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75" r:id="rId5"/>
    <p:sldId id="267" r:id="rId6"/>
    <p:sldId id="265" r:id="rId7"/>
    <p:sldId id="276" r:id="rId8"/>
    <p:sldId id="277" r:id="rId9"/>
    <p:sldId id="278" r:id="rId10"/>
    <p:sldId id="279" r:id="rId11"/>
    <p:sldId id="280" r:id="rId12"/>
    <p:sldId id="281" r:id="rId13"/>
    <p:sldId id="284" r:id="rId14"/>
    <p:sldId id="293" r:id="rId15"/>
    <p:sldId id="285" r:id="rId16"/>
    <p:sldId id="286" r:id="rId17"/>
    <p:sldId id="288" r:id="rId18"/>
    <p:sldId id="289" r:id="rId19"/>
    <p:sldId id="290" r:id="rId20"/>
    <p:sldId id="291" r:id="rId21"/>
    <p:sldId id="292" r:id="rId22"/>
    <p:sldId id="294" r:id="rId23"/>
    <p:sldId id="295" r:id="rId24"/>
    <p:sldId id="296" r:id="rId25"/>
    <p:sldId id="287" r:id="rId26"/>
    <p:sldId id="297" r:id="rId27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celi" initials="J" lastIdx="1" clrIdx="0">
    <p:extLst>
      <p:ext uri="{19B8F6BF-5375-455C-9EA6-DF929625EA0E}">
        <p15:presenceInfo xmlns:p15="http://schemas.microsoft.com/office/powerpoint/2012/main" userId="Jicel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  <a:srgbClr val="D60093"/>
    <a:srgbClr val="F0A010"/>
    <a:srgbClr val="0000FF"/>
    <a:srgbClr val="007CA8"/>
    <a:srgbClr val="04AC0C"/>
    <a:srgbClr val="D2EC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14" autoAdjust="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1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ED9FF5D0-5AF9-4B17-99E0-744D39E4FB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0AAEB59-E899-4E22-880C-C9865B6D61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76B52C8-252D-488F-BC30-1F06C02FA4E3}" type="datetime1">
              <a:rPr lang="pt-BR" smtClean="0"/>
              <a:t>16/12/2020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CEDC8E4-FB56-4673-848D-766D2AA70A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971824C5-D344-479F-8C73-4E36C3F1421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7D4AEBC-1916-4349-83A6-CAE70E4484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7016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93B1E8E-8F5D-41C5-8A6D-07502CBADC8E}" type="datetime1">
              <a:rPr lang="pt-BR" noProof="0" smtClean="0"/>
              <a:t>16/12/2020</a:t>
            </a:fld>
            <a:endParaRPr lang="pt-BR" noProof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6E107-D955-4F36-A47F-EC1162AA4328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2256063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6E107-D955-4F36-A47F-EC1162AA4328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10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6E107-D955-4F36-A47F-EC1162AA4328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7228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de Abertura do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B42C0DDF-13E0-4A62-A70D-F445E46A8762}"/>
              </a:ext>
            </a:extLst>
          </p:cNvPr>
          <p:cNvSpPr/>
          <p:nvPr userDrawn="1"/>
        </p:nvSpPr>
        <p:spPr>
          <a:xfrm>
            <a:off x="114300" y="127000"/>
            <a:ext cx="11925300" cy="6527800"/>
          </a:xfrm>
          <a:custGeom>
            <a:avLst/>
            <a:gdLst>
              <a:gd name="connsiteX0" fmla="*/ 76200 w 11925300"/>
              <a:gd name="connsiteY0" fmla="*/ 0 h 6527800"/>
              <a:gd name="connsiteX1" fmla="*/ 0 w 11925300"/>
              <a:gd name="connsiteY1" fmla="*/ 6400800 h 6527800"/>
              <a:gd name="connsiteX2" fmla="*/ 11925300 w 11925300"/>
              <a:gd name="connsiteY2" fmla="*/ 6527800 h 6527800"/>
              <a:gd name="connsiteX3" fmla="*/ 11798300 w 11925300"/>
              <a:gd name="connsiteY3" fmla="*/ 76200 h 6527800"/>
              <a:gd name="connsiteX4" fmla="*/ 76200 w 11925300"/>
              <a:gd name="connsiteY4" fmla="*/ 0 h 652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5300" h="6527800">
                <a:moveTo>
                  <a:pt x="76200" y="0"/>
                </a:moveTo>
                <a:lnTo>
                  <a:pt x="0" y="6400800"/>
                </a:lnTo>
                <a:lnTo>
                  <a:pt x="11925300" y="6527800"/>
                </a:lnTo>
                <a:lnTo>
                  <a:pt x="11798300" y="76200"/>
                </a:lnTo>
                <a:lnTo>
                  <a:pt x="7620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4" name="Forma Livre: Forma 23">
            <a:extLst>
              <a:ext uri="{FF2B5EF4-FFF2-40B4-BE49-F238E27FC236}">
                <a16:creationId xmlns:a16="http://schemas.microsoft.com/office/drawing/2014/main" id="{2A377A0F-608C-4E77-BDB2-3E26DE1F1981}"/>
              </a:ext>
            </a:extLst>
          </p:cNvPr>
          <p:cNvSpPr/>
          <p:nvPr userDrawn="1"/>
        </p:nvSpPr>
        <p:spPr>
          <a:xfrm rot="60000">
            <a:off x="787400" y="584200"/>
            <a:ext cx="10668000" cy="5689600"/>
          </a:xfrm>
          <a:custGeom>
            <a:avLst/>
            <a:gdLst>
              <a:gd name="connsiteX0" fmla="*/ 88900 w 10668000"/>
              <a:gd name="connsiteY0" fmla="*/ 63500 h 5689600"/>
              <a:gd name="connsiteX1" fmla="*/ 0 w 10668000"/>
              <a:gd name="connsiteY1" fmla="*/ 5613400 h 5689600"/>
              <a:gd name="connsiteX2" fmla="*/ 1320800 w 10668000"/>
              <a:gd name="connsiteY2" fmla="*/ 5689600 h 5689600"/>
              <a:gd name="connsiteX3" fmla="*/ 10083800 w 10668000"/>
              <a:gd name="connsiteY3" fmla="*/ 5486400 h 5689600"/>
              <a:gd name="connsiteX4" fmla="*/ 10604500 w 10668000"/>
              <a:gd name="connsiteY4" fmla="*/ 5295900 h 5689600"/>
              <a:gd name="connsiteX5" fmla="*/ 10668000 w 10668000"/>
              <a:gd name="connsiteY5" fmla="*/ 0 h 5689600"/>
              <a:gd name="connsiteX6" fmla="*/ 88900 w 10668000"/>
              <a:gd name="connsiteY6" fmla="*/ 63500 h 568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68000" h="5689600">
                <a:moveTo>
                  <a:pt x="88900" y="63500"/>
                </a:moveTo>
                <a:lnTo>
                  <a:pt x="0" y="5613400"/>
                </a:lnTo>
                <a:lnTo>
                  <a:pt x="1320800" y="5689600"/>
                </a:lnTo>
                <a:lnTo>
                  <a:pt x="10083800" y="5486400"/>
                </a:lnTo>
                <a:lnTo>
                  <a:pt x="10604500" y="5295900"/>
                </a:lnTo>
                <a:lnTo>
                  <a:pt x="10668000" y="0"/>
                </a:lnTo>
                <a:lnTo>
                  <a:pt x="88900" y="63500"/>
                </a:lnTo>
                <a:close/>
              </a:path>
            </a:pathLst>
          </a:custGeom>
          <a:solidFill>
            <a:schemeClr val="tx1"/>
          </a:solidFill>
          <a:ln w="190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6" name="Espaço Reservado para Imagem 25">
            <a:extLst>
              <a:ext uri="{FF2B5EF4-FFF2-40B4-BE49-F238E27FC236}">
                <a16:creationId xmlns:a16="http://schemas.microsoft.com/office/drawing/2014/main" id="{91B310D7-07D6-4A14-B8E1-1CFB87794F7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7400" y="584200"/>
            <a:ext cx="10668000" cy="5689600"/>
          </a:xfrm>
          <a:custGeom>
            <a:avLst/>
            <a:gdLst>
              <a:gd name="connsiteX0" fmla="*/ 10668000 w 10668000"/>
              <a:gd name="connsiteY0" fmla="*/ 0 h 5689600"/>
              <a:gd name="connsiteX1" fmla="*/ 10604500 w 10668000"/>
              <a:gd name="connsiteY1" fmla="*/ 5295900 h 5689600"/>
              <a:gd name="connsiteX2" fmla="*/ 10083800 w 10668000"/>
              <a:gd name="connsiteY2" fmla="*/ 5486400 h 5689600"/>
              <a:gd name="connsiteX3" fmla="*/ 1320800 w 10668000"/>
              <a:gd name="connsiteY3" fmla="*/ 5689600 h 5689600"/>
              <a:gd name="connsiteX4" fmla="*/ 0 w 10668000"/>
              <a:gd name="connsiteY4" fmla="*/ 5613400 h 5689600"/>
              <a:gd name="connsiteX5" fmla="*/ 88900 w 10668000"/>
              <a:gd name="connsiteY5" fmla="*/ 63500 h 568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68000" h="5689600">
                <a:moveTo>
                  <a:pt x="10668000" y="0"/>
                </a:moveTo>
                <a:lnTo>
                  <a:pt x="10604500" y="5295900"/>
                </a:lnTo>
                <a:lnTo>
                  <a:pt x="10083800" y="5486400"/>
                </a:lnTo>
                <a:lnTo>
                  <a:pt x="1320800" y="5689600"/>
                </a:lnTo>
                <a:lnTo>
                  <a:pt x="0" y="5613400"/>
                </a:lnTo>
                <a:lnTo>
                  <a:pt x="88900" y="63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/>
              <a:t>Solte sua foto aqui!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F41C8E58-780F-4006-9013-C901CF05E2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-120000">
            <a:off x="742344" y="326413"/>
            <a:ext cx="2073778" cy="217572"/>
          </a:xfrm>
          <a:solidFill>
            <a:schemeClr val="tx1"/>
          </a:solidFill>
        </p:spPr>
        <p:txBody>
          <a:bodyPr tIns="0" bIns="0" rtlCol="0"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Pré-título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7F1A7D9-7788-4933-96E2-F1EA7B85C0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601954" y="460633"/>
            <a:ext cx="5261515" cy="1440926"/>
          </a:xfrm>
        </p:spPr>
        <p:txBody>
          <a:bodyPr rtlCol="0">
            <a:noAutofit/>
          </a:bodyPr>
          <a:lstStyle>
            <a:lvl1pPr>
              <a:defRPr sz="4800"/>
            </a:lvl1pPr>
          </a:lstStyle>
          <a:p>
            <a:pPr rtl="0"/>
            <a:r>
              <a:rPr lang="pt-BR" noProof="0"/>
              <a:t>Coloque seu título do álbum de fotos aqui</a:t>
            </a:r>
          </a:p>
        </p:txBody>
      </p:sp>
      <p:sp>
        <p:nvSpPr>
          <p:cNvPr id="21" name="Espaço Reservado para Texto 20">
            <a:extLst>
              <a:ext uri="{FF2B5EF4-FFF2-40B4-BE49-F238E27FC236}">
                <a16:creationId xmlns:a16="http://schemas.microsoft.com/office/drawing/2014/main" id="{E1FA52FF-FF12-47A0-A5F1-4C5D67D4C8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0753920">
            <a:off x="9507406" y="4264446"/>
            <a:ext cx="1930192" cy="1787658"/>
          </a:xfrm>
          <a:custGeom>
            <a:avLst/>
            <a:gdLst>
              <a:gd name="connsiteX0" fmla="*/ 2224250 w 2569085"/>
              <a:gd name="connsiteY0" fmla="*/ 22849 h 2379373"/>
              <a:gd name="connsiteX1" fmla="*/ 2274738 w 2569085"/>
              <a:gd name="connsiteY1" fmla="*/ 40542 h 2379373"/>
              <a:gd name="connsiteX2" fmla="*/ 2568938 w 2569085"/>
              <a:gd name="connsiteY2" fmla="*/ 688966 h 2379373"/>
              <a:gd name="connsiteX3" fmla="*/ 2564323 w 2569085"/>
              <a:gd name="connsiteY3" fmla="*/ 1198935 h 2379373"/>
              <a:gd name="connsiteX4" fmla="*/ 2434768 w 2569085"/>
              <a:gd name="connsiteY4" fmla="*/ 1678107 h 2379373"/>
              <a:gd name="connsiteX5" fmla="*/ 2155349 w 2569085"/>
              <a:gd name="connsiteY5" fmla="*/ 1863427 h 2379373"/>
              <a:gd name="connsiteX6" fmla="*/ 1244221 w 2569085"/>
              <a:gd name="connsiteY6" fmla="*/ 1855271 h 2379373"/>
              <a:gd name="connsiteX7" fmla="*/ 1240076 w 2569085"/>
              <a:gd name="connsiteY7" fmla="*/ 1900811 h 2379373"/>
              <a:gd name="connsiteX8" fmla="*/ 1381960 w 2569085"/>
              <a:gd name="connsiteY8" fmla="*/ 2379373 h 2379373"/>
              <a:gd name="connsiteX9" fmla="*/ 1241203 w 2569085"/>
              <a:gd name="connsiteY9" fmla="*/ 2328298 h 2379373"/>
              <a:gd name="connsiteX10" fmla="*/ 837637 w 2569085"/>
              <a:gd name="connsiteY10" fmla="*/ 1943659 h 2379373"/>
              <a:gd name="connsiteX11" fmla="*/ 816837 w 2569085"/>
              <a:gd name="connsiteY11" fmla="*/ 1887607 h 2379373"/>
              <a:gd name="connsiteX12" fmla="*/ 806118 w 2569085"/>
              <a:gd name="connsiteY12" fmla="*/ 1850133 h 2379373"/>
              <a:gd name="connsiteX13" fmla="*/ 396360 w 2569085"/>
              <a:gd name="connsiteY13" fmla="*/ 1844042 h 2379373"/>
              <a:gd name="connsiteX14" fmla="*/ 294348 w 2569085"/>
              <a:gd name="connsiteY14" fmla="*/ 1820042 h 2379373"/>
              <a:gd name="connsiteX15" fmla="*/ 148 w 2569085"/>
              <a:gd name="connsiteY15" fmla="*/ 1171618 h 2379373"/>
              <a:gd name="connsiteX16" fmla="*/ 3913 w 2569085"/>
              <a:gd name="connsiteY16" fmla="*/ 664515 h 2379373"/>
              <a:gd name="connsiteX17" fmla="*/ 412887 w 2569085"/>
              <a:gd name="connsiteY17" fmla="*/ 23 h 2379373"/>
              <a:gd name="connsiteX18" fmla="*/ 2172726 w 2569085"/>
              <a:gd name="connsiteY18" fmla="*/ 16541 h 2379373"/>
              <a:gd name="connsiteX19" fmla="*/ 2224250 w 2569085"/>
              <a:gd name="connsiteY19" fmla="*/ 22849 h 2379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569085" h="2379373">
                <a:moveTo>
                  <a:pt x="2224250" y="22849"/>
                </a:moveTo>
                <a:cubicBezTo>
                  <a:pt x="2241407" y="26765"/>
                  <a:pt x="2258391" y="32579"/>
                  <a:pt x="2274738" y="40542"/>
                </a:cubicBezTo>
                <a:cubicBezTo>
                  <a:pt x="2450523" y="120707"/>
                  <a:pt x="2573956" y="388017"/>
                  <a:pt x="2568938" y="688966"/>
                </a:cubicBezTo>
                <a:lnTo>
                  <a:pt x="2564323" y="1198935"/>
                </a:lnTo>
                <a:cubicBezTo>
                  <a:pt x="2562926" y="1382478"/>
                  <a:pt x="2515670" y="1552428"/>
                  <a:pt x="2434768" y="1678107"/>
                </a:cubicBezTo>
                <a:cubicBezTo>
                  <a:pt x="2358430" y="1798904"/>
                  <a:pt x="2258426" y="1862801"/>
                  <a:pt x="2155349" y="1863427"/>
                </a:cubicBezTo>
                <a:lnTo>
                  <a:pt x="1244221" y="1855271"/>
                </a:lnTo>
                <a:lnTo>
                  <a:pt x="1240076" y="1900811"/>
                </a:lnTo>
                <a:cubicBezTo>
                  <a:pt x="1236464" y="1934037"/>
                  <a:pt x="1217226" y="2177768"/>
                  <a:pt x="1381960" y="2379373"/>
                </a:cubicBezTo>
                <a:cubicBezTo>
                  <a:pt x="1338968" y="2366630"/>
                  <a:pt x="1291093" y="2349322"/>
                  <a:pt x="1241203" y="2328298"/>
                </a:cubicBezTo>
                <a:cubicBezTo>
                  <a:pt x="1046205" y="2239321"/>
                  <a:pt x="909490" y="2111497"/>
                  <a:pt x="837637" y="1943659"/>
                </a:cubicBezTo>
                <a:cubicBezTo>
                  <a:pt x="830422" y="1925931"/>
                  <a:pt x="823205" y="1908202"/>
                  <a:pt x="816837" y="1887607"/>
                </a:cubicBezTo>
                <a:lnTo>
                  <a:pt x="806118" y="1850133"/>
                </a:lnTo>
                <a:lnTo>
                  <a:pt x="396360" y="1844042"/>
                </a:lnTo>
                <a:cubicBezTo>
                  <a:pt x="362284" y="1843296"/>
                  <a:pt x="327042" y="1835969"/>
                  <a:pt x="294348" y="1820042"/>
                </a:cubicBezTo>
                <a:cubicBezTo>
                  <a:pt x="118562" y="1739878"/>
                  <a:pt x="-4870" y="1472568"/>
                  <a:pt x="148" y="1171618"/>
                </a:cubicBezTo>
                <a:lnTo>
                  <a:pt x="3913" y="664515"/>
                </a:lnTo>
                <a:cubicBezTo>
                  <a:pt x="7558" y="294565"/>
                  <a:pt x="192403" y="-2970"/>
                  <a:pt x="412887" y="23"/>
                </a:cubicBezTo>
                <a:lnTo>
                  <a:pt x="2172726" y="16541"/>
                </a:lnTo>
                <a:cubicBezTo>
                  <a:pt x="2189764" y="16914"/>
                  <a:pt x="2207093" y="18933"/>
                  <a:pt x="2224250" y="22849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lIns="108000" tIns="0" rIns="108000" bIns="432000" rtlCol="0" anchor="ctr">
            <a:noAutofit/>
          </a:bodyPr>
          <a:lstStyle>
            <a:lvl1pPr marL="0" indent="0" algn="ctr">
              <a:buNone/>
              <a:defRPr sz="2100" b="1" i="0" spc="-15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BR" noProof="0"/>
              <a:t>Coloque sua sinopse aqui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4AB79C4E-DC2E-4697-96BF-042721E905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2201636">
            <a:off x="9217808" y="575026"/>
            <a:ext cx="3456767" cy="508095"/>
          </a:xfrm>
          <a:custGeom>
            <a:avLst/>
            <a:gdLst>
              <a:gd name="connsiteX0" fmla="*/ 0 w 3456767"/>
              <a:gd name="connsiteY0" fmla="*/ 508095 h 508095"/>
              <a:gd name="connsiteX1" fmla="*/ 681813 w 3456767"/>
              <a:gd name="connsiteY1" fmla="*/ 0 h 508095"/>
              <a:gd name="connsiteX2" fmla="*/ 3092754 w 3456767"/>
              <a:gd name="connsiteY2" fmla="*/ 0 h 508095"/>
              <a:gd name="connsiteX3" fmla="*/ 3456767 w 3456767"/>
              <a:gd name="connsiteY3" fmla="*/ 488468 h 508095"/>
              <a:gd name="connsiteX4" fmla="*/ 3456766 w 3456767"/>
              <a:gd name="connsiteY4" fmla="*/ 508095 h 50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767" h="508095">
                <a:moveTo>
                  <a:pt x="0" y="508095"/>
                </a:moveTo>
                <a:lnTo>
                  <a:pt x="681813" y="0"/>
                </a:lnTo>
                <a:lnTo>
                  <a:pt x="3092754" y="0"/>
                </a:lnTo>
                <a:lnTo>
                  <a:pt x="3456767" y="488468"/>
                </a:lnTo>
                <a:lnTo>
                  <a:pt x="3456766" y="508095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504000" rIns="504000" rtlCol="0" anchor="ctr">
            <a:noAutofit/>
          </a:bodyPr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BR" noProof="0"/>
              <a:t>Texto Explicativo</a:t>
            </a:r>
          </a:p>
        </p:txBody>
      </p:sp>
      <p:sp>
        <p:nvSpPr>
          <p:cNvPr id="8" name="Elemento gráfico 16">
            <a:extLst>
              <a:ext uri="{FF2B5EF4-FFF2-40B4-BE49-F238E27FC236}">
                <a16:creationId xmlns:a16="http://schemas.microsoft.com/office/drawing/2014/main" id="{B402DEB1-CAFF-4DB7-903C-064E4269276E}"/>
              </a:ext>
            </a:extLst>
          </p:cNvPr>
          <p:cNvSpPr/>
          <p:nvPr userDrawn="1"/>
        </p:nvSpPr>
        <p:spPr>
          <a:xfrm>
            <a:off x="11489807" y="6130606"/>
            <a:ext cx="596961" cy="583394"/>
          </a:xfrm>
          <a:custGeom>
            <a:avLst/>
            <a:gdLst>
              <a:gd name="connsiteX0" fmla="*/ 75838 w 838200"/>
              <a:gd name="connsiteY0" fmla="*/ 186163 h 819150"/>
              <a:gd name="connsiteX1" fmla="*/ 67647 w 838200"/>
              <a:gd name="connsiteY1" fmla="*/ 185953 h 819150"/>
              <a:gd name="connsiteX2" fmla="*/ 68723 w 838200"/>
              <a:gd name="connsiteY2" fmla="*/ 191201 h 819150"/>
              <a:gd name="connsiteX3" fmla="*/ 75333 w 838200"/>
              <a:gd name="connsiteY3" fmla="*/ 193135 h 819150"/>
              <a:gd name="connsiteX4" fmla="*/ 75838 w 838200"/>
              <a:gd name="connsiteY4" fmla="*/ 186163 h 819150"/>
              <a:gd name="connsiteX5" fmla="*/ 145256 w 838200"/>
              <a:gd name="connsiteY5" fmla="*/ 173418 h 819150"/>
              <a:gd name="connsiteX6" fmla="*/ 142580 w 838200"/>
              <a:gd name="connsiteY6" fmla="*/ 145453 h 819150"/>
              <a:gd name="connsiteX7" fmla="*/ 115129 w 838200"/>
              <a:gd name="connsiteY7" fmla="*/ 145319 h 819150"/>
              <a:gd name="connsiteX8" fmla="*/ 117167 w 838200"/>
              <a:gd name="connsiteY8" fmla="*/ 172704 h 819150"/>
              <a:gd name="connsiteX9" fmla="*/ 145256 w 838200"/>
              <a:gd name="connsiteY9" fmla="*/ 173418 h 819150"/>
              <a:gd name="connsiteX10" fmla="*/ 634013 w 838200"/>
              <a:gd name="connsiteY10" fmla="*/ 702360 h 819150"/>
              <a:gd name="connsiteX11" fmla="*/ 616915 w 838200"/>
              <a:gd name="connsiteY11" fmla="*/ 694931 h 819150"/>
              <a:gd name="connsiteX12" fmla="*/ 631041 w 838200"/>
              <a:gd name="connsiteY12" fmla="*/ 665651 h 819150"/>
              <a:gd name="connsiteX13" fmla="*/ 669846 w 838200"/>
              <a:gd name="connsiteY13" fmla="*/ 656202 h 819150"/>
              <a:gd name="connsiteX14" fmla="*/ 677751 w 838200"/>
              <a:gd name="connsiteY14" fmla="*/ 623265 h 819150"/>
              <a:gd name="connsiteX15" fmla="*/ 722681 w 838200"/>
              <a:gd name="connsiteY15" fmla="*/ 622674 h 819150"/>
              <a:gd name="connsiteX16" fmla="*/ 729367 w 838200"/>
              <a:gd name="connsiteY16" fmla="*/ 601348 h 819150"/>
              <a:gd name="connsiteX17" fmla="*/ 718309 w 838200"/>
              <a:gd name="connsiteY17" fmla="*/ 577221 h 819150"/>
              <a:gd name="connsiteX18" fmla="*/ 708631 w 838200"/>
              <a:gd name="connsiteY18" fmla="*/ 570858 h 819150"/>
              <a:gd name="connsiteX19" fmla="*/ 702812 w 838200"/>
              <a:gd name="connsiteY19" fmla="*/ 568106 h 819150"/>
              <a:gd name="connsiteX20" fmla="*/ 704945 w 838200"/>
              <a:gd name="connsiteY20" fmla="*/ 559447 h 819150"/>
              <a:gd name="connsiteX21" fmla="*/ 709955 w 838200"/>
              <a:gd name="connsiteY21" fmla="*/ 545017 h 819150"/>
              <a:gd name="connsiteX22" fmla="*/ 749913 w 838200"/>
              <a:gd name="connsiteY22" fmla="*/ 535616 h 819150"/>
              <a:gd name="connsiteX23" fmla="*/ 758942 w 838200"/>
              <a:gd name="connsiteY23" fmla="*/ 507936 h 819150"/>
              <a:gd name="connsiteX24" fmla="*/ 744436 w 838200"/>
              <a:gd name="connsiteY24" fmla="*/ 478504 h 819150"/>
              <a:gd name="connsiteX25" fmla="*/ 723500 w 838200"/>
              <a:gd name="connsiteY25" fmla="*/ 467483 h 819150"/>
              <a:gd name="connsiteX26" fmla="*/ 726510 w 838200"/>
              <a:gd name="connsiteY26" fmla="*/ 450119 h 819150"/>
              <a:gd name="connsiteX27" fmla="*/ 769668 w 838200"/>
              <a:gd name="connsiteY27" fmla="*/ 443671 h 819150"/>
              <a:gd name="connsiteX28" fmla="*/ 778288 w 838200"/>
              <a:gd name="connsiteY28" fmla="*/ 417725 h 819150"/>
              <a:gd name="connsiteX29" fmla="*/ 764400 w 838200"/>
              <a:gd name="connsiteY29" fmla="*/ 388902 h 819150"/>
              <a:gd name="connsiteX30" fmla="*/ 748389 w 838200"/>
              <a:gd name="connsiteY30" fmla="*/ 380330 h 819150"/>
              <a:gd name="connsiteX31" fmla="*/ 750580 w 838200"/>
              <a:gd name="connsiteY31" fmla="*/ 348411 h 819150"/>
              <a:gd name="connsiteX32" fmla="*/ 782784 w 838200"/>
              <a:gd name="connsiteY32" fmla="*/ 343439 h 819150"/>
              <a:gd name="connsiteX33" fmla="*/ 787841 w 838200"/>
              <a:gd name="connsiteY33" fmla="*/ 325818 h 819150"/>
              <a:gd name="connsiteX34" fmla="*/ 779126 w 838200"/>
              <a:gd name="connsiteY34" fmla="*/ 304977 h 819150"/>
              <a:gd name="connsiteX35" fmla="*/ 760895 w 838200"/>
              <a:gd name="connsiteY35" fmla="*/ 297529 h 819150"/>
              <a:gd name="connsiteX36" fmla="*/ 740474 w 838200"/>
              <a:gd name="connsiteY36" fmla="*/ 303958 h 819150"/>
              <a:gd name="connsiteX37" fmla="*/ 735035 w 838200"/>
              <a:gd name="connsiteY37" fmla="*/ 320103 h 819150"/>
              <a:gd name="connsiteX38" fmla="*/ 711946 w 838200"/>
              <a:gd name="connsiteY38" fmla="*/ 306406 h 819150"/>
              <a:gd name="connsiteX39" fmla="*/ 712603 w 838200"/>
              <a:gd name="connsiteY39" fmla="*/ 287547 h 819150"/>
              <a:gd name="connsiteX40" fmla="*/ 747312 w 838200"/>
              <a:gd name="connsiteY40" fmla="*/ 283784 h 819150"/>
              <a:gd name="connsiteX41" fmla="*/ 743912 w 838200"/>
              <a:gd name="connsiteY41" fmla="*/ 242436 h 819150"/>
              <a:gd name="connsiteX42" fmla="*/ 701764 w 838200"/>
              <a:gd name="connsiteY42" fmla="*/ 241341 h 819150"/>
              <a:gd name="connsiteX43" fmla="*/ 695258 w 838200"/>
              <a:gd name="connsiteY43" fmla="*/ 258619 h 819150"/>
              <a:gd name="connsiteX44" fmla="*/ 677428 w 838200"/>
              <a:gd name="connsiteY44" fmla="*/ 249428 h 819150"/>
              <a:gd name="connsiteX45" fmla="*/ 676904 w 838200"/>
              <a:gd name="connsiteY45" fmla="*/ 225577 h 819150"/>
              <a:gd name="connsiteX46" fmla="*/ 708489 w 838200"/>
              <a:gd name="connsiteY46" fmla="*/ 220014 h 819150"/>
              <a:gd name="connsiteX47" fmla="*/ 704117 w 838200"/>
              <a:gd name="connsiteY47" fmla="*/ 180943 h 819150"/>
              <a:gd name="connsiteX48" fmla="*/ 665493 w 838200"/>
              <a:gd name="connsiteY48" fmla="*/ 179952 h 819150"/>
              <a:gd name="connsiteX49" fmla="*/ 659825 w 838200"/>
              <a:gd name="connsiteY49" fmla="*/ 193725 h 819150"/>
              <a:gd name="connsiteX50" fmla="*/ 636546 w 838200"/>
              <a:gd name="connsiteY50" fmla="*/ 182657 h 819150"/>
              <a:gd name="connsiteX51" fmla="*/ 619963 w 838200"/>
              <a:gd name="connsiteY51" fmla="*/ 137471 h 819150"/>
              <a:gd name="connsiteX52" fmla="*/ 584797 w 838200"/>
              <a:gd name="connsiteY52" fmla="*/ 123783 h 819150"/>
              <a:gd name="connsiteX53" fmla="*/ 575243 w 838200"/>
              <a:gd name="connsiteY53" fmla="*/ 85150 h 819150"/>
              <a:gd name="connsiteX54" fmla="*/ 531400 w 838200"/>
              <a:gd name="connsiteY54" fmla="*/ 84597 h 819150"/>
              <a:gd name="connsiteX55" fmla="*/ 527009 w 838200"/>
              <a:gd name="connsiteY55" fmla="*/ 90598 h 819150"/>
              <a:gd name="connsiteX56" fmla="*/ 522065 w 838200"/>
              <a:gd name="connsiteY56" fmla="*/ 97151 h 819150"/>
              <a:gd name="connsiteX57" fmla="*/ 492347 w 838200"/>
              <a:gd name="connsiteY57" fmla="*/ 85350 h 819150"/>
              <a:gd name="connsiteX58" fmla="*/ 480270 w 838200"/>
              <a:gd name="connsiteY58" fmla="*/ 50717 h 819150"/>
              <a:gd name="connsiteX59" fmla="*/ 434064 w 838200"/>
              <a:gd name="connsiteY59" fmla="*/ 50117 h 819150"/>
              <a:gd name="connsiteX60" fmla="*/ 426720 w 838200"/>
              <a:gd name="connsiteY60" fmla="*/ 70834 h 819150"/>
              <a:gd name="connsiteX61" fmla="*/ 379219 w 838200"/>
              <a:gd name="connsiteY61" fmla="*/ 62642 h 819150"/>
              <a:gd name="connsiteX62" fmla="*/ 379162 w 838200"/>
              <a:gd name="connsiteY62" fmla="*/ 25419 h 819150"/>
              <a:gd name="connsiteX63" fmla="*/ 347558 w 838200"/>
              <a:gd name="connsiteY63" fmla="*/ 24619 h 819150"/>
              <a:gd name="connsiteX64" fmla="*/ 350034 w 838200"/>
              <a:gd name="connsiteY64" fmla="*/ 56661 h 819150"/>
              <a:gd name="connsiteX65" fmla="*/ 373485 w 838200"/>
              <a:gd name="connsiteY65" fmla="*/ 63652 h 819150"/>
              <a:gd name="connsiteX66" fmla="*/ 357616 w 838200"/>
              <a:gd name="connsiteY66" fmla="*/ 87074 h 819150"/>
              <a:gd name="connsiteX67" fmla="*/ 332813 w 838200"/>
              <a:gd name="connsiteY67" fmla="*/ 84121 h 819150"/>
              <a:gd name="connsiteX68" fmla="*/ 323193 w 838200"/>
              <a:gd name="connsiteY68" fmla="*/ 50736 h 819150"/>
              <a:gd name="connsiteX69" fmla="*/ 302800 w 838200"/>
              <a:gd name="connsiteY69" fmla="*/ 42335 h 819150"/>
              <a:gd name="connsiteX70" fmla="*/ 282216 w 838200"/>
              <a:gd name="connsiteY70" fmla="*/ 49660 h 819150"/>
              <a:gd name="connsiteX71" fmla="*/ 276187 w 838200"/>
              <a:gd name="connsiteY71" fmla="*/ 68996 h 819150"/>
              <a:gd name="connsiteX72" fmla="*/ 286131 w 838200"/>
              <a:gd name="connsiteY72" fmla="*/ 90474 h 819150"/>
              <a:gd name="connsiteX73" fmla="*/ 303190 w 838200"/>
              <a:gd name="connsiteY73" fmla="*/ 97875 h 819150"/>
              <a:gd name="connsiteX74" fmla="*/ 293160 w 838200"/>
              <a:gd name="connsiteY74" fmla="*/ 115068 h 819150"/>
              <a:gd name="connsiteX75" fmla="*/ 275492 w 838200"/>
              <a:gd name="connsiteY75" fmla="*/ 113449 h 819150"/>
              <a:gd name="connsiteX76" fmla="*/ 265224 w 838200"/>
              <a:gd name="connsiteY76" fmla="*/ 79444 h 819150"/>
              <a:gd name="connsiteX77" fmla="*/ 244783 w 838200"/>
              <a:gd name="connsiteY77" fmla="*/ 70500 h 819150"/>
              <a:gd name="connsiteX78" fmla="*/ 224238 w 838200"/>
              <a:gd name="connsiteY78" fmla="*/ 78406 h 819150"/>
              <a:gd name="connsiteX79" fmla="*/ 217856 w 838200"/>
              <a:gd name="connsiteY79" fmla="*/ 96837 h 819150"/>
              <a:gd name="connsiteX80" fmla="*/ 227628 w 838200"/>
              <a:gd name="connsiteY80" fmla="*/ 119783 h 819150"/>
              <a:gd name="connsiteX81" fmla="*/ 237563 w 838200"/>
              <a:gd name="connsiteY81" fmla="*/ 125860 h 819150"/>
              <a:gd name="connsiteX82" fmla="*/ 243650 w 838200"/>
              <a:gd name="connsiteY82" fmla="*/ 128346 h 819150"/>
              <a:gd name="connsiteX83" fmla="*/ 241973 w 838200"/>
              <a:gd name="connsiteY83" fmla="*/ 135271 h 819150"/>
              <a:gd name="connsiteX84" fmla="*/ 237115 w 838200"/>
              <a:gd name="connsiteY84" fmla="*/ 145615 h 819150"/>
              <a:gd name="connsiteX85" fmla="*/ 213608 w 838200"/>
              <a:gd name="connsiteY85" fmla="*/ 143843 h 819150"/>
              <a:gd name="connsiteX86" fmla="*/ 214132 w 838200"/>
              <a:gd name="connsiteY86" fmla="*/ 125250 h 819150"/>
              <a:gd name="connsiteX87" fmla="*/ 205769 w 838200"/>
              <a:gd name="connsiteY87" fmla="*/ 111077 h 819150"/>
              <a:gd name="connsiteX88" fmla="*/ 168335 w 838200"/>
              <a:gd name="connsiteY88" fmla="*/ 110096 h 819150"/>
              <a:gd name="connsiteX89" fmla="*/ 172422 w 838200"/>
              <a:gd name="connsiteY89" fmla="*/ 146834 h 819150"/>
              <a:gd name="connsiteX90" fmla="*/ 189490 w 838200"/>
              <a:gd name="connsiteY90" fmla="*/ 154254 h 819150"/>
              <a:gd name="connsiteX91" fmla="*/ 175393 w 838200"/>
              <a:gd name="connsiteY91" fmla="*/ 183534 h 819150"/>
              <a:gd name="connsiteX92" fmla="*/ 137093 w 838200"/>
              <a:gd name="connsiteY92" fmla="*/ 192440 h 819150"/>
              <a:gd name="connsiteX93" fmla="*/ 129388 w 838200"/>
              <a:gd name="connsiteY93" fmla="*/ 227692 h 819150"/>
              <a:gd name="connsiteX94" fmla="*/ 85020 w 838200"/>
              <a:gd name="connsiteY94" fmla="*/ 227711 h 819150"/>
              <a:gd name="connsiteX95" fmla="*/ 77934 w 838200"/>
              <a:gd name="connsiteY95" fmla="*/ 248161 h 819150"/>
              <a:gd name="connsiteX96" fmla="*/ 89183 w 838200"/>
              <a:gd name="connsiteY96" fmla="*/ 270811 h 819150"/>
              <a:gd name="connsiteX97" fmla="*/ 105832 w 838200"/>
              <a:gd name="connsiteY97" fmla="*/ 279974 h 819150"/>
              <a:gd name="connsiteX98" fmla="*/ 100136 w 838200"/>
              <a:gd name="connsiteY98" fmla="*/ 293776 h 819150"/>
              <a:gd name="connsiteX99" fmla="*/ 98717 w 838200"/>
              <a:gd name="connsiteY99" fmla="*/ 309454 h 819150"/>
              <a:gd name="connsiteX100" fmla="*/ 60350 w 838200"/>
              <a:gd name="connsiteY100" fmla="*/ 317169 h 819150"/>
              <a:gd name="connsiteX101" fmla="*/ 52769 w 838200"/>
              <a:gd name="connsiteY101" fmla="*/ 341392 h 819150"/>
              <a:gd name="connsiteX102" fmla="*/ 65170 w 838200"/>
              <a:gd name="connsiteY102" fmla="*/ 367309 h 819150"/>
              <a:gd name="connsiteX103" fmla="*/ 72638 w 838200"/>
              <a:gd name="connsiteY103" fmla="*/ 372129 h 819150"/>
              <a:gd name="connsiteX104" fmla="*/ 79467 w 838200"/>
              <a:gd name="connsiteY104" fmla="*/ 376386 h 819150"/>
              <a:gd name="connsiteX105" fmla="*/ 79315 w 838200"/>
              <a:gd name="connsiteY105" fmla="*/ 386835 h 819150"/>
              <a:gd name="connsiteX106" fmla="*/ 76181 w 838200"/>
              <a:gd name="connsiteY106" fmla="*/ 403037 h 819150"/>
              <a:gd name="connsiteX107" fmla="*/ 41853 w 838200"/>
              <a:gd name="connsiteY107" fmla="*/ 410286 h 819150"/>
              <a:gd name="connsiteX108" fmla="*/ 35414 w 838200"/>
              <a:gd name="connsiteY108" fmla="*/ 431336 h 819150"/>
              <a:gd name="connsiteX109" fmla="*/ 46225 w 838200"/>
              <a:gd name="connsiteY109" fmla="*/ 455739 h 819150"/>
              <a:gd name="connsiteX110" fmla="*/ 76295 w 838200"/>
              <a:gd name="connsiteY110" fmla="*/ 464674 h 819150"/>
              <a:gd name="connsiteX111" fmla="*/ 79867 w 838200"/>
              <a:gd name="connsiteY111" fmla="*/ 519995 h 819150"/>
              <a:gd name="connsiteX112" fmla="*/ 106089 w 838200"/>
              <a:gd name="connsiteY112" fmla="*/ 531701 h 819150"/>
              <a:gd name="connsiteX113" fmla="*/ 114652 w 838200"/>
              <a:gd name="connsiteY113" fmla="*/ 584269 h 819150"/>
              <a:gd name="connsiteX114" fmla="*/ 147247 w 838200"/>
              <a:gd name="connsiteY114" fmla="*/ 595585 h 819150"/>
              <a:gd name="connsiteX115" fmla="*/ 154829 w 838200"/>
              <a:gd name="connsiteY115" fmla="*/ 644029 h 819150"/>
              <a:gd name="connsiteX116" fmla="*/ 180423 w 838200"/>
              <a:gd name="connsiteY116" fmla="*/ 655155 h 819150"/>
              <a:gd name="connsiteX117" fmla="*/ 205159 w 838200"/>
              <a:gd name="connsiteY117" fmla="*/ 645363 h 819150"/>
              <a:gd name="connsiteX118" fmla="*/ 210522 w 838200"/>
              <a:gd name="connsiteY118" fmla="*/ 610006 h 819150"/>
              <a:gd name="connsiteX119" fmla="*/ 232191 w 838200"/>
              <a:gd name="connsiteY119" fmla="*/ 622789 h 819150"/>
              <a:gd name="connsiteX120" fmla="*/ 227657 w 838200"/>
              <a:gd name="connsiteY120" fmla="*/ 654631 h 819150"/>
              <a:gd name="connsiteX121" fmla="*/ 190643 w 838200"/>
              <a:gd name="connsiteY121" fmla="*/ 658326 h 819150"/>
              <a:gd name="connsiteX122" fmla="*/ 184252 w 838200"/>
              <a:gd name="connsiteY122" fmla="*/ 679977 h 819150"/>
              <a:gd name="connsiteX123" fmla="*/ 194920 w 838200"/>
              <a:gd name="connsiteY123" fmla="*/ 702637 h 819150"/>
              <a:gd name="connsiteX124" fmla="*/ 217027 w 838200"/>
              <a:gd name="connsiteY124" fmla="*/ 711066 h 819150"/>
              <a:gd name="connsiteX125" fmla="*/ 238754 w 838200"/>
              <a:gd name="connsiteY125" fmla="*/ 703208 h 819150"/>
              <a:gd name="connsiteX126" fmla="*/ 245269 w 838200"/>
              <a:gd name="connsiteY126" fmla="*/ 685911 h 819150"/>
              <a:gd name="connsiteX127" fmla="*/ 259994 w 838200"/>
              <a:gd name="connsiteY127" fmla="*/ 693274 h 819150"/>
              <a:gd name="connsiteX128" fmla="*/ 276092 w 838200"/>
              <a:gd name="connsiteY128" fmla="*/ 696626 h 819150"/>
              <a:gd name="connsiteX129" fmla="*/ 286064 w 838200"/>
              <a:gd name="connsiteY129" fmla="*/ 739889 h 819150"/>
              <a:gd name="connsiteX130" fmla="*/ 312458 w 838200"/>
              <a:gd name="connsiteY130" fmla="*/ 750157 h 819150"/>
              <a:gd name="connsiteX131" fmla="*/ 339376 w 838200"/>
              <a:gd name="connsiteY131" fmla="*/ 741842 h 819150"/>
              <a:gd name="connsiteX132" fmla="*/ 347053 w 838200"/>
              <a:gd name="connsiteY132" fmla="*/ 718201 h 819150"/>
              <a:gd name="connsiteX133" fmla="*/ 372942 w 838200"/>
              <a:gd name="connsiteY133" fmla="*/ 726430 h 819150"/>
              <a:gd name="connsiteX134" fmla="*/ 382915 w 838200"/>
              <a:gd name="connsiteY134" fmla="*/ 769731 h 819150"/>
              <a:gd name="connsiteX135" fmla="*/ 408480 w 838200"/>
              <a:gd name="connsiteY135" fmla="*/ 780256 h 819150"/>
              <a:gd name="connsiteX136" fmla="*/ 433273 w 838200"/>
              <a:gd name="connsiteY136" fmla="*/ 771017 h 819150"/>
              <a:gd name="connsiteX137" fmla="*/ 441465 w 838200"/>
              <a:gd name="connsiteY137" fmla="*/ 753205 h 819150"/>
              <a:gd name="connsiteX138" fmla="*/ 498186 w 838200"/>
              <a:gd name="connsiteY138" fmla="*/ 747690 h 819150"/>
              <a:gd name="connsiteX139" fmla="*/ 507263 w 838200"/>
              <a:gd name="connsiteY139" fmla="*/ 732821 h 819150"/>
              <a:gd name="connsiteX140" fmla="*/ 536077 w 838200"/>
              <a:gd name="connsiteY140" fmla="*/ 735326 h 819150"/>
              <a:gd name="connsiteX141" fmla="*/ 543277 w 838200"/>
              <a:gd name="connsiteY141" fmla="*/ 767454 h 819150"/>
              <a:gd name="connsiteX142" fmla="*/ 561746 w 838200"/>
              <a:gd name="connsiteY142" fmla="*/ 774636 h 819150"/>
              <a:gd name="connsiteX143" fmla="*/ 580092 w 838200"/>
              <a:gd name="connsiteY143" fmla="*/ 767845 h 819150"/>
              <a:gd name="connsiteX144" fmla="*/ 585102 w 838200"/>
              <a:gd name="connsiteY144" fmla="*/ 750233 h 819150"/>
              <a:gd name="connsiteX145" fmla="*/ 576624 w 838200"/>
              <a:gd name="connsiteY145" fmla="*/ 731716 h 819150"/>
              <a:gd name="connsiteX146" fmla="*/ 558927 w 838200"/>
              <a:gd name="connsiteY146" fmla="*/ 723687 h 819150"/>
              <a:gd name="connsiteX147" fmla="*/ 569252 w 838200"/>
              <a:gd name="connsiteY147" fmla="*/ 703618 h 819150"/>
              <a:gd name="connsiteX148" fmla="*/ 582844 w 838200"/>
              <a:gd name="connsiteY148" fmla="*/ 705113 h 819150"/>
              <a:gd name="connsiteX149" fmla="*/ 595741 w 838200"/>
              <a:gd name="connsiteY149" fmla="*/ 706047 h 819150"/>
              <a:gd name="connsiteX150" fmla="*/ 603247 w 838200"/>
              <a:gd name="connsiteY150" fmla="*/ 735307 h 819150"/>
              <a:gd name="connsiteX151" fmla="*/ 637861 w 838200"/>
              <a:gd name="connsiteY151" fmla="*/ 736784 h 819150"/>
              <a:gd name="connsiteX152" fmla="*/ 634013 w 838200"/>
              <a:gd name="connsiteY152" fmla="*/ 702360 h 819150"/>
              <a:gd name="connsiteX153" fmla="*/ 61560 w 838200"/>
              <a:gd name="connsiteY153" fmla="*/ 268344 h 819150"/>
              <a:gd name="connsiteX154" fmla="*/ 36328 w 838200"/>
              <a:gd name="connsiteY154" fmla="*/ 267116 h 819150"/>
              <a:gd name="connsiteX155" fmla="*/ 38786 w 838200"/>
              <a:gd name="connsiteY155" fmla="*/ 292776 h 819150"/>
              <a:gd name="connsiteX156" fmla="*/ 63894 w 838200"/>
              <a:gd name="connsiteY156" fmla="*/ 292824 h 819150"/>
              <a:gd name="connsiteX157" fmla="*/ 61560 w 838200"/>
              <a:gd name="connsiteY157" fmla="*/ 268344 h 819150"/>
              <a:gd name="connsiteX158" fmla="*/ 40481 w 838200"/>
              <a:gd name="connsiteY158" fmla="*/ 359079 h 819150"/>
              <a:gd name="connsiteX159" fmla="*/ 15269 w 838200"/>
              <a:gd name="connsiteY159" fmla="*/ 357860 h 819150"/>
              <a:gd name="connsiteX160" fmla="*/ 17736 w 838200"/>
              <a:gd name="connsiteY160" fmla="*/ 383482 h 819150"/>
              <a:gd name="connsiteX161" fmla="*/ 42843 w 838200"/>
              <a:gd name="connsiteY161" fmla="*/ 383559 h 819150"/>
              <a:gd name="connsiteX162" fmla="*/ 40481 w 838200"/>
              <a:gd name="connsiteY162" fmla="*/ 359079 h 819150"/>
              <a:gd name="connsiteX163" fmla="*/ 414385 w 838200"/>
              <a:gd name="connsiteY163" fmla="*/ 21085 h 819150"/>
              <a:gd name="connsiteX164" fmla="*/ 423062 w 838200"/>
              <a:gd name="connsiteY164" fmla="*/ 23342 h 819150"/>
              <a:gd name="connsiteX165" fmla="*/ 432473 w 838200"/>
              <a:gd name="connsiteY165" fmla="*/ 20980 h 819150"/>
              <a:gd name="connsiteX166" fmla="*/ 434864 w 838200"/>
              <a:gd name="connsiteY166" fmla="*/ 12617 h 819150"/>
              <a:gd name="connsiteX167" fmla="*/ 431292 w 838200"/>
              <a:gd name="connsiteY167" fmla="*/ 2911 h 819150"/>
              <a:gd name="connsiteX168" fmla="*/ 421996 w 838200"/>
              <a:gd name="connsiteY168" fmla="*/ 63 h 819150"/>
              <a:gd name="connsiteX169" fmla="*/ 412585 w 838200"/>
              <a:gd name="connsiteY169" fmla="*/ 2444 h 819150"/>
              <a:gd name="connsiteX170" fmla="*/ 410518 w 838200"/>
              <a:gd name="connsiteY170" fmla="*/ 11103 h 819150"/>
              <a:gd name="connsiteX171" fmla="*/ 414385 w 838200"/>
              <a:gd name="connsiteY171" fmla="*/ 21085 h 819150"/>
              <a:gd name="connsiteX172" fmla="*/ 4229 w 838200"/>
              <a:gd name="connsiteY172" fmla="*/ 455825 h 819150"/>
              <a:gd name="connsiteX173" fmla="*/ 0 w 838200"/>
              <a:gd name="connsiteY173" fmla="*/ 460349 h 819150"/>
              <a:gd name="connsiteX174" fmla="*/ 3248 w 838200"/>
              <a:gd name="connsiteY174" fmla="*/ 469750 h 819150"/>
              <a:gd name="connsiteX175" fmla="*/ 12192 w 838200"/>
              <a:gd name="connsiteY175" fmla="*/ 471713 h 819150"/>
              <a:gd name="connsiteX176" fmla="*/ 16431 w 838200"/>
              <a:gd name="connsiteY176" fmla="*/ 467179 h 819150"/>
              <a:gd name="connsiteX177" fmla="*/ 13849 w 838200"/>
              <a:gd name="connsiteY177" fmla="*/ 458387 h 819150"/>
              <a:gd name="connsiteX178" fmla="*/ 4229 w 838200"/>
              <a:gd name="connsiteY178" fmla="*/ 455825 h 819150"/>
              <a:gd name="connsiteX179" fmla="*/ 54350 w 838200"/>
              <a:gd name="connsiteY179" fmla="*/ 515261 h 819150"/>
              <a:gd name="connsiteX180" fmla="*/ 33795 w 838200"/>
              <a:gd name="connsiteY180" fmla="*/ 514137 h 819150"/>
              <a:gd name="connsiteX181" fmla="*/ 35804 w 838200"/>
              <a:gd name="connsiteY181" fmla="*/ 535111 h 819150"/>
              <a:gd name="connsiteX182" fmla="*/ 56883 w 838200"/>
              <a:gd name="connsiteY182" fmla="*/ 535673 h 819150"/>
              <a:gd name="connsiteX183" fmla="*/ 54350 w 838200"/>
              <a:gd name="connsiteY183" fmla="*/ 515261 h 819150"/>
              <a:gd name="connsiteX184" fmla="*/ 507016 w 838200"/>
              <a:gd name="connsiteY184" fmla="*/ 55480 h 819150"/>
              <a:gd name="connsiteX185" fmla="*/ 529819 w 838200"/>
              <a:gd name="connsiteY185" fmla="*/ 55489 h 819150"/>
              <a:gd name="connsiteX186" fmla="*/ 527685 w 838200"/>
              <a:gd name="connsiteY186" fmla="*/ 33324 h 819150"/>
              <a:gd name="connsiteX187" fmla="*/ 504816 w 838200"/>
              <a:gd name="connsiteY187" fmla="*/ 32162 h 819150"/>
              <a:gd name="connsiteX188" fmla="*/ 507016 w 838200"/>
              <a:gd name="connsiteY188" fmla="*/ 55480 h 819150"/>
              <a:gd name="connsiteX189" fmla="*/ 92173 w 838200"/>
              <a:gd name="connsiteY189" fmla="*/ 574964 h 819150"/>
              <a:gd name="connsiteX190" fmla="*/ 69409 w 838200"/>
              <a:gd name="connsiteY190" fmla="*/ 574945 h 819150"/>
              <a:gd name="connsiteX191" fmla="*/ 71018 w 838200"/>
              <a:gd name="connsiteY191" fmla="*/ 597652 h 819150"/>
              <a:gd name="connsiteX192" fmla="*/ 94421 w 838200"/>
              <a:gd name="connsiteY192" fmla="*/ 598243 h 819150"/>
              <a:gd name="connsiteX193" fmla="*/ 92173 w 838200"/>
              <a:gd name="connsiteY193" fmla="*/ 574964 h 819150"/>
              <a:gd name="connsiteX194" fmla="*/ 607705 w 838200"/>
              <a:gd name="connsiteY194" fmla="*/ 82502 h 819150"/>
              <a:gd name="connsiteX195" fmla="*/ 617306 w 838200"/>
              <a:gd name="connsiteY195" fmla="*/ 85074 h 819150"/>
              <a:gd name="connsiteX196" fmla="*/ 620992 w 838200"/>
              <a:gd name="connsiteY196" fmla="*/ 81102 h 819150"/>
              <a:gd name="connsiteX197" fmla="*/ 618277 w 838200"/>
              <a:gd name="connsiteY197" fmla="*/ 71148 h 819150"/>
              <a:gd name="connsiteX198" fmla="*/ 608838 w 838200"/>
              <a:gd name="connsiteY198" fmla="*/ 69729 h 819150"/>
              <a:gd name="connsiteX199" fmla="*/ 605104 w 838200"/>
              <a:gd name="connsiteY199" fmla="*/ 73710 h 819150"/>
              <a:gd name="connsiteX200" fmla="*/ 607705 w 838200"/>
              <a:gd name="connsiteY200" fmla="*/ 82502 h 819150"/>
              <a:gd name="connsiteX201" fmla="*/ 129292 w 838200"/>
              <a:gd name="connsiteY201" fmla="*/ 639286 h 819150"/>
              <a:gd name="connsiteX202" fmla="*/ 119005 w 838200"/>
              <a:gd name="connsiteY202" fmla="*/ 635514 h 819150"/>
              <a:gd name="connsiteX203" fmla="*/ 108747 w 838200"/>
              <a:gd name="connsiteY203" fmla="*/ 638162 h 819150"/>
              <a:gd name="connsiteX204" fmla="*/ 110785 w 838200"/>
              <a:gd name="connsiteY204" fmla="*/ 659155 h 819150"/>
              <a:gd name="connsiteX205" fmla="*/ 120729 w 838200"/>
              <a:gd name="connsiteY205" fmla="*/ 662584 h 819150"/>
              <a:gd name="connsiteX206" fmla="*/ 131216 w 838200"/>
              <a:gd name="connsiteY206" fmla="*/ 659117 h 819150"/>
              <a:gd name="connsiteX207" fmla="*/ 133512 w 838200"/>
              <a:gd name="connsiteY207" fmla="*/ 649535 h 819150"/>
              <a:gd name="connsiteX208" fmla="*/ 129292 w 838200"/>
              <a:gd name="connsiteY208" fmla="*/ 639286 h 819150"/>
              <a:gd name="connsiteX209" fmla="*/ 635603 w 838200"/>
              <a:gd name="connsiteY209" fmla="*/ 154159 h 819150"/>
              <a:gd name="connsiteX210" fmla="*/ 651110 w 838200"/>
              <a:gd name="connsiteY210" fmla="*/ 160674 h 819150"/>
              <a:gd name="connsiteX211" fmla="*/ 667245 w 838200"/>
              <a:gd name="connsiteY211" fmla="*/ 154968 h 819150"/>
              <a:gd name="connsiteX212" fmla="*/ 672198 w 838200"/>
              <a:gd name="connsiteY212" fmla="*/ 139995 h 819150"/>
              <a:gd name="connsiteX213" fmla="*/ 664721 w 838200"/>
              <a:gd name="connsiteY213" fmla="*/ 122926 h 819150"/>
              <a:gd name="connsiteX214" fmla="*/ 647710 w 838200"/>
              <a:gd name="connsiteY214" fmla="*/ 116097 h 819150"/>
              <a:gd name="connsiteX215" fmla="*/ 631955 w 838200"/>
              <a:gd name="connsiteY215" fmla="*/ 122088 h 819150"/>
              <a:gd name="connsiteX216" fmla="*/ 627478 w 838200"/>
              <a:gd name="connsiteY216" fmla="*/ 136490 h 819150"/>
              <a:gd name="connsiteX217" fmla="*/ 635603 w 838200"/>
              <a:gd name="connsiteY217" fmla="*/ 154159 h 819150"/>
              <a:gd name="connsiteX218" fmla="*/ 264023 w 838200"/>
              <a:gd name="connsiteY218" fmla="*/ 728821 h 819150"/>
              <a:gd name="connsiteX219" fmla="*/ 236553 w 838200"/>
              <a:gd name="connsiteY219" fmla="*/ 728678 h 819150"/>
              <a:gd name="connsiteX220" fmla="*/ 239135 w 838200"/>
              <a:gd name="connsiteY220" fmla="*/ 755500 h 819150"/>
              <a:gd name="connsiteX221" fmla="*/ 266700 w 838200"/>
              <a:gd name="connsiteY221" fmla="*/ 756777 h 819150"/>
              <a:gd name="connsiteX222" fmla="*/ 264023 w 838200"/>
              <a:gd name="connsiteY222" fmla="*/ 728821 h 819150"/>
              <a:gd name="connsiteX223" fmla="*/ 361636 w 838200"/>
              <a:gd name="connsiteY223" fmla="*/ 760406 h 819150"/>
              <a:gd name="connsiteX224" fmla="*/ 344691 w 838200"/>
              <a:gd name="connsiteY224" fmla="*/ 754167 h 819150"/>
              <a:gd name="connsiteX225" fmla="*/ 329394 w 838200"/>
              <a:gd name="connsiteY225" fmla="*/ 759015 h 819150"/>
              <a:gd name="connsiteX226" fmla="*/ 325888 w 838200"/>
              <a:gd name="connsiteY226" fmla="*/ 774322 h 819150"/>
              <a:gd name="connsiteX227" fmla="*/ 333061 w 838200"/>
              <a:gd name="connsiteY227" fmla="*/ 791076 h 819150"/>
              <a:gd name="connsiteX228" fmla="*/ 348767 w 838200"/>
              <a:gd name="connsiteY228" fmla="*/ 796715 h 819150"/>
              <a:gd name="connsiteX229" fmla="*/ 364655 w 838200"/>
              <a:gd name="connsiteY229" fmla="*/ 791895 h 819150"/>
              <a:gd name="connsiteX230" fmla="*/ 368475 w 838200"/>
              <a:gd name="connsiteY230" fmla="*/ 776874 h 819150"/>
              <a:gd name="connsiteX231" fmla="*/ 361636 w 838200"/>
              <a:gd name="connsiteY231" fmla="*/ 760406 h 819150"/>
              <a:gd name="connsiteX232" fmla="*/ 786822 w 838200"/>
              <a:gd name="connsiteY232" fmla="*/ 397018 h 819150"/>
              <a:gd name="connsiteX233" fmla="*/ 812025 w 838200"/>
              <a:gd name="connsiteY233" fmla="*/ 398265 h 819150"/>
              <a:gd name="connsiteX234" fmla="*/ 809577 w 838200"/>
              <a:gd name="connsiteY234" fmla="*/ 372605 h 819150"/>
              <a:gd name="connsiteX235" fmla="*/ 784450 w 838200"/>
              <a:gd name="connsiteY235" fmla="*/ 372538 h 819150"/>
              <a:gd name="connsiteX236" fmla="*/ 786822 w 838200"/>
              <a:gd name="connsiteY236" fmla="*/ 397018 h 819150"/>
              <a:gd name="connsiteX237" fmla="*/ 452171 w 838200"/>
              <a:gd name="connsiteY237" fmla="*/ 797048 h 819150"/>
              <a:gd name="connsiteX238" fmla="*/ 431625 w 838200"/>
              <a:gd name="connsiteY238" fmla="*/ 795963 h 819150"/>
              <a:gd name="connsiteX239" fmla="*/ 433635 w 838200"/>
              <a:gd name="connsiteY239" fmla="*/ 816937 h 819150"/>
              <a:gd name="connsiteX240" fmla="*/ 454066 w 838200"/>
              <a:gd name="connsiteY240" fmla="*/ 816889 h 819150"/>
              <a:gd name="connsiteX241" fmla="*/ 452171 w 838200"/>
              <a:gd name="connsiteY241" fmla="*/ 797048 h 819150"/>
              <a:gd name="connsiteX242" fmla="*/ 760705 w 838200"/>
              <a:gd name="connsiteY242" fmla="*/ 495744 h 819150"/>
              <a:gd name="connsiteX243" fmla="*/ 779821 w 838200"/>
              <a:gd name="connsiteY243" fmla="*/ 503517 h 819150"/>
              <a:gd name="connsiteX244" fmla="*/ 798166 w 838200"/>
              <a:gd name="connsiteY244" fmla="*/ 496687 h 819150"/>
              <a:gd name="connsiteX245" fmla="*/ 803177 w 838200"/>
              <a:gd name="connsiteY245" fmla="*/ 479094 h 819150"/>
              <a:gd name="connsiteX246" fmla="*/ 794023 w 838200"/>
              <a:gd name="connsiteY246" fmla="*/ 459978 h 819150"/>
              <a:gd name="connsiteX247" fmla="*/ 775535 w 838200"/>
              <a:gd name="connsiteY247" fmla="*/ 452815 h 819150"/>
              <a:gd name="connsiteX248" fmla="*/ 757742 w 838200"/>
              <a:gd name="connsiteY248" fmla="*/ 459016 h 819150"/>
              <a:gd name="connsiteX249" fmla="*/ 760705 w 838200"/>
              <a:gd name="connsiteY249" fmla="*/ 495744 h 819150"/>
              <a:gd name="connsiteX250" fmla="*/ 516579 w 838200"/>
              <a:gd name="connsiteY250" fmla="*/ 762682 h 819150"/>
              <a:gd name="connsiteX251" fmla="*/ 499910 w 838200"/>
              <a:gd name="connsiteY251" fmla="*/ 756129 h 819150"/>
              <a:gd name="connsiteX252" fmla="*/ 484461 w 838200"/>
              <a:gd name="connsiteY252" fmla="*/ 762435 h 819150"/>
              <a:gd name="connsiteX253" fmla="*/ 479679 w 838200"/>
              <a:gd name="connsiteY253" fmla="*/ 776522 h 819150"/>
              <a:gd name="connsiteX254" fmla="*/ 487470 w 838200"/>
              <a:gd name="connsiteY254" fmla="*/ 793905 h 819150"/>
              <a:gd name="connsiteX255" fmla="*/ 503311 w 838200"/>
              <a:gd name="connsiteY255" fmla="*/ 800687 h 819150"/>
              <a:gd name="connsiteX256" fmla="*/ 519713 w 838200"/>
              <a:gd name="connsiteY256" fmla="*/ 795305 h 819150"/>
              <a:gd name="connsiteX257" fmla="*/ 524704 w 838200"/>
              <a:gd name="connsiteY257" fmla="*/ 780323 h 819150"/>
              <a:gd name="connsiteX258" fmla="*/ 516579 w 838200"/>
              <a:gd name="connsiteY258" fmla="*/ 762682 h 819150"/>
              <a:gd name="connsiteX259" fmla="*/ 839962 w 838200"/>
              <a:gd name="connsiteY259" fmla="*/ 451881 h 819150"/>
              <a:gd name="connsiteX260" fmla="*/ 840457 w 838200"/>
              <a:gd name="connsiteY260" fmla="*/ 444909 h 819150"/>
              <a:gd name="connsiteX261" fmla="*/ 832266 w 838200"/>
              <a:gd name="connsiteY261" fmla="*/ 444709 h 819150"/>
              <a:gd name="connsiteX262" fmla="*/ 832199 w 838200"/>
              <a:gd name="connsiteY262" fmla="*/ 449919 h 819150"/>
              <a:gd name="connsiteX263" fmla="*/ 839962 w 838200"/>
              <a:gd name="connsiteY263" fmla="*/ 451881 h 819150"/>
              <a:gd name="connsiteX264" fmla="*/ 734101 w 838200"/>
              <a:gd name="connsiteY264" fmla="*/ 565420 h 819150"/>
              <a:gd name="connsiteX265" fmla="*/ 741731 w 838200"/>
              <a:gd name="connsiteY265" fmla="*/ 584241 h 819150"/>
              <a:gd name="connsiteX266" fmla="*/ 757580 w 838200"/>
              <a:gd name="connsiteY266" fmla="*/ 591042 h 819150"/>
              <a:gd name="connsiteX267" fmla="*/ 774525 w 838200"/>
              <a:gd name="connsiteY267" fmla="*/ 585070 h 819150"/>
              <a:gd name="connsiteX268" fmla="*/ 770868 w 838200"/>
              <a:gd name="connsiteY268" fmla="*/ 552989 h 819150"/>
              <a:gd name="connsiteX269" fmla="*/ 754170 w 838200"/>
              <a:gd name="connsiteY269" fmla="*/ 546436 h 819150"/>
              <a:gd name="connsiteX270" fmla="*/ 739245 w 838200"/>
              <a:gd name="connsiteY270" fmla="*/ 552189 h 819150"/>
              <a:gd name="connsiteX271" fmla="*/ 734101 w 838200"/>
              <a:gd name="connsiteY271" fmla="*/ 565420 h 819150"/>
              <a:gd name="connsiteX272" fmla="*/ 689286 w 838200"/>
              <a:gd name="connsiteY272" fmla="*/ 676471 h 819150"/>
              <a:gd name="connsiteX273" fmla="*/ 661187 w 838200"/>
              <a:gd name="connsiteY273" fmla="*/ 675729 h 819150"/>
              <a:gd name="connsiteX274" fmla="*/ 664407 w 838200"/>
              <a:gd name="connsiteY274" fmla="*/ 703151 h 819150"/>
              <a:gd name="connsiteX275" fmla="*/ 691363 w 838200"/>
              <a:gd name="connsiteY275" fmla="*/ 703827 h 819150"/>
              <a:gd name="connsiteX276" fmla="*/ 689286 w 838200"/>
              <a:gd name="connsiteY276" fmla="*/ 676471 h 819150"/>
              <a:gd name="connsiteX277" fmla="*/ 817216 w 838200"/>
              <a:gd name="connsiteY277" fmla="*/ 543150 h 819150"/>
              <a:gd name="connsiteX278" fmla="*/ 818340 w 838200"/>
              <a:gd name="connsiteY278" fmla="*/ 536787 h 819150"/>
              <a:gd name="connsiteX279" fmla="*/ 810139 w 838200"/>
              <a:gd name="connsiteY279" fmla="*/ 536587 h 819150"/>
              <a:gd name="connsiteX280" fmla="*/ 810054 w 838200"/>
              <a:gd name="connsiteY280" fmla="*/ 541798 h 819150"/>
              <a:gd name="connsiteX281" fmla="*/ 817216 w 838200"/>
              <a:gd name="connsiteY281" fmla="*/ 543150 h 819150"/>
              <a:gd name="connsiteX282" fmla="*/ 738073 w 838200"/>
              <a:gd name="connsiteY282" fmla="*/ 655040 h 819150"/>
              <a:gd name="connsiteX283" fmla="*/ 729329 w 838200"/>
              <a:gd name="connsiteY283" fmla="*/ 655402 h 819150"/>
              <a:gd name="connsiteX284" fmla="*/ 729596 w 838200"/>
              <a:gd name="connsiteY284" fmla="*/ 664146 h 819150"/>
              <a:gd name="connsiteX285" fmla="*/ 739035 w 838200"/>
              <a:gd name="connsiteY285" fmla="*/ 665537 h 819150"/>
              <a:gd name="connsiteX286" fmla="*/ 738073 w 838200"/>
              <a:gd name="connsiteY286" fmla="*/ 65504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838200" h="819150">
                <a:moveTo>
                  <a:pt x="75838" y="186163"/>
                </a:moveTo>
                <a:cubicBezTo>
                  <a:pt x="72847" y="183362"/>
                  <a:pt x="70114" y="183315"/>
                  <a:pt x="67647" y="185953"/>
                </a:cubicBezTo>
                <a:lnTo>
                  <a:pt x="68723" y="191201"/>
                </a:lnTo>
                <a:cubicBezTo>
                  <a:pt x="69580" y="192011"/>
                  <a:pt x="71790" y="192649"/>
                  <a:pt x="75333" y="193135"/>
                </a:cubicBezTo>
                <a:cubicBezTo>
                  <a:pt x="76400" y="192011"/>
                  <a:pt x="76571" y="189649"/>
                  <a:pt x="75838" y="186163"/>
                </a:cubicBezTo>
                <a:close/>
                <a:moveTo>
                  <a:pt x="145256" y="173418"/>
                </a:moveTo>
                <a:cubicBezTo>
                  <a:pt x="153734" y="164350"/>
                  <a:pt x="152848" y="155016"/>
                  <a:pt x="142580" y="145453"/>
                </a:cubicBezTo>
                <a:cubicBezTo>
                  <a:pt x="132731" y="136299"/>
                  <a:pt x="123606" y="136252"/>
                  <a:pt x="115129" y="145319"/>
                </a:cubicBezTo>
                <a:cubicBezTo>
                  <a:pt x="106661" y="154416"/>
                  <a:pt x="107328" y="163531"/>
                  <a:pt x="117167" y="172704"/>
                </a:cubicBezTo>
                <a:cubicBezTo>
                  <a:pt x="127445" y="182276"/>
                  <a:pt x="136789" y="182534"/>
                  <a:pt x="145256" y="173418"/>
                </a:cubicBezTo>
                <a:close/>
                <a:moveTo>
                  <a:pt x="634013" y="702360"/>
                </a:moveTo>
                <a:cubicBezTo>
                  <a:pt x="630145" y="698750"/>
                  <a:pt x="624450" y="696283"/>
                  <a:pt x="616915" y="694931"/>
                </a:cubicBezTo>
                <a:cubicBezTo>
                  <a:pt x="624088" y="680386"/>
                  <a:pt x="628822" y="670614"/>
                  <a:pt x="631041" y="665651"/>
                </a:cubicBezTo>
                <a:cubicBezTo>
                  <a:pt x="646662" y="670309"/>
                  <a:pt x="659587" y="667166"/>
                  <a:pt x="669846" y="656202"/>
                </a:cubicBezTo>
                <a:cubicBezTo>
                  <a:pt x="679694" y="645601"/>
                  <a:pt x="682342" y="634628"/>
                  <a:pt x="677751" y="623265"/>
                </a:cubicBezTo>
                <a:cubicBezTo>
                  <a:pt x="697468" y="633828"/>
                  <a:pt x="712413" y="633638"/>
                  <a:pt x="722681" y="622674"/>
                </a:cubicBezTo>
                <a:cubicBezTo>
                  <a:pt x="727253" y="617769"/>
                  <a:pt x="729491" y="610644"/>
                  <a:pt x="729367" y="601348"/>
                </a:cubicBezTo>
                <a:cubicBezTo>
                  <a:pt x="729225" y="592032"/>
                  <a:pt x="725576" y="584012"/>
                  <a:pt x="718309" y="577221"/>
                </a:cubicBezTo>
                <a:cubicBezTo>
                  <a:pt x="715308" y="574430"/>
                  <a:pt x="712089" y="572306"/>
                  <a:pt x="708631" y="570858"/>
                </a:cubicBezTo>
                <a:cubicBezTo>
                  <a:pt x="705193" y="569420"/>
                  <a:pt x="703221" y="568496"/>
                  <a:pt x="702812" y="568106"/>
                </a:cubicBezTo>
                <a:cubicBezTo>
                  <a:pt x="701535" y="566915"/>
                  <a:pt x="702250" y="564000"/>
                  <a:pt x="704945" y="559447"/>
                </a:cubicBezTo>
                <a:cubicBezTo>
                  <a:pt x="708155" y="552542"/>
                  <a:pt x="709813" y="547741"/>
                  <a:pt x="709955" y="545017"/>
                </a:cubicBezTo>
                <a:cubicBezTo>
                  <a:pt x="727786" y="548198"/>
                  <a:pt x="741112" y="545074"/>
                  <a:pt x="749913" y="535616"/>
                </a:cubicBezTo>
                <a:cubicBezTo>
                  <a:pt x="756618" y="528415"/>
                  <a:pt x="759600" y="519195"/>
                  <a:pt x="758942" y="507936"/>
                </a:cubicBezTo>
                <a:cubicBezTo>
                  <a:pt x="758247" y="496678"/>
                  <a:pt x="753361" y="486857"/>
                  <a:pt x="744436" y="478504"/>
                </a:cubicBezTo>
                <a:cubicBezTo>
                  <a:pt x="739731" y="474103"/>
                  <a:pt x="732768" y="470427"/>
                  <a:pt x="723500" y="467483"/>
                </a:cubicBezTo>
                <a:cubicBezTo>
                  <a:pt x="724338" y="459749"/>
                  <a:pt x="725338" y="453958"/>
                  <a:pt x="726510" y="450119"/>
                </a:cubicBezTo>
                <a:cubicBezTo>
                  <a:pt x="745046" y="456825"/>
                  <a:pt x="759457" y="454653"/>
                  <a:pt x="769668" y="443671"/>
                </a:cubicBezTo>
                <a:cubicBezTo>
                  <a:pt x="775687" y="437242"/>
                  <a:pt x="778545" y="428602"/>
                  <a:pt x="778288" y="417725"/>
                </a:cubicBezTo>
                <a:cubicBezTo>
                  <a:pt x="778012" y="406895"/>
                  <a:pt x="773382" y="397275"/>
                  <a:pt x="764400" y="388902"/>
                </a:cubicBezTo>
                <a:cubicBezTo>
                  <a:pt x="759304" y="384130"/>
                  <a:pt x="753951" y="381254"/>
                  <a:pt x="748389" y="380330"/>
                </a:cubicBezTo>
                <a:cubicBezTo>
                  <a:pt x="751665" y="365690"/>
                  <a:pt x="752389" y="355050"/>
                  <a:pt x="750580" y="348411"/>
                </a:cubicBezTo>
                <a:cubicBezTo>
                  <a:pt x="765372" y="352279"/>
                  <a:pt x="776088" y="350631"/>
                  <a:pt x="782784" y="343439"/>
                </a:cubicBezTo>
                <a:cubicBezTo>
                  <a:pt x="785984" y="340029"/>
                  <a:pt x="787670" y="334162"/>
                  <a:pt x="787841" y="325818"/>
                </a:cubicBezTo>
                <a:cubicBezTo>
                  <a:pt x="788013" y="317512"/>
                  <a:pt x="785117" y="310540"/>
                  <a:pt x="779126" y="304977"/>
                </a:cubicBezTo>
                <a:cubicBezTo>
                  <a:pt x="775268" y="301367"/>
                  <a:pt x="769172" y="298891"/>
                  <a:pt x="760895" y="297529"/>
                </a:cubicBezTo>
                <a:cubicBezTo>
                  <a:pt x="752589" y="296138"/>
                  <a:pt x="745769" y="298291"/>
                  <a:pt x="740474" y="303958"/>
                </a:cubicBezTo>
                <a:cubicBezTo>
                  <a:pt x="737292" y="307387"/>
                  <a:pt x="735511" y="312750"/>
                  <a:pt x="735035" y="320103"/>
                </a:cubicBezTo>
                <a:cubicBezTo>
                  <a:pt x="721509" y="311607"/>
                  <a:pt x="713870" y="307073"/>
                  <a:pt x="711946" y="306406"/>
                </a:cubicBezTo>
                <a:cubicBezTo>
                  <a:pt x="711432" y="304396"/>
                  <a:pt x="711641" y="298291"/>
                  <a:pt x="712603" y="287547"/>
                </a:cubicBezTo>
                <a:cubicBezTo>
                  <a:pt x="727234" y="294128"/>
                  <a:pt x="738835" y="292890"/>
                  <a:pt x="747312" y="283784"/>
                </a:cubicBezTo>
                <a:cubicBezTo>
                  <a:pt x="760009" y="270173"/>
                  <a:pt x="758885" y="256381"/>
                  <a:pt x="743912" y="242436"/>
                </a:cubicBezTo>
                <a:cubicBezTo>
                  <a:pt x="728539" y="228073"/>
                  <a:pt x="714489" y="227739"/>
                  <a:pt x="701764" y="241341"/>
                </a:cubicBezTo>
                <a:cubicBezTo>
                  <a:pt x="697544" y="245903"/>
                  <a:pt x="695363" y="251637"/>
                  <a:pt x="695258" y="258619"/>
                </a:cubicBezTo>
                <a:cubicBezTo>
                  <a:pt x="686733" y="254885"/>
                  <a:pt x="680790" y="251847"/>
                  <a:pt x="677428" y="249428"/>
                </a:cubicBezTo>
                <a:cubicBezTo>
                  <a:pt x="678113" y="240150"/>
                  <a:pt x="677913" y="232197"/>
                  <a:pt x="676904" y="225577"/>
                </a:cubicBezTo>
                <a:cubicBezTo>
                  <a:pt x="689829" y="230587"/>
                  <a:pt x="700373" y="228720"/>
                  <a:pt x="708489" y="220014"/>
                </a:cubicBezTo>
                <a:cubicBezTo>
                  <a:pt x="720109" y="207508"/>
                  <a:pt x="718652" y="194497"/>
                  <a:pt x="704117" y="180943"/>
                </a:cubicBezTo>
                <a:cubicBezTo>
                  <a:pt x="690029" y="167779"/>
                  <a:pt x="677151" y="167446"/>
                  <a:pt x="665493" y="179952"/>
                </a:cubicBezTo>
                <a:cubicBezTo>
                  <a:pt x="661959" y="183715"/>
                  <a:pt x="660073" y="188315"/>
                  <a:pt x="659825" y="193725"/>
                </a:cubicBezTo>
                <a:cubicBezTo>
                  <a:pt x="649557" y="188420"/>
                  <a:pt x="641823" y="184734"/>
                  <a:pt x="636546" y="182657"/>
                </a:cubicBezTo>
                <a:cubicBezTo>
                  <a:pt x="638318" y="164503"/>
                  <a:pt x="632784" y="149415"/>
                  <a:pt x="619963" y="137471"/>
                </a:cubicBezTo>
                <a:cubicBezTo>
                  <a:pt x="610133" y="128298"/>
                  <a:pt x="598399" y="123745"/>
                  <a:pt x="584797" y="123783"/>
                </a:cubicBezTo>
                <a:cubicBezTo>
                  <a:pt x="587845" y="106781"/>
                  <a:pt x="584645" y="93913"/>
                  <a:pt x="575243" y="85150"/>
                </a:cubicBezTo>
                <a:cubicBezTo>
                  <a:pt x="559422" y="70386"/>
                  <a:pt x="544811" y="70224"/>
                  <a:pt x="531400" y="84597"/>
                </a:cubicBezTo>
                <a:cubicBezTo>
                  <a:pt x="530704" y="85359"/>
                  <a:pt x="529209" y="87360"/>
                  <a:pt x="527009" y="90598"/>
                </a:cubicBezTo>
                <a:cubicBezTo>
                  <a:pt x="524799" y="93808"/>
                  <a:pt x="523161" y="96008"/>
                  <a:pt x="522065" y="97151"/>
                </a:cubicBezTo>
                <a:cubicBezTo>
                  <a:pt x="509435" y="91008"/>
                  <a:pt x="499510" y="87074"/>
                  <a:pt x="492347" y="85350"/>
                </a:cubicBezTo>
                <a:cubicBezTo>
                  <a:pt x="493700" y="71024"/>
                  <a:pt x="489671" y="59490"/>
                  <a:pt x="480270" y="50717"/>
                </a:cubicBezTo>
                <a:cubicBezTo>
                  <a:pt x="463582" y="35182"/>
                  <a:pt x="448189" y="34982"/>
                  <a:pt x="434064" y="50117"/>
                </a:cubicBezTo>
                <a:cubicBezTo>
                  <a:pt x="429492" y="55051"/>
                  <a:pt x="427044" y="61947"/>
                  <a:pt x="426720" y="70834"/>
                </a:cubicBezTo>
                <a:cubicBezTo>
                  <a:pt x="409889" y="58004"/>
                  <a:pt x="394068" y="55270"/>
                  <a:pt x="379219" y="62642"/>
                </a:cubicBezTo>
                <a:cubicBezTo>
                  <a:pt x="389849" y="47793"/>
                  <a:pt x="389849" y="35382"/>
                  <a:pt x="379162" y="25419"/>
                </a:cubicBezTo>
                <a:cubicBezTo>
                  <a:pt x="367598" y="14665"/>
                  <a:pt x="357073" y="14398"/>
                  <a:pt x="347558" y="24619"/>
                </a:cubicBezTo>
                <a:cubicBezTo>
                  <a:pt x="337652" y="35201"/>
                  <a:pt x="338480" y="45878"/>
                  <a:pt x="350034" y="56661"/>
                </a:cubicBezTo>
                <a:cubicBezTo>
                  <a:pt x="356464" y="62633"/>
                  <a:pt x="364265" y="64976"/>
                  <a:pt x="373485" y="63652"/>
                </a:cubicBezTo>
                <a:lnTo>
                  <a:pt x="357616" y="87074"/>
                </a:lnTo>
                <a:cubicBezTo>
                  <a:pt x="346986" y="85645"/>
                  <a:pt x="338709" y="84664"/>
                  <a:pt x="332813" y="84121"/>
                </a:cubicBezTo>
                <a:cubicBezTo>
                  <a:pt x="334937" y="69834"/>
                  <a:pt x="331727" y="58709"/>
                  <a:pt x="323193" y="50736"/>
                </a:cubicBezTo>
                <a:cubicBezTo>
                  <a:pt x="318049" y="45955"/>
                  <a:pt x="311268" y="43154"/>
                  <a:pt x="302800" y="42335"/>
                </a:cubicBezTo>
                <a:cubicBezTo>
                  <a:pt x="294380" y="41564"/>
                  <a:pt x="287503" y="43992"/>
                  <a:pt x="282216" y="49660"/>
                </a:cubicBezTo>
                <a:cubicBezTo>
                  <a:pt x="277997" y="54213"/>
                  <a:pt x="275968" y="60642"/>
                  <a:pt x="276187" y="68996"/>
                </a:cubicBezTo>
                <a:cubicBezTo>
                  <a:pt x="276406" y="77339"/>
                  <a:pt x="279711" y="84493"/>
                  <a:pt x="286131" y="90474"/>
                </a:cubicBezTo>
                <a:cubicBezTo>
                  <a:pt x="289979" y="94046"/>
                  <a:pt x="295666" y="96532"/>
                  <a:pt x="303190" y="97875"/>
                </a:cubicBezTo>
                <a:cubicBezTo>
                  <a:pt x="299247" y="105524"/>
                  <a:pt x="295923" y="111267"/>
                  <a:pt x="293160" y="115068"/>
                </a:cubicBezTo>
                <a:cubicBezTo>
                  <a:pt x="285283" y="114087"/>
                  <a:pt x="279416" y="113534"/>
                  <a:pt x="275492" y="113449"/>
                </a:cubicBezTo>
                <a:cubicBezTo>
                  <a:pt x="277197" y="98761"/>
                  <a:pt x="273768" y="87426"/>
                  <a:pt x="265224" y="79444"/>
                </a:cubicBezTo>
                <a:cubicBezTo>
                  <a:pt x="259661" y="74272"/>
                  <a:pt x="252860" y="71301"/>
                  <a:pt x="244783" y="70500"/>
                </a:cubicBezTo>
                <a:cubicBezTo>
                  <a:pt x="236725" y="69719"/>
                  <a:pt x="229895" y="72348"/>
                  <a:pt x="224238" y="78406"/>
                </a:cubicBezTo>
                <a:cubicBezTo>
                  <a:pt x="219656" y="83321"/>
                  <a:pt x="217513" y="89474"/>
                  <a:pt x="217856" y="96837"/>
                </a:cubicBezTo>
                <a:cubicBezTo>
                  <a:pt x="217942" y="106172"/>
                  <a:pt x="221228" y="113782"/>
                  <a:pt x="227628" y="119783"/>
                </a:cubicBezTo>
                <a:cubicBezTo>
                  <a:pt x="230610" y="122564"/>
                  <a:pt x="233944" y="124602"/>
                  <a:pt x="237563" y="125860"/>
                </a:cubicBezTo>
                <a:cubicBezTo>
                  <a:pt x="241173" y="127098"/>
                  <a:pt x="243221" y="127927"/>
                  <a:pt x="243650" y="128346"/>
                </a:cubicBezTo>
                <a:cubicBezTo>
                  <a:pt x="244926" y="129527"/>
                  <a:pt x="244345" y="131822"/>
                  <a:pt x="241973" y="135271"/>
                </a:cubicBezTo>
                <a:cubicBezTo>
                  <a:pt x="238925" y="140243"/>
                  <a:pt x="237315" y="143681"/>
                  <a:pt x="237115" y="145615"/>
                </a:cubicBezTo>
                <a:cubicBezTo>
                  <a:pt x="230791" y="144672"/>
                  <a:pt x="222961" y="144081"/>
                  <a:pt x="213608" y="143843"/>
                </a:cubicBezTo>
                <a:cubicBezTo>
                  <a:pt x="214455" y="132623"/>
                  <a:pt x="214636" y="126422"/>
                  <a:pt x="214132" y="125250"/>
                </a:cubicBezTo>
                <a:cubicBezTo>
                  <a:pt x="213693" y="120583"/>
                  <a:pt x="210884" y="115859"/>
                  <a:pt x="205769" y="111077"/>
                </a:cubicBezTo>
                <a:cubicBezTo>
                  <a:pt x="192100" y="98313"/>
                  <a:pt x="179594" y="97990"/>
                  <a:pt x="168335" y="110096"/>
                </a:cubicBezTo>
                <a:cubicBezTo>
                  <a:pt x="157410" y="121821"/>
                  <a:pt x="158753" y="134080"/>
                  <a:pt x="172422" y="146834"/>
                </a:cubicBezTo>
                <a:cubicBezTo>
                  <a:pt x="177975" y="152006"/>
                  <a:pt x="183652" y="154492"/>
                  <a:pt x="189490" y="154254"/>
                </a:cubicBezTo>
                <a:cubicBezTo>
                  <a:pt x="183794" y="168065"/>
                  <a:pt x="179108" y="177828"/>
                  <a:pt x="175393" y="183534"/>
                </a:cubicBezTo>
                <a:cubicBezTo>
                  <a:pt x="159420" y="179238"/>
                  <a:pt x="146647" y="182200"/>
                  <a:pt x="137093" y="192440"/>
                </a:cubicBezTo>
                <a:cubicBezTo>
                  <a:pt x="128978" y="201155"/>
                  <a:pt x="126406" y="212880"/>
                  <a:pt x="129388" y="227692"/>
                </a:cubicBezTo>
                <a:cubicBezTo>
                  <a:pt x="111795" y="214842"/>
                  <a:pt x="97003" y="214842"/>
                  <a:pt x="85020" y="227711"/>
                </a:cubicBezTo>
                <a:cubicBezTo>
                  <a:pt x="80096" y="233007"/>
                  <a:pt x="77705" y="239826"/>
                  <a:pt x="77934" y="248161"/>
                </a:cubicBezTo>
                <a:cubicBezTo>
                  <a:pt x="78134" y="256495"/>
                  <a:pt x="81925" y="264039"/>
                  <a:pt x="89183" y="270811"/>
                </a:cubicBezTo>
                <a:cubicBezTo>
                  <a:pt x="94298" y="275593"/>
                  <a:pt x="99851" y="278669"/>
                  <a:pt x="105832" y="279974"/>
                </a:cubicBezTo>
                <a:cubicBezTo>
                  <a:pt x="105480" y="280355"/>
                  <a:pt x="103565" y="284965"/>
                  <a:pt x="100136" y="293776"/>
                </a:cubicBezTo>
                <a:cubicBezTo>
                  <a:pt x="97536" y="299139"/>
                  <a:pt x="97069" y="304377"/>
                  <a:pt x="98717" y="309454"/>
                </a:cubicBezTo>
                <a:cubicBezTo>
                  <a:pt x="82315" y="304758"/>
                  <a:pt x="69533" y="307330"/>
                  <a:pt x="60350" y="317169"/>
                </a:cubicBezTo>
                <a:cubicBezTo>
                  <a:pt x="54693" y="323227"/>
                  <a:pt x="52159" y="331295"/>
                  <a:pt x="52769" y="341392"/>
                </a:cubicBezTo>
                <a:cubicBezTo>
                  <a:pt x="53330" y="351498"/>
                  <a:pt x="57474" y="360118"/>
                  <a:pt x="65170" y="367309"/>
                </a:cubicBezTo>
                <a:cubicBezTo>
                  <a:pt x="66437" y="368500"/>
                  <a:pt x="68942" y="370100"/>
                  <a:pt x="72638" y="372129"/>
                </a:cubicBezTo>
                <a:cubicBezTo>
                  <a:pt x="76352" y="374167"/>
                  <a:pt x="78629" y="375567"/>
                  <a:pt x="79467" y="376386"/>
                </a:cubicBezTo>
                <a:cubicBezTo>
                  <a:pt x="80753" y="377567"/>
                  <a:pt x="80696" y="381063"/>
                  <a:pt x="79315" y="386835"/>
                </a:cubicBezTo>
                <a:cubicBezTo>
                  <a:pt x="77362" y="394941"/>
                  <a:pt x="76333" y="400342"/>
                  <a:pt x="76181" y="403037"/>
                </a:cubicBezTo>
                <a:cubicBezTo>
                  <a:pt x="62122" y="398418"/>
                  <a:pt x="50683" y="400856"/>
                  <a:pt x="41853" y="410286"/>
                </a:cubicBezTo>
                <a:cubicBezTo>
                  <a:pt x="37633" y="414848"/>
                  <a:pt x="35490" y="421849"/>
                  <a:pt x="35414" y="431336"/>
                </a:cubicBezTo>
                <a:cubicBezTo>
                  <a:pt x="35366" y="440842"/>
                  <a:pt x="38967" y="448986"/>
                  <a:pt x="46225" y="455739"/>
                </a:cubicBezTo>
                <a:cubicBezTo>
                  <a:pt x="54369" y="463331"/>
                  <a:pt x="64379" y="466283"/>
                  <a:pt x="76295" y="464674"/>
                </a:cubicBezTo>
                <a:cubicBezTo>
                  <a:pt x="61131" y="485219"/>
                  <a:pt x="62332" y="503631"/>
                  <a:pt x="79867" y="519995"/>
                </a:cubicBezTo>
                <a:cubicBezTo>
                  <a:pt x="87144" y="526767"/>
                  <a:pt x="95879" y="530682"/>
                  <a:pt x="106089" y="531701"/>
                </a:cubicBezTo>
                <a:cubicBezTo>
                  <a:pt x="96812" y="552799"/>
                  <a:pt x="99670" y="570325"/>
                  <a:pt x="114652" y="584269"/>
                </a:cubicBezTo>
                <a:cubicBezTo>
                  <a:pt x="122320" y="591451"/>
                  <a:pt x="133207" y="595204"/>
                  <a:pt x="147247" y="595585"/>
                </a:cubicBezTo>
                <a:cubicBezTo>
                  <a:pt x="138617" y="615111"/>
                  <a:pt x="141151" y="631266"/>
                  <a:pt x="154829" y="644029"/>
                </a:cubicBezTo>
                <a:cubicBezTo>
                  <a:pt x="162087" y="650821"/>
                  <a:pt x="170631" y="654516"/>
                  <a:pt x="180423" y="655155"/>
                </a:cubicBezTo>
                <a:cubicBezTo>
                  <a:pt x="190214" y="655802"/>
                  <a:pt x="198453" y="652526"/>
                  <a:pt x="205159" y="645363"/>
                </a:cubicBezTo>
                <a:cubicBezTo>
                  <a:pt x="213636" y="636257"/>
                  <a:pt x="215427" y="624474"/>
                  <a:pt x="210522" y="610006"/>
                </a:cubicBezTo>
                <a:cubicBezTo>
                  <a:pt x="220151" y="616864"/>
                  <a:pt x="227371" y="621103"/>
                  <a:pt x="232191" y="622789"/>
                </a:cubicBezTo>
                <a:cubicBezTo>
                  <a:pt x="227943" y="639334"/>
                  <a:pt x="226438" y="649963"/>
                  <a:pt x="227657" y="654631"/>
                </a:cubicBezTo>
                <a:cubicBezTo>
                  <a:pt x="211445" y="648020"/>
                  <a:pt x="199130" y="649268"/>
                  <a:pt x="190643" y="658326"/>
                </a:cubicBezTo>
                <a:cubicBezTo>
                  <a:pt x="185699" y="663641"/>
                  <a:pt x="183566" y="670842"/>
                  <a:pt x="184252" y="679977"/>
                </a:cubicBezTo>
                <a:cubicBezTo>
                  <a:pt x="184937" y="689102"/>
                  <a:pt x="188481" y="696655"/>
                  <a:pt x="194920" y="702637"/>
                </a:cubicBezTo>
                <a:cubicBezTo>
                  <a:pt x="200473" y="707809"/>
                  <a:pt x="207845" y="710619"/>
                  <a:pt x="217027" y="711066"/>
                </a:cubicBezTo>
                <a:cubicBezTo>
                  <a:pt x="226209" y="711485"/>
                  <a:pt x="233477" y="708876"/>
                  <a:pt x="238754" y="703208"/>
                </a:cubicBezTo>
                <a:cubicBezTo>
                  <a:pt x="240878" y="700913"/>
                  <a:pt x="243049" y="695179"/>
                  <a:pt x="245269" y="685911"/>
                </a:cubicBezTo>
                <a:lnTo>
                  <a:pt x="259994" y="693274"/>
                </a:lnTo>
                <a:cubicBezTo>
                  <a:pt x="265319" y="696131"/>
                  <a:pt x="270701" y="697217"/>
                  <a:pt x="276092" y="696626"/>
                </a:cubicBezTo>
                <a:cubicBezTo>
                  <a:pt x="269053" y="712686"/>
                  <a:pt x="272377" y="727125"/>
                  <a:pt x="286064" y="739889"/>
                </a:cubicBezTo>
                <a:cubicBezTo>
                  <a:pt x="292027" y="745452"/>
                  <a:pt x="300857" y="748881"/>
                  <a:pt x="312458" y="750157"/>
                </a:cubicBezTo>
                <a:cubicBezTo>
                  <a:pt x="324060" y="751424"/>
                  <a:pt x="333023" y="748652"/>
                  <a:pt x="339376" y="741842"/>
                </a:cubicBezTo>
                <a:cubicBezTo>
                  <a:pt x="346815" y="733898"/>
                  <a:pt x="349348" y="726002"/>
                  <a:pt x="347053" y="718201"/>
                </a:cubicBezTo>
                <a:cubicBezTo>
                  <a:pt x="356587" y="724277"/>
                  <a:pt x="365208" y="727011"/>
                  <a:pt x="372942" y="726430"/>
                </a:cubicBezTo>
                <a:cubicBezTo>
                  <a:pt x="368484" y="744899"/>
                  <a:pt x="371818" y="759349"/>
                  <a:pt x="382915" y="769731"/>
                </a:cubicBezTo>
                <a:cubicBezTo>
                  <a:pt x="389763" y="776093"/>
                  <a:pt x="398297" y="779608"/>
                  <a:pt x="408480" y="780256"/>
                </a:cubicBezTo>
                <a:cubicBezTo>
                  <a:pt x="418671" y="780894"/>
                  <a:pt x="426930" y="777837"/>
                  <a:pt x="433273" y="771017"/>
                </a:cubicBezTo>
                <a:cubicBezTo>
                  <a:pt x="436455" y="767616"/>
                  <a:pt x="439207" y="761663"/>
                  <a:pt x="441465" y="753205"/>
                </a:cubicBezTo>
                <a:cubicBezTo>
                  <a:pt x="465868" y="763901"/>
                  <a:pt x="484746" y="762082"/>
                  <a:pt x="498186" y="747690"/>
                </a:cubicBezTo>
                <a:cubicBezTo>
                  <a:pt x="500310" y="745433"/>
                  <a:pt x="503320" y="740479"/>
                  <a:pt x="507263" y="732821"/>
                </a:cubicBezTo>
                <a:cubicBezTo>
                  <a:pt x="521027" y="734345"/>
                  <a:pt x="530657" y="735184"/>
                  <a:pt x="536077" y="735326"/>
                </a:cubicBezTo>
                <a:cubicBezTo>
                  <a:pt x="531886" y="748366"/>
                  <a:pt x="534286" y="759101"/>
                  <a:pt x="543277" y="767454"/>
                </a:cubicBezTo>
                <a:cubicBezTo>
                  <a:pt x="547973" y="771864"/>
                  <a:pt x="554155" y="774227"/>
                  <a:pt x="561746" y="774636"/>
                </a:cubicBezTo>
                <a:cubicBezTo>
                  <a:pt x="569405" y="775027"/>
                  <a:pt x="575472" y="772769"/>
                  <a:pt x="580092" y="767845"/>
                </a:cubicBezTo>
                <a:cubicBezTo>
                  <a:pt x="583978" y="763663"/>
                  <a:pt x="585635" y="757786"/>
                  <a:pt x="585102" y="750233"/>
                </a:cubicBezTo>
                <a:cubicBezTo>
                  <a:pt x="584568" y="742651"/>
                  <a:pt x="581730" y="736498"/>
                  <a:pt x="576624" y="731716"/>
                </a:cubicBezTo>
                <a:cubicBezTo>
                  <a:pt x="572767" y="728126"/>
                  <a:pt x="566871" y="725440"/>
                  <a:pt x="558927" y="723687"/>
                </a:cubicBezTo>
                <a:cubicBezTo>
                  <a:pt x="565071" y="714552"/>
                  <a:pt x="568481" y="707866"/>
                  <a:pt x="569252" y="703618"/>
                </a:cubicBezTo>
                <a:cubicBezTo>
                  <a:pt x="572005" y="704075"/>
                  <a:pt x="576548" y="704551"/>
                  <a:pt x="582844" y="705113"/>
                </a:cubicBezTo>
                <a:cubicBezTo>
                  <a:pt x="589083" y="705675"/>
                  <a:pt x="593408" y="705980"/>
                  <a:pt x="595741" y="706047"/>
                </a:cubicBezTo>
                <a:cubicBezTo>
                  <a:pt x="591779" y="717172"/>
                  <a:pt x="594265" y="726935"/>
                  <a:pt x="603247" y="735307"/>
                </a:cubicBezTo>
                <a:cubicBezTo>
                  <a:pt x="616077" y="747261"/>
                  <a:pt x="627593" y="747776"/>
                  <a:pt x="637861" y="736784"/>
                </a:cubicBezTo>
                <a:cubicBezTo>
                  <a:pt x="648119" y="725782"/>
                  <a:pt x="646814" y="714324"/>
                  <a:pt x="634013" y="702360"/>
                </a:cubicBezTo>
                <a:close/>
                <a:moveTo>
                  <a:pt x="61560" y="268344"/>
                </a:moveTo>
                <a:cubicBezTo>
                  <a:pt x="52159" y="259562"/>
                  <a:pt x="43720" y="259172"/>
                  <a:pt x="36328" y="267116"/>
                </a:cubicBezTo>
                <a:cubicBezTo>
                  <a:pt x="28546" y="275431"/>
                  <a:pt x="29375" y="283994"/>
                  <a:pt x="38786" y="292776"/>
                </a:cubicBezTo>
                <a:cubicBezTo>
                  <a:pt x="47768" y="301120"/>
                  <a:pt x="56140" y="301158"/>
                  <a:pt x="63894" y="292824"/>
                </a:cubicBezTo>
                <a:cubicBezTo>
                  <a:pt x="71323" y="284880"/>
                  <a:pt x="70533" y="276726"/>
                  <a:pt x="61560" y="268344"/>
                </a:cubicBezTo>
                <a:close/>
                <a:moveTo>
                  <a:pt x="40481" y="359079"/>
                </a:moveTo>
                <a:cubicBezTo>
                  <a:pt x="31071" y="350316"/>
                  <a:pt x="22679" y="349926"/>
                  <a:pt x="15269" y="357860"/>
                </a:cubicBezTo>
                <a:cubicBezTo>
                  <a:pt x="7506" y="366176"/>
                  <a:pt x="8325" y="374700"/>
                  <a:pt x="17736" y="383482"/>
                </a:cubicBezTo>
                <a:cubicBezTo>
                  <a:pt x="26718" y="391855"/>
                  <a:pt x="35071" y="391893"/>
                  <a:pt x="42843" y="383559"/>
                </a:cubicBezTo>
                <a:cubicBezTo>
                  <a:pt x="50244" y="375615"/>
                  <a:pt x="49473" y="367433"/>
                  <a:pt x="40481" y="359079"/>
                </a:cubicBezTo>
                <a:close/>
                <a:moveTo>
                  <a:pt x="414385" y="21085"/>
                </a:moveTo>
                <a:cubicBezTo>
                  <a:pt x="415652" y="22275"/>
                  <a:pt x="418548" y="23047"/>
                  <a:pt x="423062" y="23342"/>
                </a:cubicBezTo>
                <a:cubicBezTo>
                  <a:pt x="427549" y="23647"/>
                  <a:pt x="430711" y="22885"/>
                  <a:pt x="432473" y="20980"/>
                </a:cubicBezTo>
                <a:cubicBezTo>
                  <a:pt x="433892" y="19475"/>
                  <a:pt x="434683" y="16684"/>
                  <a:pt x="434864" y="12617"/>
                </a:cubicBezTo>
                <a:cubicBezTo>
                  <a:pt x="435064" y="8550"/>
                  <a:pt x="433892" y="5302"/>
                  <a:pt x="431292" y="2911"/>
                </a:cubicBezTo>
                <a:cubicBezTo>
                  <a:pt x="429616" y="1339"/>
                  <a:pt x="426482" y="396"/>
                  <a:pt x="421996" y="63"/>
                </a:cubicBezTo>
                <a:cubicBezTo>
                  <a:pt x="417481" y="-242"/>
                  <a:pt x="414347" y="558"/>
                  <a:pt x="412585" y="2444"/>
                </a:cubicBezTo>
                <a:cubicBezTo>
                  <a:pt x="411166" y="3959"/>
                  <a:pt x="410480" y="6835"/>
                  <a:pt x="410518" y="11103"/>
                </a:cubicBezTo>
                <a:cubicBezTo>
                  <a:pt x="410518" y="15370"/>
                  <a:pt x="411823" y="18694"/>
                  <a:pt x="414385" y="21085"/>
                </a:cubicBezTo>
                <a:close/>
                <a:moveTo>
                  <a:pt x="4229" y="455825"/>
                </a:moveTo>
                <a:lnTo>
                  <a:pt x="0" y="460349"/>
                </a:lnTo>
                <a:cubicBezTo>
                  <a:pt x="857" y="465417"/>
                  <a:pt x="1962" y="468550"/>
                  <a:pt x="3248" y="469750"/>
                </a:cubicBezTo>
                <a:cubicBezTo>
                  <a:pt x="4086" y="470541"/>
                  <a:pt x="7068" y="471198"/>
                  <a:pt x="12192" y="471713"/>
                </a:cubicBezTo>
                <a:lnTo>
                  <a:pt x="16431" y="467179"/>
                </a:lnTo>
                <a:cubicBezTo>
                  <a:pt x="15554" y="462111"/>
                  <a:pt x="14688" y="459168"/>
                  <a:pt x="13849" y="458387"/>
                </a:cubicBezTo>
                <a:cubicBezTo>
                  <a:pt x="12544" y="457196"/>
                  <a:pt x="9363" y="456320"/>
                  <a:pt x="4229" y="455825"/>
                </a:cubicBezTo>
                <a:close/>
                <a:moveTo>
                  <a:pt x="54350" y="515261"/>
                </a:moveTo>
                <a:cubicBezTo>
                  <a:pt x="46644" y="508079"/>
                  <a:pt x="39795" y="507708"/>
                  <a:pt x="33795" y="514137"/>
                </a:cubicBezTo>
                <a:cubicBezTo>
                  <a:pt x="27413" y="520957"/>
                  <a:pt x="28099" y="527948"/>
                  <a:pt x="35804" y="535111"/>
                </a:cubicBezTo>
                <a:cubicBezTo>
                  <a:pt x="43491" y="542302"/>
                  <a:pt x="50540" y="542474"/>
                  <a:pt x="56883" y="535673"/>
                </a:cubicBezTo>
                <a:cubicBezTo>
                  <a:pt x="62875" y="529225"/>
                  <a:pt x="62017" y="522433"/>
                  <a:pt x="54350" y="515261"/>
                </a:cubicBezTo>
                <a:close/>
                <a:moveTo>
                  <a:pt x="507016" y="55480"/>
                </a:moveTo>
                <a:cubicBezTo>
                  <a:pt x="515141" y="63061"/>
                  <a:pt x="522751" y="63052"/>
                  <a:pt x="529819" y="55489"/>
                </a:cubicBezTo>
                <a:cubicBezTo>
                  <a:pt x="536515" y="48279"/>
                  <a:pt x="535772" y="40897"/>
                  <a:pt x="527685" y="33324"/>
                </a:cubicBezTo>
                <a:cubicBezTo>
                  <a:pt x="519103" y="25371"/>
                  <a:pt x="511512" y="24961"/>
                  <a:pt x="504816" y="32162"/>
                </a:cubicBezTo>
                <a:cubicBezTo>
                  <a:pt x="497729" y="39735"/>
                  <a:pt x="498491" y="47498"/>
                  <a:pt x="507016" y="55480"/>
                </a:cubicBezTo>
                <a:close/>
                <a:moveTo>
                  <a:pt x="92173" y="574964"/>
                </a:moveTo>
                <a:cubicBezTo>
                  <a:pt x="84058" y="567353"/>
                  <a:pt x="76457" y="567353"/>
                  <a:pt x="69409" y="574945"/>
                </a:cubicBezTo>
                <a:cubicBezTo>
                  <a:pt x="62351" y="582517"/>
                  <a:pt x="62894" y="590089"/>
                  <a:pt x="71018" y="597652"/>
                </a:cubicBezTo>
                <a:cubicBezTo>
                  <a:pt x="79572" y="605615"/>
                  <a:pt x="87373" y="605834"/>
                  <a:pt x="94421" y="598243"/>
                </a:cubicBezTo>
                <a:cubicBezTo>
                  <a:pt x="101460" y="590699"/>
                  <a:pt x="100736" y="582945"/>
                  <a:pt x="92173" y="574964"/>
                </a:cubicBezTo>
                <a:close/>
                <a:moveTo>
                  <a:pt x="607705" y="82502"/>
                </a:moveTo>
                <a:cubicBezTo>
                  <a:pt x="610676" y="85283"/>
                  <a:pt x="613858" y="86160"/>
                  <a:pt x="617306" y="85074"/>
                </a:cubicBezTo>
                <a:lnTo>
                  <a:pt x="620992" y="81102"/>
                </a:lnTo>
                <a:cubicBezTo>
                  <a:pt x="622173" y="77263"/>
                  <a:pt x="621287" y="73939"/>
                  <a:pt x="618277" y="71148"/>
                </a:cubicBezTo>
                <a:cubicBezTo>
                  <a:pt x="615706" y="68767"/>
                  <a:pt x="612572" y="68281"/>
                  <a:pt x="608838" y="69729"/>
                </a:cubicBezTo>
                <a:lnTo>
                  <a:pt x="605104" y="73710"/>
                </a:lnTo>
                <a:cubicBezTo>
                  <a:pt x="604295" y="77187"/>
                  <a:pt x="605133" y="80111"/>
                  <a:pt x="607705" y="82502"/>
                </a:cubicBezTo>
                <a:close/>
                <a:moveTo>
                  <a:pt x="129292" y="639286"/>
                </a:moveTo>
                <a:cubicBezTo>
                  <a:pt x="127168" y="637295"/>
                  <a:pt x="123749" y="636047"/>
                  <a:pt x="119005" y="635514"/>
                </a:cubicBezTo>
                <a:cubicBezTo>
                  <a:pt x="114300" y="635019"/>
                  <a:pt x="110890" y="635905"/>
                  <a:pt x="108747" y="638162"/>
                </a:cubicBezTo>
                <a:cubicBezTo>
                  <a:pt x="102432" y="644963"/>
                  <a:pt x="103080" y="651992"/>
                  <a:pt x="110785" y="659155"/>
                </a:cubicBezTo>
                <a:cubicBezTo>
                  <a:pt x="112909" y="661165"/>
                  <a:pt x="116224" y="662279"/>
                  <a:pt x="120729" y="662584"/>
                </a:cubicBezTo>
                <a:cubicBezTo>
                  <a:pt x="125244" y="662908"/>
                  <a:pt x="128749" y="661736"/>
                  <a:pt x="131216" y="659117"/>
                </a:cubicBezTo>
                <a:cubicBezTo>
                  <a:pt x="132969" y="657212"/>
                  <a:pt x="133741" y="654012"/>
                  <a:pt x="133512" y="649535"/>
                </a:cubicBezTo>
                <a:cubicBezTo>
                  <a:pt x="133264" y="645106"/>
                  <a:pt x="131864" y="641667"/>
                  <a:pt x="129292" y="639286"/>
                </a:cubicBezTo>
                <a:close/>
                <a:moveTo>
                  <a:pt x="635603" y="154159"/>
                </a:moveTo>
                <a:cubicBezTo>
                  <a:pt x="639470" y="157740"/>
                  <a:pt x="644642" y="159921"/>
                  <a:pt x="651110" y="160674"/>
                </a:cubicBezTo>
                <a:cubicBezTo>
                  <a:pt x="657625" y="161407"/>
                  <a:pt x="662959" y="159493"/>
                  <a:pt x="667245" y="154968"/>
                </a:cubicBezTo>
                <a:cubicBezTo>
                  <a:pt x="670379" y="151568"/>
                  <a:pt x="672065" y="146567"/>
                  <a:pt x="672198" y="139995"/>
                </a:cubicBezTo>
                <a:cubicBezTo>
                  <a:pt x="672360" y="133413"/>
                  <a:pt x="669874" y="127708"/>
                  <a:pt x="664721" y="122926"/>
                </a:cubicBezTo>
                <a:cubicBezTo>
                  <a:pt x="660044" y="118545"/>
                  <a:pt x="654377" y="116259"/>
                  <a:pt x="647710" y="116097"/>
                </a:cubicBezTo>
                <a:cubicBezTo>
                  <a:pt x="641090" y="115916"/>
                  <a:pt x="635832" y="117925"/>
                  <a:pt x="631955" y="122088"/>
                </a:cubicBezTo>
                <a:cubicBezTo>
                  <a:pt x="629117" y="125107"/>
                  <a:pt x="627640" y="129908"/>
                  <a:pt x="627478" y="136490"/>
                </a:cubicBezTo>
                <a:cubicBezTo>
                  <a:pt x="627345" y="143091"/>
                  <a:pt x="630041" y="148958"/>
                  <a:pt x="635603" y="154159"/>
                </a:cubicBezTo>
                <a:close/>
                <a:moveTo>
                  <a:pt x="264023" y="728821"/>
                </a:moveTo>
                <a:cubicBezTo>
                  <a:pt x="254194" y="719648"/>
                  <a:pt x="245040" y="719601"/>
                  <a:pt x="236553" y="728678"/>
                </a:cubicBezTo>
                <a:cubicBezTo>
                  <a:pt x="228457" y="737403"/>
                  <a:pt x="229305" y="746328"/>
                  <a:pt x="239135" y="755500"/>
                </a:cubicBezTo>
                <a:cubicBezTo>
                  <a:pt x="249403" y="765064"/>
                  <a:pt x="258585" y="765511"/>
                  <a:pt x="266700" y="756777"/>
                </a:cubicBezTo>
                <a:cubicBezTo>
                  <a:pt x="275196" y="747699"/>
                  <a:pt x="274272" y="738393"/>
                  <a:pt x="264023" y="728821"/>
                </a:cubicBezTo>
                <a:close/>
                <a:moveTo>
                  <a:pt x="361636" y="760406"/>
                </a:moveTo>
                <a:cubicBezTo>
                  <a:pt x="357368" y="756443"/>
                  <a:pt x="351720" y="754348"/>
                  <a:pt x="344691" y="754167"/>
                </a:cubicBezTo>
                <a:cubicBezTo>
                  <a:pt x="337661" y="753986"/>
                  <a:pt x="332565" y="755586"/>
                  <a:pt x="329394" y="759015"/>
                </a:cubicBezTo>
                <a:cubicBezTo>
                  <a:pt x="326574" y="762025"/>
                  <a:pt x="325422" y="767130"/>
                  <a:pt x="325888" y="774322"/>
                </a:cubicBezTo>
                <a:cubicBezTo>
                  <a:pt x="326403" y="781504"/>
                  <a:pt x="328784" y="787085"/>
                  <a:pt x="333061" y="791076"/>
                </a:cubicBezTo>
                <a:cubicBezTo>
                  <a:pt x="336490" y="794258"/>
                  <a:pt x="341719" y="796134"/>
                  <a:pt x="348767" y="796715"/>
                </a:cubicBezTo>
                <a:cubicBezTo>
                  <a:pt x="355854" y="797277"/>
                  <a:pt x="361131" y="795677"/>
                  <a:pt x="364655" y="791895"/>
                </a:cubicBezTo>
                <a:cubicBezTo>
                  <a:pt x="367513" y="788876"/>
                  <a:pt x="368760" y="783866"/>
                  <a:pt x="368475" y="776874"/>
                </a:cubicBezTo>
                <a:cubicBezTo>
                  <a:pt x="368189" y="769883"/>
                  <a:pt x="365922" y="764406"/>
                  <a:pt x="361636" y="760406"/>
                </a:cubicBezTo>
                <a:close/>
                <a:moveTo>
                  <a:pt x="786822" y="397018"/>
                </a:moveTo>
                <a:cubicBezTo>
                  <a:pt x="796214" y="405771"/>
                  <a:pt x="804634" y="406190"/>
                  <a:pt x="812025" y="398265"/>
                </a:cubicBezTo>
                <a:cubicBezTo>
                  <a:pt x="819779" y="389912"/>
                  <a:pt x="818969" y="381377"/>
                  <a:pt x="809577" y="372605"/>
                </a:cubicBezTo>
                <a:cubicBezTo>
                  <a:pt x="800586" y="364232"/>
                  <a:pt x="792232" y="364204"/>
                  <a:pt x="784450" y="372538"/>
                </a:cubicBezTo>
                <a:cubicBezTo>
                  <a:pt x="777050" y="380492"/>
                  <a:pt x="777850" y="388626"/>
                  <a:pt x="786822" y="397018"/>
                </a:cubicBezTo>
                <a:close/>
                <a:moveTo>
                  <a:pt x="452171" y="797048"/>
                </a:moveTo>
                <a:cubicBezTo>
                  <a:pt x="444465" y="789886"/>
                  <a:pt x="437626" y="789514"/>
                  <a:pt x="431625" y="795963"/>
                </a:cubicBezTo>
                <a:cubicBezTo>
                  <a:pt x="425272" y="802754"/>
                  <a:pt x="425929" y="809755"/>
                  <a:pt x="433635" y="816937"/>
                </a:cubicBezTo>
                <a:cubicBezTo>
                  <a:pt x="440903" y="823709"/>
                  <a:pt x="447723" y="823690"/>
                  <a:pt x="454066" y="816889"/>
                </a:cubicBezTo>
                <a:cubicBezTo>
                  <a:pt x="460077" y="810441"/>
                  <a:pt x="459438" y="803859"/>
                  <a:pt x="452171" y="797048"/>
                </a:cubicBezTo>
                <a:close/>
                <a:moveTo>
                  <a:pt x="760705" y="495744"/>
                </a:moveTo>
                <a:cubicBezTo>
                  <a:pt x="765800" y="500526"/>
                  <a:pt x="772163" y="503126"/>
                  <a:pt x="779821" y="503517"/>
                </a:cubicBezTo>
                <a:cubicBezTo>
                  <a:pt x="787460" y="503907"/>
                  <a:pt x="793547" y="501650"/>
                  <a:pt x="798166" y="496687"/>
                </a:cubicBezTo>
                <a:cubicBezTo>
                  <a:pt x="802024" y="492553"/>
                  <a:pt x="803710" y="486686"/>
                  <a:pt x="803177" y="479094"/>
                </a:cubicBezTo>
                <a:cubicBezTo>
                  <a:pt x="802596" y="471522"/>
                  <a:pt x="799576" y="465159"/>
                  <a:pt x="794023" y="459978"/>
                </a:cubicBezTo>
                <a:cubicBezTo>
                  <a:pt x="789318" y="455587"/>
                  <a:pt x="783155" y="453225"/>
                  <a:pt x="775535" y="452815"/>
                </a:cubicBezTo>
                <a:cubicBezTo>
                  <a:pt x="767896" y="452443"/>
                  <a:pt x="761962" y="454501"/>
                  <a:pt x="757742" y="459016"/>
                </a:cubicBezTo>
                <a:cubicBezTo>
                  <a:pt x="746446" y="471160"/>
                  <a:pt x="747417" y="483390"/>
                  <a:pt x="760705" y="495744"/>
                </a:cubicBezTo>
                <a:close/>
                <a:moveTo>
                  <a:pt x="516579" y="762682"/>
                </a:moveTo>
                <a:cubicBezTo>
                  <a:pt x="511883" y="758291"/>
                  <a:pt x="506301" y="756120"/>
                  <a:pt x="499910" y="756129"/>
                </a:cubicBezTo>
                <a:cubicBezTo>
                  <a:pt x="493462" y="756167"/>
                  <a:pt x="488318" y="758263"/>
                  <a:pt x="484461" y="762435"/>
                </a:cubicBezTo>
                <a:cubicBezTo>
                  <a:pt x="481641" y="765464"/>
                  <a:pt x="480041" y="770178"/>
                  <a:pt x="479679" y="776522"/>
                </a:cubicBezTo>
                <a:cubicBezTo>
                  <a:pt x="479327" y="782913"/>
                  <a:pt x="481889" y="788695"/>
                  <a:pt x="487470" y="793905"/>
                </a:cubicBezTo>
                <a:cubicBezTo>
                  <a:pt x="491309" y="797477"/>
                  <a:pt x="496567" y="799735"/>
                  <a:pt x="503311" y="800687"/>
                </a:cubicBezTo>
                <a:cubicBezTo>
                  <a:pt x="509988" y="801649"/>
                  <a:pt x="515483" y="799839"/>
                  <a:pt x="519713" y="795305"/>
                </a:cubicBezTo>
                <a:cubicBezTo>
                  <a:pt x="522903" y="791905"/>
                  <a:pt x="524561" y="786914"/>
                  <a:pt x="524704" y="780323"/>
                </a:cubicBezTo>
                <a:cubicBezTo>
                  <a:pt x="524847" y="773741"/>
                  <a:pt x="522161" y="767873"/>
                  <a:pt x="516579" y="762682"/>
                </a:cubicBezTo>
                <a:close/>
                <a:moveTo>
                  <a:pt x="839962" y="451881"/>
                </a:moveTo>
                <a:cubicBezTo>
                  <a:pt x="840629" y="451120"/>
                  <a:pt x="840819" y="448786"/>
                  <a:pt x="840457" y="444909"/>
                </a:cubicBezTo>
                <a:cubicBezTo>
                  <a:pt x="837457" y="442118"/>
                  <a:pt x="834742" y="442052"/>
                  <a:pt x="832266" y="444709"/>
                </a:cubicBezTo>
                <a:lnTo>
                  <a:pt x="832199" y="449919"/>
                </a:lnTo>
                <a:cubicBezTo>
                  <a:pt x="833466" y="451120"/>
                  <a:pt x="836057" y="451786"/>
                  <a:pt x="839962" y="451881"/>
                </a:cubicBezTo>
                <a:close/>
                <a:moveTo>
                  <a:pt x="734101" y="565420"/>
                </a:moveTo>
                <a:cubicBezTo>
                  <a:pt x="733625" y="572763"/>
                  <a:pt x="736197" y="579031"/>
                  <a:pt x="741731" y="584241"/>
                </a:cubicBezTo>
                <a:cubicBezTo>
                  <a:pt x="745588" y="587794"/>
                  <a:pt x="750884" y="590070"/>
                  <a:pt x="757580" y="591042"/>
                </a:cubicBezTo>
                <a:cubicBezTo>
                  <a:pt x="764267" y="591985"/>
                  <a:pt x="769934" y="589994"/>
                  <a:pt x="774525" y="585070"/>
                </a:cubicBezTo>
                <a:cubicBezTo>
                  <a:pt x="784050" y="574868"/>
                  <a:pt x="782803" y="564153"/>
                  <a:pt x="770868" y="552989"/>
                </a:cubicBezTo>
                <a:cubicBezTo>
                  <a:pt x="766172" y="548617"/>
                  <a:pt x="760590" y="546427"/>
                  <a:pt x="754170" y="546436"/>
                </a:cubicBezTo>
                <a:cubicBezTo>
                  <a:pt x="747741" y="546484"/>
                  <a:pt x="742779" y="548370"/>
                  <a:pt x="739245" y="552189"/>
                </a:cubicBezTo>
                <a:cubicBezTo>
                  <a:pt x="736082" y="555571"/>
                  <a:pt x="734378" y="559990"/>
                  <a:pt x="734101" y="565420"/>
                </a:cubicBezTo>
                <a:close/>
                <a:moveTo>
                  <a:pt x="689286" y="676471"/>
                </a:moveTo>
                <a:cubicBezTo>
                  <a:pt x="679018" y="666880"/>
                  <a:pt x="669655" y="666661"/>
                  <a:pt x="661187" y="675729"/>
                </a:cubicBezTo>
                <a:cubicBezTo>
                  <a:pt x="653072" y="684434"/>
                  <a:pt x="654129" y="693559"/>
                  <a:pt x="664407" y="703151"/>
                </a:cubicBezTo>
                <a:cubicBezTo>
                  <a:pt x="674237" y="712324"/>
                  <a:pt x="683219" y="712552"/>
                  <a:pt x="691363" y="703827"/>
                </a:cubicBezTo>
                <a:cubicBezTo>
                  <a:pt x="699840" y="694750"/>
                  <a:pt x="699125" y="685616"/>
                  <a:pt x="689286" y="676471"/>
                </a:cubicBezTo>
                <a:close/>
                <a:moveTo>
                  <a:pt x="817216" y="543150"/>
                </a:moveTo>
                <a:cubicBezTo>
                  <a:pt x="817874" y="542398"/>
                  <a:pt x="818283" y="540274"/>
                  <a:pt x="818340" y="536787"/>
                </a:cubicBezTo>
                <a:cubicBezTo>
                  <a:pt x="815350" y="533978"/>
                  <a:pt x="812587" y="533911"/>
                  <a:pt x="810139" y="536587"/>
                </a:cubicBezTo>
                <a:lnTo>
                  <a:pt x="810054" y="541798"/>
                </a:lnTo>
                <a:cubicBezTo>
                  <a:pt x="811349" y="542988"/>
                  <a:pt x="813711" y="543445"/>
                  <a:pt x="817216" y="543150"/>
                </a:cubicBezTo>
                <a:close/>
                <a:moveTo>
                  <a:pt x="738073" y="655040"/>
                </a:moveTo>
                <a:cubicBezTo>
                  <a:pt x="732539" y="654907"/>
                  <a:pt x="729682" y="655040"/>
                  <a:pt x="729329" y="655402"/>
                </a:cubicBezTo>
                <a:cubicBezTo>
                  <a:pt x="728272" y="656536"/>
                  <a:pt x="728329" y="659469"/>
                  <a:pt x="729596" y="664146"/>
                </a:cubicBezTo>
                <a:cubicBezTo>
                  <a:pt x="733625" y="665775"/>
                  <a:pt x="736759" y="666270"/>
                  <a:pt x="739035" y="665537"/>
                </a:cubicBezTo>
                <a:cubicBezTo>
                  <a:pt x="739883" y="662060"/>
                  <a:pt x="739559" y="658593"/>
                  <a:pt x="738073" y="655040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F83F98-5259-49AF-8634-3B762C7468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1CA5E081-0192-404A-A654-91251F287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26287" y="6260303"/>
            <a:ext cx="324000" cy="324000"/>
          </a:xfrm>
        </p:spPr>
        <p:txBody>
          <a:bodyPr rtlCol="0"/>
          <a:lstStyle/>
          <a:p>
            <a:pPr rtl="0"/>
            <a:fld id="{D7D25598-CD32-4D2D-9E15-9BE9065C658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716637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otos + Balão de Fa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o 32">
            <a:extLst>
              <a:ext uri="{FF2B5EF4-FFF2-40B4-BE49-F238E27FC236}">
                <a16:creationId xmlns:a16="http://schemas.microsoft.com/office/drawing/2014/main" id="{14373CA7-6CE9-4478-A8F0-2CBD00C735EB}"/>
              </a:ext>
            </a:extLst>
          </p:cNvPr>
          <p:cNvGrpSpPr>
            <a:grpSpLocks noChangeAspect="1"/>
          </p:cNvGrpSpPr>
          <p:nvPr userDrawn="1"/>
        </p:nvGrpSpPr>
        <p:grpSpPr>
          <a:xfrm flipV="1">
            <a:off x="138380" y="3519341"/>
            <a:ext cx="11854854" cy="3003309"/>
            <a:chOff x="363505" y="160333"/>
            <a:chExt cx="11506204" cy="2914982"/>
          </a:xfrm>
        </p:grpSpPr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BE2A9A18-EF39-4D8A-A2C2-AC939D1C9541}"/>
                </a:ext>
              </a:extLst>
            </p:cNvPr>
            <p:cNvSpPr/>
            <p:nvPr/>
          </p:nvSpPr>
          <p:spPr>
            <a:xfrm flipV="1">
              <a:off x="8878858" y="160333"/>
              <a:ext cx="2990851" cy="2914697"/>
            </a:xfrm>
            <a:custGeom>
              <a:avLst/>
              <a:gdLst>
                <a:gd name="connsiteX0" fmla="*/ 655367 w 951642"/>
                <a:gd name="connsiteY0" fmla="*/ 873548 h 927411"/>
                <a:gd name="connsiteX1" fmla="*/ 682294 w 951642"/>
                <a:gd name="connsiteY1" fmla="*/ 900475 h 927411"/>
                <a:gd name="connsiteX2" fmla="*/ 655367 w 951642"/>
                <a:gd name="connsiteY2" fmla="*/ 927402 h 927411"/>
                <a:gd name="connsiteX3" fmla="*/ 628440 w 951642"/>
                <a:gd name="connsiteY3" fmla="*/ 900475 h 927411"/>
                <a:gd name="connsiteX4" fmla="*/ 655367 w 951642"/>
                <a:gd name="connsiteY4" fmla="*/ 873548 h 927411"/>
                <a:gd name="connsiteX5" fmla="*/ 565594 w 951642"/>
                <a:gd name="connsiteY5" fmla="*/ 873548 h 927411"/>
                <a:gd name="connsiteX6" fmla="*/ 592521 w 951642"/>
                <a:gd name="connsiteY6" fmla="*/ 900475 h 927411"/>
                <a:gd name="connsiteX7" fmla="*/ 565594 w 951642"/>
                <a:gd name="connsiteY7" fmla="*/ 927402 h 927411"/>
                <a:gd name="connsiteX8" fmla="*/ 538667 w 951642"/>
                <a:gd name="connsiteY8" fmla="*/ 900475 h 927411"/>
                <a:gd name="connsiteX9" fmla="*/ 565594 w 951642"/>
                <a:gd name="connsiteY9" fmla="*/ 873548 h 927411"/>
                <a:gd name="connsiteX10" fmla="*/ 386048 w 951642"/>
                <a:gd name="connsiteY10" fmla="*/ 873548 h 927411"/>
                <a:gd name="connsiteX11" fmla="*/ 412975 w 951642"/>
                <a:gd name="connsiteY11" fmla="*/ 900475 h 927411"/>
                <a:gd name="connsiteX12" fmla="*/ 386048 w 951642"/>
                <a:gd name="connsiteY12" fmla="*/ 927402 h 927411"/>
                <a:gd name="connsiteX13" fmla="*/ 359121 w 951642"/>
                <a:gd name="connsiteY13" fmla="*/ 900475 h 927411"/>
                <a:gd name="connsiteX14" fmla="*/ 386048 w 951642"/>
                <a:gd name="connsiteY14" fmla="*/ 873548 h 927411"/>
                <a:gd name="connsiteX15" fmla="*/ 296265 w 951642"/>
                <a:gd name="connsiteY15" fmla="*/ 873548 h 927411"/>
                <a:gd name="connsiteX16" fmla="*/ 323192 w 951642"/>
                <a:gd name="connsiteY16" fmla="*/ 900475 h 927411"/>
                <a:gd name="connsiteX17" fmla="*/ 296265 w 951642"/>
                <a:gd name="connsiteY17" fmla="*/ 927402 h 927411"/>
                <a:gd name="connsiteX18" fmla="*/ 269338 w 951642"/>
                <a:gd name="connsiteY18" fmla="*/ 900475 h 927411"/>
                <a:gd name="connsiteX19" fmla="*/ 296265 w 951642"/>
                <a:gd name="connsiteY19" fmla="*/ 873548 h 927411"/>
                <a:gd name="connsiteX20" fmla="*/ 924706 w 951642"/>
                <a:gd name="connsiteY20" fmla="*/ 873538 h 927411"/>
                <a:gd name="connsiteX21" fmla="*/ 951642 w 951642"/>
                <a:gd name="connsiteY21" fmla="*/ 900475 h 927411"/>
                <a:gd name="connsiteX22" fmla="*/ 924706 w 951642"/>
                <a:gd name="connsiteY22" fmla="*/ 927411 h 927411"/>
                <a:gd name="connsiteX23" fmla="*/ 897769 w 951642"/>
                <a:gd name="connsiteY23" fmla="*/ 900475 h 927411"/>
                <a:gd name="connsiteX24" fmla="*/ 924706 w 951642"/>
                <a:gd name="connsiteY24" fmla="*/ 873538 h 927411"/>
                <a:gd name="connsiteX25" fmla="*/ 834924 w 951642"/>
                <a:gd name="connsiteY25" fmla="*/ 873538 h 927411"/>
                <a:gd name="connsiteX26" fmla="*/ 861860 w 951642"/>
                <a:gd name="connsiteY26" fmla="*/ 900475 h 927411"/>
                <a:gd name="connsiteX27" fmla="*/ 834924 w 951642"/>
                <a:gd name="connsiteY27" fmla="*/ 927411 h 927411"/>
                <a:gd name="connsiteX28" fmla="*/ 807987 w 951642"/>
                <a:gd name="connsiteY28" fmla="*/ 900475 h 927411"/>
                <a:gd name="connsiteX29" fmla="*/ 834924 w 951642"/>
                <a:gd name="connsiteY29" fmla="*/ 873538 h 927411"/>
                <a:gd name="connsiteX30" fmla="*/ 745151 w 951642"/>
                <a:gd name="connsiteY30" fmla="*/ 873538 h 927411"/>
                <a:gd name="connsiteX31" fmla="*/ 772087 w 951642"/>
                <a:gd name="connsiteY31" fmla="*/ 900475 h 927411"/>
                <a:gd name="connsiteX32" fmla="*/ 745151 w 951642"/>
                <a:gd name="connsiteY32" fmla="*/ 927411 h 927411"/>
                <a:gd name="connsiteX33" fmla="*/ 718214 w 951642"/>
                <a:gd name="connsiteY33" fmla="*/ 900475 h 927411"/>
                <a:gd name="connsiteX34" fmla="*/ 745151 w 951642"/>
                <a:gd name="connsiteY34" fmla="*/ 873538 h 927411"/>
                <a:gd name="connsiteX35" fmla="*/ 475822 w 951642"/>
                <a:gd name="connsiteY35" fmla="*/ 873538 h 927411"/>
                <a:gd name="connsiteX36" fmla="*/ 502758 w 951642"/>
                <a:gd name="connsiteY36" fmla="*/ 900475 h 927411"/>
                <a:gd name="connsiteX37" fmla="*/ 475822 w 951642"/>
                <a:gd name="connsiteY37" fmla="*/ 927411 h 927411"/>
                <a:gd name="connsiteX38" fmla="*/ 448885 w 951642"/>
                <a:gd name="connsiteY38" fmla="*/ 900475 h 927411"/>
                <a:gd name="connsiteX39" fmla="*/ 475822 w 951642"/>
                <a:gd name="connsiteY39" fmla="*/ 873538 h 927411"/>
                <a:gd name="connsiteX40" fmla="*/ 206493 w 951642"/>
                <a:gd name="connsiteY40" fmla="*/ 873538 h 927411"/>
                <a:gd name="connsiteX41" fmla="*/ 233429 w 951642"/>
                <a:gd name="connsiteY41" fmla="*/ 900475 h 927411"/>
                <a:gd name="connsiteX42" fmla="*/ 206493 w 951642"/>
                <a:gd name="connsiteY42" fmla="*/ 927411 h 927411"/>
                <a:gd name="connsiteX43" fmla="*/ 179556 w 951642"/>
                <a:gd name="connsiteY43" fmla="*/ 900475 h 927411"/>
                <a:gd name="connsiteX44" fmla="*/ 206493 w 951642"/>
                <a:gd name="connsiteY44" fmla="*/ 873538 h 927411"/>
                <a:gd name="connsiteX45" fmla="*/ 116710 w 951642"/>
                <a:gd name="connsiteY45" fmla="*/ 873538 h 927411"/>
                <a:gd name="connsiteX46" fmla="*/ 143646 w 951642"/>
                <a:gd name="connsiteY46" fmla="*/ 900475 h 927411"/>
                <a:gd name="connsiteX47" fmla="*/ 116710 w 951642"/>
                <a:gd name="connsiteY47" fmla="*/ 927411 h 927411"/>
                <a:gd name="connsiteX48" fmla="*/ 89773 w 951642"/>
                <a:gd name="connsiteY48" fmla="*/ 900475 h 927411"/>
                <a:gd name="connsiteX49" fmla="*/ 116710 w 951642"/>
                <a:gd name="connsiteY49" fmla="*/ 873538 h 927411"/>
                <a:gd name="connsiteX50" fmla="*/ 26937 w 951642"/>
                <a:gd name="connsiteY50" fmla="*/ 873538 h 927411"/>
                <a:gd name="connsiteX51" fmla="*/ 53873 w 951642"/>
                <a:gd name="connsiteY51" fmla="*/ 900475 h 927411"/>
                <a:gd name="connsiteX52" fmla="*/ 26937 w 951642"/>
                <a:gd name="connsiteY52" fmla="*/ 927411 h 927411"/>
                <a:gd name="connsiteX53" fmla="*/ 0 w 951642"/>
                <a:gd name="connsiteY53" fmla="*/ 900475 h 927411"/>
                <a:gd name="connsiteX54" fmla="*/ 26937 w 951642"/>
                <a:gd name="connsiteY54" fmla="*/ 873538 h 927411"/>
                <a:gd name="connsiteX55" fmla="*/ 879815 w 951642"/>
                <a:gd name="connsiteY55" fmla="*/ 829866 h 927411"/>
                <a:gd name="connsiteX56" fmla="*/ 905532 w 951642"/>
                <a:gd name="connsiteY56" fmla="*/ 855583 h 927411"/>
                <a:gd name="connsiteX57" fmla="*/ 879815 w 951642"/>
                <a:gd name="connsiteY57" fmla="*/ 881301 h 927411"/>
                <a:gd name="connsiteX58" fmla="*/ 854097 w 951642"/>
                <a:gd name="connsiteY58" fmla="*/ 855583 h 927411"/>
                <a:gd name="connsiteX59" fmla="*/ 879815 w 951642"/>
                <a:gd name="connsiteY59" fmla="*/ 829866 h 927411"/>
                <a:gd name="connsiteX60" fmla="*/ 790033 w 951642"/>
                <a:gd name="connsiteY60" fmla="*/ 829866 h 927411"/>
                <a:gd name="connsiteX61" fmla="*/ 815750 w 951642"/>
                <a:gd name="connsiteY61" fmla="*/ 855583 h 927411"/>
                <a:gd name="connsiteX62" fmla="*/ 790033 w 951642"/>
                <a:gd name="connsiteY62" fmla="*/ 881301 h 927411"/>
                <a:gd name="connsiteX63" fmla="*/ 764315 w 951642"/>
                <a:gd name="connsiteY63" fmla="*/ 855583 h 927411"/>
                <a:gd name="connsiteX64" fmla="*/ 790033 w 951642"/>
                <a:gd name="connsiteY64" fmla="*/ 829866 h 927411"/>
                <a:gd name="connsiteX65" fmla="*/ 700269 w 951642"/>
                <a:gd name="connsiteY65" fmla="*/ 829866 h 927411"/>
                <a:gd name="connsiteX66" fmla="*/ 725986 w 951642"/>
                <a:gd name="connsiteY66" fmla="*/ 855583 h 927411"/>
                <a:gd name="connsiteX67" fmla="*/ 700269 w 951642"/>
                <a:gd name="connsiteY67" fmla="*/ 881301 h 927411"/>
                <a:gd name="connsiteX68" fmla="*/ 674551 w 951642"/>
                <a:gd name="connsiteY68" fmla="*/ 855583 h 927411"/>
                <a:gd name="connsiteX69" fmla="*/ 700269 w 951642"/>
                <a:gd name="connsiteY69" fmla="*/ 829866 h 927411"/>
                <a:gd name="connsiteX70" fmla="*/ 610486 w 951642"/>
                <a:gd name="connsiteY70" fmla="*/ 829866 h 927411"/>
                <a:gd name="connsiteX71" fmla="*/ 636203 w 951642"/>
                <a:gd name="connsiteY71" fmla="*/ 855583 h 927411"/>
                <a:gd name="connsiteX72" fmla="*/ 610486 w 951642"/>
                <a:gd name="connsiteY72" fmla="*/ 881301 h 927411"/>
                <a:gd name="connsiteX73" fmla="*/ 584768 w 951642"/>
                <a:gd name="connsiteY73" fmla="*/ 855583 h 927411"/>
                <a:gd name="connsiteX74" fmla="*/ 610486 w 951642"/>
                <a:gd name="connsiteY74" fmla="*/ 829866 h 927411"/>
                <a:gd name="connsiteX75" fmla="*/ 520703 w 951642"/>
                <a:gd name="connsiteY75" fmla="*/ 829866 h 927411"/>
                <a:gd name="connsiteX76" fmla="*/ 546421 w 951642"/>
                <a:gd name="connsiteY76" fmla="*/ 855583 h 927411"/>
                <a:gd name="connsiteX77" fmla="*/ 520703 w 951642"/>
                <a:gd name="connsiteY77" fmla="*/ 881301 h 927411"/>
                <a:gd name="connsiteX78" fmla="*/ 494986 w 951642"/>
                <a:gd name="connsiteY78" fmla="*/ 855583 h 927411"/>
                <a:gd name="connsiteX79" fmla="*/ 520703 w 951642"/>
                <a:gd name="connsiteY79" fmla="*/ 829866 h 927411"/>
                <a:gd name="connsiteX80" fmla="*/ 430931 w 951642"/>
                <a:gd name="connsiteY80" fmla="*/ 829866 h 927411"/>
                <a:gd name="connsiteX81" fmla="*/ 456648 w 951642"/>
                <a:gd name="connsiteY81" fmla="*/ 855583 h 927411"/>
                <a:gd name="connsiteX82" fmla="*/ 430931 w 951642"/>
                <a:gd name="connsiteY82" fmla="*/ 881301 h 927411"/>
                <a:gd name="connsiteX83" fmla="*/ 405213 w 951642"/>
                <a:gd name="connsiteY83" fmla="*/ 855583 h 927411"/>
                <a:gd name="connsiteX84" fmla="*/ 430931 w 951642"/>
                <a:gd name="connsiteY84" fmla="*/ 829866 h 927411"/>
                <a:gd name="connsiteX85" fmla="*/ 341156 w 951642"/>
                <a:gd name="connsiteY85" fmla="*/ 829866 h 927411"/>
                <a:gd name="connsiteX86" fmla="*/ 366874 w 951642"/>
                <a:gd name="connsiteY86" fmla="*/ 855583 h 927411"/>
                <a:gd name="connsiteX87" fmla="*/ 341156 w 951642"/>
                <a:gd name="connsiteY87" fmla="*/ 881301 h 927411"/>
                <a:gd name="connsiteX88" fmla="*/ 315439 w 951642"/>
                <a:gd name="connsiteY88" fmla="*/ 855583 h 927411"/>
                <a:gd name="connsiteX89" fmla="*/ 341156 w 951642"/>
                <a:gd name="connsiteY89" fmla="*/ 829866 h 927411"/>
                <a:gd name="connsiteX90" fmla="*/ 251374 w 951642"/>
                <a:gd name="connsiteY90" fmla="*/ 829866 h 927411"/>
                <a:gd name="connsiteX91" fmla="*/ 277092 w 951642"/>
                <a:gd name="connsiteY91" fmla="*/ 855583 h 927411"/>
                <a:gd name="connsiteX92" fmla="*/ 251374 w 951642"/>
                <a:gd name="connsiteY92" fmla="*/ 881301 h 927411"/>
                <a:gd name="connsiteX93" fmla="*/ 225657 w 951642"/>
                <a:gd name="connsiteY93" fmla="*/ 855583 h 927411"/>
                <a:gd name="connsiteX94" fmla="*/ 251374 w 951642"/>
                <a:gd name="connsiteY94" fmla="*/ 829866 h 927411"/>
                <a:gd name="connsiteX95" fmla="*/ 161601 w 951642"/>
                <a:gd name="connsiteY95" fmla="*/ 829866 h 927411"/>
                <a:gd name="connsiteX96" fmla="*/ 187319 w 951642"/>
                <a:gd name="connsiteY96" fmla="*/ 855583 h 927411"/>
                <a:gd name="connsiteX97" fmla="*/ 161601 w 951642"/>
                <a:gd name="connsiteY97" fmla="*/ 881301 h 927411"/>
                <a:gd name="connsiteX98" fmla="*/ 135884 w 951642"/>
                <a:gd name="connsiteY98" fmla="*/ 855583 h 927411"/>
                <a:gd name="connsiteX99" fmla="*/ 161601 w 951642"/>
                <a:gd name="connsiteY99" fmla="*/ 829866 h 927411"/>
                <a:gd name="connsiteX100" fmla="*/ 71819 w 951642"/>
                <a:gd name="connsiteY100" fmla="*/ 829866 h 927411"/>
                <a:gd name="connsiteX101" fmla="*/ 97536 w 951642"/>
                <a:gd name="connsiteY101" fmla="*/ 855583 h 927411"/>
                <a:gd name="connsiteX102" fmla="*/ 71819 w 951642"/>
                <a:gd name="connsiteY102" fmla="*/ 881301 h 927411"/>
                <a:gd name="connsiteX103" fmla="*/ 46101 w 951642"/>
                <a:gd name="connsiteY103" fmla="*/ 855583 h 927411"/>
                <a:gd name="connsiteX104" fmla="*/ 71819 w 951642"/>
                <a:gd name="connsiteY104" fmla="*/ 829866 h 927411"/>
                <a:gd name="connsiteX105" fmla="*/ 924697 w 951642"/>
                <a:gd name="connsiteY105" fmla="*/ 786184 h 927411"/>
                <a:gd name="connsiteX106" fmla="*/ 949205 w 951642"/>
                <a:gd name="connsiteY106" fmla="*/ 810692 h 927411"/>
                <a:gd name="connsiteX107" fmla="*/ 924697 w 951642"/>
                <a:gd name="connsiteY107" fmla="*/ 835200 h 927411"/>
                <a:gd name="connsiteX108" fmla="*/ 900189 w 951642"/>
                <a:gd name="connsiteY108" fmla="*/ 810692 h 927411"/>
                <a:gd name="connsiteX109" fmla="*/ 924697 w 951642"/>
                <a:gd name="connsiteY109" fmla="*/ 786184 h 927411"/>
                <a:gd name="connsiteX110" fmla="*/ 834924 w 951642"/>
                <a:gd name="connsiteY110" fmla="*/ 786184 h 927411"/>
                <a:gd name="connsiteX111" fmla="*/ 859432 w 951642"/>
                <a:gd name="connsiteY111" fmla="*/ 810692 h 927411"/>
                <a:gd name="connsiteX112" fmla="*/ 834924 w 951642"/>
                <a:gd name="connsiteY112" fmla="*/ 835200 h 927411"/>
                <a:gd name="connsiteX113" fmla="*/ 810416 w 951642"/>
                <a:gd name="connsiteY113" fmla="*/ 810692 h 927411"/>
                <a:gd name="connsiteX114" fmla="*/ 834924 w 951642"/>
                <a:gd name="connsiteY114" fmla="*/ 786184 h 927411"/>
                <a:gd name="connsiteX115" fmla="*/ 745150 w 951642"/>
                <a:gd name="connsiteY115" fmla="*/ 786184 h 927411"/>
                <a:gd name="connsiteX116" fmla="*/ 769658 w 951642"/>
                <a:gd name="connsiteY116" fmla="*/ 810692 h 927411"/>
                <a:gd name="connsiteX117" fmla="*/ 745150 w 951642"/>
                <a:gd name="connsiteY117" fmla="*/ 835200 h 927411"/>
                <a:gd name="connsiteX118" fmla="*/ 720642 w 951642"/>
                <a:gd name="connsiteY118" fmla="*/ 810692 h 927411"/>
                <a:gd name="connsiteX119" fmla="*/ 745150 w 951642"/>
                <a:gd name="connsiteY119" fmla="*/ 786184 h 927411"/>
                <a:gd name="connsiteX120" fmla="*/ 655377 w 951642"/>
                <a:gd name="connsiteY120" fmla="*/ 786184 h 927411"/>
                <a:gd name="connsiteX121" fmla="*/ 679885 w 951642"/>
                <a:gd name="connsiteY121" fmla="*/ 810692 h 927411"/>
                <a:gd name="connsiteX122" fmla="*/ 655377 w 951642"/>
                <a:gd name="connsiteY122" fmla="*/ 835200 h 927411"/>
                <a:gd name="connsiteX123" fmla="*/ 630869 w 951642"/>
                <a:gd name="connsiteY123" fmla="*/ 810692 h 927411"/>
                <a:gd name="connsiteX124" fmla="*/ 655377 w 951642"/>
                <a:gd name="connsiteY124" fmla="*/ 786184 h 927411"/>
                <a:gd name="connsiteX125" fmla="*/ 565595 w 951642"/>
                <a:gd name="connsiteY125" fmla="*/ 786184 h 927411"/>
                <a:gd name="connsiteX126" fmla="*/ 590103 w 951642"/>
                <a:gd name="connsiteY126" fmla="*/ 810692 h 927411"/>
                <a:gd name="connsiteX127" fmla="*/ 565595 w 951642"/>
                <a:gd name="connsiteY127" fmla="*/ 835200 h 927411"/>
                <a:gd name="connsiteX128" fmla="*/ 541087 w 951642"/>
                <a:gd name="connsiteY128" fmla="*/ 810692 h 927411"/>
                <a:gd name="connsiteX129" fmla="*/ 565595 w 951642"/>
                <a:gd name="connsiteY129" fmla="*/ 786184 h 927411"/>
                <a:gd name="connsiteX130" fmla="*/ 475822 w 951642"/>
                <a:gd name="connsiteY130" fmla="*/ 786184 h 927411"/>
                <a:gd name="connsiteX131" fmla="*/ 500330 w 951642"/>
                <a:gd name="connsiteY131" fmla="*/ 810692 h 927411"/>
                <a:gd name="connsiteX132" fmla="*/ 475822 w 951642"/>
                <a:gd name="connsiteY132" fmla="*/ 835200 h 927411"/>
                <a:gd name="connsiteX133" fmla="*/ 451314 w 951642"/>
                <a:gd name="connsiteY133" fmla="*/ 810692 h 927411"/>
                <a:gd name="connsiteX134" fmla="*/ 475822 w 951642"/>
                <a:gd name="connsiteY134" fmla="*/ 786184 h 927411"/>
                <a:gd name="connsiteX135" fmla="*/ 386048 w 951642"/>
                <a:gd name="connsiteY135" fmla="*/ 786184 h 927411"/>
                <a:gd name="connsiteX136" fmla="*/ 410556 w 951642"/>
                <a:gd name="connsiteY136" fmla="*/ 810692 h 927411"/>
                <a:gd name="connsiteX137" fmla="*/ 386048 w 951642"/>
                <a:gd name="connsiteY137" fmla="*/ 835200 h 927411"/>
                <a:gd name="connsiteX138" fmla="*/ 361540 w 951642"/>
                <a:gd name="connsiteY138" fmla="*/ 810692 h 927411"/>
                <a:gd name="connsiteX139" fmla="*/ 386048 w 951642"/>
                <a:gd name="connsiteY139" fmla="*/ 786184 h 927411"/>
                <a:gd name="connsiteX140" fmla="*/ 296266 w 951642"/>
                <a:gd name="connsiteY140" fmla="*/ 786184 h 927411"/>
                <a:gd name="connsiteX141" fmla="*/ 320774 w 951642"/>
                <a:gd name="connsiteY141" fmla="*/ 810692 h 927411"/>
                <a:gd name="connsiteX142" fmla="*/ 296266 w 951642"/>
                <a:gd name="connsiteY142" fmla="*/ 835200 h 927411"/>
                <a:gd name="connsiteX143" fmla="*/ 271758 w 951642"/>
                <a:gd name="connsiteY143" fmla="*/ 810692 h 927411"/>
                <a:gd name="connsiteX144" fmla="*/ 296266 w 951642"/>
                <a:gd name="connsiteY144" fmla="*/ 786184 h 927411"/>
                <a:gd name="connsiteX145" fmla="*/ 206483 w 951642"/>
                <a:gd name="connsiteY145" fmla="*/ 786184 h 927411"/>
                <a:gd name="connsiteX146" fmla="*/ 230991 w 951642"/>
                <a:gd name="connsiteY146" fmla="*/ 810692 h 927411"/>
                <a:gd name="connsiteX147" fmla="*/ 206483 w 951642"/>
                <a:gd name="connsiteY147" fmla="*/ 835200 h 927411"/>
                <a:gd name="connsiteX148" fmla="*/ 181975 w 951642"/>
                <a:gd name="connsiteY148" fmla="*/ 810692 h 927411"/>
                <a:gd name="connsiteX149" fmla="*/ 206483 w 951642"/>
                <a:gd name="connsiteY149" fmla="*/ 786184 h 927411"/>
                <a:gd name="connsiteX150" fmla="*/ 116710 w 951642"/>
                <a:gd name="connsiteY150" fmla="*/ 786184 h 927411"/>
                <a:gd name="connsiteX151" fmla="*/ 141218 w 951642"/>
                <a:gd name="connsiteY151" fmla="*/ 810692 h 927411"/>
                <a:gd name="connsiteX152" fmla="*/ 116710 w 951642"/>
                <a:gd name="connsiteY152" fmla="*/ 835200 h 927411"/>
                <a:gd name="connsiteX153" fmla="*/ 92202 w 951642"/>
                <a:gd name="connsiteY153" fmla="*/ 810692 h 927411"/>
                <a:gd name="connsiteX154" fmla="*/ 116710 w 951642"/>
                <a:gd name="connsiteY154" fmla="*/ 786184 h 927411"/>
                <a:gd name="connsiteX155" fmla="*/ 26937 w 951642"/>
                <a:gd name="connsiteY155" fmla="*/ 786184 h 927411"/>
                <a:gd name="connsiteX156" fmla="*/ 51445 w 951642"/>
                <a:gd name="connsiteY156" fmla="*/ 810692 h 927411"/>
                <a:gd name="connsiteX157" fmla="*/ 26937 w 951642"/>
                <a:gd name="connsiteY157" fmla="*/ 835200 h 927411"/>
                <a:gd name="connsiteX158" fmla="*/ 2429 w 951642"/>
                <a:gd name="connsiteY158" fmla="*/ 810692 h 927411"/>
                <a:gd name="connsiteX159" fmla="*/ 26937 w 951642"/>
                <a:gd name="connsiteY159" fmla="*/ 786184 h 927411"/>
                <a:gd name="connsiteX160" fmla="*/ 879815 w 951642"/>
                <a:gd name="connsiteY160" fmla="*/ 742503 h 927411"/>
                <a:gd name="connsiteX161" fmla="*/ 903113 w 951642"/>
                <a:gd name="connsiteY161" fmla="*/ 765801 h 927411"/>
                <a:gd name="connsiteX162" fmla="*/ 879815 w 951642"/>
                <a:gd name="connsiteY162" fmla="*/ 789099 h 927411"/>
                <a:gd name="connsiteX163" fmla="*/ 856517 w 951642"/>
                <a:gd name="connsiteY163" fmla="*/ 765801 h 927411"/>
                <a:gd name="connsiteX164" fmla="*/ 879815 w 951642"/>
                <a:gd name="connsiteY164" fmla="*/ 742503 h 927411"/>
                <a:gd name="connsiteX165" fmla="*/ 790041 w 951642"/>
                <a:gd name="connsiteY165" fmla="*/ 742503 h 927411"/>
                <a:gd name="connsiteX166" fmla="*/ 813339 w 951642"/>
                <a:gd name="connsiteY166" fmla="*/ 765801 h 927411"/>
                <a:gd name="connsiteX167" fmla="*/ 790041 w 951642"/>
                <a:gd name="connsiteY167" fmla="*/ 789099 h 927411"/>
                <a:gd name="connsiteX168" fmla="*/ 766743 w 951642"/>
                <a:gd name="connsiteY168" fmla="*/ 765801 h 927411"/>
                <a:gd name="connsiteX169" fmla="*/ 790041 w 951642"/>
                <a:gd name="connsiteY169" fmla="*/ 742503 h 927411"/>
                <a:gd name="connsiteX170" fmla="*/ 700259 w 951642"/>
                <a:gd name="connsiteY170" fmla="*/ 742503 h 927411"/>
                <a:gd name="connsiteX171" fmla="*/ 723557 w 951642"/>
                <a:gd name="connsiteY171" fmla="*/ 765801 h 927411"/>
                <a:gd name="connsiteX172" fmla="*/ 700259 w 951642"/>
                <a:gd name="connsiteY172" fmla="*/ 789099 h 927411"/>
                <a:gd name="connsiteX173" fmla="*/ 676961 w 951642"/>
                <a:gd name="connsiteY173" fmla="*/ 765801 h 927411"/>
                <a:gd name="connsiteX174" fmla="*/ 700259 w 951642"/>
                <a:gd name="connsiteY174" fmla="*/ 742503 h 927411"/>
                <a:gd name="connsiteX175" fmla="*/ 610486 w 951642"/>
                <a:gd name="connsiteY175" fmla="*/ 742503 h 927411"/>
                <a:gd name="connsiteX176" fmla="*/ 633784 w 951642"/>
                <a:gd name="connsiteY176" fmla="*/ 765801 h 927411"/>
                <a:gd name="connsiteX177" fmla="*/ 610486 w 951642"/>
                <a:gd name="connsiteY177" fmla="*/ 789099 h 927411"/>
                <a:gd name="connsiteX178" fmla="*/ 587188 w 951642"/>
                <a:gd name="connsiteY178" fmla="*/ 765801 h 927411"/>
                <a:gd name="connsiteX179" fmla="*/ 610486 w 951642"/>
                <a:gd name="connsiteY179" fmla="*/ 742503 h 927411"/>
                <a:gd name="connsiteX180" fmla="*/ 520703 w 951642"/>
                <a:gd name="connsiteY180" fmla="*/ 742503 h 927411"/>
                <a:gd name="connsiteX181" fmla="*/ 544001 w 951642"/>
                <a:gd name="connsiteY181" fmla="*/ 765801 h 927411"/>
                <a:gd name="connsiteX182" fmla="*/ 520703 w 951642"/>
                <a:gd name="connsiteY182" fmla="*/ 789099 h 927411"/>
                <a:gd name="connsiteX183" fmla="*/ 497405 w 951642"/>
                <a:gd name="connsiteY183" fmla="*/ 765801 h 927411"/>
                <a:gd name="connsiteX184" fmla="*/ 520703 w 951642"/>
                <a:gd name="connsiteY184" fmla="*/ 742503 h 927411"/>
                <a:gd name="connsiteX185" fmla="*/ 430930 w 951642"/>
                <a:gd name="connsiteY185" fmla="*/ 742503 h 927411"/>
                <a:gd name="connsiteX186" fmla="*/ 454228 w 951642"/>
                <a:gd name="connsiteY186" fmla="*/ 765801 h 927411"/>
                <a:gd name="connsiteX187" fmla="*/ 430930 w 951642"/>
                <a:gd name="connsiteY187" fmla="*/ 789099 h 927411"/>
                <a:gd name="connsiteX188" fmla="*/ 407632 w 951642"/>
                <a:gd name="connsiteY188" fmla="*/ 765801 h 927411"/>
                <a:gd name="connsiteX189" fmla="*/ 430930 w 951642"/>
                <a:gd name="connsiteY189" fmla="*/ 742503 h 927411"/>
                <a:gd name="connsiteX190" fmla="*/ 341157 w 951642"/>
                <a:gd name="connsiteY190" fmla="*/ 742503 h 927411"/>
                <a:gd name="connsiteX191" fmla="*/ 364455 w 951642"/>
                <a:gd name="connsiteY191" fmla="*/ 765801 h 927411"/>
                <a:gd name="connsiteX192" fmla="*/ 341157 w 951642"/>
                <a:gd name="connsiteY192" fmla="*/ 789099 h 927411"/>
                <a:gd name="connsiteX193" fmla="*/ 317859 w 951642"/>
                <a:gd name="connsiteY193" fmla="*/ 765801 h 927411"/>
                <a:gd name="connsiteX194" fmla="*/ 341157 w 951642"/>
                <a:gd name="connsiteY194" fmla="*/ 742503 h 927411"/>
                <a:gd name="connsiteX195" fmla="*/ 251384 w 951642"/>
                <a:gd name="connsiteY195" fmla="*/ 742503 h 927411"/>
                <a:gd name="connsiteX196" fmla="*/ 274682 w 951642"/>
                <a:gd name="connsiteY196" fmla="*/ 765801 h 927411"/>
                <a:gd name="connsiteX197" fmla="*/ 251384 w 951642"/>
                <a:gd name="connsiteY197" fmla="*/ 789099 h 927411"/>
                <a:gd name="connsiteX198" fmla="*/ 228086 w 951642"/>
                <a:gd name="connsiteY198" fmla="*/ 765801 h 927411"/>
                <a:gd name="connsiteX199" fmla="*/ 251384 w 951642"/>
                <a:gd name="connsiteY199" fmla="*/ 742503 h 927411"/>
                <a:gd name="connsiteX200" fmla="*/ 161601 w 951642"/>
                <a:gd name="connsiteY200" fmla="*/ 742503 h 927411"/>
                <a:gd name="connsiteX201" fmla="*/ 184899 w 951642"/>
                <a:gd name="connsiteY201" fmla="*/ 765801 h 927411"/>
                <a:gd name="connsiteX202" fmla="*/ 161601 w 951642"/>
                <a:gd name="connsiteY202" fmla="*/ 789099 h 927411"/>
                <a:gd name="connsiteX203" fmla="*/ 138303 w 951642"/>
                <a:gd name="connsiteY203" fmla="*/ 765801 h 927411"/>
                <a:gd name="connsiteX204" fmla="*/ 161601 w 951642"/>
                <a:gd name="connsiteY204" fmla="*/ 742503 h 927411"/>
                <a:gd name="connsiteX205" fmla="*/ 71828 w 951642"/>
                <a:gd name="connsiteY205" fmla="*/ 742503 h 927411"/>
                <a:gd name="connsiteX206" fmla="*/ 95126 w 951642"/>
                <a:gd name="connsiteY206" fmla="*/ 765801 h 927411"/>
                <a:gd name="connsiteX207" fmla="*/ 71828 w 951642"/>
                <a:gd name="connsiteY207" fmla="*/ 789099 h 927411"/>
                <a:gd name="connsiteX208" fmla="*/ 48530 w 951642"/>
                <a:gd name="connsiteY208" fmla="*/ 765801 h 927411"/>
                <a:gd name="connsiteX209" fmla="*/ 71828 w 951642"/>
                <a:gd name="connsiteY209" fmla="*/ 742503 h 927411"/>
                <a:gd name="connsiteX210" fmla="*/ 296266 w 951642"/>
                <a:gd name="connsiteY210" fmla="*/ 698831 h 927411"/>
                <a:gd name="connsiteX211" fmla="*/ 318345 w 951642"/>
                <a:gd name="connsiteY211" fmla="*/ 720910 h 927411"/>
                <a:gd name="connsiteX212" fmla="*/ 296266 w 951642"/>
                <a:gd name="connsiteY212" fmla="*/ 742989 h 927411"/>
                <a:gd name="connsiteX213" fmla="*/ 274187 w 951642"/>
                <a:gd name="connsiteY213" fmla="*/ 720910 h 927411"/>
                <a:gd name="connsiteX214" fmla="*/ 296266 w 951642"/>
                <a:gd name="connsiteY214" fmla="*/ 698831 h 927411"/>
                <a:gd name="connsiteX215" fmla="*/ 924696 w 951642"/>
                <a:gd name="connsiteY215" fmla="*/ 698821 h 927411"/>
                <a:gd name="connsiteX216" fmla="*/ 946785 w 951642"/>
                <a:gd name="connsiteY216" fmla="*/ 720909 h 927411"/>
                <a:gd name="connsiteX217" fmla="*/ 924696 w 951642"/>
                <a:gd name="connsiteY217" fmla="*/ 742998 h 927411"/>
                <a:gd name="connsiteX218" fmla="*/ 902608 w 951642"/>
                <a:gd name="connsiteY218" fmla="*/ 720909 h 927411"/>
                <a:gd name="connsiteX219" fmla="*/ 924696 w 951642"/>
                <a:gd name="connsiteY219" fmla="*/ 698821 h 927411"/>
                <a:gd name="connsiteX220" fmla="*/ 834923 w 951642"/>
                <a:gd name="connsiteY220" fmla="*/ 698821 h 927411"/>
                <a:gd name="connsiteX221" fmla="*/ 857012 w 951642"/>
                <a:gd name="connsiteY221" fmla="*/ 720909 h 927411"/>
                <a:gd name="connsiteX222" fmla="*/ 834923 w 951642"/>
                <a:gd name="connsiteY222" fmla="*/ 742998 h 927411"/>
                <a:gd name="connsiteX223" fmla="*/ 812835 w 951642"/>
                <a:gd name="connsiteY223" fmla="*/ 720909 h 927411"/>
                <a:gd name="connsiteX224" fmla="*/ 834923 w 951642"/>
                <a:gd name="connsiteY224" fmla="*/ 698821 h 927411"/>
                <a:gd name="connsiteX225" fmla="*/ 745151 w 951642"/>
                <a:gd name="connsiteY225" fmla="*/ 698821 h 927411"/>
                <a:gd name="connsiteX226" fmla="*/ 767239 w 951642"/>
                <a:gd name="connsiteY226" fmla="*/ 720909 h 927411"/>
                <a:gd name="connsiteX227" fmla="*/ 745151 w 951642"/>
                <a:gd name="connsiteY227" fmla="*/ 742998 h 927411"/>
                <a:gd name="connsiteX228" fmla="*/ 723062 w 951642"/>
                <a:gd name="connsiteY228" fmla="*/ 720909 h 927411"/>
                <a:gd name="connsiteX229" fmla="*/ 745151 w 951642"/>
                <a:gd name="connsiteY229" fmla="*/ 698821 h 927411"/>
                <a:gd name="connsiteX230" fmla="*/ 655367 w 951642"/>
                <a:gd name="connsiteY230" fmla="*/ 698821 h 927411"/>
                <a:gd name="connsiteX231" fmla="*/ 677456 w 951642"/>
                <a:gd name="connsiteY231" fmla="*/ 720909 h 927411"/>
                <a:gd name="connsiteX232" fmla="*/ 655367 w 951642"/>
                <a:gd name="connsiteY232" fmla="*/ 742998 h 927411"/>
                <a:gd name="connsiteX233" fmla="*/ 633279 w 951642"/>
                <a:gd name="connsiteY233" fmla="*/ 720909 h 927411"/>
                <a:gd name="connsiteX234" fmla="*/ 655367 w 951642"/>
                <a:gd name="connsiteY234" fmla="*/ 698821 h 927411"/>
                <a:gd name="connsiteX235" fmla="*/ 565604 w 951642"/>
                <a:gd name="connsiteY235" fmla="*/ 698821 h 927411"/>
                <a:gd name="connsiteX236" fmla="*/ 587693 w 951642"/>
                <a:gd name="connsiteY236" fmla="*/ 720909 h 927411"/>
                <a:gd name="connsiteX237" fmla="*/ 565604 w 951642"/>
                <a:gd name="connsiteY237" fmla="*/ 742998 h 927411"/>
                <a:gd name="connsiteX238" fmla="*/ 543516 w 951642"/>
                <a:gd name="connsiteY238" fmla="*/ 720909 h 927411"/>
                <a:gd name="connsiteX239" fmla="*/ 565604 w 951642"/>
                <a:gd name="connsiteY239" fmla="*/ 698821 h 927411"/>
                <a:gd name="connsiteX240" fmla="*/ 475821 w 951642"/>
                <a:gd name="connsiteY240" fmla="*/ 698821 h 927411"/>
                <a:gd name="connsiteX241" fmla="*/ 497910 w 951642"/>
                <a:gd name="connsiteY241" fmla="*/ 720909 h 927411"/>
                <a:gd name="connsiteX242" fmla="*/ 475821 w 951642"/>
                <a:gd name="connsiteY242" fmla="*/ 742998 h 927411"/>
                <a:gd name="connsiteX243" fmla="*/ 453733 w 951642"/>
                <a:gd name="connsiteY243" fmla="*/ 720909 h 927411"/>
                <a:gd name="connsiteX244" fmla="*/ 475821 w 951642"/>
                <a:gd name="connsiteY244" fmla="*/ 698821 h 927411"/>
                <a:gd name="connsiteX245" fmla="*/ 386038 w 951642"/>
                <a:gd name="connsiteY245" fmla="*/ 698821 h 927411"/>
                <a:gd name="connsiteX246" fmla="*/ 408127 w 951642"/>
                <a:gd name="connsiteY246" fmla="*/ 720909 h 927411"/>
                <a:gd name="connsiteX247" fmla="*/ 386038 w 951642"/>
                <a:gd name="connsiteY247" fmla="*/ 742998 h 927411"/>
                <a:gd name="connsiteX248" fmla="*/ 363950 w 951642"/>
                <a:gd name="connsiteY248" fmla="*/ 720909 h 927411"/>
                <a:gd name="connsiteX249" fmla="*/ 386038 w 951642"/>
                <a:gd name="connsiteY249" fmla="*/ 698821 h 927411"/>
                <a:gd name="connsiteX250" fmla="*/ 206492 w 951642"/>
                <a:gd name="connsiteY250" fmla="*/ 698821 h 927411"/>
                <a:gd name="connsiteX251" fmla="*/ 228581 w 951642"/>
                <a:gd name="connsiteY251" fmla="*/ 720909 h 927411"/>
                <a:gd name="connsiteX252" fmla="*/ 206492 w 951642"/>
                <a:gd name="connsiteY252" fmla="*/ 742998 h 927411"/>
                <a:gd name="connsiteX253" fmla="*/ 184404 w 951642"/>
                <a:gd name="connsiteY253" fmla="*/ 720909 h 927411"/>
                <a:gd name="connsiteX254" fmla="*/ 206492 w 951642"/>
                <a:gd name="connsiteY254" fmla="*/ 698821 h 927411"/>
                <a:gd name="connsiteX255" fmla="*/ 116719 w 951642"/>
                <a:gd name="connsiteY255" fmla="*/ 698821 h 927411"/>
                <a:gd name="connsiteX256" fmla="*/ 138808 w 951642"/>
                <a:gd name="connsiteY256" fmla="*/ 720909 h 927411"/>
                <a:gd name="connsiteX257" fmla="*/ 116719 w 951642"/>
                <a:gd name="connsiteY257" fmla="*/ 742998 h 927411"/>
                <a:gd name="connsiteX258" fmla="*/ 94631 w 951642"/>
                <a:gd name="connsiteY258" fmla="*/ 720909 h 927411"/>
                <a:gd name="connsiteX259" fmla="*/ 116719 w 951642"/>
                <a:gd name="connsiteY259" fmla="*/ 698821 h 927411"/>
                <a:gd name="connsiteX260" fmla="*/ 26936 w 951642"/>
                <a:gd name="connsiteY260" fmla="*/ 698821 h 927411"/>
                <a:gd name="connsiteX261" fmla="*/ 49025 w 951642"/>
                <a:gd name="connsiteY261" fmla="*/ 720909 h 927411"/>
                <a:gd name="connsiteX262" fmla="*/ 26936 w 951642"/>
                <a:gd name="connsiteY262" fmla="*/ 742998 h 927411"/>
                <a:gd name="connsiteX263" fmla="*/ 4848 w 951642"/>
                <a:gd name="connsiteY263" fmla="*/ 720909 h 927411"/>
                <a:gd name="connsiteX264" fmla="*/ 26936 w 951642"/>
                <a:gd name="connsiteY264" fmla="*/ 698821 h 927411"/>
                <a:gd name="connsiteX265" fmla="*/ 879814 w 951642"/>
                <a:gd name="connsiteY265" fmla="*/ 655158 h 927411"/>
                <a:gd name="connsiteX266" fmla="*/ 900684 w 951642"/>
                <a:gd name="connsiteY266" fmla="*/ 676027 h 927411"/>
                <a:gd name="connsiteX267" fmla="*/ 879814 w 951642"/>
                <a:gd name="connsiteY267" fmla="*/ 696897 h 927411"/>
                <a:gd name="connsiteX268" fmla="*/ 858945 w 951642"/>
                <a:gd name="connsiteY268" fmla="*/ 676027 h 927411"/>
                <a:gd name="connsiteX269" fmla="*/ 879814 w 951642"/>
                <a:gd name="connsiteY269" fmla="*/ 655158 h 927411"/>
                <a:gd name="connsiteX270" fmla="*/ 700259 w 951642"/>
                <a:gd name="connsiteY270" fmla="*/ 655158 h 927411"/>
                <a:gd name="connsiteX271" fmla="*/ 721129 w 951642"/>
                <a:gd name="connsiteY271" fmla="*/ 676027 h 927411"/>
                <a:gd name="connsiteX272" fmla="*/ 700259 w 951642"/>
                <a:gd name="connsiteY272" fmla="*/ 696897 h 927411"/>
                <a:gd name="connsiteX273" fmla="*/ 679390 w 951642"/>
                <a:gd name="connsiteY273" fmla="*/ 676027 h 927411"/>
                <a:gd name="connsiteX274" fmla="*/ 700259 w 951642"/>
                <a:gd name="connsiteY274" fmla="*/ 655158 h 927411"/>
                <a:gd name="connsiteX275" fmla="*/ 610486 w 951642"/>
                <a:gd name="connsiteY275" fmla="*/ 655158 h 927411"/>
                <a:gd name="connsiteX276" fmla="*/ 631356 w 951642"/>
                <a:gd name="connsiteY276" fmla="*/ 676027 h 927411"/>
                <a:gd name="connsiteX277" fmla="*/ 610486 w 951642"/>
                <a:gd name="connsiteY277" fmla="*/ 696897 h 927411"/>
                <a:gd name="connsiteX278" fmla="*/ 589617 w 951642"/>
                <a:gd name="connsiteY278" fmla="*/ 676027 h 927411"/>
                <a:gd name="connsiteX279" fmla="*/ 610486 w 951642"/>
                <a:gd name="connsiteY279" fmla="*/ 655158 h 927411"/>
                <a:gd name="connsiteX280" fmla="*/ 430930 w 951642"/>
                <a:gd name="connsiteY280" fmla="*/ 655158 h 927411"/>
                <a:gd name="connsiteX281" fmla="*/ 451800 w 951642"/>
                <a:gd name="connsiteY281" fmla="*/ 676027 h 927411"/>
                <a:gd name="connsiteX282" fmla="*/ 430930 w 951642"/>
                <a:gd name="connsiteY282" fmla="*/ 696897 h 927411"/>
                <a:gd name="connsiteX283" fmla="*/ 410061 w 951642"/>
                <a:gd name="connsiteY283" fmla="*/ 676027 h 927411"/>
                <a:gd name="connsiteX284" fmla="*/ 430930 w 951642"/>
                <a:gd name="connsiteY284" fmla="*/ 655158 h 927411"/>
                <a:gd name="connsiteX285" fmla="*/ 341157 w 951642"/>
                <a:gd name="connsiteY285" fmla="*/ 655158 h 927411"/>
                <a:gd name="connsiteX286" fmla="*/ 362027 w 951642"/>
                <a:gd name="connsiteY286" fmla="*/ 676027 h 927411"/>
                <a:gd name="connsiteX287" fmla="*/ 341157 w 951642"/>
                <a:gd name="connsiteY287" fmla="*/ 696897 h 927411"/>
                <a:gd name="connsiteX288" fmla="*/ 320288 w 951642"/>
                <a:gd name="connsiteY288" fmla="*/ 676027 h 927411"/>
                <a:gd name="connsiteX289" fmla="*/ 341157 w 951642"/>
                <a:gd name="connsiteY289" fmla="*/ 655158 h 927411"/>
                <a:gd name="connsiteX290" fmla="*/ 251374 w 951642"/>
                <a:gd name="connsiteY290" fmla="*/ 655158 h 927411"/>
                <a:gd name="connsiteX291" fmla="*/ 272244 w 951642"/>
                <a:gd name="connsiteY291" fmla="*/ 676027 h 927411"/>
                <a:gd name="connsiteX292" fmla="*/ 251374 w 951642"/>
                <a:gd name="connsiteY292" fmla="*/ 696897 h 927411"/>
                <a:gd name="connsiteX293" fmla="*/ 230505 w 951642"/>
                <a:gd name="connsiteY293" fmla="*/ 676027 h 927411"/>
                <a:gd name="connsiteX294" fmla="*/ 251374 w 951642"/>
                <a:gd name="connsiteY294" fmla="*/ 655158 h 927411"/>
                <a:gd name="connsiteX295" fmla="*/ 161601 w 951642"/>
                <a:gd name="connsiteY295" fmla="*/ 655158 h 927411"/>
                <a:gd name="connsiteX296" fmla="*/ 182471 w 951642"/>
                <a:gd name="connsiteY296" fmla="*/ 676027 h 927411"/>
                <a:gd name="connsiteX297" fmla="*/ 161601 w 951642"/>
                <a:gd name="connsiteY297" fmla="*/ 696897 h 927411"/>
                <a:gd name="connsiteX298" fmla="*/ 140732 w 951642"/>
                <a:gd name="connsiteY298" fmla="*/ 676027 h 927411"/>
                <a:gd name="connsiteX299" fmla="*/ 161601 w 951642"/>
                <a:gd name="connsiteY299" fmla="*/ 655158 h 927411"/>
                <a:gd name="connsiteX300" fmla="*/ 71828 w 951642"/>
                <a:gd name="connsiteY300" fmla="*/ 655158 h 927411"/>
                <a:gd name="connsiteX301" fmla="*/ 92698 w 951642"/>
                <a:gd name="connsiteY301" fmla="*/ 676027 h 927411"/>
                <a:gd name="connsiteX302" fmla="*/ 71828 w 951642"/>
                <a:gd name="connsiteY302" fmla="*/ 696897 h 927411"/>
                <a:gd name="connsiteX303" fmla="*/ 50959 w 951642"/>
                <a:gd name="connsiteY303" fmla="*/ 676027 h 927411"/>
                <a:gd name="connsiteX304" fmla="*/ 71828 w 951642"/>
                <a:gd name="connsiteY304" fmla="*/ 655158 h 927411"/>
                <a:gd name="connsiteX305" fmla="*/ 790042 w 951642"/>
                <a:gd name="connsiteY305" fmla="*/ 655149 h 927411"/>
                <a:gd name="connsiteX306" fmla="*/ 810921 w 951642"/>
                <a:gd name="connsiteY306" fmla="*/ 676028 h 927411"/>
                <a:gd name="connsiteX307" fmla="*/ 790042 w 951642"/>
                <a:gd name="connsiteY307" fmla="*/ 696907 h 927411"/>
                <a:gd name="connsiteX308" fmla="*/ 769163 w 951642"/>
                <a:gd name="connsiteY308" fmla="*/ 676028 h 927411"/>
                <a:gd name="connsiteX309" fmla="*/ 790042 w 951642"/>
                <a:gd name="connsiteY309" fmla="*/ 655149 h 927411"/>
                <a:gd name="connsiteX310" fmla="*/ 520703 w 951642"/>
                <a:gd name="connsiteY310" fmla="*/ 655149 h 927411"/>
                <a:gd name="connsiteX311" fmla="*/ 541582 w 951642"/>
                <a:gd name="connsiteY311" fmla="*/ 676028 h 927411"/>
                <a:gd name="connsiteX312" fmla="*/ 520703 w 951642"/>
                <a:gd name="connsiteY312" fmla="*/ 696907 h 927411"/>
                <a:gd name="connsiteX313" fmla="*/ 499824 w 951642"/>
                <a:gd name="connsiteY313" fmla="*/ 676028 h 927411"/>
                <a:gd name="connsiteX314" fmla="*/ 520703 w 951642"/>
                <a:gd name="connsiteY314" fmla="*/ 655149 h 927411"/>
                <a:gd name="connsiteX315" fmla="*/ 924706 w 951642"/>
                <a:gd name="connsiteY315" fmla="*/ 611477 h 927411"/>
                <a:gd name="connsiteX316" fmla="*/ 944365 w 951642"/>
                <a:gd name="connsiteY316" fmla="*/ 631137 h 927411"/>
                <a:gd name="connsiteX317" fmla="*/ 924706 w 951642"/>
                <a:gd name="connsiteY317" fmla="*/ 650796 h 927411"/>
                <a:gd name="connsiteX318" fmla="*/ 905046 w 951642"/>
                <a:gd name="connsiteY318" fmla="*/ 631137 h 927411"/>
                <a:gd name="connsiteX319" fmla="*/ 924706 w 951642"/>
                <a:gd name="connsiteY319" fmla="*/ 611477 h 927411"/>
                <a:gd name="connsiteX320" fmla="*/ 834924 w 951642"/>
                <a:gd name="connsiteY320" fmla="*/ 611477 h 927411"/>
                <a:gd name="connsiteX321" fmla="*/ 854583 w 951642"/>
                <a:gd name="connsiteY321" fmla="*/ 631137 h 927411"/>
                <a:gd name="connsiteX322" fmla="*/ 834924 w 951642"/>
                <a:gd name="connsiteY322" fmla="*/ 650796 h 927411"/>
                <a:gd name="connsiteX323" fmla="*/ 815264 w 951642"/>
                <a:gd name="connsiteY323" fmla="*/ 631137 h 927411"/>
                <a:gd name="connsiteX324" fmla="*/ 834924 w 951642"/>
                <a:gd name="connsiteY324" fmla="*/ 611477 h 927411"/>
                <a:gd name="connsiteX325" fmla="*/ 745151 w 951642"/>
                <a:gd name="connsiteY325" fmla="*/ 611477 h 927411"/>
                <a:gd name="connsiteX326" fmla="*/ 764810 w 951642"/>
                <a:gd name="connsiteY326" fmla="*/ 631137 h 927411"/>
                <a:gd name="connsiteX327" fmla="*/ 745151 w 951642"/>
                <a:gd name="connsiteY327" fmla="*/ 650796 h 927411"/>
                <a:gd name="connsiteX328" fmla="*/ 725491 w 951642"/>
                <a:gd name="connsiteY328" fmla="*/ 631137 h 927411"/>
                <a:gd name="connsiteX329" fmla="*/ 745151 w 951642"/>
                <a:gd name="connsiteY329" fmla="*/ 611477 h 927411"/>
                <a:gd name="connsiteX330" fmla="*/ 655368 w 951642"/>
                <a:gd name="connsiteY330" fmla="*/ 611477 h 927411"/>
                <a:gd name="connsiteX331" fmla="*/ 675027 w 951642"/>
                <a:gd name="connsiteY331" fmla="*/ 631137 h 927411"/>
                <a:gd name="connsiteX332" fmla="*/ 655368 w 951642"/>
                <a:gd name="connsiteY332" fmla="*/ 650796 h 927411"/>
                <a:gd name="connsiteX333" fmla="*/ 635708 w 951642"/>
                <a:gd name="connsiteY333" fmla="*/ 631137 h 927411"/>
                <a:gd name="connsiteX334" fmla="*/ 655368 w 951642"/>
                <a:gd name="connsiteY334" fmla="*/ 611477 h 927411"/>
                <a:gd name="connsiteX335" fmla="*/ 565595 w 951642"/>
                <a:gd name="connsiteY335" fmla="*/ 611477 h 927411"/>
                <a:gd name="connsiteX336" fmla="*/ 585254 w 951642"/>
                <a:gd name="connsiteY336" fmla="*/ 631137 h 927411"/>
                <a:gd name="connsiteX337" fmla="*/ 565595 w 951642"/>
                <a:gd name="connsiteY337" fmla="*/ 650796 h 927411"/>
                <a:gd name="connsiteX338" fmla="*/ 545935 w 951642"/>
                <a:gd name="connsiteY338" fmla="*/ 631137 h 927411"/>
                <a:gd name="connsiteX339" fmla="*/ 565595 w 951642"/>
                <a:gd name="connsiteY339" fmla="*/ 611477 h 927411"/>
                <a:gd name="connsiteX340" fmla="*/ 475822 w 951642"/>
                <a:gd name="connsiteY340" fmla="*/ 611477 h 927411"/>
                <a:gd name="connsiteX341" fmla="*/ 495481 w 951642"/>
                <a:gd name="connsiteY341" fmla="*/ 631137 h 927411"/>
                <a:gd name="connsiteX342" fmla="*/ 475822 w 951642"/>
                <a:gd name="connsiteY342" fmla="*/ 650796 h 927411"/>
                <a:gd name="connsiteX343" fmla="*/ 456162 w 951642"/>
                <a:gd name="connsiteY343" fmla="*/ 631137 h 927411"/>
                <a:gd name="connsiteX344" fmla="*/ 475822 w 951642"/>
                <a:gd name="connsiteY344" fmla="*/ 611477 h 927411"/>
                <a:gd name="connsiteX345" fmla="*/ 386049 w 951642"/>
                <a:gd name="connsiteY345" fmla="*/ 611477 h 927411"/>
                <a:gd name="connsiteX346" fmla="*/ 405708 w 951642"/>
                <a:gd name="connsiteY346" fmla="*/ 631137 h 927411"/>
                <a:gd name="connsiteX347" fmla="*/ 386049 w 951642"/>
                <a:gd name="connsiteY347" fmla="*/ 650796 h 927411"/>
                <a:gd name="connsiteX348" fmla="*/ 366389 w 951642"/>
                <a:gd name="connsiteY348" fmla="*/ 631137 h 927411"/>
                <a:gd name="connsiteX349" fmla="*/ 386049 w 951642"/>
                <a:gd name="connsiteY349" fmla="*/ 611477 h 927411"/>
                <a:gd name="connsiteX350" fmla="*/ 296266 w 951642"/>
                <a:gd name="connsiteY350" fmla="*/ 611477 h 927411"/>
                <a:gd name="connsiteX351" fmla="*/ 315925 w 951642"/>
                <a:gd name="connsiteY351" fmla="*/ 631137 h 927411"/>
                <a:gd name="connsiteX352" fmla="*/ 296266 w 951642"/>
                <a:gd name="connsiteY352" fmla="*/ 650796 h 927411"/>
                <a:gd name="connsiteX353" fmla="*/ 276606 w 951642"/>
                <a:gd name="connsiteY353" fmla="*/ 631137 h 927411"/>
                <a:gd name="connsiteX354" fmla="*/ 296266 w 951642"/>
                <a:gd name="connsiteY354" fmla="*/ 611477 h 927411"/>
                <a:gd name="connsiteX355" fmla="*/ 206493 w 951642"/>
                <a:gd name="connsiteY355" fmla="*/ 611477 h 927411"/>
                <a:gd name="connsiteX356" fmla="*/ 226152 w 951642"/>
                <a:gd name="connsiteY356" fmla="*/ 631137 h 927411"/>
                <a:gd name="connsiteX357" fmla="*/ 206493 w 951642"/>
                <a:gd name="connsiteY357" fmla="*/ 650796 h 927411"/>
                <a:gd name="connsiteX358" fmla="*/ 186833 w 951642"/>
                <a:gd name="connsiteY358" fmla="*/ 631137 h 927411"/>
                <a:gd name="connsiteX359" fmla="*/ 206493 w 951642"/>
                <a:gd name="connsiteY359" fmla="*/ 611477 h 927411"/>
                <a:gd name="connsiteX360" fmla="*/ 116710 w 951642"/>
                <a:gd name="connsiteY360" fmla="*/ 611477 h 927411"/>
                <a:gd name="connsiteX361" fmla="*/ 136369 w 951642"/>
                <a:gd name="connsiteY361" fmla="*/ 631137 h 927411"/>
                <a:gd name="connsiteX362" fmla="*/ 116710 w 951642"/>
                <a:gd name="connsiteY362" fmla="*/ 650796 h 927411"/>
                <a:gd name="connsiteX363" fmla="*/ 97050 w 951642"/>
                <a:gd name="connsiteY363" fmla="*/ 631137 h 927411"/>
                <a:gd name="connsiteX364" fmla="*/ 116710 w 951642"/>
                <a:gd name="connsiteY364" fmla="*/ 611477 h 927411"/>
                <a:gd name="connsiteX365" fmla="*/ 26937 w 951642"/>
                <a:gd name="connsiteY365" fmla="*/ 611477 h 927411"/>
                <a:gd name="connsiteX366" fmla="*/ 46596 w 951642"/>
                <a:gd name="connsiteY366" fmla="*/ 631137 h 927411"/>
                <a:gd name="connsiteX367" fmla="*/ 26937 w 951642"/>
                <a:gd name="connsiteY367" fmla="*/ 650796 h 927411"/>
                <a:gd name="connsiteX368" fmla="*/ 7277 w 951642"/>
                <a:gd name="connsiteY368" fmla="*/ 631137 h 927411"/>
                <a:gd name="connsiteX369" fmla="*/ 26937 w 951642"/>
                <a:gd name="connsiteY369" fmla="*/ 611477 h 927411"/>
                <a:gd name="connsiteX370" fmla="*/ 879815 w 951642"/>
                <a:gd name="connsiteY370" fmla="*/ 567805 h 927411"/>
                <a:gd name="connsiteX371" fmla="*/ 898265 w 951642"/>
                <a:gd name="connsiteY371" fmla="*/ 586255 h 927411"/>
                <a:gd name="connsiteX372" fmla="*/ 879815 w 951642"/>
                <a:gd name="connsiteY372" fmla="*/ 604705 h 927411"/>
                <a:gd name="connsiteX373" fmla="*/ 861365 w 951642"/>
                <a:gd name="connsiteY373" fmla="*/ 586255 h 927411"/>
                <a:gd name="connsiteX374" fmla="*/ 879815 w 951642"/>
                <a:gd name="connsiteY374" fmla="*/ 567805 h 927411"/>
                <a:gd name="connsiteX375" fmla="*/ 790032 w 951642"/>
                <a:gd name="connsiteY375" fmla="*/ 567805 h 927411"/>
                <a:gd name="connsiteX376" fmla="*/ 808482 w 951642"/>
                <a:gd name="connsiteY376" fmla="*/ 586255 h 927411"/>
                <a:gd name="connsiteX377" fmla="*/ 790032 w 951642"/>
                <a:gd name="connsiteY377" fmla="*/ 604705 h 927411"/>
                <a:gd name="connsiteX378" fmla="*/ 771582 w 951642"/>
                <a:gd name="connsiteY378" fmla="*/ 586255 h 927411"/>
                <a:gd name="connsiteX379" fmla="*/ 790032 w 951642"/>
                <a:gd name="connsiteY379" fmla="*/ 567805 h 927411"/>
                <a:gd name="connsiteX380" fmla="*/ 700269 w 951642"/>
                <a:gd name="connsiteY380" fmla="*/ 567805 h 927411"/>
                <a:gd name="connsiteX381" fmla="*/ 718719 w 951642"/>
                <a:gd name="connsiteY381" fmla="*/ 586255 h 927411"/>
                <a:gd name="connsiteX382" fmla="*/ 700269 w 951642"/>
                <a:gd name="connsiteY382" fmla="*/ 604705 h 927411"/>
                <a:gd name="connsiteX383" fmla="*/ 681819 w 951642"/>
                <a:gd name="connsiteY383" fmla="*/ 586255 h 927411"/>
                <a:gd name="connsiteX384" fmla="*/ 700269 w 951642"/>
                <a:gd name="connsiteY384" fmla="*/ 567805 h 927411"/>
                <a:gd name="connsiteX385" fmla="*/ 610486 w 951642"/>
                <a:gd name="connsiteY385" fmla="*/ 567805 h 927411"/>
                <a:gd name="connsiteX386" fmla="*/ 628936 w 951642"/>
                <a:gd name="connsiteY386" fmla="*/ 586255 h 927411"/>
                <a:gd name="connsiteX387" fmla="*/ 610486 w 951642"/>
                <a:gd name="connsiteY387" fmla="*/ 604705 h 927411"/>
                <a:gd name="connsiteX388" fmla="*/ 592036 w 951642"/>
                <a:gd name="connsiteY388" fmla="*/ 586255 h 927411"/>
                <a:gd name="connsiteX389" fmla="*/ 610486 w 951642"/>
                <a:gd name="connsiteY389" fmla="*/ 567805 h 927411"/>
                <a:gd name="connsiteX390" fmla="*/ 520703 w 951642"/>
                <a:gd name="connsiteY390" fmla="*/ 567805 h 927411"/>
                <a:gd name="connsiteX391" fmla="*/ 539153 w 951642"/>
                <a:gd name="connsiteY391" fmla="*/ 586255 h 927411"/>
                <a:gd name="connsiteX392" fmla="*/ 520703 w 951642"/>
                <a:gd name="connsiteY392" fmla="*/ 604705 h 927411"/>
                <a:gd name="connsiteX393" fmla="*/ 502253 w 951642"/>
                <a:gd name="connsiteY393" fmla="*/ 586255 h 927411"/>
                <a:gd name="connsiteX394" fmla="*/ 520703 w 951642"/>
                <a:gd name="connsiteY394" fmla="*/ 567805 h 927411"/>
                <a:gd name="connsiteX395" fmla="*/ 430930 w 951642"/>
                <a:gd name="connsiteY395" fmla="*/ 567805 h 927411"/>
                <a:gd name="connsiteX396" fmla="*/ 449380 w 951642"/>
                <a:gd name="connsiteY396" fmla="*/ 586255 h 927411"/>
                <a:gd name="connsiteX397" fmla="*/ 430930 w 951642"/>
                <a:gd name="connsiteY397" fmla="*/ 604705 h 927411"/>
                <a:gd name="connsiteX398" fmla="*/ 412480 w 951642"/>
                <a:gd name="connsiteY398" fmla="*/ 586255 h 927411"/>
                <a:gd name="connsiteX399" fmla="*/ 430930 w 951642"/>
                <a:gd name="connsiteY399" fmla="*/ 567805 h 927411"/>
                <a:gd name="connsiteX400" fmla="*/ 341157 w 951642"/>
                <a:gd name="connsiteY400" fmla="*/ 567805 h 927411"/>
                <a:gd name="connsiteX401" fmla="*/ 359607 w 951642"/>
                <a:gd name="connsiteY401" fmla="*/ 586255 h 927411"/>
                <a:gd name="connsiteX402" fmla="*/ 341157 w 951642"/>
                <a:gd name="connsiteY402" fmla="*/ 604705 h 927411"/>
                <a:gd name="connsiteX403" fmla="*/ 322707 w 951642"/>
                <a:gd name="connsiteY403" fmla="*/ 586255 h 927411"/>
                <a:gd name="connsiteX404" fmla="*/ 341157 w 951642"/>
                <a:gd name="connsiteY404" fmla="*/ 567805 h 927411"/>
                <a:gd name="connsiteX405" fmla="*/ 251374 w 951642"/>
                <a:gd name="connsiteY405" fmla="*/ 567805 h 927411"/>
                <a:gd name="connsiteX406" fmla="*/ 269824 w 951642"/>
                <a:gd name="connsiteY406" fmla="*/ 586255 h 927411"/>
                <a:gd name="connsiteX407" fmla="*/ 251374 w 951642"/>
                <a:gd name="connsiteY407" fmla="*/ 604705 h 927411"/>
                <a:gd name="connsiteX408" fmla="*/ 232924 w 951642"/>
                <a:gd name="connsiteY408" fmla="*/ 586255 h 927411"/>
                <a:gd name="connsiteX409" fmla="*/ 251374 w 951642"/>
                <a:gd name="connsiteY409" fmla="*/ 567805 h 927411"/>
                <a:gd name="connsiteX410" fmla="*/ 161601 w 951642"/>
                <a:gd name="connsiteY410" fmla="*/ 567805 h 927411"/>
                <a:gd name="connsiteX411" fmla="*/ 180051 w 951642"/>
                <a:gd name="connsiteY411" fmla="*/ 586255 h 927411"/>
                <a:gd name="connsiteX412" fmla="*/ 161601 w 951642"/>
                <a:gd name="connsiteY412" fmla="*/ 604705 h 927411"/>
                <a:gd name="connsiteX413" fmla="*/ 143151 w 951642"/>
                <a:gd name="connsiteY413" fmla="*/ 586255 h 927411"/>
                <a:gd name="connsiteX414" fmla="*/ 161601 w 951642"/>
                <a:gd name="connsiteY414" fmla="*/ 567805 h 927411"/>
                <a:gd name="connsiteX415" fmla="*/ 71828 w 951642"/>
                <a:gd name="connsiteY415" fmla="*/ 567805 h 927411"/>
                <a:gd name="connsiteX416" fmla="*/ 90278 w 951642"/>
                <a:gd name="connsiteY416" fmla="*/ 586255 h 927411"/>
                <a:gd name="connsiteX417" fmla="*/ 71828 w 951642"/>
                <a:gd name="connsiteY417" fmla="*/ 604705 h 927411"/>
                <a:gd name="connsiteX418" fmla="*/ 53378 w 951642"/>
                <a:gd name="connsiteY418" fmla="*/ 586255 h 927411"/>
                <a:gd name="connsiteX419" fmla="*/ 71828 w 951642"/>
                <a:gd name="connsiteY419" fmla="*/ 567805 h 927411"/>
                <a:gd name="connsiteX420" fmla="*/ 475822 w 951642"/>
                <a:gd name="connsiteY420" fmla="*/ 524133 h 927411"/>
                <a:gd name="connsiteX421" fmla="*/ 493052 w 951642"/>
                <a:gd name="connsiteY421" fmla="*/ 541364 h 927411"/>
                <a:gd name="connsiteX422" fmla="*/ 475822 w 951642"/>
                <a:gd name="connsiteY422" fmla="*/ 558594 h 927411"/>
                <a:gd name="connsiteX423" fmla="*/ 458591 w 951642"/>
                <a:gd name="connsiteY423" fmla="*/ 541364 h 927411"/>
                <a:gd name="connsiteX424" fmla="*/ 475822 w 951642"/>
                <a:gd name="connsiteY424" fmla="*/ 524133 h 927411"/>
                <a:gd name="connsiteX425" fmla="*/ 26937 w 951642"/>
                <a:gd name="connsiteY425" fmla="*/ 524133 h 927411"/>
                <a:gd name="connsiteX426" fmla="*/ 44167 w 951642"/>
                <a:gd name="connsiteY426" fmla="*/ 541364 h 927411"/>
                <a:gd name="connsiteX427" fmla="*/ 26937 w 951642"/>
                <a:gd name="connsiteY427" fmla="*/ 558594 h 927411"/>
                <a:gd name="connsiteX428" fmla="*/ 9706 w 951642"/>
                <a:gd name="connsiteY428" fmla="*/ 541364 h 927411"/>
                <a:gd name="connsiteX429" fmla="*/ 26937 w 951642"/>
                <a:gd name="connsiteY429" fmla="*/ 524133 h 927411"/>
                <a:gd name="connsiteX430" fmla="*/ 924706 w 951642"/>
                <a:gd name="connsiteY430" fmla="*/ 524123 h 927411"/>
                <a:gd name="connsiteX431" fmla="*/ 941946 w 951642"/>
                <a:gd name="connsiteY431" fmla="*/ 541363 h 927411"/>
                <a:gd name="connsiteX432" fmla="*/ 924706 w 951642"/>
                <a:gd name="connsiteY432" fmla="*/ 558604 h 927411"/>
                <a:gd name="connsiteX433" fmla="*/ 907466 w 951642"/>
                <a:gd name="connsiteY433" fmla="*/ 541363 h 927411"/>
                <a:gd name="connsiteX434" fmla="*/ 924706 w 951642"/>
                <a:gd name="connsiteY434" fmla="*/ 524123 h 927411"/>
                <a:gd name="connsiteX435" fmla="*/ 834923 w 951642"/>
                <a:gd name="connsiteY435" fmla="*/ 524123 h 927411"/>
                <a:gd name="connsiteX436" fmla="*/ 852164 w 951642"/>
                <a:gd name="connsiteY436" fmla="*/ 541363 h 927411"/>
                <a:gd name="connsiteX437" fmla="*/ 834923 w 951642"/>
                <a:gd name="connsiteY437" fmla="*/ 558604 h 927411"/>
                <a:gd name="connsiteX438" fmla="*/ 817683 w 951642"/>
                <a:gd name="connsiteY438" fmla="*/ 541363 h 927411"/>
                <a:gd name="connsiteX439" fmla="*/ 834923 w 951642"/>
                <a:gd name="connsiteY439" fmla="*/ 524123 h 927411"/>
                <a:gd name="connsiteX440" fmla="*/ 745150 w 951642"/>
                <a:gd name="connsiteY440" fmla="*/ 524123 h 927411"/>
                <a:gd name="connsiteX441" fmla="*/ 762391 w 951642"/>
                <a:gd name="connsiteY441" fmla="*/ 541363 h 927411"/>
                <a:gd name="connsiteX442" fmla="*/ 745150 w 951642"/>
                <a:gd name="connsiteY442" fmla="*/ 558604 h 927411"/>
                <a:gd name="connsiteX443" fmla="*/ 727910 w 951642"/>
                <a:gd name="connsiteY443" fmla="*/ 541363 h 927411"/>
                <a:gd name="connsiteX444" fmla="*/ 745150 w 951642"/>
                <a:gd name="connsiteY444" fmla="*/ 524123 h 927411"/>
                <a:gd name="connsiteX445" fmla="*/ 655367 w 951642"/>
                <a:gd name="connsiteY445" fmla="*/ 524123 h 927411"/>
                <a:gd name="connsiteX446" fmla="*/ 672607 w 951642"/>
                <a:gd name="connsiteY446" fmla="*/ 541363 h 927411"/>
                <a:gd name="connsiteX447" fmla="*/ 655367 w 951642"/>
                <a:gd name="connsiteY447" fmla="*/ 558604 h 927411"/>
                <a:gd name="connsiteX448" fmla="*/ 638127 w 951642"/>
                <a:gd name="connsiteY448" fmla="*/ 541363 h 927411"/>
                <a:gd name="connsiteX449" fmla="*/ 655367 w 951642"/>
                <a:gd name="connsiteY449" fmla="*/ 524123 h 927411"/>
                <a:gd name="connsiteX450" fmla="*/ 565594 w 951642"/>
                <a:gd name="connsiteY450" fmla="*/ 524123 h 927411"/>
                <a:gd name="connsiteX451" fmla="*/ 582834 w 951642"/>
                <a:gd name="connsiteY451" fmla="*/ 541363 h 927411"/>
                <a:gd name="connsiteX452" fmla="*/ 565594 w 951642"/>
                <a:gd name="connsiteY452" fmla="*/ 558604 h 927411"/>
                <a:gd name="connsiteX453" fmla="*/ 548354 w 951642"/>
                <a:gd name="connsiteY453" fmla="*/ 541363 h 927411"/>
                <a:gd name="connsiteX454" fmla="*/ 565594 w 951642"/>
                <a:gd name="connsiteY454" fmla="*/ 524123 h 927411"/>
                <a:gd name="connsiteX455" fmla="*/ 386048 w 951642"/>
                <a:gd name="connsiteY455" fmla="*/ 524123 h 927411"/>
                <a:gd name="connsiteX456" fmla="*/ 403289 w 951642"/>
                <a:gd name="connsiteY456" fmla="*/ 541363 h 927411"/>
                <a:gd name="connsiteX457" fmla="*/ 386048 w 951642"/>
                <a:gd name="connsiteY457" fmla="*/ 558604 h 927411"/>
                <a:gd name="connsiteX458" fmla="*/ 368808 w 951642"/>
                <a:gd name="connsiteY458" fmla="*/ 541363 h 927411"/>
                <a:gd name="connsiteX459" fmla="*/ 386048 w 951642"/>
                <a:gd name="connsiteY459" fmla="*/ 524123 h 927411"/>
                <a:gd name="connsiteX460" fmla="*/ 296265 w 951642"/>
                <a:gd name="connsiteY460" fmla="*/ 524123 h 927411"/>
                <a:gd name="connsiteX461" fmla="*/ 313506 w 951642"/>
                <a:gd name="connsiteY461" fmla="*/ 541363 h 927411"/>
                <a:gd name="connsiteX462" fmla="*/ 296265 w 951642"/>
                <a:gd name="connsiteY462" fmla="*/ 558604 h 927411"/>
                <a:gd name="connsiteX463" fmla="*/ 279025 w 951642"/>
                <a:gd name="connsiteY463" fmla="*/ 541363 h 927411"/>
                <a:gd name="connsiteX464" fmla="*/ 296265 w 951642"/>
                <a:gd name="connsiteY464" fmla="*/ 524123 h 927411"/>
                <a:gd name="connsiteX465" fmla="*/ 206492 w 951642"/>
                <a:gd name="connsiteY465" fmla="*/ 524123 h 927411"/>
                <a:gd name="connsiteX466" fmla="*/ 223733 w 951642"/>
                <a:gd name="connsiteY466" fmla="*/ 541363 h 927411"/>
                <a:gd name="connsiteX467" fmla="*/ 206492 w 951642"/>
                <a:gd name="connsiteY467" fmla="*/ 558604 h 927411"/>
                <a:gd name="connsiteX468" fmla="*/ 189252 w 951642"/>
                <a:gd name="connsiteY468" fmla="*/ 541363 h 927411"/>
                <a:gd name="connsiteX469" fmla="*/ 206492 w 951642"/>
                <a:gd name="connsiteY469" fmla="*/ 524123 h 927411"/>
                <a:gd name="connsiteX470" fmla="*/ 116710 w 951642"/>
                <a:gd name="connsiteY470" fmla="*/ 524123 h 927411"/>
                <a:gd name="connsiteX471" fmla="*/ 133950 w 951642"/>
                <a:gd name="connsiteY471" fmla="*/ 541363 h 927411"/>
                <a:gd name="connsiteX472" fmla="*/ 116710 w 951642"/>
                <a:gd name="connsiteY472" fmla="*/ 558604 h 927411"/>
                <a:gd name="connsiteX473" fmla="*/ 99470 w 951642"/>
                <a:gd name="connsiteY473" fmla="*/ 541363 h 927411"/>
                <a:gd name="connsiteX474" fmla="*/ 116710 w 951642"/>
                <a:gd name="connsiteY474" fmla="*/ 524123 h 927411"/>
                <a:gd name="connsiteX475" fmla="*/ 879815 w 951642"/>
                <a:gd name="connsiteY475" fmla="*/ 480460 h 927411"/>
                <a:gd name="connsiteX476" fmla="*/ 895836 w 951642"/>
                <a:gd name="connsiteY476" fmla="*/ 496481 h 927411"/>
                <a:gd name="connsiteX477" fmla="*/ 879815 w 951642"/>
                <a:gd name="connsiteY477" fmla="*/ 512502 h 927411"/>
                <a:gd name="connsiteX478" fmla="*/ 863794 w 951642"/>
                <a:gd name="connsiteY478" fmla="*/ 496481 h 927411"/>
                <a:gd name="connsiteX479" fmla="*/ 879815 w 951642"/>
                <a:gd name="connsiteY479" fmla="*/ 480460 h 927411"/>
                <a:gd name="connsiteX480" fmla="*/ 790042 w 951642"/>
                <a:gd name="connsiteY480" fmla="*/ 480460 h 927411"/>
                <a:gd name="connsiteX481" fmla="*/ 806063 w 951642"/>
                <a:gd name="connsiteY481" fmla="*/ 496481 h 927411"/>
                <a:gd name="connsiteX482" fmla="*/ 790042 w 951642"/>
                <a:gd name="connsiteY482" fmla="*/ 512502 h 927411"/>
                <a:gd name="connsiteX483" fmla="*/ 774021 w 951642"/>
                <a:gd name="connsiteY483" fmla="*/ 496481 h 927411"/>
                <a:gd name="connsiteX484" fmla="*/ 790042 w 951642"/>
                <a:gd name="connsiteY484" fmla="*/ 480460 h 927411"/>
                <a:gd name="connsiteX485" fmla="*/ 700259 w 951642"/>
                <a:gd name="connsiteY485" fmla="*/ 480460 h 927411"/>
                <a:gd name="connsiteX486" fmla="*/ 716280 w 951642"/>
                <a:gd name="connsiteY486" fmla="*/ 496481 h 927411"/>
                <a:gd name="connsiteX487" fmla="*/ 700259 w 951642"/>
                <a:gd name="connsiteY487" fmla="*/ 512502 h 927411"/>
                <a:gd name="connsiteX488" fmla="*/ 684238 w 951642"/>
                <a:gd name="connsiteY488" fmla="*/ 496481 h 927411"/>
                <a:gd name="connsiteX489" fmla="*/ 700259 w 951642"/>
                <a:gd name="connsiteY489" fmla="*/ 480460 h 927411"/>
                <a:gd name="connsiteX490" fmla="*/ 610486 w 951642"/>
                <a:gd name="connsiteY490" fmla="*/ 480460 h 927411"/>
                <a:gd name="connsiteX491" fmla="*/ 626507 w 951642"/>
                <a:gd name="connsiteY491" fmla="*/ 496481 h 927411"/>
                <a:gd name="connsiteX492" fmla="*/ 610486 w 951642"/>
                <a:gd name="connsiteY492" fmla="*/ 512502 h 927411"/>
                <a:gd name="connsiteX493" fmla="*/ 594465 w 951642"/>
                <a:gd name="connsiteY493" fmla="*/ 496481 h 927411"/>
                <a:gd name="connsiteX494" fmla="*/ 610486 w 951642"/>
                <a:gd name="connsiteY494" fmla="*/ 480460 h 927411"/>
                <a:gd name="connsiteX495" fmla="*/ 520703 w 951642"/>
                <a:gd name="connsiteY495" fmla="*/ 480460 h 927411"/>
                <a:gd name="connsiteX496" fmla="*/ 536724 w 951642"/>
                <a:gd name="connsiteY496" fmla="*/ 496481 h 927411"/>
                <a:gd name="connsiteX497" fmla="*/ 520703 w 951642"/>
                <a:gd name="connsiteY497" fmla="*/ 512502 h 927411"/>
                <a:gd name="connsiteX498" fmla="*/ 504682 w 951642"/>
                <a:gd name="connsiteY498" fmla="*/ 496481 h 927411"/>
                <a:gd name="connsiteX499" fmla="*/ 520703 w 951642"/>
                <a:gd name="connsiteY499" fmla="*/ 480460 h 927411"/>
                <a:gd name="connsiteX500" fmla="*/ 430930 w 951642"/>
                <a:gd name="connsiteY500" fmla="*/ 480460 h 927411"/>
                <a:gd name="connsiteX501" fmla="*/ 446951 w 951642"/>
                <a:gd name="connsiteY501" fmla="*/ 496481 h 927411"/>
                <a:gd name="connsiteX502" fmla="*/ 430930 w 951642"/>
                <a:gd name="connsiteY502" fmla="*/ 512502 h 927411"/>
                <a:gd name="connsiteX503" fmla="*/ 414909 w 951642"/>
                <a:gd name="connsiteY503" fmla="*/ 496481 h 927411"/>
                <a:gd name="connsiteX504" fmla="*/ 430930 w 951642"/>
                <a:gd name="connsiteY504" fmla="*/ 480460 h 927411"/>
                <a:gd name="connsiteX505" fmla="*/ 161601 w 951642"/>
                <a:gd name="connsiteY505" fmla="*/ 480460 h 927411"/>
                <a:gd name="connsiteX506" fmla="*/ 177622 w 951642"/>
                <a:gd name="connsiteY506" fmla="*/ 496481 h 927411"/>
                <a:gd name="connsiteX507" fmla="*/ 161601 w 951642"/>
                <a:gd name="connsiteY507" fmla="*/ 512502 h 927411"/>
                <a:gd name="connsiteX508" fmla="*/ 145580 w 951642"/>
                <a:gd name="connsiteY508" fmla="*/ 496481 h 927411"/>
                <a:gd name="connsiteX509" fmla="*/ 161601 w 951642"/>
                <a:gd name="connsiteY509" fmla="*/ 480460 h 927411"/>
                <a:gd name="connsiteX510" fmla="*/ 71828 w 951642"/>
                <a:gd name="connsiteY510" fmla="*/ 480460 h 927411"/>
                <a:gd name="connsiteX511" fmla="*/ 87849 w 951642"/>
                <a:gd name="connsiteY511" fmla="*/ 496481 h 927411"/>
                <a:gd name="connsiteX512" fmla="*/ 71828 w 951642"/>
                <a:gd name="connsiteY512" fmla="*/ 512502 h 927411"/>
                <a:gd name="connsiteX513" fmla="*/ 55807 w 951642"/>
                <a:gd name="connsiteY513" fmla="*/ 496481 h 927411"/>
                <a:gd name="connsiteX514" fmla="*/ 71828 w 951642"/>
                <a:gd name="connsiteY514" fmla="*/ 480460 h 927411"/>
                <a:gd name="connsiteX515" fmla="*/ 341157 w 951642"/>
                <a:gd name="connsiteY515" fmla="*/ 480451 h 927411"/>
                <a:gd name="connsiteX516" fmla="*/ 357187 w 951642"/>
                <a:gd name="connsiteY516" fmla="*/ 496482 h 927411"/>
                <a:gd name="connsiteX517" fmla="*/ 341157 w 951642"/>
                <a:gd name="connsiteY517" fmla="*/ 512512 h 927411"/>
                <a:gd name="connsiteX518" fmla="*/ 325126 w 951642"/>
                <a:gd name="connsiteY518" fmla="*/ 496482 h 927411"/>
                <a:gd name="connsiteX519" fmla="*/ 341157 w 951642"/>
                <a:gd name="connsiteY519" fmla="*/ 480451 h 927411"/>
                <a:gd name="connsiteX520" fmla="*/ 251375 w 951642"/>
                <a:gd name="connsiteY520" fmla="*/ 480451 h 927411"/>
                <a:gd name="connsiteX521" fmla="*/ 267405 w 951642"/>
                <a:gd name="connsiteY521" fmla="*/ 496482 h 927411"/>
                <a:gd name="connsiteX522" fmla="*/ 251375 w 951642"/>
                <a:gd name="connsiteY522" fmla="*/ 512512 h 927411"/>
                <a:gd name="connsiteX523" fmla="*/ 235344 w 951642"/>
                <a:gd name="connsiteY523" fmla="*/ 496482 h 927411"/>
                <a:gd name="connsiteX524" fmla="*/ 251375 w 951642"/>
                <a:gd name="connsiteY524" fmla="*/ 480451 h 927411"/>
                <a:gd name="connsiteX525" fmla="*/ 924706 w 951642"/>
                <a:gd name="connsiteY525" fmla="*/ 436769 h 927411"/>
                <a:gd name="connsiteX526" fmla="*/ 939518 w 951642"/>
                <a:gd name="connsiteY526" fmla="*/ 451580 h 927411"/>
                <a:gd name="connsiteX527" fmla="*/ 924706 w 951642"/>
                <a:gd name="connsiteY527" fmla="*/ 466392 h 927411"/>
                <a:gd name="connsiteX528" fmla="*/ 909895 w 951642"/>
                <a:gd name="connsiteY528" fmla="*/ 451580 h 927411"/>
                <a:gd name="connsiteX529" fmla="*/ 924706 w 951642"/>
                <a:gd name="connsiteY529" fmla="*/ 436769 h 927411"/>
                <a:gd name="connsiteX530" fmla="*/ 834923 w 951642"/>
                <a:gd name="connsiteY530" fmla="*/ 436769 h 927411"/>
                <a:gd name="connsiteX531" fmla="*/ 849735 w 951642"/>
                <a:gd name="connsiteY531" fmla="*/ 451580 h 927411"/>
                <a:gd name="connsiteX532" fmla="*/ 834923 w 951642"/>
                <a:gd name="connsiteY532" fmla="*/ 466392 h 927411"/>
                <a:gd name="connsiteX533" fmla="*/ 820112 w 951642"/>
                <a:gd name="connsiteY533" fmla="*/ 451580 h 927411"/>
                <a:gd name="connsiteX534" fmla="*/ 834923 w 951642"/>
                <a:gd name="connsiteY534" fmla="*/ 436769 h 927411"/>
                <a:gd name="connsiteX535" fmla="*/ 745150 w 951642"/>
                <a:gd name="connsiteY535" fmla="*/ 436769 h 927411"/>
                <a:gd name="connsiteX536" fmla="*/ 759962 w 951642"/>
                <a:gd name="connsiteY536" fmla="*/ 451580 h 927411"/>
                <a:gd name="connsiteX537" fmla="*/ 745150 w 951642"/>
                <a:gd name="connsiteY537" fmla="*/ 466392 h 927411"/>
                <a:gd name="connsiteX538" fmla="*/ 730339 w 951642"/>
                <a:gd name="connsiteY538" fmla="*/ 451580 h 927411"/>
                <a:gd name="connsiteX539" fmla="*/ 745150 w 951642"/>
                <a:gd name="connsiteY539" fmla="*/ 436769 h 927411"/>
                <a:gd name="connsiteX540" fmla="*/ 655377 w 951642"/>
                <a:gd name="connsiteY540" fmla="*/ 436769 h 927411"/>
                <a:gd name="connsiteX541" fmla="*/ 670189 w 951642"/>
                <a:gd name="connsiteY541" fmla="*/ 451580 h 927411"/>
                <a:gd name="connsiteX542" fmla="*/ 655377 w 951642"/>
                <a:gd name="connsiteY542" fmla="*/ 466392 h 927411"/>
                <a:gd name="connsiteX543" fmla="*/ 640566 w 951642"/>
                <a:gd name="connsiteY543" fmla="*/ 451580 h 927411"/>
                <a:gd name="connsiteX544" fmla="*/ 655377 w 951642"/>
                <a:gd name="connsiteY544" fmla="*/ 436769 h 927411"/>
                <a:gd name="connsiteX545" fmla="*/ 565594 w 951642"/>
                <a:gd name="connsiteY545" fmla="*/ 436769 h 927411"/>
                <a:gd name="connsiteX546" fmla="*/ 580406 w 951642"/>
                <a:gd name="connsiteY546" fmla="*/ 451580 h 927411"/>
                <a:gd name="connsiteX547" fmla="*/ 565594 w 951642"/>
                <a:gd name="connsiteY547" fmla="*/ 466392 h 927411"/>
                <a:gd name="connsiteX548" fmla="*/ 550783 w 951642"/>
                <a:gd name="connsiteY548" fmla="*/ 451580 h 927411"/>
                <a:gd name="connsiteX549" fmla="*/ 565594 w 951642"/>
                <a:gd name="connsiteY549" fmla="*/ 436769 h 927411"/>
                <a:gd name="connsiteX550" fmla="*/ 475821 w 951642"/>
                <a:gd name="connsiteY550" fmla="*/ 436769 h 927411"/>
                <a:gd name="connsiteX551" fmla="*/ 490633 w 951642"/>
                <a:gd name="connsiteY551" fmla="*/ 451580 h 927411"/>
                <a:gd name="connsiteX552" fmla="*/ 475821 w 951642"/>
                <a:gd name="connsiteY552" fmla="*/ 466392 h 927411"/>
                <a:gd name="connsiteX553" fmla="*/ 461010 w 951642"/>
                <a:gd name="connsiteY553" fmla="*/ 451580 h 927411"/>
                <a:gd name="connsiteX554" fmla="*/ 475821 w 951642"/>
                <a:gd name="connsiteY554" fmla="*/ 436769 h 927411"/>
                <a:gd name="connsiteX555" fmla="*/ 386038 w 951642"/>
                <a:gd name="connsiteY555" fmla="*/ 436769 h 927411"/>
                <a:gd name="connsiteX556" fmla="*/ 400850 w 951642"/>
                <a:gd name="connsiteY556" fmla="*/ 451580 h 927411"/>
                <a:gd name="connsiteX557" fmla="*/ 386038 w 951642"/>
                <a:gd name="connsiteY557" fmla="*/ 466392 h 927411"/>
                <a:gd name="connsiteX558" fmla="*/ 371227 w 951642"/>
                <a:gd name="connsiteY558" fmla="*/ 451580 h 927411"/>
                <a:gd name="connsiteX559" fmla="*/ 386038 w 951642"/>
                <a:gd name="connsiteY559" fmla="*/ 436769 h 927411"/>
                <a:gd name="connsiteX560" fmla="*/ 296265 w 951642"/>
                <a:gd name="connsiteY560" fmla="*/ 436769 h 927411"/>
                <a:gd name="connsiteX561" fmla="*/ 311077 w 951642"/>
                <a:gd name="connsiteY561" fmla="*/ 451580 h 927411"/>
                <a:gd name="connsiteX562" fmla="*/ 296265 w 951642"/>
                <a:gd name="connsiteY562" fmla="*/ 466392 h 927411"/>
                <a:gd name="connsiteX563" fmla="*/ 281454 w 951642"/>
                <a:gd name="connsiteY563" fmla="*/ 451580 h 927411"/>
                <a:gd name="connsiteX564" fmla="*/ 296265 w 951642"/>
                <a:gd name="connsiteY564" fmla="*/ 436769 h 927411"/>
                <a:gd name="connsiteX565" fmla="*/ 206492 w 951642"/>
                <a:gd name="connsiteY565" fmla="*/ 436769 h 927411"/>
                <a:gd name="connsiteX566" fmla="*/ 221304 w 951642"/>
                <a:gd name="connsiteY566" fmla="*/ 451580 h 927411"/>
                <a:gd name="connsiteX567" fmla="*/ 206492 w 951642"/>
                <a:gd name="connsiteY567" fmla="*/ 466392 h 927411"/>
                <a:gd name="connsiteX568" fmla="*/ 191681 w 951642"/>
                <a:gd name="connsiteY568" fmla="*/ 451580 h 927411"/>
                <a:gd name="connsiteX569" fmla="*/ 206492 w 951642"/>
                <a:gd name="connsiteY569" fmla="*/ 436769 h 927411"/>
                <a:gd name="connsiteX570" fmla="*/ 116709 w 951642"/>
                <a:gd name="connsiteY570" fmla="*/ 436769 h 927411"/>
                <a:gd name="connsiteX571" fmla="*/ 131521 w 951642"/>
                <a:gd name="connsiteY571" fmla="*/ 451580 h 927411"/>
                <a:gd name="connsiteX572" fmla="*/ 116709 w 951642"/>
                <a:gd name="connsiteY572" fmla="*/ 466392 h 927411"/>
                <a:gd name="connsiteX573" fmla="*/ 101898 w 951642"/>
                <a:gd name="connsiteY573" fmla="*/ 451580 h 927411"/>
                <a:gd name="connsiteX574" fmla="*/ 116709 w 951642"/>
                <a:gd name="connsiteY574" fmla="*/ 436769 h 927411"/>
                <a:gd name="connsiteX575" fmla="*/ 26936 w 951642"/>
                <a:gd name="connsiteY575" fmla="*/ 436769 h 927411"/>
                <a:gd name="connsiteX576" fmla="*/ 41748 w 951642"/>
                <a:gd name="connsiteY576" fmla="*/ 451580 h 927411"/>
                <a:gd name="connsiteX577" fmla="*/ 26936 w 951642"/>
                <a:gd name="connsiteY577" fmla="*/ 466392 h 927411"/>
                <a:gd name="connsiteX578" fmla="*/ 12125 w 951642"/>
                <a:gd name="connsiteY578" fmla="*/ 451580 h 927411"/>
                <a:gd name="connsiteX579" fmla="*/ 26936 w 951642"/>
                <a:gd name="connsiteY579" fmla="*/ 436769 h 927411"/>
                <a:gd name="connsiteX580" fmla="*/ 251374 w 951642"/>
                <a:gd name="connsiteY580" fmla="*/ 393107 h 927411"/>
                <a:gd name="connsiteX581" fmla="*/ 264966 w 951642"/>
                <a:gd name="connsiteY581" fmla="*/ 406699 h 927411"/>
                <a:gd name="connsiteX582" fmla="*/ 251374 w 951642"/>
                <a:gd name="connsiteY582" fmla="*/ 420291 h 927411"/>
                <a:gd name="connsiteX583" fmla="*/ 237782 w 951642"/>
                <a:gd name="connsiteY583" fmla="*/ 406699 h 927411"/>
                <a:gd name="connsiteX584" fmla="*/ 251374 w 951642"/>
                <a:gd name="connsiteY584" fmla="*/ 393107 h 927411"/>
                <a:gd name="connsiteX585" fmla="*/ 879815 w 951642"/>
                <a:gd name="connsiteY585" fmla="*/ 393097 h 927411"/>
                <a:gd name="connsiteX586" fmla="*/ 893416 w 951642"/>
                <a:gd name="connsiteY586" fmla="*/ 406699 h 927411"/>
                <a:gd name="connsiteX587" fmla="*/ 879815 w 951642"/>
                <a:gd name="connsiteY587" fmla="*/ 420300 h 927411"/>
                <a:gd name="connsiteX588" fmla="*/ 866213 w 951642"/>
                <a:gd name="connsiteY588" fmla="*/ 406699 h 927411"/>
                <a:gd name="connsiteX589" fmla="*/ 879815 w 951642"/>
                <a:gd name="connsiteY589" fmla="*/ 393097 h 927411"/>
                <a:gd name="connsiteX590" fmla="*/ 790042 w 951642"/>
                <a:gd name="connsiteY590" fmla="*/ 393097 h 927411"/>
                <a:gd name="connsiteX591" fmla="*/ 803643 w 951642"/>
                <a:gd name="connsiteY591" fmla="*/ 406699 h 927411"/>
                <a:gd name="connsiteX592" fmla="*/ 790042 w 951642"/>
                <a:gd name="connsiteY592" fmla="*/ 420300 h 927411"/>
                <a:gd name="connsiteX593" fmla="*/ 776440 w 951642"/>
                <a:gd name="connsiteY593" fmla="*/ 406699 h 927411"/>
                <a:gd name="connsiteX594" fmla="*/ 790042 w 951642"/>
                <a:gd name="connsiteY594" fmla="*/ 393097 h 927411"/>
                <a:gd name="connsiteX595" fmla="*/ 700259 w 951642"/>
                <a:gd name="connsiteY595" fmla="*/ 393097 h 927411"/>
                <a:gd name="connsiteX596" fmla="*/ 713860 w 951642"/>
                <a:gd name="connsiteY596" fmla="*/ 406699 h 927411"/>
                <a:gd name="connsiteX597" fmla="*/ 700259 w 951642"/>
                <a:gd name="connsiteY597" fmla="*/ 420300 h 927411"/>
                <a:gd name="connsiteX598" fmla="*/ 686657 w 951642"/>
                <a:gd name="connsiteY598" fmla="*/ 406699 h 927411"/>
                <a:gd name="connsiteX599" fmla="*/ 700259 w 951642"/>
                <a:gd name="connsiteY599" fmla="*/ 393097 h 927411"/>
                <a:gd name="connsiteX600" fmla="*/ 610486 w 951642"/>
                <a:gd name="connsiteY600" fmla="*/ 393097 h 927411"/>
                <a:gd name="connsiteX601" fmla="*/ 624087 w 951642"/>
                <a:gd name="connsiteY601" fmla="*/ 406699 h 927411"/>
                <a:gd name="connsiteX602" fmla="*/ 610486 w 951642"/>
                <a:gd name="connsiteY602" fmla="*/ 420300 h 927411"/>
                <a:gd name="connsiteX603" fmla="*/ 596884 w 951642"/>
                <a:gd name="connsiteY603" fmla="*/ 406699 h 927411"/>
                <a:gd name="connsiteX604" fmla="*/ 610486 w 951642"/>
                <a:gd name="connsiteY604" fmla="*/ 393097 h 927411"/>
                <a:gd name="connsiteX605" fmla="*/ 520703 w 951642"/>
                <a:gd name="connsiteY605" fmla="*/ 393097 h 927411"/>
                <a:gd name="connsiteX606" fmla="*/ 534304 w 951642"/>
                <a:gd name="connsiteY606" fmla="*/ 406699 h 927411"/>
                <a:gd name="connsiteX607" fmla="*/ 520703 w 951642"/>
                <a:gd name="connsiteY607" fmla="*/ 420300 h 927411"/>
                <a:gd name="connsiteX608" fmla="*/ 507101 w 951642"/>
                <a:gd name="connsiteY608" fmla="*/ 406699 h 927411"/>
                <a:gd name="connsiteX609" fmla="*/ 520703 w 951642"/>
                <a:gd name="connsiteY609" fmla="*/ 393097 h 927411"/>
                <a:gd name="connsiteX610" fmla="*/ 430930 w 951642"/>
                <a:gd name="connsiteY610" fmla="*/ 393097 h 927411"/>
                <a:gd name="connsiteX611" fmla="*/ 444531 w 951642"/>
                <a:gd name="connsiteY611" fmla="*/ 406699 h 927411"/>
                <a:gd name="connsiteX612" fmla="*/ 430930 w 951642"/>
                <a:gd name="connsiteY612" fmla="*/ 420300 h 927411"/>
                <a:gd name="connsiteX613" fmla="*/ 417328 w 951642"/>
                <a:gd name="connsiteY613" fmla="*/ 406699 h 927411"/>
                <a:gd name="connsiteX614" fmla="*/ 430930 w 951642"/>
                <a:gd name="connsiteY614" fmla="*/ 393097 h 927411"/>
                <a:gd name="connsiteX615" fmla="*/ 341157 w 951642"/>
                <a:gd name="connsiteY615" fmla="*/ 393097 h 927411"/>
                <a:gd name="connsiteX616" fmla="*/ 354758 w 951642"/>
                <a:gd name="connsiteY616" fmla="*/ 406699 h 927411"/>
                <a:gd name="connsiteX617" fmla="*/ 341157 w 951642"/>
                <a:gd name="connsiteY617" fmla="*/ 420300 h 927411"/>
                <a:gd name="connsiteX618" fmla="*/ 327555 w 951642"/>
                <a:gd name="connsiteY618" fmla="*/ 406699 h 927411"/>
                <a:gd name="connsiteX619" fmla="*/ 341157 w 951642"/>
                <a:gd name="connsiteY619" fmla="*/ 393097 h 927411"/>
                <a:gd name="connsiteX620" fmla="*/ 161601 w 951642"/>
                <a:gd name="connsiteY620" fmla="*/ 393097 h 927411"/>
                <a:gd name="connsiteX621" fmla="*/ 175202 w 951642"/>
                <a:gd name="connsiteY621" fmla="*/ 406699 h 927411"/>
                <a:gd name="connsiteX622" fmla="*/ 161601 w 951642"/>
                <a:gd name="connsiteY622" fmla="*/ 420300 h 927411"/>
                <a:gd name="connsiteX623" fmla="*/ 147999 w 951642"/>
                <a:gd name="connsiteY623" fmla="*/ 406699 h 927411"/>
                <a:gd name="connsiteX624" fmla="*/ 161601 w 951642"/>
                <a:gd name="connsiteY624" fmla="*/ 393097 h 927411"/>
                <a:gd name="connsiteX625" fmla="*/ 71828 w 951642"/>
                <a:gd name="connsiteY625" fmla="*/ 393097 h 927411"/>
                <a:gd name="connsiteX626" fmla="*/ 85429 w 951642"/>
                <a:gd name="connsiteY626" fmla="*/ 406699 h 927411"/>
                <a:gd name="connsiteX627" fmla="*/ 71828 w 951642"/>
                <a:gd name="connsiteY627" fmla="*/ 420300 h 927411"/>
                <a:gd name="connsiteX628" fmla="*/ 58226 w 951642"/>
                <a:gd name="connsiteY628" fmla="*/ 406699 h 927411"/>
                <a:gd name="connsiteX629" fmla="*/ 71828 w 951642"/>
                <a:gd name="connsiteY629" fmla="*/ 393097 h 927411"/>
                <a:gd name="connsiteX630" fmla="*/ 296266 w 951642"/>
                <a:gd name="connsiteY630" fmla="*/ 349425 h 927411"/>
                <a:gd name="connsiteX631" fmla="*/ 308648 w 951642"/>
                <a:gd name="connsiteY631" fmla="*/ 361807 h 927411"/>
                <a:gd name="connsiteX632" fmla="*/ 296266 w 951642"/>
                <a:gd name="connsiteY632" fmla="*/ 374190 h 927411"/>
                <a:gd name="connsiteX633" fmla="*/ 283883 w 951642"/>
                <a:gd name="connsiteY633" fmla="*/ 361807 h 927411"/>
                <a:gd name="connsiteX634" fmla="*/ 296266 w 951642"/>
                <a:gd name="connsiteY634" fmla="*/ 349425 h 927411"/>
                <a:gd name="connsiteX635" fmla="*/ 924697 w 951642"/>
                <a:gd name="connsiteY635" fmla="*/ 349415 h 927411"/>
                <a:gd name="connsiteX636" fmla="*/ 937089 w 951642"/>
                <a:gd name="connsiteY636" fmla="*/ 361807 h 927411"/>
                <a:gd name="connsiteX637" fmla="*/ 924697 w 951642"/>
                <a:gd name="connsiteY637" fmla="*/ 374199 h 927411"/>
                <a:gd name="connsiteX638" fmla="*/ 912305 w 951642"/>
                <a:gd name="connsiteY638" fmla="*/ 361807 h 927411"/>
                <a:gd name="connsiteX639" fmla="*/ 924697 w 951642"/>
                <a:gd name="connsiteY639" fmla="*/ 349415 h 927411"/>
                <a:gd name="connsiteX640" fmla="*/ 834923 w 951642"/>
                <a:gd name="connsiteY640" fmla="*/ 349415 h 927411"/>
                <a:gd name="connsiteX641" fmla="*/ 847315 w 951642"/>
                <a:gd name="connsiteY641" fmla="*/ 361807 h 927411"/>
                <a:gd name="connsiteX642" fmla="*/ 834923 w 951642"/>
                <a:gd name="connsiteY642" fmla="*/ 374199 h 927411"/>
                <a:gd name="connsiteX643" fmla="*/ 822531 w 951642"/>
                <a:gd name="connsiteY643" fmla="*/ 361807 h 927411"/>
                <a:gd name="connsiteX644" fmla="*/ 834923 w 951642"/>
                <a:gd name="connsiteY644" fmla="*/ 349415 h 927411"/>
                <a:gd name="connsiteX645" fmla="*/ 745150 w 951642"/>
                <a:gd name="connsiteY645" fmla="*/ 349415 h 927411"/>
                <a:gd name="connsiteX646" fmla="*/ 757542 w 951642"/>
                <a:gd name="connsiteY646" fmla="*/ 361807 h 927411"/>
                <a:gd name="connsiteX647" fmla="*/ 745150 w 951642"/>
                <a:gd name="connsiteY647" fmla="*/ 374199 h 927411"/>
                <a:gd name="connsiteX648" fmla="*/ 732758 w 951642"/>
                <a:gd name="connsiteY648" fmla="*/ 361807 h 927411"/>
                <a:gd name="connsiteX649" fmla="*/ 745150 w 951642"/>
                <a:gd name="connsiteY649" fmla="*/ 349415 h 927411"/>
                <a:gd name="connsiteX650" fmla="*/ 655368 w 951642"/>
                <a:gd name="connsiteY650" fmla="*/ 349415 h 927411"/>
                <a:gd name="connsiteX651" fmla="*/ 667760 w 951642"/>
                <a:gd name="connsiteY651" fmla="*/ 361807 h 927411"/>
                <a:gd name="connsiteX652" fmla="*/ 655368 w 951642"/>
                <a:gd name="connsiteY652" fmla="*/ 374199 h 927411"/>
                <a:gd name="connsiteX653" fmla="*/ 642976 w 951642"/>
                <a:gd name="connsiteY653" fmla="*/ 361807 h 927411"/>
                <a:gd name="connsiteX654" fmla="*/ 655368 w 951642"/>
                <a:gd name="connsiteY654" fmla="*/ 349415 h 927411"/>
                <a:gd name="connsiteX655" fmla="*/ 565594 w 951642"/>
                <a:gd name="connsiteY655" fmla="*/ 349415 h 927411"/>
                <a:gd name="connsiteX656" fmla="*/ 577986 w 951642"/>
                <a:gd name="connsiteY656" fmla="*/ 361807 h 927411"/>
                <a:gd name="connsiteX657" fmla="*/ 565594 w 951642"/>
                <a:gd name="connsiteY657" fmla="*/ 374199 h 927411"/>
                <a:gd name="connsiteX658" fmla="*/ 553202 w 951642"/>
                <a:gd name="connsiteY658" fmla="*/ 361807 h 927411"/>
                <a:gd name="connsiteX659" fmla="*/ 565594 w 951642"/>
                <a:gd name="connsiteY659" fmla="*/ 349415 h 927411"/>
                <a:gd name="connsiteX660" fmla="*/ 475821 w 951642"/>
                <a:gd name="connsiteY660" fmla="*/ 349415 h 927411"/>
                <a:gd name="connsiteX661" fmla="*/ 488213 w 951642"/>
                <a:gd name="connsiteY661" fmla="*/ 361807 h 927411"/>
                <a:gd name="connsiteX662" fmla="*/ 475821 w 951642"/>
                <a:gd name="connsiteY662" fmla="*/ 374199 h 927411"/>
                <a:gd name="connsiteX663" fmla="*/ 463429 w 951642"/>
                <a:gd name="connsiteY663" fmla="*/ 361807 h 927411"/>
                <a:gd name="connsiteX664" fmla="*/ 475821 w 951642"/>
                <a:gd name="connsiteY664" fmla="*/ 349415 h 927411"/>
                <a:gd name="connsiteX665" fmla="*/ 386039 w 951642"/>
                <a:gd name="connsiteY665" fmla="*/ 349415 h 927411"/>
                <a:gd name="connsiteX666" fmla="*/ 398431 w 951642"/>
                <a:gd name="connsiteY666" fmla="*/ 361807 h 927411"/>
                <a:gd name="connsiteX667" fmla="*/ 386039 w 951642"/>
                <a:gd name="connsiteY667" fmla="*/ 374199 h 927411"/>
                <a:gd name="connsiteX668" fmla="*/ 373647 w 951642"/>
                <a:gd name="connsiteY668" fmla="*/ 361807 h 927411"/>
                <a:gd name="connsiteX669" fmla="*/ 386039 w 951642"/>
                <a:gd name="connsiteY669" fmla="*/ 349415 h 927411"/>
                <a:gd name="connsiteX670" fmla="*/ 206492 w 951642"/>
                <a:gd name="connsiteY670" fmla="*/ 349415 h 927411"/>
                <a:gd name="connsiteX671" fmla="*/ 218884 w 951642"/>
                <a:gd name="connsiteY671" fmla="*/ 361807 h 927411"/>
                <a:gd name="connsiteX672" fmla="*/ 206492 w 951642"/>
                <a:gd name="connsiteY672" fmla="*/ 374199 h 927411"/>
                <a:gd name="connsiteX673" fmla="*/ 194100 w 951642"/>
                <a:gd name="connsiteY673" fmla="*/ 361807 h 927411"/>
                <a:gd name="connsiteX674" fmla="*/ 206492 w 951642"/>
                <a:gd name="connsiteY674" fmla="*/ 349415 h 927411"/>
                <a:gd name="connsiteX675" fmla="*/ 116710 w 951642"/>
                <a:gd name="connsiteY675" fmla="*/ 349415 h 927411"/>
                <a:gd name="connsiteX676" fmla="*/ 129102 w 951642"/>
                <a:gd name="connsiteY676" fmla="*/ 361807 h 927411"/>
                <a:gd name="connsiteX677" fmla="*/ 116710 w 951642"/>
                <a:gd name="connsiteY677" fmla="*/ 374199 h 927411"/>
                <a:gd name="connsiteX678" fmla="*/ 104318 w 951642"/>
                <a:gd name="connsiteY678" fmla="*/ 361807 h 927411"/>
                <a:gd name="connsiteX679" fmla="*/ 116710 w 951642"/>
                <a:gd name="connsiteY679" fmla="*/ 349415 h 927411"/>
                <a:gd name="connsiteX680" fmla="*/ 26937 w 951642"/>
                <a:gd name="connsiteY680" fmla="*/ 349415 h 927411"/>
                <a:gd name="connsiteX681" fmla="*/ 39329 w 951642"/>
                <a:gd name="connsiteY681" fmla="*/ 361807 h 927411"/>
                <a:gd name="connsiteX682" fmla="*/ 26937 w 951642"/>
                <a:gd name="connsiteY682" fmla="*/ 374199 h 927411"/>
                <a:gd name="connsiteX683" fmla="*/ 14545 w 951642"/>
                <a:gd name="connsiteY683" fmla="*/ 361807 h 927411"/>
                <a:gd name="connsiteX684" fmla="*/ 26937 w 951642"/>
                <a:gd name="connsiteY684" fmla="*/ 349415 h 927411"/>
                <a:gd name="connsiteX685" fmla="*/ 520703 w 951642"/>
                <a:gd name="connsiteY685" fmla="*/ 305743 h 927411"/>
                <a:gd name="connsiteX686" fmla="*/ 531876 w 951642"/>
                <a:gd name="connsiteY686" fmla="*/ 316916 h 927411"/>
                <a:gd name="connsiteX687" fmla="*/ 520703 w 951642"/>
                <a:gd name="connsiteY687" fmla="*/ 328089 h 927411"/>
                <a:gd name="connsiteX688" fmla="*/ 509530 w 951642"/>
                <a:gd name="connsiteY688" fmla="*/ 316916 h 927411"/>
                <a:gd name="connsiteX689" fmla="*/ 520703 w 951642"/>
                <a:gd name="connsiteY689" fmla="*/ 305743 h 927411"/>
                <a:gd name="connsiteX690" fmla="*/ 430930 w 951642"/>
                <a:gd name="connsiteY690" fmla="*/ 305743 h 927411"/>
                <a:gd name="connsiteX691" fmla="*/ 442103 w 951642"/>
                <a:gd name="connsiteY691" fmla="*/ 316916 h 927411"/>
                <a:gd name="connsiteX692" fmla="*/ 430930 w 951642"/>
                <a:gd name="connsiteY692" fmla="*/ 328089 h 927411"/>
                <a:gd name="connsiteX693" fmla="*/ 419757 w 951642"/>
                <a:gd name="connsiteY693" fmla="*/ 316916 h 927411"/>
                <a:gd name="connsiteX694" fmla="*/ 430930 w 951642"/>
                <a:gd name="connsiteY694" fmla="*/ 305743 h 927411"/>
                <a:gd name="connsiteX695" fmla="*/ 71828 w 951642"/>
                <a:gd name="connsiteY695" fmla="*/ 305743 h 927411"/>
                <a:gd name="connsiteX696" fmla="*/ 83001 w 951642"/>
                <a:gd name="connsiteY696" fmla="*/ 316916 h 927411"/>
                <a:gd name="connsiteX697" fmla="*/ 71828 w 951642"/>
                <a:gd name="connsiteY697" fmla="*/ 328089 h 927411"/>
                <a:gd name="connsiteX698" fmla="*/ 60655 w 951642"/>
                <a:gd name="connsiteY698" fmla="*/ 316916 h 927411"/>
                <a:gd name="connsiteX699" fmla="*/ 71828 w 951642"/>
                <a:gd name="connsiteY699" fmla="*/ 305743 h 927411"/>
                <a:gd name="connsiteX700" fmla="*/ 879814 w 951642"/>
                <a:gd name="connsiteY700" fmla="*/ 305734 h 927411"/>
                <a:gd name="connsiteX701" fmla="*/ 890997 w 951642"/>
                <a:gd name="connsiteY701" fmla="*/ 316916 h 927411"/>
                <a:gd name="connsiteX702" fmla="*/ 879814 w 951642"/>
                <a:gd name="connsiteY702" fmla="*/ 328099 h 927411"/>
                <a:gd name="connsiteX703" fmla="*/ 868632 w 951642"/>
                <a:gd name="connsiteY703" fmla="*/ 316916 h 927411"/>
                <a:gd name="connsiteX704" fmla="*/ 879814 w 951642"/>
                <a:gd name="connsiteY704" fmla="*/ 305734 h 927411"/>
                <a:gd name="connsiteX705" fmla="*/ 790041 w 951642"/>
                <a:gd name="connsiteY705" fmla="*/ 305734 h 927411"/>
                <a:gd name="connsiteX706" fmla="*/ 801224 w 951642"/>
                <a:gd name="connsiteY706" fmla="*/ 316916 h 927411"/>
                <a:gd name="connsiteX707" fmla="*/ 790041 w 951642"/>
                <a:gd name="connsiteY707" fmla="*/ 328099 h 927411"/>
                <a:gd name="connsiteX708" fmla="*/ 778859 w 951642"/>
                <a:gd name="connsiteY708" fmla="*/ 316916 h 927411"/>
                <a:gd name="connsiteX709" fmla="*/ 790041 w 951642"/>
                <a:gd name="connsiteY709" fmla="*/ 305734 h 927411"/>
                <a:gd name="connsiteX710" fmla="*/ 700259 w 951642"/>
                <a:gd name="connsiteY710" fmla="*/ 305734 h 927411"/>
                <a:gd name="connsiteX711" fmla="*/ 711442 w 951642"/>
                <a:gd name="connsiteY711" fmla="*/ 316916 h 927411"/>
                <a:gd name="connsiteX712" fmla="*/ 700259 w 951642"/>
                <a:gd name="connsiteY712" fmla="*/ 328099 h 927411"/>
                <a:gd name="connsiteX713" fmla="*/ 689077 w 951642"/>
                <a:gd name="connsiteY713" fmla="*/ 316916 h 927411"/>
                <a:gd name="connsiteX714" fmla="*/ 700259 w 951642"/>
                <a:gd name="connsiteY714" fmla="*/ 305734 h 927411"/>
                <a:gd name="connsiteX715" fmla="*/ 610485 w 951642"/>
                <a:gd name="connsiteY715" fmla="*/ 305734 h 927411"/>
                <a:gd name="connsiteX716" fmla="*/ 621668 w 951642"/>
                <a:gd name="connsiteY716" fmla="*/ 316916 h 927411"/>
                <a:gd name="connsiteX717" fmla="*/ 610485 w 951642"/>
                <a:gd name="connsiteY717" fmla="*/ 328099 h 927411"/>
                <a:gd name="connsiteX718" fmla="*/ 599303 w 951642"/>
                <a:gd name="connsiteY718" fmla="*/ 316916 h 927411"/>
                <a:gd name="connsiteX719" fmla="*/ 610485 w 951642"/>
                <a:gd name="connsiteY719" fmla="*/ 305734 h 927411"/>
                <a:gd name="connsiteX720" fmla="*/ 341157 w 951642"/>
                <a:gd name="connsiteY720" fmla="*/ 305734 h 927411"/>
                <a:gd name="connsiteX721" fmla="*/ 352340 w 951642"/>
                <a:gd name="connsiteY721" fmla="*/ 316916 h 927411"/>
                <a:gd name="connsiteX722" fmla="*/ 341157 w 951642"/>
                <a:gd name="connsiteY722" fmla="*/ 328099 h 927411"/>
                <a:gd name="connsiteX723" fmla="*/ 329975 w 951642"/>
                <a:gd name="connsiteY723" fmla="*/ 316916 h 927411"/>
                <a:gd name="connsiteX724" fmla="*/ 341157 w 951642"/>
                <a:gd name="connsiteY724" fmla="*/ 305734 h 927411"/>
                <a:gd name="connsiteX725" fmla="*/ 251374 w 951642"/>
                <a:gd name="connsiteY725" fmla="*/ 305734 h 927411"/>
                <a:gd name="connsiteX726" fmla="*/ 262557 w 951642"/>
                <a:gd name="connsiteY726" fmla="*/ 316916 h 927411"/>
                <a:gd name="connsiteX727" fmla="*/ 251374 w 951642"/>
                <a:gd name="connsiteY727" fmla="*/ 328099 h 927411"/>
                <a:gd name="connsiteX728" fmla="*/ 240192 w 951642"/>
                <a:gd name="connsiteY728" fmla="*/ 316916 h 927411"/>
                <a:gd name="connsiteX729" fmla="*/ 251374 w 951642"/>
                <a:gd name="connsiteY729" fmla="*/ 305734 h 927411"/>
                <a:gd name="connsiteX730" fmla="*/ 161601 w 951642"/>
                <a:gd name="connsiteY730" fmla="*/ 305734 h 927411"/>
                <a:gd name="connsiteX731" fmla="*/ 172784 w 951642"/>
                <a:gd name="connsiteY731" fmla="*/ 316916 h 927411"/>
                <a:gd name="connsiteX732" fmla="*/ 161601 w 951642"/>
                <a:gd name="connsiteY732" fmla="*/ 328099 h 927411"/>
                <a:gd name="connsiteX733" fmla="*/ 150419 w 951642"/>
                <a:gd name="connsiteY733" fmla="*/ 316916 h 927411"/>
                <a:gd name="connsiteX734" fmla="*/ 161601 w 951642"/>
                <a:gd name="connsiteY734" fmla="*/ 305734 h 927411"/>
                <a:gd name="connsiteX735" fmla="*/ 924696 w 951642"/>
                <a:gd name="connsiteY735" fmla="*/ 262071 h 927411"/>
                <a:gd name="connsiteX736" fmla="*/ 934659 w 951642"/>
                <a:gd name="connsiteY736" fmla="*/ 272034 h 927411"/>
                <a:gd name="connsiteX737" fmla="*/ 924696 w 951642"/>
                <a:gd name="connsiteY737" fmla="*/ 281997 h 927411"/>
                <a:gd name="connsiteX738" fmla="*/ 914733 w 951642"/>
                <a:gd name="connsiteY738" fmla="*/ 272034 h 927411"/>
                <a:gd name="connsiteX739" fmla="*/ 924696 w 951642"/>
                <a:gd name="connsiteY739" fmla="*/ 262071 h 927411"/>
                <a:gd name="connsiteX740" fmla="*/ 834923 w 951642"/>
                <a:gd name="connsiteY740" fmla="*/ 262071 h 927411"/>
                <a:gd name="connsiteX741" fmla="*/ 844886 w 951642"/>
                <a:gd name="connsiteY741" fmla="*/ 272034 h 927411"/>
                <a:gd name="connsiteX742" fmla="*/ 834923 w 951642"/>
                <a:gd name="connsiteY742" fmla="*/ 281997 h 927411"/>
                <a:gd name="connsiteX743" fmla="*/ 824960 w 951642"/>
                <a:gd name="connsiteY743" fmla="*/ 272034 h 927411"/>
                <a:gd name="connsiteX744" fmla="*/ 834923 w 951642"/>
                <a:gd name="connsiteY744" fmla="*/ 262071 h 927411"/>
                <a:gd name="connsiteX745" fmla="*/ 745150 w 951642"/>
                <a:gd name="connsiteY745" fmla="*/ 262071 h 927411"/>
                <a:gd name="connsiteX746" fmla="*/ 755113 w 951642"/>
                <a:gd name="connsiteY746" fmla="*/ 272034 h 927411"/>
                <a:gd name="connsiteX747" fmla="*/ 745150 w 951642"/>
                <a:gd name="connsiteY747" fmla="*/ 281997 h 927411"/>
                <a:gd name="connsiteX748" fmla="*/ 735187 w 951642"/>
                <a:gd name="connsiteY748" fmla="*/ 272034 h 927411"/>
                <a:gd name="connsiteX749" fmla="*/ 745150 w 951642"/>
                <a:gd name="connsiteY749" fmla="*/ 262071 h 927411"/>
                <a:gd name="connsiteX750" fmla="*/ 655367 w 951642"/>
                <a:gd name="connsiteY750" fmla="*/ 262071 h 927411"/>
                <a:gd name="connsiteX751" fmla="*/ 665330 w 951642"/>
                <a:gd name="connsiteY751" fmla="*/ 272034 h 927411"/>
                <a:gd name="connsiteX752" fmla="*/ 655367 w 951642"/>
                <a:gd name="connsiteY752" fmla="*/ 281997 h 927411"/>
                <a:gd name="connsiteX753" fmla="*/ 645404 w 951642"/>
                <a:gd name="connsiteY753" fmla="*/ 272034 h 927411"/>
                <a:gd name="connsiteX754" fmla="*/ 655367 w 951642"/>
                <a:gd name="connsiteY754" fmla="*/ 262071 h 927411"/>
                <a:gd name="connsiteX755" fmla="*/ 565594 w 951642"/>
                <a:gd name="connsiteY755" fmla="*/ 262071 h 927411"/>
                <a:gd name="connsiteX756" fmla="*/ 575557 w 951642"/>
                <a:gd name="connsiteY756" fmla="*/ 272034 h 927411"/>
                <a:gd name="connsiteX757" fmla="*/ 565594 w 951642"/>
                <a:gd name="connsiteY757" fmla="*/ 281997 h 927411"/>
                <a:gd name="connsiteX758" fmla="*/ 555631 w 951642"/>
                <a:gd name="connsiteY758" fmla="*/ 272034 h 927411"/>
                <a:gd name="connsiteX759" fmla="*/ 565594 w 951642"/>
                <a:gd name="connsiteY759" fmla="*/ 262071 h 927411"/>
                <a:gd name="connsiteX760" fmla="*/ 475821 w 951642"/>
                <a:gd name="connsiteY760" fmla="*/ 262071 h 927411"/>
                <a:gd name="connsiteX761" fmla="*/ 485784 w 951642"/>
                <a:gd name="connsiteY761" fmla="*/ 272034 h 927411"/>
                <a:gd name="connsiteX762" fmla="*/ 475821 w 951642"/>
                <a:gd name="connsiteY762" fmla="*/ 281997 h 927411"/>
                <a:gd name="connsiteX763" fmla="*/ 465858 w 951642"/>
                <a:gd name="connsiteY763" fmla="*/ 272034 h 927411"/>
                <a:gd name="connsiteX764" fmla="*/ 475821 w 951642"/>
                <a:gd name="connsiteY764" fmla="*/ 262071 h 927411"/>
                <a:gd name="connsiteX765" fmla="*/ 386048 w 951642"/>
                <a:gd name="connsiteY765" fmla="*/ 262071 h 927411"/>
                <a:gd name="connsiteX766" fmla="*/ 396011 w 951642"/>
                <a:gd name="connsiteY766" fmla="*/ 272034 h 927411"/>
                <a:gd name="connsiteX767" fmla="*/ 386048 w 951642"/>
                <a:gd name="connsiteY767" fmla="*/ 281997 h 927411"/>
                <a:gd name="connsiteX768" fmla="*/ 376085 w 951642"/>
                <a:gd name="connsiteY768" fmla="*/ 272034 h 927411"/>
                <a:gd name="connsiteX769" fmla="*/ 386048 w 951642"/>
                <a:gd name="connsiteY769" fmla="*/ 262071 h 927411"/>
                <a:gd name="connsiteX770" fmla="*/ 206483 w 951642"/>
                <a:gd name="connsiteY770" fmla="*/ 262071 h 927411"/>
                <a:gd name="connsiteX771" fmla="*/ 216446 w 951642"/>
                <a:gd name="connsiteY771" fmla="*/ 272034 h 927411"/>
                <a:gd name="connsiteX772" fmla="*/ 206483 w 951642"/>
                <a:gd name="connsiteY772" fmla="*/ 281997 h 927411"/>
                <a:gd name="connsiteX773" fmla="*/ 196520 w 951642"/>
                <a:gd name="connsiteY773" fmla="*/ 272034 h 927411"/>
                <a:gd name="connsiteX774" fmla="*/ 206483 w 951642"/>
                <a:gd name="connsiteY774" fmla="*/ 262071 h 927411"/>
                <a:gd name="connsiteX775" fmla="*/ 116710 w 951642"/>
                <a:gd name="connsiteY775" fmla="*/ 262071 h 927411"/>
                <a:gd name="connsiteX776" fmla="*/ 126673 w 951642"/>
                <a:gd name="connsiteY776" fmla="*/ 272034 h 927411"/>
                <a:gd name="connsiteX777" fmla="*/ 116710 w 951642"/>
                <a:gd name="connsiteY777" fmla="*/ 281997 h 927411"/>
                <a:gd name="connsiteX778" fmla="*/ 106747 w 951642"/>
                <a:gd name="connsiteY778" fmla="*/ 272034 h 927411"/>
                <a:gd name="connsiteX779" fmla="*/ 116710 w 951642"/>
                <a:gd name="connsiteY779" fmla="*/ 262071 h 927411"/>
                <a:gd name="connsiteX780" fmla="*/ 26937 w 951642"/>
                <a:gd name="connsiteY780" fmla="*/ 262071 h 927411"/>
                <a:gd name="connsiteX781" fmla="*/ 36900 w 951642"/>
                <a:gd name="connsiteY781" fmla="*/ 272034 h 927411"/>
                <a:gd name="connsiteX782" fmla="*/ 26937 w 951642"/>
                <a:gd name="connsiteY782" fmla="*/ 281997 h 927411"/>
                <a:gd name="connsiteX783" fmla="*/ 16974 w 951642"/>
                <a:gd name="connsiteY783" fmla="*/ 272034 h 927411"/>
                <a:gd name="connsiteX784" fmla="*/ 26937 w 951642"/>
                <a:gd name="connsiteY784" fmla="*/ 262071 h 927411"/>
                <a:gd name="connsiteX785" fmla="*/ 296266 w 951642"/>
                <a:gd name="connsiteY785" fmla="*/ 262062 h 927411"/>
                <a:gd name="connsiteX786" fmla="*/ 306238 w 951642"/>
                <a:gd name="connsiteY786" fmla="*/ 272035 h 927411"/>
                <a:gd name="connsiteX787" fmla="*/ 296266 w 951642"/>
                <a:gd name="connsiteY787" fmla="*/ 282007 h 927411"/>
                <a:gd name="connsiteX788" fmla="*/ 286293 w 951642"/>
                <a:gd name="connsiteY788" fmla="*/ 272035 h 927411"/>
                <a:gd name="connsiteX789" fmla="*/ 296266 w 951642"/>
                <a:gd name="connsiteY789" fmla="*/ 262062 h 927411"/>
                <a:gd name="connsiteX790" fmla="*/ 879815 w 951642"/>
                <a:gd name="connsiteY790" fmla="*/ 218390 h 927411"/>
                <a:gd name="connsiteX791" fmla="*/ 888568 w 951642"/>
                <a:gd name="connsiteY791" fmla="*/ 227143 h 927411"/>
                <a:gd name="connsiteX792" fmla="*/ 879815 w 951642"/>
                <a:gd name="connsiteY792" fmla="*/ 235897 h 927411"/>
                <a:gd name="connsiteX793" fmla="*/ 871061 w 951642"/>
                <a:gd name="connsiteY793" fmla="*/ 227143 h 927411"/>
                <a:gd name="connsiteX794" fmla="*/ 879815 w 951642"/>
                <a:gd name="connsiteY794" fmla="*/ 218390 h 927411"/>
                <a:gd name="connsiteX795" fmla="*/ 790032 w 951642"/>
                <a:gd name="connsiteY795" fmla="*/ 218390 h 927411"/>
                <a:gd name="connsiteX796" fmla="*/ 798786 w 951642"/>
                <a:gd name="connsiteY796" fmla="*/ 227143 h 927411"/>
                <a:gd name="connsiteX797" fmla="*/ 790032 w 951642"/>
                <a:gd name="connsiteY797" fmla="*/ 235897 h 927411"/>
                <a:gd name="connsiteX798" fmla="*/ 781279 w 951642"/>
                <a:gd name="connsiteY798" fmla="*/ 227143 h 927411"/>
                <a:gd name="connsiteX799" fmla="*/ 790032 w 951642"/>
                <a:gd name="connsiteY799" fmla="*/ 218390 h 927411"/>
                <a:gd name="connsiteX800" fmla="*/ 700258 w 951642"/>
                <a:gd name="connsiteY800" fmla="*/ 218390 h 927411"/>
                <a:gd name="connsiteX801" fmla="*/ 709012 w 951642"/>
                <a:gd name="connsiteY801" fmla="*/ 227143 h 927411"/>
                <a:gd name="connsiteX802" fmla="*/ 700258 w 951642"/>
                <a:gd name="connsiteY802" fmla="*/ 235897 h 927411"/>
                <a:gd name="connsiteX803" fmla="*/ 691505 w 951642"/>
                <a:gd name="connsiteY803" fmla="*/ 227143 h 927411"/>
                <a:gd name="connsiteX804" fmla="*/ 700258 w 951642"/>
                <a:gd name="connsiteY804" fmla="*/ 218390 h 927411"/>
                <a:gd name="connsiteX805" fmla="*/ 610485 w 951642"/>
                <a:gd name="connsiteY805" fmla="*/ 218390 h 927411"/>
                <a:gd name="connsiteX806" fmla="*/ 619239 w 951642"/>
                <a:gd name="connsiteY806" fmla="*/ 227143 h 927411"/>
                <a:gd name="connsiteX807" fmla="*/ 610485 w 951642"/>
                <a:gd name="connsiteY807" fmla="*/ 235897 h 927411"/>
                <a:gd name="connsiteX808" fmla="*/ 601732 w 951642"/>
                <a:gd name="connsiteY808" fmla="*/ 227143 h 927411"/>
                <a:gd name="connsiteX809" fmla="*/ 610485 w 951642"/>
                <a:gd name="connsiteY809" fmla="*/ 218390 h 927411"/>
                <a:gd name="connsiteX810" fmla="*/ 520713 w 951642"/>
                <a:gd name="connsiteY810" fmla="*/ 218390 h 927411"/>
                <a:gd name="connsiteX811" fmla="*/ 529466 w 951642"/>
                <a:gd name="connsiteY811" fmla="*/ 227143 h 927411"/>
                <a:gd name="connsiteX812" fmla="*/ 520713 w 951642"/>
                <a:gd name="connsiteY812" fmla="*/ 235897 h 927411"/>
                <a:gd name="connsiteX813" fmla="*/ 511959 w 951642"/>
                <a:gd name="connsiteY813" fmla="*/ 227143 h 927411"/>
                <a:gd name="connsiteX814" fmla="*/ 520713 w 951642"/>
                <a:gd name="connsiteY814" fmla="*/ 218390 h 927411"/>
                <a:gd name="connsiteX815" fmla="*/ 430930 w 951642"/>
                <a:gd name="connsiteY815" fmla="*/ 218390 h 927411"/>
                <a:gd name="connsiteX816" fmla="*/ 439684 w 951642"/>
                <a:gd name="connsiteY816" fmla="*/ 227143 h 927411"/>
                <a:gd name="connsiteX817" fmla="*/ 430930 w 951642"/>
                <a:gd name="connsiteY817" fmla="*/ 235897 h 927411"/>
                <a:gd name="connsiteX818" fmla="*/ 422177 w 951642"/>
                <a:gd name="connsiteY818" fmla="*/ 227143 h 927411"/>
                <a:gd name="connsiteX819" fmla="*/ 430930 w 951642"/>
                <a:gd name="connsiteY819" fmla="*/ 218390 h 927411"/>
                <a:gd name="connsiteX820" fmla="*/ 341156 w 951642"/>
                <a:gd name="connsiteY820" fmla="*/ 218390 h 927411"/>
                <a:gd name="connsiteX821" fmla="*/ 349910 w 951642"/>
                <a:gd name="connsiteY821" fmla="*/ 227143 h 927411"/>
                <a:gd name="connsiteX822" fmla="*/ 341156 w 951642"/>
                <a:gd name="connsiteY822" fmla="*/ 235897 h 927411"/>
                <a:gd name="connsiteX823" fmla="*/ 332403 w 951642"/>
                <a:gd name="connsiteY823" fmla="*/ 227143 h 927411"/>
                <a:gd name="connsiteX824" fmla="*/ 341156 w 951642"/>
                <a:gd name="connsiteY824" fmla="*/ 218390 h 927411"/>
                <a:gd name="connsiteX825" fmla="*/ 251374 w 951642"/>
                <a:gd name="connsiteY825" fmla="*/ 218390 h 927411"/>
                <a:gd name="connsiteX826" fmla="*/ 260128 w 951642"/>
                <a:gd name="connsiteY826" fmla="*/ 227143 h 927411"/>
                <a:gd name="connsiteX827" fmla="*/ 251374 w 951642"/>
                <a:gd name="connsiteY827" fmla="*/ 235897 h 927411"/>
                <a:gd name="connsiteX828" fmla="*/ 242621 w 951642"/>
                <a:gd name="connsiteY828" fmla="*/ 227143 h 927411"/>
                <a:gd name="connsiteX829" fmla="*/ 251374 w 951642"/>
                <a:gd name="connsiteY829" fmla="*/ 218390 h 927411"/>
                <a:gd name="connsiteX830" fmla="*/ 161601 w 951642"/>
                <a:gd name="connsiteY830" fmla="*/ 218390 h 927411"/>
                <a:gd name="connsiteX831" fmla="*/ 170355 w 951642"/>
                <a:gd name="connsiteY831" fmla="*/ 227143 h 927411"/>
                <a:gd name="connsiteX832" fmla="*/ 161601 w 951642"/>
                <a:gd name="connsiteY832" fmla="*/ 235897 h 927411"/>
                <a:gd name="connsiteX833" fmla="*/ 152848 w 951642"/>
                <a:gd name="connsiteY833" fmla="*/ 227143 h 927411"/>
                <a:gd name="connsiteX834" fmla="*/ 161601 w 951642"/>
                <a:gd name="connsiteY834" fmla="*/ 218390 h 927411"/>
                <a:gd name="connsiteX835" fmla="*/ 71828 w 951642"/>
                <a:gd name="connsiteY835" fmla="*/ 218390 h 927411"/>
                <a:gd name="connsiteX836" fmla="*/ 80582 w 951642"/>
                <a:gd name="connsiteY836" fmla="*/ 227143 h 927411"/>
                <a:gd name="connsiteX837" fmla="*/ 71828 w 951642"/>
                <a:gd name="connsiteY837" fmla="*/ 235897 h 927411"/>
                <a:gd name="connsiteX838" fmla="*/ 63075 w 951642"/>
                <a:gd name="connsiteY838" fmla="*/ 227143 h 927411"/>
                <a:gd name="connsiteX839" fmla="*/ 71828 w 951642"/>
                <a:gd name="connsiteY839" fmla="*/ 218390 h 927411"/>
                <a:gd name="connsiteX840" fmla="*/ 924706 w 951642"/>
                <a:gd name="connsiteY840" fmla="*/ 174717 h 927411"/>
                <a:gd name="connsiteX841" fmla="*/ 932250 w 951642"/>
                <a:gd name="connsiteY841" fmla="*/ 182261 h 927411"/>
                <a:gd name="connsiteX842" fmla="*/ 924706 w 951642"/>
                <a:gd name="connsiteY842" fmla="*/ 189805 h 927411"/>
                <a:gd name="connsiteX843" fmla="*/ 917162 w 951642"/>
                <a:gd name="connsiteY843" fmla="*/ 182261 h 927411"/>
                <a:gd name="connsiteX844" fmla="*/ 924706 w 951642"/>
                <a:gd name="connsiteY844" fmla="*/ 174717 h 927411"/>
                <a:gd name="connsiteX845" fmla="*/ 834924 w 951642"/>
                <a:gd name="connsiteY845" fmla="*/ 174717 h 927411"/>
                <a:gd name="connsiteX846" fmla="*/ 842468 w 951642"/>
                <a:gd name="connsiteY846" fmla="*/ 182261 h 927411"/>
                <a:gd name="connsiteX847" fmla="*/ 834924 w 951642"/>
                <a:gd name="connsiteY847" fmla="*/ 189805 h 927411"/>
                <a:gd name="connsiteX848" fmla="*/ 827380 w 951642"/>
                <a:gd name="connsiteY848" fmla="*/ 182261 h 927411"/>
                <a:gd name="connsiteX849" fmla="*/ 834924 w 951642"/>
                <a:gd name="connsiteY849" fmla="*/ 174717 h 927411"/>
                <a:gd name="connsiteX850" fmla="*/ 745141 w 951642"/>
                <a:gd name="connsiteY850" fmla="*/ 174717 h 927411"/>
                <a:gd name="connsiteX851" fmla="*/ 752685 w 951642"/>
                <a:gd name="connsiteY851" fmla="*/ 182261 h 927411"/>
                <a:gd name="connsiteX852" fmla="*/ 745141 w 951642"/>
                <a:gd name="connsiteY852" fmla="*/ 189805 h 927411"/>
                <a:gd name="connsiteX853" fmla="*/ 737597 w 951642"/>
                <a:gd name="connsiteY853" fmla="*/ 182261 h 927411"/>
                <a:gd name="connsiteX854" fmla="*/ 745141 w 951642"/>
                <a:gd name="connsiteY854" fmla="*/ 174717 h 927411"/>
                <a:gd name="connsiteX855" fmla="*/ 655368 w 951642"/>
                <a:gd name="connsiteY855" fmla="*/ 174717 h 927411"/>
                <a:gd name="connsiteX856" fmla="*/ 662912 w 951642"/>
                <a:gd name="connsiteY856" fmla="*/ 182261 h 927411"/>
                <a:gd name="connsiteX857" fmla="*/ 655368 w 951642"/>
                <a:gd name="connsiteY857" fmla="*/ 189805 h 927411"/>
                <a:gd name="connsiteX858" fmla="*/ 647824 w 951642"/>
                <a:gd name="connsiteY858" fmla="*/ 182261 h 927411"/>
                <a:gd name="connsiteX859" fmla="*/ 655368 w 951642"/>
                <a:gd name="connsiteY859" fmla="*/ 174717 h 927411"/>
                <a:gd name="connsiteX860" fmla="*/ 565595 w 951642"/>
                <a:gd name="connsiteY860" fmla="*/ 174717 h 927411"/>
                <a:gd name="connsiteX861" fmla="*/ 573139 w 951642"/>
                <a:gd name="connsiteY861" fmla="*/ 182261 h 927411"/>
                <a:gd name="connsiteX862" fmla="*/ 565595 w 951642"/>
                <a:gd name="connsiteY862" fmla="*/ 189805 h 927411"/>
                <a:gd name="connsiteX863" fmla="*/ 558051 w 951642"/>
                <a:gd name="connsiteY863" fmla="*/ 182261 h 927411"/>
                <a:gd name="connsiteX864" fmla="*/ 565595 w 951642"/>
                <a:gd name="connsiteY864" fmla="*/ 174717 h 927411"/>
                <a:gd name="connsiteX865" fmla="*/ 475822 w 951642"/>
                <a:gd name="connsiteY865" fmla="*/ 174717 h 927411"/>
                <a:gd name="connsiteX866" fmla="*/ 483366 w 951642"/>
                <a:gd name="connsiteY866" fmla="*/ 182261 h 927411"/>
                <a:gd name="connsiteX867" fmla="*/ 475822 w 951642"/>
                <a:gd name="connsiteY867" fmla="*/ 189805 h 927411"/>
                <a:gd name="connsiteX868" fmla="*/ 468278 w 951642"/>
                <a:gd name="connsiteY868" fmla="*/ 182261 h 927411"/>
                <a:gd name="connsiteX869" fmla="*/ 475822 w 951642"/>
                <a:gd name="connsiteY869" fmla="*/ 174717 h 927411"/>
                <a:gd name="connsiteX870" fmla="*/ 386039 w 951642"/>
                <a:gd name="connsiteY870" fmla="*/ 174717 h 927411"/>
                <a:gd name="connsiteX871" fmla="*/ 393583 w 951642"/>
                <a:gd name="connsiteY871" fmla="*/ 182261 h 927411"/>
                <a:gd name="connsiteX872" fmla="*/ 386039 w 951642"/>
                <a:gd name="connsiteY872" fmla="*/ 189805 h 927411"/>
                <a:gd name="connsiteX873" fmla="*/ 378495 w 951642"/>
                <a:gd name="connsiteY873" fmla="*/ 182261 h 927411"/>
                <a:gd name="connsiteX874" fmla="*/ 386039 w 951642"/>
                <a:gd name="connsiteY874" fmla="*/ 174717 h 927411"/>
                <a:gd name="connsiteX875" fmla="*/ 296266 w 951642"/>
                <a:gd name="connsiteY875" fmla="*/ 174717 h 927411"/>
                <a:gd name="connsiteX876" fmla="*/ 303810 w 951642"/>
                <a:gd name="connsiteY876" fmla="*/ 182261 h 927411"/>
                <a:gd name="connsiteX877" fmla="*/ 296266 w 951642"/>
                <a:gd name="connsiteY877" fmla="*/ 189805 h 927411"/>
                <a:gd name="connsiteX878" fmla="*/ 288722 w 951642"/>
                <a:gd name="connsiteY878" fmla="*/ 182261 h 927411"/>
                <a:gd name="connsiteX879" fmla="*/ 296266 w 951642"/>
                <a:gd name="connsiteY879" fmla="*/ 174717 h 927411"/>
                <a:gd name="connsiteX880" fmla="*/ 206493 w 951642"/>
                <a:gd name="connsiteY880" fmla="*/ 174717 h 927411"/>
                <a:gd name="connsiteX881" fmla="*/ 214037 w 951642"/>
                <a:gd name="connsiteY881" fmla="*/ 182261 h 927411"/>
                <a:gd name="connsiteX882" fmla="*/ 206493 w 951642"/>
                <a:gd name="connsiteY882" fmla="*/ 189805 h 927411"/>
                <a:gd name="connsiteX883" fmla="*/ 198949 w 951642"/>
                <a:gd name="connsiteY883" fmla="*/ 182261 h 927411"/>
                <a:gd name="connsiteX884" fmla="*/ 206493 w 951642"/>
                <a:gd name="connsiteY884" fmla="*/ 174717 h 927411"/>
                <a:gd name="connsiteX885" fmla="*/ 116710 w 951642"/>
                <a:gd name="connsiteY885" fmla="*/ 174717 h 927411"/>
                <a:gd name="connsiteX886" fmla="*/ 124254 w 951642"/>
                <a:gd name="connsiteY886" fmla="*/ 182261 h 927411"/>
                <a:gd name="connsiteX887" fmla="*/ 116710 w 951642"/>
                <a:gd name="connsiteY887" fmla="*/ 189805 h 927411"/>
                <a:gd name="connsiteX888" fmla="*/ 109166 w 951642"/>
                <a:gd name="connsiteY888" fmla="*/ 182261 h 927411"/>
                <a:gd name="connsiteX889" fmla="*/ 116710 w 951642"/>
                <a:gd name="connsiteY889" fmla="*/ 174717 h 927411"/>
                <a:gd name="connsiteX890" fmla="*/ 26937 w 951642"/>
                <a:gd name="connsiteY890" fmla="*/ 174717 h 927411"/>
                <a:gd name="connsiteX891" fmla="*/ 34481 w 951642"/>
                <a:gd name="connsiteY891" fmla="*/ 182261 h 927411"/>
                <a:gd name="connsiteX892" fmla="*/ 26937 w 951642"/>
                <a:gd name="connsiteY892" fmla="*/ 189805 h 927411"/>
                <a:gd name="connsiteX893" fmla="*/ 19393 w 951642"/>
                <a:gd name="connsiteY893" fmla="*/ 182261 h 927411"/>
                <a:gd name="connsiteX894" fmla="*/ 26937 w 951642"/>
                <a:gd name="connsiteY894" fmla="*/ 174717 h 927411"/>
                <a:gd name="connsiteX895" fmla="*/ 700259 w 951642"/>
                <a:gd name="connsiteY895" fmla="*/ 131045 h 927411"/>
                <a:gd name="connsiteX896" fmla="*/ 706583 w 951642"/>
                <a:gd name="connsiteY896" fmla="*/ 137370 h 927411"/>
                <a:gd name="connsiteX897" fmla="*/ 700259 w 951642"/>
                <a:gd name="connsiteY897" fmla="*/ 143694 h 927411"/>
                <a:gd name="connsiteX898" fmla="*/ 693934 w 951642"/>
                <a:gd name="connsiteY898" fmla="*/ 137370 h 927411"/>
                <a:gd name="connsiteX899" fmla="*/ 700259 w 951642"/>
                <a:gd name="connsiteY899" fmla="*/ 131045 h 927411"/>
                <a:gd name="connsiteX900" fmla="*/ 251375 w 951642"/>
                <a:gd name="connsiteY900" fmla="*/ 131045 h 927411"/>
                <a:gd name="connsiteX901" fmla="*/ 257699 w 951642"/>
                <a:gd name="connsiteY901" fmla="*/ 137370 h 927411"/>
                <a:gd name="connsiteX902" fmla="*/ 251375 w 951642"/>
                <a:gd name="connsiteY902" fmla="*/ 143694 h 927411"/>
                <a:gd name="connsiteX903" fmla="*/ 245050 w 951642"/>
                <a:gd name="connsiteY903" fmla="*/ 137370 h 927411"/>
                <a:gd name="connsiteX904" fmla="*/ 251375 w 951642"/>
                <a:gd name="connsiteY904" fmla="*/ 131045 h 927411"/>
                <a:gd name="connsiteX905" fmla="*/ 879815 w 951642"/>
                <a:gd name="connsiteY905" fmla="*/ 131036 h 927411"/>
                <a:gd name="connsiteX906" fmla="*/ 886149 w 951642"/>
                <a:gd name="connsiteY906" fmla="*/ 137370 h 927411"/>
                <a:gd name="connsiteX907" fmla="*/ 879815 w 951642"/>
                <a:gd name="connsiteY907" fmla="*/ 143704 h 927411"/>
                <a:gd name="connsiteX908" fmla="*/ 873481 w 951642"/>
                <a:gd name="connsiteY908" fmla="*/ 137370 h 927411"/>
                <a:gd name="connsiteX909" fmla="*/ 879815 w 951642"/>
                <a:gd name="connsiteY909" fmla="*/ 131036 h 927411"/>
                <a:gd name="connsiteX910" fmla="*/ 790032 w 951642"/>
                <a:gd name="connsiteY910" fmla="*/ 131036 h 927411"/>
                <a:gd name="connsiteX911" fmla="*/ 796366 w 951642"/>
                <a:gd name="connsiteY911" fmla="*/ 137370 h 927411"/>
                <a:gd name="connsiteX912" fmla="*/ 790032 w 951642"/>
                <a:gd name="connsiteY912" fmla="*/ 143704 h 927411"/>
                <a:gd name="connsiteX913" fmla="*/ 783698 w 951642"/>
                <a:gd name="connsiteY913" fmla="*/ 137370 h 927411"/>
                <a:gd name="connsiteX914" fmla="*/ 790032 w 951642"/>
                <a:gd name="connsiteY914" fmla="*/ 131036 h 927411"/>
                <a:gd name="connsiteX915" fmla="*/ 610486 w 951642"/>
                <a:gd name="connsiteY915" fmla="*/ 131036 h 927411"/>
                <a:gd name="connsiteX916" fmla="*/ 616820 w 951642"/>
                <a:gd name="connsiteY916" fmla="*/ 137370 h 927411"/>
                <a:gd name="connsiteX917" fmla="*/ 610486 w 951642"/>
                <a:gd name="connsiteY917" fmla="*/ 143704 h 927411"/>
                <a:gd name="connsiteX918" fmla="*/ 604152 w 951642"/>
                <a:gd name="connsiteY918" fmla="*/ 137370 h 927411"/>
                <a:gd name="connsiteX919" fmla="*/ 610486 w 951642"/>
                <a:gd name="connsiteY919" fmla="*/ 131036 h 927411"/>
                <a:gd name="connsiteX920" fmla="*/ 520703 w 951642"/>
                <a:gd name="connsiteY920" fmla="*/ 131036 h 927411"/>
                <a:gd name="connsiteX921" fmla="*/ 527037 w 951642"/>
                <a:gd name="connsiteY921" fmla="*/ 137370 h 927411"/>
                <a:gd name="connsiteX922" fmla="*/ 520703 w 951642"/>
                <a:gd name="connsiteY922" fmla="*/ 143704 h 927411"/>
                <a:gd name="connsiteX923" fmla="*/ 514369 w 951642"/>
                <a:gd name="connsiteY923" fmla="*/ 137370 h 927411"/>
                <a:gd name="connsiteX924" fmla="*/ 520703 w 951642"/>
                <a:gd name="connsiteY924" fmla="*/ 131036 h 927411"/>
                <a:gd name="connsiteX925" fmla="*/ 430930 w 951642"/>
                <a:gd name="connsiteY925" fmla="*/ 131036 h 927411"/>
                <a:gd name="connsiteX926" fmla="*/ 437264 w 951642"/>
                <a:gd name="connsiteY926" fmla="*/ 137370 h 927411"/>
                <a:gd name="connsiteX927" fmla="*/ 430930 w 951642"/>
                <a:gd name="connsiteY927" fmla="*/ 143704 h 927411"/>
                <a:gd name="connsiteX928" fmla="*/ 424596 w 951642"/>
                <a:gd name="connsiteY928" fmla="*/ 137370 h 927411"/>
                <a:gd name="connsiteX929" fmla="*/ 430930 w 951642"/>
                <a:gd name="connsiteY929" fmla="*/ 131036 h 927411"/>
                <a:gd name="connsiteX930" fmla="*/ 341147 w 951642"/>
                <a:gd name="connsiteY930" fmla="*/ 131036 h 927411"/>
                <a:gd name="connsiteX931" fmla="*/ 347481 w 951642"/>
                <a:gd name="connsiteY931" fmla="*/ 137370 h 927411"/>
                <a:gd name="connsiteX932" fmla="*/ 341147 w 951642"/>
                <a:gd name="connsiteY932" fmla="*/ 143704 h 927411"/>
                <a:gd name="connsiteX933" fmla="*/ 334813 w 951642"/>
                <a:gd name="connsiteY933" fmla="*/ 137370 h 927411"/>
                <a:gd name="connsiteX934" fmla="*/ 341147 w 951642"/>
                <a:gd name="connsiteY934" fmla="*/ 131036 h 927411"/>
                <a:gd name="connsiteX935" fmla="*/ 161601 w 951642"/>
                <a:gd name="connsiteY935" fmla="*/ 131036 h 927411"/>
                <a:gd name="connsiteX936" fmla="*/ 167935 w 951642"/>
                <a:gd name="connsiteY936" fmla="*/ 137370 h 927411"/>
                <a:gd name="connsiteX937" fmla="*/ 161601 w 951642"/>
                <a:gd name="connsiteY937" fmla="*/ 143704 h 927411"/>
                <a:gd name="connsiteX938" fmla="*/ 155267 w 951642"/>
                <a:gd name="connsiteY938" fmla="*/ 137370 h 927411"/>
                <a:gd name="connsiteX939" fmla="*/ 161601 w 951642"/>
                <a:gd name="connsiteY939" fmla="*/ 131036 h 927411"/>
                <a:gd name="connsiteX940" fmla="*/ 71828 w 951642"/>
                <a:gd name="connsiteY940" fmla="*/ 131036 h 927411"/>
                <a:gd name="connsiteX941" fmla="*/ 78162 w 951642"/>
                <a:gd name="connsiteY941" fmla="*/ 137370 h 927411"/>
                <a:gd name="connsiteX942" fmla="*/ 71828 w 951642"/>
                <a:gd name="connsiteY942" fmla="*/ 143704 h 927411"/>
                <a:gd name="connsiteX943" fmla="*/ 65494 w 951642"/>
                <a:gd name="connsiteY943" fmla="*/ 137370 h 927411"/>
                <a:gd name="connsiteX944" fmla="*/ 71828 w 951642"/>
                <a:gd name="connsiteY944" fmla="*/ 131036 h 927411"/>
                <a:gd name="connsiteX945" fmla="*/ 924706 w 951642"/>
                <a:gd name="connsiteY945" fmla="*/ 87364 h 927411"/>
                <a:gd name="connsiteX946" fmla="*/ 929821 w 951642"/>
                <a:gd name="connsiteY946" fmla="*/ 92479 h 927411"/>
                <a:gd name="connsiteX947" fmla="*/ 924706 w 951642"/>
                <a:gd name="connsiteY947" fmla="*/ 97594 h 927411"/>
                <a:gd name="connsiteX948" fmla="*/ 919591 w 951642"/>
                <a:gd name="connsiteY948" fmla="*/ 92479 h 927411"/>
                <a:gd name="connsiteX949" fmla="*/ 924706 w 951642"/>
                <a:gd name="connsiteY949" fmla="*/ 87364 h 927411"/>
                <a:gd name="connsiteX950" fmla="*/ 834923 w 951642"/>
                <a:gd name="connsiteY950" fmla="*/ 87364 h 927411"/>
                <a:gd name="connsiteX951" fmla="*/ 840038 w 951642"/>
                <a:gd name="connsiteY951" fmla="*/ 92479 h 927411"/>
                <a:gd name="connsiteX952" fmla="*/ 834923 w 951642"/>
                <a:gd name="connsiteY952" fmla="*/ 97594 h 927411"/>
                <a:gd name="connsiteX953" fmla="*/ 829808 w 951642"/>
                <a:gd name="connsiteY953" fmla="*/ 92479 h 927411"/>
                <a:gd name="connsiteX954" fmla="*/ 834923 w 951642"/>
                <a:gd name="connsiteY954" fmla="*/ 87364 h 927411"/>
                <a:gd name="connsiteX955" fmla="*/ 745150 w 951642"/>
                <a:gd name="connsiteY955" fmla="*/ 87364 h 927411"/>
                <a:gd name="connsiteX956" fmla="*/ 750265 w 951642"/>
                <a:gd name="connsiteY956" fmla="*/ 92479 h 927411"/>
                <a:gd name="connsiteX957" fmla="*/ 745150 w 951642"/>
                <a:gd name="connsiteY957" fmla="*/ 97594 h 927411"/>
                <a:gd name="connsiteX958" fmla="*/ 740035 w 951642"/>
                <a:gd name="connsiteY958" fmla="*/ 92479 h 927411"/>
                <a:gd name="connsiteX959" fmla="*/ 745150 w 951642"/>
                <a:gd name="connsiteY959" fmla="*/ 87364 h 927411"/>
                <a:gd name="connsiteX960" fmla="*/ 655368 w 951642"/>
                <a:gd name="connsiteY960" fmla="*/ 87364 h 927411"/>
                <a:gd name="connsiteX961" fmla="*/ 660483 w 951642"/>
                <a:gd name="connsiteY961" fmla="*/ 92479 h 927411"/>
                <a:gd name="connsiteX962" fmla="*/ 655368 w 951642"/>
                <a:gd name="connsiteY962" fmla="*/ 97594 h 927411"/>
                <a:gd name="connsiteX963" fmla="*/ 650253 w 951642"/>
                <a:gd name="connsiteY963" fmla="*/ 92479 h 927411"/>
                <a:gd name="connsiteX964" fmla="*/ 655368 w 951642"/>
                <a:gd name="connsiteY964" fmla="*/ 87364 h 927411"/>
                <a:gd name="connsiteX965" fmla="*/ 565595 w 951642"/>
                <a:gd name="connsiteY965" fmla="*/ 87364 h 927411"/>
                <a:gd name="connsiteX966" fmla="*/ 570710 w 951642"/>
                <a:gd name="connsiteY966" fmla="*/ 92479 h 927411"/>
                <a:gd name="connsiteX967" fmla="*/ 565595 w 951642"/>
                <a:gd name="connsiteY967" fmla="*/ 97594 h 927411"/>
                <a:gd name="connsiteX968" fmla="*/ 560480 w 951642"/>
                <a:gd name="connsiteY968" fmla="*/ 92479 h 927411"/>
                <a:gd name="connsiteX969" fmla="*/ 565595 w 951642"/>
                <a:gd name="connsiteY969" fmla="*/ 87364 h 927411"/>
                <a:gd name="connsiteX970" fmla="*/ 475821 w 951642"/>
                <a:gd name="connsiteY970" fmla="*/ 87364 h 927411"/>
                <a:gd name="connsiteX971" fmla="*/ 480936 w 951642"/>
                <a:gd name="connsiteY971" fmla="*/ 92479 h 927411"/>
                <a:gd name="connsiteX972" fmla="*/ 475821 w 951642"/>
                <a:gd name="connsiteY972" fmla="*/ 97594 h 927411"/>
                <a:gd name="connsiteX973" fmla="*/ 470706 w 951642"/>
                <a:gd name="connsiteY973" fmla="*/ 92479 h 927411"/>
                <a:gd name="connsiteX974" fmla="*/ 475821 w 951642"/>
                <a:gd name="connsiteY974" fmla="*/ 87364 h 927411"/>
                <a:gd name="connsiteX975" fmla="*/ 296266 w 951642"/>
                <a:gd name="connsiteY975" fmla="*/ 87364 h 927411"/>
                <a:gd name="connsiteX976" fmla="*/ 301381 w 951642"/>
                <a:gd name="connsiteY976" fmla="*/ 92479 h 927411"/>
                <a:gd name="connsiteX977" fmla="*/ 296266 w 951642"/>
                <a:gd name="connsiteY977" fmla="*/ 97594 h 927411"/>
                <a:gd name="connsiteX978" fmla="*/ 291151 w 951642"/>
                <a:gd name="connsiteY978" fmla="*/ 92479 h 927411"/>
                <a:gd name="connsiteX979" fmla="*/ 296266 w 951642"/>
                <a:gd name="connsiteY979" fmla="*/ 87364 h 927411"/>
                <a:gd name="connsiteX980" fmla="*/ 206483 w 951642"/>
                <a:gd name="connsiteY980" fmla="*/ 87364 h 927411"/>
                <a:gd name="connsiteX981" fmla="*/ 211598 w 951642"/>
                <a:gd name="connsiteY981" fmla="*/ 92479 h 927411"/>
                <a:gd name="connsiteX982" fmla="*/ 206483 w 951642"/>
                <a:gd name="connsiteY982" fmla="*/ 97594 h 927411"/>
                <a:gd name="connsiteX983" fmla="*/ 201368 w 951642"/>
                <a:gd name="connsiteY983" fmla="*/ 92479 h 927411"/>
                <a:gd name="connsiteX984" fmla="*/ 206483 w 951642"/>
                <a:gd name="connsiteY984" fmla="*/ 87364 h 927411"/>
                <a:gd name="connsiteX985" fmla="*/ 26937 w 951642"/>
                <a:gd name="connsiteY985" fmla="*/ 87364 h 927411"/>
                <a:gd name="connsiteX986" fmla="*/ 32052 w 951642"/>
                <a:gd name="connsiteY986" fmla="*/ 92479 h 927411"/>
                <a:gd name="connsiteX987" fmla="*/ 26937 w 951642"/>
                <a:gd name="connsiteY987" fmla="*/ 97594 h 927411"/>
                <a:gd name="connsiteX988" fmla="*/ 21822 w 951642"/>
                <a:gd name="connsiteY988" fmla="*/ 92479 h 927411"/>
                <a:gd name="connsiteX989" fmla="*/ 26937 w 951642"/>
                <a:gd name="connsiteY989" fmla="*/ 87364 h 927411"/>
                <a:gd name="connsiteX990" fmla="*/ 386038 w 951642"/>
                <a:gd name="connsiteY990" fmla="*/ 87354 h 927411"/>
                <a:gd name="connsiteX991" fmla="*/ 391163 w 951642"/>
                <a:gd name="connsiteY991" fmla="*/ 92478 h 927411"/>
                <a:gd name="connsiteX992" fmla="*/ 386038 w 951642"/>
                <a:gd name="connsiteY992" fmla="*/ 97603 h 927411"/>
                <a:gd name="connsiteX993" fmla="*/ 380914 w 951642"/>
                <a:gd name="connsiteY993" fmla="*/ 92478 h 927411"/>
                <a:gd name="connsiteX994" fmla="*/ 386038 w 951642"/>
                <a:gd name="connsiteY994" fmla="*/ 87354 h 927411"/>
                <a:gd name="connsiteX995" fmla="*/ 116709 w 951642"/>
                <a:gd name="connsiteY995" fmla="*/ 87354 h 927411"/>
                <a:gd name="connsiteX996" fmla="*/ 121834 w 951642"/>
                <a:gd name="connsiteY996" fmla="*/ 92478 h 927411"/>
                <a:gd name="connsiteX997" fmla="*/ 116709 w 951642"/>
                <a:gd name="connsiteY997" fmla="*/ 97603 h 927411"/>
                <a:gd name="connsiteX998" fmla="*/ 111585 w 951642"/>
                <a:gd name="connsiteY998" fmla="*/ 92478 h 927411"/>
                <a:gd name="connsiteX999" fmla="*/ 116709 w 951642"/>
                <a:gd name="connsiteY999" fmla="*/ 87354 h 927411"/>
                <a:gd name="connsiteX1000" fmla="*/ 879814 w 951642"/>
                <a:gd name="connsiteY1000" fmla="*/ 43682 h 927411"/>
                <a:gd name="connsiteX1001" fmla="*/ 883719 w 951642"/>
                <a:gd name="connsiteY1001" fmla="*/ 47587 h 927411"/>
                <a:gd name="connsiteX1002" fmla="*/ 879814 w 951642"/>
                <a:gd name="connsiteY1002" fmla="*/ 51493 h 927411"/>
                <a:gd name="connsiteX1003" fmla="*/ 875909 w 951642"/>
                <a:gd name="connsiteY1003" fmla="*/ 47587 h 927411"/>
                <a:gd name="connsiteX1004" fmla="*/ 879814 w 951642"/>
                <a:gd name="connsiteY1004" fmla="*/ 43682 h 927411"/>
                <a:gd name="connsiteX1005" fmla="*/ 790041 w 951642"/>
                <a:gd name="connsiteY1005" fmla="*/ 43682 h 927411"/>
                <a:gd name="connsiteX1006" fmla="*/ 793946 w 951642"/>
                <a:gd name="connsiteY1006" fmla="*/ 47587 h 927411"/>
                <a:gd name="connsiteX1007" fmla="*/ 790041 w 951642"/>
                <a:gd name="connsiteY1007" fmla="*/ 51493 h 927411"/>
                <a:gd name="connsiteX1008" fmla="*/ 786136 w 951642"/>
                <a:gd name="connsiteY1008" fmla="*/ 47587 h 927411"/>
                <a:gd name="connsiteX1009" fmla="*/ 790041 w 951642"/>
                <a:gd name="connsiteY1009" fmla="*/ 43682 h 927411"/>
                <a:gd name="connsiteX1010" fmla="*/ 700259 w 951642"/>
                <a:gd name="connsiteY1010" fmla="*/ 43682 h 927411"/>
                <a:gd name="connsiteX1011" fmla="*/ 704165 w 951642"/>
                <a:gd name="connsiteY1011" fmla="*/ 47587 h 927411"/>
                <a:gd name="connsiteX1012" fmla="*/ 700259 w 951642"/>
                <a:gd name="connsiteY1012" fmla="*/ 51493 h 927411"/>
                <a:gd name="connsiteX1013" fmla="*/ 696354 w 951642"/>
                <a:gd name="connsiteY1013" fmla="*/ 47587 h 927411"/>
                <a:gd name="connsiteX1014" fmla="*/ 700259 w 951642"/>
                <a:gd name="connsiteY1014" fmla="*/ 43682 h 927411"/>
                <a:gd name="connsiteX1015" fmla="*/ 610486 w 951642"/>
                <a:gd name="connsiteY1015" fmla="*/ 43682 h 927411"/>
                <a:gd name="connsiteX1016" fmla="*/ 614391 w 951642"/>
                <a:gd name="connsiteY1016" fmla="*/ 47587 h 927411"/>
                <a:gd name="connsiteX1017" fmla="*/ 610486 w 951642"/>
                <a:gd name="connsiteY1017" fmla="*/ 51493 h 927411"/>
                <a:gd name="connsiteX1018" fmla="*/ 606581 w 951642"/>
                <a:gd name="connsiteY1018" fmla="*/ 47587 h 927411"/>
                <a:gd name="connsiteX1019" fmla="*/ 610486 w 951642"/>
                <a:gd name="connsiteY1019" fmla="*/ 43682 h 927411"/>
                <a:gd name="connsiteX1020" fmla="*/ 520703 w 951642"/>
                <a:gd name="connsiteY1020" fmla="*/ 43682 h 927411"/>
                <a:gd name="connsiteX1021" fmla="*/ 524608 w 951642"/>
                <a:gd name="connsiteY1021" fmla="*/ 47587 h 927411"/>
                <a:gd name="connsiteX1022" fmla="*/ 520703 w 951642"/>
                <a:gd name="connsiteY1022" fmla="*/ 51493 h 927411"/>
                <a:gd name="connsiteX1023" fmla="*/ 516798 w 951642"/>
                <a:gd name="connsiteY1023" fmla="*/ 47587 h 927411"/>
                <a:gd name="connsiteX1024" fmla="*/ 520703 w 951642"/>
                <a:gd name="connsiteY1024" fmla="*/ 43682 h 927411"/>
                <a:gd name="connsiteX1025" fmla="*/ 430930 w 951642"/>
                <a:gd name="connsiteY1025" fmla="*/ 43682 h 927411"/>
                <a:gd name="connsiteX1026" fmla="*/ 434836 w 951642"/>
                <a:gd name="connsiteY1026" fmla="*/ 47587 h 927411"/>
                <a:gd name="connsiteX1027" fmla="*/ 430930 w 951642"/>
                <a:gd name="connsiteY1027" fmla="*/ 51493 h 927411"/>
                <a:gd name="connsiteX1028" fmla="*/ 427025 w 951642"/>
                <a:gd name="connsiteY1028" fmla="*/ 47587 h 927411"/>
                <a:gd name="connsiteX1029" fmla="*/ 430930 w 951642"/>
                <a:gd name="connsiteY1029" fmla="*/ 43682 h 927411"/>
                <a:gd name="connsiteX1030" fmla="*/ 341157 w 951642"/>
                <a:gd name="connsiteY1030" fmla="*/ 43682 h 927411"/>
                <a:gd name="connsiteX1031" fmla="*/ 345063 w 951642"/>
                <a:gd name="connsiteY1031" fmla="*/ 47587 h 927411"/>
                <a:gd name="connsiteX1032" fmla="*/ 341157 w 951642"/>
                <a:gd name="connsiteY1032" fmla="*/ 51493 h 927411"/>
                <a:gd name="connsiteX1033" fmla="*/ 337252 w 951642"/>
                <a:gd name="connsiteY1033" fmla="*/ 47587 h 927411"/>
                <a:gd name="connsiteX1034" fmla="*/ 341157 w 951642"/>
                <a:gd name="connsiteY1034" fmla="*/ 43682 h 927411"/>
                <a:gd name="connsiteX1035" fmla="*/ 251374 w 951642"/>
                <a:gd name="connsiteY1035" fmla="*/ 43682 h 927411"/>
                <a:gd name="connsiteX1036" fmla="*/ 255280 w 951642"/>
                <a:gd name="connsiteY1036" fmla="*/ 47587 h 927411"/>
                <a:gd name="connsiteX1037" fmla="*/ 251374 w 951642"/>
                <a:gd name="connsiteY1037" fmla="*/ 51493 h 927411"/>
                <a:gd name="connsiteX1038" fmla="*/ 247469 w 951642"/>
                <a:gd name="connsiteY1038" fmla="*/ 47587 h 927411"/>
                <a:gd name="connsiteX1039" fmla="*/ 251374 w 951642"/>
                <a:gd name="connsiteY1039" fmla="*/ 43682 h 927411"/>
                <a:gd name="connsiteX1040" fmla="*/ 161601 w 951642"/>
                <a:gd name="connsiteY1040" fmla="*/ 43682 h 927411"/>
                <a:gd name="connsiteX1041" fmla="*/ 165506 w 951642"/>
                <a:gd name="connsiteY1041" fmla="*/ 47587 h 927411"/>
                <a:gd name="connsiteX1042" fmla="*/ 161601 w 951642"/>
                <a:gd name="connsiteY1042" fmla="*/ 51493 h 927411"/>
                <a:gd name="connsiteX1043" fmla="*/ 157696 w 951642"/>
                <a:gd name="connsiteY1043" fmla="*/ 47587 h 927411"/>
                <a:gd name="connsiteX1044" fmla="*/ 161601 w 951642"/>
                <a:gd name="connsiteY1044" fmla="*/ 43682 h 927411"/>
                <a:gd name="connsiteX1045" fmla="*/ 71828 w 951642"/>
                <a:gd name="connsiteY1045" fmla="*/ 43682 h 927411"/>
                <a:gd name="connsiteX1046" fmla="*/ 75734 w 951642"/>
                <a:gd name="connsiteY1046" fmla="*/ 47587 h 927411"/>
                <a:gd name="connsiteX1047" fmla="*/ 71828 w 951642"/>
                <a:gd name="connsiteY1047" fmla="*/ 51493 h 927411"/>
                <a:gd name="connsiteX1048" fmla="*/ 67923 w 951642"/>
                <a:gd name="connsiteY1048" fmla="*/ 47587 h 927411"/>
                <a:gd name="connsiteX1049" fmla="*/ 71828 w 951642"/>
                <a:gd name="connsiteY1049" fmla="*/ 43682 h 927411"/>
                <a:gd name="connsiteX1050" fmla="*/ 924706 w 951642"/>
                <a:gd name="connsiteY1050" fmla="*/ 0 h 927411"/>
                <a:gd name="connsiteX1051" fmla="*/ 927392 w 951642"/>
                <a:gd name="connsiteY1051" fmla="*/ 2696 h 927411"/>
                <a:gd name="connsiteX1052" fmla="*/ 924706 w 951642"/>
                <a:gd name="connsiteY1052" fmla="*/ 5391 h 927411"/>
                <a:gd name="connsiteX1053" fmla="*/ 922001 w 951642"/>
                <a:gd name="connsiteY1053" fmla="*/ 2696 h 927411"/>
                <a:gd name="connsiteX1054" fmla="*/ 924706 w 951642"/>
                <a:gd name="connsiteY1054" fmla="*/ 0 h 927411"/>
                <a:gd name="connsiteX1055" fmla="*/ 834914 w 951642"/>
                <a:gd name="connsiteY1055" fmla="*/ 0 h 927411"/>
                <a:gd name="connsiteX1056" fmla="*/ 837610 w 951642"/>
                <a:gd name="connsiteY1056" fmla="*/ 2696 h 927411"/>
                <a:gd name="connsiteX1057" fmla="*/ 834914 w 951642"/>
                <a:gd name="connsiteY1057" fmla="*/ 5391 h 927411"/>
                <a:gd name="connsiteX1058" fmla="*/ 832228 w 951642"/>
                <a:gd name="connsiteY1058" fmla="*/ 2696 h 927411"/>
                <a:gd name="connsiteX1059" fmla="*/ 834914 w 951642"/>
                <a:gd name="connsiteY1059" fmla="*/ 0 h 927411"/>
                <a:gd name="connsiteX1060" fmla="*/ 745151 w 951642"/>
                <a:gd name="connsiteY1060" fmla="*/ 0 h 927411"/>
                <a:gd name="connsiteX1061" fmla="*/ 747846 w 951642"/>
                <a:gd name="connsiteY1061" fmla="*/ 2696 h 927411"/>
                <a:gd name="connsiteX1062" fmla="*/ 745151 w 951642"/>
                <a:gd name="connsiteY1062" fmla="*/ 5391 h 927411"/>
                <a:gd name="connsiteX1063" fmla="*/ 742455 w 951642"/>
                <a:gd name="connsiteY1063" fmla="*/ 2696 h 927411"/>
                <a:gd name="connsiteX1064" fmla="*/ 745151 w 951642"/>
                <a:gd name="connsiteY1064" fmla="*/ 0 h 927411"/>
                <a:gd name="connsiteX1065" fmla="*/ 655368 w 951642"/>
                <a:gd name="connsiteY1065" fmla="*/ 0 h 927411"/>
                <a:gd name="connsiteX1066" fmla="*/ 658064 w 951642"/>
                <a:gd name="connsiteY1066" fmla="*/ 2696 h 927411"/>
                <a:gd name="connsiteX1067" fmla="*/ 655368 w 951642"/>
                <a:gd name="connsiteY1067" fmla="*/ 5391 h 927411"/>
                <a:gd name="connsiteX1068" fmla="*/ 652682 w 951642"/>
                <a:gd name="connsiteY1068" fmla="*/ 2696 h 927411"/>
                <a:gd name="connsiteX1069" fmla="*/ 655368 w 951642"/>
                <a:gd name="connsiteY1069" fmla="*/ 0 h 927411"/>
                <a:gd name="connsiteX1070" fmla="*/ 565594 w 951642"/>
                <a:gd name="connsiteY1070" fmla="*/ 0 h 927411"/>
                <a:gd name="connsiteX1071" fmla="*/ 568299 w 951642"/>
                <a:gd name="connsiteY1071" fmla="*/ 2696 h 927411"/>
                <a:gd name="connsiteX1072" fmla="*/ 565594 w 951642"/>
                <a:gd name="connsiteY1072" fmla="*/ 5391 h 927411"/>
                <a:gd name="connsiteX1073" fmla="*/ 562908 w 951642"/>
                <a:gd name="connsiteY1073" fmla="*/ 2696 h 927411"/>
                <a:gd name="connsiteX1074" fmla="*/ 565594 w 951642"/>
                <a:gd name="connsiteY1074" fmla="*/ 0 h 927411"/>
                <a:gd name="connsiteX1075" fmla="*/ 475822 w 951642"/>
                <a:gd name="connsiteY1075" fmla="*/ 0 h 927411"/>
                <a:gd name="connsiteX1076" fmla="*/ 478508 w 951642"/>
                <a:gd name="connsiteY1076" fmla="*/ 2696 h 927411"/>
                <a:gd name="connsiteX1077" fmla="*/ 475822 w 951642"/>
                <a:gd name="connsiteY1077" fmla="*/ 5391 h 927411"/>
                <a:gd name="connsiteX1078" fmla="*/ 473126 w 951642"/>
                <a:gd name="connsiteY1078" fmla="*/ 2696 h 927411"/>
                <a:gd name="connsiteX1079" fmla="*/ 475822 w 951642"/>
                <a:gd name="connsiteY1079" fmla="*/ 0 h 927411"/>
                <a:gd name="connsiteX1080" fmla="*/ 386039 w 951642"/>
                <a:gd name="connsiteY1080" fmla="*/ 0 h 927411"/>
                <a:gd name="connsiteX1081" fmla="*/ 388734 w 951642"/>
                <a:gd name="connsiteY1081" fmla="*/ 2696 h 927411"/>
                <a:gd name="connsiteX1082" fmla="*/ 386039 w 951642"/>
                <a:gd name="connsiteY1082" fmla="*/ 5391 h 927411"/>
                <a:gd name="connsiteX1083" fmla="*/ 383343 w 951642"/>
                <a:gd name="connsiteY1083" fmla="*/ 2696 h 927411"/>
                <a:gd name="connsiteX1084" fmla="*/ 386039 w 951642"/>
                <a:gd name="connsiteY1084" fmla="*/ 0 h 927411"/>
                <a:gd name="connsiteX1085" fmla="*/ 296266 w 951642"/>
                <a:gd name="connsiteY1085" fmla="*/ 0 h 927411"/>
                <a:gd name="connsiteX1086" fmla="*/ 298961 w 951642"/>
                <a:gd name="connsiteY1086" fmla="*/ 2696 h 927411"/>
                <a:gd name="connsiteX1087" fmla="*/ 296266 w 951642"/>
                <a:gd name="connsiteY1087" fmla="*/ 5391 h 927411"/>
                <a:gd name="connsiteX1088" fmla="*/ 293570 w 951642"/>
                <a:gd name="connsiteY1088" fmla="*/ 2696 h 927411"/>
                <a:gd name="connsiteX1089" fmla="*/ 296266 w 951642"/>
                <a:gd name="connsiteY1089" fmla="*/ 0 h 927411"/>
                <a:gd name="connsiteX1090" fmla="*/ 206493 w 951642"/>
                <a:gd name="connsiteY1090" fmla="*/ 0 h 927411"/>
                <a:gd name="connsiteX1091" fmla="*/ 209179 w 951642"/>
                <a:gd name="connsiteY1091" fmla="*/ 2696 h 927411"/>
                <a:gd name="connsiteX1092" fmla="*/ 206493 w 951642"/>
                <a:gd name="connsiteY1092" fmla="*/ 5391 h 927411"/>
                <a:gd name="connsiteX1093" fmla="*/ 203797 w 951642"/>
                <a:gd name="connsiteY1093" fmla="*/ 2696 h 927411"/>
                <a:gd name="connsiteX1094" fmla="*/ 206493 w 951642"/>
                <a:gd name="connsiteY1094" fmla="*/ 0 h 927411"/>
                <a:gd name="connsiteX1095" fmla="*/ 116719 w 951642"/>
                <a:gd name="connsiteY1095" fmla="*/ 0 h 927411"/>
                <a:gd name="connsiteX1096" fmla="*/ 119405 w 951642"/>
                <a:gd name="connsiteY1096" fmla="*/ 2696 h 927411"/>
                <a:gd name="connsiteX1097" fmla="*/ 116719 w 951642"/>
                <a:gd name="connsiteY1097" fmla="*/ 5391 h 927411"/>
                <a:gd name="connsiteX1098" fmla="*/ 114033 w 951642"/>
                <a:gd name="connsiteY1098" fmla="*/ 2696 h 927411"/>
                <a:gd name="connsiteX1099" fmla="*/ 116719 w 951642"/>
                <a:gd name="connsiteY1099" fmla="*/ 0 h 927411"/>
                <a:gd name="connsiteX1100" fmla="*/ 26937 w 951642"/>
                <a:gd name="connsiteY1100" fmla="*/ 0 h 927411"/>
                <a:gd name="connsiteX1101" fmla="*/ 29632 w 951642"/>
                <a:gd name="connsiteY1101" fmla="*/ 2696 h 927411"/>
                <a:gd name="connsiteX1102" fmla="*/ 26937 w 951642"/>
                <a:gd name="connsiteY1102" fmla="*/ 5391 h 927411"/>
                <a:gd name="connsiteX1103" fmla="*/ 24241 w 951642"/>
                <a:gd name="connsiteY1103" fmla="*/ 2696 h 927411"/>
                <a:gd name="connsiteX1104" fmla="*/ 26937 w 951642"/>
                <a:gd name="connsiteY1104" fmla="*/ 0 h 92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</a:cxnLst>
              <a:rect l="l" t="t" r="r" b="b"/>
              <a:pathLst>
                <a:path w="951642" h="927411">
                  <a:moveTo>
                    <a:pt x="655367" y="873548"/>
                  </a:moveTo>
                  <a:cubicBezTo>
                    <a:pt x="670239" y="873548"/>
                    <a:pt x="682294" y="885604"/>
                    <a:pt x="682294" y="900475"/>
                  </a:cubicBezTo>
                  <a:cubicBezTo>
                    <a:pt x="682294" y="915347"/>
                    <a:pt x="670239" y="927402"/>
                    <a:pt x="655367" y="927402"/>
                  </a:cubicBezTo>
                  <a:cubicBezTo>
                    <a:pt x="640496" y="927402"/>
                    <a:pt x="628440" y="915347"/>
                    <a:pt x="628440" y="900475"/>
                  </a:cubicBezTo>
                  <a:cubicBezTo>
                    <a:pt x="628440" y="885604"/>
                    <a:pt x="640496" y="873548"/>
                    <a:pt x="655367" y="873548"/>
                  </a:cubicBezTo>
                  <a:close/>
                  <a:moveTo>
                    <a:pt x="565594" y="873548"/>
                  </a:moveTo>
                  <a:cubicBezTo>
                    <a:pt x="580466" y="873548"/>
                    <a:pt x="592521" y="885604"/>
                    <a:pt x="592521" y="900475"/>
                  </a:cubicBezTo>
                  <a:cubicBezTo>
                    <a:pt x="592521" y="915347"/>
                    <a:pt x="580466" y="927402"/>
                    <a:pt x="565594" y="927402"/>
                  </a:cubicBezTo>
                  <a:cubicBezTo>
                    <a:pt x="550723" y="927402"/>
                    <a:pt x="538667" y="915347"/>
                    <a:pt x="538667" y="900475"/>
                  </a:cubicBezTo>
                  <a:cubicBezTo>
                    <a:pt x="538667" y="885604"/>
                    <a:pt x="550723" y="873548"/>
                    <a:pt x="565594" y="873548"/>
                  </a:cubicBezTo>
                  <a:close/>
                  <a:moveTo>
                    <a:pt x="386048" y="873548"/>
                  </a:moveTo>
                  <a:cubicBezTo>
                    <a:pt x="400920" y="873548"/>
                    <a:pt x="412975" y="885604"/>
                    <a:pt x="412975" y="900475"/>
                  </a:cubicBezTo>
                  <a:cubicBezTo>
                    <a:pt x="412975" y="915347"/>
                    <a:pt x="400920" y="927402"/>
                    <a:pt x="386048" y="927402"/>
                  </a:cubicBezTo>
                  <a:cubicBezTo>
                    <a:pt x="371177" y="927402"/>
                    <a:pt x="359121" y="915347"/>
                    <a:pt x="359121" y="900475"/>
                  </a:cubicBezTo>
                  <a:cubicBezTo>
                    <a:pt x="359121" y="885604"/>
                    <a:pt x="371177" y="873548"/>
                    <a:pt x="386048" y="873548"/>
                  </a:cubicBezTo>
                  <a:close/>
                  <a:moveTo>
                    <a:pt x="296265" y="873548"/>
                  </a:moveTo>
                  <a:cubicBezTo>
                    <a:pt x="311137" y="873548"/>
                    <a:pt x="323192" y="885604"/>
                    <a:pt x="323192" y="900475"/>
                  </a:cubicBezTo>
                  <a:cubicBezTo>
                    <a:pt x="323192" y="915347"/>
                    <a:pt x="311137" y="927402"/>
                    <a:pt x="296265" y="927402"/>
                  </a:cubicBezTo>
                  <a:cubicBezTo>
                    <a:pt x="281394" y="927402"/>
                    <a:pt x="269338" y="915347"/>
                    <a:pt x="269338" y="900475"/>
                  </a:cubicBezTo>
                  <a:cubicBezTo>
                    <a:pt x="269338" y="885604"/>
                    <a:pt x="281394" y="873548"/>
                    <a:pt x="296265" y="873548"/>
                  </a:cubicBezTo>
                  <a:close/>
                  <a:moveTo>
                    <a:pt x="924706" y="873538"/>
                  </a:moveTo>
                  <a:cubicBezTo>
                    <a:pt x="939582" y="873538"/>
                    <a:pt x="951642" y="885598"/>
                    <a:pt x="951642" y="900475"/>
                  </a:cubicBezTo>
                  <a:cubicBezTo>
                    <a:pt x="951642" y="915351"/>
                    <a:pt x="939582" y="927411"/>
                    <a:pt x="924706" y="927411"/>
                  </a:cubicBezTo>
                  <a:cubicBezTo>
                    <a:pt x="909829" y="927411"/>
                    <a:pt x="897769" y="915351"/>
                    <a:pt x="897769" y="900475"/>
                  </a:cubicBezTo>
                  <a:cubicBezTo>
                    <a:pt x="897769" y="885598"/>
                    <a:pt x="909829" y="873538"/>
                    <a:pt x="924706" y="873538"/>
                  </a:cubicBezTo>
                  <a:close/>
                  <a:moveTo>
                    <a:pt x="834924" y="873538"/>
                  </a:moveTo>
                  <a:cubicBezTo>
                    <a:pt x="849800" y="873538"/>
                    <a:pt x="861860" y="885598"/>
                    <a:pt x="861860" y="900475"/>
                  </a:cubicBezTo>
                  <a:cubicBezTo>
                    <a:pt x="861860" y="915351"/>
                    <a:pt x="849800" y="927411"/>
                    <a:pt x="834924" y="927411"/>
                  </a:cubicBezTo>
                  <a:cubicBezTo>
                    <a:pt x="820047" y="927411"/>
                    <a:pt x="807987" y="915351"/>
                    <a:pt x="807987" y="900475"/>
                  </a:cubicBezTo>
                  <a:cubicBezTo>
                    <a:pt x="807987" y="885598"/>
                    <a:pt x="820047" y="873538"/>
                    <a:pt x="834924" y="873538"/>
                  </a:cubicBezTo>
                  <a:close/>
                  <a:moveTo>
                    <a:pt x="745151" y="873538"/>
                  </a:moveTo>
                  <a:cubicBezTo>
                    <a:pt x="760027" y="873538"/>
                    <a:pt x="772087" y="885598"/>
                    <a:pt x="772087" y="900475"/>
                  </a:cubicBezTo>
                  <a:cubicBezTo>
                    <a:pt x="772087" y="915351"/>
                    <a:pt x="760027" y="927411"/>
                    <a:pt x="745151" y="927411"/>
                  </a:cubicBezTo>
                  <a:cubicBezTo>
                    <a:pt x="730274" y="927411"/>
                    <a:pt x="718214" y="915351"/>
                    <a:pt x="718214" y="900475"/>
                  </a:cubicBezTo>
                  <a:cubicBezTo>
                    <a:pt x="718214" y="885598"/>
                    <a:pt x="730274" y="873538"/>
                    <a:pt x="745151" y="873538"/>
                  </a:cubicBezTo>
                  <a:close/>
                  <a:moveTo>
                    <a:pt x="475822" y="873538"/>
                  </a:moveTo>
                  <a:cubicBezTo>
                    <a:pt x="490698" y="873538"/>
                    <a:pt x="502758" y="885598"/>
                    <a:pt x="502758" y="900475"/>
                  </a:cubicBezTo>
                  <a:cubicBezTo>
                    <a:pt x="502758" y="915351"/>
                    <a:pt x="490698" y="927411"/>
                    <a:pt x="475822" y="927411"/>
                  </a:cubicBezTo>
                  <a:cubicBezTo>
                    <a:pt x="460945" y="927411"/>
                    <a:pt x="448885" y="915351"/>
                    <a:pt x="448885" y="900475"/>
                  </a:cubicBezTo>
                  <a:cubicBezTo>
                    <a:pt x="448885" y="885598"/>
                    <a:pt x="460945" y="873538"/>
                    <a:pt x="475822" y="873538"/>
                  </a:cubicBezTo>
                  <a:close/>
                  <a:moveTo>
                    <a:pt x="206493" y="873538"/>
                  </a:moveTo>
                  <a:cubicBezTo>
                    <a:pt x="221369" y="873538"/>
                    <a:pt x="233429" y="885598"/>
                    <a:pt x="233429" y="900475"/>
                  </a:cubicBezTo>
                  <a:cubicBezTo>
                    <a:pt x="233429" y="915351"/>
                    <a:pt x="221369" y="927411"/>
                    <a:pt x="206493" y="927411"/>
                  </a:cubicBezTo>
                  <a:cubicBezTo>
                    <a:pt x="191616" y="927411"/>
                    <a:pt x="179556" y="915351"/>
                    <a:pt x="179556" y="900475"/>
                  </a:cubicBezTo>
                  <a:cubicBezTo>
                    <a:pt x="179556" y="885598"/>
                    <a:pt x="191616" y="873538"/>
                    <a:pt x="206493" y="873538"/>
                  </a:cubicBezTo>
                  <a:close/>
                  <a:moveTo>
                    <a:pt x="116710" y="873538"/>
                  </a:moveTo>
                  <a:cubicBezTo>
                    <a:pt x="131586" y="873538"/>
                    <a:pt x="143646" y="885598"/>
                    <a:pt x="143646" y="900475"/>
                  </a:cubicBezTo>
                  <a:cubicBezTo>
                    <a:pt x="143646" y="915351"/>
                    <a:pt x="131586" y="927411"/>
                    <a:pt x="116710" y="927411"/>
                  </a:cubicBezTo>
                  <a:cubicBezTo>
                    <a:pt x="101833" y="927411"/>
                    <a:pt x="89773" y="915351"/>
                    <a:pt x="89773" y="900475"/>
                  </a:cubicBezTo>
                  <a:cubicBezTo>
                    <a:pt x="89773" y="885598"/>
                    <a:pt x="101833" y="873538"/>
                    <a:pt x="116710" y="873538"/>
                  </a:cubicBezTo>
                  <a:close/>
                  <a:moveTo>
                    <a:pt x="26937" y="873538"/>
                  </a:moveTo>
                  <a:cubicBezTo>
                    <a:pt x="41813" y="873538"/>
                    <a:pt x="53873" y="885598"/>
                    <a:pt x="53873" y="900475"/>
                  </a:cubicBezTo>
                  <a:cubicBezTo>
                    <a:pt x="53873" y="915351"/>
                    <a:pt x="41813" y="927411"/>
                    <a:pt x="26937" y="927411"/>
                  </a:cubicBezTo>
                  <a:cubicBezTo>
                    <a:pt x="12060" y="927411"/>
                    <a:pt x="0" y="915351"/>
                    <a:pt x="0" y="900475"/>
                  </a:cubicBezTo>
                  <a:cubicBezTo>
                    <a:pt x="0" y="885598"/>
                    <a:pt x="12060" y="873538"/>
                    <a:pt x="26937" y="873538"/>
                  </a:cubicBezTo>
                  <a:close/>
                  <a:moveTo>
                    <a:pt x="879815" y="829866"/>
                  </a:moveTo>
                  <a:cubicBezTo>
                    <a:pt x="894018" y="829866"/>
                    <a:pt x="905532" y="841380"/>
                    <a:pt x="905532" y="855583"/>
                  </a:cubicBezTo>
                  <a:cubicBezTo>
                    <a:pt x="905532" y="869787"/>
                    <a:pt x="894018" y="881301"/>
                    <a:pt x="879815" y="881301"/>
                  </a:cubicBezTo>
                  <a:cubicBezTo>
                    <a:pt x="865611" y="881301"/>
                    <a:pt x="854097" y="869787"/>
                    <a:pt x="854097" y="855583"/>
                  </a:cubicBezTo>
                  <a:cubicBezTo>
                    <a:pt x="854097" y="841380"/>
                    <a:pt x="865611" y="829866"/>
                    <a:pt x="879815" y="829866"/>
                  </a:cubicBezTo>
                  <a:close/>
                  <a:moveTo>
                    <a:pt x="790033" y="829866"/>
                  </a:moveTo>
                  <a:cubicBezTo>
                    <a:pt x="804236" y="829866"/>
                    <a:pt x="815750" y="841380"/>
                    <a:pt x="815750" y="855583"/>
                  </a:cubicBezTo>
                  <a:cubicBezTo>
                    <a:pt x="815750" y="869787"/>
                    <a:pt x="804236" y="881301"/>
                    <a:pt x="790033" y="881301"/>
                  </a:cubicBezTo>
                  <a:cubicBezTo>
                    <a:pt x="775829" y="881301"/>
                    <a:pt x="764315" y="869787"/>
                    <a:pt x="764315" y="855583"/>
                  </a:cubicBezTo>
                  <a:cubicBezTo>
                    <a:pt x="764315" y="841380"/>
                    <a:pt x="775829" y="829866"/>
                    <a:pt x="790033" y="829866"/>
                  </a:cubicBezTo>
                  <a:close/>
                  <a:moveTo>
                    <a:pt x="700269" y="829866"/>
                  </a:moveTo>
                  <a:cubicBezTo>
                    <a:pt x="714472" y="829866"/>
                    <a:pt x="725986" y="841380"/>
                    <a:pt x="725986" y="855583"/>
                  </a:cubicBezTo>
                  <a:cubicBezTo>
                    <a:pt x="725986" y="869787"/>
                    <a:pt x="714472" y="881301"/>
                    <a:pt x="700269" y="881301"/>
                  </a:cubicBezTo>
                  <a:cubicBezTo>
                    <a:pt x="686065" y="881301"/>
                    <a:pt x="674551" y="869787"/>
                    <a:pt x="674551" y="855583"/>
                  </a:cubicBezTo>
                  <a:cubicBezTo>
                    <a:pt x="674551" y="841380"/>
                    <a:pt x="686065" y="829866"/>
                    <a:pt x="700269" y="829866"/>
                  </a:cubicBezTo>
                  <a:close/>
                  <a:moveTo>
                    <a:pt x="610486" y="829866"/>
                  </a:moveTo>
                  <a:cubicBezTo>
                    <a:pt x="624689" y="829866"/>
                    <a:pt x="636203" y="841380"/>
                    <a:pt x="636203" y="855583"/>
                  </a:cubicBezTo>
                  <a:cubicBezTo>
                    <a:pt x="636203" y="869787"/>
                    <a:pt x="624689" y="881301"/>
                    <a:pt x="610486" y="881301"/>
                  </a:cubicBezTo>
                  <a:cubicBezTo>
                    <a:pt x="596282" y="881301"/>
                    <a:pt x="584768" y="869787"/>
                    <a:pt x="584768" y="855583"/>
                  </a:cubicBezTo>
                  <a:cubicBezTo>
                    <a:pt x="584768" y="841380"/>
                    <a:pt x="596282" y="829866"/>
                    <a:pt x="610486" y="829866"/>
                  </a:cubicBezTo>
                  <a:close/>
                  <a:moveTo>
                    <a:pt x="520703" y="829866"/>
                  </a:moveTo>
                  <a:cubicBezTo>
                    <a:pt x="534907" y="829866"/>
                    <a:pt x="546421" y="841380"/>
                    <a:pt x="546421" y="855583"/>
                  </a:cubicBezTo>
                  <a:cubicBezTo>
                    <a:pt x="546421" y="869787"/>
                    <a:pt x="534907" y="881301"/>
                    <a:pt x="520703" y="881301"/>
                  </a:cubicBezTo>
                  <a:cubicBezTo>
                    <a:pt x="506500" y="881301"/>
                    <a:pt x="494986" y="869787"/>
                    <a:pt x="494986" y="855583"/>
                  </a:cubicBezTo>
                  <a:cubicBezTo>
                    <a:pt x="494986" y="841380"/>
                    <a:pt x="506500" y="829866"/>
                    <a:pt x="520703" y="829866"/>
                  </a:cubicBezTo>
                  <a:close/>
                  <a:moveTo>
                    <a:pt x="430931" y="829866"/>
                  </a:moveTo>
                  <a:cubicBezTo>
                    <a:pt x="445134" y="829866"/>
                    <a:pt x="456648" y="841380"/>
                    <a:pt x="456648" y="855583"/>
                  </a:cubicBezTo>
                  <a:cubicBezTo>
                    <a:pt x="456648" y="869787"/>
                    <a:pt x="445134" y="881301"/>
                    <a:pt x="430931" y="881301"/>
                  </a:cubicBezTo>
                  <a:cubicBezTo>
                    <a:pt x="416727" y="881301"/>
                    <a:pt x="405213" y="869787"/>
                    <a:pt x="405213" y="855583"/>
                  </a:cubicBezTo>
                  <a:cubicBezTo>
                    <a:pt x="405213" y="841380"/>
                    <a:pt x="416727" y="829866"/>
                    <a:pt x="430931" y="829866"/>
                  </a:cubicBezTo>
                  <a:close/>
                  <a:moveTo>
                    <a:pt x="341156" y="829866"/>
                  </a:moveTo>
                  <a:cubicBezTo>
                    <a:pt x="355360" y="829866"/>
                    <a:pt x="366874" y="841380"/>
                    <a:pt x="366874" y="855583"/>
                  </a:cubicBezTo>
                  <a:cubicBezTo>
                    <a:pt x="366874" y="869787"/>
                    <a:pt x="355360" y="881301"/>
                    <a:pt x="341156" y="881301"/>
                  </a:cubicBezTo>
                  <a:cubicBezTo>
                    <a:pt x="326953" y="881301"/>
                    <a:pt x="315439" y="869787"/>
                    <a:pt x="315439" y="855583"/>
                  </a:cubicBezTo>
                  <a:cubicBezTo>
                    <a:pt x="315439" y="841380"/>
                    <a:pt x="326953" y="829866"/>
                    <a:pt x="341156" y="829866"/>
                  </a:cubicBezTo>
                  <a:close/>
                  <a:moveTo>
                    <a:pt x="251374" y="829866"/>
                  </a:moveTo>
                  <a:cubicBezTo>
                    <a:pt x="265578" y="829866"/>
                    <a:pt x="277092" y="841380"/>
                    <a:pt x="277092" y="855583"/>
                  </a:cubicBezTo>
                  <a:cubicBezTo>
                    <a:pt x="277092" y="869787"/>
                    <a:pt x="265578" y="881301"/>
                    <a:pt x="251374" y="881301"/>
                  </a:cubicBezTo>
                  <a:cubicBezTo>
                    <a:pt x="237171" y="881301"/>
                    <a:pt x="225657" y="869787"/>
                    <a:pt x="225657" y="855583"/>
                  </a:cubicBezTo>
                  <a:cubicBezTo>
                    <a:pt x="225657" y="841380"/>
                    <a:pt x="237171" y="829866"/>
                    <a:pt x="251374" y="829866"/>
                  </a:cubicBezTo>
                  <a:close/>
                  <a:moveTo>
                    <a:pt x="161601" y="829866"/>
                  </a:moveTo>
                  <a:cubicBezTo>
                    <a:pt x="175805" y="829866"/>
                    <a:pt x="187319" y="841380"/>
                    <a:pt x="187319" y="855583"/>
                  </a:cubicBezTo>
                  <a:cubicBezTo>
                    <a:pt x="187319" y="869787"/>
                    <a:pt x="175805" y="881301"/>
                    <a:pt x="161601" y="881301"/>
                  </a:cubicBezTo>
                  <a:cubicBezTo>
                    <a:pt x="147398" y="881301"/>
                    <a:pt x="135884" y="869787"/>
                    <a:pt x="135884" y="855583"/>
                  </a:cubicBezTo>
                  <a:cubicBezTo>
                    <a:pt x="135884" y="841380"/>
                    <a:pt x="147398" y="829866"/>
                    <a:pt x="161601" y="829866"/>
                  </a:cubicBezTo>
                  <a:close/>
                  <a:moveTo>
                    <a:pt x="71819" y="829866"/>
                  </a:moveTo>
                  <a:cubicBezTo>
                    <a:pt x="86022" y="829866"/>
                    <a:pt x="97536" y="841380"/>
                    <a:pt x="97536" y="855583"/>
                  </a:cubicBezTo>
                  <a:cubicBezTo>
                    <a:pt x="97536" y="869787"/>
                    <a:pt x="86022" y="881301"/>
                    <a:pt x="71819" y="881301"/>
                  </a:cubicBezTo>
                  <a:cubicBezTo>
                    <a:pt x="57615" y="881301"/>
                    <a:pt x="46101" y="869787"/>
                    <a:pt x="46101" y="855583"/>
                  </a:cubicBezTo>
                  <a:cubicBezTo>
                    <a:pt x="46101" y="841380"/>
                    <a:pt x="57615" y="829866"/>
                    <a:pt x="71819" y="829866"/>
                  </a:cubicBezTo>
                  <a:close/>
                  <a:moveTo>
                    <a:pt x="924697" y="786184"/>
                  </a:moveTo>
                  <a:cubicBezTo>
                    <a:pt x="938232" y="786184"/>
                    <a:pt x="949205" y="797157"/>
                    <a:pt x="949205" y="810692"/>
                  </a:cubicBezTo>
                  <a:cubicBezTo>
                    <a:pt x="949205" y="824227"/>
                    <a:pt x="938232" y="835200"/>
                    <a:pt x="924697" y="835200"/>
                  </a:cubicBezTo>
                  <a:cubicBezTo>
                    <a:pt x="911162" y="835200"/>
                    <a:pt x="900189" y="824227"/>
                    <a:pt x="900189" y="810692"/>
                  </a:cubicBezTo>
                  <a:cubicBezTo>
                    <a:pt x="900189" y="797157"/>
                    <a:pt x="911162" y="786184"/>
                    <a:pt x="924697" y="786184"/>
                  </a:cubicBezTo>
                  <a:close/>
                  <a:moveTo>
                    <a:pt x="834924" y="786184"/>
                  </a:moveTo>
                  <a:cubicBezTo>
                    <a:pt x="848459" y="786184"/>
                    <a:pt x="859432" y="797157"/>
                    <a:pt x="859432" y="810692"/>
                  </a:cubicBezTo>
                  <a:cubicBezTo>
                    <a:pt x="859432" y="824227"/>
                    <a:pt x="848459" y="835200"/>
                    <a:pt x="834924" y="835200"/>
                  </a:cubicBezTo>
                  <a:cubicBezTo>
                    <a:pt x="821389" y="835200"/>
                    <a:pt x="810416" y="824227"/>
                    <a:pt x="810416" y="810692"/>
                  </a:cubicBezTo>
                  <a:cubicBezTo>
                    <a:pt x="810416" y="797157"/>
                    <a:pt x="821389" y="786184"/>
                    <a:pt x="834924" y="786184"/>
                  </a:cubicBezTo>
                  <a:close/>
                  <a:moveTo>
                    <a:pt x="745150" y="786184"/>
                  </a:moveTo>
                  <a:cubicBezTo>
                    <a:pt x="758685" y="786184"/>
                    <a:pt x="769658" y="797157"/>
                    <a:pt x="769658" y="810692"/>
                  </a:cubicBezTo>
                  <a:cubicBezTo>
                    <a:pt x="769658" y="824227"/>
                    <a:pt x="758685" y="835200"/>
                    <a:pt x="745150" y="835200"/>
                  </a:cubicBezTo>
                  <a:cubicBezTo>
                    <a:pt x="731615" y="835200"/>
                    <a:pt x="720642" y="824227"/>
                    <a:pt x="720642" y="810692"/>
                  </a:cubicBezTo>
                  <a:cubicBezTo>
                    <a:pt x="720642" y="797157"/>
                    <a:pt x="731615" y="786184"/>
                    <a:pt x="745150" y="786184"/>
                  </a:cubicBezTo>
                  <a:close/>
                  <a:moveTo>
                    <a:pt x="655377" y="786184"/>
                  </a:moveTo>
                  <a:cubicBezTo>
                    <a:pt x="668912" y="786184"/>
                    <a:pt x="679885" y="797157"/>
                    <a:pt x="679885" y="810692"/>
                  </a:cubicBezTo>
                  <a:cubicBezTo>
                    <a:pt x="679885" y="824227"/>
                    <a:pt x="668912" y="835200"/>
                    <a:pt x="655377" y="835200"/>
                  </a:cubicBezTo>
                  <a:cubicBezTo>
                    <a:pt x="641842" y="835200"/>
                    <a:pt x="630869" y="824227"/>
                    <a:pt x="630869" y="810692"/>
                  </a:cubicBezTo>
                  <a:cubicBezTo>
                    <a:pt x="630869" y="797157"/>
                    <a:pt x="641842" y="786184"/>
                    <a:pt x="655377" y="786184"/>
                  </a:cubicBezTo>
                  <a:close/>
                  <a:moveTo>
                    <a:pt x="565595" y="786184"/>
                  </a:moveTo>
                  <a:cubicBezTo>
                    <a:pt x="579130" y="786184"/>
                    <a:pt x="590103" y="797157"/>
                    <a:pt x="590103" y="810692"/>
                  </a:cubicBezTo>
                  <a:cubicBezTo>
                    <a:pt x="590103" y="824227"/>
                    <a:pt x="579130" y="835200"/>
                    <a:pt x="565595" y="835200"/>
                  </a:cubicBezTo>
                  <a:cubicBezTo>
                    <a:pt x="552060" y="835200"/>
                    <a:pt x="541087" y="824227"/>
                    <a:pt x="541087" y="810692"/>
                  </a:cubicBezTo>
                  <a:cubicBezTo>
                    <a:pt x="541087" y="797157"/>
                    <a:pt x="552059" y="786184"/>
                    <a:pt x="565595" y="786184"/>
                  </a:cubicBezTo>
                  <a:close/>
                  <a:moveTo>
                    <a:pt x="475822" y="786184"/>
                  </a:moveTo>
                  <a:cubicBezTo>
                    <a:pt x="489357" y="786184"/>
                    <a:pt x="500330" y="797157"/>
                    <a:pt x="500330" y="810692"/>
                  </a:cubicBezTo>
                  <a:cubicBezTo>
                    <a:pt x="500330" y="824227"/>
                    <a:pt x="489357" y="835200"/>
                    <a:pt x="475822" y="835200"/>
                  </a:cubicBezTo>
                  <a:cubicBezTo>
                    <a:pt x="462287" y="835200"/>
                    <a:pt x="451314" y="824227"/>
                    <a:pt x="451314" y="810692"/>
                  </a:cubicBezTo>
                  <a:cubicBezTo>
                    <a:pt x="451314" y="797157"/>
                    <a:pt x="462286" y="786184"/>
                    <a:pt x="475822" y="786184"/>
                  </a:cubicBezTo>
                  <a:close/>
                  <a:moveTo>
                    <a:pt x="386048" y="786184"/>
                  </a:moveTo>
                  <a:cubicBezTo>
                    <a:pt x="399583" y="786184"/>
                    <a:pt x="410556" y="797157"/>
                    <a:pt x="410556" y="810692"/>
                  </a:cubicBezTo>
                  <a:cubicBezTo>
                    <a:pt x="410556" y="824227"/>
                    <a:pt x="399583" y="835200"/>
                    <a:pt x="386048" y="835200"/>
                  </a:cubicBezTo>
                  <a:cubicBezTo>
                    <a:pt x="372513" y="835200"/>
                    <a:pt x="361540" y="824227"/>
                    <a:pt x="361540" y="810692"/>
                  </a:cubicBezTo>
                  <a:cubicBezTo>
                    <a:pt x="361540" y="797157"/>
                    <a:pt x="372512" y="786184"/>
                    <a:pt x="386048" y="786184"/>
                  </a:cubicBezTo>
                  <a:close/>
                  <a:moveTo>
                    <a:pt x="296266" y="786184"/>
                  </a:moveTo>
                  <a:cubicBezTo>
                    <a:pt x="309801" y="786184"/>
                    <a:pt x="320774" y="797157"/>
                    <a:pt x="320774" y="810692"/>
                  </a:cubicBezTo>
                  <a:cubicBezTo>
                    <a:pt x="320774" y="824227"/>
                    <a:pt x="309801" y="835200"/>
                    <a:pt x="296266" y="835200"/>
                  </a:cubicBezTo>
                  <a:cubicBezTo>
                    <a:pt x="282731" y="835200"/>
                    <a:pt x="271758" y="824227"/>
                    <a:pt x="271758" y="810692"/>
                  </a:cubicBezTo>
                  <a:cubicBezTo>
                    <a:pt x="271758" y="797157"/>
                    <a:pt x="282731" y="786184"/>
                    <a:pt x="296266" y="786184"/>
                  </a:cubicBezTo>
                  <a:close/>
                  <a:moveTo>
                    <a:pt x="206483" y="786184"/>
                  </a:moveTo>
                  <a:cubicBezTo>
                    <a:pt x="220018" y="786184"/>
                    <a:pt x="230991" y="797157"/>
                    <a:pt x="230991" y="810692"/>
                  </a:cubicBezTo>
                  <a:cubicBezTo>
                    <a:pt x="230991" y="824227"/>
                    <a:pt x="220018" y="835200"/>
                    <a:pt x="206483" y="835200"/>
                  </a:cubicBezTo>
                  <a:cubicBezTo>
                    <a:pt x="192948" y="835200"/>
                    <a:pt x="181975" y="824227"/>
                    <a:pt x="181975" y="810692"/>
                  </a:cubicBezTo>
                  <a:cubicBezTo>
                    <a:pt x="181975" y="797157"/>
                    <a:pt x="192948" y="786184"/>
                    <a:pt x="206483" y="786184"/>
                  </a:cubicBezTo>
                  <a:close/>
                  <a:moveTo>
                    <a:pt x="116710" y="786184"/>
                  </a:moveTo>
                  <a:cubicBezTo>
                    <a:pt x="130245" y="786184"/>
                    <a:pt x="141218" y="797157"/>
                    <a:pt x="141218" y="810692"/>
                  </a:cubicBezTo>
                  <a:cubicBezTo>
                    <a:pt x="141218" y="824227"/>
                    <a:pt x="130245" y="835200"/>
                    <a:pt x="116710" y="835200"/>
                  </a:cubicBezTo>
                  <a:cubicBezTo>
                    <a:pt x="103175" y="835200"/>
                    <a:pt x="92202" y="824227"/>
                    <a:pt x="92202" y="810692"/>
                  </a:cubicBezTo>
                  <a:cubicBezTo>
                    <a:pt x="92202" y="797157"/>
                    <a:pt x="103175" y="786184"/>
                    <a:pt x="116710" y="786184"/>
                  </a:cubicBezTo>
                  <a:close/>
                  <a:moveTo>
                    <a:pt x="26937" y="786184"/>
                  </a:moveTo>
                  <a:cubicBezTo>
                    <a:pt x="40472" y="786184"/>
                    <a:pt x="51445" y="797157"/>
                    <a:pt x="51445" y="810692"/>
                  </a:cubicBezTo>
                  <a:cubicBezTo>
                    <a:pt x="51445" y="824227"/>
                    <a:pt x="40472" y="835200"/>
                    <a:pt x="26937" y="835200"/>
                  </a:cubicBezTo>
                  <a:cubicBezTo>
                    <a:pt x="13402" y="835200"/>
                    <a:pt x="2429" y="824227"/>
                    <a:pt x="2429" y="810692"/>
                  </a:cubicBezTo>
                  <a:cubicBezTo>
                    <a:pt x="2429" y="797157"/>
                    <a:pt x="13402" y="786184"/>
                    <a:pt x="26937" y="786184"/>
                  </a:cubicBezTo>
                  <a:close/>
                  <a:moveTo>
                    <a:pt x="879815" y="742503"/>
                  </a:moveTo>
                  <a:cubicBezTo>
                    <a:pt x="892682" y="742503"/>
                    <a:pt x="903113" y="752934"/>
                    <a:pt x="903113" y="765801"/>
                  </a:cubicBezTo>
                  <a:cubicBezTo>
                    <a:pt x="903113" y="778668"/>
                    <a:pt x="892682" y="789099"/>
                    <a:pt x="879815" y="789099"/>
                  </a:cubicBezTo>
                  <a:cubicBezTo>
                    <a:pt x="866948" y="789099"/>
                    <a:pt x="856517" y="778668"/>
                    <a:pt x="856517" y="765801"/>
                  </a:cubicBezTo>
                  <a:cubicBezTo>
                    <a:pt x="856517" y="752934"/>
                    <a:pt x="866948" y="742503"/>
                    <a:pt x="879815" y="742503"/>
                  </a:cubicBezTo>
                  <a:close/>
                  <a:moveTo>
                    <a:pt x="790041" y="742503"/>
                  </a:moveTo>
                  <a:cubicBezTo>
                    <a:pt x="802908" y="742503"/>
                    <a:pt x="813339" y="752934"/>
                    <a:pt x="813339" y="765801"/>
                  </a:cubicBezTo>
                  <a:cubicBezTo>
                    <a:pt x="813339" y="778668"/>
                    <a:pt x="802908" y="789099"/>
                    <a:pt x="790041" y="789099"/>
                  </a:cubicBezTo>
                  <a:cubicBezTo>
                    <a:pt x="777174" y="789099"/>
                    <a:pt x="766743" y="778668"/>
                    <a:pt x="766743" y="765801"/>
                  </a:cubicBezTo>
                  <a:cubicBezTo>
                    <a:pt x="766743" y="752934"/>
                    <a:pt x="777174" y="742503"/>
                    <a:pt x="790041" y="742503"/>
                  </a:cubicBezTo>
                  <a:close/>
                  <a:moveTo>
                    <a:pt x="700259" y="742503"/>
                  </a:moveTo>
                  <a:cubicBezTo>
                    <a:pt x="713126" y="742503"/>
                    <a:pt x="723557" y="752934"/>
                    <a:pt x="723557" y="765801"/>
                  </a:cubicBezTo>
                  <a:cubicBezTo>
                    <a:pt x="723557" y="778668"/>
                    <a:pt x="713126" y="789099"/>
                    <a:pt x="700259" y="789099"/>
                  </a:cubicBezTo>
                  <a:cubicBezTo>
                    <a:pt x="687392" y="789099"/>
                    <a:pt x="676961" y="778668"/>
                    <a:pt x="676961" y="765801"/>
                  </a:cubicBezTo>
                  <a:cubicBezTo>
                    <a:pt x="676961" y="752934"/>
                    <a:pt x="687392" y="742503"/>
                    <a:pt x="700259" y="742503"/>
                  </a:cubicBezTo>
                  <a:close/>
                  <a:moveTo>
                    <a:pt x="610486" y="742503"/>
                  </a:moveTo>
                  <a:cubicBezTo>
                    <a:pt x="623353" y="742503"/>
                    <a:pt x="633784" y="752934"/>
                    <a:pt x="633784" y="765801"/>
                  </a:cubicBezTo>
                  <a:cubicBezTo>
                    <a:pt x="633784" y="778668"/>
                    <a:pt x="623353" y="789099"/>
                    <a:pt x="610486" y="789099"/>
                  </a:cubicBezTo>
                  <a:cubicBezTo>
                    <a:pt x="597619" y="789099"/>
                    <a:pt x="587188" y="778668"/>
                    <a:pt x="587188" y="765801"/>
                  </a:cubicBezTo>
                  <a:cubicBezTo>
                    <a:pt x="587188" y="752934"/>
                    <a:pt x="597619" y="742503"/>
                    <a:pt x="610486" y="742503"/>
                  </a:cubicBezTo>
                  <a:close/>
                  <a:moveTo>
                    <a:pt x="520703" y="742503"/>
                  </a:moveTo>
                  <a:cubicBezTo>
                    <a:pt x="533570" y="742503"/>
                    <a:pt x="544001" y="752934"/>
                    <a:pt x="544001" y="765801"/>
                  </a:cubicBezTo>
                  <a:cubicBezTo>
                    <a:pt x="544001" y="778668"/>
                    <a:pt x="533570" y="789099"/>
                    <a:pt x="520703" y="789099"/>
                  </a:cubicBezTo>
                  <a:cubicBezTo>
                    <a:pt x="507836" y="789099"/>
                    <a:pt x="497405" y="778668"/>
                    <a:pt x="497405" y="765801"/>
                  </a:cubicBezTo>
                  <a:cubicBezTo>
                    <a:pt x="497405" y="752934"/>
                    <a:pt x="507836" y="742503"/>
                    <a:pt x="520703" y="742503"/>
                  </a:cubicBezTo>
                  <a:close/>
                  <a:moveTo>
                    <a:pt x="430930" y="742503"/>
                  </a:moveTo>
                  <a:cubicBezTo>
                    <a:pt x="443797" y="742503"/>
                    <a:pt x="454228" y="752934"/>
                    <a:pt x="454228" y="765801"/>
                  </a:cubicBezTo>
                  <a:cubicBezTo>
                    <a:pt x="454228" y="778668"/>
                    <a:pt x="443797" y="789099"/>
                    <a:pt x="430930" y="789099"/>
                  </a:cubicBezTo>
                  <a:cubicBezTo>
                    <a:pt x="418063" y="789099"/>
                    <a:pt x="407632" y="778668"/>
                    <a:pt x="407632" y="765801"/>
                  </a:cubicBezTo>
                  <a:cubicBezTo>
                    <a:pt x="407632" y="752934"/>
                    <a:pt x="418063" y="742503"/>
                    <a:pt x="430930" y="742503"/>
                  </a:cubicBezTo>
                  <a:close/>
                  <a:moveTo>
                    <a:pt x="341157" y="742503"/>
                  </a:moveTo>
                  <a:cubicBezTo>
                    <a:pt x="354024" y="742503"/>
                    <a:pt x="364455" y="752934"/>
                    <a:pt x="364455" y="765801"/>
                  </a:cubicBezTo>
                  <a:cubicBezTo>
                    <a:pt x="364455" y="778668"/>
                    <a:pt x="354024" y="789099"/>
                    <a:pt x="341157" y="789099"/>
                  </a:cubicBezTo>
                  <a:cubicBezTo>
                    <a:pt x="328290" y="789099"/>
                    <a:pt x="317859" y="778668"/>
                    <a:pt x="317859" y="765801"/>
                  </a:cubicBezTo>
                  <a:cubicBezTo>
                    <a:pt x="317859" y="752934"/>
                    <a:pt x="328290" y="742503"/>
                    <a:pt x="341157" y="742503"/>
                  </a:cubicBezTo>
                  <a:close/>
                  <a:moveTo>
                    <a:pt x="251384" y="742503"/>
                  </a:moveTo>
                  <a:cubicBezTo>
                    <a:pt x="264251" y="742503"/>
                    <a:pt x="274682" y="752934"/>
                    <a:pt x="274682" y="765801"/>
                  </a:cubicBezTo>
                  <a:cubicBezTo>
                    <a:pt x="274682" y="778668"/>
                    <a:pt x="264251" y="789099"/>
                    <a:pt x="251384" y="789099"/>
                  </a:cubicBezTo>
                  <a:cubicBezTo>
                    <a:pt x="238517" y="789099"/>
                    <a:pt x="228086" y="778668"/>
                    <a:pt x="228086" y="765801"/>
                  </a:cubicBezTo>
                  <a:cubicBezTo>
                    <a:pt x="228086" y="752934"/>
                    <a:pt x="238517" y="742503"/>
                    <a:pt x="251384" y="742503"/>
                  </a:cubicBezTo>
                  <a:close/>
                  <a:moveTo>
                    <a:pt x="161601" y="742503"/>
                  </a:moveTo>
                  <a:cubicBezTo>
                    <a:pt x="174468" y="742503"/>
                    <a:pt x="184899" y="752934"/>
                    <a:pt x="184899" y="765801"/>
                  </a:cubicBezTo>
                  <a:cubicBezTo>
                    <a:pt x="184899" y="778668"/>
                    <a:pt x="174468" y="789099"/>
                    <a:pt x="161601" y="789099"/>
                  </a:cubicBezTo>
                  <a:cubicBezTo>
                    <a:pt x="148734" y="789099"/>
                    <a:pt x="138303" y="778668"/>
                    <a:pt x="138303" y="765801"/>
                  </a:cubicBezTo>
                  <a:cubicBezTo>
                    <a:pt x="138303" y="752934"/>
                    <a:pt x="148734" y="742503"/>
                    <a:pt x="161601" y="742503"/>
                  </a:cubicBezTo>
                  <a:close/>
                  <a:moveTo>
                    <a:pt x="71828" y="742503"/>
                  </a:moveTo>
                  <a:cubicBezTo>
                    <a:pt x="84695" y="742503"/>
                    <a:pt x="95126" y="752934"/>
                    <a:pt x="95126" y="765801"/>
                  </a:cubicBezTo>
                  <a:cubicBezTo>
                    <a:pt x="95126" y="778668"/>
                    <a:pt x="84695" y="789099"/>
                    <a:pt x="71828" y="789099"/>
                  </a:cubicBezTo>
                  <a:cubicBezTo>
                    <a:pt x="58961" y="789099"/>
                    <a:pt x="48530" y="778668"/>
                    <a:pt x="48530" y="765801"/>
                  </a:cubicBezTo>
                  <a:cubicBezTo>
                    <a:pt x="48530" y="752934"/>
                    <a:pt x="58961" y="742503"/>
                    <a:pt x="71828" y="742503"/>
                  </a:cubicBezTo>
                  <a:close/>
                  <a:moveTo>
                    <a:pt x="296266" y="698831"/>
                  </a:moveTo>
                  <a:cubicBezTo>
                    <a:pt x="308460" y="698831"/>
                    <a:pt x="318345" y="708716"/>
                    <a:pt x="318345" y="720910"/>
                  </a:cubicBezTo>
                  <a:cubicBezTo>
                    <a:pt x="318345" y="733104"/>
                    <a:pt x="308460" y="742989"/>
                    <a:pt x="296266" y="742989"/>
                  </a:cubicBezTo>
                  <a:cubicBezTo>
                    <a:pt x="284072" y="742989"/>
                    <a:pt x="274187" y="733104"/>
                    <a:pt x="274187" y="720910"/>
                  </a:cubicBezTo>
                  <a:cubicBezTo>
                    <a:pt x="274187" y="708716"/>
                    <a:pt x="284072" y="698831"/>
                    <a:pt x="296266" y="698831"/>
                  </a:cubicBezTo>
                  <a:close/>
                  <a:moveTo>
                    <a:pt x="924696" y="698821"/>
                  </a:moveTo>
                  <a:cubicBezTo>
                    <a:pt x="936896" y="698821"/>
                    <a:pt x="946785" y="708710"/>
                    <a:pt x="946785" y="720909"/>
                  </a:cubicBezTo>
                  <a:cubicBezTo>
                    <a:pt x="946785" y="733109"/>
                    <a:pt x="936896" y="742998"/>
                    <a:pt x="924696" y="742998"/>
                  </a:cubicBezTo>
                  <a:cubicBezTo>
                    <a:pt x="912497" y="742998"/>
                    <a:pt x="902608" y="733109"/>
                    <a:pt x="902608" y="720909"/>
                  </a:cubicBezTo>
                  <a:cubicBezTo>
                    <a:pt x="902608" y="708710"/>
                    <a:pt x="912497" y="698821"/>
                    <a:pt x="924696" y="698821"/>
                  </a:cubicBezTo>
                  <a:close/>
                  <a:moveTo>
                    <a:pt x="834923" y="698821"/>
                  </a:moveTo>
                  <a:cubicBezTo>
                    <a:pt x="847123" y="698821"/>
                    <a:pt x="857012" y="708710"/>
                    <a:pt x="857012" y="720909"/>
                  </a:cubicBezTo>
                  <a:cubicBezTo>
                    <a:pt x="857012" y="733109"/>
                    <a:pt x="847123" y="742998"/>
                    <a:pt x="834923" y="742998"/>
                  </a:cubicBezTo>
                  <a:cubicBezTo>
                    <a:pt x="822724" y="742998"/>
                    <a:pt x="812835" y="733109"/>
                    <a:pt x="812835" y="720909"/>
                  </a:cubicBezTo>
                  <a:cubicBezTo>
                    <a:pt x="812835" y="708710"/>
                    <a:pt x="822724" y="698821"/>
                    <a:pt x="834923" y="698821"/>
                  </a:cubicBezTo>
                  <a:close/>
                  <a:moveTo>
                    <a:pt x="745151" y="698821"/>
                  </a:moveTo>
                  <a:cubicBezTo>
                    <a:pt x="757350" y="698821"/>
                    <a:pt x="767239" y="708710"/>
                    <a:pt x="767239" y="720909"/>
                  </a:cubicBezTo>
                  <a:cubicBezTo>
                    <a:pt x="767239" y="733109"/>
                    <a:pt x="757350" y="742998"/>
                    <a:pt x="745151" y="742998"/>
                  </a:cubicBezTo>
                  <a:cubicBezTo>
                    <a:pt x="732951" y="742998"/>
                    <a:pt x="723062" y="733109"/>
                    <a:pt x="723062" y="720909"/>
                  </a:cubicBezTo>
                  <a:cubicBezTo>
                    <a:pt x="723062" y="708710"/>
                    <a:pt x="732951" y="698821"/>
                    <a:pt x="745151" y="698821"/>
                  </a:cubicBezTo>
                  <a:close/>
                  <a:moveTo>
                    <a:pt x="655367" y="698821"/>
                  </a:moveTo>
                  <a:cubicBezTo>
                    <a:pt x="667567" y="698821"/>
                    <a:pt x="677456" y="708710"/>
                    <a:pt x="677456" y="720909"/>
                  </a:cubicBezTo>
                  <a:cubicBezTo>
                    <a:pt x="677456" y="733109"/>
                    <a:pt x="667567" y="742998"/>
                    <a:pt x="655367" y="742998"/>
                  </a:cubicBezTo>
                  <a:cubicBezTo>
                    <a:pt x="643168" y="742998"/>
                    <a:pt x="633279" y="733109"/>
                    <a:pt x="633279" y="720909"/>
                  </a:cubicBezTo>
                  <a:cubicBezTo>
                    <a:pt x="633279" y="708710"/>
                    <a:pt x="643168" y="698821"/>
                    <a:pt x="655367" y="698821"/>
                  </a:cubicBezTo>
                  <a:close/>
                  <a:moveTo>
                    <a:pt x="565604" y="698821"/>
                  </a:moveTo>
                  <a:cubicBezTo>
                    <a:pt x="577804" y="698821"/>
                    <a:pt x="587693" y="708710"/>
                    <a:pt x="587693" y="720909"/>
                  </a:cubicBezTo>
                  <a:cubicBezTo>
                    <a:pt x="587693" y="733109"/>
                    <a:pt x="577804" y="742998"/>
                    <a:pt x="565604" y="742998"/>
                  </a:cubicBezTo>
                  <a:cubicBezTo>
                    <a:pt x="553405" y="742998"/>
                    <a:pt x="543516" y="733109"/>
                    <a:pt x="543516" y="720909"/>
                  </a:cubicBezTo>
                  <a:cubicBezTo>
                    <a:pt x="543516" y="708710"/>
                    <a:pt x="553405" y="698821"/>
                    <a:pt x="565604" y="698821"/>
                  </a:cubicBezTo>
                  <a:close/>
                  <a:moveTo>
                    <a:pt x="475821" y="698821"/>
                  </a:moveTo>
                  <a:cubicBezTo>
                    <a:pt x="488021" y="698821"/>
                    <a:pt x="497910" y="708710"/>
                    <a:pt x="497910" y="720909"/>
                  </a:cubicBezTo>
                  <a:cubicBezTo>
                    <a:pt x="497910" y="733109"/>
                    <a:pt x="488021" y="742998"/>
                    <a:pt x="475821" y="742998"/>
                  </a:cubicBezTo>
                  <a:cubicBezTo>
                    <a:pt x="463622" y="742998"/>
                    <a:pt x="453733" y="733109"/>
                    <a:pt x="453733" y="720909"/>
                  </a:cubicBezTo>
                  <a:cubicBezTo>
                    <a:pt x="453733" y="708710"/>
                    <a:pt x="463622" y="698821"/>
                    <a:pt x="475821" y="698821"/>
                  </a:cubicBezTo>
                  <a:close/>
                  <a:moveTo>
                    <a:pt x="386038" y="698821"/>
                  </a:moveTo>
                  <a:cubicBezTo>
                    <a:pt x="398238" y="698821"/>
                    <a:pt x="408127" y="708710"/>
                    <a:pt x="408127" y="720909"/>
                  </a:cubicBezTo>
                  <a:cubicBezTo>
                    <a:pt x="408127" y="733109"/>
                    <a:pt x="398238" y="742998"/>
                    <a:pt x="386038" y="742998"/>
                  </a:cubicBezTo>
                  <a:cubicBezTo>
                    <a:pt x="373839" y="742998"/>
                    <a:pt x="363950" y="733109"/>
                    <a:pt x="363950" y="720909"/>
                  </a:cubicBezTo>
                  <a:cubicBezTo>
                    <a:pt x="363950" y="708710"/>
                    <a:pt x="373839" y="698821"/>
                    <a:pt x="386038" y="698821"/>
                  </a:cubicBezTo>
                  <a:close/>
                  <a:moveTo>
                    <a:pt x="206492" y="698821"/>
                  </a:moveTo>
                  <a:cubicBezTo>
                    <a:pt x="218692" y="698821"/>
                    <a:pt x="228581" y="708710"/>
                    <a:pt x="228581" y="720909"/>
                  </a:cubicBezTo>
                  <a:cubicBezTo>
                    <a:pt x="228581" y="733109"/>
                    <a:pt x="218692" y="742998"/>
                    <a:pt x="206492" y="742998"/>
                  </a:cubicBezTo>
                  <a:cubicBezTo>
                    <a:pt x="194293" y="742998"/>
                    <a:pt x="184404" y="733109"/>
                    <a:pt x="184404" y="720909"/>
                  </a:cubicBezTo>
                  <a:cubicBezTo>
                    <a:pt x="184404" y="708710"/>
                    <a:pt x="194293" y="698821"/>
                    <a:pt x="206492" y="698821"/>
                  </a:cubicBezTo>
                  <a:close/>
                  <a:moveTo>
                    <a:pt x="116719" y="698821"/>
                  </a:moveTo>
                  <a:cubicBezTo>
                    <a:pt x="128919" y="698821"/>
                    <a:pt x="138808" y="708710"/>
                    <a:pt x="138808" y="720909"/>
                  </a:cubicBezTo>
                  <a:cubicBezTo>
                    <a:pt x="138808" y="733109"/>
                    <a:pt x="128919" y="742998"/>
                    <a:pt x="116719" y="742998"/>
                  </a:cubicBezTo>
                  <a:cubicBezTo>
                    <a:pt x="104520" y="742998"/>
                    <a:pt x="94631" y="733109"/>
                    <a:pt x="94631" y="720909"/>
                  </a:cubicBezTo>
                  <a:cubicBezTo>
                    <a:pt x="94631" y="708710"/>
                    <a:pt x="104520" y="698821"/>
                    <a:pt x="116719" y="698821"/>
                  </a:cubicBezTo>
                  <a:close/>
                  <a:moveTo>
                    <a:pt x="26936" y="698821"/>
                  </a:moveTo>
                  <a:cubicBezTo>
                    <a:pt x="39136" y="698821"/>
                    <a:pt x="49025" y="708710"/>
                    <a:pt x="49025" y="720909"/>
                  </a:cubicBezTo>
                  <a:cubicBezTo>
                    <a:pt x="49025" y="733109"/>
                    <a:pt x="39136" y="742998"/>
                    <a:pt x="26936" y="742998"/>
                  </a:cubicBezTo>
                  <a:cubicBezTo>
                    <a:pt x="14737" y="742998"/>
                    <a:pt x="4848" y="733109"/>
                    <a:pt x="4848" y="720909"/>
                  </a:cubicBezTo>
                  <a:cubicBezTo>
                    <a:pt x="4848" y="708710"/>
                    <a:pt x="14737" y="698821"/>
                    <a:pt x="26936" y="698821"/>
                  </a:cubicBezTo>
                  <a:close/>
                  <a:moveTo>
                    <a:pt x="879814" y="655158"/>
                  </a:moveTo>
                  <a:cubicBezTo>
                    <a:pt x="891340" y="655158"/>
                    <a:pt x="900684" y="664501"/>
                    <a:pt x="900684" y="676027"/>
                  </a:cubicBezTo>
                  <a:cubicBezTo>
                    <a:pt x="900684" y="687553"/>
                    <a:pt x="891340" y="696897"/>
                    <a:pt x="879814" y="696897"/>
                  </a:cubicBezTo>
                  <a:cubicBezTo>
                    <a:pt x="868288" y="696897"/>
                    <a:pt x="858945" y="687553"/>
                    <a:pt x="858945" y="676027"/>
                  </a:cubicBezTo>
                  <a:cubicBezTo>
                    <a:pt x="858945" y="664502"/>
                    <a:pt x="868288" y="655158"/>
                    <a:pt x="879814" y="655158"/>
                  </a:cubicBezTo>
                  <a:close/>
                  <a:moveTo>
                    <a:pt x="700259" y="655158"/>
                  </a:moveTo>
                  <a:cubicBezTo>
                    <a:pt x="711785" y="655158"/>
                    <a:pt x="721129" y="664501"/>
                    <a:pt x="721129" y="676027"/>
                  </a:cubicBezTo>
                  <a:cubicBezTo>
                    <a:pt x="721129" y="687553"/>
                    <a:pt x="711785" y="696897"/>
                    <a:pt x="700259" y="696897"/>
                  </a:cubicBezTo>
                  <a:cubicBezTo>
                    <a:pt x="688734" y="696897"/>
                    <a:pt x="679390" y="687553"/>
                    <a:pt x="679390" y="676027"/>
                  </a:cubicBezTo>
                  <a:cubicBezTo>
                    <a:pt x="679390" y="664502"/>
                    <a:pt x="688733" y="655158"/>
                    <a:pt x="700259" y="655158"/>
                  </a:cubicBezTo>
                  <a:close/>
                  <a:moveTo>
                    <a:pt x="610486" y="655158"/>
                  </a:moveTo>
                  <a:cubicBezTo>
                    <a:pt x="622012" y="655158"/>
                    <a:pt x="631356" y="664501"/>
                    <a:pt x="631356" y="676027"/>
                  </a:cubicBezTo>
                  <a:cubicBezTo>
                    <a:pt x="631356" y="687553"/>
                    <a:pt x="622012" y="696897"/>
                    <a:pt x="610486" y="696897"/>
                  </a:cubicBezTo>
                  <a:cubicBezTo>
                    <a:pt x="598960" y="696897"/>
                    <a:pt x="589617" y="687553"/>
                    <a:pt x="589617" y="676027"/>
                  </a:cubicBezTo>
                  <a:cubicBezTo>
                    <a:pt x="589617" y="664502"/>
                    <a:pt x="598960" y="655158"/>
                    <a:pt x="610486" y="655158"/>
                  </a:cubicBezTo>
                  <a:close/>
                  <a:moveTo>
                    <a:pt x="430930" y="655158"/>
                  </a:moveTo>
                  <a:cubicBezTo>
                    <a:pt x="442456" y="655158"/>
                    <a:pt x="451800" y="664501"/>
                    <a:pt x="451800" y="676027"/>
                  </a:cubicBezTo>
                  <a:cubicBezTo>
                    <a:pt x="451800" y="687553"/>
                    <a:pt x="442456" y="696897"/>
                    <a:pt x="430930" y="696897"/>
                  </a:cubicBezTo>
                  <a:cubicBezTo>
                    <a:pt x="419404" y="696897"/>
                    <a:pt x="410061" y="687553"/>
                    <a:pt x="410061" y="676027"/>
                  </a:cubicBezTo>
                  <a:cubicBezTo>
                    <a:pt x="410061" y="664502"/>
                    <a:pt x="419404" y="655158"/>
                    <a:pt x="430930" y="655158"/>
                  </a:cubicBezTo>
                  <a:close/>
                  <a:moveTo>
                    <a:pt x="341157" y="655158"/>
                  </a:moveTo>
                  <a:cubicBezTo>
                    <a:pt x="352683" y="655158"/>
                    <a:pt x="362027" y="664501"/>
                    <a:pt x="362027" y="676027"/>
                  </a:cubicBezTo>
                  <a:cubicBezTo>
                    <a:pt x="362027" y="687553"/>
                    <a:pt x="352683" y="696897"/>
                    <a:pt x="341157" y="696897"/>
                  </a:cubicBezTo>
                  <a:cubicBezTo>
                    <a:pt x="329631" y="696897"/>
                    <a:pt x="320288" y="687553"/>
                    <a:pt x="320288" y="676027"/>
                  </a:cubicBezTo>
                  <a:cubicBezTo>
                    <a:pt x="320288" y="664502"/>
                    <a:pt x="329631" y="655158"/>
                    <a:pt x="341157" y="655158"/>
                  </a:cubicBezTo>
                  <a:close/>
                  <a:moveTo>
                    <a:pt x="251374" y="655158"/>
                  </a:moveTo>
                  <a:cubicBezTo>
                    <a:pt x="262900" y="655158"/>
                    <a:pt x="272244" y="664501"/>
                    <a:pt x="272244" y="676027"/>
                  </a:cubicBezTo>
                  <a:cubicBezTo>
                    <a:pt x="272244" y="687553"/>
                    <a:pt x="262900" y="696897"/>
                    <a:pt x="251374" y="696897"/>
                  </a:cubicBezTo>
                  <a:cubicBezTo>
                    <a:pt x="239848" y="696897"/>
                    <a:pt x="230505" y="687553"/>
                    <a:pt x="230505" y="676027"/>
                  </a:cubicBezTo>
                  <a:cubicBezTo>
                    <a:pt x="230505" y="664502"/>
                    <a:pt x="239848" y="655158"/>
                    <a:pt x="251374" y="655158"/>
                  </a:cubicBezTo>
                  <a:close/>
                  <a:moveTo>
                    <a:pt x="161601" y="655158"/>
                  </a:moveTo>
                  <a:cubicBezTo>
                    <a:pt x="173127" y="655158"/>
                    <a:pt x="182471" y="664501"/>
                    <a:pt x="182471" y="676027"/>
                  </a:cubicBezTo>
                  <a:cubicBezTo>
                    <a:pt x="182471" y="687553"/>
                    <a:pt x="173127" y="696897"/>
                    <a:pt x="161601" y="696897"/>
                  </a:cubicBezTo>
                  <a:cubicBezTo>
                    <a:pt x="150075" y="696897"/>
                    <a:pt x="140732" y="687553"/>
                    <a:pt x="140732" y="676027"/>
                  </a:cubicBezTo>
                  <a:cubicBezTo>
                    <a:pt x="140732" y="664502"/>
                    <a:pt x="150075" y="655158"/>
                    <a:pt x="161601" y="655158"/>
                  </a:cubicBezTo>
                  <a:close/>
                  <a:moveTo>
                    <a:pt x="71828" y="655158"/>
                  </a:moveTo>
                  <a:cubicBezTo>
                    <a:pt x="83354" y="655158"/>
                    <a:pt x="92698" y="664501"/>
                    <a:pt x="92698" y="676027"/>
                  </a:cubicBezTo>
                  <a:cubicBezTo>
                    <a:pt x="92698" y="687553"/>
                    <a:pt x="83354" y="696897"/>
                    <a:pt x="71828" y="696897"/>
                  </a:cubicBezTo>
                  <a:cubicBezTo>
                    <a:pt x="60302" y="696897"/>
                    <a:pt x="50959" y="687553"/>
                    <a:pt x="50959" y="676027"/>
                  </a:cubicBezTo>
                  <a:cubicBezTo>
                    <a:pt x="50959" y="664502"/>
                    <a:pt x="60302" y="655158"/>
                    <a:pt x="71828" y="655158"/>
                  </a:cubicBezTo>
                  <a:close/>
                  <a:moveTo>
                    <a:pt x="790042" y="655149"/>
                  </a:moveTo>
                  <a:cubicBezTo>
                    <a:pt x="801573" y="655149"/>
                    <a:pt x="810921" y="664497"/>
                    <a:pt x="810921" y="676028"/>
                  </a:cubicBezTo>
                  <a:cubicBezTo>
                    <a:pt x="810921" y="687559"/>
                    <a:pt x="801573" y="696907"/>
                    <a:pt x="790042" y="696907"/>
                  </a:cubicBezTo>
                  <a:cubicBezTo>
                    <a:pt x="778511" y="696907"/>
                    <a:pt x="769163" y="687559"/>
                    <a:pt x="769163" y="676028"/>
                  </a:cubicBezTo>
                  <a:cubicBezTo>
                    <a:pt x="769163" y="664497"/>
                    <a:pt x="778511" y="655149"/>
                    <a:pt x="790042" y="655149"/>
                  </a:cubicBezTo>
                  <a:close/>
                  <a:moveTo>
                    <a:pt x="520703" y="655149"/>
                  </a:moveTo>
                  <a:cubicBezTo>
                    <a:pt x="532234" y="655149"/>
                    <a:pt x="541582" y="664497"/>
                    <a:pt x="541582" y="676028"/>
                  </a:cubicBezTo>
                  <a:cubicBezTo>
                    <a:pt x="541582" y="687559"/>
                    <a:pt x="532234" y="696907"/>
                    <a:pt x="520703" y="696907"/>
                  </a:cubicBezTo>
                  <a:cubicBezTo>
                    <a:pt x="509172" y="696907"/>
                    <a:pt x="499824" y="687559"/>
                    <a:pt x="499824" y="676028"/>
                  </a:cubicBezTo>
                  <a:cubicBezTo>
                    <a:pt x="499824" y="664497"/>
                    <a:pt x="509172" y="655149"/>
                    <a:pt x="520703" y="655149"/>
                  </a:cubicBezTo>
                  <a:close/>
                  <a:moveTo>
                    <a:pt x="924706" y="611477"/>
                  </a:moveTo>
                  <a:cubicBezTo>
                    <a:pt x="935563" y="611477"/>
                    <a:pt x="944365" y="620279"/>
                    <a:pt x="944365" y="631137"/>
                  </a:cubicBezTo>
                  <a:cubicBezTo>
                    <a:pt x="944365" y="641994"/>
                    <a:pt x="935563" y="650796"/>
                    <a:pt x="924706" y="650796"/>
                  </a:cubicBezTo>
                  <a:cubicBezTo>
                    <a:pt x="913848" y="650796"/>
                    <a:pt x="905046" y="641994"/>
                    <a:pt x="905046" y="631137"/>
                  </a:cubicBezTo>
                  <a:cubicBezTo>
                    <a:pt x="905046" y="620279"/>
                    <a:pt x="913848" y="611477"/>
                    <a:pt x="924706" y="611477"/>
                  </a:cubicBezTo>
                  <a:close/>
                  <a:moveTo>
                    <a:pt x="834924" y="611477"/>
                  </a:moveTo>
                  <a:cubicBezTo>
                    <a:pt x="845781" y="611477"/>
                    <a:pt x="854583" y="620279"/>
                    <a:pt x="854583" y="631137"/>
                  </a:cubicBezTo>
                  <a:cubicBezTo>
                    <a:pt x="854583" y="641994"/>
                    <a:pt x="845781" y="650796"/>
                    <a:pt x="834924" y="650796"/>
                  </a:cubicBezTo>
                  <a:cubicBezTo>
                    <a:pt x="824066" y="650796"/>
                    <a:pt x="815264" y="641994"/>
                    <a:pt x="815264" y="631137"/>
                  </a:cubicBezTo>
                  <a:cubicBezTo>
                    <a:pt x="815264" y="620279"/>
                    <a:pt x="824066" y="611477"/>
                    <a:pt x="834924" y="611477"/>
                  </a:cubicBezTo>
                  <a:close/>
                  <a:moveTo>
                    <a:pt x="745151" y="611477"/>
                  </a:moveTo>
                  <a:cubicBezTo>
                    <a:pt x="756008" y="611477"/>
                    <a:pt x="764810" y="620279"/>
                    <a:pt x="764810" y="631137"/>
                  </a:cubicBezTo>
                  <a:cubicBezTo>
                    <a:pt x="764810" y="641994"/>
                    <a:pt x="756008" y="650796"/>
                    <a:pt x="745151" y="650796"/>
                  </a:cubicBezTo>
                  <a:cubicBezTo>
                    <a:pt x="734293" y="650796"/>
                    <a:pt x="725491" y="641994"/>
                    <a:pt x="725491" y="631137"/>
                  </a:cubicBezTo>
                  <a:cubicBezTo>
                    <a:pt x="725491" y="620279"/>
                    <a:pt x="734293" y="611477"/>
                    <a:pt x="745151" y="611477"/>
                  </a:cubicBezTo>
                  <a:close/>
                  <a:moveTo>
                    <a:pt x="655368" y="611477"/>
                  </a:moveTo>
                  <a:cubicBezTo>
                    <a:pt x="666225" y="611477"/>
                    <a:pt x="675027" y="620279"/>
                    <a:pt x="675027" y="631137"/>
                  </a:cubicBezTo>
                  <a:cubicBezTo>
                    <a:pt x="675027" y="641994"/>
                    <a:pt x="666225" y="650796"/>
                    <a:pt x="655368" y="650796"/>
                  </a:cubicBezTo>
                  <a:cubicBezTo>
                    <a:pt x="644510" y="650796"/>
                    <a:pt x="635708" y="641994"/>
                    <a:pt x="635708" y="631137"/>
                  </a:cubicBezTo>
                  <a:cubicBezTo>
                    <a:pt x="635708" y="620279"/>
                    <a:pt x="644510" y="611477"/>
                    <a:pt x="655368" y="611477"/>
                  </a:cubicBezTo>
                  <a:close/>
                  <a:moveTo>
                    <a:pt x="565595" y="611477"/>
                  </a:moveTo>
                  <a:cubicBezTo>
                    <a:pt x="576452" y="611477"/>
                    <a:pt x="585254" y="620279"/>
                    <a:pt x="585254" y="631137"/>
                  </a:cubicBezTo>
                  <a:cubicBezTo>
                    <a:pt x="585254" y="641994"/>
                    <a:pt x="576452" y="650796"/>
                    <a:pt x="565595" y="650796"/>
                  </a:cubicBezTo>
                  <a:cubicBezTo>
                    <a:pt x="554737" y="650796"/>
                    <a:pt x="545935" y="641994"/>
                    <a:pt x="545935" y="631137"/>
                  </a:cubicBezTo>
                  <a:cubicBezTo>
                    <a:pt x="545935" y="620279"/>
                    <a:pt x="554737" y="611477"/>
                    <a:pt x="565595" y="611477"/>
                  </a:cubicBezTo>
                  <a:close/>
                  <a:moveTo>
                    <a:pt x="475822" y="611477"/>
                  </a:moveTo>
                  <a:cubicBezTo>
                    <a:pt x="486679" y="611477"/>
                    <a:pt x="495481" y="620279"/>
                    <a:pt x="495481" y="631137"/>
                  </a:cubicBezTo>
                  <a:cubicBezTo>
                    <a:pt x="495481" y="641994"/>
                    <a:pt x="486679" y="650796"/>
                    <a:pt x="475822" y="650796"/>
                  </a:cubicBezTo>
                  <a:cubicBezTo>
                    <a:pt x="464964" y="650796"/>
                    <a:pt x="456162" y="641994"/>
                    <a:pt x="456162" y="631137"/>
                  </a:cubicBezTo>
                  <a:cubicBezTo>
                    <a:pt x="456162" y="620279"/>
                    <a:pt x="464964" y="611477"/>
                    <a:pt x="475822" y="611477"/>
                  </a:cubicBezTo>
                  <a:close/>
                  <a:moveTo>
                    <a:pt x="386049" y="611477"/>
                  </a:moveTo>
                  <a:cubicBezTo>
                    <a:pt x="396906" y="611477"/>
                    <a:pt x="405708" y="620279"/>
                    <a:pt x="405708" y="631137"/>
                  </a:cubicBezTo>
                  <a:cubicBezTo>
                    <a:pt x="405708" y="641994"/>
                    <a:pt x="396906" y="650796"/>
                    <a:pt x="386049" y="650796"/>
                  </a:cubicBezTo>
                  <a:cubicBezTo>
                    <a:pt x="375191" y="650796"/>
                    <a:pt x="366389" y="641994"/>
                    <a:pt x="366389" y="631137"/>
                  </a:cubicBezTo>
                  <a:cubicBezTo>
                    <a:pt x="366389" y="620279"/>
                    <a:pt x="375191" y="611477"/>
                    <a:pt x="386049" y="611477"/>
                  </a:cubicBezTo>
                  <a:close/>
                  <a:moveTo>
                    <a:pt x="296266" y="611477"/>
                  </a:moveTo>
                  <a:cubicBezTo>
                    <a:pt x="307123" y="611477"/>
                    <a:pt x="315925" y="620279"/>
                    <a:pt x="315925" y="631137"/>
                  </a:cubicBezTo>
                  <a:cubicBezTo>
                    <a:pt x="315925" y="641994"/>
                    <a:pt x="307123" y="650796"/>
                    <a:pt x="296266" y="650796"/>
                  </a:cubicBezTo>
                  <a:cubicBezTo>
                    <a:pt x="285408" y="650796"/>
                    <a:pt x="276606" y="641994"/>
                    <a:pt x="276606" y="631137"/>
                  </a:cubicBezTo>
                  <a:cubicBezTo>
                    <a:pt x="276606" y="620279"/>
                    <a:pt x="285408" y="611477"/>
                    <a:pt x="296266" y="611477"/>
                  </a:cubicBezTo>
                  <a:close/>
                  <a:moveTo>
                    <a:pt x="206493" y="611477"/>
                  </a:moveTo>
                  <a:cubicBezTo>
                    <a:pt x="217350" y="611477"/>
                    <a:pt x="226152" y="620279"/>
                    <a:pt x="226152" y="631137"/>
                  </a:cubicBezTo>
                  <a:cubicBezTo>
                    <a:pt x="226152" y="641994"/>
                    <a:pt x="217350" y="650796"/>
                    <a:pt x="206493" y="650796"/>
                  </a:cubicBezTo>
                  <a:cubicBezTo>
                    <a:pt x="195635" y="650796"/>
                    <a:pt x="186833" y="641994"/>
                    <a:pt x="186833" y="631137"/>
                  </a:cubicBezTo>
                  <a:cubicBezTo>
                    <a:pt x="186833" y="620279"/>
                    <a:pt x="195635" y="611477"/>
                    <a:pt x="206493" y="611477"/>
                  </a:cubicBezTo>
                  <a:close/>
                  <a:moveTo>
                    <a:pt x="116710" y="611477"/>
                  </a:moveTo>
                  <a:cubicBezTo>
                    <a:pt x="127567" y="611477"/>
                    <a:pt x="136369" y="620279"/>
                    <a:pt x="136369" y="631137"/>
                  </a:cubicBezTo>
                  <a:cubicBezTo>
                    <a:pt x="136369" y="641994"/>
                    <a:pt x="127567" y="650796"/>
                    <a:pt x="116710" y="650796"/>
                  </a:cubicBezTo>
                  <a:cubicBezTo>
                    <a:pt x="105852" y="650796"/>
                    <a:pt x="97050" y="641994"/>
                    <a:pt x="97050" y="631137"/>
                  </a:cubicBezTo>
                  <a:cubicBezTo>
                    <a:pt x="97050" y="620279"/>
                    <a:pt x="105852" y="611477"/>
                    <a:pt x="116710" y="611477"/>
                  </a:cubicBezTo>
                  <a:close/>
                  <a:moveTo>
                    <a:pt x="26937" y="611477"/>
                  </a:moveTo>
                  <a:cubicBezTo>
                    <a:pt x="37794" y="611477"/>
                    <a:pt x="46596" y="620279"/>
                    <a:pt x="46596" y="631137"/>
                  </a:cubicBezTo>
                  <a:cubicBezTo>
                    <a:pt x="46596" y="641994"/>
                    <a:pt x="37794" y="650796"/>
                    <a:pt x="26937" y="650796"/>
                  </a:cubicBezTo>
                  <a:cubicBezTo>
                    <a:pt x="16079" y="650796"/>
                    <a:pt x="7277" y="641994"/>
                    <a:pt x="7277" y="631137"/>
                  </a:cubicBezTo>
                  <a:cubicBezTo>
                    <a:pt x="7277" y="620279"/>
                    <a:pt x="16079" y="611477"/>
                    <a:pt x="26937" y="611477"/>
                  </a:cubicBezTo>
                  <a:close/>
                  <a:moveTo>
                    <a:pt x="879815" y="567805"/>
                  </a:moveTo>
                  <a:cubicBezTo>
                    <a:pt x="890005" y="567805"/>
                    <a:pt x="898265" y="576065"/>
                    <a:pt x="898265" y="586255"/>
                  </a:cubicBezTo>
                  <a:cubicBezTo>
                    <a:pt x="898265" y="596445"/>
                    <a:pt x="890005" y="604705"/>
                    <a:pt x="879815" y="604705"/>
                  </a:cubicBezTo>
                  <a:cubicBezTo>
                    <a:pt x="869625" y="604705"/>
                    <a:pt x="861365" y="596444"/>
                    <a:pt x="861365" y="586255"/>
                  </a:cubicBezTo>
                  <a:cubicBezTo>
                    <a:pt x="861365" y="576065"/>
                    <a:pt x="869625" y="567805"/>
                    <a:pt x="879815" y="567805"/>
                  </a:cubicBezTo>
                  <a:close/>
                  <a:moveTo>
                    <a:pt x="790032" y="567805"/>
                  </a:moveTo>
                  <a:cubicBezTo>
                    <a:pt x="800222" y="567805"/>
                    <a:pt x="808482" y="576065"/>
                    <a:pt x="808482" y="586255"/>
                  </a:cubicBezTo>
                  <a:cubicBezTo>
                    <a:pt x="808482" y="596445"/>
                    <a:pt x="800222" y="604705"/>
                    <a:pt x="790032" y="604705"/>
                  </a:cubicBezTo>
                  <a:cubicBezTo>
                    <a:pt x="779842" y="604705"/>
                    <a:pt x="771582" y="596444"/>
                    <a:pt x="771582" y="586255"/>
                  </a:cubicBezTo>
                  <a:cubicBezTo>
                    <a:pt x="771582" y="576065"/>
                    <a:pt x="779842" y="567805"/>
                    <a:pt x="790032" y="567805"/>
                  </a:cubicBezTo>
                  <a:close/>
                  <a:moveTo>
                    <a:pt x="700269" y="567805"/>
                  </a:moveTo>
                  <a:cubicBezTo>
                    <a:pt x="710459" y="567805"/>
                    <a:pt x="718719" y="576065"/>
                    <a:pt x="718719" y="586255"/>
                  </a:cubicBezTo>
                  <a:cubicBezTo>
                    <a:pt x="718719" y="596445"/>
                    <a:pt x="710459" y="604705"/>
                    <a:pt x="700269" y="604705"/>
                  </a:cubicBezTo>
                  <a:cubicBezTo>
                    <a:pt x="690079" y="604705"/>
                    <a:pt x="681819" y="596444"/>
                    <a:pt x="681819" y="586255"/>
                  </a:cubicBezTo>
                  <a:cubicBezTo>
                    <a:pt x="681819" y="576065"/>
                    <a:pt x="690079" y="567805"/>
                    <a:pt x="700269" y="567805"/>
                  </a:cubicBezTo>
                  <a:close/>
                  <a:moveTo>
                    <a:pt x="610486" y="567805"/>
                  </a:moveTo>
                  <a:cubicBezTo>
                    <a:pt x="620676" y="567805"/>
                    <a:pt x="628936" y="576065"/>
                    <a:pt x="628936" y="586255"/>
                  </a:cubicBezTo>
                  <a:cubicBezTo>
                    <a:pt x="628936" y="596445"/>
                    <a:pt x="620676" y="604705"/>
                    <a:pt x="610486" y="604705"/>
                  </a:cubicBezTo>
                  <a:cubicBezTo>
                    <a:pt x="600296" y="604705"/>
                    <a:pt x="592036" y="596444"/>
                    <a:pt x="592036" y="586255"/>
                  </a:cubicBezTo>
                  <a:cubicBezTo>
                    <a:pt x="592036" y="576065"/>
                    <a:pt x="600296" y="567805"/>
                    <a:pt x="610486" y="567805"/>
                  </a:cubicBezTo>
                  <a:close/>
                  <a:moveTo>
                    <a:pt x="520703" y="567805"/>
                  </a:moveTo>
                  <a:cubicBezTo>
                    <a:pt x="530893" y="567805"/>
                    <a:pt x="539153" y="576065"/>
                    <a:pt x="539153" y="586255"/>
                  </a:cubicBezTo>
                  <a:cubicBezTo>
                    <a:pt x="539153" y="596445"/>
                    <a:pt x="530893" y="604705"/>
                    <a:pt x="520703" y="604705"/>
                  </a:cubicBezTo>
                  <a:cubicBezTo>
                    <a:pt x="510513" y="604705"/>
                    <a:pt x="502253" y="596444"/>
                    <a:pt x="502253" y="586255"/>
                  </a:cubicBezTo>
                  <a:cubicBezTo>
                    <a:pt x="502253" y="576065"/>
                    <a:pt x="510513" y="567805"/>
                    <a:pt x="520703" y="567805"/>
                  </a:cubicBezTo>
                  <a:close/>
                  <a:moveTo>
                    <a:pt x="430930" y="567805"/>
                  </a:moveTo>
                  <a:cubicBezTo>
                    <a:pt x="441120" y="567805"/>
                    <a:pt x="449380" y="576065"/>
                    <a:pt x="449380" y="586255"/>
                  </a:cubicBezTo>
                  <a:cubicBezTo>
                    <a:pt x="449380" y="596445"/>
                    <a:pt x="441120" y="604705"/>
                    <a:pt x="430930" y="604705"/>
                  </a:cubicBezTo>
                  <a:cubicBezTo>
                    <a:pt x="420740" y="604705"/>
                    <a:pt x="412480" y="596444"/>
                    <a:pt x="412480" y="586255"/>
                  </a:cubicBezTo>
                  <a:cubicBezTo>
                    <a:pt x="412480" y="576065"/>
                    <a:pt x="420740" y="567805"/>
                    <a:pt x="430930" y="567805"/>
                  </a:cubicBezTo>
                  <a:close/>
                  <a:moveTo>
                    <a:pt x="341157" y="567805"/>
                  </a:moveTo>
                  <a:cubicBezTo>
                    <a:pt x="351347" y="567805"/>
                    <a:pt x="359607" y="576065"/>
                    <a:pt x="359607" y="586255"/>
                  </a:cubicBezTo>
                  <a:cubicBezTo>
                    <a:pt x="359607" y="596445"/>
                    <a:pt x="351347" y="604705"/>
                    <a:pt x="341157" y="604705"/>
                  </a:cubicBezTo>
                  <a:cubicBezTo>
                    <a:pt x="330967" y="604705"/>
                    <a:pt x="322707" y="596444"/>
                    <a:pt x="322707" y="586255"/>
                  </a:cubicBezTo>
                  <a:cubicBezTo>
                    <a:pt x="322707" y="576065"/>
                    <a:pt x="330967" y="567805"/>
                    <a:pt x="341157" y="567805"/>
                  </a:cubicBezTo>
                  <a:close/>
                  <a:moveTo>
                    <a:pt x="251374" y="567805"/>
                  </a:moveTo>
                  <a:cubicBezTo>
                    <a:pt x="261564" y="567805"/>
                    <a:pt x="269824" y="576065"/>
                    <a:pt x="269824" y="586255"/>
                  </a:cubicBezTo>
                  <a:cubicBezTo>
                    <a:pt x="269824" y="596445"/>
                    <a:pt x="261564" y="604705"/>
                    <a:pt x="251374" y="604705"/>
                  </a:cubicBezTo>
                  <a:cubicBezTo>
                    <a:pt x="241184" y="604705"/>
                    <a:pt x="232924" y="596444"/>
                    <a:pt x="232924" y="586255"/>
                  </a:cubicBezTo>
                  <a:cubicBezTo>
                    <a:pt x="232924" y="576065"/>
                    <a:pt x="241184" y="567805"/>
                    <a:pt x="251374" y="567805"/>
                  </a:cubicBezTo>
                  <a:close/>
                  <a:moveTo>
                    <a:pt x="161601" y="567805"/>
                  </a:moveTo>
                  <a:cubicBezTo>
                    <a:pt x="171791" y="567805"/>
                    <a:pt x="180051" y="576065"/>
                    <a:pt x="180051" y="586255"/>
                  </a:cubicBezTo>
                  <a:cubicBezTo>
                    <a:pt x="180051" y="596445"/>
                    <a:pt x="171791" y="604705"/>
                    <a:pt x="161601" y="604705"/>
                  </a:cubicBezTo>
                  <a:cubicBezTo>
                    <a:pt x="151411" y="604705"/>
                    <a:pt x="143151" y="596444"/>
                    <a:pt x="143151" y="586255"/>
                  </a:cubicBezTo>
                  <a:cubicBezTo>
                    <a:pt x="143151" y="576065"/>
                    <a:pt x="151411" y="567805"/>
                    <a:pt x="161601" y="567805"/>
                  </a:cubicBezTo>
                  <a:close/>
                  <a:moveTo>
                    <a:pt x="71828" y="567805"/>
                  </a:moveTo>
                  <a:cubicBezTo>
                    <a:pt x="82018" y="567805"/>
                    <a:pt x="90278" y="576065"/>
                    <a:pt x="90278" y="586255"/>
                  </a:cubicBezTo>
                  <a:cubicBezTo>
                    <a:pt x="90278" y="596445"/>
                    <a:pt x="82018" y="604705"/>
                    <a:pt x="71828" y="604705"/>
                  </a:cubicBezTo>
                  <a:cubicBezTo>
                    <a:pt x="61638" y="604705"/>
                    <a:pt x="53378" y="596444"/>
                    <a:pt x="53378" y="586255"/>
                  </a:cubicBezTo>
                  <a:cubicBezTo>
                    <a:pt x="53378" y="576065"/>
                    <a:pt x="61638" y="567805"/>
                    <a:pt x="71828" y="567805"/>
                  </a:cubicBezTo>
                  <a:close/>
                  <a:moveTo>
                    <a:pt x="475822" y="524133"/>
                  </a:moveTo>
                  <a:cubicBezTo>
                    <a:pt x="485338" y="524133"/>
                    <a:pt x="493052" y="531847"/>
                    <a:pt x="493052" y="541364"/>
                  </a:cubicBezTo>
                  <a:cubicBezTo>
                    <a:pt x="493052" y="550880"/>
                    <a:pt x="485338" y="558594"/>
                    <a:pt x="475822" y="558594"/>
                  </a:cubicBezTo>
                  <a:cubicBezTo>
                    <a:pt x="466305" y="558594"/>
                    <a:pt x="458591" y="550880"/>
                    <a:pt x="458591" y="541364"/>
                  </a:cubicBezTo>
                  <a:cubicBezTo>
                    <a:pt x="458591" y="531847"/>
                    <a:pt x="466305" y="524133"/>
                    <a:pt x="475822" y="524133"/>
                  </a:cubicBezTo>
                  <a:close/>
                  <a:moveTo>
                    <a:pt x="26937" y="524133"/>
                  </a:moveTo>
                  <a:cubicBezTo>
                    <a:pt x="36453" y="524133"/>
                    <a:pt x="44167" y="531847"/>
                    <a:pt x="44167" y="541364"/>
                  </a:cubicBezTo>
                  <a:cubicBezTo>
                    <a:pt x="44167" y="550880"/>
                    <a:pt x="36453" y="558594"/>
                    <a:pt x="26937" y="558594"/>
                  </a:cubicBezTo>
                  <a:cubicBezTo>
                    <a:pt x="17420" y="558594"/>
                    <a:pt x="9706" y="550880"/>
                    <a:pt x="9706" y="541364"/>
                  </a:cubicBezTo>
                  <a:cubicBezTo>
                    <a:pt x="9706" y="531847"/>
                    <a:pt x="17420" y="524133"/>
                    <a:pt x="26937" y="524133"/>
                  </a:cubicBezTo>
                  <a:close/>
                  <a:moveTo>
                    <a:pt x="924706" y="524123"/>
                  </a:moveTo>
                  <a:cubicBezTo>
                    <a:pt x="934228" y="524123"/>
                    <a:pt x="941946" y="531842"/>
                    <a:pt x="941946" y="541363"/>
                  </a:cubicBezTo>
                  <a:cubicBezTo>
                    <a:pt x="941946" y="550885"/>
                    <a:pt x="934228" y="558604"/>
                    <a:pt x="924706" y="558604"/>
                  </a:cubicBezTo>
                  <a:cubicBezTo>
                    <a:pt x="915185" y="558604"/>
                    <a:pt x="907466" y="550885"/>
                    <a:pt x="907466" y="541363"/>
                  </a:cubicBezTo>
                  <a:cubicBezTo>
                    <a:pt x="907466" y="531842"/>
                    <a:pt x="915185" y="524123"/>
                    <a:pt x="924706" y="524123"/>
                  </a:cubicBezTo>
                  <a:close/>
                  <a:moveTo>
                    <a:pt x="834923" y="524123"/>
                  </a:moveTo>
                  <a:cubicBezTo>
                    <a:pt x="844445" y="524123"/>
                    <a:pt x="852164" y="531842"/>
                    <a:pt x="852164" y="541363"/>
                  </a:cubicBezTo>
                  <a:cubicBezTo>
                    <a:pt x="852164" y="550885"/>
                    <a:pt x="844445" y="558604"/>
                    <a:pt x="834923" y="558604"/>
                  </a:cubicBezTo>
                  <a:cubicBezTo>
                    <a:pt x="825402" y="558604"/>
                    <a:pt x="817683" y="550885"/>
                    <a:pt x="817683" y="541363"/>
                  </a:cubicBezTo>
                  <a:cubicBezTo>
                    <a:pt x="817683" y="531842"/>
                    <a:pt x="825402" y="524123"/>
                    <a:pt x="834923" y="524123"/>
                  </a:cubicBezTo>
                  <a:close/>
                  <a:moveTo>
                    <a:pt x="745150" y="524123"/>
                  </a:moveTo>
                  <a:cubicBezTo>
                    <a:pt x="754672" y="524123"/>
                    <a:pt x="762391" y="531842"/>
                    <a:pt x="762391" y="541363"/>
                  </a:cubicBezTo>
                  <a:cubicBezTo>
                    <a:pt x="762391" y="550885"/>
                    <a:pt x="754672" y="558604"/>
                    <a:pt x="745150" y="558604"/>
                  </a:cubicBezTo>
                  <a:cubicBezTo>
                    <a:pt x="735629" y="558604"/>
                    <a:pt x="727910" y="550885"/>
                    <a:pt x="727910" y="541363"/>
                  </a:cubicBezTo>
                  <a:cubicBezTo>
                    <a:pt x="727910" y="531842"/>
                    <a:pt x="735629" y="524123"/>
                    <a:pt x="745150" y="524123"/>
                  </a:cubicBezTo>
                  <a:close/>
                  <a:moveTo>
                    <a:pt x="655367" y="524123"/>
                  </a:moveTo>
                  <a:cubicBezTo>
                    <a:pt x="664889" y="524123"/>
                    <a:pt x="672607" y="531842"/>
                    <a:pt x="672607" y="541363"/>
                  </a:cubicBezTo>
                  <a:cubicBezTo>
                    <a:pt x="672607" y="550885"/>
                    <a:pt x="664889" y="558604"/>
                    <a:pt x="655367" y="558604"/>
                  </a:cubicBezTo>
                  <a:cubicBezTo>
                    <a:pt x="645846" y="558604"/>
                    <a:pt x="638127" y="550885"/>
                    <a:pt x="638127" y="541363"/>
                  </a:cubicBezTo>
                  <a:cubicBezTo>
                    <a:pt x="638127" y="531842"/>
                    <a:pt x="645846" y="524123"/>
                    <a:pt x="655367" y="524123"/>
                  </a:cubicBezTo>
                  <a:close/>
                  <a:moveTo>
                    <a:pt x="565594" y="524123"/>
                  </a:moveTo>
                  <a:cubicBezTo>
                    <a:pt x="575116" y="524123"/>
                    <a:pt x="582834" y="531842"/>
                    <a:pt x="582834" y="541363"/>
                  </a:cubicBezTo>
                  <a:cubicBezTo>
                    <a:pt x="582834" y="550885"/>
                    <a:pt x="575116" y="558604"/>
                    <a:pt x="565594" y="558604"/>
                  </a:cubicBezTo>
                  <a:cubicBezTo>
                    <a:pt x="556073" y="558604"/>
                    <a:pt x="548354" y="550885"/>
                    <a:pt x="548354" y="541363"/>
                  </a:cubicBezTo>
                  <a:cubicBezTo>
                    <a:pt x="548354" y="531842"/>
                    <a:pt x="556073" y="524123"/>
                    <a:pt x="565594" y="524123"/>
                  </a:cubicBezTo>
                  <a:close/>
                  <a:moveTo>
                    <a:pt x="386048" y="524123"/>
                  </a:moveTo>
                  <a:cubicBezTo>
                    <a:pt x="395570" y="524123"/>
                    <a:pt x="403289" y="531842"/>
                    <a:pt x="403289" y="541363"/>
                  </a:cubicBezTo>
                  <a:cubicBezTo>
                    <a:pt x="403289" y="550885"/>
                    <a:pt x="395570" y="558604"/>
                    <a:pt x="386048" y="558604"/>
                  </a:cubicBezTo>
                  <a:cubicBezTo>
                    <a:pt x="376527" y="558604"/>
                    <a:pt x="368808" y="550885"/>
                    <a:pt x="368808" y="541363"/>
                  </a:cubicBezTo>
                  <a:cubicBezTo>
                    <a:pt x="368808" y="531842"/>
                    <a:pt x="376527" y="524123"/>
                    <a:pt x="386048" y="524123"/>
                  </a:cubicBezTo>
                  <a:close/>
                  <a:moveTo>
                    <a:pt x="296265" y="524123"/>
                  </a:moveTo>
                  <a:cubicBezTo>
                    <a:pt x="305787" y="524123"/>
                    <a:pt x="313506" y="531842"/>
                    <a:pt x="313506" y="541363"/>
                  </a:cubicBezTo>
                  <a:cubicBezTo>
                    <a:pt x="313506" y="550885"/>
                    <a:pt x="305787" y="558604"/>
                    <a:pt x="296265" y="558604"/>
                  </a:cubicBezTo>
                  <a:cubicBezTo>
                    <a:pt x="286744" y="558604"/>
                    <a:pt x="279025" y="550885"/>
                    <a:pt x="279025" y="541363"/>
                  </a:cubicBezTo>
                  <a:cubicBezTo>
                    <a:pt x="279025" y="531842"/>
                    <a:pt x="286744" y="524123"/>
                    <a:pt x="296265" y="524123"/>
                  </a:cubicBezTo>
                  <a:close/>
                  <a:moveTo>
                    <a:pt x="206492" y="524123"/>
                  </a:moveTo>
                  <a:cubicBezTo>
                    <a:pt x="216014" y="524123"/>
                    <a:pt x="223733" y="531842"/>
                    <a:pt x="223733" y="541363"/>
                  </a:cubicBezTo>
                  <a:cubicBezTo>
                    <a:pt x="223733" y="550885"/>
                    <a:pt x="216014" y="558604"/>
                    <a:pt x="206492" y="558604"/>
                  </a:cubicBezTo>
                  <a:cubicBezTo>
                    <a:pt x="196971" y="558604"/>
                    <a:pt x="189252" y="550885"/>
                    <a:pt x="189252" y="541363"/>
                  </a:cubicBezTo>
                  <a:cubicBezTo>
                    <a:pt x="189252" y="531842"/>
                    <a:pt x="196971" y="524123"/>
                    <a:pt x="206492" y="524123"/>
                  </a:cubicBezTo>
                  <a:close/>
                  <a:moveTo>
                    <a:pt x="116710" y="524123"/>
                  </a:moveTo>
                  <a:cubicBezTo>
                    <a:pt x="126232" y="524123"/>
                    <a:pt x="133950" y="531842"/>
                    <a:pt x="133950" y="541363"/>
                  </a:cubicBezTo>
                  <a:cubicBezTo>
                    <a:pt x="133950" y="550885"/>
                    <a:pt x="126232" y="558604"/>
                    <a:pt x="116710" y="558604"/>
                  </a:cubicBezTo>
                  <a:cubicBezTo>
                    <a:pt x="107189" y="558604"/>
                    <a:pt x="99470" y="550885"/>
                    <a:pt x="99470" y="541363"/>
                  </a:cubicBezTo>
                  <a:cubicBezTo>
                    <a:pt x="99470" y="531842"/>
                    <a:pt x="107189" y="524123"/>
                    <a:pt x="116710" y="524123"/>
                  </a:cubicBezTo>
                  <a:close/>
                  <a:moveTo>
                    <a:pt x="879815" y="480460"/>
                  </a:moveTo>
                  <a:cubicBezTo>
                    <a:pt x="888663" y="480460"/>
                    <a:pt x="895836" y="487633"/>
                    <a:pt x="895836" y="496481"/>
                  </a:cubicBezTo>
                  <a:cubicBezTo>
                    <a:pt x="895836" y="505329"/>
                    <a:pt x="888663" y="512502"/>
                    <a:pt x="879815" y="512502"/>
                  </a:cubicBezTo>
                  <a:cubicBezTo>
                    <a:pt x="870967" y="512502"/>
                    <a:pt x="863794" y="505329"/>
                    <a:pt x="863794" y="496481"/>
                  </a:cubicBezTo>
                  <a:cubicBezTo>
                    <a:pt x="863794" y="487633"/>
                    <a:pt x="870967" y="480460"/>
                    <a:pt x="879815" y="480460"/>
                  </a:cubicBezTo>
                  <a:close/>
                  <a:moveTo>
                    <a:pt x="790042" y="480460"/>
                  </a:moveTo>
                  <a:cubicBezTo>
                    <a:pt x="798890" y="480460"/>
                    <a:pt x="806063" y="487633"/>
                    <a:pt x="806063" y="496481"/>
                  </a:cubicBezTo>
                  <a:cubicBezTo>
                    <a:pt x="806063" y="505329"/>
                    <a:pt x="798890" y="512502"/>
                    <a:pt x="790042" y="512502"/>
                  </a:cubicBezTo>
                  <a:cubicBezTo>
                    <a:pt x="781194" y="512502"/>
                    <a:pt x="774021" y="505329"/>
                    <a:pt x="774021" y="496481"/>
                  </a:cubicBezTo>
                  <a:cubicBezTo>
                    <a:pt x="774021" y="487633"/>
                    <a:pt x="781194" y="480460"/>
                    <a:pt x="790042" y="480460"/>
                  </a:cubicBezTo>
                  <a:close/>
                  <a:moveTo>
                    <a:pt x="700259" y="480460"/>
                  </a:moveTo>
                  <a:cubicBezTo>
                    <a:pt x="709107" y="480460"/>
                    <a:pt x="716280" y="487633"/>
                    <a:pt x="716280" y="496481"/>
                  </a:cubicBezTo>
                  <a:cubicBezTo>
                    <a:pt x="716280" y="505329"/>
                    <a:pt x="709107" y="512502"/>
                    <a:pt x="700259" y="512502"/>
                  </a:cubicBezTo>
                  <a:cubicBezTo>
                    <a:pt x="691411" y="512502"/>
                    <a:pt x="684238" y="505329"/>
                    <a:pt x="684238" y="496481"/>
                  </a:cubicBezTo>
                  <a:cubicBezTo>
                    <a:pt x="684238" y="487633"/>
                    <a:pt x="691411" y="480460"/>
                    <a:pt x="700259" y="480460"/>
                  </a:cubicBezTo>
                  <a:close/>
                  <a:moveTo>
                    <a:pt x="610486" y="480460"/>
                  </a:moveTo>
                  <a:cubicBezTo>
                    <a:pt x="619334" y="480460"/>
                    <a:pt x="626507" y="487633"/>
                    <a:pt x="626507" y="496481"/>
                  </a:cubicBezTo>
                  <a:cubicBezTo>
                    <a:pt x="626507" y="505329"/>
                    <a:pt x="619334" y="512502"/>
                    <a:pt x="610486" y="512502"/>
                  </a:cubicBezTo>
                  <a:cubicBezTo>
                    <a:pt x="601638" y="512502"/>
                    <a:pt x="594465" y="505329"/>
                    <a:pt x="594465" y="496481"/>
                  </a:cubicBezTo>
                  <a:cubicBezTo>
                    <a:pt x="594465" y="487633"/>
                    <a:pt x="601638" y="480460"/>
                    <a:pt x="610486" y="480460"/>
                  </a:cubicBezTo>
                  <a:close/>
                  <a:moveTo>
                    <a:pt x="520703" y="480460"/>
                  </a:moveTo>
                  <a:cubicBezTo>
                    <a:pt x="529551" y="480460"/>
                    <a:pt x="536724" y="487633"/>
                    <a:pt x="536724" y="496481"/>
                  </a:cubicBezTo>
                  <a:cubicBezTo>
                    <a:pt x="536724" y="505329"/>
                    <a:pt x="529551" y="512502"/>
                    <a:pt x="520703" y="512502"/>
                  </a:cubicBezTo>
                  <a:cubicBezTo>
                    <a:pt x="511855" y="512502"/>
                    <a:pt x="504682" y="505329"/>
                    <a:pt x="504682" y="496481"/>
                  </a:cubicBezTo>
                  <a:cubicBezTo>
                    <a:pt x="504682" y="487633"/>
                    <a:pt x="511855" y="480460"/>
                    <a:pt x="520703" y="480460"/>
                  </a:cubicBezTo>
                  <a:close/>
                  <a:moveTo>
                    <a:pt x="430930" y="480460"/>
                  </a:moveTo>
                  <a:cubicBezTo>
                    <a:pt x="439778" y="480460"/>
                    <a:pt x="446951" y="487633"/>
                    <a:pt x="446951" y="496481"/>
                  </a:cubicBezTo>
                  <a:cubicBezTo>
                    <a:pt x="446951" y="505329"/>
                    <a:pt x="439778" y="512502"/>
                    <a:pt x="430930" y="512502"/>
                  </a:cubicBezTo>
                  <a:cubicBezTo>
                    <a:pt x="422082" y="512502"/>
                    <a:pt x="414909" y="505329"/>
                    <a:pt x="414909" y="496481"/>
                  </a:cubicBezTo>
                  <a:cubicBezTo>
                    <a:pt x="414909" y="487633"/>
                    <a:pt x="422082" y="480460"/>
                    <a:pt x="430930" y="480460"/>
                  </a:cubicBezTo>
                  <a:close/>
                  <a:moveTo>
                    <a:pt x="161601" y="480460"/>
                  </a:moveTo>
                  <a:cubicBezTo>
                    <a:pt x="170449" y="480460"/>
                    <a:pt x="177622" y="487633"/>
                    <a:pt x="177622" y="496481"/>
                  </a:cubicBezTo>
                  <a:cubicBezTo>
                    <a:pt x="177622" y="505329"/>
                    <a:pt x="170449" y="512502"/>
                    <a:pt x="161601" y="512502"/>
                  </a:cubicBezTo>
                  <a:cubicBezTo>
                    <a:pt x="152753" y="512502"/>
                    <a:pt x="145580" y="505329"/>
                    <a:pt x="145580" y="496481"/>
                  </a:cubicBezTo>
                  <a:cubicBezTo>
                    <a:pt x="145580" y="487633"/>
                    <a:pt x="152753" y="480460"/>
                    <a:pt x="161601" y="480460"/>
                  </a:cubicBezTo>
                  <a:close/>
                  <a:moveTo>
                    <a:pt x="71828" y="480460"/>
                  </a:moveTo>
                  <a:cubicBezTo>
                    <a:pt x="80676" y="480460"/>
                    <a:pt x="87849" y="487633"/>
                    <a:pt x="87849" y="496481"/>
                  </a:cubicBezTo>
                  <a:cubicBezTo>
                    <a:pt x="87849" y="505329"/>
                    <a:pt x="80676" y="512502"/>
                    <a:pt x="71828" y="512502"/>
                  </a:cubicBezTo>
                  <a:cubicBezTo>
                    <a:pt x="62980" y="512502"/>
                    <a:pt x="55807" y="505329"/>
                    <a:pt x="55807" y="496481"/>
                  </a:cubicBezTo>
                  <a:cubicBezTo>
                    <a:pt x="55807" y="487633"/>
                    <a:pt x="62980" y="480460"/>
                    <a:pt x="71828" y="480460"/>
                  </a:cubicBezTo>
                  <a:close/>
                  <a:moveTo>
                    <a:pt x="341157" y="480451"/>
                  </a:moveTo>
                  <a:cubicBezTo>
                    <a:pt x="350010" y="480451"/>
                    <a:pt x="357187" y="487628"/>
                    <a:pt x="357187" y="496482"/>
                  </a:cubicBezTo>
                  <a:cubicBezTo>
                    <a:pt x="357187" y="505335"/>
                    <a:pt x="350010" y="512512"/>
                    <a:pt x="341157" y="512512"/>
                  </a:cubicBezTo>
                  <a:cubicBezTo>
                    <a:pt x="332303" y="512512"/>
                    <a:pt x="325126" y="505335"/>
                    <a:pt x="325126" y="496482"/>
                  </a:cubicBezTo>
                  <a:cubicBezTo>
                    <a:pt x="325126" y="487628"/>
                    <a:pt x="332303" y="480451"/>
                    <a:pt x="341157" y="480451"/>
                  </a:cubicBezTo>
                  <a:close/>
                  <a:moveTo>
                    <a:pt x="251375" y="480451"/>
                  </a:moveTo>
                  <a:cubicBezTo>
                    <a:pt x="260228" y="480451"/>
                    <a:pt x="267405" y="487628"/>
                    <a:pt x="267405" y="496482"/>
                  </a:cubicBezTo>
                  <a:cubicBezTo>
                    <a:pt x="267405" y="505335"/>
                    <a:pt x="260228" y="512512"/>
                    <a:pt x="251375" y="512512"/>
                  </a:cubicBezTo>
                  <a:cubicBezTo>
                    <a:pt x="242521" y="512512"/>
                    <a:pt x="235344" y="505335"/>
                    <a:pt x="235344" y="496482"/>
                  </a:cubicBezTo>
                  <a:cubicBezTo>
                    <a:pt x="235344" y="487628"/>
                    <a:pt x="242521" y="480451"/>
                    <a:pt x="251375" y="480451"/>
                  </a:cubicBezTo>
                  <a:close/>
                  <a:moveTo>
                    <a:pt x="924706" y="436769"/>
                  </a:moveTo>
                  <a:cubicBezTo>
                    <a:pt x="932886" y="436769"/>
                    <a:pt x="939518" y="443400"/>
                    <a:pt x="939518" y="451580"/>
                  </a:cubicBezTo>
                  <a:cubicBezTo>
                    <a:pt x="939518" y="459760"/>
                    <a:pt x="932886" y="466392"/>
                    <a:pt x="924706" y="466392"/>
                  </a:cubicBezTo>
                  <a:cubicBezTo>
                    <a:pt x="916526" y="466392"/>
                    <a:pt x="909895" y="459760"/>
                    <a:pt x="909895" y="451580"/>
                  </a:cubicBezTo>
                  <a:cubicBezTo>
                    <a:pt x="909895" y="443400"/>
                    <a:pt x="916526" y="436769"/>
                    <a:pt x="924706" y="436769"/>
                  </a:cubicBezTo>
                  <a:close/>
                  <a:moveTo>
                    <a:pt x="834923" y="436769"/>
                  </a:moveTo>
                  <a:cubicBezTo>
                    <a:pt x="843103" y="436769"/>
                    <a:pt x="849735" y="443400"/>
                    <a:pt x="849735" y="451580"/>
                  </a:cubicBezTo>
                  <a:cubicBezTo>
                    <a:pt x="849735" y="459760"/>
                    <a:pt x="843103" y="466392"/>
                    <a:pt x="834923" y="466392"/>
                  </a:cubicBezTo>
                  <a:cubicBezTo>
                    <a:pt x="826743" y="466392"/>
                    <a:pt x="820112" y="459760"/>
                    <a:pt x="820112" y="451580"/>
                  </a:cubicBezTo>
                  <a:cubicBezTo>
                    <a:pt x="820112" y="443400"/>
                    <a:pt x="826743" y="436769"/>
                    <a:pt x="834923" y="436769"/>
                  </a:cubicBezTo>
                  <a:close/>
                  <a:moveTo>
                    <a:pt x="745150" y="436769"/>
                  </a:moveTo>
                  <a:cubicBezTo>
                    <a:pt x="753330" y="436769"/>
                    <a:pt x="759962" y="443400"/>
                    <a:pt x="759962" y="451580"/>
                  </a:cubicBezTo>
                  <a:cubicBezTo>
                    <a:pt x="759962" y="459760"/>
                    <a:pt x="753330" y="466392"/>
                    <a:pt x="745150" y="466392"/>
                  </a:cubicBezTo>
                  <a:cubicBezTo>
                    <a:pt x="736970" y="466392"/>
                    <a:pt x="730339" y="459760"/>
                    <a:pt x="730339" y="451580"/>
                  </a:cubicBezTo>
                  <a:cubicBezTo>
                    <a:pt x="730339" y="443400"/>
                    <a:pt x="736970" y="436769"/>
                    <a:pt x="745150" y="436769"/>
                  </a:cubicBezTo>
                  <a:close/>
                  <a:moveTo>
                    <a:pt x="655377" y="436769"/>
                  </a:moveTo>
                  <a:cubicBezTo>
                    <a:pt x="663557" y="436769"/>
                    <a:pt x="670189" y="443400"/>
                    <a:pt x="670189" y="451580"/>
                  </a:cubicBezTo>
                  <a:cubicBezTo>
                    <a:pt x="670189" y="459760"/>
                    <a:pt x="663557" y="466392"/>
                    <a:pt x="655377" y="466392"/>
                  </a:cubicBezTo>
                  <a:cubicBezTo>
                    <a:pt x="647197" y="466392"/>
                    <a:pt x="640566" y="459760"/>
                    <a:pt x="640566" y="451580"/>
                  </a:cubicBezTo>
                  <a:cubicBezTo>
                    <a:pt x="640566" y="443400"/>
                    <a:pt x="647197" y="436769"/>
                    <a:pt x="655377" y="436769"/>
                  </a:cubicBezTo>
                  <a:close/>
                  <a:moveTo>
                    <a:pt x="565594" y="436769"/>
                  </a:moveTo>
                  <a:cubicBezTo>
                    <a:pt x="573774" y="436769"/>
                    <a:pt x="580406" y="443400"/>
                    <a:pt x="580406" y="451580"/>
                  </a:cubicBezTo>
                  <a:cubicBezTo>
                    <a:pt x="580406" y="459760"/>
                    <a:pt x="573774" y="466392"/>
                    <a:pt x="565594" y="466392"/>
                  </a:cubicBezTo>
                  <a:cubicBezTo>
                    <a:pt x="557414" y="466392"/>
                    <a:pt x="550783" y="459760"/>
                    <a:pt x="550783" y="451580"/>
                  </a:cubicBezTo>
                  <a:cubicBezTo>
                    <a:pt x="550783" y="443400"/>
                    <a:pt x="557414" y="436769"/>
                    <a:pt x="565594" y="436769"/>
                  </a:cubicBezTo>
                  <a:close/>
                  <a:moveTo>
                    <a:pt x="475821" y="436769"/>
                  </a:moveTo>
                  <a:cubicBezTo>
                    <a:pt x="484001" y="436769"/>
                    <a:pt x="490633" y="443400"/>
                    <a:pt x="490633" y="451580"/>
                  </a:cubicBezTo>
                  <a:cubicBezTo>
                    <a:pt x="490633" y="459760"/>
                    <a:pt x="484001" y="466392"/>
                    <a:pt x="475821" y="466392"/>
                  </a:cubicBezTo>
                  <a:cubicBezTo>
                    <a:pt x="467641" y="466392"/>
                    <a:pt x="461010" y="459760"/>
                    <a:pt x="461010" y="451580"/>
                  </a:cubicBezTo>
                  <a:cubicBezTo>
                    <a:pt x="461010" y="443400"/>
                    <a:pt x="467641" y="436769"/>
                    <a:pt x="475821" y="436769"/>
                  </a:cubicBezTo>
                  <a:close/>
                  <a:moveTo>
                    <a:pt x="386038" y="436769"/>
                  </a:moveTo>
                  <a:cubicBezTo>
                    <a:pt x="394218" y="436769"/>
                    <a:pt x="400850" y="443400"/>
                    <a:pt x="400850" y="451580"/>
                  </a:cubicBezTo>
                  <a:cubicBezTo>
                    <a:pt x="400850" y="459760"/>
                    <a:pt x="394218" y="466392"/>
                    <a:pt x="386038" y="466392"/>
                  </a:cubicBezTo>
                  <a:cubicBezTo>
                    <a:pt x="377858" y="466392"/>
                    <a:pt x="371227" y="459760"/>
                    <a:pt x="371227" y="451580"/>
                  </a:cubicBezTo>
                  <a:cubicBezTo>
                    <a:pt x="371227" y="443400"/>
                    <a:pt x="377858" y="436769"/>
                    <a:pt x="386038" y="436769"/>
                  </a:cubicBezTo>
                  <a:close/>
                  <a:moveTo>
                    <a:pt x="296265" y="436769"/>
                  </a:moveTo>
                  <a:cubicBezTo>
                    <a:pt x="304445" y="436769"/>
                    <a:pt x="311077" y="443400"/>
                    <a:pt x="311077" y="451580"/>
                  </a:cubicBezTo>
                  <a:cubicBezTo>
                    <a:pt x="311077" y="459760"/>
                    <a:pt x="304445" y="466392"/>
                    <a:pt x="296265" y="466392"/>
                  </a:cubicBezTo>
                  <a:cubicBezTo>
                    <a:pt x="288085" y="466392"/>
                    <a:pt x="281454" y="459760"/>
                    <a:pt x="281454" y="451580"/>
                  </a:cubicBezTo>
                  <a:cubicBezTo>
                    <a:pt x="281454" y="443400"/>
                    <a:pt x="288085" y="436769"/>
                    <a:pt x="296265" y="436769"/>
                  </a:cubicBezTo>
                  <a:close/>
                  <a:moveTo>
                    <a:pt x="206492" y="436769"/>
                  </a:moveTo>
                  <a:cubicBezTo>
                    <a:pt x="214672" y="436769"/>
                    <a:pt x="221304" y="443400"/>
                    <a:pt x="221304" y="451580"/>
                  </a:cubicBezTo>
                  <a:cubicBezTo>
                    <a:pt x="221304" y="459760"/>
                    <a:pt x="214672" y="466392"/>
                    <a:pt x="206492" y="466392"/>
                  </a:cubicBezTo>
                  <a:cubicBezTo>
                    <a:pt x="198312" y="466392"/>
                    <a:pt x="191681" y="459760"/>
                    <a:pt x="191681" y="451580"/>
                  </a:cubicBezTo>
                  <a:cubicBezTo>
                    <a:pt x="191681" y="443400"/>
                    <a:pt x="198312" y="436769"/>
                    <a:pt x="206492" y="436769"/>
                  </a:cubicBezTo>
                  <a:close/>
                  <a:moveTo>
                    <a:pt x="116709" y="436769"/>
                  </a:moveTo>
                  <a:cubicBezTo>
                    <a:pt x="124889" y="436769"/>
                    <a:pt x="131521" y="443400"/>
                    <a:pt x="131521" y="451580"/>
                  </a:cubicBezTo>
                  <a:cubicBezTo>
                    <a:pt x="131521" y="459760"/>
                    <a:pt x="124889" y="466392"/>
                    <a:pt x="116709" y="466392"/>
                  </a:cubicBezTo>
                  <a:cubicBezTo>
                    <a:pt x="108529" y="466392"/>
                    <a:pt x="101898" y="459760"/>
                    <a:pt x="101898" y="451580"/>
                  </a:cubicBezTo>
                  <a:cubicBezTo>
                    <a:pt x="101898" y="443400"/>
                    <a:pt x="108529" y="436769"/>
                    <a:pt x="116709" y="436769"/>
                  </a:cubicBezTo>
                  <a:close/>
                  <a:moveTo>
                    <a:pt x="26936" y="436769"/>
                  </a:moveTo>
                  <a:cubicBezTo>
                    <a:pt x="35116" y="436769"/>
                    <a:pt x="41748" y="443400"/>
                    <a:pt x="41748" y="451580"/>
                  </a:cubicBezTo>
                  <a:cubicBezTo>
                    <a:pt x="41748" y="459760"/>
                    <a:pt x="35116" y="466392"/>
                    <a:pt x="26936" y="466392"/>
                  </a:cubicBezTo>
                  <a:cubicBezTo>
                    <a:pt x="18756" y="466392"/>
                    <a:pt x="12125" y="459760"/>
                    <a:pt x="12125" y="451580"/>
                  </a:cubicBezTo>
                  <a:cubicBezTo>
                    <a:pt x="12125" y="443400"/>
                    <a:pt x="18756" y="436769"/>
                    <a:pt x="26936" y="436769"/>
                  </a:cubicBezTo>
                  <a:close/>
                  <a:moveTo>
                    <a:pt x="251374" y="393107"/>
                  </a:moveTo>
                  <a:cubicBezTo>
                    <a:pt x="258881" y="393107"/>
                    <a:pt x="264966" y="399192"/>
                    <a:pt x="264966" y="406699"/>
                  </a:cubicBezTo>
                  <a:cubicBezTo>
                    <a:pt x="264966" y="414206"/>
                    <a:pt x="258881" y="420291"/>
                    <a:pt x="251374" y="420291"/>
                  </a:cubicBezTo>
                  <a:cubicBezTo>
                    <a:pt x="243867" y="420291"/>
                    <a:pt x="237782" y="414206"/>
                    <a:pt x="237782" y="406699"/>
                  </a:cubicBezTo>
                  <a:cubicBezTo>
                    <a:pt x="237782" y="399192"/>
                    <a:pt x="243867" y="393107"/>
                    <a:pt x="251374" y="393107"/>
                  </a:cubicBezTo>
                  <a:close/>
                  <a:moveTo>
                    <a:pt x="879815" y="393097"/>
                  </a:moveTo>
                  <a:cubicBezTo>
                    <a:pt x="887327" y="393097"/>
                    <a:pt x="893416" y="399187"/>
                    <a:pt x="893416" y="406699"/>
                  </a:cubicBezTo>
                  <a:cubicBezTo>
                    <a:pt x="893416" y="414211"/>
                    <a:pt x="887327" y="420300"/>
                    <a:pt x="879815" y="420300"/>
                  </a:cubicBezTo>
                  <a:cubicBezTo>
                    <a:pt x="872303" y="420300"/>
                    <a:pt x="866213" y="414211"/>
                    <a:pt x="866213" y="406699"/>
                  </a:cubicBezTo>
                  <a:cubicBezTo>
                    <a:pt x="866213" y="399187"/>
                    <a:pt x="872303" y="393097"/>
                    <a:pt x="879815" y="393097"/>
                  </a:cubicBezTo>
                  <a:close/>
                  <a:moveTo>
                    <a:pt x="790042" y="393097"/>
                  </a:moveTo>
                  <a:cubicBezTo>
                    <a:pt x="797554" y="393097"/>
                    <a:pt x="803643" y="399187"/>
                    <a:pt x="803643" y="406699"/>
                  </a:cubicBezTo>
                  <a:cubicBezTo>
                    <a:pt x="803643" y="414211"/>
                    <a:pt x="797554" y="420300"/>
                    <a:pt x="790042" y="420300"/>
                  </a:cubicBezTo>
                  <a:cubicBezTo>
                    <a:pt x="782530" y="420300"/>
                    <a:pt x="776440" y="414211"/>
                    <a:pt x="776440" y="406699"/>
                  </a:cubicBezTo>
                  <a:cubicBezTo>
                    <a:pt x="776440" y="399187"/>
                    <a:pt x="782530" y="393097"/>
                    <a:pt x="790042" y="393097"/>
                  </a:cubicBezTo>
                  <a:close/>
                  <a:moveTo>
                    <a:pt x="700259" y="393097"/>
                  </a:moveTo>
                  <a:cubicBezTo>
                    <a:pt x="707771" y="393097"/>
                    <a:pt x="713860" y="399187"/>
                    <a:pt x="713860" y="406699"/>
                  </a:cubicBezTo>
                  <a:cubicBezTo>
                    <a:pt x="713860" y="414211"/>
                    <a:pt x="707771" y="420300"/>
                    <a:pt x="700259" y="420300"/>
                  </a:cubicBezTo>
                  <a:cubicBezTo>
                    <a:pt x="692747" y="420300"/>
                    <a:pt x="686657" y="414211"/>
                    <a:pt x="686657" y="406699"/>
                  </a:cubicBezTo>
                  <a:cubicBezTo>
                    <a:pt x="686657" y="399187"/>
                    <a:pt x="692747" y="393097"/>
                    <a:pt x="700259" y="393097"/>
                  </a:cubicBezTo>
                  <a:close/>
                  <a:moveTo>
                    <a:pt x="610486" y="393097"/>
                  </a:moveTo>
                  <a:cubicBezTo>
                    <a:pt x="617998" y="393097"/>
                    <a:pt x="624087" y="399187"/>
                    <a:pt x="624087" y="406699"/>
                  </a:cubicBezTo>
                  <a:cubicBezTo>
                    <a:pt x="624087" y="414211"/>
                    <a:pt x="617998" y="420300"/>
                    <a:pt x="610486" y="420300"/>
                  </a:cubicBezTo>
                  <a:cubicBezTo>
                    <a:pt x="602974" y="420300"/>
                    <a:pt x="596884" y="414211"/>
                    <a:pt x="596884" y="406699"/>
                  </a:cubicBezTo>
                  <a:cubicBezTo>
                    <a:pt x="596884" y="399187"/>
                    <a:pt x="602974" y="393097"/>
                    <a:pt x="610486" y="393097"/>
                  </a:cubicBezTo>
                  <a:close/>
                  <a:moveTo>
                    <a:pt x="520703" y="393097"/>
                  </a:moveTo>
                  <a:cubicBezTo>
                    <a:pt x="528215" y="393097"/>
                    <a:pt x="534304" y="399187"/>
                    <a:pt x="534304" y="406699"/>
                  </a:cubicBezTo>
                  <a:cubicBezTo>
                    <a:pt x="534304" y="414211"/>
                    <a:pt x="528215" y="420300"/>
                    <a:pt x="520703" y="420300"/>
                  </a:cubicBezTo>
                  <a:cubicBezTo>
                    <a:pt x="513191" y="420300"/>
                    <a:pt x="507101" y="414211"/>
                    <a:pt x="507101" y="406699"/>
                  </a:cubicBezTo>
                  <a:cubicBezTo>
                    <a:pt x="507101" y="399187"/>
                    <a:pt x="513191" y="393097"/>
                    <a:pt x="520703" y="393097"/>
                  </a:cubicBezTo>
                  <a:close/>
                  <a:moveTo>
                    <a:pt x="430930" y="393097"/>
                  </a:moveTo>
                  <a:cubicBezTo>
                    <a:pt x="438442" y="393097"/>
                    <a:pt x="444531" y="399187"/>
                    <a:pt x="444531" y="406699"/>
                  </a:cubicBezTo>
                  <a:cubicBezTo>
                    <a:pt x="444531" y="414211"/>
                    <a:pt x="438442" y="420300"/>
                    <a:pt x="430930" y="420300"/>
                  </a:cubicBezTo>
                  <a:cubicBezTo>
                    <a:pt x="423418" y="420300"/>
                    <a:pt x="417328" y="414211"/>
                    <a:pt x="417328" y="406699"/>
                  </a:cubicBezTo>
                  <a:cubicBezTo>
                    <a:pt x="417328" y="399187"/>
                    <a:pt x="423418" y="393097"/>
                    <a:pt x="430930" y="393097"/>
                  </a:cubicBezTo>
                  <a:close/>
                  <a:moveTo>
                    <a:pt x="341157" y="393097"/>
                  </a:moveTo>
                  <a:cubicBezTo>
                    <a:pt x="348669" y="393097"/>
                    <a:pt x="354758" y="399187"/>
                    <a:pt x="354758" y="406699"/>
                  </a:cubicBezTo>
                  <a:cubicBezTo>
                    <a:pt x="354758" y="414211"/>
                    <a:pt x="348669" y="420300"/>
                    <a:pt x="341157" y="420300"/>
                  </a:cubicBezTo>
                  <a:cubicBezTo>
                    <a:pt x="333645" y="420300"/>
                    <a:pt x="327555" y="414211"/>
                    <a:pt x="327555" y="406699"/>
                  </a:cubicBezTo>
                  <a:cubicBezTo>
                    <a:pt x="327555" y="399187"/>
                    <a:pt x="333645" y="393097"/>
                    <a:pt x="341157" y="393097"/>
                  </a:cubicBezTo>
                  <a:close/>
                  <a:moveTo>
                    <a:pt x="161601" y="393097"/>
                  </a:moveTo>
                  <a:cubicBezTo>
                    <a:pt x="169113" y="393097"/>
                    <a:pt x="175202" y="399187"/>
                    <a:pt x="175202" y="406699"/>
                  </a:cubicBezTo>
                  <a:cubicBezTo>
                    <a:pt x="175202" y="414211"/>
                    <a:pt x="169113" y="420300"/>
                    <a:pt x="161601" y="420300"/>
                  </a:cubicBezTo>
                  <a:cubicBezTo>
                    <a:pt x="154089" y="420300"/>
                    <a:pt x="147999" y="414211"/>
                    <a:pt x="147999" y="406699"/>
                  </a:cubicBezTo>
                  <a:cubicBezTo>
                    <a:pt x="147999" y="399187"/>
                    <a:pt x="154089" y="393097"/>
                    <a:pt x="161601" y="393097"/>
                  </a:cubicBezTo>
                  <a:close/>
                  <a:moveTo>
                    <a:pt x="71828" y="393097"/>
                  </a:moveTo>
                  <a:cubicBezTo>
                    <a:pt x="79340" y="393097"/>
                    <a:pt x="85429" y="399187"/>
                    <a:pt x="85429" y="406699"/>
                  </a:cubicBezTo>
                  <a:cubicBezTo>
                    <a:pt x="85429" y="414211"/>
                    <a:pt x="79340" y="420300"/>
                    <a:pt x="71828" y="420300"/>
                  </a:cubicBezTo>
                  <a:cubicBezTo>
                    <a:pt x="64316" y="420300"/>
                    <a:pt x="58226" y="414211"/>
                    <a:pt x="58226" y="406699"/>
                  </a:cubicBezTo>
                  <a:cubicBezTo>
                    <a:pt x="58226" y="399187"/>
                    <a:pt x="64316" y="393097"/>
                    <a:pt x="71828" y="393097"/>
                  </a:cubicBezTo>
                  <a:close/>
                  <a:moveTo>
                    <a:pt x="296266" y="349425"/>
                  </a:moveTo>
                  <a:cubicBezTo>
                    <a:pt x="303104" y="349425"/>
                    <a:pt x="308648" y="354969"/>
                    <a:pt x="308648" y="361807"/>
                  </a:cubicBezTo>
                  <a:cubicBezTo>
                    <a:pt x="308648" y="368646"/>
                    <a:pt x="303104" y="374190"/>
                    <a:pt x="296266" y="374190"/>
                  </a:cubicBezTo>
                  <a:cubicBezTo>
                    <a:pt x="289427" y="374190"/>
                    <a:pt x="283883" y="368646"/>
                    <a:pt x="283883" y="361807"/>
                  </a:cubicBezTo>
                  <a:cubicBezTo>
                    <a:pt x="283883" y="354969"/>
                    <a:pt x="289427" y="349425"/>
                    <a:pt x="296266" y="349425"/>
                  </a:cubicBezTo>
                  <a:close/>
                  <a:moveTo>
                    <a:pt x="924697" y="349415"/>
                  </a:moveTo>
                  <a:cubicBezTo>
                    <a:pt x="931541" y="349415"/>
                    <a:pt x="937089" y="354963"/>
                    <a:pt x="937089" y="361807"/>
                  </a:cubicBezTo>
                  <a:cubicBezTo>
                    <a:pt x="937089" y="368651"/>
                    <a:pt x="931541" y="374199"/>
                    <a:pt x="924697" y="374199"/>
                  </a:cubicBezTo>
                  <a:cubicBezTo>
                    <a:pt x="917853" y="374199"/>
                    <a:pt x="912305" y="368651"/>
                    <a:pt x="912305" y="361807"/>
                  </a:cubicBezTo>
                  <a:cubicBezTo>
                    <a:pt x="912305" y="354963"/>
                    <a:pt x="917853" y="349415"/>
                    <a:pt x="924697" y="349415"/>
                  </a:cubicBezTo>
                  <a:close/>
                  <a:moveTo>
                    <a:pt x="834923" y="349415"/>
                  </a:moveTo>
                  <a:cubicBezTo>
                    <a:pt x="841767" y="349415"/>
                    <a:pt x="847315" y="354963"/>
                    <a:pt x="847315" y="361807"/>
                  </a:cubicBezTo>
                  <a:cubicBezTo>
                    <a:pt x="847315" y="368651"/>
                    <a:pt x="841767" y="374199"/>
                    <a:pt x="834923" y="374199"/>
                  </a:cubicBezTo>
                  <a:cubicBezTo>
                    <a:pt x="828079" y="374199"/>
                    <a:pt x="822531" y="368651"/>
                    <a:pt x="822531" y="361807"/>
                  </a:cubicBezTo>
                  <a:cubicBezTo>
                    <a:pt x="822531" y="354963"/>
                    <a:pt x="828079" y="349415"/>
                    <a:pt x="834923" y="349415"/>
                  </a:cubicBezTo>
                  <a:close/>
                  <a:moveTo>
                    <a:pt x="745150" y="349415"/>
                  </a:moveTo>
                  <a:cubicBezTo>
                    <a:pt x="751994" y="349415"/>
                    <a:pt x="757542" y="354963"/>
                    <a:pt x="757542" y="361807"/>
                  </a:cubicBezTo>
                  <a:cubicBezTo>
                    <a:pt x="757542" y="368651"/>
                    <a:pt x="751994" y="374199"/>
                    <a:pt x="745150" y="374199"/>
                  </a:cubicBezTo>
                  <a:cubicBezTo>
                    <a:pt x="738306" y="374199"/>
                    <a:pt x="732758" y="368651"/>
                    <a:pt x="732758" y="361807"/>
                  </a:cubicBezTo>
                  <a:cubicBezTo>
                    <a:pt x="732758" y="354963"/>
                    <a:pt x="738306" y="349415"/>
                    <a:pt x="745150" y="349415"/>
                  </a:cubicBezTo>
                  <a:close/>
                  <a:moveTo>
                    <a:pt x="655368" y="349415"/>
                  </a:moveTo>
                  <a:cubicBezTo>
                    <a:pt x="662212" y="349415"/>
                    <a:pt x="667760" y="354963"/>
                    <a:pt x="667760" y="361807"/>
                  </a:cubicBezTo>
                  <a:cubicBezTo>
                    <a:pt x="667760" y="368651"/>
                    <a:pt x="662212" y="374199"/>
                    <a:pt x="655368" y="374199"/>
                  </a:cubicBezTo>
                  <a:cubicBezTo>
                    <a:pt x="648524" y="374199"/>
                    <a:pt x="642976" y="368651"/>
                    <a:pt x="642976" y="361807"/>
                  </a:cubicBezTo>
                  <a:cubicBezTo>
                    <a:pt x="642976" y="354963"/>
                    <a:pt x="648524" y="349415"/>
                    <a:pt x="655368" y="349415"/>
                  </a:cubicBezTo>
                  <a:close/>
                  <a:moveTo>
                    <a:pt x="565594" y="349415"/>
                  </a:moveTo>
                  <a:cubicBezTo>
                    <a:pt x="572438" y="349415"/>
                    <a:pt x="577986" y="354963"/>
                    <a:pt x="577986" y="361807"/>
                  </a:cubicBezTo>
                  <a:cubicBezTo>
                    <a:pt x="577986" y="368651"/>
                    <a:pt x="572438" y="374199"/>
                    <a:pt x="565594" y="374199"/>
                  </a:cubicBezTo>
                  <a:cubicBezTo>
                    <a:pt x="558750" y="374199"/>
                    <a:pt x="553202" y="368651"/>
                    <a:pt x="553202" y="361807"/>
                  </a:cubicBezTo>
                  <a:cubicBezTo>
                    <a:pt x="553202" y="354963"/>
                    <a:pt x="558750" y="349415"/>
                    <a:pt x="565594" y="349415"/>
                  </a:cubicBezTo>
                  <a:close/>
                  <a:moveTo>
                    <a:pt x="475821" y="349415"/>
                  </a:moveTo>
                  <a:cubicBezTo>
                    <a:pt x="482665" y="349415"/>
                    <a:pt x="488213" y="354963"/>
                    <a:pt x="488213" y="361807"/>
                  </a:cubicBezTo>
                  <a:cubicBezTo>
                    <a:pt x="488213" y="368651"/>
                    <a:pt x="482665" y="374199"/>
                    <a:pt x="475821" y="374199"/>
                  </a:cubicBezTo>
                  <a:cubicBezTo>
                    <a:pt x="468977" y="374199"/>
                    <a:pt x="463429" y="368651"/>
                    <a:pt x="463429" y="361807"/>
                  </a:cubicBezTo>
                  <a:cubicBezTo>
                    <a:pt x="463429" y="354963"/>
                    <a:pt x="468977" y="349415"/>
                    <a:pt x="475821" y="349415"/>
                  </a:cubicBezTo>
                  <a:close/>
                  <a:moveTo>
                    <a:pt x="386039" y="349415"/>
                  </a:moveTo>
                  <a:cubicBezTo>
                    <a:pt x="392883" y="349415"/>
                    <a:pt x="398431" y="354963"/>
                    <a:pt x="398431" y="361807"/>
                  </a:cubicBezTo>
                  <a:cubicBezTo>
                    <a:pt x="398431" y="368651"/>
                    <a:pt x="392883" y="374199"/>
                    <a:pt x="386039" y="374199"/>
                  </a:cubicBezTo>
                  <a:cubicBezTo>
                    <a:pt x="379195" y="374199"/>
                    <a:pt x="373647" y="368651"/>
                    <a:pt x="373647" y="361807"/>
                  </a:cubicBezTo>
                  <a:cubicBezTo>
                    <a:pt x="373647" y="354963"/>
                    <a:pt x="379195" y="349415"/>
                    <a:pt x="386039" y="349415"/>
                  </a:cubicBezTo>
                  <a:close/>
                  <a:moveTo>
                    <a:pt x="206492" y="349415"/>
                  </a:moveTo>
                  <a:cubicBezTo>
                    <a:pt x="213336" y="349415"/>
                    <a:pt x="218884" y="354963"/>
                    <a:pt x="218884" y="361807"/>
                  </a:cubicBezTo>
                  <a:cubicBezTo>
                    <a:pt x="218884" y="368651"/>
                    <a:pt x="213336" y="374199"/>
                    <a:pt x="206492" y="374199"/>
                  </a:cubicBezTo>
                  <a:cubicBezTo>
                    <a:pt x="199648" y="374199"/>
                    <a:pt x="194100" y="368651"/>
                    <a:pt x="194100" y="361807"/>
                  </a:cubicBezTo>
                  <a:cubicBezTo>
                    <a:pt x="194100" y="354963"/>
                    <a:pt x="199648" y="349415"/>
                    <a:pt x="206492" y="349415"/>
                  </a:cubicBezTo>
                  <a:close/>
                  <a:moveTo>
                    <a:pt x="116710" y="349415"/>
                  </a:moveTo>
                  <a:cubicBezTo>
                    <a:pt x="123554" y="349415"/>
                    <a:pt x="129102" y="354963"/>
                    <a:pt x="129102" y="361807"/>
                  </a:cubicBezTo>
                  <a:cubicBezTo>
                    <a:pt x="129102" y="368651"/>
                    <a:pt x="123554" y="374199"/>
                    <a:pt x="116710" y="374199"/>
                  </a:cubicBezTo>
                  <a:cubicBezTo>
                    <a:pt x="109866" y="374199"/>
                    <a:pt x="104318" y="368651"/>
                    <a:pt x="104318" y="361807"/>
                  </a:cubicBezTo>
                  <a:cubicBezTo>
                    <a:pt x="104318" y="354963"/>
                    <a:pt x="109866" y="349415"/>
                    <a:pt x="116710" y="349415"/>
                  </a:cubicBezTo>
                  <a:close/>
                  <a:moveTo>
                    <a:pt x="26937" y="349415"/>
                  </a:moveTo>
                  <a:cubicBezTo>
                    <a:pt x="33781" y="349415"/>
                    <a:pt x="39329" y="354963"/>
                    <a:pt x="39329" y="361807"/>
                  </a:cubicBezTo>
                  <a:cubicBezTo>
                    <a:pt x="39329" y="368651"/>
                    <a:pt x="33781" y="374199"/>
                    <a:pt x="26937" y="374199"/>
                  </a:cubicBezTo>
                  <a:cubicBezTo>
                    <a:pt x="20093" y="374199"/>
                    <a:pt x="14545" y="368651"/>
                    <a:pt x="14545" y="361807"/>
                  </a:cubicBezTo>
                  <a:cubicBezTo>
                    <a:pt x="14545" y="354963"/>
                    <a:pt x="20093" y="349415"/>
                    <a:pt x="26937" y="349415"/>
                  </a:cubicBezTo>
                  <a:close/>
                  <a:moveTo>
                    <a:pt x="520703" y="305743"/>
                  </a:moveTo>
                  <a:cubicBezTo>
                    <a:pt x="526873" y="305743"/>
                    <a:pt x="531876" y="310745"/>
                    <a:pt x="531876" y="316916"/>
                  </a:cubicBezTo>
                  <a:cubicBezTo>
                    <a:pt x="531876" y="323086"/>
                    <a:pt x="526873" y="328089"/>
                    <a:pt x="520703" y="328089"/>
                  </a:cubicBezTo>
                  <a:cubicBezTo>
                    <a:pt x="514532" y="328089"/>
                    <a:pt x="509530" y="323086"/>
                    <a:pt x="509530" y="316916"/>
                  </a:cubicBezTo>
                  <a:cubicBezTo>
                    <a:pt x="509530" y="310745"/>
                    <a:pt x="514532" y="305743"/>
                    <a:pt x="520703" y="305743"/>
                  </a:cubicBezTo>
                  <a:close/>
                  <a:moveTo>
                    <a:pt x="430930" y="305743"/>
                  </a:moveTo>
                  <a:cubicBezTo>
                    <a:pt x="437100" y="305743"/>
                    <a:pt x="442103" y="310745"/>
                    <a:pt x="442103" y="316916"/>
                  </a:cubicBezTo>
                  <a:cubicBezTo>
                    <a:pt x="442103" y="323086"/>
                    <a:pt x="437100" y="328089"/>
                    <a:pt x="430930" y="328089"/>
                  </a:cubicBezTo>
                  <a:cubicBezTo>
                    <a:pt x="424759" y="328089"/>
                    <a:pt x="419757" y="323086"/>
                    <a:pt x="419757" y="316916"/>
                  </a:cubicBezTo>
                  <a:cubicBezTo>
                    <a:pt x="419757" y="310745"/>
                    <a:pt x="424759" y="305743"/>
                    <a:pt x="430930" y="305743"/>
                  </a:cubicBezTo>
                  <a:close/>
                  <a:moveTo>
                    <a:pt x="71828" y="305743"/>
                  </a:moveTo>
                  <a:cubicBezTo>
                    <a:pt x="77998" y="305743"/>
                    <a:pt x="83001" y="310745"/>
                    <a:pt x="83001" y="316916"/>
                  </a:cubicBezTo>
                  <a:cubicBezTo>
                    <a:pt x="83001" y="323086"/>
                    <a:pt x="77998" y="328089"/>
                    <a:pt x="71828" y="328089"/>
                  </a:cubicBezTo>
                  <a:cubicBezTo>
                    <a:pt x="65657" y="328089"/>
                    <a:pt x="60655" y="323086"/>
                    <a:pt x="60655" y="316916"/>
                  </a:cubicBezTo>
                  <a:cubicBezTo>
                    <a:pt x="60655" y="310745"/>
                    <a:pt x="65657" y="305743"/>
                    <a:pt x="71828" y="305743"/>
                  </a:cubicBezTo>
                  <a:close/>
                  <a:moveTo>
                    <a:pt x="879814" y="305734"/>
                  </a:moveTo>
                  <a:cubicBezTo>
                    <a:pt x="885990" y="305734"/>
                    <a:pt x="890997" y="310741"/>
                    <a:pt x="890997" y="316916"/>
                  </a:cubicBezTo>
                  <a:cubicBezTo>
                    <a:pt x="890997" y="323092"/>
                    <a:pt x="885990" y="328099"/>
                    <a:pt x="879814" y="328099"/>
                  </a:cubicBezTo>
                  <a:cubicBezTo>
                    <a:pt x="873638" y="328099"/>
                    <a:pt x="868632" y="323092"/>
                    <a:pt x="868632" y="316916"/>
                  </a:cubicBezTo>
                  <a:cubicBezTo>
                    <a:pt x="868632" y="310741"/>
                    <a:pt x="873638" y="305734"/>
                    <a:pt x="879814" y="305734"/>
                  </a:cubicBezTo>
                  <a:close/>
                  <a:moveTo>
                    <a:pt x="790041" y="305734"/>
                  </a:moveTo>
                  <a:cubicBezTo>
                    <a:pt x="796217" y="305734"/>
                    <a:pt x="801224" y="310741"/>
                    <a:pt x="801224" y="316916"/>
                  </a:cubicBezTo>
                  <a:cubicBezTo>
                    <a:pt x="801224" y="323092"/>
                    <a:pt x="796217" y="328099"/>
                    <a:pt x="790041" y="328099"/>
                  </a:cubicBezTo>
                  <a:cubicBezTo>
                    <a:pt x="783865" y="328099"/>
                    <a:pt x="778859" y="323092"/>
                    <a:pt x="778859" y="316916"/>
                  </a:cubicBezTo>
                  <a:cubicBezTo>
                    <a:pt x="778859" y="310741"/>
                    <a:pt x="783865" y="305734"/>
                    <a:pt x="790041" y="305734"/>
                  </a:cubicBezTo>
                  <a:close/>
                  <a:moveTo>
                    <a:pt x="700259" y="305734"/>
                  </a:moveTo>
                  <a:cubicBezTo>
                    <a:pt x="706435" y="305734"/>
                    <a:pt x="711442" y="310741"/>
                    <a:pt x="711442" y="316916"/>
                  </a:cubicBezTo>
                  <a:cubicBezTo>
                    <a:pt x="711442" y="323092"/>
                    <a:pt x="706435" y="328099"/>
                    <a:pt x="700259" y="328099"/>
                  </a:cubicBezTo>
                  <a:cubicBezTo>
                    <a:pt x="694083" y="328099"/>
                    <a:pt x="689077" y="323092"/>
                    <a:pt x="689077" y="316916"/>
                  </a:cubicBezTo>
                  <a:cubicBezTo>
                    <a:pt x="689077" y="310741"/>
                    <a:pt x="694083" y="305734"/>
                    <a:pt x="700259" y="305734"/>
                  </a:cubicBezTo>
                  <a:close/>
                  <a:moveTo>
                    <a:pt x="610485" y="305734"/>
                  </a:moveTo>
                  <a:cubicBezTo>
                    <a:pt x="616661" y="305734"/>
                    <a:pt x="621668" y="310741"/>
                    <a:pt x="621668" y="316916"/>
                  </a:cubicBezTo>
                  <a:cubicBezTo>
                    <a:pt x="621668" y="323092"/>
                    <a:pt x="616661" y="328099"/>
                    <a:pt x="610485" y="328099"/>
                  </a:cubicBezTo>
                  <a:cubicBezTo>
                    <a:pt x="604309" y="328099"/>
                    <a:pt x="599303" y="323092"/>
                    <a:pt x="599303" y="316916"/>
                  </a:cubicBezTo>
                  <a:cubicBezTo>
                    <a:pt x="599303" y="310741"/>
                    <a:pt x="604309" y="305734"/>
                    <a:pt x="610485" y="305734"/>
                  </a:cubicBezTo>
                  <a:close/>
                  <a:moveTo>
                    <a:pt x="341157" y="305734"/>
                  </a:moveTo>
                  <a:cubicBezTo>
                    <a:pt x="347333" y="305734"/>
                    <a:pt x="352340" y="310741"/>
                    <a:pt x="352340" y="316916"/>
                  </a:cubicBezTo>
                  <a:cubicBezTo>
                    <a:pt x="352340" y="323092"/>
                    <a:pt x="347333" y="328099"/>
                    <a:pt x="341157" y="328099"/>
                  </a:cubicBezTo>
                  <a:cubicBezTo>
                    <a:pt x="334982" y="328099"/>
                    <a:pt x="329975" y="323092"/>
                    <a:pt x="329975" y="316916"/>
                  </a:cubicBezTo>
                  <a:cubicBezTo>
                    <a:pt x="329975" y="310741"/>
                    <a:pt x="334982" y="305734"/>
                    <a:pt x="341157" y="305734"/>
                  </a:cubicBezTo>
                  <a:close/>
                  <a:moveTo>
                    <a:pt x="251374" y="305734"/>
                  </a:moveTo>
                  <a:cubicBezTo>
                    <a:pt x="257550" y="305734"/>
                    <a:pt x="262557" y="310741"/>
                    <a:pt x="262557" y="316916"/>
                  </a:cubicBezTo>
                  <a:cubicBezTo>
                    <a:pt x="262557" y="323092"/>
                    <a:pt x="257550" y="328099"/>
                    <a:pt x="251374" y="328099"/>
                  </a:cubicBezTo>
                  <a:cubicBezTo>
                    <a:pt x="245199" y="328099"/>
                    <a:pt x="240192" y="323092"/>
                    <a:pt x="240192" y="316916"/>
                  </a:cubicBezTo>
                  <a:cubicBezTo>
                    <a:pt x="240192" y="310741"/>
                    <a:pt x="245199" y="305734"/>
                    <a:pt x="251374" y="305734"/>
                  </a:cubicBezTo>
                  <a:close/>
                  <a:moveTo>
                    <a:pt x="161601" y="305734"/>
                  </a:moveTo>
                  <a:cubicBezTo>
                    <a:pt x="167777" y="305734"/>
                    <a:pt x="172784" y="310741"/>
                    <a:pt x="172784" y="316916"/>
                  </a:cubicBezTo>
                  <a:cubicBezTo>
                    <a:pt x="172784" y="323092"/>
                    <a:pt x="167777" y="328099"/>
                    <a:pt x="161601" y="328099"/>
                  </a:cubicBezTo>
                  <a:cubicBezTo>
                    <a:pt x="155426" y="328099"/>
                    <a:pt x="150419" y="323092"/>
                    <a:pt x="150419" y="316916"/>
                  </a:cubicBezTo>
                  <a:cubicBezTo>
                    <a:pt x="150419" y="310741"/>
                    <a:pt x="155426" y="305734"/>
                    <a:pt x="161601" y="305734"/>
                  </a:cubicBezTo>
                  <a:close/>
                  <a:moveTo>
                    <a:pt x="924696" y="262071"/>
                  </a:moveTo>
                  <a:cubicBezTo>
                    <a:pt x="930199" y="262071"/>
                    <a:pt x="934659" y="266532"/>
                    <a:pt x="934659" y="272034"/>
                  </a:cubicBezTo>
                  <a:cubicBezTo>
                    <a:pt x="934659" y="277537"/>
                    <a:pt x="930199" y="281997"/>
                    <a:pt x="924696" y="281997"/>
                  </a:cubicBezTo>
                  <a:cubicBezTo>
                    <a:pt x="919194" y="281997"/>
                    <a:pt x="914733" y="277537"/>
                    <a:pt x="914733" y="272034"/>
                  </a:cubicBezTo>
                  <a:cubicBezTo>
                    <a:pt x="914733" y="266532"/>
                    <a:pt x="919194" y="262071"/>
                    <a:pt x="924696" y="262071"/>
                  </a:cubicBezTo>
                  <a:close/>
                  <a:moveTo>
                    <a:pt x="834923" y="262071"/>
                  </a:moveTo>
                  <a:cubicBezTo>
                    <a:pt x="840426" y="262071"/>
                    <a:pt x="844886" y="266532"/>
                    <a:pt x="844886" y="272034"/>
                  </a:cubicBezTo>
                  <a:cubicBezTo>
                    <a:pt x="844886" y="277537"/>
                    <a:pt x="840426" y="281997"/>
                    <a:pt x="834923" y="281997"/>
                  </a:cubicBezTo>
                  <a:cubicBezTo>
                    <a:pt x="829421" y="281997"/>
                    <a:pt x="824960" y="277537"/>
                    <a:pt x="824960" y="272034"/>
                  </a:cubicBezTo>
                  <a:cubicBezTo>
                    <a:pt x="824960" y="266532"/>
                    <a:pt x="829421" y="262071"/>
                    <a:pt x="834923" y="262071"/>
                  </a:cubicBezTo>
                  <a:close/>
                  <a:moveTo>
                    <a:pt x="745150" y="262071"/>
                  </a:moveTo>
                  <a:cubicBezTo>
                    <a:pt x="750653" y="262071"/>
                    <a:pt x="755113" y="266532"/>
                    <a:pt x="755113" y="272034"/>
                  </a:cubicBezTo>
                  <a:cubicBezTo>
                    <a:pt x="755113" y="277537"/>
                    <a:pt x="750653" y="281997"/>
                    <a:pt x="745150" y="281997"/>
                  </a:cubicBezTo>
                  <a:cubicBezTo>
                    <a:pt x="739648" y="281997"/>
                    <a:pt x="735187" y="277537"/>
                    <a:pt x="735187" y="272034"/>
                  </a:cubicBezTo>
                  <a:cubicBezTo>
                    <a:pt x="735187" y="266532"/>
                    <a:pt x="739648" y="262071"/>
                    <a:pt x="745150" y="262071"/>
                  </a:cubicBezTo>
                  <a:close/>
                  <a:moveTo>
                    <a:pt x="655367" y="262071"/>
                  </a:moveTo>
                  <a:cubicBezTo>
                    <a:pt x="660870" y="262071"/>
                    <a:pt x="665330" y="266532"/>
                    <a:pt x="665330" y="272034"/>
                  </a:cubicBezTo>
                  <a:cubicBezTo>
                    <a:pt x="665330" y="277537"/>
                    <a:pt x="660870" y="281997"/>
                    <a:pt x="655367" y="281997"/>
                  </a:cubicBezTo>
                  <a:cubicBezTo>
                    <a:pt x="649865" y="281997"/>
                    <a:pt x="645404" y="277537"/>
                    <a:pt x="645404" y="272034"/>
                  </a:cubicBezTo>
                  <a:cubicBezTo>
                    <a:pt x="645404" y="266532"/>
                    <a:pt x="649865" y="262071"/>
                    <a:pt x="655367" y="262071"/>
                  </a:cubicBezTo>
                  <a:close/>
                  <a:moveTo>
                    <a:pt x="565594" y="262071"/>
                  </a:moveTo>
                  <a:cubicBezTo>
                    <a:pt x="571097" y="262071"/>
                    <a:pt x="575557" y="266532"/>
                    <a:pt x="575557" y="272034"/>
                  </a:cubicBezTo>
                  <a:cubicBezTo>
                    <a:pt x="575557" y="277537"/>
                    <a:pt x="571097" y="281997"/>
                    <a:pt x="565594" y="281997"/>
                  </a:cubicBezTo>
                  <a:cubicBezTo>
                    <a:pt x="560092" y="281997"/>
                    <a:pt x="555631" y="277537"/>
                    <a:pt x="555631" y="272034"/>
                  </a:cubicBezTo>
                  <a:cubicBezTo>
                    <a:pt x="555631" y="266532"/>
                    <a:pt x="560092" y="262071"/>
                    <a:pt x="565594" y="262071"/>
                  </a:cubicBezTo>
                  <a:close/>
                  <a:moveTo>
                    <a:pt x="475821" y="262071"/>
                  </a:moveTo>
                  <a:cubicBezTo>
                    <a:pt x="481324" y="262071"/>
                    <a:pt x="485784" y="266532"/>
                    <a:pt x="485784" y="272034"/>
                  </a:cubicBezTo>
                  <a:cubicBezTo>
                    <a:pt x="485784" y="277537"/>
                    <a:pt x="481324" y="281997"/>
                    <a:pt x="475821" y="281997"/>
                  </a:cubicBezTo>
                  <a:cubicBezTo>
                    <a:pt x="470319" y="281997"/>
                    <a:pt x="465858" y="277537"/>
                    <a:pt x="465858" y="272034"/>
                  </a:cubicBezTo>
                  <a:cubicBezTo>
                    <a:pt x="465858" y="266532"/>
                    <a:pt x="470319" y="262071"/>
                    <a:pt x="475821" y="262071"/>
                  </a:cubicBezTo>
                  <a:close/>
                  <a:moveTo>
                    <a:pt x="386048" y="262071"/>
                  </a:moveTo>
                  <a:cubicBezTo>
                    <a:pt x="391551" y="262071"/>
                    <a:pt x="396011" y="266532"/>
                    <a:pt x="396011" y="272034"/>
                  </a:cubicBezTo>
                  <a:cubicBezTo>
                    <a:pt x="396011" y="277537"/>
                    <a:pt x="391551" y="281997"/>
                    <a:pt x="386048" y="281997"/>
                  </a:cubicBezTo>
                  <a:cubicBezTo>
                    <a:pt x="380546" y="281997"/>
                    <a:pt x="376085" y="277537"/>
                    <a:pt x="376085" y="272034"/>
                  </a:cubicBezTo>
                  <a:cubicBezTo>
                    <a:pt x="376085" y="266532"/>
                    <a:pt x="380546" y="262071"/>
                    <a:pt x="386048" y="262071"/>
                  </a:cubicBezTo>
                  <a:close/>
                  <a:moveTo>
                    <a:pt x="206483" y="262071"/>
                  </a:moveTo>
                  <a:cubicBezTo>
                    <a:pt x="211986" y="262071"/>
                    <a:pt x="216446" y="266532"/>
                    <a:pt x="216446" y="272034"/>
                  </a:cubicBezTo>
                  <a:cubicBezTo>
                    <a:pt x="216446" y="277537"/>
                    <a:pt x="211986" y="281997"/>
                    <a:pt x="206483" y="281997"/>
                  </a:cubicBezTo>
                  <a:cubicBezTo>
                    <a:pt x="200981" y="281997"/>
                    <a:pt x="196520" y="277537"/>
                    <a:pt x="196520" y="272034"/>
                  </a:cubicBezTo>
                  <a:cubicBezTo>
                    <a:pt x="196520" y="266532"/>
                    <a:pt x="200981" y="262071"/>
                    <a:pt x="206483" y="262071"/>
                  </a:cubicBezTo>
                  <a:close/>
                  <a:moveTo>
                    <a:pt x="116710" y="262071"/>
                  </a:moveTo>
                  <a:cubicBezTo>
                    <a:pt x="122213" y="262071"/>
                    <a:pt x="126673" y="266532"/>
                    <a:pt x="126673" y="272034"/>
                  </a:cubicBezTo>
                  <a:cubicBezTo>
                    <a:pt x="126673" y="277537"/>
                    <a:pt x="122213" y="281997"/>
                    <a:pt x="116710" y="281997"/>
                  </a:cubicBezTo>
                  <a:cubicBezTo>
                    <a:pt x="111208" y="281997"/>
                    <a:pt x="106747" y="277537"/>
                    <a:pt x="106747" y="272034"/>
                  </a:cubicBezTo>
                  <a:cubicBezTo>
                    <a:pt x="106747" y="266532"/>
                    <a:pt x="111208" y="262071"/>
                    <a:pt x="116710" y="262071"/>
                  </a:cubicBezTo>
                  <a:close/>
                  <a:moveTo>
                    <a:pt x="26937" y="262071"/>
                  </a:moveTo>
                  <a:cubicBezTo>
                    <a:pt x="32440" y="262071"/>
                    <a:pt x="36900" y="266532"/>
                    <a:pt x="36900" y="272034"/>
                  </a:cubicBezTo>
                  <a:cubicBezTo>
                    <a:pt x="36900" y="277537"/>
                    <a:pt x="32440" y="281997"/>
                    <a:pt x="26937" y="281997"/>
                  </a:cubicBezTo>
                  <a:cubicBezTo>
                    <a:pt x="21435" y="281997"/>
                    <a:pt x="16974" y="277537"/>
                    <a:pt x="16974" y="272034"/>
                  </a:cubicBezTo>
                  <a:cubicBezTo>
                    <a:pt x="16974" y="266532"/>
                    <a:pt x="21435" y="262071"/>
                    <a:pt x="26937" y="262071"/>
                  </a:cubicBezTo>
                  <a:close/>
                  <a:moveTo>
                    <a:pt x="296266" y="262062"/>
                  </a:moveTo>
                  <a:cubicBezTo>
                    <a:pt x="301773" y="262062"/>
                    <a:pt x="306238" y="266527"/>
                    <a:pt x="306238" y="272035"/>
                  </a:cubicBezTo>
                  <a:cubicBezTo>
                    <a:pt x="306238" y="277542"/>
                    <a:pt x="301773" y="282007"/>
                    <a:pt x="296266" y="282007"/>
                  </a:cubicBezTo>
                  <a:cubicBezTo>
                    <a:pt x="290758" y="282007"/>
                    <a:pt x="286293" y="277542"/>
                    <a:pt x="286293" y="272035"/>
                  </a:cubicBezTo>
                  <a:cubicBezTo>
                    <a:pt x="286293" y="266527"/>
                    <a:pt x="290758" y="262062"/>
                    <a:pt x="296266" y="262062"/>
                  </a:cubicBezTo>
                  <a:close/>
                  <a:moveTo>
                    <a:pt x="879815" y="218390"/>
                  </a:moveTo>
                  <a:cubicBezTo>
                    <a:pt x="884649" y="218390"/>
                    <a:pt x="888568" y="222309"/>
                    <a:pt x="888568" y="227143"/>
                  </a:cubicBezTo>
                  <a:cubicBezTo>
                    <a:pt x="888568" y="231978"/>
                    <a:pt x="884649" y="235897"/>
                    <a:pt x="879815" y="235897"/>
                  </a:cubicBezTo>
                  <a:cubicBezTo>
                    <a:pt x="874980" y="235897"/>
                    <a:pt x="871061" y="231978"/>
                    <a:pt x="871061" y="227143"/>
                  </a:cubicBezTo>
                  <a:cubicBezTo>
                    <a:pt x="871061" y="222309"/>
                    <a:pt x="874980" y="218390"/>
                    <a:pt x="879815" y="218390"/>
                  </a:cubicBezTo>
                  <a:close/>
                  <a:moveTo>
                    <a:pt x="790032" y="218390"/>
                  </a:moveTo>
                  <a:cubicBezTo>
                    <a:pt x="794867" y="218390"/>
                    <a:pt x="798786" y="222309"/>
                    <a:pt x="798786" y="227143"/>
                  </a:cubicBezTo>
                  <a:cubicBezTo>
                    <a:pt x="798786" y="231978"/>
                    <a:pt x="794867" y="235897"/>
                    <a:pt x="790032" y="235897"/>
                  </a:cubicBezTo>
                  <a:cubicBezTo>
                    <a:pt x="785198" y="235897"/>
                    <a:pt x="781279" y="231978"/>
                    <a:pt x="781279" y="227143"/>
                  </a:cubicBezTo>
                  <a:cubicBezTo>
                    <a:pt x="781279" y="222309"/>
                    <a:pt x="785198" y="218390"/>
                    <a:pt x="790032" y="218390"/>
                  </a:cubicBezTo>
                  <a:close/>
                  <a:moveTo>
                    <a:pt x="700258" y="218390"/>
                  </a:moveTo>
                  <a:cubicBezTo>
                    <a:pt x="705093" y="218390"/>
                    <a:pt x="709012" y="222309"/>
                    <a:pt x="709012" y="227143"/>
                  </a:cubicBezTo>
                  <a:cubicBezTo>
                    <a:pt x="709012" y="231978"/>
                    <a:pt x="705093" y="235897"/>
                    <a:pt x="700258" y="235897"/>
                  </a:cubicBezTo>
                  <a:cubicBezTo>
                    <a:pt x="695424" y="235897"/>
                    <a:pt x="691505" y="231978"/>
                    <a:pt x="691505" y="227143"/>
                  </a:cubicBezTo>
                  <a:cubicBezTo>
                    <a:pt x="691505" y="222309"/>
                    <a:pt x="695424" y="218390"/>
                    <a:pt x="700258" y="218390"/>
                  </a:cubicBezTo>
                  <a:close/>
                  <a:moveTo>
                    <a:pt x="610485" y="218390"/>
                  </a:moveTo>
                  <a:cubicBezTo>
                    <a:pt x="615320" y="218390"/>
                    <a:pt x="619239" y="222309"/>
                    <a:pt x="619239" y="227143"/>
                  </a:cubicBezTo>
                  <a:cubicBezTo>
                    <a:pt x="619239" y="231978"/>
                    <a:pt x="615320" y="235897"/>
                    <a:pt x="610485" y="235897"/>
                  </a:cubicBezTo>
                  <a:cubicBezTo>
                    <a:pt x="605651" y="235897"/>
                    <a:pt x="601732" y="231978"/>
                    <a:pt x="601732" y="227143"/>
                  </a:cubicBezTo>
                  <a:cubicBezTo>
                    <a:pt x="601732" y="222309"/>
                    <a:pt x="605651" y="218390"/>
                    <a:pt x="610485" y="218390"/>
                  </a:cubicBezTo>
                  <a:close/>
                  <a:moveTo>
                    <a:pt x="520713" y="218390"/>
                  </a:moveTo>
                  <a:cubicBezTo>
                    <a:pt x="525547" y="218390"/>
                    <a:pt x="529466" y="222309"/>
                    <a:pt x="529466" y="227143"/>
                  </a:cubicBezTo>
                  <a:cubicBezTo>
                    <a:pt x="529466" y="231978"/>
                    <a:pt x="525547" y="235897"/>
                    <a:pt x="520713" y="235897"/>
                  </a:cubicBezTo>
                  <a:cubicBezTo>
                    <a:pt x="515878" y="235897"/>
                    <a:pt x="511959" y="231978"/>
                    <a:pt x="511959" y="227143"/>
                  </a:cubicBezTo>
                  <a:cubicBezTo>
                    <a:pt x="511959" y="222309"/>
                    <a:pt x="515878" y="218390"/>
                    <a:pt x="520713" y="218390"/>
                  </a:cubicBezTo>
                  <a:close/>
                  <a:moveTo>
                    <a:pt x="430930" y="218390"/>
                  </a:moveTo>
                  <a:cubicBezTo>
                    <a:pt x="435765" y="218390"/>
                    <a:pt x="439684" y="222309"/>
                    <a:pt x="439684" y="227143"/>
                  </a:cubicBezTo>
                  <a:cubicBezTo>
                    <a:pt x="439684" y="231978"/>
                    <a:pt x="435765" y="235897"/>
                    <a:pt x="430930" y="235897"/>
                  </a:cubicBezTo>
                  <a:cubicBezTo>
                    <a:pt x="426096" y="235897"/>
                    <a:pt x="422177" y="231978"/>
                    <a:pt x="422177" y="227143"/>
                  </a:cubicBezTo>
                  <a:cubicBezTo>
                    <a:pt x="422177" y="222309"/>
                    <a:pt x="426096" y="218390"/>
                    <a:pt x="430930" y="218390"/>
                  </a:cubicBezTo>
                  <a:close/>
                  <a:moveTo>
                    <a:pt x="341156" y="218390"/>
                  </a:moveTo>
                  <a:cubicBezTo>
                    <a:pt x="345991" y="218390"/>
                    <a:pt x="349910" y="222309"/>
                    <a:pt x="349910" y="227143"/>
                  </a:cubicBezTo>
                  <a:cubicBezTo>
                    <a:pt x="349910" y="231978"/>
                    <a:pt x="345991" y="235897"/>
                    <a:pt x="341156" y="235897"/>
                  </a:cubicBezTo>
                  <a:cubicBezTo>
                    <a:pt x="336322" y="235897"/>
                    <a:pt x="332403" y="231978"/>
                    <a:pt x="332403" y="227143"/>
                  </a:cubicBezTo>
                  <a:cubicBezTo>
                    <a:pt x="332403" y="222309"/>
                    <a:pt x="336322" y="218390"/>
                    <a:pt x="341156" y="218390"/>
                  </a:cubicBezTo>
                  <a:close/>
                  <a:moveTo>
                    <a:pt x="251374" y="218390"/>
                  </a:moveTo>
                  <a:cubicBezTo>
                    <a:pt x="256209" y="218390"/>
                    <a:pt x="260128" y="222309"/>
                    <a:pt x="260128" y="227143"/>
                  </a:cubicBezTo>
                  <a:cubicBezTo>
                    <a:pt x="260128" y="231978"/>
                    <a:pt x="256209" y="235897"/>
                    <a:pt x="251374" y="235897"/>
                  </a:cubicBezTo>
                  <a:cubicBezTo>
                    <a:pt x="246540" y="235897"/>
                    <a:pt x="242621" y="231978"/>
                    <a:pt x="242621" y="227143"/>
                  </a:cubicBezTo>
                  <a:cubicBezTo>
                    <a:pt x="242621" y="222309"/>
                    <a:pt x="246540" y="218390"/>
                    <a:pt x="251374" y="218390"/>
                  </a:cubicBezTo>
                  <a:close/>
                  <a:moveTo>
                    <a:pt x="161601" y="218390"/>
                  </a:moveTo>
                  <a:cubicBezTo>
                    <a:pt x="166436" y="218390"/>
                    <a:pt x="170355" y="222309"/>
                    <a:pt x="170355" y="227143"/>
                  </a:cubicBezTo>
                  <a:cubicBezTo>
                    <a:pt x="170355" y="231978"/>
                    <a:pt x="166436" y="235897"/>
                    <a:pt x="161601" y="235897"/>
                  </a:cubicBezTo>
                  <a:cubicBezTo>
                    <a:pt x="156767" y="235897"/>
                    <a:pt x="152848" y="231978"/>
                    <a:pt x="152848" y="227143"/>
                  </a:cubicBezTo>
                  <a:cubicBezTo>
                    <a:pt x="152848" y="222309"/>
                    <a:pt x="156767" y="218390"/>
                    <a:pt x="161601" y="218390"/>
                  </a:cubicBezTo>
                  <a:close/>
                  <a:moveTo>
                    <a:pt x="71828" y="218390"/>
                  </a:moveTo>
                  <a:cubicBezTo>
                    <a:pt x="76663" y="218390"/>
                    <a:pt x="80582" y="222309"/>
                    <a:pt x="80582" y="227143"/>
                  </a:cubicBezTo>
                  <a:cubicBezTo>
                    <a:pt x="80582" y="231978"/>
                    <a:pt x="76663" y="235897"/>
                    <a:pt x="71828" y="235897"/>
                  </a:cubicBezTo>
                  <a:cubicBezTo>
                    <a:pt x="66994" y="235897"/>
                    <a:pt x="63075" y="231978"/>
                    <a:pt x="63075" y="227143"/>
                  </a:cubicBezTo>
                  <a:cubicBezTo>
                    <a:pt x="63075" y="222309"/>
                    <a:pt x="66994" y="218390"/>
                    <a:pt x="71828" y="218390"/>
                  </a:cubicBezTo>
                  <a:close/>
                  <a:moveTo>
                    <a:pt x="924706" y="174717"/>
                  </a:moveTo>
                  <a:cubicBezTo>
                    <a:pt x="928872" y="174717"/>
                    <a:pt x="932250" y="178094"/>
                    <a:pt x="932250" y="182261"/>
                  </a:cubicBezTo>
                  <a:cubicBezTo>
                    <a:pt x="932250" y="186427"/>
                    <a:pt x="928872" y="189805"/>
                    <a:pt x="924706" y="189805"/>
                  </a:cubicBezTo>
                  <a:cubicBezTo>
                    <a:pt x="920539" y="189805"/>
                    <a:pt x="917162" y="186427"/>
                    <a:pt x="917162" y="182261"/>
                  </a:cubicBezTo>
                  <a:cubicBezTo>
                    <a:pt x="917162" y="178094"/>
                    <a:pt x="920539" y="174717"/>
                    <a:pt x="924706" y="174717"/>
                  </a:cubicBezTo>
                  <a:close/>
                  <a:moveTo>
                    <a:pt x="834924" y="174717"/>
                  </a:moveTo>
                  <a:cubicBezTo>
                    <a:pt x="839090" y="174717"/>
                    <a:pt x="842468" y="178094"/>
                    <a:pt x="842468" y="182261"/>
                  </a:cubicBezTo>
                  <a:cubicBezTo>
                    <a:pt x="842468" y="186427"/>
                    <a:pt x="839090" y="189805"/>
                    <a:pt x="834924" y="189805"/>
                  </a:cubicBezTo>
                  <a:cubicBezTo>
                    <a:pt x="830757" y="189805"/>
                    <a:pt x="827380" y="186427"/>
                    <a:pt x="827380" y="182261"/>
                  </a:cubicBezTo>
                  <a:cubicBezTo>
                    <a:pt x="827380" y="178094"/>
                    <a:pt x="830757" y="174717"/>
                    <a:pt x="834924" y="174717"/>
                  </a:cubicBezTo>
                  <a:close/>
                  <a:moveTo>
                    <a:pt x="745141" y="174717"/>
                  </a:moveTo>
                  <a:cubicBezTo>
                    <a:pt x="749307" y="174717"/>
                    <a:pt x="752685" y="178094"/>
                    <a:pt x="752685" y="182261"/>
                  </a:cubicBezTo>
                  <a:cubicBezTo>
                    <a:pt x="752685" y="186427"/>
                    <a:pt x="749307" y="189805"/>
                    <a:pt x="745141" y="189805"/>
                  </a:cubicBezTo>
                  <a:cubicBezTo>
                    <a:pt x="740975" y="189805"/>
                    <a:pt x="737597" y="186427"/>
                    <a:pt x="737597" y="182261"/>
                  </a:cubicBezTo>
                  <a:cubicBezTo>
                    <a:pt x="737597" y="178094"/>
                    <a:pt x="740975" y="174717"/>
                    <a:pt x="745141" y="174717"/>
                  </a:cubicBezTo>
                  <a:close/>
                  <a:moveTo>
                    <a:pt x="655368" y="174717"/>
                  </a:moveTo>
                  <a:cubicBezTo>
                    <a:pt x="659534" y="174717"/>
                    <a:pt x="662912" y="178094"/>
                    <a:pt x="662912" y="182261"/>
                  </a:cubicBezTo>
                  <a:cubicBezTo>
                    <a:pt x="662912" y="186427"/>
                    <a:pt x="659534" y="189805"/>
                    <a:pt x="655368" y="189805"/>
                  </a:cubicBezTo>
                  <a:cubicBezTo>
                    <a:pt x="651201" y="189805"/>
                    <a:pt x="647824" y="186427"/>
                    <a:pt x="647824" y="182261"/>
                  </a:cubicBezTo>
                  <a:cubicBezTo>
                    <a:pt x="647824" y="178094"/>
                    <a:pt x="651201" y="174717"/>
                    <a:pt x="655368" y="174717"/>
                  </a:cubicBezTo>
                  <a:close/>
                  <a:moveTo>
                    <a:pt x="565595" y="174717"/>
                  </a:moveTo>
                  <a:cubicBezTo>
                    <a:pt x="569761" y="174717"/>
                    <a:pt x="573139" y="178094"/>
                    <a:pt x="573139" y="182261"/>
                  </a:cubicBezTo>
                  <a:cubicBezTo>
                    <a:pt x="573139" y="186427"/>
                    <a:pt x="569761" y="189805"/>
                    <a:pt x="565595" y="189805"/>
                  </a:cubicBezTo>
                  <a:cubicBezTo>
                    <a:pt x="561428" y="189805"/>
                    <a:pt x="558051" y="186427"/>
                    <a:pt x="558051" y="182261"/>
                  </a:cubicBezTo>
                  <a:cubicBezTo>
                    <a:pt x="558051" y="178094"/>
                    <a:pt x="561428" y="174717"/>
                    <a:pt x="565595" y="174717"/>
                  </a:cubicBezTo>
                  <a:close/>
                  <a:moveTo>
                    <a:pt x="475822" y="174717"/>
                  </a:moveTo>
                  <a:cubicBezTo>
                    <a:pt x="479988" y="174717"/>
                    <a:pt x="483366" y="178094"/>
                    <a:pt x="483366" y="182261"/>
                  </a:cubicBezTo>
                  <a:cubicBezTo>
                    <a:pt x="483366" y="186427"/>
                    <a:pt x="479988" y="189805"/>
                    <a:pt x="475822" y="189805"/>
                  </a:cubicBezTo>
                  <a:cubicBezTo>
                    <a:pt x="471656" y="189805"/>
                    <a:pt x="468278" y="186427"/>
                    <a:pt x="468278" y="182261"/>
                  </a:cubicBezTo>
                  <a:cubicBezTo>
                    <a:pt x="468278" y="178094"/>
                    <a:pt x="471656" y="174717"/>
                    <a:pt x="475822" y="174717"/>
                  </a:cubicBezTo>
                  <a:close/>
                  <a:moveTo>
                    <a:pt x="386039" y="174717"/>
                  </a:moveTo>
                  <a:cubicBezTo>
                    <a:pt x="390205" y="174717"/>
                    <a:pt x="393583" y="178094"/>
                    <a:pt x="393583" y="182261"/>
                  </a:cubicBezTo>
                  <a:cubicBezTo>
                    <a:pt x="393583" y="186427"/>
                    <a:pt x="390205" y="189805"/>
                    <a:pt x="386039" y="189805"/>
                  </a:cubicBezTo>
                  <a:cubicBezTo>
                    <a:pt x="381872" y="189805"/>
                    <a:pt x="378495" y="186427"/>
                    <a:pt x="378495" y="182261"/>
                  </a:cubicBezTo>
                  <a:cubicBezTo>
                    <a:pt x="378495" y="178094"/>
                    <a:pt x="381872" y="174717"/>
                    <a:pt x="386039" y="174717"/>
                  </a:cubicBezTo>
                  <a:close/>
                  <a:moveTo>
                    <a:pt x="296266" y="174717"/>
                  </a:moveTo>
                  <a:cubicBezTo>
                    <a:pt x="300432" y="174717"/>
                    <a:pt x="303810" y="178094"/>
                    <a:pt x="303810" y="182261"/>
                  </a:cubicBezTo>
                  <a:cubicBezTo>
                    <a:pt x="303810" y="186427"/>
                    <a:pt x="300432" y="189805"/>
                    <a:pt x="296266" y="189805"/>
                  </a:cubicBezTo>
                  <a:cubicBezTo>
                    <a:pt x="292099" y="189805"/>
                    <a:pt x="288722" y="186427"/>
                    <a:pt x="288722" y="182261"/>
                  </a:cubicBezTo>
                  <a:cubicBezTo>
                    <a:pt x="288722" y="178094"/>
                    <a:pt x="292099" y="174717"/>
                    <a:pt x="296266" y="174717"/>
                  </a:cubicBezTo>
                  <a:close/>
                  <a:moveTo>
                    <a:pt x="206493" y="174717"/>
                  </a:moveTo>
                  <a:cubicBezTo>
                    <a:pt x="210659" y="174717"/>
                    <a:pt x="214037" y="178094"/>
                    <a:pt x="214037" y="182261"/>
                  </a:cubicBezTo>
                  <a:cubicBezTo>
                    <a:pt x="214037" y="186427"/>
                    <a:pt x="210659" y="189805"/>
                    <a:pt x="206493" y="189805"/>
                  </a:cubicBezTo>
                  <a:cubicBezTo>
                    <a:pt x="202326" y="189805"/>
                    <a:pt x="198949" y="186427"/>
                    <a:pt x="198949" y="182261"/>
                  </a:cubicBezTo>
                  <a:cubicBezTo>
                    <a:pt x="198949" y="178094"/>
                    <a:pt x="202326" y="174717"/>
                    <a:pt x="206493" y="174717"/>
                  </a:cubicBezTo>
                  <a:close/>
                  <a:moveTo>
                    <a:pt x="116710" y="174717"/>
                  </a:moveTo>
                  <a:cubicBezTo>
                    <a:pt x="120876" y="174717"/>
                    <a:pt x="124254" y="178094"/>
                    <a:pt x="124254" y="182261"/>
                  </a:cubicBezTo>
                  <a:cubicBezTo>
                    <a:pt x="124254" y="186427"/>
                    <a:pt x="120876" y="189805"/>
                    <a:pt x="116710" y="189805"/>
                  </a:cubicBezTo>
                  <a:cubicBezTo>
                    <a:pt x="112543" y="189805"/>
                    <a:pt x="109166" y="186427"/>
                    <a:pt x="109166" y="182261"/>
                  </a:cubicBezTo>
                  <a:cubicBezTo>
                    <a:pt x="109166" y="178094"/>
                    <a:pt x="112543" y="174717"/>
                    <a:pt x="116710" y="174717"/>
                  </a:cubicBezTo>
                  <a:close/>
                  <a:moveTo>
                    <a:pt x="26937" y="174717"/>
                  </a:moveTo>
                  <a:cubicBezTo>
                    <a:pt x="31103" y="174717"/>
                    <a:pt x="34481" y="178094"/>
                    <a:pt x="34481" y="182261"/>
                  </a:cubicBezTo>
                  <a:cubicBezTo>
                    <a:pt x="34481" y="186427"/>
                    <a:pt x="31103" y="189805"/>
                    <a:pt x="26937" y="189805"/>
                  </a:cubicBezTo>
                  <a:cubicBezTo>
                    <a:pt x="22770" y="189805"/>
                    <a:pt x="19393" y="186427"/>
                    <a:pt x="19393" y="182261"/>
                  </a:cubicBezTo>
                  <a:cubicBezTo>
                    <a:pt x="19393" y="178094"/>
                    <a:pt x="22770" y="174717"/>
                    <a:pt x="26937" y="174717"/>
                  </a:cubicBezTo>
                  <a:close/>
                  <a:moveTo>
                    <a:pt x="700259" y="131045"/>
                  </a:moveTo>
                  <a:cubicBezTo>
                    <a:pt x="703752" y="131045"/>
                    <a:pt x="706583" y="133877"/>
                    <a:pt x="706583" y="137370"/>
                  </a:cubicBezTo>
                  <a:cubicBezTo>
                    <a:pt x="706583" y="140863"/>
                    <a:pt x="703752" y="143694"/>
                    <a:pt x="700259" y="143694"/>
                  </a:cubicBezTo>
                  <a:cubicBezTo>
                    <a:pt x="696766" y="143694"/>
                    <a:pt x="693934" y="140863"/>
                    <a:pt x="693934" y="137370"/>
                  </a:cubicBezTo>
                  <a:cubicBezTo>
                    <a:pt x="693934" y="133877"/>
                    <a:pt x="696766" y="131045"/>
                    <a:pt x="700259" y="131045"/>
                  </a:cubicBezTo>
                  <a:close/>
                  <a:moveTo>
                    <a:pt x="251375" y="131045"/>
                  </a:moveTo>
                  <a:cubicBezTo>
                    <a:pt x="254868" y="131045"/>
                    <a:pt x="257699" y="133877"/>
                    <a:pt x="257699" y="137370"/>
                  </a:cubicBezTo>
                  <a:cubicBezTo>
                    <a:pt x="257699" y="140863"/>
                    <a:pt x="254868" y="143694"/>
                    <a:pt x="251375" y="143694"/>
                  </a:cubicBezTo>
                  <a:cubicBezTo>
                    <a:pt x="247882" y="143694"/>
                    <a:pt x="245050" y="140863"/>
                    <a:pt x="245050" y="137370"/>
                  </a:cubicBezTo>
                  <a:cubicBezTo>
                    <a:pt x="245050" y="133877"/>
                    <a:pt x="247882" y="131045"/>
                    <a:pt x="251375" y="131045"/>
                  </a:cubicBezTo>
                  <a:close/>
                  <a:moveTo>
                    <a:pt x="879815" y="131036"/>
                  </a:moveTo>
                  <a:cubicBezTo>
                    <a:pt x="883313" y="131036"/>
                    <a:pt x="886149" y="133872"/>
                    <a:pt x="886149" y="137370"/>
                  </a:cubicBezTo>
                  <a:cubicBezTo>
                    <a:pt x="886149" y="140868"/>
                    <a:pt x="883313" y="143704"/>
                    <a:pt x="879815" y="143704"/>
                  </a:cubicBezTo>
                  <a:cubicBezTo>
                    <a:pt x="876317" y="143704"/>
                    <a:pt x="873481" y="140868"/>
                    <a:pt x="873481" y="137370"/>
                  </a:cubicBezTo>
                  <a:cubicBezTo>
                    <a:pt x="873481" y="133872"/>
                    <a:pt x="876317" y="131036"/>
                    <a:pt x="879815" y="131036"/>
                  </a:cubicBezTo>
                  <a:close/>
                  <a:moveTo>
                    <a:pt x="790032" y="131036"/>
                  </a:moveTo>
                  <a:cubicBezTo>
                    <a:pt x="793530" y="131036"/>
                    <a:pt x="796366" y="133872"/>
                    <a:pt x="796366" y="137370"/>
                  </a:cubicBezTo>
                  <a:cubicBezTo>
                    <a:pt x="796366" y="140868"/>
                    <a:pt x="793530" y="143704"/>
                    <a:pt x="790032" y="143704"/>
                  </a:cubicBezTo>
                  <a:cubicBezTo>
                    <a:pt x="786534" y="143704"/>
                    <a:pt x="783698" y="140868"/>
                    <a:pt x="783698" y="137370"/>
                  </a:cubicBezTo>
                  <a:cubicBezTo>
                    <a:pt x="783698" y="133872"/>
                    <a:pt x="786534" y="131036"/>
                    <a:pt x="790032" y="131036"/>
                  </a:cubicBezTo>
                  <a:close/>
                  <a:moveTo>
                    <a:pt x="610486" y="131036"/>
                  </a:moveTo>
                  <a:cubicBezTo>
                    <a:pt x="613984" y="131036"/>
                    <a:pt x="616820" y="133872"/>
                    <a:pt x="616820" y="137370"/>
                  </a:cubicBezTo>
                  <a:cubicBezTo>
                    <a:pt x="616820" y="140868"/>
                    <a:pt x="613984" y="143704"/>
                    <a:pt x="610486" y="143704"/>
                  </a:cubicBezTo>
                  <a:cubicBezTo>
                    <a:pt x="606988" y="143704"/>
                    <a:pt x="604152" y="140868"/>
                    <a:pt x="604152" y="137370"/>
                  </a:cubicBezTo>
                  <a:cubicBezTo>
                    <a:pt x="604152" y="133872"/>
                    <a:pt x="606988" y="131036"/>
                    <a:pt x="610486" y="131036"/>
                  </a:cubicBezTo>
                  <a:close/>
                  <a:moveTo>
                    <a:pt x="520703" y="131036"/>
                  </a:moveTo>
                  <a:cubicBezTo>
                    <a:pt x="524201" y="131036"/>
                    <a:pt x="527037" y="133872"/>
                    <a:pt x="527037" y="137370"/>
                  </a:cubicBezTo>
                  <a:cubicBezTo>
                    <a:pt x="527037" y="140868"/>
                    <a:pt x="524201" y="143704"/>
                    <a:pt x="520703" y="143704"/>
                  </a:cubicBezTo>
                  <a:cubicBezTo>
                    <a:pt x="517205" y="143704"/>
                    <a:pt x="514369" y="140868"/>
                    <a:pt x="514369" y="137370"/>
                  </a:cubicBezTo>
                  <a:cubicBezTo>
                    <a:pt x="514369" y="133872"/>
                    <a:pt x="517205" y="131036"/>
                    <a:pt x="520703" y="131036"/>
                  </a:cubicBezTo>
                  <a:close/>
                  <a:moveTo>
                    <a:pt x="430930" y="131036"/>
                  </a:moveTo>
                  <a:cubicBezTo>
                    <a:pt x="434428" y="131036"/>
                    <a:pt x="437264" y="133872"/>
                    <a:pt x="437264" y="137370"/>
                  </a:cubicBezTo>
                  <a:cubicBezTo>
                    <a:pt x="437264" y="140868"/>
                    <a:pt x="434428" y="143704"/>
                    <a:pt x="430930" y="143704"/>
                  </a:cubicBezTo>
                  <a:cubicBezTo>
                    <a:pt x="427432" y="143704"/>
                    <a:pt x="424596" y="140868"/>
                    <a:pt x="424596" y="137370"/>
                  </a:cubicBezTo>
                  <a:cubicBezTo>
                    <a:pt x="424596" y="133872"/>
                    <a:pt x="427432" y="131036"/>
                    <a:pt x="430930" y="131036"/>
                  </a:cubicBezTo>
                  <a:close/>
                  <a:moveTo>
                    <a:pt x="341147" y="131036"/>
                  </a:moveTo>
                  <a:cubicBezTo>
                    <a:pt x="344645" y="131036"/>
                    <a:pt x="347481" y="133872"/>
                    <a:pt x="347481" y="137370"/>
                  </a:cubicBezTo>
                  <a:cubicBezTo>
                    <a:pt x="347481" y="140868"/>
                    <a:pt x="344645" y="143704"/>
                    <a:pt x="341147" y="143704"/>
                  </a:cubicBezTo>
                  <a:cubicBezTo>
                    <a:pt x="337649" y="143704"/>
                    <a:pt x="334813" y="140868"/>
                    <a:pt x="334813" y="137370"/>
                  </a:cubicBezTo>
                  <a:cubicBezTo>
                    <a:pt x="334813" y="133872"/>
                    <a:pt x="337649" y="131036"/>
                    <a:pt x="341147" y="131036"/>
                  </a:cubicBezTo>
                  <a:close/>
                  <a:moveTo>
                    <a:pt x="161601" y="131036"/>
                  </a:moveTo>
                  <a:cubicBezTo>
                    <a:pt x="165099" y="131036"/>
                    <a:pt x="167935" y="133872"/>
                    <a:pt x="167935" y="137370"/>
                  </a:cubicBezTo>
                  <a:cubicBezTo>
                    <a:pt x="167935" y="140868"/>
                    <a:pt x="165099" y="143704"/>
                    <a:pt x="161601" y="143704"/>
                  </a:cubicBezTo>
                  <a:cubicBezTo>
                    <a:pt x="158103" y="143704"/>
                    <a:pt x="155267" y="140868"/>
                    <a:pt x="155267" y="137370"/>
                  </a:cubicBezTo>
                  <a:cubicBezTo>
                    <a:pt x="155267" y="133872"/>
                    <a:pt x="158103" y="131036"/>
                    <a:pt x="161601" y="131036"/>
                  </a:cubicBezTo>
                  <a:close/>
                  <a:moveTo>
                    <a:pt x="71828" y="131036"/>
                  </a:moveTo>
                  <a:cubicBezTo>
                    <a:pt x="75326" y="131036"/>
                    <a:pt x="78162" y="133872"/>
                    <a:pt x="78162" y="137370"/>
                  </a:cubicBezTo>
                  <a:cubicBezTo>
                    <a:pt x="78162" y="140868"/>
                    <a:pt x="75326" y="143704"/>
                    <a:pt x="71828" y="143704"/>
                  </a:cubicBezTo>
                  <a:cubicBezTo>
                    <a:pt x="68330" y="143704"/>
                    <a:pt x="65494" y="140868"/>
                    <a:pt x="65494" y="137370"/>
                  </a:cubicBezTo>
                  <a:cubicBezTo>
                    <a:pt x="65494" y="133872"/>
                    <a:pt x="68330" y="131036"/>
                    <a:pt x="71828" y="131036"/>
                  </a:cubicBezTo>
                  <a:close/>
                  <a:moveTo>
                    <a:pt x="924706" y="87364"/>
                  </a:moveTo>
                  <a:cubicBezTo>
                    <a:pt x="927531" y="87364"/>
                    <a:pt x="929821" y="89654"/>
                    <a:pt x="929821" y="92479"/>
                  </a:cubicBezTo>
                  <a:cubicBezTo>
                    <a:pt x="929821" y="95304"/>
                    <a:pt x="927531" y="97594"/>
                    <a:pt x="924706" y="97594"/>
                  </a:cubicBezTo>
                  <a:cubicBezTo>
                    <a:pt x="921881" y="97594"/>
                    <a:pt x="919591" y="95304"/>
                    <a:pt x="919591" y="92479"/>
                  </a:cubicBezTo>
                  <a:cubicBezTo>
                    <a:pt x="919591" y="89654"/>
                    <a:pt x="921881" y="87364"/>
                    <a:pt x="924706" y="87364"/>
                  </a:cubicBezTo>
                  <a:close/>
                  <a:moveTo>
                    <a:pt x="834923" y="87364"/>
                  </a:moveTo>
                  <a:cubicBezTo>
                    <a:pt x="837748" y="87364"/>
                    <a:pt x="840038" y="89654"/>
                    <a:pt x="840038" y="92479"/>
                  </a:cubicBezTo>
                  <a:cubicBezTo>
                    <a:pt x="840038" y="95304"/>
                    <a:pt x="837748" y="97594"/>
                    <a:pt x="834923" y="97594"/>
                  </a:cubicBezTo>
                  <a:cubicBezTo>
                    <a:pt x="832098" y="97594"/>
                    <a:pt x="829808" y="95304"/>
                    <a:pt x="829808" y="92479"/>
                  </a:cubicBezTo>
                  <a:cubicBezTo>
                    <a:pt x="829808" y="89654"/>
                    <a:pt x="832098" y="87364"/>
                    <a:pt x="834923" y="87364"/>
                  </a:cubicBezTo>
                  <a:close/>
                  <a:moveTo>
                    <a:pt x="745150" y="87364"/>
                  </a:moveTo>
                  <a:cubicBezTo>
                    <a:pt x="747975" y="87364"/>
                    <a:pt x="750265" y="89654"/>
                    <a:pt x="750265" y="92479"/>
                  </a:cubicBezTo>
                  <a:cubicBezTo>
                    <a:pt x="750265" y="95304"/>
                    <a:pt x="747975" y="97594"/>
                    <a:pt x="745150" y="97594"/>
                  </a:cubicBezTo>
                  <a:cubicBezTo>
                    <a:pt x="742325" y="97594"/>
                    <a:pt x="740035" y="95304"/>
                    <a:pt x="740035" y="92479"/>
                  </a:cubicBezTo>
                  <a:cubicBezTo>
                    <a:pt x="740035" y="89654"/>
                    <a:pt x="742325" y="87364"/>
                    <a:pt x="745150" y="87364"/>
                  </a:cubicBezTo>
                  <a:close/>
                  <a:moveTo>
                    <a:pt x="655368" y="87364"/>
                  </a:moveTo>
                  <a:cubicBezTo>
                    <a:pt x="658193" y="87364"/>
                    <a:pt x="660483" y="89654"/>
                    <a:pt x="660483" y="92479"/>
                  </a:cubicBezTo>
                  <a:cubicBezTo>
                    <a:pt x="660483" y="95304"/>
                    <a:pt x="658193" y="97594"/>
                    <a:pt x="655368" y="97594"/>
                  </a:cubicBezTo>
                  <a:cubicBezTo>
                    <a:pt x="652543" y="97594"/>
                    <a:pt x="650253" y="95304"/>
                    <a:pt x="650253" y="92479"/>
                  </a:cubicBezTo>
                  <a:cubicBezTo>
                    <a:pt x="650253" y="89654"/>
                    <a:pt x="652543" y="87364"/>
                    <a:pt x="655368" y="87364"/>
                  </a:cubicBezTo>
                  <a:close/>
                  <a:moveTo>
                    <a:pt x="565595" y="87364"/>
                  </a:moveTo>
                  <a:cubicBezTo>
                    <a:pt x="568420" y="87364"/>
                    <a:pt x="570710" y="89654"/>
                    <a:pt x="570710" y="92479"/>
                  </a:cubicBezTo>
                  <a:cubicBezTo>
                    <a:pt x="570710" y="95304"/>
                    <a:pt x="568420" y="97594"/>
                    <a:pt x="565595" y="97594"/>
                  </a:cubicBezTo>
                  <a:cubicBezTo>
                    <a:pt x="562770" y="97594"/>
                    <a:pt x="560480" y="95304"/>
                    <a:pt x="560480" y="92479"/>
                  </a:cubicBezTo>
                  <a:cubicBezTo>
                    <a:pt x="560480" y="89654"/>
                    <a:pt x="562770" y="87364"/>
                    <a:pt x="565595" y="87364"/>
                  </a:cubicBezTo>
                  <a:close/>
                  <a:moveTo>
                    <a:pt x="475821" y="87364"/>
                  </a:moveTo>
                  <a:cubicBezTo>
                    <a:pt x="478646" y="87364"/>
                    <a:pt x="480936" y="89654"/>
                    <a:pt x="480936" y="92479"/>
                  </a:cubicBezTo>
                  <a:cubicBezTo>
                    <a:pt x="480936" y="95304"/>
                    <a:pt x="478646" y="97594"/>
                    <a:pt x="475821" y="97594"/>
                  </a:cubicBezTo>
                  <a:cubicBezTo>
                    <a:pt x="472996" y="97594"/>
                    <a:pt x="470706" y="95304"/>
                    <a:pt x="470706" y="92479"/>
                  </a:cubicBezTo>
                  <a:cubicBezTo>
                    <a:pt x="470706" y="89654"/>
                    <a:pt x="472996" y="87364"/>
                    <a:pt x="475821" y="87364"/>
                  </a:cubicBezTo>
                  <a:close/>
                  <a:moveTo>
                    <a:pt x="296266" y="87364"/>
                  </a:moveTo>
                  <a:cubicBezTo>
                    <a:pt x="299091" y="87364"/>
                    <a:pt x="301381" y="89654"/>
                    <a:pt x="301381" y="92479"/>
                  </a:cubicBezTo>
                  <a:cubicBezTo>
                    <a:pt x="301381" y="95304"/>
                    <a:pt x="299091" y="97594"/>
                    <a:pt x="296266" y="97594"/>
                  </a:cubicBezTo>
                  <a:cubicBezTo>
                    <a:pt x="293441" y="97594"/>
                    <a:pt x="291151" y="95304"/>
                    <a:pt x="291151" y="92479"/>
                  </a:cubicBezTo>
                  <a:cubicBezTo>
                    <a:pt x="291151" y="89654"/>
                    <a:pt x="293441" y="87364"/>
                    <a:pt x="296266" y="87364"/>
                  </a:cubicBezTo>
                  <a:close/>
                  <a:moveTo>
                    <a:pt x="206483" y="87364"/>
                  </a:moveTo>
                  <a:cubicBezTo>
                    <a:pt x="209308" y="87364"/>
                    <a:pt x="211598" y="89654"/>
                    <a:pt x="211598" y="92479"/>
                  </a:cubicBezTo>
                  <a:cubicBezTo>
                    <a:pt x="211598" y="95304"/>
                    <a:pt x="209308" y="97594"/>
                    <a:pt x="206483" y="97594"/>
                  </a:cubicBezTo>
                  <a:cubicBezTo>
                    <a:pt x="203658" y="97594"/>
                    <a:pt x="201368" y="95304"/>
                    <a:pt x="201368" y="92479"/>
                  </a:cubicBezTo>
                  <a:cubicBezTo>
                    <a:pt x="201368" y="89654"/>
                    <a:pt x="203658" y="87364"/>
                    <a:pt x="206483" y="87364"/>
                  </a:cubicBezTo>
                  <a:close/>
                  <a:moveTo>
                    <a:pt x="26937" y="87364"/>
                  </a:moveTo>
                  <a:cubicBezTo>
                    <a:pt x="29762" y="87364"/>
                    <a:pt x="32052" y="89654"/>
                    <a:pt x="32052" y="92479"/>
                  </a:cubicBezTo>
                  <a:cubicBezTo>
                    <a:pt x="32052" y="95304"/>
                    <a:pt x="29762" y="97594"/>
                    <a:pt x="26937" y="97594"/>
                  </a:cubicBezTo>
                  <a:cubicBezTo>
                    <a:pt x="24112" y="97594"/>
                    <a:pt x="21822" y="95304"/>
                    <a:pt x="21822" y="92479"/>
                  </a:cubicBezTo>
                  <a:cubicBezTo>
                    <a:pt x="21822" y="89654"/>
                    <a:pt x="24112" y="87364"/>
                    <a:pt x="26937" y="87364"/>
                  </a:cubicBezTo>
                  <a:close/>
                  <a:moveTo>
                    <a:pt x="386038" y="87354"/>
                  </a:moveTo>
                  <a:cubicBezTo>
                    <a:pt x="388869" y="87354"/>
                    <a:pt x="391163" y="89648"/>
                    <a:pt x="391163" y="92478"/>
                  </a:cubicBezTo>
                  <a:cubicBezTo>
                    <a:pt x="391163" y="95309"/>
                    <a:pt x="388869" y="97603"/>
                    <a:pt x="386038" y="97603"/>
                  </a:cubicBezTo>
                  <a:cubicBezTo>
                    <a:pt x="383208" y="97603"/>
                    <a:pt x="380914" y="95309"/>
                    <a:pt x="380914" y="92478"/>
                  </a:cubicBezTo>
                  <a:cubicBezTo>
                    <a:pt x="380914" y="89648"/>
                    <a:pt x="383208" y="87354"/>
                    <a:pt x="386038" y="87354"/>
                  </a:cubicBezTo>
                  <a:close/>
                  <a:moveTo>
                    <a:pt x="116709" y="87354"/>
                  </a:moveTo>
                  <a:cubicBezTo>
                    <a:pt x="119540" y="87354"/>
                    <a:pt x="121834" y="89648"/>
                    <a:pt x="121834" y="92478"/>
                  </a:cubicBezTo>
                  <a:cubicBezTo>
                    <a:pt x="121834" y="95309"/>
                    <a:pt x="119540" y="97603"/>
                    <a:pt x="116709" y="97603"/>
                  </a:cubicBezTo>
                  <a:cubicBezTo>
                    <a:pt x="113879" y="97603"/>
                    <a:pt x="111585" y="95309"/>
                    <a:pt x="111585" y="92478"/>
                  </a:cubicBezTo>
                  <a:cubicBezTo>
                    <a:pt x="111585" y="89648"/>
                    <a:pt x="113879" y="87354"/>
                    <a:pt x="116709" y="87354"/>
                  </a:cubicBezTo>
                  <a:close/>
                  <a:moveTo>
                    <a:pt x="879814" y="43682"/>
                  </a:moveTo>
                  <a:cubicBezTo>
                    <a:pt x="881971" y="43682"/>
                    <a:pt x="883719" y="45430"/>
                    <a:pt x="883719" y="47587"/>
                  </a:cubicBezTo>
                  <a:cubicBezTo>
                    <a:pt x="883719" y="49744"/>
                    <a:pt x="881971" y="51493"/>
                    <a:pt x="879814" y="51493"/>
                  </a:cubicBezTo>
                  <a:cubicBezTo>
                    <a:pt x="877657" y="51493"/>
                    <a:pt x="875909" y="49744"/>
                    <a:pt x="875909" y="47587"/>
                  </a:cubicBezTo>
                  <a:cubicBezTo>
                    <a:pt x="875909" y="45430"/>
                    <a:pt x="877657" y="43682"/>
                    <a:pt x="879814" y="43682"/>
                  </a:cubicBezTo>
                  <a:close/>
                  <a:moveTo>
                    <a:pt x="790041" y="43682"/>
                  </a:moveTo>
                  <a:cubicBezTo>
                    <a:pt x="792198" y="43682"/>
                    <a:pt x="793946" y="45430"/>
                    <a:pt x="793946" y="47587"/>
                  </a:cubicBezTo>
                  <a:cubicBezTo>
                    <a:pt x="793946" y="49744"/>
                    <a:pt x="792198" y="51493"/>
                    <a:pt x="790041" y="51493"/>
                  </a:cubicBezTo>
                  <a:cubicBezTo>
                    <a:pt x="787884" y="51493"/>
                    <a:pt x="786136" y="49744"/>
                    <a:pt x="786136" y="47587"/>
                  </a:cubicBezTo>
                  <a:cubicBezTo>
                    <a:pt x="786136" y="45430"/>
                    <a:pt x="787884" y="43682"/>
                    <a:pt x="790041" y="43682"/>
                  </a:cubicBezTo>
                  <a:close/>
                  <a:moveTo>
                    <a:pt x="700259" y="43682"/>
                  </a:moveTo>
                  <a:cubicBezTo>
                    <a:pt x="702416" y="43682"/>
                    <a:pt x="704165" y="45430"/>
                    <a:pt x="704165" y="47587"/>
                  </a:cubicBezTo>
                  <a:cubicBezTo>
                    <a:pt x="704165" y="49744"/>
                    <a:pt x="702416" y="51493"/>
                    <a:pt x="700259" y="51493"/>
                  </a:cubicBezTo>
                  <a:cubicBezTo>
                    <a:pt x="698102" y="51493"/>
                    <a:pt x="696354" y="49744"/>
                    <a:pt x="696354" y="47587"/>
                  </a:cubicBezTo>
                  <a:cubicBezTo>
                    <a:pt x="696354" y="45430"/>
                    <a:pt x="698102" y="43682"/>
                    <a:pt x="700259" y="43682"/>
                  </a:cubicBezTo>
                  <a:close/>
                  <a:moveTo>
                    <a:pt x="610486" y="43682"/>
                  </a:moveTo>
                  <a:cubicBezTo>
                    <a:pt x="612643" y="43682"/>
                    <a:pt x="614391" y="45430"/>
                    <a:pt x="614391" y="47587"/>
                  </a:cubicBezTo>
                  <a:cubicBezTo>
                    <a:pt x="614391" y="49744"/>
                    <a:pt x="612643" y="51493"/>
                    <a:pt x="610486" y="51493"/>
                  </a:cubicBezTo>
                  <a:cubicBezTo>
                    <a:pt x="608329" y="51493"/>
                    <a:pt x="606581" y="49744"/>
                    <a:pt x="606581" y="47587"/>
                  </a:cubicBezTo>
                  <a:cubicBezTo>
                    <a:pt x="606581" y="45430"/>
                    <a:pt x="608329" y="43682"/>
                    <a:pt x="610486" y="43682"/>
                  </a:cubicBezTo>
                  <a:close/>
                  <a:moveTo>
                    <a:pt x="520703" y="43682"/>
                  </a:moveTo>
                  <a:cubicBezTo>
                    <a:pt x="522860" y="43682"/>
                    <a:pt x="524608" y="45430"/>
                    <a:pt x="524608" y="47587"/>
                  </a:cubicBezTo>
                  <a:cubicBezTo>
                    <a:pt x="524608" y="49744"/>
                    <a:pt x="522860" y="51493"/>
                    <a:pt x="520703" y="51493"/>
                  </a:cubicBezTo>
                  <a:cubicBezTo>
                    <a:pt x="518546" y="51493"/>
                    <a:pt x="516798" y="49744"/>
                    <a:pt x="516798" y="47587"/>
                  </a:cubicBezTo>
                  <a:cubicBezTo>
                    <a:pt x="516798" y="45430"/>
                    <a:pt x="518546" y="43682"/>
                    <a:pt x="520703" y="43682"/>
                  </a:cubicBezTo>
                  <a:close/>
                  <a:moveTo>
                    <a:pt x="430930" y="43682"/>
                  </a:moveTo>
                  <a:cubicBezTo>
                    <a:pt x="433087" y="43682"/>
                    <a:pt x="434836" y="45430"/>
                    <a:pt x="434836" y="47587"/>
                  </a:cubicBezTo>
                  <a:cubicBezTo>
                    <a:pt x="434836" y="49744"/>
                    <a:pt x="433087" y="51493"/>
                    <a:pt x="430930" y="51493"/>
                  </a:cubicBezTo>
                  <a:cubicBezTo>
                    <a:pt x="428773" y="51493"/>
                    <a:pt x="427025" y="49744"/>
                    <a:pt x="427025" y="47587"/>
                  </a:cubicBezTo>
                  <a:cubicBezTo>
                    <a:pt x="427025" y="45430"/>
                    <a:pt x="428773" y="43682"/>
                    <a:pt x="430930" y="43682"/>
                  </a:cubicBezTo>
                  <a:close/>
                  <a:moveTo>
                    <a:pt x="341157" y="43682"/>
                  </a:moveTo>
                  <a:cubicBezTo>
                    <a:pt x="343314" y="43682"/>
                    <a:pt x="345063" y="45430"/>
                    <a:pt x="345063" y="47587"/>
                  </a:cubicBezTo>
                  <a:cubicBezTo>
                    <a:pt x="345063" y="49744"/>
                    <a:pt x="343314" y="51493"/>
                    <a:pt x="341157" y="51493"/>
                  </a:cubicBezTo>
                  <a:cubicBezTo>
                    <a:pt x="339000" y="51493"/>
                    <a:pt x="337252" y="49744"/>
                    <a:pt x="337252" y="47587"/>
                  </a:cubicBezTo>
                  <a:cubicBezTo>
                    <a:pt x="337252" y="45430"/>
                    <a:pt x="339000" y="43682"/>
                    <a:pt x="341157" y="43682"/>
                  </a:cubicBezTo>
                  <a:close/>
                  <a:moveTo>
                    <a:pt x="251374" y="43682"/>
                  </a:moveTo>
                  <a:cubicBezTo>
                    <a:pt x="253531" y="43682"/>
                    <a:pt x="255280" y="45430"/>
                    <a:pt x="255280" y="47587"/>
                  </a:cubicBezTo>
                  <a:cubicBezTo>
                    <a:pt x="255280" y="49744"/>
                    <a:pt x="253531" y="51493"/>
                    <a:pt x="251374" y="51493"/>
                  </a:cubicBezTo>
                  <a:cubicBezTo>
                    <a:pt x="249217" y="51493"/>
                    <a:pt x="247469" y="49744"/>
                    <a:pt x="247469" y="47587"/>
                  </a:cubicBezTo>
                  <a:cubicBezTo>
                    <a:pt x="247469" y="45430"/>
                    <a:pt x="249217" y="43682"/>
                    <a:pt x="251374" y="43682"/>
                  </a:cubicBezTo>
                  <a:close/>
                  <a:moveTo>
                    <a:pt x="161601" y="43682"/>
                  </a:moveTo>
                  <a:cubicBezTo>
                    <a:pt x="163758" y="43682"/>
                    <a:pt x="165506" y="45430"/>
                    <a:pt x="165506" y="47587"/>
                  </a:cubicBezTo>
                  <a:cubicBezTo>
                    <a:pt x="165506" y="49744"/>
                    <a:pt x="163758" y="51493"/>
                    <a:pt x="161601" y="51493"/>
                  </a:cubicBezTo>
                  <a:cubicBezTo>
                    <a:pt x="159444" y="51493"/>
                    <a:pt x="157696" y="49744"/>
                    <a:pt x="157696" y="47587"/>
                  </a:cubicBezTo>
                  <a:cubicBezTo>
                    <a:pt x="157696" y="45430"/>
                    <a:pt x="159444" y="43682"/>
                    <a:pt x="161601" y="43682"/>
                  </a:cubicBezTo>
                  <a:close/>
                  <a:moveTo>
                    <a:pt x="71828" y="43682"/>
                  </a:moveTo>
                  <a:cubicBezTo>
                    <a:pt x="73985" y="43682"/>
                    <a:pt x="75734" y="45430"/>
                    <a:pt x="75734" y="47587"/>
                  </a:cubicBezTo>
                  <a:cubicBezTo>
                    <a:pt x="75734" y="49744"/>
                    <a:pt x="73985" y="51493"/>
                    <a:pt x="71828" y="51493"/>
                  </a:cubicBezTo>
                  <a:cubicBezTo>
                    <a:pt x="69671" y="51493"/>
                    <a:pt x="67923" y="49744"/>
                    <a:pt x="67923" y="47587"/>
                  </a:cubicBezTo>
                  <a:cubicBezTo>
                    <a:pt x="67923" y="45430"/>
                    <a:pt x="69671" y="43682"/>
                    <a:pt x="71828" y="43682"/>
                  </a:cubicBezTo>
                  <a:close/>
                  <a:moveTo>
                    <a:pt x="924706" y="0"/>
                  </a:moveTo>
                  <a:cubicBezTo>
                    <a:pt x="926602" y="10"/>
                    <a:pt x="927392" y="800"/>
                    <a:pt x="927392" y="2696"/>
                  </a:cubicBezTo>
                  <a:cubicBezTo>
                    <a:pt x="927392" y="4601"/>
                    <a:pt x="926602" y="5391"/>
                    <a:pt x="924706" y="5391"/>
                  </a:cubicBezTo>
                  <a:cubicBezTo>
                    <a:pt x="922801" y="5391"/>
                    <a:pt x="922001" y="4601"/>
                    <a:pt x="922001" y="2696"/>
                  </a:cubicBezTo>
                  <a:cubicBezTo>
                    <a:pt x="922001" y="791"/>
                    <a:pt x="922792" y="0"/>
                    <a:pt x="924706" y="0"/>
                  </a:cubicBezTo>
                  <a:close/>
                  <a:moveTo>
                    <a:pt x="834914" y="0"/>
                  </a:moveTo>
                  <a:cubicBezTo>
                    <a:pt x="836829" y="10"/>
                    <a:pt x="837610" y="800"/>
                    <a:pt x="837610" y="2696"/>
                  </a:cubicBezTo>
                  <a:cubicBezTo>
                    <a:pt x="837610" y="4601"/>
                    <a:pt x="836829" y="5391"/>
                    <a:pt x="834914" y="5391"/>
                  </a:cubicBezTo>
                  <a:cubicBezTo>
                    <a:pt x="833009" y="5391"/>
                    <a:pt x="832228" y="4601"/>
                    <a:pt x="832228" y="2696"/>
                  </a:cubicBezTo>
                  <a:cubicBezTo>
                    <a:pt x="832228" y="791"/>
                    <a:pt x="833019" y="0"/>
                    <a:pt x="834914" y="0"/>
                  </a:cubicBezTo>
                  <a:close/>
                  <a:moveTo>
                    <a:pt x="745151" y="0"/>
                  </a:moveTo>
                  <a:cubicBezTo>
                    <a:pt x="747056" y="10"/>
                    <a:pt x="747846" y="800"/>
                    <a:pt x="747846" y="2696"/>
                  </a:cubicBezTo>
                  <a:cubicBezTo>
                    <a:pt x="747846" y="4601"/>
                    <a:pt x="747056" y="5391"/>
                    <a:pt x="745151" y="5391"/>
                  </a:cubicBezTo>
                  <a:cubicBezTo>
                    <a:pt x="743236" y="5391"/>
                    <a:pt x="742455" y="4601"/>
                    <a:pt x="742455" y="2696"/>
                  </a:cubicBezTo>
                  <a:cubicBezTo>
                    <a:pt x="742455" y="791"/>
                    <a:pt x="743246" y="0"/>
                    <a:pt x="745151" y="0"/>
                  </a:cubicBezTo>
                  <a:close/>
                  <a:moveTo>
                    <a:pt x="655368" y="0"/>
                  </a:moveTo>
                  <a:cubicBezTo>
                    <a:pt x="657273" y="10"/>
                    <a:pt x="658064" y="800"/>
                    <a:pt x="658064" y="2696"/>
                  </a:cubicBezTo>
                  <a:cubicBezTo>
                    <a:pt x="658064" y="4601"/>
                    <a:pt x="657273" y="5391"/>
                    <a:pt x="655368" y="5391"/>
                  </a:cubicBezTo>
                  <a:cubicBezTo>
                    <a:pt x="653463" y="5391"/>
                    <a:pt x="652682" y="4601"/>
                    <a:pt x="652682" y="2696"/>
                  </a:cubicBezTo>
                  <a:cubicBezTo>
                    <a:pt x="652682" y="791"/>
                    <a:pt x="653473" y="0"/>
                    <a:pt x="655368" y="0"/>
                  </a:cubicBezTo>
                  <a:close/>
                  <a:moveTo>
                    <a:pt x="565594" y="0"/>
                  </a:moveTo>
                  <a:cubicBezTo>
                    <a:pt x="567499" y="10"/>
                    <a:pt x="568299" y="800"/>
                    <a:pt x="568299" y="2696"/>
                  </a:cubicBezTo>
                  <a:cubicBezTo>
                    <a:pt x="568299" y="4601"/>
                    <a:pt x="567509" y="5391"/>
                    <a:pt x="565594" y="5391"/>
                  </a:cubicBezTo>
                  <a:cubicBezTo>
                    <a:pt x="563689" y="5391"/>
                    <a:pt x="562908" y="4601"/>
                    <a:pt x="562908" y="2696"/>
                  </a:cubicBezTo>
                  <a:cubicBezTo>
                    <a:pt x="562908" y="791"/>
                    <a:pt x="563699" y="0"/>
                    <a:pt x="565594" y="0"/>
                  </a:cubicBezTo>
                  <a:close/>
                  <a:moveTo>
                    <a:pt x="475822" y="0"/>
                  </a:moveTo>
                  <a:cubicBezTo>
                    <a:pt x="477727" y="10"/>
                    <a:pt x="478508" y="800"/>
                    <a:pt x="478508" y="2696"/>
                  </a:cubicBezTo>
                  <a:cubicBezTo>
                    <a:pt x="478508" y="4601"/>
                    <a:pt x="477727" y="5391"/>
                    <a:pt x="475822" y="5391"/>
                  </a:cubicBezTo>
                  <a:cubicBezTo>
                    <a:pt x="473917" y="5391"/>
                    <a:pt x="473126" y="4601"/>
                    <a:pt x="473126" y="2696"/>
                  </a:cubicBezTo>
                  <a:cubicBezTo>
                    <a:pt x="473126" y="791"/>
                    <a:pt x="473917" y="0"/>
                    <a:pt x="475822" y="0"/>
                  </a:cubicBezTo>
                  <a:close/>
                  <a:moveTo>
                    <a:pt x="386039" y="0"/>
                  </a:moveTo>
                  <a:cubicBezTo>
                    <a:pt x="387944" y="0"/>
                    <a:pt x="388734" y="800"/>
                    <a:pt x="388734" y="2696"/>
                  </a:cubicBezTo>
                  <a:cubicBezTo>
                    <a:pt x="388734" y="4601"/>
                    <a:pt x="387944" y="5391"/>
                    <a:pt x="386039" y="5391"/>
                  </a:cubicBezTo>
                  <a:cubicBezTo>
                    <a:pt x="384134" y="5391"/>
                    <a:pt x="383343" y="4601"/>
                    <a:pt x="383343" y="2696"/>
                  </a:cubicBezTo>
                  <a:cubicBezTo>
                    <a:pt x="383343" y="791"/>
                    <a:pt x="384134" y="0"/>
                    <a:pt x="386039" y="0"/>
                  </a:cubicBezTo>
                  <a:close/>
                  <a:moveTo>
                    <a:pt x="296266" y="0"/>
                  </a:moveTo>
                  <a:cubicBezTo>
                    <a:pt x="298171" y="10"/>
                    <a:pt x="298961" y="800"/>
                    <a:pt x="298961" y="2696"/>
                  </a:cubicBezTo>
                  <a:cubicBezTo>
                    <a:pt x="298961" y="4601"/>
                    <a:pt x="298171" y="5391"/>
                    <a:pt x="296266" y="5391"/>
                  </a:cubicBezTo>
                  <a:cubicBezTo>
                    <a:pt x="294361" y="5391"/>
                    <a:pt x="293570" y="4601"/>
                    <a:pt x="293570" y="2696"/>
                  </a:cubicBezTo>
                  <a:cubicBezTo>
                    <a:pt x="293570" y="791"/>
                    <a:pt x="294361" y="0"/>
                    <a:pt x="296266" y="0"/>
                  </a:cubicBezTo>
                  <a:close/>
                  <a:moveTo>
                    <a:pt x="206493" y="0"/>
                  </a:moveTo>
                  <a:cubicBezTo>
                    <a:pt x="208398" y="10"/>
                    <a:pt x="209179" y="800"/>
                    <a:pt x="209179" y="2696"/>
                  </a:cubicBezTo>
                  <a:cubicBezTo>
                    <a:pt x="209179" y="4601"/>
                    <a:pt x="208388" y="5391"/>
                    <a:pt x="206493" y="5391"/>
                  </a:cubicBezTo>
                  <a:cubicBezTo>
                    <a:pt x="204578" y="5391"/>
                    <a:pt x="203797" y="4601"/>
                    <a:pt x="203797" y="2696"/>
                  </a:cubicBezTo>
                  <a:cubicBezTo>
                    <a:pt x="203797" y="791"/>
                    <a:pt x="204588" y="0"/>
                    <a:pt x="206493" y="0"/>
                  </a:cubicBezTo>
                  <a:close/>
                  <a:moveTo>
                    <a:pt x="116719" y="0"/>
                  </a:moveTo>
                  <a:cubicBezTo>
                    <a:pt x="118624" y="0"/>
                    <a:pt x="119405" y="800"/>
                    <a:pt x="119405" y="2696"/>
                  </a:cubicBezTo>
                  <a:cubicBezTo>
                    <a:pt x="119405" y="4601"/>
                    <a:pt x="118624" y="5391"/>
                    <a:pt x="116719" y="5391"/>
                  </a:cubicBezTo>
                  <a:cubicBezTo>
                    <a:pt x="114814" y="5391"/>
                    <a:pt x="114033" y="4601"/>
                    <a:pt x="114033" y="2696"/>
                  </a:cubicBezTo>
                  <a:cubicBezTo>
                    <a:pt x="114033" y="791"/>
                    <a:pt x="114814" y="0"/>
                    <a:pt x="116719" y="0"/>
                  </a:cubicBezTo>
                  <a:close/>
                  <a:moveTo>
                    <a:pt x="26937" y="0"/>
                  </a:moveTo>
                  <a:cubicBezTo>
                    <a:pt x="28842" y="0"/>
                    <a:pt x="29632" y="800"/>
                    <a:pt x="29632" y="2696"/>
                  </a:cubicBezTo>
                  <a:cubicBezTo>
                    <a:pt x="29632" y="4601"/>
                    <a:pt x="28842" y="5391"/>
                    <a:pt x="26937" y="5391"/>
                  </a:cubicBezTo>
                  <a:cubicBezTo>
                    <a:pt x="25032" y="5391"/>
                    <a:pt x="24241" y="4610"/>
                    <a:pt x="24241" y="2696"/>
                  </a:cubicBezTo>
                  <a:cubicBezTo>
                    <a:pt x="24241" y="791"/>
                    <a:pt x="25032" y="0"/>
                    <a:pt x="2693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E21F5F75-1AA0-4D97-B5E6-5CFB1C93A6DA}"/>
                </a:ext>
              </a:extLst>
            </p:cNvPr>
            <p:cNvSpPr/>
            <p:nvPr/>
          </p:nvSpPr>
          <p:spPr>
            <a:xfrm flipV="1">
              <a:off x="6040407" y="160428"/>
              <a:ext cx="2990851" cy="2914697"/>
            </a:xfrm>
            <a:custGeom>
              <a:avLst/>
              <a:gdLst>
                <a:gd name="connsiteX0" fmla="*/ 655367 w 951642"/>
                <a:gd name="connsiteY0" fmla="*/ 873548 h 927411"/>
                <a:gd name="connsiteX1" fmla="*/ 682294 w 951642"/>
                <a:gd name="connsiteY1" fmla="*/ 900475 h 927411"/>
                <a:gd name="connsiteX2" fmla="*/ 655367 w 951642"/>
                <a:gd name="connsiteY2" fmla="*/ 927402 h 927411"/>
                <a:gd name="connsiteX3" fmla="*/ 628440 w 951642"/>
                <a:gd name="connsiteY3" fmla="*/ 900475 h 927411"/>
                <a:gd name="connsiteX4" fmla="*/ 655367 w 951642"/>
                <a:gd name="connsiteY4" fmla="*/ 873548 h 927411"/>
                <a:gd name="connsiteX5" fmla="*/ 565594 w 951642"/>
                <a:gd name="connsiteY5" fmla="*/ 873548 h 927411"/>
                <a:gd name="connsiteX6" fmla="*/ 592521 w 951642"/>
                <a:gd name="connsiteY6" fmla="*/ 900475 h 927411"/>
                <a:gd name="connsiteX7" fmla="*/ 565594 w 951642"/>
                <a:gd name="connsiteY7" fmla="*/ 927402 h 927411"/>
                <a:gd name="connsiteX8" fmla="*/ 538667 w 951642"/>
                <a:gd name="connsiteY8" fmla="*/ 900475 h 927411"/>
                <a:gd name="connsiteX9" fmla="*/ 565594 w 951642"/>
                <a:gd name="connsiteY9" fmla="*/ 873548 h 927411"/>
                <a:gd name="connsiteX10" fmla="*/ 386048 w 951642"/>
                <a:gd name="connsiteY10" fmla="*/ 873548 h 927411"/>
                <a:gd name="connsiteX11" fmla="*/ 412975 w 951642"/>
                <a:gd name="connsiteY11" fmla="*/ 900475 h 927411"/>
                <a:gd name="connsiteX12" fmla="*/ 386048 w 951642"/>
                <a:gd name="connsiteY12" fmla="*/ 927402 h 927411"/>
                <a:gd name="connsiteX13" fmla="*/ 359121 w 951642"/>
                <a:gd name="connsiteY13" fmla="*/ 900475 h 927411"/>
                <a:gd name="connsiteX14" fmla="*/ 386048 w 951642"/>
                <a:gd name="connsiteY14" fmla="*/ 873548 h 927411"/>
                <a:gd name="connsiteX15" fmla="*/ 296265 w 951642"/>
                <a:gd name="connsiteY15" fmla="*/ 873548 h 927411"/>
                <a:gd name="connsiteX16" fmla="*/ 323192 w 951642"/>
                <a:gd name="connsiteY16" fmla="*/ 900475 h 927411"/>
                <a:gd name="connsiteX17" fmla="*/ 296265 w 951642"/>
                <a:gd name="connsiteY17" fmla="*/ 927402 h 927411"/>
                <a:gd name="connsiteX18" fmla="*/ 269338 w 951642"/>
                <a:gd name="connsiteY18" fmla="*/ 900475 h 927411"/>
                <a:gd name="connsiteX19" fmla="*/ 296265 w 951642"/>
                <a:gd name="connsiteY19" fmla="*/ 873548 h 927411"/>
                <a:gd name="connsiteX20" fmla="*/ 924706 w 951642"/>
                <a:gd name="connsiteY20" fmla="*/ 873538 h 927411"/>
                <a:gd name="connsiteX21" fmla="*/ 951642 w 951642"/>
                <a:gd name="connsiteY21" fmla="*/ 900475 h 927411"/>
                <a:gd name="connsiteX22" fmla="*/ 924706 w 951642"/>
                <a:gd name="connsiteY22" fmla="*/ 927411 h 927411"/>
                <a:gd name="connsiteX23" fmla="*/ 897769 w 951642"/>
                <a:gd name="connsiteY23" fmla="*/ 900475 h 927411"/>
                <a:gd name="connsiteX24" fmla="*/ 924706 w 951642"/>
                <a:gd name="connsiteY24" fmla="*/ 873538 h 927411"/>
                <a:gd name="connsiteX25" fmla="*/ 834924 w 951642"/>
                <a:gd name="connsiteY25" fmla="*/ 873538 h 927411"/>
                <a:gd name="connsiteX26" fmla="*/ 861860 w 951642"/>
                <a:gd name="connsiteY26" fmla="*/ 900475 h 927411"/>
                <a:gd name="connsiteX27" fmla="*/ 834924 w 951642"/>
                <a:gd name="connsiteY27" fmla="*/ 927411 h 927411"/>
                <a:gd name="connsiteX28" fmla="*/ 807987 w 951642"/>
                <a:gd name="connsiteY28" fmla="*/ 900475 h 927411"/>
                <a:gd name="connsiteX29" fmla="*/ 834924 w 951642"/>
                <a:gd name="connsiteY29" fmla="*/ 873538 h 927411"/>
                <a:gd name="connsiteX30" fmla="*/ 745151 w 951642"/>
                <a:gd name="connsiteY30" fmla="*/ 873538 h 927411"/>
                <a:gd name="connsiteX31" fmla="*/ 772087 w 951642"/>
                <a:gd name="connsiteY31" fmla="*/ 900475 h 927411"/>
                <a:gd name="connsiteX32" fmla="*/ 745151 w 951642"/>
                <a:gd name="connsiteY32" fmla="*/ 927411 h 927411"/>
                <a:gd name="connsiteX33" fmla="*/ 718214 w 951642"/>
                <a:gd name="connsiteY33" fmla="*/ 900475 h 927411"/>
                <a:gd name="connsiteX34" fmla="*/ 745151 w 951642"/>
                <a:gd name="connsiteY34" fmla="*/ 873538 h 927411"/>
                <a:gd name="connsiteX35" fmla="*/ 475822 w 951642"/>
                <a:gd name="connsiteY35" fmla="*/ 873538 h 927411"/>
                <a:gd name="connsiteX36" fmla="*/ 502758 w 951642"/>
                <a:gd name="connsiteY36" fmla="*/ 900475 h 927411"/>
                <a:gd name="connsiteX37" fmla="*/ 475822 w 951642"/>
                <a:gd name="connsiteY37" fmla="*/ 927411 h 927411"/>
                <a:gd name="connsiteX38" fmla="*/ 448885 w 951642"/>
                <a:gd name="connsiteY38" fmla="*/ 900475 h 927411"/>
                <a:gd name="connsiteX39" fmla="*/ 475822 w 951642"/>
                <a:gd name="connsiteY39" fmla="*/ 873538 h 927411"/>
                <a:gd name="connsiteX40" fmla="*/ 206493 w 951642"/>
                <a:gd name="connsiteY40" fmla="*/ 873538 h 927411"/>
                <a:gd name="connsiteX41" fmla="*/ 233429 w 951642"/>
                <a:gd name="connsiteY41" fmla="*/ 900475 h 927411"/>
                <a:gd name="connsiteX42" fmla="*/ 206493 w 951642"/>
                <a:gd name="connsiteY42" fmla="*/ 927411 h 927411"/>
                <a:gd name="connsiteX43" fmla="*/ 179556 w 951642"/>
                <a:gd name="connsiteY43" fmla="*/ 900475 h 927411"/>
                <a:gd name="connsiteX44" fmla="*/ 206493 w 951642"/>
                <a:gd name="connsiteY44" fmla="*/ 873538 h 927411"/>
                <a:gd name="connsiteX45" fmla="*/ 116710 w 951642"/>
                <a:gd name="connsiteY45" fmla="*/ 873538 h 927411"/>
                <a:gd name="connsiteX46" fmla="*/ 143646 w 951642"/>
                <a:gd name="connsiteY46" fmla="*/ 900475 h 927411"/>
                <a:gd name="connsiteX47" fmla="*/ 116710 w 951642"/>
                <a:gd name="connsiteY47" fmla="*/ 927411 h 927411"/>
                <a:gd name="connsiteX48" fmla="*/ 89773 w 951642"/>
                <a:gd name="connsiteY48" fmla="*/ 900475 h 927411"/>
                <a:gd name="connsiteX49" fmla="*/ 116710 w 951642"/>
                <a:gd name="connsiteY49" fmla="*/ 873538 h 927411"/>
                <a:gd name="connsiteX50" fmla="*/ 26937 w 951642"/>
                <a:gd name="connsiteY50" fmla="*/ 873538 h 927411"/>
                <a:gd name="connsiteX51" fmla="*/ 53873 w 951642"/>
                <a:gd name="connsiteY51" fmla="*/ 900475 h 927411"/>
                <a:gd name="connsiteX52" fmla="*/ 26937 w 951642"/>
                <a:gd name="connsiteY52" fmla="*/ 927411 h 927411"/>
                <a:gd name="connsiteX53" fmla="*/ 0 w 951642"/>
                <a:gd name="connsiteY53" fmla="*/ 900475 h 927411"/>
                <a:gd name="connsiteX54" fmla="*/ 26937 w 951642"/>
                <a:gd name="connsiteY54" fmla="*/ 873538 h 927411"/>
                <a:gd name="connsiteX55" fmla="*/ 879815 w 951642"/>
                <a:gd name="connsiteY55" fmla="*/ 829866 h 927411"/>
                <a:gd name="connsiteX56" fmla="*/ 905532 w 951642"/>
                <a:gd name="connsiteY56" fmla="*/ 855583 h 927411"/>
                <a:gd name="connsiteX57" fmla="*/ 879815 w 951642"/>
                <a:gd name="connsiteY57" fmla="*/ 881301 h 927411"/>
                <a:gd name="connsiteX58" fmla="*/ 854097 w 951642"/>
                <a:gd name="connsiteY58" fmla="*/ 855583 h 927411"/>
                <a:gd name="connsiteX59" fmla="*/ 879815 w 951642"/>
                <a:gd name="connsiteY59" fmla="*/ 829866 h 927411"/>
                <a:gd name="connsiteX60" fmla="*/ 790033 w 951642"/>
                <a:gd name="connsiteY60" fmla="*/ 829866 h 927411"/>
                <a:gd name="connsiteX61" fmla="*/ 815750 w 951642"/>
                <a:gd name="connsiteY61" fmla="*/ 855583 h 927411"/>
                <a:gd name="connsiteX62" fmla="*/ 790033 w 951642"/>
                <a:gd name="connsiteY62" fmla="*/ 881301 h 927411"/>
                <a:gd name="connsiteX63" fmla="*/ 764315 w 951642"/>
                <a:gd name="connsiteY63" fmla="*/ 855583 h 927411"/>
                <a:gd name="connsiteX64" fmla="*/ 790033 w 951642"/>
                <a:gd name="connsiteY64" fmla="*/ 829866 h 927411"/>
                <a:gd name="connsiteX65" fmla="*/ 700269 w 951642"/>
                <a:gd name="connsiteY65" fmla="*/ 829866 h 927411"/>
                <a:gd name="connsiteX66" fmla="*/ 725986 w 951642"/>
                <a:gd name="connsiteY66" fmla="*/ 855583 h 927411"/>
                <a:gd name="connsiteX67" fmla="*/ 700269 w 951642"/>
                <a:gd name="connsiteY67" fmla="*/ 881301 h 927411"/>
                <a:gd name="connsiteX68" fmla="*/ 674551 w 951642"/>
                <a:gd name="connsiteY68" fmla="*/ 855583 h 927411"/>
                <a:gd name="connsiteX69" fmla="*/ 700269 w 951642"/>
                <a:gd name="connsiteY69" fmla="*/ 829866 h 927411"/>
                <a:gd name="connsiteX70" fmla="*/ 610486 w 951642"/>
                <a:gd name="connsiteY70" fmla="*/ 829866 h 927411"/>
                <a:gd name="connsiteX71" fmla="*/ 636203 w 951642"/>
                <a:gd name="connsiteY71" fmla="*/ 855583 h 927411"/>
                <a:gd name="connsiteX72" fmla="*/ 610486 w 951642"/>
                <a:gd name="connsiteY72" fmla="*/ 881301 h 927411"/>
                <a:gd name="connsiteX73" fmla="*/ 584768 w 951642"/>
                <a:gd name="connsiteY73" fmla="*/ 855583 h 927411"/>
                <a:gd name="connsiteX74" fmla="*/ 610486 w 951642"/>
                <a:gd name="connsiteY74" fmla="*/ 829866 h 927411"/>
                <a:gd name="connsiteX75" fmla="*/ 520703 w 951642"/>
                <a:gd name="connsiteY75" fmla="*/ 829866 h 927411"/>
                <a:gd name="connsiteX76" fmla="*/ 546421 w 951642"/>
                <a:gd name="connsiteY76" fmla="*/ 855583 h 927411"/>
                <a:gd name="connsiteX77" fmla="*/ 520703 w 951642"/>
                <a:gd name="connsiteY77" fmla="*/ 881301 h 927411"/>
                <a:gd name="connsiteX78" fmla="*/ 494986 w 951642"/>
                <a:gd name="connsiteY78" fmla="*/ 855583 h 927411"/>
                <a:gd name="connsiteX79" fmla="*/ 520703 w 951642"/>
                <a:gd name="connsiteY79" fmla="*/ 829866 h 927411"/>
                <a:gd name="connsiteX80" fmla="*/ 430931 w 951642"/>
                <a:gd name="connsiteY80" fmla="*/ 829866 h 927411"/>
                <a:gd name="connsiteX81" fmla="*/ 456648 w 951642"/>
                <a:gd name="connsiteY81" fmla="*/ 855583 h 927411"/>
                <a:gd name="connsiteX82" fmla="*/ 430931 w 951642"/>
                <a:gd name="connsiteY82" fmla="*/ 881301 h 927411"/>
                <a:gd name="connsiteX83" fmla="*/ 405213 w 951642"/>
                <a:gd name="connsiteY83" fmla="*/ 855583 h 927411"/>
                <a:gd name="connsiteX84" fmla="*/ 430931 w 951642"/>
                <a:gd name="connsiteY84" fmla="*/ 829866 h 927411"/>
                <a:gd name="connsiteX85" fmla="*/ 341156 w 951642"/>
                <a:gd name="connsiteY85" fmla="*/ 829866 h 927411"/>
                <a:gd name="connsiteX86" fmla="*/ 366874 w 951642"/>
                <a:gd name="connsiteY86" fmla="*/ 855583 h 927411"/>
                <a:gd name="connsiteX87" fmla="*/ 341156 w 951642"/>
                <a:gd name="connsiteY87" fmla="*/ 881301 h 927411"/>
                <a:gd name="connsiteX88" fmla="*/ 315439 w 951642"/>
                <a:gd name="connsiteY88" fmla="*/ 855583 h 927411"/>
                <a:gd name="connsiteX89" fmla="*/ 341156 w 951642"/>
                <a:gd name="connsiteY89" fmla="*/ 829866 h 927411"/>
                <a:gd name="connsiteX90" fmla="*/ 251374 w 951642"/>
                <a:gd name="connsiteY90" fmla="*/ 829866 h 927411"/>
                <a:gd name="connsiteX91" fmla="*/ 277092 w 951642"/>
                <a:gd name="connsiteY91" fmla="*/ 855583 h 927411"/>
                <a:gd name="connsiteX92" fmla="*/ 251374 w 951642"/>
                <a:gd name="connsiteY92" fmla="*/ 881301 h 927411"/>
                <a:gd name="connsiteX93" fmla="*/ 225657 w 951642"/>
                <a:gd name="connsiteY93" fmla="*/ 855583 h 927411"/>
                <a:gd name="connsiteX94" fmla="*/ 251374 w 951642"/>
                <a:gd name="connsiteY94" fmla="*/ 829866 h 927411"/>
                <a:gd name="connsiteX95" fmla="*/ 161601 w 951642"/>
                <a:gd name="connsiteY95" fmla="*/ 829866 h 927411"/>
                <a:gd name="connsiteX96" fmla="*/ 187319 w 951642"/>
                <a:gd name="connsiteY96" fmla="*/ 855583 h 927411"/>
                <a:gd name="connsiteX97" fmla="*/ 161601 w 951642"/>
                <a:gd name="connsiteY97" fmla="*/ 881301 h 927411"/>
                <a:gd name="connsiteX98" fmla="*/ 135884 w 951642"/>
                <a:gd name="connsiteY98" fmla="*/ 855583 h 927411"/>
                <a:gd name="connsiteX99" fmla="*/ 161601 w 951642"/>
                <a:gd name="connsiteY99" fmla="*/ 829866 h 927411"/>
                <a:gd name="connsiteX100" fmla="*/ 71819 w 951642"/>
                <a:gd name="connsiteY100" fmla="*/ 829866 h 927411"/>
                <a:gd name="connsiteX101" fmla="*/ 97536 w 951642"/>
                <a:gd name="connsiteY101" fmla="*/ 855583 h 927411"/>
                <a:gd name="connsiteX102" fmla="*/ 71819 w 951642"/>
                <a:gd name="connsiteY102" fmla="*/ 881301 h 927411"/>
                <a:gd name="connsiteX103" fmla="*/ 46101 w 951642"/>
                <a:gd name="connsiteY103" fmla="*/ 855583 h 927411"/>
                <a:gd name="connsiteX104" fmla="*/ 71819 w 951642"/>
                <a:gd name="connsiteY104" fmla="*/ 829866 h 927411"/>
                <a:gd name="connsiteX105" fmla="*/ 924697 w 951642"/>
                <a:gd name="connsiteY105" fmla="*/ 786184 h 927411"/>
                <a:gd name="connsiteX106" fmla="*/ 949205 w 951642"/>
                <a:gd name="connsiteY106" fmla="*/ 810692 h 927411"/>
                <a:gd name="connsiteX107" fmla="*/ 924697 w 951642"/>
                <a:gd name="connsiteY107" fmla="*/ 835200 h 927411"/>
                <a:gd name="connsiteX108" fmla="*/ 900189 w 951642"/>
                <a:gd name="connsiteY108" fmla="*/ 810692 h 927411"/>
                <a:gd name="connsiteX109" fmla="*/ 924697 w 951642"/>
                <a:gd name="connsiteY109" fmla="*/ 786184 h 927411"/>
                <a:gd name="connsiteX110" fmla="*/ 834924 w 951642"/>
                <a:gd name="connsiteY110" fmla="*/ 786184 h 927411"/>
                <a:gd name="connsiteX111" fmla="*/ 859432 w 951642"/>
                <a:gd name="connsiteY111" fmla="*/ 810692 h 927411"/>
                <a:gd name="connsiteX112" fmla="*/ 834924 w 951642"/>
                <a:gd name="connsiteY112" fmla="*/ 835200 h 927411"/>
                <a:gd name="connsiteX113" fmla="*/ 810416 w 951642"/>
                <a:gd name="connsiteY113" fmla="*/ 810692 h 927411"/>
                <a:gd name="connsiteX114" fmla="*/ 834924 w 951642"/>
                <a:gd name="connsiteY114" fmla="*/ 786184 h 927411"/>
                <a:gd name="connsiteX115" fmla="*/ 745150 w 951642"/>
                <a:gd name="connsiteY115" fmla="*/ 786184 h 927411"/>
                <a:gd name="connsiteX116" fmla="*/ 769658 w 951642"/>
                <a:gd name="connsiteY116" fmla="*/ 810692 h 927411"/>
                <a:gd name="connsiteX117" fmla="*/ 745150 w 951642"/>
                <a:gd name="connsiteY117" fmla="*/ 835200 h 927411"/>
                <a:gd name="connsiteX118" fmla="*/ 720642 w 951642"/>
                <a:gd name="connsiteY118" fmla="*/ 810692 h 927411"/>
                <a:gd name="connsiteX119" fmla="*/ 745150 w 951642"/>
                <a:gd name="connsiteY119" fmla="*/ 786184 h 927411"/>
                <a:gd name="connsiteX120" fmla="*/ 655377 w 951642"/>
                <a:gd name="connsiteY120" fmla="*/ 786184 h 927411"/>
                <a:gd name="connsiteX121" fmla="*/ 679885 w 951642"/>
                <a:gd name="connsiteY121" fmla="*/ 810692 h 927411"/>
                <a:gd name="connsiteX122" fmla="*/ 655377 w 951642"/>
                <a:gd name="connsiteY122" fmla="*/ 835200 h 927411"/>
                <a:gd name="connsiteX123" fmla="*/ 630869 w 951642"/>
                <a:gd name="connsiteY123" fmla="*/ 810692 h 927411"/>
                <a:gd name="connsiteX124" fmla="*/ 655377 w 951642"/>
                <a:gd name="connsiteY124" fmla="*/ 786184 h 927411"/>
                <a:gd name="connsiteX125" fmla="*/ 565595 w 951642"/>
                <a:gd name="connsiteY125" fmla="*/ 786184 h 927411"/>
                <a:gd name="connsiteX126" fmla="*/ 590103 w 951642"/>
                <a:gd name="connsiteY126" fmla="*/ 810692 h 927411"/>
                <a:gd name="connsiteX127" fmla="*/ 565595 w 951642"/>
                <a:gd name="connsiteY127" fmla="*/ 835200 h 927411"/>
                <a:gd name="connsiteX128" fmla="*/ 541087 w 951642"/>
                <a:gd name="connsiteY128" fmla="*/ 810692 h 927411"/>
                <a:gd name="connsiteX129" fmla="*/ 565595 w 951642"/>
                <a:gd name="connsiteY129" fmla="*/ 786184 h 927411"/>
                <a:gd name="connsiteX130" fmla="*/ 475822 w 951642"/>
                <a:gd name="connsiteY130" fmla="*/ 786184 h 927411"/>
                <a:gd name="connsiteX131" fmla="*/ 500330 w 951642"/>
                <a:gd name="connsiteY131" fmla="*/ 810692 h 927411"/>
                <a:gd name="connsiteX132" fmla="*/ 475822 w 951642"/>
                <a:gd name="connsiteY132" fmla="*/ 835200 h 927411"/>
                <a:gd name="connsiteX133" fmla="*/ 451314 w 951642"/>
                <a:gd name="connsiteY133" fmla="*/ 810692 h 927411"/>
                <a:gd name="connsiteX134" fmla="*/ 475822 w 951642"/>
                <a:gd name="connsiteY134" fmla="*/ 786184 h 927411"/>
                <a:gd name="connsiteX135" fmla="*/ 386048 w 951642"/>
                <a:gd name="connsiteY135" fmla="*/ 786184 h 927411"/>
                <a:gd name="connsiteX136" fmla="*/ 410556 w 951642"/>
                <a:gd name="connsiteY136" fmla="*/ 810692 h 927411"/>
                <a:gd name="connsiteX137" fmla="*/ 386048 w 951642"/>
                <a:gd name="connsiteY137" fmla="*/ 835200 h 927411"/>
                <a:gd name="connsiteX138" fmla="*/ 361540 w 951642"/>
                <a:gd name="connsiteY138" fmla="*/ 810692 h 927411"/>
                <a:gd name="connsiteX139" fmla="*/ 386048 w 951642"/>
                <a:gd name="connsiteY139" fmla="*/ 786184 h 927411"/>
                <a:gd name="connsiteX140" fmla="*/ 296266 w 951642"/>
                <a:gd name="connsiteY140" fmla="*/ 786184 h 927411"/>
                <a:gd name="connsiteX141" fmla="*/ 320774 w 951642"/>
                <a:gd name="connsiteY141" fmla="*/ 810692 h 927411"/>
                <a:gd name="connsiteX142" fmla="*/ 296266 w 951642"/>
                <a:gd name="connsiteY142" fmla="*/ 835200 h 927411"/>
                <a:gd name="connsiteX143" fmla="*/ 271758 w 951642"/>
                <a:gd name="connsiteY143" fmla="*/ 810692 h 927411"/>
                <a:gd name="connsiteX144" fmla="*/ 296266 w 951642"/>
                <a:gd name="connsiteY144" fmla="*/ 786184 h 927411"/>
                <a:gd name="connsiteX145" fmla="*/ 206483 w 951642"/>
                <a:gd name="connsiteY145" fmla="*/ 786184 h 927411"/>
                <a:gd name="connsiteX146" fmla="*/ 230991 w 951642"/>
                <a:gd name="connsiteY146" fmla="*/ 810692 h 927411"/>
                <a:gd name="connsiteX147" fmla="*/ 206483 w 951642"/>
                <a:gd name="connsiteY147" fmla="*/ 835200 h 927411"/>
                <a:gd name="connsiteX148" fmla="*/ 181975 w 951642"/>
                <a:gd name="connsiteY148" fmla="*/ 810692 h 927411"/>
                <a:gd name="connsiteX149" fmla="*/ 206483 w 951642"/>
                <a:gd name="connsiteY149" fmla="*/ 786184 h 927411"/>
                <a:gd name="connsiteX150" fmla="*/ 116710 w 951642"/>
                <a:gd name="connsiteY150" fmla="*/ 786184 h 927411"/>
                <a:gd name="connsiteX151" fmla="*/ 141218 w 951642"/>
                <a:gd name="connsiteY151" fmla="*/ 810692 h 927411"/>
                <a:gd name="connsiteX152" fmla="*/ 116710 w 951642"/>
                <a:gd name="connsiteY152" fmla="*/ 835200 h 927411"/>
                <a:gd name="connsiteX153" fmla="*/ 92202 w 951642"/>
                <a:gd name="connsiteY153" fmla="*/ 810692 h 927411"/>
                <a:gd name="connsiteX154" fmla="*/ 116710 w 951642"/>
                <a:gd name="connsiteY154" fmla="*/ 786184 h 927411"/>
                <a:gd name="connsiteX155" fmla="*/ 26937 w 951642"/>
                <a:gd name="connsiteY155" fmla="*/ 786184 h 927411"/>
                <a:gd name="connsiteX156" fmla="*/ 51445 w 951642"/>
                <a:gd name="connsiteY156" fmla="*/ 810692 h 927411"/>
                <a:gd name="connsiteX157" fmla="*/ 26937 w 951642"/>
                <a:gd name="connsiteY157" fmla="*/ 835200 h 927411"/>
                <a:gd name="connsiteX158" fmla="*/ 2429 w 951642"/>
                <a:gd name="connsiteY158" fmla="*/ 810692 h 927411"/>
                <a:gd name="connsiteX159" fmla="*/ 26937 w 951642"/>
                <a:gd name="connsiteY159" fmla="*/ 786184 h 927411"/>
                <a:gd name="connsiteX160" fmla="*/ 879815 w 951642"/>
                <a:gd name="connsiteY160" fmla="*/ 742503 h 927411"/>
                <a:gd name="connsiteX161" fmla="*/ 903113 w 951642"/>
                <a:gd name="connsiteY161" fmla="*/ 765801 h 927411"/>
                <a:gd name="connsiteX162" fmla="*/ 879815 w 951642"/>
                <a:gd name="connsiteY162" fmla="*/ 789099 h 927411"/>
                <a:gd name="connsiteX163" fmla="*/ 856517 w 951642"/>
                <a:gd name="connsiteY163" fmla="*/ 765801 h 927411"/>
                <a:gd name="connsiteX164" fmla="*/ 879815 w 951642"/>
                <a:gd name="connsiteY164" fmla="*/ 742503 h 927411"/>
                <a:gd name="connsiteX165" fmla="*/ 790041 w 951642"/>
                <a:gd name="connsiteY165" fmla="*/ 742503 h 927411"/>
                <a:gd name="connsiteX166" fmla="*/ 813339 w 951642"/>
                <a:gd name="connsiteY166" fmla="*/ 765801 h 927411"/>
                <a:gd name="connsiteX167" fmla="*/ 790041 w 951642"/>
                <a:gd name="connsiteY167" fmla="*/ 789099 h 927411"/>
                <a:gd name="connsiteX168" fmla="*/ 766743 w 951642"/>
                <a:gd name="connsiteY168" fmla="*/ 765801 h 927411"/>
                <a:gd name="connsiteX169" fmla="*/ 790041 w 951642"/>
                <a:gd name="connsiteY169" fmla="*/ 742503 h 927411"/>
                <a:gd name="connsiteX170" fmla="*/ 700259 w 951642"/>
                <a:gd name="connsiteY170" fmla="*/ 742503 h 927411"/>
                <a:gd name="connsiteX171" fmla="*/ 723557 w 951642"/>
                <a:gd name="connsiteY171" fmla="*/ 765801 h 927411"/>
                <a:gd name="connsiteX172" fmla="*/ 700259 w 951642"/>
                <a:gd name="connsiteY172" fmla="*/ 789099 h 927411"/>
                <a:gd name="connsiteX173" fmla="*/ 676961 w 951642"/>
                <a:gd name="connsiteY173" fmla="*/ 765801 h 927411"/>
                <a:gd name="connsiteX174" fmla="*/ 700259 w 951642"/>
                <a:gd name="connsiteY174" fmla="*/ 742503 h 927411"/>
                <a:gd name="connsiteX175" fmla="*/ 610486 w 951642"/>
                <a:gd name="connsiteY175" fmla="*/ 742503 h 927411"/>
                <a:gd name="connsiteX176" fmla="*/ 633784 w 951642"/>
                <a:gd name="connsiteY176" fmla="*/ 765801 h 927411"/>
                <a:gd name="connsiteX177" fmla="*/ 610486 w 951642"/>
                <a:gd name="connsiteY177" fmla="*/ 789099 h 927411"/>
                <a:gd name="connsiteX178" fmla="*/ 587188 w 951642"/>
                <a:gd name="connsiteY178" fmla="*/ 765801 h 927411"/>
                <a:gd name="connsiteX179" fmla="*/ 610486 w 951642"/>
                <a:gd name="connsiteY179" fmla="*/ 742503 h 927411"/>
                <a:gd name="connsiteX180" fmla="*/ 520703 w 951642"/>
                <a:gd name="connsiteY180" fmla="*/ 742503 h 927411"/>
                <a:gd name="connsiteX181" fmla="*/ 544001 w 951642"/>
                <a:gd name="connsiteY181" fmla="*/ 765801 h 927411"/>
                <a:gd name="connsiteX182" fmla="*/ 520703 w 951642"/>
                <a:gd name="connsiteY182" fmla="*/ 789099 h 927411"/>
                <a:gd name="connsiteX183" fmla="*/ 497405 w 951642"/>
                <a:gd name="connsiteY183" fmla="*/ 765801 h 927411"/>
                <a:gd name="connsiteX184" fmla="*/ 520703 w 951642"/>
                <a:gd name="connsiteY184" fmla="*/ 742503 h 927411"/>
                <a:gd name="connsiteX185" fmla="*/ 430930 w 951642"/>
                <a:gd name="connsiteY185" fmla="*/ 742503 h 927411"/>
                <a:gd name="connsiteX186" fmla="*/ 454228 w 951642"/>
                <a:gd name="connsiteY186" fmla="*/ 765801 h 927411"/>
                <a:gd name="connsiteX187" fmla="*/ 430930 w 951642"/>
                <a:gd name="connsiteY187" fmla="*/ 789099 h 927411"/>
                <a:gd name="connsiteX188" fmla="*/ 407632 w 951642"/>
                <a:gd name="connsiteY188" fmla="*/ 765801 h 927411"/>
                <a:gd name="connsiteX189" fmla="*/ 430930 w 951642"/>
                <a:gd name="connsiteY189" fmla="*/ 742503 h 927411"/>
                <a:gd name="connsiteX190" fmla="*/ 341157 w 951642"/>
                <a:gd name="connsiteY190" fmla="*/ 742503 h 927411"/>
                <a:gd name="connsiteX191" fmla="*/ 364455 w 951642"/>
                <a:gd name="connsiteY191" fmla="*/ 765801 h 927411"/>
                <a:gd name="connsiteX192" fmla="*/ 341157 w 951642"/>
                <a:gd name="connsiteY192" fmla="*/ 789099 h 927411"/>
                <a:gd name="connsiteX193" fmla="*/ 317859 w 951642"/>
                <a:gd name="connsiteY193" fmla="*/ 765801 h 927411"/>
                <a:gd name="connsiteX194" fmla="*/ 341157 w 951642"/>
                <a:gd name="connsiteY194" fmla="*/ 742503 h 927411"/>
                <a:gd name="connsiteX195" fmla="*/ 251384 w 951642"/>
                <a:gd name="connsiteY195" fmla="*/ 742503 h 927411"/>
                <a:gd name="connsiteX196" fmla="*/ 274682 w 951642"/>
                <a:gd name="connsiteY196" fmla="*/ 765801 h 927411"/>
                <a:gd name="connsiteX197" fmla="*/ 251384 w 951642"/>
                <a:gd name="connsiteY197" fmla="*/ 789099 h 927411"/>
                <a:gd name="connsiteX198" fmla="*/ 228086 w 951642"/>
                <a:gd name="connsiteY198" fmla="*/ 765801 h 927411"/>
                <a:gd name="connsiteX199" fmla="*/ 251384 w 951642"/>
                <a:gd name="connsiteY199" fmla="*/ 742503 h 927411"/>
                <a:gd name="connsiteX200" fmla="*/ 161601 w 951642"/>
                <a:gd name="connsiteY200" fmla="*/ 742503 h 927411"/>
                <a:gd name="connsiteX201" fmla="*/ 184899 w 951642"/>
                <a:gd name="connsiteY201" fmla="*/ 765801 h 927411"/>
                <a:gd name="connsiteX202" fmla="*/ 161601 w 951642"/>
                <a:gd name="connsiteY202" fmla="*/ 789099 h 927411"/>
                <a:gd name="connsiteX203" fmla="*/ 138303 w 951642"/>
                <a:gd name="connsiteY203" fmla="*/ 765801 h 927411"/>
                <a:gd name="connsiteX204" fmla="*/ 161601 w 951642"/>
                <a:gd name="connsiteY204" fmla="*/ 742503 h 927411"/>
                <a:gd name="connsiteX205" fmla="*/ 71828 w 951642"/>
                <a:gd name="connsiteY205" fmla="*/ 742503 h 927411"/>
                <a:gd name="connsiteX206" fmla="*/ 95126 w 951642"/>
                <a:gd name="connsiteY206" fmla="*/ 765801 h 927411"/>
                <a:gd name="connsiteX207" fmla="*/ 71828 w 951642"/>
                <a:gd name="connsiteY207" fmla="*/ 789099 h 927411"/>
                <a:gd name="connsiteX208" fmla="*/ 48530 w 951642"/>
                <a:gd name="connsiteY208" fmla="*/ 765801 h 927411"/>
                <a:gd name="connsiteX209" fmla="*/ 71828 w 951642"/>
                <a:gd name="connsiteY209" fmla="*/ 742503 h 927411"/>
                <a:gd name="connsiteX210" fmla="*/ 296266 w 951642"/>
                <a:gd name="connsiteY210" fmla="*/ 698831 h 927411"/>
                <a:gd name="connsiteX211" fmla="*/ 318345 w 951642"/>
                <a:gd name="connsiteY211" fmla="*/ 720910 h 927411"/>
                <a:gd name="connsiteX212" fmla="*/ 296266 w 951642"/>
                <a:gd name="connsiteY212" fmla="*/ 742989 h 927411"/>
                <a:gd name="connsiteX213" fmla="*/ 274187 w 951642"/>
                <a:gd name="connsiteY213" fmla="*/ 720910 h 927411"/>
                <a:gd name="connsiteX214" fmla="*/ 296266 w 951642"/>
                <a:gd name="connsiteY214" fmla="*/ 698831 h 927411"/>
                <a:gd name="connsiteX215" fmla="*/ 924696 w 951642"/>
                <a:gd name="connsiteY215" fmla="*/ 698821 h 927411"/>
                <a:gd name="connsiteX216" fmla="*/ 946785 w 951642"/>
                <a:gd name="connsiteY216" fmla="*/ 720909 h 927411"/>
                <a:gd name="connsiteX217" fmla="*/ 924696 w 951642"/>
                <a:gd name="connsiteY217" fmla="*/ 742998 h 927411"/>
                <a:gd name="connsiteX218" fmla="*/ 902608 w 951642"/>
                <a:gd name="connsiteY218" fmla="*/ 720909 h 927411"/>
                <a:gd name="connsiteX219" fmla="*/ 924696 w 951642"/>
                <a:gd name="connsiteY219" fmla="*/ 698821 h 927411"/>
                <a:gd name="connsiteX220" fmla="*/ 834923 w 951642"/>
                <a:gd name="connsiteY220" fmla="*/ 698821 h 927411"/>
                <a:gd name="connsiteX221" fmla="*/ 857012 w 951642"/>
                <a:gd name="connsiteY221" fmla="*/ 720909 h 927411"/>
                <a:gd name="connsiteX222" fmla="*/ 834923 w 951642"/>
                <a:gd name="connsiteY222" fmla="*/ 742998 h 927411"/>
                <a:gd name="connsiteX223" fmla="*/ 812835 w 951642"/>
                <a:gd name="connsiteY223" fmla="*/ 720909 h 927411"/>
                <a:gd name="connsiteX224" fmla="*/ 834923 w 951642"/>
                <a:gd name="connsiteY224" fmla="*/ 698821 h 927411"/>
                <a:gd name="connsiteX225" fmla="*/ 745151 w 951642"/>
                <a:gd name="connsiteY225" fmla="*/ 698821 h 927411"/>
                <a:gd name="connsiteX226" fmla="*/ 767239 w 951642"/>
                <a:gd name="connsiteY226" fmla="*/ 720909 h 927411"/>
                <a:gd name="connsiteX227" fmla="*/ 745151 w 951642"/>
                <a:gd name="connsiteY227" fmla="*/ 742998 h 927411"/>
                <a:gd name="connsiteX228" fmla="*/ 723062 w 951642"/>
                <a:gd name="connsiteY228" fmla="*/ 720909 h 927411"/>
                <a:gd name="connsiteX229" fmla="*/ 745151 w 951642"/>
                <a:gd name="connsiteY229" fmla="*/ 698821 h 927411"/>
                <a:gd name="connsiteX230" fmla="*/ 655367 w 951642"/>
                <a:gd name="connsiteY230" fmla="*/ 698821 h 927411"/>
                <a:gd name="connsiteX231" fmla="*/ 677456 w 951642"/>
                <a:gd name="connsiteY231" fmla="*/ 720909 h 927411"/>
                <a:gd name="connsiteX232" fmla="*/ 655367 w 951642"/>
                <a:gd name="connsiteY232" fmla="*/ 742998 h 927411"/>
                <a:gd name="connsiteX233" fmla="*/ 633279 w 951642"/>
                <a:gd name="connsiteY233" fmla="*/ 720909 h 927411"/>
                <a:gd name="connsiteX234" fmla="*/ 655367 w 951642"/>
                <a:gd name="connsiteY234" fmla="*/ 698821 h 927411"/>
                <a:gd name="connsiteX235" fmla="*/ 565604 w 951642"/>
                <a:gd name="connsiteY235" fmla="*/ 698821 h 927411"/>
                <a:gd name="connsiteX236" fmla="*/ 587693 w 951642"/>
                <a:gd name="connsiteY236" fmla="*/ 720909 h 927411"/>
                <a:gd name="connsiteX237" fmla="*/ 565604 w 951642"/>
                <a:gd name="connsiteY237" fmla="*/ 742998 h 927411"/>
                <a:gd name="connsiteX238" fmla="*/ 543516 w 951642"/>
                <a:gd name="connsiteY238" fmla="*/ 720909 h 927411"/>
                <a:gd name="connsiteX239" fmla="*/ 565604 w 951642"/>
                <a:gd name="connsiteY239" fmla="*/ 698821 h 927411"/>
                <a:gd name="connsiteX240" fmla="*/ 475821 w 951642"/>
                <a:gd name="connsiteY240" fmla="*/ 698821 h 927411"/>
                <a:gd name="connsiteX241" fmla="*/ 497910 w 951642"/>
                <a:gd name="connsiteY241" fmla="*/ 720909 h 927411"/>
                <a:gd name="connsiteX242" fmla="*/ 475821 w 951642"/>
                <a:gd name="connsiteY242" fmla="*/ 742998 h 927411"/>
                <a:gd name="connsiteX243" fmla="*/ 453733 w 951642"/>
                <a:gd name="connsiteY243" fmla="*/ 720909 h 927411"/>
                <a:gd name="connsiteX244" fmla="*/ 475821 w 951642"/>
                <a:gd name="connsiteY244" fmla="*/ 698821 h 927411"/>
                <a:gd name="connsiteX245" fmla="*/ 386038 w 951642"/>
                <a:gd name="connsiteY245" fmla="*/ 698821 h 927411"/>
                <a:gd name="connsiteX246" fmla="*/ 408127 w 951642"/>
                <a:gd name="connsiteY246" fmla="*/ 720909 h 927411"/>
                <a:gd name="connsiteX247" fmla="*/ 386038 w 951642"/>
                <a:gd name="connsiteY247" fmla="*/ 742998 h 927411"/>
                <a:gd name="connsiteX248" fmla="*/ 363950 w 951642"/>
                <a:gd name="connsiteY248" fmla="*/ 720909 h 927411"/>
                <a:gd name="connsiteX249" fmla="*/ 386038 w 951642"/>
                <a:gd name="connsiteY249" fmla="*/ 698821 h 927411"/>
                <a:gd name="connsiteX250" fmla="*/ 206492 w 951642"/>
                <a:gd name="connsiteY250" fmla="*/ 698821 h 927411"/>
                <a:gd name="connsiteX251" fmla="*/ 228581 w 951642"/>
                <a:gd name="connsiteY251" fmla="*/ 720909 h 927411"/>
                <a:gd name="connsiteX252" fmla="*/ 206492 w 951642"/>
                <a:gd name="connsiteY252" fmla="*/ 742998 h 927411"/>
                <a:gd name="connsiteX253" fmla="*/ 184404 w 951642"/>
                <a:gd name="connsiteY253" fmla="*/ 720909 h 927411"/>
                <a:gd name="connsiteX254" fmla="*/ 206492 w 951642"/>
                <a:gd name="connsiteY254" fmla="*/ 698821 h 927411"/>
                <a:gd name="connsiteX255" fmla="*/ 116719 w 951642"/>
                <a:gd name="connsiteY255" fmla="*/ 698821 h 927411"/>
                <a:gd name="connsiteX256" fmla="*/ 138808 w 951642"/>
                <a:gd name="connsiteY256" fmla="*/ 720909 h 927411"/>
                <a:gd name="connsiteX257" fmla="*/ 116719 w 951642"/>
                <a:gd name="connsiteY257" fmla="*/ 742998 h 927411"/>
                <a:gd name="connsiteX258" fmla="*/ 94631 w 951642"/>
                <a:gd name="connsiteY258" fmla="*/ 720909 h 927411"/>
                <a:gd name="connsiteX259" fmla="*/ 116719 w 951642"/>
                <a:gd name="connsiteY259" fmla="*/ 698821 h 927411"/>
                <a:gd name="connsiteX260" fmla="*/ 26936 w 951642"/>
                <a:gd name="connsiteY260" fmla="*/ 698821 h 927411"/>
                <a:gd name="connsiteX261" fmla="*/ 49025 w 951642"/>
                <a:gd name="connsiteY261" fmla="*/ 720909 h 927411"/>
                <a:gd name="connsiteX262" fmla="*/ 26936 w 951642"/>
                <a:gd name="connsiteY262" fmla="*/ 742998 h 927411"/>
                <a:gd name="connsiteX263" fmla="*/ 4848 w 951642"/>
                <a:gd name="connsiteY263" fmla="*/ 720909 h 927411"/>
                <a:gd name="connsiteX264" fmla="*/ 26936 w 951642"/>
                <a:gd name="connsiteY264" fmla="*/ 698821 h 927411"/>
                <a:gd name="connsiteX265" fmla="*/ 879814 w 951642"/>
                <a:gd name="connsiteY265" fmla="*/ 655158 h 927411"/>
                <a:gd name="connsiteX266" fmla="*/ 900684 w 951642"/>
                <a:gd name="connsiteY266" fmla="*/ 676027 h 927411"/>
                <a:gd name="connsiteX267" fmla="*/ 879814 w 951642"/>
                <a:gd name="connsiteY267" fmla="*/ 696897 h 927411"/>
                <a:gd name="connsiteX268" fmla="*/ 858945 w 951642"/>
                <a:gd name="connsiteY268" fmla="*/ 676027 h 927411"/>
                <a:gd name="connsiteX269" fmla="*/ 879814 w 951642"/>
                <a:gd name="connsiteY269" fmla="*/ 655158 h 927411"/>
                <a:gd name="connsiteX270" fmla="*/ 700259 w 951642"/>
                <a:gd name="connsiteY270" fmla="*/ 655158 h 927411"/>
                <a:gd name="connsiteX271" fmla="*/ 721129 w 951642"/>
                <a:gd name="connsiteY271" fmla="*/ 676027 h 927411"/>
                <a:gd name="connsiteX272" fmla="*/ 700259 w 951642"/>
                <a:gd name="connsiteY272" fmla="*/ 696897 h 927411"/>
                <a:gd name="connsiteX273" fmla="*/ 679390 w 951642"/>
                <a:gd name="connsiteY273" fmla="*/ 676027 h 927411"/>
                <a:gd name="connsiteX274" fmla="*/ 700259 w 951642"/>
                <a:gd name="connsiteY274" fmla="*/ 655158 h 927411"/>
                <a:gd name="connsiteX275" fmla="*/ 610486 w 951642"/>
                <a:gd name="connsiteY275" fmla="*/ 655158 h 927411"/>
                <a:gd name="connsiteX276" fmla="*/ 631356 w 951642"/>
                <a:gd name="connsiteY276" fmla="*/ 676027 h 927411"/>
                <a:gd name="connsiteX277" fmla="*/ 610486 w 951642"/>
                <a:gd name="connsiteY277" fmla="*/ 696897 h 927411"/>
                <a:gd name="connsiteX278" fmla="*/ 589617 w 951642"/>
                <a:gd name="connsiteY278" fmla="*/ 676027 h 927411"/>
                <a:gd name="connsiteX279" fmla="*/ 610486 w 951642"/>
                <a:gd name="connsiteY279" fmla="*/ 655158 h 927411"/>
                <a:gd name="connsiteX280" fmla="*/ 430930 w 951642"/>
                <a:gd name="connsiteY280" fmla="*/ 655158 h 927411"/>
                <a:gd name="connsiteX281" fmla="*/ 451800 w 951642"/>
                <a:gd name="connsiteY281" fmla="*/ 676027 h 927411"/>
                <a:gd name="connsiteX282" fmla="*/ 430930 w 951642"/>
                <a:gd name="connsiteY282" fmla="*/ 696897 h 927411"/>
                <a:gd name="connsiteX283" fmla="*/ 410061 w 951642"/>
                <a:gd name="connsiteY283" fmla="*/ 676027 h 927411"/>
                <a:gd name="connsiteX284" fmla="*/ 430930 w 951642"/>
                <a:gd name="connsiteY284" fmla="*/ 655158 h 927411"/>
                <a:gd name="connsiteX285" fmla="*/ 341157 w 951642"/>
                <a:gd name="connsiteY285" fmla="*/ 655158 h 927411"/>
                <a:gd name="connsiteX286" fmla="*/ 362027 w 951642"/>
                <a:gd name="connsiteY286" fmla="*/ 676027 h 927411"/>
                <a:gd name="connsiteX287" fmla="*/ 341157 w 951642"/>
                <a:gd name="connsiteY287" fmla="*/ 696897 h 927411"/>
                <a:gd name="connsiteX288" fmla="*/ 320288 w 951642"/>
                <a:gd name="connsiteY288" fmla="*/ 676027 h 927411"/>
                <a:gd name="connsiteX289" fmla="*/ 341157 w 951642"/>
                <a:gd name="connsiteY289" fmla="*/ 655158 h 927411"/>
                <a:gd name="connsiteX290" fmla="*/ 251374 w 951642"/>
                <a:gd name="connsiteY290" fmla="*/ 655158 h 927411"/>
                <a:gd name="connsiteX291" fmla="*/ 272244 w 951642"/>
                <a:gd name="connsiteY291" fmla="*/ 676027 h 927411"/>
                <a:gd name="connsiteX292" fmla="*/ 251374 w 951642"/>
                <a:gd name="connsiteY292" fmla="*/ 696897 h 927411"/>
                <a:gd name="connsiteX293" fmla="*/ 230505 w 951642"/>
                <a:gd name="connsiteY293" fmla="*/ 676027 h 927411"/>
                <a:gd name="connsiteX294" fmla="*/ 251374 w 951642"/>
                <a:gd name="connsiteY294" fmla="*/ 655158 h 927411"/>
                <a:gd name="connsiteX295" fmla="*/ 161601 w 951642"/>
                <a:gd name="connsiteY295" fmla="*/ 655158 h 927411"/>
                <a:gd name="connsiteX296" fmla="*/ 182471 w 951642"/>
                <a:gd name="connsiteY296" fmla="*/ 676027 h 927411"/>
                <a:gd name="connsiteX297" fmla="*/ 161601 w 951642"/>
                <a:gd name="connsiteY297" fmla="*/ 696897 h 927411"/>
                <a:gd name="connsiteX298" fmla="*/ 140732 w 951642"/>
                <a:gd name="connsiteY298" fmla="*/ 676027 h 927411"/>
                <a:gd name="connsiteX299" fmla="*/ 161601 w 951642"/>
                <a:gd name="connsiteY299" fmla="*/ 655158 h 927411"/>
                <a:gd name="connsiteX300" fmla="*/ 71828 w 951642"/>
                <a:gd name="connsiteY300" fmla="*/ 655158 h 927411"/>
                <a:gd name="connsiteX301" fmla="*/ 92698 w 951642"/>
                <a:gd name="connsiteY301" fmla="*/ 676027 h 927411"/>
                <a:gd name="connsiteX302" fmla="*/ 71828 w 951642"/>
                <a:gd name="connsiteY302" fmla="*/ 696897 h 927411"/>
                <a:gd name="connsiteX303" fmla="*/ 50959 w 951642"/>
                <a:gd name="connsiteY303" fmla="*/ 676027 h 927411"/>
                <a:gd name="connsiteX304" fmla="*/ 71828 w 951642"/>
                <a:gd name="connsiteY304" fmla="*/ 655158 h 927411"/>
                <a:gd name="connsiteX305" fmla="*/ 790042 w 951642"/>
                <a:gd name="connsiteY305" fmla="*/ 655149 h 927411"/>
                <a:gd name="connsiteX306" fmla="*/ 810921 w 951642"/>
                <a:gd name="connsiteY306" fmla="*/ 676028 h 927411"/>
                <a:gd name="connsiteX307" fmla="*/ 790042 w 951642"/>
                <a:gd name="connsiteY307" fmla="*/ 696907 h 927411"/>
                <a:gd name="connsiteX308" fmla="*/ 769163 w 951642"/>
                <a:gd name="connsiteY308" fmla="*/ 676028 h 927411"/>
                <a:gd name="connsiteX309" fmla="*/ 790042 w 951642"/>
                <a:gd name="connsiteY309" fmla="*/ 655149 h 927411"/>
                <a:gd name="connsiteX310" fmla="*/ 520703 w 951642"/>
                <a:gd name="connsiteY310" fmla="*/ 655149 h 927411"/>
                <a:gd name="connsiteX311" fmla="*/ 541582 w 951642"/>
                <a:gd name="connsiteY311" fmla="*/ 676028 h 927411"/>
                <a:gd name="connsiteX312" fmla="*/ 520703 w 951642"/>
                <a:gd name="connsiteY312" fmla="*/ 696907 h 927411"/>
                <a:gd name="connsiteX313" fmla="*/ 499824 w 951642"/>
                <a:gd name="connsiteY313" fmla="*/ 676028 h 927411"/>
                <a:gd name="connsiteX314" fmla="*/ 520703 w 951642"/>
                <a:gd name="connsiteY314" fmla="*/ 655149 h 927411"/>
                <a:gd name="connsiteX315" fmla="*/ 924706 w 951642"/>
                <a:gd name="connsiteY315" fmla="*/ 611477 h 927411"/>
                <a:gd name="connsiteX316" fmla="*/ 944365 w 951642"/>
                <a:gd name="connsiteY316" fmla="*/ 631137 h 927411"/>
                <a:gd name="connsiteX317" fmla="*/ 924706 w 951642"/>
                <a:gd name="connsiteY317" fmla="*/ 650796 h 927411"/>
                <a:gd name="connsiteX318" fmla="*/ 905046 w 951642"/>
                <a:gd name="connsiteY318" fmla="*/ 631137 h 927411"/>
                <a:gd name="connsiteX319" fmla="*/ 924706 w 951642"/>
                <a:gd name="connsiteY319" fmla="*/ 611477 h 927411"/>
                <a:gd name="connsiteX320" fmla="*/ 834924 w 951642"/>
                <a:gd name="connsiteY320" fmla="*/ 611477 h 927411"/>
                <a:gd name="connsiteX321" fmla="*/ 854583 w 951642"/>
                <a:gd name="connsiteY321" fmla="*/ 631137 h 927411"/>
                <a:gd name="connsiteX322" fmla="*/ 834924 w 951642"/>
                <a:gd name="connsiteY322" fmla="*/ 650796 h 927411"/>
                <a:gd name="connsiteX323" fmla="*/ 815264 w 951642"/>
                <a:gd name="connsiteY323" fmla="*/ 631137 h 927411"/>
                <a:gd name="connsiteX324" fmla="*/ 834924 w 951642"/>
                <a:gd name="connsiteY324" fmla="*/ 611477 h 927411"/>
                <a:gd name="connsiteX325" fmla="*/ 745151 w 951642"/>
                <a:gd name="connsiteY325" fmla="*/ 611477 h 927411"/>
                <a:gd name="connsiteX326" fmla="*/ 764810 w 951642"/>
                <a:gd name="connsiteY326" fmla="*/ 631137 h 927411"/>
                <a:gd name="connsiteX327" fmla="*/ 745151 w 951642"/>
                <a:gd name="connsiteY327" fmla="*/ 650796 h 927411"/>
                <a:gd name="connsiteX328" fmla="*/ 725491 w 951642"/>
                <a:gd name="connsiteY328" fmla="*/ 631137 h 927411"/>
                <a:gd name="connsiteX329" fmla="*/ 745151 w 951642"/>
                <a:gd name="connsiteY329" fmla="*/ 611477 h 927411"/>
                <a:gd name="connsiteX330" fmla="*/ 655368 w 951642"/>
                <a:gd name="connsiteY330" fmla="*/ 611477 h 927411"/>
                <a:gd name="connsiteX331" fmla="*/ 675027 w 951642"/>
                <a:gd name="connsiteY331" fmla="*/ 631137 h 927411"/>
                <a:gd name="connsiteX332" fmla="*/ 655368 w 951642"/>
                <a:gd name="connsiteY332" fmla="*/ 650796 h 927411"/>
                <a:gd name="connsiteX333" fmla="*/ 635708 w 951642"/>
                <a:gd name="connsiteY333" fmla="*/ 631137 h 927411"/>
                <a:gd name="connsiteX334" fmla="*/ 655368 w 951642"/>
                <a:gd name="connsiteY334" fmla="*/ 611477 h 927411"/>
                <a:gd name="connsiteX335" fmla="*/ 565595 w 951642"/>
                <a:gd name="connsiteY335" fmla="*/ 611477 h 927411"/>
                <a:gd name="connsiteX336" fmla="*/ 585254 w 951642"/>
                <a:gd name="connsiteY336" fmla="*/ 631137 h 927411"/>
                <a:gd name="connsiteX337" fmla="*/ 565595 w 951642"/>
                <a:gd name="connsiteY337" fmla="*/ 650796 h 927411"/>
                <a:gd name="connsiteX338" fmla="*/ 545935 w 951642"/>
                <a:gd name="connsiteY338" fmla="*/ 631137 h 927411"/>
                <a:gd name="connsiteX339" fmla="*/ 565595 w 951642"/>
                <a:gd name="connsiteY339" fmla="*/ 611477 h 927411"/>
                <a:gd name="connsiteX340" fmla="*/ 475822 w 951642"/>
                <a:gd name="connsiteY340" fmla="*/ 611477 h 927411"/>
                <a:gd name="connsiteX341" fmla="*/ 495481 w 951642"/>
                <a:gd name="connsiteY341" fmla="*/ 631137 h 927411"/>
                <a:gd name="connsiteX342" fmla="*/ 475822 w 951642"/>
                <a:gd name="connsiteY342" fmla="*/ 650796 h 927411"/>
                <a:gd name="connsiteX343" fmla="*/ 456162 w 951642"/>
                <a:gd name="connsiteY343" fmla="*/ 631137 h 927411"/>
                <a:gd name="connsiteX344" fmla="*/ 475822 w 951642"/>
                <a:gd name="connsiteY344" fmla="*/ 611477 h 927411"/>
                <a:gd name="connsiteX345" fmla="*/ 386049 w 951642"/>
                <a:gd name="connsiteY345" fmla="*/ 611477 h 927411"/>
                <a:gd name="connsiteX346" fmla="*/ 405708 w 951642"/>
                <a:gd name="connsiteY346" fmla="*/ 631137 h 927411"/>
                <a:gd name="connsiteX347" fmla="*/ 386049 w 951642"/>
                <a:gd name="connsiteY347" fmla="*/ 650796 h 927411"/>
                <a:gd name="connsiteX348" fmla="*/ 366389 w 951642"/>
                <a:gd name="connsiteY348" fmla="*/ 631137 h 927411"/>
                <a:gd name="connsiteX349" fmla="*/ 386049 w 951642"/>
                <a:gd name="connsiteY349" fmla="*/ 611477 h 927411"/>
                <a:gd name="connsiteX350" fmla="*/ 296266 w 951642"/>
                <a:gd name="connsiteY350" fmla="*/ 611477 h 927411"/>
                <a:gd name="connsiteX351" fmla="*/ 315925 w 951642"/>
                <a:gd name="connsiteY351" fmla="*/ 631137 h 927411"/>
                <a:gd name="connsiteX352" fmla="*/ 296266 w 951642"/>
                <a:gd name="connsiteY352" fmla="*/ 650796 h 927411"/>
                <a:gd name="connsiteX353" fmla="*/ 276606 w 951642"/>
                <a:gd name="connsiteY353" fmla="*/ 631137 h 927411"/>
                <a:gd name="connsiteX354" fmla="*/ 296266 w 951642"/>
                <a:gd name="connsiteY354" fmla="*/ 611477 h 927411"/>
                <a:gd name="connsiteX355" fmla="*/ 206493 w 951642"/>
                <a:gd name="connsiteY355" fmla="*/ 611477 h 927411"/>
                <a:gd name="connsiteX356" fmla="*/ 226152 w 951642"/>
                <a:gd name="connsiteY356" fmla="*/ 631137 h 927411"/>
                <a:gd name="connsiteX357" fmla="*/ 206493 w 951642"/>
                <a:gd name="connsiteY357" fmla="*/ 650796 h 927411"/>
                <a:gd name="connsiteX358" fmla="*/ 186833 w 951642"/>
                <a:gd name="connsiteY358" fmla="*/ 631137 h 927411"/>
                <a:gd name="connsiteX359" fmla="*/ 206493 w 951642"/>
                <a:gd name="connsiteY359" fmla="*/ 611477 h 927411"/>
                <a:gd name="connsiteX360" fmla="*/ 116710 w 951642"/>
                <a:gd name="connsiteY360" fmla="*/ 611477 h 927411"/>
                <a:gd name="connsiteX361" fmla="*/ 136369 w 951642"/>
                <a:gd name="connsiteY361" fmla="*/ 631137 h 927411"/>
                <a:gd name="connsiteX362" fmla="*/ 116710 w 951642"/>
                <a:gd name="connsiteY362" fmla="*/ 650796 h 927411"/>
                <a:gd name="connsiteX363" fmla="*/ 97050 w 951642"/>
                <a:gd name="connsiteY363" fmla="*/ 631137 h 927411"/>
                <a:gd name="connsiteX364" fmla="*/ 116710 w 951642"/>
                <a:gd name="connsiteY364" fmla="*/ 611477 h 927411"/>
                <a:gd name="connsiteX365" fmla="*/ 26937 w 951642"/>
                <a:gd name="connsiteY365" fmla="*/ 611477 h 927411"/>
                <a:gd name="connsiteX366" fmla="*/ 46596 w 951642"/>
                <a:gd name="connsiteY366" fmla="*/ 631137 h 927411"/>
                <a:gd name="connsiteX367" fmla="*/ 26937 w 951642"/>
                <a:gd name="connsiteY367" fmla="*/ 650796 h 927411"/>
                <a:gd name="connsiteX368" fmla="*/ 7277 w 951642"/>
                <a:gd name="connsiteY368" fmla="*/ 631137 h 927411"/>
                <a:gd name="connsiteX369" fmla="*/ 26937 w 951642"/>
                <a:gd name="connsiteY369" fmla="*/ 611477 h 927411"/>
                <a:gd name="connsiteX370" fmla="*/ 879815 w 951642"/>
                <a:gd name="connsiteY370" fmla="*/ 567805 h 927411"/>
                <a:gd name="connsiteX371" fmla="*/ 898265 w 951642"/>
                <a:gd name="connsiteY371" fmla="*/ 586255 h 927411"/>
                <a:gd name="connsiteX372" fmla="*/ 879815 w 951642"/>
                <a:gd name="connsiteY372" fmla="*/ 604705 h 927411"/>
                <a:gd name="connsiteX373" fmla="*/ 861365 w 951642"/>
                <a:gd name="connsiteY373" fmla="*/ 586255 h 927411"/>
                <a:gd name="connsiteX374" fmla="*/ 879815 w 951642"/>
                <a:gd name="connsiteY374" fmla="*/ 567805 h 927411"/>
                <a:gd name="connsiteX375" fmla="*/ 790032 w 951642"/>
                <a:gd name="connsiteY375" fmla="*/ 567805 h 927411"/>
                <a:gd name="connsiteX376" fmla="*/ 808482 w 951642"/>
                <a:gd name="connsiteY376" fmla="*/ 586255 h 927411"/>
                <a:gd name="connsiteX377" fmla="*/ 790032 w 951642"/>
                <a:gd name="connsiteY377" fmla="*/ 604705 h 927411"/>
                <a:gd name="connsiteX378" fmla="*/ 771582 w 951642"/>
                <a:gd name="connsiteY378" fmla="*/ 586255 h 927411"/>
                <a:gd name="connsiteX379" fmla="*/ 790032 w 951642"/>
                <a:gd name="connsiteY379" fmla="*/ 567805 h 927411"/>
                <a:gd name="connsiteX380" fmla="*/ 700269 w 951642"/>
                <a:gd name="connsiteY380" fmla="*/ 567805 h 927411"/>
                <a:gd name="connsiteX381" fmla="*/ 718719 w 951642"/>
                <a:gd name="connsiteY381" fmla="*/ 586255 h 927411"/>
                <a:gd name="connsiteX382" fmla="*/ 700269 w 951642"/>
                <a:gd name="connsiteY382" fmla="*/ 604705 h 927411"/>
                <a:gd name="connsiteX383" fmla="*/ 681819 w 951642"/>
                <a:gd name="connsiteY383" fmla="*/ 586255 h 927411"/>
                <a:gd name="connsiteX384" fmla="*/ 700269 w 951642"/>
                <a:gd name="connsiteY384" fmla="*/ 567805 h 927411"/>
                <a:gd name="connsiteX385" fmla="*/ 610486 w 951642"/>
                <a:gd name="connsiteY385" fmla="*/ 567805 h 927411"/>
                <a:gd name="connsiteX386" fmla="*/ 628936 w 951642"/>
                <a:gd name="connsiteY386" fmla="*/ 586255 h 927411"/>
                <a:gd name="connsiteX387" fmla="*/ 610486 w 951642"/>
                <a:gd name="connsiteY387" fmla="*/ 604705 h 927411"/>
                <a:gd name="connsiteX388" fmla="*/ 592036 w 951642"/>
                <a:gd name="connsiteY388" fmla="*/ 586255 h 927411"/>
                <a:gd name="connsiteX389" fmla="*/ 610486 w 951642"/>
                <a:gd name="connsiteY389" fmla="*/ 567805 h 927411"/>
                <a:gd name="connsiteX390" fmla="*/ 520703 w 951642"/>
                <a:gd name="connsiteY390" fmla="*/ 567805 h 927411"/>
                <a:gd name="connsiteX391" fmla="*/ 539153 w 951642"/>
                <a:gd name="connsiteY391" fmla="*/ 586255 h 927411"/>
                <a:gd name="connsiteX392" fmla="*/ 520703 w 951642"/>
                <a:gd name="connsiteY392" fmla="*/ 604705 h 927411"/>
                <a:gd name="connsiteX393" fmla="*/ 502253 w 951642"/>
                <a:gd name="connsiteY393" fmla="*/ 586255 h 927411"/>
                <a:gd name="connsiteX394" fmla="*/ 520703 w 951642"/>
                <a:gd name="connsiteY394" fmla="*/ 567805 h 927411"/>
                <a:gd name="connsiteX395" fmla="*/ 430930 w 951642"/>
                <a:gd name="connsiteY395" fmla="*/ 567805 h 927411"/>
                <a:gd name="connsiteX396" fmla="*/ 449380 w 951642"/>
                <a:gd name="connsiteY396" fmla="*/ 586255 h 927411"/>
                <a:gd name="connsiteX397" fmla="*/ 430930 w 951642"/>
                <a:gd name="connsiteY397" fmla="*/ 604705 h 927411"/>
                <a:gd name="connsiteX398" fmla="*/ 412480 w 951642"/>
                <a:gd name="connsiteY398" fmla="*/ 586255 h 927411"/>
                <a:gd name="connsiteX399" fmla="*/ 430930 w 951642"/>
                <a:gd name="connsiteY399" fmla="*/ 567805 h 927411"/>
                <a:gd name="connsiteX400" fmla="*/ 341157 w 951642"/>
                <a:gd name="connsiteY400" fmla="*/ 567805 h 927411"/>
                <a:gd name="connsiteX401" fmla="*/ 359607 w 951642"/>
                <a:gd name="connsiteY401" fmla="*/ 586255 h 927411"/>
                <a:gd name="connsiteX402" fmla="*/ 341157 w 951642"/>
                <a:gd name="connsiteY402" fmla="*/ 604705 h 927411"/>
                <a:gd name="connsiteX403" fmla="*/ 322707 w 951642"/>
                <a:gd name="connsiteY403" fmla="*/ 586255 h 927411"/>
                <a:gd name="connsiteX404" fmla="*/ 341157 w 951642"/>
                <a:gd name="connsiteY404" fmla="*/ 567805 h 927411"/>
                <a:gd name="connsiteX405" fmla="*/ 251374 w 951642"/>
                <a:gd name="connsiteY405" fmla="*/ 567805 h 927411"/>
                <a:gd name="connsiteX406" fmla="*/ 269824 w 951642"/>
                <a:gd name="connsiteY406" fmla="*/ 586255 h 927411"/>
                <a:gd name="connsiteX407" fmla="*/ 251374 w 951642"/>
                <a:gd name="connsiteY407" fmla="*/ 604705 h 927411"/>
                <a:gd name="connsiteX408" fmla="*/ 232924 w 951642"/>
                <a:gd name="connsiteY408" fmla="*/ 586255 h 927411"/>
                <a:gd name="connsiteX409" fmla="*/ 251374 w 951642"/>
                <a:gd name="connsiteY409" fmla="*/ 567805 h 927411"/>
                <a:gd name="connsiteX410" fmla="*/ 161601 w 951642"/>
                <a:gd name="connsiteY410" fmla="*/ 567805 h 927411"/>
                <a:gd name="connsiteX411" fmla="*/ 180051 w 951642"/>
                <a:gd name="connsiteY411" fmla="*/ 586255 h 927411"/>
                <a:gd name="connsiteX412" fmla="*/ 161601 w 951642"/>
                <a:gd name="connsiteY412" fmla="*/ 604705 h 927411"/>
                <a:gd name="connsiteX413" fmla="*/ 143151 w 951642"/>
                <a:gd name="connsiteY413" fmla="*/ 586255 h 927411"/>
                <a:gd name="connsiteX414" fmla="*/ 161601 w 951642"/>
                <a:gd name="connsiteY414" fmla="*/ 567805 h 927411"/>
                <a:gd name="connsiteX415" fmla="*/ 71828 w 951642"/>
                <a:gd name="connsiteY415" fmla="*/ 567805 h 927411"/>
                <a:gd name="connsiteX416" fmla="*/ 90278 w 951642"/>
                <a:gd name="connsiteY416" fmla="*/ 586255 h 927411"/>
                <a:gd name="connsiteX417" fmla="*/ 71828 w 951642"/>
                <a:gd name="connsiteY417" fmla="*/ 604705 h 927411"/>
                <a:gd name="connsiteX418" fmla="*/ 53378 w 951642"/>
                <a:gd name="connsiteY418" fmla="*/ 586255 h 927411"/>
                <a:gd name="connsiteX419" fmla="*/ 71828 w 951642"/>
                <a:gd name="connsiteY419" fmla="*/ 567805 h 927411"/>
                <a:gd name="connsiteX420" fmla="*/ 475822 w 951642"/>
                <a:gd name="connsiteY420" fmla="*/ 524133 h 927411"/>
                <a:gd name="connsiteX421" fmla="*/ 493052 w 951642"/>
                <a:gd name="connsiteY421" fmla="*/ 541364 h 927411"/>
                <a:gd name="connsiteX422" fmla="*/ 475822 w 951642"/>
                <a:gd name="connsiteY422" fmla="*/ 558594 h 927411"/>
                <a:gd name="connsiteX423" fmla="*/ 458591 w 951642"/>
                <a:gd name="connsiteY423" fmla="*/ 541364 h 927411"/>
                <a:gd name="connsiteX424" fmla="*/ 475822 w 951642"/>
                <a:gd name="connsiteY424" fmla="*/ 524133 h 927411"/>
                <a:gd name="connsiteX425" fmla="*/ 26937 w 951642"/>
                <a:gd name="connsiteY425" fmla="*/ 524133 h 927411"/>
                <a:gd name="connsiteX426" fmla="*/ 44167 w 951642"/>
                <a:gd name="connsiteY426" fmla="*/ 541364 h 927411"/>
                <a:gd name="connsiteX427" fmla="*/ 26937 w 951642"/>
                <a:gd name="connsiteY427" fmla="*/ 558594 h 927411"/>
                <a:gd name="connsiteX428" fmla="*/ 9706 w 951642"/>
                <a:gd name="connsiteY428" fmla="*/ 541364 h 927411"/>
                <a:gd name="connsiteX429" fmla="*/ 26937 w 951642"/>
                <a:gd name="connsiteY429" fmla="*/ 524133 h 927411"/>
                <a:gd name="connsiteX430" fmla="*/ 924706 w 951642"/>
                <a:gd name="connsiteY430" fmla="*/ 524123 h 927411"/>
                <a:gd name="connsiteX431" fmla="*/ 941946 w 951642"/>
                <a:gd name="connsiteY431" fmla="*/ 541363 h 927411"/>
                <a:gd name="connsiteX432" fmla="*/ 924706 w 951642"/>
                <a:gd name="connsiteY432" fmla="*/ 558604 h 927411"/>
                <a:gd name="connsiteX433" fmla="*/ 907466 w 951642"/>
                <a:gd name="connsiteY433" fmla="*/ 541363 h 927411"/>
                <a:gd name="connsiteX434" fmla="*/ 924706 w 951642"/>
                <a:gd name="connsiteY434" fmla="*/ 524123 h 927411"/>
                <a:gd name="connsiteX435" fmla="*/ 834923 w 951642"/>
                <a:gd name="connsiteY435" fmla="*/ 524123 h 927411"/>
                <a:gd name="connsiteX436" fmla="*/ 852164 w 951642"/>
                <a:gd name="connsiteY436" fmla="*/ 541363 h 927411"/>
                <a:gd name="connsiteX437" fmla="*/ 834923 w 951642"/>
                <a:gd name="connsiteY437" fmla="*/ 558604 h 927411"/>
                <a:gd name="connsiteX438" fmla="*/ 817683 w 951642"/>
                <a:gd name="connsiteY438" fmla="*/ 541363 h 927411"/>
                <a:gd name="connsiteX439" fmla="*/ 834923 w 951642"/>
                <a:gd name="connsiteY439" fmla="*/ 524123 h 927411"/>
                <a:gd name="connsiteX440" fmla="*/ 745150 w 951642"/>
                <a:gd name="connsiteY440" fmla="*/ 524123 h 927411"/>
                <a:gd name="connsiteX441" fmla="*/ 762391 w 951642"/>
                <a:gd name="connsiteY441" fmla="*/ 541363 h 927411"/>
                <a:gd name="connsiteX442" fmla="*/ 745150 w 951642"/>
                <a:gd name="connsiteY442" fmla="*/ 558604 h 927411"/>
                <a:gd name="connsiteX443" fmla="*/ 727910 w 951642"/>
                <a:gd name="connsiteY443" fmla="*/ 541363 h 927411"/>
                <a:gd name="connsiteX444" fmla="*/ 745150 w 951642"/>
                <a:gd name="connsiteY444" fmla="*/ 524123 h 927411"/>
                <a:gd name="connsiteX445" fmla="*/ 655367 w 951642"/>
                <a:gd name="connsiteY445" fmla="*/ 524123 h 927411"/>
                <a:gd name="connsiteX446" fmla="*/ 672607 w 951642"/>
                <a:gd name="connsiteY446" fmla="*/ 541363 h 927411"/>
                <a:gd name="connsiteX447" fmla="*/ 655367 w 951642"/>
                <a:gd name="connsiteY447" fmla="*/ 558604 h 927411"/>
                <a:gd name="connsiteX448" fmla="*/ 638127 w 951642"/>
                <a:gd name="connsiteY448" fmla="*/ 541363 h 927411"/>
                <a:gd name="connsiteX449" fmla="*/ 655367 w 951642"/>
                <a:gd name="connsiteY449" fmla="*/ 524123 h 927411"/>
                <a:gd name="connsiteX450" fmla="*/ 565594 w 951642"/>
                <a:gd name="connsiteY450" fmla="*/ 524123 h 927411"/>
                <a:gd name="connsiteX451" fmla="*/ 582834 w 951642"/>
                <a:gd name="connsiteY451" fmla="*/ 541363 h 927411"/>
                <a:gd name="connsiteX452" fmla="*/ 565594 w 951642"/>
                <a:gd name="connsiteY452" fmla="*/ 558604 h 927411"/>
                <a:gd name="connsiteX453" fmla="*/ 548354 w 951642"/>
                <a:gd name="connsiteY453" fmla="*/ 541363 h 927411"/>
                <a:gd name="connsiteX454" fmla="*/ 565594 w 951642"/>
                <a:gd name="connsiteY454" fmla="*/ 524123 h 927411"/>
                <a:gd name="connsiteX455" fmla="*/ 386048 w 951642"/>
                <a:gd name="connsiteY455" fmla="*/ 524123 h 927411"/>
                <a:gd name="connsiteX456" fmla="*/ 403289 w 951642"/>
                <a:gd name="connsiteY456" fmla="*/ 541363 h 927411"/>
                <a:gd name="connsiteX457" fmla="*/ 386048 w 951642"/>
                <a:gd name="connsiteY457" fmla="*/ 558604 h 927411"/>
                <a:gd name="connsiteX458" fmla="*/ 368808 w 951642"/>
                <a:gd name="connsiteY458" fmla="*/ 541363 h 927411"/>
                <a:gd name="connsiteX459" fmla="*/ 386048 w 951642"/>
                <a:gd name="connsiteY459" fmla="*/ 524123 h 927411"/>
                <a:gd name="connsiteX460" fmla="*/ 296265 w 951642"/>
                <a:gd name="connsiteY460" fmla="*/ 524123 h 927411"/>
                <a:gd name="connsiteX461" fmla="*/ 313506 w 951642"/>
                <a:gd name="connsiteY461" fmla="*/ 541363 h 927411"/>
                <a:gd name="connsiteX462" fmla="*/ 296265 w 951642"/>
                <a:gd name="connsiteY462" fmla="*/ 558604 h 927411"/>
                <a:gd name="connsiteX463" fmla="*/ 279025 w 951642"/>
                <a:gd name="connsiteY463" fmla="*/ 541363 h 927411"/>
                <a:gd name="connsiteX464" fmla="*/ 296265 w 951642"/>
                <a:gd name="connsiteY464" fmla="*/ 524123 h 927411"/>
                <a:gd name="connsiteX465" fmla="*/ 206492 w 951642"/>
                <a:gd name="connsiteY465" fmla="*/ 524123 h 927411"/>
                <a:gd name="connsiteX466" fmla="*/ 223733 w 951642"/>
                <a:gd name="connsiteY466" fmla="*/ 541363 h 927411"/>
                <a:gd name="connsiteX467" fmla="*/ 206492 w 951642"/>
                <a:gd name="connsiteY467" fmla="*/ 558604 h 927411"/>
                <a:gd name="connsiteX468" fmla="*/ 189252 w 951642"/>
                <a:gd name="connsiteY468" fmla="*/ 541363 h 927411"/>
                <a:gd name="connsiteX469" fmla="*/ 206492 w 951642"/>
                <a:gd name="connsiteY469" fmla="*/ 524123 h 927411"/>
                <a:gd name="connsiteX470" fmla="*/ 116710 w 951642"/>
                <a:gd name="connsiteY470" fmla="*/ 524123 h 927411"/>
                <a:gd name="connsiteX471" fmla="*/ 133950 w 951642"/>
                <a:gd name="connsiteY471" fmla="*/ 541363 h 927411"/>
                <a:gd name="connsiteX472" fmla="*/ 116710 w 951642"/>
                <a:gd name="connsiteY472" fmla="*/ 558604 h 927411"/>
                <a:gd name="connsiteX473" fmla="*/ 99470 w 951642"/>
                <a:gd name="connsiteY473" fmla="*/ 541363 h 927411"/>
                <a:gd name="connsiteX474" fmla="*/ 116710 w 951642"/>
                <a:gd name="connsiteY474" fmla="*/ 524123 h 927411"/>
                <a:gd name="connsiteX475" fmla="*/ 879815 w 951642"/>
                <a:gd name="connsiteY475" fmla="*/ 480460 h 927411"/>
                <a:gd name="connsiteX476" fmla="*/ 895836 w 951642"/>
                <a:gd name="connsiteY476" fmla="*/ 496481 h 927411"/>
                <a:gd name="connsiteX477" fmla="*/ 879815 w 951642"/>
                <a:gd name="connsiteY477" fmla="*/ 512502 h 927411"/>
                <a:gd name="connsiteX478" fmla="*/ 863794 w 951642"/>
                <a:gd name="connsiteY478" fmla="*/ 496481 h 927411"/>
                <a:gd name="connsiteX479" fmla="*/ 879815 w 951642"/>
                <a:gd name="connsiteY479" fmla="*/ 480460 h 927411"/>
                <a:gd name="connsiteX480" fmla="*/ 790042 w 951642"/>
                <a:gd name="connsiteY480" fmla="*/ 480460 h 927411"/>
                <a:gd name="connsiteX481" fmla="*/ 806063 w 951642"/>
                <a:gd name="connsiteY481" fmla="*/ 496481 h 927411"/>
                <a:gd name="connsiteX482" fmla="*/ 790042 w 951642"/>
                <a:gd name="connsiteY482" fmla="*/ 512502 h 927411"/>
                <a:gd name="connsiteX483" fmla="*/ 774021 w 951642"/>
                <a:gd name="connsiteY483" fmla="*/ 496481 h 927411"/>
                <a:gd name="connsiteX484" fmla="*/ 790042 w 951642"/>
                <a:gd name="connsiteY484" fmla="*/ 480460 h 927411"/>
                <a:gd name="connsiteX485" fmla="*/ 700259 w 951642"/>
                <a:gd name="connsiteY485" fmla="*/ 480460 h 927411"/>
                <a:gd name="connsiteX486" fmla="*/ 716280 w 951642"/>
                <a:gd name="connsiteY486" fmla="*/ 496481 h 927411"/>
                <a:gd name="connsiteX487" fmla="*/ 700259 w 951642"/>
                <a:gd name="connsiteY487" fmla="*/ 512502 h 927411"/>
                <a:gd name="connsiteX488" fmla="*/ 684238 w 951642"/>
                <a:gd name="connsiteY488" fmla="*/ 496481 h 927411"/>
                <a:gd name="connsiteX489" fmla="*/ 700259 w 951642"/>
                <a:gd name="connsiteY489" fmla="*/ 480460 h 927411"/>
                <a:gd name="connsiteX490" fmla="*/ 610486 w 951642"/>
                <a:gd name="connsiteY490" fmla="*/ 480460 h 927411"/>
                <a:gd name="connsiteX491" fmla="*/ 626507 w 951642"/>
                <a:gd name="connsiteY491" fmla="*/ 496481 h 927411"/>
                <a:gd name="connsiteX492" fmla="*/ 610486 w 951642"/>
                <a:gd name="connsiteY492" fmla="*/ 512502 h 927411"/>
                <a:gd name="connsiteX493" fmla="*/ 594465 w 951642"/>
                <a:gd name="connsiteY493" fmla="*/ 496481 h 927411"/>
                <a:gd name="connsiteX494" fmla="*/ 610486 w 951642"/>
                <a:gd name="connsiteY494" fmla="*/ 480460 h 927411"/>
                <a:gd name="connsiteX495" fmla="*/ 520703 w 951642"/>
                <a:gd name="connsiteY495" fmla="*/ 480460 h 927411"/>
                <a:gd name="connsiteX496" fmla="*/ 536724 w 951642"/>
                <a:gd name="connsiteY496" fmla="*/ 496481 h 927411"/>
                <a:gd name="connsiteX497" fmla="*/ 520703 w 951642"/>
                <a:gd name="connsiteY497" fmla="*/ 512502 h 927411"/>
                <a:gd name="connsiteX498" fmla="*/ 504682 w 951642"/>
                <a:gd name="connsiteY498" fmla="*/ 496481 h 927411"/>
                <a:gd name="connsiteX499" fmla="*/ 520703 w 951642"/>
                <a:gd name="connsiteY499" fmla="*/ 480460 h 927411"/>
                <a:gd name="connsiteX500" fmla="*/ 430930 w 951642"/>
                <a:gd name="connsiteY500" fmla="*/ 480460 h 927411"/>
                <a:gd name="connsiteX501" fmla="*/ 446951 w 951642"/>
                <a:gd name="connsiteY501" fmla="*/ 496481 h 927411"/>
                <a:gd name="connsiteX502" fmla="*/ 430930 w 951642"/>
                <a:gd name="connsiteY502" fmla="*/ 512502 h 927411"/>
                <a:gd name="connsiteX503" fmla="*/ 414909 w 951642"/>
                <a:gd name="connsiteY503" fmla="*/ 496481 h 927411"/>
                <a:gd name="connsiteX504" fmla="*/ 430930 w 951642"/>
                <a:gd name="connsiteY504" fmla="*/ 480460 h 927411"/>
                <a:gd name="connsiteX505" fmla="*/ 161601 w 951642"/>
                <a:gd name="connsiteY505" fmla="*/ 480460 h 927411"/>
                <a:gd name="connsiteX506" fmla="*/ 177622 w 951642"/>
                <a:gd name="connsiteY506" fmla="*/ 496481 h 927411"/>
                <a:gd name="connsiteX507" fmla="*/ 161601 w 951642"/>
                <a:gd name="connsiteY507" fmla="*/ 512502 h 927411"/>
                <a:gd name="connsiteX508" fmla="*/ 145580 w 951642"/>
                <a:gd name="connsiteY508" fmla="*/ 496481 h 927411"/>
                <a:gd name="connsiteX509" fmla="*/ 161601 w 951642"/>
                <a:gd name="connsiteY509" fmla="*/ 480460 h 927411"/>
                <a:gd name="connsiteX510" fmla="*/ 71828 w 951642"/>
                <a:gd name="connsiteY510" fmla="*/ 480460 h 927411"/>
                <a:gd name="connsiteX511" fmla="*/ 87849 w 951642"/>
                <a:gd name="connsiteY511" fmla="*/ 496481 h 927411"/>
                <a:gd name="connsiteX512" fmla="*/ 71828 w 951642"/>
                <a:gd name="connsiteY512" fmla="*/ 512502 h 927411"/>
                <a:gd name="connsiteX513" fmla="*/ 55807 w 951642"/>
                <a:gd name="connsiteY513" fmla="*/ 496481 h 927411"/>
                <a:gd name="connsiteX514" fmla="*/ 71828 w 951642"/>
                <a:gd name="connsiteY514" fmla="*/ 480460 h 927411"/>
                <a:gd name="connsiteX515" fmla="*/ 341157 w 951642"/>
                <a:gd name="connsiteY515" fmla="*/ 480451 h 927411"/>
                <a:gd name="connsiteX516" fmla="*/ 357187 w 951642"/>
                <a:gd name="connsiteY516" fmla="*/ 496482 h 927411"/>
                <a:gd name="connsiteX517" fmla="*/ 341157 w 951642"/>
                <a:gd name="connsiteY517" fmla="*/ 512512 h 927411"/>
                <a:gd name="connsiteX518" fmla="*/ 325126 w 951642"/>
                <a:gd name="connsiteY518" fmla="*/ 496482 h 927411"/>
                <a:gd name="connsiteX519" fmla="*/ 341157 w 951642"/>
                <a:gd name="connsiteY519" fmla="*/ 480451 h 927411"/>
                <a:gd name="connsiteX520" fmla="*/ 251375 w 951642"/>
                <a:gd name="connsiteY520" fmla="*/ 480451 h 927411"/>
                <a:gd name="connsiteX521" fmla="*/ 267405 w 951642"/>
                <a:gd name="connsiteY521" fmla="*/ 496482 h 927411"/>
                <a:gd name="connsiteX522" fmla="*/ 251375 w 951642"/>
                <a:gd name="connsiteY522" fmla="*/ 512512 h 927411"/>
                <a:gd name="connsiteX523" fmla="*/ 235344 w 951642"/>
                <a:gd name="connsiteY523" fmla="*/ 496482 h 927411"/>
                <a:gd name="connsiteX524" fmla="*/ 251375 w 951642"/>
                <a:gd name="connsiteY524" fmla="*/ 480451 h 927411"/>
                <a:gd name="connsiteX525" fmla="*/ 924706 w 951642"/>
                <a:gd name="connsiteY525" fmla="*/ 436769 h 927411"/>
                <a:gd name="connsiteX526" fmla="*/ 939518 w 951642"/>
                <a:gd name="connsiteY526" fmla="*/ 451580 h 927411"/>
                <a:gd name="connsiteX527" fmla="*/ 924706 w 951642"/>
                <a:gd name="connsiteY527" fmla="*/ 466392 h 927411"/>
                <a:gd name="connsiteX528" fmla="*/ 909895 w 951642"/>
                <a:gd name="connsiteY528" fmla="*/ 451580 h 927411"/>
                <a:gd name="connsiteX529" fmla="*/ 924706 w 951642"/>
                <a:gd name="connsiteY529" fmla="*/ 436769 h 927411"/>
                <a:gd name="connsiteX530" fmla="*/ 834923 w 951642"/>
                <a:gd name="connsiteY530" fmla="*/ 436769 h 927411"/>
                <a:gd name="connsiteX531" fmla="*/ 849735 w 951642"/>
                <a:gd name="connsiteY531" fmla="*/ 451580 h 927411"/>
                <a:gd name="connsiteX532" fmla="*/ 834923 w 951642"/>
                <a:gd name="connsiteY532" fmla="*/ 466392 h 927411"/>
                <a:gd name="connsiteX533" fmla="*/ 820112 w 951642"/>
                <a:gd name="connsiteY533" fmla="*/ 451580 h 927411"/>
                <a:gd name="connsiteX534" fmla="*/ 834923 w 951642"/>
                <a:gd name="connsiteY534" fmla="*/ 436769 h 927411"/>
                <a:gd name="connsiteX535" fmla="*/ 745150 w 951642"/>
                <a:gd name="connsiteY535" fmla="*/ 436769 h 927411"/>
                <a:gd name="connsiteX536" fmla="*/ 759962 w 951642"/>
                <a:gd name="connsiteY536" fmla="*/ 451580 h 927411"/>
                <a:gd name="connsiteX537" fmla="*/ 745150 w 951642"/>
                <a:gd name="connsiteY537" fmla="*/ 466392 h 927411"/>
                <a:gd name="connsiteX538" fmla="*/ 730339 w 951642"/>
                <a:gd name="connsiteY538" fmla="*/ 451580 h 927411"/>
                <a:gd name="connsiteX539" fmla="*/ 745150 w 951642"/>
                <a:gd name="connsiteY539" fmla="*/ 436769 h 927411"/>
                <a:gd name="connsiteX540" fmla="*/ 655377 w 951642"/>
                <a:gd name="connsiteY540" fmla="*/ 436769 h 927411"/>
                <a:gd name="connsiteX541" fmla="*/ 670189 w 951642"/>
                <a:gd name="connsiteY541" fmla="*/ 451580 h 927411"/>
                <a:gd name="connsiteX542" fmla="*/ 655377 w 951642"/>
                <a:gd name="connsiteY542" fmla="*/ 466392 h 927411"/>
                <a:gd name="connsiteX543" fmla="*/ 640566 w 951642"/>
                <a:gd name="connsiteY543" fmla="*/ 451580 h 927411"/>
                <a:gd name="connsiteX544" fmla="*/ 655377 w 951642"/>
                <a:gd name="connsiteY544" fmla="*/ 436769 h 927411"/>
                <a:gd name="connsiteX545" fmla="*/ 565594 w 951642"/>
                <a:gd name="connsiteY545" fmla="*/ 436769 h 927411"/>
                <a:gd name="connsiteX546" fmla="*/ 580406 w 951642"/>
                <a:gd name="connsiteY546" fmla="*/ 451580 h 927411"/>
                <a:gd name="connsiteX547" fmla="*/ 565594 w 951642"/>
                <a:gd name="connsiteY547" fmla="*/ 466392 h 927411"/>
                <a:gd name="connsiteX548" fmla="*/ 550783 w 951642"/>
                <a:gd name="connsiteY548" fmla="*/ 451580 h 927411"/>
                <a:gd name="connsiteX549" fmla="*/ 565594 w 951642"/>
                <a:gd name="connsiteY549" fmla="*/ 436769 h 927411"/>
                <a:gd name="connsiteX550" fmla="*/ 475821 w 951642"/>
                <a:gd name="connsiteY550" fmla="*/ 436769 h 927411"/>
                <a:gd name="connsiteX551" fmla="*/ 490633 w 951642"/>
                <a:gd name="connsiteY551" fmla="*/ 451580 h 927411"/>
                <a:gd name="connsiteX552" fmla="*/ 475821 w 951642"/>
                <a:gd name="connsiteY552" fmla="*/ 466392 h 927411"/>
                <a:gd name="connsiteX553" fmla="*/ 461010 w 951642"/>
                <a:gd name="connsiteY553" fmla="*/ 451580 h 927411"/>
                <a:gd name="connsiteX554" fmla="*/ 475821 w 951642"/>
                <a:gd name="connsiteY554" fmla="*/ 436769 h 927411"/>
                <a:gd name="connsiteX555" fmla="*/ 386038 w 951642"/>
                <a:gd name="connsiteY555" fmla="*/ 436769 h 927411"/>
                <a:gd name="connsiteX556" fmla="*/ 400850 w 951642"/>
                <a:gd name="connsiteY556" fmla="*/ 451580 h 927411"/>
                <a:gd name="connsiteX557" fmla="*/ 386038 w 951642"/>
                <a:gd name="connsiteY557" fmla="*/ 466392 h 927411"/>
                <a:gd name="connsiteX558" fmla="*/ 371227 w 951642"/>
                <a:gd name="connsiteY558" fmla="*/ 451580 h 927411"/>
                <a:gd name="connsiteX559" fmla="*/ 386038 w 951642"/>
                <a:gd name="connsiteY559" fmla="*/ 436769 h 927411"/>
                <a:gd name="connsiteX560" fmla="*/ 296265 w 951642"/>
                <a:gd name="connsiteY560" fmla="*/ 436769 h 927411"/>
                <a:gd name="connsiteX561" fmla="*/ 311077 w 951642"/>
                <a:gd name="connsiteY561" fmla="*/ 451580 h 927411"/>
                <a:gd name="connsiteX562" fmla="*/ 296265 w 951642"/>
                <a:gd name="connsiteY562" fmla="*/ 466392 h 927411"/>
                <a:gd name="connsiteX563" fmla="*/ 281454 w 951642"/>
                <a:gd name="connsiteY563" fmla="*/ 451580 h 927411"/>
                <a:gd name="connsiteX564" fmla="*/ 296265 w 951642"/>
                <a:gd name="connsiteY564" fmla="*/ 436769 h 927411"/>
                <a:gd name="connsiteX565" fmla="*/ 206492 w 951642"/>
                <a:gd name="connsiteY565" fmla="*/ 436769 h 927411"/>
                <a:gd name="connsiteX566" fmla="*/ 221304 w 951642"/>
                <a:gd name="connsiteY566" fmla="*/ 451580 h 927411"/>
                <a:gd name="connsiteX567" fmla="*/ 206492 w 951642"/>
                <a:gd name="connsiteY567" fmla="*/ 466392 h 927411"/>
                <a:gd name="connsiteX568" fmla="*/ 191681 w 951642"/>
                <a:gd name="connsiteY568" fmla="*/ 451580 h 927411"/>
                <a:gd name="connsiteX569" fmla="*/ 206492 w 951642"/>
                <a:gd name="connsiteY569" fmla="*/ 436769 h 927411"/>
                <a:gd name="connsiteX570" fmla="*/ 116709 w 951642"/>
                <a:gd name="connsiteY570" fmla="*/ 436769 h 927411"/>
                <a:gd name="connsiteX571" fmla="*/ 131521 w 951642"/>
                <a:gd name="connsiteY571" fmla="*/ 451580 h 927411"/>
                <a:gd name="connsiteX572" fmla="*/ 116709 w 951642"/>
                <a:gd name="connsiteY572" fmla="*/ 466392 h 927411"/>
                <a:gd name="connsiteX573" fmla="*/ 101898 w 951642"/>
                <a:gd name="connsiteY573" fmla="*/ 451580 h 927411"/>
                <a:gd name="connsiteX574" fmla="*/ 116709 w 951642"/>
                <a:gd name="connsiteY574" fmla="*/ 436769 h 927411"/>
                <a:gd name="connsiteX575" fmla="*/ 26936 w 951642"/>
                <a:gd name="connsiteY575" fmla="*/ 436769 h 927411"/>
                <a:gd name="connsiteX576" fmla="*/ 41748 w 951642"/>
                <a:gd name="connsiteY576" fmla="*/ 451580 h 927411"/>
                <a:gd name="connsiteX577" fmla="*/ 26936 w 951642"/>
                <a:gd name="connsiteY577" fmla="*/ 466392 h 927411"/>
                <a:gd name="connsiteX578" fmla="*/ 12125 w 951642"/>
                <a:gd name="connsiteY578" fmla="*/ 451580 h 927411"/>
                <a:gd name="connsiteX579" fmla="*/ 26936 w 951642"/>
                <a:gd name="connsiteY579" fmla="*/ 436769 h 927411"/>
                <a:gd name="connsiteX580" fmla="*/ 251374 w 951642"/>
                <a:gd name="connsiteY580" fmla="*/ 393107 h 927411"/>
                <a:gd name="connsiteX581" fmla="*/ 264966 w 951642"/>
                <a:gd name="connsiteY581" fmla="*/ 406699 h 927411"/>
                <a:gd name="connsiteX582" fmla="*/ 251374 w 951642"/>
                <a:gd name="connsiteY582" fmla="*/ 420291 h 927411"/>
                <a:gd name="connsiteX583" fmla="*/ 237782 w 951642"/>
                <a:gd name="connsiteY583" fmla="*/ 406699 h 927411"/>
                <a:gd name="connsiteX584" fmla="*/ 251374 w 951642"/>
                <a:gd name="connsiteY584" fmla="*/ 393107 h 927411"/>
                <a:gd name="connsiteX585" fmla="*/ 879815 w 951642"/>
                <a:gd name="connsiteY585" fmla="*/ 393097 h 927411"/>
                <a:gd name="connsiteX586" fmla="*/ 893416 w 951642"/>
                <a:gd name="connsiteY586" fmla="*/ 406699 h 927411"/>
                <a:gd name="connsiteX587" fmla="*/ 879815 w 951642"/>
                <a:gd name="connsiteY587" fmla="*/ 420300 h 927411"/>
                <a:gd name="connsiteX588" fmla="*/ 866213 w 951642"/>
                <a:gd name="connsiteY588" fmla="*/ 406699 h 927411"/>
                <a:gd name="connsiteX589" fmla="*/ 879815 w 951642"/>
                <a:gd name="connsiteY589" fmla="*/ 393097 h 927411"/>
                <a:gd name="connsiteX590" fmla="*/ 790042 w 951642"/>
                <a:gd name="connsiteY590" fmla="*/ 393097 h 927411"/>
                <a:gd name="connsiteX591" fmla="*/ 803643 w 951642"/>
                <a:gd name="connsiteY591" fmla="*/ 406699 h 927411"/>
                <a:gd name="connsiteX592" fmla="*/ 790042 w 951642"/>
                <a:gd name="connsiteY592" fmla="*/ 420300 h 927411"/>
                <a:gd name="connsiteX593" fmla="*/ 776440 w 951642"/>
                <a:gd name="connsiteY593" fmla="*/ 406699 h 927411"/>
                <a:gd name="connsiteX594" fmla="*/ 790042 w 951642"/>
                <a:gd name="connsiteY594" fmla="*/ 393097 h 927411"/>
                <a:gd name="connsiteX595" fmla="*/ 700259 w 951642"/>
                <a:gd name="connsiteY595" fmla="*/ 393097 h 927411"/>
                <a:gd name="connsiteX596" fmla="*/ 713860 w 951642"/>
                <a:gd name="connsiteY596" fmla="*/ 406699 h 927411"/>
                <a:gd name="connsiteX597" fmla="*/ 700259 w 951642"/>
                <a:gd name="connsiteY597" fmla="*/ 420300 h 927411"/>
                <a:gd name="connsiteX598" fmla="*/ 686657 w 951642"/>
                <a:gd name="connsiteY598" fmla="*/ 406699 h 927411"/>
                <a:gd name="connsiteX599" fmla="*/ 700259 w 951642"/>
                <a:gd name="connsiteY599" fmla="*/ 393097 h 927411"/>
                <a:gd name="connsiteX600" fmla="*/ 610486 w 951642"/>
                <a:gd name="connsiteY600" fmla="*/ 393097 h 927411"/>
                <a:gd name="connsiteX601" fmla="*/ 624087 w 951642"/>
                <a:gd name="connsiteY601" fmla="*/ 406699 h 927411"/>
                <a:gd name="connsiteX602" fmla="*/ 610486 w 951642"/>
                <a:gd name="connsiteY602" fmla="*/ 420300 h 927411"/>
                <a:gd name="connsiteX603" fmla="*/ 596884 w 951642"/>
                <a:gd name="connsiteY603" fmla="*/ 406699 h 927411"/>
                <a:gd name="connsiteX604" fmla="*/ 610486 w 951642"/>
                <a:gd name="connsiteY604" fmla="*/ 393097 h 927411"/>
                <a:gd name="connsiteX605" fmla="*/ 520703 w 951642"/>
                <a:gd name="connsiteY605" fmla="*/ 393097 h 927411"/>
                <a:gd name="connsiteX606" fmla="*/ 534304 w 951642"/>
                <a:gd name="connsiteY606" fmla="*/ 406699 h 927411"/>
                <a:gd name="connsiteX607" fmla="*/ 520703 w 951642"/>
                <a:gd name="connsiteY607" fmla="*/ 420300 h 927411"/>
                <a:gd name="connsiteX608" fmla="*/ 507101 w 951642"/>
                <a:gd name="connsiteY608" fmla="*/ 406699 h 927411"/>
                <a:gd name="connsiteX609" fmla="*/ 520703 w 951642"/>
                <a:gd name="connsiteY609" fmla="*/ 393097 h 927411"/>
                <a:gd name="connsiteX610" fmla="*/ 430930 w 951642"/>
                <a:gd name="connsiteY610" fmla="*/ 393097 h 927411"/>
                <a:gd name="connsiteX611" fmla="*/ 444531 w 951642"/>
                <a:gd name="connsiteY611" fmla="*/ 406699 h 927411"/>
                <a:gd name="connsiteX612" fmla="*/ 430930 w 951642"/>
                <a:gd name="connsiteY612" fmla="*/ 420300 h 927411"/>
                <a:gd name="connsiteX613" fmla="*/ 417328 w 951642"/>
                <a:gd name="connsiteY613" fmla="*/ 406699 h 927411"/>
                <a:gd name="connsiteX614" fmla="*/ 430930 w 951642"/>
                <a:gd name="connsiteY614" fmla="*/ 393097 h 927411"/>
                <a:gd name="connsiteX615" fmla="*/ 341157 w 951642"/>
                <a:gd name="connsiteY615" fmla="*/ 393097 h 927411"/>
                <a:gd name="connsiteX616" fmla="*/ 354758 w 951642"/>
                <a:gd name="connsiteY616" fmla="*/ 406699 h 927411"/>
                <a:gd name="connsiteX617" fmla="*/ 341157 w 951642"/>
                <a:gd name="connsiteY617" fmla="*/ 420300 h 927411"/>
                <a:gd name="connsiteX618" fmla="*/ 327555 w 951642"/>
                <a:gd name="connsiteY618" fmla="*/ 406699 h 927411"/>
                <a:gd name="connsiteX619" fmla="*/ 341157 w 951642"/>
                <a:gd name="connsiteY619" fmla="*/ 393097 h 927411"/>
                <a:gd name="connsiteX620" fmla="*/ 161601 w 951642"/>
                <a:gd name="connsiteY620" fmla="*/ 393097 h 927411"/>
                <a:gd name="connsiteX621" fmla="*/ 175202 w 951642"/>
                <a:gd name="connsiteY621" fmla="*/ 406699 h 927411"/>
                <a:gd name="connsiteX622" fmla="*/ 161601 w 951642"/>
                <a:gd name="connsiteY622" fmla="*/ 420300 h 927411"/>
                <a:gd name="connsiteX623" fmla="*/ 147999 w 951642"/>
                <a:gd name="connsiteY623" fmla="*/ 406699 h 927411"/>
                <a:gd name="connsiteX624" fmla="*/ 161601 w 951642"/>
                <a:gd name="connsiteY624" fmla="*/ 393097 h 927411"/>
                <a:gd name="connsiteX625" fmla="*/ 71828 w 951642"/>
                <a:gd name="connsiteY625" fmla="*/ 393097 h 927411"/>
                <a:gd name="connsiteX626" fmla="*/ 85429 w 951642"/>
                <a:gd name="connsiteY626" fmla="*/ 406699 h 927411"/>
                <a:gd name="connsiteX627" fmla="*/ 71828 w 951642"/>
                <a:gd name="connsiteY627" fmla="*/ 420300 h 927411"/>
                <a:gd name="connsiteX628" fmla="*/ 58226 w 951642"/>
                <a:gd name="connsiteY628" fmla="*/ 406699 h 927411"/>
                <a:gd name="connsiteX629" fmla="*/ 71828 w 951642"/>
                <a:gd name="connsiteY629" fmla="*/ 393097 h 927411"/>
                <a:gd name="connsiteX630" fmla="*/ 296266 w 951642"/>
                <a:gd name="connsiteY630" fmla="*/ 349425 h 927411"/>
                <a:gd name="connsiteX631" fmla="*/ 308648 w 951642"/>
                <a:gd name="connsiteY631" fmla="*/ 361807 h 927411"/>
                <a:gd name="connsiteX632" fmla="*/ 296266 w 951642"/>
                <a:gd name="connsiteY632" fmla="*/ 374190 h 927411"/>
                <a:gd name="connsiteX633" fmla="*/ 283883 w 951642"/>
                <a:gd name="connsiteY633" fmla="*/ 361807 h 927411"/>
                <a:gd name="connsiteX634" fmla="*/ 296266 w 951642"/>
                <a:gd name="connsiteY634" fmla="*/ 349425 h 927411"/>
                <a:gd name="connsiteX635" fmla="*/ 924697 w 951642"/>
                <a:gd name="connsiteY635" fmla="*/ 349415 h 927411"/>
                <a:gd name="connsiteX636" fmla="*/ 937089 w 951642"/>
                <a:gd name="connsiteY636" fmla="*/ 361807 h 927411"/>
                <a:gd name="connsiteX637" fmla="*/ 924697 w 951642"/>
                <a:gd name="connsiteY637" fmla="*/ 374199 h 927411"/>
                <a:gd name="connsiteX638" fmla="*/ 912305 w 951642"/>
                <a:gd name="connsiteY638" fmla="*/ 361807 h 927411"/>
                <a:gd name="connsiteX639" fmla="*/ 924697 w 951642"/>
                <a:gd name="connsiteY639" fmla="*/ 349415 h 927411"/>
                <a:gd name="connsiteX640" fmla="*/ 834923 w 951642"/>
                <a:gd name="connsiteY640" fmla="*/ 349415 h 927411"/>
                <a:gd name="connsiteX641" fmla="*/ 847315 w 951642"/>
                <a:gd name="connsiteY641" fmla="*/ 361807 h 927411"/>
                <a:gd name="connsiteX642" fmla="*/ 834923 w 951642"/>
                <a:gd name="connsiteY642" fmla="*/ 374199 h 927411"/>
                <a:gd name="connsiteX643" fmla="*/ 822531 w 951642"/>
                <a:gd name="connsiteY643" fmla="*/ 361807 h 927411"/>
                <a:gd name="connsiteX644" fmla="*/ 834923 w 951642"/>
                <a:gd name="connsiteY644" fmla="*/ 349415 h 927411"/>
                <a:gd name="connsiteX645" fmla="*/ 745150 w 951642"/>
                <a:gd name="connsiteY645" fmla="*/ 349415 h 927411"/>
                <a:gd name="connsiteX646" fmla="*/ 757542 w 951642"/>
                <a:gd name="connsiteY646" fmla="*/ 361807 h 927411"/>
                <a:gd name="connsiteX647" fmla="*/ 745150 w 951642"/>
                <a:gd name="connsiteY647" fmla="*/ 374199 h 927411"/>
                <a:gd name="connsiteX648" fmla="*/ 732758 w 951642"/>
                <a:gd name="connsiteY648" fmla="*/ 361807 h 927411"/>
                <a:gd name="connsiteX649" fmla="*/ 745150 w 951642"/>
                <a:gd name="connsiteY649" fmla="*/ 349415 h 927411"/>
                <a:gd name="connsiteX650" fmla="*/ 655368 w 951642"/>
                <a:gd name="connsiteY650" fmla="*/ 349415 h 927411"/>
                <a:gd name="connsiteX651" fmla="*/ 667760 w 951642"/>
                <a:gd name="connsiteY651" fmla="*/ 361807 h 927411"/>
                <a:gd name="connsiteX652" fmla="*/ 655368 w 951642"/>
                <a:gd name="connsiteY652" fmla="*/ 374199 h 927411"/>
                <a:gd name="connsiteX653" fmla="*/ 642976 w 951642"/>
                <a:gd name="connsiteY653" fmla="*/ 361807 h 927411"/>
                <a:gd name="connsiteX654" fmla="*/ 655368 w 951642"/>
                <a:gd name="connsiteY654" fmla="*/ 349415 h 927411"/>
                <a:gd name="connsiteX655" fmla="*/ 565594 w 951642"/>
                <a:gd name="connsiteY655" fmla="*/ 349415 h 927411"/>
                <a:gd name="connsiteX656" fmla="*/ 577986 w 951642"/>
                <a:gd name="connsiteY656" fmla="*/ 361807 h 927411"/>
                <a:gd name="connsiteX657" fmla="*/ 565594 w 951642"/>
                <a:gd name="connsiteY657" fmla="*/ 374199 h 927411"/>
                <a:gd name="connsiteX658" fmla="*/ 553202 w 951642"/>
                <a:gd name="connsiteY658" fmla="*/ 361807 h 927411"/>
                <a:gd name="connsiteX659" fmla="*/ 565594 w 951642"/>
                <a:gd name="connsiteY659" fmla="*/ 349415 h 927411"/>
                <a:gd name="connsiteX660" fmla="*/ 475821 w 951642"/>
                <a:gd name="connsiteY660" fmla="*/ 349415 h 927411"/>
                <a:gd name="connsiteX661" fmla="*/ 488213 w 951642"/>
                <a:gd name="connsiteY661" fmla="*/ 361807 h 927411"/>
                <a:gd name="connsiteX662" fmla="*/ 475821 w 951642"/>
                <a:gd name="connsiteY662" fmla="*/ 374199 h 927411"/>
                <a:gd name="connsiteX663" fmla="*/ 463429 w 951642"/>
                <a:gd name="connsiteY663" fmla="*/ 361807 h 927411"/>
                <a:gd name="connsiteX664" fmla="*/ 475821 w 951642"/>
                <a:gd name="connsiteY664" fmla="*/ 349415 h 927411"/>
                <a:gd name="connsiteX665" fmla="*/ 386039 w 951642"/>
                <a:gd name="connsiteY665" fmla="*/ 349415 h 927411"/>
                <a:gd name="connsiteX666" fmla="*/ 398431 w 951642"/>
                <a:gd name="connsiteY666" fmla="*/ 361807 h 927411"/>
                <a:gd name="connsiteX667" fmla="*/ 386039 w 951642"/>
                <a:gd name="connsiteY667" fmla="*/ 374199 h 927411"/>
                <a:gd name="connsiteX668" fmla="*/ 373647 w 951642"/>
                <a:gd name="connsiteY668" fmla="*/ 361807 h 927411"/>
                <a:gd name="connsiteX669" fmla="*/ 386039 w 951642"/>
                <a:gd name="connsiteY669" fmla="*/ 349415 h 927411"/>
                <a:gd name="connsiteX670" fmla="*/ 206492 w 951642"/>
                <a:gd name="connsiteY670" fmla="*/ 349415 h 927411"/>
                <a:gd name="connsiteX671" fmla="*/ 218884 w 951642"/>
                <a:gd name="connsiteY671" fmla="*/ 361807 h 927411"/>
                <a:gd name="connsiteX672" fmla="*/ 206492 w 951642"/>
                <a:gd name="connsiteY672" fmla="*/ 374199 h 927411"/>
                <a:gd name="connsiteX673" fmla="*/ 194100 w 951642"/>
                <a:gd name="connsiteY673" fmla="*/ 361807 h 927411"/>
                <a:gd name="connsiteX674" fmla="*/ 206492 w 951642"/>
                <a:gd name="connsiteY674" fmla="*/ 349415 h 927411"/>
                <a:gd name="connsiteX675" fmla="*/ 116710 w 951642"/>
                <a:gd name="connsiteY675" fmla="*/ 349415 h 927411"/>
                <a:gd name="connsiteX676" fmla="*/ 129102 w 951642"/>
                <a:gd name="connsiteY676" fmla="*/ 361807 h 927411"/>
                <a:gd name="connsiteX677" fmla="*/ 116710 w 951642"/>
                <a:gd name="connsiteY677" fmla="*/ 374199 h 927411"/>
                <a:gd name="connsiteX678" fmla="*/ 104318 w 951642"/>
                <a:gd name="connsiteY678" fmla="*/ 361807 h 927411"/>
                <a:gd name="connsiteX679" fmla="*/ 116710 w 951642"/>
                <a:gd name="connsiteY679" fmla="*/ 349415 h 927411"/>
                <a:gd name="connsiteX680" fmla="*/ 26937 w 951642"/>
                <a:gd name="connsiteY680" fmla="*/ 349415 h 927411"/>
                <a:gd name="connsiteX681" fmla="*/ 39329 w 951642"/>
                <a:gd name="connsiteY681" fmla="*/ 361807 h 927411"/>
                <a:gd name="connsiteX682" fmla="*/ 26937 w 951642"/>
                <a:gd name="connsiteY682" fmla="*/ 374199 h 927411"/>
                <a:gd name="connsiteX683" fmla="*/ 14545 w 951642"/>
                <a:gd name="connsiteY683" fmla="*/ 361807 h 927411"/>
                <a:gd name="connsiteX684" fmla="*/ 26937 w 951642"/>
                <a:gd name="connsiteY684" fmla="*/ 349415 h 927411"/>
                <a:gd name="connsiteX685" fmla="*/ 520703 w 951642"/>
                <a:gd name="connsiteY685" fmla="*/ 305743 h 927411"/>
                <a:gd name="connsiteX686" fmla="*/ 531876 w 951642"/>
                <a:gd name="connsiteY686" fmla="*/ 316916 h 927411"/>
                <a:gd name="connsiteX687" fmla="*/ 520703 w 951642"/>
                <a:gd name="connsiteY687" fmla="*/ 328089 h 927411"/>
                <a:gd name="connsiteX688" fmla="*/ 509530 w 951642"/>
                <a:gd name="connsiteY688" fmla="*/ 316916 h 927411"/>
                <a:gd name="connsiteX689" fmla="*/ 520703 w 951642"/>
                <a:gd name="connsiteY689" fmla="*/ 305743 h 927411"/>
                <a:gd name="connsiteX690" fmla="*/ 430930 w 951642"/>
                <a:gd name="connsiteY690" fmla="*/ 305743 h 927411"/>
                <a:gd name="connsiteX691" fmla="*/ 442103 w 951642"/>
                <a:gd name="connsiteY691" fmla="*/ 316916 h 927411"/>
                <a:gd name="connsiteX692" fmla="*/ 430930 w 951642"/>
                <a:gd name="connsiteY692" fmla="*/ 328089 h 927411"/>
                <a:gd name="connsiteX693" fmla="*/ 419757 w 951642"/>
                <a:gd name="connsiteY693" fmla="*/ 316916 h 927411"/>
                <a:gd name="connsiteX694" fmla="*/ 430930 w 951642"/>
                <a:gd name="connsiteY694" fmla="*/ 305743 h 927411"/>
                <a:gd name="connsiteX695" fmla="*/ 71828 w 951642"/>
                <a:gd name="connsiteY695" fmla="*/ 305743 h 927411"/>
                <a:gd name="connsiteX696" fmla="*/ 83001 w 951642"/>
                <a:gd name="connsiteY696" fmla="*/ 316916 h 927411"/>
                <a:gd name="connsiteX697" fmla="*/ 71828 w 951642"/>
                <a:gd name="connsiteY697" fmla="*/ 328089 h 927411"/>
                <a:gd name="connsiteX698" fmla="*/ 60655 w 951642"/>
                <a:gd name="connsiteY698" fmla="*/ 316916 h 927411"/>
                <a:gd name="connsiteX699" fmla="*/ 71828 w 951642"/>
                <a:gd name="connsiteY699" fmla="*/ 305743 h 927411"/>
                <a:gd name="connsiteX700" fmla="*/ 879814 w 951642"/>
                <a:gd name="connsiteY700" fmla="*/ 305734 h 927411"/>
                <a:gd name="connsiteX701" fmla="*/ 890997 w 951642"/>
                <a:gd name="connsiteY701" fmla="*/ 316916 h 927411"/>
                <a:gd name="connsiteX702" fmla="*/ 879814 w 951642"/>
                <a:gd name="connsiteY702" fmla="*/ 328099 h 927411"/>
                <a:gd name="connsiteX703" fmla="*/ 868632 w 951642"/>
                <a:gd name="connsiteY703" fmla="*/ 316916 h 927411"/>
                <a:gd name="connsiteX704" fmla="*/ 879814 w 951642"/>
                <a:gd name="connsiteY704" fmla="*/ 305734 h 927411"/>
                <a:gd name="connsiteX705" fmla="*/ 790041 w 951642"/>
                <a:gd name="connsiteY705" fmla="*/ 305734 h 927411"/>
                <a:gd name="connsiteX706" fmla="*/ 801224 w 951642"/>
                <a:gd name="connsiteY706" fmla="*/ 316916 h 927411"/>
                <a:gd name="connsiteX707" fmla="*/ 790041 w 951642"/>
                <a:gd name="connsiteY707" fmla="*/ 328099 h 927411"/>
                <a:gd name="connsiteX708" fmla="*/ 778859 w 951642"/>
                <a:gd name="connsiteY708" fmla="*/ 316916 h 927411"/>
                <a:gd name="connsiteX709" fmla="*/ 790041 w 951642"/>
                <a:gd name="connsiteY709" fmla="*/ 305734 h 927411"/>
                <a:gd name="connsiteX710" fmla="*/ 700259 w 951642"/>
                <a:gd name="connsiteY710" fmla="*/ 305734 h 927411"/>
                <a:gd name="connsiteX711" fmla="*/ 711442 w 951642"/>
                <a:gd name="connsiteY711" fmla="*/ 316916 h 927411"/>
                <a:gd name="connsiteX712" fmla="*/ 700259 w 951642"/>
                <a:gd name="connsiteY712" fmla="*/ 328099 h 927411"/>
                <a:gd name="connsiteX713" fmla="*/ 689077 w 951642"/>
                <a:gd name="connsiteY713" fmla="*/ 316916 h 927411"/>
                <a:gd name="connsiteX714" fmla="*/ 700259 w 951642"/>
                <a:gd name="connsiteY714" fmla="*/ 305734 h 927411"/>
                <a:gd name="connsiteX715" fmla="*/ 610485 w 951642"/>
                <a:gd name="connsiteY715" fmla="*/ 305734 h 927411"/>
                <a:gd name="connsiteX716" fmla="*/ 621668 w 951642"/>
                <a:gd name="connsiteY716" fmla="*/ 316916 h 927411"/>
                <a:gd name="connsiteX717" fmla="*/ 610485 w 951642"/>
                <a:gd name="connsiteY717" fmla="*/ 328099 h 927411"/>
                <a:gd name="connsiteX718" fmla="*/ 599303 w 951642"/>
                <a:gd name="connsiteY718" fmla="*/ 316916 h 927411"/>
                <a:gd name="connsiteX719" fmla="*/ 610485 w 951642"/>
                <a:gd name="connsiteY719" fmla="*/ 305734 h 927411"/>
                <a:gd name="connsiteX720" fmla="*/ 341157 w 951642"/>
                <a:gd name="connsiteY720" fmla="*/ 305734 h 927411"/>
                <a:gd name="connsiteX721" fmla="*/ 352340 w 951642"/>
                <a:gd name="connsiteY721" fmla="*/ 316916 h 927411"/>
                <a:gd name="connsiteX722" fmla="*/ 341157 w 951642"/>
                <a:gd name="connsiteY722" fmla="*/ 328099 h 927411"/>
                <a:gd name="connsiteX723" fmla="*/ 329975 w 951642"/>
                <a:gd name="connsiteY723" fmla="*/ 316916 h 927411"/>
                <a:gd name="connsiteX724" fmla="*/ 341157 w 951642"/>
                <a:gd name="connsiteY724" fmla="*/ 305734 h 927411"/>
                <a:gd name="connsiteX725" fmla="*/ 251374 w 951642"/>
                <a:gd name="connsiteY725" fmla="*/ 305734 h 927411"/>
                <a:gd name="connsiteX726" fmla="*/ 262557 w 951642"/>
                <a:gd name="connsiteY726" fmla="*/ 316916 h 927411"/>
                <a:gd name="connsiteX727" fmla="*/ 251374 w 951642"/>
                <a:gd name="connsiteY727" fmla="*/ 328099 h 927411"/>
                <a:gd name="connsiteX728" fmla="*/ 240192 w 951642"/>
                <a:gd name="connsiteY728" fmla="*/ 316916 h 927411"/>
                <a:gd name="connsiteX729" fmla="*/ 251374 w 951642"/>
                <a:gd name="connsiteY729" fmla="*/ 305734 h 927411"/>
                <a:gd name="connsiteX730" fmla="*/ 161601 w 951642"/>
                <a:gd name="connsiteY730" fmla="*/ 305734 h 927411"/>
                <a:gd name="connsiteX731" fmla="*/ 172784 w 951642"/>
                <a:gd name="connsiteY731" fmla="*/ 316916 h 927411"/>
                <a:gd name="connsiteX732" fmla="*/ 161601 w 951642"/>
                <a:gd name="connsiteY732" fmla="*/ 328099 h 927411"/>
                <a:gd name="connsiteX733" fmla="*/ 150419 w 951642"/>
                <a:gd name="connsiteY733" fmla="*/ 316916 h 927411"/>
                <a:gd name="connsiteX734" fmla="*/ 161601 w 951642"/>
                <a:gd name="connsiteY734" fmla="*/ 305734 h 927411"/>
                <a:gd name="connsiteX735" fmla="*/ 924696 w 951642"/>
                <a:gd name="connsiteY735" fmla="*/ 262071 h 927411"/>
                <a:gd name="connsiteX736" fmla="*/ 934659 w 951642"/>
                <a:gd name="connsiteY736" fmla="*/ 272034 h 927411"/>
                <a:gd name="connsiteX737" fmla="*/ 924696 w 951642"/>
                <a:gd name="connsiteY737" fmla="*/ 281997 h 927411"/>
                <a:gd name="connsiteX738" fmla="*/ 914733 w 951642"/>
                <a:gd name="connsiteY738" fmla="*/ 272034 h 927411"/>
                <a:gd name="connsiteX739" fmla="*/ 924696 w 951642"/>
                <a:gd name="connsiteY739" fmla="*/ 262071 h 927411"/>
                <a:gd name="connsiteX740" fmla="*/ 834923 w 951642"/>
                <a:gd name="connsiteY740" fmla="*/ 262071 h 927411"/>
                <a:gd name="connsiteX741" fmla="*/ 844886 w 951642"/>
                <a:gd name="connsiteY741" fmla="*/ 272034 h 927411"/>
                <a:gd name="connsiteX742" fmla="*/ 834923 w 951642"/>
                <a:gd name="connsiteY742" fmla="*/ 281997 h 927411"/>
                <a:gd name="connsiteX743" fmla="*/ 824960 w 951642"/>
                <a:gd name="connsiteY743" fmla="*/ 272034 h 927411"/>
                <a:gd name="connsiteX744" fmla="*/ 834923 w 951642"/>
                <a:gd name="connsiteY744" fmla="*/ 262071 h 927411"/>
                <a:gd name="connsiteX745" fmla="*/ 745150 w 951642"/>
                <a:gd name="connsiteY745" fmla="*/ 262071 h 927411"/>
                <a:gd name="connsiteX746" fmla="*/ 755113 w 951642"/>
                <a:gd name="connsiteY746" fmla="*/ 272034 h 927411"/>
                <a:gd name="connsiteX747" fmla="*/ 745150 w 951642"/>
                <a:gd name="connsiteY747" fmla="*/ 281997 h 927411"/>
                <a:gd name="connsiteX748" fmla="*/ 735187 w 951642"/>
                <a:gd name="connsiteY748" fmla="*/ 272034 h 927411"/>
                <a:gd name="connsiteX749" fmla="*/ 745150 w 951642"/>
                <a:gd name="connsiteY749" fmla="*/ 262071 h 927411"/>
                <a:gd name="connsiteX750" fmla="*/ 655367 w 951642"/>
                <a:gd name="connsiteY750" fmla="*/ 262071 h 927411"/>
                <a:gd name="connsiteX751" fmla="*/ 665330 w 951642"/>
                <a:gd name="connsiteY751" fmla="*/ 272034 h 927411"/>
                <a:gd name="connsiteX752" fmla="*/ 655367 w 951642"/>
                <a:gd name="connsiteY752" fmla="*/ 281997 h 927411"/>
                <a:gd name="connsiteX753" fmla="*/ 645404 w 951642"/>
                <a:gd name="connsiteY753" fmla="*/ 272034 h 927411"/>
                <a:gd name="connsiteX754" fmla="*/ 655367 w 951642"/>
                <a:gd name="connsiteY754" fmla="*/ 262071 h 927411"/>
                <a:gd name="connsiteX755" fmla="*/ 565594 w 951642"/>
                <a:gd name="connsiteY755" fmla="*/ 262071 h 927411"/>
                <a:gd name="connsiteX756" fmla="*/ 575557 w 951642"/>
                <a:gd name="connsiteY756" fmla="*/ 272034 h 927411"/>
                <a:gd name="connsiteX757" fmla="*/ 565594 w 951642"/>
                <a:gd name="connsiteY757" fmla="*/ 281997 h 927411"/>
                <a:gd name="connsiteX758" fmla="*/ 555631 w 951642"/>
                <a:gd name="connsiteY758" fmla="*/ 272034 h 927411"/>
                <a:gd name="connsiteX759" fmla="*/ 565594 w 951642"/>
                <a:gd name="connsiteY759" fmla="*/ 262071 h 927411"/>
                <a:gd name="connsiteX760" fmla="*/ 475821 w 951642"/>
                <a:gd name="connsiteY760" fmla="*/ 262071 h 927411"/>
                <a:gd name="connsiteX761" fmla="*/ 485784 w 951642"/>
                <a:gd name="connsiteY761" fmla="*/ 272034 h 927411"/>
                <a:gd name="connsiteX762" fmla="*/ 475821 w 951642"/>
                <a:gd name="connsiteY762" fmla="*/ 281997 h 927411"/>
                <a:gd name="connsiteX763" fmla="*/ 465858 w 951642"/>
                <a:gd name="connsiteY763" fmla="*/ 272034 h 927411"/>
                <a:gd name="connsiteX764" fmla="*/ 475821 w 951642"/>
                <a:gd name="connsiteY764" fmla="*/ 262071 h 927411"/>
                <a:gd name="connsiteX765" fmla="*/ 386048 w 951642"/>
                <a:gd name="connsiteY765" fmla="*/ 262071 h 927411"/>
                <a:gd name="connsiteX766" fmla="*/ 396011 w 951642"/>
                <a:gd name="connsiteY766" fmla="*/ 272034 h 927411"/>
                <a:gd name="connsiteX767" fmla="*/ 386048 w 951642"/>
                <a:gd name="connsiteY767" fmla="*/ 281997 h 927411"/>
                <a:gd name="connsiteX768" fmla="*/ 376085 w 951642"/>
                <a:gd name="connsiteY768" fmla="*/ 272034 h 927411"/>
                <a:gd name="connsiteX769" fmla="*/ 386048 w 951642"/>
                <a:gd name="connsiteY769" fmla="*/ 262071 h 927411"/>
                <a:gd name="connsiteX770" fmla="*/ 206483 w 951642"/>
                <a:gd name="connsiteY770" fmla="*/ 262071 h 927411"/>
                <a:gd name="connsiteX771" fmla="*/ 216446 w 951642"/>
                <a:gd name="connsiteY771" fmla="*/ 272034 h 927411"/>
                <a:gd name="connsiteX772" fmla="*/ 206483 w 951642"/>
                <a:gd name="connsiteY772" fmla="*/ 281997 h 927411"/>
                <a:gd name="connsiteX773" fmla="*/ 196520 w 951642"/>
                <a:gd name="connsiteY773" fmla="*/ 272034 h 927411"/>
                <a:gd name="connsiteX774" fmla="*/ 206483 w 951642"/>
                <a:gd name="connsiteY774" fmla="*/ 262071 h 927411"/>
                <a:gd name="connsiteX775" fmla="*/ 116710 w 951642"/>
                <a:gd name="connsiteY775" fmla="*/ 262071 h 927411"/>
                <a:gd name="connsiteX776" fmla="*/ 126673 w 951642"/>
                <a:gd name="connsiteY776" fmla="*/ 272034 h 927411"/>
                <a:gd name="connsiteX777" fmla="*/ 116710 w 951642"/>
                <a:gd name="connsiteY777" fmla="*/ 281997 h 927411"/>
                <a:gd name="connsiteX778" fmla="*/ 106747 w 951642"/>
                <a:gd name="connsiteY778" fmla="*/ 272034 h 927411"/>
                <a:gd name="connsiteX779" fmla="*/ 116710 w 951642"/>
                <a:gd name="connsiteY779" fmla="*/ 262071 h 927411"/>
                <a:gd name="connsiteX780" fmla="*/ 26937 w 951642"/>
                <a:gd name="connsiteY780" fmla="*/ 262071 h 927411"/>
                <a:gd name="connsiteX781" fmla="*/ 36900 w 951642"/>
                <a:gd name="connsiteY781" fmla="*/ 272034 h 927411"/>
                <a:gd name="connsiteX782" fmla="*/ 26937 w 951642"/>
                <a:gd name="connsiteY782" fmla="*/ 281997 h 927411"/>
                <a:gd name="connsiteX783" fmla="*/ 16974 w 951642"/>
                <a:gd name="connsiteY783" fmla="*/ 272034 h 927411"/>
                <a:gd name="connsiteX784" fmla="*/ 26937 w 951642"/>
                <a:gd name="connsiteY784" fmla="*/ 262071 h 927411"/>
                <a:gd name="connsiteX785" fmla="*/ 296266 w 951642"/>
                <a:gd name="connsiteY785" fmla="*/ 262062 h 927411"/>
                <a:gd name="connsiteX786" fmla="*/ 306238 w 951642"/>
                <a:gd name="connsiteY786" fmla="*/ 272035 h 927411"/>
                <a:gd name="connsiteX787" fmla="*/ 296266 w 951642"/>
                <a:gd name="connsiteY787" fmla="*/ 282007 h 927411"/>
                <a:gd name="connsiteX788" fmla="*/ 286293 w 951642"/>
                <a:gd name="connsiteY788" fmla="*/ 272035 h 927411"/>
                <a:gd name="connsiteX789" fmla="*/ 296266 w 951642"/>
                <a:gd name="connsiteY789" fmla="*/ 262062 h 927411"/>
                <a:gd name="connsiteX790" fmla="*/ 879815 w 951642"/>
                <a:gd name="connsiteY790" fmla="*/ 218390 h 927411"/>
                <a:gd name="connsiteX791" fmla="*/ 888568 w 951642"/>
                <a:gd name="connsiteY791" fmla="*/ 227143 h 927411"/>
                <a:gd name="connsiteX792" fmla="*/ 879815 w 951642"/>
                <a:gd name="connsiteY792" fmla="*/ 235897 h 927411"/>
                <a:gd name="connsiteX793" fmla="*/ 871061 w 951642"/>
                <a:gd name="connsiteY793" fmla="*/ 227143 h 927411"/>
                <a:gd name="connsiteX794" fmla="*/ 879815 w 951642"/>
                <a:gd name="connsiteY794" fmla="*/ 218390 h 927411"/>
                <a:gd name="connsiteX795" fmla="*/ 790032 w 951642"/>
                <a:gd name="connsiteY795" fmla="*/ 218390 h 927411"/>
                <a:gd name="connsiteX796" fmla="*/ 798786 w 951642"/>
                <a:gd name="connsiteY796" fmla="*/ 227143 h 927411"/>
                <a:gd name="connsiteX797" fmla="*/ 790032 w 951642"/>
                <a:gd name="connsiteY797" fmla="*/ 235897 h 927411"/>
                <a:gd name="connsiteX798" fmla="*/ 781279 w 951642"/>
                <a:gd name="connsiteY798" fmla="*/ 227143 h 927411"/>
                <a:gd name="connsiteX799" fmla="*/ 790032 w 951642"/>
                <a:gd name="connsiteY799" fmla="*/ 218390 h 927411"/>
                <a:gd name="connsiteX800" fmla="*/ 700258 w 951642"/>
                <a:gd name="connsiteY800" fmla="*/ 218390 h 927411"/>
                <a:gd name="connsiteX801" fmla="*/ 709012 w 951642"/>
                <a:gd name="connsiteY801" fmla="*/ 227143 h 927411"/>
                <a:gd name="connsiteX802" fmla="*/ 700258 w 951642"/>
                <a:gd name="connsiteY802" fmla="*/ 235897 h 927411"/>
                <a:gd name="connsiteX803" fmla="*/ 691505 w 951642"/>
                <a:gd name="connsiteY803" fmla="*/ 227143 h 927411"/>
                <a:gd name="connsiteX804" fmla="*/ 700258 w 951642"/>
                <a:gd name="connsiteY804" fmla="*/ 218390 h 927411"/>
                <a:gd name="connsiteX805" fmla="*/ 610485 w 951642"/>
                <a:gd name="connsiteY805" fmla="*/ 218390 h 927411"/>
                <a:gd name="connsiteX806" fmla="*/ 619239 w 951642"/>
                <a:gd name="connsiteY806" fmla="*/ 227143 h 927411"/>
                <a:gd name="connsiteX807" fmla="*/ 610485 w 951642"/>
                <a:gd name="connsiteY807" fmla="*/ 235897 h 927411"/>
                <a:gd name="connsiteX808" fmla="*/ 601732 w 951642"/>
                <a:gd name="connsiteY808" fmla="*/ 227143 h 927411"/>
                <a:gd name="connsiteX809" fmla="*/ 610485 w 951642"/>
                <a:gd name="connsiteY809" fmla="*/ 218390 h 927411"/>
                <a:gd name="connsiteX810" fmla="*/ 520713 w 951642"/>
                <a:gd name="connsiteY810" fmla="*/ 218390 h 927411"/>
                <a:gd name="connsiteX811" fmla="*/ 529466 w 951642"/>
                <a:gd name="connsiteY811" fmla="*/ 227143 h 927411"/>
                <a:gd name="connsiteX812" fmla="*/ 520713 w 951642"/>
                <a:gd name="connsiteY812" fmla="*/ 235897 h 927411"/>
                <a:gd name="connsiteX813" fmla="*/ 511959 w 951642"/>
                <a:gd name="connsiteY813" fmla="*/ 227143 h 927411"/>
                <a:gd name="connsiteX814" fmla="*/ 520713 w 951642"/>
                <a:gd name="connsiteY814" fmla="*/ 218390 h 927411"/>
                <a:gd name="connsiteX815" fmla="*/ 430930 w 951642"/>
                <a:gd name="connsiteY815" fmla="*/ 218390 h 927411"/>
                <a:gd name="connsiteX816" fmla="*/ 439684 w 951642"/>
                <a:gd name="connsiteY816" fmla="*/ 227143 h 927411"/>
                <a:gd name="connsiteX817" fmla="*/ 430930 w 951642"/>
                <a:gd name="connsiteY817" fmla="*/ 235897 h 927411"/>
                <a:gd name="connsiteX818" fmla="*/ 422177 w 951642"/>
                <a:gd name="connsiteY818" fmla="*/ 227143 h 927411"/>
                <a:gd name="connsiteX819" fmla="*/ 430930 w 951642"/>
                <a:gd name="connsiteY819" fmla="*/ 218390 h 927411"/>
                <a:gd name="connsiteX820" fmla="*/ 341156 w 951642"/>
                <a:gd name="connsiteY820" fmla="*/ 218390 h 927411"/>
                <a:gd name="connsiteX821" fmla="*/ 349910 w 951642"/>
                <a:gd name="connsiteY821" fmla="*/ 227143 h 927411"/>
                <a:gd name="connsiteX822" fmla="*/ 341156 w 951642"/>
                <a:gd name="connsiteY822" fmla="*/ 235897 h 927411"/>
                <a:gd name="connsiteX823" fmla="*/ 332403 w 951642"/>
                <a:gd name="connsiteY823" fmla="*/ 227143 h 927411"/>
                <a:gd name="connsiteX824" fmla="*/ 341156 w 951642"/>
                <a:gd name="connsiteY824" fmla="*/ 218390 h 927411"/>
                <a:gd name="connsiteX825" fmla="*/ 251374 w 951642"/>
                <a:gd name="connsiteY825" fmla="*/ 218390 h 927411"/>
                <a:gd name="connsiteX826" fmla="*/ 260128 w 951642"/>
                <a:gd name="connsiteY826" fmla="*/ 227143 h 927411"/>
                <a:gd name="connsiteX827" fmla="*/ 251374 w 951642"/>
                <a:gd name="connsiteY827" fmla="*/ 235897 h 927411"/>
                <a:gd name="connsiteX828" fmla="*/ 242621 w 951642"/>
                <a:gd name="connsiteY828" fmla="*/ 227143 h 927411"/>
                <a:gd name="connsiteX829" fmla="*/ 251374 w 951642"/>
                <a:gd name="connsiteY829" fmla="*/ 218390 h 927411"/>
                <a:gd name="connsiteX830" fmla="*/ 161601 w 951642"/>
                <a:gd name="connsiteY830" fmla="*/ 218390 h 927411"/>
                <a:gd name="connsiteX831" fmla="*/ 170355 w 951642"/>
                <a:gd name="connsiteY831" fmla="*/ 227143 h 927411"/>
                <a:gd name="connsiteX832" fmla="*/ 161601 w 951642"/>
                <a:gd name="connsiteY832" fmla="*/ 235897 h 927411"/>
                <a:gd name="connsiteX833" fmla="*/ 152848 w 951642"/>
                <a:gd name="connsiteY833" fmla="*/ 227143 h 927411"/>
                <a:gd name="connsiteX834" fmla="*/ 161601 w 951642"/>
                <a:gd name="connsiteY834" fmla="*/ 218390 h 927411"/>
                <a:gd name="connsiteX835" fmla="*/ 71828 w 951642"/>
                <a:gd name="connsiteY835" fmla="*/ 218390 h 927411"/>
                <a:gd name="connsiteX836" fmla="*/ 80582 w 951642"/>
                <a:gd name="connsiteY836" fmla="*/ 227143 h 927411"/>
                <a:gd name="connsiteX837" fmla="*/ 71828 w 951642"/>
                <a:gd name="connsiteY837" fmla="*/ 235897 h 927411"/>
                <a:gd name="connsiteX838" fmla="*/ 63075 w 951642"/>
                <a:gd name="connsiteY838" fmla="*/ 227143 h 927411"/>
                <a:gd name="connsiteX839" fmla="*/ 71828 w 951642"/>
                <a:gd name="connsiteY839" fmla="*/ 218390 h 927411"/>
                <a:gd name="connsiteX840" fmla="*/ 924706 w 951642"/>
                <a:gd name="connsiteY840" fmla="*/ 174717 h 927411"/>
                <a:gd name="connsiteX841" fmla="*/ 932250 w 951642"/>
                <a:gd name="connsiteY841" fmla="*/ 182261 h 927411"/>
                <a:gd name="connsiteX842" fmla="*/ 924706 w 951642"/>
                <a:gd name="connsiteY842" fmla="*/ 189805 h 927411"/>
                <a:gd name="connsiteX843" fmla="*/ 917162 w 951642"/>
                <a:gd name="connsiteY843" fmla="*/ 182261 h 927411"/>
                <a:gd name="connsiteX844" fmla="*/ 924706 w 951642"/>
                <a:gd name="connsiteY844" fmla="*/ 174717 h 927411"/>
                <a:gd name="connsiteX845" fmla="*/ 834924 w 951642"/>
                <a:gd name="connsiteY845" fmla="*/ 174717 h 927411"/>
                <a:gd name="connsiteX846" fmla="*/ 842468 w 951642"/>
                <a:gd name="connsiteY846" fmla="*/ 182261 h 927411"/>
                <a:gd name="connsiteX847" fmla="*/ 834924 w 951642"/>
                <a:gd name="connsiteY847" fmla="*/ 189805 h 927411"/>
                <a:gd name="connsiteX848" fmla="*/ 827380 w 951642"/>
                <a:gd name="connsiteY848" fmla="*/ 182261 h 927411"/>
                <a:gd name="connsiteX849" fmla="*/ 834924 w 951642"/>
                <a:gd name="connsiteY849" fmla="*/ 174717 h 927411"/>
                <a:gd name="connsiteX850" fmla="*/ 745141 w 951642"/>
                <a:gd name="connsiteY850" fmla="*/ 174717 h 927411"/>
                <a:gd name="connsiteX851" fmla="*/ 752685 w 951642"/>
                <a:gd name="connsiteY851" fmla="*/ 182261 h 927411"/>
                <a:gd name="connsiteX852" fmla="*/ 745141 w 951642"/>
                <a:gd name="connsiteY852" fmla="*/ 189805 h 927411"/>
                <a:gd name="connsiteX853" fmla="*/ 737597 w 951642"/>
                <a:gd name="connsiteY853" fmla="*/ 182261 h 927411"/>
                <a:gd name="connsiteX854" fmla="*/ 745141 w 951642"/>
                <a:gd name="connsiteY854" fmla="*/ 174717 h 927411"/>
                <a:gd name="connsiteX855" fmla="*/ 655368 w 951642"/>
                <a:gd name="connsiteY855" fmla="*/ 174717 h 927411"/>
                <a:gd name="connsiteX856" fmla="*/ 662912 w 951642"/>
                <a:gd name="connsiteY856" fmla="*/ 182261 h 927411"/>
                <a:gd name="connsiteX857" fmla="*/ 655368 w 951642"/>
                <a:gd name="connsiteY857" fmla="*/ 189805 h 927411"/>
                <a:gd name="connsiteX858" fmla="*/ 647824 w 951642"/>
                <a:gd name="connsiteY858" fmla="*/ 182261 h 927411"/>
                <a:gd name="connsiteX859" fmla="*/ 655368 w 951642"/>
                <a:gd name="connsiteY859" fmla="*/ 174717 h 927411"/>
                <a:gd name="connsiteX860" fmla="*/ 565595 w 951642"/>
                <a:gd name="connsiteY860" fmla="*/ 174717 h 927411"/>
                <a:gd name="connsiteX861" fmla="*/ 573139 w 951642"/>
                <a:gd name="connsiteY861" fmla="*/ 182261 h 927411"/>
                <a:gd name="connsiteX862" fmla="*/ 565595 w 951642"/>
                <a:gd name="connsiteY862" fmla="*/ 189805 h 927411"/>
                <a:gd name="connsiteX863" fmla="*/ 558051 w 951642"/>
                <a:gd name="connsiteY863" fmla="*/ 182261 h 927411"/>
                <a:gd name="connsiteX864" fmla="*/ 565595 w 951642"/>
                <a:gd name="connsiteY864" fmla="*/ 174717 h 927411"/>
                <a:gd name="connsiteX865" fmla="*/ 475822 w 951642"/>
                <a:gd name="connsiteY865" fmla="*/ 174717 h 927411"/>
                <a:gd name="connsiteX866" fmla="*/ 483366 w 951642"/>
                <a:gd name="connsiteY866" fmla="*/ 182261 h 927411"/>
                <a:gd name="connsiteX867" fmla="*/ 475822 w 951642"/>
                <a:gd name="connsiteY867" fmla="*/ 189805 h 927411"/>
                <a:gd name="connsiteX868" fmla="*/ 468278 w 951642"/>
                <a:gd name="connsiteY868" fmla="*/ 182261 h 927411"/>
                <a:gd name="connsiteX869" fmla="*/ 475822 w 951642"/>
                <a:gd name="connsiteY869" fmla="*/ 174717 h 927411"/>
                <a:gd name="connsiteX870" fmla="*/ 386039 w 951642"/>
                <a:gd name="connsiteY870" fmla="*/ 174717 h 927411"/>
                <a:gd name="connsiteX871" fmla="*/ 393583 w 951642"/>
                <a:gd name="connsiteY871" fmla="*/ 182261 h 927411"/>
                <a:gd name="connsiteX872" fmla="*/ 386039 w 951642"/>
                <a:gd name="connsiteY872" fmla="*/ 189805 h 927411"/>
                <a:gd name="connsiteX873" fmla="*/ 378495 w 951642"/>
                <a:gd name="connsiteY873" fmla="*/ 182261 h 927411"/>
                <a:gd name="connsiteX874" fmla="*/ 386039 w 951642"/>
                <a:gd name="connsiteY874" fmla="*/ 174717 h 927411"/>
                <a:gd name="connsiteX875" fmla="*/ 296266 w 951642"/>
                <a:gd name="connsiteY875" fmla="*/ 174717 h 927411"/>
                <a:gd name="connsiteX876" fmla="*/ 303810 w 951642"/>
                <a:gd name="connsiteY876" fmla="*/ 182261 h 927411"/>
                <a:gd name="connsiteX877" fmla="*/ 296266 w 951642"/>
                <a:gd name="connsiteY877" fmla="*/ 189805 h 927411"/>
                <a:gd name="connsiteX878" fmla="*/ 288722 w 951642"/>
                <a:gd name="connsiteY878" fmla="*/ 182261 h 927411"/>
                <a:gd name="connsiteX879" fmla="*/ 296266 w 951642"/>
                <a:gd name="connsiteY879" fmla="*/ 174717 h 927411"/>
                <a:gd name="connsiteX880" fmla="*/ 206493 w 951642"/>
                <a:gd name="connsiteY880" fmla="*/ 174717 h 927411"/>
                <a:gd name="connsiteX881" fmla="*/ 214037 w 951642"/>
                <a:gd name="connsiteY881" fmla="*/ 182261 h 927411"/>
                <a:gd name="connsiteX882" fmla="*/ 206493 w 951642"/>
                <a:gd name="connsiteY882" fmla="*/ 189805 h 927411"/>
                <a:gd name="connsiteX883" fmla="*/ 198949 w 951642"/>
                <a:gd name="connsiteY883" fmla="*/ 182261 h 927411"/>
                <a:gd name="connsiteX884" fmla="*/ 206493 w 951642"/>
                <a:gd name="connsiteY884" fmla="*/ 174717 h 927411"/>
                <a:gd name="connsiteX885" fmla="*/ 116710 w 951642"/>
                <a:gd name="connsiteY885" fmla="*/ 174717 h 927411"/>
                <a:gd name="connsiteX886" fmla="*/ 124254 w 951642"/>
                <a:gd name="connsiteY886" fmla="*/ 182261 h 927411"/>
                <a:gd name="connsiteX887" fmla="*/ 116710 w 951642"/>
                <a:gd name="connsiteY887" fmla="*/ 189805 h 927411"/>
                <a:gd name="connsiteX888" fmla="*/ 109166 w 951642"/>
                <a:gd name="connsiteY888" fmla="*/ 182261 h 927411"/>
                <a:gd name="connsiteX889" fmla="*/ 116710 w 951642"/>
                <a:gd name="connsiteY889" fmla="*/ 174717 h 927411"/>
                <a:gd name="connsiteX890" fmla="*/ 26937 w 951642"/>
                <a:gd name="connsiteY890" fmla="*/ 174717 h 927411"/>
                <a:gd name="connsiteX891" fmla="*/ 34481 w 951642"/>
                <a:gd name="connsiteY891" fmla="*/ 182261 h 927411"/>
                <a:gd name="connsiteX892" fmla="*/ 26937 w 951642"/>
                <a:gd name="connsiteY892" fmla="*/ 189805 h 927411"/>
                <a:gd name="connsiteX893" fmla="*/ 19393 w 951642"/>
                <a:gd name="connsiteY893" fmla="*/ 182261 h 927411"/>
                <a:gd name="connsiteX894" fmla="*/ 26937 w 951642"/>
                <a:gd name="connsiteY894" fmla="*/ 174717 h 927411"/>
                <a:gd name="connsiteX895" fmla="*/ 700259 w 951642"/>
                <a:gd name="connsiteY895" fmla="*/ 131045 h 927411"/>
                <a:gd name="connsiteX896" fmla="*/ 706583 w 951642"/>
                <a:gd name="connsiteY896" fmla="*/ 137370 h 927411"/>
                <a:gd name="connsiteX897" fmla="*/ 700259 w 951642"/>
                <a:gd name="connsiteY897" fmla="*/ 143694 h 927411"/>
                <a:gd name="connsiteX898" fmla="*/ 693934 w 951642"/>
                <a:gd name="connsiteY898" fmla="*/ 137370 h 927411"/>
                <a:gd name="connsiteX899" fmla="*/ 700259 w 951642"/>
                <a:gd name="connsiteY899" fmla="*/ 131045 h 927411"/>
                <a:gd name="connsiteX900" fmla="*/ 251375 w 951642"/>
                <a:gd name="connsiteY900" fmla="*/ 131045 h 927411"/>
                <a:gd name="connsiteX901" fmla="*/ 257699 w 951642"/>
                <a:gd name="connsiteY901" fmla="*/ 137370 h 927411"/>
                <a:gd name="connsiteX902" fmla="*/ 251375 w 951642"/>
                <a:gd name="connsiteY902" fmla="*/ 143694 h 927411"/>
                <a:gd name="connsiteX903" fmla="*/ 245050 w 951642"/>
                <a:gd name="connsiteY903" fmla="*/ 137370 h 927411"/>
                <a:gd name="connsiteX904" fmla="*/ 251375 w 951642"/>
                <a:gd name="connsiteY904" fmla="*/ 131045 h 927411"/>
                <a:gd name="connsiteX905" fmla="*/ 879815 w 951642"/>
                <a:gd name="connsiteY905" fmla="*/ 131036 h 927411"/>
                <a:gd name="connsiteX906" fmla="*/ 886149 w 951642"/>
                <a:gd name="connsiteY906" fmla="*/ 137370 h 927411"/>
                <a:gd name="connsiteX907" fmla="*/ 879815 w 951642"/>
                <a:gd name="connsiteY907" fmla="*/ 143704 h 927411"/>
                <a:gd name="connsiteX908" fmla="*/ 873481 w 951642"/>
                <a:gd name="connsiteY908" fmla="*/ 137370 h 927411"/>
                <a:gd name="connsiteX909" fmla="*/ 879815 w 951642"/>
                <a:gd name="connsiteY909" fmla="*/ 131036 h 927411"/>
                <a:gd name="connsiteX910" fmla="*/ 790032 w 951642"/>
                <a:gd name="connsiteY910" fmla="*/ 131036 h 927411"/>
                <a:gd name="connsiteX911" fmla="*/ 796366 w 951642"/>
                <a:gd name="connsiteY911" fmla="*/ 137370 h 927411"/>
                <a:gd name="connsiteX912" fmla="*/ 790032 w 951642"/>
                <a:gd name="connsiteY912" fmla="*/ 143704 h 927411"/>
                <a:gd name="connsiteX913" fmla="*/ 783698 w 951642"/>
                <a:gd name="connsiteY913" fmla="*/ 137370 h 927411"/>
                <a:gd name="connsiteX914" fmla="*/ 790032 w 951642"/>
                <a:gd name="connsiteY914" fmla="*/ 131036 h 927411"/>
                <a:gd name="connsiteX915" fmla="*/ 610486 w 951642"/>
                <a:gd name="connsiteY915" fmla="*/ 131036 h 927411"/>
                <a:gd name="connsiteX916" fmla="*/ 616820 w 951642"/>
                <a:gd name="connsiteY916" fmla="*/ 137370 h 927411"/>
                <a:gd name="connsiteX917" fmla="*/ 610486 w 951642"/>
                <a:gd name="connsiteY917" fmla="*/ 143704 h 927411"/>
                <a:gd name="connsiteX918" fmla="*/ 604152 w 951642"/>
                <a:gd name="connsiteY918" fmla="*/ 137370 h 927411"/>
                <a:gd name="connsiteX919" fmla="*/ 610486 w 951642"/>
                <a:gd name="connsiteY919" fmla="*/ 131036 h 927411"/>
                <a:gd name="connsiteX920" fmla="*/ 520703 w 951642"/>
                <a:gd name="connsiteY920" fmla="*/ 131036 h 927411"/>
                <a:gd name="connsiteX921" fmla="*/ 527037 w 951642"/>
                <a:gd name="connsiteY921" fmla="*/ 137370 h 927411"/>
                <a:gd name="connsiteX922" fmla="*/ 520703 w 951642"/>
                <a:gd name="connsiteY922" fmla="*/ 143704 h 927411"/>
                <a:gd name="connsiteX923" fmla="*/ 514369 w 951642"/>
                <a:gd name="connsiteY923" fmla="*/ 137370 h 927411"/>
                <a:gd name="connsiteX924" fmla="*/ 520703 w 951642"/>
                <a:gd name="connsiteY924" fmla="*/ 131036 h 927411"/>
                <a:gd name="connsiteX925" fmla="*/ 430930 w 951642"/>
                <a:gd name="connsiteY925" fmla="*/ 131036 h 927411"/>
                <a:gd name="connsiteX926" fmla="*/ 437264 w 951642"/>
                <a:gd name="connsiteY926" fmla="*/ 137370 h 927411"/>
                <a:gd name="connsiteX927" fmla="*/ 430930 w 951642"/>
                <a:gd name="connsiteY927" fmla="*/ 143704 h 927411"/>
                <a:gd name="connsiteX928" fmla="*/ 424596 w 951642"/>
                <a:gd name="connsiteY928" fmla="*/ 137370 h 927411"/>
                <a:gd name="connsiteX929" fmla="*/ 430930 w 951642"/>
                <a:gd name="connsiteY929" fmla="*/ 131036 h 927411"/>
                <a:gd name="connsiteX930" fmla="*/ 341147 w 951642"/>
                <a:gd name="connsiteY930" fmla="*/ 131036 h 927411"/>
                <a:gd name="connsiteX931" fmla="*/ 347481 w 951642"/>
                <a:gd name="connsiteY931" fmla="*/ 137370 h 927411"/>
                <a:gd name="connsiteX932" fmla="*/ 341147 w 951642"/>
                <a:gd name="connsiteY932" fmla="*/ 143704 h 927411"/>
                <a:gd name="connsiteX933" fmla="*/ 334813 w 951642"/>
                <a:gd name="connsiteY933" fmla="*/ 137370 h 927411"/>
                <a:gd name="connsiteX934" fmla="*/ 341147 w 951642"/>
                <a:gd name="connsiteY934" fmla="*/ 131036 h 927411"/>
                <a:gd name="connsiteX935" fmla="*/ 161601 w 951642"/>
                <a:gd name="connsiteY935" fmla="*/ 131036 h 927411"/>
                <a:gd name="connsiteX936" fmla="*/ 167935 w 951642"/>
                <a:gd name="connsiteY936" fmla="*/ 137370 h 927411"/>
                <a:gd name="connsiteX937" fmla="*/ 161601 w 951642"/>
                <a:gd name="connsiteY937" fmla="*/ 143704 h 927411"/>
                <a:gd name="connsiteX938" fmla="*/ 155267 w 951642"/>
                <a:gd name="connsiteY938" fmla="*/ 137370 h 927411"/>
                <a:gd name="connsiteX939" fmla="*/ 161601 w 951642"/>
                <a:gd name="connsiteY939" fmla="*/ 131036 h 927411"/>
                <a:gd name="connsiteX940" fmla="*/ 71828 w 951642"/>
                <a:gd name="connsiteY940" fmla="*/ 131036 h 927411"/>
                <a:gd name="connsiteX941" fmla="*/ 78162 w 951642"/>
                <a:gd name="connsiteY941" fmla="*/ 137370 h 927411"/>
                <a:gd name="connsiteX942" fmla="*/ 71828 w 951642"/>
                <a:gd name="connsiteY942" fmla="*/ 143704 h 927411"/>
                <a:gd name="connsiteX943" fmla="*/ 65494 w 951642"/>
                <a:gd name="connsiteY943" fmla="*/ 137370 h 927411"/>
                <a:gd name="connsiteX944" fmla="*/ 71828 w 951642"/>
                <a:gd name="connsiteY944" fmla="*/ 131036 h 927411"/>
                <a:gd name="connsiteX945" fmla="*/ 924706 w 951642"/>
                <a:gd name="connsiteY945" fmla="*/ 87364 h 927411"/>
                <a:gd name="connsiteX946" fmla="*/ 929821 w 951642"/>
                <a:gd name="connsiteY946" fmla="*/ 92479 h 927411"/>
                <a:gd name="connsiteX947" fmla="*/ 924706 w 951642"/>
                <a:gd name="connsiteY947" fmla="*/ 97594 h 927411"/>
                <a:gd name="connsiteX948" fmla="*/ 919591 w 951642"/>
                <a:gd name="connsiteY948" fmla="*/ 92479 h 927411"/>
                <a:gd name="connsiteX949" fmla="*/ 924706 w 951642"/>
                <a:gd name="connsiteY949" fmla="*/ 87364 h 927411"/>
                <a:gd name="connsiteX950" fmla="*/ 834923 w 951642"/>
                <a:gd name="connsiteY950" fmla="*/ 87364 h 927411"/>
                <a:gd name="connsiteX951" fmla="*/ 840038 w 951642"/>
                <a:gd name="connsiteY951" fmla="*/ 92479 h 927411"/>
                <a:gd name="connsiteX952" fmla="*/ 834923 w 951642"/>
                <a:gd name="connsiteY952" fmla="*/ 97594 h 927411"/>
                <a:gd name="connsiteX953" fmla="*/ 829808 w 951642"/>
                <a:gd name="connsiteY953" fmla="*/ 92479 h 927411"/>
                <a:gd name="connsiteX954" fmla="*/ 834923 w 951642"/>
                <a:gd name="connsiteY954" fmla="*/ 87364 h 927411"/>
                <a:gd name="connsiteX955" fmla="*/ 745150 w 951642"/>
                <a:gd name="connsiteY955" fmla="*/ 87364 h 927411"/>
                <a:gd name="connsiteX956" fmla="*/ 750265 w 951642"/>
                <a:gd name="connsiteY956" fmla="*/ 92479 h 927411"/>
                <a:gd name="connsiteX957" fmla="*/ 745150 w 951642"/>
                <a:gd name="connsiteY957" fmla="*/ 97594 h 927411"/>
                <a:gd name="connsiteX958" fmla="*/ 740035 w 951642"/>
                <a:gd name="connsiteY958" fmla="*/ 92479 h 927411"/>
                <a:gd name="connsiteX959" fmla="*/ 745150 w 951642"/>
                <a:gd name="connsiteY959" fmla="*/ 87364 h 927411"/>
                <a:gd name="connsiteX960" fmla="*/ 655368 w 951642"/>
                <a:gd name="connsiteY960" fmla="*/ 87364 h 927411"/>
                <a:gd name="connsiteX961" fmla="*/ 660483 w 951642"/>
                <a:gd name="connsiteY961" fmla="*/ 92479 h 927411"/>
                <a:gd name="connsiteX962" fmla="*/ 655368 w 951642"/>
                <a:gd name="connsiteY962" fmla="*/ 97594 h 927411"/>
                <a:gd name="connsiteX963" fmla="*/ 650253 w 951642"/>
                <a:gd name="connsiteY963" fmla="*/ 92479 h 927411"/>
                <a:gd name="connsiteX964" fmla="*/ 655368 w 951642"/>
                <a:gd name="connsiteY964" fmla="*/ 87364 h 927411"/>
                <a:gd name="connsiteX965" fmla="*/ 565595 w 951642"/>
                <a:gd name="connsiteY965" fmla="*/ 87364 h 927411"/>
                <a:gd name="connsiteX966" fmla="*/ 570710 w 951642"/>
                <a:gd name="connsiteY966" fmla="*/ 92479 h 927411"/>
                <a:gd name="connsiteX967" fmla="*/ 565595 w 951642"/>
                <a:gd name="connsiteY967" fmla="*/ 97594 h 927411"/>
                <a:gd name="connsiteX968" fmla="*/ 560480 w 951642"/>
                <a:gd name="connsiteY968" fmla="*/ 92479 h 927411"/>
                <a:gd name="connsiteX969" fmla="*/ 565595 w 951642"/>
                <a:gd name="connsiteY969" fmla="*/ 87364 h 927411"/>
                <a:gd name="connsiteX970" fmla="*/ 475821 w 951642"/>
                <a:gd name="connsiteY970" fmla="*/ 87364 h 927411"/>
                <a:gd name="connsiteX971" fmla="*/ 480936 w 951642"/>
                <a:gd name="connsiteY971" fmla="*/ 92479 h 927411"/>
                <a:gd name="connsiteX972" fmla="*/ 475821 w 951642"/>
                <a:gd name="connsiteY972" fmla="*/ 97594 h 927411"/>
                <a:gd name="connsiteX973" fmla="*/ 470706 w 951642"/>
                <a:gd name="connsiteY973" fmla="*/ 92479 h 927411"/>
                <a:gd name="connsiteX974" fmla="*/ 475821 w 951642"/>
                <a:gd name="connsiteY974" fmla="*/ 87364 h 927411"/>
                <a:gd name="connsiteX975" fmla="*/ 296266 w 951642"/>
                <a:gd name="connsiteY975" fmla="*/ 87364 h 927411"/>
                <a:gd name="connsiteX976" fmla="*/ 301381 w 951642"/>
                <a:gd name="connsiteY976" fmla="*/ 92479 h 927411"/>
                <a:gd name="connsiteX977" fmla="*/ 296266 w 951642"/>
                <a:gd name="connsiteY977" fmla="*/ 97594 h 927411"/>
                <a:gd name="connsiteX978" fmla="*/ 291151 w 951642"/>
                <a:gd name="connsiteY978" fmla="*/ 92479 h 927411"/>
                <a:gd name="connsiteX979" fmla="*/ 296266 w 951642"/>
                <a:gd name="connsiteY979" fmla="*/ 87364 h 927411"/>
                <a:gd name="connsiteX980" fmla="*/ 206483 w 951642"/>
                <a:gd name="connsiteY980" fmla="*/ 87364 h 927411"/>
                <a:gd name="connsiteX981" fmla="*/ 211598 w 951642"/>
                <a:gd name="connsiteY981" fmla="*/ 92479 h 927411"/>
                <a:gd name="connsiteX982" fmla="*/ 206483 w 951642"/>
                <a:gd name="connsiteY982" fmla="*/ 97594 h 927411"/>
                <a:gd name="connsiteX983" fmla="*/ 201368 w 951642"/>
                <a:gd name="connsiteY983" fmla="*/ 92479 h 927411"/>
                <a:gd name="connsiteX984" fmla="*/ 206483 w 951642"/>
                <a:gd name="connsiteY984" fmla="*/ 87364 h 927411"/>
                <a:gd name="connsiteX985" fmla="*/ 26937 w 951642"/>
                <a:gd name="connsiteY985" fmla="*/ 87364 h 927411"/>
                <a:gd name="connsiteX986" fmla="*/ 32052 w 951642"/>
                <a:gd name="connsiteY986" fmla="*/ 92479 h 927411"/>
                <a:gd name="connsiteX987" fmla="*/ 26937 w 951642"/>
                <a:gd name="connsiteY987" fmla="*/ 97594 h 927411"/>
                <a:gd name="connsiteX988" fmla="*/ 21822 w 951642"/>
                <a:gd name="connsiteY988" fmla="*/ 92479 h 927411"/>
                <a:gd name="connsiteX989" fmla="*/ 26937 w 951642"/>
                <a:gd name="connsiteY989" fmla="*/ 87364 h 927411"/>
                <a:gd name="connsiteX990" fmla="*/ 386038 w 951642"/>
                <a:gd name="connsiteY990" fmla="*/ 87354 h 927411"/>
                <a:gd name="connsiteX991" fmla="*/ 391163 w 951642"/>
                <a:gd name="connsiteY991" fmla="*/ 92478 h 927411"/>
                <a:gd name="connsiteX992" fmla="*/ 386038 w 951642"/>
                <a:gd name="connsiteY992" fmla="*/ 97603 h 927411"/>
                <a:gd name="connsiteX993" fmla="*/ 380914 w 951642"/>
                <a:gd name="connsiteY993" fmla="*/ 92478 h 927411"/>
                <a:gd name="connsiteX994" fmla="*/ 386038 w 951642"/>
                <a:gd name="connsiteY994" fmla="*/ 87354 h 927411"/>
                <a:gd name="connsiteX995" fmla="*/ 116709 w 951642"/>
                <a:gd name="connsiteY995" fmla="*/ 87354 h 927411"/>
                <a:gd name="connsiteX996" fmla="*/ 121834 w 951642"/>
                <a:gd name="connsiteY996" fmla="*/ 92478 h 927411"/>
                <a:gd name="connsiteX997" fmla="*/ 116709 w 951642"/>
                <a:gd name="connsiteY997" fmla="*/ 97603 h 927411"/>
                <a:gd name="connsiteX998" fmla="*/ 111585 w 951642"/>
                <a:gd name="connsiteY998" fmla="*/ 92478 h 927411"/>
                <a:gd name="connsiteX999" fmla="*/ 116709 w 951642"/>
                <a:gd name="connsiteY999" fmla="*/ 87354 h 927411"/>
                <a:gd name="connsiteX1000" fmla="*/ 879814 w 951642"/>
                <a:gd name="connsiteY1000" fmla="*/ 43682 h 927411"/>
                <a:gd name="connsiteX1001" fmla="*/ 883719 w 951642"/>
                <a:gd name="connsiteY1001" fmla="*/ 47587 h 927411"/>
                <a:gd name="connsiteX1002" fmla="*/ 879814 w 951642"/>
                <a:gd name="connsiteY1002" fmla="*/ 51493 h 927411"/>
                <a:gd name="connsiteX1003" fmla="*/ 875909 w 951642"/>
                <a:gd name="connsiteY1003" fmla="*/ 47587 h 927411"/>
                <a:gd name="connsiteX1004" fmla="*/ 879814 w 951642"/>
                <a:gd name="connsiteY1004" fmla="*/ 43682 h 927411"/>
                <a:gd name="connsiteX1005" fmla="*/ 790041 w 951642"/>
                <a:gd name="connsiteY1005" fmla="*/ 43682 h 927411"/>
                <a:gd name="connsiteX1006" fmla="*/ 793946 w 951642"/>
                <a:gd name="connsiteY1006" fmla="*/ 47587 h 927411"/>
                <a:gd name="connsiteX1007" fmla="*/ 790041 w 951642"/>
                <a:gd name="connsiteY1007" fmla="*/ 51493 h 927411"/>
                <a:gd name="connsiteX1008" fmla="*/ 786136 w 951642"/>
                <a:gd name="connsiteY1008" fmla="*/ 47587 h 927411"/>
                <a:gd name="connsiteX1009" fmla="*/ 790041 w 951642"/>
                <a:gd name="connsiteY1009" fmla="*/ 43682 h 927411"/>
                <a:gd name="connsiteX1010" fmla="*/ 700259 w 951642"/>
                <a:gd name="connsiteY1010" fmla="*/ 43682 h 927411"/>
                <a:gd name="connsiteX1011" fmla="*/ 704165 w 951642"/>
                <a:gd name="connsiteY1011" fmla="*/ 47587 h 927411"/>
                <a:gd name="connsiteX1012" fmla="*/ 700259 w 951642"/>
                <a:gd name="connsiteY1012" fmla="*/ 51493 h 927411"/>
                <a:gd name="connsiteX1013" fmla="*/ 696354 w 951642"/>
                <a:gd name="connsiteY1013" fmla="*/ 47587 h 927411"/>
                <a:gd name="connsiteX1014" fmla="*/ 700259 w 951642"/>
                <a:gd name="connsiteY1014" fmla="*/ 43682 h 927411"/>
                <a:gd name="connsiteX1015" fmla="*/ 610486 w 951642"/>
                <a:gd name="connsiteY1015" fmla="*/ 43682 h 927411"/>
                <a:gd name="connsiteX1016" fmla="*/ 614391 w 951642"/>
                <a:gd name="connsiteY1016" fmla="*/ 47587 h 927411"/>
                <a:gd name="connsiteX1017" fmla="*/ 610486 w 951642"/>
                <a:gd name="connsiteY1017" fmla="*/ 51493 h 927411"/>
                <a:gd name="connsiteX1018" fmla="*/ 606581 w 951642"/>
                <a:gd name="connsiteY1018" fmla="*/ 47587 h 927411"/>
                <a:gd name="connsiteX1019" fmla="*/ 610486 w 951642"/>
                <a:gd name="connsiteY1019" fmla="*/ 43682 h 927411"/>
                <a:gd name="connsiteX1020" fmla="*/ 520703 w 951642"/>
                <a:gd name="connsiteY1020" fmla="*/ 43682 h 927411"/>
                <a:gd name="connsiteX1021" fmla="*/ 524608 w 951642"/>
                <a:gd name="connsiteY1021" fmla="*/ 47587 h 927411"/>
                <a:gd name="connsiteX1022" fmla="*/ 520703 w 951642"/>
                <a:gd name="connsiteY1022" fmla="*/ 51493 h 927411"/>
                <a:gd name="connsiteX1023" fmla="*/ 516798 w 951642"/>
                <a:gd name="connsiteY1023" fmla="*/ 47587 h 927411"/>
                <a:gd name="connsiteX1024" fmla="*/ 520703 w 951642"/>
                <a:gd name="connsiteY1024" fmla="*/ 43682 h 927411"/>
                <a:gd name="connsiteX1025" fmla="*/ 430930 w 951642"/>
                <a:gd name="connsiteY1025" fmla="*/ 43682 h 927411"/>
                <a:gd name="connsiteX1026" fmla="*/ 434836 w 951642"/>
                <a:gd name="connsiteY1026" fmla="*/ 47587 h 927411"/>
                <a:gd name="connsiteX1027" fmla="*/ 430930 w 951642"/>
                <a:gd name="connsiteY1027" fmla="*/ 51493 h 927411"/>
                <a:gd name="connsiteX1028" fmla="*/ 427025 w 951642"/>
                <a:gd name="connsiteY1028" fmla="*/ 47587 h 927411"/>
                <a:gd name="connsiteX1029" fmla="*/ 430930 w 951642"/>
                <a:gd name="connsiteY1029" fmla="*/ 43682 h 927411"/>
                <a:gd name="connsiteX1030" fmla="*/ 341157 w 951642"/>
                <a:gd name="connsiteY1030" fmla="*/ 43682 h 927411"/>
                <a:gd name="connsiteX1031" fmla="*/ 345063 w 951642"/>
                <a:gd name="connsiteY1031" fmla="*/ 47587 h 927411"/>
                <a:gd name="connsiteX1032" fmla="*/ 341157 w 951642"/>
                <a:gd name="connsiteY1032" fmla="*/ 51493 h 927411"/>
                <a:gd name="connsiteX1033" fmla="*/ 337252 w 951642"/>
                <a:gd name="connsiteY1033" fmla="*/ 47587 h 927411"/>
                <a:gd name="connsiteX1034" fmla="*/ 341157 w 951642"/>
                <a:gd name="connsiteY1034" fmla="*/ 43682 h 927411"/>
                <a:gd name="connsiteX1035" fmla="*/ 251374 w 951642"/>
                <a:gd name="connsiteY1035" fmla="*/ 43682 h 927411"/>
                <a:gd name="connsiteX1036" fmla="*/ 255280 w 951642"/>
                <a:gd name="connsiteY1036" fmla="*/ 47587 h 927411"/>
                <a:gd name="connsiteX1037" fmla="*/ 251374 w 951642"/>
                <a:gd name="connsiteY1037" fmla="*/ 51493 h 927411"/>
                <a:gd name="connsiteX1038" fmla="*/ 247469 w 951642"/>
                <a:gd name="connsiteY1038" fmla="*/ 47587 h 927411"/>
                <a:gd name="connsiteX1039" fmla="*/ 251374 w 951642"/>
                <a:gd name="connsiteY1039" fmla="*/ 43682 h 927411"/>
                <a:gd name="connsiteX1040" fmla="*/ 161601 w 951642"/>
                <a:gd name="connsiteY1040" fmla="*/ 43682 h 927411"/>
                <a:gd name="connsiteX1041" fmla="*/ 165506 w 951642"/>
                <a:gd name="connsiteY1041" fmla="*/ 47587 h 927411"/>
                <a:gd name="connsiteX1042" fmla="*/ 161601 w 951642"/>
                <a:gd name="connsiteY1042" fmla="*/ 51493 h 927411"/>
                <a:gd name="connsiteX1043" fmla="*/ 157696 w 951642"/>
                <a:gd name="connsiteY1043" fmla="*/ 47587 h 927411"/>
                <a:gd name="connsiteX1044" fmla="*/ 161601 w 951642"/>
                <a:gd name="connsiteY1044" fmla="*/ 43682 h 927411"/>
                <a:gd name="connsiteX1045" fmla="*/ 71828 w 951642"/>
                <a:gd name="connsiteY1045" fmla="*/ 43682 h 927411"/>
                <a:gd name="connsiteX1046" fmla="*/ 75734 w 951642"/>
                <a:gd name="connsiteY1046" fmla="*/ 47587 h 927411"/>
                <a:gd name="connsiteX1047" fmla="*/ 71828 w 951642"/>
                <a:gd name="connsiteY1047" fmla="*/ 51493 h 927411"/>
                <a:gd name="connsiteX1048" fmla="*/ 67923 w 951642"/>
                <a:gd name="connsiteY1048" fmla="*/ 47587 h 927411"/>
                <a:gd name="connsiteX1049" fmla="*/ 71828 w 951642"/>
                <a:gd name="connsiteY1049" fmla="*/ 43682 h 927411"/>
                <a:gd name="connsiteX1050" fmla="*/ 924706 w 951642"/>
                <a:gd name="connsiteY1050" fmla="*/ 0 h 927411"/>
                <a:gd name="connsiteX1051" fmla="*/ 927392 w 951642"/>
                <a:gd name="connsiteY1051" fmla="*/ 2696 h 927411"/>
                <a:gd name="connsiteX1052" fmla="*/ 924706 w 951642"/>
                <a:gd name="connsiteY1052" fmla="*/ 5391 h 927411"/>
                <a:gd name="connsiteX1053" fmla="*/ 922001 w 951642"/>
                <a:gd name="connsiteY1053" fmla="*/ 2696 h 927411"/>
                <a:gd name="connsiteX1054" fmla="*/ 924706 w 951642"/>
                <a:gd name="connsiteY1054" fmla="*/ 0 h 927411"/>
                <a:gd name="connsiteX1055" fmla="*/ 834914 w 951642"/>
                <a:gd name="connsiteY1055" fmla="*/ 0 h 927411"/>
                <a:gd name="connsiteX1056" fmla="*/ 837610 w 951642"/>
                <a:gd name="connsiteY1056" fmla="*/ 2696 h 927411"/>
                <a:gd name="connsiteX1057" fmla="*/ 834914 w 951642"/>
                <a:gd name="connsiteY1057" fmla="*/ 5391 h 927411"/>
                <a:gd name="connsiteX1058" fmla="*/ 832228 w 951642"/>
                <a:gd name="connsiteY1058" fmla="*/ 2696 h 927411"/>
                <a:gd name="connsiteX1059" fmla="*/ 834914 w 951642"/>
                <a:gd name="connsiteY1059" fmla="*/ 0 h 927411"/>
                <a:gd name="connsiteX1060" fmla="*/ 745151 w 951642"/>
                <a:gd name="connsiteY1060" fmla="*/ 0 h 927411"/>
                <a:gd name="connsiteX1061" fmla="*/ 747846 w 951642"/>
                <a:gd name="connsiteY1061" fmla="*/ 2696 h 927411"/>
                <a:gd name="connsiteX1062" fmla="*/ 745151 w 951642"/>
                <a:gd name="connsiteY1062" fmla="*/ 5391 h 927411"/>
                <a:gd name="connsiteX1063" fmla="*/ 742455 w 951642"/>
                <a:gd name="connsiteY1063" fmla="*/ 2696 h 927411"/>
                <a:gd name="connsiteX1064" fmla="*/ 745151 w 951642"/>
                <a:gd name="connsiteY1064" fmla="*/ 0 h 927411"/>
                <a:gd name="connsiteX1065" fmla="*/ 655368 w 951642"/>
                <a:gd name="connsiteY1065" fmla="*/ 0 h 927411"/>
                <a:gd name="connsiteX1066" fmla="*/ 658064 w 951642"/>
                <a:gd name="connsiteY1066" fmla="*/ 2696 h 927411"/>
                <a:gd name="connsiteX1067" fmla="*/ 655368 w 951642"/>
                <a:gd name="connsiteY1067" fmla="*/ 5391 h 927411"/>
                <a:gd name="connsiteX1068" fmla="*/ 652682 w 951642"/>
                <a:gd name="connsiteY1068" fmla="*/ 2696 h 927411"/>
                <a:gd name="connsiteX1069" fmla="*/ 655368 w 951642"/>
                <a:gd name="connsiteY1069" fmla="*/ 0 h 927411"/>
                <a:gd name="connsiteX1070" fmla="*/ 565594 w 951642"/>
                <a:gd name="connsiteY1070" fmla="*/ 0 h 927411"/>
                <a:gd name="connsiteX1071" fmla="*/ 568299 w 951642"/>
                <a:gd name="connsiteY1071" fmla="*/ 2696 h 927411"/>
                <a:gd name="connsiteX1072" fmla="*/ 565594 w 951642"/>
                <a:gd name="connsiteY1072" fmla="*/ 5391 h 927411"/>
                <a:gd name="connsiteX1073" fmla="*/ 562908 w 951642"/>
                <a:gd name="connsiteY1073" fmla="*/ 2696 h 927411"/>
                <a:gd name="connsiteX1074" fmla="*/ 565594 w 951642"/>
                <a:gd name="connsiteY1074" fmla="*/ 0 h 927411"/>
                <a:gd name="connsiteX1075" fmla="*/ 475822 w 951642"/>
                <a:gd name="connsiteY1075" fmla="*/ 0 h 927411"/>
                <a:gd name="connsiteX1076" fmla="*/ 478508 w 951642"/>
                <a:gd name="connsiteY1076" fmla="*/ 2696 h 927411"/>
                <a:gd name="connsiteX1077" fmla="*/ 475822 w 951642"/>
                <a:gd name="connsiteY1077" fmla="*/ 5391 h 927411"/>
                <a:gd name="connsiteX1078" fmla="*/ 473126 w 951642"/>
                <a:gd name="connsiteY1078" fmla="*/ 2696 h 927411"/>
                <a:gd name="connsiteX1079" fmla="*/ 475822 w 951642"/>
                <a:gd name="connsiteY1079" fmla="*/ 0 h 927411"/>
                <a:gd name="connsiteX1080" fmla="*/ 386039 w 951642"/>
                <a:gd name="connsiteY1080" fmla="*/ 0 h 927411"/>
                <a:gd name="connsiteX1081" fmla="*/ 388734 w 951642"/>
                <a:gd name="connsiteY1081" fmla="*/ 2696 h 927411"/>
                <a:gd name="connsiteX1082" fmla="*/ 386039 w 951642"/>
                <a:gd name="connsiteY1082" fmla="*/ 5391 h 927411"/>
                <a:gd name="connsiteX1083" fmla="*/ 383343 w 951642"/>
                <a:gd name="connsiteY1083" fmla="*/ 2696 h 927411"/>
                <a:gd name="connsiteX1084" fmla="*/ 386039 w 951642"/>
                <a:gd name="connsiteY1084" fmla="*/ 0 h 927411"/>
                <a:gd name="connsiteX1085" fmla="*/ 296266 w 951642"/>
                <a:gd name="connsiteY1085" fmla="*/ 0 h 927411"/>
                <a:gd name="connsiteX1086" fmla="*/ 298961 w 951642"/>
                <a:gd name="connsiteY1086" fmla="*/ 2696 h 927411"/>
                <a:gd name="connsiteX1087" fmla="*/ 296266 w 951642"/>
                <a:gd name="connsiteY1087" fmla="*/ 5391 h 927411"/>
                <a:gd name="connsiteX1088" fmla="*/ 293570 w 951642"/>
                <a:gd name="connsiteY1088" fmla="*/ 2696 h 927411"/>
                <a:gd name="connsiteX1089" fmla="*/ 296266 w 951642"/>
                <a:gd name="connsiteY1089" fmla="*/ 0 h 927411"/>
                <a:gd name="connsiteX1090" fmla="*/ 206493 w 951642"/>
                <a:gd name="connsiteY1090" fmla="*/ 0 h 927411"/>
                <a:gd name="connsiteX1091" fmla="*/ 209179 w 951642"/>
                <a:gd name="connsiteY1091" fmla="*/ 2696 h 927411"/>
                <a:gd name="connsiteX1092" fmla="*/ 206493 w 951642"/>
                <a:gd name="connsiteY1092" fmla="*/ 5391 h 927411"/>
                <a:gd name="connsiteX1093" fmla="*/ 203797 w 951642"/>
                <a:gd name="connsiteY1093" fmla="*/ 2696 h 927411"/>
                <a:gd name="connsiteX1094" fmla="*/ 206493 w 951642"/>
                <a:gd name="connsiteY1094" fmla="*/ 0 h 927411"/>
                <a:gd name="connsiteX1095" fmla="*/ 116719 w 951642"/>
                <a:gd name="connsiteY1095" fmla="*/ 0 h 927411"/>
                <a:gd name="connsiteX1096" fmla="*/ 119405 w 951642"/>
                <a:gd name="connsiteY1096" fmla="*/ 2696 h 927411"/>
                <a:gd name="connsiteX1097" fmla="*/ 116719 w 951642"/>
                <a:gd name="connsiteY1097" fmla="*/ 5391 h 927411"/>
                <a:gd name="connsiteX1098" fmla="*/ 114033 w 951642"/>
                <a:gd name="connsiteY1098" fmla="*/ 2696 h 927411"/>
                <a:gd name="connsiteX1099" fmla="*/ 116719 w 951642"/>
                <a:gd name="connsiteY1099" fmla="*/ 0 h 927411"/>
                <a:gd name="connsiteX1100" fmla="*/ 26937 w 951642"/>
                <a:gd name="connsiteY1100" fmla="*/ 0 h 927411"/>
                <a:gd name="connsiteX1101" fmla="*/ 29632 w 951642"/>
                <a:gd name="connsiteY1101" fmla="*/ 2696 h 927411"/>
                <a:gd name="connsiteX1102" fmla="*/ 26937 w 951642"/>
                <a:gd name="connsiteY1102" fmla="*/ 5391 h 927411"/>
                <a:gd name="connsiteX1103" fmla="*/ 24241 w 951642"/>
                <a:gd name="connsiteY1103" fmla="*/ 2696 h 927411"/>
                <a:gd name="connsiteX1104" fmla="*/ 26937 w 951642"/>
                <a:gd name="connsiteY1104" fmla="*/ 0 h 92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</a:cxnLst>
              <a:rect l="l" t="t" r="r" b="b"/>
              <a:pathLst>
                <a:path w="951642" h="927411">
                  <a:moveTo>
                    <a:pt x="655367" y="873548"/>
                  </a:moveTo>
                  <a:cubicBezTo>
                    <a:pt x="670239" y="873548"/>
                    <a:pt x="682294" y="885604"/>
                    <a:pt x="682294" y="900475"/>
                  </a:cubicBezTo>
                  <a:cubicBezTo>
                    <a:pt x="682294" y="915347"/>
                    <a:pt x="670239" y="927402"/>
                    <a:pt x="655367" y="927402"/>
                  </a:cubicBezTo>
                  <a:cubicBezTo>
                    <a:pt x="640496" y="927402"/>
                    <a:pt x="628440" y="915347"/>
                    <a:pt x="628440" y="900475"/>
                  </a:cubicBezTo>
                  <a:cubicBezTo>
                    <a:pt x="628440" y="885604"/>
                    <a:pt x="640496" y="873548"/>
                    <a:pt x="655367" y="873548"/>
                  </a:cubicBezTo>
                  <a:close/>
                  <a:moveTo>
                    <a:pt x="565594" y="873548"/>
                  </a:moveTo>
                  <a:cubicBezTo>
                    <a:pt x="580466" y="873548"/>
                    <a:pt x="592521" y="885604"/>
                    <a:pt x="592521" y="900475"/>
                  </a:cubicBezTo>
                  <a:cubicBezTo>
                    <a:pt x="592521" y="915347"/>
                    <a:pt x="580466" y="927402"/>
                    <a:pt x="565594" y="927402"/>
                  </a:cubicBezTo>
                  <a:cubicBezTo>
                    <a:pt x="550723" y="927402"/>
                    <a:pt x="538667" y="915347"/>
                    <a:pt x="538667" y="900475"/>
                  </a:cubicBezTo>
                  <a:cubicBezTo>
                    <a:pt x="538667" y="885604"/>
                    <a:pt x="550723" y="873548"/>
                    <a:pt x="565594" y="873548"/>
                  </a:cubicBezTo>
                  <a:close/>
                  <a:moveTo>
                    <a:pt x="386048" y="873548"/>
                  </a:moveTo>
                  <a:cubicBezTo>
                    <a:pt x="400920" y="873548"/>
                    <a:pt x="412975" y="885604"/>
                    <a:pt x="412975" y="900475"/>
                  </a:cubicBezTo>
                  <a:cubicBezTo>
                    <a:pt x="412975" y="915347"/>
                    <a:pt x="400920" y="927402"/>
                    <a:pt x="386048" y="927402"/>
                  </a:cubicBezTo>
                  <a:cubicBezTo>
                    <a:pt x="371177" y="927402"/>
                    <a:pt x="359121" y="915347"/>
                    <a:pt x="359121" y="900475"/>
                  </a:cubicBezTo>
                  <a:cubicBezTo>
                    <a:pt x="359121" y="885604"/>
                    <a:pt x="371177" y="873548"/>
                    <a:pt x="386048" y="873548"/>
                  </a:cubicBezTo>
                  <a:close/>
                  <a:moveTo>
                    <a:pt x="296265" y="873548"/>
                  </a:moveTo>
                  <a:cubicBezTo>
                    <a:pt x="311137" y="873548"/>
                    <a:pt x="323192" y="885604"/>
                    <a:pt x="323192" y="900475"/>
                  </a:cubicBezTo>
                  <a:cubicBezTo>
                    <a:pt x="323192" y="915347"/>
                    <a:pt x="311137" y="927402"/>
                    <a:pt x="296265" y="927402"/>
                  </a:cubicBezTo>
                  <a:cubicBezTo>
                    <a:pt x="281394" y="927402"/>
                    <a:pt x="269338" y="915347"/>
                    <a:pt x="269338" y="900475"/>
                  </a:cubicBezTo>
                  <a:cubicBezTo>
                    <a:pt x="269338" y="885604"/>
                    <a:pt x="281394" y="873548"/>
                    <a:pt x="296265" y="873548"/>
                  </a:cubicBezTo>
                  <a:close/>
                  <a:moveTo>
                    <a:pt x="924706" y="873538"/>
                  </a:moveTo>
                  <a:cubicBezTo>
                    <a:pt x="939582" y="873538"/>
                    <a:pt x="951642" y="885598"/>
                    <a:pt x="951642" y="900475"/>
                  </a:cubicBezTo>
                  <a:cubicBezTo>
                    <a:pt x="951642" y="915351"/>
                    <a:pt x="939582" y="927411"/>
                    <a:pt x="924706" y="927411"/>
                  </a:cubicBezTo>
                  <a:cubicBezTo>
                    <a:pt x="909829" y="927411"/>
                    <a:pt x="897769" y="915351"/>
                    <a:pt x="897769" y="900475"/>
                  </a:cubicBezTo>
                  <a:cubicBezTo>
                    <a:pt x="897769" y="885598"/>
                    <a:pt x="909829" y="873538"/>
                    <a:pt x="924706" y="873538"/>
                  </a:cubicBezTo>
                  <a:close/>
                  <a:moveTo>
                    <a:pt x="834924" y="873538"/>
                  </a:moveTo>
                  <a:cubicBezTo>
                    <a:pt x="849800" y="873538"/>
                    <a:pt x="861860" y="885598"/>
                    <a:pt x="861860" y="900475"/>
                  </a:cubicBezTo>
                  <a:cubicBezTo>
                    <a:pt x="861860" y="915351"/>
                    <a:pt x="849800" y="927411"/>
                    <a:pt x="834924" y="927411"/>
                  </a:cubicBezTo>
                  <a:cubicBezTo>
                    <a:pt x="820047" y="927411"/>
                    <a:pt x="807987" y="915351"/>
                    <a:pt x="807987" y="900475"/>
                  </a:cubicBezTo>
                  <a:cubicBezTo>
                    <a:pt x="807987" y="885598"/>
                    <a:pt x="820047" y="873538"/>
                    <a:pt x="834924" y="873538"/>
                  </a:cubicBezTo>
                  <a:close/>
                  <a:moveTo>
                    <a:pt x="745151" y="873538"/>
                  </a:moveTo>
                  <a:cubicBezTo>
                    <a:pt x="760027" y="873538"/>
                    <a:pt x="772087" y="885598"/>
                    <a:pt x="772087" y="900475"/>
                  </a:cubicBezTo>
                  <a:cubicBezTo>
                    <a:pt x="772087" y="915351"/>
                    <a:pt x="760027" y="927411"/>
                    <a:pt x="745151" y="927411"/>
                  </a:cubicBezTo>
                  <a:cubicBezTo>
                    <a:pt x="730274" y="927411"/>
                    <a:pt x="718214" y="915351"/>
                    <a:pt x="718214" y="900475"/>
                  </a:cubicBezTo>
                  <a:cubicBezTo>
                    <a:pt x="718214" y="885598"/>
                    <a:pt x="730274" y="873538"/>
                    <a:pt x="745151" y="873538"/>
                  </a:cubicBezTo>
                  <a:close/>
                  <a:moveTo>
                    <a:pt x="475822" y="873538"/>
                  </a:moveTo>
                  <a:cubicBezTo>
                    <a:pt x="490698" y="873538"/>
                    <a:pt x="502758" y="885598"/>
                    <a:pt x="502758" y="900475"/>
                  </a:cubicBezTo>
                  <a:cubicBezTo>
                    <a:pt x="502758" y="915351"/>
                    <a:pt x="490698" y="927411"/>
                    <a:pt x="475822" y="927411"/>
                  </a:cubicBezTo>
                  <a:cubicBezTo>
                    <a:pt x="460945" y="927411"/>
                    <a:pt x="448885" y="915351"/>
                    <a:pt x="448885" y="900475"/>
                  </a:cubicBezTo>
                  <a:cubicBezTo>
                    <a:pt x="448885" y="885598"/>
                    <a:pt x="460945" y="873538"/>
                    <a:pt x="475822" y="873538"/>
                  </a:cubicBezTo>
                  <a:close/>
                  <a:moveTo>
                    <a:pt x="206493" y="873538"/>
                  </a:moveTo>
                  <a:cubicBezTo>
                    <a:pt x="221369" y="873538"/>
                    <a:pt x="233429" y="885598"/>
                    <a:pt x="233429" y="900475"/>
                  </a:cubicBezTo>
                  <a:cubicBezTo>
                    <a:pt x="233429" y="915351"/>
                    <a:pt x="221369" y="927411"/>
                    <a:pt x="206493" y="927411"/>
                  </a:cubicBezTo>
                  <a:cubicBezTo>
                    <a:pt x="191616" y="927411"/>
                    <a:pt x="179556" y="915351"/>
                    <a:pt x="179556" y="900475"/>
                  </a:cubicBezTo>
                  <a:cubicBezTo>
                    <a:pt x="179556" y="885598"/>
                    <a:pt x="191616" y="873538"/>
                    <a:pt x="206493" y="873538"/>
                  </a:cubicBezTo>
                  <a:close/>
                  <a:moveTo>
                    <a:pt x="116710" y="873538"/>
                  </a:moveTo>
                  <a:cubicBezTo>
                    <a:pt x="131586" y="873538"/>
                    <a:pt x="143646" y="885598"/>
                    <a:pt x="143646" y="900475"/>
                  </a:cubicBezTo>
                  <a:cubicBezTo>
                    <a:pt x="143646" y="915351"/>
                    <a:pt x="131586" y="927411"/>
                    <a:pt x="116710" y="927411"/>
                  </a:cubicBezTo>
                  <a:cubicBezTo>
                    <a:pt x="101833" y="927411"/>
                    <a:pt x="89773" y="915351"/>
                    <a:pt x="89773" y="900475"/>
                  </a:cubicBezTo>
                  <a:cubicBezTo>
                    <a:pt x="89773" y="885598"/>
                    <a:pt x="101833" y="873538"/>
                    <a:pt x="116710" y="873538"/>
                  </a:cubicBezTo>
                  <a:close/>
                  <a:moveTo>
                    <a:pt x="26937" y="873538"/>
                  </a:moveTo>
                  <a:cubicBezTo>
                    <a:pt x="41813" y="873538"/>
                    <a:pt x="53873" y="885598"/>
                    <a:pt x="53873" y="900475"/>
                  </a:cubicBezTo>
                  <a:cubicBezTo>
                    <a:pt x="53873" y="915351"/>
                    <a:pt x="41813" y="927411"/>
                    <a:pt x="26937" y="927411"/>
                  </a:cubicBezTo>
                  <a:cubicBezTo>
                    <a:pt x="12060" y="927411"/>
                    <a:pt x="0" y="915351"/>
                    <a:pt x="0" y="900475"/>
                  </a:cubicBezTo>
                  <a:cubicBezTo>
                    <a:pt x="0" y="885598"/>
                    <a:pt x="12060" y="873538"/>
                    <a:pt x="26937" y="873538"/>
                  </a:cubicBezTo>
                  <a:close/>
                  <a:moveTo>
                    <a:pt x="879815" y="829866"/>
                  </a:moveTo>
                  <a:cubicBezTo>
                    <a:pt x="894018" y="829866"/>
                    <a:pt x="905532" y="841380"/>
                    <a:pt x="905532" y="855583"/>
                  </a:cubicBezTo>
                  <a:cubicBezTo>
                    <a:pt x="905532" y="869787"/>
                    <a:pt x="894018" y="881301"/>
                    <a:pt x="879815" y="881301"/>
                  </a:cubicBezTo>
                  <a:cubicBezTo>
                    <a:pt x="865611" y="881301"/>
                    <a:pt x="854097" y="869787"/>
                    <a:pt x="854097" y="855583"/>
                  </a:cubicBezTo>
                  <a:cubicBezTo>
                    <a:pt x="854097" y="841380"/>
                    <a:pt x="865611" y="829866"/>
                    <a:pt x="879815" y="829866"/>
                  </a:cubicBezTo>
                  <a:close/>
                  <a:moveTo>
                    <a:pt x="790033" y="829866"/>
                  </a:moveTo>
                  <a:cubicBezTo>
                    <a:pt x="804236" y="829866"/>
                    <a:pt x="815750" y="841380"/>
                    <a:pt x="815750" y="855583"/>
                  </a:cubicBezTo>
                  <a:cubicBezTo>
                    <a:pt x="815750" y="869787"/>
                    <a:pt x="804236" y="881301"/>
                    <a:pt x="790033" y="881301"/>
                  </a:cubicBezTo>
                  <a:cubicBezTo>
                    <a:pt x="775829" y="881301"/>
                    <a:pt x="764315" y="869787"/>
                    <a:pt x="764315" y="855583"/>
                  </a:cubicBezTo>
                  <a:cubicBezTo>
                    <a:pt x="764315" y="841380"/>
                    <a:pt x="775829" y="829866"/>
                    <a:pt x="790033" y="829866"/>
                  </a:cubicBezTo>
                  <a:close/>
                  <a:moveTo>
                    <a:pt x="700269" y="829866"/>
                  </a:moveTo>
                  <a:cubicBezTo>
                    <a:pt x="714472" y="829866"/>
                    <a:pt x="725986" y="841380"/>
                    <a:pt x="725986" y="855583"/>
                  </a:cubicBezTo>
                  <a:cubicBezTo>
                    <a:pt x="725986" y="869787"/>
                    <a:pt x="714472" y="881301"/>
                    <a:pt x="700269" y="881301"/>
                  </a:cubicBezTo>
                  <a:cubicBezTo>
                    <a:pt x="686065" y="881301"/>
                    <a:pt x="674551" y="869787"/>
                    <a:pt x="674551" y="855583"/>
                  </a:cubicBezTo>
                  <a:cubicBezTo>
                    <a:pt x="674551" y="841380"/>
                    <a:pt x="686065" y="829866"/>
                    <a:pt x="700269" y="829866"/>
                  </a:cubicBezTo>
                  <a:close/>
                  <a:moveTo>
                    <a:pt x="610486" y="829866"/>
                  </a:moveTo>
                  <a:cubicBezTo>
                    <a:pt x="624689" y="829866"/>
                    <a:pt x="636203" y="841380"/>
                    <a:pt x="636203" y="855583"/>
                  </a:cubicBezTo>
                  <a:cubicBezTo>
                    <a:pt x="636203" y="869787"/>
                    <a:pt x="624689" y="881301"/>
                    <a:pt x="610486" y="881301"/>
                  </a:cubicBezTo>
                  <a:cubicBezTo>
                    <a:pt x="596282" y="881301"/>
                    <a:pt x="584768" y="869787"/>
                    <a:pt x="584768" y="855583"/>
                  </a:cubicBezTo>
                  <a:cubicBezTo>
                    <a:pt x="584768" y="841380"/>
                    <a:pt x="596282" y="829866"/>
                    <a:pt x="610486" y="829866"/>
                  </a:cubicBezTo>
                  <a:close/>
                  <a:moveTo>
                    <a:pt x="520703" y="829866"/>
                  </a:moveTo>
                  <a:cubicBezTo>
                    <a:pt x="534907" y="829866"/>
                    <a:pt x="546421" y="841380"/>
                    <a:pt x="546421" y="855583"/>
                  </a:cubicBezTo>
                  <a:cubicBezTo>
                    <a:pt x="546421" y="869787"/>
                    <a:pt x="534907" y="881301"/>
                    <a:pt x="520703" y="881301"/>
                  </a:cubicBezTo>
                  <a:cubicBezTo>
                    <a:pt x="506500" y="881301"/>
                    <a:pt x="494986" y="869787"/>
                    <a:pt x="494986" y="855583"/>
                  </a:cubicBezTo>
                  <a:cubicBezTo>
                    <a:pt x="494986" y="841380"/>
                    <a:pt x="506500" y="829866"/>
                    <a:pt x="520703" y="829866"/>
                  </a:cubicBezTo>
                  <a:close/>
                  <a:moveTo>
                    <a:pt x="430931" y="829866"/>
                  </a:moveTo>
                  <a:cubicBezTo>
                    <a:pt x="445134" y="829866"/>
                    <a:pt x="456648" y="841380"/>
                    <a:pt x="456648" y="855583"/>
                  </a:cubicBezTo>
                  <a:cubicBezTo>
                    <a:pt x="456648" y="869787"/>
                    <a:pt x="445134" y="881301"/>
                    <a:pt x="430931" y="881301"/>
                  </a:cubicBezTo>
                  <a:cubicBezTo>
                    <a:pt x="416727" y="881301"/>
                    <a:pt x="405213" y="869787"/>
                    <a:pt x="405213" y="855583"/>
                  </a:cubicBezTo>
                  <a:cubicBezTo>
                    <a:pt x="405213" y="841380"/>
                    <a:pt x="416727" y="829866"/>
                    <a:pt x="430931" y="829866"/>
                  </a:cubicBezTo>
                  <a:close/>
                  <a:moveTo>
                    <a:pt x="341156" y="829866"/>
                  </a:moveTo>
                  <a:cubicBezTo>
                    <a:pt x="355360" y="829866"/>
                    <a:pt x="366874" y="841380"/>
                    <a:pt x="366874" y="855583"/>
                  </a:cubicBezTo>
                  <a:cubicBezTo>
                    <a:pt x="366874" y="869787"/>
                    <a:pt x="355360" y="881301"/>
                    <a:pt x="341156" y="881301"/>
                  </a:cubicBezTo>
                  <a:cubicBezTo>
                    <a:pt x="326953" y="881301"/>
                    <a:pt x="315439" y="869787"/>
                    <a:pt x="315439" y="855583"/>
                  </a:cubicBezTo>
                  <a:cubicBezTo>
                    <a:pt x="315439" y="841380"/>
                    <a:pt x="326953" y="829866"/>
                    <a:pt x="341156" y="829866"/>
                  </a:cubicBezTo>
                  <a:close/>
                  <a:moveTo>
                    <a:pt x="251374" y="829866"/>
                  </a:moveTo>
                  <a:cubicBezTo>
                    <a:pt x="265578" y="829866"/>
                    <a:pt x="277092" y="841380"/>
                    <a:pt x="277092" y="855583"/>
                  </a:cubicBezTo>
                  <a:cubicBezTo>
                    <a:pt x="277092" y="869787"/>
                    <a:pt x="265578" y="881301"/>
                    <a:pt x="251374" y="881301"/>
                  </a:cubicBezTo>
                  <a:cubicBezTo>
                    <a:pt x="237171" y="881301"/>
                    <a:pt x="225657" y="869787"/>
                    <a:pt x="225657" y="855583"/>
                  </a:cubicBezTo>
                  <a:cubicBezTo>
                    <a:pt x="225657" y="841380"/>
                    <a:pt x="237171" y="829866"/>
                    <a:pt x="251374" y="829866"/>
                  </a:cubicBezTo>
                  <a:close/>
                  <a:moveTo>
                    <a:pt x="161601" y="829866"/>
                  </a:moveTo>
                  <a:cubicBezTo>
                    <a:pt x="175805" y="829866"/>
                    <a:pt x="187319" y="841380"/>
                    <a:pt x="187319" y="855583"/>
                  </a:cubicBezTo>
                  <a:cubicBezTo>
                    <a:pt x="187319" y="869787"/>
                    <a:pt x="175805" y="881301"/>
                    <a:pt x="161601" y="881301"/>
                  </a:cubicBezTo>
                  <a:cubicBezTo>
                    <a:pt x="147398" y="881301"/>
                    <a:pt x="135884" y="869787"/>
                    <a:pt x="135884" y="855583"/>
                  </a:cubicBezTo>
                  <a:cubicBezTo>
                    <a:pt x="135884" y="841380"/>
                    <a:pt x="147398" y="829866"/>
                    <a:pt x="161601" y="829866"/>
                  </a:cubicBezTo>
                  <a:close/>
                  <a:moveTo>
                    <a:pt x="71819" y="829866"/>
                  </a:moveTo>
                  <a:cubicBezTo>
                    <a:pt x="86022" y="829866"/>
                    <a:pt x="97536" y="841380"/>
                    <a:pt x="97536" y="855583"/>
                  </a:cubicBezTo>
                  <a:cubicBezTo>
                    <a:pt x="97536" y="869787"/>
                    <a:pt x="86022" y="881301"/>
                    <a:pt x="71819" y="881301"/>
                  </a:cubicBezTo>
                  <a:cubicBezTo>
                    <a:pt x="57615" y="881301"/>
                    <a:pt x="46101" y="869787"/>
                    <a:pt x="46101" y="855583"/>
                  </a:cubicBezTo>
                  <a:cubicBezTo>
                    <a:pt x="46101" y="841380"/>
                    <a:pt x="57615" y="829866"/>
                    <a:pt x="71819" y="829866"/>
                  </a:cubicBezTo>
                  <a:close/>
                  <a:moveTo>
                    <a:pt x="924697" y="786184"/>
                  </a:moveTo>
                  <a:cubicBezTo>
                    <a:pt x="938232" y="786184"/>
                    <a:pt x="949205" y="797157"/>
                    <a:pt x="949205" y="810692"/>
                  </a:cubicBezTo>
                  <a:cubicBezTo>
                    <a:pt x="949205" y="824227"/>
                    <a:pt x="938232" y="835200"/>
                    <a:pt x="924697" y="835200"/>
                  </a:cubicBezTo>
                  <a:cubicBezTo>
                    <a:pt x="911162" y="835200"/>
                    <a:pt x="900189" y="824227"/>
                    <a:pt x="900189" y="810692"/>
                  </a:cubicBezTo>
                  <a:cubicBezTo>
                    <a:pt x="900189" y="797157"/>
                    <a:pt x="911162" y="786184"/>
                    <a:pt x="924697" y="786184"/>
                  </a:cubicBezTo>
                  <a:close/>
                  <a:moveTo>
                    <a:pt x="834924" y="786184"/>
                  </a:moveTo>
                  <a:cubicBezTo>
                    <a:pt x="848459" y="786184"/>
                    <a:pt x="859432" y="797157"/>
                    <a:pt x="859432" y="810692"/>
                  </a:cubicBezTo>
                  <a:cubicBezTo>
                    <a:pt x="859432" y="824227"/>
                    <a:pt x="848459" y="835200"/>
                    <a:pt x="834924" y="835200"/>
                  </a:cubicBezTo>
                  <a:cubicBezTo>
                    <a:pt x="821389" y="835200"/>
                    <a:pt x="810416" y="824227"/>
                    <a:pt x="810416" y="810692"/>
                  </a:cubicBezTo>
                  <a:cubicBezTo>
                    <a:pt x="810416" y="797157"/>
                    <a:pt x="821389" y="786184"/>
                    <a:pt x="834924" y="786184"/>
                  </a:cubicBezTo>
                  <a:close/>
                  <a:moveTo>
                    <a:pt x="745150" y="786184"/>
                  </a:moveTo>
                  <a:cubicBezTo>
                    <a:pt x="758685" y="786184"/>
                    <a:pt x="769658" y="797157"/>
                    <a:pt x="769658" y="810692"/>
                  </a:cubicBezTo>
                  <a:cubicBezTo>
                    <a:pt x="769658" y="824227"/>
                    <a:pt x="758685" y="835200"/>
                    <a:pt x="745150" y="835200"/>
                  </a:cubicBezTo>
                  <a:cubicBezTo>
                    <a:pt x="731615" y="835200"/>
                    <a:pt x="720642" y="824227"/>
                    <a:pt x="720642" y="810692"/>
                  </a:cubicBezTo>
                  <a:cubicBezTo>
                    <a:pt x="720642" y="797157"/>
                    <a:pt x="731615" y="786184"/>
                    <a:pt x="745150" y="786184"/>
                  </a:cubicBezTo>
                  <a:close/>
                  <a:moveTo>
                    <a:pt x="655377" y="786184"/>
                  </a:moveTo>
                  <a:cubicBezTo>
                    <a:pt x="668912" y="786184"/>
                    <a:pt x="679885" y="797157"/>
                    <a:pt x="679885" y="810692"/>
                  </a:cubicBezTo>
                  <a:cubicBezTo>
                    <a:pt x="679885" y="824227"/>
                    <a:pt x="668912" y="835200"/>
                    <a:pt x="655377" y="835200"/>
                  </a:cubicBezTo>
                  <a:cubicBezTo>
                    <a:pt x="641842" y="835200"/>
                    <a:pt x="630869" y="824227"/>
                    <a:pt x="630869" y="810692"/>
                  </a:cubicBezTo>
                  <a:cubicBezTo>
                    <a:pt x="630869" y="797157"/>
                    <a:pt x="641842" y="786184"/>
                    <a:pt x="655377" y="786184"/>
                  </a:cubicBezTo>
                  <a:close/>
                  <a:moveTo>
                    <a:pt x="565595" y="786184"/>
                  </a:moveTo>
                  <a:cubicBezTo>
                    <a:pt x="579130" y="786184"/>
                    <a:pt x="590103" y="797157"/>
                    <a:pt x="590103" y="810692"/>
                  </a:cubicBezTo>
                  <a:cubicBezTo>
                    <a:pt x="590103" y="824227"/>
                    <a:pt x="579130" y="835200"/>
                    <a:pt x="565595" y="835200"/>
                  </a:cubicBezTo>
                  <a:cubicBezTo>
                    <a:pt x="552060" y="835200"/>
                    <a:pt x="541087" y="824227"/>
                    <a:pt x="541087" y="810692"/>
                  </a:cubicBezTo>
                  <a:cubicBezTo>
                    <a:pt x="541087" y="797157"/>
                    <a:pt x="552059" y="786184"/>
                    <a:pt x="565595" y="786184"/>
                  </a:cubicBezTo>
                  <a:close/>
                  <a:moveTo>
                    <a:pt x="475822" y="786184"/>
                  </a:moveTo>
                  <a:cubicBezTo>
                    <a:pt x="489357" y="786184"/>
                    <a:pt x="500330" y="797157"/>
                    <a:pt x="500330" y="810692"/>
                  </a:cubicBezTo>
                  <a:cubicBezTo>
                    <a:pt x="500330" y="824227"/>
                    <a:pt x="489357" y="835200"/>
                    <a:pt x="475822" y="835200"/>
                  </a:cubicBezTo>
                  <a:cubicBezTo>
                    <a:pt x="462287" y="835200"/>
                    <a:pt x="451314" y="824227"/>
                    <a:pt x="451314" y="810692"/>
                  </a:cubicBezTo>
                  <a:cubicBezTo>
                    <a:pt x="451314" y="797157"/>
                    <a:pt x="462286" y="786184"/>
                    <a:pt x="475822" y="786184"/>
                  </a:cubicBezTo>
                  <a:close/>
                  <a:moveTo>
                    <a:pt x="386048" y="786184"/>
                  </a:moveTo>
                  <a:cubicBezTo>
                    <a:pt x="399583" y="786184"/>
                    <a:pt x="410556" y="797157"/>
                    <a:pt x="410556" y="810692"/>
                  </a:cubicBezTo>
                  <a:cubicBezTo>
                    <a:pt x="410556" y="824227"/>
                    <a:pt x="399583" y="835200"/>
                    <a:pt x="386048" y="835200"/>
                  </a:cubicBezTo>
                  <a:cubicBezTo>
                    <a:pt x="372513" y="835200"/>
                    <a:pt x="361540" y="824227"/>
                    <a:pt x="361540" y="810692"/>
                  </a:cubicBezTo>
                  <a:cubicBezTo>
                    <a:pt x="361540" y="797157"/>
                    <a:pt x="372512" y="786184"/>
                    <a:pt x="386048" y="786184"/>
                  </a:cubicBezTo>
                  <a:close/>
                  <a:moveTo>
                    <a:pt x="296266" y="786184"/>
                  </a:moveTo>
                  <a:cubicBezTo>
                    <a:pt x="309801" y="786184"/>
                    <a:pt x="320774" y="797157"/>
                    <a:pt x="320774" y="810692"/>
                  </a:cubicBezTo>
                  <a:cubicBezTo>
                    <a:pt x="320774" y="824227"/>
                    <a:pt x="309801" y="835200"/>
                    <a:pt x="296266" y="835200"/>
                  </a:cubicBezTo>
                  <a:cubicBezTo>
                    <a:pt x="282731" y="835200"/>
                    <a:pt x="271758" y="824227"/>
                    <a:pt x="271758" y="810692"/>
                  </a:cubicBezTo>
                  <a:cubicBezTo>
                    <a:pt x="271758" y="797157"/>
                    <a:pt x="282731" y="786184"/>
                    <a:pt x="296266" y="786184"/>
                  </a:cubicBezTo>
                  <a:close/>
                  <a:moveTo>
                    <a:pt x="206483" y="786184"/>
                  </a:moveTo>
                  <a:cubicBezTo>
                    <a:pt x="220018" y="786184"/>
                    <a:pt x="230991" y="797157"/>
                    <a:pt x="230991" y="810692"/>
                  </a:cubicBezTo>
                  <a:cubicBezTo>
                    <a:pt x="230991" y="824227"/>
                    <a:pt x="220018" y="835200"/>
                    <a:pt x="206483" y="835200"/>
                  </a:cubicBezTo>
                  <a:cubicBezTo>
                    <a:pt x="192948" y="835200"/>
                    <a:pt x="181975" y="824227"/>
                    <a:pt x="181975" y="810692"/>
                  </a:cubicBezTo>
                  <a:cubicBezTo>
                    <a:pt x="181975" y="797157"/>
                    <a:pt x="192948" y="786184"/>
                    <a:pt x="206483" y="786184"/>
                  </a:cubicBezTo>
                  <a:close/>
                  <a:moveTo>
                    <a:pt x="116710" y="786184"/>
                  </a:moveTo>
                  <a:cubicBezTo>
                    <a:pt x="130245" y="786184"/>
                    <a:pt x="141218" y="797157"/>
                    <a:pt x="141218" y="810692"/>
                  </a:cubicBezTo>
                  <a:cubicBezTo>
                    <a:pt x="141218" y="824227"/>
                    <a:pt x="130245" y="835200"/>
                    <a:pt x="116710" y="835200"/>
                  </a:cubicBezTo>
                  <a:cubicBezTo>
                    <a:pt x="103175" y="835200"/>
                    <a:pt x="92202" y="824227"/>
                    <a:pt x="92202" y="810692"/>
                  </a:cubicBezTo>
                  <a:cubicBezTo>
                    <a:pt x="92202" y="797157"/>
                    <a:pt x="103175" y="786184"/>
                    <a:pt x="116710" y="786184"/>
                  </a:cubicBezTo>
                  <a:close/>
                  <a:moveTo>
                    <a:pt x="26937" y="786184"/>
                  </a:moveTo>
                  <a:cubicBezTo>
                    <a:pt x="40472" y="786184"/>
                    <a:pt x="51445" y="797157"/>
                    <a:pt x="51445" y="810692"/>
                  </a:cubicBezTo>
                  <a:cubicBezTo>
                    <a:pt x="51445" y="824227"/>
                    <a:pt x="40472" y="835200"/>
                    <a:pt x="26937" y="835200"/>
                  </a:cubicBezTo>
                  <a:cubicBezTo>
                    <a:pt x="13402" y="835200"/>
                    <a:pt x="2429" y="824227"/>
                    <a:pt x="2429" y="810692"/>
                  </a:cubicBezTo>
                  <a:cubicBezTo>
                    <a:pt x="2429" y="797157"/>
                    <a:pt x="13402" y="786184"/>
                    <a:pt x="26937" y="786184"/>
                  </a:cubicBezTo>
                  <a:close/>
                  <a:moveTo>
                    <a:pt x="879815" y="742503"/>
                  </a:moveTo>
                  <a:cubicBezTo>
                    <a:pt x="892682" y="742503"/>
                    <a:pt x="903113" y="752934"/>
                    <a:pt x="903113" y="765801"/>
                  </a:cubicBezTo>
                  <a:cubicBezTo>
                    <a:pt x="903113" y="778668"/>
                    <a:pt x="892682" y="789099"/>
                    <a:pt x="879815" y="789099"/>
                  </a:cubicBezTo>
                  <a:cubicBezTo>
                    <a:pt x="866948" y="789099"/>
                    <a:pt x="856517" y="778668"/>
                    <a:pt x="856517" y="765801"/>
                  </a:cubicBezTo>
                  <a:cubicBezTo>
                    <a:pt x="856517" y="752934"/>
                    <a:pt x="866948" y="742503"/>
                    <a:pt x="879815" y="742503"/>
                  </a:cubicBezTo>
                  <a:close/>
                  <a:moveTo>
                    <a:pt x="790041" y="742503"/>
                  </a:moveTo>
                  <a:cubicBezTo>
                    <a:pt x="802908" y="742503"/>
                    <a:pt x="813339" y="752934"/>
                    <a:pt x="813339" y="765801"/>
                  </a:cubicBezTo>
                  <a:cubicBezTo>
                    <a:pt x="813339" y="778668"/>
                    <a:pt x="802908" y="789099"/>
                    <a:pt x="790041" y="789099"/>
                  </a:cubicBezTo>
                  <a:cubicBezTo>
                    <a:pt x="777174" y="789099"/>
                    <a:pt x="766743" y="778668"/>
                    <a:pt x="766743" y="765801"/>
                  </a:cubicBezTo>
                  <a:cubicBezTo>
                    <a:pt x="766743" y="752934"/>
                    <a:pt x="777174" y="742503"/>
                    <a:pt x="790041" y="742503"/>
                  </a:cubicBezTo>
                  <a:close/>
                  <a:moveTo>
                    <a:pt x="700259" y="742503"/>
                  </a:moveTo>
                  <a:cubicBezTo>
                    <a:pt x="713126" y="742503"/>
                    <a:pt x="723557" y="752934"/>
                    <a:pt x="723557" y="765801"/>
                  </a:cubicBezTo>
                  <a:cubicBezTo>
                    <a:pt x="723557" y="778668"/>
                    <a:pt x="713126" y="789099"/>
                    <a:pt x="700259" y="789099"/>
                  </a:cubicBezTo>
                  <a:cubicBezTo>
                    <a:pt x="687392" y="789099"/>
                    <a:pt x="676961" y="778668"/>
                    <a:pt x="676961" y="765801"/>
                  </a:cubicBezTo>
                  <a:cubicBezTo>
                    <a:pt x="676961" y="752934"/>
                    <a:pt x="687392" y="742503"/>
                    <a:pt x="700259" y="742503"/>
                  </a:cubicBezTo>
                  <a:close/>
                  <a:moveTo>
                    <a:pt x="610486" y="742503"/>
                  </a:moveTo>
                  <a:cubicBezTo>
                    <a:pt x="623353" y="742503"/>
                    <a:pt x="633784" y="752934"/>
                    <a:pt x="633784" y="765801"/>
                  </a:cubicBezTo>
                  <a:cubicBezTo>
                    <a:pt x="633784" y="778668"/>
                    <a:pt x="623353" y="789099"/>
                    <a:pt x="610486" y="789099"/>
                  </a:cubicBezTo>
                  <a:cubicBezTo>
                    <a:pt x="597619" y="789099"/>
                    <a:pt x="587188" y="778668"/>
                    <a:pt x="587188" y="765801"/>
                  </a:cubicBezTo>
                  <a:cubicBezTo>
                    <a:pt x="587188" y="752934"/>
                    <a:pt x="597619" y="742503"/>
                    <a:pt x="610486" y="742503"/>
                  </a:cubicBezTo>
                  <a:close/>
                  <a:moveTo>
                    <a:pt x="520703" y="742503"/>
                  </a:moveTo>
                  <a:cubicBezTo>
                    <a:pt x="533570" y="742503"/>
                    <a:pt x="544001" y="752934"/>
                    <a:pt x="544001" y="765801"/>
                  </a:cubicBezTo>
                  <a:cubicBezTo>
                    <a:pt x="544001" y="778668"/>
                    <a:pt x="533570" y="789099"/>
                    <a:pt x="520703" y="789099"/>
                  </a:cubicBezTo>
                  <a:cubicBezTo>
                    <a:pt x="507836" y="789099"/>
                    <a:pt x="497405" y="778668"/>
                    <a:pt x="497405" y="765801"/>
                  </a:cubicBezTo>
                  <a:cubicBezTo>
                    <a:pt x="497405" y="752934"/>
                    <a:pt x="507836" y="742503"/>
                    <a:pt x="520703" y="742503"/>
                  </a:cubicBezTo>
                  <a:close/>
                  <a:moveTo>
                    <a:pt x="430930" y="742503"/>
                  </a:moveTo>
                  <a:cubicBezTo>
                    <a:pt x="443797" y="742503"/>
                    <a:pt x="454228" y="752934"/>
                    <a:pt x="454228" y="765801"/>
                  </a:cubicBezTo>
                  <a:cubicBezTo>
                    <a:pt x="454228" y="778668"/>
                    <a:pt x="443797" y="789099"/>
                    <a:pt x="430930" y="789099"/>
                  </a:cubicBezTo>
                  <a:cubicBezTo>
                    <a:pt x="418063" y="789099"/>
                    <a:pt x="407632" y="778668"/>
                    <a:pt x="407632" y="765801"/>
                  </a:cubicBezTo>
                  <a:cubicBezTo>
                    <a:pt x="407632" y="752934"/>
                    <a:pt x="418063" y="742503"/>
                    <a:pt x="430930" y="742503"/>
                  </a:cubicBezTo>
                  <a:close/>
                  <a:moveTo>
                    <a:pt x="341157" y="742503"/>
                  </a:moveTo>
                  <a:cubicBezTo>
                    <a:pt x="354024" y="742503"/>
                    <a:pt x="364455" y="752934"/>
                    <a:pt x="364455" y="765801"/>
                  </a:cubicBezTo>
                  <a:cubicBezTo>
                    <a:pt x="364455" y="778668"/>
                    <a:pt x="354024" y="789099"/>
                    <a:pt x="341157" y="789099"/>
                  </a:cubicBezTo>
                  <a:cubicBezTo>
                    <a:pt x="328290" y="789099"/>
                    <a:pt x="317859" y="778668"/>
                    <a:pt x="317859" y="765801"/>
                  </a:cubicBezTo>
                  <a:cubicBezTo>
                    <a:pt x="317859" y="752934"/>
                    <a:pt x="328290" y="742503"/>
                    <a:pt x="341157" y="742503"/>
                  </a:cubicBezTo>
                  <a:close/>
                  <a:moveTo>
                    <a:pt x="251384" y="742503"/>
                  </a:moveTo>
                  <a:cubicBezTo>
                    <a:pt x="264251" y="742503"/>
                    <a:pt x="274682" y="752934"/>
                    <a:pt x="274682" y="765801"/>
                  </a:cubicBezTo>
                  <a:cubicBezTo>
                    <a:pt x="274682" y="778668"/>
                    <a:pt x="264251" y="789099"/>
                    <a:pt x="251384" y="789099"/>
                  </a:cubicBezTo>
                  <a:cubicBezTo>
                    <a:pt x="238517" y="789099"/>
                    <a:pt x="228086" y="778668"/>
                    <a:pt x="228086" y="765801"/>
                  </a:cubicBezTo>
                  <a:cubicBezTo>
                    <a:pt x="228086" y="752934"/>
                    <a:pt x="238517" y="742503"/>
                    <a:pt x="251384" y="742503"/>
                  </a:cubicBezTo>
                  <a:close/>
                  <a:moveTo>
                    <a:pt x="161601" y="742503"/>
                  </a:moveTo>
                  <a:cubicBezTo>
                    <a:pt x="174468" y="742503"/>
                    <a:pt x="184899" y="752934"/>
                    <a:pt x="184899" y="765801"/>
                  </a:cubicBezTo>
                  <a:cubicBezTo>
                    <a:pt x="184899" y="778668"/>
                    <a:pt x="174468" y="789099"/>
                    <a:pt x="161601" y="789099"/>
                  </a:cubicBezTo>
                  <a:cubicBezTo>
                    <a:pt x="148734" y="789099"/>
                    <a:pt x="138303" y="778668"/>
                    <a:pt x="138303" y="765801"/>
                  </a:cubicBezTo>
                  <a:cubicBezTo>
                    <a:pt x="138303" y="752934"/>
                    <a:pt x="148734" y="742503"/>
                    <a:pt x="161601" y="742503"/>
                  </a:cubicBezTo>
                  <a:close/>
                  <a:moveTo>
                    <a:pt x="71828" y="742503"/>
                  </a:moveTo>
                  <a:cubicBezTo>
                    <a:pt x="84695" y="742503"/>
                    <a:pt x="95126" y="752934"/>
                    <a:pt x="95126" y="765801"/>
                  </a:cubicBezTo>
                  <a:cubicBezTo>
                    <a:pt x="95126" y="778668"/>
                    <a:pt x="84695" y="789099"/>
                    <a:pt x="71828" y="789099"/>
                  </a:cubicBezTo>
                  <a:cubicBezTo>
                    <a:pt x="58961" y="789099"/>
                    <a:pt x="48530" y="778668"/>
                    <a:pt x="48530" y="765801"/>
                  </a:cubicBezTo>
                  <a:cubicBezTo>
                    <a:pt x="48530" y="752934"/>
                    <a:pt x="58961" y="742503"/>
                    <a:pt x="71828" y="742503"/>
                  </a:cubicBezTo>
                  <a:close/>
                  <a:moveTo>
                    <a:pt x="296266" y="698831"/>
                  </a:moveTo>
                  <a:cubicBezTo>
                    <a:pt x="308460" y="698831"/>
                    <a:pt x="318345" y="708716"/>
                    <a:pt x="318345" y="720910"/>
                  </a:cubicBezTo>
                  <a:cubicBezTo>
                    <a:pt x="318345" y="733104"/>
                    <a:pt x="308460" y="742989"/>
                    <a:pt x="296266" y="742989"/>
                  </a:cubicBezTo>
                  <a:cubicBezTo>
                    <a:pt x="284072" y="742989"/>
                    <a:pt x="274187" y="733104"/>
                    <a:pt x="274187" y="720910"/>
                  </a:cubicBezTo>
                  <a:cubicBezTo>
                    <a:pt x="274187" y="708716"/>
                    <a:pt x="284072" y="698831"/>
                    <a:pt x="296266" y="698831"/>
                  </a:cubicBezTo>
                  <a:close/>
                  <a:moveTo>
                    <a:pt x="924696" y="698821"/>
                  </a:moveTo>
                  <a:cubicBezTo>
                    <a:pt x="936896" y="698821"/>
                    <a:pt x="946785" y="708710"/>
                    <a:pt x="946785" y="720909"/>
                  </a:cubicBezTo>
                  <a:cubicBezTo>
                    <a:pt x="946785" y="733109"/>
                    <a:pt x="936896" y="742998"/>
                    <a:pt x="924696" y="742998"/>
                  </a:cubicBezTo>
                  <a:cubicBezTo>
                    <a:pt x="912497" y="742998"/>
                    <a:pt x="902608" y="733109"/>
                    <a:pt x="902608" y="720909"/>
                  </a:cubicBezTo>
                  <a:cubicBezTo>
                    <a:pt x="902608" y="708710"/>
                    <a:pt x="912497" y="698821"/>
                    <a:pt x="924696" y="698821"/>
                  </a:cubicBezTo>
                  <a:close/>
                  <a:moveTo>
                    <a:pt x="834923" y="698821"/>
                  </a:moveTo>
                  <a:cubicBezTo>
                    <a:pt x="847123" y="698821"/>
                    <a:pt x="857012" y="708710"/>
                    <a:pt x="857012" y="720909"/>
                  </a:cubicBezTo>
                  <a:cubicBezTo>
                    <a:pt x="857012" y="733109"/>
                    <a:pt x="847123" y="742998"/>
                    <a:pt x="834923" y="742998"/>
                  </a:cubicBezTo>
                  <a:cubicBezTo>
                    <a:pt x="822724" y="742998"/>
                    <a:pt x="812835" y="733109"/>
                    <a:pt x="812835" y="720909"/>
                  </a:cubicBezTo>
                  <a:cubicBezTo>
                    <a:pt x="812835" y="708710"/>
                    <a:pt x="822724" y="698821"/>
                    <a:pt x="834923" y="698821"/>
                  </a:cubicBezTo>
                  <a:close/>
                  <a:moveTo>
                    <a:pt x="745151" y="698821"/>
                  </a:moveTo>
                  <a:cubicBezTo>
                    <a:pt x="757350" y="698821"/>
                    <a:pt x="767239" y="708710"/>
                    <a:pt x="767239" y="720909"/>
                  </a:cubicBezTo>
                  <a:cubicBezTo>
                    <a:pt x="767239" y="733109"/>
                    <a:pt x="757350" y="742998"/>
                    <a:pt x="745151" y="742998"/>
                  </a:cubicBezTo>
                  <a:cubicBezTo>
                    <a:pt x="732951" y="742998"/>
                    <a:pt x="723062" y="733109"/>
                    <a:pt x="723062" y="720909"/>
                  </a:cubicBezTo>
                  <a:cubicBezTo>
                    <a:pt x="723062" y="708710"/>
                    <a:pt x="732951" y="698821"/>
                    <a:pt x="745151" y="698821"/>
                  </a:cubicBezTo>
                  <a:close/>
                  <a:moveTo>
                    <a:pt x="655367" y="698821"/>
                  </a:moveTo>
                  <a:cubicBezTo>
                    <a:pt x="667567" y="698821"/>
                    <a:pt x="677456" y="708710"/>
                    <a:pt x="677456" y="720909"/>
                  </a:cubicBezTo>
                  <a:cubicBezTo>
                    <a:pt x="677456" y="733109"/>
                    <a:pt x="667567" y="742998"/>
                    <a:pt x="655367" y="742998"/>
                  </a:cubicBezTo>
                  <a:cubicBezTo>
                    <a:pt x="643168" y="742998"/>
                    <a:pt x="633279" y="733109"/>
                    <a:pt x="633279" y="720909"/>
                  </a:cubicBezTo>
                  <a:cubicBezTo>
                    <a:pt x="633279" y="708710"/>
                    <a:pt x="643168" y="698821"/>
                    <a:pt x="655367" y="698821"/>
                  </a:cubicBezTo>
                  <a:close/>
                  <a:moveTo>
                    <a:pt x="565604" y="698821"/>
                  </a:moveTo>
                  <a:cubicBezTo>
                    <a:pt x="577804" y="698821"/>
                    <a:pt x="587693" y="708710"/>
                    <a:pt x="587693" y="720909"/>
                  </a:cubicBezTo>
                  <a:cubicBezTo>
                    <a:pt x="587693" y="733109"/>
                    <a:pt x="577804" y="742998"/>
                    <a:pt x="565604" y="742998"/>
                  </a:cubicBezTo>
                  <a:cubicBezTo>
                    <a:pt x="553405" y="742998"/>
                    <a:pt x="543516" y="733109"/>
                    <a:pt x="543516" y="720909"/>
                  </a:cubicBezTo>
                  <a:cubicBezTo>
                    <a:pt x="543516" y="708710"/>
                    <a:pt x="553405" y="698821"/>
                    <a:pt x="565604" y="698821"/>
                  </a:cubicBezTo>
                  <a:close/>
                  <a:moveTo>
                    <a:pt x="475821" y="698821"/>
                  </a:moveTo>
                  <a:cubicBezTo>
                    <a:pt x="488021" y="698821"/>
                    <a:pt x="497910" y="708710"/>
                    <a:pt x="497910" y="720909"/>
                  </a:cubicBezTo>
                  <a:cubicBezTo>
                    <a:pt x="497910" y="733109"/>
                    <a:pt x="488021" y="742998"/>
                    <a:pt x="475821" y="742998"/>
                  </a:cubicBezTo>
                  <a:cubicBezTo>
                    <a:pt x="463622" y="742998"/>
                    <a:pt x="453733" y="733109"/>
                    <a:pt x="453733" y="720909"/>
                  </a:cubicBezTo>
                  <a:cubicBezTo>
                    <a:pt x="453733" y="708710"/>
                    <a:pt x="463622" y="698821"/>
                    <a:pt x="475821" y="698821"/>
                  </a:cubicBezTo>
                  <a:close/>
                  <a:moveTo>
                    <a:pt x="386038" y="698821"/>
                  </a:moveTo>
                  <a:cubicBezTo>
                    <a:pt x="398238" y="698821"/>
                    <a:pt x="408127" y="708710"/>
                    <a:pt x="408127" y="720909"/>
                  </a:cubicBezTo>
                  <a:cubicBezTo>
                    <a:pt x="408127" y="733109"/>
                    <a:pt x="398238" y="742998"/>
                    <a:pt x="386038" y="742998"/>
                  </a:cubicBezTo>
                  <a:cubicBezTo>
                    <a:pt x="373839" y="742998"/>
                    <a:pt x="363950" y="733109"/>
                    <a:pt x="363950" y="720909"/>
                  </a:cubicBezTo>
                  <a:cubicBezTo>
                    <a:pt x="363950" y="708710"/>
                    <a:pt x="373839" y="698821"/>
                    <a:pt x="386038" y="698821"/>
                  </a:cubicBezTo>
                  <a:close/>
                  <a:moveTo>
                    <a:pt x="206492" y="698821"/>
                  </a:moveTo>
                  <a:cubicBezTo>
                    <a:pt x="218692" y="698821"/>
                    <a:pt x="228581" y="708710"/>
                    <a:pt x="228581" y="720909"/>
                  </a:cubicBezTo>
                  <a:cubicBezTo>
                    <a:pt x="228581" y="733109"/>
                    <a:pt x="218692" y="742998"/>
                    <a:pt x="206492" y="742998"/>
                  </a:cubicBezTo>
                  <a:cubicBezTo>
                    <a:pt x="194293" y="742998"/>
                    <a:pt x="184404" y="733109"/>
                    <a:pt x="184404" y="720909"/>
                  </a:cubicBezTo>
                  <a:cubicBezTo>
                    <a:pt x="184404" y="708710"/>
                    <a:pt x="194293" y="698821"/>
                    <a:pt x="206492" y="698821"/>
                  </a:cubicBezTo>
                  <a:close/>
                  <a:moveTo>
                    <a:pt x="116719" y="698821"/>
                  </a:moveTo>
                  <a:cubicBezTo>
                    <a:pt x="128919" y="698821"/>
                    <a:pt x="138808" y="708710"/>
                    <a:pt x="138808" y="720909"/>
                  </a:cubicBezTo>
                  <a:cubicBezTo>
                    <a:pt x="138808" y="733109"/>
                    <a:pt x="128919" y="742998"/>
                    <a:pt x="116719" y="742998"/>
                  </a:cubicBezTo>
                  <a:cubicBezTo>
                    <a:pt x="104520" y="742998"/>
                    <a:pt x="94631" y="733109"/>
                    <a:pt x="94631" y="720909"/>
                  </a:cubicBezTo>
                  <a:cubicBezTo>
                    <a:pt x="94631" y="708710"/>
                    <a:pt x="104520" y="698821"/>
                    <a:pt x="116719" y="698821"/>
                  </a:cubicBezTo>
                  <a:close/>
                  <a:moveTo>
                    <a:pt x="26936" y="698821"/>
                  </a:moveTo>
                  <a:cubicBezTo>
                    <a:pt x="39136" y="698821"/>
                    <a:pt x="49025" y="708710"/>
                    <a:pt x="49025" y="720909"/>
                  </a:cubicBezTo>
                  <a:cubicBezTo>
                    <a:pt x="49025" y="733109"/>
                    <a:pt x="39136" y="742998"/>
                    <a:pt x="26936" y="742998"/>
                  </a:cubicBezTo>
                  <a:cubicBezTo>
                    <a:pt x="14737" y="742998"/>
                    <a:pt x="4848" y="733109"/>
                    <a:pt x="4848" y="720909"/>
                  </a:cubicBezTo>
                  <a:cubicBezTo>
                    <a:pt x="4848" y="708710"/>
                    <a:pt x="14737" y="698821"/>
                    <a:pt x="26936" y="698821"/>
                  </a:cubicBezTo>
                  <a:close/>
                  <a:moveTo>
                    <a:pt x="879814" y="655158"/>
                  </a:moveTo>
                  <a:cubicBezTo>
                    <a:pt x="891340" y="655158"/>
                    <a:pt x="900684" y="664501"/>
                    <a:pt x="900684" y="676027"/>
                  </a:cubicBezTo>
                  <a:cubicBezTo>
                    <a:pt x="900684" y="687553"/>
                    <a:pt x="891340" y="696897"/>
                    <a:pt x="879814" y="696897"/>
                  </a:cubicBezTo>
                  <a:cubicBezTo>
                    <a:pt x="868288" y="696897"/>
                    <a:pt x="858945" y="687553"/>
                    <a:pt x="858945" y="676027"/>
                  </a:cubicBezTo>
                  <a:cubicBezTo>
                    <a:pt x="858945" y="664502"/>
                    <a:pt x="868288" y="655158"/>
                    <a:pt x="879814" y="655158"/>
                  </a:cubicBezTo>
                  <a:close/>
                  <a:moveTo>
                    <a:pt x="700259" y="655158"/>
                  </a:moveTo>
                  <a:cubicBezTo>
                    <a:pt x="711785" y="655158"/>
                    <a:pt x="721129" y="664501"/>
                    <a:pt x="721129" y="676027"/>
                  </a:cubicBezTo>
                  <a:cubicBezTo>
                    <a:pt x="721129" y="687553"/>
                    <a:pt x="711785" y="696897"/>
                    <a:pt x="700259" y="696897"/>
                  </a:cubicBezTo>
                  <a:cubicBezTo>
                    <a:pt x="688734" y="696897"/>
                    <a:pt x="679390" y="687553"/>
                    <a:pt x="679390" y="676027"/>
                  </a:cubicBezTo>
                  <a:cubicBezTo>
                    <a:pt x="679390" y="664502"/>
                    <a:pt x="688733" y="655158"/>
                    <a:pt x="700259" y="655158"/>
                  </a:cubicBezTo>
                  <a:close/>
                  <a:moveTo>
                    <a:pt x="610486" y="655158"/>
                  </a:moveTo>
                  <a:cubicBezTo>
                    <a:pt x="622012" y="655158"/>
                    <a:pt x="631356" y="664501"/>
                    <a:pt x="631356" y="676027"/>
                  </a:cubicBezTo>
                  <a:cubicBezTo>
                    <a:pt x="631356" y="687553"/>
                    <a:pt x="622012" y="696897"/>
                    <a:pt x="610486" y="696897"/>
                  </a:cubicBezTo>
                  <a:cubicBezTo>
                    <a:pt x="598960" y="696897"/>
                    <a:pt x="589617" y="687553"/>
                    <a:pt x="589617" y="676027"/>
                  </a:cubicBezTo>
                  <a:cubicBezTo>
                    <a:pt x="589617" y="664502"/>
                    <a:pt x="598960" y="655158"/>
                    <a:pt x="610486" y="655158"/>
                  </a:cubicBezTo>
                  <a:close/>
                  <a:moveTo>
                    <a:pt x="430930" y="655158"/>
                  </a:moveTo>
                  <a:cubicBezTo>
                    <a:pt x="442456" y="655158"/>
                    <a:pt x="451800" y="664501"/>
                    <a:pt x="451800" y="676027"/>
                  </a:cubicBezTo>
                  <a:cubicBezTo>
                    <a:pt x="451800" y="687553"/>
                    <a:pt x="442456" y="696897"/>
                    <a:pt x="430930" y="696897"/>
                  </a:cubicBezTo>
                  <a:cubicBezTo>
                    <a:pt x="419404" y="696897"/>
                    <a:pt x="410061" y="687553"/>
                    <a:pt x="410061" y="676027"/>
                  </a:cubicBezTo>
                  <a:cubicBezTo>
                    <a:pt x="410061" y="664502"/>
                    <a:pt x="419404" y="655158"/>
                    <a:pt x="430930" y="655158"/>
                  </a:cubicBezTo>
                  <a:close/>
                  <a:moveTo>
                    <a:pt x="341157" y="655158"/>
                  </a:moveTo>
                  <a:cubicBezTo>
                    <a:pt x="352683" y="655158"/>
                    <a:pt x="362027" y="664501"/>
                    <a:pt x="362027" y="676027"/>
                  </a:cubicBezTo>
                  <a:cubicBezTo>
                    <a:pt x="362027" y="687553"/>
                    <a:pt x="352683" y="696897"/>
                    <a:pt x="341157" y="696897"/>
                  </a:cubicBezTo>
                  <a:cubicBezTo>
                    <a:pt x="329631" y="696897"/>
                    <a:pt x="320288" y="687553"/>
                    <a:pt x="320288" y="676027"/>
                  </a:cubicBezTo>
                  <a:cubicBezTo>
                    <a:pt x="320288" y="664502"/>
                    <a:pt x="329631" y="655158"/>
                    <a:pt x="341157" y="655158"/>
                  </a:cubicBezTo>
                  <a:close/>
                  <a:moveTo>
                    <a:pt x="251374" y="655158"/>
                  </a:moveTo>
                  <a:cubicBezTo>
                    <a:pt x="262900" y="655158"/>
                    <a:pt x="272244" y="664501"/>
                    <a:pt x="272244" y="676027"/>
                  </a:cubicBezTo>
                  <a:cubicBezTo>
                    <a:pt x="272244" y="687553"/>
                    <a:pt x="262900" y="696897"/>
                    <a:pt x="251374" y="696897"/>
                  </a:cubicBezTo>
                  <a:cubicBezTo>
                    <a:pt x="239848" y="696897"/>
                    <a:pt x="230505" y="687553"/>
                    <a:pt x="230505" y="676027"/>
                  </a:cubicBezTo>
                  <a:cubicBezTo>
                    <a:pt x="230505" y="664502"/>
                    <a:pt x="239848" y="655158"/>
                    <a:pt x="251374" y="655158"/>
                  </a:cubicBezTo>
                  <a:close/>
                  <a:moveTo>
                    <a:pt x="161601" y="655158"/>
                  </a:moveTo>
                  <a:cubicBezTo>
                    <a:pt x="173127" y="655158"/>
                    <a:pt x="182471" y="664501"/>
                    <a:pt x="182471" y="676027"/>
                  </a:cubicBezTo>
                  <a:cubicBezTo>
                    <a:pt x="182471" y="687553"/>
                    <a:pt x="173127" y="696897"/>
                    <a:pt x="161601" y="696897"/>
                  </a:cubicBezTo>
                  <a:cubicBezTo>
                    <a:pt x="150075" y="696897"/>
                    <a:pt x="140732" y="687553"/>
                    <a:pt x="140732" y="676027"/>
                  </a:cubicBezTo>
                  <a:cubicBezTo>
                    <a:pt x="140732" y="664502"/>
                    <a:pt x="150075" y="655158"/>
                    <a:pt x="161601" y="655158"/>
                  </a:cubicBezTo>
                  <a:close/>
                  <a:moveTo>
                    <a:pt x="71828" y="655158"/>
                  </a:moveTo>
                  <a:cubicBezTo>
                    <a:pt x="83354" y="655158"/>
                    <a:pt x="92698" y="664501"/>
                    <a:pt x="92698" y="676027"/>
                  </a:cubicBezTo>
                  <a:cubicBezTo>
                    <a:pt x="92698" y="687553"/>
                    <a:pt x="83354" y="696897"/>
                    <a:pt x="71828" y="696897"/>
                  </a:cubicBezTo>
                  <a:cubicBezTo>
                    <a:pt x="60302" y="696897"/>
                    <a:pt x="50959" y="687553"/>
                    <a:pt x="50959" y="676027"/>
                  </a:cubicBezTo>
                  <a:cubicBezTo>
                    <a:pt x="50959" y="664502"/>
                    <a:pt x="60302" y="655158"/>
                    <a:pt x="71828" y="655158"/>
                  </a:cubicBezTo>
                  <a:close/>
                  <a:moveTo>
                    <a:pt x="790042" y="655149"/>
                  </a:moveTo>
                  <a:cubicBezTo>
                    <a:pt x="801573" y="655149"/>
                    <a:pt x="810921" y="664497"/>
                    <a:pt x="810921" y="676028"/>
                  </a:cubicBezTo>
                  <a:cubicBezTo>
                    <a:pt x="810921" y="687559"/>
                    <a:pt x="801573" y="696907"/>
                    <a:pt x="790042" y="696907"/>
                  </a:cubicBezTo>
                  <a:cubicBezTo>
                    <a:pt x="778511" y="696907"/>
                    <a:pt x="769163" y="687559"/>
                    <a:pt x="769163" y="676028"/>
                  </a:cubicBezTo>
                  <a:cubicBezTo>
                    <a:pt x="769163" y="664497"/>
                    <a:pt x="778511" y="655149"/>
                    <a:pt x="790042" y="655149"/>
                  </a:cubicBezTo>
                  <a:close/>
                  <a:moveTo>
                    <a:pt x="520703" y="655149"/>
                  </a:moveTo>
                  <a:cubicBezTo>
                    <a:pt x="532234" y="655149"/>
                    <a:pt x="541582" y="664497"/>
                    <a:pt x="541582" y="676028"/>
                  </a:cubicBezTo>
                  <a:cubicBezTo>
                    <a:pt x="541582" y="687559"/>
                    <a:pt x="532234" y="696907"/>
                    <a:pt x="520703" y="696907"/>
                  </a:cubicBezTo>
                  <a:cubicBezTo>
                    <a:pt x="509172" y="696907"/>
                    <a:pt x="499824" y="687559"/>
                    <a:pt x="499824" y="676028"/>
                  </a:cubicBezTo>
                  <a:cubicBezTo>
                    <a:pt x="499824" y="664497"/>
                    <a:pt x="509172" y="655149"/>
                    <a:pt x="520703" y="655149"/>
                  </a:cubicBezTo>
                  <a:close/>
                  <a:moveTo>
                    <a:pt x="924706" y="611477"/>
                  </a:moveTo>
                  <a:cubicBezTo>
                    <a:pt x="935563" y="611477"/>
                    <a:pt x="944365" y="620279"/>
                    <a:pt x="944365" y="631137"/>
                  </a:cubicBezTo>
                  <a:cubicBezTo>
                    <a:pt x="944365" y="641994"/>
                    <a:pt x="935563" y="650796"/>
                    <a:pt x="924706" y="650796"/>
                  </a:cubicBezTo>
                  <a:cubicBezTo>
                    <a:pt x="913848" y="650796"/>
                    <a:pt x="905046" y="641994"/>
                    <a:pt x="905046" y="631137"/>
                  </a:cubicBezTo>
                  <a:cubicBezTo>
                    <a:pt x="905046" y="620279"/>
                    <a:pt x="913848" y="611477"/>
                    <a:pt x="924706" y="611477"/>
                  </a:cubicBezTo>
                  <a:close/>
                  <a:moveTo>
                    <a:pt x="834924" y="611477"/>
                  </a:moveTo>
                  <a:cubicBezTo>
                    <a:pt x="845781" y="611477"/>
                    <a:pt x="854583" y="620279"/>
                    <a:pt x="854583" y="631137"/>
                  </a:cubicBezTo>
                  <a:cubicBezTo>
                    <a:pt x="854583" y="641994"/>
                    <a:pt x="845781" y="650796"/>
                    <a:pt x="834924" y="650796"/>
                  </a:cubicBezTo>
                  <a:cubicBezTo>
                    <a:pt x="824066" y="650796"/>
                    <a:pt x="815264" y="641994"/>
                    <a:pt x="815264" y="631137"/>
                  </a:cubicBezTo>
                  <a:cubicBezTo>
                    <a:pt x="815264" y="620279"/>
                    <a:pt x="824066" y="611477"/>
                    <a:pt x="834924" y="611477"/>
                  </a:cubicBezTo>
                  <a:close/>
                  <a:moveTo>
                    <a:pt x="745151" y="611477"/>
                  </a:moveTo>
                  <a:cubicBezTo>
                    <a:pt x="756008" y="611477"/>
                    <a:pt x="764810" y="620279"/>
                    <a:pt x="764810" y="631137"/>
                  </a:cubicBezTo>
                  <a:cubicBezTo>
                    <a:pt x="764810" y="641994"/>
                    <a:pt x="756008" y="650796"/>
                    <a:pt x="745151" y="650796"/>
                  </a:cubicBezTo>
                  <a:cubicBezTo>
                    <a:pt x="734293" y="650796"/>
                    <a:pt x="725491" y="641994"/>
                    <a:pt x="725491" y="631137"/>
                  </a:cubicBezTo>
                  <a:cubicBezTo>
                    <a:pt x="725491" y="620279"/>
                    <a:pt x="734293" y="611477"/>
                    <a:pt x="745151" y="611477"/>
                  </a:cubicBezTo>
                  <a:close/>
                  <a:moveTo>
                    <a:pt x="655368" y="611477"/>
                  </a:moveTo>
                  <a:cubicBezTo>
                    <a:pt x="666225" y="611477"/>
                    <a:pt x="675027" y="620279"/>
                    <a:pt x="675027" y="631137"/>
                  </a:cubicBezTo>
                  <a:cubicBezTo>
                    <a:pt x="675027" y="641994"/>
                    <a:pt x="666225" y="650796"/>
                    <a:pt x="655368" y="650796"/>
                  </a:cubicBezTo>
                  <a:cubicBezTo>
                    <a:pt x="644510" y="650796"/>
                    <a:pt x="635708" y="641994"/>
                    <a:pt x="635708" y="631137"/>
                  </a:cubicBezTo>
                  <a:cubicBezTo>
                    <a:pt x="635708" y="620279"/>
                    <a:pt x="644510" y="611477"/>
                    <a:pt x="655368" y="611477"/>
                  </a:cubicBezTo>
                  <a:close/>
                  <a:moveTo>
                    <a:pt x="565595" y="611477"/>
                  </a:moveTo>
                  <a:cubicBezTo>
                    <a:pt x="576452" y="611477"/>
                    <a:pt x="585254" y="620279"/>
                    <a:pt x="585254" y="631137"/>
                  </a:cubicBezTo>
                  <a:cubicBezTo>
                    <a:pt x="585254" y="641994"/>
                    <a:pt x="576452" y="650796"/>
                    <a:pt x="565595" y="650796"/>
                  </a:cubicBezTo>
                  <a:cubicBezTo>
                    <a:pt x="554737" y="650796"/>
                    <a:pt x="545935" y="641994"/>
                    <a:pt x="545935" y="631137"/>
                  </a:cubicBezTo>
                  <a:cubicBezTo>
                    <a:pt x="545935" y="620279"/>
                    <a:pt x="554737" y="611477"/>
                    <a:pt x="565595" y="611477"/>
                  </a:cubicBezTo>
                  <a:close/>
                  <a:moveTo>
                    <a:pt x="475822" y="611477"/>
                  </a:moveTo>
                  <a:cubicBezTo>
                    <a:pt x="486679" y="611477"/>
                    <a:pt x="495481" y="620279"/>
                    <a:pt x="495481" y="631137"/>
                  </a:cubicBezTo>
                  <a:cubicBezTo>
                    <a:pt x="495481" y="641994"/>
                    <a:pt x="486679" y="650796"/>
                    <a:pt x="475822" y="650796"/>
                  </a:cubicBezTo>
                  <a:cubicBezTo>
                    <a:pt x="464964" y="650796"/>
                    <a:pt x="456162" y="641994"/>
                    <a:pt x="456162" y="631137"/>
                  </a:cubicBezTo>
                  <a:cubicBezTo>
                    <a:pt x="456162" y="620279"/>
                    <a:pt x="464964" y="611477"/>
                    <a:pt x="475822" y="611477"/>
                  </a:cubicBezTo>
                  <a:close/>
                  <a:moveTo>
                    <a:pt x="386049" y="611477"/>
                  </a:moveTo>
                  <a:cubicBezTo>
                    <a:pt x="396906" y="611477"/>
                    <a:pt x="405708" y="620279"/>
                    <a:pt x="405708" y="631137"/>
                  </a:cubicBezTo>
                  <a:cubicBezTo>
                    <a:pt x="405708" y="641994"/>
                    <a:pt x="396906" y="650796"/>
                    <a:pt x="386049" y="650796"/>
                  </a:cubicBezTo>
                  <a:cubicBezTo>
                    <a:pt x="375191" y="650796"/>
                    <a:pt x="366389" y="641994"/>
                    <a:pt x="366389" y="631137"/>
                  </a:cubicBezTo>
                  <a:cubicBezTo>
                    <a:pt x="366389" y="620279"/>
                    <a:pt x="375191" y="611477"/>
                    <a:pt x="386049" y="611477"/>
                  </a:cubicBezTo>
                  <a:close/>
                  <a:moveTo>
                    <a:pt x="296266" y="611477"/>
                  </a:moveTo>
                  <a:cubicBezTo>
                    <a:pt x="307123" y="611477"/>
                    <a:pt x="315925" y="620279"/>
                    <a:pt x="315925" y="631137"/>
                  </a:cubicBezTo>
                  <a:cubicBezTo>
                    <a:pt x="315925" y="641994"/>
                    <a:pt x="307123" y="650796"/>
                    <a:pt x="296266" y="650796"/>
                  </a:cubicBezTo>
                  <a:cubicBezTo>
                    <a:pt x="285408" y="650796"/>
                    <a:pt x="276606" y="641994"/>
                    <a:pt x="276606" y="631137"/>
                  </a:cubicBezTo>
                  <a:cubicBezTo>
                    <a:pt x="276606" y="620279"/>
                    <a:pt x="285408" y="611477"/>
                    <a:pt x="296266" y="611477"/>
                  </a:cubicBezTo>
                  <a:close/>
                  <a:moveTo>
                    <a:pt x="206493" y="611477"/>
                  </a:moveTo>
                  <a:cubicBezTo>
                    <a:pt x="217350" y="611477"/>
                    <a:pt x="226152" y="620279"/>
                    <a:pt x="226152" y="631137"/>
                  </a:cubicBezTo>
                  <a:cubicBezTo>
                    <a:pt x="226152" y="641994"/>
                    <a:pt x="217350" y="650796"/>
                    <a:pt x="206493" y="650796"/>
                  </a:cubicBezTo>
                  <a:cubicBezTo>
                    <a:pt x="195635" y="650796"/>
                    <a:pt x="186833" y="641994"/>
                    <a:pt x="186833" y="631137"/>
                  </a:cubicBezTo>
                  <a:cubicBezTo>
                    <a:pt x="186833" y="620279"/>
                    <a:pt x="195635" y="611477"/>
                    <a:pt x="206493" y="611477"/>
                  </a:cubicBezTo>
                  <a:close/>
                  <a:moveTo>
                    <a:pt x="116710" y="611477"/>
                  </a:moveTo>
                  <a:cubicBezTo>
                    <a:pt x="127567" y="611477"/>
                    <a:pt x="136369" y="620279"/>
                    <a:pt x="136369" y="631137"/>
                  </a:cubicBezTo>
                  <a:cubicBezTo>
                    <a:pt x="136369" y="641994"/>
                    <a:pt x="127567" y="650796"/>
                    <a:pt x="116710" y="650796"/>
                  </a:cubicBezTo>
                  <a:cubicBezTo>
                    <a:pt x="105852" y="650796"/>
                    <a:pt x="97050" y="641994"/>
                    <a:pt x="97050" y="631137"/>
                  </a:cubicBezTo>
                  <a:cubicBezTo>
                    <a:pt x="97050" y="620279"/>
                    <a:pt x="105852" y="611477"/>
                    <a:pt x="116710" y="611477"/>
                  </a:cubicBezTo>
                  <a:close/>
                  <a:moveTo>
                    <a:pt x="26937" y="611477"/>
                  </a:moveTo>
                  <a:cubicBezTo>
                    <a:pt x="37794" y="611477"/>
                    <a:pt x="46596" y="620279"/>
                    <a:pt x="46596" y="631137"/>
                  </a:cubicBezTo>
                  <a:cubicBezTo>
                    <a:pt x="46596" y="641994"/>
                    <a:pt x="37794" y="650796"/>
                    <a:pt x="26937" y="650796"/>
                  </a:cubicBezTo>
                  <a:cubicBezTo>
                    <a:pt x="16079" y="650796"/>
                    <a:pt x="7277" y="641994"/>
                    <a:pt x="7277" y="631137"/>
                  </a:cubicBezTo>
                  <a:cubicBezTo>
                    <a:pt x="7277" y="620279"/>
                    <a:pt x="16079" y="611477"/>
                    <a:pt x="26937" y="611477"/>
                  </a:cubicBezTo>
                  <a:close/>
                  <a:moveTo>
                    <a:pt x="879815" y="567805"/>
                  </a:moveTo>
                  <a:cubicBezTo>
                    <a:pt x="890005" y="567805"/>
                    <a:pt x="898265" y="576065"/>
                    <a:pt x="898265" y="586255"/>
                  </a:cubicBezTo>
                  <a:cubicBezTo>
                    <a:pt x="898265" y="596445"/>
                    <a:pt x="890005" y="604705"/>
                    <a:pt x="879815" y="604705"/>
                  </a:cubicBezTo>
                  <a:cubicBezTo>
                    <a:pt x="869625" y="604705"/>
                    <a:pt x="861365" y="596444"/>
                    <a:pt x="861365" y="586255"/>
                  </a:cubicBezTo>
                  <a:cubicBezTo>
                    <a:pt x="861365" y="576065"/>
                    <a:pt x="869625" y="567805"/>
                    <a:pt x="879815" y="567805"/>
                  </a:cubicBezTo>
                  <a:close/>
                  <a:moveTo>
                    <a:pt x="790032" y="567805"/>
                  </a:moveTo>
                  <a:cubicBezTo>
                    <a:pt x="800222" y="567805"/>
                    <a:pt x="808482" y="576065"/>
                    <a:pt x="808482" y="586255"/>
                  </a:cubicBezTo>
                  <a:cubicBezTo>
                    <a:pt x="808482" y="596445"/>
                    <a:pt x="800222" y="604705"/>
                    <a:pt x="790032" y="604705"/>
                  </a:cubicBezTo>
                  <a:cubicBezTo>
                    <a:pt x="779842" y="604705"/>
                    <a:pt x="771582" y="596444"/>
                    <a:pt x="771582" y="586255"/>
                  </a:cubicBezTo>
                  <a:cubicBezTo>
                    <a:pt x="771582" y="576065"/>
                    <a:pt x="779842" y="567805"/>
                    <a:pt x="790032" y="567805"/>
                  </a:cubicBezTo>
                  <a:close/>
                  <a:moveTo>
                    <a:pt x="700269" y="567805"/>
                  </a:moveTo>
                  <a:cubicBezTo>
                    <a:pt x="710459" y="567805"/>
                    <a:pt x="718719" y="576065"/>
                    <a:pt x="718719" y="586255"/>
                  </a:cubicBezTo>
                  <a:cubicBezTo>
                    <a:pt x="718719" y="596445"/>
                    <a:pt x="710459" y="604705"/>
                    <a:pt x="700269" y="604705"/>
                  </a:cubicBezTo>
                  <a:cubicBezTo>
                    <a:pt x="690079" y="604705"/>
                    <a:pt x="681819" y="596444"/>
                    <a:pt x="681819" y="586255"/>
                  </a:cubicBezTo>
                  <a:cubicBezTo>
                    <a:pt x="681819" y="576065"/>
                    <a:pt x="690079" y="567805"/>
                    <a:pt x="700269" y="567805"/>
                  </a:cubicBezTo>
                  <a:close/>
                  <a:moveTo>
                    <a:pt x="610486" y="567805"/>
                  </a:moveTo>
                  <a:cubicBezTo>
                    <a:pt x="620676" y="567805"/>
                    <a:pt x="628936" y="576065"/>
                    <a:pt x="628936" y="586255"/>
                  </a:cubicBezTo>
                  <a:cubicBezTo>
                    <a:pt x="628936" y="596445"/>
                    <a:pt x="620676" y="604705"/>
                    <a:pt x="610486" y="604705"/>
                  </a:cubicBezTo>
                  <a:cubicBezTo>
                    <a:pt x="600296" y="604705"/>
                    <a:pt x="592036" y="596444"/>
                    <a:pt x="592036" y="586255"/>
                  </a:cubicBezTo>
                  <a:cubicBezTo>
                    <a:pt x="592036" y="576065"/>
                    <a:pt x="600296" y="567805"/>
                    <a:pt x="610486" y="567805"/>
                  </a:cubicBezTo>
                  <a:close/>
                  <a:moveTo>
                    <a:pt x="520703" y="567805"/>
                  </a:moveTo>
                  <a:cubicBezTo>
                    <a:pt x="530893" y="567805"/>
                    <a:pt x="539153" y="576065"/>
                    <a:pt x="539153" y="586255"/>
                  </a:cubicBezTo>
                  <a:cubicBezTo>
                    <a:pt x="539153" y="596445"/>
                    <a:pt x="530893" y="604705"/>
                    <a:pt x="520703" y="604705"/>
                  </a:cubicBezTo>
                  <a:cubicBezTo>
                    <a:pt x="510513" y="604705"/>
                    <a:pt x="502253" y="596444"/>
                    <a:pt x="502253" y="586255"/>
                  </a:cubicBezTo>
                  <a:cubicBezTo>
                    <a:pt x="502253" y="576065"/>
                    <a:pt x="510513" y="567805"/>
                    <a:pt x="520703" y="567805"/>
                  </a:cubicBezTo>
                  <a:close/>
                  <a:moveTo>
                    <a:pt x="430930" y="567805"/>
                  </a:moveTo>
                  <a:cubicBezTo>
                    <a:pt x="441120" y="567805"/>
                    <a:pt x="449380" y="576065"/>
                    <a:pt x="449380" y="586255"/>
                  </a:cubicBezTo>
                  <a:cubicBezTo>
                    <a:pt x="449380" y="596445"/>
                    <a:pt x="441120" y="604705"/>
                    <a:pt x="430930" y="604705"/>
                  </a:cubicBezTo>
                  <a:cubicBezTo>
                    <a:pt x="420740" y="604705"/>
                    <a:pt x="412480" y="596444"/>
                    <a:pt x="412480" y="586255"/>
                  </a:cubicBezTo>
                  <a:cubicBezTo>
                    <a:pt x="412480" y="576065"/>
                    <a:pt x="420740" y="567805"/>
                    <a:pt x="430930" y="567805"/>
                  </a:cubicBezTo>
                  <a:close/>
                  <a:moveTo>
                    <a:pt x="341157" y="567805"/>
                  </a:moveTo>
                  <a:cubicBezTo>
                    <a:pt x="351347" y="567805"/>
                    <a:pt x="359607" y="576065"/>
                    <a:pt x="359607" y="586255"/>
                  </a:cubicBezTo>
                  <a:cubicBezTo>
                    <a:pt x="359607" y="596445"/>
                    <a:pt x="351347" y="604705"/>
                    <a:pt x="341157" y="604705"/>
                  </a:cubicBezTo>
                  <a:cubicBezTo>
                    <a:pt x="330967" y="604705"/>
                    <a:pt x="322707" y="596444"/>
                    <a:pt x="322707" y="586255"/>
                  </a:cubicBezTo>
                  <a:cubicBezTo>
                    <a:pt x="322707" y="576065"/>
                    <a:pt x="330967" y="567805"/>
                    <a:pt x="341157" y="567805"/>
                  </a:cubicBezTo>
                  <a:close/>
                  <a:moveTo>
                    <a:pt x="251374" y="567805"/>
                  </a:moveTo>
                  <a:cubicBezTo>
                    <a:pt x="261564" y="567805"/>
                    <a:pt x="269824" y="576065"/>
                    <a:pt x="269824" y="586255"/>
                  </a:cubicBezTo>
                  <a:cubicBezTo>
                    <a:pt x="269824" y="596445"/>
                    <a:pt x="261564" y="604705"/>
                    <a:pt x="251374" y="604705"/>
                  </a:cubicBezTo>
                  <a:cubicBezTo>
                    <a:pt x="241184" y="604705"/>
                    <a:pt x="232924" y="596444"/>
                    <a:pt x="232924" y="586255"/>
                  </a:cubicBezTo>
                  <a:cubicBezTo>
                    <a:pt x="232924" y="576065"/>
                    <a:pt x="241184" y="567805"/>
                    <a:pt x="251374" y="567805"/>
                  </a:cubicBezTo>
                  <a:close/>
                  <a:moveTo>
                    <a:pt x="161601" y="567805"/>
                  </a:moveTo>
                  <a:cubicBezTo>
                    <a:pt x="171791" y="567805"/>
                    <a:pt x="180051" y="576065"/>
                    <a:pt x="180051" y="586255"/>
                  </a:cubicBezTo>
                  <a:cubicBezTo>
                    <a:pt x="180051" y="596445"/>
                    <a:pt x="171791" y="604705"/>
                    <a:pt x="161601" y="604705"/>
                  </a:cubicBezTo>
                  <a:cubicBezTo>
                    <a:pt x="151411" y="604705"/>
                    <a:pt x="143151" y="596444"/>
                    <a:pt x="143151" y="586255"/>
                  </a:cubicBezTo>
                  <a:cubicBezTo>
                    <a:pt x="143151" y="576065"/>
                    <a:pt x="151411" y="567805"/>
                    <a:pt x="161601" y="567805"/>
                  </a:cubicBezTo>
                  <a:close/>
                  <a:moveTo>
                    <a:pt x="71828" y="567805"/>
                  </a:moveTo>
                  <a:cubicBezTo>
                    <a:pt x="82018" y="567805"/>
                    <a:pt x="90278" y="576065"/>
                    <a:pt x="90278" y="586255"/>
                  </a:cubicBezTo>
                  <a:cubicBezTo>
                    <a:pt x="90278" y="596445"/>
                    <a:pt x="82018" y="604705"/>
                    <a:pt x="71828" y="604705"/>
                  </a:cubicBezTo>
                  <a:cubicBezTo>
                    <a:pt x="61638" y="604705"/>
                    <a:pt x="53378" y="596444"/>
                    <a:pt x="53378" y="586255"/>
                  </a:cubicBezTo>
                  <a:cubicBezTo>
                    <a:pt x="53378" y="576065"/>
                    <a:pt x="61638" y="567805"/>
                    <a:pt x="71828" y="567805"/>
                  </a:cubicBezTo>
                  <a:close/>
                  <a:moveTo>
                    <a:pt x="475822" y="524133"/>
                  </a:moveTo>
                  <a:cubicBezTo>
                    <a:pt x="485338" y="524133"/>
                    <a:pt x="493052" y="531847"/>
                    <a:pt x="493052" y="541364"/>
                  </a:cubicBezTo>
                  <a:cubicBezTo>
                    <a:pt x="493052" y="550880"/>
                    <a:pt x="485338" y="558594"/>
                    <a:pt x="475822" y="558594"/>
                  </a:cubicBezTo>
                  <a:cubicBezTo>
                    <a:pt x="466305" y="558594"/>
                    <a:pt x="458591" y="550880"/>
                    <a:pt x="458591" y="541364"/>
                  </a:cubicBezTo>
                  <a:cubicBezTo>
                    <a:pt x="458591" y="531847"/>
                    <a:pt x="466305" y="524133"/>
                    <a:pt x="475822" y="524133"/>
                  </a:cubicBezTo>
                  <a:close/>
                  <a:moveTo>
                    <a:pt x="26937" y="524133"/>
                  </a:moveTo>
                  <a:cubicBezTo>
                    <a:pt x="36453" y="524133"/>
                    <a:pt x="44167" y="531847"/>
                    <a:pt x="44167" y="541364"/>
                  </a:cubicBezTo>
                  <a:cubicBezTo>
                    <a:pt x="44167" y="550880"/>
                    <a:pt x="36453" y="558594"/>
                    <a:pt x="26937" y="558594"/>
                  </a:cubicBezTo>
                  <a:cubicBezTo>
                    <a:pt x="17420" y="558594"/>
                    <a:pt x="9706" y="550880"/>
                    <a:pt x="9706" y="541364"/>
                  </a:cubicBezTo>
                  <a:cubicBezTo>
                    <a:pt x="9706" y="531847"/>
                    <a:pt x="17420" y="524133"/>
                    <a:pt x="26937" y="524133"/>
                  </a:cubicBezTo>
                  <a:close/>
                  <a:moveTo>
                    <a:pt x="924706" y="524123"/>
                  </a:moveTo>
                  <a:cubicBezTo>
                    <a:pt x="934228" y="524123"/>
                    <a:pt x="941946" y="531842"/>
                    <a:pt x="941946" y="541363"/>
                  </a:cubicBezTo>
                  <a:cubicBezTo>
                    <a:pt x="941946" y="550885"/>
                    <a:pt x="934228" y="558604"/>
                    <a:pt x="924706" y="558604"/>
                  </a:cubicBezTo>
                  <a:cubicBezTo>
                    <a:pt x="915185" y="558604"/>
                    <a:pt x="907466" y="550885"/>
                    <a:pt x="907466" y="541363"/>
                  </a:cubicBezTo>
                  <a:cubicBezTo>
                    <a:pt x="907466" y="531842"/>
                    <a:pt x="915185" y="524123"/>
                    <a:pt x="924706" y="524123"/>
                  </a:cubicBezTo>
                  <a:close/>
                  <a:moveTo>
                    <a:pt x="834923" y="524123"/>
                  </a:moveTo>
                  <a:cubicBezTo>
                    <a:pt x="844445" y="524123"/>
                    <a:pt x="852164" y="531842"/>
                    <a:pt x="852164" y="541363"/>
                  </a:cubicBezTo>
                  <a:cubicBezTo>
                    <a:pt x="852164" y="550885"/>
                    <a:pt x="844445" y="558604"/>
                    <a:pt x="834923" y="558604"/>
                  </a:cubicBezTo>
                  <a:cubicBezTo>
                    <a:pt x="825402" y="558604"/>
                    <a:pt x="817683" y="550885"/>
                    <a:pt x="817683" y="541363"/>
                  </a:cubicBezTo>
                  <a:cubicBezTo>
                    <a:pt x="817683" y="531842"/>
                    <a:pt x="825402" y="524123"/>
                    <a:pt x="834923" y="524123"/>
                  </a:cubicBezTo>
                  <a:close/>
                  <a:moveTo>
                    <a:pt x="745150" y="524123"/>
                  </a:moveTo>
                  <a:cubicBezTo>
                    <a:pt x="754672" y="524123"/>
                    <a:pt x="762391" y="531842"/>
                    <a:pt x="762391" y="541363"/>
                  </a:cubicBezTo>
                  <a:cubicBezTo>
                    <a:pt x="762391" y="550885"/>
                    <a:pt x="754672" y="558604"/>
                    <a:pt x="745150" y="558604"/>
                  </a:cubicBezTo>
                  <a:cubicBezTo>
                    <a:pt x="735629" y="558604"/>
                    <a:pt x="727910" y="550885"/>
                    <a:pt x="727910" y="541363"/>
                  </a:cubicBezTo>
                  <a:cubicBezTo>
                    <a:pt x="727910" y="531842"/>
                    <a:pt x="735629" y="524123"/>
                    <a:pt x="745150" y="524123"/>
                  </a:cubicBezTo>
                  <a:close/>
                  <a:moveTo>
                    <a:pt x="655367" y="524123"/>
                  </a:moveTo>
                  <a:cubicBezTo>
                    <a:pt x="664889" y="524123"/>
                    <a:pt x="672607" y="531842"/>
                    <a:pt x="672607" y="541363"/>
                  </a:cubicBezTo>
                  <a:cubicBezTo>
                    <a:pt x="672607" y="550885"/>
                    <a:pt x="664889" y="558604"/>
                    <a:pt x="655367" y="558604"/>
                  </a:cubicBezTo>
                  <a:cubicBezTo>
                    <a:pt x="645846" y="558604"/>
                    <a:pt x="638127" y="550885"/>
                    <a:pt x="638127" y="541363"/>
                  </a:cubicBezTo>
                  <a:cubicBezTo>
                    <a:pt x="638127" y="531842"/>
                    <a:pt x="645846" y="524123"/>
                    <a:pt x="655367" y="524123"/>
                  </a:cubicBezTo>
                  <a:close/>
                  <a:moveTo>
                    <a:pt x="565594" y="524123"/>
                  </a:moveTo>
                  <a:cubicBezTo>
                    <a:pt x="575116" y="524123"/>
                    <a:pt x="582834" y="531842"/>
                    <a:pt x="582834" y="541363"/>
                  </a:cubicBezTo>
                  <a:cubicBezTo>
                    <a:pt x="582834" y="550885"/>
                    <a:pt x="575116" y="558604"/>
                    <a:pt x="565594" y="558604"/>
                  </a:cubicBezTo>
                  <a:cubicBezTo>
                    <a:pt x="556073" y="558604"/>
                    <a:pt x="548354" y="550885"/>
                    <a:pt x="548354" y="541363"/>
                  </a:cubicBezTo>
                  <a:cubicBezTo>
                    <a:pt x="548354" y="531842"/>
                    <a:pt x="556073" y="524123"/>
                    <a:pt x="565594" y="524123"/>
                  </a:cubicBezTo>
                  <a:close/>
                  <a:moveTo>
                    <a:pt x="386048" y="524123"/>
                  </a:moveTo>
                  <a:cubicBezTo>
                    <a:pt x="395570" y="524123"/>
                    <a:pt x="403289" y="531842"/>
                    <a:pt x="403289" y="541363"/>
                  </a:cubicBezTo>
                  <a:cubicBezTo>
                    <a:pt x="403289" y="550885"/>
                    <a:pt x="395570" y="558604"/>
                    <a:pt x="386048" y="558604"/>
                  </a:cubicBezTo>
                  <a:cubicBezTo>
                    <a:pt x="376527" y="558604"/>
                    <a:pt x="368808" y="550885"/>
                    <a:pt x="368808" y="541363"/>
                  </a:cubicBezTo>
                  <a:cubicBezTo>
                    <a:pt x="368808" y="531842"/>
                    <a:pt x="376527" y="524123"/>
                    <a:pt x="386048" y="524123"/>
                  </a:cubicBezTo>
                  <a:close/>
                  <a:moveTo>
                    <a:pt x="296265" y="524123"/>
                  </a:moveTo>
                  <a:cubicBezTo>
                    <a:pt x="305787" y="524123"/>
                    <a:pt x="313506" y="531842"/>
                    <a:pt x="313506" y="541363"/>
                  </a:cubicBezTo>
                  <a:cubicBezTo>
                    <a:pt x="313506" y="550885"/>
                    <a:pt x="305787" y="558604"/>
                    <a:pt x="296265" y="558604"/>
                  </a:cubicBezTo>
                  <a:cubicBezTo>
                    <a:pt x="286744" y="558604"/>
                    <a:pt x="279025" y="550885"/>
                    <a:pt x="279025" y="541363"/>
                  </a:cubicBezTo>
                  <a:cubicBezTo>
                    <a:pt x="279025" y="531842"/>
                    <a:pt x="286744" y="524123"/>
                    <a:pt x="296265" y="524123"/>
                  </a:cubicBezTo>
                  <a:close/>
                  <a:moveTo>
                    <a:pt x="206492" y="524123"/>
                  </a:moveTo>
                  <a:cubicBezTo>
                    <a:pt x="216014" y="524123"/>
                    <a:pt x="223733" y="531842"/>
                    <a:pt x="223733" y="541363"/>
                  </a:cubicBezTo>
                  <a:cubicBezTo>
                    <a:pt x="223733" y="550885"/>
                    <a:pt x="216014" y="558604"/>
                    <a:pt x="206492" y="558604"/>
                  </a:cubicBezTo>
                  <a:cubicBezTo>
                    <a:pt x="196971" y="558604"/>
                    <a:pt x="189252" y="550885"/>
                    <a:pt x="189252" y="541363"/>
                  </a:cubicBezTo>
                  <a:cubicBezTo>
                    <a:pt x="189252" y="531842"/>
                    <a:pt x="196971" y="524123"/>
                    <a:pt x="206492" y="524123"/>
                  </a:cubicBezTo>
                  <a:close/>
                  <a:moveTo>
                    <a:pt x="116710" y="524123"/>
                  </a:moveTo>
                  <a:cubicBezTo>
                    <a:pt x="126232" y="524123"/>
                    <a:pt x="133950" y="531842"/>
                    <a:pt x="133950" y="541363"/>
                  </a:cubicBezTo>
                  <a:cubicBezTo>
                    <a:pt x="133950" y="550885"/>
                    <a:pt x="126232" y="558604"/>
                    <a:pt x="116710" y="558604"/>
                  </a:cubicBezTo>
                  <a:cubicBezTo>
                    <a:pt x="107189" y="558604"/>
                    <a:pt x="99470" y="550885"/>
                    <a:pt x="99470" y="541363"/>
                  </a:cubicBezTo>
                  <a:cubicBezTo>
                    <a:pt x="99470" y="531842"/>
                    <a:pt x="107189" y="524123"/>
                    <a:pt x="116710" y="524123"/>
                  </a:cubicBezTo>
                  <a:close/>
                  <a:moveTo>
                    <a:pt x="879815" y="480460"/>
                  </a:moveTo>
                  <a:cubicBezTo>
                    <a:pt x="888663" y="480460"/>
                    <a:pt x="895836" y="487633"/>
                    <a:pt x="895836" y="496481"/>
                  </a:cubicBezTo>
                  <a:cubicBezTo>
                    <a:pt x="895836" y="505329"/>
                    <a:pt x="888663" y="512502"/>
                    <a:pt x="879815" y="512502"/>
                  </a:cubicBezTo>
                  <a:cubicBezTo>
                    <a:pt x="870967" y="512502"/>
                    <a:pt x="863794" y="505329"/>
                    <a:pt x="863794" y="496481"/>
                  </a:cubicBezTo>
                  <a:cubicBezTo>
                    <a:pt x="863794" y="487633"/>
                    <a:pt x="870967" y="480460"/>
                    <a:pt x="879815" y="480460"/>
                  </a:cubicBezTo>
                  <a:close/>
                  <a:moveTo>
                    <a:pt x="790042" y="480460"/>
                  </a:moveTo>
                  <a:cubicBezTo>
                    <a:pt x="798890" y="480460"/>
                    <a:pt x="806063" y="487633"/>
                    <a:pt x="806063" y="496481"/>
                  </a:cubicBezTo>
                  <a:cubicBezTo>
                    <a:pt x="806063" y="505329"/>
                    <a:pt x="798890" y="512502"/>
                    <a:pt x="790042" y="512502"/>
                  </a:cubicBezTo>
                  <a:cubicBezTo>
                    <a:pt x="781194" y="512502"/>
                    <a:pt x="774021" y="505329"/>
                    <a:pt x="774021" y="496481"/>
                  </a:cubicBezTo>
                  <a:cubicBezTo>
                    <a:pt x="774021" y="487633"/>
                    <a:pt x="781194" y="480460"/>
                    <a:pt x="790042" y="480460"/>
                  </a:cubicBezTo>
                  <a:close/>
                  <a:moveTo>
                    <a:pt x="700259" y="480460"/>
                  </a:moveTo>
                  <a:cubicBezTo>
                    <a:pt x="709107" y="480460"/>
                    <a:pt x="716280" y="487633"/>
                    <a:pt x="716280" y="496481"/>
                  </a:cubicBezTo>
                  <a:cubicBezTo>
                    <a:pt x="716280" y="505329"/>
                    <a:pt x="709107" y="512502"/>
                    <a:pt x="700259" y="512502"/>
                  </a:cubicBezTo>
                  <a:cubicBezTo>
                    <a:pt x="691411" y="512502"/>
                    <a:pt x="684238" y="505329"/>
                    <a:pt x="684238" y="496481"/>
                  </a:cubicBezTo>
                  <a:cubicBezTo>
                    <a:pt x="684238" y="487633"/>
                    <a:pt x="691411" y="480460"/>
                    <a:pt x="700259" y="480460"/>
                  </a:cubicBezTo>
                  <a:close/>
                  <a:moveTo>
                    <a:pt x="610486" y="480460"/>
                  </a:moveTo>
                  <a:cubicBezTo>
                    <a:pt x="619334" y="480460"/>
                    <a:pt x="626507" y="487633"/>
                    <a:pt x="626507" y="496481"/>
                  </a:cubicBezTo>
                  <a:cubicBezTo>
                    <a:pt x="626507" y="505329"/>
                    <a:pt x="619334" y="512502"/>
                    <a:pt x="610486" y="512502"/>
                  </a:cubicBezTo>
                  <a:cubicBezTo>
                    <a:pt x="601638" y="512502"/>
                    <a:pt x="594465" y="505329"/>
                    <a:pt x="594465" y="496481"/>
                  </a:cubicBezTo>
                  <a:cubicBezTo>
                    <a:pt x="594465" y="487633"/>
                    <a:pt x="601638" y="480460"/>
                    <a:pt x="610486" y="480460"/>
                  </a:cubicBezTo>
                  <a:close/>
                  <a:moveTo>
                    <a:pt x="520703" y="480460"/>
                  </a:moveTo>
                  <a:cubicBezTo>
                    <a:pt x="529551" y="480460"/>
                    <a:pt x="536724" y="487633"/>
                    <a:pt x="536724" y="496481"/>
                  </a:cubicBezTo>
                  <a:cubicBezTo>
                    <a:pt x="536724" y="505329"/>
                    <a:pt x="529551" y="512502"/>
                    <a:pt x="520703" y="512502"/>
                  </a:cubicBezTo>
                  <a:cubicBezTo>
                    <a:pt x="511855" y="512502"/>
                    <a:pt x="504682" y="505329"/>
                    <a:pt x="504682" y="496481"/>
                  </a:cubicBezTo>
                  <a:cubicBezTo>
                    <a:pt x="504682" y="487633"/>
                    <a:pt x="511855" y="480460"/>
                    <a:pt x="520703" y="480460"/>
                  </a:cubicBezTo>
                  <a:close/>
                  <a:moveTo>
                    <a:pt x="430930" y="480460"/>
                  </a:moveTo>
                  <a:cubicBezTo>
                    <a:pt x="439778" y="480460"/>
                    <a:pt x="446951" y="487633"/>
                    <a:pt x="446951" y="496481"/>
                  </a:cubicBezTo>
                  <a:cubicBezTo>
                    <a:pt x="446951" y="505329"/>
                    <a:pt x="439778" y="512502"/>
                    <a:pt x="430930" y="512502"/>
                  </a:cubicBezTo>
                  <a:cubicBezTo>
                    <a:pt x="422082" y="512502"/>
                    <a:pt x="414909" y="505329"/>
                    <a:pt x="414909" y="496481"/>
                  </a:cubicBezTo>
                  <a:cubicBezTo>
                    <a:pt x="414909" y="487633"/>
                    <a:pt x="422082" y="480460"/>
                    <a:pt x="430930" y="480460"/>
                  </a:cubicBezTo>
                  <a:close/>
                  <a:moveTo>
                    <a:pt x="161601" y="480460"/>
                  </a:moveTo>
                  <a:cubicBezTo>
                    <a:pt x="170449" y="480460"/>
                    <a:pt x="177622" y="487633"/>
                    <a:pt x="177622" y="496481"/>
                  </a:cubicBezTo>
                  <a:cubicBezTo>
                    <a:pt x="177622" y="505329"/>
                    <a:pt x="170449" y="512502"/>
                    <a:pt x="161601" y="512502"/>
                  </a:cubicBezTo>
                  <a:cubicBezTo>
                    <a:pt x="152753" y="512502"/>
                    <a:pt x="145580" y="505329"/>
                    <a:pt x="145580" y="496481"/>
                  </a:cubicBezTo>
                  <a:cubicBezTo>
                    <a:pt x="145580" y="487633"/>
                    <a:pt x="152753" y="480460"/>
                    <a:pt x="161601" y="480460"/>
                  </a:cubicBezTo>
                  <a:close/>
                  <a:moveTo>
                    <a:pt x="71828" y="480460"/>
                  </a:moveTo>
                  <a:cubicBezTo>
                    <a:pt x="80676" y="480460"/>
                    <a:pt x="87849" y="487633"/>
                    <a:pt x="87849" y="496481"/>
                  </a:cubicBezTo>
                  <a:cubicBezTo>
                    <a:pt x="87849" y="505329"/>
                    <a:pt x="80676" y="512502"/>
                    <a:pt x="71828" y="512502"/>
                  </a:cubicBezTo>
                  <a:cubicBezTo>
                    <a:pt x="62980" y="512502"/>
                    <a:pt x="55807" y="505329"/>
                    <a:pt x="55807" y="496481"/>
                  </a:cubicBezTo>
                  <a:cubicBezTo>
                    <a:pt x="55807" y="487633"/>
                    <a:pt x="62980" y="480460"/>
                    <a:pt x="71828" y="480460"/>
                  </a:cubicBezTo>
                  <a:close/>
                  <a:moveTo>
                    <a:pt x="341157" y="480451"/>
                  </a:moveTo>
                  <a:cubicBezTo>
                    <a:pt x="350010" y="480451"/>
                    <a:pt x="357187" y="487628"/>
                    <a:pt x="357187" y="496482"/>
                  </a:cubicBezTo>
                  <a:cubicBezTo>
                    <a:pt x="357187" y="505335"/>
                    <a:pt x="350010" y="512512"/>
                    <a:pt x="341157" y="512512"/>
                  </a:cubicBezTo>
                  <a:cubicBezTo>
                    <a:pt x="332303" y="512512"/>
                    <a:pt x="325126" y="505335"/>
                    <a:pt x="325126" y="496482"/>
                  </a:cubicBezTo>
                  <a:cubicBezTo>
                    <a:pt x="325126" y="487628"/>
                    <a:pt x="332303" y="480451"/>
                    <a:pt x="341157" y="480451"/>
                  </a:cubicBezTo>
                  <a:close/>
                  <a:moveTo>
                    <a:pt x="251375" y="480451"/>
                  </a:moveTo>
                  <a:cubicBezTo>
                    <a:pt x="260228" y="480451"/>
                    <a:pt x="267405" y="487628"/>
                    <a:pt x="267405" y="496482"/>
                  </a:cubicBezTo>
                  <a:cubicBezTo>
                    <a:pt x="267405" y="505335"/>
                    <a:pt x="260228" y="512512"/>
                    <a:pt x="251375" y="512512"/>
                  </a:cubicBezTo>
                  <a:cubicBezTo>
                    <a:pt x="242521" y="512512"/>
                    <a:pt x="235344" y="505335"/>
                    <a:pt x="235344" y="496482"/>
                  </a:cubicBezTo>
                  <a:cubicBezTo>
                    <a:pt x="235344" y="487628"/>
                    <a:pt x="242521" y="480451"/>
                    <a:pt x="251375" y="480451"/>
                  </a:cubicBezTo>
                  <a:close/>
                  <a:moveTo>
                    <a:pt x="924706" y="436769"/>
                  </a:moveTo>
                  <a:cubicBezTo>
                    <a:pt x="932886" y="436769"/>
                    <a:pt x="939518" y="443400"/>
                    <a:pt x="939518" y="451580"/>
                  </a:cubicBezTo>
                  <a:cubicBezTo>
                    <a:pt x="939518" y="459760"/>
                    <a:pt x="932886" y="466392"/>
                    <a:pt x="924706" y="466392"/>
                  </a:cubicBezTo>
                  <a:cubicBezTo>
                    <a:pt x="916526" y="466392"/>
                    <a:pt x="909895" y="459760"/>
                    <a:pt x="909895" y="451580"/>
                  </a:cubicBezTo>
                  <a:cubicBezTo>
                    <a:pt x="909895" y="443400"/>
                    <a:pt x="916526" y="436769"/>
                    <a:pt x="924706" y="436769"/>
                  </a:cubicBezTo>
                  <a:close/>
                  <a:moveTo>
                    <a:pt x="834923" y="436769"/>
                  </a:moveTo>
                  <a:cubicBezTo>
                    <a:pt x="843103" y="436769"/>
                    <a:pt x="849735" y="443400"/>
                    <a:pt x="849735" y="451580"/>
                  </a:cubicBezTo>
                  <a:cubicBezTo>
                    <a:pt x="849735" y="459760"/>
                    <a:pt x="843103" y="466392"/>
                    <a:pt x="834923" y="466392"/>
                  </a:cubicBezTo>
                  <a:cubicBezTo>
                    <a:pt x="826743" y="466392"/>
                    <a:pt x="820112" y="459760"/>
                    <a:pt x="820112" y="451580"/>
                  </a:cubicBezTo>
                  <a:cubicBezTo>
                    <a:pt x="820112" y="443400"/>
                    <a:pt x="826743" y="436769"/>
                    <a:pt x="834923" y="436769"/>
                  </a:cubicBezTo>
                  <a:close/>
                  <a:moveTo>
                    <a:pt x="745150" y="436769"/>
                  </a:moveTo>
                  <a:cubicBezTo>
                    <a:pt x="753330" y="436769"/>
                    <a:pt x="759962" y="443400"/>
                    <a:pt x="759962" y="451580"/>
                  </a:cubicBezTo>
                  <a:cubicBezTo>
                    <a:pt x="759962" y="459760"/>
                    <a:pt x="753330" y="466392"/>
                    <a:pt x="745150" y="466392"/>
                  </a:cubicBezTo>
                  <a:cubicBezTo>
                    <a:pt x="736970" y="466392"/>
                    <a:pt x="730339" y="459760"/>
                    <a:pt x="730339" y="451580"/>
                  </a:cubicBezTo>
                  <a:cubicBezTo>
                    <a:pt x="730339" y="443400"/>
                    <a:pt x="736970" y="436769"/>
                    <a:pt x="745150" y="436769"/>
                  </a:cubicBezTo>
                  <a:close/>
                  <a:moveTo>
                    <a:pt x="655377" y="436769"/>
                  </a:moveTo>
                  <a:cubicBezTo>
                    <a:pt x="663557" y="436769"/>
                    <a:pt x="670189" y="443400"/>
                    <a:pt x="670189" y="451580"/>
                  </a:cubicBezTo>
                  <a:cubicBezTo>
                    <a:pt x="670189" y="459760"/>
                    <a:pt x="663557" y="466392"/>
                    <a:pt x="655377" y="466392"/>
                  </a:cubicBezTo>
                  <a:cubicBezTo>
                    <a:pt x="647197" y="466392"/>
                    <a:pt x="640566" y="459760"/>
                    <a:pt x="640566" y="451580"/>
                  </a:cubicBezTo>
                  <a:cubicBezTo>
                    <a:pt x="640566" y="443400"/>
                    <a:pt x="647197" y="436769"/>
                    <a:pt x="655377" y="436769"/>
                  </a:cubicBezTo>
                  <a:close/>
                  <a:moveTo>
                    <a:pt x="565594" y="436769"/>
                  </a:moveTo>
                  <a:cubicBezTo>
                    <a:pt x="573774" y="436769"/>
                    <a:pt x="580406" y="443400"/>
                    <a:pt x="580406" y="451580"/>
                  </a:cubicBezTo>
                  <a:cubicBezTo>
                    <a:pt x="580406" y="459760"/>
                    <a:pt x="573774" y="466392"/>
                    <a:pt x="565594" y="466392"/>
                  </a:cubicBezTo>
                  <a:cubicBezTo>
                    <a:pt x="557414" y="466392"/>
                    <a:pt x="550783" y="459760"/>
                    <a:pt x="550783" y="451580"/>
                  </a:cubicBezTo>
                  <a:cubicBezTo>
                    <a:pt x="550783" y="443400"/>
                    <a:pt x="557414" y="436769"/>
                    <a:pt x="565594" y="436769"/>
                  </a:cubicBezTo>
                  <a:close/>
                  <a:moveTo>
                    <a:pt x="475821" y="436769"/>
                  </a:moveTo>
                  <a:cubicBezTo>
                    <a:pt x="484001" y="436769"/>
                    <a:pt x="490633" y="443400"/>
                    <a:pt x="490633" y="451580"/>
                  </a:cubicBezTo>
                  <a:cubicBezTo>
                    <a:pt x="490633" y="459760"/>
                    <a:pt x="484001" y="466392"/>
                    <a:pt x="475821" y="466392"/>
                  </a:cubicBezTo>
                  <a:cubicBezTo>
                    <a:pt x="467641" y="466392"/>
                    <a:pt x="461010" y="459760"/>
                    <a:pt x="461010" y="451580"/>
                  </a:cubicBezTo>
                  <a:cubicBezTo>
                    <a:pt x="461010" y="443400"/>
                    <a:pt x="467641" y="436769"/>
                    <a:pt x="475821" y="436769"/>
                  </a:cubicBezTo>
                  <a:close/>
                  <a:moveTo>
                    <a:pt x="386038" y="436769"/>
                  </a:moveTo>
                  <a:cubicBezTo>
                    <a:pt x="394218" y="436769"/>
                    <a:pt x="400850" y="443400"/>
                    <a:pt x="400850" y="451580"/>
                  </a:cubicBezTo>
                  <a:cubicBezTo>
                    <a:pt x="400850" y="459760"/>
                    <a:pt x="394218" y="466392"/>
                    <a:pt x="386038" y="466392"/>
                  </a:cubicBezTo>
                  <a:cubicBezTo>
                    <a:pt x="377858" y="466392"/>
                    <a:pt x="371227" y="459760"/>
                    <a:pt x="371227" y="451580"/>
                  </a:cubicBezTo>
                  <a:cubicBezTo>
                    <a:pt x="371227" y="443400"/>
                    <a:pt x="377858" y="436769"/>
                    <a:pt x="386038" y="436769"/>
                  </a:cubicBezTo>
                  <a:close/>
                  <a:moveTo>
                    <a:pt x="296265" y="436769"/>
                  </a:moveTo>
                  <a:cubicBezTo>
                    <a:pt x="304445" y="436769"/>
                    <a:pt x="311077" y="443400"/>
                    <a:pt x="311077" y="451580"/>
                  </a:cubicBezTo>
                  <a:cubicBezTo>
                    <a:pt x="311077" y="459760"/>
                    <a:pt x="304445" y="466392"/>
                    <a:pt x="296265" y="466392"/>
                  </a:cubicBezTo>
                  <a:cubicBezTo>
                    <a:pt x="288085" y="466392"/>
                    <a:pt x="281454" y="459760"/>
                    <a:pt x="281454" y="451580"/>
                  </a:cubicBezTo>
                  <a:cubicBezTo>
                    <a:pt x="281454" y="443400"/>
                    <a:pt x="288085" y="436769"/>
                    <a:pt x="296265" y="436769"/>
                  </a:cubicBezTo>
                  <a:close/>
                  <a:moveTo>
                    <a:pt x="206492" y="436769"/>
                  </a:moveTo>
                  <a:cubicBezTo>
                    <a:pt x="214672" y="436769"/>
                    <a:pt x="221304" y="443400"/>
                    <a:pt x="221304" y="451580"/>
                  </a:cubicBezTo>
                  <a:cubicBezTo>
                    <a:pt x="221304" y="459760"/>
                    <a:pt x="214672" y="466392"/>
                    <a:pt x="206492" y="466392"/>
                  </a:cubicBezTo>
                  <a:cubicBezTo>
                    <a:pt x="198312" y="466392"/>
                    <a:pt x="191681" y="459760"/>
                    <a:pt x="191681" y="451580"/>
                  </a:cubicBezTo>
                  <a:cubicBezTo>
                    <a:pt x="191681" y="443400"/>
                    <a:pt x="198312" y="436769"/>
                    <a:pt x="206492" y="436769"/>
                  </a:cubicBezTo>
                  <a:close/>
                  <a:moveTo>
                    <a:pt x="116709" y="436769"/>
                  </a:moveTo>
                  <a:cubicBezTo>
                    <a:pt x="124889" y="436769"/>
                    <a:pt x="131521" y="443400"/>
                    <a:pt x="131521" y="451580"/>
                  </a:cubicBezTo>
                  <a:cubicBezTo>
                    <a:pt x="131521" y="459760"/>
                    <a:pt x="124889" y="466392"/>
                    <a:pt x="116709" y="466392"/>
                  </a:cubicBezTo>
                  <a:cubicBezTo>
                    <a:pt x="108529" y="466392"/>
                    <a:pt x="101898" y="459760"/>
                    <a:pt x="101898" y="451580"/>
                  </a:cubicBezTo>
                  <a:cubicBezTo>
                    <a:pt x="101898" y="443400"/>
                    <a:pt x="108529" y="436769"/>
                    <a:pt x="116709" y="436769"/>
                  </a:cubicBezTo>
                  <a:close/>
                  <a:moveTo>
                    <a:pt x="26936" y="436769"/>
                  </a:moveTo>
                  <a:cubicBezTo>
                    <a:pt x="35116" y="436769"/>
                    <a:pt x="41748" y="443400"/>
                    <a:pt x="41748" y="451580"/>
                  </a:cubicBezTo>
                  <a:cubicBezTo>
                    <a:pt x="41748" y="459760"/>
                    <a:pt x="35116" y="466392"/>
                    <a:pt x="26936" y="466392"/>
                  </a:cubicBezTo>
                  <a:cubicBezTo>
                    <a:pt x="18756" y="466392"/>
                    <a:pt x="12125" y="459760"/>
                    <a:pt x="12125" y="451580"/>
                  </a:cubicBezTo>
                  <a:cubicBezTo>
                    <a:pt x="12125" y="443400"/>
                    <a:pt x="18756" y="436769"/>
                    <a:pt x="26936" y="436769"/>
                  </a:cubicBezTo>
                  <a:close/>
                  <a:moveTo>
                    <a:pt x="251374" y="393107"/>
                  </a:moveTo>
                  <a:cubicBezTo>
                    <a:pt x="258881" y="393107"/>
                    <a:pt x="264966" y="399192"/>
                    <a:pt x="264966" y="406699"/>
                  </a:cubicBezTo>
                  <a:cubicBezTo>
                    <a:pt x="264966" y="414206"/>
                    <a:pt x="258881" y="420291"/>
                    <a:pt x="251374" y="420291"/>
                  </a:cubicBezTo>
                  <a:cubicBezTo>
                    <a:pt x="243867" y="420291"/>
                    <a:pt x="237782" y="414206"/>
                    <a:pt x="237782" y="406699"/>
                  </a:cubicBezTo>
                  <a:cubicBezTo>
                    <a:pt x="237782" y="399192"/>
                    <a:pt x="243867" y="393107"/>
                    <a:pt x="251374" y="393107"/>
                  </a:cubicBezTo>
                  <a:close/>
                  <a:moveTo>
                    <a:pt x="879815" y="393097"/>
                  </a:moveTo>
                  <a:cubicBezTo>
                    <a:pt x="887327" y="393097"/>
                    <a:pt x="893416" y="399187"/>
                    <a:pt x="893416" y="406699"/>
                  </a:cubicBezTo>
                  <a:cubicBezTo>
                    <a:pt x="893416" y="414211"/>
                    <a:pt x="887327" y="420300"/>
                    <a:pt x="879815" y="420300"/>
                  </a:cubicBezTo>
                  <a:cubicBezTo>
                    <a:pt x="872303" y="420300"/>
                    <a:pt x="866213" y="414211"/>
                    <a:pt x="866213" y="406699"/>
                  </a:cubicBezTo>
                  <a:cubicBezTo>
                    <a:pt x="866213" y="399187"/>
                    <a:pt x="872303" y="393097"/>
                    <a:pt x="879815" y="393097"/>
                  </a:cubicBezTo>
                  <a:close/>
                  <a:moveTo>
                    <a:pt x="790042" y="393097"/>
                  </a:moveTo>
                  <a:cubicBezTo>
                    <a:pt x="797554" y="393097"/>
                    <a:pt x="803643" y="399187"/>
                    <a:pt x="803643" y="406699"/>
                  </a:cubicBezTo>
                  <a:cubicBezTo>
                    <a:pt x="803643" y="414211"/>
                    <a:pt x="797554" y="420300"/>
                    <a:pt x="790042" y="420300"/>
                  </a:cubicBezTo>
                  <a:cubicBezTo>
                    <a:pt x="782530" y="420300"/>
                    <a:pt x="776440" y="414211"/>
                    <a:pt x="776440" y="406699"/>
                  </a:cubicBezTo>
                  <a:cubicBezTo>
                    <a:pt x="776440" y="399187"/>
                    <a:pt x="782530" y="393097"/>
                    <a:pt x="790042" y="393097"/>
                  </a:cubicBezTo>
                  <a:close/>
                  <a:moveTo>
                    <a:pt x="700259" y="393097"/>
                  </a:moveTo>
                  <a:cubicBezTo>
                    <a:pt x="707771" y="393097"/>
                    <a:pt x="713860" y="399187"/>
                    <a:pt x="713860" y="406699"/>
                  </a:cubicBezTo>
                  <a:cubicBezTo>
                    <a:pt x="713860" y="414211"/>
                    <a:pt x="707771" y="420300"/>
                    <a:pt x="700259" y="420300"/>
                  </a:cubicBezTo>
                  <a:cubicBezTo>
                    <a:pt x="692747" y="420300"/>
                    <a:pt x="686657" y="414211"/>
                    <a:pt x="686657" y="406699"/>
                  </a:cubicBezTo>
                  <a:cubicBezTo>
                    <a:pt x="686657" y="399187"/>
                    <a:pt x="692747" y="393097"/>
                    <a:pt x="700259" y="393097"/>
                  </a:cubicBezTo>
                  <a:close/>
                  <a:moveTo>
                    <a:pt x="610486" y="393097"/>
                  </a:moveTo>
                  <a:cubicBezTo>
                    <a:pt x="617998" y="393097"/>
                    <a:pt x="624087" y="399187"/>
                    <a:pt x="624087" y="406699"/>
                  </a:cubicBezTo>
                  <a:cubicBezTo>
                    <a:pt x="624087" y="414211"/>
                    <a:pt x="617998" y="420300"/>
                    <a:pt x="610486" y="420300"/>
                  </a:cubicBezTo>
                  <a:cubicBezTo>
                    <a:pt x="602974" y="420300"/>
                    <a:pt x="596884" y="414211"/>
                    <a:pt x="596884" y="406699"/>
                  </a:cubicBezTo>
                  <a:cubicBezTo>
                    <a:pt x="596884" y="399187"/>
                    <a:pt x="602974" y="393097"/>
                    <a:pt x="610486" y="393097"/>
                  </a:cubicBezTo>
                  <a:close/>
                  <a:moveTo>
                    <a:pt x="520703" y="393097"/>
                  </a:moveTo>
                  <a:cubicBezTo>
                    <a:pt x="528215" y="393097"/>
                    <a:pt x="534304" y="399187"/>
                    <a:pt x="534304" y="406699"/>
                  </a:cubicBezTo>
                  <a:cubicBezTo>
                    <a:pt x="534304" y="414211"/>
                    <a:pt x="528215" y="420300"/>
                    <a:pt x="520703" y="420300"/>
                  </a:cubicBezTo>
                  <a:cubicBezTo>
                    <a:pt x="513191" y="420300"/>
                    <a:pt x="507101" y="414211"/>
                    <a:pt x="507101" y="406699"/>
                  </a:cubicBezTo>
                  <a:cubicBezTo>
                    <a:pt x="507101" y="399187"/>
                    <a:pt x="513191" y="393097"/>
                    <a:pt x="520703" y="393097"/>
                  </a:cubicBezTo>
                  <a:close/>
                  <a:moveTo>
                    <a:pt x="430930" y="393097"/>
                  </a:moveTo>
                  <a:cubicBezTo>
                    <a:pt x="438442" y="393097"/>
                    <a:pt x="444531" y="399187"/>
                    <a:pt x="444531" y="406699"/>
                  </a:cubicBezTo>
                  <a:cubicBezTo>
                    <a:pt x="444531" y="414211"/>
                    <a:pt x="438442" y="420300"/>
                    <a:pt x="430930" y="420300"/>
                  </a:cubicBezTo>
                  <a:cubicBezTo>
                    <a:pt x="423418" y="420300"/>
                    <a:pt x="417328" y="414211"/>
                    <a:pt x="417328" y="406699"/>
                  </a:cubicBezTo>
                  <a:cubicBezTo>
                    <a:pt x="417328" y="399187"/>
                    <a:pt x="423418" y="393097"/>
                    <a:pt x="430930" y="393097"/>
                  </a:cubicBezTo>
                  <a:close/>
                  <a:moveTo>
                    <a:pt x="341157" y="393097"/>
                  </a:moveTo>
                  <a:cubicBezTo>
                    <a:pt x="348669" y="393097"/>
                    <a:pt x="354758" y="399187"/>
                    <a:pt x="354758" y="406699"/>
                  </a:cubicBezTo>
                  <a:cubicBezTo>
                    <a:pt x="354758" y="414211"/>
                    <a:pt x="348669" y="420300"/>
                    <a:pt x="341157" y="420300"/>
                  </a:cubicBezTo>
                  <a:cubicBezTo>
                    <a:pt x="333645" y="420300"/>
                    <a:pt x="327555" y="414211"/>
                    <a:pt x="327555" y="406699"/>
                  </a:cubicBezTo>
                  <a:cubicBezTo>
                    <a:pt x="327555" y="399187"/>
                    <a:pt x="333645" y="393097"/>
                    <a:pt x="341157" y="393097"/>
                  </a:cubicBezTo>
                  <a:close/>
                  <a:moveTo>
                    <a:pt x="161601" y="393097"/>
                  </a:moveTo>
                  <a:cubicBezTo>
                    <a:pt x="169113" y="393097"/>
                    <a:pt x="175202" y="399187"/>
                    <a:pt x="175202" y="406699"/>
                  </a:cubicBezTo>
                  <a:cubicBezTo>
                    <a:pt x="175202" y="414211"/>
                    <a:pt x="169113" y="420300"/>
                    <a:pt x="161601" y="420300"/>
                  </a:cubicBezTo>
                  <a:cubicBezTo>
                    <a:pt x="154089" y="420300"/>
                    <a:pt x="147999" y="414211"/>
                    <a:pt x="147999" y="406699"/>
                  </a:cubicBezTo>
                  <a:cubicBezTo>
                    <a:pt x="147999" y="399187"/>
                    <a:pt x="154089" y="393097"/>
                    <a:pt x="161601" y="393097"/>
                  </a:cubicBezTo>
                  <a:close/>
                  <a:moveTo>
                    <a:pt x="71828" y="393097"/>
                  </a:moveTo>
                  <a:cubicBezTo>
                    <a:pt x="79340" y="393097"/>
                    <a:pt x="85429" y="399187"/>
                    <a:pt x="85429" y="406699"/>
                  </a:cubicBezTo>
                  <a:cubicBezTo>
                    <a:pt x="85429" y="414211"/>
                    <a:pt x="79340" y="420300"/>
                    <a:pt x="71828" y="420300"/>
                  </a:cubicBezTo>
                  <a:cubicBezTo>
                    <a:pt x="64316" y="420300"/>
                    <a:pt x="58226" y="414211"/>
                    <a:pt x="58226" y="406699"/>
                  </a:cubicBezTo>
                  <a:cubicBezTo>
                    <a:pt x="58226" y="399187"/>
                    <a:pt x="64316" y="393097"/>
                    <a:pt x="71828" y="393097"/>
                  </a:cubicBezTo>
                  <a:close/>
                  <a:moveTo>
                    <a:pt x="296266" y="349425"/>
                  </a:moveTo>
                  <a:cubicBezTo>
                    <a:pt x="303104" y="349425"/>
                    <a:pt x="308648" y="354969"/>
                    <a:pt x="308648" y="361807"/>
                  </a:cubicBezTo>
                  <a:cubicBezTo>
                    <a:pt x="308648" y="368646"/>
                    <a:pt x="303104" y="374190"/>
                    <a:pt x="296266" y="374190"/>
                  </a:cubicBezTo>
                  <a:cubicBezTo>
                    <a:pt x="289427" y="374190"/>
                    <a:pt x="283883" y="368646"/>
                    <a:pt x="283883" y="361807"/>
                  </a:cubicBezTo>
                  <a:cubicBezTo>
                    <a:pt x="283883" y="354969"/>
                    <a:pt x="289427" y="349425"/>
                    <a:pt x="296266" y="349425"/>
                  </a:cubicBezTo>
                  <a:close/>
                  <a:moveTo>
                    <a:pt x="924697" y="349415"/>
                  </a:moveTo>
                  <a:cubicBezTo>
                    <a:pt x="931541" y="349415"/>
                    <a:pt x="937089" y="354963"/>
                    <a:pt x="937089" y="361807"/>
                  </a:cubicBezTo>
                  <a:cubicBezTo>
                    <a:pt x="937089" y="368651"/>
                    <a:pt x="931541" y="374199"/>
                    <a:pt x="924697" y="374199"/>
                  </a:cubicBezTo>
                  <a:cubicBezTo>
                    <a:pt x="917853" y="374199"/>
                    <a:pt x="912305" y="368651"/>
                    <a:pt x="912305" y="361807"/>
                  </a:cubicBezTo>
                  <a:cubicBezTo>
                    <a:pt x="912305" y="354963"/>
                    <a:pt x="917853" y="349415"/>
                    <a:pt x="924697" y="349415"/>
                  </a:cubicBezTo>
                  <a:close/>
                  <a:moveTo>
                    <a:pt x="834923" y="349415"/>
                  </a:moveTo>
                  <a:cubicBezTo>
                    <a:pt x="841767" y="349415"/>
                    <a:pt x="847315" y="354963"/>
                    <a:pt x="847315" y="361807"/>
                  </a:cubicBezTo>
                  <a:cubicBezTo>
                    <a:pt x="847315" y="368651"/>
                    <a:pt x="841767" y="374199"/>
                    <a:pt x="834923" y="374199"/>
                  </a:cubicBezTo>
                  <a:cubicBezTo>
                    <a:pt x="828079" y="374199"/>
                    <a:pt x="822531" y="368651"/>
                    <a:pt x="822531" y="361807"/>
                  </a:cubicBezTo>
                  <a:cubicBezTo>
                    <a:pt x="822531" y="354963"/>
                    <a:pt x="828079" y="349415"/>
                    <a:pt x="834923" y="349415"/>
                  </a:cubicBezTo>
                  <a:close/>
                  <a:moveTo>
                    <a:pt x="745150" y="349415"/>
                  </a:moveTo>
                  <a:cubicBezTo>
                    <a:pt x="751994" y="349415"/>
                    <a:pt x="757542" y="354963"/>
                    <a:pt x="757542" y="361807"/>
                  </a:cubicBezTo>
                  <a:cubicBezTo>
                    <a:pt x="757542" y="368651"/>
                    <a:pt x="751994" y="374199"/>
                    <a:pt x="745150" y="374199"/>
                  </a:cubicBezTo>
                  <a:cubicBezTo>
                    <a:pt x="738306" y="374199"/>
                    <a:pt x="732758" y="368651"/>
                    <a:pt x="732758" y="361807"/>
                  </a:cubicBezTo>
                  <a:cubicBezTo>
                    <a:pt x="732758" y="354963"/>
                    <a:pt x="738306" y="349415"/>
                    <a:pt x="745150" y="349415"/>
                  </a:cubicBezTo>
                  <a:close/>
                  <a:moveTo>
                    <a:pt x="655368" y="349415"/>
                  </a:moveTo>
                  <a:cubicBezTo>
                    <a:pt x="662212" y="349415"/>
                    <a:pt x="667760" y="354963"/>
                    <a:pt x="667760" y="361807"/>
                  </a:cubicBezTo>
                  <a:cubicBezTo>
                    <a:pt x="667760" y="368651"/>
                    <a:pt x="662212" y="374199"/>
                    <a:pt x="655368" y="374199"/>
                  </a:cubicBezTo>
                  <a:cubicBezTo>
                    <a:pt x="648524" y="374199"/>
                    <a:pt x="642976" y="368651"/>
                    <a:pt x="642976" y="361807"/>
                  </a:cubicBezTo>
                  <a:cubicBezTo>
                    <a:pt x="642976" y="354963"/>
                    <a:pt x="648524" y="349415"/>
                    <a:pt x="655368" y="349415"/>
                  </a:cubicBezTo>
                  <a:close/>
                  <a:moveTo>
                    <a:pt x="565594" y="349415"/>
                  </a:moveTo>
                  <a:cubicBezTo>
                    <a:pt x="572438" y="349415"/>
                    <a:pt x="577986" y="354963"/>
                    <a:pt x="577986" y="361807"/>
                  </a:cubicBezTo>
                  <a:cubicBezTo>
                    <a:pt x="577986" y="368651"/>
                    <a:pt x="572438" y="374199"/>
                    <a:pt x="565594" y="374199"/>
                  </a:cubicBezTo>
                  <a:cubicBezTo>
                    <a:pt x="558750" y="374199"/>
                    <a:pt x="553202" y="368651"/>
                    <a:pt x="553202" y="361807"/>
                  </a:cubicBezTo>
                  <a:cubicBezTo>
                    <a:pt x="553202" y="354963"/>
                    <a:pt x="558750" y="349415"/>
                    <a:pt x="565594" y="349415"/>
                  </a:cubicBezTo>
                  <a:close/>
                  <a:moveTo>
                    <a:pt x="475821" y="349415"/>
                  </a:moveTo>
                  <a:cubicBezTo>
                    <a:pt x="482665" y="349415"/>
                    <a:pt x="488213" y="354963"/>
                    <a:pt x="488213" y="361807"/>
                  </a:cubicBezTo>
                  <a:cubicBezTo>
                    <a:pt x="488213" y="368651"/>
                    <a:pt x="482665" y="374199"/>
                    <a:pt x="475821" y="374199"/>
                  </a:cubicBezTo>
                  <a:cubicBezTo>
                    <a:pt x="468977" y="374199"/>
                    <a:pt x="463429" y="368651"/>
                    <a:pt x="463429" y="361807"/>
                  </a:cubicBezTo>
                  <a:cubicBezTo>
                    <a:pt x="463429" y="354963"/>
                    <a:pt x="468977" y="349415"/>
                    <a:pt x="475821" y="349415"/>
                  </a:cubicBezTo>
                  <a:close/>
                  <a:moveTo>
                    <a:pt x="386039" y="349415"/>
                  </a:moveTo>
                  <a:cubicBezTo>
                    <a:pt x="392883" y="349415"/>
                    <a:pt x="398431" y="354963"/>
                    <a:pt x="398431" y="361807"/>
                  </a:cubicBezTo>
                  <a:cubicBezTo>
                    <a:pt x="398431" y="368651"/>
                    <a:pt x="392883" y="374199"/>
                    <a:pt x="386039" y="374199"/>
                  </a:cubicBezTo>
                  <a:cubicBezTo>
                    <a:pt x="379195" y="374199"/>
                    <a:pt x="373647" y="368651"/>
                    <a:pt x="373647" y="361807"/>
                  </a:cubicBezTo>
                  <a:cubicBezTo>
                    <a:pt x="373647" y="354963"/>
                    <a:pt x="379195" y="349415"/>
                    <a:pt x="386039" y="349415"/>
                  </a:cubicBezTo>
                  <a:close/>
                  <a:moveTo>
                    <a:pt x="206492" y="349415"/>
                  </a:moveTo>
                  <a:cubicBezTo>
                    <a:pt x="213336" y="349415"/>
                    <a:pt x="218884" y="354963"/>
                    <a:pt x="218884" y="361807"/>
                  </a:cubicBezTo>
                  <a:cubicBezTo>
                    <a:pt x="218884" y="368651"/>
                    <a:pt x="213336" y="374199"/>
                    <a:pt x="206492" y="374199"/>
                  </a:cubicBezTo>
                  <a:cubicBezTo>
                    <a:pt x="199648" y="374199"/>
                    <a:pt x="194100" y="368651"/>
                    <a:pt x="194100" y="361807"/>
                  </a:cubicBezTo>
                  <a:cubicBezTo>
                    <a:pt x="194100" y="354963"/>
                    <a:pt x="199648" y="349415"/>
                    <a:pt x="206492" y="349415"/>
                  </a:cubicBezTo>
                  <a:close/>
                  <a:moveTo>
                    <a:pt x="116710" y="349415"/>
                  </a:moveTo>
                  <a:cubicBezTo>
                    <a:pt x="123554" y="349415"/>
                    <a:pt x="129102" y="354963"/>
                    <a:pt x="129102" y="361807"/>
                  </a:cubicBezTo>
                  <a:cubicBezTo>
                    <a:pt x="129102" y="368651"/>
                    <a:pt x="123554" y="374199"/>
                    <a:pt x="116710" y="374199"/>
                  </a:cubicBezTo>
                  <a:cubicBezTo>
                    <a:pt x="109866" y="374199"/>
                    <a:pt x="104318" y="368651"/>
                    <a:pt x="104318" y="361807"/>
                  </a:cubicBezTo>
                  <a:cubicBezTo>
                    <a:pt x="104318" y="354963"/>
                    <a:pt x="109866" y="349415"/>
                    <a:pt x="116710" y="349415"/>
                  </a:cubicBezTo>
                  <a:close/>
                  <a:moveTo>
                    <a:pt x="26937" y="349415"/>
                  </a:moveTo>
                  <a:cubicBezTo>
                    <a:pt x="33781" y="349415"/>
                    <a:pt x="39329" y="354963"/>
                    <a:pt x="39329" y="361807"/>
                  </a:cubicBezTo>
                  <a:cubicBezTo>
                    <a:pt x="39329" y="368651"/>
                    <a:pt x="33781" y="374199"/>
                    <a:pt x="26937" y="374199"/>
                  </a:cubicBezTo>
                  <a:cubicBezTo>
                    <a:pt x="20093" y="374199"/>
                    <a:pt x="14545" y="368651"/>
                    <a:pt x="14545" y="361807"/>
                  </a:cubicBezTo>
                  <a:cubicBezTo>
                    <a:pt x="14545" y="354963"/>
                    <a:pt x="20093" y="349415"/>
                    <a:pt x="26937" y="349415"/>
                  </a:cubicBezTo>
                  <a:close/>
                  <a:moveTo>
                    <a:pt x="520703" y="305743"/>
                  </a:moveTo>
                  <a:cubicBezTo>
                    <a:pt x="526873" y="305743"/>
                    <a:pt x="531876" y="310745"/>
                    <a:pt x="531876" y="316916"/>
                  </a:cubicBezTo>
                  <a:cubicBezTo>
                    <a:pt x="531876" y="323086"/>
                    <a:pt x="526873" y="328089"/>
                    <a:pt x="520703" y="328089"/>
                  </a:cubicBezTo>
                  <a:cubicBezTo>
                    <a:pt x="514532" y="328089"/>
                    <a:pt x="509530" y="323086"/>
                    <a:pt x="509530" y="316916"/>
                  </a:cubicBezTo>
                  <a:cubicBezTo>
                    <a:pt x="509530" y="310745"/>
                    <a:pt x="514532" y="305743"/>
                    <a:pt x="520703" y="305743"/>
                  </a:cubicBezTo>
                  <a:close/>
                  <a:moveTo>
                    <a:pt x="430930" y="305743"/>
                  </a:moveTo>
                  <a:cubicBezTo>
                    <a:pt x="437100" y="305743"/>
                    <a:pt x="442103" y="310745"/>
                    <a:pt x="442103" y="316916"/>
                  </a:cubicBezTo>
                  <a:cubicBezTo>
                    <a:pt x="442103" y="323086"/>
                    <a:pt x="437100" y="328089"/>
                    <a:pt x="430930" y="328089"/>
                  </a:cubicBezTo>
                  <a:cubicBezTo>
                    <a:pt x="424759" y="328089"/>
                    <a:pt x="419757" y="323086"/>
                    <a:pt x="419757" y="316916"/>
                  </a:cubicBezTo>
                  <a:cubicBezTo>
                    <a:pt x="419757" y="310745"/>
                    <a:pt x="424759" y="305743"/>
                    <a:pt x="430930" y="305743"/>
                  </a:cubicBezTo>
                  <a:close/>
                  <a:moveTo>
                    <a:pt x="71828" y="305743"/>
                  </a:moveTo>
                  <a:cubicBezTo>
                    <a:pt x="77998" y="305743"/>
                    <a:pt x="83001" y="310745"/>
                    <a:pt x="83001" y="316916"/>
                  </a:cubicBezTo>
                  <a:cubicBezTo>
                    <a:pt x="83001" y="323086"/>
                    <a:pt x="77998" y="328089"/>
                    <a:pt x="71828" y="328089"/>
                  </a:cubicBezTo>
                  <a:cubicBezTo>
                    <a:pt x="65657" y="328089"/>
                    <a:pt x="60655" y="323086"/>
                    <a:pt x="60655" y="316916"/>
                  </a:cubicBezTo>
                  <a:cubicBezTo>
                    <a:pt x="60655" y="310745"/>
                    <a:pt x="65657" y="305743"/>
                    <a:pt x="71828" y="305743"/>
                  </a:cubicBezTo>
                  <a:close/>
                  <a:moveTo>
                    <a:pt x="879814" y="305734"/>
                  </a:moveTo>
                  <a:cubicBezTo>
                    <a:pt x="885990" y="305734"/>
                    <a:pt x="890997" y="310741"/>
                    <a:pt x="890997" y="316916"/>
                  </a:cubicBezTo>
                  <a:cubicBezTo>
                    <a:pt x="890997" y="323092"/>
                    <a:pt x="885990" y="328099"/>
                    <a:pt x="879814" y="328099"/>
                  </a:cubicBezTo>
                  <a:cubicBezTo>
                    <a:pt x="873638" y="328099"/>
                    <a:pt x="868632" y="323092"/>
                    <a:pt x="868632" y="316916"/>
                  </a:cubicBezTo>
                  <a:cubicBezTo>
                    <a:pt x="868632" y="310741"/>
                    <a:pt x="873638" y="305734"/>
                    <a:pt x="879814" y="305734"/>
                  </a:cubicBezTo>
                  <a:close/>
                  <a:moveTo>
                    <a:pt x="790041" y="305734"/>
                  </a:moveTo>
                  <a:cubicBezTo>
                    <a:pt x="796217" y="305734"/>
                    <a:pt x="801224" y="310741"/>
                    <a:pt x="801224" y="316916"/>
                  </a:cubicBezTo>
                  <a:cubicBezTo>
                    <a:pt x="801224" y="323092"/>
                    <a:pt x="796217" y="328099"/>
                    <a:pt x="790041" y="328099"/>
                  </a:cubicBezTo>
                  <a:cubicBezTo>
                    <a:pt x="783865" y="328099"/>
                    <a:pt x="778859" y="323092"/>
                    <a:pt x="778859" y="316916"/>
                  </a:cubicBezTo>
                  <a:cubicBezTo>
                    <a:pt x="778859" y="310741"/>
                    <a:pt x="783865" y="305734"/>
                    <a:pt x="790041" y="305734"/>
                  </a:cubicBezTo>
                  <a:close/>
                  <a:moveTo>
                    <a:pt x="700259" y="305734"/>
                  </a:moveTo>
                  <a:cubicBezTo>
                    <a:pt x="706435" y="305734"/>
                    <a:pt x="711442" y="310741"/>
                    <a:pt x="711442" y="316916"/>
                  </a:cubicBezTo>
                  <a:cubicBezTo>
                    <a:pt x="711442" y="323092"/>
                    <a:pt x="706435" y="328099"/>
                    <a:pt x="700259" y="328099"/>
                  </a:cubicBezTo>
                  <a:cubicBezTo>
                    <a:pt x="694083" y="328099"/>
                    <a:pt x="689077" y="323092"/>
                    <a:pt x="689077" y="316916"/>
                  </a:cubicBezTo>
                  <a:cubicBezTo>
                    <a:pt x="689077" y="310741"/>
                    <a:pt x="694083" y="305734"/>
                    <a:pt x="700259" y="305734"/>
                  </a:cubicBezTo>
                  <a:close/>
                  <a:moveTo>
                    <a:pt x="610485" y="305734"/>
                  </a:moveTo>
                  <a:cubicBezTo>
                    <a:pt x="616661" y="305734"/>
                    <a:pt x="621668" y="310741"/>
                    <a:pt x="621668" y="316916"/>
                  </a:cubicBezTo>
                  <a:cubicBezTo>
                    <a:pt x="621668" y="323092"/>
                    <a:pt x="616661" y="328099"/>
                    <a:pt x="610485" y="328099"/>
                  </a:cubicBezTo>
                  <a:cubicBezTo>
                    <a:pt x="604309" y="328099"/>
                    <a:pt x="599303" y="323092"/>
                    <a:pt x="599303" y="316916"/>
                  </a:cubicBezTo>
                  <a:cubicBezTo>
                    <a:pt x="599303" y="310741"/>
                    <a:pt x="604309" y="305734"/>
                    <a:pt x="610485" y="305734"/>
                  </a:cubicBezTo>
                  <a:close/>
                  <a:moveTo>
                    <a:pt x="341157" y="305734"/>
                  </a:moveTo>
                  <a:cubicBezTo>
                    <a:pt x="347333" y="305734"/>
                    <a:pt x="352340" y="310741"/>
                    <a:pt x="352340" y="316916"/>
                  </a:cubicBezTo>
                  <a:cubicBezTo>
                    <a:pt x="352340" y="323092"/>
                    <a:pt x="347333" y="328099"/>
                    <a:pt x="341157" y="328099"/>
                  </a:cubicBezTo>
                  <a:cubicBezTo>
                    <a:pt x="334982" y="328099"/>
                    <a:pt x="329975" y="323092"/>
                    <a:pt x="329975" y="316916"/>
                  </a:cubicBezTo>
                  <a:cubicBezTo>
                    <a:pt x="329975" y="310741"/>
                    <a:pt x="334982" y="305734"/>
                    <a:pt x="341157" y="305734"/>
                  </a:cubicBezTo>
                  <a:close/>
                  <a:moveTo>
                    <a:pt x="251374" y="305734"/>
                  </a:moveTo>
                  <a:cubicBezTo>
                    <a:pt x="257550" y="305734"/>
                    <a:pt x="262557" y="310741"/>
                    <a:pt x="262557" y="316916"/>
                  </a:cubicBezTo>
                  <a:cubicBezTo>
                    <a:pt x="262557" y="323092"/>
                    <a:pt x="257550" y="328099"/>
                    <a:pt x="251374" y="328099"/>
                  </a:cubicBezTo>
                  <a:cubicBezTo>
                    <a:pt x="245199" y="328099"/>
                    <a:pt x="240192" y="323092"/>
                    <a:pt x="240192" y="316916"/>
                  </a:cubicBezTo>
                  <a:cubicBezTo>
                    <a:pt x="240192" y="310741"/>
                    <a:pt x="245199" y="305734"/>
                    <a:pt x="251374" y="305734"/>
                  </a:cubicBezTo>
                  <a:close/>
                  <a:moveTo>
                    <a:pt x="161601" y="305734"/>
                  </a:moveTo>
                  <a:cubicBezTo>
                    <a:pt x="167777" y="305734"/>
                    <a:pt x="172784" y="310741"/>
                    <a:pt x="172784" y="316916"/>
                  </a:cubicBezTo>
                  <a:cubicBezTo>
                    <a:pt x="172784" y="323092"/>
                    <a:pt x="167777" y="328099"/>
                    <a:pt x="161601" y="328099"/>
                  </a:cubicBezTo>
                  <a:cubicBezTo>
                    <a:pt x="155426" y="328099"/>
                    <a:pt x="150419" y="323092"/>
                    <a:pt x="150419" y="316916"/>
                  </a:cubicBezTo>
                  <a:cubicBezTo>
                    <a:pt x="150419" y="310741"/>
                    <a:pt x="155426" y="305734"/>
                    <a:pt x="161601" y="305734"/>
                  </a:cubicBezTo>
                  <a:close/>
                  <a:moveTo>
                    <a:pt x="924696" y="262071"/>
                  </a:moveTo>
                  <a:cubicBezTo>
                    <a:pt x="930199" y="262071"/>
                    <a:pt x="934659" y="266532"/>
                    <a:pt x="934659" y="272034"/>
                  </a:cubicBezTo>
                  <a:cubicBezTo>
                    <a:pt x="934659" y="277537"/>
                    <a:pt x="930199" y="281997"/>
                    <a:pt x="924696" y="281997"/>
                  </a:cubicBezTo>
                  <a:cubicBezTo>
                    <a:pt x="919194" y="281997"/>
                    <a:pt x="914733" y="277537"/>
                    <a:pt x="914733" y="272034"/>
                  </a:cubicBezTo>
                  <a:cubicBezTo>
                    <a:pt x="914733" y="266532"/>
                    <a:pt x="919194" y="262071"/>
                    <a:pt x="924696" y="262071"/>
                  </a:cubicBezTo>
                  <a:close/>
                  <a:moveTo>
                    <a:pt x="834923" y="262071"/>
                  </a:moveTo>
                  <a:cubicBezTo>
                    <a:pt x="840426" y="262071"/>
                    <a:pt x="844886" y="266532"/>
                    <a:pt x="844886" y="272034"/>
                  </a:cubicBezTo>
                  <a:cubicBezTo>
                    <a:pt x="844886" y="277537"/>
                    <a:pt x="840426" y="281997"/>
                    <a:pt x="834923" y="281997"/>
                  </a:cubicBezTo>
                  <a:cubicBezTo>
                    <a:pt x="829421" y="281997"/>
                    <a:pt x="824960" y="277537"/>
                    <a:pt x="824960" y="272034"/>
                  </a:cubicBezTo>
                  <a:cubicBezTo>
                    <a:pt x="824960" y="266532"/>
                    <a:pt x="829421" y="262071"/>
                    <a:pt x="834923" y="262071"/>
                  </a:cubicBezTo>
                  <a:close/>
                  <a:moveTo>
                    <a:pt x="745150" y="262071"/>
                  </a:moveTo>
                  <a:cubicBezTo>
                    <a:pt x="750653" y="262071"/>
                    <a:pt x="755113" y="266532"/>
                    <a:pt x="755113" y="272034"/>
                  </a:cubicBezTo>
                  <a:cubicBezTo>
                    <a:pt x="755113" y="277537"/>
                    <a:pt x="750653" y="281997"/>
                    <a:pt x="745150" y="281997"/>
                  </a:cubicBezTo>
                  <a:cubicBezTo>
                    <a:pt x="739648" y="281997"/>
                    <a:pt x="735187" y="277537"/>
                    <a:pt x="735187" y="272034"/>
                  </a:cubicBezTo>
                  <a:cubicBezTo>
                    <a:pt x="735187" y="266532"/>
                    <a:pt x="739648" y="262071"/>
                    <a:pt x="745150" y="262071"/>
                  </a:cubicBezTo>
                  <a:close/>
                  <a:moveTo>
                    <a:pt x="655367" y="262071"/>
                  </a:moveTo>
                  <a:cubicBezTo>
                    <a:pt x="660870" y="262071"/>
                    <a:pt x="665330" y="266532"/>
                    <a:pt x="665330" y="272034"/>
                  </a:cubicBezTo>
                  <a:cubicBezTo>
                    <a:pt x="665330" y="277537"/>
                    <a:pt x="660870" y="281997"/>
                    <a:pt x="655367" y="281997"/>
                  </a:cubicBezTo>
                  <a:cubicBezTo>
                    <a:pt x="649865" y="281997"/>
                    <a:pt x="645404" y="277537"/>
                    <a:pt x="645404" y="272034"/>
                  </a:cubicBezTo>
                  <a:cubicBezTo>
                    <a:pt x="645404" y="266532"/>
                    <a:pt x="649865" y="262071"/>
                    <a:pt x="655367" y="262071"/>
                  </a:cubicBezTo>
                  <a:close/>
                  <a:moveTo>
                    <a:pt x="565594" y="262071"/>
                  </a:moveTo>
                  <a:cubicBezTo>
                    <a:pt x="571097" y="262071"/>
                    <a:pt x="575557" y="266532"/>
                    <a:pt x="575557" y="272034"/>
                  </a:cubicBezTo>
                  <a:cubicBezTo>
                    <a:pt x="575557" y="277537"/>
                    <a:pt x="571097" y="281997"/>
                    <a:pt x="565594" y="281997"/>
                  </a:cubicBezTo>
                  <a:cubicBezTo>
                    <a:pt x="560092" y="281997"/>
                    <a:pt x="555631" y="277537"/>
                    <a:pt x="555631" y="272034"/>
                  </a:cubicBezTo>
                  <a:cubicBezTo>
                    <a:pt x="555631" y="266532"/>
                    <a:pt x="560092" y="262071"/>
                    <a:pt x="565594" y="262071"/>
                  </a:cubicBezTo>
                  <a:close/>
                  <a:moveTo>
                    <a:pt x="475821" y="262071"/>
                  </a:moveTo>
                  <a:cubicBezTo>
                    <a:pt x="481324" y="262071"/>
                    <a:pt x="485784" y="266532"/>
                    <a:pt x="485784" y="272034"/>
                  </a:cubicBezTo>
                  <a:cubicBezTo>
                    <a:pt x="485784" y="277537"/>
                    <a:pt x="481324" y="281997"/>
                    <a:pt x="475821" y="281997"/>
                  </a:cubicBezTo>
                  <a:cubicBezTo>
                    <a:pt x="470319" y="281997"/>
                    <a:pt x="465858" y="277537"/>
                    <a:pt x="465858" y="272034"/>
                  </a:cubicBezTo>
                  <a:cubicBezTo>
                    <a:pt x="465858" y="266532"/>
                    <a:pt x="470319" y="262071"/>
                    <a:pt x="475821" y="262071"/>
                  </a:cubicBezTo>
                  <a:close/>
                  <a:moveTo>
                    <a:pt x="386048" y="262071"/>
                  </a:moveTo>
                  <a:cubicBezTo>
                    <a:pt x="391551" y="262071"/>
                    <a:pt x="396011" y="266532"/>
                    <a:pt x="396011" y="272034"/>
                  </a:cubicBezTo>
                  <a:cubicBezTo>
                    <a:pt x="396011" y="277537"/>
                    <a:pt x="391551" y="281997"/>
                    <a:pt x="386048" y="281997"/>
                  </a:cubicBezTo>
                  <a:cubicBezTo>
                    <a:pt x="380546" y="281997"/>
                    <a:pt x="376085" y="277537"/>
                    <a:pt x="376085" y="272034"/>
                  </a:cubicBezTo>
                  <a:cubicBezTo>
                    <a:pt x="376085" y="266532"/>
                    <a:pt x="380546" y="262071"/>
                    <a:pt x="386048" y="262071"/>
                  </a:cubicBezTo>
                  <a:close/>
                  <a:moveTo>
                    <a:pt x="206483" y="262071"/>
                  </a:moveTo>
                  <a:cubicBezTo>
                    <a:pt x="211986" y="262071"/>
                    <a:pt x="216446" y="266532"/>
                    <a:pt x="216446" y="272034"/>
                  </a:cubicBezTo>
                  <a:cubicBezTo>
                    <a:pt x="216446" y="277537"/>
                    <a:pt x="211986" y="281997"/>
                    <a:pt x="206483" y="281997"/>
                  </a:cubicBezTo>
                  <a:cubicBezTo>
                    <a:pt x="200981" y="281997"/>
                    <a:pt x="196520" y="277537"/>
                    <a:pt x="196520" y="272034"/>
                  </a:cubicBezTo>
                  <a:cubicBezTo>
                    <a:pt x="196520" y="266532"/>
                    <a:pt x="200981" y="262071"/>
                    <a:pt x="206483" y="262071"/>
                  </a:cubicBezTo>
                  <a:close/>
                  <a:moveTo>
                    <a:pt x="116710" y="262071"/>
                  </a:moveTo>
                  <a:cubicBezTo>
                    <a:pt x="122213" y="262071"/>
                    <a:pt x="126673" y="266532"/>
                    <a:pt x="126673" y="272034"/>
                  </a:cubicBezTo>
                  <a:cubicBezTo>
                    <a:pt x="126673" y="277537"/>
                    <a:pt x="122213" y="281997"/>
                    <a:pt x="116710" y="281997"/>
                  </a:cubicBezTo>
                  <a:cubicBezTo>
                    <a:pt x="111208" y="281997"/>
                    <a:pt x="106747" y="277537"/>
                    <a:pt x="106747" y="272034"/>
                  </a:cubicBezTo>
                  <a:cubicBezTo>
                    <a:pt x="106747" y="266532"/>
                    <a:pt x="111208" y="262071"/>
                    <a:pt x="116710" y="262071"/>
                  </a:cubicBezTo>
                  <a:close/>
                  <a:moveTo>
                    <a:pt x="26937" y="262071"/>
                  </a:moveTo>
                  <a:cubicBezTo>
                    <a:pt x="32440" y="262071"/>
                    <a:pt x="36900" y="266532"/>
                    <a:pt x="36900" y="272034"/>
                  </a:cubicBezTo>
                  <a:cubicBezTo>
                    <a:pt x="36900" y="277537"/>
                    <a:pt x="32440" y="281997"/>
                    <a:pt x="26937" y="281997"/>
                  </a:cubicBezTo>
                  <a:cubicBezTo>
                    <a:pt x="21435" y="281997"/>
                    <a:pt x="16974" y="277537"/>
                    <a:pt x="16974" y="272034"/>
                  </a:cubicBezTo>
                  <a:cubicBezTo>
                    <a:pt x="16974" y="266532"/>
                    <a:pt x="21435" y="262071"/>
                    <a:pt x="26937" y="262071"/>
                  </a:cubicBezTo>
                  <a:close/>
                  <a:moveTo>
                    <a:pt x="296266" y="262062"/>
                  </a:moveTo>
                  <a:cubicBezTo>
                    <a:pt x="301773" y="262062"/>
                    <a:pt x="306238" y="266527"/>
                    <a:pt x="306238" y="272035"/>
                  </a:cubicBezTo>
                  <a:cubicBezTo>
                    <a:pt x="306238" y="277542"/>
                    <a:pt x="301773" y="282007"/>
                    <a:pt x="296266" y="282007"/>
                  </a:cubicBezTo>
                  <a:cubicBezTo>
                    <a:pt x="290758" y="282007"/>
                    <a:pt x="286293" y="277542"/>
                    <a:pt x="286293" y="272035"/>
                  </a:cubicBezTo>
                  <a:cubicBezTo>
                    <a:pt x="286293" y="266527"/>
                    <a:pt x="290758" y="262062"/>
                    <a:pt x="296266" y="262062"/>
                  </a:cubicBezTo>
                  <a:close/>
                  <a:moveTo>
                    <a:pt x="879815" y="218390"/>
                  </a:moveTo>
                  <a:cubicBezTo>
                    <a:pt x="884649" y="218390"/>
                    <a:pt x="888568" y="222309"/>
                    <a:pt x="888568" y="227143"/>
                  </a:cubicBezTo>
                  <a:cubicBezTo>
                    <a:pt x="888568" y="231978"/>
                    <a:pt x="884649" y="235897"/>
                    <a:pt x="879815" y="235897"/>
                  </a:cubicBezTo>
                  <a:cubicBezTo>
                    <a:pt x="874980" y="235897"/>
                    <a:pt x="871061" y="231978"/>
                    <a:pt x="871061" y="227143"/>
                  </a:cubicBezTo>
                  <a:cubicBezTo>
                    <a:pt x="871061" y="222309"/>
                    <a:pt x="874980" y="218390"/>
                    <a:pt x="879815" y="218390"/>
                  </a:cubicBezTo>
                  <a:close/>
                  <a:moveTo>
                    <a:pt x="790032" y="218390"/>
                  </a:moveTo>
                  <a:cubicBezTo>
                    <a:pt x="794867" y="218390"/>
                    <a:pt x="798786" y="222309"/>
                    <a:pt x="798786" y="227143"/>
                  </a:cubicBezTo>
                  <a:cubicBezTo>
                    <a:pt x="798786" y="231978"/>
                    <a:pt x="794867" y="235897"/>
                    <a:pt x="790032" y="235897"/>
                  </a:cubicBezTo>
                  <a:cubicBezTo>
                    <a:pt x="785198" y="235897"/>
                    <a:pt x="781279" y="231978"/>
                    <a:pt x="781279" y="227143"/>
                  </a:cubicBezTo>
                  <a:cubicBezTo>
                    <a:pt x="781279" y="222309"/>
                    <a:pt x="785198" y="218390"/>
                    <a:pt x="790032" y="218390"/>
                  </a:cubicBezTo>
                  <a:close/>
                  <a:moveTo>
                    <a:pt x="700258" y="218390"/>
                  </a:moveTo>
                  <a:cubicBezTo>
                    <a:pt x="705093" y="218390"/>
                    <a:pt x="709012" y="222309"/>
                    <a:pt x="709012" y="227143"/>
                  </a:cubicBezTo>
                  <a:cubicBezTo>
                    <a:pt x="709012" y="231978"/>
                    <a:pt x="705093" y="235897"/>
                    <a:pt x="700258" y="235897"/>
                  </a:cubicBezTo>
                  <a:cubicBezTo>
                    <a:pt x="695424" y="235897"/>
                    <a:pt x="691505" y="231978"/>
                    <a:pt x="691505" y="227143"/>
                  </a:cubicBezTo>
                  <a:cubicBezTo>
                    <a:pt x="691505" y="222309"/>
                    <a:pt x="695424" y="218390"/>
                    <a:pt x="700258" y="218390"/>
                  </a:cubicBezTo>
                  <a:close/>
                  <a:moveTo>
                    <a:pt x="610485" y="218390"/>
                  </a:moveTo>
                  <a:cubicBezTo>
                    <a:pt x="615320" y="218390"/>
                    <a:pt x="619239" y="222309"/>
                    <a:pt x="619239" y="227143"/>
                  </a:cubicBezTo>
                  <a:cubicBezTo>
                    <a:pt x="619239" y="231978"/>
                    <a:pt x="615320" y="235897"/>
                    <a:pt x="610485" y="235897"/>
                  </a:cubicBezTo>
                  <a:cubicBezTo>
                    <a:pt x="605651" y="235897"/>
                    <a:pt x="601732" y="231978"/>
                    <a:pt x="601732" y="227143"/>
                  </a:cubicBezTo>
                  <a:cubicBezTo>
                    <a:pt x="601732" y="222309"/>
                    <a:pt x="605651" y="218390"/>
                    <a:pt x="610485" y="218390"/>
                  </a:cubicBezTo>
                  <a:close/>
                  <a:moveTo>
                    <a:pt x="520713" y="218390"/>
                  </a:moveTo>
                  <a:cubicBezTo>
                    <a:pt x="525547" y="218390"/>
                    <a:pt x="529466" y="222309"/>
                    <a:pt x="529466" y="227143"/>
                  </a:cubicBezTo>
                  <a:cubicBezTo>
                    <a:pt x="529466" y="231978"/>
                    <a:pt x="525547" y="235897"/>
                    <a:pt x="520713" y="235897"/>
                  </a:cubicBezTo>
                  <a:cubicBezTo>
                    <a:pt x="515878" y="235897"/>
                    <a:pt x="511959" y="231978"/>
                    <a:pt x="511959" y="227143"/>
                  </a:cubicBezTo>
                  <a:cubicBezTo>
                    <a:pt x="511959" y="222309"/>
                    <a:pt x="515878" y="218390"/>
                    <a:pt x="520713" y="218390"/>
                  </a:cubicBezTo>
                  <a:close/>
                  <a:moveTo>
                    <a:pt x="430930" y="218390"/>
                  </a:moveTo>
                  <a:cubicBezTo>
                    <a:pt x="435765" y="218390"/>
                    <a:pt x="439684" y="222309"/>
                    <a:pt x="439684" y="227143"/>
                  </a:cubicBezTo>
                  <a:cubicBezTo>
                    <a:pt x="439684" y="231978"/>
                    <a:pt x="435765" y="235897"/>
                    <a:pt x="430930" y="235897"/>
                  </a:cubicBezTo>
                  <a:cubicBezTo>
                    <a:pt x="426096" y="235897"/>
                    <a:pt x="422177" y="231978"/>
                    <a:pt x="422177" y="227143"/>
                  </a:cubicBezTo>
                  <a:cubicBezTo>
                    <a:pt x="422177" y="222309"/>
                    <a:pt x="426096" y="218390"/>
                    <a:pt x="430930" y="218390"/>
                  </a:cubicBezTo>
                  <a:close/>
                  <a:moveTo>
                    <a:pt x="341156" y="218390"/>
                  </a:moveTo>
                  <a:cubicBezTo>
                    <a:pt x="345991" y="218390"/>
                    <a:pt x="349910" y="222309"/>
                    <a:pt x="349910" y="227143"/>
                  </a:cubicBezTo>
                  <a:cubicBezTo>
                    <a:pt x="349910" y="231978"/>
                    <a:pt x="345991" y="235897"/>
                    <a:pt x="341156" y="235897"/>
                  </a:cubicBezTo>
                  <a:cubicBezTo>
                    <a:pt x="336322" y="235897"/>
                    <a:pt x="332403" y="231978"/>
                    <a:pt x="332403" y="227143"/>
                  </a:cubicBezTo>
                  <a:cubicBezTo>
                    <a:pt x="332403" y="222309"/>
                    <a:pt x="336322" y="218390"/>
                    <a:pt x="341156" y="218390"/>
                  </a:cubicBezTo>
                  <a:close/>
                  <a:moveTo>
                    <a:pt x="251374" y="218390"/>
                  </a:moveTo>
                  <a:cubicBezTo>
                    <a:pt x="256209" y="218390"/>
                    <a:pt x="260128" y="222309"/>
                    <a:pt x="260128" y="227143"/>
                  </a:cubicBezTo>
                  <a:cubicBezTo>
                    <a:pt x="260128" y="231978"/>
                    <a:pt x="256209" y="235897"/>
                    <a:pt x="251374" y="235897"/>
                  </a:cubicBezTo>
                  <a:cubicBezTo>
                    <a:pt x="246540" y="235897"/>
                    <a:pt x="242621" y="231978"/>
                    <a:pt x="242621" y="227143"/>
                  </a:cubicBezTo>
                  <a:cubicBezTo>
                    <a:pt x="242621" y="222309"/>
                    <a:pt x="246540" y="218390"/>
                    <a:pt x="251374" y="218390"/>
                  </a:cubicBezTo>
                  <a:close/>
                  <a:moveTo>
                    <a:pt x="161601" y="218390"/>
                  </a:moveTo>
                  <a:cubicBezTo>
                    <a:pt x="166436" y="218390"/>
                    <a:pt x="170355" y="222309"/>
                    <a:pt x="170355" y="227143"/>
                  </a:cubicBezTo>
                  <a:cubicBezTo>
                    <a:pt x="170355" y="231978"/>
                    <a:pt x="166436" y="235897"/>
                    <a:pt x="161601" y="235897"/>
                  </a:cubicBezTo>
                  <a:cubicBezTo>
                    <a:pt x="156767" y="235897"/>
                    <a:pt x="152848" y="231978"/>
                    <a:pt x="152848" y="227143"/>
                  </a:cubicBezTo>
                  <a:cubicBezTo>
                    <a:pt x="152848" y="222309"/>
                    <a:pt x="156767" y="218390"/>
                    <a:pt x="161601" y="218390"/>
                  </a:cubicBezTo>
                  <a:close/>
                  <a:moveTo>
                    <a:pt x="71828" y="218390"/>
                  </a:moveTo>
                  <a:cubicBezTo>
                    <a:pt x="76663" y="218390"/>
                    <a:pt x="80582" y="222309"/>
                    <a:pt x="80582" y="227143"/>
                  </a:cubicBezTo>
                  <a:cubicBezTo>
                    <a:pt x="80582" y="231978"/>
                    <a:pt x="76663" y="235897"/>
                    <a:pt x="71828" y="235897"/>
                  </a:cubicBezTo>
                  <a:cubicBezTo>
                    <a:pt x="66994" y="235897"/>
                    <a:pt x="63075" y="231978"/>
                    <a:pt x="63075" y="227143"/>
                  </a:cubicBezTo>
                  <a:cubicBezTo>
                    <a:pt x="63075" y="222309"/>
                    <a:pt x="66994" y="218390"/>
                    <a:pt x="71828" y="218390"/>
                  </a:cubicBezTo>
                  <a:close/>
                  <a:moveTo>
                    <a:pt x="924706" y="174717"/>
                  </a:moveTo>
                  <a:cubicBezTo>
                    <a:pt x="928872" y="174717"/>
                    <a:pt x="932250" y="178094"/>
                    <a:pt x="932250" y="182261"/>
                  </a:cubicBezTo>
                  <a:cubicBezTo>
                    <a:pt x="932250" y="186427"/>
                    <a:pt x="928872" y="189805"/>
                    <a:pt x="924706" y="189805"/>
                  </a:cubicBezTo>
                  <a:cubicBezTo>
                    <a:pt x="920539" y="189805"/>
                    <a:pt x="917162" y="186427"/>
                    <a:pt x="917162" y="182261"/>
                  </a:cubicBezTo>
                  <a:cubicBezTo>
                    <a:pt x="917162" y="178094"/>
                    <a:pt x="920539" y="174717"/>
                    <a:pt x="924706" y="174717"/>
                  </a:cubicBezTo>
                  <a:close/>
                  <a:moveTo>
                    <a:pt x="834924" y="174717"/>
                  </a:moveTo>
                  <a:cubicBezTo>
                    <a:pt x="839090" y="174717"/>
                    <a:pt x="842468" y="178094"/>
                    <a:pt x="842468" y="182261"/>
                  </a:cubicBezTo>
                  <a:cubicBezTo>
                    <a:pt x="842468" y="186427"/>
                    <a:pt x="839090" y="189805"/>
                    <a:pt x="834924" y="189805"/>
                  </a:cubicBezTo>
                  <a:cubicBezTo>
                    <a:pt x="830757" y="189805"/>
                    <a:pt x="827380" y="186427"/>
                    <a:pt x="827380" y="182261"/>
                  </a:cubicBezTo>
                  <a:cubicBezTo>
                    <a:pt x="827380" y="178094"/>
                    <a:pt x="830757" y="174717"/>
                    <a:pt x="834924" y="174717"/>
                  </a:cubicBezTo>
                  <a:close/>
                  <a:moveTo>
                    <a:pt x="745141" y="174717"/>
                  </a:moveTo>
                  <a:cubicBezTo>
                    <a:pt x="749307" y="174717"/>
                    <a:pt x="752685" y="178094"/>
                    <a:pt x="752685" y="182261"/>
                  </a:cubicBezTo>
                  <a:cubicBezTo>
                    <a:pt x="752685" y="186427"/>
                    <a:pt x="749307" y="189805"/>
                    <a:pt x="745141" y="189805"/>
                  </a:cubicBezTo>
                  <a:cubicBezTo>
                    <a:pt x="740975" y="189805"/>
                    <a:pt x="737597" y="186427"/>
                    <a:pt x="737597" y="182261"/>
                  </a:cubicBezTo>
                  <a:cubicBezTo>
                    <a:pt x="737597" y="178094"/>
                    <a:pt x="740975" y="174717"/>
                    <a:pt x="745141" y="174717"/>
                  </a:cubicBezTo>
                  <a:close/>
                  <a:moveTo>
                    <a:pt x="655368" y="174717"/>
                  </a:moveTo>
                  <a:cubicBezTo>
                    <a:pt x="659534" y="174717"/>
                    <a:pt x="662912" y="178094"/>
                    <a:pt x="662912" y="182261"/>
                  </a:cubicBezTo>
                  <a:cubicBezTo>
                    <a:pt x="662912" y="186427"/>
                    <a:pt x="659534" y="189805"/>
                    <a:pt x="655368" y="189805"/>
                  </a:cubicBezTo>
                  <a:cubicBezTo>
                    <a:pt x="651201" y="189805"/>
                    <a:pt x="647824" y="186427"/>
                    <a:pt x="647824" y="182261"/>
                  </a:cubicBezTo>
                  <a:cubicBezTo>
                    <a:pt x="647824" y="178094"/>
                    <a:pt x="651201" y="174717"/>
                    <a:pt x="655368" y="174717"/>
                  </a:cubicBezTo>
                  <a:close/>
                  <a:moveTo>
                    <a:pt x="565595" y="174717"/>
                  </a:moveTo>
                  <a:cubicBezTo>
                    <a:pt x="569761" y="174717"/>
                    <a:pt x="573139" y="178094"/>
                    <a:pt x="573139" y="182261"/>
                  </a:cubicBezTo>
                  <a:cubicBezTo>
                    <a:pt x="573139" y="186427"/>
                    <a:pt x="569761" y="189805"/>
                    <a:pt x="565595" y="189805"/>
                  </a:cubicBezTo>
                  <a:cubicBezTo>
                    <a:pt x="561428" y="189805"/>
                    <a:pt x="558051" y="186427"/>
                    <a:pt x="558051" y="182261"/>
                  </a:cubicBezTo>
                  <a:cubicBezTo>
                    <a:pt x="558051" y="178094"/>
                    <a:pt x="561428" y="174717"/>
                    <a:pt x="565595" y="174717"/>
                  </a:cubicBezTo>
                  <a:close/>
                  <a:moveTo>
                    <a:pt x="475822" y="174717"/>
                  </a:moveTo>
                  <a:cubicBezTo>
                    <a:pt x="479988" y="174717"/>
                    <a:pt x="483366" y="178094"/>
                    <a:pt x="483366" y="182261"/>
                  </a:cubicBezTo>
                  <a:cubicBezTo>
                    <a:pt x="483366" y="186427"/>
                    <a:pt x="479988" y="189805"/>
                    <a:pt x="475822" y="189805"/>
                  </a:cubicBezTo>
                  <a:cubicBezTo>
                    <a:pt x="471656" y="189805"/>
                    <a:pt x="468278" y="186427"/>
                    <a:pt x="468278" y="182261"/>
                  </a:cubicBezTo>
                  <a:cubicBezTo>
                    <a:pt x="468278" y="178094"/>
                    <a:pt x="471656" y="174717"/>
                    <a:pt x="475822" y="174717"/>
                  </a:cubicBezTo>
                  <a:close/>
                  <a:moveTo>
                    <a:pt x="386039" y="174717"/>
                  </a:moveTo>
                  <a:cubicBezTo>
                    <a:pt x="390205" y="174717"/>
                    <a:pt x="393583" y="178094"/>
                    <a:pt x="393583" y="182261"/>
                  </a:cubicBezTo>
                  <a:cubicBezTo>
                    <a:pt x="393583" y="186427"/>
                    <a:pt x="390205" y="189805"/>
                    <a:pt x="386039" y="189805"/>
                  </a:cubicBezTo>
                  <a:cubicBezTo>
                    <a:pt x="381872" y="189805"/>
                    <a:pt x="378495" y="186427"/>
                    <a:pt x="378495" y="182261"/>
                  </a:cubicBezTo>
                  <a:cubicBezTo>
                    <a:pt x="378495" y="178094"/>
                    <a:pt x="381872" y="174717"/>
                    <a:pt x="386039" y="174717"/>
                  </a:cubicBezTo>
                  <a:close/>
                  <a:moveTo>
                    <a:pt x="296266" y="174717"/>
                  </a:moveTo>
                  <a:cubicBezTo>
                    <a:pt x="300432" y="174717"/>
                    <a:pt x="303810" y="178094"/>
                    <a:pt x="303810" y="182261"/>
                  </a:cubicBezTo>
                  <a:cubicBezTo>
                    <a:pt x="303810" y="186427"/>
                    <a:pt x="300432" y="189805"/>
                    <a:pt x="296266" y="189805"/>
                  </a:cubicBezTo>
                  <a:cubicBezTo>
                    <a:pt x="292099" y="189805"/>
                    <a:pt x="288722" y="186427"/>
                    <a:pt x="288722" y="182261"/>
                  </a:cubicBezTo>
                  <a:cubicBezTo>
                    <a:pt x="288722" y="178094"/>
                    <a:pt x="292099" y="174717"/>
                    <a:pt x="296266" y="174717"/>
                  </a:cubicBezTo>
                  <a:close/>
                  <a:moveTo>
                    <a:pt x="206493" y="174717"/>
                  </a:moveTo>
                  <a:cubicBezTo>
                    <a:pt x="210659" y="174717"/>
                    <a:pt x="214037" y="178094"/>
                    <a:pt x="214037" y="182261"/>
                  </a:cubicBezTo>
                  <a:cubicBezTo>
                    <a:pt x="214037" y="186427"/>
                    <a:pt x="210659" y="189805"/>
                    <a:pt x="206493" y="189805"/>
                  </a:cubicBezTo>
                  <a:cubicBezTo>
                    <a:pt x="202326" y="189805"/>
                    <a:pt x="198949" y="186427"/>
                    <a:pt x="198949" y="182261"/>
                  </a:cubicBezTo>
                  <a:cubicBezTo>
                    <a:pt x="198949" y="178094"/>
                    <a:pt x="202326" y="174717"/>
                    <a:pt x="206493" y="174717"/>
                  </a:cubicBezTo>
                  <a:close/>
                  <a:moveTo>
                    <a:pt x="116710" y="174717"/>
                  </a:moveTo>
                  <a:cubicBezTo>
                    <a:pt x="120876" y="174717"/>
                    <a:pt x="124254" y="178094"/>
                    <a:pt x="124254" y="182261"/>
                  </a:cubicBezTo>
                  <a:cubicBezTo>
                    <a:pt x="124254" y="186427"/>
                    <a:pt x="120876" y="189805"/>
                    <a:pt x="116710" y="189805"/>
                  </a:cubicBezTo>
                  <a:cubicBezTo>
                    <a:pt x="112543" y="189805"/>
                    <a:pt x="109166" y="186427"/>
                    <a:pt x="109166" y="182261"/>
                  </a:cubicBezTo>
                  <a:cubicBezTo>
                    <a:pt x="109166" y="178094"/>
                    <a:pt x="112543" y="174717"/>
                    <a:pt x="116710" y="174717"/>
                  </a:cubicBezTo>
                  <a:close/>
                  <a:moveTo>
                    <a:pt x="26937" y="174717"/>
                  </a:moveTo>
                  <a:cubicBezTo>
                    <a:pt x="31103" y="174717"/>
                    <a:pt x="34481" y="178094"/>
                    <a:pt x="34481" y="182261"/>
                  </a:cubicBezTo>
                  <a:cubicBezTo>
                    <a:pt x="34481" y="186427"/>
                    <a:pt x="31103" y="189805"/>
                    <a:pt x="26937" y="189805"/>
                  </a:cubicBezTo>
                  <a:cubicBezTo>
                    <a:pt x="22770" y="189805"/>
                    <a:pt x="19393" y="186427"/>
                    <a:pt x="19393" y="182261"/>
                  </a:cubicBezTo>
                  <a:cubicBezTo>
                    <a:pt x="19393" y="178094"/>
                    <a:pt x="22770" y="174717"/>
                    <a:pt x="26937" y="174717"/>
                  </a:cubicBezTo>
                  <a:close/>
                  <a:moveTo>
                    <a:pt x="700259" y="131045"/>
                  </a:moveTo>
                  <a:cubicBezTo>
                    <a:pt x="703752" y="131045"/>
                    <a:pt x="706583" y="133877"/>
                    <a:pt x="706583" y="137370"/>
                  </a:cubicBezTo>
                  <a:cubicBezTo>
                    <a:pt x="706583" y="140863"/>
                    <a:pt x="703752" y="143694"/>
                    <a:pt x="700259" y="143694"/>
                  </a:cubicBezTo>
                  <a:cubicBezTo>
                    <a:pt x="696766" y="143694"/>
                    <a:pt x="693934" y="140863"/>
                    <a:pt x="693934" y="137370"/>
                  </a:cubicBezTo>
                  <a:cubicBezTo>
                    <a:pt x="693934" y="133877"/>
                    <a:pt x="696766" y="131045"/>
                    <a:pt x="700259" y="131045"/>
                  </a:cubicBezTo>
                  <a:close/>
                  <a:moveTo>
                    <a:pt x="251375" y="131045"/>
                  </a:moveTo>
                  <a:cubicBezTo>
                    <a:pt x="254868" y="131045"/>
                    <a:pt x="257699" y="133877"/>
                    <a:pt x="257699" y="137370"/>
                  </a:cubicBezTo>
                  <a:cubicBezTo>
                    <a:pt x="257699" y="140863"/>
                    <a:pt x="254868" y="143694"/>
                    <a:pt x="251375" y="143694"/>
                  </a:cubicBezTo>
                  <a:cubicBezTo>
                    <a:pt x="247882" y="143694"/>
                    <a:pt x="245050" y="140863"/>
                    <a:pt x="245050" y="137370"/>
                  </a:cubicBezTo>
                  <a:cubicBezTo>
                    <a:pt x="245050" y="133877"/>
                    <a:pt x="247882" y="131045"/>
                    <a:pt x="251375" y="131045"/>
                  </a:cubicBezTo>
                  <a:close/>
                  <a:moveTo>
                    <a:pt x="879815" y="131036"/>
                  </a:moveTo>
                  <a:cubicBezTo>
                    <a:pt x="883313" y="131036"/>
                    <a:pt x="886149" y="133872"/>
                    <a:pt x="886149" y="137370"/>
                  </a:cubicBezTo>
                  <a:cubicBezTo>
                    <a:pt x="886149" y="140868"/>
                    <a:pt x="883313" y="143704"/>
                    <a:pt x="879815" y="143704"/>
                  </a:cubicBezTo>
                  <a:cubicBezTo>
                    <a:pt x="876317" y="143704"/>
                    <a:pt x="873481" y="140868"/>
                    <a:pt x="873481" y="137370"/>
                  </a:cubicBezTo>
                  <a:cubicBezTo>
                    <a:pt x="873481" y="133872"/>
                    <a:pt x="876317" y="131036"/>
                    <a:pt x="879815" y="131036"/>
                  </a:cubicBezTo>
                  <a:close/>
                  <a:moveTo>
                    <a:pt x="790032" y="131036"/>
                  </a:moveTo>
                  <a:cubicBezTo>
                    <a:pt x="793530" y="131036"/>
                    <a:pt x="796366" y="133872"/>
                    <a:pt x="796366" y="137370"/>
                  </a:cubicBezTo>
                  <a:cubicBezTo>
                    <a:pt x="796366" y="140868"/>
                    <a:pt x="793530" y="143704"/>
                    <a:pt x="790032" y="143704"/>
                  </a:cubicBezTo>
                  <a:cubicBezTo>
                    <a:pt x="786534" y="143704"/>
                    <a:pt x="783698" y="140868"/>
                    <a:pt x="783698" y="137370"/>
                  </a:cubicBezTo>
                  <a:cubicBezTo>
                    <a:pt x="783698" y="133872"/>
                    <a:pt x="786534" y="131036"/>
                    <a:pt x="790032" y="131036"/>
                  </a:cubicBezTo>
                  <a:close/>
                  <a:moveTo>
                    <a:pt x="610486" y="131036"/>
                  </a:moveTo>
                  <a:cubicBezTo>
                    <a:pt x="613984" y="131036"/>
                    <a:pt x="616820" y="133872"/>
                    <a:pt x="616820" y="137370"/>
                  </a:cubicBezTo>
                  <a:cubicBezTo>
                    <a:pt x="616820" y="140868"/>
                    <a:pt x="613984" y="143704"/>
                    <a:pt x="610486" y="143704"/>
                  </a:cubicBezTo>
                  <a:cubicBezTo>
                    <a:pt x="606988" y="143704"/>
                    <a:pt x="604152" y="140868"/>
                    <a:pt x="604152" y="137370"/>
                  </a:cubicBezTo>
                  <a:cubicBezTo>
                    <a:pt x="604152" y="133872"/>
                    <a:pt x="606988" y="131036"/>
                    <a:pt x="610486" y="131036"/>
                  </a:cubicBezTo>
                  <a:close/>
                  <a:moveTo>
                    <a:pt x="520703" y="131036"/>
                  </a:moveTo>
                  <a:cubicBezTo>
                    <a:pt x="524201" y="131036"/>
                    <a:pt x="527037" y="133872"/>
                    <a:pt x="527037" y="137370"/>
                  </a:cubicBezTo>
                  <a:cubicBezTo>
                    <a:pt x="527037" y="140868"/>
                    <a:pt x="524201" y="143704"/>
                    <a:pt x="520703" y="143704"/>
                  </a:cubicBezTo>
                  <a:cubicBezTo>
                    <a:pt x="517205" y="143704"/>
                    <a:pt x="514369" y="140868"/>
                    <a:pt x="514369" y="137370"/>
                  </a:cubicBezTo>
                  <a:cubicBezTo>
                    <a:pt x="514369" y="133872"/>
                    <a:pt x="517205" y="131036"/>
                    <a:pt x="520703" y="131036"/>
                  </a:cubicBezTo>
                  <a:close/>
                  <a:moveTo>
                    <a:pt x="430930" y="131036"/>
                  </a:moveTo>
                  <a:cubicBezTo>
                    <a:pt x="434428" y="131036"/>
                    <a:pt x="437264" y="133872"/>
                    <a:pt x="437264" y="137370"/>
                  </a:cubicBezTo>
                  <a:cubicBezTo>
                    <a:pt x="437264" y="140868"/>
                    <a:pt x="434428" y="143704"/>
                    <a:pt x="430930" y="143704"/>
                  </a:cubicBezTo>
                  <a:cubicBezTo>
                    <a:pt x="427432" y="143704"/>
                    <a:pt x="424596" y="140868"/>
                    <a:pt x="424596" y="137370"/>
                  </a:cubicBezTo>
                  <a:cubicBezTo>
                    <a:pt x="424596" y="133872"/>
                    <a:pt x="427432" y="131036"/>
                    <a:pt x="430930" y="131036"/>
                  </a:cubicBezTo>
                  <a:close/>
                  <a:moveTo>
                    <a:pt x="341147" y="131036"/>
                  </a:moveTo>
                  <a:cubicBezTo>
                    <a:pt x="344645" y="131036"/>
                    <a:pt x="347481" y="133872"/>
                    <a:pt x="347481" y="137370"/>
                  </a:cubicBezTo>
                  <a:cubicBezTo>
                    <a:pt x="347481" y="140868"/>
                    <a:pt x="344645" y="143704"/>
                    <a:pt x="341147" y="143704"/>
                  </a:cubicBezTo>
                  <a:cubicBezTo>
                    <a:pt x="337649" y="143704"/>
                    <a:pt x="334813" y="140868"/>
                    <a:pt x="334813" y="137370"/>
                  </a:cubicBezTo>
                  <a:cubicBezTo>
                    <a:pt x="334813" y="133872"/>
                    <a:pt x="337649" y="131036"/>
                    <a:pt x="341147" y="131036"/>
                  </a:cubicBezTo>
                  <a:close/>
                  <a:moveTo>
                    <a:pt x="161601" y="131036"/>
                  </a:moveTo>
                  <a:cubicBezTo>
                    <a:pt x="165099" y="131036"/>
                    <a:pt x="167935" y="133872"/>
                    <a:pt x="167935" y="137370"/>
                  </a:cubicBezTo>
                  <a:cubicBezTo>
                    <a:pt x="167935" y="140868"/>
                    <a:pt x="165099" y="143704"/>
                    <a:pt x="161601" y="143704"/>
                  </a:cubicBezTo>
                  <a:cubicBezTo>
                    <a:pt x="158103" y="143704"/>
                    <a:pt x="155267" y="140868"/>
                    <a:pt x="155267" y="137370"/>
                  </a:cubicBezTo>
                  <a:cubicBezTo>
                    <a:pt x="155267" y="133872"/>
                    <a:pt x="158103" y="131036"/>
                    <a:pt x="161601" y="131036"/>
                  </a:cubicBezTo>
                  <a:close/>
                  <a:moveTo>
                    <a:pt x="71828" y="131036"/>
                  </a:moveTo>
                  <a:cubicBezTo>
                    <a:pt x="75326" y="131036"/>
                    <a:pt x="78162" y="133872"/>
                    <a:pt x="78162" y="137370"/>
                  </a:cubicBezTo>
                  <a:cubicBezTo>
                    <a:pt x="78162" y="140868"/>
                    <a:pt x="75326" y="143704"/>
                    <a:pt x="71828" y="143704"/>
                  </a:cubicBezTo>
                  <a:cubicBezTo>
                    <a:pt x="68330" y="143704"/>
                    <a:pt x="65494" y="140868"/>
                    <a:pt x="65494" y="137370"/>
                  </a:cubicBezTo>
                  <a:cubicBezTo>
                    <a:pt x="65494" y="133872"/>
                    <a:pt x="68330" y="131036"/>
                    <a:pt x="71828" y="131036"/>
                  </a:cubicBezTo>
                  <a:close/>
                  <a:moveTo>
                    <a:pt x="924706" y="87364"/>
                  </a:moveTo>
                  <a:cubicBezTo>
                    <a:pt x="927531" y="87364"/>
                    <a:pt x="929821" y="89654"/>
                    <a:pt x="929821" y="92479"/>
                  </a:cubicBezTo>
                  <a:cubicBezTo>
                    <a:pt x="929821" y="95304"/>
                    <a:pt x="927531" y="97594"/>
                    <a:pt x="924706" y="97594"/>
                  </a:cubicBezTo>
                  <a:cubicBezTo>
                    <a:pt x="921881" y="97594"/>
                    <a:pt x="919591" y="95304"/>
                    <a:pt x="919591" y="92479"/>
                  </a:cubicBezTo>
                  <a:cubicBezTo>
                    <a:pt x="919591" y="89654"/>
                    <a:pt x="921881" y="87364"/>
                    <a:pt x="924706" y="87364"/>
                  </a:cubicBezTo>
                  <a:close/>
                  <a:moveTo>
                    <a:pt x="834923" y="87364"/>
                  </a:moveTo>
                  <a:cubicBezTo>
                    <a:pt x="837748" y="87364"/>
                    <a:pt x="840038" y="89654"/>
                    <a:pt x="840038" y="92479"/>
                  </a:cubicBezTo>
                  <a:cubicBezTo>
                    <a:pt x="840038" y="95304"/>
                    <a:pt x="837748" y="97594"/>
                    <a:pt x="834923" y="97594"/>
                  </a:cubicBezTo>
                  <a:cubicBezTo>
                    <a:pt x="832098" y="97594"/>
                    <a:pt x="829808" y="95304"/>
                    <a:pt x="829808" y="92479"/>
                  </a:cubicBezTo>
                  <a:cubicBezTo>
                    <a:pt x="829808" y="89654"/>
                    <a:pt x="832098" y="87364"/>
                    <a:pt x="834923" y="87364"/>
                  </a:cubicBezTo>
                  <a:close/>
                  <a:moveTo>
                    <a:pt x="745150" y="87364"/>
                  </a:moveTo>
                  <a:cubicBezTo>
                    <a:pt x="747975" y="87364"/>
                    <a:pt x="750265" y="89654"/>
                    <a:pt x="750265" y="92479"/>
                  </a:cubicBezTo>
                  <a:cubicBezTo>
                    <a:pt x="750265" y="95304"/>
                    <a:pt x="747975" y="97594"/>
                    <a:pt x="745150" y="97594"/>
                  </a:cubicBezTo>
                  <a:cubicBezTo>
                    <a:pt x="742325" y="97594"/>
                    <a:pt x="740035" y="95304"/>
                    <a:pt x="740035" y="92479"/>
                  </a:cubicBezTo>
                  <a:cubicBezTo>
                    <a:pt x="740035" y="89654"/>
                    <a:pt x="742325" y="87364"/>
                    <a:pt x="745150" y="87364"/>
                  </a:cubicBezTo>
                  <a:close/>
                  <a:moveTo>
                    <a:pt x="655368" y="87364"/>
                  </a:moveTo>
                  <a:cubicBezTo>
                    <a:pt x="658193" y="87364"/>
                    <a:pt x="660483" y="89654"/>
                    <a:pt x="660483" y="92479"/>
                  </a:cubicBezTo>
                  <a:cubicBezTo>
                    <a:pt x="660483" y="95304"/>
                    <a:pt x="658193" y="97594"/>
                    <a:pt x="655368" y="97594"/>
                  </a:cubicBezTo>
                  <a:cubicBezTo>
                    <a:pt x="652543" y="97594"/>
                    <a:pt x="650253" y="95304"/>
                    <a:pt x="650253" y="92479"/>
                  </a:cubicBezTo>
                  <a:cubicBezTo>
                    <a:pt x="650253" y="89654"/>
                    <a:pt x="652543" y="87364"/>
                    <a:pt x="655368" y="87364"/>
                  </a:cubicBezTo>
                  <a:close/>
                  <a:moveTo>
                    <a:pt x="565595" y="87364"/>
                  </a:moveTo>
                  <a:cubicBezTo>
                    <a:pt x="568420" y="87364"/>
                    <a:pt x="570710" y="89654"/>
                    <a:pt x="570710" y="92479"/>
                  </a:cubicBezTo>
                  <a:cubicBezTo>
                    <a:pt x="570710" y="95304"/>
                    <a:pt x="568420" y="97594"/>
                    <a:pt x="565595" y="97594"/>
                  </a:cubicBezTo>
                  <a:cubicBezTo>
                    <a:pt x="562770" y="97594"/>
                    <a:pt x="560480" y="95304"/>
                    <a:pt x="560480" y="92479"/>
                  </a:cubicBezTo>
                  <a:cubicBezTo>
                    <a:pt x="560480" y="89654"/>
                    <a:pt x="562770" y="87364"/>
                    <a:pt x="565595" y="87364"/>
                  </a:cubicBezTo>
                  <a:close/>
                  <a:moveTo>
                    <a:pt x="475821" y="87364"/>
                  </a:moveTo>
                  <a:cubicBezTo>
                    <a:pt x="478646" y="87364"/>
                    <a:pt x="480936" y="89654"/>
                    <a:pt x="480936" y="92479"/>
                  </a:cubicBezTo>
                  <a:cubicBezTo>
                    <a:pt x="480936" y="95304"/>
                    <a:pt x="478646" y="97594"/>
                    <a:pt x="475821" y="97594"/>
                  </a:cubicBezTo>
                  <a:cubicBezTo>
                    <a:pt x="472996" y="97594"/>
                    <a:pt x="470706" y="95304"/>
                    <a:pt x="470706" y="92479"/>
                  </a:cubicBezTo>
                  <a:cubicBezTo>
                    <a:pt x="470706" y="89654"/>
                    <a:pt x="472996" y="87364"/>
                    <a:pt x="475821" y="87364"/>
                  </a:cubicBezTo>
                  <a:close/>
                  <a:moveTo>
                    <a:pt x="296266" y="87364"/>
                  </a:moveTo>
                  <a:cubicBezTo>
                    <a:pt x="299091" y="87364"/>
                    <a:pt x="301381" y="89654"/>
                    <a:pt x="301381" y="92479"/>
                  </a:cubicBezTo>
                  <a:cubicBezTo>
                    <a:pt x="301381" y="95304"/>
                    <a:pt x="299091" y="97594"/>
                    <a:pt x="296266" y="97594"/>
                  </a:cubicBezTo>
                  <a:cubicBezTo>
                    <a:pt x="293441" y="97594"/>
                    <a:pt x="291151" y="95304"/>
                    <a:pt x="291151" y="92479"/>
                  </a:cubicBezTo>
                  <a:cubicBezTo>
                    <a:pt x="291151" y="89654"/>
                    <a:pt x="293441" y="87364"/>
                    <a:pt x="296266" y="87364"/>
                  </a:cubicBezTo>
                  <a:close/>
                  <a:moveTo>
                    <a:pt x="206483" y="87364"/>
                  </a:moveTo>
                  <a:cubicBezTo>
                    <a:pt x="209308" y="87364"/>
                    <a:pt x="211598" y="89654"/>
                    <a:pt x="211598" y="92479"/>
                  </a:cubicBezTo>
                  <a:cubicBezTo>
                    <a:pt x="211598" y="95304"/>
                    <a:pt x="209308" y="97594"/>
                    <a:pt x="206483" y="97594"/>
                  </a:cubicBezTo>
                  <a:cubicBezTo>
                    <a:pt x="203658" y="97594"/>
                    <a:pt x="201368" y="95304"/>
                    <a:pt x="201368" y="92479"/>
                  </a:cubicBezTo>
                  <a:cubicBezTo>
                    <a:pt x="201368" y="89654"/>
                    <a:pt x="203658" y="87364"/>
                    <a:pt x="206483" y="87364"/>
                  </a:cubicBezTo>
                  <a:close/>
                  <a:moveTo>
                    <a:pt x="26937" y="87364"/>
                  </a:moveTo>
                  <a:cubicBezTo>
                    <a:pt x="29762" y="87364"/>
                    <a:pt x="32052" y="89654"/>
                    <a:pt x="32052" y="92479"/>
                  </a:cubicBezTo>
                  <a:cubicBezTo>
                    <a:pt x="32052" y="95304"/>
                    <a:pt x="29762" y="97594"/>
                    <a:pt x="26937" y="97594"/>
                  </a:cubicBezTo>
                  <a:cubicBezTo>
                    <a:pt x="24112" y="97594"/>
                    <a:pt x="21822" y="95304"/>
                    <a:pt x="21822" y="92479"/>
                  </a:cubicBezTo>
                  <a:cubicBezTo>
                    <a:pt x="21822" y="89654"/>
                    <a:pt x="24112" y="87364"/>
                    <a:pt x="26937" y="87364"/>
                  </a:cubicBezTo>
                  <a:close/>
                  <a:moveTo>
                    <a:pt x="386038" y="87354"/>
                  </a:moveTo>
                  <a:cubicBezTo>
                    <a:pt x="388869" y="87354"/>
                    <a:pt x="391163" y="89648"/>
                    <a:pt x="391163" y="92478"/>
                  </a:cubicBezTo>
                  <a:cubicBezTo>
                    <a:pt x="391163" y="95309"/>
                    <a:pt x="388869" y="97603"/>
                    <a:pt x="386038" y="97603"/>
                  </a:cubicBezTo>
                  <a:cubicBezTo>
                    <a:pt x="383208" y="97603"/>
                    <a:pt x="380914" y="95309"/>
                    <a:pt x="380914" y="92478"/>
                  </a:cubicBezTo>
                  <a:cubicBezTo>
                    <a:pt x="380914" y="89648"/>
                    <a:pt x="383208" y="87354"/>
                    <a:pt x="386038" y="87354"/>
                  </a:cubicBezTo>
                  <a:close/>
                  <a:moveTo>
                    <a:pt x="116709" y="87354"/>
                  </a:moveTo>
                  <a:cubicBezTo>
                    <a:pt x="119540" y="87354"/>
                    <a:pt x="121834" y="89648"/>
                    <a:pt x="121834" y="92478"/>
                  </a:cubicBezTo>
                  <a:cubicBezTo>
                    <a:pt x="121834" y="95309"/>
                    <a:pt x="119540" y="97603"/>
                    <a:pt x="116709" y="97603"/>
                  </a:cubicBezTo>
                  <a:cubicBezTo>
                    <a:pt x="113879" y="97603"/>
                    <a:pt x="111585" y="95309"/>
                    <a:pt x="111585" y="92478"/>
                  </a:cubicBezTo>
                  <a:cubicBezTo>
                    <a:pt x="111585" y="89648"/>
                    <a:pt x="113879" y="87354"/>
                    <a:pt x="116709" y="87354"/>
                  </a:cubicBezTo>
                  <a:close/>
                  <a:moveTo>
                    <a:pt x="879814" y="43682"/>
                  </a:moveTo>
                  <a:cubicBezTo>
                    <a:pt x="881971" y="43682"/>
                    <a:pt x="883719" y="45430"/>
                    <a:pt x="883719" y="47587"/>
                  </a:cubicBezTo>
                  <a:cubicBezTo>
                    <a:pt x="883719" y="49744"/>
                    <a:pt x="881971" y="51493"/>
                    <a:pt x="879814" y="51493"/>
                  </a:cubicBezTo>
                  <a:cubicBezTo>
                    <a:pt x="877657" y="51493"/>
                    <a:pt x="875909" y="49744"/>
                    <a:pt x="875909" y="47587"/>
                  </a:cubicBezTo>
                  <a:cubicBezTo>
                    <a:pt x="875909" y="45430"/>
                    <a:pt x="877657" y="43682"/>
                    <a:pt x="879814" y="43682"/>
                  </a:cubicBezTo>
                  <a:close/>
                  <a:moveTo>
                    <a:pt x="790041" y="43682"/>
                  </a:moveTo>
                  <a:cubicBezTo>
                    <a:pt x="792198" y="43682"/>
                    <a:pt x="793946" y="45430"/>
                    <a:pt x="793946" y="47587"/>
                  </a:cubicBezTo>
                  <a:cubicBezTo>
                    <a:pt x="793946" y="49744"/>
                    <a:pt x="792198" y="51493"/>
                    <a:pt x="790041" y="51493"/>
                  </a:cubicBezTo>
                  <a:cubicBezTo>
                    <a:pt x="787884" y="51493"/>
                    <a:pt x="786136" y="49744"/>
                    <a:pt x="786136" y="47587"/>
                  </a:cubicBezTo>
                  <a:cubicBezTo>
                    <a:pt x="786136" y="45430"/>
                    <a:pt x="787884" y="43682"/>
                    <a:pt x="790041" y="43682"/>
                  </a:cubicBezTo>
                  <a:close/>
                  <a:moveTo>
                    <a:pt x="700259" y="43682"/>
                  </a:moveTo>
                  <a:cubicBezTo>
                    <a:pt x="702416" y="43682"/>
                    <a:pt x="704165" y="45430"/>
                    <a:pt x="704165" y="47587"/>
                  </a:cubicBezTo>
                  <a:cubicBezTo>
                    <a:pt x="704165" y="49744"/>
                    <a:pt x="702416" y="51493"/>
                    <a:pt x="700259" y="51493"/>
                  </a:cubicBezTo>
                  <a:cubicBezTo>
                    <a:pt x="698102" y="51493"/>
                    <a:pt x="696354" y="49744"/>
                    <a:pt x="696354" y="47587"/>
                  </a:cubicBezTo>
                  <a:cubicBezTo>
                    <a:pt x="696354" y="45430"/>
                    <a:pt x="698102" y="43682"/>
                    <a:pt x="700259" y="43682"/>
                  </a:cubicBezTo>
                  <a:close/>
                  <a:moveTo>
                    <a:pt x="610486" y="43682"/>
                  </a:moveTo>
                  <a:cubicBezTo>
                    <a:pt x="612643" y="43682"/>
                    <a:pt x="614391" y="45430"/>
                    <a:pt x="614391" y="47587"/>
                  </a:cubicBezTo>
                  <a:cubicBezTo>
                    <a:pt x="614391" y="49744"/>
                    <a:pt x="612643" y="51493"/>
                    <a:pt x="610486" y="51493"/>
                  </a:cubicBezTo>
                  <a:cubicBezTo>
                    <a:pt x="608329" y="51493"/>
                    <a:pt x="606581" y="49744"/>
                    <a:pt x="606581" y="47587"/>
                  </a:cubicBezTo>
                  <a:cubicBezTo>
                    <a:pt x="606581" y="45430"/>
                    <a:pt x="608329" y="43682"/>
                    <a:pt x="610486" y="43682"/>
                  </a:cubicBezTo>
                  <a:close/>
                  <a:moveTo>
                    <a:pt x="520703" y="43682"/>
                  </a:moveTo>
                  <a:cubicBezTo>
                    <a:pt x="522860" y="43682"/>
                    <a:pt x="524608" y="45430"/>
                    <a:pt x="524608" y="47587"/>
                  </a:cubicBezTo>
                  <a:cubicBezTo>
                    <a:pt x="524608" y="49744"/>
                    <a:pt x="522860" y="51493"/>
                    <a:pt x="520703" y="51493"/>
                  </a:cubicBezTo>
                  <a:cubicBezTo>
                    <a:pt x="518546" y="51493"/>
                    <a:pt x="516798" y="49744"/>
                    <a:pt x="516798" y="47587"/>
                  </a:cubicBezTo>
                  <a:cubicBezTo>
                    <a:pt x="516798" y="45430"/>
                    <a:pt x="518546" y="43682"/>
                    <a:pt x="520703" y="43682"/>
                  </a:cubicBezTo>
                  <a:close/>
                  <a:moveTo>
                    <a:pt x="430930" y="43682"/>
                  </a:moveTo>
                  <a:cubicBezTo>
                    <a:pt x="433087" y="43682"/>
                    <a:pt x="434836" y="45430"/>
                    <a:pt x="434836" y="47587"/>
                  </a:cubicBezTo>
                  <a:cubicBezTo>
                    <a:pt x="434836" y="49744"/>
                    <a:pt x="433087" y="51493"/>
                    <a:pt x="430930" y="51493"/>
                  </a:cubicBezTo>
                  <a:cubicBezTo>
                    <a:pt x="428773" y="51493"/>
                    <a:pt x="427025" y="49744"/>
                    <a:pt x="427025" y="47587"/>
                  </a:cubicBezTo>
                  <a:cubicBezTo>
                    <a:pt x="427025" y="45430"/>
                    <a:pt x="428773" y="43682"/>
                    <a:pt x="430930" y="43682"/>
                  </a:cubicBezTo>
                  <a:close/>
                  <a:moveTo>
                    <a:pt x="341157" y="43682"/>
                  </a:moveTo>
                  <a:cubicBezTo>
                    <a:pt x="343314" y="43682"/>
                    <a:pt x="345063" y="45430"/>
                    <a:pt x="345063" y="47587"/>
                  </a:cubicBezTo>
                  <a:cubicBezTo>
                    <a:pt x="345063" y="49744"/>
                    <a:pt x="343314" y="51493"/>
                    <a:pt x="341157" y="51493"/>
                  </a:cubicBezTo>
                  <a:cubicBezTo>
                    <a:pt x="339000" y="51493"/>
                    <a:pt x="337252" y="49744"/>
                    <a:pt x="337252" y="47587"/>
                  </a:cubicBezTo>
                  <a:cubicBezTo>
                    <a:pt x="337252" y="45430"/>
                    <a:pt x="339000" y="43682"/>
                    <a:pt x="341157" y="43682"/>
                  </a:cubicBezTo>
                  <a:close/>
                  <a:moveTo>
                    <a:pt x="251374" y="43682"/>
                  </a:moveTo>
                  <a:cubicBezTo>
                    <a:pt x="253531" y="43682"/>
                    <a:pt x="255280" y="45430"/>
                    <a:pt x="255280" y="47587"/>
                  </a:cubicBezTo>
                  <a:cubicBezTo>
                    <a:pt x="255280" y="49744"/>
                    <a:pt x="253531" y="51493"/>
                    <a:pt x="251374" y="51493"/>
                  </a:cubicBezTo>
                  <a:cubicBezTo>
                    <a:pt x="249217" y="51493"/>
                    <a:pt x="247469" y="49744"/>
                    <a:pt x="247469" y="47587"/>
                  </a:cubicBezTo>
                  <a:cubicBezTo>
                    <a:pt x="247469" y="45430"/>
                    <a:pt x="249217" y="43682"/>
                    <a:pt x="251374" y="43682"/>
                  </a:cubicBezTo>
                  <a:close/>
                  <a:moveTo>
                    <a:pt x="161601" y="43682"/>
                  </a:moveTo>
                  <a:cubicBezTo>
                    <a:pt x="163758" y="43682"/>
                    <a:pt x="165506" y="45430"/>
                    <a:pt x="165506" y="47587"/>
                  </a:cubicBezTo>
                  <a:cubicBezTo>
                    <a:pt x="165506" y="49744"/>
                    <a:pt x="163758" y="51493"/>
                    <a:pt x="161601" y="51493"/>
                  </a:cubicBezTo>
                  <a:cubicBezTo>
                    <a:pt x="159444" y="51493"/>
                    <a:pt x="157696" y="49744"/>
                    <a:pt x="157696" y="47587"/>
                  </a:cubicBezTo>
                  <a:cubicBezTo>
                    <a:pt x="157696" y="45430"/>
                    <a:pt x="159444" y="43682"/>
                    <a:pt x="161601" y="43682"/>
                  </a:cubicBezTo>
                  <a:close/>
                  <a:moveTo>
                    <a:pt x="71828" y="43682"/>
                  </a:moveTo>
                  <a:cubicBezTo>
                    <a:pt x="73985" y="43682"/>
                    <a:pt x="75734" y="45430"/>
                    <a:pt x="75734" y="47587"/>
                  </a:cubicBezTo>
                  <a:cubicBezTo>
                    <a:pt x="75734" y="49744"/>
                    <a:pt x="73985" y="51493"/>
                    <a:pt x="71828" y="51493"/>
                  </a:cubicBezTo>
                  <a:cubicBezTo>
                    <a:pt x="69671" y="51493"/>
                    <a:pt x="67923" y="49744"/>
                    <a:pt x="67923" y="47587"/>
                  </a:cubicBezTo>
                  <a:cubicBezTo>
                    <a:pt x="67923" y="45430"/>
                    <a:pt x="69671" y="43682"/>
                    <a:pt x="71828" y="43682"/>
                  </a:cubicBezTo>
                  <a:close/>
                  <a:moveTo>
                    <a:pt x="924706" y="0"/>
                  </a:moveTo>
                  <a:cubicBezTo>
                    <a:pt x="926602" y="10"/>
                    <a:pt x="927392" y="800"/>
                    <a:pt x="927392" y="2696"/>
                  </a:cubicBezTo>
                  <a:cubicBezTo>
                    <a:pt x="927392" y="4601"/>
                    <a:pt x="926602" y="5391"/>
                    <a:pt x="924706" y="5391"/>
                  </a:cubicBezTo>
                  <a:cubicBezTo>
                    <a:pt x="922801" y="5391"/>
                    <a:pt x="922001" y="4601"/>
                    <a:pt x="922001" y="2696"/>
                  </a:cubicBezTo>
                  <a:cubicBezTo>
                    <a:pt x="922001" y="791"/>
                    <a:pt x="922792" y="0"/>
                    <a:pt x="924706" y="0"/>
                  </a:cubicBezTo>
                  <a:close/>
                  <a:moveTo>
                    <a:pt x="834914" y="0"/>
                  </a:moveTo>
                  <a:cubicBezTo>
                    <a:pt x="836829" y="10"/>
                    <a:pt x="837610" y="800"/>
                    <a:pt x="837610" y="2696"/>
                  </a:cubicBezTo>
                  <a:cubicBezTo>
                    <a:pt x="837610" y="4601"/>
                    <a:pt x="836829" y="5391"/>
                    <a:pt x="834914" y="5391"/>
                  </a:cubicBezTo>
                  <a:cubicBezTo>
                    <a:pt x="833009" y="5391"/>
                    <a:pt x="832228" y="4601"/>
                    <a:pt x="832228" y="2696"/>
                  </a:cubicBezTo>
                  <a:cubicBezTo>
                    <a:pt x="832228" y="791"/>
                    <a:pt x="833019" y="0"/>
                    <a:pt x="834914" y="0"/>
                  </a:cubicBezTo>
                  <a:close/>
                  <a:moveTo>
                    <a:pt x="745151" y="0"/>
                  </a:moveTo>
                  <a:cubicBezTo>
                    <a:pt x="747056" y="10"/>
                    <a:pt x="747846" y="800"/>
                    <a:pt x="747846" y="2696"/>
                  </a:cubicBezTo>
                  <a:cubicBezTo>
                    <a:pt x="747846" y="4601"/>
                    <a:pt x="747056" y="5391"/>
                    <a:pt x="745151" y="5391"/>
                  </a:cubicBezTo>
                  <a:cubicBezTo>
                    <a:pt x="743236" y="5391"/>
                    <a:pt x="742455" y="4601"/>
                    <a:pt x="742455" y="2696"/>
                  </a:cubicBezTo>
                  <a:cubicBezTo>
                    <a:pt x="742455" y="791"/>
                    <a:pt x="743246" y="0"/>
                    <a:pt x="745151" y="0"/>
                  </a:cubicBezTo>
                  <a:close/>
                  <a:moveTo>
                    <a:pt x="655368" y="0"/>
                  </a:moveTo>
                  <a:cubicBezTo>
                    <a:pt x="657273" y="10"/>
                    <a:pt x="658064" y="800"/>
                    <a:pt x="658064" y="2696"/>
                  </a:cubicBezTo>
                  <a:cubicBezTo>
                    <a:pt x="658064" y="4601"/>
                    <a:pt x="657273" y="5391"/>
                    <a:pt x="655368" y="5391"/>
                  </a:cubicBezTo>
                  <a:cubicBezTo>
                    <a:pt x="653463" y="5391"/>
                    <a:pt x="652682" y="4601"/>
                    <a:pt x="652682" y="2696"/>
                  </a:cubicBezTo>
                  <a:cubicBezTo>
                    <a:pt x="652682" y="791"/>
                    <a:pt x="653473" y="0"/>
                    <a:pt x="655368" y="0"/>
                  </a:cubicBezTo>
                  <a:close/>
                  <a:moveTo>
                    <a:pt x="565594" y="0"/>
                  </a:moveTo>
                  <a:cubicBezTo>
                    <a:pt x="567499" y="10"/>
                    <a:pt x="568299" y="800"/>
                    <a:pt x="568299" y="2696"/>
                  </a:cubicBezTo>
                  <a:cubicBezTo>
                    <a:pt x="568299" y="4601"/>
                    <a:pt x="567509" y="5391"/>
                    <a:pt x="565594" y="5391"/>
                  </a:cubicBezTo>
                  <a:cubicBezTo>
                    <a:pt x="563689" y="5391"/>
                    <a:pt x="562908" y="4601"/>
                    <a:pt x="562908" y="2696"/>
                  </a:cubicBezTo>
                  <a:cubicBezTo>
                    <a:pt x="562908" y="791"/>
                    <a:pt x="563699" y="0"/>
                    <a:pt x="565594" y="0"/>
                  </a:cubicBezTo>
                  <a:close/>
                  <a:moveTo>
                    <a:pt x="475822" y="0"/>
                  </a:moveTo>
                  <a:cubicBezTo>
                    <a:pt x="477727" y="10"/>
                    <a:pt x="478508" y="800"/>
                    <a:pt x="478508" y="2696"/>
                  </a:cubicBezTo>
                  <a:cubicBezTo>
                    <a:pt x="478508" y="4601"/>
                    <a:pt x="477727" y="5391"/>
                    <a:pt x="475822" y="5391"/>
                  </a:cubicBezTo>
                  <a:cubicBezTo>
                    <a:pt x="473917" y="5391"/>
                    <a:pt x="473126" y="4601"/>
                    <a:pt x="473126" y="2696"/>
                  </a:cubicBezTo>
                  <a:cubicBezTo>
                    <a:pt x="473126" y="791"/>
                    <a:pt x="473917" y="0"/>
                    <a:pt x="475822" y="0"/>
                  </a:cubicBezTo>
                  <a:close/>
                  <a:moveTo>
                    <a:pt x="386039" y="0"/>
                  </a:moveTo>
                  <a:cubicBezTo>
                    <a:pt x="387944" y="0"/>
                    <a:pt x="388734" y="800"/>
                    <a:pt x="388734" y="2696"/>
                  </a:cubicBezTo>
                  <a:cubicBezTo>
                    <a:pt x="388734" y="4601"/>
                    <a:pt x="387944" y="5391"/>
                    <a:pt x="386039" y="5391"/>
                  </a:cubicBezTo>
                  <a:cubicBezTo>
                    <a:pt x="384134" y="5391"/>
                    <a:pt x="383343" y="4601"/>
                    <a:pt x="383343" y="2696"/>
                  </a:cubicBezTo>
                  <a:cubicBezTo>
                    <a:pt x="383343" y="791"/>
                    <a:pt x="384134" y="0"/>
                    <a:pt x="386039" y="0"/>
                  </a:cubicBezTo>
                  <a:close/>
                  <a:moveTo>
                    <a:pt x="296266" y="0"/>
                  </a:moveTo>
                  <a:cubicBezTo>
                    <a:pt x="298171" y="10"/>
                    <a:pt x="298961" y="800"/>
                    <a:pt x="298961" y="2696"/>
                  </a:cubicBezTo>
                  <a:cubicBezTo>
                    <a:pt x="298961" y="4601"/>
                    <a:pt x="298171" y="5391"/>
                    <a:pt x="296266" y="5391"/>
                  </a:cubicBezTo>
                  <a:cubicBezTo>
                    <a:pt x="294361" y="5391"/>
                    <a:pt x="293570" y="4601"/>
                    <a:pt x="293570" y="2696"/>
                  </a:cubicBezTo>
                  <a:cubicBezTo>
                    <a:pt x="293570" y="791"/>
                    <a:pt x="294361" y="0"/>
                    <a:pt x="296266" y="0"/>
                  </a:cubicBezTo>
                  <a:close/>
                  <a:moveTo>
                    <a:pt x="206493" y="0"/>
                  </a:moveTo>
                  <a:cubicBezTo>
                    <a:pt x="208398" y="10"/>
                    <a:pt x="209179" y="800"/>
                    <a:pt x="209179" y="2696"/>
                  </a:cubicBezTo>
                  <a:cubicBezTo>
                    <a:pt x="209179" y="4601"/>
                    <a:pt x="208388" y="5391"/>
                    <a:pt x="206493" y="5391"/>
                  </a:cubicBezTo>
                  <a:cubicBezTo>
                    <a:pt x="204578" y="5391"/>
                    <a:pt x="203797" y="4601"/>
                    <a:pt x="203797" y="2696"/>
                  </a:cubicBezTo>
                  <a:cubicBezTo>
                    <a:pt x="203797" y="791"/>
                    <a:pt x="204588" y="0"/>
                    <a:pt x="206493" y="0"/>
                  </a:cubicBezTo>
                  <a:close/>
                  <a:moveTo>
                    <a:pt x="116719" y="0"/>
                  </a:moveTo>
                  <a:cubicBezTo>
                    <a:pt x="118624" y="0"/>
                    <a:pt x="119405" y="800"/>
                    <a:pt x="119405" y="2696"/>
                  </a:cubicBezTo>
                  <a:cubicBezTo>
                    <a:pt x="119405" y="4601"/>
                    <a:pt x="118624" y="5391"/>
                    <a:pt x="116719" y="5391"/>
                  </a:cubicBezTo>
                  <a:cubicBezTo>
                    <a:pt x="114814" y="5391"/>
                    <a:pt x="114033" y="4601"/>
                    <a:pt x="114033" y="2696"/>
                  </a:cubicBezTo>
                  <a:cubicBezTo>
                    <a:pt x="114033" y="791"/>
                    <a:pt x="114814" y="0"/>
                    <a:pt x="116719" y="0"/>
                  </a:cubicBezTo>
                  <a:close/>
                  <a:moveTo>
                    <a:pt x="26937" y="0"/>
                  </a:moveTo>
                  <a:cubicBezTo>
                    <a:pt x="28842" y="0"/>
                    <a:pt x="29632" y="800"/>
                    <a:pt x="29632" y="2696"/>
                  </a:cubicBezTo>
                  <a:cubicBezTo>
                    <a:pt x="29632" y="4601"/>
                    <a:pt x="28842" y="5391"/>
                    <a:pt x="26937" y="5391"/>
                  </a:cubicBezTo>
                  <a:cubicBezTo>
                    <a:pt x="25032" y="5391"/>
                    <a:pt x="24241" y="4610"/>
                    <a:pt x="24241" y="2696"/>
                  </a:cubicBezTo>
                  <a:cubicBezTo>
                    <a:pt x="24241" y="791"/>
                    <a:pt x="25032" y="0"/>
                    <a:pt x="2693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EFC0BB0D-33F2-4BEA-B22E-AF85FAF0FAE6}"/>
                </a:ext>
              </a:extLst>
            </p:cNvPr>
            <p:cNvSpPr/>
            <p:nvPr/>
          </p:nvSpPr>
          <p:spPr>
            <a:xfrm flipV="1">
              <a:off x="3201956" y="160523"/>
              <a:ext cx="2990851" cy="2914697"/>
            </a:xfrm>
            <a:custGeom>
              <a:avLst/>
              <a:gdLst>
                <a:gd name="connsiteX0" fmla="*/ 655367 w 951642"/>
                <a:gd name="connsiteY0" fmla="*/ 873548 h 927411"/>
                <a:gd name="connsiteX1" fmla="*/ 682294 w 951642"/>
                <a:gd name="connsiteY1" fmla="*/ 900475 h 927411"/>
                <a:gd name="connsiteX2" fmla="*/ 655367 w 951642"/>
                <a:gd name="connsiteY2" fmla="*/ 927402 h 927411"/>
                <a:gd name="connsiteX3" fmla="*/ 628440 w 951642"/>
                <a:gd name="connsiteY3" fmla="*/ 900475 h 927411"/>
                <a:gd name="connsiteX4" fmla="*/ 655367 w 951642"/>
                <a:gd name="connsiteY4" fmla="*/ 873548 h 927411"/>
                <a:gd name="connsiteX5" fmla="*/ 565594 w 951642"/>
                <a:gd name="connsiteY5" fmla="*/ 873548 h 927411"/>
                <a:gd name="connsiteX6" fmla="*/ 592521 w 951642"/>
                <a:gd name="connsiteY6" fmla="*/ 900475 h 927411"/>
                <a:gd name="connsiteX7" fmla="*/ 565594 w 951642"/>
                <a:gd name="connsiteY7" fmla="*/ 927402 h 927411"/>
                <a:gd name="connsiteX8" fmla="*/ 538667 w 951642"/>
                <a:gd name="connsiteY8" fmla="*/ 900475 h 927411"/>
                <a:gd name="connsiteX9" fmla="*/ 565594 w 951642"/>
                <a:gd name="connsiteY9" fmla="*/ 873548 h 927411"/>
                <a:gd name="connsiteX10" fmla="*/ 386048 w 951642"/>
                <a:gd name="connsiteY10" fmla="*/ 873548 h 927411"/>
                <a:gd name="connsiteX11" fmla="*/ 412975 w 951642"/>
                <a:gd name="connsiteY11" fmla="*/ 900475 h 927411"/>
                <a:gd name="connsiteX12" fmla="*/ 386048 w 951642"/>
                <a:gd name="connsiteY12" fmla="*/ 927402 h 927411"/>
                <a:gd name="connsiteX13" fmla="*/ 359121 w 951642"/>
                <a:gd name="connsiteY13" fmla="*/ 900475 h 927411"/>
                <a:gd name="connsiteX14" fmla="*/ 386048 w 951642"/>
                <a:gd name="connsiteY14" fmla="*/ 873548 h 927411"/>
                <a:gd name="connsiteX15" fmla="*/ 296265 w 951642"/>
                <a:gd name="connsiteY15" fmla="*/ 873548 h 927411"/>
                <a:gd name="connsiteX16" fmla="*/ 323192 w 951642"/>
                <a:gd name="connsiteY16" fmla="*/ 900475 h 927411"/>
                <a:gd name="connsiteX17" fmla="*/ 296265 w 951642"/>
                <a:gd name="connsiteY17" fmla="*/ 927402 h 927411"/>
                <a:gd name="connsiteX18" fmla="*/ 269338 w 951642"/>
                <a:gd name="connsiteY18" fmla="*/ 900475 h 927411"/>
                <a:gd name="connsiteX19" fmla="*/ 296265 w 951642"/>
                <a:gd name="connsiteY19" fmla="*/ 873548 h 927411"/>
                <a:gd name="connsiteX20" fmla="*/ 924706 w 951642"/>
                <a:gd name="connsiteY20" fmla="*/ 873538 h 927411"/>
                <a:gd name="connsiteX21" fmla="*/ 951642 w 951642"/>
                <a:gd name="connsiteY21" fmla="*/ 900475 h 927411"/>
                <a:gd name="connsiteX22" fmla="*/ 924706 w 951642"/>
                <a:gd name="connsiteY22" fmla="*/ 927411 h 927411"/>
                <a:gd name="connsiteX23" fmla="*/ 897769 w 951642"/>
                <a:gd name="connsiteY23" fmla="*/ 900475 h 927411"/>
                <a:gd name="connsiteX24" fmla="*/ 924706 w 951642"/>
                <a:gd name="connsiteY24" fmla="*/ 873538 h 927411"/>
                <a:gd name="connsiteX25" fmla="*/ 834924 w 951642"/>
                <a:gd name="connsiteY25" fmla="*/ 873538 h 927411"/>
                <a:gd name="connsiteX26" fmla="*/ 861860 w 951642"/>
                <a:gd name="connsiteY26" fmla="*/ 900475 h 927411"/>
                <a:gd name="connsiteX27" fmla="*/ 834924 w 951642"/>
                <a:gd name="connsiteY27" fmla="*/ 927411 h 927411"/>
                <a:gd name="connsiteX28" fmla="*/ 807987 w 951642"/>
                <a:gd name="connsiteY28" fmla="*/ 900475 h 927411"/>
                <a:gd name="connsiteX29" fmla="*/ 834924 w 951642"/>
                <a:gd name="connsiteY29" fmla="*/ 873538 h 927411"/>
                <a:gd name="connsiteX30" fmla="*/ 745151 w 951642"/>
                <a:gd name="connsiteY30" fmla="*/ 873538 h 927411"/>
                <a:gd name="connsiteX31" fmla="*/ 772087 w 951642"/>
                <a:gd name="connsiteY31" fmla="*/ 900475 h 927411"/>
                <a:gd name="connsiteX32" fmla="*/ 745151 w 951642"/>
                <a:gd name="connsiteY32" fmla="*/ 927411 h 927411"/>
                <a:gd name="connsiteX33" fmla="*/ 718214 w 951642"/>
                <a:gd name="connsiteY33" fmla="*/ 900475 h 927411"/>
                <a:gd name="connsiteX34" fmla="*/ 745151 w 951642"/>
                <a:gd name="connsiteY34" fmla="*/ 873538 h 927411"/>
                <a:gd name="connsiteX35" fmla="*/ 475822 w 951642"/>
                <a:gd name="connsiteY35" fmla="*/ 873538 h 927411"/>
                <a:gd name="connsiteX36" fmla="*/ 502758 w 951642"/>
                <a:gd name="connsiteY36" fmla="*/ 900475 h 927411"/>
                <a:gd name="connsiteX37" fmla="*/ 475822 w 951642"/>
                <a:gd name="connsiteY37" fmla="*/ 927411 h 927411"/>
                <a:gd name="connsiteX38" fmla="*/ 448885 w 951642"/>
                <a:gd name="connsiteY38" fmla="*/ 900475 h 927411"/>
                <a:gd name="connsiteX39" fmla="*/ 475822 w 951642"/>
                <a:gd name="connsiteY39" fmla="*/ 873538 h 927411"/>
                <a:gd name="connsiteX40" fmla="*/ 206493 w 951642"/>
                <a:gd name="connsiteY40" fmla="*/ 873538 h 927411"/>
                <a:gd name="connsiteX41" fmla="*/ 233429 w 951642"/>
                <a:gd name="connsiteY41" fmla="*/ 900475 h 927411"/>
                <a:gd name="connsiteX42" fmla="*/ 206493 w 951642"/>
                <a:gd name="connsiteY42" fmla="*/ 927411 h 927411"/>
                <a:gd name="connsiteX43" fmla="*/ 179556 w 951642"/>
                <a:gd name="connsiteY43" fmla="*/ 900475 h 927411"/>
                <a:gd name="connsiteX44" fmla="*/ 206493 w 951642"/>
                <a:gd name="connsiteY44" fmla="*/ 873538 h 927411"/>
                <a:gd name="connsiteX45" fmla="*/ 116710 w 951642"/>
                <a:gd name="connsiteY45" fmla="*/ 873538 h 927411"/>
                <a:gd name="connsiteX46" fmla="*/ 143646 w 951642"/>
                <a:gd name="connsiteY46" fmla="*/ 900475 h 927411"/>
                <a:gd name="connsiteX47" fmla="*/ 116710 w 951642"/>
                <a:gd name="connsiteY47" fmla="*/ 927411 h 927411"/>
                <a:gd name="connsiteX48" fmla="*/ 89773 w 951642"/>
                <a:gd name="connsiteY48" fmla="*/ 900475 h 927411"/>
                <a:gd name="connsiteX49" fmla="*/ 116710 w 951642"/>
                <a:gd name="connsiteY49" fmla="*/ 873538 h 927411"/>
                <a:gd name="connsiteX50" fmla="*/ 26937 w 951642"/>
                <a:gd name="connsiteY50" fmla="*/ 873538 h 927411"/>
                <a:gd name="connsiteX51" fmla="*/ 53873 w 951642"/>
                <a:gd name="connsiteY51" fmla="*/ 900475 h 927411"/>
                <a:gd name="connsiteX52" fmla="*/ 26937 w 951642"/>
                <a:gd name="connsiteY52" fmla="*/ 927411 h 927411"/>
                <a:gd name="connsiteX53" fmla="*/ 0 w 951642"/>
                <a:gd name="connsiteY53" fmla="*/ 900475 h 927411"/>
                <a:gd name="connsiteX54" fmla="*/ 26937 w 951642"/>
                <a:gd name="connsiteY54" fmla="*/ 873538 h 927411"/>
                <a:gd name="connsiteX55" fmla="*/ 879815 w 951642"/>
                <a:gd name="connsiteY55" fmla="*/ 829866 h 927411"/>
                <a:gd name="connsiteX56" fmla="*/ 905532 w 951642"/>
                <a:gd name="connsiteY56" fmla="*/ 855583 h 927411"/>
                <a:gd name="connsiteX57" fmla="*/ 879815 w 951642"/>
                <a:gd name="connsiteY57" fmla="*/ 881301 h 927411"/>
                <a:gd name="connsiteX58" fmla="*/ 854097 w 951642"/>
                <a:gd name="connsiteY58" fmla="*/ 855583 h 927411"/>
                <a:gd name="connsiteX59" fmla="*/ 879815 w 951642"/>
                <a:gd name="connsiteY59" fmla="*/ 829866 h 927411"/>
                <a:gd name="connsiteX60" fmla="*/ 790033 w 951642"/>
                <a:gd name="connsiteY60" fmla="*/ 829866 h 927411"/>
                <a:gd name="connsiteX61" fmla="*/ 815750 w 951642"/>
                <a:gd name="connsiteY61" fmla="*/ 855583 h 927411"/>
                <a:gd name="connsiteX62" fmla="*/ 790033 w 951642"/>
                <a:gd name="connsiteY62" fmla="*/ 881301 h 927411"/>
                <a:gd name="connsiteX63" fmla="*/ 764315 w 951642"/>
                <a:gd name="connsiteY63" fmla="*/ 855583 h 927411"/>
                <a:gd name="connsiteX64" fmla="*/ 790033 w 951642"/>
                <a:gd name="connsiteY64" fmla="*/ 829866 h 927411"/>
                <a:gd name="connsiteX65" fmla="*/ 700269 w 951642"/>
                <a:gd name="connsiteY65" fmla="*/ 829866 h 927411"/>
                <a:gd name="connsiteX66" fmla="*/ 725986 w 951642"/>
                <a:gd name="connsiteY66" fmla="*/ 855583 h 927411"/>
                <a:gd name="connsiteX67" fmla="*/ 700269 w 951642"/>
                <a:gd name="connsiteY67" fmla="*/ 881301 h 927411"/>
                <a:gd name="connsiteX68" fmla="*/ 674551 w 951642"/>
                <a:gd name="connsiteY68" fmla="*/ 855583 h 927411"/>
                <a:gd name="connsiteX69" fmla="*/ 700269 w 951642"/>
                <a:gd name="connsiteY69" fmla="*/ 829866 h 927411"/>
                <a:gd name="connsiteX70" fmla="*/ 610486 w 951642"/>
                <a:gd name="connsiteY70" fmla="*/ 829866 h 927411"/>
                <a:gd name="connsiteX71" fmla="*/ 636203 w 951642"/>
                <a:gd name="connsiteY71" fmla="*/ 855583 h 927411"/>
                <a:gd name="connsiteX72" fmla="*/ 610486 w 951642"/>
                <a:gd name="connsiteY72" fmla="*/ 881301 h 927411"/>
                <a:gd name="connsiteX73" fmla="*/ 584768 w 951642"/>
                <a:gd name="connsiteY73" fmla="*/ 855583 h 927411"/>
                <a:gd name="connsiteX74" fmla="*/ 610486 w 951642"/>
                <a:gd name="connsiteY74" fmla="*/ 829866 h 927411"/>
                <a:gd name="connsiteX75" fmla="*/ 520703 w 951642"/>
                <a:gd name="connsiteY75" fmla="*/ 829866 h 927411"/>
                <a:gd name="connsiteX76" fmla="*/ 546421 w 951642"/>
                <a:gd name="connsiteY76" fmla="*/ 855583 h 927411"/>
                <a:gd name="connsiteX77" fmla="*/ 520703 w 951642"/>
                <a:gd name="connsiteY77" fmla="*/ 881301 h 927411"/>
                <a:gd name="connsiteX78" fmla="*/ 494986 w 951642"/>
                <a:gd name="connsiteY78" fmla="*/ 855583 h 927411"/>
                <a:gd name="connsiteX79" fmla="*/ 520703 w 951642"/>
                <a:gd name="connsiteY79" fmla="*/ 829866 h 927411"/>
                <a:gd name="connsiteX80" fmla="*/ 430931 w 951642"/>
                <a:gd name="connsiteY80" fmla="*/ 829866 h 927411"/>
                <a:gd name="connsiteX81" fmla="*/ 456648 w 951642"/>
                <a:gd name="connsiteY81" fmla="*/ 855583 h 927411"/>
                <a:gd name="connsiteX82" fmla="*/ 430931 w 951642"/>
                <a:gd name="connsiteY82" fmla="*/ 881301 h 927411"/>
                <a:gd name="connsiteX83" fmla="*/ 405213 w 951642"/>
                <a:gd name="connsiteY83" fmla="*/ 855583 h 927411"/>
                <a:gd name="connsiteX84" fmla="*/ 430931 w 951642"/>
                <a:gd name="connsiteY84" fmla="*/ 829866 h 927411"/>
                <a:gd name="connsiteX85" fmla="*/ 341156 w 951642"/>
                <a:gd name="connsiteY85" fmla="*/ 829866 h 927411"/>
                <a:gd name="connsiteX86" fmla="*/ 366874 w 951642"/>
                <a:gd name="connsiteY86" fmla="*/ 855583 h 927411"/>
                <a:gd name="connsiteX87" fmla="*/ 341156 w 951642"/>
                <a:gd name="connsiteY87" fmla="*/ 881301 h 927411"/>
                <a:gd name="connsiteX88" fmla="*/ 315439 w 951642"/>
                <a:gd name="connsiteY88" fmla="*/ 855583 h 927411"/>
                <a:gd name="connsiteX89" fmla="*/ 341156 w 951642"/>
                <a:gd name="connsiteY89" fmla="*/ 829866 h 927411"/>
                <a:gd name="connsiteX90" fmla="*/ 251374 w 951642"/>
                <a:gd name="connsiteY90" fmla="*/ 829866 h 927411"/>
                <a:gd name="connsiteX91" fmla="*/ 277092 w 951642"/>
                <a:gd name="connsiteY91" fmla="*/ 855583 h 927411"/>
                <a:gd name="connsiteX92" fmla="*/ 251374 w 951642"/>
                <a:gd name="connsiteY92" fmla="*/ 881301 h 927411"/>
                <a:gd name="connsiteX93" fmla="*/ 225657 w 951642"/>
                <a:gd name="connsiteY93" fmla="*/ 855583 h 927411"/>
                <a:gd name="connsiteX94" fmla="*/ 251374 w 951642"/>
                <a:gd name="connsiteY94" fmla="*/ 829866 h 927411"/>
                <a:gd name="connsiteX95" fmla="*/ 161601 w 951642"/>
                <a:gd name="connsiteY95" fmla="*/ 829866 h 927411"/>
                <a:gd name="connsiteX96" fmla="*/ 187319 w 951642"/>
                <a:gd name="connsiteY96" fmla="*/ 855583 h 927411"/>
                <a:gd name="connsiteX97" fmla="*/ 161601 w 951642"/>
                <a:gd name="connsiteY97" fmla="*/ 881301 h 927411"/>
                <a:gd name="connsiteX98" fmla="*/ 135884 w 951642"/>
                <a:gd name="connsiteY98" fmla="*/ 855583 h 927411"/>
                <a:gd name="connsiteX99" fmla="*/ 161601 w 951642"/>
                <a:gd name="connsiteY99" fmla="*/ 829866 h 927411"/>
                <a:gd name="connsiteX100" fmla="*/ 71819 w 951642"/>
                <a:gd name="connsiteY100" fmla="*/ 829866 h 927411"/>
                <a:gd name="connsiteX101" fmla="*/ 97536 w 951642"/>
                <a:gd name="connsiteY101" fmla="*/ 855583 h 927411"/>
                <a:gd name="connsiteX102" fmla="*/ 71819 w 951642"/>
                <a:gd name="connsiteY102" fmla="*/ 881301 h 927411"/>
                <a:gd name="connsiteX103" fmla="*/ 46101 w 951642"/>
                <a:gd name="connsiteY103" fmla="*/ 855583 h 927411"/>
                <a:gd name="connsiteX104" fmla="*/ 71819 w 951642"/>
                <a:gd name="connsiteY104" fmla="*/ 829866 h 927411"/>
                <a:gd name="connsiteX105" fmla="*/ 924697 w 951642"/>
                <a:gd name="connsiteY105" fmla="*/ 786184 h 927411"/>
                <a:gd name="connsiteX106" fmla="*/ 949205 w 951642"/>
                <a:gd name="connsiteY106" fmla="*/ 810692 h 927411"/>
                <a:gd name="connsiteX107" fmla="*/ 924697 w 951642"/>
                <a:gd name="connsiteY107" fmla="*/ 835200 h 927411"/>
                <a:gd name="connsiteX108" fmla="*/ 900189 w 951642"/>
                <a:gd name="connsiteY108" fmla="*/ 810692 h 927411"/>
                <a:gd name="connsiteX109" fmla="*/ 924697 w 951642"/>
                <a:gd name="connsiteY109" fmla="*/ 786184 h 927411"/>
                <a:gd name="connsiteX110" fmla="*/ 834924 w 951642"/>
                <a:gd name="connsiteY110" fmla="*/ 786184 h 927411"/>
                <a:gd name="connsiteX111" fmla="*/ 859432 w 951642"/>
                <a:gd name="connsiteY111" fmla="*/ 810692 h 927411"/>
                <a:gd name="connsiteX112" fmla="*/ 834924 w 951642"/>
                <a:gd name="connsiteY112" fmla="*/ 835200 h 927411"/>
                <a:gd name="connsiteX113" fmla="*/ 810416 w 951642"/>
                <a:gd name="connsiteY113" fmla="*/ 810692 h 927411"/>
                <a:gd name="connsiteX114" fmla="*/ 834924 w 951642"/>
                <a:gd name="connsiteY114" fmla="*/ 786184 h 927411"/>
                <a:gd name="connsiteX115" fmla="*/ 745150 w 951642"/>
                <a:gd name="connsiteY115" fmla="*/ 786184 h 927411"/>
                <a:gd name="connsiteX116" fmla="*/ 769658 w 951642"/>
                <a:gd name="connsiteY116" fmla="*/ 810692 h 927411"/>
                <a:gd name="connsiteX117" fmla="*/ 745150 w 951642"/>
                <a:gd name="connsiteY117" fmla="*/ 835200 h 927411"/>
                <a:gd name="connsiteX118" fmla="*/ 720642 w 951642"/>
                <a:gd name="connsiteY118" fmla="*/ 810692 h 927411"/>
                <a:gd name="connsiteX119" fmla="*/ 745150 w 951642"/>
                <a:gd name="connsiteY119" fmla="*/ 786184 h 927411"/>
                <a:gd name="connsiteX120" fmla="*/ 655377 w 951642"/>
                <a:gd name="connsiteY120" fmla="*/ 786184 h 927411"/>
                <a:gd name="connsiteX121" fmla="*/ 679885 w 951642"/>
                <a:gd name="connsiteY121" fmla="*/ 810692 h 927411"/>
                <a:gd name="connsiteX122" fmla="*/ 655377 w 951642"/>
                <a:gd name="connsiteY122" fmla="*/ 835200 h 927411"/>
                <a:gd name="connsiteX123" fmla="*/ 630869 w 951642"/>
                <a:gd name="connsiteY123" fmla="*/ 810692 h 927411"/>
                <a:gd name="connsiteX124" fmla="*/ 655377 w 951642"/>
                <a:gd name="connsiteY124" fmla="*/ 786184 h 927411"/>
                <a:gd name="connsiteX125" fmla="*/ 565595 w 951642"/>
                <a:gd name="connsiteY125" fmla="*/ 786184 h 927411"/>
                <a:gd name="connsiteX126" fmla="*/ 590103 w 951642"/>
                <a:gd name="connsiteY126" fmla="*/ 810692 h 927411"/>
                <a:gd name="connsiteX127" fmla="*/ 565595 w 951642"/>
                <a:gd name="connsiteY127" fmla="*/ 835200 h 927411"/>
                <a:gd name="connsiteX128" fmla="*/ 541087 w 951642"/>
                <a:gd name="connsiteY128" fmla="*/ 810692 h 927411"/>
                <a:gd name="connsiteX129" fmla="*/ 565595 w 951642"/>
                <a:gd name="connsiteY129" fmla="*/ 786184 h 927411"/>
                <a:gd name="connsiteX130" fmla="*/ 475822 w 951642"/>
                <a:gd name="connsiteY130" fmla="*/ 786184 h 927411"/>
                <a:gd name="connsiteX131" fmla="*/ 500330 w 951642"/>
                <a:gd name="connsiteY131" fmla="*/ 810692 h 927411"/>
                <a:gd name="connsiteX132" fmla="*/ 475822 w 951642"/>
                <a:gd name="connsiteY132" fmla="*/ 835200 h 927411"/>
                <a:gd name="connsiteX133" fmla="*/ 451314 w 951642"/>
                <a:gd name="connsiteY133" fmla="*/ 810692 h 927411"/>
                <a:gd name="connsiteX134" fmla="*/ 475822 w 951642"/>
                <a:gd name="connsiteY134" fmla="*/ 786184 h 927411"/>
                <a:gd name="connsiteX135" fmla="*/ 386048 w 951642"/>
                <a:gd name="connsiteY135" fmla="*/ 786184 h 927411"/>
                <a:gd name="connsiteX136" fmla="*/ 410556 w 951642"/>
                <a:gd name="connsiteY136" fmla="*/ 810692 h 927411"/>
                <a:gd name="connsiteX137" fmla="*/ 386048 w 951642"/>
                <a:gd name="connsiteY137" fmla="*/ 835200 h 927411"/>
                <a:gd name="connsiteX138" fmla="*/ 361540 w 951642"/>
                <a:gd name="connsiteY138" fmla="*/ 810692 h 927411"/>
                <a:gd name="connsiteX139" fmla="*/ 386048 w 951642"/>
                <a:gd name="connsiteY139" fmla="*/ 786184 h 927411"/>
                <a:gd name="connsiteX140" fmla="*/ 296266 w 951642"/>
                <a:gd name="connsiteY140" fmla="*/ 786184 h 927411"/>
                <a:gd name="connsiteX141" fmla="*/ 320774 w 951642"/>
                <a:gd name="connsiteY141" fmla="*/ 810692 h 927411"/>
                <a:gd name="connsiteX142" fmla="*/ 296266 w 951642"/>
                <a:gd name="connsiteY142" fmla="*/ 835200 h 927411"/>
                <a:gd name="connsiteX143" fmla="*/ 271758 w 951642"/>
                <a:gd name="connsiteY143" fmla="*/ 810692 h 927411"/>
                <a:gd name="connsiteX144" fmla="*/ 296266 w 951642"/>
                <a:gd name="connsiteY144" fmla="*/ 786184 h 927411"/>
                <a:gd name="connsiteX145" fmla="*/ 206483 w 951642"/>
                <a:gd name="connsiteY145" fmla="*/ 786184 h 927411"/>
                <a:gd name="connsiteX146" fmla="*/ 230991 w 951642"/>
                <a:gd name="connsiteY146" fmla="*/ 810692 h 927411"/>
                <a:gd name="connsiteX147" fmla="*/ 206483 w 951642"/>
                <a:gd name="connsiteY147" fmla="*/ 835200 h 927411"/>
                <a:gd name="connsiteX148" fmla="*/ 181975 w 951642"/>
                <a:gd name="connsiteY148" fmla="*/ 810692 h 927411"/>
                <a:gd name="connsiteX149" fmla="*/ 206483 w 951642"/>
                <a:gd name="connsiteY149" fmla="*/ 786184 h 927411"/>
                <a:gd name="connsiteX150" fmla="*/ 116710 w 951642"/>
                <a:gd name="connsiteY150" fmla="*/ 786184 h 927411"/>
                <a:gd name="connsiteX151" fmla="*/ 141218 w 951642"/>
                <a:gd name="connsiteY151" fmla="*/ 810692 h 927411"/>
                <a:gd name="connsiteX152" fmla="*/ 116710 w 951642"/>
                <a:gd name="connsiteY152" fmla="*/ 835200 h 927411"/>
                <a:gd name="connsiteX153" fmla="*/ 92202 w 951642"/>
                <a:gd name="connsiteY153" fmla="*/ 810692 h 927411"/>
                <a:gd name="connsiteX154" fmla="*/ 116710 w 951642"/>
                <a:gd name="connsiteY154" fmla="*/ 786184 h 927411"/>
                <a:gd name="connsiteX155" fmla="*/ 26937 w 951642"/>
                <a:gd name="connsiteY155" fmla="*/ 786184 h 927411"/>
                <a:gd name="connsiteX156" fmla="*/ 51445 w 951642"/>
                <a:gd name="connsiteY156" fmla="*/ 810692 h 927411"/>
                <a:gd name="connsiteX157" fmla="*/ 26937 w 951642"/>
                <a:gd name="connsiteY157" fmla="*/ 835200 h 927411"/>
                <a:gd name="connsiteX158" fmla="*/ 2429 w 951642"/>
                <a:gd name="connsiteY158" fmla="*/ 810692 h 927411"/>
                <a:gd name="connsiteX159" fmla="*/ 26937 w 951642"/>
                <a:gd name="connsiteY159" fmla="*/ 786184 h 927411"/>
                <a:gd name="connsiteX160" fmla="*/ 879815 w 951642"/>
                <a:gd name="connsiteY160" fmla="*/ 742503 h 927411"/>
                <a:gd name="connsiteX161" fmla="*/ 903113 w 951642"/>
                <a:gd name="connsiteY161" fmla="*/ 765801 h 927411"/>
                <a:gd name="connsiteX162" fmla="*/ 879815 w 951642"/>
                <a:gd name="connsiteY162" fmla="*/ 789099 h 927411"/>
                <a:gd name="connsiteX163" fmla="*/ 856517 w 951642"/>
                <a:gd name="connsiteY163" fmla="*/ 765801 h 927411"/>
                <a:gd name="connsiteX164" fmla="*/ 879815 w 951642"/>
                <a:gd name="connsiteY164" fmla="*/ 742503 h 927411"/>
                <a:gd name="connsiteX165" fmla="*/ 790041 w 951642"/>
                <a:gd name="connsiteY165" fmla="*/ 742503 h 927411"/>
                <a:gd name="connsiteX166" fmla="*/ 813339 w 951642"/>
                <a:gd name="connsiteY166" fmla="*/ 765801 h 927411"/>
                <a:gd name="connsiteX167" fmla="*/ 790041 w 951642"/>
                <a:gd name="connsiteY167" fmla="*/ 789099 h 927411"/>
                <a:gd name="connsiteX168" fmla="*/ 766743 w 951642"/>
                <a:gd name="connsiteY168" fmla="*/ 765801 h 927411"/>
                <a:gd name="connsiteX169" fmla="*/ 790041 w 951642"/>
                <a:gd name="connsiteY169" fmla="*/ 742503 h 927411"/>
                <a:gd name="connsiteX170" fmla="*/ 700259 w 951642"/>
                <a:gd name="connsiteY170" fmla="*/ 742503 h 927411"/>
                <a:gd name="connsiteX171" fmla="*/ 723557 w 951642"/>
                <a:gd name="connsiteY171" fmla="*/ 765801 h 927411"/>
                <a:gd name="connsiteX172" fmla="*/ 700259 w 951642"/>
                <a:gd name="connsiteY172" fmla="*/ 789099 h 927411"/>
                <a:gd name="connsiteX173" fmla="*/ 676961 w 951642"/>
                <a:gd name="connsiteY173" fmla="*/ 765801 h 927411"/>
                <a:gd name="connsiteX174" fmla="*/ 700259 w 951642"/>
                <a:gd name="connsiteY174" fmla="*/ 742503 h 927411"/>
                <a:gd name="connsiteX175" fmla="*/ 610486 w 951642"/>
                <a:gd name="connsiteY175" fmla="*/ 742503 h 927411"/>
                <a:gd name="connsiteX176" fmla="*/ 633784 w 951642"/>
                <a:gd name="connsiteY176" fmla="*/ 765801 h 927411"/>
                <a:gd name="connsiteX177" fmla="*/ 610486 w 951642"/>
                <a:gd name="connsiteY177" fmla="*/ 789099 h 927411"/>
                <a:gd name="connsiteX178" fmla="*/ 587188 w 951642"/>
                <a:gd name="connsiteY178" fmla="*/ 765801 h 927411"/>
                <a:gd name="connsiteX179" fmla="*/ 610486 w 951642"/>
                <a:gd name="connsiteY179" fmla="*/ 742503 h 927411"/>
                <a:gd name="connsiteX180" fmla="*/ 520703 w 951642"/>
                <a:gd name="connsiteY180" fmla="*/ 742503 h 927411"/>
                <a:gd name="connsiteX181" fmla="*/ 544001 w 951642"/>
                <a:gd name="connsiteY181" fmla="*/ 765801 h 927411"/>
                <a:gd name="connsiteX182" fmla="*/ 520703 w 951642"/>
                <a:gd name="connsiteY182" fmla="*/ 789099 h 927411"/>
                <a:gd name="connsiteX183" fmla="*/ 497405 w 951642"/>
                <a:gd name="connsiteY183" fmla="*/ 765801 h 927411"/>
                <a:gd name="connsiteX184" fmla="*/ 520703 w 951642"/>
                <a:gd name="connsiteY184" fmla="*/ 742503 h 927411"/>
                <a:gd name="connsiteX185" fmla="*/ 430930 w 951642"/>
                <a:gd name="connsiteY185" fmla="*/ 742503 h 927411"/>
                <a:gd name="connsiteX186" fmla="*/ 454228 w 951642"/>
                <a:gd name="connsiteY186" fmla="*/ 765801 h 927411"/>
                <a:gd name="connsiteX187" fmla="*/ 430930 w 951642"/>
                <a:gd name="connsiteY187" fmla="*/ 789099 h 927411"/>
                <a:gd name="connsiteX188" fmla="*/ 407632 w 951642"/>
                <a:gd name="connsiteY188" fmla="*/ 765801 h 927411"/>
                <a:gd name="connsiteX189" fmla="*/ 430930 w 951642"/>
                <a:gd name="connsiteY189" fmla="*/ 742503 h 927411"/>
                <a:gd name="connsiteX190" fmla="*/ 341157 w 951642"/>
                <a:gd name="connsiteY190" fmla="*/ 742503 h 927411"/>
                <a:gd name="connsiteX191" fmla="*/ 364455 w 951642"/>
                <a:gd name="connsiteY191" fmla="*/ 765801 h 927411"/>
                <a:gd name="connsiteX192" fmla="*/ 341157 w 951642"/>
                <a:gd name="connsiteY192" fmla="*/ 789099 h 927411"/>
                <a:gd name="connsiteX193" fmla="*/ 317859 w 951642"/>
                <a:gd name="connsiteY193" fmla="*/ 765801 h 927411"/>
                <a:gd name="connsiteX194" fmla="*/ 341157 w 951642"/>
                <a:gd name="connsiteY194" fmla="*/ 742503 h 927411"/>
                <a:gd name="connsiteX195" fmla="*/ 251384 w 951642"/>
                <a:gd name="connsiteY195" fmla="*/ 742503 h 927411"/>
                <a:gd name="connsiteX196" fmla="*/ 274682 w 951642"/>
                <a:gd name="connsiteY196" fmla="*/ 765801 h 927411"/>
                <a:gd name="connsiteX197" fmla="*/ 251384 w 951642"/>
                <a:gd name="connsiteY197" fmla="*/ 789099 h 927411"/>
                <a:gd name="connsiteX198" fmla="*/ 228086 w 951642"/>
                <a:gd name="connsiteY198" fmla="*/ 765801 h 927411"/>
                <a:gd name="connsiteX199" fmla="*/ 251384 w 951642"/>
                <a:gd name="connsiteY199" fmla="*/ 742503 h 927411"/>
                <a:gd name="connsiteX200" fmla="*/ 161601 w 951642"/>
                <a:gd name="connsiteY200" fmla="*/ 742503 h 927411"/>
                <a:gd name="connsiteX201" fmla="*/ 184899 w 951642"/>
                <a:gd name="connsiteY201" fmla="*/ 765801 h 927411"/>
                <a:gd name="connsiteX202" fmla="*/ 161601 w 951642"/>
                <a:gd name="connsiteY202" fmla="*/ 789099 h 927411"/>
                <a:gd name="connsiteX203" fmla="*/ 138303 w 951642"/>
                <a:gd name="connsiteY203" fmla="*/ 765801 h 927411"/>
                <a:gd name="connsiteX204" fmla="*/ 161601 w 951642"/>
                <a:gd name="connsiteY204" fmla="*/ 742503 h 927411"/>
                <a:gd name="connsiteX205" fmla="*/ 71828 w 951642"/>
                <a:gd name="connsiteY205" fmla="*/ 742503 h 927411"/>
                <a:gd name="connsiteX206" fmla="*/ 95126 w 951642"/>
                <a:gd name="connsiteY206" fmla="*/ 765801 h 927411"/>
                <a:gd name="connsiteX207" fmla="*/ 71828 w 951642"/>
                <a:gd name="connsiteY207" fmla="*/ 789099 h 927411"/>
                <a:gd name="connsiteX208" fmla="*/ 48530 w 951642"/>
                <a:gd name="connsiteY208" fmla="*/ 765801 h 927411"/>
                <a:gd name="connsiteX209" fmla="*/ 71828 w 951642"/>
                <a:gd name="connsiteY209" fmla="*/ 742503 h 927411"/>
                <a:gd name="connsiteX210" fmla="*/ 296266 w 951642"/>
                <a:gd name="connsiteY210" fmla="*/ 698831 h 927411"/>
                <a:gd name="connsiteX211" fmla="*/ 318345 w 951642"/>
                <a:gd name="connsiteY211" fmla="*/ 720910 h 927411"/>
                <a:gd name="connsiteX212" fmla="*/ 296266 w 951642"/>
                <a:gd name="connsiteY212" fmla="*/ 742989 h 927411"/>
                <a:gd name="connsiteX213" fmla="*/ 274187 w 951642"/>
                <a:gd name="connsiteY213" fmla="*/ 720910 h 927411"/>
                <a:gd name="connsiteX214" fmla="*/ 296266 w 951642"/>
                <a:gd name="connsiteY214" fmla="*/ 698831 h 927411"/>
                <a:gd name="connsiteX215" fmla="*/ 924696 w 951642"/>
                <a:gd name="connsiteY215" fmla="*/ 698821 h 927411"/>
                <a:gd name="connsiteX216" fmla="*/ 946785 w 951642"/>
                <a:gd name="connsiteY216" fmla="*/ 720909 h 927411"/>
                <a:gd name="connsiteX217" fmla="*/ 924696 w 951642"/>
                <a:gd name="connsiteY217" fmla="*/ 742998 h 927411"/>
                <a:gd name="connsiteX218" fmla="*/ 902608 w 951642"/>
                <a:gd name="connsiteY218" fmla="*/ 720909 h 927411"/>
                <a:gd name="connsiteX219" fmla="*/ 924696 w 951642"/>
                <a:gd name="connsiteY219" fmla="*/ 698821 h 927411"/>
                <a:gd name="connsiteX220" fmla="*/ 834923 w 951642"/>
                <a:gd name="connsiteY220" fmla="*/ 698821 h 927411"/>
                <a:gd name="connsiteX221" fmla="*/ 857012 w 951642"/>
                <a:gd name="connsiteY221" fmla="*/ 720909 h 927411"/>
                <a:gd name="connsiteX222" fmla="*/ 834923 w 951642"/>
                <a:gd name="connsiteY222" fmla="*/ 742998 h 927411"/>
                <a:gd name="connsiteX223" fmla="*/ 812835 w 951642"/>
                <a:gd name="connsiteY223" fmla="*/ 720909 h 927411"/>
                <a:gd name="connsiteX224" fmla="*/ 834923 w 951642"/>
                <a:gd name="connsiteY224" fmla="*/ 698821 h 927411"/>
                <a:gd name="connsiteX225" fmla="*/ 745151 w 951642"/>
                <a:gd name="connsiteY225" fmla="*/ 698821 h 927411"/>
                <a:gd name="connsiteX226" fmla="*/ 767239 w 951642"/>
                <a:gd name="connsiteY226" fmla="*/ 720909 h 927411"/>
                <a:gd name="connsiteX227" fmla="*/ 745151 w 951642"/>
                <a:gd name="connsiteY227" fmla="*/ 742998 h 927411"/>
                <a:gd name="connsiteX228" fmla="*/ 723062 w 951642"/>
                <a:gd name="connsiteY228" fmla="*/ 720909 h 927411"/>
                <a:gd name="connsiteX229" fmla="*/ 745151 w 951642"/>
                <a:gd name="connsiteY229" fmla="*/ 698821 h 927411"/>
                <a:gd name="connsiteX230" fmla="*/ 655367 w 951642"/>
                <a:gd name="connsiteY230" fmla="*/ 698821 h 927411"/>
                <a:gd name="connsiteX231" fmla="*/ 677456 w 951642"/>
                <a:gd name="connsiteY231" fmla="*/ 720909 h 927411"/>
                <a:gd name="connsiteX232" fmla="*/ 655367 w 951642"/>
                <a:gd name="connsiteY232" fmla="*/ 742998 h 927411"/>
                <a:gd name="connsiteX233" fmla="*/ 633279 w 951642"/>
                <a:gd name="connsiteY233" fmla="*/ 720909 h 927411"/>
                <a:gd name="connsiteX234" fmla="*/ 655367 w 951642"/>
                <a:gd name="connsiteY234" fmla="*/ 698821 h 927411"/>
                <a:gd name="connsiteX235" fmla="*/ 565604 w 951642"/>
                <a:gd name="connsiteY235" fmla="*/ 698821 h 927411"/>
                <a:gd name="connsiteX236" fmla="*/ 587693 w 951642"/>
                <a:gd name="connsiteY236" fmla="*/ 720909 h 927411"/>
                <a:gd name="connsiteX237" fmla="*/ 565604 w 951642"/>
                <a:gd name="connsiteY237" fmla="*/ 742998 h 927411"/>
                <a:gd name="connsiteX238" fmla="*/ 543516 w 951642"/>
                <a:gd name="connsiteY238" fmla="*/ 720909 h 927411"/>
                <a:gd name="connsiteX239" fmla="*/ 565604 w 951642"/>
                <a:gd name="connsiteY239" fmla="*/ 698821 h 927411"/>
                <a:gd name="connsiteX240" fmla="*/ 475821 w 951642"/>
                <a:gd name="connsiteY240" fmla="*/ 698821 h 927411"/>
                <a:gd name="connsiteX241" fmla="*/ 497910 w 951642"/>
                <a:gd name="connsiteY241" fmla="*/ 720909 h 927411"/>
                <a:gd name="connsiteX242" fmla="*/ 475821 w 951642"/>
                <a:gd name="connsiteY242" fmla="*/ 742998 h 927411"/>
                <a:gd name="connsiteX243" fmla="*/ 453733 w 951642"/>
                <a:gd name="connsiteY243" fmla="*/ 720909 h 927411"/>
                <a:gd name="connsiteX244" fmla="*/ 475821 w 951642"/>
                <a:gd name="connsiteY244" fmla="*/ 698821 h 927411"/>
                <a:gd name="connsiteX245" fmla="*/ 386038 w 951642"/>
                <a:gd name="connsiteY245" fmla="*/ 698821 h 927411"/>
                <a:gd name="connsiteX246" fmla="*/ 408127 w 951642"/>
                <a:gd name="connsiteY246" fmla="*/ 720909 h 927411"/>
                <a:gd name="connsiteX247" fmla="*/ 386038 w 951642"/>
                <a:gd name="connsiteY247" fmla="*/ 742998 h 927411"/>
                <a:gd name="connsiteX248" fmla="*/ 363950 w 951642"/>
                <a:gd name="connsiteY248" fmla="*/ 720909 h 927411"/>
                <a:gd name="connsiteX249" fmla="*/ 386038 w 951642"/>
                <a:gd name="connsiteY249" fmla="*/ 698821 h 927411"/>
                <a:gd name="connsiteX250" fmla="*/ 206492 w 951642"/>
                <a:gd name="connsiteY250" fmla="*/ 698821 h 927411"/>
                <a:gd name="connsiteX251" fmla="*/ 228581 w 951642"/>
                <a:gd name="connsiteY251" fmla="*/ 720909 h 927411"/>
                <a:gd name="connsiteX252" fmla="*/ 206492 w 951642"/>
                <a:gd name="connsiteY252" fmla="*/ 742998 h 927411"/>
                <a:gd name="connsiteX253" fmla="*/ 184404 w 951642"/>
                <a:gd name="connsiteY253" fmla="*/ 720909 h 927411"/>
                <a:gd name="connsiteX254" fmla="*/ 206492 w 951642"/>
                <a:gd name="connsiteY254" fmla="*/ 698821 h 927411"/>
                <a:gd name="connsiteX255" fmla="*/ 116719 w 951642"/>
                <a:gd name="connsiteY255" fmla="*/ 698821 h 927411"/>
                <a:gd name="connsiteX256" fmla="*/ 138808 w 951642"/>
                <a:gd name="connsiteY256" fmla="*/ 720909 h 927411"/>
                <a:gd name="connsiteX257" fmla="*/ 116719 w 951642"/>
                <a:gd name="connsiteY257" fmla="*/ 742998 h 927411"/>
                <a:gd name="connsiteX258" fmla="*/ 94631 w 951642"/>
                <a:gd name="connsiteY258" fmla="*/ 720909 h 927411"/>
                <a:gd name="connsiteX259" fmla="*/ 116719 w 951642"/>
                <a:gd name="connsiteY259" fmla="*/ 698821 h 927411"/>
                <a:gd name="connsiteX260" fmla="*/ 26936 w 951642"/>
                <a:gd name="connsiteY260" fmla="*/ 698821 h 927411"/>
                <a:gd name="connsiteX261" fmla="*/ 49025 w 951642"/>
                <a:gd name="connsiteY261" fmla="*/ 720909 h 927411"/>
                <a:gd name="connsiteX262" fmla="*/ 26936 w 951642"/>
                <a:gd name="connsiteY262" fmla="*/ 742998 h 927411"/>
                <a:gd name="connsiteX263" fmla="*/ 4848 w 951642"/>
                <a:gd name="connsiteY263" fmla="*/ 720909 h 927411"/>
                <a:gd name="connsiteX264" fmla="*/ 26936 w 951642"/>
                <a:gd name="connsiteY264" fmla="*/ 698821 h 927411"/>
                <a:gd name="connsiteX265" fmla="*/ 879814 w 951642"/>
                <a:gd name="connsiteY265" fmla="*/ 655158 h 927411"/>
                <a:gd name="connsiteX266" fmla="*/ 900684 w 951642"/>
                <a:gd name="connsiteY266" fmla="*/ 676027 h 927411"/>
                <a:gd name="connsiteX267" fmla="*/ 879814 w 951642"/>
                <a:gd name="connsiteY267" fmla="*/ 696897 h 927411"/>
                <a:gd name="connsiteX268" fmla="*/ 858945 w 951642"/>
                <a:gd name="connsiteY268" fmla="*/ 676027 h 927411"/>
                <a:gd name="connsiteX269" fmla="*/ 879814 w 951642"/>
                <a:gd name="connsiteY269" fmla="*/ 655158 h 927411"/>
                <a:gd name="connsiteX270" fmla="*/ 700259 w 951642"/>
                <a:gd name="connsiteY270" fmla="*/ 655158 h 927411"/>
                <a:gd name="connsiteX271" fmla="*/ 721129 w 951642"/>
                <a:gd name="connsiteY271" fmla="*/ 676027 h 927411"/>
                <a:gd name="connsiteX272" fmla="*/ 700259 w 951642"/>
                <a:gd name="connsiteY272" fmla="*/ 696897 h 927411"/>
                <a:gd name="connsiteX273" fmla="*/ 679390 w 951642"/>
                <a:gd name="connsiteY273" fmla="*/ 676027 h 927411"/>
                <a:gd name="connsiteX274" fmla="*/ 700259 w 951642"/>
                <a:gd name="connsiteY274" fmla="*/ 655158 h 927411"/>
                <a:gd name="connsiteX275" fmla="*/ 610486 w 951642"/>
                <a:gd name="connsiteY275" fmla="*/ 655158 h 927411"/>
                <a:gd name="connsiteX276" fmla="*/ 631356 w 951642"/>
                <a:gd name="connsiteY276" fmla="*/ 676027 h 927411"/>
                <a:gd name="connsiteX277" fmla="*/ 610486 w 951642"/>
                <a:gd name="connsiteY277" fmla="*/ 696897 h 927411"/>
                <a:gd name="connsiteX278" fmla="*/ 589617 w 951642"/>
                <a:gd name="connsiteY278" fmla="*/ 676027 h 927411"/>
                <a:gd name="connsiteX279" fmla="*/ 610486 w 951642"/>
                <a:gd name="connsiteY279" fmla="*/ 655158 h 927411"/>
                <a:gd name="connsiteX280" fmla="*/ 430930 w 951642"/>
                <a:gd name="connsiteY280" fmla="*/ 655158 h 927411"/>
                <a:gd name="connsiteX281" fmla="*/ 451800 w 951642"/>
                <a:gd name="connsiteY281" fmla="*/ 676027 h 927411"/>
                <a:gd name="connsiteX282" fmla="*/ 430930 w 951642"/>
                <a:gd name="connsiteY282" fmla="*/ 696897 h 927411"/>
                <a:gd name="connsiteX283" fmla="*/ 410061 w 951642"/>
                <a:gd name="connsiteY283" fmla="*/ 676027 h 927411"/>
                <a:gd name="connsiteX284" fmla="*/ 430930 w 951642"/>
                <a:gd name="connsiteY284" fmla="*/ 655158 h 927411"/>
                <a:gd name="connsiteX285" fmla="*/ 341157 w 951642"/>
                <a:gd name="connsiteY285" fmla="*/ 655158 h 927411"/>
                <a:gd name="connsiteX286" fmla="*/ 362027 w 951642"/>
                <a:gd name="connsiteY286" fmla="*/ 676027 h 927411"/>
                <a:gd name="connsiteX287" fmla="*/ 341157 w 951642"/>
                <a:gd name="connsiteY287" fmla="*/ 696897 h 927411"/>
                <a:gd name="connsiteX288" fmla="*/ 320288 w 951642"/>
                <a:gd name="connsiteY288" fmla="*/ 676027 h 927411"/>
                <a:gd name="connsiteX289" fmla="*/ 341157 w 951642"/>
                <a:gd name="connsiteY289" fmla="*/ 655158 h 927411"/>
                <a:gd name="connsiteX290" fmla="*/ 251374 w 951642"/>
                <a:gd name="connsiteY290" fmla="*/ 655158 h 927411"/>
                <a:gd name="connsiteX291" fmla="*/ 272244 w 951642"/>
                <a:gd name="connsiteY291" fmla="*/ 676027 h 927411"/>
                <a:gd name="connsiteX292" fmla="*/ 251374 w 951642"/>
                <a:gd name="connsiteY292" fmla="*/ 696897 h 927411"/>
                <a:gd name="connsiteX293" fmla="*/ 230505 w 951642"/>
                <a:gd name="connsiteY293" fmla="*/ 676027 h 927411"/>
                <a:gd name="connsiteX294" fmla="*/ 251374 w 951642"/>
                <a:gd name="connsiteY294" fmla="*/ 655158 h 927411"/>
                <a:gd name="connsiteX295" fmla="*/ 161601 w 951642"/>
                <a:gd name="connsiteY295" fmla="*/ 655158 h 927411"/>
                <a:gd name="connsiteX296" fmla="*/ 182471 w 951642"/>
                <a:gd name="connsiteY296" fmla="*/ 676027 h 927411"/>
                <a:gd name="connsiteX297" fmla="*/ 161601 w 951642"/>
                <a:gd name="connsiteY297" fmla="*/ 696897 h 927411"/>
                <a:gd name="connsiteX298" fmla="*/ 140732 w 951642"/>
                <a:gd name="connsiteY298" fmla="*/ 676027 h 927411"/>
                <a:gd name="connsiteX299" fmla="*/ 161601 w 951642"/>
                <a:gd name="connsiteY299" fmla="*/ 655158 h 927411"/>
                <a:gd name="connsiteX300" fmla="*/ 71828 w 951642"/>
                <a:gd name="connsiteY300" fmla="*/ 655158 h 927411"/>
                <a:gd name="connsiteX301" fmla="*/ 92698 w 951642"/>
                <a:gd name="connsiteY301" fmla="*/ 676027 h 927411"/>
                <a:gd name="connsiteX302" fmla="*/ 71828 w 951642"/>
                <a:gd name="connsiteY302" fmla="*/ 696897 h 927411"/>
                <a:gd name="connsiteX303" fmla="*/ 50959 w 951642"/>
                <a:gd name="connsiteY303" fmla="*/ 676027 h 927411"/>
                <a:gd name="connsiteX304" fmla="*/ 71828 w 951642"/>
                <a:gd name="connsiteY304" fmla="*/ 655158 h 927411"/>
                <a:gd name="connsiteX305" fmla="*/ 790042 w 951642"/>
                <a:gd name="connsiteY305" fmla="*/ 655149 h 927411"/>
                <a:gd name="connsiteX306" fmla="*/ 810921 w 951642"/>
                <a:gd name="connsiteY306" fmla="*/ 676028 h 927411"/>
                <a:gd name="connsiteX307" fmla="*/ 790042 w 951642"/>
                <a:gd name="connsiteY307" fmla="*/ 696907 h 927411"/>
                <a:gd name="connsiteX308" fmla="*/ 769163 w 951642"/>
                <a:gd name="connsiteY308" fmla="*/ 676028 h 927411"/>
                <a:gd name="connsiteX309" fmla="*/ 790042 w 951642"/>
                <a:gd name="connsiteY309" fmla="*/ 655149 h 927411"/>
                <a:gd name="connsiteX310" fmla="*/ 520703 w 951642"/>
                <a:gd name="connsiteY310" fmla="*/ 655149 h 927411"/>
                <a:gd name="connsiteX311" fmla="*/ 541582 w 951642"/>
                <a:gd name="connsiteY311" fmla="*/ 676028 h 927411"/>
                <a:gd name="connsiteX312" fmla="*/ 520703 w 951642"/>
                <a:gd name="connsiteY312" fmla="*/ 696907 h 927411"/>
                <a:gd name="connsiteX313" fmla="*/ 499824 w 951642"/>
                <a:gd name="connsiteY313" fmla="*/ 676028 h 927411"/>
                <a:gd name="connsiteX314" fmla="*/ 520703 w 951642"/>
                <a:gd name="connsiteY314" fmla="*/ 655149 h 927411"/>
                <a:gd name="connsiteX315" fmla="*/ 924706 w 951642"/>
                <a:gd name="connsiteY315" fmla="*/ 611477 h 927411"/>
                <a:gd name="connsiteX316" fmla="*/ 944365 w 951642"/>
                <a:gd name="connsiteY316" fmla="*/ 631137 h 927411"/>
                <a:gd name="connsiteX317" fmla="*/ 924706 w 951642"/>
                <a:gd name="connsiteY317" fmla="*/ 650796 h 927411"/>
                <a:gd name="connsiteX318" fmla="*/ 905046 w 951642"/>
                <a:gd name="connsiteY318" fmla="*/ 631137 h 927411"/>
                <a:gd name="connsiteX319" fmla="*/ 924706 w 951642"/>
                <a:gd name="connsiteY319" fmla="*/ 611477 h 927411"/>
                <a:gd name="connsiteX320" fmla="*/ 834924 w 951642"/>
                <a:gd name="connsiteY320" fmla="*/ 611477 h 927411"/>
                <a:gd name="connsiteX321" fmla="*/ 854583 w 951642"/>
                <a:gd name="connsiteY321" fmla="*/ 631137 h 927411"/>
                <a:gd name="connsiteX322" fmla="*/ 834924 w 951642"/>
                <a:gd name="connsiteY322" fmla="*/ 650796 h 927411"/>
                <a:gd name="connsiteX323" fmla="*/ 815264 w 951642"/>
                <a:gd name="connsiteY323" fmla="*/ 631137 h 927411"/>
                <a:gd name="connsiteX324" fmla="*/ 834924 w 951642"/>
                <a:gd name="connsiteY324" fmla="*/ 611477 h 927411"/>
                <a:gd name="connsiteX325" fmla="*/ 745151 w 951642"/>
                <a:gd name="connsiteY325" fmla="*/ 611477 h 927411"/>
                <a:gd name="connsiteX326" fmla="*/ 764810 w 951642"/>
                <a:gd name="connsiteY326" fmla="*/ 631137 h 927411"/>
                <a:gd name="connsiteX327" fmla="*/ 745151 w 951642"/>
                <a:gd name="connsiteY327" fmla="*/ 650796 h 927411"/>
                <a:gd name="connsiteX328" fmla="*/ 725491 w 951642"/>
                <a:gd name="connsiteY328" fmla="*/ 631137 h 927411"/>
                <a:gd name="connsiteX329" fmla="*/ 745151 w 951642"/>
                <a:gd name="connsiteY329" fmla="*/ 611477 h 927411"/>
                <a:gd name="connsiteX330" fmla="*/ 655368 w 951642"/>
                <a:gd name="connsiteY330" fmla="*/ 611477 h 927411"/>
                <a:gd name="connsiteX331" fmla="*/ 675027 w 951642"/>
                <a:gd name="connsiteY331" fmla="*/ 631137 h 927411"/>
                <a:gd name="connsiteX332" fmla="*/ 655368 w 951642"/>
                <a:gd name="connsiteY332" fmla="*/ 650796 h 927411"/>
                <a:gd name="connsiteX333" fmla="*/ 635708 w 951642"/>
                <a:gd name="connsiteY333" fmla="*/ 631137 h 927411"/>
                <a:gd name="connsiteX334" fmla="*/ 655368 w 951642"/>
                <a:gd name="connsiteY334" fmla="*/ 611477 h 927411"/>
                <a:gd name="connsiteX335" fmla="*/ 565595 w 951642"/>
                <a:gd name="connsiteY335" fmla="*/ 611477 h 927411"/>
                <a:gd name="connsiteX336" fmla="*/ 585254 w 951642"/>
                <a:gd name="connsiteY336" fmla="*/ 631137 h 927411"/>
                <a:gd name="connsiteX337" fmla="*/ 565595 w 951642"/>
                <a:gd name="connsiteY337" fmla="*/ 650796 h 927411"/>
                <a:gd name="connsiteX338" fmla="*/ 545935 w 951642"/>
                <a:gd name="connsiteY338" fmla="*/ 631137 h 927411"/>
                <a:gd name="connsiteX339" fmla="*/ 565595 w 951642"/>
                <a:gd name="connsiteY339" fmla="*/ 611477 h 927411"/>
                <a:gd name="connsiteX340" fmla="*/ 475822 w 951642"/>
                <a:gd name="connsiteY340" fmla="*/ 611477 h 927411"/>
                <a:gd name="connsiteX341" fmla="*/ 495481 w 951642"/>
                <a:gd name="connsiteY341" fmla="*/ 631137 h 927411"/>
                <a:gd name="connsiteX342" fmla="*/ 475822 w 951642"/>
                <a:gd name="connsiteY342" fmla="*/ 650796 h 927411"/>
                <a:gd name="connsiteX343" fmla="*/ 456162 w 951642"/>
                <a:gd name="connsiteY343" fmla="*/ 631137 h 927411"/>
                <a:gd name="connsiteX344" fmla="*/ 475822 w 951642"/>
                <a:gd name="connsiteY344" fmla="*/ 611477 h 927411"/>
                <a:gd name="connsiteX345" fmla="*/ 386049 w 951642"/>
                <a:gd name="connsiteY345" fmla="*/ 611477 h 927411"/>
                <a:gd name="connsiteX346" fmla="*/ 405708 w 951642"/>
                <a:gd name="connsiteY346" fmla="*/ 631137 h 927411"/>
                <a:gd name="connsiteX347" fmla="*/ 386049 w 951642"/>
                <a:gd name="connsiteY347" fmla="*/ 650796 h 927411"/>
                <a:gd name="connsiteX348" fmla="*/ 366389 w 951642"/>
                <a:gd name="connsiteY348" fmla="*/ 631137 h 927411"/>
                <a:gd name="connsiteX349" fmla="*/ 386049 w 951642"/>
                <a:gd name="connsiteY349" fmla="*/ 611477 h 927411"/>
                <a:gd name="connsiteX350" fmla="*/ 296266 w 951642"/>
                <a:gd name="connsiteY350" fmla="*/ 611477 h 927411"/>
                <a:gd name="connsiteX351" fmla="*/ 315925 w 951642"/>
                <a:gd name="connsiteY351" fmla="*/ 631137 h 927411"/>
                <a:gd name="connsiteX352" fmla="*/ 296266 w 951642"/>
                <a:gd name="connsiteY352" fmla="*/ 650796 h 927411"/>
                <a:gd name="connsiteX353" fmla="*/ 276606 w 951642"/>
                <a:gd name="connsiteY353" fmla="*/ 631137 h 927411"/>
                <a:gd name="connsiteX354" fmla="*/ 296266 w 951642"/>
                <a:gd name="connsiteY354" fmla="*/ 611477 h 927411"/>
                <a:gd name="connsiteX355" fmla="*/ 206493 w 951642"/>
                <a:gd name="connsiteY355" fmla="*/ 611477 h 927411"/>
                <a:gd name="connsiteX356" fmla="*/ 226152 w 951642"/>
                <a:gd name="connsiteY356" fmla="*/ 631137 h 927411"/>
                <a:gd name="connsiteX357" fmla="*/ 206493 w 951642"/>
                <a:gd name="connsiteY357" fmla="*/ 650796 h 927411"/>
                <a:gd name="connsiteX358" fmla="*/ 186833 w 951642"/>
                <a:gd name="connsiteY358" fmla="*/ 631137 h 927411"/>
                <a:gd name="connsiteX359" fmla="*/ 206493 w 951642"/>
                <a:gd name="connsiteY359" fmla="*/ 611477 h 927411"/>
                <a:gd name="connsiteX360" fmla="*/ 116710 w 951642"/>
                <a:gd name="connsiteY360" fmla="*/ 611477 h 927411"/>
                <a:gd name="connsiteX361" fmla="*/ 136369 w 951642"/>
                <a:gd name="connsiteY361" fmla="*/ 631137 h 927411"/>
                <a:gd name="connsiteX362" fmla="*/ 116710 w 951642"/>
                <a:gd name="connsiteY362" fmla="*/ 650796 h 927411"/>
                <a:gd name="connsiteX363" fmla="*/ 97050 w 951642"/>
                <a:gd name="connsiteY363" fmla="*/ 631137 h 927411"/>
                <a:gd name="connsiteX364" fmla="*/ 116710 w 951642"/>
                <a:gd name="connsiteY364" fmla="*/ 611477 h 927411"/>
                <a:gd name="connsiteX365" fmla="*/ 26937 w 951642"/>
                <a:gd name="connsiteY365" fmla="*/ 611477 h 927411"/>
                <a:gd name="connsiteX366" fmla="*/ 46596 w 951642"/>
                <a:gd name="connsiteY366" fmla="*/ 631137 h 927411"/>
                <a:gd name="connsiteX367" fmla="*/ 26937 w 951642"/>
                <a:gd name="connsiteY367" fmla="*/ 650796 h 927411"/>
                <a:gd name="connsiteX368" fmla="*/ 7277 w 951642"/>
                <a:gd name="connsiteY368" fmla="*/ 631137 h 927411"/>
                <a:gd name="connsiteX369" fmla="*/ 26937 w 951642"/>
                <a:gd name="connsiteY369" fmla="*/ 611477 h 927411"/>
                <a:gd name="connsiteX370" fmla="*/ 879815 w 951642"/>
                <a:gd name="connsiteY370" fmla="*/ 567805 h 927411"/>
                <a:gd name="connsiteX371" fmla="*/ 898265 w 951642"/>
                <a:gd name="connsiteY371" fmla="*/ 586255 h 927411"/>
                <a:gd name="connsiteX372" fmla="*/ 879815 w 951642"/>
                <a:gd name="connsiteY372" fmla="*/ 604705 h 927411"/>
                <a:gd name="connsiteX373" fmla="*/ 861365 w 951642"/>
                <a:gd name="connsiteY373" fmla="*/ 586255 h 927411"/>
                <a:gd name="connsiteX374" fmla="*/ 879815 w 951642"/>
                <a:gd name="connsiteY374" fmla="*/ 567805 h 927411"/>
                <a:gd name="connsiteX375" fmla="*/ 790032 w 951642"/>
                <a:gd name="connsiteY375" fmla="*/ 567805 h 927411"/>
                <a:gd name="connsiteX376" fmla="*/ 808482 w 951642"/>
                <a:gd name="connsiteY376" fmla="*/ 586255 h 927411"/>
                <a:gd name="connsiteX377" fmla="*/ 790032 w 951642"/>
                <a:gd name="connsiteY377" fmla="*/ 604705 h 927411"/>
                <a:gd name="connsiteX378" fmla="*/ 771582 w 951642"/>
                <a:gd name="connsiteY378" fmla="*/ 586255 h 927411"/>
                <a:gd name="connsiteX379" fmla="*/ 790032 w 951642"/>
                <a:gd name="connsiteY379" fmla="*/ 567805 h 927411"/>
                <a:gd name="connsiteX380" fmla="*/ 700269 w 951642"/>
                <a:gd name="connsiteY380" fmla="*/ 567805 h 927411"/>
                <a:gd name="connsiteX381" fmla="*/ 718719 w 951642"/>
                <a:gd name="connsiteY381" fmla="*/ 586255 h 927411"/>
                <a:gd name="connsiteX382" fmla="*/ 700269 w 951642"/>
                <a:gd name="connsiteY382" fmla="*/ 604705 h 927411"/>
                <a:gd name="connsiteX383" fmla="*/ 681819 w 951642"/>
                <a:gd name="connsiteY383" fmla="*/ 586255 h 927411"/>
                <a:gd name="connsiteX384" fmla="*/ 700269 w 951642"/>
                <a:gd name="connsiteY384" fmla="*/ 567805 h 927411"/>
                <a:gd name="connsiteX385" fmla="*/ 610486 w 951642"/>
                <a:gd name="connsiteY385" fmla="*/ 567805 h 927411"/>
                <a:gd name="connsiteX386" fmla="*/ 628936 w 951642"/>
                <a:gd name="connsiteY386" fmla="*/ 586255 h 927411"/>
                <a:gd name="connsiteX387" fmla="*/ 610486 w 951642"/>
                <a:gd name="connsiteY387" fmla="*/ 604705 h 927411"/>
                <a:gd name="connsiteX388" fmla="*/ 592036 w 951642"/>
                <a:gd name="connsiteY388" fmla="*/ 586255 h 927411"/>
                <a:gd name="connsiteX389" fmla="*/ 610486 w 951642"/>
                <a:gd name="connsiteY389" fmla="*/ 567805 h 927411"/>
                <a:gd name="connsiteX390" fmla="*/ 520703 w 951642"/>
                <a:gd name="connsiteY390" fmla="*/ 567805 h 927411"/>
                <a:gd name="connsiteX391" fmla="*/ 539153 w 951642"/>
                <a:gd name="connsiteY391" fmla="*/ 586255 h 927411"/>
                <a:gd name="connsiteX392" fmla="*/ 520703 w 951642"/>
                <a:gd name="connsiteY392" fmla="*/ 604705 h 927411"/>
                <a:gd name="connsiteX393" fmla="*/ 502253 w 951642"/>
                <a:gd name="connsiteY393" fmla="*/ 586255 h 927411"/>
                <a:gd name="connsiteX394" fmla="*/ 520703 w 951642"/>
                <a:gd name="connsiteY394" fmla="*/ 567805 h 927411"/>
                <a:gd name="connsiteX395" fmla="*/ 430930 w 951642"/>
                <a:gd name="connsiteY395" fmla="*/ 567805 h 927411"/>
                <a:gd name="connsiteX396" fmla="*/ 449380 w 951642"/>
                <a:gd name="connsiteY396" fmla="*/ 586255 h 927411"/>
                <a:gd name="connsiteX397" fmla="*/ 430930 w 951642"/>
                <a:gd name="connsiteY397" fmla="*/ 604705 h 927411"/>
                <a:gd name="connsiteX398" fmla="*/ 412480 w 951642"/>
                <a:gd name="connsiteY398" fmla="*/ 586255 h 927411"/>
                <a:gd name="connsiteX399" fmla="*/ 430930 w 951642"/>
                <a:gd name="connsiteY399" fmla="*/ 567805 h 927411"/>
                <a:gd name="connsiteX400" fmla="*/ 341157 w 951642"/>
                <a:gd name="connsiteY400" fmla="*/ 567805 h 927411"/>
                <a:gd name="connsiteX401" fmla="*/ 359607 w 951642"/>
                <a:gd name="connsiteY401" fmla="*/ 586255 h 927411"/>
                <a:gd name="connsiteX402" fmla="*/ 341157 w 951642"/>
                <a:gd name="connsiteY402" fmla="*/ 604705 h 927411"/>
                <a:gd name="connsiteX403" fmla="*/ 322707 w 951642"/>
                <a:gd name="connsiteY403" fmla="*/ 586255 h 927411"/>
                <a:gd name="connsiteX404" fmla="*/ 341157 w 951642"/>
                <a:gd name="connsiteY404" fmla="*/ 567805 h 927411"/>
                <a:gd name="connsiteX405" fmla="*/ 251374 w 951642"/>
                <a:gd name="connsiteY405" fmla="*/ 567805 h 927411"/>
                <a:gd name="connsiteX406" fmla="*/ 269824 w 951642"/>
                <a:gd name="connsiteY406" fmla="*/ 586255 h 927411"/>
                <a:gd name="connsiteX407" fmla="*/ 251374 w 951642"/>
                <a:gd name="connsiteY407" fmla="*/ 604705 h 927411"/>
                <a:gd name="connsiteX408" fmla="*/ 232924 w 951642"/>
                <a:gd name="connsiteY408" fmla="*/ 586255 h 927411"/>
                <a:gd name="connsiteX409" fmla="*/ 251374 w 951642"/>
                <a:gd name="connsiteY409" fmla="*/ 567805 h 927411"/>
                <a:gd name="connsiteX410" fmla="*/ 161601 w 951642"/>
                <a:gd name="connsiteY410" fmla="*/ 567805 h 927411"/>
                <a:gd name="connsiteX411" fmla="*/ 180051 w 951642"/>
                <a:gd name="connsiteY411" fmla="*/ 586255 h 927411"/>
                <a:gd name="connsiteX412" fmla="*/ 161601 w 951642"/>
                <a:gd name="connsiteY412" fmla="*/ 604705 h 927411"/>
                <a:gd name="connsiteX413" fmla="*/ 143151 w 951642"/>
                <a:gd name="connsiteY413" fmla="*/ 586255 h 927411"/>
                <a:gd name="connsiteX414" fmla="*/ 161601 w 951642"/>
                <a:gd name="connsiteY414" fmla="*/ 567805 h 927411"/>
                <a:gd name="connsiteX415" fmla="*/ 71828 w 951642"/>
                <a:gd name="connsiteY415" fmla="*/ 567805 h 927411"/>
                <a:gd name="connsiteX416" fmla="*/ 90278 w 951642"/>
                <a:gd name="connsiteY416" fmla="*/ 586255 h 927411"/>
                <a:gd name="connsiteX417" fmla="*/ 71828 w 951642"/>
                <a:gd name="connsiteY417" fmla="*/ 604705 h 927411"/>
                <a:gd name="connsiteX418" fmla="*/ 53378 w 951642"/>
                <a:gd name="connsiteY418" fmla="*/ 586255 h 927411"/>
                <a:gd name="connsiteX419" fmla="*/ 71828 w 951642"/>
                <a:gd name="connsiteY419" fmla="*/ 567805 h 927411"/>
                <a:gd name="connsiteX420" fmla="*/ 475822 w 951642"/>
                <a:gd name="connsiteY420" fmla="*/ 524133 h 927411"/>
                <a:gd name="connsiteX421" fmla="*/ 493052 w 951642"/>
                <a:gd name="connsiteY421" fmla="*/ 541364 h 927411"/>
                <a:gd name="connsiteX422" fmla="*/ 475822 w 951642"/>
                <a:gd name="connsiteY422" fmla="*/ 558594 h 927411"/>
                <a:gd name="connsiteX423" fmla="*/ 458591 w 951642"/>
                <a:gd name="connsiteY423" fmla="*/ 541364 h 927411"/>
                <a:gd name="connsiteX424" fmla="*/ 475822 w 951642"/>
                <a:gd name="connsiteY424" fmla="*/ 524133 h 927411"/>
                <a:gd name="connsiteX425" fmla="*/ 26937 w 951642"/>
                <a:gd name="connsiteY425" fmla="*/ 524133 h 927411"/>
                <a:gd name="connsiteX426" fmla="*/ 44167 w 951642"/>
                <a:gd name="connsiteY426" fmla="*/ 541364 h 927411"/>
                <a:gd name="connsiteX427" fmla="*/ 26937 w 951642"/>
                <a:gd name="connsiteY427" fmla="*/ 558594 h 927411"/>
                <a:gd name="connsiteX428" fmla="*/ 9706 w 951642"/>
                <a:gd name="connsiteY428" fmla="*/ 541364 h 927411"/>
                <a:gd name="connsiteX429" fmla="*/ 26937 w 951642"/>
                <a:gd name="connsiteY429" fmla="*/ 524133 h 927411"/>
                <a:gd name="connsiteX430" fmla="*/ 924706 w 951642"/>
                <a:gd name="connsiteY430" fmla="*/ 524123 h 927411"/>
                <a:gd name="connsiteX431" fmla="*/ 941946 w 951642"/>
                <a:gd name="connsiteY431" fmla="*/ 541363 h 927411"/>
                <a:gd name="connsiteX432" fmla="*/ 924706 w 951642"/>
                <a:gd name="connsiteY432" fmla="*/ 558604 h 927411"/>
                <a:gd name="connsiteX433" fmla="*/ 907466 w 951642"/>
                <a:gd name="connsiteY433" fmla="*/ 541363 h 927411"/>
                <a:gd name="connsiteX434" fmla="*/ 924706 w 951642"/>
                <a:gd name="connsiteY434" fmla="*/ 524123 h 927411"/>
                <a:gd name="connsiteX435" fmla="*/ 834923 w 951642"/>
                <a:gd name="connsiteY435" fmla="*/ 524123 h 927411"/>
                <a:gd name="connsiteX436" fmla="*/ 852164 w 951642"/>
                <a:gd name="connsiteY436" fmla="*/ 541363 h 927411"/>
                <a:gd name="connsiteX437" fmla="*/ 834923 w 951642"/>
                <a:gd name="connsiteY437" fmla="*/ 558604 h 927411"/>
                <a:gd name="connsiteX438" fmla="*/ 817683 w 951642"/>
                <a:gd name="connsiteY438" fmla="*/ 541363 h 927411"/>
                <a:gd name="connsiteX439" fmla="*/ 834923 w 951642"/>
                <a:gd name="connsiteY439" fmla="*/ 524123 h 927411"/>
                <a:gd name="connsiteX440" fmla="*/ 745150 w 951642"/>
                <a:gd name="connsiteY440" fmla="*/ 524123 h 927411"/>
                <a:gd name="connsiteX441" fmla="*/ 762391 w 951642"/>
                <a:gd name="connsiteY441" fmla="*/ 541363 h 927411"/>
                <a:gd name="connsiteX442" fmla="*/ 745150 w 951642"/>
                <a:gd name="connsiteY442" fmla="*/ 558604 h 927411"/>
                <a:gd name="connsiteX443" fmla="*/ 727910 w 951642"/>
                <a:gd name="connsiteY443" fmla="*/ 541363 h 927411"/>
                <a:gd name="connsiteX444" fmla="*/ 745150 w 951642"/>
                <a:gd name="connsiteY444" fmla="*/ 524123 h 927411"/>
                <a:gd name="connsiteX445" fmla="*/ 655367 w 951642"/>
                <a:gd name="connsiteY445" fmla="*/ 524123 h 927411"/>
                <a:gd name="connsiteX446" fmla="*/ 672607 w 951642"/>
                <a:gd name="connsiteY446" fmla="*/ 541363 h 927411"/>
                <a:gd name="connsiteX447" fmla="*/ 655367 w 951642"/>
                <a:gd name="connsiteY447" fmla="*/ 558604 h 927411"/>
                <a:gd name="connsiteX448" fmla="*/ 638127 w 951642"/>
                <a:gd name="connsiteY448" fmla="*/ 541363 h 927411"/>
                <a:gd name="connsiteX449" fmla="*/ 655367 w 951642"/>
                <a:gd name="connsiteY449" fmla="*/ 524123 h 927411"/>
                <a:gd name="connsiteX450" fmla="*/ 565594 w 951642"/>
                <a:gd name="connsiteY450" fmla="*/ 524123 h 927411"/>
                <a:gd name="connsiteX451" fmla="*/ 582834 w 951642"/>
                <a:gd name="connsiteY451" fmla="*/ 541363 h 927411"/>
                <a:gd name="connsiteX452" fmla="*/ 565594 w 951642"/>
                <a:gd name="connsiteY452" fmla="*/ 558604 h 927411"/>
                <a:gd name="connsiteX453" fmla="*/ 548354 w 951642"/>
                <a:gd name="connsiteY453" fmla="*/ 541363 h 927411"/>
                <a:gd name="connsiteX454" fmla="*/ 565594 w 951642"/>
                <a:gd name="connsiteY454" fmla="*/ 524123 h 927411"/>
                <a:gd name="connsiteX455" fmla="*/ 386048 w 951642"/>
                <a:gd name="connsiteY455" fmla="*/ 524123 h 927411"/>
                <a:gd name="connsiteX456" fmla="*/ 403289 w 951642"/>
                <a:gd name="connsiteY456" fmla="*/ 541363 h 927411"/>
                <a:gd name="connsiteX457" fmla="*/ 386048 w 951642"/>
                <a:gd name="connsiteY457" fmla="*/ 558604 h 927411"/>
                <a:gd name="connsiteX458" fmla="*/ 368808 w 951642"/>
                <a:gd name="connsiteY458" fmla="*/ 541363 h 927411"/>
                <a:gd name="connsiteX459" fmla="*/ 386048 w 951642"/>
                <a:gd name="connsiteY459" fmla="*/ 524123 h 927411"/>
                <a:gd name="connsiteX460" fmla="*/ 296265 w 951642"/>
                <a:gd name="connsiteY460" fmla="*/ 524123 h 927411"/>
                <a:gd name="connsiteX461" fmla="*/ 313506 w 951642"/>
                <a:gd name="connsiteY461" fmla="*/ 541363 h 927411"/>
                <a:gd name="connsiteX462" fmla="*/ 296265 w 951642"/>
                <a:gd name="connsiteY462" fmla="*/ 558604 h 927411"/>
                <a:gd name="connsiteX463" fmla="*/ 279025 w 951642"/>
                <a:gd name="connsiteY463" fmla="*/ 541363 h 927411"/>
                <a:gd name="connsiteX464" fmla="*/ 296265 w 951642"/>
                <a:gd name="connsiteY464" fmla="*/ 524123 h 927411"/>
                <a:gd name="connsiteX465" fmla="*/ 206492 w 951642"/>
                <a:gd name="connsiteY465" fmla="*/ 524123 h 927411"/>
                <a:gd name="connsiteX466" fmla="*/ 223733 w 951642"/>
                <a:gd name="connsiteY466" fmla="*/ 541363 h 927411"/>
                <a:gd name="connsiteX467" fmla="*/ 206492 w 951642"/>
                <a:gd name="connsiteY467" fmla="*/ 558604 h 927411"/>
                <a:gd name="connsiteX468" fmla="*/ 189252 w 951642"/>
                <a:gd name="connsiteY468" fmla="*/ 541363 h 927411"/>
                <a:gd name="connsiteX469" fmla="*/ 206492 w 951642"/>
                <a:gd name="connsiteY469" fmla="*/ 524123 h 927411"/>
                <a:gd name="connsiteX470" fmla="*/ 116710 w 951642"/>
                <a:gd name="connsiteY470" fmla="*/ 524123 h 927411"/>
                <a:gd name="connsiteX471" fmla="*/ 133950 w 951642"/>
                <a:gd name="connsiteY471" fmla="*/ 541363 h 927411"/>
                <a:gd name="connsiteX472" fmla="*/ 116710 w 951642"/>
                <a:gd name="connsiteY472" fmla="*/ 558604 h 927411"/>
                <a:gd name="connsiteX473" fmla="*/ 99470 w 951642"/>
                <a:gd name="connsiteY473" fmla="*/ 541363 h 927411"/>
                <a:gd name="connsiteX474" fmla="*/ 116710 w 951642"/>
                <a:gd name="connsiteY474" fmla="*/ 524123 h 927411"/>
                <a:gd name="connsiteX475" fmla="*/ 879815 w 951642"/>
                <a:gd name="connsiteY475" fmla="*/ 480460 h 927411"/>
                <a:gd name="connsiteX476" fmla="*/ 895836 w 951642"/>
                <a:gd name="connsiteY476" fmla="*/ 496481 h 927411"/>
                <a:gd name="connsiteX477" fmla="*/ 879815 w 951642"/>
                <a:gd name="connsiteY477" fmla="*/ 512502 h 927411"/>
                <a:gd name="connsiteX478" fmla="*/ 863794 w 951642"/>
                <a:gd name="connsiteY478" fmla="*/ 496481 h 927411"/>
                <a:gd name="connsiteX479" fmla="*/ 879815 w 951642"/>
                <a:gd name="connsiteY479" fmla="*/ 480460 h 927411"/>
                <a:gd name="connsiteX480" fmla="*/ 790042 w 951642"/>
                <a:gd name="connsiteY480" fmla="*/ 480460 h 927411"/>
                <a:gd name="connsiteX481" fmla="*/ 806063 w 951642"/>
                <a:gd name="connsiteY481" fmla="*/ 496481 h 927411"/>
                <a:gd name="connsiteX482" fmla="*/ 790042 w 951642"/>
                <a:gd name="connsiteY482" fmla="*/ 512502 h 927411"/>
                <a:gd name="connsiteX483" fmla="*/ 774021 w 951642"/>
                <a:gd name="connsiteY483" fmla="*/ 496481 h 927411"/>
                <a:gd name="connsiteX484" fmla="*/ 790042 w 951642"/>
                <a:gd name="connsiteY484" fmla="*/ 480460 h 927411"/>
                <a:gd name="connsiteX485" fmla="*/ 700259 w 951642"/>
                <a:gd name="connsiteY485" fmla="*/ 480460 h 927411"/>
                <a:gd name="connsiteX486" fmla="*/ 716280 w 951642"/>
                <a:gd name="connsiteY486" fmla="*/ 496481 h 927411"/>
                <a:gd name="connsiteX487" fmla="*/ 700259 w 951642"/>
                <a:gd name="connsiteY487" fmla="*/ 512502 h 927411"/>
                <a:gd name="connsiteX488" fmla="*/ 684238 w 951642"/>
                <a:gd name="connsiteY488" fmla="*/ 496481 h 927411"/>
                <a:gd name="connsiteX489" fmla="*/ 700259 w 951642"/>
                <a:gd name="connsiteY489" fmla="*/ 480460 h 927411"/>
                <a:gd name="connsiteX490" fmla="*/ 610486 w 951642"/>
                <a:gd name="connsiteY490" fmla="*/ 480460 h 927411"/>
                <a:gd name="connsiteX491" fmla="*/ 626507 w 951642"/>
                <a:gd name="connsiteY491" fmla="*/ 496481 h 927411"/>
                <a:gd name="connsiteX492" fmla="*/ 610486 w 951642"/>
                <a:gd name="connsiteY492" fmla="*/ 512502 h 927411"/>
                <a:gd name="connsiteX493" fmla="*/ 594465 w 951642"/>
                <a:gd name="connsiteY493" fmla="*/ 496481 h 927411"/>
                <a:gd name="connsiteX494" fmla="*/ 610486 w 951642"/>
                <a:gd name="connsiteY494" fmla="*/ 480460 h 927411"/>
                <a:gd name="connsiteX495" fmla="*/ 520703 w 951642"/>
                <a:gd name="connsiteY495" fmla="*/ 480460 h 927411"/>
                <a:gd name="connsiteX496" fmla="*/ 536724 w 951642"/>
                <a:gd name="connsiteY496" fmla="*/ 496481 h 927411"/>
                <a:gd name="connsiteX497" fmla="*/ 520703 w 951642"/>
                <a:gd name="connsiteY497" fmla="*/ 512502 h 927411"/>
                <a:gd name="connsiteX498" fmla="*/ 504682 w 951642"/>
                <a:gd name="connsiteY498" fmla="*/ 496481 h 927411"/>
                <a:gd name="connsiteX499" fmla="*/ 520703 w 951642"/>
                <a:gd name="connsiteY499" fmla="*/ 480460 h 927411"/>
                <a:gd name="connsiteX500" fmla="*/ 430930 w 951642"/>
                <a:gd name="connsiteY500" fmla="*/ 480460 h 927411"/>
                <a:gd name="connsiteX501" fmla="*/ 446951 w 951642"/>
                <a:gd name="connsiteY501" fmla="*/ 496481 h 927411"/>
                <a:gd name="connsiteX502" fmla="*/ 430930 w 951642"/>
                <a:gd name="connsiteY502" fmla="*/ 512502 h 927411"/>
                <a:gd name="connsiteX503" fmla="*/ 414909 w 951642"/>
                <a:gd name="connsiteY503" fmla="*/ 496481 h 927411"/>
                <a:gd name="connsiteX504" fmla="*/ 430930 w 951642"/>
                <a:gd name="connsiteY504" fmla="*/ 480460 h 927411"/>
                <a:gd name="connsiteX505" fmla="*/ 161601 w 951642"/>
                <a:gd name="connsiteY505" fmla="*/ 480460 h 927411"/>
                <a:gd name="connsiteX506" fmla="*/ 177622 w 951642"/>
                <a:gd name="connsiteY506" fmla="*/ 496481 h 927411"/>
                <a:gd name="connsiteX507" fmla="*/ 161601 w 951642"/>
                <a:gd name="connsiteY507" fmla="*/ 512502 h 927411"/>
                <a:gd name="connsiteX508" fmla="*/ 145580 w 951642"/>
                <a:gd name="connsiteY508" fmla="*/ 496481 h 927411"/>
                <a:gd name="connsiteX509" fmla="*/ 161601 w 951642"/>
                <a:gd name="connsiteY509" fmla="*/ 480460 h 927411"/>
                <a:gd name="connsiteX510" fmla="*/ 71828 w 951642"/>
                <a:gd name="connsiteY510" fmla="*/ 480460 h 927411"/>
                <a:gd name="connsiteX511" fmla="*/ 87849 w 951642"/>
                <a:gd name="connsiteY511" fmla="*/ 496481 h 927411"/>
                <a:gd name="connsiteX512" fmla="*/ 71828 w 951642"/>
                <a:gd name="connsiteY512" fmla="*/ 512502 h 927411"/>
                <a:gd name="connsiteX513" fmla="*/ 55807 w 951642"/>
                <a:gd name="connsiteY513" fmla="*/ 496481 h 927411"/>
                <a:gd name="connsiteX514" fmla="*/ 71828 w 951642"/>
                <a:gd name="connsiteY514" fmla="*/ 480460 h 927411"/>
                <a:gd name="connsiteX515" fmla="*/ 341157 w 951642"/>
                <a:gd name="connsiteY515" fmla="*/ 480451 h 927411"/>
                <a:gd name="connsiteX516" fmla="*/ 357187 w 951642"/>
                <a:gd name="connsiteY516" fmla="*/ 496482 h 927411"/>
                <a:gd name="connsiteX517" fmla="*/ 341157 w 951642"/>
                <a:gd name="connsiteY517" fmla="*/ 512512 h 927411"/>
                <a:gd name="connsiteX518" fmla="*/ 325126 w 951642"/>
                <a:gd name="connsiteY518" fmla="*/ 496482 h 927411"/>
                <a:gd name="connsiteX519" fmla="*/ 341157 w 951642"/>
                <a:gd name="connsiteY519" fmla="*/ 480451 h 927411"/>
                <a:gd name="connsiteX520" fmla="*/ 251375 w 951642"/>
                <a:gd name="connsiteY520" fmla="*/ 480451 h 927411"/>
                <a:gd name="connsiteX521" fmla="*/ 267405 w 951642"/>
                <a:gd name="connsiteY521" fmla="*/ 496482 h 927411"/>
                <a:gd name="connsiteX522" fmla="*/ 251375 w 951642"/>
                <a:gd name="connsiteY522" fmla="*/ 512512 h 927411"/>
                <a:gd name="connsiteX523" fmla="*/ 235344 w 951642"/>
                <a:gd name="connsiteY523" fmla="*/ 496482 h 927411"/>
                <a:gd name="connsiteX524" fmla="*/ 251375 w 951642"/>
                <a:gd name="connsiteY524" fmla="*/ 480451 h 927411"/>
                <a:gd name="connsiteX525" fmla="*/ 924706 w 951642"/>
                <a:gd name="connsiteY525" fmla="*/ 436769 h 927411"/>
                <a:gd name="connsiteX526" fmla="*/ 939518 w 951642"/>
                <a:gd name="connsiteY526" fmla="*/ 451580 h 927411"/>
                <a:gd name="connsiteX527" fmla="*/ 924706 w 951642"/>
                <a:gd name="connsiteY527" fmla="*/ 466392 h 927411"/>
                <a:gd name="connsiteX528" fmla="*/ 909895 w 951642"/>
                <a:gd name="connsiteY528" fmla="*/ 451580 h 927411"/>
                <a:gd name="connsiteX529" fmla="*/ 924706 w 951642"/>
                <a:gd name="connsiteY529" fmla="*/ 436769 h 927411"/>
                <a:gd name="connsiteX530" fmla="*/ 834923 w 951642"/>
                <a:gd name="connsiteY530" fmla="*/ 436769 h 927411"/>
                <a:gd name="connsiteX531" fmla="*/ 849735 w 951642"/>
                <a:gd name="connsiteY531" fmla="*/ 451580 h 927411"/>
                <a:gd name="connsiteX532" fmla="*/ 834923 w 951642"/>
                <a:gd name="connsiteY532" fmla="*/ 466392 h 927411"/>
                <a:gd name="connsiteX533" fmla="*/ 820112 w 951642"/>
                <a:gd name="connsiteY533" fmla="*/ 451580 h 927411"/>
                <a:gd name="connsiteX534" fmla="*/ 834923 w 951642"/>
                <a:gd name="connsiteY534" fmla="*/ 436769 h 927411"/>
                <a:gd name="connsiteX535" fmla="*/ 745150 w 951642"/>
                <a:gd name="connsiteY535" fmla="*/ 436769 h 927411"/>
                <a:gd name="connsiteX536" fmla="*/ 759962 w 951642"/>
                <a:gd name="connsiteY536" fmla="*/ 451580 h 927411"/>
                <a:gd name="connsiteX537" fmla="*/ 745150 w 951642"/>
                <a:gd name="connsiteY537" fmla="*/ 466392 h 927411"/>
                <a:gd name="connsiteX538" fmla="*/ 730339 w 951642"/>
                <a:gd name="connsiteY538" fmla="*/ 451580 h 927411"/>
                <a:gd name="connsiteX539" fmla="*/ 745150 w 951642"/>
                <a:gd name="connsiteY539" fmla="*/ 436769 h 927411"/>
                <a:gd name="connsiteX540" fmla="*/ 655377 w 951642"/>
                <a:gd name="connsiteY540" fmla="*/ 436769 h 927411"/>
                <a:gd name="connsiteX541" fmla="*/ 670189 w 951642"/>
                <a:gd name="connsiteY541" fmla="*/ 451580 h 927411"/>
                <a:gd name="connsiteX542" fmla="*/ 655377 w 951642"/>
                <a:gd name="connsiteY542" fmla="*/ 466392 h 927411"/>
                <a:gd name="connsiteX543" fmla="*/ 640566 w 951642"/>
                <a:gd name="connsiteY543" fmla="*/ 451580 h 927411"/>
                <a:gd name="connsiteX544" fmla="*/ 655377 w 951642"/>
                <a:gd name="connsiteY544" fmla="*/ 436769 h 927411"/>
                <a:gd name="connsiteX545" fmla="*/ 565594 w 951642"/>
                <a:gd name="connsiteY545" fmla="*/ 436769 h 927411"/>
                <a:gd name="connsiteX546" fmla="*/ 580406 w 951642"/>
                <a:gd name="connsiteY546" fmla="*/ 451580 h 927411"/>
                <a:gd name="connsiteX547" fmla="*/ 565594 w 951642"/>
                <a:gd name="connsiteY547" fmla="*/ 466392 h 927411"/>
                <a:gd name="connsiteX548" fmla="*/ 550783 w 951642"/>
                <a:gd name="connsiteY548" fmla="*/ 451580 h 927411"/>
                <a:gd name="connsiteX549" fmla="*/ 565594 w 951642"/>
                <a:gd name="connsiteY549" fmla="*/ 436769 h 927411"/>
                <a:gd name="connsiteX550" fmla="*/ 475821 w 951642"/>
                <a:gd name="connsiteY550" fmla="*/ 436769 h 927411"/>
                <a:gd name="connsiteX551" fmla="*/ 490633 w 951642"/>
                <a:gd name="connsiteY551" fmla="*/ 451580 h 927411"/>
                <a:gd name="connsiteX552" fmla="*/ 475821 w 951642"/>
                <a:gd name="connsiteY552" fmla="*/ 466392 h 927411"/>
                <a:gd name="connsiteX553" fmla="*/ 461010 w 951642"/>
                <a:gd name="connsiteY553" fmla="*/ 451580 h 927411"/>
                <a:gd name="connsiteX554" fmla="*/ 475821 w 951642"/>
                <a:gd name="connsiteY554" fmla="*/ 436769 h 927411"/>
                <a:gd name="connsiteX555" fmla="*/ 386038 w 951642"/>
                <a:gd name="connsiteY555" fmla="*/ 436769 h 927411"/>
                <a:gd name="connsiteX556" fmla="*/ 400850 w 951642"/>
                <a:gd name="connsiteY556" fmla="*/ 451580 h 927411"/>
                <a:gd name="connsiteX557" fmla="*/ 386038 w 951642"/>
                <a:gd name="connsiteY557" fmla="*/ 466392 h 927411"/>
                <a:gd name="connsiteX558" fmla="*/ 371227 w 951642"/>
                <a:gd name="connsiteY558" fmla="*/ 451580 h 927411"/>
                <a:gd name="connsiteX559" fmla="*/ 386038 w 951642"/>
                <a:gd name="connsiteY559" fmla="*/ 436769 h 927411"/>
                <a:gd name="connsiteX560" fmla="*/ 296265 w 951642"/>
                <a:gd name="connsiteY560" fmla="*/ 436769 h 927411"/>
                <a:gd name="connsiteX561" fmla="*/ 311077 w 951642"/>
                <a:gd name="connsiteY561" fmla="*/ 451580 h 927411"/>
                <a:gd name="connsiteX562" fmla="*/ 296265 w 951642"/>
                <a:gd name="connsiteY562" fmla="*/ 466392 h 927411"/>
                <a:gd name="connsiteX563" fmla="*/ 281454 w 951642"/>
                <a:gd name="connsiteY563" fmla="*/ 451580 h 927411"/>
                <a:gd name="connsiteX564" fmla="*/ 296265 w 951642"/>
                <a:gd name="connsiteY564" fmla="*/ 436769 h 927411"/>
                <a:gd name="connsiteX565" fmla="*/ 206492 w 951642"/>
                <a:gd name="connsiteY565" fmla="*/ 436769 h 927411"/>
                <a:gd name="connsiteX566" fmla="*/ 221304 w 951642"/>
                <a:gd name="connsiteY566" fmla="*/ 451580 h 927411"/>
                <a:gd name="connsiteX567" fmla="*/ 206492 w 951642"/>
                <a:gd name="connsiteY567" fmla="*/ 466392 h 927411"/>
                <a:gd name="connsiteX568" fmla="*/ 191681 w 951642"/>
                <a:gd name="connsiteY568" fmla="*/ 451580 h 927411"/>
                <a:gd name="connsiteX569" fmla="*/ 206492 w 951642"/>
                <a:gd name="connsiteY569" fmla="*/ 436769 h 927411"/>
                <a:gd name="connsiteX570" fmla="*/ 116709 w 951642"/>
                <a:gd name="connsiteY570" fmla="*/ 436769 h 927411"/>
                <a:gd name="connsiteX571" fmla="*/ 131521 w 951642"/>
                <a:gd name="connsiteY571" fmla="*/ 451580 h 927411"/>
                <a:gd name="connsiteX572" fmla="*/ 116709 w 951642"/>
                <a:gd name="connsiteY572" fmla="*/ 466392 h 927411"/>
                <a:gd name="connsiteX573" fmla="*/ 101898 w 951642"/>
                <a:gd name="connsiteY573" fmla="*/ 451580 h 927411"/>
                <a:gd name="connsiteX574" fmla="*/ 116709 w 951642"/>
                <a:gd name="connsiteY574" fmla="*/ 436769 h 927411"/>
                <a:gd name="connsiteX575" fmla="*/ 26936 w 951642"/>
                <a:gd name="connsiteY575" fmla="*/ 436769 h 927411"/>
                <a:gd name="connsiteX576" fmla="*/ 41748 w 951642"/>
                <a:gd name="connsiteY576" fmla="*/ 451580 h 927411"/>
                <a:gd name="connsiteX577" fmla="*/ 26936 w 951642"/>
                <a:gd name="connsiteY577" fmla="*/ 466392 h 927411"/>
                <a:gd name="connsiteX578" fmla="*/ 12125 w 951642"/>
                <a:gd name="connsiteY578" fmla="*/ 451580 h 927411"/>
                <a:gd name="connsiteX579" fmla="*/ 26936 w 951642"/>
                <a:gd name="connsiteY579" fmla="*/ 436769 h 927411"/>
                <a:gd name="connsiteX580" fmla="*/ 251374 w 951642"/>
                <a:gd name="connsiteY580" fmla="*/ 393107 h 927411"/>
                <a:gd name="connsiteX581" fmla="*/ 264966 w 951642"/>
                <a:gd name="connsiteY581" fmla="*/ 406699 h 927411"/>
                <a:gd name="connsiteX582" fmla="*/ 251374 w 951642"/>
                <a:gd name="connsiteY582" fmla="*/ 420291 h 927411"/>
                <a:gd name="connsiteX583" fmla="*/ 237782 w 951642"/>
                <a:gd name="connsiteY583" fmla="*/ 406699 h 927411"/>
                <a:gd name="connsiteX584" fmla="*/ 251374 w 951642"/>
                <a:gd name="connsiteY584" fmla="*/ 393107 h 927411"/>
                <a:gd name="connsiteX585" fmla="*/ 879815 w 951642"/>
                <a:gd name="connsiteY585" fmla="*/ 393097 h 927411"/>
                <a:gd name="connsiteX586" fmla="*/ 893416 w 951642"/>
                <a:gd name="connsiteY586" fmla="*/ 406699 h 927411"/>
                <a:gd name="connsiteX587" fmla="*/ 879815 w 951642"/>
                <a:gd name="connsiteY587" fmla="*/ 420300 h 927411"/>
                <a:gd name="connsiteX588" fmla="*/ 866213 w 951642"/>
                <a:gd name="connsiteY588" fmla="*/ 406699 h 927411"/>
                <a:gd name="connsiteX589" fmla="*/ 879815 w 951642"/>
                <a:gd name="connsiteY589" fmla="*/ 393097 h 927411"/>
                <a:gd name="connsiteX590" fmla="*/ 790042 w 951642"/>
                <a:gd name="connsiteY590" fmla="*/ 393097 h 927411"/>
                <a:gd name="connsiteX591" fmla="*/ 803643 w 951642"/>
                <a:gd name="connsiteY591" fmla="*/ 406699 h 927411"/>
                <a:gd name="connsiteX592" fmla="*/ 790042 w 951642"/>
                <a:gd name="connsiteY592" fmla="*/ 420300 h 927411"/>
                <a:gd name="connsiteX593" fmla="*/ 776440 w 951642"/>
                <a:gd name="connsiteY593" fmla="*/ 406699 h 927411"/>
                <a:gd name="connsiteX594" fmla="*/ 790042 w 951642"/>
                <a:gd name="connsiteY594" fmla="*/ 393097 h 927411"/>
                <a:gd name="connsiteX595" fmla="*/ 700259 w 951642"/>
                <a:gd name="connsiteY595" fmla="*/ 393097 h 927411"/>
                <a:gd name="connsiteX596" fmla="*/ 713860 w 951642"/>
                <a:gd name="connsiteY596" fmla="*/ 406699 h 927411"/>
                <a:gd name="connsiteX597" fmla="*/ 700259 w 951642"/>
                <a:gd name="connsiteY597" fmla="*/ 420300 h 927411"/>
                <a:gd name="connsiteX598" fmla="*/ 686657 w 951642"/>
                <a:gd name="connsiteY598" fmla="*/ 406699 h 927411"/>
                <a:gd name="connsiteX599" fmla="*/ 700259 w 951642"/>
                <a:gd name="connsiteY599" fmla="*/ 393097 h 927411"/>
                <a:gd name="connsiteX600" fmla="*/ 610486 w 951642"/>
                <a:gd name="connsiteY600" fmla="*/ 393097 h 927411"/>
                <a:gd name="connsiteX601" fmla="*/ 624087 w 951642"/>
                <a:gd name="connsiteY601" fmla="*/ 406699 h 927411"/>
                <a:gd name="connsiteX602" fmla="*/ 610486 w 951642"/>
                <a:gd name="connsiteY602" fmla="*/ 420300 h 927411"/>
                <a:gd name="connsiteX603" fmla="*/ 596884 w 951642"/>
                <a:gd name="connsiteY603" fmla="*/ 406699 h 927411"/>
                <a:gd name="connsiteX604" fmla="*/ 610486 w 951642"/>
                <a:gd name="connsiteY604" fmla="*/ 393097 h 927411"/>
                <a:gd name="connsiteX605" fmla="*/ 520703 w 951642"/>
                <a:gd name="connsiteY605" fmla="*/ 393097 h 927411"/>
                <a:gd name="connsiteX606" fmla="*/ 534304 w 951642"/>
                <a:gd name="connsiteY606" fmla="*/ 406699 h 927411"/>
                <a:gd name="connsiteX607" fmla="*/ 520703 w 951642"/>
                <a:gd name="connsiteY607" fmla="*/ 420300 h 927411"/>
                <a:gd name="connsiteX608" fmla="*/ 507101 w 951642"/>
                <a:gd name="connsiteY608" fmla="*/ 406699 h 927411"/>
                <a:gd name="connsiteX609" fmla="*/ 520703 w 951642"/>
                <a:gd name="connsiteY609" fmla="*/ 393097 h 927411"/>
                <a:gd name="connsiteX610" fmla="*/ 430930 w 951642"/>
                <a:gd name="connsiteY610" fmla="*/ 393097 h 927411"/>
                <a:gd name="connsiteX611" fmla="*/ 444531 w 951642"/>
                <a:gd name="connsiteY611" fmla="*/ 406699 h 927411"/>
                <a:gd name="connsiteX612" fmla="*/ 430930 w 951642"/>
                <a:gd name="connsiteY612" fmla="*/ 420300 h 927411"/>
                <a:gd name="connsiteX613" fmla="*/ 417328 w 951642"/>
                <a:gd name="connsiteY613" fmla="*/ 406699 h 927411"/>
                <a:gd name="connsiteX614" fmla="*/ 430930 w 951642"/>
                <a:gd name="connsiteY614" fmla="*/ 393097 h 927411"/>
                <a:gd name="connsiteX615" fmla="*/ 341157 w 951642"/>
                <a:gd name="connsiteY615" fmla="*/ 393097 h 927411"/>
                <a:gd name="connsiteX616" fmla="*/ 354758 w 951642"/>
                <a:gd name="connsiteY616" fmla="*/ 406699 h 927411"/>
                <a:gd name="connsiteX617" fmla="*/ 341157 w 951642"/>
                <a:gd name="connsiteY617" fmla="*/ 420300 h 927411"/>
                <a:gd name="connsiteX618" fmla="*/ 327555 w 951642"/>
                <a:gd name="connsiteY618" fmla="*/ 406699 h 927411"/>
                <a:gd name="connsiteX619" fmla="*/ 341157 w 951642"/>
                <a:gd name="connsiteY619" fmla="*/ 393097 h 927411"/>
                <a:gd name="connsiteX620" fmla="*/ 161601 w 951642"/>
                <a:gd name="connsiteY620" fmla="*/ 393097 h 927411"/>
                <a:gd name="connsiteX621" fmla="*/ 175202 w 951642"/>
                <a:gd name="connsiteY621" fmla="*/ 406699 h 927411"/>
                <a:gd name="connsiteX622" fmla="*/ 161601 w 951642"/>
                <a:gd name="connsiteY622" fmla="*/ 420300 h 927411"/>
                <a:gd name="connsiteX623" fmla="*/ 147999 w 951642"/>
                <a:gd name="connsiteY623" fmla="*/ 406699 h 927411"/>
                <a:gd name="connsiteX624" fmla="*/ 161601 w 951642"/>
                <a:gd name="connsiteY624" fmla="*/ 393097 h 927411"/>
                <a:gd name="connsiteX625" fmla="*/ 71828 w 951642"/>
                <a:gd name="connsiteY625" fmla="*/ 393097 h 927411"/>
                <a:gd name="connsiteX626" fmla="*/ 85429 w 951642"/>
                <a:gd name="connsiteY626" fmla="*/ 406699 h 927411"/>
                <a:gd name="connsiteX627" fmla="*/ 71828 w 951642"/>
                <a:gd name="connsiteY627" fmla="*/ 420300 h 927411"/>
                <a:gd name="connsiteX628" fmla="*/ 58226 w 951642"/>
                <a:gd name="connsiteY628" fmla="*/ 406699 h 927411"/>
                <a:gd name="connsiteX629" fmla="*/ 71828 w 951642"/>
                <a:gd name="connsiteY629" fmla="*/ 393097 h 927411"/>
                <a:gd name="connsiteX630" fmla="*/ 296266 w 951642"/>
                <a:gd name="connsiteY630" fmla="*/ 349425 h 927411"/>
                <a:gd name="connsiteX631" fmla="*/ 308648 w 951642"/>
                <a:gd name="connsiteY631" fmla="*/ 361807 h 927411"/>
                <a:gd name="connsiteX632" fmla="*/ 296266 w 951642"/>
                <a:gd name="connsiteY632" fmla="*/ 374190 h 927411"/>
                <a:gd name="connsiteX633" fmla="*/ 283883 w 951642"/>
                <a:gd name="connsiteY633" fmla="*/ 361807 h 927411"/>
                <a:gd name="connsiteX634" fmla="*/ 296266 w 951642"/>
                <a:gd name="connsiteY634" fmla="*/ 349425 h 927411"/>
                <a:gd name="connsiteX635" fmla="*/ 924697 w 951642"/>
                <a:gd name="connsiteY635" fmla="*/ 349415 h 927411"/>
                <a:gd name="connsiteX636" fmla="*/ 937089 w 951642"/>
                <a:gd name="connsiteY636" fmla="*/ 361807 h 927411"/>
                <a:gd name="connsiteX637" fmla="*/ 924697 w 951642"/>
                <a:gd name="connsiteY637" fmla="*/ 374199 h 927411"/>
                <a:gd name="connsiteX638" fmla="*/ 912305 w 951642"/>
                <a:gd name="connsiteY638" fmla="*/ 361807 h 927411"/>
                <a:gd name="connsiteX639" fmla="*/ 924697 w 951642"/>
                <a:gd name="connsiteY639" fmla="*/ 349415 h 927411"/>
                <a:gd name="connsiteX640" fmla="*/ 834923 w 951642"/>
                <a:gd name="connsiteY640" fmla="*/ 349415 h 927411"/>
                <a:gd name="connsiteX641" fmla="*/ 847315 w 951642"/>
                <a:gd name="connsiteY641" fmla="*/ 361807 h 927411"/>
                <a:gd name="connsiteX642" fmla="*/ 834923 w 951642"/>
                <a:gd name="connsiteY642" fmla="*/ 374199 h 927411"/>
                <a:gd name="connsiteX643" fmla="*/ 822531 w 951642"/>
                <a:gd name="connsiteY643" fmla="*/ 361807 h 927411"/>
                <a:gd name="connsiteX644" fmla="*/ 834923 w 951642"/>
                <a:gd name="connsiteY644" fmla="*/ 349415 h 927411"/>
                <a:gd name="connsiteX645" fmla="*/ 745150 w 951642"/>
                <a:gd name="connsiteY645" fmla="*/ 349415 h 927411"/>
                <a:gd name="connsiteX646" fmla="*/ 757542 w 951642"/>
                <a:gd name="connsiteY646" fmla="*/ 361807 h 927411"/>
                <a:gd name="connsiteX647" fmla="*/ 745150 w 951642"/>
                <a:gd name="connsiteY647" fmla="*/ 374199 h 927411"/>
                <a:gd name="connsiteX648" fmla="*/ 732758 w 951642"/>
                <a:gd name="connsiteY648" fmla="*/ 361807 h 927411"/>
                <a:gd name="connsiteX649" fmla="*/ 745150 w 951642"/>
                <a:gd name="connsiteY649" fmla="*/ 349415 h 927411"/>
                <a:gd name="connsiteX650" fmla="*/ 655368 w 951642"/>
                <a:gd name="connsiteY650" fmla="*/ 349415 h 927411"/>
                <a:gd name="connsiteX651" fmla="*/ 667760 w 951642"/>
                <a:gd name="connsiteY651" fmla="*/ 361807 h 927411"/>
                <a:gd name="connsiteX652" fmla="*/ 655368 w 951642"/>
                <a:gd name="connsiteY652" fmla="*/ 374199 h 927411"/>
                <a:gd name="connsiteX653" fmla="*/ 642976 w 951642"/>
                <a:gd name="connsiteY653" fmla="*/ 361807 h 927411"/>
                <a:gd name="connsiteX654" fmla="*/ 655368 w 951642"/>
                <a:gd name="connsiteY654" fmla="*/ 349415 h 927411"/>
                <a:gd name="connsiteX655" fmla="*/ 565594 w 951642"/>
                <a:gd name="connsiteY655" fmla="*/ 349415 h 927411"/>
                <a:gd name="connsiteX656" fmla="*/ 577986 w 951642"/>
                <a:gd name="connsiteY656" fmla="*/ 361807 h 927411"/>
                <a:gd name="connsiteX657" fmla="*/ 565594 w 951642"/>
                <a:gd name="connsiteY657" fmla="*/ 374199 h 927411"/>
                <a:gd name="connsiteX658" fmla="*/ 553202 w 951642"/>
                <a:gd name="connsiteY658" fmla="*/ 361807 h 927411"/>
                <a:gd name="connsiteX659" fmla="*/ 565594 w 951642"/>
                <a:gd name="connsiteY659" fmla="*/ 349415 h 927411"/>
                <a:gd name="connsiteX660" fmla="*/ 475821 w 951642"/>
                <a:gd name="connsiteY660" fmla="*/ 349415 h 927411"/>
                <a:gd name="connsiteX661" fmla="*/ 488213 w 951642"/>
                <a:gd name="connsiteY661" fmla="*/ 361807 h 927411"/>
                <a:gd name="connsiteX662" fmla="*/ 475821 w 951642"/>
                <a:gd name="connsiteY662" fmla="*/ 374199 h 927411"/>
                <a:gd name="connsiteX663" fmla="*/ 463429 w 951642"/>
                <a:gd name="connsiteY663" fmla="*/ 361807 h 927411"/>
                <a:gd name="connsiteX664" fmla="*/ 475821 w 951642"/>
                <a:gd name="connsiteY664" fmla="*/ 349415 h 927411"/>
                <a:gd name="connsiteX665" fmla="*/ 386039 w 951642"/>
                <a:gd name="connsiteY665" fmla="*/ 349415 h 927411"/>
                <a:gd name="connsiteX666" fmla="*/ 398431 w 951642"/>
                <a:gd name="connsiteY666" fmla="*/ 361807 h 927411"/>
                <a:gd name="connsiteX667" fmla="*/ 386039 w 951642"/>
                <a:gd name="connsiteY667" fmla="*/ 374199 h 927411"/>
                <a:gd name="connsiteX668" fmla="*/ 373647 w 951642"/>
                <a:gd name="connsiteY668" fmla="*/ 361807 h 927411"/>
                <a:gd name="connsiteX669" fmla="*/ 386039 w 951642"/>
                <a:gd name="connsiteY669" fmla="*/ 349415 h 927411"/>
                <a:gd name="connsiteX670" fmla="*/ 206492 w 951642"/>
                <a:gd name="connsiteY670" fmla="*/ 349415 h 927411"/>
                <a:gd name="connsiteX671" fmla="*/ 218884 w 951642"/>
                <a:gd name="connsiteY671" fmla="*/ 361807 h 927411"/>
                <a:gd name="connsiteX672" fmla="*/ 206492 w 951642"/>
                <a:gd name="connsiteY672" fmla="*/ 374199 h 927411"/>
                <a:gd name="connsiteX673" fmla="*/ 194100 w 951642"/>
                <a:gd name="connsiteY673" fmla="*/ 361807 h 927411"/>
                <a:gd name="connsiteX674" fmla="*/ 206492 w 951642"/>
                <a:gd name="connsiteY674" fmla="*/ 349415 h 927411"/>
                <a:gd name="connsiteX675" fmla="*/ 116710 w 951642"/>
                <a:gd name="connsiteY675" fmla="*/ 349415 h 927411"/>
                <a:gd name="connsiteX676" fmla="*/ 129102 w 951642"/>
                <a:gd name="connsiteY676" fmla="*/ 361807 h 927411"/>
                <a:gd name="connsiteX677" fmla="*/ 116710 w 951642"/>
                <a:gd name="connsiteY677" fmla="*/ 374199 h 927411"/>
                <a:gd name="connsiteX678" fmla="*/ 104318 w 951642"/>
                <a:gd name="connsiteY678" fmla="*/ 361807 h 927411"/>
                <a:gd name="connsiteX679" fmla="*/ 116710 w 951642"/>
                <a:gd name="connsiteY679" fmla="*/ 349415 h 927411"/>
                <a:gd name="connsiteX680" fmla="*/ 26937 w 951642"/>
                <a:gd name="connsiteY680" fmla="*/ 349415 h 927411"/>
                <a:gd name="connsiteX681" fmla="*/ 39329 w 951642"/>
                <a:gd name="connsiteY681" fmla="*/ 361807 h 927411"/>
                <a:gd name="connsiteX682" fmla="*/ 26937 w 951642"/>
                <a:gd name="connsiteY682" fmla="*/ 374199 h 927411"/>
                <a:gd name="connsiteX683" fmla="*/ 14545 w 951642"/>
                <a:gd name="connsiteY683" fmla="*/ 361807 h 927411"/>
                <a:gd name="connsiteX684" fmla="*/ 26937 w 951642"/>
                <a:gd name="connsiteY684" fmla="*/ 349415 h 927411"/>
                <a:gd name="connsiteX685" fmla="*/ 520703 w 951642"/>
                <a:gd name="connsiteY685" fmla="*/ 305743 h 927411"/>
                <a:gd name="connsiteX686" fmla="*/ 531876 w 951642"/>
                <a:gd name="connsiteY686" fmla="*/ 316916 h 927411"/>
                <a:gd name="connsiteX687" fmla="*/ 520703 w 951642"/>
                <a:gd name="connsiteY687" fmla="*/ 328089 h 927411"/>
                <a:gd name="connsiteX688" fmla="*/ 509530 w 951642"/>
                <a:gd name="connsiteY688" fmla="*/ 316916 h 927411"/>
                <a:gd name="connsiteX689" fmla="*/ 520703 w 951642"/>
                <a:gd name="connsiteY689" fmla="*/ 305743 h 927411"/>
                <a:gd name="connsiteX690" fmla="*/ 430930 w 951642"/>
                <a:gd name="connsiteY690" fmla="*/ 305743 h 927411"/>
                <a:gd name="connsiteX691" fmla="*/ 442103 w 951642"/>
                <a:gd name="connsiteY691" fmla="*/ 316916 h 927411"/>
                <a:gd name="connsiteX692" fmla="*/ 430930 w 951642"/>
                <a:gd name="connsiteY692" fmla="*/ 328089 h 927411"/>
                <a:gd name="connsiteX693" fmla="*/ 419757 w 951642"/>
                <a:gd name="connsiteY693" fmla="*/ 316916 h 927411"/>
                <a:gd name="connsiteX694" fmla="*/ 430930 w 951642"/>
                <a:gd name="connsiteY694" fmla="*/ 305743 h 927411"/>
                <a:gd name="connsiteX695" fmla="*/ 71828 w 951642"/>
                <a:gd name="connsiteY695" fmla="*/ 305743 h 927411"/>
                <a:gd name="connsiteX696" fmla="*/ 83001 w 951642"/>
                <a:gd name="connsiteY696" fmla="*/ 316916 h 927411"/>
                <a:gd name="connsiteX697" fmla="*/ 71828 w 951642"/>
                <a:gd name="connsiteY697" fmla="*/ 328089 h 927411"/>
                <a:gd name="connsiteX698" fmla="*/ 60655 w 951642"/>
                <a:gd name="connsiteY698" fmla="*/ 316916 h 927411"/>
                <a:gd name="connsiteX699" fmla="*/ 71828 w 951642"/>
                <a:gd name="connsiteY699" fmla="*/ 305743 h 927411"/>
                <a:gd name="connsiteX700" fmla="*/ 879814 w 951642"/>
                <a:gd name="connsiteY700" fmla="*/ 305734 h 927411"/>
                <a:gd name="connsiteX701" fmla="*/ 890997 w 951642"/>
                <a:gd name="connsiteY701" fmla="*/ 316916 h 927411"/>
                <a:gd name="connsiteX702" fmla="*/ 879814 w 951642"/>
                <a:gd name="connsiteY702" fmla="*/ 328099 h 927411"/>
                <a:gd name="connsiteX703" fmla="*/ 868632 w 951642"/>
                <a:gd name="connsiteY703" fmla="*/ 316916 h 927411"/>
                <a:gd name="connsiteX704" fmla="*/ 879814 w 951642"/>
                <a:gd name="connsiteY704" fmla="*/ 305734 h 927411"/>
                <a:gd name="connsiteX705" fmla="*/ 790041 w 951642"/>
                <a:gd name="connsiteY705" fmla="*/ 305734 h 927411"/>
                <a:gd name="connsiteX706" fmla="*/ 801224 w 951642"/>
                <a:gd name="connsiteY706" fmla="*/ 316916 h 927411"/>
                <a:gd name="connsiteX707" fmla="*/ 790041 w 951642"/>
                <a:gd name="connsiteY707" fmla="*/ 328099 h 927411"/>
                <a:gd name="connsiteX708" fmla="*/ 778859 w 951642"/>
                <a:gd name="connsiteY708" fmla="*/ 316916 h 927411"/>
                <a:gd name="connsiteX709" fmla="*/ 790041 w 951642"/>
                <a:gd name="connsiteY709" fmla="*/ 305734 h 927411"/>
                <a:gd name="connsiteX710" fmla="*/ 700259 w 951642"/>
                <a:gd name="connsiteY710" fmla="*/ 305734 h 927411"/>
                <a:gd name="connsiteX711" fmla="*/ 711442 w 951642"/>
                <a:gd name="connsiteY711" fmla="*/ 316916 h 927411"/>
                <a:gd name="connsiteX712" fmla="*/ 700259 w 951642"/>
                <a:gd name="connsiteY712" fmla="*/ 328099 h 927411"/>
                <a:gd name="connsiteX713" fmla="*/ 689077 w 951642"/>
                <a:gd name="connsiteY713" fmla="*/ 316916 h 927411"/>
                <a:gd name="connsiteX714" fmla="*/ 700259 w 951642"/>
                <a:gd name="connsiteY714" fmla="*/ 305734 h 927411"/>
                <a:gd name="connsiteX715" fmla="*/ 610485 w 951642"/>
                <a:gd name="connsiteY715" fmla="*/ 305734 h 927411"/>
                <a:gd name="connsiteX716" fmla="*/ 621668 w 951642"/>
                <a:gd name="connsiteY716" fmla="*/ 316916 h 927411"/>
                <a:gd name="connsiteX717" fmla="*/ 610485 w 951642"/>
                <a:gd name="connsiteY717" fmla="*/ 328099 h 927411"/>
                <a:gd name="connsiteX718" fmla="*/ 599303 w 951642"/>
                <a:gd name="connsiteY718" fmla="*/ 316916 h 927411"/>
                <a:gd name="connsiteX719" fmla="*/ 610485 w 951642"/>
                <a:gd name="connsiteY719" fmla="*/ 305734 h 927411"/>
                <a:gd name="connsiteX720" fmla="*/ 341157 w 951642"/>
                <a:gd name="connsiteY720" fmla="*/ 305734 h 927411"/>
                <a:gd name="connsiteX721" fmla="*/ 352340 w 951642"/>
                <a:gd name="connsiteY721" fmla="*/ 316916 h 927411"/>
                <a:gd name="connsiteX722" fmla="*/ 341157 w 951642"/>
                <a:gd name="connsiteY722" fmla="*/ 328099 h 927411"/>
                <a:gd name="connsiteX723" fmla="*/ 329975 w 951642"/>
                <a:gd name="connsiteY723" fmla="*/ 316916 h 927411"/>
                <a:gd name="connsiteX724" fmla="*/ 341157 w 951642"/>
                <a:gd name="connsiteY724" fmla="*/ 305734 h 927411"/>
                <a:gd name="connsiteX725" fmla="*/ 251374 w 951642"/>
                <a:gd name="connsiteY725" fmla="*/ 305734 h 927411"/>
                <a:gd name="connsiteX726" fmla="*/ 262557 w 951642"/>
                <a:gd name="connsiteY726" fmla="*/ 316916 h 927411"/>
                <a:gd name="connsiteX727" fmla="*/ 251374 w 951642"/>
                <a:gd name="connsiteY727" fmla="*/ 328099 h 927411"/>
                <a:gd name="connsiteX728" fmla="*/ 240192 w 951642"/>
                <a:gd name="connsiteY728" fmla="*/ 316916 h 927411"/>
                <a:gd name="connsiteX729" fmla="*/ 251374 w 951642"/>
                <a:gd name="connsiteY729" fmla="*/ 305734 h 927411"/>
                <a:gd name="connsiteX730" fmla="*/ 161601 w 951642"/>
                <a:gd name="connsiteY730" fmla="*/ 305734 h 927411"/>
                <a:gd name="connsiteX731" fmla="*/ 172784 w 951642"/>
                <a:gd name="connsiteY731" fmla="*/ 316916 h 927411"/>
                <a:gd name="connsiteX732" fmla="*/ 161601 w 951642"/>
                <a:gd name="connsiteY732" fmla="*/ 328099 h 927411"/>
                <a:gd name="connsiteX733" fmla="*/ 150419 w 951642"/>
                <a:gd name="connsiteY733" fmla="*/ 316916 h 927411"/>
                <a:gd name="connsiteX734" fmla="*/ 161601 w 951642"/>
                <a:gd name="connsiteY734" fmla="*/ 305734 h 927411"/>
                <a:gd name="connsiteX735" fmla="*/ 924696 w 951642"/>
                <a:gd name="connsiteY735" fmla="*/ 262071 h 927411"/>
                <a:gd name="connsiteX736" fmla="*/ 934659 w 951642"/>
                <a:gd name="connsiteY736" fmla="*/ 272034 h 927411"/>
                <a:gd name="connsiteX737" fmla="*/ 924696 w 951642"/>
                <a:gd name="connsiteY737" fmla="*/ 281997 h 927411"/>
                <a:gd name="connsiteX738" fmla="*/ 914733 w 951642"/>
                <a:gd name="connsiteY738" fmla="*/ 272034 h 927411"/>
                <a:gd name="connsiteX739" fmla="*/ 924696 w 951642"/>
                <a:gd name="connsiteY739" fmla="*/ 262071 h 927411"/>
                <a:gd name="connsiteX740" fmla="*/ 834923 w 951642"/>
                <a:gd name="connsiteY740" fmla="*/ 262071 h 927411"/>
                <a:gd name="connsiteX741" fmla="*/ 844886 w 951642"/>
                <a:gd name="connsiteY741" fmla="*/ 272034 h 927411"/>
                <a:gd name="connsiteX742" fmla="*/ 834923 w 951642"/>
                <a:gd name="connsiteY742" fmla="*/ 281997 h 927411"/>
                <a:gd name="connsiteX743" fmla="*/ 824960 w 951642"/>
                <a:gd name="connsiteY743" fmla="*/ 272034 h 927411"/>
                <a:gd name="connsiteX744" fmla="*/ 834923 w 951642"/>
                <a:gd name="connsiteY744" fmla="*/ 262071 h 927411"/>
                <a:gd name="connsiteX745" fmla="*/ 745150 w 951642"/>
                <a:gd name="connsiteY745" fmla="*/ 262071 h 927411"/>
                <a:gd name="connsiteX746" fmla="*/ 755113 w 951642"/>
                <a:gd name="connsiteY746" fmla="*/ 272034 h 927411"/>
                <a:gd name="connsiteX747" fmla="*/ 745150 w 951642"/>
                <a:gd name="connsiteY747" fmla="*/ 281997 h 927411"/>
                <a:gd name="connsiteX748" fmla="*/ 735187 w 951642"/>
                <a:gd name="connsiteY748" fmla="*/ 272034 h 927411"/>
                <a:gd name="connsiteX749" fmla="*/ 745150 w 951642"/>
                <a:gd name="connsiteY749" fmla="*/ 262071 h 927411"/>
                <a:gd name="connsiteX750" fmla="*/ 655367 w 951642"/>
                <a:gd name="connsiteY750" fmla="*/ 262071 h 927411"/>
                <a:gd name="connsiteX751" fmla="*/ 665330 w 951642"/>
                <a:gd name="connsiteY751" fmla="*/ 272034 h 927411"/>
                <a:gd name="connsiteX752" fmla="*/ 655367 w 951642"/>
                <a:gd name="connsiteY752" fmla="*/ 281997 h 927411"/>
                <a:gd name="connsiteX753" fmla="*/ 645404 w 951642"/>
                <a:gd name="connsiteY753" fmla="*/ 272034 h 927411"/>
                <a:gd name="connsiteX754" fmla="*/ 655367 w 951642"/>
                <a:gd name="connsiteY754" fmla="*/ 262071 h 927411"/>
                <a:gd name="connsiteX755" fmla="*/ 565594 w 951642"/>
                <a:gd name="connsiteY755" fmla="*/ 262071 h 927411"/>
                <a:gd name="connsiteX756" fmla="*/ 575557 w 951642"/>
                <a:gd name="connsiteY756" fmla="*/ 272034 h 927411"/>
                <a:gd name="connsiteX757" fmla="*/ 565594 w 951642"/>
                <a:gd name="connsiteY757" fmla="*/ 281997 h 927411"/>
                <a:gd name="connsiteX758" fmla="*/ 555631 w 951642"/>
                <a:gd name="connsiteY758" fmla="*/ 272034 h 927411"/>
                <a:gd name="connsiteX759" fmla="*/ 565594 w 951642"/>
                <a:gd name="connsiteY759" fmla="*/ 262071 h 927411"/>
                <a:gd name="connsiteX760" fmla="*/ 475821 w 951642"/>
                <a:gd name="connsiteY760" fmla="*/ 262071 h 927411"/>
                <a:gd name="connsiteX761" fmla="*/ 485784 w 951642"/>
                <a:gd name="connsiteY761" fmla="*/ 272034 h 927411"/>
                <a:gd name="connsiteX762" fmla="*/ 475821 w 951642"/>
                <a:gd name="connsiteY762" fmla="*/ 281997 h 927411"/>
                <a:gd name="connsiteX763" fmla="*/ 465858 w 951642"/>
                <a:gd name="connsiteY763" fmla="*/ 272034 h 927411"/>
                <a:gd name="connsiteX764" fmla="*/ 475821 w 951642"/>
                <a:gd name="connsiteY764" fmla="*/ 262071 h 927411"/>
                <a:gd name="connsiteX765" fmla="*/ 386048 w 951642"/>
                <a:gd name="connsiteY765" fmla="*/ 262071 h 927411"/>
                <a:gd name="connsiteX766" fmla="*/ 396011 w 951642"/>
                <a:gd name="connsiteY766" fmla="*/ 272034 h 927411"/>
                <a:gd name="connsiteX767" fmla="*/ 386048 w 951642"/>
                <a:gd name="connsiteY767" fmla="*/ 281997 h 927411"/>
                <a:gd name="connsiteX768" fmla="*/ 376085 w 951642"/>
                <a:gd name="connsiteY768" fmla="*/ 272034 h 927411"/>
                <a:gd name="connsiteX769" fmla="*/ 386048 w 951642"/>
                <a:gd name="connsiteY769" fmla="*/ 262071 h 927411"/>
                <a:gd name="connsiteX770" fmla="*/ 206483 w 951642"/>
                <a:gd name="connsiteY770" fmla="*/ 262071 h 927411"/>
                <a:gd name="connsiteX771" fmla="*/ 216446 w 951642"/>
                <a:gd name="connsiteY771" fmla="*/ 272034 h 927411"/>
                <a:gd name="connsiteX772" fmla="*/ 206483 w 951642"/>
                <a:gd name="connsiteY772" fmla="*/ 281997 h 927411"/>
                <a:gd name="connsiteX773" fmla="*/ 196520 w 951642"/>
                <a:gd name="connsiteY773" fmla="*/ 272034 h 927411"/>
                <a:gd name="connsiteX774" fmla="*/ 206483 w 951642"/>
                <a:gd name="connsiteY774" fmla="*/ 262071 h 927411"/>
                <a:gd name="connsiteX775" fmla="*/ 116710 w 951642"/>
                <a:gd name="connsiteY775" fmla="*/ 262071 h 927411"/>
                <a:gd name="connsiteX776" fmla="*/ 126673 w 951642"/>
                <a:gd name="connsiteY776" fmla="*/ 272034 h 927411"/>
                <a:gd name="connsiteX777" fmla="*/ 116710 w 951642"/>
                <a:gd name="connsiteY777" fmla="*/ 281997 h 927411"/>
                <a:gd name="connsiteX778" fmla="*/ 106747 w 951642"/>
                <a:gd name="connsiteY778" fmla="*/ 272034 h 927411"/>
                <a:gd name="connsiteX779" fmla="*/ 116710 w 951642"/>
                <a:gd name="connsiteY779" fmla="*/ 262071 h 927411"/>
                <a:gd name="connsiteX780" fmla="*/ 26937 w 951642"/>
                <a:gd name="connsiteY780" fmla="*/ 262071 h 927411"/>
                <a:gd name="connsiteX781" fmla="*/ 36900 w 951642"/>
                <a:gd name="connsiteY781" fmla="*/ 272034 h 927411"/>
                <a:gd name="connsiteX782" fmla="*/ 26937 w 951642"/>
                <a:gd name="connsiteY782" fmla="*/ 281997 h 927411"/>
                <a:gd name="connsiteX783" fmla="*/ 16974 w 951642"/>
                <a:gd name="connsiteY783" fmla="*/ 272034 h 927411"/>
                <a:gd name="connsiteX784" fmla="*/ 26937 w 951642"/>
                <a:gd name="connsiteY784" fmla="*/ 262071 h 927411"/>
                <a:gd name="connsiteX785" fmla="*/ 296266 w 951642"/>
                <a:gd name="connsiteY785" fmla="*/ 262062 h 927411"/>
                <a:gd name="connsiteX786" fmla="*/ 306238 w 951642"/>
                <a:gd name="connsiteY786" fmla="*/ 272035 h 927411"/>
                <a:gd name="connsiteX787" fmla="*/ 296266 w 951642"/>
                <a:gd name="connsiteY787" fmla="*/ 282007 h 927411"/>
                <a:gd name="connsiteX788" fmla="*/ 286293 w 951642"/>
                <a:gd name="connsiteY788" fmla="*/ 272035 h 927411"/>
                <a:gd name="connsiteX789" fmla="*/ 296266 w 951642"/>
                <a:gd name="connsiteY789" fmla="*/ 262062 h 927411"/>
                <a:gd name="connsiteX790" fmla="*/ 879815 w 951642"/>
                <a:gd name="connsiteY790" fmla="*/ 218390 h 927411"/>
                <a:gd name="connsiteX791" fmla="*/ 888568 w 951642"/>
                <a:gd name="connsiteY791" fmla="*/ 227143 h 927411"/>
                <a:gd name="connsiteX792" fmla="*/ 879815 w 951642"/>
                <a:gd name="connsiteY792" fmla="*/ 235897 h 927411"/>
                <a:gd name="connsiteX793" fmla="*/ 871061 w 951642"/>
                <a:gd name="connsiteY793" fmla="*/ 227143 h 927411"/>
                <a:gd name="connsiteX794" fmla="*/ 879815 w 951642"/>
                <a:gd name="connsiteY794" fmla="*/ 218390 h 927411"/>
                <a:gd name="connsiteX795" fmla="*/ 790032 w 951642"/>
                <a:gd name="connsiteY795" fmla="*/ 218390 h 927411"/>
                <a:gd name="connsiteX796" fmla="*/ 798786 w 951642"/>
                <a:gd name="connsiteY796" fmla="*/ 227143 h 927411"/>
                <a:gd name="connsiteX797" fmla="*/ 790032 w 951642"/>
                <a:gd name="connsiteY797" fmla="*/ 235897 h 927411"/>
                <a:gd name="connsiteX798" fmla="*/ 781279 w 951642"/>
                <a:gd name="connsiteY798" fmla="*/ 227143 h 927411"/>
                <a:gd name="connsiteX799" fmla="*/ 790032 w 951642"/>
                <a:gd name="connsiteY799" fmla="*/ 218390 h 927411"/>
                <a:gd name="connsiteX800" fmla="*/ 700258 w 951642"/>
                <a:gd name="connsiteY800" fmla="*/ 218390 h 927411"/>
                <a:gd name="connsiteX801" fmla="*/ 709012 w 951642"/>
                <a:gd name="connsiteY801" fmla="*/ 227143 h 927411"/>
                <a:gd name="connsiteX802" fmla="*/ 700258 w 951642"/>
                <a:gd name="connsiteY802" fmla="*/ 235897 h 927411"/>
                <a:gd name="connsiteX803" fmla="*/ 691505 w 951642"/>
                <a:gd name="connsiteY803" fmla="*/ 227143 h 927411"/>
                <a:gd name="connsiteX804" fmla="*/ 700258 w 951642"/>
                <a:gd name="connsiteY804" fmla="*/ 218390 h 927411"/>
                <a:gd name="connsiteX805" fmla="*/ 610485 w 951642"/>
                <a:gd name="connsiteY805" fmla="*/ 218390 h 927411"/>
                <a:gd name="connsiteX806" fmla="*/ 619239 w 951642"/>
                <a:gd name="connsiteY806" fmla="*/ 227143 h 927411"/>
                <a:gd name="connsiteX807" fmla="*/ 610485 w 951642"/>
                <a:gd name="connsiteY807" fmla="*/ 235897 h 927411"/>
                <a:gd name="connsiteX808" fmla="*/ 601732 w 951642"/>
                <a:gd name="connsiteY808" fmla="*/ 227143 h 927411"/>
                <a:gd name="connsiteX809" fmla="*/ 610485 w 951642"/>
                <a:gd name="connsiteY809" fmla="*/ 218390 h 927411"/>
                <a:gd name="connsiteX810" fmla="*/ 520713 w 951642"/>
                <a:gd name="connsiteY810" fmla="*/ 218390 h 927411"/>
                <a:gd name="connsiteX811" fmla="*/ 529466 w 951642"/>
                <a:gd name="connsiteY811" fmla="*/ 227143 h 927411"/>
                <a:gd name="connsiteX812" fmla="*/ 520713 w 951642"/>
                <a:gd name="connsiteY812" fmla="*/ 235897 h 927411"/>
                <a:gd name="connsiteX813" fmla="*/ 511959 w 951642"/>
                <a:gd name="connsiteY813" fmla="*/ 227143 h 927411"/>
                <a:gd name="connsiteX814" fmla="*/ 520713 w 951642"/>
                <a:gd name="connsiteY814" fmla="*/ 218390 h 927411"/>
                <a:gd name="connsiteX815" fmla="*/ 430930 w 951642"/>
                <a:gd name="connsiteY815" fmla="*/ 218390 h 927411"/>
                <a:gd name="connsiteX816" fmla="*/ 439684 w 951642"/>
                <a:gd name="connsiteY816" fmla="*/ 227143 h 927411"/>
                <a:gd name="connsiteX817" fmla="*/ 430930 w 951642"/>
                <a:gd name="connsiteY817" fmla="*/ 235897 h 927411"/>
                <a:gd name="connsiteX818" fmla="*/ 422177 w 951642"/>
                <a:gd name="connsiteY818" fmla="*/ 227143 h 927411"/>
                <a:gd name="connsiteX819" fmla="*/ 430930 w 951642"/>
                <a:gd name="connsiteY819" fmla="*/ 218390 h 927411"/>
                <a:gd name="connsiteX820" fmla="*/ 341156 w 951642"/>
                <a:gd name="connsiteY820" fmla="*/ 218390 h 927411"/>
                <a:gd name="connsiteX821" fmla="*/ 349910 w 951642"/>
                <a:gd name="connsiteY821" fmla="*/ 227143 h 927411"/>
                <a:gd name="connsiteX822" fmla="*/ 341156 w 951642"/>
                <a:gd name="connsiteY822" fmla="*/ 235897 h 927411"/>
                <a:gd name="connsiteX823" fmla="*/ 332403 w 951642"/>
                <a:gd name="connsiteY823" fmla="*/ 227143 h 927411"/>
                <a:gd name="connsiteX824" fmla="*/ 341156 w 951642"/>
                <a:gd name="connsiteY824" fmla="*/ 218390 h 927411"/>
                <a:gd name="connsiteX825" fmla="*/ 251374 w 951642"/>
                <a:gd name="connsiteY825" fmla="*/ 218390 h 927411"/>
                <a:gd name="connsiteX826" fmla="*/ 260128 w 951642"/>
                <a:gd name="connsiteY826" fmla="*/ 227143 h 927411"/>
                <a:gd name="connsiteX827" fmla="*/ 251374 w 951642"/>
                <a:gd name="connsiteY827" fmla="*/ 235897 h 927411"/>
                <a:gd name="connsiteX828" fmla="*/ 242621 w 951642"/>
                <a:gd name="connsiteY828" fmla="*/ 227143 h 927411"/>
                <a:gd name="connsiteX829" fmla="*/ 251374 w 951642"/>
                <a:gd name="connsiteY829" fmla="*/ 218390 h 927411"/>
                <a:gd name="connsiteX830" fmla="*/ 161601 w 951642"/>
                <a:gd name="connsiteY830" fmla="*/ 218390 h 927411"/>
                <a:gd name="connsiteX831" fmla="*/ 170355 w 951642"/>
                <a:gd name="connsiteY831" fmla="*/ 227143 h 927411"/>
                <a:gd name="connsiteX832" fmla="*/ 161601 w 951642"/>
                <a:gd name="connsiteY832" fmla="*/ 235897 h 927411"/>
                <a:gd name="connsiteX833" fmla="*/ 152848 w 951642"/>
                <a:gd name="connsiteY833" fmla="*/ 227143 h 927411"/>
                <a:gd name="connsiteX834" fmla="*/ 161601 w 951642"/>
                <a:gd name="connsiteY834" fmla="*/ 218390 h 927411"/>
                <a:gd name="connsiteX835" fmla="*/ 71828 w 951642"/>
                <a:gd name="connsiteY835" fmla="*/ 218390 h 927411"/>
                <a:gd name="connsiteX836" fmla="*/ 80582 w 951642"/>
                <a:gd name="connsiteY836" fmla="*/ 227143 h 927411"/>
                <a:gd name="connsiteX837" fmla="*/ 71828 w 951642"/>
                <a:gd name="connsiteY837" fmla="*/ 235897 h 927411"/>
                <a:gd name="connsiteX838" fmla="*/ 63075 w 951642"/>
                <a:gd name="connsiteY838" fmla="*/ 227143 h 927411"/>
                <a:gd name="connsiteX839" fmla="*/ 71828 w 951642"/>
                <a:gd name="connsiteY839" fmla="*/ 218390 h 927411"/>
                <a:gd name="connsiteX840" fmla="*/ 924706 w 951642"/>
                <a:gd name="connsiteY840" fmla="*/ 174717 h 927411"/>
                <a:gd name="connsiteX841" fmla="*/ 932250 w 951642"/>
                <a:gd name="connsiteY841" fmla="*/ 182261 h 927411"/>
                <a:gd name="connsiteX842" fmla="*/ 924706 w 951642"/>
                <a:gd name="connsiteY842" fmla="*/ 189805 h 927411"/>
                <a:gd name="connsiteX843" fmla="*/ 917162 w 951642"/>
                <a:gd name="connsiteY843" fmla="*/ 182261 h 927411"/>
                <a:gd name="connsiteX844" fmla="*/ 924706 w 951642"/>
                <a:gd name="connsiteY844" fmla="*/ 174717 h 927411"/>
                <a:gd name="connsiteX845" fmla="*/ 834924 w 951642"/>
                <a:gd name="connsiteY845" fmla="*/ 174717 h 927411"/>
                <a:gd name="connsiteX846" fmla="*/ 842468 w 951642"/>
                <a:gd name="connsiteY846" fmla="*/ 182261 h 927411"/>
                <a:gd name="connsiteX847" fmla="*/ 834924 w 951642"/>
                <a:gd name="connsiteY847" fmla="*/ 189805 h 927411"/>
                <a:gd name="connsiteX848" fmla="*/ 827380 w 951642"/>
                <a:gd name="connsiteY848" fmla="*/ 182261 h 927411"/>
                <a:gd name="connsiteX849" fmla="*/ 834924 w 951642"/>
                <a:gd name="connsiteY849" fmla="*/ 174717 h 927411"/>
                <a:gd name="connsiteX850" fmla="*/ 745141 w 951642"/>
                <a:gd name="connsiteY850" fmla="*/ 174717 h 927411"/>
                <a:gd name="connsiteX851" fmla="*/ 752685 w 951642"/>
                <a:gd name="connsiteY851" fmla="*/ 182261 h 927411"/>
                <a:gd name="connsiteX852" fmla="*/ 745141 w 951642"/>
                <a:gd name="connsiteY852" fmla="*/ 189805 h 927411"/>
                <a:gd name="connsiteX853" fmla="*/ 737597 w 951642"/>
                <a:gd name="connsiteY853" fmla="*/ 182261 h 927411"/>
                <a:gd name="connsiteX854" fmla="*/ 745141 w 951642"/>
                <a:gd name="connsiteY854" fmla="*/ 174717 h 927411"/>
                <a:gd name="connsiteX855" fmla="*/ 655368 w 951642"/>
                <a:gd name="connsiteY855" fmla="*/ 174717 h 927411"/>
                <a:gd name="connsiteX856" fmla="*/ 662912 w 951642"/>
                <a:gd name="connsiteY856" fmla="*/ 182261 h 927411"/>
                <a:gd name="connsiteX857" fmla="*/ 655368 w 951642"/>
                <a:gd name="connsiteY857" fmla="*/ 189805 h 927411"/>
                <a:gd name="connsiteX858" fmla="*/ 647824 w 951642"/>
                <a:gd name="connsiteY858" fmla="*/ 182261 h 927411"/>
                <a:gd name="connsiteX859" fmla="*/ 655368 w 951642"/>
                <a:gd name="connsiteY859" fmla="*/ 174717 h 927411"/>
                <a:gd name="connsiteX860" fmla="*/ 565595 w 951642"/>
                <a:gd name="connsiteY860" fmla="*/ 174717 h 927411"/>
                <a:gd name="connsiteX861" fmla="*/ 573139 w 951642"/>
                <a:gd name="connsiteY861" fmla="*/ 182261 h 927411"/>
                <a:gd name="connsiteX862" fmla="*/ 565595 w 951642"/>
                <a:gd name="connsiteY862" fmla="*/ 189805 h 927411"/>
                <a:gd name="connsiteX863" fmla="*/ 558051 w 951642"/>
                <a:gd name="connsiteY863" fmla="*/ 182261 h 927411"/>
                <a:gd name="connsiteX864" fmla="*/ 565595 w 951642"/>
                <a:gd name="connsiteY864" fmla="*/ 174717 h 927411"/>
                <a:gd name="connsiteX865" fmla="*/ 475822 w 951642"/>
                <a:gd name="connsiteY865" fmla="*/ 174717 h 927411"/>
                <a:gd name="connsiteX866" fmla="*/ 483366 w 951642"/>
                <a:gd name="connsiteY866" fmla="*/ 182261 h 927411"/>
                <a:gd name="connsiteX867" fmla="*/ 475822 w 951642"/>
                <a:gd name="connsiteY867" fmla="*/ 189805 h 927411"/>
                <a:gd name="connsiteX868" fmla="*/ 468278 w 951642"/>
                <a:gd name="connsiteY868" fmla="*/ 182261 h 927411"/>
                <a:gd name="connsiteX869" fmla="*/ 475822 w 951642"/>
                <a:gd name="connsiteY869" fmla="*/ 174717 h 927411"/>
                <a:gd name="connsiteX870" fmla="*/ 386039 w 951642"/>
                <a:gd name="connsiteY870" fmla="*/ 174717 h 927411"/>
                <a:gd name="connsiteX871" fmla="*/ 393583 w 951642"/>
                <a:gd name="connsiteY871" fmla="*/ 182261 h 927411"/>
                <a:gd name="connsiteX872" fmla="*/ 386039 w 951642"/>
                <a:gd name="connsiteY872" fmla="*/ 189805 h 927411"/>
                <a:gd name="connsiteX873" fmla="*/ 378495 w 951642"/>
                <a:gd name="connsiteY873" fmla="*/ 182261 h 927411"/>
                <a:gd name="connsiteX874" fmla="*/ 386039 w 951642"/>
                <a:gd name="connsiteY874" fmla="*/ 174717 h 927411"/>
                <a:gd name="connsiteX875" fmla="*/ 296266 w 951642"/>
                <a:gd name="connsiteY875" fmla="*/ 174717 h 927411"/>
                <a:gd name="connsiteX876" fmla="*/ 303810 w 951642"/>
                <a:gd name="connsiteY876" fmla="*/ 182261 h 927411"/>
                <a:gd name="connsiteX877" fmla="*/ 296266 w 951642"/>
                <a:gd name="connsiteY877" fmla="*/ 189805 h 927411"/>
                <a:gd name="connsiteX878" fmla="*/ 288722 w 951642"/>
                <a:gd name="connsiteY878" fmla="*/ 182261 h 927411"/>
                <a:gd name="connsiteX879" fmla="*/ 296266 w 951642"/>
                <a:gd name="connsiteY879" fmla="*/ 174717 h 927411"/>
                <a:gd name="connsiteX880" fmla="*/ 206493 w 951642"/>
                <a:gd name="connsiteY880" fmla="*/ 174717 h 927411"/>
                <a:gd name="connsiteX881" fmla="*/ 214037 w 951642"/>
                <a:gd name="connsiteY881" fmla="*/ 182261 h 927411"/>
                <a:gd name="connsiteX882" fmla="*/ 206493 w 951642"/>
                <a:gd name="connsiteY882" fmla="*/ 189805 h 927411"/>
                <a:gd name="connsiteX883" fmla="*/ 198949 w 951642"/>
                <a:gd name="connsiteY883" fmla="*/ 182261 h 927411"/>
                <a:gd name="connsiteX884" fmla="*/ 206493 w 951642"/>
                <a:gd name="connsiteY884" fmla="*/ 174717 h 927411"/>
                <a:gd name="connsiteX885" fmla="*/ 116710 w 951642"/>
                <a:gd name="connsiteY885" fmla="*/ 174717 h 927411"/>
                <a:gd name="connsiteX886" fmla="*/ 124254 w 951642"/>
                <a:gd name="connsiteY886" fmla="*/ 182261 h 927411"/>
                <a:gd name="connsiteX887" fmla="*/ 116710 w 951642"/>
                <a:gd name="connsiteY887" fmla="*/ 189805 h 927411"/>
                <a:gd name="connsiteX888" fmla="*/ 109166 w 951642"/>
                <a:gd name="connsiteY888" fmla="*/ 182261 h 927411"/>
                <a:gd name="connsiteX889" fmla="*/ 116710 w 951642"/>
                <a:gd name="connsiteY889" fmla="*/ 174717 h 927411"/>
                <a:gd name="connsiteX890" fmla="*/ 26937 w 951642"/>
                <a:gd name="connsiteY890" fmla="*/ 174717 h 927411"/>
                <a:gd name="connsiteX891" fmla="*/ 34481 w 951642"/>
                <a:gd name="connsiteY891" fmla="*/ 182261 h 927411"/>
                <a:gd name="connsiteX892" fmla="*/ 26937 w 951642"/>
                <a:gd name="connsiteY892" fmla="*/ 189805 h 927411"/>
                <a:gd name="connsiteX893" fmla="*/ 19393 w 951642"/>
                <a:gd name="connsiteY893" fmla="*/ 182261 h 927411"/>
                <a:gd name="connsiteX894" fmla="*/ 26937 w 951642"/>
                <a:gd name="connsiteY894" fmla="*/ 174717 h 927411"/>
                <a:gd name="connsiteX895" fmla="*/ 700259 w 951642"/>
                <a:gd name="connsiteY895" fmla="*/ 131045 h 927411"/>
                <a:gd name="connsiteX896" fmla="*/ 706583 w 951642"/>
                <a:gd name="connsiteY896" fmla="*/ 137370 h 927411"/>
                <a:gd name="connsiteX897" fmla="*/ 700259 w 951642"/>
                <a:gd name="connsiteY897" fmla="*/ 143694 h 927411"/>
                <a:gd name="connsiteX898" fmla="*/ 693934 w 951642"/>
                <a:gd name="connsiteY898" fmla="*/ 137370 h 927411"/>
                <a:gd name="connsiteX899" fmla="*/ 700259 w 951642"/>
                <a:gd name="connsiteY899" fmla="*/ 131045 h 927411"/>
                <a:gd name="connsiteX900" fmla="*/ 251375 w 951642"/>
                <a:gd name="connsiteY900" fmla="*/ 131045 h 927411"/>
                <a:gd name="connsiteX901" fmla="*/ 257699 w 951642"/>
                <a:gd name="connsiteY901" fmla="*/ 137370 h 927411"/>
                <a:gd name="connsiteX902" fmla="*/ 251375 w 951642"/>
                <a:gd name="connsiteY902" fmla="*/ 143694 h 927411"/>
                <a:gd name="connsiteX903" fmla="*/ 245050 w 951642"/>
                <a:gd name="connsiteY903" fmla="*/ 137370 h 927411"/>
                <a:gd name="connsiteX904" fmla="*/ 251375 w 951642"/>
                <a:gd name="connsiteY904" fmla="*/ 131045 h 927411"/>
                <a:gd name="connsiteX905" fmla="*/ 879815 w 951642"/>
                <a:gd name="connsiteY905" fmla="*/ 131036 h 927411"/>
                <a:gd name="connsiteX906" fmla="*/ 886149 w 951642"/>
                <a:gd name="connsiteY906" fmla="*/ 137370 h 927411"/>
                <a:gd name="connsiteX907" fmla="*/ 879815 w 951642"/>
                <a:gd name="connsiteY907" fmla="*/ 143704 h 927411"/>
                <a:gd name="connsiteX908" fmla="*/ 873481 w 951642"/>
                <a:gd name="connsiteY908" fmla="*/ 137370 h 927411"/>
                <a:gd name="connsiteX909" fmla="*/ 879815 w 951642"/>
                <a:gd name="connsiteY909" fmla="*/ 131036 h 927411"/>
                <a:gd name="connsiteX910" fmla="*/ 790032 w 951642"/>
                <a:gd name="connsiteY910" fmla="*/ 131036 h 927411"/>
                <a:gd name="connsiteX911" fmla="*/ 796366 w 951642"/>
                <a:gd name="connsiteY911" fmla="*/ 137370 h 927411"/>
                <a:gd name="connsiteX912" fmla="*/ 790032 w 951642"/>
                <a:gd name="connsiteY912" fmla="*/ 143704 h 927411"/>
                <a:gd name="connsiteX913" fmla="*/ 783698 w 951642"/>
                <a:gd name="connsiteY913" fmla="*/ 137370 h 927411"/>
                <a:gd name="connsiteX914" fmla="*/ 790032 w 951642"/>
                <a:gd name="connsiteY914" fmla="*/ 131036 h 927411"/>
                <a:gd name="connsiteX915" fmla="*/ 610486 w 951642"/>
                <a:gd name="connsiteY915" fmla="*/ 131036 h 927411"/>
                <a:gd name="connsiteX916" fmla="*/ 616820 w 951642"/>
                <a:gd name="connsiteY916" fmla="*/ 137370 h 927411"/>
                <a:gd name="connsiteX917" fmla="*/ 610486 w 951642"/>
                <a:gd name="connsiteY917" fmla="*/ 143704 h 927411"/>
                <a:gd name="connsiteX918" fmla="*/ 604152 w 951642"/>
                <a:gd name="connsiteY918" fmla="*/ 137370 h 927411"/>
                <a:gd name="connsiteX919" fmla="*/ 610486 w 951642"/>
                <a:gd name="connsiteY919" fmla="*/ 131036 h 927411"/>
                <a:gd name="connsiteX920" fmla="*/ 520703 w 951642"/>
                <a:gd name="connsiteY920" fmla="*/ 131036 h 927411"/>
                <a:gd name="connsiteX921" fmla="*/ 527037 w 951642"/>
                <a:gd name="connsiteY921" fmla="*/ 137370 h 927411"/>
                <a:gd name="connsiteX922" fmla="*/ 520703 w 951642"/>
                <a:gd name="connsiteY922" fmla="*/ 143704 h 927411"/>
                <a:gd name="connsiteX923" fmla="*/ 514369 w 951642"/>
                <a:gd name="connsiteY923" fmla="*/ 137370 h 927411"/>
                <a:gd name="connsiteX924" fmla="*/ 520703 w 951642"/>
                <a:gd name="connsiteY924" fmla="*/ 131036 h 927411"/>
                <a:gd name="connsiteX925" fmla="*/ 430930 w 951642"/>
                <a:gd name="connsiteY925" fmla="*/ 131036 h 927411"/>
                <a:gd name="connsiteX926" fmla="*/ 437264 w 951642"/>
                <a:gd name="connsiteY926" fmla="*/ 137370 h 927411"/>
                <a:gd name="connsiteX927" fmla="*/ 430930 w 951642"/>
                <a:gd name="connsiteY927" fmla="*/ 143704 h 927411"/>
                <a:gd name="connsiteX928" fmla="*/ 424596 w 951642"/>
                <a:gd name="connsiteY928" fmla="*/ 137370 h 927411"/>
                <a:gd name="connsiteX929" fmla="*/ 430930 w 951642"/>
                <a:gd name="connsiteY929" fmla="*/ 131036 h 927411"/>
                <a:gd name="connsiteX930" fmla="*/ 341147 w 951642"/>
                <a:gd name="connsiteY930" fmla="*/ 131036 h 927411"/>
                <a:gd name="connsiteX931" fmla="*/ 347481 w 951642"/>
                <a:gd name="connsiteY931" fmla="*/ 137370 h 927411"/>
                <a:gd name="connsiteX932" fmla="*/ 341147 w 951642"/>
                <a:gd name="connsiteY932" fmla="*/ 143704 h 927411"/>
                <a:gd name="connsiteX933" fmla="*/ 334813 w 951642"/>
                <a:gd name="connsiteY933" fmla="*/ 137370 h 927411"/>
                <a:gd name="connsiteX934" fmla="*/ 341147 w 951642"/>
                <a:gd name="connsiteY934" fmla="*/ 131036 h 927411"/>
                <a:gd name="connsiteX935" fmla="*/ 161601 w 951642"/>
                <a:gd name="connsiteY935" fmla="*/ 131036 h 927411"/>
                <a:gd name="connsiteX936" fmla="*/ 167935 w 951642"/>
                <a:gd name="connsiteY936" fmla="*/ 137370 h 927411"/>
                <a:gd name="connsiteX937" fmla="*/ 161601 w 951642"/>
                <a:gd name="connsiteY937" fmla="*/ 143704 h 927411"/>
                <a:gd name="connsiteX938" fmla="*/ 155267 w 951642"/>
                <a:gd name="connsiteY938" fmla="*/ 137370 h 927411"/>
                <a:gd name="connsiteX939" fmla="*/ 161601 w 951642"/>
                <a:gd name="connsiteY939" fmla="*/ 131036 h 927411"/>
                <a:gd name="connsiteX940" fmla="*/ 71828 w 951642"/>
                <a:gd name="connsiteY940" fmla="*/ 131036 h 927411"/>
                <a:gd name="connsiteX941" fmla="*/ 78162 w 951642"/>
                <a:gd name="connsiteY941" fmla="*/ 137370 h 927411"/>
                <a:gd name="connsiteX942" fmla="*/ 71828 w 951642"/>
                <a:gd name="connsiteY942" fmla="*/ 143704 h 927411"/>
                <a:gd name="connsiteX943" fmla="*/ 65494 w 951642"/>
                <a:gd name="connsiteY943" fmla="*/ 137370 h 927411"/>
                <a:gd name="connsiteX944" fmla="*/ 71828 w 951642"/>
                <a:gd name="connsiteY944" fmla="*/ 131036 h 927411"/>
                <a:gd name="connsiteX945" fmla="*/ 924706 w 951642"/>
                <a:gd name="connsiteY945" fmla="*/ 87364 h 927411"/>
                <a:gd name="connsiteX946" fmla="*/ 929821 w 951642"/>
                <a:gd name="connsiteY946" fmla="*/ 92479 h 927411"/>
                <a:gd name="connsiteX947" fmla="*/ 924706 w 951642"/>
                <a:gd name="connsiteY947" fmla="*/ 97594 h 927411"/>
                <a:gd name="connsiteX948" fmla="*/ 919591 w 951642"/>
                <a:gd name="connsiteY948" fmla="*/ 92479 h 927411"/>
                <a:gd name="connsiteX949" fmla="*/ 924706 w 951642"/>
                <a:gd name="connsiteY949" fmla="*/ 87364 h 927411"/>
                <a:gd name="connsiteX950" fmla="*/ 834923 w 951642"/>
                <a:gd name="connsiteY950" fmla="*/ 87364 h 927411"/>
                <a:gd name="connsiteX951" fmla="*/ 840038 w 951642"/>
                <a:gd name="connsiteY951" fmla="*/ 92479 h 927411"/>
                <a:gd name="connsiteX952" fmla="*/ 834923 w 951642"/>
                <a:gd name="connsiteY952" fmla="*/ 97594 h 927411"/>
                <a:gd name="connsiteX953" fmla="*/ 829808 w 951642"/>
                <a:gd name="connsiteY953" fmla="*/ 92479 h 927411"/>
                <a:gd name="connsiteX954" fmla="*/ 834923 w 951642"/>
                <a:gd name="connsiteY954" fmla="*/ 87364 h 927411"/>
                <a:gd name="connsiteX955" fmla="*/ 745150 w 951642"/>
                <a:gd name="connsiteY955" fmla="*/ 87364 h 927411"/>
                <a:gd name="connsiteX956" fmla="*/ 750265 w 951642"/>
                <a:gd name="connsiteY956" fmla="*/ 92479 h 927411"/>
                <a:gd name="connsiteX957" fmla="*/ 745150 w 951642"/>
                <a:gd name="connsiteY957" fmla="*/ 97594 h 927411"/>
                <a:gd name="connsiteX958" fmla="*/ 740035 w 951642"/>
                <a:gd name="connsiteY958" fmla="*/ 92479 h 927411"/>
                <a:gd name="connsiteX959" fmla="*/ 745150 w 951642"/>
                <a:gd name="connsiteY959" fmla="*/ 87364 h 927411"/>
                <a:gd name="connsiteX960" fmla="*/ 655368 w 951642"/>
                <a:gd name="connsiteY960" fmla="*/ 87364 h 927411"/>
                <a:gd name="connsiteX961" fmla="*/ 660483 w 951642"/>
                <a:gd name="connsiteY961" fmla="*/ 92479 h 927411"/>
                <a:gd name="connsiteX962" fmla="*/ 655368 w 951642"/>
                <a:gd name="connsiteY962" fmla="*/ 97594 h 927411"/>
                <a:gd name="connsiteX963" fmla="*/ 650253 w 951642"/>
                <a:gd name="connsiteY963" fmla="*/ 92479 h 927411"/>
                <a:gd name="connsiteX964" fmla="*/ 655368 w 951642"/>
                <a:gd name="connsiteY964" fmla="*/ 87364 h 927411"/>
                <a:gd name="connsiteX965" fmla="*/ 565595 w 951642"/>
                <a:gd name="connsiteY965" fmla="*/ 87364 h 927411"/>
                <a:gd name="connsiteX966" fmla="*/ 570710 w 951642"/>
                <a:gd name="connsiteY966" fmla="*/ 92479 h 927411"/>
                <a:gd name="connsiteX967" fmla="*/ 565595 w 951642"/>
                <a:gd name="connsiteY967" fmla="*/ 97594 h 927411"/>
                <a:gd name="connsiteX968" fmla="*/ 560480 w 951642"/>
                <a:gd name="connsiteY968" fmla="*/ 92479 h 927411"/>
                <a:gd name="connsiteX969" fmla="*/ 565595 w 951642"/>
                <a:gd name="connsiteY969" fmla="*/ 87364 h 927411"/>
                <a:gd name="connsiteX970" fmla="*/ 475821 w 951642"/>
                <a:gd name="connsiteY970" fmla="*/ 87364 h 927411"/>
                <a:gd name="connsiteX971" fmla="*/ 480936 w 951642"/>
                <a:gd name="connsiteY971" fmla="*/ 92479 h 927411"/>
                <a:gd name="connsiteX972" fmla="*/ 475821 w 951642"/>
                <a:gd name="connsiteY972" fmla="*/ 97594 h 927411"/>
                <a:gd name="connsiteX973" fmla="*/ 470706 w 951642"/>
                <a:gd name="connsiteY973" fmla="*/ 92479 h 927411"/>
                <a:gd name="connsiteX974" fmla="*/ 475821 w 951642"/>
                <a:gd name="connsiteY974" fmla="*/ 87364 h 927411"/>
                <a:gd name="connsiteX975" fmla="*/ 296266 w 951642"/>
                <a:gd name="connsiteY975" fmla="*/ 87364 h 927411"/>
                <a:gd name="connsiteX976" fmla="*/ 301381 w 951642"/>
                <a:gd name="connsiteY976" fmla="*/ 92479 h 927411"/>
                <a:gd name="connsiteX977" fmla="*/ 296266 w 951642"/>
                <a:gd name="connsiteY977" fmla="*/ 97594 h 927411"/>
                <a:gd name="connsiteX978" fmla="*/ 291151 w 951642"/>
                <a:gd name="connsiteY978" fmla="*/ 92479 h 927411"/>
                <a:gd name="connsiteX979" fmla="*/ 296266 w 951642"/>
                <a:gd name="connsiteY979" fmla="*/ 87364 h 927411"/>
                <a:gd name="connsiteX980" fmla="*/ 206483 w 951642"/>
                <a:gd name="connsiteY980" fmla="*/ 87364 h 927411"/>
                <a:gd name="connsiteX981" fmla="*/ 211598 w 951642"/>
                <a:gd name="connsiteY981" fmla="*/ 92479 h 927411"/>
                <a:gd name="connsiteX982" fmla="*/ 206483 w 951642"/>
                <a:gd name="connsiteY982" fmla="*/ 97594 h 927411"/>
                <a:gd name="connsiteX983" fmla="*/ 201368 w 951642"/>
                <a:gd name="connsiteY983" fmla="*/ 92479 h 927411"/>
                <a:gd name="connsiteX984" fmla="*/ 206483 w 951642"/>
                <a:gd name="connsiteY984" fmla="*/ 87364 h 927411"/>
                <a:gd name="connsiteX985" fmla="*/ 26937 w 951642"/>
                <a:gd name="connsiteY985" fmla="*/ 87364 h 927411"/>
                <a:gd name="connsiteX986" fmla="*/ 32052 w 951642"/>
                <a:gd name="connsiteY986" fmla="*/ 92479 h 927411"/>
                <a:gd name="connsiteX987" fmla="*/ 26937 w 951642"/>
                <a:gd name="connsiteY987" fmla="*/ 97594 h 927411"/>
                <a:gd name="connsiteX988" fmla="*/ 21822 w 951642"/>
                <a:gd name="connsiteY988" fmla="*/ 92479 h 927411"/>
                <a:gd name="connsiteX989" fmla="*/ 26937 w 951642"/>
                <a:gd name="connsiteY989" fmla="*/ 87364 h 927411"/>
                <a:gd name="connsiteX990" fmla="*/ 386038 w 951642"/>
                <a:gd name="connsiteY990" fmla="*/ 87354 h 927411"/>
                <a:gd name="connsiteX991" fmla="*/ 391163 w 951642"/>
                <a:gd name="connsiteY991" fmla="*/ 92478 h 927411"/>
                <a:gd name="connsiteX992" fmla="*/ 386038 w 951642"/>
                <a:gd name="connsiteY992" fmla="*/ 97603 h 927411"/>
                <a:gd name="connsiteX993" fmla="*/ 380914 w 951642"/>
                <a:gd name="connsiteY993" fmla="*/ 92478 h 927411"/>
                <a:gd name="connsiteX994" fmla="*/ 386038 w 951642"/>
                <a:gd name="connsiteY994" fmla="*/ 87354 h 927411"/>
                <a:gd name="connsiteX995" fmla="*/ 116709 w 951642"/>
                <a:gd name="connsiteY995" fmla="*/ 87354 h 927411"/>
                <a:gd name="connsiteX996" fmla="*/ 121834 w 951642"/>
                <a:gd name="connsiteY996" fmla="*/ 92478 h 927411"/>
                <a:gd name="connsiteX997" fmla="*/ 116709 w 951642"/>
                <a:gd name="connsiteY997" fmla="*/ 97603 h 927411"/>
                <a:gd name="connsiteX998" fmla="*/ 111585 w 951642"/>
                <a:gd name="connsiteY998" fmla="*/ 92478 h 927411"/>
                <a:gd name="connsiteX999" fmla="*/ 116709 w 951642"/>
                <a:gd name="connsiteY999" fmla="*/ 87354 h 927411"/>
                <a:gd name="connsiteX1000" fmla="*/ 879814 w 951642"/>
                <a:gd name="connsiteY1000" fmla="*/ 43682 h 927411"/>
                <a:gd name="connsiteX1001" fmla="*/ 883719 w 951642"/>
                <a:gd name="connsiteY1001" fmla="*/ 47587 h 927411"/>
                <a:gd name="connsiteX1002" fmla="*/ 879814 w 951642"/>
                <a:gd name="connsiteY1002" fmla="*/ 51493 h 927411"/>
                <a:gd name="connsiteX1003" fmla="*/ 875909 w 951642"/>
                <a:gd name="connsiteY1003" fmla="*/ 47587 h 927411"/>
                <a:gd name="connsiteX1004" fmla="*/ 879814 w 951642"/>
                <a:gd name="connsiteY1004" fmla="*/ 43682 h 927411"/>
                <a:gd name="connsiteX1005" fmla="*/ 790041 w 951642"/>
                <a:gd name="connsiteY1005" fmla="*/ 43682 h 927411"/>
                <a:gd name="connsiteX1006" fmla="*/ 793946 w 951642"/>
                <a:gd name="connsiteY1006" fmla="*/ 47587 h 927411"/>
                <a:gd name="connsiteX1007" fmla="*/ 790041 w 951642"/>
                <a:gd name="connsiteY1007" fmla="*/ 51493 h 927411"/>
                <a:gd name="connsiteX1008" fmla="*/ 786136 w 951642"/>
                <a:gd name="connsiteY1008" fmla="*/ 47587 h 927411"/>
                <a:gd name="connsiteX1009" fmla="*/ 790041 w 951642"/>
                <a:gd name="connsiteY1009" fmla="*/ 43682 h 927411"/>
                <a:gd name="connsiteX1010" fmla="*/ 700259 w 951642"/>
                <a:gd name="connsiteY1010" fmla="*/ 43682 h 927411"/>
                <a:gd name="connsiteX1011" fmla="*/ 704165 w 951642"/>
                <a:gd name="connsiteY1011" fmla="*/ 47587 h 927411"/>
                <a:gd name="connsiteX1012" fmla="*/ 700259 w 951642"/>
                <a:gd name="connsiteY1012" fmla="*/ 51493 h 927411"/>
                <a:gd name="connsiteX1013" fmla="*/ 696354 w 951642"/>
                <a:gd name="connsiteY1013" fmla="*/ 47587 h 927411"/>
                <a:gd name="connsiteX1014" fmla="*/ 700259 w 951642"/>
                <a:gd name="connsiteY1014" fmla="*/ 43682 h 927411"/>
                <a:gd name="connsiteX1015" fmla="*/ 610486 w 951642"/>
                <a:gd name="connsiteY1015" fmla="*/ 43682 h 927411"/>
                <a:gd name="connsiteX1016" fmla="*/ 614391 w 951642"/>
                <a:gd name="connsiteY1016" fmla="*/ 47587 h 927411"/>
                <a:gd name="connsiteX1017" fmla="*/ 610486 w 951642"/>
                <a:gd name="connsiteY1017" fmla="*/ 51493 h 927411"/>
                <a:gd name="connsiteX1018" fmla="*/ 606581 w 951642"/>
                <a:gd name="connsiteY1018" fmla="*/ 47587 h 927411"/>
                <a:gd name="connsiteX1019" fmla="*/ 610486 w 951642"/>
                <a:gd name="connsiteY1019" fmla="*/ 43682 h 927411"/>
                <a:gd name="connsiteX1020" fmla="*/ 520703 w 951642"/>
                <a:gd name="connsiteY1020" fmla="*/ 43682 h 927411"/>
                <a:gd name="connsiteX1021" fmla="*/ 524608 w 951642"/>
                <a:gd name="connsiteY1021" fmla="*/ 47587 h 927411"/>
                <a:gd name="connsiteX1022" fmla="*/ 520703 w 951642"/>
                <a:gd name="connsiteY1022" fmla="*/ 51493 h 927411"/>
                <a:gd name="connsiteX1023" fmla="*/ 516798 w 951642"/>
                <a:gd name="connsiteY1023" fmla="*/ 47587 h 927411"/>
                <a:gd name="connsiteX1024" fmla="*/ 520703 w 951642"/>
                <a:gd name="connsiteY1024" fmla="*/ 43682 h 927411"/>
                <a:gd name="connsiteX1025" fmla="*/ 430930 w 951642"/>
                <a:gd name="connsiteY1025" fmla="*/ 43682 h 927411"/>
                <a:gd name="connsiteX1026" fmla="*/ 434836 w 951642"/>
                <a:gd name="connsiteY1026" fmla="*/ 47587 h 927411"/>
                <a:gd name="connsiteX1027" fmla="*/ 430930 w 951642"/>
                <a:gd name="connsiteY1027" fmla="*/ 51493 h 927411"/>
                <a:gd name="connsiteX1028" fmla="*/ 427025 w 951642"/>
                <a:gd name="connsiteY1028" fmla="*/ 47587 h 927411"/>
                <a:gd name="connsiteX1029" fmla="*/ 430930 w 951642"/>
                <a:gd name="connsiteY1029" fmla="*/ 43682 h 927411"/>
                <a:gd name="connsiteX1030" fmla="*/ 341157 w 951642"/>
                <a:gd name="connsiteY1030" fmla="*/ 43682 h 927411"/>
                <a:gd name="connsiteX1031" fmla="*/ 345063 w 951642"/>
                <a:gd name="connsiteY1031" fmla="*/ 47587 h 927411"/>
                <a:gd name="connsiteX1032" fmla="*/ 341157 w 951642"/>
                <a:gd name="connsiteY1032" fmla="*/ 51493 h 927411"/>
                <a:gd name="connsiteX1033" fmla="*/ 337252 w 951642"/>
                <a:gd name="connsiteY1033" fmla="*/ 47587 h 927411"/>
                <a:gd name="connsiteX1034" fmla="*/ 341157 w 951642"/>
                <a:gd name="connsiteY1034" fmla="*/ 43682 h 927411"/>
                <a:gd name="connsiteX1035" fmla="*/ 251374 w 951642"/>
                <a:gd name="connsiteY1035" fmla="*/ 43682 h 927411"/>
                <a:gd name="connsiteX1036" fmla="*/ 255280 w 951642"/>
                <a:gd name="connsiteY1036" fmla="*/ 47587 h 927411"/>
                <a:gd name="connsiteX1037" fmla="*/ 251374 w 951642"/>
                <a:gd name="connsiteY1037" fmla="*/ 51493 h 927411"/>
                <a:gd name="connsiteX1038" fmla="*/ 247469 w 951642"/>
                <a:gd name="connsiteY1038" fmla="*/ 47587 h 927411"/>
                <a:gd name="connsiteX1039" fmla="*/ 251374 w 951642"/>
                <a:gd name="connsiteY1039" fmla="*/ 43682 h 927411"/>
                <a:gd name="connsiteX1040" fmla="*/ 161601 w 951642"/>
                <a:gd name="connsiteY1040" fmla="*/ 43682 h 927411"/>
                <a:gd name="connsiteX1041" fmla="*/ 165506 w 951642"/>
                <a:gd name="connsiteY1041" fmla="*/ 47587 h 927411"/>
                <a:gd name="connsiteX1042" fmla="*/ 161601 w 951642"/>
                <a:gd name="connsiteY1042" fmla="*/ 51493 h 927411"/>
                <a:gd name="connsiteX1043" fmla="*/ 157696 w 951642"/>
                <a:gd name="connsiteY1043" fmla="*/ 47587 h 927411"/>
                <a:gd name="connsiteX1044" fmla="*/ 161601 w 951642"/>
                <a:gd name="connsiteY1044" fmla="*/ 43682 h 927411"/>
                <a:gd name="connsiteX1045" fmla="*/ 71828 w 951642"/>
                <a:gd name="connsiteY1045" fmla="*/ 43682 h 927411"/>
                <a:gd name="connsiteX1046" fmla="*/ 75734 w 951642"/>
                <a:gd name="connsiteY1046" fmla="*/ 47587 h 927411"/>
                <a:gd name="connsiteX1047" fmla="*/ 71828 w 951642"/>
                <a:gd name="connsiteY1047" fmla="*/ 51493 h 927411"/>
                <a:gd name="connsiteX1048" fmla="*/ 67923 w 951642"/>
                <a:gd name="connsiteY1048" fmla="*/ 47587 h 927411"/>
                <a:gd name="connsiteX1049" fmla="*/ 71828 w 951642"/>
                <a:gd name="connsiteY1049" fmla="*/ 43682 h 927411"/>
                <a:gd name="connsiteX1050" fmla="*/ 924706 w 951642"/>
                <a:gd name="connsiteY1050" fmla="*/ 0 h 927411"/>
                <a:gd name="connsiteX1051" fmla="*/ 927392 w 951642"/>
                <a:gd name="connsiteY1051" fmla="*/ 2696 h 927411"/>
                <a:gd name="connsiteX1052" fmla="*/ 924706 w 951642"/>
                <a:gd name="connsiteY1052" fmla="*/ 5391 h 927411"/>
                <a:gd name="connsiteX1053" fmla="*/ 922001 w 951642"/>
                <a:gd name="connsiteY1053" fmla="*/ 2696 h 927411"/>
                <a:gd name="connsiteX1054" fmla="*/ 924706 w 951642"/>
                <a:gd name="connsiteY1054" fmla="*/ 0 h 927411"/>
                <a:gd name="connsiteX1055" fmla="*/ 834914 w 951642"/>
                <a:gd name="connsiteY1055" fmla="*/ 0 h 927411"/>
                <a:gd name="connsiteX1056" fmla="*/ 837610 w 951642"/>
                <a:gd name="connsiteY1056" fmla="*/ 2696 h 927411"/>
                <a:gd name="connsiteX1057" fmla="*/ 834914 w 951642"/>
                <a:gd name="connsiteY1057" fmla="*/ 5391 h 927411"/>
                <a:gd name="connsiteX1058" fmla="*/ 832228 w 951642"/>
                <a:gd name="connsiteY1058" fmla="*/ 2696 h 927411"/>
                <a:gd name="connsiteX1059" fmla="*/ 834914 w 951642"/>
                <a:gd name="connsiteY1059" fmla="*/ 0 h 927411"/>
                <a:gd name="connsiteX1060" fmla="*/ 745151 w 951642"/>
                <a:gd name="connsiteY1060" fmla="*/ 0 h 927411"/>
                <a:gd name="connsiteX1061" fmla="*/ 747846 w 951642"/>
                <a:gd name="connsiteY1061" fmla="*/ 2696 h 927411"/>
                <a:gd name="connsiteX1062" fmla="*/ 745151 w 951642"/>
                <a:gd name="connsiteY1062" fmla="*/ 5391 h 927411"/>
                <a:gd name="connsiteX1063" fmla="*/ 742455 w 951642"/>
                <a:gd name="connsiteY1063" fmla="*/ 2696 h 927411"/>
                <a:gd name="connsiteX1064" fmla="*/ 745151 w 951642"/>
                <a:gd name="connsiteY1064" fmla="*/ 0 h 927411"/>
                <a:gd name="connsiteX1065" fmla="*/ 655368 w 951642"/>
                <a:gd name="connsiteY1065" fmla="*/ 0 h 927411"/>
                <a:gd name="connsiteX1066" fmla="*/ 658064 w 951642"/>
                <a:gd name="connsiteY1066" fmla="*/ 2696 h 927411"/>
                <a:gd name="connsiteX1067" fmla="*/ 655368 w 951642"/>
                <a:gd name="connsiteY1067" fmla="*/ 5391 h 927411"/>
                <a:gd name="connsiteX1068" fmla="*/ 652682 w 951642"/>
                <a:gd name="connsiteY1068" fmla="*/ 2696 h 927411"/>
                <a:gd name="connsiteX1069" fmla="*/ 655368 w 951642"/>
                <a:gd name="connsiteY1069" fmla="*/ 0 h 927411"/>
                <a:gd name="connsiteX1070" fmla="*/ 565594 w 951642"/>
                <a:gd name="connsiteY1070" fmla="*/ 0 h 927411"/>
                <a:gd name="connsiteX1071" fmla="*/ 568299 w 951642"/>
                <a:gd name="connsiteY1071" fmla="*/ 2696 h 927411"/>
                <a:gd name="connsiteX1072" fmla="*/ 565594 w 951642"/>
                <a:gd name="connsiteY1072" fmla="*/ 5391 h 927411"/>
                <a:gd name="connsiteX1073" fmla="*/ 562908 w 951642"/>
                <a:gd name="connsiteY1073" fmla="*/ 2696 h 927411"/>
                <a:gd name="connsiteX1074" fmla="*/ 565594 w 951642"/>
                <a:gd name="connsiteY1074" fmla="*/ 0 h 927411"/>
                <a:gd name="connsiteX1075" fmla="*/ 475822 w 951642"/>
                <a:gd name="connsiteY1075" fmla="*/ 0 h 927411"/>
                <a:gd name="connsiteX1076" fmla="*/ 478508 w 951642"/>
                <a:gd name="connsiteY1076" fmla="*/ 2696 h 927411"/>
                <a:gd name="connsiteX1077" fmla="*/ 475822 w 951642"/>
                <a:gd name="connsiteY1077" fmla="*/ 5391 h 927411"/>
                <a:gd name="connsiteX1078" fmla="*/ 473126 w 951642"/>
                <a:gd name="connsiteY1078" fmla="*/ 2696 h 927411"/>
                <a:gd name="connsiteX1079" fmla="*/ 475822 w 951642"/>
                <a:gd name="connsiteY1079" fmla="*/ 0 h 927411"/>
                <a:gd name="connsiteX1080" fmla="*/ 386039 w 951642"/>
                <a:gd name="connsiteY1080" fmla="*/ 0 h 927411"/>
                <a:gd name="connsiteX1081" fmla="*/ 388734 w 951642"/>
                <a:gd name="connsiteY1081" fmla="*/ 2696 h 927411"/>
                <a:gd name="connsiteX1082" fmla="*/ 386039 w 951642"/>
                <a:gd name="connsiteY1082" fmla="*/ 5391 h 927411"/>
                <a:gd name="connsiteX1083" fmla="*/ 383343 w 951642"/>
                <a:gd name="connsiteY1083" fmla="*/ 2696 h 927411"/>
                <a:gd name="connsiteX1084" fmla="*/ 386039 w 951642"/>
                <a:gd name="connsiteY1084" fmla="*/ 0 h 927411"/>
                <a:gd name="connsiteX1085" fmla="*/ 296266 w 951642"/>
                <a:gd name="connsiteY1085" fmla="*/ 0 h 927411"/>
                <a:gd name="connsiteX1086" fmla="*/ 298961 w 951642"/>
                <a:gd name="connsiteY1086" fmla="*/ 2696 h 927411"/>
                <a:gd name="connsiteX1087" fmla="*/ 296266 w 951642"/>
                <a:gd name="connsiteY1087" fmla="*/ 5391 h 927411"/>
                <a:gd name="connsiteX1088" fmla="*/ 293570 w 951642"/>
                <a:gd name="connsiteY1088" fmla="*/ 2696 h 927411"/>
                <a:gd name="connsiteX1089" fmla="*/ 296266 w 951642"/>
                <a:gd name="connsiteY1089" fmla="*/ 0 h 927411"/>
                <a:gd name="connsiteX1090" fmla="*/ 206493 w 951642"/>
                <a:gd name="connsiteY1090" fmla="*/ 0 h 927411"/>
                <a:gd name="connsiteX1091" fmla="*/ 209179 w 951642"/>
                <a:gd name="connsiteY1091" fmla="*/ 2696 h 927411"/>
                <a:gd name="connsiteX1092" fmla="*/ 206493 w 951642"/>
                <a:gd name="connsiteY1092" fmla="*/ 5391 h 927411"/>
                <a:gd name="connsiteX1093" fmla="*/ 203797 w 951642"/>
                <a:gd name="connsiteY1093" fmla="*/ 2696 h 927411"/>
                <a:gd name="connsiteX1094" fmla="*/ 206493 w 951642"/>
                <a:gd name="connsiteY1094" fmla="*/ 0 h 927411"/>
                <a:gd name="connsiteX1095" fmla="*/ 116719 w 951642"/>
                <a:gd name="connsiteY1095" fmla="*/ 0 h 927411"/>
                <a:gd name="connsiteX1096" fmla="*/ 119405 w 951642"/>
                <a:gd name="connsiteY1096" fmla="*/ 2696 h 927411"/>
                <a:gd name="connsiteX1097" fmla="*/ 116719 w 951642"/>
                <a:gd name="connsiteY1097" fmla="*/ 5391 h 927411"/>
                <a:gd name="connsiteX1098" fmla="*/ 114033 w 951642"/>
                <a:gd name="connsiteY1098" fmla="*/ 2696 h 927411"/>
                <a:gd name="connsiteX1099" fmla="*/ 116719 w 951642"/>
                <a:gd name="connsiteY1099" fmla="*/ 0 h 927411"/>
                <a:gd name="connsiteX1100" fmla="*/ 26937 w 951642"/>
                <a:gd name="connsiteY1100" fmla="*/ 0 h 927411"/>
                <a:gd name="connsiteX1101" fmla="*/ 29632 w 951642"/>
                <a:gd name="connsiteY1101" fmla="*/ 2696 h 927411"/>
                <a:gd name="connsiteX1102" fmla="*/ 26937 w 951642"/>
                <a:gd name="connsiteY1102" fmla="*/ 5391 h 927411"/>
                <a:gd name="connsiteX1103" fmla="*/ 24241 w 951642"/>
                <a:gd name="connsiteY1103" fmla="*/ 2696 h 927411"/>
                <a:gd name="connsiteX1104" fmla="*/ 26937 w 951642"/>
                <a:gd name="connsiteY1104" fmla="*/ 0 h 92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</a:cxnLst>
              <a:rect l="l" t="t" r="r" b="b"/>
              <a:pathLst>
                <a:path w="951642" h="927411">
                  <a:moveTo>
                    <a:pt x="655367" y="873548"/>
                  </a:moveTo>
                  <a:cubicBezTo>
                    <a:pt x="670239" y="873548"/>
                    <a:pt x="682294" y="885604"/>
                    <a:pt x="682294" y="900475"/>
                  </a:cubicBezTo>
                  <a:cubicBezTo>
                    <a:pt x="682294" y="915347"/>
                    <a:pt x="670239" y="927402"/>
                    <a:pt x="655367" y="927402"/>
                  </a:cubicBezTo>
                  <a:cubicBezTo>
                    <a:pt x="640496" y="927402"/>
                    <a:pt x="628440" y="915347"/>
                    <a:pt x="628440" y="900475"/>
                  </a:cubicBezTo>
                  <a:cubicBezTo>
                    <a:pt x="628440" y="885604"/>
                    <a:pt x="640496" y="873548"/>
                    <a:pt x="655367" y="873548"/>
                  </a:cubicBezTo>
                  <a:close/>
                  <a:moveTo>
                    <a:pt x="565594" y="873548"/>
                  </a:moveTo>
                  <a:cubicBezTo>
                    <a:pt x="580466" y="873548"/>
                    <a:pt x="592521" y="885604"/>
                    <a:pt x="592521" y="900475"/>
                  </a:cubicBezTo>
                  <a:cubicBezTo>
                    <a:pt x="592521" y="915347"/>
                    <a:pt x="580466" y="927402"/>
                    <a:pt x="565594" y="927402"/>
                  </a:cubicBezTo>
                  <a:cubicBezTo>
                    <a:pt x="550723" y="927402"/>
                    <a:pt x="538667" y="915347"/>
                    <a:pt x="538667" y="900475"/>
                  </a:cubicBezTo>
                  <a:cubicBezTo>
                    <a:pt x="538667" y="885604"/>
                    <a:pt x="550723" y="873548"/>
                    <a:pt x="565594" y="873548"/>
                  </a:cubicBezTo>
                  <a:close/>
                  <a:moveTo>
                    <a:pt x="386048" y="873548"/>
                  </a:moveTo>
                  <a:cubicBezTo>
                    <a:pt x="400920" y="873548"/>
                    <a:pt x="412975" y="885604"/>
                    <a:pt x="412975" y="900475"/>
                  </a:cubicBezTo>
                  <a:cubicBezTo>
                    <a:pt x="412975" y="915347"/>
                    <a:pt x="400920" y="927402"/>
                    <a:pt x="386048" y="927402"/>
                  </a:cubicBezTo>
                  <a:cubicBezTo>
                    <a:pt x="371177" y="927402"/>
                    <a:pt x="359121" y="915347"/>
                    <a:pt x="359121" y="900475"/>
                  </a:cubicBezTo>
                  <a:cubicBezTo>
                    <a:pt x="359121" y="885604"/>
                    <a:pt x="371177" y="873548"/>
                    <a:pt x="386048" y="873548"/>
                  </a:cubicBezTo>
                  <a:close/>
                  <a:moveTo>
                    <a:pt x="296265" y="873548"/>
                  </a:moveTo>
                  <a:cubicBezTo>
                    <a:pt x="311137" y="873548"/>
                    <a:pt x="323192" y="885604"/>
                    <a:pt x="323192" y="900475"/>
                  </a:cubicBezTo>
                  <a:cubicBezTo>
                    <a:pt x="323192" y="915347"/>
                    <a:pt x="311137" y="927402"/>
                    <a:pt x="296265" y="927402"/>
                  </a:cubicBezTo>
                  <a:cubicBezTo>
                    <a:pt x="281394" y="927402"/>
                    <a:pt x="269338" y="915347"/>
                    <a:pt x="269338" y="900475"/>
                  </a:cubicBezTo>
                  <a:cubicBezTo>
                    <a:pt x="269338" y="885604"/>
                    <a:pt x="281394" y="873548"/>
                    <a:pt x="296265" y="873548"/>
                  </a:cubicBezTo>
                  <a:close/>
                  <a:moveTo>
                    <a:pt x="924706" y="873538"/>
                  </a:moveTo>
                  <a:cubicBezTo>
                    <a:pt x="939582" y="873538"/>
                    <a:pt x="951642" y="885598"/>
                    <a:pt x="951642" y="900475"/>
                  </a:cubicBezTo>
                  <a:cubicBezTo>
                    <a:pt x="951642" y="915351"/>
                    <a:pt x="939582" y="927411"/>
                    <a:pt x="924706" y="927411"/>
                  </a:cubicBezTo>
                  <a:cubicBezTo>
                    <a:pt x="909829" y="927411"/>
                    <a:pt x="897769" y="915351"/>
                    <a:pt x="897769" y="900475"/>
                  </a:cubicBezTo>
                  <a:cubicBezTo>
                    <a:pt x="897769" y="885598"/>
                    <a:pt x="909829" y="873538"/>
                    <a:pt x="924706" y="873538"/>
                  </a:cubicBezTo>
                  <a:close/>
                  <a:moveTo>
                    <a:pt x="834924" y="873538"/>
                  </a:moveTo>
                  <a:cubicBezTo>
                    <a:pt x="849800" y="873538"/>
                    <a:pt x="861860" y="885598"/>
                    <a:pt x="861860" y="900475"/>
                  </a:cubicBezTo>
                  <a:cubicBezTo>
                    <a:pt x="861860" y="915351"/>
                    <a:pt x="849800" y="927411"/>
                    <a:pt x="834924" y="927411"/>
                  </a:cubicBezTo>
                  <a:cubicBezTo>
                    <a:pt x="820047" y="927411"/>
                    <a:pt x="807987" y="915351"/>
                    <a:pt x="807987" y="900475"/>
                  </a:cubicBezTo>
                  <a:cubicBezTo>
                    <a:pt x="807987" y="885598"/>
                    <a:pt x="820047" y="873538"/>
                    <a:pt x="834924" y="873538"/>
                  </a:cubicBezTo>
                  <a:close/>
                  <a:moveTo>
                    <a:pt x="745151" y="873538"/>
                  </a:moveTo>
                  <a:cubicBezTo>
                    <a:pt x="760027" y="873538"/>
                    <a:pt x="772087" y="885598"/>
                    <a:pt x="772087" y="900475"/>
                  </a:cubicBezTo>
                  <a:cubicBezTo>
                    <a:pt x="772087" y="915351"/>
                    <a:pt x="760027" y="927411"/>
                    <a:pt x="745151" y="927411"/>
                  </a:cubicBezTo>
                  <a:cubicBezTo>
                    <a:pt x="730274" y="927411"/>
                    <a:pt x="718214" y="915351"/>
                    <a:pt x="718214" y="900475"/>
                  </a:cubicBezTo>
                  <a:cubicBezTo>
                    <a:pt x="718214" y="885598"/>
                    <a:pt x="730274" y="873538"/>
                    <a:pt x="745151" y="873538"/>
                  </a:cubicBezTo>
                  <a:close/>
                  <a:moveTo>
                    <a:pt x="475822" y="873538"/>
                  </a:moveTo>
                  <a:cubicBezTo>
                    <a:pt x="490698" y="873538"/>
                    <a:pt x="502758" y="885598"/>
                    <a:pt x="502758" y="900475"/>
                  </a:cubicBezTo>
                  <a:cubicBezTo>
                    <a:pt x="502758" y="915351"/>
                    <a:pt x="490698" y="927411"/>
                    <a:pt x="475822" y="927411"/>
                  </a:cubicBezTo>
                  <a:cubicBezTo>
                    <a:pt x="460945" y="927411"/>
                    <a:pt x="448885" y="915351"/>
                    <a:pt x="448885" y="900475"/>
                  </a:cubicBezTo>
                  <a:cubicBezTo>
                    <a:pt x="448885" y="885598"/>
                    <a:pt x="460945" y="873538"/>
                    <a:pt x="475822" y="873538"/>
                  </a:cubicBezTo>
                  <a:close/>
                  <a:moveTo>
                    <a:pt x="206493" y="873538"/>
                  </a:moveTo>
                  <a:cubicBezTo>
                    <a:pt x="221369" y="873538"/>
                    <a:pt x="233429" y="885598"/>
                    <a:pt x="233429" y="900475"/>
                  </a:cubicBezTo>
                  <a:cubicBezTo>
                    <a:pt x="233429" y="915351"/>
                    <a:pt x="221369" y="927411"/>
                    <a:pt x="206493" y="927411"/>
                  </a:cubicBezTo>
                  <a:cubicBezTo>
                    <a:pt x="191616" y="927411"/>
                    <a:pt x="179556" y="915351"/>
                    <a:pt x="179556" y="900475"/>
                  </a:cubicBezTo>
                  <a:cubicBezTo>
                    <a:pt x="179556" y="885598"/>
                    <a:pt x="191616" y="873538"/>
                    <a:pt x="206493" y="873538"/>
                  </a:cubicBezTo>
                  <a:close/>
                  <a:moveTo>
                    <a:pt x="116710" y="873538"/>
                  </a:moveTo>
                  <a:cubicBezTo>
                    <a:pt x="131586" y="873538"/>
                    <a:pt x="143646" y="885598"/>
                    <a:pt x="143646" y="900475"/>
                  </a:cubicBezTo>
                  <a:cubicBezTo>
                    <a:pt x="143646" y="915351"/>
                    <a:pt x="131586" y="927411"/>
                    <a:pt x="116710" y="927411"/>
                  </a:cubicBezTo>
                  <a:cubicBezTo>
                    <a:pt x="101833" y="927411"/>
                    <a:pt x="89773" y="915351"/>
                    <a:pt x="89773" y="900475"/>
                  </a:cubicBezTo>
                  <a:cubicBezTo>
                    <a:pt x="89773" y="885598"/>
                    <a:pt x="101833" y="873538"/>
                    <a:pt x="116710" y="873538"/>
                  </a:cubicBezTo>
                  <a:close/>
                  <a:moveTo>
                    <a:pt x="26937" y="873538"/>
                  </a:moveTo>
                  <a:cubicBezTo>
                    <a:pt x="41813" y="873538"/>
                    <a:pt x="53873" y="885598"/>
                    <a:pt x="53873" y="900475"/>
                  </a:cubicBezTo>
                  <a:cubicBezTo>
                    <a:pt x="53873" y="915351"/>
                    <a:pt x="41813" y="927411"/>
                    <a:pt x="26937" y="927411"/>
                  </a:cubicBezTo>
                  <a:cubicBezTo>
                    <a:pt x="12060" y="927411"/>
                    <a:pt x="0" y="915351"/>
                    <a:pt x="0" y="900475"/>
                  </a:cubicBezTo>
                  <a:cubicBezTo>
                    <a:pt x="0" y="885598"/>
                    <a:pt x="12060" y="873538"/>
                    <a:pt x="26937" y="873538"/>
                  </a:cubicBezTo>
                  <a:close/>
                  <a:moveTo>
                    <a:pt x="879815" y="829866"/>
                  </a:moveTo>
                  <a:cubicBezTo>
                    <a:pt x="894018" y="829866"/>
                    <a:pt x="905532" y="841380"/>
                    <a:pt x="905532" y="855583"/>
                  </a:cubicBezTo>
                  <a:cubicBezTo>
                    <a:pt x="905532" y="869787"/>
                    <a:pt x="894018" y="881301"/>
                    <a:pt x="879815" y="881301"/>
                  </a:cubicBezTo>
                  <a:cubicBezTo>
                    <a:pt x="865611" y="881301"/>
                    <a:pt x="854097" y="869787"/>
                    <a:pt x="854097" y="855583"/>
                  </a:cubicBezTo>
                  <a:cubicBezTo>
                    <a:pt x="854097" y="841380"/>
                    <a:pt x="865611" y="829866"/>
                    <a:pt x="879815" y="829866"/>
                  </a:cubicBezTo>
                  <a:close/>
                  <a:moveTo>
                    <a:pt x="790033" y="829866"/>
                  </a:moveTo>
                  <a:cubicBezTo>
                    <a:pt x="804236" y="829866"/>
                    <a:pt x="815750" y="841380"/>
                    <a:pt x="815750" y="855583"/>
                  </a:cubicBezTo>
                  <a:cubicBezTo>
                    <a:pt x="815750" y="869787"/>
                    <a:pt x="804236" y="881301"/>
                    <a:pt x="790033" y="881301"/>
                  </a:cubicBezTo>
                  <a:cubicBezTo>
                    <a:pt x="775829" y="881301"/>
                    <a:pt x="764315" y="869787"/>
                    <a:pt x="764315" y="855583"/>
                  </a:cubicBezTo>
                  <a:cubicBezTo>
                    <a:pt x="764315" y="841380"/>
                    <a:pt x="775829" y="829866"/>
                    <a:pt x="790033" y="829866"/>
                  </a:cubicBezTo>
                  <a:close/>
                  <a:moveTo>
                    <a:pt x="700269" y="829866"/>
                  </a:moveTo>
                  <a:cubicBezTo>
                    <a:pt x="714472" y="829866"/>
                    <a:pt x="725986" y="841380"/>
                    <a:pt x="725986" y="855583"/>
                  </a:cubicBezTo>
                  <a:cubicBezTo>
                    <a:pt x="725986" y="869787"/>
                    <a:pt x="714472" y="881301"/>
                    <a:pt x="700269" y="881301"/>
                  </a:cubicBezTo>
                  <a:cubicBezTo>
                    <a:pt x="686065" y="881301"/>
                    <a:pt x="674551" y="869787"/>
                    <a:pt x="674551" y="855583"/>
                  </a:cubicBezTo>
                  <a:cubicBezTo>
                    <a:pt x="674551" y="841380"/>
                    <a:pt x="686065" y="829866"/>
                    <a:pt x="700269" y="829866"/>
                  </a:cubicBezTo>
                  <a:close/>
                  <a:moveTo>
                    <a:pt x="610486" y="829866"/>
                  </a:moveTo>
                  <a:cubicBezTo>
                    <a:pt x="624689" y="829866"/>
                    <a:pt x="636203" y="841380"/>
                    <a:pt x="636203" y="855583"/>
                  </a:cubicBezTo>
                  <a:cubicBezTo>
                    <a:pt x="636203" y="869787"/>
                    <a:pt x="624689" y="881301"/>
                    <a:pt x="610486" y="881301"/>
                  </a:cubicBezTo>
                  <a:cubicBezTo>
                    <a:pt x="596282" y="881301"/>
                    <a:pt x="584768" y="869787"/>
                    <a:pt x="584768" y="855583"/>
                  </a:cubicBezTo>
                  <a:cubicBezTo>
                    <a:pt x="584768" y="841380"/>
                    <a:pt x="596282" y="829866"/>
                    <a:pt x="610486" y="829866"/>
                  </a:cubicBezTo>
                  <a:close/>
                  <a:moveTo>
                    <a:pt x="520703" y="829866"/>
                  </a:moveTo>
                  <a:cubicBezTo>
                    <a:pt x="534907" y="829866"/>
                    <a:pt x="546421" y="841380"/>
                    <a:pt x="546421" y="855583"/>
                  </a:cubicBezTo>
                  <a:cubicBezTo>
                    <a:pt x="546421" y="869787"/>
                    <a:pt x="534907" y="881301"/>
                    <a:pt x="520703" y="881301"/>
                  </a:cubicBezTo>
                  <a:cubicBezTo>
                    <a:pt x="506500" y="881301"/>
                    <a:pt x="494986" y="869787"/>
                    <a:pt x="494986" y="855583"/>
                  </a:cubicBezTo>
                  <a:cubicBezTo>
                    <a:pt x="494986" y="841380"/>
                    <a:pt x="506500" y="829866"/>
                    <a:pt x="520703" y="829866"/>
                  </a:cubicBezTo>
                  <a:close/>
                  <a:moveTo>
                    <a:pt x="430931" y="829866"/>
                  </a:moveTo>
                  <a:cubicBezTo>
                    <a:pt x="445134" y="829866"/>
                    <a:pt x="456648" y="841380"/>
                    <a:pt x="456648" y="855583"/>
                  </a:cubicBezTo>
                  <a:cubicBezTo>
                    <a:pt x="456648" y="869787"/>
                    <a:pt x="445134" y="881301"/>
                    <a:pt x="430931" y="881301"/>
                  </a:cubicBezTo>
                  <a:cubicBezTo>
                    <a:pt x="416727" y="881301"/>
                    <a:pt x="405213" y="869787"/>
                    <a:pt x="405213" y="855583"/>
                  </a:cubicBezTo>
                  <a:cubicBezTo>
                    <a:pt x="405213" y="841380"/>
                    <a:pt x="416727" y="829866"/>
                    <a:pt x="430931" y="829866"/>
                  </a:cubicBezTo>
                  <a:close/>
                  <a:moveTo>
                    <a:pt x="341156" y="829866"/>
                  </a:moveTo>
                  <a:cubicBezTo>
                    <a:pt x="355360" y="829866"/>
                    <a:pt x="366874" y="841380"/>
                    <a:pt x="366874" y="855583"/>
                  </a:cubicBezTo>
                  <a:cubicBezTo>
                    <a:pt x="366874" y="869787"/>
                    <a:pt x="355360" y="881301"/>
                    <a:pt x="341156" y="881301"/>
                  </a:cubicBezTo>
                  <a:cubicBezTo>
                    <a:pt x="326953" y="881301"/>
                    <a:pt x="315439" y="869787"/>
                    <a:pt x="315439" y="855583"/>
                  </a:cubicBezTo>
                  <a:cubicBezTo>
                    <a:pt x="315439" y="841380"/>
                    <a:pt x="326953" y="829866"/>
                    <a:pt x="341156" y="829866"/>
                  </a:cubicBezTo>
                  <a:close/>
                  <a:moveTo>
                    <a:pt x="251374" y="829866"/>
                  </a:moveTo>
                  <a:cubicBezTo>
                    <a:pt x="265578" y="829866"/>
                    <a:pt x="277092" y="841380"/>
                    <a:pt x="277092" y="855583"/>
                  </a:cubicBezTo>
                  <a:cubicBezTo>
                    <a:pt x="277092" y="869787"/>
                    <a:pt x="265578" y="881301"/>
                    <a:pt x="251374" y="881301"/>
                  </a:cubicBezTo>
                  <a:cubicBezTo>
                    <a:pt x="237171" y="881301"/>
                    <a:pt x="225657" y="869787"/>
                    <a:pt x="225657" y="855583"/>
                  </a:cubicBezTo>
                  <a:cubicBezTo>
                    <a:pt x="225657" y="841380"/>
                    <a:pt x="237171" y="829866"/>
                    <a:pt x="251374" y="829866"/>
                  </a:cubicBezTo>
                  <a:close/>
                  <a:moveTo>
                    <a:pt x="161601" y="829866"/>
                  </a:moveTo>
                  <a:cubicBezTo>
                    <a:pt x="175805" y="829866"/>
                    <a:pt x="187319" y="841380"/>
                    <a:pt x="187319" y="855583"/>
                  </a:cubicBezTo>
                  <a:cubicBezTo>
                    <a:pt x="187319" y="869787"/>
                    <a:pt x="175805" y="881301"/>
                    <a:pt x="161601" y="881301"/>
                  </a:cubicBezTo>
                  <a:cubicBezTo>
                    <a:pt x="147398" y="881301"/>
                    <a:pt x="135884" y="869787"/>
                    <a:pt x="135884" y="855583"/>
                  </a:cubicBezTo>
                  <a:cubicBezTo>
                    <a:pt x="135884" y="841380"/>
                    <a:pt x="147398" y="829866"/>
                    <a:pt x="161601" y="829866"/>
                  </a:cubicBezTo>
                  <a:close/>
                  <a:moveTo>
                    <a:pt x="71819" y="829866"/>
                  </a:moveTo>
                  <a:cubicBezTo>
                    <a:pt x="86022" y="829866"/>
                    <a:pt x="97536" y="841380"/>
                    <a:pt x="97536" y="855583"/>
                  </a:cubicBezTo>
                  <a:cubicBezTo>
                    <a:pt x="97536" y="869787"/>
                    <a:pt x="86022" y="881301"/>
                    <a:pt x="71819" y="881301"/>
                  </a:cubicBezTo>
                  <a:cubicBezTo>
                    <a:pt x="57615" y="881301"/>
                    <a:pt x="46101" y="869787"/>
                    <a:pt x="46101" y="855583"/>
                  </a:cubicBezTo>
                  <a:cubicBezTo>
                    <a:pt x="46101" y="841380"/>
                    <a:pt x="57615" y="829866"/>
                    <a:pt x="71819" y="829866"/>
                  </a:cubicBezTo>
                  <a:close/>
                  <a:moveTo>
                    <a:pt x="924697" y="786184"/>
                  </a:moveTo>
                  <a:cubicBezTo>
                    <a:pt x="938232" y="786184"/>
                    <a:pt x="949205" y="797157"/>
                    <a:pt x="949205" y="810692"/>
                  </a:cubicBezTo>
                  <a:cubicBezTo>
                    <a:pt x="949205" y="824227"/>
                    <a:pt x="938232" y="835200"/>
                    <a:pt x="924697" y="835200"/>
                  </a:cubicBezTo>
                  <a:cubicBezTo>
                    <a:pt x="911162" y="835200"/>
                    <a:pt x="900189" y="824227"/>
                    <a:pt x="900189" y="810692"/>
                  </a:cubicBezTo>
                  <a:cubicBezTo>
                    <a:pt x="900189" y="797157"/>
                    <a:pt x="911162" y="786184"/>
                    <a:pt x="924697" y="786184"/>
                  </a:cubicBezTo>
                  <a:close/>
                  <a:moveTo>
                    <a:pt x="834924" y="786184"/>
                  </a:moveTo>
                  <a:cubicBezTo>
                    <a:pt x="848459" y="786184"/>
                    <a:pt x="859432" y="797157"/>
                    <a:pt x="859432" y="810692"/>
                  </a:cubicBezTo>
                  <a:cubicBezTo>
                    <a:pt x="859432" y="824227"/>
                    <a:pt x="848459" y="835200"/>
                    <a:pt x="834924" y="835200"/>
                  </a:cubicBezTo>
                  <a:cubicBezTo>
                    <a:pt x="821389" y="835200"/>
                    <a:pt x="810416" y="824227"/>
                    <a:pt x="810416" y="810692"/>
                  </a:cubicBezTo>
                  <a:cubicBezTo>
                    <a:pt x="810416" y="797157"/>
                    <a:pt x="821389" y="786184"/>
                    <a:pt x="834924" y="786184"/>
                  </a:cubicBezTo>
                  <a:close/>
                  <a:moveTo>
                    <a:pt x="745150" y="786184"/>
                  </a:moveTo>
                  <a:cubicBezTo>
                    <a:pt x="758685" y="786184"/>
                    <a:pt x="769658" y="797157"/>
                    <a:pt x="769658" y="810692"/>
                  </a:cubicBezTo>
                  <a:cubicBezTo>
                    <a:pt x="769658" y="824227"/>
                    <a:pt x="758685" y="835200"/>
                    <a:pt x="745150" y="835200"/>
                  </a:cubicBezTo>
                  <a:cubicBezTo>
                    <a:pt x="731615" y="835200"/>
                    <a:pt x="720642" y="824227"/>
                    <a:pt x="720642" y="810692"/>
                  </a:cubicBezTo>
                  <a:cubicBezTo>
                    <a:pt x="720642" y="797157"/>
                    <a:pt x="731615" y="786184"/>
                    <a:pt x="745150" y="786184"/>
                  </a:cubicBezTo>
                  <a:close/>
                  <a:moveTo>
                    <a:pt x="655377" y="786184"/>
                  </a:moveTo>
                  <a:cubicBezTo>
                    <a:pt x="668912" y="786184"/>
                    <a:pt x="679885" y="797157"/>
                    <a:pt x="679885" y="810692"/>
                  </a:cubicBezTo>
                  <a:cubicBezTo>
                    <a:pt x="679885" y="824227"/>
                    <a:pt x="668912" y="835200"/>
                    <a:pt x="655377" y="835200"/>
                  </a:cubicBezTo>
                  <a:cubicBezTo>
                    <a:pt x="641842" y="835200"/>
                    <a:pt x="630869" y="824227"/>
                    <a:pt x="630869" y="810692"/>
                  </a:cubicBezTo>
                  <a:cubicBezTo>
                    <a:pt x="630869" y="797157"/>
                    <a:pt x="641842" y="786184"/>
                    <a:pt x="655377" y="786184"/>
                  </a:cubicBezTo>
                  <a:close/>
                  <a:moveTo>
                    <a:pt x="565595" y="786184"/>
                  </a:moveTo>
                  <a:cubicBezTo>
                    <a:pt x="579130" y="786184"/>
                    <a:pt x="590103" y="797157"/>
                    <a:pt x="590103" y="810692"/>
                  </a:cubicBezTo>
                  <a:cubicBezTo>
                    <a:pt x="590103" y="824227"/>
                    <a:pt x="579130" y="835200"/>
                    <a:pt x="565595" y="835200"/>
                  </a:cubicBezTo>
                  <a:cubicBezTo>
                    <a:pt x="552060" y="835200"/>
                    <a:pt x="541087" y="824227"/>
                    <a:pt x="541087" y="810692"/>
                  </a:cubicBezTo>
                  <a:cubicBezTo>
                    <a:pt x="541087" y="797157"/>
                    <a:pt x="552059" y="786184"/>
                    <a:pt x="565595" y="786184"/>
                  </a:cubicBezTo>
                  <a:close/>
                  <a:moveTo>
                    <a:pt x="475822" y="786184"/>
                  </a:moveTo>
                  <a:cubicBezTo>
                    <a:pt x="489357" y="786184"/>
                    <a:pt x="500330" y="797157"/>
                    <a:pt x="500330" y="810692"/>
                  </a:cubicBezTo>
                  <a:cubicBezTo>
                    <a:pt x="500330" y="824227"/>
                    <a:pt x="489357" y="835200"/>
                    <a:pt x="475822" y="835200"/>
                  </a:cubicBezTo>
                  <a:cubicBezTo>
                    <a:pt x="462287" y="835200"/>
                    <a:pt x="451314" y="824227"/>
                    <a:pt x="451314" y="810692"/>
                  </a:cubicBezTo>
                  <a:cubicBezTo>
                    <a:pt x="451314" y="797157"/>
                    <a:pt x="462286" y="786184"/>
                    <a:pt x="475822" y="786184"/>
                  </a:cubicBezTo>
                  <a:close/>
                  <a:moveTo>
                    <a:pt x="386048" y="786184"/>
                  </a:moveTo>
                  <a:cubicBezTo>
                    <a:pt x="399583" y="786184"/>
                    <a:pt x="410556" y="797157"/>
                    <a:pt x="410556" y="810692"/>
                  </a:cubicBezTo>
                  <a:cubicBezTo>
                    <a:pt x="410556" y="824227"/>
                    <a:pt x="399583" y="835200"/>
                    <a:pt x="386048" y="835200"/>
                  </a:cubicBezTo>
                  <a:cubicBezTo>
                    <a:pt x="372513" y="835200"/>
                    <a:pt x="361540" y="824227"/>
                    <a:pt x="361540" y="810692"/>
                  </a:cubicBezTo>
                  <a:cubicBezTo>
                    <a:pt x="361540" y="797157"/>
                    <a:pt x="372512" y="786184"/>
                    <a:pt x="386048" y="786184"/>
                  </a:cubicBezTo>
                  <a:close/>
                  <a:moveTo>
                    <a:pt x="296266" y="786184"/>
                  </a:moveTo>
                  <a:cubicBezTo>
                    <a:pt x="309801" y="786184"/>
                    <a:pt x="320774" y="797157"/>
                    <a:pt x="320774" y="810692"/>
                  </a:cubicBezTo>
                  <a:cubicBezTo>
                    <a:pt x="320774" y="824227"/>
                    <a:pt x="309801" y="835200"/>
                    <a:pt x="296266" y="835200"/>
                  </a:cubicBezTo>
                  <a:cubicBezTo>
                    <a:pt x="282731" y="835200"/>
                    <a:pt x="271758" y="824227"/>
                    <a:pt x="271758" y="810692"/>
                  </a:cubicBezTo>
                  <a:cubicBezTo>
                    <a:pt x="271758" y="797157"/>
                    <a:pt x="282731" y="786184"/>
                    <a:pt x="296266" y="786184"/>
                  </a:cubicBezTo>
                  <a:close/>
                  <a:moveTo>
                    <a:pt x="206483" y="786184"/>
                  </a:moveTo>
                  <a:cubicBezTo>
                    <a:pt x="220018" y="786184"/>
                    <a:pt x="230991" y="797157"/>
                    <a:pt x="230991" y="810692"/>
                  </a:cubicBezTo>
                  <a:cubicBezTo>
                    <a:pt x="230991" y="824227"/>
                    <a:pt x="220018" y="835200"/>
                    <a:pt x="206483" y="835200"/>
                  </a:cubicBezTo>
                  <a:cubicBezTo>
                    <a:pt x="192948" y="835200"/>
                    <a:pt x="181975" y="824227"/>
                    <a:pt x="181975" y="810692"/>
                  </a:cubicBezTo>
                  <a:cubicBezTo>
                    <a:pt x="181975" y="797157"/>
                    <a:pt x="192948" y="786184"/>
                    <a:pt x="206483" y="786184"/>
                  </a:cubicBezTo>
                  <a:close/>
                  <a:moveTo>
                    <a:pt x="116710" y="786184"/>
                  </a:moveTo>
                  <a:cubicBezTo>
                    <a:pt x="130245" y="786184"/>
                    <a:pt x="141218" y="797157"/>
                    <a:pt x="141218" y="810692"/>
                  </a:cubicBezTo>
                  <a:cubicBezTo>
                    <a:pt x="141218" y="824227"/>
                    <a:pt x="130245" y="835200"/>
                    <a:pt x="116710" y="835200"/>
                  </a:cubicBezTo>
                  <a:cubicBezTo>
                    <a:pt x="103175" y="835200"/>
                    <a:pt x="92202" y="824227"/>
                    <a:pt x="92202" y="810692"/>
                  </a:cubicBezTo>
                  <a:cubicBezTo>
                    <a:pt x="92202" y="797157"/>
                    <a:pt x="103175" y="786184"/>
                    <a:pt x="116710" y="786184"/>
                  </a:cubicBezTo>
                  <a:close/>
                  <a:moveTo>
                    <a:pt x="26937" y="786184"/>
                  </a:moveTo>
                  <a:cubicBezTo>
                    <a:pt x="40472" y="786184"/>
                    <a:pt x="51445" y="797157"/>
                    <a:pt x="51445" y="810692"/>
                  </a:cubicBezTo>
                  <a:cubicBezTo>
                    <a:pt x="51445" y="824227"/>
                    <a:pt x="40472" y="835200"/>
                    <a:pt x="26937" y="835200"/>
                  </a:cubicBezTo>
                  <a:cubicBezTo>
                    <a:pt x="13402" y="835200"/>
                    <a:pt x="2429" y="824227"/>
                    <a:pt x="2429" y="810692"/>
                  </a:cubicBezTo>
                  <a:cubicBezTo>
                    <a:pt x="2429" y="797157"/>
                    <a:pt x="13402" y="786184"/>
                    <a:pt x="26937" y="786184"/>
                  </a:cubicBezTo>
                  <a:close/>
                  <a:moveTo>
                    <a:pt x="879815" y="742503"/>
                  </a:moveTo>
                  <a:cubicBezTo>
                    <a:pt x="892682" y="742503"/>
                    <a:pt x="903113" y="752934"/>
                    <a:pt x="903113" y="765801"/>
                  </a:cubicBezTo>
                  <a:cubicBezTo>
                    <a:pt x="903113" y="778668"/>
                    <a:pt x="892682" y="789099"/>
                    <a:pt x="879815" y="789099"/>
                  </a:cubicBezTo>
                  <a:cubicBezTo>
                    <a:pt x="866948" y="789099"/>
                    <a:pt x="856517" y="778668"/>
                    <a:pt x="856517" y="765801"/>
                  </a:cubicBezTo>
                  <a:cubicBezTo>
                    <a:pt x="856517" y="752934"/>
                    <a:pt x="866948" y="742503"/>
                    <a:pt x="879815" y="742503"/>
                  </a:cubicBezTo>
                  <a:close/>
                  <a:moveTo>
                    <a:pt x="790041" y="742503"/>
                  </a:moveTo>
                  <a:cubicBezTo>
                    <a:pt x="802908" y="742503"/>
                    <a:pt x="813339" y="752934"/>
                    <a:pt x="813339" y="765801"/>
                  </a:cubicBezTo>
                  <a:cubicBezTo>
                    <a:pt x="813339" y="778668"/>
                    <a:pt x="802908" y="789099"/>
                    <a:pt x="790041" y="789099"/>
                  </a:cubicBezTo>
                  <a:cubicBezTo>
                    <a:pt x="777174" y="789099"/>
                    <a:pt x="766743" y="778668"/>
                    <a:pt x="766743" y="765801"/>
                  </a:cubicBezTo>
                  <a:cubicBezTo>
                    <a:pt x="766743" y="752934"/>
                    <a:pt x="777174" y="742503"/>
                    <a:pt x="790041" y="742503"/>
                  </a:cubicBezTo>
                  <a:close/>
                  <a:moveTo>
                    <a:pt x="700259" y="742503"/>
                  </a:moveTo>
                  <a:cubicBezTo>
                    <a:pt x="713126" y="742503"/>
                    <a:pt x="723557" y="752934"/>
                    <a:pt x="723557" y="765801"/>
                  </a:cubicBezTo>
                  <a:cubicBezTo>
                    <a:pt x="723557" y="778668"/>
                    <a:pt x="713126" y="789099"/>
                    <a:pt x="700259" y="789099"/>
                  </a:cubicBezTo>
                  <a:cubicBezTo>
                    <a:pt x="687392" y="789099"/>
                    <a:pt x="676961" y="778668"/>
                    <a:pt x="676961" y="765801"/>
                  </a:cubicBezTo>
                  <a:cubicBezTo>
                    <a:pt x="676961" y="752934"/>
                    <a:pt x="687392" y="742503"/>
                    <a:pt x="700259" y="742503"/>
                  </a:cubicBezTo>
                  <a:close/>
                  <a:moveTo>
                    <a:pt x="610486" y="742503"/>
                  </a:moveTo>
                  <a:cubicBezTo>
                    <a:pt x="623353" y="742503"/>
                    <a:pt x="633784" y="752934"/>
                    <a:pt x="633784" y="765801"/>
                  </a:cubicBezTo>
                  <a:cubicBezTo>
                    <a:pt x="633784" y="778668"/>
                    <a:pt x="623353" y="789099"/>
                    <a:pt x="610486" y="789099"/>
                  </a:cubicBezTo>
                  <a:cubicBezTo>
                    <a:pt x="597619" y="789099"/>
                    <a:pt x="587188" y="778668"/>
                    <a:pt x="587188" y="765801"/>
                  </a:cubicBezTo>
                  <a:cubicBezTo>
                    <a:pt x="587188" y="752934"/>
                    <a:pt x="597619" y="742503"/>
                    <a:pt x="610486" y="742503"/>
                  </a:cubicBezTo>
                  <a:close/>
                  <a:moveTo>
                    <a:pt x="520703" y="742503"/>
                  </a:moveTo>
                  <a:cubicBezTo>
                    <a:pt x="533570" y="742503"/>
                    <a:pt x="544001" y="752934"/>
                    <a:pt x="544001" y="765801"/>
                  </a:cubicBezTo>
                  <a:cubicBezTo>
                    <a:pt x="544001" y="778668"/>
                    <a:pt x="533570" y="789099"/>
                    <a:pt x="520703" y="789099"/>
                  </a:cubicBezTo>
                  <a:cubicBezTo>
                    <a:pt x="507836" y="789099"/>
                    <a:pt x="497405" y="778668"/>
                    <a:pt x="497405" y="765801"/>
                  </a:cubicBezTo>
                  <a:cubicBezTo>
                    <a:pt x="497405" y="752934"/>
                    <a:pt x="507836" y="742503"/>
                    <a:pt x="520703" y="742503"/>
                  </a:cubicBezTo>
                  <a:close/>
                  <a:moveTo>
                    <a:pt x="430930" y="742503"/>
                  </a:moveTo>
                  <a:cubicBezTo>
                    <a:pt x="443797" y="742503"/>
                    <a:pt x="454228" y="752934"/>
                    <a:pt x="454228" y="765801"/>
                  </a:cubicBezTo>
                  <a:cubicBezTo>
                    <a:pt x="454228" y="778668"/>
                    <a:pt x="443797" y="789099"/>
                    <a:pt x="430930" y="789099"/>
                  </a:cubicBezTo>
                  <a:cubicBezTo>
                    <a:pt x="418063" y="789099"/>
                    <a:pt x="407632" y="778668"/>
                    <a:pt x="407632" y="765801"/>
                  </a:cubicBezTo>
                  <a:cubicBezTo>
                    <a:pt x="407632" y="752934"/>
                    <a:pt x="418063" y="742503"/>
                    <a:pt x="430930" y="742503"/>
                  </a:cubicBezTo>
                  <a:close/>
                  <a:moveTo>
                    <a:pt x="341157" y="742503"/>
                  </a:moveTo>
                  <a:cubicBezTo>
                    <a:pt x="354024" y="742503"/>
                    <a:pt x="364455" y="752934"/>
                    <a:pt x="364455" y="765801"/>
                  </a:cubicBezTo>
                  <a:cubicBezTo>
                    <a:pt x="364455" y="778668"/>
                    <a:pt x="354024" y="789099"/>
                    <a:pt x="341157" y="789099"/>
                  </a:cubicBezTo>
                  <a:cubicBezTo>
                    <a:pt x="328290" y="789099"/>
                    <a:pt x="317859" y="778668"/>
                    <a:pt x="317859" y="765801"/>
                  </a:cubicBezTo>
                  <a:cubicBezTo>
                    <a:pt x="317859" y="752934"/>
                    <a:pt x="328290" y="742503"/>
                    <a:pt x="341157" y="742503"/>
                  </a:cubicBezTo>
                  <a:close/>
                  <a:moveTo>
                    <a:pt x="251384" y="742503"/>
                  </a:moveTo>
                  <a:cubicBezTo>
                    <a:pt x="264251" y="742503"/>
                    <a:pt x="274682" y="752934"/>
                    <a:pt x="274682" y="765801"/>
                  </a:cubicBezTo>
                  <a:cubicBezTo>
                    <a:pt x="274682" y="778668"/>
                    <a:pt x="264251" y="789099"/>
                    <a:pt x="251384" y="789099"/>
                  </a:cubicBezTo>
                  <a:cubicBezTo>
                    <a:pt x="238517" y="789099"/>
                    <a:pt x="228086" y="778668"/>
                    <a:pt x="228086" y="765801"/>
                  </a:cubicBezTo>
                  <a:cubicBezTo>
                    <a:pt x="228086" y="752934"/>
                    <a:pt x="238517" y="742503"/>
                    <a:pt x="251384" y="742503"/>
                  </a:cubicBezTo>
                  <a:close/>
                  <a:moveTo>
                    <a:pt x="161601" y="742503"/>
                  </a:moveTo>
                  <a:cubicBezTo>
                    <a:pt x="174468" y="742503"/>
                    <a:pt x="184899" y="752934"/>
                    <a:pt x="184899" y="765801"/>
                  </a:cubicBezTo>
                  <a:cubicBezTo>
                    <a:pt x="184899" y="778668"/>
                    <a:pt x="174468" y="789099"/>
                    <a:pt x="161601" y="789099"/>
                  </a:cubicBezTo>
                  <a:cubicBezTo>
                    <a:pt x="148734" y="789099"/>
                    <a:pt x="138303" y="778668"/>
                    <a:pt x="138303" y="765801"/>
                  </a:cubicBezTo>
                  <a:cubicBezTo>
                    <a:pt x="138303" y="752934"/>
                    <a:pt x="148734" y="742503"/>
                    <a:pt x="161601" y="742503"/>
                  </a:cubicBezTo>
                  <a:close/>
                  <a:moveTo>
                    <a:pt x="71828" y="742503"/>
                  </a:moveTo>
                  <a:cubicBezTo>
                    <a:pt x="84695" y="742503"/>
                    <a:pt x="95126" y="752934"/>
                    <a:pt x="95126" y="765801"/>
                  </a:cubicBezTo>
                  <a:cubicBezTo>
                    <a:pt x="95126" y="778668"/>
                    <a:pt x="84695" y="789099"/>
                    <a:pt x="71828" y="789099"/>
                  </a:cubicBezTo>
                  <a:cubicBezTo>
                    <a:pt x="58961" y="789099"/>
                    <a:pt x="48530" y="778668"/>
                    <a:pt x="48530" y="765801"/>
                  </a:cubicBezTo>
                  <a:cubicBezTo>
                    <a:pt x="48530" y="752934"/>
                    <a:pt x="58961" y="742503"/>
                    <a:pt x="71828" y="742503"/>
                  </a:cubicBezTo>
                  <a:close/>
                  <a:moveTo>
                    <a:pt x="296266" y="698831"/>
                  </a:moveTo>
                  <a:cubicBezTo>
                    <a:pt x="308460" y="698831"/>
                    <a:pt x="318345" y="708716"/>
                    <a:pt x="318345" y="720910"/>
                  </a:cubicBezTo>
                  <a:cubicBezTo>
                    <a:pt x="318345" y="733104"/>
                    <a:pt x="308460" y="742989"/>
                    <a:pt x="296266" y="742989"/>
                  </a:cubicBezTo>
                  <a:cubicBezTo>
                    <a:pt x="284072" y="742989"/>
                    <a:pt x="274187" y="733104"/>
                    <a:pt x="274187" y="720910"/>
                  </a:cubicBezTo>
                  <a:cubicBezTo>
                    <a:pt x="274187" y="708716"/>
                    <a:pt x="284072" y="698831"/>
                    <a:pt x="296266" y="698831"/>
                  </a:cubicBezTo>
                  <a:close/>
                  <a:moveTo>
                    <a:pt x="924696" y="698821"/>
                  </a:moveTo>
                  <a:cubicBezTo>
                    <a:pt x="936896" y="698821"/>
                    <a:pt x="946785" y="708710"/>
                    <a:pt x="946785" y="720909"/>
                  </a:cubicBezTo>
                  <a:cubicBezTo>
                    <a:pt x="946785" y="733109"/>
                    <a:pt x="936896" y="742998"/>
                    <a:pt x="924696" y="742998"/>
                  </a:cubicBezTo>
                  <a:cubicBezTo>
                    <a:pt x="912497" y="742998"/>
                    <a:pt x="902608" y="733109"/>
                    <a:pt x="902608" y="720909"/>
                  </a:cubicBezTo>
                  <a:cubicBezTo>
                    <a:pt x="902608" y="708710"/>
                    <a:pt x="912497" y="698821"/>
                    <a:pt x="924696" y="698821"/>
                  </a:cubicBezTo>
                  <a:close/>
                  <a:moveTo>
                    <a:pt x="834923" y="698821"/>
                  </a:moveTo>
                  <a:cubicBezTo>
                    <a:pt x="847123" y="698821"/>
                    <a:pt x="857012" y="708710"/>
                    <a:pt x="857012" y="720909"/>
                  </a:cubicBezTo>
                  <a:cubicBezTo>
                    <a:pt x="857012" y="733109"/>
                    <a:pt x="847123" y="742998"/>
                    <a:pt x="834923" y="742998"/>
                  </a:cubicBezTo>
                  <a:cubicBezTo>
                    <a:pt x="822724" y="742998"/>
                    <a:pt x="812835" y="733109"/>
                    <a:pt x="812835" y="720909"/>
                  </a:cubicBezTo>
                  <a:cubicBezTo>
                    <a:pt x="812835" y="708710"/>
                    <a:pt x="822724" y="698821"/>
                    <a:pt x="834923" y="698821"/>
                  </a:cubicBezTo>
                  <a:close/>
                  <a:moveTo>
                    <a:pt x="745151" y="698821"/>
                  </a:moveTo>
                  <a:cubicBezTo>
                    <a:pt x="757350" y="698821"/>
                    <a:pt x="767239" y="708710"/>
                    <a:pt x="767239" y="720909"/>
                  </a:cubicBezTo>
                  <a:cubicBezTo>
                    <a:pt x="767239" y="733109"/>
                    <a:pt x="757350" y="742998"/>
                    <a:pt x="745151" y="742998"/>
                  </a:cubicBezTo>
                  <a:cubicBezTo>
                    <a:pt x="732951" y="742998"/>
                    <a:pt x="723062" y="733109"/>
                    <a:pt x="723062" y="720909"/>
                  </a:cubicBezTo>
                  <a:cubicBezTo>
                    <a:pt x="723062" y="708710"/>
                    <a:pt x="732951" y="698821"/>
                    <a:pt x="745151" y="698821"/>
                  </a:cubicBezTo>
                  <a:close/>
                  <a:moveTo>
                    <a:pt x="655367" y="698821"/>
                  </a:moveTo>
                  <a:cubicBezTo>
                    <a:pt x="667567" y="698821"/>
                    <a:pt x="677456" y="708710"/>
                    <a:pt x="677456" y="720909"/>
                  </a:cubicBezTo>
                  <a:cubicBezTo>
                    <a:pt x="677456" y="733109"/>
                    <a:pt x="667567" y="742998"/>
                    <a:pt x="655367" y="742998"/>
                  </a:cubicBezTo>
                  <a:cubicBezTo>
                    <a:pt x="643168" y="742998"/>
                    <a:pt x="633279" y="733109"/>
                    <a:pt x="633279" y="720909"/>
                  </a:cubicBezTo>
                  <a:cubicBezTo>
                    <a:pt x="633279" y="708710"/>
                    <a:pt x="643168" y="698821"/>
                    <a:pt x="655367" y="698821"/>
                  </a:cubicBezTo>
                  <a:close/>
                  <a:moveTo>
                    <a:pt x="565604" y="698821"/>
                  </a:moveTo>
                  <a:cubicBezTo>
                    <a:pt x="577804" y="698821"/>
                    <a:pt x="587693" y="708710"/>
                    <a:pt x="587693" y="720909"/>
                  </a:cubicBezTo>
                  <a:cubicBezTo>
                    <a:pt x="587693" y="733109"/>
                    <a:pt x="577804" y="742998"/>
                    <a:pt x="565604" y="742998"/>
                  </a:cubicBezTo>
                  <a:cubicBezTo>
                    <a:pt x="553405" y="742998"/>
                    <a:pt x="543516" y="733109"/>
                    <a:pt x="543516" y="720909"/>
                  </a:cubicBezTo>
                  <a:cubicBezTo>
                    <a:pt x="543516" y="708710"/>
                    <a:pt x="553405" y="698821"/>
                    <a:pt x="565604" y="698821"/>
                  </a:cubicBezTo>
                  <a:close/>
                  <a:moveTo>
                    <a:pt x="475821" y="698821"/>
                  </a:moveTo>
                  <a:cubicBezTo>
                    <a:pt x="488021" y="698821"/>
                    <a:pt x="497910" y="708710"/>
                    <a:pt x="497910" y="720909"/>
                  </a:cubicBezTo>
                  <a:cubicBezTo>
                    <a:pt x="497910" y="733109"/>
                    <a:pt x="488021" y="742998"/>
                    <a:pt x="475821" y="742998"/>
                  </a:cubicBezTo>
                  <a:cubicBezTo>
                    <a:pt x="463622" y="742998"/>
                    <a:pt x="453733" y="733109"/>
                    <a:pt x="453733" y="720909"/>
                  </a:cubicBezTo>
                  <a:cubicBezTo>
                    <a:pt x="453733" y="708710"/>
                    <a:pt x="463622" y="698821"/>
                    <a:pt x="475821" y="698821"/>
                  </a:cubicBezTo>
                  <a:close/>
                  <a:moveTo>
                    <a:pt x="386038" y="698821"/>
                  </a:moveTo>
                  <a:cubicBezTo>
                    <a:pt x="398238" y="698821"/>
                    <a:pt x="408127" y="708710"/>
                    <a:pt x="408127" y="720909"/>
                  </a:cubicBezTo>
                  <a:cubicBezTo>
                    <a:pt x="408127" y="733109"/>
                    <a:pt x="398238" y="742998"/>
                    <a:pt x="386038" y="742998"/>
                  </a:cubicBezTo>
                  <a:cubicBezTo>
                    <a:pt x="373839" y="742998"/>
                    <a:pt x="363950" y="733109"/>
                    <a:pt x="363950" y="720909"/>
                  </a:cubicBezTo>
                  <a:cubicBezTo>
                    <a:pt x="363950" y="708710"/>
                    <a:pt x="373839" y="698821"/>
                    <a:pt x="386038" y="698821"/>
                  </a:cubicBezTo>
                  <a:close/>
                  <a:moveTo>
                    <a:pt x="206492" y="698821"/>
                  </a:moveTo>
                  <a:cubicBezTo>
                    <a:pt x="218692" y="698821"/>
                    <a:pt x="228581" y="708710"/>
                    <a:pt x="228581" y="720909"/>
                  </a:cubicBezTo>
                  <a:cubicBezTo>
                    <a:pt x="228581" y="733109"/>
                    <a:pt x="218692" y="742998"/>
                    <a:pt x="206492" y="742998"/>
                  </a:cubicBezTo>
                  <a:cubicBezTo>
                    <a:pt x="194293" y="742998"/>
                    <a:pt x="184404" y="733109"/>
                    <a:pt x="184404" y="720909"/>
                  </a:cubicBezTo>
                  <a:cubicBezTo>
                    <a:pt x="184404" y="708710"/>
                    <a:pt x="194293" y="698821"/>
                    <a:pt x="206492" y="698821"/>
                  </a:cubicBezTo>
                  <a:close/>
                  <a:moveTo>
                    <a:pt x="116719" y="698821"/>
                  </a:moveTo>
                  <a:cubicBezTo>
                    <a:pt x="128919" y="698821"/>
                    <a:pt x="138808" y="708710"/>
                    <a:pt x="138808" y="720909"/>
                  </a:cubicBezTo>
                  <a:cubicBezTo>
                    <a:pt x="138808" y="733109"/>
                    <a:pt x="128919" y="742998"/>
                    <a:pt x="116719" y="742998"/>
                  </a:cubicBezTo>
                  <a:cubicBezTo>
                    <a:pt x="104520" y="742998"/>
                    <a:pt x="94631" y="733109"/>
                    <a:pt x="94631" y="720909"/>
                  </a:cubicBezTo>
                  <a:cubicBezTo>
                    <a:pt x="94631" y="708710"/>
                    <a:pt x="104520" y="698821"/>
                    <a:pt x="116719" y="698821"/>
                  </a:cubicBezTo>
                  <a:close/>
                  <a:moveTo>
                    <a:pt x="26936" y="698821"/>
                  </a:moveTo>
                  <a:cubicBezTo>
                    <a:pt x="39136" y="698821"/>
                    <a:pt x="49025" y="708710"/>
                    <a:pt x="49025" y="720909"/>
                  </a:cubicBezTo>
                  <a:cubicBezTo>
                    <a:pt x="49025" y="733109"/>
                    <a:pt x="39136" y="742998"/>
                    <a:pt x="26936" y="742998"/>
                  </a:cubicBezTo>
                  <a:cubicBezTo>
                    <a:pt x="14737" y="742998"/>
                    <a:pt x="4848" y="733109"/>
                    <a:pt x="4848" y="720909"/>
                  </a:cubicBezTo>
                  <a:cubicBezTo>
                    <a:pt x="4848" y="708710"/>
                    <a:pt x="14737" y="698821"/>
                    <a:pt x="26936" y="698821"/>
                  </a:cubicBezTo>
                  <a:close/>
                  <a:moveTo>
                    <a:pt x="879814" y="655158"/>
                  </a:moveTo>
                  <a:cubicBezTo>
                    <a:pt x="891340" y="655158"/>
                    <a:pt x="900684" y="664501"/>
                    <a:pt x="900684" y="676027"/>
                  </a:cubicBezTo>
                  <a:cubicBezTo>
                    <a:pt x="900684" y="687553"/>
                    <a:pt x="891340" y="696897"/>
                    <a:pt x="879814" y="696897"/>
                  </a:cubicBezTo>
                  <a:cubicBezTo>
                    <a:pt x="868288" y="696897"/>
                    <a:pt x="858945" y="687553"/>
                    <a:pt x="858945" y="676027"/>
                  </a:cubicBezTo>
                  <a:cubicBezTo>
                    <a:pt x="858945" y="664502"/>
                    <a:pt x="868288" y="655158"/>
                    <a:pt x="879814" y="655158"/>
                  </a:cubicBezTo>
                  <a:close/>
                  <a:moveTo>
                    <a:pt x="700259" y="655158"/>
                  </a:moveTo>
                  <a:cubicBezTo>
                    <a:pt x="711785" y="655158"/>
                    <a:pt x="721129" y="664501"/>
                    <a:pt x="721129" y="676027"/>
                  </a:cubicBezTo>
                  <a:cubicBezTo>
                    <a:pt x="721129" y="687553"/>
                    <a:pt x="711785" y="696897"/>
                    <a:pt x="700259" y="696897"/>
                  </a:cubicBezTo>
                  <a:cubicBezTo>
                    <a:pt x="688734" y="696897"/>
                    <a:pt x="679390" y="687553"/>
                    <a:pt x="679390" y="676027"/>
                  </a:cubicBezTo>
                  <a:cubicBezTo>
                    <a:pt x="679390" y="664502"/>
                    <a:pt x="688733" y="655158"/>
                    <a:pt x="700259" y="655158"/>
                  </a:cubicBezTo>
                  <a:close/>
                  <a:moveTo>
                    <a:pt x="610486" y="655158"/>
                  </a:moveTo>
                  <a:cubicBezTo>
                    <a:pt x="622012" y="655158"/>
                    <a:pt x="631356" y="664501"/>
                    <a:pt x="631356" y="676027"/>
                  </a:cubicBezTo>
                  <a:cubicBezTo>
                    <a:pt x="631356" y="687553"/>
                    <a:pt x="622012" y="696897"/>
                    <a:pt x="610486" y="696897"/>
                  </a:cubicBezTo>
                  <a:cubicBezTo>
                    <a:pt x="598960" y="696897"/>
                    <a:pt x="589617" y="687553"/>
                    <a:pt x="589617" y="676027"/>
                  </a:cubicBezTo>
                  <a:cubicBezTo>
                    <a:pt x="589617" y="664502"/>
                    <a:pt x="598960" y="655158"/>
                    <a:pt x="610486" y="655158"/>
                  </a:cubicBezTo>
                  <a:close/>
                  <a:moveTo>
                    <a:pt x="430930" y="655158"/>
                  </a:moveTo>
                  <a:cubicBezTo>
                    <a:pt x="442456" y="655158"/>
                    <a:pt x="451800" y="664501"/>
                    <a:pt x="451800" y="676027"/>
                  </a:cubicBezTo>
                  <a:cubicBezTo>
                    <a:pt x="451800" y="687553"/>
                    <a:pt x="442456" y="696897"/>
                    <a:pt x="430930" y="696897"/>
                  </a:cubicBezTo>
                  <a:cubicBezTo>
                    <a:pt x="419404" y="696897"/>
                    <a:pt x="410061" y="687553"/>
                    <a:pt x="410061" y="676027"/>
                  </a:cubicBezTo>
                  <a:cubicBezTo>
                    <a:pt x="410061" y="664502"/>
                    <a:pt x="419404" y="655158"/>
                    <a:pt x="430930" y="655158"/>
                  </a:cubicBezTo>
                  <a:close/>
                  <a:moveTo>
                    <a:pt x="341157" y="655158"/>
                  </a:moveTo>
                  <a:cubicBezTo>
                    <a:pt x="352683" y="655158"/>
                    <a:pt x="362027" y="664501"/>
                    <a:pt x="362027" y="676027"/>
                  </a:cubicBezTo>
                  <a:cubicBezTo>
                    <a:pt x="362027" y="687553"/>
                    <a:pt x="352683" y="696897"/>
                    <a:pt x="341157" y="696897"/>
                  </a:cubicBezTo>
                  <a:cubicBezTo>
                    <a:pt x="329631" y="696897"/>
                    <a:pt x="320288" y="687553"/>
                    <a:pt x="320288" y="676027"/>
                  </a:cubicBezTo>
                  <a:cubicBezTo>
                    <a:pt x="320288" y="664502"/>
                    <a:pt x="329631" y="655158"/>
                    <a:pt x="341157" y="655158"/>
                  </a:cubicBezTo>
                  <a:close/>
                  <a:moveTo>
                    <a:pt x="251374" y="655158"/>
                  </a:moveTo>
                  <a:cubicBezTo>
                    <a:pt x="262900" y="655158"/>
                    <a:pt x="272244" y="664501"/>
                    <a:pt x="272244" y="676027"/>
                  </a:cubicBezTo>
                  <a:cubicBezTo>
                    <a:pt x="272244" y="687553"/>
                    <a:pt x="262900" y="696897"/>
                    <a:pt x="251374" y="696897"/>
                  </a:cubicBezTo>
                  <a:cubicBezTo>
                    <a:pt x="239848" y="696897"/>
                    <a:pt x="230505" y="687553"/>
                    <a:pt x="230505" y="676027"/>
                  </a:cubicBezTo>
                  <a:cubicBezTo>
                    <a:pt x="230505" y="664502"/>
                    <a:pt x="239848" y="655158"/>
                    <a:pt x="251374" y="655158"/>
                  </a:cubicBezTo>
                  <a:close/>
                  <a:moveTo>
                    <a:pt x="161601" y="655158"/>
                  </a:moveTo>
                  <a:cubicBezTo>
                    <a:pt x="173127" y="655158"/>
                    <a:pt x="182471" y="664501"/>
                    <a:pt x="182471" y="676027"/>
                  </a:cubicBezTo>
                  <a:cubicBezTo>
                    <a:pt x="182471" y="687553"/>
                    <a:pt x="173127" y="696897"/>
                    <a:pt x="161601" y="696897"/>
                  </a:cubicBezTo>
                  <a:cubicBezTo>
                    <a:pt x="150075" y="696897"/>
                    <a:pt x="140732" y="687553"/>
                    <a:pt x="140732" y="676027"/>
                  </a:cubicBezTo>
                  <a:cubicBezTo>
                    <a:pt x="140732" y="664502"/>
                    <a:pt x="150075" y="655158"/>
                    <a:pt x="161601" y="655158"/>
                  </a:cubicBezTo>
                  <a:close/>
                  <a:moveTo>
                    <a:pt x="71828" y="655158"/>
                  </a:moveTo>
                  <a:cubicBezTo>
                    <a:pt x="83354" y="655158"/>
                    <a:pt x="92698" y="664501"/>
                    <a:pt x="92698" y="676027"/>
                  </a:cubicBezTo>
                  <a:cubicBezTo>
                    <a:pt x="92698" y="687553"/>
                    <a:pt x="83354" y="696897"/>
                    <a:pt x="71828" y="696897"/>
                  </a:cubicBezTo>
                  <a:cubicBezTo>
                    <a:pt x="60302" y="696897"/>
                    <a:pt x="50959" y="687553"/>
                    <a:pt x="50959" y="676027"/>
                  </a:cubicBezTo>
                  <a:cubicBezTo>
                    <a:pt x="50959" y="664502"/>
                    <a:pt x="60302" y="655158"/>
                    <a:pt x="71828" y="655158"/>
                  </a:cubicBezTo>
                  <a:close/>
                  <a:moveTo>
                    <a:pt x="790042" y="655149"/>
                  </a:moveTo>
                  <a:cubicBezTo>
                    <a:pt x="801573" y="655149"/>
                    <a:pt x="810921" y="664497"/>
                    <a:pt x="810921" y="676028"/>
                  </a:cubicBezTo>
                  <a:cubicBezTo>
                    <a:pt x="810921" y="687559"/>
                    <a:pt x="801573" y="696907"/>
                    <a:pt x="790042" y="696907"/>
                  </a:cubicBezTo>
                  <a:cubicBezTo>
                    <a:pt x="778511" y="696907"/>
                    <a:pt x="769163" y="687559"/>
                    <a:pt x="769163" y="676028"/>
                  </a:cubicBezTo>
                  <a:cubicBezTo>
                    <a:pt x="769163" y="664497"/>
                    <a:pt x="778511" y="655149"/>
                    <a:pt x="790042" y="655149"/>
                  </a:cubicBezTo>
                  <a:close/>
                  <a:moveTo>
                    <a:pt x="520703" y="655149"/>
                  </a:moveTo>
                  <a:cubicBezTo>
                    <a:pt x="532234" y="655149"/>
                    <a:pt x="541582" y="664497"/>
                    <a:pt x="541582" y="676028"/>
                  </a:cubicBezTo>
                  <a:cubicBezTo>
                    <a:pt x="541582" y="687559"/>
                    <a:pt x="532234" y="696907"/>
                    <a:pt x="520703" y="696907"/>
                  </a:cubicBezTo>
                  <a:cubicBezTo>
                    <a:pt x="509172" y="696907"/>
                    <a:pt x="499824" y="687559"/>
                    <a:pt x="499824" y="676028"/>
                  </a:cubicBezTo>
                  <a:cubicBezTo>
                    <a:pt x="499824" y="664497"/>
                    <a:pt x="509172" y="655149"/>
                    <a:pt x="520703" y="655149"/>
                  </a:cubicBezTo>
                  <a:close/>
                  <a:moveTo>
                    <a:pt x="924706" y="611477"/>
                  </a:moveTo>
                  <a:cubicBezTo>
                    <a:pt x="935563" y="611477"/>
                    <a:pt x="944365" y="620279"/>
                    <a:pt x="944365" y="631137"/>
                  </a:cubicBezTo>
                  <a:cubicBezTo>
                    <a:pt x="944365" y="641994"/>
                    <a:pt x="935563" y="650796"/>
                    <a:pt x="924706" y="650796"/>
                  </a:cubicBezTo>
                  <a:cubicBezTo>
                    <a:pt x="913848" y="650796"/>
                    <a:pt x="905046" y="641994"/>
                    <a:pt x="905046" y="631137"/>
                  </a:cubicBezTo>
                  <a:cubicBezTo>
                    <a:pt x="905046" y="620279"/>
                    <a:pt x="913848" y="611477"/>
                    <a:pt x="924706" y="611477"/>
                  </a:cubicBezTo>
                  <a:close/>
                  <a:moveTo>
                    <a:pt x="834924" y="611477"/>
                  </a:moveTo>
                  <a:cubicBezTo>
                    <a:pt x="845781" y="611477"/>
                    <a:pt x="854583" y="620279"/>
                    <a:pt x="854583" y="631137"/>
                  </a:cubicBezTo>
                  <a:cubicBezTo>
                    <a:pt x="854583" y="641994"/>
                    <a:pt x="845781" y="650796"/>
                    <a:pt x="834924" y="650796"/>
                  </a:cubicBezTo>
                  <a:cubicBezTo>
                    <a:pt x="824066" y="650796"/>
                    <a:pt x="815264" y="641994"/>
                    <a:pt x="815264" y="631137"/>
                  </a:cubicBezTo>
                  <a:cubicBezTo>
                    <a:pt x="815264" y="620279"/>
                    <a:pt x="824066" y="611477"/>
                    <a:pt x="834924" y="611477"/>
                  </a:cubicBezTo>
                  <a:close/>
                  <a:moveTo>
                    <a:pt x="745151" y="611477"/>
                  </a:moveTo>
                  <a:cubicBezTo>
                    <a:pt x="756008" y="611477"/>
                    <a:pt x="764810" y="620279"/>
                    <a:pt x="764810" y="631137"/>
                  </a:cubicBezTo>
                  <a:cubicBezTo>
                    <a:pt x="764810" y="641994"/>
                    <a:pt x="756008" y="650796"/>
                    <a:pt x="745151" y="650796"/>
                  </a:cubicBezTo>
                  <a:cubicBezTo>
                    <a:pt x="734293" y="650796"/>
                    <a:pt x="725491" y="641994"/>
                    <a:pt x="725491" y="631137"/>
                  </a:cubicBezTo>
                  <a:cubicBezTo>
                    <a:pt x="725491" y="620279"/>
                    <a:pt x="734293" y="611477"/>
                    <a:pt x="745151" y="611477"/>
                  </a:cubicBezTo>
                  <a:close/>
                  <a:moveTo>
                    <a:pt x="655368" y="611477"/>
                  </a:moveTo>
                  <a:cubicBezTo>
                    <a:pt x="666225" y="611477"/>
                    <a:pt x="675027" y="620279"/>
                    <a:pt x="675027" y="631137"/>
                  </a:cubicBezTo>
                  <a:cubicBezTo>
                    <a:pt x="675027" y="641994"/>
                    <a:pt x="666225" y="650796"/>
                    <a:pt x="655368" y="650796"/>
                  </a:cubicBezTo>
                  <a:cubicBezTo>
                    <a:pt x="644510" y="650796"/>
                    <a:pt x="635708" y="641994"/>
                    <a:pt x="635708" y="631137"/>
                  </a:cubicBezTo>
                  <a:cubicBezTo>
                    <a:pt x="635708" y="620279"/>
                    <a:pt x="644510" y="611477"/>
                    <a:pt x="655368" y="611477"/>
                  </a:cubicBezTo>
                  <a:close/>
                  <a:moveTo>
                    <a:pt x="565595" y="611477"/>
                  </a:moveTo>
                  <a:cubicBezTo>
                    <a:pt x="576452" y="611477"/>
                    <a:pt x="585254" y="620279"/>
                    <a:pt x="585254" y="631137"/>
                  </a:cubicBezTo>
                  <a:cubicBezTo>
                    <a:pt x="585254" y="641994"/>
                    <a:pt x="576452" y="650796"/>
                    <a:pt x="565595" y="650796"/>
                  </a:cubicBezTo>
                  <a:cubicBezTo>
                    <a:pt x="554737" y="650796"/>
                    <a:pt x="545935" y="641994"/>
                    <a:pt x="545935" y="631137"/>
                  </a:cubicBezTo>
                  <a:cubicBezTo>
                    <a:pt x="545935" y="620279"/>
                    <a:pt x="554737" y="611477"/>
                    <a:pt x="565595" y="611477"/>
                  </a:cubicBezTo>
                  <a:close/>
                  <a:moveTo>
                    <a:pt x="475822" y="611477"/>
                  </a:moveTo>
                  <a:cubicBezTo>
                    <a:pt x="486679" y="611477"/>
                    <a:pt x="495481" y="620279"/>
                    <a:pt x="495481" y="631137"/>
                  </a:cubicBezTo>
                  <a:cubicBezTo>
                    <a:pt x="495481" y="641994"/>
                    <a:pt x="486679" y="650796"/>
                    <a:pt x="475822" y="650796"/>
                  </a:cubicBezTo>
                  <a:cubicBezTo>
                    <a:pt x="464964" y="650796"/>
                    <a:pt x="456162" y="641994"/>
                    <a:pt x="456162" y="631137"/>
                  </a:cubicBezTo>
                  <a:cubicBezTo>
                    <a:pt x="456162" y="620279"/>
                    <a:pt x="464964" y="611477"/>
                    <a:pt x="475822" y="611477"/>
                  </a:cubicBezTo>
                  <a:close/>
                  <a:moveTo>
                    <a:pt x="386049" y="611477"/>
                  </a:moveTo>
                  <a:cubicBezTo>
                    <a:pt x="396906" y="611477"/>
                    <a:pt x="405708" y="620279"/>
                    <a:pt x="405708" y="631137"/>
                  </a:cubicBezTo>
                  <a:cubicBezTo>
                    <a:pt x="405708" y="641994"/>
                    <a:pt x="396906" y="650796"/>
                    <a:pt x="386049" y="650796"/>
                  </a:cubicBezTo>
                  <a:cubicBezTo>
                    <a:pt x="375191" y="650796"/>
                    <a:pt x="366389" y="641994"/>
                    <a:pt x="366389" y="631137"/>
                  </a:cubicBezTo>
                  <a:cubicBezTo>
                    <a:pt x="366389" y="620279"/>
                    <a:pt x="375191" y="611477"/>
                    <a:pt x="386049" y="611477"/>
                  </a:cubicBezTo>
                  <a:close/>
                  <a:moveTo>
                    <a:pt x="296266" y="611477"/>
                  </a:moveTo>
                  <a:cubicBezTo>
                    <a:pt x="307123" y="611477"/>
                    <a:pt x="315925" y="620279"/>
                    <a:pt x="315925" y="631137"/>
                  </a:cubicBezTo>
                  <a:cubicBezTo>
                    <a:pt x="315925" y="641994"/>
                    <a:pt x="307123" y="650796"/>
                    <a:pt x="296266" y="650796"/>
                  </a:cubicBezTo>
                  <a:cubicBezTo>
                    <a:pt x="285408" y="650796"/>
                    <a:pt x="276606" y="641994"/>
                    <a:pt x="276606" y="631137"/>
                  </a:cubicBezTo>
                  <a:cubicBezTo>
                    <a:pt x="276606" y="620279"/>
                    <a:pt x="285408" y="611477"/>
                    <a:pt x="296266" y="611477"/>
                  </a:cubicBezTo>
                  <a:close/>
                  <a:moveTo>
                    <a:pt x="206493" y="611477"/>
                  </a:moveTo>
                  <a:cubicBezTo>
                    <a:pt x="217350" y="611477"/>
                    <a:pt x="226152" y="620279"/>
                    <a:pt x="226152" y="631137"/>
                  </a:cubicBezTo>
                  <a:cubicBezTo>
                    <a:pt x="226152" y="641994"/>
                    <a:pt x="217350" y="650796"/>
                    <a:pt x="206493" y="650796"/>
                  </a:cubicBezTo>
                  <a:cubicBezTo>
                    <a:pt x="195635" y="650796"/>
                    <a:pt x="186833" y="641994"/>
                    <a:pt x="186833" y="631137"/>
                  </a:cubicBezTo>
                  <a:cubicBezTo>
                    <a:pt x="186833" y="620279"/>
                    <a:pt x="195635" y="611477"/>
                    <a:pt x="206493" y="611477"/>
                  </a:cubicBezTo>
                  <a:close/>
                  <a:moveTo>
                    <a:pt x="116710" y="611477"/>
                  </a:moveTo>
                  <a:cubicBezTo>
                    <a:pt x="127567" y="611477"/>
                    <a:pt x="136369" y="620279"/>
                    <a:pt x="136369" y="631137"/>
                  </a:cubicBezTo>
                  <a:cubicBezTo>
                    <a:pt x="136369" y="641994"/>
                    <a:pt x="127567" y="650796"/>
                    <a:pt x="116710" y="650796"/>
                  </a:cubicBezTo>
                  <a:cubicBezTo>
                    <a:pt x="105852" y="650796"/>
                    <a:pt x="97050" y="641994"/>
                    <a:pt x="97050" y="631137"/>
                  </a:cubicBezTo>
                  <a:cubicBezTo>
                    <a:pt x="97050" y="620279"/>
                    <a:pt x="105852" y="611477"/>
                    <a:pt x="116710" y="611477"/>
                  </a:cubicBezTo>
                  <a:close/>
                  <a:moveTo>
                    <a:pt x="26937" y="611477"/>
                  </a:moveTo>
                  <a:cubicBezTo>
                    <a:pt x="37794" y="611477"/>
                    <a:pt x="46596" y="620279"/>
                    <a:pt x="46596" y="631137"/>
                  </a:cubicBezTo>
                  <a:cubicBezTo>
                    <a:pt x="46596" y="641994"/>
                    <a:pt x="37794" y="650796"/>
                    <a:pt x="26937" y="650796"/>
                  </a:cubicBezTo>
                  <a:cubicBezTo>
                    <a:pt x="16079" y="650796"/>
                    <a:pt x="7277" y="641994"/>
                    <a:pt x="7277" y="631137"/>
                  </a:cubicBezTo>
                  <a:cubicBezTo>
                    <a:pt x="7277" y="620279"/>
                    <a:pt x="16079" y="611477"/>
                    <a:pt x="26937" y="611477"/>
                  </a:cubicBezTo>
                  <a:close/>
                  <a:moveTo>
                    <a:pt x="879815" y="567805"/>
                  </a:moveTo>
                  <a:cubicBezTo>
                    <a:pt x="890005" y="567805"/>
                    <a:pt x="898265" y="576065"/>
                    <a:pt x="898265" y="586255"/>
                  </a:cubicBezTo>
                  <a:cubicBezTo>
                    <a:pt x="898265" y="596445"/>
                    <a:pt x="890005" y="604705"/>
                    <a:pt x="879815" y="604705"/>
                  </a:cubicBezTo>
                  <a:cubicBezTo>
                    <a:pt x="869625" y="604705"/>
                    <a:pt x="861365" y="596444"/>
                    <a:pt x="861365" y="586255"/>
                  </a:cubicBezTo>
                  <a:cubicBezTo>
                    <a:pt x="861365" y="576065"/>
                    <a:pt x="869625" y="567805"/>
                    <a:pt x="879815" y="567805"/>
                  </a:cubicBezTo>
                  <a:close/>
                  <a:moveTo>
                    <a:pt x="790032" y="567805"/>
                  </a:moveTo>
                  <a:cubicBezTo>
                    <a:pt x="800222" y="567805"/>
                    <a:pt x="808482" y="576065"/>
                    <a:pt x="808482" y="586255"/>
                  </a:cubicBezTo>
                  <a:cubicBezTo>
                    <a:pt x="808482" y="596445"/>
                    <a:pt x="800222" y="604705"/>
                    <a:pt x="790032" y="604705"/>
                  </a:cubicBezTo>
                  <a:cubicBezTo>
                    <a:pt x="779842" y="604705"/>
                    <a:pt x="771582" y="596444"/>
                    <a:pt x="771582" y="586255"/>
                  </a:cubicBezTo>
                  <a:cubicBezTo>
                    <a:pt x="771582" y="576065"/>
                    <a:pt x="779842" y="567805"/>
                    <a:pt x="790032" y="567805"/>
                  </a:cubicBezTo>
                  <a:close/>
                  <a:moveTo>
                    <a:pt x="700269" y="567805"/>
                  </a:moveTo>
                  <a:cubicBezTo>
                    <a:pt x="710459" y="567805"/>
                    <a:pt x="718719" y="576065"/>
                    <a:pt x="718719" y="586255"/>
                  </a:cubicBezTo>
                  <a:cubicBezTo>
                    <a:pt x="718719" y="596445"/>
                    <a:pt x="710459" y="604705"/>
                    <a:pt x="700269" y="604705"/>
                  </a:cubicBezTo>
                  <a:cubicBezTo>
                    <a:pt x="690079" y="604705"/>
                    <a:pt x="681819" y="596444"/>
                    <a:pt x="681819" y="586255"/>
                  </a:cubicBezTo>
                  <a:cubicBezTo>
                    <a:pt x="681819" y="576065"/>
                    <a:pt x="690079" y="567805"/>
                    <a:pt x="700269" y="567805"/>
                  </a:cubicBezTo>
                  <a:close/>
                  <a:moveTo>
                    <a:pt x="610486" y="567805"/>
                  </a:moveTo>
                  <a:cubicBezTo>
                    <a:pt x="620676" y="567805"/>
                    <a:pt x="628936" y="576065"/>
                    <a:pt x="628936" y="586255"/>
                  </a:cubicBezTo>
                  <a:cubicBezTo>
                    <a:pt x="628936" y="596445"/>
                    <a:pt x="620676" y="604705"/>
                    <a:pt x="610486" y="604705"/>
                  </a:cubicBezTo>
                  <a:cubicBezTo>
                    <a:pt x="600296" y="604705"/>
                    <a:pt x="592036" y="596444"/>
                    <a:pt x="592036" y="586255"/>
                  </a:cubicBezTo>
                  <a:cubicBezTo>
                    <a:pt x="592036" y="576065"/>
                    <a:pt x="600296" y="567805"/>
                    <a:pt x="610486" y="567805"/>
                  </a:cubicBezTo>
                  <a:close/>
                  <a:moveTo>
                    <a:pt x="520703" y="567805"/>
                  </a:moveTo>
                  <a:cubicBezTo>
                    <a:pt x="530893" y="567805"/>
                    <a:pt x="539153" y="576065"/>
                    <a:pt x="539153" y="586255"/>
                  </a:cubicBezTo>
                  <a:cubicBezTo>
                    <a:pt x="539153" y="596445"/>
                    <a:pt x="530893" y="604705"/>
                    <a:pt x="520703" y="604705"/>
                  </a:cubicBezTo>
                  <a:cubicBezTo>
                    <a:pt x="510513" y="604705"/>
                    <a:pt x="502253" y="596444"/>
                    <a:pt x="502253" y="586255"/>
                  </a:cubicBezTo>
                  <a:cubicBezTo>
                    <a:pt x="502253" y="576065"/>
                    <a:pt x="510513" y="567805"/>
                    <a:pt x="520703" y="567805"/>
                  </a:cubicBezTo>
                  <a:close/>
                  <a:moveTo>
                    <a:pt x="430930" y="567805"/>
                  </a:moveTo>
                  <a:cubicBezTo>
                    <a:pt x="441120" y="567805"/>
                    <a:pt x="449380" y="576065"/>
                    <a:pt x="449380" y="586255"/>
                  </a:cubicBezTo>
                  <a:cubicBezTo>
                    <a:pt x="449380" y="596445"/>
                    <a:pt x="441120" y="604705"/>
                    <a:pt x="430930" y="604705"/>
                  </a:cubicBezTo>
                  <a:cubicBezTo>
                    <a:pt x="420740" y="604705"/>
                    <a:pt x="412480" y="596444"/>
                    <a:pt x="412480" y="586255"/>
                  </a:cubicBezTo>
                  <a:cubicBezTo>
                    <a:pt x="412480" y="576065"/>
                    <a:pt x="420740" y="567805"/>
                    <a:pt x="430930" y="567805"/>
                  </a:cubicBezTo>
                  <a:close/>
                  <a:moveTo>
                    <a:pt x="341157" y="567805"/>
                  </a:moveTo>
                  <a:cubicBezTo>
                    <a:pt x="351347" y="567805"/>
                    <a:pt x="359607" y="576065"/>
                    <a:pt x="359607" y="586255"/>
                  </a:cubicBezTo>
                  <a:cubicBezTo>
                    <a:pt x="359607" y="596445"/>
                    <a:pt x="351347" y="604705"/>
                    <a:pt x="341157" y="604705"/>
                  </a:cubicBezTo>
                  <a:cubicBezTo>
                    <a:pt x="330967" y="604705"/>
                    <a:pt x="322707" y="596444"/>
                    <a:pt x="322707" y="586255"/>
                  </a:cubicBezTo>
                  <a:cubicBezTo>
                    <a:pt x="322707" y="576065"/>
                    <a:pt x="330967" y="567805"/>
                    <a:pt x="341157" y="567805"/>
                  </a:cubicBezTo>
                  <a:close/>
                  <a:moveTo>
                    <a:pt x="251374" y="567805"/>
                  </a:moveTo>
                  <a:cubicBezTo>
                    <a:pt x="261564" y="567805"/>
                    <a:pt x="269824" y="576065"/>
                    <a:pt x="269824" y="586255"/>
                  </a:cubicBezTo>
                  <a:cubicBezTo>
                    <a:pt x="269824" y="596445"/>
                    <a:pt x="261564" y="604705"/>
                    <a:pt x="251374" y="604705"/>
                  </a:cubicBezTo>
                  <a:cubicBezTo>
                    <a:pt x="241184" y="604705"/>
                    <a:pt x="232924" y="596444"/>
                    <a:pt x="232924" y="586255"/>
                  </a:cubicBezTo>
                  <a:cubicBezTo>
                    <a:pt x="232924" y="576065"/>
                    <a:pt x="241184" y="567805"/>
                    <a:pt x="251374" y="567805"/>
                  </a:cubicBezTo>
                  <a:close/>
                  <a:moveTo>
                    <a:pt x="161601" y="567805"/>
                  </a:moveTo>
                  <a:cubicBezTo>
                    <a:pt x="171791" y="567805"/>
                    <a:pt x="180051" y="576065"/>
                    <a:pt x="180051" y="586255"/>
                  </a:cubicBezTo>
                  <a:cubicBezTo>
                    <a:pt x="180051" y="596445"/>
                    <a:pt x="171791" y="604705"/>
                    <a:pt x="161601" y="604705"/>
                  </a:cubicBezTo>
                  <a:cubicBezTo>
                    <a:pt x="151411" y="604705"/>
                    <a:pt x="143151" y="596444"/>
                    <a:pt x="143151" y="586255"/>
                  </a:cubicBezTo>
                  <a:cubicBezTo>
                    <a:pt x="143151" y="576065"/>
                    <a:pt x="151411" y="567805"/>
                    <a:pt x="161601" y="567805"/>
                  </a:cubicBezTo>
                  <a:close/>
                  <a:moveTo>
                    <a:pt x="71828" y="567805"/>
                  </a:moveTo>
                  <a:cubicBezTo>
                    <a:pt x="82018" y="567805"/>
                    <a:pt x="90278" y="576065"/>
                    <a:pt x="90278" y="586255"/>
                  </a:cubicBezTo>
                  <a:cubicBezTo>
                    <a:pt x="90278" y="596445"/>
                    <a:pt x="82018" y="604705"/>
                    <a:pt x="71828" y="604705"/>
                  </a:cubicBezTo>
                  <a:cubicBezTo>
                    <a:pt x="61638" y="604705"/>
                    <a:pt x="53378" y="596444"/>
                    <a:pt x="53378" y="586255"/>
                  </a:cubicBezTo>
                  <a:cubicBezTo>
                    <a:pt x="53378" y="576065"/>
                    <a:pt x="61638" y="567805"/>
                    <a:pt x="71828" y="567805"/>
                  </a:cubicBezTo>
                  <a:close/>
                  <a:moveTo>
                    <a:pt x="475822" y="524133"/>
                  </a:moveTo>
                  <a:cubicBezTo>
                    <a:pt x="485338" y="524133"/>
                    <a:pt x="493052" y="531847"/>
                    <a:pt x="493052" y="541364"/>
                  </a:cubicBezTo>
                  <a:cubicBezTo>
                    <a:pt x="493052" y="550880"/>
                    <a:pt x="485338" y="558594"/>
                    <a:pt x="475822" y="558594"/>
                  </a:cubicBezTo>
                  <a:cubicBezTo>
                    <a:pt x="466305" y="558594"/>
                    <a:pt x="458591" y="550880"/>
                    <a:pt x="458591" y="541364"/>
                  </a:cubicBezTo>
                  <a:cubicBezTo>
                    <a:pt x="458591" y="531847"/>
                    <a:pt x="466305" y="524133"/>
                    <a:pt x="475822" y="524133"/>
                  </a:cubicBezTo>
                  <a:close/>
                  <a:moveTo>
                    <a:pt x="26937" y="524133"/>
                  </a:moveTo>
                  <a:cubicBezTo>
                    <a:pt x="36453" y="524133"/>
                    <a:pt x="44167" y="531847"/>
                    <a:pt x="44167" y="541364"/>
                  </a:cubicBezTo>
                  <a:cubicBezTo>
                    <a:pt x="44167" y="550880"/>
                    <a:pt x="36453" y="558594"/>
                    <a:pt x="26937" y="558594"/>
                  </a:cubicBezTo>
                  <a:cubicBezTo>
                    <a:pt x="17420" y="558594"/>
                    <a:pt x="9706" y="550880"/>
                    <a:pt x="9706" y="541364"/>
                  </a:cubicBezTo>
                  <a:cubicBezTo>
                    <a:pt x="9706" y="531847"/>
                    <a:pt x="17420" y="524133"/>
                    <a:pt x="26937" y="524133"/>
                  </a:cubicBezTo>
                  <a:close/>
                  <a:moveTo>
                    <a:pt x="924706" y="524123"/>
                  </a:moveTo>
                  <a:cubicBezTo>
                    <a:pt x="934228" y="524123"/>
                    <a:pt x="941946" y="531842"/>
                    <a:pt x="941946" y="541363"/>
                  </a:cubicBezTo>
                  <a:cubicBezTo>
                    <a:pt x="941946" y="550885"/>
                    <a:pt x="934228" y="558604"/>
                    <a:pt x="924706" y="558604"/>
                  </a:cubicBezTo>
                  <a:cubicBezTo>
                    <a:pt x="915185" y="558604"/>
                    <a:pt x="907466" y="550885"/>
                    <a:pt x="907466" y="541363"/>
                  </a:cubicBezTo>
                  <a:cubicBezTo>
                    <a:pt x="907466" y="531842"/>
                    <a:pt x="915185" y="524123"/>
                    <a:pt x="924706" y="524123"/>
                  </a:cubicBezTo>
                  <a:close/>
                  <a:moveTo>
                    <a:pt x="834923" y="524123"/>
                  </a:moveTo>
                  <a:cubicBezTo>
                    <a:pt x="844445" y="524123"/>
                    <a:pt x="852164" y="531842"/>
                    <a:pt x="852164" y="541363"/>
                  </a:cubicBezTo>
                  <a:cubicBezTo>
                    <a:pt x="852164" y="550885"/>
                    <a:pt x="844445" y="558604"/>
                    <a:pt x="834923" y="558604"/>
                  </a:cubicBezTo>
                  <a:cubicBezTo>
                    <a:pt x="825402" y="558604"/>
                    <a:pt x="817683" y="550885"/>
                    <a:pt x="817683" y="541363"/>
                  </a:cubicBezTo>
                  <a:cubicBezTo>
                    <a:pt x="817683" y="531842"/>
                    <a:pt x="825402" y="524123"/>
                    <a:pt x="834923" y="524123"/>
                  </a:cubicBezTo>
                  <a:close/>
                  <a:moveTo>
                    <a:pt x="745150" y="524123"/>
                  </a:moveTo>
                  <a:cubicBezTo>
                    <a:pt x="754672" y="524123"/>
                    <a:pt x="762391" y="531842"/>
                    <a:pt x="762391" y="541363"/>
                  </a:cubicBezTo>
                  <a:cubicBezTo>
                    <a:pt x="762391" y="550885"/>
                    <a:pt x="754672" y="558604"/>
                    <a:pt x="745150" y="558604"/>
                  </a:cubicBezTo>
                  <a:cubicBezTo>
                    <a:pt x="735629" y="558604"/>
                    <a:pt x="727910" y="550885"/>
                    <a:pt x="727910" y="541363"/>
                  </a:cubicBezTo>
                  <a:cubicBezTo>
                    <a:pt x="727910" y="531842"/>
                    <a:pt x="735629" y="524123"/>
                    <a:pt x="745150" y="524123"/>
                  </a:cubicBezTo>
                  <a:close/>
                  <a:moveTo>
                    <a:pt x="655367" y="524123"/>
                  </a:moveTo>
                  <a:cubicBezTo>
                    <a:pt x="664889" y="524123"/>
                    <a:pt x="672607" y="531842"/>
                    <a:pt x="672607" y="541363"/>
                  </a:cubicBezTo>
                  <a:cubicBezTo>
                    <a:pt x="672607" y="550885"/>
                    <a:pt x="664889" y="558604"/>
                    <a:pt x="655367" y="558604"/>
                  </a:cubicBezTo>
                  <a:cubicBezTo>
                    <a:pt x="645846" y="558604"/>
                    <a:pt x="638127" y="550885"/>
                    <a:pt x="638127" y="541363"/>
                  </a:cubicBezTo>
                  <a:cubicBezTo>
                    <a:pt x="638127" y="531842"/>
                    <a:pt x="645846" y="524123"/>
                    <a:pt x="655367" y="524123"/>
                  </a:cubicBezTo>
                  <a:close/>
                  <a:moveTo>
                    <a:pt x="565594" y="524123"/>
                  </a:moveTo>
                  <a:cubicBezTo>
                    <a:pt x="575116" y="524123"/>
                    <a:pt x="582834" y="531842"/>
                    <a:pt x="582834" y="541363"/>
                  </a:cubicBezTo>
                  <a:cubicBezTo>
                    <a:pt x="582834" y="550885"/>
                    <a:pt x="575116" y="558604"/>
                    <a:pt x="565594" y="558604"/>
                  </a:cubicBezTo>
                  <a:cubicBezTo>
                    <a:pt x="556073" y="558604"/>
                    <a:pt x="548354" y="550885"/>
                    <a:pt x="548354" y="541363"/>
                  </a:cubicBezTo>
                  <a:cubicBezTo>
                    <a:pt x="548354" y="531842"/>
                    <a:pt x="556073" y="524123"/>
                    <a:pt x="565594" y="524123"/>
                  </a:cubicBezTo>
                  <a:close/>
                  <a:moveTo>
                    <a:pt x="386048" y="524123"/>
                  </a:moveTo>
                  <a:cubicBezTo>
                    <a:pt x="395570" y="524123"/>
                    <a:pt x="403289" y="531842"/>
                    <a:pt x="403289" y="541363"/>
                  </a:cubicBezTo>
                  <a:cubicBezTo>
                    <a:pt x="403289" y="550885"/>
                    <a:pt x="395570" y="558604"/>
                    <a:pt x="386048" y="558604"/>
                  </a:cubicBezTo>
                  <a:cubicBezTo>
                    <a:pt x="376527" y="558604"/>
                    <a:pt x="368808" y="550885"/>
                    <a:pt x="368808" y="541363"/>
                  </a:cubicBezTo>
                  <a:cubicBezTo>
                    <a:pt x="368808" y="531842"/>
                    <a:pt x="376527" y="524123"/>
                    <a:pt x="386048" y="524123"/>
                  </a:cubicBezTo>
                  <a:close/>
                  <a:moveTo>
                    <a:pt x="296265" y="524123"/>
                  </a:moveTo>
                  <a:cubicBezTo>
                    <a:pt x="305787" y="524123"/>
                    <a:pt x="313506" y="531842"/>
                    <a:pt x="313506" y="541363"/>
                  </a:cubicBezTo>
                  <a:cubicBezTo>
                    <a:pt x="313506" y="550885"/>
                    <a:pt x="305787" y="558604"/>
                    <a:pt x="296265" y="558604"/>
                  </a:cubicBezTo>
                  <a:cubicBezTo>
                    <a:pt x="286744" y="558604"/>
                    <a:pt x="279025" y="550885"/>
                    <a:pt x="279025" y="541363"/>
                  </a:cubicBezTo>
                  <a:cubicBezTo>
                    <a:pt x="279025" y="531842"/>
                    <a:pt x="286744" y="524123"/>
                    <a:pt x="296265" y="524123"/>
                  </a:cubicBezTo>
                  <a:close/>
                  <a:moveTo>
                    <a:pt x="206492" y="524123"/>
                  </a:moveTo>
                  <a:cubicBezTo>
                    <a:pt x="216014" y="524123"/>
                    <a:pt x="223733" y="531842"/>
                    <a:pt x="223733" y="541363"/>
                  </a:cubicBezTo>
                  <a:cubicBezTo>
                    <a:pt x="223733" y="550885"/>
                    <a:pt x="216014" y="558604"/>
                    <a:pt x="206492" y="558604"/>
                  </a:cubicBezTo>
                  <a:cubicBezTo>
                    <a:pt x="196971" y="558604"/>
                    <a:pt x="189252" y="550885"/>
                    <a:pt x="189252" y="541363"/>
                  </a:cubicBezTo>
                  <a:cubicBezTo>
                    <a:pt x="189252" y="531842"/>
                    <a:pt x="196971" y="524123"/>
                    <a:pt x="206492" y="524123"/>
                  </a:cubicBezTo>
                  <a:close/>
                  <a:moveTo>
                    <a:pt x="116710" y="524123"/>
                  </a:moveTo>
                  <a:cubicBezTo>
                    <a:pt x="126232" y="524123"/>
                    <a:pt x="133950" y="531842"/>
                    <a:pt x="133950" y="541363"/>
                  </a:cubicBezTo>
                  <a:cubicBezTo>
                    <a:pt x="133950" y="550885"/>
                    <a:pt x="126232" y="558604"/>
                    <a:pt x="116710" y="558604"/>
                  </a:cubicBezTo>
                  <a:cubicBezTo>
                    <a:pt x="107189" y="558604"/>
                    <a:pt x="99470" y="550885"/>
                    <a:pt x="99470" y="541363"/>
                  </a:cubicBezTo>
                  <a:cubicBezTo>
                    <a:pt x="99470" y="531842"/>
                    <a:pt x="107189" y="524123"/>
                    <a:pt x="116710" y="524123"/>
                  </a:cubicBezTo>
                  <a:close/>
                  <a:moveTo>
                    <a:pt x="879815" y="480460"/>
                  </a:moveTo>
                  <a:cubicBezTo>
                    <a:pt x="888663" y="480460"/>
                    <a:pt x="895836" y="487633"/>
                    <a:pt x="895836" y="496481"/>
                  </a:cubicBezTo>
                  <a:cubicBezTo>
                    <a:pt x="895836" y="505329"/>
                    <a:pt x="888663" y="512502"/>
                    <a:pt x="879815" y="512502"/>
                  </a:cubicBezTo>
                  <a:cubicBezTo>
                    <a:pt x="870967" y="512502"/>
                    <a:pt x="863794" y="505329"/>
                    <a:pt x="863794" y="496481"/>
                  </a:cubicBezTo>
                  <a:cubicBezTo>
                    <a:pt x="863794" y="487633"/>
                    <a:pt x="870967" y="480460"/>
                    <a:pt x="879815" y="480460"/>
                  </a:cubicBezTo>
                  <a:close/>
                  <a:moveTo>
                    <a:pt x="790042" y="480460"/>
                  </a:moveTo>
                  <a:cubicBezTo>
                    <a:pt x="798890" y="480460"/>
                    <a:pt x="806063" y="487633"/>
                    <a:pt x="806063" y="496481"/>
                  </a:cubicBezTo>
                  <a:cubicBezTo>
                    <a:pt x="806063" y="505329"/>
                    <a:pt x="798890" y="512502"/>
                    <a:pt x="790042" y="512502"/>
                  </a:cubicBezTo>
                  <a:cubicBezTo>
                    <a:pt x="781194" y="512502"/>
                    <a:pt x="774021" y="505329"/>
                    <a:pt x="774021" y="496481"/>
                  </a:cubicBezTo>
                  <a:cubicBezTo>
                    <a:pt x="774021" y="487633"/>
                    <a:pt x="781194" y="480460"/>
                    <a:pt x="790042" y="480460"/>
                  </a:cubicBezTo>
                  <a:close/>
                  <a:moveTo>
                    <a:pt x="700259" y="480460"/>
                  </a:moveTo>
                  <a:cubicBezTo>
                    <a:pt x="709107" y="480460"/>
                    <a:pt x="716280" y="487633"/>
                    <a:pt x="716280" y="496481"/>
                  </a:cubicBezTo>
                  <a:cubicBezTo>
                    <a:pt x="716280" y="505329"/>
                    <a:pt x="709107" y="512502"/>
                    <a:pt x="700259" y="512502"/>
                  </a:cubicBezTo>
                  <a:cubicBezTo>
                    <a:pt x="691411" y="512502"/>
                    <a:pt x="684238" y="505329"/>
                    <a:pt x="684238" y="496481"/>
                  </a:cubicBezTo>
                  <a:cubicBezTo>
                    <a:pt x="684238" y="487633"/>
                    <a:pt x="691411" y="480460"/>
                    <a:pt x="700259" y="480460"/>
                  </a:cubicBezTo>
                  <a:close/>
                  <a:moveTo>
                    <a:pt x="610486" y="480460"/>
                  </a:moveTo>
                  <a:cubicBezTo>
                    <a:pt x="619334" y="480460"/>
                    <a:pt x="626507" y="487633"/>
                    <a:pt x="626507" y="496481"/>
                  </a:cubicBezTo>
                  <a:cubicBezTo>
                    <a:pt x="626507" y="505329"/>
                    <a:pt x="619334" y="512502"/>
                    <a:pt x="610486" y="512502"/>
                  </a:cubicBezTo>
                  <a:cubicBezTo>
                    <a:pt x="601638" y="512502"/>
                    <a:pt x="594465" y="505329"/>
                    <a:pt x="594465" y="496481"/>
                  </a:cubicBezTo>
                  <a:cubicBezTo>
                    <a:pt x="594465" y="487633"/>
                    <a:pt x="601638" y="480460"/>
                    <a:pt x="610486" y="480460"/>
                  </a:cubicBezTo>
                  <a:close/>
                  <a:moveTo>
                    <a:pt x="520703" y="480460"/>
                  </a:moveTo>
                  <a:cubicBezTo>
                    <a:pt x="529551" y="480460"/>
                    <a:pt x="536724" y="487633"/>
                    <a:pt x="536724" y="496481"/>
                  </a:cubicBezTo>
                  <a:cubicBezTo>
                    <a:pt x="536724" y="505329"/>
                    <a:pt x="529551" y="512502"/>
                    <a:pt x="520703" y="512502"/>
                  </a:cubicBezTo>
                  <a:cubicBezTo>
                    <a:pt x="511855" y="512502"/>
                    <a:pt x="504682" y="505329"/>
                    <a:pt x="504682" y="496481"/>
                  </a:cubicBezTo>
                  <a:cubicBezTo>
                    <a:pt x="504682" y="487633"/>
                    <a:pt x="511855" y="480460"/>
                    <a:pt x="520703" y="480460"/>
                  </a:cubicBezTo>
                  <a:close/>
                  <a:moveTo>
                    <a:pt x="430930" y="480460"/>
                  </a:moveTo>
                  <a:cubicBezTo>
                    <a:pt x="439778" y="480460"/>
                    <a:pt x="446951" y="487633"/>
                    <a:pt x="446951" y="496481"/>
                  </a:cubicBezTo>
                  <a:cubicBezTo>
                    <a:pt x="446951" y="505329"/>
                    <a:pt x="439778" y="512502"/>
                    <a:pt x="430930" y="512502"/>
                  </a:cubicBezTo>
                  <a:cubicBezTo>
                    <a:pt x="422082" y="512502"/>
                    <a:pt x="414909" y="505329"/>
                    <a:pt x="414909" y="496481"/>
                  </a:cubicBezTo>
                  <a:cubicBezTo>
                    <a:pt x="414909" y="487633"/>
                    <a:pt x="422082" y="480460"/>
                    <a:pt x="430930" y="480460"/>
                  </a:cubicBezTo>
                  <a:close/>
                  <a:moveTo>
                    <a:pt x="161601" y="480460"/>
                  </a:moveTo>
                  <a:cubicBezTo>
                    <a:pt x="170449" y="480460"/>
                    <a:pt x="177622" y="487633"/>
                    <a:pt x="177622" y="496481"/>
                  </a:cubicBezTo>
                  <a:cubicBezTo>
                    <a:pt x="177622" y="505329"/>
                    <a:pt x="170449" y="512502"/>
                    <a:pt x="161601" y="512502"/>
                  </a:cubicBezTo>
                  <a:cubicBezTo>
                    <a:pt x="152753" y="512502"/>
                    <a:pt x="145580" y="505329"/>
                    <a:pt x="145580" y="496481"/>
                  </a:cubicBezTo>
                  <a:cubicBezTo>
                    <a:pt x="145580" y="487633"/>
                    <a:pt x="152753" y="480460"/>
                    <a:pt x="161601" y="480460"/>
                  </a:cubicBezTo>
                  <a:close/>
                  <a:moveTo>
                    <a:pt x="71828" y="480460"/>
                  </a:moveTo>
                  <a:cubicBezTo>
                    <a:pt x="80676" y="480460"/>
                    <a:pt x="87849" y="487633"/>
                    <a:pt x="87849" y="496481"/>
                  </a:cubicBezTo>
                  <a:cubicBezTo>
                    <a:pt x="87849" y="505329"/>
                    <a:pt x="80676" y="512502"/>
                    <a:pt x="71828" y="512502"/>
                  </a:cubicBezTo>
                  <a:cubicBezTo>
                    <a:pt x="62980" y="512502"/>
                    <a:pt x="55807" y="505329"/>
                    <a:pt x="55807" y="496481"/>
                  </a:cubicBezTo>
                  <a:cubicBezTo>
                    <a:pt x="55807" y="487633"/>
                    <a:pt x="62980" y="480460"/>
                    <a:pt x="71828" y="480460"/>
                  </a:cubicBezTo>
                  <a:close/>
                  <a:moveTo>
                    <a:pt x="341157" y="480451"/>
                  </a:moveTo>
                  <a:cubicBezTo>
                    <a:pt x="350010" y="480451"/>
                    <a:pt x="357187" y="487628"/>
                    <a:pt x="357187" y="496482"/>
                  </a:cubicBezTo>
                  <a:cubicBezTo>
                    <a:pt x="357187" y="505335"/>
                    <a:pt x="350010" y="512512"/>
                    <a:pt x="341157" y="512512"/>
                  </a:cubicBezTo>
                  <a:cubicBezTo>
                    <a:pt x="332303" y="512512"/>
                    <a:pt x="325126" y="505335"/>
                    <a:pt x="325126" y="496482"/>
                  </a:cubicBezTo>
                  <a:cubicBezTo>
                    <a:pt x="325126" y="487628"/>
                    <a:pt x="332303" y="480451"/>
                    <a:pt x="341157" y="480451"/>
                  </a:cubicBezTo>
                  <a:close/>
                  <a:moveTo>
                    <a:pt x="251375" y="480451"/>
                  </a:moveTo>
                  <a:cubicBezTo>
                    <a:pt x="260228" y="480451"/>
                    <a:pt x="267405" y="487628"/>
                    <a:pt x="267405" y="496482"/>
                  </a:cubicBezTo>
                  <a:cubicBezTo>
                    <a:pt x="267405" y="505335"/>
                    <a:pt x="260228" y="512512"/>
                    <a:pt x="251375" y="512512"/>
                  </a:cubicBezTo>
                  <a:cubicBezTo>
                    <a:pt x="242521" y="512512"/>
                    <a:pt x="235344" y="505335"/>
                    <a:pt x="235344" y="496482"/>
                  </a:cubicBezTo>
                  <a:cubicBezTo>
                    <a:pt x="235344" y="487628"/>
                    <a:pt x="242521" y="480451"/>
                    <a:pt x="251375" y="480451"/>
                  </a:cubicBezTo>
                  <a:close/>
                  <a:moveTo>
                    <a:pt x="924706" y="436769"/>
                  </a:moveTo>
                  <a:cubicBezTo>
                    <a:pt x="932886" y="436769"/>
                    <a:pt x="939518" y="443400"/>
                    <a:pt x="939518" y="451580"/>
                  </a:cubicBezTo>
                  <a:cubicBezTo>
                    <a:pt x="939518" y="459760"/>
                    <a:pt x="932886" y="466392"/>
                    <a:pt x="924706" y="466392"/>
                  </a:cubicBezTo>
                  <a:cubicBezTo>
                    <a:pt x="916526" y="466392"/>
                    <a:pt x="909895" y="459760"/>
                    <a:pt x="909895" y="451580"/>
                  </a:cubicBezTo>
                  <a:cubicBezTo>
                    <a:pt x="909895" y="443400"/>
                    <a:pt x="916526" y="436769"/>
                    <a:pt x="924706" y="436769"/>
                  </a:cubicBezTo>
                  <a:close/>
                  <a:moveTo>
                    <a:pt x="834923" y="436769"/>
                  </a:moveTo>
                  <a:cubicBezTo>
                    <a:pt x="843103" y="436769"/>
                    <a:pt x="849735" y="443400"/>
                    <a:pt x="849735" y="451580"/>
                  </a:cubicBezTo>
                  <a:cubicBezTo>
                    <a:pt x="849735" y="459760"/>
                    <a:pt x="843103" y="466392"/>
                    <a:pt x="834923" y="466392"/>
                  </a:cubicBezTo>
                  <a:cubicBezTo>
                    <a:pt x="826743" y="466392"/>
                    <a:pt x="820112" y="459760"/>
                    <a:pt x="820112" y="451580"/>
                  </a:cubicBezTo>
                  <a:cubicBezTo>
                    <a:pt x="820112" y="443400"/>
                    <a:pt x="826743" y="436769"/>
                    <a:pt x="834923" y="436769"/>
                  </a:cubicBezTo>
                  <a:close/>
                  <a:moveTo>
                    <a:pt x="745150" y="436769"/>
                  </a:moveTo>
                  <a:cubicBezTo>
                    <a:pt x="753330" y="436769"/>
                    <a:pt x="759962" y="443400"/>
                    <a:pt x="759962" y="451580"/>
                  </a:cubicBezTo>
                  <a:cubicBezTo>
                    <a:pt x="759962" y="459760"/>
                    <a:pt x="753330" y="466392"/>
                    <a:pt x="745150" y="466392"/>
                  </a:cubicBezTo>
                  <a:cubicBezTo>
                    <a:pt x="736970" y="466392"/>
                    <a:pt x="730339" y="459760"/>
                    <a:pt x="730339" y="451580"/>
                  </a:cubicBezTo>
                  <a:cubicBezTo>
                    <a:pt x="730339" y="443400"/>
                    <a:pt x="736970" y="436769"/>
                    <a:pt x="745150" y="436769"/>
                  </a:cubicBezTo>
                  <a:close/>
                  <a:moveTo>
                    <a:pt x="655377" y="436769"/>
                  </a:moveTo>
                  <a:cubicBezTo>
                    <a:pt x="663557" y="436769"/>
                    <a:pt x="670189" y="443400"/>
                    <a:pt x="670189" y="451580"/>
                  </a:cubicBezTo>
                  <a:cubicBezTo>
                    <a:pt x="670189" y="459760"/>
                    <a:pt x="663557" y="466392"/>
                    <a:pt x="655377" y="466392"/>
                  </a:cubicBezTo>
                  <a:cubicBezTo>
                    <a:pt x="647197" y="466392"/>
                    <a:pt x="640566" y="459760"/>
                    <a:pt x="640566" y="451580"/>
                  </a:cubicBezTo>
                  <a:cubicBezTo>
                    <a:pt x="640566" y="443400"/>
                    <a:pt x="647197" y="436769"/>
                    <a:pt x="655377" y="436769"/>
                  </a:cubicBezTo>
                  <a:close/>
                  <a:moveTo>
                    <a:pt x="565594" y="436769"/>
                  </a:moveTo>
                  <a:cubicBezTo>
                    <a:pt x="573774" y="436769"/>
                    <a:pt x="580406" y="443400"/>
                    <a:pt x="580406" y="451580"/>
                  </a:cubicBezTo>
                  <a:cubicBezTo>
                    <a:pt x="580406" y="459760"/>
                    <a:pt x="573774" y="466392"/>
                    <a:pt x="565594" y="466392"/>
                  </a:cubicBezTo>
                  <a:cubicBezTo>
                    <a:pt x="557414" y="466392"/>
                    <a:pt x="550783" y="459760"/>
                    <a:pt x="550783" y="451580"/>
                  </a:cubicBezTo>
                  <a:cubicBezTo>
                    <a:pt x="550783" y="443400"/>
                    <a:pt x="557414" y="436769"/>
                    <a:pt x="565594" y="436769"/>
                  </a:cubicBezTo>
                  <a:close/>
                  <a:moveTo>
                    <a:pt x="475821" y="436769"/>
                  </a:moveTo>
                  <a:cubicBezTo>
                    <a:pt x="484001" y="436769"/>
                    <a:pt x="490633" y="443400"/>
                    <a:pt x="490633" y="451580"/>
                  </a:cubicBezTo>
                  <a:cubicBezTo>
                    <a:pt x="490633" y="459760"/>
                    <a:pt x="484001" y="466392"/>
                    <a:pt x="475821" y="466392"/>
                  </a:cubicBezTo>
                  <a:cubicBezTo>
                    <a:pt x="467641" y="466392"/>
                    <a:pt x="461010" y="459760"/>
                    <a:pt x="461010" y="451580"/>
                  </a:cubicBezTo>
                  <a:cubicBezTo>
                    <a:pt x="461010" y="443400"/>
                    <a:pt x="467641" y="436769"/>
                    <a:pt x="475821" y="436769"/>
                  </a:cubicBezTo>
                  <a:close/>
                  <a:moveTo>
                    <a:pt x="386038" y="436769"/>
                  </a:moveTo>
                  <a:cubicBezTo>
                    <a:pt x="394218" y="436769"/>
                    <a:pt x="400850" y="443400"/>
                    <a:pt x="400850" y="451580"/>
                  </a:cubicBezTo>
                  <a:cubicBezTo>
                    <a:pt x="400850" y="459760"/>
                    <a:pt x="394218" y="466392"/>
                    <a:pt x="386038" y="466392"/>
                  </a:cubicBezTo>
                  <a:cubicBezTo>
                    <a:pt x="377858" y="466392"/>
                    <a:pt x="371227" y="459760"/>
                    <a:pt x="371227" y="451580"/>
                  </a:cubicBezTo>
                  <a:cubicBezTo>
                    <a:pt x="371227" y="443400"/>
                    <a:pt x="377858" y="436769"/>
                    <a:pt x="386038" y="436769"/>
                  </a:cubicBezTo>
                  <a:close/>
                  <a:moveTo>
                    <a:pt x="296265" y="436769"/>
                  </a:moveTo>
                  <a:cubicBezTo>
                    <a:pt x="304445" y="436769"/>
                    <a:pt x="311077" y="443400"/>
                    <a:pt x="311077" y="451580"/>
                  </a:cubicBezTo>
                  <a:cubicBezTo>
                    <a:pt x="311077" y="459760"/>
                    <a:pt x="304445" y="466392"/>
                    <a:pt x="296265" y="466392"/>
                  </a:cubicBezTo>
                  <a:cubicBezTo>
                    <a:pt x="288085" y="466392"/>
                    <a:pt x="281454" y="459760"/>
                    <a:pt x="281454" y="451580"/>
                  </a:cubicBezTo>
                  <a:cubicBezTo>
                    <a:pt x="281454" y="443400"/>
                    <a:pt x="288085" y="436769"/>
                    <a:pt x="296265" y="436769"/>
                  </a:cubicBezTo>
                  <a:close/>
                  <a:moveTo>
                    <a:pt x="206492" y="436769"/>
                  </a:moveTo>
                  <a:cubicBezTo>
                    <a:pt x="214672" y="436769"/>
                    <a:pt x="221304" y="443400"/>
                    <a:pt x="221304" y="451580"/>
                  </a:cubicBezTo>
                  <a:cubicBezTo>
                    <a:pt x="221304" y="459760"/>
                    <a:pt x="214672" y="466392"/>
                    <a:pt x="206492" y="466392"/>
                  </a:cubicBezTo>
                  <a:cubicBezTo>
                    <a:pt x="198312" y="466392"/>
                    <a:pt x="191681" y="459760"/>
                    <a:pt x="191681" y="451580"/>
                  </a:cubicBezTo>
                  <a:cubicBezTo>
                    <a:pt x="191681" y="443400"/>
                    <a:pt x="198312" y="436769"/>
                    <a:pt x="206492" y="436769"/>
                  </a:cubicBezTo>
                  <a:close/>
                  <a:moveTo>
                    <a:pt x="116709" y="436769"/>
                  </a:moveTo>
                  <a:cubicBezTo>
                    <a:pt x="124889" y="436769"/>
                    <a:pt x="131521" y="443400"/>
                    <a:pt x="131521" y="451580"/>
                  </a:cubicBezTo>
                  <a:cubicBezTo>
                    <a:pt x="131521" y="459760"/>
                    <a:pt x="124889" y="466392"/>
                    <a:pt x="116709" y="466392"/>
                  </a:cubicBezTo>
                  <a:cubicBezTo>
                    <a:pt x="108529" y="466392"/>
                    <a:pt x="101898" y="459760"/>
                    <a:pt x="101898" y="451580"/>
                  </a:cubicBezTo>
                  <a:cubicBezTo>
                    <a:pt x="101898" y="443400"/>
                    <a:pt x="108529" y="436769"/>
                    <a:pt x="116709" y="436769"/>
                  </a:cubicBezTo>
                  <a:close/>
                  <a:moveTo>
                    <a:pt x="26936" y="436769"/>
                  </a:moveTo>
                  <a:cubicBezTo>
                    <a:pt x="35116" y="436769"/>
                    <a:pt x="41748" y="443400"/>
                    <a:pt x="41748" y="451580"/>
                  </a:cubicBezTo>
                  <a:cubicBezTo>
                    <a:pt x="41748" y="459760"/>
                    <a:pt x="35116" y="466392"/>
                    <a:pt x="26936" y="466392"/>
                  </a:cubicBezTo>
                  <a:cubicBezTo>
                    <a:pt x="18756" y="466392"/>
                    <a:pt x="12125" y="459760"/>
                    <a:pt x="12125" y="451580"/>
                  </a:cubicBezTo>
                  <a:cubicBezTo>
                    <a:pt x="12125" y="443400"/>
                    <a:pt x="18756" y="436769"/>
                    <a:pt x="26936" y="436769"/>
                  </a:cubicBezTo>
                  <a:close/>
                  <a:moveTo>
                    <a:pt x="251374" y="393107"/>
                  </a:moveTo>
                  <a:cubicBezTo>
                    <a:pt x="258881" y="393107"/>
                    <a:pt x="264966" y="399192"/>
                    <a:pt x="264966" y="406699"/>
                  </a:cubicBezTo>
                  <a:cubicBezTo>
                    <a:pt x="264966" y="414206"/>
                    <a:pt x="258881" y="420291"/>
                    <a:pt x="251374" y="420291"/>
                  </a:cubicBezTo>
                  <a:cubicBezTo>
                    <a:pt x="243867" y="420291"/>
                    <a:pt x="237782" y="414206"/>
                    <a:pt x="237782" y="406699"/>
                  </a:cubicBezTo>
                  <a:cubicBezTo>
                    <a:pt x="237782" y="399192"/>
                    <a:pt x="243867" y="393107"/>
                    <a:pt x="251374" y="393107"/>
                  </a:cubicBezTo>
                  <a:close/>
                  <a:moveTo>
                    <a:pt x="879815" y="393097"/>
                  </a:moveTo>
                  <a:cubicBezTo>
                    <a:pt x="887327" y="393097"/>
                    <a:pt x="893416" y="399187"/>
                    <a:pt x="893416" y="406699"/>
                  </a:cubicBezTo>
                  <a:cubicBezTo>
                    <a:pt x="893416" y="414211"/>
                    <a:pt x="887327" y="420300"/>
                    <a:pt x="879815" y="420300"/>
                  </a:cubicBezTo>
                  <a:cubicBezTo>
                    <a:pt x="872303" y="420300"/>
                    <a:pt x="866213" y="414211"/>
                    <a:pt x="866213" y="406699"/>
                  </a:cubicBezTo>
                  <a:cubicBezTo>
                    <a:pt x="866213" y="399187"/>
                    <a:pt x="872303" y="393097"/>
                    <a:pt x="879815" y="393097"/>
                  </a:cubicBezTo>
                  <a:close/>
                  <a:moveTo>
                    <a:pt x="790042" y="393097"/>
                  </a:moveTo>
                  <a:cubicBezTo>
                    <a:pt x="797554" y="393097"/>
                    <a:pt x="803643" y="399187"/>
                    <a:pt x="803643" y="406699"/>
                  </a:cubicBezTo>
                  <a:cubicBezTo>
                    <a:pt x="803643" y="414211"/>
                    <a:pt x="797554" y="420300"/>
                    <a:pt x="790042" y="420300"/>
                  </a:cubicBezTo>
                  <a:cubicBezTo>
                    <a:pt x="782530" y="420300"/>
                    <a:pt x="776440" y="414211"/>
                    <a:pt x="776440" y="406699"/>
                  </a:cubicBezTo>
                  <a:cubicBezTo>
                    <a:pt x="776440" y="399187"/>
                    <a:pt x="782530" y="393097"/>
                    <a:pt x="790042" y="393097"/>
                  </a:cubicBezTo>
                  <a:close/>
                  <a:moveTo>
                    <a:pt x="700259" y="393097"/>
                  </a:moveTo>
                  <a:cubicBezTo>
                    <a:pt x="707771" y="393097"/>
                    <a:pt x="713860" y="399187"/>
                    <a:pt x="713860" y="406699"/>
                  </a:cubicBezTo>
                  <a:cubicBezTo>
                    <a:pt x="713860" y="414211"/>
                    <a:pt x="707771" y="420300"/>
                    <a:pt x="700259" y="420300"/>
                  </a:cubicBezTo>
                  <a:cubicBezTo>
                    <a:pt x="692747" y="420300"/>
                    <a:pt x="686657" y="414211"/>
                    <a:pt x="686657" y="406699"/>
                  </a:cubicBezTo>
                  <a:cubicBezTo>
                    <a:pt x="686657" y="399187"/>
                    <a:pt x="692747" y="393097"/>
                    <a:pt x="700259" y="393097"/>
                  </a:cubicBezTo>
                  <a:close/>
                  <a:moveTo>
                    <a:pt x="610486" y="393097"/>
                  </a:moveTo>
                  <a:cubicBezTo>
                    <a:pt x="617998" y="393097"/>
                    <a:pt x="624087" y="399187"/>
                    <a:pt x="624087" y="406699"/>
                  </a:cubicBezTo>
                  <a:cubicBezTo>
                    <a:pt x="624087" y="414211"/>
                    <a:pt x="617998" y="420300"/>
                    <a:pt x="610486" y="420300"/>
                  </a:cubicBezTo>
                  <a:cubicBezTo>
                    <a:pt x="602974" y="420300"/>
                    <a:pt x="596884" y="414211"/>
                    <a:pt x="596884" y="406699"/>
                  </a:cubicBezTo>
                  <a:cubicBezTo>
                    <a:pt x="596884" y="399187"/>
                    <a:pt x="602974" y="393097"/>
                    <a:pt x="610486" y="393097"/>
                  </a:cubicBezTo>
                  <a:close/>
                  <a:moveTo>
                    <a:pt x="520703" y="393097"/>
                  </a:moveTo>
                  <a:cubicBezTo>
                    <a:pt x="528215" y="393097"/>
                    <a:pt x="534304" y="399187"/>
                    <a:pt x="534304" y="406699"/>
                  </a:cubicBezTo>
                  <a:cubicBezTo>
                    <a:pt x="534304" y="414211"/>
                    <a:pt x="528215" y="420300"/>
                    <a:pt x="520703" y="420300"/>
                  </a:cubicBezTo>
                  <a:cubicBezTo>
                    <a:pt x="513191" y="420300"/>
                    <a:pt x="507101" y="414211"/>
                    <a:pt x="507101" y="406699"/>
                  </a:cubicBezTo>
                  <a:cubicBezTo>
                    <a:pt x="507101" y="399187"/>
                    <a:pt x="513191" y="393097"/>
                    <a:pt x="520703" y="393097"/>
                  </a:cubicBezTo>
                  <a:close/>
                  <a:moveTo>
                    <a:pt x="430930" y="393097"/>
                  </a:moveTo>
                  <a:cubicBezTo>
                    <a:pt x="438442" y="393097"/>
                    <a:pt x="444531" y="399187"/>
                    <a:pt x="444531" y="406699"/>
                  </a:cubicBezTo>
                  <a:cubicBezTo>
                    <a:pt x="444531" y="414211"/>
                    <a:pt x="438442" y="420300"/>
                    <a:pt x="430930" y="420300"/>
                  </a:cubicBezTo>
                  <a:cubicBezTo>
                    <a:pt x="423418" y="420300"/>
                    <a:pt x="417328" y="414211"/>
                    <a:pt x="417328" y="406699"/>
                  </a:cubicBezTo>
                  <a:cubicBezTo>
                    <a:pt x="417328" y="399187"/>
                    <a:pt x="423418" y="393097"/>
                    <a:pt x="430930" y="393097"/>
                  </a:cubicBezTo>
                  <a:close/>
                  <a:moveTo>
                    <a:pt x="341157" y="393097"/>
                  </a:moveTo>
                  <a:cubicBezTo>
                    <a:pt x="348669" y="393097"/>
                    <a:pt x="354758" y="399187"/>
                    <a:pt x="354758" y="406699"/>
                  </a:cubicBezTo>
                  <a:cubicBezTo>
                    <a:pt x="354758" y="414211"/>
                    <a:pt x="348669" y="420300"/>
                    <a:pt x="341157" y="420300"/>
                  </a:cubicBezTo>
                  <a:cubicBezTo>
                    <a:pt x="333645" y="420300"/>
                    <a:pt x="327555" y="414211"/>
                    <a:pt x="327555" y="406699"/>
                  </a:cubicBezTo>
                  <a:cubicBezTo>
                    <a:pt x="327555" y="399187"/>
                    <a:pt x="333645" y="393097"/>
                    <a:pt x="341157" y="393097"/>
                  </a:cubicBezTo>
                  <a:close/>
                  <a:moveTo>
                    <a:pt x="161601" y="393097"/>
                  </a:moveTo>
                  <a:cubicBezTo>
                    <a:pt x="169113" y="393097"/>
                    <a:pt x="175202" y="399187"/>
                    <a:pt x="175202" y="406699"/>
                  </a:cubicBezTo>
                  <a:cubicBezTo>
                    <a:pt x="175202" y="414211"/>
                    <a:pt x="169113" y="420300"/>
                    <a:pt x="161601" y="420300"/>
                  </a:cubicBezTo>
                  <a:cubicBezTo>
                    <a:pt x="154089" y="420300"/>
                    <a:pt x="147999" y="414211"/>
                    <a:pt x="147999" y="406699"/>
                  </a:cubicBezTo>
                  <a:cubicBezTo>
                    <a:pt x="147999" y="399187"/>
                    <a:pt x="154089" y="393097"/>
                    <a:pt x="161601" y="393097"/>
                  </a:cubicBezTo>
                  <a:close/>
                  <a:moveTo>
                    <a:pt x="71828" y="393097"/>
                  </a:moveTo>
                  <a:cubicBezTo>
                    <a:pt x="79340" y="393097"/>
                    <a:pt x="85429" y="399187"/>
                    <a:pt x="85429" y="406699"/>
                  </a:cubicBezTo>
                  <a:cubicBezTo>
                    <a:pt x="85429" y="414211"/>
                    <a:pt x="79340" y="420300"/>
                    <a:pt x="71828" y="420300"/>
                  </a:cubicBezTo>
                  <a:cubicBezTo>
                    <a:pt x="64316" y="420300"/>
                    <a:pt x="58226" y="414211"/>
                    <a:pt x="58226" y="406699"/>
                  </a:cubicBezTo>
                  <a:cubicBezTo>
                    <a:pt x="58226" y="399187"/>
                    <a:pt x="64316" y="393097"/>
                    <a:pt x="71828" y="393097"/>
                  </a:cubicBezTo>
                  <a:close/>
                  <a:moveTo>
                    <a:pt x="296266" y="349425"/>
                  </a:moveTo>
                  <a:cubicBezTo>
                    <a:pt x="303104" y="349425"/>
                    <a:pt x="308648" y="354969"/>
                    <a:pt x="308648" y="361807"/>
                  </a:cubicBezTo>
                  <a:cubicBezTo>
                    <a:pt x="308648" y="368646"/>
                    <a:pt x="303104" y="374190"/>
                    <a:pt x="296266" y="374190"/>
                  </a:cubicBezTo>
                  <a:cubicBezTo>
                    <a:pt x="289427" y="374190"/>
                    <a:pt x="283883" y="368646"/>
                    <a:pt x="283883" y="361807"/>
                  </a:cubicBezTo>
                  <a:cubicBezTo>
                    <a:pt x="283883" y="354969"/>
                    <a:pt x="289427" y="349425"/>
                    <a:pt x="296266" y="349425"/>
                  </a:cubicBezTo>
                  <a:close/>
                  <a:moveTo>
                    <a:pt x="924697" y="349415"/>
                  </a:moveTo>
                  <a:cubicBezTo>
                    <a:pt x="931541" y="349415"/>
                    <a:pt x="937089" y="354963"/>
                    <a:pt x="937089" y="361807"/>
                  </a:cubicBezTo>
                  <a:cubicBezTo>
                    <a:pt x="937089" y="368651"/>
                    <a:pt x="931541" y="374199"/>
                    <a:pt x="924697" y="374199"/>
                  </a:cubicBezTo>
                  <a:cubicBezTo>
                    <a:pt x="917853" y="374199"/>
                    <a:pt x="912305" y="368651"/>
                    <a:pt x="912305" y="361807"/>
                  </a:cubicBezTo>
                  <a:cubicBezTo>
                    <a:pt x="912305" y="354963"/>
                    <a:pt x="917853" y="349415"/>
                    <a:pt x="924697" y="349415"/>
                  </a:cubicBezTo>
                  <a:close/>
                  <a:moveTo>
                    <a:pt x="834923" y="349415"/>
                  </a:moveTo>
                  <a:cubicBezTo>
                    <a:pt x="841767" y="349415"/>
                    <a:pt x="847315" y="354963"/>
                    <a:pt x="847315" y="361807"/>
                  </a:cubicBezTo>
                  <a:cubicBezTo>
                    <a:pt x="847315" y="368651"/>
                    <a:pt x="841767" y="374199"/>
                    <a:pt x="834923" y="374199"/>
                  </a:cubicBezTo>
                  <a:cubicBezTo>
                    <a:pt x="828079" y="374199"/>
                    <a:pt x="822531" y="368651"/>
                    <a:pt x="822531" y="361807"/>
                  </a:cubicBezTo>
                  <a:cubicBezTo>
                    <a:pt x="822531" y="354963"/>
                    <a:pt x="828079" y="349415"/>
                    <a:pt x="834923" y="349415"/>
                  </a:cubicBezTo>
                  <a:close/>
                  <a:moveTo>
                    <a:pt x="745150" y="349415"/>
                  </a:moveTo>
                  <a:cubicBezTo>
                    <a:pt x="751994" y="349415"/>
                    <a:pt x="757542" y="354963"/>
                    <a:pt x="757542" y="361807"/>
                  </a:cubicBezTo>
                  <a:cubicBezTo>
                    <a:pt x="757542" y="368651"/>
                    <a:pt x="751994" y="374199"/>
                    <a:pt x="745150" y="374199"/>
                  </a:cubicBezTo>
                  <a:cubicBezTo>
                    <a:pt x="738306" y="374199"/>
                    <a:pt x="732758" y="368651"/>
                    <a:pt x="732758" y="361807"/>
                  </a:cubicBezTo>
                  <a:cubicBezTo>
                    <a:pt x="732758" y="354963"/>
                    <a:pt x="738306" y="349415"/>
                    <a:pt x="745150" y="349415"/>
                  </a:cubicBezTo>
                  <a:close/>
                  <a:moveTo>
                    <a:pt x="655368" y="349415"/>
                  </a:moveTo>
                  <a:cubicBezTo>
                    <a:pt x="662212" y="349415"/>
                    <a:pt x="667760" y="354963"/>
                    <a:pt x="667760" y="361807"/>
                  </a:cubicBezTo>
                  <a:cubicBezTo>
                    <a:pt x="667760" y="368651"/>
                    <a:pt x="662212" y="374199"/>
                    <a:pt x="655368" y="374199"/>
                  </a:cubicBezTo>
                  <a:cubicBezTo>
                    <a:pt x="648524" y="374199"/>
                    <a:pt x="642976" y="368651"/>
                    <a:pt x="642976" y="361807"/>
                  </a:cubicBezTo>
                  <a:cubicBezTo>
                    <a:pt x="642976" y="354963"/>
                    <a:pt x="648524" y="349415"/>
                    <a:pt x="655368" y="349415"/>
                  </a:cubicBezTo>
                  <a:close/>
                  <a:moveTo>
                    <a:pt x="565594" y="349415"/>
                  </a:moveTo>
                  <a:cubicBezTo>
                    <a:pt x="572438" y="349415"/>
                    <a:pt x="577986" y="354963"/>
                    <a:pt x="577986" y="361807"/>
                  </a:cubicBezTo>
                  <a:cubicBezTo>
                    <a:pt x="577986" y="368651"/>
                    <a:pt x="572438" y="374199"/>
                    <a:pt x="565594" y="374199"/>
                  </a:cubicBezTo>
                  <a:cubicBezTo>
                    <a:pt x="558750" y="374199"/>
                    <a:pt x="553202" y="368651"/>
                    <a:pt x="553202" y="361807"/>
                  </a:cubicBezTo>
                  <a:cubicBezTo>
                    <a:pt x="553202" y="354963"/>
                    <a:pt x="558750" y="349415"/>
                    <a:pt x="565594" y="349415"/>
                  </a:cubicBezTo>
                  <a:close/>
                  <a:moveTo>
                    <a:pt x="475821" y="349415"/>
                  </a:moveTo>
                  <a:cubicBezTo>
                    <a:pt x="482665" y="349415"/>
                    <a:pt x="488213" y="354963"/>
                    <a:pt x="488213" y="361807"/>
                  </a:cubicBezTo>
                  <a:cubicBezTo>
                    <a:pt x="488213" y="368651"/>
                    <a:pt x="482665" y="374199"/>
                    <a:pt x="475821" y="374199"/>
                  </a:cubicBezTo>
                  <a:cubicBezTo>
                    <a:pt x="468977" y="374199"/>
                    <a:pt x="463429" y="368651"/>
                    <a:pt x="463429" y="361807"/>
                  </a:cubicBezTo>
                  <a:cubicBezTo>
                    <a:pt x="463429" y="354963"/>
                    <a:pt x="468977" y="349415"/>
                    <a:pt x="475821" y="349415"/>
                  </a:cubicBezTo>
                  <a:close/>
                  <a:moveTo>
                    <a:pt x="386039" y="349415"/>
                  </a:moveTo>
                  <a:cubicBezTo>
                    <a:pt x="392883" y="349415"/>
                    <a:pt x="398431" y="354963"/>
                    <a:pt x="398431" y="361807"/>
                  </a:cubicBezTo>
                  <a:cubicBezTo>
                    <a:pt x="398431" y="368651"/>
                    <a:pt x="392883" y="374199"/>
                    <a:pt x="386039" y="374199"/>
                  </a:cubicBezTo>
                  <a:cubicBezTo>
                    <a:pt x="379195" y="374199"/>
                    <a:pt x="373647" y="368651"/>
                    <a:pt x="373647" y="361807"/>
                  </a:cubicBezTo>
                  <a:cubicBezTo>
                    <a:pt x="373647" y="354963"/>
                    <a:pt x="379195" y="349415"/>
                    <a:pt x="386039" y="349415"/>
                  </a:cubicBezTo>
                  <a:close/>
                  <a:moveTo>
                    <a:pt x="206492" y="349415"/>
                  </a:moveTo>
                  <a:cubicBezTo>
                    <a:pt x="213336" y="349415"/>
                    <a:pt x="218884" y="354963"/>
                    <a:pt x="218884" y="361807"/>
                  </a:cubicBezTo>
                  <a:cubicBezTo>
                    <a:pt x="218884" y="368651"/>
                    <a:pt x="213336" y="374199"/>
                    <a:pt x="206492" y="374199"/>
                  </a:cubicBezTo>
                  <a:cubicBezTo>
                    <a:pt x="199648" y="374199"/>
                    <a:pt x="194100" y="368651"/>
                    <a:pt x="194100" y="361807"/>
                  </a:cubicBezTo>
                  <a:cubicBezTo>
                    <a:pt x="194100" y="354963"/>
                    <a:pt x="199648" y="349415"/>
                    <a:pt x="206492" y="349415"/>
                  </a:cubicBezTo>
                  <a:close/>
                  <a:moveTo>
                    <a:pt x="116710" y="349415"/>
                  </a:moveTo>
                  <a:cubicBezTo>
                    <a:pt x="123554" y="349415"/>
                    <a:pt x="129102" y="354963"/>
                    <a:pt x="129102" y="361807"/>
                  </a:cubicBezTo>
                  <a:cubicBezTo>
                    <a:pt x="129102" y="368651"/>
                    <a:pt x="123554" y="374199"/>
                    <a:pt x="116710" y="374199"/>
                  </a:cubicBezTo>
                  <a:cubicBezTo>
                    <a:pt x="109866" y="374199"/>
                    <a:pt x="104318" y="368651"/>
                    <a:pt x="104318" y="361807"/>
                  </a:cubicBezTo>
                  <a:cubicBezTo>
                    <a:pt x="104318" y="354963"/>
                    <a:pt x="109866" y="349415"/>
                    <a:pt x="116710" y="349415"/>
                  </a:cubicBezTo>
                  <a:close/>
                  <a:moveTo>
                    <a:pt x="26937" y="349415"/>
                  </a:moveTo>
                  <a:cubicBezTo>
                    <a:pt x="33781" y="349415"/>
                    <a:pt x="39329" y="354963"/>
                    <a:pt x="39329" y="361807"/>
                  </a:cubicBezTo>
                  <a:cubicBezTo>
                    <a:pt x="39329" y="368651"/>
                    <a:pt x="33781" y="374199"/>
                    <a:pt x="26937" y="374199"/>
                  </a:cubicBezTo>
                  <a:cubicBezTo>
                    <a:pt x="20093" y="374199"/>
                    <a:pt x="14545" y="368651"/>
                    <a:pt x="14545" y="361807"/>
                  </a:cubicBezTo>
                  <a:cubicBezTo>
                    <a:pt x="14545" y="354963"/>
                    <a:pt x="20093" y="349415"/>
                    <a:pt x="26937" y="349415"/>
                  </a:cubicBezTo>
                  <a:close/>
                  <a:moveTo>
                    <a:pt x="520703" y="305743"/>
                  </a:moveTo>
                  <a:cubicBezTo>
                    <a:pt x="526873" y="305743"/>
                    <a:pt x="531876" y="310745"/>
                    <a:pt x="531876" y="316916"/>
                  </a:cubicBezTo>
                  <a:cubicBezTo>
                    <a:pt x="531876" y="323086"/>
                    <a:pt x="526873" y="328089"/>
                    <a:pt x="520703" y="328089"/>
                  </a:cubicBezTo>
                  <a:cubicBezTo>
                    <a:pt x="514532" y="328089"/>
                    <a:pt x="509530" y="323086"/>
                    <a:pt x="509530" y="316916"/>
                  </a:cubicBezTo>
                  <a:cubicBezTo>
                    <a:pt x="509530" y="310745"/>
                    <a:pt x="514532" y="305743"/>
                    <a:pt x="520703" y="305743"/>
                  </a:cubicBezTo>
                  <a:close/>
                  <a:moveTo>
                    <a:pt x="430930" y="305743"/>
                  </a:moveTo>
                  <a:cubicBezTo>
                    <a:pt x="437100" y="305743"/>
                    <a:pt x="442103" y="310745"/>
                    <a:pt x="442103" y="316916"/>
                  </a:cubicBezTo>
                  <a:cubicBezTo>
                    <a:pt x="442103" y="323086"/>
                    <a:pt x="437100" y="328089"/>
                    <a:pt x="430930" y="328089"/>
                  </a:cubicBezTo>
                  <a:cubicBezTo>
                    <a:pt x="424759" y="328089"/>
                    <a:pt x="419757" y="323086"/>
                    <a:pt x="419757" y="316916"/>
                  </a:cubicBezTo>
                  <a:cubicBezTo>
                    <a:pt x="419757" y="310745"/>
                    <a:pt x="424759" y="305743"/>
                    <a:pt x="430930" y="305743"/>
                  </a:cubicBezTo>
                  <a:close/>
                  <a:moveTo>
                    <a:pt x="71828" y="305743"/>
                  </a:moveTo>
                  <a:cubicBezTo>
                    <a:pt x="77998" y="305743"/>
                    <a:pt x="83001" y="310745"/>
                    <a:pt x="83001" y="316916"/>
                  </a:cubicBezTo>
                  <a:cubicBezTo>
                    <a:pt x="83001" y="323086"/>
                    <a:pt x="77998" y="328089"/>
                    <a:pt x="71828" y="328089"/>
                  </a:cubicBezTo>
                  <a:cubicBezTo>
                    <a:pt x="65657" y="328089"/>
                    <a:pt x="60655" y="323086"/>
                    <a:pt x="60655" y="316916"/>
                  </a:cubicBezTo>
                  <a:cubicBezTo>
                    <a:pt x="60655" y="310745"/>
                    <a:pt x="65657" y="305743"/>
                    <a:pt x="71828" y="305743"/>
                  </a:cubicBezTo>
                  <a:close/>
                  <a:moveTo>
                    <a:pt x="879814" y="305734"/>
                  </a:moveTo>
                  <a:cubicBezTo>
                    <a:pt x="885990" y="305734"/>
                    <a:pt x="890997" y="310741"/>
                    <a:pt x="890997" y="316916"/>
                  </a:cubicBezTo>
                  <a:cubicBezTo>
                    <a:pt x="890997" y="323092"/>
                    <a:pt x="885990" y="328099"/>
                    <a:pt x="879814" y="328099"/>
                  </a:cubicBezTo>
                  <a:cubicBezTo>
                    <a:pt x="873638" y="328099"/>
                    <a:pt x="868632" y="323092"/>
                    <a:pt x="868632" y="316916"/>
                  </a:cubicBezTo>
                  <a:cubicBezTo>
                    <a:pt x="868632" y="310741"/>
                    <a:pt x="873638" y="305734"/>
                    <a:pt x="879814" y="305734"/>
                  </a:cubicBezTo>
                  <a:close/>
                  <a:moveTo>
                    <a:pt x="790041" y="305734"/>
                  </a:moveTo>
                  <a:cubicBezTo>
                    <a:pt x="796217" y="305734"/>
                    <a:pt x="801224" y="310741"/>
                    <a:pt x="801224" y="316916"/>
                  </a:cubicBezTo>
                  <a:cubicBezTo>
                    <a:pt x="801224" y="323092"/>
                    <a:pt x="796217" y="328099"/>
                    <a:pt x="790041" y="328099"/>
                  </a:cubicBezTo>
                  <a:cubicBezTo>
                    <a:pt x="783865" y="328099"/>
                    <a:pt x="778859" y="323092"/>
                    <a:pt x="778859" y="316916"/>
                  </a:cubicBezTo>
                  <a:cubicBezTo>
                    <a:pt x="778859" y="310741"/>
                    <a:pt x="783865" y="305734"/>
                    <a:pt x="790041" y="305734"/>
                  </a:cubicBezTo>
                  <a:close/>
                  <a:moveTo>
                    <a:pt x="700259" y="305734"/>
                  </a:moveTo>
                  <a:cubicBezTo>
                    <a:pt x="706435" y="305734"/>
                    <a:pt x="711442" y="310741"/>
                    <a:pt x="711442" y="316916"/>
                  </a:cubicBezTo>
                  <a:cubicBezTo>
                    <a:pt x="711442" y="323092"/>
                    <a:pt x="706435" y="328099"/>
                    <a:pt x="700259" y="328099"/>
                  </a:cubicBezTo>
                  <a:cubicBezTo>
                    <a:pt x="694083" y="328099"/>
                    <a:pt x="689077" y="323092"/>
                    <a:pt x="689077" y="316916"/>
                  </a:cubicBezTo>
                  <a:cubicBezTo>
                    <a:pt x="689077" y="310741"/>
                    <a:pt x="694083" y="305734"/>
                    <a:pt x="700259" y="305734"/>
                  </a:cubicBezTo>
                  <a:close/>
                  <a:moveTo>
                    <a:pt x="610485" y="305734"/>
                  </a:moveTo>
                  <a:cubicBezTo>
                    <a:pt x="616661" y="305734"/>
                    <a:pt x="621668" y="310741"/>
                    <a:pt x="621668" y="316916"/>
                  </a:cubicBezTo>
                  <a:cubicBezTo>
                    <a:pt x="621668" y="323092"/>
                    <a:pt x="616661" y="328099"/>
                    <a:pt x="610485" y="328099"/>
                  </a:cubicBezTo>
                  <a:cubicBezTo>
                    <a:pt x="604309" y="328099"/>
                    <a:pt x="599303" y="323092"/>
                    <a:pt x="599303" y="316916"/>
                  </a:cubicBezTo>
                  <a:cubicBezTo>
                    <a:pt x="599303" y="310741"/>
                    <a:pt x="604309" y="305734"/>
                    <a:pt x="610485" y="305734"/>
                  </a:cubicBezTo>
                  <a:close/>
                  <a:moveTo>
                    <a:pt x="341157" y="305734"/>
                  </a:moveTo>
                  <a:cubicBezTo>
                    <a:pt x="347333" y="305734"/>
                    <a:pt x="352340" y="310741"/>
                    <a:pt x="352340" y="316916"/>
                  </a:cubicBezTo>
                  <a:cubicBezTo>
                    <a:pt x="352340" y="323092"/>
                    <a:pt x="347333" y="328099"/>
                    <a:pt x="341157" y="328099"/>
                  </a:cubicBezTo>
                  <a:cubicBezTo>
                    <a:pt x="334982" y="328099"/>
                    <a:pt x="329975" y="323092"/>
                    <a:pt x="329975" y="316916"/>
                  </a:cubicBezTo>
                  <a:cubicBezTo>
                    <a:pt x="329975" y="310741"/>
                    <a:pt x="334982" y="305734"/>
                    <a:pt x="341157" y="305734"/>
                  </a:cubicBezTo>
                  <a:close/>
                  <a:moveTo>
                    <a:pt x="251374" y="305734"/>
                  </a:moveTo>
                  <a:cubicBezTo>
                    <a:pt x="257550" y="305734"/>
                    <a:pt x="262557" y="310741"/>
                    <a:pt x="262557" y="316916"/>
                  </a:cubicBezTo>
                  <a:cubicBezTo>
                    <a:pt x="262557" y="323092"/>
                    <a:pt x="257550" y="328099"/>
                    <a:pt x="251374" y="328099"/>
                  </a:cubicBezTo>
                  <a:cubicBezTo>
                    <a:pt x="245199" y="328099"/>
                    <a:pt x="240192" y="323092"/>
                    <a:pt x="240192" y="316916"/>
                  </a:cubicBezTo>
                  <a:cubicBezTo>
                    <a:pt x="240192" y="310741"/>
                    <a:pt x="245199" y="305734"/>
                    <a:pt x="251374" y="305734"/>
                  </a:cubicBezTo>
                  <a:close/>
                  <a:moveTo>
                    <a:pt x="161601" y="305734"/>
                  </a:moveTo>
                  <a:cubicBezTo>
                    <a:pt x="167777" y="305734"/>
                    <a:pt x="172784" y="310741"/>
                    <a:pt x="172784" y="316916"/>
                  </a:cubicBezTo>
                  <a:cubicBezTo>
                    <a:pt x="172784" y="323092"/>
                    <a:pt x="167777" y="328099"/>
                    <a:pt x="161601" y="328099"/>
                  </a:cubicBezTo>
                  <a:cubicBezTo>
                    <a:pt x="155426" y="328099"/>
                    <a:pt x="150419" y="323092"/>
                    <a:pt x="150419" y="316916"/>
                  </a:cubicBezTo>
                  <a:cubicBezTo>
                    <a:pt x="150419" y="310741"/>
                    <a:pt x="155426" y="305734"/>
                    <a:pt x="161601" y="305734"/>
                  </a:cubicBezTo>
                  <a:close/>
                  <a:moveTo>
                    <a:pt x="924696" y="262071"/>
                  </a:moveTo>
                  <a:cubicBezTo>
                    <a:pt x="930199" y="262071"/>
                    <a:pt x="934659" y="266532"/>
                    <a:pt x="934659" y="272034"/>
                  </a:cubicBezTo>
                  <a:cubicBezTo>
                    <a:pt x="934659" y="277537"/>
                    <a:pt x="930199" y="281997"/>
                    <a:pt x="924696" y="281997"/>
                  </a:cubicBezTo>
                  <a:cubicBezTo>
                    <a:pt x="919194" y="281997"/>
                    <a:pt x="914733" y="277537"/>
                    <a:pt x="914733" y="272034"/>
                  </a:cubicBezTo>
                  <a:cubicBezTo>
                    <a:pt x="914733" y="266532"/>
                    <a:pt x="919194" y="262071"/>
                    <a:pt x="924696" y="262071"/>
                  </a:cubicBezTo>
                  <a:close/>
                  <a:moveTo>
                    <a:pt x="834923" y="262071"/>
                  </a:moveTo>
                  <a:cubicBezTo>
                    <a:pt x="840426" y="262071"/>
                    <a:pt x="844886" y="266532"/>
                    <a:pt x="844886" y="272034"/>
                  </a:cubicBezTo>
                  <a:cubicBezTo>
                    <a:pt x="844886" y="277537"/>
                    <a:pt x="840426" y="281997"/>
                    <a:pt x="834923" y="281997"/>
                  </a:cubicBezTo>
                  <a:cubicBezTo>
                    <a:pt x="829421" y="281997"/>
                    <a:pt x="824960" y="277537"/>
                    <a:pt x="824960" y="272034"/>
                  </a:cubicBezTo>
                  <a:cubicBezTo>
                    <a:pt x="824960" y="266532"/>
                    <a:pt x="829421" y="262071"/>
                    <a:pt x="834923" y="262071"/>
                  </a:cubicBezTo>
                  <a:close/>
                  <a:moveTo>
                    <a:pt x="745150" y="262071"/>
                  </a:moveTo>
                  <a:cubicBezTo>
                    <a:pt x="750653" y="262071"/>
                    <a:pt x="755113" y="266532"/>
                    <a:pt x="755113" y="272034"/>
                  </a:cubicBezTo>
                  <a:cubicBezTo>
                    <a:pt x="755113" y="277537"/>
                    <a:pt x="750653" y="281997"/>
                    <a:pt x="745150" y="281997"/>
                  </a:cubicBezTo>
                  <a:cubicBezTo>
                    <a:pt x="739648" y="281997"/>
                    <a:pt x="735187" y="277537"/>
                    <a:pt x="735187" y="272034"/>
                  </a:cubicBezTo>
                  <a:cubicBezTo>
                    <a:pt x="735187" y="266532"/>
                    <a:pt x="739648" y="262071"/>
                    <a:pt x="745150" y="262071"/>
                  </a:cubicBezTo>
                  <a:close/>
                  <a:moveTo>
                    <a:pt x="655367" y="262071"/>
                  </a:moveTo>
                  <a:cubicBezTo>
                    <a:pt x="660870" y="262071"/>
                    <a:pt x="665330" y="266532"/>
                    <a:pt x="665330" y="272034"/>
                  </a:cubicBezTo>
                  <a:cubicBezTo>
                    <a:pt x="665330" y="277537"/>
                    <a:pt x="660870" y="281997"/>
                    <a:pt x="655367" y="281997"/>
                  </a:cubicBezTo>
                  <a:cubicBezTo>
                    <a:pt x="649865" y="281997"/>
                    <a:pt x="645404" y="277537"/>
                    <a:pt x="645404" y="272034"/>
                  </a:cubicBezTo>
                  <a:cubicBezTo>
                    <a:pt x="645404" y="266532"/>
                    <a:pt x="649865" y="262071"/>
                    <a:pt x="655367" y="262071"/>
                  </a:cubicBezTo>
                  <a:close/>
                  <a:moveTo>
                    <a:pt x="565594" y="262071"/>
                  </a:moveTo>
                  <a:cubicBezTo>
                    <a:pt x="571097" y="262071"/>
                    <a:pt x="575557" y="266532"/>
                    <a:pt x="575557" y="272034"/>
                  </a:cubicBezTo>
                  <a:cubicBezTo>
                    <a:pt x="575557" y="277537"/>
                    <a:pt x="571097" y="281997"/>
                    <a:pt x="565594" y="281997"/>
                  </a:cubicBezTo>
                  <a:cubicBezTo>
                    <a:pt x="560092" y="281997"/>
                    <a:pt x="555631" y="277537"/>
                    <a:pt x="555631" y="272034"/>
                  </a:cubicBezTo>
                  <a:cubicBezTo>
                    <a:pt x="555631" y="266532"/>
                    <a:pt x="560092" y="262071"/>
                    <a:pt x="565594" y="262071"/>
                  </a:cubicBezTo>
                  <a:close/>
                  <a:moveTo>
                    <a:pt x="475821" y="262071"/>
                  </a:moveTo>
                  <a:cubicBezTo>
                    <a:pt x="481324" y="262071"/>
                    <a:pt x="485784" y="266532"/>
                    <a:pt x="485784" y="272034"/>
                  </a:cubicBezTo>
                  <a:cubicBezTo>
                    <a:pt x="485784" y="277537"/>
                    <a:pt x="481324" y="281997"/>
                    <a:pt x="475821" y="281997"/>
                  </a:cubicBezTo>
                  <a:cubicBezTo>
                    <a:pt x="470319" y="281997"/>
                    <a:pt x="465858" y="277537"/>
                    <a:pt x="465858" y="272034"/>
                  </a:cubicBezTo>
                  <a:cubicBezTo>
                    <a:pt x="465858" y="266532"/>
                    <a:pt x="470319" y="262071"/>
                    <a:pt x="475821" y="262071"/>
                  </a:cubicBezTo>
                  <a:close/>
                  <a:moveTo>
                    <a:pt x="386048" y="262071"/>
                  </a:moveTo>
                  <a:cubicBezTo>
                    <a:pt x="391551" y="262071"/>
                    <a:pt x="396011" y="266532"/>
                    <a:pt x="396011" y="272034"/>
                  </a:cubicBezTo>
                  <a:cubicBezTo>
                    <a:pt x="396011" y="277537"/>
                    <a:pt x="391551" y="281997"/>
                    <a:pt x="386048" y="281997"/>
                  </a:cubicBezTo>
                  <a:cubicBezTo>
                    <a:pt x="380546" y="281997"/>
                    <a:pt x="376085" y="277537"/>
                    <a:pt x="376085" y="272034"/>
                  </a:cubicBezTo>
                  <a:cubicBezTo>
                    <a:pt x="376085" y="266532"/>
                    <a:pt x="380546" y="262071"/>
                    <a:pt x="386048" y="262071"/>
                  </a:cubicBezTo>
                  <a:close/>
                  <a:moveTo>
                    <a:pt x="206483" y="262071"/>
                  </a:moveTo>
                  <a:cubicBezTo>
                    <a:pt x="211986" y="262071"/>
                    <a:pt x="216446" y="266532"/>
                    <a:pt x="216446" y="272034"/>
                  </a:cubicBezTo>
                  <a:cubicBezTo>
                    <a:pt x="216446" y="277537"/>
                    <a:pt x="211986" y="281997"/>
                    <a:pt x="206483" y="281997"/>
                  </a:cubicBezTo>
                  <a:cubicBezTo>
                    <a:pt x="200981" y="281997"/>
                    <a:pt x="196520" y="277537"/>
                    <a:pt x="196520" y="272034"/>
                  </a:cubicBezTo>
                  <a:cubicBezTo>
                    <a:pt x="196520" y="266532"/>
                    <a:pt x="200981" y="262071"/>
                    <a:pt x="206483" y="262071"/>
                  </a:cubicBezTo>
                  <a:close/>
                  <a:moveTo>
                    <a:pt x="116710" y="262071"/>
                  </a:moveTo>
                  <a:cubicBezTo>
                    <a:pt x="122213" y="262071"/>
                    <a:pt x="126673" y="266532"/>
                    <a:pt x="126673" y="272034"/>
                  </a:cubicBezTo>
                  <a:cubicBezTo>
                    <a:pt x="126673" y="277537"/>
                    <a:pt x="122213" y="281997"/>
                    <a:pt x="116710" y="281997"/>
                  </a:cubicBezTo>
                  <a:cubicBezTo>
                    <a:pt x="111208" y="281997"/>
                    <a:pt x="106747" y="277537"/>
                    <a:pt x="106747" y="272034"/>
                  </a:cubicBezTo>
                  <a:cubicBezTo>
                    <a:pt x="106747" y="266532"/>
                    <a:pt x="111208" y="262071"/>
                    <a:pt x="116710" y="262071"/>
                  </a:cubicBezTo>
                  <a:close/>
                  <a:moveTo>
                    <a:pt x="26937" y="262071"/>
                  </a:moveTo>
                  <a:cubicBezTo>
                    <a:pt x="32440" y="262071"/>
                    <a:pt x="36900" y="266532"/>
                    <a:pt x="36900" y="272034"/>
                  </a:cubicBezTo>
                  <a:cubicBezTo>
                    <a:pt x="36900" y="277537"/>
                    <a:pt x="32440" y="281997"/>
                    <a:pt x="26937" y="281997"/>
                  </a:cubicBezTo>
                  <a:cubicBezTo>
                    <a:pt x="21435" y="281997"/>
                    <a:pt x="16974" y="277537"/>
                    <a:pt x="16974" y="272034"/>
                  </a:cubicBezTo>
                  <a:cubicBezTo>
                    <a:pt x="16974" y="266532"/>
                    <a:pt x="21435" y="262071"/>
                    <a:pt x="26937" y="262071"/>
                  </a:cubicBezTo>
                  <a:close/>
                  <a:moveTo>
                    <a:pt x="296266" y="262062"/>
                  </a:moveTo>
                  <a:cubicBezTo>
                    <a:pt x="301773" y="262062"/>
                    <a:pt x="306238" y="266527"/>
                    <a:pt x="306238" y="272035"/>
                  </a:cubicBezTo>
                  <a:cubicBezTo>
                    <a:pt x="306238" y="277542"/>
                    <a:pt x="301773" y="282007"/>
                    <a:pt x="296266" y="282007"/>
                  </a:cubicBezTo>
                  <a:cubicBezTo>
                    <a:pt x="290758" y="282007"/>
                    <a:pt x="286293" y="277542"/>
                    <a:pt x="286293" y="272035"/>
                  </a:cubicBezTo>
                  <a:cubicBezTo>
                    <a:pt x="286293" y="266527"/>
                    <a:pt x="290758" y="262062"/>
                    <a:pt x="296266" y="262062"/>
                  </a:cubicBezTo>
                  <a:close/>
                  <a:moveTo>
                    <a:pt x="879815" y="218390"/>
                  </a:moveTo>
                  <a:cubicBezTo>
                    <a:pt x="884649" y="218390"/>
                    <a:pt x="888568" y="222309"/>
                    <a:pt x="888568" y="227143"/>
                  </a:cubicBezTo>
                  <a:cubicBezTo>
                    <a:pt x="888568" y="231978"/>
                    <a:pt x="884649" y="235897"/>
                    <a:pt x="879815" y="235897"/>
                  </a:cubicBezTo>
                  <a:cubicBezTo>
                    <a:pt x="874980" y="235897"/>
                    <a:pt x="871061" y="231978"/>
                    <a:pt x="871061" y="227143"/>
                  </a:cubicBezTo>
                  <a:cubicBezTo>
                    <a:pt x="871061" y="222309"/>
                    <a:pt x="874980" y="218390"/>
                    <a:pt x="879815" y="218390"/>
                  </a:cubicBezTo>
                  <a:close/>
                  <a:moveTo>
                    <a:pt x="790032" y="218390"/>
                  </a:moveTo>
                  <a:cubicBezTo>
                    <a:pt x="794867" y="218390"/>
                    <a:pt x="798786" y="222309"/>
                    <a:pt x="798786" y="227143"/>
                  </a:cubicBezTo>
                  <a:cubicBezTo>
                    <a:pt x="798786" y="231978"/>
                    <a:pt x="794867" y="235897"/>
                    <a:pt x="790032" y="235897"/>
                  </a:cubicBezTo>
                  <a:cubicBezTo>
                    <a:pt x="785198" y="235897"/>
                    <a:pt x="781279" y="231978"/>
                    <a:pt x="781279" y="227143"/>
                  </a:cubicBezTo>
                  <a:cubicBezTo>
                    <a:pt x="781279" y="222309"/>
                    <a:pt x="785198" y="218390"/>
                    <a:pt x="790032" y="218390"/>
                  </a:cubicBezTo>
                  <a:close/>
                  <a:moveTo>
                    <a:pt x="700258" y="218390"/>
                  </a:moveTo>
                  <a:cubicBezTo>
                    <a:pt x="705093" y="218390"/>
                    <a:pt x="709012" y="222309"/>
                    <a:pt x="709012" y="227143"/>
                  </a:cubicBezTo>
                  <a:cubicBezTo>
                    <a:pt x="709012" y="231978"/>
                    <a:pt x="705093" y="235897"/>
                    <a:pt x="700258" y="235897"/>
                  </a:cubicBezTo>
                  <a:cubicBezTo>
                    <a:pt x="695424" y="235897"/>
                    <a:pt x="691505" y="231978"/>
                    <a:pt x="691505" y="227143"/>
                  </a:cubicBezTo>
                  <a:cubicBezTo>
                    <a:pt x="691505" y="222309"/>
                    <a:pt x="695424" y="218390"/>
                    <a:pt x="700258" y="218390"/>
                  </a:cubicBezTo>
                  <a:close/>
                  <a:moveTo>
                    <a:pt x="610485" y="218390"/>
                  </a:moveTo>
                  <a:cubicBezTo>
                    <a:pt x="615320" y="218390"/>
                    <a:pt x="619239" y="222309"/>
                    <a:pt x="619239" y="227143"/>
                  </a:cubicBezTo>
                  <a:cubicBezTo>
                    <a:pt x="619239" y="231978"/>
                    <a:pt x="615320" y="235897"/>
                    <a:pt x="610485" y="235897"/>
                  </a:cubicBezTo>
                  <a:cubicBezTo>
                    <a:pt x="605651" y="235897"/>
                    <a:pt x="601732" y="231978"/>
                    <a:pt x="601732" y="227143"/>
                  </a:cubicBezTo>
                  <a:cubicBezTo>
                    <a:pt x="601732" y="222309"/>
                    <a:pt x="605651" y="218390"/>
                    <a:pt x="610485" y="218390"/>
                  </a:cubicBezTo>
                  <a:close/>
                  <a:moveTo>
                    <a:pt x="520713" y="218390"/>
                  </a:moveTo>
                  <a:cubicBezTo>
                    <a:pt x="525547" y="218390"/>
                    <a:pt x="529466" y="222309"/>
                    <a:pt x="529466" y="227143"/>
                  </a:cubicBezTo>
                  <a:cubicBezTo>
                    <a:pt x="529466" y="231978"/>
                    <a:pt x="525547" y="235897"/>
                    <a:pt x="520713" y="235897"/>
                  </a:cubicBezTo>
                  <a:cubicBezTo>
                    <a:pt x="515878" y="235897"/>
                    <a:pt x="511959" y="231978"/>
                    <a:pt x="511959" y="227143"/>
                  </a:cubicBezTo>
                  <a:cubicBezTo>
                    <a:pt x="511959" y="222309"/>
                    <a:pt x="515878" y="218390"/>
                    <a:pt x="520713" y="218390"/>
                  </a:cubicBezTo>
                  <a:close/>
                  <a:moveTo>
                    <a:pt x="430930" y="218390"/>
                  </a:moveTo>
                  <a:cubicBezTo>
                    <a:pt x="435765" y="218390"/>
                    <a:pt x="439684" y="222309"/>
                    <a:pt x="439684" y="227143"/>
                  </a:cubicBezTo>
                  <a:cubicBezTo>
                    <a:pt x="439684" y="231978"/>
                    <a:pt x="435765" y="235897"/>
                    <a:pt x="430930" y="235897"/>
                  </a:cubicBezTo>
                  <a:cubicBezTo>
                    <a:pt x="426096" y="235897"/>
                    <a:pt x="422177" y="231978"/>
                    <a:pt x="422177" y="227143"/>
                  </a:cubicBezTo>
                  <a:cubicBezTo>
                    <a:pt x="422177" y="222309"/>
                    <a:pt x="426096" y="218390"/>
                    <a:pt x="430930" y="218390"/>
                  </a:cubicBezTo>
                  <a:close/>
                  <a:moveTo>
                    <a:pt x="341156" y="218390"/>
                  </a:moveTo>
                  <a:cubicBezTo>
                    <a:pt x="345991" y="218390"/>
                    <a:pt x="349910" y="222309"/>
                    <a:pt x="349910" y="227143"/>
                  </a:cubicBezTo>
                  <a:cubicBezTo>
                    <a:pt x="349910" y="231978"/>
                    <a:pt x="345991" y="235897"/>
                    <a:pt x="341156" y="235897"/>
                  </a:cubicBezTo>
                  <a:cubicBezTo>
                    <a:pt x="336322" y="235897"/>
                    <a:pt x="332403" y="231978"/>
                    <a:pt x="332403" y="227143"/>
                  </a:cubicBezTo>
                  <a:cubicBezTo>
                    <a:pt x="332403" y="222309"/>
                    <a:pt x="336322" y="218390"/>
                    <a:pt x="341156" y="218390"/>
                  </a:cubicBezTo>
                  <a:close/>
                  <a:moveTo>
                    <a:pt x="251374" y="218390"/>
                  </a:moveTo>
                  <a:cubicBezTo>
                    <a:pt x="256209" y="218390"/>
                    <a:pt x="260128" y="222309"/>
                    <a:pt x="260128" y="227143"/>
                  </a:cubicBezTo>
                  <a:cubicBezTo>
                    <a:pt x="260128" y="231978"/>
                    <a:pt x="256209" y="235897"/>
                    <a:pt x="251374" y="235897"/>
                  </a:cubicBezTo>
                  <a:cubicBezTo>
                    <a:pt x="246540" y="235897"/>
                    <a:pt x="242621" y="231978"/>
                    <a:pt x="242621" y="227143"/>
                  </a:cubicBezTo>
                  <a:cubicBezTo>
                    <a:pt x="242621" y="222309"/>
                    <a:pt x="246540" y="218390"/>
                    <a:pt x="251374" y="218390"/>
                  </a:cubicBezTo>
                  <a:close/>
                  <a:moveTo>
                    <a:pt x="161601" y="218390"/>
                  </a:moveTo>
                  <a:cubicBezTo>
                    <a:pt x="166436" y="218390"/>
                    <a:pt x="170355" y="222309"/>
                    <a:pt x="170355" y="227143"/>
                  </a:cubicBezTo>
                  <a:cubicBezTo>
                    <a:pt x="170355" y="231978"/>
                    <a:pt x="166436" y="235897"/>
                    <a:pt x="161601" y="235897"/>
                  </a:cubicBezTo>
                  <a:cubicBezTo>
                    <a:pt x="156767" y="235897"/>
                    <a:pt x="152848" y="231978"/>
                    <a:pt x="152848" y="227143"/>
                  </a:cubicBezTo>
                  <a:cubicBezTo>
                    <a:pt x="152848" y="222309"/>
                    <a:pt x="156767" y="218390"/>
                    <a:pt x="161601" y="218390"/>
                  </a:cubicBezTo>
                  <a:close/>
                  <a:moveTo>
                    <a:pt x="71828" y="218390"/>
                  </a:moveTo>
                  <a:cubicBezTo>
                    <a:pt x="76663" y="218390"/>
                    <a:pt x="80582" y="222309"/>
                    <a:pt x="80582" y="227143"/>
                  </a:cubicBezTo>
                  <a:cubicBezTo>
                    <a:pt x="80582" y="231978"/>
                    <a:pt x="76663" y="235897"/>
                    <a:pt x="71828" y="235897"/>
                  </a:cubicBezTo>
                  <a:cubicBezTo>
                    <a:pt x="66994" y="235897"/>
                    <a:pt x="63075" y="231978"/>
                    <a:pt x="63075" y="227143"/>
                  </a:cubicBezTo>
                  <a:cubicBezTo>
                    <a:pt x="63075" y="222309"/>
                    <a:pt x="66994" y="218390"/>
                    <a:pt x="71828" y="218390"/>
                  </a:cubicBezTo>
                  <a:close/>
                  <a:moveTo>
                    <a:pt x="924706" y="174717"/>
                  </a:moveTo>
                  <a:cubicBezTo>
                    <a:pt x="928872" y="174717"/>
                    <a:pt x="932250" y="178094"/>
                    <a:pt x="932250" y="182261"/>
                  </a:cubicBezTo>
                  <a:cubicBezTo>
                    <a:pt x="932250" y="186427"/>
                    <a:pt x="928872" y="189805"/>
                    <a:pt x="924706" y="189805"/>
                  </a:cubicBezTo>
                  <a:cubicBezTo>
                    <a:pt x="920539" y="189805"/>
                    <a:pt x="917162" y="186427"/>
                    <a:pt x="917162" y="182261"/>
                  </a:cubicBezTo>
                  <a:cubicBezTo>
                    <a:pt x="917162" y="178094"/>
                    <a:pt x="920539" y="174717"/>
                    <a:pt x="924706" y="174717"/>
                  </a:cubicBezTo>
                  <a:close/>
                  <a:moveTo>
                    <a:pt x="834924" y="174717"/>
                  </a:moveTo>
                  <a:cubicBezTo>
                    <a:pt x="839090" y="174717"/>
                    <a:pt x="842468" y="178094"/>
                    <a:pt x="842468" y="182261"/>
                  </a:cubicBezTo>
                  <a:cubicBezTo>
                    <a:pt x="842468" y="186427"/>
                    <a:pt x="839090" y="189805"/>
                    <a:pt x="834924" y="189805"/>
                  </a:cubicBezTo>
                  <a:cubicBezTo>
                    <a:pt x="830757" y="189805"/>
                    <a:pt x="827380" y="186427"/>
                    <a:pt x="827380" y="182261"/>
                  </a:cubicBezTo>
                  <a:cubicBezTo>
                    <a:pt x="827380" y="178094"/>
                    <a:pt x="830757" y="174717"/>
                    <a:pt x="834924" y="174717"/>
                  </a:cubicBezTo>
                  <a:close/>
                  <a:moveTo>
                    <a:pt x="745141" y="174717"/>
                  </a:moveTo>
                  <a:cubicBezTo>
                    <a:pt x="749307" y="174717"/>
                    <a:pt x="752685" y="178094"/>
                    <a:pt x="752685" y="182261"/>
                  </a:cubicBezTo>
                  <a:cubicBezTo>
                    <a:pt x="752685" y="186427"/>
                    <a:pt x="749307" y="189805"/>
                    <a:pt x="745141" y="189805"/>
                  </a:cubicBezTo>
                  <a:cubicBezTo>
                    <a:pt x="740975" y="189805"/>
                    <a:pt x="737597" y="186427"/>
                    <a:pt x="737597" y="182261"/>
                  </a:cubicBezTo>
                  <a:cubicBezTo>
                    <a:pt x="737597" y="178094"/>
                    <a:pt x="740975" y="174717"/>
                    <a:pt x="745141" y="174717"/>
                  </a:cubicBezTo>
                  <a:close/>
                  <a:moveTo>
                    <a:pt x="655368" y="174717"/>
                  </a:moveTo>
                  <a:cubicBezTo>
                    <a:pt x="659534" y="174717"/>
                    <a:pt x="662912" y="178094"/>
                    <a:pt x="662912" y="182261"/>
                  </a:cubicBezTo>
                  <a:cubicBezTo>
                    <a:pt x="662912" y="186427"/>
                    <a:pt x="659534" y="189805"/>
                    <a:pt x="655368" y="189805"/>
                  </a:cubicBezTo>
                  <a:cubicBezTo>
                    <a:pt x="651201" y="189805"/>
                    <a:pt x="647824" y="186427"/>
                    <a:pt x="647824" y="182261"/>
                  </a:cubicBezTo>
                  <a:cubicBezTo>
                    <a:pt x="647824" y="178094"/>
                    <a:pt x="651201" y="174717"/>
                    <a:pt x="655368" y="174717"/>
                  </a:cubicBezTo>
                  <a:close/>
                  <a:moveTo>
                    <a:pt x="565595" y="174717"/>
                  </a:moveTo>
                  <a:cubicBezTo>
                    <a:pt x="569761" y="174717"/>
                    <a:pt x="573139" y="178094"/>
                    <a:pt x="573139" y="182261"/>
                  </a:cubicBezTo>
                  <a:cubicBezTo>
                    <a:pt x="573139" y="186427"/>
                    <a:pt x="569761" y="189805"/>
                    <a:pt x="565595" y="189805"/>
                  </a:cubicBezTo>
                  <a:cubicBezTo>
                    <a:pt x="561428" y="189805"/>
                    <a:pt x="558051" y="186427"/>
                    <a:pt x="558051" y="182261"/>
                  </a:cubicBezTo>
                  <a:cubicBezTo>
                    <a:pt x="558051" y="178094"/>
                    <a:pt x="561428" y="174717"/>
                    <a:pt x="565595" y="174717"/>
                  </a:cubicBezTo>
                  <a:close/>
                  <a:moveTo>
                    <a:pt x="475822" y="174717"/>
                  </a:moveTo>
                  <a:cubicBezTo>
                    <a:pt x="479988" y="174717"/>
                    <a:pt x="483366" y="178094"/>
                    <a:pt x="483366" y="182261"/>
                  </a:cubicBezTo>
                  <a:cubicBezTo>
                    <a:pt x="483366" y="186427"/>
                    <a:pt x="479988" y="189805"/>
                    <a:pt x="475822" y="189805"/>
                  </a:cubicBezTo>
                  <a:cubicBezTo>
                    <a:pt x="471656" y="189805"/>
                    <a:pt x="468278" y="186427"/>
                    <a:pt x="468278" y="182261"/>
                  </a:cubicBezTo>
                  <a:cubicBezTo>
                    <a:pt x="468278" y="178094"/>
                    <a:pt x="471656" y="174717"/>
                    <a:pt x="475822" y="174717"/>
                  </a:cubicBezTo>
                  <a:close/>
                  <a:moveTo>
                    <a:pt x="386039" y="174717"/>
                  </a:moveTo>
                  <a:cubicBezTo>
                    <a:pt x="390205" y="174717"/>
                    <a:pt x="393583" y="178094"/>
                    <a:pt x="393583" y="182261"/>
                  </a:cubicBezTo>
                  <a:cubicBezTo>
                    <a:pt x="393583" y="186427"/>
                    <a:pt x="390205" y="189805"/>
                    <a:pt x="386039" y="189805"/>
                  </a:cubicBezTo>
                  <a:cubicBezTo>
                    <a:pt x="381872" y="189805"/>
                    <a:pt x="378495" y="186427"/>
                    <a:pt x="378495" y="182261"/>
                  </a:cubicBezTo>
                  <a:cubicBezTo>
                    <a:pt x="378495" y="178094"/>
                    <a:pt x="381872" y="174717"/>
                    <a:pt x="386039" y="174717"/>
                  </a:cubicBezTo>
                  <a:close/>
                  <a:moveTo>
                    <a:pt x="296266" y="174717"/>
                  </a:moveTo>
                  <a:cubicBezTo>
                    <a:pt x="300432" y="174717"/>
                    <a:pt x="303810" y="178094"/>
                    <a:pt x="303810" y="182261"/>
                  </a:cubicBezTo>
                  <a:cubicBezTo>
                    <a:pt x="303810" y="186427"/>
                    <a:pt x="300432" y="189805"/>
                    <a:pt x="296266" y="189805"/>
                  </a:cubicBezTo>
                  <a:cubicBezTo>
                    <a:pt x="292099" y="189805"/>
                    <a:pt x="288722" y="186427"/>
                    <a:pt x="288722" y="182261"/>
                  </a:cubicBezTo>
                  <a:cubicBezTo>
                    <a:pt x="288722" y="178094"/>
                    <a:pt x="292099" y="174717"/>
                    <a:pt x="296266" y="174717"/>
                  </a:cubicBezTo>
                  <a:close/>
                  <a:moveTo>
                    <a:pt x="206493" y="174717"/>
                  </a:moveTo>
                  <a:cubicBezTo>
                    <a:pt x="210659" y="174717"/>
                    <a:pt x="214037" y="178094"/>
                    <a:pt x="214037" y="182261"/>
                  </a:cubicBezTo>
                  <a:cubicBezTo>
                    <a:pt x="214037" y="186427"/>
                    <a:pt x="210659" y="189805"/>
                    <a:pt x="206493" y="189805"/>
                  </a:cubicBezTo>
                  <a:cubicBezTo>
                    <a:pt x="202326" y="189805"/>
                    <a:pt x="198949" y="186427"/>
                    <a:pt x="198949" y="182261"/>
                  </a:cubicBezTo>
                  <a:cubicBezTo>
                    <a:pt x="198949" y="178094"/>
                    <a:pt x="202326" y="174717"/>
                    <a:pt x="206493" y="174717"/>
                  </a:cubicBezTo>
                  <a:close/>
                  <a:moveTo>
                    <a:pt x="116710" y="174717"/>
                  </a:moveTo>
                  <a:cubicBezTo>
                    <a:pt x="120876" y="174717"/>
                    <a:pt x="124254" y="178094"/>
                    <a:pt x="124254" y="182261"/>
                  </a:cubicBezTo>
                  <a:cubicBezTo>
                    <a:pt x="124254" y="186427"/>
                    <a:pt x="120876" y="189805"/>
                    <a:pt x="116710" y="189805"/>
                  </a:cubicBezTo>
                  <a:cubicBezTo>
                    <a:pt x="112543" y="189805"/>
                    <a:pt x="109166" y="186427"/>
                    <a:pt x="109166" y="182261"/>
                  </a:cubicBezTo>
                  <a:cubicBezTo>
                    <a:pt x="109166" y="178094"/>
                    <a:pt x="112543" y="174717"/>
                    <a:pt x="116710" y="174717"/>
                  </a:cubicBezTo>
                  <a:close/>
                  <a:moveTo>
                    <a:pt x="26937" y="174717"/>
                  </a:moveTo>
                  <a:cubicBezTo>
                    <a:pt x="31103" y="174717"/>
                    <a:pt x="34481" y="178094"/>
                    <a:pt x="34481" y="182261"/>
                  </a:cubicBezTo>
                  <a:cubicBezTo>
                    <a:pt x="34481" y="186427"/>
                    <a:pt x="31103" y="189805"/>
                    <a:pt x="26937" y="189805"/>
                  </a:cubicBezTo>
                  <a:cubicBezTo>
                    <a:pt x="22770" y="189805"/>
                    <a:pt x="19393" y="186427"/>
                    <a:pt x="19393" y="182261"/>
                  </a:cubicBezTo>
                  <a:cubicBezTo>
                    <a:pt x="19393" y="178094"/>
                    <a:pt x="22770" y="174717"/>
                    <a:pt x="26937" y="174717"/>
                  </a:cubicBezTo>
                  <a:close/>
                  <a:moveTo>
                    <a:pt x="700259" y="131045"/>
                  </a:moveTo>
                  <a:cubicBezTo>
                    <a:pt x="703752" y="131045"/>
                    <a:pt x="706583" y="133877"/>
                    <a:pt x="706583" y="137370"/>
                  </a:cubicBezTo>
                  <a:cubicBezTo>
                    <a:pt x="706583" y="140863"/>
                    <a:pt x="703752" y="143694"/>
                    <a:pt x="700259" y="143694"/>
                  </a:cubicBezTo>
                  <a:cubicBezTo>
                    <a:pt x="696766" y="143694"/>
                    <a:pt x="693934" y="140863"/>
                    <a:pt x="693934" y="137370"/>
                  </a:cubicBezTo>
                  <a:cubicBezTo>
                    <a:pt x="693934" y="133877"/>
                    <a:pt x="696766" y="131045"/>
                    <a:pt x="700259" y="131045"/>
                  </a:cubicBezTo>
                  <a:close/>
                  <a:moveTo>
                    <a:pt x="251375" y="131045"/>
                  </a:moveTo>
                  <a:cubicBezTo>
                    <a:pt x="254868" y="131045"/>
                    <a:pt x="257699" y="133877"/>
                    <a:pt x="257699" y="137370"/>
                  </a:cubicBezTo>
                  <a:cubicBezTo>
                    <a:pt x="257699" y="140863"/>
                    <a:pt x="254868" y="143694"/>
                    <a:pt x="251375" y="143694"/>
                  </a:cubicBezTo>
                  <a:cubicBezTo>
                    <a:pt x="247882" y="143694"/>
                    <a:pt x="245050" y="140863"/>
                    <a:pt x="245050" y="137370"/>
                  </a:cubicBezTo>
                  <a:cubicBezTo>
                    <a:pt x="245050" y="133877"/>
                    <a:pt x="247882" y="131045"/>
                    <a:pt x="251375" y="131045"/>
                  </a:cubicBezTo>
                  <a:close/>
                  <a:moveTo>
                    <a:pt x="879815" y="131036"/>
                  </a:moveTo>
                  <a:cubicBezTo>
                    <a:pt x="883313" y="131036"/>
                    <a:pt x="886149" y="133872"/>
                    <a:pt x="886149" y="137370"/>
                  </a:cubicBezTo>
                  <a:cubicBezTo>
                    <a:pt x="886149" y="140868"/>
                    <a:pt x="883313" y="143704"/>
                    <a:pt x="879815" y="143704"/>
                  </a:cubicBezTo>
                  <a:cubicBezTo>
                    <a:pt x="876317" y="143704"/>
                    <a:pt x="873481" y="140868"/>
                    <a:pt x="873481" y="137370"/>
                  </a:cubicBezTo>
                  <a:cubicBezTo>
                    <a:pt x="873481" y="133872"/>
                    <a:pt x="876317" y="131036"/>
                    <a:pt x="879815" y="131036"/>
                  </a:cubicBezTo>
                  <a:close/>
                  <a:moveTo>
                    <a:pt x="790032" y="131036"/>
                  </a:moveTo>
                  <a:cubicBezTo>
                    <a:pt x="793530" y="131036"/>
                    <a:pt x="796366" y="133872"/>
                    <a:pt x="796366" y="137370"/>
                  </a:cubicBezTo>
                  <a:cubicBezTo>
                    <a:pt x="796366" y="140868"/>
                    <a:pt x="793530" y="143704"/>
                    <a:pt x="790032" y="143704"/>
                  </a:cubicBezTo>
                  <a:cubicBezTo>
                    <a:pt x="786534" y="143704"/>
                    <a:pt x="783698" y="140868"/>
                    <a:pt x="783698" y="137370"/>
                  </a:cubicBezTo>
                  <a:cubicBezTo>
                    <a:pt x="783698" y="133872"/>
                    <a:pt x="786534" y="131036"/>
                    <a:pt x="790032" y="131036"/>
                  </a:cubicBezTo>
                  <a:close/>
                  <a:moveTo>
                    <a:pt x="610486" y="131036"/>
                  </a:moveTo>
                  <a:cubicBezTo>
                    <a:pt x="613984" y="131036"/>
                    <a:pt x="616820" y="133872"/>
                    <a:pt x="616820" y="137370"/>
                  </a:cubicBezTo>
                  <a:cubicBezTo>
                    <a:pt x="616820" y="140868"/>
                    <a:pt x="613984" y="143704"/>
                    <a:pt x="610486" y="143704"/>
                  </a:cubicBezTo>
                  <a:cubicBezTo>
                    <a:pt x="606988" y="143704"/>
                    <a:pt x="604152" y="140868"/>
                    <a:pt x="604152" y="137370"/>
                  </a:cubicBezTo>
                  <a:cubicBezTo>
                    <a:pt x="604152" y="133872"/>
                    <a:pt x="606988" y="131036"/>
                    <a:pt x="610486" y="131036"/>
                  </a:cubicBezTo>
                  <a:close/>
                  <a:moveTo>
                    <a:pt x="520703" y="131036"/>
                  </a:moveTo>
                  <a:cubicBezTo>
                    <a:pt x="524201" y="131036"/>
                    <a:pt x="527037" y="133872"/>
                    <a:pt x="527037" y="137370"/>
                  </a:cubicBezTo>
                  <a:cubicBezTo>
                    <a:pt x="527037" y="140868"/>
                    <a:pt x="524201" y="143704"/>
                    <a:pt x="520703" y="143704"/>
                  </a:cubicBezTo>
                  <a:cubicBezTo>
                    <a:pt x="517205" y="143704"/>
                    <a:pt x="514369" y="140868"/>
                    <a:pt x="514369" y="137370"/>
                  </a:cubicBezTo>
                  <a:cubicBezTo>
                    <a:pt x="514369" y="133872"/>
                    <a:pt x="517205" y="131036"/>
                    <a:pt x="520703" y="131036"/>
                  </a:cubicBezTo>
                  <a:close/>
                  <a:moveTo>
                    <a:pt x="430930" y="131036"/>
                  </a:moveTo>
                  <a:cubicBezTo>
                    <a:pt x="434428" y="131036"/>
                    <a:pt x="437264" y="133872"/>
                    <a:pt x="437264" y="137370"/>
                  </a:cubicBezTo>
                  <a:cubicBezTo>
                    <a:pt x="437264" y="140868"/>
                    <a:pt x="434428" y="143704"/>
                    <a:pt x="430930" y="143704"/>
                  </a:cubicBezTo>
                  <a:cubicBezTo>
                    <a:pt x="427432" y="143704"/>
                    <a:pt x="424596" y="140868"/>
                    <a:pt x="424596" y="137370"/>
                  </a:cubicBezTo>
                  <a:cubicBezTo>
                    <a:pt x="424596" y="133872"/>
                    <a:pt x="427432" y="131036"/>
                    <a:pt x="430930" y="131036"/>
                  </a:cubicBezTo>
                  <a:close/>
                  <a:moveTo>
                    <a:pt x="341147" y="131036"/>
                  </a:moveTo>
                  <a:cubicBezTo>
                    <a:pt x="344645" y="131036"/>
                    <a:pt x="347481" y="133872"/>
                    <a:pt x="347481" y="137370"/>
                  </a:cubicBezTo>
                  <a:cubicBezTo>
                    <a:pt x="347481" y="140868"/>
                    <a:pt x="344645" y="143704"/>
                    <a:pt x="341147" y="143704"/>
                  </a:cubicBezTo>
                  <a:cubicBezTo>
                    <a:pt x="337649" y="143704"/>
                    <a:pt x="334813" y="140868"/>
                    <a:pt x="334813" y="137370"/>
                  </a:cubicBezTo>
                  <a:cubicBezTo>
                    <a:pt x="334813" y="133872"/>
                    <a:pt x="337649" y="131036"/>
                    <a:pt x="341147" y="131036"/>
                  </a:cubicBezTo>
                  <a:close/>
                  <a:moveTo>
                    <a:pt x="161601" y="131036"/>
                  </a:moveTo>
                  <a:cubicBezTo>
                    <a:pt x="165099" y="131036"/>
                    <a:pt x="167935" y="133872"/>
                    <a:pt x="167935" y="137370"/>
                  </a:cubicBezTo>
                  <a:cubicBezTo>
                    <a:pt x="167935" y="140868"/>
                    <a:pt x="165099" y="143704"/>
                    <a:pt x="161601" y="143704"/>
                  </a:cubicBezTo>
                  <a:cubicBezTo>
                    <a:pt x="158103" y="143704"/>
                    <a:pt x="155267" y="140868"/>
                    <a:pt x="155267" y="137370"/>
                  </a:cubicBezTo>
                  <a:cubicBezTo>
                    <a:pt x="155267" y="133872"/>
                    <a:pt x="158103" y="131036"/>
                    <a:pt x="161601" y="131036"/>
                  </a:cubicBezTo>
                  <a:close/>
                  <a:moveTo>
                    <a:pt x="71828" y="131036"/>
                  </a:moveTo>
                  <a:cubicBezTo>
                    <a:pt x="75326" y="131036"/>
                    <a:pt x="78162" y="133872"/>
                    <a:pt x="78162" y="137370"/>
                  </a:cubicBezTo>
                  <a:cubicBezTo>
                    <a:pt x="78162" y="140868"/>
                    <a:pt x="75326" y="143704"/>
                    <a:pt x="71828" y="143704"/>
                  </a:cubicBezTo>
                  <a:cubicBezTo>
                    <a:pt x="68330" y="143704"/>
                    <a:pt x="65494" y="140868"/>
                    <a:pt x="65494" y="137370"/>
                  </a:cubicBezTo>
                  <a:cubicBezTo>
                    <a:pt x="65494" y="133872"/>
                    <a:pt x="68330" y="131036"/>
                    <a:pt x="71828" y="131036"/>
                  </a:cubicBezTo>
                  <a:close/>
                  <a:moveTo>
                    <a:pt x="924706" y="87364"/>
                  </a:moveTo>
                  <a:cubicBezTo>
                    <a:pt x="927531" y="87364"/>
                    <a:pt x="929821" y="89654"/>
                    <a:pt x="929821" y="92479"/>
                  </a:cubicBezTo>
                  <a:cubicBezTo>
                    <a:pt x="929821" y="95304"/>
                    <a:pt x="927531" y="97594"/>
                    <a:pt x="924706" y="97594"/>
                  </a:cubicBezTo>
                  <a:cubicBezTo>
                    <a:pt x="921881" y="97594"/>
                    <a:pt x="919591" y="95304"/>
                    <a:pt x="919591" y="92479"/>
                  </a:cubicBezTo>
                  <a:cubicBezTo>
                    <a:pt x="919591" y="89654"/>
                    <a:pt x="921881" y="87364"/>
                    <a:pt x="924706" y="87364"/>
                  </a:cubicBezTo>
                  <a:close/>
                  <a:moveTo>
                    <a:pt x="834923" y="87364"/>
                  </a:moveTo>
                  <a:cubicBezTo>
                    <a:pt x="837748" y="87364"/>
                    <a:pt x="840038" y="89654"/>
                    <a:pt x="840038" y="92479"/>
                  </a:cubicBezTo>
                  <a:cubicBezTo>
                    <a:pt x="840038" y="95304"/>
                    <a:pt x="837748" y="97594"/>
                    <a:pt x="834923" y="97594"/>
                  </a:cubicBezTo>
                  <a:cubicBezTo>
                    <a:pt x="832098" y="97594"/>
                    <a:pt x="829808" y="95304"/>
                    <a:pt x="829808" y="92479"/>
                  </a:cubicBezTo>
                  <a:cubicBezTo>
                    <a:pt x="829808" y="89654"/>
                    <a:pt x="832098" y="87364"/>
                    <a:pt x="834923" y="87364"/>
                  </a:cubicBezTo>
                  <a:close/>
                  <a:moveTo>
                    <a:pt x="745150" y="87364"/>
                  </a:moveTo>
                  <a:cubicBezTo>
                    <a:pt x="747975" y="87364"/>
                    <a:pt x="750265" y="89654"/>
                    <a:pt x="750265" y="92479"/>
                  </a:cubicBezTo>
                  <a:cubicBezTo>
                    <a:pt x="750265" y="95304"/>
                    <a:pt x="747975" y="97594"/>
                    <a:pt x="745150" y="97594"/>
                  </a:cubicBezTo>
                  <a:cubicBezTo>
                    <a:pt x="742325" y="97594"/>
                    <a:pt x="740035" y="95304"/>
                    <a:pt x="740035" y="92479"/>
                  </a:cubicBezTo>
                  <a:cubicBezTo>
                    <a:pt x="740035" y="89654"/>
                    <a:pt x="742325" y="87364"/>
                    <a:pt x="745150" y="87364"/>
                  </a:cubicBezTo>
                  <a:close/>
                  <a:moveTo>
                    <a:pt x="655368" y="87364"/>
                  </a:moveTo>
                  <a:cubicBezTo>
                    <a:pt x="658193" y="87364"/>
                    <a:pt x="660483" y="89654"/>
                    <a:pt x="660483" y="92479"/>
                  </a:cubicBezTo>
                  <a:cubicBezTo>
                    <a:pt x="660483" y="95304"/>
                    <a:pt x="658193" y="97594"/>
                    <a:pt x="655368" y="97594"/>
                  </a:cubicBezTo>
                  <a:cubicBezTo>
                    <a:pt x="652543" y="97594"/>
                    <a:pt x="650253" y="95304"/>
                    <a:pt x="650253" y="92479"/>
                  </a:cubicBezTo>
                  <a:cubicBezTo>
                    <a:pt x="650253" y="89654"/>
                    <a:pt x="652543" y="87364"/>
                    <a:pt x="655368" y="87364"/>
                  </a:cubicBezTo>
                  <a:close/>
                  <a:moveTo>
                    <a:pt x="565595" y="87364"/>
                  </a:moveTo>
                  <a:cubicBezTo>
                    <a:pt x="568420" y="87364"/>
                    <a:pt x="570710" y="89654"/>
                    <a:pt x="570710" y="92479"/>
                  </a:cubicBezTo>
                  <a:cubicBezTo>
                    <a:pt x="570710" y="95304"/>
                    <a:pt x="568420" y="97594"/>
                    <a:pt x="565595" y="97594"/>
                  </a:cubicBezTo>
                  <a:cubicBezTo>
                    <a:pt x="562770" y="97594"/>
                    <a:pt x="560480" y="95304"/>
                    <a:pt x="560480" y="92479"/>
                  </a:cubicBezTo>
                  <a:cubicBezTo>
                    <a:pt x="560480" y="89654"/>
                    <a:pt x="562770" y="87364"/>
                    <a:pt x="565595" y="87364"/>
                  </a:cubicBezTo>
                  <a:close/>
                  <a:moveTo>
                    <a:pt x="475821" y="87364"/>
                  </a:moveTo>
                  <a:cubicBezTo>
                    <a:pt x="478646" y="87364"/>
                    <a:pt x="480936" y="89654"/>
                    <a:pt x="480936" y="92479"/>
                  </a:cubicBezTo>
                  <a:cubicBezTo>
                    <a:pt x="480936" y="95304"/>
                    <a:pt x="478646" y="97594"/>
                    <a:pt x="475821" y="97594"/>
                  </a:cubicBezTo>
                  <a:cubicBezTo>
                    <a:pt x="472996" y="97594"/>
                    <a:pt x="470706" y="95304"/>
                    <a:pt x="470706" y="92479"/>
                  </a:cubicBezTo>
                  <a:cubicBezTo>
                    <a:pt x="470706" y="89654"/>
                    <a:pt x="472996" y="87364"/>
                    <a:pt x="475821" y="87364"/>
                  </a:cubicBezTo>
                  <a:close/>
                  <a:moveTo>
                    <a:pt x="296266" y="87364"/>
                  </a:moveTo>
                  <a:cubicBezTo>
                    <a:pt x="299091" y="87364"/>
                    <a:pt x="301381" y="89654"/>
                    <a:pt x="301381" y="92479"/>
                  </a:cubicBezTo>
                  <a:cubicBezTo>
                    <a:pt x="301381" y="95304"/>
                    <a:pt x="299091" y="97594"/>
                    <a:pt x="296266" y="97594"/>
                  </a:cubicBezTo>
                  <a:cubicBezTo>
                    <a:pt x="293441" y="97594"/>
                    <a:pt x="291151" y="95304"/>
                    <a:pt x="291151" y="92479"/>
                  </a:cubicBezTo>
                  <a:cubicBezTo>
                    <a:pt x="291151" y="89654"/>
                    <a:pt x="293441" y="87364"/>
                    <a:pt x="296266" y="87364"/>
                  </a:cubicBezTo>
                  <a:close/>
                  <a:moveTo>
                    <a:pt x="206483" y="87364"/>
                  </a:moveTo>
                  <a:cubicBezTo>
                    <a:pt x="209308" y="87364"/>
                    <a:pt x="211598" y="89654"/>
                    <a:pt x="211598" y="92479"/>
                  </a:cubicBezTo>
                  <a:cubicBezTo>
                    <a:pt x="211598" y="95304"/>
                    <a:pt x="209308" y="97594"/>
                    <a:pt x="206483" y="97594"/>
                  </a:cubicBezTo>
                  <a:cubicBezTo>
                    <a:pt x="203658" y="97594"/>
                    <a:pt x="201368" y="95304"/>
                    <a:pt x="201368" y="92479"/>
                  </a:cubicBezTo>
                  <a:cubicBezTo>
                    <a:pt x="201368" y="89654"/>
                    <a:pt x="203658" y="87364"/>
                    <a:pt x="206483" y="87364"/>
                  </a:cubicBezTo>
                  <a:close/>
                  <a:moveTo>
                    <a:pt x="26937" y="87364"/>
                  </a:moveTo>
                  <a:cubicBezTo>
                    <a:pt x="29762" y="87364"/>
                    <a:pt x="32052" y="89654"/>
                    <a:pt x="32052" y="92479"/>
                  </a:cubicBezTo>
                  <a:cubicBezTo>
                    <a:pt x="32052" y="95304"/>
                    <a:pt x="29762" y="97594"/>
                    <a:pt x="26937" y="97594"/>
                  </a:cubicBezTo>
                  <a:cubicBezTo>
                    <a:pt x="24112" y="97594"/>
                    <a:pt x="21822" y="95304"/>
                    <a:pt x="21822" y="92479"/>
                  </a:cubicBezTo>
                  <a:cubicBezTo>
                    <a:pt x="21822" y="89654"/>
                    <a:pt x="24112" y="87364"/>
                    <a:pt x="26937" y="87364"/>
                  </a:cubicBezTo>
                  <a:close/>
                  <a:moveTo>
                    <a:pt x="386038" y="87354"/>
                  </a:moveTo>
                  <a:cubicBezTo>
                    <a:pt x="388869" y="87354"/>
                    <a:pt x="391163" y="89648"/>
                    <a:pt x="391163" y="92478"/>
                  </a:cubicBezTo>
                  <a:cubicBezTo>
                    <a:pt x="391163" y="95309"/>
                    <a:pt x="388869" y="97603"/>
                    <a:pt x="386038" y="97603"/>
                  </a:cubicBezTo>
                  <a:cubicBezTo>
                    <a:pt x="383208" y="97603"/>
                    <a:pt x="380914" y="95309"/>
                    <a:pt x="380914" y="92478"/>
                  </a:cubicBezTo>
                  <a:cubicBezTo>
                    <a:pt x="380914" y="89648"/>
                    <a:pt x="383208" y="87354"/>
                    <a:pt x="386038" y="87354"/>
                  </a:cubicBezTo>
                  <a:close/>
                  <a:moveTo>
                    <a:pt x="116709" y="87354"/>
                  </a:moveTo>
                  <a:cubicBezTo>
                    <a:pt x="119540" y="87354"/>
                    <a:pt x="121834" y="89648"/>
                    <a:pt x="121834" y="92478"/>
                  </a:cubicBezTo>
                  <a:cubicBezTo>
                    <a:pt x="121834" y="95309"/>
                    <a:pt x="119540" y="97603"/>
                    <a:pt x="116709" y="97603"/>
                  </a:cubicBezTo>
                  <a:cubicBezTo>
                    <a:pt x="113879" y="97603"/>
                    <a:pt x="111585" y="95309"/>
                    <a:pt x="111585" y="92478"/>
                  </a:cubicBezTo>
                  <a:cubicBezTo>
                    <a:pt x="111585" y="89648"/>
                    <a:pt x="113879" y="87354"/>
                    <a:pt x="116709" y="87354"/>
                  </a:cubicBezTo>
                  <a:close/>
                  <a:moveTo>
                    <a:pt x="879814" y="43682"/>
                  </a:moveTo>
                  <a:cubicBezTo>
                    <a:pt x="881971" y="43682"/>
                    <a:pt x="883719" y="45430"/>
                    <a:pt x="883719" y="47587"/>
                  </a:cubicBezTo>
                  <a:cubicBezTo>
                    <a:pt x="883719" y="49744"/>
                    <a:pt x="881971" y="51493"/>
                    <a:pt x="879814" y="51493"/>
                  </a:cubicBezTo>
                  <a:cubicBezTo>
                    <a:pt x="877657" y="51493"/>
                    <a:pt x="875909" y="49744"/>
                    <a:pt x="875909" y="47587"/>
                  </a:cubicBezTo>
                  <a:cubicBezTo>
                    <a:pt x="875909" y="45430"/>
                    <a:pt x="877657" y="43682"/>
                    <a:pt x="879814" y="43682"/>
                  </a:cubicBezTo>
                  <a:close/>
                  <a:moveTo>
                    <a:pt x="790041" y="43682"/>
                  </a:moveTo>
                  <a:cubicBezTo>
                    <a:pt x="792198" y="43682"/>
                    <a:pt x="793946" y="45430"/>
                    <a:pt x="793946" y="47587"/>
                  </a:cubicBezTo>
                  <a:cubicBezTo>
                    <a:pt x="793946" y="49744"/>
                    <a:pt x="792198" y="51493"/>
                    <a:pt x="790041" y="51493"/>
                  </a:cubicBezTo>
                  <a:cubicBezTo>
                    <a:pt x="787884" y="51493"/>
                    <a:pt x="786136" y="49744"/>
                    <a:pt x="786136" y="47587"/>
                  </a:cubicBezTo>
                  <a:cubicBezTo>
                    <a:pt x="786136" y="45430"/>
                    <a:pt x="787884" y="43682"/>
                    <a:pt x="790041" y="43682"/>
                  </a:cubicBezTo>
                  <a:close/>
                  <a:moveTo>
                    <a:pt x="700259" y="43682"/>
                  </a:moveTo>
                  <a:cubicBezTo>
                    <a:pt x="702416" y="43682"/>
                    <a:pt x="704165" y="45430"/>
                    <a:pt x="704165" y="47587"/>
                  </a:cubicBezTo>
                  <a:cubicBezTo>
                    <a:pt x="704165" y="49744"/>
                    <a:pt x="702416" y="51493"/>
                    <a:pt x="700259" y="51493"/>
                  </a:cubicBezTo>
                  <a:cubicBezTo>
                    <a:pt x="698102" y="51493"/>
                    <a:pt x="696354" y="49744"/>
                    <a:pt x="696354" y="47587"/>
                  </a:cubicBezTo>
                  <a:cubicBezTo>
                    <a:pt x="696354" y="45430"/>
                    <a:pt x="698102" y="43682"/>
                    <a:pt x="700259" y="43682"/>
                  </a:cubicBezTo>
                  <a:close/>
                  <a:moveTo>
                    <a:pt x="610486" y="43682"/>
                  </a:moveTo>
                  <a:cubicBezTo>
                    <a:pt x="612643" y="43682"/>
                    <a:pt x="614391" y="45430"/>
                    <a:pt x="614391" y="47587"/>
                  </a:cubicBezTo>
                  <a:cubicBezTo>
                    <a:pt x="614391" y="49744"/>
                    <a:pt x="612643" y="51493"/>
                    <a:pt x="610486" y="51493"/>
                  </a:cubicBezTo>
                  <a:cubicBezTo>
                    <a:pt x="608329" y="51493"/>
                    <a:pt x="606581" y="49744"/>
                    <a:pt x="606581" y="47587"/>
                  </a:cubicBezTo>
                  <a:cubicBezTo>
                    <a:pt x="606581" y="45430"/>
                    <a:pt x="608329" y="43682"/>
                    <a:pt x="610486" y="43682"/>
                  </a:cubicBezTo>
                  <a:close/>
                  <a:moveTo>
                    <a:pt x="520703" y="43682"/>
                  </a:moveTo>
                  <a:cubicBezTo>
                    <a:pt x="522860" y="43682"/>
                    <a:pt x="524608" y="45430"/>
                    <a:pt x="524608" y="47587"/>
                  </a:cubicBezTo>
                  <a:cubicBezTo>
                    <a:pt x="524608" y="49744"/>
                    <a:pt x="522860" y="51493"/>
                    <a:pt x="520703" y="51493"/>
                  </a:cubicBezTo>
                  <a:cubicBezTo>
                    <a:pt x="518546" y="51493"/>
                    <a:pt x="516798" y="49744"/>
                    <a:pt x="516798" y="47587"/>
                  </a:cubicBezTo>
                  <a:cubicBezTo>
                    <a:pt x="516798" y="45430"/>
                    <a:pt x="518546" y="43682"/>
                    <a:pt x="520703" y="43682"/>
                  </a:cubicBezTo>
                  <a:close/>
                  <a:moveTo>
                    <a:pt x="430930" y="43682"/>
                  </a:moveTo>
                  <a:cubicBezTo>
                    <a:pt x="433087" y="43682"/>
                    <a:pt x="434836" y="45430"/>
                    <a:pt x="434836" y="47587"/>
                  </a:cubicBezTo>
                  <a:cubicBezTo>
                    <a:pt x="434836" y="49744"/>
                    <a:pt x="433087" y="51493"/>
                    <a:pt x="430930" y="51493"/>
                  </a:cubicBezTo>
                  <a:cubicBezTo>
                    <a:pt x="428773" y="51493"/>
                    <a:pt x="427025" y="49744"/>
                    <a:pt x="427025" y="47587"/>
                  </a:cubicBezTo>
                  <a:cubicBezTo>
                    <a:pt x="427025" y="45430"/>
                    <a:pt x="428773" y="43682"/>
                    <a:pt x="430930" y="43682"/>
                  </a:cubicBezTo>
                  <a:close/>
                  <a:moveTo>
                    <a:pt x="341157" y="43682"/>
                  </a:moveTo>
                  <a:cubicBezTo>
                    <a:pt x="343314" y="43682"/>
                    <a:pt x="345063" y="45430"/>
                    <a:pt x="345063" y="47587"/>
                  </a:cubicBezTo>
                  <a:cubicBezTo>
                    <a:pt x="345063" y="49744"/>
                    <a:pt x="343314" y="51493"/>
                    <a:pt x="341157" y="51493"/>
                  </a:cubicBezTo>
                  <a:cubicBezTo>
                    <a:pt x="339000" y="51493"/>
                    <a:pt x="337252" y="49744"/>
                    <a:pt x="337252" y="47587"/>
                  </a:cubicBezTo>
                  <a:cubicBezTo>
                    <a:pt x="337252" y="45430"/>
                    <a:pt x="339000" y="43682"/>
                    <a:pt x="341157" y="43682"/>
                  </a:cubicBezTo>
                  <a:close/>
                  <a:moveTo>
                    <a:pt x="251374" y="43682"/>
                  </a:moveTo>
                  <a:cubicBezTo>
                    <a:pt x="253531" y="43682"/>
                    <a:pt x="255280" y="45430"/>
                    <a:pt x="255280" y="47587"/>
                  </a:cubicBezTo>
                  <a:cubicBezTo>
                    <a:pt x="255280" y="49744"/>
                    <a:pt x="253531" y="51493"/>
                    <a:pt x="251374" y="51493"/>
                  </a:cubicBezTo>
                  <a:cubicBezTo>
                    <a:pt x="249217" y="51493"/>
                    <a:pt x="247469" y="49744"/>
                    <a:pt x="247469" y="47587"/>
                  </a:cubicBezTo>
                  <a:cubicBezTo>
                    <a:pt x="247469" y="45430"/>
                    <a:pt x="249217" y="43682"/>
                    <a:pt x="251374" y="43682"/>
                  </a:cubicBezTo>
                  <a:close/>
                  <a:moveTo>
                    <a:pt x="161601" y="43682"/>
                  </a:moveTo>
                  <a:cubicBezTo>
                    <a:pt x="163758" y="43682"/>
                    <a:pt x="165506" y="45430"/>
                    <a:pt x="165506" y="47587"/>
                  </a:cubicBezTo>
                  <a:cubicBezTo>
                    <a:pt x="165506" y="49744"/>
                    <a:pt x="163758" y="51493"/>
                    <a:pt x="161601" y="51493"/>
                  </a:cubicBezTo>
                  <a:cubicBezTo>
                    <a:pt x="159444" y="51493"/>
                    <a:pt x="157696" y="49744"/>
                    <a:pt x="157696" y="47587"/>
                  </a:cubicBezTo>
                  <a:cubicBezTo>
                    <a:pt x="157696" y="45430"/>
                    <a:pt x="159444" y="43682"/>
                    <a:pt x="161601" y="43682"/>
                  </a:cubicBezTo>
                  <a:close/>
                  <a:moveTo>
                    <a:pt x="71828" y="43682"/>
                  </a:moveTo>
                  <a:cubicBezTo>
                    <a:pt x="73985" y="43682"/>
                    <a:pt x="75734" y="45430"/>
                    <a:pt x="75734" y="47587"/>
                  </a:cubicBezTo>
                  <a:cubicBezTo>
                    <a:pt x="75734" y="49744"/>
                    <a:pt x="73985" y="51493"/>
                    <a:pt x="71828" y="51493"/>
                  </a:cubicBezTo>
                  <a:cubicBezTo>
                    <a:pt x="69671" y="51493"/>
                    <a:pt x="67923" y="49744"/>
                    <a:pt x="67923" y="47587"/>
                  </a:cubicBezTo>
                  <a:cubicBezTo>
                    <a:pt x="67923" y="45430"/>
                    <a:pt x="69671" y="43682"/>
                    <a:pt x="71828" y="43682"/>
                  </a:cubicBezTo>
                  <a:close/>
                  <a:moveTo>
                    <a:pt x="924706" y="0"/>
                  </a:moveTo>
                  <a:cubicBezTo>
                    <a:pt x="926602" y="10"/>
                    <a:pt x="927392" y="800"/>
                    <a:pt x="927392" y="2696"/>
                  </a:cubicBezTo>
                  <a:cubicBezTo>
                    <a:pt x="927392" y="4601"/>
                    <a:pt x="926602" y="5391"/>
                    <a:pt x="924706" y="5391"/>
                  </a:cubicBezTo>
                  <a:cubicBezTo>
                    <a:pt x="922801" y="5391"/>
                    <a:pt x="922001" y="4601"/>
                    <a:pt x="922001" y="2696"/>
                  </a:cubicBezTo>
                  <a:cubicBezTo>
                    <a:pt x="922001" y="791"/>
                    <a:pt x="922792" y="0"/>
                    <a:pt x="924706" y="0"/>
                  </a:cubicBezTo>
                  <a:close/>
                  <a:moveTo>
                    <a:pt x="834914" y="0"/>
                  </a:moveTo>
                  <a:cubicBezTo>
                    <a:pt x="836829" y="10"/>
                    <a:pt x="837610" y="800"/>
                    <a:pt x="837610" y="2696"/>
                  </a:cubicBezTo>
                  <a:cubicBezTo>
                    <a:pt x="837610" y="4601"/>
                    <a:pt x="836829" y="5391"/>
                    <a:pt x="834914" y="5391"/>
                  </a:cubicBezTo>
                  <a:cubicBezTo>
                    <a:pt x="833009" y="5391"/>
                    <a:pt x="832228" y="4601"/>
                    <a:pt x="832228" y="2696"/>
                  </a:cubicBezTo>
                  <a:cubicBezTo>
                    <a:pt x="832228" y="791"/>
                    <a:pt x="833019" y="0"/>
                    <a:pt x="834914" y="0"/>
                  </a:cubicBezTo>
                  <a:close/>
                  <a:moveTo>
                    <a:pt x="745151" y="0"/>
                  </a:moveTo>
                  <a:cubicBezTo>
                    <a:pt x="747056" y="10"/>
                    <a:pt x="747846" y="800"/>
                    <a:pt x="747846" y="2696"/>
                  </a:cubicBezTo>
                  <a:cubicBezTo>
                    <a:pt x="747846" y="4601"/>
                    <a:pt x="747056" y="5391"/>
                    <a:pt x="745151" y="5391"/>
                  </a:cubicBezTo>
                  <a:cubicBezTo>
                    <a:pt x="743236" y="5391"/>
                    <a:pt x="742455" y="4601"/>
                    <a:pt x="742455" y="2696"/>
                  </a:cubicBezTo>
                  <a:cubicBezTo>
                    <a:pt x="742455" y="791"/>
                    <a:pt x="743246" y="0"/>
                    <a:pt x="745151" y="0"/>
                  </a:cubicBezTo>
                  <a:close/>
                  <a:moveTo>
                    <a:pt x="655368" y="0"/>
                  </a:moveTo>
                  <a:cubicBezTo>
                    <a:pt x="657273" y="10"/>
                    <a:pt x="658064" y="800"/>
                    <a:pt x="658064" y="2696"/>
                  </a:cubicBezTo>
                  <a:cubicBezTo>
                    <a:pt x="658064" y="4601"/>
                    <a:pt x="657273" y="5391"/>
                    <a:pt x="655368" y="5391"/>
                  </a:cubicBezTo>
                  <a:cubicBezTo>
                    <a:pt x="653463" y="5391"/>
                    <a:pt x="652682" y="4601"/>
                    <a:pt x="652682" y="2696"/>
                  </a:cubicBezTo>
                  <a:cubicBezTo>
                    <a:pt x="652682" y="791"/>
                    <a:pt x="653473" y="0"/>
                    <a:pt x="655368" y="0"/>
                  </a:cubicBezTo>
                  <a:close/>
                  <a:moveTo>
                    <a:pt x="565594" y="0"/>
                  </a:moveTo>
                  <a:cubicBezTo>
                    <a:pt x="567499" y="10"/>
                    <a:pt x="568299" y="800"/>
                    <a:pt x="568299" y="2696"/>
                  </a:cubicBezTo>
                  <a:cubicBezTo>
                    <a:pt x="568299" y="4601"/>
                    <a:pt x="567509" y="5391"/>
                    <a:pt x="565594" y="5391"/>
                  </a:cubicBezTo>
                  <a:cubicBezTo>
                    <a:pt x="563689" y="5391"/>
                    <a:pt x="562908" y="4601"/>
                    <a:pt x="562908" y="2696"/>
                  </a:cubicBezTo>
                  <a:cubicBezTo>
                    <a:pt x="562908" y="791"/>
                    <a:pt x="563699" y="0"/>
                    <a:pt x="565594" y="0"/>
                  </a:cubicBezTo>
                  <a:close/>
                  <a:moveTo>
                    <a:pt x="475822" y="0"/>
                  </a:moveTo>
                  <a:cubicBezTo>
                    <a:pt x="477727" y="10"/>
                    <a:pt x="478508" y="800"/>
                    <a:pt x="478508" y="2696"/>
                  </a:cubicBezTo>
                  <a:cubicBezTo>
                    <a:pt x="478508" y="4601"/>
                    <a:pt x="477727" y="5391"/>
                    <a:pt x="475822" y="5391"/>
                  </a:cubicBezTo>
                  <a:cubicBezTo>
                    <a:pt x="473917" y="5391"/>
                    <a:pt x="473126" y="4601"/>
                    <a:pt x="473126" y="2696"/>
                  </a:cubicBezTo>
                  <a:cubicBezTo>
                    <a:pt x="473126" y="791"/>
                    <a:pt x="473917" y="0"/>
                    <a:pt x="475822" y="0"/>
                  </a:cubicBezTo>
                  <a:close/>
                  <a:moveTo>
                    <a:pt x="386039" y="0"/>
                  </a:moveTo>
                  <a:cubicBezTo>
                    <a:pt x="387944" y="0"/>
                    <a:pt x="388734" y="800"/>
                    <a:pt x="388734" y="2696"/>
                  </a:cubicBezTo>
                  <a:cubicBezTo>
                    <a:pt x="388734" y="4601"/>
                    <a:pt x="387944" y="5391"/>
                    <a:pt x="386039" y="5391"/>
                  </a:cubicBezTo>
                  <a:cubicBezTo>
                    <a:pt x="384134" y="5391"/>
                    <a:pt x="383343" y="4601"/>
                    <a:pt x="383343" y="2696"/>
                  </a:cubicBezTo>
                  <a:cubicBezTo>
                    <a:pt x="383343" y="791"/>
                    <a:pt x="384134" y="0"/>
                    <a:pt x="386039" y="0"/>
                  </a:cubicBezTo>
                  <a:close/>
                  <a:moveTo>
                    <a:pt x="296266" y="0"/>
                  </a:moveTo>
                  <a:cubicBezTo>
                    <a:pt x="298171" y="10"/>
                    <a:pt x="298961" y="800"/>
                    <a:pt x="298961" y="2696"/>
                  </a:cubicBezTo>
                  <a:cubicBezTo>
                    <a:pt x="298961" y="4601"/>
                    <a:pt x="298171" y="5391"/>
                    <a:pt x="296266" y="5391"/>
                  </a:cubicBezTo>
                  <a:cubicBezTo>
                    <a:pt x="294361" y="5391"/>
                    <a:pt x="293570" y="4601"/>
                    <a:pt x="293570" y="2696"/>
                  </a:cubicBezTo>
                  <a:cubicBezTo>
                    <a:pt x="293570" y="791"/>
                    <a:pt x="294361" y="0"/>
                    <a:pt x="296266" y="0"/>
                  </a:cubicBezTo>
                  <a:close/>
                  <a:moveTo>
                    <a:pt x="206493" y="0"/>
                  </a:moveTo>
                  <a:cubicBezTo>
                    <a:pt x="208398" y="10"/>
                    <a:pt x="209179" y="800"/>
                    <a:pt x="209179" y="2696"/>
                  </a:cubicBezTo>
                  <a:cubicBezTo>
                    <a:pt x="209179" y="4601"/>
                    <a:pt x="208388" y="5391"/>
                    <a:pt x="206493" y="5391"/>
                  </a:cubicBezTo>
                  <a:cubicBezTo>
                    <a:pt x="204578" y="5391"/>
                    <a:pt x="203797" y="4601"/>
                    <a:pt x="203797" y="2696"/>
                  </a:cubicBezTo>
                  <a:cubicBezTo>
                    <a:pt x="203797" y="791"/>
                    <a:pt x="204588" y="0"/>
                    <a:pt x="206493" y="0"/>
                  </a:cubicBezTo>
                  <a:close/>
                  <a:moveTo>
                    <a:pt x="116719" y="0"/>
                  </a:moveTo>
                  <a:cubicBezTo>
                    <a:pt x="118624" y="0"/>
                    <a:pt x="119405" y="800"/>
                    <a:pt x="119405" y="2696"/>
                  </a:cubicBezTo>
                  <a:cubicBezTo>
                    <a:pt x="119405" y="4601"/>
                    <a:pt x="118624" y="5391"/>
                    <a:pt x="116719" y="5391"/>
                  </a:cubicBezTo>
                  <a:cubicBezTo>
                    <a:pt x="114814" y="5391"/>
                    <a:pt x="114033" y="4601"/>
                    <a:pt x="114033" y="2696"/>
                  </a:cubicBezTo>
                  <a:cubicBezTo>
                    <a:pt x="114033" y="791"/>
                    <a:pt x="114814" y="0"/>
                    <a:pt x="116719" y="0"/>
                  </a:cubicBezTo>
                  <a:close/>
                  <a:moveTo>
                    <a:pt x="26937" y="0"/>
                  </a:moveTo>
                  <a:cubicBezTo>
                    <a:pt x="28842" y="0"/>
                    <a:pt x="29632" y="800"/>
                    <a:pt x="29632" y="2696"/>
                  </a:cubicBezTo>
                  <a:cubicBezTo>
                    <a:pt x="29632" y="4601"/>
                    <a:pt x="28842" y="5391"/>
                    <a:pt x="26937" y="5391"/>
                  </a:cubicBezTo>
                  <a:cubicBezTo>
                    <a:pt x="25032" y="5391"/>
                    <a:pt x="24241" y="4610"/>
                    <a:pt x="24241" y="2696"/>
                  </a:cubicBezTo>
                  <a:cubicBezTo>
                    <a:pt x="24241" y="791"/>
                    <a:pt x="25032" y="0"/>
                    <a:pt x="2693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57F98566-A08A-470E-BD49-979077B2F353}"/>
                </a:ext>
              </a:extLst>
            </p:cNvPr>
            <p:cNvSpPr/>
            <p:nvPr/>
          </p:nvSpPr>
          <p:spPr>
            <a:xfrm flipV="1">
              <a:off x="363505" y="160618"/>
              <a:ext cx="2990851" cy="2914697"/>
            </a:xfrm>
            <a:custGeom>
              <a:avLst/>
              <a:gdLst>
                <a:gd name="connsiteX0" fmla="*/ 655367 w 951642"/>
                <a:gd name="connsiteY0" fmla="*/ 873548 h 927411"/>
                <a:gd name="connsiteX1" fmla="*/ 682294 w 951642"/>
                <a:gd name="connsiteY1" fmla="*/ 900475 h 927411"/>
                <a:gd name="connsiteX2" fmla="*/ 655367 w 951642"/>
                <a:gd name="connsiteY2" fmla="*/ 927402 h 927411"/>
                <a:gd name="connsiteX3" fmla="*/ 628440 w 951642"/>
                <a:gd name="connsiteY3" fmla="*/ 900475 h 927411"/>
                <a:gd name="connsiteX4" fmla="*/ 655367 w 951642"/>
                <a:gd name="connsiteY4" fmla="*/ 873548 h 927411"/>
                <a:gd name="connsiteX5" fmla="*/ 565594 w 951642"/>
                <a:gd name="connsiteY5" fmla="*/ 873548 h 927411"/>
                <a:gd name="connsiteX6" fmla="*/ 592521 w 951642"/>
                <a:gd name="connsiteY6" fmla="*/ 900475 h 927411"/>
                <a:gd name="connsiteX7" fmla="*/ 565594 w 951642"/>
                <a:gd name="connsiteY7" fmla="*/ 927402 h 927411"/>
                <a:gd name="connsiteX8" fmla="*/ 538667 w 951642"/>
                <a:gd name="connsiteY8" fmla="*/ 900475 h 927411"/>
                <a:gd name="connsiteX9" fmla="*/ 565594 w 951642"/>
                <a:gd name="connsiteY9" fmla="*/ 873548 h 927411"/>
                <a:gd name="connsiteX10" fmla="*/ 386048 w 951642"/>
                <a:gd name="connsiteY10" fmla="*/ 873548 h 927411"/>
                <a:gd name="connsiteX11" fmla="*/ 412975 w 951642"/>
                <a:gd name="connsiteY11" fmla="*/ 900475 h 927411"/>
                <a:gd name="connsiteX12" fmla="*/ 386048 w 951642"/>
                <a:gd name="connsiteY12" fmla="*/ 927402 h 927411"/>
                <a:gd name="connsiteX13" fmla="*/ 359121 w 951642"/>
                <a:gd name="connsiteY13" fmla="*/ 900475 h 927411"/>
                <a:gd name="connsiteX14" fmla="*/ 386048 w 951642"/>
                <a:gd name="connsiteY14" fmla="*/ 873548 h 927411"/>
                <a:gd name="connsiteX15" fmla="*/ 296265 w 951642"/>
                <a:gd name="connsiteY15" fmla="*/ 873548 h 927411"/>
                <a:gd name="connsiteX16" fmla="*/ 323192 w 951642"/>
                <a:gd name="connsiteY16" fmla="*/ 900475 h 927411"/>
                <a:gd name="connsiteX17" fmla="*/ 296265 w 951642"/>
                <a:gd name="connsiteY17" fmla="*/ 927402 h 927411"/>
                <a:gd name="connsiteX18" fmla="*/ 269338 w 951642"/>
                <a:gd name="connsiteY18" fmla="*/ 900475 h 927411"/>
                <a:gd name="connsiteX19" fmla="*/ 296265 w 951642"/>
                <a:gd name="connsiteY19" fmla="*/ 873548 h 927411"/>
                <a:gd name="connsiteX20" fmla="*/ 924706 w 951642"/>
                <a:gd name="connsiteY20" fmla="*/ 873538 h 927411"/>
                <a:gd name="connsiteX21" fmla="*/ 951642 w 951642"/>
                <a:gd name="connsiteY21" fmla="*/ 900475 h 927411"/>
                <a:gd name="connsiteX22" fmla="*/ 924706 w 951642"/>
                <a:gd name="connsiteY22" fmla="*/ 927411 h 927411"/>
                <a:gd name="connsiteX23" fmla="*/ 897769 w 951642"/>
                <a:gd name="connsiteY23" fmla="*/ 900475 h 927411"/>
                <a:gd name="connsiteX24" fmla="*/ 924706 w 951642"/>
                <a:gd name="connsiteY24" fmla="*/ 873538 h 927411"/>
                <a:gd name="connsiteX25" fmla="*/ 834924 w 951642"/>
                <a:gd name="connsiteY25" fmla="*/ 873538 h 927411"/>
                <a:gd name="connsiteX26" fmla="*/ 861860 w 951642"/>
                <a:gd name="connsiteY26" fmla="*/ 900475 h 927411"/>
                <a:gd name="connsiteX27" fmla="*/ 834924 w 951642"/>
                <a:gd name="connsiteY27" fmla="*/ 927411 h 927411"/>
                <a:gd name="connsiteX28" fmla="*/ 807987 w 951642"/>
                <a:gd name="connsiteY28" fmla="*/ 900475 h 927411"/>
                <a:gd name="connsiteX29" fmla="*/ 834924 w 951642"/>
                <a:gd name="connsiteY29" fmla="*/ 873538 h 927411"/>
                <a:gd name="connsiteX30" fmla="*/ 745151 w 951642"/>
                <a:gd name="connsiteY30" fmla="*/ 873538 h 927411"/>
                <a:gd name="connsiteX31" fmla="*/ 772087 w 951642"/>
                <a:gd name="connsiteY31" fmla="*/ 900475 h 927411"/>
                <a:gd name="connsiteX32" fmla="*/ 745151 w 951642"/>
                <a:gd name="connsiteY32" fmla="*/ 927411 h 927411"/>
                <a:gd name="connsiteX33" fmla="*/ 718214 w 951642"/>
                <a:gd name="connsiteY33" fmla="*/ 900475 h 927411"/>
                <a:gd name="connsiteX34" fmla="*/ 745151 w 951642"/>
                <a:gd name="connsiteY34" fmla="*/ 873538 h 927411"/>
                <a:gd name="connsiteX35" fmla="*/ 475822 w 951642"/>
                <a:gd name="connsiteY35" fmla="*/ 873538 h 927411"/>
                <a:gd name="connsiteX36" fmla="*/ 502758 w 951642"/>
                <a:gd name="connsiteY36" fmla="*/ 900475 h 927411"/>
                <a:gd name="connsiteX37" fmla="*/ 475822 w 951642"/>
                <a:gd name="connsiteY37" fmla="*/ 927411 h 927411"/>
                <a:gd name="connsiteX38" fmla="*/ 448885 w 951642"/>
                <a:gd name="connsiteY38" fmla="*/ 900475 h 927411"/>
                <a:gd name="connsiteX39" fmla="*/ 475822 w 951642"/>
                <a:gd name="connsiteY39" fmla="*/ 873538 h 927411"/>
                <a:gd name="connsiteX40" fmla="*/ 206493 w 951642"/>
                <a:gd name="connsiteY40" fmla="*/ 873538 h 927411"/>
                <a:gd name="connsiteX41" fmla="*/ 233429 w 951642"/>
                <a:gd name="connsiteY41" fmla="*/ 900475 h 927411"/>
                <a:gd name="connsiteX42" fmla="*/ 206493 w 951642"/>
                <a:gd name="connsiteY42" fmla="*/ 927411 h 927411"/>
                <a:gd name="connsiteX43" fmla="*/ 179556 w 951642"/>
                <a:gd name="connsiteY43" fmla="*/ 900475 h 927411"/>
                <a:gd name="connsiteX44" fmla="*/ 206493 w 951642"/>
                <a:gd name="connsiteY44" fmla="*/ 873538 h 927411"/>
                <a:gd name="connsiteX45" fmla="*/ 116710 w 951642"/>
                <a:gd name="connsiteY45" fmla="*/ 873538 h 927411"/>
                <a:gd name="connsiteX46" fmla="*/ 143646 w 951642"/>
                <a:gd name="connsiteY46" fmla="*/ 900475 h 927411"/>
                <a:gd name="connsiteX47" fmla="*/ 116710 w 951642"/>
                <a:gd name="connsiteY47" fmla="*/ 927411 h 927411"/>
                <a:gd name="connsiteX48" fmla="*/ 89773 w 951642"/>
                <a:gd name="connsiteY48" fmla="*/ 900475 h 927411"/>
                <a:gd name="connsiteX49" fmla="*/ 116710 w 951642"/>
                <a:gd name="connsiteY49" fmla="*/ 873538 h 927411"/>
                <a:gd name="connsiteX50" fmla="*/ 26937 w 951642"/>
                <a:gd name="connsiteY50" fmla="*/ 873538 h 927411"/>
                <a:gd name="connsiteX51" fmla="*/ 53873 w 951642"/>
                <a:gd name="connsiteY51" fmla="*/ 900475 h 927411"/>
                <a:gd name="connsiteX52" fmla="*/ 26937 w 951642"/>
                <a:gd name="connsiteY52" fmla="*/ 927411 h 927411"/>
                <a:gd name="connsiteX53" fmla="*/ 0 w 951642"/>
                <a:gd name="connsiteY53" fmla="*/ 900475 h 927411"/>
                <a:gd name="connsiteX54" fmla="*/ 26937 w 951642"/>
                <a:gd name="connsiteY54" fmla="*/ 873538 h 927411"/>
                <a:gd name="connsiteX55" fmla="*/ 879815 w 951642"/>
                <a:gd name="connsiteY55" fmla="*/ 829866 h 927411"/>
                <a:gd name="connsiteX56" fmla="*/ 905532 w 951642"/>
                <a:gd name="connsiteY56" fmla="*/ 855583 h 927411"/>
                <a:gd name="connsiteX57" fmla="*/ 879815 w 951642"/>
                <a:gd name="connsiteY57" fmla="*/ 881301 h 927411"/>
                <a:gd name="connsiteX58" fmla="*/ 854097 w 951642"/>
                <a:gd name="connsiteY58" fmla="*/ 855583 h 927411"/>
                <a:gd name="connsiteX59" fmla="*/ 879815 w 951642"/>
                <a:gd name="connsiteY59" fmla="*/ 829866 h 927411"/>
                <a:gd name="connsiteX60" fmla="*/ 790033 w 951642"/>
                <a:gd name="connsiteY60" fmla="*/ 829866 h 927411"/>
                <a:gd name="connsiteX61" fmla="*/ 815750 w 951642"/>
                <a:gd name="connsiteY61" fmla="*/ 855583 h 927411"/>
                <a:gd name="connsiteX62" fmla="*/ 790033 w 951642"/>
                <a:gd name="connsiteY62" fmla="*/ 881301 h 927411"/>
                <a:gd name="connsiteX63" fmla="*/ 764315 w 951642"/>
                <a:gd name="connsiteY63" fmla="*/ 855583 h 927411"/>
                <a:gd name="connsiteX64" fmla="*/ 790033 w 951642"/>
                <a:gd name="connsiteY64" fmla="*/ 829866 h 927411"/>
                <a:gd name="connsiteX65" fmla="*/ 700269 w 951642"/>
                <a:gd name="connsiteY65" fmla="*/ 829866 h 927411"/>
                <a:gd name="connsiteX66" fmla="*/ 725986 w 951642"/>
                <a:gd name="connsiteY66" fmla="*/ 855583 h 927411"/>
                <a:gd name="connsiteX67" fmla="*/ 700269 w 951642"/>
                <a:gd name="connsiteY67" fmla="*/ 881301 h 927411"/>
                <a:gd name="connsiteX68" fmla="*/ 674551 w 951642"/>
                <a:gd name="connsiteY68" fmla="*/ 855583 h 927411"/>
                <a:gd name="connsiteX69" fmla="*/ 700269 w 951642"/>
                <a:gd name="connsiteY69" fmla="*/ 829866 h 927411"/>
                <a:gd name="connsiteX70" fmla="*/ 610486 w 951642"/>
                <a:gd name="connsiteY70" fmla="*/ 829866 h 927411"/>
                <a:gd name="connsiteX71" fmla="*/ 636203 w 951642"/>
                <a:gd name="connsiteY71" fmla="*/ 855583 h 927411"/>
                <a:gd name="connsiteX72" fmla="*/ 610486 w 951642"/>
                <a:gd name="connsiteY72" fmla="*/ 881301 h 927411"/>
                <a:gd name="connsiteX73" fmla="*/ 584768 w 951642"/>
                <a:gd name="connsiteY73" fmla="*/ 855583 h 927411"/>
                <a:gd name="connsiteX74" fmla="*/ 610486 w 951642"/>
                <a:gd name="connsiteY74" fmla="*/ 829866 h 927411"/>
                <a:gd name="connsiteX75" fmla="*/ 520703 w 951642"/>
                <a:gd name="connsiteY75" fmla="*/ 829866 h 927411"/>
                <a:gd name="connsiteX76" fmla="*/ 546421 w 951642"/>
                <a:gd name="connsiteY76" fmla="*/ 855583 h 927411"/>
                <a:gd name="connsiteX77" fmla="*/ 520703 w 951642"/>
                <a:gd name="connsiteY77" fmla="*/ 881301 h 927411"/>
                <a:gd name="connsiteX78" fmla="*/ 494986 w 951642"/>
                <a:gd name="connsiteY78" fmla="*/ 855583 h 927411"/>
                <a:gd name="connsiteX79" fmla="*/ 520703 w 951642"/>
                <a:gd name="connsiteY79" fmla="*/ 829866 h 927411"/>
                <a:gd name="connsiteX80" fmla="*/ 430931 w 951642"/>
                <a:gd name="connsiteY80" fmla="*/ 829866 h 927411"/>
                <a:gd name="connsiteX81" fmla="*/ 456648 w 951642"/>
                <a:gd name="connsiteY81" fmla="*/ 855583 h 927411"/>
                <a:gd name="connsiteX82" fmla="*/ 430931 w 951642"/>
                <a:gd name="connsiteY82" fmla="*/ 881301 h 927411"/>
                <a:gd name="connsiteX83" fmla="*/ 405213 w 951642"/>
                <a:gd name="connsiteY83" fmla="*/ 855583 h 927411"/>
                <a:gd name="connsiteX84" fmla="*/ 430931 w 951642"/>
                <a:gd name="connsiteY84" fmla="*/ 829866 h 927411"/>
                <a:gd name="connsiteX85" fmla="*/ 341156 w 951642"/>
                <a:gd name="connsiteY85" fmla="*/ 829866 h 927411"/>
                <a:gd name="connsiteX86" fmla="*/ 366874 w 951642"/>
                <a:gd name="connsiteY86" fmla="*/ 855583 h 927411"/>
                <a:gd name="connsiteX87" fmla="*/ 341156 w 951642"/>
                <a:gd name="connsiteY87" fmla="*/ 881301 h 927411"/>
                <a:gd name="connsiteX88" fmla="*/ 315439 w 951642"/>
                <a:gd name="connsiteY88" fmla="*/ 855583 h 927411"/>
                <a:gd name="connsiteX89" fmla="*/ 341156 w 951642"/>
                <a:gd name="connsiteY89" fmla="*/ 829866 h 927411"/>
                <a:gd name="connsiteX90" fmla="*/ 251374 w 951642"/>
                <a:gd name="connsiteY90" fmla="*/ 829866 h 927411"/>
                <a:gd name="connsiteX91" fmla="*/ 277092 w 951642"/>
                <a:gd name="connsiteY91" fmla="*/ 855583 h 927411"/>
                <a:gd name="connsiteX92" fmla="*/ 251374 w 951642"/>
                <a:gd name="connsiteY92" fmla="*/ 881301 h 927411"/>
                <a:gd name="connsiteX93" fmla="*/ 225657 w 951642"/>
                <a:gd name="connsiteY93" fmla="*/ 855583 h 927411"/>
                <a:gd name="connsiteX94" fmla="*/ 251374 w 951642"/>
                <a:gd name="connsiteY94" fmla="*/ 829866 h 927411"/>
                <a:gd name="connsiteX95" fmla="*/ 161601 w 951642"/>
                <a:gd name="connsiteY95" fmla="*/ 829866 h 927411"/>
                <a:gd name="connsiteX96" fmla="*/ 187319 w 951642"/>
                <a:gd name="connsiteY96" fmla="*/ 855583 h 927411"/>
                <a:gd name="connsiteX97" fmla="*/ 161601 w 951642"/>
                <a:gd name="connsiteY97" fmla="*/ 881301 h 927411"/>
                <a:gd name="connsiteX98" fmla="*/ 135884 w 951642"/>
                <a:gd name="connsiteY98" fmla="*/ 855583 h 927411"/>
                <a:gd name="connsiteX99" fmla="*/ 161601 w 951642"/>
                <a:gd name="connsiteY99" fmla="*/ 829866 h 927411"/>
                <a:gd name="connsiteX100" fmla="*/ 71819 w 951642"/>
                <a:gd name="connsiteY100" fmla="*/ 829866 h 927411"/>
                <a:gd name="connsiteX101" fmla="*/ 97536 w 951642"/>
                <a:gd name="connsiteY101" fmla="*/ 855583 h 927411"/>
                <a:gd name="connsiteX102" fmla="*/ 71819 w 951642"/>
                <a:gd name="connsiteY102" fmla="*/ 881301 h 927411"/>
                <a:gd name="connsiteX103" fmla="*/ 46101 w 951642"/>
                <a:gd name="connsiteY103" fmla="*/ 855583 h 927411"/>
                <a:gd name="connsiteX104" fmla="*/ 71819 w 951642"/>
                <a:gd name="connsiteY104" fmla="*/ 829866 h 927411"/>
                <a:gd name="connsiteX105" fmla="*/ 924697 w 951642"/>
                <a:gd name="connsiteY105" fmla="*/ 786184 h 927411"/>
                <a:gd name="connsiteX106" fmla="*/ 949205 w 951642"/>
                <a:gd name="connsiteY106" fmla="*/ 810692 h 927411"/>
                <a:gd name="connsiteX107" fmla="*/ 924697 w 951642"/>
                <a:gd name="connsiteY107" fmla="*/ 835200 h 927411"/>
                <a:gd name="connsiteX108" fmla="*/ 900189 w 951642"/>
                <a:gd name="connsiteY108" fmla="*/ 810692 h 927411"/>
                <a:gd name="connsiteX109" fmla="*/ 924697 w 951642"/>
                <a:gd name="connsiteY109" fmla="*/ 786184 h 927411"/>
                <a:gd name="connsiteX110" fmla="*/ 834924 w 951642"/>
                <a:gd name="connsiteY110" fmla="*/ 786184 h 927411"/>
                <a:gd name="connsiteX111" fmla="*/ 859432 w 951642"/>
                <a:gd name="connsiteY111" fmla="*/ 810692 h 927411"/>
                <a:gd name="connsiteX112" fmla="*/ 834924 w 951642"/>
                <a:gd name="connsiteY112" fmla="*/ 835200 h 927411"/>
                <a:gd name="connsiteX113" fmla="*/ 810416 w 951642"/>
                <a:gd name="connsiteY113" fmla="*/ 810692 h 927411"/>
                <a:gd name="connsiteX114" fmla="*/ 834924 w 951642"/>
                <a:gd name="connsiteY114" fmla="*/ 786184 h 927411"/>
                <a:gd name="connsiteX115" fmla="*/ 745150 w 951642"/>
                <a:gd name="connsiteY115" fmla="*/ 786184 h 927411"/>
                <a:gd name="connsiteX116" fmla="*/ 769658 w 951642"/>
                <a:gd name="connsiteY116" fmla="*/ 810692 h 927411"/>
                <a:gd name="connsiteX117" fmla="*/ 745150 w 951642"/>
                <a:gd name="connsiteY117" fmla="*/ 835200 h 927411"/>
                <a:gd name="connsiteX118" fmla="*/ 720642 w 951642"/>
                <a:gd name="connsiteY118" fmla="*/ 810692 h 927411"/>
                <a:gd name="connsiteX119" fmla="*/ 745150 w 951642"/>
                <a:gd name="connsiteY119" fmla="*/ 786184 h 927411"/>
                <a:gd name="connsiteX120" fmla="*/ 655377 w 951642"/>
                <a:gd name="connsiteY120" fmla="*/ 786184 h 927411"/>
                <a:gd name="connsiteX121" fmla="*/ 679885 w 951642"/>
                <a:gd name="connsiteY121" fmla="*/ 810692 h 927411"/>
                <a:gd name="connsiteX122" fmla="*/ 655377 w 951642"/>
                <a:gd name="connsiteY122" fmla="*/ 835200 h 927411"/>
                <a:gd name="connsiteX123" fmla="*/ 630869 w 951642"/>
                <a:gd name="connsiteY123" fmla="*/ 810692 h 927411"/>
                <a:gd name="connsiteX124" fmla="*/ 655377 w 951642"/>
                <a:gd name="connsiteY124" fmla="*/ 786184 h 927411"/>
                <a:gd name="connsiteX125" fmla="*/ 565595 w 951642"/>
                <a:gd name="connsiteY125" fmla="*/ 786184 h 927411"/>
                <a:gd name="connsiteX126" fmla="*/ 590103 w 951642"/>
                <a:gd name="connsiteY126" fmla="*/ 810692 h 927411"/>
                <a:gd name="connsiteX127" fmla="*/ 565595 w 951642"/>
                <a:gd name="connsiteY127" fmla="*/ 835200 h 927411"/>
                <a:gd name="connsiteX128" fmla="*/ 541087 w 951642"/>
                <a:gd name="connsiteY128" fmla="*/ 810692 h 927411"/>
                <a:gd name="connsiteX129" fmla="*/ 565595 w 951642"/>
                <a:gd name="connsiteY129" fmla="*/ 786184 h 927411"/>
                <a:gd name="connsiteX130" fmla="*/ 475822 w 951642"/>
                <a:gd name="connsiteY130" fmla="*/ 786184 h 927411"/>
                <a:gd name="connsiteX131" fmla="*/ 500330 w 951642"/>
                <a:gd name="connsiteY131" fmla="*/ 810692 h 927411"/>
                <a:gd name="connsiteX132" fmla="*/ 475822 w 951642"/>
                <a:gd name="connsiteY132" fmla="*/ 835200 h 927411"/>
                <a:gd name="connsiteX133" fmla="*/ 451314 w 951642"/>
                <a:gd name="connsiteY133" fmla="*/ 810692 h 927411"/>
                <a:gd name="connsiteX134" fmla="*/ 475822 w 951642"/>
                <a:gd name="connsiteY134" fmla="*/ 786184 h 927411"/>
                <a:gd name="connsiteX135" fmla="*/ 386048 w 951642"/>
                <a:gd name="connsiteY135" fmla="*/ 786184 h 927411"/>
                <a:gd name="connsiteX136" fmla="*/ 410556 w 951642"/>
                <a:gd name="connsiteY136" fmla="*/ 810692 h 927411"/>
                <a:gd name="connsiteX137" fmla="*/ 386048 w 951642"/>
                <a:gd name="connsiteY137" fmla="*/ 835200 h 927411"/>
                <a:gd name="connsiteX138" fmla="*/ 361540 w 951642"/>
                <a:gd name="connsiteY138" fmla="*/ 810692 h 927411"/>
                <a:gd name="connsiteX139" fmla="*/ 386048 w 951642"/>
                <a:gd name="connsiteY139" fmla="*/ 786184 h 927411"/>
                <a:gd name="connsiteX140" fmla="*/ 296266 w 951642"/>
                <a:gd name="connsiteY140" fmla="*/ 786184 h 927411"/>
                <a:gd name="connsiteX141" fmla="*/ 320774 w 951642"/>
                <a:gd name="connsiteY141" fmla="*/ 810692 h 927411"/>
                <a:gd name="connsiteX142" fmla="*/ 296266 w 951642"/>
                <a:gd name="connsiteY142" fmla="*/ 835200 h 927411"/>
                <a:gd name="connsiteX143" fmla="*/ 271758 w 951642"/>
                <a:gd name="connsiteY143" fmla="*/ 810692 h 927411"/>
                <a:gd name="connsiteX144" fmla="*/ 296266 w 951642"/>
                <a:gd name="connsiteY144" fmla="*/ 786184 h 927411"/>
                <a:gd name="connsiteX145" fmla="*/ 206483 w 951642"/>
                <a:gd name="connsiteY145" fmla="*/ 786184 h 927411"/>
                <a:gd name="connsiteX146" fmla="*/ 230991 w 951642"/>
                <a:gd name="connsiteY146" fmla="*/ 810692 h 927411"/>
                <a:gd name="connsiteX147" fmla="*/ 206483 w 951642"/>
                <a:gd name="connsiteY147" fmla="*/ 835200 h 927411"/>
                <a:gd name="connsiteX148" fmla="*/ 181975 w 951642"/>
                <a:gd name="connsiteY148" fmla="*/ 810692 h 927411"/>
                <a:gd name="connsiteX149" fmla="*/ 206483 w 951642"/>
                <a:gd name="connsiteY149" fmla="*/ 786184 h 927411"/>
                <a:gd name="connsiteX150" fmla="*/ 116710 w 951642"/>
                <a:gd name="connsiteY150" fmla="*/ 786184 h 927411"/>
                <a:gd name="connsiteX151" fmla="*/ 141218 w 951642"/>
                <a:gd name="connsiteY151" fmla="*/ 810692 h 927411"/>
                <a:gd name="connsiteX152" fmla="*/ 116710 w 951642"/>
                <a:gd name="connsiteY152" fmla="*/ 835200 h 927411"/>
                <a:gd name="connsiteX153" fmla="*/ 92202 w 951642"/>
                <a:gd name="connsiteY153" fmla="*/ 810692 h 927411"/>
                <a:gd name="connsiteX154" fmla="*/ 116710 w 951642"/>
                <a:gd name="connsiteY154" fmla="*/ 786184 h 927411"/>
                <a:gd name="connsiteX155" fmla="*/ 26937 w 951642"/>
                <a:gd name="connsiteY155" fmla="*/ 786184 h 927411"/>
                <a:gd name="connsiteX156" fmla="*/ 51445 w 951642"/>
                <a:gd name="connsiteY156" fmla="*/ 810692 h 927411"/>
                <a:gd name="connsiteX157" fmla="*/ 26937 w 951642"/>
                <a:gd name="connsiteY157" fmla="*/ 835200 h 927411"/>
                <a:gd name="connsiteX158" fmla="*/ 2429 w 951642"/>
                <a:gd name="connsiteY158" fmla="*/ 810692 h 927411"/>
                <a:gd name="connsiteX159" fmla="*/ 26937 w 951642"/>
                <a:gd name="connsiteY159" fmla="*/ 786184 h 927411"/>
                <a:gd name="connsiteX160" fmla="*/ 879815 w 951642"/>
                <a:gd name="connsiteY160" fmla="*/ 742503 h 927411"/>
                <a:gd name="connsiteX161" fmla="*/ 903113 w 951642"/>
                <a:gd name="connsiteY161" fmla="*/ 765801 h 927411"/>
                <a:gd name="connsiteX162" fmla="*/ 879815 w 951642"/>
                <a:gd name="connsiteY162" fmla="*/ 789099 h 927411"/>
                <a:gd name="connsiteX163" fmla="*/ 856517 w 951642"/>
                <a:gd name="connsiteY163" fmla="*/ 765801 h 927411"/>
                <a:gd name="connsiteX164" fmla="*/ 879815 w 951642"/>
                <a:gd name="connsiteY164" fmla="*/ 742503 h 927411"/>
                <a:gd name="connsiteX165" fmla="*/ 790041 w 951642"/>
                <a:gd name="connsiteY165" fmla="*/ 742503 h 927411"/>
                <a:gd name="connsiteX166" fmla="*/ 813339 w 951642"/>
                <a:gd name="connsiteY166" fmla="*/ 765801 h 927411"/>
                <a:gd name="connsiteX167" fmla="*/ 790041 w 951642"/>
                <a:gd name="connsiteY167" fmla="*/ 789099 h 927411"/>
                <a:gd name="connsiteX168" fmla="*/ 766743 w 951642"/>
                <a:gd name="connsiteY168" fmla="*/ 765801 h 927411"/>
                <a:gd name="connsiteX169" fmla="*/ 790041 w 951642"/>
                <a:gd name="connsiteY169" fmla="*/ 742503 h 927411"/>
                <a:gd name="connsiteX170" fmla="*/ 700259 w 951642"/>
                <a:gd name="connsiteY170" fmla="*/ 742503 h 927411"/>
                <a:gd name="connsiteX171" fmla="*/ 723557 w 951642"/>
                <a:gd name="connsiteY171" fmla="*/ 765801 h 927411"/>
                <a:gd name="connsiteX172" fmla="*/ 700259 w 951642"/>
                <a:gd name="connsiteY172" fmla="*/ 789099 h 927411"/>
                <a:gd name="connsiteX173" fmla="*/ 676961 w 951642"/>
                <a:gd name="connsiteY173" fmla="*/ 765801 h 927411"/>
                <a:gd name="connsiteX174" fmla="*/ 700259 w 951642"/>
                <a:gd name="connsiteY174" fmla="*/ 742503 h 927411"/>
                <a:gd name="connsiteX175" fmla="*/ 610486 w 951642"/>
                <a:gd name="connsiteY175" fmla="*/ 742503 h 927411"/>
                <a:gd name="connsiteX176" fmla="*/ 633784 w 951642"/>
                <a:gd name="connsiteY176" fmla="*/ 765801 h 927411"/>
                <a:gd name="connsiteX177" fmla="*/ 610486 w 951642"/>
                <a:gd name="connsiteY177" fmla="*/ 789099 h 927411"/>
                <a:gd name="connsiteX178" fmla="*/ 587188 w 951642"/>
                <a:gd name="connsiteY178" fmla="*/ 765801 h 927411"/>
                <a:gd name="connsiteX179" fmla="*/ 610486 w 951642"/>
                <a:gd name="connsiteY179" fmla="*/ 742503 h 927411"/>
                <a:gd name="connsiteX180" fmla="*/ 520703 w 951642"/>
                <a:gd name="connsiteY180" fmla="*/ 742503 h 927411"/>
                <a:gd name="connsiteX181" fmla="*/ 544001 w 951642"/>
                <a:gd name="connsiteY181" fmla="*/ 765801 h 927411"/>
                <a:gd name="connsiteX182" fmla="*/ 520703 w 951642"/>
                <a:gd name="connsiteY182" fmla="*/ 789099 h 927411"/>
                <a:gd name="connsiteX183" fmla="*/ 497405 w 951642"/>
                <a:gd name="connsiteY183" fmla="*/ 765801 h 927411"/>
                <a:gd name="connsiteX184" fmla="*/ 520703 w 951642"/>
                <a:gd name="connsiteY184" fmla="*/ 742503 h 927411"/>
                <a:gd name="connsiteX185" fmla="*/ 430930 w 951642"/>
                <a:gd name="connsiteY185" fmla="*/ 742503 h 927411"/>
                <a:gd name="connsiteX186" fmla="*/ 454228 w 951642"/>
                <a:gd name="connsiteY186" fmla="*/ 765801 h 927411"/>
                <a:gd name="connsiteX187" fmla="*/ 430930 w 951642"/>
                <a:gd name="connsiteY187" fmla="*/ 789099 h 927411"/>
                <a:gd name="connsiteX188" fmla="*/ 407632 w 951642"/>
                <a:gd name="connsiteY188" fmla="*/ 765801 h 927411"/>
                <a:gd name="connsiteX189" fmla="*/ 430930 w 951642"/>
                <a:gd name="connsiteY189" fmla="*/ 742503 h 927411"/>
                <a:gd name="connsiteX190" fmla="*/ 341157 w 951642"/>
                <a:gd name="connsiteY190" fmla="*/ 742503 h 927411"/>
                <a:gd name="connsiteX191" fmla="*/ 364455 w 951642"/>
                <a:gd name="connsiteY191" fmla="*/ 765801 h 927411"/>
                <a:gd name="connsiteX192" fmla="*/ 341157 w 951642"/>
                <a:gd name="connsiteY192" fmla="*/ 789099 h 927411"/>
                <a:gd name="connsiteX193" fmla="*/ 317859 w 951642"/>
                <a:gd name="connsiteY193" fmla="*/ 765801 h 927411"/>
                <a:gd name="connsiteX194" fmla="*/ 341157 w 951642"/>
                <a:gd name="connsiteY194" fmla="*/ 742503 h 927411"/>
                <a:gd name="connsiteX195" fmla="*/ 251384 w 951642"/>
                <a:gd name="connsiteY195" fmla="*/ 742503 h 927411"/>
                <a:gd name="connsiteX196" fmla="*/ 274682 w 951642"/>
                <a:gd name="connsiteY196" fmla="*/ 765801 h 927411"/>
                <a:gd name="connsiteX197" fmla="*/ 251384 w 951642"/>
                <a:gd name="connsiteY197" fmla="*/ 789099 h 927411"/>
                <a:gd name="connsiteX198" fmla="*/ 228086 w 951642"/>
                <a:gd name="connsiteY198" fmla="*/ 765801 h 927411"/>
                <a:gd name="connsiteX199" fmla="*/ 251384 w 951642"/>
                <a:gd name="connsiteY199" fmla="*/ 742503 h 927411"/>
                <a:gd name="connsiteX200" fmla="*/ 161601 w 951642"/>
                <a:gd name="connsiteY200" fmla="*/ 742503 h 927411"/>
                <a:gd name="connsiteX201" fmla="*/ 184899 w 951642"/>
                <a:gd name="connsiteY201" fmla="*/ 765801 h 927411"/>
                <a:gd name="connsiteX202" fmla="*/ 161601 w 951642"/>
                <a:gd name="connsiteY202" fmla="*/ 789099 h 927411"/>
                <a:gd name="connsiteX203" fmla="*/ 138303 w 951642"/>
                <a:gd name="connsiteY203" fmla="*/ 765801 h 927411"/>
                <a:gd name="connsiteX204" fmla="*/ 161601 w 951642"/>
                <a:gd name="connsiteY204" fmla="*/ 742503 h 927411"/>
                <a:gd name="connsiteX205" fmla="*/ 71828 w 951642"/>
                <a:gd name="connsiteY205" fmla="*/ 742503 h 927411"/>
                <a:gd name="connsiteX206" fmla="*/ 95126 w 951642"/>
                <a:gd name="connsiteY206" fmla="*/ 765801 h 927411"/>
                <a:gd name="connsiteX207" fmla="*/ 71828 w 951642"/>
                <a:gd name="connsiteY207" fmla="*/ 789099 h 927411"/>
                <a:gd name="connsiteX208" fmla="*/ 48530 w 951642"/>
                <a:gd name="connsiteY208" fmla="*/ 765801 h 927411"/>
                <a:gd name="connsiteX209" fmla="*/ 71828 w 951642"/>
                <a:gd name="connsiteY209" fmla="*/ 742503 h 927411"/>
                <a:gd name="connsiteX210" fmla="*/ 296266 w 951642"/>
                <a:gd name="connsiteY210" fmla="*/ 698831 h 927411"/>
                <a:gd name="connsiteX211" fmla="*/ 318345 w 951642"/>
                <a:gd name="connsiteY211" fmla="*/ 720910 h 927411"/>
                <a:gd name="connsiteX212" fmla="*/ 296266 w 951642"/>
                <a:gd name="connsiteY212" fmla="*/ 742989 h 927411"/>
                <a:gd name="connsiteX213" fmla="*/ 274187 w 951642"/>
                <a:gd name="connsiteY213" fmla="*/ 720910 h 927411"/>
                <a:gd name="connsiteX214" fmla="*/ 296266 w 951642"/>
                <a:gd name="connsiteY214" fmla="*/ 698831 h 927411"/>
                <a:gd name="connsiteX215" fmla="*/ 924696 w 951642"/>
                <a:gd name="connsiteY215" fmla="*/ 698821 h 927411"/>
                <a:gd name="connsiteX216" fmla="*/ 946785 w 951642"/>
                <a:gd name="connsiteY216" fmla="*/ 720909 h 927411"/>
                <a:gd name="connsiteX217" fmla="*/ 924696 w 951642"/>
                <a:gd name="connsiteY217" fmla="*/ 742998 h 927411"/>
                <a:gd name="connsiteX218" fmla="*/ 902608 w 951642"/>
                <a:gd name="connsiteY218" fmla="*/ 720909 h 927411"/>
                <a:gd name="connsiteX219" fmla="*/ 924696 w 951642"/>
                <a:gd name="connsiteY219" fmla="*/ 698821 h 927411"/>
                <a:gd name="connsiteX220" fmla="*/ 834923 w 951642"/>
                <a:gd name="connsiteY220" fmla="*/ 698821 h 927411"/>
                <a:gd name="connsiteX221" fmla="*/ 857012 w 951642"/>
                <a:gd name="connsiteY221" fmla="*/ 720909 h 927411"/>
                <a:gd name="connsiteX222" fmla="*/ 834923 w 951642"/>
                <a:gd name="connsiteY222" fmla="*/ 742998 h 927411"/>
                <a:gd name="connsiteX223" fmla="*/ 812835 w 951642"/>
                <a:gd name="connsiteY223" fmla="*/ 720909 h 927411"/>
                <a:gd name="connsiteX224" fmla="*/ 834923 w 951642"/>
                <a:gd name="connsiteY224" fmla="*/ 698821 h 927411"/>
                <a:gd name="connsiteX225" fmla="*/ 745151 w 951642"/>
                <a:gd name="connsiteY225" fmla="*/ 698821 h 927411"/>
                <a:gd name="connsiteX226" fmla="*/ 767239 w 951642"/>
                <a:gd name="connsiteY226" fmla="*/ 720909 h 927411"/>
                <a:gd name="connsiteX227" fmla="*/ 745151 w 951642"/>
                <a:gd name="connsiteY227" fmla="*/ 742998 h 927411"/>
                <a:gd name="connsiteX228" fmla="*/ 723062 w 951642"/>
                <a:gd name="connsiteY228" fmla="*/ 720909 h 927411"/>
                <a:gd name="connsiteX229" fmla="*/ 745151 w 951642"/>
                <a:gd name="connsiteY229" fmla="*/ 698821 h 927411"/>
                <a:gd name="connsiteX230" fmla="*/ 655367 w 951642"/>
                <a:gd name="connsiteY230" fmla="*/ 698821 h 927411"/>
                <a:gd name="connsiteX231" fmla="*/ 677456 w 951642"/>
                <a:gd name="connsiteY231" fmla="*/ 720909 h 927411"/>
                <a:gd name="connsiteX232" fmla="*/ 655367 w 951642"/>
                <a:gd name="connsiteY232" fmla="*/ 742998 h 927411"/>
                <a:gd name="connsiteX233" fmla="*/ 633279 w 951642"/>
                <a:gd name="connsiteY233" fmla="*/ 720909 h 927411"/>
                <a:gd name="connsiteX234" fmla="*/ 655367 w 951642"/>
                <a:gd name="connsiteY234" fmla="*/ 698821 h 927411"/>
                <a:gd name="connsiteX235" fmla="*/ 565604 w 951642"/>
                <a:gd name="connsiteY235" fmla="*/ 698821 h 927411"/>
                <a:gd name="connsiteX236" fmla="*/ 587693 w 951642"/>
                <a:gd name="connsiteY236" fmla="*/ 720909 h 927411"/>
                <a:gd name="connsiteX237" fmla="*/ 565604 w 951642"/>
                <a:gd name="connsiteY237" fmla="*/ 742998 h 927411"/>
                <a:gd name="connsiteX238" fmla="*/ 543516 w 951642"/>
                <a:gd name="connsiteY238" fmla="*/ 720909 h 927411"/>
                <a:gd name="connsiteX239" fmla="*/ 565604 w 951642"/>
                <a:gd name="connsiteY239" fmla="*/ 698821 h 927411"/>
                <a:gd name="connsiteX240" fmla="*/ 475821 w 951642"/>
                <a:gd name="connsiteY240" fmla="*/ 698821 h 927411"/>
                <a:gd name="connsiteX241" fmla="*/ 497910 w 951642"/>
                <a:gd name="connsiteY241" fmla="*/ 720909 h 927411"/>
                <a:gd name="connsiteX242" fmla="*/ 475821 w 951642"/>
                <a:gd name="connsiteY242" fmla="*/ 742998 h 927411"/>
                <a:gd name="connsiteX243" fmla="*/ 453733 w 951642"/>
                <a:gd name="connsiteY243" fmla="*/ 720909 h 927411"/>
                <a:gd name="connsiteX244" fmla="*/ 475821 w 951642"/>
                <a:gd name="connsiteY244" fmla="*/ 698821 h 927411"/>
                <a:gd name="connsiteX245" fmla="*/ 386038 w 951642"/>
                <a:gd name="connsiteY245" fmla="*/ 698821 h 927411"/>
                <a:gd name="connsiteX246" fmla="*/ 408127 w 951642"/>
                <a:gd name="connsiteY246" fmla="*/ 720909 h 927411"/>
                <a:gd name="connsiteX247" fmla="*/ 386038 w 951642"/>
                <a:gd name="connsiteY247" fmla="*/ 742998 h 927411"/>
                <a:gd name="connsiteX248" fmla="*/ 363950 w 951642"/>
                <a:gd name="connsiteY248" fmla="*/ 720909 h 927411"/>
                <a:gd name="connsiteX249" fmla="*/ 386038 w 951642"/>
                <a:gd name="connsiteY249" fmla="*/ 698821 h 927411"/>
                <a:gd name="connsiteX250" fmla="*/ 206492 w 951642"/>
                <a:gd name="connsiteY250" fmla="*/ 698821 h 927411"/>
                <a:gd name="connsiteX251" fmla="*/ 228581 w 951642"/>
                <a:gd name="connsiteY251" fmla="*/ 720909 h 927411"/>
                <a:gd name="connsiteX252" fmla="*/ 206492 w 951642"/>
                <a:gd name="connsiteY252" fmla="*/ 742998 h 927411"/>
                <a:gd name="connsiteX253" fmla="*/ 184404 w 951642"/>
                <a:gd name="connsiteY253" fmla="*/ 720909 h 927411"/>
                <a:gd name="connsiteX254" fmla="*/ 206492 w 951642"/>
                <a:gd name="connsiteY254" fmla="*/ 698821 h 927411"/>
                <a:gd name="connsiteX255" fmla="*/ 116719 w 951642"/>
                <a:gd name="connsiteY255" fmla="*/ 698821 h 927411"/>
                <a:gd name="connsiteX256" fmla="*/ 138808 w 951642"/>
                <a:gd name="connsiteY256" fmla="*/ 720909 h 927411"/>
                <a:gd name="connsiteX257" fmla="*/ 116719 w 951642"/>
                <a:gd name="connsiteY257" fmla="*/ 742998 h 927411"/>
                <a:gd name="connsiteX258" fmla="*/ 94631 w 951642"/>
                <a:gd name="connsiteY258" fmla="*/ 720909 h 927411"/>
                <a:gd name="connsiteX259" fmla="*/ 116719 w 951642"/>
                <a:gd name="connsiteY259" fmla="*/ 698821 h 927411"/>
                <a:gd name="connsiteX260" fmla="*/ 26936 w 951642"/>
                <a:gd name="connsiteY260" fmla="*/ 698821 h 927411"/>
                <a:gd name="connsiteX261" fmla="*/ 49025 w 951642"/>
                <a:gd name="connsiteY261" fmla="*/ 720909 h 927411"/>
                <a:gd name="connsiteX262" fmla="*/ 26936 w 951642"/>
                <a:gd name="connsiteY262" fmla="*/ 742998 h 927411"/>
                <a:gd name="connsiteX263" fmla="*/ 4848 w 951642"/>
                <a:gd name="connsiteY263" fmla="*/ 720909 h 927411"/>
                <a:gd name="connsiteX264" fmla="*/ 26936 w 951642"/>
                <a:gd name="connsiteY264" fmla="*/ 698821 h 927411"/>
                <a:gd name="connsiteX265" fmla="*/ 879814 w 951642"/>
                <a:gd name="connsiteY265" fmla="*/ 655158 h 927411"/>
                <a:gd name="connsiteX266" fmla="*/ 900684 w 951642"/>
                <a:gd name="connsiteY266" fmla="*/ 676027 h 927411"/>
                <a:gd name="connsiteX267" fmla="*/ 879814 w 951642"/>
                <a:gd name="connsiteY267" fmla="*/ 696897 h 927411"/>
                <a:gd name="connsiteX268" fmla="*/ 858945 w 951642"/>
                <a:gd name="connsiteY268" fmla="*/ 676027 h 927411"/>
                <a:gd name="connsiteX269" fmla="*/ 879814 w 951642"/>
                <a:gd name="connsiteY269" fmla="*/ 655158 h 927411"/>
                <a:gd name="connsiteX270" fmla="*/ 700259 w 951642"/>
                <a:gd name="connsiteY270" fmla="*/ 655158 h 927411"/>
                <a:gd name="connsiteX271" fmla="*/ 721129 w 951642"/>
                <a:gd name="connsiteY271" fmla="*/ 676027 h 927411"/>
                <a:gd name="connsiteX272" fmla="*/ 700259 w 951642"/>
                <a:gd name="connsiteY272" fmla="*/ 696897 h 927411"/>
                <a:gd name="connsiteX273" fmla="*/ 679390 w 951642"/>
                <a:gd name="connsiteY273" fmla="*/ 676027 h 927411"/>
                <a:gd name="connsiteX274" fmla="*/ 700259 w 951642"/>
                <a:gd name="connsiteY274" fmla="*/ 655158 h 927411"/>
                <a:gd name="connsiteX275" fmla="*/ 610486 w 951642"/>
                <a:gd name="connsiteY275" fmla="*/ 655158 h 927411"/>
                <a:gd name="connsiteX276" fmla="*/ 631356 w 951642"/>
                <a:gd name="connsiteY276" fmla="*/ 676027 h 927411"/>
                <a:gd name="connsiteX277" fmla="*/ 610486 w 951642"/>
                <a:gd name="connsiteY277" fmla="*/ 696897 h 927411"/>
                <a:gd name="connsiteX278" fmla="*/ 589617 w 951642"/>
                <a:gd name="connsiteY278" fmla="*/ 676027 h 927411"/>
                <a:gd name="connsiteX279" fmla="*/ 610486 w 951642"/>
                <a:gd name="connsiteY279" fmla="*/ 655158 h 927411"/>
                <a:gd name="connsiteX280" fmla="*/ 430930 w 951642"/>
                <a:gd name="connsiteY280" fmla="*/ 655158 h 927411"/>
                <a:gd name="connsiteX281" fmla="*/ 451800 w 951642"/>
                <a:gd name="connsiteY281" fmla="*/ 676027 h 927411"/>
                <a:gd name="connsiteX282" fmla="*/ 430930 w 951642"/>
                <a:gd name="connsiteY282" fmla="*/ 696897 h 927411"/>
                <a:gd name="connsiteX283" fmla="*/ 410061 w 951642"/>
                <a:gd name="connsiteY283" fmla="*/ 676027 h 927411"/>
                <a:gd name="connsiteX284" fmla="*/ 430930 w 951642"/>
                <a:gd name="connsiteY284" fmla="*/ 655158 h 927411"/>
                <a:gd name="connsiteX285" fmla="*/ 341157 w 951642"/>
                <a:gd name="connsiteY285" fmla="*/ 655158 h 927411"/>
                <a:gd name="connsiteX286" fmla="*/ 362027 w 951642"/>
                <a:gd name="connsiteY286" fmla="*/ 676027 h 927411"/>
                <a:gd name="connsiteX287" fmla="*/ 341157 w 951642"/>
                <a:gd name="connsiteY287" fmla="*/ 696897 h 927411"/>
                <a:gd name="connsiteX288" fmla="*/ 320288 w 951642"/>
                <a:gd name="connsiteY288" fmla="*/ 676027 h 927411"/>
                <a:gd name="connsiteX289" fmla="*/ 341157 w 951642"/>
                <a:gd name="connsiteY289" fmla="*/ 655158 h 927411"/>
                <a:gd name="connsiteX290" fmla="*/ 251374 w 951642"/>
                <a:gd name="connsiteY290" fmla="*/ 655158 h 927411"/>
                <a:gd name="connsiteX291" fmla="*/ 272244 w 951642"/>
                <a:gd name="connsiteY291" fmla="*/ 676027 h 927411"/>
                <a:gd name="connsiteX292" fmla="*/ 251374 w 951642"/>
                <a:gd name="connsiteY292" fmla="*/ 696897 h 927411"/>
                <a:gd name="connsiteX293" fmla="*/ 230505 w 951642"/>
                <a:gd name="connsiteY293" fmla="*/ 676027 h 927411"/>
                <a:gd name="connsiteX294" fmla="*/ 251374 w 951642"/>
                <a:gd name="connsiteY294" fmla="*/ 655158 h 927411"/>
                <a:gd name="connsiteX295" fmla="*/ 161601 w 951642"/>
                <a:gd name="connsiteY295" fmla="*/ 655158 h 927411"/>
                <a:gd name="connsiteX296" fmla="*/ 182471 w 951642"/>
                <a:gd name="connsiteY296" fmla="*/ 676027 h 927411"/>
                <a:gd name="connsiteX297" fmla="*/ 161601 w 951642"/>
                <a:gd name="connsiteY297" fmla="*/ 696897 h 927411"/>
                <a:gd name="connsiteX298" fmla="*/ 140732 w 951642"/>
                <a:gd name="connsiteY298" fmla="*/ 676027 h 927411"/>
                <a:gd name="connsiteX299" fmla="*/ 161601 w 951642"/>
                <a:gd name="connsiteY299" fmla="*/ 655158 h 927411"/>
                <a:gd name="connsiteX300" fmla="*/ 71828 w 951642"/>
                <a:gd name="connsiteY300" fmla="*/ 655158 h 927411"/>
                <a:gd name="connsiteX301" fmla="*/ 92698 w 951642"/>
                <a:gd name="connsiteY301" fmla="*/ 676027 h 927411"/>
                <a:gd name="connsiteX302" fmla="*/ 71828 w 951642"/>
                <a:gd name="connsiteY302" fmla="*/ 696897 h 927411"/>
                <a:gd name="connsiteX303" fmla="*/ 50959 w 951642"/>
                <a:gd name="connsiteY303" fmla="*/ 676027 h 927411"/>
                <a:gd name="connsiteX304" fmla="*/ 71828 w 951642"/>
                <a:gd name="connsiteY304" fmla="*/ 655158 h 927411"/>
                <a:gd name="connsiteX305" fmla="*/ 790042 w 951642"/>
                <a:gd name="connsiteY305" fmla="*/ 655149 h 927411"/>
                <a:gd name="connsiteX306" fmla="*/ 810921 w 951642"/>
                <a:gd name="connsiteY306" fmla="*/ 676028 h 927411"/>
                <a:gd name="connsiteX307" fmla="*/ 790042 w 951642"/>
                <a:gd name="connsiteY307" fmla="*/ 696907 h 927411"/>
                <a:gd name="connsiteX308" fmla="*/ 769163 w 951642"/>
                <a:gd name="connsiteY308" fmla="*/ 676028 h 927411"/>
                <a:gd name="connsiteX309" fmla="*/ 790042 w 951642"/>
                <a:gd name="connsiteY309" fmla="*/ 655149 h 927411"/>
                <a:gd name="connsiteX310" fmla="*/ 520703 w 951642"/>
                <a:gd name="connsiteY310" fmla="*/ 655149 h 927411"/>
                <a:gd name="connsiteX311" fmla="*/ 541582 w 951642"/>
                <a:gd name="connsiteY311" fmla="*/ 676028 h 927411"/>
                <a:gd name="connsiteX312" fmla="*/ 520703 w 951642"/>
                <a:gd name="connsiteY312" fmla="*/ 696907 h 927411"/>
                <a:gd name="connsiteX313" fmla="*/ 499824 w 951642"/>
                <a:gd name="connsiteY313" fmla="*/ 676028 h 927411"/>
                <a:gd name="connsiteX314" fmla="*/ 520703 w 951642"/>
                <a:gd name="connsiteY314" fmla="*/ 655149 h 927411"/>
                <a:gd name="connsiteX315" fmla="*/ 924706 w 951642"/>
                <a:gd name="connsiteY315" fmla="*/ 611477 h 927411"/>
                <a:gd name="connsiteX316" fmla="*/ 944365 w 951642"/>
                <a:gd name="connsiteY316" fmla="*/ 631137 h 927411"/>
                <a:gd name="connsiteX317" fmla="*/ 924706 w 951642"/>
                <a:gd name="connsiteY317" fmla="*/ 650796 h 927411"/>
                <a:gd name="connsiteX318" fmla="*/ 905046 w 951642"/>
                <a:gd name="connsiteY318" fmla="*/ 631137 h 927411"/>
                <a:gd name="connsiteX319" fmla="*/ 924706 w 951642"/>
                <a:gd name="connsiteY319" fmla="*/ 611477 h 927411"/>
                <a:gd name="connsiteX320" fmla="*/ 834924 w 951642"/>
                <a:gd name="connsiteY320" fmla="*/ 611477 h 927411"/>
                <a:gd name="connsiteX321" fmla="*/ 854583 w 951642"/>
                <a:gd name="connsiteY321" fmla="*/ 631137 h 927411"/>
                <a:gd name="connsiteX322" fmla="*/ 834924 w 951642"/>
                <a:gd name="connsiteY322" fmla="*/ 650796 h 927411"/>
                <a:gd name="connsiteX323" fmla="*/ 815264 w 951642"/>
                <a:gd name="connsiteY323" fmla="*/ 631137 h 927411"/>
                <a:gd name="connsiteX324" fmla="*/ 834924 w 951642"/>
                <a:gd name="connsiteY324" fmla="*/ 611477 h 927411"/>
                <a:gd name="connsiteX325" fmla="*/ 745151 w 951642"/>
                <a:gd name="connsiteY325" fmla="*/ 611477 h 927411"/>
                <a:gd name="connsiteX326" fmla="*/ 764810 w 951642"/>
                <a:gd name="connsiteY326" fmla="*/ 631137 h 927411"/>
                <a:gd name="connsiteX327" fmla="*/ 745151 w 951642"/>
                <a:gd name="connsiteY327" fmla="*/ 650796 h 927411"/>
                <a:gd name="connsiteX328" fmla="*/ 725491 w 951642"/>
                <a:gd name="connsiteY328" fmla="*/ 631137 h 927411"/>
                <a:gd name="connsiteX329" fmla="*/ 745151 w 951642"/>
                <a:gd name="connsiteY329" fmla="*/ 611477 h 927411"/>
                <a:gd name="connsiteX330" fmla="*/ 655368 w 951642"/>
                <a:gd name="connsiteY330" fmla="*/ 611477 h 927411"/>
                <a:gd name="connsiteX331" fmla="*/ 675027 w 951642"/>
                <a:gd name="connsiteY331" fmla="*/ 631137 h 927411"/>
                <a:gd name="connsiteX332" fmla="*/ 655368 w 951642"/>
                <a:gd name="connsiteY332" fmla="*/ 650796 h 927411"/>
                <a:gd name="connsiteX333" fmla="*/ 635708 w 951642"/>
                <a:gd name="connsiteY333" fmla="*/ 631137 h 927411"/>
                <a:gd name="connsiteX334" fmla="*/ 655368 w 951642"/>
                <a:gd name="connsiteY334" fmla="*/ 611477 h 927411"/>
                <a:gd name="connsiteX335" fmla="*/ 565595 w 951642"/>
                <a:gd name="connsiteY335" fmla="*/ 611477 h 927411"/>
                <a:gd name="connsiteX336" fmla="*/ 585254 w 951642"/>
                <a:gd name="connsiteY336" fmla="*/ 631137 h 927411"/>
                <a:gd name="connsiteX337" fmla="*/ 565595 w 951642"/>
                <a:gd name="connsiteY337" fmla="*/ 650796 h 927411"/>
                <a:gd name="connsiteX338" fmla="*/ 545935 w 951642"/>
                <a:gd name="connsiteY338" fmla="*/ 631137 h 927411"/>
                <a:gd name="connsiteX339" fmla="*/ 565595 w 951642"/>
                <a:gd name="connsiteY339" fmla="*/ 611477 h 927411"/>
                <a:gd name="connsiteX340" fmla="*/ 475822 w 951642"/>
                <a:gd name="connsiteY340" fmla="*/ 611477 h 927411"/>
                <a:gd name="connsiteX341" fmla="*/ 495481 w 951642"/>
                <a:gd name="connsiteY341" fmla="*/ 631137 h 927411"/>
                <a:gd name="connsiteX342" fmla="*/ 475822 w 951642"/>
                <a:gd name="connsiteY342" fmla="*/ 650796 h 927411"/>
                <a:gd name="connsiteX343" fmla="*/ 456162 w 951642"/>
                <a:gd name="connsiteY343" fmla="*/ 631137 h 927411"/>
                <a:gd name="connsiteX344" fmla="*/ 475822 w 951642"/>
                <a:gd name="connsiteY344" fmla="*/ 611477 h 927411"/>
                <a:gd name="connsiteX345" fmla="*/ 386049 w 951642"/>
                <a:gd name="connsiteY345" fmla="*/ 611477 h 927411"/>
                <a:gd name="connsiteX346" fmla="*/ 405708 w 951642"/>
                <a:gd name="connsiteY346" fmla="*/ 631137 h 927411"/>
                <a:gd name="connsiteX347" fmla="*/ 386049 w 951642"/>
                <a:gd name="connsiteY347" fmla="*/ 650796 h 927411"/>
                <a:gd name="connsiteX348" fmla="*/ 366389 w 951642"/>
                <a:gd name="connsiteY348" fmla="*/ 631137 h 927411"/>
                <a:gd name="connsiteX349" fmla="*/ 386049 w 951642"/>
                <a:gd name="connsiteY349" fmla="*/ 611477 h 927411"/>
                <a:gd name="connsiteX350" fmla="*/ 296266 w 951642"/>
                <a:gd name="connsiteY350" fmla="*/ 611477 h 927411"/>
                <a:gd name="connsiteX351" fmla="*/ 315925 w 951642"/>
                <a:gd name="connsiteY351" fmla="*/ 631137 h 927411"/>
                <a:gd name="connsiteX352" fmla="*/ 296266 w 951642"/>
                <a:gd name="connsiteY352" fmla="*/ 650796 h 927411"/>
                <a:gd name="connsiteX353" fmla="*/ 276606 w 951642"/>
                <a:gd name="connsiteY353" fmla="*/ 631137 h 927411"/>
                <a:gd name="connsiteX354" fmla="*/ 296266 w 951642"/>
                <a:gd name="connsiteY354" fmla="*/ 611477 h 927411"/>
                <a:gd name="connsiteX355" fmla="*/ 206493 w 951642"/>
                <a:gd name="connsiteY355" fmla="*/ 611477 h 927411"/>
                <a:gd name="connsiteX356" fmla="*/ 226152 w 951642"/>
                <a:gd name="connsiteY356" fmla="*/ 631137 h 927411"/>
                <a:gd name="connsiteX357" fmla="*/ 206493 w 951642"/>
                <a:gd name="connsiteY357" fmla="*/ 650796 h 927411"/>
                <a:gd name="connsiteX358" fmla="*/ 186833 w 951642"/>
                <a:gd name="connsiteY358" fmla="*/ 631137 h 927411"/>
                <a:gd name="connsiteX359" fmla="*/ 206493 w 951642"/>
                <a:gd name="connsiteY359" fmla="*/ 611477 h 927411"/>
                <a:gd name="connsiteX360" fmla="*/ 116710 w 951642"/>
                <a:gd name="connsiteY360" fmla="*/ 611477 h 927411"/>
                <a:gd name="connsiteX361" fmla="*/ 136369 w 951642"/>
                <a:gd name="connsiteY361" fmla="*/ 631137 h 927411"/>
                <a:gd name="connsiteX362" fmla="*/ 116710 w 951642"/>
                <a:gd name="connsiteY362" fmla="*/ 650796 h 927411"/>
                <a:gd name="connsiteX363" fmla="*/ 97050 w 951642"/>
                <a:gd name="connsiteY363" fmla="*/ 631137 h 927411"/>
                <a:gd name="connsiteX364" fmla="*/ 116710 w 951642"/>
                <a:gd name="connsiteY364" fmla="*/ 611477 h 927411"/>
                <a:gd name="connsiteX365" fmla="*/ 26937 w 951642"/>
                <a:gd name="connsiteY365" fmla="*/ 611477 h 927411"/>
                <a:gd name="connsiteX366" fmla="*/ 46596 w 951642"/>
                <a:gd name="connsiteY366" fmla="*/ 631137 h 927411"/>
                <a:gd name="connsiteX367" fmla="*/ 26937 w 951642"/>
                <a:gd name="connsiteY367" fmla="*/ 650796 h 927411"/>
                <a:gd name="connsiteX368" fmla="*/ 7277 w 951642"/>
                <a:gd name="connsiteY368" fmla="*/ 631137 h 927411"/>
                <a:gd name="connsiteX369" fmla="*/ 26937 w 951642"/>
                <a:gd name="connsiteY369" fmla="*/ 611477 h 927411"/>
                <a:gd name="connsiteX370" fmla="*/ 879815 w 951642"/>
                <a:gd name="connsiteY370" fmla="*/ 567805 h 927411"/>
                <a:gd name="connsiteX371" fmla="*/ 898265 w 951642"/>
                <a:gd name="connsiteY371" fmla="*/ 586255 h 927411"/>
                <a:gd name="connsiteX372" fmla="*/ 879815 w 951642"/>
                <a:gd name="connsiteY372" fmla="*/ 604705 h 927411"/>
                <a:gd name="connsiteX373" fmla="*/ 861365 w 951642"/>
                <a:gd name="connsiteY373" fmla="*/ 586255 h 927411"/>
                <a:gd name="connsiteX374" fmla="*/ 879815 w 951642"/>
                <a:gd name="connsiteY374" fmla="*/ 567805 h 927411"/>
                <a:gd name="connsiteX375" fmla="*/ 790032 w 951642"/>
                <a:gd name="connsiteY375" fmla="*/ 567805 h 927411"/>
                <a:gd name="connsiteX376" fmla="*/ 808482 w 951642"/>
                <a:gd name="connsiteY376" fmla="*/ 586255 h 927411"/>
                <a:gd name="connsiteX377" fmla="*/ 790032 w 951642"/>
                <a:gd name="connsiteY377" fmla="*/ 604705 h 927411"/>
                <a:gd name="connsiteX378" fmla="*/ 771582 w 951642"/>
                <a:gd name="connsiteY378" fmla="*/ 586255 h 927411"/>
                <a:gd name="connsiteX379" fmla="*/ 790032 w 951642"/>
                <a:gd name="connsiteY379" fmla="*/ 567805 h 927411"/>
                <a:gd name="connsiteX380" fmla="*/ 700269 w 951642"/>
                <a:gd name="connsiteY380" fmla="*/ 567805 h 927411"/>
                <a:gd name="connsiteX381" fmla="*/ 718719 w 951642"/>
                <a:gd name="connsiteY381" fmla="*/ 586255 h 927411"/>
                <a:gd name="connsiteX382" fmla="*/ 700269 w 951642"/>
                <a:gd name="connsiteY382" fmla="*/ 604705 h 927411"/>
                <a:gd name="connsiteX383" fmla="*/ 681819 w 951642"/>
                <a:gd name="connsiteY383" fmla="*/ 586255 h 927411"/>
                <a:gd name="connsiteX384" fmla="*/ 700269 w 951642"/>
                <a:gd name="connsiteY384" fmla="*/ 567805 h 927411"/>
                <a:gd name="connsiteX385" fmla="*/ 610486 w 951642"/>
                <a:gd name="connsiteY385" fmla="*/ 567805 h 927411"/>
                <a:gd name="connsiteX386" fmla="*/ 628936 w 951642"/>
                <a:gd name="connsiteY386" fmla="*/ 586255 h 927411"/>
                <a:gd name="connsiteX387" fmla="*/ 610486 w 951642"/>
                <a:gd name="connsiteY387" fmla="*/ 604705 h 927411"/>
                <a:gd name="connsiteX388" fmla="*/ 592036 w 951642"/>
                <a:gd name="connsiteY388" fmla="*/ 586255 h 927411"/>
                <a:gd name="connsiteX389" fmla="*/ 610486 w 951642"/>
                <a:gd name="connsiteY389" fmla="*/ 567805 h 927411"/>
                <a:gd name="connsiteX390" fmla="*/ 520703 w 951642"/>
                <a:gd name="connsiteY390" fmla="*/ 567805 h 927411"/>
                <a:gd name="connsiteX391" fmla="*/ 539153 w 951642"/>
                <a:gd name="connsiteY391" fmla="*/ 586255 h 927411"/>
                <a:gd name="connsiteX392" fmla="*/ 520703 w 951642"/>
                <a:gd name="connsiteY392" fmla="*/ 604705 h 927411"/>
                <a:gd name="connsiteX393" fmla="*/ 502253 w 951642"/>
                <a:gd name="connsiteY393" fmla="*/ 586255 h 927411"/>
                <a:gd name="connsiteX394" fmla="*/ 520703 w 951642"/>
                <a:gd name="connsiteY394" fmla="*/ 567805 h 927411"/>
                <a:gd name="connsiteX395" fmla="*/ 430930 w 951642"/>
                <a:gd name="connsiteY395" fmla="*/ 567805 h 927411"/>
                <a:gd name="connsiteX396" fmla="*/ 449380 w 951642"/>
                <a:gd name="connsiteY396" fmla="*/ 586255 h 927411"/>
                <a:gd name="connsiteX397" fmla="*/ 430930 w 951642"/>
                <a:gd name="connsiteY397" fmla="*/ 604705 h 927411"/>
                <a:gd name="connsiteX398" fmla="*/ 412480 w 951642"/>
                <a:gd name="connsiteY398" fmla="*/ 586255 h 927411"/>
                <a:gd name="connsiteX399" fmla="*/ 430930 w 951642"/>
                <a:gd name="connsiteY399" fmla="*/ 567805 h 927411"/>
                <a:gd name="connsiteX400" fmla="*/ 341157 w 951642"/>
                <a:gd name="connsiteY400" fmla="*/ 567805 h 927411"/>
                <a:gd name="connsiteX401" fmla="*/ 359607 w 951642"/>
                <a:gd name="connsiteY401" fmla="*/ 586255 h 927411"/>
                <a:gd name="connsiteX402" fmla="*/ 341157 w 951642"/>
                <a:gd name="connsiteY402" fmla="*/ 604705 h 927411"/>
                <a:gd name="connsiteX403" fmla="*/ 322707 w 951642"/>
                <a:gd name="connsiteY403" fmla="*/ 586255 h 927411"/>
                <a:gd name="connsiteX404" fmla="*/ 341157 w 951642"/>
                <a:gd name="connsiteY404" fmla="*/ 567805 h 927411"/>
                <a:gd name="connsiteX405" fmla="*/ 251374 w 951642"/>
                <a:gd name="connsiteY405" fmla="*/ 567805 h 927411"/>
                <a:gd name="connsiteX406" fmla="*/ 269824 w 951642"/>
                <a:gd name="connsiteY406" fmla="*/ 586255 h 927411"/>
                <a:gd name="connsiteX407" fmla="*/ 251374 w 951642"/>
                <a:gd name="connsiteY407" fmla="*/ 604705 h 927411"/>
                <a:gd name="connsiteX408" fmla="*/ 232924 w 951642"/>
                <a:gd name="connsiteY408" fmla="*/ 586255 h 927411"/>
                <a:gd name="connsiteX409" fmla="*/ 251374 w 951642"/>
                <a:gd name="connsiteY409" fmla="*/ 567805 h 927411"/>
                <a:gd name="connsiteX410" fmla="*/ 161601 w 951642"/>
                <a:gd name="connsiteY410" fmla="*/ 567805 h 927411"/>
                <a:gd name="connsiteX411" fmla="*/ 180051 w 951642"/>
                <a:gd name="connsiteY411" fmla="*/ 586255 h 927411"/>
                <a:gd name="connsiteX412" fmla="*/ 161601 w 951642"/>
                <a:gd name="connsiteY412" fmla="*/ 604705 h 927411"/>
                <a:gd name="connsiteX413" fmla="*/ 143151 w 951642"/>
                <a:gd name="connsiteY413" fmla="*/ 586255 h 927411"/>
                <a:gd name="connsiteX414" fmla="*/ 161601 w 951642"/>
                <a:gd name="connsiteY414" fmla="*/ 567805 h 927411"/>
                <a:gd name="connsiteX415" fmla="*/ 71828 w 951642"/>
                <a:gd name="connsiteY415" fmla="*/ 567805 h 927411"/>
                <a:gd name="connsiteX416" fmla="*/ 90278 w 951642"/>
                <a:gd name="connsiteY416" fmla="*/ 586255 h 927411"/>
                <a:gd name="connsiteX417" fmla="*/ 71828 w 951642"/>
                <a:gd name="connsiteY417" fmla="*/ 604705 h 927411"/>
                <a:gd name="connsiteX418" fmla="*/ 53378 w 951642"/>
                <a:gd name="connsiteY418" fmla="*/ 586255 h 927411"/>
                <a:gd name="connsiteX419" fmla="*/ 71828 w 951642"/>
                <a:gd name="connsiteY419" fmla="*/ 567805 h 927411"/>
                <a:gd name="connsiteX420" fmla="*/ 475822 w 951642"/>
                <a:gd name="connsiteY420" fmla="*/ 524133 h 927411"/>
                <a:gd name="connsiteX421" fmla="*/ 493052 w 951642"/>
                <a:gd name="connsiteY421" fmla="*/ 541364 h 927411"/>
                <a:gd name="connsiteX422" fmla="*/ 475822 w 951642"/>
                <a:gd name="connsiteY422" fmla="*/ 558594 h 927411"/>
                <a:gd name="connsiteX423" fmla="*/ 458591 w 951642"/>
                <a:gd name="connsiteY423" fmla="*/ 541364 h 927411"/>
                <a:gd name="connsiteX424" fmla="*/ 475822 w 951642"/>
                <a:gd name="connsiteY424" fmla="*/ 524133 h 927411"/>
                <a:gd name="connsiteX425" fmla="*/ 26937 w 951642"/>
                <a:gd name="connsiteY425" fmla="*/ 524133 h 927411"/>
                <a:gd name="connsiteX426" fmla="*/ 44167 w 951642"/>
                <a:gd name="connsiteY426" fmla="*/ 541364 h 927411"/>
                <a:gd name="connsiteX427" fmla="*/ 26937 w 951642"/>
                <a:gd name="connsiteY427" fmla="*/ 558594 h 927411"/>
                <a:gd name="connsiteX428" fmla="*/ 9706 w 951642"/>
                <a:gd name="connsiteY428" fmla="*/ 541364 h 927411"/>
                <a:gd name="connsiteX429" fmla="*/ 26937 w 951642"/>
                <a:gd name="connsiteY429" fmla="*/ 524133 h 927411"/>
                <a:gd name="connsiteX430" fmla="*/ 924706 w 951642"/>
                <a:gd name="connsiteY430" fmla="*/ 524123 h 927411"/>
                <a:gd name="connsiteX431" fmla="*/ 941946 w 951642"/>
                <a:gd name="connsiteY431" fmla="*/ 541363 h 927411"/>
                <a:gd name="connsiteX432" fmla="*/ 924706 w 951642"/>
                <a:gd name="connsiteY432" fmla="*/ 558604 h 927411"/>
                <a:gd name="connsiteX433" fmla="*/ 907466 w 951642"/>
                <a:gd name="connsiteY433" fmla="*/ 541363 h 927411"/>
                <a:gd name="connsiteX434" fmla="*/ 924706 w 951642"/>
                <a:gd name="connsiteY434" fmla="*/ 524123 h 927411"/>
                <a:gd name="connsiteX435" fmla="*/ 834923 w 951642"/>
                <a:gd name="connsiteY435" fmla="*/ 524123 h 927411"/>
                <a:gd name="connsiteX436" fmla="*/ 852164 w 951642"/>
                <a:gd name="connsiteY436" fmla="*/ 541363 h 927411"/>
                <a:gd name="connsiteX437" fmla="*/ 834923 w 951642"/>
                <a:gd name="connsiteY437" fmla="*/ 558604 h 927411"/>
                <a:gd name="connsiteX438" fmla="*/ 817683 w 951642"/>
                <a:gd name="connsiteY438" fmla="*/ 541363 h 927411"/>
                <a:gd name="connsiteX439" fmla="*/ 834923 w 951642"/>
                <a:gd name="connsiteY439" fmla="*/ 524123 h 927411"/>
                <a:gd name="connsiteX440" fmla="*/ 745150 w 951642"/>
                <a:gd name="connsiteY440" fmla="*/ 524123 h 927411"/>
                <a:gd name="connsiteX441" fmla="*/ 762391 w 951642"/>
                <a:gd name="connsiteY441" fmla="*/ 541363 h 927411"/>
                <a:gd name="connsiteX442" fmla="*/ 745150 w 951642"/>
                <a:gd name="connsiteY442" fmla="*/ 558604 h 927411"/>
                <a:gd name="connsiteX443" fmla="*/ 727910 w 951642"/>
                <a:gd name="connsiteY443" fmla="*/ 541363 h 927411"/>
                <a:gd name="connsiteX444" fmla="*/ 745150 w 951642"/>
                <a:gd name="connsiteY444" fmla="*/ 524123 h 927411"/>
                <a:gd name="connsiteX445" fmla="*/ 655367 w 951642"/>
                <a:gd name="connsiteY445" fmla="*/ 524123 h 927411"/>
                <a:gd name="connsiteX446" fmla="*/ 672607 w 951642"/>
                <a:gd name="connsiteY446" fmla="*/ 541363 h 927411"/>
                <a:gd name="connsiteX447" fmla="*/ 655367 w 951642"/>
                <a:gd name="connsiteY447" fmla="*/ 558604 h 927411"/>
                <a:gd name="connsiteX448" fmla="*/ 638127 w 951642"/>
                <a:gd name="connsiteY448" fmla="*/ 541363 h 927411"/>
                <a:gd name="connsiteX449" fmla="*/ 655367 w 951642"/>
                <a:gd name="connsiteY449" fmla="*/ 524123 h 927411"/>
                <a:gd name="connsiteX450" fmla="*/ 565594 w 951642"/>
                <a:gd name="connsiteY450" fmla="*/ 524123 h 927411"/>
                <a:gd name="connsiteX451" fmla="*/ 582834 w 951642"/>
                <a:gd name="connsiteY451" fmla="*/ 541363 h 927411"/>
                <a:gd name="connsiteX452" fmla="*/ 565594 w 951642"/>
                <a:gd name="connsiteY452" fmla="*/ 558604 h 927411"/>
                <a:gd name="connsiteX453" fmla="*/ 548354 w 951642"/>
                <a:gd name="connsiteY453" fmla="*/ 541363 h 927411"/>
                <a:gd name="connsiteX454" fmla="*/ 565594 w 951642"/>
                <a:gd name="connsiteY454" fmla="*/ 524123 h 927411"/>
                <a:gd name="connsiteX455" fmla="*/ 386048 w 951642"/>
                <a:gd name="connsiteY455" fmla="*/ 524123 h 927411"/>
                <a:gd name="connsiteX456" fmla="*/ 403289 w 951642"/>
                <a:gd name="connsiteY456" fmla="*/ 541363 h 927411"/>
                <a:gd name="connsiteX457" fmla="*/ 386048 w 951642"/>
                <a:gd name="connsiteY457" fmla="*/ 558604 h 927411"/>
                <a:gd name="connsiteX458" fmla="*/ 368808 w 951642"/>
                <a:gd name="connsiteY458" fmla="*/ 541363 h 927411"/>
                <a:gd name="connsiteX459" fmla="*/ 386048 w 951642"/>
                <a:gd name="connsiteY459" fmla="*/ 524123 h 927411"/>
                <a:gd name="connsiteX460" fmla="*/ 296265 w 951642"/>
                <a:gd name="connsiteY460" fmla="*/ 524123 h 927411"/>
                <a:gd name="connsiteX461" fmla="*/ 313506 w 951642"/>
                <a:gd name="connsiteY461" fmla="*/ 541363 h 927411"/>
                <a:gd name="connsiteX462" fmla="*/ 296265 w 951642"/>
                <a:gd name="connsiteY462" fmla="*/ 558604 h 927411"/>
                <a:gd name="connsiteX463" fmla="*/ 279025 w 951642"/>
                <a:gd name="connsiteY463" fmla="*/ 541363 h 927411"/>
                <a:gd name="connsiteX464" fmla="*/ 296265 w 951642"/>
                <a:gd name="connsiteY464" fmla="*/ 524123 h 927411"/>
                <a:gd name="connsiteX465" fmla="*/ 206492 w 951642"/>
                <a:gd name="connsiteY465" fmla="*/ 524123 h 927411"/>
                <a:gd name="connsiteX466" fmla="*/ 223733 w 951642"/>
                <a:gd name="connsiteY466" fmla="*/ 541363 h 927411"/>
                <a:gd name="connsiteX467" fmla="*/ 206492 w 951642"/>
                <a:gd name="connsiteY467" fmla="*/ 558604 h 927411"/>
                <a:gd name="connsiteX468" fmla="*/ 189252 w 951642"/>
                <a:gd name="connsiteY468" fmla="*/ 541363 h 927411"/>
                <a:gd name="connsiteX469" fmla="*/ 206492 w 951642"/>
                <a:gd name="connsiteY469" fmla="*/ 524123 h 927411"/>
                <a:gd name="connsiteX470" fmla="*/ 116710 w 951642"/>
                <a:gd name="connsiteY470" fmla="*/ 524123 h 927411"/>
                <a:gd name="connsiteX471" fmla="*/ 133950 w 951642"/>
                <a:gd name="connsiteY471" fmla="*/ 541363 h 927411"/>
                <a:gd name="connsiteX472" fmla="*/ 116710 w 951642"/>
                <a:gd name="connsiteY472" fmla="*/ 558604 h 927411"/>
                <a:gd name="connsiteX473" fmla="*/ 99470 w 951642"/>
                <a:gd name="connsiteY473" fmla="*/ 541363 h 927411"/>
                <a:gd name="connsiteX474" fmla="*/ 116710 w 951642"/>
                <a:gd name="connsiteY474" fmla="*/ 524123 h 927411"/>
                <a:gd name="connsiteX475" fmla="*/ 879815 w 951642"/>
                <a:gd name="connsiteY475" fmla="*/ 480460 h 927411"/>
                <a:gd name="connsiteX476" fmla="*/ 895836 w 951642"/>
                <a:gd name="connsiteY476" fmla="*/ 496481 h 927411"/>
                <a:gd name="connsiteX477" fmla="*/ 879815 w 951642"/>
                <a:gd name="connsiteY477" fmla="*/ 512502 h 927411"/>
                <a:gd name="connsiteX478" fmla="*/ 863794 w 951642"/>
                <a:gd name="connsiteY478" fmla="*/ 496481 h 927411"/>
                <a:gd name="connsiteX479" fmla="*/ 879815 w 951642"/>
                <a:gd name="connsiteY479" fmla="*/ 480460 h 927411"/>
                <a:gd name="connsiteX480" fmla="*/ 790042 w 951642"/>
                <a:gd name="connsiteY480" fmla="*/ 480460 h 927411"/>
                <a:gd name="connsiteX481" fmla="*/ 806063 w 951642"/>
                <a:gd name="connsiteY481" fmla="*/ 496481 h 927411"/>
                <a:gd name="connsiteX482" fmla="*/ 790042 w 951642"/>
                <a:gd name="connsiteY482" fmla="*/ 512502 h 927411"/>
                <a:gd name="connsiteX483" fmla="*/ 774021 w 951642"/>
                <a:gd name="connsiteY483" fmla="*/ 496481 h 927411"/>
                <a:gd name="connsiteX484" fmla="*/ 790042 w 951642"/>
                <a:gd name="connsiteY484" fmla="*/ 480460 h 927411"/>
                <a:gd name="connsiteX485" fmla="*/ 700259 w 951642"/>
                <a:gd name="connsiteY485" fmla="*/ 480460 h 927411"/>
                <a:gd name="connsiteX486" fmla="*/ 716280 w 951642"/>
                <a:gd name="connsiteY486" fmla="*/ 496481 h 927411"/>
                <a:gd name="connsiteX487" fmla="*/ 700259 w 951642"/>
                <a:gd name="connsiteY487" fmla="*/ 512502 h 927411"/>
                <a:gd name="connsiteX488" fmla="*/ 684238 w 951642"/>
                <a:gd name="connsiteY488" fmla="*/ 496481 h 927411"/>
                <a:gd name="connsiteX489" fmla="*/ 700259 w 951642"/>
                <a:gd name="connsiteY489" fmla="*/ 480460 h 927411"/>
                <a:gd name="connsiteX490" fmla="*/ 610486 w 951642"/>
                <a:gd name="connsiteY490" fmla="*/ 480460 h 927411"/>
                <a:gd name="connsiteX491" fmla="*/ 626507 w 951642"/>
                <a:gd name="connsiteY491" fmla="*/ 496481 h 927411"/>
                <a:gd name="connsiteX492" fmla="*/ 610486 w 951642"/>
                <a:gd name="connsiteY492" fmla="*/ 512502 h 927411"/>
                <a:gd name="connsiteX493" fmla="*/ 594465 w 951642"/>
                <a:gd name="connsiteY493" fmla="*/ 496481 h 927411"/>
                <a:gd name="connsiteX494" fmla="*/ 610486 w 951642"/>
                <a:gd name="connsiteY494" fmla="*/ 480460 h 927411"/>
                <a:gd name="connsiteX495" fmla="*/ 520703 w 951642"/>
                <a:gd name="connsiteY495" fmla="*/ 480460 h 927411"/>
                <a:gd name="connsiteX496" fmla="*/ 536724 w 951642"/>
                <a:gd name="connsiteY496" fmla="*/ 496481 h 927411"/>
                <a:gd name="connsiteX497" fmla="*/ 520703 w 951642"/>
                <a:gd name="connsiteY497" fmla="*/ 512502 h 927411"/>
                <a:gd name="connsiteX498" fmla="*/ 504682 w 951642"/>
                <a:gd name="connsiteY498" fmla="*/ 496481 h 927411"/>
                <a:gd name="connsiteX499" fmla="*/ 520703 w 951642"/>
                <a:gd name="connsiteY499" fmla="*/ 480460 h 927411"/>
                <a:gd name="connsiteX500" fmla="*/ 430930 w 951642"/>
                <a:gd name="connsiteY500" fmla="*/ 480460 h 927411"/>
                <a:gd name="connsiteX501" fmla="*/ 446951 w 951642"/>
                <a:gd name="connsiteY501" fmla="*/ 496481 h 927411"/>
                <a:gd name="connsiteX502" fmla="*/ 430930 w 951642"/>
                <a:gd name="connsiteY502" fmla="*/ 512502 h 927411"/>
                <a:gd name="connsiteX503" fmla="*/ 414909 w 951642"/>
                <a:gd name="connsiteY503" fmla="*/ 496481 h 927411"/>
                <a:gd name="connsiteX504" fmla="*/ 430930 w 951642"/>
                <a:gd name="connsiteY504" fmla="*/ 480460 h 927411"/>
                <a:gd name="connsiteX505" fmla="*/ 161601 w 951642"/>
                <a:gd name="connsiteY505" fmla="*/ 480460 h 927411"/>
                <a:gd name="connsiteX506" fmla="*/ 177622 w 951642"/>
                <a:gd name="connsiteY506" fmla="*/ 496481 h 927411"/>
                <a:gd name="connsiteX507" fmla="*/ 161601 w 951642"/>
                <a:gd name="connsiteY507" fmla="*/ 512502 h 927411"/>
                <a:gd name="connsiteX508" fmla="*/ 145580 w 951642"/>
                <a:gd name="connsiteY508" fmla="*/ 496481 h 927411"/>
                <a:gd name="connsiteX509" fmla="*/ 161601 w 951642"/>
                <a:gd name="connsiteY509" fmla="*/ 480460 h 927411"/>
                <a:gd name="connsiteX510" fmla="*/ 71828 w 951642"/>
                <a:gd name="connsiteY510" fmla="*/ 480460 h 927411"/>
                <a:gd name="connsiteX511" fmla="*/ 87849 w 951642"/>
                <a:gd name="connsiteY511" fmla="*/ 496481 h 927411"/>
                <a:gd name="connsiteX512" fmla="*/ 71828 w 951642"/>
                <a:gd name="connsiteY512" fmla="*/ 512502 h 927411"/>
                <a:gd name="connsiteX513" fmla="*/ 55807 w 951642"/>
                <a:gd name="connsiteY513" fmla="*/ 496481 h 927411"/>
                <a:gd name="connsiteX514" fmla="*/ 71828 w 951642"/>
                <a:gd name="connsiteY514" fmla="*/ 480460 h 927411"/>
                <a:gd name="connsiteX515" fmla="*/ 341157 w 951642"/>
                <a:gd name="connsiteY515" fmla="*/ 480451 h 927411"/>
                <a:gd name="connsiteX516" fmla="*/ 357187 w 951642"/>
                <a:gd name="connsiteY516" fmla="*/ 496482 h 927411"/>
                <a:gd name="connsiteX517" fmla="*/ 341157 w 951642"/>
                <a:gd name="connsiteY517" fmla="*/ 512512 h 927411"/>
                <a:gd name="connsiteX518" fmla="*/ 325126 w 951642"/>
                <a:gd name="connsiteY518" fmla="*/ 496482 h 927411"/>
                <a:gd name="connsiteX519" fmla="*/ 341157 w 951642"/>
                <a:gd name="connsiteY519" fmla="*/ 480451 h 927411"/>
                <a:gd name="connsiteX520" fmla="*/ 251375 w 951642"/>
                <a:gd name="connsiteY520" fmla="*/ 480451 h 927411"/>
                <a:gd name="connsiteX521" fmla="*/ 267405 w 951642"/>
                <a:gd name="connsiteY521" fmla="*/ 496482 h 927411"/>
                <a:gd name="connsiteX522" fmla="*/ 251375 w 951642"/>
                <a:gd name="connsiteY522" fmla="*/ 512512 h 927411"/>
                <a:gd name="connsiteX523" fmla="*/ 235344 w 951642"/>
                <a:gd name="connsiteY523" fmla="*/ 496482 h 927411"/>
                <a:gd name="connsiteX524" fmla="*/ 251375 w 951642"/>
                <a:gd name="connsiteY524" fmla="*/ 480451 h 927411"/>
                <a:gd name="connsiteX525" fmla="*/ 924706 w 951642"/>
                <a:gd name="connsiteY525" fmla="*/ 436769 h 927411"/>
                <a:gd name="connsiteX526" fmla="*/ 939518 w 951642"/>
                <a:gd name="connsiteY526" fmla="*/ 451580 h 927411"/>
                <a:gd name="connsiteX527" fmla="*/ 924706 w 951642"/>
                <a:gd name="connsiteY527" fmla="*/ 466392 h 927411"/>
                <a:gd name="connsiteX528" fmla="*/ 909895 w 951642"/>
                <a:gd name="connsiteY528" fmla="*/ 451580 h 927411"/>
                <a:gd name="connsiteX529" fmla="*/ 924706 w 951642"/>
                <a:gd name="connsiteY529" fmla="*/ 436769 h 927411"/>
                <a:gd name="connsiteX530" fmla="*/ 834923 w 951642"/>
                <a:gd name="connsiteY530" fmla="*/ 436769 h 927411"/>
                <a:gd name="connsiteX531" fmla="*/ 849735 w 951642"/>
                <a:gd name="connsiteY531" fmla="*/ 451580 h 927411"/>
                <a:gd name="connsiteX532" fmla="*/ 834923 w 951642"/>
                <a:gd name="connsiteY532" fmla="*/ 466392 h 927411"/>
                <a:gd name="connsiteX533" fmla="*/ 820112 w 951642"/>
                <a:gd name="connsiteY533" fmla="*/ 451580 h 927411"/>
                <a:gd name="connsiteX534" fmla="*/ 834923 w 951642"/>
                <a:gd name="connsiteY534" fmla="*/ 436769 h 927411"/>
                <a:gd name="connsiteX535" fmla="*/ 745150 w 951642"/>
                <a:gd name="connsiteY535" fmla="*/ 436769 h 927411"/>
                <a:gd name="connsiteX536" fmla="*/ 759962 w 951642"/>
                <a:gd name="connsiteY536" fmla="*/ 451580 h 927411"/>
                <a:gd name="connsiteX537" fmla="*/ 745150 w 951642"/>
                <a:gd name="connsiteY537" fmla="*/ 466392 h 927411"/>
                <a:gd name="connsiteX538" fmla="*/ 730339 w 951642"/>
                <a:gd name="connsiteY538" fmla="*/ 451580 h 927411"/>
                <a:gd name="connsiteX539" fmla="*/ 745150 w 951642"/>
                <a:gd name="connsiteY539" fmla="*/ 436769 h 927411"/>
                <a:gd name="connsiteX540" fmla="*/ 655377 w 951642"/>
                <a:gd name="connsiteY540" fmla="*/ 436769 h 927411"/>
                <a:gd name="connsiteX541" fmla="*/ 670189 w 951642"/>
                <a:gd name="connsiteY541" fmla="*/ 451580 h 927411"/>
                <a:gd name="connsiteX542" fmla="*/ 655377 w 951642"/>
                <a:gd name="connsiteY542" fmla="*/ 466392 h 927411"/>
                <a:gd name="connsiteX543" fmla="*/ 640566 w 951642"/>
                <a:gd name="connsiteY543" fmla="*/ 451580 h 927411"/>
                <a:gd name="connsiteX544" fmla="*/ 655377 w 951642"/>
                <a:gd name="connsiteY544" fmla="*/ 436769 h 927411"/>
                <a:gd name="connsiteX545" fmla="*/ 565594 w 951642"/>
                <a:gd name="connsiteY545" fmla="*/ 436769 h 927411"/>
                <a:gd name="connsiteX546" fmla="*/ 580406 w 951642"/>
                <a:gd name="connsiteY546" fmla="*/ 451580 h 927411"/>
                <a:gd name="connsiteX547" fmla="*/ 565594 w 951642"/>
                <a:gd name="connsiteY547" fmla="*/ 466392 h 927411"/>
                <a:gd name="connsiteX548" fmla="*/ 550783 w 951642"/>
                <a:gd name="connsiteY548" fmla="*/ 451580 h 927411"/>
                <a:gd name="connsiteX549" fmla="*/ 565594 w 951642"/>
                <a:gd name="connsiteY549" fmla="*/ 436769 h 927411"/>
                <a:gd name="connsiteX550" fmla="*/ 475821 w 951642"/>
                <a:gd name="connsiteY550" fmla="*/ 436769 h 927411"/>
                <a:gd name="connsiteX551" fmla="*/ 490633 w 951642"/>
                <a:gd name="connsiteY551" fmla="*/ 451580 h 927411"/>
                <a:gd name="connsiteX552" fmla="*/ 475821 w 951642"/>
                <a:gd name="connsiteY552" fmla="*/ 466392 h 927411"/>
                <a:gd name="connsiteX553" fmla="*/ 461010 w 951642"/>
                <a:gd name="connsiteY553" fmla="*/ 451580 h 927411"/>
                <a:gd name="connsiteX554" fmla="*/ 475821 w 951642"/>
                <a:gd name="connsiteY554" fmla="*/ 436769 h 927411"/>
                <a:gd name="connsiteX555" fmla="*/ 386038 w 951642"/>
                <a:gd name="connsiteY555" fmla="*/ 436769 h 927411"/>
                <a:gd name="connsiteX556" fmla="*/ 400850 w 951642"/>
                <a:gd name="connsiteY556" fmla="*/ 451580 h 927411"/>
                <a:gd name="connsiteX557" fmla="*/ 386038 w 951642"/>
                <a:gd name="connsiteY557" fmla="*/ 466392 h 927411"/>
                <a:gd name="connsiteX558" fmla="*/ 371227 w 951642"/>
                <a:gd name="connsiteY558" fmla="*/ 451580 h 927411"/>
                <a:gd name="connsiteX559" fmla="*/ 386038 w 951642"/>
                <a:gd name="connsiteY559" fmla="*/ 436769 h 927411"/>
                <a:gd name="connsiteX560" fmla="*/ 296265 w 951642"/>
                <a:gd name="connsiteY560" fmla="*/ 436769 h 927411"/>
                <a:gd name="connsiteX561" fmla="*/ 311077 w 951642"/>
                <a:gd name="connsiteY561" fmla="*/ 451580 h 927411"/>
                <a:gd name="connsiteX562" fmla="*/ 296265 w 951642"/>
                <a:gd name="connsiteY562" fmla="*/ 466392 h 927411"/>
                <a:gd name="connsiteX563" fmla="*/ 281454 w 951642"/>
                <a:gd name="connsiteY563" fmla="*/ 451580 h 927411"/>
                <a:gd name="connsiteX564" fmla="*/ 296265 w 951642"/>
                <a:gd name="connsiteY564" fmla="*/ 436769 h 927411"/>
                <a:gd name="connsiteX565" fmla="*/ 206492 w 951642"/>
                <a:gd name="connsiteY565" fmla="*/ 436769 h 927411"/>
                <a:gd name="connsiteX566" fmla="*/ 221304 w 951642"/>
                <a:gd name="connsiteY566" fmla="*/ 451580 h 927411"/>
                <a:gd name="connsiteX567" fmla="*/ 206492 w 951642"/>
                <a:gd name="connsiteY567" fmla="*/ 466392 h 927411"/>
                <a:gd name="connsiteX568" fmla="*/ 191681 w 951642"/>
                <a:gd name="connsiteY568" fmla="*/ 451580 h 927411"/>
                <a:gd name="connsiteX569" fmla="*/ 206492 w 951642"/>
                <a:gd name="connsiteY569" fmla="*/ 436769 h 927411"/>
                <a:gd name="connsiteX570" fmla="*/ 116709 w 951642"/>
                <a:gd name="connsiteY570" fmla="*/ 436769 h 927411"/>
                <a:gd name="connsiteX571" fmla="*/ 131521 w 951642"/>
                <a:gd name="connsiteY571" fmla="*/ 451580 h 927411"/>
                <a:gd name="connsiteX572" fmla="*/ 116709 w 951642"/>
                <a:gd name="connsiteY572" fmla="*/ 466392 h 927411"/>
                <a:gd name="connsiteX573" fmla="*/ 101898 w 951642"/>
                <a:gd name="connsiteY573" fmla="*/ 451580 h 927411"/>
                <a:gd name="connsiteX574" fmla="*/ 116709 w 951642"/>
                <a:gd name="connsiteY574" fmla="*/ 436769 h 927411"/>
                <a:gd name="connsiteX575" fmla="*/ 26936 w 951642"/>
                <a:gd name="connsiteY575" fmla="*/ 436769 h 927411"/>
                <a:gd name="connsiteX576" fmla="*/ 41748 w 951642"/>
                <a:gd name="connsiteY576" fmla="*/ 451580 h 927411"/>
                <a:gd name="connsiteX577" fmla="*/ 26936 w 951642"/>
                <a:gd name="connsiteY577" fmla="*/ 466392 h 927411"/>
                <a:gd name="connsiteX578" fmla="*/ 12125 w 951642"/>
                <a:gd name="connsiteY578" fmla="*/ 451580 h 927411"/>
                <a:gd name="connsiteX579" fmla="*/ 26936 w 951642"/>
                <a:gd name="connsiteY579" fmla="*/ 436769 h 927411"/>
                <a:gd name="connsiteX580" fmla="*/ 251374 w 951642"/>
                <a:gd name="connsiteY580" fmla="*/ 393107 h 927411"/>
                <a:gd name="connsiteX581" fmla="*/ 264966 w 951642"/>
                <a:gd name="connsiteY581" fmla="*/ 406699 h 927411"/>
                <a:gd name="connsiteX582" fmla="*/ 251374 w 951642"/>
                <a:gd name="connsiteY582" fmla="*/ 420291 h 927411"/>
                <a:gd name="connsiteX583" fmla="*/ 237782 w 951642"/>
                <a:gd name="connsiteY583" fmla="*/ 406699 h 927411"/>
                <a:gd name="connsiteX584" fmla="*/ 251374 w 951642"/>
                <a:gd name="connsiteY584" fmla="*/ 393107 h 927411"/>
                <a:gd name="connsiteX585" fmla="*/ 879815 w 951642"/>
                <a:gd name="connsiteY585" fmla="*/ 393097 h 927411"/>
                <a:gd name="connsiteX586" fmla="*/ 893416 w 951642"/>
                <a:gd name="connsiteY586" fmla="*/ 406699 h 927411"/>
                <a:gd name="connsiteX587" fmla="*/ 879815 w 951642"/>
                <a:gd name="connsiteY587" fmla="*/ 420300 h 927411"/>
                <a:gd name="connsiteX588" fmla="*/ 866213 w 951642"/>
                <a:gd name="connsiteY588" fmla="*/ 406699 h 927411"/>
                <a:gd name="connsiteX589" fmla="*/ 879815 w 951642"/>
                <a:gd name="connsiteY589" fmla="*/ 393097 h 927411"/>
                <a:gd name="connsiteX590" fmla="*/ 790042 w 951642"/>
                <a:gd name="connsiteY590" fmla="*/ 393097 h 927411"/>
                <a:gd name="connsiteX591" fmla="*/ 803643 w 951642"/>
                <a:gd name="connsiteY591" fmla="*/ 406699 h 927411"/>
                <a:gd name="connsiteX592" fmla="*/ 790042 w 951642"/>
                <a:gd name="connsiteY592" fmla="*/ 420300 h 927411"/>
                <a:gd name="connsiteX593" fmla="*/ 776440 w 951642"/>
                <a:gd name="connsiteY593" fmla="*/ 406699 h 927411"/>
                <a:gd name="connsiteX594" fmla="*/ 790042 w 951642"/>
                <a:gd name="connsiteY594" fmla="*/ 393097 h 927411"/>
                <a:gd name="connsiteX595" fmla="*/ 700259 w 951642"/>
                <a:gd name="connsiteY595" fmla="*/ 393097 h 927411"/>
                <a:gd name="connsiteX596" fmla="*/ 713860 w 951642"/>
                <a:gd name="connsiteY596" fmla="*/ 406699 h 927411"/>
                <a:gd name="connsiteX597" fmla="*/ 700259 w 951642"/>
                <a:gd name="connsiteY597" fmla="*/ 420300 h 927411"/>
                <a:gd name="connsiteX598" fmla="*/ 686657 w 951642"/>
                <a:gd name="connsiteY598" fmla="*/ 406699 h 927411"/>
                <a:gd name="connsiteX599" fmla="*/ 700259 w 951642"/>
                <a:gd name="connsiteY599" fmla="*/ 393097 h 927411"/>
                <a:gd name="connsiteX600" fmla="*/ 610486 w 951642"/>
                <a:gd name="connsiteY600" fmla="*/ 393097 h 927411"/>
                <a:gd name="connsiteX601" fmla="*/ 624087 w 951642"/>
                <a:gd name="connsiteY601" fmla="*/ 406699 h 927411"/>
                <a:gd name="connsiteX602" fmla="*/ 610486 w 951642"/>
                <a:gd name="connsiteY602" fmla="*/ 420300 h 927411"/>
                <a:gd name="connsiteX603" fmla="*/ 596884 w 951642"/>
                <a:gd name="connsiteY603" fmla="*/ 406699 h 927411"/>
                <a:gd name="connsiteX604" fmla="*/ 610486 w 951642"/>
                <a:gd name="connsiteY604" fmla="*/ 393097 h 927411"/>
                <a:gd name="connsiteX605" fmla="*/ 520703 w 951642"/>
                <a:gd name="connsiteY605" fmla="*/ 393097 h 927411"/>
                <a:gd name="connsiteX606" fmla="*/ 534304 w 951642"/>
                <a:gd name="connsiteY606" fmla="*/ 406699 h 927411"/>
                <a:gd name="connsiteX607" fmla="*/ 520703 w 951642"/>
                <a:gd name="connsiteY607" fmla="*/ 420300 h 927411"/>
                <a:gd name="connsiteX608" fmla="*/ 507101 w 951642"/>
                <a:gd name="connsiteY608" fmla="*/ 406699 h 927411"/>
                <a:gd name="connsiteX609" fmla="*/ 520703 w 951642"/>
                <a:gd name="connsiteY609" fmla="*/ 393097 h 927411"/>
                <a:gd name="connsiteX610" fmla="*/ 430930 w 951642"/>
                <a:gd name="connsiteY610" fmla="*/ 393097 h 927411"/>
                <a:gd name="connsiteX611" fmla="*/ 444531 w 951642"/>
                <a:gd name="connsiteY611" fmla="*/ 406699 h 927411"/>
                <a:gd name="connsiteX612" fmla="*/ 430930 w 951642"/>
                <a:gd name="connsiteY612" fmla="*/ 420300 h 927411"/>
                <a:gd name="connsiteX613" fmla="*/ 417328 w 951642"/>
                <a:gd name="connsiteY613" fmla="*/ 406699 h 927411"/>
                <a:gd name="connsiteX614" fmla="*/ 430930 w 951642"/>
                <a:gd name="connsiteY614" fmla="*/ 393097 h 927411"/>
                <a:gd name="connsiteX615" fmla="*/ 341157 w 951642"/>
                <a:gd name="connsiteY615" fmla="*/ 393097 h 927411"/>
                <a:gd name="connsiteX616" fmla="*/ 354758 w 951642"/>
                <a:gd name="connsiteY616" fmla="*/ 406699 h 927411"/>
                <a:gd name="connsiteX617" fmla="*/ 341157 w 951642"/>
                <a:gd name="connsiteY617" fmla="*/ 420300 h 927411"/>
                <a:gd name="connsiteX618" fmla="*/ 327555 w 951642"/>
                <a:gd name="connsiteY618" fmla="*/ 406699 h 927411"/>
                <a:gd name="connsiteX619" fmla="*/ 341157 w 951642"/>
                <a:gd name="connsiteY619" fmla="*/ 393097 h 927411"/>
                <a:gd name="connsiteX620" fmla="*/ 161601 w 951642"/>
                <a:gd name="connsiteY620" fmla="*/ 393097 h 927411"/>
                <a:gd name="connsiteX621" fmla="*/ 175202 w 951642"/>
                <a:gd name="connsiteY621" fmla="*/ 406699 h 927411"/>
                <a:gd name="connsiteX622" fmla="*/ 161601 w 951642"/>
                <a:gd name="connsiteY622" fmla="*/ 420300 h 927411"/>
                <a:gd name="connsiteX623" fmla="*/ 147999 w 951642"/>
                <a:gd name="connsiteY623" fmla="*/ 406699 h 927411"/>
                <a:gd name="connsiteX624" fmla="*/ 161601 w 951642"/>
                <a:gd name="connsiteY624" fmla="*/ 393097 h 927411"/>
                <a:gd name="connsiteX625" fmla="*/ 71828 w 951642"/>
                <a:gd name="connsiteY625" fmla="*/ 393097 h 927411"/>
                <a:gd name="connsiteX626" fmla="*/ 85429 w 951642"/>
                <a:gd name="connsiteY626" fmla="*/ 406699 h 927411"/>
                <a:gd name="connsiteX627" fmla="*/ 71828 w 951642"/>
                <a:gd name="connsiteY627" fmla="*/ 420300 h 927411"/>
                <a:gd name="connsiteX628" fmla="*/ 58226 w 951642"/>
                <a:gd name="connsiteY628" fmla="*/ 406699 h 927411"/>
                <a:gd name="connsiteX629" fmla="*/ 71828 w 951642"/>
                <a:gd name="connsiteY629" fmla="*/ 393097 h 927411"/>
                <a:gd name="connsiteX630" fmla="*/ 296266 w 951642"/>
                <a:gd name="connsiteY630" fmla="*/ 349425 h 927411"/>
                <a:gd name="connsiteX631" fmla="*/ 308648 w 951642"/>
                <a:gd name="connsiteY631" fmla="*/ 361807 h 927411"/>
                <a:gd name="connsiteX632" fmla="*/ 296266 w 951642"/>
                <a:gd name="connsiteY632" fmla="*/ 374190 h 927411"/>
                <a:gd name="connsiteX633" fmla="*/ 283883 w 951642"/>
                <a:gd name="connsiteY633" fmla="*/ 361807 h 927411"/>
                <a:gd name="connsiteX634" fmla="*/ 296266 w 951642"/>
                <a:gd name="connsiteY634" fmla="*/ 349425 h 927411"/>
                <a:gd name="connsiteX635" fmla="*/ 924697 w 951642"/>
                <a:gd name="connsiteY635" fmla="*/ 349415 h 927411"/>
                <a:gd name="connsiteX636" fmla="*/ 937089 w 951642"/>
                <a:gd name="connsiteY636" fmla="*/ 361807 h 927411"/>
                <a:gd name="connsiteX637" fmla="*/ 924697 w 951642"/>
                <a:gd name="connsiteY637" fmla="*/ 374199 h 927411"/>
                <a:gd name="connsiteX638" fmla="*/ 912305 w 951642"/>
                <a:gd name="connsiteY638" fmla="*/ 361807 h 927411"/>
                <a:gd name="connsiteX639" fmla="*/ 924697 w 951642"/>
                <a:gd name="connsiteY639" fmla="*/ 349415 h 927411"/>
                <a:gd name="connsiteX640" fmla="*/ 834923 w 951642"/>
                <a:gd name="connsiteY640" fmla="*/ 349415 h 927411"/>
                <a:gd name="connsiteX641" fmla="*/ 847315 w 951642"/>
                <a:gd name="connsiteY641" fmla="*/ 361807 h 927411"/>
                <a:gd name="connsiteX642" fmla="*/ 834923 w 951642"/>
                <a:gd name="connsiteY642" fmla="*/ 374199 h 927411"/>
                <a:gd name="connsiteX643" fmla="*/ 822531 w 951642"/>
                <a:gd name="connsiteY643" fmla="*/ 361807 h 927411"/>
                <a:gd name="connsiteX644" fmla="*/ 834923 w 951642"/>
                <a:gd name="connsiteY644" fmla="*/ 349415 h 927411"/>
                <a:gd name="connsiteX645" fmla="*/ 745150 w 951642"/>
                <a:gd name="connsiteY645" fmla="*/ 349415 h 927411"/>
                <a:gd name="connsiteX646" fmla="*/ 757542 w 951642"/>
                <a:gd name="connsiteY646" fmla="*/ 361807 h 927411"/>
                <a:gd name="connsiteX647" fmla="*/ 745150 w 951642"/>
                <a:gd name="connsiteY647" fmla="*/ 374199 h 927411"/>
                <a:gd name="connsiteX648" fmla="*/ 732758 w 951642"/>
                <a:gd name="connsiteY648" fmla="*/ 361807 h 927411"/>
                <a:gd name="connsiteX649" fmla="*/ 745150 w 951642"/>
                <a:gd name="connsiteY649" fmla="*/ 349415 h 927411"/>
                <a:gd name="connsiteX650" fmla="*/ 655368 w 951642"/>
                <a:gd name="connsiteY650" fmla="*/ 349415 h 927411"/>
                <a:gd name="connsiteX651" fmla="*/ 667760 w 951642"/>
                <a:gd name="connsiteY651" fmla="*/ 361807 h 927411"/>
                <a:gd name="connsiteX652" fmla="*/ 655368 w 951642"/>
                <a:gd name="connsiteY652" fmla="*/ 374199 h 927411"/>
                <a:gd name="connsiteX653" fmla="*/ 642976 w 951642"/>
                <a:gd name="connsiteY653" fmla="*/ 361807 h 927411"/>
                <a:gd name="connsiteX654" fmla="*/ 655368 w 951642"/>
                <a:gd name="connsiteY654" fmla="*/ 349415 h 927411"/>
                <a:gd name="connsiteX655" fmla="*/ 565594 w 951642"/>
                <a:gd name="connsiteY655" fmla="*/ 349415 h 927411"/>
                <a:gd name="connsiteX656" fmla="*/ 577986 w 951642"/>
                <a:gd name="connsiteY656" fmla="*/ 361807 h 927411"/>
                <a:gd name="connsiteX657" fmla="*/ 565594 w 951642"/>
                <a:gd name="connsiteY657" fmla="*/ 374199 h 927411"/>
                <a:gd name="connsiteX658" fmla="*/ 553202 w 951642"/>
                <a:gd name="connsiteY658" fmla="*/ 361807 h 927411"/>
                <a:gd name="connsiteX659" fmla="*/ 565594 w 951642"/>
                <a:gd name="connsiteY659" fmla="*/ 349415 h 927411"/>
                <a:gd name="connsiteX660" fmla="*/ 475821 w 951642"/>
                <a:gd name="connsiteY660" fmla="*/ 349415 h 927411"/>
                <a:gd name="connsiteX661" fmla="*/ 488213 w 951642"/>
                <a:gd name="connsiteY661" fmla="*/ 361807 h 927411"/>
                <a:gd name="connsiteX662" fmla="*/ 475821 w 951642"/>
                <a:gd name="connsiteY662" fmla="*/ 374199 h 927411"/>
                <a:gd name="connsiteX663" fmla="*/ 463429 w 951642"/>
                <a:gd name="connsiteY663" fmla="*/ 361807 h 927411"/>
                <a:gd name="connsiteX664" fmla="*/ 475821 w 951642"/>
                <a:gd name="connsiteY664" fmla="*/ 349415 h 927411"/>
                <a:gd name="connsiteX665" fmla="*/ 386039 w 951642"/>
                <a:gd name="connsiteY665" fmla="*/ 349415 h 927411"/>
                <a:gd name="connsiteX666" fmla="*/ 398431 w 951642"/>
                <a:gd name="connsiteY666" fmla="*/ 361807 h 927411"/>
                <a:gd name="connsiteX667" fmla="*/ 386039 w 951642"/>
                <a:gd name="connsiteY667" fmla="*/ 374199 h 927411"/>
                <a:gd name="connsiteX668" fmla="*/ 373647 w 951642"/>
                <a:gd name="connsiteY668" fmla="*/ 361807 h 927411"/>
                <a:gd name="connsiteX669" fmla="*/ 386039 w 951642"/>
                <a:gd name="connsiteY669" fmla="*/ 349415 h 927411"/>
                <a:gd name="connsiteX670" fmla="*/ 206492 w 951642"/>
                <a:gd name="connsiteY670" fmla="*/ 349415 h 927411"/>
                <a:gd name="connsiteX671" fmla="*/ 218884 w 951642"/>
                <a:gd name="connsiteY671" fmla="*/ 361807 h 927411"/>
                <a:gd name="connsiteX672" fmla="*/ 206492 w 951642"/>
                <a:gd name="connsiteY672" fmla="*/ 374199 h 927411"/>
                <a:gd name="connsiteX673" fmla="*/ 194100 w 951642"/>
                <a:gd name="connsiteY673" fmla="*/ 361807 h 927411"/>
                <a:gd name="connsiteX674" fmla="*/ 206492 w 951642"/>
                <a:gd name="connsiteY674" fmla="*/ 349415 h 927411"/>
                <a:gd name="connsiteX675" fmla="*/ 116710 w 951642"/>
                <a:gd name="connsiteY675" fmla="*/ 349415 h 927411"/>
                <a:gd name="connsiteX676" fmla="*/ 129102 w 951642"/>
                <a:gd name="connsiteY676" fmla="*/ 361807 h 927411"/>
                <a:gd name="connsiteX677" fmla="*/ 116710 w 951642"/>
                <a:gd name="connsiteY677" fmla="*/ 374199 h 927411"/>
                <a:gd name="connsiteX678" fmla="*/ 104318 w 951642"/>
                <a:gd name="connsiteY678" fmla="*/ 361807 h 927411"/>
                <a:gd name="connsiteX679" fmla="*/ 116710 w 951642"/>
                <a:gd name="connsiteY679" fmla="*/ 349415 h 927411"/>
                <a:gd name="connsiteX680" fmla="*/ 26937 w 951642"/>
                <a:gd name="connsiteY680" fmla="*/ 349415 h 927411"/>
                <a:gd name="connsiteX681" fmla="*/ 39329 w 951642"/>
                <a:gd name="connsiteY681" fmla="*/ 361807 h 927411"/>
                <a:gd name="connsiteX682" fmla="*/ 26937 w 951642"/>
                <a:gd name="connsiteY682" fmla="*/ 374199 h 927411"/>
                <a:gd name="connsiteX683" fmla="*/ 14545 w 951642"/>
                <a:gd name="connsiteY683" fmla="*/ 361807 h 927411"/>
                <a:gd name="connsiteX684" fmla="*/ 26937 w 951642"/>
                <a:gd name="connsiteY684" fmla="*/ 349415 h 927411"/>
                <a:gd name="connsiteX685" fmla="*/ 520703 w 951642"/>
                <a:gd name="connsiteY685" fmla="*/ 305743 h 927411"/>
                <a:gd name="connsiteX686" fmla="*/ 531876 w 951642"/>
                <a:gd name="connsiteY686" fmla="*/ 316916 h 927411"/>
                <a:gd name="connsiteX687" fmla="*/ 520703 w 951642"/>
                <a:gd name="connsiteY687" fmla="*/ 328089 h 927411"/>
                <a:gd name="connsiteX688" fmla="*/ 509530 w 951642"/>
                <a:gd name="connsiteY688" fmla="*/ 316916 h 927411"/>
                <a:gd name="connsiteX689" fmla="*/ 520703 w 951642"/>
                <a:gd name="connsiteY689" fmla="*/ 305743 h 927411"/>
                <a:gd name="connsiteX690" fmla="*/ 430930 w 951642"/>
                <a:gd name="connsiteY690" fmla="*/ 305743 h 927411"/>
                <a:gd name="connsiteX691" fmla="*/ 442103 w 951642"/>
                <a:gd name="connsiteY691" fmla="*/ 316916 h 927411"/>
                <a:gd name="connsiteX692" fmla="*/ 430930 w 951642"/>
                <a:gd name="connsiteY692" fmla="*/ 328089 h 927411"/>
                <a:gd name="connsiteX693" fmla="*/ 419757 w 951642"/>
                <a:gd name="connsiteY693" fmla="*/ 316916 h 927411"/>
                <a:gd name="connsiteX694" fmla="*/ 430930 w 951642"/>
                <a:gd name="connsiteY694" fmla="*/ 305743 h 927411"/>
                <a:gd name="connsiteX695" fmla="*/ 71828 w 951642"/>
                <a:gd name="connsiteY695" fmla="*/ 305743 h 927411"/>
                <a:gd name="connsiteX696" fmla="*/ 83001 w 951642"/>
                <a:gd name="connsiteY696" fmla="*/ 316916 h 927411"/>
                <a:gd name="connsiteX697" fmla="*/ 71828 w 951642"/>
                <a:gd name="connsiteY697" fmla="*/ 328089 h 927411"/>
                <a:gd name="connsiteX698" fmla="*/ 60655 w 951642"/>
                <a:gd name="connsiteY698" fmla="*/ 316916 h 927411"/>
                <a:gd name="connsiteX699" fmla="*/ 71828 w 951642"/>
                <a:gd name="connsiteY699" fmla="*/ 305743 h 927411"/>
                <a:gd name="connsiteX700" fmla="*/ 879814 w 951642"/>
                <a:gd name="connsiteY700" fmla="*/ 305734 h 927411"/>
                <a:gd name="connsiteX701" fmla="*/ 890997 w 951642"/>
                <a:gd name="connsiteY701" fmla="*/ 316916 h 927411"/>
                <a:gd name="connsiteX702" fmla="*/ 879814 w 951642"/>
                <a:gd name="connsiteY702" fmla="*/ 328099 h 927411"/>
                <a:gd name="connsiteX703" fmla="*/ 868632 w 951642"/>
                <a:gd name="connsiteY703" fmla="*/ 316916 h 927411"/>
                <a:gd name="connsiteX704" fmla="*/ 879814 w 951642"/>
                <a:gd name="connsiteY704" fmla="*/ 305734 h 927411"/>
                <a:gd name="connsiteX705" fmla="*/ 790041 w 951642"/>
                <a:gd name="connsiteY705" fmla="*/ 305734 h 927411"/>
                <a:gd name="connsiteX706" fmla="*/ 801224 w 951642"/>
                <a:gd name="connsiteY706" fmla="*/ 316916 h 927411"/>
                <a:gd name="connsiteX707" fmla="*/ 790041 w 951642"/>
                <a:gd name="connsiteY707" fmla="*/ 328099 h 927411"/>
                <a:gd name="connsiteX708" fmla="*/ 778859 w 951642"/>
                <a:gd name="connsiteY708" fmla="*/ 316916 h 927411"/>
                <a:gd name="connsiteX709" fmla="*/ 790041 w 951642"/>
                <a:gd name="connsiteY709" fmla="*/ 305734 h 927411"/>
                <a:gd name="connsiteX710" fmla="*/ 700259 w 951642"/>
                <a:gd name="connsiteY710" fmla="*/ 305734 h 927411"/>
                <a:gd name="connsiteX711" fmla="*/ 711442 w 951642"/>
                <a:gd name="connsiteY711" fmla="*/ 316916 h 927411"/>
                <a:gd name="connsiteX712" fmla="*/ 700259 w 951642"/>
                <a:gd name="connsiteY712" fmla="*/ 328099 h 927411"/>
                <a:gd name="connsiteX713" fmla="*/ 689077 w 951642"/>
                <a:gd name="connsiteY713" fmla="*/ 316916 h 927411"/>
                <a:gd name="connsiteX714" fmla="*/ 700259 w 951642"/>
                <a:gd name="connsiteY714" fmla="*/ 305734 h 927411"/>
                <a:gd name="connsiteX715" fmla="*/ 610485 w 951642"/>
                <a:gd name="connsiteY715" fmla="*/ 305734 h 927411"/>
                <a:gd name="connsiteX716" fmla="*/ 621668 w 951642"/>
                <a:gd name="connsiteY716" fmla="*/ 316916 h 927411"/>
                <a:gd name="connsiteX717" fmla="*/ 610485 w 951642"/>
                <a:gd name="connsiteY717" fmla="*/ 328099 h 927411"/>
                <a:gd name="connsiteX718" fmla="*/ 599303 w 951642"/>
                <a:gd name="connsiteY718" fmla="*/ 316916 h 927411"/>
                <a:gd name="connsiteX719" fmla="*/ 610485 w 951642"/>
                <a:gd name="connsiteY719" fmla="*/ 305734 h 927411"/>
                <a:gd name="connsiteX720" fmla="*/ 341157 w 951642"/>
                <a:gd name="connsiteY720" fmla="*/ 305734 h 927411"/>
                <a:gd name="connsiteX721" fmla="*/ 352340 w 951642"/>
                <a:gd name="connsiteY721" fmla="*/ 316916 h 927411"/>
                <a:gd name="connsiteX722" fmla="*/ 341157 w 951642"/>
                <a:gd name="connsiteY722" fmla="*/ 328099 h 927411"/>
                <a:gd name="connsiteX723" fmla="*/ 329975 w 951642"/>
                <a:gd name="connsiteY723" fmla="*/ 316916 h 927411"/>
                <a:gd name="connsiteX724" fmla="*/ 341157 w 951642"/>
                <a:gd name="connsiteY724" fmla="*/ 305734 h 927411"/>
                <a:gd name="connsiteX725" fmla="*/ 251374 w 951642"/>
                <a:gd name="connsiteY725" fmla="*/ 305734 h 927411"/>
                <a:gd name="connsiteX726" fmla="*/ 262557 w 951642"/>
                <a:gd name="connsiteY726" fmla="*/ 316916 h 927411"/>
                <a:gd name="connsiteX727" fmla="*/ 251374 w 951642"/>
                <a:gd name="connsiteY727" fmla="*/ 328099 h 927411"/>
                <a:gd name="connsiteX728" fmla="*/ 240192 w 951642"/>
                <a:gd name="connsiteY728" fmla="*/ 316916 h 927411"/>
                <a:gd name="connsiteX729" fmla="*/ 251374 w 951642"/>
                <a:gd name="connsiteY729" fmla="*/ 305734 h 927411"/>
                <a:gd name="connsiteX730" fmla="*/ 161601 w 951642"/>
                <a:gd name="connsiteY730" fmla="*/ 305734 h 927411"/>
                <a:gd name="connsiteX731" fmla="*/ 172784 w 951642"/>
                <a:gd name="connsiteY731" fmla="*/ 316916 h 927411"/>
                <a:gd name="connsiteX732" fmla="*/ 161601 w 951642"/>
                <a:gd name="connsiteY732" fmla="*/ 328099 h 927411"/>
                <a:gd name="connsiteX733" fmla="*/ 150419 w 951642"/>
                <a:gd name="connsiteY733" fmla="*/ 316916 h 927411"/>
                <a:gd name="connsiteX734" fmla="*/ 161601 w 951642"/>
                <a:gd name="connsiteY734" fmla="*/ 305734 h 927411"/>
                <a:gd name="connsiteX735" fmla="*/ 924696 w 951642"/>
                <a:gd name="connsiteY735" fmla="*/ 262071 h 927411"/>
                <a:gd name="connsiteX736" fmla="*/ 934659 w 951642"/>
                <a:gd name="connsiteY736" fmla="*/ 272034 h 927411"/>
                <a:gd name="connsiteX737" fmla="*/ 924696 w 951642"/>
                <a:gd name="connsiteY737" fmla="*/ 281997 h 927411"/>
                <a:gd name="connsiteX738" fmla="*/ 914733 w 951642"/>
                <a:gd name="connsiteY738" fmla="*/ 272034 h 927411"/>
                <a:gd name="connsiteX739" fmla="*/ 924696 w 951642"/>
                <a:gd name="connsiteY739" fmla="*/ 262071 h 927411"/>
                <a:gd name="connsiteX740" fmla="*/ 834923 w 951642"/>
                <a:gd name="connsiteY740" fmla="*/ 262071 h 927411"/>
                <a:gd name="connsiteX741" fmla="*/ 844886 w 951642"/>
                <a:gd name="connsiteY741" fmla="*/ 272034 h 927411"/>
                <a:gd name="connsiteX742" fmla="*/ 834923 w 951642"/>
                <a:gd name="connsiteY742" fmla="*/ 281997 h 927411"/>
                <a:gd name="connsiteX743" fmla="*/ 824960 w 951642"/>
                <a:gd name="connsiteY743" fmla="*/ 272034 h 927411"/>
                <a:gd name="connsiteX744" fmla="*/ 834923 w 951642"/>
                <a:gd name="connsiteY744" fmla="*/ 262071 h 927411"/>
                <a:gd name="connsiteX745" fmla="*/ 745150 w 951642"/>
                <a:gd name="connsiteY745" fmla="*/ 262071 h 927411"/>
                <a:gd name="connsiteX746" fmla="*/ 755113 w 951642"/>
                <a:gd name="connsiteY746" fmla="*/ 272034 h 927411"/>
                <a:gd name="connsiteX747" fmla="*/ 745150 w 951642"/>
                <a:gd name="connsiteY747" fmla="*/ 281997 h 927411"/>
                <a:gd name="connsiteX748" fmla="*/ 735187 w 951642"/>
                <a:gd name="connsiteY748" fmla="*/ 272034 h 927411"/>
                <a:gd name="connsiteX749" fmla="*/ 745150 w 951642"/>
                <a:gd name="connsiteY749" fmla="*/ 262071 h 927411"/>
                <a:gd name="connsiteX750" fmla="*/ 655367 w 951642"/>
                <a:gd name="connsiteY750" fmla="*/ 262071 h 927411"/>
                <a:gd name="connsiteX751" fmla="*/ 665330 w 951642"/>
                <a:gd name="connsiteY751" fmla="*/ 272034 h 927411"/>
                <a:gd name="connsiteX752" fmla="*/ 655367 w 951642"/>
                <a:gd name="connsiteY752" fmla="*/ 281997 h 927411"/>
                <a:gd name="connsiteX753" fmla="*/ 645404 w 951642"/>
                <a:gd name="connsiteY753" fmla="*/ 272034 h 927411"/>
                <a:gd name="connsiteX754" fmla="*/ 655367 w 951642"/>
                <a:gd name="connsiteY754" fmla="*/ 262071 h 927411"/>
                <a:gd name="connsiteX755" fmla="*/ 565594 w 951642"/>
                <a:gd name="connsiteY755" fmla="*/ 262071 h 927411"/>
                <a:gd name="connsiteX756" fmla="*/ 575557 w 951642"/>
                <a:gd name="connsiteY756" fmla="*/ 272034 h 927411"/>
                <a:gd name="connsiteX757" fmla="*/ 565594 w 951642"/>
                <a:gd name="connsiteY757" fmla="*/ 281997 h 927411"/>
                <a:gd name="connsiteX758" fmla="*/ 555631 w 951642"/>
                <a:gd name="connsiteY758" fmla="*/ 272034 h 927411"/>
                <a:gd name="connsiteX759" fmla="*/ 565594 w 951642"/>
                <a:gd name="connsiteY759" fmla="*/ 262071 h 927411"/>
                <a:gd name="connsiteX760" fmla="*/ 475821 w 951642"/>
                <a:gd name="connsiteY760" fmla="*/ 262071 h 927411"/>
                <a:gd name="connsiteX761" fmla="*/ 485784 w 951642"/>
                <a:gd name="connsiteY761" fmla="*/ 272034 h 927411"/>
                <a:gd name="connsiteX762" fmla="*/ 475821 w 951642"/>
                <a:gd name="connsiteY762" fmla="*/ 281997 h 927411"/>
                <a:gd name="connsiteX763" fmla="*/ 465858 w 951642"/>
                <a:gd name="connsiteY763" fmla="*/ 272034 h 927411"/>
                <a:gd name="connsiteX764" fmla="*/ 475821 w 951642"/>
                <a:gd name="connsiteY764" fmla="*/ 262071 h 927411"/>
                <a:gd name="connsiteX765" fmla="*/ 386048 w 951642"/>
                <a:gd name="connsiteY765" fmla="*/ 262071 h 927411"/>
                <a:gd name="connsiteX766" fmla="*/ 396011 w 951642"/>
                <a:gd name="connsiteY766" fmla="*/ 272034 h 927411"/>
                <a:gd name="connsiteX767" fmla="*/ 386048 w 951642"/>
                <a:gd name="connsiteY767" fmla="*/ 281997 h 927411"/>
                <a:gd name="connsiteX768" fmla="*/ 376085 w 951642"/>
                <a:gd name="connsiteY768" fmla="*/ 272034 h 927411"/>
                <a:gd name="connsiteX769" fmla="*/ 386048 w 951642"/>
                <a:gd name="connsiteY769" fmla="*/ 262071 h 927411"/>
                <a:gd name="connsiteX770" fmla="*/ 206483 w 951642"/>
                <a:gd name="connsiteY770" fmla="*/ 262071 h 927411"/>
                <a:gd name="connsiteX771" fmla="*/ 216446 w 951642"/>
                <a:gd name="connsiteY771" fmla="*/ 272034 h 927411"/>
                <a:gd name="connsiteX772" fmla="*/ 206483 w 951642"/>
                <a:gd name="connsiteY772" fmla="*/ 281997 h 927411"/>
                <a:gd name="connsiteX773" fmla="*/ 196520 w 951642"/>
                <a:gd name="connsiteY773" fmla="*/ 272034 h 927411"/>
                <a:gd name="connsiteX774" fmla="*/ 206483 w 951642"/>
                <a:gd name="connsiteY774" fmla="*/ 262071 h 927411"/>
                <a:gd name="connsiteX775" fmla="*/ 116710 w 951642"/>
                <a:gd name="connsiteY775" fmla="*/ 262071 h 927411"/>
                <a:gd name="connsiteX776" fmla="*/ 126673 w 951642"/>
                <a:gd name="connsiteY776" fmla="*/ 272034 h 927411"/>
                <a:gd name="connsiteX777" fmla="*/ 116710 w 951642"/>
                <a:gd name="connsiteY777" fmla="*/ 281997 h 927411"/>
                <a:gd name="connsiteX778" fmla="*/ 106747 w 951642"/>
                <a:gd name="connsiteY778" fmla="*/ 272034 h 927411"/>
                <a:gd name="connsiteX779" fmla="*/ 116710 w 951642"/>
                <a:gd name="connsiteY779" fmla="*/ 262071 h 927411"/>
                <a:gd name="connsiteX780" fmla="*/ 26937 w 951642"/>
                <a:gd name="connsiteY780" fmla="*/ 262071 h 927411"/>
                <a:gd name="connsiteX781" fmla="*/ 36900 w 951642"/>
                <a:gd name="connsiteY781" fmla="*/ 272034 h 927411"/>
                <a:gd name="connsiteX782" fmla="*/ 26937 w 951642"/>
                <a:gd name="connsiteY782" fmla="*/ 281997 h 927411"/>
                <a:gd name="connsiteX783" fmla="*/ 16974 w 951642"/>
                <a:gd name="connsiteY783" fmla="*/ 272034 h 927411"/>
                <a:gd name="connsiteX784" fmla="*/ 26937 w 951642"/>
                <a:gd name="connsiteY784" fmla="*/ 262071 h 927411"/>
                <a:gd name="connsiteX785" fmla="*/ 296266 w 951642"/>
                <a:gd name="connsiteY785" fmla="*/ 262062 h 927411"/>
                <a:gd name="connsiteX786" fmla="*/ 306238 w 951642"/>
                <a:gd name="connsiteY786" fmla="*/ 272035 h 927411"/>
                <a:gd name="connsiteX787" fmla="*/ 296266 w 951642"/>
                <a:gd name="connsiteY787" fmla="*/ 282007 h 927411"/>
                <a:gd name="connsiteX788" fmla="*/ 286293 w 951642"/>
                <a:gd name="connsiteY788" fmla="*/ 272035 h 927411"/>
                <a:gd name="connsiteX789" fmla="*/ 296266 w 951642"/>
                <a:gd name="connsiteY789" fmla="*/ 262062 h 927411"/>
                <a:gd name="connsiteX790" fmla="*/ 879815 w 951642"/>
                <a:gd name="connsiteY790" fmla="*/ 218390 h 927411"/>
                <a:gd name="connsiteX791" fmla="*/ 888568 w 951642"/>
                <a:gd name="connsiteY791" fmla="*/ 227143 h 927411"/>
                <a:gd name="connsiteX792" fmla="*/ 879815 w 951642"/>
                <a:gd name="connsiteY792" fmla="*/ 235897 h 927411"/>
                <a:gd name="connsiteX793" fmla="*/ 871061 w 951642"/>
                <a:gd name="connsiteY793" fmla="*/ 227143 h 927411"/>
                <a:gd name="connsiteX794" fmla="*/ 879815 w 951642"/>
                <a:gd name="connsiteY794" fmla="*/ 218390 h 927411"/>
                <a:gd name="connsiteX795" fmla="*/ 790032 w 951642"/>
                <a:gd name="connsiteY795" fmla="*/ 218390 h 927411"/>
                <a:gd name="connsiteX796" fmla="*/ 798786 w 951642"/>
                <a:gd name="connsiteY796" fmla="*/ 227143 h 927411"/>
                <a:gd name="connsiteX797" fmla="*/ 790032 w 951642"/>
                <a:gd name="connsiteY797" fmla="*/ 235897 h 927411"/>
                <a:gd name="connsiteX798" fmla="*/ 781279 w 951642"/>
                <a:gd name="connsiteY798" fmla="*/ 227143 h 927411"/>
                <a:gd name="connsiteX799" fmla="*/ 790032 w 951642"/>
                <a:gd name="connsiteY799" fmla="*/ 218390 h 927411"/>
                <a:gd name="connsiteX800" fmla="*/ 700258 w 951642"/>
                <a:gd name="connsiteY800" fmla="*/ 218390 h 927411"/>
                <a:gd name="connsiteX801" fmla="*/ 709012 w 951642"/>
                <a:gd name="connsiteY801" fmla="*/ 227143 h 927411"/>
                <a:gd name="connsiteX802" fmla="*/ 700258 w 951642"/>
                <a:gd name="connsiteY802" fmla="*/ 235897 h 927411"/>
                <a:gd name="connsiteX803" fmla="*/ 691505 w 951642"/>
                <a:gd name="connsiteY803" fmla="*/ 227143 h 927411"/>
                <a:gd name="connsiteX804" fmla="*/ 700258 w 951642"/>
                <a:gd name="connsiteY804" fmla="*/ 218390 h 927411"/>
                <a:gd name="connsiteX805" fmla="*/ 610485 w 951642"/>
                <a:gd name="connsiteY805" fmla="*/ 218390 h 927411"/>
                <a:gd name="connsiteX806" fmla="*/ 619239 w 951642"/>
                <a:gd name="connsiteY806" fmla="*/ 227143 h 927411"/>
                <a:gd name="connsiteX807" fmla="*/ 610485 w 951642"/>
                <a:gd name="connsiteY807" fmla="*/ 235897 h 927411"/>
                <a:gd name="connsiteX808" fmla="*/ 601732 w 951642"/>
                <a:gd name="connsiteY808" fmla="*/ 227143 h 927411"/>
                <a:gd name="connsiteX809" fmla="*/ 610485 w 951642"/>
                <a:gd name="connsiteY809" fmla="*/ 218390 h 927411"/>
                <a:gd name="connsiteX810" fmla="*/ 520713 w 951642"/>
                <a:gd name="connsiteY810" fmla="*/ 218390 h 927411"/>
                <a:gd name="connsiteX811" fmla="*/ 529466 w 951642"/>
                <a:gd name="connsiteY811" fmla="*/ 227143 h 927411"/>
                <a:gd name="connsiteX812" fmla="*/ 520713 w 951642"/>
                <a:gd name="connsiteY812" fmla="*/ 235897 h 927411"/>
                <a:gd name="connsiteX813" fmla="*/ 511959 w 951642"/>
                <a:gd name="connsiteY813" fmla="*/ 227143 h 927411"/>
                <a:gd name="connsiteX814" fmla="*/ 520713 w 951642"/>
                <a:gd name="connsiteY814" fmla="*/ 218390 h 927411"/>
                <a:gd name="connsiteX815" fmla="*/ 430930 w 951642"/>
                <a:gd name="connsiteY815" fmla="*/ 218390 h 927411"/>
                <a:gd name="connsiteX816" fmla="*/ 439684 w 951642"/>
                <a:gd name="connsiteY816" fmla="*/ 227143 h 927411"/>
                <a:gd name="connsiteX817" fmla="*/ 430930 w 951642"/>
                <a:gd name="connsiteY817" fmla="*/ 235897 h 927411"/>
                <a:gd name="connsiteX818" fmla="*/ 422177 w 951642"/>
                <a:gd name="connsiteY818" fmla="*/ 227143 h 927411"/>
                <a:gd name="connsiteX819" fmla="*/ 430930 w 951642"/>
                <a:gd name="connsiteY819" fmla="*/ 218390 h 927411"/>
                <a:gd name="connsiteX820" fmla="*/ 341156 w 951642"/>
                <a:gd name="connsiteY820" fmla="*/ 218390 h 927411"/>
                <a:gd name="connsiteX821" fmla="*/ 349910 w 951642"/>
                <a:gd name="connsiteY821" fmla="*/ 227143 h 927411"/>
                <a:gd name="connsiteX822" fmla="*/ 341156 w 951642"/>
                <a:gd name="connsiteY822" fmla="*/ 235897 h 927411"/>
                <a:gd name="connsiteX823" fmla="*/ 332403 w 951642"/>
                <a:gd name="connsiteY823" fmla="*/ 227143 h 927411"/>
                <a:gd name="connsiteX824" fmla="*/ 341156 w 951642"/>
                <a:gd name="connsiteY824" fmla="*/ 218390 h 927411"/>
                <a:gd name="connsiteX825" fmla="*/ 251374 w 951642"/>
                <a:gd name="connsiteY825" fmla="*/ 218390 h 927411"/>
                <a:gd name="connsiteX826" fmla="*/ 260128 w 951642"/>
                <a:gd name="connsiteY826" fmla="*/ 227143 h 927411"/>
                <a:gd name="connsiteX827" fmla="*/ 251374 w 951642"/>
                <a:gd name="connsiteY827" fmla="*/ 235897 h 927411"/>
                <a:gd name="connsiteX828" fmla="*/ 242621 w 951642"/>
                <a:gd name="connsiteY828" fmla="*/ 227143 h 927411"/>
                <a:gd name="connsiteX829" fmla="*/ 251374 w 951642"/>
                <a:gd name="connsiteY829" fmla="*/ 218390 h 927411"/>
                <a:gd name="connsiteX830" fmla="*/ 161601 w 951642"/>
                <a:gd name="connsiteY830" fmla="*/ 218390 h 927411"/>
                <a:gd name="connsiteX831" fmla="*/ 170355 w 951642"/>
                <a:gd name="connsiteY831" fmla="*/ 227143 h 927411"/>
                <a:gd name="connsiteX832" fmla="*/ 161601 w 951642"/>
                <a:gd name="connsiteY832" fmla="*/ 235897 h 927411"/>
                <a:gd name="connsiteX833" fmla="*/ 152848 w 951642"/>
                <a:gd name="connsiteY833" fmla="*/ 227143 h 927411"/>
                <a:gd name="connsiteX834" fmla="*/ 161601 w 951642"/>
                <a:gd name="connsiteY834" fmla="*/ 218390 h 927411"/>
                <a:gd name="connsiteX835" fmla="*/ 71828 w 951642"/>
                <a:gd name="connsiteY835" fmla="*/ 218390 h 927411"/>
                <a:gd name="connsiteX836" fmla="*/ 80582 w 951642"/>
                <a:gd name="connsiteY836" fmla="*/ 227143 h 927411"/>
                <a:gd name="connsiteX837" fmla="*/ 71828 w 951642"/>
                <a:gd name="connsiteY837" fmla="*/ 235897 h 927411"/>
                <a:gd name="connsiteX838" fmla="*/ 63075 w 951642"/>
                <a:gd name="connsiteY838" fmla="*/ 227143 h 927411"/>
                <a:gd name="connsiteX839" fmla="*/ 71828 w 951642"/>
                <a:gd name="connsiteY839" fmla="*/ 218390 h 927411"/>
                <a:gd name="connsiteX840" fmla="*/ 924706 w 951642"/>
                <a:gd name="connsiteY840" fmla="*/ 174717 h 927411"/>
                <a:gd name="connsiteX841" fmla="*/ 932250 w 951642"/>
                <a:gd name="connsiteY841" fmla="*/ 182261 h 927411"/>
                <a:gd name="connsiteX842" fmla="*/ 924706 w 951642"/>
                <a:gd name="connsiteY842" fmla="*/ 189805 h 927411"/>
                <a:gd name="connsiteX843" fmla="*/ 917162 w 951642"/>
                <a:gd name="connsiteY843" fmla="*/ 182261 h 927411"/>
                <a:gd name="connsiteX844" fmla="*/ 924706 w 951642"/>
                <a:gd name="connsiteY844" fmla="*/ 174717 h 927411"/>
                <a:gd name="connsiteX845" fmla="*/ 834924 w 951642"/>
                <a:gd name="connsiteY845" fmla="*/ 174717 h 927411"/>
                <a:gd name="connsiteX846" fmla="*/ 842468 w 951642"/>
                <a:gd name="connsiteY846" fmla="*/ 182261 h 927411"/>
                <a:gd name="connsiteX847" fmla="*/ 834924 w 951642"/>
                <a:gd name="connsiteY847" fmla="*/ 189805 h 927411"/>
                <a:gd name="connsiteX848" fmla="*/ 827380 w 951642"/>
                <a:gd name="connsiteY848" fmla="*/ 182261 h 927411"/>
                <a:gd name="connsiteX849" fmla="*/ 834924 w 951642"/>
                <a:gd name="connsiteY849" fmla="*/ 174717 h 927411"/>
                <a:gd name="connsiteX850" fmla="*/ 745141 w 951642"/>
                <a:gd name="connsiteY850" fmla="*/ 174717 h 927411"/>
                <a:gd name="connsiteX851" fmla="*/ 752685 w 951642"/>
                <a:gd name="connsiteY851" fmla="*/ 182261 h 927411"/>
                <a:gd name="connsiteX852" fmla="*/ 745141 w 951642"/>
                <a:gd name="connsiteY852" fmla="*/ 189805 h 927411"/>
                <a:gd name="connsiteX853" fmla="*/ 737597 w 951642"/>
                <a:gd name="connsiteY853" fmla="*/ 182261 h 927411"/>
                <a:gd name="connsiteX854" fmla="*/ 745141 w 951642"/>
                <a:gd name="connsiteY854" fmla="*/ 174717 h 927411"/>
                <a:gd name="connsiteX855" fmla="*/ 655368 w 951642"/>
                <a:gd name="connsiteY855" fmla="*/ 174717 h 927411"/>
                <a:gd name="connsiteX856" fmla="*/ 662912 w 951642"/>
                <a:gd name="connsiteY856" fmla="*/ 182261 h 927411"/>
                <a:gd name="connsiteX857" fmla="*/ 655368 w 951642"/>
                <a:gd name="connsiteY857" fmla="*/ 189805 h 927411"/>
                <a:gd name="connsiteX858" fmla="*/ 647824 w 951642"/>
                <a:gd name="connsiteY858" fmla="*/ 182261 h 927411"/>
                <a:gd name="connsiteX859" fmla="*/ 655368 w 951642"/>
                <a:gd name="connsiteY859" fmla="*/ 174717 h 927411"/>
                <a:gd name="connsiteX860" fmla="*/ 565595 w 951642"/>
                <a:gd name="connsiteY860" fmla="*/ 174717 h 927411"/>
                <a:gd name="connsiteX861" fmla="*/ 573139 w 951642"/>
                <a:gd name="connsiteY861" fmla="*/ 182261 h 927411"/>
                <a:gd name="connsiteX862" fmla="*/ 565595 w 951642"/>
                <a:gd name="connsiteY862" fmla="*/ 189805 h 927411"/>
                <a:gd name="connsiteX863" fmla="*/ 558051 w 951642"/>
                <a:gd name="connsiteY863" fmla="*/ 182261 h 927411"/>
                <a:gd name="connsiteX864" fmla="*/ 565595 w 951642"/>
                <a:gd name="connsiteY864" fmla="*/ 174717 h 927411"/>
                <a:gd name="connsiteX865" fmla="*/ 475822 w 951642"/>
                <a:gd name="connsiteY865" fmla="*/ 174717 h 927411"/>
                <a:gd name="connsiteX866" fmla="*/ 483366 w 951642"/>
                <a:gd name="connsiteY866" fmla="*/ 182261 h 927411"/>
                <a:gd name="connsiteX867" fmla="*/ 475822 w 951642"/>
                <a:gd name="connsiteY867" fmla="*/ 189805 h 927411"/>
                <a:gd name="connsiteX868" fmla="*/ 468278 w 951642"/>
                <a:gd name="connsiteY868" fmla="*/ 182261 h 927411"/>
                <a:gd name="connsiteX869" fmla="*/ 475822 w 951642"/>
                <a:gd name="connsiteY869" fmla="*/ 174717 h 927411"/>
                <a:gd name="connsiteX870" fmla="*/ 386039 w 951642"/>
                <a:gd name="connsiteY870" fmla="*/ 174717 h 927411"/>
                <a:gd name="connsiteX871" fmla="*/ 393583 w 951642"/>
                <a:gd name="connsiteY871" fmla="*/ 182261 h 927411"/>
                <a:gd name="connsiteX872" fmla="*/ 386039 w 951642"/>
                <a:gd name="connsiteY872" fmla="*/ 189805 h 927411"/>
                <a:gd name="connsiteX873" fmla="*/ 378495 w 951642"/>
                <a:gd name="connsiteY873" fmla="*/ 182261 h 927411"/>
                <a:gd name="connsiteX874" fmla="*/ 386039 w 951642"/>
                <a:gd name="connsiteY874" fmla="*/ 174717 h 927411"/>
                <a:gd name="connsiteX875" fmla="*/ 296266 w 951642"/>
                <a:gd name="connsiteY875" fmla="*/ 174717 h 927411"/>
                <a:gd name="connsiteX876" fmla="*/ 303810 w 951642"/>
                <a:gd name="connsiteY876" fmla="*/ 182261 h 927411"/>
                <a:gd name="connsiteX877" fmla="*/ 296266 w 951642"/>
                <a:gd name="connsiteY877" fmla="*/ 189805 h 927411"/>
                <a:gd name="connsiteX878" fmla="*/ 288722 w 951642"/>
                <a:gd name="connsiteY878" fmla="*/ 182261 h 927411"/>
                <a:gd name="connsiteX879" fmla="*/ 296266 w 951642"/>
                <a:gd name="connsiteY879" fmla="*/ 174717 h 927411"/>
                <a:gd name="connsiteX880" fmla="*/ 206493 w 951642"/>
                <a:gd name="connsiteY880" fmla="*/ 174717 h 927411"/>
                <a:gd name="connsiteX881" fmla="*/ 214037 w 951642"/>
                <a:gd name="connsiteY881" fmla="*/ 182261 h 927411"/>
                <a:gd name="connsiteX882" fmla="*/ 206493 w 951642"/>
                <a:gd name="connsiteY882" fmla="*/ 189805 h 927411"/>
                <a:gd name="connsiteX883" fmla="*/ 198949 w 951642"/>
                <a:gd name="connsiteY883" fmla="*/ 182261 h 927411"/>
                <a:gd name="connsiteX884" fmla="*/ 206493 w 951642"/>
                <a:gd name="connsiteY884" fmla="*/ 174717 h 927411"/>
                <a:gd name="connsiteX885" fmla="*/ 116710 w 951642"/>
                <a:gd name="connsiteY885" fmla="*/ 174717 h 927411"/>
                <a:gd name="connsiteX886" fmla="*/ 124254 w 951642"/>
                <a:gd name="connsiteY886" fmla="*/ 182261 h 927411"/>
                <a:gd name="connsiteX887" fmla="*/ 116710 w 951642"/>
                <a:gd name="connsiteY887" fmla="*/ 189805 h 927411"/>
                <a:gd name="connsiteX888" fmla="*/ 109166 w 951642"/>
                <a:gd name="connsiteY888" fmla="*/ 182261 h 927411"/>
                <a:gd name="connsiteX889" fmla="*/ 116710 w 951642"/>
                <a:gd name="connsiteY889" fmla="*/ 174717 h 927411"/>
                <a:gd name="connsiteX890" fmla="*/ 26937 w 951642"/>
                <a:gd name="connsiteY890" fmla="*/ 174717 h 927411"/>
                <a:gd name="connsiteX891" fmla="*/ 34481 w 951642"/>
                <a:gd name="connsiteY891" fmla="*/ 182261 h 927411"/>
                <a:gd name="connsiteX892" fmla="*/ 26937 w 951642"/>
                <a:gd name="connsiteY892" fmla="*/ 189805 h 927411"/>
                <a:gd name="connsiteX893" fmla="*/ 19393 w 951642"/>
                <a:gd name="connsiteY893" fmla="*/ 182261 h 927411"/>
                <a:gd name="connsiteX894" fmla="*/ 26937 w 951642"/>
                <a:gd name="connsiteY894" fmla="*/ 174717 h 927411"/>
                <a:gd name="connsiteX895" fmla="*/ 700259 w 951642"/>
                <a:gd name="connsiteY895" fmla="*/ 131045 h 927411"/>
                <a:gd name="connsiteX896" fmla="*/ 706583 w 951642"/>
                <a:gd name="connsiteY896" fmla="*/ 137370 h 927411"/>
                <a:gd name="connsiteX897" fmla="*/ 700259 w 951642"/>
                <a:gd name="connsiteY897" fmla="*/ 143694 h 927411"/>
                <a:gd name="connsiteX898" fmla="*/ 693934 w 951642"/>
                <a:gd name="connsiteY898" fmla="*/ 137370 h 927411"/>
                <a:gd name="connsiteX899" fmla="*/ 700259 w 951642"/>
                <a:gd name="connsiteY899" fmla="*/ 131045 h 927411"/>
                <a:gd name="connsiteX900" fmla="*/ 251375 w 951642"/>
                <a:gd name="connsiteY900" fmla="*/ 131045 h 927411"/>
                <a:gd name="connsiteX901" fmla="*/ 257699 w 951642"/>
                <a:gd name="connsiteY901" fmla="*/ 137370 h 927411"/>
                <a:gd name="connsiteX902" fmla="*/ 251375 w 951642"/>
                <a:gd name="connsiteY902" fmla="*/ 143694 h 927411"/>
                <a:gd name="connsiteX903" fmla="*/ 245050 w 951642"/>
                <a:gd name="connsiteY903" fmla="*/ 137370 h 927411"/>
                <a:gd name="connsiteX904" fmla="*/ 251375 w 951642"/>
                <a:gd name="connsiteY904" fmla="*/ 131045 h 927411"/>
                <a:gd name="connsiteX905" fmla="*/ 879815 w 951642"/>
                <a:gd name="connsiteY905" fmla="*/ 131036 h 927411"/>
                <a:gd name="connsiteX906" fmla="*/ 886149 w 951642"/>
                <a:gd name="connsiteY906" fmla="*/ 137370 h 927411"/>
                <a:gd name="connsiteX907" fmla="*/ 879815 w 951642"/>
                <a:gd name="connsiteY907" fmla="*/ 143704 h 927411"/>
                <a:gd name="connsiteX908" fmla="*/ 873481 w 951642"/>
                <a:gd name="connsiteY908" fmla="*/ 137370 h 927411"/>
                <a:gd name="connsiteX909" fmla="*/ 879815 w 951642"/>
                <a:gd name="connsiteY909" fmla="*/ 131036 h 927411"/>
                <a:gd name="connsiteX910" fmla="*/ 790032 w 951642"/>
                <a:gd name="connsiteY910" fmla="*/ 131036 h 927411"/>
                <a:gd name="connsiteX911" fmla="*/ 796366 w 951642"/>
                <a:gd name="connsiteY911" fmla="*/ 137370 h 927411"/>
                <a:gd name="connsiteX912" fmla="*/ 790032 w 951642"/>
                <a:gd name="connsiteY912" fmla="*/ 143704 h 927411"/>
                <a:gd name="connsiteX913" fmla="*/ 783698 w 951642"/>
                <a:gd name="connsiteY913" fmla="*/ 137370 h 927411"/>
                <a:gd name="connsiteX914" fmla="*/ 790032 w 951642"/>
                <a:gd name="connsiteY914" fmla="*/ 131036 h 927411"/>
                <a:gd name="connsiteX915" fmla="*/ 610486 w 951642"/>
                <a:gd name="connsiteY915" fmla="*/ 131036 h 927411"/>
                <a:gd name="connsiteX916" fmla="*/ 616820 w 951642"/>
                <a:gd name="connsiteY916" fmla="*/ 137370 h 927411"/>
                <a:gd name="connsiteX917" fmla="*/ 610486 w 951642"/>
                <a:gd name="connsiteY917" fmla="*/ 143704 h 927411"/>
                <a:gd name="connsiteX918" fmla="*/ 604152 w 951642"/>
                <a:gd name="connsiteY918" fmla="*/ 137370 h 927411"/>
                <a:gd name="connsiteX919" fmla="*/ 610486 w 951642"/>
                <a:gd name="connsiteY919" fmla="*/ 131036 h 927411"/>
                <a:gd name="connsiteX920" fmla="*/ 520703 w 951642"/>
                <a:gd name="connsiteY920" fmla="*/ 131036 h 927411"/>
                <a:gd name="connsiteX921" fmla="*/ 527037 w 951642"/>
                <a:gd name="connsiteY921" fmla="*/ 137370 h 927411"/>
                <a:gd name="connsiteX922" fmla="*/ 520703 w 951642"/>
                <a:gd name="connsiteY922" fmla="*/ 143704 h 927411"/>
                <a:gd name="connsiteX923" fmla="*/ 514369 w 951642"/>
                <a:gd name="connsiteY923" fmla="*/ 137370 h 927411"/>
                <a:gd name="connsiteX924" fmla="*/ 520703 w 951642"/>
                <a:gd name="connsiteY924" fmla="*/ 131036 h 927411"/>
                <a:gd name="connsiteX925" fmla="*/ 430930 w 951642"/>
                <a:gd name="connsiteY925" fmla="*/ 131036 h 927411"/>
                <a:gd name="connsiteX926" fmla="*/ 437264 w 951642"/>
                <a:gd name="connsiteY926" fmla="*/ 137370 h 927411"/>
                <a:gd name="connsiteX927" fmla="*/ 430930 w 951642"/>
                <a:gd name="connsiteY927" fmla="*/ 143704 h 927411"/>
                <a:gd name="connsiteX928" fmla="*/ 424596 w 951642"/>
                <a:gd name="connsiteY928" fmla="*/ 137370 h 927411"/>
                <a:gd name="connsiteX929" fmla="*/ 430930 w 951642"/>
                <a:gd name="connsiteY929" fmla="*/ 131036 h 927411"/>
                <a:gd name="connsiteX930" fmla="*/ 341147 w 951642"/>
                <a:gd name="connsiteY930" fmla="*/ 131036 h 927411"/>
                <a:gd name="connsiteX931" fmla="*/ 347481 w 951642"/>
                <a:gd name="connsiteY931" fmla="*/ 137370 h 927411"/>
                <a:gd name="connsiteX932" fmla="*/ 341147 w 951642"/>
                <a:gd name="connsiteY932" fmla="*/ 143704 h 927411"/>
                <a:gd name="connsiteX933" fmla="*/ 334813 w 951642"/>
                <a:gd name="connsiteY933" fmla="*/ 137370 h 927411"/>
                <a:gd name="connsiteX934" fmla="*/ 341147 w 951642"/>
                <a:gd name="connsiteY934" fmla="*/ 131036 h 927411"/>
                <a:gd name="connsiteX935" fmla="*/ 161601 w 951642"/>
                <a:gd name="connsiteY935" fmla="*/ 131036 h 927411"/>
                <a:gd name="connsiteX936" fmla="*/ 167935 w 951642"/>
                <a:gd name="connsiteY936" fmla="*/ 137370 h 927411"/>
                <a:gd name="connsiteX937" fmla="*/ 161601 w 951642"/>
                <a:gd name="connsiteY937" fmla="*/ 143704 h 927411"/>
                <a:gd name="connsiteX938" fmla="*/ 155267 w 951642"/>
                <a:gd name="connsiteY938" fmla="*/ 137370 h 927411"/>
                <a:gd name="connsiteX939" fmla="*/ 161601 w 951642"/>
                <a:gd name="connsiteY939" fmla="*/ 131036 h 927411"/>
                <a:gd name="connsiteX940" fmla="*/ 71828 w 951642"/>
                <a:gd name="connsiteY940" fmla="*/ 131036 h 927411"/>
                <a:gd name="connsiteX941" fmla="*/ 78162 w 951642"/>
                <a:gd name="connsiteY941" fmla="*/ 137370 h 927411"/>
                <a:gd name="connsiteX942" fmla="*/ 71828 w 951642"/>
                <a:gd name="connsiteY942" fmla="*/ 143704 h 927411"/>
                <a:gd name="connsiteX943" fmla="*/ 65494 w 951642"/>
                <a:gd name="connsiteY943" fmla="*/ 137370 h 927411"/>
                <a:gd name="connsiteX944" fmla="*/ 71828 w 951642"/>
                <a:gd name="connsiteY944" fmla="*/ 131036 h 927411"/>
                <a:gd name="connsiteX945" fmla="*/ 924706 w 951642"/>
                <a:gd name="connsiteY945" fmla="*/ 87364 h 927411"/>
                <a:gd name="connsiteX946" fmla="*/ 929821 w 951642"/>
                <a:gd name="connsiteY946" fmla="*/ 92479 h 927411"/>
                <a:gd name="connsiteX947" fmla="*/ 924706 w 951642"/>
                <a:gd name="connsiteY947" fmla="*/ 97594 h 927411"/>
                <a:gd name="connsiteX948" fmla="*/ 919591 w 951642"/>
                <a:gd name="connsiteY948" fmla="*/ 92479 h 927411"/>
                <a:gd name="connsiteX949" fmla="*/ 924706 w 951642"/>
                <a:gd name="connsiteY949" fmla="*/ 87364 h 927411"/>
                <a:gd name="connsiteX950" fmla="*/ 834923 w 951642"/>
                <a:gd name="connsiteY950" fmla="*/ 87364 h 927411"/>
                <a:gd name="connsiteX951" fmla="*/ 840038 w 951642"/>
                <a:gd name="connsiteY951" fmla="*/ 92479 h 927411"/>
                <a:gd name="connsiteX952" fmla="*/ 834923 w 951642"/>
                <a:gd name="connsiteY952" fmla="*/ 97594 h 927411"/>
                <a:gd name="connsiteX953" fmla="*/ 829808 w 951642"/>
                <a:gd name="connsiteY953" fmla="*/ 92479 h 927411"/>
                <a:gd name="connsiteX954" fmla="*/ 834923 w 951642"/>
                <a:gd name="connsiteY954" fmla="*/ 87364 h 927411"/>
                <a:gd name="connsiteX955" fmla="*/ 745150 w 951642"/>
                <a:gd name="connsiteY955" fmla="*/ 87364 h 927411"/>
                <a:gd name="connsiteX956" fmla="*/ 750265 w 951642"/>
                <a:gd name="connsiteY956" fmla="*/ 92479 h 927411"/>
                <a:gd name="connsiteX957" fmla="*/ 745150 w 951642"/>
                <a:gd name="connsiteY957" fmla="*/ 97594 h 927411"/>
                <a:gd name="connsiteX958" fmla="*/ 740035 w 951642"/>
                <a:gd name="connsiteY958" fmla="*/ 92479 h 927411"/>
                <a:gd name="connsiteX959" fmla="*/ 745150 w 951642"/>
                <a:gd name="connsiteY959" fmla="*/ 87364 h 927411"/>
                <a:gd name="connsiteX960" fmla="*/ 655368 w 951642"/>
                <a:gd name="connsiteY960" fmla="*/ 87364 h 927411"/>
                <a:gd name="connsiteX961" fmla="*/ 660483 w 951642"/>
                <a:gd name="connsiteY961" fmla="*/ 92479 h 927411"/>
                <a:gd name="connsiteX962" fmla="*/ 655368 w 951642"/>
                <a:gd name="connsiteY962" fmla="*/ 97594 h 927411"/>
                <a:gd name="connsiteX963" fmla="*/ 650253 w 951642"/>
                <a:gd name="connsiteY963" fmla="*/ 92479 h 927411"/>
                <a:gd name="connsiteX964" fmla="*/ 655368 w 951642"/>
                <a:gd name="connsiteY964" fmla="*/ 87364 h 927411"/>
                <a:gd name="connsiteX965" fmla="*/ 565595 w 951642"/>
                <a:gd name="connsiteY965" fmla="*/ 87364 h 927411"/>
                <a:gd name="connsiteX966" fmla="*/ 570710 w 951642"/>
                <a:gd name="connsiteY966" fmla="*/ 92479 h 927411"/>
                <a:gd name="connsiteX967" fmla="*/ 565595 w 951642"/>
                <a:gd name="connsiteY967" fmla="*/ 97594 h 927411"/>
                <a:gd name="connsiteX968" fmla="*/ 560480 w 951642"/>
                <a:gd name="connsiteY968" fmla="*/ 92479 h 927411"/>
                <a:gd name="connsiteX969" fmla="*/ 565595 w 951642"/>
                <a:gd name="connsiteY969" fmla="*/ 87364 h 927411"/>
                <a:gd name="connsiteX970" fmla="*/ 475821 w 951642"/>
                <a:gd name="connsiteY970" fmla="*/ 87364 h 927411"/>
                <a:gd name="connsiteX971" fmla="*/ 480936 w 951642"/>
                <a:gd name="connsiteY971" fmla="*/ 92479 h 927411"/>
                <a:gd name="connsiteX972" fmla="*/ 475821 w 951642"/>
                <a:gd name="connsiteY972" fmla="*/ 97594 h 927411"/>
                <a:gd name="connsiteX973" fmla="*/ 470706 w 951642"/>
                <a:gd name="connsiteY973" fmla="*/ 92479 h 927411"/>
                <a:gd name="connsiteX974" fmla="*/ 475821 w 951642"/>
                <a:gd name="connsiteY974" fmla="*/ 87364 h 927411"/>
                <a:gd name="connsiteX975" fmla="*/ 296266 w 951642"/>
                <a:gd name="connsiteY975" fmla="*/ 87364 h 927411"/>
                <a:gd name="connsiteX976" fmla="*/ 301381 w 951642"/>
                <a:gd name="connsiteY976" fmla="*/ 92479 h 927411"/>
                <a:gd name="connsiteX977" fmla="*/ 296266 w 951642"/>
                <a:gd name="connsiteY977" fmla="*/ 97594 h 927411"/>
                <a:gd name="connsiteX978" fmla="*/ 291151 w 951642"/>
                <a:gd name="connsiteY978" fmla="*/ 92479 h 927411"/>
                <a:gd name="connsiteX979" fmla="*/ 296266 w 951642"/>
                <a:gd name="connsiteY979" fmla="*/ 87364 h 927411"/>
                <a:gd name="connsiteX980" fmla="*/ 206483 w 951642"/>
                <a:gd name="connsiteY980" fmla="*/ 87364 h 927411"/>
                <a:gd name="connsiteX981" fmla="*/ 211598 w 951642"/>
                <a:gd name="connsiteY981" fmla="*/ 92479 h 927411"/>
                <a:gd name="connsiteX982" fmla="*/ 206483 w 951642"/>
                <a:gd name="connsiteY982" fmla="*/ 97594 h 927411"/>
                <a:gd name="connsiteX983" fmla="*/ 201368 w 951642"/>
                <a:gd name="connsiteY983" fmla="*/ 92479 h 927411"/>
                <a:gd name="connsiteX984" fmla="*/ 206483 w 951642"/>
                <a:gd name="connsiteY984" fmla="*/ 87364 h 927411"/>
                <a:gd name="connsiteX985" fmla="*/ 26937 w 951642"/>
                <a:gd name="connsiteY985" fmla="*/ 87364 h 927411"/>
                <a:gd name="connsiteX986" fmla="*/ 32052 w 951642"/>
                <a:gd name="connsiteY986" fmla="*/ 92479 h 927411"/>
                <a:gd name="connsiteX987" fmla="*/ 26937 w 951642"/>
                <a:gd name="connsiteY987" fmla="*/ 97594 h 927411"/>
                <a:gd name="connsiteX988" fmla="*/ 21822 w 951642"/>
                <a:gd name="connsiteY988" fmla="*/ 92479 h 927411"/>
                <a:gd name="connsiteX989" fmla="*/ 26937 w 951642"/>
                <a:gd name="connsiteY989" fmla="*/ 87364 h 927411"/>
                <a:gd name="connsiteX990" fmla="*/ 386038 w 951642"/>
                <a:gd name="connsiteY990" fmla="*/ 87354 h 927411"/>
                <a:gd name="connsiteX991" fmla="*/ 391163 w 951642"/>
                <a:gd name="connsiteY991" fmla="*/ 92478 h 927411"/>
                <a:gd name="connsiteX992" fmla="*/ 386038 w 951642"/>
                <a:gd name="connsiteY992" fmla="*/ 97603 h 927411"/>
                <a:gd name="connsiteX993" fmla="*/ 380914 w 951642"/>
                <a:gd name="connsiteY993" fmla="*/ 92478 h 927411"/>
                <a:gd name="connsiteX994" fmla="*/ 386038 w 951642"/>
                <a:gd name="connsiteY994" fmla="*/ 87354 h 927411"/>
                <a:gd name="connsiteX995" fmla="*/ 116709 w 951642"/>
                <a:gd name="connsiteY995" fmla="*/ 87354 h 927411"/>
                <a:gd name="connsiteX996" fmla="*/ 121834 w 951642"/>
                <a:gd name="connsiteY996" fmla="*/ 92478 h 927411"/>
                <a:gd name="connsiteX997" fmla="*/ 116709 w 951642"/>
                <a:gd name="connsiteY997" fmla="*/ 97603 h 927411"/>
                <a:gd name="connsiteX998" fmla="*/ 111585 w 951642"/>
                <a:gd name="connsiteY998" fmla="*/ 92478 h 927411"/>
                <a:gd name="connsiteX999" fmla="*/ 116709 w 951642"/>
                <a:gd name="connsiteY999" fmla="*/ 87354 h 927411"/>
                <a:gd name="connsiteX1000" fmla="*/ 879814 w 951642"/>
                <a:gd name="connsiteY1000" fmla="*/ 43682 h 927411"/>
                <a:gd name="connsiteX1001" fmla="*/ 883719 w 951642"/>
                <a:gd name="connsiteY1001" fmla="*/ 47587 h 927411"/>
                <a:gd name="connsiteX1002" fmla="*/ 879814 w 951642"/>
                <a:gd name="connsiteY1002" fmla="*/ 51493 h 927411"/>
                <a:gd name="connsiteX1003" fmla="*/ 875909 w 951642"/>
                <a:gd name="connsiteY1003" fmla="*/ 47587 h 927411"/>
                <a:gd name="connsiteX1004" fmla="*/ 879814 w 951642"/>
                <a:gd name="connsiteY1004" fmla="*/ 43682 h 927411"/>
                <a:gd name="connsiteX1005" fmla="*/ 790041 w 951642"/>
                <a:gd name="connsiteY1005" fmla="*/ 43682 h 927411"/>
                <a:gd name="connsiteX1006" fmla="*/ 793946 w 951642"/>
                <a:gd name="connsiteY1006" fmla="*/ 47587 h 927411"/>
                <a:gd name="connsiteX1007" fmla="*/ 790041 w 951642"/>
                <a:gd name="connsiteY1007" fmla="*/ 51493 h 927411"/>
                <a:gd name="connsiteX1008" fmla="*/ 786136 w 951642"/>
                <a:gd name="connsiteY1008" fmla="*/ 47587 h 927411"/>
                <a:gd name="connsiteX1009" fmla="*/ 790041 w 951642"/>
                <a:gd name="connsiteY1009" fmla="*/ 43682 h 927411"/>
                <a:gd name="connsiteX1010" fmla="*/ 700259 w 951642"/>
                <a:gd name="connsiteY1010" fmla="*/ 43682 h 927411"/>
                <a:gd name="connsiteX1011" fmla="*/ 704165 w 951642"/>
                <a:gd name="connsiteY1011" fmla="*/ 47587 h 927411"/>
                <a:gd name="connsiteX1012" fmla="*/ 700259 w 951642"/>
                <a:gd name="connsiteY1012" fmla="*/ 51493 h 927411"/>
                <a:gd name="connsiteX1013" fmla="*/ 696354 w 951642"/>
                <a:gd name="connsiteY1013" fmla="*/ 47587 h 927411"/>
                <a:gd name="connsiteX1014" fmla="*/ 700259 w 951642"/>
                <a:gd name="connsiteY1014" fmla="*/ 43682 h 927411"/>
                <a:gd name="connsiteX1015" fmla="*/ 610486 w 951642"/>
                <a:gd name="connsiteY1015" fmla="*/ 43682 h 927411"/>
                <a:gd name="connsiteX1016" fmla="*/ 614391 w 951642"/>
                <a:gd name="connsiteY1016" fmla="*/ 47587 h 927411"/>
                <a:gd name="connsiteX1017" fmla="*/ 610486 w 951642"/>
                <a:gd name="connsiteY1017" fmla="*/ 51493 h 927411"/>
                <a:gd name="connsiteX1018" fmla="*/ 606581 w 951642"/>
                <a:gd name="connsiteY1018" fmla="*/ 47587 h 927411"/>
                <a:gd name="connsiteX1019" fmla="*/ 610486 w 951642"/>
                <a:gd name="connsiteY1019" fmla="*/ 43682 h 927411"/>
                <a:gd name="connsiteX1020" fmla="*/ 520703 w 951642"/>
                <a:gd name="connsiteY1020" fmla="*/ 43682 h 927411"/>
                <a:gd name="connsiteX1021" fmla="*/ 524608 w 951642"/>
                <a:gd name="connsiteY1021" fmla="*/ 47587 h 927411"/>
                <a:gd name="connsiteX1022" fmla="*/ 520703 w 951642"/>
                <a:gd name="connsiteY1022" fmla="*/ 51493 h 927411"/>
                <a:gd name="connsiteX1023" fmla="*/ 516798 w 951642"/>
                <a:gd name="connsiteY1023" fmla="*/ 47587 h 927411"/>
                <a:gd name="connsiteX1024" fmla="*/ 520703 w 951642"/>
                <a:gd name="connsiteY1024" fmla="*/ 43682 h 927411"/>
                <a:gd name="connsiteX1025" fmla="*/ 430930 w 951642"/>
                <a:gd name="connsiteY1025" fmla="*/ 43682 h 927411"/>
                <a:gd name="connsiteX1026" fmla="*/ 434836 w 951642"/>
                <a:gd name="connsiteY1026" fmla="*/ 47587 h 927411"/>
                <a:gd name="connsiteX1027" fmla="*/ 430930 w 951642"/>
                <a:gd name="connsiteY1027" fmla="*/ 51493 h 927411"/>
                <a:gd name="connsiteX1028" fmla="*/ 427025 w 951642"/>
                <a:gd name="connsiteY1028" fmla="*/ 47587 h 927411"/>
                <a:gd name="connsiteX1029" fmla="*/ 430930 w 951642"/>
                <a:gd name="connsiteY1029" fmla="*/ 43682 h 927411"/>
                <a:gd name="connsiteX1030" fmla="*/ 341157 w 951642"/>
                <a:gd name="connsiteY1030" fmla="*/ 43682 h 927411"/>
                <a:gd name="connsiteX1031" fmla="*/ 345063 w 951642"/>
                <a:gd name="connsiteY1031" fmla="*/ 47587 h 927411"/>
                <a:gd name="connsiteX1032" fmla="*/ 341157 w 951642"/>
                <a:gd name="connsiteY1032" fmla="*/ 51493 h 927411"/>
                <a:gd name="connsiteX1033" fmla="*/ 337252 w 951642"/>
                <a:gd name="connsiteY1033" fmla="*/ 47587 h 927411"/>
                <a:gd name="connsiteX1034" fmla="*/ 341157 w 951642"/>
                <a:gd name="connsiteY1034" fmla="*/ 43682 h 927411"/>
                <a:gd name="connsiteX1035" fmla="*/ 251374 w 951642"/>
                <a:gd name="connsiteY1035" fmla="*/ 43682 h 927411"/>
                <a:gd name="connsiteX1036" fmla="*/ 255280 w 951642"/>
                <a:gd name="connsiteY1036" fmla="*/ 47587 h 927411"/>
                <a:gd name="connsiteX1037" fmla="*/ 251374 w 951642"/>
                <a:gd name="connsiteY1037" fmla="*/ 51493 h 927411"/>
                <a:gd name="connsiteX1038" fmla="*/ 247469 w 951642"/>
                <a:gd name="connsiteY1038" fmla="*/ 47587 h 927411"/>
                <a:gd name="connsiteX1039" fmla="*/ 251374 w 951642"/>
                <a:gd name="connsiteY1039" fmla="*/ 43682 h 927411"/>
                <a:gd name="connsiteX1040" fmla="*/ 161601 w 951642"/>
                <a:gd name="connsiteY1040" fmla="*/ 43682 h 927411"/>
                <a:gd name="connsiteX1041" fmla="*/ 165506 w 951642"/>
                <a:gd name="connsiteY1041" fmla="*/ 47587 h 927411"/>
                <a:gd name="connsiteX1042" fmla="*/ 161601 w 951642"/>
                <a:gd name="connsiteY1042" fmla="*/ 51493 h 927411"/>
                <a:gd name="connsiteX1043" fmla="*/ 157696 w 951642"/>
                <a:gd name="connsiteY1043" fmla="*/ 47587 h 927411"/>
                <a:gd name="connsiteX1044" fmla="*/ 161601 w 951642"/>
                <a:gd name="connsiteY1044" fmla="*/ 43682 h 927411"/>
                <a:gd name="connsiteX1045" fmla="*/ 71828 w 951642"/>
                <a:gd name="connsiteY1045" fmla="*/ 43682 h 927411"/>
                <a:gd name="connsiteX1046" fmla="*/ 75734 w 951642"/>
                <a:gd name="connsiteY1046" fmla="*/ 47587 h 927411"/>
                <a:gd name="connsiteX1047" fmla="*/ 71828 w 951642"/>
                <a:gd name="connsiteY1047" fmla="*/ 51493 h 927411"/>
                <a:gd name="connsiteX1048" fmla="*/ 67923 w 951642"/>
                <a:gd name="connsiteY1048" fmla="*/ 47587 h 927411"/>
                <a:gd name="connsiteX1049" fmla="*/ 71828 w 951642"/>
                <a:gd name="connsiteY1049" fmla="*/ 43682 h 927411"/>
                <a:gd name="connsiteX1050" fmla="*/ 924706 w 951642"/>
                <a:gd name="connsiteY1050" fmla="*/ 0 h 927411"/>
                <a:gd name="connsiteX1051" fmla="*/ 927392 w 951642"/>
                <a:gd name="connsiteY1051" fmla="*/ 2696 h 927411"/>
                <a:gd name="connsiteX1052" fmla="*/ 924706 w 951642"/>
                <a:gd name="connsiteY1052" fmla="*/ 5391 h 927411"/>
                <a:gd name="connsiteX1053" fmla="*/ 922001 w 951642"/>
                <a:gd name="connsiteY1053" fmla="*/ 2696 h 927411"/>
                <a:gd name="connsiteX1054" fmla="*/ 924706 w 951642"/>
                <a:gd name="connsiteY1054" fmla="*/ 0 h 927411"/>
                <a:gd name="connsiteX1055" fmla="*/ 834914 w 951642"/>
                <a:gd name="connsiteY1055" fmla="*/ 0 h 927411"/>
                <a:gd name="connsiteX1056" fmla="*/ 837610 w 951642"/>
                <a:gd name="connsiteY1056" fmla="*/ 2696 h 927411"/>
                <a:gd name="connsiteX1057" fmla="*/ 834914 w 951642"/>
                <a:gd name="connsiteY1057" fmla="*/ 5391 h 927411"/>
                <a:gd name="connsiteX1058" fmla="*/ 832228 w 951642"/>
                <a:gd name="connsiteY1058" fmla="*/ 2696 h 927411"/>
                <a:gd name="connsiteX1059" fmla="*/ 834914 w 951642"/>
                <a:gd name="connsiteY1059" fmla="*/ 0 h 927411"/>
                <a:gd name="connsiteX1060" fmla="*/ 745151 w 951642"/>
                <a:gd name="connsiteY1060" fmla="*/ 0 h 927411"/>
                <a:gd name="connsiteX1061" fmla="*/ 747846 w 951642"/>
                <a:gd name="connsiteY1061" fmla="*/ 2696 h 927411"/>
                <a:gd name="connsiteX1062" fmla="*/ 745151 w 951642"/>
                <a:gd name="connsiteY1062" fmla="*/ 5391 h 927411"/>
                <a:gd name="connsiteX1063" fmla="*/ 742455 w 951642"/>
                <a:gd name="connsiteY1063" fmla="*/ 2696 h 927411"/>
                <a:gd name="connsiteX1064" fmla="*/ 745151 w 951642"/>
                <a:gd name="connsiteY1064" fmla="*/ 0 h 927411"/>
                <a:gd name="connsiteX1065" fmla="*/ 655368 w 951642"/>
                <a:gd name="connsiteY1065" fmla="*/ 0 h 927411"/>
                <a:gd name="connsiteX1066" fmla="*/ 658064 w 951642"/>
                <a:gd name="connsiteY1066" fmla="*/ 2696 h 927411"/>
                <a:gd name="connsiteX1067" fmla="*/ 655368 w 951642"/>
                <a:gd name="connsiteY1067" fmla="*/ 5391 h 927411"/>
                <a:gd name="connsiteX1068" fmla="*/ 652682 w 951642"/>
                <a:gd name="connsiteY1068" fmla="*/ 2696 h 927411"/>
                <a:gd name="connsiteX1069" fmla="*/ 655368 w 951642"/>
                <a:gd name="connsiteY1069" fmla="*/ 0 h 927411"/>
                <a:gd name="connsiteX1070" fmla="*/ 565594 w 951642"/>
                <a:gd name="connsiteY1070" fmla="*/ 0 h 927411"/>
                <a:gd name="connsiteX1071" fmla="*/ 568299 w 951642"/>
                <a:gd name="connsiteY1071" fmla="*/ 2696 h 927411"/>
                <a:gd name="connsiteX1072" fmla="*/ 565594 w 951642"/>
                <a:gd name="connsiteY1072" fmla="*/ 5391 h 927411"/>
                <a:gd name="connsiteX1073" fmla="*/ 562908 w 951642"/>
                <a:gd name="connsiteY1073" fmla="*/ 2696 h 927411"/>
                <a:gd name="connsiteX1074" fmla="*/ 565594 w 951642"/>
                <a:gd name="connsiteY1074" fmla="*/ 0 h 927411"/>
                <a:gd name="connsiteX1075" fmla="*/ 475822 w 951642"/>
                <a:gd name="connsiteY1075" fmla="*/ 0 h 927411"/>
                <a:gd name="connsiteX1076" fmla="*/ 478508 w 951642"/>
                <a:gd name="connsiteY1076" fmla="*/ 2696 h 927411"/>
                <a:gd name="connsiteX1077" fmla="*/ 475822 w 951642"/>
                <a:gd name="connsiteY1077" fmla="*/ 5391 h 927411"/>
                <a:gd name="connsiteX1078" fmla="*/ 473126 w 951642"/>
                <a:gd name="connsiteY1078" fmla="*/ 2696 h 927411"/>
                <a:gd name="connsiteX1079" fmla="*/ 475822 w 951642"/>
                <a:gd name="connsiteY1079" fmla="*/ 0 h 927411"/>
                <a:gd name="connsiteX1080" fmla="*/ 386039 w 951642"/>
                <a:gd name="connsiteY1080" fmla="*/ 0 h 927411"/>
                <a:gd name="connsiteX1081" fmla="*/ 388734 w 951642"/>
                <a:gd name="connsiteY1081" fmla="*/ 2696 h 927411"/>
                <a:gd name="connsiteX1082" fmla="*/ 386039 w 951642"/>
                <a:gd name="connsiteY1082" fmla="*/ 5391 h 927411"/>
                <a:gd name="connsiteX1083" fmla="*/ 383343 w 951642"/>
                <a:gd name="connsiteY1083" fmla="*/ 2696 h 927411"/>
                <a:gd name="connsiteX1084" fmla="*/ 386039 w 951642"/>
                <a:gd name="connsiteY1084" fmla="*/ 0 h 927411"/>
                <a:gd name="connsiteX1085" fmla="*/ 296266 w 951642"/>
                <a:gd name="connsiteY1085" fmla="*/ 0 h 927411"/>
                <a:gd name="connsiteX1086" fmla="*/ 298961 w 951642"/>
                <a:gd name="connsiteY1086" fmla="*/ 2696 h 927411"/>
                <a:gd name="connsiteX1087" fmla="*/ 296266 w 951642"/>
                <a:gd name="connsiteY1087" fmla="*/ 5391 h 927411"/>
                <a:gd name="connsiteX1088" fmla="*/ 293570 w 951642"/>
                <a:gd name="connsiteY1088" fmla="*/ 2696 h 927411"/>
                <a:gd name="connsiteX1089" fmla="*/ 296266 w 951642"/>
                <a:gd name="connsiteY1089" fmla="*/ 0 h 927411"/>
                <a:gd name="connsiteX1090" fmla="*/ 206493 w 951642"/>
                <a:gd name="connsiteY1090" fmla="*/ 0 h 927411"/>
                <a:gd name="connsiteX1091" fmla="*/ 209179 w 951642"/>
                <a:gd name="connsiteY1091" fmla="*/ 2696 h 927411"/>
                <a:gd name="connsiteX1092" fmla="*/ 206493 w 951642"/>
                <a:gd name="connsiteY1092" fmla="*/ 5391 h 927411"/>
                <a:gd name="connsiteX1093" fmla="*/ 203797 w 951642"/>
                <a:gd name="connsiteY1093" fmla="*/ 2696 h 927411"/>
                <a:gd name="connsiteX1094" fmla="*/ 206493 w 951642"/>
                <a:gd name="connsiteY1094" fmla="*/ 0 h 927411"/>
                <a:gd name="connsiteX1095" fmla="*/ 116719 w 951642"/>
                <a:gd name="connsiteY1095" fmla="*/ 0 h 927411"/>
                <a:gd name="connsiteX1096" fmla="*/ 119405 w 951642"/>
                <a:gd name="connsiteY1096" fmla="*/ 2696 h 927411"/>
                <a:gd name="connsiteX1097" fmla="*/ 116719 w 951642"/>
                <a:gd name="connsiteY1097" fmla="*/ 5391 h 927411"/>
                <a:gd name="connsiteX1098" fmla="*/ 114033 w 951642"/>
                <a:gd name="connsiteY1098" fmla="*/ 2696 h 927411"/>
                <a:gd name="connsiteX1099" fmla="*/ 116719 w 951642"/>
                <a:gd name="connsiteY1099" fmla="*/ 0 h 927411"/>
                <a:gd name="connsiteX1100" fmla="*/ 26937 w 951642"/>
                <a:gd name="connsiteY1100" fmla="*/ 0 h 927411"/>
                <a:gd name="connsiteX1101" fmla="*/ 29632 w 951642"/>
                <a:gd name="connsiteY1101" fmla="*/ 2696 h 927411"/>
                <a:gd name="connsiteX1102" fmla="*/ 26937 w 951642"/>
                <a:gd name="connsiteY1102" fmla="*/ 5391 h 927411"/>
                <a:gd name="connsiteX1103" fmla="*/ 24241 w 951642"/>
                <a:gd name="connsiteY1103" fmla="*/ 2696 h 927411"/>
                <a:gd name="connsiteX1104" fmla="*/ 26937 w 951642"/>
                <a:gd name="connsiteY1104" fmla="*/ 0 h 92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</a:cxnLst>
              <a:rect l="l" t="t" r="r" b="b"/>
              <a:pathLst>
                <a:path w="951642" h="927411">
                  <a:moveTo>
                    <a:pt x="655367" y="873548"/>
                  </a:moveTo>
                  <a:cubicBezTo>
                    <a:pt x="670239" y="873548"/>
                    <a:pt x="682294" y="885604"/>
                    <a:pt x="682294" y="900475"/>
                  </a:cubicBezTo>
                  <a:cubicBezTo>
                    <a:pt x="682294" y="915347"/>
                    <a:pt x="670239" y="927402"/>
                    <a:pt x="655367" y="927402"/>
                  </a:cubicBezTo>
                  <a:cubicBezTo>
                    <a:pt x="640496" y="927402"/>
                    <a:pt x="628440" y="915347"/>
                    <a:pt x="628440" y="900475"/>
                  </a:cubicBezTo>
                  <a:cubicBezTo>
                    <a:pt x="628440" y="885604"/>
                    <a:pt x="640496" y="873548"/>
                    <a:pt x="655367" y="873548"/>
                  </a:cubicBezTo>
                  <a:close/>
                  <a:moveTo>
                    <a:pt x="565594" y="873548"/>
                  </a:moveTo>
                  <a:cubicBezTo>
                    <a:pt x="580466" y="873548"/>
                    <a:pt x="592521" y="885604"/>
                    <a:pt x="592521" y="900475"/>
                  </a:cubicBezTo>
                  <a:cubicBezTo>
                    <a:pt x="592521" y="915347"/>
                    <a:pt x="580466" y="927402"/>
                    <a:pt x="565594" y="927402"/>
                  </a:cubicBezTo>
                  <a:cubicBezTo>
                    <a:pt x="550723" y="927402"/>
                    <a:pt x="538667" y="915347"/>
                    <a:pt x="538667" y="900475"/>
                  </a:cubicBezTo>
                  <a:cubicBezTo>
                    <a:pt x="538667" y="885604"/>
                    <a:pt x="550723" y="873548"/>
                    <a:pt x="565594" y="873548"/>
                  </a:cubicBezTo>
                  <a:close/>
                  <a:moveTo>
                    <a:pt x="386048" y="873548"/>
                  </a:moveTo>
                  <a:cubicBezTo>
                    <a:pt x="400920" y="873548"/>
                    <a:pt x="412975" y="885604"/>
                    <a:pt x="412975" y="900475"/>
                  </a:cubicBezTo>
                  <a:cubicBezTo>
                    <a:pt x="412975" y="915347"/>
                    <a:pt x="400920" y="927402"/>
                    <a:pt x="386048" y="927402"/>
                  </a:cubicBezTo>
                  <a:cubicBezTo>
                    <a:pt x="371177" y="927402"/>
                    <a:pt x="359121" y="915347"/>
                    <a:pt x="359121" y="900475"/>
                  </a:cubicBezTo>
                  <a:cubicBezTo>
                    <a:pt x="359121" y="885604"/>
                    <a:pt x="371177" y="873548"/>
                    <a:pt x="386048" y="873548"/>
                  </a:cubicBezTo>
                  <a:close/>
                  <a:moveTo>
                    <a:pt x="296265" y="873548"/>
                  </a:moveTo>
                  <a:cubicBezTo>
                    <a:pt x="311137" y="873548"/>
                    <a:pt x="323192" y="885604"/>
                    <a:pt x="323192" y="900475"/>
                  </a:cubicBezTo>
                  <a:cubicBezTo>
                    <a:pt x="323192" y="915347"/>
                    <a:pt x="311137" y="927402"/>
                    <a:pt x="296265" y="927402"/>
                  </a:cubicBezTo>
                  <a:cubicBezTo>
                    <a:pt x="281394" y="927402"/>
                    <a:pt x="269338" y="915347"/>
                    <a:pt x="269338" y="900475"/>
                  </a:cubicBezTo>
                  <a:cubicBezTo>
                    <a:pt x="269338" y="885604"/>
                    <a:pt x="281394" y="873548"/>
                    <a:pt x="296265" y="873548"/>
                  </a:cubicBezTo>
                  <a:close/>
                  <a:moveTo>
                    <a:pt x="924706" y="873538"/>
                  </a:moveTo>
                  <a:cubicBezTo>
                    <a:pt x="939582" y="873538"/>
                    <a:pt x="951642" y="885598"/>
                    <a:pt x="951642" y="900475"/>
                  </a:cubicBezTo>
                  <a:cubicBezTo>
                    <a:pt x="951642" y="915351"/>
                    <a:pt x="939582" y="927411"/>
                    <a:pt x="924706" y="927411"/>
                  </a:cubicBezTo>
                  <a:cubicBezTo>
                    <a:pt x="909829" y="927411"/>
                    <a:pt x="897769" y="915351"/>
                    <a:pt x="897769" y="900475"/>
                  </a:cubicBezTo>
                  <a:cubicBezTo>
                    <a:pt x="897769" y="885598"/>
                    <a:pt x="909829" y="873538"/>
                    <a:pt x="924706" y="873538"/>
                  </a:cubicBezTo>
                  <a:close/>
                  <a:moveTo>
                    <a:pt x="834924" y="873538"/>
                  </a:moveTo>
                  <a:cubicBezTo>
                    <a:pt x="849800" y="873538"/>
                    <a:pt x="861860" y="885598"/>
                    <a:pt x="861860" y="900475"/>
                  </a:cubicBezTo>
                  <a:cubicBezTo>
                    <a:pt x="861860" y="915351"/>
                    <a:pt x="849800" y="927411"/>
                    <a:pt x="834924" y="927411"/>
                  </a:cubicBezTo>
                  <a:cubicBezTo>
                    <a:pt x="820047" y="927411"/>
                    <a:pt x="807987" y="915351"/>
                    <a:pt x="807987" y="900475"/>
                  </a:cubicBezTo>
                  <a:cubicBezTo>
                    <a:pt x="807987" y="885598"/>
                    <a:pt x="820047" y="873538"/>
                    <a:pt x="834924" y="873538"/>
                  </a:cubicBezTo>
                  <a:close/>
                  <a:moveTo>
                    <a:pt x="745151" y="873538"/>
                  </a:moveTo>
                  <a:cubicBezTo>
                    <a:pt x="760027" y="873538"/>
                    <a:pt x="772087" y="885598"/>
                    <a:pt x="772087" y="900475"/>
                  </a:cubicBezTo>
                  <a:cubicBezTo>
                    <a:pt x="772087" y="915351"/>
                    <a:pt x="760027" y="927411"/>
                    <a:pt x="745151" y="927411"/>
                  </a:cubicBezTo>
                  <a:cubicBezTo>
                    <a:pt x="730274" y="927411"/>
                    <a:pt x="718214" y="915351"/>
                    <a:pt x="718214" y="900475"/>
                  </a:cubicBezTo>
                  <a:cubicBezTo>
                    <a:pt x="718214" y="885598"/>
                    <a:pt x="730274" y="873538"/>
                    <a:pt x="745151" y="873538"/>
                  </a:cubicBezTo>
                  <a:close/>
                  <a:moveTo>
                    <a:pt x="475822" y="873538"/>
                  </a:moveTo>
                  <a:cubicBezTo>
                    <a:pt x="490698" y="873538"/>
                    <a:pt x="502758" y="885598"/>
                    <a:pt x="502758" y="900475"/>
                  </a:cubicBezTo>
                  <a:cubicBezTo>
                    <a:pt x="502758" y="915351"/>
                    <a:pt x="490698" y="927411"/>
                    <a:pt x="475822" y="927411"/>
                  </a:cubicBezTo>
                  <a:cubicBezTo>
                    <a:pt x="460945" y="927411"/>
                    <a:pt x="448885" y="915351"/>
                    <a:pt x="448885" y="900475"/>
                  </a:cubicBezTo>
                  <a:cubicBezTo>
                    <a:pt x="448885" y="885598"/>
                    <a:pt x="460945" y="873538"/>
                    <a:pt x="475822" y="873538"/>
                  </a:cubicBezTo>
                  <a:close/>
                  <a:moveTo>
                    <a:pt x="206493" y="873538"/>
                  </a:moveTo>
                  <a:cubicBezTo>
                    <a:pt x="221369" y="873538"/>
                    <a:pt x="233429" y="885598"/>
                    <a:pt x="233429" y="900475"/>
                  </a:cubicBezTo>
                  <a:cubicBezTo>
                    <a:pt x="233429" y="915351"/>
                    <a:pt x="221369" y="927411"/>
                    <a:pt x="206493" y="927411"/>
                  </a:cubicBezTo>
                  <a:cubicBezTo>
                    <a:pt x="191616" y="927411"/>
                    <a:pt x="179556" y="915351"/>
                    <a:pt x="179556" y="900475"/>
                  </a:cubicBezTo>
                  <a:cubicBezTo>
                    <a:pt x="179556" y="885598"/>
                    <a:pt x="191616" y="873538"/>
                    <a:pt x="206493" y="873538"/>
                  </a:cubicBezTo>
                  <a:close/>
                  <a:moveTo>
                    <a:pt x="116710" y="873538"/>
                  </a:moveTo>
                  <a:cubicBezTo>
                    <a:pt x="131586" y="873538"/>
                    <a:pt x="143646" y="885598"/>
                    <a:pt x="143646" y="900475"/>
                  </a:cubicBezTo>
                  <a:cubicBezTo>
                    <a:pt x="143646" y="915351"/>
                    <a:pt x="131586" y="927411"/>
                    <a:pt x="116710" y="927411"/>
                  </a:cubicBezTo>
                  <a:cubicBezTo>
                    <a:pt x="101833" y="927411"/>
                    <a:pt x="89773" y="915351"/>
                    <a:pt x="89773" y="900475"/>
                  </a:cubicBezTo>
                  <a:cubicBezTo>
                    <a:pt x="89773" y="885598"/>
                    <a:pt x="101833" y="873538"/>
                    <a:pt x="116710" y="873538"/>
                  </a:cubicBezTo>
                  <a:close/>
                  <a:moveTo>
                    <a:pt x="26937" y="873538"/>
                  </a:moveTo>
                  <a:cubicBezTo>
                    <a:pt x="41813" y="873538"/>
                    <a:pt x="53873" y="885598"/>
                    <a:pt x="53873" y="900475"/>
                  </a:cubicBezTo>
                  <a:cubicBezTo>
                    <a:pt x="53873" y="915351"/>
                    <a:pt x="41813" y="927411"/>
                    <a:pt x="26937" y="927411"/>
                  </a:cubicBezTo>
                  <a:cubicBezTo>
                    <a:pt x="12060" y="927411"/>
                    <a:pt x="0" y="915351"/>
                    <a:pt x="0" y="900475"/>
                  </a:cubicBezTo>
                  <a:cubicBezTo>
                    <a:pt x="0" y="885598"/>
                    <a:pt x="12060" y="873538"/>
                    <a:pt x="26937" y="873538"/>
                  </a:cubicBezTo>
                  <a:close/>
                  <a:moveTo>
                    <a:pt x="879815" y="829866"/>
                  </a:moveTo>
                  <a:cubicBezTo>
                    <a:pt x="894018" y="829866"/>
                    <a:pt x="905532" y="841380"/>
                    <a:pt x="905532" y="855583"/>
                  </a:cubicBezTo>
                  <a:cubicBezTo>
                    <a:pt x="905532" y="869787"/>
                    <a:pt x="894018" y="881301"/>
                    <a:pt x="879815" y="881301"/>
                  </a:cubicBezTo>
                  <a:cubicBezTo>
                    <a:pt x="865611" y="881301"/>
                    <a:pt x="854097" y="869787"/>
                    <a:pt x="854097" y="855583"/>
                  </a:cubicBezTo>
                  <a:cubicBezTo>
                    <a:pt x="854097" y="841380"/>
                    <a:pt x="865611" y="829866"/>
                    <a:pt x="879815" y="829866"/>
                  </a:cubicBezTo>
                  <a:close/>
                  <a:moveTo>
                    <a:pt x="790033" y="829866"/>
                  </a:moveTo>
                  <a:cubicBezTo>
                    <a:pt x="804236" y="829866"/>
                    <a:pt x="815750" y="841380"/>
                    <a:pt x="815750" y="855583"/>
                  </a:cubicBezTo>
                  <a:cubicBezTo>
                    <a:pt x="815750" y="869787"/>
                    <a:pt x="804236" y="881301"/>
                    <a:pt x="790033" y="881301"/>
                  </a:cubicBezTo>
                  <a:cubicBezTo>
                    <a:pt x="775829" y="881301"/>
                    <a:pt x="764315" y="869787"/>
                    <a:pt x="764315" y="855583"/>
                  </a:cubicBezTo>
                  <a:cubicBezTo>
                    <a:pt x="764315" y="841380"/>
                    <a:pt x="775829" y="829866"/>
                    <a:pt x="790033" y="829866"/>
                  </a:cubicBezTo>
                  <a:close/>
                  <a:moveTo>
                    <a:pt x="700269" y="829866"/>
                  </a:moveTo>
                  <a:cubicBezTo>
                    <a:pt x="714472" y="829866"/>
                    <a:pt x="725986" y="841380"/>
                    <a:pt x="725986" y="855583"/>
                  </a:cubicBezTo>
                  <a:cubicBezTo>
                    <a:pt x="725986" y="869787"/>
                    <a:pt x="714472" y="881301"/>
                    <a:pt x="700269" y="881301"/>
                  </a:cubicBezTo>
                  <a:cubicBezTo>
                    <a:pt x="686065" y="881301"/>
                    <a:pt x="674551" y="869787"/>
                    <a:pt x="674551" y="855583"/>
                  </a:cubicBezTo>
                  <a:cubicBezTo>
                    <a:pt x="674551" y="841380"/>
                    <a:pt x="686065" y="829866"/>
                    <a:pt x="700269" y="829866"/>
                  </a:cubicBezTo>
                  <a:close/>
                  <a:moveTo>
                    <a:pt x="610486" y="829866"/>
                  </a:moveTo>
                  <a:cubicBezTo>
                    <a:pt x="624689" y="829866"/>
                    <a:pt x="636203" y="841380"/>
                    <a:pt x="636203" y="855583"/>
                  </a:cubicBezTo>
                  <a:cubicBezTo>
                    <a:pt x="636203" y="869787"/>
                    <a:pt x="624689" y="881301"/>
                    <a:pt x="610486" y="881301"/>
                  </a:cubicBezTo>
                  <a:cubicBezTo>
                    <a:pt x="596282" y="881301"/>
                    <a:pt x="584768" y="869787"/>
                    <a:pt x="584768" y="855583"/>
                  </a:cubicBezTo>
                  <a:cubicBezTo>
                    <a:pt x="584768" y="841380"/>
                    <a:pt x="596282" y="829866"/>
                    <a:pt x="610486" y="829866"/>
                  </a:cubicBezTo>
                  <a:close/>
                  <a:moveTo>
                    <a:pt x="520703" y="829866"/>
                  </a:moveTo>
                  <a:cubicBezTo>
                    <a:pt x="534907" y="829866"/>
                    <a:pt x="546421" y="841380"/>
                    <a:pt x="546421" y="855583"/>
                  </a:cubicBezTo>
                  <a:cubicBezTo>
                    <a:pt x="546421" y="869787"/>
                    <a:pt x="534907" y="881301"/>
                    <a:pt x="520703" y="881301"/>
                  </a:cubicBezTo>
                  <a:cubicBezTo>
                    <a:pt x="506500" y="881301"/>
                    <a:pt x="494986" y="869787"/>
                    <a:pt x="494986" y="855583"/>
                  </a:cubicBezTo>
                  <a:cubicBezTo>
                    <a:pt x="494986" y="841380"/>
                    <a:pt x="506500" y="829866"/>
                    <a:pt x="520703" y="829866"/>
                  </a:cubicBezTo>
                  <a:close/>
                  <a:moveTo>
                    <a:pt x="430931" y="829866"/>
                  </a:moveTo>
                  <a:cubicBezTo>
                    <a:pt x="445134" y="829866"/>
                    <a:pt x="456648" y="841380"/>
                    <a:pt x="456648" y="855583"/>
                  </a:cubicBezTo>
                  <a:cubicBezTo>
                    <a:pt x="456648" y="869787"/>
                    <a:pt x="445134" y="881301"/>
                    <a:pt x="430931" y="881301"/>
                  </a:cubicBezTo>
                  <a:cubicBezTo>
                    <a:pt x="416727" y="881301"/>
                    <a:pt x="405213" y="869787"/>
                    <a:pt x="405213" y="855583"/>
                  </a:cubicBezTo>
                  <a:cubicBezTo>
                    <a:pt x="405213" y="841380"/>
                    <a:pt x="416727" y="829866"/>
                    <a:pt x="430931" y="829866"/>
                  </a:cubicBezTo>
                  <a:close/>
                  <a:moveTo>
                    <a:pt x="341156" y="829866"/>
                  </a:moveTo>
                  <a:cubicBezTo>
                    <a:pt x="355360" y="829866"/>
                    <a:pt x="366874" y="841380"/>
                    <a:pt x="366874" y="855583"/>
                  </a:cubicBezTo>
                  <a:cubicBezTo>
                    <a:pt x="366874" y="869787"/>
                    <a:pt x="355360" y="881301"/>
                    <a:pt x="341156" y="881301"/>
                  </a:cubicBezTo>
                  <a:cubicBezTo>
                    <a:pt x="326953" y="881301"/>
                    <a:pt x="315439" y="869787"/>
                    <a:pt x="315439" y="855583"/>
                  </a:cubicBezTo>
                  <a:cubicBezTo>
                    <a:pt x="315439" y="841380"/>
                    <a:pt x="326953" y="829866"/>
                    <a:pt x="341156" y="829866"/>
                  </a:cubicBezTo>
                  <a:close/>
                  <a:moveTo>
                    <a:pt x="251374" y="829866"/>
                  </a:moveTo>
                  <a:cubicBezTo>
                    <a:pt x="265578" y="829866"/>
                    <a:pt x="277092" y="841380"/>
                    <a:pt x="277092" y="855583"/>
                  </a:cubicBezTo>
                  <a:cubicBezTo>
                    <a:pt x="277092" y="869787"/>
                    <a:pt x="265578" y="881301"/>
                    <a:pt x="251374" y="881301"/>
                  </a:cubicBezTo>
                  <a:cubicBezTo>
                    <a:pt x="237171" y="881301"/>
                    <a:pt x="225657" y="869787"/>
                    <a:pt x="225657" y="855583"/>
                  </a:cubicBezTo>
                  <a:cubicBezTo>
                    <a:pt x="225657" y="841380"/>
                    <a:pt x="237171" y="829866"/>
                    <a:pt x="251374" y="829866"/>
                  </a:cubicBezTo>
                  <a:close/>
                  <a:moveTo>
                    <a:pt x="161601" y="829866"/>
                  </a:moveTo>
                  <a:cubicBezTo>
                    <a:pt x="175805" y="829866"/>
                    <a:pt x="187319" y="841380"/>
                    <a:pt x="187319" y="855583"/>
                  </a:cubicBezTo>
                  <a:cubicBezTo>
                    <a:pt x="187319" y="869787"/>
                    <a:pt x="175805" y="881301"/>
                    <a:pt x="161601" y="881301"/>
                  </a:cubicBezTo>
                  <a:cubicBezTo>
                    <a:pt x="147398" y="881301"/>
                    <a:pt x="135884" y="869787"/>
                    <a:pt x="135884" y="855583"/>
                  </a:cubicBezTo>
                  <a:cubicBezTo>
                    <a:pt x="135884" y="841380"/>
                    <a:pt x="147398" y="829866"/>
                    <a:pt x="161601" y="829866"/>
                  </a:cubicBezTo>
                  <a:close/>
                  <a:moveTo>
                    <a:pt x="71819" y="829866"/>
                  </a:moveTo>
                  <a:cubicBezTo>
                    <a:pt x="86022" y="829866"/>
                    <a:pt x="97536" y="841380"/>
                    <a:pt x="97536" y="855583"/>
                  </a:cubicBezTo>
                  <a:cubicBezTo>
                    <a:pt x="97536" y="869787"/>
                    <a:pt x="86022" y="881301"/>
                    <a:pt x="71819" y="881301"/>
                  </a:cubicBezTo>
                  <a:cubicBezTo>
                    <a:pt x="57615" y="881301"/>
                    <a:pt x="46101" y="869787"/>
                    <a:pt x="46101" y="855583"/>
                  </a:cubicBezTo>
                  <a:cubicBezTo>
                    <a:pt x="46101" y="841380"/>
                    <a:pt x="57615" y="829866"/>
                    <a:pt x="71819" y="829866"/>
                  </a:cubicBezTo>
                  <a:close/>
                  <a:moveTo>
                    <a:pt x="924697" y="786184"/>
                  </a:moveTo>
                  <a:cubicBezTo>
                    <a:pt x="938232" y="786184"/>
                    <a:pt x="949205" y="797157"/>
                    <a:pt x="949205" y="810692"/>
                  </a:cubicBezTo>
                  <a:cubicBezTo>
                    <a:pt x="949205" y="824227"/>
                    <a:pt x="938232" y="835200"/>
                    <a:pt x="924697" y="835200"/>
                  </a:cubicBezTo>
                  <a:cubicBezTo>
                    <a:pt x="911162" y="835200"/>
                    <a:pt x="900189" y="824227"/>
                    <a:pt x="900189" y="810692"/>
                  </a:cubicBezTo>
                  <a:cubicBezTo>
                    <a:pt x="900189" y="797157"/>
                    <a:pt x="911162" y="786184"/>
                    <a:pt x="924697" y="786184"/>
                  </a:cubicBezTo>
                  <a:close/>
                  <a:moveTo>
                    <a:pt x="834924" y="786184"/>
                  </a:moveTo>
                  <a:cubicBezTo>
                    <a:pt x="848459" y="786184"/>
                    <a:pt x="859432" y="797157"/>
                    <a:pt x="859432" y="810692"/>
                  </a:cubicBezTo>
                  <a:cubicBezTo>
                    <a:pt x="859432" y="824227"/>
                    <a:pt x="848459" y="835200"/>
                    <a:pt x="834924" y="835200"/>
                  </a:cubicBezTo>
                  <a:cubicBezTo>
                    <a:pt x="821389" y="835200"/>
                    <a:pt x="810416" y="824227"/>
                    <a:pt x="810416" y="810692"/>
                  </a:cubicBezTo>
                  <a:cubicBezTo>
                    <a:pt x="810416" y="797157"/>
                    <a:pt x="821389" y="786184"/>
                    <a:pt x="834924" y="786184"/>
                  </a:cubicBezTo>
                  <a:close/>
                  <a:moveTo>
                    <a:pt x="745150" y="786184"/>
                  </a:moveTo>
                  <a:cubicBezTo>
                    <a:pt x="758685" y="786184"/>
                    <a:pt x="769658" y="797157"/>
                    <a:pt x="769658" y="810692"/>
                  </a:cubicBezTo>
                  <a:cubicBezTo>
                    <a:pt x="769658" y="824227"/>
                    <a:pt x="758685" y="835200"/>
                    <a:pt x="745150" y="835200"/>
                  </a:cubicBezTo>
                  <a:cubicBezTo>
                    <a:pt x="731615" y="835200"/>
                    <a:pt x="720642" y="824227"/>
                    <a:pt x="720642" y="810692"/>
                  </a:cubicBezTo>
                  <a:cubicBezTo>
                    <a:pt x="720642" y="797157"/>
                    <a:pt x="731615" y="786184"/>
                    <a:pt x="745150" y="786184"/>
                  </a:cubicBezTo>
                  <a:close/>
                  <a:moveTo>
                    <a:pt x="655377" y="786184"/>
                  </a:moveTo>
                  <a:cubicBezTo>
                    <a:pt x="668912" y="786184"/>
                    <a:pt x="679885" y="797157"/>
                    <a:pt x="679885" y="810692"/>
                  </a:cubicBezTo>
                  <a:cubicBezTo>
                    <a:pt x="679885" y="824227"/>
                    <a:pt x="668912" y="835200"/>
                    <a:pt x="655377" y="835200"/>
                  </a:cubicBezTo>
                  <a:cubicBezTo>
                    <a:pt x="641842" y="835200"/>
                    <a:pt x="630869" y="824227"/>
                    <a:pt x="630869" y="810692"/>
                  </a:cubicBezTo>
                  <a:cubicBezTo>
                    <a:pt x="630869" y="797157"/>
                    <a:pt x="641842" y="786184"/>
                    <a:pt x="655377" y="786184"/>
                  </a:cubicBezTo>
                  <a:close/>
                  <a:moveTo>
                    <a:pt x="565595" y="786184"/>
                  </a:moveTo>
                  <a:cubicBezTo>
                    <a:pt x="579130" y="786184"/>
                    <a:pt x="590103" y="797157"/>
                    <a:pt x="590103" y="810692"/>
                  </a:cubicBezTo>
                  <a:cubicBezTo>
                    <a:pt x="590103" y="824227"/>
                    <a:pt x="579130" y="835200"/>
                    <a:pt x="565595" y="835200"/>
                  </a:cubicBezTo>
                  <a:cubicBezTo>
                    <a:pt x="552060" y="835200"/>
                    <a:pt x="541087" y="824227"/>
                    <a:pt x="541087" y="810692"/>
                  </a:cubicBezTo>
                  <a:cubicBezTo>
                    <a:pt x="541087" y="797157"/>
                    <a:pt x="552059" y="786184"/>
                    <a:pt x="565595" y="786184"/>
                  </a:cubicBezTo>
                  <a:close/>
                  <a:moveTo>
                    <a:pt x="475822" y="786184"/>
                  </a:moveTo>
                  <a:cubicBezTo>
                    <a:pt x="489357" y="786184"/>
                    <a:pt x="500330" y="797157"/>
                    <a:pt x="500330" y="810692"/>
                  </a:cubicBezTo>
                  <a:cubicBezTo>
                    <a:pt x="500330" y="824227"/>
                    <a:pt x="489357" y="835200"/>
                    <a:pt x="475822" y="835200"/>
                  </a:cubicBezTo>
                  <a:cubicBezTo>
                    <a:pt x="462287" y="835200"/>
                    <a:pt x="451314" y="824227"/>
                    <a:pt x="451314" y="810692"/>
                  </a:cubicBezTo>
                  <a:cubicBezTo>
                    <a:pt x="451314" y="797157"/>
                    <a:pt x="462286" y="786184"/>
                    <a:pt x="475822" y="786184"/>
                  </a:cubicBezTo>
                  <a:close/>
                  <a:moveTo>
                    <a:pt x="386048" y="786184"/>
                  </a:moveTo>
                  <a:cubicBezTo>
                    <a:pt x="399583" y="786184"/>
                    <a:pt x="410556" y="797157"/>
                    <a:pt x="410556" y="810692"/>
                  </a:cubicBezTo>
                  <a:cubicBezTo>
                    <a:pt x="410556" y="824227"/>
                    <a:pt x="399583" y="835200"/>
                    <a:pt x="386048" y="835200"/>
                  </a:cubicBezTo>
                  <a:cubicBezTo>
                    <a:pt x="372513" y="835200"/>
                    <a:pt x="361540" y="824227"/>
                    <a:pt x="361540" y="810692"/>
                  </a:cubicBezTo>
                  <a:cubicBezTo>
                    <a:pt x="361540" y="797157"/>
                    <a:pt x="372512" y="786184"/>
                    <a:pt x="386048" y="786184"/>
                  </a:cubicBezTo>
                  <a:close/>
                  <a:moveTo>
                    <a:pt x="296266" y="786184"/>
                  </a:moveTo>
                  <a:cubicBezTo>
                    <a:pt x="309801" y="786184"/>
                    <a:pt x="320774" y="797157"/>
                    <a:pt x="320774" y="810692"/>
                  </a:cubicBezTo>
                  <a:cubicBezTo>
                    <a:pt x="320774" y="824227"/>
                    <a:pt x="309801" y="835200"/>
                    <a:pt x="296266" y="835200"/>
                  </a:cubicBezTo>
                  <a:cubicBezTo>
                    <a:pt x="282731" y="835200"/>
                    <a:pt x="271758" y="824227"/>
                    <a:pt x="271758" y="810692"/>
                  </a:cubicBezTo>
                  <a:cubicBezTo>
                    <a:pt x="271758" y="797157"/>
                    <a:pt x="282731" y="786184"/>
                    <a:pt x="296266" y="786184"/>
                  </a:cubicBezTo>
                  <a:close/>
                  <a:moveTo>
                    <a:pt x="206483" y="786184"/>
                  </a:moveTo>
                  <a:cubicBezTo>
                    <a:pt x="220018" y="786184"/>
                    <a:pt x="230991" y="797157"/>
                    <a:pt x="230991" y="810692"/>
                  </a:cubicBezTo>
                  <a:cubicBezTo>
                    <a:pt x="230991" y="824227"/>
                    <a:pt x="220018" y="835200"/>
                    <a:pt x="206483" y="835200"/>
                  </a:cubicBezTo>
                  <a:cubicBezTo>
                    <a:pt x="192948" y="835200"/>
                    <a:pt x="181975" y="824227"/>
                    <a:pt x="181975" y="810692"/>
                  </a:cubicBezTo>
                  <a:cubicBezTo>
                    <a:pt x="181975" y="797157"/>
                    <a:pt x="192948" y="786184"/>
                    <a:pt x="206483" y="786184"/>
                  </a:cubicBezTo>
                  <a:close/>
                  <a:moveTo>
                    <a:pt x="116710" y="786184"/>
                  </a:moveTo>
                  <a:cubicBezTo>
                    <a:pt x="130245" y="786184"/>
                    <a:pt x="141218" y="797157"/>
                    <a:pt x="141218" y="810692"/>
                  </a:cubicBezTo>
                  <a:cubicBezTo>
                    <a:pt x="141218" y="824227"/>
                    <a:pt x="130245" y="835200"/>
                    <a:pt x="116710" y="835200"/>
                  </a:cubicBezTo>
                  <a:cubicBezTo>
                    <a:pt x="103175" y="835200"/>
                    <a:pt x="92202" y="824227"/>
                    <a:pt x="92202" y="810692"/>
                  </a:cubicBezTo>
                  <a:cubicBezTo>
                    <a:pt x="92202" y="797157"/>
                    <a:pt x="103175" y="786184"/>
                    <a:pt x="116710" y="786184"/>
                  </a:cubicBezTo>
                  <a:close/>
                  <a:moveTo>
                    <a:pt x="26937" y="786184"/>
                  </a:moveTo>
                  <a:cubicBezTo>
                    <a:pt x="40472" y="786184"/>
                    <a:pt x="51445" y="797157"/>
                    <a:pt x="51445" y="810692"/>
                  </a:cubicBezTo>
                  <a:cubicBezTo>
                    <a:pt x="51445" y="824227"/>
                    <a:pt x="40472" y="835200"/>
                    <a:pt x="26937" y="835200"/>
                  </a:cubicBezTo>
                  <a:cubicBezTo>
                    <a:pt x="13402" y="835200"/>
                    <a:pt x="2429" y="824227"/>
                    <a:pt x="2429" y="810692"/>
                  </a:cubicBezTo>
                  <a:cubicBezTo>
                    <a:pt x="2429" y="797157"/>
                    <a:pt x="13402" y="786184"/>
                    <a:pt x="26937" y="786184"/>
                  </a:cubicBezTo>
                  <a:close/>
                  <a:moveTo>
                    <a:pt x="879815" y="742503"/>
                  </a:moveTo>
                  <a:cubicBezTo>
                    <a:pt x="892682" y="742503"/>
                    <a:pt x="903113" y="752934"/>
                    <a:pt x="903113" y="765801"/>
                  </a:cubicBezTo>
                  <a:cubicBezTo>
                    <a:pt x="903113" y="778668"/>
                    <a:pt x="892682" y="789099"/>
                    <a:pt x="879815" y="789099"/>
                  </a:cubicBezTo>
                  <a:cubicBezTo>
                    <a:pt x="866948" y="789099"/>
                    <a:pt x="856517" y="778668"/>
                    <a:pt x="856517" y="765801"/>
                  </a:cubicBezTo>
                  <a:cubicBezTo>
                    <a:pt x="856517" y="752934"/>
                    <a:pt x="866948" y="742503"/>
                    <a:pt x="879815" y="742503"/>
                  </a:cubicBezTo>
                  <a:close/>
                  <a:moveTo>
                    <a:pt x="790041" y="742503"/>
                  </a:moveTo>
                  <a:cubicBezTo>
                    <a:pt x="802908" y="742503"/>
                    <a:pt x="813339" y="752934"/>
                    <a:pt x="813339" y="765801"/>
                  </a:cubicBezTo>
                  <a:cubicBezTo>
                    <a:pt x="813339" y="778668"/>
                    <a:pt x="802908" y="789099"/>
                    <a:pt x="790041" y="789099"/>
                  </a:cubicBezTo>
                  <a:cubicBezTo>
                    <a:pt x="777174" y="789099"/>
                    <a:pt x="766743" y="778668"/>
                    <a:pt x="766743" y="765801"/>
                  </a:cubicBezTo>
                  <a:cubicBezTo>
                    <a:pt x="766743" y="752934"/>
                    <a:pt x="777174" y="742503"/>
                    <a:pt x="790041" y="742503"/>
                  </a:cubicBezTo>
                  <a:close/>
                  <a:moveTo>
                    <a:pt x="700259" y="742503"/>
                  </a:moveTo>
                  <a:cubicBezTo>
                    <a:pt x="713126" y="742503"/>
                    <a:pt x="723557" y="752934"/>
                    <a:pt x="723557" y="765801"/>
                  </a:cubicBezTo>
                  <a:cubicBezTo>
                    <a:pt x="723557" y="778668"/>
                    <a:pt x="713126" y="789099"/>
                    <a:pt x="700259" y="789099"/>
                  </a:cubicBezTo>
                  <a:cubicBezTo>
                    <a:pt x="687392" y="789099"/>
                    <a:pt x="676961" y="778668"/>
                    <a:pt x="676961" y="765801"/>
                  </a:cubicBezTo>
                  <a:cubicBezTo>
                    <a:pt x="676961" y="752934"/>
                    <a:pt x="687392" y="742503"/>
                    <a:pt x="700259" y="742503"/>
                  </a:cubicBezTo>
                  <a:close/>
                  <a:moveTo>
                    <a:pt x="610486" y="742503"/>
                  </a:moveTo>
                  <a:cubicBezTo>
                    <a:pt x="623353" y="742503"/>
                    <a:pt x="633784" y="752934"/>
                    <a:pt x="633784" y="765801"/>
                  </a:cubicBezTo>
                  <a:cubicBezTo>
                    <a:pt x="633784" y="778668"/>
                    <a:pt x="623353" y="789099"/>
                    <a:pt x="610486" y="789099"/>
                  </a:cubicBezTo>
                  <a:cubicBezTo>
                    <a:pt x="597619" y="789099"/>
                    <a:pt x="587188" y="778668"/>
                    <a:pt x="587188" y="765801"/>
                  </a:cubicBezTo>
                  <a:cubicBezTo>
                    <a:pt x="587188" y="752934"/>
                    <a:pt x="597619" y="742503"/>
                    <a:pt x="610486" y="742503"/>
                  </a:cubicBezTo>
                  <a:close/>
                  <a:moveTo>
                    <a:pt x="520703" y="742503"/>
                  </a:moveTo>
                  <a:cubicBezTo>
                    <a:pt x="533570" y="742503"/>
                    <a:pt x="544001" y="752934"/>
                    <a:pt x="544001" y="765801"/>
                  </a:cubicBezTo>
                  <a:cubicBezTo>
                    <a:pt x="544001" y="778668"/>
                    <a:pt x="533570" y="789099"/>
                    <a:pt x="520703" y="789099"/>
                  </a:cubicBezTo>
                  <a:cubicBezTo>
                    <a:pt x="507836" y="789099"/>
                    <a:pt x="497405" y="778668"/>
                    <a:pt x="497405" y="765801"/>
                  </a:cubicBezTo>
                  <a:cubicBezTo>
                    <a:pt x="497405" y="752934"/>
                    <a:pt x="507836" y="742503"/>
                    <a:pt x="520703" y="742503"/>
                  </a:cubicBezTo>
                  <a:close/>
                  <a:moveTo>
                    <a:pt x="430930" y="742503"/>
                  </a:moveTo>
                  <a:cubicBezTo>
                    <a:pt x="443797" y="742503"/>
                    <a:pt x="454228" y="752934"/>
                    <a:pt x="454228" y="765801"/>
                  </a:cubicBezTo>
                  <a:cubicBezTo>
                    <a:pt x="454228" y="778668"/>
                    <a:pt x="443797" y="789099"/>
                    <a:pt x="430930" y="789099"/>
                  </a:cubicBezTo>
                  <a:cubicBezTo>
                    <a:pt x="418063" y="789099"/>
                    <a:pt x="407632" y="778668"/>
                    <a:pt x="407632" y="765801"/>
                  </a:cubicBezTo>
                  <a:cubicBezTo>
                    <a:pt x="407632" y="752934"/>
                    <a:pt x="418063" y="742503"/>
                    <a:pt x="430930" y="742503"/>
                  </a:cubicBezTo>
                  <a:close/>
                  <a:moveTo>
                    <a:pt x="341157" y="742503"/>
                  </a:moveTo>
                  <a:cubicBezTo>
                    <a:pt x="354024" y="742503"/>
                    <a:pt x="364455" y="752934"/>
                    <a:pt x="364455" y="765801"/>
                  </a:cubicBezTo>
                  <a:cubicBezTo>
                    <a:pt x="364455" y="778668"/>
                    <a:pt x="354024" y="789099"/>
                    <a:pt x="341157" y="789099"/>
                  </a:cubicBezTo>
                  <a:cubicBezTo>
                    <a:pt x="328290" y="789099"/>
                    <a:pt x="317859" y="778668"/>
                    <a:pt x="317859" y="765801"/>
                  </a:cubicBezTo>
                  <a:cubicBezTo>
                    <a:pt x="317859" y="752934"/>
                    <a:pt x="328290" y="742503"/>
                    <a:pt x="341157" y="742503"/>
                  </a:cubicBezTo>
                  <a:close/>
                  <a:moveTo>
                    <a:pt x="251384" y="742503"/>
                  </a:moveTo>
                  <a:cubicBezTo>
                    <a:pt x="264251" y="742503"/>
                    <a:pt x="274682" y="752934"/>
                    <a:pt x="274682" y="765801"/>
                  </a:cubicBezTo>
                  <a:cubicBezTo>
                    <a:pt x="274682" y="778668"/>
                    <a:pt x="264251" y="789099"/>
                    <a:pt x="251384" y="789099"/>
                  </a:cubicBezTo>
                  <a:cubicBezTo>
                    <a:pt x="238517" y="789099"/>
                    <a:pt x="228086" y="778668"/>
                    <a:pt x="228086" y="765801"/>
                  </a:cubicBezTo>
                  <a:cubicBezTo>
                    <a:pt x="228086" y="752934"/>
                    <a:pt x="238517" y="742503"/>
                    <a:pt x="251384" y="742503"/>
                  </a:cubicBezTo>
                  <a:close/>
                  <a:moveTo>
                    <a:pt x="161601" y="742503"/>
                  </a:moveTo>
                  <a:cubicBezTo>
                    <a:pt x="174468" y="742503"/>
                    <a:pt x="184899" y="752934"/>
                    <a:pt x="184899" y="765801"/>
                  </a:cubicBezTo>
                  <a:cubicBezTo>
                    <a:pt x="184899" y="778668"/>
                    <a:pt x="174468" y="789099"/>
                    <a:pt x="161601" y="789099"/>
                  </a:cubicBezTo>
                  <a:cubicBezTo>
                    <a:pt x="148734" y="789099"/>
                    <a:pt x="138303" y="778668"/>
                    <a:pt x="138303" y="765801"/>
                  </a:cubicBezTo>
                  <a:cubicBezTo>
                    <a:pt x="138303" y="752934"/>
                    <a:pt x="148734" y="742503"/>
                    <a:pt x="161601" y="742503"/>
                  </a:cubicBezTo>
                  <a:close/>
                  <a:moveTo>
                    <a:pt x="71828" y="742503"/>
                  </a:moveTo>
                  <a:cubicBezTo>
                    <a:pt x="84695" y="742503"/>
                    <a:pt x="95126" y="752934"/>
                    <a:pt x="95126" y="765801"/>
                  </a:cubicBezTo>
                  <a:cubicBezTo>
                    <a:pt x="95126" y="778668"/>
                    <a:pt x="84695" y="789099"/>
                    <a:pt x="71828" y="789099"/>
                  </a:cubicBezTo>
                  <a:cubicBezTo>
                    <a:pt x="58961" y="789099"/>
                    <a:pt x="48530" y="778668"/>
                    <a:pt x="48530" y="765801"/>
                  </a:cubicBezTo>
                  <a:cubicBezTo>
                    <a:pt x="48530" y="752934"/>
                    <a:pt x="58961" y="742503"/>
                    <a:pt x="71828" y="742503"/>
                  </a:cubicBezTo>
                  <a:close/>
                  <a:moveTo>
                    <a:pt x="296266" y="698831"/>
                  </a:moveTo>
                  <a:cubicBezTo>
                    <a:pt x="308460" y="698831"/>
                    <a:pt x="318345" y="708716"/>
                    <a:pt x="318345" y="720910"/>
                  </a:cubicBezTo>
                  <a:cubicBezTo>
                    <a:pt x="318345" y="733104"/>
                    <a:pt x="308460" y="742989"/>
                    <a:pt x="296266" y="742989"/>
                  </a:cubicBezTo>
                  <a:cubicBezTo>
                    <a:pt x="284072" y="742989"/>
                    <a:pt x="274187" y="733104"/>
                    <a:pt x="274187" y="720910"/>
                  </a:cubicBezTo>
                  <a:cubicBezTo>
                    <a:pt x="274187" y="708716"/>
                    <a:pt x="284072" y="698831"/>
                    <a:pt x="296266" y="698831"/>
                  </a:cubicBezTo>
                  <a:close/>
                  <a:moveTo>
                    <a:pt x="924696" y="698821"/>
                  </a:moveTo>
                  <a:cubicBezTo>
                    <a:pt x="936896" y="698821"/>
                    <a:pt x="946785" y="708710"/>
                    <a:pt x="946785" y="720909"/>
                  </a:cubicBezTo>
                  <a:cubicBezTo>
                    <a:pt x="946785" y="733109"/>
                    <a:pt x="936896" y="742998"/>
                    <a:pt x="924696" y="742998"/>
                  </a:cubicBezTo>
                  <a:cubicBezTo>
                    <a:pt x="912497" y="742998"/>
                    <a:pt x="902608" y="733109"/>
                    <a:pt x="902608" y="720909"/>
                  </a:cubicBezTo>
                  <a:cubicBezTo>
                    <a:pt x="902608" y="708710"/>
                    <a:pt x="912497" y="698821"/>
                    <a:pt x="924696" y="698821"/>
                  </a:cubicBezTo>
                  <a:close/>
                  <a:moveTo>
                    <a:pt x="834923" y="698821"/>
                  </a:moveTo>
                  <a:cubicBezTo>
                    <a:pt x="847123" y="698821"/>
                    <a:pt x="857012" y="708710"/>
                    <a:pt x="857012" y="720909"/>
                  </a:cubicBezTo>
                  <a:cubicBezTo>
                    <a:pt x="857012" y="733109"/>
                    <a:pt x="847123" y="742998"/>
                    <a:pt x="834923" y="742998"/>
                  </a:cubicBezTo>
                  <a:cubicBezTo>
                    <a:pt x="822724" y="742998"/>
                    <a:pt x="812835" y="733109"/>
                    <a:pt x="812835" y="720909"/>
                  </a:cubicBezTo>
                  <a:cubicBezTo>
                    <a:pt x="812835" y="708710"/>
                    <a:pt x="822724" y="698821"/>
                    <a:pt x="834923" y="698821"/>
                  </a:cubicBezTo>
                  <a:close/>
                  <a:moveTo>
                    <a:pt x="745151" y="698821"/>
                  </a:moveTo>
                  <a:cubicBezTo>
                    <a:pt x="757350" y="698821"/>
                    <a:pt x="767239" y="708710"/>
                    <a:pt x="767239" y="720909"/>
                  </a:cubicBezTo>
                  <a:cubicBezTo>
                    <a:pt x="767239" y="733109"/>
                    <a:pt x="757350" y="742998"/>
                    <a:pt x="745151" y="742998"/>
                  </a:cubicBezTo>
                  <a:cubicBezTo>
                    <a:pt x="732951" y="742998"/>
                    <a:pt x="723062" y="733109"/>
                    <a:pt x="723062" y="720909"/>
                  </a:cubicBezTo>
                  <a:cubicBezTo>
                    <a:pt x="723062" y="708710"/>
                    <a:pt x="732951" y="698821"/>
                    <a:pt x="745151" y="698821"/>
                  </a:cubicBezTo>
                  <a:close/>
                  <a:moveTo>
                    <a:pt x="655367" y="698821"/>
                  </a:moveTo>
                  <a:cubicBezTo>
                    <a:pt x="667567" y="698821"/>
                    <a:pt x="677456" y="708710"/>
                    <a:pt x="677456" y="720909"/>
                  </a:cubicBezTo>
                  <a:cubicBezTo>
                    <a:pt x="677456" y="733109"/>
                    <a:pt x="667567" y="742998"/>
                    <a:pt x="655367" y="742998"/>
                  </a:cubicBezTo>
                  <a:cubicBezTo>
                    <a:pt x="643168" y="742998"/>
                    <a:pt x="633279" y="733109"/>
                    <a:pt x="633279" y="720909"/>
                  </a:cubicBezTo>
                  <a:cubicBezTo>
                    <a:pt x="633279" y="708710"/>
                    <a:pt x="643168" y="698821"/>
                    <a:pt x="655367" y="698821"/>
                  </a:cubicBezTo>
                  <a:close/>
                  <a:moveTo>
                    <a:pt x="565604" y="698821"/>
                  </a:moveTo>
                  <a:cubicBezTo>
                    <a:pt x="577804" y="698821"/>
                    <a:pt x="587693" y="708710"/>
                    <a:pt x="587693" y="720909"/>
                  </a:cubicBezTo>
                  <a:cubicBezTo>
                    <a:pt x="587693" y="733109"/>
                    <a:pt x="577804" y="742998"/>
                    <a:pt x="565604" y="742998"/>
                  </a:cubicBezTo>
                  <a:cubicBezTo>
                    <a:pt x="553405" y="742998"/>
                    <a:pt x="543516" y="733109"/>
                    <a:pt x="543516" y="720909"/>
                  </a:cubicBezTo>
                  <a:cubicBezTo>
                    <a:pt x="543516" y="708710"/>
                    <a:pt x="553405" y="698821"/>
                    <a:pt x="565604" y="698821"/>
                  </a:cubicBezTo>
                  <a:close/>
                  <a:moveTo>
                    <a:pt x="475821" y="698821"/>
                  </a:moveTo>
                  <a:cubicBezTo>
                    <a:pt x="488021" y="698821"/>
                    <a:pt x="497910" y="708710"/>
                    <a:pt x="497910" y="720909"/>
                  </a:cubicBezTo>
                  <a:cubicBezTo>
                    <a:pt x="497910" y="733109"/>
                    <a:pt x="488021" y="742998"/>
                    <a:pt x="475821" y="742998"/>
                  </a:cubicBezTo>
                  <a:cubicBezTo>
                    <a:pt x="463622" y="742998"/>
                    <a:pt x="453733" y="733109"/>
                    <a:pt x="453733" y="720909"/>
                  </a:cubicBezTo>
                  <a:cubicBezTo>
                    <a:pt x="453733" y="708710"/>
                    <a:pt x="463622" y="698821"/>
                    <a:pt x="475821" y="698821"/>
                  </a:cubicBezTo>
                  <a:close/>
                  <a:moveTo>
                    <a:pt x="386038" y="698821"/>
                  </a:moveTo>
                  <a:cubicBezTo>
                    <a:pt x="398238" y="698821"/>
                    <a:pt x="408127" y="708710"/>
                    <a:pt x="408127" y="720909"/>
                  </a:cubicBezTo>
                  <a:cubicBezTo>
                    <a:pt x="408127" y="733109"/>
                    <a:pt x="398238" y="742998"/>
                    <a:pt x="386038" y="742998"/>
                  </a:cubicBezTo>
                  <a:cubicBezTo>
                    <a:pt x="373839" y="742998"/>
                    <a:pt x="363950" y="733109"/>
                    <a:pt x="363950" y="720909"/>
                  </a:cubicBezTo>
                  <a:cubicBezTo>
                    <a:pt x="363950" y="708710"/>
                    <a:pt x="373839" y="698821"/>
                    <a:pt x="386038" y="698821"/>
                  </a:cubicBezTo>
                  <a:close/>
                  <a:moveTo>
                    <a:pt x="206492" y="698821"/>
                  </a:moveTo>
                  <a:cubicBezTo>
                    <a:pt x="218692" y="698821"/>
                    <a:pt x="228581" y="708710"/>
                    <a:pt x="228581" y="720909"/>
                  </a:cubicBezTo>
                  <a:cubicBezTo>
                    <a:pt x="228581" y="733109"/>
                    <a:pt x="218692" y="742998"/>
                    <a:pt x="206492" y="742998"/>
                  </a:cubicBezTo>
                  <a:cubicBezTo>
                    <a:pt x="194293" y="742998"/>
                    <a:pt x="184404" y="733109"/>
                    <a:pt x="184404" y="720909"/>
                  </a:cubicBezTo>
                  <a:cubicBezTo>
                    <a:pt x="184404" y="708710"/>
                    <a:pt x="194293" y="698821"/>
                    <a:pt x="206492" y="698821"/>
                  </a:cubicBezTo>
                  <a:close/>
                  <a:moveTo>
                    <a:pt x="116719" y="698821"/>
                  </a:moveTo>
                  <a:cubicBezTo>
                    <a:pt x="128919" y="698821"/>
                    <a:pt x="138808" y="708710"/>
                    <a:pt x="138808" y="720909"/>
                  </a:cubicBezTo>
                  <a:cubicBezTo>
                    <a:pt x="138808" y="733109"/>
                    <a:pt x="128919" y="742998"/>
                    <a:pt x="116719" y="742998"/>
                  </a:cubicBezTo>
                  <a:cubicBezTo>
                    <a:pt x="104520" y="742998"/>
                    <a:pt x="94631" y="733109"/>
                    <a:pt x="94631" y="720909"/>
                  </a:cubicBezTo>
                  <a:cubicBezTo>
                    <a:pt x="94631" y="708710"/>
                    <a:pt x="104520" y="698821"/>
                    <a:pt x="116719" y="698821"/>
                  </a:cubicBezTo>
                  <a:close/>
                  <a:moveTo>
                    <a:pt x="26936" y="698821"/>
                  </a:moveTo>
                  <a:cubicBezTo>
                    <a:pt x="39136" y="698821"/>
                    <a:pt x="49025" y="708710"/>
                    <a:pt x="49025" y="720909"/>
                  </a:cubicBezTo>
                  <a:cubicBezTo>
                    <a:pt x="49025" y="733109"/>
                    <a:pt x="39136" y="742998"/>
                    <a:pt x="26936" y="742998"/>
                  </a:cubicBezTo>
                  <a:cubicBezTo>
                    <a:pt x="14737" y="742998"/>
                    <a:pt x="4848" y="733109"/>
                    <a:pt x="4848" y="720909"/>
                  </a:cubicBezTo>
                  <a:cubicBezTo>
                    <a:pt x="4848" y="708710"/>
                    <a:pt x="14737" y="698821"/>
                    <a:pt x="26936" y="698821"/>
                  </a:cubicBezTo>
                  <a:close/>
                  <a:moveTo>
                    <a:pt x="879814" y="655158"/>
                  </a:moveTo>
                  <a:cubicBezTo>
                    <a:pt x="891340" y="655158"/>
                    <a:pt x="900684" y="664501"/>
                    <a:pt x="900684" y="676027"/>
                  </a:cubicBezTo>
                  <a:cubicBezTo>
                    <a:pt x="900684" y="687553"/>
                    <a:pt x="891340" y="696897"/>
                    <a:pt x="879814" y="696897"/>
                  </a:cubicBezTo>
                  <a:cubicBezTo>
                    <a:pt x="868288" y="696897"/>
                    <a:pt x="858945" y="687553"/>
                    <a:pt x="858945" y="676027"/>
                  </a:cubicBezTo>
                  <a:cubicBezTo>
                    <a:pt x="858945" y="664502"/>
                    <a:pt x="868288" y="655158"/>
                    <a:pt x="879814" y="655158"/>
                  </a:cubicBezTo>
                  <a:close/>
                  <a:moveTo>
                    <a:pt x="700259" y="655158"/>
                  </a:moveTo>
                  <a:cubicBezTo>
                    <a:pt x="711785" y="655158"/>
                    <a:pt x="721129" y="664501"/>
                    <a:pt x="721129" y="676027"/>
                  </a:cubicBezTo>
                  <a:cubicBezTo>
                    <a:pt x="721129" y="687553"/>
                    <a:pt x="711785" y="696897"/>
                    <a:pt x="700259" y="696897"/>
                  </a:cubicBezTo>
                  <a:cubicBezTo>
                    <a:pt x="688734" y="696897"/>
                    <a:pt x="679390" y="687553"/>
                    <a:pt x="679390" y="676027"/>
                  </a:cubicBezTo>
                  <a:cubicBezTo>
                    <a:pt x="679390" y="664502"/>
                    <a:pt x="688733" y="655158"/>
                    <a:pt x="700259" y="655158"/>
                  </a:cubicBezTo>
                  <a:close/>
                  <a:moveTo>
                    <a:pt x="610486" y="655158"/>
                  </a:moveTo>
                  <a:cubicBezTo>
                    <a:pt x="622012" y="655158"/>
                    <a:pt x="631356" y="664501"/>
                    <a:pt x="631356" y="676027"/>
                  </a:cubicBezTo>
                  <a:cubicBezTo>
                    <a:pt x="631356" y="687553"/>
                    <a:pt x="622012" y="696897"/>
                    <a:pt x="610486" y="696897"/>
                  </a:cubicBezTo>
                  <a:cubicBezTo>
                    <a:pt x="598960" y="696897"/>
                    <a:pt x="589617" y="687553"/>
                    <a:pt x="589617" y="676027"/>
                  </a:cubicBezTo>
                  <a:cubicBezTo>
                    <a:pt x="589617" y="664502"/>
                    <a:pt x="598960" y="655158"/>
                    <a:pt x="610486" y="655158"/>
                  </a:cubicBezTo>
                  <a:close/>
                  <a:moveTo>
                    <a:pt x="430930" y="655158"/>
                  </a:moveTo>
                  <a:cubicBezTo>
                    <a:pt x="442456" y="655158"/>
                    <a:pt x="451800" y="664501"/>
                    <a:pt x="451800" y="676027"/>
                  </a:cubicBezTo>
                  <a:cubicBezTo>
                    <a:pt x="451800" y="687553"/>
                    <a:pt x="442456" y="696897"/>
                    <a:pt x="430930" y="696897"/>
                  </a:cubicBezTo>
                  <a:cubicBezTo>
                    <a:pt x="419404" y="696897"/>
                    <a:pt x="410061" y="687553"/>
                    <a:pt x="410061" y="676027"/>
                  </a:cubicBezTo>
                  <a:cubicBezTo>
                    <a:pt x="410061" y="664502"/>
                    <a:pt x="419404" y="655158"/>
                    <a:pt x="430930" y="655158"/>
                  </a:cubicBezTo>
                  <a:close/>
                  <a:moveTo>
                    <a:pt x="341157" y="655158"/>
                  </a:moveTo>
                  <a:cubicBezTo>
                    <a:pt x="352683" y="655158"/>
                    <a:pt x="362027" y="664501"/>
                    <a:pt x="362027" y="676027"/>
                  </a:cubicBezTo>
                  <a:cubicBezTo>
                    <a:pt x="362027" y="687553"/>
                    <a:pt x="352683" y="696897"/>
                    <a:pt x="341157" y="696897"/>
                  </a:cubicBezTo>
                  <a:cubicBezTo>
                    <a:pt x="329631" y="696897"/>
                    <a:pt x="320288" y="687553"/>
                    <a:pt x="320288" y="676027"/>
                  </a:cubicBezTo>
                  <a:cubicBezTo>
                    <a:pt x="320288" y="664502"/>
                    <a:pt x="329631" y="655158"/>
                    <a:pt x="341157" y="655158"/>
                  </a:cubicBezTo>
                  <a:close/>
                  <a:moveTo>
                    <a:pt x="251374" y="655158"/>
                  </a:moveTo>
                  <a:cubicBezTo>
                    <a:pt x="262900" y="655158"/>
                    <a:pt x="272244" y="664501"/>
                    <a:pt x="272244" y="676027"/>
                  </a:cubicBezTo>
                  <a:cubicBezTo>
                    <a:pt x="272244" y="687553"/>
                    <a:pt x="262900" y="696897"/>
                    <a:pt x="251374" y="696897"/>
                  </a:cubicBezTo>
                  <a:cubicBezTo>
                    <a:pt x="239848" y="696897"/>
                    <a:pt x="230505" y="687553"/>
                    <a:pt x="230505" y="676027"/>
                  </a:cubicBezTo>
                  <a:cubicBezTo>
                    <a:pt x="230505" y="664502"/>
                    <a:pt x="239848" y="655158"/>
                    <a:pt x="251374" y="655158"/>
                  </a:cubicBezTo>
                  <a:close/>
                  <a:moveTo>
                    <a:pt x="161601" y="655158"/>
                  </a:moveTo>
                  <a:cubicBezTo>
                    <a:pt x="173127" y="655158"/>
                    <a:pt x="182471" y="664501"/>
                    <a:pt x="182471" y="676027"/>
                  </a:cubicBezTo>
                  <a:cubicBezTo>
                    <a:pt x="182471" y="687553"/>
                    <a:pt x="173127" y="696897"/>
                    <a:pt x="161601" y="696897"/>
                  </a:cubicBezTo>
                  <a:cubicBezTo>
                    <a:pt x="150075" y="696897"/>
                    <a:pt x="140732" y="687553"/>
                    <a:pt x="140732" y="676027"/>
                  </a:cubicBezTo>
                  <a:cubicBezTo>
                    <a:pt x="140732" y="664502"/>
                    <a:pt x="150075" y="655158"/>
                    <a:pt x="161601" y="655158"/>
                  </a:cubicBezTo>
                  <a:close/>
                  <a:moveTo>
                    <a:pt x="71828" y="655158"/>
                  </a:moveTo>
                  <a:cubicBezTo>
                    <a:pt x="83354" y="655158"/>
                    <a:pt x="92698" y="664501"/>
                    <a:pt x="92698" y="676027"/>
                  </a:cubicBezTo>
                  <a:cubicBezTo>
                    <a:pt x="92698" y="687553"/>
                    <a:pt x="83354" y="696897"/>
                    <a:pt x="71828" y="696897"/>
                  </a:cubicBezTo>
                  <a:cubicBezTo>
                    <a:pt x="60302" y="696897"/>
                    <a:pt x="50959" y="687553"/>
                    <a:pt x="50959" y="676027"/>
                  </a:cubicBezTo>
                  <a:cubicBezTo>
                    <a:pt x="50959" y="664502"/>
                    <a:pt x="60302" y="655158"/>
                    <a:pt x="71828" y="655158"/>
                  </a:cubicBezTo>
                  <a:close/>
                  <a:moveTo>
                    <a:pt x="790042" y="655149"/>
                  </a:moveTo>
                  <a:cubicBezTo>
                    <a:pt x="801573" y="655149"/>
                    <a:pt x="810921" y="664497"/>
                    <a:pt x="810921" y="676028"/>
                  </a:cubicBezTo>
                  <a:cubicBezTo>
                    <a:pt x="810921" y="687559"/>
                    <a:pt x="801573" y="696907"/>
                    <a:pt x="790042" y="696907"/>
                  </a:cubicBezTo>
                  <a:cubicBezTo>
                    <a:pt x="778511" y="696907"/>
                    <a:pt x="769163" y="687559"/>
                    <a:pt x="769163" y="676028"/>
                  </a:cubicBezTo>
                  <a:cubicBezTo>
                    <a:pt x="769163" y="664497"/>
                    <a:pt x="778511" y="655149"/>
                    <a:pt x="790042" y="655149"/>
                  </a:cubicBezTo>
                  <a:close/>
                  <a:moveTo>
                    <a:pt x="520703" y="655149"/>
                  </a:moveTo>
                  <a:cubicBezTo>
                    <a:pt x="532234" y="655149"/>
                    <a:pt x="541582" y="664497"/>
                    <a:pt x="541582" y="676028"/>
                  </a:cubicBezTo>
                  <a:cubicBezTo>
                    <a:pt x="541582" y="687559"/>
                    <a:pt x="532234" y="696907"/>
                    <a:pt x="520703" y="696907"/>
                  </a:cubicBezTo>
                  <a:cubicBezTo>
                    <a:pt x="509172" y="696907"/>
                    <a:pt x="499824" y="687559"/>
                    <a:pt x="499824" y="676028"/>
                  </a:cubicBezTo>
                  <a:cubicBezTo>
                    <a:pt x="499824" y="664497"/>
                    <a:pt x="509172" y="655149"/>
                    <a:pt x="520703" y="655149"/>
                  </a:cubicBezTo>
                  <a:close/>
                  <a:moveTo>
                    <a:pt x="924706" y="611477"/>
                  </a:moveTo>
                  <a:cubicBezTo>
                    <a:pt x="935563" y="611477"/>
                    <a:pt x="944365" y="620279"/>
                    <a:pt x="944365" y="631137"/>
                  </a:cubicBezTo>
                  <a:cubicBezTo>
                    <a:pt x="944365" y="641994"/>
                    <a:pt x="935563" y="650796"/>
                    <a:pt x="924706" y="650796"/>
                  </a:cubicBezTo>
                  <a:cubicBezTo>
                    <a:pt x="913848" y="650796"/>
                    <a:pt x="905046" y="641994"/>
                    <a:pt x="905046" y="631137"/>
                  </a:cubicBezTo>
                  <a:cubicBezTo>
                    <a:pt x="905046" y="620279"/>
                    <a:pt x="913848" y="611477"/>
                    <a:pt x="924706" y="611477"/>
                  </a:cubicBezTo>
                  <a:close/>
                  <a:moveTo>
                    <a:pt x="834924" y="611477"/>
                  </a:moveTo>
                  <a:cubicBezTo>
                    <a:pt x="845781" y="611477"/>
                    <a:pt x="854583" y="620279"/>
                    <a:pt x="854583" y="631137"/>
                  </a:cubicBezTo>
                  <a:cubicBezTo>
                    <a:pt x="854583" y="641994"/>
                    <a:pt x="845781" y="650796"/>
                    <a:pt x="834924" y="650796"/>
                  </a:cubicBezTo>
                  <a:cubicBezTo>
                    <a:pt x="824066" y="650796"/>
                    <a:pt x="815264" y="641994"/>
                    <a:pt x="815264" y="631137"/>
                  </a:cubicBezTo>
                  <a:cubicBezTo>
                    <a:pt x="815264" y="620279"/>
                    <a:pt x="824066" y="611477"/>
                    <a:pt x="834924" y="611477"/>
                  </a:cubicBezTo>
                  <a:close/>
                  <a:moveTo>
                    <a:pt x="745151" y="611477"/>
                  </a:moveTo>
                  <a:cubicBezTo>
                    <a:pt x="756008" y="611477"/>
                    <a:pt x="764810" y="620279"/>
                    <a:pt x="764810" y="631137"/>
                  </a:cubicBezTo>
                  <a:cubicBezTo>
                    <a:pt x="764810" y="641994"/>
                    <a:pt x="756008" y="650796"/>
                    <a:pt x="745151" y="650796"/>
                  </a:cubicBezTo>
                  <a:cubicBezTo>
                    <a:pt x="734293" y="650796"/>
                    <a:pt x="725491" y="641994"/>
                    <a:pt x="725491" y="631137"/>
                  </a:cubicBezTo>
                  <a:cubicBezTo>
                    <a:pt x="725491" y="620279"/>
                    <a:pt x="734293" y="611477"/>
                    <a:pt x="745151" y="611477"/>
                  </a:cubicBezTo>
                  <a:close/>
                  <a:moveTo>
                    <a:pt x="655368" y="611477"/>
                  </a:moveTo>
                  <a:cubicBezTo>
                    <a:pt x="666225" y="611477"/>
                    <a:pt x="675027" y="620279"/>
                    <a:pt x="675027" y="631137"/>
                  </a:cubicBezTo>
                  <a:cubicBezTo>
                    <a:pt x="675027" y="641994"/>
                    <a:pt x="666225" y="650796"/>
                    <a:pt x="655368" y="650796"/>
                  </a:cubicBezTo>
                  <a:cubicBezTo>
                    <a:pt x="644510" y="650796"/>
                    <a:pt x="635708" y="641994"/>
                    <a:pt x="635708" y="631137"/>
                  </a:cubicBezTo>
                  <a:cubicBezTo>
                    <a:pt x="635708" y="620279"/>
                    <a:pt x="644510" y="611477"/>
                    <a:pt x="655368" y="611477"/>
                  </a:cubicBezTo>
                  <a:close/>
                  <a:moveTo>
                    <a:pt x="565595" y="611477"/>
                  </a:moveTo>
                  <a:cubicBezTo>
                    <a:pt x="576452" y="611477"/>
                    <a:pt x="585254" y="620279"/>
                    <a:pt x="585254" y="631137"/>
                  </a:cubicBezTo>
                  <a:cubicBezTo>
                    <a:pt x="585254" y="641994"/>
                    <a:pt x="576452" y="650796"/>
                    <a:pt x="565595" y="650796"/>
                  </a:cubicBezTo>
                  <a:cubicBezTo>
                    <a:pt x="554737" y="650796"/>
                    <a:pt x="545935" y="641994"/>
                    <a:pt x="545935" y="631137"/>
                  </a:cubicBezTo>
                  <a:cubicBezTo>
                    <a:pt x="545935" y="620279"/>
                    <a:pt x="554737" y="611477"/>
                    <a:pt x="565595" y="611477"/>
                  </a:cubicBezTo>
                  <a:close/>
                  <a:moveTo>
                    <a:pt x="475822" y="611477"/>
                  </a:moveTo>
                  <a:cubicBezTo>
                    <a:pt x="486679" y="611477"/>
                    <a:pt x="495481" y="620279"/>
                    <a:pt x="495481" y="631137"/>
                  </a:cubicBezTo>
                  <a:cubicBezTo>
                    <a:pt x="495481" y="641994"/>
                    <a:pt x="486679" y="650796"/>
                    <a:pt x="475822" y="650796"/>
                  </a:cubicBezTo>
                  <a:cubicBezTo>
                    <a:pt x="464964" y="650796"/>
                    <a:pt x="456162" y="641994"/>
                    <a:pt x="456162" y="631137"/>
                  </a:cubicBezTo>
                  <a:cubicBezTo>
                    <a:pt x="456162" y="620279"/>
                    <a:pt x="464964" y="611477"/>
                    <a:pt x="475822" y="611477"/>
                  </a:cubicBezTo>
                  <a:close/>
                  <a:moveTo>
                    <a:pt x="386049" y="611477"/>
                  </a:moveTo>
                  <a:cubicBezTo>
                    <a:pt x="396906" y="611477"/>
                    <a:pt x="405708" y="620279"/>
                    <a:pt x="405708" y="631137"/>
                  </a:cubicBezTo>
                  <a:cubicBezTo>
                    <a:pt x="405708" y="641994"/>
                    <a:pt x="396906" y="650796"/>
                    <a:pt x="386049" y="650796"/>
                  </a:cubicBezTo>
                  <a:cubicBezTo>
                    <a:pt x="375191" y="650796"/>
                    <a:pt x="366389" y="641994"/>
                    <a:pt x="366389" y="631137"/>
                  </a:cubicBezTo>
                  <a:cubicBezTo>
                    <a:pt x="366389" y="620279"/>
                    <a:pt x="375191" y="611477"/>
                    <a:pt x="386049" y="611477"/>
                  </a:cubicBezTo>
                  <a:close/>
                  <a:moveTo>
                    <a:pt x="296266" y="611477"/>
                  </a:moveTo>
                  <a:cubicBezTo>
                    <a:pt x="307123" y="611477"/>
                    <a:pt x="315925" y="620279"/>
                    <a:pt x="315925" y="631137"/>
                  </a:cubicBezTo>
                  <a:cubicBezTo>
                    <a:pt x="315925" y="641994"/>
                    <a:pt x="307123" y="650796"/>
                    <a:pt x="296266" y="650796"/>
                  </a:cubicBezTo>
                  <a:cubicBezTo>
                    <a:pt x="285408" y="650796"/>
                    <a:pt x="276606" y="641994"/>
                    <a:pt x="276606" y="631137"/>
                  </a:cubicBezTo>
                  <a:cubicBezTo>
                    <a:pt x="276606" y="620279"/>
                    <a:pt x="285408" y="611477"/>
                    <a:pt x="296266" y="611477"/>
                  </a:cubicBezTo>
                  <a:close/>
                  <a:moveTo>
                    <a:pt x="206493" y="611477"/>
                  </a:moveTo>
                  <a:cubicBezTo>
                    <a:pt x="217350" y="611477"/>
                    <a:pt x="226152" y="620279"/>
                    <a:pt x="226152" y="631137"/>
                  </a:cubicBezTo>
                  <a:cubicBezTo>
                    <a:pt x="226152" y="641994"/>
                    <a:pt x="217350" y="650796"/>
                    <a:pt x="206493" y="650796"/>
                  </a:cubicBezTo>
                  <a:cubicBezTo>
                    <a:pt x="195635" y="650796"/>
                    <a:pt x="186833" y="641994"/>
                    <a:pt x="186833" y="631137"/>
                  </a:cubicBezTo>
                  <a:cubicBezTo>
                    <a:pt x="186833" y="620279"/>
                    <a:pt x="195635" y="611477"/>
                    <a:pt x="206493" y="611477"/>
                  </a:cubicBezTo>
                  <a:close/>
                  <a:moveTo>
                    <a:pt x="116710" y="611477"/>
                  </a:moveTo>
                  <a:cubicBezTo>
                    <a:pt x="127567" y="611477"/>
                    <a:pt x="136369" y="620279"/>
                    <a:pt x="136369" y="631137"/>
                  </a:cubicBezTo>
                  <a:cubicBezTo>
                    <a:pt x="136369" y="641994"/>
                    <a:pt x="127567" y="650796"/>
                    <a:pt x="116710" y="650796"/>
                  </a:cubicBezTo>
                  <a:cubicBezTo>
                    <a:pt x="105852" y="650796"/>
                    <a:pt x="97050" y="641994"/>
                    <a:pt x="97050" y="631137"/>
                  </a:cubicBezTo>
                  <a:cubicBezTo>
                    <a:pt x="97050" y="620279"/>
                    <a:pt x="105852" y="611477"/>
                    <a:pt x="116710" y="611477"/>
                  </a:cubicBezTo>
                  <a:close/>
                  <a:moveTo>
                    <a:pt x="26937" y="611477"/>
                  </a:moveTo>
                  <a:cubicBezTo>
                    <a:pt x="37794" y="611477"/>
                    <a:pt x="46596" y="620279"/>
                    <a:pt x="46596" y="631137"/>
                  </a:cubicBezTo>
                  <a:cubicBezTo>
                    <a:pt x="46596" y="641994"/>
                    <a:pt x="37794" y="650796"/>
                    <a:pt x="26937" y="650796"/>
                  </a:cubicBezTo>
                  <a:cubicBezTo>
                    <a:pt x="16079" y="650796"/>
                    <a:pt x="7277" y="641994"/>
                    <a:pt x="7277" y="631137"/>
                  </a:cubicBezTo>
                  <a:cubicBezTo>
                    <a:pt x="7277" y="620279"/>
                    <a:pt x="16079" y="611477"/>
                    <a:pt x="26937" y="611477"/>
                  </a:cubicBezTo>
                  <a:close/>
                  <a:moveTo>
                    <a:pt x="879815" y="567805"/>
                  </a:moveTo>
                  <a:cubicBezTo>
                    <a:pt x="890005" y="567805"/>
                    <a:pt x="898265" y="576065"/>
                    <a:pt x="898265" y="586255"/>
                  </a:cubicBezTo>
                  <a:cubicBezTo>
                    <a:pt x="898265" y="596445"/>
                    <a:pt x="890005" y="604705"/>
                    <a:pt x="879815" y="604705"/>
                  </a:cubicBezTo>
                  <a:cubicBezTo>
                    <a:pt x="869625" y="604705"/>
                    <a:pt x="861365" y="596444"/>
                    <a:pt x="861365" y="586255"/>
                  </a:cubicBezTo>
                  <a:cubicBezTo>
                    <a:pt x="861365" y="576065"/>
                    <a:pt x="869625" y="567805"/>
                    <a:pt x="879815" y="567805"/>
                  </a:cubicBezTo>
                  <a:close/>
                  <a:moveTo>
                    <a:pt x="790032" y="567805"/>
                  </a:moveTo>
                  <a:cubicBezTo>
                    <a:pt x="800222" y="567805"/>
                    <a:pt x="808482" y="576065"/>
                    <a:pt x="808482" y="586255"/>
                  </a:cubicBezTo>
                  <a:cubicBezTo>
                    <a:pt x="808482" y="596445"/>
                    <a:pt x="800222" y="604705"/>
                    <a:pt x="790032" y="604705"/>
                  </a:cubicBezTo>
                  <a:cubicBezTo>
                    <a:pt x="779842" y="604705"/>
                    <a:pt x="771582" y="596444"/>
                    <a:pt x="771582" y="586255"/>
                  </a:cubicBezTo>
                  <a:cubicBezTo>
                    <a:pt x="771582" y="576065"/>
                    <a:pt x="779842" y="567805"/>
                    <a:pt x="790032" y="567805"/>
                  </a:cubicBezTo>
                  <a:close/>
                  <a:moveTo>
                    <a:pt x="700269" y="567805"/>
                  </a:moveTo>
                  <a:cubicBezTo>
                    <a:pt x="710459" y="567805"/>
                    <a:pt x="718719" y="576065"/>
                    <a:pt x="718719" y="586255"/>
                  </a:cubicBezTo>
                  <a:cubicBezTo>
                    <a:pt x="718719" y="596445"/>
                    <a:pt x="710459" y="604705"/>
                    <a:pt x="700269" y="604705"/>
                  </a:cubicBezTo>
                  <a:cubicBezTo>
                    <a:pt x="690079" y="604705"/>
                    <a:pt x="681819" y="596444"/>
                    <a:pt x="681819" y="586255"/>
                  </a:cubicBezTo>
                  <a:cubicBezTo>
                    <a:pt x="681819" y="576065"/>
                    <a:pt x="690079" y="567805"/>
                    <a:pt x="700269" y="567805"/>
                  </a:cubicBezTo>
                  <a:close/>
                  <a:moveTo>
                    <a:pt x="610486" y="567805"/>
                  </a:moveTo>
                  <a:cubicBezTo>
                    <a:pt x="620676" y="567805"/>
                    <a:pt x="628936" y="576065"/>
                    <a:pt x="628936" y="586255"/>
                  </a:cubicBezTo>
                  <a:cubicBezTo>
                    <a:pt x="628936" y="596445"/>
                    <a:pt x="620676" y="604705"/>
                    <a:pt x="610486" y="604705"/>
                  </a:cubicBezTo>
                  <a:cubicBezTo>
                    <a:pt x="600296" y="604705"/>
                    <a:pt x="592036" y="596444"/>
                    <a:pt x="592036" y="586255"/>
                  </a:cubicBezTo>
                  <a:cubicBezTo>
                    <a:pt x="592036" y="576065"/>
                    <a:pt x="600296" y="567805"/>
                    <a:pt x="610486" y="567805"/>
                  </a:cubicBezTo>
                  <a:close/>
                  <a:moveTo>
                    <a:pt x="520703" y="567805"/>
                  </a:moveTo>
                  <a:cubicBezTo>
                    <a:pt x="530893" y="567805"/>
                    <a:pt x="539153" y="576065"/>
                    <a:pt x="539153" y="586255"/>
                  </a:cubicBezTo>
                  <a:cubicBezTo>
                    <a:pt x="539153" y="596445"/>
                    <a:pt x="530893" y="604705"/>
                    <a:pt x="520703" y="604705"/>
                  </a:cubicBezTo>
                  <a:cubicBezTo>
                    <a:pt x="510513" y="604705"/>
                    <a:pt x="502253" y="596444"/>
                    <a:pt x="502253" y="586255"/>
                  </a:cubicBezTo>
                  <a:cubicBezTo>
                    <a:pt x="502253" y="576065"/>
                    <a:pt x="510513" y="567805"/>
                    <a:pt x="520703" y="567805"/>
                  </a:cubicBezTo>
                  <a:close/>
                  <a:moveTo>
                    <a:pt x="430930" y="567805"/>
                  </a:moveTo>
                  <a:cubicBezTo>
                    <a:pt x="441120" y="567805"/>
                    <a:pt x="449380" y="576065"/>
                    <a:pt x="449380" y="586255"/>
                  </a:cubicBezTo>
                  <a:cubicBezTo>
                    <a:pt x="449380" y="596445"/>
                    <a:pt x="441120" y="604705"/>
                    <a:pt x="430930" y="604705"/>
                  </a:cubicBezTo>
                  <a:cubicBezTo>
                    <a:pt x="420740" y="604705"/>
                    <a:pt x="412480" y="596444"/>
                    <a:pt x="412480" y="586255"/>
                  </a:cubicBezTo>
                  <a:cubicBezTo>
                    <a:pt x="412480" y="576065"/>
                    <a:pt x="420740" y="567805"/>
                    <a:pt x="430930" y="567805"/>
                  </a:cubicBezTo>
                  <a:close/>
                  <a:moveTo>
                    <a:pt x="341157" y="567805"/>
                  </a:moveTo>
                  <a:cubicBezTo>
                    <a:pt x="351347" y="567805"/>
                    <a:pt x="359607" y="576065"/>
                    <a:pt x="359607" y="586255"/>
                  </a:cubicBezTo>
                  <a:cubicBezTo>
                    <a:pt x="359607" y="596445"/>
                    <a:pt x="351347" y="604705"/>
                    <a:pt x="341157" y="604705"/>
                  </a:cubicBezTo>
                  <a:cubicBezTo>
                    <a:pt x="330967" y="604705"/>
                    <a:pt x="322707" y="596444"/>
                    <a:pt x="322707" y="586255"/>
                  </a:cubicBezTo>
                  <a:cubicBezTo>
                    <a:pt x="322707" y="576065"/>
                    <a:pt x="330967" y="567805"/>
                    <a:pt x="341157" y="567805"/>
                  </a:cubicBezTo>
                  <a:close/>
                  <a:moveTo>
                    <a:pt x="251374" y="567805"/>
                  </a:moveTo>
                  <a:cubicBezTo>
                    <a:pt x="261564" y="567805"/>
                    <a:pt x="269824" y="576065"/>
                    <a:pt x="269824" y="586255"/>
                  </a:cubicBezTo>
                  <a:cubicBezTo>
                    <a:pt x="269824" y="596445"/>
                    <a:pt x="261564" y="604705"/>
                    <a:pt x="251374" y="604705"/>
                  </a:cubicBezTo>
                  <a:cubicBezTo>
                    <a:pt x="241184" y="604705"/>
                    <a:pt x="232924" y="596444"/>
                    <a:pt x="232924" y="586255"/>
                  </a:cubicBezTo>
                  <a:cubicBezTo>
                    <a:pt x="232924" y="576065"/>
                    <a:pt x="241184" y="567805"/>
                    <a:pt x="251374" y="567805"/>
                  </a:cubicBezTo>
                  <a:close/>
                  <a:moveTo>
                    <a:pt x="161601" y="567805"/>
                  </a:moveTo>
                  <a:cubicBezTo>
                    <a:pt x="171791" y="567805"/>
                    <a:pt x="180051" y="576065"/>
                    <a:pt x="180051" y="586255"/>
                  </a:cubicBezTo>
                  <a:cubicBezTo>
                    <a:pt x="180051" y="596445"/>
                    <a:pt x="171791" y="604705"/>
                    <a:pt x="161601" y="604705"/>
                  </a:cubicBezTo>
                  <a:cubicBezTo>
                    <a:pt x="151411" y="604705"/>
                    <a:pt x="143151" y="596444"/>
                    <a:pt x="143151" y="586255"/>
                  </a:cubicBezTo>
                  <a:cubicBezTo>
                    <a:pt x="143151" y="576065"/>
                    <a:pt x="151411" y="567805"/>
                    <a:pt x="161601" y="567805"/>
                  </a:cubicBezTo>
                  <a:close/>
                  <a:moveTo>
                    <a:pt x="71828" y="567805"/>
                  </a:moveTo>
                  <a:cubicBezTo>
                    <a:pt x="82018" y="567805"/>
                    <a:pt x="90278" y="576065"/>
                    <a:pt x="90278" y="586255"/>
                  </a:cubicBezTo>
                  <a:cubicBezTo>
                    <a:pt x="90278" y="596445"/>
                    <a:pt x="82018" y="604705"/>
                    <a:pt x="71828" y="604705"/>
                  </a:cubicBezTo>
                  <a:cubicBezTo>
                    <a:pt x="61638" y="604705"/>
                    <a:pt x="53378" y="596444"/>
                    <a:pt x="53378" y="586255"/>
                  </a:cubicBezTo>
                  <a:cubicBezTo>
                    <a:pt x="53378" y="576065"/>
                    <a:pt x="61638" y="567805"/>
                    <a:pt x="71828" y="567805"/>
                  </a:cubicBezTo>
                  <a:close/>
                  <a:moveTo>
                    <a:pt x="475822" y="524133"/>
                  </a:moveTo>
                  <a:cubicBezTo>
                    <a:pt x="485338" y="524133"/>
                    <a:pt x="493052" y="531847"/>
                    <a:pt x="493052" y="541364"/>
                  </a:cubicBezTo>
                  <a:cubicBezTo>
                    <a:pt x="493052" y="550880"/>
                    <a:pt x="485338" y="558594"/>
                    <a:pt x="475822" y="558594"/>
                  </a:cubicBezTo>
                  <a:cubicBezTo>
                    <a:pt x="466305" y="558594"/>
                    <a:pt x="458591" y="550880"/>
                    <a:pt x="458591" y="541364"/>
                  </a:cubicBezTo>
                  <a:cubicBezTo>
                    <a:pt x="458591" y="531847"/>
                    <a:pt x="466305" y="524133"/>
                    <a:pt x="475822" y="524133"/>
                  </a:cubicBezTo>
                  <a:close/>
                  <a:moveTo>
                    <a:pt x="26937" y="524133"/>
                  </a:moveTo>
                  <a:cubicBezTo>
                    <a:pt x="36453" y="524133"/>
                    <a:pt x="44167" y="531847"/>
                    <a:pt x="44167" y="541364"/>
                  </a:cubicBezTo>
                  <a:cubicBezTo>
                    <a:pt x="44167" y="550880"/>
                    <a:pt x="36453" y="558594"/>
                    <a:pt x="26937" y="558594"/>
                  </a:cubicBezTo>
                  <a:cubicBezTo>
                    <a:pt x="17420" y="558594"/>
                    <a:pt x="9706" y="550880"/>
                    <a:pt x="9706" y="541364"/>
                  </a:cubicBezTo>
                  <a:cubicBezTo>
                    <a:pt x="9706" y="531847"/>
                    <a:pt x="17420" y="524133"/>
                    <a:pt x="26937" y="524133"/>
                  </a:cubicBezTo>
                  <a:close/>
                  <a:moveTo>
                    <a:pt x="924706" y="524123"/>
                  </a:moveTo>
                  <a:cubicBezTo>
                    <a:pt x="934228" y="524123"/>
                    <a:pt x="941946" y="531842"/>
                    <a:pt x="941946" y="541363"/>
                  </a:cubicBezTo>
                  <a:cubicBezTo>
                    <a:pt x="941946" y="550885"/>
                    <a:pt x="934228" y="558604"/>
                    <a:pt x="924706" y="558604"/>
                  </a:cubicBezTo>
                  <a:cubicBezTo>
                    <a:pt x="915185" y="558604"/>
                    <a:pt x="907466" y="550885"/>
                    <a:pt x="907466" y="541363"/>
                  </a:cubicBezTo>
                  <a:cubicBezTo>
                    <a:pt x="907466" y="531842"/>
                    <a:pt x="915185" y="524123"/>
                    <a:pt x="924706" y="524123"/>
                  </a:cubicBezTo>
                  <a:close/>
                  <a:moveTo>
                    <a:pt x="834923" y="524123"/>
                  </a:moveTo>
                  <a:cubicBezTo>
                    <a:pt x="844445" y="524123"/>
                    <a:pt x="852164" y="531842"/>
                    <a:pt x="852164" y="541363"/>
                  </a:cubicBezTo>
                  <a:cubicBezTo>
                    <a:pt x="852164" y="550885"/>
                    <a:pt x="844445" y="558604"/>
                    <a:pt x="834923" y="558604"/>
                  </a:cubicBezTo>
                  <a:cubicBezTo>
                    <a:pt x="825402" y="558604"/>
                    <a:pt x="817683" y="550885"/>
                    <a:pt x="817683" y="541363"/>
                  </a:cubicBezTo>
                  <a:cubicBezTo>
                    <a:pt x="817683" y="531842"/>
                    <a:pt x="825402" y="524123"/>
                    <a:pt x="834923" y="524123"/>
                  </a:cubicBezTo>
                  <a:close/>
                  <a:moveTo>
                    <a:pt x="745150" y="524123"/>
                  </a:moveTo>
                  <a:cubicBezTo>
                    <a:pt x="754672" y="524123"/>
                    <a:pt x="762391" y="531842"/>
                    <a:pt x="762391" y="541363"/>
                  </a:cubicBezTo>
                  <a:cubicBezTo>
                    <a:pt x="762391" y="550885"/>
                    <a:pt x="754672" y="558604"/>
                    <a:pt x="745150" y="558604"/>
                  </a:cubicBezTo>
                  <a:cubicBezTo>
                    <a:pt x="735629" y="558604"/>
                    <a:pt x="727910" y="550885"/>
                    <a:pt x="727910" y="541363"/>
                  </a:cubicBezTo>
                  <a:cubicBezTo>
                    <a:pt x="727910" y="531842"/>
                    <a:pt x="735629" y="524123"/>
                    <a:pt x="745150" y="524123"/>
                  </a:cubicBezTo>
                  <a:close/>
                  <a:moveTo>
                    <a:pt x="655367" y="524123"/>
                  </a:moveTo>
                  <a:cubicBezTo>
                    <a:pt x="664889" y="524123"/>
                    <a:pt x="672607" y="531842"/>
                    <a:pt x="672607" y="541363"/>
                  </a:cubicBezTo>
                  <a:cubicBezTo>
                    <a:pt x="672607" y="550885"/>
                    <a:pt x="664889" y="558604"/>
                    <a:pt x="655367" y="558604"/>
                  </a:cubicBezTo>
                  <a:cubicBezTo>
                    <a:pt x="645846" y="558604"/>
                    <a:pt x="638127" y="550885"/>
                    <a:pt x="638127" y="541363"/>
                  </a:cubicBezTo>
                  <a:cubicBezTo>
                    <a:pt x="638127" y="531842"/>
                    <a:pt x="645846" y="524123"/>
                    <a:pt x="655367" y="524123"/>
                  </a:cubicBezTo>
                  <a:close/>
                  <a:moveTo>
                    <a:pt x="565594" y="524123"/>
                  </a:moveTo>
                  <a:cubicBezTo>
                    <a:pt x="575116" y="524123"/>
                    <a:pt x="582834" y="531842"/>
                    <a:pt x="582834" y="541363"/>
                  </a:cubicBezTo>
                  <a:cubicBezTo>
                    <a:pt x="582834" y="550885"/>
                    <a:pt x="575116" y="558604"/>
                    <a:pt x="565594" y="558604"/>
                  </a:cubicBezTo>
                  <a:cubicBezTo>
                    <a:pt x="556073" y="558604"/>
                    <a:pt x="548354" y="550885"/>
                    <a:pt x="548354" y="541363"/>
                  </a:cubicBezTo>
                  <a:cubicBezTo>
                    <a:pt x="548354" y="531842"/>
                    <a:pt x="556073" y="524123"/>
                    <a:pt x="565594" y="524123"/>
                  </a:cubicBezTo>
                  <a:close/>
                  <a:moveTo>
                    <a:pt x="386048" y="524123"/>
                  </a:moveTo>
                  <a:cubicBezTo>
                    <a:pt x="395570" y="524123"/>
                    <a:pt x="403289" y="531842"/>
                    <a:pt x="403289" y="541363"/>
                  </a:cubicBezTo>
                  <a:cubicBezTo>
                    <a:pt x="403289" y="550885"/>
                    <a:pt x="395570" y="558604"/>
                    <a:pt x="386048" y="558604"/>
                  </a:cubicBezTo>
                  <a:cubicBezTo>
                    <a:pt x="376527" y="558604"/>
                    <a:pt x="368808" y="550885"/>
                    <a:pt x="368808" y="541363"/>
                  </a:cubicBezTo>
                  <a:cubicBezTo>
                    <a:pt x="368808" y="531842"/>
                    <a:pt x="376527" y="524123"/>
                    <a:pt x="386048" y="524123"/>
                  </a:cubicBezTo>
                  <a:close/>
                  <a:moveTo>
                    <a:pt x="296265" y="524123"/>
                  </a:moveTo>
                  <a:cubicBezTo>
                    <a:pt x="305787" y="524123"/>
                    <a:pt x="313506" y="531842"/>
                    <a:pt x="313506" y="541363"/>
                  </a:cubicBezTo>
                  <a:cubicBezTo>
                    <a:pt x="313506" y="550885"/>
                    <a:pt x="305787" y="558604"/>
                    <a:pt x="296265" y="558604"/>
                  </a:cubicBezTo>
                  <a:cubicBezTo>
                    <a:pt x="286744" y="558604"/>
                    <a:pt x="279025" y="550885"/>
                    <a:pt x="279025" y="541363"/>
                  </a:cubicBezTo>
                  <a:cubicBezTo>
                    <a:pt x="279025" y="531842"/>
                    <a:pt x="286744" y="524123"/>
                    <a:pt x="296265" y="524123"/>
                  </a:cubicBezTo>
                  <a:close/>
                  <a:moveTo>
                    <a:pt x="206492" y="524123"/>
                  </a:moveTo>
                  <a:cubicBezTo>
                    <a:pt x="216014" y="524123"/>
                    <a:pt x="223733" y="531842"/>
                    <a:pt x="223733" y="541363"/>
                  </a:cubicBezTo>
                  <a:cubicBezTo>
                    <a:pt x="223733" y="550885"/>
                    <a:pt x="216014" y="558604"/>
                    <a:pt x="206492" y="558604"/>
                  </a:cubicBezTo>
                  <a:cubicBezTo>
                    <a:pt x="196971" y="558604"/>
                    <a:pt x="189252" y="550885"/>
                    <a:pt x="189252" y="541363"/>
                  </a:cubicBezTo>
                  <a:cubicBezTo>
                    <a:pt x="189252" y="531842"/>
                    <a:pt x="196971" y="524123"/>
                    <a:pt x="206492" y="524123"/>
                  </a:cubicBezTo>
                  <a:close/>
                  <a:moveTo>
                    <a:pt x="116710" y="524123"/>
                  </a:moveTo>
                  <a:cubicBezTo>
                    <a:pt x="126232" y="524123"/>
                    <a:pt x="133950" y="531842"/>
                    <a:pt x="133950" y="541363"/>
                  </a:cubicBezTo>
                  <a:cubicBezTo>
                    <a:pt x="133950" y="550885"/>
                    <a:pt x="126232" y="558604"/>
                    <a:pt x="116710" y="558604"/>
                  </a:cubicBezTo>
                  <a:cubicBezTo>
                    <a:pt x="107189" y="558604"/>
                    <a:pt x="99470" y="550885"/>
                    <a:pt x="99470" y="541363"/>
                  </a:cubicBezTo>
                  <a:cubicBezTo>
                    <a:pt x="99470" y="531842"/>
                    <a:pt x="107189" y="524123"/>
                    <a:pt x="116710" y="524123"/>
                  </a:cubicBezTo>
                  <a:close/>
                  <a:moveTo>
                    <a:pt x="879815" y="480460"/>
                  </a:moveTo>
                  <a:cubicBezTo>
                    <a:pt x="888663" y="480460"/>
                    <a:pt x="895836" y="487633"/>
                    <a:pt x="895836" y="496481"/>
                  </a:cubicBezTo>
                  <a:cubicBezTo>
                    <a:pt x="895836" y="505329"/>
                    <a:pt x="888663" y="512502"/>
                    <a:pt x="879815" y="512502"/>
                  </a:cubicBezTo>
                  <a:cubicBezTo>
                    <a:pt x="870967" y="512502"/>
                    <a:pt x="863794" y="505329"/>
                    <a:pt x="863794" y="496481"/>
                  </a:cubicBezTo>
                  <a:cubicBezTo>
                    <a:pt x="863794" y="487633"/>
                    <a:pt x="870967" y="480460"/>
                    <a:pt x="879815" y="480460"/>
                  </a:cubicBezTo>
                  <a:close/>
                  <a:moveTo>
                    <a:pt x="790042" y="480460"/>
                  </a:moveTo>
                  <a:cubicBezTo>
                    <a:pt x="798890" y="480460"/>
                    <a:pt x="806063" y="487633"/>
                    <a:pt x="806063" y="496481"/>
                  </a:cubicBezTo>
                  <a:cubicBezTo>
                    <a:pt x="806063" y="505329"/>
                    <a:pt x="798890" y="512502"/>
                    <a:pt x="790042" y="512502"/>
                  </a:cubicBezTo>
                  <a:cubicBezTo>
                    <a:pt x="781194" y="512502"/>
                    <a:pt x="774021" y="505329"/>
                    <a:pt x="774021" y="496481"/>
                  </a:cubicBezTo>
                  <a:cubicBezTo>
                    <a:pt x="774021" y="487633"/>
                    <a:pt x="781194" y="480460"/>
                    <a:pt x="790042" y="480460"/>
                  </a:cubicBezTo>
                  <a:close/>
                  <a:moveTo>
                    <a:pt x="700259" y="480460"/>
                  </a:moveTo>
                  <a:cubicBezTo>
                    <a:pt x="709107" y="480460"/>
                    <a:pt x="716280" y="487633"/>
                    <a:pt x="716280" y="496481"/>
                  </a:cubicBezTo>
                  <a:cubicBezTo>
                    <a:pt x="716280" y="505329"/>
                    <a:pt x="709107" y="512502"/>
                    <a:pt x="700259" y="512502"/>
                  </a:cubicBezTo>
                  <a:cubicBezTo>
                    <a:pt x="691411" y="512502"/>
                    <a:pt x="684238" y="505329"/>
                    <a:pt x="684238" y="496481"/>
                  </a:cubicBezTo>
                  <a:cubicBezTo>
                    <a:pt x="684238" y="487633"/>
                    <a:pt x="691411" y="480460"/>
                    <a:pt x="700259" y="480460"/>
                  </a:cubicBezTo>
                  <a:close/>
                  <a:moveTo>
                    <a:pt x="610486" y="480460"/>
                  </a:moveTo>
                  <a:cubicBezTo>
                    <a:pt x="619334" y="480460"/>
                    <a:pt x="626507" y="487633"/>
                    <a:pt x="626507" y="496481"/>
                  </a:cubicBezTo>
                  <a:cubicBezTo>
                    <a:pt x="626507" y="505329"/>
                    <a:pt x="619334" y="512502"/>
                    <a:pt x="610486" y="512502"/>
                  </a:cubicBezTo>
                  <a:cubicBezTo>
                    <a:pt x="601638" y="512502"/>
                    <a:pt x="594465" y="505329"/>
                    <a:pt x="594465" y="496481"/>
                  </a:cubicBezTo>
                  <a:cubicBezTo>
                    <a:pt x="594465" y="487633"/>
                    <a:pt x="601638" y="480460"/>
                    <a:pt x="610486" y="480460"/>
                  </a:cubicBezTo>
                  <a:close/>
                  <a:moveTo>
                    <a:pt x="520703" y="480460"/>
                  </a:moveTo>
                  <a:cubicBezTo>
                    <a:pt x="529551" y="480460"/>
                    <a:pt x="536724" y="487633"/>
                    <a:pt x="536724" y="496481"/>
                  </a:cubicBezTo>
                  <a:cubicBezTo>
                    <a:pt x="536724" y="505329"/>
                    <a:pt x="529551" y="512502"/>
                    <a:pt x="520703" y="512502"/>
                  </a:cubicBezTo>
                  <a:cubicBezTo>
                    <a:pt x="511855" y="512502"/>
                    <a:pt x="504682" y="505329"/>
                    <a:pt x="504682" y="496481"/>
                  </a:cubicBezTo>
                  <a:cubicBezTo>
                    <a:pt x="504682" y="487633"/>
                    <a:pt x="511855" y="480460"/>
                    <a:pt x="520703" y="480460"/>
                  </a:cubicBezTo>
                  <a:close/>
                  <a:moveTo>
                    <a:pt x="430930" y="480460"/>
                  </a:moveTo>
                  <a:cubicBezTo>
                    <a:pt x="439778" y="480460"/>
                    <a:pt x="446951" y="487633"/>
                    <a:pt x="446951" y="496481"/>
                  </a:cubicBezTo>
                  <a:cubicBezTo>
                    <a:pt x="446951" y="505329"/>
                    <a:pt x="439778" y="512502"/>
                    <a:pt x="430930" y="512502"/>
                  </a:cubicBezTo>
                  <a:cubicBezTo>
                    <a:pt x="422082" y="512502"/>
                    <a:pt x="414909" y="505329"/>
                    <a:pt x="414909" y="496481"/>
                  </a:cubicBezTo>
                  <a:cubicBezTo>
                    <a:pt x="414909" y="487633"/>
                    <a:pt x="422082" y="480460"/>
                    <a:pt x="430930" y="480460"/>
                  </a:cubicBezTo>
                  <a:close/>
                  <a:moveTo>
                    <a:pt x="161601" y="480460"/>
                  </a:moveTo>
                  <a:cubicBezTo>
                    <a:pt x="170449" y="480460"/>
                    <a:pt x="177622" y="487633"/>
                    <a:pt x="177622" y="496481"/>
                  </a:cubicBezTo>
                  <a:cubicBezTo>
                    <a:pt x="177622" y="505329"/>
                    <a:pt x="170449" y="512502"/>
                    <a:pt x="161601" y="512502"/>
                  </a:cubicBezTo>
                  <a:cubicBezTo>
                    <a:pt x="152753" y="512502"/>
                    <a:pt x="145580" y="505329"/>
                    <a:pt x="145580" y="496481"/>
                  </a:cubicBezTo>
                  <a:cubicBezTo>
                    <a:pt x="145580" y="487633"/>
                    <a:pt x="152753" y="480460"/>
                    <a:pt x="161601" y="480460"/>
                  </a:cubicBezTo>
                  <a:close/>
                  <a:moveTo>
                    <a:pt x="71828" y="480460"/>
                  </a:moveTo>
                  <a:cubicBezTo>
                    <a:pt x="80676" y="480460"/>
                    <a:pt x="87849" y="487633"/>
                    <a:pt x="87849" y="496481"/>
                  </a:cubicBezTo>
                  <a:cubicBezTo>
                    <a:pt x="87849" y="505329"/>
                    <a:pt x="80676" y="512502"/>
                    <a:pt x="71828" y="512502"/>
                  </a:cubicBezTo>
                  <a:cubicBezTo>
                    <a:pt x="62980" y="512502"/>
                    <a:pt x="55807" y="505329"/>
                    <a:pt x="55807" y="496481"/>
                  </a:cubicBezTo>
                  <a:cubicBezTo>
                    <a:pt x="55807" y="487633"/>
                    <a:pt x="62980" y="480460"/>
                    <a:pt x="71828" y="480460"/>
                  </a:cubicBezTo>
                  <a:close/>
                  <a:moveTo>
                    <a:pt x="341157" y="480451"/>
                  </a:moveTo>
                  <a:cubicBezTo>
                    <a:pt x="350010" y="480451"/>
                    <a:pt x="357187" y="487628"/>
                    <a:pt x="357187" y="496482"/>
                  </a:cubicBezTo>
                  <a:cubicBezTo>
                    <a:pt x="357187" y="505335"/>
                    <a:pt x="350010" y="512512"/>
                    <a:pt x="341157" y="512512"/>
                  </a:cubicBezTo>
                  <a:cubicBezTo>
                    <a:pt x="332303" y="512512"/>
                    <a:pt x="325126" y="505335"/>
                    <a:pt x="325126" y="496482"/>
                  </a:cubicBezTo>
                  <a:cubicBezTo>
                    <a:pt x="325126" y="487628"/>
                    <a:pt x="332303" y="480451"/>
                    <a:pt x="341157" y="480451"/>
                  </a:cubicBezTo>
                  <a:close/>
                  <a:moveTo>
                    <a:pt x="251375" y="480451"/>
                  </a:moveTo>
                  <a:cubicBezTo>
                    <a:pt x="260228" y="480451"/>
                    <a:pt x="267405" y="487628"/>
                    <a:pt x="267405" y="496482"/>
                  </a:cubicBezTo>
                  <a:cubicBezTo>
                    <a:pt x="267405" y="505335"/>
                    <a:pt x="260228" y="512512"/>
                    <a:pt x="251375" y="512512"/>
                  </a:cubicBezTo>
                  <a:cubicBezTo>
                    <a:pt x="242521" y="512512"/>
                    <a:pt x="235344" y="505335"/>
                    <a:pt x="235344" y="496482"/>
                  </a:cubicBezTo>
                  <a:cubicBezTo>
                    <a:pt x="235344" y="487628"/>
                    <a:pt x="242521" y="480451"/>
                    <a:pt x="251375" y="480451"/>
                  </a:cubicBezTo>
                  <a:close/>
                  <a:moveTo>
                    <a:pt x="924706" y="436769"/>
                  </a:moveTo>
                  <a:cubicBezTo>
                    <a:pt x="932886" y="436769"/>
                    <a:pt x="939518" y="443400"/>
                    <a:pt x="939518" y="451580"/>
                  </a:cubicBezTo>
                  <a:cubicBezTo>
                    <a:pt x="939518" y="459760"/>
                    <a:pt x="932886" y="466392"/>
                    <a:pt x="924706" y="466392"/>
                  </a:cubicBezTo>
                  <a:cubicBezTo>
                    <a:pt x="916526" y="466392"/>
                    <a:pt x="909895" y="459760"/>
                    <a:pt x="909895" y="451580"/>
                  </a:cubicBezTo>
                  <a:cubicBezTo>
                    <a:pt x="909895" y="443400"/>
                    <a:pt x="916526" y="436769"/>
                    <a:pt x="924706" y="436769"/>
                  </a:cubicBezTo>
                  <a:close/>
                  <a:moveTo>
                    <a:pt x="834923" y="436769"/>
                  </a:moveTo>
                  <a:cubicBezTo>
                    <a:pt x="843103" y="436769"/>
                    <a:pt x="849735" y="443400"/>
                    <a:pt x="849735" y="451580"/>
                  </a:cubicBezTo>
                  <a:cubicBezTo>
                    <a:pt x="849735" y="459760"/>
                    <a:pt x="843103" y="466392"/>
                    <a:pt x="834923" y="466392"/>
                  </a:cubicBezTo>
                  <a:cubicBezTo>
                    <a:pt x="826743" y="466392"/>
                    <a:pt x="820112" y="459760"/>
                    <a:pt x="820112" y="451580"/>
                  </a:cubicBezTo>
                  <a:cubicBezTo>
                    <a:pt x="820112" y="443400"/>
                    <a:pt x="826743" y="436769"/>
                    <a:pt x="834923" y="436769"/>
                  </a:cubicBezTo>
                  <a:close/>
                  <a:moveTo>
                    <a:pt x="745150" y="436769"/>
                  </a:moveTo>
                  <a:cubicBezTo>
                    <a:pt x="753330" y="436769"/>
                    <a:pt x="759962" y="443400"/>
                    <a:pt x="759962" y="451580"/>
                  </a:cubicBezTo>
                  <a:cubicBezTo>
                    <a:pt x="759962" y="459760"/>
                    <a:pt x="753330" y="466392"/>
                    <a:pt x="745150" y="466392"/>
                  </a:cubicBezTo>
                  <a:cubicBezTo>
                    <a:pt x="736970" y="466392"/>
                    <a:pt x="730339" y="459760"/>
                    <a:pt x="730339" y="451580"/>
                  </a:cubicBezTo>
                  <a:cubicBezTo>
                    <a:pt x="730339" y="443400"/>
                    <a:pt x="736970" y="436769"/>
                    <a:pt x="745150" y="436769"/>
                  </a:cubicBezTo>
                  <a:close/>
                  <a:moveTo>
                    <a:pt x="655377" y="436769"/>
                  </a:moveTo>
                  <a:cubicBezTo>
                    <a:pt x="663557" y="436769"/>
                    <a:pt x="670189" y="443400"/>
                    <a:pt x="670189" y="451580"/>
                  </a:cubicBezTo>
                  <a:cubicBezTo>
                    <a:pt x="670189" y="459760"/>
                    <a:pt x="663557" y="466392"/>
                    <a:pt x="655377" y="466392"/>
                  </a:cubicBezTo>
                  <a:cubicBezTo>
                    <a:pt x="647197" y="466392"/>
                    <a:pt x="640566" y="459760"/>
                    <a:pt x="640566" y="451580"/>
                  </a:cubicBezTo>
                  <a:cubicBezTo>
                    <a:pt x="640566" y="443400"/>
                    <a:pt x="647197" y="436769"/>
                    <a:pt x="655377" y="436769"/>
                  </a:cubicBezTo>
                  <a:close/>
                  <a:moveTo>
                    <a:pt x="565594" y="436769"/>
                  </a:moveTo>
                  <a:cubicBezTo>
                    <a:pt x="573774" y="436769"/>
                    <a:pt x="580406" y="443400"/>
                    <a:pt x="580406" y="451580"/>
                  </a:cubicBezTo>
                  <a:cubicBezTo>
                    <a:pt x="580406" y="459760"/>
                    <a:pt x="573774" y="466392"/>
                    <a:pt x="565594" y="466392"/>
                  </a:cubicBezTo>
                  <a:cubicBezTo>
                    <a:pt x="557414" y="466392"/>
                    <a:pt x="550783" y="459760"/>
                    <a:pt x="550783" y="451580"/>
                  </a:cubicBezTo>
                  <a:cubicBezTo>
                    <a:pt x="550783" y="443400"/>
                    <a:pt x="557414" y="436769"/>
                    <a:pt x="565594" y="436769"/>
                  </a:cubicBezTo>
                  <a:close/>
                  <a:moveTo>
                    <a:pt x="475821" y="436769"/>
                  </a:moveTo>
                  <a:cubicBezTo>
                    <a:pt x="484001" y="436769"/>
                    <a:pt x="490633" y="443400"/>
                    <a:pt x="490633" y="451580"/>
                  </a:cubicBezTo>
                  <a:cubicBezTo>
                    <a:pt x="490633" y="459760"/>
                    <a:pt x="484001" y="466392"/>
                    <a:pt x="475821" y="466392"/>
                  </a:cubicBezTo>
                  <a:cubicBezTo>
                    <a:pt x="467641" y="466392"/>
                    <a:pt x="461010" y="459760"/>
                    <a:pt x="461010" y="451580"/>
                  </a:cubicBezTo>
                  <a:cubicBezTo>
                    <a:pt x="461010" y="443400"/>
                    <a:pt x="467641" y="436769"/>
                    <a:pt x="475821" y="436769"/>
                  </a:cubicBezTo>
                  <a:close/>
                  <a:moveTo>
                    <a:pt x="386038" y="436769"/>
                  </a:moveTo>
                  <a:cubicBezTo>
                    <a:pt x="394218" y="436769"/>
                    <a:pt x="400850" y="443400"/>
                    <a:pt x="400850" y="451580"/>
                  </a:cubicBezTo>
                  <a:cubicBezTo>
                    <a:pt x="400850" y="459760"/>
                    <a:pt x="394218" y="466392"/>
                    <a:pt x="386038" y="466392"/>
                  </a:cubicBezTo>
                  <a:cubicBezTo>
                    <a:pt x="377858" y="466392"/>
                    <a:pt x="371227" y="459760"/>
                    <a:pt x="371227" y="451580"/>
                  </a:cubicBezTo>
                  <a:cubicBezTo>
                    <a:pt x="371227" y="443400"/>
                    <a:pt x="377858" y="436769"/>
                    <a:pt x="386038" y="436769"/>
                  </a:cubicBezTo>
                  <a:close/>
                  <a:moveTo>
                    <a:pt x="296265" y="436769"/>
                  </a:moveTo>
                  <a:cubicBezTo>
                    <a:pt x="304445" y="436769"/>
                    <a:pt x="311077" y="443400"/>
                    <a:pt x="311077" y="451580"/>
                  </a:cubicBezTo>
                  <a:cubicBezTo>
                    <a:pt x="311077" y="459760"/>
                    <a:pt x="304445" y="466392"/>
                    <a:pt x="296265" y="466392"/>
                  </a:cubicBezTo>
                  <a:cubicBezTo>
                    <a:pt x="288085" y="466392"/>
                    <a:pt x="281454" y="459760"/>
                    <a:pt x="281454" y="451580"/>
                  </a:cubicBezTo>
                  <a:cubicBezTo>
                    <a:pt x="281454" y="443400"/>
                    <a:pt x="288085" y="436769"/>
                    <a:pt x="296265" y="436769"/>
                  </a:cubicBezTo>
                  <a:close/>
                  <a:moveTo>
                    <a:pt x="206492" y="436769"/>
                  </a:moveTo>
                  <a:cubicBezTo>
                    <a:pt x="214672" y="436769"/>
                    <a:pt x="221304" y="443400"/>
                    <a:pt x="221304" y="451580"/>
                  </a:cubicBezTo>
                  <a:cubicBezTo>
                    <a:pt x="221304" y="459760"/>
                    <a:pt x="214672" y="466392"/>
                    <a:pt x="206492" y="466392"/>
                  </a:cubicBezTo>
                  <a:cubicBezTo>
                    <a:pt x="198312" y="466392"/>
                    <a:pt x="191681" y="459760"/>
                    <a:pt x="191681" y="451580"/>
                  </a:cubicBezTo>
                  <a:cubicBezTo>
                    <a:pt x="191681" y="443400"/>
                    <a:pt x="198312" y="436769"/>
                    <a:pt x="206492" y="436769"/>
                  </a:cubicBezTo>
                  <a:close/>
                  <a:moveTo>
                    <a:pt x="116709" y="436769"/>
                  </a:moveTo>
                  <a:cubicBezTo>
                    <a:pt x="124889" y="436769"/>
                    <a:pt x="131521" y="443400"/>
                    <a:pt x="131521" y="451580"/>
                  </a:cubicBezTo>
                  <a:cubicBezTo>
                    <a:pt x="131521" y="459760"/>
                    <a:pt x="124889" y="466392"/>
                    <a:pt x="116709" y="466392"/>
                  </a:cubicBezTo>
                  <a:cubicBezTo>
                    <a:pt x="108529" y="466392"/>
                    <a:pt x="101898" y="459760"/>
                    <a:pt x="101898" y="451580"/>
                  </a:cubicBezTo>
                  <a:cubicBezTo>
                    <a:pt x="101898" y="443400"/>
                    <a:pt x="108529" y="436769"/>
                    <a:pt x="116709" y="436769"/>
                  </a:cubicBezTo>
                  <a:close/>
                  <a:moveTo>
                    <a:pt x="26936" y="436769"/>
                  </a:moveTo>
                  <a:cubicBezTo>
                    <a:pt x="35116" y="436769"/>
                    <a:pt x="41748" y="443400"/>
                    <a:pt x="41748" y="451580"/>
                  </a:cubicBezTo>
                  <a:cubicBezTo>
                    <a:pt x="41748" y="459760"/>
                    <a:pt x="35116" y="466392"/>
                    <a:pt x="26936" y="466392"/>
                  </a:cubicBezTo>
                  <a:cubicBezTo>
                    <a:pt x="18756" y="466392"/>
                    <a:pt x="12125" y="459760"/>
                    <a:pt x="12125" y="451580"/>
                  </a:cubicBezTo>
                  <a:cubicBezTo>
                    <a:pt x="12125" y="443400"/>
                    <a:pt x="18756" y="436769"/>
                    <a:pt x="26936" y="436769"/>
                  </a:cubicBezTo>
                  <a:close/>
                  <a:moveTo>
                    <a:pt x="251374" y="393107"/>
                  </a:moveTo>
                  <a:cubicBezTo>
                    <a:pt x="258881" y="393107"/>
                    <a:pt x="264966" y="399192"/>
                    <a:pt x="264966" y="406699"/>
                  </a:cubicBezTo>
                  <a:cubicBezTo>
                    <a:pt x="264966" y="414206"/>
                    <a:pt x="258881" y="420291"/>
                    <a:pt x="251374" y="420291"/>
                  </a:cubicBezTo>
                  <a:cubicBezTo>
                    <a:pt x="243867" y="420291"/>
                    <a:pt x="237782" y="414206"/>
                    <a:pt x="237782" y="406699"/>
                  </a:cubicBezTo>
                  <a:cubicBezTo>
                    <a:pt x="237782" y="399192"/>
                    <a:pt x="243867" y="393107"/>
                    <a:pt x="251374" y="393107"/>
                  </a:cubicBezTo>
                  <a:close/>
                  <a:moveTo>
                    <a:pt x="879815" y="393097"/>
                  </a:moveTo>
                  <a:cubicBezTo>
                    <a:pt x="887327" y="393097"/>
                    <a:pt x="893416" y="399187"/>
                    <a:pt x="893416" y="406699"/>
                  </a:cubicBezTo>
                  <a:cubicBezTo>
                    <a:pt x="893416" y="414211"/>
                    <a:pt x="887327" y="420300"/>
                    <a:pt x="879815" y="420300"/>
                  </a:cubicBezTo>
                  <a:cubicBezTo>
                    <a:pt x="872303" y="420300"/>
                    <a:pt x="866213" y="414211"/>
                    <a:pt x="866213" y="406699"/>
                  </a:cubicBezTo>
                  <a:cubicBezTo>
                    <a:pt x="866213" y="399187"/>
                    <a:pt x="872303" y="393097"/>
                    <a:pt x="879815" y="393097"/>
                  </a:cubicBezTo>
                  <a:close/>
                  <a:moveTo>
                    <a:pt x="790042" y="393097"/>
                  </a:moveTo>
                  <a:cubicBezTo>
                    <a:pt x="797554" y="393097"/>
                    <a:pt x="803643" y="399187"/>
                    <a:pt x="803643" y="406699"/>
                  </a:cubicBezTo>
                  <a:cubicBezTo>
                    <a:pt x="803643" y="414211"/>
                    <a:pt x="797554" y="420300"/>
                    <a:pt x="790042" y="420300"/>
                  </a:cubicBezTo>
                  <a:cubicBezTo>
                    <a:pt x="782530" y="420300"/>
                    <a:pt x="776440" y="414211"/>
                    <a:pt x="776440" y="406699"/>
                  </a:cubicBezTo>
                  <a:cubicBezTo>
                    <a:pt x="776440" y="399187"/>
                    <a:pt x="782530" y="393097"/>
                    <a:pt x="790042" y="393097"/>
                  </a:cubicBezTo>
                  <a:close/>
                  <a:moveTo>
                    <a:pt x="700259" y="393097"/>
                  </a:moveTo>
                  <a:cubicBezTo>
                    <a:pt x="707771" y="393097"/>
                    <a:pt x="713860" y="399187"/>
                    <a:pt x="713860" y="406699"/>
                  </a:cubicBezTo>
                  <a:cubicBezTo>
                    <a:pt x="713860" y="414211"/>
                    <a:pt x="707771" y="420300"/>
                    <a:pt x="700259" y="420300"/>
                  </a:cubicBezTo>
                  <a:cubicBezTo>
                    <a:pt x="692747" y="420300"/>
                    <a:pt x="686657" y="414211"/>
                    <a:pt x="686657" y="406699"/>
                  </a:cubicBezTo>
                  <a:cubicBezTo>
                    <a:pt x="686657" y="399187"/>
                    <a:pt x="692747" y="393097"/>
                    <a:pt x="700259" y="393097"/>
                  </a:cubicBezTo>
                  <a:close/>
                  <a:moveTo>
                    <a:pt x="610486" y="393097"/>
                  </a:moveTo>
                  <a:cubicBezTo>
                    <a:pt x="617998" y="393097"/>
                    <a:pt x="624087" y="399187"/>
                    <a:pt x="624087" y="406699"/>
                  </a:cubicBezTo>
                  <a:cubicBezTo>
                    <a:pt x="624087" y="414211"/>
                    <a:pt x="617998" y="420300"/>
                    <a:pt x="610486" y="420300"/>
                  </a:cubicBezTo>
                  <a:cubicBezTo>
                    <a:pt x="602974" y="420300"/>
                    <a:pt x="596884" y="414211"/>
                    <a:pt x="596884" y="406699"/>
                  </a:cubicBezTo>
                  <a:cubicBezTo>
                    <a:pt x="596884" y="399187"/>
                    <a:pt x="602974" y="393097"/>
                    <a:pt x="610486" y="393097"/>
                  </a:cubicBezTo>
                  <a:close/>
                  <a:moveTo>
                    <a:pt x="520703" y="393097"/>
                  </a:moveTo>
                  <a:cubicBezTo>
                    <a:pt x="528215" y="393097"/>
                    <a:pt x="534304" y="399187"/>
                    <a:pt x="534304" y="406699"/>
                  </a:cubicBezTo>
                  <a:cubicBezTo>
                    <a:pt x="534304" y="414211"/>
                    <a:pt x="528215" y="420300"/>
                    <a:pt x="520703" y="420300"/>
                  </a:cubicBezTo>
                  <a:cubicBezTo>
                    <a:pt x="513191" y="420300"/>
                    <a:pt x="507101" y="414211"/>
                    <a:pt x="507101" y="406699"/>
                  </a:cubicBezTo>
                  <a:cubicBezTo>
                    <a:pt x="507101" y="399187"/>
                    <a:pt x="513191" y="393097"/>
                    <a:pt x="520703" y="393097"/>
                  </a:cubicBezTo>
                  <a:close/>
                  <a:moveTo>
                    <a:pt x="430930" y="393097"/>
                  </a:moveTo>
                  <a:cubicBezTo>
                    <a:pt x="438442" y="393097"/>
                    <a:pt x="444531" y="399187"/>
                    <a:pt x="444531" y="406699"/>
                  </a:cubicBezTo>
                  <a:cubicBezTo>
                    <a:pt x="444531" y="414211"/>
                    <a:pt x="438442" y="420300"/>
                    <a:pt x="430930" y="420300"/>
                  </a:cubicBezTo>
                  <a:cubicBezTo>
                    <a:pt x="423418" y="420300"/>
                    <a:pt x="417328" y="414211"/>
                    <a:pt x="417328" y="406699"/>
                  </a:cubicBezTo>
                  <a:cubicBezTo>
                    <a:pt x="417328" y="399187"/>
                    <a:pt x="423418" y="393097"/>
                    <a:pt x="430930" y="393097"/>
                  </a:cubicBezTo>
                  <a:close/>
                  <a:moveTo>
                    <a:pt x="341157" y="393097"/>
                  </a:moveTo>
                  <a:cubicBezTo>
                    <a:pt x="348669" y="393097"/>
                    <a:pt x="354758" y="399187"/>
                    <a:pt x="354758" y="406699"/>
                  </a:cubicBezTo>
                  <a:cubicBezTo>
                    <a:pt x="354758" y="414211"/>
                    <a:pt x="348669" y="420300"/>
                    <a:pt x="341157" y="420300"/>
                  </a:cubicBezTo>
                  <a:cubicBezTo>
                    <a:pt x="333645" y="420300"/>
                    <a:pt x="327555" y="414211"/>
                    <a:pt x="327555" y="406699"/>
                  </a:cubicBezTo>
                  <a:cubicBezTo>
                    <a:pt x="327555" y="399187"/>
                    <a:pt x="333645" y="393097"/>
                    <a:pt x="341157" y="393097"/>
                  </a:cubicBezTo>
                  <a:close/>
                  <a:moveTo>
                    <a:pt x="161601" y="393097"/>
                  </a:moveTo>
                  <a:cubicBezTo>
                    <a:pt x="169113" y="393097"/>
                    <a:pt x="175202" y="399187"/>
                    <a:pt x="175202" y="406699"/>
                  </a:cubicBezTo>
                  <a:cubicBezTo>
                    <a:pt x="175202" y="414211"/>
                    <a:pt x="169113" y="420300"/>
                    <a:pt x="161601" y="420300"/>
                  </a:cubicBezTo>
                  <a:cubicBezTo>
                    <a:pt x="154089" y="420300"/>
                    <a:pt x="147999" y="414211"/>
                    <a:pt x="147999" y="406699"/>
                  </a:cubicBezTo>
                  <a:cubicBezTo>
                    <a:pt x="147999" y="399187"/>
                    <a:pt x="154089" y="393097"/>
                    <a:pt x="161601" y="393097"/>
                  </a:cubicBezTo>
                  <a:close/>
                  <a:moveTo>
                    <a:pt x="71828" y="393097"/>
                  </a:moveTo>
                  <a:cubicBezTo>
                    <a:pt x="79340" y="393097"/>
                    <a:pt x="85429" y="399187"/>
                    <a:pt x="85429" y="406699"/>
                  </a:cubicBezTo>
                  <a:cubicBezTo>
                    <a:pt x="85429" y="414211"/>
                    <a:pt x="79340" y="420300"/>
                    <a:pt x="71828" y="420300"/>
                  </a:cubicBezTo>
                  <a:cubicBezTo>
                    <a:pt x="64316" y="420300"/>
                    <a:pt x="58226" y="414211"/>
                    <a:pt x="58226" y="406699"/>
                  </a:cubicBezTo>
                  <a:cubicBezTo>
                    <a:pt x="58226" y="399187"/>
                    <a:pt x="64316" y="393097"/>
                    <a:pt x="71828" y="393097"/>
                  </a:cubicBezTo>
                  <a:close/>
                  <a:moveTo>
                    <a:pt x="296266" y="349425"/>
                  </a:moveTo>
                  <a:cubicBezTo>
                    <a:pt x="303104" y="349425"/>
                    <a:pt x="308648" y="354969"/>
                    <a:pt x="308648" y="361807"/>
                  </a:cubicBezTo>
                  <a:cubicBezTo>
                    <a:pt x="308648" y="368646"/>
                    <a:pt x="303104" y="374190"/>
                    <a:pt x="296266" y="374190"/>
                  </a:cubicBezTo>
                  <a:cubicBezTo>
                    <a:pt x="289427" y="374190"/>
                    <a:pt x="283883" y="368646"/>
                    <a:pt x="283883" y="361807"/>
                  </a:cubicBezTo>
                  <a:cubicBezTo>
                    <a:pt x="283883" y="354969"/>
                    <a:pt x="289427" y="349425"/>
                    <a:pt x="296266" y="349425"/>
                  </a:cubicBezTo>
                  <a:close/>
                  <a:moveTo>
                    <a:pt x="924697" y="349415"/>
                  </a:moveTo>
                  <a:cubicBezTo>
                    <a:pt x="931541" y="349415"/>
                    <a:pt x="937089" y="354963"/>
                    <a:pt x="937089" y="361807"/>
                  </a:cubicBezTo>
                  <a:cubicBezTo>
                    <a:pt x="937089" y="368651"/>
                    <a:pt x="931541" y="374199"/>
                    <a:pt x="924697" y="374199"/>
                  </a:cubicBezTo>
                  <a:cubicBezTo>
                    <a:pt x="917853" y="374199"/>
                    <a:pt x="912305" y="368651"/>
                    <a:pt x="912305" y="361807"/>
                  </a:cubicBezTo>
                  <a:cubicBezTo>
                    <a:pt x="912305" y="354963"/>
                    <a:pt x="917853" y="349415"/>
                    <a:pt x="924697" y="349415"/>
                  </a:cubicBezTo>
                  <a:close/>
                  <a:moveTo>
                    <a:pt x="834923" y="349415"/>
                  </a:moveTo>
                  <a:cubicBezTo>
                    <a:pt x="841767" y="349415"/>
                    <a:pt x="847315" y="354963"/>
                    <a:pt x="847315" y="361807"/>
                  </a:cubicBezTo>
                  <a:cubicBezTo>
                    <a:pt x="847315" y="368651"/>
                    <a:pt x="841767" y="374199"/>
                    <a:pt x="834923" y="374199"/>
                  </a:cubicBezTo>
                  <a:cubicBezTo>
                    <a:pt x="828079" y="374199"/>
                    <a:pt x="822531" y="368651"/>
                    <a:pt x="822531" y="361807"/>
                  </a:cubicBezTo>
                  <a:cubicBezTo>
                    <a:pt x="822531" y="354963"/>
                    <a:pt x="828079" y="349415"/>
                    <a:pt x="834923" y="349415"/>
                  </a:cubicBezTo>
                  <a:close/>
                  <a:moveTo>
                    <a:pt x="745150" y="349415"/>
                  </a:moveTo>
                  <a:cubicBezTo>
                    <a:pt x="751994" y="349415"/>
                    <a:pt x="757542" y="354963"/>
                    <a:pt x="757542" y="361807"/>
                  </a:cubicBezTo>
                  <a:cubicBezTo>
                    <a:pt x="757542" y="368651"/>
                    <a:pt x="751994" y="374199"/>
                    <a:pt x="745150" y="374199"/>
                  </a:cubicBezTo>
                  <a:cubicBezTo>
                    <a:pt x="738306" y="374199"/>
                    <a:pt x="732758" y="368651"/>
                    <a:pt x="732758" y="361807"/>
                  </a:cubicBezTo>
                  <a:cubicBezTo>
                    <a:pt x="732758" y="354963"/>
                    <a:pt x="738306" y="349415"/>
                    <a:pt x="745150" y="349415"/>
                  </a:cubicBezTo>
                  <a:close/>
                  <a:moveTo>
                    <a:pt x="655368" y="349415"/>
                  </a:moveTo>
                  <a:cubicBezTo>
                    <a:pt x="662212" y="349415"/>
                    <a:pt x="667760" y="354963"/>
                    <a:pt x="667760" y="361807"/>
                  </a:cubicBezTo>
                  <a:cubicBezTo>
                    <a:pt x="667760" y="368651"/>
                    <a:pt x="662212" y="374199"/>
                    <a:pt x="655368" y="374199"/>
                  </a:cubicBezTo>
                  <a:cubicBezTo>
                    <a:pt x="648524" y="374199"/>
                    <a:pt x="642976" y="368651"/>
                    <a:pt x="642976" y="361807"/>
                  </a:cubicBezTo>
                  <a:cubicBezTo>
                    <a:pt x="642976" y="354963"/>
                    <a:pt x="648524" y="349415"/>
                    <a:pt x="655368" y="349415"/>
                  </a:cubicBezTo>
                  <a:close/>
                  <a:moveTo>
                    <a:pt x="565594" y="349415"/>
                  </a:moveTo>
                  <a:cubicBezTo>
                    <a:pt x="572438" y="349415"/>
                    <a:pt x="577986" y="354963"/>
                    <a:pt x="577986" y="361807"/>
                  </a:cubicBezTo>
                  <a:cubicBezTo>
                    <a:pt x="577986" y="368651"/>
                    <a:pt x="572438" y="374199"/>
                    <a:pt x="565594" y="374199"/>
                  </a:cubicBezTo>
                  <a:cubicBezTo>
                    <a:pt x="558750" y="374199"/>
                    <a:pt x="553202" y="368651"/>
                    <a:pt x="553202" y="361807"/>
                  </a:cubicBezTo>
                  <a:cubicBezTo>
                    <a:pt x="553202" y="354963"/>
                    <a:pt x="558750" y="349415"/>
                    <a:pt x="565594" y="349415"/>
                  </a:cubicBezTo>
                  <a:close/>
                  <a:moveTo>
                    <a:pt x="475821" y="349415"/>
                  </a:moveTo>
                  <a:cubicBezTo>
                    <a:pt x="482665" y="349415"/>
                    <a:pt x="488213" y="354963"/>
                    <a:pt x="488213" y="361807"/>
                  </a:cubicBezTo>
                  <a:cubicBezTo>
                    <a:pt x="488213" y="368651"/>
                    <a:pt x="482665" y="374199"/>
                    <a:pt x="475821" y="374199"/>
                  </a:cubicBezTo>
                  <a:cubicBezTo>
                    <a:pt x="468977" y="374199"/>
                    <a:pt x="463429" y="368651"/>
                    <a:pt x="463429" y="361807"/>
                  </a:cubicBezTo>
                  <a:cubicBezTo>
                    <a:pt x="463429" y="354963"/>
                    <a:pt x="468977" y="349415"/>
                    <a:pt x="475821" y="349415"/>
                  </a:cubicBezTo>
                  <a:close/>
                  <a:moveTo>
                    <a:pt x="386039" y="349415"/>
                  </a:moveTo>
                  <a:cubicBezTo>
                    <a:pt x="392883" y="349415"/>
                    <a:pt x="398431" y="354963"/>
                    <a:pt x="398431" y="361807"/>
                  </a:cubicBezTo>
                  <a:cubicBezTo>
                    <a:pt x="398431" y="368651"/>
                    <a:pt x="392883" y="374199"/>
                    <a:pt x="386039" y="374199"/>
                  </a:cubicBezTo>
                  <a:cubicBezTo>
                    <a:pt x="379195" y="374199"/>
                    <a:pt x="373647" y="368651"/>
                    <a:pt x="373647" y="361807"/>
                  </a:cubicBezTo>
                  <a:cubicBezTo>
                    <a:pt x="373647" y="354963"/>
                    <a:pt x="379195" y="349415"/>
                    <a:pt x="386039" y="349415"/>
                  </a:cubicBezTo>
                  <a:close/>
                  <a:moveTo>
                    <a:pt x="206492" y="349415"/>
                  </a:moveTo>
                  <a:cubicBezTo>
                    <a:pt x="213336" y="349415"/>
                    <a:pt x="218884" y="354963"/>
                    <a:pt x="218884" y="361807"/>
                  </a:cubicBezTo>
                  <a:cubicBezTo>
                    <a:pt x="218884" y="368651"/>
                    <a:pt x="213336" y="374199"/>
                    <a:pt x="206492" y="374199"/>
                  </a:cubicBezTo>
                  <a:cubicBezTo>
                    <a:pt x="199648" y="374199"/>
                    <a:pt x="194100" y="368651"/>
                    <a:pt x="194100" y="361807"/>
                  </a:cubicBezTo>
                  <a:cubicBezTo>
                    <a:pt x="194100" y="354963"/>
                    <a:pt x="199648" y="349415"/>
                    <a:pt x="206492" y="349415"/>
                  </a:cubicBezTo>
                  <a:close/>
                  <a:moveTo>
                    <a:pt x="116710" y="349415"/>
                  </a:moveTo>
                  <a:cubicBezTo>
                    <a:pt x="123554" y="349415"/>
                    <a:pt x="129102" y="354963"/>
                    <a:pt x="129102" y="361807"/>
                  </a:cubicBezTo>
                  <a:cubicBezTo>
                    <a:pt x="129102" y="368651"/>
                    <a:pt x="123554" y="374199"/>
                    <a:pt x="116710" y="374199"/>
                  </a:cubicBezTo>
                  <a:cubicBezTo>
                    <a:pt x="109866" y="374199"/>
                    <a:pt x="104318" y="368651"/>
                    <a:pt x="104318" y="361807"/>
                  </a:cubicBezTo>
                  <a:cubicBezTo>
                    <a:pt x="104318" y="354963"/>
                    <a:pt x="109866" y="349415"/>
                    <a:pt x="116710" y="349415"/>
                  </a:cubicBezTo>
                  <a:close/>
                  <a:moveTo>
                    <a:pt x="26937" y="349415"/>
                  </a:moveTo>
                  <a:cubicBezTo>
                    <a:pt x="33781" y="349415"/>
                    <a:pt x="39329" y="354963"/>
                    <a:pt x="39329" y="361807"/>
                  </a:cubicBezTo>
                  <a:cubicBezTo>
                    <a:pt x="39329" y="368651"/>
                    <a:pt x="33781" y="374199"/>
                    <a:pt x="26937" y="374199"/>
                  </a:cubicBezTo>
                  <a:cubicBezTo>
                    <a:pt x="20093" y="374199"/>
                    <a:pt x="14545" y="368651"/>
                    <a:pt x="14545" y="361807"/>
                  </a:cubicBezTo>
                  <a:cubicBezTo>
                    <a:pt x="14545" y="354963"/>
                    <a:pt x="20093" y="349415"/>
                    <a:pt x="26937" y="349415"/>
                  </a:cubicBezTo>
                  <a:close/>
                  <a:moveTo>
                    <a:pt x="520703" y="305743"/>
                  </a:moveTo>
                  <a:cubicBezTo>
                    <a:pt x="526873" y="305743"/>
                    <a:pt x="531876" y="310745"/>
                    <a:pt x="531876" y="316916"/>
                  </a:cubicBezTo>
                  <a:cubicBezTo>
                    <a:pt x="531876" y="323086"/>
                    <a:pt x="526873" y="328089"/>
                    <a:pt x="520703" y="328089"/>
                  </a:cubicBezTo>
                  <a:cubicBezTo>
                    <a:pt x="514532" y="328089"/>
                    <a:pt x="509530" y="323086"/>
                    <a:pt x="509530" y="316916"/>
                  </a:cubicBezTo>
                  <a:cubicBezTo>
                    <a:pt x="509530" y="310745"/>
                    <a:pt x="514532" y="305743"/>
                    <a:pt x="520703" y="305743"/>
                  </a:cubicBezTo>
                  <a:close/>
                  <a:moveTo>
                    <a:pt x="430930" y="305743"/>
                  </a:moveTo>
                  <a:cubicBezTo>
                    <a:pt x="437100" y="305743"/>
                    <a:pt x="442103" y="310745"/>
                    <a:pt x="442103" y="316916"/>
                  </a:cubicBezTo>
                  <a:cubicBezTo>
                    <a:pt x="442103" y="323086"/>
                    <a:pt x="437100" y="328089"/>
                    <a:pt x="430930" y="328089"/>
                  </a:cubicBezTo>
                  <a:cubicBezTo>
                    <a:pt x="424759" y="328089"/>
                    <a:pt x="419757" y="323086"/>
                    <a:pt x="419757" y="316916"/>
                  </a:cubicBezTo>
                  <a:cubicBezTo>
                    <a:pt x="419757" y="310745"/>
                    <a:pt x="424759" y="305743"/>
                    <a:pt x="430930" y="305743"/>
                  </a:cubicBezTo>
                  <a:close/>
                  <a:moveTo>
                    <a:pt x="71828" y="305743"/>
                  </a:moveTo>
                  <a:cubicBezTo>
                    <a:pt x="77998" y="305743"/>
                    <a:pt x="83001" y="310745"/>
                    <a:pt x="83001" y="316916"/>
                  </a:cubicBezTo>
                  <a:cubicBezTo>
                    <a:pt x="83001" y="323086"/>
                    <a:pt x="77998" y="328089"/>
                    <a:pt x="71828" y="328089"/>
                  </a:cubicBezTo>
                  <a:cubicBezTo>
                    <a:pt x="65657" y="328089"/>
                    <a:pt x="60655" y="323086"/>
                    <a:pt x="60655" y="316916"/>
                  </a:cubicBezTo>
                  <a:cubicBezTo>
                    <a:pt x="60655" y="310745"/>
                    <a:pt x="65657" y="305743"/>
                    <a:pt x="71828" y="305743"/>
                  </a:cubicBezTo>
                  <a:close/>
                  <a:moveTo>
                    <a:pt x="879814" y="305734"/>
                  </a:moveTo>
                  <a:cubicBezTo>
                    <a:pt x="885990" y="305734"/>
                    <a:pt x="890997" y="310741"/>
                    <a:pt x="890997" y="316916"/>
                  </a:cubicBezTo>
                  <a:cubicBezTo>
                    <a:pt x="890997" y="323092"/>
                    <a:pt x="885990" y="328099"/>
                    <a:pt x="879814" y="328099"/>
                  </a:cubicBezTo>
                  <a:cubicBezTo>
                    <a:pt x="873638" y="328099"/>
                    <a:pt x="868632" y="323092"/>
                    <a:pt x="868632" y="316916"/>
                  </a:cubicBezTo>
                  <a:cubicBezTo>
                    <a:pt x="868632" y="310741"/>
                    <a:pt x="873638" y="305734"/>
                    <a:pt x="879814" y="305734"/>
                  </a:cubicBezTo>
                  <a:close/>
                  <a:moveTo>
                    <a:pt x="790041" y="305734"/>
                  </a:moveTo>
                  <a:cubicBezTo>
                    <a:pt x="796217" y="305734"/>
                    <a:pt x="801224" y="310741"/>
                    <a:pt x="801224" y="316916"/>
                  </a:cubicBezTo>
                  <a:cubicBezTo>
                    <a:pt x="801224" y="323092"/>
                    <a:pt x="796217" y="328099"/>
                    <a:pt x="790041" y="328099"/>
                  </a:cubicBezTo>
                  <a:cubicBezTo>
                    <a:pt x="783865" y="328099"/>
                    <a:pt x="778859" y="323092"/>
                    <a:pt x="778859" y="316916"/>
                  </a:cubicBezTo>
                  <a:cubicBezTo>
                    <a:pt x="778859" y="310741"/>
                    <a:pt x="783865" y="305734"/>
                    <a:pt x="790041" y="305734"/>
                  </a:cubicBezTo>
                  <a:close/>
                  <a:moveTo>
                    <a:pt x="700259" y="305734"/>
                  </a:moveTo>
                  <a:cubicBezTo>
                    <a:pt x="706435" y="305734"/>
                    <a:pt x="711442" y="310741"/>
                    <a:pt x="711442" y="316916"/>
                  </a:cubicBezTo>
                  <a:cubicBezTo>
                    <a:pt x="711442" y="323092"/>
                    <a:pt x="706435" y="328099"/>
                    <a:pt x="700259" y="328099"/>
                  </a:cubicBezTo>
                  <a:cubicBezTo>
                    <a:pt x="694083" y="328099"/>
                    <a:pt x="689077" y="323092"/>
                    <a:pt x="689077" y="316916"/>
                  </a:cubicBezTo>
                  <a:cubicBezTo>
                    <a:pt x="689077" y="310741"/>
                    <a:pt x="694083" y="305734"/>
                    <a:pt x="700259" y="305734"/>
                  </a:cubicBezTo>
                  <a:close/>
                  <a:moveTo>
                    <a:pt x="610485" y="305734"/>
                  </a:moveTo>
                  <a:cubicBezTo>
                    <a:pt x="616661" y="305734"/>
                    <a:pt x="621668" y="310741"/>
                    <a:pt x="621668" y="316916"/>
                  </a:cubicBezTo>
                  <a:cubicBezTo>
                    <a:pt x="621668" y="323092"/>
                    <a:pt x="616661" y="328099"/>
                    <a:pt x="610485" y="328099"/>
                  </a:cubicBezTo>
                  <a:cubicBezTo>
                    <a:pt x="604309" y="328099"/>
                    <a:pt x="599303" y="323092"/>
                    <a:pt x="599303" y="316916"/>
                  </a:cubicBezTo>
                  <a:cubicBezTo>
                    <a:pt x="599303" y="310741"/>
                    <a:pt x="604309" y="305734"/>
                    <a:pt x="610485" y="305734"/>
                  </a:cubicBezTo>
                  <a:close/>
                  <a:moveTo>
                    <a:pt x="341157" y="305734"/>
                  </a:moveTo>
                  <a:cubicBezTo>
                    <a:pt x="347333" y="305734"/>
                    <a:pt x="352340" y="310741"/>
                    <a:pt x="352340" y="316916"/>
                  </a:cubicBezTo>
                  <a:cubicBezTo>
                    <a:pt x="352340" y="323092"/>
                    <a:pt x="347333" y="328099"/>
                    <a:pt x="341157" y="328099"/>
                  </a:cubicBezTo>
                  <a:cubicBezTo>
                    <a:pt x="334982" y="328099"/>
                    <a:pt x="329975" y="323092"/>
                    <a:pt x="329975" y="316916"/>
                  </a:cubicBezTo>
                  <a:cubicBezTo>
                    <a:pt x="329975" y="310741"/>
                    <a:pt x="334982" y="305734"/>
                    <a:pt x="341157" y="305734"/>
                  </a:cubicBezTo>
                  <a:close/>
                  <a:moveTo>
                    <a:pt x="251374" y="305734"/>
                  </a:moveTo>
                  <a:cubicBezTo>
                    <a:pt x="257550" y="305734"/>
                    <a:pt x="262557" y="310741"/>
                    <a:pt x="262557" y="316916"/>
                  </a:cubicBezTo>
                  <a:cubicBezTo>
                    <a:pt x="262557" y="323092"/>
                    <a:pt x="257550" y="328099"/>
                    <a:pt x="251374" y="328099"/>
                  </a:cubicBezTo>
                  <a:cubicBezTo>
                    <a:pt x="245199" y="328099"/>
                    <a:pt x="240192" y="323092"/>
                    <a:pt x="240192" y="316916"/>
                  </a:cubicBezTo>
                  <a:cubicBezTo>
                    <a:pt x="240192" y="310741"/>
                    <a:pt x="245199" y="305734"/>
                    <a:pt x="251374" y="305734"/>
                  </a:cubicBezTo>
                  <a:close/>
                  <a:moveTo>
                    <a:pt x="161601" y="305734"/>
                  </a:moveTo>
                  <a:cubicBezTo>
                    <a:pt x="167777" y="305734"/>
                    <a:pt x="172784" y="310741"/>
                    <a:pt x="172784" y="316916"/>
                  </a:cubicBezTo>
                  <a:cubicBezTo>
                    <a:pt x="172784" y="323092"/>
                    <a:pt x="167777" y="328099"/>
                    <a:pt x="161601" y="328099"/>
                  </a:cubicBezTo>
                  <a:cubicBezTo>
                    <a:pt x="155426" y="328099"/>
                    <a:pt x="150419" y="323092"/>
                    <a:pt x="150419" y="316916"/>
                  </a:cubicBezTo>
                  <a:cubicBezTo>
                    <a:pt x="150419" y="310741"/>
                    <a:pt x="155426" y="305734"/>
                    <a:pt x="161601" y="305734"/>
                  </a:cubicBezTo>
                  <a:close/>
                  <a:moveTo>
                    <a:pt x="924696" y="262071"/>
                  </a:moveTo>
                  <a:cubicBezTo>
                    <a:pt x="930199" y="262071"/>
                    <a:pt x="934659" y="266532"/>
                    <a:pt x="934659" y="272034"/>
                  </a:cubicBezTo>
                  <a:cubicBezTo>
                    <a:pt x="934659" y="277537"/>
                    <a:pt x="930199" y="281997"/>
                    <a:pt x="924696" y="281997"/>
                  </a:cubicBezTo>
                  <a:cubicBezTo>
                    <a:pt x="919194" y="281997"/>
                    <a:pt x="914733" y="277537"/>
                    <a:pt x="914733" y="272034"/>
                  </a:cubicBezTo>
                  <a:cubicBezTo>
                    <a:pt x="914733" y="266532"/>
                    <a:pt x="919194" y="262071"/>
                    <a:pt x="924696" y="262071"/>
                  </a:cubicBezTo>
                  <a:close/>
                  <a:moveTo>
                    <a:pt x="834923" y="262071"/>
                  </a:moveTo>
                  <a:cubicBezTo>
                    <a:pt x="840426" y="262071"/>
                    <a:pt x="844886" y="266532"/>
                    <a:pt x="844886" y="272034"/>
                  </a:cubicBezTo>
                  <a:cubicBezTo>
                    <a:pt x="844886" y="277537"/>
                    <a:pt x="840426" y="281997"/>
                    <a:pt x="834923" y="281997"/>
                  </a:cubicBezTo>
                  <a:cubicBezTo>
                    <a:pt x="829421" y="281997"/>
                    <a:pt x="824960" y="277537"/>
                    <a:pt x="824960" y="272034"/>
                  </a:cubicBezTo>
                  <a:cubicBezTo>
                    <a:pt x="824960" y="266532"/>
                    <a:pt x="829421" y="262071"/>
                    <a:pt x="834923" y="262071"/>
                  </a:cubicBezTo>
                  <a:close/>
                  <a:moveTo>
                    <a:pt x="745150" y="262071"/>
                  </a:moveTo>
                  <a:cubicBezTo>
                    <a:pt x="750653" y="262071"/>
                    <a:pt x="755113" y="266532"/>
                    <a:pt x="755113" y="272034"/>
                  </a:cubicBezTo>
                  <a:cubicBezTo>
                    <a:pt x="755113" y="277537"/>
                    <a:pt x="750653" y="281997"/>
                    <a:pt x="745150" y="281997"/>
                  </a:cubicBezTo>
                  <a:cubicBezTo>
                    <a:pt x="739648" y="281997"/>
                    <a:pt x="735187" y="277537"/>
                    <a:pt x="735187" y="272034"/>
                  </a:cubicBezTo>
                  <a:cubicBezTo>
                    <a:pt x="735187" y="266532"/>
                    <a:pt x="739648" y="262071"/>
                    <a:pt x="745150" y="262071"/>
                  </a:cubicBezTo>
                  <a:close/>
                  <a:moveTo>
                    <a:pt x="655367" y="262071"/>
                  </a:moveTo>
                  <a:cubicBezTo>
                    <a:pt x="660870" y="262071"/>
                    <a:pt x="665330" y="266532"/>
                    <a:pt x="665330" y="272034"/>
                  </a:cubicBezTo>
                  <a:cubicBezTo>
                    <a:pt x="665330" y="277537"/>
                    <a:pt x="660870" y="281997"/>
                    <a:pt x="655367" y="281997"/>
                  </a:cubicBezTo>
                  <a:cubicBezTo>
                    <a:pt x="649865" y="281997"/>
                    <a:pt x="645404" y="277537"/>
                    <a:pt x="645404" y="272034"/>
                  </a:cubicBezTo>
                  <a:cubicBezTo>
                    <a:pt x="645404" y="266532"/>
                    <a:pt x="649865" y="262071"/>
                    <a:pt x="655367" y="262071"/>
                  </a:cubicBezTo>
                  <a:close/>
                  <a:moveTo>
                    <a:pt x="565594" y="262071"/>
                  </a:moveTo>
                  <a:cubicBezTo>
                    <a:pt x="571097" y="262071"/>
                    <a:pt x="575557" y="266532"/>
                    <a:pt x="575557" y="272034"/>
                  </a:cubicBezTo>
                  <a:cubicBezTo>
                    <a:pt x="575557" y="277537"/>
                    <a:pt x="571097" y="281997"/>
                    <a:pt x="565594" y="281997"/>
                  </a:cubicBezTo>
                  <a:cubicBezTo>
                    <a:pt x="560092" y="281997"/>
                    <a:pt x="555631" y="277537"/>
                    <a:pt x="555631" y="272034"/>
                  </a:cubicBezTo>
                  <a:cubicBezTo>
                    <a:pt x="555631" y="266532"/>
                    <a:pt x="560092" y="262071"/>
                    <a:pt x="565594" y="262071"/>
                  </a:cubicBezTo>
                  <a:close/>
                  <a:moveTo>
                    <a:pt x="475821" y="262071"/>
                  </a:moveTo>
                  <a:cubicBezTo>
                    <a:pt x="481324" y="262071"/>
                    <a:pt x="485784" y="266532"/>
                    <a:pt x="485784" y="272034"/>
                  </a:cubicBezTo>
                  <a:cubicBezTo>
                    <a:pt x="485784" y="277537"/>
                    <a:pt x="481324" y="281997"/>
                    <a:pt x="475821" y="281997"/>
                  </a:cubicBezTo>
                  <a:cubicBezTo>
                    <a:pt x="470319" y="281997"/>
                    <a:pt x="465858" y="277537"/>
                    <a:pt x="465858" y="272034"/>
                  </a:cubicBezTo>
                  <a:cubicBezTo>
                    <a:pt x="465858" y="266532"/>
                    <a:pt x="470319" y="262071"/>
                    <a:pt x="475821" y="262071"/>
                  </a:cubicBezTo>
                  <a:close/>
                  <a:moveTo>
                    <a:pt x="386048" y="262071"/>
                  </a:moveTo>
                  <a:cubicBezTo>
                    <a:pt x="391551" y="262071"/>
                    <a:pt x="396011" y="266532"/>
                    <a:pt x="396011" y="272034"/>
                  </a:cubicBezTo>
                  <a:cubicBezTo>
                    <a:pt x="396011" y="277537"/>
                    <a:pt x="391551" y="281997"/>
                    <a:pt x="386048" y="281997"/>
                  </a:cubicBezTo>
                  <a:cubicBezTo>
                    <a:pt x="380546" y="281997"/>
                    <a:pt x="376085" y="277537"/>
                    <a:pt x="376085" y="272034"/>
                  </a:cubicBezTo>
                  <a:cubicBezTo>
                    <a:pt x="376085" y="266532"/>
                    <a:pt x="380546" y="262071"/>
                    <a:pt x="386048" y="262071"/>
                  </a:cubicBezTo>
                  <a:close/>
                  <a:moveTo>
                    <a:pt x="206483" y="262071"/>
                  </a:moveTo>
                  <a:cubicBezTo>
                    <a:pt x="211986" y="262071"/>
                    <a:pt x="216446" y="266532"/>
                    <a:pt x="216446" y="272034"/>
                  </a:cubicBezTo>
                  <a:cubicBezTo>
                    <a:pt x="216446" y="277537"/>
                    <a:pt x="211986" y="281997"/>
                    <a:pt x="206483" y="281997"/>
                  </a:cubicBezTo>
                  <a:cubicBezTo>
                    <a:pt x="200981" y="281997"/>
                    <a:pt x="196520" y="277537"/>
                    <a:pt x="196520" y="272034"/>
                  </a:cubicBezTo>
                  <a:cubicBezTo>
                    <a:pt x="196520" y="266532"/>
                    <a:pt x="200981" y="262071"/>
                    <a:pt x="206483" y="262071"/>
                  </a:cubicBezTo>
                  <a:close/>
                  <a:moveTo>
                    <a:pt x="116710" y="262071"/>
                  </a:moveTo>
                  <a:cubicBezTo>
                    <a:pt x="122213" y="262071"/>
                    <a:pt x="126673" y="266532"/>
                    <a:pt x="126673" y="272034"/>
                  </a:cubicBezTo>
                  <a:cubicBezTo>
                    <a:pt x="126673" y="277537"/>
                    <a:pt x="122213" y="281997"/>
                    <a:pt x="116710" y="281997"/>
                  </a:cubicBezTo>
                  <a:cubicBezTo>
                    <a:pt x="111208" y="281997"/>
                    <a:pt x="106747" y="277537"/>
                    <a:pt x="106747" y="272034"/>
                  </a:cubicBezTo>
                  <a:cubicBezTo>
                    <a:pt x="106747" y="266532"/>
                    <a:pt x="111208" y="262071"/>
                    <a:pt x="116710" y="262071"/>
                  </a:cubicBezTo>
                  <a:close/>
                  <a:moveTo>
                    <a:pt x="26937" y="262071"/>
                  </a:moveTo>
                  <a:cubicBezTo>
                    <a:pt x="32440" y="262071"/>
                    <a:pt x="36900" y="266532"/>
                    <a:pt x="36900" y="272034"/>
                  </a:cubicBezTo>
                  <a:cubicBezTo>
                    <a:pt x="36900" y="277537"/>
                    <a:pt x="32440" y="281997"/>
                    <a:pt x="26937" y="281997"/>
                  </a:cubicBezTo>
                  <a:cubicBezTo>
                    <a:pt x="21435" y="281997"/>
                    <a:pt x="16974" y="277537"/>
                    <a:pt x="16974" y="272034"/>
                  </a:cubicBezTo>
                  <a:cubicBezTo>
                    <a:pt x="16974" y="266532"/>
                    <a:pt x="21435" y="262071"/>
                    <a:pt x="26937" y="262071"/>
                  </a:cubicBezTo>
                  <a:close/>
                  <a:moveTo>
                    <a:pt x="296266" y="262062"/>
                  </a:moveTo>
                  <a:cubicBezTo>
                    <a:pt x="301773" y="262062"/>
                    <a:pt x="306238" y="266527"/>
                    <a:pt x="306238" y="272035"/>
                  </a:cubicBezTo>
                  <a:cubicBezTo>
                    <a:pt x="306238" y="277542"/>
                    <a:pt x="301773" y="282007"/>
                    <a:pt x="296266" y="282007"/>
                  </a:cubicBezTo>
                  <a:cubicBezTo>
                    <a:pt x="290758" y="282007"/>
                    <a:pt x="286293" y="277542"/>
                    <a:pt x="286293" y="272035"/>
                  </a:cubicBezTo>
                  <a:cubicBezTo>
                    <a:pt x="286293" y="266527"/>
                    <a:pt x="290758" y="262062"/>
                    <a:pt x="296266" y="262062"/>
                  </a:cubicBezTo>
                  <a:close/>
                  <a:moveTo>
                    <a:pt x="879815" y="218390"/>
                  </a:moveTo>
                  <a:cubicBezTo>
                    <a:pt x="884649" y="218390"/>
                    <a:pt x="888568" y="222309"/>
                    <a:pt x="888568" y="227143"/>
                  </a:cubicBezTo>
                  <a:cubicBezTo>
                    <a:pt x="888568" y="231978"/>
                    <a:pt x="884649" y="235897"/>
                    <a:pt x="879815" y="235897"/>
                  </a:cubicBezTo>
                  <a:cubicBezTo>
                    <a:pt x="874980" y="235897"/>
                    <a:pt x="871061" y="231978"/>
                    <a:pt x="871061" y="227143"/>
                  </a:cubicBezTo>
                  <a:cubicBezTo>
                    <a:pt x="871061" y="222309"/>
                    <a:pt x="874980" y="218390"/>
                    <a:pt x="879815" y="218390"/>
                  </a:cubicBezTo>
                  <a:close/>
                  <a:moveTo>
                    <a:pt x="790032" y="218390"/>
                  </a:moveTo>
                  <a:cubicBezTo>
                    <a:pt x="794867" y="218390"/>
                    <a:pt x="798786" y="222309"/>
                    <a:pt x="798786" y="227143"/>
                  </a:cubicBezTo>
                  <a:cubicBezTo>
                    <a:pt x="798786" y="231978"/>
                    <a:pt x="794867" y="235897"/>
                    <a:pt x="790032" y="235897"/>
                  </a:cubicBezTo>
                  <a:cubicBezTo>
                    <a:pt x="785198" y="235897"/>
                    <a:pt x="781279" y="231978"/>
                    <a:pt x="781279" y="227143"/>
                  </a:cubicBezTo>
                  <a:cubicBezTo>
                    <a:pt x="781279" y="222309"/>
                    <a:pt x="785198" y="218390"/>
                    <a:pt x="790032" y="218390"/>
                  </a:cubicBezTo>
                  <a:close/>
                  <a:moveTo>
                    <a:pt x="700258" y="218390"/>
                  </a:moveTo>
                  <a:cubicBezTo>
                    <a:pt x="705093" y="218390"/>
                    <a:pt x="709012" y="222309"/>
                    <a:pt x="709012" y="227143"/>
                  </a:cubicBezTo>
                  <a:cubicBezTo>
                    <a:pt x="709012" y="231978"/>
                    <a:pt x="705093" y="235897"/>
                    <a:pt x="700258" y="235897"/>
                  </a:cubicBezTo>
                  <a:cubicBezTo>
                    <a:pt x="695424" y="235897"/>
                    <a:pt x="691505" y="231978"/>
                    <a:pt x="691505" y="227143"/>
                  </a:cubicBezTo>
                  <a:cubicBezTo>
                    <a:pt x="691505" y="222309"/>
                    <a:pt x="695424" y="218390"/>
                    <a:pt x="700258" y="218390"/>
                  </a:cubicBezTo>
                  <a:close/>
                  <a:moveTo>
                    <a:pt x="610485" y="218390"/>
                  </a:moveTo>
                  <a:cubicBezTo>
                    <a:pt x="615320" y="218390"/>
                    <a:pt x="619239" y="222309"/>
                    <a:pt x="619239" y="227143"/>
                  </a:cubicBezTo>
                  <a:cubicBezTo>
                    <a:pt x="619239" y="231978"/>
                    <a:pt x="615320" y="235897"/>
                    <a:pt x="610485" y="235897"/>
                  </a:cubicBezTo>
                  <a:cubicBezTo>
                    <a:pt x="605651" y="235897"/>
                    <a:pt x="601732" y="231978"/>
                    <a:pt x="601732" y="227143"/>
                  </a:cubicBezTo>
                  <a:cubicBezTo>
                    <a:pt x="601732" y="222309"/>
                    <a:pt x="605651" y="218390"/>
                    <a:pt x="610485" y="218390"/>
                  </a:cubicBezTo>
                  <a:close/>
                  <a:moveTo>
                    <a:pt x="520713" y="218390"/>
                  </a:moveTo>
                  <a:cubicBezTo>
                    <a:pt x="525547" y="218390"/>
                    <a:pt x="529466" y="222309"/>
                    <a:pt x="529466" y="227143"/>
                  </a:cubicBezTo>
                  <a:cubicBezTo>
                    <a:pt x="529466" y="231978"/>
                    <a:pt x="525547" y="235897"/>
                    <a:pt x="520713" y="235897"/>
                  </a:cubicBezTo>
                  <a:cubicBezTo>
                    <a:pt x="515878" y="235897"/>
                    <a:pt x="511959" y="231978"/>
                    <a:pt x="511959" y="227143"/>
                  </a:cubicBezTo>
                  <a:cubicBezTo>
                    <a:pt x="511959" y="222309"/>
                    <a:pt x="515878" y="218390"/>
                    <a:pt x="520713" y="218390"/>
                  </a:cubicBezTo>
                  <a:close/>
                  <a:moveTo>
                    <a:pt x="430930" y="218390"/>
                  </a:moveTo>
                  <a:cubicBezTo>
                    <a:pt x="435765" y="218390"/>
                    <a:pt x="439684" y="222309"/>
                    <a:pt x="439684" y="227143"/>
                  </a:cubicBezTo>
                  <a:cubicBezTo>
                    <a:pt x="439684" y="231978"/>
                    <a:pt x="435765" y="235897"/>
                    <a:pt x="430930" y="235897"/>
                  </a:cubicBezTo>
                  <a:cubicBezTo>
                    <a:pt x="426096" y="235897"/>
                    <a:pt x="422177" y="231978"/>
                    <a:pt x="422177" y="227143"/>
                  </a:cubicBezTo>
                  <a:cubicBezTo>
                    <a:pt x="422177" y="222309"/>
                    <a:pt x="426096" y="218390"/>
                    <a:pt x="430930" y="218390"/>
                  </a:cubicBezTo>
                  <a:close/>
                  <a:moveTo>
                    <a:pt x="341156" y="218390"/>
                  </a:moveTo>
                  <a:cubicBezTo>
                    <a:pt x="345991" y="218390"/>
                    <a:pt x="349910" y="222309"/>
                    <a:pt x="349910" y="227143"/>
                  </a:cubicBezTo>
                  <a:cubicBezTo>
                    <a:pt x="349910" y="231978"/>
                    <a:pt x="345991" y="235897"/>
                    <a:pt x="341156" y="235897"/>
                  </a:cubicBezTo>
                  <a:cubicBezTo>
                    <a:pt x="336322" y="235897"/>
                    <a:pt x="332403" y="231978"/>
                    <a:pt x="332403" y="227143"/>
                  </a:cubicBezTo>
                  <a:cubicBezTo>
                    <a:pt x="332403" y="222309"/>
                    <a:pt x="336322" y="218390"/>
                    <a:pt x="341156" y="218390"/>
                  </a:cubicBezTo>
                  <a:close/>
                  <a:moveTo>
                    <a:pt x="251374" y="218390"/>
                  </a:moveTo>
                  <a:cubicBezTo>
                    <a:pt x="256209" y="218390"/>
                    <a:pt x="260128" y="222309"/>
                    <a:pt x="260128" y="227143"/>
                  </a:cubicBezTo>
                  <a:cubicBezTo>
                    <a:pt x="260128" y="231978"/>
                    <a:pt x="256209" y="235897"/>
                    <a:pt x="251374" y="235897"/>
                  </a:cubicBezTo>
                  <a:cubicBezTo>
                    <a:pt x="246540" y="235897"/>
                    <a:pt x="242621" y="231978"/>
                    <a:pt x="242621" y="227143"/>
                  </a:cubicBezTo>
                  <a:cubicBezTo>
                    <a:pt x="242621" y="222309"/>
                    <a:pt x="246540" y="218390"/>
                    <a:pt x="251374" y="218390"/>
                  </a:cubicBezTo>
                  <a:close/>
                  <a:moveTo>
                    <a:pt x="161601" y="218390"/>
                  </a:moveTo>
                  <a:cubicBezTo>
                    <a:pt x="166436" y="218390"/>
                    <a:pt x="170355" y="222309"/>
                    <a:pt x="170355" y="227143"/>
                  </a:cubicBezTo>
                  <a:cubicBezTo>
                    <a:pt x="170355" y="231978"/>
                    <a:pt x="166436" y="235897"/>
                    <a:pt x="161601" y="235897"/>
                  </a:cubicBezTo>
                  <a:cubicBezTo>
                    <a:pt x="156767" y="235897"/>
                    <a:pt x="152848" y="231978"/>
                    <a:pt x="152848" y="227143"/>
                  </a:cubicBezTo>
                  <a:cubicBezTo>
                    <a:pt x="152848" y="222309"/>
                    <a:pt x="156767" y="218390"/>
                    <a:pt x="161601" y="218390"/>
                  </a:cubicBezTo>
                  <a:close/>
                  <a:moveTo>
                    <a:pt x="71828" y="218390"/>
                  </a:moveTo>
                  <a:cubicBezTo>
                    <a:pt x="76663" y="218390"/>
                    <a:pt x="80582" y="222309"/>
                    <a:pt x="80582" y="227143"/>
                  </a:cubicBezTo>
                  <a:cubicBezTo>
                    <a:pt x="80582" y="231978"/>
                    <a:pt x="76663" y="235897"/>
                    <a:pt x="71828" y="235897"/>
                  </a:cubicBezTo>
                  <a:cubicBezTo>
                    <a:pt x="66994" y="235897"/>
                    <a:pt x="63075" y="231978"/>
                    <a:pt x="63075" y="227143"/>
                  </a:cubicBezTo>
                  <a:cubicBezTo>
                    <a:pt x="63075" y="222309"/>
                    <a:pt x="66994" y="218390"/>
                    <a:pt x="71828" y="218390"/>
                  </a:cubicBezTo>
                  <a:close/>
                  <a:moveTo>
                    <a:pt x="924706" y="174717"/>
                  </a:moveTo>
                  <a:cubicBezTo>
                    <a:pt x="928872" y="174717"/>
                    <a:pt x="932250" y="178094"/>
                    <a:pt x="932250" y="182261"/>
                  </a:cubicBezTo>
                  <a:cubicBezTo>
                    <a:pt x="932250" y="186427"/>
                    <a:pt x="928872" y="189805"/>
                    <a:pt x="924706" y="189805"/>
                  </a:cubicBezTo>
                  <a:cubicBezTo>
                    <a:pt x="920539" y="189805"/>
                    <a:pt x="917162" y="186427"/>
                    <a:pt x="917162" y="182261"/>
                  </a:cubicBezTo>
                  <a:cubicBezTo>
                    <a:pt x="917162" y="178094"/>
                    <a:pt x="920539" y="174717"/>
                    <a:pt x="924706" y="174717"/>
                  </a:cubicBezTo>
                  <a:close/>
                  <a:moveTo>
                    <a:pt x="834924" y="174717"/>
                  </a:moveTo>
                  <a:cubicBezTo>
                    <a:pt x="839090" y="174717"/>
                    <a:pt x="842468" y="178094"/>
                    <a:pt x="842468" y="182261"/>
                  </a:cubicBezTo>
                  <a:cubicBezTo>
                    <a:pt x="842468" y="186427"/>
                    <a:pt x="839090" y="189805"/>
                    <a:pt x="834924" y="189805"/>
                  </a:cubicBezTo>
                  <a:cubicBezTo>
                    <a:pt x="830757" y="189805"/>
                    <a:pt x="827380" y="186427"/>
                    <a:pt x="827380" y="182261"/>
                  </a:cubicBezTo>
                  <a:cubicBezTo>
                    <a:pt x="827380" y="178094"/>
                    <a:pt x="830757" y="174717"/>
                    <a:pt x="834924" y="174717"/>
                  </a:cubicBezTo>
                  <a:close/>
                  <a:moveTo>
                    <a:pt x="745141" y="174717"/>
                  </a:moveTo>
                  <a:cubicBezTo>
                    <a:pt x="749307" y="174717"/>
                    <a:pt x="752685" y="178094"/>
                    <a:pt x="752685" y="182261"/>
                  </a:cubicBezTo>
                  <a:cubicBezTo>
                    <a:pt x="752685" y="186427"/>
                    <a:pt x="749307" y="189805"/>
                    <a:pt x="745141" y="189805"/>
                  </a:cubicBezTo>
                  <a:cubicBezTo>
                    <a:pt x="740975" y="189805"/>
                    <a:pt x="737597" y="186427"/>
                    <a:pt x="737597" y="182261"/>
                  </a:cubicBezTo>
                  <a:cubicBezTo>
                    <a:pt x="737597" y="178094"/>
                    <a:pt x="740975" y="174717"/>
                    <a:pt x="745141" y="174717"/>
                  </a:cubicBezTo>
                  <a:close/>
                  <a:moveTo>
                    <a:pt x="655368" y="174717"/>
                  </a:moveTo>
                  <a:cubicBezTo>
                    <a:pt x="659534" y="174717"/>
                    <a:pt x="662912" y="178094"/>
                    <a:pt x="662912" y="182261"/>
                  </a:cubicBezTo>
                  <a:cubicBezTo>
                    <a:pt x="662912" y="186427"/>
                    <a:pt x="659534" y="189805"/>
                    <a:pt x="655368" y="189805"/>
                  </a:cubicBezTo>
                  <a:cubicBezTo>
                    <a:pt x="651201" y="189805"/>
                    <a:pt x="647824" y="186427"/>
                    <a:pt x="647824" y="182261"/>
                  </a:cubicBezTo>
                  <a:cubicBezTo>
                    <a:pt x="647824" y="178094"/>
                    <a:pt x="651201" y="174717"/>
                    <a:pt x="655368" y="174717"/>
                  </a:cubicBezTo>
                  <a:close/>
                  <a:moveTo>
                    <a:pt x="565595" y="174717"/>
                  </a:moveTo>
                  <a:cubicBezTo>
                    <a:pt x="569761" y="174717"/>
                    <a:pt x="573139" y="178094"/>
                    <a:pt x="573139" y="182261"/>
                  </a:cubicBezTo>
                  <a:cubicBezTo>
                    <a:pt x="573139" y="186427"/>
                    <a:pt x="569761" y="189805"/>
                    <a:pt x="565595" y="189805"/>
                  </a:cubicBezTo>
                  <a:cubicBezTo>
                    <a:pt x="561428" y="189805"/>
                    <a:pt x="558051" y="186427"/>
                    <a:pt x="558051" y="182261"/>
                  </a:cubicBezTo>
                  <a:cubicBezTo>
                    <a:pt x="558051" y="178094"/>
                    <a:pt x="561428" y="174717"/>
                    <a:pt x="565595" y="174717"/>
                  </a:cubicBezTo>
                  <a:close/>
                  <a:moveTo>
                    <a:pt x="475822" y="174717"/>
                  </a:moveTo>
                  <a:cubicBezTo>
                    <a:pt x="479988" y="174717"/>
                    <a:pt x="483366" y="178094"/>
                    <a:pt x="483366" y="182261"/>
                  </a:cubicBezTo>
                  <a:cubicBezTo>
                    <a:pt x="483366" y="186427"/>
                    <a:pt x="479988" y="189805"/>
                    <a:pt x="475822" y="189805"/>
                  </a:cubicBezTo>
                  <a:cubicBezTo>
                    <a:pt x="471656" y="189805"/>
                    <a:pt x="468278" y="186427"/>
                    <a:pt x="468278" y="182261"/>
                  </a:cubicBezTo>
                  <a:cubicBezTo>
                    <a:pt x="468278" y="178094"/>
                    <a:pt x="471656" y="174717"/>
                    <a:pt x="475822" y="174717"/>
                  </a:cubicBezTo>
                  <a:close/>
                  <a:moveTo>
                    <a:pt x="386039" y="174717"/>
                  </a:moveTo>
                  <a:cubicBezTo>
                    <a:pt x="390205" y="174717"/>
                    <a:pt x="393583" y="178094"/>
                    <a:pt x="393583" y="182261"/>
                  </a:cubicBezTo>
                  <a:cubicBezTo>
                    <a:pt x="393583" y="186427"/>
                    <a:pt x="390205" y="189805"/>
                    <a:pt x="386039" y="189805"/>
                  </a:cubicBezTo>
                  <a:cubicBezTo>
                    <a:pt x="381872" y="189805"/>
                    <a:pt x="378495" y="186427"/>
                    <a:pt x="378495" y="182261"/>
                  </a:cubicBezTo>
                  <a:cubicBezTo>
                    <a:pt x="378495" y="178094"/>
                    <a:pt x="381872" y="174717"/>
                    <a:pt x="386039" y="174717"/>
                  </a:cubicBezTo>
                  <a:close/>
                  <a:moveTo>
                    <a:pt x="296266" y="174717"/>
                  </a:moveTo>
                  <a:cubicBezTo>
                    <a:pt x="300432" y="174717"/>
                    <a:pt x="303810" y="178094"/>
                    <a:pt x="303810" y="182261"/>
                  </a:cubicBezTo>
                  <a:cubicBezTo>
                    <a:pt x="303810" y="186427"/>
                    <a:pt x="300432" y="189805"/>
                    <a:pt x="296266" y="189805"/>
                  </a:cubicBezTo>
                  <a:cubicBezTo>
                    <a:pt x="292099" y="189805"/>
                    <a:pt x="288722" y="186427"/>
                    <a:pt x="288722" y="182261"/>
                  </a:cubicBezTo>
                  <a:cubicBezTo>
                    <a:pt x="288722" y="178094"/>
                    <a:pt x="292099" y="174717"/>
                    <a:pt x="296266" y="174717"/>
                  </a:cubicBezTo>
                  <a:close/>
                  <a:moveTo>
                    <a:pt x="206493" y="174717"/>
                  </a:moveTo>
                  <a:cubicBezTo>
                    <a:pt x="210659" y="174717"/>
                    <a:pt x="214037" y="178094"/>
                    <a:pt x="214037" y="182261"/>
                  </a:cubicBezTo>
                  <a:cubicBezTo>
                    <a:pt x="214037" y="186427"/>
                    <a:pt x="210659" y="189805"/>
                    <a:pt x="206493" y="189805"/>
                  </a:cubicBezTo>
                  <a:cubicBezTo>
                    <a:pt x="202326" y="189805"/>
                    <a:pt x="198949" y="186427"/>
                    <a:pt x="198949" y="182261"/>
                  </a:cubicBezTo>
                  <a:cubicBezTo>
                    <a:pt x="198949" y="178094"/>
                    <a:pt x="202326" y="174717"/>
                    <a:pt x="206493" y="174717"/>
                  </a:cubicBezTo>
                  <a:close/>
                  <a:moveTo>
                    <a:pt x="116710" y="174717"/>
                  </a:moveTo>
                  <a:cubicBezTo>
                    <a:pt x="120876" y="174717"/>
                    <a:pt x="124254" y="178094"/>
                    <a:pt x="124254" y="182261"/>
                  </a:cubicBezTo>
                  <a:cubicBezTo>
                    <a:pt x="124254" y="186427"/>
                    <a:pt x="120876" y="189805"/>
                    <a:pt x="116710" y="189805"/>
                  </a:cubicBezTo>
                  <a:cubicBezTo>
                    <a:pt x="112543" y="189805"/>
                    <a:pt x="109166" y="186427"/>
                    <a:pt x="109166" y="182261"/>
                  </a:cubicBezTo>
                  <a:cubicBezTo>
                    <a:pt x="109166" y="178094"/>
                    <a:pt x="112543" y="174717"/>
                    <a:pt x="116710" y="174717"/>
                  </a:cubicBezTo>
                  <a:close/>
                  <a:moveTo>
                    <a:pt x="26937" y="174717"/>
                  </a:moveTo>
                  <a:cubicBezTo>
                    <a:pt x="31103" y="174717"/>
                    <a:pt x="34481" y="178094"/>
                    <a:pt x="34481" y="182261"/>
                  </a:cubicBezTo>
                  <a:cubicBezTo>
                    <a:pt x="34481" y="186427"/>
                    <a:pt x="31103" y="189805"/>
                    <a:pt x="26937" y="189805"/>
                  </a:cubicBezTo>
                  <a:cubicBezTo>
                    <a:pt x="22770" y="189805"/>
                    <a:pt x="19393" y="186427"/>
                    <a:pt x="19393" y="182261"/>
                  </a:cubicBezTo>
                  <a:cubicBezTo>
                    <a:pt x="19393" y="178094"/>
                    <a:pt x="22770" y="174717"/>
                    <a:pt x="26937" y="174717"/>
                  </a:cubicBezTo>
                  <a:close/>
                  <a:moveTo>
                    <a:pt x="700259" y="131045"/>
                  </a:moveTo>
                  <a:cubicBezTo>
                    <a:pt x="703752" y="131045"/>
                    <a:pt x="706583" y="133877"/>
                    <a:pt x="706583" y="137370"/>
                  </a:cubicBezTo>
                  <a:cubicBezTo>
                    <a:pt x="706583" y="140863"/>
                    <a:pt x="703752" y="143694"/>
                    <a:pt x="700259" y="143694"/>
                  </a:cubicBezTo>
                  <a:cubicBezTo>
                    <a:pt x="696766" y="143694"/>
                    <a:pt x="693934" y="140863"/>
                    <a:pt x="693934" y="137370"/>
                  </a:cubicBezTo>
                  <a:cubicBezTo>
                    <a:pt x="693934" y="133877"/>
                    <a:pt x="696766" y="131045"/>
                    <a:pt x="700259" y="131045"/>
                  </a:cubicBezTo>
                  <a:close/>
                  <a:moveTo>
                    <a:pt x="251375" y="131045"/>
                  </a:moveTo>
                  <a:cubicBezTo>
                    <a:pt x="254868" y="131045"/>
                    <a:pt x="257699" y="133877"/>
                    <a:pt x="257699" y="137370"/>
                  </a:cubicBezTo>
                  <a:cubicBezTo>
                    <a:pt x="257699" y="140863"/>
                    <a:pt x="254868" y="143694"/>
                    <a:pt x="251375" y="143694"/>
                  </a:cubicBezTo>
                  <a:cubicBezTo>
                    <a:pt x="247882" y="143694"/>
                    <a:pt x="245050" y="140863"/>
                    <a:pt x="245050" y="137370"/>
                  </a:cubicBezTo>
                  <a:cubicBezTo>
                    <a:pt x="245050" y="133877"/>
                    <a:pt x="247882" y="131045"/>
                    <a:pt x="251375" y="131045"/>
                  </a:cubicBezTo>
                  <a:close/>
                  <a:moveTo>
                    <a:pt x="879815" y="131036"/>
                  </a:moveTo>
                  <a:cubicBezTo>
                    <a:pt x="883313" y="131036"/>
                    <a:pt x="886149" y="133872"/>
                    <a:pt x="886149" y="137370"/>
                  </a:cubicBezTo>
                  <a:cubicBezTo>
                    <a:pt x="886149" y="140868"/>
                    <a:pt x="883313" y="143704"/>
                    <a:pt x="879815" y="143704"/>
                  </a:cubicBezTo>
                  <a:cubicBezTo>
                    <a:pt x="876317" y="143704"/>
                    <a:pt x="873481" y="140868"/>
                    <a:pt x="873481" y="137370"/>
                  </a:cubicBezTo>
                  <a:cubicBezTo>
                    <a:pt x="873481" y="133872"/>
                    <a:pt x="876317" y="131036"/>
                    <a:pt x="879815" y="131036"/>
                  </a:cubicBezTo>
                  <a:close/>
                  <a:moveTo>
                    <a:pt x="790032" y="131036"/>
                  </a:moveTo>
                  <a:cubicBezTo>
                    <a:pt x="793530" y="131036"/>
                    <a:pt x="796366" y="133872"/>
                    <a:pt x="796366" y="137370"/>
                  </a:cubicBezTo>
                  <a:cubicBezTo>
                    <a:pt x="796366" y="140868"/>
                    <a:pt x="793530" y="143704"/>
                    <a:pt x="790032" y="143704"/>
                  </a:cubicBezTo>
                  <a:cubicBezTo>
                    <a:pt x="786534" y="143704"/>
                    <a:pt x="783698" y="140868"/>
                    <a:pt x="783698" y="137370"/>
                  </a:cubicBezTo>
                  <a:cubicBezTo>
                    <a:pt x="783698" y="133872"/>
                    <a:pt x="786534" y="131036"/>
                    <a:pt x="790032" y="131036"/>
                  </a:cubicBezTo>
                  <a:close/>
                  <a:moveTo>
                    <a:pt x="610486" y="131036"/>
                  </a:moveTo>
                  <a:cubicBezTo>
                    <a:pt x="613984" y="131036"/>
                    <a:pt x="616820" y="133872"/>
                    <a:pt x="616820" y="137370"/>
                  </a:cubicBezTo>
                  <a:cubicBezTo>
                    <a:pt x="616820" y="140868"/>
                    <a:pt x="613984" y="143704"/>
                    <a:pt x="610486" y="143704"/>
                  </a:cubicBezTo>
                  <a:cubicBezTo>
                    <a:pt x="606988" y="143704"/>
                    <a:pt x="604152" y="140868"/>
                    <a:pt x="604152" y="137370"/>
                  </a:cubicBezTo>
                  <a:cubicBezTo>
                    <a:pt x="604152" y="133872"/>
                    <a:pt x="606988" y="131036"/>
                    <a:pt x="610486" y="131036"/>
                  </a:cubicBezTo>
                  <a:close/>
                  <a:moveTo>
                    <a:pt x="520703" y="131036"/>
                  </a:moveTo>
                  <a:cubicBezTo>
                    <a:pt x="524201" y="131036"/>
                    <a:pt x="527037" y="133872"/>
                    <a:pt x="527037" y="137370"/>
                  </a:cubicBezTo>
                  <a:cubicBezTo>
                    <a:pt x="527037" y="140868"/>
                    <a:pt x="524201" y="143704"/>
                    <a:pt x="520703" y="143704"/>
                  </a:cubicBezTo>
                  <a:cubicBezTo>
                    <a:pt x="517205" y="143704"/>
                    <a:pt x="514369" y="140868"/>
                    <a:pt x="514369" y="137370"/>
                  </a:cubicBezTo>
                  <a:cubicBezTo>
                    <a:pt x="514369" y="133872"/>
                    <a:pt x="517205" y="131036"/>
                    <a:pt x="520703" y="131036"/>
                  </a:cubicBezTo>
                  <a:close/>
                  <a:moveTo>
                    <a:pt x="430930" y="131036"/>
                  </a:moveTo>
                  <a:cubicBezTo>
                    <a:pt x="434428" y="131036"/>
                    <a:pt x="437264" y="133872"/>
                    <a:pt x="437264" y="137370"/>
                  </a:cubicBezTo>
                  <a:cubicBezTo>
                    <a:pt x="437264" y="140868"/>
                    <a:pt x="434428" y="143704"/>
                    <a:pt x="430930" y="143704"/>
                  </a:cubicBezTo>
                  <a:cubicBezTo>
                    <a:pt x="427432" y="143704"/>
                    <a:pt x="424596" y="140868"/>
                    <a:pt x="424596" y="137370"/>
                  </a:cubicBezTo>
                  <a:cubicBezTo>
                    <a:pt x="424596" y="133872"/>
                    <a:pt x="427432" y="131036"/>
                    <a:pt x="430930" y="131036"/>
                  </a:cubicBezTo>
                  <a:close/>
                  <a:moveTo>
                    <a:pt x="341147" y="131036"/>
                  </a:moveTo>
                  <a:cubicBezTo>
                    <a:pt x="344645" y="131036"/>
                    <a:pt x="347481" y="133872"/>
                    <a:pt x="347481" y="137370"/>
                  </a:cubicBezTo>
                  <a:cubicBezTo>
                    <a:pt x="347481" y="140868"/>
                    <a:pt x="344645" y="143704"/>
                    <a:pt x="341147" y="143704"/>
                  </a:cubicBezTo>
                  <a:cubicBezTo>
                    <a:pt x="337649" y="143704"/>
                    <a:pt x="334813" y="140868"/>
                    <a:pt x="334813" y="137370"/>
                  </a:cubicBezTo>
                  <a:cubicBezTo>
                    <a:pt x="334813" y="133872"/>
                    <a:pt x="337649" y="131036"/>
                    <a:pt x="341147" y="131036"/>
                  </a:cubicBezTo>
                  <a:close/>
                  <a:moveTo>
                    <a:pt x="161601" y="131036"/>
                  </a:moveTo>
                  <a:cubicBezTo>
                    <a:pt x="165099" y="131036"/>
                    <a:pt x="167935" y="133872"/>
                    <a:pt x="167935" y="137370"/>
                  </a:cubicBezTo>
                  <a:cubicBezTo>
                    <a:pt x="167935" y="140868"/>
                    <a:pt x="165099" y="143704"/>
                    <a:pt x="161601" y="143704"/>
                  </a:cubicBezTo>
                  <a:cubicBezTo>
                    <a:pt x="158103" y="143704"/>
                    <a:pt x="155267" y="140868"/>
                    <a:pt x="155267" y="137370"/>
                  </a:cubicBezTo>
                  <a:cubicBezTo>
                    <a:pt x="155267" y="133872"/>
                    <a:pt x="158103" y="131036"/>
                    <a:pt x="161601" y="131036"/>
                  </a:cubicBezTo>
                  <a:close/>
                  <a:moveTo>
                    <a:pt x="71828" y="131036"/>
                  </a:moveTo>
                  <a:cubicBezTo>
                    <a:pt x="75326" y="131036"/>
                    <a:pt x="78162" y="133872"/>
                    <a:pt x="78162" y="137370"/>
                  </a:cubicBezTo>
                  <a:cubicBezTo>
                    <a:pt x="78162" y="140868"/>
                    <a:pt x="75326" y="143704"/>
                    <a:pt x="71828" y="143704"/>
                  </a:cubicBezTo>
                  <a:cubicBezTo>
                    <a:pt x="68330" y="143704"/>
                    <a:pt x="65494" y="140868"/>
                    <a:pt x="65494" y="137370"/>
                  </a:cubicBezTo>
                  <a:cubicBezTo>
                    <a:pt x="65494" y="133872"/>
                    <a:pt x="68330" y="131036"/>
                    <a:pt x="71828" y="131036"/>
                  </a:cubicBezTo>
                  <a:close/>
                  <a:moveTo>
                    <a:pt x="924706" y="87364"/>
                  </a:moveTo>
                  <a:cubicBezTo>
                    <a:pt x="927531" y="87364"/>
                    <a:pt x="929821" y="89654"/>
                    <a:pt x="929821" y="92479"/>
                  </a:cubicBezTo>
                  <a:cubicBezTo>
                    <a:pt x="929821" y="95304"/>
                    <a:pt x="927531" y="97594"/>
                    <a:pt x="924706" y="97594"/>
                  </a:cubicBezTo>
                  <a:cubicBezTo>
                    <a:pt x="921881" y="97594"/>
                    <a:pt x="919591" y="95304"/>
                    <a:pt x="919591" y="92479"/>
                  </a:cubicBezTo>
                  <a:cubicBezTo>
                    <a:pt x="919591" y="89654"/>
                    <a:pt x="921881" y="87364"/>
                    <a:pt x="924706" y="87364"/>
                  </a:cubicBezTo>
                  <a:close/>
                  <a:moveTo>
                    <a:pt x="834923" y="87364"/>
                  </a:moveTo>
                  <a:cubicBezTo>
                    <a:pt x="837748" y="87364"/>
                    <a:pt x="840038" y="89654"/>
                    <a:pt x="840038" y="92479"/>
                  </a:cubicBezTo>
                  <a:cubicBezTo>
                    <a:pt x="840038" y="95304"/>
                    <a:pt x="837748" y="97594"/>
                    <a:pt x="834923" y="97594"/>
                  </a:cubicBezTo>
                  <a:cubicBezTo>
                    <a:pt x="832098" y="97594"/>
                    <a:pt x="829808" y="95304"/>
                    <a:pt x="829808" y="92479"/>
                  </a:cubicBezTo>
                  <a:cubicBezTo>
                    <a:pt x="829808" y="89654"/>
                    <a:pt x="832098" y="87364"/>
                    <a:pt x="834923" y="87364"/>
                  </a:cubicBezTo>
                  <a:close/>
                  <a:moveTo>
                    <a:pt x="745150" y="87364"/>
                  </a:moveTo>
                  <a:cubicBezTo>
                    <a:pt x="747975" y="87364"/>
                    <a:pt x="750265" y="89654"/>
                    <a:pt x="750265" y="92479"/>
                  </a:cubicBezTo>
                  <a:cubicBezTo>
                    <a:pt x="750265" y="95304"/>
                    <a:pt x="747975" y="97594"/>
                    <a:pt x="745150" y="97594"/>
                  </a:cubicBezTo>
                  <a:cubicBezTo>
                    <a:pt x="742325" y="97594"/>
                    <a:pt x="740035" y="95304"/>
                    <a:pt x="740035" y="92479"/>
                  </a:cubicBezTo>
                  <a:cubicBezTo>
                    <a:pt x="740035" y="89654"/>
                    <a:pt x="742325" y="87364"/>
                    <a:pt x="745150" y="87364"/>
                  </a:cubicBezTo>
                  <a:close/>
                  <a:moveTo>
                    <a:pt x="655368" y="87364"/>
                  </a:moveTo>
                  <a:cubicBezTo>
                    <a:pt x="658193" y="87364"/>
                    <a:pt x="660483" y="89654"/>
                    <a:pt x="660483" y="92479"/>
                  </a:cubicBezTo>
                  <a:cubicBezTo>
                    <a:pt x="660483" y="95304"/>
                    <a:pt x="658193" y="97594"/>
                    <a:pt x="655368" y="97594"/>
                  </a:cubicBezTo>
                  <a:cubicBezTo>
                    <a:pt x="652543" y="97594"/>
                    <a:pt x="650253" y="95304"/>
                    <a:pt x="650253" y="92479"/>
                  </a:cubicBezTo>
                  <a:cubicBezTo>
                    <a:pt x="650253" y="89654"/>
                    <a:pt x="652543" y="87364"/>
                    <a:pt x="655368" y="87364"/>
                  </a:cubicBezTo>
                  <a:close/>
                  <a:moveTo>
                    <a:pt x="565595" y="87364"/>
                  </a:moveTo>
                  <a:cubicBezTo>
                    <a:pt x="568420" y="87364"/>
                    <a:pt x="570710" y="89654"/>
                    <a:pt x="570710" y="92479"/>
                  </a:cubicBezTo>
                  <a:cubicBezTo>
                    <a:pt x="570710" y="95304"/>
                    <a:pt x="568420" y="97594"/>
                    <a:pt x="565595" y="97594"/>
                  </a:cubicBezTo>
                  <a:cubicBezTo>
                    <a:pt x="562770" y="97594"/>
                    <a:pt x="560480" y="95304"/>
                    <a:pt x="560480" y="92479"/>
                  </a:cubicBezTo>
                  <a:cubicBezTo>
                    <a:pt x="560480" y="89654"/>
                    <a:pt x="562770" y="87364"/>
                    <a:pt x="565595" y="87364"/>
                  </a:cubicBezTo>
                  <a:close/>
                  <a:moveTo>
                    <a:pt x="475821" y="87364"/>
                  </a:moveTo>
                  <a:cubicBezTo>
                    <a:pt x="478646" y="87364"/>
                    <a:pt x="480936" y="89654"/>
                    <a:pt x="480936" y="92479"/>
                  </a:cubicBezTo>
                  <a:cubicBezTo>
                    <a:pt x="480936" y="95304"/>
                    <a:pt x="478646" y="97594"/>
                    <a:pt x="475821" y="97594"/>
                  </a:cubicBezTo>
                  <a:cubicBezTo>
                    <a:pt x="472996" y="97594"/>
                    <a:pt x="470706" y="95304"/>
                    <a:pt x="470706" y="92479"/>
                  </a:cubicBezTo>
                  <a:cubicBezTo>
                    <a:pt x="470706" y="89654"/>
                    <a:pt x="472996" y="87364"/>
                    <a:pt x="475821" y="87364"/>
                  </a:cubicBezTo>
                  <a:close/>
                  <a:moveTo>
                    <a:pt x="296266" y="87364"/>
                  </a:moveTo>
                  <a:cubicBezTo>
                    <a:pt x="299091" y="87364"/>
                    <a:pt x="301381" y="89654"/>
                    <a:pt x="301381" y="92479"/>
                  </a:cubicBezTo>
                  <a:cubicBezTo>
                    <a:pt x="301381" y="95304"/>
                    <a:pt x="299091" y="97594"/>
                    <a:pt x="296266" y="97594"/>
                  </a:cubicBezTo>
                  <a:cubicBezTo>
                    <a:pt x="293441" y="97594"/>
                    <a:pt x="291151" y="95304"/>
                    <a:pt x="291151" y="92479"/>
                  </a:cubicBezTo>
                  <a:cubicBezTo>
                    <a:pt x="291151" y="89654"/>
                    <a:pt x="293441" y="87364"/>
                    <a:pt x="296266" y="87364"/>
                  </a:cubicBezTo>
                  <a:close/>
                  <a:moveTo>
                    <a:pt x="206483" y="87364"/>
                  </a:moveTo>
                  <a:cubicBezTo>
                    <a:pt x="209308" y="87364"/>
                    <a:pt x="211598" y="89654"/>
                    <a:pt x="211598" y="92479"/>
                  </a:cubicBezTo>
                  <a:cubicBezTo>
                    <a:pt x="211598" y="95304"/>
                    <a:pt x="209308" y="97594"/>
                    <a:pt x="206483" y="97594"/>
                  </a:cubicBezTo>
                  <a:cubicBezTo>
                    <a:pt x="203658" y="97594"/>
                    <a:pt x="201368" y="95304"/>
                    <a:pt x="201368" y="92479"/>
                  </a:cubicBezTo>
                  <a:cubicBezTo>
                    <a:pt x="201368" y="89654"/>
                    <a:pt x="203658" y="87364"/>
                    <a:pt x="206483" y="87364"/>
                  </a:cubicBezTo>
                  <a:close/>
                  <a:moveTo>
                    <a:pt x="26937" y="87364"/>
                  </a:moveTo>
                  <a:cubicBezTo>
                    <a:pt x="29762" y="87364"/>
                    <a:pt x="32052" y="89654"/>
                    <a:pt x="32052" y="92479"/>
                  </a:cubicBezTo>
                  <a:cubicBezTo>
                    <a:pt x="32052" y="95304"/>
                    <a:pt x="29762" y="97594"/>
                    <a:pt x="26937" y="97594"/>
                  </a:cubicBezTo>
                  <a:cubicBezTo>
                    <a:pt x="24112" y="97594"/>
                    <a:pt x="21822" y="95304"/>
                    <a:pt x="21822" y="92479"/>
                  </a:cubicBezTo>
                  <a:cubicBezTo>
                    <a:pt x="21822" y="89654"/>
                    <a:pt x="24112" y="87364"/>
                    <a:pt x="26937" y="87364"/>
                  </a:cubicBezTo>
                  <a:close/>
                  <a:moveTo>
                    <a:pt x="386038" y="87354"/>
                  </a:moveTo>
                  <a:cubicBezTo>
                    <a:pt x="388869" y="87354"/>
                    <a:pt x="391163" y="89648"/>
                    <a:pt x="391163" y="92478"/>
                  </a:cubicBezTo>
                  <a:cubicBezTo>
                    <a:pt x="391163" y="95309"/>
                    <a:pt x="388869" y="97603"/>
                    <a:pt x="386038" y="97603"/>
                  </a:cubicBezTo>
                  <a:cubicBezTo>
                    <a:pt x="383208" y="97603"/>
                    <a:pt x="380914" y="95309"/>
                    <a:pt x="380914" y="92478"/>
                  </a:cubicBezTo>
                  <a:cubicBezTo>
                    <a:pt x="380914" y="89648"/>
                    <a:pt x="383208" y="87354"/>
                    <a:pt x="386038" y="87354"/>
                  </a:cubicBezTo>
                  <a:close/>
                  <a:moveTo>
                    <a:pt x="116709" y="87354"/>
                  </a:moveTo>
                  <a:cubicBezTo>
                    <a:pt x="119540" y="87354"/>
                    <a:pt x="121834" y="89648"/>
                    <a:pt x="121834" y="92478"/>
                  </a:cubicBezTo>
                  <a:cubicBezTo>
                    <a:pt x="121834" y="95309"/>
                    <a:pt x="119540" y="97603"/>
                    <a:pt x="116709" y="97603"/>
                  </a:cubicBezTo>
                  <a:cubicBezTo>
                    <a:pt x="113879" y="97603"/>
                    <a:pt x="111585" y="95309"/>
                    <a:pt x="111585" y="92478"/>
                  </a:cubicBezTo>
                  <a:cubicBezTo>
                    <a:pt x="111585" y="89648"/>
                    <a:pt x="113879" y="87354"/>
                    <a:pt x="116709" y="87354"/>
                  </a:cubicBezTo>
                  <a:close/>
                  <a:moveTo>
                    <a:pt x="879814" y="43682"/>
                  </a:moveTo>
                  <a:cubicBezTo>
                    <a:pt x="881971" y="43682"/>
                    <a:pt x="883719" y="45430"/>
                    <a:pt x="883719" y="47587"/>
                  </a:cubicBezTo>
                  <a:cubicBezTo>
                    <a:pt x="883719" y="49744"/>
                    <a:pt x="881971" y="51493"/>
                    <a:pt x="879814" y="51493"/>
                  </a:cubicBezTo>
                  <a:cubicBezTo>
                    <a:pt x="877657" y="51493"/>
                    <a:pt x="875909" y="49744"/>
                    <a:pt x="875909" y="47587"/>
                  </a:cubicBezTo>
                  <a:cubicBezTo>
                    <a:pt x="875909" y="45430"/>
                    <a:pt x="877657" y="43682"/>
                    <a:pt x="879814" y="43682"/>
                  </a:cubicBezTo>
                  <a:close/>
                  <a:moveTo>
                    <a:pt x="790041" y="43682"/>
                  </a:moveTo>
                  <a:cubicBezTo>
                    <a:pt x="792198" y="43682"/>
                    <a:pt x="793946" y="45430"/>
                    <a:pt x="793946" y="47587"/>
                  </a:cubicBezTo>
                  <a:cubicBezTo>
                    <a:pt x="793946" y="49744"/>
                    <a:pt x="792198" y="51493"/>
                    <a:pt x="790041" y="51493"/>
                  </a:cubicBezTo>
                  <a:cubicBezTo>
                    <a:pt x="787884" y="51493"/>
                    <a:pt x="786136" y="49744"/>
                    <a:pt x="786136" y="47587"/>
                  </a:cubicBezTo>
                  <a:cubicBezTo>
                    <a:pt x="786136" y="45430"/>
                    <a:pt x="787884" y="43682"/>
                    <a:pt x="790041" y="43682"/>
                  </a:cubicBezTo>
                  <a:close/>
                  <a:moveTo>
                    <a:pt x="700259" y="43682"/>
                  </a:moveTo>
                  <a:cubicBezTo>
                    <a:pt x="702416" y="43682"/>
                    <a:pt x="704165" y="45430"/>
                    <a:pt x="704165" y="47587"/>
                  </a:cubicBezTo>
                  <a:cubicBezTo>
                    <a:pt x="704165" y="49744"/>
                    <a:pt x="702416" y="51493"/>
                    <a:pt x="700259" y="51493"/>
                  </a:cubicBezTo>
                  <a:cubicBezTo>
                    <a:pt x="698102" y="51493"/>
                    <a:pt x="696354" y="49744"/>
                    <a:pt x="696354" y="47587"/>
                  </a:cubicBezTo>
                  <a:cubicBezTo>
                    <a:pt x="696354" y="45430"/>
                    <a:pt x="698102" y="43682"/>
                    <a:pt x="700259" y="43682"/>
                  </a:cubicBezTo>
                  <a:close/>
                  <a:moveTo>
                    <a:pt x="610486" y="43682"/>
                  </a:moveTo>
                  <a:cubicBezTo>
                    <a:pt x="612643" y="43682"/>
                    <a:pt x="614391" y="45430"/>
                    <a:pt x="614391" y="47587"/>
                  </a:cubicBezTo>
                  <a:cubicBezTo>
                    <a:pt x="614391" y="49744"/>
                    <a:pt x="612643" y="51493"/>
                    <a:pt x="610486" y="51493"/>
                  </a:cubicBezTo>
                  <a:cubicBezTo>
                    <a:pt x="608329" y="51493"/>
                    <a:pt x="606581" y="49744"/>
                    <a:pt x="606581" y="47587"/>
                  </a:cubicBezTo>
                  <a:cubicBezTo>
                    <a:pt x="606581" y="45430"/>
                    <a:pt x="608329" y="43682"/>
                    <a:pt x="610486" y="43682"/>
                  </a:cubicBezTo>
                  <a:close/>
                  <a:moveTo>
                    <a:pt x="520703" y="43682"/>
                  </a:moveTo>
                  <a:cubicBezTo>
                    <a:pt x="522860" y="43682"/>
                    <a:pt x="524608" y="45430"/>
                    <a:pt x="524608" y="47587"/>
                  </a:cubicBezTo>
                  <a:cubicBezTo>
                    <a:pt x="524608" y="49744"/>
                    <a:pt x="522860" y="51493"/>
                    <a:pt x="520703" y="51493"/>
                  </a:cubicBezTo>
                  <a:cubicBezTo>
                    <a:pt x="518546" y="51493"/>
                    <a:pt x="516798" y="49744"/>
                    <a:pt x="516798" y="47587"/>
                  </a:cubicBezTo>
                  <a:cubicBezTo>
                    <a:pt x="516798" y="45430"/>
                    <a:pt x="518546" y="43682"/>
                    <a:pt x="520703" y="43682"/>
                  </a:cubicBezTo>
                  <a:close/>
                  <a:moveTo>
                    <a:pt x="430930" y="43682"/>
                  </a:moveTo>
                  <a:cubicBezTo>
                    <a:pt x="433087" y="43682"/>
                    <a:pt x="434836" y="45430"/>
                    <a:pt x="434836" y="47587"/>
                  </a:cubicBezTo>
                  <a:cubicBezTo>
                    <a:pt x="434836" y="49744"/>
                    <a:pt x="433087" y="51493"/>
                    <a:pt x="430930" y="51493"/>
                  </a:cubicBezTo>
                  <a:cubicBezTo>
                    <a:pt x="428773" y="51493"/>
                    <a:pt x="427025" y="49744"/>
                    <a:pt x="427025" y="47587"/>
                  </a:cubicBezTo>
                  <a:cubicBezTo>
                    <a:pt x="427025" y="45430"/>
                    <a:pt x="428773" y="43682"/>
                    <a:pt x="430930" y="43682"/>
                  </a:cubicBezTo>
                  <a:close/>
                  <a:moveTo>
                    <a:pt x="341157" y="43682"/>
                  </a:moveTo>
                  <a:cubicBezTo>
                    <a:pt x="343314" y="43682"/>
                    <a:pt x="345063" y="45430"/>
                    <a:pt x="345063" y="47587"/>
                  </a:cubicBezTo>
                  <a:cubicBezTo>
                    <a:pt x="345063" y="49744"/>
                    <a:pt x="343314" y="51493"/>
                    <a:pt x="341157" y="51493"/>
                  </a:cubicBezTo>
                  <a:cubicBezTo>
                    <a:pt x="339000" y="51493"/>
                    <a:pt x="337252" y="49744"/>
                    <a:pt x="337252" y="47587"/>
                  </a:cubicBezTo>
                  <a:cubicBezTo>
                    <a:pt x="337252" y="45430"/>
                    <a:pt x="339000" y="43682"/>
                    <a:pt x="341157" y="43682"/>
                  </a:cubicBezTo>
                  <a:close/>
                  <a:moveTo>
                    <a:pt x="251374" y="43682"/>
                  </a:moveTo>
                  <a:cubicBezTo>
                    <a:pt x="253531" y="43682"/>
                    <a:pt x="255280" y="45430"/>
                    <a:pt x="255280" y="47587"/>
                  </a:cubicBezTo>
                  <a:cubicBezTo>
                    <a:pt x="255280" y="49744"/>
                    <a:pt x="253531" y="51493"/>
                    <a:pt x="251374" y="51493"/>
                  </a:cubicBezTo>
                  <a:cubicBezTo>
                    <a:pt x="249217" y="51493"/>
                    <a:pt x="247469" y="49744"/>
                    <a:pt x="247469" y="47587"/>
                  </a:cubicBezTo>
                  <a:cubicBezTo>
                    <a:pt x="247469" y="45430"/>
                    <a:pt x="249217" y="43682"/>
                    <a:pt x="251374" y="43682"/>
                  </a:cubicBezTo>
                  <a:close/>
                  <a:moveTo>
                    <a:pt x="161601" y="43682"/>
                  </a:moveTo>
                  <a:cubicBezTo>
                    <a:pt x="163758" y="43682"/>
                    <a:pt x="165506" y="45430"/>
                    <a:pt x="165506" y="47587"/>
                  </a:cubicBezTo>
                  <a:cubicBezTo>
                    <a:pt x="165506" y="49744"/>
                    <a:pt x="163758" y="51493"/>
                    <a:pt x="161601" y="51493"/>
                  </a:cubicBezTo>
                  <a:cubicBezTo>
                    <a:pt x="159444" y="51493"/>
                    <a:pt x="157696" y="49744"/>
                    <a:pt x="157696" y="47587"/>
                  </a:cubicBezTo>
                  <a:cubicBezTo>
                    <a:pt x="157696" y="45430"/>
                    <a:pt x="159444" y="43682"/>
                    <a:pt x="161601" y="43682"/>
                  </a:cubicBezTo>
                  <a:close/>
                  <a:moveTo>
                    <a:pt x="71828" y="43682"/>
                  </a:moveTo>
                  <a:cubicBezTo>
                    <a:pt x="73985" y="43682"/>
                    <a:pt x="75734" y="45430"/>
                    <a:pt x="75734" y="47587"/>
                  </a:cubicBezTo>
                  <a:cubicBezTo>
                    <a:pt x="75734" y="49744"/>
                    <a:pt x="73985" y="51493"/>
                    <a:pt x="71828" y="51493"/>
                  </a:cubicBezTo>
                  <a:cubicBezTo>
                    <a:pt x="69671" y="51493"/>
                    <a:pt x="67923" y="49744"/>
                    <a:pt x="67923" y="47587"/>
                  </a:cubicBezTo>
                  <a:cubicBezTo>
                    <a:pt x="67923" y="45430"/>
                    <a:pt x="69671" y="43682"/>
                    <a:pt x="71828" y="43682"/>
                  </a:cubicBezTo>
                  <a:close/>
                  <a:moveTo>
                    <a:pt x="924706" y="0"/>
                  </a:moveTo>
                  <a:cubicBezTo>
                    <a:pt x="926602" y="10"/>
                    <a:pt x="927392" y="800"/>
                    <a:pt x="927392" y="2696"/>
                  </a:cubicBezTo>
                  <a:cubicBezTo>
                    <a:pt x="927392" y="4601"/>
                    <a:pt x="926602" y="5391"/>
                    <a:pt x="924706" y="5391"/>
                  </a:cubicBezTo>
                  <a:cubicBezTo>
                    <a:pt x="922801" y="5391"/>
                    <a:pt x="922001" y="4601"/>
                    <a:pt x="922001" y="2696"/>
                  </a:cubicBezTo>
                  <a:cubicBezTo>
                    <a:pt x="922001" y="791"/>
                    <a:pt x="922792" y="0"/>
                    <a:pt x="924706" y="0"/>
                  </a:cubicBezTo>
                  <a:close/>
                  <a:moveTo>
                    <a:pt x="834914" y="0"/>
                  </a:moveTo>
                  <a:cubicBezTo>
                    <a:pt x="836829" y="10"/>
                    <a:pt x="837610" y="800"/>
                    <a:pt x="837610" y="2696"/>
                  </a:cubicBezTo>
                  <a:cubicBezTo>
                    <a:pt x="837610" y="4601"/>
                    <a:pt x="836829" y="5391"/>
                    <a:pt x="834914" y="5391"/>
                  </a:cubicBezTo>
                  <a:cubicBezTo>
                    <a:pt x="833009" y="5391"/>
                    <a:pt x="832228" y="4601"/>
                    <a:pt x="832228" y="2696"/>
                  </a:cubicBezTo>
                  <a:cubicBezTo>
                    <a:pt x="832228" y="791"/>
                    <a:pt x="833019" y="0"/>
                    <a:pt x="834914" y="0"/>
                  </a:cubicBezTo>
                  <a:close/>
                  <a:moveTo>
                    <a:pt x="745151" y="0"/>
                  </a:moveTo>
                  <a:cubicBezTo>
                    <a:pt x="747056" y="10"/>
                    <a:pt x="747846" y="800"/>
                    <a:pt x="747846" y="2696"/>
                  </a:cubicBezTo>
                  <a:cubicBezTo>
                    <a:pt x="747846" y="4601"/>
                    <a:pt x="747056" y="5391"/>
                    <a:pt x="745151" y="5391"/>
                  </a:cubicBezTo>
                  <a:cubicBezTo>
                    <a:pt x="743236" y="5391"/>
                    <a:pt x="742455" y="4601"/>
                    <a:pt x="742455" y="2696"/>
                  </a:cubicBezTo>
                  <a:cubicBezTo>
                    <a:pt x="742455" y="791"/>
                    <a:pt x="743246" y="0"/>
                    <a:pt x="745151" y="0"/>
                  </a:cubicBezTo>
                  <a:close/>
                  <a:moveTo>
                    <a:pt x="655368" y="0"/>
                  </a:moveTo>
                  <a:cubicBezTo>
                    <a:pt x="657273" y="10"/>
                    <a:pt x="658064" y="800"/>
                    <a:pt x="658064" y="2696"/>
                  </a:cubicBezTo>
                  <a:cubicBezTo>
                    <a:pt x="658064" y="4601"/>
                    <a:pt x="657273" y="5391"/>
                    <a:pt x="655368" y="5391"/>
                  </a:cubicBezTo>
                  <a:cubicBezTo>
                    <a:pt x="653463" y="5391"/>
                    <a:pt x="652682" y="4601"/>
                    <a:pt x="652682" y="2696"/>
                  </a:cubicBezTo>
                  <a:cubicBezTo>
                    <a:pt x="652682" y="791"/>
                    <a:pt x="653473" y="0"/>
                    <a:pt x="655368" y="0"/>
                  </a:cubicBezTo>
                  <a:close/>
                  <a:moveTo>
                    <a:pt x="565594" y="0"/>
                  </a:moveTo>
                  <a:cubicBezTo>
                    <a:pt x="567499" y="10"/>
                    <a:pt x="568299" y="800"/>
                    <a:pt x="568299" y="2696"/>
                  </a:cubicBezTo>
                  <a:cubicBezTo>
                    <a:pt x="568299" y="4601"/>
                    <a:pt x="567509" y="5391"/>
                    <a:pt x="565594" y="5391"/>
                  </a:cubicBezTo>
                  <a:cubicBezTo>
                    <a:pt x="563689" y="5391"/>
                    <a:pt x="562908" y="4601"/>
                    <a:pt x="562908" y="2696"/>
                  </a:cubicBezTo>
                  <a:cubicBezTo>
                    <a:pt x="562908" y="791"/>
                    <a:pt x="563699" y="0"/>
                    <a:pt x="565594" y="0"/>
                  </a:cubicBezTo>
                  <a:close/>
                  <a:moveTo>
                    <a:pt x="475822" y="0"/>
                  </a:moveTo>
                  <a:cubicBezTo>
                    <a:pt x="477727" y="10"/>
                    <a:pt x="478508" y="800"/>
                    <a:pt x="478508" y="2696"/>
                  </a:cubicBezTo>
                  <a:cubicBezTo>
                    <a:pt x="478508" y="4601"/>
                    <a:pt x="477727" y="5391"/>
                    <a:pt x="475822" y="5391"/>
                  </a:cubicBezTo>
                  <a:cubicBezTo>
                    <a:pt x="473917" y="5391"/>
                    <a:pt x="473126" y="4601"/>
                    <a:pt x="473126" y="2696"/>
                  </a:cubicBezTo>
                  <a:cubicBezTo>
                    <a:pt x="473126" y="791"/>
                    <a:pt x="473917" y="0"/>
                    <a:pt x="475822" y="0"/>
                  </a:cubicBezTo>
                  <a:close/>
                  <a:moveTo>
                    <a:pt x="386039" y="0"/>
                  </a:moveTo>
                  <a:cubicBezTo>
                    <a:pt x="387944" y="0"/>
                    <a:pt x="388734" y="800"/>
                    <a:pt x="388734" y="2696"/>
                  </a:cubicBezTo>
                  <a:cubicBezTo>
                    <a:pt x="388734" y="4601"/>
                    <a:pt x="387944" y="5391"/>
                    <a:pt x="386039" y="5391"/>
                  </a:cubicBezTo>
                  <a:cubicBezTo>
                    <a:pt x="384134" y="5391"/>
                    <a:pt x="383343" y="4601"/>
                    <a:pt x="383343" y="2696"/>
                  </a:cubicBezTo>
                  <a:cubicBezTo>
                    <a:pt x="383343" y="791"/>
                    <a:pt x="384134" y="0"/>
                    <a:pt x="386039" y="0"/>
                  </a:cubicBezTo>
                  <a:close/>
                  <a:moveTo>
                    <a:pt x="296266" y="0"/>
                  </a:moveTo>
                  <a:cubicBezTo>
                    <a:pt x="298171" y="10"/>
                    <a:pt x="298961" y="800"/>
                    <a:pt x="298961" y="2696"/>
                  </a:cubicBezTo>
                  <a:cubicBezTo>
                    <a:pt x="298961" y="4601"/>
                    <a:pt x="298171" y="5391"/>
                    <a:pt x="296266" y="5391"/>
                  </a:cubicBezTo>
                  <a:cubicBezTo>
                    <a:pt x="294361" y="5391"/>
                    <a:pt x="293570" y="4601"/>
                    <a:pt x="293570" y="2696"/>
                  </a:cubicBezTo>
                  <a:cubicBezTo>
                    <a:pt x="293570" y="791"/>
                    <a:pt x="294361" y="0"/>
                    <a:pt x="296266" y="0"/>
                  </a:cubicBezTo>
                  <a:close/>
                  <a:moveTo>
                    <a:pt x="206493" y="0"/>
                  </a:moveTo>
                  <a:cubicBezTo>
                    <a:pt x="208398" y="10"/>
                    <a:pt x="209179" y="800"/>
                    <a:pt x="209179" y="2696"/>
                  </a:cubicBezTo>
                  <a:cubicBezTo>
                    <a:pt x="209179" y="4601"/>
                    <a:pt x="208388" y="5391"/>
                    <a:pt x="206493" y="5391"/>
                  </a:cubicBezTo>
                  <a:cubicBezTo>
                    <a:pt x="204578" y="5391"/>
                    <a:pt x="203797" y="4601"/>
                    <a:pt x="203797" y="2696"/>
                  </a:cubicBezTo>
                  <a:cubicBezTo>
                    <a:pt x="203797" y="791"/>
                    <a:pt x="204588" y="0"/>
                    <a:pt x="206493" y="0"/>
                  </a:cubicBezTo>
                  <a:close/>
                  <a:moveTo>
                    <a:pt x="116719" y="0"/>
                  </a:moveTo>
                  <a:cubicBezTo>
                    <a:pt x="118624" y="0"/>
                    <a:pt x="119405" y="800"/>
                    <a:pt x="119405" y="2696"/>
                  </a:cubicBezTo>
                  <a:cubicBezTo>
                    <a:pt x="119405" y="4601"/>
                    <a:pt x="118624" y="5391"/>
                    <a:pt x="116719" y="5391"/>
                  </a:cubicBezTo>
                  <a:cubicBezTo>
                    <a:pt x="114814" y="5391"/>
                    <a:pt x="114033" y="4601"/>
                    <a:pt x="114033" y="2696"/>
                  </a:cubicBezTo>
                  <a:cubicBezTo>
                    <a:pt x="114033" y="791"/>
                    <a:pt x="114814" y="0"/>
                    <a:pt x="116719" y="0"/>
                  </a:cubicBezTo>
                  <a:close/>
                  <a:moveTo>
                    <a:pt x="26937" y="0"/>
                  </a:moveTo>
                  <a:cubicBezTo>
                    <a:pt x="28842" y="0"/>
                    <a:pt x="29632" y="800"/>
                    <a:pt x="29632" y="2696"/>
                  </a:cubicBezTo>
                  <a:cubicBezTo>
                    <a:pt x="29632" y="4601"/>
                    <a:pt x="28842" y="5391"/>
                    <a:pt x="26937" y="5391"/>
                  </a:cubicBezTo>
                  <a:cubicBezTo>
                    <a:pt x="25032" y="5391"/>
                    <a:pt x="24241" y="4610"/>
                    <a:pt x="24241" y="2696"/>
                  </a:cubicBezTo>
                  <a:cubicBezTo>
                    <a:pt x="24241" y="791"/>
                    <a:pt x="25032" y="0"/>
                    <a:pt x="2693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/>
            </a:p>
          </p:txBody>
        </p:sp>
      </p:grpSp>
      <p:sp>
        <p:nvSpPr>
          <p:cNvPr id="19" name="Retângulo 18">
            <a:extLst>
              <a:ext uri="{FF2B5EF4-FFF2-40B4-BE49-F238E27FC236}">
                <a16:creationId xmlns:a16="http://schemas.microsoft.com/office/drawing/2014/main" id="{411E7B4A-5734-46DD-947D-0DF11DBC3D35}"/>
              </a:ext>
            </a:extLst>
          </p:cNvPr>
          <p:cNvSpPr/>
          <p:nvPr userDrawn="1"/>
        </p:nvSpPr>
        <p:spPr>
          <a:xfrm rot="-60000">
            <a:off x="558803" y="1435100"/>
            <a:ext cx="11137897" cy="47973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8" name="Elemento gráfico 16">
            <a:extLst>
              <a:ext uri="{FF2B5EF4-FFF2-40B4-BE49-F238E27FC236}">
                <a16:creationId xmlns:a16="http://schemas.microsoft.com/office/drawing/2014/main" id="{B402DEB1-CAFF-4DB7-903C-064E4269276E}"/>
              </a:ext>
            </a:extLst>
          </p:cNvPr>
          <p:cNvSpPr/>
          <p:nvPr userDrawn="1"/>
        </p:nvSpPr>
        <p:spPr>
          <a:xfrm>
            <a:off x="11489807" y="6130606"/>
            <a:ext cx="596961" cy="583394"/>
          </a:xfrm>
          <a:custGeom>
            <a:avLst/>
            <a:gdLst>
              <a:gd name="connsiteX0" fmla="*/ 75838 w 838200"/>
              <a:gd name="connsiteY0" fmla="*/ 186163 h 819150"/>
              <a:gd name="connsiteX1" fmla="*/ 67647 w 838200"/>
              <a:gd name="connsiteY1" fmla="*/ 185953 h 819150"/>
              <a:gd name="connsiteX2" fmla="*/ 68723 w 838200"/>
              <a:gd name="connsiteY2" fmla="*/ 191201 h 819150"/>
              <a:gd name="connsiteX3" fmla="*/ 75333 w 838200"/>
              <a:gd name="connsiteY3" fmla="*/ 193135 h 819150"/>
              <a:gd name="connsiteX4" fmla="*/ 75838 w 838200"/>
              <a:gd name="connsiteY4" fmla="*/ 186163 h 819150"/>
              <a:gd name="connsiteX5" fmla="*/ 145256 w 838200"/>
              <a:gd name="connsiteY5" fmla="*/ 173418 h 819150"/>
              <a:gd name="connsiteX6" fmla="*/ 142580 w 838200"/>
              <a:gd name="connsiteY6" fmla="*/ 145453 h 819150"/>
              <a:gd name="connsiteX7" fmla="*/ 115129 w 838200"/>
              <a:gd name="connsiteY7" fmla="*/ 145319 h 819150"/>
              <a:gd name="connsiteX8" fmla="*/ 117167 w 838200"/>
              <a:gd name="connsiteY8" fmla="*/ 172704 h 819150"/>
              <a:gd name="connsiteX9" fmla="*/ 145256 w 838200"/>
              <a:gd name="connsiteY9" fmla="*/ 173418 h 819150"/>
              <a:gd name="connsiteX10" fmla="*/ 634013 w 838200"/>
              <a:gd name="connsiteY10" fmla="*/ 702360 h 819150"/>
              <a:gd name="connsiteX11" fmla="*/ 616915 w 838200"/>
              <a:gd name="connsiteY11" fmla="*/ 694931 h 819150"/>
              <a:gd name="connsiteX12" fmla="*/ 631041 w 838200"/>
              <a:gd name="connsiteY12" fmla="*/ 665651 h 819150"/>
              <a:gd name="connsiteX13" fmla="*/ 669846 w 838200"/>
              <a:gd name="connsiteY13" fmla="*/ 656202 h 819150"/>
              <a:gd name="connsiteX14" fmla="*/ 677751 w 838200"/>
              <a:gd name="connsiteY14" fmla="*/ 623265 h 819150"/>
              <a:gd name="connsiteX15" fmla="*/ 722681 w 838200"/>
              <a:gd name="connsiteY15" fmla="*/ 622674 h 819150"/>
              <a:gd name="connsiteX16" fmla="*/ 729367 w 838200"/>
              <a:gd name="connsiteY16" fmla="*/ 601348 h 819150"/>
              <a:gd name="connsiteX17" fmla="*/ 718309 w 838200"/>
              <a:gd name="connsiteY17" fmla="*/ 577221 h 819150"/>
              <a:gd name="connsiteX18" fmla="*/ 708631 w 838200"/>
              <a:gd name="connsiteY18" fmla="*/ 570858 h 819150"/>
              <a:gd name="connsiteX19" fmla="*/ 702812 w 838200"/>
              <a:gd name="connsiteY19" fmla="*/ 568106 h 819150"/>
              <a:gd name="connsiteX20" fmla="*/ 704945 w 838200"/>
              <a:gd name="connsiteY20" fmla="*/ 559447 h 819150"/>
              <a:gd name="connsiteX21" fmla="*/ 709955 w 838200"/>
              <a:gd name="connsiteY21" fmla="*/ 545017 h 819150"/>
              <a:gd name="connsiteX22" fmla="*/ 749913 w 838200"/>
              <a:gd name="connsiteY22" fmla="*/ 535616 h 819150"/>
              <a:gd name="connsiteX23" fmla="*/ 758942 w 838200"/>
              <a:gd name="connsiteY23" fmla="*/ 507936 h 819150"/>
              <a:gd name="connsiteX24" fmla="*/ 744436 w 838200"/>
              <a:gd name="connsiteY24" fmla="*/ 478504 h 819150"/>
              <a:gd name="connsiteX25" fmla="*/ 723500 w 838200"/>
              <a:gd name="connsiteY25" fmla="*/ 467483 h 819150"/>
              <a:gd name="connsiteX26" fmla="*/ 726510 w 838200"/>
              <a:gd name="connsiteY26" fmla="*/ 450119 h 819150"/>
              <a:gd name="connsiteX27" fmla="*/ 769668 w 838200"/>
              <a:gd name="connsiteY27" fmla="*/ 443671 h 819150"/>
              <a:gd name="connsiteX28" fmla="*/ 778288 w 838200"/>
              <a:gd name="connsiteY28" fmla="*/ 417725 h 819150"/>
              <a:gd name="connsiteX29" fmla="*/ 764400 w 838200"/>
              <a:gd name="connsiteY29" fmla="*/ 388902 h 819150"/>
              <a:gd name="connsiteX30" fmla="*/ 748389 w 838200"/>
              <a:gd name="connsiteY30" fmla="*/ 380330 h 819150"/>
              <a:gd name="connsiteX31" fmla="*/ 750580 w 838200"/>
              <a:gd name="connsiteY31" fmla="*/ 348411 h 819150"/>
              <a:gd name="connsiteX32" fmla="*/ 782784 w 838200"/>
              <a:gd name="connsiteY32" fmla="*/ 343439 h 819150"/>
              <a:gd name="connsiteX33" fmla="*/ 787841 w 838200"/>
              <a:gd name="connsiteY33" fmla="*/ 325818 h 819150"/>
              <a:gd name="connsiteX34" fmla="*/ 779126 w 838200"/>
              <a:gd name="connsiteY34" fmla="*/ 304977 h 819150"/>
              <a:gd name="connsiteX35" fmla="*/ 760895 w 838200"/>
              <a:gd name="connsiteY35" fmla="*/ 297529 h 819150"/>
              <a:gd name="connsiteX36" fmla="*/ 740474 w 838200"/>
              <a:gd name="connsiteY36" fmla="*/ 303958 h 819150"/>
              <a:gd name="connsiteX37" fmla="*/ 735035 w 838200"/>
              <a:gd name="connsiteY37" fmla="*/ 320103 h 819150"/>
              <a:gd name="connsiteX38" fmla="*/ 711946 w 838200"/>
              <a:gd name="connsiteY38" fmla="*/ 306406 h 819150"/>
              <a:gd name="connsiteX39" fmla="*/ 712603 w 838200"/>
              <a:gd name="connsiteY39" fmla="*/ 287547 h 819150"/>
              <a:gd name="connsiteX40" fmla="*/ 747312 w 838200"/>
              <a:gd name="connsiteY40" fmla="*/ 283784 h 819150"/>
              <a:gd name="connsiteX41" fmla="*/ 743912 w 838200"/>
              <a:gd name="connsiteY41" fmla="*/ 242436 h 819150"/>
              <a:gd name="connsiteX42" fmla="*/ 701764 w 838200"/>
              <a:gd name="connsiteY42" fmla="*/ 241341 h 819150"/>
              <a:gd name="connsiteX43" fmla="*/ 695258 w 838200"/>
              <a:gd name="connsiteY43" fmla="*/ 258619 h 819150"/>
              <a:gd name="connsiteX44" fmla="*/ 677428 w 838200"/>
              <a:gd name="connsiteY44" fmla="*/ 249428 h 819150"/>
              <a:gd name="connsiteX45" fmla="*/ 676904 w 838200"/>
              <a:gd name="connsiteY45" fmla="*/ 225577 h 819150"/>
              <a:gd name="connsiteX46" fmla="*/ 708489 w 838200"/>
              <a:gd name="connsiteY46" fmla="*/ 220014 h 819150"/>
              <a:gd name="connsiteX47" fmla="*/ 704117 w 838200"/>
              <a:gd name="connsiteY47" fmla="*/ 180943 h 819150"/>
              <a:gd name="connsiteX48" fmla="*/ 665493 w 838200"/>
              <a:gd name="connsiteY48" fmla="*/ 179952 h 819150"/>
              <a:gd name="connsiteX49" fmla="*/ 659825 w 838200"/>
              <a:gd name="connsiteY49" fmla="*/ 193725 h 819150"/>
              <a:gd name="connsiteX50" fmla="*/ 636546 w 838200"/>
              <a:gd name="connsiteY50" fmla="*/ 182657 h 819150"/>
              <a:gd name="connsiteX51" fmla="*/ 619963 w 838200"/>
              <a:gd name="connsiteY51" fmla="*/ 137471 h 819150"/>
              <a:gd name="connsiteX52" fmla="*/ 584797 w 838200"/>
              <a:gd name="connsiteY52" fmla="*/ 123783 h 819150"/>
              <a:gd name="connsiteX53" fmla="*/ 575243 w 838200"/>
              <a:gd name="connsiteY53" fmla="*/ 85150 h 819150"/>
              <a:gd name="connsiteX54" fmla="*/ 531400 w 838200"/>
              <a:gd name="connsiteY54" fmla="*/ 84597 h 819150"/>
              <a:gd name="connsiteX55" fmla="*/ 527009 w 838200"/>
              <a:gd name="connsiteY55" fmla="*/ 90598 h 819150"/>
              <a:gd name="connsiteX56" fmla="*/ 522065 w 838200"/>
              <a:gd name="connsiteY56" fmla="*/ 97151 h 819150"/>
              <a:gd name="connsiteX57" fmla="*/ 492347 w 838200"/>
              <a:gd name="connsiteY57" fmla="*/ 85350 h 819150"/>
              <a:gd name="connsiteX58" fmla="*/ 480270 w 838200"/>
              <a:gd name="connsiteY58" fmla="*/ 50717 h 819150"/>
              <a:gd name="connsiteX59" fmla="*/ 434064 w 838200"/>
              <a:gd name="connsiteY59" fmla="*/ 50117 h 819150"/>
              <a:gd name="connsiteX60" fmla="*/ 426720 w 838200"/>
              <a:gd name="connsiteY60" fmla="*/ 70834 h 819150"/>
              <a:gd name="connsiteX61" fmla="*/ 379219 w 838200"/>
              <a:gd name="connsiteY61" fmla="*/ 62642 h 819150"/>
              <a:gd name="connsiteX62" fmla="*/ 379162 w 838200"/>
              <a:gd name="connsiteY62" fmla="*/ 25419 h 819150"/>
              <a:gd name="connsiteX63" fmla="*/ 347558 w 838200"/>
              <a:gd name="connsiteY63" fmla="*/ 24619 h 819150"/>
              <a:gd name="connsiteX64" fmla="*/ 350034 w 838200"/>
              <a:gd name="connsiteY64" fmla="*/ 56661 h 819150"/>
              <a:gd name="connsiteX65" fmla="*/ 373485 w 838200"/>
              <a:gd name="connsiteY65" fmla="*/ 63652 h 819150"/>
              <a:gd name="connsiteX66" fmla="*/ 357616 w 838200"/>
              <a:gd name="connsiteY66" fmla="*/ 87074 h 819150"/>
              <a:gd name="connsiteX67" fmla="*/ 332813 w 838200"/>
              <a:gd name="connsiteY67" fmla="*/ 84121 h 819150"/>
              <a:gd name="connsiteX68" fmla="*/ 323193 w 838200"/>
              <a:gd name="connsiteY68" fmla="*/ 50736 h 819150"/>
              <a:gd name="connsiteX69" fmla="*/ 302800 w 838200"/>
              <a:gd name="connsiteY69" fmla="*/ 42335 h 819150"/>
              <a:gd name="connsiteX70" fmla="*/ 282216 w 838200"/>
              <a:gd name="connsiteY70" fmla="*/ 49660 h 819150"/>
              <a:gd name="connsiteX71" fmla="*/ 276187 w 838200"/>
              <a:gd name="connsiteY71" fmla="*/ 68996 h 819150"/>
              <a:gd name="connsiteX72" fmla="*/ 286131 w 838200"/>
              <a:gd name="connsiteY72" fmla="*/ 90474 h 819150"/>
              <a:gd name="connsiteX73" fmla="*/ 303190 w 838200"/>
              <a:gd name="connsiteY73" fmla="*/ 97875 h 819150"/>
              <a:gd name="connsiteX74" fmla="*/ 293160 w 838200"/>
              <a:gd name="connsiteY74" fmla="*/ 115068 h 819150"/>
              <a:gd name="connsiteX75" fmla="*/ 275492 w 838200"/>
              <a:gd name="connsiteY75" fmla="*/ 113449 h 819150"/>
              <a:gd name="connsiteX76" fmla="*/ 265224 w 838200"/>
              <a:gd name="connsiteY76" fmla="*/ 79444 h 819150"/>
              <a:gd name="connsiteX77" fmla="*/ 244783 w 838200"/>
              <a:gd name="connsiteY77" fmla="*/ 70500 h 819150"/>
              <a:gd name="connsiteX78" fmla="*/ 224238 w 838200"/>
              <a:gd name="connsiteY78" fmla="*/ 78406 h 819150"/>
              <a:gd name="connsiteX79" fmla="*/ 217856 w 838200"/>
              <a:gd name="connsiteY79" fmla="*/ 96837 h 819150"/>
              <a:gd name="connsiteX80" fmla="*/ 227628 w 838200"/>
              <a:gd name="connsiteY80" fmla="*/ 119783 h 819150"/>
              <a:gd name="connsiteX81" fmla="*/ 237563 w 838200"/>
              <a:gd name="connsiteY81" fmla="*/ 125860 h 819150"/>
              <a:gd name="connsiteX82" fmla="*/ 243650 w 838200"/>
              <a:gd name="connsiteY82" fmla="*/ 128346 h 819150"/>
              <a:gd name="connsiteX83" fmla="*/ 241973 w 838200"/>
              <a:gd name="connsiteY83" fmla="*/ 135271 h 819150"/>
              <a:gd name="connsiteX84" fmla="*/ 237115 w 838200"/>
              <a:gd name="connsiteY84" fmla="*/ 145615 h 819150"/>
              <a:gd name="connsiteX85" fmla="*/ 213608 w 838200"/>
              <a:gd name="connsiteY85" fmla="*/ 143843 h 819150"/>
              <a:gd name="connsiteX86" fmla="*/ 214132 w 838200"/>
              <a:gd name="connsiteY86" fmla="*/ 125250 h 819150"/>
              <a:gd name="connsiteX87" fmla="*/ 205769 w 838200"/>
              <a:gd name="connsiteY87" fmla="*/ 111077 h 819150"/>
              <a:gd name="connsiteX88" fmla="*/ 168335 w 838200"/>
              <a:gd name="connsiteY88" fmla="*/ 110096 h 819150"/>
              <a:gd name="connsiteX89" fmla="*/ 172422 w 838200"/>
              <a:gd name="connsiteY89" fmla="*/ 146834 h 819150"/>
              <a:gd name="connsiteX90" fmla="*/ 189490 w 838200"/>
              <a:gd name="connsiteY90" fmla="*/ 154254 h 819150"/>
              <a:gd name="connsiteX91" fmla="*/ 175393 w 838200"/>
              <a:gd name="connsiteY91" fmla="*/ 183534 h 819150"/>
              <a:gd name="connsiteX92" fmla="*/ 137093 w 838200"/>
              <a:gd name="connsiteY92" fmla="*/ 192440 h 819150"/>
              <a:gd name="connsiteX93" fmla="*/ 129388 w 838200"/>
              <a:gd name="connsiteY93" fmla="*/ 227692 h 819150"/>
              <a:gd name="connsiteX94" fmla="*/ 85020 w 838200"/>
              <a:gd name="connsiteY94" fmla="*/ 227711 h 819150"/>
              <a:gd name="connsiteX95" fmla="*/ 77934 w 838200"/>
              <a:gd name="connsiteY95" fmla="*/ 248161 h 819150"/>
              <a:gd name="connsiteX96" fmla="*/ 89183 w 838200"/>
              <a:gd name="connsiteY96" fmla="*/ 270811 h 819150"/>
              <a:gd name="connsiteX97" fmla="*/ 105832 w 838200"/>
              <a:gd name="connsiteY97" fmla="*/ 279974 h 819150"/>
              <a:gd name="connsiteX98" fmla="*/ 100136 w 838200"/>
              <a:gd name="connsiteY98" fmla="*/ 293776 h 819150"/>
              <a:gd name="connsiteX99" fmla="*/ 98717 w 838200"/>
              <a:gd name="connsiteY99" fmla="*/ 309454 h 819150"/>
              <a:gd name="connsiteX100" fmla="*/ 60350 w 838200"/>
              <a:gd name="connsiteY100" fmla="*/ 317169 h 819150"/>
              <a:gd name="connsiteX101" fmla="*/ 52769 w 838200"/>
              <a:gd name="connsiteY101" fmla="*/ 341392 h 819150"/>
              <a:gd name="connsiteX102" fmla="*/ 65170 w 838200"/>
              <a:gd name="connsiteY102" fmla="*/ 367309 h 819150"/>
              <a:gd name="connsiteX103" fmla="*/ 72638 w 838200"/>
              <a:gd name="connsiteY103" fmla="*/ 372129 h 819150"/>
              <a:gd name="connsiteX104" fmla="*/ 79467 w 838200"/>
              <a:gd name="connsiteY104" fmla="*/ 376386 h 819150"/>
              <a:gd name="connsiteX105" fmla="*/ 79315 w 838200"/>
              <a:gd name="connsiteY105" fmla="*/ 386835 h 819150"/>
              <a:gd name="connsiteX106" fmla="*/ 76181 w 838200"/>
              <a:gd name="connsiteY106" fmla="*/ 403037 h 819150"/>
              <a:gd name="connsiteX107" fmla="*/ 41853 w 838200"/>
              <a:gd name="connsiteY107" fmla="*/ 410286 h 819150"/>
              <a:gd name="connsiteX108" fmla="*/ 35414 w 838200"/>
              <a:gd name="connsiteY108" fmla="*/ 431336 h 819150"/>
              <a:gd name="connsiteX109" fmla="*/ 46225 w 838200"/>
              <a:gd name="connsiteY109" fmla="*/ 455739 h 819150"/>
              <a:gd name="connsiteX110" fmla="*/ 76295 w 838200"/>
              <a:gd name="connsiteY110" fmla="*/ 464674 h 819150"/>
              <a:gd name="connsiteX111" fmla="*/ 79867 w 838200"/>
              <a:gd name="connsiteY111" fmla="*/ 519995 h 819150"/>
              <a:gd name="connsiteX112" fmla="*/ 106089 w 838200"/>
              <a:gd name="connsiteY112" fmla="*/ 531701 h 819150"/>
              <a:gd name="connsiteX113" fmla="*/ 114652 w 838200"/>
              <a:gd name="connsiteY113" fmla="*/ 584269 h 819150"/>
              <a:gd name="connsiteX114" fmla="*/ 147247 w 838200"/>
              <a:gd name="connsiteY114" fmla="*/ 595585 h 819150"/>
              <a:gd name="connsiteX115" fmla="*/ 154829 w 838200"/>
              <a:gd name="connsiteY115" fmla="*/ 644029 h 819150"/>
              <a:gd name="connsiteX116" fmla="*/ 180423 w 838200"/>
              <a:gd name="connsiteY116" fmla="*/ 655155 h 819150"/>
              <a:gd name="connsiteX117" fmla="*/ 205159 w 838200"/>
              <a:gd name="connsiteY117" fmla="*/ 645363 h 819150"/>
              <a:gd name="connsiteX118" fmla="*/ 210522 w 838200"/>
              <a:gd name="connsiteY118" fmla="*/ 610006 h 819150"/>
              <a:gd name="connsiteX119" fmla="*/ 232191 w 838200"/>
              <a:gd name="connsiteY119" fmla="*/ 622789 h 819150"/>
              <a:gd name="connsiteX120" fmla="*/ 227657 w 838200"/>
              <a:gd name="connsiteY120" fmla="*/ 654631 h 819150"/>
              <a:gd name="connsiteX121" fmla="*/ 190643 w 838200"/>
              <a:gd name="connsiteY121" fmla="*/ 658326 h 819150"/>
              <a:gd name="connsiteX122" fmla="*/ 184252 w 838200"/>
              <a:gd name="connsiteY122" fmla="*/ 679977 h 819150"/>
              <a:gd name="connsiteX123" fmla="*/ 194920 w 838200"/>
              <a:gd name="connsiteY123" fmla="*/ 702637 h 819150"/>
              <a:gd name="connsiteX124" fmla="*/ 217027 w 838200"/>
              <a:gd name="connsiteY124" fmla="*/ 711066 h 819150"/>
              <a:gd name="connsiteX125" fmla="*/ 238754 w 838200"/>
              <a:gd name="connsiteY125" fmla="*/ 703208 h 819150"/>
              <a:gd name="connsiteX126" fmla="*/ 245269 w 838200"/>
              <a:gd name="connsiteY126" fmla="*/ 685911 h 819150"/>
              <a:gd name="connsiteX127" fmla="*/ 259994 w 838200"/>
              <a:gd name="connsiteY127" fmla="*/ 693274 h 819150"/>
              <a:gd name="connsiteX128" fmla="*/ 276092 w 838200"/>
              <a:gd name="connsiteY128" fmla="*/ 696626 h 819150"/>
              <a:gd name="connsiteX129" fmla="*/ 286064 w 838200"/>
              <a:gd name="connsiteY129" fmla="*/ 739889 h 819150"/>
              <a:gd name="connsiteX130" fmla="*/ 312458 w 838200"/>
              <a:gd name="connsiteY130" fmla="*/ 750157 h 819150"/>
              <a:gd name="connsiteX131" fmla="*/ 339376 w 838200"/>
              <a:gd name="connsiteY131" fmla="*/ 741842 h 819150"/>
              <a:gd name="connsiteX132" fmla="*/ 347053 w 838200"/>
              <a:gd name="connsiteY132" fmla="*/ 718201 h 819150"/>
              <a:gd name="connsiteX133" fmla="*/ 372942 w 838200"/>
              <a:gd name="connsiteY133" fmla="*/ 726430 h 819150"/>
              <a:gd name="connsiteX134" fmla="*/ 382915 w 838200"/>
              <a:gd name="connsiteY134" fmla="*/ 769731 h 819150"/>
              <a:gd name="connsiteX135" fmla="*/ 408480 w 838200"/>
              <a:gd name="connsiteY135" fmla="*/ 780256 h 819150"/>
              <a:gd name="connsiteX136" fmla="*/ 433273 w 838200"/>
              <a:gd name="connsiteY136" fmla="*/ 771017 h 819150"/>
              <a:gd name="connsiteX137" fmla="*/ 441465 w 838200"/>
              <a:gd name="connsiteY137" fmla="*/ 753205 h 819150"/>
              <a:gd name="connsiteX138" fmla="*/ 498186 w 838200"/>
              <a:gd name="connsiteY138" fmla="*/ 747690 h 819150"/>
              <a:gd name="connsiteX139" fmla="*/ 507263 w 838200"/>
              <a:gd name="connsiteY139" fmla="*/ 732821 h 819150"/>
              <a:gd name="connsiteX140" fmla="*/ 536077 w 838200"/>
              <a:gd name="connsiteY140" fmla="*/ 735326 h 819150"/>
              <a:gd name="connsiteX141" fmla="*/ 543277 w 838200"/>
              <a:gd name="connsiteY141" fmla="*/ 767454 h 819150"/>
              <a:gd name="connsiteX142" fmla="*/ 561746 w 838200"/>
              <a:gd name="connsiteY142" fmla="*/ 774636 h 819150"/>
              <a:gd name="connsiteX143" fmla="*/ 580092 w 838200"/>
              <a:gd name="connsiteY143" fmla="*/ 767845 h 819150"/>
              <a:gd name="connsiteX144" fmla="*/ 585102 w 838200"/>
              <a:gd name="connsiteY144" fmla="*/ 750233 h 819150"/>
              <a:gd name="connsiteX145" fmla="*/ 576624 w 838200"/>
              <a:gd name="connsiteY145" fmla="*/ 731716 h 819150"/>
              <a:gd name="connsiteX146" fmla="*/ 558927 w 838200"/>
              <a:gd name="connsiteY146" fmla="*/ 723687 h 819150"/>
              <a:gd name="connsiteX147" fmla="*/ 569252 w 838200"/>
              <a:gd name="connsiteY147" fmla="*/ 703618 h 819150"/>
              <a:gd name="connsiteX148" fmla="*/ 582844 w 838200"/>
              <a:gd name="connsiteY148" fmla="*/ 705113 h 819150"/>
              <a:gd name="connsiteX149" fmla="*/ 595741 w 838200"/>
              <a:gd name="connsiteY149" fmla="*/ 706047 h 819150"/>
              <a:gd name="connsiteX150" fmla="*/ 603247 w 838200"/>
              <a:gd name="connsiteY150" fmla="*/ 735307 h 819150"/>
              <a:gd name="connsiteX151" fmla="*/ 637861 w 838200"/>
              <a:gd name="connsiteY151" fmla="*/ 736784 h 819150"/>
              <a:gd name="connsiteX152" fmla="*/ 634013 w 838200"/>
              <a:gd name="connsiteY152" fmla="*/ 702360 h 819150"/>
              <a:gd name="connsiteX153" fmla="*/ 61560 w 838200"/>
              <a:gd name="connsiteY153" fmla="*/ 268344 h 819150"/>
              <a:gd name="connsiteX154" fmla="*/ 36328 w 838200"/>
              <a:gd name="connsiteY154" fmla="*/ 267116 h 819150"/>
              <a:gd name="connsiteX155" fmla="*/ 38786 w 838200"/>
              <a:gd name="connsiteY155" fmla="*/ 292776 h 819150"/>
              <a:gd name="connsiteX156" fmla="*/ 63894 w 838200"/>
              <a:gd name="connsiteY156" fmla="*/ 292824 h 819150"/>
              <a:gd name="connsiteX157" fmla="*/ 61560 w 838200"/>
              <a:gd name="connsiteY157" fmla="*/ 268344 h 819150"/>
              <a:gd name="connsiteX158" fmla="*/ 40481 w 838200"/>
              <a:gd name="connsiteY158" fmla="*/ 359079 h 819150"/>
              <a:gd name="connsiteX159" fmla="*/ 15269 w 838200"/>
              <a:gd name="connsiteY159" fmla="*/ 357860 h 819150"/>
              <a:gd name="connsiteX160" fmla="*/ 17736 w 838200"/>
              <a:gd name="connsiteY160" fmla="*/ 383482 h 819150"/>
              <a:gd name="connsiteX161" fmla="*/ 42843 w 838200"/>
              <a:gd name="connsiteY161" fmla="*/ 383559 h 819150"/>
              <a:gd name="connsiteX162" fmla="*/ 40481 w 838200"/>
              <a:gd name="connsiteY162" fmla="*/ 359079 h 819150"/>
              <a:gd name="connsiteX163" fmla="*/ 414385 w 838200"/>
              <a:gd name="connsiteY163" fmla="*/ 21085 h 819150"/>
              <a:gd name="connsiteX164" fmla="*/ 423062 w 838200"/>
              <a:gd name="connsiteY164" fmla="*/ 23342 h 819150"/>
              <a:gd name="connsiteX165" fmla="*/ 432473 w 838200"/>
              <a:gd name="connsiteY165" fmla="*/ 20980 h 819150"/>
              <a:gd name="connsiteX166" fmla="*/ 434864 w 838200"/>
              <a:gd name="connsiteY166" fmla="*/ 12617 h 819150"/>
              <a:gd name="connsiteX167" fmla="*/ 431292 w 838200"/>
              <a:gd name="connsiteY167" fmla="*/ 2911 h 819150"/>
              <a:gd name="connsiteX168" fmla="*/ 421996 w 838200"/>
              <a:gd name="connsiteY168" fmla="*/ 63 h 819150"/>
              <a:gd name="connsiteX169" fmla="*/ 412585 w 838200"/>
              <a:gd name="connsiteY169" fmla="*/ 2444 h 819150"/>
              <a:gd name="connsiteX170" fmla="*/ 410518 w 838200"/>
              <a:gd name="connsiteY170" fmla="*/ 11103 h 819150"/>
              <a:gd name="connsiteX171" fmla="*/ 414385 w 838200"/>
              <a:gd name="connsiteY171" fmla="*/ 21085 h 819150"/>
              <a:gd name="connsiteX172" fmla="*/ 4229 w 838200"/>
              <a:gd name="connsiteY172" fmla="*/ 455825 h 819150"/>
              <a:gd name="connsiteX173" fmla="*/ 0 w 838200"/>
              <a:gd name="connsiteY173" fmla="*/ 460349 h 819150"/>
              <a:gd name="connsiteX174" fmla="*/ 3248 w 838200"/>
              <a:gd name="connsiteY174" fmla="*/ 469750 h 819150"/>
              <a:gd name="connsiteX175" fmla="*/ 12192 w 838200"/>
              <a:gd name="connsiteY175" fmla="*/ 471713 h 819150"/>
              <a:gd name="connsiteX176" fmla="*/ 16431 w 838200"/>
              <a:gd name="connsiteY176" fmla="*/ 467179 h 819150"/>
              <a:gd name="connsiteX177" fmla="*/ 13849 w 838200"/>
              <a:gd name="connsiteY177" fmla="*/ 458387 h 819150"/>
              <a:gd name="connsiteX178" fmla="*/ 4229 w 838200"/>
              <a:gd name="connsiteY178" fmla="*/ 455825 h 819150"/>
              <a:gd name="connsiteX179" fmla="*/ 54350 w 838200"/>
              <a:gd name="connsiteY179" fmla="*/ 515261 h 819150"/>
              <a:gd name="connsiteX180" fmla="*/ 33795 w 838200"/>
              <a:gd name="connsiteY180" fmla="*/ 514137 h 819150"/>
              <a:gd name="connsiteX181" fmla="*/ 35804 w 838200"/>
              <a:gd name="connsiteY181" fmla="*/ 535111 h 819150"/>
              <a:gd name="connsiteX182" fmla="*/ 56883 w 838200"/>
              <a:gd name="connsiteY182" fmla="*/ 535673 h 819150"/>
              <a:gd name="connsiteX183" fmla="*/ 54350 w 838200"/>
              <a:gd name="connsiteY183" fmla="*/ 515261 h 819150"/>
              <a:gd name="connsiteX184" fmla="*/ 507016 w 838200"/>
              <a:gd name="connsiteY184" fmla="*/ 55480 h 819150"/>
              <a:gd name="connsiteX185" fmla="*/ 529819 w 838200"/>
              <a:gd name="connsiteY185" fmla="*/ 55489 h 819150"/>
              <a:gd name="connsiteX186" fmla="*/ 527685 w 838200"/>
              <a:gd name="connsiteY186" fmla="*/ 33324 h 819150"/>
              <a:gd name="connsiteX187" fmla="*/ 504816 w 838200"/>
              <a:gd name="connsiteY187" fmla="*/ 32162 h 819150"/>
              <a:gd name="connsiteX188" fmla="*/ 507016 w 838200"/>
              <a:gd name="connsiteY188" fmla="*/ 55480 h 819150"/>
              <a:gd name="connsiteX189" fmla="*/ 92173 w 838200"/>
              <a:gd name="connsiteY189" fmla="*/ 574964 h 819150"/>
              <a:gd name="connsiteX190" fmla="*/ 69409 w 838200"/>
              <a:gd name="connsiteY190" fmla="*/ 574945 h 819150"/>
              <a:gd name="connsiteX191" fmla="*/ 71018 w 838200"/>
              <a:gd name="connsiteY191" fmla="*/ 597652 h 819150"/>
              <a:gd name="connsiteX192" fmla="*/ 94421 w 838200"/>
              <a:gd name="connsiteY192" fmla="*/ 598243 h 819150"/>
              <a:gd name="connsiteX193" fmla="*/ 92173 w 838200"/>
              <a:gd name="connsiteY193" fmla="*/ 574964 h 819150"/>
              <a:gd name="connsiteX194" fmla="*/ 607705 w 838200"/>
              <a:gd name="connsiteY194" fmla="*/ 82502 h 819150"/>
              <a:gd name="connsiteX195" fmla="*/ 617306 w 838200"/>
              <a:gd name="connsiteY195" fmla="*/ 85074 h 819150"/>
              <a:gd name="connsiteX196" fmla="*/ 620992 w 838200"/>
              <a:gd name="connsiteY196" fmla="*/ 81102 h 819150"/>
              <a:gd name="connsiteX197" fmla="*/ 618277 w 838200"/>
              <a:gd name="connsiteY197" fmla="*/ 71148 h 819150"/>
              <a:gd name="connsiteX198" fmla="*/ 608838 w 838200"/>
              <a:gd name="connsiteY198" fmla="*/ 69729 h 819150"/>
              <a:gd name="connsiteX199" fmla="*/ 605104 w 838200"/>
              <a:gd name="connsiteY199" fmla="*/ 73710 h 819150"/>
              <a:gd name="connsiteX200" fmla="*/ 607705 w 838200"/>
              <a:gd name="connsiteY200" fmla="*/ 82502 h 819150"/>
              <a:gd name="connsiteX201" fmla="*/ 129292 w 838200"/>
              <a:gd name="connsiteY201" fmla="*/ 639286 h 819150"/>
              <a:gd name="connsiteX202" fmla="*/ 119005 w 838200"/>
              <a:gd name="connsiteY202" fmla="*/ 635514 h 819150"/>
              <a:gd name="connsiteX203" fmla="*/ 108747 w 838200"/>
              <a:gd name="connsiteY203" fmla="*/ 638162 h 819150"/>
              <a:gd name="connsiteX204" fmla="*/ 110785 w 838200"/>
              <a:gd name="connsiteY204" fmla="*/ 659155 h 819150"/>
              <a:gd name="connsiteX205" fmla="*/ 120729 w 838200"/>
              <a:gd name="connsiteY205" fmla="*/ 662584 h 819150"/>
              <a:gd name="connsiteX206" fmla="*/ 131216 w 838200"/>
              <a:gd name="connsiteY206" fmla="*/ 659117 h 819150"/>
              <a:gd name="connsiteX207" fmla="*/ 133512 w 838200"/>
              <a:gd name="connsiteY207" fmla="*/ 649535 h 819150"/>
              <a:gd name="connsiteX208" fmla="*/ 129292 w 838200"/>
              <a:gd name="connsiteY208" fmla="*/ 639286 h 819150"/>
              <a:gd name="connsiteX209" fmla="*/ 635603 w 838200"/>
              <a:gd name="connsiteY209" fmla="*/ 154159 h 819150"/>
              <a:gd name="connsiteX210" fmla="*/ 651110 w 838200"/>
              <a:gd name="connsiteY210" fmla="*/ 160674 h 819150"/>
              <a:gd name="connsiteX211" fmla="*/ 667245 w 838200"/>
              <a:gd name="connsiteY211" fmla="*/ 154968 h 819150"/>
              <a:gd name="connsiteX212" fmla="*/ 672198 w 838200"/>
              <a:gd name="connsiteY212" fmla="*/ 139995 h 819150"/>
              <a:gd name="connsiteX213" fmla="*/ 664721 w 838200"/>
              <a:gd name="connsiteY213" fmla="*/ 122926 h 819150"/>
              <a:gd name="connsiteX214" fmla="*/ 647710 w 838200"/>
              <a:gd name="connsiteY214" fmla="*/ 116097 h 819150"/>
              <a:gd name="connsiteX215" fmla="*/ 631955 w 838200"/>
              <a:gd name="connsiteY215" fmla="*/ 122088 h 819150"/>
              <a:gd name="connsiteX216" fmla="*/ 627478 w 838200"/>
              <a:gd name="connsiteY216" fmla="*/ 136490 h 819150"/>
              <a:gd name="connsiteX217" fmla="*/ 635603 w 838200"/>
              <a:gd name="connsiteY217" fmla="*/ 154159 h 819150"/>
              <a:gd name="connsiteX218" fmla="*/ 264023 w 838200"/>
              <a:gd name="connsiteY218" fmla="*/ 728821 h 819150"/>
              <a:gd name="connsiteX219" fmla="*/ 236553 w 838200"/>
              <a:gd name="connsiteY219" fmla="*/ 728678 h 819150"/>
              <a:gd name="connsiteX220" fmla="*/ 239135 w 838200"/>
              <a:gd name="connsiteY220" fmla="*/ 755500 h 819150"/>
              <a:gd name="connsiteX221" fmla="*/ 266700 w 838200"/>
              <a:gd name="connsiteY221" fmla="*/ 756777 h 819150"/>
              <a:gd name="connsiteX222" fmla="*/ 264023 w 838200"/>
              <a:gd name="connsiteY222" fmla="*/ 728821 h 819150"/>
              <a:gd name="connsiteX223" fmla="*/ 361636 w 838200"/>
              <a:gd name="connsiteY223" fmla="*/ 760406 h 819150"/>
              <a:gd name="connsiteX224" fmla="*/ 344691 w 838200"/>
              <a:gd name="connsiteY224" fmla="*/ 754167 h 819150"/>
              <a:gd name="connsiteX225" fmla="*/ 329394 w 838200"/>
              <a:gd name="connsiteY225" fmla="*/ 759015 h 819150"/>
              <a:gd name="connsiteX226" fmla="*/ 325888 w 838200"/>
              <a:gd name="connsiteY226" fmla="*/ 774322 h 819150"/>
              <a:gd name="connsiteX227" fmla="*/ 333061 w 838200"/>
              <a:gd name="connsiteY227" fmla="*/ 791076 h 819150"/>
              <a:gd name="connsiteX228" fmla="*/ 348767 w 838200"/>
              <a:gd name="connsiteY228" fmla="*/ 796715 h 819150"/>
              <a:gd name="connsiteX229" fmla="*/ 364655 w 838200"/>
              <a:gd name="connsiteY229" fmla="*/ 791895 h 819150"/>
              <a:gd name="connsiteX230" fmla="*/ 368475 w 838200"/>
              <a:gd name="connsiteY230" fmla="*/ 776874 h 819150"/>
              <a:gd name="connsiteX231" fmla="*/ 361636 w 838200"/>
              <a:gd name="connsiteY231" fmla="*/ 760406 h 819150"/>
              <a:gd name="connsiteX232" fmla="*/ 786822 w 838200"/>
              <a:gd name="connsiteY232" fmla="*/ 397018 h 819150"/>
              <a:gd name="connsiteX233" fmla="*/ 812025 w 838200"/>
              <a:gd name="connsiteY233" fmla="*/ 398265 h 819150"/>
              <a:gd name="connsiteX234" fmla="*/ 809577 w 838200"/>
              <a:gd name="connsiteY234" fmla="*/ 372605 h 819150"/>
              <a:gd name="connsiteX235" fmla="*/ 784450 w 838200"/>
              <a:gd name="connsiteY235" fmla="*/ 372538 h 819150"/>
              <a:gd name="connsiteX236" fmla="*/ 786822 w 838200"/>
              <a:gd name="connsiteY236" fmla="*/ 397018 h 819150"/>
              <a:gd name="connsiteX237" fmla="*/ 452171 w 838200"/>
              <a:gd name="connsiteY237" fmla="*/ 797048 h 819150"/>
              <a:gd name="connsiteX238" fmla="*/ 431625 w 838200"/>
              <a:gd name="connsiteY238" fmla="*/ 795963 h 819150"/>
              <a:gd name="connsiteX239" fmla="*/ 433635 w 838200"/>
              <a:gd name="connsiteY239" fmla="*/ 816937 h 819150"/>
              <a:gd name="connsiteX240" fmla="*/ 454066 w 838200"/>
              <a:gd name="connsiteY240" fmla="*/ 816889 h 819150"/>
              <a:gd name="connsiteX241" fmla="*/ 452171 w 838200"/>
              <a:gd name="connsiteY241" fmla="*/ 797048 h 819150"/>
              <a:gd name="connsiteX242" fmla="*/ 760705 w 838200"/>
              <a:gd name="connsiteY242" fmla="*/ 495744 h 819150"/>
              <a:gd name="connsiteX243" fmla="*/ 779821 w 838200"/>
              <a:gd name="connsiteY243" fmla="*/ 503517 h 819150"/>
              <a:gd name="connsiteX244" fmla="*/ 798166 w 838200"/>
              <a:gd name="connsiteY244" fmla="*/ 496687 h 819150"/>
              <a:gd name="connsiteX245" fmla="*/ 803177 w 838200"/>
              <a:gd name="connsiteY245" fmla="*/ 479094 h 819150"/>
              <a:gd name="connsiteX246" fmla="*/ 794023 w 838200"/>
              <a:gd name="connsiteY246" fmla="*/ 459978 h 819150"/>
              <a:gd name="connsiteX247" fmla="*/ 775535 w 838200"/>
              <a:gd name="connsiteY247" fmla="*/ 452815 h 819150"/>
              <a:gd name="connsiteX248" fmla="*/ 757742 w 838200"/>
              <a:gd name="connsiteY248" fmla="*/ 459016 h 819150"/>
              <a:gd name="connsiteX249" fmla="*/ 760705 w 838200"/>
              <a:gd name="connsiteY249" fmla="*/ 495744 h 819150"/>
              <a:gd name="connsiteX250" fmla="*/ 516579 w 838200"/>
              <a:gd name="connsiteY250" fmla="*/ 762682 h 819150"/>
              <a:gd name="connsiteX251" fmla="*/ 499910 w 838200"/>
              <a:gd name="connsiteY251" fmla="*/ 756129 h 819150"/>
              <a:gd name="connsiteX252" fmla="*/ 484461 w 838200"/>
              <a:gd name="connsiteY252" fmla="*/ 762435 h 819150"/>
              <a:gd name="connsiteX253" fmla="*/ 479679 w 838200"/>
              <a:gd name="connsiteY253" fmla="*/ 776522 h 819150"/>
              <a:gd name="connsiteX254" fmla="*/ 487470 w 838200"/>
              <a:gd name="connsiteY254" fmla="*/ 793905 h 819150"/>
              <a:gd name="connsiteX255" fmla="*/ 503311 w 838200"/>
              <a:gd name="connsiteY255" fmla="*/ 800687 h 819150"/>
              <a:gd name="connsiteX256" fmla="*/ 519713 w 838200"/>
              <a:gd name="connsiteY256" fmla="*/ 795305 h 819150"/>
              <a:gd name="connsiteX257" fmla="*/ 524704 w 838200"/>
              <a:gd name="connsiteY257" fmla="*/ 780323 h 819150"/>
              <a:gd name="connsiteX258" fmla="*/ 516579 w 838200"/>
              <a:gd name="connsiteY258" fmla="*/ 762682 h 819150"/>
              <a:gd name="connsiteX259" fmla="*/ 839962 w 838200"/>
              <a:gd name="connsiteY259" fmla="*/ 451881 h 819150"/>
              <a:gd name="connsiteX260" fmla="*/ 840457 w 838200"/>
              <a:gd name="connsiteY260" fmla="*/ 444909 h 819150"/>
              <a:gd name="connsiteX261" fmla="*/ 832266 w 838200"/>
              <a:gd name="connsiteY261" fmla="*/ 444709 h 819150"/>
              <a:gd name="connsiteX262" fmla="*/ 832199 w 838200"/>
              <a:gd name="connsiteY262" fmla="*/ 449919 h 819150"/>
              <a:gd name="connsiteX263" fmla="*/ 839962 w 838200"/>
              <a:gd name="connsiteY263" fmla="*/ 451881 h 819150"/>
              <a:gd name="connsiteX264" fmla="*/ 734101 w 838200"/>
              <a:gd name="connsiteY264" fmla="*/ 565420 h 819150"/>
              <a:gd name="connsiteX265" fmla="*/ 741731 w 838200"/>
              <a:gd name="connsiteY265" fmla="*/ 584241 h 819150"/>
              <a:gd name="connsiteX266" fmla="*/ 757580 w 838200"/>
              <a:gd name="connsiteY266" fmla="*/ 591042 h 819150"/>
              <a:gd name="connsiteX267" fmla="*/ 774525 w 838200"/>
              <a:gd name="connsiteY267" fmla="*/ 585070 h 819150"/>
              <a:gd name="connsiteX268" fmla="*/ 770868 w 838200"/>
              <a:gd name="connsiteY268" fmla="*/ 552989 h 819150"/>
              <a:gd name="connsiteX269" fmla="*/ 754170 w 838200"/>
              <a:gd name="connsiteY269" fmla="*/ 546436 h 819150"/>
              <a:gd name="connsiteX270" fmla="*/ 739245 w 838200"/>
              <a:gd name="connsiteY270" fmla="*/ 552189 h 819150"/>
              <a:gd name="connsiteX271" fmla="*/ 734101 w 838200"/>
              <a:gd name="connsiteY271" fmla="*/ 565420 h 819150"/>
              <a:gd name="connsiteX272" fmla="*/ 689286 w 838200"/>
              <a:gd name="connsiteY272" fmla="*/ 676471 h 819150"/>
              <a:gd name="connsiteX273" fmla="*/ 661187 w 838200"/>
              <a:gd name="connsiteY273" fmla="*/ 675729 h 819150"/>
              <a:gd name="connsiteX274" fmla="*/ 664407 w 838200"/>
              <a:gd name="connsiteY274" fmla="*/ 703151 h 819150"/>
              <a:gd name="connsiteX275" fmla="*/ 691363 w 838200"/>
              <a:gd name="connsiteY275" fmla="*/ 703827 h 819150"/>
              <a:gd name="connsiteX276" fmla="*/ 689286 w 838200"/>
              <a:gd name="connsiteY276" fmla="*/ 676471 h 819150"/>
              <a:gd name="connsiteX277" fmla="*/ 817216 w 838200"/>
              <a:gd name="connsiteY277" fmla="*/ 543150 h 819150"/>
              <a:gd name="connsiteX278" fmla="*/ 818340 w 838200"/>
              <a:gd name="connsiteY278" fmla="*/ 536787 h 819150"/>
              <a:gd name="connsiteX279" fmla="*/ 810139 w 838200"/>
              <a:gd name="connsiteY279" fmla="*/ 536587 h 819150"/>
              <a:gd name="connsiteX280" fmla="*/ 810054 w 838200"/>
              <a:gd name="connsiteY280" fmla="*/ 541798 h 819150"/>
              <a:gd name="connsiteX281" fmla="*/ 817216 w 838200"/>
              <a:gd name="connsiteY281" fmla="*/ 543150 h 819150"/>
              <a:gd name="connsiteX282" fmla="*/ 738073 w 838200"/>
              <a:gd name="connsiteY282" fmla="*/ 655040 h 819150"/>
              <a:gd name="connsiteX283" fmla="*/ 729329 w 838200"/>
              <a:gd name="connsiteY283" fmla="*/ 655402 h 819150"/>
              <a:gd name="connsiteX284" fmla="*/ 729596 w 838200"/>
              <a:gd name="connsiteY284" fmla="*/ 664146 h 819150"/>
              <a:gd name="connsiteX285" fmla="*/ 739035 w 838200"/>
              <a:gd name="connsiteY285" fmla="*/ 665537 h 819150"/>
              <a:gd name="connsiteX286" fmla="*/ 738073 w 838200"/>
              <a:gd name="connsiteY286" fmla="*/ 65504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838200" h="819150">
                <a:moveTo>
                  <a:pt x="75838" y="186163"/>
                </a:moveTo>
                <a:cubicBezTo>
                  <a:pt x="72847" y="183362"/>
                  <a:pt x="70114" y="183315"/>
                  <a:pt x="67647" y="185953"/>
                </a:cubicBezTo>
                <a:lnTo>
                  <a:pt x="68723" y="191201"/>
                </a:lnTo>
                <a:cubicBezTo>
                  <a:pt x="69580" y="192011"/>
                  <a:pt x="71790" y="192649"/>
                  <a:pt x="75333" y="193135"/>
                </a:cubicBezTo>
                <a:cubicBezTo>
                  <a:pt x="76400" y="192011"/>
                  <a:pt x="76571" y="189649"/>
                  <a:pt x="75838" y="186163"/>
                </a:cubicBezTo>
                <a:close/>
                <a:moveTo>
                  <a:pt x="145256" y="173418"/>
                </a:moveTo>
                <a:cubicBezTo>
                  <a:pt x="153734" y="164350"/>
                  <a:pt x="152848" y="155016"/>
                  <a:pt x="142580" y="145453"/>
                </a:cubicBezTo>
                <a:cubicBezTo>
                  <a:pt x="132731" y="136299"/>
                  <a:pt x="123606" y="136252"/>
                  <a:pt x="115129" y="145319"/>
                </a:cubicBezTo>
                <a:cubicBezTo>
                  <a:pt x="106661" y="154416"/>
                  <a:pt x="107328" y="163531"/>
                  <a:pt x="117167" y="172704"/>
                </a:cubicBezTo>
                <a:cubicBezTo>
                  <a:pt x="127445" y="182276"/>
                  <a:pt x="136789" y="182534"/>
                  <a:pt x="145256" y="173418"/>
                </a:cubicBezTo>
                <a:close/>
                <a:moveTo>
                  <a:pt x="634013" y="702360"/>
                </a:moveTo>
                <a:cubicBezTo>
                  <a:pt x="630145" y="698750"/>
                  <a:pt x="624450" y="696283"/>
                  <a:pt x="616915" y="694931"/>
                </a:cubicBezTo>
                <a:cubicBezTo>
                  <a:pt x="624088" y="680386"/>
                  <a:pt x="628822" y="670614"/>
                  <a:pt x="631041" y="665651"/>
                </a:cubicBezTo>
                <a:cubicBezTo>
                  <a:pt x="646662" y="670309"/>
                  <a:pt x="659587" y="667166"/>
                  <a:pt x="669846" y="656202"/>
                </a:cubicBezTo>
                <a:cubicBezTo>
                  <a:pt x="679694" y="645601"/>
                  <a:pt x="682342" y="634628"/>
                  <a:pt x="677751" y="623265"/>
                </a:cubicBezTo>
                <a:cubicBezTo>
                  <a:pt x="697468" y="633828"/>
                  <a:pt x="712413" y="633638"/>
                  <a:pt x="722681" y="622674"/>
                </a:cubicBezTo>
                <a:cubicBezTo>
                  <a:pt x="727253" y="617769"/>
                  <a:pt x="729491" y="610644"/>
                  <a:pt x="729367" y="601348"/>
                </a:cubicBezTo>
                <a:cubicBezTo>
                  <a:pt x="729225" y="592032"/>
                  <a:pt x="725576" y="584012"/>
                  <a:pt x="718309" y="577221"/>
                </a:cubicBezTo>
                <a:cubicBezTo>
                  <a:pt x="715308" y="574430"/>
                  <a:pt x="712089" y="572306"/>
                  <a:pt x="708631" y="570858"/>
                </a:cubicBezTo>
                <a:cubicBezTo>
                  <a:pt x="705193" y="569420"/>
                  <a:pt x="703221" y="568496"/>
                  <a:pt x="702812" y="568106"/>
                </a:cubicBezTo>
                <a:cubicBezTo>
                  <a:pt x="701535" y="566915"/>
                  <a:pt x="702250" y="564000"/>
                  <a:pt x="704945" y="559447"/>
                </a:cubicBezTo>
                <a:cubicBezTo>
                  <a:pt x="708155" y="552542"/>
                  <a:pt x="709813" y="547741"/>
                  <a:pt x="709955" y="545017"/>
                </a:cubicBezTo>
                <a:cubicBezTo>
                  <a:pt x="727786" y="548198"/>
                  <a:pt x="741112" y="545074"/>
                  <a:pt x="749913" y="535616"/>
                </a:cubicBezTo>
                <a:cubicBezTo>
                  <a:pt x="756618" y="528415"/>
                  <a:pt x="759600" y="519195"/>
                  <a:pt x="758942" y="507936"/>
                </a:cubicBezTo>
                <a:cubicBezTo>
                  <a:pt x="758247" y="496678"/>
                  <a:pt x="753361" y="486857"/>
                  <a:pt x="744436" y="478504"/>
                </a:cubicBezTo>
                <a:cubicBezTo>
                  <a:pt x="739731" y="474103"/>
                  <a:pt x="732768" y="470427"/>
                  <a:pt x="723500" y="467483"/>
                </a:cubicBezTo>
                <a:cubicBezTo>
                  <a:pt x="724338" y="459749"/>
                  <a:pt x="725338" y="453958"/>
                  <a:pt x="726510" y="450119"/>
                </a:cubicBezTo>
                <a:cubicBezTo>
                  <a:pt x="745046" y="456825"/>
                  <a:pt x="759457" y="454653"/>
                  <a:pt x="769668" y="443671"/>
                </a:cubicBezTo>
                <a:cubicBezTo>
                  <a:pt x="775687" y="437242"/>
                  <a:pt x="778545" y="428602"/>
                  <a:pt x="778288" y="417725"/>
                </a:cubicBezTo>
                <a:cubicBezTo>
                  <a:pt x="778012" y="406895"/>
                  <a:pt x="773382" y="397275"/>
                  <a:pt x="764400" y="388902"/>
                </a:cubicBezTo>
                <a:cubicBezTo>
                  <a:pt x="759304" y="384130"/>
                  <a:pt x="753951" y="381254"/>
                  <a:pt x="748389" y="380330"/>
                </a:cubicBezTo>
                <a:cubicBezTo>
                  <a:pt x="751665" y="365690"/>
                  <a:pt x="752389" y="355050"/>
                  <a:pt x="750580" y="348411"/>
                </a:cubicBezTo>
                <a:cubicBezTo>
                  <a:pt x="765372" y="352279"/>
                  <a:pt x="776088" y="350631"/>
                  <a:pt x="782784" y="343439"/>
                </a:cubicBezTo>
                <a:cubicBezTo>
                  <a:pt x="785984" y="340029"/>
                  <a:pt x="787670" y="334162"/>
                  <a:pt x="787841" y="325818"/>
                </a:cubicBezTo>
                <a:cubicBezTo>
                  <a:pt x="788013" y="317512"/>
                  <a:pt x="785117" y="310540"/>
                  <a:pt x="779126" y="304977"/>
                </a:cubicBezTo>
                <a:cubicBezTo>
                  <a:pt x="775268" y="301367"/>
                  <a:pt x="769172" y="298891"/>
                  <a:pt x="760895" y="297529"/>
                </a:cubicBezTo>
                <a:cubicBezTo>
                  <a:pt x="752589" y="296138"/>
                  <a:pt x="745769" y="298291"/>
                  <a:pt x="740474" y="303958"/>
                </a:cubicBezTo>
                <a:cubicBezTo>
                  <a:pt x="737292" y="307387"/>
                  <a:pt x="735511" y="312750"/>
                  <a:pt x="735035" y="320103"/>
                </a:cubicBezTo>
                <a:cubicBezTo>
                  <a:pt x="721509" y="311607"/>
                  <a:pt x="713870" y="307073"/>
                  <a:pt x="711946" y="306406"/>
                </a:cubicBezTo>
                <a:cubicBezTo>
                  <a:pt x="711432" y="304396"/>
                  <a:pt x="711641" y="298291"/>
                  <a:pt x="712603" y="287547"/>
                </a:cubicBezTo>
                <a:cubicBezTo>
                  <a:pt x="727234" y="294128"/>
                  <a:pt x="738835" y="292890"/>
                  <a:pt x="747312" y="283784"/>
                </a:cubicBezTo>
                <a:cubicBezTo>
                  <a:pt x="760009" y="270173"/>
                  <a:pt x="758885" y="256381"/>
                  <a:pt x="743912" y="242436"/>
                </a:cubicBezTo>
                <a:cubicBezTo>
                  <a:pt x="728539" y="228073"/>
                  <a:pt x="714489" y="227739"/>
                  <a:pt x="701764" y="241341"/>
                </a:cubicBezTo>
                <a:cubicBezTo>
                  <a:pt x="697544" y="245903"/>
                  <a:pt x="695363" y="251637"/>
                  <a:pt x="695258" y="258619"/>
                </a:cubicBezTo>
                <a:cubicBezTo>
                  <a:pt x="686733" y="254885"/>
                  <a:pt x="680790" y="251847"/>
                  <a:pt x="677428" y="249428"/>
                </a:cubicBezTo>
                <a:cubicBezTo>
                  <a:pt x="678113" y="240150"/>
                  <a:pt x="677913" y="232197"/>
                  <a:pt x="676904" y="225577"/>
                </a:cubicBezTo>
                <a:cubicBezTo>
                  <a:pt x="689829" y="230587"/>
                  <a:pt x="700373" y="228720"/>
                  <a:pt x="708489" y="220014"/>
                </a:cubicBezTo>
                <a:cubicBezTo>
                  <a:pt x="720109" y="207508"/>
                  <a:pt x="718652" y="194497"/>
                  <a:pt x="704117" y="180943"/>
                </a:cubicBezTo>
                <a:cubicBezTo>
                  <a:pt x="690029" y="167779"/>
                  <a:pt x="677151" y="167446"/>
                  <a:pt x="665493" y="179952"/>
                </a:cubicBezTo>
                <a:cubicBezTo>
                  <a:pt x="661959" y="183715"/>
                  <a:pt x="660073" y="188315"/>
                  <a:pt x="659825" y="193725"/>
                </a:cubicBezTo>
                <a:cubicBezTo>
                  <a:pt x="649557" y="188420"/>
                  <a:pt x="641823" y="184734"/>
                  <a:pt x="636546" y="182657"/>
                </a:cubicBezTo>
                <a:cubicBezTo>
                  <a:pt x="638318" y="164503"/>
                  <a:pt x="632784" y="149415"/>
                  <a:pt x="619963" y="137471"/>
                </a:cubicBezTo>
                <a:cubicBezTo>
                  <a:pt x="610133" y="128298"/>
                  <a:pt x="598399" y="123745"/>
                  <a:pt x="584797" y="123783"/>
                </a:cubicBezTo>
                <a:cubicBezTo>
                  <a:pt x="587845" y="106781"/>
                  <a:pt x="584645" y="93913"/>
                  <a:pt x="575243" y="85150"/>
                </a:cubicBezTo>
                <a:cubicBezTo>
                  <a:pt x="559422" y="70386"/>
                  <a:pt x="544811" y="70224"/>
                  <a:pt x="531400" y="84597"/>
                </a:cubicBezTo>
                <a:cubicBezTo>
                  <a:pt x="530704" y="85359"/>
                  <a:pt x="529209" y="87360"/>
                  <a:pt x="527009" y="90598"/>
                </a:cubicBezTo>
                <a:cubicBezTo>
                  <a:pt x="524799" y="93808"/>
                  <a:pt x="523161" y="96008"/>
                  <a:pt x="522065" y="97151"/>
                </a:cubicBezTo>
                <a:cubicBezTo>
                  <a:pt x="509435" y="91008"/>
                  <a:pt x="499510" y="87074"/>
                  <a:pt x="492347" y="85350"/>
                </a:cubicBezTo>
                <a:cubicBezTo>
                  <a:pt x="493700" y="71024"/>
                  <a:pt x="489671" y="59490"/>
                  <a:pt x="480270" y="50717"/>
                </a:cubicBezTo>
                <a:cubicBezTo>
                  <a:pt x="463582" y="35182"/>
                  <a:pt x="448189" y="34982"/>
                  <a:pt x="434064" y="50117"/>
                </a:cubicBezTo>
                <a:cubicBezTo>
                  <a:pt x="429492" y="55051"/>
                  <a:pt x="427044" y="61947"/>
                  <a:pt x="426720" y="70834"/>
                </a:cubicBezTo>
                <a:cubicBezTo>
                  <a:pt x="409889" y="58004"/>
                  <a:pt x="394068" y="55270"/>
                  <a:pt x="379219" y="62642"/>
                </a:cubicBezTo>
                <a:cubicBezTo>
                  <a:pt x="389849" y="47793"/>
                  <a:pt x="389849" y="35382"/>
                  <a:pt x="379162" y="25419"/>
                </a:cubicBezTo>
                <a:cubicBezTo>
                  <a:pt x="367598" y="14665"/>
                  <a:pt x="357073" y="14398"/>
                  <a:pt x="347558" y="24619"/>
                </a:cubicBezTo>
                <a:cubicBezTo>
                  <a:pt x="337652" y="35201"/>
                  <a:pt x="338480" y="45878"/>
                  <a:pt x="350034" y="56661"/>
                </a:cubicBezTo>
                <a:cubicBezTo>
                  <a:pt x="356464" y="62633"/>
                  <a:pt x="364265" y="64976"/>
                  <a:pt x="373485" y="63652"/>
                </a:cubicBezTo>
                <a:lnTo>
                  <a:pt x="357616" y="87074"/>
                </a:lnTo>
                <a:cubicBezTo>
                  <a:pt x="346986" y="85645"/>
                  <a:pt x="338709" y="84664"/>
                  <a:pt x="332813" y="84121"/>
                </a:cubicBezTo>
                <a:cubicBezTo>
                  <a:pt x="334937" y="69834"/>
                  <a:pt x="331727" y="58709"/>
                  <a:pt x="323193" y="50736"/>
                </a:cubicBezTo>
                <a:cubicBezTo>
                  <a:pt x="318049" y="45955"/>
                  <a:pt x="311268" y="43154"/>
                  <a:pt x="302800" y="42335"/>
                </a:cubicBezTo>
                <a:cubicBezTo>
                  <a:pt x="294380" y="41564"/>
                  <a:pt x="287503" y="43992"/>
                  <a:pt x="282216" y="49660"/>
                </a:cubicBezTo>
                <a:cubicBezTo>
                  <a:pt x="277997" y="54213"/>
                  <a:pt x="275968" y="60642"/>
                  <a:pt x="276187" y="68996"/>
                </a:cubicBezTo>
                <a:cubicBezTo>
                  <a:pt x="276406" y="77339"/>
                  <a:pt x="279711" y="84493"/>
                  <a:pt x="286131" y="90474"/>
                </a:cubicBezTo>
                <a:cubicBezTo>
                  <a:pt x="289979" y="94046"/>
                  <a:pt x="295666" y="96532"/>
                  <a:pt x="303190" y="97875"/>
                </a:cubicBezTo>
                <a:cubicBezTo>
                  <a:pt x="299247" y="105524"/>
                  <a:pt x="295923" y="111267"/>
                  <a:pt x="293160" y="115068"/>
                </a:cubicBezTo>
                <a:cubicBezTo>
                  <a:pt x="285283" y="114087"/>
                  <a:pt x="279416" y="113534"/>
                  <a:pt x="275492" y="113449"/>
                </a:cubicBezTo>
                <a:cubicBezTo>
                  <a:pt x="277197" y="98761"/>
                  <a:pt x="273768" y="87426"/>
                  <a:pt x="265224" y="79444"/>
                </a:cubicBezTo>
                <a:cubicBezTo>
                  <a:pt x="259661" y="74272"/>
                  <a:pt x="252860" y="71301"/>
                  <a:pt x="244783" y="70500"/>
                </a:cubicBezTo>
                <a:cubicBezTo>
                  <a:pt x="236725" y="69719"/>
                  <a:pt x="229895" y="72348"/>
                  <a:pt x="224238" y="78406"/>
                </a:cubicBezTo>
                <a:cubicBezTo>
                  <a:pt x="219656" y="83321"/>
                  <a:pt x="217513" y="89474"/>
                  <a:pt x="217856" y="96837"/>
                </a:cubicBezTo>
                <a:cubicBezTo>
                  <a:pt x="217942" y="106172"/>
                  <a:pt x="221228" y="113782"/>
                  <a:pt x="227628" y="119783"/>
                </a:cubicBezTo>
                <a:cubicBezTo>
                  <a:pt x="230610" y="122564"/>
                  <a:pt x="233944" y="124602"/>
                  <a:pt x="237563" y="125860"/>
                </a:cubicBezTo>
                <a:cubicBezTo>
                  <a:pt x="241173" y="127098"/>
                  <a:pt x="243221" y="127927"/>
                  <a:pt x="243650" y="128346"/>
                </a:cubicBezTo>
                <a:cubicBezTo>
                  <a:pt x="244926" y="129527"/>
                  <a:pt x="244345" y="131822"/>
                  <a:pt x="241973" y="135271"/>
                </a:cubicBezTo>
                <a:cubicBezTo>
                  <a:pt x="238925" y="140243"/>
                  <a:pt x="237315" y="143681"/>
                  <a:pt x="237115" y="145615"/>
                </a:cubicBezTo>
                <a:cubicBezTo>
                  <a:pt x="230791" y="144672"/>
                  <a:pt x="222961" y="144081"/>
                  <a:pt x="213608" y="143843"/>
                </a:cubicBezTo>
                <a:cubicBezTo>
                  <a:pt x="214455" y="132623"/>
                  <a:pt x="214636" y="126422"/>
                  <a:pt x="214132" y="125250"/>
                </a:cubicBezTo>
                <a:cubicBezTo>
                  <a:pt x="213693" y="120583"/>
                  <a:pt x="210884" y="115859"/>
                  <a:pt x="205769" y="111077"/>
                </a:cubicBezTo>
                <a:cubicBezTo>
                  <a:pt x="192100" y="98313"/>
                  <a:pt x="179594" y="97990"/>
                  <a:pt x="168335" y="110096"/>
                </a:cubicBezTo>
                <a:cubicBezTo>
                  <a:pt x="157410" y="121821"/>
                  <a:pt x="158753" y="134080"/>
                  <a:pt x="172422" y="146834"/>
                </a:cubicBezTo>
                <a:cubicBezTo>
                  <a:pt x="177975" y="152006"/>
                  <a:pt x="183652" y="154492"/>
                  <a:pt x="189490" y="154254"/>
                </a:cubicBezTo>
                <a:cubicBezTo>
                  <a:pt x="183794" y="168065"/>
                  <a:pt x="179108" y="177828"/>
                  <a:pt x="175393" y="183534"/>
                </a:cubicBezTo>
                <a:cubicBezTo>
                  <a:pt x="159420" y="179238"/>
                  <a:pt x="146647" y="182200"/>
                  <a:pt x="137093" y="192440"/>
                </a:cubicBezTo>
                <a:cubicBezTo>
                  <a:pt x="128978" y="201155"/>
                  <a:pt x="126406" y="212880"/>
                  <a:pt x="129388" y="227692"/>
                </a:cubicBezTo>
                <a:cubicBezTo>
                  <a:pt x="111795" y="214842"/>
                  <a:pt x="97003" y="214842"/>
                  <a:pt x="85020" y="227711"/>
                </a:cubicBezTo>
                <a:cubicBezTo>
                  <a:pt x="80096" y="233007"/>
                  <a:pt x="77705" y="239826"/>
                  <a:pt x="77934" y="248161"/>
                </a:cubicBezTo>
                <a:cubicBezTo>
                  <a:pt x="78134" y="256495"/>
                  <a:pt x="81925" y="264039"/>
                  <a:pt x="89183" y="270811"/>
                </a:cubicBezTo>
                <a:cubicBezTo>
                  <a:pt x="94298" y="275593"/>
                  <a:pt x="99851" y="278669"/>
                  <a:pt x="105832" y="279974"/>
                </a:cubicBezTo>
                <a:cubicBezTo>
                  <a:pt x="105480" y="280355"/>
                  <a:pt x="103565" y="284965"/>
                  <a:pt x="100136" y="293776"/>
                </a:cubicBezTo>
                <a:cubicBezTo>
                  <a:pt x="97536" y="299139"/>
                  <a:pt x="97069" y="304377"/>
                  <a:pt x="98717" y="309454"/>
                </a:cubicBezTo>
                <a:cubicBezTo>
                  <a:pt x="82315" y="304758"/>
                  <a:pt x="69533" y="307330"/>
                  <a:pt x="60350" y="317169"/>
                </a:cubicBezTo>
                <a:cubicBezTo>
                  <a:pt x="54693" y="323227"/>
                  <a:pt x="52159" y="331295"/>
                  <a:pt x="52769" y="341392"/>
                </a:cubicBezTo>
                <a:cubicBezTo>
                  <a:pt x="53330" y="351498"/>
                  <a:pt x="57474" y="360118"/>
                  <a:pt x="65170" y="367309"/>
                </a:cubicBezTo>
                <a:cubicBezTo>
                  <a:pt x="66437" y="368500"/>
                  <a:pt x="68942" y="370100"/>
                  <a:pt x="72638" y="372129"/>
                </a:cubicBezTo>
                <a:cubicBezTo>
                  <a:pt x="76352" y="374167"/>
                  <a:pt x="78629" y="375567"/>
                  <a:pt x="79467" y="376386"/>
                </a:cubicBezTo>
                <a:cubicBezTo>
                  <a:pt x="80753" y="377567"/>
                  <a:pt x="80696" y="381063"/>
                  <a:pt x="79315" y="386835"/>
                </a:cubicBezTo>
                <a:cubicBezTo>
                  <a:pt x="77362" y="394941"/>
                  <a:pt x="76333" y="400342"/>
                  <a:pt x="76181" y="403037"/>
                </a:cubicBezTo>
                <a:cubicBezTo>
                  <a:pt x="62122" y="398418"/>
                  <a:pt x="50683" y="400856"/>
                  <a:pt x="41853" y="410286"/>
                </a:cubicBezTo>
                <a:cubicBezTo>
                  <a:pt x="37633" y="414848"/>
                  <a:pt x="35490" y="421849"/>
                  <a:pt x="35414" y="431336"/>
                </a:cubicBezTo>
                <a:cubicBezTo>
                  <a:pt x="35366" y="440842"/>
                  <a:pt x="38967" y="448986"/>
                  <a:pt x="46225" y="455739"/>
                </a:cubicBezTo>
                <a:cubicBezTo>
                  <a:pt x="54369" y="463331"/>
                  <a:pt x="64379" y="466283"/>
                  <a:pt x="76295" y="464674"/>
                </a:cubicBezTo>
                <a:cubicBezTo>
                  <a:pt x="61131" y="485219"/>
                  <a:pt x="62332" y="503631"/>
                  <a:pt x="79867" y="519995"/>
                </a:cubicBezTo>
                <a:cubicBezTo>
                  <a:pt x="87144" y="526767"/>
                  <a:pt x="95879" y="530682"/>
                  <a:pt x="106089" y="531701"/>
                </a:cubicBezTo>
                <a:cubicBezTo>
                  <a:pt x="96812" y="552799"/>
                  <a:pt x="99670" y="570325"/>
                  <a:pt x="114652" y="584269"/>
                </a:cubicBezTo>
                <a:cubicBezTo>
                  <a:pt x="122320" y="591451"/>
                  <a:pt x="133207" y="595204"/>
                  <a:pt x="147247" y="595585"/>
                </a:cubicBezTo>
                <a:cubicBezTo>
                  <a:pt x="138617" y="615111"/>
                  <a:pt x="141151" y="631266"/>
                  <a:pt x="154829" y="644029"/>
                </a:cubicBezTo>
                <a:cubicBezTo>
                  <a:pt x="162087" y="650821"/>
                  <a:pt x="170631" y="654516"/>
                  <a:pt x="180423" y="655155"/>
                </a:cubicBezTo>
                <a:cubicBezTo>
                  <a:pt x="190214" y="655802"/>
                  <a:pt x="198453" y="652526"/>
                  <a:pt x="205159" y="645363"/>
                </a:cubicBezTo>
                <a:cubicBezTo>
                  <a:pt x="213636" y="636257"/>
                  <a:pt x="215427" y="624474"/>
                  <a:pt x="210522" y="610006"/>
                </a:cubicBezTo>
                <a:cubicBezTo>
                  <a:pt x="220151" y="616864"/>
                  <a:pt x="227371" y="621103"/>
                  <a:pt x="232191" y="622789"/>
                </a:cubicBezTo>
                <a:cubicBezTo>
                  <a:pt x="227943" y="639334"/>
                  <a:pt x="226438" y="649963"/>
                  <a:pt x="227657" y="654631"/>
                </a:cubicBezTo>
                <a:cubicBezTo>
                  <a:pt x="211445" y="648020"/>
                  <a:pt x="199130" y="649268"/>
                  <a:pt x="190643" y="658326"/>
                </a:cubicBezTo>
                <a:cubicBezTo>
                  <a:pt x="185699" y="663641"/>
                  <a:pt x="183566" y="670842"/>
                  <a:pt x="184252" y="679977"/>
                </a:cubicBezTo>
                <a:cubicBezTo>
                  <a:pt x="184937" y="689102"/>
                  <a:pt x="188481" y="696655"/>
                  <a:pt x="194920" y="702637"/>
                </a:cubicBezTo>
                <a:cubicBezTo>
                  <a:pt x="200473" y="707809"/>
                  <a:pt x="207845" y="710619"/>
                  <a:pt x="217027" y="711066"/>
                </a:cubicBezTo>
                <a:cubicBezTo>
                  <a:pt x="226209" y="711485"/>
                  <a:pt x="233477" y="708876"/>
                  <a:pt x="238754" y="703208"/>
                </a:cubicBezTo>
                <a:cubicBezTo>
                  <a:pt x="240878" y="700913"/>
                  <a:pt x="243049" y="695179"/>
                  <a:pt x="245269" y="685911"/>
                </a:cubicBezTo>
                <a:lnTo>
                  <a:pt x="259994" y="693274"/>
                </a:lnTo>
                <a:cubicBezTo>
                  <a:pt x="265319" y="696131"/>
                  <a:pt x="270701" y="697217"/>
                  <a:pt x="276092" y="696626"/>
                </a:cubicBezTo>
                <a:cubicBezTo>
                  <a:pt x="269053" y="712686"/>
                  <a:pt x="272377" y="727125"/>
                  <a:pt x="286064" y="739889"/>
                </a:cubicBezTo>
                <a:cubicBezTo>
                  <a:pt x="292027" y="745452"/>
                  <a:pt x="300857" y="748881"/>
                  <a:pt x="312458" y="750157"/>
                </a:cubicBezTo>
                <a:cubicBezTo>
                  <a:pt x="324060" y="751424"/>
                  <a:pt x="333023" y="748652"/>
                  <a:pt x="339376" y="741842"/>
                </a:cubicBezTo>
                <a:cubicBezTo>
                  <a:pt x="346815" y="733898"/>
                  <a:pt x="349348" y="726002"/>
                  <a:pt x="347053" y="718201"/>
                </a:cubicBezTo>
                <a:cubicBezTo>
                  <a:pt x="356587" y="724277"/>
                  <a:pt x="365208" y="727011"/>
                  <a:pt x="372942" y="726430"/>
                </a:cubicBezTo>
                <a:cubicBezTo>
                  <a:pt x="368484" y="744899"/>
                  <a:pt x="371818" y="759349"/>
                  <a:pt x="382915" y="769731"/>
                </a:cubicBezTo>
                <a:cubicBezTo>
                  <a:pt x="389763" y="776093"/>
                  <a:pt x="398297" y="779608"/>
                  <a:pt x="408480" y="780256"/>
                </a:cubicBezTo>
                <a:cubicBezTo>
                  <a:pt x="418671" y="780894"/>
                  <a:pt x="426930" y="777837"/>
                  <a:pt x="433273" y="771017"/>
                </a:cubicBezTo>
                <a:cubicBezTo>
                  <a:pt x="436455" y="767616"/>
                  <a:pt x="439207" y="761663"/>
                  <a:pt x="441465" y="753205"/>
                </a:cubicBezTo>
                <a:cubicBezTo>
                  <a:pt x="465868" y="763901"/>
                  <a:pt x="484746" y="762082"/>
                  <a:pt x="498186" y="747690"/>
                </a:cubicBezTo>
                <a:cubicBezTo>
                  <a:pt x="500310" y="745433"/>
                  <a:pt x="503320" y="740479"/>
                  <a:pt x="507263" y="732821"/>
                </a:cubicBezTo>
                <a:cubicBezTo>
                  <a:pt x="521027" y="734345"/>
                  <a:pt x="530657" y="735184"/>
                  <a:pt x="536077" y="735326"/>
                </a:cubicBezTo>
                <a:cubicBezTo>
                  <a:pt x="531886" y="748366"/>
                  <a:pt x="534286" y="759101"/>
                  <a:pt x="543277" y="767454"/>
                </a:cubicBezTo>
                <a:cubicBezTo>
                  <a:pt x="547973" y="771864"/>
                  <a:pt x="554155" y="774227"/>
                  <a:pt x="561746" y="774636"/>
                </a:cubicBezTo>
                <a:cubicBezTo>
                  <a:pt x="569405" y="775027"/>
                  <a:pt x="575472" y="772769"/>
                  <a:pt x="580092" y="767845"/>
                </a:cubicBezTo>
                <a:cubicBezTo>
                  <a:pt x="583978" y="763663"/>
                  <a:pt x="585635" y="757786"/>
                  <a:pt x="585102" y="750233"/>
                </a:cubicBezTo>
                <a:cubicBezTo>
                  <a:pt x="584568" y="742651"/>
                  <a:pt x="581730" y="736498"/>
                  <a:pt x="576624" y="731716"/>
                </a:cubicBezTo>
                <a:cubicBezTo>
                  <a:pt x="572767" y="728126"/>
                  <a:pt x="566871" y="725440"/>
                  <a:pt x="558927" y="723687"/>
                </a:cubicBezTo>
                <a:cubicBezTo>
                  <a:pt x="565071" y="714552"/>
                  <a:pt x="568481" y="707866"/>
                  <a:pt x="569252" y="703618"/>
                </a:cubicBezTo>
                <a:cubicBezTo>
                  <a:pt x="572005" y="704075"/>
                  <a:pt x="576548" y="704551"/>
                  <a:pt x="582844" y="705113"/>
                </a:cubicBezTo>
                <a:cubicBezTo>
                  <a:pt x="589083" y="705675"/>
                  <a:pt x="593408" y="705980"/>
                  <a:pt x="595741" y="706047"/>
                </a:cubicBezTo>
                <a:cubicBezTo>
                  <a:pt x="591779" y="717172"/>
                  <a:pt x="594265" y="726935"/>
                  <a:pt x="603247" y="735307"/>
                </a:cubicBezTo>
                <a:cubicBezTo>
                  <a:pt x="616077" y="747261"/>
                  <a:pt x="627593" y="747776"/>
                  <a:pt x="637861" y="736784"/>
                </a:cubicBezTo>
                <a:cubicBezTo>
                  <a:pt x="648119" y="725782"/>
                  <a:pt x="646814" y="714324"/>
                  <a:pt x="634013" y="702360"/>
                </a:cubicBezTo>
                <a:close/>
                <a:moveTo>
                  <a:pt x="61560" y="268344"/>
                </a:moveTo>
                <a:cubicBezTo>
                  <a:pt x="52159" y="259562"/>
                  <a:pt x="43720" y="259172"/>
                  <a:pt x="36328" y="267116"/>
                </a:cubicBezTo>
                <a:cubicBezTo>
                  <a:pt x="28546" y="275431"/>
                  <a:pt x="29375" y="283994"/>
                  <a:pt x="38786" y="292776"/>
                </a:cubicBezTo>
                <a:cubicBezTo>
                  <a:pt x="47768" y="301120"/>
                  <a:pt x="56140" y="301158"/>
                  <a:pt x="63894" y="292824"/>
                </a:cubicBezTo>
                <a:cubicBezTo>
                  <a:pt x="71323" y="284880"/>
                  <a:pt x="70533" y="276726"/>
                  <a:pt x="61560" y="268344"/>
                </a:cubicBezTo>
                <a:close/>
                <a:moveTo>
                  <a:pt x="40481" y="359079"/>
                </a:moveTo>
                <a:cubicBezTo>
                  <a:pt x="31071" y="350316"/>
                  <a:pt x="22679" y="349926"/>
                  <a:pt x="15269" y="357860"/>
                </a:cubicBezTo>
                <a:cubicBezTo>
                  <a:pt x="7506" y="366176"/>
                  <a:pt x="8325" y="374700"/>
                  <a:pt x="17736" y="383482"/>
                </a:cubicBezTo>
                <a:cubicBezTo>
                  <a:pt x="26718" y="391855"/>
                  <a:pt x="35071" y="391893"/>
                  <a:pt x="42843" y="383559"/>
                </a:cubicBezTo>
                <a:cubicBezTo>
                  <a:pt x="50244" y="375615"/>
                  <a:pt x="49473" y="367433"/>
                  <a:pt x="40481" y="359079"/>
                </a:cubicBezTo>
                <a:close/>
                <a:moveTo>
                  <a:pt x="414385" y="21085"/>
                </a:moveTo>
                <a:cubicBezTo>
                  <a:pt x="415652" y="22275"/>
                  <a:pt x="418548" y="23047"/>
                  <a:pt x="423062" y="23342"/>
                </a:cubicBezTo>
                <a:cubicBezTo>
                  <a:pt x="427549" y="23647"/>
                  <a:pt x="430711" y="22885"/>
                  <a:pt x="432473" y="20980"/>
                </a:cubicBezTo>
                <a:cubicBezTo>
                  <a:pt x="433892" y="19475"/>
                  <a:pt x="434683" y="16684"/>
                  <a:pt x="434864" y="12617"/>
                </a:cubicBezTo>
                <a:cubicBezTo>
                  <a:pt x="435064" y="8550"/>
                  <a:pt x="433892" y="5302"/>
                  <a:pt x="431292" y="2911"/>
                </a:cubicBezTo>
                <a:cubicBezTo>
                  <a:pt x="429616" y="1339"/>
                  <a:pt x="426482" y="396"/>
                  <a:pt x="421996" y="63"/>
                </a:cubicBezTo>
                <a:cubicBezTo>
                  <a:pt x="417481" y="-242"/>
                  <a:pt x="414347" y="558"/>
                  <a:pt x="412585" y="2444"/>
                </a:cubicBezTo>
                <a:cubicBezTo>
                  <a:pt x="411166" y="3959"/>
                  <a:pt x="410480" y="6835"/>
                  <a:pt x="410518" y="11103"/>
                </a:cubicBezTo>
                <a:cubicBezTo>
                  <a:pt x="410518" y="15370"/>
                  <a:pt x="411823" y="18694"/>
                  <a:pt x="414385" y="21085"/>
                </a:cubicBezTo>
                <a:close/>
                <a:moveTo>
                  <a:pt x="4229" y="455825"/>
                </a:moveTo>
                <a:lnTo>
                  <a:pt x="0" y="460349"/>
                </a:lnTo>
                <a:cubicBezTo>
                  <a:pt x="857" y="465417"/>
                  <a:pt x="1962" y="468550"/>
                  <a:pt x="3248" y="469750"/>
                </a:cubicBezTo>
                <a:cubicBezTo>
                  <a:pt x="4086" y="470541"/>
                  <a:pt x="7068" y="471198"/>
                  <a:pt x="12192" y="471713"/>
                </a:cubicBezTo>
                <a:lnTo>
                  <a:pt x="16431" y="467179"/>
                </a:lnTo>
                <a:cubicBezTo>
                  <a:pt x="15554" y="462111"/>
                  <a:pt x="14688" y="459168"/>
                  <a:pt x="13849" y="458387"/>
                </a:cubicBezTo>
                <a:cubicBezTo>
                  <a:pt x="12544" y="457196"/>
                  <a:pt x="9363" y="456320"/>
                  <a:pt x="4229" y="455825"/>
                </a:cubicBezTo>
                <a:close/>
                <a:moveTo>
                  <a:pt x="54350" y="515261"/>
                </a:moveTo>
                <a:cubicBezTo>
                  <a:pt x="46644" y="508079"/>
                  <a:pt x="39795" y="507708"/>
                  <a:pt x="33795" y="514137"/>
                </a:cubicBezTo>
                <a:cubicBezTo>
                  <a:pt x="27413" y="520957"/>
                  <a:pt x="28099" y="527948"/>
                  <a:pt x="35804" y="535111"/>
                </a:cubicBezTo>
                <a:cubicBezTo>
                  <a:pt x="43491" y="542302"/>
                  <a:pt x="50540" y="542474"/>
                  <a:pt x="56883" y="535673"/>
                </a:cubicBezTo>
                <a:cubicBezTo>
                  <a:pt x="62875" y="529225"/>
                  <a:pt x="62017" y="522433"/>
                  <a:pt x="54350" y="515261"/>
                </a:cubicBezTo>
                <a:close/>
                <a:moveTo>
                  <a:pt x="507016" y="55480"/>
                </a:moveTo>
                <a:cubicBezTo>
                  <a:pt x="515141" y="63061"/>
                  <a:pt x="522751" y="63052"/>
                  <a:pt x="529819" y="55489"/>
                </a:cubicBezTo>
                <a:cubicBezTo>
                  <a:pt x="536515" y="48279"/>
                  <a:pt x="535772" y="40897"/>
                  <a:pt x="527685" y="33324"/>
                </a:cubicBezTo>
                <a:cubicBezTo>
                  <a:pt x="519103" y="25371"/>
                  <a:pt x="511512" y="24961"/>
                  <a:pt x="504816" y="32162"/>
                </a:cubicBezTo>
                <a:cubicBezTo>
                  <a:pt x="497729" y="39735"/>
                  <a:pt x="498491" y="47498"/>
                  <a:pt x="507016" y="55480"/>
                </a:cubicBezTo>
                <a:close/>
                <a:moveTo>
                  <a:pt x="92173" y="574964"/>
                </a:moveTo>
                <a:cubicBezTo>
                  <a:pt x="84058" y="567353"/>
                  <a:pt x="76457" y="567353"/>
                  <a:pt x="69409" y="574945"/>
                </a:cubicBezTo>
                <a:cubicBezTo>
                  <a:pt x="62351" y="582517"/>
                  <a:pt x="62894" y="590089"/>
                  <a:pt x="71018" y="597652"/>
                </a:cubicBezTo>
                <a:cubicBezTo>
                  <a:pt x="79572" y="605615"/>
                  <a:pt x="87373" y="605834"/>
                  <a:pt x="94421" y="598243"/>
                </a:cubicBezTo>
                <a:cubicBezTo>
                  <a:pt x="101460" y="590699"/>
                  <a:pt x="100736" y="582945"/>
                  <a:pt x="92173" y="574964"/>
                </a:cubicBezTo>
                <a:close/>
                <a:moveTo>
                  <a:pt x="607705" y="82502"/>
                </a:moveTo>
                <a:cubicBezTo>
                  <a:pt x="610676" y="85283"/>
                  <a:pt x="613858" y="86160"/>
                  <a:pt x="617306" y="85074"/>
                </a:cubicBezTo>
                <a:lnTo>
                  <a:pt x="620992" y="81102"/>
                </a:lnTo>
                <a:cubicBezTo>
                  <a:pt x="622173" y="77263"/>
                  <a:pt x="621287" y="73939"/>
                  <a:pt x="618277" y="71148"/>
                </a:cubicBezTo>
                <a:cubicBezTo>
                  <a:pt x="615706" y="68767"/>
                  <a:pt x="612572" y="68281"/>
                  <a:pt x="608838" y="69729"/>
                </a:cubicBezTo>
                <a:lnTo>
                  <a:pt x="605104" y="73710"/>
                </a:lnTo>
                <a:cubicBezTo>
                  <a:pt x="604295" y="77187"/>
                  <a:pt x="605133" y="80111"/>
                  <a:pt x="607705" y="82502"/>
                </a:cubicBezTo>
                <a:close/>
                <a:moveTo>
                  <a:pt x="129292" y="639286"/>
                </a:moveTo>
                <a:cubicBezTo>
                  <a:pt x="127168" y="637295"/>
                  <a:pt x="123749" y="636047"/>
                  <a:pt x="119005" y="635514"/>
                </a:cubicBezTo>
                <a:cubicBezTo>
                  <a:pt x="114300" y="635019"/>
                  <a:pt x="110890" y="635905"/>
                  <a:pt x="108747" y="638162"/>
                </a:cubicBezTo>
                <a:cubicBezTo>
                  <a:pt x="102432" y="644963"/>
                  <a:pt x="103080" y="651992"/>
                  <a:pt x="110785" y="659155"/>
                </a:cubicBezTo>
                <a:cubicBezTo>
                  <a:pt x="112909" y="661165"/>
                  <a:pt x="116224" y="662279"/>
                  <a:pt x="120729" y="662584"/>
                </a:cubicBezTo>
                <a:cubicBezTo>
                  <a:pt x="125244" y="662908"/>
                  <a:pt x="128749" y="661736"/>
                  <a:pt x="131216" y="659117"/>
                </a:cubicBezTo>
                <a:cubicBezTo>
                  <a:pt x="132969" y="657212"/>
                  <a:pt x="133741" y="654012"/>
                  <a:pt x="133512" y="649535"/>
                </a:cubicBezTo>
                <a:cubicBezTo>
                  <a:pt x="133264" y="645106"/>
                  <a:pt x="131864" y="641667"/>
                  <a:pt x="129292" y="639286"/>
                </a:cubicBezTo>
                <a:close/>
                <a:moveTo>
                  <a:pt x="635603" y="154159"/>
                </a:moveTo>
                <a:cubicBezTo>
                  <a:pt x="639470" y="157740"/>
                  <a:pt x="644642" y="159921"/>
                  <a:pt x="651110" y="160674"/>
                </a:cubicBezTo>
                <a:cubicBezTo>
                  <a:pt x="657625" y="161407"/>
                  <a:pt x="662959" y="159493"/>
                  <a:pt x="667245" y="154968"/>
                </a:cubicBezTo>
                <a:cubicBezTo>
                  <a:pt x="670379" y="151568"/>
                  <a:pt x="672065" y="146567"/>
                  <a:pt x="672198" y="139995"/>
                </a:cubicBezTo>
                <a:cubicBezTo>
                  <a:pt x="672360" y="133413"/>
                  <a:pt x="669874" y="127708"/>
                  <a:pt x="664721" y="122926"/>
                </a:cubicBezTo>
                <a:cubicBezTo>
                  <a:pt x="660044" y="118545"/>
                  <a:pt x="654377" y="116259"/>
                  <a:pt x="647710" y="116097"/>
                </a:cubicBezTo>
                <a:cubicBezTo>
                  <a:pt x="641090" y="115916"/>
                  <a:pt x="635832" y="117925"/>
                  <a:pt x="631955" y="122088"/>
                </a:cubicBezTo>
                <a:cubicBezTo>
                  <a:pt x="629117" y="125107"/>
                  <a:pt x="627640" y="129908"/>
                  <a:pt x="627478" y="136490"/>
                </a:cubicBezTo>
                <a:cubicBezTo>
                  <a:pt x="627345" y="143091"/>
                  <a:pt x="630041" y="148958"/>
                  <a:pt x="635603" y="154159"/>
                </a:cubicBezTo>
                <a:close/>
                <a:moveTo>
                  <a:pt x="264023" y="728821"/>
                </a:moveTo>
                <a:cubicBezTo>
                  <a:pt x="254194" y="719648"/>
                  <a:pt x="245040" y="719601"/>
                  <a:pt x="236553" y="728678"/>
                </a:cubicBezTo>
                <a:cubicBezTo>
                  <a:pt x="228457" y="737403"/>
                  <a:pt x="229305" y="746328"/>
                  <a:pt x="239135" y="755500"/>
                </a:cubicBezTo>
                <a:cubicBezTo>
                  <a:pt x="249403" y="765064"/>
                  <a:pt x="258585" y="765511"/>
                  <a:pt x="266700" y="756777"/>
                </a:cubicBezTo>
                <a:cubicBezTo>
                  <a:pt x="275196" y="747699"/>
                  <a:pt x="274272" y="738393"/>
                  <a:pt x="264023" y="728821"/>
                </a:cubicBezTo>
                <a:close/>
                <a:moveTo>
                  <a:pt x="361636" y="760406"/>
                </a:moveTo>
                <a:cubicBezTo>
                  <a:pt x="357368" y="756443"/>
                  <a:pt x="351720" y="754348"/>
                  <a:pt x="344691" y="754167"/>
                </a:cubicBezTo>
                <a:cubicBezTo>
                  <a:pt x="337661" y="753986"/>
                  <a:pt x="332565" y="755586"/>
                  <a:pt x="329394" y="759015"/>
                </a:cubicBezTo>
                <a:cubicBezTo>
                  <a:pt x="326574" y="762025"/>
                  <a:pt x="325422" y="767130"/>
                  <a:pt x="325888" y="774322"/>
                </a:cubicBezTo>
                <a:cubicBezTo>
                  <a:pt x="326403" y="781504"/>
                  <a:pt x="328784" y="787085"/>
                  <a:pt x="333061" y="791076"/>
                </a:cubicBezTo>
                <a:cubicBezTo>
                  <a:pt x="336490" y="794258"/>
                  <a:pt x="341719" y="796134"/>
                  <a:pt x="348767" y="796715"/>
                </a:cubicBezTo>
                <a:cubicBezTo>
                  <a:pt x="355854" y="797277"/>
                  <a:pt x="361131" y="795677"/>
                  <a:pt x="364655" y="791895"/>
                </a:cubicBezTo>
                <a:cubicBezTo>
                  <a:pt x="367513" y="788876"/>
                  <a:pt x="368760" y="783866"/>
                  <a:pt x="368475" y="776874"/>
                </a:cubicBezTo>
                <a:cubicBezTo>
                  <a:pt x="368189" y="769883"/>
                  <a:pt x="365922" y="764406"/>
                  <a:pt x="361636" y="760406"/>
                </a:cubicBezTo>
                <a:close/>
                <a:moveTo>
                  <a:pt x="786822" y="397018"/>
                </a:moveTo>
                <a:cubicBezTo>
                  <a:pt x="796214" y="405771"/>
                  <a:pt x="804634" y="406190"/>
                  <a:pt x="812025" y="398265"/>
                </a:cubicBezTo>
                <a:cubicBezTo>
                  <a:pt x="819779" y="389912"/>
                  <a:pt x="818969" y="381377"/>
                  <a:pt x="809577" y="372605"/>
                </a:cubicBezTo>
                <a:cubicBezTo>
                  <a:pt x="800586" y="364232"/>
                  <a:pt x="792232" y="364204"/>
                  <a:pt x="784450" y="372538"/>
                </a:cubicBezTo>
                <a:cubicBezTo>
                  <a:pt x="777050" y="380492"/>
                  <a:pt x="777850" y="388626"/>
                  <a:pt x="786822" y="397018"/>
                </a:cubicBezTo>
                <a:close/>
                <a:moveTo>
                  <a:pt x="452171" y="797048"/>
                </a:moveTo>
                <a:cubicBezTo>
                  <a:pt x="444465" y="789886"/>
                  <a:pt x="437626" y="789514"/>
                  <a:pt x="431625" y="795963"/>
                </a:cubicBezTo>
                <a:cubicBezTo>
                  <a:pt x="425272" y="802754"/>
                  <a:pt x="425929" y="809755"/>
                  <a:pt x="433635" y="816937"/>
                </a:cubicBezTo>
                <a:cubicBezTo>
                  <a:pt x="440903" y="823709"/>
                  <a:pt x="447723" y="823690"/>
                  <a:pt x="454066" y="816889"/>
                </a:cubicBezTo>
                <a:cubicBezTo>
                  <a:pt x="460077" y="810441"/>
                  <a:pt x="459438" y="803859"/>
                  <a:pt x="452171" y="797048"/>
                </a:cubicBezTo>
                <a:close/>
                <a:moveTo>
                  <a:pt x="760705" y="495744"/>
                </a:moveTo>
                <a:cubicBezTo>
                  <a:pt x="765800" y="500526"/>
                  <a:pt x="772163" y="503126"/>
                  <a:pt x="779821" y="503517"/>
                </a:cubicBezTo>
                <a:cubicBezTo>
                  <a:pt x="787460" y="503907"/>
                  <a:pt x="793547" y="501650"/>
                  <a:pt x="798166" y="496687"/>
                </a:cubicBezTo>
                <a:cubicBezTo>
                  <a:pt x="802024" y="492553"/>
                  <a:pt x="803710" y="486686"/>
                  <a:pt x="803177" y="479094"/>
                </a:cubicBezTo>
                <a:cubicBezTo>
                  <a:pt x="802596" y="471522"/>
                  <a:pt x="799576" y="465159"/>
                  <a:pt x="794023" y="459978"/>
                </a:cubicBezTo>
                <a:cubicBezTo>
                  <a:pt x="789318" y="455587"/>
                  <a:pt x="783155" y="453225"/>
                  <a:pt x="775535" y="452815"/>
                </a:cubicBezTo>
                <a:cubicBezTo>
                  <a:pt x="767896" y="452443"/>
                  <a:pt x="761962" y="454501"/>
                  <a:pt x="757742" y="459016"/>
                </a:cubicBezTo>
                <a:cubicBezTo>
                  <a:pt x="746446" y="471160"/>
                  <a:pt x="747417" y="483390"/>
                  <a:pt x="760705" y="495744"/>
                </a:cubicBezTo>
                <a:close/>
                <a:moveTo>
                  <a:pt x="516579" y="762682"/>
                </a:moveTo>
                <a:cubicBezTo>
                  <a:pt x="511883" y="758291"/>
                  <a:pt x="506301" y="756120"/>
                  <a:pt x="499910" y="756129"/>
                </a:cubicBezTo>
                <a:cubicBezTo>
                  <a:pt x="493462" y="756167"/>
                  <a:pt x="488318" y="758263"/>
                  <a:pt x="484461" y="762435"/>
                </a:cubicBezTo>
                <a:cubicBezTo>
                  <a:pt x="481641" y="765464"/>
                  <a:pt x="480041" y="770178"/>
                  <a:pt x="479679" y="776522"/>
                </a:cubicBezTo>
                <a:cubicBezTo>
                  <a:pt x="479327" y="782913"/>
                  <a:pt x="481889" y="788695"/>
                  <a:pt x="487470" y="793905"/>
                </a:cubicBezTo>
                <a:cubicBezTo>
                  <a:pt x="491309" y="797477"/>
                  <a:pt x="496567" y="799735"/>
                  <a:pt x="503311" y="800687"/>
                </a:cubicBezTo>
                <a:cubicBezTo>
                  <a:pt x="509988" y="801649"/>
                  <a:pt x="515483" y="799839"/>
                  <a:pt x="519713" y="795305"/>
                </a:cubicBezTo>
                <a:cubicBezTo>
                  <a:pt x="522903" y="791905"/>
                  <a:pt x="524561" y="786914"/>
                  <a:pt x="524704" y="780323"/>
                </a:cubicBezTo>
                <a:cubicBezTo>
                  <a:pt x="524847" y="773741"/>
                  <a:pt x="522161" y="767873"/>
                  <a:pt x="516579" y="762682"/>
                </a:cubicBezTo>
                <a:close/>
                <a:moveTo>
                  <a:pt x="839962" y="451881"/>
                </a:moveTo>
                <a:cubicBezTo>
                  <a:pt x="840629" y="451120"/>
                  <a:pt x="840819" y="448786"/>
                  <a:pt x="840457" y="444909"/>
                </a:cubicBezTo>
                <a:cubicBezTo>
                  <a:pt x="837457" y="442118"/>
                  <a:pt x="834742" y="442052"/>
                  <a:pt x="832266" y="444709"/>
                </a:cubicBezTo>
                <a:lnTo>
                  <a:pt x="832199" y="449919"/>
                </a:lnTo>
                <a:cubicBezTo>
                  <a:pt x="833466" y="451120"/>
                  <a:pt x="836057" y="451786"/>
                  <a:pt x="839962" y="451881"/>
                </a:cubicBezTo>
                <a:close/>
                <a:moveTo>
                  <a:pt x="734101" y="565420"/>
                </a:moveTo>
                <a:cubicBezTo>
                  <a:pt x="733625" y="572763"/>
                  <a:pt x="736197" y="579031"/>
                  <a:pt x="741731" y="584241"/>
                </a:cubicBezTo>
                <a:cubicBezTo>
                  <a:pt x="745588" y="587794"/>
                  <a:pt x="750884" y="590070"/>
                  <a:pt x="757580" y="591042"/>
                </a:cubicBezTo>
                <a:cubicBezTo>
                  <a:pt x="764267" y="591985"/>
                  <a:pt x="769934" y="589994"/>
                  <a:pt x="774525" y="585070"/>
                </a:cubicBezTo>
                <a:cubicBezTo>
                  <a:pt x="784050" y="574868"/>
                  <a:pt x="782803" y="564153"/>
                  <a:pt x="770868" y="552989"/>
                </a:cubicBezTo>
                <a:cubicBezTo>
                  <a:pt x="766172" y="548617"/>
                  <a:pt x="760590" y="546427"/>
                  <a:pt x="754170" y="546436"/>
                </a:cubicBezTo>
                <a:cubicBezTo>
                  <a:pt x="747741" y="546484"/>
                  <a:pt x="742779" y="548370"/>
                  <a:pt x="739245" y="552189"/>
                </a:cubicBezTo>
                <a:cubicBezTo>
                  <a:pt x="736082" y="555571"/>
                  <a:pt x="734378" y="559990"/>
                  <a:pt x="734101" y="565420"/>
                </a:cubicBezTo>
                <a:close/>
                <a:moveTo>
                  <a:pt x="689286" y="676471"/>
                </a:moveTo>
                <a:cubicBezTo>
                  <a:pt x="679018" y="666880"/>
                  <a:pt x="669655" y="666661"/>
                  <a:pt x="661187" y="675729"/>
                </a:cubicBezTo>
                <a:cubicBezTo>
                  <a:pt x="653072" y="684434"/>
                  <a:pt x="654129" y="693559"/>
                  <a:pt x="664407" y="703151"/>
                </a:cubicBezTo>
                <a:cubicBezTo>
                  <a:pt x="674237" y="712324"/>
                  <a:pt x="683219" y="712552"/>
                  <a:pt x="691363" y="703827"/>
                </a:cubicBezTo>
                <a:cubicBezTo>
                  <a:pt x="699840" y="694750"/>
                  <a:pt x="699125" y="685616"/>
                  <a:pt x="689286" y="676471"/>
                </a:cubicBezTo>
                <a:close/>
                <a:moveTo>
                  <a:pt x="817216" y="543150"/>
                </a:moveTo>
                <a:cubicBezTo>
                  <a:pt x="817874" y="542398"/>
                  <a:pt x="818283" y="540274"/>
                  <a:pt x="818340" y="536787"/>
                </a:cubicBezTo>
                <a:cubicBezTo>
                  <a:pt x="815350" y="533978"/>
                  <a:pt x="812587" y="533911"/>
                  <a:pt x="810139" y="536587"/>
                </a:cubicBezTo>
                <a:lnTo>
                  <a:pt x="810054" y="541798"/>
                </a:lnTo>
                <a:cubicBezTo>
                  <a:pt x="811349" y="542988"/>
                  <a:pt x="813711" y="543445"/>
                  <a:pt x="817216" y="543150"/>
                </a:cubicBezTo>
                <a:close/>
                <a:moveTo>
                  <a:pt x="738073" y="655040"/>
                </a:moveTo>
                <a:cubicBezTo>
                  <a:pt x="732539" y="654907"/>
                  <a:pt x="729682" y="655040"/>
                  <a:pt x="729329" y="655402"/>
                </a:cubicBezTo>
                <a:cubicBezTo>
                  <a:pt x="728272" y="656536"/>
                  <a:pt x="728329" y="659469"/>
                  <a:pt x="729596" y="664146"/>
                </a:cubicBezTo>
                <a:cubicBezTo>
                  <a:pt x="733625" y="665775"/>
                  <a:pt x="736759" y="666270"/>
                  <a:pt x="739035" y="665537"/>
                </a:cubicBezTo>
                <a:cubicBezTo>
                  <a:pt x="739883" y="662060"/>
                  <a:pt x="739559" y="658593"/>
                  <a:pt x="738073" y="655040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5253BB-E58B-4D04-BD80-FA02664E5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606918" y="592565"/>
            <a:ext cx="2182325" cy="612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t-BR" noProof="0"/>
              <a:t>Título do slide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97CE182F-DF8B-4081-8CB8-D2F5F79419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86" y="1545629"/>
            <a:ext cx="4440277" cy="462328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36"/>
              <a:gd name="connsiteY0" fmla="*/ 382 h 10000"/>
              <a:gd name="connsiteX1" fmla="*/ 10036 w 10036"/>
              <a:gd name="connsiteY1" fmla="*/ 0 h 10000"/>
              <a:gd name="connsiteX2" fmla="*/ 10036 w 10036"/>
              <a:gd name="connsiteY2" fmla="*/ 10000 h 10000"/>
              <a:gd name="connsiteX3" fmla="*/ 36 w 10036"/>
              <a:gd name="connsiteY3" fmla="*/ 10000 h 10000"/>
              <a:gd name="connsiteX4" fmla="*/ 0 w 10036"/>
              <a:gd name="connsiteY4" fmla="*/ 382 h 10000"/>
              <a:gd name="connsiteX0" fmla="*/ 0 w 10036"/>
              <a:gd name="connsiteY0" fmla="*/ 276 h 9894"/>
              <a:gd name="connsiteX1" fmla="*/ 8824 w 10036"/>
              <a:gd name="connsiteY1" fmla="*/ 0 h 9894"/>
              <a:gd name="connsiteX2" fmla="*/ 10036 w 10036"/>
              <a:gd name="connsiteY2" fmla="*/ 9894 h 9894"/>
              <a:gd name="connsiteX3" fmla="*/ 36 w 10036"/>
              <a:gd name="connsiteY3" fmla="*/ 9894 h 9894"/>
              <a:gd name="connsiteX4" fmla="*/ 0 w 10036"/>
              <a:gd name="connsiteY4" fmla="*/ 276 h 9894"/>
              <a:gd name="connsiteX0" fmla="*/ 0 w 10000"/>
              <a:gd name="connsiteY0" fmla="*/ 279 h 10000"/>
              <a:gd name="connsiteX1" fmla="*/ 8792 w 10000"/>
              <a:gd name="connsiteY1" fmla="*/ 0 h 10000"/>
              <a:gd name="connsiteX2" fmla="*/ 10000 w 10000"/>
              <a:gd name="connsiteY2" fmla="*/ 10000 h 10000"/>
              <a:gd name="connsiteX3" fmla="*/ 178 w 10000"/>
              <a:gd name="connsiteY3" fmla="*/ 9920 h 10000"/>
              <a:gd name="connsiteX4" fmla="*/ 0 w 10000"/>
              <a:gd name="connsiteY4" fmla="*/ 279 h 10000"/>
              <a:gd name="connsiteX0" fmla="*/ 0 w 10000"/>
              <a:gd name="connsiteY0" fmla="*/ 65 h 9786"/>
              <a:gd name="connsiteX1" fmla="*/ 8756 w 10000"/>
              <a:gd name="connsiteY1" fmla="*/ 0 h 9786"/>
              <a:gd name="connsiteX2" fmla="*/ 10000 w 10000"/>
              <a:gd name="connsiteY2" fmla="*/ 9786 h 9786"/>
              <a:gd name="connsiteX3" fmla="*/ 178 w 10000"/>
              <a:gd name="connsiteY3" fmla="*/ 9706 h 9786"/>
              <a:gd name="connsiteX4" fmla="*/ 0 w 10000"/>
              <a:gd name="connsiteY4" fmla="*/ 65 h 9786"/>
              <a:gd name="connsiteX0" fmla="*/ 0 w 10000"/>
              <a:gd name="connsiteY0" fmla="*/ 11 h 9945"/>
              <a:gd name="connsiteX1" fmla="*/ 5667 w 10000"/>
              <a:gd name="connsiteY1" fmla="*/ 0 h 9945"/>
              <a:gd name="connsiteX2" fmla="*/ 10000 w 10000"/>
              <a:gd name="connsiteY2" fmla="*/ 9945 h 9945"/>
              <a:gd name="connsiteX3" fmla="*/ 178 w 10000"/>
              <a:gd name="connsiteY3" fmla="*/ 9863 h 9945"/>
              <a:gd name="connsiteX4" fmla="*/ 0 w 10000"/>
              <a:gd name="connsiteY4" fmla="*/ 11 h 9945"/>
              <a:gd name="connsiteX0" fmla="*/ 0 w 12414"/>
              <a:gd name="connsiteY0" fmla="*/ 66 h 10000"/>
              <a:gd name="connsiteX1" fmla="*/ 8081 w 12414"/>
              <a:gd name="connsiteY1" fmla="*/ 0 h 10000"/>
              <a:gd name="connsiteX2" fmla="*/ 12414 w 12414"/>
              <a:gd name="connsiteY2" fmla="*/ 10000 h 10000"/>
              <a:gd name="connsiteX3" fmla="*/ 2592 w 12414"/>
              <a:gd name="connsiteY3" fmla="*/ 9918 h 10000"/>
              <a:gd name="connsiteX4" fmla="*/ 0 w 12414"/>
              <a:gd name="connsiteY4" fmla="*/ 66 h 10000"/>
              <a:gd name="connsiteX0" fmla="*/ 0 w 12414"/>
              <a:gd name="connsiteY0" fmla="*/ 66 h 10028"/>
              <a:gd name="connsiteX1" fmla="*/ 8081 w 12414"/>
              <a:gd name="connsiteY1" fmla="*/ 0 h 10028"/>
              <a:gd name="connsiteX2" fmla="*/ 12414 w 12414"/>
              <a:gd name="connsiteY2" fmla="*/ 10000 h 10028"/>
              <a:gd name="connsiteX3" fmla="*/ 249 w 12414"/>
              <a:gd name="connsiteY3" fmla="*/ 10028 h 10028"/>
              <a:gd name="connsiteX4" fmla="*/ 0 w 12414"/>
              <a:gd name="connsiteY4" fmla="*/ 66 h 10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14" h="10028">
                <a:moveTo>
                  <a:pt x="0" y="66"/>
                </a:moveTo>
                <a:lnTo>
                  <a:pt x="8081" y="0"/>
                </a:lnTo>
                <a:lnTo>
                  <a:pt x="12414" y="10000"/>
                </a:lnTo>
                <a:lnTo>
                  <a:pt x="249" y="10028"/>
                </a:lnTo>
                <a:cubicBezTo>
                  <a:pt x="190" y="6725"/>
                  <a:pt x="59" y="3369"/>
                  <a:pt x="0" y="6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rtl="0"/>
            <a:r>
              <a:rPr lang="pt-BR" noProof="0"/>
              <a:t>Solte a sua foto aqui!</a:t>
            </a:r>
          </a:p>
        </p:txBody>
      </p:sp>
      <p:sp>
        <p:nvSpPr>
          <p:cNvPr id="30" name="Espaço Reservado para Imagem 29">
            <a:extLst>
              <a:ext uri="{FF2B5EF4-FFF2-40B4-BE49-F238E27FC236}">
                <a16:creationId xmlns:a16="http://schemas.microsoft.com/office/drawing/2014/main" id="{DBA42009-66B2-4007-832B-1FE1FA7B964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657500" y="1482354"/>
            <a:ext cx="4399291" cy="2791405"/>
          </a:xfrm>
          <a:custGeom>
            <a:avLst/>
            <a:gdLst>
              <a:gd name="connsiteX0" fmla="*/ 3301355 w 4297691"/>
              <a:gd name="connsiteY0" fmla="*/ 0 h 2677105"/>
              <a:gd name="connsiteX1" fmla="*/ 4297691 w 4297691"/>
              <a:gd name="connsiteY1" fmla="*/ 1917393 h 2677105"/>
              <a:gd name="connsiteX2" fmla="*/ 892020 w 4297691"/>
              <a:gd name="connsiteY2" fmla="*/ 2677105 h 2677105"/>
              <a:gd name="connsiteX3" fmla="*/ 0 w 4297691"/>
              <a:gd name="connsiteY3" fmla="*/ 55616 h 2677105"/>
              <a:gd name="connsiteX0" fmla="*/ 3301355 w 4399291"/>
              <a:gd name="connsiteY0" fmla="*/ 0 h 2677105"/>
              <a:gd name="connsiteX1" fmla="*/ 4399291 w 4399291"/>
              <a:gd name="connsiteY1" fmla="*/ 2082493 h 2677105"/>
              <a:gd name="connsiteX2" fmla="*/ 892020 w 4399291"/>
              <a:gd name="connsiteY2" fmla="*/ 2677105 h 2677105"/>
              <a:gd name="connsiteX3" fmla="*/ 0 w 4399291"/>
              <a:gd name="connsiteY3" fmla="*/ 55616 h 2677105"/>
              <a:gd name="connsiteX4" fmla="*/ 3301355 w 4399291"/>
              <a:gd name="connsiteY4" fmla="*/ 0 h 2677105"/>
              <a:gd name="connsiteX0" fmla="*/ 3301355 w 4399291"/>
              <a:gd name="connsiteY0" fmla="*/ 0 h 2791405"/>
              <a:gd name="connsiteX1" fmla="*/ 4399291 w 4399291"/>
              <a:gd name="connsiteY1" fmla="*/ 2082493 h 2791405"/>
              <a:gd name="connsiteX2" fmla="*/ 930120 w 4399291"/>
              <a:gd name="connsiteY2" fmla="*/ 2791405 h 2791405"/>
              <a:gd name="connsiteX3" fmla="*/ 0 w 4399291"/>
              <a:gd name="connsiteY3" fmla="*/ 55616 h 2791405"/>
              <a:gd name="connsiteX4" fmla="*/ 3301355 w 4399291"/>
              <a:gd name="connsiteY4" fmla="*/ 0 h 2791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9291" h="2791405">
                <a:moveTo>
                  <a:pt x="3301355" y="0"/>
                </a:moveTo>
                <a:lnTo>
                  <a:pt x="4399291" y="2082493"/>
                </a:lnTo>
                <a:lnTo>
                  <a:pt x="930120" y="2791405"/>
                </a:lnTo>
                <a:lnTo>
                  <a:pt x="0" y="55616"/>
                </a:lnTo>
                <a:lnTo>
                  <a:pt x="3301355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rtl="0"/>
            <a:r>
              <a:rPr lang="pt-BR" noProof="0"/>
              <a:t>Solte a sua foto aqui!</a:t>
            </a:r>
          </a:p>
        </p:txBody>
      </p:sp>
      <p:sp>
        <p:nvSpPr>
          <p:cNvPr id="31" name="Espaço Reservado para Imagem 30">
            <a:extLst>
              <a:ext uri="{FF2B5EF4-FFF2-40B4-BE49-F238E27FC236}">
                <a16:creationId xmlns:a16="http://schemas.microsoft.com/office/drawing/2014/main" id="{1A78540D-56E1-43FC-850F-9D09FBAECE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40013" y="3771899"/>
            <a:ext cx="4687871" cy="2371401"/>
          </a:xfrm>
          <a:custGeom>
            <a:avLst/>
            <a:gdLst>
              <a:gd name="connsiteX0" fmla="*/ 3454413 w 4675171"/>
              <a:gd name="connsiteY0" fmla="*/ 0 h 2451164"/>
              <a:gd name="connsiteX1" fmla="*/ 4675171 w 4675171"/>
              <a:gd name="connsiteY1" fmla="*/ 2349280 h 2451164"/>
              <a:gd name="connsiteX2" fmla="*/ 571854 w 4675171"/>
              <a:gd name="connsiteY2" fmla="*/ 2451164 h 2451164"/>
              <a:gd name="connsiteX3" fmla="*/ 0 w 4675171"/>
              <a:gd name="connsiteY3" fmla="*/ 770585 h 2451164"/>
              <a:gd name="connsiteX0" fmla="*/ 3467113 w 4687871"/>
              <a:gd name="connsiteY0" fmla="*/ 0 h 2451164"/>
              <a:gd name="connsiteX1" fmla="*/ 4687871 w 4687871"/>
              <a:gd name="connsiteY1" fmla="*/ 2349280 h 2451164"/>
              <a:gd name="connsiteX2" fmla="*/ 584554 w 4687871"/>
              <a:gd name="connsiteY2" fmla="*/ 2451164 h 2451164"/>
              <a:gd name="connsiteX3" fmla="*/ 0 w 4687871"/>
              <a:gd name="connsiteY3" fmla="*/ 694385 h 2451164"/>
              <a:gd name="connsiteX4" fmla="*/ 3467113 w 4687871"/>
              <a:gd name="connsiteY4" fmla="*/ 0 h 245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7871" h="2451164">
                <a:moveTo>
                  <a:pt x="3467113" y="0"/>
                </a:moveTo>
                <a:lnTo>
                  <a:pt x="4687871" y="2349280"/>
                </a:lnTo>
                <a:lnTo>
                  <a:pt x="584554" y="2451164"/>
                </a:lnTo>
                <a:lnTo>
                  <a:pt x="0" y="694385"/>
                </a:lnTo>
                <a:cubicBezTo>
                  <a:pt x="1151471" y="437523"/>
                  <a:pt x="2315642" y="256862"/>
                  <a:pt x="346711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rtl="0"/>
            <a:r>
              <a:rPr lang="pt-BR" noProof="0"/>
              <a:t>Solte a sua foto aqui!</a:t>
            </a:r>
          </a:p>
        </p:txBody>
      </p:sp>
      <p:sp>
        <p:nvSpPr>
          <p:cNvPr id="23" name="Espaço Reservado para Imagem 4">
            <a:extLst>
              <a:ext uri="{FF2B5EF4-FFF2-40B4-BE49-F238E27FC236}">
                <a16:creationId xmlns:a16="http://schemas.microsoft.com/office/drawing/2014/main" id="{33D25D77-0EC2-4712-8BCF-E6936877A08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96578" y="1474772"/>
            <a:ext cx="4427610" cy="456700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2316"/>
              <a:gd name="connsiteY0" fmla="*/ 223 h 10000"/>
              <a:gd name="connsiteX1" fmla="*/ 12316 w 12316"/>
              <a:gd name="connsiteY1" fmla="*/ 0 h 10000"/>
              <a:gd name="connsiteX2" fmla="*/ 12316 w 12316"/>
              <a:gd name="connsiteY2" fmla="*/ 10000 h 10000"/>
              <a:gd name="connsiteX3" fmla="*/ 2316 w 12316"/>
              <a:gd name="connsiteY3" fmla="*/ 10000 h 10000"/>
              <a:gd name="connsiteX4" fmla="*/ 0 w 12316"/>
              <a:gd name="connsiteY4" fmla="*/ 223 h 10000"/>
              <a:gd name="connsiteX0" fmla="*/ 0 w 12316"/>
              <a:gd name="connsiteY0" fmla="*/ 0 h 9777"/>
              <a:gd name="connsiteX1" fmla="*/ 11924 w 12316"/>
              <a:gd name="connsiteY1" fmla="*/ 307 h 9777"/>
              <a:gd name="connsiteX2" fmla="*/ 12316 w 12316"/>
              <a:gd name="connsiteY2" fmla="*/ 9777 h 9777"/>
              <a:gd name="connsiteX3" fmla="*/ 2316 w 12316"/>
              <a:gd name="connsiteY3" fmla="*/ 9777 h 9777"/>
              <a:gd name="connsiteX4" fmla="*/ 0 w 12316"/>
              <a:gd name="connsiteY4" fmla="*/ 0 h 9777"/>
              <a:gd name="connsiteX0" fmla="*/ 0 w 10000"/>
              <a:gd name="connsiteY0" fmla="*/ 0 h 10000"/>
              <a:gd name="connsiteX1" fmla="*/ 9682 w 10000"/>
              <a:gd name="connsiteY1" fmla="*/ 314 h 10000"/>
              <a:gd name="connsiteX2" fmla="*/ 10000 w 10000"/>
              <a:gd name="connsiteY2" fmla="*/ 10000 h 10000"/>
              <a:gd name="connsiteX3" fmla="*/ 1880 w 10000"/>
              <a:gd name="connsiteY3" fmla="*/ 9593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9682 w 10000"/>
              <a:gd name="connsiteY1" fmla="*/ 314 h 10000"/>
              <a:gd name="connsiteX2" fmla="*/ 10000 w 10000"/>
              <a:gd name="connsiteY2" fmla="*/ 10000 h 10000"/>
              <a:gd name="connsiteX3" fmla="*/ 5555 w 10000"/>
              <a:gd name="connsiteY3" fmla="*/ 9729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9682 w 10000"/>
              <a:gd name="connsiteY1" fmla="*/ 314 h 10000"/>
              <a:gd name="connsiteX2" fmla="*/ 10000 w 10000"/>
              <a:gd name="connsiteY2" fmla="*/ 10000 h 10000"/>
              <a:gd name="connsiteX3" fmla="*/ 5352 w 10000"/>
              <a:gd name="connsiteY3" fmla="*/ 9729 h 10000"/>
              <a:gd name="connsiteX4" fmla="*/ 0 w 10000"/>
              <a:gd name="connsiteY4" fmla="*/ 0 h 10000"/>
              <a:gd name="connsiteX0" fmla="*/ 0 w 10087"/>
              <a:gd name="connsiteY0" fmla="*/ 0 h 9756"/>
              <a:gd name="connsiteX1" fmla="*/ 9682 w 10087"/>
              <a:gd name="connsiteY1" fmla="*/ 314 h 9756"/>
              <a:gd name="connsiteX2" fmla="*/ 10087 w 10087"/>
              <a:gd name="connsiteY2" fmla="*/ 9756 h 9756"/>
              <a:gd name="connsiteX3" fmla="*/ 5352 w 10087"/>
              <a:gd name="connsiteY3" fmla="*/ 9729 h 9756"/>
              <a:gd name="connsiteX4" fmla="*/ 0 w 10087"/>
              <a:gd name="connsiteY4" fmla="*/ 0 h 9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7" h="9756">
                <a:moveTo>
                  <a:pt x="0" y="0"/>
                </a:moveTo>
                <a:lnTo>
                  <a:pt x="9682" y="314"/>
                </a:lnTo>
                <a:lnTo>
                  <a:pt x="10087" y="9756"/>
                </a:lnTo>
                <a:lnTo>
                  <a:pt x="5352" y="972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rIns="540000" rtlCol="0" anchor="ctr"/>
          <a:lstStyle>
            <a:lvl1pPr marL="0" indent="0" algn="r">
              <a:buFont typeface="Arial" panose="020B0604020202020204" pitchFamily="34" charset="0"/>
              <a:buNone/>
              <a:defRPr/>
            </a:lvl1pPr>
          </a:lstStyle>
          <a:p>
            <a:pPr rtl="0"/>
            <a:r>
              <a:rPr lang="pt-BR" noProof="0"/>
              <a:t>Solte a sua foto </a:t>
            </a:r>
            <a:br>
              <a:rPr lang="pt-BR" noProof="0"/>
            </a:br>
            <a:r>
              <a:rPr lang="pt-BR" noProof="0"/>
              <a:t>aqui!</a:t>
            </a:r>
          </a:p>
        </p:txBody>
      </p:sp>
      <p:sp>
        <p:nvSpPr>
          <p:cNvPr id="41" name="Espaço Reservado para Texto 40">
            <a:extLst>
              <a:ext uri="{FF2B5EF4-FFF2-40B4-BE49-F238E27FC236}">
                <a16:creationId xmlns:a16="http://schemas.microsoft.com/office/drawing/2014/main" id="{4EC7A82D-5AA5-419C-8DAF-1C4C27D5F2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0707278" flipH="1">
            <a:off x="9422936" y="635899"/>
            <a:ext cx="2268178" cy="1654259"/>
          </a:xfrm>
          <a:custGeom>
            <a:avLst/>
            <a:gdLst>
              <a:gd name="connsiteX0" fmla="*/ 1157376 w 2268178"/>
              <a:gd name="connsiteY0" fmla="*/ 0 h 1654259"/>
              <a:gd name="connsiteX1" fmla="*/ 1344601 w 2268178"/>
              <a:gd name="connsiteY1" fmla="*/ 213990 h 1654259"/>
              <a:gd name="connsiteX2" fmla="*/ 1364183 w 2268178"/>
              <a:gd name="connsiteY2" fmla="*/ 236344 h 1654259"/>
              <a:gd name="connsiteX3" fmla="*/ 1387848 w 2268178"/>
              <a:gd name="connsiteY3" fmla="*/ 218375 h 1654259"/>
              <a:gd name="connsiteX4" fmla="*/ 1515622 w 2268178"/>
              <a:gd name="connsiteY4" fmla="*/ 120995 h 1654259"/>
              <a:gd name="connsiteX5" fmla="*/ 1560129 w 2268178"/>
              <a:gd name="connsiteY5" fmla="*/ 221122 h 1654259"/>
              <a:gd name="connsiteX6" fmla="*/ 1573158 w 2268178"/>
              <a:gd name="connsiteY6" fmla="*/ 250583 h 1654259"/>
              <a:gd name="connsiteX7" fmla="*/ 1602518 w 2268178"/>
              <a:gd name="connsiteY7" fmla="*/ 237176 h 1654259"/>
              <a:gd name="connsiteX8" fmla="*/ 1903682 w 2268178"/>
              <a:gd name="connsiteY8" fmla="*/ 99170 h 1654259"/>
              <a:gd name="connsiteX9" fmla="*/ 1825178 w 2268178"/>
              <a:gd name="connsiteY9" fmla="*/ 358801 h 1654259"/>
              <a:gd name="connsiteX10" fmla="*/ 1812778 w 2268178"/>
              <a:gd name="connsiteY10" fmla="*/ 399905 h 1654259"/>
              <a:gd name="connsiteX11" fmla="*/ 1855672 w 2268178"/>
              <a:gd name="connsiteY11" fmla="*/ 399905 h 1654259"/>
              <a:gd name="connsiteX12" fmla="*/ 1972232 w 2268178"/>
              <a:gd name="connsiteY12" fmla="*/ 399905 h 1654259"/>
              <a:gd name="connsiteX13" fmla="*/ 1947105 w 2268178"/>
              <a:gd name="connsiteY13" fmla="*/ 480299 h 1654259"/>
              <a:gd name="connsiteX14" fmla="*/ 1936646 w 2268178"/>
              <a:gd name="connsiteY14" fmla="*/ 513440 h 1654259"/>
              <a:gd name="connsiteX15" fmla="*/ 1970543 w 2268178"/>
              <a:gd name="connsiteY15" fmla="*/ 520875 h 1654259"/>
              <a:gd name="connsiteX16" fmla="*/ 2268178 w 2268178"/>
              <a:gd name="connsiteY16" fmla="*/ 586349 h 1654259"/>
              <a:gd name="connsiteX17" fmla="*/ 2007993 w 2268178"/>
              <a:gd name="connsiteY17" fmla="*/ 728312 h 1654259"/>
              <a:gd name="connsiteX18" fmla="*/ 1971526 w 2268178"/>
              <a:gd name="connsiteY18" fmla="*/ 748146 h 1654259"/>
              <a:gd name="connsiteX19" fmla="*/ 2000130 w 2268178"/>
              <a:gd name="connsiteY19" fmla="*/ 778188 h 1654259"/>
              <a:gd name="connsiteX20" fmla="*/ 2119587 w 2268178"/>
              <a:gd name="connsiteY20" fmla="*/ 903643 h 1654259"/>
              <a:gd name="connsiteX21" fmla="*/ 2026869 w 2268178"/>
              <a:gd name="connsiteY21" fmla="*/ 939783 h 1654259"/>
              <a:gd name="connsiteX22" fmla="*/ 1987025 w 2268178"/>
              <a:gd name="connsiteY22" fmla="*/ 955232 h 1654259"/>
              <a:gd name="connsiteX23" fmla="*/ 2013260 w 2268178"/>
              <a:gd name="connsiteY23" fmla="*/ 988977 h 1654259"/>
              <a:gd name="connsiteX24" fmla="*/ 2083977 w 2268178"/>
              <a:gd name="connsiteY24" fmla="*/ 1079931 h 1654259"/>
              <a:gd name="connsiteX25" fmla="*/ 1974550 w 2268178"/>
              <a:gd name="connsiteY25" fmla="*/ 1089886 h 1654259"/>
              <a:gd name="connsiteX26" fmla="*/ 1930825 w 2268178"/>
              <a:gd name="connsiteY26" fmla="*/ 1093843 h 1654259"/>
              <a:gd name="connsiteX27" fmla="*/ 1948264 w 2268178"/>
              <a:gd name="connsiteY27" fmla="*/ 1134267 h 1654259"/>
              <a:gd name="connsiteX28" fmla="*/ 2042419 w 2268178"/>
              <a:gd name="connsiteY28" fmla="*/ 1352037 h 1654259"/>
              <a:gd name="connsiteX29" fmla="*/ 1720615 w 2268178"/>
              <a:gd name="connsiteY29" fmla="*/ 1251053 h 1654259"/>
              <a:gd name="connsiteX30" fmla="*/ 1688734 w 2268178"/>
              <a:gd name="connsiteY30" fmla="*/ 1241073 h 1654259"/>
              <a:gd name="connsiteX31" fmla="*/ 1680266 w 2268178"/>
              <a:gd name="connsiteY31" fmla="*/ 1273382 h 1654259"/>
              <a:gd name="connsiteX32" fmla="*/ 1645110 w 2268178"/>
              <a:gd name="connsiteY32" fmla="*/ 1408212 h 1654259"/>
              <a:gd name="connsiteX33" fmla="*/ 1521318 w 2268178"/>
              <a:gd name="connsiteY33" fmla="*/ 1337495 h 1654259"/>
              <a:gd name="connsiteX34" fmla="*/ 1491529 w 2268178"/>
              <a:gd name="connsiteY34" fmla="*/ 1320459 h 1654259"/>
              <a:gd name="connsiteX35" fmla="*/ 1476760 w 2268178"/>
              <a:gd name="connsiteY35" fmla="*/ 1351482 h 1654259"/>
              <a:gd name="connsiteX36" fmla="*/ 1370509 w 2268178"/>
              <a:gd name="connsiteY36" fmla="*/ 1574848 h 1654259"/>
              <a:gd name="connsiteX37" fmla="*/ 1177588 w 2268178"/>
              <a:gd name="connsiteY37" fmla="*/ 1387975 h 1654259"/>
              <a:gd name="connsiteX38" fmla="*/ 1157149 w 2268178"/>
              <a:gd name="connsiteY38" fmla="*/ 1368141 h 1654259"/>
              <a:gd name="connsiteX39" fmla="*/ 1135198 w 2268178"/>
              <a:gd name="connsiteY39" fmla="*/ 1386236 h 1654259"/>
              <a:gd name="connsiteX40" fmla="*/ 1039758 w 2268178"/>
              <a:gd name="connsiteY40" fmla="*/ 1464891 h 1654259"/>
              <a:gd name="connsiteX41" fmla="*/ 1002434 w 2268178"/>
              <a:gd name="connsiteY41" fmla="*/ 1368821 h 1654259"/>
              <a:gd name="connsiteX42" fmla="*/ 988825 w 2268178"/>
              <a:gd name="connsiteY42" fmla="*/ 1333816 h 1654259"/>
              <a:gd name="connsiteX43" fmla="*/ 956466 w 2268178"/>
              <a:gd name="connsiteY43" fmla="*/ 1353020 h 1654259"/>
              <a:gd name="connsiteX44" fmla="*/ 640408 w 2268178"/>
              <a:gd name="connsiteY44" fmla="*/ 1541329 h 1654259"/>
              <a:gd name="connsiteX45" fmla="*/ 622388 w 2268178"/>
              <a:gd name="connsiteY45" fmla="*/ 1401458 h 1654259"/>
              <a:gd name="connsiteX46" fmla="*/ 615508 w 2268178"/>
              <a:gd name="connsiteY46" fmla="*/ 1348660 h 1654259"/>
              <a:gd name="connsiteX47" fmla="*/ 572236 w 2268178"/>
              <a:gd name="connsiteY47" fmla="*/ 1379684 h 1654259"/>
              <a:gd name="connsiteX48" fmla="*/ 46976 w 2268178"/>
              <a:gd name="connsiteY48" fmla="*/ 1654259 h 1654259"/>
              <a:gd name="connsiteX49" fmla="*/ 404769 w 2268178"/>
              <a:gd name="connsiteY49" fmla="*/ 1317409 h 1654259"/>
              <a:gd name="connsiteX50" fmla="*/ 452451 w 2268178"/>
              <a:gd name="connsiteY50" fmla="*/ 1268518 h 1654259"/>
              <a:gd name="connsiteX51" fmla="*/ 384355 w 2268178"/>
              <a:gd name="connsiteY51" fmla="*/ 1263376 h 1654259"/>
              <a:gd name="connsiteX52" fmla="*/ 155597 w 2268178"/>
              <a:gd name="connsiteY52" fmla="*/ 1246264 h 1654259"/>
              <a:gd name="connsiteX53" fmla="*/ 298669 w 2268178"/>
              <a:gd name="connsiteY53" fmla="*/ 1040918 h 1654259"/>
              <a:gd name="connsiteX54" fmla="*/ 323442 w 2268178"/>
              <a:gd name="connsiteY54" fmla="*/ 1005384 h 1654259"/>
              <a:gd name="connsiteX55" fmla="*/ 282086 w 2268178"/>
              <a:gd name="connsiteY55" fmla="*/ 992304 h 1654259"/>
              <a:gd name="connsiteX56" fmla="*/ 187553 w 2268178"/>
              <a:gd name="connsiteY56" fmla="*/ 962364 h 1654259"/>
              <a:gd name="connsiteX57" fmla="*/ 234227 w 2268178"/>
              <a:gd name="connsiteY57" fmla="*/ 915791 h 1654259"/>
              <a:gd name="connsiteX58" fmla="*/ 261496 w 2268178"/>
              <a:gd name="connsiteY58" fmla="*/ 888472 h 1654259"/>
              <a:gd name="connsiteX59" fmla="*/ 229514 w 2268178"/>
              <a:gd name="connsiteY59" fmla="*/ 866874 h 1654259"/>
              <a:gd name="connsiteX60" fmla="*/ 0 w 2268178"/>
              <a:gd name="connsiteY60" fmla="*/ 711805 h 1654259"/>
              <a:gd name="connsiteX61" fmla="*/ 260437 w 2268178"/>
              <a:gd name="connsiteY61" fmla="*/ 618784 h 1654259"/>
              <a:gd name="connsiteX62" fmla="*/ 287025 w 2268178"/>
              <a:gd name="connsiteY62" fmla="*/ 609258 h 1654259"/>
              <a:gd name="connsiteX63" fmla="*/ 280775 w 2268178"/>
              <a:gd name="connsiteY63" fmla="*/ 581712 h 1654259"/>
              <a:gd name="connsiteX64" fmla="*/ 252423 w 2268178"/>
              <a:gd name="connsiteY64" fmla="*/ 457013 h 1654259"/>
              <a:gd name="connsiteX65" fmla="*/ 376165 w 2268178"/>
              <a:gd name="connsiteY65" fmla="*/ 468228 h 1654259"/>
              <a:gd name="connsiteX66" fmla="*/ 424653 w 2268178"/>
              <a:gd name="connsiteY66" fmla="*/ 472663 h 1654259"/>
              <a:gd name="connsiteX67" fmla="*/ 409305 w 2268178"/>
              <a:gd name="connsiteY67" fmla="*/ 426443 h 1654259"/>
              <a:gd name="connsiteX68" fmla="*/ 325030 w 2268178"/>
              <a:gd name="connsiteY68" fmla="*/ 173642 h 1654259"/>
              <a:gd name="connsiteX69" fmla="*/ 602680 w 2268178"/>
              <a:gd name="connsiteY69" fmla="*/ 290856 h 1654259"/>
              <a:gd name="connsiteX70" fmla="*/ 644490 w 2268178"/>
              <a:gd name="connsiteY70" fmla="*/ 308523 h 1654259"/>
              <a:gd name="connsiteX71" fmla="*/ 646859 w 2268178"/>
              <a:gd name="connsiteY71" fmla="*/ 263184 h 1654259"/>
              <a:gd name="connsiteX72" fmla="*/ 651723 w 2268178"/>
              <a:gd name="connsiteY72" fmla="*/ 171399 h 1654259"/>
              <a:gd name="connsiteX73" fmla="*/ 796559 w 2268178"/>
              <a:gd name="connsiteY73" fmla="*/ 258371 h 1654259"/>
              <a:gd name="connsiteX74" fmla="*/ 828591 w 2268178"/>
              <a:gd name="connsiteY74" fmla="*/ 277625 h 1654259"/>
              <a:gd name="connsiteX75" fmla="*/ 842527 w 2268178"/>
              <a:gd name="connsiteY75" fmla="*/ 242897 h 1654259"/>
              <a:gd name="connsiteX76" fmla="*/ 887034 w 2268178"/>
              <a:gd name="connsiteY76" fmla="*/ 131731 h 1654259"/>
              <a:gd name="connsiteX77" fmla="*/ 952181 w 2268178"/>
              <a:gd name="connsiteY77" fmla="*/ 186923 h 1654259"/>
              <a:gd name="connsiteX78" fmla="*/ 976098 w 2268178"/>
              <a:gd name="connsiteY78" fmla="*/ 207135 h 1654259"/>
              <a:gd name="connsiteX79" fmla="*/ 996738 w 2268178"/>
              <a:gd name="connsiteY79" fmla="*/ 183596 h 165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268178" h="1654259">
                <a:moveTo>
                  <a:pt x="1157376" y="0"/>
                </a:moveTo>
                <a:lnTo>
                  <a:pt x="1344601" y="213990"/>
                </a:lnTo>
                <a:lnTo>
                  <a:pt x="1364183" y="236344"/>
                </a:lnTo>
                <a:lnTo>
                  <a:pt x="1387848" y="218375"/>
                </a:lnTo>
                <a:lnTo>
                  <a:pt x="1515622" y="120995"/>
                </a:lnTo>
                <a:lnTo>
                  <a:pt x="1560129" y="221122"/>
                </a:lnTo>
                <a:lnTo>
                  <a:pt x="1573158" y="250583"/>
                </a:lnTo>
                <a:lnTo>
                  <a:pt x="1602518" y="237176"/>
                </a:lnTo>
                <a:lnTo>
                  <a:pt x="1903682" y="99170"/>
                </a:lnTo>
                <a:lnTo>
                  <a:pt x="1825178" y="358801"/>
                </a:lnTo>
                <a:lnTo>
                  <a:pt x="1812778" y="399905"/>
                </a:lnTo>
                <a:lnTo>
                  <a:pt x="1855672" y="399905"/>
                </a:lnTo>
                <a:lnTo>
                  <a:pt x="1972232" y="399905"/>
                </a:lnTo>
                <a:lnTo>
                  <a:pt x="1947105" y="480299"/>
                </a:lnTo>
                <a:lnTo>
                  <a:pt x="1936646" y="513440"/>
                </a:lnTo>
                <a:lnTo>
                  <a:pt x="1970543" y="520875"/>
                </a:lnTo>
                <a:lnTo>
                  <a:pt x="2268178" y="586349"/>
                </a:lnTo>
                <a:lnTo>
                  <a:pt x="2007993" y="728312"/>
                </a:lnTo>
                <a:lnTo>
                  <a:pt x="1971526" y="748146"/>
                </a:lnTo>
                <a:lnTo>
                  <a:pt x="2000130" y="778188"/>
                </a:lnTo>
                <a:lnTo>
                  <a:pt x="2119587" y="903643"/>
                </a:lnTo>
                <a:lnTo>
                  <a:pt x="2026869" y="939783"/>
                </a:lnTo>
                <a:lnTo>
                  <a:pt x="1987025" y="955232"/>
                </a:lnTo>
                <a:lnTo>
                  <a:pt x="2013260" y="988977"/>
                </a:lnTo>
                <a:lnTo>
                  <a:pt x="2083977" y="1079931"/>
                </a:lnTo>
                <a:lnTo>
                  <a:pt x="1974550" y="1089886"/>
                </a:lnTo>
                <a:lnTo>
                  <a:pt x="1930825" y="1093843"/>
                </a:lnTo>
                <a:lnTo>
                  <a:pt x="1948264" y="1134267"/>
                </a:lnTo>
                <a:lnTo>
                  <a:pt x="2042419" y="1352037"/>
                </a:lnTo>
                <a:lnTo>
                  <a:pt x="1720615" y="1251053"/>
                </a:lnTo>
                <a:lnTo>
                  <a:pt x="1688734" y="1241073"/>
                </a:lnTo>
                <a:lnTo>
                  <a:pt x="1680266" y="1273382"/>
                </a:lnTo>
                <a:lnTo>
                  <a:pt x="1645110" y="1408212"/>
                </a:lnTo>
                <a:lnTo>
                  <a:pt x="1521318" y="1337495"/>
                </a:lnTo>
                <a:lnTo>
                  <a:pt x="1491529" y="1320459"/>
                </a:lnTo>
                <a:lnTo>
                  <a:pt x="1476760" y="1351482"/>
                </a:lnTo>
                <a:lnTo>
                  <a:pt x="1370509" y="1574848"/>
                </a:lnTo>
                <a:lnTo>
                  <a:pt x="1177588" y="1387975"/>
                </a:lnTo>
                <a:lnTo>
                  <a:pt x="1157149" y="1368141"/>
                </a:lnTo>
                <a:lnTo>
                  <a:pt x="1135198" y="1386236"/>
                </a:lnTo>
                <a:lnTo>
                  <a:pt x="1039758" y="1464891"/>
                </a:lnTo>
                <a:lnTo>
                  <a:pt x="1002434" y="1368821"/>
                </a:lnTo>
                <a:lnTo>
                  <a:pt x="988825" y="1333816"/>
                </a:lnTo>
                <a:lnTo>
                  <a:pt x="956466" y="1353020"/>
                </a:lnTo>
                <a:lnTo>
                  <a:pt x="640408" y="1541329"/>
                </a:lnTo>
                <a:lnTo>
                  <a:pt x="622388" y="1401458"/>
                </a:lnTo>
                <a:lnTo>
                  <a:pt x="615508" y="1348660"/>
                </a:lnTo>
                <a:lnTo>
                  <a:pt x="572236" y="1379684"/>
                </a:lnTo>
                <a:cubicBezTo>
                  <a:pt x="441892" y="1472931"/>
                  <a:pt x="219988" y="1578300"/>
                  <a:pt x="46976" y="1654259"/>
                </a:cubicBezTo>
                <a:cubicBezTo>
                  <a:pt x="188939" y="1534650"/>
                  <a:pt x="332087" y="1391907"/>
                  <a:pt x="404769" y="1317409"/>
                </a:cubicBezTo>
                <a:lnTo>
                  <a:pt x="452451" y="1268518"/>
                </a:lnTo>
                <a:lnTo>
                  <a:pt x="384355" y="1263376"/>
                </a:lnTo>
                <a:lnTo>
                  <a:pt x="155597" y="1246264"/>
                </a:lnTo>
                <a:lnTo>
                  <a:pt x="298669" y="1040918"/>
                </a:lnTo>
                <a:lnTo>
                  <a:pt x="323442" y="1005384"/>
                </a:lnTo>
                <a:lnTo>
                  <a:pt x="282086" y="992304"/>
                </a:lnTo>
                <a:lnTo>
                  <a:pt x="187553" y="962364"/>
                </a:lnTo>
                <a:lnTo>
                  <a:pt x="234227" y="915791"/>
                </a:lnTo>
                <a:lnTo>
                  <a:pt x="261496" y="888472"/>
                </a:lnTo>
                <a:lnTo>
                  <a:pt x="229514" y="866874"/>
                </a:lnTo>
                <a:lnTo>
                  <a:pt x="0" y="711805"/>
                </a:lnTo>
                <a:lnTo>
                  <a:pt x="260437" y="618784"/>
                </a:lnTo>
                <a:lnTo>
                  <a:pt x="287025" y="609258"/>
                </a:lnTo>
                <a:lnTo>
                  <a:pt x="280775" y="581712"/>
                </a:lnTo>
                <a:lnTo>
                  <a:pt x="252423" y="457013"/>
                </a:lnTo>
                <a:lnTo>
                  <a:pt x="376165" y="468228"/>
                </a:lnTo>
                <a:lnTo>
                  <a:pt x="424653" y="472663"/>
                </a:lnTo>
                <a:lnTo>
                  <a:pt x="409305" y="426443"/>
                </a:lnTo>
                <a:lnTo>
                  <a:pt x="325030" y="173642"/>
                </a:lnTo>
                <a:lnTo>
                  <a:pt x="602680" y="290856"/>
                </a:lnTo>
                <a:lnTo>
                  <a:pt x="644490" y="308523"/>
                </a:lnTo>
                <a:lnTo>
                  <a:pt x="646859" y="263184"/>
                </a:lnTo>
                <a:lnTo>
                  <a:pt x="651723" y="171399"/>
                </a:lnTo>
                <a:lnTo>
                  <a:pt x="796559" y="258371"/>
                </a:lnTo>
                <a:lnTo>
                  <a:pt x="828591" y="277625"/>
                </a:lnTo>
                <a:lnTo>
                  <a:pt x="842527" y="242897"/>
                </a:lnTo>
                <a:lnTo>
                  <a:pt x="887034" y="131731"/>
                </a:lnTo>
                <a:lnTo>
                  <a:pt x="952181" y="186923"/>
                </a:lnTo>
                <a:lnTo>
                  <a:pt x="976098" y="207135"/>
                </a:lnTo>
                <a:lnTo>
                  <a:pt x="996738" y="183596"/>
                </a:lnTo>
                <a:close/>
              </a:path>
            </a:pathLst>
          </a:custGeom>
          <a:solidFill>
            <a:schemeClr val="accent4"/>
          </a:solidFill>
          <a:ln w="53975" cap="rnd">
            <a:noFill/>
          </a:ln>
        </p:spPr>
        <p:txBody>
          <a:bodyPr wrap="square" lIns="0" tIns="0" rIns="0" bIns="0" rtlCol="0" anchor="ctr">
            <a:noAutofit/>
          </a:bodyPr>
          <a:lstStyle>
            <a:lvl1pPr marL="0" indent="0" algn="ctr">
              <a:buNone/>
              <a:defRPr sz="3600" b="0" i="1" spc="-150">
                <a:ln w="22225">
                  <a:noFill/>
                </a:ln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BR" noProof="0"/>
              <a:t>Veja isso!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F83F98-5259-49AF-8634-3B762C7468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1CA5E081-0192-404A-A654-91251F287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26287" y="6260303"/>
            <a:ext cx="324000" cy="324000"/>
          </a:xfrm>
        </p:spPr>
        <p:txBody>
          <a:bodyPr rtlCol="0"/>
          <a:lstStyle/>
          <a:p>
            <a:pPr rtl="0"/>
            <a:fld id="{D7D25598-CD32-4D2D-9E15-9BE9065C658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026840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otos Contar História + Sinop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o 34">
            <a:extLst>
              <a:ext uri="{FF2B5EF4-FFF2-40B4-BE49-F238E27FC236}">
                <a16:creationId xmlns:a16="http://schemas.microsoft.com/office/drawing/2014/main" id="{5A6E1533-4252-4F11-80AF-677D08803CC7}"/>
              </a:ext>
            </a:extLst>
          </p:cNvPr>
          <p:cNvGrpSpPr>
            <a:grpSpLocks noChangeAspect="1"/>
          </p:cNvGrpSpPr>
          <p:nvPr userDrawn="1"/>
        </p:nvGrpSpPr>
        <p:grpSpPr>
          <a:xfrm rot="5400000" flipV="1">
            <a:off x="-2246201" y="2547981"/>
            <a:ext cx="6440910" cy="1631740"/>
            <a:chOff x="363505" y="160333"/>
            <a:chExt cx="11506204" cy="2914982"/>
          </a:xfrm>
        </p:grpSpPr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183386AC-B6FD-435D-B337-010213C5104E}"/>
                </a:ext>
              </a:extLst>
            </p:cNvPr>
            <p:cNvSpPr/>
            <p:nvPr/>
          </p:nvSpPr>
          <p:spPr>
            <a:xfrm flipV="1">
              <a:off x="8878858" y="160333"/>
              <a:ext cx="2990851" cy="2914697"/>
            </a:xfrm>
            <a:custGeom>
              <a:avLst/>
              <a:gdLst>
                <a:gd name="connsiteX0" fmla="*/ 655367 w 951642"/>
                <a:gd name="connsiteY0" fmla="*/ 873548 h 927411"/>
                <a:gd name="connsiteX1" fmla="*/ 682294 w 951642"/>
                <a:gd name="connsiteY1" fmla="*/ 900475 h 927411"/>
                <a:gd name="connsiteX2" fmla="*/ 655367 w 951642"/>
                <a:gd name="connsiteY2" fmla="*/ 927402 h 927411"/>
                <a:gd name="connsiteX3" fmla="*/ 628440 w 951642"/>
                <a:gd name="connsiteY3" fmla="*/ 900475 h 927411"/>
                <a:gd name="connsiteX4" fmla="*/ 655367 w 951642"/>
                <a:gd name="connsiteY4" fmla="*/ 873548 h 927411"/>
                <a:gd name="connsiteX5" fmla="*/ 565594 w 951642"/>
                <a:gd name="connsiteY5" fmla="*/ 873548 h 927411"/>
                <a:gd name="connsiteX6" fmla="*/ 592521 w 951642"/>
                <a:gd name="connsiteY6" fmla="*/ 900475 h 927411"/>
                <a:gd name="connsiteX7" fmla="*/ 565594 w 951642"/>
                <a:gd name="connsiteY7" fmla="*/ 927402 h 927411"/>
                <a:gd name="connsiteX8" fmla="*/ 538667 w 951642"/>
                <a:gd name="connsiteY8" fmla="*/ 900475 h 927411"/>
                <a:gd name="connsiteX9" fmla="*/ 565594 w 951642"/>
                <a:gd name="connsiteY9" fmla="*/ 873548 h 927411"/>
                <a:gd name="connsiteX10" fmla="*/ 386048 w 951642"/>
                <a:gd name="connsiteY10" fmla="*/ 873548 h 927411"/>
                <a:gd name="connsiteX11" fmla="*/ 412975 w 951642"/>
                <a:gd name="connsiteY11" fmla="*/ 900475 h 927411"/>
                <a:gd name="connsiteX12" fmla="*/ 386048 w 951642"/>
                <a:gd name="connsiteY12" fmla="*/ 927402 h 927411"/>
                <a:gd name="connsiteX13" fmla="*/ 359121 w 951642"/>
                <a:gd name="connsiteY13" fmla="*/ 900475 h 927411"/>
                <a:gd name="connsiteX14" fmla="*/ 386048 w 951642"/>
                <a:gd name="connsiteY14" fmla="*/ 873548 h 927411"/>
                <a:gd name="connsiteX15" fmla="*/ 296265 w 951642"/>
                <a:gd name="connsiteY15" fmla="*/ 873548 h 927411"/>
                <a:gd name="connsiteX16" fmla="*/ 323192 w 951642"/>
                <a:gd name="connsiteY16" fmla="*/ 900475 h 927411"/>
                <a:gd name="connsiteX17" fmla="*/ 296265 w 951642"/>
                <a:gd name="connsiteY17" fmla="*/ 927402 h 927411"/>
                <a:gd name="connsiteX18" fmla="*/ 269338 w 951642"/>
                <a:gd name="connsiteY18" fmla="*/ 900475 h 927411"/>
                <a:gd name="connsiteX19" fmla="*/ 296265 w 951642"/>
                <a:gd name="connsiteY19" fmla="*/ 873548 h 927411"/>
                <a:gd name="connsiteX20" fmla="*/ 924706 w 951642"/>
                <a:gd name="connsiteY20" fmla="*/ 873538 h 927411"/>
                <a:gd name="connsiteX21" fmla="*/ 951642 w 951642"/>
                <a:gd name="connsiteY21" fmla="*/ 900475 h 927411"/>
                <a:gd name="connsiteX22" fmla="*/ 924706 w 951642"/>
                <a:gd name="connsiteY22" fmla="*/ 927411 h 927411"/>
                <a:gd name="connsiteX23" fmla="*/ 897769 w 951642"/>
                <a:gd name="connsiteY23" fmla="*/ 900475 h 927411"/>
                <a:gd name="connsiteX24" fmla="*/ 924706 w 951642"/>
                <a:gd name="connsiteY24" fmla="*/ 873538 h 927411"/>
                <a:gd name="connsiteX25" fmla="*/ 834924 w 951642"/>
                <a:gd name="connsiteY25" fmla="*/ 873538 h 927411"/>
                <a:gd name="connsiteX26" fmla="*/ 861860 w 951642"/>
                <a:gd name="connsiteY26" fmla="*/ 900475 h 927411"/>
                <a:gd name="connsiteX27" fmla="*/ 834924 w 951642"/>
                <a:gd name="connsiteY27" fmla="*/ 927411 h 927411"/>
                <a:gd name="connsiteX28" fmla="*/ 807987 w 951642"/>
                <a:gd name="connsiteY28" fmla="*/ 900475 h 927411"/>
                <a:gd name="connsiteX29" fmla="*/ 834924 w 951642"/>
                <a:gd name="connsiteY29" fmla="*/ 873538 h 927411"/>
                <a:gd name="connsiteX30" fmla="*/ 745151 w 951642"/>
                <a:gd name="connsiteY30" fmla="*/ 873538 h 927411"/>
                <a:gd name="connsiteX31" fmla="*/ 772087 w 951642"/>
                <a:gd name="connsiteY31" fmla="*/ 900475 h 927411"/>
                <a:gd name="connsiteX32" fmla="*/ 745151 w 951642"/>
                <a:gd name="connsiteY32" fmla="*/ 927411 h 927411"/>
                <a:gd name="connsiteX33" fmla="*/ 718214 w 951642"/>
                <a:gd name="connsiteY33" fmla="*/ 900475 h 927411"/>
                <a:gd name="connsiteX34" fmla="*/ 745151 w 951642"/>
                <a:gd name="connsiteY34" fmla="*/ 873538 h 927411"/>
                <a:gd name="connsiteX35" fmla="*/ 475822 w 951642"/>
                <a:gd name="connsiteY35" fmla="*/ 873538 h 927411"/>
                <a:gd name="connsiteX36" fmla="*/ 502758 w 951642"/>
                <a:gd name="connsiteY36" fmla="*/ 900475 h 927411"/>
                <a:gd name="connsiteX37" fmla="*/ 475822 w 951642"/>
                <a:gd name="connsiteY37" fmla="*/ 927411 h 927411"/>
                <a:gd name="connsiteX38" fmla="*/ 448885 w 951642"/>
                <a:gd name="connsiteY38" fmla="*/ 900475 h 927411"/>
                <a:gd name="connsiteX39" fmla="*/ 475822 w 951642"/>
                <a:gd name="connsiteY39" fmla="*/ 873538 h 927411"/>
                <a:gd name="connsiteX40" fmla="*/ 206493 w 951642"/>
                <a:gd name="connsiteY40" fmla="*/ 873538 h 927411"/>
                <a:gd name="connsiteX41" fmla="*/ 233429 w 951642"/>
                <a:gd name="connsiteY41" fmla="*/ 900475 h 927411"/>
                <a:gd name="connsiteX42" fmla="*/ 206493 w 951642"/>
                <a:gd name="connsiteY42" fmla="*/ 927411 h 927411"/>
                <a:gd name="connsiteX43" fmla="*/ 179556 w 951642"/>
                <a:gd name="connsiteY43" fmla="*/ 900475 h 927411"/>
                <a:gd name="connsiteX44" fmla="*/ 206493 w 951642"/>
                <a:gd name="connsiteY44" fmla="*/ 873538 h 927411"/>
                <a:gd name="connsiteX45" fmla="*/ 116710 w 951642"/>
                <a:gd name="connsiteY45" fmla="*/ 873538 h 927411"/>
                <a:gd name="connsiteX46" fmla="*/ 143646 w 951642"/>
                <a:gd name="connsiteY46" fmla="*/ 900475 h 927411"/>
                <a:gd name="connsiteX47" fmla="*/ 116710 w 951642"/>
                <a:gd name="connsiteY47" fmla="*/ 927411 h 927411"/>
                <a:gd name="connsiteX48" fmla="*/ 89773 w 951642"/>
                <a:gd name="connsiteY48" fmla="*/ 900475 h 927411"/>
                <a:gd name="connsiteX49" fmla="*/ 116710 w 951642"/>
                <a:gd name="connsiteY49" fmla="*/ 873538 h 927411"/>
                <a:gd name="connsiteX50" fmla="*/ 26937 w 951642"/>
                <a:gd name="connsiteY50" fmla="*/ 873538 h 927411"/>
                <a:gd name="connsiteX51" fmla="*/ 53873 w 951642"/>
                <a:gd name="connsiteY51" fmla="*/ 900475 h 927411"/>
                <a:gd name="connsiteX52" fmla="*/ 26937 w 951642"/>
                <a:gd name="connsiteY52" fmla="*/ 927411 h 927411"/>
                <a:gd name="connsiteX53" fmla="*/ 0 w 951642"/>
                <a:gd name="connsiteY53" fmla="*/ 900475 h 927411"/>
                <a:gd name="connsiteX54" fmla="*/ 26937 w 951642"/>
                <a:gd name="connsiteY54" fmla="*/ 873538 h 927411"/>
                <a:gd name="connsiteX55" fmla="*/ 879815 w 951642"/>
                <a:gd name="connsiteY55" fmla="*/ 829866 h 927411"/>
                <a:gd name="connsiteX56" fmla="*/ 905532 w 951642"/>
                <a:gd name="connsiteY56" fmla="*/ 855583 h 927411"/>
                <a:gd name="connsiteX57" fmla="*/ 879815 w 951642"/>
                <a:gd name="connsiteY57" fmla="*/ 881301 h 927411"/>
                <a:gd name="connsiteX58" fmla="*/ 854097 w 951642"/>
                <a:gd name="connsiteY58" fmla="*/ 855583 h 927411"/>
                <a:gd name="connsiteX59" fmla="*/ 879815 w 951642"/>
                <a:gd name="connsiteY59" fmla="*/ 829866 h 927411"/>
                <a:gd name="connsiteX60" fmla="*/ 790033 w 951642"/>
                <a:gd name="connsiteY60" fmla="*/ 829866 h 927411"/>
                <a:gd name="connsiteX61" fmla="*/ 815750 w 951642"/>
                <a:gd name="connsiteY61" fmla="*/ 855583 h 927411"/>
                <a:gd name="connsiteX62" fmla="*/ 790033 w 951642"/>
                <a:gd name="connsiteY62" fmla="*/ 881301 h 927411"/>
                <a:gd name="connsiteX63" fmla="*/ 764315 w 951642"/>
                <a:gd name="connsiteY63" fmla="*/ 855583 h 927411"/>
                <a:gd name="connsiteX64" fmla="*/ 790033 w 951642"/>
                <a:gd name="connsiteY64" fmla="*/ 829866 h 927411"/>
                <a:gd name="connsiteX65" fmla="*/ 700269 w 951642"/>
                <a:gd name="connsiteY65" fmla="*/ 829866 h 927411"/>
                <a:gd name="connsiteX66" fmla="*/ 725986 w 951642"/>
                <a:gd name="connsiteY66" fmla="*/ 855583 h 927411"/>
                <a:gd name="connsiteX67" fmla="*/ 700269 w 951642"/>
                <a:gd name="connsiteY67" fmla="*/ 881301 h 927411"/>
                <a:gd name="connsiteX68" fmla="*/ 674551 w 951642"/>
                <a:gd name="connsiteY68" fmla="*/ 855583 h 927411"/>
                <a:gd name="connsiteX69" fmla="*/ 700269 w 951642"/>
                <a:gd name="connsiteY69" fmla="*/ 829866 h 927411"/>
                <a:gd name="connsiteX70" fmla="*/ 610486 w 951642"/>
                <a:gd name="connsiteY70" fmla="*/ 829866 h 927411"/>
                <a:gd name="connsiteX71" fmla="*/ 636203 w 951642"/>
                <a:gd name="connsiteY71" fmla="*/ 855583 h 927411"/>
                <a:gd name="connsiteX72" fmla="*/ 610486 w 951642"/>
                <a:gd name="connsiteY72" fmla="*/ 881301 h 927411"/>
                <a:gd name="connsiteX73" fmla="*/ 584768 w 951642"/>
                <a:gd name="connsiteY73" fmla="*/ 855583 h 927411"/>
                <a:gd name="connsiteX74" fmla="*/ 610486 w 951642"/>
                <a:gd name="connsiteY74" fmla="*/ 829866 h 927411"/>
                <a:gd name="connsiteX75" fmla="*/ 520703 w 951642"/>
                <a:gd name="connsiteY75" fmla="*/ 829866 h 927411"/>
                <a:gd name="connsiteX76" fmla="*/ 546421 w 951642"/>
                <a:gd name="connsiteY76" fmla="*/ 855583 h 927411"/>
                <a:gd name="connsiteX77" fmla="*/ 520703 w 951642"/>
                <a:gd name="connsiteY77" fmla="*/ 881301 h 927411"/>
                <a:gd name="connsiteX78" fmla="*/ 494986 w 951642"/>
                <a:gd name="connsiteY78" fmla="*/ 855583 h 927411"/>
                <a:gd name="connsiteX79" fmla="*/ 520703 w 951642"/>
                <a:gd name="connsiteY79" fmla="*/ 829866 h 927411"/>
                <a:gd name="connsiteX80" fmla="*/ 430931 w 951642"/>
                <a:gd name="connsiteY80" fmla="*/ 829866 h 927411"/>
                <a:gd name="connsiteX81" fmla="*/ 456648 w 951642"/>
                <a:gd name="connsiteY81" fmla="*/ 855583 h 927411"/>
                <a:gd name="connsiteX82" fmla="*/ 430931 w 951642"/>
                <a:gd name="connsiteY82" fmla="*/ 881301 h 927411"/>
                <a:gd name="connsiteX83" fmla="*/ 405213 w 951642"/>
                <a:gd name="connsiteY83" fmla="*/ 855583 h 927411"/>
                <a:gd name="connsiteX84" fmla="*/ 430931 w 951642"/>
                <a:gd name="connsiteY84" fmla="*/ 829866 h 927411"/>
                <a:gd name="connsiteX85" fmla="*/ 341156 w 951642"/>
                <a:gd name="connsiteY85" fmla="*/ 829866 h 927411"/>
                <a:gd name="connsiteX86" fmla="*/ 366874 w 951642"/>
                <a:gd name="connsiteY86" fmla="*/ 855583 h 927411"/>
                <a:gd name="connsiteX87" fmla="*/ 341156 w 951642"/>
                <a:gd name="connsiteY87" fmla="*/ 881301 h 927411"/>
                <a:gd name="connsiteX88" fmla="*/ 315439 w 951642"/>
                <a:gd name="connsiteY88" fmla="*/ 855583 h 927411"/>
                <a:gd name="connsiteX89" fmla="*/ 341156 w 951642"/>
                <a:gd name="connsiteY89" fmla="*/ 829866 h 927411"/>
                <a:gd name="connsiteX90" fmla="*/ 251374 w 951642"/>
                <a:gd name="connsiteY90" fmla="*/ 829866 h 927411"/>
                <a:gd name="connsiteX91" fmla="*/ 277092 w 951642"/>
                <a:gd name="connsiteY91" fmla="*/ 855583 h 927411"/>
                <a:gd name="connsiteX92" fmla="*/ 251374 w 951642"/>
                <a:gd name="connsiteY92" fmla="*/ 881301 h 927411"/>
                <a:gd name="connsiteX93" fmla="*/ 225657 w 951642"/>
                <a:gd name="connsiteY93" fmla="*/ 855583 h 927411"/>
                <a:gd name="connsiteX94" fmla="*/ 251374 w 951642"/>
                <a:gd name="connsiteY94" fmla="*/ 829866 h 927411"/>
                <a:gd name="connsiteX95" fmla="*/ 161601 w 951642"/>
                <a:gd name="connsiteY95" fmla="*/ 829866 h 927411"/>
                <a:gd name="connsiteX96" fmla="*/ 187319 w 951642"/>
                <a:gd name="connsiteY96" fmla="*/ 855583 h 927411"/>
                <a:gd name="connsiteX97" fmla="*/ 161601 w 951642"/>
                <a:gd name="connsiteY97" fmla="*/ 881301 h 927411"/>
                <a:gd name="connsiteX98" fmla="*/ 135884 w 951642"/>
                <a:gd name="connsiteY98" fmla="*/ 855583 h 927411"/>
                <a:gd name="connsiteX99" fmla="*/ 161601 w 951642"/>
                <a:gd name="connsiteY99" fmla="*/ 829866 h 927411"/>
                <a:gd name="connsiteX100" fmla="*/ 71819 w 951642"/>
                <a:gd name="connsiteY100" fmla="*/ 829866 h 927411"/>
                <a:gd name="connsiteX101" fmla="*/ 97536 w 951642"/>
                <a:gd name="connsiteY101" fmla="*/ 855583 h 927411"/>
                <a:gd name="connsiteX102" fmla="*/ 71819 w 951642"/>
                <a:gd name="connsiteY102" fmla="*/ 881301 h 927411"/>
                <a:gd name="connsiteX103" fmla="*/ 46101 w 951642"/>
                <a:gd name="connsiteY103" fmla="*/ 855583 h 927411"/>
                <a:gd name="connsiteX104" fmla="*/ 71819 w 951642"/>
                <a:gd name="connsiteY104" fmla="*/ 829866 h 927411"/>
                <a:gd name="connsiteX105" fmla="*/ 924697 w 951642"/>
                <a:gd name="connsiteY105" fmla="*/ 786184 h 927411"/>
                <a:gd name="connsiteX106" fmla="*/ 949205 w 951642"/>
                <a:gd name="connsiteY106" fmla="*/ 810692 h 927411"/>
                <a:gd name="connsiteX107" fmla="*/ 924697 w 951642"/>
                <a:gd name="connsiteY107" fmla="*/ 835200 h 927411"/>
                <a:gd name="connsiteX108" fmla="*/ 900189 w 951642"/>
                <a:gd name="connsiteY108" fmla="*/ 810692 h 927411"/>
                <a:gd name="connsiteX109" fmla="*/ 924697 w 951642"/>
                <a:gd name="connsiteY109" fmla="*/ 786184 h 927411"/>
                <a:gd name="connsiteX110" fmla="*/ 834924 w 951642"/>
                <a:gd name="connsiteY110" fmla="*/ 786184 h 927411"/>
                <a:gd name="connsiteX111" fmla="*/ 859432 w 951642"/>
                <a:gd name="connsiteY111" fmla="*/ 810692 h 927411"/>
                <a:gd name="connsiteX112" fmla="*/ 834924 w 951642"/>
                <a:gd name="connsiteY112" fmla="*/ 835200 h 927411"/>
                <a:gd name="connsiteX113" fmla="*/ 810416 w 951642"/>
                <a:gd name="connsiteY113" fmla="*/ 810692 h 927411"/>
                <a:gd name="connsiteX114" fmla="*/ 834924 w 951642"/>
                <a:gd name="connsiteY114" fmla="*/ 786184 h 927411"/>
                <a:gd name="connsiteX115" fmla="*/ 745150 w 951642"/>
                <a:gd name="connsiteY115" fmla="*/ 786184 h 927411"/>
                <a:gd name="connsiteX116" fmla="*/ 769658 w 951642"/>
                <a:gd name="connsiteY116" fmla="*/ 810692 h 927411"/>
                <a:gd name="connsiteX117" fmla="*/ 745150 w 951642"/>
                <a:gd name="connsiteY117" fmla="*/ 835200 h 927411"/>
                <a:gd name="connsiteX118" fmla="*/ 720642 w 951642"/>
                <a:gd name="connsiteY118" fmla="*/ 810692 h 927411"/>
                <a:gd name="connsiteX119" fmla="*/ 745150 w 951642"/>
                <a:gd name="connsiteY119" fmla="*/ 786184 h 927411"/>
                <a:gd name="connsiteX120" fmla="*/ 655377 w 951642"/>
                <a:gd name="connsiteY120" fmla="*/ 786184 h 927411"/>
                <a:gd name="connsiteX121" fmla="*/ 679885 w 951642"/>
                <a:gd name="connsiteY121" fmla="*/ 810692 h 927411"/>
                <a:gd name="connsiteX122" fmla="*/ 655377 w 951642"/>
                <a:gd name="connsiteY122" fmla="*/ 835200 h 927411"/>
                <a:gd name="connsiteX123" fmla="*/ 630869 w 951642"/>
                <a:gd name="connsiteY123" fmla="*/ 810692 h 927411"/>
                <a:gd name="connsiteX124" fmla="*/ 655377 w 951642"/>
                <a:gd name="connsiteY124" fmla="*/ 786184 h 927411"/>
                <a:gd name="connsiteX125" fmla="*/ 565595 w 951642"/>
                <a:gd name="connsiteY125" fmla="*/ 786184 h 927411"/>
                <a:gd name="connsiteX126" fmla="*/ 590103 w 951642"/>
                <a:gd name="connsiteY126" fmla="*/ 810692 h 927411"/>
                <a:gd name="connsiteX127" fmla="*/ 565595 w 951642"/>
                <a:gd name="connsiteY127" fmla="*/ 835200 h 927411"/>
                <a:gd name="connsiteX128" fmla="*/ 541087 w 951642"/>
                <a:gd name="connsiteY128" fmla="*/ 810692 h 927411"/>
                <a:gd name="connsiteX129" fmla="*/ 565595 w 951642"/>
                <a:gd name="connsiteY129" fmla="*/ 786184 h 927411"/>
                <a:gd name="connsiteX130" fmla="*/ 475822 w 951642"/>
                <a:gd name="connsiteY130" fmla="*/ 786184 h 927411"/>
                <a:gd name="connsiteX131" fmla="*/ 500330 w 951642"/>
                <a:gd name="connsiteY131" fmla="*/ 810692 h 927411"/>
                <a:gd name="connsiteX132" fmla="*/ 475822 w 951642"/>
                <a:gd name="connsiteY132" fmla="*/ 835200 h 927411"/>
                <a:gd name="connsiteX133" fmla="*/ 451314 w 951642"/>
                <a:gd name="connsiteY133" fmla="*/ 810692 h 927411"/>
                <a:gd name="connsiteX134" fmla="*/ 475822 w 951642"/>
                <a:gd name="connsiteY134" fmla="*/ 786184 h 927411"/>
                <a:gd name="connsiteX135" fmla="*/ 386048 w 951642"/>
                <a:gd name="connsiteY135" fmla="*/ 786184 h 927411"/>
                <a:gd name="connsiteX136" fmla="*/ 410556 w 951642"/>
                <a:gd name="connsiteY136" fmla="*/ 810692 h 927411"/>
                <a:gd name="connsiteX137" fmla="*/ 386048 w 951642"/>
                <a:gd name="connsiteY137" fmla="*/ 835200 h 927411"/>
                <a:gd name="connsiteX138" fmla="*/ 361540 w 951642"/>
                <a:gd name="connsiteY138" fmla="*/ 810692 h 927411"/>
                <a:gd name="connsiteX139" fmla="*/ 386048 w 951642"/>
                <a:gd name="connsiteY139" fmla="*/ 786184 h 927411"/>
                <a:gd name="connsiteX140" fmla="*/ 296266 w 951642"/>
                <a:gd name="connsiteY140" fmla="*/ 786184 h 927411"/>
                <a:gd name="connsiteX141" fmla="*/ 320774 w 951642"/>
                <a:gd name="connsiteY141" fmla="*/ 810692 h 927411"/>
                <a:gd name="connsiteX142" fmla="*/ 296266 w 951642"/>
                <a:gd name="connsiteY142" fmla="*/ 835200 h 927411"/>
                <a:gd name="connsiteX143" fmla="*/ 271758 w 951642"/>
                <a:gd name="connsiteY143" fmla="*/ 810692 h 927411"/>
                <a:gd name="connsiteX144" fmla="*/ 296266 w 951642"/>
                <a:gd name="connsiteY144" fmla="*/ 786184 h 927411"/>
                <a:gd name="connsiteX145" fmla="*/ 206483 w 951642"/>
                <a:gd name="connsiteY145" fmla="*/ 786184 h 927411"/>
                <a:gd name="connsiteX146" fmla="*/ 230991 w 951642"/>
                <a:gd name="connsiteY146" fmla="*/ 810692 h 927411"/>
                <a:gd name="connsiteX147" fmla="*/ 206483 w 951642"/>
                <a:gd name="connsiteY147" fmla="*/ 835200 h 927411"/>
                <a:gd name="connsiteX148" fmla="*/ 181975 w 951642"/>
                <a:gd name="connsiteY148" fmla="*/ 810692 h 927411"/>
                <a:gd name="connsiteX149" fmla="*/ 206483 w 951642"/>
                <a:gd name="connsiteY149" fmla="*/ 786184 h 927411"/>
                <a:gd name="connsiteX150" fmla="*/ 116710 w 951642"/>
                <a:gd name="connsiteY150" fmla="*/ 786184 h 927411"/>
                <a:gd name="connsiteX151" fmla="*/ 141218 w 951642"/>
                <a:gd name="connsiteY151" fmla="*/ 810692 h 927411"/>
                <a:gd name="connsiteX152" fmla="*/ 116710 w 951642"/>
                <a:gd name="connsiteY152" fmla="*/ 835200 h 927411"/>
                <a:gd name="connsiteX153" fmla="*/ 92202 w 951642"/>
                <a:gd name="connsiteY153" fmla="*/ 810692 h 927411"/>
                <a:gd name="connsiteX154" fmla="*/ 116710 w 951642"/>
                <a:gd name="connsiteY154" fmla="*/ 786184 h 927411"/>
                <a:gd name="connsiteX155" fmla="*/ 26937 w 951642"/>
                <a:gd name="connsiteY155" fmla="*/ 786184 h 927411"/>
                <a:gd name="connsiteX156" fmla="*/ 51445 w 951642"/>
                <a:gd name="connsiteY156" fmla="*/ 810692 h 927411"/>
                <a:gd name="connsiteX157" fmla="*/ 26937 w 951642"/>
                <a:gd name="connsiteY157" fmla="*/ 835200 h 927411"/>
                <a:gd name="connsiteX158" fmla="*/ 2429 w 951642"/>
                <a:gd name="connsiteY158" fmla="*/ 810692 h 927411"/>
                <a:gd name="connsiteX159" fmla="*/ 26937 w 951642"/>
                <a:gd name="connsiteY159" fmla="*/ 786184 h 927411"/>
                <a:gd name="connsiteX160" fmla="*/ 879815 w 951642"/>
                <a:gd name="connsiteY160" fmla="*/ 742503 h 927411"/>
                <a:gd name="connsiteX161" fmla="*/ 903113 w 951642"/>
                <a:gd name="connsiteY161" fmla="*/ 765801 h 927411"/>
                <a:gd name="connsiteX162" fmla="*/ 879815 w 951642"/>
                <a:gd name="connsiteY162" fmla="*/ 789099 h 927411"/>
                <a:gd name="connsiteX163" fmla="*/ 856517 w 951642"/>
                <a:gd name="connsiteY163" fmla="*/ 765801 h 927411"/>
                <a:gd name="connsiteX164" fmla="*/ 879815 w 951642"/>
                <a:gd name="connsiteY164" fmla="*/ 742503 h 927411"/>
                <a:gd name="connsiteX165" fmla="*/ 790041 w 951642"/>
                <a:gd name="connsiteY165" fmla="*/ 742503 h 927411"/>
                <a:gd name="connsiteX166" fmla="*/ 813339 w 951642"/>
                <a:gd name="connsiteY166" fmla="*/ 765801 h 927411"/>
                <a:gd name="connsiteX167" fmla="*/ 790041 w 951642"/>
                <a:gd name="connsiteY167" fmla="*/ 789099 h 927411"/>
                <a:gd name="connsiteX168" fmla="*/ 766743 w 951642"/>
                <a:gd name="connsiteY168" fmla="*/ 765801 h 927411"/>
                <a:gd name="connsiteX169" fmla="*/ 790041 w 951642"/>
                <a:gd name="connsiteY169" fmla="*/ 742503 h 927411"/>
                <a:gd name="connsiteX170" fmla="*/ 700259 w 951642"/>
                <a:gd name="connsiteY170" fmla="*/ 742503 h 927411"/>
                <a:gd name="connsiteX171" fmla="*/ 723557 w 951642"/>
                <a:gd name="connsiteY171" fmla="*/ 765801 h 927411"/>
                <a:gd name="connsiteX172" fmla="*/ 700259 w 951642"/>
                <a:gd name="connsiteY172" fmla="*/ 789099 h 927411"/>
                <a:gd name="connsiteX173" fmla="*/ 676961 w 951642"/>
                <a:gd name="connsiteY173" fmla="*/ 765801 h 927411"/>
                <a:gd name="connsiteX174" fmla="*/ 700259 w 951642"/>
                <a:gd name="connsiteY174" fmla="*/ 742503 h 927411"/>
                <a:gd name="connsiteX175" fmla="*/ 610486 w 951642"/>
                <a:gd name="connsiteY175" fmla="*/ 742503 h 927411"/>
                <a:gd name="connsiteX176" fmla="*/ 633784 w 951642"/>
                <a:gd name="connsiteY176" fmla="*/ 765801 h 927411"/>
                <a:gd name="connsiteX177" fmla="*/ 610486 w 951642"/>
                <a:gd name="connsiteY177" fmla="*/ 789099 h 927411"/>
                <a:gd name="connsiteX178" fmla="*/ 587188 w 951642"/>
                <a:gd name="connsiteY178" fmla="*/ 765801 h 927411"/>
                <a:gd name="connsiteX179" fmla="*/ 610486 w 951642"/>
                <a:gd name="connsiteY179" fmla="*/ 742503 h 927411"/>
                <a:gd name="connsiteX180" fmla="*/ 520703 w 951642"/>
                <a:gd name="connsiteY180" fmla="*/ 742503 h 927411"/>
                <a:gd name="connsiteX181" fmla="*/ 544001 w 951642"/>
                <a:gd name="connsiteY181" fmla="*/ 765801 h 927411"/>
                <a:gd name="connsiteX182" fmla="*/ 520703 w 951642"/>
                <a:gd name="connsiteY182" fmla="*/ 789099 h 927411"/>
                <a:gd name="connsiteX183" fmla="*/ 497405 w 951642"/>
                <a:gd name="connsiteY183" fmla="*/ 765801 h 927411"/>
                <a:gd name="connsiteX184" fmla="*/ 520703 w 951642"/>
                <a:gd name="connsiteY184" fmla="*/ 742503 h 927411"/>
                <a:gd name="connsiteX185" fmla="*/ 430930 w 951642"/>
                <a:gd name="connsiteY185" fmla="*/ 742503 h 927411"/>
                <a:gd name="connsiteX186" fmla="*/ 454228 w 951642"/>
                <a:gd name="connsiteY186" fmla="*/ 765801 h 927411"/>
                <a:gd name="connsiteX187" fmla="*/ 430930 w 951642"/>
                <a:gd name="connsiteY187" fmla="*/ 789099 h 927411"/>
                <a:gd name="connsiteX188" fmla="*/ 407632 w 951642"/>
                <a:gd name="connsiteY188" fmla="*/ 765801 h 927411"/>
                <a:gd name="connsiteX189" fmla="*/ 430930 w 951642"/>
                <a:gd name="connsiteY189" fmla="*/ 742503 h 927411"/>
                <a:gd name="connsiteX190" fmla="*/ 341157 w 951642"/>
                <a:gd name="connsiteY190" fmla="*/ 742503 h 927411"/>
                <a:gd name="connsiteX191" fmla="*/ 364455 w 951642"/>
                <a:gd name="connsiteY191" fmla="*/ 765801 h 927411"/>
                <a:gd name="connsiteX192" fmla="*/ 341157 w 951642"/>
                <a:gd name="connsiteY192" fmla="*/ 789099 h 927411"/>
                <a:gd name="connsiteX193" fmla="*/ 317859 w 951642"/>
                <a:gd name="connsiteY193" fmla="*/ 765801 h 927411"/>
                <a:gd name="connsiteX194" fmla="*/ 341157 w 951642"/>
                <a:gd name="connsiteY194" fmla="*/ 742503 h 927411"/>
                <a:gd name="connsiteX195" fmla="*/ 251384 w 951642"/>
                <a:gd name="connsiteY195" fmla="*/ 742503 h 927411"/>
                <a:gd name="connsiteX196" fmla="*/ 274682 w 951642"/>
                <a:gd name="connsiteY196" fmla="*/ 765801 h 927411"/>
                <a:gd name="connsiteX197" fmla="*/ 251384 w 951642"/>
                <a:gd name="connsiteY197" fmla="*/ 789099 h 927411"/>
                <a:gd name="connsiteX198" fmla="*/ 228086 w 951642"/>
                <a:gd name="connsiteY198" fmla="*/ 765801 h 927411"/>
                <a:gd name="connsiteX199" fmla="*/ 251384 w 951642"/>
                <a:gd name="connsiteY199" fmla="*/ 742503 h 927411"/>
                <a:gd name="connsiteX200" fmla="*/ 161601 w 951642"/>
                <a:gd name="connsiteY200" fmla="*/ 742503 h 927411"/>
                <a:gd name="connsiteX201" fmla="*/ 184899 w 951642"/>
                <a:gd name="connsiteY201" fmla="*/ 765801 h 927411"/>
                <a:gd name="connsiteX202" fmla="*/ 161601 w 951642"/>
                <a:gd name="connsiteY202" fmla="*/ 789099 h 927411"/>
                <a:gd name="connsiteX203" fmla="*/ 138303 w 951642"/>
                <a:gd name="connsiteY203" fmla="*/ 765801 h 927411"/>
                <a:gd name="connsiteX204" fmla="*/ 161601 w 951642"/>
                <a:gd name="connsiteY204" fmla="*/ 742503 h 927411"/>
                <a:gd name="connsiteX205" fmla="*/ 71828 w 951642"/>
                <a:gd name="connsiteY205" fmla="*/ 742503 h 927411"/>
                <a:gd name="connsiteX206" fmla="*/ 95126 w 951642"/>
                <a:gd name="connsiteY206" fmla="*/ 765801 h 927411"/>
                <a:gd name="connsiteX207" fmla="*/ 71828 w 951642"/>
                <a:gd name="connsiteY207" fmla="*/ 789099 h 927411"/>
                <a:gd name="connsiteX208" fmla="*/ 48530 w 951642"/>
                <a:gd name="connsiteY208" fmla="*/ 765801 h 927411"/>
                <a:gd name="connsiteX209" fmla="*/ 71828 w 951642"/>
                <a:gd name="connsiteY209" fmla="*/ 742503 h 927411"/>
                <a:gd name="connsiteX210" fmla="*/ 296266 w 951642"/>
                <a:gd name="connsiteY210" fmla="*/ 698831 h 927411"/>
                <a:gd name="connsiteX211" fmla="*/ 318345 w 951642"/>
                <a:gd name="connsiteY211" fmla="*/ 720910 h 927411"/>
                <a:gd name="connsiteX212" fmla="*/ 296266 w 951642"/>
                <a:gd name="connsiteY212" fmla="*/ 742989 h 927411"/>
                <a:gd name="connsiteX213" fmla="*/ 274187 w 951642"/>
                <a:gd name="connsiteY213" fmla="*/ 720910 h 927411"/>
                <a:gd name="connsiteX214" fmla="*/ 296266 w 951642"/>
                <a:gd name="connsiteY214" fmla="*/ 698831 h 927411"/>
                <a:gd name="connsiteX215" fmla="*/ 924696 w 951642"/>
                <a:gd name="connsiteY215" fmla="*/ 698821 h 927411"/>
                <a:gd name="connsiteX216" fmla="*/ 946785 w 951642"/>
                <a:gd name="connsiteY216" fmla="*/ 720909 h 927411"/>
                <a:gd name="connsiteX217" fmla="*/ 924696 w 951642"/>
                <a:gd name="connsiteY217" fmla="*/ 742998 h 927411"/>
                <a:gd name="connsiteX218" fmla="*/ 902608 w 951642"/>
                <a:gd name="connsiteY218" fmla="*/ 720909 h 927411"/>
                <a:gd name="connsiteX219" fmla="*/ 924696 w 951642"/>
                <a:gd name="connsiteY219" fmla="*/ 698821 h 927411"/>
                <a:gd name="connsiteX220" fmla="*/ 834923 w 951642"/>
                <a:gd name="connsiteY220" fmla="*/ 698821 h 927411"/>
                <a:gd name="connsiteX221" fmla="*/ 857012 w 951642"/>
                <a:gd name="connsiteY221" fmla="*/ 720909 h 927411"/>
                <a:gd name="connsiteX222" fmla="*/ 834923 w 951642"/>
                <a:gd name="connsiteY222" fmla="*/ 742998 h 927411"/>
                <a:gd name="connsiteX223" fmla="*/ 812835 w 951642"/>
                <a:gd name="connsiteY223" fmla="*/ 720909 h 927411"/>
                <a:gd name="connsiteX224" fmla="*/ 834923 w 951642"/>
                <a:gd name="connsiteY224" fmla="*/ 698821 h 927411"/>
                <a:gd name="connsiteX225" fmla="*/ 745151 w 951642"/>
                <a:gd name="connsiteY225" fmla="*/ 698821 h 927411"/>
                <a:gd name="connsiteX226" fmla="*/ 767239 w 951642"/>
                <a:gd name="connsiteY226" fmla="*/ 720909 h 927411"/>
                <a:gd name="connsiteX227" fmla="*/ 745151 w 951642"/>
                <a:gd name="connsiteY227" fmla="*/ 742998 h 927411"/>
                <a:gd name="connsiteX228" fmla="*/ 723062 w 951642"/>
                <a:gd name="connsiteY228" fmla="*/ 720909 h 927411"/>
                <a:gd name="connsiteX229" fmla="*/ 745151 w 951642"/>
                <a:gd name="connsiteY229" fmla="*/ 698821 h 927411"/>
                <a:gd name="connsiteX230" fmla="*/ 655367 w 951642"/>
                <a:gd name="connsiteY230" fmla="*/ 698821 h 927411"/>
                <a:gd name="connsiteX231" fmla="*/ 677456 w 951642"/>
                <a:gd name="connsiteY231" fmla="*/ 720909 h 927411"/>
                <a:gd name="connsiteX232" fmla="*/ 655367 w 951642"/>
                <a:gd name="connsiteY232" fmla="*/ 742998 h 927411"/>
                <a:gd name="connsiteX233" fmla="*/ 633279 w 951642"/>
                <a:gd name="connsiteY233" fmla="*/ 720909 h 927411"/>
                <a:gd name="connsiteX234" fmla="*/ 655367 w 951642"/>
                <a:gd name="connsiteY234" fmla="*/ 698821 h 927411"/>
                <a:gd name="connsiteX235" fmla="*/ 565604 w 951642"/>
                <a:gd name="connsiteY235" fmla="*/ 698821 h 927411"/>
                <a:gd name="connsiteX236" fmla="*/ 587693 w 951642"/>
                <a:gd name="connsiteY236" fmla="*/ 720909 h 927411"/>
                <a:gd name="connsiteX237" fmla="*/ 565604 w 951642"/>
                <a:gd name="connsiteY237" fmla="*/ 742998 h 927411"/>
                <a:gd name="connsiteX238" fmla="*/ 543516 w 951642"/>
                <a:gd name="connsiteY238" fmla="*/ 720909 h 927411"/>
                <a:gd name="connsiteX239" fmla="*/ 565604 w 951642"/>
                <a:gd name="connsiteY239" fmla="*/ 698821 h 927411"/>
                <a:gd name="connsiteX240" fmla="*/ 475821 w 951642"/>
                <a:gd name="connsiteY240" fmla="*/ 698821 h 927411"/>
                <a:gd name="connsiteX241" fmla="*/ 497910 w 951642"/>
                <a:gd name="connsiteY241" fmla="*/ 720909 h 927411"/>
                <a:gd name="connsiteX242" fmla="*/ 475821 w 951642"/>
                <a:gd name="connsiteY242" fmla="*/ 742998 h 927411"/>
                <a:gd name="connsiteX243" fmla="*/ 453733 w 951642"/>
                <a:gd name="connsiteY243" fmla="*/ 720909 h 927411"/>
                <a:gd name="connsiteX244" fmla="*/ 475821 w 951642"/>
                <a:gd name="connsiteY244" fmla="*/ 698821 h 927411"/>
                <a:gd name="connsiteX245" fmla="*/ 386038 w 951642"/>
                <a:gd name="connsiteY245" fmla="*/ 698821 h 927411"/>
                <a:gd name="connsiteX246" fmla="*/ 408127 w 951642"/>
                <a:gd name="connsiteY246" fmla="*/ 720909 h 927411"/>
                <a:gd name="connsiteX247" fmla="*/ 386038 w 951642"/>
                <a:gd name="connsiteY247" fmla="*/ 742998 h 927411"/>
                <a:gd name="connsiteX248" fmla="*/ 363950 w 951642"/>
                <a:gd name="connsiteY248" fmla="*/ 720909 h 927411"/>
                <a:gd name="connsiteX249" fmla="*/ 386038 w 951642"/>
                <a:gd name="connsiteY249" fmla="*/ 698821 h 927411"/>
                <a:gd name="connsiteX250" fmla="*/ 206492 w 951642"/>
                <a:gd name="connsiteY250" fmla="*/ 698821 h 927411"/>
                <a:gd name="connsiteX251" fmla="*/ 228581 w 951642"/>
                <a:gd name="connsiteY251" fmla="*/ 720909 h 927411"/>
                <a:gd name="connsiteX252" fmla="*/ 206492 w 951642"/>
                <a:gd name="connsiteY252" fmla="*/ 742998 h 927411"/>
                <a:gd name="connsiteX253" fmla="*/ 184404 w 951642"/>
                <a:gd name="connsiteY253" fmla="*/ 720909 h 927411"/>
                <a:gd name="connsiteX254" fmla="*/ 206492 w 951642"/>
                <a:gd name="connsiteY254" fmla="*/ 698821 h 927411"/>
                <a:gd name="connsiteX255" fmla="*/ 116719 w 951642"/>
                <a:gd name="connsiteY255" fmla="*/ 698821 h 927411"/>
                <a:gd name="connsiteX256" fmla="*/ 138808 w 951642"/>
                <a:gd name="connsiteY256" fmla="*/ 720909 h 927411"/>
                <a:gd name="connsiteX257" fmla="*/ 116719 w 951642"/>
                <a:gd name="connsiteY257" fmla="*/ 742998 h 927411"/>
                <a:gd name="connsiteX258" fmla="*/ 94631 w 951642"/>
                <a:gd name="connsiteY258" fmla="*/ 720909 h 927411"/>
                <a:gd name="connsiteX259" fmla="*/ 116719 w 951642"/>
                <a:gd name="connsiteY259" fmla="*/ 698821 h 927411"/>
                <a:gd name="connsiteX260" fmla="*/ 26936 w 951642"/>
                <a:gd name="connsiteY260" fmla="*/ 698821 h 927411"/>
                <a:gd name="connsiteX261" fmla="*/ 49025 w 951642"/>
                <a:gd name="connsiteY261" fmla="*/ 720909 h 927411"/>
                <a:gd name="connsiteX262" fmla="*/ 26936 w 951642"/>
                <a:gd name="connsiteY262" fmla="*/ 742998 h 927411"/>
                <a:gd name="connsiteX263" fmla="*/ 4848 w 951642"/>
                <a:gd name="connsiteY263" fmla="*/ 720909 h 927411"/>
                <a:gd name="connsiteX264" fmla="*/ 26936 w 951642"/>
                <a:gd name="connsiteY264" fmla="*/ 698821 h 927411"/>
                <a:gd name="connsiteX265" fmla="*/ 879814 w 951642"/>
                <a:gd name="connsiteY265" fmla="*/ 655158 h 927411"/>
                <a:gd name="connsiteX266" fmla="*/ 900684 w 951642"/>
                <a:gd name="connsiteY266" fmla="*/ 676027 h 927411"/>
                <a:gd name="connsiteX267" fmla="*/ 879814 w 951642"/>
                <a:gd name="connsiteY267" fmla="*/ 696897 h 927411"/>
                <a:gd name="connsiteX268" fmla="*/ 858945 w 951642"/>
                <a:gd name="connsiteY268" fmla="*/ 676027 h 927411"/>
                <a:gd name="connsiteX269" fmla="*/ 879814 w 951642"/>
                <a:gd name="connsiteY269" fmla="*/ 655158 h 927411"/>
                <a:gd name="connsiteX270" fmla="*/ 700259 w 951642"/>
                <a:gd name="connsiteY270" fmla="*/ 655158 h 927411"/>
                <a:gd name="connsiteX271" fmla="*/ 721129 w 951642"/>
                <a:gd name="connsiteY271" fmla="*/ 676027 h 927411"/>
                <a:gd name="connsiteX272" fmla="*/ 700259 w 951642"/>
                <a:gd name="connsiteY272" fmla="*/ 696897 h 927411"/>
                <a:gd name="connsiteX273" fmla="*/ 679390 w 951642"/>
                <a:gd name="connsiteY273" fmla="*/ 676027 h 927411"/>
                <a:gd name="connsiteX274" fmla="*/ 700259 w 951642"/>
                <a:gd name="connsiteY274" fmla="*/ 655158 h 927411"/>
                <a:gd name="connsiteX275" fmla="*/ 610486 w 951642"/>
                <a:gd name="connsiteY275" fmla="*/ 655158 h 927411"/>
                <a:gd name="connsiteX276" fmla="*/ 631356 w 951642"/>
                <a:gd name="connsiteY276" fmla="*/ 676027 h 927411"/>
                <a:gd name="connsiteX277" fmla="*/ 610486 w 951642"/>
                <a:gd name="connsiteY277" fmla="*/ 696897 h 927411"/>
                <a:gd name="connsiteX278" fmla="*/ 589617 w 951642"/>
                <a:gd name="connsiteY278" fmla="*/ 676027 h 927411"/>
                <a:gd name="connsiteX279" fmla="*/ 610486 w 951642"/>
                <a:gd name="connsiteY279" fmla="*/ 655158 h 927411"/>
                <a:gd name="connsiteX280" fmla="*/ 430930 w 951642"/>
                <a:gd name="connsiteY280" fmla="*/ 655158 h 927411"/>
                <a:gd name="connsiteX281" fmla="*/ 451800 w 951642"/>
                <a:gd name="connsiteY281" fmla="*/ 676027 h 927411"/>
                <a:gd name="connsiteX282" fmla="*/ 430930 w 951642"/>
                <a:gd name="connsiteY282" fmla="*/ 696897 h 927411"/>
                <a:gd name="connsiteX283" fmla="*/ 410061 w 951642"/>
                <a:gd name="connsiteY283" fmla="*/ 676027 h 927411"/>
                <a:gd name="connsiteX284" fmla="*/ 430930 w 951642"/>
                <a:gd name="connsiteY284" fmla="*/ 655158 h 927411"/>
                <a:gd name="connsiteX285" fmla="*/ 341157 w 951642"/>
                <a:gd name="connsiteY285" fmla="*/ 655158 h 927411"/>
                <a:gd name="connsiteX286" fmla="*/ 362027 w 951642"/>
                <a:gd name="connsiteY286" fmla="*/ 676027 h 927411"/>
                <a:gd name="connsiteX287" fmla="*/ 341157 w 951642"/>
                <a:gd name="connsiteY287" fmla="*/ 696897 h 927411"/>
                <a:gd name="connsiteX288" fmla="*/ 320288 w 951642"/>
                <a:gd name="connsiteY288" fmla="*/ 676027 h 927411"/>
                <a:gd name="connsiteX289" fmla="*/ 341157 w 951642"/>
                <a:gd name="connsiteY289" fmla="*/ 655158 h 927411"/>
                <a:gd name="connsiteX290" fmla="*/ 251374 w 951642"/>
                <a:gd name="connsiteY290" fmla="*/ 655158 h 927411"/>
                <a:gd name="connsiteX291" fmla="*/ 272244 w 951642"/>
                <a:gd name="connsiteY291" fmla="*/ 676027 h 927411"/>
                <a:gd name="connsiteX292" fmla="*/ 251374 w 951642"/>
                <a:gd name="connsiteY292" fmla="*/ 696897 h 927411"/>
                <a:gd name="connsiteX293" fmla="*/ 230505 w 951642"/>
                <a:gd name="connsiteY293" fmla="*/ 676027 h 927411"/>
                <a:gd name="connsiteX294" fmla="*/ 251374 w 951642"/>
                <a:gd name="connsiteY294" fmla="*/ 655158 h 927411"/>
                <a:gd name="connsiteX295" fmla="*/ 161601 w 951642"/>
                <a:gd name="connsiteY295" fmla="*/ 655158 h 927411"/>
                <a:gd name="connsiteX296" fmla="*/ 182471 w 951642"/>
                <a:gd name="connsiteY296" fmla="*/ 676027 h 927411"/>
                <a:gd name="connsiteX297" fmla="*/ 161601 w 951642"/>
                <a:gd name="connsiteY297" fmla="*/ 696897 h 927411"/>
                <a:gd name="connsiteX298" fmla="*/ 140732 w 951642"/>
                <a:gd name="connsiteY298" fmla="*/ 676027 h 927411"/>
                <a:gd name="connsiteX299" fmla="*/ 161601 w 951642"/>
                <a:gd name="connsiteY299" fmla="*/ 655158 h 927411"/>
                <a:gd name="connsiteX300" fmla="*/ 71828 w 951642"/>
                <a:gd name="connsiteY300" fmla="*/ 655158 h 927411"/>
                <a:gd name="connsiteX301" fmla="*/ 92698 w 951642"/>
                <a:gd name="connsiteY301" fmla="*/ 676027 h 927411"/>
                <a:gd name="connsiteX302" fmla="*/ 71828 w 951642"/>
                <a:gd name="connsiteY302" fmla="*/ 696897 h 927411"/>
                <a:gd name="connsiteX303" fmla="*/ 50959 w 951642"/>
                <a:gd name="connsiteY303" fmla="*/ 676027 h 927411"/>
                <a:gd name="connsiteX304" fmla="*/ 71828 w 951642"/>
                <a:gd name="connsiteY304" fmla="*/ 655158 h 927411"/>
                <a:gd name="connsiteX305" fmla="*/ 790042 w 951642"/>
                <a:gd name="connsiteY305" fmla="*/ 655149 h 927411"/>
                <a:gd name="connsiteX306" fmla="*/ 810921 w 951642"/>
                <a:gd name="connsiteY306" fmla="*/ 676028 h 927411"/>
                <a:gd name="connsiteX307" fmla="*/ 790042 w 951642"/>
                <a:gd name="connsiteY307" fmla="*/ 696907 h 927411"/>
                <a:gd name="connsiteX308" fmla="*/ 769163 w 951642"/>
                <a:gd name="connsiteY308" fmla="*/ 676028 h 927411"/>
                <a:gd name="connsiteX309" fmla="*/ 790042 w 951642"/>
                <a:gd name="connsiteY309" fmla="*/ 655149 h 927411"/>
                <a:gd name="connsiteX310" fmla="*/ 520703 w 951642"/>
                <a:gd name="connsiteY310" fmla="*/ 655149 h 927411"/>
                <a:gd name="connsiteX311" fmla="*/ 541582 w 951642"/>
                <a:gd name="connsiteY311" fmla="*/ 676028 h 927411"/>
                <a:gd name="connsiteX312" fmla="*/ 520703 w 951642"/>
                <a:gd name="connsiteY312" fmla="*/ 696907 h 927411"/>
                <a:gd name="connsiteX313" fmla="*/ 499824 w 951642"/>
                <a:gd name="connsiteY313" fmla="*/ 676028 h 927411"/>
                <a:gd name="connsiteX314" fmla="*/ 520703 w 951642"/>
                <a:gd name="connsiteY314" fmla="*/ 655149 h 927411"/>
                <a:gd name="connsiteX315" fmla="*/ 924706 w 951642"/>
                <a:gd name="connsiteY315" fmla="*/ 611477 h 927411"/>
                <a:gd name="connsiteX316" fmla="*/ 944365 w 951642"/>
                <a:gd name="connsiteY316" fmla="*/ 631137 h 927411"/>
                <a:gd name="connsiteX317" fmla="*/ 924706 w 951642"/>
                <a:gd name="connsiteY317" fmla="*/ 650796 h 927411"/>
                <a:gd name="connsiteX318" fmla="*/ 905046 w 951642"/>
                <a:gd name="connsiteY318" fmla="*/ 631137 h 927411"/>
                <a:gd name="connsiteX319" fmla="*/ 924706 w 951642"/>
                <a:gd name="connsiteY319" fmla="*/ 611477 h 927411"/>
                <a:gd name="connsiteX320" fmla="*/ 834924 w 951642"/>
                <a:gd name="connsiteY320" fmla="*/ 611477 h 927411"/>
                <a:gd name="connsiteX321" fmla="*/ 854583 w 951642"/>
                <a:gd name="connsiteY321" fmla="*/ 631137 h 927411"/>
                <a:gd name="connsiteX322" fmla="*/ 834924 w 951642"/>
                <a:gd name="connsiteY322" fmla="*/ 650796 h 927411"/>
                <a:gd name="connsiteX323" fmla="*/ 815264 w 951642"/>
                <a:gd name="connsiteY323" fmla="*/ 631137 h 927411"/>
                <a:gd name="connsiteX324" fmla="*/ 834924 w 951642"/>
                <a:gd name="connsiteY324" fmla="*/ 611477 h 927411"/>
                <a:gd name="connsiteX325" fmla="*/ 745151 w 951642"/>
                <a:gd name="connsiteY325" fmla="*/ 611477 h 927411"/>
                <a:gd name="connsiteX326" fmla="*/ 764810 w 951642"/>
                <a:gd name="connsiteY326" fmla="*/ 631137 h 927411"/>
                <a:gd name="connsiteX327" fmla="*/ 745151 w 951642"/>
                <a:gd name="connsiteY327" fmla="*/ 650796 h 927411"/>
                <a:gd name="connsiteX328" fmla="*/ 725491 w 951642"/>
                <a:gd name="connsiteY328" fmla="*/ 631137 h 927411"/>
                <a:gd name="connsiteX329" fmla="*/ 745151 w 951642"/>
                <a:gd name="connsiteY329" fmla="*/ 611477 h 927411"/>
                <a:gd name="connsiteX330" fmla="*/ 655368 w 951642"/>
                <a:gd name="connsiteY330" fmla="*/ 611477 h 927411"/>
                <a:gd name="connsiteX331" fmla="*/ 675027 w 951642"/>
                <a:gd name="connsiteY331" fmla="*/ 631137 h 927411"/>
                <a:gd name="connsiteX332" fmla="*/ 655368 w 951642"/>
                <a:gd name="connsiteY332" fmla="*/ 650796 h 927411"/>
                <a:gd name="connsiteX333" fmla="*/ 635708 w 951642"/>
                <a:gd name="connsiteY333" fmla="*/ 631137 h 927411"/>
                <a:gd name="connsiteX334" fmla="*/ 655368 w 951642"/>
                <a:gd name="connsiteY334" fmla="*/ 611477 h 927411"/>
                <a:gd name="connsiteX335" fmla="*/ 565595 w 951642"/>
                <a:gd name="connsiteY335" fmla="*/ 611477 h 927411"/>
                <a:gd name="connsiteX336" fmla="*/ 585254 w 951642"/>
                <a:gd name="connsiteY336" fmla="*/ 631137 h 927411"/>
                <a:gd name="connsiteX337" fmla="*/ 565595 w 951642"/>
                <a:gd name="connsiteY337" fmla="*/ 650796 h 927411"/>
                <a:gd name="connsiteX338" fmla="*/ 545935 w 951642"/>
                <a:gd name="connsiteY338" fmla="*/ 631137 h 927411"/>
                <a:gd name="connsiteX339" fmla="*/ 565595 w 951642"/>
                <a:gd name="connsiteY339" fmla="*/ 611477 h 927411"/>
                <a:gd name="connsiteX340" fmla="*/ 475822 w 951642"/>
                <a:gd name="connsiteY340" fmla="*/ 611477 h 927411"/>
                <a:gd name="connsiteX341" fmla="*/ 495481 w 951642"/>
                <a:gd name="connsiteY341" fmla="*/ 631137 h 927411"/>
                <a:gd name="connsiteX342" fmla="*/ 475822 w 951642"/>
                <a:gd name="connsiteY342" fmla="*/ 650796 h 927411"/>
                <a:gd name="connsiteX343" fmla="*/ 456162 w 951642"/>
                <a:gd name="connsiteY343" fmla="*/ 631137 h 927411"/>
                <a:gd name="connsiteX344" fmla="*/ 475822 w 951642"/>
                <a:gd name="connsiteY344" fmla="*/ 611477 h 927411"/>
                <a:gd name="connsiteX345" fmla="*/ 386049 w 951642"/>
                <a:gd name="connsiteY345" fmla="*/ 611477 h 927411"/>
                <a:gd name="connsiteX346" fmla="*/ 405708 w 951642"/>
                <a:gd name="connsiteY346" fmla="*/ 631137 h 927411"/>
                <a:gd name="connsiteX347" fmla="*/ 386049 w 951642"/>
                <a:gd name="connsiteY347" fmla="*/ 650796 h 927411"/>
                <a:gd name="connsiteX348" fmla="*/ 366389 w 951642"/>
                <a:gd name="connsiteY348" fmla="*/ 631137 h 927411"/>
                <a:gd name="connsiteX349" fmla="*/ 386049 w 951642"/>
                <a:gd name="connsiteY349" fmla="*/ 611477 h 927411"/>
                <a:gd name="connsiteX350" fmla="*/ 296266 w 951642"/>
                <a:gd name="connsiteY350" fmla="*/ 611477 h 927411"/>
                <a:gd name="connsiteX351" fmla="*/ 315925 w 951642"/>
                <a:gd name="connsiteY351" fmla="*/ 631137 h 927411"/>
                <a:gd name="connsiteX352" fmla="*/ 296266 w 951642"/>
                <a:gd name="connsiteY352" fmla="*/ 650796 h 927411"/>
                <a:gd name="connsiteX353" fmla="*/ 276606 w 951642"/>
                <a:gd name="connsiteY353" fmla="*/ 631137 h 927411"/>
                <a:gd name="connsiteX354" fmla="*/ 296266 w 951642"/>
                <a:gd name="connsiteY354" fmla="*/ 611477 h 927411"/>
                <a:gd name="connsiteX355" fmla="*/ 206493 w 951642"/>
                <a:gd name="connsiteY355" fmla="*/ 611477 h 927411"/>
                <a:gd name="connsiteX356" fmla="*/ 226152 w 951642"/>
                <a:gd name="connsiteY356" fmla="*/ 631137 h 927411"/>
                <a:gd name="connsiteX357" fmla="*/ 206493 w 951642"/>
                <a:gd name="connsiteY357" fmla="*/ 650796 h 927411"/>
                <a:gd name="connsiteX358" fmla="*/ 186833 w 951642"/>
                <a:gd name="connsiteY358" fmla="*/ 631137 h 927411"/>
                <a:gd name="connsiteX359" fmla="*/ 206493 w 951642"/>
                <a:gd name="connsiteY359" fmla="*/ 611477 h 927411"/>
                <a:gd name="connsiteX360" fmla="*/ 116710 w 951642"/>
                <a:gd name="connsiteY360" fmla="*/ 611477 h 927411"/>
                <a:gd name="connsiteX361" fmla="*/ 136369 w 951642"/>
                <a:gd name="connsiteY361" fmla="*/ 631137 h 927411"/>
                <a:gd name="connsiteX362" fmla="*/ 116710 w 951642"/>
                <a:gd name="connsiteY362" fmla="*/ 650796 h 927411"/>
                <a:gd name="connsiteX363" fmla="*/ 97050 w 951642"/>
                <a:gd name="connsiteY363" fmla="*/ 631137 h 927411"/>
                <a:gd name="connsiteX364" fmla="*/ 116710 w 951642"/>
                <a:gd name="connsiteY364" fmla="*/ 611477 h 927411"/>
                <a:gd name="connsiteX365" fmla="*/ 26937 w 951642"/>
                <a:gd name="connsiteY365" fmla="*/ 611477 h 927411"/>
                <a:gd name="connsiteX366" fmla="*/ 46596 w 951642"/>
                <a:gd name="connsiteY366" fmla="*/ 631137 h 927411"/>
                <a:gd name="connsiteX367" fmla="*/ 26937 w 951642"/>
                <a:gd name="connsiteY367" fmla="*/ 650796 h 927411"/>
                <a:gd name="connsiteX368" fmla="*/ 7277 w 951642"/>
                <a:gd name="connsiteY368" fmla="*/ 631137 h 927411"/>
                <a:gd name="connsiteX369" fmla="*/ 26937 w 951642"/>
                <a:gd name="connsiteY369" fmla="*/ 611477 h 927411"/>
                <a:gd name="connsiteX370" fmla="*/ 879815 w 951642"/>
                <a:gd name="connsiteY370" fmla="*/ 567805 h 927411"/>
                <a:gd name="connsiteX371" fmla="*/ 898265 w 951642"/>
                <a:gd name="connsiteY371" fmla="*/ 586255 h 927411"/>
                <a:gd name="connsiteX372" fmla="*/ 879815 w 951642"/>
                <a:gd name="connsiteY372" fmla="*/ 604705 h 927411"/>
                <a:gd name="connsiteX373" fmla="*/ 861365 w 951642"/>
                <a:gd name="connsiteY373" fmla="*/ 586255 h 927411"/>
                <a:gd name="connsiteX374" fmla="*/ 879815 w 951642"/>
                <a:gd name="connsiteY374" fmla="*/ 567805 h 927411"/>
                <a:gd name="connsiteX375" fmla="*/ 790032 w 951642"/>
                <a:gd name="connsiteY375" fmla="*/ 567805 h 927411"/>
                <a:gd name="connsiteX376" fmla="*/ 808482 w 951642"/>
                <a:gd name="connsiteY376" fmla="*/ 586255 h 927411"/>
                <a:gd name="connsiteX377" fmla="*/ 790032 w 951642"/>
                <a:gd name="connsiteY377" fmla="*/ 604705 h 927411"/>
                <a:gd name="connsiteX378" fmla="*/ 771582 w 951642"/>
                <a:gd name="connsiteY378" fmla="*/ 586255 h 927411"/>
                <a:gd name="connsiteX379" fmla="*/ 790032 w 951642"/>
                <a:gd name="connsiteY379" fmla="*/ 567805 h 927411"/>
                <a:gd name="connsiteX380" fmla="*/ 700269 w 951642"/>
                <a:gd name="connsiteY380" fmla="*/ 567805 h 927411"/>
                <a:gd name="connsiteX381" fmla="*/ 718719 w 951642"/>
                <a:gd name="connsiteY381" fmla="*/ 586255 h 927411"/>
                <a:gd name="connsiteX382" fmla="*/ 700269 w 951642"/>
                <a:gd name="connsiteY382" fmla="*/ 604705 h 927411"/>
                <a:gd name="connsiteX383" fmla="*/ 681819 w 951642"/>
                <a:gd name="connsiteY383" fmla="*/ 586255 h 927411"/>
                <a:gd name="connsiteX384" fmla="*/ 700269 w 951642"/>
                <a:gd name="connsiteY384" fmla="*/ 567805 h 927411"/>
                <a:gd name="connsiteX385" fmla="*/ 610486 w 951642"/>
                <a:gd name="connsiteY385" fmla="*/ 567805 h 927411"/>
                <a:gd name="connsiteX386" fmla="*/ 628936 w 951642"/>
                <a:gd name="connsiteY386" fmla="*/ 586255 h 927411"/>
                <a:gd name="connsiteX387" fmla="*/ 610486 w 951642"/>
                <a:gd name="connsiteY387" fmla="*/ 604705 h 927411"/>
                <a:gd name="connsiteX388" fmla="*/ 592036 w 951642"/>
                <a:gd name="connsiteY388" fmla="*/ 586255 h 927411"/>
                <a:gd name="connsiteX389" fmla="*/ 610486 w 951642"/>
                <a:gd name="connsiteY389" fmla="*/ 567805 h 927411"/>
                <a:gd name="connsiteX390" fmla="*/ 520703 w 951642"/>
                <a:gd name="connsiteY390" fmla="*/ 567805 h 927411"/>
                <a:gd name="connsiteX391" fmla="*/ 539153 w 951642"/>
                <a:gd name="connsiteY391" fmla="*/ 586255 h 927411"/>
                <a:gd name="connsiteX392" fmla="*/ 520703 w 951642"/>
                <a:gd name="connsiteY392" fmla="*/ 604705 h 927411"/>
                <a:gd name="connsiteX393" fmla="*/ 502253 w 951642"/>
                <a:gd name="connsiteY393" fmla="*/ 586255 h 927411"/>
                <a:gd name="connsiteX394" fmla="*/ 520703 w 951642"/>
                <a:gd name="connsiteY394" fmla="*/ 567805 h 927411"/>
                <a:gd name="connsiteX395" fmla="*/ 430930 w 951642"/>
                <a:gd name="connsiteY395" fmla="*/ 567805 h 927411"/>
                <a:gd name="connsiteX396" fmla="*/ 449380 w 951642"/>
                <a:gd name="connsiteY396" fmla="*/ 586255 h 927411"/>
                <a:gd name="connsiteX397" fmla="*/ 430930 w 951642"/>
                <a:gd name="connsiteY397" fmla="*/ 604705 h 927411"/>
                <a:gd name="connsiteX398" fmla="*/ 412480 w 951642"/>
                <a:gd name="connsiteY398" fmla="*/ 586255 h 927411"/>
                <a:gd name="connsiteX399" fmla="*/ 430930 w 951642"/>
                <a:gd name="connsiteY399" fmla="*/ 567805 h 927411"/>
                <a:gd name="connsiteX400" fmla="*/ 341157 w 951642"/>
                <a:gd name="connsiteY400" fmla="*/ 567805 h 927411"/>
                <a:gd name="connsiteX401" fmla="*/ 359607 w 951642"/>
                <a:gd name="connsiteY401" fmla="*/ 586255 h 927411"/>
                <a:gd name="connsiteX402" fmla="*/ 341157 w 951642"/>
                <a:gd name="connsiteY402" fmla="*/ 604705 h 927411"/>
                <a:gd name="connsiteX403" fmla="*/ 322707 w 951642"/>
                <a:gd name="connsiteY403" fmla="*/ 586255 h 927411"/>
                <a:gd name="connsiteX404" fmla="*/ 341157 w 951642"/>
                <a:gd name="connsiteY404" fmla="*/ 567805 h 927411"/>
                <a:gd name="connsiteX405" fmla="*/ 251374 w 951642"/>
                <a:gd name="connsiteY405" fmla="*/ 567805 h 927411"/>
                <a:gd name="connsiteX406" fmla="*/ 269824 w 951642"/>
                <a:gd name="connsiteY406" fmla="*/ 586255 h 927411"/>
                <a:gd name="connsiteX407" fmla="*/ 251374 w 951642"/>
                <a:gd name="connsiteY407" fmla="*/ 604705 h 927411"/>
                <a:gd name="connsiteX408" fmla="*/ 232924 w 951642"/>
                <a:gd name="connsiteY408" fmla="*/ 586255 h 927411"/>
                <a:gd name="connsiteX409" fmla="*/ 251374 w 951642"/>
                <a:gd name="connsiteY409" fmla="*/ 567805 h 927411"/>
                <a:gd name="connsiteX410" fmla="*/ 161601 w 951642"/>
                <a:gd name="connsiteY410" fmla="*/ 567805 h 927411"/>
                <a:gd name="connsiteX411" fmla="*/ 180051 w 951642"/>
                <a:gd name="connsiteY411" fmla="*/ 586255 h 927411"/>
                <a:gd name="connsiteX412" fmla="*/ 161601 w 951642"/>
                <a:gd name="connsiteY412" fmla="*/ 604705 h 927411"/>
                <a:gd name="connsiteX413" fmla="*/ 143151 w 951642"/>
                <a:gd name="connsiteY413" fmla="*/ 586255 h 927411"/>
                <a:gd name="connsiteX414" fmla="*/ 161601 w 951642"/>
                <a:gd name="connsiteY414" fmla="*/ 567805 h 927411"/>
                <a:gd name="connsiteX415" fmla="*/ 71828 w 951642"/>
                <a:gd name="connsiteY415" fmla="*/ 567805 h 927411"/>
                <a:gd name="connsiteX416" fmla="*/ 90278 w 951642"/>
                <a:gd name="connsiteY416" fmla="*/ 586255 h 927411"/>
                <a:gd name="connsiteX417" fmla="*/ 71828 w 951642"/>
                <a:gd name="connsiteY417" fmla="*/ 604705 h 927411"/>
                <a:gd name="connsiteX418" fmla="*/ 53378 w 951642"/>
                <a:gd name="connsiteY418" fmla="*/ 586255 h 927411"/>
                <a:gd name="connsiteX419" fmla="*/ 71828 w 951642"/>
                <a:gd name="connsiteY419" fmla="*/ 567805 h 927411"/>
                <a:gd name="connsiteX420" fmla="*/ 475822 w 951642"/>
                <a:gd name="connsiteY420" fmla="*/ 524133 h 927411"/>
                <a:gd name="connsiteX421" fmla="*/ 493052 w 951642"/>
                <a:gd name="connsiteY421" fmla="*/ 541364 h 927411"/>
                <a:gd name="connsiteX422" fmla="*/ 475822 w 951642"/>
                <a:gd name="connsiteY422" fmla="*/ 558594 h 927411"/>
                <a:gd name="connsiteX423" fmla="*/ 458591 w 951642"/>
                <a:gd name="connsiteY423" fmla="*/ 541364 h 927411"/>
                <a:gd name="connsiteX424" fmla="*/ 475822 w 951642"/>
                <a:gd name="connsiteY424" fmla="*/ 524133 h 927411"/>
                <a:gd name="connsiteX425" fmla="*/ 26937 w 951642"/>
                <a:gd name="connsiteY425" fmla="*/ 524133 h 927411"/>
                <a:gd name="connsiteX426" fmla="*/ 44167 w 951642"/>
                <a:gd name="connsiteY426" fmla="*/ 541364 h 927411"/>
                <a:gd name="connsiteX427" fmla="*/ 26937 w 951642"/>
                <a:gd name="connsiteY427" fmla="*/ 558594 h 927411"/>
                <a:gd name="connsiteX428" fmla="*/ 9706 w 951642"/>
                <a:gd name="connsiteY428" fmla="*/ 541364 h 927411"/>
                <a:gd name="connsiteX429" fmla="*/ 26937 w 951642"/>
                <a:gd name="connsiteY429" fmla="*/ 524133 h 927411"/>
                <a:gd name="connsiteX430" fmla="*/ 924706 w 951642"/>
                <a:gd name="connsiteY430" fmla="*/ 524123 h 927411"/>
                <a:gd name="connsiteX431" fmla="*/ 941946 w 951642"/>
                <a:gd name="connsiteY431" fmla="*/ 541363 h 927411"/>
                <a:gd name="connsiteX432" fmla="*/ 924706 w 951642"/>
                <a:gd name="connsiteY432" fmla="*/ 558604 h 927411"/>
                <a:gd name="connsiteX433" fmla="*/ 907466 w 951642"/>
                <a:gd name="connsiteY433" fmla="*/ 541363 h 927411"/>
                <a:gd name="connsiteX434" fmla="*/ 924706 w 951642"/>
                <a:gd name="connsiteY434" fmla="*/ 524123 h 927411"/>
                <a:gd name="connsiteX435" fmla="*/ 834923 w 951642"/>
                <a:gd name="connsiteY435" fmla="*/ 524123 h 927411"/>
                <a:gd name="connsiteX436" fmla="*/ 852164 w 951642"/>
                <a:gd name="connsiteY436" fmla="*/ 541363 h 927411"/>
                <a:gd name="connsiteX437" fmla="*/ 834923 w 951642"/>
                <a:gd name="connsiteY437" fmla="*/ 558604 h 927411"/>
                <a:gd name="connsiteX438" fmla="*/ 817683 w 951642"/>
                <a:gd name="connsiteY438" fmla="*/ 541363 h 927411"/>
                <a:gd name="connsiteX439" fmla="*/ 834923 w 951642"/>
                <a:gd name="connsiteY439" fmla="*/ 524123 h 927411"/>
                <a:gd name="connsiteX440" fmla="*/ 745150 w 951642"/>
                <a:gd name="connsiteY440" fmla="*/ 524123 h 927411"/>
                <a:gd name="connsiteX441" fmla="*/ 762391 w 951642"/>
                <a:gd name="connsiteY441" fmla="*/ 541363 h 927411"/>
                <a:gd name="connsiteX442" fmla="*/ 745150 w 951642"/>
                <a:gd name="connsiteY442" fmla="*/ 558604 h 927411"/>
                <a:gd name="connsiteX443" fmla="*/ 727910 w 951642"/>
                <a:gd name="connsiteY443" fmla="*/ 541363 h 927411"/>
                <a:gd name="connsiteX444" fmla="*/ 745150 w 951642"/>
                <a:gd name="connsiteY444" fmla="*/ 524123 h 927411"/>
                <a:gd name="connsiteX445" fmla="*/ 655367 w 951642"/>
                <a:gd name="connsiteY445" fmla="*/ 524123 h 927411"/>
                <a:gd name="connsiteX446" fmla="*/ 672607 w 951642"/>
                <a:gd name="connsiteY446" fmla="*/ 541363 h 927411"/>
                <a:gd name="connsiteX447" fmla="*/ 655367 w 951642"/>
                <a:gd name="connsiteY447" fmla="*/ 558604 h 927411"/>
                <a:gd name="connsiteX448" fmla="*/ 638127 w 951642"/>
                <a:gd name="connsiteY448" fmla="*/ 541363 h 927411"/>
                <a:gd name="connsiteX449" fmla="*/ 655367 w 951642"/>
                <a:gd name="connsiteY449" fmla="*/ 524123 h 927411"/>
                <a:gd name="connsiteX450" fmla="*/ 565594 w 951642"/>
                <a:gd name="connsiteY450" fmla="*/ 524123 h 927411"/>
                <a:gd name="connsiteX451" fmla="*/ 582834 w 951642"/>
                <a:gd name="connsiteY451" fmla="*/ 541363 h 927411"/>
                <a:gd name="connsiteX452" fmla="*/ 565594 w 951642"/>
                <a:gd name="connsiteY452" fmla="*/ 558604 h 927411"/>
                <a:gd name="connsiteX453" fmla="*/ 548354 w 951642"/>
                <a:gd name="connsiteY453" fmla="*/ 541363 h 927411"/>
                <a:gd name="connsiteX454" fmla="*/ 565594 w 951642"/>
                <a:gd name="connsiteY454" fmla="*/ 524123 h 927411"/>
                <a:gd name="connsiteX455" fmla="*/ 386048 w 951642"/>
                <a:gd name="connsiteY455" fmla="*/ 524123 h 927411"/>
                <a:gd name="connsiteX456" fmla="*/ 403289 w 951642"/>
                <a:gd name="connsiteY456" fmla="*/ 541363 h 927411"/>
                <a:gd name="connsiteX457" fmla="*/ 386048 w 951642"/>
                <a:gd name="connsiteY457" fmla="*/ 558604 h 927411"/>
                <a:gd name="connsiteX458" fmla="*/ 368808 w 951642"/>
                <a:gd name="connsiteY458" fmla="*/ 541363 h 927411"/>
                <a:gd name="connsiteX459" fmla="*/ 386048 w 951642"/>
                <a:gd name="connsiteY459" fmla="*/ 524123 h 927411"/>
                <a:gd name="connsiteX460" fmla="*/ 296265 w 951642"/>
                <a:gd name="connsiteY460" fmla="*/ 524123 h 927411"/>
                <a:gd name="connsiteX461" fmla="*/ 313506 w 951642"/>
                <a:gd name="connsiteY461" fmla="*/ 541363 h 927411"/>
                <a:gd name="connsiteX462" fmla="*/ 296265 w 951642"/>
                <a:gd name="connsiteY462" fmla="*/ 558604 h 927411"/>
                <a:gd name="connsiteX463" fmla="*/ 279025 w 951642"/>
                <a:gd name="connsiteY463" fmla="*/ 541363 h 927411"/>
                <a:gd name="connsiteX464" fmla="*/ 296265 w 951642"/>
                <a:gd name="connsiteY464" fmla="*/ 524123 h 927411"/>
                <a:gd name="connsiteX465" fmla="*/ 206492 w 951642"/>
                <a:gd name="connsiteY465" fmla="*/ 524123 h 927411"/>
                <a:gd name="connsiteX466" fmla="*/ 223733 w 951642"/>
                <a:gd name="connsiteY466" fmla="*/ 541363 h 927411"/>
                <a:gd name="connsiteX467" fmla="*/ 206492 w 951642"/>
                <a:gd name="connsiteY467" fmla="*/ 558604 h 927411"/>
                <a:gd name="connsiteX468" fmla="*/ 189252 w 951642"/>
                <a:gd name="connsiteY468" fmla="*/ 541363 h 927411"/>
                <a:gd name="connsiteX469" fmla="*/ 206492 w 951642"/>
                <a:gd name="connsiteY469" fmla="*/ 524123 h 927411"/>
                <a:gd name="connsiteX470" fmla="*/ 116710 w 951642"/>
                <a:gd name="connsiteY470" fmla="*/ 524123 h 927411"/>
                <a:gd name="connsiteX471" fmla="*/ 133950 w 951642"/>
                <a:gd name="connsiteY471" fmla="*/ 541363 h 927411"/>
                <a:gd name="connsiteX472" fmla="*/ 116710 w 951642"/>
                <a:gd name="connsiteY472" fmla="*/ 558604 h 927411"/>
                <a:gd name="connsiteX473" fmla="*/ 99470 w 951642"/>
                <a:gd name="connsiteY473" fmla="*/ 541363 h 927411"/>
                <a:gd name="connsiteX474" fmla="*/ 116710 w 951642"/>
                <a:gd name="connsiteY474" fmla="*/ 524123 h 927411"/>
                <a:gd name="connsiteX475" fmla="*/ 879815 w 951642"/>
                <a:gd name="connsiteY475" fmla="*/ 480460 h 927411"/>
                <a:gd name="connsiteX476" fmla="*/ 895836 w 951642"/>
                <a:gd name="connsiteY476" fmla="*/ 496481 h 927411"/>
                <a:gd name="connsiteX477" fmla="*/ 879815 w 951642"/>
                <a:gd name="connsiteY477" fmla="*/ 512502 h 927411"/>
                <a:gd name="connsiteX478" fmla="*/ 863794 w 951642"/>
                <a:gd name="connsiteY478" fmla="*/ 496481 h 927411"/>
                <a:gd name="connsiteX479" fmla="*/ 879815 w 951642"/>
                <a:gd name="connsiteY479" fmla="*/ 480460 h 927411"/>
                <a:gd name="connsiteX480" fmla="*/ 790042 w 951642"/>
                <a:gd name="connsiteY480" fmla="*/ 480460 h 927411"/>
                <a:gd name="connsiteX481" fmla="*/ 806063 w 951642"/>
                <a:gd name="connsiteY481" fmla="*/ 496481 h 927411"/>
                <a:gd name="connsiteX482" fmla="*/ 790042 w 951642"/>
                <a:gd name="connsiteY482" fmla="*/ 512502 h 927411"/>
                <a:gd name="connsiteX483" fmla="*/ 774021 w 951642"/>
                <a:gd name="connsiteY483" fmla="*/ 496481 h 927411"/>
                <a:gd name="connsiteX484" fmla="*/ 790042 w 951642"/>
                <a:gd name="connsiteY484" fmla="*/ 480460 h 927411"/>
                <a:gd name="connsiteX485" fmla="*/ 700259 w 951642"/>
                <a:gd name="connsiteY485" fmla="*/ 480460 h 927411"/>
                <a:gd name="connsiteX486" fmla="*/ 716280 w 951642"/>
                <a:gd name="connsiteY486" fmla="*/ 496481 h 927411"/>
                <a:gd name="connsiteX487" fmla="*/ 700259 w 951642"/>
                <a:gd name="connsiteY487" fmla="*/ 512502 h 927411"/>
                <a:gd name="connsiteX488" fmla="*/ 684238 w 951642"/>
                <a:gd name="connsiteY488" fmla="*/ 496481 h 927411"/>
                <a:gd name="connsiteX489" fmla="*/ 700259 w 951642"/>
                <a:gd name="connsiteY489" fmla="*/ 480460 h 927411"/>
                <a:gd name="connsiteX490" fmla="*/ 610486 w 951642"/>
                <a:gd name="connsiteY490" fmla="*/ 480460 h 927411"/>
                <a:gd name="connsiteX491" fmla="*/ 626507 w 951642"/>
                <a:gd name="connsiteY491" fmla="*/ 496481 h 927411"/>
                <a:gd name="connsiteX492" fmla="*/ 610486 w 951642"/>
                <a:gd name="connsiteY492" fmla="*/ 512502 h 927411"/>
                <a:gd name="connsiteX493" fmla="*/ 594465 w 951642"/>
                <a:gd name="connsiteY493" fmla="*/ 496481 h 927411"/>
                <a:gd name="connsiteX494" fmla="*/ 610486 w 951642"/>
                <a:gd name="connsiteY494" fmla="*/ 480460 h 927411"/>
                <a:gd name="connsiteX495" fmla="*/ 520703 w 951642"/>
                <a:gd name="connsiteY495" fmla="*/ 480460 h 927411"/>
                <a:gd name="connsiteX496" fmla="*/ 536724 w 951642"/>
                <a:gd name="connsiteY496" fmla="*/ 496481 h 927411"/>
                <a:gd name="connsiteX497" fmla="*/ 520703 w 951642"/>
                <a:gd name="connsiteY497" fmla="*/ 512502 h 927411"/>
                <a:gd name="connsiteX498" fmla="*/ 504682 w 951642"/>
                <a:gd name="connsiteY498" fmla="*/ 496481 h 927411"/>
                <a:gd name="connsiteX499" fmla="*/ 520703 w 951642"/>
                <a:gd name="connsiteY499" fmla="*/ 480460 h 927411"/>
                <a:gd name="connsiteX500" fmla="*/ 430930 w 951642"/>
                <a:gd name="connsiteY500" fmla="*/ 480460 h 927411"/>
                <a:gd name="connsiteX501" fmla="*/ 446951 w 951642"/>
                <a:gd name="connsiteY501" fmla="*/ 496481 h 927411"/>
                <a:gd name="connsiteX502" fmla="*/ 430930 w 951642"/>
                <a:gd name="connsiteY502" fmla="*/ 512502 h 927411"/>
                <a:gd name="connsiteX503" fmla="*/ 414909 w 951642"/>
                <a:gd name="connsiteY503" fmla="*/ 496481 h 927411"/>
                <a:gd name="connsiteX504" fmla="*/ 430930 w 951642"/>
                <a:gd name="connsiteY504" fmla="*/ 480460 h 927411"/>
                <a:gd name="connsiteX505" fmla="*/ 161601 w 951642"/>
                <a:gd name="connsiteY505" fmla="*/ 480460 h 927411"/>
                <a:gd name="connsiteX506" fmla="*/ 177622 w 951642"/>
                <a:gd name="connsiteY506" fmla="*/ 496481 h 927411"/>
                <a:gd name="connsiteX507" fmla="*/ 161601 w 951642"/>
                <a:gd name="connsiteY507" fmla="*/ 512502 h 927411"/>
                <a:gd name="connsiteX508" fmla="*/ 145580 w 951642"/>
                <a:gd name="connsiteY508" fmla="*/ 496481 h 927411"/>
                <a:gd name="connsiteX509" fmla="*/ 161601 w 951642"/>
                <a:gd name="connsiteY509" fmla="*/ 480460 h 927411"/>
                <a:gd name="connsiteX510" fmla="*/ 71828 w 951642"/>
                <a:gd name="connsiteY510" fmla="*/ 480460 h 927411"/>
                <a:gd name="connsiteX511" fmla="*/ 87849 w 951642"/>
                <a:gd name="connsiteY511" fmla="*/ 496481 h 927411"/>
                <a:gd name="connsiteX512" fmla="*/ 71828 w 951642"/>
                <a:gd name="connsiteY512" fmla="*/ 512502 h 927411"/>
                <a:gd name="connsiteX513" fmla="*/ 55807 w 951642"/>
                <a:gd name="connsiteY513" fmla="*/ 496481 h 927411"/>
                <a:gd name="connsiteX514" fmla="*/ 71828 w 951642"/>
                <a:gd name="connsiteY514" fmla="*/ 480460 h 927411"/>
                <a:gd name="connsiteX515" fmla="*/ 341157 w 951642"/>
                <a:gd name="connsiteY515" fmla="*/ 480451 h 927411"/>
                <a:gd name="connsiteX516" fmla="*/ 357187 w 951642"/>
                <a:gd name="connsiteY516" fmla="*/ 496482 h 927411"/>
                <a:gd name="connsiteX517" fmla="*/ 341157 w 951642"/>
                <a:gd name="connsiteY517" fmla="*/ 512512 h 927411"/>
                <a:gd name="connsiteX518" fmla="*/ 325126 w 951642"/>
                <a:gd name="connsiteY518" fmla="*/ 496482 h 927411"/>
                <a:gd name="connsiteX519" fmla="*/ 341157 w 951642"/>
                <a:gd name="connsiteY519" fmla="*/ 480451 h 927411"/>
                <a:gd name="connsiteX520" fmla="*/ 251375 w 951642"/>
                <a:gd name="connsiteY520" fmla="*/ 480451 h 927411"/>
                <a:gd name="connsiteX521" fmla="*/ 267405 w 951642"/>
                <a:gd name="connsiteY521" fmla="*/ 496482 h 927411"/>
                <a:gd name="connsiteX522" fmla="*/ 251375 w 951642"/>
                <a:gd name="connsiteY522" fmla="*/ 512512 h 927411"/>
                <a:gd name="connsiteX523" fmla="*/ 235344 w 951642"/>
                <a:gd name="connsiteY523" fmla="*/ 496482 h 927411"/>
                <a:gd name="connsiteX524" fmla="*/ 251375 w 951642"/>
                <a:gd name="connsiteY524" fmla="*/ 480451 h 927411"/>
                <a:gd name="connsiteX525" fmla="*/ 924706 w 951642"/>
                <a:gd name="connsiteY525" fmla="*/ 436769 h 927411"/>
                <a:gd name="connsiteX526" fmla="*/ 939518 w 951642"/>
                <a:gd name="connsiteY526" fmla="*/ 451580 h 927411"/>
                <a:gd name="connsiteX527" fmla="*/ 924706 w 951642"/>
                <a:gd name="connsiteY527" fmla="*/ 466392 h 927411"/>
                <a:gd name="connsiteX528" fmla="*/ 909895 w 951642"/>
                <a:gd name="connsiteY528" fmla="*/ 451580 h 927411"/>
                <a:gd name="connsiteX529" fmla="*/ 924706 w 951642"/>
                <a:gd name="connsiteY529" fmla="*/ 436769 h 927411"/>
                <a:gd name="connsiteX530" fmla="*/ 834923 w 951642"/>
                <a:gd name="connsiteY530" fmla="*/ 436769 h 927411"/>
                <a:gd name="connsiteX531" fmla="*/ 849735 w 951642"/>
                <a:gd name="connsiteY531" fmla="*/ 451580 h 927411"/>
                <a:gd name="connsiteX532" fmla="*/ 834923 w 951642"/>
                <a:gd name="connsiteY532" fmla="*/ 466392 h 927411"/>
                <a:gd name="connsiteX533" fmla="*/ 820112 w 951642"/>
                <a:gd name="connsiteY533" fmla="*/ 451580 h 927411"/>
                <a:gd name="connsiteX534" fmla="*/ 834923 w 951642"/>
                <a:gd name="connsiteY534" fmla="*/ 436769 h 927411"/>
                <a:gd name="connsiteX535" fmla="*/ 745150 w 951642"/>
                <a:gd name="connsiteY535" fmla="*/ 436769 h 927411"/>
                <a:gd name="connsiteX536" fmla="*/ 759962 w 951642"/>
                <a:gd name="connsiteY536" fmla="*/ 451580 h 927411"/>
                <a:gd name="connsiteX537" fmla="*/ 745150 w 951642"/>
                <a:gd name="connsiteY537" fmla="*/ 466392 h 927411"/>
                <a:gd name="connsiteX538" fmla="*/ 730339 w 951642"/>
                <a:gd name="connsiteY538" fmla="*/ 451580 h 927411"/>
                <a:gd name="connsiteX539" fmla="*/ 745150 w 951642"/>
                <a:gd name="connsiteY539" fmla="*/ 436769 h 927411"/>
                <a:gd name="connsiteX540" fmla="*/ 655377 w 951642"/>
                <a:gd name="connsiteY540" fmla="*/ 436769 h 927411"/>
                <a:gd name="connsiteX541" fmla="*/ 670189 w 951642"/>
                <a:gd name="connsiteY541" fmla="*/ 451580 h 927411"/>
                <a:gd name="connsiteX542" fmla="*/ 655377 w 951642"/>
                <a:gd name="connsiteY542" fmla="*/ 466392 h 927411"/>
                <a:gd name="connsiteX543" fmla="*/ 640566 w 951642"/>
                <a:gd name="connsiteY543" fmla="*/ 451580 h 927411"/>
                <a:gd name="connsiteX544" fmla="*/ 655377 w 951642"/>
                <a:gd name="connsiteY544" fmla="*/ 436769 h 927411"/>
                <a:gd name="connsiteX545" fmla="*/ 565594 w 951642"/>
                <a:gd name="connsiteY545" fmla="*/ 436769 h 927411"/>
                <a:gd name="connsiteX546" fmla="*/ 580406 w 951642"/>
                <a:gd name="connsiteY546" fmla="*/ 451580 h 927411"/>
                <a:gd name="connsiteX547" fmla="*/ 565594 w 951642"/>
                <a:gd name="connsiteY547" fmla="*/ 466392 h 927411"/>
                <a:gd name="connsiteX548" fmla="*/ 550783 w 951642"/>
                <a:gd name="connsiteY548" fmla="*/ 451580 h 927411"/>
                <a:gd name="connsiteX549" fmla="*/ 565594 w 951642"/>
                <a:gd name="connsiteY549" fmla="*/ 436769 h 927411"/>
                <a:gd name="connsiteX550" fmla="*/ 475821 w 951642"/>
                <a:gd name="connsiteY550" fmla="*/ 436769 h 927411"/>
                <a:gd name="connsiteX551" fmla="*/ 490633 w 951642"/>
                <a:gd name="connsiteY551" fmla="*/ 451580 h 927411"/>
                <a:gd name="connsiteX552" fmla="*/ 475821 w 951642"/>
                <a:gd name="connsiteY552" fmla="*/ 466392 h 927411"/>
                <a:gd name="connsiteX553" fmla="*/ 461010 w 951642"/>
                <a:gd name="connsiteY553" fmla="*/ 451580 h 927411"/>
                <a:gd name="connsiteX554" fmla="*/ 475821 w 951642"/>
                <a:gd name="connsiteY554" fmla="*/ 436769 h 927411"/>
                <a:gd name="connsiteX555" fmla="*/ 386038 w 951642"/>
                <a:gd name="connsiteY555" fmla="*/ 436769 h 927411"/>
                <a:gd name="connsiteX556" fmla="*/ 400850 w 951642"/>
                <a:gd name="connsiteY556" fmla="*/ 451580 h 927411"/>
                <a:gd name="connsiteX557" fmla="*/ 386038 w 951642"/>
                <a:gd name="connsiteY557" fmla="*/ 466392 h 927411"/>
                <a:gd name="connsiteX558" fmla="*/ 371227 w 951642"/>
                <a:gd name="connsiteY558" fmla="*/ 451580 h 927411"/>
                <a:gd name="connsiteX559" fmla="*/ 386038 w 951642"/>
                <a:gd name="connsiteY559" fmla="*/ 436769 h 927411"/>
                <a:gd name="connsiteX560" fmla="*/ 296265 w 951642"/>
                <a:gd name="connsiteY560" fmla="*/ 436769 h 927411"/>
                <a:gd name="connsiteX561" fmla="*/ 311077 w 951642"/>
                <a:gd name="connsiteY561" fmla="*/ 451580 h 927411"/>
                <a:gd name="connsiteX562" fmla="*/ 296265 w 951642"/>
                <a:gd name="connsiteY562" fmla="*/ 466392 h 927411"/>
                <a:gd name="connsiteX563" fmla="*/ 281454 w 951642"/>
                <a:gd name="connsiteY563" fmla="*/ 451580 h 927411"/>
                <a:gd name="connsiteX564" fmla="*/ 296265 w 951642"/>
                <a:gd name="connsiteY564" fmla="*/ 436769 h 927411"/>
                <a:gd name="connsiteX565" fmla="*/ 206492 w 951642"/>
                <a:gd name="connsiteY565" fmla="*/ 436769 h 927411"/>
                <a:gd name="connsiteX566" fmla="*/ 221304 w 951642"/>
                <a:gd name="connsiteY566" fmla="*/ 451580 h 927411"/>
                <a:gd name="connsiteX567" fmla="*/ 206492 w 951642"/>
                <a:gd name="connsiteY567" fmla="*/ 466392 h 927411"/>
                <a:gd name="connsiteX568" fmla="*/ 191681 w 951642"/>
                <a:gd name="connsiteY568" fmla="*/ 451580 h 927411"/>
                <a:gd name="connsiteX569" fmla="*/ 206492 w 951642"/>
                <a:gd name="connsiteY569" fmla="*/ 436769 h 927411"/>
                <a:gd name="connsiteX570" fmla="*/ 116709 w 951642"/>
                <a:gd name="connsiteY570" fmla="*/ 436769 h 927411"/>
                <a:gd name="connsiteX571" fmla="*/ 131521 w 951642"/>
                <a:gd name="connsiteY571" fmla="*/ 451580 h 927411"/>
                <a:gd name="connsiteX572" fmla="*/ 116709 w 951642"/>
                <a:gd name="connsiteY572" fmla="*/ 466392 h 927411"/>
                <a:gd name="connsiteX573" fmla="*/ 101898 w 951642"/>
                <a:gd name="connsiteY573" fmla="*/ 451580 h 927411"/>
                <a:gd name="connsiteX574" fmla="*/ 116709 w 951642"/>
                <a:gd name="connsiteY574" fmla="*/ 436769 h 927411"/>
                <a:gd name="connsiteX575" fmla="*/ 26936 w 951642"/>
                <a:gd name="connsiteY575" fmla="*/ 436769 h 927411"/>
                <a:gd name="connsiteX576" fmla="*/ 41748 w 951642"/>
                <a:gd name="connsiteY576" fmla="*/ 451580 h 927411"/>
                <a:gd name="connsiteX577" fmla="*/ 26936 w 951642"/>
                <a:gd name="connsiteY577" fmla="*/ 466392 h 927411"/>
                <a:gd name="connsiteX578" fmla="*/ 12125 w 951642"/>
                <a:gd name="connsiteY578" fmla="*/ 451580 h 927411"/>
                <a:gd name="connsiteX579" fmla="*/ 26936 w 951642"/>
                <a:gd name="connsiteY579" fmla="*/ 436769 h 927411"/>
                <a:gd name="connsiteX580" fmla="*/ 251374 w 951642"/>
                <a:gd name="connsiteY580" fmla="*/ 393107 h 927411"/>
                <a:gd name="connsiteX581" fmla="*/ 264966 w 951642"/>
                <a:gd name="connsiteY581" fmla="*/ 406699 h 927411"/>
                <a:gd name="connsiteX582" fmla="*/ 251374 w 951642"/>
                <a:gd name="connsiteY582" fmla="*/ 420291 h 927411"/>
                <a:gd name="connsiteX583" fmla="*/ 237782 w 951642"/>
                <a:gd name="connsiteY583" fmla="*/ 406699 h 927411"/>
                <a:gd name="connsiteX584" fmla="*/ 251374 w 951642"/>
                <a:gd name="connsiteY584" fmla="*/ 393107 h 927411"/>
                <a:gd name="connsiteX585" fmla="*/ 879815 w 951642"/>
                <a:gd name="connsiteY585" fmla="*/ 393097 h 927411"/>
                <a:gd name="connsiteX586" fmla="*/ 893416 w 951642"/>
                <a:gd name="connsiteY586" fmla="*/ 406699 h 927411"/>
                <a:gd name="connsiteX587" fmla="*/ 879815 w 951642"/>
                <a:gd name="connsiteY587" fmla="*/ 420300 h 927411"/>
                <a:gd name="connsiteX588" fmla="*/ 866213 w 951642"/>
                <a:gd name="connsiteY588" fmla="*/ 406699 h 927411"/>
                <a:gd name="connsiteX589" fmla="*/ 879815 w 951642"/>
                <a:gd name="connsiteY589" fmla="*/ 393097 h 927411"/>
                <a:gd name="connsiteX590" fmla="*/ 790042 w 951642"/>
                <a:gd name="connsiteY590" fmla="*/ 393097 h 927411"/>
                <a:gd name="connsiteX591" fmla="*/ 803643 w 951642"/>
                <a:gd name="connsiteY591" fmla="*/ 406699 h 927411"/>
                <a:gd name="connsiteX592" fmla="*/ 790042 w 951642"/>
                <a:gd name="connsiteY592" fmla="*/ 420300 h 927411"/>
                <a:gd name="connsiteX593" fmla="*/ 776440 w 951642"/>
                <a:gd name="connsiteY593" fmla="*/ 406699 h 927411"/>
                <a:gd name="connsiteX594" fmla="*/ 790042 w 951642"/>
                <a:gd name="connsiteY594" fmla="*/ 393097 h 927411"/>
                <a:gd name="connsiteX595" fmla="*/ 700259 w 951642"/>
                <a:gd name="connsiteY595" fmla="*/ 393097 h 927411"/>
                <a:gd name="connsiteX596" fmla="*/ 713860 w 951642"/>
                <a:gd name="connsiteY596" fmla="*/ 406699 h 927411"/>
                <a:gd name="connsiteX597" fmla="*/ 700259 w 951642"/>
                <a:gd name="connsiteY597" fmla="*/ 420300 h 927411"/>
                <a:gd name="connsiteX598" fmla="*/ 686657 w 951642"/>
                <a:gd name="connsiteY598" fmla="*/ 406699 h 927411"/>
                <a:gd name="connsiteX599" fmla="*/ 700259 w 951642"/>
                <a:gd name="connsiteY599" fmla="*/ 393097 h 927411"/>
                <a:gd name="connsiteX600" fmla="*/ 610486 w 951642"/>
                <a:gd name="connsiteY600" fmla="*/ 393097 h 927411"/>
                <a:gd name="connsiteX601" fmla="*/ 624087 w 951642"/>
                <a:gd name="connsiteY601" fmla="*/ 406699 h 927411"/>
                <a:gd name="connsiteX602" fmla="*/ 610486 w 951642"/>
                <a:gd name="connsiteY602" fmla="*/ 420300 h 927411"/>
                <a:gd name="connsiteX603" fmla="*/ 596884 w 951642"/>
                <a:gd name="connsiteY603" fmla="*/ 406699 h 927411"/>
                <a:gd name="connsiteX604" fmla="*/ 610486 w 951642"/>
                <a:gd name="connsiteY604" fmla="*/ 393097 h 927411"/>
                <a:gd name="connsiteX605" fmla="*/ 520703 w 951642"/>
                <a:gd name="connsiteY605" fmla="*/ 393097 h 927411"/>
                <a:gd name="connsiteX606" fmla="*/ 534304 w 951642"/>
                <a:gd name="connsiteY606" fmla="*/ 406699 h 927411"/>
                <a:gd name="connsiteX607" fmla="*/ 520703 w 951642"/>
                <a:gd name="connsiteY607" fmla="*/ 420300 h 927411"/>
                <a:gd name="connsiteX608" fmla="*/ 507101 w 951642"/>
                <a:gd name="connsiteY608" fmla="*/ 406699 h 927411"/>
                <a:gd name="connsiteX609" fmla="*/ 520703 w 951642"/>
                <a:gd name="connsiteY609" fmla="*/ 393097 h 927411"/>
                <a:gd name="connsiteX610" fmla="*/ 430930 w 951642"/>
                <a:gd name="connsiteY610" fmla="*/ 393097 h 927411"/>
                <a:gd name="connsiteX611" fmla="*/ 444531 w 951642"/>
                <a:gd name="connsiteY611" fmla="*/ 406699 h 927411"/>
                <a:gd name="connsiteX612" fmla="*/ 430930 w 951642"/>
                <a:gd name="connsiteY612" fmla="*/ 420300 h 927411"/>
                <a:gd name="connsiteX613" fmla="*/ 417328 w 951642"/>
                <a:gd name="connsiteY613" fmla="*/ 406699 h 927411"/>
                <a:gd name="connsiteX614" fmla="*/ 430930 w 951642"/>
                <a:gd name="connsiteY614" fmla="*/ 393097 h 927411"/>
                <a:gd name="connsiteX615" fmla="*/ 341157 w 951642"/>
                <a:gd name="connsiteY615" fmla="*/ 393097 h 927411"/>
                <a:gd name="connsiteX616" fmla="*/ 354758 w 951642"/>
                <a:gd name="connsiteY616" fmla="*/ 406699 h 927411"/>
                <a:gd name="connsiteX617" fmla="*/ 341157 w 951642"/>
                <a:gd name="connsiteY617" fmla="*/ 420300 h 927411"/>
                <a:gd name="connsiteX618" fmla="*/ 327555 w 951642"/>
                <a:gd name="connsiteY618" fmla="*/ 406699 h 927411"/>
                <a:gd name="connsiteX619" fmla="*/ 341157 w 951642"/>
                <a:gd name="connsiteY619" fmla="*/ 393097 h 927411"/>
                <a:gd name="connsiteX620" fmla="*/ 161601 w 951642"/>
                <a:gd name="connsiteY620" fmla="*/ 393097 h 927411"/>
                <a:gd name="connsiteX621" fmla="*/ 175202 w 951642"/>
                <a:gd name="connsiteY621" fmla="*/ 406699 h 927411"/>
                <a:gd name="connsiteX622" fmla="*/ 161601 w 951642"/>
                <a:gd name="connsiteY622" fmla="*/ 420300 h 927411"/>
                <a:gd name="connsiteX623" fmla="*/ 147999 w 951642"/>
                <a:gd name="connsiteY623" fmla="*/ 406699 h 927411"/>
                <a:gd name="connsiteX624" fmla="*/ 161601 w 951642"/>
                <a:gd name="connsiteY624" fmla="*/ 393097 h 927411"/>
                <a:gd name="connsiteX625" fmla="*/ 71828 w 951642"/>
                <a:gd name="connsiteY625" fmla="*/ 393097 h 927411"/>
                <a:gd name="connsiteX626" fmla="*/ 85429 w 951642"/>
                <a:gd name="connsiteY626" fmla="*/ 406699 h 927411"/>
                <a:gd name="connsiteX627" fmla="*/ 71828 w 951642"/>
                <a:gd name="connsiteY627" fmla="*/ 420300 h 927411"/>
                <a:gd name="connsiteX628" fmla="*/ 58226 w 951642"/>
                <a:gd name="connsiteY628" fmla="*/ 406699 h 927411"/>
                <a:gd name="connsiteX629" fmla="*/ 71828 w 951642"/>
                <a:gd name="connsiteY629" fmla="*/ 393097 h 927411"/>
                <a:gd name="connsiteX630" fmla="*/ 296266 w 951642"/>
                <a:gd name="connsiteY630" fmla="*/ 349425 h 927411"/>
                <a:gd name="connsiteX631" fmla="*/ 308648 w 951642"/>
                <a:gd name="connsiteY631" fmla="*/ 361807 h 927411"/>
                <a:gd name="connsiteX632" fmla="*/ 296266 w 951642"/>
                <a:gd name="connsiteY632" fmla="*/ 374190 h 927411"/>
                <a:gd name="connsiteX633" fmla="*/ 283883 w 951642"/>
                <a:gd name="connsiteY633" fmla="*/ 361807 h 927411"/>
                <a:gd name="connsiteX634" fmla="*/ 296266 w 951642"/>
                <a:gd name="connsiteY634" fmla="*/ 349425 h 927411"/>
                <a:gd name="connsiteX635" fmla="*/ 924697 w 951642"/>
                <a:gd name="connsiteY635" fmla="*/ 349415 h 927411"/>
                <a:gd name="connsiteX636" fmla="*/ 937089 w 951642"/>
                <a:gd name="connsiteY636" fmla="*/ 361807 h 927411"/>
                <a:gd name="connsiteX637" fmla="*/ 924697 w 951642"/>
                <a:gd name="connsiteY637" fmla="*/ 374199 h 927411"/>
                <a:gd name="connsiteX638" fmla="*/ 912305 w 951642"/>
                <a:gd name="connsiteY638" fmla="*/ 361807 h 927411"/>
                <a:gd name="connsiteX639" fmla="*/ 924697 w 951642"/>
                <a:gd name="connsiteY639" fmla="*/ 349415 h 927411"/>
                <a:gd name="connsiteX640" fmla="*/ 834923 w 951642"/>
                <a:gd name="connsiteY640" fmla="*/ 349415 h 927411"/>
                <a:gd name="connsiteX641" fmla="*/ 847315 w 951642"/>
                <a:gd name="connsiteY641" fmla="*/ 361807 h 927411"/>
                <a:gd name="connsiteX642" fmla="*/ 834923 w 951642"/>
                <a:gd name="connsiteY642" fmla="*/ 374199 h 927411"/>
                <a:gd name="connsiteX643" fmla="*/ 822531 w 951642"/>
                <a:gd name="connsiteY643" fmla="*/ 361807 h 927411"/>
                <a:gd name="connsiteX644" fmla="*/ 834923 w 951642"/>
                <a:gd name="connsiteY644" fmla="*/ 349415 h 927411"/>
                <a:gd name="connsiteX645" fmla="*/ 745150 w 951642"/>
                <a:gd name="connsiteY645" fmla="*/ 349415 h 927411"/>
                <a:gd name="connsiteX646" fmla="*/ 757542 w 951642"/>
                <a:gd name="connsiteY646" fmla="*/ 361807 h 927411"/>
                <a:gd name="connsiteX647" fmla="*/ 745150 w 951642"/>
                <a:gd name="connsiteY647" fmla="*/ 374199 h 927411"/>
                <a:gd name="connsiteX648" fmla="*/ 732758 w 951642"/>
                <a:gd name="connsiteY648" fmla="*/ 361807 h 927411"/>
                <a:gd name="connsiteX649" fmla="*/ 745150 w 951642"/>
                <a:gd name="connsiteY649" fmla="*/ 349415 h 927411"/>
                <a:gd name="connsiteX650" fmla="*/ 655368 w 951642"/>
                <a:gd name="connsiteY650" fmla="*/ 349415 h 927411"/>
                <a:gd name="connsiteX651" fmla="*/ 667760 w 951642"/>
                <a:gd name="connsiteY651" fmla="*/ 361807 h 927411"/>
                <a:gd name="connsiteX652" fmla="*/ 655368 w 951642"/>
                <a:gd name="connsiteY652" fmla="*/ 374199 h 927411"/>
                <a:gd name="connsiteX653" fmla="*/ 642976 w 951642"/>
                <a:gd name="connsiteY653" fmla="*/ 361807 h 927411"/>
                <a:gd name="connsiteX654" fmla="*/ 655368 w 951642"/>
                <a:gd name="connsiteY654" fmla="*/ 349415 h 927411"/>
                <a:gd name="connsiteX655" fmla="*/ 565594 w 951642"/>
                <a:gd name="connsiteY655" fmla="*/ 349415 h 927411"/>
                <a:gd name="connsiteX656" fmla="*/ 577986 w 951642"/>
                <a:gd name="connsiteY656" fmla="*/ 361807 h 927411"/>
                <a:gd name="connsiteX657" fmla="*/ 565594 w 951642"/>
                <a:gd name="connsiteY657" fmla="*/ 374199 h 927411"/>
                <a:gd name="connsiteX658" fmla="*/ 553202 w 951642"/>
                <a:gd name="connsiteY658" fmla="*/ 361807 h 927411"/>
                <a:gd name="connsiteX659" fmla="*/ 565594 w 951642"/>
                <a:gd name="connsiteY659" fmla="*/ 349415 h 927411"/>
                <a:gd name="connsiteX660" fmla="*/ 475821 w 951642"/>
                <a:gd name="connsiteY660" fmla="*/ 349415 h 927411"/>
                <a:gd name="connsiteX661" fmla="*/ 488213 w 951642"/>
                <a:gd name="connsiteY661" fmla="*/ 361807 h 927411"/>
                <a:gd name="connsiteX662" fmla="*/ 475821 w 951642"/>
                <a:gd name="connsiteY662" fmla="*/ 374199 h 927411"/>
                <a:gd name="connsiteX663" fmla="*/ 463429 w 951642"/>
                <a:gd name="connsiteY663" fmla="*/ 361807 h 927411"/>
                <a:gd name="connsiteX664" fmla="*/ 475821 w 951642"/>
                <a:gd name="connsiteY664" fmla="*/ 349415 h 927411"/>
                <a:gd name="connsiteX665" fmla="*/ 386039 w 951642"/>
                <a:gd name="connsiteY665" fmla="*/ 349415 h 927411"/>
                <a:gd name="connsiteX666" fmla="*/ 398431 w 951642"/>
                <a:gd name="connsiteY666" fmla="*/ 361807 h 927411"/>
                <a:gd name="connsiteX667" fmla="*/ 386039 w 951642"/>
                <a:gd name="connsiteY667" fmla="*/ 374199 h 927411"/>
                <a:gd name="connsiteX668" fmla="*/ 373647 w 951642"/>
                <a:gd name="connsiteY668" fmla="*/ 361807 h 927411"/>
                <a:gd name="connsiteX669" fmla="*/ 386039 w 951642"/>
                <a:gd name="connsiteY669" fmla="*/ 349415 h 927411"/>
                <a:gd name="connsiteX670" fmla="*/ 206492 w 951642"/>
                <a:gd name="connsiteY670" fmla="*/ 349415 h 927411"/>
                <a:gd name="connsiteX671" fmla="*/ 218884 w 951642"/>
                <a:gd name="connsiteY671" fmla="*/ 361807 h 927411"/>
                <a:gd name="connsiteX672" fmla="*/ 206492 w 951642"/>
                <a:gd name="connsiteY672" fmla="*/ 374199 h 927411"/>
                <a:gd name="connsiteX673" fmla="*/ 194100 w 951642"/>
                <a:gd name="connsiteY673" fmla="*/ 361807 h 927411"/>
                <a:gd name="connsiteX674" fmla="*/ 206492 w 951642"/>
                <a:gd name="connsiteY674" fmla="*/ 349415 h 927411"/>
                <a:gd name="connsiteX675" fmla="*/ 116710 w 951642"/>
                <a:gd name="connsiteY675" fmla="*/ 349415 h 927411"/>
                <a:gd name="connsiteX676" fmla="*/ 129102 w 951642"/>
                <a:gd name="connsiteY676" fmla="*/ 361807 h 927411"/>
                <a:gd name="connsiteX677" fmla="*/ 116710 w 951642"/>
                <a:gd name="connsiteY677" fmla="*/ 374199 h 927411"/>
                <a:gd name="connsiteX678" fmla="*/ 104318 w 951642"/>
                <a:gd name="connsiteY678" fmla="*/ 361807 h 927411"/>
                <a:gd name="connsiteX679" fmla="*/ 116710 w 951642"/>
                <a:gd name="connsiteY679" fmla="*/ 349415 h 927411"/>
                <a:gd name="connsiteX680" fmla="*/ 26937 w 951642"/>
                <a:gd name="connsiteY680" fmla="*/ 349415 h 927411"/>
                <a:gd name="connsiteX681" fmla="*/ 39329 w 951642"/>
                <a:gd name="connsiteY681" fmla="*/ 361807 h 927411"/>
                <a:gd name="connsiteX682" fmla="*/ 26937 w 951642"/>
                <a:gd name="connsiteY682" fmla="*/ 374199 h 927411"/>
                <a:gd name="connsiteX683" fmla="*/ 14545 w 951642"/>
                <a:gd name="connsiteY683" fmla="*/ 361807 h 927411"/>
                <a:gd name="connsiteX684" fmla="*/ 26937 w 951642"/>
                <a:gd name="connsiteY684" fmla="*/ 349415 h 927411"/>
                <a:gd name="connsiteX685" fmla="*/ 520703 w 951642"/>
                <a:gd name="connsiteY685" fmla="*/ 305743 h 927411"/>
                <a:gd name="connsiteX686" fmla="*/ 531876 w 951642"/>
                <a:gd name="connsiteY686" fmla="*/ 316916 h 927411"/>
                <a:gd name="connsiteX687" fmla="*/ 520703 w 951642"/>
                <a:gd name="connsiteY687" fmla="*/ 328089 h 927411"/>
                <a:gd name="connsiteX688" fmla="*/ 509530 w 951642"/>
                <a:gd name="connsiteY688" fmla="*/ 316916 h 927411"/>
                <a:gd name="connsiteX689" fmla="*/ 520703 w 951642"/>
                <a:gd name="connsiteY689" fmla="*/ 305743 h 927411"/>
                <a:gd name="connsiteX690" fmla="*/ 430930 w 951642"/>
                <a:gd name="connsiteY690" fmla="*/ 305743 h 927411"/>
                <a:gd name="connsiteX691" fmla="*/ 442103 w 951642"/>
                <a:gd name="connsiteY691" fmla="*/ 316916 h 927411"/>
                <a:gd name="connsiteX692" fmla="*/ 430930 w 951642"/>
                <a:gd name="connsiteY692" fmla="*/ 328089 h 927411"/>
                <a:gd name="connsiteX693" fmla="*/ 419757 w 951642"/>
                <a:gd name="connsiteY693" fmla="*/ 316916 h 927411"/>
                <a:gd name="connsiteX694" fmla="*/ 430930 w 951642"/>
                <a:gd name="connsiteY694" fmla="*/ 305743 h 927411"/>
                <a:gd name="connsiteX695" fmla="*/ 71828 w 951642"/>
                <a:gd name="connsiteY695" fmla="*/ 305743 h 927411"/>
                <a:gd name="connsiteX696" fmla="*/ 83001 w 951642"/>
                <a:gd name="connsiteY696" fmla="*/ 316916 h 927411"/>
                <a:gd name="connsiteX697" fmla="*/ 71828 w 951642"/>
                <a:gd name="connsiteY697" fmla="*/ 328089 h 927411"/>
                <a:gd name="connsiteX698" fmla="*/ 60655 w 951642"/>
                <a:gd name="connsiteY698" fmla="*/ 316916 h 927411"/>
                <a:gd name="connsiteX699" fmla="*/ 71828 w 951642"/>
                <a:gd name="connsiteY699" fmla="*/ 305743 h 927411"/>
                <a:gd name="connsiteX700" fmla="*/ 879814 w 951642"/>
                <a:gd name="connsiteY700" fmla="*/ 305734 h 927411"/>
                <a:gd name="connsiteX701" fmla="*/ 890997 w 951642"/>
                <a:gd name="connsiteY701" fmla="*/ 316916 h 927411"/>
                <a:gd name="connsiteX702" fmla="*/ 879814 w 951642"/>
                <a:gd name="connsiteY702" fmla="*/ 328099 h 927411"/>
                <a:gd name="connsiteX703" fmla="*/ 868632 w 951642"/>
                <a:gd name="connsiteY703" fmla="*/ 316916 h 927411"/>
                <a:gd name="connsiteX704" fmla="*/ 879814 w 951642"/>
                <a:gd name="connsiteY704" fmla="*/ 305734 h 927411"/>
                <a:gd name="connsiteX705" fmla="*/ 790041 w 951642"/>
                <a:gd name="connsiteY705" fmla="*/ 305734 h 927411"/>
                <a:gd name="connsiteX706" fmla="*/ 801224 w 951642"/>
                <a:gd name="connsiteY706" fmla="*/ 316916 h 927411"/>
                <a:gd name="connsiteX707" fmla="*/ 790041 w 951642"/>
                <a:gd name="connsiteY707" fmla="*/ 328099 h 927411"/>
                <a:gd name="connsiteX708" fmla="*/ 778859 w 951642"/>
                <a:gd name="connsiteY708" fmla="*/ 316916 h 927411"/>
                <a:gd name="connsiteX709" fmla="*/ 790041 w 951642"/>
                <a:gd name="connsiteY709" fmla="*/ 305734 h 927411"/>
                <a:gd name="connsiteX710" fmla="*/ 700259 w 951642"/>
                <a:gd name="connsiteY710" fmla="*/ 305734 h 927411"/>
                <a:gd name="connsiteX711" fmla="*/ 711442 w 951642"/>
                <a:gd name="connsiteY711" fmla="*/ 316916 h 927411"/>
                <a:gd name="connsiteX712" fmla="*/ 700259 w 951642"/>
                <a:gd name="connsiteY712" fmla="*/ 328099 h 927411"/>
                <a:gd name="connsiteX713" fmla="*/ 689077 w 951642"/>
                <a:gd name="connsiteY713" fmla="*/ 316916 h 927411"/>
                <a:gd name="connsiteX714" fmla="*/ 700259 w 951642"/>
                <a:gd name="connsiteY714" fmla="*/ 305734 h 927411"/>
                <a:gd name="connsiteX715" fmla="*/ 610485 w 951642"/>
                <a:gd name="connsiteY715" fmla="*/ 305734 h 927411"/>
                <a:gd name="connsiteX716" fmla="*/ 621668 w 951642"/>
                <a:gd name="connsiteY716" fmla="*/ 316916 h 927411"/>
                <a:gd name="connsiteX717" fmla="*/ 610485 w 951642"/>
                <a:gd name="connsiteY717" fmla="*/ 328099 h 927411"/>
                <a:gd name="connsiteX718" fmla="*/ 599303 w 951642"/>
                <a:gd name="connsiteY718" fmla="*/ 316916 h 927411"/>
                <a:gd name="connsiteX719" fmla="*/ 610485 w 951642"/>
                <a:gd name="connsiteY719" fmla="*/ 305734 h 927411"/>
                <a:gd name="connsiteX720" fmla="*/ 341157 w 951642"/>
                <a:gd name="connsiteY720" fmla="*/ 305734 h 927411"/>
                <a:gd name="connsiteX721" fmla="*/ 352340 w 951642"/>
                <a:gd name="connsiteY721" fmla="*/ 316916 h 927411"/>
                <a:gd name="connsiteX722" fmla="*/ 341157 w 951642"/>
                <a:gd name="connsiteY722" fmla="*/ 328099 h 927411"/>
                <a:gd name="connsiteX723" fmla="*/ 329975 w 951642"/>
                <a:gd name="connsiteY723" fmla="*/ 316916 h 927411"/>
                <a:gd name="connsiteX724" fmla="*/ 341157 w 951642"/>
                <a:gd name="connsiteY724" fmla="*/ 305734 h 927411"/>
                <a:gd name="connsiteX725" fmla="*/ 251374 w 951642"/>
                <a:gd name="connsiteY725" fmla="*/ 305734 h 927411"/>
                <a:gd name="connsiteX726" fmla="*/ 262557 w 951642"/>
                <a:gd name="connsiteY726" fmla="*/ 316916 h 927411"/>
                <a:gd name="connsiteX727" fmla="*/ 251374 w 951642"/>
                <a:gd name="connsiteY727" fmla="*/ 328099 h 927411"/>
                <a:gd name="connsiteX728" fmla="*/ 240192 w 951642"/>
                <a:gd name="connsiteY728" fmla="*/ 316916 h 927411"/>
                <a:gd name="connsiteX729" fmla="*/ 251374 w 951642"/>
                <a:gd name="connsiteY729" fmla="*/ 305734 h 927411"/>
                <a:gd name="connsiteX730" fmla="*/ 161601 w 951642"/>
                <a:gd name="connsiteY730" fmla="*/ 305734 h 927411"/>
                <a:gd name="connsiteX731" fmla="*/ 172784 w 951642"/>
                <a:gd name="connsiteY731" fmla="*/ 316916 h 927411"/>
                <a:gd name="connsiteX732" fmla="*/ 161601 w 951642"/>
                <a:gd name="connsiteY732" fmla="*/ 328099 h 927411"/>
                <a:gd name="connsiteX733" fmla="*/ 150419 w 951642"/>
                <a:gd name="connsiteY733" fmla="*/ 316916 h 927411"/>
                <a:gd name="connsiteX734" fmla="*/ 161601 w 951642"/>
                <a:gd name="connsiteY734" fmla="*/ 305734 h 927411"/>
                <a:gd name="connsiteX735" fmla="*/ 924696 w 951642"/>
                <a:gd name="connsiteY735" fmla="*/ 262071 h 927411"/>
                <a:gd name="connsiteX736" fmla="*/ 934659 w 951642"/>
                <a:gd name="connsiteY736" fmla="*/ 272034 h 927411"/>
                <a:gd name="connsiteX737" fmla="*/ 924696 w 951642"/>
                <a:gd name="connsiteY737" fmla="*/ 281997 h 927411"/>
                <a:gd name="connsiteX738" fmla="*/ 914733 w 951642"/>
                <a:gd name="connsiteY738" fmla="*/ 272034 h 927411"/>
                <a:gd name="connsiteX739" fmla="*/ 924696 w 951642"/>
                <a:gd name="connsiteY739" fmla="*/ 262071 h 927411"/>
                <a:gd name="connsiteX740" fmla="*/ 834923 w 951642"/>
                <a:gd name="connsiteY740" fmla="*/ 262071 h 927411"/>
                <a:gd name="connsiteX741" fmla="*/ 844886 w 951642"/>
                <a:gd name="connsiteY741" fmla="*/ 272034 h 927411"/>
                <a:gd name="connsiteX742" fmla="*/ 834923 w 951642"/>
                <a:gd name="connsiteY742" fmla="*/ 281997 h 927411"/>
                <a:gd name="connsiteX743" fmla="*/ 824960 w 951642"/>
                <a:gd name="connsiteY743" fmla="*/ 272034 h 927411"/>
                <a:gd name="connsiteX744" fmla="*/ 834923 w 951642"/>
                <a:gd name="connsiteY744" fmla="*/ 262071 h 927411"/>
                <a:gd name="connsiteX745" fmla="*/ 745150 w 951642"/>
                <a:gd name="connsiteY745" fmla="*/ 262071 h 927411"/>
                <a:gd name="connsiteX746" fmla="*/ 755113 w 951642"/>
                <a:gd name="connsiteY746" fmla="*/ 272034 h 927411"/>
                <a:gd name="connsiteX747" fmla="*/ 745150 w 951642"/>
                <a:gd name="connsiteY747" fmla="*/ 281997 h 927411"/>
                <a:gd name="connsiteX748" fmla="*/ 735187 w 951642"/>
                <a:gd name="connsiteY748" fmla="*/ 272034 h 927411"/>
                <a:gd name="connsiteX749" fmla="*/ 745150 w 951642"/>
                <a:gd name="connsiteY749" fmla="*/ 262071 h 927411"/>
                <a:gd name="connsiteX750" fmla="*/ 655367 w 951642"/>
                <a:gd name="connsiteY750" fmla="*/ 262071 h 927411"/>
                <a:gd name="connsiteX751" fmla="*/ 665330 w 951642"/>
                <a:gd name="connsiteY751" fmla="*/ 272034 h 927411"/>
                <a:gd name="connsiteX752" fmla="*/ 655367 w 951642"/>
                <a:gd name="connsiteY752" fmla="*/ 281997 h 927411"/>
                <a:gd name="connsiteX753" fmla="*/ 645404 w 951642"/>
                <a:gd name="connsiteY753" fmla="*/ 272034 h 927411"/>
                <a:gd name="connsiteX754" fmla="*/ 655367 w 951642"/>
                <a:gd name="connsiteY754" fmla="*/ 262071 h 927411"/>
                <a:gd name="connsiteX755" fmla="*/ 565594 w 951642"/>
                <a:gd name="connsiteY755" fmla="*/ 262071 h 927411"/>
                <a:gd name="connsiteX756" fmla="*/ 575557 w 951642"/>
                <a:gd name="connsiteY756" fmla="*/ 272034 h 927411"/>
                <a:gd name="connsiteX757" fmla="*/ 565594 w 951642"/>
                <a:gd name="connsiteY757" fmla="*/ 281997 h 927411"/>
                <a:gd name="connsiteX758" fmla="*/ 555631 w 951642"/>
                <a:gd name="connsiteY758" fmla="*/ 272034 h 927411"/>
                <a:gd name="connsiteX759" fmla="*/ 565594 w 951642"/>
                <a:gd name="connsiteY759" fmla="*/ 262071 h 927411"/>
                <a:gd name="connsiteX760" fmla="*/ 475821 w 951642"/>
                <a:gd name="connsiteY760" fmla="*/ 262071 h 927411"/>
                <a:gd name="connsiteX761" fmla="*/ 485784 w 951642"/>
                <a:gd name="connsiteY761" fmla="*/ 272034 h 927411"/>
                <a:gd name="connsiteX762" fmla="*/ 475821 w 951642"/>
                <a:gd name="connsiteY762" fmla="*/ 281997 h 927411"/>
                <a:gd name="connsiteX763" fmla="*/ 465858 w 951642"/>
                <a:gd name="connsiteY763" fmla="*/ 272034 h 927411"/>
                <a:gd name="connsiteX764" fmla="*/ 475821 w 951642"/>
                <a:gd name="connsiteY764" fmla="*/ 262071 h 927411"/>
                <a:gd name="connsiteX765" fmla="*/ 386048 w 951642"/>
                <a:gd name="connsiteY765" fmla="*/ 262071 h 927411"/>
                <a:gd name="connsiteX766" fmla="*/ 396011 w 951642"/>
                <a:gd name="connsiteY766" fmla="*/ 272034 h 927411"/>
                <a:gd name="connsiteX767" fmla="*/ 386048 w 951642"/>
                <a:gd name="connsiteY767" fmla="*/ 281997 h 927411"/>
                <a:gd name="connsiteX768" fmla="*/ 376085 w 951642"/>
                <a:gd name="connsiteY768" fmla="*/ 272034 h 927411"/>
                <a:gd name="connsiteX769" fmla="*/ 386048 w 951642"/>
                <a:gd name="connsiteY769" fmla="*/ 262071 h 927411"/>
                <a:gd name="connsiteX770" fmla="*/ 206483 w 951642"/>
                <a:gd name="connsiteY770" fmla="*/ 262071 h 927411"/>
                <a:gd name="connsiteX771" fmla="*/ 216446 w 951642"/>
                <a:gd name="connsiteY771" fmla="*/ 272034 h 927411"/>
                <a:gd name="connsiteX772" fmla="*/ 206483 w 951642"/>
                <a:gd name="connsiteY772" fmla="*/ 281997 h 927411"/>
                <a:gd name="connsiteX773" fmla="*/ 196520 w 951642"/>
                <a:gd name="connsiteY773" fmla="*/ 272034 h 927411"/>
                <a:gd name="connsiteX774" fmla="*/ 206483 w 951642"/>
                <a:gd name="connsiteY774" fmla="*/ 262071 h 927411"/>
                <a:gd name="connsiteX775" fmla="*/ 116710 w 951642"/>
                <a:gd name="connsiteY775" fmla="*/ 262071 h 927411"/>
                <a:gd name="connsiteX776" fmla="*/ 126673 w 951642"/>
                <a:gd name="connsiteY776" fmla="*/ 272034 h 927411"/>
                <a:gd name="connsiteX777" fmla="*/ 116710 w 951642"/>
                <a:gd name="connsiteY777" fmla="*/ 281997 h 927411"/>
                <a:gd name="connsiteX778" fmla="*/ 106747 w 951642"/>
                <a:gd name="connsiteY778" fmla="*/ 272034 h 927411"/>
                <a:gd name="connsiteX779" fmla="*/ 116710 w 951642"/>
                <a:gd name="connsiteY779" fmla="*/ 262071 h 927411"/>
                <a:gd name="connsiteX780" fmla="*/ 26937 w 951642"/>
                <a:gd name="connsiteY780" fmla="*/ 262071 h 927411"/>
                <a:gd name="connsiteX781" fmla="*/ 36900 w 951642"/>
                <a:gd name="connsiteY781" fmla="*/ 272034 h 927411"/>
                <a:gd name="connsiteX782" fmla="*/ 26937 w 951642"/>
                <a:gd name="connsiteY782" fmla="*/ 281997 h 927411"/>
                <a:gd name="connsiteX783" fmla="*/ 16974 w 951642"/>
                <a:gd name="connsiteY783" fmla="*/ 272034 h 927411"/>
                <a:gd name="connsiteX784" fmla="*/ 26937 w 951642"/>
                <a:gd name="connsiteY784" fmla="*/ 262071 h 927411"/>
                <a:gd name="connsiteX785" fmla="*/ 296266 w 951642"/>
                <a:gd name="connsiteY785" fmla="*/ 262062 h 927411"/>
                <a:gd name="connsiteX786" fmla="*/ 306238 w 951642"/>
                <a:gd name="connsiteY786" fmla="*/ 272035 h 927411"/>
                <a:gd name="connsiteX787" fmla="*/ 296266 w 951642"/>
                <a:gd name="connsiteY787" fmla="*/ 282007 h 927411"/>
                <a:gd name="connsiteX788" fmla="*/ 286293 w 951642"/>
                <a:gd name="connsiteY788" fmla="*/ 272035 h 927411"/>
                <a:gd name="connsiteX789" fmla="*/ 296266 w 951642"/>
                <a:gd name="connsiteY789" fmla="*/ 262062 h 927411"/>
                <a:gd name="connsiteX790" fmla="*/ 879815 w 951642"/>
                <a:gd name="connsiteY790" fmla="*/ 218390 h 927411"/>
                <a:gd name="connsiteX791" fmla="*/ 888568 w 951642"/>
                <a:gd name="connsiteY791" fmla="*/ 227143 h 927411"/>
                <a:gd name="connsiteX792" fmla="*/ 879815 w 951642"/>
                <a:gd name="connsiteY792" fmla="*/ 235897 h 927411"/>
                <a:gd name="connsiteX793" fmla="*/ 871061 w 951642"/>
                <a:gd name="connsiteY793" fmla="*/ 227143 h 927411"/>
                <a:gd name="connsiteX794" fmla="*/ 879815 w 951642"/>
                <a:gd name="connsiteY794" fmla="*/ 218390 h 927411"/>
                <a:gd name="connsiteX795" fmla="*/ 790032 w 951642"/>
                <a:gd name="connsiteY795" fmla="*/ 218390 h 927411"/>
                <a:gd name="connsiteX796" fmla="*/ 798786 w 951642"/>
                <a:gd name="connsiteY796" fmla="*/ 227143 h 927411"/>
                <a:gd name="connsiteX797" fmla="*/ 790032 w 951642"/>
                <a:gd name="connsiteY797" fmla="*/ 235897 h 927411"/>
                <a:gd name="connsiteX798" fmla="*/ 781279 w 951642"/>
                <a:gd name="connsiteY798" fmla="*/ 227143 h 927411"/>
                <a:gd name="connsiteX799" fmla="*/ 790032 w 951642"/>
                <a:gd name="connsiteY799" fmla="*/ 218390 h 927411"/>
                <a:gd name="connsiteX800" fmla="*/ 700258 w 951642"/>
                <a:gd name="connsiteY800" fmla="*/ 218390 h 927411"/>
                <a:gd name="connsiteX801" fmla="*/ 709012 w 951642"/>
                <a:gd name="connsiteY801" fmla="*/ 227143 h 927411"/>
                <a:gd name="connsiteX802" fmla="*/ 700258 w 951642"/>
                <a:gd name="connsiteY802" fmla="*/ 235897 h 927411"/>
                <a:gd name="connsiteX803" fmla="*/ 691505 w 951642"/>
                <a:gd name="connsiteY803" fmla="*/ 227143 h 927411"/>
                <a:gd name="connsiteX804" fmla="*/ 700258 w 951642"/>
                <a:gd name="connsiteY804" fmla="*/ 218390 h 927411"/>
                <a:gd name="connsiteX805" fmla="*/ 610485 w 951642"/>
                <a:gd name="connsiteY805" fmla="*/ 218390 h 927411"/>
                <a:gd name="connsiteX806" fmla="*/ 619239 w 951642"/>
                <a:gd name="connsiteY806" fmla="*/ 227143 h 927411"/>
                <a:gd name="connsiteX807" fmla="*/ 610485 w 951642"/>
                <a:gd name="connsiteY807" fmla="*/ 235897 h 927411"/>
                <a:gd name="connsiteX808" fmla="*/ 601732 w 951642"/>
                <a:gd name="connsiteY808" fmla="*/ 227143 h 927411"/>
                <a:gd name="connsiteX809" fmla="*/ 610485 w 951642"/>
                <a:gd name="connsiteY809" fmla="*/ 218390 h 927411"/>
                <a:gd name="connsiteX810" fmla="*/ 520713 w 951642"/>
                <a:gd name="connsiteY810" fmla="*/ 218390 h 927411"/>
                <a:gd name="connsiteX811" fmla="*/ 529466 w 951642"/>
                <a:gd name="connsiteY811" fmla="*/ 227143 h 927411"/>
                <a:gd name="connsiteX812" fmla="*/ 520713 w 951642"/>
                <a:gd name="connsiteY812" fmla="*/ 235897 h 927411"/>
                <a:gd name="connsiteX813" fmla="*/ 511959 w 951642"/>
                <a:gd name="connsiteY813" fmla="*/ 227143 h 927411"/>
                <a:gd name="connsiteX814" fmla="*/ 520713 w 951642"/>
                <a:gd name="connsiteY814" fmla="*/ 218390 h 927411"/>
                <a:gd name="connsiteX815" fmla="*/ 430930 w 951642"/>
                <a:gd name="connsiteY815" fmla="*/ 218390 h 927411"/>
                <a:gd name="connsiteX816" fmla="*/ 439684 w 951642"/>
                <a:gd name="connsiteY816" fmla="*/ 227143 h 927411"/>
                <a:gd name="connsiteX817" fmla="*/ 430930 w 951642"/>
                <a:gd name="connsiteY817" fmla="*/ 235897 h 927411"/>
                <a:gd name="connsiteX818" fmla="*/ 422177 w 951642"/>
                <a:gd name="connsiteY818" fmla="*/ 227143 h 927411"/>
                <a:gd name="connsiteX819" fmla="*/ 430930 w 951642"/>
                <a:gd name="connsiteY819" fmla="*/ 218390 h 927411"/>
                <a:gd name="connsiteX820" fmla="*/ 341156 w 951642"/>
                <a:gd name="connsiteY820" fmla="*/ 218390 h 927411"/>
                <a:gd name="connsiteX821" fmla="*/ 349910 w 951642"/>
                <a:gd name="connsiteY821" fmla="*/ 227143 h 927411"/>
                <a:gd name="connsiteX822" fmla="*/ 341156 w 951642"/>
                <a:gd name="connsiteY822" fmla="*/ 235897 h 927411"/>
                <a:gd name="connsiteX823" fmla="*/ 332403 w 951642"/>
                <a:gd name="connsiteY823" fmla="*/ 227143 h 927411"/>
                <a:gd name="connsiteX824" fmla="*/ 341156 w 951642"/>
                <a:gd name="connsiteY824" fmla="*/ 218390 h 927411"/>
                <a:gd name="connsiteX825" fmla="*/ 251374 w 951642"/>
                <a:gd name="connsiteY825" fmla="*/ 218390 h 927411"/>
                <a:gd name="connsiteX826" fmla="*/ 260128 w 951642"/>
                <a:gd name="connsiteY826" fmla="*/ 227143 h 927411"/>
                <a:gd name="connsiteX827" fmla="*/ 251374 w 951642"/>
                <a:gd name="connsiteY827" fmla="*/ 235897 h 927411"/>
                <a:gd name="connsiteX828" fmla="*/ 242621 w 951642"/>
                <a:gd name="connsiteY828" fmla="*/ 227143 h 927411"/>
                <a:gd name="connsiteX829" fmla="*/ 251374 w 951642"/>
                <a:gd name="connsiteY829" fmla="*/ 218390 h 927411"/>
                <a:gd name="connsiteX830" fmla="*/ 161601 w 951642"/>
                <a:gd name="connsiteY830" fmla="*/ 218390 h 927411"/>
                <a:gd name="connsiteX831" fmla="*/ 170355 w 951642"/>
                <a:gd name="connsiteY831" fmla="*/ 227143 h 927411"/>
                <a:gd name="connsiteX832" fmla="*/ 161601 w 951642"/>
                <a:gd name="connsiteY832" fmla="*/ 235897 h 927411"/>
                <a:gd name="connsiteX833" fmla="*/ 152848 w 951642"/>
                <a:gd name="connsiteY833" fmla="*/ 227143 h 927411"/>
                <a:gd name="connsiteX834" fmla="*/ 161601 w 951642"/>
                <a:gd name="connsiteY834" fmla="*/ 218390 h 927411"/>
                <a:gd name="connsiteX835" fmla="*/ 71828 w 951642"/>
                <a:gd name="connsiteY835" fmla="*/ 218390 h 927411"/>
                <a:gd name="connsiteX836" fmla="*/ 80582 w 951642"/>
                <a:gd name="connsiteY836" fmla="*/ 227143 h 927411"/>
                <a:gd name="connsiteX837" fmla="*/ 71828 w 951642"/>
                <a:gd name="connsiteY837" fmla="*/ 235897 h 927411"/>
                <a:gd name="connsiteX838" fmla="*/ 63075 w 951642"/>
                <a:gd name="connsiteY838" fmla="*/ 227143 h 927411"/>
                <a:gd name="connsiteX839" fmla="*/ 71828 w 951642"/>
                <a:gd name="connsiteY839" fmla="*/ 218390 h 927411"/>
                <a:gd name="connsiteX840" fmla="*/ 924706 w 951642"/>
                <a:gd name="connsiteY840" fmla="*/ 174717 h 927411"/>
                <a:gd name="connsiteX841" fmla="*/ 932250 w 951642"/>
                <a:gd name="connsiteY841" fmla="*/ 182261 h 927411"/>
                <a:gd name="connsiteX842" fmla="*/ 924706 w 951642"/>
                <a:gd name="connsiteY842" fmla="*/ 189805 h 927411"/>
                <a:gd name="connsiteX843" fmla="*/ 917162 w 951642"/>
                <a:gd name="connsiteY843" fmla="*/ 182261 h 927411"/>
                <a:gd name="connsiteX844" fmla="*/ 924706 w 951642"/>
                <a:gd name="connsiteY844" fmla="*/ 174717 h 927411"/>
                <a:gd name="connsiteX845" fmla="*/ 834924 w 951642"/>
                <a:gd name="connsiteY845" fmla="*/ 174717 h 927411"/>
                <a:gd name="connsiteX846" fmla="*/ 842468 w 951642"/>
                <a:gd name="connsiteY846" fmla="*/ 182261 h 927411"/>
                <a:gd name="connsiteX847" fmla="*/ 834924 w 951642"/>
                <a:gd name="connsiteY847" fmla="*/ 189805 h 927411"/>
                <a:gd name="connsiteX848" fmla="*/ 827380 w 951642"/>
                <a:gd name="connsiteY848" fmla="*/ 182261 h 927411"/>
                <a:gd name="connsiteX849" fmla="*/ 834924 w 951642"/>
                <a:gd name="connsiteY849" fmla="*/ 174717 h 927411"/>
                <a:gd name="connsiteX850" fmla="*/ 745141 w 951642"/>
                <a:gd name="connsiteY850" fmla="*/ 174717 h 927411"/>
                <a:gd name="connsiteX851" fmla="*/ 752685 w 951642"/>
                <a:gd name="connsiteY851" fmla="*/ 182261 h 927411"/>
                <a:gd name="connsiteX852" fmla="*/ 745141 w 951642"/>
                <a:gd name="connsiteY852" fmla="*/ 189805 h 927411"/>
                <a:gd name="connsiteX853" fmla="*/ 737597 w 951642"/>
                <a:gd name="connsiteY853" fmla="*/ 182261 h 927411"/>
                <a:gd name="connsiteX854" fmla="*/ 745141 w 951642"/>
                <a:gd name="connsiteY854" fmla="*/ 174717 h 927411"/>
                <a:gd name="connsiteX855" fmla="*/ 655368 w 951642"/>
                <a:gd name="connsiteY855" fmla="*/ 174717 h 927411"/>
                <a:gd name="connsiteX856" fmla="*/ 662912 w 951642"/>
                <a:gd name="connsiteY856" fmla="*/ 182261 h 927411"/>
                <a:gd name="connsiteX857" fmla="*/ 655368 w 951642"/>
                <a:gd name="connsiteY857" fmla="*/ 189805 h 927411"/>
                <a:gd name="connsiteX858" fmla="*/ 647824 w 951642"/>
                <a:gd name="connsiteY858" fmla="*/ 182261 h 927411"/>
                <a:gd name="connsiteX859" fmla="*/ 655368 w 951642"/>
                <a:gd name="connsiteY859" fmla="*/ 174717 h 927411"/>
                <a:gd name="connsiteX860" fmla="*/ 565595 w 951642"/>
                <a:gd name="connsiteY860" fmla="*/ 174717 h 927411"/>
                <a:gd name="connsiteX861" fmla="*/ 573139 w 951642"/>
                <a:gd name="connsiteY861" fmla="*/ 182261 h 927411"/>
                <a:gd name="connsiteX862" fmla="*/ 565595 w 951642"/>
                <a:gd name="connsiteY862" fmla="*/ 189805 h 927411"/>
                <a:gd name="connsiteX863" fmla="*/ 558051 w 951642"/>
                <a:gd name="connsiteY863" fmla="*/ 182261 h 927411"/>
                <a:gd name="connsiteX864" fmla="*/ 565595 w 951642"/>
                <a:gd name="connsiteY864" fmla="*/ 174717 h 927411"/>
                <a:gd name="connsiteX865" fmla="*/ 475822 w 951642"/>
                <a:gd name="connsiteY865" fmla="*/ 174717 h 927411"/>
                <a:gd name="connsiteX866" fmla="*/ 483366 w 951642"/>
                <a:gd name="connsiteY866" fmla="*/ 182261 h 927411"/>
                <a:gd name="connsiteX867" fmla="*/ 475822 w 951642"/>
                <a:gd name="connsiteY867" fmla="*/ 189805 h 927411"/>
                <a:gd name="connsiteX868" fmla="*/ 468278 w 951642"/>
                <a:gd name="connsiteY868" fmla="*/ 182261 h 927411"/>
                <a:gd name="connsiteX869" fmla="*/ 475822 w 951642"/>
                <a:gd name="connsiteY869" fmla="*/ 174717 h 927411"/>
                <a:gd name="connsiteX870" fmla="*/ 386039 w 951642"/>
                <a:gd name="connsiteY870" fmla="*/ 174717 h 927411"/>
                <a:gd name="connsiteX871" fmla="*/ 393583 w 951642"/>
                <a:gd name="connsiteY871" fmla="*/ 182261 h 927411"/>
                <a:gd name="connsiteX872" fmla="*/ 386039 w 951642"/>
                <a:gd name="connsiteY872" fmla="*/ 189805 h 927411"/>
                <a:gd name="connsiteX873" fmla="*/ 378495 w 951642"/>
                <a:gd name="connsiteY873" fmla="*/ 182261 h 927411"/>
                <a:gd name="connsiteX874" fmla="*/ 386039 w 951642"/>
                <a:gd name="connsiteY874" fmla="*/ 174717 h 927411"/>
                <a:gd name="connsiteX875" fmla="*/ 296266 w 951642"/>
                <a:gd name="connsiteY875" fmla="*/ 174717 h 927411"/>
                <a:gd name="connsiteX876" fmla="*/ 303810 w 951642"/>
                <a:gd name="connsiteY876" fmla="*/ 182261 h 927411"/>
                <a:gd name="connsiteX877" fmla="*/ 296266 w 951642"/>
                <a:gd name="connsiteY877" fmla="*/ 189805 h 927411"/>
                <a:gd name="connsiteX878" fmla="*/ 288722 w 951642"/>
                <a:gd name="connsiteY878" fmla="*/ 182261 h 927411"/>
                <a:gd name="connsiteX879" fmla="*/ 296266 w 951642"/>
                <a:gd name="connsiteY879" fmla="*/ 174717 h 927411"/>
                <a:gd name="connsiteX880" fmla="*/ 206493 w 951642"/>
                <a:gd name="connsiteY880" fmla="*/ 174717 h 927411"/>
                <a:gd name="connsiteX881" fmla="*/ 214037 w 951642"/>
                <a:gd name="connsiteY881" fmla="*/ 182261 h 927411"/>
                <a:gd name="connsiteX882" fmla="*/ 206493 w 951642"/>
                <a:gd name="connsiteY882" fmla="*/ 189805 h 927411"/>
                <a:gd name="connsiteX883" fmla="*/ 198949 w 951642"/>
                <a:gd name="connsiteY883" fmla="*/ 182261 h 927411"/>
                <a:gd name="connsiteX884" fmla="*/ 206493 w 951642"/>
                <a:gd name="connsiteY884" fmla="*/ 174717 h 927411"/>
                <a:gd name="connsiteX885" fmla="*/ 116710 w 951642"/>
                <a:gd name="connsiteY885" fmla="*/ 174717 h 927411"/>
                <a:gd name="connsiteX886" fmla="*/ 124254 w 951642"/>
                <a:gd name="connsiteY886" fmla="*/ 182261 h 927411"/>
                <a:gd name="connsiteX887" fmla="*/ 116710 w 951642"/>
                <a:gd name="connsiteY887" fmla="*/ 189805 h 927411"/>
                <a:gd name="connsiteX888" fmla="*/ 109166 w 951642"/>
                <a:gd name="connsiteY888" fmla="*/ 182261 h 927411"/>
                <a:gd name="connsiteX889" fmla="*/ 116710 w 951642"/>
                <a:gd name="connsiteY889" fmla="*/ 174717 h 927411"/>
                <a:gd name="connsiteX890" fmla="*/ 26937 w 951642"/>
                <a:gd name="connsiteY890" fmla="*/ 174717 h 927411"/>
                <a:gd name="connsiteX891" fmla="*/ 34481 w 951642"/>
                <a:gd name="connsiteY891" fmla="*/ 182261 h 927411"/>
                <a:gd name="connsiteX892" fmla="*/ 26937 w 951642"/>
                <a:gd name="connsiteY892" fmla="*/ 189805 h 927411"/>
                <a:gd name="connsiteX893" fmla="*/ 19393 w 951642"/>
                <a:gd name="connsiteY893" fmla="*/ 182261 h 927411"/>
                <a:gd name="connsiteX894" fmla="*/ 26937 w 951642"/>
                <a:gd name="connsiteY894" fmla="*/ 174717 h 927411"/>
                <a:gd name="connsiteX895" fmla="*/ 700259 w 951642"/>
                <a:gd name="connsiteY895" fmla="*/ 131045 h 927411"/>
                <a:gd name="connsiteX896" fmla="*/ 706583 w 951642"/>
                <a:gd name="connsiteY896" fmla="*/ 137370 h 927411"/>
                <a:gd name="connsiteX897" fmla="*/ 700259 w 951642"/>
                <a:gd name="connsiteY897" fmla="*/ 143694 h 927411"/>
                <a:gd name="connsiteX898" fmla="*/ 693934 w 951642"/>
                <a:gd name="connsiteY898" fmla="*/ 137370 h 927411"/>
                <a:gd name="connsiteX899" fmla="*/ 700259 w 951642"/>
                <a:gd name="connsiteY899" fmla="*/ 131045 h 927411"/>
                <a:gd name="connsiteX900" fmla="*/ 251375 w 951642"/>
                <a:gd name="connsiteY900" fmla="*/ 131045 h 927411"/>
                <a:gd name="connsiteX901" fmla="*/ 257699 w 951642"/>
                <a:gd name="connsiteY901" fmla="*/ 137370 h 927411"/>
                <a:gd name="connsiteX902" fmla="*/ 251375 w 951642"/>
                <a:gd name="connsiteY902" fmla="*/ 143694 h 927411"/>
                <a:gd name="connsiteX903" fmla="*/ 245050 w 951642"/>
                <a:gd name="connsiteY903" fmla="*/ 137370 h 927411"/>
                <a:gd name="connsiteX904" fmla="*/ 251375 w 951642"/>
                <a:gd name="connsiteY904" fmla="*/ 131045 h 927411"/>
                <a:gd name="connsiteX905" fmla="*/ 879815 w 951642"/>
                <a:gd name="connsiteY905" fmla="*/ 131036 h 927411"/>
                <a:gd name="connsiteX906" fmla="*/ 886149 w 951642"/>
                <a:gd name="connsiteY906" fmla="*/ 137370 h 927411"/>
                <a:gd name="connsiteX907" fmla="*/ 879815 w 951642"/>
                <a:gd name="connsiteY907" fmla="*/ 143704 h 927411"/>
                <a:gd name="connsiteX908" fmla="*/ 873481 w 951642"/>
                <a:gd name="connsiteY908" fmla="*/ 137370 h 927411"/>
                <a:gd name="connsiteX909" fmla="*/ 879815 w 951642"/>
                <a:gd name="connsiteY909" fmla="*/ 131036 h 927411"/>
                <a:gd name="connsiteX910" fmla="*/ 790032 w 951642"/>
                <a:gd name="connsiteY910" fmla="*/ 131036 h 927411"/>
                <a:gd name="connsiteX911" fmla="*/ 796366 w 951642"/>
                <a:gd name="connsiteY911" fmla="*/ 137370 h 927411"/>
                <a:gd name="connsiteX912" fmla="*/ 790032 w 951642"/>
                <a:gd name="connsiteY912" fmla="*/ 143704 h 927411"/>
                <a:gd name="connsiteX913" fmla="*/ 783698 w 951642"/>
                <a:gd name="connsiteY913" fmla="*/ 137370 h 927411"/>
                <a:gd name="connsiteX914" fmla="*/ 790032 w 951642"/>
                <a:gd name="connsiteY914" fmla="*/ 131036 h 927411"/>
                <a:gd name="connsiteX915" fmla="*/ 610486 w 951642"/>
                <a:gd name="connsiteY915" fmla="*/ 131036 h 927411"/>
                <a:gd name="connsiteX916" fmla="*/ 616820 w 951642"/>
                <a:gd name="connsiteY916" fmla="*/ 137370 h 927411"/>
                <a:gd name="connsiteX917" fmla="*/ 610486 w 951642"/>
                <a:gd name="connsiteY917" fmla="*/ 143704 h 927411"/>
                <a:gd name="connsiteX918" fmla="*/ 604152 w 951642"/>
                <a:gd name="connsiteY918" fmla="*/ 137370 h 927411"/>
                <a:gd name="connsiteX919" fmla="*/ 610486 w 951642"/>
                <a:gd name="connsiteY919" fmla="*/ 131036 h 927411"/>
                <a:gd name="connsiteX920" fmla="*/ 520703 w 951642"/>
                <a:gd name="connsiteY920" fmla="*/ 131036 h 927411"/>
                <a:gd name="connsiteX921" fmla="*/ 527037 w 951642"/>
                <a:gd name="connsiteY921" fmla="*/ 137370 h 927411"/>
                <a:gd name="connsiteX922" fmla="*/ 520703 w 951642"/>
                <a:gd name="connsiteY922" fmla="*/ 143704 h 927411"/>
                <a:gd name="connsiteX923" fmla="*/ 514369 w 951642"/>
                <a:gd name="connsiteY923" fmla="*/ 137370 h 927411"/>
                <a:gd name="connsiteX924" fmla="*/ 520703 w 951642"/>
                <a:gd name="connsiteY924" fmla="*/ 131036 h 927411"/>
                <a:gd name="connsiteX925" fmla="*/ 430930 w 951642"/>
                <a:gd name="connsiteY925" fmla="*/ 131036 h 927411"/>
                <a:gd name="connsiteX926" fmla="*/ 437264 w 951642"/>
                <a:gd name="connsiteY926" fmla="*/ 137370 h 927411"/>
                <a:gd name="connsiteX927" fmla="*/ 430930 w 951642"/>
                <a:gd name="connsiteY927" fmla="*/ 143704 h 927411"/>
                <a:gd name="connsiteX928" fmla="*/ 424596 w 951642"/>
                <a:gd name="connsiteY928" fmla="*/ 137370 h 927411"/>
                <a:gd name="connsiteX929" fmla="*/ 430930 w 951642"/>
                <a:gd name="connsiteY929" fmla="*/ 131036 h 927411"/>
                <a:gd name="connsiteX930" fmla="*/ 341147 w 951642"/>
                <a:gd name="connsiteY930" fmla="*/ 131036 h 927411"/>
                <a:gd name="connsiteX931" fmla="*/ 347481 w 951642"/>
                <a:gd name="connsiteY931" fmla="*/ 137370 h 927411"/>
                <a:gd name="connsiteX932" fmla="*/ 341147 w 951642"/>
                <a:gd name="connsiteY932" fmla="*/ 143704 h 927411"/>
                <a:gd name="connsiteX933" fmla="*/ 334813 w 951642"/>
                <a:gd name="connsiteY933" fmla="*/ 137370 h 927411"/>
                <a:gd name="connsiteX934" fmla="*/ 341147 w 951642"/>
                <a:gd name="connsiteY934" fmla="*/ 131036 h 927411"/>
                <a:gd name="connsiteX935" fmla="*/ 161601 w 951642"/>
                <a:gd name="connsiteY935" fmla="*/ 131036 h 927411"/>
                <a:gd name="connsiteX936" fmla="*/ 167935 w 951642"/>
                <a:gd name="connsiteY936" fmla="*/ 137370 h 927411"/>
                <a:gd name="connsiteX937" fmla="*/ 161601 w 951642"/>
                <a:gd name="connsiteY937" fmla="*/ 143704 h 927411"/>
                <a:gd name="connsiteX938" fmla="*/ 155267 w 951642"/>
                <a:gd name="connsiteY938" fmla="*/ 137370 h 927411"/>
                <a:gd name="connsiteX939" fmla="*/ 161601 w 951642"/>
                <a:gd name="connsiteY939" fmla="*/ 131036 h 927411"/>
                <a:gd name="connsiteX940" fmla="*/ 71828 w 951642"/>
                <a:gd name="connsiteY940" fmla="*/ 131036 h 927411"/>
                <a:gd name="connsiteX941" fmla="*/ 78162 w 951642"/>
                <a:gd name="connsiteY941" fmla="*/ 137370 h 927411"/>
                <a:gd name="connsiteX942" fmla="*/ 71828 w 951642"/>
                <a:gd name="connsiteY942" fmla="*/ 143704 h 927411"/>
                <a:gd name="connsiteX943" fmla="*/ 65494 w 951642"/>
                <a:gd name="connsiteY943" fmla="*/ 137370 h 927411"/>
                <a:gd name="connsiteX944" fmla="*/ 71828 w 951642"/>
                <a:gd name="connsiteY944" fmla="*/ 131036 h 927411"/>
                <a:gd name="connsiteX945" fmla="*/ 924706 w 951642"/>
                <a:gd name="connsiteY945" fmla="*/ 87364 h 927411"/>
                <a:gd name="connsiteX946" fmla="*/ 929821 w 951642"/>
                <a:gd name="connsiteY946" fmla="*/ 92479 h 927411"/>
                <a:gd name="connsiteX947" fmla="*/ 924706 w 951642"/>
                <a:gd name="connsiteY947" fmla="*/ 97594 h 927411"/>
                <a:gd name="connsiteX948" fmla="*/ 919591 w 951642"/>
                <a:gd name="connsiteY948" fmla="*/ 92479 h 927411"/>
                <a:gd name="connsiteX949" fmla="*/ 924706 w 951642"/>
                <a:gd name="connsiteY949" fmla="*/ 87364 h 927411"/>
                <a:gd name="connsiteX950" fmla="*/ 834923 w 951642"/>
                <a:gd name="connsiteY950" fmla="*/ 87364 h 927411"/>
                <a:gd name="connsiteX951" fmla="*/ 840038 w 951642"/>
                <a:gd name="connsiteY951" fmla="*/ 92479 h 927411"/>
                <a:gd name="connsiteX952" fmla="*/ 834923 w 951642"/>
                <a:gd name="connsiteY952" fmla="*/ 97594 h 927411"/>
                <a:gd name="connsiteX953" fmla="*/ 829808 w 951642"/>
                <a:gd name="connsiteY953" fmla="*/ 92479 h 927411"/>
                <a:gd name="connsiteX954" fmla="*/ 834923 w 951642"/>
                <a:gd name="connsiteY954" fmla="*/ 87364 h 927411"/>
                <a:gd name="connsiteX955" fmla="*/ 745150 w 951642"/>
                <a:gd name="connsiteY955" fmla="*/ 87364 h 927411"/>
                <a:gd name="connsiteX956" fmla="*/ 750265 w 951642"/>
                <a:gd name="connsiteY956" fmla="*/ 92479 h 927411"/>
                <a:gd name="connsiteX957" fmla="*/ 745150 w 951642"/>
                <a:gd name="connsiteY957" fmla="*/ 97594 h 927411"/>
                <a:gd name="connsiteX958" fmla="*/ 740035 w 951642"/>
                <a:gd name="connsiteY958" fmla="*/ 92479 h 927411"/>
                <a:gd name="connsiteX959" fmla="*/ 745150 w 951642"/>
                <a:gd name="connsiteY959" fmla="*/ 87364 h 927411"/>
                <a:gd name="connsiteX960" fmla="*/ 655368 w 951642"/>
                <a:gd name="connsiteY960" fmla="*/ 87364 h 927411"/>
                <a:gd name="connsiteX961" fmla="*/ 660483 w 951642"/>
                <a:gd name="connsiteY961" fmla="*/ 92479 h 927411"/>
                <a:gd name="connsiteX962" fmla="*/ 655368 w 951642"/>
                <a:gd name="connsiteY962" fmla="*/ 97594 h 927411"/>
                <a:gd name="connsiteX963" fmla="*/ 650253 w 951642"/>
                <a:gd name="connsiteY963" fmla="*/ 92479 h 927411"/>
                <a:gd name="connsiteX964" fmla="*/ 655368 w 951642"/>
                <a:gd name="connsiteY964" fmla="*/ 87364 h 927411"/>
                <a:gd name="connsiteX965" fmla="*/ 565595 w 951642"/>
                <a:gd name="connsiteY965" fmla="*/ 87364 h 927411"/>
                <a:gd name="connsiteX966" fmla="*/ 570710 w 951642"/>
                <a:gd name="connsiteY966" fmla="*/ 92479 h 927411"/>
                <a:gd name="connsiteX967" fmla="*/ 565595 w 951642"/>
                <a:gd name="connsiteY967" fmla="*/ 97594 h 927411"/>
                <a:gd name="connsiteX968" fmla="*/ 560480 w 951642"/>
                <a:gd name="connsiteY968" fmla="*/ 92479 h 927411"/>
                <a:gd name="connsiteX969" fmla="*/ 565595 w 951642"/>
                <a:gd name="connsiteY969" fmla="*/ 87364 h 927411"/>
                <a:gd name="connsiteX970" fmla="*/ 475821 w 951642"/>
                <a:gd name="connsiteY970" fmla="*/ 87364 h 927411"/>
                <a:gd name="connsiteX971" fmla="*/ 480936 w 951642"/>
                <a:gd name="connsiteY971" fmla="*/ 92479 h 927411"/>
                <a:gd name="connsiteX972" fmla="*/ 475821 w 951642"/>
                <a:gd name="connsiteY972" fmla="*/ 97594 h 927411"/>
                <a:gd name="connsiteX973" fmla="*/ 470706 w 951642"/>
                <a:gd name="connsiteY973" fmla="*/ 92479 h 927411"/>
                <a:gd name="connsiteX974" fmla="*/ 475821 w 951642"/>
                <a:gd name="connsiteY974" fmla="*/ 87364 h 927411"/>
                <a:gd name="connsiteX975" fmla="*/ 296266 w 951642"/>
                <a:gd name="connsiteY975" fmla="*/ 87364 h 927411"/>
                <a:gd name="connsiteX976" fmla="*/ 301381 w 951642"/>
                <a:gd name="connsiteY976" fmla="*/ 92479 h 927411"/>
                <a:gd name="connsiteX977" fmla="*/ 296266 w 951642"/>
                <a:gd name="connsiteY977" fmla="*/ 97594 h 927411"/>
                <a:gd name="connsiteX978" fmla="*/ 291151 w 951642"/>
                <a:gd name="connsiteY978" fmla="*/ 92479 h 927411"/>
                <a:gd name="connsiteX979" fmla="*/ 296266 w 951642"/>
                <a:gd name="connsiteY979" fmla="*/ 87364 h 927411"/>
                <a:gd name="connsiteX980" fmla="*/ 206483 w 951642"/>
                <a:gd name="connsiteY980" fmla="*/ 87364 h 927411"/>
                <a:gd name="connsiteX981" fmla="*/ 211598 w 951642"/>
                <a:gd name="connsiteY981" fmla="*/ 92479 h 927411"/>
                <a:gd name="connsiteX982" fmla="*/ 206483 w 951642"/>
                <a:gd name="connsiteY982" fmla="*/ 97594 h 927411"/>
                <a:gd name="connsiteX983" fmla="*/ 201368 w 951642"/>
                <a:gd name="connsiteY983" fmla="*/ 92479 h 927411"/>
                <a:gd name="connsiteX984" fmla="*/ 206483 w 951642"/>
                <a:gd name="connsiteY984" fmla="*/ 87364 h 927411"/>
                <a:gd name="connsiteX985" fmla="*/ 26937 w 951642"/>
                <a:gd name="connsiteY985" fmla="*/ 87364 h 927411"/>
                <a:gd name="connsiteX986" fmla="*/ 32052 w 951642"/>
                <a:gd name="connsiteY986" fmla="*/ 92479 h 927411"/>
                <a:gd name="connsiteX987" fmla="*/ 26937 w 951642"/>
                <a:gd name="connsiteY987" fmla="*/ 97594 h 927411"/>
                <a:gd name="connsiteX988" fmla="*/ 21822 w 951642"/>
                <a:gd name="connsiteY988" fmla="*/ 92479 h 927411"/>
                <a:gd name="connsiteX989" fmla="*/ 26937 w 951642"/>
                <a:gd name="connsiteY989" fmla="*/ 87364 h 927411"/>
                <a:gd name="connsiteX990" fmla="*/ 386038 w 951642"/>
                <a:gd name="connsiteY990" fmla="*/ 87354 h 927411"/>
                <a:gd name="connsiteX991" fmla="*/ 391163 w 951642"/>
                <a:gd name="connsiteY991" fmla="*/ 92478 h 927411"/>
                <a:gd name="connsiteX992" fmla="*/ 386038 w 951642"/>
                <a:gd name="connsiteY992" fmla="*/ 97603 h 927411"/>
                <a:gd name="connsiteX993" fmla="*/ 380914 w 951642"/>
                <a:gd name="connsiteY993" fmla="*/ 92478 h 927411"/>
                <a:gd name="connsiteX994" fmla="*/ 386038 w 951642"/>
                <a:gd name="connsiteY994" fmla="*/ 87354 h 927411"/>
                <a:gd name="connsiteX995" fmla="*/ 116709 w 951642"/>
                <a:gd name="connsiteY995" fmla="*/ 87354 h 927411"/>
                <a:gd name="connsiteX996" fmla="*/ 121834 w 951642"/>
                <a:gd name="connsiteY996" fmla="*/ 92478 h 927411"/>
                <a:gd name="connsiteX997" fmla="*/ 116709 w 951642"/>
                <a:gd name="connsiteY997" fmla="*/ 97603 h 927411"/>
                <a:gd name="connsiteX998" fmla="*/ 111585 w 951642"/>
                <a:gd name="connsiteY998" fmla="*/ 92478 h 927411"/>
                <a:gd name="connsiteX999" fmla="*/ 116709 w 951642"/>
                <a:gd name="connsiteY999" fmla="*/ 87354 h 927411"/>
                <a:gd name="connsiteX1000" fmla="*/ 879814 w 951642"/>
                <a:gd name="connsiteY1000" fmla="*/ 43682 h 927411"/>
                <a:gd name="connsiteX1001" fmla="*/ 883719 w 951642"/>
                <a:gd name="connsiteY1001" fmla="*/ 47587 h 927411"/>
                <a:gd name="connsiteX1002" fmla="*/ 879814 w 951642"/>
                <a:gd name="connsiteY1002" fmla="*/ 51493 h 927411"/>
                <a:gd name="connsiteX1003" fmla="*/ 875909 w 951642"/>
                <a:gd name="connsiteY1003" fmla="*/ 47587 h 927411"/>
                <a:gd name="connsiteX1004" fmla="*/ 879814 w 951642"/>
                <a:gd name="connsiteY1004" fmla="*/ 43682 h 927411"/>
                <a:gd name="connsiteX1005" fmla="*/ 790041 w 951642"/>
                <a:gd name="connsiteY1005" fmla="*/ 43682 h 927411"/>
                <a:gd name="connsiteX1006" fmla="*/ 793946 w 951642"/>
                <a:gd name="connsiteY1006" fmla="*/ 47587 h 927411"/>
                <a:gd name="connsiteX1007" fmla="*/ 790041 w 951642"/>
                <a:gd name="connsiteY1007" fmla="*/ 51493 h 927411"/>
                <a:gd name="connsiteX1008" fmla="*/ 786136 w 951642"/>
                <a:gd name="connsiteY1008" fmla="*/ 47587 h 927411"/>
                <a:gd name="connsiteX1009" fmla="*/ 790041 w 951642"/>
                <a:gd name="connsiteY1009" fmla="*/ 43682 h 927411"/>
                <a:gd name="connsiteX1010" fmla="*/ 700259 w 951642"/>
                <a:gd name="connsiteY1010" fmla="*/ 43682 h 927411"/>
                <a:gd name="connsiteX1011" fmla="*/ 704165 w 951642"/>
                <a:gd name="connsiteY1011" fmla="*/ 47587 h 927411"/>
                <a:gd name="connsiteX1012" fmla="*/ 700259 w 951642"/>
                <a:gd name="connsiteY1012" fmla="*/ 51493 h 927411"/>
                <a:gd name="connsiteX1013" fmla="*/ 696354 w 951642"/>
                <a:gd name="connsiteY1013" fmla="*/ 47587 h 927411"/>
                <a:gd name="connsiteX1014" fmla="*/ 700259 w 951642"/>
                <a:gd name="connsiteY1014" fmla="*/ 43682 h 927411"/>
                <a:gd name="connsiteX1015" fmla="*/ 610486 w 951642"/>
                <a:gd name="connsiteY1015" fmla="*/ 43682 h 927411"/>
                <a:gd name="connsiteX1016" fmla="*/ 614391 w 951642"/>
                <a:gd name="connsiteY1016" fmla="*/ 47587 h 927411"/>
                <a:gd name="connsiteX1017" fmla="*/ 610486 w 951642"/>
                <a:gd name="connsiteY1017" fmla="*/ 51493 h 927411"/>
                <a:gd name="connsiteX1018" fmla="*/ 606581 w 951642"/>
                <a:gd name="connsiteY1018" fmla="*/ 47587 h 927411"/>
                <a:gd name="connsiteX1019" fmla="*/ 610486 w 951642"/>
                <a:gd name="connsiteY1019" fmla="*/ 43682 h 927411"/>
                <a:gd name="connsiteX1020" fmla="*/ 520703 w 951642"/>
                <a:gd name="connsiteY1020" fmla="*/ 43682 h 927411"/>
                <a:gd name="connsiteX1021" fmla="*/ 524608 w 951642"/>
                <a:gd name="connsiteY1021" fmla="*/ 47587 h 927411"/>
                <a:gd name="connsiteX1022" fmla="*/ 520703 w 951642"/>
                <a:gd name="connsiteY1022" fmla="*/ 51493 h 927411"/>
                <a:gd name="connsiteX1023" fmla="*/ 516798 w 951642"/>
                <a:gd name="connsiteY1023" fmla="*/ 47587 h 927411"/>
                <a:gd name="connsiteX1024" fmla="*/ 520703 w 951642"/>
                <a:gd name="connsiteY1024" fmla="*/ 43682 h 927411"/>
                <a:gd name="connsiteX1025" fmla="*/ 430930 w 951642"/>
                <a:gd name="connsiteY1025" fmla="*/ 43682 h 927411"/>
                <a:gd name="connsiteX1026" fmla="*/ 434836 w 951642"/>
                <a:gd name="connsiteY1026" fmla="*/ 47587 h 927411"/>
                <a:gd name="connsiteX1027" fmla="*/ 430930 w 951642"/>
                <a:gd name="connsiteY1027" fmla="*/ 51493 h 927411"/>
                <a:gd name="connsiteX1028" fmla="*/ 427025 w 951642"/>
                <a:gd name="connsiteY1028" fmla="*/ 47587 h 927411"/>
                <a:gd name="connsiteX1029" fmla="*/ 430930 w 951642"/>
                <a:gd name="connsiteY1029" fmla="*/ 43682 h 927411"/>
                <a:gd name="connsiteX1030" fmla="*/ 341157 w 951642"/>
                <a:gd name="connsiteY1030" fmla="*/ 43682 h 927411"/>
                <a:gd name="connsiteX1031" fmla="*/ 345063 w 951642"/>
                <a:gd name="connsiteY1031" fmla="*/ 47587 h 927411"/>
                <a:gd name="connsiteX1032" fmla="*/ 341157 w 951642"/>
                <a:gd name="connsiteY1032" fmla="*/ 51493 h 927411"/>
                <a:gd name="connsiteX1033" fmla="*/ 337252 w 951642"/>
                <a:gd name="connsiteY1033" fmla="*/ 47587 h 927411"/>
                <a:gd name="connsiteX1034" fmla="*/ 341157 w 951642"/>
                <a:gd name="connsiteY1034" fmla="*/ 43682 h 927411"/>
                <a:gd name="connsiteX1035" fmla="*/ 251374 w 951642"/>
                <a:gd name="connsiteY1035" fmla="*/ 43682 h 927411"/>
                <a:gd name="connsiteX1036" fmla="*/ 255280 w 951642"/>
                <a:gd name="connsiteY1036" fmla="*/ 47587 h 927411"/>
                <a:gd name="connsiteX1037" fmla="*/ 251374 w 951642"/>
                <a:gd name="connsiteY1037" fmla="*/ 51493 h 927411"/>
                <a:gd name="connsiteX1038" fmla="*/ 247469 w 951642"/>
                <a:gd name="connsiteY1038" fmla="*/ 47587 h 927411"/>
                <a:gd name="connsiteX1039" fmla="*/ 251374 w 951642"/>
                <a:gd name="connsiteY1039" fmla="*/ 43682 h 927411"/>
                <a:gd name="connsiteX1040" fmla="*/ 161601 w 951642"/>
                <a:gd name="connsiteY1040" fmla="*/ 43682 h 927411"/>
                <a:gd name="connsiteX1041" fmla="*/ 165506 w 951642"/>
                <a:gd name="connsiteY1041" fmla="*/ 47587 h 927411"/>
                <a:gd name="connsiteX1042" fmla="*/ 161601 w 951642"/>
                <a:gd name="connsiteY1042" fmla="*/ 51493 h 927411"/>
                <a:gd name="connsiteX1043" fmla="*/ 157696 w 951642"/>
                <a:gd name="connsiteY1043" fmla="*/ 47587 h 927411"/>
                <a:gd name="connsiteX1044" fmla="*/ 161601 w 951642"/>
                <a:gd name="connsiteY1044" fmla="*/ 43682 h 927411"/>
                <a:gd name="connsiteX1045" fmla="*/ 71828 w 951642"/>
                <a:gd name="connsiteY1045" fmla="*/ 43682 h 927411"/>
                <a:gd name="connsiteX1046" fmla="*/ 75734 w 951642"/>
                <a:gd name="connsiteY1046" fmla="*/ 47587 h 927411"/>
                <a:gd name="connsiteX1047" fmla="*/ 71828 w 951642"/>
                <a:gd name="connsiteY1047" fmla="*/ 51493 h 927411"/>
                <a:gd name="connsiteX1048" fmla="*/ 67923 w 951642"/>
                <a:gd name="connsiteY1048" fmla="*/ 47587 h 927411"/>
                <a:gd name="connsiteX1049" fmla="*/ 71828 w 951642"/>
                <a:gd name="connsiteY1049" fmla="*/ 43682 h 927411"/>
                <a:gd name="connsiteX1050" fmla="*/ 924706 w 951642"/>
                <a:gd name="connsiteY1050" fmla="*/ 0 h 927411"/>
                <a:gd name="connsiteX1051" fmla="*/ 927392 w 951642"/>
                <a:gd name="connsiteY1051" fmla="*/ 2696 h 927411"/>
                <a:gd name="connsiteX1052" fmla="*/ 924706 w 951642"/>
                <a:gd name="connsiteY1052" fmla="*/ 5391 h 927411"/>
                <a:gd name="connsiteX1053" fmla="*/ 922001 w 951642"/>
                <a:gd name="connsiteY1053" fmla="*/ 2696 h 927411"/>
                <a:gd name="connsiteX1054" fmla="*/ 924706 w 951642"/>
                <a:gd name="connsiteY1054" fmla="*/ 0 h 927411"/>
                <a:gd name="connsiteX1055" fmla="*/ 834914 w 951642"/>
                <a:gd name="connsiteY1055" fmla="*/ 0 h 927411"/>
                <a:gd name="connsiteX1056" fmla="*/ 837610 w 951642"/>
                <a:gd name="connsiteY1056" fmla="*/ 2696 h 927411"/>
                <a:gd name="connsiteX1057" fmla="*/ 834914 w 951642"/>
                <a:gd name="connsiteY1057" fmla="*/ 5391 h 927411"/>
                <a:gd name="connsiteX1058" fmla="*/ 832228 w 951642"/>
                <a:gd name="connsiteY1058" fmla="*/ 2696 h 927411"/>
                <a:gd name="connsiteX1059" fmla="*/ 834914 w 951642"/>
                <a:gd name="connsiteY1059" fmla="*/ 0 h 927411"/>
                <a:gd name="connsiteX1060" fmla="*/ 745151 w 951642"/>
                <a:gd name="connsiteY1060" fmla="*/ 0 h 927411"/>
                <a:gd name="connsiteX1061" fmla="*/ 747846 w 951642"/>
                <a:gd name="connsiteY1061" fmla="*/ 2696 h 927411"/>
                <a:gd name="connsiteX1062" fmla="*/ 745151 w 951642"/>
                <a:gd name="connsiteY1062" fmla="*/ 5391 h 927411"/>
                <a:gd name="connsiteX1063" fmla="*/ 742455 w 951642"/>
                <a:gd name="connsiteY1063" fmla="*/ 2696 h 927411"/>
                <a:gd name="connsiteX1064" fmla="*/ 745151 w 951642"/>
                <a:gd name="connsiteY1064" fmla="*/ 0 h 927411"/>
                <a:gd name="connsiteX1065" fmla="*/ 655368 w 951642"/>
                <a:gd name="connsiteY1065" fmla="*/ 0 h 927411"/>
                <a:gd name="connsiteX1066" fmla="*/ 658064 w 951642"/>
                <a:gd name="connsiteY1066" fmla="*/ 2696 h 927411"/>
                <a:gd name="connsiteX1067" fmla="*/ 655368 w 951642"/>
                <a:gd name="connsiteY1067" fmla="*/ 5391 h 927411"/>
                <a:gd name="connsiteX1068" fmla="*/ 652682 w 951642"/>
                <a:gd name="connsiteY1068" fmla="*/ 2696 h 927411"/>
                <a:gd name="connsiteX1069" fmla="*/ 655368 w 951642"/>
                <a:gd name="connsiteY1069" fmla="*/ 0 h 927411"/>
                <a:gd name="connsiteX1070" fmla="*/ 565594 w 951642"/>
                <a:gd name="connsiteY1070" fmla="*/ 0 h 927411"/>
                <a:gd name="connsiteX1071" fmla="*/ 568299 w 951642"/>
                <a:gd name="connsiteY1071" fmla="*/ 2696 h 927411"/>
                <a:gd name="connsiteX1072" fmla="*/ 565594 w 951642"/>
                <a:gd name="connsiteY1072" fmla="*/ 5391 h 927411"/>
                <a:gd name="connsiteX1073" fmla="*/ 562908 w 951642"/>
                <a:gd name="connsiteY1073" fmla="*/ 2696 h 927411"/>
                <a:gd name="connsiteX1074" fmla="*/ 565594 w 951642"/>
                <a:gd name="connsiteY1074" fmla="*/ 0 h 927411"/>
                <a:gd name="connsiteX1075" fmla="*/ 475822 w 951642"/>
                <a:gd name="connsiteY1075" fmla="*/ 0 h 927411"/>
                <a:gd name="connsiteX1076" fmla="*/ 478508 w 951642"/>
                <a:gd name="connsiteY1076" fmla="*/ 2696 h 927411"/>
                <a:gd name="connsiteX1077" fmla="*/ 475822 w 951642"/>
                <a:gd name="connsiteY1077" fmla="*/ 5391 h 927411"/>
                <a:gd name="connsiteX1078" fmla="*/ 473126 w 951642"/>
                <a:gd name="connsiteY1078" fmla="*/ 2696 h 927411"/>
                <a:gd name="connsiteX1079" fmla="*/ 475822 w 951642"/>
                <a:gd name="connsiteY1079" fmla="*/ 0 h 927411"/>
                <a:gd name="connsiteX1080" fmla="*/ 386039 w 951642"/>
                <a:gd name="connsiteY1080" fmla="*/ 0 h 927411"/>
                <a:gd name="connsiteX1081" fmla="*/ 388734 w 951642"/>
                <a:gd name="connsiteY1081" fmla="*/ 2696 h 927411"/>
                <a:gd name="connsiteX1082" fmla="*/ 386039 w 951642"/>
                <a:gd name="connsiteY1082" fmla="*/ 5391 h 927411"/>
                <a:gd name="connsiteX1083" fmla="*/ 383343 w 951642"/>
                <a:gd name="connsiteY1083" fmla="*/ 2696 h 927411"/>
                <a:gd name="connsiteX1084" fmla="*/ 386039 w 951642"/>
                <a:gd name="connsiteY1084" fmla="*/ 0 h 927411"/>
                <a:gd name="connsiteX1085" fmla="*/ 296266 w 951642"/>
                <a:gd name="connsiteY1085" fmla="*/ 0 h 927411"/>
                <a:gd name="connsiteX1086" fmla="*/ 298961 w 951642"/>
                <a:gd name="connsiteY1086" fmla="*/ 2696 h 927411"/>
                <a:gd name="connsiteX1087" fmla="*/ 296266 w 951642"/>
                <a:gd name="connsiteY1087" fmla="*/ 5391 h 927411"/>
                <a:gd name="connsiteX1088" fmla="*/ 293570 w 951642"/>
                <a:gd name="connsiteY1088" fmla="*/ 2696 h 927411"/>
                <a:gd name="connsiteX1089" fmla="*/ 296266 w 951642"/>
                <a:gd name="connsiteY1089" fmla="*/ 0 h 927411"/>
                <a:gd name="connsiteX1090" fmla="*/ 206493 w 951642"/>
                <a:gd name="connsiteY1090" fmla="*/ 0 h 927411"/>
                <a:gd name="connsiteX1091" fmla="*/ 209179 w 951642"/>
                <a:gd name="connsiteY1091" fmla="*/ 2696 h 927411"/>
                <a:gd name="connsiteX1092" fmla="*/ 206493 w 951642"/>
                <a:gd name="connsiteY1092" fmla="*/ 5391 h 927411"/>
                <a:gd name="connsiteX1093" fmla="*/ 203797 w 951642"/>
                <a:gd name="connsiteY1093" fmla="*/ 2696 h 927411"/>
                <a:gd name="connsiteX1094" fmla="*/ 206493 w 951642"/>
                <a:gd name="connsiteY1094" fmla="*/ 0 h 927411"/>
                <a:gd name="connsiteX1095" fmla="*/ 116719 w 951642"/>
                <a:gd name="connsiteY1095" fmla="*/ 0 h 927411"/>
                <a:gd name="connsiteX1096" fmla="*/ 119405 w 951642"/>
                <a:gd name="connsiteY1096" fmla="*/ 2696 h 927411"/>
                <a:gd name="connsiteX1097" fmla="*/ 116719 w 951642"/>
                <a:gd name="connsiteY1097" fmla="*/ 5391 h 927411"/>
                <a:gd name="connsiteX1098" fmla="*/ 114033 w 951642"/>
                <a:gd name="connsiteY1098" fmla="*/ 2696 h 927411"/>
                <a:gd name="connsiteX1099" fmla="*/ 116719 w 951642"/>
                <a:gd name="connsiteY1099" fmla="*/ 0 h 927411"/>
                <a:gd name="connsiteX1100" fmla="*/ 26937 w 951642"/>
                <a:gd name="connsiteY1100" fmla="*/ 0 h 927411"/>
                <a:gd name="connsiteX1101" fmla="*/ 29632 w 951642"/>
                <a:gd name="connsiteY1101" fmla="*/ 2696 h 927411"/>
                <a:gd name="connsiteX1102" fmla="*/ 26937 w 951642"/>
                <a:gd name="connsiteY1102" fmla="*/ 5391 h 927411"/>
                <a:gd name="connsiteX1103" fmla="*/ 24241 w 951642"/>
                <a:gd name="connsiteY1103" fmla="*/ 2696 h 927411"/>
                <a:gd name="connsiteX1104" fmla="*/ 26937 w 951642"/>
                <a:gd name="connsiteY1104" fmla="*/ 0 h 92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</a:cxnLst>
              <a:rect l="l" t="t" r="r" b="b"/>
              <a:pathLst>
                <a:path w="951642" h="927411">
                  <a:moveTo>
                    <a:pt x="655367" y="873548"/>
                  </a:moveTo>
                  <a:cubicBezTo>
                    <a:pt x="670239" y="873548"/>
                    <a:pt x="682294" y="885604"/>
                    <a:pt x="682294" y="900475"/>
                  </a:cubicBezTo>
                  <a:cubicBezTo>
                    <a:pt x="682294" y="915347"/>
                    <a:pt x="670239" y="927402"/>
                    <a:pt x="655367" y="927402"/>
                  </a:cubicBezTo>
                  <a:cubicBezTo>
                    <a:pt x="640496" y="927402"/>
                    <a:pt x="628440" y="915347"/>
                    <a:pt x="628440" y="900475"/>
                  </a:cubicBezTo>
                  <a:cubicBezTo>
                    <a:pt x="628440" y="885604"/>
                    <a:pt x="640496" y="873548"/>
                    <a:pt x="655367" y="873548"/>
                  </a:cubicBezTo>
                  <a:close/>
                  <a:moveTo>
                    <a:pt x="565594" y="873548"/>
                  </a:moveTo>
                  <a:cubicBezTo>
                    <a:pt x="580466" y="873548"/>
                    <a:pt x="592521" y="885604"/>
                    <a:pt x="592521" y="900475"/>
                  </a:cubicBezTo>
                  <a:cubicBezTo>
                    <a:pt x="592521" y="915347"/>
                    <a:pt x="580466" y="927402"/>
                    <a:pt x="565594" y="927402"/>
                  </a:cubicBezTo>
                  <a:cubicBezTo>
                    <a:pt x="550723" y="927402"/>
                    <a:pt x="538667" y="915347"/>
                    <a:pt x="538667" y="900475"/>
                  </a:cubicBezTo>
                  <a:cubicBezTo>
                    <a:pt x="538667" y="885604"/>
                    <a:pt x="550723" y="873548"/>
                    <a:pt x="565594" y="873548"/>
                  </a:cubicBezTo>
                  <a:close/>
                  <a:moveTo>
                    <a:pt x="386048" y="873548"/>
                  </a:moveTo>
                  <a:cubicBezTo>
                    <a:pt x="400920" y="873548"/>
                    <a:pt x="412975" y="885604"/>
                    <a:pt x="412975" y="900475"/>
                  </a:cubicBezTo>
                  <a:cubicBezTo>
                    <a:pt x="412975" y="915347"/>
                    <a:pt x="400920" y="927402"/>
                    <a:pt x="386048" y="927402"/>
                  </a:cubicBezTo>
                  <a:cubicBezTo>
                    <a:pt x="371177" y="927402"/>
                    <a:pt x="359121" y="915347"/>
                    <a:pt x="359121" y="900475"/>
                  </a:cubicBezTo>
                  <a:cubicBezTo>
                    <a:pt x="359121" y="885604"/>
                    <a:pt x="371177" y="873548"/>
                    <a:pt x="386048" y="873548"/>
                  </a:cubicBezTo>
                  <a:close/>
                  <a:moveTo>
                    <a:pt x="296265" y="873548"/>
                  </a:moveTo>
                  <a:cubicBezTo>
                    <a:pt x="311137" y="873548"/>
                    <a:pt x="323192" y="885604"/>
                    <a:pt x="323192" y="900475"/>
                  </a:cubicBezTo>
                  <a:cubicBezTo>
                    <a:pt x="323192" y="915347"/>
                    <a:pt x="311137" y="927402"/>
                    <a:pt x="296265" y="927402"/>
                  </a:cubicBezTo>
                  <a:cubicBezTo>
                    <a:pt x="281394" y="927402"/>
                    <a:pt x="269338" y="915347"/>
                    <a:pt x="269338" y="900475"/>
                  </a:cubicBezTo>
                  <a:cubicBezTo>
                    <a:pt x="269338" y="885604"/>
                    <a:pt x="281394" y="873548"/>
                    <a:pt x="296265" y="873548"/>
                  </a:cubicBezTo>
                  <a:close/>
                  <a:moveTo>
                    <a:pt x="924706" y="873538"/>
                  </a:moveTo>
                  <a:cubicBezTo>
                    <a:pt x="939582" y="873538"/>
                    <a:pt x="951642" y="885598"/>
                    <a:pt x="951642" y="900475"/>
                  </a:cubicBezTo>
                  <a:cubicBezTo>
                    <a:pt x="951642" y="915351"/>
                    <a:pt x="939582" y="927411"/>
                    <a:pt x="924706" y="927411"/>
                  </a:cubicBezTo>
                  <a:cubicBezTo>
                    <a:pt x="909829" y="927411"/>
                    <a:pt x="897769" y="915351"/>
                    <a:pt x="897769" y="900475"/>
                  </a:cubicBezTo>
                  <a:cubicBezTo>
                    <a:pt x="897769" y="885598"/>
                    <a:pt x="909829" y="873538"/>
                    <a:pt x="924706" y="873538"/>
                  </a:cubicBezTo>
                  <a:close/>
                  <a:moveTo>
                    <a:pt x="834924" y="873538"/>
                  </a:moveTo>
                  <a:cubicBezTo>
                    <a:pt x="849800" y="873538"/>
                    <a:pt x="861860" y="885598"/>
                    <a:pt x="861860" y="900475"/>
                  </a:cubicBezTo>
                  <a:cubicBezTo>
                    <a:pt x="861860" y="915351"/>
                    <a:pt x="849800" y="927411"/>
                    <a:pt x="834924" y="927411"/>
                  </a:cubicBezTo>
                  <a:cubicBezTo>
                    <a:pt x="820047" y="927411"/>
                    <a:pt x="807987" y="915351"/>
                    <a:pt x="807987" y="900475"/>
                  </a:cubicBezTo>
                  <a:cubicBezTo>
                    <a:pt x="807987" y="885598"/>
                    <a:pt x="820047" y="873538"/>
                    <a:pt x="834924" y="873538"/>
                  </a:cubicBezTo>
                  <a:close/>
                  <a:moveTo>
                    <a:pt x="745151" y="873538"/>
                  </a:moveTo>
                  <a:cubicBezTo>
                    <a:pt x="760027" y="873538"/>
                    <a:pt x="772087" y="885598"/>
                    <a:pt x="772087" y="900475"/>
                  </a:cubicBezTo>
                  <a:cubicBezTo>
                    <a:pt x="772087" y="915351"/>
                    <a:pt x="760027" y="927411"/>
                    <a:pt x="745151" y="927411"/>
                  </a:cubicBezTo>
                  <a:cubicBezTo>
                    <a:pt x="730274" y="927411"/>
                    <a:pt x="718214" y="915351"/>
                    <a:pt x="718214" y="900475"/>
                  </a:cubicBezTo>
                  <a:cubicBezTo>
                    <a:pt x="718214" y="885598"/>
                    <a:pt x="730274" y="873538"/>
                    <a:pt x="745151" y="873538"/>
                  </a:cubicBezTo>
                  <a:close/>
                  <a:moveTo>
                    <a:pt x="475822" y="873538"/>
                  </a:moveTo>
                  <a:cubicBezTo>
                    <a:pt x="490698" y="873538"/>
                    <a:pt x="502758" y="885598"/>
                    <a:pt x="502758" y="900475"/>
                  </a:cubicBezTo>
                  <a:cubicBezTo>
                    <a:pt x="502758" y="915351"/>
                    <a:pt x="490698" y="927411"/>
                    <a:pt x="475822" y="927411"/>
                  </a:cubicBezTo>
                  <a:cubicBezTo>
                    <a:pt x="460945" y="927411"/>
                    <a:pt x="448885" y="915351"/>
                    <a:pt x="448885" y="900475"/>
                  </a:cubicBezTo>
                  <a:cubicBezTo>
                    <a:pt x="448885" y="885598"/>
                    <a:pt x="460945" y="873538"/>
                    <a:pt x="475822" y="873538"/>
                  </a:cubicBezTo>
                  <a:close/>
                  <a:moveTo>
                    <a:pt x="206493" y="873538"/>
                  </a:moveTo>
                  <a:cubicBezTo>
                    <a:pt x="221369" y="873538"/>
                    <a:pt x="233429" y="885598"/>
                    <a:pt x="233429" y="900475"/>
                  </a:cubicBezTo>
                  <a:cubicBezTo>
                    <a:pt x="233429" y="915351"/>
                    <a:pt x="221369" y="927411"/>
                    <a:pt x="206493" y="927411"/>
                  </a:cubicBezTo>
                  <a:cubicBezTo>
                    <a:pt x="191616" y="927411"/>
                    <a:pt x="179556" y="915351"/>
                    <a:pt x="179556" y="900475"/>
                  </a:cubicBezTo>
                  <a:cubicBezTo>
                    <a:pt x="179556" y="885598"/>
                    <a:pt x="191616" y="873538"/>
                    <a:pt x="206493" y="873538"/>
                  </a:cubicBezTo>
                  <a:close/>
                  <a:moveTo>
                    <a:pt x="116710" y="873538"/>
                  </a:moveTo>
                  <a:cubicBezTo>
                    <a:pt x="131586" y="873538"/>
                    <a:pt x="143646" y="885598"/>
                    <a:pt x="143646" y="900475"/>
                  </a:cubicBezTo>
                  <a:cubicBezTo>
                    <a:pt x="143646" y="915351"/>
                    <a:pt x="131586" y="927411"/>
                    <a:pt x="116710" y="927411"/>
                  </a:cubicBezTo>
                  <a:cubicBezTo>
                    <a:pt x="101833" y="927411"/>
                    <a:pt x="89773" y="915351"/>
                    <a:pt x="89773" y="900475"/>
                  </a:cubicBezTo>
                  <a:cubicBezTo>
                    <a:pt x="89773" y="885598"/>
                    <a:pt x="101833" y="873538"/>
                    <a:pt x="116710" y="873538"/>
                  </a:cubicBezTo>
                  <a:close/>
                  <a:moveTo>
                    <a:pt x="26937" y="873538"/>
                  </a:moveTo>
                  <a:cubicBezTo>
                    <a:pt x="41813" y="873538"/>
                    <a:pt x="53873" y="885598"/>
                    <a:pt x="53873" y="900475"/>
                  </a:cubicBezTo>
                  <a:cubicBezTo>
                    <a:pt x="53873" y="915351"/>
                    <a:pt x="41813" y="927411"/>
                    <a:pt x="26937" y="927411"/>
                  </a:cubicBezTo>
                  <a:cubicBezTo>
                    <a:pt x="12060" y="927411"/>
                    <a:pt x="0" y="915351"/>
                    <a:pt x="0" y="900475"/>
                  </a:cubicBezTo>
                  <a:cubicBezTo>
                    <a:pt x="0" y="885598"/>
                    <a:pt x="12060" y="873538"/>
                    <a:pt x="26937" y="873538"/>
                  </a:cubicBezTo>
                  <a:close/>
                  <a:moveTo>
                    <a:pt x="879815" y="829866"/>
                  </a:moveTo>
                  <a:cubicBezTo>
                    <a:pt x="894018" y="829866"/>
                    <a:pt x="905532" y="841380"/>
                    <a:pt x="905532" y="855583"/>
                  </a:cubicBezTo>
                  <a:cubicBezTo>
                    <a:pt x="905532" y="869787"/>
                    <a:pt x="894018" y="881301"/>
                    <a:pt x="879815" y="881301"/>
                  </a:cubicBezTo>
                  <a:cubicBezTo>
                    <a:pt x="865611" y="881301"/>
                    <a:pt x="854097" y="869787"/>
                    <a:pt x="854097" y="855583"/>
                  </a:cubicBezTo>
                  <a:cubicBezTo>
                    <a:pt x="854097" y="841380"/>
                    <a:pt x="865611" y="829866"/>
                    <a:pt x="879815" y="829866"/>
                  </a:cubicBezTo>
                  <a:close/>
                  <a:moveTo>
                    <a:pt x="790033" y="829866"/>
                  </a:moveTo>
                  <a:cubicBezTo>
                    <a:pt x="804236" y="829866"/>
                    <a:pt x="815750" y="841380"/>
                    <a:pt x="815750" y="855583"/>
                  </a:cubicBezTo>
                  <a:cubicBezTo>
                    <a:pt x="815750" y="869787"/>
                    <a:pt x="804236" y="881301"/>
                    <a:pt x="790033" y="881301"/>
                  </a:cubicBezTo>
                  <a:cubicBezTo>
                    <a:pt x="775829" y="881301"/>
                    <a:pt x="764315" y="869787"/>
                    <a:pt x="764315" y="855583"/>
                  </a:cubicBezTo>
                  <a:cubicBezTo>
                    <a:pt x="764315" y="841380"/>
                    <a:pt x="775829" y="829866"/>
                    <a:pt x="790033" y="829866"/>
                  </a:cubicBezTo>
                  <a:close/>
                  <a:moveTo>
                    <a:pt x="700269" y="829866"/>
                  </a:moveTo>
                  <a:cubicBezTo>
                    <a:pt x="714472" y="829866"/>
                    <a:pt x="725986" y="841380"/>
                    <a:pt x="725986" y="855583"/>
                  </a:cubicBezTo>
                  <a:cubicBezTo>
                    <a:pt x="725986" y="869787"/>
                    <a:pt x="714472" y="881301"/>
                    <a:pt x="700269" y="881301"/>
                  </a:cubicBezTo>
                  <a:cubicBezTo>
                    <a:pt x="686065" y="881301"/>
                    <a:pt x="674551" y="869787"/>
                    <a:pt x="674551" y="855583"/>
                  </a:cubicBezTo>
                  <a:cubicBezTo>
                    <a:pt x="674551" y="841380"/>
                    <a:pt x="686065" y="829866"/>
                    <a:pt x="700269" y="829866"/>
                  </a:cubicBezTo>
                  <a:close/>
                  <a:moveTo>
                    <a:pt x="610486" y="829866"/>
                  </a:moveTo>
                  <a:cubicBezTo>
                    <a:pt x="624689" y="829866"/>
                    <a:pt x="636203" y="841380"/>
                    <a:pt x="636203" y="855583"/>
                  </a:cubicBezTo>
                  <a:cubicBezTo>
                    <a:pt x="636203" y="869787"/>
                    <a:pt x="624689" y="881301"/>
                    <a:pt x="610486" y="881301"/>
                  </a:cubicBezTo>
                  <a:cubicBezTo>
                    <a:pt x="596282" y="881301"/>
                    <a:pt x="584768" y="869787"/>
                    <a:pt x="584768" y="855583"/>
                  </a:cubicBezTo>
                  <a:cubicBezTo>
                    <a:pt x="584768" y="841380"/>
                    <a:pt x="596282" y="829866"/>
                    <a:pt x="610486" y="829866"/>
                  </a:cubicBezTo>
                  <a:close/>
                  <a:moveTo>
                    <a:pt x="520703" y="829866"/>
                  </a:moveTo>
                  <a:cubicBezTo>
                    <a:pt x="534907" y="829866"/>
                    <a:pt x="546421" y="841380"/>
                    <a:pt x="546421" y="855583"/>
                  </a:cubicBezTo>
                  <a:cubicBezTo>
                    <a:pt x="546421" y="869787"/>
                    <a:pt x="534907" y="881301"/>
                    <a:pt x="520703" y="881301"/>
                  </a:cubicBezTo>
                  <a:cubicBezTo>
                    <a:pt x="506500" y="881301"/>
                    <a:pt x="494986" y="869787"/>
                    <a:pt x="494986" y="855583"/>
                  </a:cubicBezTo>
                  <a:cubicBezTo>
                    <a:pt x="494986" y="841380"/>
                    <a:pt x="506500" y="829866"/>
                    <a:pt x="520703" y="829866"/>
                  </a:cubicBezTo>
                  <a:close/>
                  <a:moveTo>
                    <a:pt x="430931" y="829866"/>
                  </a:moveTo>
                  <a:cubicBezTo>
                    <a:pt x="445134" y="829866"/>
                    <a:pt x="456648" y="841380"/>
                    <a:pt x="456648" y="855583"/>
                  </a:cubicBezTo>
                  <a:cubicBezTo>
                    <a:pt x="456648" y="869787"/>
                    <a:pt x="445134" y="881301"/>
                    <a:pt x="430931" y="881301"/>
                  </a:cubicBezTo>
                  <a:cubicBezTo>
                    <a:pt x="416727" y="881301"/>
                    <a:pt x="405213" y="869787"/>
                    <a:pt x="405213" y="855583"/>
                  </a:cubicBezTo>
                  <a:cubicBezTo>
                    <a:pt x="405213" y="841380"/>
                    <a:pt x="416727" y="829866"/>
                    <a:pt x="430931" y="829866"/>
                  </a:cubicBezTo>
                  <a:close/>
                  <a:moveTo>
                    <a:pt x="341156" y="829866"/>
                  </a:moveTo>
                  <a:cubicBezTo>
                    <a:pt x="355360" y="829866"/>
                    <a:pt x="366874" y="841380"/>
                    <a:pt x="366874" y="855583"/>
                  </a:cubicBezTo>
                  <a:cubicBezTo>
                    <a:pt x="366874" y="869787"/>
                    <a:pt x="355360" y="881301"/>
                    <a:pt x="341156" y="881301"/>
                  </a:cubicBezTo>
                  <a:cubicBezTo>
                    <a:pt x="326953" y="881301"/>
                    <a:pt x="315439" y="869787"/>
                    <a:pt x="315439" y="855583"/>
                  </a:cubicBezTo>
                  <a:cubicBezTo>
                    <a:pt x="315439" y="841380"/>
                    <a:pt x="326953" y="829866"/>
                    <a:pt x="341156" y="829866"/>
                  </a:cubicBezTo>
                  <a:close/>
                  <a:moveTo>
                    <a:pt x="251374" y="829866"/>
                  </a:moveTo>
                  <a:cubicBezTo>
                    <a:pt x="265578" y="829866"/>
                    <a:pt x="277092" y="841380"/>
                    <a:pt x="277092" y="855583"/>
                  </a:cubicBezTo>
                  <a:cubicBezTo>
                    <a:pt x="277092" y="869787"/>
                    <a:pt x="265578" y="881301"/>
                    <a:pt x="251374" y="881301"/>
                  </a:cubicBezTo>
                  <a:cubicBezTo>
                    <a:pt x="237171" y="881301"/>
                    <a:pt x="225657" y="869787"/>
                    <a:pt x="225657" y="855583"/>
                  </a:cubicBezTo>
                  <a:cubicBezTo>
                    <a:pt x="225657" y="841380"/>
                    <a:pt x="237171" y="829866"/>
                    <a:pt x="251374" y="829866"/>
                  </a:cubicBezTo>
                  <a:close/>
                  <a:moveTo>
                    <a:pt x="161601" y="829866"/>
                  </a:moveTo>
                  <a:cubicBezTo>
                    <a:pt x="175805" y="829866"/>
                    <a:pt x="187319" y="841380"/>
                    <a:pt x="187319" y="855583"/>
                  </a:cubicBezTo>
                  <a:cubicBezTo>
                    <a:pt x="187319" y="869787"/>
                    <a:pt x="175805" y="881301"/>
                    <a:pt x="161601" y="881301"/>
                  </a:cubicBezTo>
                  <a:cubicBezTo>
                    <a:pt x="147398" y="881301"/>
                    <a:pt x="135884" y="869787"/>
                    <a:pt x="135884" y="855583"/>
                  </a:cubicBezTo>
                  <a:cubicBezTo>
                    <a:pt x="135884" y="841380"/>
                    <a:pt x="147398" y="829866"/>
                    <a:pt x="161601" y="829866"/>
                  </a:cubicBezTo>
                  <a:close/>
                  <a:moveTo>
                    <a:pt x="71819" y="829866"/>
                  </a:moveTo>
                  <a:cubicBezTo>
                    <a:pt x="86022" y="829866"/>
                    <a:pt x="97536" y="841380"/>
                    <a:pt x="97536" y="855583"/>
                  </a:cubicBezTo>
                  <a:cubicBezTo>
                    <a:pt x="97536" y="869787"/>
                    <a:pt x="86022" y="881301"/>
                    <a:pt x="71819" y="881301"/>
                  </a:cubicBezTo>
                  <a:cubicBezTo>
                    <a:pt x="57615" y="881301"/>
                    <a:pt x="46101" y="869787"/>
                    <a:pt x="46101" y="855583"/>
                  </a:cubicBezTo>
                  <a:cubicBezTo>
                    <a:pt x="46101" y="841380"/>
                    <a:pt x="57615" y="829866"/>
                    <a:pt x="71819" y="829866"/>
                  </a:cubicBezTo>
                  <a:close/>
                  <a:moveTo>
                    <a:pt x="924697" y="786184"/>
                  </a:moveTo>
                  <a:cubicBezTo>
                    <a:pt x="938232" y="786184"/>
                    <a:pt x="949205" y="797157"/>
                    <a:pt x="949205" y="810692"/>
                  </a:cubicBezTo>
                  <a:cubicBezTo>
                    <a:pt x="949205" y="824227"/>
                    <a:pt x="938232" y="835200"/>
                    <a:pt x="924697" y="835200"/>
                  </a:cubicBezTo>
                  <a:cubicBezTo>
                    <a:pt x="911162" y="835200"/>
                    <a:pt x="900189" y="824227"/>
                    <a:pt x="900189" y="810692"/>
                  </a:cubicBezTo>
                  <a:cubicBezTo>
                    <a:pt x="900189" y="797157"/>
                    <a:pt x="911162" y="786184"/>
                    <a:pt x="924697" y="786184"/>
                  </a:cubicBezTo>
                  <a:close/>
                  <a:moveTo>
                    <a:pt x="834924" y="786184"/>
                  </a:moveTo>
                  <a:cubicBezTo>
                    <a:pt x="848459" y="786184"/>
                    <a:pt x="859432" y="797157"/>
                    <a:pt x="859432" y="810692"/>
                  </a:cubicBezTo>
                  <a:cubicBezTo>
                    <a:pt x="859432" y="824227"/>
                    <a:pt x="848459" y="835200"/>
                    <a:pt x="834924" y="835200"/>
                  </a:cubicBezTo>
                  <a:cubicBezTo>
                    <a:pt x="821389" y="835200"/>
                    <a:pt x="810416" y="824227"/>
                    <a:pt x="810416" y="810692"/>
                  </a:cubicBezTo>
                  <a:cubicBezTo>
                    <a:pt x="810416" y="797157"/>
                    <a:pt x="821389" y="786184"/>
                    <a:pt x="834924" y="786184"/>
                  </a:cubicBezTo>
                  <a:close/>
                  <a:moveTo>
                    <a:pt x="745150" y="786184"/>
                  </a:moveTo>
                  <a:cubicBezTo>
                    <a:pt x="758685" y="786184"/>
                    <a:pt x="769658" y="797157"/>
                    <a:pt x="769658" y="810692"/>
                  </a:cubicBezTo>
                  <a:cubicBezTo>
                    <a:pt x="769658" y="824227"/>
                    <a:pt x="758685" y="835200"/>
                    <a:pt x="745150" y="835200"/>
                  </a:cubicBezTo>
                  <a:cubicBezTo>
                    <a:pt x="731615" y="835200"/>
                    <a:pt x="720642" y="824227"/>
                    <a:pt x="720642" y="810692"/>
                  </a:cubicBezTo>
                  <a:cubicBezTo>
                    <a:pt x="720642" y="797157"/>
                    <a:pt x="731615" y="786184"/>
                    <a:pt x="745150" y="786184"/>
                  </a:cubicBezTo>
                  <a:close/>
                  <a:moveTo>
                    <a:pt x="655377" y="786184"/>
                  </a:moveTo>
                  <a:cubicBezTo>
                    <a:pt x="668912" y="786184"/>
                    <a:pt x="679885" y="797157"/>
                    <a:pt x="679885" y="810692"/>
                  </a:cubicBezTo>
                  <a:cubicBezTo>
                    <a:pt x="679885" y="824227"/>
                    <a:pt x="668912" y="835200"/>
                    <a:pt x="655377" y="835200"/>
                  </a:cubicBezTo>
                  <a:cubicBezTo>
                    <a:pt x="641842" y="835200"/>
                    <a:pt x="630869" y="824227"/>
                    <a:pt x="630869" y="810692"/>
                  </a:cubicBezTo>
                  <a:cubicBezTo>
                    <a:pt x="630869" y="797157"/>
                    <a:pt x="641842" y="786184"/>
                    <a:pt x="655377" y="786184"/>
                  </a:cubicBezTo>
                  <a:close/>
                  <a:moveTo>
                    <a:pt x="565595" y="786184"/>
                  </a:moveTo>
                  <a:cubicBezTo>
                    <a:pt x="579130" y="786184"/>
                    <a:pt x="590103" y="797157"/>
                    <a:pt x="590103" y="810692"/>
                  </a:cubicBezTo>
                  <a:cubicBezTo>
                    <a:pt x="590103" y="824227"/>
                    <a:pt x="579130" y="835200"/>
                    <a:pt x="565595" y="835200"/>
                  </a:cubicBezTo>
                  <a:cubicBezTo>
                    <a:pt x="552060" y="835200"/>
                    <a:pt x="541087" y="824227"/>
                    <a:pt x="541087" y="810692"/>
                  </a:cubicBezTo>
                  <a:cubicBezTo>
                    <a:pt x="541087" y="797157"/>
                    <a:pt x="552059" y="786184"/>
                    <a:pt x="565595" y="786184"/>
                  </a:cubicBezTo>
                  <a:close/>
                  <a:moveTo>
                    <a:pt x="475822" y="786184"/>
                  </a:moveTo>
                  <a:cubicBezTo>
                    <a:pt x="489357" y="786184"/>
                    <a:pt x="500330" y="797157"/>
                    <a:pt x="500330" y="810692"/>
                  </a:cubicBezTo>
                  <a:cubicBezTo>
                    <a:pt x="500330" y="824227"/>
                    <a:pt x="489357" y="835200"/>
                    <a:pt x="475822" y="835200"/>
                  </a:cubicBezTo>
                  <a:cubicBezTo>
                    <a:pt x="462287" y="835200"/>
                    <a:pt x="451314" y="824227"/>
                    <a:pt x="451314" y="810692"/>
                  </a:cubicBezTo>
                  <a:cubicBezTo>
                    <a:pt x="451314" y="797157"/>
                    <a:pt x="462286" y="786184"/>
                    <a:pt x="475822" y="786184"/>
                  </a:cubicBezTo>
                  <a:close/>
                  <a:moveTo>
                    <a:pt x="386048" y="786184"/>
                  </a:moveTo>
                  <a:cubicBezTo>
                    <a:pt x="399583" y="786184"/>
                    <a:pt x="410556" y="797157"/>
                    <a:pt x="410556" y="810692"/>
                  </a:cubicBezTo>
                  <a:cubicBezTo>
                    <a:pt x="410556" y="824227"/>
                    <a:pt x="399583" y="835200"/>
                    <a:pt x="386048" y="835200"/>
                  </a:cubicBezTo>
                  <a:cubicBezTo>
                    <a:pt x="372513" y="835200"/>
                    <a:pt x="361540" y="824227"/>
                    <a:pt x="361540" y="810692"/>
                  </a:cubicBezTo>
                  <a:cubicBezTo>
                    <a:pt x="361540" y="797157"/>
                    <a:pt x="372512" y="786184"/>
                    <a:pt x="386048" y="786184"/>
                  </a:cubicBezTo>
                  <a:close/>
                  <a:moveTo>
                    <a:pt x="296266" y="786184"/>
                  </a:moveTo>
                  <a:cubicBezTo>
                    <a:pt x="309801" y="786184"/>
                    <a:pt x="320774" y="797157"/>
                    <a:pt x="320774" y="810692"/>
                  </a:cubicBezTo>
                  <a:cubicBezTo>
                    <a:pt x="320774" y="824227"/>
                    <a:pt x="309801" y="835200"/>
                    <a:pt x="296266" y="835200"/>
                  </a:cubicBezTo>
                  <a:cubicBezTo>
                    <a:pt x="282731" y="835200"/>
                    <a:pt x="271758" y="824227"/>
                    <a:pt x="271758" y="810692"/>
                  </a:cubicBezTo>
                  <a:cubicBezTo>
                    <a:pt x="271758" y="797157"/>
                    <a:pt x="282731" y="786184"/>
                    <a:pt x="296266" y="786184"/>
                  </a:cubicBezTo>
                  <a:close/>
                  <a:moveTo>
                    <a:pt x="206483" y="786184"/>
                  </a:moveTo>
                  <a:cubicBezTo>
                    <a:pt x="220018" y="786184"/>
                    <a:pt x="230991" y="797157"/>
                    <a:pt x="230991" y="810692"/>
                  </a:cubicBezTo>
                  <a:cubicBezTo>
                    <a:pt x="230991" y="824227"/>
                    <a:pt x="220018" y="835200"/>
                    <a:pt x="206483" y="835200"/>
                  </a:cubicBezTo>
                  <a:cubicBezTo>
                    <a:pt x="192948" y="835200"/>
                    <a:pt x="181975" y="824227"/>
                    <a:pt x="181975" y="810692"/>
                  </a:cubicBezTo>
                  <a:cubicBezTo>
                    <a:pt x="181975" y="797157"/>
                    <a:pt x="192948" y="786184"/>
                    <a:pt x="206483" y="786184"/>
                  </a:cubicBezTo>
                  <a:close/>
                  <a:moveTo>
                    <a:pt x="116710" y="786184"/>
                  </a:moveTo>
                  <a:cubicBezTo>
                    <a:pt x="130245" y="786184"/>
                    <a:pt x="141218" y="797157"/>
                    <a:pt x="141218" y="810692"/>
                  </a:cubicBezTo>
                  <a:cubicBezTo>
                    <a:pt x="141218" y="824227"/>
                    <a:pt x="130245" y="835200"/>
                    <a:pt x="116710" y="835200"/>
                  </a:cubicBezTo>
                  <a:cubicBezTo>
                    <a:pt x="103175" y="835200"/>
                    <a:pt x="92202" y="824227"/>
                    <a:pt x="92202" y="810692"/>
                  </a:cubicBezTo>
                  <a:cubicBezTo>
                    <a:pt x="92202" y="797157"/>
                    <a:pt x="103175" y="786184"/>
                    <a:pt x="116710" y="786184"/>
                  </a:cubicBezTo>
                  <a:close/>
                  <a:moveTo>
                    <a:pt x="26937" y="786184"/>
                  </a:moveTo>
                  <a:cubicBezTo>
                    <a:pt x="40472" y="786184"/>
                    <a:pt x="51445" y="797157"/>
                    <a:pt x="51445" y="810692"/>
                  </a:cubicBezTo>
                  <a:cubicBezTo>
                    <a:pt x="51445" y="824227"/>
                    <a:pt x="40472" y="835200"/>
                    <a:pt x="26937" y="835200"/>
                  </a:cubicBezTo>
                  <a:cubicBezTo>
                    <a:pt x="13402" y="835200"/>
                    <a:pt x="2429" y="824227"/>
                    <a:pt x="2429" y="810692"/>
                  </a:cubicBezTo>
                  <a:cubicBezTo>
                    <a:pt x="2429" y="797157"/>
                    <a:pt x="13402" y="786184"/>
                    <a:pt x="26937" y="786184"/>
                  </a:cubicBezTo>
                  <a:close/>
                  <a:moveTo>
                    <a:pt x="879815" y="742503"/>
                  </a:moveTo>
                  <a:cubicBezTo>
                    <a:pt x="892682" y="742503"/>
                    <a:pt x="903113" y="752934"/>
                    <a:pt x="903113" y="765801"/>
                  </a:cubicBezTo>
                  <a:cubicBezTo>
                    <a:pt x="903113" y="778668"/>
                    <a:pt x="892682" y="789099"/>
                    <a:pt x="879815" y="789099"/>
                  </a:cubicBezTo>
                  <a:cubicBezTo>
                    <a:pt x="866948" y="789099"/>
                    <a:pt x="856517" y="778668"/>
                    <a:pt x="856517" y="765801"/>
                  </a:cubicBezTo>
                  <a:cubicBezTo>
                    <a:pt x="856517" y="752934"/>
                    <a:pt x="866948" y="742503"/>
                    <a:pt x="879815" y="742503"/>
                  </a:cubicBezTo>
                  <a:close/>
                  <a:moveTo>
                    <a:pt x="790041" y="742503"/>
                  </a:moveTo>
                  <a:cubicBezTo>
                    <a:pt x="802908" y="742503"/>
                    <a:pt x="813339" y="752934"/>
                    <a:pt x="813339" y="765801"/>
                  </a:cubicBezTo>
                  <a:cubicBezTo>
                    <a:pt x="813339" y="778668"/>
                    <a:pt x="802908" y="789099"/>
                    <a:pt x="790041" y="789099"/>
                  </a:cubicBezTo>
                  <a:cubicBezTo>
                    <a:pt x="777174" y="789099"/>
                    <a:pt x="766743" y="778668"/>
                    <a:pt x="766743" y="765801"/>
                  </a:cubicBezTo>
                  <a:cubicBezTo>
                    <a:pt x="766743" y="752934"/>
                    <a:pt x="777174" y="742503"/>
                    <a:pt x="790041" y="742503"/>
                  </a:cubicBezTo>
                  <a:close/>
                  <a:moveTo>
                    <a:pt x="700259" y="742503"/>
                  </a:moveTo>
                  <a:cubicBezTo>
                    <a:pt x="713126" y="742503"/>
                    <a:pt x="723557" y="752934"/>
                    <a:pt x="723557" y="765801"/>
                  </a:cubicBezTo>
                  <a:cubicBezTo>
                    <a:pt x="723557" y="778668"/>
                    <a:pt x="713126" y="789099"/>
                    <a:pt x="700259" y="789099"/>
                  </a:cubicBezTo>
                  <a:cubicBezTo>
                    <a:pt x="687392" y="789099"/>
                    <a:pt x="676961" y="778668"/>
                    <a:pt x="676961" y="765801"/>
                  </a:cubicBezTo>
                  <a:cubicBezTo>
                    <a:pt x="676961" y="752934"/>
                    <a:pt x="687392" y="742503"/>
                    <a:pt x="700259" y="742503"/>
                  </a:cubicBezTo>
                  <a:close/>
                  <a:moveTo>
                    <a:pt x="610486" y="742503"/>
                  </a:moveTo>
                  <a:cubicBezTo>
                    <a:pt x="623353" y="742503"/>
                    <a:pt x="633784" y="752934"/>
                    <a:pt x="633784" y="765801"/>
                  </a:cubicBezTo>
                  <a:cubicBezTo>
                    <a:pt x="633784" y="778668"/>
                    <a:pt x="623353" y="789099"/>
                    <a:pt x="610486" y="789099"/>
                  </a:cubicBezTo>
                  <a:cubicBezTo>
                    <a:pt x="597619" y="789099"/>
                    <a:pt x="587188" y="778668"/>
                    <a:pt x="587188" y="765801"/>
                  </a:cubicBezTo>
                  <a:cubicBezTo>
                    <a:pt x="587188" y="752934"/>
                    <a:pt x="597619" y="742503"/>
                    <a:pt x="610486" y="742503"/>
                  </a:cubicBezTo>
                  <a:close/>
                  <a:moveTo>
                    <a:pt x="520703" y="742503"/>
                  </a:moveTo>
                  <a:cubicBezTo>
                    <a:pt x="533570" y="742503"/>
                    <a:pt x="544001" y="752934"/>
                    <a:pt x="544001" y="765801"/>
                  </a:cubicBezTo>
                  <a:cubicBezTo>
                    <a:pt x="544001" y="778668"/>
                    <a:pt x="533570" y="789099"/>
                    <a:pt x="520703" y="789099"/>
                  </a:cubicBezTo>
                  <a:cubicBezTo>
                    <a:pt x="507836" y="789099"/>
                    <a:pt x="497405" y="778668"/>
                    <a:pt x="497405" y="765801"/>
                  </a:cubicBezTo>
                  <a:cubicBezTo>
                    <a:pt x="497405" y="752934"/>
                    <a:pt x="507836" y="742503"/>
                    <a:pt x="520703" y="742503"/>
                  </a:cubicBezTo>
                  <a:close/>
                  <a:moveTo>
                    <a:pt x="430930" y="742503"/>
                  </a:moveTo>
                  <a:cubicBezTo>
                    <a:pt x="443797" y="742503"/>
                    <a:pt x="454228" y="752934"/>
                    <a:pt x="454228" y="765801"/>
                  </a:cubicBezTo>
                  <a:cubicBezTo>
                    <a:pt x="454228" y="778668"/>
                    <a:pt x="443797" y="789099"/>
                    <a:pt x="430930" y="789099"/>
                  </a:cubicBezTo>
                  <a:cubicBezTo>
                    <a:pt x="418063" y="789099"/>
                    <a:pt x="407632" y="778668"/>
                    <a:pt x="407632" y="765801"/>
                  </a:cubicBezTo>
                  <a:cubicBezTo>
                    <a:pt x="407632" y="752934"/>
                    <a:pt x="418063" y="742503"/>
                    <a:pt x="430930" y="742503"/>
                  </a:cubicBezTo>
                  <a:close/>
                  <a:moveTo>
                    <a:pt x="341157" y="742503"/>
                  </a:moveTo>
                  <a:cubicBezTo>
                    <a:pt x="354024" y="742503"/>
                    <a:pt x="364455" y="752934"/>
                    <a:pt x="364455" y="765801"/>
                  </a:cubicBezTo>
                  <a:cubicBezTo>
                    <a:pt x="364455" y="778668"/>
                    <a:pt x="354024" y="789099"/>
                    <a:pt x="341157" y="789099"/>
                  </a:cubicBezTo>
                  <a:cubicBezTo>
                    <a:pt x="328290" y="789099"/>
                    <a:pt x="317859" y="778668"/>
                    <a:pt x="317859" y="765801"/>
                  </a:cubicBezTo>
                  <a:cubicBezTo>
                    <a:pt x="317859" y="752934"/>
                    <a:pt x="328290" y="742503"/>
                    <a:pt x="341157" y="742503"/>
                  </a:cubicBezTo>
                  <a:close/>
                  <a:moveTo>
                    <a:pt x="251384" y="742503"/>
                  </a:moveTo>
                  <a:cubicBezTo>
                    <a:pt x="264251" y="742503"/>
                    <a:pt x="274682" y="752934"/>
                    <a:pt x="274682" y="765801"/>
                  </a:cubicBezTo>
                  <a:cubicBezTo>
                    <a:pt x="274682" y="778668"/>
                    <a:pt x="264251" y="789099"/>
                    <a:pt x="251384" y="789099"/>
                  </a:cubicBezTo>
                  <a:cubicBezTo>
                    <a:pt x="238517" y="789099"/>
                    <a:pt x="228086" y="778668"/>
                    <a:pt x="228086" y="765801"/>
                  </a:cubicBezTo>
                  <a:cubicBezTo>
                    <a:pt x="228086" y="752934"/>
                    <a:pt x="238517" y="742503"/>
                    <a:pt x="251384" y="742503"/>
                  </a:cubicBezTo>
                  <a:close/>
                  <a:moveTo>
                    <a:pt x="161601" y="742503"/>
                  </a:moveTo>
                  <a:cubicBezTo>
                    <a:pt x="174468" y="742503"/>
                    <a:pt x="184899" y="752934"/>
                    <a:pt x="184899" y="765801"/>
                  </a:cubicBezTo>
                  <a:cubicBezTo>
                    <a:pt x="184899" y="778668"/>
                    <a:pt x="174468" y="789099"/>
                    <a:pt x="161601" y="789099"/>
                  </a:cubicBezTo>
                  <a:cubicBezTo>
                    <a:pt x="148734" y="789099"/>
                    <a:pt x="138303" y="778668"/>
                    <a:pt x="138303" y="765801"/>
                  </a:cubicBezTo>
                  <a:cubicBezTo>
                    <a:pt x="138303" y="752934"/>
                    <a:pt x="148734" y="742503"/>
                    <a:pt x="161601" y="742503"/>
                  </a:cubicBezTo>
                  <a:close/>
                  <a:moveTo>
                    <a:pt x="71828" y="742503"/>
                  </a:moveTo>
                  <a:cubicBezTo>
                    <a:pt x="84695" y="742503"/>
                    <a:pt x="95126" y="752934"/>
                    <a:pt x="95126" y="765801"/>
                  </a:cubicBezTo>
                  <a:cubicBezTo>
                    <a:pt x="95126" y="778668"/>
                    <a:pt x="84695" y="789099"/>
                    <a:pt x="71828" y="789099"/>
                  </a:cubicBezTo>
                  <a:cubicBezTo>
                    <a:pt x="58961" y="789099"/>
                    <a:pt x="48530" y="778668"/>
                    <a:pt x="48530" y="765801"/>
                  </a:cubicBezTo>
                  <a:cubicBezTo>
                    <a:pt x="48530" y="752934"/>
                    <a:pt x="58961" y="742503"/>
                    <a:pt x="71828" y="742503"/>
                  </a:cubicBezTo>
                  <a:close/>
                  <a:moveTo>
                    <a:pt x="296266" y="698831"/>
                  </a:moveTo>
                  <a:cubicBezTo>
                    <a:pt x="308460" y="698831"/>
                    <a:pt x="318345" y="708716"/>
                    <a:pt x="318345" y="720910"/>
                  </a:cubicBezTo>
                  <a:cubicBezTo>
                    <a:pt x="318345" y="733104"/>
                    <a:pt x="308460" y="742989"/>
                    <a:pt x="296266" y="742989"/>
                  </a:cubicBezTo>
                  <a:cubicBezTo>
                    <a:pt x="284072" y="742989"/>
                    <a:pt x="274187" y="733104"/>
                    <a:pt x="274187" y="720910"/>
                  </a:cubicBezTo>
                  <a:cubicBezTo>
                    <a:pt x="274187" y="708716"/>
                    <a:pt x="284072" y="698831"/>
                    <a:pt x="296266" y="698831"/>
                  </a:cubicBezTo>
                  <a:close/>
                  <a:moveTo>
                    <a:pt x="924696" y="698821"/>
                  </a:moveTo>
                  <a:cubicBezTo>
                    <a:pt x="936896" y="698821"/>
                    <a:pt x="946785" y="708710"/>
                    <a:pt x="946785" y="720909"/>
                  </a:cubicBezTo>
                  <a:cubicBezTo>
                    <a:pt x="946785" y="733109"/>
                    <a:pt x="936896" y="742998"/>
                    <a:pt x="924696" y="742998"/>
                  </a:cubicBezTo>
                  <a:cubicBezTo>
                    <a:pt x="912497" y="742998"/>
                    <a:pt x="902608" y="733109"/>
                    <a:pt x="902608" y="720909"/>
                  </a:cubicBezTo>
                  <a:cubicBezTo>
                    <a:pt x="902608" y="708710"/>
                    <a:pt x="912497" y="698821"/>
                    <a:pt x="924696" y="698821"/>
                  </a:cubicBezTo>
                  <a:close/>
                  <a:moveTo>
                    <a:pt x="834923" y="698821"/>
                  </a:moveTo>
                  <a:cubicBezTo>
                    <a:pt x="847123" y="698821"/>
                    <a:pt x="857012" y="708710"/>
                    <a:pt x="857012" y="720909"/>
                  </a:cubicBezTo>
                  <a:cubicBezTo>
                    <a:pt x="857012" y="733109"/>
                    <a:pt x="847123" y="742998"/>
                    <a:pt x="834923" y="742998"/>
                  </a:cubicBezTo>
                  <a:cubicBezTo>
                    <a:pt x="822724" y="742998"/>
                    <a:pt x="812835" y="733109"/>
                    <a:pt x="812835" y="720909"/>
                  </a:cubicBezTo>
                  <a:cubicBezTo>
                    <a:pt x="812835" y="708710"/>
                    <a:pt x="822724" y="698821"/>
                    <a:pt x="834923" y="698821"/>
                  </a:cubicBezTo>
                  <a:close/>
                  <a:moveTo>
                    <a:pt x="745151" y="698821"/>
                  </a:moveTo>
                  <a:cubicBezTo>
                    <a:pt x="757350" y="698821"/>
                    <a:pt x="767239" y="708710"/>
                    <a:pt x="767239" y="720909"/>
                  </a:cubicBezTo>
                  <a:cubicBezTo>
                    <a:pt x="767239" y="733109"/>
                    <a:pt x="757350" y="742998"/>
                    <a:pt x="745151" y="742998"/>
                  </a:cubicBezTo>
                  <a:cubicBezTo>
                    <a:pt x="732951" y="742998"/>
                    <a:pt x="723062" y="733109"/>
                    <a:pt x="723062" y="720909"/>
                  </a:cubicBezTo>
                  <a:cubicBezTo>
                    <a:pt x="723062" y="708710"/>
                    <a:pt x="732951" y="698821"/>
                    <a:pt x="745151" y="698821"/>
                  </a:cubicBezTo>
                  <a:close/>
                  <a:moveTo>
                    <a:pt x="655367" y="698821"/>
                  </a:moveTo>
                  <a:cubicBezTo>
                    <a:pt x="667567" y="698821"/>
                    <a:pt x="677456" y="708710"/>
                    <a:pt x="677456" y="720909"/>
                  </a:cubicBezTo>
                  <a:cubicBezTo>
                    <a:pt x="677456" y="733109"/>
                    <a:pt x="667567" y="742998"/>
                    <a:pt x="655367" y="742998"/>
                  </a:cubicBezTo>
                  <a:cubicBezTo>
                    <a:pt x="643168" y="742998"/>
                    <a:pt x="633279" y="733109"/>
                    <a:pt x="633279" y="720909"/>
                  </a:cubicBezTo>
                  <a:cubicBezTo>
                    <a:pt x="633279" y="708710"/>
                    <a:pt x="643168" y="698821"/>
                    <a:pt x="655367" y="698821"/>
                  </a:cubicBezTo>
                  <a:close/>
                  <a:moveTo>
                    <a:pt x="565604" y="698821"/>
                  </a:moveTo>
                  <a:cubicBezTo>
                    <a:pt x="577804" y="698821"/>
                    <a:pt x="587693" y="708710"/>
                    <a:pt x="587693" y="720909"/>
                  </a:cubicBezTo>
                  <a:cubicBezTo>
                    <a:pt x="587693" y="733109"/>
                    <a:pt x="577804" y="742998"/>
                    <a:pt x="565604" y="742998"/>
                  </a:cubicBezTo>
                  <a:cubicBezTo>
                    <a:pt x="553405" y="742998"/>
                    <a:pt x="543516" y="733109"/>
                    <a:pt x="543516" y="720909"/>
                  </a:cubicBezTo>
                  <a:cubicBezTo>
                    <a:pt x="543516" y="708710"/>
                    <a:pt x="553405" y="698821"/>
                    <a:pt x="565604" y="698821"/>
                  </a:cubicBezTo>
                  <a:close/>
                  <a:moveTo>
                    <a:pt x="475821" y="698821"/>
                  </a:moveTo>
                  <a:cubicBezTo>
                    <a:pt x="488021" y="698821"/>
                    <a:pt x="497910" y="708710"/>
                    <a:pt x="497910" y="720909"/>
                  </a:cubicBezTo>
                  <a:cubicBezTo>
                    <a:pt x="497910" y="733109"/>
                    <a:pt x="488021" y="742998"/>
                    <a:pt x="475821" y="742998"/>
                  </a:cubicBezTo>
                  <a:cubicBezTo>
                    <a:pt x="463622" y="742998"/>
                    <a:pt x="453733" y="733109"/>
                    <a:pt x="453733" y="720909"/>
                  </a:cubicBezTo>
                  <a:cubicBezTo>
                    <a:pt x="453733" y="708710"/>
                    <a:pt x="463622" y="698821"/>
                    <a:pt x="475821" y="698821"/>
                  </a:cubicBezTo>
                  <a:close/>
                  <a:moveTo>
                    <a:pt x="386038" y="698821"/>
                  </a:moveTo>
                  <a:cubicBezTo>
                    <a:pt x="398238" y="698821"/>
                    <a:pt x="408127" y="708710"/>
                    <a:pt x="408127" y="720909"/>
                  </a:cubicBezTo>
                  <a:cubicBezTo>
                    <a:pt x="408127" y="733109"/>
                    <a:pt x="398238" y="742998"/>
                    <a:pt x="386038" y="742998"/>
                  </a:cubicBezTo>
                  <a:cubicBezTo>
                    <a:pt x="373839" y="742998"/>
                    <a:pt x="363950" y="733109"/>
                    <a:pt x="363950" y="720909"/>
                  </a:cubicBezTo>
                  <a:cubicBezTo>
                    <a:pt x="363950" y="708710"/>
                    <a:pt x="373839" y="698821"/>
                    <a:pt x="386038" y="698821"/>
                  </a:cubicBezTo>
                  <a:close/>
                  <a:moveTo>
                    <a:pt x="206492" y="698821"/>
                  </a:moveTo>
                  <a:cubicBezTo>
                    <a:pt x="218692" y="698821"/>
                    <a:pt x="228581" y="708710"/>
                    <a:pt x="228581" y="720909"/>
                  </a:cubicBezTo>
                  <a:cubicBezTo>
                    <a:pt x="228581" y="733109"/>
                    <a:pt x="218692" y="742998"/>
                    <a:pt x="206492" y="742998"/>
                  </a:cubicBezTo>
                  <a:cubicBezTo>
                    <a:pt x="194293" y="742998"/>
                    <a:pt x="184404" y="733109"/>
                    <a:pt x="184404" y="720909"/>
                  </a:cubicBezTo>
                  <a:cubicBezTo>
                    <a:pt x="184404" y="708710"/>
                    <a:pt x="194293" y="698821"/>
                    <a:pt x="206492" y="698821"/>
                  </a:cubicBezTo>
                  <a:close/>
                  <a:moveTo>
                    <a:pt x="116719" y="698821"/>
                  </a:moveTo>
                  <a:cubicBezTo>
                    <a:pt x="128919" y="698821"/>
                    <a:pt x="138808" y="708710"/>
                    <a:pt x="138808" y="720909"/>
                  </a:cubicBezTo>
                  <a:cubicBezTo>
                    <a:pt x="138808" y="733109"/>
                    <a:pt x="128919" y="742998"/>
                    <a:pt x="116719" y="742998"/>
                  </a:cubicBezTo>
                  <a:cubicBezTo>
                    <a:pt x="104520" y="742998"/>
                    <a:pt x="94631" y="733109"/>
                    <a:pt x="94631" y="720909"/>
                  </a:cubicBezTo>
                  <a:cubicBezTo>
                    <a:pt x="94631" y="708710"/>
                    <a:pt x="104520" y="698821"/>
                    <a:pt x="116719" y="698821"/>
                  </a:cubicBezTo>
                  <a:close/>
                  <a:moveTo>
                    <a:pt x="26936" y="698821"/>
                  </a:moveTo>
                  <a:cubicBezTo>
                    <a:pt x="39136" y="698821"/>
                    <a:pt x="49025" y="708710"/>
                    <a:pt x="49025" y="720909"/>
                  </a:cubicBezTo>
                  <a:cubicBezTo>
                    <a:pt x="49025" y="733109"/>
                    <a:pt x="39136" y="742998"/>
                    <a:pt x="26936" y="742998"/>
                  </a:cubicBezTo>
                  <a:cubicBezTo>
                    <a:pt x="14737" y="742998"/>
                    <a:pt x="4848" y="733109"/>
                    <a:pt x="4848" y="720909"/>
                  </a:cubicBezTo>
                  <a:cubicBezTo>
                    <a:pt x="4848" y="708710"/>
                    <a:pt x="14737" y="698821"/>
                    <a:pt x="26936" y="698821"/>
                  </a:cubicBezTo>
                  <a:close/>
                  <a:moveTo>
                    <a:pt x="879814" y="655158"/>
                  </a:moveTo>
                  <a:cubicBezTo>
                    <a:pt x="891340" y="655158"/>
                    <a:pt x="900684" y="664501"/>
                    <a:pt x="900684" y="676027"/>
                  </a:cubicBezTo>
                  <a:cubicBezTo>
                    <a:pt x="900684" y="687553"/>
                    <a:pt x="891340" y="696897"/>
                    <a:pt x="879814" y="696897"/>
                  </a:cubicBezTo>
                  <a:cubicBezTo>
                    <a:pt x="868288" y="696897"/>
                    <a:pt x="858945" y="687553"/>
                    <a:pt x="858945" y="676027"/>
                  </a:cubicBezTo>
                  <a:cubicBezTo>
                    <a:pt x="858945" y="664502"/>
                    <a:pt x="868288" y="655158"/>
                    <a:pt x="879814" y="655158"/>
                  </a:cubicBezTo>
                  <a:close/>
                  <a:moveTo>
                    <a:pt x="700259" y="655158"/>
                  </a:moveTo>
                  <a:cubicBezTo>
                    <a:pt x="711785" y="655158"/>
                    <a:pt x="721129" y="664501"/>
                    <a:pt x="721129" y="676027"/>
                  </a:cubicBezTo>
                  <a:cubicBezTo>
                    <a:pt x="721129" y="687553"/>
                    <a:pt x="711785" y="696897"/>
                    <a:pt x="700259" y="696897"/>
                  </a:cubicBezTo>
                  <a:cubicBezTo>
                    <a:pt x="688734" y="696897"/>
                    <a:pt x="679390" y="687553"/>
                    <a:pt x="679390" y="676027"/>
                  </a:cubicBezTo>
                  <a:cubicBezTo>
                    <a:pt x="679390" y="664502"/>
                    <a:pt x="688733" y="655158"/>
                    <a:pt x="700259" y="655158"/>
                  </a:cubicBezTo>
                  <a:close/>
                  <a:moveTo>
                    <a:pt x="610486" y="655158"/>
                  </a:moveTo>
                  <a:cubicBezTo>
                    <a:pt x="622012" y="655158"/>
                    <a:pt x="631356" y="664501"/>
                    <a:pt x="631356" y="676027"/>
                  </a:cubicBezTo>
                  <a:cubicBezTo>
                    <a:pt x="631356" y="687553"/>
                    <a:pt x="622012" y="696897"/>
                    <a:pt x="610486" y="696897"/>
                  </a:cubicBezTo>
                  <a:cubicBezTo>
                    <a:pt x="598960" y="696897"/>
                    <a:pt x="589617" y="687553"/>
                    <a:pt x="589617" y="676027"/>
                  </a:cubicBezTo>
                  <a:cubicBezTo>
                    <a:pt x="589617" y="664502"/>
                    <a:pt x="598960" y="655158"/>
                    <a:pt x="610486" y="655158"/>
                  </a:cubicBezTo>
                  <a:close/>
                  <a:moveTo>
                    <a:pt x="430930" y="655158"/>
                  </a:moveTo>
                  <a:cubicBezTo>
                    <a:pt x="442456" y="655158"/>
                    <a:pt x="451800" y="664501"/>
                    <a:pt x="451800" y="676027"/>
                  </a:cubicBezTo>
                  <a:cubicBezTo>
                    <a:pt x="451800" y="687553"/>
                    <a:pt x="442456" y="696897"/>
                    <a:pt x="430930" y="696897"/>
                  </a:cubicBezTo>
                  <a:cubicBezTo>
                    <a:pt x="419404" y="696897"/>
                    <a:pt x="410061" y="687553"/>
                    <a:pt x="410061" y="676027"/>
                  </a:cubicBezTo>
                  <a:cubicBezTo>
                    <a:pt x="410061" y="664502"/>
                    <a:pt x="419404" y="655158"/>
                    <a:pt x="430930" y="655158"/>
                  </a:cubicBezTo>
                  <a:close/>
                  <a:moveTo>
                    <a:pt x="341157" y="655158"/>
                  </a:moveTo>
                  <a:cubicBezTo>
                    <a:pt x="352683" y="655158"/>
                    <a:pt x="362027" y="664501"/>
                    <a:pt x="362027" y="676027"/>
                  </a:cubicBezTo>
                  <a:cubicBezTo>
                    <a:pt x="362027" y="687553"/>
                    <a:pt x="352683" y="696897"/>
                    <a:pt x="341157" y="696897"/>
                  </a:cubicBezTo>
                  <a:cubicBezTo>
                    <a:pt x="329631" y="696897"/>
                    <a:pt x="320288" y="687553"/>
                    <a:pt x="320288" y="676027"/>
                  </a:cubicBezTo>
                  <a:cubicBezTo>
                    <a:pt x="320288" y="664502"/>
                    <a:pt x="329631" y="655158"/>
                    <a:pt x="341157" y="655158"/>
                  </a:cubicBezTo>
                  <a:close/>
                  <a:moveTo>
                    <a:pt x="251374" y="655158"/>
                  </a:moveTo>
                  <a:cubicBezTo>
                    <a:pt x="262900" y="655158"/>
                    <a:pt x="272244" y="664501"/>
                    <a:pt x="272244" y="676027"/>
                  </a:cubicBezTo>
                  <a:cubicBezTo>
                    <a:pt x="272244" y="687553"/>
                    <a:pt x="262900" y="696897"/>
                    <a:pt x="251374" y="696897"/>
                  </a:cubicBezTo>
                  <a:cubicBezTo>
                    <a:pt x="239848" y="696897"/>
                    <a:pt x="230505" y="687553"/>
                    <a:pt x="230505" y="676027"/>
                  </a:cubicBezTo>
                  <a:cubicBezTo>
                    <a:pt x="230505" y="664502"/>
                    <a:pt x="239848" y="655158"/>
                    <a:pt x="251374" y="655158"/>
                  </a:cubicBezTo>
                  <a:close/>
                  <a:moveTo>
                    <a:pt x="161601" y="655158"/>
                  </a:moveTo>
                  <a:cubicBezTo>
                    <a:pt x="173127" y="655158"/>
                    <a:pt x="182471" y="664501"/>
                    <a:pt x="182471" y="676027"/>
                  </a:cubicBezTo>
                  <a:cubicBezTo>
                    <a:pt x="182471" y="687553"/>
                    <a:pt x="173127" y="696897"/>
                    <a:pt x="161601" y="696897"/>
                  </a:cubicBezTo>
                  <a:cubicBezTo>
                    <a:pt x="150075" y="696897"/>
                    <a:pt x="140732" y="687553"/>
                    <a:pt x="140732" y="676027"/>
                  </a:cubicBezTo>
                  <a:cubicBezTo>
                    <a:pt x="140732" y="664502"/>
                    <a:pt x="150075" y="655158"/>
                    <a:pt x="161601" y="655158"/>
                  </a:cubicBezTo>
                  <a:close/>
                  <a:moveTo>
                    <a:pt x="71828" y="655158"/>
                  </a:moveTo>
                  <a:cubicBezTo>
                    <a:pt x="83354" y="655158"/>
                    <a:pt x="92698" y="664501"/>
                    <a:pt x="92698" y="676027"/>
                  </a:cubicBezTo>
                  <a:cubicBezTo>
                    <a:pt x="92698" y="687553"/>
                    <a:pt x="83354" y="696897"/>
                    <a:pt x="71828" y="696897"/>
                  </a:cubicBezTo>
                  <a:cubicBezTo>
                    <a:pt x="60302" y="696897"/>
                    <a:pt x="50959" y="687553"/>
                    <a:pt x="50959" y="676027"/>
                  </a:cubicBezTo>
                  <a:cubicBezTo>
                    <a:pt x="50959" y="664502"/>
                    <a:pt x="60302" y="655158"/>
                    <a:pt x="71828" y="655158"/>
                  </a:cubicBezTo>
                  <a:close/>
                  <a:moveTo>
                    <a:pt x="790042" y="655149"/>
                  </a:moveTo>
                  <a:cubicBezTo>
                    <a:pt x="801573" y="655149"/>
                    <a:pt x="810921" y="664497"/>
                    <a:pt x="810921" y="676028"/>
                  </a:cubicBezTo>
                  <a:cubicBezTo>
                    <a:pt x="810921" y="687559"/>
                    <a:pt x="801573" y="696907"/>
                    <a:pt x="790042" y="696907"/>
                  </a:cubicBezTo>
                  <a:cubicBezTo>
                    <a:pt x="778511" y="696907"/>
                    <a:pt x="769163" y="687559"/>
                    <a:pt x="769163" y="676028"/>
                  </a:cubicBezTo>
                  <a:cubicBezTo>
                    <a:pt x="769163" y="664497"/>
                    <a:pt x="778511" y="655149"/>
                    <a:pt x="790042" y="655149"/>
                  </a:cubicBezTo>
                  <a:close/>
                  <a:moveTo>
                    <a:pt x="520703" y="655149"/>
                  </a:moveTo>
                  <a:cubicBezTo>
                    <a:pt x="532234" y="655149"/>
                    <a:pt x="541582" y="664497"/>
                    <a:pt x="541582" y="676028"/>
                  </a:cubicBezTo>
                  <a:cubicBezTo>
                    <a:pt x="541582" y="687559"/>
                    <a:pt x="532234" y="696907"/>
                    <a:pt x="520703" y="696907"/>
                  </a:cubicBezTo>
                  <a:cubicBezTo>
                    <a:pt x="509172" y="696907"/>
                    <a:pt x="499824" y="687559"/>
                    <a:pt x="499824" y="676028"/>
                  </a:cubicBezTo>
                  <a:cubicBezTo>
                    <a:pt x="499824" y="664497"/>
                    <a:pt x="509172" y="655149"/>
                    <a:pt x="520703" y="655149"/>
                  </a:cubicBezTo>
                  <a:close/>
                  <a:moveTo>
                    <a:pt x="924706" y="611477"/>
                  </a:moveTo>
                  <a:cubicBezTo>
                    <a:pt x="935563" y="611477"/>
                    <a:pt x="944365" y="620279"/>
                    <a:pt x="944365" y="631137"/>
                  </a:cubicBezTo>
                  <a:cubicBezTo>
                    <a:pt x="944365" y="641994"/>
                    <a:pt x="935563" y="650796"/>
                    <a:pt x="924706" y="650796"/>
                  </a:cubicBezTo>
                  <a:cubicBezTo>
                    <a:pt x="913848" y="650796"/>
                    <a:pt x="905046" y="641994"/>
                    <a:pt x="905046" y="631137"/>
                  </a:cubicBezTo>
                  <a:cubicBezTo>
                    <a:pt x="905046" y="620279"/>
                    <a:pt x="913848" y="611477"/>
                    <a:pt x="924706" y="611477"/>
                  </a:cubicBezTo>
                  <a:close/>
                  <a:moveTo>
                    <a:pt x="834924" y="611477"/>
                  </a:moveTo>
                  <a:cubicBezTo>
                    <a:pt x="845781" y="611477"/>
                    <a:pt x="854583" y="620279"/>
                    <a:pt x="854583" y="631137"/>
                  </a:cubicBezTo>
                  <a:cubicBezTo>
                    <a:pt x="854583" y="641994"/>
                    <a:pt x="845781" y="650796"/>
                    <a:pt x="834924" y="650796"/>
                  </a:cubicBezTo>
                  <a:cubicBezTo>
                    <a:pt x="824066" y="650796"/>
                    <a:pt x="815264" y="641994"/>
                    <a:pt x="815264" y="631137"/>
                  </a:cubicBezTo>
                  <a:cubicBezTo>
                    <a:pt x="815264" y="620279"/>
                    <a:pt x="824066" y="611477"/>
                    <a:pt x="834924" y="611477"/>
                  </a:cubicBezTo>
                  <a:close/>
                  <a:moveTo>
                    <a:pt x="745151" y="611477"/>
                  </a:moveTo>
                  <a:cubicBezTo>
                    <a:pt x="756008" y="611477"/>
                    <a:pt x="764810" y="620279"/>
                    <a:pt x="764810" y="631137"/>
                  </a:cubicBezTo>
                  <a:cubicBezTo>
                    <a:pt x="764810" y="641994"/>
                    <a:pt x="756008" y="650796"/>
                    <a:pt x="745151" y="650796"/>
                  </a:cubicBezTo>
                  <a:cubicBezTo>
                    <a:pt x="734293" y="650796"/>
                    <a:pt x="725491" y="641994"/>
                    <a:pt x="725491" y="631137"/>
                  </a:cubicBezTo>
                  <a:cubicBezTo>
                    <a:pt x="725491" y="620279"/>
                    <a:pt x="734293" y="611477"/>
                    <a:pt x="745151" y="611477"/>
                  </a:cubicBezTo>
                  <a:close/>
                  <a:moveTo>
                    <a:pt x="655368" y="611477"/>
                  </a:moveTo>
                  <a:cubicBezTo>
                    <a:pt x="666225" y="611477"/>
                    <a:pt x="675027" y="620279"/>
                    <a:pt x="675027" y="631137"/>
                  </a:cubicBezTo>
                  <a:cubicBezTo>
                    <a:pt x="675027" y="641994"/>
                    <a:pt x="666225" y="650796"/>
                    <a:pt x="655368" y="650796"/>
                  </a:cubicBezTo>
                  <a:cubicBezTo>
                    <a:pt x="644510" y="650796"/>
                    <a:pt x="635708" y="641994"/>
                    <a:pt x="635708" y="631137"/>
                  </a:cubicBezTo>
                  <a:cubicBezTo>
                    <a:pt x="635708" y="620279"/>
                    <a:pt x="644510" y="611477"/>
                    <a:pt x="655368" y="611477"/>
                  </a:cubicBezTo>
                  <a:close/>
                  <a:moveTo>
                    <a:pt x="565595" y="611477"/>
                  </a:moveTo>
                  <a:cubicBezTo>
                    <a:pt x="576452" y="611477"/>
                    <a:pt x="585254" y="620279"/>
                    <a:pt x="585254" y="631137"/>
                  </a:cubicBezTo>
                  <a:cubicBezTo>
                    <a:pt x="585254" y="641994"/>
                    <a:pt x="576452" y="650796"/>
                    <a:pt x="565595" y="650796"/>
                  </a:cubicBezTo>
                  <a:cubicBezTo>
                    <a:pt x="554737" y="650796"/>
                    <a:pt x="545935" y="641994"/>
                    <a:pt x="545935" y="631137"/>
                  </a:cubicBezTo>
                  <a:cubicBezTo>
                    <a:pt x="545935" y="620279"/>
                    <a:pt x="554737" y="611477"/>
                    <a:pt x="565595" y="611477"/>
                  </a:cubicBezTo>
                  <a:close/>
                  <a:moveTo>
                    <a:pt x="475822" y="611477"/>
                  </a:moveTo>
                  <a:cubicBezTo>
                    <a:pt x="486679" y="611477"/>
                    <a:pt x="495481" y="620279"/>
                    <a:pt x="495481" y="631137"/>
                  </a:cubicBezTo>
                  <a:cubicBezTo>
                    <a:pt x="495481" y="641994"/>
                    <a:pt x="486679" y="650796"/>
                    <a:pt x="475822" y="650796"/>
                  </a:cubicBezTo>
                  <a:cubicBezTo>
                    <a:pt x="464964" y="650796"/>
                    <a:pt x="456162" y="641994"/>
                    <a:pt x="456162" y="631137"/>
                  </a:cubicBezTo>
                  <a:cubicBezTo>
                    <a:pt x="456162" y="620279"/>
                    <a:pt x="464964" y="611477"/>
                    <a:pt x="475822" y="611477"/>
                  </a:cubicBezTo>
                  <a:close/>
                  <a:moveTo>
                    <a:pt x="386049" y="611477"/>
                  </a:moveTo>
                  <a:cubicBezTo>
                    <a:pt x="396906" y="611477"/>
                    <a:pt x="405708" y="620279"/>
                    <a:pt x="405708" y="631137"/>
                  </a:cubicBezTo>
                  <a:cubicBezTo>
                    <a:pt x="405708" y="641994"/>
                    <a:pt x="396906" y="650796"/>
                    <a:pt x="386049" y="650796"/>
                  </a:cubicBezTo>
                  <a:cubicBezTo>
                    <a:pt x="375191" y="650796"/>
                    <a:pt x="366389" y="641994"/>
                    <a:pt x="366389" y="631137"/>
                  </a:cubicBezTo>
                  <a:cubicBezTo>
                    <a:pt x="366389" y="620279"/>
                    <a:pt x="375191" y="611477"/>
                    <a:pt x="386049" y="611477"/>
                  </a:cubicBezTo>
                  <a:close/>
                  <a:moveTo>
                    <a:pt x="296266" y="611477"/>
                  </a:moveTo>
                  <a:cubicBezTo>
                    <a:pt x="307123" y="611477"/>
                    <a:pt x="315925" y="620279"/>
                    <a:pt x="315925" y="631137"/>
                  </a:cubicBezTo>
                  <a:cubicBezTo>
                    <a:pt x="315925" y="641994"/>
                    <a:pt x="307123" y="650796"/>
                    <a:pt x="296266" y="650796"/>
                  </a:cubicBezTo>
                  <a:cubicBezTo>
                    <a:pt x="285408" y="650796"/>
                    <a:pt x="276606" y="641994"/>
                    <a:pt x="276606" y="631137"/>
                  </a:cubicBezTo>
                  <a:cubicBezTo>
                    <a:pt x="276606" y="620279"/>
                    <a:pt x="285408" y="611477"/>
                    <a:pt x="296266" y="611477"/>
                  </a:cubicBezTo>
                  <a:close/>
                  <a:moveTo>
                    <a:pt x="206493" y="611477"/>
                  </a:moveTo>
                  <a:cubicBezTo>
                    <a:pt x="217350" y="611477"/>
                    <a:pt x="226152" y="620279"/>
                    <a:pt x="226152" y="631137"/>
                  </a:cubicBezTo>
                  <a:cubicBezTo>
                    <a:pt x="226152" y="641994"/>
                    <a:pt x="217350" y="650796"/>
                    <a:pt x="206493" y="650796"/>
                  </a:cubicBezTo>
                  <a:cubicBezTo>
                    <a:pt x="195635" y="650796"/>
                    <a:pt x="186833" y="641994"/>
                    <a:pt x="186833" y="631137"/>
                  </a:cubicBezTo>
                  <a:cubicBezTo>
                    <a:pt x="186833" y="620279"/>
                    <a:pt x="195635" y="611477"/>
                    <a:pt x="206493" y="611477"/>
                  </a:cubicBezTo>
                  <a:close/>
                  <a:moveTo>
                    <a:pt x="116710" y="611477"/>
                  </a:moveTo>
                  <a:cubicBezTo>
                    <a:pt x="127567" y="611477"/>
                    <a:pt x="136369" y="620279"/>
                    <a:pt x="136369" y="631137"/>
                  </a:cubicBezTo>
                  <a:cubicBezTo>
                    <a:pt x="136369" y="641994"/>
                    <a:pt x="127567" y="650796"/>
                    <a:pt x="116710" y="650796"/>
                  </a:cubicBezTo>
                  <a:cubicBezTo>
                    <a:pt x="105852" y="650796"/>
                    <a:pt x="97050" y="641994"/>
                    <a:pt x="97050" y="631137"/>
                  </a:cubicBezTo>
                  <a:cubicBezTo>
                    <a:pt x="97050" y="620279"/>
                    <a:pt x="105852" y="611477"/>
                    <a:pt x="116710" y="611477"/>
                  </a:cubicBezTo>
                  <a:close/>
                  <a:moveTo>
                    <a:pt x="26937" y="611477"/>
                  </a:moveTo>
                  <a:cubicBezTo>
                    <a:pt x="37794" y="611477"/>
                    <a:pt x="46596" y="620279"/>
                    <a:pt x="46596" y="631137"/>
                  </a:cubicBezTo>
                  <a:cubicBezTo>
                    <a:pt x="46596" y="641994"/>
                    <a:pt x="37794" y="650796"/>
                    <a:pt x="26937" y="650796"/>
                  </a:cubicBezTo>
                  <a:cubicBezTo>
                    <a:pt x="16079" y="650796"/>
                    <a:pt x="7277" y="641994"/>
                    <a:pt x="7277" y="631137"/>
                  </a:cubicBezTo>
                  <a:cubicBezTo>
                    <a:pt x="7277" y="620279"/>
                    <a:pt x="16079" y="611477"/>
                    <a:pt x="26937" y="611477"/>
                  </a:cubicBezTo>
                  <a:close/>
                  <a:moveTo>
                    <a:pt x="879815" y="567805"/>
                  </a:moveTo>
                  <a:cubicBezTo>
                    <a:pt x="890005" y="567805"/>
                    <a:pt x="898265" y="576065"/>
                    <a:pt x="898265" y="586255"/>
                  </a:cubicBezTo>
                  <a:cubicBezTo>
                    <a:pt x="898265" y="596445"/>
                    <a:pt x="890005" y="604705"/>
                    <a:pt x="879815" y="604705"/>
                  </a:cubicBezTo>
                  <a:cubicBezTo>
                    <a:pt x="869625" y="604705"/>
                    <a:pt x="861365" y="596444"/>
                    <a:pt x="861365" y="586255"/>
                  </a:cubicBezTo>
                  <a:cubicBezTo>
                    <a:pt x="861365" y="576065"/>
                    <a:pt x="869625" y="567805"/>
                    <a:pt x="879815" y="567805"/>
                  </a:cubicBezTo>
                  <a:close/>
                  <a:moveTo>
                    <a:pt x="790032" y="567805"/>
                  </a:moveTo>
                  <a:cubicBezTo>
                    <a:pt x="800222" y="567805"/>
                    <a:pt x="808482" y="576065"/>
                    <a:pt x="808482" y="586255"/>
                  </a:cubicBezTo>
                  <a:cubicBezTo>
                    <a:pt x="808482" y="596445"/>
                    <a:pt x="800222" y="604705"/>
                    <a:pt x="790032" y="604705"/>
                  </a:cubicBezTo>
                  <a:cubicBezTo>
                    <a:pt x="779842" y="604705"/>
                    <a:pt x="771582" y="596444"/>
                    <a:pt x="771582" y="586255"/>
                  </a:cubicBezTo>
                  <a:cubicBezTo>
                    <a:pt x="771582" y="576065"/>
                    <a:pt x="779842" y="567805"/>
                    <a:pt x="790032" y="567805"/>
                  </a:cubicBezTo>
                  <a:close/>
                  <a:moveTo>
                    <a:pt x="700269" y="567805"/>
                  </a:moveTo>
                  <a:cubicBezTo>
                    <a:pt x="710459" y="567805"/>
                    <a:pt x="718719" y="576065"/>
                    <a:pt x="718719" y="586255"/>
                  </a:cubicBezTo>
                  <a:cubicBezTo>
                    <a:pt x="718719" y="596445"/>
                    <a:pt x="710459" y="604705"/>
                    <a:pt x="700269" y="604705"/>
                  </a:cubicBezTo>
                  <a:cubicBezTo>
                    <a:pt x="690079" y="604705"/>
                    <a:pt x="681819" y="596444"/>
                    <a:pt x="681819" y="586255"/>
                  </a:cubicBezTo>
                  <a:cubicBezTo>
                    <a:pt x="681819" y="576065"/>
                    <a:pt x="690079" y="567805"/>
                    <a:pt x="700269" y="567805"/>
                  </a:cubicBezTo>
                  <a:close/>
                  <a:moveTo>
                    <a:pt x="610486" y="567805"/>
                  </a:moveTo>
                  <a:cubicBezTo>
                    <a:pt x="620676" y="567805"/>
                    <a:pt x="628936" y="576065"/>
                    <a:pt x="628936" y="586255"/>
                  </a:cubicBezTo>
                  <a:cubicBezTo>
                    <a:pt x="628936" y="596445"/>
                    <a:pt x="620676" y="604705"/>
                    <a:pt x="610486" y="604705"/>
                  </a:cubicBezTo>
                  <a:cubicBezTo>
                    <a:pt x="600296" y="604705"/>
                    <a:pt x="592036" y="596444"/>
                    <a:pt x="592036" y="586255"/>
                  </a:cubicBezTo>
                  <a:cubicBezTo>
                    <a:pt x="592036" y="576065"/>
                    <a:pt x="600296" y="567805"/>
                    <a:pt x="610486" y="567805"/>
                  </a:cubicBezTo>
                  <a:close/>
                  <a:moveTo>
                    <a:pt x="520703" y="567805"/>
                  </a:moveTo>
                  <a:cubicBezTo>
                    <a:pt x="530893" y="567805"/>
                    <a:pt x="539153" y="576065"/>
                    <a:pt x="539153" y="586255"/>
                  </a:cubicBezTo>
                  <a:cubicBezTo>
                    <a:pt x="539153" y="596445"/>
                    <a:pt x="530893" y="604705"/>
                    <a:pt x="520703" y="604705"/>
                  </a:cubicBezTo>
                  <a:cubicBezTo>
                    <a:pt x="510513" y="604705"/>
                    <a:pt x="502253" y="596444"/>
                    <a:pt x="502253" y="586255"/>
                  </a:cubicBezTo>
                  <a:cubicBezTo>
                    <a:pt x="502253" y="576065"/>
                    <a:pt x="510513" y="567805"/>
                    <a:pt x="520703" y="567805"/>
                  </a:cubicBezTo>
                  <a:close/>
                  <a:moveTo>
                    <a:pt x="430930" y="567805"/>
                  </a:moveTo>
                  <a:cubicBezTo>
                    <a:pt x="441120" y="567805"/>
                    <a:pt x="449380" y="576065"/>
                    <a:pt x="449380" y="586255"/>
                  </a:cubicBezTo>
                  <a:cubicBezTo>
                    <a:pt x="449380" y="596445"/>
                    <a:pt x="441120" y="604705"/>
                    <a:pt x="430930" y="604705"/>
                  </a:cubicBezTo>
                  <a:cubicBezTo>
                    <a:pt x="420740" y="604705"/>
                    <a:pt x="412480" y="596444"/>
                    <a:pt x="412480" y="586255"/>
                  </a:cubicBezTo>
                  <a:cubicBezTo>
                    <a:pt x="412480" y="576065"/>
                    <a:pt x="420740" y="567805"/>
                    <a:pt x="430930" y="567805"/>
                  </a:cubicBezTo>
                  <a:close/>
                  <a:moveTo>
                    <a:pt x="341157" y="567805"/>
                  </a:moveTo>
                  <a:cubicBezTo>
                    <a:pt x="351347" y="567805"/>
                    <a:pt x="359607" y="576065"/>
                    <a:pt x="359607" y="586255"/>
                  </a:cubicBezTo>
                  <a:cubicBezTo>
                    <a:pt x="359607" y="596445"/>
                    <a:pt x="351347" y="604705"/>
                    <a:pt x="341157" y="604705"/>
                  </a:cubicBezTo>
                  <a:cubicBezTo>
                    <a:pt x="330967" y="604705"/>
                    <a:pt x="322707" y="596444"/>
                    <a:pt x="322707" y="586255"/>
                  </a:cubicBezTo>
                  <a:cubicBezTo>
                    <a:pt x="322707" y="576065"/>
                    <a:pt x="330967" y="567805"/>
                    <a:pt x="341157" y="567805"/>
                  </a:cubicBezTo>
                  <a:close/>
                  <a:moveTo>
                    <a:pt x="251374" y="567805"/>
                  </a:moveTo>
                  <a:cubicBezTo>
                    <a:pt x="261564" y="567805"/>
                    <a:pt x="269824" y="576065"/>
                    <a:pt x="269824" y="586255"/>
                  </a:cubicBezTo>
                  <a:cubicBezTo>
                    <a:pt x="269824" y="596445"/>
                    <a:pt x="261564" y="604705"/>
                    <a:pt x="251374" y="604705"/>
                  </a:cubicBezTo>
                  <a:cubicBezTo>
                    <a:pt x="241184" y="604705"/>
                    <a:pt x="232924" y="596444"/>
                    <a:pt x="232924" y="586255"/>
                  </a:cubicBezTo>
                  <a:cubicBezTo>
                    <a:pt x="232924" y="576065"/>
                    <a:pt x="241184" y="567805"/>
                    <a:pt x="251374" y="567805"/>
                  </a:cubicBezTo>
                  <a:close/>
                  <a:moveTo>
                    <a:pt x="161601" y="567805"/>
                  </a:moveTo>
                  <a:cubicBezTo>
                    <a:pt x="171791" y="567805"/>
                    <a:pt x="180051" y="576065"/>
                    <a:pt x="180051" y="586255"/>
                  </a:cubicBezTo>
                  <a:cubicBezTo>
                    <a:pt x="180051" y="596445"/>
                    <a:pt x="171791" y="604705"/>
                    <a:pt x="161601" y="604705"/>
                  </a:cubicBezTo>
                  <a:cubicBezTo>
                    <a:pt x="151411" y="604705"/>
                    <a:pt x="143151" y="596444"/>
                    <a:pt x="143151" y="586255"/>
                  </a:cubicBezTo>
                  <a:cubicBezTo>
                    <a:pt x="143151" y="576065"/>
                    <a:pt x="151411" y="567805"/>
                    <a:pt x="161601" y="567805"/>
                  </a:cubicBezTo>
                  <a:close/>
                  <a:moveTo>
                    <a:pt x="71828" y="567805"/>
                  </a:moveTo>
                  <a:cubicBezTo>
                    <a:pt x="82018" y="567805"/>
                    <a:pt x="90278" y="576065"/>
                    <a:pt x="90278" y="586255"/>
                  </a:cubicBezTo>
                  <a:cubicBezTo>
                    <a:pt x="90278" y="596445"/>
                    <a:pt x="82018" y="604705"/>
                    <a:pt x="71828" y="604705"/>
                  </a:cubicBezTo>
                  <a:cubicBezTo>
                    <a:pt x="61638" y="604705"/>
                    <a:pt x="53378" y="596444"/>
                    <a:pt x="53378" y="586255"/>
                  </a:cubicBezTo>
                  <a:cubicBezTo>
                    <a:pt x="53378" y="576065"/>
                    <a:pt x="61638" y="567805"/>
                    <a:pt x="71828" y="567805"/>
                  </a:cubicBezTo>
                  <a:close/>
                  <a:moveTo>
                    <a:pt x="475822" y="524133"/>
                  </a:moveTo>
                  <a:cubicBezTo>
                    <a:pt x="485338" y="524133"/>
                    <a:pt x="493052" y="531847"/>
                    <a:pt x="493052" y="541364"/>
                  </a:cubicBezTo>
                  <a:cubicBezTo>
                    <a:pt x="493052" y="550880"/>
                    <a:pt x="485338" y="558594"/>
                    <a:pt x="475822" y="558594"/>
                  </a:cubicBezTo>
                  <a:cubicBezTo>
                    <a:pt x="466305" y="558594"/>
                    <a:pt x="458591" y="550880"/>
                    <a:pt x="458591" y="541364"/>
                  </a:cubicBezTo>
                  <a:cubicBezTo>
                    <a:pt x="458591" y="531847"/>
                    <a:pt x="466305" y="524133"/>
                    <a:pt x="475822" y="524133"/>
                  </a:cubicBezTo>
                  <a:close/>
                  <a:moveTo>
                    <a:pt x="26937" y="524133"/>
                  </a:moveTo>
                  <a:cubicBezTo>
                    <a:pt x="36453" y="524133"/>
                    <a:pt x="44167" y="531847"/>
                    <a:pt x="44167" y="541364"/>
                  </a:cubicBezTo>
                  <a:cubicBezTo>
                    <a:pt x="44167" y="550880"/>
                    <a:pt x="36453" y="558594"/>
                    <a:pt x="26937" y="558594"/>
                  </a:cubicBezTo>
                  <a:cubicBezTo>
                    <a:pt x="17420" y="558594"/>
                    <a:pt x="9706" y="550880"/>
                    <a:pt x="9706" y="541364"/>
                  </a:cubicBezTo>
                  <a:cubicBezTo>
                    <a:pt x="9706" y="531847"/>
                    <a:pt x="17420" y="524133"/>
                    <a:pt x="26937" y="524133"/>
                  </a:cubicBezTo>
                  <a:close/>
                  <a:moveTo>
                    <a:pt x="924706" y="524123"/>
                  </a:moveTo>
                  <a:cubicBezTo>
                    <a:pt x="934228" y="524123"/>
                    <a:pt x="941946" y="531842"/>
                    <a:pt x="941946" y="541363"/>
                  </a:cubicBezTo>
                  <a:cubicBezTo>
                    <a:pt x="941946" y="550885"/>
                    <a:pt x="934228" y="558604"/>
                    <a:pt x="924706" y="558604"/>
                  </a:cubicBezTo>
                  <a:cubicBezTo>
                    <a:pt x="915185" y="558604"/>
                    <a:pt x="907466" y="550885"/>
                    <a:pt x="907466" y="541363"/>
                  </a:cubicBezTo>
                  <a:cubicBezTo>
                    <a:pt x="907466" y="531842"/>
                    <a:pt x="915185" y="524123"/>
                    <a:pt x="924706" y="524123"/>
                  </a:cubicBezTo>
                  <a:close/>
                  <a:moveTo>
                    <a:pt x="834923" y="524123"/>
                  </a:moveTo>
                  <a:cubicBezTo>
                    <a:pt x="844445" y="524123"/>
                    <a:pt x="852164" y="531842"/>
                    <a:pt x="852164" y="541363"/>
                  </a:cubicBezTo>
                  <a:cubicBezTo>
                    <a:pt x="852164" y="550885"/>
                    <a:pt x="844445" y="558604"/>
                    <a:pt x="834923" y="558604"/>
                  </a:cubicBezTo>
                  <a:cubicBezTo>
                    <a:pt x="825402" y="558604"/>
                    <a:pt x="817683" y="550885"/>
                    <a:pt x="817683" y="541363"/>
                  </a:cubicBezTo>
                  <a:cubicBezTo>
                    <a:pt x="817683" y="531842"/>
                    <a:pt x="825402" y="524123"/>
                    <a:pt x="834923" y="524123"/>
                  </a:cubicBezTo>
                  <a:close/>
                  <a:moveTo>
                    <a:pt x="745150" y="524123"/>
                  </a:moveTo>
                  <a:cubicBezTo>
                    <a:pt x="754672" y="524123"/>
                    <a:pt x="762391" y="531842"/>
                    <a:pt x="762391" y="541363"/>
                  </a:cubicBezTo>
                  <a:cubicBezTo>
                    <a:pt x="762391" y="550885"/>
                    <a:pt x="754672" y="558604"/>
                    <a:pt x="745150" y="558604"/>
                  </a:cubicBezTo>
                  <a:cubicBezTo>
                    <a:pt x="735629" y="558604"/>
                    <a:pt x="727910" y="550885"/>
                    <a:pt x="727910" y="541363"/>
                  </a:cubicBezTo>
                  <a:cubicBezTo>
                    <a:pt x="727910" y="531842"/>
                    <a:pt x="735629" y="524123"/>
                    <a:pt x="745150" y="524123"/>
                  </a:cubicBezTo>
                  <a:close/>
                  <a:moveTo>
                    <a:pt x="655367" y="524123"/>
                  </a:moveTo>
                  <a:cubicBezTo>
                    <a:pt x="664889" y="524123"/>
                    <a:pt x="672607" y="531842"/>
                    <a:pt x="672607" y="541363"/>
                  </a:cubicBezTo>
                  <a:cubicBezTo>
                    <a:pt x="672607" y="550885"/>
                    <a:pt x="664889" y="558604"/>
                    <a:pt x="655367" y="558604"/>
                  </a:cubicBezTo>
                  <a:cubicBezTo>
                    <a:pt x="645846" y="558604"/>
                    <a:pt x="638127" y="550885"/>
                    <a:pt x="638127" y="541363"/>
                  </a:cubicBezTo>
                  <a:cubicBezTo>
                    <a:pt x="638127" y="531842"/>
                    <a:pt x="645846" y="524123"/>
                    <a:pt x="655367" y="524123"/>
                  </a:cubicBezTo>
                  <a:close/>
                  <a:moveTo>
                    <a:pt x="565594" y="524123"/>
                  </a:moveTo>
                  <a:cubicBezTo>
                    <a:pt x="575116" y="524123"/>
                    <a:pt x="582834" y="531842"/>
                    <a:pt x="582834" y="541363"/>
                  </a:cubicBezTo>
                  <a:cubicBezTo>
                    <a:pt x="582834" y="550885"/>
                    <a:pt x="575116" y="558604"/>
                    <a:pt x="565594" y="558604"/>
                  </a:cubicBezTo>
                  <a:cubicBezTo>
                    <a:pt x="556073" y="558604"/>
                    <a:pt x="548354" y="550885"/>
                    <a:pt x="548354" y="541363"/>
                  </a:cubicBezTo>
                  <a:cubicBezTo>
                    <a:pt x="548354" y="531842"/>
                    <a:pt x="556073" y="524123"/>
                    <a:pt x="565594" y="524123"/>
                  </a:cubicBezTo>
                  <a:close/>
                  <a:moveTo>
                    <a:pt x="386048" y="524123"/>
                  </a:moveTo>
                  <a:cubicBezTo>
                    <a:pt x="395570" y="524123"/>
                    <a:pt x="403289" y="531842"/>
                    <a:pt x="403289" y="541363"/>
                  </a:cubicBezTo>
                  <a:cubicBezTo>
                    <a:pt x="403289" y="550885"/>
                    <a:pt x="395570" y="558604"/>
                    <a:pt x="386048" y="558604"/>
                  </a:cubicBezTo>
                  <a:cubicBezTo>
                    <a:pt x="376527" y="558604"/>
                    <a:pt x="368808" y="550885"/>
                    <a:pt x="368808" y="541363"/>
                  </a:cubicBezTo>
                  <a:cubicBezTo>
                    <a:pt x="368808" y="531842"/>
                    <a:pt x="376527" y="524123"/>
                    <a:pt x="386048" y="524123"/>
                  </a:cubicBezTo>
                  <a:close/>
                  <a:moveTo>
                    <a:pt x="296265" y="524123"/>
                  </a:moveTo>
                  <a:cubicBezTo>
                    <a:pt x="305787" y="524123"/>
                    <a:pt x="313506" y="531842"/>
                    <a:pt x="313506" y="541363"/>
                  </a:cubicBezTo>
                  <a:cubicBezTo>
                    <a:pt x="313506" y="550885"/>
                    <a:pt x="305787" y="558604"/>
                    <a:pt x="296265" y="558604"/>
                  </a:cubicBezTo>
                  <a:cubicBezTo>
                    <a:pt x="286744" y="558604"/>
                    <a:pt x="279025" y="550885"/>
                    <a:pt x="279025" y="541363"/>
                  </a:cubicBezTo>
                  <a:cubicBezTo>
                    <a:pt x="279025" y="531842"/>
                    <a:pt x="286744" y="524123"/>
                    <a:pt x="296265" y="524123"/>
                  </a:cubicBezTo>
                  <a:close/>
                  <a:moveTo>
                    <a:pt x="206492" y="524123"/>
                  </a:moveTo>
                  <a:cubicBezTo>
                    <a:pt x="216014" y="524123"/>
                    <a:pt x="223733" y="531842"/>
                    <a:pt x="223733" y="541363"/>
                  </a:cubicBezTo>
                  <a:cubicBezTo>
                    <a:pt x="223733" y="550885"/>
                    <a:pt x="216014" y="558604"/>
                    <a:pt x="206492" y="558604"/>
                  </a:cubicBezTo>
                  <a:cubicBezTo>
                    <a:pt x="196971" y="558604"/>
                    <a:pt x="189252" y="550885"/>
                    <a:pt x="189252" y="541363"/>
                  </a:cubicBezTo>
                  <a:cubicBezTo>
                    <a:pt x="189252" y="531842"/>
                    <a:pt x="196971" y="524123"/>
                    <a:pt x="206492" y="524123"/>
                  </a:cubicBezTo>
                  <a:close/>
                  <a:moveTo>
                    <a:pt x="116710" y="524123"/>
                  </a:moveTo>
                  <a:cubicBezTo>
                    <a:pt x="126232" y="524123"/>
                    <a:pt x="133950" y="531842"/>
                    <a:pt x="133950" y="541363"/>
                  </a:cubicBezTo>
                  <a:cubicBezTo>
                    <a:pt x="133950" y="550885"/>
                    <a:pt x="126232" y="558604"/>
                    <a:pt x="116710" y="558604"/>
                  </a:cubicBezTo>
                  <a:cubicBezTo>
                    <a:pt x="107189" y="558604"/>
                    <a:pt x="99470" y="550885"/>
                    <a:pt x="99470" y="541363"/>
                  </a:cubicBezTo>
                  <a:cubicBezTo>
                    <a:pt x="99470" y="531842"/>
                    <a:pt x="107189" y="524123"/>
                    <a:pt x="116710" y="524123"/>
                  </a:cubicBezTo>
                  <a:close/>
                  <a:moveTo>
                    <a:pt x="879815" y="480460"/>
                  </a:moveTo>
                  <a:cubicBezTo>
                    <a:pt x="888663" y="480460"/>
                    <a:pt x="895836" y="487633"/>
                    <a:pt x="895836" y="496481"/>
                  </a:cubicBezTo>
                  <a:cubicBezTo>
                    <a:pt x="895836" y="505329"/>
                    <a:pt x="888663" y="512502"/>
                    <a:pt x="879815" y="512502"/>
                  </a:cubicBezTo>
                  <a:cubicBezTo>
                    <a:pt x="870967" y="512502"/>
                    <a:pt x="863794" y="505329"/>
                    <a:pt x="863794" y="496481"/>
                  </a:cubicBezTo>
                  <a:cubicBezTo>
                    <a:pt x="863794" y="487633"/>
                    <a:pt x="870967" y="480460"/>
                    <a:pt x="879815" y="480460"/>
                  </a:cubicBezTo>
                  <a:close/>
                  <a:moveTo>
                    <a:pt x="790042" y="480460"/>
                  </a:moveTo>
                  <a:cubicBezTo>
                    <a:pt x="798890" y="480460"/>
                    <a:pt x="806063" y="487633"/>
                    <a:pt x="806063" y="496481"/>
                  </a:cubicBezTo>
                  <a:cubicBezTo>
                    <a:pt x="806063" y="505329"/>
                    <a:pt x="798890" y="512502"/>
                    <a:pt x="790042" y="512502"/>
                  </a:cubicBezTo>
                  <a:cubicBezTo>
                    <a:pt x="781194" y="512502"/>
                    <a:pt x="774021" y="505329"/>
                    <a:pt x="774021" y="496481"/>
                  </a:cubicBezTo>
                  <a:cubicBezTo>
                    <a:pt x="774021" y="487633"/>
                    <a:pt x="781194" y="480460"/>
                    <a:pt x="790042" y="480460"/>
                  </a:cubicBezTo>
                  <a:close/>
                  <a:moveTo>
                    <a:pt x="700259" y="480460"/>
                  </a:moveTo>
                  <a:cubicBezTo>
                    <a:pt x="709107" y="480460"/>
                    <a:pt x="716280" y="487633"/>
                    <a:pt x="716280" y="496481"/>
                  </a:cubicBezTo>
                  <a:cubicBezTo>
                    <a:pt x="716280" y="505329"/>
                    <a:pt x="709107" y="512502"/>
                    <a:pt x="700259" y="512502"/>
                  </a:cubicBezTo>
                  <a:cubicBezTo>
                    <a:pt x="691411" y="512502"/>
                    <a:pt x="684238" y="505329"/>
                    <a:pt x="684238" y="496481"/>
                  </a:cubicBezTo>
                  <a:cubicBezTo>
                    <a:pt x="684238" y="487633"/>
                    <a:pt x="691411" y="480460"/>
                    <a:pt x="700259" y="480460"/>
                  </a:cubicBezTo>
                  <a:close/>
                  <a:moveTo>
                    <a:pt x="610486" y="480460"/>
                  </a:moveTo>
                  <a:cubicBezTo>
                    <a:pt x="619334" y="480460"/>
                    <a:pt x="626507" y="487633"/>
                    <a:pt x="626507" y="496481"/>
                  </a:cubicBezTo>
                  <a:cubicBezTo>
                    <a:pt x="626507" y="505329"/>
                    <a:pt x="619334" y="512502"/>
                    <a:pt x="610486" y="512502"/>
                  </a:cubicBezTo>
                  <a:cubicBezTo>
                    <a:pt x="601638" y="512502"/>
                    <a:pt x="594465" y="505329"/>
                    <a:pt x="594465" y="496481"/>
                  </a:cubicBezTo>
                  <a:cubicBezTo>
                    <a:pt x="594465" y="487633"/>
                    <a:pt x="601638" y="480460"/>
                    <a:pt x="610486" y="480460"/>
                  </a:cubicBezTo>
                  <a:close/>
                  <a:moveTo>
                    <a:pt x="520703" y="480460"/>
                  </a:moveTo>
                  <a:cubicBezTo>
                    <a:pt x="529551" y="480460"/>
                    <a:pt x="536724" y="487633"/>
                    <a:pt x="536724" y="496481"/>
                  </a:cubicBezTo>
                  <a:cubicBezTo>
                    <a:pt x="536724" y="505329"/>
                    <a:pt x="529551" y="512502"/>
                    <a:pt x="520703" y="512502"/>
                  </a:cubicBezTo>
                  <a:cubicBezTo>
                    <a:pt x="511855" y="512502"/>
                    <a:pt x="504682" y="505329"/>
                    <a:pt x="504682" y="496481"/>
                  </a:cubicBezTo>
                  <a:cubicBezTo>
                    <a:pt x="504682" y="487633"/>
                    <a:pt x="511855" y="480460"/>
                    <a:pt x="520703" y="480460"/>
                  </a:cubicBezTo>
                  <a:close/>
                  <a:moveTo>
                    <a:pt x="430930" y="480460"/>
                  </a:moveTo>
                  <a:cubicBezTo>
                    <a:pt x="439778" y="480460"/>
                    <a:pt x="446951" y="487633"/>
                    <a:pt x="446951" y="496481"/>
                  </a:cubicBezTo>
                  <a:cubicBezTo>
                    <a:pt x="446951" y="505329"/>
                    <a:pt x="439778" y="512502"/>
                    <a:pt x="430930" y="512502"/>
                  </a:cubicBezTo>
                  <a:cubicBezTo>
                    <a:pt x="422082" y="512502"/>
                    <a:pt x="414909" y="505329"/>
                    <a:pt x="414909" y="496481"/>
                  </a:cubicBezTo>
                  <a:cubicBezTo>
                    <a:pt x="414909" y="487633"/>
                    <a:pt x="422082" y="480460"/>
                    <a:pt x="430930" y="480460"/>
                  </a:cubicBezTo>
                  <a:close/>
                  <a:moveTo>
                    <a:pt x="161601" y="480460"/>
                  </a:moveTo>
                  <a:cubicBezTo>
                    <a:pt x="170449" y="480460"/>
                    <a:pt x="177622" y="487633"/>
                    <a:pt x="177622" y="496481"/>
                  </a:cubicBezTo>
                  <a:cubicBezTo>
                    <a:pt x="177622" y="505329"/>
                    <a:pt x="170449" y="512502"/>
                    <a:pt x="161601" y="512502"/>
                  </a:cubicBezTo>
                  <a:cubicBezTo>
                    <a:pt x="152753" y="512502"/>
                    <a:pt x="145580" y="505329"/>
                    <a:pt x="145580" y="496481"/>
                  </a:cubicBezTo>
                  <a:cubicBezTo>
                    <a:pt x="145580" y="487633"/>
                    <a:pt x="152753" y="480460"/>
                    <a:pt x="161601" y="480460"/>
                  </a:cubicBezTo>
                  <a:close/>
                  <a:moveTo>
                    <a:pt x="71828" y="480460"/>
                  </a:moveTo>
                  <a:cubicBezTo>
                    <a:pt x="80676" y="480460"/>
                    <a:pt x="87849" y="487633"/>
                    <a:pt x="87849" y="496481"/>
                  </a:cubicBezTo>
                  <a:cubicBezTo>
                    <a:pt x="87849" y="505329"/>
                    <a:pt x="80676" y="512502"/>
                    <a:pt x="71828" y="512502"/>
                  </a:cubicBezTo>
                  <a:cubicBezTo>
                    <a:pt x="62980" y="512502"/>
                    <a:pt x="55807" y="505329"/>
                    <a:pt x="55807" y="496481"/>
                  </a:cubicBezTo>
                  <a:cubicBezTo>
                    <a:pt x="55807" y="487633"/>
                    <a:pt x="62980" y="480460"/>
                    <a:pt x="71828" y="480460"/>
                  </a:cubicBezTo>
                  <a:close/>
                  <a:moveTo>
                    <a:pt x="341157" y="480451"/>
                  </a:moveTo>
                  <a:cubicBezTo>
                    <a:pt x="350010" y="480451"/>
                    <a:pt x="357187" y="487628"/>
                    <a:pt x="357187" y="496482"/>
                  </a:cubicBezTo>
                  <a:cubicBezTo>
                    <a:pt x="357187" y="505335"/>
                    <a:pt x="350010" y="512512"/>
                    <a:pt x="341157" y="512512"/>
                  </a:cubicBezTo>
                  <a:cubicBezTo>
                    <a:pt x="332303" y="512512"/>
                    <a:pt x="325126" y="505335"/>
                    <a:pt x="325126" y="496482"/>
                  </a:cubicBezTo>
                  <a:cubicBezTo>
                    <a:pt x="325126" y="487628"/>
                    <a:pt x="332303" y="480451"/>
                    <a:pt x="341157" y="480451"/>
                  </a:cubicBezTo>
                  <a:close/>
                  <a:moveTo>
                    <a:pt x="251375" y="480451"/>
                  </a:moveTo>
                  <a:cubicBezTo>
                    <a:pt x="260228" y="480451"/>
                    <a:pt x="267405" y="487628"/>
                    <a:pt x="267405" y="496482"/>
                  </a:cubicBezTo>
                  <a:cubicBezTo>
                    <a:pt x="267405" y="505335"/>
                    <a:pt x="260228" y="512512"/>
                    <a:pt x="251375" y="512512"/>
                  </a:cubicBezTo>
                  <a:cubicBezTo>
                    <a:pt x="242521" y="512512"/>
                    <a:pt x="235344" y="505335"/>
                    <a:pt x="235344" y="496482"/>
                  </a:cubicBezTo>
                  <a:cubicBezTo>
                    <a:pt x="235344" y="487628"/>
                    <a:pt x="242521" y="480451"/>
                    <a:pt x="251375" y="480451"/>
                  </a:cubicBezTo>
                  <a:close/>
                  <a:moveTo>
                    <a:pt x="924706" y="436769"/>
                  </a:moveTo>
                  <a:cubicBezTo>
                    <a:pt x="932886" y="436769"/>
                    <a:pt x="939518" y="443400"/>
                    <a:pt x="939518" y="451580"/>
                  </a:cubicBezTo>
                  <a:cubicBezTo>
                    <a:pt x="939518" y="459760"/>
                    <a:pt x="932886" y="466392"/>
                    <a:pt x="924706" y="466392"/>
                  </a:cubicBezTo>
                  <a:cubicBezTo>
                    <a:pt x="916526" y="466392"/>
                    <a:pt x="909895" y="459760"/>
                    <a:pt x="909895" y="451580"/>
                  </a:cubicBezTo>
                  <a:cubicBezTo>
                    <a:pt x="909895" y="443400"/>
                    <a:pt x="916526" y="436769"/>
                    <a:pt x="924706" y="436769"/>
                  </a:cubicBezTo>
                  <a:close/>
                  <a:moveTo>
                    <a:pt x="834923" y="436769"/>
                  </a:moveTo>
                  <a:cubicBezTo>
                    <a:pt x="843103" y="436769"/>
                    <a:pt x="849735" y="443400"/>
                    <a:pt x="849735" y="451580"/>
                  </a:cubicBezTo>
                  <a:cubicBezTo>
                    <a:pt x="849735" y="459760"/>
                    <a:pt x="843103" y="466392"/>
                    <a:pt x="834923" y="466392"/>
                  </a:cubicBezTo>
                  <a:cubicBezTo>
                    <a:pt x="826743" y="466392"/>
                    <a:pt x="820112" y="459760"/>
                    <a:pt x="820112" y="451580"/>
                  </a:cubicBezTo>
                  <a:cubicBezTo>
                    <a:pt x="820112" y="443400"/>
                    <a:pt x="826743" y="436769"/>
                    <a:pt x="834923" y="436769"/>
                  </a:cubicBezTo>
                  <a:close/>
                  <a:moveTo>
                    <a:pt x="745150" y="436769"/>
                  </a:moveTo>
                  <a:cubicBezTo>
                    <a:pt x="753330" y="436769"/>
                    <a:pt x="759962" y="443400"/>
                    <a:pt x="759962" y="451580"/>
                  </a:cubicBezTo>
                  <a:cubicBezTo>
                    <a:pt x="759962" y="459760"/>
                    <a:pt x="753330" y="466392"/>
                    <a:pt x="745150" y="466392"/>
                  </a:cubicBezTo>
                  <a:cubicBezTo>
                    <a:pt x="736970" y="466392"/>
                    <a:pt x="730339" y="459760"/>
                    <a:pt x="730339" y="451580"/>
                  </a:cubicBezTo>
                  <a:cubicBezTo>
                    <a:pt x="730339" y="443400"/>
                    <a:pt x="736970" y="436769"/>
                    <a:pt x="745150" y="436769"/>
                  </a:cubicBezTo>
                  <a:close/>
                  <a:moveTo>
                    <a:pt x="655377" y="436769"/>
                  </a:moveTo>
                  <a:cubicBezTo>
                    <a:pt x="663557" y="436769"/>
                    <a:pt x="670189" y="443400"/>
                    <a:pt x="670189" y="451580"/>
                  </a:cubicBezTo>
                  <a:cubicBezTo>
                    <a:pt x="670189" y="459760"/>
                    <a:pt x="663557" y="466392"/>
                    <a:pt x="655377" y="466392"/>
                  </a:cubicBezTo>
                  <a:cubicBezTo>
                    <a:pt x="647197" y="466392"/>
                    <a:pt x="640566" y="459760"/>
                    <a:pt x="640566" y="451580"/>
                  </a:cubicBezTo>
                  <a:cubicBezTo>
                    <a:pt x="640566" y="443400"/>
                    <a:pt x="647197" y="436769"/>
                    <a:pt x="655377" y="436769"/>
                  </a:cubicBezTo>
                  <a:close/>
                  <a:moveTo>
                    <a:pt x="565594" y="436769"/>
                  </a:moveTo>
                  <a:cubicBezTo>
                    <a:pt x="573774" y="436769"/>
                    <a:pt x="580406" y="443400"/>
                    <a:pt x="580406" y="451580"/>
                  </a:cubicBezTo>
                  <a:cubicBezTo>
                    <a:pt x="580406" y="459760"/>
                    <a:pt x="573774" y="466392"/>
                    <a:pt x="565594" y="466392"/>
                  </a:cubicBezTo>
                  <a:cubicBezTo>
                    <a:pt x="557414" y="466392"/>
                    <a:pt x="550783" y="459760"/>
                    <a:pt x="550783" y="451580"/>
                  </a:cubicBezTo>
                  <a:cubicBezTo>
                    <a:pt x="550783" y="443400"/>
                    <a:pt x="557414" y="436769"/>
                    <a:pt x="565594" y="436769"/>
                  </a:cubicBezTo>
                  <a:close/>
                  <a:moveTo>
                    <a:pt x="475821" y="436769"/>
                  </a:moveTo>
                  <a:cubicBezTo>
                    <a:pt x="484001" y="436769"/>
                    <a:pt x="490633" y="443400"/>
                    <a:pt x="490633" y="451580"/>
                  </a:cubicBezTo>
                  <a:cubicBezTo>
                    <a:pt x="490633" y="459760"/>
                    <a:pt x="484001" y="466392"/>
                    <a:pt x="475821" y="466392"/>
                  </a:cubicBezTo>
                  <a:cubicBezTo>
                    <a:pt x="467641" y="466392"/>
                    <a:pt x="461010" y="459760"/>
                    <a:pt x="461010" y="451580"/>
                  </a:cubicBezTo>
                  <a:cubicBezTo>
                    <a:pt x="461010" y="443400"/>
                    <a:pt x="467641" y="436769"/>
                    <a:pt x="475821" y="436769"/>
                  </a:cubicBezTo>
                  <a:close/>
                  <a:moveTo>
                    <a:pt x="386038" y="436769"/>
                  </a:moveTo>
                  <a:cubicBezTo>
                    <a:pt x="394218" y="436769"/>
                    <a:pt x="400850" y="443400"/>
                    <a:pt x="400850" y="451580"/>
                  </a:cubicBezTo>
                  <a:cubicBezTo>
                    <a:pt x="400850" y="459760"/>
                    <a:pt x="394218" y="466392"/>
                    <a:pt x="386038" y="466392"/>
                  </a:cubicBezTo>
                  <a:cubicBezTo>
                    <a:pt x="377858" y="466392"/>
                    <a:pt x="371227" y="459760"/>
                    <a:pt x="371227" y="451580"/>
                  </a:cubicBezTo>
                  <a:cubicBezTo>
                    <a:pt x="371227" y="443400"/>
                    <a:pt x="377858" y="436769"/>
                    <a:pt x="386038" y="436769"/>
                  </a:cubicBezTo>
                  <a:close/>
                  <a:moveTo>
                    <a:pt x="296265" y="436769"/>
                  </a:moveTo>
                  <a:cubicBezTo>
                    <a:pt x="304445" y="436769"/>
                    <a:pt x="311077" y="443400"/>
                    <a:pt x="311077" y="451580"/>
                  </a:cubicBezTo>
                  <a:cubicBezTo>
                    <a:pt x="311077" y="459760"/>
                    <a:pt x="304445" y="466392"/>
                    <a:pt x="296265" y="466392"/>
                  </a:cubicBezTo>
                  <a:cubicBezTo>
                    <a:pt x="288085" y="466392"/>
                    <a:pt x="281454" y="459760"/>
                    <a:pt x="281454" y="451580"/>
                  </a:cubicBezTo>
                  <a:cubicBezTo>
                    <a:pt x="281454" y="443400"/>
                    <a:pt x="288085" y="436769"/>
                    <a:pt x="296265" y="436769"/>
                  </a:cubicBezTo>
                  <a:close/>
                  <a:moveTo>
                    <a:pt x="206492" y="436769"/>
                  </a:moveTo>
                  <a:cubicBezTo>
                    <a:pt x="214672" y="436769"/>
                    <a:pt x="221304" y="443400"/>
                    <a:pt x="221304" y="451580"/>
                  </a:cubicBezTo>
                  <a:cubicBezTo>
                    <a:pt x="221304" y="459760"/>
                    <a:pt x="214672" y="466392"/>
                    <a:pt x="206492" y="466392"/>
                  </a:cubicBezTo>
                  <a:cubicBezTo>
                    <a:pt x="198312" y="466392"/>
                    <a:pt x="191681" y="459760"/>
                    <a:pt x="191681" y="451580"/>
                  </a:cubicBezTo>
                  <a:cubicBezTo>
                    <a:pt x="191681" y="443400"/>
                    <a:pt x="198312" y="436769"/>
                    <a:pt x="206492" y="436769"/>
                  </a:cubicBezTo>
                  <a:close/>
                  <a:moveTo>
                    <a:pt x="116709" y="436769"/>
                  </a:moveTo>
                  <a:cubicBezTo>
                    <a:pt x="124889" y="436769"/>
                    <a:pt x="131521" y="443400"/>
                    <a:pt x="131521" y="451580"/>
                  </a:cubicBezTo>
                  <a:cubicBezTo>
                    <a:pt x="131521" y="459760"/>
                    <a:pt x="124889" y="466392"/>
                    <a:pt x="116709" y="466392"/>
                  </a:cubicBezTo>
                  <a:cubicBezTo>
                    <a:pt x="108529" y="466392"/>
                    <a:pt x="101898" y="459760"/>
                    <a:pt x="101898" y="451580"/>
                  </a:cubicBezTo>
                  <a:cubicBezTo>
                    <a:pt x="101898" y="443400"/>
                    <a:pt x="108529" y="436769"/>
                    <a:pt x="116709" y="436769"/>
                  </a:cubicBezTo>
                  <a:close/>
                  <a:moveTo>
                    <a:pt x="26936" y="436769"/>
                  </a:moveTo>
                  <a:cubicBezTo>
                    <a:pt x="35116" y="436769"/>
                    <a:pt x="41748" y="443400"/>
                    <a:pt x="41748" y="451580"/>
                  </a:cubicBezTo>
                  <a:cubicBezTo>
                    <a:pt x="41748" y="459760"/>
                    <a:pt x="35116" y="466392"/>
                    <a:pt x="26936" y="466392"/>
                  </a:cubicBezTo>
                  <a:cubicBezTo>
                    <a:pt x="18756" y="466392"/>
                    <a:pt x="12125" y="459760"/>
                    <a:pt x="12125" y="451580"/>
                  </a:cubicBezTo>
                  <a:cubicBezTo>
                    <a:pt x="12125" y="443400"/>
                    <a:pt x="18756" y="436769"/>
                    <a:pt x="26936" y="436769"/>
                  </a:cubicBezTo>
                  <a:close/>
                  <a:moveTo>
                    <a:pt x="251374" y="393107"/>
                  </a:moveTo>
                  <a:cubicBezTo>
                    <a:pt x="258881" y="393107"/>
                    <a:pt x="264966" y="399192"/>
                    <a:pt x="264966" y="406699"/>
                  </a:cubicBezTo>
                  <a:cubicBezTo>
                    <a:pt x="264966" y="414206"/>
                    <a:pt x="258881" y="420291"/>
                    <a:pt x="251374" y="420291"/>
                  </a:cubicBezTo>
                  <a:cubicBezTo>
                    <a:pt x="243867" y="420291"/>
                    <a:pt x="237782" y="414206"/>
                    <a:pt x="237782" y="406699"/>
                  </a:cubicBezTo>
                  <a:cubicBezTo>
                    <a:pt x="237782" y="399192"/>
                    <a:pt x="243867" y="393107"/>
                    <a:pt x="251374" y="393107"/>
                  </a:cubicBezTo>
                  <a:close/>
                  <a:moveTo>
                    <a:pt x="879815" y="393097"/>
                  </a:moveTo>
                  <a:cubicBezTo>
                    <a:pt x="887327" y="393097"/>
                    <a:pt x="893416" y="399187"/>
                    <a:pt x="893416" y="406699"/>
                  </a:cubicBezTo>
                  <a:cubicBezTo>
                    <a:pt x="893416" y="414211"/>
                    <a:pt x="887327" y="420300"/>
                    <a:pt x="879815" y="420300"/>
                  </a:cubicBezTo>
                  <a:cubicBezTo>
                    <a:pt x="872303" y="420300"/>
                    <a:pt x="866213" y="414211"/>
                    <a:pt x="866213" y="406699"/>
                  </a:cubicBezTo>
                  <a:cubicBezTo>
                    <a:pt x="866213" y="399187"/>
                    <a:pt x="872303" y="393097"/>
                    <a:pt x="879815" y="393097"/>
                  </a:cubicBezTo>
                  <a:close/>
                  <a:moveTo>
                    <a:pt x="790042" y="393097"/>
                  </a:moveTo>
                  <a:cubicBezTo>
                    <a:pt x="797554" y="393097"/>
                    <a:pt x="803643" y="399187"/>
                    <a:pt x="803643" y="406699"/>
                  </a:cubicBezTo>
                  <a:cubicBezTo>
                    <a:pt x="803643" y="414211"/>
                    <a:pt x="797554" y="420300"/>
                    <a:pt x="790042" y="420300"/>
                  </a:cubicBezTo>
                  <a:cubicBezTo>
                    <a:pt x="782530" y="420300"/>
                    <a:pt x="776440" y="414211"/>
                    <a:pt x="776440" y="406699"/>
                  </a:cubicBezTo>
                  <a:cubicBezTo>
                    <a:pt x="776440" y="399187"/>
                    <a:pt x="782530" y="393097"/>
                    <a:pt x="790042" y="393097"/>
                  </a:cubicBezTo>
                  <a:close/>
                  <a:moveTo>
                    <a:pt x="700259" y="393097"/>
                  </a:moveTo>
                  <a:cubicBezTo>
                    <a:pt x="707771" y="393097"/>
                    <a:pt x="713860" y="399187"/>
                    <a:pt x="713860" y="406699"/>
                  </a:cubicBezTo>
                  <a:cubicBezTo>
                    <a:pt x="713860" y="414211"/>
                    <a:pt x="707771" y="420300"/>
                    <a:pt x="700259" y="420300"/>
                  </a:cubicBezTo>
                  <a:cubicBezTo>
                    <a:pt x="692747" y="420300"/>
                    <a:pt x="686657" y="414211"/>
                    <a:pt x="686657" y="406699"/>
                  </a:cubicBezTo>
                  <a:cubicBezTo>
                    <a:pt x="686657" y="399187"/>
                    <a:pt x="692747" y="393097"/>
                    <a:pt x="700259" y="393097"/>
                  </a:cubicBezTo>
                  <a:close/>
                  <a:moveTo>
                    <a:pt x="610486" y="393097"/>
                  </a:moveTo>
                  <a:cubicBezTo>
                    <a:pt x="617998" y="393097"/>
                    <a:pt x="624087" y="399187"/>
                    <a:pt x="624087" y="406699"/>
                  </a:cubicBezTo>
                  <a:cubicBezTo>
                    <a:pt x="624087" y="414211"/>
                    <a:pt x="617998" y="420300"/>
                    <a:pt x="610486" y="420300"/>
                  </a:cubicBezTo>
                  <a:cubicBezTo>
                    <a:pt x="602974" y="420300"/>
                    <a:pt x="596884" y="414211"/>
                    <a:pt x="596884" y="406699"/>
                  </a:cubicBezTo>
                  <a:cubicBezTo>
                    <a:pt x="596884" y="399187"/>
                    <a:pt x="602974" y="393097"/>
                    <a:pt x="610486" y="393097"/>
                  </a:cubicBezTo>
                  <a:close/>
                  <a:moveTo>
                    <a:pt x="520703" y="393097"/>
                  </a:moveTo>
                  <a:cubicBezTo>
                    <a:pt x="528215" y="393097"/>
                    <a:pt x="534304" y="399187"/>
                    <a:pt x="534304" y="406699"/>
                  </a:cubicBezTo>
                  <a:cubicBezTo>
                    <a:pt x="534304" y="414211"/>
                    <a:pt x="528215" y="420300"/>
                    <a:pt x="520703" y="420300"/>
                  </a:cubicBezTo>
                  <a:cubicBezTo>
                    <a:pt x="513191" y="420300"/>
                    <a:pt x="507101" y="414211"/>
                    <a:pt x="507101" y="406699"/>
                  </a:cubicBezTo>
                  <a:cubicBezTo>
                    <a:pt x="507101" y="399187"/>
                    <a:pt x="513191" y="393097"/>
                    <a:pt x="520703" y="393097"/>
                  </a:cubicBezTo>
                  <a:close/>
                  <a:moveTo>
                    <a:pt x="430930" y="393097"/>
                  </a:moveTo>
                  <a:cubicBezTo>
                    <a:pt x="438442" y="393097"/>
                    <a:pt x="444531" y="399187"/>
                    <a:pt x="444531" y="406699"/>
                  </a:cubicBezTo>
                  <a:cubicBezTo>
                    <a:pt x="444531" y="414211"/>
                    <a:pt x="438442" y="420300"/>
                    <a:pt x="430930" y="420300"/>
                  </a:cubicBezTo>
                  <a:cubicBezTo>
                    <a:pt x="423418" y="420300"/>
                    <a:pt x="417328" y="414211"/>
                    <a:pt x="417328" y="406699"/>
                  </a:cubicBezTo>
                  <a:cubicBezTo>
                    <a:pt x="417328" y="399187"/>
                    <a:pt x="423418" y="393097"/>
                    <a:pt x="430930" y="393097"/>
                  </a:cubicBezTo>
                  <a:close/>
                  <a:moveTo>
                    <a:pt x="341157" y="393097"/>
                  </a:moveTo>
                  <a:cubicBezTo>
                    <a:pt x="348669" y="393097"/>
                    <a:pt x="354758" y="399187"/>
                    <a:pt x="354758" y="406699"/>
                  </a:cubicBezTo>
                  <a:cubicBezTo>
                    <a:pt x="354758" y="414211"/>
                    <a:pt x="348669" y="420300"/>
                    <a:pt x="341157" y="420300"/>
                  </a:cubicBezTo>
                  <a:cubicBezTo>
                    <a:pt x="333645" y="420300"/>
                    <a:pt x="327555" y="414211"/>
                    <a:pt x="327555" y="406699"/>
                  </a:cubicBezTo>
                  <a:cubicBezTo>
                    <a:pt x="327555" y="399187"/>
                    <a:pt x="333645" y="393097"/>
                    <a:pt x="341157" y="393097"/>
                  </a:cubicBezTo>
                  <a:close/>
                  <a:moveTo>
                    <a:pt x="161601" y="393097"/>
                  </a:moveTo>
                  <a:cubicBezTo>
                    <a:pt x="169113" y="393097"/>
                    <a:pt x="175202" y="399187"/>
                    <a:pt x="175202" y="406699"/>
                  </a:cubicBezTo>
                  <a:cubicBezTo>
                    <a:pt x="175202" y="414211"/>
                    <a:pt x="169113" y="420300"/>
                    <a:pt x="161601" y="420300"/>
                  </a:cubicBezTo>
                  <a:cubicBezTo>
                    <a:pt x="154089" y="420300"/>
                    <a:pt x="147999" y="414211"/>
                    <a:pt x="147999" y="406699"/>
                  </a:cubicBezTo>
                  <a:cubicBezTo>
                    <a:pt x="147999" y="399187"/>
                    <a:pt x="154089" y="393097"/>
                    <a:pt x="161601" y="393097"/>
                  </a:cubicBezTo>
                  <a:close/>
                  <a:moveTo>
                    <a:pt x="71828" y="393097"/>
                  </a:moveTo>
                  <a:cubicBezTo>
                    <a:pt x="79340" y="393097"/>
                    <a:pt x="85429" y="399187"/>
                    <a:pt x="85429" y="406699"/>
                  </a:cubicBezTo>
                  <a:cubicBezTo>
                    <a:pt x="85429" y="414211"/>
                    <a:pt x="79340" y="420300"/>
                    <a:pt x="71828" y="420300"/>
                  </a:cubicBezTo>
                  <a:cubicBezTo>
                    <a:pt x="64316" y="420300"/>
                    <a:pt x="58226" y="414211"/>
                    <a:pt x="58226" y="406699"/>
                  </a:cubicBezTo>
                  <a:cubicBezTo>
                    <a:pt x="58226" y="399187"/>
                    <a:pt x="64316" y="393097"/>
                    <a:pt x="71828" y="393097"/>
                  </a:cubicBezTo>
                  <a:close/>
                  <a:moveTo>
                    <a:pt x="296266" y="349425"/>
                  </a:moveTo>
                  <a:cubicBezTo>
                    <a:pt x="303104" y="349425"/>
                    <a:pt x="308648" y="354969"/>
                    <a:pt x="308648" y="361807"/>
                  </a:cubicBezTo>
                  <a:cubicBezTo>
                    <a:pt x="308648" y="368646"/>
                    <a:pt x="303104" y="374190"/>
                    <a:pt x="296266" y="374190"/>
                  </a:cubicBezTo>
                  <a:cubicBezTo>
                    <a:pt x="289427" y="374190"/>
                    <a:pt x="283883" y="368646"/>
                    <a:pt x="283883" y="361807"/>
                  </a:cubicBezTo>
                  <a:cubicBezTo>
                    <a:pt x="283883" y="354969"/>
                    <a:pt x="289427" y="349425"/>
                    <a:pt x="296266" y="349425"/>
                  </a:cubicBezTo>
                  <a:close/>
                  <a:moveTo>
                    <a:pt x="924697" y="349415"/>
                  </a:moveTo>
                  <a:cubicBezTo>
                    <a:pt x="931541" y="349415"/>
                    <a:pt x="937089" y="354963"/>
                    <a:pt x="937089" y="361807"/>
                  </a:cubicBezTo>
                  <a:cubicBezTo>
                    <a:pt x="937089" y="368651"/>
                    <a:pt x="931541" y="374199"/>
                    <a:pt x="924697" y="374199"/>
                  </a:cubicBezTo>
                  <a:cubicBezTo>
                    <a:pt x="917853" y="374199"/>
                    <a:pt x="912305" y="368651"/>
                    <a:pt x="912305" y="361807"/>
                  </a:cubicBezTo>
                  <a:cubicBezTo>
                    <a:pt x="912305" y="354963"/>
                    <a:pt x="917853" y="349415"/>
                    <a:pt x="924697" y="349415"/>
                  </a:cubicBezTo>
                  <a:close/>
                  <a:moveTo>
                    <a:pt x="834923" y="349415"/>
                  </a:moveTo>
                  <a:cubicBezTo>
                    <a:pt x="841767" y="349415"/>
                    <a:pt x="847315" y="354963"/>
                    <a:pt x="847315" y="361807"/>
                  </a:cubicBezTo>
                  <a:cubicBezTo>
                    <a:pt x="847315" y="368651"/>
                    <a:pt x="841767" y="374199"/>
                    <a:pt x="834923" y="374199"/>
                  </a:cubicBezTo>
                  <a:cubicBezTo>
                    <a:pt x="828079" y="374199"/>
                    <a:pt x="822531" y="368651"/>
                    <a:pt x="822531" y="361807"/>
                  </a:cubicBezTo>
                  <a:cubicBezTo>
                    <a:pt x="822531" y="354963"/>
                    <a:pt x="828079" y="349415"/>
                    <a:pt x="834923" y="349415"/>
                  </a:cubicBezTo>
                  <a:close/>
                  <a:moveTo>
                    <a:pt x="745150" y="349415"/>
                  </a:moveTo>
                  <a:cubicBezTo>
                    <a:pt x="751994" y="349415"/>
                    <a:pt x="757542" y="354963"/>
                    <a:pt x="757542" y="361807"/>
                  </a:cubicBezTo>
                  <a:cubicBezTo>
                    <a:pt x="757542" y="368651"/>
                    <a:pt x="751994" y="374199"/>
                    <a:pt x="745150" y="374199"/>
                  </a:cubicBezTo>
                  <a:cubicBezTo>
                    <a:pt x="738306" y="374199"/>
                    <a:pt x="732758" y="368651"/>
                    <a:pt x="732758" y="361807"/>
                  </a:cubicBezTo>
                  <a:cubicBezTo>
                    <a:pt x="732758" y="354963"/>
                    <a:pt x="738306" y="349415"/>
                    <a:pt x="745150" y="349415"/>
                  </a:cubicBezTo>
                  <a:close/>
                  <a:moveTo>
                    <a:pt x="655368" y="349415"/>
                  </a:moveTo>
                  <a:cubicBezTo>
                    <a:pt x="662212" y="349415"/>
                    <a:pt x="667760" y="354963"/>
                    <a:pt x="667760" y="361807"/>
                  </a:cubicBezTo>
                  <a:cubicBezTo>
                    <a:pt x="667760" y="368651"/>
                    <a:pt x="662212" y="374199"/>
                    <a:pt x="655368" y="374199"/>
                  </a:cubicBezTo>
                  <a:cubicBezTo>
                    <a:pt x="648524" y="374199"/>
                    <a:pt x="642976" y="368651"/>
                    <a:pt x="642976" y="361807"/>
                  </a:cubicBezTo>
                  <a:cubicBezTo>
                    <a:pt x="642976" y="354963"/>
                    <a:pt x="648524" y="349415"/>
                    <a:pt x="655368" y="349415"/>
                  </a:cubicBezTo>
                  <a:close/>
                  <a:moveTo>
                    <a:pt x="565594" y="349415"/>
                  </a:moveTo>
                  <a:cubicBezTo>
                    <a:pt x="572438" y="349415"/>
                    <a:pt x="577986" y="354963"/>
                    <a:pt x="577986" y="361807"/>
                  </a:cubicBezTo>
                  <a:cubicBezTo>
                    <a:pt x="577986" y="368651"/>
                    <a:pt x="572438" y="374199"/>
                    <a:pt x="565594" y="374199"/>
                  </a:cubicBezTo>
                  <a:cubicBezTo>
                    <a:pt x="558750" y="374199"/>
                    <a:pt x="553202" y="368651"/>
                    <a:pt x="553202" y="361807"/>
                  </a:cubicBezTo>
                  <a:cubicBezTo>
                    <a:pt x="553202" y="354963"/>
                    <a:pt x="558750" y="349415"/>
                    <a:pt x="565594" y="349415"/>
                  </a:cubicBezTo>
                  <a:close/>
                  <a:moveTo>
                    <a:pt x="475821" y="349415"/>
                  </a:moveTo>
                  <a:cubicBezTo>
                    <a:pt x="482665" y="349415"/>
                    <a:pt x="488213" y="354963"/>
                    <a:pt x="488213" y="361807"/>
                  </a:cubicBezTo>
                  <a:cubicBezTo>
                    <a:pt x="488213" y="368651"/>
                    <a:pt x="482665" y="374199"/>
                    <a:pt x="475821" y="374199"/>
                  </a:cubicBezTo>
                  <a:cubicBezTo>
                    <a:pt x="468977" y="374199"/>
                    <a:pt x="463429" y="368651"/>
                    <a:pt x="463429" y="361807"/>
                  </a:cubicBezTo>
                  <a:cubicBezTo>
                    <a:pt x="463429" y="354963"/>
                    <a:pt x="468977" y="349415"/>
                    <a:pt x="475821" y="349415"/>
                  </a:cubicBezTo>
                  <a:close/>
                  <a:moveTo>
                    <a:pt x="386039" y="349415"/>
                  </a:moveTo>
                  <a:cubicBezTo>
                    <a:pt x="392883" y="349415"/>
                    <a:pt x="398431" y="354963"/>
                    <a:pt x="398431" y="361807"/>
                  </a:cubicBezTo>
                  <a:cubicBezTo>
                    <a:pt x="398431" y="368651"/>
                    <a:pt x="392883" y="374199"/>
                    <a:pt x="386039" y="374199"/>
                  </a:cubicBezTo>
                  <a:cubicBezTo>
                    <a:pt x="379195" y="374199"/>
                    <a:pt x="373647" y="368651"/>
                    <a:pt x="373647" y="361807"/>
                  </a:cubicBezTo>
                  <a:cubicBezTo>
                    <a:pt x="373647" y="354963"/>
                    <a:pt x="379195" y="349415"/>
                    <a:pt x="386039" y="349415"/>
                  </a:cubicBezTo>
                  <a:close/>
                  <a:moveTo>
                    <a:pt x="206492" y="349415"/>
                  </a:moveTo>
                  <a:cubicBezTo>
                    <a:pt x="213336" y="349415"/>
                    <a:pt x="218884" y="354963"/>
                    <a:pt x="218884" y="361807"/>
                  </a:cubicBezTo>
                  <a:cubicBezTo>
                    <a:pt x="218884" y="368651"/>
                    <a:pt x="213336" y="374199"/>
                    <a:pt x="206492" y="374199"/>
                  </a:cubicBezTo>
                  <a:cubicBezTo>
                    <a:pt x="199648" y="374199"/>
                    <a:pt x="194100" y="368651"/>
                    <a:pt x="194100" y="361807"/>
                  </a:cubicBezTo>
                  <a:cubicBezTo>
                    <a:pt x="194100" y="354963"/>
                    <a:pt x="199648" y="349415"/>
                    <a:pt x="206492" y="349415"/>
                  </a:cubicBezTo>
                  <a:close/>
                  <a:moveTo>
                    <a:pt x="116710" y="349415"/>
                  </a:moveTo>
                  <a:cubicBezTo>
                    <a:pt x="123554" y="349415"/>
                    <a:pt x="129102" y="354963"/>
                    <a:pt x="129102" y="361807"/>
                  </a:cubicBezTo>
                  <a:cubicBezTo>
                    <a:pt x="129102" y="368651"/>
                    <a:pt x="123554" y="374199"/>
                    <a:pt x="116710" y="374199"/>
                  </a:cubicBezTo>
                  <a:cubicBezTo>
                    <a:pt x="109866" y="374199"/>
                    <a:pt x="104318" y="368651"/>
                    <a:pt x="104318" y="361807"/>
                  </a:cubicBezTo>
                  <a:cubicBezTo>
                    <a:pt x="104318" y="354963"/>
                    <a:pt x="109866" y="349415"/>
                    <a:pt x="116710" y="349415"/>
                  </a:cubicBezTo>
                  <a:close/>
                  <a:moveTo>
                    <a:pt x="26937" y="349415"/>
                  </a:moveTo>
                  <a:cubicBezTo>
                    <a:pt x="33781" y="349415"/>
                    <a:pt x="39329" y="354963"/>
                    <a:pt x="39329" y="361807"/>
                  </a:cubicBezTo>
                  <a:cubicBezTo>
                    <a:pt x="39329" y="368651"/>
                    <a:pt x="33781" y="374199"/>
                    <a:pt x="26937" y="374199"/>
                  </a:cubicBezTo>
                  <a:cubicBezTo>
                    <a:pt x="20093" y="374199"/>
                    <a:pt x="14545" y="368651"/>
                    <a:pt x="14545" y="361807"/>
                  </a:cubicBezTo>
                  <a:cubicBezTo>
                    <a:pt x="14545" y="354963"/>
                    <a:pt x="20093" y="349415"/>
                    <a:pt x="26937" y="349415"/>
                  </a:cubicBezTo>
                  <a:close/>
                  <a:moveTo>
                    <a:pt x="520703" y="305743"/>
                  </a:moveTo>
                  <a:cubicBezTo>
                    <a:pt x="526873" y="305743"/>
                    <a:pt x="531876" y="310745"/>
                    <a:pt x="531876" y="316916"/>
                  </a:cubicBezTo>
                  <a:cubicBezTo>
                    <a:pt x="531876" y="323086"/>
                    <a:pt x="526873" y="328089"/>
                    <a:pt x="520703" y="328089"/>
                  </a:cubicBezTo>
                  <a:cubicBezTo>
                    <a:pt x="514532" y="328089"/>
                    <a:pt x="509530" y="323086"/>
                    <a:pt x="509530" y="316916"/>
                  </a:cubicBezTo>
                  <a:cubicBezTo>
                    <a:pt x="509530" y="310745"/>
                    <a:pt x="514532" y="305743"/>
                    <a:pt x="520703" y="305743"/>
                  </a:cubicBezTo>
                  <a:close/>
                  <a:moveTo>
                    <a:pt x="430930" y="305743"/>
                  </a:moveTo>
                  <a:cubicBezTo>
                    <a:pt x="437100" y="305743"/>
                    <a:pt x="442103" y="310745"/>
                    <a:pt x="442103" y="316916"/>
                  </a:cubicBezTo>
                  <a:cubicBezTo>
                    <a:pt x="442103" y="323086"/>
                    <a:pt x="437100" y="328089"/>
                    <a:pt x="430930" y="328089"/>
                  </a:cubicBezTo>
                  <a:cubicBezTo>
                    <a:pt x="424759" y="328089"/>
                    <a:pt x="419757" y="323086"/>
                    <a:pt x="419757" y="316916"/>
                  </a:cubicBezTo>
                  <a:cubicBezTo>
                    <a:pt x="419757" y="310745"/>
                    <a:pt x="424759" y="305743"/>
                    <a:pt x="430930" y="305743"/>
                  </a:cubicBezTo>
                  <a:close/>
                  <a:moveTo>
                    <a:pt x="71828" y="305743"/>
                  </a:moveTo>
                  <a:cubicBezTo>
                    <a:pt x="77998" y="305743"/>
                    <a:pt x="83001" y="310745"/>
                    <a:pt x="83001" y="316916"/>
                  </a:cubicBezTo>
                  <a:cubicBezTo>
                    <a:pt x="83001" y="323086"/>
                    <a:pt x="77998" y="328089"/>
                    <a:pt x="71828" y="328089"/>
                  </a:cubicBezTo>
                  <a:cubicBezTo>
                    <a:pt x="65657" y="328089"/>
                    <a:pt x="60655" y="323086"/>
                    <a:pt x="60655" y="316916"/>
                  </a:cubicBezTo>
                  <a:cubicBezTo>
                    <a:pt x="60655" y="310745"/>
                    <a:pt x="65657" y="305743"/>
                    <a:pt x="71828" y="305743"/>
                  </a:cubicBezTo>
                  <a:close/>
                  <a:moveTo>
                    <a:pt x="879814" y="305734"/>
                  </a:moveTo>
                  <a:cubicBezTo>
                    <a:pt x="885990" y="305734"/>
                    <a:pt x="890997" y="310741"/>
                    <a:pt x="890997" y="316916"/>
                  </a:cubicBezTo>
                  <a:cubicBezTo>
                    <a:pt x="890997" y="323092"/>
                    <a:pt x="885990" y="328099"/>
                    <a:pt x="879814" y="328099"/>
                  </a:cubicBezTo>
                  <a:cubicBezTo>
                    <a:pt x="873638" y="328099"/>
                    <a:pt x="868632" y="323092"/>
                    <a:pt x="868632" y="316916"/>
                  </a:cubicBezTo>
                  <a:cubicBezTo>
                    <a:pt x="868632" y="310741"/>
                    <a:pt x="873638" y="305734"/>
                    <a:pt x="879814" y="305734"/>
                  </a:cubicBezTo>
                  <a:close/>
                  <a:moveTo>
                    <a:pt x="790041" y="305734"/>
                  </a:moveTo>
                  <a:cubicBezTo>
                    <a:pt x="796217" y="305734"/>
                    <a:pt x="801224" y="310741"/>
                    <a:pt x="801224" y="316916"/>
                  </a:cubicBezTo>
                  <a:cubicBezTo>
                    <a:pt x="801224" y="323092"/>
                    <a:pt x="796217" y="328099"/>
                    <a:pt x="790041" y="328099"/>
                  </a:cubicBezTo>
                  <a:cubicBezTo>
                    <a:pt x="783865" y="328099"/>
                    <a:pt x="778859" y="323092"/>
                    <a:pt x="778859" y="316916"/>
                  </a:cubicBezTo>
                  <a:cubicBezTo>
                    <a:pt x="778859" y="310741"/>
                    <a:pt x="783865" y="305734"/>
                    <a:pt x="790041" y="305734"/>
                  </a:cubicBezTo>
                  <a:close/>
                  <a:moveTo>
                    <a:pt x="700259" y="305734"/>
                  </a:moveTo>
                  <a:cubicBezTo>
                    <a:pt x="706435" y="305734"/>
                    <a:pt x="711442" y="310741"/>
                    <a:pt x="711442" y="316916"/>
                  </a:cubicBezTo>
                  <a:cubicBezTo>
                    <a:pt x="711442" y="323092"/>
                    <a:pt x="706435" y="328099"/>
                    <a:pt x="700259" y="328099"/>
                  </a:cubicBezTo>
                  <a:cubicBezTo>
                    <a:pt x="694083" y="328099"/>
                    <a:pt x="689077" y="323092"/>
                    <a:pt x="689077" y="316916"/>
                  </a:cubicBezTo>
                  <a:cubicBezTo>
                    <a:pt x="689077" y="310741"/>
                    <a:pt x="694083" y="305734"/>
                    <a:pt x="700259" y="305734"/>
                  </a:cubicBezTo>
                  <a:close/>
                  <a:moveTo>
                    <a:pt x="610485" y="305734"/>
                  </a:moveTo>
                  <a:cubicBezTo>
                    <a:pt x="616661" y="305734"/>
                    <a:pt x="621668" y="310741"/>
                    <a:pt x="621668" y="316916"/>
                  </a:cubicBezTo>
                  <a:cubicBezTo>
                    <a:pt x="621668" y="323092"/>
                    <a:pt x="616661" y="328099"/>
                    <a:pt x="610485" y="328099"/>
                  </a:cubicBezTo>
                  <a:cubicBezTo>
                    <a:pt x="604309" y="328099"/>
                    <a:pt x="599303" y="323092"/>
                    <a:pt x="599303" y="316916"/>
                  </a:cubicBezTo>
                  <a:cubicBezTo>
                    <a:pt x="599303" y="310741"/>
                    <a:pt x="604309" y="305734"/>
                    <a:pt x="610485" y="305734"/>
                  </a:cubicBezTo>
                  <a:close/>
                  <a:moveTo>
                    <a:pt x="341157" y="305734"/>
                  </a:moveTo>
                  <a:cubicBezTo>
                    <a:pt x="347333" y="305734"/>
                    <a:pt x="352340" y="310741"/>
                    <a:pt x="352340" y="316916"/>
                  </a:cubicBezTo>
                  <a:cubicBezTo>
                    <a:pt x="352340" y="323092"/>
                    <a:pt x="347333" y="328099"/>
                    <a:pt x="341157" y="328099"/>
                  </a:cubicBezTo>
                  <a:cubicBezTo>
                    <a:pt x="334982" y="328099"/>
                    <a:pt x="329975" y="323092"/>
                    <a:pt x="329975" y="316916"/>
                  </a:cubicBezTo>
                  <a:cubicBezTo>
                    <a:pt x="329975" y="310741"/>
                    <a:pt x="334982" y="305734"/>
                    <a:pt x="341157" y="305734"/>
                  </a:cubicBezTo>
                  <a:close/>
                  <a:moveTo>
                    <a:pt x="251374" y="305734"/>
                  </a:moveTo>
                  <a:cubicBezTo>
                    <a:pt x="257550" y="305734"/>
                    <a:pt x="262557" y="310741"/>
                    <a:pt x="262557" y="316916"/>
                  </a:cubicBezTo>
                  <a:cubicBezTo>
                    <a:pt x="262557" y="323092"/>
                    <a:pt x="257550" y="328099"/>
                    <a:pt x="251374" y="328099"/>
                  </a:cubicBezTo>
                  <a:cubicBezTo>
                    <a:pt x="245199" y="328099"/>
                    <a:pt x="240192" y="323092"/>
                    <a:pt x="240192" y="316916"/>
                  </a:cubicBezTo>
                  <a:cubicBezTo>
                    <a:pt x="240192" y="310741"/>
                    <a:pt x="245199" y="305734"/>
                    <a:pt x="251374" y="305734"/>
                  </a:cubicBezTo>
                  <a:close/>
                  <a:moveTo>
                    <a:pt x="161601" y="305734"/>
                  </a:moveTo>
                  <a:cubicBezTo>
                    <a:pt x="167777" y="305734"/>
                    <a:pt x="172784" y="310741"/>
                    <a:pt x="172784" y="316916"/>
                  </a:cubicBezTo>
                  <a:cubicBezTo>
                    <a:pt x="172784" y="323092"/>
                    <a:pt x="167777" y="328099"/>
                    <a:pt x="161601" y="328099"/>
                  </a:cubicBezTo>
                  <a:cubicBezTo>
                    <a:pt x="155426" y="328099"/>
                    <a:pt x="150419" y="323092"/>
                    <a:pt x="150419" y="316916"/>
                  </a:cubicBezTo>
                  <a:cubicBezTo>
                    <a:pt x="150419" y="310741"/>
                    <a:pt x="155426" y="305734"/>
                    <a:pt x="161601" y="305734"/>
                  </a:cubicBezTo>
                  <a:close/>
                  <a:moveTo>
                    <a:pt x="924696" y="262071"/>
                  </a:moveTo>
                  <a:cubicBezTo>
                    <a:pt x="930199" y="262071"/>
                    <a:pt x="934659" y="266532"/>
                    <a:pt x="934659" y="272034"/>
                  </a:cubicBezTo>
                  <a:cubicBezTo>
                    <a:pt x="934659" y="277537"/>
                    <a:pt x="930199" y="281997"/>
                    <a:pt x="924696" y="281997"/>
                  </a:cubicBezTo>
                  <a:cubicBezTo>
                    <a:pt x="919194" y="281997"/>
                    <a:pt x="914733" y="277537"/>
                    <a:pt x="914733" y="272034"/>
                  </a:cubicBezTo>
                  <a:cubicBezTo>
                    <a:pt x="914733" y="266532"/>
                    <a:pt x="919194" y="262071"/>
                    <a:pt x="924696" y="262071"/>
                  </a:cubicBezTo>
                  <a:close/>
                  <a:moveTo>
                    <a:pt x="834923" y="262071"/>
                  </a:moveTo>
                  <a:cubicBezTo>
                    <a:pt x="840426" y="262071"/>
                    <a:pt x="844886" y="266532"/>
                    <a:pt x="844886" y="272034"/>
                  </a:cubicBezTo>
                  <a:cubicBezTo>
                    <a:pt x="844886" y="277537"/>
                    <a:pt x="840426" y="281997"/>
                    <a:pt x="834923" y="281997"/>
                  </a:cubicBezTo>
                  <a:cubicBezTo>
                    <a:pt x="829421" y="281997"/>
                    <a:pt x="824960" y="277537"/>
                    <a:pt x="824960" y="272034"/>
                  </a:cubicBezTo>
                  <a:cubicBezTo>
                    <a:pt x="824960" y="266532"/>
                    <a:pt x="829421" y="262071"/>
                    <a:pt x="834923" y="262071"/>
                  </a:cubicBezTo>
                  <a:close/>
                  <a:moveTo>
                    <a:pt x="745150" y="262071"/>
                  </a:moveTo>
                  <a:cubicBezTo>
                    <a:pt x="750653" y="262071"/>
                    <a:pt x="755113" y="266532"/>
                    <a:pt x="755113" y="272034"/>
                  </a:cubicBezTo>
                  <a:cubicBezTo>
                    <a:pt x="755113" y="277537"/>
                    <a:pt x="750653" y="281997"/>
                    <a:pt x="745150" y="281997"/>
                  </a:cubicBezTo>
                  <a:cubicBezTo>
                    <a:pt x="739648" y="281997"/>
                    <a:pt x="735187" y="277537"/>
                    <a:pt x="735187" y="272034"/>
                  </a:cubicBezTo>
                  <a:cubicBezTo>
                    <a:pt x="735187" y="266532"/>
                    <a:pt x="739648" y="262071"/>
                    <a:pt x="745150" y="262071"/>
                  </a:cubicBezTo>
                  <a:close/>
                  <a:moveTo>
                    <a:pt x="655367" y="262071"/>
                  </a:moveTo>
                  <a:cubicBezTo>
                    <a:pt x="660870" y="262071"/>
                    <a:pt x="665330" y="266532"/>
                    <a:pt x="665330" y="272034"/>
                  </a:cubicBezTo>
                  <a:cubicBezTo>
                    <a:pt x="665330" y="277537"/>
                    <a:pt x="660870" y="281997"/>
                    <a:pt x="655367" y="281997"/>
                  </a:cubicBezTo>
                  <a:cubicBezTo>
                    <a:pt x="649865" y="281997"/>
                    <a:pt x="645404" y="277537"/>
                    <a:pt x="645404" y="272034"/>
                  </a:cubicBezTo>
                  <a:cubicBezTo>
                    <a:pt x="645404" y="266532"/>
                    <a:pt x="649865" y="262071"/>
                    <a:pt x="655367" y="262071"/>
                  </a:cubicBezTo>
                  <a:close/>
                  <a:moveTo>
                    <a:pt x="565594" y="262071"/>
                  </a:moveTo>
                  <a:cubicBezTo>
                    <a:pt x="571097" y="262071"/>
                    <a:pt x="575557" y="266532"/>
                    <a:pt x="575557" y="272034"/>
                  </a:cubicBezTo>
                  <a:cubicBezTo>
                    <a:pt x="575557" y="277537"/>
                    <a:pt x="571097" y="281997"/>
                    <a:pt x="565594" y="281997"/>
                  </a:cubicBezTo>
                  <a:cubicBezTo>
                    <a:pt x="560092" y="281997"/>
                    <a:pt x="555631" y="277537"/>
                    <a:pt x="555631" y="272034"/>
                  </a:cubicBezTo>
                  <a:cubicBezTo>
                    <a:pt x="555631" y="266532"/>
                    <a:pt x="560092" y="262071"/>
                    <a:pt x="565594" y="262071"/>
                  </a:cubicBezTo>
                  <a:close/>
                  <a:moveTo>
                    <a:pt x="475821" y="262071"/>
                  </a:moveTo>
                  <a:cubicBezTo>
                    <a:pt x="481324" y="262071"/>
                    <a:pt x="485784" y="266532"/>
                    <a:pt x="485784" y="272034"/>
                  </a:cubicBezTo>
                  <a:cubicBezTo>
                    <a:pt x="485784" y="277537"/>
                    <a:pt x="481324" y="281997"/>
                    <a:pt x="475821" y="281997"/>
                  </a:cubicBezTo>
                  <a:cubicBezTo>
                    <a:pt x="470319" y="281997"/>
                    <a:pt x="465858" y="277537"/>
                    <a:pt x="465858" y="272034"/>
                  </a:cubicBezTo>
                  <a:cubicBezTo>
                    <a:pt x="465858" y="266532"/>
                    <a:pt x="470319" y="262071"/>
                    <a:pt x="475821" y="262071"/>
                  </a:cubicBezTo>
                  <a:close/>
                  <a:moveTo>
                    <a:pt x="386048" y="262071"/>
                  </a:moveTo>
                  <a:cubicBezTo>
                    <a:pt x="391551" y="262071"/>
                    <a:pt x="396011" y="266532"/>
                    <a:pt x="396011" y="272034"/>
                  </a:cubicBezTo>
                  <a:cubicBezTo>
                    <a:pt x="396011" y="277537"/>
                    <a:pt x="391551" y="281997"/>
                    <a:pt x="386048" y="281997"/>
                  </a:cubicBezTo>
                  <a:cubicBezTo>
                    <a:pt x="380546" y="281997"/>
                    <a:pt x="376085" y="277537"/>
                    <a:pt x="376085" y="272034"/>
                  </a:cubicBezTo>
                  <a:cubicBezTo>
                    <a:pt x="376085" y="266532"/>
                    <a:pt x="380546" y="262071"/>
                    <a:pt x="386048" y="262071"/>
                  </a:cubicBezTo>
                  <a:close/>
                  <a:moveTo>
                    <a:pt x="206483" y="262071"/>
                  </a:moveTo>
                  <a:cubicBezTo>
                    <a:pt x="211986" y="262071"/>
                    <a:pt x="216446" y="266532"/>
                    <a:pt x="216446" y="272034"/>
                  </a:cubicBezTo>
                  <a:cubicBezTo>
                    <a:pt x="216446" y="277537"/>
                    <a:pt x="211986" y="281997"/>
                    <a:pt x="206483" y="281997"/>
                  </a:cubicBezTo>
                  <a:cubicBezTo>
                    <a:pt x="200981" y="281997"/>
                    <a:pt x="196520" y="277537"/>
                    <a:pt x="196520" y="272034"/>
                  </a:cubicBezTo>
                  <a:cubicBezTo>
                    <a:pt x="196520" y="266532"/>
                    <a:pt x="200981" y="262071"/>
                    <a:pt x="206483" y="262071"/>
                  </a:cubicBezTo>
                  <a:close/>
                  <a:moveTo>
                    <a:pt x="116710" y="262071"/>
                  </a:moveTo>
                  <a:cubicBezTo>
                    <a:pt x="122213" y="262071"/>
                    <a:pt x="126673" y="266532"/>
                    <a:pt x="126673" y="272034"/>
                  </a:cubicBezTo>
                  <a:cubicBezTo>
                    <a:pt x="126673" y="277537"/>
                    <a:pt x="122213" y="281997"/>
                    <a:pt x="116710" y="281997"/>
                  </a:cubicBezTo>
                  <a:cubicBezTo>
                    <a:pt x="111208" y="281997"/>
                    <a:pt x="106747" y="277537"/>
                    <a:pt x="106747" y="272034"/>
                  </a:cubicBezTo>
                  <a:cubicBezTo>
                    <a:pt x="106747" y="266532"/>
                    <a:pt x="111208" y="262071"/>
                    <a:pt x="116710" y="262071"/>
                  </a:cubicBezTo>
                  <a:close/>
                  <a:moveTo>
                    <a:pt x="26937" y="262071"/>
                  </a:moveTo>
                  <a:cubicBezTo>
                    <a:pt x="32440" y="262071"/>
                    <a:pt x="36900" y="266532"/>
                    <a:pt x="36900" y="272034"/>
                  </a:cubicBezTo>
                  <a:cubicBezTo>
                    <a:pt x="36900" y="277537"/>
                    <a:pt x="32440" y="281997"/>
                    <a:pt x="26937" y="281997"/>
                  </a:cubicBezTo>
                  <a:cubicBezTo>
                    <a:pt x="21435" y="281997"/>
                    <a:pt x="16974" y="277537"/>
                    <a:pt x="16974" y="272034"/>
                  </a:cubicBezTo>
                  <a:cubicBezTo>
                    <a:pt x="16974" y="266532"/>
                    <a:pt x="21435" y="262071"/>
                    <a:pt x="26937" y="262071"/>
                  </a:cubicBezTo>
                  <a:close/>
                  <a:moveTo>
                    <a:pt x="296266" y="262062"/>
                  </a:moveTo>
                  <a:cubicBezTo>
                    <a:pt x="301773" y="262062"/>
                    <a:pt x="306238" y="266527"/>
                    <a:pt x="306238" y="272035"/>
                  </a:cubicBezTo>
                  <a:cubicBezTo>
                    <a:pt x="306238" y="277542"/>
                    <a:pt x="301773" y="282007"/>
                    <a:pt x="296266" y="282007"/>
                  </a:cubicBezTo>
                  <a:cubicBezTo>
                    <a:pt x="290758" y="282007"/>
                    <a:pt x="286293" y="277542"/>
                    <a:pt x="286293" y="272035"/>
                  </a:cubicBezTo>
                  <a:cubicBezTo>
                    <a:pt x="286293" y="266527"/>
                    <a:pt x="290758" y="262062"/>
                    <a:pt x="296266" y="262062"/>
                  </a:cubicBezTo>
                  <a:close/>
                  <a:moveTo>
                    <a:pt x="879815" y="218390"/>
                  </a:moveTo>
                  <a:cubicBezTo>
                    <a:pt x="884649" y="218390"/>
                    <a:pt x="888568" y="222309"/>
                    <a:pt x="888568" y="227143"/>
                  </a:cubicBezTo>
                  <a:cubicBezTo>
                    <a:pt x="888568" y="231978"/>
                    <a:pt x="884649" y="235897"/>
                    <a:pt x="879815" y="235897"/>
                  </a:cubicBezTo>
                  <a:cubicBezTo>
                    <a:pt x="874980" y="235897"/>
                    <a:pt x="871061" y="231978"/>
                    <a:pt x="871061" y="227143"/>
                  </a:cubicBezTo>
                  <a:cubicBezTo>
                    <a:pt x="871061" y="222309"/>
                    <a:pt x="874980" y="218390"/>
                    <a:pt x="879815" y="218390"/>
                  </a:cubicBezTo>
                  <a:close/>
                  <a:moveTo>
                    <a:pt x="790032" y="218390"/>
                  </a:moveTo>
                  <a:cubicBezTo>
                    <a:pt x="794867" y="218390"/>
                    <a:pt x="798786" y="222309"/>
                    <a:pt x="798786" y="227143"/>
                  </a:cubicBezTo>
                  <a:cubicBezTo>
                    <a:pt x="798786" y="231978"/>
                    <a:pt x="794867" y="235897"/>
                    <a:pt x="790032" y="235897"/>
                  </a:cubicBezTo>
                  <a:cubicBezTo>
                    <a:pt x="785198" y="235897"/>
                    <a:pt x="781279" y="231978"/>
                    <a:pt x="781279" y="227143"/>
                  </a:cubicBezTo>
                  <a:cubicBezTo>
                    <a:pt x="781279" y="222309"/>
                    <a:pt x="785198" y="218390"/>
                    <a:pt x="790032" y="218390"/>
                  </a:cubicBezTo>
                  <a:close/>
                  <a:moveTo>
                    <a:pt x="700258" y="218390"/>
                  </a:moveTo>
                  <a:cubicBezTo>
                    <a:pt x="705093" y="218390"/>
                    <a:pt x="709012" y="222309"/>
                    <a:pt x="709012" y="227143"/>
                  </a:cubicBezTo>
                  <a:cubicBezTo>
                    <a:pt x="709012" y="231978"/>
                    <a:pt x="705093" y="235897"/>
                    <a:pt x="700258" y="235897"/>
                  </a:cubicBezTo>
                  <a:cubicBezTo>
                    <a:pt x="695424" y="235897"/>
                    <a:pt x="691505" y="231978"/>
                    <a:pt x="691505" y="227143"/>
                  </a:cubicBezTo>
                  <a:cubicBezTo>
                    <a:pt x="691505" y="222309"/>
                    <a:pt x="695424" y="218390"/>
                    <a:pt x="700258" y="218390"/>
                  </a:cubicBezTo>
                  <a:close/>
                  <a:moveTo>
                    <a:pt x="610485" y="218390"/>
                  </a:moveTo>
                  <a:cubicBezTo>
                    <a:pt x="615320" y="218390"/>
                    <a:pt x="619239" y="222309"/>
                    <a:pt x="619239" y="227143"/>
                  </a:cubicBezTo>
                  <a:cubicBezTo>
                    <a:pt x="619239" y="231978"/>
                    <a:pt x="615320" y="235897"/>
                    <a:pt x="610485" y="235897"/>
                  </a:cubicBezTo>
                  <a:cubicBezTo>
                    <a:pt x="605651" y="235897"/>
                    <a:pt x="601732" y="231978"/>
                    <a:pt x="601732" y="227143"/>
                  </a:cubicBezTo>
                  <a:cubicBezTo>
                    <a:pt x="601732" y="222309"/>
                    <a:pt x="605651" y="218390"/>
                    <a:pt x="610485" y="218390"/>
                  </a:cubicBezTo>
                  <a:close/>
                  <a:moveTo>
                    <a:pt x="520713" y="218390"/>
                  </a:moveTo>
                  <a:cubicBezTo>
                    <a:pt x="525547" y="218390"/>
                    <a:pt x="529466" y="222309"/>
                    <a:pt x="529466" y="227143"/>
                  </a:cubicBezTo>
                  <a:cubicBezTo>
                    <a:pt x="529466" y="231978"/>
                    <a:pt x="525547" y="235897"/>
                    <a:pt x="520713" y="235897"/>
                  </a:cubicBezTo>
                  <a:cubicBezTo>
                    <a:pt x="515878" y="235897"/>
                    <a:pt x="511959" y="231978"/>
                    <a:pt x="511959" y="227143"/>
                  </a:cubicBezTo>
                  <a:cubicBezTo>
                    <a:pt x="511959" y="222309"/>
                    <a:pt x="515878" y="218390"/>
                    <a:pt x="520713" y="218390"/>
                  </a:cubicBezTo>
                  <a:close/>
                  <a:moveTo>
                    <a:pt x="430930" y="218390"/>
                  </a:moveTo>
                  <a:cubicBezTo>
                    <a:pt x="435765" y="218390"/>
                    <a:pt x="439684" y="222309"/>
                    <a:pt x="439684" y="227143"/>
                  </a:cubicBezTo>
                  <a:cubicBezTo>
                    <a:pt x="439684" y="231978"/>
                    <a:pt x="435765" y="235897"/>
                    <a:pt x="430930" y="235897"/>
                  </a:cubicBezTo>
                  <a:cubicBezTo>
                    <a:pt x="426096" y="235897"/>
                    <a:pt x="422177" y="231978"/>
                    <a:pt x="422177" y="227143"/>
                  </a:cubicBezTo>
                  <a:cubicBezTo>
                    <a:pt x="422177" y="222309"/>
                    <a:pt x="426096" y="218390"/>
                    <a:pt x="430930" y="218390"/>
                  </a:cubicBezTo>
                  <a:close/>
                  <a:moveTo>
                    <a:pt x="341156" y="218390"/>
                  </a:moveTo>
                  <a:cubicBezTo>
                    <a:pt x="345991" y="218390"/>
                    <a:pt x="349910" y="222309"/>
                    <a:pt x="349910" y="227143"/>
                  </a:cubicBezTo>
                  <a:cubicBezTo>
                    <a:pt x="349910" y="231978"/>
                    <a:pt x="345991" y="235897"/>
                    <a:pt x="341156" y="235897"/>
                  </a:cubicBezTo>
                  <a:cubicBezTo>
                    <a:pt x="336322" y="235897"/>
                    <a:pt x="332403" y="231978"/>
                    <a:pt x="332403" y="227143"/>
                  </a:cubicBezTo>
                  <a:cubicBezTo>
                    <a:pt x="332403" y="222309"/>
                    <a:pt x="336322" y="218390"/>
                    <a:pt x="341156" y="218390"/>
                  </a:cubicBezTo>
                  <a:close/>
                  <a:moveTo>
                    <a:pt x="251374" y="218390"/>
                  </a:moveTo>
                  <a:cubicBezTo>
                    <a:pt x="256209" y="218390"/>
                    <a:pt x="260128" y="222309"/>
                    <a:pt x="260128" y="227143"/>
                  </a:cubicBezTo>
                  <a:cubicBezTo>
                    <a:pt x="260128" y="231978"/>
                    <a:pt x="256209" y="235897"/>
                    <a:pt x="251374" y="235897"/>
                  </a:cubicBezTo>
                  <a:cubicBezTo>
                    <a:pt x="246540" y="235897"/>
                    <a:pt x="242621" y="231978"/>
                    <a:pt x="242621" y="227143"/>
                  </a:cubicBezTo>
                  <a:cubicBezTo>
                    <a:pt x="242621" y="222309"/>
                    <a:pt x="246540" y="218390"/>
                    <a:pt x="251374" y="218390"/>
                  </a:cubicBezTo>
                  <a:close/>
                  <a:moveTo>
                    <a:pt x="161601" y="218390"/>
                  </a:moveTo>
                  <a:cubicBezTo>
                    <a:pt x="166436" y="218390"/>
                    <a:pt x="170355" y="222309"/>
                    <a:pt x="170355" y="227143"/>
                  </a:cubicBezTo>
                  <a:cubicBezTo>
                    <a:pt x="170355" y="231978"/>
                    <a:pt x="166436" y="235897"/>
                    <a:pt x="161601" y="235897"/>
                  </a:cubicBezTo>
                  <a:cubicBezTo>
                    <a:pt x="156767" y="235897"/>
                    <a:pt x="152848" y="231978"/>
                    <a:pt x="152848" y="227143"/>
                  </a:cubicBezTo>
                  <a:cubicBezTo>
                    <a:pt x="152848" y="222309"/>
                    <a:pt x="156767" y="218390"/>
                    <a:pt x="161601" y="218390"/>
                  </a:cubicBezTo>
                  <a:close/>
                  <a:moveTo>
                    <a:pt x="71828" y="218390"/>
                  </a:moveTo>
                  <a:cubicBezTo>
                    <a:pt x="76663" y="218390"/>
                    <a:pt x="80582" y="222309"/>
                    <a:pt x="80582" y="227143"/>
                  </a:cubicBezTo>
                  <a:cubicBezTo>
                    <a:pt x="80582" y="231978"/>
                    <a:pt x="76663" y="235897"/>
                    <a:pt x="71828" y="235897"/>
                  </a:cubicBezTo>
                  <a:cubicBezTo>
                    <a:pt x="66994" y="235897"/>
                    <a:pt x="63075" y="231978"/>
                    <a:pt x="63075" y="227143"/>
                  </a:cubicBezTo>
                  <a:cubicBezTo>
                    <a:pt x="63075" y="222309"/>
                    <a:pt x="66994" y="218390"/>
                    <a:pt x="71828" y="218390"/>
                  </a:cubicBezTo>
                  <a:close/>
                  <a:moveTo>
                    <a:pt x="924706" y="174717"/>
                  </a:moveTo>
                  <a:cubicBezTo>
                    <a:pt x="928872" y="174717"/>
                    <a:pt x="932250" y="178094"/>
                    <a:pt x="932250" y="182261"/>
                  </a:cubicBezTo>
                  <a:cubicBezTo>
                    <a:pt x="932250" y="186427"/>
                    <a:pt x="928872" y="189805"/>
                    <a:pt x="924706" y="189805"/>
                  </a:cubicBezTo>
                  <a:cubicBezTo>
                    <a:pt x="920539" y="189805"/>
                    <a:pt x="917162" y="186427"/>
                    <a:pt x="917162" y="182261"/>
                  </a:cubicBezTo>
                  <a:cubicBezTo>
                    <a:pt x="917162" y="178094"/>
                    <a:pt x="920539" y="174717"/>
                    <a:pt x="924706" y="174717"/>
                  </a:cubicBezTo>
                  <a:close/>
                  <a:moveTo>
                    <a:pt x="834924" y="174717"/>
                  </a:moveTo>
                  <a:cubicBezTo>
                    <a:pt x="839090" y="174717"/>
                    <a:pt x="842468" y="178094"/>
                    <a:pt x="842468" y="182261"/>
                  </a:cubicBezTo>
                  <a:cubicBezTo>
                    <a:pt x="842468" y="186427"/>
                    <a:pt x="839090" y="189805"/>
                    <a:pt x="834924" y="189805"/>
                  </a:cubicBezTo>
                  <a:cubicBezTo>
                    <a:pt x="830757" y="189805"/>
                    <a:pt x="827380" y="186427"/>
                    <a:pt x="827380" y="182261"/>
                  </a:cubicBezTo>
                  <a:cubicBezTo>
                    <a:pt x="827380" y="178094"/>
                    <a:pt x="830757" y="174717"/>
                    <a:pt x="834924" y="174717"/>
                  </a:cubicBezTo>
                  <a:close/>
                  <a:moveTo>
                    <a:pt x="745141" y="174717"/>
                  </a:moveTo>
                  <a:cubicBezTo>
                    <a:pt x="749307" y="174717"/>
                    <a:pt x="752685" y="178094"/>
                    <a:pt x="752685" y="182261"/>
                  </a:cubicBezTo>
                  <a:cubicBezTo>
                    <a:pt x="752685" y="186427"/>
                    <a:pt x="749307" y="189805"/>
                    <a:pt x="745141" y="189805"/>
                  </a:cubicBezTo>
                  <a:cubicBezTo>
                    <a:pt x="740975" y="189805"/>
                    <a:pt x="737597" y="186427"/>
                    <a:pt x="737597" y="182261"/>
                  </a:cubicBezTo>
                  <a:cubicBezTo>
                    <a:pt x="737597" y="178094"/>
                    <a:pt x="740975" y="174717"/>
                    <a:pt x="745141" y="174717"/>
                  </a:cubicBezTo>
                  <a:close/>
                  <a:moveTo>
                    <a:pt x="655368" y="174717"/>
                  </a:moveTo>
                  <a:cubicBezTo>
                    <a:pt x="659534" y="174717"/>
                    <a:pt x="662912" y="178094"/>
                    <a:pt x="662912" y="182261"/>
                  </a:cubicBezTo>
                  <a:cubicBezTo>
                    <a:pt x="662912" y="186427"/>
                    <a:pt x="659534" y="189805"/>
                    <a:pt x="655368" y="189805"/>
                  </a:cubicBezTo>
                  <a:cubicBezTo>
                    <a:pt x="651201" y="189805"/>
                    <a:pt x="647824" y="186427"/>
                    <a:pt x="647824" y="182261"/>
                  </a:cubicBezTo>
                  <a:cubicBezTo>
                    <a:pt x="647824" y="178094"/>
                    <a:pt x="651201" y="174717"/>
                    <a:pt x="655368" y="174717"/>
                  </a:cubicBezTo>
                  <a:close/>
                  <a:moveTo>
                    <a:pt x="565595" y="174717"/>
                  </a:moveTo>
                  <a:cubicBezTo>
                    <a:pt x="569761" y="174717"/>
                    <a:pt x="573139" y="178094"/>
                    <a:pt x="573139" y="182261"/>
                  </a:cubicBezTo>
                  <a:cubicBezTo>
                    <a:pt x="573139" y="186427"/>
                    <a:pt x="569761" y="189805"/>
                    <a:pt x="565595" y="189805"/>
                  </a:cubicBezTo>
                  <a:cubicBezTo>
                    <a:pt x="561428" y="189805"/>
                    <a:pt x="558051" y="186427"/>
                    <a:pt x="558051" y="182261"/>
                  </a:cubicBezTo>
                  <a:cubicBezTo>
                    <a:pt x="558051" y="178094"/>
                    <a:pt x="561428" y="174717"/>
                    <a:pt x="565595" y="174717"/>
                  </a:cubicBezTo>
                  <a:close/>
                  <a:moveTo>
                    <a:pt x="475822" y="174717"/>
                  </a:moveTo>
                  <a:cubicBezTo>
                    <a:pt x="479988" y="174717"/>
                    <a:pt x="483366" y="178094"/>
                    <a:pt x="483366" y="182261"/>
                  </a:cubicBezTo>
                  <a:cubicBezTo>
                    <a:pt x="483366" y="186427"/>
                    <a:pt x="479988" y="189805"/>
                    <a:pt x="475822" y="189805"/>
                  </a:cubicBezTo>
                  <a:cubicBezTo>
                    <a:pt x="471656" y="189805"/>
                    <a:pt x="468278" y="186427"/>
                    <a:pt x="468278" y="182261"/>
                  </a:cubicBezTo>
                  <a:cubicBezTo>
                    <a:pt x="468278" y="178094"/>
                    <a:pt x="471656" y="174717"/>
                    <a:pt x="475822" y="174717"/>
                  </a:cubicBezTo>
                  <a:close/>
                  <a:moveTo>
                    <a:pt x="386039" y="174717"/>
                  </a:moveTo>
                  <a:cubicBezTo>
                    <a:pt x="390205" y="174717"/>
                    <a:pt x="393583" y="178094"/>
                    <a:pt x="393583" y="182261"/>
                  </a:cubicBezTo>
                  <a:cubicBezTo>
                    <a:pt x="393583" y="186427"/>
                    <a:pt x="390205" y="189805"/>
                    <a:pt x="386039" y="189805"/>
                  </a:cubicBezTo>
                  <a:cubicBezTo>
                    <a:pt x="381872" y="189805"/>
                    <a:pt x="378495" y="186427"/>
                    <a:pt x="378495" y="182261"/>
                  </a:cubicBezTo>
                  <a:cubicBezTo>
                    <a:pt x="378495" y="178094"/>
                    <a:pt x="381872" y="174717"/>
                    <a:pt x="386039" y="174717"/>
                  </a:cubicBezTo>
                  <a:close/>
                  <a:moveTo>
                    <a:pt x="296266" y="174717"/>
                  </a:moveTo>
                  <a:cubicBezTo>
                    <a:pt x="300432" y="174717"/>
                    <a:pt x="303810" y="178094"/>
                    <a:pt x="303810" y="182261"/>
                  </a:cubicBezTo>
                  <a:cubicBezTo>
                    <a:pt x="303810" y="186427"/>
                    <a:pt x="300432" y="189805"/>
                    <a:pt x="296266" y="189805"/>
                  </a:cubicBezTo>
                  <a:cubicBezTo>
                    <a:pt x="292099" y="189805"/>
                    <a:pt x="288722" y="186427"/>
                    <a:pt x="288722" y="182261"/>
                  </a:cubicBezTo>
                  <a:cubicBezTo>
                    <a:pt x="288722" y="178094"/>
                    <a:pt x="292099" y="174717"/>
                    <a:pt x="296266" y="174717"/>
                  </a:cubicBezTo>
                  <a:close/>
                  <a:moveTo>
                    <a:pt x="206493" y="174717"/>
                  </a:moveTo>
                  <a:cubicBezTo>
                    <a:pt x="210659" y="174717"/>
                    <a:pt x="214037" y="178094"/>
                    <a:pt x="214037" y="182261"/>
                  </a:cubicBezTo>
                  <a:cubicBezTo>
                    <a:pt x="214037" y="186427"/>
                    <a:pt x="210659" y="189805"/>
                    <a:pt x="206493" y="189805"/>
                  </a:cubicBezTo>
                  <a:cubicBezTo>
                    <a:pt x="202326" y="189805"/>
                    <a:pt x="198949" y="186427"/>
                    <a:pt x="198949" y="182261"/>
                  </a:cubicBezTo>
                  <a:cubicBezTo>
                    <a:pt x="198949" y="178094"/>
                    <a:pt x="202326" y="174717"/>
                    <a:pt x="206493" y="174717"/>
                  </a:cubicBezTo>
                  <a:close/>
                  <a:moveTo>
                    <a:pt x="116710" y="174717"/>
                  </a:moveTo>
                  <a:cubicBezTo>
                    <a:pt x="120876" y="174717"/>
                    <a:pt x="124254" y="178094"/>
                    <a:pt x="124254" y="182261"/>
                  </a:cubicBezTo>
                  <a:cubicBezTo>
                    <a:pt x="124254" y="186427"/>
                    <a:pt x="120876" y="189805"/>
                    <a:pt x="116710" y="189805"/>
                  </a:cubicBezTo>
                  <a:cubicBezTo>
                    <a:pt x="112543" y="189805"/>
                    <a:pt x="109166" y="186427"/>
                    <a:pt x="109166" y="182261"/>
                  </a:cubicBezTo>
                  <a:cubicBezTo>
                    <a:pt x="109166" y="178094"/>
                    <a:pt x="112543" y="174717"/>
                    <a:pt x="116710" y="174717"/>
                  </a:cubicBezTo>
                  <a:close/>
                  <a:moveTo>
                    <a:pt x="26937" y="174717"/>
                  </a:moveTo>
                  <a:cubicBezTo>
                    <a:pt x="31103" y="174717"/>
                    <a:pt x="34481" y="178094"/>
                    <a:pt x="34481" y="182261"/>
                  </a:cubicBezTo>
                  <a:cubicBezTo>
                    <a:pt x="34481" y="186427"/>
                    <a:pt x="31103" y="189805"/>
                    <a:pt x="26937" y="189805"/>
                  </a:cubicBezTo>
                  <a:cubicBezTo>
                    <a:pt x="22770" y="189805"/>
                    <a:pt x="19393" y="186427"/>
                    <a:pt x="19393" y="182261"/>
                  </a:cubicBezTo>
                  <a:cubicBezTo>
                    <a:pt x="19393" y="178094"/>
                    <a:pt x="22770" y="174717"/>
                    <a:pt x="26937" y="174717"/>
                  </a:cubicBezTo>
                  <a:close/>
                  <a:moveTo>
                    <a:pt x="700259" y="131045"/>
                  </a:moveTo>
                  <a:cubicBezTo>
                    <a:pt x="703752" y="131045"/>
                    <a:pt x="706583" y="133877"/>
                    <a:pt x="706583" y="137370"/>
                  </a:cubicBezTo>
                  <a:cubicBezTo>
                    <a:pt x="706583" y="140863"/>
                    <a:pt x="703752" y="143694"/>
                    <a:pt x="700259" y="143694"/>
                  </a:cubicBezTo>
                  <a:cubicBezTo>
                    <a:pt x="696766" y="143694"/>
                    <a:pt x="693934" y="140863"/>
                    <a:pt x="693934" y="137370"/>
                  </a:cubicBezTo>
                  <a:cubicBezTo>
                    <a:pt x="693934" y="133877"/>
                    <a:pt x="696766" y="131045"/>
                    <a:pt x="700259" y="131045"/>
                  </a:cubicBezTo>
                  <a:close/>
                  <a:moveTo>
                    <a:pt x="251375" y="131045"/>
                  </a:moveTo>
                  <a:cubicBezTo>
                    <a:pt x="254868" y="131045"/>
                    <a:pt x="257699" y="133877"/>
                    <a:pt x="257699" y="137370"/>
                  </a:cubicBezTo>
                  <a:cubicBezTo>
                    <a:pt x="257699" y="140863"/>
                    <a:pt x="254868" y="143694"/>
                    <a:pt x="251375" y="143694"/>
                  </a:cubicBezTo>
                  <a:cubicBezTo>
                    <a:pt x="247882" y="143694"/>
                    <a:pt x="245050" y="140863"/>
                    <a:pt x="245050" y="137370"/>
                  </a:cubicBezTo>
                  <a:cubicBezTo>
                    <a:pt x="245050" y="133877"/>
                    <a:pt x="247882" y="131045"/>
                    <a:pt x="251375" y="131045"/>
                  </a:cubicBezTo>
                  <a:close/>
                  <a:moveTo>
                    <a:pt x="879815" y="131036"/>
                  </a:moveTo>
                  <a:cubicBezTo>
                    <a:pt x="883313" y="131036"/>
                    <a:pt x="886149" y="133872"/>
                    <a:pt x="886149" y="137370"/>
                  </a:cubicBezTo>
                  <a:cubicBezTo>
                    <a:pt x="886149" y="140868"/>
                    <a:pt x="883313" y="143704"/>
                    <a:pt x="879815" y="143704"/>
                  </a:cubicBezTo>
                  <a:cubicBezTo>
                    <a:pt x="876317" y="143704"/>
                    <a:pt x="873481" y="140868"/>
                    <a:pt x="873481" y="137370"/>
                  </a:cubicBezTo>
                  <a:cubicBezTo>
                    <a:pt x="873481" y="133872"/>
                    <a:pt x="876317" y="131036"/>
                    <a:pt x="879815" y="131036"/>
                  </a:cubicBezTo>
                  <a:close/>
                  <a:moveTo>
                    <a:pt x="790032" y="131036"/>
                  </a:moveTo>
                  <a:cubicBezTo>
                    <a:pt x="793530" y="131036"/>
                    <a:pt x="796366" y="133872"/>
                    <a:pt x="796366" y="137370"/>
                  </a:cubicBezTo>
                  <a:cubicBezTo>
                    <a:pt x="796366" y="140868"/>
                    <a:pt x="793530" y="143704"/>
                    <a:pt x="790032" y="143704"/>
                  </a:cubicBezTo>
                  <a:cubicBezTo>
                    <a:pt x="786534" y="143704"/>
                    <a:pt x="783698" y="140868"/>
                    <a:pt x="783698" y="137370"/>
                  </a:cubicBezTo>
                  <a:cubicBezTo>
                    <a:pt x="783698" y="133872"/>
                    <a:pt x="786534" y="131036"/>
                    <a:pt x="790032" y="131036"/>
                  </a:cubicBezTo>
                  <a:close/>
                  <a:moveTo>
                    <a:pt x="610486" y="131036"/>
                  </a:moveTo>
                  <a:cubicBezTo>
                    <a:pt x="613984" y="131036"/>
                    <a:pt x="616820" y="133872"/>
                    <a:pt x="616820" y="137370"/>
                  </a:cubicBezTo>
                  <a:cubicBezTo>
                    <a:pt x="616820" y="140868"/>
                    <a:pt x="613984" y="143704"/>
                    <a:pt x="610486" y="143704"/>
                  </a:cubicBezTo>
                  <a:cubicBezTo>
                    <a:pt x="606988" y="143704"/>
                    <a:pt x="604152" y="140868"/>
                    <a:pt x="604152" y="137370"/>
                  </a:cubicBezTo>
                  <a:cubicBezTo>
                    <a:pt x="604152" y="133872"/>
                    <a:pt x="606988" y="131036"/>
                    <a:pt x="610486" y="131036"/>
                  </a:cubicBezTo>
                  <a:close/>
                  <a:moveTo>
                    <a:pt x="520703" y="131036"/>
                  </a:moveTo>
                  <a:cubicBezTo>
                    <a:pt x="524201" y="131036"/>
                    <a:pt x="527037" y="133872"/>
                    <a:pt x="527037" y="137370"/>
                  </a:cubicBezTo>
                  <a:cubicBezTo>
                    <a:pt x="527037" y="140868"/>
                    <a:pt x="524201" y="143704"/>
                    <a:pt x="520703" y="143704"/>
                  </a:cubicBezTo>
                  <a:cubicBezTo>
                    <a:pt x="517205" y="143704"/>
                    <a:pt x="514369" y="140868"/>
                    <a:pt x="514369" y="137370"/>
                  </a:cubicBezTo>
                  <a:cubicBezTo>
                    <a:pt x="514369" y="133872"/>
                    <a:pt x="517205" y="131036"/>
                    <a:pt x="520703" y="131036"/>
                  </a:cubicBezTo>
                  <a:close/>
                  <a:moveTo>
                    <a:pt x="430930" y="131036"/>
                  </a:moveTo>
                  <a:cubicBezTo>
                    <a:pt x="434428" y="131036"/>
                    <a:pt x="437264" y="133872"/>
                    <a:pt x="437264" y="137370"/>
                  </a:cubicBezTo>
                  <a:cubicBezTo>
                    <a:pt x="437264" y="140868"/>
                    <a:pt x="434428" y="143704"/>
                    <a:pt x="430930" y="143704"/>
                  </a:cubicBezTo>
                  <a:cubicBezTo>
                    <a:pt x="427432" y="143704"/>
                    <a:pt x="424596" y="140868"/>
                    <a:pt x="424596" y="137370"/>
                  </a:cubicBezTo>
                  <a:cubicBezTo>
                    <a:pt x="424596" y="133872"/>
                    <a:pt x="427432" y="131036"/>
                    <a:pt x="430930" y="131036"/>
                  </a:cubicBezTo>
                  <a:close/>
                  <a:moveTo>
                    <a:pt x="341147" y="131036"/>
                  </a:moveTo>
                  <a:cubicBezTo>
                    <a:pt x="344645" y="131036"/>
                    <a:pt x="347481" y="133872"/>
                    <a:pt x="347481" y="137370"/>
                  </a:cubicBezTo>
                  <a:cubicBezTo>
                    <a:pt x="347481" y="140868"/>
                    <a:pt x="344645" y="143704"/>
                    <a:pt x="341147" y="143704"/>
                  </a:cubicBezTo>
                  <a:cubicBezTo>
                    <a:pt x="337649" y="143704"/>
                    <a:pt x="334813" y="140868"/>
                    <a:pt x="334813" y="137370"/>
                  </a:cubicBezTo>
                  <a:cubicBezTo>
                    <a:pt x="334813" y="133872"/>
                    <a:pt x="337649" y="131036"/>
                    <a:pt x="341147" y="131036"/>
                  </a:cubicBezTo>
                  <a:close/>
                  <a:moveTo>
                    <a:pt x="161601" y="131036"/>
                  </a:moveTo>
                  <a:cubicBezTo>
                    <a:pt x="165099" y="131036"/>
                    <a:pt x="167935" y="133872"/>
                    <a:pt x="167935" y="137370"/>
                  </a:cubicBezTo>
                  <a:cubicBezTo>
                    <a:pt x="167935" y="140868"/>
                    <a:pt x="165099" y="143704"/>
                    <a:pt x="161601" y="143704"/>
                  </a:cubicBezTo>
                  <a:cubicBezTo>
                    <a:pt x="158103" y="143704"/>
                    <a:pt x="155267" y="140868"/>
                    <a:pt x="155267" y="137370"/>
                  </a:cubicBezTo>
                  <a:cubicBezTo>
                    <a:pt x="155267" y="133872"/>
                    <a:pt x="158103" y="131036"/>
                    <a:pt x="161601" y="131036"/>
                  </a:cubicBezTo>
                  <a:close/>
                  <a:moveTo>
                    <a:pt x="71828" y="131036"/>
                  </a:moveTo>
                  <a:cubicBezTo>
                    <a:pt x="75326" y="131036"/>
                    <a:pt x="78162" y="133872"/>
                    <a:pt x="78162" y="137370"/>
                  </a:cubicBezTo>
                  <a:cubicBezTo>
                    <a:pt x="78162" y="140868"/>
                    <a:pt x="75326" y="143704"/>
                    <a:pt x="71828" y="143704"/>
                  </a:cubicBezTo>
                  <a:cubicBezTo>
                    <a:pt x="68330" y="143704"/>
                    <a:pt x="65494" y="140868"/>
                    <a:pt x="65494" y="137370"/>
                  </a:cubicBezTo>
                  <a:cubicBezTo>
                    <a:pt x="65494" y="133872"/>
                    <a:pt x="68330" y="131036"/>
                    <a:pt x="71828" y="131036"/>
                  </a:cubicBezTo>
                  <a:close/>
                  <a:moveTo>
                    <a:pt x="924706" y="87364"/>
                  </a:moveTo>
                  <a:cubicBezTo>
                    <a:pt x="927531" y="87364"/>
                    <a:pt x="929821" y="89654"/>
                    <a:pt x="929821" y="92479"/>
                  </a:cubicBezTo>
                  <a:cubicBezTo>
                    <a:pt x="929821" y="95304"/>
                    <a:pt x="927531" y="97594"/>
                    <a:pt x="924706" y="97594"/>
                  </a:cubicBezTo>
                  <a:cubicBezTo>
                    <a:pt x="921881" y="97594"/>
                    <a:pt x="919591" y="95304"/>
                    <a:pt x="919591" y="92479"/>
                  </a:cubicBezTo>
                  <a:cubicBezTo>
                    <a:pt x="919591" y="89654"/>
                    <a:pt x="921881" y="87364"/>
                    <a:pt x="924706" y="87364"/>
                  </a:cubicBezTo>
                  <a:close/>
                  <a:moveTo>
                    <a:pt x="834923" y="87364"/>
                  </a:moveTo>
                  <a:cubicBezTo>
                    <a:pt x="837748" y="87364"/>
                    <a:pt x="840038" y="89654"/>
                    <a:pt x="840038" y="92479"/>
                  </a:cubicBezTo>
                  <a:cubicBezTo>
                    <a:pt x="840038" y="95304"/>
                    <a:pt x="837748" y="97594"/>
                    <a:pt x="834923" y="97594"/>
                  </a:cubicBezTo>
                  <a:cubicBezTo>
                    <a:pt x="832098" y="97594"/>
                    <a:pt x="829808" y="95304"/>
                    <a:pt x="829808" y="92479"/>
                  </a:cubicBezTo>
                  <a:cubicBezTo>
                    <a:pt x="829808" y="89654"/>
                    <a:pt x="832098" y="87364"/>
                    <a:pt x="834923" y="87364"/>
                  </a:cubicBezTo>
                  <a:close/>
                  <a:moveTo>
                    <a:pt x="745150" y="87364"/>
                  </a:moveTo>
                  <a:cubicBezTo>
                    <a:pt x="747975" y="87364"/>
                    <a:pt x="750265" y="89654"/>
                    <a:pt x="750265" y="92479"/>
                  </a:cubicBezTo>
                  <a:cubicBezTo>
                    <a:pt x="750265" y="95304"/>
                    <a:pt x="747975" y="97594"/>
                    <a:pt x="745150" y="97594"/>
                  </a:cubicBezTo>
                  <a:cubicBezTo>
                    <a:pt x="742325" y="97594"/>
                    <a:pt x="740035" y="95304"/>
                    <a:pt x="740035" y="92479"/>
                  </a:cubicBezTo>
                  <a:cubicBezTo>
                    <a:pt x="740035" y="89654"/>
                    <a:pt x="742325" y="87364"/>
                    <a:pt x="745150" y="87364"/>
                  </a:cubicBezTo>
                  <a:close/>
                  <a:moveTo>
                    <a:pt x="655368" y="87364"/>
                  </a:moveTo>
                  <a:cubicBezTo>
                    <a:pt x="658193" y="87364"/>
                    <a:pt x="660483" y="89654"/>
                    <a:pt x="660483" y="92479"/>
                  </a:cubicBezTo>
                  <a:cubicBezTo>
                    <a:pt x="660483" y="95304"/>
                    <a:pt x="658193" y="97594"/>
                    <a:pt x="655368" y="97594"/>
                  </a:cubicBezTo>
                  <a:cubicBezTo>
                    <a:pt x="652543" y="97594"/>
                    <a:pt x="650253" y="95304"/>
                    <a:pt x="650253" y="92479"/>
                  </a:cubicBezTo>
                  <a:cubicBezTo>
                    <a:pt x="650253" y="89654"/>
                    <a:pt x="652543" y="87364"/>
                    <a:pt x="655368" y="87364"/>
                  </a:cubicBezTo>
                  <a:close/>
                  <a:moveTo>
                    <a:pt x="565595" y="87364"/>
                  </a:moveTo>
                  <a:cubicBezTo>
                    <a:pt x="568420" y="87364"/>
                    <a:pt x="570710" y="89654"/>
                    <a:pt x="570710" y="92479"/>
                  </a:cubicBezTo>
                  <a:cubicBezTo>
                    <a:pt x="570710" y="95304"/>
                    <a:pt x="568420" y="97594"/>
                    <a:pt x="565595" y="97594"/>
                  </a:cubicBezTo>
                  <a:cubicBezTo>
                    <a:pt x="562770" y="97594"/>
                    <a:pt x="560480" y="95304"/>
                    <a:pt x="560480" y="92479"/>
                  </a:cubicBezTo>
                  <a:cubicBezTo>
                    <a:pt x="560480" y="89654"/>
                    <a:pt x="562770" y="87364"/>
                    <a:pt x="565595" y="87364"/>
                  </a:cubicBezTo>
                  <a:close/>
                  <a:moveTo>
                    <a:pt x="475821" y="87364"/>
                  </a:moveTo>
                  <a:cubicBezTo>
                    <a:pt x="478646" y="87364"/>
                    <a:pt x="480936" y="89654"/>
                    <a:pt x="480936" y="92479"/>
                  </a:cubicBezTo>
                  <a:cubicBezTo>
                    <a:pt x="480936" y="95304"/>
                    <a:pt x="478646" y="97594"/>
                    <a:pt x="475821" y="97594"/>
                  </a:cubicBezTo>
                  <a:cubicBezTo>
                    <a:pt x="472996" y="97594"/>
                    <a:pt x="470706" y="95304"/>
                    <a:pt x="470706" y="92479"/>
                  </a:cubicBezTo>
                  <a:cubicBezTo>
                    <a:pt x="470706" y="89654"/>
                    <a:pt x="472996" y="87364"/>
                    <a:pt x="475821" y="87364"/>
                  </a:cubicBezTo>
                  <a:close/>
                  <a:moveTo>
                    <a:pt x="296266" y="87364"/>
                  </a:moveTo>
                  <a:cubicBezTo>
                    <a:pt x="299091" y="87364"/>
                    <a:pt x="301381" y="89654"/>
                    <a:pt x="301381" y="92479"/>
                  </a:cubicBezTo>
                  <a:cubicBezTo>
                    <a:pt x="301381" y="95304"/>
                    <a:pt x="299091" y="97594"/>
                    <a:pt x="296266" y="97594"/>
                  </a:cubicBezTo>
                  <a:cubicBezTo>
                    <a:pt x="293441" y="97594"/>
                    <a:pt x="291151" y="95304"/>
                    <a:pt x="291151" y="92479"/>
                  </a:cubicBezTo>
                  <a:cubicBezTo>
                    <a:pt x="291151" y="89654"/>
                    <a:pt x="293441" y="87364"/>
                    <a:pt x="296266" y="87364"/>
                  </a:cubicBezTo>
                  <a:close/>
                  <a:moveTo>
                    <a:pt x="206483" y="87364"/>
                  </a:moveTo>
                  <a:cubicBezTo>
                    <a:pt x="209308" y="87364"/>
                    <a:pt x="211598" y="89654"/>
                    <a:pt x="211598" y="92479"/>
                  </a:cubicBezTo>
                  <a:cubicBezTo>
                    <a:pt x="211598" y="95304"/>
                    <a:pt x="209308" y="97594"/>
                    <a:pt x="206483" y="97594"/>
                  </a:cubicBezTo>
                  <a:cubicBezTo>
                    <a:pt x="203658" y="97594"/>
                    <a:pt x="201368" y="95304"/>
                    <a:pt x="201368" y="92479"/>
                  </a:cubicBezTo>
                  <a:cubicBezTo>
                    <a:pt x="201368" y="89654"/>
                    <a:pt x="203658" y="87364"/>
                    <a:pt x="206483" y="87364"/>
                  </a:cubicBezTo>
                  <a:close/>
                  <a:moveTo>
                    <a:pt x="26937" y="87364"/>
                  </a:moveTo>
                  <a:cubicBezTo>
                    <a:pt x="29762" y="87364"/>
                    <a:pt x="32052" y="89654"/>
                    <a:pt x="32052" y="92479"/>
                  </a:cubicBezTo>
                  <a:cubicBezTo>
                    <a:pt x="32052" y="95304"/>
                    <a:pt x="29762" y="97594"/>
                    <a:pt x="26937" y="97594"/>
                  </a:cubicBezTo>
                  <a:cubicBezTo>
                    <a:pt x="24112" y="97594"/>
                    <a:pt x="21822" y="95304"/>
                    <a:pt x="21822" y="92479"/>
                  </a:cubicBezTo>
                  <a:cubicBezTo>
                    <a:pt x="21822" y="89654"/>
                    <a:pt x="24112" y="87364"/>
                    <a:pt x="26937" y="87364"/>
                  </a:cubicBezTo>
                  <a:close/>
                  <a:moveTo>
                    <a:pt x="386038" y="87354"/>
                  </a:moveTo>
                  <a:cubicBezTo>
                    <a:pt x="388869" y="87354"/>
                    <a:pt x="391163" y="89648"/>
                    <a:pt x="391163" y="92478"/>
                  </a:cubicBezTo>
                  <a:cubicBezTo>
                    <a:pt x="391163" y="95309"/>
                    <a:pt x="388869" y="97603"/>
                    <a:pt x="386038" y="97603"/>
                  </a:cubicBezTo>
                  <a:cubicBezTo>
                    <a:pt x="383208" y="97603"/>
                    <a:pt x="380914" y="95309"/>
                    <a:pt x="380914" y="92478"/>
                  </a:cubicBezTo>
                  <a:cubicBezTo>
                    <a:pt x="380914" y="89648"/>
                    <a:pt x="383208" y="87354"/>
                    <a:pt x="386038" y="87354"/>
                  </a:cubicBezTo>
                  <a:close/>
                  <a:moveTo>
                    <a:pt x="116709" y="87354"/>
                  </a:moveTo>
                  <a:cubicBezTo>
                    <a:pt x="119540" y="87354"/>
                    <a:pt x="121834" y="89648"/>
                    <a:pt x="121834" y="92478"/>
                  </a:cubicBezTo>
                  <a:cubicBezTo>
                    <a:pt x="121834" y="95309"/>
                    <a:pt x="119540" y="97603"/>
                    <a:pt x="116709" y="97603"/>
                  </a:cubicBezTo>
                  <a:cubicBezTo>
                    <a:pt x="113879" y="97603"/>
                    <a:pt x="111585" y="95309"/>
                    <a:pt x="111585" y="92478"/>
                  </a:cubicBezTo>
                  <a:cubicBezTo>
                    <a:pt x="111585" y="89648"/>
                    <a:pt x="113879" y="87354"/>
                    <a:pt x="116709" y="87354"/>
                  </a:cubicBezTo>
                  <a:close/>
                  <a:moveTo>
                    <a:pt x="879814" y="43682"/>
                  </a:moveTo>
                  <a:cubicBezTo>
                    <a:pt x="881971" y="43682"/>
                    <a:pt x="883719" y="45430"/>
                    <a:pt x="883719" y="47587"/>
                  </a:cubicBezTo>
                  <a:cubicBezTo>
                    <a:pt x="883719" y="49744"/>
                    <a:pt x="881971" y="51493"/>
                    <a:pt x="879814" y="51493"/>
                  </a:cubicBezTo>
                  <a:cubicBezTo>
                    <a:pt x="877657" y="51493"/>
                    <a:pt x="875909" y="49744"/>
                    <a:pt x="875909" y="47587"/>
                  </a:cubicBezTo>
                  <a:cubicBezTo>
                    <a:pt x="875909" y="45430"/>
                    <a:pt x="877657" y="43682"/>
                    <a:pt x="879814" y="43682"/>
                  </a:cubicBezTo>
                  <a:close/>
                  <a:moveTo>
                    <a:pt x="790041" y="43682"/>
                  </a:moveTo>
                  <a:cubicBezTo>
                    <a:pt x="792198" y="43682"/>
                    <a:pt x="793946" y="45430"/>
                    <a:pt x="793946" y="47587"/>
                  </a:cubicBezTo>
                  <a:cubicBezTo>
                    <a:pt x="793946" y="49744"/>
                    <a:pt x="792198" y="51493"/>
                    <a:pt x="790041" y="51493"/>
                  </a:cubicBezTo>
                  <a:cubicBezTo>
                    <a:pt x="787884" y="51493"/>
                    <a:pt x="786136" y="49744"/>
                    <a:pt x="786136" y="47587"/>
                  </a:cubicBezTo>
                  <a:cubicBezTo>
                    <a:pt x="786136" y="45430"/>
                    <a:pt x="787884" y="43682"/>
                    <a:pt x="790041" y="43682"/>
                  </a:cubicBezTo>
                  <a:close/>
                  <a:moveTo>
                    <a:pt x="700259" y="43682"/>
                  </a:moveTo>
                  <a:cubicBezTo>
                    <a:pt x="702416" y="43682"/>
                    <a:pt x="704165" y="45430"/>
                    <a:pt x="704165" y="47587"/>
                  </a:cubicBezTo>
                  <a:cubicBezTo>
                    <a:pt x="704165" y="49744"/>
                    <a:pt x="702416" y="51493"/>
                    <a:pt x="700259" y="51493"/>
                  </a:cubicBezTo>
                  <a:cubicBezTo>
                    <a:pt x="698102" y="51493"/>
                    <a:pt x="696354" y="49744"/>
                    <a:pt x="696354" y="47587"/>
                  </a:cubicBezTo>
                  <a:cubicBezTo>
                    <a:pt x="696354" y="45430"/>
                    <a:pt x="698102" y="43682"/>
                    <a:pt x="700259" y="43682"/>
                  </a:cubicBezTo>
                  <a:close/>
                  <a:moveTo>
                    <a:pt x="610486" y="43682"/>
                  </a:moveTo>
                  <a:cubicBezTo>
                    <a:pt x="612643" y="43682"/>
                    <a:pt x="614391" y="45430"/>
                    <a:pt x="614391" y="47587"/>
                  </a:cubicBezTo>
                  <a:cubicBezTo>
                    <a:pt x="614391" y="49744"/>
                    <a:pt x="612643" y="51493"/>
                    <a:pt x="610486" y="51493"/>
                  </a:cubicBezTo>
                  <a:cubicBezTo>
                    <a:pt x="608329" y="51493"/>
                    <a:pt x="606581" y="49744"/>
                    <a:pt x="606581" y="47587"/>
                  </a:cubicBezTo>
                  <a:cubicBezTo>
                    <a:pt x="606581" y="45430"/>
                    <a:pt x="608329" y="43682"/>
                    <a:pt x="610486" y="43682"/>
                  </a:cubicBezTo>
                  <a:close/>
                  <a:moveTo>
                    <a:pt x="520703" y="43682"/>
                  </a:moveTo>
                  <a:cubicBezTo>
                    <a:pt x="522860" y="43682"/>
                    <a:pt x="524608" y="45430"/>
                    <a:pt x="524608" y="47587"/>
                  </a:cubicBezTo>
                  <a:cubicBezTo>
                    <a:pt x="524608" y="49744"/>
                    <a:pt x="522860" y="51493"/>
                    <a:pt x="520703" y="51493"/>
                  </a:cubicBezTo>
                  <a:cubicBezTo>
                    <a:pt x="518546" y="51493"/>
                    <a:pt x="516798" y="49744"/>
                    <a:pt x="516798" y="47587"/>
                  </a:cubicBezTo>
                  <a:cubicBezTo>
                    <a:pt x="516798" y="45430"/>
                    <a:pt x="518546" y="43682"/>
                    <a:pt x="520703" y="43682"/>
                  </a:cubicBezTo>
                  <a:close/>
                  <a:moveTo>
                    <a:pt x="430930" y="43682"/>
                  </a:moveTo>
                  <a:cubicBezTo>
                    <a:pt x="433087" y="43682"/>
                    <a:pt x="434836" y="45430"/>
                    <a:pt x="434836" y="47587"/>
                  </a:cubicBezTo>
                  <a:cubicBezTo>
                    <a:pt x="434836" y="49744"/>
                    <a:pt x="433087" y="51493"/>
                    <a:pt x="430930" y="51493"/>
                  </a:cubicBezTo>
                  <a:cubicBezTo>
                    <a:pt x="428773" y="51493"/>
                    <a:pt x="427025" y="49744"/>
                    <a:pt x="427025" y="47587"/>
                  </a:cubicBezTo>
                  <a:cubicBezTo>
                    <a:pt x="427025" y="45430"/>
                    <a:pt x="428773" y="43682"/>
                    <a:pt x="430930" y="43682"/>
                  </a:cubicBezTo>
                  <a:close/>
                  <a:moveTo>
                    <a:pt x="341157" y="43682"/>
                  </a:moveTo>
                  <a:cubicBezTo>
                    <a:pt x="343314" y="43682"/>
                    <a:pt x="345063" y="45430"/>
                    <a:pt x="345063" y="47587"/>
                  </a:cubicBezTo>
                  <a:cubicBezTo>
                    <a:pt x="345063" y="49744"/>
                    <a:pt x="343314" y="51493"/>
                    <a:pt x="341157" y="51493"/>
                  </a:cubicBezTo>
                  <a:cubicBezTo>
                    <a:pt x="339000" y="51493"/>
                    <a:pt x="337252" y="49744"/>
                    <a:pt x="337252" y="47587"/>
                  </a:cubicBezTo>
                  <a:cubicBezTo>
                    <a:pt x="337252" y="45430"/>
                    <a:pt x="339000" y="43682"/>
                    <a:pt x="341157" y="43682"/>
                  </a:cubicBezTo>
                  <a:close/>
                  <a:moveTo>
                    <a:pt x="251374" y="43682"/>
                  </a:moveTo>
                  <a:cubicBezTo>
                    <a:pt x="253531" y="43682"/>
                    <a:pt x="255280" y="45430"/>
                    <a:pt x="255280" y="47587"/>
                  </a:cubicBezTo>
                  <a:cubicBezTo>
                    <a:pt x="255280" y="49744"/>
                    <a:pt x="253531" y="51493"/>
                    <a:pt x="251374" y="51493"/>
                  </a:cubicBezTo>
                  <a:cubicBezTo>
                    <a:pt x="249217" y="51493"/>
                    <a:pt x="247469" y="49744"/>
                    <a:pt x="247469" y="47587"/>
                  </a:cubicBezTo>
                  <a:cubicBezTo>
                    <a:pt x="247469" y="45430"/>
                    <a:pt x="249217" y="43682"/>
                    <a:pt x="251374" y="43682"/>
                  </a:cubicBezTo>
                  <a:close/>
                  <a:moveTo>
                    <a:pt x="161601" y="43682"/>
                  </a:moveTo>
                  <a:cubicBezTo>
                    <a:pt x="163758" y="43682"/>
                    <a:pt x="165506" y="45430"/>
                    <a:pt x="165506" y="47587"/>
                  </a:cubicBezTo>
                  <a:cubicBezTo>
                    <a:pt x="165506" y="49744"/>
                    <a:pt x="163758" y="51493"/>
                    <a:pt x="161601" y="51493"/>
                  </a:cubicBezTo>
                  <a:cubicBezTo>
                    <a:pt x="159444" y="51493"/>
                    <a:pt x="157696" y="49744"/>
                    <a:pt x="157696" y="47587"/>
                  </a:cubicBezTo>
                  <a:cubicBezTo>
                    <a:pt x="157696" y="45430"/>
                    <a:pt x="159444" y="43682"/>
                    <a:pt x="161601" y="43682"/>
                  </a:cubicBezTo>
                  <a:close/>
                  <a:moveTo>
                    <a:pt x="71828" y="43682"/>
                  </a:moveTo>
                  <a:cubicBezTo>
                    <a:pt x="73985" y="43682"/>
                    <a:pt x="75734" y="45430"/>
                    <a:pt x="75734" y="47587"/>
                  </a:cubicBezTo>
                  <a:cubicBezTo>
                    <a:pt x="75734" y="49744"/>
                    <a:pt x="73985" y="51493"/>
                    <a:pt x="71828" y="51493"/>
                  </a:cubicBezTo>
                  <a:cubicBezTo>
                    <a:pt x="69671" y="51493"/>
                    <a:pt x="67923" y="49744"/>
                    <a:pt x="67923" y="47587"/>
                  </a:cubicBezTo>
                  <a:cubicBezTo>
                    <a:pt x="67923" y="45430"/>
                    <a:pt x="69671" y="43682"/>
                    <a:pt x="71828" y="43682"/>
                  </a:cubicBezTo>
                  <a:close/>
                  <a:moveTo>
                    <a:pt x="924706" y="0"/>
                  </a:moveTo>
                  <a:cubicBezTo>
                    <a:pt x="926602" y="10"/>
                    <a:pt x="927392" y="800"/>
                    <a:pt x="927392" y="2696"/>
                  </a:cubicBezTo>
                  <a:cubicBezTo>
                    <a:pt x="927392" y="4601"/>
                    <a:pt x="926602" y="5391"/>
                    <a:pt x="924706" y="5391"/>
                  </a:cubicBezTo>
                  <a:cubicBezTo>
                    <a:pt x="922801" y="5391"/>
                    <a:pt x="922001" y="4601"/>
                    <a:pt x="922001" y="2696"/>
                  </a:cubicBezTo>
                  <a:cubicBezTo>
                    <a:pt x="922001" y="791"/>
                    <a:pt x="922792" y="0"/>
                    <a:pt x="924706" y="0"/>
                  </a:cubicBezTo>
                  <a:close/>
                  <a:moveTo>
                    <a:pt x="834914" y="0"/>
                  </a:moveTo>
                  <a:cubicBezTo>
                    <a:pt x="836829" y="10"/>
                    <a:pt x="837610" y="800"/>
                    <a:pt x="837610" y="2696"/>
                  </a:cubicBezTo>
                  <a:cubicBezTo>
                    <a:pt x="837610" y="4601"/>
                    <a:pt x="836829" y="5391"/>
                    <a:pt x="834914" y="5391"/>
                  </a:cubicBezTo>
                  <a:cubicBezTo>
                    <a:pt x="833009" y="5391"/>
                    <a:pt x="832228" y="4601"/>
                    <a:pt x="832228" y="2696"/>
                  </a:cubicBezTo>
                  <a:cubicBezTo>
                    <a:pt x="832228" y="791"/>
                    <a:pt x="833019" y="0"/>
                    <a:pt x="834914" y="0"/>
                  </a:cubicBezTo>
                  <a:close/>
                  <a:moveTo>
                    <a:pt x="745151" y="0"/>
                  </a:moveTo>
                  <a:cubicBezTo>
                    <a:pt x="747056" y="10"/>
                    <a:pt x="747846" y="800"/>
                    <a:pt x="747846" y="2696"/>
                  </a:cubicBezTo>
                  <a:cubicBezTo>
                    <a:pt x="747846" y="4601"/>
                    <a:pt x="747056" y="5391"/>
                    <a:pt x="745151" y="5391"/>
                  </a:cubicBezTo>
                  <a:cubicBezTo>
                    <a:pt x="743236" y="5391"/>
                    <a:pt x="742455" y="4601"/>
                    <a:pt x="742455" y="2696"/>
                  </a:cubicBezTo>
                  <a:cubicBezTo>
                    <a:pt x="742455" y="791"/>
                    <a:pt x="743246" y="0"/>
                    <a:pt x="745151" y="0"/>
                  </a:cubicBezTo>
                  <a:close/>
                  <a:moveTo>
                    <a:pt x="655368" y="0"/>
                  </a:moveTo>
                  <a:cubicBezTo>
                    <a:pt x="657273" y="10"/>
                    <a:pt x="658064" y="800"/>
                    <a:pt x="658064" y="2696"/>
                  </a:cubicBezTo>
                  <a:cubicBezTo>
                    <a:pt x="658064" y="4601"/>
                    <a:pt x="657273" y="5391"/>
                    <a:pt x="655368" y="5391"/>
                  </a:cubicBezTo>
                  <a:cubicBezTo>
                    <a:pt x="653463" y="5391"/>
                    <a:pt x="652682" y="4601"/>
                    <a:pt x="652682" y="2696"/>
                  </a:cubicBezTo>
                  <a:cubicBezTo>
                    <a:pt x="652682" y="791"/>
                    <a:pt x="653473" y="0"/>
                    <a:pt x="655368" y="0"/>
                  </a:cubicBezTo>
                  <a:close/>
                  <a:moveTo>
                    <a:pt x="565594" y="0"/>
                  </a:moveTo>
                  <a:cubicBezTo>
                    <a:pt x="567499" y="10"/>
                    <a:pt x="568299" y="800"/>
                    <a:pt x="568299" y="2696"/>
                  </a:cubicBezTo>
                  <a:cubicBezTo>
                    <a:pt x="568299" y="4601"/>
                    <a:pt x="567509" y="5391"/>
                    <a:pt x="565594" y="5391"/>
                  </a:cubicBezTo>
                  <a:cubicBezTo>
                    <a:pt x="563689" y="5391"/>
                    <a:pt x="562908" y="4601"/>
                    <a:pt x="562908" y="2696"/>
                  </a:cubicBezTo>
                  <a:cubicBezTo>
                    <a:pt x="562908" y="791"/>
                    <a:pt x="563699" y="0"/>
                    <a:pt x="565594" y="0"/>
                  </a:cubicBezTo>
                  <a:close/>
                  <a:moveTo>
                    <a:pt x="475822" y="0"/>
                  </a:moveTo>
                  <a:cubicBezTo>
                    <a:pt x="477727" y="10"/>
                    <a:pt x="478508" y="800"/>
                    <a:pt x="478508" y="2696"/>
                  </a:cubicBezTo>
                  <a:cubicBezTo>
                    <a:pt x="478508" y="4601"/>
                    <a:pt x="477727" y="5391"/>
                    <a:pt x="475822" y="5391"/>
                  </a:cubicBezTo>
                  <a:cubicBezTo>
                    <a:pt x="473917" y="5391"/>
                    <a:pt x="473126" y="4601"/>
                    <a:pt x="473126" y="2696"/>
                  </a:cubicBezTo>
                  <a:cubicBezTo>
                    <a:pt x="473126" y="791"/>
                    <a:pt x="473917" y="0"/>
                    <a:pt x="475822" y="0"/>
                  </a:cubicBezTo>
                  <a:close/>
                  <a:moveTo>
                    <a:pt x="386039" y="0"/>
                  </a:moveTo>
                  <a:cubicBezTo>
                    <a:pt x="387944" y="0"/>
                    <a:pt x="388734" y="800"/>
                    <a:pt x="388734" y="2696"/>
                  </a:cubicBezTo>
                  <a:cubicBezTo>
                    <a:pt x="388734" y="4601"/>
                    <a:pt x="387944" y="5391"/>
                    <a:pt x="386039" y="5391"/>
                  </a:cubicBezTo>
                  <a:cubicBezTo>
                    <a:pt x="384134" y="5391"/>
                    <a:pt x="383343" y="4601"/>
                    <a:pt x="383343" y="2696"/>
                  </a:cubicBezTo>
                  <a:cubicBezTo>
                    <a:pt x="383343" y="791"/>
                    <a:pt x="384134" y="0"/>
                    <a:pt x="386039" y="0"/>
                  </a:cubicBezTo>
                  <a:close/>
                  <a:moveTo>
                    <a:pt x="296266" y="0"/>
                  </a:moveTo>
                  <a:cubicBezTo>
                    <a:pt x="298171" y="10"/>
                    <a:pt x="298961" y="800"/>
                    <a:pt x="298961" y="2696"/>
                  </a:cubicBezTo>
                  <a:cubicBezTo>
                    <a:pt x="298961" y="4601"/>
                    <a:pt x="298171" y="5391"/>
                    <a:pt x="296266" y="5391"/>
                  </a:cubicBezTo>
                  <a:cubicBezTo>
                    <a:pt x="294361" y="5391"/>
                    <a:pt x="293570" y="4601"/>
                    <a:pt x="293570" y="2696"/>
                  </a:cubicBezTo>
                  <a:cubicBezTo>
                    <a:pt x="293570" y="791"/>
                    <a:pt x="294361" y="0"/>
                    <a:pt x="296266" y="0"/>
                  </a:cubicBezTo>
                  <a:close/>
                  <a:moveTo>
                    <a:pt x="206493" y="0"/>
                  </a:moveTo>
                  <a:cubicBezTo>
                    <a:pt x="208398" y="10"/>
                    <a:pt x="209179" y="800"/>
                    <a:pt x="209179" y="2696"/>
                  </a:cubicBezTo>
                  <a:cubicBezTo>
                    <a:pt x="209179" y="4601"/>
                    <a:pt x="208388" y="5391"/>
                    <a:pt x="206493" y="5391"/>
                  </a:cubicBezTo>
                  <a:cubicBezTo>
                    <a:pt x="204578" y="5391"/>
                    <a:pt x="203797" y="4601"/>
                    <a:pt x="203797" y="2696"/>
                  </a:cubicBezTo>
                  <a:cubicBezTo>
                    <a:pt x="203797" y="791"/>
                    <a:pt x="204588" y="0"/>
                    <a:pt x="206493" y="0"/>
                  </a:cubicBezTo>
                  <a:close/>
                  <a:moveTo>
                    <a:pt x="116719" y="0"/>
                  </a:moveTo>
                  <a:cubicBezTo>
                    <a:pt x="118624" y="0"/>
                    <a:pt x="119405" y="800"/>
                    <a:pt x="119405" y="2696"/>
                  </a:cubicBezTo>
                  <a:cubicBezTo>
                    <a:pt x="119405" y="4601"/>
                    <a:pt x="118624" y="5391"/>
                    <a:pt x="116719" y="5391"/>
                  </a:cubicBezTo>
                  <a:cubicBezTo>
                    <a:pt x="114814" y="5391"/>
                    <a:pt x="114033" y="4601"/>
                    <a:pt x="114033" y="2696"/>
                  </a:cubicBezTo>
                  <a:cubicBezTo>
                    <a:pt x="114033" y="791"/>
                    <a:pt x="114814" y="0"/>
                    <a:pt x="116719" y="0"/>
                  </a:cubicBezTo>
                  <a:close/>
                  <a:moveTo>
                    <a:pt x="26937" y="0"/>
                  </a:moveTo>
                  <a:cubicBezTo>
                    <a:pt x="28842" y="0"/>
                    <a:pt x="29632" y="800"/>
                    <a:pt x="29632" y="2696"/>
                  </a:cubicBezTo>
                  <a:cubicBezTo>
                    <a:pt x="29632" y="4601"/>
                    <a:pt x="28842" y="5391"/>
                    <a:pt x="26937" y="5391"/>
                  </a:cubicBezTo>
                  <a:cubicBezTo>
                    <a:pt x="25032" y="5391"/>
                    <a:pt x="24241" y="4610"/>
                    <a:pt x="24241" y="2696"/>
                  </a:cubicBezTo>
                  <a:cubicBezTo>
                    <a:pt x="24241" y="791"/>
                    <a:pt x="25032" y="0"/>
                    <a:pt x="2693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DE69AE98-72A7-4502-BC81-7C52EDA7D73C}"/>
                </a:ext>
              </a:extLst>
            </p:cNvPr>
            <p:cNvSpPr/>
            <p:nvPr/>
          </p:nvSpPr>
          <p:spPr>
            <a:xfrm flipV="1">
              <a:off x="6040407" y="160428"/>
              <a:ext cx="2990851" cy="2914697"/>
            </a:xfrm>
            <a:custGeom>
              <a:avLst/>
              <a:gdLst>
                <a:gd name="connsiteX0" fmla="*/ 655367 w 951642"/>
                <a:gd name="connsiteY0" fmla="*/ 873548 h 927411"/>
                <a:gd name="connsiteX1" fmla="*/ 682294 w 951642"/>
                <a:gd name="connsiteY1" fmla="*/ 900475 h 927411"/>
                <a:gd name="connsiteX2" fmla="*/ 655367 w 951642"/>
                <a:gd name="connsiteY2" fmla="*/ 927402 h 927411"/>
                <a:gd name="connsiteX3" fmla="*/ 628440 w 951642"/>
                <a:gd name="connsiteY3" fmla="*/ 900475 h 927411"/>
                <a:gd name="connsiteX4" fmla="*/ 655367 w 951642"/>
                <a:gd name="connsiteY4" fmla="*/ 873548 h 927411"/>
                <a:gd name="connsiteX5" fmla="*/ 565594 w 951642"/>
                <a:gd name="connsiteY5" fmla="*/ 873548 h 927411"/>
                <a:gd name="connsiteX6" fmla="*/ 592521 w 951642"/>
                <a:gd name="connsiteY6" fmla="*/ 900475 h 927411"/>
                <a:gd name="connsiteX7" fmla="*/ 565594 w 951642"/>
                <a:gd name="connsiteY7" fmla="*/ 927402 h 927411"/>
                <a:gd name="connsiteX8" fmla="*/ 538667 w 951642"/>
                <a:gd name="connsiteY8" fmla="*/ 900475 h 927411"/>
                <a:gd name="connsiteX9" fmla="*/ 565594 w 951642"/>
                <a:gd name="connsiteY9" fmla="*/ 873548 h 927411"/>
                <a:gd name="connsiteX10" fmla="*/ 386048 w 951642"/>
                <a:gd name="connsiteY10" fmla="*/ 873548 h 927411"/>
                <a:gd name="connsiteX11" fmla="*/ 412975 w 951642"/>
                <a:gd name="connsiteY11" fmla="*/ 900475 h 927411"/>
                <a:gd name="connsiteX12" fmla="*/ 386048 w 951642"/>
                <a:gd name="connsiteY12" fmla="*/ 927402 h 927411"/>
                <a:gd name="connsiteX13" fmla="*/ 359121 w 951642"/>
                <a:gd name="connsiteY13" fmla="*/ 900475 h 927411"/>
                <a:gd name="connsiteX14" fmla="*/ 386048 w 951642"/>
                <a:gd name="connsiteY14" fmla="*/ 873548 h 927411"/>
                <a:gd name="connsiteX15" fmla="*/ 296265 w 951642"/>
                <a:gd name="connsiteY15" fmla="*/ 873548 h 927411"/>
                <a:gd name="connsiteX16" fmla="*/ 323192 w 951642"/>
                <a:gd name="connsiteY16" fmla="*/ 900475 h 927411"/>
                <a:gd name="connsiteX17" fmla="*/ 296265 w 951642"/>
                <a:gd name="connsiteY17" fmla="*/ 927402 h 927411"/>
                <a:gd name="connsiteX18" fmla="*/ 269338 w 951642"/>
                <a:gd name="connsiteY18" fmla="*/ 900475 h 927411"/>
                <a:gd name="connsiteX19" fmla="*/ 296265 w 951642"/>
                <a:gd name="connsiteY19" fmla="*/ 873548 h 927411"/>
                <a:gd name="connsiteX20" fmla="*/ 924706 w 951642"/>
                <a:gd name="connsiteY20" fmla="*/ 873538 h 927411"/>
                <a:gd name="connsiteX21" fmla="*/ 951642 w 951642"/>
                <a:gd name="connsiteY21" fmla="*/ 900475 h 927411"/>
                <a:gd name="connsiteX22" fmla="*/ 924706 w 951642"/>
                <a:gd name="connsiteY22" fmla="*/ 927411 h 927411"/>
                <a:gd name="connsiteX23" fmla="*/ 897769 w 951642"/>
                <a:gd name="connsiteY23" fmla="*/ 900475 h 927411"/>
                <a:gd name="connsiteX24" fmla="*/ 924706 w 951642"/>
                <a:gd name="connsiteY24" fmla="*/ 873538 h 927411"/>
                <a:gd name="connsiteX25" fmla="*/ 834924 w 951642"/>
                <a:gd name="connsiteY25" fmla="*/ 873538 h 927411"/>
                <a:gd name="connsiteX26" fmla="*/ 861860 w 951642"/>
                <a:gd name="connsiteY26" fmla="*/ 900475 h 927411"/>
                <a:gd name="connsiteX27" fmla="*/ 834924 w 951642"/>
                <a:gd name="connsiteY27" fmla="*/ 927411 h 927411"/>
                <a:gd name="connsiteX28" fmla="*/ 807987 w 951642"/>
                <a:gd name="connsiteY28" fmla="*/ 900475 h 927411"/>
                <a:gd name="connsiteX29" fmla="*/ 834924 w 951642"/>
                <a:gd name="connsiteY29" fmla="*/ 873538 h 927411"/>
                <a:gd name="connsiteX30" fmla="*/ 745151 w 951642"/>
                <a:gd name="connsiteY30" fmla="*/ 873538 h 927411"/>
                <a:gd name="connsiteX31" fmla="*/ 772087 w 951642"/>
                <a:gd name="connsiteY31" fmla="*/ 900475 h 927411"/>
                <a:gd name="connsiteX32" fmla="*/ 745151 w 951642"/>
                <a:gd name="connsiteY32" fmla="*/ 927411 h 927411"/>
                <a:gd name="connsiteX33" fmla="*/ 718214 w 951642"/>
                <a:gd name="connsiteY33" fmla="*/ 900475 h 927411"/>
                <a:gd name="connsiteX34" fmla="*/ 745151 w 951642"/>
                <a:gd name="connsiteY34" fmla="*/ 873538 h 927411"/>
                <a:gd name="connsiteX35" fmla="*/ 475822 w 951642"/>
                <a:gd name="connsiteY35" fmla="*/ 873538 h 927411"/>
                <a:gd name="connsiteX36" fmla="*/ 502758 w 951642"/>
                <a:gd name="connsiteY36" fmla="*/ 900475 h 927411"/>
                <a:gd name="connsiteX37" fmla="*/ 475822 w 951642"/>
                <a:gd name="connsiteY37" fmla="*/ 927411 h 927411"/>
                <a:gd name="connsiteX38" fmla="*/ 448885 w 951642"/>
                <a:gd name="connsiteY38" fmla="*/ 900475 h 927411"/>
                <a:gd name="connsiteX39" fmla="*/ 475822 w 951642"/>
                <a:gd name="connsiteY39" fmla="*/ 873538 h 927411"/>
                <a:gd name="connsiteX40" fmla="*/ 206493 w 951642"/>
                <a:gd name="connsiteY40" fmla="*/ 873538 h 927411"/>
                <a:gd name="connsiteX41" fmla="*/ 233429 w 951642"/>
                <a:gd name="connsiteY41" fmla="*/ 900475 h 927411"/>
                <a:gd name="connsiteX42" fmla="*/ 206493 w 951642"/>
                <a:gd name="connsiteY42" fmla="*/ 927411 h 927411"/>
                <a:gd name="connsiteX43" fmla="*/ 179556 w 951642"/>
                <a:gd name="connsiteY43" fmla="*/ 900475 h 927411"/>
                <a:gd name="connsiteX44" fmla="*/ 206493 w 951642"/>
                <a:gd name="connsiteY44" fmla="*/ 873538 h 927411"/>
                <a:gd name="connsiteX45" fmla="*/ 116710 w 951642"/>
                <a:gd name="connsiteY45" fmla="*/ 873538 h 927411"/>
                <a:gd name="connsiteX46" fmla="*/ 143646 w 951642"/>
                <a:gd name="connsiteY46" fmla="*/ 900475 h 927411"/>
                <a:gd name="connsiteX47" fmla="*/ 116710 w 951642"/>
                <a:gd name="connsiteY47" fmla="*/ 927411 h 927411"/>
                <a:gd name="connsiteX48" fmla="*/ 89773 w 951642"/>
                <a:gd name="connsiteY48" fmla="*/ 900475 h 927411"/>
                <a:gd name="connsiteX49" fmla="*/ 116710 w 951642"/>
                <a:gd name="connsiteY49" fmla="*/ 873538 h 927411"/>
                <a:gd name="connsiteX50" fmla="*/ 26937 w 951642"/>
                <a:gd name="connsiteY50" fmla="*/ 873538 h 927411"/>
                <a:gd name="connsiteX51" fmla="*/ 53873 w 951642"/>
                <a:gd name="connsiteY51" fmla="*/ 900475 h 927411"/>
                <a:gd name="connsiteX52" fmla="*/ 26937 w 951642"/>
                <a:gd name="connsiteY52" fmla="*/ 927411 h 927411"/>
                <a:gd name="connsiteX53" fmla="*/ 0 w 951642"/>
                <a:gd name="connsiteY53" fmla="*/ 900475 h 927411"/>
                <a:gd name="connsiteX54" fmla="*/ 26937 w 951642"/>
                <a:gd name="connsiteY54" fmla="*/ 873538 h 927411"/>
                <a:gd name="connsiteX55" fmla="*/ 879815 w 951642"/>
                <a:gd name="connsiteY55" fmla="*/ 829866 h 927411"/>
                <a:gd name="connsiteX56" fmla="*/ 905532 w 951642"/>
                <a:gd name="connsiteY56" fmla="*/ 855583 h 927411"/>
                <a:gd name="connsiteX57" fmla="*/ 879815 w 951642"/>
                <a:gd name="connsiteY57" fmla="*/ 881301 h 927411"/>
                <a:gd name="connsiteX58" fmla="*/ 854097 w 951642"/>
                <a:gd name="connsiteY58" fmla="*/ 855583 h 927411"/>
                <a:gd name="connsiteX59" fmla="*/ 879815 w 951642"/>
                <a:gd name="connsiteY59" fmla="*/ 829866 h 927411"/>
                <a:gd name="connsiteX60" fmla="*/ 790033 w 951642"/>
                <a:gd name="connsiteY60" fmla="*/ 829866 h 927411"/>
                <a:gd name="connsiteX61" fmla="*/ 815750 w 951642"/>
                <a:gd name="connsiteY61" fmla="*/ 855583 h 927411"/>
                <a:gd name="connsiteX62" fmla="*/ 790033 w 951642"/>
                <a:gd name="connsiteY62" fmla="*/ 881301 h 927411"/>
                <a:gd name="connsiteX63" fmla="*/ 764315 w 951642"/>
                <a:gd name="connsiteY63" fmla="*/ 855583 h 927411"/>
                <a:gd name="connsiteX64" fmla="*/ 790033 w 951642"/>
                <a:gd name="connsiteY64" fmla="*/ 829866 h 927411"/>
                <a:gd name="connsiteX65" fmla="*/ 700269 w 951642"/>
                <a:gd name="connsiteY65" fmla="*/ 829866 h 927411"/>
                <a:gd name="connsiteX66" fmla="*/ 725986 w 951642"/>
                <a:gd name="connsiteY66" fmla="*/ 855583 h 927411"/>
                <a:gd name="connsiteX67" fmla="*/ 700269 w 951642"/>
                <a:gd name="connsiteY67" fmla="*/ 881301 h 927411"/>
                <a:gd name="connsiteX68" fmla="*/ 674551 w 951642"/>
                <a:gd name="connsiteY68" fmla="*/ 855583 h 927411"/>
                <a:gd name="connsiteX69" fmla="*/ 700269 w 951642"/>
                <a:gd name="connsiteY69" fmla="*/ 829866 h 927411"/>
                <a:gd name="connsiteX70" fmla="*/ 610486 w 951642"/>
                <a:gd name="connsiteY70" fmla="*/ 829866 h 927411"/>
                <a:gd name="connsiteX71" fmla="*/ 636203 w 951642"/>
                <a:gd name="connsiteY71" fmla="*/ 855583 h 927411"/>
                <a:gd name="connsiteX72" fmla="*/ 610486 w 951642"/>
                <a:gd name="connsiteY72" fmla="*/ 881301 h 927411"/>
                <a:gd name="connsiteX73" fmla="*/ 584768 w 951642"/>
                <a:gd name="connsiteY73" fmla="*/ 855583 h 927411"/>
                <a:gd name="connsiteX74" fmla="*/ 610486 w 951642"/>
                <a:gd name="connsiteY74" fmla="*/ 829866 h 927411"/>
                <a:gd name="connsiteX75" fmla="*/ 520703 w 951642"/>
                <a:gd name="connsiteY75" fmla="*/ 829866 h 927411"/>
                <a:gd name="connsiteX76" fmla="*/ 546421 w 951642"/>
                <a:gd name="connsiteY76" fmla="*/ 855583 h 927411"/>
                <a:gd name="connsiteX77" fmla="*/ 520703 w 951642"/>
                <a:gd name="connsiteY77" fmla="*/ 881301 h 927411"/>
                <a:gd name="connsiteX78" fmla="*/ 494986 w 951642"/>
                <a:gd name="connsiteY78" fmla="*/ 855583 h 927411"/>
                <a:gd name="connsiteX79" fmla="*/ 520703 w 951642"/>
                <a:gd name="connsiteY79" fmla="*/ 829866 h 927411"/>
                <a:gd name="connsiteX80" fmla="*/ 430931 w 951642"/>
                <a:gd name="connsiteY80" fmla="*/ 829866 h 927411"/>
                <a:gd name="connsiteX81" fmla="*/ 456648 w 951642"/>
                <a:gd name="connsiteY81" fmla="*/ 855583 h 927411"/>
                <a:gd name="connsiteX82" fmla="*/ 430931 w 951642"/>
                <a:gd name="connsiteY82" fmla="*/ 881301 h 927411"/>
                <a:gd name="connsiteX83" fmla="*/ 405213 w 951642"/>
                <a:gd name="connsiteY83" fmla="*/ 855583 h 927411"/>
                <a:gd name="connsiteX84" fmla="*/ 430931 w 951642"/>
                <a:gd name="connsiteY84" fmla="*/ 829866 h 927411"/>
                <a:gd name="connsiteX85" fmla="*/ 341156 w 951642"/>
                <a:gd name="connsiteY85" fmla="*/ 829866 h 927411"/>
                <a:gd name="connsiteX86" fmla="*/ 366874 w 951642"/>
                <a:gd name="connsiteY86" fmla="*/ 855583 h 927411"/>
                <a:gd name="connsiteX87" fmla="*/ 341156 w 951642"/>
                <a:gd name="connsiteY87" fmla="*/ 881301 h 927411"/>
                <a:gd name="connsiteX88" fmla="*/ 315439 w 951642"/>
                <a:gd name="connsiteY88" fmla="*/ 855583 h 927411"/>
                <a:gd name="connsiteX89" fmla="*/ 341156 w 951642"/>
                <a:gd name="connsiteY89" fmla="*/ 829866 h 927411"/>
                <a:gd name="connsiteX90" fmla="*/ 251374 w 951642"/>
                <a:gd name="connsiteY90" fmla="*/ 829866 h 927411"/>
                <a:gd name="connsiteX91" fmla="*/ 277092 w 951642"/>
                <a:gd name="connsiteY91" fmla="*/ 855583 h 927411"/>
                <a:gd name="connsiteX92" fmla="*/ 251374 w 951642"/>
                <a:gd name="connsiteY92" fmla="*/ 881301 h 927411"/>
                <a:gd name="connsiteX93" fmla="*/ 225657 w 951642"/>
                <a:gd name="connsiteY93" fmla="*/ 855583 h 927411"/>
                <a:gd name="connsiteX94" fmla="*/ 251374 w 951642"/>
                <a:gd name="connsiteY94" fmla="*/ 829866 h 927411"/>
                <a:gd name="connsiteX95" fmla="*/ 161601 w 951642"/>
                <a:gd name="connsiteY95" fmla="*/ 829866 h 927411"/>
                <a:gd name="connsiteX96" fmla="*/ 187319 w 951642"/>
                <a:gd name="connsiteY96" fmla="*/ 855583 h 927411"/>
                <a:gd name="connsiteX97" fmla="*/ 161601 w 951642"/>
                <a:gd name="connsiteY97" fmla="*/ 881301 h 927411"/>
                <a:gd name="connsiteX98" fmla="*/ 135884 w 951642"/>
                <a:gd name="connsiteY98" fmla="*/ 855583 h 927411"/>
                <a:gd name="connsiteX99" fmla="*/ 161601 w 951642"/>
                <a:gd name="connsiteY99" fmla="*/ 829866 h 927411"/>
                <a:gd name="connsiteX100" fmla="*/ 71819 w 951642"/>
                <a:gd name="connsiteY100" fmla="*/ 829866 h 927411"/>
                <a:gd name="connsiteX101" fmla="*/ 97536 w 951642"/>
                <a:gd name="connsiteY101" fmla="*/ 855583 h 927411"/>
                <a:gd name="connsiteX102" fmla="*/ 71819 w 951642"/>
                <a:gd name="connsiteY102" fmla="*/ 881301 h 927411"/>
                <a:gd name="connsiteX103" fmla="*/ 46101 w 951642"/>
                <a:gd name="connsiteY103" fmla="*/ 855583 h 927411"/>
                <a:gd name="connsiteX104" fmla="*/ 71819 w 951642"/>
                <a:gd name="connsiteY104" fmla="*/ 829866 h 927411"/>
                <a:gd name="connsiteX105" fmla="*/ 924697 w 951642"/>
                <a:gd name="connsiteY105" fmla="*/ 786184 h 927411"/>
                <a:gd name="connsiteX106" fmla="*/ 949205 w 951642"/>
                <a:gd name="connsiteY106" fmla="*/ 810692 h 927411"/>
                <a:gd name="connsiteX107" fmla="*/ 924697 w 951642"/>
                <a:gd name="connsiteY107" fmla="*/ 835200 h 927411"/>
                <a:gd name="connsiteX108" fmla="*/ 900189 w 951642"/>
                <a:gd name="connsiteY108" fmla="*/ 810692 h 927411"/>
                <a:gd name="connsiteX109" fmla="*/ 924697 w 951642"/>
                <a:gd name="connsiteY109" fmla="*/ 786184 h 927411"/>
                <a:gd name="connsiteX110" fmla="*/ 834924 w 951642"/>
                <a:gd name="connsiteY110" fmla="*/ 786184 h 927411"/>
                <a:gd name="connsiteX111" fmla="*/ 859432 w 951642"/>
                <a:gd name="connsiteY111" fmla="*/ 810692 h 927411"/>
                <a:gd name="connsiteX112" fmla="*/ 834924 w 951642"/>
                <a:gd name="connsiteY112" fmla="*/ 835200 h 927411"/>
                <a:gd name="connsiteX113" fmla="*/ 810416 w 951642"/>
                <a:gd name="connsiteY113" fmla="*/ 810692 h 927411"/>
                <a:gd name="connsiteX114" fmla="*/ 834924 w 951642"/>
                <a:gd name="connsiteY114" fmla="*/ 786184 h 927411"/>
                <a:gd name="connsiteX115" fmla="*/ 745150 w 951642"/>
                <a:gd name="connsiteY115" fmla="*/ 786184 h 927411"/>
                <a:gd name="connsiteX116" fmla="*/ 769658 w 951642"/>
                <a:gd name="connsiteY116" fmla="*/ 810692 h 927411"/>
                <a:gd name="connsiteX117" fmla="*/ 745150 w 951642"/>
                <a:gd name="connsiteY117" fmla="*/ 835200 h 927411"/>
                <a:gd name="connsiteX118" fmla="*/ 720642 w 951642"/>
                <a:gd name="connsiteY118" fmla="*/ 810692 h 927411"/>
                <a:gd name="connsiteX119" fmla="*/ 745150 w 951642"/>
                <a:gd name="connsiteY119" fmla="*/ 786184 h 927411"/>
                <a:gd name="connsiteX120" fmla="*/ 655377 w 951642"/>
                <a:gd name="connsiteY120" fmla="*/ 786184 h 927411"/>
                <a:gd name="connsiteX121" fmla="*/ 679885 w 951642"/>
                <a:gd name="connsiteY121" fmla="*/ 810692 h 927411"/>
                <a:gd name="connsiteX122" fmla="*/ 655377 w 951642"/>
                <a:gd name="connsiteY122" fmla="*/ 835200 h 927411"/>
                <a:gd name="connsiteX123" fmla="*/ 630869 w 951642"/>
                <a:gd name="connsiteY123" fmla="*/ 810692 h 927411"/>
                <a:gd name="connsiteX124" fmla="*/ 655377 w 951642"/>
                <a:gd name="connsiteY124" fmla="*/ 786184 h 927411"/>
                <a:gd name="connsiteX125" fmla="*/ 565595 w 951642"/>
                <a:gd name="connsiteY125" fmla="*/ 786184 h 927411"/>
                <a:gd name="connsiteX126" fmla="*/ 590103 w 951642"/>
                <a:gd name="connsiteY126" fmla="*/ 810692 h 927411"/>
                <a:gd name="connsiteX127" fmla="*/ 565595 w 951642"/>
                <a:gd name="connsiteY127" fmla="*/ 835200 h 927411"/>
                <a:gd name="connsiteX128" fmla="*/ 541087 w 951642"/>
                <a:gd name="connsiteY128" fmla="*/ 810692 h 927411"/>
                <a:gd name="connsiteX129" fmla="*/ 565595 w 951642"/>
                <a:gd name="connsiteY129" fmla="*/ 786184 h 927411"/>
                <a:gd name="connsiteX130" fmla="*/ 475822 w 951642"/>
                <a:gd name="connsiteY130" fmla="*/ 786184 h 927411"/>
                <a:gd name="connsiteX131" fmla="*/ 500330 w 951642"/>
                <a:gd name="connsiteY131" fmla="*/ 810692 h 927411"/>
                <a:gd name="connsiteX132" fmla="*/ 475822 w 951642"/>
                <a:gd name="connsiteY132" fmla="*/ 835200 h 927411"/>
                <a:gd name="connsiteX133" fmla="*/ 451314 w 951642"/>
                <a:gd name="connsiteY133" fmla="*/ 810692 h 927411"/>
                <a:gd name="connsiteX134" fmla="*/ 475822 w 951642"/>
                <a:gd name="connsiteY134" fmla="*/ 786184 h 927411"/>
                <a:gd name="connsiteX135" fmla="*/ 386048 w 951642"/>
                <a:gd name="connsiteY135" fmla="*/ 786184 h 927411"/>
                <a:gd name="connsiteX136" fmla="*/ 410556 w 951642"/>
                <a:gd name="connsiteY136" fmla="*/ 810692 h 927411"/>
                <a:gd name="connsiteX137" fmla="*/ 386048 w 951642"/>
                <a:gd name="connsiteY137" fmla="*/ 835200 h 927411"/>
                <a:gd name="connsiteX138" fmla="*/ 361540 w 951642"/>
                <a:gd name="connsiteY138" fmla="*/ 810692 h 927411"/>
                <a:gd name="connsiteX139" fmla="*/ 386048 w 951642"/>
                <a:gd name="connsiteY139" fmla="*/ 786184 h 927411"/>
                <a:gd name="connsiteX140" fmla="*/ 296266 w 951642"/>
                <a:gd name="connsiteY140" fmla="*/ 786184 h 927411"/>
                <a:gd name="connsiteX141" fmla="*/ 320774 w 951642"/>
                <a:gd name="connsiteY141" fmla="*/ 810692 h 927411"/>
                <a:gd name="connsiteX142" fmla="*/ 296266 w 951642"/>
                <a:gd name="connsiteY142" fmla="*/ 835200 h 927411"/>
                <a:gd name="connsiteX143" fmla="*/ 271758 w 951642"/>
                <a:gd name="connsiteY143" fmla="*/ 810692 h 927411"/>
                <a:gd name="connsiteX144" fmla="*/ 296266 w 951642"/>
                <a:gd name="connsiteY144" fmla="*/ 786184 h 927411"/>
                <a:gd name="connsiteX145" fmla="*/ 206483 w 951642"/>
                <a:gd name="connsiteY145" fmla="*/ 786184 h 927411"/>
                <a:gd name="connsiteX146" fmla="*/ 230991 w 951642"/>
                <a:gd name="connsiteY146" fmla="*/ 810692 h 927411"/>
                <a:gd name="connsiteX147" fmla="*/ 206483 w 951642"/>
                <a:gd name="connsiteY147" fmla="*/ 835200 h 927411"/>
                <a:gd name="connsiteX148" fmla="*/ 181975 w 951642"/>
                <a:gd name="connsiteY148" fmla="*/ 810692 h 927411"/>
                <a:gd name="connsiteX149" fmla="*/ 206483 w 951642"/>
                <a:gd name="connsiteY149" fmla="*/ 786184 h 927411"/>
                <a:gd name="connsiteX150" fmla="*/ 116710 w 951642"/>
                <a:gd name="connsiteY150" fmla="*/ 786184 h 927411"/>
                <a:gd name="connsiteX151" fmla="*/ 141218 w 951642"/>
                <a:gd name="connsiteY151" fmla="*/ 810692 h 927411"/>
                <a:gd name="connsiteX152" fmla="*/ 116710 w 951642"/>
                <a:gd name="connsiteY152" fmla="*/ 835200 h 927411"/>
                <a:gd name="connsiteX153" fmla="*/ 92202 w 951642"/>
                <a:gd name="connsiteY153" fmla="*/ 810692 h 927411"/>
                <a:gd name="connsiteX154" fmla="*/ 116710 w 951642"/>
                <a:gd name="connsiteY154" fmla="*/ 786184 h 927411"/>
                <a:gd name="connsiteX155" fmla="*/ 26937 w 951642"/>
                <a:gd name="connsiteY155" fmla="*/ 786184 h 927411"/>
                <a:gd name="connsiteX156" fmla="*/ 51445 w 951642"/>
                <a:gd name="connsiteY156" fmla="*/ 810692 h 927411"/>
                <a:gd name="connsiteX157" fmla="*/ 26937 w 951642"/>
                <a:gd name="connsiteY157" fmla="*/ 835200 h 927411"/>
                <a:gd name="connsiteX158" fmla="*/ 2429 w 951642"/>
                <a:gd name="connsiteY158" fmla="*/ 810692 h 927411"/>
                <a:gd name="connsiteX159" fmla="*/ 26937 w 951642"/>
                <a:gd name="connsiteY159" fmla="*/ 786184 h 927411"/>
                <a:gd name="connsiteX160" fmla="*/ 879815 w 951642"/>
                <a:gd name="connsiteY160" fmla="*/ 742503 h 927411"/>
                <a:gd name="connsiteX161" fmla="*/ 903113 w 951642"/>
                <a:gd name="connsiteY161" fmla="*/ 765801 h 927411"/>
                <a:gd name="connsiteX162" fmla="*/ 879815 w 951642"/>
                <a:gd name="connsiteY162" fmla="*/ 789099 h 927411"/>
                <a:gd name="connsiteX163" fmla="*/ 856517 w 951642"/>
                <a:gd name="connsiteY163" fmla="*/ 765801 h 927411"/>
                <a:gd name="connsiteX164" fmla="*/ 879815 w 951642"/>
                <a:gd name="connsiteY164" fmla="*/ 742503 h 927411"/>
                <a:gd name="connsiteX165" fmla="*/ 790041 w 951642"/>
                <a:gd name="connsiteY165" fmla="*/ 742503 h 927411"/>
                <a:gd name="connsiteX166" fmla="*/ 813339 w 951642"/>
                <a:gd name="connsiteY166" fmla="*/ 765801 h 927411"/>
                <a:gd name="connsiteX167" fmla="*/ 790041 w 951642"/>
                <a:gd name="connsiteY167" fmla="*/ 789099 h 927411"/>
                <a:gd name="connsiteX168" fmla="*/ 766743 w 951642"/>
                <a:gd name="connsiteY168" fmla="*/ 765801 h 927411"/>
                <a:gd name="connsiteX169" fmla="*/ 790041 w 951642"/>
                <a:gd name="connsiteY169" fmla="*/ 742503 h 927411"/>
                <a:gd name="connsiteX170" fmla="*/ 700259 w 951642"/>
                <a:gd name="connsiteY170" fmla="*/ 742503 h 927411"/>
                <a:gd name="connsiteX171" fmla="*/ 723557 w 951642"/>
                <a:gd name="connsiteY171" fmla="*/ 765801 h 927411"/>
                <a:gd name="connsiteX172" fmla="*/ 700259 w 951642"/>
                <a:gd name="connsiteY172" fmla="*/ 789099 h 927411"/>
                <a:gd name="connsiteX173" fmla="*/ 676961 w 951642"/>
                <a:gd name="connsiteY173" fmla="*/ 765801 h 927411"/>
                <a:gd name="connsiteX174" fmla="*/ 700259 w 951642"/>
                <a:gd name="connsiteY174" fmla="*/ 742503 h 927411"/>
                <a:gd name="connsiteX175" fmla="*/ 610486 w 951642"/>
                <a:gd name="connsiteY175" fmla="*/ 742503 h 927411"/>
                <a:gd name="connsiteX176" fmla="*/ 633784 w 951642"/>
                <a:gd name="connsiteY176" fmla="*/ 765801 h 927411"/>
                <a:gd name="connsiteX177" fmla="*/ 610486 w 951642"/>
                <a:gd name="connsiteY177" fmla="*/ 789099 h 927411"/>
                <a:gd name="connsiteX178" fmla="*/ 587188 w 951642"/>
                <a:gd name="connsiteY178" fmla="*/ 765801 h 927411"/>
                <a:gd name="connsiteX179" fmla="*/ 610486 w 951642"/>
                <a:gd name="connsiteY179" fmla="*/ 742503 h 927411"/>
                <a:gd name="connsiteX180" fmla="*/ 520703 w 951642"/>
                <a:gd name="connsiteY180" fmla="*/ 742503 h 927411"/>
                <a:gd name="connsiteX181" fmla="*/ 544001 w 951642"/>
                <a:gd name="connsiteY181" fmla="*/ 765801 h 927411"/>
                <a:gd name="connsiteX182" fmla="*/ 520703 w 951642"/>
                <a:gd name="connsiteY182" fmla="*/ 789099 h 927411"/>
                <a:gd name="connsiteX183" fmla="*/ 497405 w 951642"/>
                <a:gd name="connsiteY183" fmla="*/ 765801 h 927411"/>
                <a:gd name="connsiteX184" fmla="*/ 520703 w 951642"/>
                <a:gd name="connsiteY184" fmla="*/ 742503 h 927411"/>
                <a:gd name="connsiteX185" fmla="*/ 430930 w 951642"/>
                <a:gd name="connsiteY185" fmla="*/ 742503 h 927411"/>
                <a:gd name="connsiteX186" fmla="*/ 454228 w 951642"/>
                <a:gd name="connsiteY186" fmla="*/ 765801 h 927411"/>
                <a:gd name="connsiteX187" fmla="*/ 430930 w 951642"/>
                <a:gd name="connsiteY187" fmla="*/ 789099 h 927411"/>
                <a:gd name="connsiteX188" fmla="*/ 407632 w 951642"/>
                <a:gd name="connsiteY188" fmla="*/ 765801 h 927411"/>
                <a:gd name="connsiteX189" fmla="*/ 430930 w 951642"/>
                <a:gd name="connsiteY189" fmla="*/ 742503 h 927411"/>
                <a:gd name="connsiteX190" fmla="*/ 341157 w 951642"/>
                <a:gd name="connsiteY190" fmla="*/ 742503 h 927411"/>
                <a:gd name="connsiteX191" fmla="*/ 364455 w 951642"/>
                <a:gd name="connsiteY191" fmla="*/ 765801 h 927411"/>
                <a:gd name="connsiteX192" fmla="*/ 341157 w 951642"/>
                <a:gd name="connsiteY192" fmla="*/ 789099 h 927411"/>
                <a:gd name="connsiteX193" fmla="*/ 317859 w 951642"/>
                <a:gd name="connsiteY193" fmla="*/ 765801 h 927411"/>
                <a:gd name="connsiteX194" fmla="*/ 341157 w 951642"/>
                <a:gd name="connsiteY194" fmla="*/ 742503 h 927411"/>
                <a:gd name="connsiteX195" fmla="*/ 251384 w 951642"/>
                <a:gd name="connsiteY195" fmla="*/ 742503 h 927411"/>
                <a:gd name="connsiteX196" fmla="*/ 274682 w 951642"/>
                <a:gd name="connsiteY196" fmla="*/ 765801 h 927411"/>
                <a:gd name="connsiteX197" fmla="*/ 251384 w 951642"/>
                <a:gd name="connsiteY197" fmla="*/ 789099 h 927411"/>
                <a:gd name="connsiteX198" fmla="*/ 228086 w 951642"/>
                <a:gd name="connsiteY198" fmla="*/ 765801 h 927411"/>
                <a:gd name="connsiteX199" fmla="*/ 251384 w 951642"/>
                <a:gd name="connsiteY199" fmla="*/ 742503 h 927411"/>
                <a:gd name="connsiteX200" fmla="*/ 161601 w 951642"/>
                <a:gd name="connsiteY200" fmla="*/ 742503 h 927411"/>
                <a:gd name="connsiteX201" fmla="*/ 184899 w 951642"/>
                <a:gd name="connsiteY201" fmla="*/ 765801 h 927411"/>
                <a:gd name="connsiteX202" fmla="*/ 161601 w 951642"/>
                <a:gd name="connsiteY202" fmla="*/ 789099 h 927411"/>
                <a:gd name="connsiteX203" fmla="*/ 138303 w 951642"/>
                <a:gd name="connsiteY203" fmla="*/ 765801 h 927411"/>
                <a:gd name="connsiteX204" fmla="*/ 161601 w 951642"/>
                <a:gd name="connsiteY204" fmla="*/ 742503 h 927411"/>
                <a:gd name="connsiteX205" fmla="*/ 71828 w 951642"/>
                <a:gd name="connsiteY205" fmla="*/ 742503 h 927411"/>
                <a:gd name="connsiteX206" fmla="*/ 95126 w 951642"/>
                <a:gd name="connsiteY206" fmla="*/ 765801 h 927411"/>
                <a:gd name="connsiteX207" fmla="*/ 71828 w 951642"/>
                <a:gd name="connsiteY207" fmla="*/ 789099 h 927411"/>
                <a:gd name="connsiteX208" fmla="*/ 48530 w 951642"/>
                <a:gd name="connsiteY208" fmla="*/ 765801 h 927411"/>
                <a:gd name="connsiteX209" fmla="*/ 71828 w 951642"/>
                <a:gd name="connsiteY209" fmla="*/ 742503 h 927411"/>
                <a:gd name="connsiteX210" fmla="*/ 296266 w 951642"/>
                <a:gd name="connsiteY210" fmla="*/ 698831 h 927411"/>
                <a:gd name="connsiteX211" fmla="*/ 318345 w 951642"/>
                <a:gd name="connsiteY211" fmla="*/ 720910 h 927411"/>
                <a:gd name="connsiteX212" fmla="*/ 296266 w 951642"/>
                <a:gd name="connsiteY212" fmla="*/ 742989 h 927411"/>
                <a:gd name="connsiteX213" fmla="*/ 274187 w 951642"/>
                <a:gd name="connsiteY213" fmla="*/ 720910 h 927411"/>
                <a:gd name="connsiteX214" fmla="*/ 296266 w 951642"/>
                <a:gd name="connsiteY214" fmla="*/ 698831 h 927411"/>
                <a:gd name="connsiteX215" fmla="*/ 924696 w 951642"/>
                <a:gd name="connsiteY215" fmla="*/ 698821 h 927411"/>
                <a:gd name="connsiteX216" fmla="*/ 946785 w 951642"/>
                <a:gd name="connsiteY216" fmla="*/ 720909 h 927411"/>
                <a:gd name="connsiteX217" fmla="*/ 924696 w 951642"/>
                <a:gd name="connsiteY217" fmla="*/ 742998 h 927411"/>
                <a:gd name="connsiteX218" fmla="*/ 902608 w 951642"/>
                <a:gd name="connsiteY218" fmla="*/ 720909 h 927411"/>
                <a:gd name="connsiteX219" fmla="*/ 924696 w 951642"/>
                <a:gd name="connsiteY219" fmla="*/ 698821 h 927411"/>
                <a:gd name="connsiteX220" fmla="*/ 834923 w 951642"/>
                <a:gd name="connsiteY220" fmla="*/ 698821 h 927411"/>
                <a:gd name="connsiteX221" fmla="*/ 857012 w 951642"/>
                <a:gd name="connsiteY221" fmla="*/ 720909 h 927411"/>
                <a:gd name="connsiteX222" fmla="*/ 834923 w 951642"/>
                <a:gd name="connsiteY222" fmla="*/ 742998 h 927411"/>
                <a:gd name="connsiteX223" fmla="*/ 812835 w 951642"/>
                <a:gd name="connsiteY223" fmla="*/ 720909 h 927411"/>
                <a:gd name="connsiteX224" fmla="*/ 834923 w 951642"/>
                <a:gd name="connsiteY224" fmla="*/ 698821 h 927411"/>
                <a:gd name="connsiteX225" fmla="*/ 745151 w 951642"/>
                <a:gd name="connsiteY225" fmla="*/ 698821 h 927411"/>
                <a:gd name="connsiteX226" fmla="*/ 767239 w 951642"/>
                <a:gd name="connsiteY226" fmla="*/ 720909 h 927411"/>
                <a:gd name="connsiteX227" fmla="*/ 745151 w 951642"/>
                <a:gd name="connsiteY227" fmla="*/ 742998 h 927411"/>
                <a:gd name="connsiteX228" fmla="*/ 723062 w 951642"/>
                <a:gd name="connsiteY228" fmla="*/ 720909 h 927411"/>
                <a:gd name="connsiteX229" fmla="*/ 745151 w 951642"/>
                <a:gd name="connsiteY229" fmla="*/ 698821 h 927411"/>
                <a:gd name="connsiteX230" fmla="*/ 655367 w 951642"/>
                <a:gd name="connsiteY230" fmla="*/ 698821 h 927411"/>
                <a:gd name="connsiteX231" fmla="*/ 677456 w 951642"/>
                <a:gd name="connsiteY231" fmla="*/ 720909 h 927411"/>
                <a:gd name="connsiteX232" fmla="*/ 655367 w 951642"/>
                <a:gd name="connsiteY232" fmla="*/ 742998 h 927411"/>
                <a:gd name="connsiteX233" fmla="*/ 633279 w 951642"/>
                <a:gd name="connsiteY233" fmla="*/ 720909 h 927411"/>
                <a:gd name="connsiteX234" fmla="*/ 655367 w 951642"/>
                <a:gd name="connsiteY234" fmla="*/ 698821 h 927411"/>
                <a:gd name="connsiteX235" fmla="*/ 565604 w 951642"/>
                <a:gd name="connsiteY235" fmla="*/ 698821 h 927411"/>
                <a:gd name="connsiteX236" fmla="*/ 587693 w 951642"/>
                <a:gd name="connsiteY236" fmla="*/ 720909 h 927411"/>
                <a:gd name="connsiteX237" fmla="*/ 565604 w 951642"/>
                <a:gd name="connsiteY237" fmla="*/ 742998 h 927411"/>
                <a:gd name="connsiteX238" fmla="*/ 543516 w 951642"/>
                <a:gd name="connsiteY238" fmla="*/ 720909 h 927411"/>
                <a:gd name="connsiteX239" fmla="*/ 565604 w 951642"/>
                <a:gd name="connsiteY239" fmla="*/ 698821 h 927411"/>
                <a:gd name="connsiteX240" fmla="*/ 475821 w 951642"/>
                <a:gd name="connsiteY240" fmla="*/ 698821 h 927411"/>
                <a:gd name="connsiteX241" fmla="*/ 497910 w 951642"/>
                <a:gd name="connsiteY241" fmla="*/ 720909 h 927411"/>
                <a:gd name="connsiteX242" fmla="*/ 475821 w 951642"/>
                <a:gd name="connsiteY242" fmla="*/ 742998 h 927411"/>
                <a:gd name="connsiteX243" fmla="*/ 453733 w 951642"/>
                <a:gd name="connsiteY243" fmla="*/ 720909 h 927411"/>
                <a:gd name="connsiteX244" fmla="*/ 475821 w 951642"/>
                <a:gd name="connsiteY244" fmla="*/ 698821 h 927411"/>
                <a:gd name="connsiteX245" fmla="*/ 386038 w 951642"/>
                <a:gd name="connsiteY245" fmla="*/ 698821 h 927411"/>
                <a:gd name="connsiteX246" fmla="*/ 408127 w 951642"/>
                <a:gd name="connsiteY246" fmla="*/ 720909 h 927411"/>
                <a:gd name="connsiteX247" fmla="*/ 386038 w 951642"/>
                <a:gd name="connsiteY247" fmla="*/ 742998 h 927411"/>
                <a:gd name="connsiteX248" fmla="*/ 363950 w 951642"/>
                <a:gd name="connsiteY248" fmla="*/ 720909 h 927411"/>
                <a:gd name="connsiteX249" fmla="*/ 386038 w 951642"/>
                <a:gd name="connsiteY249" fmla="*/ 698821 h 927411"/>
                <a:gd name="connsiteX250" fmla="*/ 206492 w 951642"/>
                <a:gd name="connsiteY250" fmla="*/ 698821 h 927411"/>
                <a:gd name="connsiteX251" fmla="*/ 228581 w 951642"/>
                <a:gd name="connsiteY251" fmla="*/ 720909 h 927411"/>
                <a:gd name="connsiteX252" fmla="*/ 206492 w 951642"/>
                <a:gd name="connsiteY252" fmla="*/ 742998 h 927411"/>
                <a:gd name="connsiteX253" fmla="*/ 184404 w 951642"/>
                <a:gd name="connsiteY253" fmla="*/ 720909 h 927411"/>
                <a:gd name="connsiteX254" fmla="*/ 206492 w 951642"/>
                <a:gd name="connsiteY254" fmla="*/ 698821 h 927411"/>
                <a:gd name="connsiteX255" fmla="*/ 116719 w 951642"/>
                <a:gd name="connsiteY255" fmla="*/ 698821 h 927411"/>
                <a:gd name="connsiteX256" fmla="*/ 138808 w 951642"/>
                <a:gd name="connsiteY256" fmla="*/ 720909 h 927411"/>
                <a:gd name="connsiteX257" fmla="*/ 116719 w 951642"/>
                <a:gd name="connsiteY257" fmla="*/ 742998 h 927411"/>
                <a:gd name="connsiteX258" fmla="*/ 94631 w 951642"/>
                <a:gd name="connsiteY258" fmla="*/ 720909 h 927411"/>
                <a:gd name="connsiteX259" fmla="*/ 116719 w 951642"/>
                <a:gd name="connsiteY259" fmla="*/ 698821 h 927411"/>
                <a:gd name="connsiteX260" fmla="*/ 26936 w 951642"/>
                <a:gd name="connsiteY260" fmla="*/ 698821 h 927411"/>
                <a:gd name="connsiteX261" fmla="*/ 49025 w 951642"/>
                <a:gd name="connsiteY261" fmla="*/ 720909 h 927411"/>
                <a:gd name="connsiteX262" fmla="*/ 26936 w 951642"/>
                <a:gd name="connsiteY262" fmla="*/ 742998 h 927411"/>
                <a:gd name="connsiteX263" fmla="*/ 4848 w 951642"/>
                <a:gd name="connsiteY263" fmla="*/ 720909 h 927411"/>
                <a:gd name="connsiteX264" fmla="*/ 26936 w 951642"/>
                <a:gd name="connsiteY264" fmla="*/ 698821 h 927411"/>
                <a:gd name="connsiteX265" fmla="*/ 879814 w 951642"/>
                <a:gd name="connsiteY265" fmla="*/ 655158 h 927411"/>
                <a:gd name="connsiteX266" fmla="*/ 900684 w 951642"/>
                <a:gd name="connsiteY266" fmla="*/ 676027 h 927411"/>
                <a:gd name="connsiteX267" fmla="*/ 879814 w 951642"/>
                <a:gd name="connsiteY267" fmla="*/ 696897 h 927411"/>
                <a:gd name="connsiteX268" fmla="*/ 858945 w 951642"/>
                <a:gd name="connsiteY268" fmla="*/ 676027 h 927411"/>
                <a:gd name="connsiteX269" fmla="*/ 879814 w 951642"/>
                <a:gd name="connsiteY269" fmla="*/ 655158 h 927411"/>
                <a:gd name="connsiteX270" fmla="*/ 700259 w 951642"/>
                <a:gd name="connsiteY270" fmla="*/ 655158 h 927411"/>
                <a:gd name="connsiteX271" fmla="*/ 721129 w 951642"/>
                <a:gd name="connsiteY271" fmla="*/ 676027 h 927411"/>
                <a:gd name="connsiteX272" fmla="*/ 700259 w 951642"/>
                <a:gd name="connsiteY272" fmla="*/ 696897 h 927411"/>
                <a:gd name="connsiteX273" fmla="*/ 679390 w 951642"/>
                <a:gd name="connsiteY273" fmla="*/ 676027 h 927411"/>
                <a:gd name="connsiteX274" fmla="*/ 700259 w 951642"/>
                <a:gd name="connsiteY274" fmla="*/ 655158 h 927411"/>
                <a:gd name="connsiteX275" fmla="*/ 610486 w 951642"/>
                <a:gd name="connsiteY275" fmla="*/ 655158 h 927411"/>
                <a:gd name="connsiteX276" fmla="*/ 631356 w 951642"/>
                <a:gd name="connsiteY276" fmla="*/ 676027 h 927411"/>
                <a:gd name="connsiteX277" fmla="*/ 610486 w 951642"/>
                <a:gd name="connsiteY277" fmla="*/ 696897 h 927411"/>
                <a:gd name="connsiteX278" fmla="*/ 589617 w 951642"/>
                <a:gd name="connsiteY278" fmla="*/ 676027 h 927411"/>
                <a:gd name="connsiteX279" fmla="*/ 610486 w 951642"/>
                <a:gd name="connsiteY279" fmla="*/ 655158 h 927411"/>
                <a:gd name="connsiteX280" fmla="*/ 430930 w 951642"/>
                <a:gd name="connsiteY280" fmla="*/ 655158 h 927411"/>
                <a:gd name="connsiteX281" fmla="*/ 451800 w 951642"/>
                <a:gd name="connsiteY281" fmla="*/ 676027 h 927411"/>
                <a:gd name="connsiteX282" fmla="*/ 430930 w 951642"/>
                <a:gd name="connsiteY282" fmla="*/ 696897 h 927411"/>
                <a:gd name="connsiteX283" fmla="*/ 410061 w 951642"/>
                <a:gd name="connsiteY283" fmla="*/ 676027 h 927411"/>
                <a:gd name="connsiteX284" fmla="*/ 430930 w 951642"/>
                <a:gd name="connsiteY284" fmla="*/ 655158 h 927411"/>
                <a:gd name="connsiteX285" fmla="*/ 341157 w 951642"/>
                <a:gd name="connsiteY285" fmla="*/ 655158 h 927411"/>
                <a:gd name="connsiteX286" fmla="*/ 362027 w 951642"/>
                <a:gd name="connsiteY286" fmla="*/ 676027 h 927411"/>
                <a:gd name="connsiteX287" fmla="*/ 341157 w 951642"/>
                <a:gd name="connsiteY287" fmla="*/ 696897 h 927411"/>
                <a:gd name="connsiteX288" fmla="*/ 320288 w 951642"/>
                <a:gd name="connsiteY288" fmla="*/ 676027 h 927411"/>
                <a:gd name="connsiteX289" fmla="*/ 341157 w 951642"/>
                <a:gd name="connsiteY289" fmla="*/ 655158 h 927411"/>
                <a:gd name="connsiteX290" fmla="*/ 251374 w 951642"/>
                <a:gd name="connsiteY290" fmla="*/ 655158 h 927411"/>
                <a:gd name="connsiteX291" fmla="*/ 272244 w 951642"/>
                <a:gd name="connsiteY291" fmla="*/ 676027 h 927411"/>
                <a:gd name="connsiteX292" fmla="*/ 251374 w 951642"/>
                <a:gd name="connsiteY292" fmla="*/ 696897 h 927411"/>
                <a:gd name="connsiteX293" fmla="*/ 230505 w 951642"/>
                <a:gd name="connsiteY293" fmla="*/ 676027 h 927411"/>
                <a:gd name="connsiteX294" fmla="*/ 251374 w 951642"/>
                <a:gd name="connsiteY294" fmla="*/ 655158 h 927411"/>
                <a:gd name="connsiteX295" fmla="*/ 161601 w 951642"/>
                <a:gd name="connsiteY295" fmla="*/ 655158 h 927411"/>
                <a:gd name="connsiteX296" fmla="*/ 182471 w 951642"/>
                <a:gd name="connsiteY296" fmla="*/ 676027 h 927411"/>
                <a:gd name="connsiteX297" fmla="*/ 161601 w 951642"/>
                <a:gd name="connsiteY297" fmla="*/ 696897 h 927411"/>
                <a:gd name="connsiteX298" fmla="*/ 140732 w 951642"/>
                <a:gd name="connsiteY298" fmla="*/ 676027 h 927411"/>
                <a:gd name="connsiteX299" fmla="*/ 161601 w 951642"/>
                <a:gd name="connsiteY299" fmla="*/ 655158 h 927411"/>
                <a:gd name="connsiteX300" fmla="*/ 71828 w 951642"/>
                <a:gd name="connsiteY300" fmla="*/ 655158 h 927411"/>
                <a:gd name="connsiteX301" fmla="*/ 92698 w 951642"/>
                <a:gd name="connsiteY301" fmla="*/ 676027 h 927411"/>
                <a:gd name="connsiteX302" fmla="*/ 71828 w 951642"/>
                <a:gd name="connsiteY302" fmla="*/ 696897 h 927411"/>
                <a:gd name="connsiteX303" fmla="*/ 50959 w 951642"/>
                <a:gd name="connsiteY303" fmla="*/ 676027 h 927411"/>
                <a:gd name="connsiteX304" fmla="*/ 71828 w 951642"/>
                <a:gd name="connsiteY304" fmla="*/ 655158 h 927411"/>
                <a:gd name="connsiteX305" fmla="*/ 790042 w 951642"/>
                <a:gd name="connsiteY305" fmla="*/ 655149 h 927411"/>
                <a:gd name="connsiteX306" fmla="*/ 810921 w 951642"/>
                <a:gd name="connsiteY306" fmla="*/ 676028 h 927411"/>
                <a:gd name="connsiteX307" fmla="*/ 790042 w 951642"/>
                <a:gd name="connsiteY307" fmla="*/ 696907 h 927411"/>
                <a:gd name="connsiteX308" fmla="*/ 769163 w 951642"/>
                <a:gd name="connsiteY308" fmla="*/ 676028 h 927411"/>
                <a:gd name="connsiteX309" fmla="*/ 790042 w 951642"/>
                <a:gd name="connsiteY309" fmla="*/ 655149 h 927411"/>
                <a:gd name="connsiteX310" fmla="*/ 520703 w 951642"/>
                <a:gd name="connsiteY310" fmla="*/ 655149 h 927411"/>
                <a:gd name="connsiteX311" fmla="*/ 541582 w 951642"/>
                <a:gd name="connsiteY311" fmla="*/ 676028 h 927411"/>
                <a:gd name="connsiteX312" fmla="*/ 520703 w 951642"/>
                <a:gd name="connsiteY312" fmla="*/ 696907 h 927411"/>
                <a:gd name="connsiteX313" fmla="*/ 499824 w 951642"/>
                <a:gd name="connsiteY313" fmla="*/ 676028 h 927411"/>
                <a:gd name="connsiteX314" fmla="*/ 520703 w 951642"/>
                <a:gd name="connsiteY314" fmla="*/ 655149 h 927411"/>
                <a:gd name="connsiteX315" fmla="*/ 924706 w 951642"/>
                <a:gd name="connsiteY315" fmla="*/ 611477 h 927411"/>
                <a:gd name="connsiteX316" fmla="*/ 944365 w 951642"/>
                <a:gd name="connsiteY316" fmla="*/ 631137 h 927411"/>
                <a:gd name="connsiteX317" fmla="*/ 924706 w 951642"/>
                <a:gd name="connsiteY317" fmla="*/ 650796 h 927411"/>
                <a:gd name="connsiteX318" fmla="*/ 905046 w 951642"/>
                <a:gd name="connsiteY318" fmla="*/ 631137 h 927411"/>
                <a:gd name="connsiteX319" fmla="*/ 924706 w 951642"/>
                <a:gd name="connsiteY319" fmla="*/ 611477 h 927411"/>
                <a:gd name="connsiteX320" fmla="*/ 834924 w 951642"/>
                <a:gd name="connsiteY320" fmla="*/ 611477 h 927411"/>
                <a:gd name="connsiteX321" fmla="*/ 854583 w 951642"/>
                <a:gd name="connsiteY321" fmla="*/ 631137 h 927411"/>
                <a:gd name="connsiteX322" fmla="*/ 834924 w 951642"/>
                <a:gd name="connsiteY322" fmla="*/ 650796 h 927411"/>
                <a:gd name="connsiteX323" fmla="*/ 815264 w 951642"/>
                <a:gd name="connsiteY323" fmla="*/ 631137 h 927411"/>
                <a:gd name="connsiteX324" fmla="*/ 834924 w 951642"/>
                <a:gd name="connsiteY324" fmla="*/ 611477 h 927411"/>
                <a:gd name="connsiteX325" fmla="*/ 745151 w 951642"/>
                <a:gd name="connsiteY325" fmla="*/ 611477 h 927411"/>
                <a:gd name="connsiteX326" fmla="*/ 764810 w 951642"/>
                <a:gd name="connsiteY326" fmla="*/ 631137 h 927411"/>
                <a:gd name="connsiteX327" fmla="*/ 745151 w 951642"/>
                <a:gd name="connsiteY327" fmla="*/ 650796 h 927411"/>
                <a:gd name="connsiteX328" fmla="*/ 725491 w 951642"/>
                <a:gd name="connsiteY328" fmla="*/ 631137 h 927411"/>
                <a:gd name="connsiteX329" fmla="*/ 745151 w 951642"/>
                <a:gd name="connsiteY329" fmla="*/ 611477 h 927411"/>
                <a:gd name="connsiteX330" fmla="*/ 655368 w 951642"/>
                <a:gd name="connsiteY330" fmla="*/ 611477 h 927411"/>
                <a:gd name="connsiteX331" fmla="*/ 675027 w 951642"/>
                <a:gd name="connsiteY331" fmla="*/ 631137 h 927411"/>
                <a:gd name="connsiteX332" fmla="*/ 655368 w 951642"/>
                <a:gd name="connsiteY332" fmla="*/ 650796 h 927411"/>
                <a:gd name="connsiteX333" fmla="*/ 635708 w 951642"/>
                <a:gd name="connsiteY333" fmla="*/ 631137 h 927411"/>
                <a:gd name="connsiteX334" fmla="*/ 655368 w 951642"/>
                <a:gd name="connsiteY334" fmla="*/ 611477 h 927411"/>
                <a:gd name="connsiteX335" fmla="*/ 565595 w 951642"/>
                <a:gd name="connsiteY335" fmla="*/ 611477 h 927411"/>
                <a:gd name="connsiteX336" fmla="*/ 585254 w 951642"/>
                <a:gd name="connsiteY336" fmla="*/ 631137 h 927411"/>
                <a:gd name="connsiteX337" fmla="*/ 565595 w 951642"/>
                <a:gd name="connsiteY337" fmla="*/ 650796 h 927411"/>
                <a:gd name="connsiteX338" fmla="*/ 545935 w 951642"/>
                <a:gd name="connsiteY338" fmla="*/ 631137 h 927411"/>
                <a:gd name="connsiteX339" fmla="*/ 565595 w 951642"/>
                <a:gd name="connsiteY339" fmla="*/ 611477 h 927411"/>
                <a:gd name="connsiteX340" fmla="*/ 475822 w 951642"/>
                <a:gd name="connsiteY340" fmla="*/ 611477 h 927411"/>
                <a:gd name="connsiteX341" fmla="*/ 495481 w 951642"/>
                <a:gd name="connsiteY341" fmla="*/ 631137 h 927411"/>
                <a:gd name="connsiteX342" fmla="*/ 475822 w 951642"/>
                <a:gd name="connsiteY342" fmla="*/ 650796 h 927411"/>
                <a:gd name="connsiteX343" fmla="*/ 456162 w 951642"/>
                <a:gd name="connsiteY343" fmla="*/ 631137 h 927411"/>
                <a:gd name="connsiteX344" fmla="*/ 475822 w 951642"/>
                <a:gd name="connsiteY344" fmla="*/ 611477 h 927411"/>
                <a:gd name="connsiteX345" fmla="*/ 386049 w 951642"/>
                <a:gd name="connsiteY345" fmla="*/ 611477 h 927411"/>
                <a:gd name="connsiteX346" fmla="*/ 405708 w 951642"/>
                <a:gd name="connsiteY346" fmla="*/ 631137 h 927411"/>
                <a:gd name="connsiteX347" fmla="*/ 386049 w 951642"/>
                <a:gd name="connsiteY347" fmla="*/ 650796 h 927411"/>
                <a:gd name="connsiteX348" fmla="*/ 366389 w 951642"/>
                <a:gd name="connsiteY348" fmla="*/ 631137 h 927411"/>
                <a:gd name="connsiteX349" fmla="*/ 386049 w 951642"/>
                <a:gd name="connsiteY349" fmla="*/ 611477 h 927411"/>
                <a:gd name="connsiteX350" fmla="*/ 296266 w 951642"/>
                <a:gd name="connsiteY350" fmla="*/ 611477 h 927411"/>
                <a:gd name="connsiteX351" fmla="*/ 315925 w 951642"/>
                <a:gd name="connsiteY351" fmla="*/ 631137 h 927411"/>
                <a:gd name="connsiteX352" fmla="*/ 296266 w 951642"/>
                <a:gd name="connsiteY352" fmla="*/ 650796 h 927411"/>
                <a:gd name="connsiteX353" fmla="*/ 276606 w 951642"/>
                <a:gd name="connsiteY353" fmla="*/ 631137 h 927411"/>
                <a:gd name="connsiteX354" fmla="*/ 296266 w 951642"/>
                <a:gd name="connsiteY354" fmla="*/ 611477 h 927411"/>
                <a:gd name="connsiteX355" fmla="*/ 206493 w 951642"/>
                <a:gd name="connsiteY355" fmla="*/ 611477 h 927411"/>
                <a:gd name="connsiteX356" fmla="*/ 226152 w 951642"/>
                <a:gd name="connsiteY356" fmla="*/ 631137 h 927411"/>
                <a:gd name="connsiteX357" fmla="*/ 206493 w 951642"/>
                <a:gd name="connsiteY357" fmla="*/ 650796 h 927411"/>
                <a:gd name="connsiteX358" fmla="*/ 186833 w 951642"/>
                <a:gd name="connsiteY358" fmla="*/ 631137 h 927411"/>
                <a:gd name="connsiteX359" fmla="*/ 206493 w 951642"/>
                <a:gd name="connsiteY359" fmla="*/ 611477 h 927411"/>
                <a:gd name="connsiteX360" fmla="*/ 116710 w 951642"/>
                <a:gd name="connsiteY360" fmla="*/ 611477 h 927411"/>
                <a:gd name="connsiteX361" fmla="*/ 136369 w 951642"/>
                <a:gd name="connsiteY361" fmla="*/ 631137 h 927411"/>
                <a:gd name="connsiteX362" fmla="*/ 116710 w 951642"/>
                <a:gd name="connsiteY362" fmla="*/ 650796 h 927411"/>
                <a:gd name="connsiteX363" fmla="*/ 97050 w 951642"/>
                <a:gd name="connsiteY363" fmla="*/ 631137 h 927411"/>
                <a:gd name="connsiteX364" fmla="*/ 116710 w 951642"/>
                <a:gd name="connsiteY364" fmla="*/ 611477 h 927411"/>
                <a:gd name="connsiteX365" fmla="*/ 26937 w 951642"/>
                <a:gd name="connsiteY365" fmla="*/ 611477 h 927411"/>
                <a:gd name="connsiteX366" fmla="*/ 46596 w 951642"/>
                <a:gd name="connsiteY366" fmla="*/ 631137 h 927411"/>
                <a:gd name="connsiteX367" fmla="*/ 26937 w 951642"/>
                <a:gd name="connsiteY367" fmla="*/ 650796 h 927411"/>
                <a:gd name="connsiteX368" fmla="*/ 7277 w 951642"/>
                <a:gd name="connsiteY368" fmla="*/ 631137 h 927411"/>
                <a:gd name="connsiteX369" fmla="*/ 26937 w 951642"/>
                <a:gd name="connsiteY369" fmla="*/ 611477 h 927411"/>
                <a:gd name="connsiteX370" fmla="*/ 879815 w 951642"/>
                <a:gd name="connsiteY370" fmla="*/ 567805 h 927411"/>
                <a:gd name="connsiteX371" fmla="*/ 898265 w 951642"/>
                <a:gd name="connsiteY371" fmla="*/ 586255 h 927411"/>
                <a:gd name="connsiteX372" fmla="*/ 879815 w 951642"/>
                <a:gd name="connsiteY372" fmla="*/ 604705 h 927411"/>
                <a:gd name="connsiteX373" fmla="*/ 861365 w 951642"/>
                <a:gd name="connsiteY373" fmla="*/ 586255 h 927411"/>
                <a:gd name="connsiteX374" fmla="*/ 879815 w 951642"/>
                <a:gd name="connsiteY374" fmla="*/ 567805 h 927411"/>
                <a:gd name="connsiteX375" fmla="*/ 790032 w 951642"/>
                <a:gd name="connsiteY375" fmla="*/ 567805 h 927411"/>
                <a:gd name="connsiteX376" fmla="*/ 808482 w 951642"/>
                <a:gd name="connsiteY376" fmla="*/ 586255 h 927411"/>
                <a:gd name="connsiteX377" fmla="*/ 790032 w 951642"/>
                <a:gd name="connsiteY377" fmla="*/ 604705 h 927411"/>
                <a:gd name="connsiteX378" fmla="*/ 771582 w 951642"/>
                <a:gd name="connsiteY378" fmla="*/ 586255 h 927411"/>
                <a:gd name="connsiteX379" fmla="*/ 790032 w 951642"/>
                <a:gd name="connsiteY379" fmla="*/ 567805 h 927411"/>
                <a:gd name="connsiteX380" fmla="*/ 700269 w 951642"/>
                <a:gd name="connsiteY380" fmla="*/ 567805 h 927411"/>
                <a:gd name="connsiteX381" fmla="*/ 718719 w 951642"/>
                <a:gd name="connsiteY381" fmla="*/ 586255 h 927411"/>
                <a:gd name="connsiteX382" fmla="*/ 700269 w 951642"/>
                <a:gd name="connsiteY382" fmla="*/ 604705 h 927411"/>
                <a:gd name="connsiteX383" fmla="*/ 681819 w 951642"/>
                <a:gd name="connsiteY383" fmla="*/ 586255 h 927411"/>
                <a:gd name="connsiteX384" fmla="*/ 700269 w 951642"/>
                <a:gd name="connsiteY384" fmla="*/ 567805 h 927411"/>
                <a:gd name="connsiteX385" fmla="*/ 610486 w 951642"/>
                <a:gd name="connsiteY385" fmla="*/ 567805 h 927411"/>
                <a:gd name="connsiteX386" fmla="*/ 628936 w 951642"/>
                <a:gd name="connsiteY386" fmla="*/ 586255 h 927411"/>
                <a:gd name="connsiteX387" fmla="*/ 610486 w 951642"/>
                <a:gd name="connsiteY387" fmla="*/ 604705 h 927411"/>
                <a:gd name="connsiteX388" fmla="*/ 592036 w 951642"/>
                <a:gd name="connsiteY388" fmla="*/ 586255 h 927411"/>
                <a:gd name="connsiteX389" fmla="*/ 610486 w 951642"/>
                <a:gd name="connsiteY389" fmla="*/ 567805 h 927411"/>
                <a:gd name="connsiteX390" fmla="*/ 520703 w 951642"/>
                <a:gd name="connsiteY390" fmla="*/ 567805 h 927411"/>
                <a:gd name="connsiteX391" fmla="*/ 539153 w 951642"/>
                <a:gd name="connsiteY391" fmla="*/ 586255 h 927411"/>
                <a:gd name="connsiteX392" fmla="*/ 520703 w 951642"/>
                <a:gd name="connsiteY392" fmla="*/ 604705 h 927411"/>
                <a:gd name="connsiteX393" fmla="*/ 502253 w 951642"/>
                <a:gd name="connsiteY393" fmla="*/ 586255 h 927411"/>
                <a:gd name="connsiteX394" fmla="*/ 520703 w 951642"/>
                <a:gd name="connsiteY394" fmla="*/ 567805 h 927411"/>
                <a:gd name="connsiteX395" fmla="*/ 430930 w 951642"/>
                <a:gd name="connsiteY395" fmla="*/ 567805 h 927411"/>
                <a:gd name="connsiteX396" fmla="*/ 449380 w 951642"/>
                <a:gd name="connsiteY396" fmla="*/ 586255 h 927411"/>
                <a:gd name="connsiteX397" fmla="*/ 430930 w 951642"/>
                <a:gd name="connsiteY397" fmla="*/ 604705 h 927411"/>
                <a:gd name="connsiteX398" fmla="*/ 412480 w 951642"/>
                <a:gd name="connsiteY398" fmla="*/ 586255 h 927411"/>
                <a:gd name="connsiteX399" fmla="*/ 430930 w 951642"/>
                <a:gd name="connsiteY399" fmla="*/ 567805 h 927411"/>
                <a:gd name="connsiteX400" fmla="*/ 341157 w 951642"/>
                <a:gd name="connsiteY400" fmla="*/ 567805 h 927411"/>
                <a:gd name="connsiteX401" fmla="*/ 359607 w 951642"/>
                <a:gd name="connsiteY401" fmla="*/ 586255 h 927411"/>
                <a:gd name="connsiteX402" fmla="*/ 341157 w 951642"/>
                <a:gd name="connsiteY402" fmla="*/ 604705 h 927411"/>
                <a:gd name="connsiteX403" fmla="*/ 322707 w 951642"/>
                <a:gd name="connsiteY403" fmla="*/ 586255 h 927411"/>
                <a:gd name="connsiteX404" fmla="*/ 341157 w 951642"/>
                <a:gd name="connsiteY404" fmla="*/ 567805 h 927411"/>
                <a:gd name="connsiteX405" fmla="*/ 251374 w 951642"/>
                <a:gd name="connsiteY405" fmla="*/ 567805 h 927411"/>
                <a:gd name="connsiteX406" fmla="*/ 269824 w 951642"/>
                <a:gd name="connsiteY406" fmla="*/ 586255 h 927411"/>
                <a:gd name="connsiteX407" fmla="*/ 251374 w 951642"/>
                <a:gd name="connsiteY407" fmla="*/ 604705 h 927411"/>
                <a:gd name="connsiteX408" fmla="*/ 232924 w 951642"/>
                <a:gd name="connsiteY408" fmla="*/ 586255 h 927411"/>
                <a:gd name="connsiteX409" fmla="*/ 251374 w 951642"/>
                <a:gd name="connsiteY409" fmla="*/ 567805 h 927411"/>
                <a:gd name="connsiteX410" fmla="*/ 161601 w 951642"/>
                <a:gd name="connsiteY410" fmla="*/ 567805 h 927411"/>
                <a:gd name="connsiteX411" fmla="*/ 180051 w 951642"/>
                <a:gd name="connsiteY411" fmla="*/ 586255 h 927411"/>
                <a:gd name="connsiteX412" fmla="*/ 161601 w 951642"/>
                <a:gd name="connsiteY412" fmla="*/ 604705 h 927411"/>
                <a:gd name="connsiteX413" fmla="*/ 143151 w 951642"/>
                <a:gd name="connsiteY413" fmla="*/ 586255 h 927411"/>
                <a:gd name="connsiteX414" fmla="*/ 161601 w 951642"/>
                <a:gd name="connsiteY414" fmla="*/ 567805 h 927411"/>
                <a:gd name="connsiteX415" fmla="*/ 71828 w 951642"/>
                <a:gd name="connsiteY415" fmla="*/ 567805 h 927411"/>
                <a:gd name="connsiteX416" fmla="*/ 90278 w 951642"/>
                <a:gd name="connsiteY416" fmla="*/ 586255 h 927411"/>
                <a:gd name="connsiteX417" fmla="*/ 71828 w 951642"/>
                <a:gd name="connsiteY417" fmla="*/ 604705 h 927411"/>
                <a:gd name="connsiteX418" fmla="*/ 53378 w 951642"/>
                <a:gd name="connsiteY418" fmla="*/ 586255 h 927411"/>
                <a:gd name="connsiteX419" fmla="*/ 71828 w 951642"/>
                <a:gd name="connsiteY419" fmla="*/ 567805 h 927411"/>
                <a:gd name="connsiteX420" fmla="*/ 475822 w 951642"/>
                <a:gd name="connsiteY420" fmla="*/ 524133 h 927411"/>
                <a:gd name="connsiteX421" fmla="*/ 493052 w 951642"/>
                <a:gd name="connsiteY421" fmla="*/ 541364 h 927411"/>
                <a:gd name="connsiteX422" fmla="*/ 475822 w 951642"/>
                <a:gd name="connsiteY422" fmla="*/ 558594 h 927411"/>
                <a:gd name="connsiteX423" fmla="*/ 458591 w 951642"/>
                <a:gd name="connsiteY423" fmla="*/ 541364 h 927411"/>
                <a:gd name="connsiteX424" fmla="*/ 475822 w 951642"/>
                <a:gd name="connsiteY424" fmla="*/ 524133 h 927411"/>
                <a:gd name="connsiteX425" fmla="*/ 26937 w 951642"/>
                <a:gd name="connsiteY425" fmla="*/ 524133 h 927411"/>
                <a:gd name="connsiteX426" fmla="*/ 44167 w 951642"/>
                <a:gd name="connsiteY426" fmla="*/ 541364 h 927411"/>
                <a:gd name="connsiteX427" fmla="*/ 26937 w 951642"/>
                <a:gd name="connsiteY427" fmla="*/ 558594 h 927411"/>
                <a:gd name="connsiteX428" fmla="*/ 9706 w 951642"/>
                <a:gd name="connsiteY428" fmla="*/ 541364 h 927411"/>
                <a:gd name="connsiteX429" fmla="*/ 26937 w 951642"/>
                <a:gd name="connsiteY429" fmla="*/ 524133 h 927411"/>
                <a:gd name="connsiteX430" fmla="*/ 924706 w 951642"/>
                <a:gd name="connsiteY430" fmla="*/ 524123 h 927411"/>
                <a:gd name="connsiteX431" fmla="*/ 941946 w 951642"/>
                <a:gd name="connsiteY431" fmla="*/ 541363 h 927411"/>
                <a:gd name="connsiteX432" fmla="*/ 924706 w 951642"/>
                <a:gd name="connsiteY432" fmla="*/ 558604 h 927411"/>
                <a:gd name="connsiteX433" fmla="*/ 907466 w 951642"/>
                <a:gd name="connsiteY433" fmla="*/ 541363 h 927411"/>
                <a:gd name="connsiteX434" fmla="*/ 924706 w 951642"/>
                <a:gd name="connsiteY434" fmla="*/ 524123 h 927411"/>
                <a:gd name="connsiteX435" fmla="*/ 834923 w 951642"/>
                <a:gd name="connsiteY435" fmla="*/ 524123 h 927411"/>
                <a:gd name="connsiteX436" fmla="*/ 852164 w 951642"/>
                <a:gd name="connsiteY436" fmla="*/ 541363 h 927411"/>
                <a:gd name="connsiteX437" fmla="*/ 834923 w 951642"/>
                <a:gd name="connsiteY437" fmla="*/ 558604 h 927411"/>
                <a:gd name="connsiteX438" fmla="*/ 817683 w 951642"/>
                <a:gd name="connsiteY438" fmla="*/ 541363 h 927411"/>
                <a:gd name="connsiteX439" fmla="*/ 834923 w 951642"/>
                <a:gd name="connsiteY439" fmla="*/ 524123 h 927411"/>
                <a:gd name="connsiteX440" fmla="*/ 745150 w 951642"/>
                <a:gd name="connsiteY440" fmla="*/ 524123 h 927411"/>
                <a:gd name="connsiteX441" fmla="*/ 762391 w 951642"/>
                <a:gd name="connsiteY441" fmla="*/ 541363 h 927411"/>
                <a:gd name="connsiteX442" fmla="*/ 745150 w 951642"/>
                <a:gd name="connsiteY442" fmla="*/ 558604 h 927411"/>
                <a:gd name="connsiteX443" fmla="*/ 727910 w 951642"/>
                <a:gd name="connsiteY443" fmla="*/ 541363 h 927411"/>
                <a:gd name="connsiteX444" fmla="*/ 745150 w 951642"/>
                <a:gd name="connsiteY444" fmla="*/ 524123 h 927411"/>
                <a:gd name="connsiteX445" fmla="*/ 655367 w 951642"/>
                <a:gd name="connsiteY445" fmla="*/ 524123 h 927411"/>
                <a:gd name="connsiteX446" fmla="*/ 672607 w 951642"/>
                <a:gd name="connsiteY446" fmla="*/ 541363 h 927411"/>
                <a:gd name="connsiteX447" fmla="*/ 655367 w 951642"/>
                <a:gd name="connsiteY447" fmla="*/ 558604 h 927411"/>
                <a:gd name="connsiteX448" fmla="*/ 638127 w 951642"/>
                <a:gd name="connsiteY448" fmla="*/ 541363 h 927411"/>
                <a:gd name="connsiteX449" fmla="*/ 655367 w 951642"/>
                <a:gd name="connsiteY449" fmla="*/ 524123 h 927411"/>
                <a:gd name="connsiteX450" fmla="*/ 565594 w 951642"/>
                <a:gd name="connsiteY450" fmla="*/ 524123 h 927411"/>
                <a:gd name="connsiteX451" fmla="*/ 582834 w 951642"/>
                <a:gd name="connsiteY451" fmla="*/ 541363 h 927411"/>
                <a:gd name="connsiteX452" fmla="*/ 565594 w 951642"/>
                <a:gd name="connsiteY452" fmla="*/ 558604 h 927411"/>
                <a:gd name="connsiteX453" fmla="*/ 548354 w 951642"/>
                <a:gd name="connsiteY453" fmla="*/ 541363 h 927411"/>
                <a:gd name="connsiteX454" fmla="*/ 565594 w 951642"/>
                <a:gd name="connsiteY454" fmla="*/ 524123 h 927411"/>
                <a:gd name="connsiteX455" fmla="*/ 386048 w 951642"/>
                <a:gd name="connsiteY455" fmla="*/ 524123 h 927411"/>
                <a:gd name="connsiteX456" fmla="*/ 403289 w 951642"/>
                <a:gd name="connsiteY456" fmla="*/ 541363 h 927411"/>
                <a:gd name="connsiteX457" fmla="*/ 386048 w 951642"/>
                <a:gd name="connsiteY457" fmla="*/ 558604 h 927411"/>
                <a:gd name="connsiteX458" fmla="*/ 368808 w 951642"/>
                <a:gd name="connsiteY458" fmla="*/ 541363 h 927411"/>
                <a:gd name="connsiteX459" fmla="*/ 386048 w 951642"/>
                <a:gd name="connsiteY459" fmla="*/ 524123 h 927411"/>
                <a:gd name="connsiteX460" fmla="*/ 296265 w 951642"/>
                <a:gd name="connsiteY460" fmla="*/ 524123 h 927411"/>
                <a:gd name="connsiteX461" fmla="*/ 313506 w 951642"/>
                <a:gd name="connsiteY461" fmla="*/ 541363 h 927411"/>
                <a:gd name="connsiteX462" fmla="*/ 296265 w 951642"/>
                <a:gd name="connsiteY462" fmla="*/ 558604 h 927411"/>
                <a:gd name="connsiteX463" fmla="*/ 279025 w 951642"/>
                <a:gd name="connsiteY463" fmla="*/ 541363 h 927411"/>
                <a:gd name="connsiteX464" fmla="*/ 296265 w 951642"/>
                <a:gd name="connsiteY464" fmla="*/ 524123 h 927411"/>
                <a:gd name="connsiteX465" fmla="*/ 206492 w 951642"/>
                <a:gd name="connsiteY465" fmla="*/ 524123 h 927411"/>
                <a:gd name="connsiteX466" fmla="*/ 223733 w 951642"/>
                <a:gd name="connsiteY466" fmla="*/ 541363 h 927411"/>
                <a:gd name="connsiteX467" fmla="*/ 206492 w 951642"/>
                <a:gd name="connsiteY467" fmla="*/ 558604 h 927411"/>
                <a:gd name="connsiteX468" fmla="*/ 189252 w 951642"/>
                <a:gd name="connsiteY468" fmla="*/ 541363 h 927411"/>
                <a:gd name="connsiteX469" fmla="*/ 206492 w 951642"/>
                <a:gd name="connsiteY469" fmla="*/ 524123 h 927411"/>
                <a:gd name="connsiteX470" fmla="*/ 116710 w 951642"/>
                <a:gd name="connsiteY470" fmla="*/ 524123 h 927411"/>
                <a:gd name="connsiteX471" fmla="*/ 133950 w 951642"/>
                <a:gd name="connsiteY471" fmla="*/ 541363 h 927411"/>
                <a:gd name="connsiteX472" fmla="*/ 116710 w 951642"/>
                <a:gd name="connsiteY472" fmla="*/ 558604 h 927411"/>
                <a:gd name="connsiteX473" fmla="*/ 99470 w 951642"/>
                <a:gd name="connsiteY473" fmla="*/ 541363 h 927411"/>
                <a:gd name="connsiteX474" fmla="*/ 116710 w 951642"/>
                <a:gd name="connsiteY474" fmla="*/ 524123 h 927411"/>
                <a:gd name="connsiteX475" fmla="*/ 879815 w 951642"/>
                <a:gd name="connsiteY475" fmla="*/ 480460 h 927411"/>
                <a:gd name="connsiteX476" fmla="*/ 895836 w 951642"/>
                <a:gd name="connsiteY476" fmla="*/ 496481 h 927411"/>
                <a:gd name="connsiteX477" fmla="*/ 879815 w 951642"/>
                <a:gd name="connsiteY477" fmla="*/ 512502 h 927411"/>
                <a:gd name="connsiteX478" fmla="*/ 863794 w 951642"/>
                <a:gd name="connsiteY478" fmla="*/ 496481 h 927411"/>
                <a:gd name="connsiteX479" fmla="*/ 879815 w 951642"/>
                <a:gd name="connsiteY479" fmla="*/ 480460 h 927411"/>
                <a:gd name="connsiteX480" fmla="*/ 790042 w 951642"/>
                <a:gd name="connsiteY480" fmla="*/ 480460 h 927411"/>
                <a:gd name="connsiteX481" fmla="*/ 806063 w 951642"/>
                <a:gd name="connsiteY481" fmla="*/ 496481 h 927411"/>
                <a:gd name="connsiteX482" fmla="*/ 790042 w 951642"/>
                <a:gd name="connsiteY482" fmla="*/ 512502 h 927411"/>
                <a:gd name="connsiteX483" fmla="*/ 774021 w 951642"/>
                <a:gd name="connsiteY483" fmla="*/ 496481 h 927411"/>
                <a:gd name="connsiteX484" fmla="*/ 790042 w 951642"/>
                <a:gd name="connsiteY484" fmla="*/ 480460 h 927411"/>
                <a:gd name="connsiteX485" fmla="*/ 700259 w 951642"/>
                <a:gd name="connsiteY485" fmla="*/ 480460 h 927411"/>
                <a:gd name="connsiteX486" fmla="*/ 716280 w 951642"/>
                <a:gd name="connsiteY486" fmla="*/ 496481 h 927411"/>
                <a:gd name="connsiteX487" fmla="*/ 700259 w 951642"/>
                <a:gd name="connsiteY487" fmla="*/ 512502 h 927411"/>
                <a:gd name="connsiteX488" fmla="*/ 684238 w 951642"/>
                <a:gd name="connsiteY488" fmla="*/ 496481 h 927411"/>
                <a:gd name="connsiteX489" fmla="*/ 700259 w 951642"/>
                <a:gd name="connsiteY489" fmla="*/ 480460 h 927411"/>
                <a:gd name="connsiteX490" fmla="*/ 610486 w 951642"/>
                <a:gd name="connsiteY490" fmla="*/ 480460 h 927411"/>
                <a:gd name="connsiteX491" fmla="*/ 626507 w 951642"/>
                <a:gd name="connsiteY491" fmla="*/ 496481 h 927411"/>
                <a:gd name="connsiteX492" fmla="*/ 610486 w 951642"/>
                <a:gd name="connsiteY492" fmla="*/ 512502 h 927411"/>
                <a:gd name="connsiteX493" fmla="*/ 594465 w 951642"/>
                <a:gd name="connsiteY493" fmla="*/ 496481 h 927411"/>
                <a:gd name="connsiteX494" fmla="*/ 610486 w 951642"/>
                <a:gd name="connsiteY494" fmla="*/ 480460 h 927411"/>
                <a:gd name="connsiteX495" fmla="*/ 520703 w 951642"/>
                <a:gd name="connsiteY495" fmla="*/ 480460 h 927411"/>
                <a:gd name="connsiteX496" fmla="*/ 536724 w 951642"/>
                <a:gd name="connsiteY496" fmla="*/ 496481 h 927411"/>
                <a:gd name="connsiteX497" fmla="*/ 520703 w 951642"/>
                <a:gd name="connsiteY497" fmla="*/ 512502 h 927411"/>
                <a:gd name="connsiteX498" fmla="*/ 504682 w 951642"/>
                <a:gd name="connsiteY498" fmla="*/ 496481 h 927411"/>
                <a:gd name="connsiteX499" fmla="*/ 520703 w 951642"/>
                <a:gd name="connsiteY499" fmla="*/ 480460 h 927411"/>
                <a:gd name="connsiteX500" fmla="*/ 430930 w 951642"/>
                <a:gd name="connsiteY500" fmla="*/ 480460 h 927411"/>
                <a:gd name="connsiteX501" fmla="*/ 446951 w 951642"/>
                <a:gd name="connsiteY501" fmla="*/ 496481 h 927411"/>
                <a:gd name="connsiteX502" fmla="*/ 430930 w 951642"/>
                <a:gd name="connsiteY502" fmla="*/ 512502 h 927411"/>
                <a:gd name="connsiteX503" fmla="*/ 414909 w 951642"/>
                <a:gd name="connsiteY503" fmla="*/ 496481 h 927411"/>
                <a:gd name="connsiteX504" fmla="*/ 430930 w 951642"/>
                <a:gd name="connsiteY504" fmla="*/ 480460 h 927411"/>
                <a:gd name="connsiteX505" fmla="*/ 161601 w 951642"/>
                <a:gd name="connsiteY505" fmla="*/ 480460 h 927411"/>
                <a:gd name="connsiteX506" fmla="*/ 177622 w 951642"/>
                <a:gd name="connsiteY506" fmla="*/ 496481 h 927411"/>
                <a:gd name="connsiteX507" fmla="*/ 161601 w 951642"/>
                <a:gd name="connsiteY507" fmla="*/ 512502 h 927411"/>
                <a:gd name="connsiteX508" fmla="*/ 145580 w 951642"/>
                <a:gd name="connsiteY508" fmla="*/ 496481 h 927411"/>
                <a:gd name="connsiteX509" fmla="*/ 161601 w 951642"/>
                <a:gd name="connsiteY509" fmla="*/ 480460 h 927411"/>
                <a:gd name="connsiteX510" fmla="*/ 71828 w 951642"/>
                <a:gd name="connsiteY510" fmla="*/ 480460 h 927411"/>
                <a:gd name="connsiteX511" fmla="*/ 87849 w 951642"/>
                <a:gd name="connsiteY511" fmla="*/ 496481 h 927411"/>
                <a:gd name="connsiteX512" fmla="*/ 71828 w 951642"/>
                <a:gd name="connsiteY512" fmla="*/ 512502 h 927411"/>
                <a:gd name="connsiteX513" fmla="*/ 55807 w 951642"/>
                <a:gd name="connsiteY513" fmla="*/ 496481 h 927411"/>
                <a:gd name="connsiteX514" fmla="*/ 71828 w 951642"/>
                <a:gd name="connsiteY514" fmla="*/ 480460 h 927411"/>
                <a:gd name="connsiteX515" fmla="*/ 341157 w 951642"/>
                <a:gd name="connsiteY515" fmla="*/ 480451 h 927411"/>
                <a:gd name="connsiteX516" fmla="*/ 357187 w 951642"/>
                <a:gd name="connsiteY516" fmla="*/ 496482 h 927411"/>
                <a:gd name="connsiteX517" fmla="*/ 341157 w 951642"/>
                <a:gd name="connsiteY517" fmla="*/ 512512 h 927411"/>
                <a:gd name="connsiteX518" fmla="*/ 325126 w 951642"/>
                <a:gd name="connsiteY518" fmla="*/ 496482 h 927411"/>
                <a:gd name="connsiteX519" fmla="*/ 341157 w 951642"/>
                <a:gd name="connsiteY519" fmla="*/ 480451 h 927411"/>
                <a:gd name="connsiteX520" fmla="*/ 251375 w 951642"/>
                <a:gd name="connsiteY520" fmla="*/ 480451 h 927411"/>
                <a:gd name="connsiteX521" fmla="*/ 267405 w 951642"/>
                <a:gd name="connsiteY521" fmla="*/ 496482 h 927411"/>
                <a:gd name="connsiteX522" fmla="*/ 251375 w 951642"/>
                <a:gd name="connsiteY522" fmla="*/ 512512 h 927411"/>
                <a:gd name="connsiteX523" fmla="*/ 235344 w 951642"/>
                <a:gd name="connsiteY523" fmla="*/ 496482 h 927411"/>
                <a:gd name="connsiteX524" fmla="*/ 251375 w 951642"/>
                <a:gd name="connsiteY524" fmla="*/ 480451 h 927411"/>
                <a:gd name="connsiteX525" fmla="*/ 924706 w 951642"/>
                <a:gd name="connsiteY525" fmla="*/ 436769 h 927411"/>
                <a:gd name="connsiteX526" fmla="*/ 939518 w 951642"/>
                <a:gd name="connsiteY526" fmla="*/ 451580 h 927411"/>
                <a:gd name="connsiteX527" fmla="*/ 924706 w 951642"/>
                <a:gd name="connsiteY527" fmla="*/ 466392 h 927411"/>
                <a:gd name="connsiteX528" fmla="*/ 909895 w 951642"/>
                <a:gd name="connsiteY528" fmla="*/ 451580 h 927411"/>
                <a:gd name="connsiteX529" fmla="*/ 924706 w 951642"/>
                <a:gd name="connsiteY529" fmla="*/ 436769 h 927411"/>
                <a:gd name="connsiteX530" fmla="*/ 834923 w 951642"/>
                <a:gd name="connsiteY530" fmla="*/ 436769 h 927411"/>
                <a:gd name="connsiteX531" fmla="*/ 849735 w 951642"/>
                <a:gd name="connsiteY531" fmla="*/ 451580 h 927411"/>
                <a:gd name="connsiteX532" fmla="*/ 834923 w 951642"/>
                <a:gd name="connsiteY532" fmla="*/ 466392 h 927411"/>
                <a:gd name="connsiteX533" fmla="*/ 820112 w 951642"/>
                <a:gd name="connsiteY533" fmla="*/ 451580 h 927411"/>
                <a:gd name="connsiteX534" fmla="*/ 834923 w 951642"/>
                <a:gd name="connsiteY534" fmla="*/ 436769 h 927411"/>
                <a:gd name="connsiteX535" fmla="*/ 745150 w 951642"/>
                <a:gd name="connsiteY535" fmla="*/ 436769 h 927411"/>
                <a:gd name="connsiteX536" fmla="*/ 759962 w 951642"/>
                <a:gd name="connsiteY536" fmla="*/ 451580 h 927411"/>
                <a:gd name="connsiteX537" fmla="*/ 745150 w 951642"/>
                <a:gd name="connsiteY537" fmla="*/ 466392 h 927411"/>
                <a:gd name="connsiteX538" fmla="*/ 730339 w 951642"/>
                <a:gd name="connsiteY538" fmla="*/ 451580 h 927411"/>
                <a:gd name="connsiteX539" fmla="*/ 745150 w 951642"/>
                <a:gd name="connsiteY539" fmla="*/ 436769 h 927411"/>
                <a:gd name="connsiteX540" fmla="*/ 655377 w 951642"/>
                <a:gd name="connsiteY540" fmla="*/ 436769 h 927411"/>
                <a:gd name="connsiteX541" fmla="*/ 670189 w 951642"/>
                <a:gd name="connsiteY541" fmla="*/ 451580 h 927411"/>
                <a:gd name="connsiteX542" fmla="*/ 655377 w 951642"/>
                <a:gd name="connsiteY542" fmla="*/ 466392 h 927411"/>
                <a:gd name="connsiteX543" fmla="*/ 640566 w 951642"/>
                <a:gd name="connsiteY543" fmla="*/ 451580 h 927411"/>
                <a:gd name="connsiteX544" fmla="*/ 655377 w 951642"/>
                <a:gd name="connsiteY544" fmla="*/ 436769 h 927411"/>
                <a:gd name="connsiteX545" fmla="*/ 565594 w 951642"/>
                <a:gd name="connsiteY545" fmla="*/ 436769 h 927411"/>
                <a:gd name="connsiteX546" fmla="*/ 580406 w 951642"/>
                <a:gd name="connsiteY546" fmla="*/ 451580 h 927411"/>
                <a:gd name="connsiteX547" fmla="*/ 565594 w 951642"/>
                <a:gd name="connsiteY547" fmla="*/ 466392 h 927411"/>
                <a:gd name="connsiteX548" fmla="*/ 550783 w 951642"/>
                <a:gd name="connsiteY548" fmla="*/ 451580 h 927411"/>
                <a:gd name="connsiteX549" fmla="*/ 565594 w 951642"/>
                <a:gd name="connsiteY549" fmla="*/ 436769 h 927411"/>
                <a:gd name="connsiteX550" fmla="*/ 475821 w 951642"/>
                <a:gd name="connsiteY550" fmla="*/ 436769 h 927411"/>
                <a:gd name="connsiteX551" fmla="*/ 490633 w 951642"/>
                <a:gd name="connsiteY551" fmla="*/ 451580 h 927411"/>
                <a:gd name="connsiteX552" fmla="*/ 475821 w 951642"/>
                <a:gd name="connsiteY552" fmla="*/ 466392 h 927411"/>
                <a:gd name="connsiteX553" fmla="*/ 461010 w 951642"/>
                <a:gd name="connsiteY553" fmla="*/ 451580 h 927411"/>
                <a:gd name="connsiteX554" fmla="*/ 475821 w 951642"/>
                <a:gd name="connsiteY554" fmla="*/ 436769 h 927411"/>
                <a:gd name="connsiteX555" fmla="*/ 386038 w 951642"/>
                <a:gd name="connsiteY555" fmla="*/ 436769 h 927411"/>
                <a:gd name="connsiteX556" fmla="*/ 400850 w 951642"/>
                <a:gd name="connsiteY556" fmla="*/ 451580 h 927411"/>
                <a:gd name="connsiteX557" fmla="*/ 386038 w 951642"/>
                <a:gd name="connsiteY557" fmla="*/ 466392 h 927411"/>
                <a:gd name="connsiteX558" fmla="*/ 371227 w 951642"/>
                <a:gd name="connsiteY558" fmla="*/ 451580 h 927411"/>
                <a:gd name="connsiteX559" fmla="*/ 386038 w 951642"/>
                <a:gd name="connsiteY559" fmla="*/ 436769 h 927411"/>
                <a:gd name="connsiteX560" fmla="*/ 296265 w 951642"/>
                <a:gd name="connsiteY560" fmla="*/ 436769 h 927411"/>
                <a:gd name="connsiteX561" fmla="*/ 311077 w 951642"/>
                <a:gd name="connsiteY561" fmla="*/ 451580 h 927411"/>
                <a:gd name="connsiteX562" fmla="*/ 296265 w 951642"/>
                <a:gd name="connsiteY562" fmla="*/ 466392 h 927411"/>
                <a:gd name="connsiteX563" fmla="*/ 281454 w 951642"/>
                <a:gd name="connsiteY563" fmla="*/ 451580 h 927411"/>
                <a:gd name="connsiteX564" fmla="*/ 296265 w 951642"/>
                <a:gd name="connsiteY564" fmla="*/ 436769 h 927411"/>
                <a:gd name="connsiteX565" fmla="*/ 206492 w 951642"/>
                <a:gd name="connsiteY565" fmla="*/ 436769 h 927411"/>
                <a:gd name="connsiteX566" fmla="*/ 221304 w 951642"/>
                <a:gd name="connsiteY566" fmla="*/ 451580 h 927411"/>
                <a:gd name="connsiteX567" fmla="*/ 206492 w 951642"/>
                <a:gd name="connsiteY567" fmla="*/ 466392 h 927411"/>
                <a:gd name="connsiteX568" fmla="*/ 191681 w 951642"/>
                <a:gd name="connsiteY568" fmla="*/ 451580 h 927411"/>
                <a:gd name="connsiteX569" fmla="*/ 206492 w 951642"/>
                <a:gd name="connsiteY569" fmla="*/ 436769 h 927411"/>
                <a:gd name="connsiteX570" fmla="*/ 116709 w 951642"/>
                <a:gd name="connsiteY570" fmla="*/ 436769 h 927411"/>
                <a:gd name="connsiteX571" fmla="*/ 131521 w 951642"/>
                <a:gd name="connsiteY571" fmla="*/ 451580 h 927411"/>
                <a:gd name="connsiteX572" fmla="*/ 116709 w 951642"/>
                <a:gd name="connsiteY572" fmla="*/ 466392 h 927411"/>
                <a:gd name="connsiteX573" fmla="*/ 101898 w 951642"/>
                <a:gd name="connsiteY573" fmla="*/ 451580 h 927411"/>
                <a:gd name="connsiteX574" fmla="*/ 116709 w 951642"/>
                <a:gd name="connsiteY574" fmla="*/ 436769 h 927411"/>
                <a:gd name="connsiteX575" fmla="*/ 26936 w 951642"/>
                <a:gd name="connsiteY575" fmla="*/ 436769 h 927411"/>
                <a:gd name="connsiteX576" fmla="*/ 41748 w 951642"/>
                <a:gd name="connsiteY576" fmla="*/ 451580 h 927411"/>
                <a:gd name="connsiteX577" fmla="*/ 26936 w 951642"/>
                <a:gd name="connsiteY577" fmla="*/ 466392 h 927411"/>
                <a:gd name="connsiteX578" fmla="*/ 12125 w 951642"/>
                <a:gd name="connsiteY578" fmla="*/ 451580 h 927411"/>
                <a:gd name="connsiteX579" fmla="*/ 26936 w 951642"/>
                <a:gd name="connsiteY579" fmla="*/ 436769 h 927411"/>
                <a:gd name="connsiteX580" fmla="*/ 251374 w 951642"/>
                <a:gd name="connsiteY580" fmla="*/ 393107 h 927411"/>
                <a:gd name="connsiteX581" fmla="*/ 264966 w 951642"/>
                <a:gd name="connsiteY581" fmla="*/ 406699 h 927411"/>
                <a:gd name="connsiteX582" fmla="*/ 251374 w 951642"/>
                <a:gd name="connsiteY582" fmla="*/ 420291 h 927411"/>
                <a:gd name="connsiteX583" fmla="*/ 237782 w 951642"/>
                <a:gd name="connsiteY583" fmla="*/ 406699 h 927411"/>
                <a:gd name="connsiteX584" fmla="*/ 251374 w 951642"/>
                <a:gd name="connsiteY584" fmla="*/ 393107 h 927411"/>
                <a:gd name="connsiteX585" fmla="*/ 879815 w 951642"/>
                <a:gd name="connsiteY585" fmla="*/ 393097 h 927411"/>
                <a:gd name="connsiteX586" fmla="*/ 893416 w 951642"/>
                <a:gd name="connsiteY586" fmla="*/ 406699 h 927411"/>
                <a:gd name="connsiteX587" fmla="*/ 879815 w 951642"/>
                <a:gd name="connsiteY587" fmla="*/ 420300 h 927411"/>
                <a:gd name="connsiteX588" fmla="*/ 866213 w 951642"/>
                <a:gd name="connsiteY588" fmla="*/ 406699 h 927411"/>
                <a:gd name="connsiteX589" fmla="*/ 879815 w 951642"/>
                <a:gd name="connsiteY589" fmla="*/ 393097 h 927411"/>
                <a:gd name="connsiteX590" fmla="*/ 790042 w 951642"/>
                <a:gd name="connsiteY590" fmla="*/ 393097 h 927411"/>
                <a:gd name="connsiteX591" fmla="*/ 803643 w 951642"/>
                <a:gd name="connsiteY591" fmla="*/ 406699 h 927411"/>
                <a:gd name="connsiteX592" fmla="*/ 790042 w 951642"/>
                <a:gd name="connsiteY592" fmla="*/ 420300 h 927411"/>
                <a:gd name="connsiteX593" fmla="*/ 776440 w 951642"/>
                <a:gd name="connsiteY593" fmla="*/ 406699 h 927411"/>
                <a:gd name="connsiteX594" fmla="*/ 790042 w 951642"/>
                <a:gd name="connsiteY594" fmla="*/ 393097 h 927411"/>
                <a:gd name="connsiteX595" fmla="*/ 700259 w 951642"/>
                <a:gd name="connsiteY595" fmla="*/ 393097 h 927411"/>
                <a:gd name="connsiteX596" fmla="*/ 713860 w 951642"/>
                <a:gd name="connsiteY596" fmla="*/ 406699 h 927411"/>
                <a:gd name="connsiteX597" fmla="*/ 700259 w 951642"/>
                <a:gd name="connsiteY597" fmla="*/ 420300 h 927411"/>
                <a:gd name="connsiteX598" fmla="*/ 686657 w 951642"/>
                <a:gd name="connsiteY598" fmla="*/ 406699 h 927411"/>
                <a:gd name="connsiteX599" fmla="*/ 700259 w 951642"/>
                <a:gd name="connsiteY599" fmla="*/ 393097 h 927411"/>
                <a:gd name="connsiteX600" fmla="*/ 610486 w 951642"/>
                <a:gd name="connsiteY600" fmla="*/ 393097 h 927411"/>
                <a:gd name="connsiteX601" fmla="*/ 624087 w 951642"/>
                <a:gd name="connsiteY601" fmla="*/ 406699 h 927411"/>
                <a:gd name="connsiteX602" fmla="*/ 610486 w 951642"/>
                <a:gd name="connsiteY602" fmla="*/ 420300 h 927411"/>
                <a:gd name="connsiteX603" fmla="*/ 596884 w 951642"/>
                <a:gd name="connsiteY603" fmla="*/ 406699 h 927411"/>
                <a:gd name="connsiteX604" fmla="*/ 610486 w 951642"/>
                <a:gd name="connsiteY604" fmla="*/ 393097 h 927411"/>
                <a:gd name="connsiteX605" fmla="*/ 520703 w 951642"/>
                <a:gd name="connsiteY605" fmla="*/ 393097 h 927411"/>
                <a:gd name="connsiteX606" fmla="*/ 534304 w 951642"/>
                <a:gd name="connsiteY606" fmla="*/ 406699 h 927411"/>
                <a:gd name="connsiteX607" fmla="*/ 520703 w 951642"/>
                <a:gd name="connsiteY607" fmla="*/ 420300 h 927411"/>
                <a:gd name="connsiteX608" fmla="*/ 507101 w 951642"/>
                <a:gd name="connsiteY608" fmla="*/ 406699 h 927411"/>
                <a:gd name="connsiteX609" fmla="*/ 520703 w 951642"/>
                <a:gd name="connsiteY609" fmla="*/ 393097 h 927411"/>
                <a:gd name="connsiteX610" fmla="*/ 430930 w 951642"/>
                <a:gd name="connsiteY610" fmla="*/ 393097 h 927411"/>
                <a:gd name="connsiteX611" fmla="*/ 444531 w 951642"/>
                <a:gd name="connsiteY611" fmla="*/ 406699 h 927411"/>
                <a:gd name="connsiteX612" fmla="*/ 430930 w 951642"/>
                <a:gd name="connsiteY612" fmla="*/ 420300 h 927411"/>
                <a:gd name="connsiteX613" fmla="*/ 417328 w 951642"/>
                <a:gd name="connsiteY613" fmla="*/ 406699 h 927411"/>
                <a:gd name="connsiteX614" fmla="*/ 430930 w 951642"/>
                <a:gd name="connsiteY614" fmla="*/ 393097 h 927411"/>
                <a:gd name="connsiteX615" fmla="*/ 341157 w 951642"/>
                <a:gd name="connsiteY615" fmla="*/ 393097 h 927411"/>
                <a:gd name="connsiteX616" fmla="*/ 354758 w 951642"/>
                <a:gd name="connsiteY616" fmla="*/ 406699 h 927411"/>
                <a:gd name="connsiteX617" fmla="*/ 341157 w 951642"/>
                <a:gd name="connsiteY617" fmla="*/ 420300 h 927411"/>
                <a:gd name="connsiteX618" fmla="*/ 327555 w 951642"/>
                <a:gd name="connsiteY618" fmla="*/ 406699 h 927411"/>
                <a:gd name="connsiteX619" fmla="*/ 341157 w 951642"/>
                <a:gd name="connsiteY619" fmla="*/ 393097 h 927411"/>
                <a:gd name="connsiteX620" fmla="*/ 161601 w 951642"/>
                <a:gd name="connsiteY620" fmla="*/ 393097 h 927411"/>
                <a:gd name="connsiteX621" fmla="*/ 175202 w 951642"/>
                <a:gd name="connsiteY621" fmla="*/ 406699 h 927411"/>
                <a:gd name="connsiteX622" fmla="*/ 161601 w 951642"/>
                <a:gd name="connsiteY622" fmla="*/ 420300 h 927411"/>
                <a:gd name="connsiteX623" fmla="*/ 147999 w 951642"/>
                <a:gd name="connsiteY623" fmla="*/ 406699 h 927411"/>
                <a:gd name="connsiteX624" fmla="*/ 161601 w 951642"/>
                <a:gd name="connsiteY624" fmla="*/ 393097 h 927411"/>
                <a:gd name="connsiteX625" fmla="*/ 71828 w 951642"/>
                <a:gd name="connsiteY625" fmla="*/ 393097 h 927411"/>
                <a:gd name="connsiteX626" fmla="*/ 85429 w 951642"/>
                <a:gd name="connsiteY626" fmla="*/ 406699 h 927411"/>
                <a:gd name="connsiteX627" fmla="*/ 71828 w 951642"/>
                <a:gd name="connsiteY627" fmla="*/ 420300 h 927411"/>
                <a:gd name="connsiteX628" fmla="*/ 58226 w 951642"/>
                <a:gd name="connsiteY628" fmla="*/ 406699 h 927411"/>
                <a:gd name="connsiteX629" fmla="*/ 71828 w 951642"/>
                <a:gd name="connsiteY629" fmla="*/ 393097 h 927411"/>
                <a:gd name="connsiteX630" fmla="*/ 296266 w 951642"/>
                <a:gd name="connsiteY630" fmla="*/ 349425 h 927411"/>
                <a:gd name="connsiteX631" fmla="*/ 308648 w 951642"/>
                <a:gd name="connsiteY631" fmla="*/ 361807 h 927411"/>
                <a:gd name="connsiteX632" fmla="*/ 296266 w 951642"/>
                <a:gd name="connsiteY632" fmla="*/ 374190 h 927411"/>
                <a:gd name="connsiteX633" fmla="*/ 283883 w 951642"/>
                <a:gd name="connsiteY633" fmla="*/ 361807 h 927411"/>
                <a:gd name="connsiteX634" fmla="*/ 296266 w 951642"/>
                <a:gd name="connsiteY634" fmla="*/ 349425 h 927411"/>
                <a:gd name="connsiteX635" fmla="*/ 924697 w 951642"/>
                <a:gd name="connsiteY635" fmla="*/ 349415 h 927411"/>
                <a:gd name="connsiteX636" fmla="*/ 937089 w 951642"/>
                <a:gd name="connsiteY636" fmla="*/ 361807 h 927411"/>
                <a:gd name="connsiteX637" fmla="*/ 924697 w 951642"/>
                <a:gd name="connsiteY637" fmla="*/ 374199 h 927411"/>
                <a:gd name="connsiteX638" fmla="*/ 912305 w 951642"/>
                <a:gd name="connsiteY638" fmla="*/ 361807 h 927411"/>
                <a:gd name="connsiteX639" fmla="*/ 924697 w 951642"/>
                <a:gd name="connsiteY639" fmla="*/ 349415 h 927411"/>
                <a:gd name="connsiteX640" fmla="*/ 834923 w 951642"/>
                <a:gd name="connsiteY640" fmla="*/ 349415 h 927411"/>
                <a:gd name="connsiteX641" fmla="*/ 847315 w 951642"/>
                <a:gd name="connsiteY641" fmla="*/ 361807 h 927411"/>
                <a:gd name="connsiteX642" fmla="*/ 834923 w 951642"/>
                <a:gd name="connsiteY642" fmla="*/ 374199 h 927411"/>
                <a:gd name="connsiteX643" fmla="*/ 822531 w 951642"/>
                <a:gd name="connsiteY643" fmla="*/ 361807 h 927411"/>
                <a:gd name="connsiteX644" fmla="*/ 834923 w 951642"/>
                <a:gd name="connsiteY644" fmla="*/ 349415 h 927411"/>
                <a:gd name="connsiteX645" fmla="*/ 745150 w 951642"/>
                <a:gd name="connsiteY645" fmla="*/ 349415 h 927411"/>
                <a:gd name="connsiteX646" fmla="*/ 757542 w 951642"/>
                <a:gd name="connsiteY646" fmla="*/ 361807 h 927411"/>
                <a:gd name="connsiteX647" fmla="*/ 745150 w 951642"/>
                <a:gd name="connsiteY647" fmla="*/ 374199 h 927411"/>
                <a:gd name="connsiteX648" fmla="*/ 732758 w 951642"/>
                <a:gd name="connsiteY648" fmla="*/ 361807 h 927411"/>
                <a:gd name="connsiteX649" fmla="*/ 745150 w 951642"/>
                <a:gd name="connsiteY649" fmla="*/ 349415 h 927411"/>
                <a:gd name="connsiteX650" fmla="*/ 655368 w 951642"/>
                <a:gd name="connsiteY650" fmla="*/ 349415 h 927411"/>
                <a:gd name="connsiteX651" fmla="*/ 667760 w 951642"/>
                <a:gd name="connsiteY651" fmla="*/ 361807 h 927411"/>
                <a:gd name="connsiteX652" fmla="*/ 655368 w 951642"/>
                <a:gd name="connsiteY652" fmla="*/ 374199 h 927411"/>
                <a:gd name="connsiteX653" fmla="*/ 642976 w 951642"/>
                <a:gd name="connsiteY653" fmla="*/ 361807 h 927411"/>
                <a:gd name="connsiteX654" fmla="*/ 655368 w 951642"/>
                <a:gd name="connsiteY654" fmla="*/ 349415 h 927411"/>
                <a:gd name="connsiteX655" fmla="*/ 565594 w 951642"/>
                <a:gd name="connsiteY655" fmla="*/ 349415 h 927411"/>
                <a:gd name="connsiteX656" fmla="*/ 577986 w 951642"/>
                <a:gd name="connsiteY656" fmla="*/ 361807 h 927411"/>
                <a:gd name="connsiteX657" fmla="*/ 565594 w 951642"/>
                <a:gd name="connsiteY657" fmla="*/ 374199 h 927411"/>
                <a:gd name="connsiteX658" fmla="*/ 553202 w 951642"/>
                <a:gd name="connsiteY658" fmla="*/ 361807 h 927411"/>
                <a:gd name="connsiteX659" fmla="*/ 565594 w 951642"/>
                <a:gd name="connsiteY659" fmla="*/ 349415 h 927411"/>
                <a:gd name="connsiteX660" fmla="*/ 475821 w 951642"/>
                <a:gd name="connsiteY660" fmla="*/ 349415 h 927411"/>
                <a:gd name="connsiteX661" fmla="*/ 488213 w 951642"/>
                <a:gd name="connsiteY661" fmla="*/ 361807 h 927411"/>
                <a:gd name="connsiteX662" fmla="*/ 475821 w 951642"/>
                <a:gd name="connsiteY662" fmla="*/ 374199 h 927411"/>
                <a:gd name="connsiteX663" fmla="*/ 463429 w 951642"/>
                <a:gd name="connsiteY663" fmla="*/ 361807 h 927411"/>
                <a:gd name="connsiteX664" fmla="*/ 475821 w 951642"/>
                <a:gd name="connsiteY664" fmla="*/ 349415 h 927411"/>
                <a:gd name="connsiteX665" fmla="*/ 386039 w 951642"/>
                <a:gd name="connsiteY665" fmla="*/ 349415 h 927411"/>
                <a:gd name="connsiteX666" fmla="*/ 398431 w 951642"/>
                <a:gd name="connsiteY666" fmla="*/ 361807 h 927411"/>
                <a:gd name="connsiteX667" fmla="*/ 386039 w 951642"/>
                <a:gd name="connsiteY667" fmla="*/ 374199 h 927411"/>
                <a:gd name="connsiteX668" fmla="*/ 373647 w 951642"/>
                <a:gd name="connsiteY668" fmla="*/ 361807 h 927411"/>
                <a:gd name="connsiteX669" fmla="*/ 386039 w 951642"/>
                <a:gd name="connsiteY669" fmla="*/ 349415 h 927411"/>
                <a:gd name="connsiteX670" fmla="*/ 206492 w 951642"/>
                <a:gd name="connsiteY670" fmla="*/ 349415 h 927411"/>
                <a:gd name="connsiteX671" fmla="*/ 218884 w 951642"/>
                <a:gd name="connsiteY671" fmla="*/ 361807 h 927411"/>
                <a:gd name="connsiteX672" fmla="*/ 206492 w 951642"/>
                <a:gd name="connsiteY672" fmla="*/ 374199 h 927411"/>
                <a:gd name="connsiteX673" fmla="*/ 194100 w 951642"/>
                <a:gd name="connsiteY673" fmla="*/ 361807 h 927411"/>
                <a:gd name="connsiteX674" fmla="*/ 206492 w 951642"/>
                <a:gd name="connsiteY674" fmla="*/ 349415 h 927411"/>
                <a:gd name="connsiteX675" fmla="*/ 116710 w 951642"/>
                <a:gd name="connsiteY675" fmla="*/ 349415 h 927411"/>
                <a:gd name="connsiteX676" fmla="*/ 129102 w 951642"/>
                <a:gd name="connsiteY676" fmla="*/ 361807 h 927411"/>
                <a:gd name="connsiteX677" fmla="*/ 116710 w 951642"/>
                <a:gd name="connsiteY677" fmla="*/ 374199 h 927411"/>
                <a:gd name="connsiteX678" fmla="*/ 104318 w 951642"/>
                <a:gd name="connsiteY678" fmla="*/ 361807 h 927411"/>
                <a:gd name="connsiteX679" fmla="*/ 116710 w 951642"/>
                <a:gd name="connsiteY679" fmla="*/ 349415 h 927411"/>
                <a:gd name="connsiteX680" fmla="*/ 26937 w 951642"/>
                <a:gd name="connsiteY680" fmla="*/ 349415 h 927411"/>
                <a:gd name="connsiteX681" fmla="*/ 39329 w 951642"/>
                <a:gd name="connsiteY681" fmla="*/ 361807 h 927411"/>
                <a:gd name="connsiteX682" fmla="*/ 26937 w 951642"/>
                <a:gd name="connsiteY682" fmla="*/ 374199 h 927411"/>
                <a:gd name="connsiteX683" fmla="*/ 14545 w 951642"/>
                <a:gd name="connsiteY683" fmla="*/ 361807 h 927411"/>
                <a:gd name="connsiteX684" fmla="*/ 26937 w 951642"/>
                <a:gd name="connsiteY684" fmla="*/ 349415 h 927411"/>
                <a:gd name="connsiteX685" fmla="*/ 520703 w 951642"/>
                <a:gd name="connsiteY685" fmla="*/ 305743 h 927411"/>
                <a:gd name="connsiteX686" fmla="*/ 531876 w 951642"/>
                <a:gd name="connsiteY686" fmla="*/ 316916 h 927411"/>
                <a:gd name="connsiteX687" fmla="*/ 520703 w 951642"/>
                <a:gd name="connsiteY687" fmla="*/ 328089 h 927411"/>
                <a:gd name="connsiteX688" fmla="*/ 509530 w 951642"/>
                <a:gd name="connsiteY688" fmla="*/ 316916 h 927411"/>
                <a:gd name="connsiteX689" fmla="*/ 520703 w 951642"/>
                <a:gd name="connsiteY689" fmla="*/ 305743 h 927411"/>
                <a:gd name="connsiteX690" fmla="*/ 430930 w 951642"/>
                <a:gd name="connsiteY690" fmla="*/ 305743 h 927411"/>
                <a:gd name="connsiteX691" fmla="*/ 442103 w 951642"/>
                <a:gd name="connsiteY691" fmla="*/ 316916 h 927411"/>
                <a:gd name="connsiteX692" fmla="*/ 430930 w 951642"/>
                <a:gd name="connsiteY692" fmla="*/ 328089 h 927411"/>
                <a:gd name="connsiteX693" fmla="*/ 419757 w 951642"/>
                <a:gd name="connsiteY693" fmla="*/ 316916 h 927411"/>
                <a:gd name="connsiteX694" fmla="*/ 430930 w 951642"/>
                <a:gd name="connsiteY694" fmla="*/ 305743 h 927411"/>
                <a:gd name="connsiteX695" fmla="*/ 71828 w 951642"/>
                <a:gd name="connsiteY695" fmla="*/ 305743 h 927411"/>
                <a:gd name="connsiteX696" fmla="*/ 83001 w 951642"/>
                <a:gd name="connsiteY696" fmla="*/ 316916 h 927411"/>
                <a:gd name="connsiteX697" fmla="*/ 71828 w 951642"/>
                <a:gd name="connsiteY697" fmla="*/ 328089 h 927411"/>
                <a:gd name="connsiteX698" fmla="*/ 60655 w 951642"/>
                <a:gd name="connsiteY698" fmla="*/ 316916 h 927411"/>
                <a:gd name="connsiteX699" fmla="*/ 71828 w 951642"/>
                <a:gd name="connsiteY699" fmla="*/ 305743 h 927411"/>
                <a:gd name="connsiteX700" fmla="*/ 879814 w 951642"/>
                <a:gd name="connsiteY700" fmla="*/ 305734 h 927411"/>
                <a:gd name="connsiteX701" fmla="*/ 890997 w 951642"/>
                <a:gd name="connsiteY701" fmla="*/ 316916 h 927411"/>
                <a:gd name="connsiteX702" fmla="*/ 879814 w 951642"/>
                <a:gd name="connsiteY702" fmla="*/ 328099 h 927411"/>
                <a:gd name="connsiteX703" fmla="*/ 868632 w 951642"/>
                <a:gd name="connsiteY703" fmla="*/ 316916 h 927411"/>
                <a:gd name="connsiteX704" fmla="*/ 879814 w 951642"/>
                <a:gd name="connsiteY704" fmla="*/ 305734 h 927411"/>
                <a:gd name="connsiteX705" fmla="*/ 790041 w 951642"/>
                <a:gd name="connsiteY705" fmla="*/ 305734 h 927411"/>
                <a:gd name="connsiteX706" fmla="*/ 801224 w 951642"/>
                <a:gd name="connsiteY706" fmla="*/ 316916 h 927411"/>
                <a:gd name="connsiteX707" fmla="*/ 790041 w 951642"/>
                <a:gd name="connsiteY707" fmla="*/ 328099 h 927411"/>
                <a:gd name="connsiteX708" fmla="*/ 778859 w 951642"/>
                <a:gd name="connsiteY708" fmla="*/ 316916 h 927411"/>
                <a:gd name="connsiteX709" fmla="*/ 790041 w 951642"/>
                <a:gd name="connsiteY709" fmla="*/ 305734 h 927411"/>
                <a:gd name="connsiteX710" fmla="*/ 700259 w 951642"/>
                <a:gd name="connsiteY710" fmla="*/ 305734 h 927411"/>
                <a:gd name="connsiteX711" fmla="*/ 711442 w 951642"/>
                <a:gd name="connsiteY711" fmla="*/ 316916 h 927411"/>
                <a:gd name="connsiteX712" fmla="*/ 700259 w 951642"/>
                <a:gd name="connsiteY712" fmla="*/ 328099 h 927411"/>
                <a:gd name="connsiteX713" fmla="*/ 689077 w 951642"/>
                <a:gd name="connsiteY713" fmla="*/ 316916 h 927411"/>
                <a:gd name="connsiteX714" fmla="*/ 700259 w 951642"/>
                <a:gd name="connsiteY714" fmla="*/ 305734 h 927411"/>
                <a:gd name="connsiteX715" fmla="*/ 610485 w 951642"/>
                <a:gd name="connsiteY715" fmla="*/ 305734 h 927411"/>
                <a:gd name="connsiteX716" fmla="*/ 621668 w 951642"/>
                <a:gd name="connsiteY716" fmla="*/ 316916 h 927411"/>
                <a:gd name="connsiteX717" fmla="*/ 610485 w 951642"/>
                <a:gd name="connsiteY717" fmla="*/ 328099 h 927411"/>
                <a:gd name="connsiteX718" fmla="*/ 599303 w 951642"/>
                <a:gd name="connsiteY718" fmla="*/ 316916 h 927411"/>
                <a:gd name="connsiteX719" fmla="*/ 610485 w 951642"/>
                <a:gd name="connsiteY719" fmla="*/ 305734 h 927411"/>
                <a:gd name="connsiteX720" fmla="*/ 341157 w 951642"/>
                <a:gd name="connsiteY720" fmla="*/ 305734 h 927411"/>
                <a:gd name="connsiteX721" fmla="*/ 352340 w 951642"/>
                <a:gd name="connsiteY721" fmla="*/ 316916 h 927411"/>
                <a:gd name="connsiteX722" fmla="*/ 341157 w 951642"/>
                <a:gd name="connsiteY722" fmla="*/ 328099 h 927411"/>
                <a:gd name="connsiteX723" fmla="*/ 329975 w 951642"/>
                <a:gd name="connsiteY723" fmla="*/ 316916 h 927411"/>
                <a:gd name="connsiteX724" fmla="*/ 341157 w 951642"/>
                <a:gd name="connsiteY724" fmla="*/ 305734 h 927411"/>
                <a:gd name="connsiteX725" fmla="*/ 251374 w 951642"/>
                <a:gd name="connsiteY725" fmla="*/ 305734 h 927411"/>
                <a:gd name="connsiteX726" fmla="*/ 262557 w 951642"/>
                <a:gd name="connsiteY726" fmla="*/ 316916 h 927411"/>
                <a:gd name="connsiteX727" fmla="*/ 251374 w 951642"/>
                <a:gd name="connsiteY727" fmla="*/ 328099 h 927411"/>
                <a:gd name="connsiteX728" fmla="*/ 240192 w 951642"/>
                <a:gd name="connsiteY728" fmla="*/ 316916 h 927411"/>
                <a:gd name="connsiteX729" fmla="*/ 251374 w 951642"/>
                <a:gd name="connsiteY729" fmla="*/ 305734 h 927411"/>
                <a:gd name="connsiteX730" fmla="*/ 161601 w 951642"/>
                <a:gd name="connsiteY730" fmla="*/ 305734 h 927411"/>
                <a:gd name="connsiteX731" fmla="*/ 172784 w 951642"/>
                <a:gd name="connsiteY731" fmla="*/ 316916 h 927411"/>
                <a:gd name="connsiteX732" fmla="*/ 161601 w 951642"/>
                <a:gd name="connsiteY732" fmla="*/ 328099 h 927411"/>
                <a:gd name="connsiteX733" fmla="*/ 150419 w 951642"/>
                <a:gd name="connsiteY733" fmla="*/ 316916 h 927411"/>
                <a:gd name="connsiteX734" fmla="*/ 161601 w 951642"/>
                <a:gd name="connsiteY734" fmla="*/ 305734 h 927411"/>
                <a:gd name="connsiteX735" fmla="*/ 924696 w 951642"/>
                <a:gd name="connsiteY735" fmla="*/ 262071 h 927411"/>
                <a:gd name="connsiteX736" fmla="*/ 934659 w 951642"/>
                <a:gd name="connsiteY736" fmla="*/ 272034 h 927411"/>
                <a:gd name="connsiteX737" fmla="*/ 924696 w 951642"/>
                <a:gd name="connsiteY737" fmla="*/ 281997 h 927411"/>
                <a:gd name="connsiteX738" fmla="*/ 914733 w 951642"/>
                <a:gd name="connsiteY738" fmla="*/ 272034 h 927411"/>
                <a:gd name="connsiteX739" fmla="*/ 924696 w 951642"/>
                <a:gd name="connsiteY739" fmla="*/ 262071 h 927411"/>
                <a:gd name="connsiteX740" fmla="*/ 834923 w 951642"/>
                <a:gd name="connsiteY740" fmla="*/ 262071 h 927411"/>
                <a:gd name="connsiteX741" fmla="*/ 844886 w 951642"/>
                <a:gd name="connsiteY741" fmla="*/ 272034 h 927411"/>
                <a:gd name="connsiteX742" fmla="*/ 834923 w 951642"/>
                <a:gd name="connsiteY742" fmla="*/ 281997 h 927411"/>
                <a:gd name="connsiteX743" fmla="*/ 824960 w 951642"/>
                <a:gd name="connsiteY743" fmla="*/ 272034 h 927411"/>
                <a:gd name="connsiteX744" fmla="*/ 834923 w 951642"/>
                <a:gd name="connsiteY744" fmla="*/ 262071 h 927411"/>
                <a:gd name="connsiteX745" fmla="*/ 745150 w 951642"/>
                <a:gd name="connsiteY745" fmla="*/ 262071 h 927411"/>
                <a:gd name="connsiteX746" fmla="*/ 755113 w 951642"/>
                <a:gd name="connsiteY746" fmla="*/ 272034 h 927411"/>
                <a:gd name="connsiteX747" fmla="*/ 745150 w 951642"/>
                <a:gd name="connsiteY747" fmla="*/ 281997 h 927411"/>
                <a:gd name="connsiteX748" fmla="*/ 735187 w 951642"/>
                <a:gd name="connsiteY748" fmla="*/ 272034 h 927411"/>
                <a:gd name="connsiteX749" fmla="*/ 745150 w 951642"/>
                <a:gd name="connsiteY749" fmla="*/ 262071 h 927411"/>
                <a:gd name="connsiteX750" fmla="*/ 655367 w 951642"/>
                <a:gd name="connsiteY750" fmla="*/ 262071 h 927411"/>
                <a:gd name="connsiteX751" fmla="*/ 665330 w 951642"/>
                <a:gd name="connsiteY751" fmla="*/ 272034 h 927411"/>
                <a:gd name="connsiteX752" fmla="*/ 655367 w 951642"/>
                <a:gd name="connsiteY752" fmla="*/ 281997 h 927411"/>
                <a:gd name="connsiteX753" fmla="*/ 645404 w 951642"/>
                <a:gd name="connsiteY753" fmla="*/ 272034 h 927411"/>
                <a:gd name="connsiteX754" fmla="*/ 655367 w 951642"/>
                <a:gd name="connsiteY754" fmla="*/ 262071 h 927411"/>
                <a:gd name="connsiteX755" fmla="*/ 565594 w 951642"/>
                <a:gd name="connsiteY755" fmla="*/ 262071 h 927411"/>
                <a:gd name="connsiteX756" fmla="*/ 575557 w 951642"/>
                <a:gd name="connsiteY756" fmla="*/ 272034 h 927411"/>
                <a:gd name="connsiteX757" fmla="*/ 565594 w 951642"/>
                <a:gd name="connsiteY757" fmla="*/ 281997 h 927411"/>
                <a:gd name="connsiteX758" fmla="*/ 555631 w 951642"/>
                <a:gd name="connsiteY758" fmla="*/ 272034 h 927411"/>
                <a:gd name="connsiteX759" fmla="*/ 565594 w 951642"/>
                <a:gd name="connsiteY759" fmla="*/ 262071 h 927411"/>
                <a:gd name="connsiteX760" fmla="*/ 475821 w 951642"/>
                <a:gd name="connsiteY760" fmla="*/ 262071 h 927411"/>
                <a:gd name="connsiteX761" fmla="*/ 485784 w 951642"/>
                <a:gd name="connsiteY761" fmla="*/ 272034 h 927411"/>
                <a:gd name="connsiteX762" fmla="*/ 475821 w 951642"/>
                <a:gd name="connsiteY762" fmla="*/ 281997 h 927411"/>
                <a:gd name="connsiteX763" fmla="*/ 465858 w 951642"/>
                <a:gd name="connsiteY763" fmla="*/ 272034 h 927411"/>
                <a:gd name="connsiteX764" fmla="*/ 475821 w 951642"/>
                <a:gd name="connsiteY764" fmla="*/ 262071 h 927411"/>
                <a:gd name="connsiteX765" fmla="*/ 386048 w 951642"/>
                <a:gd name="connsiteY765" fmla="*/ 262071 h 927411"/>
                <a:gd name="connsiteX766" fmla="*/ 396011 w 951642"/>
                <a:gd name="connsiteY766" fmla="*/ 272034 h 927411"/>
                <a:gd name="connsiteX767" fmla="*/ 386048 w 951642"/>
                <a:gd name="connsiteY767" fmla="*/ 281997 h 927411"/>
                <a:gd name="connsiteX768" fmla="*/ 376085 w 951642"/>
                <a:gd name="connsiteY768" fmla="*/ 272034 h 927411"/>
                <a:gd name="connsiteX769" fmla="*/ 386048 w 951642"/>
                <a:gd name="connsiteY769" fmla="*/ 262071 h 927411"/>
                <a:gd name="connsiteX770" fmla="*/ 206483 w 951642"/>
                <a:gd name="connsiteY770" fmla="*/ 262071 h 927411"/>
                <a:gd name="connsiteX771" fmla="*/ 216446 w 951642"/>
                <a:gd name="connsiteY771" fmla="*/ 272034 h 927411"/>
                <a:gd name="connsiteX772" fmla="*/ 206483 w 951642"/>
                <a:gd name="connsiteY772" fmla="*/ 281997 h 927411"/>
                <a:gd name="connsiteX773" fmla="*/ 196520 w 951642"/>
                <a:gd name="connsiteY773" fmla="*/ 272034 h 927411"/>
                <a:gd name="connsiteX774" fmla="*/ 206483 w 951642"/>
                <a:gd name="connsiteY774" fmla="*/ 262071 h 927411"/>
                <a:gd name="connsiteX775" fmla="*/ 116710 w 951642"/>
                <a:gd name="connsiteY775" fmla="*/ 262071 h 927411"/>
                <a:gd name="connsiteX776" fmla="*/ 126673 w 951642"/>
                <a:gd name="connsiteY776" fmla="*/ 272034 h 927411"/>
                <a:gd name="connsiteX777" fmla="*/ 116710 w 951642"/>
                <a:gd name="connsiteY777" fmla="*/ 281997 h 927411"/>
                <a:gd name="connsiteX778" fmla="*/ 106747 w 951642"/>
                <a:gd name="connsiteY778" fmla="*/ 272034 h 927411"/>
                <a:gd name="connsiteX779" fmla="*/ 116710 w 951642"/>
                <a:gd name="connsiteY779" fmla="*/ 262071 h 927411"/>
                <a:gd name="connsiteX780" fmla="*/ 26937 w 951642"/>
                <a:gd name="connsiteY780" fmla="*/ 262071 h 927411"/>
                <a:gd name="connsiteX781" fmla="*/ 36900 w 951642"/>
                <a:gd name="connsiteY781" fmla="*/ 272034 h 927411"/>
                <a:gd name="connsiteX782" fmla="*/ 26937 w 951642"/>
                <a:gd name="connsiteY782" fmla="*/ 281997 h 927411"/>
                <a:gd name="connsiteX783" fmla="*/ 16974 w 951642"/>
                <a:gd name="connsiteY783" fmla="*/ 272034 h 927411"/>
                <a:gd name="connsiteX784" fmla="*/ 26937 w 951642"/>
                <a:gd name="connsiteY784" fmla="*/ 262071 h 927411"/>
                <a:gd name="connsiteX785" fmla="*/ 296266 w 951642"/>
                <a:gd name="connsiteY785" fmla="*/ 262062 h 927411"/>
                <a:gd name="connsiteX786" fmla="*/ 306238 w 951642"/>
                <a:gd name="connsiteY786" fmla="*/ 272035 h 927411"/>
                <a:gd name="connsiteX787" fmla="*/ 296266 w 951642"/>
                <a:gd name="connsiteY787" fmla="*/ 282007 h 927411"/>
                <a:gd name="connsiteX788" fmla="*/ 286293 w 951642"/>
                <a:gd name="connsiteY788" fmla="*/ 272035 h 927411"/>
                <a:gd name="connsiteX789" fmla="*/ 296266 w 951642"/>
                <a:gd name="connsiteY789" fmla="*/ 262062 h 927411"/>
                <a:gd name="connsiteX790" fmla="*/ 879815 w 951642"/>
                <a:gd name="connsiteY790" fmla="*/ 218390 h 927411"/>
                <a:gd name="connsiteX791" fmla="*/ 888568 w 951642"/>
                <a:gd name="connsiteY791" fmla="*/ 227143 h 927411"/>
                <a:gd name="connsiteX792" fmla="*/ 879815 w 951642"/>
                <a:gd name="connsiteY792" fmla="*/ 235897 h 927411"/>
                <a:gd name="connsiteX793" fmla="*/ 871061 w 951642"/>
                <a:gd name="connsiteY793" fmla="*/ 227143 h 927411"/>
                <a:gd name="connsiteX794" fmla="*/ 879815 w 951642"/>
                <a:gd name="connsiteY794" fmla="*/ 218390 h 927411"/>
                <a:gd name="connsiteX795" fmla="*/ 790032 w 951642"/>
                <a:gd name="connsiteY795" fmla="*/ 218390 h 927411"/>
                <a:gd name="connsiteX796" fmla="*/ 798786 w 951642"/>
                <a:gd name="connsiteY796" fmla="*/ 227143 h 927411"/>
                <a:gd name="connsiteX797" fmla="*/ 790032 w 951642"/>
                <a:gd name="connsiteY797" fmla="*/ 235897 h 927411"/>
                <a:gd name="connsiteX798" fmla="*/ 781279 w 951642"/>
                <a:gd name="connsiteY798" fmla="*/ 227143 h 927411"/>
                <a:gd name="connsiteX799" fmla="*/ 790032 w 951642"/>
                <a:gd name="connsiteY799" fmla="*/ 218390 h 927411"/>
                <a:gd name="connsiteX800" fmla="*/ 700258 w 951642"/>
                <a:gd name="connsiteY800" fmla="*/ 218390 h 927411"/>
                <a:gd name="connsiteX801" fmla="*/ 709012 w 951642"/>
                <a:gd name="connsiteY801" fmla="*/ 227143 h 927411"/>
                <a:gd name="connsiteX802" fmla="*/ 700258 w 951642"/>
                <a:gd name="connsiteY802" fmla="*/ 235897 h 927411"/>
                <a:gd name="connsiteX803" fmla="*/ 691505 w 951642"/>
                <a:gd name="connsiteY803" fmla="*/ 227143 h 927411"/>
                <a:gd name="connsiteX804" fmla="*/ 700258 w 951642"/>
                <a:gd name="connsiteY804" fmla="*/ 218390 h 927411"/>
                <a:gd name="connsiteX805" fmla="*/ 610485 w 951642"/>
                <a:gd name="connsiteY805" fmla="*/ 218390 h 927411"/>
                <a:gd name="connsiteX806" fmla="*/ 619239 w 951642"/>
                <a:gd name="connsiteY806" fmla="*/ 227143 h 927411"/>
                <a:gd name="connsiteX807" fmla="*/ 610485 w 951642"/>
                <a:gd name="connsiteY807" fmla="*/ 235897 h 927411"/>
                <a:gd name="connsiteX808" fmla="*/ 601732 w 951642"/>
                <a:gd name="connsiteY808" fmla="*/ 227143 h 927411"/>
                <a:gd name="connsiteX809" fmla="*/ 610485 w 951642"/>
                <a:gd name="connsiteY809" fmla="*/ 218390 h 927411"/>
                <a:gd name="connsiteX810" fmla="*/ 520713 w 951642"/>
                <a:gd name="connsiteY810" fmla="*/ 218390 h 927411"/>
                <a:gd name="connsiteX811" fmla="*/ 529466 w 951642"/>
                <a:gd name="connsiteY811" fmla="*/ 227143 h 927411"/>
                <a:gd name="connsiteX812" fmla="*/ 520713 w 951642"/>
                <a:gd name="connsiteY812" fmla="*/ 235897 h 927411"/>
                <a:gd name="connsiteX813" fmla="*/ 511959 w 951642"/>
                <a:gd name="connsiteY813" fmla="*/ 227143 h 927411"/>
                <a:gd name="connsiteX814" fmla="*/ 520713 w 951642"/>
                <a:gd name="connsiteY814" fmla="*/ 218390 h 927411"/>
                <a:gd name="connsiteX815" fmla="*/ 430930 w 951642"/>
                <a:gd name="connsiteY815" fmla="*/ 218390 h 927411"/>
                <a:gd name="connsiteX816" fmla="*/ 439684 w 951642"/>
                <a:gd name="connsiteY816" fmla="*/ 227143 h 927411"/>
                <a:gd name="connsiteX817" fmla="*/ 430930 w 951642"/>
                <a:gd name="connsiteY817" fmla="*/ 235897 h 927411"/>
                <a:gd name="connsiteX818" fmla="*/ 422177 w 951642"/>
                <a:gd name="connsiteY818" fmla="*/ 227143 h 927411"/>
                <a:gd name="connsiteX819" fmla="*/ 430930 w 951642"/>
                <a:gd name="connsiteY819" fmla="*/ 218390 h 927411"/>
                <a:gd name="connsiteX820" fmla="*/ 341156 w 951642"/>
                <a:gd name="connsiteY820" fmla="*/ 218390 h 927411"/>
                <a:gd name="connsiteX821" fmla="*/ 349910 w 951642"/>
                <a:gd name="connsiteY821" fmla="*/ 227143 h 927411"/>
                <a:gd name="connsiteX822" fmla="*/ 341156 w 951642"/>
                <a:gd name="connsiteY822" fmla="*/ 235897 h 927411"/>
                <a:gd name="connsiteX823" fmla="*/ 332403 w 951642"/>
                <a:gd name="connsiteY823" fmla="*/ 227143 h 927411"/>
                <a:gd name="connsiteX824" fmla="*/ 341156 w 951642"/>
                <a:gd name="connsiteY824" fmla="*/ 218390 h 927411"/>
                <a:gd name="connsiteX825" fmla="*/ 251374 w 951642"/>
                <a:gd name="connsiteY825" fmla="*/ 218390 h 927411"/>
                <a:gd name="connsiteX826" fmla="*/ 260128 w 951642"/>
                <a:gd name="connsiteY826" fmla="*/ 227143 h 927411"/>
                <a:gd name="connsiteX827" fmla="*/ 251374 w 951642"/>
                <a:gd name="connsiteY827" fmla="*/ 235897 h 927411"/>
                <a:gd name="connsiteX828" fmla="*/ 242621 w 951642"/>
                <a:gd name="connsiteY828" fmla="*/ 227143 h 927411"/>
                <a:gd name="connsiteX829" fmla="*/ 251374 w 951642"/>
                <a:gd name="connsiteY829" fmla="*/ 218390 h 927411"/>
                <a:gd name="connsiteX830" fmla="*/ 161601 w 951642"/>
                <a:gd name="connsiteY830" fmla="*/ 218390 h 927411"/>
                <a:gd name="connsiteX831" fmla="*/ 170355 w 951642"/>
                <a:gd name="connsiteY831" fmla="*/ 227143 h 927411"/>
                <a:gd name="connsiteX832" fmla="*/ 161601 w 951642"/>
                <a:gd name="connsiteY832" fmla="*/ 235897 h 927411"/>
                <a:gd name="connsiteX833" fmla="*/ 152848 w 951642"/>
                <a:gd name="connsiteY833" fmla="*/ 227143 h 927411"/>
                <a:gd name="connsiteX834" fmla="*/ 161601 w 951642"/>
                <a:gd name="connsiteY834" fmla="*/ 218390 h 927411"/>
                <a:gd name="connsiteX835" fmla="*/ 71828 w 951642"/>
                <a:gd name="connsiteY835" fmla="*/ 218390 h 927411"/>
                <a:gd name="connsiteX836" fmla="*/ 80582 w 951642"/>
                <a:gd name="connsiteY836" fmla="*/ 227143 h 927411"/>
                <a:gd name="connsiteX837" fmla="*/ 71828 w 951642"/>
                <a:gd name="connsiteY837" fmla="*/ 235897 h 927411"/>
                <a:gd name="connsiteX838" fmla="*/ 63075 w 951642"/>
                <a:gd name="connsiteY838" fmla="*/ 227143 h 927411"/>
                <a:gd name="connsiteX839" fmla="*/ 71828 w 951642"/>
                <a:gd name="connsiteY839" fmla="*/ 218390 h 927411"/>
                <a:gd name="connsiteX840" fmla="*/ 924706 w 951642"/>
                <a:gd name="connsiteY840" fmla="*/ 174717 h 927411"/>
                <a:gd name="connsiteX841" fmla="*/ 932250 w 951642"/>
                <a:gd name="connsiteY841" fmla="*/ 182261 h 927411"/>
                <a:gd name="connsiteX842" fmla="*/ 924706 w 951642"/>
                <a:gd name="connsiteY842" fmla="*/ 189805 h 927411"/>
                <a:gd name="connsiteX843" fmla="*/ 917162 w 951642"/>
                <a:gd name="connsiteY843" fmla="*/ 182261 h 927411"/>
                <a:gd name="connsiteX844" fmla="*/ 924706 w 951642"/>
                <a:gd name="connsiteY844" fmla="*/ 174717 h 927411"/>
                <a:gd name="connsiteX845" fmla="*/ 834924 w 951642"/>
                <a:gd name="connsiteY845" fmla="*/ 174717 h 927411"/>
                <a:gd name="connsiteX846" fmla="*/ 842468 w 951642"/>
                <a:gd name="connsiteY846" fmla="*/ 182261 h 927411"/>
                <a:gd name="connsiteX847" fmla="*/ 834924 w 951642"/>
                <a:gd name="connsiteY847" fmla="*/ 189805 h 927411"/>
                <a:gd name="connsiteX848" fmla="*/ 827380 w 951642"/>
                <a:gd name="connsiteY848" fmla="*/ 182261 h 927411"/>
                <a:gd name="connsiteX849" fmla="*/ 834924 w 951642"/>
                <a:gd name="connsiteY849" fmla="*/ 174717 h 927411"/>
                <a:gd name="connsiteX850" fmla="*/ 745141 w 951642"/>
                <a:gd name="connsiteY850" fmla="*/ 174717 h 927411"/>
                <a:gd name="connsiteX851" fmla="*/ 752685 w 951642"/>
                <a:gd name="connsiteY851" fmla="*/ 182261 h 927411"/>
                <a:gd name="connsiteX852" fmla="*/ 745141 w 951642"/>
                <a:gd name="connsiteY852" fmla="*/ 189805 h 927411"/>
                <a:gd name="connsiteX853" fmla="*/ 737597 w 951642"/>
                <a:gd name="connsiteY853" fmla="*/ 182261 h 927411"/>
                <a:gd name="connsiteX854" fmla="*/ 745141 w 951642"/>
                <a:gd name="connsiteY854" fmla="*/ 174717 h 927411"/>
                <a:gd name="connsiteX855" fmla="*/ 655368 w 951642"/>
                <a:gd name="connsiteY855" fmla="*/ 174717 h 927411"/>
                <a:gd name="connsiteX856" fmla="*/ 662912 w 951642"/>
                <a:gd name="connsiteY856" fmla="*/ 182261 h 927411"/>
                <a:gd name="connsiteX857" fmla="*/ 655368 w 951642"/>
                <a:gd name="connsiteY857" fmla="*/ 189805 h 927411"/>
                <a:gd name="connsiteX858" fmla="*/ 647824 w 951642"/>
                <a:gd name="connsiteY858" fmla="*/ 182261 h 927411"/>
                <a:gd name="connsiteX859" fmla="*/ 655368 w 951642"/>
                <a:gd name="connsiteY859" fmla="*/ 174717 h 927411"/>
                <a:gd name="connsiteX860" fmla="*/ 565595 w 951642"/>
                <a:gd name="connsiteY860" fmla="*/ 174717 h 927411"/>
                <a:gd name="connsiteX861" fmla="*/ 573139 w 951642"/>
                <a:gd name="connsiteY861" fmla="*/ 182261 h 927411"/>
                <a:gd name="connsiteX862" fmla="*/ 565595 w 951642"/>
                <a:gd name="connsiteY862" fmla="*/ 189805 h 927411"/>
                <a:gd name="connsiteX863" fmla="*/ 558051 w 951642"/>
                <a:gd name="connsiteY863" fmla="*/ 182261 h 927411"/>
                <a:gd name="connsiteX864" fmla="*/ 565595 w 951642"/>
                <a:gd name="connsiteY864" fmla="*/ 174717 h 927411"/>
                <a:gd name="connsiteX865" fmla="*/ 475822 w 951642"/>
                <a:gd name="connsiteY865" fmla="*/ 174717 h 927411"/>
                <a:gd name="connsiteX866" fmla="*/ 483366 w 951642"/>
                <a:gd name="connsiteY866" fmla="*/ 182261 h 927411"/>
                <a:gd name="connsiteX867" fmla="*/ 475822 w 951642"/>
                <a:gd name="connsiteY867" fmla="*/ 189805 h 927411"/>
                <a:gd name="connsiteX868" fmla="*/ 468278 w 951642"/>
                <a:gd name="connsiteY868" fmla="*/ 182261 h 927411"/>
                <a:gd name="connsiteX869" fmla="*/ 475822 w 951642"/>
                <a:gd name="connsiteY869" fmla="*/ 174717 h 927411"/>
                <a:gd name="connsiteX870" fmla="*/ 386039 w 951642"/>
                <a:gd name="connsiteY870" fmla="*/ 174717 h 927411"/>
                <a:gd name="connsiteX871" fmla="*/ 393583 w 951642"/>
                <a:gd name="connsiteY871" fmla="*/ 182261 h 927411"/>
                <a:gd name="connsiteX872" fmla="*/ 386039 w 951642"/>
                <a:gd name="connsiteY872" fmla="*/ 189805 h 927411"/>
                <a:gd name="connsiteX873" fmla="*/ 378495 w 951642"/>
                <a:gd name="connsiteY873" fmla="*/ 182261 h 927411"/>
                <a:gd name="connsiteX874" fmla="*/ 386039 w 951642"/>
                <a:gd name="connsiteY874" fmla="*/ 174717 h 927411"/>
                <a:gd name="connsiteX875" fmla="*/ 296266 w 951642"/>
                <a:gd name="connsiteY875" fmla="*/ 174717 h 927411"/>
                <a:gd name="connsiteX876" fmla="*/ 303810 w 951642"/>
                <a:gd name="connsiteY876" fmla="*/ 182261 h 927411"/>
                <a:gd name="connsiteX877" fmla="*/ 296266 w 951642"/>
                <a:gd name="connsiteY877" fmla="*/ 189805 h 927411"/>
                <a:gd name="connsiteX878" fmla="*/ 288722 w 951642"/>
                <a:gd name="connsiteY878" fmla="*/ 182261 h 927411"/>
                <a:gd name="connsiteX879" fmla="*/ 296266 w 951642"/>
                <a:gd name="connsiteY879" fmla="*/ 174717 h 927411"/>
                <a:gd name="connsiteX880" fmla="*/ 206493 w 951642"/>
                <a:gd name="connsiteY880" fmla="*/ 174717 h 927411"/>
                <a:gd name="connsiteX881" fmla="*/ 214037 w 951642"/>
                <a:gd name="connsiteY881" fmla="*/ 182261 h 927411"/>
                <a:gd name="connsiteX882" fmla="*/ 206493 w 951642"/>
                <a:gd name="connsiteY882" fmla="*/ 189805 h 927411"/>
                <a:gd name="connsiteX883" fmla="*/ 198949 w 951642"/>
                <a:gd name="connsiteY883" fmla="*/ 182261 h 927411"/>
                <a:gd name="connsiteX884" fmla="*/ 206493 w 951642"/>
                <a:gd name="connsiteY884" fmla="*/ 174717 h 927411"/>
                <a:gd name="connsiteX885" fmla="*/ 116710 w 951642"/>
                <a:gd name="connsiteY885" fmla="*/ 174717 h 927411"/>
                <a:gd name="connsiteX886" fmla="*/ 124254 w 951642"/>
                <a:gd name="connsiteY886" fmla="*/ 182261 h 927411"/>
                <a:gd name="connsiteX887" fmla="*/ 116710 w 951642"/>
                <a:gd name="connsiteY887" fmla="*/ 189805 h 927411"/>
                <a:gd name="connsiteX888" fmla="*/ 109166 w 951642"/>
                <a:gd name="connsiteY888" fmla="*/ 182261 h 927411"/>
                <a:gd name="connsiteX889" fmla="*/ 116710 w 951642"/>
                <a:gd name="connsiteY889" fmla="*/ 174717 h 927411"/>
                <a:gd name="connsiteX890" fmla="*/ 26937 w 951642"/>
                <a:gd name="connsiteY890" fmla="*/ 174717 h 927411"/>
                <a:gd name="connsiteX891" fmla="*/ 34481 w 951642"/>
                <a:gd name="connsiteY891" fmla="*/ 182261 h 927411"/>
                <a:gd name="connsiteX892" fmla="*/ 26937 w 951642"/>
                <a:gd name="connsiteY892" fmla="*/ 189805 h 927411"/>
                <a:gd name="connsiteX893" fmla="*/ 19393 w 951642"/>
                <a:gd name="connsiteY893" fmla="*/ 182261 h 927411"/>
                <a:gd name="connsiteX894" fmla="*/ 26937 w 951642"/>
                <a:gd name="connsiteY894" fmla="*/ 174717 h 927411"/>
                <a:gd name="connsiteX895" fmla="*/ 700259 w 951642"/>
                <a:gd name="connsiteY895" fmla="*/ 131045 h 927411"/>
                <a:gd name="connsiteX896" fmla="*/ 706583 w 951642"/>
                <a:gd name="connsiteY896" fmla="*/ 137370 h 927411"/>
                <a:gd name="connsiteX897" fmla="*/ 700259 w 951642"/>
                <a:gd name="connsiteY897" fmla="*/ 143694 h 927411"/>
                <a:gd name="connsiteX898" fmla="*/ 693934 w 951642"/>
                <a:gd name="connsiteY898" fmla="*/ 137370 h 927411"/>
                <a:gd name="connsiteX899" fmla="*/ 700259 w 951642"/>
                <a:gd name="connsiteY899" fmla="*/ 131045 h 927411"/>
                <a:gd name="connsiteX900" fmla="*/ 251375 w 951642"/>
                <a:gd name="connsiteY900" fmla="*/ 131045 h 927411"/>
                <a:gd name="connsiteX901" fmla="*/ 257699 w 951642"/>
                <a:gd name="connsiteY901" fmla="*/ 137370 h 927411"/>
                <a:gd name="connsiteX902" fmla="*/ 251375 w 951642"/>
                <a:gd name="connsiteY902" fmla="*/ 143694 h 927411"/>
                <a:gd name="connsiteX903" fmla="*/ 245050 w 951642"/>
                <a:gd name="connsiteY903" fmla="*/ 137370 h 927411"/>
                <a:gd name="connsiteX904" fmla="*/ 251375 w 951642"/>
                <a:gd name="connsiteY904" fmla="*/ 131045 h 927411"/>
                <a:gd name="connsiteX905" fmla="*/ 879815 w 951642"/>
                <a:gd name="connsiteY905" fmla="*/ 131036 h 927411"/>
                <a:gd name="connsiteX906" fmla="*/ 886149 w 951642"/>
                <a:gd name="connsiteY906" fmla="*/ 137370 h 927411"/>
                <a:gd name="connsiteX907" fmla="*/ 879815 w 951642"/>
                <a:gd name="connsiteY907" fmla="*/ 143704 h 927411"/>
                <a:gd name="connsiteX908" fmla="*/ 873481 w 951642"/>
                <a:gd name="connsiteY908" fmla="*/ 137370 h 927411"/>
                <a:gd name="connsiteX909" fmla="*/ 879815 w 951642"/>
                <a:gd name="connsiteY909" fmla="*/ 131036 h 927411"/>
                <a:gd name="connsiteX910" fmla="*/ 790032 w 951642"/>
                <a:gd name="connsiteY910" fmla="*/ 131036 h 927411"/>
                <a:gd name="connsiteX911" fmla="*/ 796366 w 951642"/>
                <a:gd name="connsiteY911" fmla="*/ 137370 h 927411"/>
                <a:gd name="connsiteX912" fmla="*/ 790032 w 951642"/>
                <a:gd name="connsiteY912" fmla="*/ 143704 h 927411"/>
                <a:gd name="connsiteX913" fmla="*/ 783698 w 951642"/>
                <a:gd name="connsiteY913" fmla="*/ 137370 h 927411"/>
                <a:gd name="connsiteX914" fmla="*/ 790032 w 951642"/>
                <a:gd name="connsiteY914" fmla="*/ 131036 h 927411"/>
                <a:gd name="connsiteX915" fmla="*/ 610486 w 951642"/>
                <a:gd name="connsiteY915" fmla="*/ 131036 h 927411"/>
                <a:gd name="connsiteX916" fmla="*/ 616820 w 951642"/>
                <a:gd name="connsiteY916" fmla="*/ 137370 h 927411"/>
                <a:gd name="connsiteX917" fmla="*/ 610486 w 951642"/>
                <a:gd name="connsiteY917" fmla="*/ 143704 h 927411"/>
                <a:gd name="connsiteX918" fmla="*/ 604152 w 951642"/>
                <a:gd name="connsiteY918" fmla="*/ 137370 h 927411"/>
                <a:gd name="connsiteX919" fmla="*/ 610486 w 951642"/>
                <a:gd name="connsiteY919" fmla="*/ 131036 h 927411"/>
                <a:gd name="connsiteX920" fmla="*/ 520703 w 951642"/>
                <a:gd name="connsiteY920" fmla="*/ 131036 h 927411"/>
                <a:gd name="connsiteX921" fmla="*/ 527037 w 951642"/>
                <a:gd name="connsiteY921" fmla="*/ 137370 h 927411"/>
                <a:gd name="connsiteX922" fmla="*/ 520703 w 951642"/>
                <a:gd name="connsiteY922" fmla="*/ 143704 h 927411"/>
                <a:gd name="connsiteX923" fmla="*/ 514369 w 951642"/>
                <a:gd name="connsiteY923" fmla="*/ 137370 h 927411"/>
                <a:gd name="connsiteX924" fmla="*/ 520703 w 951642"/>
                <a:gd name="connsiteY924" fmla="*/ 131036 h 927411"/>
                <a:gd name="connsiteX925" fmla="*/ 430930 w 951642"/>
                <a:gd name="connsiteY925" fmla="*/ 131036 h 927411"/>
                <a:gd name="connsiteX926" fmla="*/ 437264 w 951642"/>
                <a:gd name="connsiteY926" fmla="*/ 137370 h 927411"/>
                <a:gd name="connsiteX927" fmla="*/ 430930 w 951642"/>
                <a:gd name="connsiteY927" fmla="*/ 143704 h 927411"/>
                <a:gd name="connsiteX928" fmla="*/ 424596 w 951642"/>
                <a:gd name="connsiteY928" fmla="*/ 137370 h 927411"/>
                <a:gd name="connsiteX929" fmla="*/ 430930 w 951642"/>
                <a:gd name="connsiteY929" fmla="*/ 131036 h 927411"/>
                <a:gd name="connsiteX930" fmla="*/ 341147 w 951642"/>
                <a:gd name="connsiteY930" fmla="*/ 131036 h 927411"/>
                <a:gd name="connsiteX931" fmla="*/ 347481 w 951642"/>
                <a:gd name="connsiteY931" fmla="*/ 137370 h 927411"/>
                <a:gd name="connsiteX932" fmla="*/ 341147 w 951642"/>
                <a:gd name="connsiteY932" fmla="*/ 143704 h 927411"/>
                <a:gd name="connsiteX933" fmla="*/ 334813 w 951642"/>
                <a:gd name="connsiteY933" fmla="*/ 137370 h 927411"/>
                <a:gd name="connsiteX934" fmla="*/ 341147 w 951642"/>
                <a:gd name="connsiteY934" fmla="*/ 131036 h 927411"/>
                <a:gd name="connsiteX935" fmla="*/ 161601 w 951642"/>
                <a:gd name="connsiteY935" fmla="*/ 131036 h 927411"/>
                <a:gd name="connsiteX936" fmla="*/ 167935 w 951642"/>
                <a:gd name="connsiteY936" fmla="*/ 137370 h 927411"/>
                <a:gd name="connsiteX937" fmla="*/ 161601 w 951642"/>
                <a:gd name="connsiteY937" fmla="*/ 143704 h 927411"/>
                <a:gd name="connsiteX938" fmla="*/ 155267 w 951642"/>
                <a:gd name="connsiteY938" fmla="*/ 137370 h 927411"/>
                <a:gd name="connsiteX939" fmla="*/ 161601 w 951642"/>
                <a:gd name="connsiteY939" fmla="*/ 131036 h 927411"/>
                <a:gd name="connsiteX940" fmla="*/ 71828 w 951642"/>
                <a:gd name="connsiteY940" fmla="*/ 131036 h 927411"/>
                <a:gd name="connsiteX941" fmla="*/ 78162 w 951642"/>
                <a:gd name="connsiteY941" fmla="*/ 137370 h 927411"/>
                <a:gd name="connsiteX942" fmla="*/ 71828 w 951642"/>
                <a:gd name="connsiteY942" fmla="*/ 143704 h 927411"/>
                <a:gd name="connsiteX943" fmla="*/ 65494 w 951642"/>
                <a:gd name="connsiteY943" fmla="*/ 137370 h 927411"/>
                <a:gd name="connsiteX944" fmla="*/ 71828 w 951642"/>
                <a:gd name="connsiteY944" fmla="*/ 131036 h 927411"/>
                <a:gd name="connsiteX945" fmla="*/ 924706 w 951642"/>
                <a:gd name="connsiteY945" fmla="*/ 87364 h 927411"/>
                <a:gd name="connsiteX946" fmla="*/ 929821 w 951642"/>
                <a:gd name="connsiteY946" fmla="*/ 92479 h 927411"/>
                <a:gd name="connsiteX947" fmla="*/ 924706 w 951642"/>
                <a:gd name="connsiteY947" fmla="*/ 97594 h 927411"/>
                <a:gd name="connsiteX948" fmla="*/ 919591 w 951642"/>
                <a:gd name="connsiteY948" fmla="*/ 92479 h 927411"/>
                <a:gd name="connsiteX949" fmla="*/ 924706 w 951642"/>
                <a:gd name="connsiteY949" fmla="*/ 87364 h 927411"/>
                <a:gd name="connsiteX950" fmla="*/ 834923 w 951642"/>
                <a:gd name="connsiteY950" fmla="*/ 87364 h 927411"/>
                <a:gd name="connsiteX951" fmla="*/ 840038 w 951642"/>
                <a:gd name="connsiteY951" fmla="*/ 92479 h 927411"/>
                <a:gd name="connsiteX952" fmla="*/ 834923 w 951642"/>
                <a:gd name="connsiteY952" fmla="*/ 97594 h 927411"/>
                <a:gd name="connsiteX953" fmla="*/ 829808 w 951642"/>
                <a:gd name="connsiteY953" fmla="*/ 92479 h 927411"/>
                <a:gd name="connsiteX954" fmla="*/ 834923 w 951642"/>
                <a:gd name="connsiteY954" fmla="*/ 87364 h 927411"/>
                <a:gd name="connsiteX955" fmla="*/ 745150 w 951642"/>
                <a:gd name="connsiteY955" fmla="*/ 87364 h 927411"/>
                <a:gd name="connsiteX956" fmla="*/ 750265 w 951642"/>
                <a:gd name="connsiteY956" fmla="*/ 92479 h 927411"/>
                <a:gd name="connsiteX957" fmla="*/ 745150 w 951642"/>
                <a:gd name="connsiteY957" fmla="*/ 97594 h 927411"/>
                <a:gd name="connsiteX958" fmla="*/ 740035 w 951642"/>
                <a:gd name="connsiteY958" fmla="*/ 92479 h 927411"/>
                <a:gd name="connsiteX959" fmla="*/ 745150 w 951642"/>
                <a:gd name="connsiteY959" fmla="*/ 87364 h 927411"/>
                <a:gd name="connsiteX960" fmla="*/ 655368 w 951642"/>
                <a:gd name="connsiteY960" fmla="*/ 87364 h 927411"/>
                <a:gd name="connsiteX961" fmla="*/ 660483 w 951642"/>
                <a:gd name="connsiteY961" fmla="*/ 92479 h 927411"/>
                <a:gd name="connsiteX962" fmla="*/ 655368 w 951642"/>
                <a:gd name="connsiteY962" fmla="*/ 97594 h 927411"/>
                <a:gd name="connsiteX963" fmla="*/ 650253 w 951642"/>
                <a:gd name="connsiteY963" fmla="*/ 92479 h 927411"/>
                <a:gd name="connsiteX964" fmla="*/ 655368 w 951642"/>
                <a:gd name="connsiteY964" fmla="*/ 87364 h 927411"/>
                <a:gd name="connsiteX965" fmla="*/ 565595 w 951642"/>
                <a:gd name="connsiteY965" fmla="*/ 87364 h 927411"/>
                <a:gd name="connsiteX966" fmla="*/ 570710 w 951642"/>
                <a:gd name="connsiteY966" fmla="*/ 92479 h 927411"/>
                <a:gd name="connsiteX967" fmla="*/ 565595 w 951642"/>
                <a:gd name="connsiteY967" fmla="*/ 97594 h 927411"/>
                <a:gd name="connsiteX968" fmla="*/ 560480 w 951642"/>
                <a:gd name="connsiteY968" fmla="*/ 92479 h 927411"/>
                <a:gd name="connsiteX969" fmla="*/ 565595 w 951642"/>
                <a:gd name="connsiteY969" fmla="*/ 87364 h 927411"/>
                <a:gd name="connsiteX970" fmla="*/ 475821 w 951642"/>
                <a:gd name="connsiteY970" fmla="*/ 87364 h 927411"/>
                <a:gd name="connsiteX971" fmla="*/ 480936 w 951642"/>
                <a:gd name="connsiteY971" fmla="*/ 92479 h 927411"/>
                <a:gd name="connsiteX972" fmla="*/ 475821 w 951642"/>
                <a:gd name="connsiteY972" fmla="*/ 97594 h 927411"/>
                <a:gd name="connsiteX973" fmla="*/ 470706 w 951642"/>
                <a:gd name="connsiteY973" fmla="*/ 92479 h 927411"/>
                <a:gd name="connsiteX974" fmla="*/ 475821 w 951642"/>
                <a:gd name="connsiteY974" fmla="*/ 87364 h 927411"/>
                <a:gd name="connsiteX975" fmla="*/ 296266 w 951642"/>
                <a:gd name="connsiteY975" fmla="*/ 87364 h 927411"/>
                <a:gd name="connsiteX976" fmla="*/ 301381 w 951642"/>
                <a:gd name="connsiteY976" fmla="*/ 92479 h 927411"/>
                <a:gd name="connsiteX977" fmla="*/ 296266 w 951642"/>
                <a:gd name="connsiteY977" fmla="*/ 97594 h 927411"/>
                <a:gd name="connsiteX978" fmla="*/ 291151 w 951642"/>
                <a:gd name="connsiteY978" fmla="*/ 92479 h 927411"/>
                <a:gd name="connsiteX979" fmla="*/ 296266 w 951642"/>
                <a:gd name="connsiteY979" fmla="*/ 87364 h 927411"/>
                <a:gd name="connsiteX980" fmla="*/ 206483 w 951642"/>
                <a:gd name="connsiteY980" fmla="*/ 87364 h 927411"/>
                <a:gd name="connsiteX981" fmla="*/ 211598 w 951642"/>
                <a:gd name="connsiteY981" fmla="*/ 92479 h 927411"/>
                <a:gd name="connsiteX982" fmla="*/ 206483 w 951642"/>
                <a:gd name="connsiteY982" fmla="*/ 97594 h 927411"/>
                <a:gd name="connsiteX983" fmla="*/ 201368 w 951642"/>
                <a:gd name="connsiteY983" fmla="*/ 92479 h 927411"/>
                <a:gd name="connsiteX984" fmla="*/ 206483 w 951642"/>
                <a:gd name="connsiteY984" fmla="*/ 87364 h 927411"/>
                <a:gd name="connsiteX985" fmla="*/ 26937 w 951642"/>
                <a:gd name="connsiteY985" fmla="*/ 87364 h 927411"/>
                <a:gd name="connsiteX986" fmla="*/ 32052 w 951642"/>
                <a:gd name="connsiteY986" fmla="*/ 92479 h 927411"/>
                <a:gd name="connsiteX987" fmla="*/ 26937 w 951642"/>
                <a:gd name="connsiteY987" fmla="*/ 97594 h 927411"/>
                <a:gd name="connsiteX988" fmla="*/ 21822 w 951642"/>
                <a:gd name="connsiteY988" fmla="*/ 92479 h 927411"/>
                <a:gd name="connsiteX989" fmla="*/ 26937 w 951642"/>
                <a:gd name="connsiteY989" fmla="*/ 87364 h 927411"/>
                <a:gd name="connsiteX990" fmla="*/ 386038 w 951642"/>
                <a:gd name="connsiteY990" fmla="*/ 87354 h 927411"/>
                <a:gd name="connsiteX991" fmla="*/ 391163 w 951642"/>
                <a:gd name="connsiteY991" fmla="*/ 92478 h 927411"/>
                <a:gd name="connsiteX992" fmla="*/ 386038 w 951642"/>
                <a:gd name="connsiteY992" fmla="*/ 97603 h 927411"/>
                <a:gd name="connsiteX993" fmla="*/ 380914 w 951642"/>
                <a:gd name="connsiteY993" fmla="*/ 92478 h 927411"/>
                <a:gd name="connsiteX994" fmla="*/ 386038 w 951642"/>
                <a:gd name="connsiteY994" fmla="*/ 87354 h 927411"/>
                <a:gd name="connsiteX995" fmla="*/ 116709 w 951642"/>
                <a:gd name="connsiteY995" fmla="*/ 87354 h 927411"/>
                <a:gd name="connsiteX996" fmla="*/ 121834 w 951642"/>
                <a:gd name="connsiteY996" fmla="*/ 92478 h 927411"/>
                <a:gd name="connsiteX997" fmla="*/ 116709 w 951642"/>
                <a:gd name="connsiteY997" fmla="*/ 97603 h 927411"/>
                <a:gd name="connsiteX998" fmla="*/ 111585 w 951642"/>
                <a:gd name="connsiteY998" fmla="*/ 92478 h 927411"/>
                <a:gd name="connsiteX999" fmla="*/ 116709 w 951642"/>
                <a:gd name="connsiteY999" fmla="*/ 87354 h 927411"/>
                <a:gd name="connsiteX1000" fmla="*/ 879814 w 951642"/>
                <a:gd name="connsiteY1000" fmla="*/ 43682 h 927411"/>
                <a:gd name="connsiteX1001" fmla="*/ 883719 w 951642"/>
                <a:gd name="connsiteY1001" fmla="*/ 47587 h 927411"/>
                <a:gd name="connsiteX1002" fmla="*/ 879814 w 951642"/>
                <a:gd name="connsiteY1002" fmla="*/ 51493 h 927411"/>
                <a:gd name="connsiteX1003" fmla="*/ 875909 w 951642"/>
                <a:gd name="connsiteY1003" fmla="*/ 47587 h 927411"/>
                <a:gd name="connsiteX1004" fmla="*/ 879814 w 951642"/>
                <a:gd name="connsiteY1004" fmla="*/ 43682 h 927411"/>
                <a:gd name="connsiteX1005" fmla="*/ 790041 w 951642"/>
                <a:gd name="connsiteY1005" fmla="*/ 43682 h 927411"/>
                <a:gd name="connsiteX1006" fmla="*/ 793946 w 951642"/>
                <a:gd name="connsiteY1006" fmla="*/ 47587 h 927411"/>
                <a:gd name="connsiteX1007" fmla="*/ 790041 w 951642"/>
                <a:gd name="connsiteY1007" fmla="*/ 51493 h 927411"/>
                <a:gd name="connsiteX1008" fmla="*/ 786136 w 951642"/>
                <a:gd name="connsiteY1008" fmla="*/ 47587 h 927411"/>
                <a:gd name="connsiteX1009" fmla="*/ 790041 w 951642"/>
                <a:gd name="connsiteY1009" fmla="*/ 43682 h 927411"/>
                <a:gd name="connsiteX1010" fmla="*/ 700259 w 951642"/>
                <a:gd name="connsiteY1010" fmla="*/ 43682 h 927411"/>
                <a:gd name="connsiteX1011" fmla="*/ 704165 w 951642"/>
                <a:gd name="connsiteY1011" fmla="*/ 47587 h 927411"/>
                <a:gd name="connsiteX1012" fmla="*/ 700259 w 951642"/>
                <a:gd name="connsiteY1012" fmla="*/ 51493 h 927411"/>
                <a:gd name="connsiteX1013" fmla="*/ 696354 w 951642"/>
                <a:gd name="connsiteY1013" fmla="*/ 47587 h 927411"/>
                <a:gd name="connsiteX1014" fmla="*/ 700259 w 951642"/>
                <a:gd name="connsiteY1014" fmla="*/ 43682 h 927411"/>
                <a:gd name="connsiteX1015" fmla="*/ 610486 w 951642"/>
                <a:gd name="connsiteY1015" fmla="*/ 43682 h 927411"/>
                <a:gd name="connsiteX1016" fmla="*/ 614391 w 951642"/>
                <a:gd name="connsiteY1016" fmla="*/ 47587 h 927411"/>
                <a:gd name="connsiteX1017" fmla="*/ 610486 w 951642"/>
                <a:gd name="connsiteY1017" fmla="*/ 51493 h 927411"/>
                <a:gd name="connsiteX1018" fmla="*/ 606581 w 951642"/>
                <a:gd name="connsiteY1018" fmla="*/ 47587 h 927411"/>
                <a:gd name="connsiteX1019" fmla="*/ 610486 w 951642"/>
                <a:gd name="connsiteY1019" fmla="*/ 43682 h 927411"/>
                <a:gd name="connsiteX1020" fmla="*/ 520703 w 951642"/>
                <a:gd name="connsiteY1020" fmla="*/ 43682 h 927411"/>
                <a:gd name="connsiteX1021" fmla="*/ 524608 w 951642"/>
                <a:gd name="connsiteY1021" fmla="*/ 47587 h 927411"/>
                <a:gd name="connsiteX1022" fmla="*/ 520703 w 951642"/>
                <a:gd name="connsiteY1022" fmla="*/ 51493 h 927411"/>
                <a:gd name="connsiteX1023" fmla="*/ 516798 w 951642"/>
                <a:gd name="connsiteY1023" fmla="*/ 47587 h 927411"/>
                <a:gd name="connsiteX1024" fmla="*/ 520703 w 951642"/>
                <a:gd name="connsiteY1024" fmla="*/ 43682 h 927411"/>
                <a:gd name="connsiteX1025" fmla="*/ 430930 w 951642"/>
                <a:gd name="connsiteY1025" fmla="*/ 43682 h 927411"/>
                <a:gd name="connsiteX1026" fmla="*/ 434836 w 951642"/>
                <a:gd name="connsiteY1026" fmla="*/ 47587 h 927411"/>
                <a:gd name="connsiteX1027" fmla="*/ 430930 w 951642"/>
                <a:gd name="connsiteY1027" fmla="*/ 51493 h 927411"/>
                <a:gd name="connsiteX1028" fmla="*/ 427025 w 951642"/>
                <a:gd name="connsiteY1028" fmla="*/ 47587 h 927411"/>
                <a:gd name="connsiteX1029" fmla="*/ 430930 w 951642"/>
                <a:gd name="connsiteY1029" fmla="*/ 43682 h 927411"/>
                <a:gd name="connsiteX1030" fmla="*/ 341157 w 951642"/>
                <a:gd name="connsiteY1030" fmla="*/ 43682 h 927411"/>
                <a:gd name="connsiteX1031" fmla="*/ 345063 w 951642"/>
                <a:gd name="connsiteY1031" fmla="*/ 47587 h 927411"/>
                <a:gd name="connsiteX1032" fmla="*/ 341157 w 951642"/>
                <a:gd name="connsiteY1032" fmla="*/ 51493 h 927411"/>
                <a:gd name="connsiteX1033" fmla="*/ 337252 w 951642"/>
                <a:gd name="connsiteY1033" fmla="*/ 47587 h 927411"/>
                <a:gd name="connsiteX1034" fmla="*/ 341157 w 951642"/>
                <a:gd name="connsiteY1034" fmla="*/ 43682 h 927411"/>
                <a:gd name="connsiteX1035" fmla="*/ 251374 w 951642"/>
                <a:gd name="connsiteY1035" fmla="*/ 43682 h 927411"/>
                <a:gd name="connsiteX1036" fmla="*/ 255280 w 951642"/>
                <a:gd name="connsiteY1036" fmla="*/ 47587 h 927411"/>
                <a:gd name="connsiteX1037" fmla="*/ 251374 w 951642"/>
                <a:gd name="connsiteY1037" fmla="*/ 51493 h 927411"/>
                <a:gd name="connsiteX1038" fmla="*/ 247469 w 951642"/>
                <a:gd name="connsiteY1038" fmla="*/ 47587 h 927411"/>
                <a:gd name="connsiteX1039" fmla="*/ 251374 w 951642"/>
                <a:gd name="connsiteY1039" fmla="*/ 43682 h 927411"/>
                <a:gd name="connsiteX1040" fmla="*/ 161601 w 951642"/>
                <a:gd name="connsiteY1040" fmla="*/ 43682 h 927411"/>
                <a:gd name="connsiteX1041" fmla="*/ 165506 w 951642"/>
                <a:gd name="connsiteY1041" fmla="*/ 47587 h 927411"/>
                <a:gd name="connsiteX1042" fmla="*/ 161601 w 951642"/>
                <a:gd name="connsiteY1042" fmla="*/ 51493 h 927411"/>
                <a:gd name="connsiteX1043" fmla="*/ 157696 w 951642"/>
                <a:gd name="connsiteY1043" fmla="*/ 47587 h 927411"/>
                <a:gd name="connsiteX1044" fmla="*/ 161601 w 951642"/>
                <a:gd name="connsiteY1044" fmla="*/ 43682 h 927411"/>
                <a:gd name="connsiteX1045" fmla="*/ 71828 w 951642"/>
                <a:gd name="connsiteY1045" fmla="*/ 43682 h 927411"/>
                <a:gd name="connsiteX1046" fmla="*/ 75734 w 951642"/>
                <a:gd name="connsiteY1046" fmla="*/ 47587 h 927411"/>
                <a:gd name="connsiteX1047" fmla="*/ 71828 w 951642"/>
                <a:gd name="connsiteY1047" fmla="*/ 51493 h 927411"/>
                <a:gd name="connsiteX1048" fmla="*/ 67923 w 951642"/>
                <a:gd name="connsiteY1048" fmla="*/ 47587 h 927411"/>
                <a:gd name="connsiteX1049" fmla="*/ 71828 w 951642"/>
                <a:gd name="connsiteY1049" fmla="*/ 43682 h 927411"/>
                <a:gd name="connsiteX1050" fmla="*/ 924706 w 951642"/>
                <a:gd name="connsiteY1050" fmla="*/ 0 h 927411"/>
                <a:gd name="connsiteX1051" fmla="*/ 927392 w 951642"/>
                <a:gd name="connsiteY1051" fmla="*/ 2696 h 927411"/>
                <a:gd name="connsiteX1052" fmla="*/ 924706 w 951642"/>
                <a:gd name="connsiteY1052" fmla="*/ 5391 h 927411"/>
                <a:gd name="connsiteX1053" fmla="*/ 922001 w 951642"/>
                <a:gd name="connsiteY1053" fmla="*/ 2696 h 927411"/>
                <a:gd name="connsiteX1054" fmla="*/ 924706 w 951642"/>
                <a:gd name="connsiteY1054" fmla="*/ 0 h 927411"/>
                <a:gd name="connsiteX1055" fmla="*/ 834914 w 951642"/>
                <a:gd name="connsiteY1055" fmla="*/ 0 h 927411"/>
                <a:gd name="connsiteX1056" fmla="*/ 837610 w 951642"/>
                <a:gd name="connsiteY1056" fmla="*/ 2696 h 927411"/>
                <a:gd name="connsiteX1057" fmla="*/ 834914 w 951642"/>
                <a:gd name="connsiteY1057" fmla="*/ 5391 h 927411"/>
                <a:gd name="connsiteX1058" fmla="*/ 832228 w 951642"/>
                <a:gd name="connsiteY1058" fmla="*/ 2696 h 927411"/>
                <a:gd name="connsiteX1059" fmla="*/ 834914 w 951642"/>
                <a:gd name="connsiteY1059" fmla="*/ 0 h 927411"/>
                <a:gd name="connsiteX1060" fmla="*/ 745151 w 951642"/>
                <a:gd name="connsiteY1060" fmla="*/ 0 h 927411"/>
                <a:gd name="connsiteX1061" fmla="*/ 747846 w 951642"/>
                <a:gd name="connsiteY1061" fmla="*/ 2696 h 927411"/>
                <a:gd name="connsiteX1062" fmla="*/ 745151 w 951642"/>
                <a:gd name="connsiteY1062" fmla="*/ 5391 h 927411"/>
                <a:gd name="connsiteX1063" fmla="*/ 742455 w 951642"/>
                <a:gd name="connsiteY1063" fmla="*/ 2696 h 927411"/>
                <a:gd name="connsiteX1064" fmla="*/ 745151 w 951642"/>
                <a:gd name="connsiteY1064" fmla="*/ 0 h 927411"/>
                <a:gd name="connsiteX1065" fmla="*/ 655368 w 951642"/>
                <a:gd name="connsiteY1065" fmla="*/ 0 h 927411"/>
                <a:gd name="connsiteX1066" fmla="*/ 658064 w 951642"/>
                <a:gd name="connsiteY1066" fmla="*/ 2696 h 927411"/>
                <a:gd name="connsiteX1067" fmla="*/ 655368 w 951642"/>
                <a:gd name="connsiteY1067" fmla="*/ 5391 h 927411"/>
                <a:gd name="connsiteX1068" fmla="*/ 652682 w 951642"/>
                <a:gd name="connsiteY1068" fmla="*/ 2696 h 927411"/>
                <a:gd name="connsiteX1069" fmla="*/ 655368 w 951642"/>
                <a:gd name="connsiteY1069" fmla="*/ 0 h 927411"/>
                <a:gd name="connsiteX1070" fmla="*/ 565594 w 951642"/>
                <a:gd name="connsiteY1070" fmla="*/ 0 h 927411"/>
                <a:gd name="connsiteX1071" fmla="*/ 568299 w 951642"/>
                <a:gd name="connsiteY1071" fmla="*/ 2696 h 927411"/>
                <a:gd name="connsiteX1072" fmla="*/ 565594 w 951642"/>
                <a:gd name="connsiteY1072" fmla="*/ 5391 h 927411"/>
                <a:gd name="connsiteX1073" fmla="*/ 562908 w 951642"/>
                <a:gd name="connsiteY1073" fmla="*/ 2696 h 927411"/>
                <a:gd name="connsiteX1074" fmla="*/ 565594 w 951642"/>
                <a:gd name="connsiteY1074" fmla="*/ 0 h 927411"/>
                <a:gd name="connsiteX1075" fmla="*/ 475822 w 951642"/>
                <a:gd name="connsiteY1075" fmla="*/ 0 h 927411"/>
                <a:gd name="connsiteX1076" fmla="*/ 478508 w 951642"/>
                <a:gd name="connsiteY1076" fmla="*/ 2696 h 927411"/>
                <a:gd name="connsiteX1077" fmla="*/ 475822 w 951642"/>
                <a:gd name="connsiteY1077" fmla="*/ 5391 h 927411"/>
                <a:gd name="connsiteX1078" fmla="*/ 473126 w 951642"/>
                <a:gd name="connsiteY1078" fmla="*/ 2696 h 927411"/>
                <a:gd name="connsiteX1079" fmla="*/ 475822 w 951642"/>
                <a:gd name="connsiteY1079" fmla="*/ 0 h 927411"/>
                <a:gd name="connsiteX1080" fmla="*/ 386039 w 951642"/>
                <a:gd name="connsiteY1080" fmla="*/ 0 h 927411"/>
                <a:gd name="connsiteX1081" fmla="*/ 388734 w 951642"/>
                <a:gd name="connsiteY1081" fmla="*/ 2696 h 927411"/>
                <a:gd name="connsiteX1082" fmla="*/ 386039 w 951642"/>
                <a:gd name="connsiteY1082" fmla="*/ 5391 h 927411"/>
                <a:gd name="connsiteX1083" fmla="*/ 383343 w 951642"/>
                <a:gd name="connsiteY1083" fmla="*/ 2696 h 927411"/>
                <a:gd name="connsiteX1084" fmla="*/ 386039 w 951642"/>
                <a:gd name="connsiteY1084" fmla="*/ 0 h 927411"/>
                <a:gd name="connsiteX1085" fmla="*/ 296266 w 951642"/>
                <a:gd name="connsiteY1085" fmla="*/ 0 h 927411"/>
                <a:gd name="connsiteX1086" fmla="*/ 298961 w 951642"/>
                <a:gd name="connsiteY1086" fmla="*/ 2696 h 927411"/>
                <a:gd name="connsiteX1087" fmla="*/ 296266 w 951642"/>
                <a:gd name="connsiteY1087" fmla="*/ 5391 h 927411"/>
                <a:gd name="connsiteX1088" fmla="*/ 293570 w 951642"/>
                <a:gd name="connsiteY1088" fmla="*/ 2696 h 927411"/>
                <a:gd name="connsiteX1089" fmla="*/ 296266 w 951642"/>
                <a:gd name="connsiteY1089" fmla="*/ 0 h 927411"/>
                <a:gd name="connsiteX1090" fmla="*/ 206493 w 951642"/>
                <a:gd name="connsiteY1090" fmla="*/ 0 h 927411"/>
                <a:gd name="connsiteX1091" fmla="*/ 209179 w 951642"/>
                <a:gd name="connsiteY1091" fmla="*/ 2696 h 927411"/>
                <a:gd name="connsiteX1092" fmla="*/ 206493 w 951642"/>
                <a:gd name="connsiteY1092" fmla="*/ 5391 h 927411"/>
                <a:gd name="connsiteX1093" fmla="*/ 203797 w 951642"/>
                <a:gd name="connsiteY1093" fmla="*/ 2696 h 927411"/>
                <a:gd name="connsiteX1094" fmla="*/ 206493 w 951642"/>
                <a:gd name="connsiteY1094" fmla="*/ 0 h 927411"/>
                <a:gd name="connsiteX1095" fmla="*/ 116719 w 951642"/>
                <a:gd name="connsiteY1095" fmla="*/ 0 h 927411"/>
                <a:gd name="connsiteX1096" fmla="*/ 119405 w 951642"/>
                <a:gd name="connsiteY1096" fmla="*/ 2696 h 927411"/>
                <a:gd name="connsiteX1097" fmla="*/ 116719 w 951642"/>
                <a:gd name="connsiteY1097" fmla="*/ 5391 h 927411"/>
                <a:gd name="connsiteX1098" fmla="*/ 114033 w 951642"/>
                <a:gd name="connsiteY1098" fmla="*/ 2696 h 927411"/>
                <a:gd name="connsiteX1099" fmla="*/ 116719 w 951642"/>
                <a:gd name="connsiteY1099" fmla="*/ 0 h 927411"/>
                <a:gd name="connsiteX1100" fmla="*/ 26937 w 951642"/>
                <a:gd name="connsiteY1100" fmla="*/ 0 h 927411"/>
                <a:gd name="connsiteX1101" fmla="*/ 29632 w 951642"/>
                <a:gd name="connsiteY1101" fmla="*/ 2696 h 927411"/>
                <a:gd name="connsiteX1102" fmla="*/ 26937 w 951642"/>
                <a:gd name="connsiteY1102" fmla="*/ 5391 h 927411"/>
                <a:gd name="connsiteX1103" fmla="*/ 24241 w 951642"/>
                <a:gd name="connsiteY1103" fmla="*/ 2696 h 927411"/>
                <a:gd name="connsiteX1104" fmla="*/ 26937 w 951642"/>
                <a:gd name="connsiteY1104" fmla="*/ 0 h 92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</a:cxnLst>
              <a:rect l="l" t="t" r="r" b="b"/>
              <a:pathLst>
                <a:path w="951642" h="927411">
                  <a:moveTo>
                    <a:pt x="655367" y="873548"/>
                  </a:moveTo>
                  <a:cubicBezTo>
                    <a:pt x="670239" y="873548"/>
                    <a:pt x="682294" y="885604"/>
                    <a:pt x="682294" y="900475"/>
                  </a:cubicBezTo>
                  <a:cubicBezTo>
                    <a:pt x="682294" y="915347"/>
                    <a:pt x="670239" y="927402"/>
                    <a:pt x="655367" y="927402"/>
                  </a:cubicBezTo>
                  <a:cubicBezTo>
                    <a:pt x="640496" y="927402"/>
                    <a:pt x="628440" y="915347"/>
                    <a:pt x="628440" y="900475"/>
                  </a:cubicBezTo>
                  <a:cubicBezTo>
                    <a:pt x="628440" y="885604"/>
                    <a:pt x="640496" y="873548"/>
                    <a:pt x="655367" y="873548"/>
                  </a:cubicBezTo>
                  <a:close/>
                  <a:moveTo>
                    <a:pt x="565594" y="873548"/>
                  </a:moveTo>
                  <a:cubicBezTo>
                    <a:pt x="580466" y="873548"/>
                    <a:pt x="592521" y="885604"/>
                    <a:pt x="592521" y="900475"/>
                  </a:cubicBezTo>
                  <a:cubicBezTo>
                    <a:pt x="592521" y="915347"/>
                    <a:pt x="580466" y="927402"/>
                    <a:pt x="565594" y="927402"/>
                  </a:cubicBezTo>
                  <a:cubicBezTo>
                    <a:pt x="550723" y="927402"/>
                    <a:pt x="538667" y="915347"/>
                    <a:pt x="538667" y="900475"/>
                  </a:cubicBezTo>
                  <a:cubicBezTo>
                    <a:pt x="538667" y="885604"/>
                    <a:pt x="550723" y="873548"/>
                    <a:pt x="565594" y="873548"/>
                  </a:cubicBezTo>
                  <a:close/>
                  <a:moveTo>
                    <a:pt x="386048" y="873548"/>
                  </a:moveTo>
                  <a:cubicBezTo>
                    <a:pt x="400920" y="873548"/>
                    <a:pt x="412975" y="885604"/>
                    <a:pt x="412975" y="900475"/>
                  </a:cubicBezTo>
                  <a:cubicBezTo>
                    <a:pt x="412975" y="915347"/>
                    <a:pt x="400920" y="927402"/>
                    <a:pt x="386048" y="927402"/>
                  </a:cubicBezTo>
                  <a:cubicBezTo>
                    <a:pt x="371177" y="927402"/>
                    <a:pt x="359121" y="915347"/>
                    <a:pt x="359121" y="900475"/>
                  </a:cubicBezTo>
                  <a:cubicBezTo>
                    <a:pt x="359121" y="885604"/>
                    <a:pt x="371177" y="873548"/>
                    <a:pt x="386048" y="873548"/>
                  </a:cubicBezTo>
                  <a:close/>
                  <a:moveTo>
                    <a:pt x="296265" y="873548"/>
                  </a:moveTo>
                  <a:cubicBezTo>
                    <a:pt x="311137" y="873548"/>
                    <a:pt x="323192" y="885604"/>
                    <a:pt x="323192" y="900475"/>
                  </a:cubicBezTo>
                  <a:cubicBezTo>
                    <a:pt x="323192" y="915347"/>
                    <a:pt x="311137" y="927402"/>
                    <a:pt x="296265" y="927402"/>
                  </a:cubicBezTo>
                  <a:cubicBezTo>
                    <a:pt x="281394" y="927402"/>
                    <a:pt x="269338" y="915347"/>
                    <a:pt x="269338" y="900475"/>
                  </a:cubicBezTo>
                  <a:cubicBezTo>
                    <a:pt x="269338" y="885604"/>
                    <a:pt x="281394" y="873548"/>
                    <a:pt x="296265" y="873548"/>
                  </a:cubicBezTo>
                  <a:close/>
                  <a:moveTo>
                    <a:pt x="924706" y="873538"/>
                  </a:moveTo>
                  <a:cubicBezTo>
                    <a:pt x="939582" y="873538"/>
                    <a:pt x="951642" y="885598"/>
                    <a:pt x="951642" y="900475"/>
                  </a:cubicBezTo>
                  <a:cubicBezTo>
                    <a:pt x="951642" y="915351"/>
                    <a:pt x="939582" y="927411"/>
                    <a:pt x="924706" y="927411"/>
                  </a:cubicBezTo>
                  <a:cubicBezTo>
                    <a:pt x="909829" y="927411"/>
                    <a:pt x="897769" y="915351"/>
                    <a:pt x="897769" y="900475"/>
                  </a:cubicBezTo>
                  <a:cubicBezTo>
                    <a:pt x="897769" y="885598"/>
                    <a:pt x="909829" y="873538"/>
                    <a:pt x="924706" y="873538"/>
                  </a:cubicBezTo>
                  <a:close/>
                  <a:moveTo>
                    <a:pt x="834924" y="873538"/>
                  </a:moveTo>
                  <a:cubicBezTo>
                    <a:pt x="849800" y="873538"/>
                    <a:pt x="861860" y="885598"/>
                    <a:pt x="861860" y="900475"/>
                  </a:cubicBezTo>
                  <a:cubicBezTo>
                    <a:pt x="861860" y="915351"/>
                    <a:pt x="849800" y="927411"/>
                    <a:pt x="834924" y="927411"/>
                  </a:cubicBezTo>
                  <a:cubicBezTo>
                    <a:pt x="820047" y="927411"/>
                    <a:pt x="807987" y="915351"/>
                    <a:pt x="807987" y="900475"/>
                  </a:cubicBezTo>
                  <a:cubicBezTo>
                    <a:pt x="807987" y="885598"/>
                    <a:pt x="820047" y="873538"/>
                    <a:pt x="834924" y="873538"/>
                  </a:cubicBezTo>
                  <a:close/>
                  <a:moveTo>
                    <a:pt x="745151" y="873538"/>
                  </a:moveTo>
                  <a:cubicBezTo>
                    <a:pt x="760027" y="873538"/>
                    <a:pt x="772087" y="885598"/>
                    <a:pt x="772087" y="900475"/>
                  </a:cubicBezTo>
                  <a:cubicBezTo>
                    <a:pt x="772087" y="915351"/>
                    <a:pt x="760027" y="927411"/>
                    <a:pt x="745151" y="927411"/>
                  </a:cubicBezTo>
                  <a:cubicBezTo>
                    <a:pt x="730274" y="927411"/>
                    <a:pt x="718214" y="915351"/>
                    <a:pt x="718214" y="900475"/>
                  </a:cubicBezTo>
                  <a:cubicBezTo>
                    <a:pt x="718214" y="885598"/>
                    <a:pt x="730274" y="873538"/>
                    <a:pt x="745151" y="873538"/>
                  </a:cubicBezTo>
                  <a:close/>
                  <a:moveTo>
                    <a:pt x="475822" y="873538"/>
                  </a:moveTo>
                  <a:cubicBezTo>
                    <a:pt x="490698" y="873538"/>
                    <a:pt x="502758" y="885598"/>
                    <a:pt x="502758" y="900475"/>
                  </a:cubicBezTo>
                  <a:cubicBezTo>
                    <a:pt x="502758" y="915351"/>
                    <a:pt x="490698" y="927411"/>
                    <a:pt x="475822" y="927411"/>
                  </a:cubicBezTo>
                  <a:cubicBezTo>
                    <a:pt x="460945" y="927411"/>
                    <a:pt x="448885" y="915351"/>
                    <a:pt x="448885" y="900475"/>
                  </a:cubicBezTo>
                  <a:cubicBezTo>
                    <a:pt x="448885" y="885598"/>
                    <a:pt x="460945" y="873538"/>
                    <a:pt x="475822" y="873538"/>
                  </a:cubicBezTo>
                  <a:close/>
                  <a:moveTo>
                    <a:pt x="206493" y="873538"/>
                  </a:moveTo>
                  <a:cubicBezTo>
                    <a:pt x="221369" y="873538"/>
                    <a:pt x="233429" y="885598"/>
                    <a:pt x="233429" y="900475"/>
                  </a:cubicBezTo>
                  <a:cubicBezTo>
                    <a:pt x="233429" y="915351"/>
                    <a:pt x="221369" y="927411"/>
                    <a:pt x="206493" y="927411"/>
                  </a:cubicBezTo>
                  <a:cubicBezTo>
                    <a:pt x="191616" y="927411"/>
                    <a:pt x="179556" y="915351"/>
                    <a:pt x="179556" y="900475"/>
                  </a:cubicBezTo>
                  <a:cubicBezTo>
                    <a:pt x="179556" y="885598"/>
                    <a:pt x="191616" y="873538"/>
                    <a:pt x="206493" y="873538"/>
                  </a:cubicBezTo>
                  <a:close/>
                  <a:moveTo>
                    <a:pt x="116710" y="873538"/>
                  </a:moveTo>
                  <a:cubicBezTo>
                    <a:pt x="131586" y="873538"/>
                    <a:pt x="143646" y="885598"/>
                    <a:pt x="143646" y="900475"/>
                  </a:cubicBezTo>
                  <a:cubicBezTo>
                    <a:pt x="143646" y="915351"/>
                    <a:pt x="131586" y="927411"/>
                    <a:pt x="116710" y="927411"/>
                  </a:cubicBezTo>
                  <a:cubicBezTo>
                    <a:pt x="101833" y="927411"/>
                    <a:pt x="89773" y="915351"/>
                    <a:pt x="89773" y="900475"/>
                  </a:cubicBezTo>
                  <a:cubicBezTo>
                    <a:pt x="89773" y="885598"/>
                    <a:pt x="101833" y="873538"/>
                    <a:pt x="116710" y="873538"/>
                  </a:cubicBezTo>
                  <a:close/>
                  <a:moveTo>
                    <a:pt x="26937" y="873538"/>
                  </a:moveTo>
                  <a:cubicBezTo>
                    <a:pt x="41813" y="873538"/>
                    <a:pt x="53873" y="885598"/>
                    <a:pt x="53873" y="900475"/>
                  </a:cubicBezTo>
                  <a:cubicBezTo>
                    <a:pt x="53873" y="915351"/>
                    <a:pt x="41813" y="927411"/>
                    <a:pt x="26937" y="927411"/>
                  </a:cubicBezTo>
                  <a:cubicBezTo>
                    <a:pt x="12060" y="927411"/>
                    <a:pt x="0" y="915351"/>
                    <a:pt x="0" y="900475"/>
                  </a:cubicBezTo>
                  <a:cubicBezTo>
                    <a:pt x="0" y="885598"/>
                    <a:pt x="12060" y="873538"/>
                    <a:pt x="26937" y="873538"/>
                  </a:cubicBezTo>
                  <a:close/>
                  <a:moveTo>
                    <a:pt x="879815" y="829866"/>
                  </a:moveTo>
                  <a:cubicBezTo>
                    <a:pt x="894018" y="829866"/>
                    <a:pt x="905532" y="841380"/>
                    <a:pt x="905532" y="855583"/>
                  </a:cubicBezTo>
                  <a:cubicBezTo>
                    <a:pt x="905532" y="869787"/>
                    <a:pt x="894018" y="881301"/>
                    <a:pt x="879815" y="881301"/>
                  </a:cubicBezTo>
                  <a:cubicBezTo>
                    <a:pt x="865611" y="881301"/>
                    <a:pt x="854097" y="869787"/>
                    <a:pt x="854097" y="855583"/>
                  </a:cubicBezTo>
                  <a:cubicBezTo>
                    <a:pt x="854097" y="841380"/>
                    <a:pt x="865611" y="829866"/>
                    <a:pt x="879815" y="829866"/>
                  </a:cubicBezTo>
                  <a:close/>
                  <a:moveTo>
                    <a:pt x="790033" y="829866"/>
                  </a:moveTo>
                  <a:cubicBezTo>
                    <a:pt x="804236" y="829866"/>
                    <a:pt x="815750" y="841380"/>
                    <a:pt x="815750" y="855583"/>
                  </a:cubicBezTo>
                  <a:cubicBezTo>
                    <a:pt x="815750" y="869787"/>
                    <a:pt x="804236" y="881301"/>
                    <a:pt x="790033" y="881301"/>
                  </a:cubicBezTo>
                  <a:cubicBezTo>
                    <a:pt x="775829" y="881301"/>
                    <a:pt x="764315" y="869787"/>
                    <a:pt x="764315" y="855583"/>
                  </a:cubicBezTo>
                  <a:cubicBezTo>
                    <a:pt x="764315" y="841380"/>
                    <a:pt x="775829" y="829866"/>
                    <a:pt x="790033" y="829866"/>
                  </a:cubicBezTo>
                  <a:close/>
                  <a:moveTo>
                    <a:pt x="700269" y="829866"/>
                  </a:moveTo>
                  <a:cubicBezTo>
                    <a:pt x="714472" y="829866"/>
                    <a:pt x="725986" y="841380"/>
                    <a:pt x="725986" y="855583"/>
                  </a:cubicBezTo>
                  <a:cubicBezTo>
                    <a:pt x="725986" y="869787"/>
                    <a:pt x="714472" y="881301"/>
                    <a:pt x="700269" y="881301"/>
                  </a:cubicBezTo>
                  <a:cubicBezTo>
                    <a:pt x="686065" y="881301"/>
                    <a:pt x="674551" y="869787"/>
                    <a:pt x="674551" y="855583"/>
                  </a:cubicBezTo>
                  <a:cubicBezTo>
                    <a:pt x="674551" y="841380"/>
                    <a:pt x="686065" y="829866"/>
                    <a:pt x="700269" y="829866"/>
                  </a:cubicBezTo>
                  <a:close/>
                  <a:moveTo>
                    <a:pt x="610486" y="829866"/>
                  </a:moveTo>
                  <a:cubicBezTo>
                    <a:pt x="624689" y="829866"/>
                    <a:pt x="636203" y="841380"/>
                    <a:pt x="636203" y="855583"/>
                  </a:cubicBezTo>
                  <a:cubicBezTo>
                    <a:pt x="636203" y="869787"/>
                    <a:pt x="624689" y="881301"/>
                    <a:pt x="610486" y="881301"/>
                  </a:cubicBezTo>
                  <a:cubicBezTo>
                    <a:pt x="596282" y="881301"/>
                    <a:pt x="584768" y="869787"/>
                    <a:pt x="584768" y="855583"/>
                  </a:cubicBezTo>
                  <a:cubicBezTo>
                    <a:pt x="584768" y="841380"/>
                    <a:pt x="596282" y="829866"/>
                    <a:pt x="610486" y="829866"/>
                  </a:cubicBezTo>
                  <a:close/>
                  <a:moveTo>
                    <a:pt x="520703" y="829866"/>
                  </a:moveTo>
                  <a:cubicBezTo>
                    <a:pt x="534907" y="829866"/>
                    <a:pt x="546421" y="841380"/>
                    <a:pt x="546421" y="855583"/>
                  </a:cubicBezTo>
                  <a:cubicBezTo>
                    <a:pt x="546421" y="869787"/>
                    <a:pt x="534907" y="881301"/>
                    <a:pt x="520703" y="881301"/>
                  </a:cubicBezTo>
                  <a:cubicBezTo>
                    <a:pt x="506500" y="881301"/>
                    <a:pt x="494986" y="869787"/>
                    <a:pt x="494986" y="855583"/>
                  </a:cubicBezTo>
                  <a:cubicBezTo>
                    <a:pt x="494986" y="841380"/>
                    <a:pt x="506500" y="829866"/>
                    <a:pt x="520703" y="829866"/>
                  </a:cubicBezTo>
                  <a:close/>
                  <a:moveTo>
                    <a:pt x="430931" y="829866"/>
                  </a:moveTo>
                  <a:cubicBezTo>
                    <a:pt x="445134" y="829866"/>
                    <a:pt x="456648" y="841380"/>
                    <a:pt x="456648" y="855583"/>
                  </a:cubicBezTo>
                  <a:cubicBezTo>
                    <a:pt x="456648" y="869787"/>
                    <a:pt x="445134" y="881301"/>
                    <a:pt x="430931" y="881301"/>
                  </a:cubicBezTo>
                  <a:cubicBezTo>
                    <a:pt x="416727" y="881301"/>
                    <a:pt x="405213" y="869787"/>
                    <a:pt x="405213" y="855583"/>
                  </a:cubicBezTo>
                  <a:cubicBezTo>
                    <a:pt x="405213" y="841380"/>
                    <a:pt x="416727" y="829866"/>
                    <a:pt x="430931" y="829866"/>
                  </a:cubicBezTo>
                  <a:close/>
                  <a:moveTo>
                    <a:pt x="341156" y="829866"/>
                  </a:moveTo>
                  <a:cubicBezTo>
                    <a:pt x="355360" y="829866"/>
                    <a:pt x="366874" y="841380"/>
                    <a:pt x="366874" y="855583"/>
                  </a:cubicBezTo>
                  <a:cubicBezTo>
                    <a:pt x="366874" y="869787"/>
                    <a:pt x="355360" y="881301"/>
                    <a:pt x="341156" y="881301"/>
                  </a:cubicBezTo>
                  <a:cubicBezTo>
                    <a:pt x="326953" y="881301"/>
                    <a:pt x="315439" y="869787"/>
                    <a:pt x="315439" y="855583"/>
                  </a:cubicBezTo>
                  <a:cubicBezTo>
                    <a:pt x="315439" y="841380"/>
                    <a:pt x="326953" y="829866"/>
                    <a:pt x="341156" y="829866"/>
                  </a:cubicBezTo>
                  <a:close/>
                  <a:moveTo>
                    <a:pt x="251374" y="829866"/>
                  </a:moveTo>
                  <a:cubicBezTo>
                    <a:pt x="265578" y="829866"/>
                    <a:pt x="277092" y="841380"/>
                    <a:pt x="277092" y="855583"/>
                  </a:cubicBezTo>
                  <a:cubicBezTo>
                    <a:pt x="277092" y="869787"/>
                    <a:pt x="265578" y="881301"/>
                    <a:pt x="251374" y="881301"/>
                  </a:cubicBezTo>
                  <a:cubicBezTo>
                    <a:pt x="237171" y="881301"/>
                    <a:pt x="225657" y="869787"/>
                    <a:pt x="225657" y="855583"/>
                  </a:cubicBezTo>
                  <a:cubicBezTo>
                    <a:pt x="225657" y="841380"/>
                    <a:pt x="237171" y="829866"/>
                    <a:pt x="251374" y="829866"/>
                  </a:cubicBezTo>
                  <a:close/>
                  <a:moveTo>
                    <a:pt x="161601" y="829866"/>
                  </a:moveTo>
                  <a:cubicBezTo>
                    <a:pt x="175805" y="829866"/>
                    <a:pt x="187319" y="841380"/>
                    <a:pt x="187319" y="855583"/>
                  </a:cubicBezTo>
                  <a:cubicBezTo>
                    <a:pt x="187319" y="869787"/>
                    <a:pt x="175805" y="881301"/>
                    <a:pt x="161601" y="881301"/>
                  </a:cubicBezTo>
                  <a:cubicBezTo>
                    <a:pt x="147398" y="881301"/>
                    <a:pt x="135884" y="869787"/>
                    <a:pt x="135884" y="855583"/>
                  </a:cubicBezTo>
                  <a:cubicBezTo>
                    <a:pt x="135884" y="841380"/>
                    <a:pt x="147398" y="829866"/>
                    <a:pt x="161601" y="829866"/>
                  </a:cubicBezTo>
                  <a:close/>
                  <a:moveTo>
                    <a:pt x="71819" y="829866"/>
                  </a:moveTo>
                  <a:cubicBezTo>
                    <a:pt x="86022" y="829866"/>
                    <a:pt x="97536" y="841380"/>
                    <a:pt x="97536" y="855583"/>
                  </a:cubicBezTo>
                  <a:cubicBezTo>
                    <a:pt x="97536" y="869787"/>
                    <a:pt x="86022" y="881301"/>
                    <a:pt x="71819" y="881301"/>
                  </a:cubicBezTo>
                  <a:cubicBezTo>
                    <a:pt x="57615" y="881301"/>
                    <a:pt x="46101" y="869787"/>
                    <a:pt x="46101" y="855583"/>
                  </a:cubicBezTo>
                  <a:cubicBezTo>
                    <a:pt x="46101" y="841380"/>
                    <a:pt x="57615" y="829866"/>
                    <a:pt x="71819" y="829866"/>
                  </a:cubicBezTo>
                  <a:close/>
                  <a:moveTo>
                    <a:pt x="924697" y="786184"/>
                  </a:moveTo>
                  <a:cubicBezTo>
                    <a:pt x="938232" y="786184"/>
                    <a:pt x="949205" y="797157"/>
                    <a:pt x="949205" y="810692"/>
                  </a:cubicBezTo>
                  <a:cubicBezTo>
                    <a:pt x="949205" y="824227"/>
                    <a:pt x="938232" y="835200"/>
                    <a:pt x="924697" y="835200"/>
                  </a:cubicBezTo>
                  <a:cubicBezTo>
                    <a:pt x="911162" y="835200"/>
                    <a:pt x="900189" y="824227"/>
                    <a:pt x="900189" y="810692"/>
                  </a:cubicBezTo>
                  <a:cubicBezTo>
                    <a:pt x="900189" y="797157"/>
                    <a:pt x="911162" y="786184"/>
                    <a:pt x="924697" y="786184"/>
                  </a:cubicBezTo>
                  <a:close/>
                  <a:moveTo>
                    <a:pt x="834924" y="786184"/>
                  </a:moveTo>
                  <a:cubicBezTo>
                    <a:pt x="848459" y="786184"/>
                    <a:pt x="859432" y="797157"/>
                    <a:pt x="859432" y="810692"/>
                  </a:cubicBezTo>
                  <a:cubicBezTo>
                    <a:pt x="859432" y="824227"/>
                    <a:pt x="848459" y="835200"/>
                    <a:pt x="834924" y="835200"/>
                  </a:cubicBezTo>
                  <a:cubicBezTo>
                    <a:pt x="821389" y="835200"/>
                    <a:pt x="810416" y="824227"/>
                    <a:pt x="810416" y="810692"/>
                  </a:cubicBezTo>
                  <a:cubicBezTo>
                    <a:pt x="810416" y="797157"/>
                    <a:pt x="821389" y="786184"/>
                    <a:pt x="834924" y="786184"/>
                  </a:cubicBezTo>
                  <a:close/>
                  <a:moveTo>
                    <a:pt x="745150" y="786184"/>
                  </a:moveTo>
                  <a:cubicBezTo>
                    <a:pt x="758685" y="786184"/>
                    <a:pt x="769658" y="797157"/>
                    <a:pt x="769658" y="810692"/>
                  </a:cubicBezTo>
                  <a:cubicBezTo>
                    <a:pt x="769658" y="824227"/>
                    <a:pt x="758685" y="835200"/>
                    <a:pt x="745150" y="835200"/>
                  </a:cubicBezTo>
                  <a:cubicBezTo>
                    <a:pt x="731615" y="835200"/>
                    <a:pt x="720642" y="824227"/>
                    <a:pt x="720642" y="810692"/>
                  </a:cubicBezTo>
                  <a:cubicBezTo>
                    <a:pt x="720642" y="797157"/>
                    <a:pt x="731615" y="786184"/>
                    <a:pt x="745150" y="786184"/>
                  </a:cubicBezTo>
                  <a:close/>
                  <a:moveTo>
                    <a:pt x="655377" y="786184"/>
                  </a:moveTo>
                  <a:cubicBezTo>
                    <a:pt x="668912" y="786184"/>
                    <a:pt x="679885" y="797157"/>
                    <a:pt x="679885" y="810692"/>
                  </a:cubicBezTo>
                  <a:cubicBezTo>
                    <a:pt x="679885" y="824227"/>
                    <a:pt x="668912" y="835200"/>
                    <a:pt x="655377" y="835200"/>
                  </a:cubicBezTo>
                  <a:cubicBezTo>
                    <a:pt x="641842" y="835200"/>
                    <a:pt x="630869" y="824227"/>
                    <a:pt x="630869" y="810692"/>
                  </a:cubicBezTo>
                  <a:cubicBezTo>
                    <a:pt x="630869" y="797157"/>
                    <a:pt x="641842" y="786184"/>
                    <a:pt x="655377" y="786184"/>
                  </a:cubicBezTo>
                  <a:close/>
                  <a:moveTo>
                    <a:pt x="565595" y="786184"/>
                  </a:moveTo>
                  <a:cubicBezTo>
                    <a:pt x="579130" y="786184"/>
                    <a:pt x="590103" y="797157"/>
                    <a:pt x="590103" y="810692"/>
                  </a:cubicBezTo>
                  <a:cubicBezTo>
                    <a:pt x="590103" y="824227"/>
                    <a:pt x="579130" y="835200"/>
                    <a:pt x="565595" y="835200"/>
                  </a:cubicBezTo>
                  <a:cubicBezTo>
                    <a:pt x="552060" y="835200"/>
                    <a:pt x="541087" y="824227"/>
                    <a:pt x="541087" y="810692"/>
                  </a:cubicBezTo>
                  <a:cubicBezTo>
                    <a:pt x="541087" y="797157"/>
                    <a:pt x="552059" y="786184"/>
                    <a:pt x="565595" y="786184"/>
                  </a:cubicBezTo>
                  <a:close/>
                  <a:moveTo>
                    <a:pt x="475822" y="786184"/>
                  </a:moveTo>
                  <a:cubicBezTo>
                    <a:pt x="489357" y="786184"/>
                    <a:pt x="500330" y="797157"/>
                    <a:pt x="500330" y="810692"/>
                  </a:cubicBezTo>
                  <a:cubicBezTo>
                    <a:pt x="500330" y="824227"/>
                    <a:pt x="489357" y="835200"/>
                    <a:pt x="475822" y="835200"/>
                  </a:cubicBezTo>
                  <a:cubicBezTo>
                    <a:pt x="462287" y="835200"/>
                    <a:pt x="451314" y="824227"/>
                    <a:pt x="451314" y="810692"/>
                  </a:cubicBezTo>
                  <a:cubicBezTo>
                    <a:pt x="451314" y="797157"/>
                    <a:pt x="462286" y="786184"/>
                    <a:pt x="475822" y="786184"/>
                  </a:cubicBezTo>
                  <a:close/>
                  <a:moveTo>
                    <a:pt x="386048" y="786184"/>
                  </a:moveTo>
                  <a:cubicBezTo>
                    <a:pt x="399583" y="786184"/>
                    <a:pt x="410556" y="797157"/>
                    <a:pt x="410556" y="810692"/>
                  </a:cubicBezTo>
                  <a:cubicBezTo>
                    <a:pt x="410556" y="824227"/>
                    <a:pt x="399583" y="835200"/>
                    <a:pt x="386048" y="835200"/>
                  </a:cubicBezTo>
                  <a:cubicBezTo>
                    <a:pt x="372513" y="835200"/>
                    <a:pt x="361540" y="824227"/>
                    <a:pt x="361540" y="810692"/>
                  </a:cubicBezTo>
                  <a:cubicBezTo>
                    <a:pt x="361540" y="797157"/>
                    <a:pt x="372512" y="786184"/>
                    <a:pt x="386048" y="786184"/>
                  </a:cubicBezTo>
                  <a:close/>
                  <a:moveTo>
                    <a:pt x="296266" y="786184"/>
                  </a:moveTo>
                  <a:cubicBezTo>
                    <a:pt x="309801" y="786184"/>
                    <a:pt x="320774" y="797157"/>
                    <a:pt x="320774" y="810692"/>
                  </a:cubicBezTo>
                  <a:cubicBezTo>
                    <a:pt x="320774" y="824227"/>
                    <a:pt x="309801" y="835200"/>
                    <a:pt x="296266" y="835200"/>
                  </a:cubicBezTo>
                  <a:cubicBezTo>
                    <a:pt x="282731" y="835200"/>
                    <a:pt x="271758" y="824227"/>
                    <a:pt x="271758" y="810692"/>
                  </a:cubicBezTo>
                  <a:cubicBezTo>
                    <a:pt x="271758" y="797157"/>
                    <a:pt x="282731" y="786184"/>
                    <a:pt x="296266" y="786184"/>
                  </a:cubicBezTo>
                  <a:close/>
                  <a:moveTo>
                    <a:pt x="206483" y="786184"/>
                  </a:moveTo>
                  <a:cubicBezTo>
                    <a:pt x="220018" y="786184"/>
                    <a:pt x="230991" y="797157"/>
                    <a:pt x="230991" y="810692"/>
                  </a:cubicBezTo>
                  <a:cubicBezTo>
                    <a:pt x="230991" y="824227"/>
                    <a:pt x="220018" y="835200"/>
                    <a:pt x="206483" y="835200"/>
                  </a:cubicBezTo>
                  <a:cubicBezTo>
                    <a:pt x="192948" y="835200"/>
                    <a:pt x="181975" y="824227"/>
                    <a:pt x="181975" y="810692"/>
                  </a:cubicBezTo>
                  <a:cubicBezTo>
                    <a:pt x="181975" y="797157"/>
                    <a:pt x="192948" y="786184"/>
                    <a:pt x="206483" y="786184"/>
                  </a:cubicBezTo>
                  <a:close/>
                  <a:moveTo>
                    <a:pt x="116710" y="786184"/>
                  </a:moveTo>
                  <a:cubicBezTo>
                    <a:pt x="130245" y="786184"/>
                    <a:pt x="141218" y="797157"/>
                    <a:pt x="141218" y="810692"/>
                  </a:cubicBezTo>
                  <a:cubicBezTo>
                    <a:pt x="141218" y="824227"/>
                    <a:pt x="130245" y="835200"/>
                    <a:pt x="116710" y="835200"/>
                  </a:cubicBezTo>
                  <a:cubicBezTo>
                    <a:pt x="103175" y="835200"/>
                    <a:pt x="92202" y="824227"/>
                    <a:pt x="92202" y="810692"/>
                  </a:cubicBezTo>
                  <a:cubicBezTo>
                    <a:pt x="92202" y="797157"/>
                    <a:pt x="103175" y="786184"/>
                    <a:pt x="116710" y="786184"/>
                  </a:cubicBezTo>
                  <a:close/>
                  <a:moveTo>
                    <a:pt x="26937" y="786184"/>
                  </a:moveTo>
                  <a:cubicBezTo>
                    <a:pt x="40472" y="786184"/>
                    <a:pt x="51445" y="797157"/>
                    <a:pt x="51445" y="810692"/>
                  </a:cubicBezTo>
                  <a:cubicBezTo>
                    <a:pt x="51445" y="824227"/>
                    <a:pt x="40472" y="835200"/>
                    <a:pt x="26937" y="835200"/>
                  </a:cubicBezTo>
                  <a:cubicBezTo>
                    <a:pt x="13402" y="835200"/>
                    <a:pt x="2429" y="824227"/>
                    <a:pt x="2429" y="810692"/>
                  </a:cubicBezTo>
                  <a:cubicBezTo>
                    <a:pt x="2429" y="797157"/>
                    <a:pt x="13402" y="786184"/>
                    <a:pt x="26937" y="786184"/>
                  </a:cubicBezTo>
                  <a:close/>
                  <a:moveTo>
                    <a:pt x="879815" y="742503"/>
                  </a:moveTo>
                  <a:cubicBezTo>
                    <a:pt x="892682" y="742503"/>
                    <a:pt x="903113" y="752934"/>
                    <a:pt x="903113" y="765801"/>
                  </a:cubicBezTo>
                  <a:cubicBezTo>
                    <a:pt x="903113" y="778668"/>
                    <a:pt x="892682" y="789099"/>
                    <a:pt x="879815" y="789099"/>
                  </a:cubicBezTo>
                  <a:cubicBezTo>
                    <a:pt x="866948" y="789099"/>
                    <a:pt x="856517" y="778668"/>
                    <a:pt x="856517" y="765801"/>
                  </a:cubicBezTo>
                  <a:cubicBezTo>
                    <a:pt x="856517" y="752934"/>
                    <a:pt x="866948" y="742503"/>
                    <a:pt x="879815" y="742503"/>
                  </a:cubicBezTo>
                  <a:close/>
                  <a:moveTo>
                    <a:pt x="790041" y="742503"/>
                  </a:moveTo>
                  <a:cubicBezTo>
                    <a:pt x="802908" y="742503"/>
                    <a:pt x="813339" y="752934"/>
                    <a:pt x="813339" y="765801"/>
                  </a:cubicBezTo>
                  <a:cubicBezTo>
                    <a:pt x="813339" y="778668"/>
                    <a:pt x="802908" y="789099"/>
                    <a:pt x="790041" y="789099"/>
                  </a:cubicBezTo>
                  <a:cubicBezTo>
                    <a:pt x="777174" y="789099"/>
                    <a:pt x="766743" y="778668"/>
                    <a:pt x="766743" y="765801"/>
                  </a:cubicBezTo>
                  <a:cubicBezTo>
                    <a:pt x="766743" y="752934"/>
                    <a:pt x="777174" y="742503"/>
                    <a:pt x="790041" y="742503"/>
                  </a:cubicBezTo>
                  <a:close/>
                  <a:moveTo>
                    <a:pt x="700259" y="742503"/>
                  </a:moveTo>
                  <a:cubicBezTo>
                    <a:pt x="713126" y="742503"/>
                    <a:pt x="723557" y="752934"/>
                    <a:pt x="723557" y="765801"/>
                  </a:cubicBezTo>
                  <a:cubicBezTo>
                    <a:pt x="723557" y="778668"/>
                    <a:pt x="713126" y="789099"/>
                    <a:pt x="700259" y="789099"/>
                  </a:cubicBezTo>
                  <a:cubicBezTo>
                    <a:pt x="687392" y="789099"/>
                    <a:pt x="676961" y="778668"/>
                    <a:pt x="676961" y="765801"/>
                  </a:cubicBezTo>
                  <a:cubicBezTo>
                    <a:pt x="676961" y="752934"/>
                    <a:pt x="687392" y="742503"/>
                    <a:pt x="700259" y="742503"/>
                  </a:cubicBezTo>
                  <a:close/>
                  <a:moveTo>
                    <a:pt x="610486" y="742503"/>
                  </a:moveTo>
                  <a:cubicBezTo>
                    <a:pt x="623353" y="742503"/>
                    <a:pt x="633784" y="752934"/>
                    <a:pt x="633784" y="765801"/>
                  </a:cubicBezTo>
                  <a:cubicBezTo>
                    <a:pt x="633784" y="778668"/>
                    <a:pt x="623353" y="789099"/>
                    <a:pt x="610486" y="789099"/>
                  </a:cubicBezTo>
                  <a:cubicBezTo>
                    <a:pt x="597619" y="789099"/>
                    <a:pt x="587188" y="778668"/>
                    <a:pt x="587188" y="765801"/>
                  </a:cubicBezTo>
                  <a:cubicBezTo>
                    <a:pt x="587188" y="752934"/>
                    <a:pt x="597619" y="742503"/>
                    <a:pt x="610486" y="742503"/>
                  </a:cubicBezTo>
                  <a:close/>
                  <a:moveTo>
                    <a:pt x="520703" y="742503"/>
                  </a:moveTo>
                  <a:cubicBezTo>
                    <a:pt x="533570" y="742503"/>
                    <a:pt x="544001" y="752934"/>
                    <a:pt x="544001" y="765801"/>
                  </a:cubicBezTo>
                  <a:cubicBezTo>
                    <a:pt x="544001" y="778668"/>
                    <a:pt x="533570" y="789099"/>
                    <a:pt x="520703" y="789099"/>
                  </a:cubicBezTo>
                  <a:cubicBezTo>
                    <a:pt x="507836" y="789099"/>
                    <a:pt x="497405" y="778668"/>
                    <a:pt x="497405" y="765801"/>
                  </a:cubicBezTo>
                  <a:cubicBezTo>
                    <a:pt x="497405" y="752934"/>
                    <a:pt x="507836" y="742503"/>
                    <a:pt x="520703" y="742503"/>
                  </a:cubicBezTo>
                  <a:close/>
                  <a:moveTo>
                    <a:pt x="430930" y="742503"/>
                  </a:moveTo>
                  <a:cubicBezTo>
                    <a:pt x="443797" y="742503"/>
                    <a:pt x="454228" y="752934"/>
                    <a:pt x="454228" y="765801"/>
                  </a:cubicBezTo>
                  <a:cubicBezTo>
                    <a:pt x="454228" y="778668"/>
                    <a:pt x="443797" y="789099"/>
                    <a:pt x="430930" y="789099"/>
                  </a:cubicBezTo>
                  <a:cubicBezTo>
                    <a:pt x="418063" y="789099"/>
                    <a:pt x="407632" y="778668"/>
                    <a:pt x="407632" y="765801"/>
                  </a:cubicBezTo>
                  <a:cubicBezTo>
                    <a:pt x="407632" y="752934"/>
                    <a:pt x="418063" y="742503"/>
                    <a:pt x="430930" y="742503"/>
                  </a:cubicBezTo>
                  <a:close/>
                  <a:moveTo>
                    <a:pt x="341157" y="742503"/>
                  </a:moveTo>
                  <a:cubicBezTo>
                    <a:pt x="354024" y="742503"/>
                    <a:pt x="364455" y="752934"/>
                    <a:pt x="364455" y="765801"/>
                  </a:cubicBezTo>
                  <a:cubicBezTo>
                    <a:pt x="364455" y="778668"/>
                    <a:pt x="354024" y="789099"/>
                    <a:pt x="341157" y="789099"/>
                  </a:cubicBezTo>
                  <a:cubicBezTo>
                    <a:pt x="328290" y="789099"/>
                    <a:pt x="317859" y="778668"/>
                    <a:pt x="317859" y="765801"/>
                  </a:cubicBezTo>
                  <a:cubicBezTo>
                    <a:pt x="317859" y="752934"/>
                    <a:pt x="328290" y="742503"/>
                    <a:pt x="341157" y="742503"/>
                  </a:cubicBezTo>
                  <a:close/>
                  <a:moveTo>
                    <a:pt x="251384" y="742503"/>
                  </a:moveTo>
                  <a:cubicBezTo>
                    <a:pt x="264251" y="742503"/>
                    <a:pt x="274682" y="752934"/>
                    <a:pt x="274682" y="765801"/>
                  </a:cubicBezTo>
                  <a:cubicBezTo>
                    <a:pt x="274682" y="778668"/>
                    <a:pt x="264251" y="789099"/>
                    <a:pt x="251384" y="789099"/>
                  </a:cubicBezTo>
                  <a:cubicBezTo>
                    <a:pt x="238517" y="789099"/>
                    <a:pt x="228086" y="778668"/>
                    <a:pt x="228086" y="765801"/>
                  </a:cubicBezTo>
                  <a:cubicBezTo>
                    <a:pt x="228086" y="752934"/>
                    <a:pt x="238517" y="742503"/>
                    <a:pt x="251384" y="742503"/>
                  </a:cubicBezTo>
                  <a:close/>
                  <a:moveTo>
                    <a:pt x="161601" y="742503"/>
                  </a:moveTo>
                  <a:cubicBezTo>
                    <a:pt x="174468" y="742503"/>
                    <a:pt x="184899" y="752934"/>
                    <a:pt x="184899" y="765801"/>
                  </a:cubicBezTo>
                  <a:cubicBezTo>
                    <a:pt x="184899" y="778668"/>
                    <a:pt x="174468" y="789099"/>
                    <a:pt x="161601" y="789099"/>
                  </a:cubicBezTo>
                  <a:cubicBezTo>
                    <a:pt x="148734" y="789099"/>
                    <a:pt x="138303" y="778668"/>
                    <a:pt x="138303" y="765801"/>
                  </a:cubicBezTo>
                  <a:cubicBezTo>
                    <a:pt x="138303" y="752934"/>
                    <a:pt x="148734" y="742503"/>
                    <a:pt x="161601" y="742503"/>
                  </a:cubicBezTo>
                  <a:close/>
                  <a:moveTo>
                    <a:pt x="71828" y="742503"/>
                  </a:moveTo>
                  <a:cubicBezTo>
                    <a:pt x="84695" y="742503"/>
                    <a:pt x="95126" y="752934"/>
                    <a:pt x="95126" y="765801"/>
                  </a:cubicBezTo>
                  <a:cubicBezTo>
                    <a:pt x="95126" y="778668"/>
                    <a:pt x="84695" y="789099"/>
                    <a:pt x="71828" y="789099"/>
                  </a:cubicBezTo>
                  <a:cubicBezTo>
                    <a:pt x="58961" y="789099"/>
                    <a:pt x="48530" y="778668"/>
                    <a:pt x="48530" y="765801"/>
                  </a:cubicBezTo>
                  <a:cubicBezTo>
                    <a:pt x="48530" y="752934"/>
                    <a:pt x="58961" y="742503"/>
                    <a:pt x="71828" y="742503"/>
                  </a:cubicBezTo>
                  <a:close/>
                  <a:moveTo>
                    <a:pt x="296266" y="698831"/>
                  </a:moveTo>
                  <a:cubicBezTo>
                    <a:pt x="308460" y="698831"/>
                    <a:pt x="318345" y="708716"/>
                    <a:pt x="318345" y="720910"/>
                  </a:cubicBezTo>
                  <a:cubicBezTo>
                    <a:pt x="318345" y="733104"/>
                    <a:pt x="308460" y="742989"/>
                    <a:pt x="296266" y="742989"/>
                  </a:cubicBezTo>
                  <a:cubicBezTo>
                    <a:pt x="284072" y="742989"/>
                    <a:pt x="274187" y="733104"/>
                    <a:pt x="274187" y="720910"/>
                  </a:cubicBezTo>
                  <a:cubicBezTo>
                    <a:pt x="274187" y="708716"/>
                    <a:pt x="284072" y="698831"/>
                    <a:pt x="296266" y="698831"/>
                  </a:cubicBezTo>
                  <a:close/>
                  <a:moveTo>
                    <a:pt x="924696" y="698821"/>
                  </a:moveTo>
                  <a:cubicBezTo>
                    <a:pt x="936896" y="698821"/>
                    <a:pt x="946785" y="708710"/>
                    <a:pt x="946785" y="720909"/>
                  </a:cubicBezTo>
                  <a:cubicBezTo>
                    <a:pt x="946785" y="733109"/>
                    <a:pt x="936896" y="742998"/>
                    <a:pt x="924696" y="742998"/>
                  </a:cubicBezTo>
                  <a:cubicBezTo>
                    <a:pt x="912497" y="742998"/>
                    <a:pt x="902608" y="733109"/>
                    <a:pt x="902608" y="720909"/>
                  </a:cubicBezTo>
                  <a:cubicBezTo>
                    <a:pt x="902608" y="708710"/>
                    <a:pt x="912497" y="698821"/>
                    <a:pt x="924696" y="698821"/>
                  </a:cubicBezTo>
                  <a:close/>
                  <a:moveTo>
                    <a:pt x="834923" y="698821"/>
                  </a:moveTo>
                  <a:cubicBezTo>
                    <a:pt x="847123" y="698821"/>
                    <a:pt x="857012" y="708710"/>
                    <a:pt x="857012" y="720909"/>
                  </a:cubicBezTo>
                  <a:cubicBezTo>
                    <a:pt x="857012" y="733109"/>
                    <a:pt x="847123" y="742998"/>
                    <a:pt x="834923" y="742998"/>
                  </a:cubicBezTo>
                  <a:cubicBezTo>
                    <a:pt x="822724" y="742998"/>
                    <a:pt x="812835" y="733109"/>
                    <a:pt x="812835" y="720909"/>
                  </a:cubicBezTo>
                  <a:cubicBezTo>
                    <a:pt x="812835" y="708710"/>
                    <a:pt x="822724" y="698821"/>
                    <a:pt x="834923" y="698821"/>
                  </a:cubicBezTo>
                  <a:close/>
                  <a:moveTo>
                    <a:pt x="745151" y="698821"/>
                  </a:moveTo>
                  <a:cubicBezTo>
                    <a:pt x="757350" y="698821"/>
                    <a:pt x="767239" y="708710"/>
                    <a:pt x="767239" y="720909"/>
                  </a:cubicBezTo>
                  <a:cubicBezTo>
                    <a:pt x="767239" y="733109"/>
                    <a:pt x="757350" y="742998"/>
                    <a:pt x="745151" y="742998"/>
                  </a:cubicBezTo>
                  <a:cubicBezTo>
                    <a:pt x="732951" y="742998"/>
                    <a:pt x="723062" y="733109"/>
                    <a:pt x="723062" y="720909"/>
                  </a:cubicBezTo>
                  <a:cubicBezTo>
                    <a:pt x="723062" y="708710"/>
                    <a:pt x="732951" y="698821"/>
                    <a:pt x="745151" y="698821"/>
                  </a:cubicBezTo>
                  <a:close/>
                  <a:moveTo>
                    <a:pt x="655367" y="698821"/>
                  </a:moveTo>
                  <a:cubicBezTo>
                    <a:pt x="667567" y="698821"/>
                    <a:pt x="677456" y="708710"/>
                    <a:pt x="677456" y="720909"/>
                  </a:cubicBezTo>
                  <a:cubicBezTo>
                    <a:pt x="677456" y="733109"/>
                    <a:pt x="667567" y="742998"/>
                    <a:pt x="655367" y="742998"/>
                  </a:cubicBezTo>
                  <a:cubicBezTo>
                    <a:pt x="643168" y="742998"/>
                    <a:pt x="633279" y="733109"/>
                    <a:pt x="633279" y="720909"/>
                  </a:cubicBezTo>
                  <a:cubicBezTo>
                    <a:pt x="633279" y="708710"/>
                    <a:pt x="643168" y="698821"/>
                    <a:pt x="655367" y="698821"/>
                  </a:cubicBezTo>
                  <a:close/>
                  <a:moveTo>
                    <a:pt x="565604" y="698821"/>
                  </a:moveTo>
                  <a:cubicBezTo>
                    <a:pt x="577804" y="698821"/>
                    <a:pt x="587693" y="708710"/>
                    <a:pt x="587693" y="720909"/>
                  </a:cubicBezTo>
                  <a:cubicBezTo>
                    <a:pt x="587693" y="733109"/>
                    <a:pt x="577804" y="742998"/>
                    <a:pt x="565604" y="742998"/>
                  </a:cubicBezTo>
                  <a:cubicBezTo>
                    <a:pt x="553405" y="742998"/>
                    <a:pt x="543516" y="733109"/>
                    <a:pt x="543516" y="720909"/>
                  </a:cubicBezTo>
                  <a:cubicBezTo>
                    <a:pt x="543516" y="708710"/>
                    <a:pt x="553405" y="698821"/>
                    <a:pt x="565604" y="698821"/>
                  </a:cubicBezTo>
                  <a:close/>
                  <a:moveTo>
                    <a:pt x="475821" y="698821"/>
                  </a:moveTo>
                  <a:cubicBezTo>
                    <a:pt x="488021" y="698821"/>
                    <a:pt x="497910" y="708710"/>
                    <a:pt x="497910" y="720909"/>
                  </a:cubicBezTo>
                  <a:cubicBezTo>
                    <a:pt x="497910" y="733109"/>
                    <a:pt x="488021" y="742998"/>
                    <a:pt x="475821" y="742998"/>
                  </a:cubicBezTo>
                  <a:cubicBezTo>
                    <a:pt x="463622" y="742998"/>
                    <a:pt x="453733" y="733109"/>
                    <a:pt x="453733" y="720909"/>
                  </a:cubicBezTo>
                  <a:cubicBezTo>
                    <a:pt x="453733" y="708710"/>
                    <a:pt x="463622" y="698821"/>
                    <a:pt x="475821" y="698821"/>
                  </a:cubicBezTo>
                  <a:close/>
                  <a:moveTo>
                    <a:pt x="386038" y="698821"/>
                  </a:moveTo>
                  <a:cubicBezTo>
                    <a:pt x="398238" y="698821"/>
                    <a:pt x="408127" y="708710"/>
                    <a:pt x="408127" y="720909"/>
                  </a:cubicBezTo>
                  <a:cubicBezTo>
                    <a:pt x="408127" y="733109"/>
                    <a:pt x="398238" y="742998"/>
                    <a:pt x="386038" y="742998"/>
                  </a:cubicBezTo>
                  <a:cubicBezTo>
                    <a:pt x="373839" y="742998"/>
                    <a:pt x="363950" y="733109"/>
                    <a:pt x="363950" y="720909"/>
                  </a:cubicBezTo>
                  <a:cubicBezTo>
                    <a:pt x="363950" y="708710"/>
                    <a:pt x="373839" y="698821"/>
                    <a:pt x="386038" y="698821"/>
                  </a:cubicBezTo>
                  <a:close/>
                  <a:moveTo>
                    <a:pt x="206492" y="698821"/>
                  </a:moveTo>
                  <a:cubicBezTo>
                    <a:pt x="218692" y="698821"/>
                    <a:pt x="228581" y="708710"/>
                    <a:pt x="228581" y="720909"/>
                  </a:cubicBezTo>
                  <a:cubicBezTo>
                    <a:pt x="228581" y="733109"/>
                    <a:pt x="218692" y="742998"/>
                    <a:pt x="206492" y="742998"/>
                  </a:cubicBezTo>
                  <a:cubicBezTo>
                    <a:pt x="194293" y="742998"/>
                    <a:pt x="184404" y="733109"/>
                    <a:pt x="184404" y="720909"/>
                  </a:cubicBezTo>
                  <a:cubicBezTo>
                    <a:pt x="184404" y="708710"/>
                    <a:pt x="194293" y="698821"/>
                    <a:pt x="206492" y="698821"/>
                  </a:cubicBezTo>
                  <a:close/>
                  <a:moveTo>
                    <a:pt x="116719" y="698821"/>
                  </a:moveTo>
                  <a:cubicBezTo>
                    <a:pt x="128919" y="698821"/>
                    <a:pt x="138808" y="708710"/>
                    <a:pt x="138808" y="720909"/>
                  </a:cubicBezTo>
                  <a:cubicBezTo>
                    <a:pt x="138808" y="733109"/>
                    <a:pt x="128919" y="742998"/>
                    <a:pt x="116719" y="742998"/>
                  </a:cubicBezTo>
                  <a:cubicBezTo>
                    <a:pt x="104520" y="742998"/>
                    <a:pt x="94631" y="733109"/>
                    <a:pt x="94631" y="720909"/>
                  </a:cubicBezTo>
                  <a:cubicBezTo>
                    <a:pt x="94631" y="708710"/>
                    <a:pt x="104520" y="698821"/>
                    <a:pt x="116719" y="698821"/>
                  </a:cubicBezTo>
                  <a:close/>
                  <a:moveTo>
                    <a:pt x="26936" y="698821"/>
                  </a:moveTo>
                  <a:cubicBezTo>
                    <a:pt x="39136" y="698821"/>
                    <a:pt x="49025" y="708710"/>
                    <a:pt x="49025" y="720909"/>
                  </a:cubicBezTo>
                  <a:cubicBezTo>
                    <a:pt x="49025" y="733109"/>
                    <a:pt x="39136" y="742998"/>
                    <a:pt x="26936" y="742998"/>
                  </a:cubicBezTo>
                  <a:cubicBezTo>
                    <a:pt x="14737" y="742998"/>
                    <a:pt x="4848" y="733109"/>
                    <a:pt x="4848" y="720909"/>
                  </a:cubicBezTo>
                  <a:cubicBezTo>
                    <a:pt x="4848" y="708710"/>
                    <a:pt x="14737" y="698821"/>
                    <a:pt x="26936" y="698821"/>
                  </a:cubicBezTo>
                  <a:close/>
                  <a:moveTo>
                    <a:pt x="879814" y="655158"/>
                  </a:moveTo>
                  <a:cubicBezTo>
                    <a:pt x="891340" y="655158"/>
                    <a:pt x="900684" y="664501"/>
                    <a:pt x="900684" y="676027"/>
                  </a:cubicBezTo>
                  <a:cubicBezTo>
                    <a:pt x="900684" y="687553"/>
                    <a:pt x="891340" y="696897"/>
                    <a:pt x="879814" y="696897"/>
                  </a:cubicBezTo>
                  <a:cubicBezTo>
                    <a:pt x="868288" y="696897"/>
                    <a:pt x="858945" y="687553"/>
                    <a:pt x="858945" y="676027"/>
                  </a:cubicBezTo>
                  <a:cubicBezTo>
                    <a:pt x="858945" y="664502"/>
                    <a:pt x="868288" y="655158"/>
                    <a:pt x="879814" y="655158"/>
                  </a:cubicBezTo>
                  <a:close/>
                  <a:moveTo>
                    <a:pt x="700259" y="655158"/>
                  </a:moveTo>
                  <a:cubicBezTo>
                    <a:pt x="711785" y="655158"/>
                    <a:pt x="721129" y="664501"/>
                    <a:pt x="721129" y="676027"/>
                  </a:cubicBezTo>
                  <a:cubicBezTo>
                    <a:pt x="721129" y="687553"/>
                    <a:pt x="711785" y="696897"/>
                    <a:pt x="700259" y="696897"/>
                  </a:cubicBezTo>
                  <a:cubicBezTo>
                    <a:pt x="688734" y="696897"/>
                    <a:pt x="679390" y="687553"/>
                    <a:pt x="679390" y="676027"/>
                  </a:cubicBezTo>
                  <a:cubicBezTo>
                    <a:pt x="679390" y="664502"/>
                    <a:pt x="688733" y="655158"/>
                    <a:pt x="700259" y="655158"/>
                  </a:cubicBezTo>
                  <a:close/>
                  <a:moveTo>
                    <a:pt x="610486" y="655158"/>
                  </a:moveTo>
                  <a:cubicBezTo>
                    <a:pt x="622012" y="655158"/>
                    <a:pt x="631356" y="664501"/>
                    <a:pt x="631356" y="676027"/>
                  </a:cubicBezTo>
                  <a:cubicBezTo>
                    <a:pt x="631356" y="687553"/>
                    <a:pt x="622012" y="696897"/>
                    <a:pt x="610486" y="696897"/>
                  </a:cubicBezTo>
                  <a:cubicBezTo>
                    <a:pt x="598960" y="696897"/>
                    <a:pt x="589617" y="687553"/>
                    <a:pt x="589617" y="676027"/>
                  </a:cubicBezTo>
                  <a:cubicBezTo>
                    <a:pt x="589617" y="664502"/>
                    <a:pt x="598960" y="655158"/>
                    <a:pt x="610486" y="655158"/>
                  </a:cubicBezTo>
                  <a:close/>
                  <a:moveTo>
                    <a:pt x="430930" y="655158"/>
                  </a:moveTo>
                  <a:cubicBezTo>
                    <a:pt x="442456" y="655158"/>
                    <a:pt x="451800" y="664501"/>
                    <a:pt x="451800" y="676027"/>
                  </a:cubicBezTo>
                  <a:cubicBezTo>
                    <a:pt x="451800" y="687553"/>
                    <a:pt x="442456" y="696897"/>
                    <a:pt x="430930" y="696897"/>
                  </a:cubicBezTo>
                  <a:cubicBezTo>
                    <a:pt x="419404" y="696897"/>
                    <a:pt x="410061" y="687553"/>
                    <a:pt x="410061" y="676027"/>
                  </a:cubicBezTo>
                  <a:cubicBezTo>
                    <a:pt x="410061" y="664502"/>
                    <a:pt x="419404" y="655158"/>
                    <a:pt x="430930" y="655158"/>
                  </a:cubicBezTo>
                  <a:close/>
                  <a:moveTo>
                    <a:pt x="341157" y="655158"/>
                  </a:moveTo>
                  <a:cubicBezTo>
                    <a:pt x="352683" y="655158"/>
                    <a:pt x="362027" y="664501"/>
                    <a:pt x="362027" y="676027"/>
                  </a:cubicBezTo>
                  <a:cubicBezTo>
                    <a:pt x="362027" y="687553"/>
                    <a:pt x="352683" y="696897"/>
                    <a:pt x="341157" y="696897"/>
                  </a:cubicBezTo>
                  <a:cubicBezTo>
                    <a:pt x="329631" y="696897"/>
                    <a:pt x="320288" y="687553"/>
                    <a:pt x="320288" y="676027"/>
                  </a:cubicBezTo>
                  <a:cubicBezTo>
                    <a:pt x="320288" y="664502"/>
                    <a:pt x="329631" y="655158"/>
                    <a:pt x="341157" y="655158"/>
                  </a:cubicBezTo>
                  <a:close/>
                  <a:moveTo>
                    <a:pt x="251374" y="655158"/>
                  </a:moveTo>
                  <a:cubicBezTo>
                    <a:pt x="262900" y="655158"/>
                    <a:pt x="272244" y="664501"/>
                    <a:pt x="272244" y="676027"/>
                  </a:cubicBezTo>
                  <a:cubicBezTo>
                    <a:pt x="272244" y="687553"/>
                    <a:pt x="262900" y="696897"/>
                    <a:pt x="251374" y="696897"/>
                  </a:cubicBezTo>
                  <a:cubicBezTo>
                    <a:pt x="239848" y="696897"/>
                    <a:pt x="230505" y="687553"/>
                    <a:pt x="230505" y="676027"/>
                  </a:cubicBezTo>
                  <a:cubicBezTo>
                    <a:pt x="230505" y="664502"/>
                    <a:pt x="239848" y="655158"/>
                    <a:pt x="251374" y="655158"/>
                  </a:cubicBezTo>
                  <a:close/>
                  <a:moveTo>
                    <a:pt x="161601" y="655158"/>
                  </a:moveTo>
                  <a:cubicBezTo>
                    <a:pt x="173127" y="655158"/>
                    <a:pt x="182471" y="664501"/>
                    <a:pt x="182471" y="676027"/>
                  </a:cubicBezTo>
                  <a:cubicBezTo>
                    <a:pt x="182471" y="687553"/>
                    <a:pt x="173127" y="696897"/>
                    <a:pt x="161601" y="696897"/>
                  </a:cubicBezTo>
                  <a:cubicBezTo>
                    <a:pt x="150075" y="696897"/>
                    <a:pt x="140732" y="687553"/>
                    <a:pt x="140732" y="676027"/>
                  </a:cubicBezTo>
                  <a:cubicBezTo>
                    <a:pt x="140732" y="664502"/>
                    <a:pt x="150075" y="655158"/>
                    <a:pt x="161601" y="655158"/>
                  </a:cubicBezTo>
                  <a:close/>
                  <a:moveTo>
                    <a:pt x="71828" y="655158"/>
                  </a:moveTo>
                  <a:cubicBezTo>
                    <a:pt x="83354" y="655158"/>
                    <a:pt x="92698" y="664501"/>
                    <a:pt x="92698" y="676027"/>
                  </a:cubicBezTo>
                  <a:cubicBezTo>
                    <a:pt x="92698" y="687553"/>
                    <a:pt x="83354" y="696897"/>
                    <a:pt x="71828" y="696897"/>
                  </a:cubicBezTo>
                  <a:cubicBezTo>
                    <a:pt x="60302" y="696897"/>
                    <a:pt x="50959" y="687553"/>
                    <a:pt x="50959" y="676027"/>
                  </a:cubicBezTo>
                  <a:cubicBezTo>
                    <a:pt x="50959" y="664502"/>
                    <a:pt x="60302" y="655158"/>
                    <a:pt x="71828" y="655158"/>
                  </a:cubicBezTo>
                  <a:close/>
                  <a:moveTo>
                    <a:pt x="790042" y="655149"/>
                  </a:moveTo>
                  <a:cubicBezTo>
                    <a:pt x="801573" y="655149"/>
                    <a:pt x="810921" y="664497"/>
                    <a:pt x="810921" y="676028"/>
                  </a:cubicBezTo>
                  <a:cubicBezTo>
                    <a:pt x="810921" y="687559"/>
                    <a:pt x="801573" y="696907"/>
                    <a:pt x="790042" y="696907"/>
                  </a:cubicBezTo>
                  <a:cubicBezTo>
                    <a:pt x="778511" y="696907"/>
                    <a:pt x="769163" y="687559"/>
                    <a:pt x="769163" y="676028"/>
                  </a:cubicBezTo>
                  <a:cubicBezTo>
                    <a:pt x="769163" y="664497"/>
                    <a:pt x="778511" y="655149"/>
                    <a:pt x="790042" y="655149"/>
                  </a:cubicBezTo>
                  <a:close/>
                  <a:moveTo>
                    <a:pt x="520703" y="655149"/>
                  </a:moveTo>
                  <a:cubicBezTo>
                    <a:pt x="532234" y="655149"/>
                    <a:pt x="541582" y="664497"/>
                    <a:pt x="541582" y="676028"/>
                  </a:cubicBezTo>
                  <a:cubicBezTo>
                    <a:pt x="541582" y="687559"/>
                    <a:pt x="532234" y="696907"/>
                    <a:pt x="520703" y="696907"/>
                  </a:cubicBezTo>
                  <a:cubicBezTo>
                    <a:pt x="509172" y="696907"/>
                    <a:pt x="499824" y="687559"/>
                    <a:pt x="499824" y="676028"/>
                  </a:cubicBezTo>
                  <a:cubicBezTo>
                    <a:pt x="499824" y="664497"/>
                    <a:pt x="509172" y="655149"/>
                    <a:pt x="520703" y="655149"/>
                  </a:cubicBezTo>
                  <a:close/>
                  <a:moveTo>
                    <a:pt x="924706" y="611477"/>
                  </a:moveTo>
                  <a:cubicBezTo>
                    <a:pt x="935563" y="611477"/>
                    <a:pt x="944365" y="620279"/>
                    <a:pt x="944365" y="631137"/>
                  </a:cubicBezTo>
                  <a:cubicBezTo>
                    <a:pt x="944365" y="641994"/>
                    <a:pt x="935563" y="650796"/>
                    <a:pt x="924706" y="650796"/>
                  </a:cubicBezTo>
                  <a:cubicBezTo>
                    <a:pt x="913848" y="650796"/>
                    <a:pt x="905046" y="641994"/>
                    <a:pt x="905046" y="631137"/>
                  </a:cubicBezTo>
                  <a:cubicBezTo>
                    <a:pt x="905046" y="620279"/>
                    <a:pt x="913848" y="611477"/>
                    <a:pt x="924706" y="611477"/>
                  </a:cubicBezTo>
                  <a:close/>
                  <a:moveTo>
                    <a:pt x="834924" y="611477"/>
                  </a:moveTo>
                  <a:cubicBezTo>
                    <a:pt x="845781" y="611477"/>
                    <a:pt x="854583" y="620279"/>
                    <a:pt x="854583" y="631137"/>
                  </a:cubicBezTo>
                  <a:cubicBezTo>
                    <a:pt x="854583" y="641994"/>
                    <a:pt x="845781" y="650796"/>
                    <a:pt x="834924" y="650796"/>
                  </a:cubicBezTo>
                  <a:cubicBezTo>
                    <a:pt x="824066" y="650796"/>
                    <a:pt x="815264" y="641994"/>
                    <a:pt x="815264" y="631137"/>
                  </a:cubicBezTo>
                  <a:cubicBezTo>
                    <a:pt x="815264" y="620279"/>
                    <a:pt x="824066" y="611477"/>
                    <a:pt x="834924" y="611477"/>
                  </a:cubicBezTo>
                  <a:close/>
                  <a:moveTo>
                    <a:pt x="745151" y="611477"/>
                  </a:moveTo>
                  <a:cubicBezTo>
                    <a:pt x="756008" y="611477"/>
                    <a:pt x="764810" y="620279"/>
                    <a:pt x="764810" y="631137"/>
                  </a:cubicBezTo>
                  <a:cubicBezTo>
                    <a:pt x="764810" y="641994"/>
                    <a:pt x="756008" y="650796"/>
                    <a:pt x="745151" y="650796"/>
                  </a:cubicBezTo>
                  <a:cubicBezTo>
                    <a:pt x="734293" y="650796"/>
                    <a:pt x="725491" y="641994"/>
                    <a:pt x="725491" y="631137"/>
                  </a:cubicBezTo>
                  <a:cubicBezTo>
                    <a:pt x="725491" y="620279"/>
                    <a:pt x="734293" y="611477"/>
                    <a:pt x="745151" y="611477"/>
                  </a:cubicBezTo>
                  <a:close/>
                  <a:moveTo>
                    <a:pt x="655368" y="611477"/>
                  </a:moveTo>
                  <a:cubicBezTo>
                    <a:pt x="666225" y="611477"/>
                    <a:pt x="675027" y="620279"/>
                    <a:pt x="675027" y="631137"/>
                  </a:cubicBezTo>
                  <a:cubicBezTo>
                    <a:pt x="675027" y="641994"/>
                    <a:pt x="666225" y="650796"/>
                    <a:pt x="655368" y="650796"/>
                  </a:cubicBezTo>
                  <a:cubicBezTo>
                    <a:pt x="644510" y="650796"/>
                    <a:pt x="635708" y="641994"/>
                    <a:pt x="635708" y="631137"/>
                  </a:cubicBezTo>
                  <a:cubicBezTo>
                    <a:pt x="635708" y="620279"/>
                    <a:pt x="644510" y="611477"/>
                    <a:pt x="655368" y="611477"/>
                  </a:cubicBezTo>
                  <a:close/>
                  <a:moveTo>
                    <a:pt x="565595" y="611477"/>
                  </a:moveTo>
                  <a:cubicBezTo>
                    <a:pt x="576452" y="611477"/>
                    <a:pt x="585254" y="620279"/>
                    <a:pt x="585254" y="631137"/>
                  </a:cubicBezTo>
                  <a:cubicBezTo>
                    <a:pt x="585254" y="641994"/>
                    <a:pt x="576452" y="650796"/>
                    <a:pt x="565595" y="650796"/>
                  </a:cubicBezTo>
                  <a:cubicBezTo>
                    <a:pt x="554737" y="650796"/>
                    <a:pt x="545935" y="641994"/>
                    <a:pt x="545935" y="631137"/>
                  </a:cubicBezTo>
                  <a:cubicBezTo>
                    <a:pt x="545935" y="620279"/>
                    <a:pt x="554737" y="611477"/>
                    <a:pt x="565595" y="611477"/>
                  </a:cubicBezTo>
                  <a:close/>
                  <a:moveTo>
                    <a:pt x="475822" y="611477"/>
                  </a:moveTo>
                  <a:cubicBezTo>
                    <a:pt x="486679" y="611477"/>
                    <a:pt x="495481" y="620279"/>
                    <a:pt x="495481" y="631137"/>
                  </a:cubicBezTo>
                  <a:cubicBezTo>
                    <a:pt x="495481" y="641994"/>
                    <a:pt x="486679" y="650796"/>
                    <a:pt x="475822" y="650796"/>
                  </a:cubicBezTo>
                  <a:cubicBezTo>
                    <a:pt x="464964" y="650796"/>
                    <a:pt x="456162" y="641994"/>
                    <a:pt x="456162" y="631137"/>
                  </a:cubicBezTo>
                  <a:cubicBezTo>
                    <a:pt x="456162" y="620279"/>
                    <a:pt x="464964" y="611477"/>
                    <a:pt x="475822" y="611477"/>
                  </a:cubicBezTo>
                  <a:close/>
                  <a:moveTo>
                    <a:pt x="386049" y="611477"/>
                  </a:moveTo>
                  <a:cubicBezTo>
                    <a:pt x="396906" y="611477"/>
                    <a:pt x="405708" y="620279"/>
                    <a:pt x="405708" y="631137"/>
                  </a:cubicBezTo>
                  <a:cubicBezTo>
                    <a:pt x="405708" y="641994"/>
                    <a:pt x="396906" y="650796"/>
                    <a:pt x="386049" y="650796"/>
                  </a:cubicBezTo>
                  <a:cubicBezTo>
                    <a:pt x="375191" y="650796"/>
                    <a:pt x="366389" y="641994"/>
                    <a:pt x="366389" y="631137"/>
                  </a:cubicBezTo>
                  <a:cubicBezTo>
                    <a:pt x="366389" y="620279"/>
                    <a:pt x="375191" y="611477"/>
                    <a:pt x="386049" y="611477"/>
                  </a:cubicBezTo>
                  <a:close/>
                  <a:moveTo>
                    <a:pt x="296266" y="611477"/>
                  </a:moveTo>
                  <a:cubicBezTo>
                    <a:pt x="307123" y="611477"/>
                    <a:pt x="315925" y="620279"/>
                    <a:pt x="315925" y="631137"/>
                  </a:cubicBezTo>
                  <a:cubicBezTo>
                    <a:pt x="315925" y="641994"/>
                    <a:pt x="307123" y="650796"/>
                    <a:pt x="296266" y="650796"/>
                  </a:cubicBezTo>
                  <a:cubicBezTo>
                    <a:pt x="285408" y="650796"/>
                    <a:pt x="276606" y="641994"/>
                    <a:pt x="276606" y="631137"/>
                  </a:cubicBezTo>
                  <a:cubicBezTo>
                    <a:pt x="276606" y="620279"/>
                    <a:pt x="285408" y="611477"/>
                    <a:pt x="296266" y="611477"/>
                  </a:cubicBezTo>
                  <a:close/>
                  <a:moveTo>
                    <a:pt x="206493" y="611477"/>
                  </a:moveTo>
                  <a:cubicBezTo>
                    <a:pt x="217350" y="611477"/>
                    <a:pt x="226152" y="620279"/>
                    <a:pt x="226152" y="631137"/>
                  </a:cubicBezTo>
                  <a:cubicBezTo>
                    <a:pt x="226152" y="641994"/>
                    <a:pt x="217350" y="650796"/>
                    <a:pt x="206493" y="650796"/>
                  </a:cubicBezTo>
                  <a:cubicBezTo>
                    <a:pt x="195635" y="650796"/>
                    <a:pt x="186833" y="641994"/>
                    <a:pt x="186833" y="631137"/>
                  </a:cubicBezTo>
                  <a:cubicBezTo>
                    <a:pt x="186833" y="620279"/>
                    <a:pt x="195635" y="611477"/>
                    <a:pt x="206493" y="611477"/>
                  </a:cubicBezTo>
                  <a:close/>
                  <a:moveTo>
                    <a:pt x="116710" y="611477"/>
                  </a:moveTo>
                  <a:cubicBezTo>
                    <a:pt x="127567" y="611477"/>
                    <a:pt x="136369" y="620279"/>
                    <a:pt x="136369" y="631137"/>
                  </a:cubicBezTo>
                  <a:cubicBezTo>
                    <a:pt x="136369" y="641994"/>
                    <a:pt x="127567" y="650796"/>
                    <a:pt x="116710" y="650796"/>
                  </a:cubicBezTo>
                  <a:cubicBezTo>
                    <a:pt x="105852" y="650796"/>
                    <a:pt x="97050" y="641994"/>
                    <a:pt x="97050" y="631137"/>
                  </a:cubicBezTo>
                  <a:cubicBezTo>
                    <a:pt x="97050" y="620279"/>
                    <a:pt x="105852" y="611477"/>
                    <a:pt x="116710" y="611477"/>
                  </a:cubicBezTo>
                  <a:close/>
                  <a:moveTo>
                    <a:pt x="26937" y="611477"/>
                  </a:moveTo>
                  <a:cubicBezTo>
                    <a:pt x="37794" y="611477"/>
                    <a:pt x="46596" y="620279"/>
                    <a:pt x="46596" y="631137"/>
                  </a:cubicBezTo>
                  <a:cubicBezTo>
                    <a:pt x="46596" y="641994"/>
                    <a:pt x="37794" y="650796"/>
                    <a:pt x="26937" y="650796"/>
                  </a:cubicBezTo>
                  <a:cubicBezTo>
                    <a:pt x="16079" y="650796"/>
                    <a:pt x="7277" y="641994"/>
                    <a:pt x="7277" y="631137"/>
                  </a:cubicBezTo>
                  <a:cubicBezTo>
                    <a:pt x="7277" y="620279"/>
                    <a:pt x="16079" y="611477"/>
                    <a:pt x="26937" y="611477"/>
                  </a:cubicBezTo>
                  <a:close/>
                  <a:moveTo>
                    <a:pt x="879815" y="567805"/>
                  </a:moveTo>
                  <a:cubicBezTo>
                    <a:pt x="890005" y="567805"/>
                    <a:pt x="898265" y="576065"/>
                    <a:pt x="898265" y="586255"/>
                  </a:cubicBezTo>
                  <a:cubicBezTo>
                    <a:pt x="898265" y="596445"/>
                    <a:pt x="890005" y="604705"/>
                    <a:pt x="879815" y="604705"/>
                  </a:cubicBezTo>
                  <a:cubicBezTo>
                    <a:pt x="869625" y="604705"/>
                    <a:pt x="861365" y="596444"/>
                    <a:pt x="861365" y="586255"/>
                  </a:cubicBezTo>
                  <a:cubicBezTo>
                    <a:pt x="861365" y="576065"/>
                    <a:pt x="869625" y="567805"/>
                    <a:pt x="879815" y="567805"/>
                  </a:cubicBezTo>
                  <a:close/>
                  <a:moveTo>
                    <a:pt x="790032" y="567805"/>
                  </a:moveTo>
                  <a:cubicBezTo>
                    <a:pt x="800222" y="567805"/>
                    <a:pt x="808482" y="576065"/>
                    <a:pt x="808482" y="586255"/>
                  </a:cubicBezTo>
                  <a:cubicBezTo>
                    <a:pt x="808482" y="596445"/>
                    <a:pt x="800222" y="604705"/>
                    <a:pt x="790032" y="604705"/>
                  </a:cubicBezTo>
                  <a:cubicBezTo>
                    <a:pt x="779842" y="604705"/>
                    <a:pt x="771582" y="596444"/>
                    <a:pt x="771582" y="586255"/>
                  </a:cubicBezTo>
                  <a:cubicBezTo>
                    <a:pt x="771582" y="576065"/>
                    <a:pt x="779842" y="567805"/>
                    <a:pt x="790032" y="567805"/>
                  </a:cubicBezTo>
                  <a:close/>
                  <a:moveTo>
                    <a:pt x="700269" y="567805"/>
                  </a:moveTo>
                  <a:cubicBezTo>
                    <a:pt x="710459" y="567805"/>
                    <a:pt x="718719" y="576065"/>
                    <a:pt x="718719" y="586255"/>
                  </a:cubicBezTo>
                  <a:cubicBezTo>
                    <a:pt x="718719" y="596445"/>
                    <a:pt x="710459" y="604705"/>
                    <a:pt x="700269" y="604705"/>
                  </a:cubicBezTo>
                  <a:cubicBezTo>
                    <a:pt x="690079" y="604705"/>
                    <a:pt x="681819" y="596444"/>
                    <a:pt x="681819" y="586255"/>
                  </a:cubicBezTo>
                  <a:cubicBezTo>
                    <a:pt x="681819" y="576065"/>
                    <a:pt x="690079" y="567805"/>
                    <a:pt x="700269" y="567805"/>
                  </a:cubicBezTo>
                  <a:close/>
                  <a:moveTo>
                    <a:pt x="610486" y="567805"/>
                  </a:moveTo>
                  <a:cubicBezTo>
                    <a:pt x="620676" y="567805"/>
                    <a:pt x="628936" y="576065"/>
                    <a:pt x="628936" y="586255"/>
                  </a:cubicBezTo>
                  <a:cubicBezTo>
                    <a:pt x="628936" y="596445"/>
                    <a:pt x="620676" y="604705"/>
                    <a:pt x="610486" y="604705"/>
                  </a:cubicBezTo>
                  <a:cubicBezTo>
                    <a:pt x="600296" y="604705"/>
                    <a:pt x="592036" y="596444"/>
                    <a:pt x="592036" y="586255"/>
                  </a:cubicBezTo>
                  <a:cubicBezTo>
                    <a:pt x="592036" y="576065"/>
                    <a:pt x="600296" y="567805"/>
                    <a:pt x="610486" y="567805"/>
                  </a:cubicBezTo>
                  <a:close/>
                  <a:moveTo>
                    <a:pt x="520703" y="567805"/>
                  </a:moveTo>
                  <a:cubicBezTo>
                    <a:pt x="530893" y="567805"/>
                    <a:pt x="539153" y="576065"/>
                    <a:pt x="539153" y="586255"/>
                  </a:cubicBezTo>
                  <a:cubicBezTo>
                    <a:pt x="539153" y="596445"/>
                    <a:pt x="530893" y="604705"/>
                    <a:pt x="520703" y="604705"/>
                  </a:cubicBezTo>
                  <a:cubicBezTo>
                    <a:pt x="510513" y="604705"/>
                    <a:pt x="502253" y="596444"/>
                    <a:pt x="502253" y="586255"/>
                  </a:cubicBezTo>
                  <a:cubicBezTo>
                    <a:pt x="502253" y="576065"/>
                    <a:pt x="510513" y="567805"/>
                    <a:pt x="520703" y="567805"/>
                  </a:cubicBezTo>
                  <a:close/>
                  <a:moveTo>
                    <a:pt x="430930" y="567805"/>
                  </a:moveTo>
                  <a:cubicBezTo>
                    <a:pt x="441120" y="567805"/>
                    <a:pt x="449380" y="576065"/>
                    <a:pt x="449380" y="586255"/>
                  </a:cubicBezTo>
                  <a:cubicBezTo>
                    <a:pt x="449380" y="596445"/>
                    <a:pt x="441120" y="604705"/>
                    <a:pt x="430930" y="604705"/>
                  </a:cubicBezTo>
                  <a:cubicBezTo>
                    <a:pt x="420740" y="604705"/>
                    <a:pt x="412480" y="596444"/>
                    <a:pt x="412480" y="586255"/>
                  </a:cubicBezTo>
                  <a:cubicBezTo>
                    <a:pt x="412480" y="576065"/>
                    <a:pt x="420740" y="567805"/>
                    <a:pt x="430930" y="567805"/>
                  </a:cubicBezTo>
                  <a:close/>
                  <a:moveTo>
                    <a:pt x="341157" y="567805"/>
                  </a:moveTo>
                  <a:cubicBezTo>
                    <a:pt x="351347" y="567805"/>
                    <a:pt x="359607" y="576065"/>
                    <a:pt x="359607" y="586255"/>
                  </a:cubicBezTo>
                  <a:cubicBezTo>
                    <a:pt x="359607" y="596445"/>
                    <a:pt x="351347" y="604705"/>
                    <a:pt x="341157" y="604705"/>
                  </a:cubicBezTo>
                  <a:cubicBezTo>
                    <a:pt x="330967" y="604705"/>
                    <a:pt x="322707" y="596444"/>
                    <a:pt x="322707" y="586255"/>
                  </a:cubicBezTo>
                  <a:cubicBezTo>
                    <a:pt x="322707" y="576065"/>
                    <a:pt x="330967" y="567805"/>
                    <a:pt x="341157" y="567805"/>
                  </a:cubicBezTo>
                  <a:close/>
                  <a:moveTo>
                    <a:pt x="251374" y="567805"/>
                  </a:moveTo>
                  <a:cubicBezTo>
                    <a:pt x="261564" y="567805"/>
                    <a:pt x="269824" y="576065"/>
                    <a:pt x="269824" y="586255"/>
                  </a:cubicBezTo>
                  <a:cubicBezTo>
                    <a:pt x="269824" y="596445"/>
                    <a:pt x="261564" y="604705"/>
                    <a:pt x="251374" y="604705"/>
                  </a:cubicBezTo>
                  <a:cubicBezTo>
                    <a:pt x="241184" y="604705"/>
                    <a:pt x="232924" y="596444"/>
                    <a:pt x="232924" y="586255"/>
                  </a:cubicBezTo>
                  <a:cubicBezTo>
                    <a:pt x="232924" y="576065"/>
                    <a:pt x="241184" y="567805"/>
                    <a:pt x="251374" y="567805"/>
                  </a:cubicBezTo>
                  <a:close/>
                  <a:moveTo>
                    <a:pt x="161601" y="567805"/>
                  </a:moveTo>
                  <a:cubicBezTo>
                    <a:pt x="171791" y="567805"/>
                    <a:pt x="180051" y="576065"/>
                    <a:pt x="180051" y="586255"/>
                  </a:cubicBezTo>
                  <a:cubicBezTo>
                    <a:pt x="180051" y="596445"/>
                    <a:pt x="171791" y="604705"/>
                    <a:pt x="161601" y="604705"/>
                  </a:cubicBezTo>
                  <a:cubicBezTo>
                    <a:pt x="151411" y="604705"/>
                    <a:pt x="143151" y="596444"/>
                    <a:pt x="143151" y="586255"/>
                  </a:cubicBezTo>
                  <a:cubicBezTo>
                    <a:pt x="143151" y="576065"/>
                    <a:pt x="151411" y="567805"/>
                    <a:pt x="161601" y="567805"/>
                  </a:cubicBezTo>
                  <a:close/>
                  <a:moveTo>
                    <a:pt x="71828" y="567805"/>
                  </a:moveTo>
                  <a:cubicBezTo>
                    <a:pt x="82018" y="567805"/>
                    <a:pt x="90278" y="576065"/>
                    <a:pt x="90278" y="586255"/>
                  </a:cubicBezTo>
                  <a:cubicBezTo>
                    <a:pt x="90278" y="596445"/>
                    <a:pt x="82018" y="604705"/>
                    <a:pt x="71828" y="604705"/>
                  </a:cubicBezTo>
                  <a:cubicBezTo>
                    <a:pt x="61638" y="604705"/>
                    <a:pt x="53378" y="596444"/>
                    <a:pt x="53378" y="586255"/>
                  </a:cubicBezTo>
                  <a:cubicBezTo>
                    <a:pt x="53378" y="576065"/>
                    <a:pt x="61638" y="567805"/>
                    <a:pt x="71828" y="567805"/>
                  </a:cubicBezTo>
                  <a:close/>
                  <a:moveTo>
                    <a:pt x="475822" y="524133"/>
                  </a:moveTo>
                  <a:cubicBezTo>
                    <a:pt x="485338" y="524133"/>
                    <a:pt x="493052" y="531847"/>
                    <a:pt x="493052" y="541364"/>
                  </a:cubicBezTo>
                  <a:cubicBezTo>
                    <a:pt x="493052" y="550880"/>
                    <a:pt x="485338" y="558594"/>
                    <a:pt x="475822" y="558594"/>
                  </a:cubicBezTo>
                  <a:cubicBezTo>
                    <a:pt x="466305" y="558594"/>
                    <a:pt x="458591" y="550880"/>
                    <a:pt x="458591" y="541364"/>
                  </a:cubicBezTo>
                  <a:cubicBezTo>
                    <a:pt x="458591" y="531847"/>
                    <a:pt x="466305" y="524133"/>
                    <a:pt x="475822" y="524133"/>
                  </a:cubicBezTo>
                  <a:close/>
                  <a:moveTo>
                    <a:pt x="26937" y="524133"/>
                  </a:moveTo>
                  <a:cubicBezTo>
                    <a:pt x="36453" y="524133"/>
                    <a:pt x="44167" y="531847"/>
                    <a:pt x="44167" y="541364"/>
                  </a:cubicBezTo>
                  <a:cubicBezTo>
                    <a:pt x="44167" y="550880"/>
                    <a:pt x="36453" y="558594"/>
                    <a:pt x="26937" y="558594"/>
                  </a:cubicBezTo>
                  <a:cubicBezTo>
                    <a:pt x="17420" y="558594"/>
                    <a:pt x="9706" y="550880"/>
                    <a:pt x="9706" y="541364"/>
                  </a:cubicBezTo>
                  <a:cubicBezTo>
                    <a:pt x="9706" y="531847"/>
                    <a:pt x="17420" y="524133"/>
                    <a:pt x="26937" y="524133"/>
                  </a:cubicBezTo>
                  <a:close/>
                  <a:moveTo>
                    <a:pt x="924706" y="524123"/>
                  </a:moveTo>
                  <a:cubicBezTo>
                    <a:pt x="934228" y="524123"/>
                    <a:pt x="941946" y="531842"/>
                    <a:pt x="941946" y="541363"/>
                  </a:cubicBezTo>
                  <a:cubicBezTo>
                    <a:pt x="941946" y="550885"/>
                    <a:pt x="934228" y="558604"/>
                    <a:pt x="924706" y="558604"/>
                  </a:cubicBezTo>
                  <a:cubicBezTo>
                    <a:pt x="915185" y="558604"/>
                    <a:pt x="907466" y="550885"/>
                    <a:pt x="907466" y="541363"/>
                  </a:cubicBezTo>
                  <a:cubicBezTo>
                    <a:pt x="907466" y="531842"/>
                    <a:pt x="915185" y="524123"/>
                    <a:pt x="924706" y="524123"/>
                  </a:cubicBezTo>
                  <a:close/>
                  <a:moveTo>
                    <a:pt x="834923" y="524123"/>
                  </a:moveTo>
                  <a:cubicBezTo>
                    <a:pt x="844445" y="524123"/>
                    <a:pt x="852164" y="531842"/>
                    <a:pt x="852164" y="541363"/>
                  </a:cubicBezTo>
                  <a:cubicBezTo>
                    <a:pt x="852164" y="550885"/>
                    <a:pt x="844445" y="558604"/>
                    <a:pt x="834923" y="558604"/>
                  </a:cubicBezTo>
                  <a:cubicBezTo>
                    <a:pt x="825402" y="558604"/>
                    <a:pt x="817683" y="550885"/>
                    <a:pt x="817683" y="541363"/>
                  </a:cubicBezTo>
                  <a:cubicBezTo>
                    <a:pt x="817683" y="531842"/>
                    <a:pt x="825402" y="524123"/>
                    <a:pt x="834923" y="524123"/>
                  </a:cubicBezTo>
                  <a:close/>
                  <a:moveTo>
                    <a:pt x="745150" y="524123"/>
                  </a:moveTo>
                  <a:cubicBezTo>
                    <a:pt x="754672" y="524123"/>
                    <a:pt x="762391" y="531842"/>
                    <a:pt x="762391" y="541363"/>
                  </a:cubicBezTo>
                  <a:cubicBezTo>
                    <a:pt x="762391" y="550885"/>
                    <a:pt x="754672" y="558604"/>
                    <a:pt x="745150" y="558604"/>
                  </a:cubicBezTo>
                  <a:cubicBezTo>
                    <a:pt x="735629" y="558604"/>
                    <a:pt x="727910" y="550885"/>
                    <a:pt x="727910" y="541363"/>
                  </a:cubicBezTo>
                  <a:cubicBezTo>
                    <a:pt x="727910" y="531842"/>
                    <a:pt x="735629" y="524123"/>
                    <a:pt x="745150" y="524123"/>
                  </a:cubicBezTo>
                  <a:close/>
                  <a:moveTo>
                    <a:pt x="655367" y="524123"/>
                  </a:moveTo>
                  <a:cubicBezTo>
                    <a:pt x="664889" y="524123"/>
                    <a:pt x="672607" y="531842"/>
                    <a:pt x="672607" y="541363"/>
                  </a:cubicBezTo>
                  <a:cubicBezTo>
                    <a:pt x="672607" y="550885"/>
                    <a:pt x="664889" y="558604"/>
                    <a:pt x="655367" y="558604"/>
                  </a:cubicBezTo>
                  <a:cubicBezTo>
                    <a:pt x="645846" y="558604"/>
                    <a:pt x="638127" y="550885"/>
                    <a:pt x="638127" y="541363"/>
                  </a:cubicBezTo>
                  <a:cubicBezTo>
                    <a:pt x="638127" y="531842"/>
                    <a:pt x="645846" y="524123"/>
                    <a:pt x="655367" y="524123"/>
                  </a:cubicBezTo>
                  <a:close/>
                  <a:moveTo>
                    <a:pt x="565594" y="524123"/>
                  </a:moveTo>
                  <a:cubicBezTo>
                    <a:pt x="575116" y="524123"/>
                    <a:pt x="582834" y="531842"/>
                    <a:pt x="582834" y="541363"/>
                  </a:cubicBezTo>
                  <a:cubicBezTo>
                    <a:pt x="582834" y="550885"/>
                    <a:pt x="575116" y="558604"/>
                    <a:pt x="565594" y="558604"/>
                  </a:cubicBezTo>
                  <a:cubicBezTo>
                    <a:pt x="556073" y="558604"/>
                    <a:pt x="548354" y="550885"/>
                    <a:pt x="548354" y="541363"/>
                  </a:cubicBezTo>
                  <a:cubicBezTo>
                    <a:pt x="548354" y="531842"/>
                    <a:pt x="556073" y="524123"/>
                    <a:pt x="565594" y="524123"/>
                  </a:cubicBezTo>
                  <a:close/>
                  <a:moveTo>
                    <a:pt x="386048" y="524123"/>
                  </a:moveTo>
                  <a:cubicBezTo>
                    <a:pt x="395570" y="524123"/>
                    <a:pt x="403289" y="531842"/>
                    <a:pt x="403289" y="541363"/>
                  </a:cubicBezTo>
                  <a:cubicBezTo>
                    <a:pt x="403289" y="550885"/>
                    <a:pt x="395570" y="558604"/>
                    <a:pt x="386048" y="558604"/>
                  </a:cubicBezTo>
                  <a:cubicBezTo>
                    <a:pt x="376527" y="558604"/>
                    <a:pt x="368808" y="550885"/>
                    <a:pt x="368808" y="541363"/>
                  </a:cubicBezTo>
                  <a:cubicBezTo>
                    <a:pt x="368808" y="531842"/>
                    <a:pt x="376527" y="524123"/>
                    <a:pt x="386048" y="524123"/>
                  </a:cubicBezTo>
                  <a:close/>
                  <a:moveTo>
                    <a:pt x="296265" y="524123"/>
                  </a:moveTo>
                  <a:cubicBezTo>
                    <a:pt x="305787" y="524123"/>
                    <a:pt x="313506" y="531842"/>
                    <a:pt x="313506" y="541363"/>
                  </a:cubicBezTo>
                  <a:cubicBezTo>
                    <a:pt x="313506" y="550885"/>
                    <a:pt x="305787" y="558604"/>
                    <a:pt x="296265" y="558604"/>
                  </a:cubicBezTo>
                  <a:cubicBezTo>
                    <a:pt x="286744" y="558604"/>
                    <a:pt x="279025" y="550885"/>
                    <a:pt x="279025" y="541363"/>
                  </a:cubicBezTo>
                  <a:cubicBezTo>
                    <a:pt x="279025" y="531842"/>
                    <a:pt x="286744" y="524123"/>
                    <a:pt x="296265" y="524123"/>
                  </a:cubicBezTo>
                  <a:close/>
                  <a:moveTo>
                    <a:pt x="206492" y="524123"/>
                  </a:moveTo>
                  <a:cubicBezTo>
                    <a:pt x="216014" y="524123"/>
                    <a:pt x="223733" y="531842"/>
                    <a:pt x="223733" y="541363"/>
                  </a:cubicBezTo>
                  <a:cubicBezTo>
                    <a:pt x="223733" y="550885"/>
                    <a:pt x="216014" y="558604"/>
                    <a:pt x="206492" y="558604"/>
                  </a:cubicBezTo>
                  <a:cubicBezTo>
                    <a:pt x="196971" y="558604"/>
                    <a:pt x="189252" y="550885"/>
                    <a:pt x="189252" y="541363"/>
                  </a:cubicBezTo>
                  <a:cubicBezTo>
                    <a:pt x="189252" y="531842"/>
                    <a:pt x="196971" y="524123"/>
                    <a:pt x="206492" y="524123"/>
                  </a:cubicBezTo>
                  <a:close/>
                  <a:moveTo>
                    <a:pt x="116710" y="524123"/>
                  </a:moveTo>
                  <a:cubicBezTo>
                    <a:pt x="126232" y="524123"/>
                    <a:pt x="133950" y="531842"/>
                    <a:pt x="133950" y="541363"/>
                  </a:cubicBezTo>
                  <a:cubicBezTo>
                    <a:pt x="133950" y="550885"/>
                    <a:pt x="126232" y="558604"/>
                    <a:pt x="116710" y="558604"/>
                  </a:cubicBezTo>
                  <a:cubicBezTo>
                    <a:pt x="107189" y="558604"/>
                    <a:pt x="99470" y="550885"/>
                    <a:pt x="99470" y="541363"/>
                  </a:cubicBezTo>
                  <a:cubicBezTo>
                    <a:pt x="99470" y="531842"/>
                    <a:pt x="107189" y="524123"/>
                    <a:pt x="116710" y="524123"/>
                  </a:cubicBezTo>
                  <a:close/>
                  <a:moveTo>
                    <a:pt x="879815" y="480460"/>
                  </a:moveTo>
                  <a:cubicBezTo>
                    <a:pt x="888663" y="480460"/>
                    <a:pt x="895836" y="487633"/>
                    <a:pt x="895836" y="496481"/>
                  </a:cubicBezTo>
                  <a:cubicBezTo>
                    <a:pt x="895836" y="505329"/>
                    <a:pt x="888663" y="512502"/>
                    <a:pt x="879815" y="512502"/>
                  </a:cubicBezTo>
                  <a:cubicBezTo>
                    <a:pt x="870967" y="512502"/>
                    <a:pt x="863794" y="505329"/>
                    <a:pt x="863794" y="496481"/>
                  </a:cubicBezTo>
                  <a:cubicBezTo>
                    <a:pt x="863794" y="487633"/>
                    <a:pt x="870967" y="480460"/>
                    <a:pt x="879815" y="480460"/>
                  </a:cubicBezTo>
                  <a:close/>
                  <a:moveTo>
                    <a:pt x="790042" y="480460"/>
                  </a:moveTo>
                  <a:cubicBezTo>
                    <a:pt x="798890" y="480460"/>
                    <a:pt x="806063" y="487633"/>
                    <a:pt x="806063" y="496481"/>
                  </a:cubicBezTo>
                  <a:cubicBezTo>
                    <a:pt x="806063" y="505329"/>
                    <a:pt x="798890" y="512502"/>
                    <a:pt x="790042" y="512502"/>
                  </a:cubicBezTo>
                  <a:cubicBezTo>
                    <a:pt x="781194" y="512502"/>
                    <a:pt x="774021" y="505329"/>
                    <a:pt x="774021" y="496481"/>
                  </a:cubicBezTo>
                  <a:cubicBezTo>
                    <a:pt x="774021" y="487633"/>
                    <a:pt x="781194" y="480460"/>
                    <a:pt x="790042" y="480460"/>
                  </a:cubicBezTo>
                  <a:close/>
                  <a:moveTo>
                    <a:pt x="700259" y="480460"/>
                  </a:moveTo>
                  <a:cubicBezTo>
                    <a:pt x="709107" y="480460"/>
                    <a:pt x="716280" y="487633"/>
                    <a:pt x="716280" y="496481"/>
                  </a:cubicBezTo>
                  <a:cubicBezTo>
                    <a:pt x="716280" y="505329"/>
                    <a:pt x="709107" y="512502"/>
                    <a:pt x="700259" y="512502"/>
                  </a:cubicBezTo>
                  <a:cubicBezTo>
                    <a:pt x="691411" y="512502"/>
                    <a:pt x="684238" y="505329"/>
                    <a:pt x="684238" y="496481"/>
                  </a:cubicBezTo>
                  <a:cubicBezTo>
                    <a:pt x="684238" y="487633"/>
                    <a:pt x="691411" y="480460"/>
                    <a:pt x="700259" y="480460"/>
                  </a:cubicBezTo>
                  <a:close/>
                  <a:moveTo>
                    <a:pt x="610486" y="480460"/>
                  </a:moveTo>
                  <a:cubicBezTo>
                    <a:pt x="619334" y="480460"/>
                    <a:pt x="626507" y="487633"/>
                    <a:pt x="626507" y="496481"/>
                  </a:cubicBezTo>
                  <a:cubicBezTo>
                    <a:pt x="626507" y="505329"/>
                    <a:pt x="619334" y="512502"/>
                    <a:pt x="610486" y="512502"/>
                  </a:cubicBezTo>
                  <a:cubicBezTo>
                    <a:pt x="601638" y="512502"/>
                    <a:pt x="594465" y="505329"/>
                    <a:pt x="594465" y="496481"/>
                  </a:cubicBezTo>
                  <a:cubicBezTo>
                    <a:pt x="594465" y="487633"/>
                    <a:pt x="601638" y="480460"/>
                    <a:pt x="610486" y="480460"/>
                  </a:cubicBezTo>
                  <a:close/>
                  <a:moveTo>
                    <a:pt x="520703" y="480460"/>
                  </a:moveTo>
                  <a:cubicBezTo>
                    <a:pt x="529551" y="480460"/>
                    <a:pt x="536724" y="487633"/>
                    <a:pt x="536724" y="496481"/>
                  </a:cubicBezTo>
                  <a:cubicBezTo>
                    <a:pt x="536724" y="505329"/>
                    <a:pt x="529551" y="512502"/>
                    <a:pt x="520703" y="512502"/>
                  </a:cubicBezTo>
                  <a:cubicBezTo>
                    <a:pt x="511855" y="512502"/>
                    <a:pt x="504682" y="505329"/>
                    <a:pt x="504682" y="496481"/>
                  </a:cubicBezTo>
                  <a:cubicBezTo>
                    <a:pt x="504682" y="487633"/>
                    <a:pt x="511855" y="480460"/>
                    <a:pt x="520703" y="480460"/>
                  </a:cubicBezTo>
                  <a:close/>
                  <a:moveTo>
                    <a:pt x="430930" y="480460"/>
                  </a:moveTo>
                  <a:cubicBezTo>
                    <a:pt x="439778" y="480460"/>
                    <a:pt x="446951" y="487633"/>
                    <a:pt x="446951" y="496481"/>
                  </a:cubicBezTo>
                  <a:cubicBezTo>
                    <a:pt x="446951" y="505329"/>
                    <a:pt x="439778" y="512502"/>
                    <a:pt x="430930" y="512502"/>
                  </a:cubicBezTo>
                  <a:cubicBezTo>
                    <a:pt x="422082" y="512502"/>
                    <a:pt x="414909" y="505329"/>
                    <a:pt x="414909" y="496481"/>
                  </a:cubicBezTo>
                  <a:cubicBezTo>
                    <a:pt x="414909" y="487633"/>
                    <a:pt x="422082" y="480460"/>
                    <a:pt x="430930" y="480460"/>
                  </a:cubicBezTo>
                  <a:close/>
                  <a:moveTo>
                    <a:pt x="161601" y="480460"/>
                  </a:moveTo>
                  <a:cubicBezTo>
                    <a:pt x="170449" y="480460"/>
                    <a:pt x="177622" y="487633"/>
                    <a:pt x="177622" y="496481"/>
                  </a:cubicBezTo>
                  <a:cubicBezTo>
                    <a:pt x="177622" y="505329"/>
                    <a:pt x="170449" y="512502"/>
                    <a:pt x="161601" y="512502"/>
                  </a:cubicBezTo>
                  <a:cubicBezTo>
                    <a:pt x="152753" y="512502"/>
                    <a:pt x="145580" y="505329"/>
                    <a:pt x="145580" y="496481"/>
                  </a:cubicBezTo>
                  <a:cubicBezTo>
                    <a:pt x="145580" y="487633"/>
                    <a:pt x="152753" y="480460"/>
                    <a:pt x="161601" y="480460"/>
                  </a:cubicBezTo>
                  <a:close/>
                  <a:moveTo>
                    <a:pt x="71828" y="480460"/>
                  </a:moveTo>
                  <a:cubicBezTo>
                    <a:pt x="80676" y="480460"/>
                    <a:pt x="87849" y="487633"/>
                    <a:pt x="87849" y="496481"/>
                  </a:cubicBezTo>
                  <a:cubicBezTo>
                    <a:pt x="87849" y="505329"/>
                    <a:pt x="80676" y="512502"/>
                    <a:pt x="71828" y="512502"/>
                  </a:cubicBezTo>
                  <a:cubicBezTo>
                    <a:pt x="62980" y="512502"/>
                    <a:pt x="55807" y="505329"/>
                    <a:pt x="55807" y="496481"/>
                  </a:cubicBezTo>
                  <a:cubicBezTo>
                    <a:pt x="55807" y="487633"/>
                    <a:pt x="62980" y="480460"/>
                    <a:pt x="71828" y="480460"/>
                  </a:cubicBezTo>
                  <a:close/>
                  <a:moveTo>
                    <a:pt x="341157" y="480451"/>
                  </a:moveTo>
                  <a:cubicBezTo>
                    <a:pt x="350010" y="480451"/>
                    <a:pt x="357187" y="487628"/>
                    <a:pt x="357187" y="496482"/>
                  </a:cubicBezTo>
                  <a:cubicBezTo>
                    <a:pt x="357187" y="505335"/>
                    <a:pt x="350010" y="512512"/>
                    <a:pt x="341157" y="512512"/>
                  </a:cubicBezTo>
                  <a:cubicBezTo>
                    <a:pt x="332303" y="512512"/>
                    <a:pt x="325126" y="505335"/>
                    <a:pt x="325126" y="496482"/>
                  </a:cubicBezTo>
                  <a:cubicBezTo>
                    <a:pt x="325126" y="487628"/>
                    <a:pt x="332303" y="480451"/>
                    <a:pt x="341157" y="480451"/>
                  </a:cubicBezTo>
                  <a:close/>
                  <a:moveTo>
                    <a:pt x="251375" y="480451"/>
                  </a:moveTo>
                  <a:cubicBezTo>
                    <a:pt x="260228" y="480451"/>
                    <a:pt x="267405" y="487628"/>
                    <a:pt x="267405" y="496482"/>
                  </a:cubicBezTo>
                  <a:cubicBezTo>
                    <a:pt x="267405" y="505335"/>
                    <a:pt x="260228" y="512512"/>
                    <a:pt x="251375" y="512512"/>
                  </a:cubicBezTo>
                  <a:cubicBezTo>
                    <a:pt x="242521" y="512512"/>
                    <a:pt x="235344" y="505335"/>
                    <a:pt x="235344" y="496482"/>
                  </a:cubicBezTo>
                  <a:cubicBezTo>
                    <a:pt x="235344" y="487628"/>
                    <a:pt x="242521" y="480451"/>
                    <a:pt x="251375" y="480451"/>
                  </a:cubicBezTo>
                  <a:close/>
                  <a:moveTo>
                    <a:pt x="924706" y="436769"/>
                  </a:moveTo>
                  <a:cubicBezTo>
                    <a:pt x="932886" y="436769"/>
                    <a:pt x="939518" y="443400"/>
                    <a:pt x="939518" y="451580"/>
                  </a:cubicBezTo>
                  <a:cubicBezTo>
                    <a:pt x="939518" y="459760"/>
                    <a:pt x="932886" y="466392"/>
                    <a:pt x="924706" y="466392"/>
                  </a:cubicBezTo>
                  <a:cubicBezTo>
                    <a:pt x="916526" y="466392"/>
                    <a:pt x="909895" y="459760"/>
                    <a:pt x="909895" y="451580"/>
                  </a:cubicBezTo>
                  <a:cubicBezTo>
                    <a:pt x="909895" y="443400"/>
                    <a:pt x="916526" y="436769"/>
                    <a:pt x="924706" y="436769"/>
                  </a:cubicBezTo>
                  <a:close/>
                  <a:moveTo>
                    <a:pt x="834923" y="436769"/>
                  </a:moveTo>
                  <a:cubicBezTo>
                    <a:pt x="843103" y="436769"/>
                    <a:pt x="849735" y="443400"/>
                    <a:pt x="849735" y="451580"/>
                  </a:cubicBezTo>
                  <a:cubicBezTo>
                    <a:pt x="849735" y="459760"/>
                    <a:pt x="843103" y="466392"/>
                    <a:pt x="834923" y="466392"/>
                  </a:cubicBezTo>
                  <a:cubicBezTo>
                    <a:pt x="826743" y="466392"/>
                    <a:pt x="820112" y="459760"/>
                    <a:pt x="820112" y="451580"/>
                  </a:cubicBezTo>
                  <a:cubicBezTo>
                    <a:pt x="820112" y="443400"/>
                    <a:pt x="826743" y="436769"/>
                    <a:pt x="834923" y="436769"/>
                  </a:cubicBezTo>
                  <a:close/>
                  <a:moveTo>
                    <a:pt x="745150" y="436769"/>
                  </a:moveTo>
                  <a:cubicBezTo>
                    <a:pt x="753330" y="436769"/>
                    <a:pt x="759962" y="443400"/>
                    <a:pt x="759962" y="451580"/>
                  </a:cubicBezTo>
                  <a:cubicBezTo>
                    <a:pt x="759962" y="459760"/>
                    <a:pt x="753330" y="466392"/>
                    <a:pt x="745150" y="466392"/>
                  </a:cubicBezTo>
                  <a:cubicBezTo>
                    <a:pt x="736970" y="466392"/>
                    <a:pt x="730339" y="459760"/>
                    <a:pt x="730339" y="451580"/>
                  </a:cubicBezTo>
                  <a:cubicBezTo>
                    <a:pt x="730339" y="443400"/>
                    <a:pt x="736970" y="436769"/>
                    <a:pt x="745150" y="436769"/>
                  </a:cubicBezTo>
                  <a:close/>
                  <a:moveTo>
                    <a:pt x="655377" y="436769"/>
                  </a:moveTo>
                  <a:cubicBezTo>
                    <a:pt x="663557" y="436769"/>
                    <a:pt x="670189" y="443400"/>
                    <a:pt x="670189" y="451580"/>
                  </a:cubicBezTo>
                  <a:cubicBezTo>
                    <a:pt x="670189" y="459760"/>
                    <a:pt x="663557" y="466392"/>
                    <a:pt x="655377" y="466392"/>
                  </a:cubicBezTo>
                  <a:cubicBezTo>
                    <a:pt x="647197" y="466392"/>
                    <a:pt x="640566" y="459760"/>
                    <a:pt x="640566" y="451580"/>
                  </a:cubicBezTo>
                  <a:cubicBezTo>
                    <a:pt x="640566" y="443400"/>
                    <a:pt x="647197" y="436769"/>
                    <a:pt x="655377" y="436769"/>
                  </a:cubicBezTo>
                  <a:close/>
                  <a:moveTo>
                    <a:pt x="565594" y="436769"/>
                  </a:moveTo>
                  <a:cubicBezTo>
                    <a:pt x="573774" y="436769"/>
                    <a:pt x="580406" y="443400"/>
                    <a:pt x="580406" y="451580"/>
                  </a:cubicBezTo>
                  <a:cubicBezTo>
                    <a:pt x="580406" y="459760"/>
                    <a:pt x="573774" y="466392"/>
                    <a:pt x="565594" y="466392"/>
                  </a:cubicBezTo>
                  <a:cubicBezTo>
                    <a:pt x="557414" y="466392"/>
                    <a:pt x="550783" y="459760"/>
                    <a:pt x="550783" y="451580"/>
                  </a:cubicBezTo>
                  <a:cubicBezTo>
                    <a:pt x="550783" y="443400"/>
                    <a:pt x="557414" y="436769"/>
                    <a:pt x="565594" y="436769"/>
                  </a:cubicBezTo>
                  <a:close/>
                  <a:moveTo>
                    <a:pt x="475821" y="436769"/>
                  </a:moveTo>
                  <a:cubicBezTo>
                    <a:pt x="484001" y="436769"/>
                    <a:pt x="490633" y="443400"/>
                    <a:pt x="490633" y="451580"/>
                  </a:cubicBezTo>
                  <a:cubicBezTo>
                    <a:pt x="490633" y="459760"/>
                    <a:pt x="484001" y="466392"/>
                    <a:pt x="475821" y="466392"/>
                  </a:cubicBezTo>
                  <a:cubicBezTo>
                    <a:pt x="467641" y="466392"/>
                    <a:pt x="461010" y="459760"/>
                    <a:pt x="461010" y="451580"/>
                  </a:cubicBezTo>
                  <a:cubicBezTo>
                    <a:pt x="461010" y="443400"/>
                    <a:pt x="467641" y="436769"/>
                    <a:pt x="475821" y="436769"/>
                  </a:cubicBezTo>
                  <a:close/>
                  <a:moveTo>
                    <a:pt x="386038" y="436769"/>
                  </a:moveTo>
                  <a:cubicBezTo>
                    <a:pt x="394218" y="436769"/>
                    <a:pt x="400850" y="443400"/>
                    <a:pt x="400850" y="451580"/>
                  </a:cubicBezTo>
                  <a:cubicBezTo>
                    <a:pt x="400850" y="459760"/>
                    <a:pt x="394218" y="466392"/>
                    <a:pt x="386038" y="466392"/>
                  </a:cubicBezTo>
                  <a:cubicBezTo>
                    <a:pt x="377858" y="466392"/>
                    <a:pt x="371227" y="459760"/>
                    <a:pt x="371227" y="451580"/>
                  </a:cubicBezTo>
                  <a:cubicBezTo>
                    <a:pt x="371227" y="443400"/>
                    <a:pt x="377858" y="436769"/>
                    <a:pt x="386038" y="436769"/>
                  </a:cubicBezTo>
                  <a:close/>
                  <a:moveTo>
                    <a:pt x="296265" y="436769"/>
                  </a:moveTo>
                  <a:cubicBezTo>
                    <a:pt x="304445" y="436769"/>
                    <a:pt x="311077" y="443400"/>
                    <a:pt x="311077" y="451580"/>
                  </a:cubicBezTo>
                  <a:cubicBezTo>
                    <a:pt x="311077" y="459760"/>
                    <a:pt x="304445" y="466392"/>
                    <a:pt x="296265" y="466392"/>
                  </a:cubicBezTo>
                  <a:cubicBezTo>
                    <a:pt x="288085" y="466392"/>
                    <a:pt x="281454" y="459760"/>
                    <a:pt x="281454" y="451580"/>
                  </a:cubicBezTo>
                  <a:cubicBezTo>
                    <a:pt x="281454" y="443400"/>
                    <a:pt x="288085" y="436769"/>
                    <a:pt x="296265" y="436769"/>
                  </a:cubicBezTo>
                  <a:close/>
                  <a:moveTo>
                    <a:pt x="206492" y="436769"/>
                  </a:moveTo>
                  <a:cubicBezTo>
                    <a:pt x="214672" y="436769"/>
                    <a:pt x="221304" y="443400"/>
                    <a:pt x="221304" y="451580"/>
                  </a:cubicBezTo>
                  <a:cubicBezTo>
                    <a:pt x="221304" y="459760"/>
                    <a:pt x="214672" y="466392"/>
                    <a:pt x="206492" y="466392"/>
                  </a:cubicBezTo>
                  <a:cubicBezTo>
                    <a:pt x="198312" y="466392"/>
                    <a:pt x="191681" y="459760"/>
                    <a:pt x="191681" y="451580"/>
                  </a:cubicBezTo>
                  <a:cubicBezTo>
                    <a:pt x="191681" y="443400"/>
                    <a:pt x="198312" y="436769"/>
                    <a:pt x="206492" y="436769"/>
                  </a:cubicBezTo>
                  <a:close/>
                  <a:moveTo>
                    <a:pt x="116709" y="436769"/>
                  </a:moveTo>
                  <a:cubicBezTo>
                    <a:pt x="124889" y="436769"/>
                    <a:pt x="131521" y="443400"/>
                    <a:pt x="131521" y="451580"/>
                  </a:cubicBezTo>
                  <a:cubicBezTo>
                    <a:pt x="131521" y="459760"/>
                    <a:pt x="124889" y="466392"/>
                    <a:pt x="116709" y="466392"/>
                  </a:cubicBezTo>
                  <a:cubicBezTo>
                    <a:pt x="108529" y="466392"/>
                    <a:pt x="101898" y="459760"/>
                    <a:pt x="101898" y="451580"/>
                  </a:cubicBezTo>
                  <a:cubicBezTo>
                    <a:pt x="101898" y="443400"/>
                    <a:pt x="108529" y="436769"/>
                    <a:pt x="116709" y="436769"/>
                  </a:cubicBezTo>
                  <a:close/>
                  <a:moveTo>
                    <a:pt x="26936" y="436769"/>
                  </a:moveTo>
                  <a:cubicBezTo>
                    <a:pt x="35116" y="436769"/>
                    <a:pt x="41748" y="443400"/>
                    <a:pt x="41748" y="451580"/>
                  </a:cubicBezTo>
                  <a:cubicBezTo>
                    <a:pt x="41748" y="459760"/>
                    <a:pt x="35116" y="466392"/>
                    <a:pt x="26936" y="466392"/>
                  </a:cubicBezTo>
                  <a:cubicBezTo>
                    <a:pt x="18756" y="466392"/>
                    <a:pt x="12125" y="459760"/>
                    <a:pt x="12125" y="451580"/>
                  </a:cubicBezTo>
                  <a:cubicBezTo>
                    <a:pt x="12125" y="443400"/>
                    <a:pt x="18756" y="436769"/>
                    <a:pt x="26936" y="436769"/>
                  </a:cubicBezTo>
                  <a:close/>
                  <a:moveTo>
                    <a:pt x="251374" y="393107"/>
                  </a:moveTo>
                  <a:cubicBezTo>
                    <a:pt x="258881" y="393107"/>
                    <a:pt x="264966" y="399192"/>
                    <a:pt x="264966" y="406699"/>
                  </a:cubicBezTo>
                  <a:cubicBezTo>
                    <a:pt x="264966" y="414206"/>
                    <a:pt x="258881" y="420291"/>
                    <a:pt x="251374" y="420291"/>
                  </a:cubicBezTo>
                  <a:cubicBezTo>
                    <a:pt x="243867" y="420291"/>
                    <a:pt x="237782" y="414206"/>
                    <a:pt x="237782" y="406699"/>
                  </a:cubicBezTo>
                  <a:cubicBezTo>
                    <a:pt x="237782" y="399192"/>
                    <a:pt x="243867" y="393107"/>
                    <a:pt x="251374" y="393107"/>
                  </a:cubicBezTo>
                  <a:close/>
                  <a:moveTo>
                    <a:pt x="879815" y="393097"/>
                  </a:moveTo>
                  <a:cubicBezTo>
                    <a:pt x="887327" y="393097"/>
                    <a:pt x="893416" y="399187"/>
                    <a:pt x="893416" y="406699"/>
                  </a:cubicBezTo>
                  <a:cubicBezTo>
                    <a:pt x="893416" y="414211"/>
                    <a:pt x="887327" y="420300"/>
                    <a:pt x="879815" y="420300"/>
                  </a:cubicBezTo>
                  <a:cubicBezTo>
                    <a:pt x="872303" y="420300"/>
                    <a:pt x="866213" y="414211"/>
                    <a:pt x="866213" y="406699"/>
                  </a:cubicBezTo>
                  <a:cubicBezTo>
                    <a:pt x="866213" y="399187"/>
                    <a:pt x="872303" y="393097"/>
                    <a:pt x="879815" y="393097"/>
                  </a:cubicBezTo>
                  <a:close/>
                  <a:moveTo>
                    <a:pt x="790042" y="393097"/>
                  </a:moveTo>
                  <a:cubicBezTo>
                    <a:pt x="797554" y="393097"/>
                    <a:pt x="803643" y="399187"/>
                    <a:pt x="803643" y="406699"/>
                  </a:cubicBezTo>
                  <a:cubicBezTo>
                    <a:pt x="803643" y="414211"/>
                    <a:pt x="797554" y="420300"/>
                    <a:pt x="790042" y="420300"/>
                  </a:cubicBezTo>
                  <a:cubicBezTo>
                    <a:pt x="782530" y="420300"/>
                    <a:pt x="776440" y="414211"/>
                    <a:pt x="776440" y="406699"/>
                  </a:cubicBezTo>
                  <a:cubicBezTo>
                    <a:pt x="776440" y="399187"/>
                    <a:pt x="782530" y="393097"/>
                    <a:pt x="790042" y="393097"/>
                  </a:cubicBezTo>
                  <a:close/>
                  <a:moveTo>
                    <a:pt x="700259" y="393097"/>
                  </a:moveTo>
                  <a:cubicBezTo>
                    <a:pt x="707771" y="393097"/>
                    <a:pt x="713860" y="399187"/>
                    <a:pt x="713860" y="406699"/>
                  </a:cubicBezTo>
                  <a:cubicBezTo>
                    <a:pt x="713860" y="414211"/>
                    <a:pt x="707771" y="420300"/>
                    <a:pt x="700259" y="420300"/>
                  </a:cubicBezTo>
                  <a:cubicBezTo>
                    <a:pt x="692747" y="420300"/>
                    <a:pt x="686657" y="414211"/>
                    <a:pt x="686657" y="406699"/>
                  </a:cubicBezTo>
                  <a:cubicBezTo>
                    <a:pt x="686657" y="399187"/>
                    <a:pt x="692747" y="393097"/>
                    <a:pt x="700259" y="393097"/>
                  </a:cubicBezTo>
                  <a:close/>
                  <a:moveTo>
                    <a:pt x="610486" y="393097"/>
                  </a:moveTo>
                  <a:cubicBezTo>
                    <a:pt x="617998" y="393097"/>
                    <a:pt x="624087" y="399187"/>
                    <a:pt x="624087" y="406699"/>
                  </a:cubicBezTo>
                  <a:cubicBezTo>
                    <a:pt x="624087" y="414211"/>
                    <a:pt x="617998" y="420300"/>
                    <a:pt x="610486" y="420300"/>
                  </a:cubicBezTo>
                  <a:cubicBezTo>
                    <a:pt x="602974" y="420300"/>
                    <a:pt x="596884" y="414211"/>
                    <a:pt x="596884" y="406699"/>
                  </a:cubicBezTo>
                  <a:cubicBezTo>
                    <a:pt x="596884" y="399187"/>
                    <a:pt x="602974" y="393097"/>
                    <a:pt x="610486" y="393097"/>
                  </a:cubicBezTo>
                  <a:close/>
                  <a:moveTo>
                    <a:pt x="520703" y="393097"/>
                  </a:moveTo>
                  <a:cubicBezTo>
                    <a:pt x="528215" y="393097"/>
                    <a:pt x="534304" y="399187"/>
                    <a:pt x="534304" y="406699"/>
                  </a:cubicBezTo>
                  <a:cubicBezTo>
                    <a:pt x="534304" y="414211"/>
                    <a:pt x="528215" y="420300"/>
                    <a:pt x="520703" y="420300"/>
                  </a:cubicBezTo>
                  <a:cubicBezTo>
                    <a:pt x="513191" y="420300"/>
                    <a:pt x="507101" y="414211"/>
                    <a:pt x="507101" y="406699"/>
                  </a:cubicBezTo>
                  <a:cubicBezTo>
                    <a:pt x="507101" y="399187"/>
                    <a:pt x="513191" y="393097"/>
                    <a:pt x="520703" y="393097"/>
                  </a:cubicBezTo>
                  <a:close/>
                  <a:moveTo>
                    <a:pt x="430930" y="393097"/>
                  </a:moveTo>
                  <a:cubicBezTo>
                    <a:pt x="438442" y="393097"/>
                    <a:pt x="444531" y="399187"/>
                    <a:pt x="444531" y="406699"/>
                  </a:cubicBezTo>
                  <a:cubicBezTo>
                    <a:pt x="444531" y="414211"/>
                    <a:pt x="438442" y="420300"/>
                    <a:pt x="430930" y="420300"/>
                  </a:cubicBezTo>
                  <a:cubicBezTo>
                    <a:pt x="423418" y="420300"/>
                    <a:pt x="417328" y="414211"/>
                    <a:pt x="417328" y="406699"/>
                  </a:cubicBezTo>
                  <a:cubicBezTo>
                    <a:pt x="417328" y="399187"/>
                    <a:pt x="423418" y="393097"/>
                    <a:pt x="430930" y="393097"/>
                  </a:cubicBezTo>
                  <a:close/>
                  <a:moveTo>
                    <a:pt x="341157" y="393097"/>
                  </a:moveTo>
                  <a:cubicBezTo>
                    <a:pt x="348669" y="393097"/>
                    <a:pt x="354758" y="399187"/>
                    <a:pt x="354758" y="406699"/>
                  </a:cubicBezTo>
                  <a:cubicBezTo>
                    <a:pt x="354758" y="414211"/>
                    <a:pt x="348669" y="420300"/>
                    <a:pt x="341157" y="420300"/>
                  </a:cubicBezTo>
                  <a:cubicBezTo>
                    <a:pt x="333645" y="420300"/>
                    <a:pt x="327555" y="414211"/>
                    <a:pt x="327555" y="406699"/>
                  </a:cubicBezTo>
                  <a:cubicBezTo>
                    <a:pt x="327555" y="399187"/>
                    <a:pt x="333645" y="393097"/>
                    <a:pt x="341157" y="393097"/>
                  </a:cubicBezTo>
                  <a:close/>
                  <a:moveTo>
                    <a:pt x="161601" y="393097"/>
                  </a:moveTo>
                  <a:cubicBezTo>
                    <a:pt x="169113" y="393097"/>
                    <a:pt x="175202" y="399187"/>
                    <a:pt x="175202" y="406699"/>
                  </a:cubicBezTo>
                  <a:cubicBezTo>
                    <a:pt x="175202" y="414211"/>
                    <a:pt x="169113" y="420300"/>
                    <a:pt x="161601" y="420300"/>
                  </a:cubicBezTo>
                  <a:cubicBezTo>
                    <a:pt x="154089" y="420300"/>
                    <a:pt x="147999" y="414211"/>
                    <a:pt x="147999" y="406699"/>
                  </a:cubicBezTo>
                  <a:cubicBezTo>
                    <a:pt x="147999" y="399187"/>
                    <a:pt x="154089" y="393097"/>
                    <a:pt x="161601" y="393097"/>
                  </a:cubicBezTo>
                  <a:close/>
                  <a:moveTo>
                    <a:pt x="71828" y="393097"/>
                  </a:moveTo>
                  <a:cubicBezTo>
                    <a:pt x="79340" y="393097"/>
                    <a:pt x="85429" y="399187"/>
                    <a:pt x="85429" y="406699"/>
                  </a:cubicBezTo>
                  <a:cubicBezTo>
                    <a:pt x="85429" y="414211"/>
                    <a:pt x="79340" y="420300"/>
                    <a:pt x="71828" y="420300"/>
                  </a:cubicBezTo>
                  <a:cubicBezTo>
                    <a:pt x="64316" y="420300"/>
                    <a:pt x="58226" y="414211"/>
                    <a:pt x="58226" y="406699"/>
                  </a:cubicBezTo>
                  <a:cubicBezTo>
                    <a:pt x="58226" y="399187"/>
                    <a:pt x="64316" y="393097"/>
                    <a:pt x="71828" y="393097"/>
                  </a:cubicBezTo>
                  <a:close/>
                  <a:moveTo>
                    <a:pt x="296266" y="349425"/>
                  </a:moveTo>
                  <a:cubicBezTo>
                    <a:pt x="303104" y="349425"/>
                    <a:pt x="308648" y="354969"/>
                    <a:pt x="308648" y="361807"/>
                  </a:cubicBezTo>
                  <a:cubicBezTo>
                    <a:pt x="308648" y="368646"/>
                    <a:pt x="303104" y="374190"/>
                    <a:pt x="296266" y="374190"/>
                  </a:cubicBezTo>
                  <a:cubicBezTo>
                    <a:pt x="289427" y="374190"/>
                    <a:pt x="283883" y="368646"/>
                    <a:pt x="283883" y="361807"/>
                  </a:cubicBezTo>
                  <a:cubicBezTo>
                    <a:pt x="283883" y="354969"/>
                    <a:pt x="289427" y="349425"/>
                    <a:pt x="296266" y="349425"/>
                  </a:cubicBezTo>
                  <a:close/>
                  <a:moveTo>
                    <a:pt x="924697" y="349415"/>
                  </a:moveTo>
                  <a:cubicBezTo>
                    <a:pt x="931541" y="349415"/>
                    <a:pt x="937089" y="354963"/>
                    <a:pt x="937089" y="361807"/>
                  </a:cubicBezTo>
                  <a:cubicBezTo>
                    <a:pt x="937089" y="368651"/>
                    <a:pt x="931541" y="374199"/>
                    <a:pt x="924697" y="374199"/>
                  </a:cubicBezTo>
                  <a:cubicBezTo>
                    <a:pt x="917853" y="374199"/>
                    <a:pt x="912305" y="368651"/>
                    <a:pt x="912305" y="361807"/>
                  </a:cubicBezTo>
                  <a:cubicBezTo>
                    <a:pt x="912305" y="354963"/>
                    <a:pt x="917853" y="349415"/>
                    <a:pt x="924697" y="349415"/>
                  </a:cubicBezTo>
                  <a:close/>
                  <a:moveTo>
                    <a:pt x="834923" y="349415"/>
                  </a:moveTo>
                  <a:cubicBezTo>
                    <a:pt x="841767" y="349415"/>
                    <a:pt x="847315" y="354963"/>
                    <a:pt x="847315" y="361807"/>
                  </a:cubicBezTo>
                  <a:cubicBezTo>
                    <a:pt x="847315" y="368651"/>
                    <a:pt x="841767" y="374199"/>
                    <a:pt x="834923" y="374199"/>
                  </a:cubicBezTo>
                  <a:cubicBezTo>
                    <a:pt x="828079" y="374199"/>
                    <a:pt x="822531" y="368651"/>
                    <a:pt x="822531" y="361807"/>
                  </a:cubicBezTo>
                  <a:cubicBezTo>
                    <a:pt x="822531" y="354963"/>
                    <a:pt x="828079" y="349415"/>
                    <a:pt x="834923" y="349415"/>
                  </a:cubicBezTo>
                  <a:close/>
                  <a:moveTo>
                    <a:pt x="745150" y="349415"/>
                  </a:moveTo>
                  <a:cubicBezTo>
                    <a:pt x="751994" y="349415"/>
                    <a:pt x="757542" y="354963"/>
                    <a:pt x="757542" y="361807"/>
                  </a:cubicBezTo>
                  <a:cubicBezTo>
                    <a:pt x="757542" y="368651"/>
                    <a:pt x="751994" y="374199"/>
                    <a:pt x="745150" y="374199"/>
                  </a:cubicBezTo>
                  <a:cubicBezTo>
                    <a:pt x="738306" y="374199"/>
                    <a:pt x="732758" y="368651"/>
                    <a:pt x="732758" y="361807"/>
                  </a:cubicBezTo>
                  <a:cubicBezTo>
                    <a:pt x="732758" y="354963"/>
                    <a:pt x="738306" y="349415"/>
                    <a:pt x="745150" y="349415"/>
                  </a:cubicBezTo>
                  <a:close/>
                  <a:moveTo>
                    <a:pt x="655368" y="349415"/>
                  </a:moveTo>
                  <a:cubicBezTo>
                    <a:pt x="662212" y="349415"/>
                    <a:pt x="667760" y="354963"/>
                    <a:pt x="667760" y="361807"/>
                  </a:cubicBezTo>
                  <a:cubicBezTo>
                    <a:pt x="667760" y="368651"/>
                    <a:pt x="662212" y="374199"/>
                    <a:pt x="655368" y="374199"/>
                  </a:cubicBezTo>
                  <a:cubicBezTo>
                    <a:pt x="648524" y="374199"/>
                    <a:pt x="642976" y="368651"/>
                    <a:pt x="642976" y="361807"/>
                  </a:cubicBezTo>
                  <a:cubicBezTo>
                    <a:pt x="642976" y="354963"/>
                    <a:pt x="648524" y="349415"/>
                    <a:pt x="655368" y="349415"/>
                  </a:cubicBezTo>
                  <a:close/>
                  <a:moveTo>
                    <a:pt x="565594" y="349415"/>
                  </a:moveTo>
                  <a:cubicBezTo>
                    <a:pt x="572438" y="349415"/>
                    <a:pt x="577986" y="354963"/>
                    <a:pt x="577986" y="361807"/>
                  </a:cubicBezTo>
                  <a:cubicBezTo>
                    <a:pt x="577986" y="368651"/>
                    <a:pt x="572438" y="374199"/>
                    <a:pt x="565594" y="374199"/>
                  </a:cubicBezTo>
                  <a:cubicBezTo>
                    <a:pt x="558750" y="374199"/>
                    <a:pt x="553202" y="368651"/>
                    <a:pt x="553202" y="361807"/>
                  </a:cubicBezTo>
                  <a:cubicBezTo>
                    <a:pt x="553202" y="354963"/>
                    <a:pt x="558750" y="349415"/>
                    <a:pt x="565594" y="349415"/>
                  </a:cubicBezTo>
                  <a:close/>
                  <a:moveTo>
                    <a:pt x="475821" y="349415"/>
                  </a:moveTo>
                  <a:cubicBezTo>
                    <a:pt x="482665" y="349415"/>
                    <a:pt x="488213" y="354963"/>
                    <a:pt x="488213" y="361807"/>
                  </a:cubicBezTo>
                  <a:cubicBezTo>
                    <a:pt x="488213" y="368651"/>
                    <a:pt x="482665" y="374199"/>
                    <a:pt x="475821" y="374199"/>
                  </a:cubicBezTo>
                  <a:cubicBezTo>
                    <a:pt x="468977" y="374199"/>
                    <a:pt x="463429" y="368651"/>
                    <a:pt x="463429" y="361807"/>
                  </a:cubicBezTo>
                  <a:cubicBezTo>
                    <a:pt x="463429" y="354963"/>
                    <a:pt x="468977" y="349415"/>
                    <a:pt x="475821" y="349415"/>
                  </a:cubicBezTo>
                  <a:close/>
                  <a:moveTo>
                    <a:pt x="386039" y="349415"/>
                  </a:moveTo>
                  <a:cubicBezTo>
                    <a:pt x="392883" y="349415"/>
                    <a:pt x="398431" y="354963"/>
                    <a:pt x="398431" y="361807"/>
                  </a:cubicBezTo>
                  <a:cubicBezTo>
                    <a:pt x="398431" y="368651"/>
                    <a:pt x="392883" y="374199"/>
                    <a:pt x="386039" y="374199"/>
                  </a:cubicBezTo>
                  <a:cubicBezTo>
                    <a:pt x="379195" y="374199"/>
                    <a:pt x="373647" y="368651"/>
                    <a:pt x="373647" y="361807"/>
                  </a:cubicBezTo>
                  <a:cubicBezTo>
                    <a:pt x="373647" y="354963"/>
                    <a:pt x="379195" y="349415"/>
                    <a:pt x="386039" y="349415"/>
                  </a:cubicBezTo>
                  <a:close/>
                  <a:moveTo>
                    <a:pt x="206492" y="349415"/>
                  </a:moveTo>
                  <a:cubicBezTo>
                    <a:pt x="213336" y="349415"/>
                    <a:pt x="218884" y="354963"/>
                    <a:pt x="218884" y="361807"/>
                  </a:cubicBezTo>
                  <a:cubicBezTo>
                    <a:pt x="218884" y="368651"/>
                    <a:pt x="213336" y="374199"/>
                    <a:pt x="206492" y="374199"/>
                  </a:cubicBezTo>
                  <a:cubicBezTo>
                    <a:pt x="199648" y="374199"/>
                    <a:pt x="194100" y="368651"/>
                    <a:pt x="194100" y="361807"/>
                  </a:cubicBezTo>
                  <a:cubicBezTo>
                    <a:pt x="194100" y="354963"/>
                    <a:pt x="199648" y="349415"/>
                    <a:pt x="206492" y="349415"/>
                  </a:cubicBezTo>
                  <a:close/>
                  <a:moveTo>
                    <a:pt x="116710" y="349415"/>
                  </a:moveTo>
                  <a:cubicBezTo>
                    <a:pt x="123554" y="349415"/>
                    <a:pt x="129102" y="354963"/>
                    <a:pt x="129102" y="361807"/>
                  </a:cubicBezTo>
                  <a:cubicBezTo>
                    <a:pt x="129102" y="368651"/>
                    <a:pt x="123554" y="374199"/>
                    <a:pt x="116710" y="374199"/>
                  </a:cubicBezTo>
                  <a:cubicBezTo>
                    <a:pt x="109866" y="374199"/>
                    <a:pt x="104318" y="368651"/>
                    <a:pt x="104318" y="361807"/>
                  </a:cubicBezTo>
                  <a:cubicBezTo>
                    <a:pt x="104318" y="354963"/>
                    <a:pt x="109866" y="349415"/>
                    <a:pt x="116710" y="349415"/>
                  </a:cubicBezTo>
                  <a:close/>
                  <a:moveTo>
                    <a:pt x="26937" y="349415"/>
                  </a:moveTo>
                  <a:cubicBezTo>
                    <a:pt x="33781" y="349415"/>
                    <a:pt x="39329" y="354963"/>
                    <a:pt x="39329" y="361807"/>
                  </a:cubicBezTo>
                  <a:cubicBezTo>
                    <a:pt x="39329" y="368651"/>
                    <a:pt x="33781" y="374199"/>
                    <a:pt x="26937" y="374199"/>
                  </a:cubicBezTo>
                  <a:cubicBezTo>
                    <a:pt x="20093" y="374199"/>
                    <a:pt x="14545" y="368651"/>
                    <a:pt x="14545" y="361807"/>
                  </a:cubicBezTo>
                  <a:cubicBezTo>
                    <a:pt x="14545" y="354963"/>
                    <a:pt x="20093" y="349415"/>
                    <a:pt x="26937" y="349415"/>
                  </a:cubicBezTo>
                  <a:close/>
                  <a:moveTo>
                    <a:pt x="520703" y="305743"/>
                  </a:moveTo>
                  <a:cubicBezTo>
                    <a:pt x="526873" y="305743"/>
                    <a:pt x="531876" y="310745"/>
                    <a:pt x="531876" y="316916"/>
                  </a:cubicBezTo>
                  <a:cubicBezTo>
                    <a:pt x="531876" y="323086"/>
                    <a:pt x="526873" y="328089"/>
                    <a:pt x="520703" y="328089"/>
                  </a:cubicBezTo>
                  <a:cubicBezTo>
                    <a:pt x="514532" y="328089"/>
                    <a:pt x="509530" y="323086"/>
                    <a:pt x="509530" y="316916"/>
                  </a:cubicBezTo>
                  <a:cubicBezTo>
                    <a:pt x="509530" y="310745"/>
                    <a:pt x="514532" y="305743"/>
                    <a:pt x="520703" y="305743"/>
                  </a:cubicBezTo>
                  <a:close/>
                  <a:moveTo>
                    <a:pt x="430930" y="305743"/>
                  </a:moveTo>
                  <a:cubicBezTo>
                    <a:pt x="437100" y="305743"/>
                    <a:pt x="442103" y="310745"/>
                    <a:pt x="442103" y="316916"/>
                  </a:cubicBezTo>
                  <a:cubicBezTo>
                    <a:pt x="442103" y="323086"/>
                    <a:pt x="437100" y="328089"/>
                    <a:pt x="430930" y="328089"/>
                  </a:cubicBezTo>
                  <a:cubicBezTo>
                    <a:pt x="424759" y="328089"/>
                    <a:pt x="419757" y="323086"/>
                    <a:pt x="419757" y="316916"/>
                  </a:cubicBezTo>
                  <a:cubicBezTo>
                    <a:pt x="419757" y="310745"/>
                    <a:pt x="424759" y="305743"/>
                    <a:pt x="430930" y="305743"/>
                  </a:cubicBezTo>
                  <a:close/>
                  <a:moveTo>
                    <a:pt x="71828" y="305743"/>
                  </a:moveTo>
                  <a:cubicBezTo>
                    <a:pt x="77998" y="305743"/>
                    <a:pt x="83001" y="310745"/>
                    <a:pt x="83001" y="316916"/>
                  </a:cubicBezTo>
                  <a:cubicBezTo>
                    <a:pt x="83001" y="323086"/>
                    <a:pt x="77998" y="328089"/>
                    <a:pt x="71828" y="328089"/>
                  </a:cubicBezTo>
                  <a:cubicBezTo>
                    <a:pt x="65657" y="328089"/>
                    <a:pt x="60655" y="323086"/>
                    <a:pt x="60655" y="316916"/>
                  </a:cubicBezTo>
                  <a:cubicBezTo>
                    <a:pt x="60655" y="310745"/>
                    <a:pt x="65657" y="305743"/>
                    <a:pt x="71828" y="305743"/>
                  </a:cubicBezTo>
                  <a:close/>
                  <a:moveTo>
                    <a:pt x="879814" y="305734"/>
                  </a:moveTo>
                  <a:cubicBezTo>
                    <a:pt x="885990" y="305734"/>
                    <a:pt x="890997" y="310741"/>
                    <a:pt x="890997" y="316916"/>
                  </a:cubicBezTo>
                  <a:cubicBezTo>
                    <a:pt x="890997" y="323092"/>
                    <a:pt x="885990" y="328099"/>
                    <a:pt x="879814" y="328099"/>
                  </a:cubicBezTo>
                  <a:cubicBezTo>
                    <a:pt x="873638" y="328099"/>
                    <a:pt x="868632" y="323092"/>
                    <a:pt x="868632" y="316916"/>
                  </a:cubicBezTo>
                  <a:cubicBezTo>
                    <a:pt x="868632" y="310741"/>
                    <a:pt x="873638" y="305734"/>
                    <a:pt x="879814" y="305734"/>
                  </a:cubicBezTo>
                  <a:close/>
                  <a:moveTo>
                    <a:pt x="790041" y="305734"/>
                  </a:moveTo>
                  <a:cubicBezTo>
                    <a:pt x="796217" y="305734"/>
                    <a:pt x="801224" y="310741"/>
                    <a:pt x="801224" y="316916"/>
                  </a:cubicBezTo>
                  <a:cubicBezTo>
                    <a:pt x="801224" y="323092"/>
                    <a:pt x="796217" y="328099"/>
                    <a:pt x="790041" y="328099"/>
                  </a:cubicBezTo>
                  <a:cubicBezTo>
                    <a:pt x="783865" y="328099"/>
                    <a:pt x="778859" y="323092"/>
                    <a:pt x="778859" y="316916"/>
                  </a:cubicBezTo>
                  <a:cubicBezTo>
                    <a:pt x="778859" y="310741"/>
                    <a:pt x="783865" y="305734"/>
                    <a:pt x="790041" y="305734"/>
                  </a:cubicBezTo>
                  <a:close/>
                  <a:moveTo>
                    <a:pt x="700259" y="305734"/>
                  </a:moveTo>
                  <a:cubicBezTo>
                    <a:pt x="706435" y="305734"/>
                    <a:pt x="711442" y="310741"/>
                    <a:pt x="711442" y="316916"/>
                  </a:cubicBezTo>
                  <a:cubicBezTo>
                    <a:pt x="711442" y="323092"/>
                    <a:pt x="706435" y="328099"/>
                    <a:pt x="700259" y="328099"/>
                  </a:cubicBezTo>
                  <a:cubicBezTo>
                    <a:pt x="694083" y="328099"/>
                    <a:pt x="689077" y="323092"/>
                    <a:pt x="689077" y="316916"/>
                  </a:cubicBezTo>
                  <a:cubicBezTo>
                    <a:pt x="689077" y="310741"/>
                    <a:pt x="694083" y="305734"/>
                    <a:pt x="700259" y="305734"/>
                  </a:cubicBezTo>
                  <a:close/>
                  <a:moveTo>
                    <a:pt x="610485" y="305734"/>
                  </a:moveTo>
                  <a:cubicBezTo>
                    <a:pt x="616661" y="305734"/>
                    <a:pt x="621668" y="310741"/>
                    <a:pt x="621668" y="316916"/>
                  </a:cubicBezTo>
                  <a:cubicBezTo>
                    <a:pt x="621668" y="323092"/>
                    <a:pt x="616661" y="328099"/>
                    <a:pt x="610485" y="328099"/>
                  </a:cubicBezTo>
                  <a:cubicBezTo>
                    <a:pt x="604309" y="328099"/>
                    <a:pt x="599303" y="323092"/>
                    <a:pt x="599303" y="316916"/>
                  </a:cubicBezTo>
                  <a:cubicBezTo>
                    <a:pt x="599303" y="310741"/>
                    <a:pt x="604309" y="305734"/>
                    <a:pt x="610485" y="305734"/>
                  </a:cubicBezTo>
                  <a:close/>
                  <a:moveTo>
                    <a:pt x="341157" y="305734"/>
                  </a:moveTo>
                  <a:cubicBezTo>
                    <a:pt x="347333" y="305734"/>
                    <a:pt x="352340" y="310741"/>
                    <a:pt x="352340" y="316916"/>
                  </a:cubicBezTo>
                  <a:cubicBezTo>
                    <a:pt x="352340" y="323092"/>
                    <a:pt x="347333" y="328099"/>
                    <a:pt x="341157" y="328099"/>
                  </a:cubicBezTo>
                  <a:cubicBezTo>
                    <a:pt x="334982" y="328099"/>
                    <a:pt x="329975" y="323092"/>
                    <a:pt x="329975" y="316916"/>
                  </a:cubicBezTo>
                  <a:cubicBezTo>
                    <a:pt x="329975" y="310741"/>
                    <a:pt x="334982" y="305734"/>
                    <a:pt x="341157" y="305734"/>
                  </a:cubicBezTo>
                  <a:close/>
                  <a:moveTo>
                    <a:pt x="251374" y="305734"/>
                  </a:moveTo>
                  <a:cubicBezTo>
                    <a:pt x="257550" y="305734"/>
                    <a:pt x="262557" y="310741"/>
                    <a:pt x="262557" y="316916"/>
                  </a:cubicBezTo>
                  <a:cubicBezTo>
                    <a:pt x="262557" y="323092"/>
                    <a:pt x="257550" y="328099"/>
                    <a:pt x="251374" y="328099"/>
                  </a:cubicBezTo>
                  <a:cubicBezTo>
                    <a:pt x="245199" y="328099"/>
                    <a:pt x="240192" y="323092"/>
                    <a:pt x="240192" y="316916"/>
                  </a:cubicBezTo>
                  <a:cubicBezTo>
                    <a:pt x="240192" y="310741"/>
                    <a:pt x="245199" y="305734"/>
                    <a:pt x="251374" y="305734"/>
                  </a:cubicBezTo>
                  <a:close/>
                  <a:moveTo>
                    <a:pt x="161601" y="305734"/>
                  </a:moveTo>
                  <a:cubicBezTo>
                    <a:pt x="167777" y="305734"/>
                    <a:pt x="172784" y="310741"/>
                    <a:pt x="172784" y="316916"/>
                  </a:cubicBezTo>
                  <a:cubicBezTo>
                    <a:pt x="172784" y="323092"/>
                    <a:pt x="167777" y="328099"/>
                    <a:pt x="161601" y="328099"/>
                  </a:cubicBezTo>
                  <a:cubicBezTo>
                    <a:pt x="155426" y="328099"/>
                    <a:pt x="150419" y="323092"/>
                    <a:pt x="150419" y="316916"/>
                  </a:cubicBezTo>
                  <a:cubicBezTo>
                    <a:pt x="150419" y="310741"/>
                    <a:pt x="155426" y="305734"/>
                    <a:pt x="161601" y="305734"/>
                  </a:cubicBezTo>
                  <a:close/>
                  <a:moveTo>
                    <a:pt x="924696" y="262071"/>
                  </a:moveTo>
                  <a:cubicBezTo>
                    <a:pt x="930199" y="262071"/>
                    <a:pt x="934659" y="266532"/>
                    <a:pt x="934659" y="272034"/>
                  </a:cubicBezTo>
                  <a:cubicBezTo>
                    <a:pt x="934659" y="277537"/>
                    <a:pt x="930199" y="281997"/>
                    <a:pt x="924696" y="281997"/>
                  </a:cubicBezTo>
                  <a:cubicBezTo>
                    <a:pt x="919194" y="281997"/>
                    <a:pt x="914733" y="277537"/>
                    <a:pt x="914733" y="272034"/>
                  </a:cubicBezTo>
                  <a:cubicBezTo>
                    <a:pt x="914733" y="266532"/>
                    <a:pt x="919194" y="262071"/>
                    <a:pt x="924696" y="262071"/>
                  </a:cubicBezTo>
                  <a:close/>
                  <a:moveTo>
                    <a:pt x="834923" y="262071"/>
                  </a:moveTo>
                  <a:cubicBezTo>
                    <a:pt x="840426" y="262071"/>
                    <a:pt x="844886" y="266532"/>
                    <a:pt x="844886" y="272034"/>
                  </a:cubicBezTo>
                  <a:cubicBezTo>
                    <a:pt x="844886" y="277537"/>
                    <a:pt x="840426" y="281997"/>
                    <a:pt x="834923" y="281997"/>
                  </a:cubicBezTo>
                  <a:cubicBezTo>
                    <a:pt x="829421" y="281997"/>
                    <a:pt x="824960" y="277537"/>
                    <a:pt x="824960" y="272034"/>
                  </a:cubicBezTo>
                  <a:cubicBezTo>
                    <a:pt x="824960" y="266532"/>
                    <a:pt x="829421" y="262071"/>
                    <a:pt x="834923" y="262071"/>
                  </a:cubicBezTo>
                  <a:close/>
                  <a:moveTo>
                    <a:pt x="745150" y="262071"/>
                  </a:moveTo>
                  <a:cubicBezTo>
                    <a:pt x="750653" y="262071"/>
                    <a:pt x="755113" y="266532"/>
                    <a:pt x="755113" y="272034"/>
                  </a:cubicBezTo>
                  <a:cubicBezTo>
                    <a:pt x="755113" y="277537"/>
                    <a:pt x="750653" y="281997"/>
                    <a:pt x="745150" y="281997"/>
                  </a:cubicBezTo>
                  <a:cubicBezTo>
                    <a:pt x="739648" y="281997"/>
                    <a:pt x="735187" y="277537"/>
                    <a:pt x="735187" y="272034"/>
                  </a:cubicBezTo>
                  <a:cubicBezTo>
                    <a:pt x="735187" y="266532"/>
                    <a:pt x="739648" y="262071"/>
                    <a:pt x="745150" y="262071"/>
                  </a:cubicBezTo>
                  <a:close/>
                  <a:moveTo>
                    <a:pt x="655367" y="262071"/>
                  </a:moveTo>
                  <a:cubicBezTo>
                    <a:pt x="660870" y="262071"/>
                    <a:pt x="665330" y="266532"/>
                    <a:pt x="665330" y="272034"/>
                  </a:cubicBezTo>
                  <a:cubicBezTo>
                    <a:pt x="665330" y="277537"/>
                    <a:pt x="660870" y="281997"/>
                    <a:pt x="655367" y="281997"/>
                  </a:cubicBezTo>
                  <a:cubicBezTo>
                    <a:pt x="649865" y="281997"/>
                    <a:pt x="645404" y="277537"/>
                    <a:pt x="645404" y="272034"/>
                  </a:cubicBezTo>
                  <a:cubicBezTo>
                    <a:pt x="645404" y="266532"/>
                    <a:pt x="649865" y="262071"/>
                    <a:pt x="655367" y="262071"/>
                  </a:cubicBezTo>
                  <a:close/>
                  <a:moveTo>
                    <a:pt x="565594" y="262071"/>
                  </a:moveTo>
                  <a:cubicBezTo>
                    <a:pt x="571097" y="262071"/>
                    <a:pt x="575557" y="266532"/>
                    <a:pt x="575557" y="272034"/>
                  </a:cubicBezTo>
                  <a:cubicBezTo>
                    <a:pt x="575557" y="277537"/>
                    <a:pt x="571097" y="281997"/>
                    <a:pt x="565594" y="281997"/>
                  </a:cubicBezTo>
                  <a:cubicBezTo>
                    <a:pt x="560092" y="281997"/>
                    <a:pt x="555631" y="277537"/>
                    <a:pt x="555631" y="272034"/>
                  </a:cubicBezTo>
                  <a:cubicBezTo>
                    <a:pt x="555631" y="266532"/>
                    <a:pt x="560092" y="262071"/>
                    <a:pt x="565594" y="262071"/>
                  </a:cubicBezTo>
                  <a:close/>
                  <a:moveTo>
                    <a:pt x="475821" y="262071"/>
                  </a:moveTo>
                  <a:cubicBezTo>
                    <a:pt x="481324" y="262071"/>
                    <a:pt x="485784" y="266532"/>
                    <a:pt x="485784" y="272034"/>
                  </a:cubicBezTo>
                  <a:cubicBezTo>
                    <a:pt x="485784" y="277537"/>
                    <a:pt x="481324" y="281997"/>
                    <a:pt x="475821" y="281997"/>
                  </a:cubicBezTo>
                  <a:cubicBezTo>
                    <a:pt x="470319" y="281997"/>
                    <a:pt x="465858" y="277537"/>
                    <a:pt x="465858" y="272034"/>
                  </a:cubicBezTo>
                  <a:cubicBezTo>
                    <a:pt x="465858" y="266532"/>
                    <a:pt x="470319" y="262071"/>
                    <a:pt x="475821" y="262071"/>
                  </a:cubicBezTo>
                  <a:close/>
                  <a:moveTo>
                    <a:pt x="386048" y="262071"/>
                  </a:moveTo>
                  <a:cubicBezTo>
                    <a:pt x="391551" y="262071"/>
                    <a:pt x="396011" y="266532"/>
                    <a:pt x="396011" y="272034"/>
                  </a:cubicBezTo>
                  <a:cubicBezTo>
                    <a:pt x="396011" y="277537"/>
                    <a:pt x="391551" y="281997"/>
                    <a:pt x="386048" y="281997"/>
                  </a:cubicBezTo>
                  <a:cubicBezTo>
                    <a:pt x="380546" y="281997"/>
                    <a:pt x="376085" y="277537"/>
                    <a:pt x="376085" y="272034"/>
                  </a:cubicBezTo>
                  <a:cubicBezTo>
                    <a:pt x="376085" y="266532"/>
                    <a:pt x="380546" y="262071"/>
                    <a:pt x="386048" y="262071"/>
                  </a:cubicBezTo>
                  <a:close/>
                  <a:moveTo>
                    <a:pt x="206483" y="262071"/>
                  </a:moveTo>
                  <a:cubicBezTo>
                    <a:pt x="211986" y="262071"/>
                    <a:pt x="216446" y="266532"/>
                    <a:pt x="216446" y="272034"/>
                  </a:cubicBezTo>
                  <a:cubicBezTo>
                    <a:pt x="216446" y="277537"/>
                    <a:pt x="211986" y="281997"/>
                    <a:pt x="206483" y="281997"/>
                  </a:cubicBezTo>
                  <a:cubicBezTo>
                    <a:pt x="200981" y="281997"/>
                    <a:pt x="196520" y="277537"/>
                    <a:pt x="196520" y="272034"/>
                  </a:cubicBezTo>
                  <a:cubicBezTo>
                    <a:pt x="196520" y="266532"/>
                    <a:pt x="200981" y="262071"/>
                    <a:pt x="206483" y="262071"/>
                  </a:cubicBezTo>
                  <a:close/>
                  <a:moveTo>
                    <a:pt x="116710" y="262071"/>
                  </a:moveTo>
                  <a:cubicBezTo>
                    <a:pt x="122213" y="262071"/>
                    <a:pt x="126673" y="266532"/>
                    <a:pt x="126673" y="272034"/>
                  </a:cubicBezTo>
                  <a:cubicBezTo>
                    <a:pt x="126673" y="277537"/>
                    <a:pt x="122213" y="281997"/>
                    <a:pt x="116710" y="281997"/>
                  </a:cubicBezTo>
                  <a:cubicBezTo>
                    <a:pt x="111208" y="281997"/>
                    <a:pt x="106747" y="277537"/>
                    <a:pt x="106747" y="272034"/>
                  </a:cubicBezTo>
                  <a:cubicBezTo>
                    <a:pt x="106747" y="266532"/>
                    <a:pt x="111208" y="262071"/>
                    <a:pt x="116710" y="262071"/>
                  </a:cubicBezTo>
                  <a:close/>
                  <a:moveTo>
                    <a:pt x="26937" y="262071"/>
                  </a:moveTo>
                  <a:cubicBezTo>
                    <a:pt x="32440" y="262071"/>
                    <a:pt x="36900" y="266532"/>
                    <a:pt x="36900" y="272034"/>
                  </a:cubicBezTo>
                  <a:cubicBezTo>
                    <a:pt x="36900" y="277537"/>
                    <a:pt x="32440" y="281997"/>
                    <a:pt x="26937" y="281997"/>
                  </a:cubicBezTo>
                  <a:cubicBezTo>
                    <a:pt x="21435" y="281997"/>
                    <a:pt x="16974" y="277537"/>
                    <a:pt x="16974" y="272034"/>
                  </a:cubicBezTo>
                  <a:cubicBezTo>
                    <a:pt x="16974" y="266532"/>
                    <a:pt x="21435" y="262071"/>
                    <a:pt x="26937" y="262071"/>
                  </a:cubicBezTo>
                  <a:close/>
                  <a:moveTo>
                    <a:pt x="296266" y="262062"/>
                  </a:moveTo>
                  <a:cubicBezTo>
                    <a:pt x="301773" y="262062"/>
                    <a:pt x="306238" y="266527"/>
                    <a:pt x="306238" y="272035"/>
                  </a:cubicBezTo>
                  <a:cubicBezTo>
                    <a:pt x="306238" y="277542"/>
                    <a:pt x="301773" y="282007"/>
                    <a:pt x="296266" y="282007"/>
                  </a:cubicBezTo>
                  <a:cubicBezTo>
                    <a:pt x="290758" y="282007"/>
                    <a:pt x="286293" y="277542"/>
                    <a:pt x="286293" y="272035"/>
                  </a:cubicBezTo>
                  <a:cubicBezTo>
                    <a:pt x="286293" y="266527"/>
                    <a:pt x="290758" y="262062"/>
                    <a:pt x="296266" y="262062"/>
                  </a:cubicBezTo>
                  <a:close/>
                  <a:moveTo>
                    <a:pt x="879815" y="218390"/>
                  </a:moveTo>
                  <a:cubicBezTo>
                    <a:pt x="884649" y="218390"/>
                    <a:pt x="888568" y="222309"/>
                    <a:pt x="888568" y="227143"/>
                  </a:cubicBezTo>
                  <a:cubicBezTo>
                    <a:pt x="888568" y="231978"/>
                    <a:pt x="884649" y="235897"/>
                    <a:pt x="879815" y="235897"/>
                  </a:cubicBezTo>
                  <a:cubicBezTo>
                    <a:pt x="874980" y="235897"/>
                    <a:pt x="871061" y="231978"/>
                    <a:pt x="871061" y="227143"/>
                  </a:cubicBezTo>
                  <a:cubicBezTo>
                    <a:pt x="871061" y="222309"/>
                    <a:pt x="874980" y="218390"/>
                    <a:pt x="879815" y="218390"/>
                  </a:cubicBezTo>
                  <a:close/>
                  <a:moveTo>
                    <a:pt x="790032" y="218390"/>
                  </a:moveTo>
                  <a:cubicBezTo>
                    <a:pt x="794867" y="218390"/>
                    <a:pt x="798786" y="222309"/>
                    <a:pt x="798786" y="227143"/>
                  </a:cubicBezTo>
                  <a:cubicBezTo>
                    <a:pt x="798786" y="231978"/>
                    <a:pt x="794867" y="235897"/>
                    <a:pt x="790032" y="235897"/>
                  </a:cubicBezTo>
                  <a:cubicBezTo>
                    <a:pt x="785198" y="235897"/>
                    <a:pt x="781279" y="231978"/>
                    <a:pt x="781279" y="227143"/>
                  </a:cubicBezTo>
                  <a:cubicBezTo>
                    <a:pt x="781279" y="222309"/>
                    <a:pt x="785198" y="218390"/>
                    <a:pt x="790032" y="218390"/>
                  </a:cubicBezTo>
                  <a:close/>
                  <a:moveTo>
                    <a:pt x="700258" y="218390"/>
                  </a:moveTo>
                  <a:cubicBezTo>
                    <a:pt x="705093" y="218390"/>
                    <a:pt x="709012" y="222309"/>
                    <a:pt x="709012" y="227143"/>
                  </a:cubicBezTo>
                  <a:cubicBezTo>
                    <a:pt x="709012" y="231978"/>
                    <a:pt x="705093" y="235897"/>
                    <a:pt x="700258" y="235897"/>
                  </a:cubicBezTo>
                  <a:cubicBezTo>
                    <a:pt x="695424" y="235897"/>
                    <a:pt x="691505" y="231978"/>
                    <a:pt x="691505" y="227143"/>
                  </a:cubicBezTo>
                  <a:cubicBezTo>
                    <a:pt x="691505" y="222309"/>
                    <a:pt x="695424" y="218390"/>
                    <a:pt x="700258" y="218390"/>
                  </a:cubicBezTo>
                  <a:close/>
                  <a:moveTo>
                    <a:pt x="610485" y="218390"/>
                  </a:moveTo>
                  <a:cubicBezTo>
                    <a:pt x="615320" y="218390"/>
                    <a:pt x="619239" y="222309"/>
                    <a:pt x="619239" y="227143"/>
                  </a:cubicBezTo>
                  <a:cubicBezTo>
                    <a:pt x="619239" y="231978"/>
                    <a:pt x="615320" y="235897"/>
                    <a:pt x="610485" y="235897"/>
                  </a:cubicBezTo>
                  <a:cubicBezTo>
                    <a:pt x="605651" y="235897"/>
                    <a:pt x="601732" y="231978"/>
                    <a:pt x="601732" y="227143"/>
                  </a:cubicBezTo>
                  <a:cubicBezTo>
                    <a:pt x="601732" y="222309"/>
                    <a:pt x="605651" y="218390"/>
                    <a:pt x="610485" y="218390"/>
                  </a:cubicBezTo>
                  <a:close/>
                  <a:moveTo>
                    <a:pt x="520713" y="218390"/>
                  </a:moveTo>
                  <a:cubicBezTo>
                    <a:pt x="525547" y="218390"/>
                    <a:pt x="529466" y="222309"/>
                    <a:pt x="529466" y="227143"/>
                  </a:cubicBezTo>
                  <a:cubicBezTo>
                    <a:pt x="529466" y="231978"/>
                    <a:pt x="525547" y="235897"/>
                    <a:pt x="520713" y="235897"/>
                  </a:cubicBezTo>
                  <a:cubicBezTo>
                    <a:pt x="515878" y="235897"/>
                    <a:pt x="511959" y="231978"/>
                    <a:pt x="511959" y="227143"/>
                  </a:cubicBezTo>
                  <a:cubicBezTo>
                    <a:pt x="511959" y="222309"/>
                    <a:pt x="515878" y="218390"/>
                    <a:pt x="520713" y="218390"/>
                  </a:cubicBezTo>
                  <a:close/>
                  <a:moveTo>
                    <a:pt x="430930" y="218390"/>
                  </a:moveTo>
                  <a:cubicBezTo>
                    <a:pt x="435765" y="218390"/>
                    <a:pt x="439684" y="222309"/>
                    <a:pt x="439684" y="227143"/>
                  </a:cubicBezTo>
                  <a:cubicBezTo>
                    <a:pt x="439684" y="231978"/>
                    <a:pt x="435765" y="235897"/>
                    <a:pt x="430930" y="235897"/>
                  </a:cubicBezTo>
                  <a:cubicBezTo>
                    <a:pt x="426096" y="235897"/>
                    <a:pt x="422177" y="231978"/>
                    <a:pt x="422177" y="227143"/>
                  </a:cubicBezTo>
                  <a:cubicBezTo>
                    <a:pt x="422177" y="222309"/>
                    <a:pt x="426096" y="218390"/>
                    <a:pt x="430930" y="218390"/>
                  </a:cubicBezTo>
                  <a:close/>
                  <a:moveTo>
                    <a:pt x="341156" y="218390"/>
                  </a:moveTo>
                  <a:cubicBezTo>
                    <a:pt x="345991" y="218390"/>
                    <a:pt x="349910" y="222309"/>
                    <a:pt x="349910" y="227143"/>
                  </a:cubicBezTo>
                  <a:cubicBezTo>
                    <a:pt x="349910" y="231978"/>
                    <a:pt x="345991" y="235897"/>
                    <a:pt x="341156" y="235897"/>
                  </a:cubicBezTo>
                  <a:cubicBezTo>
                    <a:pt x="336322" y="235897"/>
                    <a:pt x="332403" y="231978"/>
                    <a:pt x="332403" y="227143"/>
                  </a:cubicBezTo>
                  <a:cubicBezTo>
                    <a:pt x="332403" y="222309"/>
                    <a:pt x="336322" y="218390"/>
                    <a:pt x="341156" y="218390"/>
                  </a:cubicBezTo>
                  <a:close/>
                  <a:moveTo>
                    <a:pt x="251374" y="218390"/>
                  </a:moveTo>
                  <a:cubicBezTo>
                    <a:pt x="256209" y="218390"/>
                    <a:pt x="260128" y="222309"/>
                    <a:pt x="260128" y="227143"/>
                  </a:cubicBezTo>
                  <a:cubicBezTo>
                    <a:pt x="260128" y="231978"/>
                    <a:pt x="256209" y="235897"/>
                    <a:pt x="251374" y="235897"/>
                  </a:cubicBezTo>
                  <a:cubicBezTo>
                    <a:pt x="246540" y="235897"/>
                    <a:pt x="242621" y="231978"/>
                    <a:pt x="242621" y="227143"/>
                  </a:cubicBezTo>
                  <a:cubicBezTo>
                    <a:pt x="242621" y="222309"/>
                    <a:pt x="246540" y="218390"/>
                    <a:pt x="251374" y="218390"/>
                  </a:cubicBezTo>
                  <a:close/>
                  <a:moveTo>
                    <a:pt x="161601" y="218390"/>
                  </a:moveTo>
                  <a:cubicBezTo>
                    <a:pt x="166436" y="218390"/>
                    <a:pt x="170355" y="222309"/>
                    <a:pt x="170355" y="227143"/>
                  </a:cubicBezTo>
                  <a:cubicBezTo>
                    <a:pt x="170355" y="231978"/>
                    <a:pt x="166436" y="235897"/>
                    <a:pt x="161601" y="235897"/>
                  </a:cubicBezTo>
                  <a:cubicBezTo>
                    <a:pt x="156767" y="235897"/>
                    <a:pt x="152848" y="231978"/>
                    <a:pt x="152848" y="227143"/>
                  </a:cubicBezTo>
                  <a:cubicBezTo>
                    <a:pt x="152848" y="222309"/>
                    <a:pt x="156767" y="218390"/>
                    <a:pt x="161601" y="218390"/>
                  </a:cubicBezTo>
                  <a:close/>
                  <a:moveTo>
                    <a:pt x="71828" y="218390"/>
                  </a:moveTo>
                  <a:cubicBezTo>
                    <a:pt x="76663" y="218390"/>
                    <a:pt x="80582" y="222309"/>
                    <a:pt x="80582" y="227143"/>
                  </a:cubicBezTo>
                  <a:cubicBezTo>
                    <a:pt x="80582" y="231978"/>
                    <a:pt x="76663" y="235897"/>
                    <a:pt x="71828" y="235897"/>
                  </a:cubicBezTo>
                  <a:cubicBezTo>
                    <a:pt x="66994" y="235897"/>
                    <a:pt x="63075" y="231978"/>
                    <a:pt x="63075" y="227143"/>
                  </a:cubicBezTo>
                  <a:cubicBezTo>
                    <a:pt x="63075" y="222309"/>
                    <a:pt x="66994" y="218390"/>
                    <a:pt x="71828" y="218390"/>
                  </a:cubicBezTo>
                  <a:close/>
                  <a:moveTo>
                    <a:pt x="924706" y="174717"/>
                  </a:moveTo>
                  <a:cubicBezTo>
                    <a:pt x="928872" y="174717"/>
                    <a:pt x="932250" y="178094"/>
                    <a:pt x="932250" y="182261"/>
                  </a:cubicBezTo>
                  <a:cubicBezTo>
                    <a:pt x="932250" y="186427"/>
                    <a:pt x="928872" y="189805"/>
                    <a:pt x="924706" y="189805"/>
                  </a:cubicBezTo>
                  <a:cubicBezTo>
                    <a:pt x="920539" y="189805"/>
                    <a:pt x="917162" y="186427"/>
                    <a:pt x="917162" y="182261"/>
                  </a:cubicBezTo>
                  <a:cubicBezTo>
                    <a:pt x="917162" y="178094"/>
                    <a:pt x="920539" y="174717"/>
                    <a:pt x="924706" y="174717"/>
                  </a:cubicBezTo>
                  <a:close/>
                  <a:moveTo>
                    <a:pt x="834924" y="174717"/>
                  </a:moveTo>
                  <a:cubicBezTo>
                    <a:pt x="839090" y="174717"/>
                    <a:pt x="842468" y="178094"/>
                    <a:pt x="842468" y="182261"/>
                  </a:cubicBezTo>
                  <a:cubicBezTo>
                    <a:pt x="842468" y="186427"/>
                    <a:pt x="839090" y="189805"/>
                    <a:pt x="834924" y="189805"/>
                  </a:cubicBezTo>
                  <a:cubicBezTo>
                    <a:pt x="830757" y="189805"/>
                    <a:pt x="827380" y="186427"/>
                    <a:pt x="827380" y="182261"/>
                  </a:cubicBezTo>
                  <a:cubicBezTo>
                    <a:pt x="827380" y="178094"/>
                    <a:pt x="830757" y="174717"/>
                    <a:pt x="834924" y="174717"/>
                  </a:cubicBezTo>
                  <a:close/>
                  <a:moveTo>
                    <a:pt x="745141" y="174717"/>
                  </a:moveTo>
                  <a:cubicBezTo>
                    <a:pt x="749307" y="174717"/>
                    <a:pt x="752685" y="178094"/>
                    <a:pt x="752685" y="182261"/>
                  </a:cubicBezTo>
                  <a:cubicBezTo>
                    <a:pt x="752685" y="186427"/>
                    <a:pt x="749307" y="189805"/>
                    <a:pt x="745141" y="189805"/>
                  </a:cubicBezTo>
                  <a:cubicBezTo>
                    <a:pt x="740975" y="189805"/>
                    <a:pt x="737597" y="186427"/>
                    <a:pt x="737597" y="182261"/>
                  </a:cubicBezTo>
                  <a:cubicBezTo>
                    <a:pt x="737597" y="178094"/>
                    <a:pt x="740975" y="174717"/>
                    <a:pt x="745141" y="174717"/>
                  </a:cubicBezTo>
                  <a:close/>
                  <a:moveTo>
                    <a:pt x="655368" y="174717"/>
                  </a:moveTo>
                  <a:cubicBezTo>
                    <a:pt x="659534" y="174717"/>
                    <a:pt x="662912" y="178094"/>
                    <a:pt x="662912" y="182261"/>
                  </a:cubicBezTo>
                  <a:cubicBezTo>
                    <a:pt x="662912" y="186427"/>
                    <a:pt x="659534" y="189805"/>
                    <a:pt x="655368" y="189805"/>
                  </a:cubicBezTo>
                  <a:cubicBezTo>
                    <a:pt x="651201" y="189805"/>
                    <a:pt x="647824" y="186427"/>
                    <a:pt x="647824" y="182261"/>
                  </a:cubicBezTo>
                  <a:cubicBezTo>
                    <a:pt x="647824" y="178094"/>
                    <a:pt x="651201" y="174717"/>
                    <a:pt x="655368" y="174717"/>
                  </a:cubicBezTo>
                  <a:close/>
                  <a:moveTo>
                    <a:pt x="565595" y="174717"/>
                  </a:moveTo>
                  <a:cubicBezTo>
                    <a:pt x="569761" y="174717"/>
                    <a:pt x="573139" y="178094"/>
                    <a:pt x="573139" y="182261"/>
                  </a:cubicBezTo>
                  <a:cubicBezTo>
                    <a:pt x="573139" y="186427"/>
                    <a:pt x="569761" y="189805"/>
                    <a:pt x="565595" y="189805"/>
                  </a:cubicBezTo>
                  <a:cubicBezTo>
                    <a:pt x="561428" y="189805"/>
                    <a:pt x="558051" y="186427"/>
                    <a:pt x="558051" y="182261"/>
                  </a:cubicBezTo>
                  <a:cubicBezTo>
                    <a:pt x="558051" y="178094"/>
                    <a:pt x="561428" y="174717"/>
                    <a:pt x="565595" y="174717"/>
                  </a:cubicBezTo>
                  <a:close/>
                  <a:moveTo>
                    <a:pt x="475822" y="174717"/>
                  </a:moveTo>
                  <a:cubicBezTo>
                    <a:pt x="479988" y="174717"/>
                    <a:pt x="483366" y="178094"/>
                    <a:pt x="483366" y="182261"/>
                  </a:cubicBezTo>
                  <a:cubicBezTo>
                    <a:pt x="483366" y="186427"/>
                    <a:pt x="479988" y="189805"/>
                    <a:pt x="475822" y="189805"/>
                  </a:cubicBezTo>
                  <a:cubicBezTo>
                    <a:pt x="471656" y="189805"/>
                    <a:pt x="468278" y="186427"/>
                    <a:pt x="468278" y="182261"/>
                  </a:cubicBezTo>
                  <a:cubicBezTo>
                    <a:pt x="468278" y="178094"/>
                    <a:pt x="471656" y="174717"/>
                    <a:pt x="475822" y="174717"/>
                  </a:cubicBezTo>
                  <a:close/>
                  <a:moveTo>
                    <a:pt x="386039" y="174717"/>
                  </a:moveTo>
                  <a:cubicBezTo>
                    <a:pt x="390205" y="174717"/>
                    <a:pt x="393583" y="178094"/>
                    <a:pt x="393583" y="182261"/>
                  </a:cubicBezTo>
                  <a:cubicBezTo>
                    <a:pt x="393583" y="186427"/>
                    <a:pt x="390205" y="189805"/>
                    <a:pt x="386039" y="189805"/>
                  </a:cubicBezTo>
                  <a:cubicBezTo>
                    <a:pt x="381872" y="189805"/>
                    <a:pt x="378495" y="186427"/>
                    <a:pt x="378495" y="182261"/>
                  </a:cubicBezTo>
                  <a:cubicBezTo>
                    <a:pt x="378495" y="178094"/>
                    <a:pt x="381872" y="174717"/>
                    <a:pt x="386039" y="174717"/>
                  </a:cubicBezTo>
                  <a:close/>
                  <a:moveTo>
                    <a:pt x="296266" y="174717"/>
                  </a:moveTo>
                  <a:cubicBezTo>
                    <a:pt x="300432" y="174717"/>
                    <a:pt x="303810" y="178094"/>
                    <a:pt x="303810" y="182261"/>
                  </a:cubicBezTo>
                  <a:cubicBezTo>
                    <a:pt x="303810" y="186427"/>
                    <a:pt x="300432" y="189805"/>
                    <a:pt x="296266" y="189805"/>
                  </a:cubicBezTo>
                  <a:cubicBezTo>
                    <a:pt x="292099" y="189805"/>
                    <a:pt x="288722" y="186427"/>
                    <a:pt x="288722" y="182261"/>
                  </a:cubicBezTo>
                  <a:cubicBezTo>
                    <a:pt x="288722" y="178094"/>
                    <a:pt x="292099" y="174717"/>
                    <a:pt x="296266" y="174717"/>
                  </a:cubicBezTo>
                  <a:close/>
                  <a:moveTo>
                    <a:pt x="206493" y="174717"/>
                  </a:moveTo>
                  <a:cubicBezTo>
                    <a:pt x="210659" y="174717"/>
                    <a:pt x="214037" y="178094"/>
                    <a:pt x="214037" y="182261"/>
                  </a:cubicBezTo>
                  <a:cubicBezTo>
                    <a:pt x="214037" y="186427"/>
                    <a:pt x="210659" y="189805"/>
                    <a:pt x="206493" y="189805"/>
                  </a:cubicBezTo>
                  <a:cubicBezTo>
                    <a:pt x="202326" y="189805"/>
                    <a:pt x="198949" y="186427"/>
                    <a:pt x="198949" y="182261"/>
                  </a:cubicBezTo>
                  <a:cubicBezTo>
                    <a:pt x="198949" y="178094"/>
                    <a:pt x="202326" y="174717"/>
                    <a:pt x="206493" y="174717"/>
                  </a:cubicBezTo>
                  <a:close/>
                  <a:moveTo>
                    <a:pt x="116710" y="174717"/>
                  </a:moveTo>
                  <a:cubicBezTo>
                    <a:pt x="120876" y="174717"/>
                    <a:pt x="124254" y="178094"/>
                    <a:pt x="124254" y="182261"/>
                  </a:cubicBezTo>
                  <a:cubicBezTo>
                    <a:pt x="124254" y="186427"/>
                    <a:pt x="120876" y="189805"/>
                    <a:pt x="116710" y="189805"/>
                  </a:cubicBezTo>
                  <a:cubicBezTo>
                    <a:pt x="112543" y="189805"/>
                    <a:pt x="109166" y="186427"/>
                    <a:pt x="109166" y="182261"/>
                  </a:cubicBezTo>
                  <a:cubicBezTo>
                    <a:pt x="109166" y="178094"/>
                    <a:pt x="112543" y="174717"/>
                    <a:pt x="116710" y="174717"/>
                  </a:cubicBezTo>
                  <a:close/>
                  <a:moveTo>
                    <a:pt x="26937" y="174717"/>
                  </a:moveTo>
                  <a:cubicBezTo>
                    <a:pt x="31103" y="174717"/>
                    <a:pt x="34481" y="178094"/>
                    <a:pt x="34481" y="182261"/>
                  </a:cubicBezTo>
                  <a:cubicBezTo>
                    <a:pt x="34481" y="186427"/>
                    <a:pt x="31103" y="189805"/>
                    <a:pt x="26937" y="189805"/>
                  </a:cubicBezTo>
                  <a:cubicBezTo>
                    <a:pt x="22770" y="189805"/>
                    <a:pt x="19393" y="186427"/>
                    <a:pt x="19393" y="182261"/>
                  </a:cubicBezTo>
                  <a:cubicBezTo>
                    <a:pt x="19393" y="178094"/>
                    <a:pt x="22770" y="174717"/>
                    <a:pt x="26937" y="174717"/>
                  </a:cubicBezTo>
                  <a:close/>
                  <a:moveTo>
                    <a:pt x="700259" y="131045"/>
                  </a:moveTo>
                  <a:cubicBezTo>
                    <a:pt x="703752" y="131045"/>
                    <a:pt x="706583" y="133877"/>
                    <a:pt x="706583" y="137370"/>
                  </a:cubicBezTo>
                  <a:cubicBezTo>
                    <a:pt x="706583" y="140863"/>
                    <a:pt x="703752" y="143694"/>
                    <a:pt x="700259" y="143694"/>
                  </a:cubicBezTo>
                  <a:cubicBezTo>
                    <a:pt x="696766" y="143694"/>
                    <a:pt x="693934" y="140863"/>
                    <a:pt x="693934" y="137370"/>
                  </a:cubicBezTo>
                  <a:cubicBezTo>
                    <a:pt x="693934" y="133877"/>
                    <a:pt x="696766" y="131045"/>
                    <a:pt x="700259" y="131045"/>
                  </a:cubicBezTo>
                  <a:close/>
                  <a:moveTo>
                    <a:pt x="251375" y="131045"/>
                  </a:moveTo>
                  <a:cubicBezTo>
                    <a:pt x="254868" y="131045"/>
                    <a:pt x="257699" y="133877"/>
                    <a:pt x="257699" y="137370"/>
                  </a:cubicBezTo>
                  <a:cubicBezTo>
                    <a:pt x="257699" y="140863"/>
                    <a:pt x="254868" y="143694"/>
                    <a:pt x="251375" y="143694"/>
                  </a:cubicBezTo>
                  <a:cubicBezTo>
                    <a:pt x="247882" y="143694"/>
                    <a:pt x="245050" y="140863"/>
                    <a:pt x="245050" y="137370"/>
                  </a:cubicBezTo>
                  <a:cubicBezTo>
                    <a:pt x="245050" y="133877"/>
                    <a:pt x="247882" y="131045"/>
                    <a:pt x="251375" y="131045"/>
                  </a:cubicBezTo>
                  <a:close/>
                  <a:moveTo>
                    <a:pt x="879815" y="131036"/>
                  </a:moveTo>
                  <a:cubicBezTo>
                    <a:pt x="883313" y="131036"/>
                    <a:pt x="886149" y="133872"/>
                    <a:pt x="886149" y="137370"/>
                  </a:cubicBezTo>
                  <a:cubicBezTo>
                    <a:pt x="886149" y="140868"/>
                    <a:pt x="883313" y="143704"/>
                    <a:pt x="879815" y="143704"/>
                  </a:cubicBezTo>
                  <a:cubicBezTo>
                    <a:pt x="876317" y="143704"/>
                    <a:pt x="873481" y="140868"/>
                    <a:pt x="873481" y="137370"/>
                  </a:cubicBezTo>
                  <a:cubicBezTo>
                    <a:pt x="873481" y="133872"/>
                    <a:pt x="876317" y="131036"/>
                    <a:pt x="879815" y="131036"/>
                  </a:cubicBezTo>
                  <a:close/>
                  <a:moveTo>
                    <a:pt x="790032" y="131036"/>
                  </a:moveTo>
                  <a:cubicBezTo>
                    <a:pt x="793530" y="131036"/>
                    <a:pt x="796366" y="133872"/>
                    <a:pt x="796366" y="137370"/>
                  </a:cubicBezTo>
                  <a:cubicBezTo>
                    <a:pt x="796366" y="140868"/>
                    <a:pt x="793530" y="143704"/>
                    <a:pt x="790032" y="143704"/>
                  </a:cubicBezTo>
                  <a:cubicBezTo>
                    <a:pt x="786534" y="143704"/>
                    <a:pt x="783698" y="140868"/>
                    <a:pt x="783698" y="137370"/>
                  </a:cubicBezTo>
                  <a:cubicBezTo>
                    <a:pt x="783698" y="133872"/>
                    <a:pt x="786534" y="131036"/>
                    <a:pt x="790032" y="131036"/>
                  </a:cubicBezTo>
                  <a:close/>
                  <a:moveTo>
                    <a:pt x="610486" y="131036"/>
                  </a:moveTo>
                  <a:cubicBezTo>
                    <a:pt x="613984" y="131036"/>
                    <a:pt x="616820" y="133872"/>
                    <a:pt x="616820" y="137370"/>
                  </a:cubicBezTo>
                  <a:cubicBezTo>
                    <a:pt x="616820" y="140868"/>
                    <a:pt x="613984" y="143704"/>
                    <a:pt x="610486" y="143704"/>
                  </a:cubicBezTo>
                  <a:cubicBezTo>
                    <a:pt x="606988" y="143704"/>
                    <a:pt x="604152" y="140868"/>
                    <a:pt x="604152" y="137370"/>
                  </a:cubicBezTo>
                  <a:cubicBezTo>
                    <a:pt x="604152" y="133872"/>
                    <a:pt x="606988" y="131036"/>
                    <a:pt x="610486" y="131036"/>
                  </a:cubicBezTo>
                  <a:close/>
                  <a:moveTo>
                    <a:pt x="520703" y="131036"/>
                  </a:moveTo>
                  <a:cubicBezTo>
                    <a:pt x="524201" y="131036"/>
                    <a:pt x="527037" y="133872"/>
                    <a:pt x="527037" y="137370"/>
                  </a:cubicBezTo>
                  <a:cubicBezTo>
                    <a:pt x="527037" y="140868"/>
                    <a:pt x="524201" y="143704"/>
                    <a:pt x="520703" y="143704"/>
                  </a:cubicBezTo>
                  <a:cubicBezTo>
                    <a:pt x="517205" y="143704"/>
                    <a:pt x="514369" y="140868"/>
                    <a:pt x="514369" y="137370"/>
                  </a:cubicBezTo>
                  <a:cubicBezTo>
                    <a:pt x="514369" y="133872"/>
                    <a:pt x="517205" y="131036"/>
                    <a:pt x="520703" y="131036"/>
                  </a:cubicBezTo>
                  <a:close/>
                  <a:moveTo>
                    <a:pt x="430930" y="131036"/>
                  </a:moveTo>
                  <a:cubicBezTo>
                    <a:pt x="434428" y="131036"/>
                    <a:pt x="437264" y="133872"/>
                    <a:pt x="437264" y="137370"/>
                  </a:cubicBezTo>
                  <a:cubicBezTo>
                    <a:pt x="437264" y="140868"/>
                    <a:pt x="434428" y="143704"/>
                    <a:pt x="430930" y="143704"/>
                  </a:cubicBezTo>
                  <a:cubicBezTo>
                    <a:pt x="427432" y="143704"/>
                    <a:pt x="424596" y="140868"/>
                    <a:pt x="424596" y="137370"/>
                  </a:cubicBezTo>
                  <a:cubicBezTo>
                    <a:pt x="424596" y="133872"/>
                    <a:pt x="427432" y="131036"/>
                    <a:pt x="430930" y="131036"/>
                  </a:cubicBezTo>
                  <a:close/>
                  <a:moveTo>
                    <a:pt x="341147" y="131036"/>
                  </a:moveTo>
                  <a:cubicBezTo>
                    <a:pt x="344645" y="131036"/>
                    <a:pt x="347481" y="133872"/>
                    <a:pt x="347481" y="137370"/>
                  </a:cubicBezTo>
                  <a:cubicBezTo>
                    <a:pt x="347481" y="140868"/>
                    <a:pt x="344645" y="143704"/>
                    <a:pt x="341147" y="143704"/>
                  </a:cubicBezTo>
                  <a:cubicBezTo>
                    <a:pt x="337649" y="143704"/>
                    <a:pt x="334813" y="140868"/>
                    <a:pt x="334813" y="137370"/>
                  </a:cubicBezTo>
                  <a:cubicBezTo>
                    <a:pt x="334813" y="133872"/>
                    <a:pt x="337649" y="131036"/>
                    <a:pt x="341147" y="131036"/>
                  </a:cubicBezTo>
                  <a:close/>
                  <a:moveTo>
                    <a:pt x="161601" y="131036"/>
                  </a:moveTo>
                  <a:cubicBezTo>
                    <a:pt x="165099" y="131036"/>
                    <a:pt x="167935" y="133872"/>
                    <a:pt x="167935" y="137370"/>
                  </a:cubicBezTo>
                  <a:cubicBezTo>
                    <a:pt x="167935" y="140868"/>
                    <a:pt x="165099" y="143704"/>
                    <a:pt x="161601" y="143704"/>
                  </a:cubicBezTo>
                  <a:cubicBezTo>
                    <a:pt x="158103" y="143704"/>
                    <a:pt x="155267" y="140868"/>
                    <a:pt x="155267" y="137370"/>
                  </a:cubicBezTo>
                  <a:cubicBezTo>
                    <a:pt x="155267" y="133872"/>
                    <a:pt x="158103" y="131036"/>
                    <a:pt x="161601" y="131036"/>
                  </a:cubicBezTo>
                  <a:close/>
                  <a:moveTo>
                    <a:pt x="71828" y="131036"/>
                  </a:moveTo>
                  <a:cubicBezTo>
                    <a:pt x="75326" y="131036"/>
                    <a:pt x="78162" y="133872"/>
                    <a:pt x="78162" y="137370"/>
                  </a:cubicBezTo>
                  <a:cubicBezTo>
                    <a:pt x="78162" y="140868"/>
                    <a:pt x="75326" y="143704"/>
                    <a:pt x="71828" y="143704"/>
                  </a:cubicBezTo>
                  <a:cubicBezTo>
                    <a:pt x="68330" y="143704"/>
                    <a:pt x="65494" y="140868"/>
                    <a:pt x="65494" y="137370"/>
                  </a:cubicBezTo>
                  <a:cubicBezTo>
                    <a:pt x="65494" y="133872"/>
                    <a:pt x="68330" y="131036"/>
                    <a:pt x="71828" y="131036"/>
                  </a:cubicBezTo>
                  <a:close/>
                  <a:moveTo>
                    <a:pt x="924706" y="87364"/>
                  </a:moveTo>
                  <a:cubicBezTo>
                    <a:pt x="927531" y="87364"/>
                    <a:pt x="929821" y="89654"/>
                    <a:pt x="929821" y="92479"/>
                  </a:cubicBezTo>
                  <a:cubicBezTo>
                    <a:pt x="929821" y="95304"/>
                    <a:pt x="927531" y="97594"/>
                    <a:pt x="924706" y="97594"/>
                  </a:cubicBezTo>
                  <a:cubicBezTo>
                    <a:pt x="921881" y="97594"/>
                    <a:pt x="919591" y="95304"/>
                    <a:pt x="919591" y="92479"/>
                  </a:cubicBezTo>
                  <a:cubicBezTo>
                    <a:pt x="919591" y="89654"/>
                    <a:pt x="921881" y="87364"/>
                    <a:pt x="924706" y="87364"/>
                  </a:cubicBezTo>
                  <a:close/>
                  <a:moveTo>
                    <a:pt x="834923" y="87364"/>
                  </a:moveTo>
                  <a:cubicBezTo>
                    <a:pt x="837748" y="87364"/>
                    <a:pt x="840038" y="89654"/>
                    <a:pt x="840038" y="92479"/>
                  </a:cubicBezTo>
                  <a:cubicBezTo>
                    <a:pt x="840038" y="95304"/>
                    <a:pt x="837748" y="97594"/>
                    <a:pt x="834923" y="97594"/>
                  </a:cubicBezTo>
                  <a:cubicBezTo>
                    <a:pt x="832098" y="97594"/>
                    <a:pt x="829808" y="95304"/>
                    <a:pt x="829808" y="92479"/>
                  </a:cubicBezTo>
                  <a:cubicBezTo>
                    <a:pt x="829808" y="89654"/>
                    <a:pt x="832098" y="87364"/>
                    <a:pt x="834923" y="87364"/>
                  </a:cubicBezTo>
                  <a:close/>
                  <a:moveTo>
                    <a:pt x="745150" y="87364"/>
                  </a:moveTo>
                  <a:cubicBezTo>
                    <a:pt x="747975" y="87364"/>
                    <a:pt x="750265" y="89654"/>
                    <a:pt x="750265" y="92479"/>
                  </a:cubicBezTo>
                  <a:cubicBezTo>
                    <a:pt x="750265" y="95304"/>
                    <a:pt x="747975" y="97594"/>
                    <a:pt x="745150" y="97594"/>
                  </a:cubicBezTo>
                  <a:cubicBezTo>
                    <a:pt x="742325" y="97594"/>
                    <a:pt x="740035" y="95304"/>
                    <a:pt x="740035" y="92479"/>
                  </a:cubicBezTo>
                  <a:cubicBezTo>
                    <a:pt x="740035" y="89654"/>
                    <a:pt x="742325" y="87364"/>
                    <a:pt x="745150" y="87364"/>
                  </a:cubicBezTo>
                  <a:close/>
                  <a:moveTo>
                    <a:pt x="655368" y="87364"/>
                  </a:moveTo>
                  <a:cubicBezTo>
                    <a:pt x="658193" y="87364"/>
                    <a:pt x="660483" y="89654"/>
                    <a:pt x="660483" y="92479"/>
                  </a:cubicBezTo>
                  <a:cubicBezTo>
                    <a:pt x="660483" y="95304"/>
                    <a:pt x="658193" y="97594"/>
                    <a:pt x="655368" y="97594"/>
                  </a:cubicBezTo>
                  <a:cubicBezTo>
                    <a:pt x="652543" y="97594"/>
                    <a:pt x="650253" y="95304"/>
                    <a:pt x="650253" y="92479"/>
                  </a:cubicBezTo>
                  <a:cubicBezTo>
                    <a:pt x="650253" y="89654"/>
                    <a:pt x="652543" y="87364"/>
                    <a:pt x="655368" y="87364"/>
                  </a:cubicBezTo>
                  <a:close/>
                  <a:moveTo>
                    <a:pt x="565595" y="87364"/>
                  </a:moveTo>
                  <a:cubicBezTo>
                    <a:pt x="568420" y="87364"/>
                    <a:pt x="570710" y="89654"/>
                    <a:pt x="570710" y="92479"/>
                  </a:cubicBezTo>
                  <a:cubicBezTo>
                    <a:pt x="570710" y="95304"/>
                    <a:pt x="568420" y="97594"/>
                    <a:pt x="565595" y="97594"/>
                  </a:cubicBezTo>
                  <a:cubicBezTo>
                    <a:pt x="562770" y="97594"/>
                    <a:pt x="560480" y="95304"/>
                    <a:pt x="560480" y="92479"/>
                  </a:cubicBezTo>
                  <a:cubicBezTo>
                    <a:pt x="560480" y="89654"/>
                    <a:pt x="562770" y="87364"/>
                    <a:pt x="565595" y="87364"/>
                  </a:cubicBezTo>
                  <a:close/>
                  <a:moveTo>
                    <a:pt x="475821" y="87364"/>
                  </a:moveTo>
                  <a:cubicBezTo>
                    <a:pt x="478646" y="87364"/>
                    <a:pt x="480936" y="89654"/>
                    <a:pt x="480936" y="92479"/>
                  </a:cubicBezTo>
                  <a:cubicBezTo>
                    <a:pt x="480936" y="95304"/>
                    <a:pt x="478646" y="97594"/>
                    <a:pt x="475821" y="97594"/>
                  </a:cubicBezTo>
                  <a:cubicBezTo>
                    <a:pt x="472996" y="97594"/>
                    <a:pt x="470706" y="95304"/>
                    <a:pt x="470706" y="92479"/>
                  </a:cubicBezTo>
                  <a:cubicBezTo>
                    <a:pt x="470706" y="89654"/>
                    <a:pt x="472996" y="87364"/>
                    <a:pt x="475821" y="87364"/>
                  </a:cubicBezTo>
                  <a:close/>
                  <a:moveTo>
                    <a:pt x="296266" y="87364"/>
                  </a:moveTo>
                  <a:cubicBezTo>
                    <a:pt x="299091" y="87364"/>
                    <a:pt x="301381" y="89654"/>
                    <a:pt x="301381" y="92479"/>
                  </a:cubicBezTo>
                  <a:cubicBezTo>
                    <a:pt x="301381" y="95304"/>
                    <a:pt x="299091" y="97594"/>
                    <a:pt x="296266" y="97594"/>
                  </a:cubicBezTo>
                  <a:cubicBezTo>
                    <a:pt x="293441" y="97594"/>
                    <a:pt x="291151" y="95304"/>
                    <a:pt x="291151" y="92479"/>
                  </a:cubicBezTo>
                  <a:cubicBezTo>
                    <a:pt x="291151" y="89654"/>
                    <a:pt x="293441" y="87364"/>
                    <a:pt x="296266" y="87364"/>
                  </a:cubicBezTo>
                  <a:close/>
                  <a:moveTo>
                    <a:pt x="206483" y="87364"/>
                  </a:moveTo>
                  <a:cubicBezTo>
                    <a:pt x="209308" y="87364"/>
                    <a:pt x="211598" y="89654"/>
                    <a:pt x="211598" y="92479"/>
                  </a:cubicBezTo>
                  <a:cubicBezTo>
                    <a:pt x="211598" y="95304"/>
                    <a:pt x="209308" y="97594"/>
                    <a:pt x="206483" y="97594"/>
                  </a:cubicBezTo>
                  <a:cubicBezTo>
                    <a:pt x="203658" y="97594"/>
                    <a:pt x="201368" y="95304"/>
                    <a:pt x="201368" y="92479"/>
                  </a:cubicBezTo>
                  <a:cubicBezTo>
                    <a:pt x="201368" y="89654"/>
                    <a:pt x="203658" y="87364"/>
                    <a:pt x="206483" y="87364"/>
                  </a:cubicBezTo>
                  <a:close/>
                  <a:moveTo>
                    <a:pt x="26937" y="87364"/>
                  </a:moveTo>
                  <a:cubicBezTo>
                    <a:pt x="29762" y="87364"/>
                    <a:pt x="32052" y="89654"/>
                    <a:pt x="32052" y="92479"/>
                  </a:cubicBezTo>
                  <a:cubicBezTo>
                    <a:pt x="32052" y="95304"/>
                    <a:pt x="29762" y="97594"/>
                    <a:pt x="26937" y="97594"/>
                  </a:cubicBezTo>
                  <a:cubicBezTo>
                    <a:pt x="24112" y="97594"/>
                    <a:pt x="21822" y="95304"/>
                    <a:pt x="21822" y="92479"/>
                  </a:cubicBezTo>
                  <a:cubicBezTo>
                    <a:pt x="21822" y="89654"/>
                    <a:pt x="24112" y="87364"/>
                    <a:pt x="26937" y="87364"/>
                  </a:cubicBezTo>
                  <a:close/>
                  <a:moveTo>
                    <a:pt x="386038" y="87354"/>
                  </a:moveTo>
                  <a:cubicBezTo>
                    <a:pt x="388869" y="87354"/>
                    <a:pt x="391163" y="89648"/>
                    <a:pt x="391163" y="92478"/>
                  </a:cubicBezTo>
                  <a:cubicBezTo>
                    <a:pt x="391163" y="95309"/>
                    <a:pt x="388869" y="97603"/>
                    <a:pt x="386038" y="97603"/>
                  </a:cubicBezTo>
                  <a:cubicBezTo>
                    <a:pt x="383208" y="97603"/>
                    <a:pt x="380914" y="95309"/>
                    <a:pt x="380914" y="92478"/>
                  </a:cubicBezTo>
                  <a:cubicBezTo>
                    <a:pt x="380914" y="89648"/>
                    <a:pt x="383208" y="87354"/>
                    <a:pt x="386038" y="87354"/>
                  </a:cubicBezTo>
                  <a:close/>
                  <a:moveTo>
                    <a:pt x="116709" y="87354"/>
                  </a:moveTo>
                  <a:cubicBezTo>
                    <a:pt x="119540" y="87354"/>
                    <a:pt x="121834" y="89648"/>
                    <a:pt x="121834" y="92478"/>
                  </a:cubicBezTo>
                  <a:cubicBezTo>
                    <a:pt x="121834" y="95309"/>
                    <a:pt x="119540" y="97603"/>
                    <a:pt x="116709" y="97603"/>
                  </a:cubicBezTo>
                  <a:cubicBezTo>
                    <a:pt x="113879" y="97603"/>
                    <a:pt x="111585" y="95309"/>
                    <a:pt x="111585" y="92478"/>
                  </a:cubicBezTo>
                  <a:cubicBezTo>
                    <a:pt x="111585" y="89648"/>
                    <a:pt x="113879" y="87354"/>
                    <a:pt x="116709" y="87354"/>
                  </a:cubicBezTo>
                  <a:close/>
                  <a:moveTo>
                    <a:pt x="879814" y="43682"/>
                  </a:moveTo>
                  <a:cubicBezTo>
                    <a:pt x="881971" y="43682"/>
                    <a:pt x="883719" y="45430"/>
                    <a:pt x="883719" y="47587"/>
                  </a:cubicBezTo>
                  <a:cubicBezTo>
                    <a:pt x="883719" y="49744"/>
                    <a:pt x="881971" y="51493"/>
                    <a:pt x="879814" y="51493"/>
                  </a:cubicBezTo>
                  <a:cubicBezTo>
                    <a:pt x="877657" y="51493"/>
                    <a:pt x="875909" y="49744"/>
                    <a:pt x="875909" y="47587"/>
                  </a:cubicBezTo>
                  <a:cubicBezTo>
                    <a:pt x="875909" y="45430"/>
                    <a:pt x="877657" y="43682"/>
                    <a:pt x="879814" y="43682"/>
                  </a:cubicBezTo>
                  <a:close/>
                  <a:moveTo>
                    <a:pt x="790041" y="43682"/>
                  </a:moveTo>
                  <a:cubicBezTo>
                    <a:pt x="792198" y="43682"/>
                    <a:pt x="793946" y="45430"/>
                    <a:pt x="793946" y="47587"/>
                  </a:cubicBezTo>
                  <a:cubicBezTo>
                    <a:pt x="793946" y="49744"/>
                    <a:pt x="792198" y="51493"/>
                    <a:pt x="790041" y="51493"/>
                  </a:cubicBezTo>
                  <a:cubicBezTo>
                    <a:pt x="787884" y="51493"/>
                    <a:pt x="786136" y="49744"/>
                    <a:pt x="786136" y="47587"/>
                  </a:cubicBezTo>
                  <a:cubicBezTo>
                    <a:pt x="786136" y="45430"/>
                    <a:pt x="787884" y="43682"/>
                    <a:pt x="790041" y="43682"/>
                  </a:cubicBezTo>
                  <a:close/>
                  <a:moveTo>
                    <a:pt x="700259" y="43682"/>
                  </a:moveTo>
                  <a:cubicBezTo>
                    <a:pt x="702416" y="43682"/>
                    <a:pt x="704165" y="45430"/>
                    <a:pt x="704165" y="47587"/>
                  </a:cubicBezTo>
                  <a:cubicBezTo>
                    <a:pt x="704165" y="49744"/>
                    <a:pt x="702416" y="51493"/>
                    <a:pt x="700259" y="51493"/>
                  </a:cubicBezTo>
                  <a:cubicBezTo>
                    <a:pt x="698102" y="51493"/>
                    <a:pt x="696354" y="49744"/>
                    <a:pt x="696354" y="47587"/>
                  </a:cubicBezTo>
                  <a:cubicBezTo>
                    <a:pt x="696354" y="45430"/>
                    <a:pt x="698102" y="43682"/>
                    <a:pt x="700259" y="43682"/>
                  </a:cubicBezTo>
                  <a:close/>
                  <a:moveTo>
                    <a:pt x="610486" y="43682"/>
                  </a:moveTo>
                  <a:cubicBezTo>
                    <a:pt x="612643" y="43682"/>
                    <a:pt x="614391" y="45430"/>
                    <a:pt x="614391" y="47587"/>
                  </a:cubicBezTo>
                  <a:cubicBezTo>
                    <a:pt x="614391" y="49744"/>
                    <a:pt x="612643" y="51493"/>
                    <a:pt x="610486" y="51493"/>
                  </a:cubicBezTo>
                  <a:cubicBezTo>
                    <a:pt x="608329" y="51493"/>
                    <a:pt x="606581" y="49744"/>
                    <a:pt x="606581" y="47587"/>
                  </a:cubicBezTo>
                  <a:cubicBezTo>
                    <a:pt x="606581" y="45430"/>
                    <a:pt x="608329" y="43682"/>
                    <a:pt x="610486" y="43682"/>
                  </a:cubicBezTo>
                  <a:close/>
                  <a:moveTo>
                    <a:pt x="520703" y="43682"/>
                  </a:moveTo>
                  <a:cubicBezTo>
                    <a:pt x="522860" y="43682"/>
                    <a:pt x="524608" y="45430"/>
                    <a:pt x="524608" y="47587"/>
                  </a:cubicBezTo>
                  <a:cubicBezTo>
                    <a:pt x="524608" y="49744"/>
                    <a:pt x="522860" y="51493"/>
                    <a:pt x="520703" y="51493"/>
                  </a:cubicBezTo>
                  <a:cubicBezTo>
                    <a:pt x="518546" y="51493"/>
                    <a:pt x="516798" y="49744"/>
                    <a:pt x="516798" y="47587"/>
                  </a:cubicBezTo>
                  <a:cubicBezTo>
                    <a:pt x="516798" y="45430"/>
                    <a:pt x="518546" y="43682"/>
                    <a:pt x="520703" y="43682"/>
                  </a:cubicBezTo>
                  <a:close/>
                  <a:moveTo>
                    <a:pt x="430930" y="43682"/>
                  </a:moveTo>
                  <a:cubicBezTo>
                    <a:pt x="433087" y="43682"/>
                    <a:pt x="434836" y="45430"/>
                    <a:pt x="434836" y="47587"/>
                  </a:cubicBezTo>
                  <a:cubicBezTo>
                    <a:pt x="434836" y="49744"/>
                    <a:pt x="433087" y="51493"/>
                    <a:pt x="430930" y="51493"/>
                  </a:cubicBezTo>
                  <a:cubicBezTo>
                    <a:pt x="428773" y="51493"/>
                    <a:pt x="427025" y="49744"/>
                    <a:pt x="427025" y="47587"/>
                  </a:cubicBezTo>
                  <a:cubicBezTo>
                    <a:pt x="427025" y="45430"/>
                    <a:pt x="428773" y="43682"/>
                    <a:pt x="430930" y="43682"/>
                  </a:cubicBezTo>
                  <a:close/>
                  <a:moveTo>
                    <a:pt x="341157" y="43682"/>
                  </a:moveTo>
                  <a:cubicBezTo>
                    <a:pt x="343314" y="43682"/>
                    <a:pt x="345063" y="45430"/>
                    <a:pt x="345063" y="47587"/>
                  </a:cubicBezTo>
                  <a:cubicBezTo>
                    <a:pt x="345063" y="49744"/>
                    <a:pt x="343314" y="51493"/>
                    <a:pt x="341157" y="51493"/>
                  </a:cubicBezTo>
                  <a:cubicBezTo>
                    <a:pt x="339000" y="51493"/>
                    <a:pt x="337252" y="49744"/>
                    <a:pt x="337252" y="47587"/>
                  </a:cubicBezTo>
                  <a:cubicBezTo>
                    <a:pt x="337252" y="45430"/>
                    <a:pt x="339000" y="43682"/>
                    <a:pt x="341157" y="43682"/>
                  </a:cubicBezTo>
                  <a:close/>
                  <a:moveTo>
                    <a:pt x="251374" y="43682"/>
                  </a:moveTo>
                  <a:cubicBezTo>
                    <a:pt x="253531" y="43682"/>
                    <a:pt x="255280" y="45430"/>
                    <a:pt x="255280" y="47587"/>
                  </a:cubicBezTo>
                  <a:cubicBezTo>
                    <a:pt x="255280" y="49744"/>
                    <a:pt x="253531" y="51493"/>
                    <a:pt x="251374" y="51493"/>
                  </a:cubicBezTo>
                  <a:cubicBezTo>
                    <a:pt x="249217" y="51493"/>
                    <a:pt x="247469" y="49744"/>
                    <a:pt x="247469" y="47587"/>
                  </a:cubicBezTo>
                  <a:cubicBezTo>
                    <a:pt x="247469" y="45430"/>
                    <a:pt x="249217" y="43682"/>
                    <a:pt x="251374" y="43682"/>
                  </a:cubicBezTo>
                  <a:close/>
                  <a:moveTo>
                    <a:pt x="161601" y="43682"/>
                  </a:moveTo>
                  <a:cubicBezTo>
                    <a:pt x="163758" y="43682"/>
                    <a:pt x="165506" y="45430"/>
                    <a:pt x="165506" y="47587"/>
                  </a:cubicBezTo>
                  <a:cubicBezTo>
                    <a:pt x="165506" y="49744"/>
                    <a:pt x="163758" y="51493"/>
                    <a:pt x="161601" y="51493"/>
                  </a:cubicBezTo>
                  <a:cubicBezTo>
                    <a:pt x="159444" y="51493"/>
                    <a:pt x="157696" y="49744"/>
                    <a:pt x="157696" y="47587"/>
                  </a:cubicBezTo>
                  <a:cubicBezTo>
                    <a:pt x="157696" y="45430"/>
                    <a:pt x="159444" y="43682"/>
                    <a:pt x="161601" y="43682"/>
                  </a:cubicBezTo>
                  <a:close/>
                  <a:moveTo>
                    <a:pt x="71828" y="43682"/>
                  </a:moveTo>
                  <a:cubicBezTo>
                    <a:pt x="73985" y="43682"/>
                    <a:pt x="75734" y="45430"/>
                    <a:pt x="75734" y="47587"/>
                  </a:cubicBezTo>
                  <a:cubicBezTo>
                    <a:pt x="75734" y="49744"/>
                    <a:pt x="73985" y="51493"/>
                    <a:pt x="71828" y="51493"/>
                  </a:cubicBezTo>
                  <a:cubicBezTo>
                    <a:pt x="69671" y="51493"/>
                    <a:pt x="67923" y="49744"/>
                    <a:pt x="67923" y="47587"/>
                  </a:cubicBezTo>
                  <a:cubicBezTo>
                    <a:pt x="67923" y="45430"/>
                    <a:pt x="69671" y="43682"/>
                    <a:pt x="71828" y="43682"/>
                  </a:cubicBezTo>
                  <a:close/>
                  <a:moveTo>
                    <a:pt x="924706" y="0"/>
                  </a:moveTo>
                  <a:cubicBezTo>
                    <a:pt x="926602" y="10"/>
                    <a:pt x="927392" y="800"/>
                    <a:pt x="927392" y="2696"/>
                  </a:cubicBezTo>
                  <a:cubicBezTo>
                    <a:pt x="927392" y="4601"/>
                    <a:pt x="926602" y="5391"/>
                    <a:pt x="924706" y="5391"/>
                  </a:cubicBezTo>
                  <a:cubicBezTo>
                    <a:pt x="922801" y="5391"/>
                    <a:pt x="922001" y="4601"/>
                    <a:pt x="922001" y="2696"/>
                  </a:cubicBezTo>
                  <a:cubicBezTo>
                    <a:pt x="922001" y="791"/>
                    <a:pt x="922792" y="0"/>
                    <a:pt x="924706" y="0"/>
                  </a:cubicBezTo>
                  <a:close/>
                  <a:moveTo>
                    <a:pt x="834914" y="0"/>
                  </a:moveTo>
                  <a:cubicBezTo>
                    <a:pt x="836829" y="10"/>
                    <a:pt x="837610" y="800"/>
                    <a:pt x="837610" y="2696"/>
                  </a:cubicBezTo>
                  <a:cubicBezTo>
                    <a:pt x="837610" y="4601"/>
                    <a:pt x="836829" y="5391"/>
                    <a:pt x="834914" y="5391"/>
                  </a:cubicBezTo>
                  <a:cubicBezTo>
                    <a:pt x="833009" y="5391"/>
                    <a:pt x="832228" y="4601"/>
                    <a:pt x="832228" y="2696"/>
                  </a:cubicBezTo>
                  <a:cubicBezTo>
                    <a:pt x="832228" y="791"/>
                    <a:pt x="833019" y="0"/>
                    <a:pt x="834914" y="0"/>
                  </a:cubicBezTo>
                  <a:close/>
                  <a:moveTo>
                    <a:pt x="745151" y="0"/>
                  </a:moveTo>
                  <a:cubicBezTo>
                    <a:pt x="747056" y="10"/>
                    <a:pt x="747846" y="800"/>
                    <a:pt x="747846" y="2696"/>
                  </a:cubicBezTo>
                  <a:cubicBezTo>
                    <a:pt x="747846" y="4601"/>
                    <a:pt x="747056" y="5391"/>
                    <a:pt x="745151" y="5391"/>
                  </a:cubicBezTo>
                  <a:cubicBezTo>
                    <a:pt x="743236" y="5391"/>
                    <a:pt x="742455" y="4601"/>
                    <a:pt x="742455" y="2696"/>
                  </a:cubicBezTo>
                  <a:cubicBezTo>
                    <a:pt x="742455" y="791"/>
                    <a:pt x="743246" y="0"/>
                    <a:pt x="745151" y="0"/>
                  </a:cubicBezTo>
                  <a:close/>
                  <a:moveTo>
                    <a:pt x="655368" y="0"/>
                  </a:moveTo>
                  <a:cubicBezTo>
                    <a:pt x="657273" y="10"/>
                    <a:pt x="658064" y="800"/>
                    <a:pt x="658064" y="2696"/>
                  </a:cubicBezTo>
                  <a:cubicBezTo>
                    <a:pt x="658064" y="4601"/>
                    <a:pt x="657273" y="5391"/>
                    <a:pt x="655368" y="5391"/>
                  </a:cubicBezTo>
                  <a:cubicBezTo>
                    <a:pt x="653463" y="5391"/>
                    <a:pt x="652682" y="4601"/>
                    <a:pt x="652682" y="2696"/>
                  </a:cubicBezTo>
                  <a:cubicBezTo>
                    <a:pt x="652682" y="791"/>
                    <a:pt x="653473" y="0"/>
                    <a:pt x="655368" y="0"/>
                  </a:cubicBezTo>
                  <a:close/>
                  <a:moveTo>
                    <a:pt x="565594" y="0"/>
                  </a:moveTo>
                  <a:cubicBezTo>
                    <a:pt x="567499" y="10"/>
                    <a:pt x="568299" y="800"/>
                    <a:pt x="568299" y="2696"/>
                  </a:cubicBezTo>
                  <a:cubicBezTo>
                    <a:pt x="568299" y="4601"/>
                    <a:pt x="567509" y="5391"/>
                    <a:pt x="565594" y="5391"/>
                  </a:cubicBezTo>
                  <a:cubicBezTo>
                    <a:pt x="563689" y="5391"/>
                    <a:pt x="562908" y="4601"/>
                    <a:pt x="562908" y="2696"/>
                  </a:cubicBezTo>
                  <a:cubicBezTo>
                    <a:pt x="562908" y="791"/>
                    <a:pt x="563699" y="0"/>
                    <a:pt x="565594" y="0"/>
                  </a:cubicBezTo>
                  <a:close/>
                  <a:moveTo>
                    <a:pt x="475822" y="0"/>
                  </a:moveTo>
                  <a:cubicBezTo>
                    <a:pt x="477727" y="10"/>
                    <a:pt x="478508" y="800"/>
                    <a:pt x="478508" y="2696"/>
                  </a:cubicBezTo>
                  <a:cubicBezTo>
                    <a:pt x="478508" y="4601"/>
                    <a:pt x="477727" y="5391"/>
                    <a:pt x="475822" y="5391"/>
                  </a:cubicBezTo>
                  <a:cubicBezTo>
                    <a:pt x="473917" y="5391"/>
                    <a:pt x="473126" y="4601"/>
                    <a:pt x="473126" y="2696"/>
                  </a:cubicBezTo>
                  <a:cubicBezTo>
                    <a:pt x="473126" y="791"/>
                    <a:pt x="473917" y="0"/>
                    <a:pt x="475822" y="0"/>
                  </a:cubicBezTo>
                  <a:close/>
                  <a:moveTo>
                    <a:pt x="386039" y="0"/>
                  </a:moveTo>
                  <a:cubicBezTo>
                    <a:pt x="387944" y="0"/>
                    <a:pt x="388734" y="800"/>
                    <a:pt x="388734" y="2696"/>
                  </a:cubicBezTo>
                  <a:cubicBezTo>
                    <a:pt x="388734" y="4601"/>
                    <a:pt x="387944" y="5391"/>
                    <a:pt x="386039" y="5391"/>
                  </a:cubicBezTo>
                  <a:cubicBezTo>
                    <a:pt x="384134" y="5391"/>
                    <a:pt x="383343" y="4601"/>
                    <a:pt x="383343" y="2696"/>
                  </a:cubicBezTo>
                  <a:cubicBezTo>
                    <a:pt x="383343" y="791"/>
                    <a:pt x="384134" y="0"/>
                    <a:pt x="386039" y="0"/>
                  </a:cubicBezTo>
                  <a:close/>
                  <a:moveTo>
                    <a:pt x="296266" y="0"/>
                  </a:moveTo>
                  <a:cubicBezTo>
                    <a:pt x="298171" y="10"/>
                    <a:pt x="298961" y="800"/>
                    <a:pt x="298961" y="2696"/>
                  </a:cubicBezTo>
                  <a:cubicBezTo>
                    <a:pt x="298961" y="4601"/>
                    <a:pt x="298171" y="5391"/>
                    <a:pt x="296266" y="5391"/>
                  </a:cubicBezTo>
                  <a:cubicBezTo>
                    <a:pt x="294361" y="5391"/>
                    <a:pt x="293570" y="4601"/>
                    <a:pt x="293570" y="2696"/>
                  </a:cubicBezTo>
                  <a:cubicBezTo>
                    <a:pt x="293570" y="791"/>
                    <a:pt x="294361" y="0"/>
                    <a:pt x="296266" y="0"/>
                  </a:cubicBezTo>
                  <a:close/>
                  <a:moveTo>
                    <a:pt x="206493" y="0"/>
                  </a:moveTo>
                  <a:cubicBezTo>
                    <a:pt x="208398" y="10"/>
                    <a:pt x="209179" y="800"/>
                    <a:pt x="209179" y="2696"/>
                  </a:cubicBezTo>
                  <a:cubicBezTo>
                    <a:pt x="209179" y="4601"/>
                    <a:pt x="208388" y="5391"/>
                    <a:pt x="206493" y="5391"/>
                  </a:cubicBezTo>
                  <a:cubicBezTo>
                    <a:pt x="204578" y="5391"/>
                    <a:pt x="203797" y="4601"/>
                    <a:pt x="203797" y="2696"/>
                  </a:cubicBezTo>
                  <a:cubicBezTo>
                    <a:pt x="203797" y="791"/>
                    <a:pt x="204588" y="0"/>
                    <a:pt x="206493" y="0"/>
                  </a:cubicBezTo>
                  <a:close/>
                  <a:moveTo>
                    <a:pt x="116719" y="0"/>
                  </a:moveTo>
                  <a:cubicBezTo>
                    <a:pt x="118624" y="0"/>
                    <a:pt x="119405" y="800"/>
                    <a:pt x="119405" y="2696"/>
                  </a:cubicBezTo>
                  <a:cubicBezTo>
                    <a:pt x="119405" y="4601"/>
                    <a:pt x="118624" y="5391"/>
                    <a:pt x="116719" y="5391"/>
                  </a:cubicBezTo>
                  <a:cubicBezTo>
                    <a:pt x="114814" y="5391"/>
                    <a:pt x="114033" y="4601"/>
                    <a:pt x="114033" y="2696"/>
                  </a:cubicBezTo>
                  <a:cubicBezTo>
                    <a:pt x="114033" y="791"/>
                    <a:pt x="114814" y="0"/>
                    <a:pt x="116719" y="0"/>
                  </a:cubicBezTo>
                  <a:close/>
                  <a:moveTo>
                    <a:pt x="26937" y="0"/>
                  </a:moveTo>
                  <a:cubicBezTo>
                    <a:pt x="28842" y="0"/>
                    <a:pt x="29632" y="800"/>
                    <a:pt x="29632" y="2696"/>
                  </a:cubicBezTo>
                  <a:cubicBezTo>
                    <a:pt x="29632" y="4601"/>
                    <a:pt x="28842" y="5391"/>
                    <a:pt x="26937" y="5391"/>
                  </a:cubicBezTo>
                  <a:cubicBezTo>
                    <a:pt x="25032" y="5391"/>
                    <a:pt x="24241" y="4610"/>
                    <a:pt x="24241" y="2696"/>
                  </a:cubicBezTo>
                  <a:cubicBezTo>
                    <a:pt x="24241" y="791"/>
                    <a:pt x="25032" y="0"/>
                    <a:pt x="2693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99A2F050-C4DE-4BA2-A0CE-1DB22FFC9EFB}"/>
                </a:ext>
              </a:extLst>
            </p:cNvPr>
            <p:cNvSpPr/>
            <p:nvPr/>
          </p:nvSpPr>
          <p:spPr>
            <a:xfrm flipV="1">
              <a:off x="3201956" y="160523"/>
              <a:ext cx="2990851" cy="2914697"/>
            </a:xfrm>
            <a:custGeom>
              <a:avLst/>
              <a:gdLst>
                <a:gd name="connsiteX0" fmla="*/ 655367 w 951642"/>
                <a:gd name="connsiteY0" fmla="*/ 873548 h 927411"/>
                <a:gd name="connsiteX1" fmla="*/ 682294 w 951642"/>
                <a:gd name="connsiteY1" fmla="*/ 900475 h 927411"/>
                <a:gd name="connsiteX2" fmla="*/ 655367 w 951642"/>
                <a:gd name="connsiteY2" fmla="*/ 927402 h 927411"/>
                <a:gd name="connsiteX3" fmla="*/ 628440 w 951642"/>
                <a:gd name="connsiteY3" fmla="*/ 900475 h 927411"/>
                <a:gd name="connsiteX4" fmla="*/ 655367 w 951642"/>
                <a:gd name="connsiteY4" fmla="*/ 873548 h 927411"/>
                <a:gd name="connsiteX5" fmla="*/ 565594 w 951642"/>
                <a:gd name="connsiteY5" fmla="*/ 873548 h 927411"/>
                <a:gd name="connsiteX6" fmla="*/ 592521 w 951642"/>
                <a:gd name="connsiteY6" fmla="*/ 900475 h 927411"/>
                <a:gd name="connsiteX7" fmla="*/ 565594 w 951642"/>
                <a:gd name="connsiteY7" fmla="*/ 927402 h 927411"/>
                <a:gd name="connsiteX8" fmla="*/ 538667 w 951642"/>
                <a:gd name="connsiteY8" fmla="*/ 900475 h 927411"/>
                <a:gd name="connsiteX9" fmla="*/ 565594 w 951642"/>
                <a:gd name="connsiteY9" fmla="*/ 873548 h 927411"/>
                <a:gd name="connsiteX10" fmla="*/ 386048 w 951642"/>
                <a:gd name="connsiteY10" fmla="*/ 873548 h 927411"/>
                <a:gd name="connsiteX11" fmla="*/ 412975 w 951642"/>
                <a:gd name="connsiteY11" fmla="*/ 900475 h 927411"/>
                <a:gd name="connsiteX12" fmla="*/ 386048 w 951642"/>
                <a:gd name="connsiteY12" fmla="*/ 927402 h 927411"/>
                <a:gd name="connsiteX13" fmla="*/ 359121 w 951642"/>
                <a:gd name="connsiteY13" fmla="*/ 900475 h 927411"/>
                <a:gd name="connsiteX14" fmla="*/ 386048 w 951642"/>
                <a:gd name="connsiteY14" fmla="*/ 873548 h 927411"/>
                <a:gd name="connsiteX15" fmla="*/ 296265 w 951642"/>
                <a:gd name="connsiteY15" fmla="*/ 873548 h 927411"/>
                <a:gd name="connsiteX16" fmla="*/ 323192 w 951642"/>
                <a:gd name="connsiteY16" fmla="*/ 900475 h 927411"/>
                <a:gd name="connsiteX17" fmla="*/ 296265 w 951642"/>
                <a:gd name="connsiteY17" fmla="*/ 927402 h 927411"/>
                <a:gd name="connsiteX18" fmla="*/ 269338 w 951642"/>
                <a:gd name="connsiteY18" fmla="*/ 900475 h 927411"/>
                <a:gd name="connsiteX19" fmla="*/ 296265 w 951642"/>
                <a:gd name="connsiteY19" fmla="*/ 873548 h 927411"/>
                <a:gd name="connsiteX20" fmla="*/ 924706 w 951642"/>
                <a:gd name="connsiteY20" fmla="*/ 873538 h 927411"/>
                <a:gd name="connsiteX21" fmla="*/ 951642 w 951642"/>
                <a:gd name="connsiteY21" fmla="*/ 900475 h 927411"/>
                <a:gd name="connsiteX22" fmla="*/ 924706 w 951642"/>
                <a:gd name="connsiteY22" fmla="*/ 927411 h 927411"/>
                <a:gd name="connsiteX23" fmla="*/ 897769 w 951642"/>
                <a:gd name="connsiteY23" fmla="*/ 900475 h 927411"/>
                <a:gd name="connsiteX24" fmla="*/ 924706 w 951642"/>
                <a:gd name="connsiteY24" fmla="*/ 873538 h 927411"/>
                <a:gd name="connsiteX25" fmla="*/ 834924 w 951642"/>
                <a:gd name="connsiteY25" fmla="*/ 873538 h 927411"/>
                <a:gd name="connsiteX26" fmla="*/ 861860 w 951642"/>
                <a:gd name="connsiteY26" fmla="*/ 900475 h 927411"/>
                <a:gd name="connsiteX27" fmla="*/ 834924 w 951642"/>
                <a:gd name="connsiteY27" fmla="*/ 927411 h 927411"/>
                <a:gd name="connsiteX28" fmla="*/ 807987 w 951642"/>
                <a:gd name="connsiteY28" fmla="*/ 900475 h 927411"/>
                <a:gd name="connsiteX29" fmla="*/ 834924 w 951642"/>
                <a:gd name="connsiteY29" fmla="*/ 873538 h 927411"/>
                <a:gd name="connsiteX30" fmla="*/ 745151 w 951642"/>
                <a:gd name="connsiteY30" fmla="*/ 873538 h 927411"/>
                <a:gd name="connsiteX31" fmla="*/ 772087 w 951642"/>
                <a:gd name="connsiteY31" fmla="*/ 900475 h 927411"/>
                <a:gd name="connsiteX32" fmla="*/ 745151 w 951642"/>
                <a:gd name="connsiteY32" fmla="*/ 927411 h 927411"/>
                <a:gd name="connsiteX33" fmla="*/ 718214 w 951642"/>
                <a:gd name="connsiteY33" fmla="*/ 900475 h 927411"/>
                <a:gd name="connsiteX34" fmla="*/ 745151 w 951642"/>
                <a:gd name="connsiteY34" fmla="*/ 873538 h 927411"/>
                <a:gd name="connsiteX35" fmla="*/ 475822 w 951642"/>
                <a:gd name="connsiteY35" fmla="*/ 873538 h 927411"/>
                <a:gd name="connsiteX36" fmla="*/ 502758 w 951642"/>
                <a:gd name="connsiteY36" fmla="*/ 900475 h 927411"/>
                <a:gd name="connsiteX37" fmla="*/ 475822 w 951642"/>
                <a:gd name="connsiteY37" fmla="*/ 927411 h 927411"/>
                <a:gd name="connsiteX38" fmla="*/ 448885 w 951642"/>
                <a:gd name="connsiteY38" fmla="*/ 900475 h 927411"/>
                <a:gd name="connsiteX39" fmla="*/ 475822 w 951642"/>
                <a:gd name="connsiteY39" fmla="*/ 873538 h 927411"/>
                <a:gd name="connsiteX40" fmla="*/ 206493 w 951642"/>
                <a:gd name="connsiteY40" fmla="*/ 873538 h 927411"/>
                <a:gd name="connsiteX41" fmla="*/ 233429 w 951642"/>
                <a:gd name="connsiteY41" fmla="*/ 900475 h 927411"/>
                <a:gd name="connsiteX42" fmla="*/ 206493 w 951642"/>
                <a:gd name="connsiteY42" fmla="*/ 927411 h 927411"/>
                <a:gd name="connsiteX43" fmla="*/ 179556 w 951642"/>
                <a:gd name="connsiteY43" fmla="*/ 900475 h 927411"/>
                <a:gd name="connsiteX44" fmla="*/ 206493 w 951642"/>
                <a:gd name="connsiteY44" fmla="*/ 873538 h 927411"/>
                <a:gd name="connsiteX45" fmla="*/ 116710 w 951642"/>
                <a:gd name="connsiteY45" fmla="*/ 873538 h 927411"/>
                <a:gd name="connsiteX46" fmla="*/ 143646 w 951642"/>
                <a:gd name="connsiteY46" fmla="*/ 900475 h 927411"/>
                <a:gd name="connsiteX47" fmla="*/ 116710 w 951642"/>
                <a:gd name="connsiteY47" fmla="*/ 927411 h 927411"/>
                <a:gd name="connsiteX48" fmla="*/ 89773 w 951642"/>
                <a:gd name="connsiteY48" fmla="*/ 900475 h 927411"/>
                <a:gd name="connsiteX49" fmla="*/ 116710 w 951642"/>
                <a:gd name="connsiteY49" fmla="*/ 873538 h 927411"/>
                <a:gd name="connsiteX50" fmla="*/ 26937 w 951642"/>
                <a:gd name="connsiteY50" fmla="*/ 873538 h 927411"/>
                <a:gd name="connsiteX51" fmla="*/ 53873 w 951642"/>
                <a:gd name="connsiteY51" fmla="*/ 900475 h 927411"/>
                <a:gd name="connsiteX52" fmla="*/ 26937 w 951642"/>
                <a:gd name="connsiteY52" fmla="*/ 927411 h 927411"/>
                <a:gd name="connsiteX53" fmla="*/ 0 w 951642"/>
                <a:gd name="connsiteY53" fmla="*/ 900475 h 927411"/>
                <a:gd name="connsiteX54" fmla="*/ 26937 w 951642"/>
                <a:gd name="connsiteY54" fmla="*/ 873538 h 927411"/>
                <a:gd name="connsiteX55" fmla="*/ 879815 w 951642"/>
                <a:gd name="connsiteY55" fmla="*/ 829866 h 927411"/>
                <a:gd name="connsiteX56" fmla="*/ 905532 w 951642"/>
                <a:gd name="connsiteY56" fmla="*/ 855583 h 927411"/>
                <a:gd name="connsiteX57" fmla="*/ 879815 w 951642"/>
                <a:gd name="connsiteY57" fmla="*/ 881301 h 927411"/>
                <a:gd name="connsiteX58" fmla="*/ 854097 w 951642"/>
                <a:gd name="connsiteY58" fmla="*/ 855583 h 927411"/>
                <a:gd name="connsiteX59" fmla="*/ 879815 w 951642"/>
                <a:gd name="connsiteY59" fmla="*/ 829866 h 927411"/>
                <a:gd name="connsiteX60" fmla="*/ 790033 w 951642"/>
                <a:gd name="connsiteY60" fmla="*/ 829866 h 927411"/>
                <a:gd name="connsiteX61" fmla="*/ 815750 w 951642"/>
                <a:gd name="connsiteY61" fmla="*/ 855583 h 927411"/>
                <a:gd name="connsiteX62" fmla="*/ 790033 w 951642"/>
                <a:gd name="connsiteY62" fmla="*/ 881301 h 927411"/>
                <a:gd name="connsiteX63" fmla="*/ 764315 w 951642"/>
                <a:gd name="connsiteY63" fmla="*/ 855583 h 927411"/>
                <a:gd name="connsiteX64" fmla="*/ 790033 w 951642"/>
                <a:gd name="connsiteY64" fmla="*/ 829866 h 927411"/>
                <a:gd name="connsiteX65" fmla="*/ 700269 w 951642"/>
                <a:gd name="connsiteY65" fmla="*/ 829866 h 927411"/>
                <a:gd name="connsiteX66" fmla="*/ 725986 w 951642"/>
                <a:gd name="connsiteY66" fmla="*/ 855583 h 927411"/>
                <a:gd name="connsiteX67" fmla="*/ 700269 w 951642"/>
                <a:gd name="connsiteY67" fmla="*/ 881301 h 927411"/>
                <a:gd name="connsiteX68" fmla="*/ 674551 w 951642"/>
                <a:gd name="connsiteY68" fmla="*/ 855583 h 927411"/>
                <a:gd name="connsiteX69" fmla="*/ 700269 w 951642"/>
                <a:gd name="connsiteY69" fmla="*/ 829866 h 927411"/>
                <a:gd name="connsiteX70" fmla="*/ 610486 w 951642"/>
                <a:gd name="connsiteY70" fmla="*/ 829866 h 927411"/>
                <a:gd name="connsiteX71" fmla="*/ 636203 w 951642"/>
                <a:gd name="connsiteY71" fmla="*/ 855583 h 927411"/>
                <a:gd name="connsiteX72" fmla="*/ 610486 w 951642"/>
                <a:gd name="connsiteY72" fmla="*/ 881301 h 927411"/>
                <a:gd name="connsiteX73" fmla="*/ 584768 w 951642"/>
                <a:gd name="connsiteY73" fmla="*/ 855583 h 927411"/>
                <a:gd name="connsiteX74" fmla="*/ 610486 w 951642"/>
                <a:gd name="connsiteY74" fmla="*/ 829866 h 927411"/>
                <a:gd name="connsiteX75" fmla="*/ 520703 w 951642"/>
                <a:gd name="connsiteY75" fmla="*/ 829866 h 927411"/>
                <a:gd name="connsiteX76" fmla="*/ 546421 w 951642"/>
                <a:gd name="connsiteY76" fmla="*/ 855583 h 927411"/>
                <a:gd name="connsiteX77" fmla="*/ 520703 w 951642"/>
                <a:gd name="connsiteY77" fmla="*/ 881301 h 927411"/>
                <a:gd name="connsiteX78" fmla="*/ 494986 w 951642"/>
                <a:gd name="connsiteY78" fmla="*/ 855583 h 927411"/>
                <a:gd name="connsiteX79" fmla="*/ 520703 w 951642"/>
                <a:gd name="connsiteY79" fmla="*/ 829866 h 927411"/>
                <a:gd name="connsiteX80" fmla="*/ 430931 w 951642"/>
                <a:gd name="connsiteY80" fmla="*/ 829866 h 927411"/>
                <a:gd name="connsiteX81" fmla="*/ 456648 w 951642"/>
                <a:gd name="connsiteY81" fmla="*/ 855583 h 927411"/>
                <a:gd name="connsiteX82" fmla="*/ 430931 w 951642"/>
                <a:gd name="connsiteY82" fmla="*/ 881301 h 927411"/>
                <a:gd name="connsiteX83" fmla="*/ 405213 w 951642"/>
                <a:gd name="connsiteY83" fmla="*/ 855583 h 927411"/>
                <a:gd name="connsiteX84" fmla="*/ 430931 w 951642"/>
                <a:gd name="connsiteY84" fmla="*/ 829866 h 927411"/>
                <a:gd name="connsiteX85" fmla="*/ 341156 w 951642"/>
                <a:gd name="connsiteY85" fmla="*/ 829866 h 927411"/>
                <a:gd name="connsiteX86" fmla="*/ 366874 w 951642"/>
                <a:gd name="connsiteY86" fmla="*/ 855583 h 927411"/>
                <a:gd name="connsiteX87" fmla="*/ 341156 w 951642"/>
                <a:gd name="connsiteY87" fmla="*/ 881301 h 927411"/>
                <a:gd name="connsiteX88" fmla="*/ 315439 w 951642"/>
                <a:gd name="connsiteY88" fmla="*/ 855583 h 927411"/>
                <a:gd name="connsiteX89" fmla="*/ 341156 w 951642"/>
                <a:gd name="connsiteY89" fmla="*/ 829866 h 927411"/>
                <a:gd name="connsiteX90" fmla="*/ 251374 w 951642"/>
                <a:gd name="connsiteY90" fmla="*/ 829866 h 927411"/>
                <a:gd name="connsiteX91" fmla="*/ 277092 w 951642"/>
                <a:gd name="connsiteY91" fmla="*/ 855583 h 927411"/>
                <a:gd name="connsiteX92" fmla="*/ 251374 w 951642"/>
                <a:gd name="connsiteY92" fmla="*/ 881301 h 927411"/>
                <a:gd name="connsiteX93" fmla="*/ 225657 w 951642"/>
                <a:gd name="connsiteY93" fmla="*/ 855583 h 927411"/>
                <a:gd name="connsiteX94" fmla="*/ 251374 w 951642"/>
                <a:gd name="connsiteY94" fmla="*/ 829866 h 927411"/>
                <a:gd name="connsiteX95" fmla="*/ 161601 w 951642"/>
                <a:gd name="connsiteY95" fmla="*/ 829866 h 927411"/>
                <a:gd name="connsiteX96" fmla="*/ 187319 w 951642"/>
                <a:gd name="connsiteY96" fmla="*/ 855583 h 927411"/>
                <a:gd name="connsiteX97" fmla="*/ 161601 w 951642"/>
                <a:gd name="connsiteY97" fmla="*/ 881301 h 927411"/>
                <a:gd name="connsiteX98" fmla="*/ 135884 w 951642"/>
                <a:gd name="connsiteY98" fmla="*/ 855583 h 927411"/>
                <a:gd name="connsiteX99" fmla="*/ 161601 w 951642"/>
                <a:gd name="connsiteY99" fmla="*/ 829866 h 927411"/>
                <a:gd name="connsiteX100" fmla="*/ 71819 w 951642"/>
                <a:gd name="connsiteY100" fmla="*/ 829866 h 927411"/>
                <a:gd name="connsiteX101" fmla="*/ 97536 w 951642"/>
                <a:gd name="connsiteY101" fmla="*/ 855583 h 927411"/>
                <a:gd name="connsiteX102" fmla="*/ 71819 w 951642"/>
                <a:gd name="connsiteY102" fmla="*/ 881301 h 927411"/>
                <a:gd name="connsiteX103" fmla="*/ 46101 w 951642"/>
                <a:gd name="connsiteY103" fmla="*/ 855583 h 927411"/>
                <a:gd name="connsiteX104" fmla="*/ 71819 w 951642"/>
                <a:gd name="connsiteY104" fmla="*/ 829866 h 927411"/>
                <a:gd name="connsiteX105" fmla="*/ 924697 w 951642"/>
                <a:gd name="connsiteY105" fmla="*/ 786184 h 927411"/>
                <a:gd name="connsiteX106" fmla="*/ 949205 w 951642"/>
                <a:gd name="connsiteY106" fmla="*/ 810692 h 927411"/>
                <a:gd name="connsiteX107" fmla="*/ 924697 w 951642"/>
                <a:gd name="connsiteY107" fmla="*/ 835200 h 927411"/>
                <a:gd name="connsiteX108" fmla="*/ 900189 w 951642"/>
                <a:gd name="connsiteY108" fmla="*/ 810692 h 927411"/>
                <a:gd name="connsiteX109" fmla="*/ 924697 w 951642"/>
                <a:gd name="connsiteY109" fmla="*/ 786184 h 927411"/>
                <a:gd name="connsiteX110" fmla="*/ 834924 w 951642"/>
                <a:gd name="connsiteY110" fmla="*/ 786184 h 927411"/>
                <a:gd name="connsiteX111" fmla="*/ 859432 w 951642"/>
                <a:gd name="connsiteY111" fmla="*/ 810692 h 927411"/>
                <a:gd name="connsiteX112" fmla="*/ 834924 w 951642"/>
                <a:gd name="connsiteY112" fmla="*/ 835200 h 927411"/>
                <a:gd name="connsiteX113" fmla="*/ 810416 w 951642"/>
                <a:gd name="connsiteY113" fmla="*/ 810692 h 927411"/>
                <a:gd name="connsiteX114" fmla="*/ 834924 w 951642"/>
                <a:gd name="connsiteY114" fmla="*/ 786184 h 927411"/>
                <a:gd name="connsiteX115" fmla="*/ 745150 w 951642"/>
                <a:gd name="connsiteY115" fmla="*/ 786184 h 927411"/>
                <a:gd name="connsiteX116" fmla="*/ 769658 w 951642"/>
                <a:gd name="connsiteY116" fmla="*/ 810692 h 927411"/>
                <a:gd name="connsiteX117" fmla="*/ 745150 w 951642"/>
                <a:gd name="connsiteY117" fmla="*/ 835200 h 927411"/>
                <a:gd name="connsiteX118" fmla="*/ 720642 w 951642"/>
                <a:gd name="connsiteY118" fmla="*/ 810692 h 927411"/>
                <a:gd name="connsiteX119" fmla="*/ 745150 w 951642"/>
                <a:gd name="connsiteY119" fmla="*/ 786184 h 927411"/>
                <a:gd name="connsiteX120" fmla="*/ 655377 w 951642"/>
                <a:gd name="connsiteY120" fmla="*/ 786184 h 927411"/>
                <a:gd name="connsiteX121" fmla="*/ 679885 w 951642"/>
                <a:gd name="connsiteY121" fmla="*/ 810692 h 927411"/>
                <a:gd name="connsiteX122" fmla="*/ 655377 w 951642"/>
                <a:gd name="connsiteY122" fmla="*/ 835200 h 927411"/>
                <a:gd name="connsiteX123" fmla="*/ 630869 w 951642"/>
                <a:gd name="connsiteY123" fmla="*/ 810692 h 927411"/>
                <a:gd name="connsiteX124" fmla="*/ 655377 w 951642"/>
                <a:gd name="connsiteY124" fmla="*/ 786184 h 927411"/>
                <a:gd name="connsiteX125" fmla="*/ 565595 w 951642"/>
                <a:gd name="connsiteY125" fmla="*/ 786184 h 927411"/>
                <a:gd name="connsiteX126" fmla="*/ 590103 w 951642"/>
                <a:gd name="connsiteY126" fmla="*/ 810692 h 927411"/>
                <a:gd name="connsiteX127" fmla="*/ 565595 w 951642"/>
                <a:gd name="connsiteY127" fmla="*/ 835200 h 927411"/>
                <a:gd name="connsiteX128" fmla="*/ 541087 w 951642"/>
                <a:gd name="connsiteY128" fmla="*/ 810692 h 927411"/>
                <a:gd name="connsiteX129" fmla="*/ 565595 w 951642"/>
                <a:gd name="connsiteY129" fmla="*/ 786184 h 927411"/>
                <a:gd name="connsiteX130" fmla="*/ 475822 w 951642"/>
                <a:gd name="connsiteY130" fmla="*/ 786184 h 927411"/>
                <a:gd name="connsiteX131" fmla="*/ 500330 w 951642"/>
                <a:gd name="connsiteY131" fmla="*/ 810692 h 927411"/>
                <a:gd name="connsiteX132" fmla="*/ 475822 w 951642"/>
                <a:gd name="connsiteY132" fmla="*/ 835200 h 927411"/>
                <a:gd name="connsiteX133" fmla="*/ 451314 w 951642"/>
                <a:gd name="connsiteY133" fmla="*/ 810692 h 927411"/>
                <a:gd name="connsiteX134" fmla="*/ 475822 w 951642"/>
                <a:gd name="connsiteY134" fmla="*/ 786184 h 927411"/>
                <a:gd name="connsiteX135" fmla="*/ 386048 w 951642"/>
                <a:gd name="connsiteY135" fmla="*/ 786184 h 927411"/>
                <a:gd name="connsiteX136" fmla="*/ 410556 w 951642"/>
                <a:gd name="connsiteY136" fmla="*/ 810692 h 927411"/>
                <a:gd name="connsiteX137" fmla="*/ 386048 w 951642"/>
                <a:gd name="connsiteY137" fmla="*/ 835200 h 927411"/>
                <a:gd name="connsiteX138" fmla="*/ 361540 w 951642"/>
                <a:gd name="connsiteY138" fmla="*/ 810692 h 927411"/>
                <a:gd name="connsiteX139" fmla="*/ 386048 w 951642"/>
                <a:gd name="connsiteY139" fmla="*/ 786184 h 927411"/>
                <a:gd name="connsiteX140" fmla="*/ 296266 w 951642"/>
                <a:gd name="connsiteY140" fmla="*/ 786184 h 927411"/>
                <a:gd name="connsiteX141" fmla="*/ 320774 w 951642"/>
                <a:gd name="connsiteY141" fmla="*/ 810692 h 927411"/>
                <a:gd name="connsiteX142" fmla="*/ 296266 w 951642"/>
                <a:gd name="connsiteY142" fmla="*/ 835200 h 927411"/>
                <a:gd name="connsiteX143" fmla="*/ 271758 w 951642"/>
                <a:gd name="connsiteY143" fmla="*/ 810692 h 927411"/>
                <a:gd name="connsiteX144" fmla="*/ 296266 w 951642"/>
                <a:gd name="connsiteY144" fmla="*/ 786184 h 927411"/>
                <a:gd name="connsiteX145" fmla="*/ 206483 w 951642"/>
                <a:gd name="connsiteY145" fmla="*/ 786184 h 927411"/>
                <a:gd name="connsiteX146" fmla="*/ 230991 w 951642"/>
                <a:gd name="connsiteY146" fmla="*/ 810692 h 927411"/>
                <a:gd name="connsiteX147" fmla="*/ 206483 w 951642"/>
                <a:gd name="connsiteY147" fmla="*/ 835200 h 927411"/>
                <a:gd name="connsiteX148" fmla="*/ 181975 w 951642"/>
                <a:gd name="connsiteY148" fmla="*/ 810692 h 927411"/>
                <a:gd name="connsiteX149" fmla="*/ 206483 w 951642"/>
                <a:gd name="connsiteY149" fmla="*/ 786184 h 927411"/>
                <a:gd name="connsiteX150" fmla="*/ 116710 w 951642"/>
                <a:gd name="connsiteY150" fmla="*/ 786184 h 927411"/>
                <a:gd name="connsiteX151" fmla="*/ 141218 w 951642"/>
                <a:gd name="connsiteY151" fmla="*/ 810692 h 927411"/>
                <a:gd name="connsiteX152" fmla="*/ 116710 w 951642"/>
                <a:gd name="connsiteY152" fmla="*/ 835200 h 927411"/>
                <a:gd name="connsiteX153" fmla="*/ 92202 w 951642"/>
                <a:gd name="connsiteY153" fmla="*/ 810692 h 927411"/>
                <a:gd name="connsiteX154" fmla="*/ 116710 w 951642"/>
                <a:gd name="connsiteY154" fmla="*/ 786184 h 927411"/>
                <a:gd name="connsiteX155" fmla="*/ 26937 w 951642"/>
                <a:gd name="connsiteY155" fmla="*/ 786184 h 927411"/>
                <a:gd name="connsiteX156" fmla="*/ 51445 w 951642"/>
                <a:gd name="connsiteY156" fmla="*/ 810692 h 927411"/>
                <a:gd name="connsiteX157" fmla="*/ 26937 w 951642"/>
                <a:gd name="connsiteY157" fmla="*/ 835200 h 927411"/>
                <a:gd name="connsiteX158" fmla="*/ 2429 w 951642"/>
                <a:gd name="connsiteY158" fmla="*/ 810692 h 927411"/>
                <a:gd name="connsiteX159" fmla="*/ 26937 w 951642"/>
                <a:gd name="connsiteY159" fmla="*/ 786184 h 927411"/>
                <a:gd name="connsiteX160" fmla="*/ 879815 w 951642"/>
                <a:gd name="connsiteY160" fmla="*/ 742503 h 927411"/>
                <a:gd name="connsiteX161" fmla="*/ 903113 w 951642"/>
                <a:gd name="connsiteY161" fmla="*/ 765801 h 927411"/>
                <a:gd name="connsiteX162" fmla="*/ 879815 w 951642"/>
                <a:gd name="connsiteY162" fmla="*/ 789099 h 927411"/>
                <a:gd name="connsiteX163" fmla="*/ 856517 w 951642"/>
                <a:gd name="connsiteY163" fmla="*/ 765801 h 927411"/>
                <a:gd name="connsiteX164" fmla="*/ 879815 w 951642"/>
                <a:gd name="connsiteY164" fmla="*/ 742503 h 927411"/>
                <a:gd name="connsiteX165" fmla="*/ 790041 w 951642"/>
                <a:gd name="connsiteY165" fmla="*/ 742503 h 927411"/>
                <a:gd name="connsiteX166" fmla="*/ 813339 w 951642"/>
                <a:gd name="connsiteY166" fmla="*/ 765801 h 927411"/>
                <a:gd name="connsiteX167" fmla="*/ 790041 w 951642"/>
                <a:gd name="connsiteY167" fmla="*/ 789099 h 927411"/>
                <a:gd name="connsiteX168" fmla="*/ 766743 w 951642"/>
                <a:gd name="connsiteY168" fmla="*/ 765801 h 927411"/>
                <a:gd name="connsiteX169" fmla="*/ 790041 w 951642"/>
                <a:gd name="connsiteY169" fmla="*/ 742503 h 927411"/>
                <a:gd name="connsiteX170" fmla="*/ 700259 w 951642"/>
                <a:gd name="connsiteY170" fmla="*/ 742503 h 927411"/>
                <a:gd name="connsiteX171" fmla="*/ 723557 w 951642"/>
                <a:gd name="connsiteY171" fmla="*/ 765801 h 927411"/>
                <a:gd name="connsiteX172" fmla="*/ 700259 w 951642"/>
                <a:gd name="connsiteY172" fmla="*/ 789099 h 927411"/>
                <a:gd name="connsiteX173" fmla="*/ 676961 w 951642"/>
                <a:gd name="connsiteY173" fmla="*/ 765801 h 927411"/>
                <a:gd name="connsiteX174" fmla="*/ 700259 w 951642"/>
                <a:gd name="connsiteY174" fmla="*/ 742503 h 927411"/>
                <a:gd name="connsiteX175" fmla="*/ 610486 w 951642"/>
                <a:gd name="connsiteY175" fmla="*/ 742503 h 927411"/>
                <a:gd name="connsiteX176" fmla="*/ 633784 w 951642"/>
                <a:gd name="connsiteY176" fmla="*/ 765801 h 927411"/>
                <a:gd name="connsiteX177" fmla="*/ 610486 w 951642"/>
                <a:gd name="connsiteY177" fmla="*/ 789099 h 927411"/>
                <a:gd name="connsiteX178" fmla="*/ 587188 w 951642"/>
                <a:gd name="connsiteY178" fmla="*/ 765801 h 927411"/>
                <a:gd name="connsiteX179" fmla="*/ 610486 w 951642"/>
                <a:gd name="connsiteY179" fmla="*/ 742503 h 927411"/>
                <a:gd name="connsiteX180" fmla="*/ 520703 w 951642"/>
                <a:gd name="connsiteY180" fmla="*/ 742503 h 927411"/>
                <a:gd name="connsiteX181" fmla="*/ 544001 w 951642"/>
                <a:gd name="connsiteY181" fmla="*/ 765801 h 927411"/>
                <a:gd name="connsiteX182" fmla="*/ 520703 w 951642"/>
                <a:gd name="connsiteY182" fmla="*/ 789099 h 927411"/>
                <a:gd name="connsiteX183" fmla="*/ 497405 w 951642"/>
                <a:gd name="connsiteY183" fmla="*/ 765801 h 927411"/>
                <a:gd name="connsiteX184" fmla="*/ 520703 w 951642"/>
                <a:gd name="connsiteY184" fmla="*/ 742503 h 927411"/>
                <a:gd name="connsiteX185" fmla="*/ 430930 w 951642"/>
                <a:gd name="connsiteY185" fmla="*/ 742503 h 927411"/>
                <a:gd name="connsiteX186" fmla="*/ 454228 w 951642"/>
                <a:gd name="connsiteY186" fmla="*/ 765801 h 927411"/>
                <a:gd name="connsiteX187" fmla="*/ 430930 w 951642"/>
                <a:gd name="connsiteY187" fmla="*/ 789099 h 927411"/>
                <a:gd name="connsiteX188" fmla="*/ 407632 w 951642"/>
                <a:gd name="connsiteY188" fmla="*/ 765801 h 927411"/>
                <a:gd name="connsiteX189" fmla="*/ 430930 w 951642"/>
                <a:gd name="connsiteY189" fmla="*/ 742503 h 927411"/>
                <a:gd name="connsiteX190" fmla="*/ 341157 w 951642"/>
                <a:gd name="connsiteY190" fmla="*/ 742503 h 927411"/>
                <a:gd name="connsiteX191" fmla="*/ 364455 w 951642"/>
                <a:gd name="connsiteY191" fmla="*/ 765801 h 927411"/>
                <a:gd name="connsiteX192" fmla="*/ 341157 w 951642"/>
                <a:gd name="connsiteY192" fmla="*/ 789099 h 927411"/>
                <a:gd name="connsiteX193" fmla="*/ 317859 w 951642"/>
                <a:gd name="connsiteY193" fmla="*/ 765801 h 927411"/>
                <a:gd name="connsiteX194" fmla="*/ 341157 w 951642"/>
                <a:gd name="connsiteY194" fmla="*/ 742503 h 927411"/>
                <a:gd name="connsiteX195" fmla="*/ 251384 w 951642"/>
                <a:gd name="connsiteY195" fmla="*/ 742503 h 927411"/>
                <a:gd name="connsiteX196" fmla="*/ 274682 w 951642"/>
                <a:gd name="connsiteY196" fmla="*/ 765801 h 927411"/>
                <a:gd name="connsiteX197" fmla="*/ 251384 w 951642"/>
                <a:gd name="connsiteY197" fmla="*/ 789099 h 927411"/>
                <a:gd name="connsiteX198" fmla="*/ 228086 w 951642"/>
                <a:gd name="connsiteY198" fmla="*/ 765801 h 927411"/>
                <a:gd name="connsiteX199" fmla="*/ 251384 w 951642"/>
                <a:gd name="connsiteY199" fmla="*/ 742503 h 927411"/>
                <a:gd name="connsiteX200" fmla="*/ 161601 w 951642"/>
                <a:gd name="connsiteY200" fmla="*/ 742503 h 927411"/>
                <a:gd name="connsiteX201" fmla="*/ 184899 w 951642"/>
                <a:gd name="connsiteY201" fmla="*/ 765801 h 927411"/>
                <a:gd name="connsiteX202" fmla="*/ 161601 w 951642"/>
                <a:gd name="connsiteY202" fmla="*/ 789099 h 927411"/>
                <a:gd name="connsiteX203" fmla="*/ 138303 w 951642"/>
                <a:gd name="connsiteY203" fmla="*/ 765801 h 927411"/>
                <a:gd name="connsiteX204" fmla="*/ 161601 w 951642"/>
                <a:gd name="connsiteY204" fmla="*/ 742503 h 927411"/>
                <a:gd name="connsiteX205" fmla="*/ 71828 w 951642"/>
                <a:gd name="connsiteY205" fmla="*/ 742503 h 927411"/>
                <a:gd name="connsiteX206" fmla="*/ 95126 w 951642"/>
                <a:gd name="connsiteY206" fmla="*/ 765801 h 927411"/>
                <a:gd name="connsiteX207" fmla="*/ 71828 w 951642"/>
                <a:gd name="connsiteY207" fmla="*/ 789099 h 927411"/>
                <a:gd name="connsiteX208" fmla="*/ 48530 w 951642"/>
                <a:gd name="connsiteY208" fmla="*/ 765801 h 927411"/>
                <a:gd name="connsiteX209" fmla="*/ 71828 w 951642"/>
                <a:gd name="connsiteY209" fmla="*/ 742503 h 927411"/>
                <a:gd name="connsiteX210" fmla="*/ 296266 w 951642"/>
                <a:gd name="connsiteY210" fmla="*/ 698831 h 927411"/>
                <a:gd name="connsiteX211" fmla="*/ 318345 w 951642"/>
                <a:gd name="connsiteY211" fmla="*/ 720910 h 927411"/>
                <a:gd name="connsiteX212" fmla="*/ 296266 w 951642"/>
                <a:gd name="connsiteY212" fmla="*/ 742989 h 927411"/>
                <a:gd name="connsiteX213" fmla="*/ 274187 w 951642"/>
                <a:gd name="connsiteY213" fmla="*/ 720910 h 927411"/>
                <a:gd name="connsiteX214" fmla="*/ 296266 w 951642"/>
                <a:gd name="connsiteY214" fmla="*/ 698831 h 927411"/>
                <a:gd name="connsiteX215" fmla="*/ 924696 w 951642"/>
                <a:gd name="connsiteY215" fmla="*/ 698821 h 927411"/>
                <a:gd name="connsiteX216" fmla="*/ 946785 w 951642"/>
                <a:gd name="connsiteY216" fmla="*/ 720909 h 927411"/>
                <a:gd name="connsiteX217" fmla="*/ 924696 w 951642"/>
                <a:gd name="connsiteY217" fmla="*/ 742998 h 927411"/>
                <a:gd name="connsiteX218" fmla="*/ 902608 w 951642"/>
                <a:gd name="connsiteY218" fmla="*/ 720909 h 927411"/>
                <a:gd name="connsiteX219" fmla="*/ 924696 w 951642"/>
                <a:gd name="connsiteY219" fmla="*/ 698821 h 927411"/>
                <a:gd name="connsiteX220" fmla="*/ 834923 w 951642"/>
                <a:gd name="connsiteY220" fmla="*/ 698821 h 927411"/>
                <a:gd name="connsiteX221" fmla="*/ 857012 w 951642"/>
                <a:gd name="connsiteY221" fmla="*/ 720909 h 927411"/>
                <a:gd name="connsiteX222" fmla="*/ 834923 w 951642"/>
                <a:gd name="connsiteY222" fmla="*/ 742998 h 927411"/>
                <a:gd name="connsiteX223" fmla="*/ 812835 w 951642"/>
                <a:gd name="connsiteY223" fmla="*/ 720909 h 927411"/>
                <a:gd name="connsiteX224" fmla="*/ 834923 w 951642"/>
                <a:gd name="connsiteY224" fmla="*/ 698821 h 927411"/>
                <a:gd name="connsiteX225" fmla="*/ 745151 w 951642"/>
                <a:gd name="connsiteY225" fmla="*/ 698821 h 927411"/>
                <a:gd name="connsiteX226" fmla="*/ 767239 w 951642"/>
                <a:gd name="connsiteY226" fmla="*/ 720909 h 927411"/>
                <a:gd name="connsiteX227" fmla="*/ 745151 w 951642"/>
                <a:gd name="connsiteY227" fmla="*/ 742998 h 927411"/>
                <a:gd name="connsiteX228" fmla="*/ 723062 w 951642"/>
                <a:gd name="connsiteY228" fmla="*/ 720909 h 927411"/>
                <a:gd name="connsiteX229" fmla="*/ 745151 w 951642"/>
                <a:gd name="connsiteY229" fmla="*/ 698821 h 927411"/>
                <a:gd name="connsiteX230" fmla="*/ 655367 w 951642"/>
                <a:gd name="connsiteY230" fmla="*/ 698821 h 927411"/>
                <a:gd name="connsiteX231" fmla="*/ 677456 w 951642"/>
                <a:gd name="connsiteY231" fmla="*/ 720909 h 927411"/>
                <a:gd name="connsiteX232" fmla="*/ 655367 w 951642"/>
                <a:gd name="connsiteY232" fmla="*/ 742998 h 927411"/>
                <a:gd name="connsiteX233" fmla="*/ 633279 w 951642"/>
                <a:gd name="connsiteY233" fmla="*/ 720909 h 927411"/>
                <a:gd name="connsiteX234" fmla="*/ 655367 w 951642"/>
                <a:gd name="connsiteY234" fmla="*/ 698821 h 927411"/>
                <a:gd name="connsiteX235" fmla="*/ 565604 w 951642"/>
                <a:gd name="connsiteY235" fmla="*/ 698821 h 927411"/>
                <a:gd name="connsiteX236" fmla="*/ 587693 w 951642"/>
                <a:gd name="connsiteY236" fmla="*/ 720909 h 927411"/>
                <a:gd name="connsiteX237" fmla="*/ 565604 w 951642"/>
                <a:gd name="connsiteY237" fmla="*/ 742998 h 927411"/>
                <a:gd name="connsiteX238" fmla="*/ 543516 w 951642"/>
                <a:gd name="connsiteY238" fmla="*/ 720909 h 927411"/>
                <a:gd name="connsiteX239" fmla="*/ 565604 w 951642"/>
                <a:gd name="connsiteY239" fmla="*/ 698821 h 927411"/>
                <a:gd name="connsiteX240" fmla="*/ 475821 w 951642"/>
                <a:gd name="connsiteY240" fmla="*/ 698821 h 927411"/>
                <a:gd name="connsiteX241" fmla="*/ 497910 w 951642"/>
                <a:gd name="connsiteY241" fmla="*/ 720909 h 927411"/>
                <a:gd name="connsiteX242" fmla="*/ 475821 w 951642"/>
                <a:gd name="connsiteY242" fmla="*/ 742998 h 927411"/>
                <a:gd name="connsiteX243" fmla="*/ 453733 w 951642"/>
                <a:gd name="connsiteY243" fmla="*/ 720909 h 927411"/>
                <a:gd name="connsiteX244" fmla="*/ 475821 w 951642"/>
                <a:gd name="connsiteY244" fmla="*/ 698821 h 927411"/>
                <a:gd name="connsiteX245" fmla="*/ 386038 w 951642"/>
                <a:gd name="connsiteY245" fmla="*/ 698821 h 927411"/>
                <a:gd name="connsiteX246" fmla="*/ 408127 w 951642"/>
                <a:gd name="connsiteY246" fmla="*/ 720909 h 927411"/>
                <a:gd name="connsiteX247" fmla="*/ 386038 w 951642"/>
                <a:gd name="connsiteY247" fmla="*/ 742998 h 927411"/>
                <a:gd name="connsiteX248" fmla="*/ 363950 w 951642"/>
                <a:gd name="connsiteY248" fmla="*/ 720909 h 927411"/>
                <a:gd name="connsiteX249" fmla="*/ 386038 w 951642"/>
                <a:gd name="connsiteY249" fmla="*/ 698821 h 927411"/>
                <a:gd name="connsiteX250" fmla="*/ 206492 w 951642"/>
                <a:gd name="connsiteY250" fmla="*/ 698821 h 927411"/>
                <a:gd name="connsiteX251" fmla="*/ 228581 w 951642"/>
                <a:gd name="connsiteY251" fmla="*/ 720909 h 927411"/>
                <a:gd name="connsiteX252" fmla="*/ 206492 w 951642"/>
                <a:gd name="connsiteY252" fmla="*/ 742998 h 927411"/>
                <a:gd name="connsiteX253" fmla="*/ 184404 w 951642"/>
                <a:gd name="connsiteY253" fmla="*/ 720909 h 927411"/>
                <a:gd name="connsiteX254" fmla="*/ 206492 w 951642"/>
                <a:gd name="connsiteY254" fmla="*/ 698821 h 927411"/>
                <a:gd name="connsiteX255" fmla="*/ 116719 w 951642"/>
                <a:gd name="connsiteY255" fmla="*/ 698821 h 927411"/>
                <a:gd name="connsiteX256" fmla="*/ 138808 w 951642"/>
                <a:gd name="connsiteY256" fmla="*/ 720909 h 927411"/>
                <a:gd name="connsiteX257" fmla="*/ 116719 w 951642"/>
                <a:gd name="connsiteY257" fmla="*/ 742998 h 927411"/>
                <a:gd name="connsiteX258" fmla="*/ 94631 w 951642"/>
                <a:gd name="connsiteY258" fmla="*/ 720909 h 927411"/>
                <a:gd name="connsiteX259" fmla="*/ 116719 w 951642"/>
                <a:gd name="connsiteY259" fmla="*/ 698821 h 927411"/>
                <a:gd name="connsiteX260" fmla="*/ 26936 w 951642"/>
                <a:gd name="connsiteY260" fmla="*/ 698821 h 927411"/>
                <a:gd name="connsiteX261" fmla="*/ 49025 w 951642"/>
                <a:gd name="connsiteY261" fmla="*/ 720909 h 927411"/>
                <a:gd name="connsiteX262" fmla="*/ 26936 w 951642"/>
                <a:gd name="connsiteY262" fmla="*/ 742998 h 927411"/>
                <a:gd name="connsiteX263" fmla="*/ 4848 w 951642"/>
                <a:gd name="connsiteY263" fmla="*/ 720909 h 927411"/>
                <a:gd name="connsiteX264" fmla="*/ 26936 w 951642"/>
                <a:gd name="connsiteY264" fmla="*/ 698821 h 927411"/>
                <a:gd name="connsiteX265" fmla="*/ 879814 w 951642"/>
                <a:gd name="connsiteY265" fmla="*/ 655158 h 927411"/>
                <a:gd name="connsiteX266" fmla="*/ 900684 w 951642"/>
                <a:gd name="connsiteY266" fmla="*/ 676027 h 927411"/>
                <a:gd name="connsiteX267" fmla="*/ 879814 w 951642"/>
                <a:gd name="connsiteY267" fmla="*/ 696897 h 927411"/>
                <a:gd name="connsiteX268" fmla="*/ 858945 w 951642"/>
                <a:gd name="connsiteY268" fmla="*/ 676027 h 927411"/>
                <a:gd name="connsiteX269" fmla="*/ 879814 w 951642"/>
                <a:gd name="connsiteY269" fmla="*/ 655158 h 927411"/>
                <a:gd name="connsiteX270" fmla="*/ 700259 w 951642"/>
                <a:gd name="connsiteY270" fmla="*/ 655158 h 927411"/>
                <a:gd name="connsiteX271" fmla="*/ 721129 w 951642"/>
                <a:gd name="connsiteY271" fmla="*/ 676027 h 927411"/>
                <a:gd name="connsiteX272" fmla="*/ 700259 w 951642"/>
                <a:gd name="connsiteY272" fmla="*/ 696897 h 927411"/>
                <a:gd name="connsiteX273" fmla="*/ 679390 w 951642"/>
                <a:gd name="connsiteY273" fmla="*/ 676027 h 927411"/>
                <a:gd name="connsiteX274" fmla="*/ 700259 w 951642"/>
                <a:gd name="connsiteY274" fmla="*/ 655158 h 927411"/>
                <a:gd name="connsiteX275" fmla="*/ 610486 w 951642"/>
                <a:gd name="connsiteY275" fmla="*/ 655158 h 927411"/>
                <a:gd name="connsiteX276" fmla="*/ 631356 w 951642"/>
                <a:gd name="connsiteY276" fmla="*/ 676027 h 927411"/>
                <a:gd name="connsiteX277" fmla="*/ 610486 w 951642"/>
                <a:gd name="connsiteY277" fmla="*/ 696897 h 927411"/>
                <a:gd name="connsiteX278" fmla="*/ 589617 w 951642"/>
                <a:gd name="connsiteY278" fmla="*/ 676027 h 927411"/>
                <a:gd name="connsiteX279" fmla="*/ 610486 w 951642"/>
                <a:gd name="connsiteY279" fmla="*/ 655158 h 927411"/>
                <a:gd name="connsiteX280" fmla="*/ 430930 w 951642"/>
                <a:gd name="connsiteY280" fmla="*/ 655158 h 927411"/>
                <a:gd name="connsiteX281" fmla="*/ 451800 w 951642"/>
                <a:gd name="connsiteY281" fmla="*/ 676027 h 927411"/>
                <a:gd name="connsiteX282" fmla="*/ 430930 w 951642"/>
                <a:gd name="connsiteY282" fmla="*/ 696897 h 927411"/>
                <a:gd name="connsiteX283" fmla="*/ 410061 w 951642"/>
                <a:gd name="connsiteY283" fmla="*/ 676027 h 927411"/>
                <a:gd name="connsiteX284" fmla="*/ 430930 w 951642"/>
                <a:gd name="connsiteY284" fmla="*/ 655158 h 927411"/>
                <a:gd name="connsiteX285" fmla="*/ 341157 w 951642"/>
                <a:gd name="connsiteY285" fmla="*/ 655158 h 927411"/>
                <a:gd name="connsiteX286" fmla="*/ 362027 w 951642"/>
                <a:gd name="connsiteY286" fmla="*/ 676027 h 927411"/>
                <a:gd name="connsiteX287" fmla="*/ 341157 w 951642"/>
                <a:gd name="connsiteY287" fmla="*/ 696897 h 927411"/>
                <a:gd name="connsiteX288" fmla="*/ 320288 w 951642"/>
                <a:gd name="connsiteY288" fmla="*/ 676027 h 927411"/>
                <a:gd name="connsiteX289" fmla="*/ 341157 w 951642"/>
                <a:gd name="connsiteY289" fmla="*/ 655158 h 927411"/>
                <a:gd name="connsiteX290" fmla="*/ 251374 w 951642"/>
                <a:gd name="connsiteY290" fmla="*/ 655158 h 927411"/>
                <a:gd name="connsiteX291" fmla="*/ 272244 w 951642"/>
                <a:gd name="connsiteY291" fmla="*/ 676027 h 927411"/>
                <a:gd name="connsiteX292" fmla="*/ 251374 w 951642"/>
                <a:gd name="connsiteY292" fmla="*/ 696897 h 927411"/>
                <a:gd name="connsiteX293" fmla="*/ 230505 w 951642"/>
                <a:gd name="connsiteY293" fmla="*/ 676027 h 927411"/>
                <a:gd name="connsiteX294" fmla="*/ 251374 w 951642"/>
                <a:gd name="connsiteY294" fmla="*/ 655158 h 927411"/>
                <a:gd name="connsiteX295" fmla="*/ 161601 w 951642"/>
                <a:gd name="connsiteY295" fmla="*/ 655158 h 927411"/>
                <a:gd name="connsiteX296" fmla="*/ 182471 w 951642"/>
                <a:gd name="connsiteY296" fmla="*/ 676027 h 927411"/>
                <a:gd name="connsiteX297" fmla="*/ 161601 w 951642"/>
                <a:gd name="connsiteY297" fmla="*/ 696897 h 927411"/>
                <a:gd name="connsiteX298" fmla="*/ 140732 w 951642"/>
                <a:gd name="connsiteY298" fmla="*/ 676027 h 927411"/>
                <a:gd name="connsiteX299" fmla="*/ 161601 w 951642"/>
                <a:gd name="connsiteY299" fmla="*/ 655158 h 927411"/>
                <a:gd name="connsiteX300" fmla="*/ 71828 w 951642"/>
                <a:gd name="connsiteY300" fmla="*/ 655158 h 927411"/>
                <a:gd name="connsiteX301" fmla="*/ 92698 w 951642"/>
                <a:gd name="connsiteY301" fmla="*/ 676027 h 927411"/>
                <a:gd name="connsiteX302" fmla="*/ 71828 w 951642"/>
                <a:gd name="connsiteY302" fmla="*/ 696897 h 927411"/>
                <a:gd name="connsiteX303" fmla="*/ 50959 w 951642"/>
                <a:gd name="connsiteY303" fmla="*/ 676027 h 927411"/>
                <a:gd name="connsiteX304" fmla="*/ 71828 w 951642"/>
                <a:gd name="connsiteY304" fmla="*/ 655158 h 927411"/>
                <a:gd name="connsiteX305" fmla="*/ 790042 w 951642"/>
                <a:gd name="connsiteY305" fmla="*/ 655149 h 927411"/>
                <a:gd name="connsiteX306" fmla="*/ 810921 w 951642"/>
                <a:gd name="connsiteY306" fmla="*/ 676028 h 927411"/>
                <a:gd name="connsiteX307" fmla="*/ 790042 w 951642"/>
                <a:gd name="connsiteY307" fmla="*/ 696907 h 927411"/>
                <a:gd name="connsiteX308" fmla="*/ 769163 w 951642"/>
                <a:gd name="connsiteY308" fmla="*/ 676028 h 927411"/>
                <a:gd name="connsiteX309" fmla="*/ 790042 w 951642"/>
                <a:gd name="connsiteY309" fmla="*/ 655149 h 927411"/>
                <a:gd name="connsiteX310" fmla="*/ 520703 w 951642"/>
                <a:gd name="connsiteY310" fmla="*/ 655149 h 927411"/>
                <a:gd name="connsiteX311" fmla="*/ 541582 w 951642"/>
                <a:gd name="connsiteY311" fmla="*/ 676028 h 927411"/>
                <a:gd name="connsiteX312" fmla="*/ 520703 w 951642"/>
                <a:gd name="connsiteY312" fmla="*/ 696907 h 927411"/>
                <a:gd name="connsiteX313" fmla="*/ 499824 w 951642"/>
                <a:gd name="connsiteY313" fmla="*/ 676028 h 927411"/>
                <a:gd name="connsiteX314" fmla="*/ 520703 w 951642"/>
                <a:gd name="connsiteY314" fmla="*/ 655149 h 927411"/>
                <a:gd name="connsiteX315" fmla="*/ 924706 w 951642"/>
                <a:gd name="connsiteY315" fmla="*/ 611477 h 927411"/>
                <a:gd name="connsiteX316" fmla="*/ 944365 w 951642"/>
                <a:gd name="connsiteY316" fmla="*/ 631137 h 927411"/>
                <a:gd name="connsiteX317" fmla="*/ 924706 w 951642"/>
                <a:gd name="connsiteY317" fmla="*/ 650796 h 927411"/>
                <a:gd name="connsiteX318" fmla="*/ 905046 w 951642"/>
                <a:gd name="connsiteY318" fmla="*/ 631137 h 927411"/>
                <a:gd name="connsiteX319" fmla="*/ 924706 w 951642"/>
                <a:gd name="connsiteY319" fmla="*/ 611477 h 927411"/>
                <a:gd name="connsiteX320" fmla="*/ 834924 w 951642"/>
                <a:gd name="connsiteY320" fmla="*/ 611477 h 927411"/>
                <a:gd name="connsiteX321" fmla="*/ 854583 w 951642"/>
                <a:gd name="connsiteY321" fmla="*/ 631137 h 927411"/>
                <a:gd name="connsiteX322" fmla="*/ 834924 w 951642"/>
                <a:gd name="connsiteY322" fmla="*/ 650796 h 927411"/>
                <a:gd name="connsiteX323" fmla="*/ 815264 w 951642"/>
                <a:gd name="connsiteY323" fmla="*/ 631137 h 927411"/>
                <a:gd name="connsiteX324" fmla="*/ 834924 w 951642"/>
                <a:gd name="connsiteY324" fmla="*/ 611477 h 927411"/>
                <a:gd name="connsiteX325" fmla="*/ 745151 w 951642"/>
                <a:gd name="connsiteY325" fmla="*/ 611477 h 927411"/>
                <a:gd name="connsiteX326" fmla="*/ 764810 w 951642"/>
                <a:gd name="connsiteY326" fmla="*/ 631137 h 927411"/>
                <a:gd name="connsiteX327" fmla="*/ 745151 w 951642"/>
                <a:gd name="connsiteY327" fmla="*/ 650796 h 927411"/>
                <a:gd name="connsiteX328" fmla="*/ 725491 w 951642"/>
                <a:gd name="connsiteY328" fmla="*/ 631137 h 927411"/>
                <a:gd name="connsiteX329" fmla="*/ 745151 w 951642"/>
                <a:gd name="connsiteY329" fmla="*/ 611477 h 927411"/>
                <a:gd name="connsiteX330" fmla="*/ 655368 w 951642"/>
                <a:gd name="connsiteY330" fmla="*/ 611477 h 927411"/>
                <a:gd name="connsiteX331" fmla="*/ 675027 w 951642"/>
                <a:gd name="connsiteY331" fmla="*/ 631137 h 927411"/>
                <a:gd name="connsiteX332" fmla="*/ 655368 w 951642"/>
                <a:gd name="connsiteY332" fmla="*/ 650796 h 927411"/>
                <a:gd name="connsiteX333" fmla="*/ 635708 w 951642"/>
                <a:gd name="connsiteY333" fmla="*/ 631137 h 927411"/>
                <a:gd name="connsiteX334" fmla="*/ 655368 w 951642"/>
                <a:gd name="connsiteY334" fmla="*/ 611477 h 927411"/>
                <a:gd name="connsiteX335" fmla="*/ 565595 w 951642"/>
                <a:gd name="connsiteY335" fmla="*/ 611477 h 927411"/>
                <a:gd name="connsiteX336" fmla="*/ 585254 w 951642"/>
                <a:gd name="connsiteY336" fmla="*/ 631137 h 927411"/>
                <a:gd name="connsiteX337" fmla="*/ 565595 w 951642"/>
                <a:gd name="connsiteY337" fmla="*/ 650796 h 927411"/>
                <a:gd name="connsiteX338" fmla="*/ 545935 w 951642"/>
                <a:gd name="connsiteY338" fmla="*/ 631137 h 927411"/>
                <a:gd name="connsiteX339" fmla="*/ 565595 w 951642"/>
                <a:gd name="connsiteY339" fmla="*/ 611477 h 927411"/>
                <a:gd name="connsiteX340" fmla="*/ 475822 w 951642"/>
                <a:gd name="connsiteY340" fmla="*/ 611477 h 927411"/>
                <a:gd name="connsiteX341" fmla="*/ 495481 w 951642"/>
                <a:gd name="connsiteY341" fmla="*/ 631137 h 927411"/>
                <a:gd name="connsiteX342" fmla="*/ 475822 w 951642"/>
                <a:gd name="connsiteY342" fmla="*/ 650796 h 927411"/>
                <a:gd name="connsiteX343" fmla="*/ 456162 w 951642"/>
                <a:gd name="connsiteY343" fmla="*/ 631137 h 927411"/>
                <a:gd name="connsiteX344" fmla="*/ 475822 w 951642"/>
                <a:gd name="connsiteY344" fmla="*/ 611477 h 927411"/>
                <a:gd name="connsiteX345" fmla="*/ 386049 w 951642"/>
                <a:gd name="connsiteY345" fmla="*/ 611477 h 927411"/>
                <a:gd name="connsiteX346" fmla="*/ 405708 w 951642"/>
                <a:gd name="connsiteY346" fmla="*/ 631137 h 927411"/>
                <a:gd name="connsiteX347" fmla="*/ 386049 w 951642"/>
                <a:gd name="connsiteY347" fmla="*/ 650796 h 927411"/>
                <a:gd name="connsiteX348" fmla="*/ 366389 w 951642"/>
                <a:gd name="connsiteY348" fmla="*/ 631137 h 927411"/>
                <a:gd name="connsiteX349" fmla="*/ 386049 w 951642"/>
                <a:gd name="connsiteY349" fmla="*/ 611477 h 927411"/>
                <a:gd name="connsiteX350" fmla="*/ 296266 w 951642"/>
                <a:gd name="connsiteY350" fmla="*/ 611477 h 927411"/>
                <a:gd name="connsiteX351" fmla="*/ 315925 w 951642"/>
                <a:gd name="connsiteY351" fmla="*/ 631137 h 927411"/>
                <a:gd name="connsiteX352" fmla="*/ 296266 w 951642"/>
                <a:gd name="connsiteY352" fmla="*/ 650796 h 927411"/>
                <a:gd name="connsiteX353" fmla="*/ 276606 w 951642"/>
                <a:gd name="connsiteY353" fmla="*/ 631137 h 927411"/>
                <a:gd name="connsiteX354" fmla="*/ 296266 w 951642"/>
                <a:gd name="connsiteY354" fmla="*/ 611477 h 927411"/>
                <a:gd name="connsiteX355" fmla="*/ 206493 w 951642"/>
                <a:gd name="connsiteY355" fmla="*/ 611477 h 927411"/>
                <a:gd name="connsiteX356" fmla="*/ 226152 w 951642"/>
                <a:gd name="connsiteY356" fmla="*/ 631137 h 927411"/>
                <a:gd name="connsiteX357" fmla="*/ 206493 w 951642"/>
                <a:gd name="connsiteY357" fmla="*/ 650796 h 927411"/>
                <a:gd name="connsiteX358" fmla="*/ 186833 w 951642"/>
                <a:gd name="connsiteY358" fmla="*/ 631137 h 927411"/>
                <a:gd name="connsiteX359" fmla="*/ 206493 w 951642"/>
                <a:gd name="connsiteY359" fmla="*/ 611477 h 927411"/>
                <a:gd name="connsiteX360" fmla="*/ 116710 w 951642"/>
                <a:gd name="connsiteY360" fmla="*/ 611477 h 927411"/>
                <a:gd name="connsiteX361" fmla="*/ 136369 w 951642"/>
                <a:gd name="connsiteY361" fmla="*/ 631137 h 927411"/>
                <a:gd name="connsiteX362" fmla="*/ 116710 w 951642"/>
                <a:gd name="connsiteY362" fmla="*/ 650796 h 927411"/>
                <a:gd name="connsiteX363" fmla="*/ 97050 w 951642"/>
                <a:gd name="connsiteY363" fmla="*/ 631137 h 927411"/>
                <a:gd name="connsiteX364" fmla="*/ 116710 w 951642"/>
                <a:gd name="connsiteY364" fmla="*/ 611477 h 927411"/>
                <a:gd name="connsiteX365" fmla="*/ 26937 w 951642"/>
                <a:gd name="connsiteY365" fmla="*/ 611477 h 927411"/>
                <a:gd name="connsiteX366" fmla="*/ 46596 w 951642"/>
                <a:gd name="connsiteY366" fmla="*/ 631137 h 927411"/>
                <a:gd name="connsiteX367" fmla="*/ 26937 w 951642"/>
                <a:gd name="connsiteY367" fmla="*/ 650796 h 927411"/>
                <a:gd name="connsiteX368" fmla="*/ 7277 w 951642"/>
                <a:gd name="connsiteY368" fmla="*/ 631137 h 927411"/>
                <a:gd name="connsiteX369" fmla="*/ 26937 w 951642"/>
                <a:gd name="connsiteY369" fmla="*/ 611477 h 927411"/>
                <a:gd name="connsiteX370" fmla="*/ 879815 w 951642"/>
                <a:gd name="connsiteY370" fmla="*/ 567805 h 927411"/>
                <a:gd name="connsiteX371" fmla="*/ 898265 w 951642"/>
                <a:gd name="connsiteY371" fmla="*/ 586255 h 927411"/>
                <a:gd name="connsiteX372" fmla="*/ 879815 w 951642"/>
                <a:gd name="connsiteY372" fmla="*/ 604705 h 927411"/>
                <a:gd name="connsiteX373" fmla="*/ 861365 w 951642"/>
                <a:gd name="connsiteY373" fmla="*/ 586255 h 927411"/>
                <a:gd name="connsiteX374" fmla="*/ 879815 w 951642"/>
                <a:gd name="connsiteY374" fmla="*/ 567805 h 927411"/>
                <a:gd name="connsiteX375" fmla="*/ 790032 w 951642"/>
                <a:gd name="connsiteY375" fmla="*/ 567805 h 927411"/>
                <a:gd name="connsiteX376" fmla="*/ 808482 w 951642"/>
                <a:gd name="connsiteY376" fmla="*/ 586255 h 927411"/>
                <a:gd name="connsiteX377" fmla="*/ 790032 w 951642"/>
                <a:gd name="connsiteY377" fmla="*/ 604705 h 927411"/>
                <a:gd name="connsiteX378" fmla="*/ 771582 w 951642"/>
                <a:gd name="connsiteY378" fmla="*/ 586255 h 927411"/>
                <a:gd name="connsiteX379" fmla="*/ 790032 w 951642"/>
                <a:gd name="connsiteY379" fmla="*/ 567805 h 927411"/>
                <a:gd name="connsiteX380" fmla="*/ 700269 w 951642"/>
                <a:gd name="connsiteY380" fmla="*/ 567805 h 927411"/>
                <a:gd name="connsiteX381" fmla="*/ 718719 w 951642"/>
                <a:gd name="connsiteY381" fmla="*/ 586255 h 927411"/>
                <a:gd name="connsiteX382" fmla="*/ 700269 w 951642"/>
                <a:gd name="connsiteY382" fmla="*/ 604705 h 927411"/>
                <a:gd name="connsiteX383" fmla="*/ 681819 w 951642"/>
                <a:gd name="connsiteY383" fmla="*/ 586255 h 927411"/>
                <a:gd name="connsiteX384" fmla="*/ 700269 w 951642"/>
                <a:gd name="connsiteY384" fmla="*/ 567805 h 927411"/>
                <a:gd name="connsiteX385" fmla="*/ 610486 w 951642"/>
                <a:gd name="connsiteY385" fmla="*/ 567805 h 927411"/>
                <a:gd name="connsiteX386" fmla="*/ 628936 w 951642"/>
                <a:gd name="connsiteY386" fmla="*/ 586255 h 927411"/>
                <a:gd name="connsiteX387" fmla="*/ 610486 w 951642"/>
                <a:gd name="connsiteY387" fmla="*/ 604705 h 927411"/>
                <a:gd name="connsiteX388" fmla="*/ 592036 w 951642"/>
                <a:gd name="connsiteY388" fmla="*/ 586255 h 927411"/>
                <a:gd name="connsiteX389" fmla="*/ 610486 w 951642"/>
                <a:gd name="connsiteY389" fmla="*/ 567805 h 927411"/>
                <a:gd name="connsiteX390" fmla="*/ 520703 w 951642"/>
                <a:gd name="connsiteY390" fmla="*/ 567805 h 927411"/>
                <a:gd name="connsiteX391" fmla="*/ 539153 w 951642"/>
                <a:gd name="connsiteY391" fmla="*/ 586255 h 927411"/>
                <a:gd name="connsiteX392" fmla="*/ 520703 w 951642"/>
                <a:gd name="connsiteY392" fmla="*/ 604705 h 927411"/>
                <a:gd name="connsiteX393" fmla="*/ 502253 w 951642"/>
                <a:gd name="connsiteY393" fmla="*/ 586255 h 927411"/>
                <a:gd name="connsiteX394" fmla="*/ 520703 w 951642"/>
                <a:gd name="connsiteY394" fmla="*/ 567805 h 927411"/>
                <a:gd name="connsiteX395" fmla="*/ 430930 w 951642"/>
                <a:gd name="connsiteY395" fmla="*/ 567805 h 927411"/>
                <a:gd name="connsiteX396" fmla="*/ 449380 w 951642"/>
                <a:gd name="connsiteY396" fmla="*/ 586255 h 927411"/>
                <a:gd name="connsiteX397" fmla="*/ 430930 w 951642"/>
                <a:gd name="connsiteY397" fmla="*/ 604705 h 927411"/>
                <a:gd name="connsiteX398" fmla="*/ 412480 w 951642"/>
                <a:gd name="connsiteY398" fmla="*/ 586255 h 927411"/>
                <a:gd name="connsiteX399" fmla="*/ 430930 w 951642"/>
                <a:gd name="connsiteY399" fmla="*/ 567805 h 927411"/>
                <a:gd name="connsiteX400" fmla="*/ 341157 w 951642"/>
                <a:gd name="connsiteY400" fmla="*/ 567805 h 927411"/>
                <a:gd name="connsiteX401" fmla="*/ 359607 w 951642"/>
                <a:gd name="connsiteY401" fmla="*/ 586255 h 927411"/>
                <a:gd name="connsiteX402" fmla="*/ 341157 w 951642"/>
                <a:gd name="connsiteY402" fmla="*/ 604705 h 927411"/>
                <a:gd name="connsiteX403" fmla="*/ 322707 w 951642"/>
                <a:gd name="connsiteY403" fmla="*/ 586255 h 927411"/>
                <a:gd name="connsiteX404" fmla="*/ 341157 w 951642"/>
                <a:gd name="connsiteY404" fmla="*/ 567805 h 927411"/>
                <a:gd name="connsiteX405" fmla="*/ 251374 w 951642"/>
                <a:gd name="connsiteY405" fmla="*/ 567805 h 927411"/>
                <a:gd name="connsiteX406" fmla="*/ 269824 w 951642"/>
                <a:gd name="connsiteY406" fmla="*/ 586255 h 927411"/>
                <a:gd name="connsiteX407" fmla="*/ 251374 w 951642"/>
                <a:gd name="connsiteY407" fmla="*/ 604705 h 927411"/>
                <a:gd name="connsiteX408" fmla="*/ 232924 w 951642"/>
                <a:gd name="connsiteY408" fmla="*/ 586255 h 927411"/>
                <a:gd name="connsiteX409" fmla="*/ 251374 w 951642"/>
                <a:gd name="connsiteY409" fmla="*/ 567805 h 927411"/>
                <a:gd name="connsiteX410" fmla="*/ 161601 w 951642"/>
                <a:gd name="connsiteY410" fmla="*/ 567805 h 927411"/>
                <a:gd name="connsiteX411" fmla="*/ 180051 w 951642"/>
                <a:gd name="connsiteY411" fmla="*/ 586255 h 927411"/>
                <a:gd name="connsiteX412" fmla="*/ 161601 w 951642"/>
                <a:gd name="connsiteY412" fmla="*/ 604705 h 927411"/>
                <a:gd name="connsiteX413" fmla="*/ 143151 w 951642"/>
                <a:gd name="connsiteY413" fmla="*/ 586255 h 927411"/>
                <a:gd name="connsiteX414" fmla="*/ 161601 w 951642"/>
                <a:gd name="connsiteY414" fmla="*/ 567805 h 927411"/>
                <a:gd name="connsiteX415" fmla="*/ 71828 w 951642"/>
                <a:gd name="connsiteY415" fmla="*/ 567805 h 927411"/>
                <a:gd name="connsiteX416" fmla="*/ 90278 w 951642"/>
                <a:gd name="connsiteY416" fmla="*/ 586255 h 927411"/>
                <a:gd name="connsiteX417" fmla="*/ 71828 w 951642"/>
                <a:gd name="connsiteY417" fmla="*/ 604705 h 927411"/>
                <a:gd name="connsiteX418" fmla="*/ 53378 w 951642"/>
                <a:gd name="connsiteY418" fmla="*/ 586255 h 927411"/>
                <a:gd name="connsiteX419" fmla="*/ 71828 w 951642"/>
                <a:gd name="connsiteY419" fmla="*/ 567805 h 927411"/>
                <a:gd name="connsiteX420" fmla="*/ 475822 w 951642"/>
                <a:gd name="connsiteY420" fmla="*/ 524133 h 927411"/>
                <a:gd name="connsiteX421" fmla="*/ 493052 w 951642"/>
                <a:gd name="connsiteY421" fmla="*/ 541364 h 927411"/>
                <a:gd name="connsiteX422" fmla="*/ 475822 w 951642"/>
                <a:gd name="connsiteY422" fmla="*/ 558594 h 927411"/>
                <a:gd name="connsiteX423" fmla="*/ 458591 w 951642"/>
                <a:gd name="connsiteY423" fmla="*/ 541364 h 927411"/>
                <a:gd name="connsiteX424" fmla="*/ 475822 w 951642"/>
                <a:gd name="connsiteY424" fmla="*/ 524133 h 927411"/>
                <a:gd name="connsiteX425" fmla="*/ 26937 w 951642"/>
                <a:gd name="connsiteY425" fmla="*/ 524133 h 927411"/>
                <a:gd name="connsiteX426" fmla="*/ 44167 w 951642"/>
                <a:gd name="connsiteY426" fmla="*/ 541364 h 927411"/>
                <a:gd name="connsiteX427" fmla="*/ 26937 w 951642"/>
                <a:gd name="connsiteY427" fmla="*/ 558594 h 927411"/>
                <a:gd name="connsiteX428" fmla="*/ 9706 w 951642"/>
                <a:gd name="connsiteY428" fmla="*/ 541364 h 927411"/>
                <a:gd name="connsiteX429" fmla="*/ 26937 w 951642"/>
                <a:gd name="connsiteY429" fmla="*/ 524133 h 927411"/>
                <a:gd name="connsiteX430" fmla="*/ 924706 w 951642"/>
                <a:gd name="connsiteY430" fmla="*/ 524123 h 927411"/>
                <a:gd name="connsiteX431" fmla="*/ 941946 w 951642"/>
                <a:gd name="connsiteY431" fmla="*/ 541363 h 927411"/>
                <a:gd name="connsiteX432" fmla="*/ 924706 w 951642"/>
                <a:gd name="connsiteY432" fmla="*/ 558604 h 927411"/>
                <a:gd name="connsiteX433" fmla="*/ 907466 w 951642"/>
                <a:gd name="connsiteY433" fmla="*/ 541363 h 927411"/>
                <a:gd name="connsiteX434" fmla="*/ 924706 w 951642"/>
                <a:gd name="connsiteY434" fmla="*/ 524123 h 927411"/>
                <a:gd name="connsiteX435" fmla="*/ 834923 w 951642"/>
                <a:gd name="connsiteY435" fmla="*/ 524123 h 927411"/>
                <a:gd name="connsiteX436" fmla="*/ 852164 w 951642"/>
                <a:gd name="connsiteY436" fmla="*/ 541363 h 927411"/>
                <a:gd name="connsiteX437" fmla="*/ 834923 w 951642"/>
                <a:gd name="connsiteY437" fmla="*/ 558604 h 927411"/>
                <a:gd name="connsiteX438" fmla="*/ 817683 w 951642"/>
                <a:gd name="connsiteY438" fmla="*/ 541363 h 927411"/>
                <a:gd name="connsiteX439" fmla="*/ 834923 w 951642"/>
                <a:gd name="connsiteY439" fmla="*/ 524123 h 927411"/>
                <a:gd name="connsiteX440" fmla="*/ 745150 w 951642"/>
                <a:gd name="connsiteY440" fmla="*/ 524123 h 927411"/>
                <a:gd name="connsiteX441" fmla="*/ 762391 w 951642"/>
                <a:gd name="connsiteY441" fmla="*/ 541363 h 927411"/>
                <a:gd name="connsiteX442" fmla="*/ 745150 w 951642"/>
                <a:gd name="connsiteY442" fmla="*/ 558604 h 927411"/>
                <a:gd name="connsiteX443" fmla="*/ 727910 w 951642"/>
                <a:gd name="connsiteY443" fmla="*/ 541363 h 927411"/>
                <a:gd name="connsiteX444" fmla="*/ 745150 w 951642"/>
                <a:gd name="connsiteY444" fmla="*/ 524123 h 927411"/>
                <a:gd name="connsiteX445" fmla="*/ 655367 w 951642"/>
                <a:gd name="connsiteY445" fmla="*/ 524123 h 927411"/>
                <a:gd name="connsiteX446" fmla="*/ 672607 w 951642"/>
                <a:gd name="connsiteY446" fmla="*/ 541363 h 927411"/>
                <a:gd name="connsiteX447" fmla="*/ 655367 w 951642"/>
                <a:gd name="connsiteY447" fmla="*/ 558604 h 927411"/>
                <a:gd name="connsiteX448" fmla="*/ 638127 w 951642"/>
                <a:gd name="connsiteY448" fmla="*/ 541363 h 927411"/>
                <a:gd name="connsiteX449" fmla="*/ 655367 w 951642"/>
                <a:gd name="connsiteY449" fmla="*/ 524123 h 927411"/>
                <a:gd name="connsiteX450" fmla="*/ 565594 w 951642"/>
                <a:gd name="connsiteY450" fmla="*/ 524123 h 927411"/>
                <a:gd name="connsiteX451" fmla="*/ 582834 w 951642"/>
                <a:gd name="connsiteY451" fmla="*/ 541363 h 927411"/>
                <a:gd name="connsiteX452" fmla="*/ 565594 w 951642"/>
                <a:gd name="connsiteY452" fmla="*/ 558604 h 927411"/>
                <a:gd name="connsiteX453" fmla="*/ 548354 w 951642"/>
                <a:gd name="connsiteY453" fmla="*/ 541363 h 927411"/>
                <a:gd name="connsiteX454" fmla="*/ 565594 w 951642"/>
                <a:gd name="connsiteY454" fmla="*/ 524123 h 927411"/>
                <a:gd name="connsiteX455" fmla="*/ 386048 w 951642"/>
                <a:gd name="connsiteY455" fmla="*/ 524123 h 927411"/>
                <a:gd name="connsiteX456" fmla="*/ 403289 w 951642"/>
                <a:gd name="connsiteY456" fmla="*/ 541363 h 927411"/>
                <a:gd name="connsiteX457" fmla="*/ 386048 w 951642"/>
                <a:gd name="connsiteY457" fmla="*/ 558604 h 927411"/>
                <a:gd name="connsiteX458" fmla="*/ 368808 w 951642"/>
                <a:gd name="connsiteY458" fmla="*/ 541363 h 927411"/>
                <a:gd name="connsiteX459" fmla="*/ 386048 w 951642"/>
                <a:gd name="connsiteY459" fmla="*/ 524123 h 927411"/>
                <a:gd name="connsiteX460" fmla="*/ 296265 w 951642"/>
                <a:gd name="connsiteY460" fmla="*/ 524123 h 927411"/>
                <a:gd name="connsiteX461" fmla="*/ 313506 w 951642"/>
                <a:gd name="connsiteY461" fmla="*/ 541363 h 927411"/>
                <a:gd name="connsiteX462" fmla="*/ 296265 w 951642"/>
                <a:gd name="connsiteY462" fmla="*/ 558604 h 927411"/>
                <a:gd name="connsiteX463" fmla="*/ 279025 w 951642"/>
                <a:gd name="connsiteY463" fmla="*/ 541363 h 927411"/>
                <a:gd name="connsiteX464" fmla="*/ 296265 w 951642"/>
                <a:gd name="connsiteY464" fmla="*/ 524123 h 927411"/>
                <a:gd name="connsiteX465" fmla="*/ 206492 w 951642"/>
                <a:gd name="connsiteY465" fmla="*/ 524123 h 927411"/>
                <a:gd name="connsiteX466" fmla="*/ 223733 w 951642"/>
                <a:gd name="connsiteY466" fmla="*/ 541363 h 927411"/>
                <a:gd name="connsiteX467" fmla="*/ 206492 w 951642"/>
                <a:gd name="connsiteY467" fmla="*/ 558604 h 927411"/>
                <a:gd name="connsiteX468" fmla="*/ 189252 w 951642"/>
                <a:gd name="connsiteY468" fmla="*/ 541363 h 927411"/>
                <a:gd name="connsiteX469" fmla="*/ 206492 w 951642"/>
                <a:gd name="connsiteY469" fmla="*/ 524123 h 927411"/>
                <a:gd name="connsiteX470" fmla="*/ 116710 w 951642"/>
                <a:gd name="connsiteY470" fmla="*/ 524123 h 927411"/>
                <a:gd name="connsiteX471" fmla="*/ 133950 w 951642"/>
                <a:gd name="connsiteY471" fmla="*/ 541363 h 927411"/>
                <a:gd name="connsiteX472" fmla="*/ 116710 w 951642"/>
                <a:gd name="connsiteY472" fmla="*/ 558604 h 927411"/>
                <a:gd name="connsiteX473" fmla="*/ 99470 w 951642"/>
                <a:gd name="connsiteY473" fmla="*/ 541363 h 927411"/>
                <a:gd name="connsiteX474" fmla="*/ 116710 w 951642"/>
                <a:gd name="connsiteY474" fmla="*/ 524123 h 927411"/>
                <a:gd name="connsiteX475" fmla="*/ 879815 w 951642"/>
                <a:gd name="connsiteY475" fmla="*/ 480460 h 927411"/>
                <a:gd name="connsiteX476" fmla="*/ 895836 w 951642"/>
                <a:gd name="connsiteY476" fmla="*/ 496481 h 927411"/>
                <a:gd name="connsiteX477" fmla="*/ 879815 w 951642"/>
                <a:gd name="connsiteY477" fmla="*/ 512502 h 927411"/>
                <a:gd name="connsiteX478" fmla="*/ 863794 w 951642"/>
                <a:gd name="connsiteY478" fmla="*/ 496481 h 927411"/>
                <a:gd name="connsiteX479" fmla="*/ 879815 w 951642"/>
                <a:gd name="connsiteY479" fmla="*/ 480460 h 927411"/>
                <a:gd name="connsiteX480" fmla="*/ 790042 w 951642"/>
                <a:gd name="connsiteY480" fmla="*/ 480460 h 927411"/>
                <a:gd name="connsiteX481" fmla="*/ 806063 w 951642"/>
                <a:gd name="connsiteY481" fmla="*/ 496481 h 927411"/>
                <a:gd name="connsiteX482" fmla="*/ 790042 w 951642"/>
                <a:gd name="connsiteY482" fmla="*/ 512502 h 927411"/>
                <a:gd name="connsiteX483" fmla="*/ 774021 w 951642"/>
                <a:gd name="connsiteY483" fmla="*/ 496481 h 927411"/>
                <a:gd name="connsiteX484" fmla="*/ 790042 w 951642"/>
                <a:gd name="connsiteY484" fmla="*/ 480460 h 927411"/>
                <a:gd name="connsiteX485" fmla="*/ 700259 w 951642"/>
                <a:gd name="connsiteY485" fmla="*/ 480460 h 927411"/>
                <a:gd name="connsiteX486" fmla="*/ 716280 w 951642"/>
                <a:gd name="connsiteY486" fmla="*/ 496481 h 927411"/>
                <a:gd name="connsiteX487" fmla="*/ 700259 w 951642"/>
                <a:gd name="connsiteY487" fmla="*/ 512502 h 927411"/>
                <a:gd name="connsiteX488" fmla="*/ 684238 w 951642"/>
                <a:gd name="connsiteY488" fmla="*/ 496481 h 927411"/>
                <a:gd name="connsiteX489" fmla="*/ 700259 w 951642"/>
                <a:gd name="connsiteY489" fmla="*/ 480460 h 927411"/>
                <a:gd name="connsiteX490" fmla="*/ 610486 w 951642"/>
                <a:gd name="connsiteY490" fmla="*/ 480460 h 927411"/>
                <a:gd name="connsiteX491" fmla="*/ 626507 w 951642"/>
                <a:gd name="connsiteY491" fmla="*/ 496481 h 927411"/>
                <a:gd name="connsiteX492" fmla="*/ 610486 w 951642"/>
                <a:gd name="connsiteY492" fmla="*/ 512502 h 927411"/>
                <a:gd name="connsiteX493" fmla="*/ 594465 w 951642"/>
                <a:gd name="connsiteY493" fmla="*/ 496481 h 927411"/>
                <a:gd name="connsiteX494" fmla="*/ 610486 w 951642"/>
                <a:gd name="connsiteY494" fmla="*/ 480460 h 927411"/>
                <a:gd name="connsiteX495" fmla="*/ 520703 w 951642"/>
                <a:gd name="connsiteY495" fmla="*/ 480460 h 927411"/>
                <a:gd name="connsiteX496" fmla="*/ 536724 w 951642"/>
                <a:gd name="connsiteY496" fmla="*/ 496481 h 927411"/>
                <a:gd name="connsiteX497" fmla="*/ 520703 w 951642"/>
                <a:gd name="connsiteY497" fmla="*/ 512502 h 927411"/>
                <a:gd name="connsiteX498" fmla="*/ 504682 w 951642"/>
                <a:gd name="connsiteY498" fmla="*/ 496481 h 927411"/>
                <a:gd name="connsiteX499" fmla="*/ 520703 w 951642"/>
                <a:gd name="connsiteY499" fmla="*/ 480460 h 927411"/>
                <a:gd name="connsiteX500" fmla="*/ 430930 w 951642"/>
                <a:gd name="connsiteY500" fmla="*/ 480460 h 927411"/>
                <a:gd name="connsiteX501" fmla="*/ 446951 w 951642"/>
                <a:gd name="connsiteY501" fmla="*/ 496481 h 927411"/>
                <a:gd name="connsiteX502" fmla="*/ 430930 w 951642"/>
                <a:gd name="connsiteY502" fmla="*/ 512502 h 927411"/>
                <a:gd name="connsiteX503" fmla="*/ 414909 w 951642"/>
                <a:gd name="connsiteY503" fmla="*/ 496481 h 927411"/>
                <a:gd name="connsiteX504" fmla="*/ 430930 w 951642"/>
                <a:gd name="connsiteY504" fmla="*/ 480460 h 927411"/>
                <a:gd name="connsiteX505" fmla="*/ 161601 w 951642"/>
                <a:gd name="connsiteY505" fmla="*/ 480460 h 927411"/>
                <a:gd name="connsiteX506" fmla="*/ 177622 w 951642"/>
                <a:gd name="connsiteY506" fmla="*/ 496481 h 927411"/>
                <a:gd name="connsiteX507" fmla="*/ 161601 w 951642"/>
                <a:gd name="connsiteY507" fmla="*/ 512502 h 927411"/>
                <a:gd name="connsiteX508" fmla="*/ 145580 w 951642"/>
                <a:gd name="connsiteY508" fmla="*/ 496481 h 927411"/>
                <a:gd name="connsiteX509" fmla="*/ 161601 w 951642"/>
                <a:gd name="connsiteY509" fmla="*/ 480460 h 927411"/>
                <a:gd name="connsiteX510" fmla="*/ 71828 w 951642"/>
                <a:gd name="connsiteY510" fmla="*/ 480460 h 927411"/>
                <a:gd name="connsiteX511" fmla="*/ 87849 w 951642"/>
                <a:gd name="connsiteY511" fmla="*/ 496481 h 927411"/>
                <a:gd name="connsiteX512" fmla="*/ 71828 w 951642"/>
                <a:gd name="connsiteY512" fmla="*/ 512502 h 927411"/>
                <a:gd name="connsiteX513" fmla="*/ 55807 w 951642"/>
                <a:gd name="connsiteY513" fmla="*/ 496481 h 927411"/>
                <a:gd name="connsiteX514" fmla="*/ 71828 w 951642"/>
                <a:gd name="connsiteY514" fmla="*/ 480460 h 927411"/>
                <a:gd name="connsiteX515" fmla="*/ 341157 w 951642"/>
                <a:gd name="connsiteY515" fmla="*/ 480451 h 927411"/>
                <a:gd name="connsiteX516" fmla="*/ 357187 w 951642"/>
                <a:gd name="connsiteY516" fmla="*/ 496482 h 927411"/>
                <a:gd name="connsiteX517" fmla="*/ 341157 w 951642"/>
                <a:gd name="connsiteY517" fmla="*/ 512512 h 927411"/>
                <a:gd name="connsiteX518" fmla="*/ 325126 w 951642"/>
                <a:gd name="connsiteY518" fmla="*/ 496482 h 927411"/>
                <a:gd name="connsiteX519" fmla="*/ 341157 w 951642"/>
                <a:gd name="connsiteY519" fmla="*/ 480451 h 927411"/>
                <a:gd name="connsiteX520" fmla="*/ 251375 w 951642"/>
                <a:gd name="connsiteY520" fmla="*/ 480451 h 927411"/>
                <a:gd name="connsiteX521" fmla="*/ 267405 w 951642"/>
                <a:gd name="connsiteY521" fmla="*/ 496482 h 927411"/>
                <a:gd name="connsiteX522" fmla="*/ 251375 w 951642"/>
                <a:gd name="connsiteY522" fmla="*/ 512512 h 927411"/>
                <a:gd name="connsiteX523" fmla="*/ 235344 w 951642"/>
                <a:gd name="connsiteY523" fmla="*/ 496482 h 927411"/>
                <a:gd name="connsiteX524" fmla="*/ 251375 w 951642"/>
                <a:gd name="connsiteY524" fmla="*/ 480451 h 927411"/>
                <a:gd name="connsiteX525" fmla="*/ 924706 w 951642"/>
                <a:gd name="connsiteY525" fmla="*/ 436769 h 927411"/>
                <a:gd name="connsiteX526" fmla="*/ 939518 w 951642"/>
                <a:gd name="connsiteY526" fmla="*/ 451580 h 927411"/>
                <a:gd name="connsiteX527" fmla="*/ 924706 w 951642"/>
                <a:gd name="connsiteY527" fmla="*/ 466392 h 927411"/>
                <a:gd name="connsiteX528" fmla="*/ 909895 w 951642"/>
                <a:gd name="connsiteY528" fmla="*/ 451580 h 927411"/>
                <a:gd name="connsiteX529" fmla="*/ 924706 w 951642"/>
                <a:gd name="connsiteY529" fmla="*/ 436769 h 927411"/>
                <a:gd name="connsiteX530" fmla="*/ 834923 w 951642"/>
                <a:gd name="connsiteY530" fmla="*/ 436769 h 927411"/>
                <a:gd name="connsiteX531" fmla="*/ 849735 w 951642"/>
                <a:gd name="connsiteY531" fmla="*/ 451580 h 927411"/>
                <a:gd name="connsiteX532" fmla="*/ 834923 w 951642"/>
                <a:gd name="connsiteY532" fmla="*/ 466392 h 927411"/>
                <a:gd name="connsiteX533" fmla="*/ 820112 w 951642"/>
                <a:gd name="connsiteY533" fmla="*/ 451580 h 927411"/>
                <a:gd name="connsiteX534" fmla="*/ 834923 w 951642"/>
                <a:gd name="connsiteY534" fmla="*/ 436769 h 927411"/>
                <a:gd name="connsiteX535" fmla="*/ 745150 w 951642"/>
                <a:gd name="connsiteY535" fmla="*/ 436769 h 927411"/>
                <a:gd name="connsiteX536" fmla="*/ 759962 w 951642"/>
                <a:gd name="connsiteY536" fmla="*/ 451580 h 927411"/>
                <a:gd name="connsiteX537" fmla="*/ 745150 w 951642"/>
                <a:gd name="connsiteY537" fmla="*/ 466392 h 927411"/>
                <a:gd name="connsiteX538" fmla="*/ 730339 w 951642"/>
                <a:gd name="connsiteY538" fmla="*/ 451580 h 927411"/>
                <a:gd name="connsiteX539" fmla="*/ 745150 w 951642"/>
                <a:gd name="connsiteY539" fmla="*/ 436769 h 927411"/>
                <a:gd name="connsiteX540" fmla="*/ 655377 w 951642"/>
                <a:gd name="connsiteY540" fmla="*/ 436769 h 927411"/>
                <a:gd name="connsiteX541" fmla="*/ 670189 w 951642"/>
                <a:gd name="connsiteY541" fmla="*/ 451580 h 927411"/>
                <a:gd name="connsiteX542" fmla="*/ 655377 w 951642"/>
                <a:gd name="connsiteY542" fmla="*/ 466392 h 927411"/>
                <a:gd name="connsiteX543" fmla="*/ 640566 w 951642"/>
                <a:gd name="connsiteY543" fmla="*/ 451580 h 927411"/>
                <a:gd name="connsiteX544" fmla="*/ 655377 w 951642"/>
                <a:gd name="connsiteY544" fmla="*/ 436769 h 927411"/>
                <a:gd name="connsiteX545" fmla="*/ 565594 w 951642"/>
                <a:gd name="connsiteY545" fmla="*/ 436769 h 927411"/>
                <a:gd name="connsiteX546" fmla="*/ 580406 w 951642"/>
                <a:gd name="connsiteY546" fmla="*/ 451580 h 927411"/>
                <a:gd name="connsiteX547" fmla="*/ 565594 w 951642"/>
                <a:gd name="connsiteY547" fmla="*/ 466392 h 927411"/>
                <a:gd name="connsiteX548" fmla="*/ 550783 w 951642"/>
                <a:gd name="connsiteY548" fmla="*/ 451580 h 927411"/>
                <a:gd name="connsiteX549" fmla="*/ 565594 w 951642"/>
                <a:gd name="connsiteY549" fmla="*/ 436769 h 927411"/>
                <a:gd name="connsiteX550" fmla="*/ 475821 w 951642"/>
                <a:gd name="connsiteY550" fmla="*/ 436769 h 927411"/>
                <a:gd name="connsiteX551" fmla="*/ 490633 w 951642"/>
                <a:gd name="connsiteY551" fmla="*/ 451580 h 927411"/>
                <a:gd name="connsiteX552" fmla="*/ 475821 w 951642"/>
                <a:gd name="connsiteY552" fmla="*/ 466392 h 927411"/>
                <a:gd name="connsiteX553" fmla="*/ 461010 w 951642"/>
                <a:gd name="connsiteY553" fmla="*/ 451580 h 927411"/>
                <a:gd name="connsiteX554" fmla="*/ 475821 w 951642"/>
                <a:gd name="connsiteY554" fmla="*/ 436769 h 927411"/>
                <a:gd name="connsiteX555" fmla="*/ 386038 w 951642"/>
                <a:gd name="connsiteY555" fmla="*/ 436769 h 927411"/>
                <a:gd name="connsiteX556" fmla="*/ 400850 w 951642"/>
                <a:gd name="connsiteY556" fmla="*/ 451580 h 927411"/>
                <a:gd name="connsiteX557" fmla="*/ 386038 w 951642"/>
                <a:gd name="connsiteY557" fmla="*/ 466392 h 927411"/>
                <a:gd name="connsiteX558" fmla="*/ 371227 w 951642"/>
                <a:gd name="connsiteY558" fmla="*/ 451580 h 927411"/>
                <a:gd name="connsiteX559" fmla="*/ 386038 w 951642"/>
                <a:gd name="connsiteY559" fmla="*/ 436769 h 927411"/>
                <a:gd name="connsiteX560" fmla="*/ 296265 w 951642"/>
                <a:gd name="connsiteY560" fmla="*/ 436769 h 927411"/>
                <a:gd name="connsiteX561" fmla="*/ 311077 w 951642"/>
                <a:gd name="connsiteY561" fmla="*/ 451580 h 927411"/>
                <a:gd name="connsiteX562" fmla="*/ 296265 w 951642"/>
                <a:gd name="connsiteY562" fmla="*/ 466392 h 927411"/>
                <a:gd name="connsiteX563" fmla="*/ 281454 w 951642"/>
                <a:gd name="connsiteY563" fmla="*/ 451580 h 927411"/>
                <a:gd name="connsiteX564" fmla="*/ 296265 w 951642"/>
                <a:gd name="connsiteY564" fmla="*/ 436769 h 927411"/>
                <a:gd name="connsiteX565" fmla="*/ 206492 w 951642"/>
                <a:gd name="connsiteY565" fmla="*/ 436769 h 927411"/>
                <a:gd name="connsiteX566" fmla="*/ 221304 w 951642"/>
                <a:gd name="connsiteY566" fmla="*/ 451580 h 927411"/>
                <a:gd name="connsiteX567" fmla="*/ 206492 w 951642"/>
                <a:gd name="connsiteY567" fmla="*/ 466392 h 927411"/>
                <a:gd name="connsiteX568" fmla="*/ 191681 w 951642"/>
                <a:gd name="connsiteY568" fmla="*/ 451580 h 927411"/>
                <a:gd name="connsiteX569" fmla="*/ 206492 w 951642"/>
                <a:gd name="connsiteY569" fmla="*/ 436769 h 927411"/>
                <a:gd name="connsiteX570" fmla="*/ 116709 w 951642"/>
                <a:gd name="connsiteY570" fmla="*/ 436769 h 927411"/>
                <a:gd name="connsiteX571" fmla="*/ 131521 w 951642"/>
                <a:gd name="connsiteY571" fmla="*/ 451580 h 927411"/>
                <a:gd name="connsiteX572" fmla="*/ 116709 w 951642"/>
                <a:gd name="connsiteY572" fmla="*/ 466392 h 927411"/>
                <a:gd name="connsiteX573" fmla="*/ 101898 w 951642"/>
                <a:gd name="connsiteY573" fmla="*/ 451580 h 927411"/>
                <a:gd name="connsiteX574" fmla="*/ 116709 w 951642"/>
                <a:gd name="connsiteY574" fmla="*/ 436769 h 927411"/>
                <a:gd name="connsiteX575" fmla="*/ 26936 w 951642"/>
                <a:gd name="connsiteY575" fmla="*/ 436769 h 927411"/>
                <a:gd name="connsiteX576" fmla="*/ 41748 w 951642"/>
                <a:gd name="connsiteY576" fmla="*/ 451580 h 927411"/>
                <a:gd name="connsiteX577" fmla="*/ 26936 w 951642"/>
                <a:gd name="connsiteY577" fmla="*/ 466392 h 927411"/>
                <a:gd name="connsiteX578" fmla="*/ 12125 w 951642"/>
                <a:gd name="connsiteY578" fmla="*/ 451580 h 927411"/>
                <a:gd name="connsiteX579" fmla="*/ 26936 w 951642"/>
                <a:gd name="connsiteY579" fmla="*/ 436769 h 927411"/>
                <a:gd name="connsiteX580" fmla="*/ 251374 w 951642"/>
                <a:gd name="connsiteY580" fmla="*/ 393107 h 927411"/>
                <a:gd name="connsiteX581" fmla="*/ 264966 w 951642"/>
                <a:gd name="connsiteY581" fmla="*/ 406699 h 927411"/>
                <a:gd name="connsiteX582" fmla="*/ 251374 w 951642"/>
                <a:gd name="connsiteY582" fmla="*/ 420291 h 927411"/>
                <a:gd name="connsiteX583" fmla="*/ 237782 w 951642"/>
                <a:gd name="connsiteY583" fmla="*/ 406699 h 927411"/>
                <a:gd name="connsiteX584" fmla="*/ 251374 w 951642"/>
                <a:gd name="connsiteY584" fmla="*/ 393107 h 927411"/>
                <a:gd name="connsiteX585" fmla="*/ 879815 w 951642"/>
                <a:gd name="connsiteY585" fmla="*/ 393097 h 927411"/>
                <a:gd name="connsiteX586" fmla="*/ 893416 w 951642"/>
                <a:gd name="connsiteY586" fmla="*/ 406699 h 927411"/>
                <a:gd name="connsiteX587" fmla="*/ 879815 w 951642"/>
                <a:gd name="connsiteY587" fmla="*/ 420300 h 927411"/>
                <a:gd name="connsiteX588" fmla="*/ 866213 w 951642"/>
                <a:gd name="connsiteY588" fmla="*/ 406699 h 927411"/>
                <a:gd name="connsiteX589" fmla="*/ 879815 w 951642"/>
                <a:gd name="connsiteY589" fmla="*/ 393097 h 927411"/>
                <a:gd name="connsiteX590" fmla="*/ 790042 w 951642"/>
                <a:gd name="connsiteY590" fmla="*/ 393097 h 927411"/>
                <a:gd name="connsiteX591" fmla="*/ 803643 w 951642"/>
                <a:gd name="connsiteY591" fmla="*/ 406699 h 927411"/>
                <a:gd name="connsiteX592" fmla="*/ 790042 w 951642"/>
                <a:gd name="connsiteY592" fmla="*/ 420300 h 927411"/>
                <a:gd name="connsiteX593" fmla="*/ 776440 w 951642"/>
                <a:gd name="connsiteY593" fmla="*/ 406699 h 927411"/>
                <a:gd name="connsiteX594" fmla="*/ 790042 w 951642"/>
                <a:gd name="connsiteY594" fmla="*/ 393097 h 927411"/>
                <a:gd name="connsiteX595" fmla="*/ 700259 w 951642"/>
                <a:gd name="connsiteY595" fmla="*/ 393097 h 927411"/>
                <a:gd name="connsiteX596" fmla="*/ 713860 w 951642"/>
                <a:gd name="connsiteY596" fmla="*/ 406699 h 927411"/>
                <a:gd name="connsiteX597" fmla="*/ 700259 w 951642"/>
                <a:gd name="connsiteY597" fmla="*/ 420300 h 927411"/>
                <a:gd name="connsiteX598" fmla="*/ 686657 w 951642"/>
                <a:gd name="connsiteY598" fmla="*/ 406699 h 927411"/>
                <a:gd name="connsiteX599" fmla="*/ 700259 w 951642"/>
                <a:gd name="connsiteY599" fmla="*/ 393097 h 927411"/>
                <a:gd name="connsiteX600" fmla="*/ 610486 w 951642"/>
                <a:gd name="connsiteY600" fmla="*/ 393097 h 927411"/>
                <a:gd name="connsiteX601" fmla="*/ 624087 w 951642"/>
                <a:gd name="connsiteY601" fmla="*/ 406699 h 927411"/>
                <a:gd name="connsiteX602" fmla="*/ 610486 w 951642"/>
                <a:gd name="connsiteY602" fmla="*/ 420300 h 927411"/>
                <a:gd name="connsiteX603" fmla="*/ 596884 w 951642"/>
                <a:gd name="connsiteY603" fmla="*/ 406699 h 927411"/>
                <a:gd name="connsiteX604" fmla="*/ 610486 w 951642"/>
                <a:gd name="connsiteY604" fmla="*/ 393097 h 927411"/>
                <a:gd name="connsiteX605" fmla="*/ 520703 w 951642"/>
                <a:gd name="connsiteY605" fmla="*/ 393097 h 927411"/>
                <a:gd name="connsiteX606" fmla="*/ 534304 w 951642"/>
                <a:gd name="connsiteY606" fmla="*/ 406699 h 927411"/>
                <a:gd name="connsiteX607" fmla="*/ 520703 w 951642"/>
                <a:gd name="connsiteY607" fmla="*/ 420300 h 927411"/>
                <a:gd name="connsiteX608" fmla="*/ 507101 w 951642"/>
                <a:gd name="connsiteY608" fmla="*/ 406699 h 927411"/>
                <a:gd name="connsiteX609" fmla="*/ 520703 w 951642"/>
                <a:gd name="connsiteY609" fmla="*/ 393097 h 927411"/>
                <a:gd name="connsiteX610" fmla="*/ 430930 w 951642"/>
                <a:gd name="connsiteY610" fmla="*/ 393097 h 927411"/>
                <a:gd name="connsiteX611" fmla="*/ 444531 w 951642"/>
                <a:gd name="connsiteY611" fmla="*/ 406699 h 927411"/>
                <a:gd name="connsiteX612" fmla="*/ 430930 w 951642"/>
                <a:gd name="connsiteY612" fmla="*/ 420300 h 927411"/>
                <a:gd name="connsiteX613" fmla="*/ 417328 w 951642"/>
                <a:gd name="connsiteY613" fmla="*/ 406699 h 927411"/>
                <a:gd name="connsiteX614" fmla="*/ 430930 w 951642"/>
                <a:gd name="connsiteY614" fmla="*/ 393097 h 927411"/>
                <a:gd name="connsiteX615" fmla="*/ 341157 w 951642"/>
                <a:gd name="connsiteY615" fmla="*/ 393097 h 927411"/>
                <a:gd name="connsiteX616" fmla="*/ 354758 w 951642"/>
                <a:gd name="connsiteY616" fmla="*/ 406699 h 927411"/>
                <a:gd name="connsiteX617" fmla="*/ 341157 w 951642"/>
                <a:gd name="connsiteY617" fmla="*/ 420300 h 927411"/>
                <a:gd name="connsiteX618" fmla="*/ 327555 w 951642"/>
                <a:gd name="connsiteY618" fmla="*/ 406699 h 927411"/>
                <a:gd name="connsiteX619" fmla="*/ 341157 w 951642"/>
                <a:gd name="connsiteY619" fmla="*/ 393097 h 927411"/>
                <a:gd name="connsiteX620" fmla="*/ 161601 w 951642"/>
                <a:gd name="connsiteY620" fmla="*/ 393097 h 927411"/>
                <a:gd name="connsiteX621" fmla="*/ 175202 w 951642"/>
                <a:gd name="connsiteY621" fmla="*/ 406699 h 927411"/>
                <a:gd name="connsiteX622" fmla="*/ 161601 w 951642"/>
                <a:gd name="connsiteY622" fmla="*/ 420300 h 927411"/>
                <a:gd name="connsiteX623" fmla="*/ 147999 w 951642"/>
                <a:gd name="connsiteY623" fmla="*/ 406699 h 927411"/>
                <a:gd name="connsiteX624" fmla="*/ 161601 w 951642"/>
                <a:gd name="connsiteY624" fmla="*/ 393097 h 927411"/>
                <a:gd name="connsiteX625" fmla="*/ 71828 w 951642"/>
                <a:gd name="connsiteY625" fmla="*/ 393097 h 927411"/>
                <a:gd name="connsiteX626" fmla="*/ 85429 w 951642"/>
                <a:gd name="connsiteY626" fmla="*/ 406699 h 927411"/>
                <a:gd name="connsiteX627" fmla="*/ 71828 w 951642"/>
                <a:gd name="connsiteY627" fmla="*/ 420300 h 927411"/>
                <a:gd name="connsiteX628" fmla="*/ 58226 w 951642"/>
                <a:gd name="connsiteY628" fmla="*/ 406699 h 927411"/>
                <a:gd name="connsiteX629" fmla="*/ 71828 w 951642"/>
                <a:gd name="connsiteY629" fmla="*/ 393097 h 927411"/>
                <a:gd name="connsiteX630" fmla="*/ 296266 w 951642"/>
                <a:gd name="connsiteY630" fmla="*/ 349425 h 927411"/>
                <a:gd name="connsiteX631" fmla="*/ 308648 w 951642"/>
                <a:gd name="connsiteY631" fmla="*/ 361807 h 927411"/>
                <a:gd name="connsiteX632" fmla="*/ 296266 w 951642"/>
                <a:gd name="connsiteY632" fmla="*/ 374190 h 927411"/>
                <a:gd name="connsiteX633" fmla="*/ 283883 w 951642"/>
                <a:gd name="connsiteY633" fmla="*/ 361807 h 927411"/>
                <a:gd name="connsiteX634" fmla="*/ 296266 w 951642"/>
                <a:gd name="connsiteY634" fmla="*/ 349425 h 927411"/>
                <a:gd name="connsiteX635" fmla="*/ 924697 w 951642"/>
                <a:gd name="connsiteY635" fmla="*/ 349415 h 927411"/>
                <a:gd name="connsiteX636" fmla="*/ 937089 w 951642"/>
                <a:gd name="connsiteY636" fmla="*/ 361807 h 927411"/>
                <a:gd name="connsiteX637" fmla="*/ 924697 w 951642"/>
                <a:gd name="connsiteY637" fmla="*/ 374199 h 927411"/>
                <a:gd name="connsiteX638" fmla="*/ 912305 w 951642"/>
                <a:gd name="connsiteY638" fmla="*/ 361807 h 927411"/>
                <a:gd name="connsiteX639" fmla="*/ 924697 w 951642"/>
                <a:gd name="connsiteY639" fmla="*/ 349415 h 927411"/>
                <a:gd name="connsiteX640" fmla="*/ 834923 w 951642"/>
                <a:gd name="connsiteY640" fmla="*/ 349415 h 927411"/>
                <a:gd name="connsiteX641" fmla="*/ 847315 w 951642"/>
                <a:gd name="connsiteY641" fmla="*/ 361807 h 927411"/>
                <a:gd name="connsiteX642" fmla="*/ 834923 w 951642"/>
                <a:gd name="connsiteY642" fmla="*/ 374199 h 927411"/>
                <a:gd name="connsiteX643" fmla="*/ 822531 w 951642"/>
                <a:gd name="connsiteY643" fmla="*/ 361807 h 927411"/>
                <a:gd name="connsiteX644" fmla="*/ 834923 w 951642"/>
                <a:gd name="connsiteY644" fmla="*/ 349415 h 927411"/>
                <a:gd name="connsiteX645" fmla="*/ 745150 w 951642"/>
                <a:gd name="connsiteY645" fmla="*/ 349415 h 927411"/>
                <a:gd name="connsiteX646" fmla="*/ 757542 w 951642"/>
                <a:gd name="connsiteY646" fmla="*/ 361807 h 927411"/>
                <a:gd name="connsiteX647" fmla="*/ 745150 w 951642"/>
                <a:gd name="connsiteY647" fmla="*/ 374199 h 927411"/>
                <a:gd name="connsiteX648" fmla="*/ 732758 w 951642"/>
                <a:gd name="connsiteY648" fmla="*/ 361807 h 927411"/>
                <a:gd name="connsiteX649" fmla="*/ 745150 w 951642"/>
                <a:gd name="connsiteY649" fmla="*/ 349415 h 927411"/>
                <a:gd name="connsiteX650" fmla="*/ 655368 w 951642"/>
                <a:gd name="connsiteY650" fmla="*/ 349415 h 927411"/>
                <a:gd name="connsiteX651" fmla="*/ 667760 w 951642"/>
                <a:gd name="connsiteY651" fmla="*/ 361807 h 927411"/>
                <a:gd name="connsiteX652" fmla="*/ 655368 w 951642"/>
                <a:gd name="connsiteY652" fmla="*/ 374199 h 927411"/>
                <a:gd name="connsiteX653" fmla="*/ 642976 w 951642"/>
                <a:gd name="connsiteY653" fmla="*/ 361807 h 927411"/>
                <a:gd name="connsiteX654" fmla="*/ 655368 w 951642"/>
                <a:gd name="connsiteY654" fmla="*/ 349415 h 927411"/>
                <a:gd name="connsiteX655" fmla="*/ 565594 w 951642"/>
                <a:gd name="connsiteY655" fmla="*/ 349415 h 927411"/>
                <a:gd name="connsiteX656" fmla="*/ 577986 w 951642"/>
                <a:gd name="connsiteY656" fmla="*/ 361807 h 927411"/>
                <a:gd name="connsiteX657" fmla="*/ 565594 w 951642"/>
                <a:gd name="connsiteY657" fmla="*/ 374199 h 927411"/>
                <a:gd name="connsiteX658" fmla="*/ 553202 w 951642"/>
                <a:gd name="connsiteY658" fmla="*/ 361807 h 927411"/>
                <a:gd name="connsiteX659" fmla="*/ 565594 w 951642"/>
                <a:gd name="connsiteY659" fmla="*/ 349415 h 927411"/>
                <a:gd name="connsiteX660" fmla="*/ 475821 w 951642"/>
                <a:gd name="connsiteY660" fmla="*/ 349415 h 927411"/>
                <a:gd name="connsiteX661" fmla="*/ 488213 w 951642"/>
                <a:gd name="connsiteY661" fmla="*/ 361807 h 927411"/>
                <a:gd name="connsiteX662" fmla="*/ 475821 w 951642"/>
                <a:gd name="connsiteY662" fmla="*/ 374199 h 927411"/>
                <a:gd name="connsiteX663" fmla="*/ 463429 w 951642"/>
                <a:gd name="connsiteY663" fmla="*/ 361807 h 927411"/>
                <a:gd name="connsiteX664" fmla="*/ 475821 w 951642"/>
                <a:gd name="connsiteY664" fmla="*/ 349415 h 927411"/>
                <a:gd name="connsiteX665" fmla="*/ 386039 w 951642"/>
                <a:gd name="connsiteY665" fmla="*/ 349415 h 927411"/>
                <a:gd name="connsiteX666" fmla="*/ 398431 w 951642"/>
                <a:gd name="connsiteY666" fmla="*/ 361807 h 927411"/>
                <a:gd name="connsiteX667" fmla="*/ 386039 w 951642"/>
                <a:gd name="connsiteY667" fmla="*/ 374199 h 927411"/>
                <a:gd name="connsiteX668" fmla="*/ 373647 w 951642"/>
                <a:gd name="connsiteY668" fmla="*/ 361807 h 927411"/>
                <a:gd name="connsiteX669" fmla="*/ 386039 w 951642"/>
                <a:gd name="connsiteY669" fmla="*/ 349415 h 927411"/>
                <a:gd name="connsiteX670" fmla="*/ 206492 w 951642"/>
                <a:gd name="connsiteY670" fmla="*/ 349415 h 927411"/>
                <a:gd name="connsiteX671" fmla="*/ 218884 w 951642"/>
                <a:gd name="connsiteY671" fmla="*/ 361807 h 927411"/>
                <a:gd name="connsiteX672" fmla="*/ 206492 w 951642"/>
                <a:gd name="connsiteY672" fmla="*/ 374199 h 927411"/>
                <a:gd name="connsiteX673" fmla="*/ 194100 w 951642"/>
                <a:gd name="connsiteY673" fmla="*/ 361807 h 927411"/>
                <a:gd name="connsiteX674" fmla="*/ 206492 w 951642"/>
                <a:gd name="connsiteY674" fmla="*/ 349415 h 927411"/>
                <a:gd name="connsiteX675" fmla="*/ 116710 w 951642"/>
                <a:gd name="connsiteY675" fmla="*/ 349415 h 927411"/>
                <a:gd name="connsiteX676" fmla="*/ 129102 w 951642"/>
                <a:gd name="connsiteY676" fmla="*/ 361807 h 927411"/>
                <a:gd name="connsiteX677" fmla="*/ 116710 w 951642"/>
                <a:gd name="connsiteY677" fmla="*/ 374199 h 927411"/>
                <a:gd name="connsiteX678" fmla="*/ 104318 w 951642"/>
                <a:gd name="connsiteY678" fmla="*/ 361807 h 927411"/>
                <a:gd name="connsiteX679" fmla="*/ 116710 w 951642"/>
                <a:gd name="connsiteY679" fmla="*/ 349415 h 927411"/>
                <a:gd name="connsiteX680" fmla="*/ 26937 w 951642"/>
                <a:gd name="connsiteY680" fmla="*/ 349415 h 927411"/>
                <a:gd name="connsiteX681" fmla="*/ 39329 w 951642"/>
                <a:gd name="connsiteY681" fmla="*/ 361807 h 927411"/>
                <a:gd name="connsiteX682" fmla="*/ 26937 w 951642"/>
                <a:gd name="connsiteY682" fmla="*/ 374199 h 927411"/>
                <a:gd name="connsiteX683" fmla="*/ 14545 w 951642"/>
                <a:gd name="connsiteY683" fmla="*/ 361807 h 927411"/>
                <a:gd name="connsiteX684" fmla="*/ 26937 w 951642"/>
                <a:gd name="connsiteY684" fmla="*/ 349415 h 927411"/>
                <a:gd name="connsiteX685" fmla="*/ 520703 w 951642"/>
                <a:gd name="connsiteY685" fmla="*/ 305743 h 927411"/>
                <a:gd name="connsiteX686" fmla="*/ 531876 w 951642"/>
                <a:gd name="connsiteY686" fmla="*/ 316916 h 927411"/>
                <a:gd name="connsiteX687" fmla="*/ 520703 w 951642"/>
                <a:gd name="connsiteY687" fmla="*/ 328089 h 927411"/>
                <a:gd name="connsiteX688" fmla="*/ 509530 w 951642"/>
                <a:gd name="connsiteY688" fmla="*/ 316916 h 927411"/>
                <a:gd name="connsiteX689" fmla="*/ 520703 w 951642"/>
                <a:gd name="connsiteY689" fmla="*/ 305743 h 927411"/>
                <a:gd name="connsiteX690" fmla="*/ 430930 w 951642"/>
                <a:gd name="connsiteY690" fmla="*/ 305743 h 927411"/>
                <a:gd name="connsiteX691" fmla="*/ 442103 w 951642"/>
                <a:gd name="connsiteY691" fmla="*/ 316916 h 927411"/>
                <a:gd name="connsiteX692" fmla="*/ 430930 w 951642"/>
                <a:gd name="connsiteY692" fmla="*/ 328089 h 927411"/>
                <a:gd name="connsiteX693" fmla="*/ 419757 w 951642"/>
                <a:gd name="connsiteY693" fmla="*/ 316916 h 927411"/>
                <a:gd name="connsiteX694" fmla="*/ 430930 w 951642"/>
                <a:gd name="connsiteY694" fmla="*/ 305743 h 927411"/>
                <a:gd name="connsiteX695" fmla="*/ 71828 w 951642"/>
                <a:gd name="connsiteY695" fmla="*/ 305743 h 927411"/>
                <a:gd name="connsiteX696" fmla="*/ 83001 w 951642"/>
                <a:gd name="connsiteY696" fmla="*/ 316916 h 927411"/>
                <a:gd name="connsiteX697" fmla="*/ 71828 w 951642"/>
                <a:gd name="connsiteY697" fmla="*/ 328089 h 927411"/>
                <a:gd name="connsiteX698" fmla="*/ 60655 w 951642"/>
                <a:gd name="connsiteY698" fmla="*/ 316916 h 927411"/>
                <a:gd name="connsiteX699" fmla="*/ 71828 w 951642"/>
                <a:gd name="connsiteY699" fmla="*/ 305743 h 927411"/>
                <a:gd name="connsiteX700" fmla="*/ 879814 w 951642"/>
                <a:gd name="connsiteY700" fmla="*/ 305734 h 927411"/>
                <a:gd name="connsiteX701" fmla="*/ 890997 w 951642"/>
                <a:gd name="connsiteY701" fmla="*/ 316916 h 927411"/>
                <a:gd name="connsiteX702" fmla="*/ 879814 w 951642"/>
                <a:gd name="connsiteY702" fmla="*/ 328099 h 927411"/>
                <a:gd name="connsiteX703" fmla="*/ 868632 w 951642"/>
                <a:gd name="connsiteY703" fmla="*/ 316916 h 927411"/>
                <a:gd name="connsiteX704" fmla="*/ 879814 w 951642"/>
                <a:gd name="connsiteY704" fmla="*/ 305734 h 927411"/>
                <a:gd name="connsiteX705" fmla="*/ 790041 w 951642"/>
                <a:gd name="connsiteY705" fmla="*/ 305734 h 927411"/>
                <a:gd name="connsiteX706" fmla="*/ 801224 w 951642"/>
                <a:gd name="connsiteY706" fmla="*/ 316916 h 927411"/>
                <a:gd name="connsiteX707" fmla="*/ 790041 w 951642"/>
                <a:gd name="connsiteY707" fmla="*/ 328099 h 927411"/>
                <a:gd name="connsiteX708" fmla="*/ 778859 w 951642"/>
                <a:gd name="connsiteY708" fmla="*/ 316916 h 927411"/>
                <a:gd name="connsiteX709" fmla="*/ 790041 w 951642"/>
                <a:gd name="connsiteY709" fmla="*/ 305734 h 927411"/>
                <a:gd name="connsiteX710" fmla="*/ 700259 w 951642"/>
                <a:gd name="connsiteY710" fmla="*/ 305734 h 927411"/>
                <a:gd name="connsiteX711" fmla="*/ 711442 w 951642"/>
                <a:gd name="connsiteY711" fmla="*/ 316916 h 927411"/>
                <a:gd name="connsiteX712" fmla="*/ 700259 w 951642"/>
                <a:gd name="connsiteY712" fmla="*/ 328099 h 927411"/>
                <a:gd name="connsiteX713" fmla="*/ 689077 w 951642"/>
                <a:gd name="connsiteY713" fmla="*/ 316916 h 927411"/>
                <a:gd name="connsiteX714" fmla="*/ 700259 w 951642"/>
                <a:gd name="connsiteY714" fmla="*/ 305734 h 927411"/>
                <a:gd name="connsiteX715" fmla="*/ 610485 w 951642"/>
                <a:gd name="connsiteY715" fmla="*/ 305734 h 927411"/>
                <a:gd name="connsiteX716" fmla="*/ 621668 w 951642"/>
                <a:gd name="connsiteY716" fmla="*/ 316916 h 927411"/>
                <a:gd name="connsiteX717" fmla="*/ 610485 w 951642"/>
                <a:gd name="connsiteY717" fmla="*/ 328099 h 927411"/>
                <a:gd name="connsiteX718" fmla="*/ 599303 w 951642"/>
                <a:gd name="connsiteY718" fmla="*/ 316916 h 927411"/>
                <a:gd name="connsiteX719" fmla="*/ 610485 w 951642"/>
                <a:gd name="connsiteY719" fmla="*/ 305734 h 927411"/>
                <a:gd name="connsiteX720" fmla="*/ 341157 w 951642"/>
                <a:gd name="connsiteY720" fmla="*/ 305734 h 927411"/>
                <a:gd name="connsiteX721" fmla="*/ 352340 w 951642"/>
                <a:gd name="connsiteY721" fmla="*/ 316916 h 927411"/>
                <a:gd name="connsiteX722" fmla="*/ 341157 w 951642"/>
                <a:gd name="connsiteY722" fmla="*/ 328099 h 927411"/>
                <a:gd name="connsiteX723" fmla="*/ 329975 w 951642"/>
                <a:gd name="connsiteY723" fmla="*/ 316916 h 927411"/>
                <a:gd name="connsiteX724" fmla="*/ 341157 w 951642"/>
                <a:gd name="connsiteY724" fmla="*/ 305734 h 927411"/>
                <a:gd name="connsiteX725" fmla="*/ 251374 w 951642"/>
                <a:gd name="connsiteY725" fmla="*/ 305734 h 927411"/>
                <a:gd name="connsiteX726" fmla="*/ 262557 w 951642"/>
                <a:gd name="connsiteY726" fmla="*/ 316916 h 927411"/>
                <a:gd name="connsiteX727" fmla="*/ 251374 w 951642"/>
                <a:gd name="connsiteY727" fmla="*/ 328099 h 927411"/>
                <a:gd name="connsiteX728" fmla="*/ 240192 w 951642"/>
                <a:gd name="connsiteY728" fmla="*/ 316916 h 927411"/>
                <a:gd name="connsiteX729" fmla="*/ 251374 w 951642"/>
                <a:gd name="connsiteY729" fmla="*/ 305734 h 927411"/>
                <a:gd name="connsiteX730" fmla="*/ 161601 w 951642"/>
                <a:gd name="connsiteY730" fmla="*/ 305734 h 927411"/>
                <a:gd name="connsiteX731" fmla="*/ 172784 w 951642"/>
                <a:gd name="connsiteY731" fmla="*/ 316916 h 927411"/>
                <a:gd name="connsiteX732" fmla="*/ 161601 w 951642"/>
                <a:gd name="connsiteY732" fmla="*/ 328099 h 927411"/>
                <a:gd name="connsiteX733" fmla="*/ 150419 w 951642"/>
                <a:gd name="connsiteY733" fmla="*/ 316916 h 927411"/>
                <a:gd name="connsiteX734" fmla="*/ 161601 w 951642"/>
                <a:gd name="connsiteY734" fmla="*/ 305734 h 927411"/>
                <a:gd name="connsiteX735" fmla="*/ 924696 w 951642"/>
                <a:gd name="connsiteY735" fmla="*/ 262071 h 927411"/>
                <a:gd name="connsiteX736" fmla="*/ 934659 w 951642"/>
                <a:gd name="connsiteY736" fmla="*/ 272034 h 927411"/>
                <a:gd name="connsiteX737" fmla="*/ 924696 w 951642"/>
                <a:gd name="connsiteY737" fmla="*/ 281997 h 927411"/>
                <a:gd name="connsiteX738" fmla="*/ 914733 w 951642"/>
                <a:gd name="connsiteY738" fmla="*/ 272034 h 927411"/>
                <a:gd name="connsiteX739" fmla="*/ 924696 w 951642"/>
                <a:gd name="connsiteY739" fmla="*/ 262071 h 927411"/>
                <a:gd name="connsiteX740" fmla="*/ 834923 w 951642"/>
                <a:gd name="connsiteY740" fmla="*/ 262071 h 927411"/>
                <a:gd name="connsiteX741" fmla="*/ 844886 w 951642"/>
                <a:gd name="connsiteY741" fmla="*/ 272034 h 927411"/>
                <a:gd name="connsiteX742" fmla="*/ 834923 w 951642"/>
                <a:gd name="connsiteY742" fmla="*/ 281997 h 927411"/>
                <a:gd name="connsiteX743" fmla="*/ 824960 w 951642"/>
                <a:gd name="connsiteY743" fmla="*/ 272034 h 927411"/>
                <a:gd name="connsiteX744" fmla="*/ 834923 w 951642"/>
                <a:gd name="connsiteY744" fmla="*/ 262071 h 927411"/>
                <a:gd name="connsiteX745" fmla="*/ 745150 w 951642"/>
                <a:gd name="connsiteY745" fmla="*/ 262071 h 927411"/>
                <a:gd name="connsiteX746" fmla="*/ 755113 w 951642"/>
                <a:gd name="connsiteY746" fmla="*/ 272034 h 927411"/>
                <a:gd name="connsiteX747" fmla="*/ 745150 w 951642"/>
                <a:gd name="connsiteY747" fmla="*/ 281997 h 927411"/>
                <a:gd name="connsiteX748" fmla="*/ 735187 w 951642"/>
                <a:gd name="connsiteY748" fmla="*/ 272034 h 927411"/>
                <a:gd name="connsiteX749" fmla="*/ 745150 w 951642"/>
                <a:gd name="connsiteY749" fmla="*/ 262071 h 927411"/>
                <a:gd name="connsiteX750" fmla="*/ 655367 w 951642"/>
                <a:gd name="connsiteY750" fmla="*/ 262071 h 927411"/>
                <a:gd name="connsiteX751" fmla="*/ 665330 w 951642"/>
                <a:gd name="connsiteY751" fmla="*/ 272034 h 927411"/>
                <a:gd name="connsiteX752" fmla="*/ 655367 w 951642"/>
                <a:gd name="connsiteY752" fmla="*/ 281997 h 927411"/>
                <a:gd name="connsiteX753" fmla="*/ 645404 w 951642"/>
                <a:gd name="connsiteY753" fmla="*/ 272034 h 927411"/>
                <a:gd name="connsiteX754" fmla="*/ 655367 w 951642"/>
                <a:gd name="connsiteY754" fmla="*/ 262071 h 927411"/>
                <a:gd name="connsiteX755" fmla="*/ 565594 w 951642"/>
                <a:gd name="connsiteY755" fmla="*/ 262071 h 927411"/>
                <a:gd name="connsiteX756" fmla="*/ 575557 w 951642"/>
                <a:gd name="connsiteY756" fmla="*/ 272034 h 927411"/>
                <a:gd name="connsiteX757" fmla="*/ 565594 w 951642"/>
                <a:gd name="connsiteY757" fmla="*/ 281997 h 927411"/>
                <a:gd name="connsiteX758" fmla="*/ 555631 w 951642"/>
                <a:gd name="connsiteY758" fmla="*/ 272034 h 927411"/>
                <a:gd name="connsiteX759" fmla="*/ 565594 w 951642"/>
                <a:gd name="connsiteY759" fmla="*/ 262071 h 927411"/>
                <a:gd name="connsiteX760" fmla="*/ 475821 w 951642"/>
                <a:gd name="connsiteY760" fmla="*/ 262071 h 927411"/>
                <a:gd name="connsiteX761" fmla="*/ 485784 w 951642"/>
                <a:gd name="connsiteY761" fmla="*/ 272034 h 927411"/>
                <a:gd name="connsiteX762" fmla="*/ 475821 w 951642"/>
                <a:gd name="connsiteY762" fmla="*/ 281997 h 927411"/>
                <a:gd name="connsiteX763" fmla="*/ 465858 w 951642"/>
                <a:gd name="connsiteY763" fmla="*/ 272034 h 927411"/>
                <a:gd name="connsiteX764" fmla="*/ 475821 w 951642"/>
                <a:gd name="connsiteY764" fmla="*/ 262071 h 927411"/>
                <a:gd name="connsiteX765" fmla="*/ 386048 w 951642"/>
                <a:gd name="connsiteY765" fmla="*/ 262071 h 927411"/>
                <a:gd name="connsiteX766" fmla="*/ 396011 w 951642"/>
                <a:gd name="connsiteY766" fmla="*/ 272034 h 927411"/>
                <a:gd name="connsiteX767" fmla="*/ 386048 w 951642"/>
                <a:gd name="connsiteY767" fmla="*/ 281997 h 927411"/>
                <a:gd name="connsiteX768" fmla="*/ 376085 w 951642"/>
                <a:gd name="connsiteY768" fmla="*/ 272034 h 927411"/>
                <a:gd name="connsiteX769" fmla="*/ 386048 w 951642"/>
                <a:gd name="connsiteY769" fmla="*/ 262071 h 927411"/>
                <a:gd name="connsiteX770" fmla="*/ 206483 w 951642"/>
                <a:gd name="connsiteY770" fmla="*/ 262071 h 927411"/>
                <a:gd name="connsiteX771" fmla="*/ 216446 w 951642"/>
                <a:gd name="connsiteY771" fmla="*/ 272034 h 927411"/>
                <a:gd name="connsiteX772" fmla="*/ 206483 w 951642"/>
                <a:gd name="connsiteY772" fmla="*/ 281997 h 927411"/>
                <a:gd name="connsiteX773" fmla="*/ 196520 w 951642"/>
                <a:gd name="connsiteY773" fmla="*/ 272034 h 927411"/>
                <a:gd name="connsiteX774" fmla="*/ 206483 w 951642"/>
                <a:gd name="connsiteY774" fmla="*/ 262071 h 927411"/>
                <a:gd name="connsiteX775" fmla="*/ 116710 w 951642"/>
                <a:gd name="connsiteY775" fmla="*/ 262071 h 927411"/>
                <a:gd name="connsiteX776" fmla="*/ 126673 w 951642"/>
                <a:gd name="connsiteY776" fmla="*/ 272034 h 927411"/>
                <a:gd name="connsiteX777" fmla="*/ 116710 w 951642"/>
                <a:gd name="connsiteY777" fmla="*/ 281997 h 927411"/>
                <a:gd name="connsiteX778" fmla="*/ 106747 w 951642"/>
                <a:gd name="connsiteY778" fmla="*/ 272034 h 927411"/>
                <a:gd name="connsiteX779" fmla="*/ 116710 w 951642"/>
                <a:gd name="connsiteY779" fmla="*/ 262071 h 927411"/>
                <a:gd name="connsiteX780" fmla="*/ 26937 w 951642"/>
                <a:gd name="connsiteY780" fmla="*/ 262071 h 927411"/>
                <a:gd name="connsiteX781" fmla="*/ 36900 w 951642"/>
                <a:gd name="connsiteY781" fmla="*/ 272034 h 927411"/>
                <a:gd name="connsiteX782" fmla="*/ 26937 w 951642"/>
                <a:gd name="connsiteY782" fmla="*/ 281997 h 927411"/>
                <a:gd name="connsiteX783" fmla="*/ 16974 w 951642"/>
                <a:gd name="connsiteY783" fmla="*/ 272034 h 927411"/>
                <a:gd name="connsiteX784" fmla="*/ 26937 w 951642"/>
                <a:gd name="connsiteY784" fmla="*/ 262071 h 927411"/>
                <a:gd name="connsiteX785" fmla="*/ 296266 w 951642"/>
                <a:gd name="connsiteY785" fmla="*/ 262062 h 927411"/>
                <a:gd name="connsiteX786" fmla="*/ 306238 w 951642"/>
                <a:gd name="connsiteY786" fmla="*/ 272035 h 927411"/>
                <a:gd name="connsiteX787" fmla="*/ 296266 w 951642"/>
                <a:gd name="connsiteY787" fmla="*/ 282007 h 927411"/>
                <a:gd name="connsiteX788" fmla="*/ 286293 w 951642"/>
                <a:gd name="connsiteY788" fmla="*/ 272035 h 927411"/>
                <a:gd name="connsiteX789" fmla="*/ 296266 w 951642"/>
                <a:gd name="connsiteY789" fmla="*/ 262062 h 927411"/>
                <a:gd name="connsiteX790" fmla="*/ 879815 w 951642"/>
                <a:gd name="connsiteY790" fmla="*/ 218390 h 927411"/>
                <a:gd name="connsiteX791" fmla="*/ 888568 w 951642"/>
                <a:gd name="connsiteY791" fmla="*/ 227143 h 927411"/>
                <a:gd name="connsiteX792" fmla="*/ 879815 w 951642"/>
                <a:gd name="connsiteY792" fmla="*/ 235897 h 927411"/>
                <a:gd name="connsiteX793" fmla="*/ 871061 w 951642"/>
                <a:gd name="connsiteY793" fmla="*/ 227143 h 927411"/>
                <a:gd name="connsiteX794" fmla="*/ 879815 w 951642"/>
                <a:gd name="connsiteY794" fmla="*/ 218390 h 927411"/>
                <a:gd name="connsiteX795" fmla="*/ 790032 w 951642"/>
                <a:gd name="connsiteY795" fmla="*/ 218390 h 927411"/>
                <a:gd name="connsiteX796" fmla="*/ 798786 w 951642"/>
                <a:gd name="connsiteY796" fmla="*/ 227143 h 927411"/>
                <a:gd name="connsiteX797" fmla="*/ 790032 w 951642"/>
                <a:gd name="connsiteY797" fmla="*/ 235897 h 927411"/>
                <a:gd name="connsiteX798" fmla="*/ 781279 w 951642"/>
                <a:gd name="connsiteY798" fmla="*/ 227143 h 927411"/>
                <a:gd name="connsiteX799" fmla="*/ 790032 w 951642"/>
                <a:gd name="connsiteY799" fmla="*/ 218390 h 927411"/>
                <a:gd name="connsiteX800" fmla="*/ 700258 w 951642"/>
                <a:gd name="connsiteY800" fmla="*/ 218390 h 927411"/>
                <a:gd name="connsiteX801" fmla="*/ 709012 w 951642"/>
                <a:gd name="connsiteY801" fmla="*/ 227143 h 927411"/>
                <a:gd name="connsiteX802" fmla="*/ 700258 w 951642"/>
                <a:gd name="connsiteY802" fmla="*/ 235897 h 927411"/>
                <a:gd name="connsiteX803" fmla="*/ 691505 w 951642"/>
                <a:gd name="connsiteY803" fmla="*/ 227143 h 927411"/>
                <a:gd name="connsiteX804" fmla="*/ 700258 w 951642"/>
                <a:gd name="connsiteY804" fmla="*/ 218390 h 927411"/>
                <a:gd name="connsiteX805" fmla="*/ 610485 w 951642"/>
                <a:gd name="connsiteY805" fmla="*/ 218390 h 927411"/>
                <a:gd name="connsiteX806" fmla="*/ 619239 w 951642"/>
                <a:gd name="connsiteY806" fmla="*/ 227143 h 927411"/>
                <a:gd name="connsiteX807" fmla="*/ 610485 w 951642"/>
                <a:gd name="connsiteY807" fmla="*/ 235897 h 927411"/>
                <a:gd name="connsiteX808" fmla="*/ 601732 w 951642"/>
                <a:gd name="connsiteY808" fmla="*/ 227143 h 927411"/>
                <a:gd name="connsiteX809" fmla="*/ 610485 w 951642"/>
                <a:gd name="connsiteY809" fmla="*/ 218390 h 927411"/>
                <a:gd name="connsiteX810" fmla="*/ 520713 w 951642"/>
                <a:gd name="connsiteY810" fmla="*/ 218390 h 927411"/>
                <a:gd name="connsiteX811" fmla="*/ 529466 w 951642"/>
                <a:gd name="connsiteY811" fmla="*/ 227143 h 927411"/>
                <a:gd name="connsiteX812" fmla="*/ 520713 w 951642"/>
                <a:gd name="connsiteY812" fmla="*/ 235897 h 927411"/>
                <a:gd name="connsiteX813" fmla="*/ 511959 w 951642"/>
                <a:gd name="connsiteY813" fmla="*/ 227143 h 927411"/>
                <a:gd name="connsiteX814" fmla="*/ 520713 w 951642"/>
                <a:gd name="connsiteY814" fmla="*/ 218390 h 927411"/>
                <a:gd name="connsiteX815" fmla="*/ 430930 w 951642"/>
                <a:gd name="connsiteY815" fmla="*/ 218390 h 927411"/>
                <a:gd name="connsiteX816" fmla="*/ 439684 w 951642"/>
                <a:gd name="connsiteY816" fmla="*/ 227143 h 927411"/>
                <a:gd name="connsiteX817" fmla="*/ 430930 w 951642"/>
                <a:gd name="connsiteY817" fmla="*/ 235897 h 927411"/>
                <a:gd name="connsiteX818" fmla="*/ 422177 w 951642"/>
                <a:gd name="connsiteY818" fmla="*/ 227143 h 927411"/>
                <a:gd name="connsiteX819" fmla="*/ 430930 w 951642"/>
                <a:gd name="connsiteY819" fmla="*/ 218390 h 927411"/>
                <a:gd name="connsiteX820" fmla="*/ 341156 w 951642"/>
                <a:gd name="connsiteY820" fmla="*/ 218390 h 927411"/>
                <a:gd name="connsiteX821" fmla="*/ 349910 w 951642"/>
                <a:gd name="connsiteY821" fmla="*/ 227143 h 927411"/>
                <a:gd name="connsiteX822" fmla="*/ 341156 w 951642"/>
                <a:gd name="connsiteY822" fmla="*/ 235897 h 927411"/>
                <a:gd name="connsiteX823" fmla="*/ 332403 w 951642"/>
                <a:gd name="connsiteY823" fmla="*/ 227143 h 927411"/>
                <a:gd name="connsiteX824" fmla="*/ 341156 w 951642"/>
                <a:gd name="connsiteY824" fmla="*/ 218390 h 927411"/>
                <a:gd name="connsiteX825" fmla="*/ 251374 w 951642"/>
                <a:gd name="connsiteY825" fmla="*/ 218390 h 927411"/>
                <a:gd name="connsiteX826" fmla="*/ 260128 w 951642"/>
                <a:gd name="connsiteY826" fmla="*/ 227143 h 927411"/>
                <a:gd name="connsiteX827" fmla="*/ 251374 w 951642"/>
                <a:gd name="connsiteY827" fmla="*/ 235897 h 927411"/>
                <a:gd name="connsiteX828" fmla="*/ 242621 w 951642"/>
                <a:gd name="connsiteY828" fmla="*/ 227143 h 927411"/>
                <a:gd name="connsiteX829" fmla="*/ 251374 w 951642"/>
                <a:gd name="connsiteY829" fmla="*/ 218390 h 927411"/>
                <a:gd name="connsiteX830" fmla="*/ 161601 w 951642"/>
                <a:gd name="connsiteY830" fmla="*/ 218390 h 927411"/>
                <a:gd name="connsiteX831" fmla="*/ 170355 w 951642"/>
                <a:gd name="connsiteY831" fmla="*/ 227143 h 927411"/>
                <a:gd name="connsiteX832" fmla="*/ 161601 w 951642"/>
                <a:gd name="connsiteY832" fmla="*/ 235897 h 927411"/>
                <a:gd name="connsiteX833" fmla="*/ 152848 w 951642"/>
                <a:gd name="connsiteY833" fmla="*/ 227143 h 927411"/>
                <a:gd name="connsiteX834" fmla="*/ 161601 w 951642"/>
                <a:gd name="connsiteY834" fmla="*/ 218390 h 927411"/>
                <a:gd name="connsiteX835" fmla="*/ 71828 w 951642"/>
                <a:gd name="connsiteY835" fmla="*/ 218390 h 927411"/>
                <a:gd name="connsiteX836" fmla="*/ 80582 w 951642"/>
                <a:gd name="connsiteY836" fmla="*/ 227143 h 927411"/>
                <a:gd name="connsiteX837" fmla="*/ 71828 w 951642"/>
                <a:gd name="connsiteY837" fmla="*/ 235897 h 927411"/>
                <a:gd name="connsiteX838" fmla="*/ 63075 w 951642"/>
                <a:gd name="connsiteY838" fmla="*/ 227143 h 927411"/>
                <a:gd name="connsiteX839" fmla="*/ 71828 w 951642"/>
                <a:gd name="connsiteY839" fmla="*/ 218390 h 927411"/>
                <a:gd name="connsiteX840" fmla="*/ 924706 w 951642"/>
                <a:gd name="connsiteY840" fmla="*/ 174717 h 927411"/>
                <a:gd name="connsiteX841" fmla="*/ 932250 w 951642"/>
                <a:gd name="connsiteY841" fmla="*/ 182261 h 927411"/>
                <a:gd name="connsiteX842" fmla="*/ 924706 w 951642"/>
                <a:gd name="connsiteY842" fmla="*/ 189805 h 927411"/>
                <a:gd name="connsiteX843" fmla="*/ 917162 w 951642"/>
                <a:gd name="connsiteY843" fmla="*/ 182261 h 927411"/>
                <a:gd name="connsiteX844" fmla="*/ 924706 w 951642"/>
                <a:gd name="connsiteY844" fmla="*/ 174717 h 927411"/>
                <a:gd name="connsiteX845" fmla="*/ 834924 w 951642"/>
                <a:gd name="connsiteY845" fmla="*/ 174717 h 927411"/>
                <a:gd name="connsiteX846" fmla="*/ 842468 w 951642"/>
                <a:gd name="connsiteY846" fmla="*/ 182261 h 927411"/>
                <a:gd name="connsiteX847" fmla="*/ 834924 w 951642"/>
                <a:gd name="connsiteY847" fmla="*/ 189805 h 927411"/>
                <a:gd name="connsiteX848" fmla="*/ 827380 w 951642"/>
                <a:gd name="connsiteY848" fmla="*/ 182261 h 927411"/>
                <a:gd name="connsiteX849" fmla="*/ 834924 w 951642"/>
                <a:gd name="connsiteY849" fmla="*/ 174717 h 927411"/>
                <a:gd name="connsiteX850" fmla="*/ 745141 w 951642"/>
                <a:gd name="connsiteY850" fmla="*/ 174717 h 927411"/>
                <a:gd name="connsiteX851" fmla="*/ 752685 w 951642"/>
                <a:gd name="connsiteY851" fmla="*/ 182261 h 927411"/>
                <a:gd name="connsiteX852" fmla="*/ 745141 w 951642"/>
                <a:gd name="connsiteY852" fmla="*/ 189805 h 927411"/>
                <a:gd name="connsiteX853" fmla="*/ 737597 w 951642"/>
                <a:gd name="connsiteY853" fmla="*/ 182261 h 927411"/>
                <a:gd name="connsiteX854" fmla="*/ 745141 w 951642"/>
                <a:gd name="connsiteY854" fmla="*/ 174717 h 927411"/>
                <a:gd name="connsiteX855" fmla="*/ 655368 w 951642"/>
                <a:gd name="connsiteY855" fmla="*/ 174717 h 927411"/>
                <a:gd name="connsiteX856" fmla="*/ 662912 w 951642"/>
                <a:gd name="connsiteY856" fmla="*/ 182261 h 927411"/>
                <a:gd name="connsiteX857" fmla="*/ 655368 w 951642"/>
                <a:gd name="connsiteY857" fmla="*/ 189805 h 927411"/>
                <a:gd name="connsiteX858" fmla="*/ 647824 w 951642"/>
                <a:gd name="connsiteY858" fmla="*/ 182261 h 927411"/>
                <a:gd name="connsiteX859" fmla="*/ 655368 w 951642"/>
                <a:gd name="connsiteY859" fmla="*/ 174717 h 927411"/>
                <a:gd name="connsiteX860" fmla="*/ 565595 w 951642"/>
                <a:gd name="connsiteY860" fmla="*/ 174717 h 927411"/>
                <a:gd name="connsiteX861" fmla="*/ 573139 w 951642"/>
                <a:gd name="connsiteY861" fmla="*/ 182261 h 927411"/>
                <a:gd name="connsiteX862" fmla="*/ 565595 w 951642"/>
                <a:gd name="connsiteY862" fmla="*/ 189805 h 927411"/>
                <a:gd name="connsiteX863" fmla="*/ 558051 w 951642"/>
                <a:gd name="connsiteY863" fmla="*/ 182261 h 927411"/>
                <a:gd name="connsiteX864" fmla="*/ 565595 w 951642"/>
                <a:gd name="connsiteY864" fmla="*/ 174717 h 927411"/>
                <a:gd name="connsiteX865" fmla="*/ 475822 w 951642"/>
                <a:gd name="connsiteY865" fmla="*/ 174717 h 927411"/>
                <a:gd name="connsiteX866" fmla="*/ 483366 w 951642"/>
                <a:gd name="connsiteY866" fmla="*/ 182261 h 927411"/>
                <a:gd name="connsiteX867" fmla="*/ 475822 w 951642"/>
                <a:gd name="connsiteY867" fmla="*/ 189805 h 927411"/>
                <a:gd name="connsiteX868" fmla="*/ 468278 w 951642"/>
                <a:gd name="connsiteY868" fmla="*/ 182261 h 927411"/>
                <a:gd name="connsiteX869" fmla="*/ 475822 w 951642"/>
                <a:gd name="connsiteY869" fmla="*/ 174717 h 927411"/>
                <a:gd name="connsiteX870" fmla="*/ 386039 w 951642"/>
                <a:gd name="connsiteY870" fmla="*/ 174717 h 927411"/>
                <a:gd name="connsiteX871" fmla="*/ 393583 w 951642"/>
                <a:gd name="connsiteY871" fmla="*/ 182261 h 927411"/>
                <a:gd name="connsiteX872" fmla="*/ 386039 w 951642"/>
                <a:gd name="connsiteY872" fmla="*/ 189805 h 927411"/>
                <a:gd name="connsiteX873" fmla="*/ 378495 w 951642"/>
                <a:gd name="connsiteY873" fmla="*/ 182261 h 927411"/>
                <a:gd name="connsiteX874" fmla="*/ 386039 w 951642"/>
                <a:gd name="connsiteY874" fmla="*/ 174717 h 927411"/>
                <a:gd name="connsiteX875" fmla="*/ 296266 w 951642"/>
                <a:gd name="connsiteY875" fmla="*/ 174717 h 927411"/>
                <a:gd name="connsiteX876" fmla="*/ 303810 w 951642"/>
                <a:gd name="connsiteY876" fmla="*/ 182261 h 927411"/>
                <a:gd name="connsiteX877" fmla="*/ 296266 w 951642"/>
                <a:gd name="connsiteY877" fmla="*/ 189805 h 927411"/>
                <a:gd name="connsiteX878" fmla="*/ 288722 w 951642"/>
                <a:gd name="connsiteY878" fmla="*/ 182261 h 927411"/>
                <a:gd name="connsiteX879" fmla="*/ 296266 w 951642"/>
                <a:gd name="connsiteY879" fmla="*/ 174717 h 927411"/>
                <a:gd name="connsiteX880" fmla="*/ 206493 w 951642"/>
                <a:gd name="connsiteY880" fmla="*/ 174717 h 927411"/>
                <a:gd name="connsiteX881" fmla="*/ 214037 w 951642"/>
                <a:gd name="connsiteY881" fmla="*/ 182261 h 927411"/>
                <a:gd name="connsiteX882" fmla="*/ 206493 w 951642"/>
                <a:gd name="connsiteY882" fmla="*/ 189805 h 927411"/>
                <a:gd name="connsiteX883" fmla="*/ 198949 w 951642"/>
                <a:gd name="connsiteY883" fmla="*/ 182261 h 927411"/>
                <a:gd name="connsiteX884" fmla="*/ 206493 w 951642"/>
                <a:gd name="connsiteY884" fmla="*/ 174717 h 927411"/>
                <a:gd name="connsiteX885" fmla="*/ 116710 w 951642"/>
                <a:gd name="connsiteY885" fmla="*/ 174717 h 927411"/>
                <a:gd name="connsiteX886" fmla="*/ 124254 w 951642"/>
                <a:gd name="connsiteY886" fmla="*/ 182261 h 927411"/>
                <a:gd name="connsiteX887" fmla="*/ 116710 w 951642"/>
                <a:gd name="connsiteY887" fmla="*/ 189805 h 927411"/>
                <a:gd name="connsiteX888" fmla="*/ 109166 w 951642"/>
                <a:gd name="connsiteY888" fmla="*/ 182261 h 927411"/>
                <a:gd name="connsiteX889" fmla="*/ 116710 w 951642"/>
                <a:gd name="connsiteY889" fmla="*/ 174717 h 927411"/>
                <a:gd name="connsiteX890" fmla="*/ 26937 w 951642"/>
                <a:gd name="connsiteY890" fmla="*/ 174717 h 927411"/>
                <a:gd name="connsiteX891" fmla="*/ 34481 w 951642"/>
                <a:gd name="connsiteY891" fmla="*/ 182261 h 927411"/>
                <a:gd name="connsiteX892" fmla="*/ 26937 w 951642"/>
                <a:gd name="connsiteY892" fmla="*/ 189805 h 927411"/>
                <a:gd name="connsiteX893" fmla="*/ 19393 w 951642"/>
                <a:gd name="connsiteY893" fmla="*/ 182261 h 927411"/>
                <a:gd name="connsiteX894" fmla="*/ 26937 w 951642"/>
                <a:gd name="connsiteY894" fmla="*/ 174717 h 927411"/>
                <a:gd name="connsiteX895" fmla="*/ 700259 w 951642"/>
                <a:gd name="connsiteY895" fmla="*/ 131045 h 927411"/>
                <a:gd name="connsiteX896" fmla="*/ 706583 w 951642"/>
                <a:gd name="connsiteY896" fmla="*/ 137370 h 927411"/>
                <a:gd name="connsiteX897" fmla="*/ 700259 w 951642"/>
                <a:gd name="connsiteY897" fmla="*/ 143694 h 927411"/>
                <a:gd name="connsiteX898" fmla="*/ 693934 w 951642"/>
                <a:gd name="connsiteY898" fmla="*/ 137370 h 927411"/>
                <a:gd name="connsiteX899" fmla="*/ 700259 w 951642"/>
                <a:gd name="connsiteY899" fmla="*/ 131045 h 927411"/>
                <a:gd name="connsiteX900" fmla="*/ 251375 w 951642"/>
                <a:gd name="connsiteY900" fmla="*/ 131045 h 927411"/>
                <a:gd name="connsiteX901" fmla="*/ 257699 w 951642"/>
                <a:gd name="connsiteY901" fmla="*/ 137370 h 927411"/>
                <a:gd name="connsiteX902" fmla="*/ 251375 w 951642"/>
                <a:gd name="connsiteY902" fmla="*/ 143694 h 927411"/>
                <a:gd name="connsiteX903" fmla="*/ 245050 w 951642"/>
                <a:gd name="connsiteY903" fmla="*/ 137370 h 927411"/>
                <a:gd name="connsiteX904" fmla="*/ 251375 w 951642"/>
                <a:gd name="connsiteY904" fmla="*/ 131045 h 927411"/>
                <a:gd name="connsiteX905" fmla="*/ 879815 w 951642"/>
                <a:gd name="connsiteY905" fmla="*/ 131036 h 927411"/>
                <a:gd name="connsiteX906" fmla="*/ 886149 w 951642"/>
                <a:gd name="connsiteY906" fmla="*/ 137370 h 927411"/>
                <a:gd name="connsiteX907" fmla="*/ 879815 w 951642"/>
                <a:gd name="connsiteY907" fmla="*/ 143704 h 927411"/>
                <a:gd name="connsiteX908" fmla="*/ 873481 w 951642"/>
                <a:gd name="connsiteY908" fmla="*/ 137370 h 927411"/>
                <a:gd name="connsiteX909" fmla="*/ 879815 w 951642"/>
                <a:gd name="connsiteY909" fmla="*/ 131036 h 927411"/>
                <a:gd name="connsiteX910" fmla="*/ 790032 w 951642"/>
                <a:gd name="connsiteY910" fmla="*/ 131036 h 927411"/>
                <a:gd name="connsiteX911" fmla="*/ 796366 w 951642"/>
                <a:gd name="connsiteY911" fmla="*/ 137370 h 927411"/>
                <a:gd name="connsiteX912" fmla="*/ 790032 w 951642"/>
                <a:gd name="connsiteY912" fmla="*/ 143704 h 927411"/>
                <a:gd name="connsiteX913" fmla="*/ 783698 w 951642"/>
                <a:gd name="connsiteY913" fmla="*/ 137370 h 927411"/>
                <a:gd name="connsiteX914" fmla="*/ 790032 w 951642"/>
                <a:gd name="connsiteY914" fmla="*/ 131036 h 927411"/>
                <a:gd name="connsiteX915" fmla="*/ 610486 w 951642"/>
                <a:gd name="connsiteY915" fmla="*/ 131036 h 927411"/>
                <a:gd name="connsiteX916" fmla="*/ 616820 w 951642"/>
                <a:gd name="connsiteY916" fmla="*/ 137370 h 927411"/>
                <a:gd name="connsiteX917" fmla="*/ 610486 w 951642"/>
                <a:gd name="connsiteY917" fmla="*/ 143704 h 927411"/>
                <a:gd name="connsiteX918" fmla="*/ 604152 w 951642"/>
                <a:gd name="connsiteY918" fmla="*/ 137370 h 927411"/>
                <a:gd name="connsiteX919" fmla="*/ 610486 w 951642"/>
                <a:gd name="connsiteY919" fmla="*/ 131036 h 927411"/>
                <a:gd name="connsiteX920" fmla="*/ 520703 w 951642"/>
                <a:gd name="connsiteY920" fmla="*/ 131036 h 927411"/>
                <a:gd name="connsiteX921" fmla="*/ 527037 w 951642"/>
                <a:gd name="connsiteY921" fmla="*/ 137370 h 927411"/>
                <a:gd name="connsiteX922" fmla="*/ 520703 w 951642"/>
                <a:gd name="connsiteY922" fmla="*/ 143704 h 927411"/>
                <a:gd name="connsiteX923" fmla="*/ 514369 w 951642"/>
                <a:gd name="connsiteY923" fmla="*/ 137370 h 927411"/>
                <a:gd name="connsiteX924" fmla="*/ 520703 w 951642"/>
                <a:gd name="connsiteY924" fmla="*/ 131036 h 927411"/>
                <a:gd name="connsiteX925" fmla="*/ 430930 w 951642"/>
                <a:gd name="connsiteY925" fmla="*/ 131036 h 927411"/>
                <a:gd name="connsiteX926" fmla="*/ 437264 w 951642"/>
                <a:gd name="connsiteY926" fmla="*/ 137370 h 927411"/>
                <a:gd name="connsiteX927" fmla="*/ 430930 w 951642"/>
                <a:gd name="connsiteY927" fmla="*/ 143704 h 927411"/>
                <a:gd name="connsiteX928" fmla="*/ 424596 w 951642"/>
                <a:gd name="connsiteY928" fmla="*/ 137370 h 927411"/>
                <a:gd name="connsiteX929" fmla="*/ 430930 w 951642"/>
                <a:gd name="connsiteY929" fmla="*/ 131036 h 927411"/>
                <a:gd name="connsiteX930" fmla="*/ 341147 w 951642"/>
                <a:gd name="connsiteY930" fmla="*/ 131036 h 927411"/>
                <a:gd name="connsiteX931" fmla="*/ 347481 w 951642"/>
                <a:gd name="connsiteY931" fmla="*/ 137370 h 927411"/>
                <a:gd name="connsiteX932" fmla="*/ 341147 w 951642"/>
                <a:gd name="connsiteY932" fmla="*/ 143704 h 927411"/>
                <a:gd name="connsiteX933" fmla="*/ 334813 w 951642"/>
                <a:gd name="connsiteY933" fmla="*/ 137370 h 927411"/>
                <a:gd name="connsiteX934" fmla="*/ 341147 w 951642"/>
                <a:gd name="connsiteY934" fmla="*/ 131036 h 927411"/>
                <a:gd name="connsiteX935" fmla="*/ 161601 w 951642"/>
                <a:gd name="connsiteY935" fmla="*/ 131036 h 927411"/>
                <a:gd name="connsiteX936" fmla="*/ 167935 w 951642"/>
                <a:gd name="connsiteY936" fmla="*/ 137370 h 927411"/>
                <a:gd name="connsiteX937" fmla="*/ 161601 w 951642"/>
                <a:gd name="connsiteY937" fmla="*/ 143704 h 927411"/>
                <a:gd name="connsiteX938" fmla="*/ 155267 w 951642"/>
                <a:gd name="connsiteY938" fmla="*/ 137370 h 927411"/>
                <a:gd name="connsiteX939" fmla="*/ 161601 w 951642"/>
                <a:gd name="connsiteY939" fmla="*/ 131036 h 927411"/>
                <a:gd name="connsiteX940" fmla="*/ 71828 w 951642"/>
                <a:gd name="connsiteY940" fmla="*/ 131036 h 927411"/>
                <a:gd name="connsiteX941" fmla="*/ 78162 w 951642"/>
                <a:gd name="connsiteY941" fmla="*/ 137370 h 927411"/>
                <a:gd name="connsiteX942" fmla="*/ 71828 w 951642"/>
                <a:gd name="connsiteY942" fmla="*/ 143704 h 927411"/>
                <a:gd name="connsiteX943" fmla="*/ 65494 w 951642"/>
                <a:gd name="connsiteY943" fmla="*/ 137370 h 927411"/>
                <a:gd name="connsiteX944" fmla="*/ 71828 w 951642"/>
                <a:gd name="connsiteY944" fmla="*/ 131036 h 927411"/>
                <a:gd name="connsiteX945" fmla="*/ 924706 w 951642"/>
                <a:gd name="connsiteY945" fmla="*/ 87364 h 927411"/>
                <a:gd name="connsiteX946" fmla="*/ 929821 w 951642"/>
                <a:gd name="connsiteY946" fmla="*/ 92479 h 927411"/>
                <a:gd name="connsiteX947" fmla="*/ 924706 w 951642"/>
                <a:gd name="connsiteY947" fmla="*/ 97594 h 927411"/>
                <a:gd name="connsiteX948" fmla="*/ 919591 w 951642"/>
                <a:gd name="connsiteY948" fmla="*/ 92479 h 927411"/>
                <a:gd name="connsiteX949" fmla="*/ 924706 w 951642"/>
                <a:gd name="connsiteY949" fmla="*/ 87364 h 927411"/>
                <a:gd name="connsiteX950" fmla="*/ 834923 w 951642"/>
                <a:gd name="connsiteY950" fmla="*/ 87364 h 927411"/>
                <a:gd name="connsiteX951" fmla="*/ 840038 w 951642"/>
                <a:gd name="connsiteY951" fmla="*/ 92479 h 927411"/>
                <a:gd name="connsiteX952" fmla="*/ 834923 w 951642"/>
                <a:gd name="connsiteY952" fmla="*/ 97594 h 927411"/>
                <a:gd name="connsiteX953" fmla="*/ 829808 w 951642"/>
                <a:gd name="connsiteY953" fmla="*/ 92479 h 927411"/>
                <a:gd name="connsiteX954" fmla="*/ 834923 w 951642"/>
                <a:gd name="connsiteY954" fmla="*/ 87364 h 927411"/>
                <a:gd name="connsiteX955" fmla="*/ 745150 w 951642"/>
                <a:gd name="connsiteY955" fmla="*/ 87364 h 927411"/>
                <a:gd name="connsiteX956" fmla="*/ 750265 w 951642"/>
                <a:gd name="connsiteY956" fmla="*/ 92479 h 927411"/>
                <a:gd name="connsiteX957" fmla="*/ 745150 w 951642"/>
                <a:gd name="connsiteY957" fmla="*/ 97594 h 927411"/>
                <a:gd name="connsiteX958" fmla="*/ 740035 w 951642"/>
                <a:gd name="connsiteY958" fmla="*/ 92479 h 927411"/>
                <a:gd name="connsiteX959" fmla="*/ 745150 w 951642"/>
                <a:gd name="connsiteY959" fmla="*/ 87364 h 927411"/>
                <a:gd name="connsiteX960" fmla="*/ 655368 w 951642"/>
                <a:gd name="connsiteY960" fmla="*/ 87364 h 927411"/>
                <a:gd name="connsiteX961" fmla="*/ 660483 w 951642"/>
                <a:gd name="connsiteY961" fmla="*/ 92479 h 927411"/>
                <a:gd name="connsiteX962" fmla="*/ 655368 w 951642"/>
                <a:gd name="connsiteY962" fmla="*/ 97594 h 927411"/>
                <a:gd name="connsiteX963" fmla="*/ 650253 w 951642"/>
                <a:gd name="connsiteY963" fmla="*/ 92479 h 927411"/>
                <a:gd name="connsiteX964" fmla="*/ 655368 w 951642"/>
                <a:gd name="connsiteY964" fmla="*/ 87364 h 927411"/>
                <a:gd name="connsiteX965" fmla="*/ 565595 w 951642"/>
                <a:gd name="connsiteY965" fmla="*/ 87364 h 927411"/>
                <a:gd name="connsiteX966" fmla="*/ 570710 w 951642"/>
                <a:gd name="connsiteY966" fmla="*/ 92479 h 927411"/>
                <a:gd name="connsiteX967" fmla="*/ 565595 w 951642"/>
                <a:gd name="connsiteY967" fmla="*/ 97594 h 927411"/>
                <a:gd name="connsiteX968" fmla="*/ 560480 w 951642"/>
                <a:gd name="connsiteY968" fmla="*/ 92479 h 927411"/>
                <a:gd name="connsiteX969" fmla="*/ 565595 w 951642"/>
                <a:gd name="connsiteY969" fmla="*/ 87364 h 927411"/>
                <a:gd name="connsiteX970" fmla="*/ 475821 w 951642"/>
                <a:gd name="connsiteY970" fmla="*/ 87364 h 927411"/>
                <a:gd name="connsiteX971" fmla="*/ 480936 w 951642"/>
                <a:gd name="connsiteY971" fmla="*/ 92479 h 927411"/>
                <a:gd name="connsiteX972" fmla="*/ 475821 w 951642"/>
                <a:gd name="connsiteY972" fmla="*/ 97594 h 927411"/>
                <a:gd name="connsiteX973" fmla="*/ 470706 w 951642"/>
                <a:gd name="connsiteY973" fmla="*/ 92479 h 927411"/>
                <a:gd name="connsiteX974" fmla="*/ 475821 w 951642"/>
                <a:gd name="connsiteY974" fmla="*/ 87364 h 927411"/>
                <a:gd name="connsiteX975" fmla="*/ 296266 w 951642"/>
                <a:gd name="connsiteY975" fmla="*/ 87364 h 927411"/>
                <a:gd name="connsiteX976" fmla="*/ 301381 w 951642"/>
                <a:gd name="connsiteY976" fmla="*/ 92479 h 927411"/>
                <a:gd name="connsiteX977" fmla="*/ 296266 w 951642"/>
                <a:gd name="connsiteY977" fmla="*/ 97594 h 927411"/>
                <a:gd name="connsiteX978" fmla="*/ 291151 w 951642"/>
                <a:gd name="connsiteY978" fmla="*/ 92479 h 927411"/>
                <a:gd name="connsiteX979" fmla="*/ 296266 w 951642"/>
                <a:gd name="connsiteY979" fmla="*/ 87364 h 927411"/>
                <a:gd name="connsiteX980" fmla="*/ 206483 w 951642"/>
                <a:gd name="connsiteY980" fmla="*/ 87364 h 927411"/>
                <a:gd name="connsiteX981" fmla="*/ 211598 w 951642"/>
                <a:gd name="connsiteY981" fmla="*/ 92479 h 927411"/>
                <a:gd name="connsiteX982" fmla="*/ 206483 w 951642"/>
                <a:gd name="connsiteY982" fmla="*/ 97594 h 927411"/>
                <a:gd name="connsiteX983" fmla="*/ 201368 w 951642"/>
                <a:gd name="connsiteY983" fmla="*/ 92479 h 927411"/>
                <a:gd name="connsiteX984" fmla="*/ 206483 w 951642"/>
                <a:gd name="connsiteY984" fmla="*/ 87364 h 927411"/>
                <a:gd name="connsiteX985" fmla="*/ 26937 w 951642"/>
                <a:gd name="connsiteY985" fmla="*/ 87364 h 927411"/>
                <a:gd name="connsiteX986" fmla="*/ 32052 w 951642"/>
                <a:gd name="connsiteY986" fmla="*/ 92479 h 927411"/>
                <a:gd name="connsiteX987" fmla="*/ 26937 w 951642"/>
                <a:gd name="connsiteY987" fmla="*/ 97594 h 927411"/>
                <a:gd name="connsiteX988" fmla="*/ 21822 w 951642"/>
                <a:gd name="connsiteY988" fmla="*/ 92479 h 927411"/>
                <a:gd name="connsiteX989" fmla="*/ 26937 w 951642"/>
                <a:gd name="connsiteY989" fmla="*/ 87364 h 927411"/>
                <a:gd name="connsiteX990" fmla="*/ 386038 w 951642"/>
                <a:gd name="connsiteY990" fmla="*/ 87354 h 927411"/>
                <a:gd name="connsiteX991" fmla="*/ 391163 w 951642"/>
                <a:gd name="connsiteY991" fmla="*/ 92478 h 927411"/>
                <a:gd name="connsiteX992" fmla="*/ 386038 w 951642"/>
                <a:gd name="connsiteY992" fmla="*/ 97603 h 927411"/>
                <a:gd name="connsiteX993" fmla="*/ 380914 w 951642"/>
                <a:gd name="connsiteY993" fmla="*/ 92478 h 927411"/>
                <a:gd name="connsiteX994" fmla="*/ 386038 w 951642"/>
                <a:gd name="connsiteY994" fmla="*/ 87354 h 927411"/>
                <a:gd name="connsiteX995" fmla="*/ 116709 w 951642"/>
                <a:gd name="connsiteY995" fmla="*/ 87354 h 927411"/>
                <a:gd name="connsiteX996" fmla="*/ 121834 w 951642"/>
                <a:gd name="connsiteY996" fmla="*/ 92478 h 927411"/>
                <a:gd name="connsiteX997" fmla="*/ 116709 w 951642"/>
                <a:gd name="connsiteY997" fmla="*/ 97603 h 927411"/>
                <a:gd name="connsiteX998" fmla="*/ 111585 w 951642"/>
                <a:gd name="connsiteY998" fmla="*/ 92478 h 927411"/>
                <a:gd name="connsiteX999" fmla="*/ 116709 w 951642"/>
                <a:gd name="connsiteY999" fmla="*/ 87354 h 927411"/>
                <a:gd name="connsiteX1000" fmla="*/ 879814 w 951642"/>
                <a:gd name="connsiteY1000" fmla="*/ 43682 h 927411"/>
                <a:gd name="connsiteX1001" fmla="*/ 883719 w 951642"/>
                <a:gd name="connsiteY1001" fmla="*/ 47587 h 927411"/>
                <a:gd name="connsiteX1002" fmla="*/ 879814 w 951642"/>
                <a:gd name="connsiteY1002" fmla="*/ 51493 h 927411"/>
                <a:gd name="connsiteX1003" fmla="*/ 875909 w 951642"/>
                <a:gd name="connsiteY1003" fmla="*/ 47587 h 927411"/>
                <a:gd name="connsiteX1004" fmla="*/ 879814 w 951642"/>
                <a:gd name="connsiteY1004" fmla="*/ 43682 h 927411"/>
                <a:gd name="connsiteX1005" fmla="*/ 790041 w 951642"/>
                <a:gd name="connsiteY1005" fmla="*/ 43682 h 927411"/>
                <a:gd name="connsiteX1006" fmla="*/ 793946 w 951642"/>
                <a:gd name="connsiteY1006" fmla="*/ 47587 h 927411"/>
                <a:gd name="connsiteX1007" fmla="*/ 790041 w 951642"/>
                <a:gd name="connsiteY1007" fmla="*/ 51493 h 927411"/>
                <a:gd name="connsiteX1008" fmla="*/ 786136 w 951642"/>
                <a:gd name="connsiteY1008" fmla="*/ 47587 h 927411"/>
                <a:gd name="connsiteX1009" fmla="*/ 790041 w 951642"/>
                <a:gd name="connsiteY1009" fmla="*/ 43682 h 927411"/>
                <a:gd name="connsiteX1010" fmla="*/ 700259 w 951642"/>
                <a:gd name="connsiteY1010" fmla="*/ 43682 h 927411"/>
                <a:gd name="connsiteX1011" fmla="*/ 704165 w 951642"/>
                <a:gd name="connsiteY1011" fmla="*/ 47587 h 927411"/>
                <a:gd name="connsiteX1012" fmla="*/ 700259 w 951642"/>
                <a:gd name="connsiteY1012" fmla="*/ 51493 h 927411"/>
                <a:gd name="connsiteX1013" fmla="*/ 696354 w 951642"/>
                <a:gd name="connsiteY1013" fmla="*/ 47587 h 927411"/>
                <a:gd name="connsiteX1014" fmla="*/ 700259 w 951642"/>
                <a:gd name="connsiteY1014" fmla="*/ 43682 h 927411"/>
                <a:gd name="connsiteX1015" fmla="*/ 610486 w 951642"/>
                <a:gd name="connsiteY1015" fmla="*/ 43682 h 927411"/>
                <a:gd name="connsiteX1016" fmla="*/ 614391 w 951642"/>
                <a:gd name="connsiteY1016" fmla="*/ 47587 h 927411"/>
                <a:gd name="connsiteX1017" fmla="*/ 610486 w 951642"/>
                <a:gd name="connsiteY1017" fmla="*/ 51493 h 927411"/>
                <a:gd name="connsiteX1018" fmla="*/ 606581 w 951642"/>
                <a:gd name="connsiteY1018" fmla="*/ 47587 h 927411"/>
                <a:gd name="connsiteX1019" fmla="*/ 610486 w 951642"/>
                <a:gd name="connsiteY1019" fmla="*/ 43682 h 927411"/>
                <a:gd name="connsiteX1020" fmla="*/ 520703 w 951642"/>
                <a:gd name="connsiteY1020" fmla="*/ 43682 h 927411"/>
                <a:gd name="connsiteX1021" fmla="*/ 524608 w 951642"/>
                <a:gd name="connsiteY1021" fmla="*/ 47587 h 927411"/>
                <a:gd name="connsiteX1022" fmla="*/ 520703 w 951642"/>
                <a:gd name="connsiteY1022" fmla="*/ 51493 h 927411"/>
                <a:gd name="connsiteX1023" fmla="*/ 516798 w 951642"/>
                <a:gd name="connsiteY1023" fmla="*/ 47587 h 927411"/>
                <a:gd name="connsiteX1024" fmla="*/ 520703 w 951642"/>
                <a:gd name="connsiteY1024" fmla="*/ 43682 h 927411"/>
                <a:gd name="connsiteX1025" fmla="*/ 430930 w 951642"/>
                <a:gd name="connsiteY1025" fmla="*/ 43682 h 927411"/>
                <a:gd name="connsiteX1026" fmla="*/ 434836 w 951642"/>
                <a:gd name="connsiteY1026" fmla="*/ 47587 h 927411"/>
                <a:gd name="connsiteX1027" fmla="*/ 430930 w 951642"/>
                <a:gd name="connsiteY1027" fmla="*/ 51493 h 927411"/>
                <a:gd name="connsiteX1028" fmla="*/ 427025 w 951642"/>
                <a:gd name="connsiteY1028" fmla="*/ 47587 h 927411"/>
                <a:gd name="connsiteX1029" fmla="*/ 430930 w 951642"/>
                <a:gd name="connsiteY1029" fmla="*/ 43682 h 927411"/>
                <a:gd name="connsiteX1030" fmla="*/ 341157 w 951642"/>
                <a:gd name="connsiteY1030" fmla="*/ 43682 h 927411"/>
                <a:gd name="connsiteX1031" fmla="*/ 345063 w 951642"/>
                <a:gd name="connsiteY1031" fmla="*/ 47587 h 927411"/>
                <a:gd name="connsiteX1032" fmla="*/ 341157 w 951642"/>
                <a:gd name="connsiteY1032" fmla="*/ 51493 h 927411"/>
                <a:gd name="connsiteX1033" fmla="*/ 337252 w 951642"/>
                <a:gd name="connsiteY1033" fmla="*/ 47587 h 927411"/>
                <a:gd name="connsiteX1034" fmla="*/ 341157 w 951642"/>
                <a:gd name="connsiteY1034" fmla="*/ 43682 h 927411"/>
                <a:gd name="connsiteX1035" fmla="*/ 251374 w 951642"/>
                <a:gd name="connsiteY1035" fmla="*/ 43682 h 927411"/>
                <a:gd name="connsiteX1036" fmla="*/ 255280 w 951642"/>
                <a:gd name="connsiteY1036" fmla="*/ 47587 h 927411"/>
                <a:gd name="connsiteX1037" fmla="*/ 251374 w 951642"/>
                <a:gd name="connsiteY1037" fmla="*/ 51493 h 927411"/>
                <a:gd name="connsiteX1038" fmla="*/ 247469 w 951642"/>
                <a:gd name="connsiteY1038" fmla="*/ 47587 h 927411"/>
                <a:gd name="connsiteX1039" fmla="*/ 251374 w 951642"/>
                <a:gd name="connsiteY1039" fmla="*/ 43682 h 927411"/>
                <a:gd name="connsiteX1040" fmla="*/ 161601 w 951642"/>
                <a:gd name="connsiteY1040" fmla="*/ 43682 h 927411"/>
                <a:gd name="connsiteX1041" fmla="*/ 165506 w 951642"/>
                <a:gd name="connsiteY1041" fmla="*/ 47587 h 927411"/>
                <a:gd name="connsiteX1042" fmla="*/ 161601 w 951642"/>
                <a:gd name="connsiteY1042" fmla="*/ 51493 h 927411"/>
                <a:gd name="connsiteX1043" fmla="*/ 157696 w 951642"/>
                <a:gd name="connsiteY1043" fmla="*/ 47587 h 927411"/>
                <a:gd name="connsiteX1044" fmla="*/ 161601 w 951642"/>
                <a:gd name="connsiteY1044" fmla="*/ 43682 h 927411"/>
                <a:gd name="connsiteX1045" fmla="*/ 71828 w 951642"/>
                <a:gd name="connsiteY1045" fmla="*/ 43682 h 927411"/>
                <a:gd name="connsiteX1046" fmla="*/ 75734 w 951642"/>
                <a:gd name="connsiteY1046" fmla="*/ 47587 h 927411"/>
                <a:gd name="connsiteX1047" fmla="*/ 71828 w 951642"/>
                <a:gd name="connsiteY1047" fmla="*/ 51493 h 927411"/>
                <a:gd name="connsiteX1048" fmla="*/ 67923 w 951642"/>
                <a:gd name="connsiteY1048" fmla="*/ 47587 h 927411"/>
                <a:gd name="connsiteX1049" fmla="*/ 71828 w 951642"/>
                <a:gd name="connsiteY1049" fmla="*/ 43682 h 927411"/>
                <a:gd name="connsiteX1050" fmla="*/ 924706 w 951642"/>
                <a:gd name="connsiteY1050" fmla="*/ 0 h 927411"/>
                <a:gd name="connsiteX1051" fmla="*/ 927392 w 951642"/>
                <a:gd name="connsiteY1051" fmla="*/ 2696 h 927411"/>
                <a:gd name="connsiteX1052" fmla="*/ 924706 w 951642"/>
                <a:gd name="connsiteY1052" fmla="*/ 5391 h 927411"/>
                <a:gd name="connsiteX1053" fmla="*/ 922001 w 951642"/>
                <a:gd name="connsiteY1053" fmla="*/ 2696 h 927411"/>
                <a:gd name="connsiteX1054" fmla="*/ 924706 w 951642"/>
                <a:gd name="connsiteY1054" fmla="*/ 0 h 927411"/>
                <a:gd name="connsiteX1055" fmla="*/ 834914 w 951642"/>
                <a:gd name="connsiteY1055" fmla="*/ 0 h 927411"/>
                <a:gd name="connsiteX1056" fmla="*/ 837610 w 951642"/>
                <a:gd name="connsiteY1056" fmla="*/ 2696 h 927411"/>
                <a:gd name="connsiteX1057" fmla="*/ 834914 w 951642"/>
                <a:gd name="connsiteY1057" fmla="*/ 5391 h 927411"/>
                <a:gd name="connsiteX1058" fmla="*/ 832228 w 951642"/>
                <a:gd name="connsiteY1058" fmla="*/ 2696 h 927411"/>
                <a:gd name="connsiteX1059" fmla="*/ 834914 w 951642"/>
                <a:gd name="connsiteY1059" fmla="*/ 0 h 927411"/>
                <a:gd name="connsiteX1060" fmla="*/ 745151 w 951642"/>
                <a:gd name="connsiteY1060" fmla="*/ 0 h 927411"/>
                <a:gd name="connsiteX1061" fmla="*/ 747846 w 951642"/>
                <a:gd name="connsiteY1061" fmla="*/ 2696 h 927411"/>
                <a:gd name="connsiteX1062" fmla="*/ 745151 w 951642"/>
                <a:gd name="connsiteY1062" fmla="*/ 5391 h 927411"/>
                <a:gd name="connsiteX1063" fmla="*/ 742455 w 951642"/>
                <a:gd name="connsiteY1063" fmla="*/ 2696 h 927411"/>
                <a:gd name="connsiteX1064" fmla="*/ 745151 w 951642"/>
                <a:gd name="connsiteY1064" fmla="*/ 0 h 927411"/>
                <a:gd name="connsiteX1065" fmla="*/ 655368 w 951642"/>
                <a:gd name="connsiteY1065" fmla="*/ 0 h 927411"/>
                <a:gd name="connsiteX1066" fmla="*/ 658064 w 951642"/>
                <a:gd name="connsiteY1066" fmla="*/ 2696 h 927411"/>
                <a:gd name="connsiteX1067" fmla="*/ 655368 w 951642"/>
                <a:gd name="connsiteY1067" fmla="*/ 5391 h 927411"/>
                <a:gd name="connsiteX1068" fmla="*/ 652682 w 951642"/>
                <a:gd name="connsiteY1068" fmla="*/ 2696 h 927411"/>
                <a:gd name="connsiteX1069" fmla="*/ 655368 w 951642"/>
                <a:gd name="connsiteY1069" fmla="*/ 0 h 927411"/>
                <a:gd name="connsiteX1070" fmla="*/ 565594 w 951642"/>
                <a:gd name="connsiteY1070" fmla="*/ 0 h 927411"/>
                <a:gd name="connsiteX1071" fmla="*/ 568299 w 951642"/>
                <a:gd name="connsiteY1071" fmla="*/ 2696 h 927411"/>
                <a:gd name="connsiteX1072" fmla="*/ 565594 w 951642"/>
                <a:gd name="connsiteY1072" fmla="*/ 5391 h 927411"/>
                <a:gd name="connsiteX1073" fmla="*/ 562908 w 951642"/>
                <a:gd name="connsiteY1073" fmla="*/ 2696 h 927411"/>
                <a:gd name="connsiteX1074" fmla="*/ 565594 w 951642"/>
                <a:gd name="connsiteY1074" fmla="*/ 0 h 927411"/>
                <a:gd name="connsiteX1075" fmla="*/ 475822 w 951642"/>
                <a:gd name="connsiteY1075" fmla="*/ 0 h 927411"/>
                <a:gd name="connsiteX1076" fmla="*/ 478508 w 951642"/>
                <a:gd name="connsiteY1076" fmla="*/ 2696 h 927411"/>
                <a:gd name="connsiteX1077" fmla="*/ 475822 w 951642"/>
                <a:gd name="connsiteY1077" fmla="*/ 5391 h 927411"/>
                <a:gd name="connsiteX1078" fmla="*/ 473126 w 951642"/>
                <a:gd name="connsiteY1078" fmla="*/ 2696 h 927411"/>
                <a:gd name="connsiteX1079" fmla="*/ 475822 w 951642"/>
                <a:gd name="connsiteY1079" fmla="*/ 0 h 927411"/>
                <a:gd name="connsiteX1080" fmla="*/ 386039 w 951642"/>
                <a:gd name="connsiteY1080" fmla="*/ 0 h 927411"/>
                <a:gd name="connsiteX1081" fmla="*/ 388734 w 951642"/>
                <a:gd name="connsiteY1081" fmla="*/ 2696 h 927411"/>
                <a:gd name="connsiteX1082" fmla="*/ 386039 w 951642"/>
                <a:gd name="connsiteY1082" fmla="*/ 5391 h 927411"/>
                <a:gd name="connsiteX1083" fmla="*/ 383343 w 951642"/>
                <a:gd name="connsiteY1083" fmla="*/ 2696 h 927411"/>
                <a:gd name="connsiteX1084" fmla="*/ 386039 w 951642"/>
                <a:gd name="connsiteY1084" fmla="*/ 0 h 927411"/>
                <a:gd name="connsiteX1085" fmla="*/ 296266 w 951642"/>
                <a:gd name="connsiteY1085" fmla="*/ 0 h 927411"/>
                <a:gd name="connsiteX1086" fmla="*/ 298961 w 951642"/>
                <a:gd name="connsiteY1086" fmla="*/ 2696 h 927411"/>
                <a:gd name="connsiteX1087" fmla="*/ 296266 w 951642"/>
                <a:gd name="connsiteY1087" fmla="*/ 5391 h 927411"/>
                <a:gd name="connsiteX1088" fmla="*/ 293570 w 951642"/>
                <a:gd name="connsiteY1088" fmla="*/ 2696 h 927411"/>
                <a:gd name="connsiteX1089" fmla="*/ 296266 w 951642"/>
                <a:gd name="connsiteY1089" fmla="*/ 0 h 927411"/>
                <a:gd name="connsiteX1090" fmla="*/ 206493 w 951642"/>
                <a:gd name="connsiteY1090" fmla="*/ 0 h 927411"/>
                <a:gd name="connsiteX1091" fmla="*/ 209179 w 951642"/>
                <a:gd name="connsiteY1091" fmla="*/ 2696 h 927411"/>
                <a:gd name="connsiteX1092" fmla="*/ 206493 w 951642"/>
                <a:gd name="connsiteY1092" fmla="*/ 5391 h 927411"/>
                <a:gd name="connsiteX1093" fmla="*/ 203797 w 951642"/>
                <a:gd name="connsiteY1093" fmla="*/ 2696 h 927411"/>
                <a:gd name="connsiteX1094" fmla="*/ 206493 w 951642"/>
                <a:gd name="connsiteY1094" fmla="*/ 0 h 927411"/>
                <a:gd name="connsiteX1095" fmla="*/ 116719 w 951642"/>
                <a:gd name="connsiteY1095" fmla="*/ 0 h 927411"/>
                <a:gd name="connsiteX1096" fmla="*/ 119405 w 951642"/>
                <a:gd name="connsiteY1096" fmla="*/ 2696 h 927411"/>
                <a:gd name="connsiteX1097" fmla="*/ 116719 w 951642"/>
                <a:gd name="connsiteY1097" fmla="*/ 5391 h 927411"/>
                <a:gd name="connsiteX1098" fmla="*/ 114033 w 951642"/>
                <a:gd name="connsiteY1098" fmla="*/ 2696 h 927411"/>
                <a:gd name="connsiteX1099" fmla="*/ 116719 w 951642"/>
                <a:gd name="connsiteY1099" fmla="*/ 0 h 927411"/>
                <a:gd name="connsiteX1100" fmla="*/ 26937 w 951642"/>
                <a:gd name="connsiteY1100" fmla="*/ 0 h 927411"/>
                <a:gd name="connsiteX1101" fmla="*/ 29632 w 951642"/>
                <a:gd name="connsiteY1101" fmla="*/ 2696 h 927411"/>
                <a:gd name="connsiteX1102" fmla="*/ 26937 w 951642"/>
                <a:gd name="connsiteY1102" fmla="*/ 5391 h 927411"/>
                <a:gd name="connsiteX1103" fmla="*/ 24241 w 951642"/>
                <a:gd name="connsiteY1103" fmla="*/ 2696 h 927411"/>
                <a:gd name="connsiteX1104" fmla="*/ 26937 w 951642"/>
                <a:gd name="connsiteY1104" fmla="*/ 0 h 92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</a:cxnLst>
              <a:rect l="l" t="t" r="r" b="b"/>
              <a:pathLst>
                <a:path w="951642" h="927411">
                  <a:moveTo>
                    <a:pt x="655367" y="873548"/>
                  </a:moveTo>
                  <a:cubicBezTo>
                    <a:pt x="670239" y="873548"/>
                    <a:pt x="682294" y="885604"/>
                    <a:pt x="682294" y="900475"/>
                  </a:cubicBezTo>
                  <a:cubicBezTo>
                    <a:pt x="682294" y="915347"/>
                    <a:pt x="670239" y="927402"/>
                    <a:pt x="655367" y="927402"/>
                  </a:cubicBezTo>
                  <a:cubicBezTo>
                    <a:pt x="640496" y="927402"/>
                    <a:pt x="628440" y="915347"/>
                    <a:pt x="628440" y="900475"/>
                  </a:cubicBezTo>
                  <a:cubicBezTo>
                    <a:pt x="628440" y="885604"/>
                    <a:pt x="640496" y="873548"/>
                    <a:pt x="655367" y="873548"/>
                  </a:cubicBezTo>
                  <a:close/>
                  <a:moveTo>
                    <a:pt x="565594" y="873548"/>
                  </a:moveTo>
                  <a:cubicBezTo>
                    <a:pt x="580466" y="873548"/>
                    <a:pt x="592521" y="885604"/>
                    <a:pt x="592521" y="900475"/>
                  </a:cubicBezTo>
                  <a:cubicBezTo>
                    <a:pt x="592521" y="915347"/>
                    <a:pt x="580466" y="927402"/>
                    <a:pt x="565594" y="927402"/>
                  </a:cubicBezTo>
                  <a:cubicBezTo>
                    <a:pt x="550723" y="927402"/>
                    <a:pt x="538667" y="915347"/>
                    <a:pt x="538667" y="900475"/>
                  </a:cubicBezTo>
                  <a:cubicBezTo>
                    <a:pt x="538667" y="885604"/>
                    <a:pt x="550723" y="873548"/>
                    <a:pt x="565594" y="873548"/>
                  </a:cubicBezTo>
                  <a:close/>
                  <a:moveTo>
                    <a:pt x="386048" y="873548"/>
                  </a:moveTo>
                  <a:cubicBezTo>
                    <a:pt x="400920" y="873548"/>
                    <a:pt x="412975" y="885604"/>
                    <a:pt x="412975" y="900475"/>
                  </a:cubicBezTo>
                  <a:cubicBezTo>
                    <a:pt x="412975" y="915347"/>
                    <a:pt x="400920" y="927402"/>
                    <a:pt x="386048" y="927402"/>
                  </a:cubicBezTo>
                  <a:cubicBezTo>
                    <a:pt x="371177" y="927402"/>
                    <a:pt x="359121" y="915347"/>
                    <a:pt x="359121" y="900475"/>
                  </a:cubicBezTo>
                  <a:cubicBezTo>
                    <a:pt x="359121" y="885604"/>
                    <a:pt x="371177" y="873548"/>
                    <a:pt x="386048" y="873548"/>
                  </a:cubicBezTo>
                  <a:close/>
                  <a:moveTo>
                    <a:pt x="296265" y="873548"/>
                  </a:moveTo>
                  <a:cubicBezTo>
                    <a:pt x="311137" y="873548"/>
                    <a:pt x="323192" y="885604"/>
                    <a:pt x="323192" y="900475"/>
                  </a:cubicBezTo>
                  <a:cubicBezTo>
                    <a:pt x="323192" y="915347"/>
                    <a:pt x="311137" y="927402"/>
                    <a:pt x="296265" y="927402"/>
                  </a:cubicBezTo>
                  <a:cubicBezTo>
                    <a:pt x="281394" y="927402"/>
                    <a:pt x="269338" y="915347"/>
                    <a:pt x="269338" y="900475"/>
                  </a:cubicBezTo>
                  <a:cubicBezTo>
                    <a:pt x="269338" y="885604"/>
                    <a:pt x="281394" y="873548"/>
                    <a:pt x="296265" y="873548"/>
                  </a:cubicBezTo>
                  <a:close/>
                  <a:moveTo>
                    <a:pt x="924706" y="873538"/>
                  </a:moveTo>
                  <a:cubicBezTo>
                    <a:pt x="939582" y="873538"/>
                    <a:pt x="951642" y="885598"/>
                    <a:pt x="951642" y="900475"/>
                  </a:cubicBezTo>
                  <a:cubicBezTo>
                    <a:pt x="951642" y="915351"/>
                    <a:pt x="939582" y="927411"/>
                    <a:pt x="924706" y="927411"/>
                  </a:cubicBezTo>
                  <a:cubicBezTo>
                    <a:pt x="909829" y="927411"/>
                    <a:pt x="897769" y="915351"/>
                    <a:pt x="897769" y="900475"/>
                  </a:cubicBezTo>
                  <a:cubicBezTo>
                    <a:pt x="897769" y="885598"/>
                    <a:pt x="909829" y="873538"/>
                    <a:pt x="924706" y="873538"/>
                  </a:cubicBezTo>
                  <a:close/>
                  <a:moveTo>
                    <a:pt x="834924" y="873538"/>
                  </a:moveTo>
                  <a:cubicBezTo>
                    <a:pt x="849800" y="873538"/>
                    <a:pt x="861860" y="885598"/>
                    <a:pt x="861860" y="900475"/>
                  </a:cubicBezTo>
                  <a:cubicBezTo>
                    <a:pt x="861860" y="915351"/>
                    <a:pt x="849800" y="927411"/>
                    <a:pt x="834924" y="927411"/>
                  </a:cubicBezTo>
                  <a:cubicBezTo>
                    <a:pt x="820047" y="927411"/>
                    <a:pt x="807987" y="915351"/>
                    <a:pt x="807987" y="900475"/>
                  </a:cubicBezTo>
                  <a:cubicBezTo>
                    <a:pt x="807987" y="885598"/>
                    <a:pt x="820047" y="873538"/>
                    <a:pt x="834924" y="873538"/>
                  </a:cubicBezTo>
                  <a:close/>
                  <a:moveTo>
                    <a:pt x="745151" y="873538"/>
                  </a:moveTo>
                  <a:cubicBezTo>
                    <a:pt x="760027" y="873538"/>
                    <a:pt x="772087" y="885598"/>
                    <a:pt x="772087" y="900475"/>
                  </a:cubicBezTo>
                  <a:cubicBezTo>
                    <a:pt x="772087" y="915351"/>
                    <a:pt x="760027" y="927411"/>
                    <a:pt x="745151" y="927411"/>
                  </a:cubicBezTo>
                  <a:cubicBezTo>
                    <a:pt x="730274" y="927411"/>
                    <a:pt x="718214" y="915351"/>
                    <a:pt x="718214" y="900475"/>
                  </a:cubicBezTo>
                  <a:cubicBezTo>
                    <a:pt x="718214" y="885598"/>
                    <a:pt x="730274" y="873538"/>
                    <a:pt x="745151" y="873538"/>
                  </a:cubicBezTo>
                  <a:close/>
                  <a:moveTo>
                    <a:pt x="475822" y="873538"/>
                  </a:moveTo>
                  <a:cubicBezTo>
                    <a:pt x="490698" y="873538"/>
                    <a:pt x="502758" y="885598"/>
                    <a:pt x="502758" y="900475"/>
                  </a:cubicBezTo>
                  <a:cubicBezTo>
                    <a:pt x="502758" y="915351"/>
                    <a:pt x="490698" y="927411"/>
                    <a:pt x="475822" y="927411"/>
                  </a:cubicBezTo>
                  <a:cubicBezTo>
                    <a:pt x="460945" y="927411"/>
                    <a:pt x="448885" y="915351"/>
                    <a:pt x="448885" y="900475"/>
                  </a:cubicBezTo>
                  <a:cubicBezTo>
                    <a:pt x="448885" y="885598"/>
                    <a:pt x="460945" y="873538"/>
                    <a:pt x="475822" y="873538"/>
                  </a:cubicBezTo>
                  <a:close/>
                  <a:moveTo>
                    <a:pt x="206493" y="873538"/>
                  </a:moveTo>
                  <a:cubicBezTo>
                    <a:pt x="221369" y="873538"/>
                    <a:pt x="233429" y="885598"/>
                    <a:pt x="233429" y="900475"/>
                  </a:cubicBezTo>
                  <a:cubicBezTo>
                    <a:pt x="233429" y="915351"/>
                    <a:pt x="221369" y="927411"/>
                    <a:pt x="206493" y="927411"/>
                  </a:cubicBezTo>
                  <a:cubicBezTo>
                    <a:pt x="191616" y="927411"/>
                    <a:pt x="179556" y="915351"/>
                    <a:pt x="179556" y="900475"/>
                  </a:cubicBezTo>
                  <a:cubicBezTo>
                    <a:pt x="179556" y="885598"/>
                    <a:pt x="191616" y="873538"/>
                    <a:pt x="206493" y="873538"/>
                  </a:cubicBezTo>
                  <a:close/>
                  <a:moveTo>
                    <a:pt x="116710" y="873538"/>
                  </a:moveTo>
                  <a:cubicBezTo>
                    <a:pt x="131586" y="873538"/>
                    <a:pt x="143646" y="885598"/>
                    <a:pt x="143646" y="900475"/>
                  </a:cubicBezTo>
                  <a:cubicBezTo>
                    <a:pt x="143646" y="915351"/>
                    <a:pt x="131586" y="927411"/>
                    <a:pt x="116710" y="927411"/>
                  </a:cubicBezTo>
                  <a:cubicBezTo>
                    <a:pt x="101833" y="927411"/>
                    <a:pt x="89773" y="915351"/>
                    <a:pt x="89773" y="900475"/>
                  </a:cubicBezTo>
                  <a:cubicBezTo>
                    <a:pt x="89773" y="885598"/>
                    <a:pt x="101833" y="873538"/>
                    <a:pt x="116710" y="873538"/>
                  </a:cubicBezTo>
                  <a:close/>
                  <a:moveTo>
                    <a:pt x="26937" y="873538"/>
                  </a:moveTo>
                  <a:cubicBezTo>
                    <a:pt x="41813" y="873538"/>
                    <a:pt x="53873" y="885598"/>
                    <a:pt x="53873" y="900475"/>
                  </a:cubicBezTo>
                  <a:cubicBezTo>
                    <a:pt x="53873" y="915351"/>
                    <a:pt x="41813" y="927411"/>
                    <a:pt x="26937" y="927411"/>
                  </a:cubicBezTo>
                  <a:cubicBezTo>
                    <a:pt x="12060" y="927411"/>
                    <a:pt x="0" y="915351"/>
                    <a:pt x="0" y="900475"/>
                  </a:cubicBezTo>
                  <a:cubicBezTo>
                    <a:pt x="0" y="885598"/>
                    <a:pt x="12060" y="873538"/>
                    <a:pt x="26937" y="873538"/>
                  </a:cubicBezTo>
                  <a:close/>
                  <a:moveTo>
                    <a:pt x="879815" y="829866"/>
                  </a:moveTo>
                  <a:cubicBezTo>
                    <a:pt x="894018" y="829866"/>
                    <a:pt x="905532" y="841380"/>
                    <a:pt x="905532" y="855583"/>
                  </a:cubicBezTo>
                  <a:cubicBezTo>
                    <a:pt x="905532" y="869787"/>
                    <a:pt x="894018" y="881301"/>
                    <a:pt x="879815" y="881301"/>
                  </a:cubicBezTo>
                  <a:cubicBezTo>
                    <a:pt x="865611" y="881301"/>
                    <a:pt x="854097" y="869787"/>
                    <a:pt x="854097" y="855583"/>
                  </a:cubicBezTo>
                  <a:cubicBezTo>
                    <a:pt x="854097" y="841380"/>
                    <a:pt x="865611" y="829866"/>
                    <a:pt x="879815" y="829866"/>
                  </a:cubicBezTo>
                  <a:close/>
                  <a:moveTo>
                    <a:pt x="790033" y="829866"/>
                  </a:moveTo>
                  <a:cubicBezTo>
                    <a:pt x="804236" y="829866"/>
                    <a:pt x="815750" y="841380"/>
                    <a:pt x="815750" y="855583"/>
                  </a:cubicBezTo>
                  <a:cubicBezTo>
                    <a:pt x="815750" y="869787"/>
                    <a:pt x="804236" y="881301"/>
                    <a:pt x="790033" y="881301"/>
                  </a:cubicBezTo>
                  <a:cubicBezTo>
                    <a:pt x="775829" y="881301"/>
                    <a:pt x="764315" y="869787"/>
                    <a:pt x="764315" y="855583"/>
                  </a:cubicBezTo>
                  <a:cubicBezTo>
                    <a:pt x="764315" y="841380"/>
                    <a:pt x="775829" y="829866"/>
                    <a:pt x="790033" y="829866"/>
                  </a:cubicBezTo>
                  <a:close/>
                  <a:moveTo>
                    <a:pt x="700269" y="829866"/>
                  </a:moveTo>
                  <a:cubicBezTo>
                    <a:pt x="714472" y="829866"/>
                    <a:pt x="725986" y="841380"/>
                    <a:pt x="725986" y="855583"/>
                  </a:cubicBezTo>
                  <a:cubicBezTo>
                    <a:pt x="725986" y="869787"/>
                    <a:pt x="714472" y="881301"/>
                    <a:pt x="700269" y="881301"/>
                  </a:cubicBezTo>
                  <a:cubicBezTo>
                    <a:pt x="686065" y="881301"/>
                    <a:pt x="674551" y="869787"/>
                    <a:pt x="674551" y="855583"/>
                  </a:cubicBezTo>
                  <a:cubicBezTo>
                    <a:pt x="674551" y="841380"/>
                    <a:pt x="686065" y="829866"/>
                    <a:pt x="700269" y="829866"/>
                  </a:cubicBezTo>
                  <a:close/>
                  <a:moveTo>
                    <a:pt x="610486" y="829866"/>
                  </a:moveTo>
                  <a:cubicBezTo>
                    <a:pt x="624689" y="829866"/>
                    <a:pt x="636203" y="841380"/>
                    <a:pt x="636203" y="855583"/>
                  </a:cubicBezTo>
                  <a:cubicBezTo>
                    <a:pt x="636203" y="869787"/>
                    <a:pt x="624689" y="881301"/>
                    <a:pt x="610486" y="881301"/>
                  </a:cubicBezTo>
                  <a:cubicBezTo>
                    <a:pt x="596282" y="881301"/>
                    <a:pt x="584768" y="869787"/>
                    <a:pt x="584768" y="855583"/>
                  </a:cubicBezTo>
                  <a:cubicBezTo>
                    <a:pt x="584768" y="841380"/>
                    <a:pt x="596282" y="829866"/>
                    <a:pt x="610486" y="829866"/>
                  </a:cubicBezTo>
                  <a:close/>
                  <a:moveTo>
                    <a:pt x="520703" y="829866"/>
                  </a:moveTo>
                  <a:cubicBezTo>
                    <a:pt x="534907" y="829866"/>
                    <a:pt x="546421" y="841380"/>
                    <a:pt x="546421" y="855583"/>
                  </a:cubicBezTo>
                  <a:cubicBezTo>
                    <a:pt x="546421" y="869787"/>
                    <a:pt x="534907" y="881301"/>
                    <a:pt x="520703" y="881301"/>
                  </a:cubicBezTo>
                  <a:cubicBezTo>
                    <a:pt x="506500" y="881301"/>
                    <a:pt x="494986" y="869787"/>
                    <a:pt x="494986" y="855583"/>
                  </a:cubicBezTo>
                  <a:cubicBezTo>
                    <a:pt x="494986" y="841380"/>
                    <a:pt x="506500" y="829866"/>
                    <a:pt x="520703" y="829866"/>
                  </a:cubicBezTo>
                  <a:close/>
                  <a:moveTo>
                    <a:pt x="430931" y="829866"/>
                  </a:moveTo>
                  <a:cubicBezTo>
                    <a:pt x="445134" y="829866"/>
                    <a:pt x="456648" y="841380"/>
                    <a:pt x="456648" y="855583"/>
                  </a:cubicBezTo>
                  <a:cubicBezTo>
                    <a:pt x="456648" y="869787"/>
                    <a:pt x="445134" y="881301"/>
                    <a:pt x="430931" y="881301"/>
                  </a:cubicBezTo>
                  <a:cubicBezTo>
                    <a:pt x="416727" y="881301"/>
                    <a:pt x="405213" y="869787"/>
                    <a:pt x="405213" y="855583"/>
                  </a:cubicBezTo>
                  <a:cubicBezTo>
                    <a:pt x="405213" y="841380"/>
                    <a:pt x="416727" y="829866"/>
                    <a:pt x="430931" y="829866"/>
                  </a:cubicBezTo>
                  <a:close/>
                  <a:moveTo>
                    <a:pt x="341156" y="829866"/>
                  </a:moveTo>
                  <a:cubicBezTo>
                    <a:pt x="355360" y="829866"/>
                    <a:pt x="366874" y="841380"/>
                    <a:pt x="366874" y="855583"/>
                  </a:cubicBezTo>
                  <a:cubicBezTo>
                    <a:pt x="366874" y="869787"/>
                    <a:pt x="355360" y="881301"/>
                    <a:pt x="341156" y="881301"/>
                  </a:cubicBezTo>
                  <a:cubicBezTo>
                    <a:pt x="326953" y="881301"/>
                    <a:pt x="315439" y="869787"/>
                    <a:pt x="315439" y="855583"/>
                  </a:cubicBezTo>
                  <a:cubicBezTo>
                    <a:pt x="315439" y="841380"/>
                    <a:pt x="326953" y="829866"/>
                    <a:pt x="341156" y="829866"/>
                  </a:cubicBezTo>
                  <a:close/>
                  <a:moveTo>
                    <a:pt x="251374" y="829866"/>
                  </a:moveTo>
                  <a:cubicBezTo>
                    <a:pt x="265578" y="829866"/>
                    <a:pt x="277092" y="841380"/>
                    <a:pt x="277092" y="855583"/>
                  </a:cubicBezTo>
                  <a:cubicBezTo>
                    <a:pt x="277092" y="869787"/>
                    <a:pt x="265578" y="881301"/>
                    <a:pt x="251374" y="881301"/>
                  </a:cubicBezTo>
                  <a:cubicBezTo>
                    <a:pt x="237171" y="881301"/>
                    <a:pt x="225657" y="869787"/>
                    <a:pt x="225657" y="855583"/>
                  </a:cubicBezTo>
                  <a:cubicBezTo>
                    <a:pt x="225657" y="841380"/>
                    <a:pt x="237171" y="829866"/>
                    <a:pt x="251374" y="829866"/>
                  </a:cubicBezTo>
                  <a:close/>
                  <a:moveTo>
                    <a:pt x="161601" y="829866"/>
                  </a:moveTo>
                  <a:cubicBezTo>
                    <a:pt x="175805" y="829866"/>
                    <a:pt x="187319" y="841380"/>
                    <a:pt x="187319" y="855583"/>
                  </a:cubicBezTo>
                  <a:cubicBezTo>
                    <a:pt x="187319" y="869787"/>
                    <a:pt x="175805" y="881301"/>
                    <a:pt x="161601" y="881301"/>
                  </a:cubicBezTo>
                  <a:cubicBezTo>
                    <a:pt x="147398" y="881301"/>
                    <a:pt x="135884" y="869787"/>
                    <a:pt x="135884" y="855583"/>
                  </a:cubicBezTo>
                  <a:cubicBezTo>
                    <a:pt x="135884" y="841380"/>
                    <a:pt x="147398" y="829866"/>
                    <a:pt x="161601" y="829866"/>
                  </a:cubicBezTo>
                  <a:close/>
                  <a:moveTo>
                    <a:pt x="71819" y="829866"/>
                  </a:moveTo>
                  <a:cubicBezTo>
                    <a:pt x="86022" y="829866"/>
                    <a:pt x="97536" y="841380"/>
                    <a:pt x="97536" y="855583"/>
                  </a:cubicBezTo>
                  <a:cubicBezTo>
                    <a:pt x="97536" y="869787"/>
                    <a:pt x="86022" y="881301"/>
                    <a:pt x="71819" y="881301"/>
                  </a:cubicBezTo>
                  <a:cubicBezTo>
                    <a:pt x="57615" y="881301"/>
                    <a:pt x="46101" y="869787"/>
                    <a:pt x="46101" y="855583"/>
                  </a:cubicBezTo>
                  <a:cubicBezTo>
                    <a:pt x="46101" y="841380"/>
                    <a:pt x="57615" y="829866"/>
                    <a:pt x="71819" y="829866"/>
                  </a:cubicBezTo>
                  <a:close/>
                  <a:moveTo>
                    <a:pt x="924697" y="786184"/>
                  </a:moveTo>
                  <a:cubicBezTo>
                    <a:pt x="938232" y="786184"/>
                    <a:pt x="949205" y="797157"/>
                    <a:pt x="949205" y="810692"/>
                  </a:cubicBezTo>
                  <a:cubicBezTo>
                    <a:pt x="949205" y="824227"/>
                    <a:pt x="938232" y="835200"/>
                    <a:pt x="924697" y="835200"/>
                  </a:cubicBezTo>
                  <a:cubicBezTo>
                    <a:pt x="911162" y="835200"/>
                    <a:pt x="900189" y="824227"/>
                    <a:pt x="900189" y="810692"/>
                  </a:cubicBezTo>
                  <a:cubicBezTo>
                    <a:pt x="900189" y="797157"/>
                    <a:pt x="911162" y="786184"/>
                    <a:pt x="924697" y="786184"/>
                  </a:cubicBezTo>
                  <a:close/>
                  <a:moveTo>
                    <a:pt x="834924" y="786184"/>
                  </a:moveTo>
                  <a:cubicBezTo>
                    <a:pt x="848459" y="786184"/>
                    <a:pt x="859432" y="797157"/>
                    <a:pt x="859432" y="810692"/>
                  </a:cubicBezTo>
                  <a:cubicBezTo>
                    <a:pt x="859432" y="824227"/>
                    <a:pt x="848459" y="835200"/>
                    <a:pt x="834924" y="835200"/>
                  </a:cubicBezTo>
                  <a:cubicBezTo>
                    <a:pt x="821389" y="835200"/>
                    <a:pt x="810416" y="824227"/>
                    <a:pt x="810416" y="810692"/>
                  </a:cubicBezTo>
                  <a:cubicBezTo>
                    <a:pt x="810416" y="797157"/>
                    <a:pt x="821389" y="786184"/>
                    <a:pt x="834924" y="786184"/>
                  </a:cubicBezTo>
                  <a:close/>
                  <a:moveTo>
                    <a:pt x="745150" y="786184"/>
                  </a:moveTo>
                  <a:cubicBezTo>
                    <a:pt x="758685" y="786184"/>
                    <a:pt x="769658" y="797157"/>
                    <a:pt x="769658" y="810692"/>
                  </a:cubicBezTo>
                  <a:cubicBezTo>
                    <a:pt x="769658" y="824227"/>
                    <a:pt x="758685" y="835200"/>
                    <a:pt x="745150" y="835200"/>
                  </a:cubicBezTo>
                  <a:cubicBezTo>
                    <a:pt x="731615" y="835200"/>
                    <a:pt x="720642" y="824227"/>
                    <a:pt x="720642" y="810692"/>
                  </a:cubicBezTo>
                  <a:cubicBezTo>
                    <a:pt x="720642" y="797157"/>
                    <a:pt x="731615" y="786184"/>
                    <a:pt x="745150" y="786184"/>
                  </a:cubicBezTo>
                  <a:close/>
                  <a:moveTo>
                    <a:pt x="655377" y="786184"/>
                  </a:moveTo>
                  <a:cubicBezTo>
                    <a:pt x="668912" y="786184"/>
                    <a:pt x="679885" y="797157"/>
                    <a:pt x="679885" y="810692"/>
                  </a:cubicBezTo>
                  <a:cubicBezTo>
                    <a:pt x="679885" y="824227"/>
                    <a:pt x="668912" y="835200"/>
                    <a:pt x="655377" y="835200"/>
                  </a:cubicBezTo>
                  <a:cubicBezTo>
                    <a:pt x="641842" y="835200"/>
                    <a:pt x="630869" y="824227"/>
                    <a:pt x="630869" y="810692"/>
                  </a:cubicBezTo>
                  <a:cubicBezTo>
                    <a:pt x="630869" y="797157"/>
                    <a:pt x="641842" y="786184"/>
                    <a:pt x="655377" y="786184"/>
                  </a:cubicBezTo>
                  <a:close/>
                  <a:moveTo>
                    <a:pt x="565595" y="786184"/>
                  </a:moveTo>
                  <a:cubicBezTo>
                    <a:pt x="579130" y="786184"/>
                    <a:pt x="590103" y="797157"/>
                    <a:pt x="590103" y="810692"/>
                  </a:cubicBezTo>
                  <a:cubicBezTo>
                    <a:pt x="590103" y="824227"/>
                    <a:pt x="579130" y="835200"/>
                    <a:pt x="565595" y="835200"/>
                  </a:cubicBezTo>
                  <a:cubicBezTo>
                    <a:pt x="552060" y="835200"/>
                    <a:pt x="541087" y="824227"/>
                    <a:pt x="541087" y="810692"/>
                  </a:cubicBezTo>
                  <a:cubicBezTo>
                    <a:pt x="541087" y="797157"/>
                    <a:pt x="552059" y="786184"/>
                    <a:pt x="565595" y="786184"/>
                  </a:cubicBezTo>
                  <a:close/>
                  <a:moveTo>
                    <a:pt x="475822" y="786184"/>
                  </a:moveTo>
                  <a:cubicBezTo>
                    <a:pt x="489357" y="786184"/>
                    <a:pt x="500330" y="797157"/>
                    <a:pt x="500330" y="810692"/>
                  </a:cubicBezTo>
                  <a:cubicBezTo>
                    <a:pt x="500330" y="824227"/>
                    <a:pt x="489357" y="835200"/>
                    <a:pt x="475822" y="835200"/>
                  </a:cubicBezTo>
                  <a:cubicBezTo>
                    <a:pt x="462287" y="835200"/>
                    <a:pt x="451314" y="824227"/>
                    <a:pt x="451314" y="810692"/>
                  </a:cubicBezTo>
                  <a:cubicBezTo>
                    <a:pt x="451314" y="797157"/>
                    <a:pt x="462286" y="786184"/>
                    <a:pt x="475822" y="786184"/>
                  </a:cubicBezTo>
                  <a:close/>
                  <a:moveTo>
                    <a:pt x="386048" y="786184"/>
                  </a:moveTo>
                  <a:cubicBezTo>
                    <a:pt x="399583" y="786184"/>
                    <a:pt x="410556" y="797157"/>
                    <a:pt x="410556" y="810692"/>
                  </a:cubicBezTo>
                  <a:cubicBezTo>
                    <a:pt x="410556" y="824227"/>
                    <a:pt x="399583" y="835200"/>
                    <a:pt x="386048" y="835200"/>
                  </a:cubicBezTo>
                  <a:cubicBezTo>
                    <a:pt x="372513" y="835200"/>
                    <a:pt x="361540" y="824227"/>
                    <a:pt x="361540" y="810692"/>
                  </a:cubicBezTo>
                  <a:cubicBezTo>
                    <a:pt x="361540" y="797157"/>
                    <a:pt x="372512" y="786184"/>
                    <a:pt x="386048" y="786184"/>
                  </a:cubicBezTo>
                  <a:close/>
                  <a:moveTo>
                    <a:pt x="296266" y="786184"/>
                  </a:moveTo>
                  <a:cubicBezTo>
                    <a:pt x="309801" y="786184"/>
                    <a:pt x="320774" y="797157"/>
                    <a:pt x="320774" y="810692"/>
                  </a:cubicBezTo>
                  <a:cubicBezTo>
                    <a:pt x="320774" y="824227"/>
                    <a:pt x="309801" y="835200"/>
                    <a:pt x="296266" y="835200"/>
                  </a:cubicBezTo>
                  <a:cubicBezTo>
                    <a:pt x="282731" y="835200"/>
                    <a:pt x="271758" y="824227"/>
                    <a:pt x="271758" y="810692"/>
                  </a:cubicBezTo>
                  <a:cubicBezTo>
                    <a:pt x="271758" y="797157"/>
                    <a:pt x="282731" y="786184"/>
                    <a:pt x="296266" y="786184"/>
                  </a:cubicBezTo>
                  <a:close/>
                  <a:moveTo>
                    <a:pt x="206483" y="786184"/>
                  </a:moveTo>
                  <a:cubicBezTo>
                    <a:pt x="220018" y="786184"/>
                    <a:pt x="230991" y="797157"/>
                    <a:pt x="230991" y="810692"/>
                  </a:cubicBezTo>
                  <a:cubicBezTo>
                    <a:pt x="230991" y="824227"/>
                    <a:pt x="220018" y="835200"/>
                    <a:pt x="206483" y="835200"/>
                  </a:cubicBezTo>
                  <a:cubicBezTo>
                    <a:pt x="192948" y="835200"/>
                    <a:pt x="181975" y="824227"/>
                    <a:pt x="181975" y="810692"/>
                  </a:cubicBezTo>
                  <a:cubicBezTo>
                    <a:pt x="181975" y="797157"/>
                    <a:pt x="192948" y="786184"/>
                    <a:pt x="206483" y="786184"/>
                  </a:cubicBezTo>
                  <a:close/>
                  <a:moveTo>
                    <a:pt x="116710" y="786184"/>
                  </a:moveTo>
                  <a:cubicBezTo>
                    <a:pt x="130245" y="786184"/>
                    <a:pt x="141218" y="797157"/>
                    <a:pt x="141218" y="810692"/>
                  </a:cubicBezTo>
                  <a:cubicBezTo>
                    <a:pt x="141218" y="824227"/>
                    <a:pt x="130245" y="835200"/>
                    <a:pt x="116710" y="835200"/>
                  </a:cubicBezTo>
                  <a:cubicBezTo>
                    <a:pt x="103175" y="835200"/>
                    <a:pt x="92202" y="824227"/>
                    <a:pt x="92202" y="810692"/>
                  </a:cubicBezTo>
                  <a:cubicBezTo>
                    <a:pt x="92202" y="797157"/>
                    <a:pt x="103175" y="786184"/>
                    <a:pt x="116710" y="786184"/>
                  </a:cubicBezTo>
                  <a:close/>
                  <a:moveTo>
                    <a:pt x="26937" y="786184"/>
                  </a:moveTo>
                  <a:cubicBezTo>
                    <a:pt x="40472" y="786184"/>
                    <a:pt x="51445" y="797157"/>
                    <a:pt x="51445" y="810692"/>
                  </a:cubicBezTo>
                  <a:cubicBezTo>
                    <a:pt x="51445" y="824227"/>
                    <a:pt x="40472" y="835200"/>
                    <a:pt x="26937" y="835200"/>
                  </a:cubicBezTo>
                  <a:cubicBezTo>
                    <a:pt x="13402" y="835200"/>
                    <a:pt x="2429" y="824227"/>
                    <a:pt x="2429" y="810692"/>
                  </a:cubicBezTo>
                  <a:cubicBezTo>
                    <a:pt x="2429" y="797157"/>
                    <a:pt x="13402" y="786184"/>
                    <a:pt x="26937" y="786184"/>
                  </a:cubicBezTo>
                  <a:close/>
                  <a:moveTo>
                    <a:pt x="879815" y="742503"/>
                  </a:moveTo>
                  <a:cubicBezTo>
                    <a:pt x="892682" y="742503"/>
                    <a:pt x="903113" y="752934"/>
                    <a:pt x="903113" y="765801"/>
                  </a:cubicBezTo>
                  <a:cubicBezTo>
                    <a:pt x="903113" y="778668"/>
                    <a:pt x="892682" y="789099"/>
                    <a:pt x="879815" y="789099"/>
                  </a:cubicBezTo>
                  <a:cubicBezTo>
                    <a:pt x="866948" y="789099"/>
                    <a:pt x="856517" y="778668"/>
                    <a:pt x="856517" y="765801"/>
                  </a:cubicBezTo>
                  <a:cubicBezTo>
                    <a:pt x="856517" y="752934"/>
                    <a:pt x="866948" y="742503"/>
                    <a:pt x="879815" y="742503"/>
                  </a:cubicBezTo>
                  <a:close/>
                  <a:moveTo>
                    <a:pt x="790041" y="742503"/>
                  </a:moveTo>
                  <a:cubicBezTo>
                    <a:pt x="802908" y="742503"/>
                    <a:pt x="813339" y="752934"/>
                    <a:pt x="813339" y="765801"/>
                  </a:cubicBezTo>
                  <a:cubicBezTo>
                    <a:pt x="813339" y="778668"/>
                    <a:pt x="802908" y="789099"/>
                    <a:pt x="790041" y="789099"/>
                  </a:cubicBezTo>
                  <a:cubicBezTo>
                    <a:pt x="777174" y="789099"/>
                    <a:pt x="766743" y="778668"/>
                    <a:pt x="766743" y="765801"/>
                  </a:cubicBezTo>
                  <a:cubicBezTo>
                    <a:pt x="766743" y="752934"/>
                    <a:pt x="777174" y="742503"/>
                    <a:pt x="790041" y="742503"/>
                  </a:cubicBezTo>
                  <a:close/>
                  <a:moveTo>
                    <a:pt x="700259" y="742503"/>
                  </a:moveTo>
                  <a:cubicBezTo>
                    <a:pt x="713126" y="742503"/>
                    <a:pt x="723557" y="752934"/>
                    <a:pt x="723557" y="765801"/>
                  </a:cubicBezTo>
                  <a:cubicBezTo>
                    <a:pt x="723557" y="778668"/>
                    <a:pt x="713126" y="789099"/>
                    <a:pt x="700259" y="789099"/>
                  </a:cubicBezTo>
                  <a:cubicBezTo>
                    <a:pt x="687392" y="789099"/>
                    <a:pt x="676961" y="778668"/>
                    <a:pt x="676961" y="765801"/>
                  </a:cubicBezTo>
                  <a:cubicBezTo>
                    <a:pt x="676961" y="752934"/>
                    <a:pt x="687392" y="742503"/>
                    <a:pt x="700259" y="742503"/>
                  </a:cubicBezTo>
                  <a:close/>
                  <a:moveTo>
                    <a:pt x="610486" y="742503"/>
                  </a:moveTo>
                  <a:cubicBezTo>
                    <a:pt x="623353" y="742503"/>
                    <a:pt x="633784" y="752934"/>
                    <a:pt x="633784" y="765801"/>
                  </a:cubicBezTo>
                  <a:cubicBezTo>
                    <a:pt x="633784" y="778668"/>
                    <a:pt x="623353" y="789099"/>
                    <a:pt x="610486" y="789099"/>
                  </a:cubicBezTo>
                  <a:cubicBezTo>
                    <a:pt x="597619" y="789099"/>
                    <a:pt x="587188" y="778668"/>
                    <a:pt x="587188" y="765801"/>
                  </a:cubicBezTo>
                  <a:cubicBezTo>
                    <a:pt x="587188" y="752934"/>
                    <a:pt x="597619" y="742503"/>
                    <a:pt x="610486" y="742503"/>
                  </a:cubicBezTo>
                  <a:close/>
                  <a:moveTo>
                    <a:pt x="520703" y="742503"/>
                  </a:moveTo>
                  <a:cubicBezTo>
                    <a:pt x="533570" y="742503"/>
                    <a:pt x="544001" y="752934"/>
                    <a:pt x="544001" y="765801"/>
                  </a:cubicBezTo>
                  <a:cubicBezTo>
                    <a:pt x="544001" y="778668"/>
                    <a:pt x="533570" y="789099"/>
                    <a:pt x="520703" y="789099"/>
                  </a:cubicBezTo>
                  <a:cubicBezTo>
                    <a:pt x="507836" y="789099"/>
                    <a:pt x="497405" y="778668"/>
                    <a:pt x="497405" y="765801"/>
                  </a:cubicBezTo>
                  <a:cubicBezTo>
                    <a:pt x="497405" y="752934"/>
                    <a:pt x="507836" y="742503"/>
                    <a:pt x="520703" y="742503"/>
                  </a:cubicBezTo>
                  <a:close/>
                  <a:moveTo>
                    <a:pt x="430930" y="742503"/>
                  </a:moveTo>
                  <a:cubicBezTo>
                    <a:pt x="443797" y="742503"/>
                    <a:pt x="454228" y="752934"/>
                    <a:pt x="454228" y="765801"/>
                  </a:cubicBezTo>
                  <a:cubicBezTo>
                    <a:pt x="454228" y="778668"/>
                    <a:pt x="443797" y="789099"/>
                    <a:pt x="430930" y="789099"/>
                  </a:cubicBezTo>
                  <a:cubicBezTo>
                    <a:pt x="418063" y="789099"/>
                    <a:pt x="407632" y="778668"/>
                    <a:pt x="407632" y="765801"/>
                  </a:cubicBezTo>
                  <a:cubicBezTo>
                    <a:pt x="407632" y="752934"/>
                    <a:pt x="418063" y="742503"/>
                    <a:pt x="430930" y="742503"/>
                  </a:cubicBezTo>
                  <a:close/>
                  <a:moveTo>
                    <a:pt x="341157" y="742503"/>
                  </a:moveTo>
                  <a:cubicBezTo>
                    <a:pt x="354024" y="742503"/>
                    <a:pt x="364455" y="752934"/>
                    <a:pt x="364455" y="765801"/>
                  </a:cubicBezTo>
                  <a:cubicBezTo>
                    <a:pt x="364455" y="778668"/>
                    <a:pt x="354024" y="789099"/>
                    <a:pt x="341157" y="789099"/>
                  </a:cubicBezTo>
                  <a:cubicBezTo>
                    <a:pt x="328290" y="789099"/>
                    <a:pt x="317859" y="778668"/>
                    <a:pt x="317859" y="765801"/>
                  </a:cubicBezTo>
                  <a:cubicBezTo>
                    <a:pt x="317859" y="752934"/>
                    <a:pt x="328290" y="742503"/>
                    <a:pt x="341157" y="742503"/>
                  </a:cubicBezTo>
                  <a:close/>
                  <a:moveTo>
                    <a:pt x="251384" y="742503"/>
                  </a:moveTo>
                  <a:cubicBezTo>
                    <a:pt x="264251" y="742503"/>
                    <a:pt x="274682" y="752934"/>
                    <a:pt x="274682" y="765801"/>
                  </a:cubicBezTo>
                  <a:cubicBezTo>
                    <a:pt x="274682" y="778668"/>
                    <a:pt x="264251" y="789099"/>
                    <a:pt x="251384" y="789099"/>
                  </a:cubicBezTo>
                  <a:cubicBezTo>
                    <a:pt x="238517" y="789099"/>
                    <a:pt x="228086" y="778668"/>
                    <a:pt x="228086" y="765801"/>
                  </a:cubicBezTo>
                  <a:cubicBezTo>
                    <a:pt x="228086" y="752934"/>
                    <a:pt x="238517" y="742503"/>
                    <a:pt x="251384" y="742503"/>
                  </a:cubicBezTo>
                  <a:close/>
                  <a:moveTo>
                    <a:pt x="161601" y="742503"/>
                  </a:moveTo>
                  <a:cubicBezTo>
                    <a:pt x="174468" y="742503"/>
                    <a:pt x="184899" y="752934"/>
                    <a:pt x="184899" y="765801"/>
                  </a:cubicBezTo>
                  <a:cubicBezTo>
                    <a:pt x="184899" y="778668"/>
                    <a:pt x="174468" y="789099"/>
                    <a:pt x="161601" y="789099"/>
                  </a:cubicBezTo>
                  <a:cubicBezTo>
                    <a:pt x="148734" y="789099"/>
                    <a:pt x="138303" y="778668"/>
                    <a:pt x="138303" y="765801"/>
                  </a:cubicBezTo>
                  <a:cubicBezTo>
                    <a:pt x="138303" y="752934"/>
                    <a:pt x="148734" y="742503"/>
                    <a:pt x="161601" y="742503"/>
                  </a:cubicBezTo>
                  <a:close/>
                  <a:moveTo>
                    <a:pt x="71828" y="742503"/>
                  </a:moveTo>
                  <a:cubicBezTo>
                    <a:pt x="84695" y="742503"/>
                    <a:pt x="95126" y="752934"/>
                    <a:pt x="95126" y="765801"/>
                  </a:cubicBezTo>
                  <a:cubicBezTo>
                    <a:pt x="95126" y="778668"/>
                    <a:pt x="84695" y="789099"/>
                    <a:pt x="71828" y="789099"/>
                  </a:cubicBezTo>
                  <a:cubicBezTo>
                    <a:pt x="58961" y="789099"/>
                    <a:pt x="48530" y="778668"/>
                    <a:pt x="48530" y="765801"/>
                  </a:cubicBezTo>
                  <a:cubicBezTo>
                    <a:pt x="48530" y="752934"/>
                    <a:pt x="58961" y="742503"/>
                    <a:pt x="71828" y="742503"/>
                  </a:cubicBezTo>
                  <a:close/>
                  <a:moveTo>
                    <a:pt x="296266" y="698831"/>
                  </a:moveTo>
                  <a:cubicBezTo>
                    <a:pt x="308460" y="698831"/>
                    <a:pt x="318345" y="708716"/>
                    <a:pt x="318345" y="720910"/>
                  </a:cubicBezTo>
                  <a:cubicBezTo>
                    <a:pt x="318345" y="733104"/>
                    <a:pt x="308460" y="742989"/>
                    <a:pt x="296266" y="742989"/>
                  </a:cubicBezTo>
                  <a:cubicBezTo>
                    <a:pt x="284072" y="742989"/>
                    <a:pt x="274187" y="733104"/>
                    <a:pt x="274187" y="720910"/>
                  </a:cubicBezTo>
                  <a:cubicBezTo>
                    <a:pt x="274187" y="708716"/>
                    <a:pt x="284072" y="698831"/>
                    <a:pt x="296266" y="698831"/>
                  </a:cubicBezTo>
                  <a:close/>
                  <a:moveTo>
                    <a:pt x="924696" y="698821"/>
                  </a:moveTo>
                  <a:cubicBezTo>
                    <a:pt x="936896" y="698821"/>
                    <a:pt x="946785" y="708710"/>
                    <a:pt x="946785" y="720909"/>
                  </a:cubicBezTo>
                  <a:cubicBezTo>
                    <a:pt x="946785" y="733109"/>
                    <a:pt x="936896" y="742998"/>
                    <a:pt x="924696" y="742998"/>
                  </a:cubicBezTo>
                  <a:cubicBezTo>
                    <a:pt x="912497" y="742998"/>
                    <a:pt x="902608" y="733109"/>
                    <a:pt x="902608" y="720909"/>
                  </a:cubicBezTo>
                  <a:cubicBezTo>
                    <a:pt x="902608" y="708710"/>
                    <a:pt x="912497" y="698821"/>
                    <a:pt x="924696" y="698821"/>
                  </a:cubicBezTo>
                  <a:close/>
                  <a:moveTo>
                    <a:pt x="834923" y="698821"/>
                  </a:moveTo>
                  <a:cubicBezTo>
                    <a:pt x="847123" y="698821"/>
                    <a:pt x="857012" y="708710"/>
                    <a:pt x="857012" y="720909"/>
                  </a:cubicBezTo>
                  <a:cubicBezTo>
                    <a:pt x="857012" y="733109"/>
                    <a:pt x="847123" y="742998"/>
                    <a:pt x="834923" y="742998"/>
                  </a:cubicBezTo>
                  <a:cubicBezTo>
                    <a:pt x="822724" y="742998"/>
                    <a:pt x="812835" y="733109"/>
                    <a:pt x="812835" y="720909"/>
                  </a:cubicBezTo>
                  <a:cubicBezTo>
                    <a:pt x="812835" y="708710"/>
                    <a:pt x="822724" y="698821"/>
                    <a:pt x="834923" y="698821"/>
                  </a:cubicBezTo>
                  <a:close/>
                  <a:moveTo>
                    <a:pt x="745151" y="698821"/>
                  </a:moveTo>
                  <a:cubicBezTo>
                    <a:pt x="757350" y="698821"/>
                    <a:pt x="767239" y="708710"/>
                    <a:pt x="767239" y="720909"/>
                  </a:cubicBezTo>
                  <a:cubicBezTo>
                    <a:pt x="767239" y="733109"/>
                    <a:pt x="757350" y="742998"/>
                    <a:pt x="745151" y="742998"/>
                  </a:cubicBezTo>
                  <a:cubicBezTo>
                    <a:pt x="732951" y="742998"/>
                    <a:pt x="723062" y="733109"/>
                    <a:pt x="723062" y="720909"/>
                  </a:cubicBezTo>
                  <a:cubicBezTo>
                    <a:pt x="723062" y="708710"/>
                    <a:pt x="732951" y="698821"/>
                    <a:pt x="745151" y="698821"/>
                  </a:cubicBezTo>
                  <a:close/>
                  <a:moveTo>
                    <a:pt x="655367" y="698821"/>
                  </a:moveTo>
                  <a:cubicBezTo>
                    <a:pt x="667567" y="698821"/>
                    <a:pt x="677456" y="708710"/>
                    <a:pt x="677456" y="720909"/>
                  </a:cubicBezTo>
                  <a:cubicBezTo>
                    <a:pt x="677456" y="733109"/>
                    <a:pt x="667567" y="742998"/>
                    <a:pt x="655367" y="742998"/>
                  </a:cubicBezTo>
                  <a:cubicBezTo>
                    <a:pt x="643168" y="742998"/>
                    <a:pt x="633279" y="733109"/>
                    <a:pt x="633279" y="720909"/>
                  </a:cubicBezTo>
                  <a:cubicBezTo>
                    <a:pt x="633279" y="708710"/>
                    <a:pt x="643168" y="698821"/>
                    <a:pt x="655367" y="698821"/>
                  </a:cubicBezTo>
                  <a:close/>
                  <a:moveTo>
                    <a:pt x="565604" y="698821"/>
                  </a:moveTo>
                  <a:cubicBezTo>
                    <a:pt x="577804" y="698821"/>
                    <a:pt x="587693" y="708710"/>
                    <a:pt x="587693" y="720909"/>
                  </a:cubicBezTo>
                  <a:cubicBezTo>
                    <a:pt x="587693" y="733109"/>
                    <a:pt x="577804" y="742998"/>
                    <a:pt x="565604" y="742998"/>
                  </a:cubicBezTo>
                  <a:cubicBezTo>
                    <a:pt x="553405" y="742998"/>
                    <a:pt x="543516" y="733109"/>
                    <a:pt x="543516" y="720909"/>
                  </a:cubicBezTo>
                  <a:cubicBezTo>
                    <a:pt x="543516" y="708710"/>
                    <a:pt x="553405" y="698821"/>
                    <a:pt x="565604" y="698821"/>
                  </a:cubicBezTo>
                  <a:close/>
                  <a:moveTo>
                    <a:pt x="475821" y="698821"/>
                  </a:moveTo>
                  <a:cubicBezTo>
                    <a:pt x="488021" y="698821"/>
                    <a:pt x="497910" y="708710"/>
                    <a:pt x="497910" y="720909"/>
                  </a:cubicBezTo>
                  <a:cubicBezTo>
                    <a:pt x="497910" y="733109"/>
                    <a:pt x="488021" y="742998"/>
                    <a:pt x="475821" y="742998"/>
                  </a:cubicBezTo>
                  <a:cubicBezTo>
                    <a:pt x="463622" y="742998"/>
                    <a:pt x="453733" y="733109"/>
                    <a:pt x="453733" y="720909"/>
                  </a:cubicBezTo>
                  <a:cubicBezTo>
                    <a:pt x="453733" y="708710"/>
                    <a:pt x="463622" y="698821"/>
                    <a:pt x="475821" y="698821"/>
                  </a:cubicBezTo>
                  <a:close/>
                  <a:moveTo>
                    <a:pt x="386038" y="698821"/>
                  </a:moveTo>
                  <a:cubicBezTo>
                    <a:pt x="398238" y="698821"/>
                    <a:pt x="408127" y="708710"/>
                    <a:pt x="408127" y="720909"/>
                  </a:cubicBezTo>
                  <a:cubicBezTo>
                    <a:pt x="408127" y="733109"/>
                    <a:pt x="398238" y="742998"/>
                    <a:pt x="386038" y="742998"/>
                  </a:cubicBezTo>
                  <a:cubicBezTo>
                    <a:pt x="373839" y="742998"/>
                    <a:pt x="363950" y="733109"/>
                    <a:pt x="363950" y="720909"/>
                  </a:cubicBezTo>
                  <a:cubicBezTo>
                    <a:pt x="363950" y="708710"/>
                    <a:pt x="373839" y="698821"/>
                    <a:pt x="386038" y="698821"/>
                  </a:cubicBezTo>
                  <a:close/>
                  <a:moveTo>
                    <a:pt x="206492" y="698821"/>
                  </a:moveTo>
                  <a:cubicBezTo>
                    <a:pt x="218692" y="698821"/>
                    <a:pt x="228581" y="708710"/>
                    <a:pt x="228581" y="720909"/>
                  </a:cubicBezTo>
                  <a:cubicBezTo>
                    <a:pt x="228581" y="733109"/>
                    <a:pt x="218692" y="742998"/>
                    <a:pt x="206492" y="742998"/>
                  </a:cubicBezTo>
                  <a:cubicBezTo>
                    <a:pt x="194293" y="742998"/>
                    <a:pt x="184404" y="733109"/>
                    <a:pt x="184404" y="720909"/>
                  </a:cubicBezTo>
                  <a:cubicBezTo>
                    <a:pt x="184404" y="708710"/>
                    <a:pt x="194293" y="698821"/>
                    <a:pt x="206492" y="698821"/>
                  </a:cubicBezTo>
                  <a:close/>
                  <a:moveTo>
                    <a:pt x="116719" y="698821"/>
                  </a:moveTo>
                  <a:cubicBezTo>
                    <a:pt x="128919" y="698821"/>
                    <a:pt x="138808" y="708710"/>
                    <a:pt x="138808" y="720909"/>
                  </a:cubicBezTo>
                  <a:cubicBezTo>
                    <a:pt x="138808" y="733109"/>
                    <a:pt x="128919" y="742998"/>
                    <a:pt x="116719" y="742998"/>
                  </a:cubicBezTo>
                  <a:cubicBezTo>
                    <a:pt x="104520" y="742998"/>
                    <a:pt x="94631" y="733109"/>
                    <a:pt x="94631" y="720909"/>
                  </a:cubicBezTo>
                  <a:cubicBezTo>
                    <a:pt x="94631" y="708710"/>
                    <a:pt x="104520" y="698821"/>
                    <a:pt x="116719" y="698821"/>
                  </a:cubicBezTo>
                  <a:close/>
                  <a:moveTo>
                    <a:pt x="26936" y="698821"/>
                  </a:moveTo>
                  <a:cubicBezTo>
                    <a:pt x="39136" y="698821"/>
                    <a:pt x="49025" y="708710"/>
                    <a:pt x="49025" y="720909"/>
                  </a:cubicBezTo>
                  <a:cubicBezTo>
                    <a:pt x="49025" y="733109"/>
                    <a:pt x="39136" y="742998"/>
                    <a:pt x="26936" y="742998"/>
                  </a:cubicBezTo>
                  <a:cubicBezTo>
                    <a:pt x="14737" y="742998"/>
                    <a:pt x="4848" y="733109"/>
                    <a:pt x="4848" y="720909"/>
                  </a:cubicBezTo>
                  <a:cubicBezTo>
                    <a:pt x="4848" y="708710"/>
                    <a:pt x="14737" y="698821"/>
                    <a:pt x="26936" y="698821"/>
                  </a:cubicBezTo>
                  <a:close/>
                  <a:moveTo>
                    <a:pt x="879814" y="655158"/>
                  </a:moveTo>
                  <a:cubicBezTo>
                    <a:pt x="891340" y="655158"/>
                    <a:pt x="900684" y="664501"/>
                    <a:pt x="900684" y="676027"/>
                  </a:cubicBezTo>
                  <a:cubicBezTo>
                    <a:pt x="900684" y="687553"/>
                    <a:pt x="891340" y="696897"/>
                    <a:pt x="879814" y="696897"/>
                  </a:cubicBezTo>
                  <a:cubicBezTo>
                    <a:pt x="868288" y="696897"/>
                    <a:pt x="858945" y="687553"/>
                    <a:pt x="858945" y="676027"/>
                  </a:cubicBezTo>
                  <a:cubicBezTo>
                    <a:pt x="858945" y="664502"/>
                    <a:pt x="868288" y="655158"/>
                    <a:pt x="879814" y="655158"/>
                  </a:cubicBezTo>
                  <a:close/>
                  <a:moveTo>
                    <a:pt x="700259" y="655158"/>
                  </a:moveTo>
                  <a:cubicBezTo>
                    <a:pt x="711785" y="655158"/>
                    <a:pt x="721129" y="664501"/>
                    <a:pt x="721129" y="676027"/>
                  </a:cubicBezTo>
                  <a:cubicBezTo>
                    <a:pt x="721129" y="687553"/>
                    <a:pt x="711785" y="696897"/>
                    <a:pt x="700259" y="696897"/>
                  </a:cubicBezTo>
                  <a:cubicBezTo>
                    <a:pt x="688734" y="696897"/>
                    <a:pt x="679390" y="687553"/>
                    <a:pt x="679390" y="676027"/>
                  </a:cubicBezTo>
                  <a:cubicBezTo>
                    <a:pt x="679390" y="664502"/>
                    <a:pt x="688733" y="655158"/>
                    <a:pt x="700259" y="655158"/>
                  </a:cubicBezTo>
                  <a:close/>
                  <a:moveTo>
                    <a:pt x="610486" y="655158"/>
                  </a:moveTo>
                  <a:cubicBezTo>
                    <a:pt x="622012" y="655158"/>
                    <a:pt x="631356" y="664501"/>
                    <a:pt x="631356" y="676027"/>
                  </a:cubicBezTo>
                  <a:cubicBezTo>
                    <a:pt x="631356" y="687553"/>
                    <a:pt x="622012" y="696897"/>
                    <a:pt x="610486" y="696897"/>
                  </a:cubicBezTo>
                  <a:cubicBezTo>
                    <a:pt x="598960" y="696897"/>
                    <a:pt x="589617" y="687553"/>
                    <a:pt x="589617" y="676027"/>
                  </a:cubicBezTo>
                  <a:cubicBezTo>
                    <a:pt x="589617" y="664502"/>
                    <a:pt x="598960" y="655158"/>
                    <a:pt x="610486" y="655158"/>
                  </a:cubicBezTo>
                  <a:close/>
                  <a:moveTo>
                    <a:pt x="430930" y="655158"/>
                  </a:moveTo>
                  <a:cubicBezTo>
                    <a:pt x="442456" y="655158"/>
                    <a:pt x="451800" y="664501"/>
                    <a:pt x="451800" y="676027"/>
                  </a:cubicBezTo>
                  <a:cubicBezTo>
                    <a:pt x="451800" y="687553"/>
                    <a:pt x="442456" y="696897"/>
                    <a:pt x="430930" y="696897"/>
                  </a:cubicBezTo>
                  <a:cubicBezTo>
                    <a:pt x="419404" y="696897"/>
                    <a:pt x="410061" y="687553"/>
                    <a:pt x="410061" y="676027"/>
                  </a:cubicBezTo>
                  <a:cubicBezTo>
                    <a:pt x="410061" y="664502"/>
                    <a:pt x="419404" y="655158"/>
                    <a:pt x="430930" y="655158"/>
                  </a:cubicBezTo>
                  <a:close/>
                  <a:moveTo>
                    <a:pt x="341157" y="655158"/>
                  </a:moveTo>
                  <a:cubicBezTo>
                    <a:pt x="352683" y="655158"/>
                    <a:pt x="362027" y="664501"/>
                    <a:pt x="362027" y="676027"/>
                  </a:cubicBezTo>
                  <a:cubicBezTo>
                    <a:pt x="362027" y="687553"/>
                    <a:pt x="352683" y="696897"/>
                    <a:pt x="341157" y="696897"/>
                  </a:cubicBezTo>
                  <a:cubicBezTo>
                    <a:pt x="329631" y="696897"/>
                    <a:pt x="320288" y="687553"/>
                    <a:pt x="320288" y="676027"/>
                  </a:cubicBezTo>
                  <a:cubicBezTo>
                    <a:pt x="320288" y="664502"/>
                    <a:pt x="329631" y="655158"/>
                    <a:pt x="341157" y="655158"/>
                  </a:cubicBezTo>
                  <a:close/>
                  <a:moveTo>
                    <a:pt x="251374" y="655158"/>
                  </a:moveTo>
                  <a:cubicBezTo>
                    <a:pt x="262900" y="655158"/>
                    <a:pt x="272244" y="664501"/>
                    <a:pt x="272244" y="676027"/>
                  </a:cubicBezTo>
                  <a:cubicBezTo>
                    <a:pt x="272244" y="687553"/>
                    <a:pt x="262900" y="696897"/>
                    <a:pt x="251374" y="696897"/>
                  </a:cubicBezTo>
                  <a:cubicBezTo>
                    <a:pt x="239848" y="696897"/>
                    <a:pt x="230505" y="687553"/>
                    <a:pt x="230505" y="676027"/>
                  </a:cubicBezTo>
                  <a:cubicBezTo>
                    <a:pt x="230505" y="664502"/>
                    <a:pt x="239848" y="655158"/>
                    <a:pt x="251374" y="655158"/>
                  </a:cubicBezTo>
                  <a:close/>
                  <a:moveTo>
                    <a:pt x="161601" y="655158"/>
                  </a:moveTo>
                  <a:cubicBezTo>
                    <a:pt x="173127" y="655158"/>
                    <a:pt x="182471" y="664501"/>
                    <a:pt x="182471" y="676027"/>
                  </a:cubicBezTo>
                  <a:cubicBezTo>
                    <a:pt x="182471" y="687553"/>
                    <a:pt x="173127" y="696897"/>
                    <a:pt x="161601" y="696897"/>
                  </a:cubicBezTo>
                  <a:cubicBezTo>
                    <a:pt x="150075" y="696897"/>
                    <a:pt x="140732" y="687553"/>
                    <a:pt x="140732" y="676027"/>
                  </a:cubicBezTo>
                  <a:cubicBezTo>
                    <a:pt x="140732" y="664502"/>
                    <a:pt x="150075" y="655158"/>
                    <a:pt x="161601" y="655158"/>
                  </a:cubicBezTo>
                  <a:close/>
                  <a:moveTo>
                    <a:pt x="71828" y="655158"/>
                  </a:moveTo>
                  <a:cubicBezTo>
                    <a:pt x="83354" y="655158"/>
                    <a:pt x="92698" y="664501"/>
                    <a:pt x="92698" y="676027"/>
                  </a:cubicBezTo>
                  <a:cubicBezTo>
                    <a:pt x="92698" y="687553"/>
                    <a:pt x="83354" y="696897"/>
                    <a:pt x="71828" y="696897"/>
                  </a:cubicBezTo>
                  <a:cubicBezTo>
                    <a:pt x="60302" y="696897"/>
                    <a:pt x="50959" y="687553"/>
                    <a:pt x="50959" y="676027"/>
                  </a:cubicBezTo>
                  <a:cubicBezTo>
                    <a:pt x="50959" y="664502"/>
                    <a:pt x="60302" y="655158"/>
                    <a:pt x="71828" y="655158"/>
                  </a:cubicBezTo>
                  <a:close/>
                  <a:moveTo>
                    <a:pt x="790042" y="655149"/>
                  </a:moveTo>
                  <a:cubicBezTo>
                    <a:pt x="801573" y="655149"/>
                    <a:pt x="810921" y="664497"/>
                    <a:pt x="810921" y="676028"/>
                  </a:cubicBezTo>
                  <a:cubicBezTo>
                    <a:pt x="810921" y="687559"/>
                    <a:pt x="801573" y="696907"/>
                    <a:pt x="790042" y="696907"/>
                  </a:cubicBezTo>
                  <a:cubicBezTo>
                    <a:pt x="778511" y="696907"/>
                    <a:pt x="769163" y="687559"/>
                    <a:pt x="769163" y="676028"/>
                  </a:cubicBezTo>
                  <a:cubicBezTo>
                    <a:pt x="769163" y="664497"/>
                    <a:pt x="778511" y="655149"/>
                    <a:pt x="790042" y="655149"/>
                  </a:cubicBezTo>
                  <a:close/>
                  <a:moveTo>
                    <a:pt x="520703" y="655149"/>
                  </a:moveTo>
                  <a:cubicBezTo>
                    <a:pt x="532234" y="655149"/>
                    <a:pt x="541582" y="664497"/>
                    <a:pt x="541582" y="676028"/>
                  </a:cubicBezTo>
                  <a:cubicBezTo>
                    <a:pt x="541582" y="687559"/>
                    <a:pt x="532234" y="696907"/>
                    <a:pt x="520703" y="696907"/>
                  </a:cubicBezTo>
                  <a:cubicBezTo>
                    <a:pt x="509172" y="696907"/>
                    <a:pt x="499824" y="687559"/>
                    <a:pt x="499824" y="676028"/>
                  </a:cubicBezTo>
                  <a:cubicBezTo>
                    <a:pt x="499824" y="664497"/>
                    <a:pt x="509172" y="655149"/>
                    <a:pt x="520703" y="655149"/>
                  </a:cubicBezTo>
                  <a:close/>
                  <a:moveTo>
                    <a:pt x="924706" y="611477"/>
                  </a:moveTo>
                  <a:cubicBezTo>
                    <a:pt x="935563" y="611477"/>
                    <a:pt x="944365" y="620279"/>
                    <a:pt x="944365" y="631137"/>
                  </a:cubicBezTo>
                  <a:cubicBezTo>
                    <a:pt x="944365" y="641994"/>
                    <a:pt x="935563" y="650796"/>
                    <a:pt x="924706" y="650796"/>
                  </a:cubicBezTo>
                  <a:cubicBezTo>
                    <a:pt x="913848" y="650796"/>
                    <a:pt x="905046" y="641994"/>
                    <a:pt x="905046" y="631137"/>
                  </a:cubicBezTo>
                  <a:cubicBezTo>
                    <a:pt x="905046" y="620279"/>
                    <a:pt x="913848" y="611477"/>
                    <a:pt x="924706" y="611477"/>
                  </a:cubicBezTo>
                  <a:close/>
                  <a:moveTo>
                    <a:pt x="834924" y="611477"/>
                  </a:moveTo>
                  <a:cubicBezTo>
                    <a:pt x="845781" y="611477"/>
                    <a:pt x="854583" y="620279"/>
                    <a:pt x="854583" y="631137"/>
                  </a:cubicBezTo>
                  <a:cubicBezTo>
                    <a:pt x="854583" y="641994"/>
                    <a:pt x="845781" y="650796"/>
                    <a:pt x="834924" y="650796"/>
                  </a:cubicBezTo>
                  <a:cubicBezTo>
                    <a:pt x="824066" y="650796"/>
                    <a:pt x="815264" y="641994"/>
                    <a:pt x="815264" y="631137"/>
                  </a:cubicBezTo>
                  <a:cubicBezTo>
                    <a:pt x="815264" y="620279"/>
                    <a:pt x="824066" y="611477"/>
                    <a:pt x="834924" y="611477"/>
                  </a:cubicBezTo>
                  <a:close/>
                  <a:moveTo>
                    <a:pt x="745151" y="611477"/>
                  </a:moveTo>
                  <a:cubicBezTo>
                    <a:pt x="756008" y="611477"/>
                    <a:pt x="764810" y="620279"/>
                    <a:pt x="764810" y="631137"/>
                  </a:cubicBezTo>
                  <a:cubicBezTo>
                    <a:pt x="764810" y="641994"/>
                    <a:pt x="756008" y="650796"/>
                    <a:pt x="745151" y="650796"/>
                  </a:cubicBezTo>
                  <a:cubicBezTo>
                    <a:pt x="734293" y="650796"/>
                    <a:pt x="725491" y="641994"/>
                    <a:pt x="725491" y="631137"/>
                  </a:cubicBezTo>
                  <a:cubicBezTo>
                    <a:pt x="725491" y="620279"/>
                    <a:pt x="734293" y="611477"/>
                    <a:pt x="745151" y="611477"/>
                  </a:cubicBezTo>
                  <a:close/>
                  <a:moveTo>
                    <a:pt x="655368" y="611477"/>
                  </a:moveTo>
                  <a:cubicBezTo>
                    <a:pt x="666225" y="611477"/>
                    <a:pt x="675027" y="620279"/>
                    <a:pt x="675027" y="631137"/>
                  </a:cubicBezTo>
                  <a:cubicBezTo>
                    <a:pt x="675027" y="641994"/>
                    <a:pt x="666225" y="650796"/>
                    <a:pt x="655368" y="650796"/>
                  </a:cubicBezTo>
                  <a:cubicBezTo>
                    <a:pt x="644510" y="650796"/>
                    <a:pt x="635708" y="641994"/>
                    <a:pt x="635708" y="631137"/>
                  </a:cubicBezTo>
                  <a:cubicBezTo>
                    <a:pt x="635708" y="620279"/>
                    <a:pt x="644510" y="611477"/>
                    <a:pt x="655368" y="611477"/>
                  </a:cubicBezTo>
                  <a:close/>
                  <a:moveTo>
                    <a:pt x="565595" y="611477"/>
                  </a:moveTo>
                  <a:cubicBezTo>
                    <a:pt x="576452" y="611477"/>
                    <a:pt x="585254" y="620279"/>
                    <a:pt x="585254" y="631137"/>
                  </a:cubicBezTo>
                  <a:cubicBezTo>
                    <a:pt x="585254" y="641994"/>
                    <a:pt x="576452" y="650796"/>
                    <a:pt x="565595" y="650796"/>
                  </a:cubicBezTo>
                  <a:cubicBezTo>
                    <a:pt x="554737" y="650796"/>
                    <a:pt x="545935" y="641994"/>
                    <a:pt x="545935" y="631137"/>
                  </a:cubicBezTo>
                  <a:cubicBezTo>
                    <a:pt x="545935" y="620279"/>
                    <a:pt x="554737" y="611477"/>
                    <a:pt x="565595" y="611477"/>
                  </a:cubicBezTo>
                  <a:close/>
                  <a:moveTo>
                    <a:pt x="475822" y="611477"/>
                  </a:moveTo>
                  <a:cubicBezTo>
                    <a:pt x="486679" y="611477"/>
                    <a:pt x="495481" y="620279"/>
                    <a:pt x="495481" y="631137"/>
                  </a:cubicBezTo>
                  <a:cubicBezTo>
                    <a:pt x="495481" y="641994"/>
                    <a:pt x="486679" y="650796"/>
                    <a:pt x="475822" y="650796"/>
                  </a:cubicBezTo>
                  <a:cubicBezTo>
                    <a:pt x="464964" y="650796"/>
                    <a:pt x="456162" y="641994"/>
                    <a:pt x="456162" y="631137"/>
                  </a:cubicBezTo>
                  <a:cubicBezTo>
                    <a:pt x="456162" y="620279"/>
                    <a:pt x="464964" y="611477"/>
                    <a:pt x="475822" y="611477"/>
                  </a:cubicBezTo>
                  <a:close/>
                  <a:moveTo>
                    <a:pt x="386049" y="611477"/>
                  </a:moveTo>
                  <a:cubicBezTo>
                    <a:pt x="396906" y="611477"/>
                    <a:pt x="405708" y="620279"/>
                    <a:pt x="405708" y="631137"/>
                  </a:cubicBezTo>
                  <a:cubicBezTo>
                    <a:pt x="405708" y="641994"/>
                    <a:pt x="396906" y="650796"/>
                    <a:pt x="386049" y="650796"/>
                  </a:cubicBezTo>
                  <a:cubicBezTo>
                    <a:pt x="375191" y="650796"/>
                    <a:pt x="366389" y="641994"/>
                    <a:pt x="366389" y="631137"/>
                  </a:cubicBezTo>
                  <a:cubicBezTo>
                    <a:pt x="366389" y="620279"/>
                    <a:pt x="375191" y="611477"/>
                    <a:pt x="386049" y="611477"/>
                  </a:cubicBezTo>
                  <a:close/>
                  <a:moveTo>
                    <a:pt x="296266" y="611477"/>
                  </a:moveTo>
                  <a:cubicBezTo>
                    <a:pt x="307123" y="611477"/>
                    <a:pt x="315925" y="620279"/>
                    <a:pt x="315925" y="631137"/>
                  </a:cubicBezTo>
                  <a:cubicBezTo>
                    <a:pt x="315925" y="641994"/>
                    <a:pt x="307123" y="650796"/>
                    <a:pt x="296266" y="650796"/>
                  </a:cubicBezTo>
                  <a:cubicBezTo>
                    <a:pt x="285408" y="650796"/>
                    <a:pt x="276606" y="641994"/>
                    <a:pt x="276606" y="631137"/>
                  </a:cubicBezTo>
                  <a:cubicBezTo>
                    <a:pt x="276606" y="620279"/>
                    <a:pt x="285408" y="611477"/>
                    <a:pt x="296266" y="611477"/>
                  </a:cubicBezTo>
                  <a:close/>
                  <a:moveTo>
                    <a:pt x="206493" y="611477"/>
                  </a:moveTo>
                  <a:cubicBezTo>
                    <a:pt x="217350" y="611477"/>
                    <a:pt x="226152" y="620279"/>
                    <a:pt x="226152" y="631137"/>
                  </a:cubicBezTo>
                  <a:cubicBezTo>
                    <a:pt x="226152" y="641994"/>
                    <a:pt x="217350" y="650796"/>
                    <a:pt x="206493" y="650796"/>
                  </a:cubicBezTo>
                  <a:cubicBezTo>
                    <a:pt x="195635" y="650796"/>
                    <a:pt x="186833" y="641994"/>
                    <a:pt x="186833" y="631137"/>
                  </a:cubicBezTo>
                  <a:cubicBezTo>
                    <a:pt x="186833" y="620279"/>
                    <a:pt x="195635" y="611477"/>
                    <a:pt x="206493" y="611477"/>
                  </a:cubicBezTo>
                  <a:close/>
                  <a:moveTo>
                    <a:pt x="116710" y="611477"/>
                  </a:moveTo>
                  <a:cubicBezTo>
                    <a:pt x="127567" y="611477"/>
                    <a:pt x="136369" y="620279"/>
                    <a:pt x="136369" y="631137"/>
                  </a:cubicBezTo>
                  <a:cubicBezTo>
                    <a:pt x="136369" y="641994"/>
                    <a:pt x="127567" y="650796"/>
                    <a:pt x="116710" y="650796"/>
                  </a:cubicBezTo>
                  <a:cubicBezTo>
                    <a:pt x="105852" y="650796"/>
                    <a:pt x="97050" y="641994"/>
                    <a:pt x="97050" y="631137"/>
                  </a:cubicBezTo>
                  <a:cubicBezTo>
                    <a:pt x="97050" y="620279"/>
                    <a:pt x="105852" y="611477"/>
                    <a:pt x="116710" y="611477"/>
                  </a:cubicBezTo>
                  <a:close/>
                  <a:moveTo>
                    <a:pt x="26937" y="611477"/>
                  </a:moveTo>
                  <a:cubicBezTo>
                    <a:pt x="37794" y="611477"/>
                    <a:pt x="46596" y="620279"/>
                    <a:pt x="46596" y="631137"/>
                  </a:cubicBezTo>
                  <a:cubicBezTo>
                    <a:pt x="46596" y="641994"/>
                    <a:pt x="37794" y="650796"/>
                    <a:pt x="26937" y="650796"/>
                  </a:cubicBezTo>
                  <a:cubicBezTo>
                    <a:pt x="16079" y="650796"/>
                    <a:pt x="7277" y="641994"/>
                    <a:pt x="7277" y="631137"/>
                  </a:cubicBezTo>
                  <a:cubicBezTo>
                    <a:pt x="7277" y="620279"/>
                    <a:pt x="16079" y="611477"/>
                    <a:pt x="26937" y="611477"/>
                  </a:cubicBezTo>
                  <a:close/>
                  <a:moveTo>
                    <a:pt x="879815" y="567805"/>
                  </a:moveTo>
                  <a:cubicBezTo>
                    <a:pt x="890005" y="567805"/>
                    <a:pt x="898265" y="576065"/>
                    <a:pt x="898265" y="586255"/>
                  </a:cubicBezTo>
                  <a:cubicBezTo>
                    <a:pt x="898265" y="596445"/>
                    <a:pt x="890005" y="604705"/>
                    <a:pt x="879815" y="604705"/>
                  </a:cubicBezTo>
                  <a:cubicBezTo>
                    <a:pt x="869625" y="604705"/>
                    <a:pt x="861365" y="596444"/>
                    <a:pt x="861365" y="586255"/>
                  </a:cubicBezTo>
                  <a:cubicBezTo>
                    <a:pt x="861365" y="576065"/>
                    <a:pt x="869625" y="567805"/>
                    <a:pt x="879815" y="567805"/>
                  </a:cubicBezTo>
                  <a:close/>
                  <a:moveTo>
                    <a:pt x="790032" y="567805"/>
                  </a:moveTo>
                  <a:cubicBezTo>
                    <a:pt x="800222" y="567805"/>
                    <a:pt x="808482" y="576065"/>
                    <a:pt x="808482" y="586255"/>
                  </a:cubicBezTo>
                  <a:cubicBezTo>
                    <a:pt x="808482" y="596445"/>
                    <a:pt x="800222" y="604705"/>
                    <a:pt x="790032" y="604705"/>
                  </a:cubicBezTo>
                  <a:cubicBezTo>
                    <a:pt x="779842" y="604705"/>
                    <a:pt x="771582" y="596444"/>
                    <a:pt x="771582" y="586255"/>
                  </a:cubicBezTo>
                  <a:cubicBezTo>
                    <a:pt x="771582" y="576065"/>
                    <a:pt x="779842" y="567805"/>
                    <a:pt x="790032" y="567805"/>
                  </a:cubicBezTo>
                  <a:close/>
                  <a:moveTo>
                    <a:pt x="700269" y="567805"/>
                  </a:moveTo>
                  <a:cubicBezTo>
                    <a:pt x="710459" y="567805"/>
                    <a:pt x="718719" y="576065"/>
                    <a:pt x="718719" y="586255"/>
                  </a:cubicBezTo>
                  <a:cubicBezTo>
                    <a:pt x="718719" y="596445"/>
                    <a:pt x="710459" y="604705"/>
                    <a:pt x="700269" y="604705"/>
                  </a:cubicBezTo>
                  <a:cubicBezTo>
                    <a:pt x="690079" y="604705"/>
                    <a:pt x="681819" y="596444"/>
                    <a:pt x="681819" y="586255"/>
                  </a:cubicBezTo>
                  <a:cubicBezTo>
                    <a:pt x="681819" y="576065"/>
                    <a:pt x="690079" y="567805"/>
                    <a:pt x="700269" y="567805"/>
                  </a:cubicBezTo>
                  <a:close/>
                  <a:moveTo>
                    <a:pt x="610486" y="567805"/>
                  </a:moveTo>
                  <a:cubicBezTo>
                    <a:pt x="620676" y="567805"/>
                    <a:pt x="628936" y="576065"/>
                    <a:pt x="628936" y="586255"/>
                  </a:cubicBezTo>
                  <a:cubicBezTo>
                    <a:pt x="628936" y="596445"/>
                    <a:pt x="620676" y="604705"/>
                    <a:pt x="610486" y="604705"/>
                  </a:cubicBezTo>
                  <a:cubicBezTo>
                    <a:pt x="600296" y="604705"/>
                    <a:pt x="592036" y="596444"/>
                    <a:pt x="592036" y="586255"/>
                  </a:cubicBezTo>
                  <a:cubicBezTo>
                    <a:pt x="592036" y="576065"/>
                    <a:pt x="600296" y="567805"/>
                    <a:pt x="610486" y="567805"/>
                  </a:cubicBezTo>
                  <a:close/>
                  <a:moveTo>
                    <a:pt x="520703" y="567805"/>
                  </a:moveTo>
                  <a:cubicBezTo>
                    <a:pt x="530893" y="567805"/>
                    <a:pt x="539153" y="576065"/>
                    <a:pt x="539153" y="586255"/>
                  </a:cubicBezTo>
                  <a:cubicBezTo>
                    <a:pt x="539153" y="596445"/>
                    <a:pt x="530893" y="604705"/>
                    <a:pt x="520703" y="604705"/>
                  </a:cubicBezTo>
                  <a:cubicBezTo>
                    <a:pt x="510513" y="604705"/>
                    <a:pt x="502253" y="596444"/>
                    <a:pt x="502253" y="586255"/>
                  </a:cubicBezTo>
                  <a:cubicBezTo>
                    <a:pt x="502253" y="576065"/>
                    <a:pt x="510513" y="567805"/>
                    <a:pt x="520703" y="567805"/>
                  </a:cubicBezTo>
                  <a:close/>
                  <a:moveTo>
                    <a:pt x="430930" y="567805"/>
                  </a:moveTo>
                  <a:cubicBezTo>
                    <a:pt x="441120" y="567805"/>
                    <a:pt x="449380" y="576065"/>
                    <a:pt x="449380" y="586255"/>
                  </a:cubicBezTo>
                  <a:cubicBezTo>
                    <a:pt x="449380" y="596445"/>
                    <a:pt x="441120" y="604705"/>
                    <a:pt x="430930" y="604705"/>
                  </a:cubicBezTo>
                  <a:cubicBezTo>
                    <a:pt x="420740" y="604705"/>
                    <a:pt x="412480" y="596444"/>
                    <a:pt x="412480" y="586255"/>
                  </a:cubicBezTo>
                  <a:cubicBezTo>
                    <a:pt x="412480" y="576065"/>
                    <a:pt x="420740" y="567805"/>
                    <a:pt x="430930" y="567805"/>
                  </a:cubicBezTo>
                  <a:close/>
                  <a:moveTo>
                    <a:pt x="341157" y="567805"/>
                  </a:moveTo>
                  <a:cubicBezTo>
                    <a:pt x="351347" y="567805"/>
                    <a:pt x="359607" y="576065"/>
                    <a:pt x="359607" y="586255"/>
                  </a:cubicBezTo>
                  <a:cubicBezTo>
                    <a:pt x="359607" y="596445"/>
                    <a:pt x="351347" y="604705"/>
                    <a:pt x="341157" y="604705"/>
                  </a:cubicBezTo>
                  <a:cubicBezTo>
                    <a:pt x="330967" y="604705"/>
                    <a:pt x="322707" y="596444"/>
                    <a:pt x="322707" y="586255"/>
                  </a:cubicBezTo>
                  <a:cubicBezTo>
                    <a:pt x="322707" y="576065"/>
                    <a:pt x="330967" y="567805"/>
                    <a:pt x="341157" y="567805"/>
                  </a:cubicBezTo>
                  <a:close/>
                  <a:moveTo>
                    <a:pt x="251374" y="567805"/>
                  </a:moveTo>
                  <a:cubicBezTo>
                    <a:pt x="261564" y="567805"/>
                    <a:pt x="269824" y="576065"/>
                    <a:pt x="269824" y="586255"/>
                  </a:cubicBezTo>
                  <a:cubicBezTo>
                    <a:pt x="269824" y="596445"/>
                    <a:pt x="261564" y="604705"/>
                    <a:pt x="251374" y="604705"/>
                  </a:cubicBezTo>
                  <a:cubicBezTo>
                    <a:pt x="241184" y="604705"/>
                    <a:pt x="232924" y="596444"/>
                    <a:pt x="232924" y="586255"/>
                  </a:cubicBezTo>
                  <a:cubicBezTo>
                    <a:pt x="232924" y="576065"/>
                    <a:pt x="241184" y="567805"/>
                    <a:pt x="251374" y="567805"/>
                  </a:cubicBezTo>
                  <a:close/>
                  <a:moveTo>
                    <a:pt x="161601" y="567805"/>
                  </a:moveTo>
                  <a:cubicBezTo>
                    <a:pt x="171791" y="567805"/>
                    <a:pt x="180051" y="576065"/>
                    <a:pt x="180051" y="586255"/>
                  </a:cubicBezTo>
                  <a:cubicBezTo>
                    <a:pt x="180051" y="596445"/>
                    <a:pt x="171791" y="604705"/>
                    <a:pt x="161601" y="604705"/>
                  </a:cubicBezTo>
                  <a:cubicBezTo>
                    <a:pt x="151411" y="604705"/>
                    <a:pt x="143151" y="596444"/>
                    <a:pt x="143151" y="586255"/>
                  </a:cubicBezTo>
                  <a:cubicBezTo>
                    <a:pt x="143151" y="576065"/>
                    <a:pt x="151411" y="567805"/>
                    <a:pt x="161601" y="567805"/>
                  </a:cubicBezTo>
                  <a:close/>
                  <a:moveTo>
                    <a:pt x="71828" y="567805"/>
                  </a:moveTo>
                  <a:cubicBezTo>
                    <a:pt x="82018" y="567805"/>
                    <a:pt x="90278" y="576065"/>
                    <a:pt x="90278" y="586255"/>
                  </a:cubicBezTo>
                  <a:cubicBezTo>
                    <a:pt x="90278" y="596445"/>
                    <a:pt x="82018" y="604705"/>
                    <a:pt x="71828" y="604705"/>
                  </a:cubicBezTo>
                  <a:cubicBezTo>
                    <a:pt x="61638" y="604705"/>
                    <a:pt x="53378" y="596444"/>
                    <a:pt x="53378" y="586255"/>
                  </a:cubicBezTo>
                  <a:cubicBezTo>
                    <a:pt x="53378" y="576065"/>
                    <a:pt x="61638" y="567805"/>
                    <a:pt x="71828" y="567805"/>
                  </a:cubicBezTo>
                  <a:close/>
                  <a:moveTo>
                    <a:pt x="475822" y="524133"/>
                  </a:moveTo>
                  <a:cubicBezTo>
                    <a:pt x="485338" y="524133"/>
                    <a:pt x="493052" y="531847"/>
                    <a:pt x="493052" y="541364"/>
                  </a:cubicBezTo>
                  <a:cubicBezTo>
                    <a:pt x="493052" y="550880"/>
                    <a:pt x="485338" y="558594"/>
                    <a:pt x="475822" y="558594"/>
                  </a:cubicBezTo>
                  <a:cubicBezTo>
                    <a:pt x="466305" y="558594"/>
                    <a:pt x="458591" y="550880"/>
                    <a:pt x="458591" y="541364"/>
                  </a:cubicBezTo>
                  <a:cubicBezTo>
                    <a:pt x="458591" y="531847"/>
                    <a:pt x="466305" y="524133"/>
                    <a:pt x="475822" y="524133"/>
                  </a:cubicBezTo>
                  <a:close/>
                  <a:moveTo>
                    <a:pt x="26937" y="524133"/>
                  </a:moveTo>
                  <a:cubicBezTo>
                    <a:pt x="36453" y="524133"/>
                    <a:pt x="44167" y="531847"/>
                    <a:pt x="44167" y="541364"/>
                  </a:cubicBezTo>
                  <a:cubicBezTo>
                    <a:pt x="44167" y="550880"/>
                    <a:pt x="36453" y="558594"/>
                    <a:pt x="26937" y="558594"/>
                  </a:cubicBezTo>
                  <a:cubicBezTo>
                    <a:pt x="17420" y="558594"/>
                    <a:pt x="9706" y="550880"/>
                    <a:pt x="9706" y="541364"/>
                  </a:cubicBezTo>
                  <a:cubicBezTo>
                    <a:pt x="9706" y="531847"/>
                    <a:pt x="17420" y="524133"/>
                    <a:pt x="26937" y="524133"/>
                  </a:cubicBezTo>
                  <a:close/>
                  <a:moveTo>
                    <a:pt x="924706" y="524123"/>
                  </a:moveTo>
                  <a:cubicBezTo>
                    <a:pt x="934228" y="524123"/>
                    <a:pt x="941946" y="531842"/>
                    <a:pt x="941946" y="541363"/>
                  </a:cubicBezTo>
                  <a:cubicBezTo>
                    <a:pt x="941946" y="550885"/>
                    <a:pt x="934228" y="558604"/>
                    <a:pt x="924706" y="558604"/>
                  </a:cubicBezTo>
                  <a:cubicBezTo>
                    <a:pt x="915185" y="558604"/>
                    <a:pt x="907466" y="550885"/>
                    <a:pt x="907466" y="541363"/>
                  </a:cubicBezTo>
                  <a:cubicBezTo>
                    <a:pt x="907466" y="531842"/>
                    <a:pt x="915185" y="524123"/>
                    <a:pt x="924706" y="524123"/>
                  </a:cubicBezTo>
                  <a:close/>
                  <a:moveTo>
                    <a:pt x="834923" y="524123"/>
                  </a:moveTo>
                  <a:cubicBezTo>
                    <a:pt x="844445" y="524123"/>
                    <a:pt x="852164" y="531842"/>
                    <a:pt x="852164" y="541363"/>
                  </a:cubicBezTo>
                  <a:cubicBezTo>
                    <a:pt x="852164" y="550885"/>
                    <a:pt x="844445" y="558604"/>
                    <a:pt x="834923" y="558604"/>
                  </a:cubicBezTo>
                  <a:cubicBezTo>
                    <a:pt x="825402" y="558604"/>
                    <a:pt x="817683" y="550885"/>
                    <a:pt x="817683" y="541363"/>
                  </a:cubicBezTo>
                  <a:cubicBezTo>
                    <a:pt x="817683" y="531842"/>
                    <a:pt x="825402" y="524123"/>
                    <a:pt x="834923" y="524123"/>
                  </a:cubicBezTo>
                  <a:close/>
                  <a:moveTo>
                    <a:pt x="745150" y="524123"/>
                  </a:moveTo>
                  <a:cubicBezTo>
                    <a:pt x="754672" y="524123"/>
                    <a:pt x="762391" y="531842"/>
                    <a:pt x="762391" y="541363"/>
                  </a:cubicBezTo>
                  <a:cubicBezTo>
                    <a:pt x="762391" y="550885"/>
                    <a:pt x="754672" y="558604"/>
                    <a:pt x="745150" y="558604"/>
                  </a:cubicBezTo>
                  <a:cubicBezTo>
                    <a:pt x="735629" y="558604"/>
                    <a:pt x="727910" y="550885"/>
                    <a:pt x="727910" y="541363"/>
                  </a:cubicBezTo>
                  <a:cubicBezTo>
                    <a:pt x="727910" y="531842"/>
                    <a:pt x="735629" y="524123"/>
                    <a:pt x="745150" y="524123"/>
                  </a:cubicBezTo>
                  <a:close/>
                  <a:moveTo>
                    <a:pt x="655367" y="524123"/>
                  </a:moveTo>
                  <a:cubicBezTo>
                    <a:pt x="664889" y="524123"/>
                    <a:pt x="672607" y="531842"/>
                    <a:pt x="672607" y="541363"/>
                  </a:cubicBezTo>
                  <a:cubicBezTo>
                    <a:pt x="672607" y="550885"/>
                    <a:pt x="664889" y="558604"/>
                    <a:pt x="655367" y="558604"/>
                  </a:cubicBezTo>
                  <a:cubicBezTo>
                    <a:pt x="645846" y="558604"/>
                    <a:pt x="638127" y="550885"/>
                    <a:pt x="638127" y="541363"/>
                  </a:cubicBezTo>
                  <a:cubicBezTo>
                    <a:pt x="638127" y="531842"/>
                    <a:pt x="645846" y="524123"/>
                    <a:pt x="655367" y="524123"/>
                  </a:cubicBezTo>
                  <a:close/>
                  <a:moveTo>
                    <a:pt x="565594" y="524123"/>
                  </a:moveTo>
                  <a:cubicBezTo>
                    <a:pt x="575116" y="524123"/>
                    <a:pt x="582834" y="531842"/>
                    <a:pt x="582834" y="541363"/>
                  </a:cubicBezTo>
                  <a:cubicBezTo>
                    <a:pt x="582834" y="550885"/>
                    <a:pt x="575116" y="558604"/>
                    <a:pt x="565594" y="558604"/>
                  </a:cubicBezTo>
                  <a:cubicBezTo>
                    <a:pt x="556073" y="558604"/>
                    <a:pt x="548354" y="550885"/>
                    <a:pt x="548354" y="541363"/>
                  </a:cubicBezTo>
                  <a:cubicBezTo>
                    <a:pt x="548354" y="531842"/>
                    <a:pt x="556073" y="524123"/>
                    <a:pt x="565594" y="524123"/>
                  </a:cubicBezTo>
                  <a:close/>
                  <a:moveTo>
                    <a:pt x="386048" y="524123"/>
                  </a:moveTo>
                  <a:cubicBezTo>
                    <a:pt x="395570" y="524123"/>
                    <a:pt x="403289" y="531842"/>
                    <a:pt x="403289" y="541363"/>
                  </a:cubicBezTo>
                  <a:cubicBezTo>
                    <a:pt x="403289" y="550885"/>
                    <a:pt x="395570" y="558604"/>
                    <a:pt x="386048" y="558604"/>
                  </a:cubicBezTo>
                  <a:cubicBezTo>
                    <a:pt x="376527" y="558604"/>
                    <a:pt x="368808" y="550885"/>
                    <a:pt x="368808" y="541363"/>
                  </a:cubicBezTo>
                  <a:cubicBezTo>
                    <a:pt x="368808" y="531842"/>
                    <a:pt x="376527" y="524123"/>
                    <a:pt x="386048" y="524123"/>
                  </a:cubicBezTo>
                  <a:close/>
                  <a:moveTo>
                    <a:pt x="296265" y="524123"/>
                  </a:moveTo>
                  <a:cubicBezTo>
                    <a:pt x="305787" y="524123"/>
                    <a:pt x="313506" y="531842"/>
                    <a:pt x="313506" y="541363"/>
                  </a:cubicBezTo>
                  <a:cubicBezTo>
                    <a:pt x="313506" y="550885"/>
                    <a:pt x="305787" y="558604"/>
                    <a:pt x="296265" y="558604"/>
                  </a:cubicBezTo>
                  <a:cubicBezTo>
                    <a:pt x="286744" y="558604"/>
                    <a:pt x="279025" y="550885"/>
                    <a:pt x="279025" y="541363"/>
                  </a:cubicBezTo>
                  <a:cubicBezTo>
                    <a:pt x="279025" y="531842"/>
                    <a:pt x="286744" y="524123"/>
                    <a:pt x="296265" y="524123"/>
                  </a:cubicBezTo>
                  <a:close/>
                  <a:moveTo>
                    <a:pt x="206492" y="524123"/>
                  </a:moveTo>
                  <a:cubicBezTo>
                    <a:pt x="216014" y="524123"/>
                    <a:pt x="223733" y="531842"/>
                    <a:pt x="223733" y="541363"/>
                  </a:cubicBezTo>
                  <a:cubicBezTo>
                    <a:pt x="223733" y="550885"/>
                    <a:pt x="216014" y="558604"/>
                    <a:pt x="206492" y="558604"/>
                  </a:cubicBezTo>
                  <a:cubicBezTo>
                    <a:pt x="196971" y="558604"/>
                    <a:pt x="189252" y="550885"/>
                    <a:pt x="189252" y="541363"/>
                  </a:cubicBezTo>
                  <a:cubicBezTo>
                    <a:pt x="189252" y="531842"/>
                    <a:pt x="196971" y="524123"/>
                    <a:pt x="206492" y="524123"/>
                  </a:cubicBezTo>
                  <a:close/>
                  <a:moveTo>
                    <a:pt x="116710" y="524123"/>
                  </a:moveTo>
                  <a:cubicBezTo>
                    <a:pt x="126232" y="524123"/>
                    <a:pt x="133950" y="531842"/>
                    <a:pt x="133950" y="541363"/>
                  </a:cubicBezTo>
                  <a:cubicBezTo>
                    <a:pt x="133950" y="550885"/>
                    <a:pt x="126232" y="558604"/>
                    <a:pt x="116710" y="558604"/>
                  </a:cubicBezTo>
                  <a:cubicBezTo>
                    <a:pt x="107189" y="558604"/>
                    <a:pt x="99470" y="550885"/>
                    <a:pt x="99470" y="541363"/>
                  </a:cubicBezTo>
                  <a:cubicBezTo>
                    <a:pt x="99470" y="531842"/>
                    <a:pt x="107189" y="524123"/>
                    <a:pt x="116710" y="524123"/>
                  </a:cubicBezTo>
                  <a:close/>
                  <a:moveTo>
                    <a:pt x="879815" y="480460"/>
                  </a:moveTo>
                  <a:cubicBezTo>
                    <a:pt x="888663" y="480460"/>
                    <a:pt x="895836" y="487633"/>
                    <a:pt x="895836" y="496481"/>
                  </a:cubicBezTo>
                  <a:cubicBezTo>
                    <a:pt x="895836" y="505329"/>
                    <a:pt x="888663" y="512502"/>
                    <a:pt x="879815" y="512502"/>
                  </a:cubicBezTo>
                  <a:cubicBezTo>
                    <a:pt x="870967" y="512502"/>
                    <a:pt x="863794" y="505329"/>
                    <a:pt x="863794" y="496481"/>
                  </a:cubicBezTo>
                  <a:cubicBezTo>
                    <a:pt x="863794" y="487633"/>
                    <a:pt x="870967" y="480460"/>
                    <a:pt x="879815" y="480460"/>
                  </a:cubicBezTo>
                  <a:close/>
                  <a:moveTo>
                    <a:pt x="790042" y="480460"/>
                  </a:moveTo>
                  <a:cubicBezTo>
                    <a:pt x="798890" y="480460"/>
                    <a:pt x="806063" y="487633"/>
                    <a:pt x="806063" y="496481"/>
                  </a:cubicBezTo>
                  <a:cubicBezTo>
                    <a:pt x="806063" y="505329"/>
                    <a:pt x="798890" y="512502"/>
                    <a:pt x="790042" y="512502"/>
                  </a:cubicBezTo>
                  <a:cubicBezTo>
                    <a:pt x="781194" y="512502"/>
                    <a:pt x="774021" y="505329"/>
                    <a:pt x="774021" y="496481"/>
                  </a:cubicBezTo>
                  <a:cubicBezTo>
                    <a:pt x="774021" y="487633"/>
                    <a:pt x="781194" y="480460"/>
                    <a:pt x="790042" y="480460"/>
                  </a:cubicBezTo>
                  <a:close/>
                  <a:moveTo>
                    <a:pt x="700259" y="480460"/>
                  </a:moveTo>
                  <a:cubicBezTo>
                    <a:pt x="709107" y="480460"/>
                    <a:pt x="716280" y="487633"/>
                    <a:pt x="716280" y="496481"/>
                  </a:cubicBezTo>
                  <a:cubicBezTo>
                    <a:pt x="716280" y="505329"/>
                    <a:pt x="709107" y="512502"/>
                    <a:pt x="700259" y="512502"/>
                  </a:cubicBezTo>
                  <a:cubicBezTo>
                    <a:pt x="691411" y="512502"/>
                    <a:pt x="684238" y="505329"/>
                    <a:pt x="684238" y="496481"/>
                  </a:cubicBezTo>
                  <a:cubicBezTo>
                    <a:pt x="684238" y="487633"/>
                    <a:pt x="691411" y="480460"/>
                    <a:pt x="700259" y="480460"/>
                  </a:cubicBezTo>
                  <a:close/>
                  <a:moveTo>
                    <a:pt x="610486" y="480460"/>
                  </a:moveTo>
                  <a:cubicBezTo>
                    <a:pt x="619334" y="480460"/>
                    <a:pt x="626507" y="487633"/>
                    <a:pt x="626507" y="496481"/>
                  </a:cubicBezTo>
                  <a:cubicBezTo>
                    <a:pt x="626507" y="505329"/>
                    <a:pt x="619334" y="512502"/>
                    <a:pt x="610486" y="512502"/>
                  </a:cubicBezTo>
                  <a:cubicBezTo>
                    <a:pt x="601638" y="512502"/>
                    <a:pt x="594465" y="505329"/>
                    <a:pt x="594465" y="496481"/>
                  </a:cubicBezTo>
                  <a:cubicBezTo>
                    <a:pt x="594465" y="487633"/>
                    <a:pt x="601638" y="480460"/>
                    <a:pt x="610486" y="480460"/>
                  </a:cubicBezTo>
                  <a:close/>
                  <a:moveTo>
                    <a:pt x="520703" y="480460"/>
                  </a:moveTo>
                  <a:cubicBezTo>
                    <a:pt x="529551" y="480460"/>
                    <a:pt x="536724" y="487633"/>
                    <a:pt x="536724" y="496481"/>
                  </a:cubicBezTo>
                  <a:cubicBezTo>
                    <a:pt x="536724" y="505329"/>
                    <a:pt x="529551" y="512502"/>
                    <a:pt x="520703" y="512502"/>
                  </a:cubicBezTo>
                  <a:cubicBezTo>
                    <a:pt x="511855" y="512502"/>
                    <a:pt x="504682" y="505329"/>
                    <a:pt x="504682" y="496481"/>
                  </a:cubicBezTo>
                  <a:cubicBezTo>
                    <a:pt x="504682" y="487633"/>
                    <a:pt x="511855" y="480460"/>
                    <a:pt x="520703" y="480460"/>
                  </a:cubicBezTo>
                  <a:close/>
                  <a:moveTo>
                    <a:pt x="430930" y="480460"/>
                  </a:moveTo>
                  <a:cubicBezTo>
                    <a:pt x="439778" y="480460"/>
                    <a:pt x="446951" y="487633"/>
                    <a:pt x="446951" y="496481"/>
                  </a:cubicBezTo>
                  <a:cubicBezTo>
                    <a:pt x="446951" y="505329"/>
                    <a:pt x="439778" y="512502"/>
                    <a:pt x="430930" y="512502"/>
                  </a:cubicBezTo>
                  <a:cubicBezTo>
                    <a:pt x="422082" y="512502"/>
                    <a:pt x="414909" y="505329"/>
                    <a:pt x="414909" y="496481"/>
                  </a:cubicBezTo>
                  <a:cubicBezTo>
                    <a:pt x="414909" y="487633"/>
                    <a:pt x="422082" y="480460"/>
                    <a:pt x="430930" y="480460"/>
                  </a:cubicBezTo>
                  <a:close/>
                  <a:moveTo>
                    <a:pt x="161601" y="480460"/>
                  </a:moveTo>
                  <a:cubicBezTo>
                    <a:pt x="170449" y="480460"/>
                    <a:pt x="177622" y="487633"/>
                    <a:pt x="177622" y="496481"/>
                  </a:cubicBezTo>
                  <a:cubicBezTo>
                    <a:pt x="177622" y="505329"/>
                    <a:pt x="170449" y="512502"/>
                    <a:pt x="161601" y="512502"/>
                  </a:cubicBezTo>
                  <a:cubicBezTo>
                    <a:pt x="152753" y="512502"/>
                    <a:pt x="145580" y="505329"/>
                    <a:pt x="145580" y="496481"/>
                  </a:cubicBezTo>
                  <a:cubicBezTo>
                    <a:pt x="145580" y="487633"/>
                    <a:pt x="152753" y="480460"/>
                    <a:pt x="161601" y="480460"/>
                  </a:cubicBezTo>
                  <a:close/>
                  <a:moveTo>
                    <a:pt x="71828" y="480460"/>
                  </a:moveTo>
                  <a:cubicBezTo>
                    <a:pt x="80676" y="480460"/>
                    <a:pt x="87849" y="487633"/>
                    <a:pt x="87849" y="496481"/>
                  </a:cubicBezTo>
                  <a:cubicBezTo>
                    <a:pt x="87849" y="505329"/>
                    <a:pt x="80676" y="512502"/>
                    <a:pt x="71828" y="512502"/>
                  </a:cubicBezTo>
                  <a:cubicBezTo>
                    <a:pt x="62980" y="512502"/>
                    <a:pt x="55807" y="505329"/>
                    <a:pt x="55807" y="496481"/>
                  </a:cubicBezTo>
                  <a:cubicBezTo>
                    <a:pt x="55807" y="487633"/>
                    <a:pt x="62980" y="480460"/>
                    <a:pt x="71828" y="480460"/>
                  </a:cubicBezTo>
                  <a:close/>
                  <a:moveTo>
                    <a:pt x="341157" y="480451"/>
                  </a:moveTo>
                  <a:cubicBezTo>
                    <a:pt x="350010" y="480451"/>
                    <a:pt x="357187" y="487628"/>
                    <a:pt x="357187" y="496482"/>
                  </a:cubicBezTo>
                  <a:cubicBezTo>
                    <a:pt x="357187" y="505335"/>
                    <a:pt x="350010" y="512512"/>
                    <a:pt x="341157" y="512512"/>
                  </a:cubicBezTo>
                  <a:cubicBezTo>
                    <a:pt x="332303" y="512512"/>
                    <a:pt x="325126" y="505335"/>
                    <a:pt x="325126" y="496482"/>
                  </a:cubicBezTo>
                  <a:cubicBezTo>
                    <a:pt x="325126" y="487628"/>
                    <a:pt x="332303" y="480451"/>
                    <a:pt x="341157" y="480451"/>
                  </a:cubicBezTo>
                  <a:close/>
                  <a:moveTo>
                    <a:pt x="251375" y="480451"/>
                  </a:moveTo>
                  <a:cubicBezTo>
                    <a:pt x="260228" y="480451"/>
                    <a:pt x="267405" y="487628"/>
                    <a:pt x="267405" y="496482"/>
                  </a:cubicBezTo>
                  <a:cubicBezTo>
                    <a:pt x="267405" y="505335"/>
                    <a:pt x="260228" y="512512"/>
                    <a:pt x="251375" y="512512"/>
                  </a:cubicBezTo>
                  <a:cubicBezTo>
                    <a:pt x="242521" y="512512"/>
                    <a:pt x="235344" y="505335"/>
                    <a:pt x="235344" y="496482"/>
                  </a:cubicBezTo>
                  <a:cubicBezTo>
                    <a:pt x="235344" y="487628"/>
                    <a:pt x="242521" y="480451"/>
                    <a:pt x="251375" y="480451"/>
                  </a:cubicBezTo>
                  <a:close/>
                  <a:moveTo>
                    <a:pt x="924706" y="436769"/>
                  </a:moveTo>
                  <a:cubicBezTo>
                    <a:pt x="932886" y="436769"/>
                    <a:pt x="939518" y="443400"/>
                    <a:pt x="939518" y="451580"/>
                  </a:cubicBezTo>
                  <a:cubicBezTo>
                    <a:pt x="939518" y="459760"/>
                    <a:pt x="932886" y="466392"/>
                    <a:pt x="924706" y="466392"/>
                  </a:cubicBezTo>
                  <a:cubicBezTo>
                    <a:pt x="916526" y="466392"/>
                    <a:pt x="909895" y="459760"/>
                    <a:pt x="909895" y="451580"/>
                  </a:cubicBezTo>
                  <a:cubicBezTo>
                    <a:pt x="909895" y="443400"/>
                    <a:pt x="916526" y="436769"/>
                    <a:pt x="924706" y="436769"/>
                  </a:cubicBezTo>
                  <a:close/>
                  <a:moveTo>
                    <a:pt x="834923" y="436769"/>
                  </a:moveTo>
                  <a:cubicBezTo>
                    <a:pt x="843103" y="436769"/>
                    <a:pt x="849735" y="443400"/>
                    <a:pt x="849735" y="451580"/>
                  </a:cubicBezTo>
                  <a:cubicBezTo>
                    <a:pt x="849735" y="459760"/>
                    <a:pt x="843103" y="466392"/>
                    <a:pt x="834923" y="466392"/>
                  </a:cubicBezTo>
                  <a:cubicBezTo>
                    <a:pt x="826743" y="466392"/>
                    <a:pt x="820112" y="459760"/>
                    <a:pt x="820112" y="451580"/>
                  </a:cubicBezTo>
                  <a:cubicBezTo>
                    <a:pt x="820112" y="443400"/>
                    <a:pt x="826743" y="436769"/>
                    <a:pt x="834923" y="436769"/>
                  </a:cubicBezTo>
                  <a:close/>
                  <a:moveTo>
                    <a:pt x="745150" y="436769"/>
                  </a:moveTo>
                  <a:cubicBezTo>
                    <a:pt x="753330" y="436769"/>
                    <a:pt x="759962" y="443400"/>
                    <a:pt x="759962" y="451580"/>
                  </a:cubicBezTo>
                  <a:cubicBezTo>
                    <a:pt x="759962" y="459760"/>
                    <a:pt x="753330" y="466392"/>
                    <a:pt x="745150" y="466392"/>
                  </a:cubicBezTo>
                  <a:cubicBezTo>
                    <a:pt x="736970" y="466392"/>
                    <a:pt x="730339" y="459760"/>
                    <a:pt x="730339" y="451580"/>
                  </a:cubicBezTo>
                  <a:cubicBezTo>
                    <a:pt x="730339" y="443400"/>
                    <a:pt x="736970" y="436769"/>
                    <a:pt x="745150" y="436769"/>
                  </a:cubicBezTo>
                  <a:close/>
                  <a:moveTo>
                    <a:pt x="655377" y="436769"/>
                  </a:moveTo>
                  <a:cubicBezTo>
                    <a:pt x="663557" y="436769"/>
                    <a:pt x="670189" y="443400"/>
                    <a:pt x="670189" y="451580"/>
                  </a:cubicBezTo>
                  <a:cubicBezTo>
                    <a:pt x="670189" y="459760"/>
                    <a:pt x="663557" y="466392"/>
                    <a:pt x="655377" y="466392"/>
                  </a:cubicBezTo>
                  <a:cubicBezTo>
                    <a:pt x="647197" y="466392"/>
                    <a:pt x="640566" y="459760"/>
                    <a:pt x="640566" y="451580"/>
                  </a:cubicBezTo>
                  <a:cubicBezTo>
                    <a:pt x="640566" y="443400"/>
                    <a:pt x="647197" y="436769"/>
                    <a:pt x="655377" y="436769"/>
                  </a:cubicBezTo>
                  <a:close/>
                  <a:moveTo>
                    <a:pt x="565594" y="436769"/>
                  </a:moveTo>
                  <a:cubicBezTo>
                    <a:pt x="573774" y="436769"/>
                    <a:pt x="580406" y="443400"/>
                    <a:pt x="580406" y="451580"/>
                  </a:cubicBezTo>
                  <a:cubicBezTo>
                    <a:pt x="580406" y="459760"/>
                    <a:pt x="573774" y="466392"/>
                    <a:pt x="565594" y="466392"/>
                  </a:cubicBezTo>
                  <a:cubicBezTo>
                    <a:pt x="557414" y="466392"/>
                    <a:pt x="550783" y="459760"/>
                    <a:pt x="550783" y="451580"/>
                  </a:cubicBezTo>
                  <a:cubicBezTo>
                    <a:pt x="550783" y="443400"/>
                    <a:pt x="557414" y="436769"/>
                    <a:pt x="565594" y="436769"/>
                  </a:cubicBezTo>
                  <a:close/>
                  <a:moveTo>
                    <a:pt x="475821" y="436769"/>
                  </a:moveTo>
                  <a:cubicBezTo>
                    <a:pt x="484001" y="436769"/>
                    <a:pt x="490633" y="443400"/>
                    <a:pt x="490633" y="451580"/>
                  </a:cubicBezTo>
                  <a:cubicBezTo>
                    <a:pt x="490633" y="459760"/>
                    <a:pt x="484001" y="466392"/>
                    <a:pt x="475821" y="466392"/>
                  </a:cubicBezTo>
                  <a:cubicBezTo>
                    <a:pt x="467641" y="466392"/>
                    <a:pt x="461010" y="459760"/>
                    <a:pt x="461010" y="451580"/>
                  </a:cubicBezTo>
                  <a:cubicBezTo>
                    <a:pt x="461010" y="443400"/>
                    <a:pt x="467641" y="436769"/>
                    <a:pt x="475821" y="436769"/>
                  </a:cubicBezTo>
                  <a:close/>
                  <a:moveTo>
                    <a:pt x="386038" y="436769"/>
                  </a:moveTo>
                  <a:cubicBezTo>
                    <a:pt x="394218" y="436769"/>
                    <a:pt x="400850" y="443400"/>
                    <a:pt x="400850" y="451580"/>
                  </a:cubicBezTo>
                  <a:cubicBezTo>
                    <a:pt x="400850" y="459760"/>
                    <a:pt x="394218" y="466392"/>
                    <a:pt x="386038" y="466392"/>
                  </a:cubicBezTo>
                  <a:cubicBezTo>
                    <a:pt x="377858" y="466392"/>
                    <a:pt x="371227" y="459760"/>
                    <a:pt x="371227" y="451580"/>
                  </a:cubicBezTo>
                  <a:cubicBezTo>
                    <a:pt x="371227" y="443400"/>
                    <a:pt x="377858" y="436769"/>
                    <a:pt x="386038" y="436769"/>
                  </a:cubicBezTo>
                  <a:close/>
                  <a:moveTo>
                    <a:pt x="296265" y="436769"/>
                  </a:moveTo>
                  <a:cubicBezTo>
                    <a:pt x="304445" y="436769"/>
                    <a:pt x="311077" y="443400"/>
                    <a:pt x="311077" y="451580"/>
                  </a:cubicBezTo>
                  <a:cubicBezTo>
                    <a:pt x="311077" y="459760"/>
                    <a:pt x="304445" y="466392"/>
                    <a:pt x="296265" y="466392"/>
                  </a:cubicBezTo>
                  <a:cubicBezTo>
                    <a:pt x="288085" y="466392"/>
                    <a:pt x="281454" y="459760"/>
                    <a:pt x="281454" y="451580"/>
                  </a:cubicBezTo>
                  <a:cubicBezTo>
                    <a:pt x="281454" y="443400"/>
                    <a:pt x="288085" y="436769"/>
                    <a:pt x="296265" y="436769"/>
                  </a:cubicBezTo>
                  <a:close/>
                  <a:moveTo>
                    <a:pt x="206492" y="436769"/>
                  </a:moveTo>
                  <a:cubicBezTo>
                    <a:pt x="214672" y="436769"/>
                    <a:pt x="221304" y="443400"/>
                    <a:pt x="221304" y="451580"/>
                  </a:cubicBezTo>
                  <a:cubicBezTo>
                    <a:pt x="221304" y="459760"/>
                    <a:pt x="214672" y="466392"/>
                    <a:pt x="206492" y="466392"/>
                  </a:cubicBezTo>
                  <a:cubicBezTo>
                    <a:pt x="198312" y="466392"/>
                    <a:pt x="191681" y="459760"/>
                    <a:pt x="191681" y="451580"/>
                  </a:cubicBezTo>
                  <a:cubicBezTo>
                    <a:pt x="191681" y="443400"/>
                    <a:pt x="198312" y="436769"/>
                    <a:pt x="206492" y="436769"/>
                  </a:cubicBezTo>
                  <a:close/>
                  <a:moveTo>
                    <a:pt x="116709" y="436769"/>
                  </a:moveTo>
                  <a:cubicBezTo>
                    <a:pt x="124889" y="436769"/>
                    <a:pt x="131521" y="443400"/>
                    <a:pt x="131521" y="451580"/>
                  </a:cubicBezTo>
                  <a:cubicBezTo>
                    <a:pt x="131521" y="459760"/>
                    <a:pt x="124889" y="466392"/>
                    <a:pt x="116709" y="466392"/>
                  </a:cubicBezTo>
                  <a:cubicBezTo>
                    <a:pt x="108529" y="466392"/>
                    <a:pt x="101898" y="459760"/>
                    <a:pt x="101898" y="451580"/>
                  </a:cubicBezTo>
                  <a:cubicBezTo>
                    <a:pt x="101898" y="443400"/>
                    <a:pt x="108529" y="436769"/>
                    <a:pt x="116709" y="436769"/>
                  </a:cubicBezTo>
                  <a:close/>
                  <a:moveTo>
                    <a:pt x="26936" y="436769"/>
                  </a:moveTo>
                  <a:cubicBezTo>
                    <a:pt x="35116" y="436769"/>
                    <a:pt x="41748" y="443400"/>
                    <a:pt x="41748" y="451580"/>
                  </a:cubicBezTo>
                  <a:cubicBezTo>
                    <a:pt x="41748" y="459760"/>
                    <a:pt x="35116" y="466392"/>
                    <a:pt x="26936" y="466392"/>
                  </a:cubicBezTo>
                  <a:cubicBezTo>
                    <a:pt x="18756" y="466392"/>
                    <a:pt x="12125" y="459760"/>
                    <a:pt x="12125" y="451580"/>
                  </a:cubicBezTo>
                  <a:cubicBezTo>
                    <a:pt x="12125" y="443400"/>
                    <a:pt x="18756" y="436769"/>
                    <a:pt x="26936" y="436769"/>
                  </a:cubicBezTo>
                  <a:close/>
                  <a:moveTo>
                    <a:pt x="251374" y="393107"/>
                  </a:moveTo>
                  <a:cubicBezTo>
                    <a:pt x="258881" y="393107"/>
                    <a:pt x="264966" y="399192"/>
                    <a:pt x="264966" y="406699"/>
                  </a:cubicBezTo>
                  <a:cubicBezTo>
                    <a:pt x="264966" y="414206"/>
                    <a:pt x="258881" y="420291"/>
                    <a:pt x="251374" y="420291"/>
                  </a:cubicBezTo>
                  <a:cubicBezTo>
                    <a:pt x="243867" y="420291"/>
                    <a:pt x="237782" y="414206"/>
                    <a:pt x="237782" y="406699"/>
                  </a:cubicBezTo>
                  <a:cubicBezTo>
                    <a:pt x="237782" y="399192"/>
                    <a:pt x="243867" y="393107"/>
                    <a:pt x="251374" y="393107"/>
                  </a:cubicBezTo>
                  <a:close/>
                  <a:moveTo>
                    <a:pt x="879815" y="393097"/>
                  </a:moveTo>
                  <a:cubicBezTo>
                    <a:pt x="887327" y="393097"/>
                    <a:pt x="893416" y="399187"/>
                    <a:pt x="893416" y="406699"/>
                  </a:cubicBezTo>
                  <a:cubicBezTo>
                    <a:pt x="893416" y="414211"/>
                    <a:pt x="887327" y="420300"/>
                    <a:pt x="879815" y="420300"/>
                  </a:cubicBezTo>
                  <a:cubicBezTo>
                    <a:pt x="872303" y="420300"/>
                    <a:pt x="866213" y="414211"/>
                    <a:pt x="866213" y="406699"/>
                  </a:cubicBezTo>
                  <a:cubicBezTo>
                    <a:pt x="866213" y="399187"/>
                    <a:pt x="872303" y="393097"/>
                    <a:pt x="879815" y="393097"/>
                  </a:cubicBezTo>
                  <a:close/>
                  <a:moveTo>
                    <a:pt x="790042" y="393097"/>
                  </a:moveTo>
                  <a:cubicBezTo>
                    <a:pt x="797554" y="393097"/>
                    <a:pt x="803643" y="399187"/>
                    <a:pt x="803643" y="406699"/>
                  </a:cubicBezTo>
                  <a:cubicBezTo>
                    <a:pt x="803643" y="414211"/>
                    <a:pt x="797554" y="420300"/>
                    <a:pt x="790042" y="420300"/>
                  </a:cubicBezTo>
                  <a:cubicBezTo>
                    <a:pt x="782530" y="420300"/>
                    <a:pt x="776440" y="414211"/>
                    <a:pt x="776440" y="406699"/>
                  </a:cubicBezTo>
                  <a:cubicBezTo>
                    <a:pt x="776440" y="399187"/>
                    <a:pt x="782530" y="393097"/>
                    <a:pt x="790042" y="393097"/>
                  </a:cubicBezTo>
                  <a:close/>
                  <a:moveTo>
                    <a:pt x="700259" y="393097"/>
                  </a:moveTo>
                  <a:cubicBezTo>
                    <a:pt x="707771" y="393097"/>
                    <a:pt x="713860" y="399187"/>
                    <a:pt x="713860" y="406699"/>
                  </a:cubicBezTo>
                  <a:cubicBezTo>
                    <a:pt x="713860" y="414211"/>
                    <a:pt x="707771" y="420300"/>
                    <a:pt x="700259" y="420300"/>
                  </a:cubicBezTo>
                  <a:cubicBezTo>
                    <a:pt x="692747" y="420300"/>
                    <a:pt x="686657" y="414211"/>
                    <a:pt x="686657" y="406699"/>
                  </a:cubicBezTo>
                  <a:cubicBezTo>
                    <a:pt x="686657" y="399187"/>
                    <a:pt x="692747" y="393097"/>
                    <a:pt x="700259" y="393097"/>
                  </a:cubicBezTo>
                  <a:close/>
                  <a:moveTo>
                    <a:pt x="610486" y="393097"/>
                  </a:moveTo>
                  <a:cubicBezTo>
                    <a:pt x="617998" y="393097"/>
                    <a:pt x="624087" y="399187"/>
                    <a:pt x="624087" y="406699"/>
                  </a:cubicBezTo>
                  <a:cubicBezTo>
                    <a:pt x="624087" y="414211"/>
                    <a:pt x="617998" y="420300"/>
                    <a:pt x="610486" y="420300"/>
                  </a:cubicBezTo>
                  <a:cubicBezTo>
                    <a:pt x="602974" y="420300"/>
                    <a:pt x="596884" y="414211"/>
                    <a:pt x="596884" y="406699"/>
                  </a:cubicBezTo>
                  <a:cubicBezTo>
                    <a:pt x="596884" y="399187"/>
                    <a:pt x="602974" y="393097"/>
                    <a:pt x="610486" y="393097"/>
                  </a:cubicBezTo>
                  <a:close/>
                  <a:moveTo>
                    <a:pt x="520703" y="393097"/>
                  </a:moveTo>
                  <a:cubicBezTo>
                    <a:pt x="528215" y="393097"/>
                    <a:pt x="534304" y="399187"/>
                    <a:pt x="534304" y="406699"/>
                  </a:cubicBezTo>
                  <a:cubicBezTo>
                    <a:pt x="534304" y="414211"/>
                    <a:pt x="528215" y="420300"/>
                    <a:pt x="520703" y="420300"/>
                  </a:cubicBezTo>
                  <a:cubicBezTo>
                    <a:pt x="513191" y="420300"/>
                    <a:pt x="507101" y="414211"/>
                    <a:pt x="507101" y="406699"/>
                  </a:cubicBezTo>
                  <a:cubicBezTo>
                    <a:pt x="507101" y="399187"/>
                    <a:pt x="513191" y="393097"/>
                    <a:pt x="520703" y="393097"/>
                  </a:cubicBezTo>
                  <a:close/>
                  <a:moveTo>
                    <a:pt x="430930" y="393097"/>
                  </a:moveTo>
                  <a:cubicBezTo>
                    <a:pt x="438442" y="393097"/>
                    <a:pt x="444531" y="399187"/>
                    <a:pt x="444531" y="406699"/>
                  </a:cubicBezTo>
                  <a:cubicBezTo>
                    <a:pt x="444531" y="414211"/>
                    <a:pt x="438442" y="420300"/>
                    <a:pt x="430930" y="420300"/>
                  </a:cubicBezTo>
                  <a:cubicBezTo>
                    <a:pt x="423418" y="420300"/>
                    <a:pt x="417328" y="414211"/>
                    <a:pt x="417328" y="406699"/>
                  </a:cubicBezTo>
                  <a:cubicBezTo>
                    <a:pt x="417328" y="399187"/>
                    <a:pt x="423418" y="393097"/>
                    <a:pt x="430930" y="393097"/>
                  </a:cubicBezTo>
                  <a:close/>
                  <a:moveTo>
                    <a:pt x="341157" y="393097"/>
                  </a:moveTo>
                  <a:cubicBezTo>
                    <a:pt x="348669" y="393097"/>
                    <a:pt x="354758" y="399187"/>
                    <a:pt x="354758" y="406699"/>
                  </a:cubicBezTo>
                  <a:cubicBezTo>
                    <a:pt x="354758" y="414211"/>
                    <a:pt x="348669" y="420300"/>
                    <a:pt x="341157" y="420300"/>
                  </a:cubicBezTo>
                  <a:cubicBezTo>
                    <a:pt x="333645" y="420300"/>
                    <a:pt x="327555" y="414211"/>
                    <a:pt x="327555" y="406699"/>
                  </a:cubicBezTo>
                  <a:cubicBezTo>
                    <a:pt x="327555" y="399187"/>
                    <a:pt x="333645" y="393097"/>
                    <a:pt x="341157" y="393097"/>
                  </a:cubicBezTo>
                  <a:close/>
                  <a:moveTo>
                    <a:pt x="161601" y="393097"/>
                  </a:moveTo>
                  <a:cubicBezTo>
                    <a:pt x="169113" y="393097"/>
                    <a:pt x="175202" y="399187"/>
                    <a:pt x="175202" y="406699"/>
                  </a:cubicBezTo>
                  <a:cubicBezTo>
                    <a:pt x="175202" y="414211"/>
                    <a:pt x="169113" y="420300"/>
                    <a:pt x="161601" y="420300"/>
                  </a:cubicBezTo>
                  <a:cubicBezTo>
                    <a:pt x="154089" y="420300"/>
                    <a:pt x="147999" y="414211"/>
                    <a:pt x="147999" y="406699"/>
                  </a:cubicBezTo>
                  <a:cubicBezTo>
                    <a:pt x="147999" y="399187"/>
                    <a:pt x="154089" y="393097"/>
                    <a:pt x="161601" y="393097"/>
                  </a:cubicBezTo>
                  <a:close/>
                  <a:moveTo>
                    <a:pt x="71828" y="393097"/>
                  </a:moveTo>
                  <a:cubicBezTo>
                    <a:pt x="79340" y="393097"/>
                    <a:pt x="85429" y="399187"/>
                    <a:pt x="85429" y="406699"/>
                  </a:cubicBezTo>
                  <a:cubicBezTo>
                    <a:pt x="85429" y="414211"/>
                    <a:pt x="79340" y="420300"/>
                    <a:pt x="71828" y="420300"/>
                  </a:cubicBezTo>
                  <a:cubicBezTo>
                    <a:pt x="64316" y="420300"/>
                    <a:pt x="58226" y="414211"/>
                    <a:pt x="58226" y="406699"/>
                  </a:cubicBezTo>
                  <a:cubicBezTo>
                    <a:pt x="58226" y="399187"/>
                    <a:pt x="64316" y="393097"/>
                    <a:pt x="71828" y="393097"/>
                  </a:cubicBezTo>
                  <a:close/>
                  <a:moveTo>
                    <a:pt x="296266" y="349425"/>
                  </a:moveTo>
                  <a:cubicBezTo>
                    <a:pt x="303104" y="349425"/>
                    <a:pt x="308648" y="354969"/>
                    <a:pt x="308648" y="361807"/>
                  </a:cubicBezTo>
                  <a:cubicBezTo>
                    <a:pt x="308648" y="368646"/>
                    <a:pt x="303104" y="374190"/>
                    <a:pt x="296266" y="374190"/>
                  </a:cubicBezTo>
                  <a:cubicBezTo>
                    <a:pt x="289427" y="374190"/>
                    <a:pt x="283883" y="368646"/>
                    <a:pt x="283883" y="361807"/>
                  </a:cubicBezTo>
                  <a:cubicBezTo>
                    <a:pt x="283883" y="354969"/>
                    <a:pt x="289427" y="349425"/>
                    <a:pt x="296266" y="349425"/>
                  </a:cubicBezTo>
                  <a:close/>
                  <a:moveTo>
                    <a:pt x="924697" y="349415"/>
                  </a:moveTo>
                  <a:cubicBezTo>
                    <a:pt x="931541" y="349415"/>
                    <a:pt x="937089" y="354963"/>
                    <a:pt x="937089" y="361807"/>
                  </a:cubicBezTo>
                  <a:cubicBezTo>
                    <a:pt x="937089" y="368651"/>
                    <a:pt x="931541" y="374199"/>
                    <a:pt x="924697" y="374199"/>
                  </a:cubicBezTo>
                  <a:cubicBezTo>
                    <a:pt x="917853" y="374199"/>
                    <a:pt x="912305" y="368651"/>
                    <a:pt x="912305" y="361807"/>
                  </a:cubicBezTo>
                  <a:cubicBezTo>
                    <a:pt x="912305" y="354963"/>
                    <a:pt x="917853" y="349415"/>
                    <a:pt x="924697" y="349415"/>
                  </a:cubicBezTo>
                  <a:close/>
                  <a:moveTo>
                    <a:pt x="834923" y="349415"/>
                  </a:moveTo>
                  <a:cubicBezTo>
                    <a:pt x="841767" y="349415"/>
                    <a:pt x="847315" y="354963"/>
                    <a:pt x="847315" y="361807"/>
                  </a:cubicBezTo>
                  <a:cubicBezTo>
                    <a:pt x="847315" y="368651"/>
                    <a:pt x="841767" y="374199"/>
                    <a:pt x="834923" y="374199"/>
                  </a:cubicBezTo>
                  <a:cubicBezTo>
                    <a:pt x="828079" y="374199"/>
                    <a:pt x="822531" y="368651"/>
                    <a:pt x="822531" y="361807"/>
                  </a:cubicBezTo>
                  <a:cubicBezTo>
                    <a:pt x="822531" y="354963"/>
                    <a:pt x="828079" y="349415"/>
                    <a:pt x="834923" y="349415"/>
                  </a:cubicBezTo>
                  <a:close/>
                  <a:moveTo>
                    <a:pt x="745150" y="349415"/>
                  </a:moveTo>
                  <a:cubicBezTo>
                    <a:pt x="751994" y="349415"/>
                    <a:pt x="757542" y="354963"/>
                    <a:pt x="757542" y="361807"/>
                  </a:cubicBezTo>
                  <a:cubicBezTo>
                    <a:pt x="757542" y="368651"/>
                    <a:pt x="751994" y="374199"/>
                    <a:pt x="745150" y="374199"/>
                  </a:cubicBezTo>
                  <a:cubicBezTo>
                    <a:pt x="738306" y="374199"/>
                    <a:pt x="732758" y="368651"/>
                    <a:pt x="732758" y="361807"/>
                  </a:cubicBezTo>
                  <a:cubicBezTo>
                    <a:pt x="732758" y="354963"/>
                    <a:pt x="738306" y="349415"/>
                    <a:pt x="745150" y="349415"/>
                  </a:cubicBezTo>
                  <a:close/>
                  <a:moveTo>
                    <a:pt x="655368" y="349415"/>
                  </a:moveTo>
                  <a:cubicBezTo>
                    <a:pt x="662212" y="349415"/>
                    <a:pt x="667760" y="354963"/>
                    <a:pt x="667760" y="361807"/>
                  </a:cubicBezTo>
                  <a:cubicBezTo>
                    <a:pt x="667760" y="368651"/>
                    <a:pt x="662212" y="374199"/>
                    <a:pt x="655368" y="374199"/>
                  </a:cubicBezTo>
                  <a:cubicBezTo>
                    <a:pt x="648524" y="374199"/>
                    <a:pt x="642976" y="368651"/>
                    <a:pt x="642976" y="361807"/>
                  </a:cubicBezTo>
                  <a:cubicBezTo>
                    <a:pt x="642976" y="354963"/>
                    <a:pt x="648524" y="349415"/>
                    <a:pt x="655368" y="349415"/>
                  </a:cubicBezTo>
                  <a:close/>
                  <a:moveTo>
                    <a:pt x="565594" y="349415"/>
                  </a:moveTo>
                  <a:cubicBezTo>
                    <a:pt x="572438" y="349415"/>
                    <a:pt x="577986" y="354963"/>
                    <a:pt x="577986" y="361807"/>
                  </a:cubicBezTo>
                  <a:cubicBezTo>
                    <a:pt x="577986" y="368651"/>
                    <a:pt x="572438" y="374199"/>
                    <a:pt x="565594" y="374199"/>
                  </a:cubicBezTo>
                  <a:cubicBezTo>
                    <a:pt x="558750" y="374199"/>
                    <a:pt x="553202" y="368651"/>
                    <a:pt x="553202" y="361807"/>
                  </a:cubicBezTo>
                  <a:cubicBezTo>
                    <a:pt x="553202" y="354963"/>
                    <a:pt x="558750" y="349415"/>
                    <a:pt x="565594" y="349415"/>
                  </a:cubicBezTo>
                  <a:close/>
                  <a:moveTo>
                    <a:pt x="475821" y="349415"/>
                  </a:moveTo>
                  <a:cubicBezTo>
                    <a:pt x="482665" y="349415"/>
                    <a:pt x="488213" y="354963"/>
                    <a:pt x="488213" y="361807"/>
                  </a:cubicBezTo>
                  <a:cubicBezTo>
                    <a:pt x="488213" y="368651"/>
                    <a:pt x="482665" y="374199"/>
                    <a:pt x="475821" y="374199"/>
                  </a:cubicBezTo>
                  <a:cubicBezTo>
                    <a:pt x="468977" y="374199"/>
                    <a:pt x="463429" y="368651"/>
                    <a:pt x="463429" y="361807"/>
                  </a:cubicBezTo>
                  <a:cubicBezTo>
                    <a:pt x="463429" y="354963"/>
                    <a:pt x="468977" y="349415"/>
                    <a:pt x="475821" y="349415"/>
                  </a:cubicBezTo>
                  <a:close/>
                  <a:moveTo>
                    <a:pt x="386039" y="349415"/>
                  </a:moveTo>
                  <a:cubicBezTo>
                    <a:pt x="392883" y="349415"/>
                    <a:pt x="398431" y="354963"/>
                    <a:pt x="398431" y="361807"/>
                  </a:cubicBezTo>
                  <a:cubicBezTo>
                    <a:pt x="398431" y="368651"/>
                    <a:pt x="392883" y="374199"/>
                    <a:pt x="386039" y="374199"/>
                  </a:cubicBezTo>
                  <a:cubicBezTo>
                    <a:pt x="379195" y="374199"/>
                    <a:pt x="373647" y="368651"/>
                    <a:pt x="373647" y="361807"/>
                  </a:cubicBezTo>
                  <a:cubicBezTo>
                    <a:pt x="373647" y="354963"/>
                    <a:pt x="379195" y="349415"/>
                    <a:pt x="386039" y="349415"/>
                  </a:cubicBezTo>
                  <a:close/>
                  <a:moveTo>
                    <a:pt x="206492" y="349415"/>
                  </a:moveTo>
                  <a:cubicBezTo>
                    <a:pt x="213336" y="349415"/>
                    <a:pt x="218884" y="354963"/>
                    <a:pt x="218884" y="361807"/>
                  </a:cubicBezTo>
                  <a:cubicBezTo>
                    <a:pt x="218884" y="368651"/>
                    <a:pt x="213336" y="374199"/>
                    <a:pt x="206492" y="374199"/>
                  </a:cubicBezTo>
                  <a:cubicBezTo>
                    <a:pt x="199648" y="374199"/>
                    <a:pt x="194100" y="368651"/>
                    <a:pt x="194100" y="361807"/>
                  </a:cubicBezTo>
                  <a:cubicBezTo>
                    <a:pt x="194100" y="354963"/>
                    <a:pt x="199648" y="349415"/>
                    <a:pt x="206492" y="349415"/>
                  </a:cubicBezTo>
                  <a:close/>
                  <a:moveTo>
                    <a:pt x="116710" y="349415"/>
                  </a:moveTo>
                  <a:cubicBezTo>
                    <a:pt x="123554" y="349415"/>
                    <a:pt x="129102" y="354963"/>
                    <a:pt x="129102" y="361807"/>
                  </a:cubicBezTo>
                  <a:cubicBezTo>
                    <a:pt x="129102" y="368651"/>
                    <a:pt x="123554" y="374199"/>
                    <a:pt x="116710" y="374199"/>
                  </a:cubicBezTo>
                  <a:cubicBezTo>
                    <a:pt x="109866" y="374199"/>
                    <a:pt x="104318" y="368651"/>
                    <a:pt x="104318" y="361807"/>
                  </a:cubicBezTo>
                  <a:cubicBezTo>
                    <a:pt x="104318" y="354963"/>
                    <a:pt x="109866" y="349415"/>
                    <a:pt x="116710" y="349415"/>
                  </a:cubicBezTo>
                  <a:close/>
                  <a:moveTo>
                    <a:pt x="26937" y="349415"/>
                  </a:moveTo>
                  <a:cubicBezTo>
                    <a:pt x="33781" y="349415"/>
                    <a:pt x="39329" y="354963"/>
                    <a:pt x="39329" y="361807"/>
                  </a:cubicBezTo>
                  <a:cubicBezTo>
                    <a:pt x="39329" y="368651"/>
                    <a:pt x="33781" y="374199"/>
                    <a:pt x="26937" y="374199"/>
                  </a:cubicBezTo>
                  <a:cubicBezTo>
                    <a:pt x="20093" y="374199"/>
                    <a:pt x="14545" y="368651"/>
                    <a:pt x="14545" y="361807"/>
                  </a:cubicBezTo>
                  <a:cubicBezTo>
                    <a:pt x="14545" y="354963"/>
                    <a:pt x="20093" y="349415"/>
                    <a:pt x="26937" y="349415"/>
                  </a:cubicBezTo>
                  <a:close/>
                  <a:moveTo>
                    <a:pt x="520703" y="305743"/>
                  </a:moveTo>
                  <a:cubicBezTo>
                    <a:pt x="526873" y="305743"/>
                    <a:pt x="531876" y="310745"/>
                    <a:pt x="531876" y="316916"/>
                  </a:cubicBezTo>
                  <a:cubicBezTo>
                    <a:pt x="531876" y="323086"/>
                    <a:pt x="526873" y="328089"/>
                    <a:pt x="520703" y="328089"/>
                  </a:cubicBezTo>
                  <a:cubicBezTo>
                    <a:pt x="514532" y="328089"/>
                    <a:pt x="509530" y="323086"/>
                    <a:pt x="509530" y="316916"/>
                  </a:cubicBezTo>
                  <a:cubicBezTo>
                    <a:pt x="509530" y="310745"/>
                    <a:pt x="514532" y="305743"/>
                    <a:pt x="520703" y="305743"/>
                  </a:cubicBezTo>
                  <a:close/>
                  <a:moveTo>
                    <a:pt x="430930" y="305743"/>
                  </a:moveTo>
                  <a:cubicBezTo>
                    <a:pt x="437100" y="305743"/>
                    <a:pt x="442103" y="310745"/>
                    <a:pt x="442103" y="316916"/>
                  </a:cubicBezTo>
                  <a:cubicBezTo>
                    <a:pt x="442103" y="323086"/>
                    <a:pt x="437100" y="328089"/>
                    <a:pt x="430930" y="328089"/>
                  </a:cubicBezTo>
                  <a:cubicBezTo>
                    <a:pt x="424759" y="328089"/>
                    <a:pt x="419757" y="323086"/>
                    <a:pt x="419757" y="316916"/>
                  </a:cubicBezTo>
                  <a:cubicBezTo>
                    <a:pt x="419757" y="310745"/>
                    <a:pt x="424759" y="305743"/>
                    <a:pt x="430930" y="305743"/>
                  </a:cubicBezTo>
                  <a:close/>
                  <a:moveTo>
                    <a:pt x="71828" y="305743"/>
                  </a:moveTo>
                  <a:cubicBezTo>
                    <a:pt x="77998" y="305743"/>
                    <a:pt x="83001" y="310745"/>
                    <a:pt x="83001" y="316916"/>
                  </a:cubicBezTo>
                  <a:cubicBezTo>
                    <a:pt x="83001" y="323086"/>
                    <a:pt x="77998" y="328089"/>
                    <a:pt x="71828" y="328089"/>
                  </a:cubicBezTo>
                  <a:cubicBezTo>
                    <a:pt x="65657" y="328089"/>
                    <a:pt x="60655" y="323086"/>
                    <a:pt x="60655" y="316916"/>
                  </a:cubicBezTo>
                  <a:cubicBezTo>
                    <a:pt x="60655" y="310745"/>
                    <a:pt x="65657" y="305743"/>
                    <a:pt x="71828" y="305743"/>
                  </a:cubicBezTo>
                  <a:close/>
                  <a:moveTo>
                    <a:pt x="879814" y="305734"/>
                  </a:moveTo>
                  <a:cubicBezTo>
                    <a:pt x="885990" y="305734"/>
                    <a:pt x="890997" y="310741"/>
                    <a:pt x="890997" y="316916"/>
                  </a:cubicBezTo>
                  <a:cubicBezTo>
                    <a:pt x="890997" y="323092"/>
                    <a:pt x="885990" y="328099"/>
                    <a:pt x="879814" y="328099"/>
                  </a:cubicBezTo>
                  <a:cubicBezTo>
                    <a:pt x="873638" y="328099"/>
                    <a:pt x="868632" y="323092"/>
                    <a:pt x="868632" y="316916"/>
                  </a:cubicBezTo>
                  <a:cubicBezTo>
                    <a:pt x="868632" y="310741"/>
                    <a:pt x="873638" y="305734"/>
                    <a:pt x="879814" y="305734"/>
                  </a:cubicBezTo>
                  <a:close/>
                  <a:moveTo>
                    <a:pt x="790041" y="305734"/>
                  </a:moveTo>
                  <a:cubicBezTo>
                    <a:pt x="796217" y="305734"/>
                    <a:pt x="801224" y="310741"/>
                    <a:pt x="801224" y="316916"/>
                  </a:cubicBezTo>
                  <a:cubicBezTo>
                    <a:pt x="801224" y="323092"/>
                    <a:pt x="796217" y="328099"/>
                    <a:pt x="790041" y="328099"/>
                  </a:cubicBezTo>
                  <a:cubicBezTo>
                    <a:pt x="783865" y="328099"/>
                    <a:pt x="778859" y="323092"/>
                    <a:pt x="778859" y="316916"/>
                  </a:cubicBezTo>
                  <a:cubicBezTo>
                    <a:pt x="778859" y="310741"/>
                    <a:pt x="783865" y="305734"/>
                    <a:pt x="790041" y="305734"/>
                  </a:cubicBezTo>
                  <a:close/>
                  <a:moveTo>
                    <a:pt x="700259" y="305734"/>
                  </a:moveTo>
                  <a:cubicBezTo>
                    <a:pt x="706435" y="305734"/>
                    <a:pt x="711442" y="310741"/>
                    <a:pt x="711442" y="316916"/>
                  </a:cubicBezTo>
                  <a:cubicBezTo>
                    <a:pt x="711442" y="323092"/>
                    <a:pt x="706435" y="328099"/>
                    <a:pt x="700259" y="328099"/>
                  </a:cubicBezTo>
                  <a:cubicBezTo>
                    <a:pt x="694083" y="328099"/>
                    <a:pt x="689077" y="323092"/>
                    <a:pt x="689077" y="316916"/>
                  </a:cubicBezTo>
                  <a:cubicBezTo>
                    <a:pt x="689077" y="310741"/>
                    <a:pt x="694083" y="305734"/>
                    <a:pt x="700259" y="305734"/>
                  </a:cubicBezTo>
                  <a:close/>
                  <a:moveTo>
                    <a:pt x="610485" y="305734"/>
                  </a:moveTo>
                  <a:cubicBezTo>
                    <a:pt x="616661" y="305734"/>
                    <a:pt x="621668" y="310741"/>
                    <a:pt x="621668" y="316916"/>
                  </a:cubicBezTo>
                  <a:cubicBezTo>
                    <a:pt x="621668" y="323092"/>
                    <a:pt x="616661" y="328099"/>
                    <a:pt x="610485" y="328099"/>
                  </a:cubicBezTo>
                  <a:cubicBezTo>
                    <a:pt x="604309" y="328099"/>
                    <a:pt x="599303" y="323092"/>
                    <a:pt x="599303" y="316916"/>
                  </a:cubicBezTo>
                  <a:cubicBezTo>
                    <a:pt x="599303" y="310741"/>
                    <a:pt x="604309" y="305734"/>
                    <a:pt x="610485" y="305734"/>
                  </a:cubicBezTo>
                  <a:close/>
                  <a:moveTo>
                    <a:pt x="341157" y="305734"/>
                  </a:moveTo>
                  <a:cubicBezTo>
                    <a:pt x="347333" y="305734"/>
                    <a:pt x="352340" y="310741"/>
                    <a:pt x="352340" y="316916"/>
                  </a:cubicBezTo>
                  <a:cubicBezTo>
                    <a:pt x="352340" y="323092"/>
                    <a:pt x="347333" y="328099"/>
                    <a:pt x="341157" y="328099"/>
                  </a:cubicBezTo>
                  <a:cubicBezTo>
                    <a:pt x="334982" y="328099"/>
                    <a:pt x="329975" y="323092"/>
                    <a:pt x="329975" y="316916"/>
                  </a:cubicBezTo>
                  <a:cubicBezTo>
                    <a:pt x="329975" y="310741"/>
                    <a:pt x="334982" y="305734"/>
                    <a:pt x="341157" y="305734"/>
                  </a:cubicBezTo>
                  <a:close/>
                  <a:moveTo>
                    <a:pt x="251374" y="305734"/>
                  </a:moveTo>
                  <a:cubicBezTo>
                    <a:pt x="257550" y="305734"/>
                    <a:pt x="262557" y="310741"/>
                    <a:pt x="262557" y="316916"/>
                  </a:cubicBezTo>
                  <a:cubicBezTo>
                    <a:pt x="262557" y="323092"/>
                    <a:pt x="257550" y="328099"/>
                    <a:pt x="251374" y="328099"/>
                  </a:cubicBezTo>
                  <a:cubicBezTo>
                    <a:pt x="245199" y="328099"/>
                    <a:pt x="240192" y="323092"/>
                    <a:pt x="240192" y="316916"/>
                  </a:cubicBezTo>
                  <a:cubicBezTo>
                    <a:pt x="240192" y="310741"/>
                    <a:pt x="245199" y="305734"/>
                    <a:pt x="251374" y="305734"/>
                  </a:cubicBezTo>
                  <a:close/>
                  <a:moveTo>
                    <a:pt x="161601" y="305734"/>
                  </a:moveTo>
                  <a:cubicBezTo>
                    <a:pt x="167777" y="305734"/>
                    <a:pt x="172784" y="310741"/>
                    <a:pt x="172784" y="316916"/>
                  </a:cubicBezTo>
                  <a:cubicBezTo>
                    <a:pt x="172784" y="323092"/>
                    <a:pt x="167777" y="328099"/>
                    <a:pt x="161601" y="328099"/>
                  </a:cubicBezTo>
                  <a:cubicBezTo>
                    <a:pt x="155426" y="328099"/>
                    <a:pt x="150419" y="323092"/>
                    <a:pt x="150419" y="316916"/>
                  </a:cubicBezTo>
                  <a:cubicBezTo>
                    <a:pt x="150419" y="310741"/>
                    <a:pt x="155426" y="305734"/>
                    <a:pt x="161601" y="305734"/>
                  </a:cubicBezTo>
                  <a:close/>
                  <a:moveTo>
                    <a:pt x="924696" y="262071"/>
                  </a:moveTo>
                  <a:cubicBezTo>
                    <a:pt x="930199" y="262071"/>
                    <a:pt x="934659" y="266532"/>
                    <a:pt x="934659" y="272034"/>
                  </a:cubicBezTo>
                  <a:cubicBezTo>
                    <a:pt x="934659" y="277537"/>
                    <a:pt x="930199" y="281997"/>
                    <a:pt x="924696" y="281997"/>
                  </a:cubicBezTo>
                  <a:cubicBezTo>
                    <a:pt x="919194" y="281997"/>
                    <a:pt x="914733" y="277537"/>
                    <a:pt x="914733" y="272034"/>
                  </a:cubicBezTo>
                  <a:cubicBezTo>
                    <a:pt x="914733" y="266532"/>
                    <a:pt x="919194" y="262071"/>
                    <a:pt x="924696" y="262071"/>
                  </a:cubicBezTo>
                  <a:close/>
                  <a:moveTo>
                    <a:pt x="834923" y="262071"/>
                  </a:moveTo>
                  <a:cubicBezTo>
                    <a:pt x="840426" y="262071"/>
                    <a:pt x="844886" y="266532"/>
                    <a:pt x="844886" y="272034"/>
                  </a:cubicBezTo>
                  <a:cubicBezTo>
                    <a:pt x="844886" y="277537"/>
                    <a:pt x="840426" y="281997"/>
                    <a:pt x="834923" y="281997"/>
                  </a:cubicBezTo>
                  <a:cubicBezTo>
                    <a:pt x="829421" y="281997"/>
                    <a:pt x="824960" y="277537"/>
                    <a:pt x="824960" y="272034"/>
                  </a:cubicBezTo>
                  <a:cubicBezTo>
                    <a:pt x="824960" y="266532"/>
                    <a:pt x="829421" y="262071"/>
                    <a:pt x="834923" y="262071"/>
                  </a:cubicBezTo>
                  <a:close/>
                  <a:moveTo>
                    <a:pt x="745150" y="262071"/>
                  </a:moveTo>
                  <a:cubicBezTo>
                    <a:pt x="750653" y="262071"/>
                    <a:pt x="755113" y="266532"/>
                    <a:pt x="755113" y="272034"/>
                  </a:cubicBezTo>
                  <a:cubicBezTo>
                    <a:pt x="755113" y="277537"/>
                    <a:pt x="750653" y="281997"/>
                    <a:pt x="745150" y="281997"/>
                  </a:cubicBezTo>
                  <a:cubicBezTo>
                    <a:pt x="739648" y="281997"/>
                    <a:pt x="735187" y="277537"/>
                    <a:pt x="735187" y="272034"/>
                  </a:cubicBezTo>
                  <a:cubicBezTo>
                    <a:pt x="735187" y="266532"/>
                    <a:pt x="739648" y="262071"/>
                    <a:pt x="745150" y="262071"/>
                  </a:cubicBezTo>
                  <a:close/>
                  <a:moveTo>
                    <a:pt x="655367" y="262071"/>
                  </a:moveTo>
                  <a:cubicBezTo>
                    <a:pt x="660870" y="262071"/>
                    <a:pt x="665330" y="266532"/>
                    <a:pt x="665330" y="272034"/>
                  </a:cubicBezTo>
                  <a:cubicBezTo>
                    <a:pt x="665330" y="277537"/>
                    <a:pt x="660870" y="281997"/>
                    <a:pt x="655367" y="281997"/>
                  </a:cubicBezTo>
                  <a:cubicBezTo>
                    <a:pt x="649865" y="281997"/>
                    <a:pt x="645404" y="277537"/>
                    <a:pt x="645404" y="272034"/>
                  </a:cubicBezTo>
                  <a:cubicBezTo>
                    <a:pt x="645404" y="266532"/>
                    <a:pt x="649865" y="262071"/>
                    <a:pt x="655367" y="262071"/>
                  </a:cubicBezTo>
                  <a:close/>
                  <a:moveTo>
                    <a:pt x="565594" y="262071"/>
                  </a:moveTo>
                  <a:cubicBezTo>
                    <a:pt x="571097" y="262071"/>
                    <a:pt x="575557" y="266532"/>
                    <a:pt x="575557" y="272034"/>
                  </a:cubicBezTo>
                  <a:cubicBezTo>
                    <a:pt x="575557" y="277537"/>
                    <a:pt x="571097" y="281997"/>
                    <a:pt x="565594" y="281997"/>
                  </a:cubicBezTo>
                  <a:cubicBezTo>
                    <a:pt x="560092" y="281997"/>
                    <a:pt x="555631" y="277537"/>
                    <a:pt x="555631" y="272034"/>
                  </a:cubicBezTo>
                  <a:cubicBezTo>
                    <a:pt x="555631" y="266532"/>
                    <a:pt x="560092" y="262071"/>
                    <a:pt x="565594" y="262071"/>
                  </a:cubicBezTo>
                  <a:close/>
                  <a:moveTo>
                    <a:pt x="475821" y="262071"/>
                  </a:moveTo>
                  <a:cubicBezTo>
                    <a:pt x="481324" y="262071"/>
                    <a:pt x="485784" y="266532"/>
                    <a:pt x="485784" y="272034"/>
                  </a:cubicBezTo>
                  <a:cubicBezTo>
                    <a:pt x="485784" y="277537"/>
                    <a:pt x="481324" y="281997"/>
                    <a:pt x="475821" y="281997"/>
                  </a:cubicBezTo>
                  <a:cubicBezTo>
                    <a:pt x="470319" y="281997"/>
                    <a:pt x="465858" y="277537"/>
                    <a:pt x="465858" y="272034"/>
                  </a:cubicBezTo>
                  <a:cubicBezTo>
                    <a:pt x="465858" y="266532"/>
                    <a:pt x="470319" y="262071"/>
                    <a:pt x="475821" y="262071"/>
                  </a:cubicBezTo>
                  <a:close/>
                  <a:moveTo>
                    <a:pt x="386048" y="262071"/>
                  </a:moveTo>
                  <a:cubicBezTo>
                    <a:pt x="391551" y="262071"/>
                    <a:pt x="396011" y="266532"/>
                    <a:pt x="396011" y="272034"/>
                  </a:cubicBezTo>
                  <a:cubicBezTo>
                    <a:pt x="396011" y="277537"/>
                    <a:pt x="391551" y="281997"/>
                    <a:pt x="386048" y="281997"/>
                  </a:cubicBezTo>
                  <a:cubicBezTo>
                    <a:pt x="380546" y="281997"/>
                    <a:pt x="376085" y="277537"/>
                    <a:pt x="376085" y="272034"/>
                  </a:cubicBezTo>
                  <a:cubicBezTo>
                    <a:pt x="376085" y="266532"/>
                    <a:pt x="380546" y="262071"/>
                    <a:pt x="386048" y="262071"/>
                  </a:cubicBezTo>
                  <a:close/>
                  <a:moveTo>
                    <a:pt x="206483" y="262071"/>
                  </a:moveTo>
                  <a:cubicBezTo>
                    <a:pt x="211986" y="262071"/>
                    <a:pt x="216446" y="266532"/>
                    <a:pt x="216446" y="272034"/>
                  </a:cubicBezTo>
                  <a:cubicBezTo>
                    <a:pt x="216446" y="277537"/>
                    <a:pt x="211986" y="281997"/>
                    <a:pt x="206483" y="281997"/>
                  </a:cubicBezTo>
                  <a:cubicBezTo>
                    <a:pt x="200981" y="281997"/>
                    <a:pt x="196520" y="277537"/>
                    <a:pt x="196520" y="272034"/>
                  </a:cubicBezTo>
                  <a:cubicBezTo>
                    <a:pt x="196520" y="266532"/>
                    <a:pt x="200981" y="262071"/>
                    <a:pt x="206483" y="262071"/>
                  </a:cubicBezTo>
                  <a:close/>
                  <a:moveTo>
                    <a:pt x="116710" y="262071"/>
                  </a:moveTo>
                  <a:cubicBezTo>
                    <a:pt x="122213" y="262071"/>
                    <a:pt x="126673" y="266532"/>
                    <a:pt x="126673" y="272034"/>
                  </a:cubicBezTo>
                  <a:cubicBezTo>
                    <a:pt x="126673" y="277537"/>
                    <a:pt x="122213" y="281997"/>
                    <a:pt x="116710" y="281997"/>
                  </a:cubicBezTo>
                  <a:cubicBezTo>
                    <a:pt x="111208" y="281997"/>
                    <a:pt x="106747" y="277537"/>
                    <a:pt x="106747" y="272034"/>
                  </a:cubicBezTo>
                  <a:cubicBezTo>
                    <a:pt x="106747" y="266532"/>
                    <a:pt x="111208" y="262071"/>
                    <a:pt x="116710" y="262071"/>
                  </a:cubicBezTo>
                  <a:close/>
                  <a:moveTo>
                    <a:pt x="26937" y="262071"/>
                  </a:moveTo>
                  <a:cubicBezTo>
                    <a:pt x="32440" y="262071"/>
                    <a:pt x="36900" y="266532"/>
                    <a:pt x="36900" y="272034"/>
                  </a:cubicBezTo>
                  <a:cubicBezTo>
                    <a:pt x="36900" y="277537"/>
                    <a:pt x="32440" y="281997"/>
                    <a:pt x="26937" y="281997"/>
                  </a:cubicBezTo>
                  <a:cubicBezTo>
                    <a:pt x="21435" y="281997"/>
                    <a:pt x="16974" y="277537"/>
                    <a:pt x="16974" y="272034"/>
                  </a:cubicBezTo>
                  <a:cubicBezTo>
                    <a:pt x="16974" y="266532"/>
                    <a:pt x="21435" y="262071"/>
                    <a:pt x="26937" y="262071"/>
                  </a:cubicBezTo>
                  <a:close/>
                  <a:moveTo>
                    <a:pt x="296266" y="262062"/>
                  </a:moveTo>
                  <a:cubicBezTo>
                    <a:pt x="301773" y="262062"/>
                    <a:pt x="306238" y="266527"/>
                    <a:pt x="306238" y="272035"/>
                  </a:cubicBezTo>
                  <a:cubicBezTo>
                    <a:pt x="306238" y="277542"/>
                    <a:pt x="301773" y="282007"/>
                    <a:pt x="296266" y="282007"/>
                  </a:cubicBezTo>
                  <a:cubicBezTo>
                    <a:pt x="290758" y="282007"/>
                    <a:pt x="286293" y="277542"/>
                    <a:pt x="286293" y="272035"/>
                  </a:cubicBezTo>
                  <a:cubicBezTo>
                    <a:pt x="286293" y="266527"/>
                    <a:pt x="290758" y="262062"/>
                    <a:pt x="296266" y="262062"/>
                  </a:cubicBezTo>
                  <a:close/>
                  <a:moveTo>
                    <a:pt x="879815" y="218390"/>
                  </a:moveTo>
                  <a:cubicBezTo>
                    <a:pt x="884649" y="218390"/>
                    <a:pt x="888568" y="222309"/>
                    <a:pt x="888568" y="227143"/>
                  </a:cubicBezTo>
                  <a:cubicBezTo>
                    <a:pt x="888568" y="231978"/>
                    <a:pt x="884649" y="235897"/>
                    <a:pt x="879815" y="235897"/>
                  </a:cubicBezTo>
                  <a:cubicBezTo>
                    <a:pt x="874980" y="235897"/>
                    <a:pt x="871061" y="231978"/>
                    <a:pt x="871061" y="227143"/>
                  </a:cubicBezTo>
                  <a:cubicBezTo>
                    <a:pt x="871061" y="222309"/>
                    <a:pt x="874980" y="218390"/>
                    <a:pt x="879815" y="218390"/>
                  </a:cubicBezTo>
                  <a:close/>
                  <a:moveTo>
                    <a:pt x="790032" y="218390"/>
                  </a:moveTo>
                  <a:cubicBezTo>
                    <a:pt x="794867" y="218390"/>
                    <a:pt x="798786" y="222309"/>
                    <a:pt x="798786" y="227143"/>
                  </a:cubicBezTo>
                  <a:cubicBezTo>
                    <a:pt x="798786" y="231978"/>
                    <a:pt x="794867" y="235897"/>
                    <a:pt x="790032" y="235897"/>
                  </a:cubicBezTo>
                  <a:cubicBezTo>
                    <a:pt x="785198" y="235897"/>
                    <a:pt x="781279" y="231978"/>
                    <a:pt x="781279" y="227143"/>
                  </a:cubicBezTo>
                  <a:cubicBezTo>
                    <a:pt x="781279" y="222309"/>
                    <a:pt x="785198" y="218390"/>
                    <a:pt x="790032" y="218390"/>
                  </a:cubicBezTo>
                  <a:close/>
                  <a:moveTo>
                    <a:pt x="700258" y="218390"/>
                  </a:moveTo>
                  <a:cubicBezTo>
                    <a:pt x="705093" y="218390"/>
                    <a:pt x="709012" y="222309"/>
                    <a:pt x="709012" y="227143"/>
                  </a:cubicBezTo>
                  <a:cubicBezTo>
                    <a:pt x="709012" y="231978"/>
                    <a:pt x="705093" y="235897"/>
                    <a:pt x="700258" y="235897"/>
                  </a:cubicBezTo>
                  <a:cubicBezTo>
                    <a:pt x="695424" y="235897"/>
                    <a:pt x="691505" y="231978"/>
                    <a:pt x="691505" y="227143"/>
                  </a:cubicBezTo>
                  <a:cubicBezTo>
                    <a:pt x="691505" y="222309"/>
                    <a:pt x="695424" y="218390"/>
                    <a:pt x="700258" y="218390"/>
                  </a:cubicBezTo>
                  <a:close/>
                  <a:moveTo>
                    <a:pt x="610485" y="218390"/>
                  </a:moveTo>
                  <a:cubicBezTo>
                    <a:pt x="615320" y="218390"/>
                    <a:pt x="619239" y="222309"/>
                    <a:pt x="619239" y="227143"/>
                  </a:cubicBezTo>
                  <a:cubicBezTo>
                    <a:pt x="619239" y="231978"/>
                    <a:pt x="615320" y="235897"/>
                    <a:pt x="610485" y="235897"/>
                  </a:cubicBezTo>
                  <a:cubicBezTo>
                    <a:pt x="605651" y="235897"/>
                    <a:pt x="601732" y="231978"/>
                    <a:pt x="601732" y="227143"/>
                  </a:cubicBezTo>
                  <a:cubicBezTo>
                    <a:pt x="601732" y="222309"/>
                    <a:pt x="605651" y="218390"/>
                    <a:pt x="610485" y="218390"/>
                  </a:cubicBezTo>
                  <a:close/>
                  <a:moveTo>
                    <a:pt x="520713" y="218390"/>
                  </a:moveTo>
                  <a:cubicBezTo>
                    <a:pt x="525547" y="218390"/>
                    <a:pt x="529466" y="222309"/>
                    <a:pt x="529466" y="227143"/>
                  </a:cubicBezTo>
                  <a:cubicBezTo>
                    <a:pt x="529466" y="231978"/>
                    <a:pt x="525547" y="235897"/>
                    <a:pt x="520713" y="235897"/>
                  </a:cubicBezTo>
                  <a:cubicBezTo>
                    <a:pt x="515878" y="235897"/>
                    <a:pt x="511959" y="231978"/>
                    <a:pt x="511959" y="227143"/>
                  </a:cubicBezTo>
                  <a:cubicBezTo>
                    <a:pt x="511959" y="222309"/>
                    <a:pt x="515878" y="218390"/>
                    <a:pt x="520713" y="218390"/>
                  </a:cubicBezTo>
                  <a:close/>
                  <a:moveTo>
                    <a:pt x="430930" y="218390"/>
                  </a:moveTo>
                  <a:cubicBezTo>
                    <a:pt x="435765" y="218390"/>
                    <a:pt x="439684" y="222309"/>
                    <a:pt x="439684" y="227143"/>
                  </a:cubicBezTo>
                  <a:cubicBezTo>
                    <a:pt x="439684" y="231978"/>
                    <a:pt x="435765" y="235897"/>
                    <a:pt x="430930" y="235897"/>
                  </a:cubicBezTo>
                  <a:cubicBezTo>
                    <a:pt x="426096" y="235897"/>
                    <a:pt x="422177" y="231978"/>
                    <a:pt x="422177" y="227143"/>
                  </a:cubicBezTo>
                  <a:cubicBezTo>
                    <a:pt x="422177" y="222309"/>
                    <a:pt x="426096" y="218390"/>
                    <a:pt x="430930" y="218390"/>
                  </a:cubicBezTo>
                  <a:close/>
                  <a:moveTo>
                    <a:pt x="341156" y="218390"/>
                  </a:moveTo>
                  <a:cubicBezTo>
                    <a:pt x="345991" y="218390"/>
                    <a:pt x="349910" y="222309"/>
                    <a:pt x="349910" y="227143"/>
                  </a:cubicBezTo>
                  <a:cubicBezTo>
                    <a:pt x="349910" y="231978"/>
                    <a:pt x="345991" y="235897"/>
                    <a:pt x="341156" y="235897"/>
                  </a:cubicBezTo>
                  <a:cubicBezTo>
                    <a:pt x="336322" y="235897"/>
                    <a:pt x="332403" y="231978"/>
                    <a:pt x="332403" y="227143"/>
                  </a:cubicBezTo>
                  <a:cubicBezTo>
                    <a:pt x="332403" y="222309"/>
                    <a:pt x="336322" y="218390"/>
                    <a:pt x="341156" y="218390"/>
                  </a:cubicBezTo>
                  <a:close/>
                  <a:moveTo>
                    <a:pt x="251374" y="218390"/>
                  </a:moveTo>
                  <a:cubicBezTo>
                    <a:pt x="256209" y="218390"/>
                    <a:pt x="260128" y="222309"/>
                    <a:pt x="260128" y="227143"/>
                  </a:cubicBezTo>
                  <a:cubicBezTo>
                    <a:pt x="260128" y="231978"/>
                    <a:pt x="256209" y="235897"/>
                    <a:pt x="251374" y="235897"/>
                  </a:cubicBezTo>
                  <a:cubicBezTo>
                    <a:pt x="246540" y="235897"/>
                    <a:pt x="242621" y="231978"/>
                    <a:pt x="242621" y="227143"/>
                  </a:cubicBezTo>
                  <a:cubicBezTo>
                    <a:pt x="242621" y="222309"/>
                    <a:pt x="246540" y="218390"/>
                    <a:pt x="251374" y="218390"/>
                  </a:cubicBezTo>
                  <a:close/>
                  <a:moveTo>
                    <a:pt x="161601" y="218390"/>
                  </a:moveTo>
                  <a:cubicBezTo>
                    <a:pt x="166436" y="218390"/>
                    <a:pt x="170355" y="222309"/>
                    <a:pt x="170355" y="227143"/>
                  </a:cubicBezTo>
                  <a:cubicBezTo>
                    <a:pt x="170355" y="231978"/>
                    <a:pt x="166436" y="235897"/>
                    <a:pt x="161601" y="235897"/>
                  </a:cubicBezTo>
                  <a:cubicBezTo>
                    <a:pt x="156767" y="235897"/>
                    <a:pt x="152848" y="231978"/>
                    <a:pt x="152848" y="227143"/>
                  </a:cubicBezTo>
                  <a:cubicBezTo>
                    <a:pt x="152848" y="222309"/>
                    <a:pt x="156767" y="218390"/>
                    <a:pt x="161601" y="218390"/>
                  </a:cubicBezTo>
                  <a:close/>
                  <a:moveTo>
                    <a:pt x="71828" y="218390"/>
                  </a:moveTo>
                  <a:cubicBezTo>
                    <a:pt x="76663" y="218390"/>
                    <a:pt x="80582" y="222309"/>
                    <a:pt x="80582" y="227143"/>
                  </a:cubicBezTo>
                  <a:cubicBezTo>
                    <a:pt x="80582" y="231978"/>
                    <a:pt x="76663" y="235897"/>
                    <a:pt x="71828" y="235897"/>
                  </a:cubicBezTo>
                  <a:cubicBezTo>
                    <a:pt x="66994" y="235897"/>
                    <a:pt x="63075" y="231978"/>
                    <a:pt x="63075" y="227143"/>
                  </a:cubicBezTo>
                  <a:cubicBezTo>
                    <a:pt x="63075" y="222309"/>
                    <a:pt x="66994" y="218390"/>
                    <a:pt x="71828" y="218390"/>
                  </a:cubicBezTo>
                  <a:close/>
                  <a:moveTo>
                    <a:pt x="924706" y="174717"/>
                  </a:moveTo>
                  <a:cubicBezTo>
                    <a:pt x="928872" y="174717"/>
                    <a:pt x="932250" y="178094"/>
                    <a:pt x="932250" y="182261"/>
                  </a:cubicBezTo>
                  <a:cubicBezTo>
                    <a:pt x="932250" y="186427"/>
                    <a:pt x="928872" y="189805"/>
                    <a:pt x="924706" y="189805"/>
                  </a:cubicBezTo>
                  <a:cubicBezTo>
                    <a:pt x="920539" y="189805"/>
                    <a:pt x="917162" y="186427"/>
                    <a:pt x="917162" y="182261"/>
                  </a:cubicBezTo>
                  <a:cubicBezTo>
                    <a:pt x="917162" y="178094"/>
                    <a:pt x="920539" y="174717"/>
                    <a:pt x="924706" y="174717"/>
                  </a:cubicBezTo>
                  <a:close/>
                  <a:moveTo>
                    <a:pt x="834924" y="174717"/>
                  </a:moveTo>
                  <a:cubicBezTo>
                    <a:pt x="839090" y="174717"/>
                    <a:pt x="842468" y="178094"/>
                    <a:pt x="842468" y="182261"/>
                  </a:cubicBezTo>
                  <a:cubicBezTo>
                    <a:pt x="842468" y="186427"/>
                    <a:pt x="839090" y="189805"/>
                    <a:pt x="834924" y="189805"/>
                  </a:cubicBezTo>
                  <a:cubicBezTo>
                    <a:pt x="830757" y="189805"/>
                    <a:pt x="827380" y="186427"/>
                    <a:pt x="827380" y="182261"/>
                  </a:cubicBezTo>
                  <a:cubicBezTo>
                    <a:pt x="827380" y="178094"/>
                    <a:pt x="830757" y="174717"/>
                    <a:pt x="834924" y="174717"/>
                  </a:cubicBezTo>
                  <a:close/>
                  <a:moveTo>
                    <a:pt x="745141" y="174717"/>
                  </a:moveTo>
                  <a:cubicBezTo>
                    <a:pt x="749307" y="174717"/>
                    <a:pt x="752685" y="178094"/>
                    <a:pt x="752685" y="182261"/>
                  </a:cubicBezTo>
                  <a:cubicBezTo>
                    <a:pt x="752685" y="186427"/>
                    <a:pt x="749307" y="189805"/>
                    <a:pt x="745141" y="189805"/>
                  </a:cubicBezTo>
                  <a:cubicBezTo>
                    <a:pt x="740975" y="189805"/>
                    <a:pt x="737597" y="186427"/>
                    <a:pt x="737597" y="182261"/>
                  </a:cubicBezTo>
                  <a:cubicBezTo>
                    <a:pt x="737597" y="178094"/>
                    <a:pt x="740975" y="174717"/>
                    <a:pt x="745141" y="174717"/>
                  </a:cubicBezTo>
                  <a:close/>
                  <a:moveTo>
                    <a:pt x="655368" y="174717"/>
                  </a:moveTo>
                  <a:cubicBezTo>
                    <a:pt x="659534" y="174717"/>
                    <a:pt x="662912" y="178094"/>
                    <a:pt x="662912" y="182261"/>
                  </a:cubicBezTo>
                  <a:cubicBezTo>
                    <a:pt x="662912" y="186427"/>
                    <a:pt x="659534" y="189805"/>
                    <a:pt x="655368" y="189805"/>
                  </a:cubicBezTo>
                  <a:cubicBezTo>
                    <a:pt x="651201" y="189805"/>
                    <a:pt x="647824" y="186427"/>
                    <a:pt x="647824" y="182261"/>
                  </a:cubicBezTo>
                  <a:cubicBezTo>
                    <a:pt x="647824" y="178094"/>
                    <a:pt x="651201" y="174717"/>
                    <a:pt x="655368" y="174717"/>
                  </a:cubicBezTo>
                  <a:close/>
                  <a:moveTo>
                    <a:pt x="565595" y="174717"/>
                  </a:moveTo>
                  <a:cubicBezTo>
                    <a:pt x="569761" y="174717"/>
                    <a:pt x="573139" y="178094"/>
                    <a:pt x="573139" y="182261"/>
                  </a:cubicBezTo>
                  <a:cubicBezTo>
                    <a:pt x="573139" y="186427"/>
                    <a:pt x="569761" y="189805"/>
                    <a:pt x="565595" y="189805"/>
                  </a:cubicBezTo>
                  <a:cubicBezTo>
                    <a:pt x="561428" y="189805"/>
                    <a:pt x="558051" y="186427"/>
                    <a:pt x="558051" y="182261"/>
                  </a:cubicBezTo>
                  <a:cubicBezTo>
                    <a:pt x="558051" y="178094"/>
                    <a:pt x="561428" y="174717"/>
                    <a:pt x="565595" y="174717"/>
                  </a:cubicBezTo>
                  <a:close/>
                  <a:moveTo>
                    <a:pt x="475822" y="174717"/>
                  </a:moveTo>
                  <a:cubicBezTo>
                    <a:pt x="479988" y="174717"/>
                    <a:pt x="483366" y="178094"/>
                    <a:pt x="483366" y="182261"/>
                  </a:cubicBezTo>
                  <a:cubicBezTo>
                    <a:pt x="483366" y="186427"/>
                    <a:pt x="479988" y="189805"/>
                    <a:pt x="475822" y="189805"/>
                  </a:cubicBezTo>
                  <a:cubicBezTo>
                    <a:pt x="471656" y="189805"/>
                    <a:pt x="468278" y="186427"/>
                    <a:pt x="468278" y="182261"/>
                  </a:cubicBezTo>
                  <a:cubicBezTo>
                    <a:pt x="468278" y="178094"/>
                    <a:pt x="471656" y="174717"/>
                    <a:pt x="475822" y="174717"/>
                  </a:cubicBezTo>
                  <a:close/>
                  <a:moveTo>
                    <a:pt x="386039" y="174717"/>
                  </a:moveTo>
                  <a:cubicBezTo>
                    <a:pt x="390205" y="174717"/>
                    <a:pt x="393583" y="178094"/>
                    <a:pt x="393583" y="182261"/>
                  </a:cubicBezTo>
                  <a:cubicBezTo>
                    <a:pt x="393583" y="186427"/>
                    <a:pt x="390205" y="189805"/>
                    <a:pt x="386039" y="189805"/>
                  </a:cubicBezTo>
                  <a:cubicBezTo>
                    <a:pt x="381872" y="189805"/>
                    <a:pt x="378495" y="186427"/>
                    <a:pt x="378495" y="182261"/>
                  </a:cubicBezTo>
                  <a:cubicBezTo>
                    <a:pt x="378495" y="178094"/>
                    <a:pt x="381872" y="174717"/>
                    <a:pt x="386039" y="174717"/>
                  </a:cubicBezTo>
                  <a:close/>
                  <a:moveTo>
                    <a:pt x="296266" y="174717"/>
                  </a:moveTo>
                  <a:cubicBezTo>
                    <a:pt x="300432" y="174717"/>
                    <a:pt x="303810" y="178094"/>
                    <a:pt x="303810" y="182261"/>
                  </a:cubicBezTo>
                  <a:cubicBezTo>
                    <a:pt x="303810" y="186427"/>
                    <a:pt x="300432" y="189805"/>
                    <a:pt x="296266" y="189805"/>
                  </a:cubicBezTo>
                  <a:cubicBezTo>
                    <a:pt x="292099" y="189805"/>
                    <a:pt x="288722" y="186427"/>
                    <a:pt x="288722" y="182261"/>
                  </a:cubicBezTo>
                  <a:cubicBezTo>
                    <a:pt x="288722" y="178094"/>
                    <a:pt x="292099" y="174717"/>
                    <a:pt x="296266" y="174717"/>
                  </a:cubicBezTo>
                  <a:close/>
                  <a:moveTo>
                    <a:pt x="206493" y="174717"/>
                  </a:moveTo>
                  <a:cubicBezTo>
                    <a:pt x="210659" y="174717"/>
                    <a:pt x="214037" y="178094"/>
                    <a:pt x="214037" y="182261"/>
                  </a:cubicBezTo>
                  <a:cubicBezTo>
                    <a:pt x="214037" y="186427"/>
                    <a:pt x="210659" y="189805"/>
                    <a:pt x="206493" y="189805"/>
                  </a:cubicBezTo>
                  <a:cubicBezTo>
                    <a:pt x="202326" y="189805"/>
                    <a:pt x="198949" y="186427"/>
                    <a:pt x="198949" y="182261"/>
                  </a:cubicBezTo>
                  <a:cubicBezTo>
                    <a:pt x="198949" y="178094"/>
                    <a:pt x="202326" y="174717"/>
                    <a:pt x="206493" y="174717"/>
                  </a:cubicBezTo>
                  <a:close/>
                  <a:moveTo>
                    <a:pt x="116710" y="174717"/>
                  </a:moveTo>
                  <a:cubicBezTo>
                    <a:pt x="120876" y="174717"/>
                    <a:pt x="124254" y="178094"/>
                    <a:pt x="124254" y="182261"/>
                  </a:cubicBezTo>
                  <a:cubicBezTo>
                    <a:pt x="124254" y="186427"/>
                    <a:pt x="120876" y="189805"/>
                    <a:pt x="116710" y="189805"/>
                  </a:cubicBezTo>
                  <a:cubicBezTo>
                    <a:pt x="112543" y="189805"/>
                    <a:pt x="109166" y="186427"/>
                    <a:pt x="109166" y="182261"/>
                  </a:cubicBezTo>
                  <a:cubicBezTo>
                    <a:pt x="109166" y="178094"/>
                    <a:pt x="112543" y="174717"/>
                    <a:pt x="116710" y="174717"/>
                  </a:cubicBezTo>
                  <a:close/>
                  <a:moveTo>
                    <a:pt x="26937" y="174717"/>
                  </a:moveTo>
                  <a:cubicBezTo>
                    <a:pt x="31103" y="174717"/>
                    <a:pt x="34481" y="178094"/>
                    <a:pt x="34481" y="182261"/>
                  </a:cubicBezTo>
                  <a:cubicBezTo>
                    <a:pt x="34481" y="186427"/>
                    <a:pt x="31103" y="189805"/>
                    <a:pt x="26937" y="189805"/>
                  </a:cubicBezTo>
                  <a:cubicBezTo>
                    <a:pt x="22770" y="189805"/>
                    <a:pt x="19393" y="186427"/>
                    <a:pt x="19393" y="182261"/>
                  </a:cubicBezTo>
                  <a:cubicBezTo>
                    <a:pt x="19393" y="178094"/>
                    <a:pt x="22770" y="174717"/>
                    <a:pt x="26937" y="174717"/>
                  </a:cubicBezTo>
                  <a:close/>
                  <a:moveTo>
                    <a:pt x="700259" y="131045"/>
                  </a:moveTo>
                  <a:cubicBezTo>
                    <a:pt x="703752" y="131045"/>
                    <a:pt x="706583" y="133877"/>
                    <a:pt x="706583" y="137370"/>
                  </a:cubicBezTo>
                  <a:cubicBezTo>
                    <a:pt x="706583" y="140863"/>
                    <a:pt x="703752" y="143694"/>
                    <a:pt x="700259" y="143694"/>
                  </a:cubicBezTo>
                  <a:cubicBezTo>
                    <a:pt x="696766" y="143694"/>
                    <a:pt x="693934" y="140863"/>
                    <a:pt x="693934" y="137370"/>
                  </a:cubicBezTo>
                  <a:cubicBezTo>
                    <a:pt x="693934" y="133877"/>
                    <a:pt x="696766" y="131045"/>
                    <a:pt x="700259" y="131045"/>
                  </a:cubicBezTo>
                  <a:close/>
                  <a:moveTo>
                    <a:pt x="251375" y="131045"/>
                  </a:moveTo>
                  <a:cubicBezTo>
                    <a:pt x="254868" y="131045"/>
                    <a:pt x="257699" y="133877"/>
                    <a:pt x="257699" y="137370"/>
                  </a:cubicBezTo>
                  <a:cubicBezTo>
                    <a:pt x="257699" y="140863"/>
                    <a:pt x="254868" y="143694"/>
                    <a:pt x="251375" y="143694"/>
                  </a:cubicBezTo>
                  <a:cubicBezTo>
                    <a:pt x="247882" y="143694"/>
                    <a:pt x="245050" y="140863"/>
                    <a:pt x="245050" y="137370"/>
                  </a:cubicBezTo>
                  <a:cubicBezTo>
                    <a:pt x="245050" y="133877"/>
                    <a:pt x="247882" y="131045"/>
                    <a:pt x="251375" y="131045"/>
                  </a:cubicBezTo>
                  <a:close/>
                  <a:moveTo>
                    <a:pt x="879815" y="131036"/>
                  </a:moveTo>
                  <a:cubicBezTo>
                    <a:pt x="883313" y="131036"/>
                    <a:pt x="886149" y="133872"/>
                    <a:pt x="886149" y="137370"/>
                  </a:cubicBezTo>
                  <a:cubicBezTo>
                    <a:pt x="886149" y="140868"/>
                    <a:pt x="883313" y="143704"/>
                    <a:pt x="879815" y="143704"/>
                  </a:cubicBezTo>
                  <a:cubicBezTo>
                    <a:pt x="876317" y="143704"/>
                    <a:pt x="873481" y="140868"/>
                    <a:pt x="873481" y="137370"/>
                  </a:cubicBezTo>
                  <a:cubicBezTo>
                    <a:pt x="873481" y="133872"/>
                    <a:pt x="876317" y="131036"/>
                    <a:pt x="879815" y="131036"/>
                  </a:cubicBezTo>
                  <a:close/>
                  <a:moveTo>
                    <a:pt x="790032" y="131036"/>
                  </a:moveTo>
                  <a:cubicBezTo>
                    <a:pt x="793530" y="131036"/>
                    <a:pt x="796366" y="133872"/>
                    <a:pt x="796366" y="137370"/>
                  </a:cubicBezTo>
                  <a:cubicBezTo>
                    <a:pt x="796366" y="140868"/>
                    <a:pt x="793530" y="143704"/>
                    <a:pt x="790032" y="143704"/>
                  </a:cubicBezTo>
                  <a:cubicBezTo>
                    <a:pt x="786534" y="143704"/>
                    <a:pt x="783698" y="140868"/>
                    <a:pt x="783698" y="137370"/>
                  </a:cubicBezTo>
                  <a:cubicBezTo>
                    <a:pt x="783698" y="133872"/>
                    <a:pt x="786534" y="131036"/>
                    <a:pt x="790032" y="131036"/>
                  </a:cubicBezTo>
                  <a:close/>
                  <a:moveTo>
                    <a:pt x="610486" y="131036"/>
                  </a:moveTo>
                  <a:cubicBezTo>
                    <a:pt x="613984" y="131036"/>
                    <a:pt x="616820" y="133872"/>
                    <a:pt x="616820" y="137370"/>
                  </a:cubicBezTo>
                  <a:cubicBezTo>
                    <a:pt x="616820" y="140868"/>
                    <a:pt x="613984" y="143704"/>
                    <a:pt x="610486" y="143704"/>
                  </a:cubicBezTo>
                  <a:cubicBezTo>
                    <a:pt x="606988" y="143704"/>
                    <a:pt x="604152" y="140868"/>
                    <a:pt x="604152" y="137370"/>
                  </a:cubicBezTo>
                  <a:cubicBezTo>
                    <a:pt x="604152" y="133872"/>
                    <a:pt x="606988" y="131036"/>
                    <a:pt x="610486" y="131036"/>
                  </a:cubicBezTo>
                  <a:close/>
                  <a:moveTo>
                    <a:pt x="520703" y="131036"/>
                  </a:moveTo>
                  <a:cubicBezTo>
                    <a:pt x="524201" y="131036"/>
                    <a:pt x="527037" y="133872"/>
                    <a:pt x="527037" y="137370"/>
                  </a:cubicBezTo>
                  <a:cubicBezTo>
                    <a:pt x="527037" y="140868"/>
                    <a:pt x="524201" y="143704"/>
                    <a:pt x="520703" y="143704"/>
                  </a:cubicBezTo>
                  <a:cubicBezTo>
                    <a:pt x="517205" y="143704"/>
                    <a:pt x="514369" y="140868"/>
                    <a:pt x="514369" y="137370"/>
                  </a:cubicBezTo>
                  <a:cubicBezTo>
                    <a:pt x="514369" y="133872"/>
                    <a:pt x="517205" y="131036"/>
                    <a:pt x="520703" y="131036"/>
                  </a:cubicBezTo>
                  <a:close/>
                  <a:moveTo>
                    <a:pt x="430930" y="131036"/>
                  </a:moveTo>
                  <a:cubicBezTo>
                    <a:pt x="434428" y="131036"/>
                    <a:pt x="437264" y="133872"/>
                    <a:pt x="437264" y="137370"/>
                  </a:cubicBezTo>
                  <a:cubicBezTo>
                    <a:pt x="437264" y="140868"/>
                    <a:pt x="434428" y="143704"/>
                    <a:pt x="430930" y="143704"/>
                  </a:cubicBezTo>
                  <a:cubicBezTo>
                    <a:pt x="427432" y="143704"/>
                    <a:pt x="424596" y="140868"/>
                    <a:pt x="424596" y="137370"/>
                  </a:cubicBezTo>
                  <a:cubicBezTo>
                    <a:pt x="424596" y="133872"/>
                    <a:pt x="427432" y="131036"/>
                    <a:pt x="430930" y="131036"/>
                  </a:cubicBezTo>
                  <a:close/>
                  <a:moveTo>
                    <a:pt x="341147" y="131036"/>
                  </a:moveTo>
                  <a:cubicBezTo>
                    <a:pt x="344645" y="131036"/>
                    <a:pt x="347481" y="133872"/>
                    <a:pt x="347481" y="137370"/>
                  </a:cubicBezTo>
                  <a:cubicBezTo>
                    <a:pt x="347481" y="140868"/>
                    <a:pt x="344645" y="143704"/>
                    <a:pt x="341147" y="143704"/>
                  </a:cubicBezTo>
                  <a:cubicBezTo>
                    <a:pt x="337649" y="143704"/>
                    <a:pt x="334813" y="140868"/>
                    <a:pt x="334813" y="137370"/>
                  </a:cubicBezTo>
                  <a:cubicBezTo>
                    <a:pt x="334813" y="133872"/>
                    <a:pt x="337649" y="131036"/>
                    <a:pt x="341147" y="131036"/>
                  </a:cubicBezTo>
                  <a:close/>
                  <a:moveTo>
                    <a:pt x="161601" y="131036"/>
                  </a:moveTo>
                  <a:cubicBezTo>
                    <a:pt x="165099" y="131036"/>
                    <a:pt x="167935" y="133872"/>
                    <a:pt x="167935" y="137370"/>
                  </a:cubicBezTo>
                  <a:cubicBezTo>
                    <a:pt x="167935" y="140868"/>
                    <a:pt x="165099" y="143704"/>
                    <a:pt x="161601" y="143704"/>
                  </a:cubicBezTo>
                  <a:cubicBezTo>
                    <a:pt x="158103" y="143704"/>
                    <a:pt x="155267" y="140868"/>
                    <a:pt x="155267" y="137370"/>
                  </a:cubicBezTo>
                  <a:cubicBezTo>
                    <a:pt x="155267" y="133872"/>
                    <a:pt x="158103" y="131036"/>
                    <a:pt x="161601" y="131036"/>
                  </a:cubicBezTo>
                  <a:close/>
                  <a:moveTo>
                    <a:pt x="71828" y="131036"/>
                  </a:moveTo>
                  <a:cubicBezTo>
                    <a:pt x="75326" y="131036"/>
                    <a:pt x="78162" y="133872"/>
                    <a:pt x="78162" y="137370"/>
                  </a:cubicBezTo>
                  <a:cubicBezTo>
                    <a:pt x="78162" y="140868"/>
                    <a:pt x="75326" y="143704"/>
                    <a:pt x="71828" y="143704"/>
                  </a:cubicBezTo>
                  <a:cubicBezTo>
                    <a:pt x="68330" y="143704"/>
                    <a:pt x="65494" y="140868"/>
                    <a:pt x="65494" y="137370"/>
                  </a:cubicBezTo>
                  <a:cubicBezTo>
                    <a:pt x="65494" y="133872"/>
                    <a:pt x="68330" y="131036"/>
                    <a:pt x="71828" y="131036"/>
                  </a:cubicBezTo>
                  <a:close/>
                  <a:moveTo>
                    <a:pt x="924706" y="87364"/>
                  </a:moveTo>
                  <a:cubicBezTo>
                    <a:pt x="927531" y="87364"/>
                    <a:pt x="929821" y="89654"/>
                    <a:pt x="929821" y="92479"/>
                  </a:cubicBezTo>
                  <a:cubicBezTo>
                    <a:pt x="929821" y="95304"/>
                    <a:pt x="927531" y="97594"/>
                    <a:pt x="924706" y="97594"/>
                  </a:cubicBezTo>
                  <a:cubicBezTo>
                    <a:pt x="921881" y="97594"/>
                    <a:pt x="919591" y="95304"/>
                    <a:pt x="919591" y="92479"/>
                  </a:cubicBezTo>
                  <a:cubicBezTo>
                    <a:pt x="919591" y="89654"/>
                    <a:pt x="921881" y="87364"/>
                    <a:pt x="924706" y="87364"/>
                  </a:cubicBezTo>
                  <a:close/>
                  <a:moveTo>
                    <a:pt x="834923" y="87364"/>
                  </a:moveTo>
                  <a:cubicBezTo>
                    <a:pt x="837748" y="87364"/>
                    <a:pt x="840038" y="89654"/>
                    <a:pt x="840038" y="92479"/>
                  </a:cubicBezTo>
                  <a:cubicBezTo>
                    <a:pt x="840038" y="95304"/>
                    <a:pt x="837748" y="97594"/>
                    <a:pt x="834923" y="97594"/>
                  </a:cubicBezTo>
                  <a:cubicBezTo>
                    <a:pt x="832098" y="97594"/>
                    <a:pt x="829808" y="95304"/>
                    <a:pt x="829808" y="92479"/>
                  </a:cubicBezTo>
                  <a:cubicBezTo>
                    <a:pt x="829808" y="89654"/>
                    <a:pt x="832098" y="87364"/>
                    <a:pt x="834923" y="87364"/>
                  </a:cubicBezTo>
                  <a:close/>
                  <a:moveTo>
                    <a:pt x="745150" y="87364"/>
                  </a:moveTo>
                  <a:cubicBezTo>
                    <a:pt x="747975" y="87364"/>
                    <a:pt x="750265" y="89654"/>
                    <a:pt x="750265" y="92479"/>
                  </a:cubicBezTo>
                  <a:cubicBezTo>
                    <a:pt x="750265" y="95304"/>
                    <a:pt x="747975" y="97594"/>
                    <a:pt x="745150" y="97594"/>
                  </a:cubicBezTo>
                  <a:cubicBezTo>
                    <a:pt x="742325" y="97594"/>
                    <a:pt x="740035" y="95304"/>
                    <a:pt x="740035" y="92479"/>
                  </a:cubicBezTo>
                  <a:cubicBezTo>
                    <a:pt x="740035" y="89654"/>
                    <a:pt x="742325" y="87364"/>
                    <a:pt x="745150" y="87364"/>
                  </a:cubicBezTo>
                  <a:close/>
                  <a:moveTo>
                    <a:pt x="655368" y="87364"/>
                  </a:moveTo>
                  <a:cubicBezTo>
                    <a:pt x="658193" y="87364"/>
                    <a:pt x="660483" y="89654"/>
                    <a:pt x="660483" y="92479"/>
                  </a:cubicBezTo>
                  <a:cubicBezTo>
                    <a:pt x="660483" y="95304"/>
                    <a:pt x="658193" y="97594"/>
                    <a:pt x="655368" y="97594"/>
                  </a:cubicBezTo>
                  <a:cubicBezTo>
                    <a:pt x="652543" y="97594"/>
                    <a:pt x="650253" y="95304"/>
                    <a:pt x="650253" y="92479"/>
                  </a:cubicBezTo>
                  <a:cubicBezTo>
                    <a:pt x="650253" y="89654"/>
                    <a:pt x="652543" y="87364"/>
                    <a:pt x="655368" y="87364"/>
                  </a:cubicBezTo>
                  <a:close/>
                  <a:moveTo>
                    <a:pt x="565595" y="87364"/>
                  </a:moveTo>
                  <a:cubicBezTo>
                    <a:pt x="568420" y="87364"/>
                    <a:pt x="570710" y="89654"/>
                    <a:pt x="570710" y="92479"/>
                  </a:cubicBezTo>
                  <a:cubicBezTo>
                    <a:pt x="570710" y="95304"/>
                    <a:pt x="568420" y="97594"/>
                    <a:pt x="565595" y="97594"/>
                  </a:cubicBezTo>
                  <a:cubicBezTo>
                    <a:pt x="562770" y="97594"/>
                    <a:pt x="560480" y="95304"/>
                    <a:pt x="560480" y="92479"/>
                  </a:cubicBezTo>
                  <a:cubicBezTo>
                    <a:pt x="560480" y="89654"/>
                    <a:pt x="562770" y="87364"/>
                    <a:pt x="565595" y="87364"/>
                  </a:cubicBezTo>
                  <a:close/>
                  <a:moveTo>
                    <a:pt x="475821" y="87364"/>
                  </a:moveTo>
                  <a:cubicBezTo>
                    <a:pt x="478646" y="87364"/>
                    <a:pt x="480936" y="89654"/>
                    <a:pt x="480936" y="92479"/>
                  </a:cubicBezTo>
                  <a:cubicBezTo>
                    <a:pt x="480936" y="95304"/>
                    <a:pt x="478646" y="97594"/>
                    <a:pt x="475821" y="97594"/>
                  </a:cubicBezTo>
                  <a:cubicBezTo>
                    <a:pt x="472996" y="97594"/>
                    <a:pt x="470706" y="95304"/>
                    <a:pt x="470706" y="92479"/>
                  </a:cubicBezTo>
                  <a:cubicBezTo>
                    <a:pt x="470706" y="89654"/>
                    <a:pt x="472996" y="87364"/>
                    <a:pt x="475821" y="87364"/>
                  </a:cubicBezTo>
                  <a:close/>
                  <a:moveTo>
                    <a:pt x="296266" y="87364"/>
                  </a:moveTo>
                  <a:cubicBezTo>
                    <a:pt x="299091" y="87364"/>
                    <a:pt x="301381" y="89654"/>
                    <a:pt x="301381" y="92479"/>
                  </a:cubicBezTo>
                  <a:cubicBezTo>
                    <a:pt x="301381" y="95304"/>
                    <a:pt x="299091" y="97594"/>
                    <a:pt x="296266" y="97594"/>
                  </a:cubicBezTo>
                  <a:cubicBezTo>
                    <a:pt x="293441" y="97594"/>
                    <a:pt x="291151" y="95304"/>
                    <a:pt x="291151" y="92479"/>
                  </a:cubicBezTo>
                  <a:cubicBezTo>
                    <a:pt x="291151" y="89654"/>
                    <a:pt x="293441" y="87364"/>
                    <a:pt x="296266" y="87364"/>
                  </a:cubicBezTo>
                  <a:close/>
                  <a:moveTo>
                    <a:pt x="206483" y="87364"/>
                  </a:moveTo>
                  <a:cubicBezTo>
                    <a:pt x="209308" y="87364"/>
                    <a:pt x="211598" y="89654"/>
                    <a:pt x="211598" y="92479"/>
                  </a:cubicBezTo>
                  <a:cubicBezTo>
                    <a:pt x="211598" y="95304"/>
                    <a:pt x="209308" y="97594"/>
                    <a:pt x="206483" y="97594"/>
                  </a:cubicBezTo>
                  <a:cubicBezTo>
                    <a:pt x="203658" y="97594"/>
                    <a:pt x="201368" y="95304"/>
                    <a:pt x="201368" y="92479"/>
                  </a:cubicBezTo>
                  <a:cubicBezTo>
                    <a:pt x="201368" y="89654"/>
                    <a:pt x="203658" y="87364"/>
                    <a:pt x="206483" y="87364"/>
                  </a:cubicBezTo>
                  <a:close/>
                  <a:moveTo>
                    <a:pt x="26937" y="87364"/>
                  </a:moveTo>
                  <a:cubicBezTo>
                    <a:pt x="29762" y="87364"/>
                    <a:pt x="32052" y="89654"/>
                    <a:pt x="32052" y="92479"/>
                  </a:cubicBezTo>
                  <a:cubicBezTo>
                    <a:pt x="32052" y="95304"/>
                    <a:pt x="29762" y="97594"/>
                    <a:pt x="26937" y="97594"/>
                  </a:cubicBezTo>
                  <a:cubicBezTo>
                    <a:pt x="24112" y="97594"/>
                    <a:pt x="21822" y="95304"/>
                    <a:pt x="21822" y="92479"/>
                  </a:cubicBezTo>
                  <a:cubicBezTo>
                    <a:pt x="21822" y="89654"/>
                    <a:pt x="24112" y="87364"/>
                    <a:pt x="26937" y="87364"/>
                  </a:cubicBezTo>
                  <a:close/>
                  <a:moveTo>
                    <a:pt x="386038" y="87354"/>
                  </a:moveTo>
                  <a:cubicBezTo>
                    <a:pt x="388869" y="87354"/>
                    <a:pt x="391163" y="89648"/>
                    <a:pt x="391163" y="92478"/>
                  </a:cubicBezTo>
                  <a:cubicBezTo>
                    <a:pt x="391163" y="95309"/>
                    <a:pt x="388869" y="97603"/>
                    <a:pt x="386038" y="97603"/>
                  </a:cubicBezTo>
                  <a:cubicBezTo>
                    <a:pt x="383208" y="97603"/>
                    <a:pt x="380914" y="95309"/>
                    <a:pt x="380914" y="92478"/>
                  </a:cubicBezTo>
                  <a:cubicBezTo>
                    <a:pt x="380914" y="89648"/>
                    <a:pt x="383208" y="87354"/>
                    <a:pt x="386038" y="87354"/>
                  </a:cubicBezTo>
                  <a:close/>
                  <a:moveTo>
                    <a:pt x="116709" y="87354"/>
                  </a:moveTo>
                  <a:cubicBezTo>
                    <a:pt x="119540" y="87354"/>
                    <a:pt x="121834" y="89648"/>
                    <a:pt x="121834" y="92478"/>
                  </a:cubicBezTo>
                  <a:cubicBezTo>
                    <a:pt x="121834" y="95309"/>
                    <a:pt x="119540" y="97603"/>
                    <a:pt x="116709" y="97603"/>
                  </a:cubicBezTo>
                  <a:cubicBezTo>
                    <a:pt x="113879" y="97603"/>
                    <a:pt x="111585" y="95309"/>
                    <a:pt x="111585" y="92478"/>
                  </a:cubicBezTo>
                  <a:cubicBezTo>
                    <a:pt x="111585" y="89648"/>
                    <a:pt x="113879" y="87354"/>
                    <a:pt x="116709" y="87354"/>
                  </a:cubicBezTo>
                  <a:close/>
                  <a:moveTo>
                    <a:pt x="879814" y="43682"/>
                  </a:moveTo>
                  <a:cubicBezTo>
                    <a:pt x="881971" y="43682"/>
                    <a:pt x="883719" y="45430"/>
                    <a:pt x="883719" y="47587"/>
                  </a:cubicBezTo>
                  <a:cubicBezTo>
                    <a:pt x="883719" y="49744"/>
                    <a:pt x="881971" y="51493"/>
                    <a:pt x="879814" y="51493"/>
                  </a:cubicBezTo>
                  <a:cubicBezTo>
                    <a:pt x="877657" y="51493"/>
                    <a:pt x="875909" y="49744"/>
                    <a:pt x="875909" y="47587"/>
                  </a:cubicBezTo>
                  <a:cubicBezTo>
                    <a:pt x="875909" y="45430"/>
                    <a:pt x="877657" y="43682"/>
                    <a:pt x="879814" y="43682"/>
                  </a:cubicBezTo>
                  <a:close/>
                  <a:moveTo>
                    <a:pt x="790041" y="43682"/>
                  </a:moveTo>
                  <a:cubicBezTo>
                    <a:pt x="792198" y="43682"/>
                    <a:pt x="793946" y="45430"/>
                    <a:pt x="793946" y="47587"/>
                  </a:cubicBezTo>
                  <a:cubicBezTo>
                    <a:pt x="793946" y="49744"/>
                    <a:pt x="792198" y="51493"/>
                    <a:pt x="790041" y="51493"/>
                  </a:cubicBezTo>
                  <a:cubicBezTo>
                    <a:pt x="787884" y="51493"/>
                    <a:pt x="786136" y="49744"/>
                    <a:pt x="786136" y="47587"/>
                  </a:cubicBezTo>
                  <a:cubicBezTo>
                    <a:pt x="786136" y="45430"/>
                    <a:pt x="787884" y="43682"/>
                    <a:pt x="790041" y="43682"/>
                  </a:cubicBezTo>
                  <a:close/>
                  <a:moveTo>
                    <a:pt x="700259" y="43682"/>
                  </a:moveTo>
                  <a:cubicBezTo>
                    <a:pt x="702416" y="43682"/>
                    <a:pt x="704165" y="45430"/>
                    <a:pt x="704165" y="47587"/>
                  </a:cubicBezTo>
                  <a:cubicBezTo>
                    <a:pt x="704165" y="49744"/>
                    <a:pt x="702416" y="51493"/>
                    <a:pt x="700259" y="51493"/>
                  </a:cubicBezTo>
                  <a:cubicBezTo>
                    <a:pt x="698102" y="51493"/>
                    <a:pt x="696354" y="49744"/>
                    <a:pt x="696354" y="47587"/>
                  </a:cubicBezTo>
                  <a:cubicBezTo>
                    <a:pt x="696354" y="45430"/>
                    <a:pt x="698102" y="43682"/>
                    <a:pt x="700259" y="43682"/>
                  </a:cubicBezTo>
                  <a:close/>
                  <a:moveTo>
                    <a:pt x="610486" y="43682"/>
                  </a:moveTo>
                  <a:cubicBezTo>
                    <a:pt x="612643" y="43682"/>
                    <a:pt x="614391" y="45430"/>
                    <a:pt x="614391" y="47587"/>
                  </a:cubicBezTo>
                  <a:cubicBezTo>
                    <a:pt x="614391" y="49744"/>
                    <a:pt x="612643" y="51493"/>
                    <a:pt x="610486" y="51493"/>
                  </a:cubicBezTo>
                  <a:cubicBezTo>
                    <a:pt x="608329" y="51493"/>
                    <a:pt x="606581" y="49744"/>
                    <a:pt x="606581" y="47587"/>
                  </a:cubicBezTo>
                  <a:cubicBezTo>
                    <a:pt x="606581" y="45430"/>
                    <a:pt x="608329" y="43682"/>
                    <a:pt x="610486" y="43682"/>
                  </a:cubicBezTo>
                  <a:close/>
                  <a:moveTo>
                    <a:pt x="520703" y="43682"/>
                  </a:moveTo>
                  <a:cubicBezTo>
                    <a:pt x="522860" y="43682"/>
                    <a:pt x="524608" y="45430"/>
                    <a:pt x="524608" y="47587"/>
                  </a:cubicBezTo>
                  <a:cubicBezTo>
                    <a:pt x="524608" y="49744"/>
                    <a:pt x="522860" y="51493"/>
                    <a:pt x="520703" y="51493"/>
                  </a:cubicBezTo>
                  <a:cubicBezTo>
                    <a:pt x="518546" y="51493"/>
                    <a:pt x="516798" y="49744"/>
                    <a:pt x="516798" y="47587"/>
                  </a:cubicBezTo>
                  <a:cubicBezTo>
                    <a:pt x="516798" y="45430"/>
                    <a:pt x="518546" y="43682"/>
                    <a:pt x="520703" y="43682"/>
                  </a:cubicBezTo>
                  <a:close/>
                  <a:moveTo>
                    <a:pt x="430930" y="43682"/>
                  </a:moveTo>
                  <a:cubicBezTo>
                    <a:pt x="433087" y="43682"/>
                    <a:pt x="434836" y="45430"/>
                    <a:pt x="434836" y="47587"/>
                  </a:cubicBezTo>
                  <a:cubicBezTo>
                    <a:pt x="434836" y="49744"/>
                    <a:pt x="433087" y="51493"/>
                    <a:pt x="430930" y="51493"/>
                  </a:cubicBezTo>
                  <a:cubicBezTo>
                    <a:pt x="428773" y="51493"/>
                    <a:pt x="427025" y="49744"/>
                    <a:pt x="427025" y="47587"/>
                  </a:cubicBezTo>
                  <a:cubicBezTo>
                    <a:pt x="427025" y="45430"/>
                    <a:pt x="428773" y="43682"/>
                    <a:pt x="430930" y="43682"/>
                  </a:cubicBezTo>
                  <a:close/>
                  <a:moveTo>
                    <a:pt x="341157" y="43682"/>
                  </a:moveTo>
                  <a:cubicBezTo>
                    <a:pt x="343314" y="43682"/>
                    <a:pt x="345063" y="45430"/>
                    <a:pt x="345063" y="47587"/>
                  </a:cubicBezTo>
                  <a:cubicBezTo>
                    <a:pt x="345063" y="49744"/>
                    <a:pt x="343314" y="51493"/>
                    <a:pt x="341157" y="51493"/>
                  </a:cubicBezTo>
                  <a:cubicBezTo>
                    <a:pt x="339000" y="51493"/>
                    <a:pt x="337252" y="49744"/>
                    <a:pt x="337252" y="47587"/>
                  </a:cubicBezTo>
                  <a:cubicBezTo>
                    <a:pt x="337252" y="45430"/>
                    <a:pt x="339000" y="43682"/>
                    <a:pt x="341157" y="43682"/>
                  </a:cubicBezTo>
                  <a:close/>
                  <a:moveTo>
                    <a:pt x="251374" y="43682"/>
                  </a:moveTo>
                  <a:cubicBezTo>
                    <a:pt x="253531" y="43682"/>
                    <a:pt x="255280" y="45430"/>
                    <a:pt x="255280" y="47587"/>
                  </a:cubicBezTo>
                  <a:cubicBezTo>
                    <a:pt x="255280" y="49744"/>
                    <a:pt x="253531" y="51493"/>
                    <a:pt x="251374" y="51493"/>
                  </a:cubicBezTo>
                  <a:cubicBezTo>
                    <a:pt x="249217" y="51493"/>
                    <a:pt x="247469" y="49744"/>
                    <a:pt x="247469" y="47587"/>
                  </a:cubicBezTo>
                  <a:cubicBezTo>
                    <a:pt x="247469" y="45430"/>
                    <a:pt x="249217" y="43682"/>
                    <a:pt x="251374" y="43682"/>
                  </a:cubicBezTo>
                  <a:close/>
                  <a:moveTo>
                    <a:pt x="161601" y="43682"/>
                  </a:moveTo>
                  <a:cubicBezTo>
                    <a:pt x="163758" y="43682"/>
                    <a:pt x="165506" y="45430"/>
                    <a:pt x="165506" y="47587"/>
                  </a:cubicBezTo>
                  <a:cubicBezTo>
                    <a:pt x="165506" y="49744"/>
                    <a:pt x="163758" y="51493"/>
                    <a:pt x="161601" y="51493"/>
                  </a:cubicBezTo>
                  <a:cubicBezTo>
                    <a:pt x="159444" y="51493"/>
                    <a:pt x="157696" y="49744"/>
                    <a:pt x="157696" y="47587"/>
                  </a:cubicBezTo>
                  <a:cubicBezTo>
                    <a:pt x="157696" y="45430"/>
                    <a:pt x="159444" y="43682"/>
                    <a:pt x="161601" y="43682"/>
                  </a:cubicBezTo>
                  <a:close/>
                  <a:moveTo>
                    <a:pt x="71828" y="43682"/>
                  </a:moveTo>
                  <a:cubicBezTo>
                    <a:pt x="73985" y="43682"/>
                    <a:pt x="75734" y="45430"/>
                    <a:pt x="75734" y="47587"/>
                  </a:cubicBezTo>
                  <a:cubicBezTo>
                    <a:pt x="75734" y="49744"/>
                    <a:pt x="73985" y="51493"/>
                    <a:pt x="71828" y="51493"/>
                  </a:cubicBezTo>
                  <a:cubicBezTo>
                    <a:pt x="69671" y="51493"/>
                    <a:pt x="67923" y="49744"/>
                    <a:pt x="67923" y="47587"/>
                  </a:cubicBezTo>
                  <a:cubicBezTo>
                    <a:pt x="67923" y="45430"/>
                    <a:pt x="69671" y="43682"/>
                    <a:pt x="71828" y="43682"/>
                  </a:cubicBezTo>
                  <a:close/>
                  <a:moveTo>
                    <a:pt x="924706" y="0"/>
                  </a:moveTo>
                  <a:cubicBezTo>
                    <a:pt x="926602" y="10"/>
                    <a:pt x="927392" y="800"/>
                    <a:pt x="927392" y="2696"/>
                  </a:cubicBezTo>
                  <a:cubicBezTo>
                    <a:pt x="927392" y="4601"/>
                    <a:pt x="926602" y="5391"/>
                    <a:pt x="924706" y="5391"/>
                  </a:cubicBezTo>
                  <a:cubicBezTo>
                    <a:pt x="922801" y="5391"/>
                    <a:pt x="922001" y="4601"/>
                    <a:pt x="922001" y="2696"/>
                  </a:cubicBezTo>
                  <a:cubicBezTo>
                    <a:pt x="922001" y="791"/>
                    <a:pt x="922792" y="0"/>
                    <a:pt x="924706" y="0"/>
                  </a:cubicBezTo>
                  <a:close/>
                  <a:moveTo>
                    <a:pt x="834914" y="0"/>
                  </a:moveTo>
                  <a:cubicBezTo>
                    <a:pt x="836829" y="10"/>
                    <a:pt x="837610" y="800"/>
                    <a:pt x="837610" y="2696"/>
                  </a:cubicBezTo>
                  <a:cubicBezTo>
                    <a:pt x="837610" y="4601"/>
                    <a:pt x="836829" y="5391"/>
                    <a:pt x="834914" y="5391"/>
                  </a:cubicBezTo>
                  <a:cubicBezTo>
                    <a:pt x="833009" y="5391"/>
                    <a:pt x="832228" y="4601"/>
                    <a:pt x="832228" y="2696"/>
                  </a:cubicBezTo>
                  <a:cubicBezTo>
                    <a:pt x="832228" y="791"/>
                    <a:pt x="833019" y="0"/>
                    <a:pt x="834914" y="0"/>
                  </a:cubicBezTo>
                  <a:close/>
                  <a:moveTo>
                    <a:pt x="745151" y="0"/>
                  </a:moveTo>
                  <a:cubicBezTo>
                    <a:pt x="747056" y="10"/>
                    <a:pt x="747846" y="800"/>
                    <a:pt x="747846" y="2696"/>
                  </a:cubicBezTo>
                  <a:cubicBezTo>
                    <a:pt x="747846" y="4601"/>
                    <a:pt x="747056" y="5391"/>
                    <a:pt x="745151" y="5391"/>
                  </a:cubicBezTo>
                  <a:cubicBezTo>
                    <a:pt x="743236" y="5391"/>
                    <a:pt x="742455" y="4601"/>
                    <a:pt x="742455" y="2696"/>
                  </a:cubicBezTo>
                  <a:cubicBezTo>
                    <a:pt x="742455" y="791"/>
                    <a:pt x="743246" y="0"/>
                    <a:pt x="745151" y="0"/>
                  </a:cubicBezTo>
                  <a:close/>
                  <a:moveTo>
                    <a:pt x="655368" y="0"/>
                  </a:moveTo>
                  <a:cubicBezTo>
                    <a:pt x="657273" y="10"/>
                    <a:pt x="658064" y="800"/>
                    <a:pt x="658064" y="2696"/>
                  </a:cubicBezTo>
                  <a:cubicBezTo>
                    <a:pt x="658064" y="4601"/>
                    <a:pt x="657273" y="5391"/>
                    <a:pt x="655368" y="5391"/>
                  </a:cubicBezTo>
                  <a:cubicBezTo>
                    <a:pt x="653463" y="5391"/>
                    <a:pt x="652682" y="4601"/>
                    <a:pt x="652682" y="2696"/>
                  </a:cubicBezTo>
                  <a:cubicBezTo>
                    <a:pt x="652682" y="791"/>
                    <a:pt x="653473" y="0"/>
                    <a:pt x="655368" y="0"/>
                  </a:cubicBezTo>
                  <a:close/>
                  <a:moveTo>
                    <a:pt x="565594" y="0"/>
                  </a:moveTo>
                  <a:cubicBezTo>
                    <a:pt x="567499" y="10"/>
                    <a:pt x="568299" y="800"/>
                    <a:pt x="568299" y="2696"/>
                  </a:cubicBezTo>
                  <a:cubicBezTo>
                    <a:pt x="568299" y="4601"/>
                    <a:pt x="567509" y="5391"/>
                    <a:pt x="565594" y="5391"/>
                  </a:cubicBezTo>
                  <a:cubicBezTo>
                    <a:pt x="563689" y="5391"/>
                    <a:pt x="562908" y="4601"/>
                    <a:pt x="562908" y="2696"/>
                  </a:cubicBezTo>
                  <a:cubicBezTo>
                    <a:pt x="562908" y="791"/>
                    <a:pt x="563699" y="0"/>
                    <a:pt x="565594" y="0"/>
                  </a:cubicBezTo>
                  <a:close/>
                  <a:moveTo>
                    <a:pt x="475822" y="0"/>
                  </a:moveTo>
                  <a:cubicBezTo>
                    <a:pt x="477727" y="10"/>
                    <a:pt x="478508" y="800"/>
                    <a:pt x="478508" y="2696"/>
                  </a:cubicBezTo>
                  <a:cubicBezTo>
                    <a:pt x="478508" y="4601"/>
                    <a:pt x="477727" y="5391"/>
                    <a:pt x="475822" y="5391"/>
                  </a:cubicBezTo>
                  <a:cubicBezTo>
                    <a:pt x="473917" y="5391"/>
                    <a:pt x="473126" y="4601"/>
                    <a:pt x="473126" y="2696"/>
                  </a:cubicBezTo>
                  <a:cubicBezTo>
                    <a:pt x="473126" y="791"/>
                    <a:pt x="473917" y="0"/>
                    <a:pt x="475822" y="0"/>
                  </a:cubicBezTo>
                  <a:close/>
                  <a:moveTo>
                    <a:pt x="386039" y="0"/>
                  </a:moveTo>
                  <a:cubicBezTo>
                    <a:pt x="387944" y="0"/>
                    <a:pt x="388734" y="800"/>
                    <a:pt x="388734" y="2696"/>
                  </a:cubicBezTo>
                  <a:cubicBezTo>
                    <a:pt x="388734" y="4601"/>
                    <a:pt x="387944" y="5391"/>
                    <a:pt x="386039" y="5391"/>
                  </a:cubicBezTo>
                  <a:cubicBezTo>
                    <a:pt x="384134" y="5391"/>
                    <a:pt x="383343" y="4601"/>
                    <a:pt x="383343" y="2696"/>
                  </a:cubicBezTo>
                  <a:cubicBezTo>
                    <a:pt x="383343" y="791"/>
                    <a:pt x="384134" y="0"/>
                    <a:pt x="386039" y="0"/>
                  </a:cubicBezTo>
                  <a:close/>
                  <a:moveTo>
                    <a:pt x="296266" y="0"/>
                  </a:moveTo>
                  <a:cubicBezTo>
                    <a:pt x="298171" y="10"/>
                    <a:pt x="298961" y="800"/>
                    <a:pt x="298961" y="2696"/>
                  </a:cubicBezTo>
                  <a:cubicBezTo>
                    <a:pt x="298961" y="4601"/>
                    <a:pt x="298171" y="5391"/>
                    <a:pt x="296266" y="5391"/>
                  </a:cubicBezTo>
                  <a:cubicBezTo>
                    <a:pt x="294361" y="5391"/>
                    <a:pt x="293570" y="4601"/>
                    <a:pt x="293570" y="2696"/>
                  </a:cubicBezTo>
                  <a:cubicBezTo>
                    <a:pt x="293570" y="791"/>
                    <a:pt x="294361" y="0"/>
                    <a:pt x="296266" y="0"/>
                  </a:cubicBezTo>
                  <a:close/>
                  <a:moveTo>
                    <a:pt x="206493" y="0"/>
                  </a:moveTo>
                  <a:cubicBezTo>
                    <a:pt x="208398" y="10"/>
                    <a:pt x="209179" y="800"/>
                    <a:pt x="209179" y="2696"/>
                  </a:cubicBezTo>
                  <a:cubicBezTo>
                    <a:pt x="209179" y="4601"/>
                    <a:pt x="208388" y="5391"/>
                    <a:pt x="206493" y="5391"/>
                  </a:cubicBezTo>
                  <a:cubicBezTo>
                    <a:pt x="204578" y="5391"/>
                    <a:pt x="203797" y="4601"/>
                    <a:pt x="203797" y="2696"/>
                  </a:cubicBezTo>
                  <a:cubicBezTo>
                    <a:pt x="203797" y="791"/>
                    <a:pt x="204588" y="0"/>
                    <a:pt x="206493" y="0"/>
                  </a:cubicBezTo>
                  <a:close/>
                  <a:moveTo>
                    <a:pt x="116719" y="0"/>
                  </a:moveTo>
                  <a:cubicBezTo>
                    <a:pt x="118624" y="0"/>
                    <a:pt x="119405" y="800"/>
                    <a:pt x="119405" y="2696"/>
                  </a:cubicBezTo>
                  <a:cubicBezTo>
                    <a:pt x="119405" y="4601"/>
                    <a:pt x="118624" y="5391"/>
                    <a:pt x="116719" y="5391"/>
                  </a:cubicBezTo>
                  <a:cubicBezTo>
                    <a:pt x="114814" y="5391"/>
                    <a:pt x="114033" y="4601"/>
                    <a:pt x="114033" y="2696"/>
                  </a:cubicBezTo>
                  <a:cubicBezTo>
                    <a:pt x="114033" y="791"/>
                    <a:pt x="114814" y="0"/>
                    <a:pt x="116719" y="0"/>
                  </a:cubicBezTo>
                  <a:close/>
                  <a:moveTo>
                    <a:pt x="26937" y="0"/>
                  </a:moveTo>
                  <a:cubicBezTo>
                    <a:pt x="28842" y="0"/>
                    <a:pt x="29632" y="800"/>
                    <a:pt x="29632" y="2696"/>
                  </a:cubicBezTo>
                  <a:cubicBezTo>
                    <a:pt x="29632" y="4601"/>
                    <a:pt x="28842" y="5391"/>
                    <a:pt x="26937" y="5391"/>
                  </a:cubicBezTo>
                  <a:cubicBezTo>
                    <a:pt x="25032" y="5391"/>
                    <a:pt x="24241" y="4610"/>
                    <a:pt x="24241" y="2696"/>
                  </a:cubicBezTo>
                  <a:cubicBezTo>
                    <a:pt x="24241" y="791"/>
                    <a:pt x="25032" y="0"/>
                    <a:pt x="2693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AE59AD76-725D-40BB-96D6-5D3490E659FC}"/>
                </a:ext>
              </a:extLst>
            </p:cNvPr>
            <p:cNvSpPr/>
            <p:nvPr/>
          </p:nvSpPr>
          <p:spPr>
            <a:xfrm flipV="1">
              <a:off x="363505" y="160618"/>
              <a:ext cx="2990851" cy="2914697"/>
            </a:xfrm>
            <a:custGeom>
              <a:avLst/>
              <a:gdLst>
                <a:gd name="connsiteX0" fmla="*/ 655367 w 951642"/>
                <a:gd name="connsiteY0" fmla="*/ 873548 h 927411"/>
                <a:gd name="connsiteX1" fmla="*/ 682294 w 951642"/>
                <a:gd name="connsiteY1" fmla="*/ 900475 h 927411"/>
                <a:gd name="connsiteX2" fmla="*/ 655367 w 951642"/>
                <a:gd name="connsiteY2" fmla="*/ 927402 h 927411"/>
                <a:gd name="connsiteX3" fmla="*/ 628440 w 951642"/>
                <a:gd name="connsiteY3" fmla="*/ 900475 h 927411"/>
                <a:gd name="connsiteX4" fmla="*/ 655367 w 951642"/>
                <a:gd name="connsiteY4" fmla="*/ 873548 h 927411"/>
                <a:gd name="connsiteX5" fmla="*/ 565594 w 951642"/>
                <a:gd name="connsiteY5" fmla="*/ 873548 h 927411"/>
                <a:gd name="connsiteX6" fmla="*/ 592521 w 951642"/>
                <a:gd name="connsiteY6" fmla="*/ 900475 h 927411"/>
                <a:gd name="connsiteX7" fmla="*/ 565594 w 951642"/>
                <a:gd name="connsiteY7" fmla="*/ 927402 h 927411"/>
                <a:gd name="connsiteX8" fmla="*/ 538667 w 951642"/>
                <a:gd name="connsiteY8" fmla="*/ 900475 h 927411"/>
                <a:gd name="connsiteX9" fmla="*/ 565594 w 951642"/>
                <a:gd name="connsiteY9" fmla="*/ 873548 h 927411"/>
                <a:gd name="connsiteX10" fmla="*/ 386048 w 951642"/>
                <a:gd name="connsiteY10" fmla="*/ 873548 h 927411"/>
                <a:gd name="connsiteX11" fmla="*/ 412975 w 951642"/>
                <a:gd name="connsiteY11" fmla="*/ 900475 h 927411"/>
                <a:gd name="connsiteX12" fmla="*/ 386048 w 951642"/>
                <a:gd name="connsiteY12" fmla="*/ 927402 h 927411"/>
                <a:gd name="connsiteX13" fmla="*/ 359121 w 951642"/>
                <a:gd name="connsiteY13" fmla="*/ 900475 h 927411"/>
                <a:gd name="connsiteX14" fmla="*/ 386048 w 951642"/>
                <a:gd name="connsiteY14" fmla="*/ 873548 h 927411"/>
                <a:gd name="connsiteX15" fmla="*/ 296265 w 951642"/>
                <a:gd name="connsiteY15" fmla="*/ 873548 h 927411"/>
                <a:gd name="connsiteX16" fmla="*/ 323192 w 951642"/>
                <a:gd name="connsiteY16" fmla="*/ 900475 h 927411"/>
                <a:gd name="connsiteX17" fmla="*/ 296265 w 951642"/>
                <a:gd name="connsiteY17" fmla="*/ 927402 h 927411"/>
                <a:gd name="connsiteX18" fmla="*/ 269338 w 951642"/>
                <a:gd name="connsiteY18" fmla="*/ 900475 h 927411"/>
                <a:gd name="connsiteX19" fmla="*/ 296265 w 951642"/>
                <a:gd name="connsiteY19" fmla="*/ 873548 h 927411"/>
                <a:gd name="connsiteX20" fmla="*/ 924706 w 951642"/>
                <a:gd name="connsiteY20" fmla="*/ 873538 h 927411"/>
                <a:gd name="connsiteX21" fmla="*/ 951642 w 951642"/>
                <a:gd name="connsiteY21" fmla="*/ 900475 h 927411"/>
                <a:gd name="connsiteX22" fmla="*/ 924706 w 951642"/>
                <a:gd name="connsiteY22" fmla="*/ 927411 h 927411"/>
                <a:gd name="connsiteX23" fmla="*/ 897769 w 951642"/>
                <a:gd name="connsiteY23" fmla="*/ 900475 h 927411"/>
                <a:gd name="connsiteX24" fmla="*/ 924706 w 951642"/>
                <a:gd name="connsiteY24" fmla="*/ 873538 h 927411"/>
                <a:gd name="connsiteX25" fmla="*/ 834924 w 951642"/>
                <a:gd name="connsiteY25" fmla="*/ 873538 h 927411"/>
                <a:gd name="connsiteX26" fmla="*/ 861860 w 951642"/>
                <a:gd name="connsiteY26" fmla="*/ 900475 h 927411"/>
                <a:gd name="connsiteX27" fmla="*/ 834924 w 951642"/>
                <a:gd name="connsiteY27" fmla="*/ 927411 h 927411"/>
                <a:gd name="connsiteX28" fmla="*/ 807987 w 951642"/>
                <a:gd name="connsiteY28" fmla="*/ 900475 h 927411"/>
                <a:gd name="connsiteX29" fmla="*/ 834924 w 951642"/>
                <a:gd name="connsiteY29" fmla="*/ 873538 h 927411"/>
                <a:gd name="connsiteX30" fmla="*/ 745151 w 951642"/>
                <a:gd name="connsiteY30" fmla="*/ 873538 h 927411"/>
                <a:gd name="connsiteX31" fmla="*/ 772087 w 951642"/>
                <a:gd name="connsiteY31" fmla="*/ 900475 h 927411"/>
                <a:gd name="connsiteX32" fmla="*/ 745151 w 951642"/>
                <a:gd name="connsiteY32" fmla="*/ 927411 h 927411"/>
                <a:gd name="connsiteX33" fmla="*/ 718214 w 951642"/>
                <a:gd name="connsiteY33" fmla="*/ 900475 h 927411"/>
                <a:gd name="connsiteX34" fmla="*/ 745151 w 951642"/>
                <a:gd name="connsiteY34" fmla="*/ 873538 h 927411"/>
                <a:gd name="connsiteX35" fmla="*/ 475822 w 951642"/>
                <a:gd name="connsiteY35" fmla="*/ 873538 h 927411"/>
                <a:gd name="connsiteX36" fmla="*/ 502758 w 951642"/>
                <a:gd name="connsiteY36" fmla="*/ 900475 h 927411"/>
                <a:gd name="connsiteX37" fmla="*/ 475822 w 951642"/>
                <a:gd name="connsiteY37" fmla="*/ 927411 h 927411"/>
                <a:gd name="connsiteX38" fmla="*/ 448885 w 951642"/>
                <a:gd name="connsiteY38" fmla="*/ 900475 h 927411"/>
                <a:gd name="connsiteX39" fmla="*/ 475822 w 951642"/>
                <a:gd name="connsiteY39" fmla="*/ 873538 h 927411"/>
                <a:gd name="connsiteX40" fmla="*/ 206493 w 951642"/>
                <a:gd name="connsiteY40" fmla="*/ 873538 h 927411"/>
                <a:gd name="connsiteX41" fmla="*/ 233429 w 951642"/>
                <a:gd name="connsiteY41" fmla="*/ 900475 h 927411"/>
                <a:gd name="connsiteX42" fmla="*/ 206493 w 951642"/>
                <a:gd name="connsiteY42" fmla="*/ 927411 h 927411"/>
                <a:gd name="connsiteX43" fmla="*/ 179556 w 951642"/>
                <a:gd name="connsiteY43" fmla="*/ 900475 h 927411"/>
                <a:gd name="connsiteX44" fmla="*/ 206493 w 951642"/>
                <a:gd name="connsiteY44" fmla="*/ 873538 h 927411"/>
                <a:gd name="connsiteX45" fmla="*/ 116710 w 951642"/>
                <a:gd name="connsiteY45" fmla="*/ 873538 h 927411"/>
                <a:gd name="connsiteX46" fmla="*/ 143646 w 951642"/>
                <a:gd name="connsiteY46" fmla="*/ 900475 h 927411"/>
                <a:gd name="connsiteX47" fmla="*/ 116710 w 951642"/>
                <a:gd name="connsiteY47" fmla="*/ 927411 h 927411"/>
                <a:gd name="connsiteX48" fmla="*/ 89773 w 951642"/>
                <a:gd name="connsiteY48" fmla="*/ 900475 h 927411"/>
                <a:gd name="connsiteX49" fmla="*/ 116710 w 951642"/>
                <a:gd name="connsiteY49" fmla="*/ 873538 h 927411"/>
                <a:gd name="connsiteX50" fmla="*/ 26937 w 951642"/>
                <a:gd name="connsiteY50" fmla="*/ 873538 h 927411"/>
                <a:gd name="connsiteX51" fmla="*/ 53873 w 951642"/>
                <a:gd name="connsiteY51" fmla="*/ 900475 h 927411"/>
                <a:gd name="connsiteX52" fmla="*/ 26937 w 951642"/>
                <a:gd name="connsiteY52" fmla="*/ 927411 h 927411"/>
                <a:gd name="connsiteX53" fmla="*/ 0 w 951642"/>
                <a:gd name="connsiteY53" fmla="*/ 900475 h 927411"/>
                <a:gd name="connsiteX54" fmla="*/ 26937 w 951642"/>
                <a:gd name="connsiteY54" fmla="*/ 873538 h 927411"/>
                <a:gd name="connsiteX55" fmla="*/ 879815 w 951642"/>
                <a:gd name="connsiteY55" fmla="*/ 829866 h 927411"/>
                <a:gd name="connsiteX56" fmla="*/ 905532 w 951642"/>
                <a:gd name="connsiteY56" fmla="*/ 855583 h 927411"/>
                <a:gd name="connsiteX57" fmla="*/ 879815 w 951642"/>
                <a:gd name="connsiteY57" fmla="*/ 881301 h 927411"/>
                <a:gd name="connsiteX58" fmla="*/ 854097 w 951642"/>
                <a:gd name="connsiteY58" fmla="*/ 855583 h 927411"/>
                <a:gd name="connsiteX59" fmla="*/ 879815 w 951642"/>
                <a:gd name="connsiteY59" fmla="*/ 829866 h 927411"/>
                <a:gd name="connsiteX60" fmla="*/ 790033 w 951642"/>
                <a:gd name="connsiteY60" fmla="*/ 829866 h 927411"/>
                <a:gd name="connsiteX61" fmla="*/ 815750 w 951642"/>
                <a:gd name="connsiteY61" fmla="*/ 855583 h 927411"/>
                <a:gd name="connsiteX62" fmla="*/ 790033 w 951642"/>
                <a:gd name="connsiteY62" fmla="*/ 881301 h 927411"/>
                <a:gd name="connsiteX63" fmla="*/ 764315 w 951642"/>
                <a:gd name="connsiteY63" fmla="*/ 855583 h 927411"/>
                <a:gd name="connsiteX64" fmla="*/ 790033 w 951642"/>
                <a:gd name="connsiteY64" fmla="*/ 829866 h 927411"/>
                <a:gd name="connsiteX65" fmla="*/ 700269 w 951642"/>
                <a:gd name="connsiteY65" fmla="*/ 829866 h 927411"/>
                <a:gd name="connsiteX66" fmla="*/ 725986 w 951642"/>
                <a:gd name="connsiteY66" fmla="*/ 855583 h 927411"/>
                <a:gd name="connsiteX67" fmla="*/ 700269 w 951642"/>
                <a:gd name="connsiteY67" fmla="*/ 881301 h 927411"/>
                <a:gd name="connsiteX68" fmla="*/ 674551 w 951642"/>
                <a:gd name="connsiteY68" fmla="*/ 855583 h 927411"/>
                <a:gd name="connsiteX69" fmla="*/ 700269 w 951642"/>
                <a:gd name="connsiteY69" fmla="*/ 829866 h 927411"/>
                <a:gd name="connsiteX70" fmla="*/ 610486 w 951642"/>
                <a:gd name="connsiteY70" fmla="*/ 829866 h 927411"/>
                <a:gd name="connsiteX71" fmla="*/ 636203 w 951642"/>
                <a:gd name="connsiteY71" fmla="*/ 855583 h 927411"/>
                <a:gd name="connsiteX72" fmla="*/ 610486 w 951642"/>
                <a:gd name="connsiteY72" fmla="*/ 881301 h 927411"/>
                <a:gd name="connsiteX73" fmla="*/ 584768 w 951642"/>
                <a:gd name="connsiteY73" fmla="*/ 855583 h 927411"/>
                <a:gd name="connsiteX74" fmla="*/ 610486 w 951642"/>
                <a:gd name="connsiteY74" fmla="*/ 829866 h 927411"/>
                <a:gd name="connsiteX75" fmla="*/ 520703 w 951642"/>
                <a:gd name="connsiteY75" fmla="*/ 829866 h 927411"/>
                <a:gd name="connsiteX76" fmla="*/ 546421 w 951642"/>
                <a:gd name="connsiteY76" fmla="*/ 855583 h 927411"/>
                <a:gd name="connsiteX77" fmla="*/ 520703 w 951642"/>
                <a:gd name="connsiteY77" fmla="*/ 881301 h 927411"/>
                <a:gd name="connsiteX78" fmla="*/ 494986 w 951642"/>
                <a:gd name="connsiteY78" fmla="*/ 855583 h 927411"/>
                <a:gd name="connsiteX79" fmla="*/ 520703 w 951642"/>
                <a:gd name="connsiteY79" fmla="*/ 829866 h 927411"/>
                <a:gd name="connsiteX80" fmla="*/ 430931 w 951642"/>
                <a:gd name="connsiteY80" fmla="*/ 829866 h 927411"/>
                <a:gd name="connsiteX81" fmla="*/ 456648 w 951642"/>
                <a:gd name="connsiteY81" fmla="*/ 855583 h 927411"/>
                <a:gd name="connsiteX82" fmla="*/ 430931 w 951642"/>
                <a:gd name="connsiteY82" fmla="*/ 881301 h 927411"/>
                <a:gd name="connsiteX83" fmla="*/ 405213 w 951642"/>
                <a:gd name="connsiteY83" fmla="*/ 855583 h 927411"/>
                <a:gd name="connsiteX84" fmla="*/ 430931 w 951642"/>
                <a:gd name="connsiteY84" fmla="*/ 829866 h 927411"/>
                <a:gd name="connsiteX85" fmla="*/ 341156 w 951642"/>
                <a:gd name="connsiteY85" fmla="*/ 829866 h 927411"/>
                <a:gd name="connsiteX86" fmla="*/ 366874 w 951642"/>
                <a:gd name="connsiteY86" fmla="*/ 855583 h 927411"/>
                <a:gd name="connsiteX87" fmla="*/ 341156 w 951642"/>
                <a:gd name="connsiteY87" fmla="*/ 881301 h 927411"/>
                <a:gd name="connsiteX88" fmla="*/ 315439 w 951642"/>
                <a:gd name="connsiteY88" fmla="*/ 855583 h 927411"/>
                <a:gd name="connsiteX89" fmla="*/ 341156 w 951642"/>
                <a:gd name="connsiteY89" fmla="*/ 829866 h 927411"/>
                <a:gd name="connsiteX90" fmla="*/ 251374 w 951642"/>
                <a:gd name="connsiteY90" fmla="*/ 829866 h 927411"/>
                <a:gd name="connsiteX91" fmla="*/ 277092 w 951642"/>
                <a:gd name="connsiteY91" fmla="*/ 855583 h 927411"/>
                <a:gd name="connsiteX92" fmla="*/ 251374 w 951642"/>
                <a:gd name="connsiteY92" fmla="*/ 881301 h 927411"/>
                <a:gd name="connsiteX93" fmla="*/ 225657 w 951642"/>
                <a:gd name="connsiteY93" fmla="*/ 855583 h 927411"/>
                <a:gd name="connsiteX94" fmla="*/ 251374 w 951642"/>
                <a:gd name="connsiteY94" fmla="*/ 829866 h 927411"/>
                <a:gd name="connsiteX95" fmla="*/ 161601 w 951642"/>
                <a:gd name="connsiteY95" fmla="*/ 829866 h 927411"/>
                <a:gd name="connsiteX96" fmla="*/ 187319 w 951642"/>
                <a:gd name="connsiteY96" fmla="*/ 855583 h 927411"/>
                <a:gd name="connsiteX97" fmla="*/ 161601 w 951642"/>
                <a:gd name="connsiteY97" fmla="*/ 881301 h 927411"/>
                <a:gd name="connsiteX98" fmla="*/ 135884 w 951642"/>
                <a:gd name="connsiteY98" fmla="*/ 855583 h 927411"/>
                <a:gd name="connsiteX99" fmla="*/ 161601 w 951642"/>
                <a:gd name="connsiteY99" fmla="*/ 829866 h 927411"/>
                <a:gd name="connsiteX100" fmla="*/ 71819 w 951642"/>
                <a:gd name="connsiteY100" fmla="*/ 829866 h 927411"/>
                <a:gd name="connsiteX101" fmla="*/ 97536 w 951642"/>
                <a:gd name="connsiteY101" fmla="*/ 855583 h 927411"/>
                <a:gd name="connsiteX102" fmla="*/ 71819 w 951642"/>
                <a:gd name="connsiteY102" fmla="*/ 881301 h 927411"/>
                <a:gd name="connsiteX103" fmla="*/ 46101 w 951642"/>
                <a:gd name="connsiteY103" fmla="*/ 855583 h 927411"/>
                <a:gd name="connsiteX104" fmla="*/ 71819 w 951642"/>
                <a:gd name="connsiteY104" fmla="*/ 829866 h 927411"/>
                <a:gd name="connsiteX105" fmla="*/ 924697 w 951642"/>
                <a:gd name="connsiteY105" fmla="*/ 786184 h 927411"/>
                <a:gd name="connsiteX106" fmla="*/ 949205 w 951642"/>
                <a:gd name="connsiteY106" fmla="*/ 810692 h 927411"/>
                <a:gd name="connsiteX107" fmla="*/ 924697 w 951642"/>
                <a:gd name="connsiteY107" fmla="*/ 835200 h 927411"/>
                <a:gd name="connsiteX108" fmla="*/ 900189 w 951642"/>
                <a:gd name="connsiteY108" fmla="*/ 810692 h 927411"/>
                <a:gd name="connsiteX109" fmla="*/ 924697 w 951642"/>
                <a:gd name="connsiteY109" fmla="*/ 786184 h 927411"/>
                <a:gd name="connsiteX110" fmla="*/ 834924 w 951642"/>
                <a:gd name="connsiteY110" fmla="*/ 786184 h 927411"/>
                <a:gd name="connsiteX111" fmla="*/ 859432 w 951642"/>
                <a:gd name="connsiteY111" fmla="*/ 810692 h 927411"/>
                <a:gd name="connsiteX112" fmla="*/ 834924 w 951642"/>
                <a:gd name="connsiteY112" fmla="*/ 835200 h 927411"/>
                <a:gd name="connsiteX113" fmla="*/ 810416 w 951642"/>
                <a:gd name="connsiteY113" fmla="*/ 810692 h 927411"/>
                <a:gd name="connsiteX114" fmla="*/ 834924 w 951642"/>
                <a:gd name="connsiteY114" fmla="*/ 786184 h 927411"/>
                <a:gd name="connsiteX115" fmla="*/ 745150 w 951642"/>
                <a:gd name="connsiteY115" fmla="*/ 786184 h 927411"/>
                <a:gd name="connsiteX116" fmla="*/ 769658 w 951642"/>
                <a:gd name="connsiteY116" fmla="*/ 810692 h 927411"/>
                <a:gd name="connsiteX117" fmla="*/ 745150 w 951642"/>
                <a:gd name="connsiteY117" fmla="*/ 835200 h 927411"/>
                <a:gd name="connsiteX118" fmla="*/ 720642 w 951642"/>
                <a:gd name="connsiteY118" fmla="*/ 810692 h 927411"/>
                <a:gd name="connsiteX119" fmla="*/ 745150 w 951642"/>
                <a:gd name="connsiteY119" fmla="*/ 786184 h 927411"/>
                <a:gd name="connsiteX120" fmla="*/ 655377 w 951642"/>
                <a:gd name="connsiteY120" fmla="*/ 786184 h 927411"/>
                <a:gd name="connsiteX121" fmla="*/ 679885 w 951642"/>
                <a:gd name="connsiteY121" fmla="*/ 810692 h 927411"/>
                <a:gd name="connsiteX122" fmla="*/ 655377 w 951642"/>
                <a:gd name="connsiteY122" fmla="*/ 835200 h 927411"/>
                <a:gd name="connsiteX123" fmla="*/ 630869 w 951642"/>
                <a:gd name="connsiteY123" fmla="*/ 810692 h 927411"/>
                <a:gd name="connsiteX124" fmla="*/ 655377 w 951642"/>
                <a:gd name="connsiteY124" fmla="*/ 786184 h 927411"/>
                <a:gd name="connsiteX125" fmla="*/ 565595 w 951642"/>
                <a:gd name="connsiteY125" fmla="*/ 786184 h 927411"/>
                <a:gd name="connsiteX126" fmla="*/ 590103 w 951642"/>
                <a:gd name="connsiteY126" fmla="*/ 810692 h 927411"/>
                <a:gd name="connsiteX127" fmla="*/ 565595 w 951642"/>
                <a:gd name="connsiteY127" fmla="*/ 835200 h 927411"/>
                <a:gd name="connsiteX128" fmla="*/ 541087 w 951642"/>
                <a:gd name="connsiteY128" fmla="*/ 810692 h 927411"/>
                <a:gd name="connsiteX129" fmla="*/ 565595 w 951642"/>
                <a:gd name="connsiteY129" fmla="*/ 786184 h 927411"/>
                <a:gd name="connsiteX130" fmla="*/ 475822 w 951642"/>
                <a:gd name="connsiteY130" fmla="*/ 786184 h 927411"/>
                <a:gd name="connsiteX131" fmla="*/ 500330 w 951642"/>
                <a:gd name="connsiteY131" fmla="*/ 810692 h 927411"/>
                <a:gd name="connsiteX132" fmla="*/ 475822 w 951642"/>
                <a:gd name="connsiteY132" fmla="*/ 835200 h 927411"/>
                <a:gd name="connsiteX133" fmla="*/ 451314 w 951642"/>
                <a:gd name="connsiteY133" fmla="*/ 810692 h 927411"/>
                <a:gd name="connsiteX134" fmla="*/ 475822 w 951642"/>
                <a:gd name="connsiteY134" fmla="*/ 786184 h 927411"/>
                <a:gd name="connsiteX135" fmla="*/ 386048 w 951642"/>
                <a:gd name="connsiteY135" fmla="*/ 786184 h 927411"/>
                <a:gd name="connsiteX136" fmla="*/ 410556 w 951642"/>
                <a:gd name="connsiteY136" fmla="*/ 810692 h 927411"/>
                <a:gd name="connsiteX137" fmla="*/ 386048 w 951642"/>
                <a:gd name="connsiteY137" fmla="*/ 835200 h 927411"/>
                <a:gd name="connsiteX138" fmla="*/ 361540 w 951642"/>
                <a:gd name="connsiteY138" fmla="*/ 810692 h 927411"/>
                <a:gd name="connsiteX139" fmla="*/ 386048 w 951642"/>
                <a:gd name="connsiteY139" fmla="*/ 786184 h 927411"/>
                <a:gd name="connsiteX140" fmla="*/ 296266 w 951642"/>
                <a:gd name="connsiteY140" fmla="*/ 786184 h 927411"/>
                <a:gd name="connsiteX141" fmla="*/ 320774 w 951642"/>
                <a:gd name="connsiteY141" fmla="*/ 810692 h 927411"/>
                <a:gd name="connsiteX142" fmla="*/ 296266 w 951642"/>
                <a:gd name="connsiteY142" fmla="*/ 835200 h 927411"/>
                <a:gd name="connsiteX143" fmla="*/ 271758 w 951642"/>
                <a:gd name="connsiteY143" fmla="*/ 810692 h 927411"/>
                <a:gd name="connsiteX144" fmla="*/ 296266 w 951642"/>
                <a:gd name="connsiteY144" fmla="*/ 786184 h 927411"/>
                <a:gd name="connsiteX145" fmla="*/ 206483 w 951642"/>
                <a:gd name="connsiteY145" fmla="*/ 786184 h 927411"/>
                <a:gd name="connsiteX146" fmla="*/ 230991 w 951642"/>
                <a:gd name="connsiteY146" fmla="*/ 810692 h 927411"/>
                <a:gd name="connsiteX147" fmla="*/ 206483 w 951642"/>
                <a:gd name="connsiteY147" fmla="*/ 835200 h 927411"/>
                <a:gd name="connsiteX148" fmla="*/ 181975 w 951642"/>
                <a:gd name="connsiteY148" fmla="*/ 810692 h 927411"/>
                <a:gd name="connsiteX149" fmla="*/ 206483 w 951642"/>
                <a:gd name="connsiteY149" fmla="*/ 786184 h 927411"/>
                <a:gd name="connsiteX150" fmla="*/ 116710 w 951642"/>
                <a:gd name="connsiteY150" fmla="*/ 786184 h 927411"/>
                <a:gd name="connsiteX151" fmla="*/ 141218 w 951642"/>
                <a:gd name="connsiteY151" fmla="*/ 810692 h 927411"/>
                <a:gd name="connsiteX152" fmla="*/ 116710 w 951642"/>
                <a:gd name="connsiteY152" fmla="*/ 835200 h 927411"/>
                <a:gd name="connsiteX153" fmla="*/ 92202 w 951642"/>
                <a:gd name="connsiteY153" fmla="*/ 810692 h 927411"/>
                <a:gd name="connsiteX154" fmla="*/ 116710 w 951642"/>
                <a:gd name="connsiteY154" fmla="*/ 786184 h 927411"/>
                <a:gd name="connsiteX155" fmla="*/ 26937 w 951642"/>
                <a:gd name="connsiteY155" fmla="*/ 786184 h 927411"/>
                <a:gd name="connsiteX156" fmla="*/ 51445 w 951642"/>
                <a:gd name="connsiteY156" fmla="*/ 810692 h 927411"/>
                <a:gd name="connsiteX157" fmla="*/ 26937 w 951642"/>
                <a:gd name="connsiteY157" fmla="*/ 835200 h 927411"/>
                <a:gd name="connsiteX158" fmla="*/ 2429 w 951642"/>
                <a:gd name="connsiteY158" fmla="*/ 810692 h 927411"/>
                <a:gd name="connsiteX159" fmla="*/ 26937 w 951642"/>
                <a:gd name="connsiteY159" fmla="*/ 786184 h 927411"/>
                <a:gd name="connsiteX160" fmla="*/ 879815 w 951642"/>
                <a:gd name="connsiteY160" fmla="*/ 742503 h 927411"/>
                <a:gd name="connsiteX161" fmla="*/ 903113 w 951642"/>
                <a:gd name="connsiteY161" fmla="*/ 765801 h 927411"/>
                <a:gd name="connsiteX162" fmla="*/ 879815 w 951642"/>
                <a:gd name="connsiteY162" fmla="*/ 789099 h 927411"/>
                <a:gd name="connsiteX163" fmla="*/ 856517 w 951642"/>
                <a:gd name="connsiteY163" fmla="*/ 765801 h 927411"/>
                <a:gd name="connsiteX164" fmla="*/ 879815 w 951642"/>
                <a:gd name="connsiteY164" fmla="*/ 742503 h 927411"/>
                <a:gd name="connsiteX165" fmla="*/ 790041 w 951642"/>
                <a:gd name="connsiteY165" fmla="*/ 742503 h 927411"/>
                <a:gd name="connsiteX166" fmla="*/ 813339 w 951642"/>
                <a:gd name="connsiteY166" fmla="*/ 765801 h 927411"/>
                <a:gd name="connsiteX167" fmla="*/ 790041 w 951642"/>
                <a:gd name="connsiteY167" fmla="*/ 789099 h 927411"/>
                <a:gd name="connsiteX168" fmla="*/ 766743 w 951642"/>
                <a:gd name="connsiteY168" fmla="*/ 765801 h 927411"/>
                <a:gd name="connsiteX169" fmla="*/ 790041 w 951642"/>
                <a:gd name="connsiteY169" fmla="*/ 742503 h 927411"/>
                <a:gd name="connsiteX170" fmla="*/ 700259 w 951642"/>
                <a:gd name="connsiteY170" fmla="*/ 742503 h 927411"/>
                <a:gd name="connsiteX171" fmla="*/ 723557 w 951642"/>
                <a:gd name="connsiteY171" fmla="*/ 765801 h 927411"/>
                <a:gd name="connsiteX172" fmla="*/ 700259 w 951642"/>
                <a:gd name="connsiteY172" fmla="*/ 789099 h 927411"/>
                <a:gd name="connsiteX173" fmla="*/ 676961 w 951642"/>
                <a:gd name="connsiteY173" fmla="*/ 765801 h 927411"/>
                <a:gd name="connsiteX174" fmla="*/ 700259 w 951642"/>
                <a:gd name="connsiteY174" fmla="*/ 742503 h 927411"/>
                <a:gd name="connsiteX175" fmla="*/ 610486 w 951642"/>
                <a:gd name="connsiteY175" fmla="*/ 742503 h 927411"/>
                <a:gd name="connsiteX176" fmla="*/ 633784 w 951642"/>
                <a:gd name="connsiteY176" fmla="*/ 765801 h 927411"/>
                <a:gd name="connsiteX177" fmla="*/ 610486 w 951642"/>
                <a:gd name="connsiteY177" fmla="*/ 789099 h 927411"/>
                <a:gd name="connsiteX178" fmla="*/ 587188 w 951642"/>
                <a:gd name="connsiteY178" fmla="*/ 765801 h 927411"/>
                <a:gd name="connsiteX179" fmla="*/ 610486 w 951642"/>
                <a:gd name="connsiteY179" fmla="*/ 742503 h 927411"/>
                <a:gd name="connsiteX180" fmla="*/ 520703 w 951642"/>
                <a:gd name="connsiteY180" fmla="*/ 742503 h 927411"/>
                <a:gd name="connsiteX181" fmla="*/ 544001 w 951642"/>
                <a:gd name="connsiteY181" fmla="*/ 765801 h 927411"/>
                <a:gd name="connsiteX182" fmla="*/ 520703 w 951642"/>
                <a:gd name="connsiteY182" fmla="*/ 789099 h 927411"/>
                <a:gd name="connsiteX183" fmla="*/ 497405 w 951642"/>
                <a:gd name="connsiteY183" fmla="*/ 765801 h 927411"/>
                <a:gd name="connsiteX184" fmla="*/ 520703 w 951642"/>
                <a:gd name="connsiteY184" fmla="*/ 742503 h 927411"/>
                <a:gd name="connsiteX185" fmla="*/ 430930 w 951642"/>
                <a:gd name="connsiteY185" fmla="*/ 742503 h 927411"/>
                <a:gd name="connsiteX186" fmla="*/ 454228 w 951642"/>
                <a:gd name="connsiteY186" fmla="*/ 765801 h 927411"/>
                <a:gd name="connsiteX187" fmla="*/ 430930 w 951642"/>
                <a:gd name="connsiteY187" fmla="*/ 789099 h 927411"/>
                <a:gd name="connsiteX188" fmla="*/ 407632 w 951642"/>
                <a:gd name="connsiteY188" fmla="*/ 765801 h 927411"/>
                <a:gd name="connsiteX189" fmla="*/ 430930 w 951642"/>
                <a:gd name="connsiteY189" fmla="*/ 742503 h 927411"/>
                <a:gd name="connsiteX190" fmla="*/ 341157 w 951642"/>
                <a:gd name="connsiteY190" fmla="*/ 742503 h 927411"/>
                <a:gd name="connsiteX191" fmla="*/ 364455 w 951642"/>
                <a:gd name="connsiteY191" fmla="*/ 765801 h 927411"/>
                <a:gd name="connsiteX192" fmla="*/ 341157 w 951642"/>
                <a:gd name="connsiteY192" fmla="*/ 789099 h 927411"/>
                <a:gd name="connsiteX193" fmla="*/ 317859 w 951642"/>
                <a:gd name="connsiteY193" fmla="*/ 765801 h 927411"/>
                <a:gd name="connsiteX194" fmla="*/ 341157 w 951642"/>
                <a:gd name="connsiteY194" fmla="*/ 742503 h 927411"/>
                <a:gd name="connsiteX195" fmla="*/ 251384 w 951642"/>
                <a:gd name="connsiteY195" fmla="*/ 742503 h 927411"/>
                <a:gd name="connsiteX196" fmla="*/ 274682 w 951642"/>
                <a:gd name="connsiteY196" fmla="*/ 765801 h 927411"/>
                <a:gd name="connsiteX197" fmla="*/ 251384 w 951642"/>
                <a:gd name="connsiteY197" fmla="*/ 789099 h 927411"/>
                <a:gd name="connsiteX198" fmla="*/ 228086 w 951642"/>
                <a:gd name="connsiteY198" fmla="*/ 765801 h 927411"/>
                <a:gd name="connsiteX199" fmla="*/ 251384 w 951642"/>
                <a:gd name="connsiteY199" fmla="*/ 742503 h 927411"/>
                <a:gd name="connsiteX200" fmla="*/ 161601 w 951642"/>
                <a:gd name="connsiteY200" fmla="*/ 742503 h 927411"/>
                <a:gd name="connsiteX201" fmla="*/ 184899 w 951642"/>
                <a:gd name="connsiteY201" fmla="*/ 765801 h 927411"/>
                <a:gd name="connsiteX202" fmla="*/ 161601 w 951642"/>
                <a:gd name="connsiteY202" fmla="*/ 789099 h 927411"/>
                <a:gd name="connsiteX203" fmla="*/ 138303 w 951642"/>
                <a:gd name="connsiteY203" fmla="*/ 765801 h 927411"/>
                <a:gd name="connsiteX204" fmla="*/ 161601 w 951642"/>
                <a:gd name="connsiteY204" fmla="*/ 742503 h 927411"/>
                <a:gd name="connsiteX205" fmla="*/ 71828 w 951642"/>
                <a:gd name="connsiteY205" fmla="*/ 742503 h 927411"/>
                <a:gd name="connsiteX206" fmla="*/ 95126 w 951642"/>
                <a:gd name="connsiteY206" fmla="*/ 765801 h 927411"/>
                <a:gd name="connsiteX207" fmla="*/ 71828 w 951642"/>
                <a:gd name="connsiteY207" fmla="*/ 789099 h 927411"/>
                <a:gd name="connsiteX208" fmla="*/ 48530 w 951642"/>
                <a:gd name="connsiteY208" fmla="*/ 765801 h 927411"/>
                <a:gd name="connsiteX209" fmla="*/ 71828 w 951642"/>
                <a:gd name="connsiteY209" fmla="*/ 742503 h 927411"/>
                <a:gd name="connsiteX210" fmla="*/ 296266 w 951642"/>
                <a:gd name="connsiteY210" fmla="*/ 698831 h 927411"/>
                <a:gd name="connsiteX211" fmla="*/ 318345 w 951642"/>
                <a:gd name="connsiteY211" fmla="*/ 720910 h 927411"/>
                <a:gd name="connsiteX212" fmla="*/ 296266 w 951642"/>
                <a:gd name="connsiteY212" fmla="*/ 742989 h 927411"/>
                <a:gd name="connsiteX213" fmla="*/ 274187 w 951642"/>
                <a:gd name="connsiteY213" fmla="*/ 720910 h 927411"/>
                <a:gd name="connsiteX214" fmla="*/ 296266 w 951642"/>
                <a:gd name="connsiteY214" fmla="*/ 698831 h 927411"/>
                <a:gd name="connsiteX215" fmla="*/ 924696 w 951642"/>
                <a:gd name="connsiteY215" fmla="*/ 698821 h 927411"/>
                <a:gd name="connsiteX216" fmla="*/ 946785 w 951642"/>
                <a:gd name="connsiteY216" fmla="*/ 720909 h 927411"/>
                <a:gd name="connsiteX217" fmla="*/ 924696 w 951642"/>
                <a:gd name="connsiteY217" fmla="*/ 742998 h 927411"/>
                <a:gd name="connsiteX218" fmla="*/ 902608 w 951642"/>
                <a:gd name="connsiteY218" fmla="*/ 720909 h 927411"/>
                <a:gd name="connsiteX219" fmla="*/ 924696 w 951642"/>
                <a:gd name="connsiteY219" fmla="*/ 698821 h 927411"/>
                <a:gd name="connsiteX220" fmla="*/ 834923 w 951642"/>
                <a:gd name="connsiteY220" fmla="*/ 698821 h 927411"/>
                <a:gd name="connsiteX221" fmla="*/ 857012 w 951642"/>
                <a:gd name="connsiteY221" fmla="*/ 720909 h 927411"/>
                <a:gd name="connsiteX222" fmla="*/ 834923 w 951642"/>
                <a:gd name="connsiteY222" fmla="*/ 742998 h 927411"/>
                <a:gd name="connsiteX223" fmla="*/ 812835 w 951642"/>
                <a:gd name="connsiteY223" fmla="*/ 720909 h 927411"/>
                <a:gd name="connsiteX224" fmla="*/ 834923 w 951642"/>
                <a:gd name="connsiteY224" fmla="*/ 698821 h 927411"/>
                <a:gd name="connsiteX225" fmla="*/ 745151 w 951642"/>
                <a:gd name="connsiteY225" fmla="*/ 698821 h 927411"/>
                <a:gd name="connsiteX226" fmla="*/ 767239 w 951642"/>
                <a:gd name="connsiteY226" fmla="*/ 720909 h 927411"/>
                <a:gd name="connsiteX227" fmla="*/ 745151 w 951642"/>
                <a:gd name="connsiteY227" fmla="*/ 742998 h 927411"/>
                <a:gd name="connsiteX228" fmla="*/ 723062 w 951642"/>
                <a:gd name="connsiteY228" fmla="*/ 720909 h 927411"/>
                <a:gd name="connsiteX229" fmla="*/ 745151 w 951642"/>
                <a:gd name="connsiteY229" fmla="*/ 698821 h 927411"/>
                <a:gd name="connsiteX230" fmla="*/ 655367 w 951642"/>
                <a:gd name="connsiteY230" fmla="*/ 698821 h 927411"/>
                <a:gd name="connsiteX231" fmla="*/ 677456 w 951642"/>
                <a:gd name="connsiteY231" fmla="*/ 720909 h 927411"/>
                <a:gd name="connsiteX232" fmla="*/ 655367 w 951642"/>
                <a:gd name="connsiteY232" fmla="*/ 742998 h 927411"/>
                <a:gd name="connsiteX233" fmla="*/ 633279 w 951642"/>
                <a:gd name="connsiteY233" fmla="*/ 720909 h 927411"/>
                <a:gd name="connsiteX234" fmla="*/ 655367 w 951642"/>
                <a:gd name="connsiteY234" fmla="*/ 698821 h 927411"/>
                <a:gd name="connsiteX235" fmla="*/ 565604 w 951642"/>
                <a:gd name="connsiteY235" fmla="*/ 698821 h 927411"/>
                <a:gd name="connsiteX236" fmla="*/ 587693 w 951642"/>
                <a:gd name="connsiteY236" fmla="*/ 720909 h 927411"/>
                <a:gd name="connsiteX237" fmla="*/ 565604 w 951642"/>
                <a:gd name="connsiteY237" fmla="*/ 742998 h 927411"/>
                <a:gd name="connsiteX238" fmla="*/ 543516 w 951642"/>
                <a:gd name="connsiteY238" fmla="*/ 720909 h 927411"/>
                <a:gd name="connsiteX239" fmla="*/ 565604 w 951642"/>
                <a:gd name="connsiteY239" fmla="*/ 698821 h 927411"/>
                <a:gd name="connsiteX240" fmla="*/ 475821 w 951642"/>
                <a:gd name="connsiteY240" fmla="*/ 698821 h 927411"/>
                <a:gd name="connsiteX241" fmla="*/ 497910 w 951642"/>
                <a:gd name="connsiteY241" fmla="*/ 720909 h 927411"/>
                <a:gd name="connsiteX242" fmla="*/ 475821 w 951642"/>
                <a:gd name="connsiteY242" fmla="*/ 742998 h 927411"/>
                <a:gd name="connsiteX243" fmla="*/ 453733 w 951642"/>
                <a:gd name="connsiteY243" fmla="*/ 720909 h 927411"/>
                <a:gd name="connsiteX244" fmla="*/ 475821 w 951642"/>
                <a:gd name="connsiteY244" fmla="*/ 698821 h 927411"/>
                <a:gd name="connsiteX245" fmla="*/ 386038 w 951642"/>
                <a:gd name="connsiteY245" fmla="*/ 698821 h 927411"/>
                <a:gd name="connsiteX246" fmla="*/ 408127 w 951642"/>
                <a:gd name="connsiteY246" fmla="*/ 720909 h 927411"/>
                <a:gd name="connsiteX247" fmla="*/ 386038 w 951642"/>
                <a:gd name="connsiteY247" fmla="*/ 742998 h 927411"/>
                <a:gd name="connsiteX248" fmla="*/ 363950 w 951642"/>
                <a:gd name="connsiteY248" fmla="*/ 720909 h 927411"/>
                <a:gd name="connsiteX249" fmla="*/ 386038 w 951642"/>
                <a:gd name="connsiteY249" fmla="*/ 698821 h 927411"/>
                <a:gd name="connsiteX250" fmla="*/ 206492 w 951642"/>
                <a:gd name="connsiteY250" fmla="*/ 698821 h 927411"/>
                <a:gd name="connsiteX251" fmla="*/ 228581 w 951642"/>
                <a:gd name="connsiteY251" fmla="*/ 720909 h 927411"/>
                <a:gd name="connsiteX252" fmla="*/ 206492 w 951642"/>
                <a:gd name="connsiteY252" fmla="*/ 742998 h 927411"/>
                <a:gd name="connsiteX253" fmla="*/ 184404 w 951642"/>
                <a:gd name="connsiteY253" fmla="*/ 720909 h 927411"/>
                <a:gd name="connsiteX254" fmla="*/ 206492 w 951642"/>
                <a:gd name="connsiteY254" fmla="*/ 698821 h 927411"/>
                <a:gd name="connsiteX255" fmla="*/ 116719 w 951642"/>
                <a:gd name="connsiteY255" fmla="*/ 698821 h 927411"/>
                <a:gd name="connsiteX256" fmla="*/ 138808 w 951642"/>
                <a:gd name="connsiteY256" fmla="*/ 720909 h 927411"/>
                <a:gd name="connsiteX257" fmla="*/ 116719 w 951642"/>
                <a:gd name="connsiteY257" fmla="*/ 742998 h 927411"/>
                <a:gd name="connsiteX258" fmla="*/ 94631 w 951642"/>
                <a:gd name="connsiteY258" fmla="*/ 720909 h 927411"/>
                <a:gd name="connsiteX259" fmla="*/ 116719 w 951642"/>
                <a:gd name="connsiteY259" fmla="*/ 698821 h 927411"/>
                <a:gd name="connsiteX260" fmla="*/ 26936 w 951642"/>
                <a:gd name="connsiteY260" fmla="*/ 698821 h 927411"/>
                <a:gd name="connsiteX261" fmla="*/ 49025 w 951642"/>
                <a:gd name="connsiteY261" fmla="*/ 720909 h 927411"/>
                <a:gd name="connsiteX262" fmla="*/ 26936 w 951642"/>
                <a:gd name="connsiteY262" fmla="*/ 742998 h 927411"/>
                <a:gd name="connsiteX263" fmla="*/ 4848 w 951642"/>
                <a:gd name="connsiteY263" fmla="*/ 720909 h 927411"/>
                <a:gd name="connsiteX264" fmla="*/ 26936 w 951642"/>
                <a:gd name="connsiteY264" fmla="*/ 698821 h 927411"/>
                <a:gd name="connsiteX265" fmla="*/ 879814 w 951642"/>
                <a:gd name="connsiteY265" fmla="*/ 655158 h 927411"/>
                <a:gd name="connsiteX266" fmla="*/ 900684 w 951642"/>
                <a:gd name="connsiteY266" fmla="*/ 676027 h 927411"/>
                <a:gd name="connsiteX267" fmla="*/ 879814 w 951642"/>
                <a:gd name="connsiteY267" fmla="*/ 696897 h 927411"/>
                <a:gd name="connsiteX268" fmla="*/ 858945 w 951642"/>
                <a:gd name="connsiteY268" fmla="*/ 676027 h 927411"/>
                <a:gd name="connsiteX269" fmla="*/ 879814 w 951642"/>
                <a:gd name="connsiteY269" fmla="*/ 655158 h 927411"/>
                <a:gd name="connsiteX270" fmla="*/ 700259 w 951642"/>
                <a:gd name="connsiteY270" fmla="*/ 655158 h 927411"/>
                <a:gd name="connsiteX271" fmla="*/ 721129 w 951642"/>
                <a:gd name="connsiteY271" fmla="*/ 676027 h 927411"/>
                <a:gd name="connsiteX272" fmla="*/ 700259 w 951642"/>
                <a:gd name="connsiteY272" fmla="*/ 696897 h 927411"/>
                <a:gd name="connsiteX273" fmla="*/ 679390 w 951642"/>
                <a:gd name="connsiteY273" fmla="*/ 676027 h 927411"/>
                <a:gd name="connsiteX274" fmla="*/ 700259 w 951642"/>
                <a:gd name="connsiteY274" fmla="*/ 655158 h 927411"/>
                <a:gd name="connsiteX275" fmla="*/ 610486 w 951642"/>
                <a:gd name="connsiteY275" fmla="*/ 655158 h 927411"/>
                <a:gd name="connsiteX276" fmla="*/ 631356 w 951642"/>
                <a:gd name="connsiteY276" fmla="*/ 676027 h 927411"/>
                <a:gd name="connsiteX277" fmla="*/ 610486 w 951642"/>
                <a:gd name="connsiteY277" fmla="*/ 696897 h 927411"/>
                <a:gd name="connsiteX278" fmla="*/ 589617 w 951642"/>
                <a:gd name="connsiteY278" fmla="*/ 676027 h 927411"/>
                <a:gd name="connsiteX279" fmla="*/ 610486 w 951642"/>
                <a:gd name="connsiteY279" fmla="*/ 655158 h 927411"/>
                <a:gd name="connsiteX280" fmla="*/ 430930 w 951642"/>
                <a:gd name="connsiteY280" fmla="*/ 655158 h 927411"/>
                <a:gd name="connsiteX281" fmla="*/ 451800 w 951642"/>
                <a:gd name="connsiteY281" fmla="*/ 676027 h 927411"/>
                <a:gd name="connsiteX282" fmla="*/ 430930 w 951642"/>
                <a:gd name="connsiteY282" fmla="*/ 696897 h 927411"/>
                <a:gd name="connsiteX283" fmla="*/ 410061 w 951642"/>
                <a:gd name="connsiteY283" fmla="*/ 676027 h 927411"/>
                <a:gd name="connsiteX284" fmla="*/ 430930 w 951642"/>
                <a:gd name="connsiteY284" fmla="*/ 655158 h 927411"/>
                <a:gd name="connsiteX285" fmla="*/ 341157 w 951642"/>
                <a:gd name="connsiteY285" fmla="*/ 655158 h 927411"/>
                <a:gd name="connsiteX286" fmla="*/ 362027 w 951642"/>
                <a:gd name="connsiteY286" fmla="*/ 676027 h 927411"/>
                <a:gd name="connsiteX287" fmla="*/ 341157 w 951642"/>
                <a:gd name="connsiteY287" fmla="*/ 696897 h 927411"/>
                <a:gd name="connsiteX288" fmla="*/ 320288 w 951642"/>
                <a:gd name="connsiteY288" fmla="*/ 676027 h 927411"/>
                <a:gd name="connsiteX289" fmla="*/ 341157 w 951642"/>
                <a:gd name="connsiteY289" fmla="*/ 655158 h 927411"/>
                <a:gd name="connsiteX290" fmla="*/ 251374 w 951642"/>
                <a:gd name="connsiteY290" fmla="*/ 655158 h 927411"/>
                <a:gd name="connsiteX291" fmla="*/ 272244 w 951642"/>
                <a:gd name="connsiteY291" fmla="*/ 676027 h 927411"/>
                <a:gd name="connsiteX292" fmla="*/ 251374 w 951642"/>
                <a:gd name="connsiteY292" fmla="*/ 696897 h 927411"/>
                <a:gd name="connsiteX293" fmla="*/ 230505 w 951642"/>
                <a:gd name="connsiteY293" fmla="*/ 676027 h 927411"/>
                <a:gd name="connsiteX294" fmla="*/ 251374 w 951642"/>
                <a:gd name="connsiteY294" fmla="*/ 655158 h 927411"/>
                <a:gd name="connsiteX295" fmla="*/ 161601 w 951642"/>
                <a:gd name="connsiteY295" fmla="*/ 655158 h 927411"/>
                <a:gd name="connsiteX296" fmla="*/ 182471 w 951642"/>
                <a:gd name="connsiteY296" fmla="*/ 676027 h 927411"/>
                <a:gd name="connsiteX297" fmla="*/ 161601 w 951642"/>
                <a:gd name="connsiteY297" fmla="*/ 696897 h 927411"/>
                <a:gd name="connsiteX298" fmla="*/ 140732 w 951642"/>
                <a:gd name="connsiteY298" fmla="*/ 676027 h 927411"/>
                <a:gd name="connsiteX299" fmla="*/ 161601 w 951642"/>
                <a:gd name="connsiteY299" fmla="*/ 655158 h 927411"/>
                <a:gd name="connsiteX300" fmla="*/ 71828 w 951642"/>
                <a:gd name="connsiteY300" fmla="*/ 655158 h 927411"/>
                <a:gd name="connsiteX301" fmla="*/ 92698 w 951642"/>
                <a:gd name="connsiteY301" fmla="*/ 676027 h 927411"/>
                <a:gd name="connsiteX302" fmla="*/ 71828 w 951642"/>
                <a:gd name="connsiteY302" fmla="*/ 696897 h 927411"/>
                <a:gd name="connsiteX303" fmla="*/ 50959 w 951642"/>
                <a:gd name="connsiteY303" fmla="*/ 676027 h 927411"/>
                <a:gd name="connsiteX304" fmla="*/ 71828 w 951642"/>
                <a:gd name="connsiteY304" fmla="*/ 655158 h 927411"/>
                <a:gd name="connsiteX305" fmla="*/ 790042 w 951642"/>
                <a:gd name="connsiteY305" fmla="*/ 655149 h 927411"/>
                <a:gd name="connsiteX306" fmla="*/ 810921 w 951642"/>
                <a:gd name="connsiteY306" fmla="*/ 676028 h 927411"/>
                <a:gd name="connsiteX307" fmla="*/ 790042 w 951642"/>
                <a:gd name="connsiteY307" fmla="*/ 696907 h 927411"/>
                <a:gd name="connsiteX308" fmla="*/ 769163 w 951642"/>
                <a:gd name="connsiteY308" fmla="*/ 676028 h 927411"/>
                <a:gd name="connsiteX309" fmla="*/ 790042 w 951642"/>
                <a:gd name="connsiteY309" fmla="*/ 655149 h 927411"/>
                <a:gd name="connsiteX310" fmla="*/ 520703 w 951642"/>
                <a:gd name="connsiteY310" fmla="*/ 655149 h 927411"/>
                <a:gd name="connsiteX311" fmla="*/ 541582 w 951642"/>
                <a:gd name="connsiteY311" fmla="*/ 676028 h 927411"/>
                <a:gd name="connsiteX312" fmla="*/ 520703 w 951642"/>
                <a:gd name="connsiteY312" fmla="*/ 696907 h 927411"/>
                <a:gd name="connsiteX313" fmla="*/ 499824 w 951642"/>
                <a:gd name="connsiteY313" fmla="*/ 676028 h 927411"/>
                <a:gd name="connsiteX314" fmla="*/ 520703 w 951642"/>
                <a:gd name="connsiteY314" fmla="*/ 655149 h 927411"/>
                <a:gd name="connsiteX315" fmla="*/ 924706 w 951642"/>
                <a:gd name="connsiteY315" fmla="*/ 611477 h 927411"/>
                <a:gd name="connsiteX316" fmla="*/ 944365 w 951642"/>
                <a:gd name="connsiteY316" fmla="*/ 631137 h 927411"/>
                <a:gd name="connsiteX317" fmla="*/ 924706 w 951642"/>
                <a:gd name="connsiteY317" fmla="*/ 650796 h 927411"/>
                <a:gd name="connsiteX318" fmla="*/ 905046 w 951642"/>
                <a:gd name="connsiteY318" fmla="*/ 631137 h 927411"/>
                <a:gd name="connsiteX319" fmla="*/ 924706 w 951642"/>
                <a:gd name="connsiteY319" fmla="*/ 611477 h 927411"/>
                <a:gd name="connsiteX320" fmla="*/ 834924 w 951642"/>
                <a:gd name="connsiteY320" fmla="*/ 611477 h 927411"/>
                <a:gd name="connsiteX321" fmla="*/ 854583 w 951642"/>
                <a:gd name="connsiteY321" fmla="*/ 631137 h 927411"/>
                <a:gd name="connsiteX322" fmla="*/ 834924 w 951642"/>
                <a:gd name="connsiteY322" fmla="*/ 650796 h 927411"/>
                <a:gd name="connsiteX323" fmla="*/ 815264 w 951642"/>
                <a:gd name="connsiteY323" fmla="*/ 631137 h 927411"/>
                <a:gd name="connsiteX324" fmla="*/ 834924 w 951642"/>
                <a:gd name="connsiteY324" fmla="*/ 611477 h 927411"/>
                <a:gd name="connsiteX325" fmla="*/ 745151 w 951642"/>
                <a:gd name="connsiteY325" fmla="*/ 611477 h 927411"/>
                <a:gd name="connsiteX326" fmla="*/ 764810 w 951642"/>
                <a:gd name="connsiteY326" fmla="*/ 631137 h 927411"/>
                <a:gd name="connsiteX327" fmla="*/ 745151 w 951642"/>
                <a:gd name="connsiteY327" fmla="*/ 650796 h 927411"/>
                <a:gd name="connsiteX328" fmla="*/ 725491 w 951642"/>
                <a:gd name="connsiteY328" fmla="*/ 631137 h 927411"/>
                <a:gd name="connsiteX329" fmla="*/ 745151 w 951642"/>
                <a:gd name="connsiteY329" fmla="*/ 611477 h 927411"/>
                <a:gd name="connsiteX330" fmla="*/ 655368 w 951642"/>
                <a:gd name="connsiteY330" fmla="*/ 611477 h 927411"/>
                <a:gd name="connsiteX331" fmla="*/ 675027 w 951642"/>
                <a:gd name="connsiteY331" fmla="*/ 631137 h 927411"/>
                <a:gd name="connsiteX332" fmla="*/ 655368 w 951642"/>
                <a:gd name="connsiteY332" fmla="*/ 650796 h 927411"/>
                <a:gd name="connsiteX333" fmla="*/ 635708 w 951642"/>
                <a:gd name="connsiteY333" fmla="*/ 631137 h 927411"/>
                <a:gd name="connsiteX334" fmla="*/ 655368 w 951642"/>
                <a:gd name="connsiteY334" fmla="*/ 611477 h 927411"/>
                <a:gd name="connsiteX335" fmla="*/ 565595 w 951642"/>
                <a:gd name="connsiteY335" fmla="*/ 611477 h 927411"/>
                <a:gd name="connsiteX336" fmla="*/ 585254 w 951642"/>
                <a:gd name="connsiteY336" fmla="*/ 631137 h 927411"/>
                <a:gd name="connsiteX337" fmla="*/ 565595 w 951642"/>
                <a:gd name="connsiteY337" fmla="*/ 650796 h 927411"/>
                <a:gd name="connsiteX338" fmla="*/ 545935 w 951642"/>
                <a:gd name="connsiteY338" fmla="*/ 631137 h 927411"/>
                <a:gd name="connsiteX339" fmla="*/ 565595 w 951642"/>
                <a:gd name="connsiteY339" fmla="*/ 611477 h 927411"/>
                <a:gd name="connsiteX340" fmla="*/ 475822 w 951642"/>
                <a:gd name="connsiteY340" fmla="*/ 611477 h 927411"/>
                <a:gd name="connsiteX341" fmla="*/ 495481 w 951642"/>
                <a:gd name="connsiteY341" fmla="*/ 631137 h 927411"/>
                <a:gd name="connsiteX342" fmla="*/ 475822 w 951642"/>
                <a:gd name="connsiteY342" fmla="*/ 650796 h 927411"/>
                <a:gd name="connsiteX343" fmla="*/ 456162 w 951642"/>
                <a:gd name="connsiteY343" fmla="*/ 631137 h 927411"/>
                <a:gd name="connsiteX344" fmla="*/ 475822 w 951642"/>
                <a:gd name="connsiteY344" fmla="*/ 611477 h 927411"/>
                <a:gd name="connsiteX345" fmla="*/ 386049 w 951642"/>
                <a:gd name="connsiteY345" fmla="*/ 611477 h 927411"/>
                <a:gd name="connsiteX346" fmla="*/ 405708 w 951642"/>
                <a:gd name="connsiteY346" fmla="*/ 631137 h 927411"/>
                <a:gd name="connsiteX347" fmla="*/ 386049 w 951642"/>
                <a:gd name="connsiteY347" fmla="*/ 650796 h 927411"/>
                <a:gd name="connsiteX348" fmla="*/ 366389 w 951642"/>
                <a:gd name="connsiteY348" fmla="*/ 631137 h 927411"/>
                <a:gd name="connsiteX349" fmla="*/ 386049 w 951642"/>
                <a:gd name="connsiteY349" fmla="*/ 611477 h 927411"/>
                <a:gd name="connsiteX350" fmla="*/ 296266 w 951642"/>
                <a:gd name="connsiteY350" fmla="*/ 611477 h 927411"/>
                <a:gd name="connsiteX351" fmla="*/ 315925 w 951642"/>
                <a:gd name="connsiteY351" fmla="*/ 631137 h 927411"/>
                <a:gd name="connsiteX352" fmla="*/ 296266 w 951642"/>
                <a:gd name="connsiteY352" fmla="*/ 650796 h 927411"/>
                <a:gd name="connsiteX353" fmla="*/ 276606 w 951642"/>
                <a:gd name="connsiteY353" fmla="*/ 631137 h 927411"/>
                <a:gd name="connsiteX354" fmla="*/ 296266 w 951642"/>
                <a:gd name="connsiteY354" fmla="*/ 611477 h 927411"/>
                <a:gd name="connsiteX355" fmla="*/ 206493 w 951642"/>
                <a:gd name="connsiteY355" fmla="*/ 611477 h 927411"/>
                <a:gd name="connsiteX356" fmla="*/ 226152 w 951642"/>
                <a:gd name="connsiteY356" fmla="*/ 631137 h 927411"/>
                <a:gd name="connsiteX357" fmla="*/ 206493 w 951642"/>
                <a:gd name="connsiteY357" fmla="*/ 650796 h 927411"/>
                <a:gd name="connsiteX358" fmla="*/ 186833 w 951642"/>
                <a:gd name="connsiteY358" fmla="*/ 631137 h 927411"/>
                <a:gd name="connsiteX359" fmla="*/ 206493 w 951642"/>
                <a:gd name="connsiteY359" fmla="*/ 611477 h 927411"/>
                <a:gd name="connsiteX360" fmla="*/ 116710 w 951642"/>
                <a:gd name="connsiteY360" fmla="*/ 611477 h 927411"/>
                <a:gd name="connsiteX361" fmla="*/ 136369 w 951642"/>
                <a:gd name="connsiteY361" fmla="*/ 631137 h 927411"/>
                <a:gd name="connsiteX362" fmla="*/ 116710 w 951642"/>
                <a:gd name="connsiteY362" fmla="*/ 650796 h 927411"/>
                <a:gd name="connsiteX363" fmla="*/ 97050 w 951642"/>
                <a:gd name="connsiteY363" fmla="*/ 631137 h 927411"/>
                <a:gd name="connsiteX364" fmla="*/ 116710 w 951642"/>
                <a:gd name="connsiteY364" fmla="*/ 611477 h 927411"/>
                <a:gd name="connsiteX365" fmla="*/ 26937 w 951642"/>
                <a:gd name="connsiteY365" fmla="*/ 611477 h 927411"/>
                <a:gd name="connsiteX366" fmla="*/ 46596 w 951642"/>
                <a:gd name="connsiteY366" fmla="*/ 631137 h 927411"/>
                <a:gd name="connsiteX367" fmla="*/ 26937 w 951642"/>
                <a:gd name="connsiteY367" fmla="*/ 650796 h 927411"/>
                <a:gd name="connsiteX368" fmla="*/ 7277 w 951642"/>
                <a:gd name="connsiteY368" fmla="*/ 631137 h 927411"/>
                <a:gd name="connsiteX369" fmla="*/ 26937 w 951642"/>
                <a:gd name="connsiteY369" fmla="*/ 611477 h 927411"/>
                <a:gd name="connsiteX370" fmla="*/ 879815 w 951642"/>
                <a:gd name="connsiteY370" fmla="*/ 567805 h 927411"/>
                <a:gd name="connsiteX371" fmla="*/ 898265 w 951642"/>
                <a:gd name="connsiteY371" fmla="*/ 586255 h 927411"/>
                <a:gd name="connsiteX372" fmla="*/ 879815 w 951642"/>
                <a:gd name="connsiteY372" fmla="*/ 604705 h 927411"/>
                <a:gd name="connsiteX373" fmla="*/ 861365 w 951642"/>
                <a:gd name="connsiteY373" fmla="*/ 586255 h 927411"/>
                <a:gd name="connsiteX374" fmla="*/ 879815 w 951642"/>
                <a:gd name="connsiteY374" fmla="*/ 567805 h 927411"/>
                <a:gd name="connsiteX375" fmla="*/ 790032 w 951642"/>
                <a:gd name="connsiteY375" fmla="*/ 567805 h 927411"/>
                <a:gd name="connsiteX376" fmla="*/ 808482 w 951642"/>
                <a:gd name="connsiteY376" fmla="*/ 586255 h 927411"/>
                <a:gd name="connsiteX377" fmla="*/ 790032 w 951642"/>
                <a:gd name="connsiteY377" fmla="*/ 604705 h 927411"/>
                <a:gd name="connsiteX378" fmla="*/ 771582 w 951642"/>
                <a:gd name="connsiteY378" fmla="*/ 586255 h 927411"/>
                <a:gd name="connsiteX379" fmla="*/ 790032 w 951642"/>
                <a:gd name="connsiteY379" fmla="*/ 567805 h 927411"/>
                <a:gd name="connsiteX380" fmla="*/ 700269 w 951642"/>
                <a:gd name="connsiteY380" fmla="*/ 567805 h 927411"/>
                <a:gd name="connsiteX381" fmla="*/ 718719 w 951642"/>
                <a:gd name="connsiteY381" fmla="*/ 586255 h 927411"/>
                <a:gd name="connsiteX382" fmla="*/ 700269 w 951642"/>
                <a:gd name="connsiteY382" fmla="*/ 604705 h 927411"/>
                <a:gd name="connsiteX383" fmla="*/ 681819 w 951642"/>
                <a:gd name="connsiteY383" fmla="*/ 586255 h 927411"/>
                <a:gd name="connsiteX384" fmla="*/ 700269 w 951642"/>
                <a:gd name="connsiteY384" fmla="*/ 567805 h 927411"/>
                <a:gd name="connsiteX385" fmla="*/ 610486 w 951642"/>
                <a:gd name="connsiteY385" fmla="*/ 567805 h 927411"/>
                <a:gd name="connsiteX386" fmla="*/ 628936 w 951642"/>
                <a:gd name="connsiteY386" fmla="*/ 586255 h 927411"/>
                <a:gd name="connsiteX387" fmla="*/ 610486 w 951642"/>
                <a:gd name="connsiteY387" fmla="*/ 604705 h 927411"/>
                <a:gd name="connsiteX388" fmla="*/ 592036 w 951642"/>
                <a:gd name="connsiteY388" fmla="*/ 586255 h 927411"/>
                <a:gd name="connsiteX389" fmla="*/ 610486 w 951642"/>
                <a:gd name="connsiteY389" fmla="*/ 567805 h 927411"/>
                <a:gd name="connsiteX390" fmla="*/ 520703 w 951642"/>
                <a:gd name="connsiteY390" fmla="*/ 567805 h 927411"/>
                <a:gd name="connsiteX391" fmla="*/ 539153 w 951642"/>
                <a:gd name="connsiteY391" fmla="*/ 586255 h 927411"/>
                <a:gd name="connsiteX392" fmla="*/ 520703 w 951642"/>
                <a:gd name="connsiteY392" fmla="*/ 604705 h 927411"/>
                <a:gd name="connsiteX393" fmla="*/ 502253 w 951642"/>
                <a:gd name="connsiteY393" fmla="*/ 586255 h 927411"/>
                <a:gd name="connsiteX394" fmla="*/ 520703 w 951642"/>
                <a:gd name="connsiteY394" fmla="*/ 567805 h 927411"/>
                <a:gd name="connsiteX395" fmla="*/ 430930 w 951642"/>
                <a:gd name="connsiteY395" fmla="*/ 567805 h 927411"/>
                <a:gd name="connsiteX396" fmla="*/ 449380 w 951642"/>
                <a:gd name="connsiteY396" fmla="*/ 586255 h 927411"/>
                <a:gd name="connsiteX397" fmla="*/ 430930 w 951642"/>
                <a:gd name="connsiteY397" fmla="*/ 604705 h 927411"/>
                <a:gd name="connsiteX398" fmla="*/ 412480 w 951642"/>
                <a:gd name="connsiteY398" fmla="*/ 586255 h 927411"/>
                <a:gd name="connsiteX399" fmla="*/ 430930 w 951642"/>
                <a:gd name="connsiteY399" fmla="*/ 567805 h 927411"/>
                <a:gd name="connsiteX400" fmla="*/ 341157 w 951642"/>
                <a:gd name="connsiteY400" fmla="*/ 567805 h 927411"/>
                <a:gd name="connsiteX401" fmla="*/ 359607 w 951642"/>
                <a:gd name="connsiteY401" fmla="*/ 586255 h 927411"/>
                <a:gd name="connsiteX402" fmla="*/ 341157 w 951642"/>
                <a:gd name="connsiteY402" fmla="*/ 604705 h 927411"/>
                <a:gd name="connsiteX403" fmla="*/ 322707 w 951642"/>
                <a:gd name="connsiteY403" fmla="*/ 586255 h 927411"/>
                <a:gd name="connsiteX404" fmla="*/ 341157 w 951642"/>
                <a:gd name="connsiteY404" fmla="*/ 567805 h 927411"/>
                <a:gd name="connsiteX405" fmla="*/ 251374 w 951642"/>
                <a:gd name="connsiteY405" fmla="*/ 567805 h 927411"/>
                <a:gd name="connsiteX406" fmla="*/ 269824 w 951642"/>
                <a:gd name="connsiteY406" fmla="*/ 586255 h 927411"/>
                <a:gd name="connsiteX407" fmla="*/ 251374 w 951642"/>
                <a:gd name="connsiteY407" fmla="*/ 604705 h 927411"/>
                <a:gd name="connsiteX408" fmla="*/ 232924 w 951642"/>
                <a:gd name="connsiteY408" fmla="*/ 586255 h 927411"/>
                <a:gd name="connsiteX409" fmla="*/ 251374 w 951642"/>
                <a:gd name="connsiteY409" fmla="*/ 567805 h 927411"/>
                <a:gd name="connsiteX410" fmla="*/ 161601 w 951642"/>
                <a:gd name="connsiteY410" fmla="*/ 567805 h 927411"/>
                <a:gd name="connsiteX411" fmla="*/ 180051 w 951642"/>
                <a:gd name="connsiteY411" fmla="*/ 586255 h 927411"/>
                <a:gd name="connsiteX412" fmla="*/ 161601 w 951642"/>
                <a:gd name="connsiteY412" fmla="*/ 604705 h 927411"/>
                <a:gd name="connsiteX413" fmla="*/ 143151 w 951642"/>
                <a:gd name="connsiteY413" fmla="*/ 586255 h 927411"/>
                <a:gd name="connsiteX414" fmla="*/ 161601 w 951642"/>
                <a:gd name="connsiteY414" fmla="*/ 567805 h 927411"/>
                <a:gd name="connsiteX415" fmla="*/ 71828 w 951642"/>
                <a:gd name="connsiteY415" fmla="*/ 567805 h 927411"/>
                <a:gd name="connsiteX416" fmla="*/ 90278 w 951642"/>
                <a:gd name="connsiteY416" fmla="*/ 586255 h 927411"/>
                <a:gd name="connsiteX417" fmla="*/ 71828 w 951642"/>
                <a:gd name="connsiteY417" fmla="*/ 604705 h 927411"/>
                <a:gd name="connsiteX418" fmla="*/ 53378 w 951642"/>
                <a:gd name="connsiteY418" fmla="*/ 586255 h 927411"/>
                <a:gd name="connsiteX419" fmla="*/ 71828 w 951642"/>
                <a:gd name="connsiteY419" fmla="*/ 567805 h 927411"/>
                <a:gd name="connsiteX420" fmla="*/ 475822 w 951642"/>
                <a:gd name="connsiteY420" fmla="*/ 524133 h 927411"/>
                <a:gd name="connsiteX421" fmla="*/ 493052 w 951642"/>
                <a:gd name="connsiteY421" fmla="*/ 541364 h 927411"/>
                <a:gd name="connsiteX422" fmla="*/ 475822 w 951642"/>
                <a:gd name="connsiteY422" fmla="*/ 558594 h 927411"/>
                <a:gd name="connsiteX423" fmla="*/ 458591 w 951642"/>
                <a:gd name="connsiteY423" fmla="*/ 541364 h 927411"/>
                <a:gd name="connsiteX424" fmla="*/ 475822 w 951642"/>
                <a:gd name="connsiteY424" fmla="*/ 524133 h 927411"/>
                <a:gd name="connsiteX425" fmla="*/ 26937 w 951642"/>
                <a:gd name="connsiteY425" fmla="*/ 524133 h 927411"/>
                <a:gd name="connsiteX426" fmla="*/ 44167 w 951642"/>
                <a:gd name="connsiteY426" fmla="*/ 541364 h 927411"/>
                <a:gd name="connsiteX427" fmla="*/ 26937 w 951642"/>
                <a:gd name="connsiteY427" fmla="*/ 558594 h 927411"/>
                <a:gd name="connsiteX428" fmla="*/ 9706 w 951642"/>
                <a:gd name="connsiteY428" fmla="*/ 541364 h 927411"/>
                <a:gd name="connsiteX429" fmla="*/ 26937 w 951642"/>
                <a:gd name="connsiteY429" fmla="*/ 524133 h 927411"/>
                <a:gd name="connsiteX430" fmla="*/ 924706 w 951642"/>
                <a:gd name="connsiteY430" fmla="*/ 524123 h 927411"/>
                <a:gd name="connsiteX431" fmla="*/ 941946 w 951642"/>
                <a:gd name="connsiteY431" fmla="*/ 541363 h 927411"/>
                <a:gd name="connsiteX432" fmla="*/ 924706 w 951642"/>
                <a:gd name="connsiteY432" fmla="*/ 558604 h 927411"/>
                <a:gd name="connsiteX433" fmla="*/ 907466 w 951642"/>
                <a:gd name="connsiteY433" fmla="*/ 541363 h 927411"/>
                <a:gd name="connsiteX434" fmla="*/ 924706 w 951642"/>
                <a:gd name="connsiteY434" fmla="*/ 524123 h 927411"/>
                <a:gd name="connsiteX435" fmla="*/ 834923 w 951642"/>
                <a:gd name="connsiteY435" fmla="*/ 524123 h 927411"/>
                <a:gd name="connsiteX436" fmla="*/ 852164 w 951642"/>
                <a:gd name="connsiteY436" fmla="*/ 541363 h 927411"/>
                <a:gd name="connsiteX437" fmla="*/ 834923 w 951642"/>
                <a:gd name="connsiteY437" fmla="*/ 558604 h 927411"/>
                <a:gd name="connsiteX438" fmla="*/ 817683 w 951642"/>
                <a:gd name="connsiteY438" fmla="*/ 541363 h 927411"/>
                <a:gd name="connsiteX439" fmla="*/ 834923 w 951642"/>
                <a:gd name="connsiteY439" fmla="*/ 524123 h 927411"/>
                <a:gd name="connsiteX440" fmla="*/ 745150 w 951642"/>
                <a:gd name="connsiteY440" fmla="*/ 524123 h 927411"/>
                <a:gd name="connsiteX441" fmla="*/ 762391 w 951642"/>
                <a:gd name="connsiteY441" fmla="*/ 541363 h 927411"/>
                <a:gd name="connsiteX442" fmla="*/ 745150 w 951642"/>
                <a:gd name="connsiteY442" fmla="*/ 558604 h 927411"/>
                <a:gd name="connsiteX443" fmla="*/ 727910 w 951642"/>
                <a:gd name="connsiteY443" fmla="*/ 541363 h 927411"/>
                <a:gd name="connsiteX444" fmla="*/ 745150 w 951642"/>
                <a:gd name="connsiteY444" fmla="*/ 524123 h 927411"/>
                <a:gd name="connsiteX445" fmla="*/ 655367 w 951642"/>
                <a:gd name="connsiteY445" fmla="*/ 524123 h 927411"/>
                <a:gd name="connsiteX446" fmla="*/ 672607 w 951642"/>
                <a:gd name="connsiteY446" fmla="*/ 541363 h 927411"/>
                <a:gd name="connsiteX447" fmla="*/ 655367 w 951642"/>
                <a:gd name="connsiteY447" fmla="*/ 558604 h 927411"/>
                <a:gd name="connsiteX448" fmla="*/ 638127 w 951642"/>
                <a:gd name="connsiteY448" fmla="*/ 541363 h 927411"/>
                <a:gd name="connsiteX449" fmla="*/ 655367 w 951642"/>
                <a:gd name="connsiteY449" fmla="*/ 524123 h 927411"/>
                <a:gd name="connsiteX450" fmla="*/ 565594 w 951642"/>
                <a:gd name="connsiteY450" fmla="*/ 524123 h 927411"/>
                <a:gd name="connsiteX451" fmla="*/ 582834 w 951642"/>
                <a:gd name="connsiteY451" fmla="*/ 541363 h 927411"/>
                <a:gd name="connsiteX452" fmla="*/ 565594 w 951642"/>
                <a:gd name="connsiteY452" fmla="*/ 558604 h 927411"/>
                <a:gd name="connsiteX453" fmla="*/ 548354 w 951642"/>
                <a:gd name="connsiteY453" fmla="*/ 541363 h 927411"/>
                <a:gd name="connsiteX454" fmla="*/ 565594 w 951642"/>
                <a:gd name="connsiteY454" fmla="*/ 524123 h 927411"/>
                <a:gd name="connsiteX455" fmla="*/ 386048 w 951642"/>
                <a:gd name="connsiteY455" fmla="*/ 524123 h 927411"/>
                <a:gd name="connsiteX456" fmla="*/ 403289 w 951642"/>
                <a:gd name="connsiteY456" fmla="*/ 541363 h 927411"/>
                <a:gd name="connsiteX457" fmla="*/ 386048 w 951642"/>
                <a:gd name="connsiteY457" fmla="*/ 558604 h 927411"/>
                <a:gd name="connsiteX458" fmla="*/ 368808 w 951642"/>
                <a:gd name="connsiteY458" fmla="*/ 541363 h 927411"/>
                <a:gd name="connsiteX459" fmla="*/ 386048 w 951642"/>
                <a:gd name="connsiteY459" fmla="*/ 524123 h 927411"/>
                <a:gd name="connsiteX460" fmla="*/ 296265 w 951642"/>
                <a:gd name="connsiteY460" fmla="*/ 524123 h 927411"/>
                <a:gd name="connsiteX461" fmla="*/ 313506 w 951642"/>
                <a:gd name="connsiteY461" fmla="*/ 541363 h 927411"/>
                <a:gd name="connsiteX462" fmla="*/ 296265 w 951642"/>
                <a:gd name="connsiteY462" fmla="*/ 558604 h 927411"/>
                <a:gd name="connsiteX463" fmla="*/ 279025 w 951642"/>
                <a:gd name="connsiteY463" fmla="*/ 541363 h 927411"/>
                <a:gd name="connsiteX464" fmla="*/ 296265 w 951642"/>
                <a:gd name="connsiteY464" fmla="*/ 524123 h 927411"/>
                <a:gd name="connsiteX465" fmla="*/ 206492 w 951642"/>
                <a:gd name="connsiteY465" fmla="*/ 524123 h 927411"/>
                <a:gd name="connsiteX466" fmla="*/ 223733 w 951642"/>
                <a:gd name="connsiteY466" fmla="*/ 541363 h 927411"/>
                <a:gd name="connsiteX467" fmla="*/ 206492 w 951642"/>
                <a:gd name="connsiteY467" fmla="*/ 558604 h 927411"/>
                <a:gd name="connsiteX468" fmla="*/ 189252 w 951642"/>
                <a:gd name="connsiteY468" fmla="*/ 541363 h 927411"/>
                <a:gd name="connsiteX469" fmla="*/ 206492 w 951642"/>
                <a:gd name="connsiteY469" fmla="*/ 524123 h 927411"/>
                <a:gd name="connsiteX470" fmla="*/ 116710 w 951642"/>
                <a:gd name="connsiteY470" fmla="*/ 524123 h 927411"/>
                <a:gd name="connsiteX471" fmla="*/ 133950 w 951642"/>
                <a:gd name="connsiteY471" fmla="*/ 541363 h 927411"/>
                <a:gd name="connsiteX472" fmla="*/ 116710 w 951642"/>
                <a:gd name="connsiteY472" fmla="*/ 558604 h 927411"/>
                <a:gd name="connsiteX473" fmla="*/ 99470 w 951642"/>
                <a:gd name="connsiteY473" fmla="*/ 541363 h 927411"/>
                <a:gd name="connsiteX474" fmla="*/ 116710 w 951642"/>
                <a:gd name="connsiteY474" fmla="*/ 524123 h 927411"/>
                <a:gd name="connsiteX475" fmla="*/ 879815 w 951642"/>
                <a:gd name="connsiteY475" fmla="*/ 480460 h 927411"/>
                <a:gd name="connsiteX476" fmla="*/ 895836 w 951642"/>
                <a:gd name="connsiteY476" fmla="*/ 496481 h 927411"/>
                <a:gd name="connsiteX477" fmla="*/ 879815 w 951642"/>
                <a:gd name="connsiteY477" fmla="*/ 512502 h 927411"/>
                <a:gd name="connsiteX478" fmla="*/ 863794 w 951642"/>
                <a:gd name="connsiteY478" fmla="*/ 496481 h 927411"/>
                <a:gd name="connsiteX479" fmla="*/ 879815 w 951642"/>
                <a:gd name="connsiteY479" fmla="*/ 480460 h 927411"/>
                <a:gd name="connsiteX480" fmla="*/ 790042 w 951642"/>
                <a:gd name="connsiteY480" fmla="*/ 480460 h 927411"/>
                <a:gd name="connsiteX481" fmla="*/ 806063 w 951642"/>
                <a:gd name="connsiteY481" fmla="*/ 496481 h 927411"/>
                <a:gd name="connsiteX482" fmla="*/ 790042 w 951642"/>
                <a:gd name="connsiteY482" fmla="*/ 512502 h 927411"/>
                <a:gd name="connsiteX483" fmla="*/ 774021 w 951642"/>
                <a:gd name="connsiteY483" fmla="*/ 496481 h 927411"/>
                <a:gd name="connsiteX484" fmla="*/ 790042 w 951642"/>
                <a:gd name="connsiteY484" fmla="*/ 480460 h 927411"/>
                <a:gd name="connsiteX485" fmla="*/ 700259 w 951642"/>
                <a:gd name="connsiteY485" fmla="*/ 480460 h 927411"/>
                <a:gd name="connsiteX486" fmla="*/ 716280 w 951642"/>
                <a:gd name="connsiteY486" fmla="*/ 496481 h 927411"/>
                <a:gd name="connsiteX487" fmla="*/ 700259 w 951642"/>
                <a:gd name="connsiteY487" fmla="*/ 512502 h 927411"/>
                <a:gd name="connsiteX488" fmla="*/ 684238 w 951642"/>
                <a:gd name="connsiteY488" fmla="*/ 496481 h 927411"/>
                <a:gd name="connsiteX489" fmla="*/ 700259 w 951642"/>
                <a:gd name="connsiteY489" fmla="*/ 480460 h 927411"/>
                <a:gd name="connsiteX490" fmla="*/ 610486 w 951642"/>
                <a:gd name="connsiteY490" fmla="*/ 480460 h 927411"/>
                <a:gd name="connsiteX491" fmla="*/ 626507 w 951642"/>
                <a:gd name="connsiteY491" fmla="*/ 496481 h 927411"/>
                <a:gd name="connsiteX492" fmla="*/ 610486 w 951642"/>
                <a:gd name="connsiteY492" fmla="*/ 512502 h 927411"/>
                <a:gd name="connsiteX493" fmla="*/ 594465 w 951642"/>
                <a:gd name="connsiteY493" fmla="*/ 496481 h 927411"/>
                <a:gd name="connsiteX494" fmla="*/ 610486 w 951642"/>
                <a:gd name="connsiteY494" fmla="*/ 480460 h 927411"/>
                <a:gd name="connsiteX495" fmla="*/ 520703 w 951642"/>
                <a:gd name="connsiteY495" fmla="*/ 480460 h 927411"/>
                <a:gd name="connsiteX496" fmla="*/ 536724 w 951642"/>
                <a:gd name="connsiteY496" fmla="*/ 496481 h 927411"/>
                <a:gd name="connsiteX497" fmla="*/ 520703 w 951642"/>
                <a:gd name="connsiteY497" fmla="*/ 512502 h 927411"/>
                <a:gd name="connsiteX498" fmla="*/ 504682 w 951642"/>
                <a:gd name="connsiteY498" fmla="*/ 496481 h 927411"/>
                <a:gd name="connsiteX499" fmla="*/ 520703 w 951642"/>
                <a:gd name="connsiteY499" fmla="*/ 480460 h 927411"/>
                <a:gd name="connsiteX500" fmla="*/ 430930 w 951642"/>
                <a:gd name="connsiteY500" fmla="*/ 480460 h 927411"/>
                <a:gd name="connsiteX501" fmla="*/ 446951 w 951642"/>
                <a:gd name="connsiteY501" fmla="*/ 496481 h 927411"/>
                <a:gd name="connsiteX502" fmla="*/ 430930 w 951642"/>
                <a:gd name="connsiteY502" fmla="*/ 512502 h 927411"/>
                <a:gd name="connsiteX503" fmla="*/ 414909 w 951642"/>
                <a:gd name="connsiteY503" fmla="*/ 496481 h 927411"/>
                <a:gd name="connsiteX504" fmla="*/ 430930 w 951642"/>
                <a:gd name="connsiteY504" fmla="*/ 480460 h 927411"/>
                <a:gd name="connsiteX505" fmla="*/ 161601 w 951642"/>
                <a:gd name="connsiteY505" fmla="*/ 480460 h 927411"/>
                <a:gd name="connsiteX506" fmla="*/ 177622 w 951642"/>
                <a:gd name="connsiteY506" fmla="*/ 496481 h 927411"/>
                <a:gd name="connsiteX507" fmla="*/ 161601 w 951642"/>
                <a:gd name="connsiteY507" fmla="*/ 512502 h 927411"/>
                <a:gd name="connsiteX508" fmla="*/ 145580 w 951642"/>
                <a:gd name="connsiteY508" fmla="*/ 496481 h 927411"/>
                <a:gd name="connsiteX509" fmla="*/ 161601 w 951642"/>
                <a:gd name="connsiteY509" fmla="*/ 480460 h 927411"/>
                <a:gd name="connsiteX510" fmla="*/ 71828 w 951642"/>
                <a:gd name="connsiteY510" fmla="*/ 480460 h 927411"/>
                <a:gd name="connsiteX511" fmla="*/ 87849 w 951642"/>
                <a:gd name="connsiteY511" fmla="*/ 496481 h 927411"/>
                <a:gd name="connsiteX512" fmla="*/ 71828 w 951642"/>
                <a:gd name="connsiteY512" fmla="*/ 512502 h 927411"/>
                <a:gd name="connsiteX513" fmla="*/ 55807 w 951642"/>
                <a:gd name="connsiteY513" fmla="*/ 496481 h 927411"/>
                <a:gd name="connsiteX514" fmla="*/ 71828 w 951642"/>
                <a:gd name="connsiteY514" fmla="*/ 480460 h 927411"/>
                <a:gd name="connsiteX515" fmla="*/ 341157 w 951642"/>
                <a:gd name="connsiteY515" fmla="*/ 480451 h 927411"/>
                <a:gd name="connsiteX516" fmla="*/ 357187 w 951642"/>
                <a:gd name="connsiteY516" fmla="*/ 496482 h 927411"/>
                <a:gd name="connsiteX517" fmla="*/ 341157 w 951642"/>
                <a:gd name="connsiteY517" fmla="*/ 512512 h 927411"/>
                <a:gd name="connsiteX518" fmla="*/ 325126 w 951642"/>
                <a:gd name="connsiteY518" fmla="*/ 496482 h 927411"/>
                <a:gd name="connsiteX519" fmla="*/ 341157 w 951642"/>
                <a:gd name="connsiteY519" fmla="*/ 480451 h 927411"/>
                <a:gd name="connsiteX520" fmla="*/ 251375 w 951642"/>
                <a:gd name="connsiteY520" fmla="*/ 480451 h 927411"/>
                <a:gd name="connsiteX521" fmla="*/ 267405 w 951642"/>
                <a:gd name="connsiteY521" fmla="*/ 496482 h 927411"/>
                <a:gd name="connsiteX522" fmla="*/ 251375 w 951642"/>
                <a:gd name="connsiteY522" fmla="*/ 512512 h 927411"/>
                <a:gd name="connsiteX523" fmla="*/ 235344 w 951642"/>
                <a:gd name="connsiteY523" fmla="*/ 496482 h 927411"/>
                <a:gd name="connsiteX524" fmla="*/ 251375 w 951642"/>
                <a:gd name="connsiteY524" fmla="*/ 480451 h 927411"/>
                <a:gd name="connsiteX525" fmla="*/ 924706 w 951642"/>
                <a:gd name="connsiteY525" fmla="*/ 436769 h 927411"/>
                <a:gd name="connsiteX526" fmla="*/ 939518 w 951642"/>
                <a:gd name="connsiteY526" fmla="*/ 451580 h 927411"/>
                <a:gd name="connsiteX527" fmla="*/ 924706 w 951642"/>
                <a:gd name="connsiteY527" fmla="*/ 466392 h 927411"/>
                <a:gd name="connsiteX528" fmla="*/ 909895 w 951642"/>
                <a:gd name="connsiteY528" fmla="*/ 451580 h 927411"/>
                <a:gd name="connsiteX529" fmla="*/ 924706 w 951642"/>
                <a:gd name="connsiteY529" fmla="*/ 436769 h 927411"/>
                <a:gd name="connsiteX530" fmla="*/ 834923 w 951642"/>
                <a:gd name="connsiteY530" fmla="*/ 436769 h 927411"/>
                <a:gd name="connsiteX531" fmla="*/ 849735 w 951642"/>
                <a:gd name="connsiteY531" fmla="*/ 451580 h 927411"/>
                <a:gd name="connsiteX532" fmla="*/ 834923 w 951642"/>
                <a:gd name="connsiteY532" fmla="*/ 466392 h 927411"/>
                <a:gd name="connsiteX533" fmla="*/ 820112 w 951642"/>
                <a:gd name="connsiteY533" fmla="*/ 451580 h 927411"/>
                <a:gd name="connsiteX534" fmla="*/ 834923 w 951642"/>
                <a:gd name="connsiteY534" fmla="*/ 436769 h 927411"/>
                <a:gd name="connsiteX535" fmla="*/ 745150 w 951642"/>
                <a:gd name="connsiteY535" fmla="*/ 436769 h 927411"/>
                <a:gd name="connsiteX536" fmla="*/ 759962 w 951642"/>
                <a:gd name="connsiteY536" fmla="*/ 451580 h 927411"/>
                <a:gd name="connsiteX537" fmla="*/ 745150 w 951642"/>
                <a:gd name="connsiteY537" fmla="*/ 466392 h 927411"/>
                <a:gd name="connsiteX538" fmla="*/ 730339 w 951642"/>
                <a:gd name="connsiteY538" fmla="*/ 451580 h 927411"/>
                <a:gd name="connsiteX539" fmla="*/ 745150 w 951642"/>
                <a:gd name="connsiteY539" fmla="*/ 436769 h 927411"/>
                <a:gd name="connsiteX540" fmla="*/ 655377 w 951642"/>
                <a:gd name="connsiteY540" fmla="*/ 436769 h 927411"/>
                <a:gd name="connsiteX541" fmla="*/ 670189 w 951642"/>
                <a:gd name="connsiteY541" fmla="*/ 451580 h 927411"/>
                <a:gd name="connsiteX542" fmla="*/ 655377 w 951642"/>
                <a:gd name="connsiteY542" fmla="*/ 466392 h 927411"/>
                <a:gd name="connsiteX543" fmla="*/ 640566 w 951642"/>
                <a:gd name="connsiteY543" fmla="*/ 451580 h 927411"/>
                <a:gd name="connsiteX544" fmla="*/ 655377 w 951642"/>
                <a:gd name="connsiteY544" fmla="*/ 436769 h 927411"/>
                <a:gd name="connsiteX545" fmla="*/ 565594 w 951642"/>
                <a:gd name="connsiteY545" fmla="*/ 436769 h 927411"/>
                <a:gd name="connsiteX546" fmla="*/ 580406 w 951642"/>
                <a:gd name="connsiteY546" fmla="*/ 451580 h 927411"/>
                <a:gd name="connsiteX547" fmla="*/ 565594 w 951642"/>
                <a:gd name="connsiteY547" fmla="*/ 466392 h 927411"/>
                <a:gd name="connsiteX548" fmla="*/ 550783 w 951642"/>
                <a:gd name="connsiteY548" fmla="*/ 451580 h 927411"/>
                <a:gd name="connsiteX549" fmla="*/ 565594 w 951642"/>
                <a:gd name="connsiteY549" fmla="*/ 436769 h 927411"/>
                <a:gd name="connsiteX550" fmla="*/ 475821 w 951642"/>
                <a:gd name="connsiteY550" fmla="*/ 436769 h 927411"/>
                <a:gd name="connsiteX551" fmla="*/ 490633 w 951642"/>
                <a:gd name="connsiteY551" fmla="*/ 451580 h 927411"/>
                <a:gd name="connsiteX552" fmla="*/ 475821 w 951642"/>
                <a:gd name="connsiteY552" fmla="*/ 466392 h 927411"/>
                <a:gd name="connsiteX553" fmla="*/ 461010 w 951642"/>
                <a:gd name="connsiteY553" fmla="*/ 451580 h 927411"/>
                <a:gd name="connsiteX554" fmla="*/ 475821 w 951642"/>
                <a:gd name="connsiteY554" fmla="*/ 436769 h 927411"/>
                <a:gd name="connsiteX555" fmla="*/ 386038 w 951642"/>
                <a:gd name="connsiteY555" fmla="*/ 436769 h 927411"/>
                <a:gd name="connsiteX556" fmla="*/ 400850 w 951642"/>
                <a:gd name="connsiteY556" fmla="*/ 451580 h 927411"/>
                <a:gd name="connsiteX557" fmla="*/ 386038 w 951642"/>
                <a:gd name="connsiteY557" fmla="*/ 466392 h 927411"/>
                <a:gd name="connsiteX558" fmla="*/ 371227 w 951642"/>
                <a:gd name="connsiteY558" fmla="*/ 451580 h 927411"/>
                <a:gd name="connsiteX559" fmla="*/ 386038 w 951642"/>
                <a:gd name="connsiteY559" fmla="*/ 436769 h 927411"/>
                <a:gd name="connsiteX560" fmla="*/ 296265 w 951642"/>
                <a:gd name="connsiteY560" fmla="*/ 436769 h 927411"/>
                <a:gd name="connsiteX561" fmla="*/ 311077 w 951642"/>
                <a:gd name="connsiteY561" fmla="*/ 451580 h 927411"/>
                <a:gd name="connsiteX562" fmla="*/ 296265 w 951642"/>
                <a:gd name="connsiteY562" fmla="*/ 466392 h 927411"/>
                <a:gd name="connsiteX563" fmla="*/ 281454 w 951642"/>
                <a:gd name="connsiteY563" fmla="*/ 451580 h 927411"/>
                <a:gd name="connsiteX564" fmla="*/ 296265 w 951642"/>
                <a:gd name="connsiteY564" fmla="*/ 436769 h 927411"/>
                <a:gd name="connsiteX565" fmla="*/ 206492 w 951642"/>
                <a:gd name="connsiteY565" fmla="*/ 436769 h 927411"/>
                <a:gd name="connsiteX566" fmla="*/ 221304 w 951642"/>
                <a:gd name="connsiteY566" fmla="*/ 451580 h 927411"/>
                <a:gd name="connsiteX567" fmla="*/ 206492 w 951642"/>
                <a:gd name="connsiteY567" fmla="*/ 466392 h 927411"/>
                <a:gd name="connsiteX568" fmla="*/ 191681 w 951642"/>
                <a:gd name="connsiteY568" fmla="*/ 451580 h 927411"/>
                <a:gd name="connsiteX569" fmla="*/ 206492 w 951642"/>
                <a:gd name="connsiteY569" fmla="*/ 436769 h 927411"/>
                <a:gd name="connsiteX570" fmla="*/ 116709 w 951642"/>
                <a:gd name="connsiteY570" fmla="*/ 436769 h 927411"/>
                <a:gd name="connsiteX571" fmla="*/ 131521 w 951642"/>
                <a:gd name="connsiteY571" fmla="*/ 451580 h 927411"/>
                <a:gd name="connsiteX572" fmla="*/ 116709 w 951642"/>
                <a:gd name="connsiteY572" fmla="*/ 466392 h 927411"/>
                <a:gd name="connsiteX573" fmla="*/ 101898 w 951642"/>
                <a:gd name="connsiteY573" fmla="*/ 451580 h 927411"/>
                <a:gd name="connsiteX574" fmla="*/ 116709 w 951642"/>
                <a:gd name="connsiteY574" fmla="*/ 436769 h 927411"/>
                <a:gd name="connsiteX575" fmla="*/ 26936 w 951642"/>
                <a:gd name="connsiteY575" fmla="*/ 436769 h 927411"/>
                <a:gd name="connsiteX576" fmla="*/ 41748 w 951642"/>
                <a:gd name="connsiteY576" fmla="*/ 451580 h 927411"/>
                <a:gd name="connsiteX577" fmla="*/ 26936 w 951642"/>
                <a:gd name="connsiteY577" fmla="*/ 466392 h 927411"/>
                <a:gd name="connsiteX578" fmla="*/ 12125 w 951642"/>
                <a:gd name="connsiteY578" fmla="*/ 451580 h 927411"/>
                <a:gd name="connsiteX579" fmla="*/ 26936 w 951642"/>
                <a:gd name="connsiteY579" fmla="*/ 436769 h 927411"/>
                <a:gd name="connsiteX580" fmla="*/ 251374 w 951642"/>
                <a:gd name="connsiteY580" fmla="*/ 393107 h 927411"/>
                <a:gd name="connsiteX581" fmla="*/ 264966 w 951642"/>
                <a:gd name="connsiteY581" fmla="*/ 406699 h 927411"/>
                <a:gd name="connsiteX582" fmla="*/ 251374 w 951642"/>
                <a:gd name="connsiteY582" fmla="*/ 420291 h 927411"/>
                <a:gd name="connsiteX583" fmla="*/ 237782 w 951642"/>
                <a:gd name="connsiteY583" fmla="*/ 406699 h 927411"/>
                <a:gd name="connsiteX584" fmla="*/ 251374 w 951642"/>
                <a:gd name="connsiteY584" fmla="*/ 393107 h 927411"/>
                <a:gd name="connsiteX585" fmla="*/ 879815 w 951642"/>
                <a:gd name="connsiteY585" fmla="*/ 393097 h 927411"/>
                <a:gd name="connsiteX586" fmla="*/ 893416 w 951642"/>
                <a:gd name="connsiteY586" fmla="*/ 406699 h 927411"/>
                <a:gd name="connsiteX587" fmla="*/ 879815 w 951642"/>
                <a:gd name="connsiteY587" fmla="*/ 420300 h 927411"/>
                <a:gd name="connsiteX588" fmla="*/ 866213 w 951642"/>
                <a:gd name="connsiteY588" fmla="*/ 406699 h 927411"/>
                <a:gd name="connsiteX589" fmla="*/ 879815 w 951642"/>
                <a:gd name="connsiteY589" fmla="*/ 393097 h 927411"/>
                <a:gd name="connsiteX590" fmla="*/ 790042 w 951642"/>
                <a:gd name="connsiteY590" fmla="*/ 393097 h 927411"/>
                <a:gd name="connsiteX591" fmla="*/ 803643 w 951642"/>
                <a:gd name="connsiteY591" fmla="*/ 406699 h 927411"/>
                <a:gd name="connsiteX592" fmla="*/ 790042 w 951642"/>
                <a:gd name="connsiteY592" fmla="*/ 420300 h 927411"/>
                <a:gd name="connsiteX593" fmla="*/ 776440 w 951642"/>
                <a:gd name="connsiteY593" fmla="*/ 406699 h 927411"/>
                <a:gd name="connsiteX594" fmla="*/ 790042 w 951642"/>
                <a:gd name="connsiteY594" fmla="*/ 393097 h 927411"/>
                <a:gd name="connsiteX595" fmla="*/ 700259 w 951642"/>
                <a:gd name="connsiteY595" fmla="*/ 393097 h 927411"/>
                <a:gd name="connsiteX596" fmla="*/ 713860 w 951642"/>
                <a:gd name="connsiteY596" fmla="*/ 406699 h 927411"/>
                <a:gd name="connsiteX597" fmla="*/ 700259 w 951642"/>
                <a:gd name="connsiteY597" fmla="*/ 420300 h 927411"/>
                <a:gd name="connsiteX598" fmla="*/ 686657 w 951642"/>
                <a:gd name="connsiteY598" fmla="*/ 406699 h 927411"/>
                <a:gd name="connsiteX599" fmla="*/ 700259 w 951642"/>
                <a:gd name="connsiteY599" fmla="*/ 393097 h 927411"/>
                <a:gd name="connsiteX600" fmla="*/ 610486 w 951642"/>
                <a:gd name="connsiteY600" fmla="*/ 393097 h 927411"/>
                <a:gd name="connsiteX601" fmla="*/ 624087 w 951642"/>
                <a:gd name="connsiteY601" fmla="*/ 406699 h 927411"/>
                <a:gd name="connsiteX602" fmla="*/ 610486 w 951642"/>
                <a:gd name="connsiteY602" fmla="*/ 420300 h 927411"/>
                <a:gd name="connsiteX603" fmla="*/ 596884 w 951642"/>
                <a:gd name="connsiteY603" fmla="*/ 406699 h 927411"/>
                <a:gd name="connsiteX604" fmla="*/ 610486 w 951642"/>
                <a:gd name="connsiteY604" fmla="*/ 393097 h 927411"/>
                <a:gd name="connsiteX605" fmla="*/ 520703 w 951642"/>
                <a:gd name="connsiteY605" fmla="*/ 393097 h 927411"/>
                <a:gd name="connsiteX606" fmla="*/ 534304 w 951642"/>
                <a:gd name="connsiteY606" fmla="*/ 406699 h 927411"/>
                <a:gd name="connsiteX607" fmla="*/ 520703 w 951642"/>
                <a:gd name="connsiteY607" fmla="*/ 420300 h 927411"/>
                <a:gd name="connsiteX608" fmla="*/ 507101 w 951642"/>
                <a:gd name="connsiteY608" fmla="*/ 406699 h 927411"/>
                <a:gd name="connsiteX609" fmla="*/ 520703 w 951642"/>
                <a:gd name="connsiteY609" fmla="*/ 393097 h 927411"/>
                <a:gd name="connsiteX610" fmla="*/ 430930 w 951642"/>
                <a:gd name="connsiteY610" fmla="*/ 393097 h 927411"/>
                <a:gd name="connsiteX611" fmla="*/ 444531 w 951642"/>
                <a:gd name="connsiteY611" fmla="*/ 406699 h 927411"/>
                <a:gd name="connsiteX612" fmla="*/ 430930 w 951642"/>
                <a:gd name="connsiteY612" fmla="*/ 420300 h 927411"/>
                <a:gd name="connsiteX613" fmla="*/ 417328 w 951642"/>
                <a:gd name="connsiteY613" fmla="*/ 406699 h 927411"/>
                <a:gd name="connsiteX614" fmla="*/ 430930 w 951642"/>
                <a:gd name="connsiteY614" fmla="*/ 393097 h 927411"/>
                <a:gd name="connsiteX615" fmla="*/ 341157 w 951642"/>
                <a:gd name="connsiteY615" fmla="*/ 393097 h 927411"/>
                <a:gd name="connsiteX616" fmla="*/ 354758 w 951642"/>
                <a:gd name="connsiteY616" fmla="*/ 406699 h 927411"/>
                <a:gd name="connsiteX617" fmla="*/ 341157 w 951642"/>
                <a:gd name="connsiteY617" fmla="*/ 420300 h 927411"/>
                <a:gd name="connsiteX618" fmla="*/ 327555 w 951642"/>
                <a:gd name="connsiteY618" fmla="*/ 406699 h 927411"/>
                <a:gd name="connsiteX619" fmla="*/ 341157 w 951642"/>
                <a:gd name="connsiteY619" fmla="*/ 393097 h 927411"/>
                <a:gd name="connsiteX620" fmla="*/ 161601 w 951642"/>
                <a:gd name="connsiteY620" fmla="*/ 393097 h 927411"/>
                <a:gd name="connsiteX621" fmla="*/ 175202 w 951642"/>
                <a:gd name="connsiteY621" fmla="*/ 406699 h 927411"/>
                <a:gd name="connsiteX622" fmla="*/ 161601 w 951642"/>
                <a:gd name="connsiteY622" fmla="*/ 420300 h 927411"/>
                <a:gd name="connsiteX623" fmla="*/ 147999 w 951642"/>
                <a:gd name="connsiteY623" fmla="*/ 406699 h 927411"/>
                <a:gd name="connsiteX624" fmla="*/ 161601 w 951642"/>
                <a:gd name="connsiteY624" fmla="*/ 393097 h 927411"/>
                <a:gd name="connsiteX625" fmla="*/ 71828 w 951642"/>
                <a:gd name="connsiteY625" fmla="*/ 393097 h 927411"/>
                <a:gd name="connsiteX626" fmla="*/ 85429 w 951642"/>
                <a:gd name="connsiteY626" fmla="*/ 406699 h 927411"/>
                <a:gd name="connsiteX627" fmla="*/ 71828 w 951642"/>
                <a:gd name="connsiteY627" fmla="*/ 420300 h 927411"/>
                <a:gd name="connsiteX628" fmla="*/ 58226 w 951642"/>
                <a:gd name="connsiteY628" fmla="*/ 406699 h 927411"/>
                <a:gd name="connsiteX629" fmla="*/ 71828 w 951642"/>
                <a:gd name="connsiteY629" fmla="*/ 393097 h 927411"/>
                <a:gd name="connsiteX630" fmla="*/ 296266 w 951642"/>
                <a:gd name="connsiteY630" fmla="*/ 349425 h 927411"/>
                <a:gd name="connsiteX631" fmla="*/ 308648 w 951642"/>
                <a:gd name="connsiteY631" fmla="*/ 361807 h 927411"/>
                <a:gd name="connsiteX632" fmla="*/ 296266 w 951642"/>
                <a:gd name="connsiteY632" fmla="*/ 374190 h 927411"/>
                <a:gd name="connsiteX633" fmla="*/ 283883 w 951642"/>
                <a:gd name="connsiteY633" fmla="*/ 361807 h 927411"/>
                <a:gd name="connsiteX634" fmla="*/ 296266 w 951642"/>
                <a:gd name="connsiteY634" fmla="*/ 349425 h 927411"/>
                <a:gd name="connsiteX635" fmla="*/ 924697 w 951642"/>
                <a:gd name="connsiteY635" fmla="*/ 349415 h 927411"/>
                <a:gd name="connsiteX636" fmla="*/ 937089 w 951642"/>
                <a:gd name="connsiteY636" fmla="*/ 361807 h 927411"/>
                <a:gd name="connsiteX637" fmla="*/ 924697 w 951642"/>
                <a:gd name="connsiteY637" fmla="*/ 374199 h 927411"/>
                <a:gd name="connsiteX638" fmla="*/ 912305 w 951642"/>
                <a:gd name="connsiteY638" fmla="*/ 361807 h 927411"/>
                <a:gd name="connsiteX639" fmla="*/ 924697 w 951642"/>
                <a:gd name="connsiteY639" fmla="*/ 349415 h 927411"/>
                <a:gd name="connsiteX640" fmla="*/ 834923 w 951642"/>
                <a:gd name="connsiteY640" fmla="*/ 349415 h 927411"/>
                <a:gd name="connsiteX641" fmla="*/ 847315 w 951642"/>
                <a:gd name="connsiteY641" fmla="*/ 361807 h 927411"/>
                <a:gd name="connsiteX642" fmla="*/ 834923 w 951642"/>
                <a:gd name="connsiteY642" fmla="*/ 374199 h 927411"/>
                <a:gd name="connsiteX643" fmla="*/ 822531 w 951642"/>
                <a:gd name="connsiteY643" fmla="*/ 361807 h 927411"/>
                <a:gd name="connsiteX644" fmla="*/ 834923 w 951642"/>
                <a:gd name="connsiteY644" fmla="*/ 349415 h 927411"/>
                <a:gd name="connsiteX645" fmla="*/ 745150 w 951642"/>
                <a:gd name="connsiteY645" fmla="*/ 349415 h 927411"/>
                <a:gd name="connsiteX646" fmla="*/ 757542 w 951642"/>
                <a:gd name="connsiteY646" fmla="*/ 361807 h 927411"/>
                <a:gd name="connsiteX647" fmla="*/ 745150 w 951642"/>
                <a:gd name="connsiteY647" fmla="*/ 374199 h 927411"/>
                <a:gd name="connsiteX648" fmla="*/ 732758 w 951642"/>
                <a:gd name="connsiteY648" fmla="*/ 361807 h 927411"/>
                <a:gd name="connsiteX649" fmla="*/ 745150 w 951642"/>
                <a:gd name="connsiteY649" fmla="*/ 349415 h 927411"/>
                <a:gd name="connsiteX650" fmla="*/ 655368 w 951642"/>
                <a:gd name="connsiteY650" fmla="*/ 349415 h 927411"/>
                <a:gd name="connsiteX651" fmla="*/ 667760 w 951642"/>
                <a:gd name="connsiteY651" fmla="*/ 361807 h 927411"/>
                <a:gd name="connsiteX652" fmla="*/ 655368 w 951642"/>
                <a:gd name="connsiteY652" fmla="*/ 374199 h 927411"/>
                <a:gd name="connsiteX653" fmla="*/ 642976 w 951642"/>
                <a:gd name="connsiteY653" fmla="*/ 361807 h 927411"/>
                <a:gd name="connsiteX654" fmla="*/ 655368 w 951642"/>
                <a:gd name="connsiteY654" fmla="*/ 349415 h 927411"/>
                <a:gd name="connsiteX655" fmla="*/ 565594 w 951642"/>
                <a:gd name="connsiteY655" fmla="*/ 349415 h 927411"/>
                <a:gd name="connsiteX656" fmla="*/ 577986 w 951642"/>
                <a:gd name="connsiteY656" fmla="*/ 361807 h 927411"/>
                <a:gd name="connsiteX657" fmla="*/ 565594 w 951642"/>
                <a:gd name="connsiteY657" fmla="*/ 374199 h 927411"/>
                <a:gd name="connsiteX658" fmla="*/ 553202 w 951642"/>
                <a:gd name="connsiteY658" fmla="*/ 361807 h 927411"/>
                <a:gd name="connsiteX659" fmla="*/ 565594 w 951642"/>
                <a:gd name="connsiteY659" fmla="*/ 349415 h 927411"/>
                <a:gd name="connsiteX660" fmla="*/ 475821 w 951642"/>
                <a:gd name="connsiteY660" fmla="*/ 349415 h 927411"/>
                <a:gd name="connsiteX661" fmla="*/ 488213 w 951642"/>
                <a:gd name="connsiteY661" fmla="*/ 361807 h 927411"/>
                <a:gd name="connsiteX662" fmla="*/ 475821 w 951642"/>
                <a:gd name="connsiteY662" fmla="*/ 374199 h 927411"/>
                <a:gd name="connsiteX663" fmla="*/ 463429 w 951642"/>
                <a:gd name="connsiteY663" fmla="*/ 361807 h 927411"/>
                <a:gd name="connsiteX664" fmla="*/ 475821 w 951642"/>
                <a:gd name="connsiteY664" fmla="*/ 349415 h 927411"/>
                <a:gd name="connsiteX665" fmla="*/ 386039 w 951642"/>
                <a:gd name="connsiteY665" fmla="*/ 349415 h 927411"/>
                <a:gd name="connsiteX666" fmla="*/ 398431 w 951642"/>
                <a:gd name="connsiteY666" fmla="*/ 361807 h 927411"/>
                <a:gd name="connsiteX667" fmla="*/ 386039 w 951642"/>
                <a:gd name="connsiteY667" fmla="*/ 374199 h 927411"/>
                <a:gd name="connsiteX668" fmla="*/ 373647 w 951642"/>
                <a:gd name="connsiteY668" fmla="*/ 361807 h 927411"/>
                <a:gd name="connsiteX669" fmla="*/ 386039 w 951642"/>
                <a:gd name="connsiteY669" fmla="*/ 349415 h 927411"/>
                <a:gd name="connsiteX670" fmla="*/ 206492 w 951642"/>
                <a:gd name="connsiteY670" fmla="*/ 349415 h 927411"/>
                <a:gd name="connsiteX671" fmla="*/ 218884 w 951642"/>
                <a:gd name="connsiteY671" fmla="*/ 361807 h 927411"/>
                <a:gd name="connsiteX672" fmla="*/ 206492 w 951642"/>
                <a:gd name="connsiteY672" fmla="*/ 374199 h 927411"/>
                <a:gd name="connsiteX673" fmla="*/ 194100 w 951642"/>
                <a:gd name="connsiteY673" fmla="*/ 361807 h 927411"/>
                <a:gd name="connsiteX674" fmla="*/ 206492 w 951642"/>
                <a:gd name="connsiteY674" fmla="*/ 349415 h 927411"/>
                <a:gd name="connsiteX675" fmla="*/ 116710 w 951642"/>
                <a:gd name="connsiteY675" fmla="*/ 349415 h 927411"/>
                <a:gd name="connsiteX676" fmla="*/ 129102 w 951642"/>
                <a:gd name="connsiteY676" fmla="*/ 361807 h 927411"/>
                <a:gd name="connsiteX677" fmla="*/ 116710 w 951642"/>
                <a:gd name="connsiteY677" fmla="*/ 374199 h 927411"/>
                <a:gd name="connsiteX678" fmla="*/ 104318 w 951642"/>
                <a:gd name="connsiteY678" fmla="*/ 361807 h 927411"/>
                <a:gd name="connsiteX679" fmla="*/ 116710 w 951642"/>
                <a:gd name="connsiteY679" fmla="*/ 349415 h 927411"/>
                <a:gd name="connsiteX680" fmla="*/ 26937 w 951642"/>
                <a:gd name="connsiteY680" fmla="*/ 349415 h 927411"/>
                <a:gd name="connsiteX681" fmla="*/ 39329 w 951642"/>
                <a:gd name="connsiteY681" fmla="*/ 361807 h 927411"/>
                <a:gd name="connsiteX682" fmla="*/ 26937 w 951642"/>
                <a:gd name="connsiteY682" fmla="*/ 374199 h 927411"/>
                <a:gd name="connsiteX683" fmla="*/ 14545 w 951642"/>
                <a:gd name="connsiteY683" fmla="*/ 361807 h 927411"/>
                <a:gd name="connsiteX684" fmla="*/ 26937 w 951642"/>
                <a:gd name="connsiteY684" fmla="*/ 349415 h 927411"/>
                <a:gd name="connsiteX685" fmla="*/ 520703 w 951642"/>
                <a:gd name="connsiteY685" fmla="*/ 305743 h 927411"/>
                <a:gd name="connsiteX686" fmla="*/ 531876 w 951642"/>
                <a:gd name="connsiteY686" fmla="*/ 316916 h 927411"/>
                <a:gd name="connsiteX687" fmla="*/ 520703 w 951642"/>
                <a:gd name="connsiteY687" fmla="*/ 328089 h 927411"/>
                <a:gd name="connsiteX688" fmla="*/ 509530 w 951642"/>
                <a:gd name="connsiteY688" fmla="*/ 316916 h 927411"/>
                <a:gd name="connsiteX689" fmla="*/ 520703 w 951642"/>
                <a:gd name="connsiteY689" fmla="*/ 305743 h 927411"/>
                <a:gd name="connsiteX690" fmla="*/ 430930 w 951642"/>
                <a:gd name="connsiteY690" fmla="*/ 305743 h 927411"/>
                <a:gd name="connsiteX691" fmla="*/ 442103 w 951642"/>
                <a:gd name="connsiteY691" fmla="*/ 316916 h 927411"/>
                <a:gd name="connsiteX692" fmla="*/ 430930 w 951642"/>
                <a:gd name="connsiteY692" fmla="*/ 328089 h 927411"/>
                <a:gd name="connsiteX693" fmla="*/ 419757 w 951642"/>
                <a:gd name="connsiteY693" fmla="*/ 316916 h 927411"/>
                <a:gd name="connsiteX694" fmla="*/ 430930 w 951642"/>
                <a:gd name="connsiteY694" fmla="*/ 305743 h 927411"/>
                <a:gd name="connsiteX695" fmla="*/ 71828 w 951642"/>
                <a:gd name="connsiteY695" fmla="*/ 305743 h 927411"/>
                <a:gd name="connsiteX696" fmla="*/ 83001 w 951642"/>
                <a:gd name="connsiteY696" fmla="*/ 316916 h 927411"/>
                <a:gd name="connsiteX697" fmla="*/ 71828 w 951642"/>
                <a:gd name="connsiteY697" fmla="*/ 328089 h 927411"/>
                <a:gd name="connsiteX698" fmla="*/ 60655 w 951642"/>
                <a:gd name="connsiteY698" fmla="*/ 316916 h 927411"/>
                <a:gd name="connsiteX699" fmla="*/ 71828 w 951642"/>
                <a:gd name="connsiteY699" fmla="*/ 305743 h 927411"/>
                <a:gd name="connsiteX700" fmla="*/ 879814 w 951642"/>
                <a:gd name="connsiteY700" fmla="*/ 305734 h 927411"/>
                <a:gd name="connsiteX701" fmla="*/ 890997 w 951642"/>
                <a:gd name="connsiteY701" fmla="*/ 316916 h 927411"/>
                <a:gd name="connsiteX702" fmla="*/ 879814 w 951642"/>
                <a:gd name="connsiteY702" fmla="*/ 328099 h 927411"/>
                <a:gd name="connsiteX703" fmla="*/ 868632 w 951642"/>
                <a:gd name="connsiteY703" fmla="*/ 316916 h 927411"/>
                <a:gd name="connsiteX704" fmla="*/ 879814 w 951642"/>
                <a:gd name="connsiteY704" fmla="*/ 305734 h 927411"/>
                <a:gd name="connsiteX705" fmla="*/ 790041 w 951642"/>
                <a:gd name="connsiteY705" fmla="*/ 305734 h 927411"/>
                <a:gd name="connsiteX706" fmla="*/ 801224 w 951642"/>
                <a:gd name="connsiteY706" fmla="*/ 316916 h 927411"/>
                <a:gd name="connsiteX707" fmla="*/ 790041 w 951642"/>
                <a:gd name="connsiteY707" fmla="*/ 328099 h 927411"/>
                <a:gd name="connsiteX708" fmla="*/ 778859 w 951642"/>
                <a:gd name="connsiteY708" fmla="*/ 316916 h 927411"/>
                <a:gd name="connsiteX709" fmla="*/ 790041 w 951642"/>
                <a:gd name="connsiteY709" fmla="*/ 305734 h 927411"/>
                <a:gd name="connsiteX710" fmla="*/ 700259 w 951642"/>
                <a:gd name="connsiteY710" fmla="*/ 305734 h 927411"/>
                <a:gd name="connsiteX711" fmla="*/ 711442 w 951642"/>
                <a:gd name="connsiteY711" fmla="*/ 316916 h 927411"/>
                <a:gd name="connsiteX712" fmla="*/ 700259 w 951642"/>
                <a:gd name="connsiteY712" fmla="*/ 328099 h 927411"/>
                <a:gd name="connsiteX713" fmla="*/ 689077 w 951642"/>
                <a:gd name="connsiteY713" fmla="*/ 316916 h 927411"/>
                <a:gd name="connsiteX714" fmla="*/ 700259 w 951642"/>
                <a:gd name="connsiteY714" fmla="*/ 305734 h 927411"/>
                <a:gd name="connsiteX715" fmla="*/ 610485 w 951642"/>
                <a:gd name="connsiteY715" fmla="*/ 305734 h 927411"/>
                <a:gd name="connsiteX716" fmla="*/ 621668 w 951642"/>
                <a:gd name="connsiteY716" fmla="*/ 316916 h 927411"/>
                <a:gd name="connsiteX717" fmla="*/ 610485 w 951642"/>
                <a:gd name="connsiteY717" fmla="*/ 328099 h 927411"/>
                <a:gd name="connsiteX718" fmla="*/ 599303 w 951642"/>
                <a:gd name="connsiteY718" fmla="*/ 316916 h 927411"/>
                <a:gd name="connsiteX719" fmla="*/ 610485 w 951642"/>
                <a:gd name="connsiteY719" fmla="*/ 305734 h 927411"/>
                <a:gd name="connsiteX720" fmla="*/ 341157 w 951642"/>
                <a:gd name="connsiteY720" fmla="*/ 305734 h 927411"/>
                <a:gd name="connsiteX721" fmla="*/ 352340 w 951642"/>
                <a:gd name="connsiteY721" fmla="*/ 316916 h 927411"/>
                <a:gd name="connsiteX722" fmla="*/ 341157 w 951642"/>
                <a:gd name="connsiteY722" fmla="*/ 328099 h 927411"/>
                <a:gd name="connsiteX723" fmla="*/ 329975 w 951642"/>
                <a:gd name="connsiteY723" fmla="*/ 316916 h 927411"/>
                <a:gd name="connsiteX724" fmla="*/ 341157 w 951642"/>
                <a:gd name="connsiteY724" fmla="*/ 305734 h 927411"/>
                <a:gd name="connsiteX725" fmla="*/ 251374 w 951642"/>
                <a:gd name="connsiteY725" fmla="*/ 305734 h 927411"/>
                <a:gd name="connsiteX726" fmla="*/ 262557 w 951642"/>
                <a:gd name="connsiteY726" fmla="*/ 316916 h 927411"/>
                <a:gd name="connsiteX727" fmla="*/ 251374 w 951642"/>
                <a:gd name="connsiteY727" fmla="*/ 328099 h 927411"/>
                <a:gd name="connsiteX728" fmla="*/ 240192 w 951642"/>
                <a:gd name="connsiteY728" fmla="*/ 316916 h 927411"/>
                <a:gd name="connsiteX729" fmla="*/ 251374 w 951642"/>
                <a:gd name="connsiteY729" fmla="*/ 305734 h 927411"/>
                <a:gd name="connsiteX730" fmla="*/ 161601 w 951642"/>
                <a:gd name="connsiteY730" fmla="*/ 305734 h 927411"/>
                <a:gd name="connsiteX731" fmla="*/ 172784 w 951642"/>
                <a:gd name="connsiteY731" fmla="*/ 316916 h 927411"/>
                <a:gd name="connsiteX732" fmla="*/ 161601 w 951642"/>
                <a:gd name="connsiteY732" fmla="*/ 328099 h 927411"/>
                <a:gd name="connsiteX733" fmla="*/ 150419 w 951642"/>
                <a:gd name="connsiteY733" fmla="*/ 316916 h 927411"/>
                <a:gd name="connsiteX734" fmla="*/ 161601 w 951642"/>
                <a:gd name="connsiteY734" fmla="*/ 305734 h 927411"/>
                <a:gd name="connsiteX735" fmla="*/ 924696 w 951642"/>
                <a:gd name="connsiteY735" fmla="*/ 262071 h 927411"/>
                <a:gd name="connsiteX736" fmla="*/ 934659 w 951642"/>
                <a:gd name="connsiteY736" fmla="*/ 272034 h 927411"/>
                <a:gd name="connsiteX737" fmla="*/ 924696 w 951642"/>
                <a:gd name="connsiteY737" fmla="*/ 281997 h 927411"/>
                <a:gd name="connsiteX738" fmla="*/ 914733 w 951642"/>
                <a:gd name="connsiteY738" fmla="*/ 272034 h 927411"/>
                <a:gd name="connsiteX739" fmla="*/ 924696 w 951642"/>
                <a:gd name="connsiteY739" fmla="*/ 262071 h 927411"/>
                <a:gd name="connsiteX740" fmla="*/ 834923 w 951642"/>
                <a:gd name="connsiteY740" fmla="*/ 262071 h 927411"/>
                <a:gd name="connsiteX741" fmla="*/ 844886 w 951642"/>
                <a:gd name="connsiteY741" fmla="*/ 272034 h 927411"/>
                <a:gd name="connsiteX742" fmla="*/ 834923 w 951642"/>
                <a:gd name="connsiteY742" fmla="*/ 281997 h 927411"/>
                <a:gd name="connsiteX743" fmla="*/ 824960 w 951642"/>
                <a:gd name="connsiteY743" fmla="*/ 272034 h 927411"/>
                <a:gd name="connsiteX744" fmla="*/ 834923 w 951642"/>
                <a:gd name="connsiteY744" fmla="*/ 262071 h 927411"/>
                <a:gd name="connsiteX745" fmla="*/ 745150 w 951642"/>
                <a:gd name="connsiteY745" fmla="*/ 262071 h 927411"/>
                <a:gd name="connsiteX746" fmla="*/ 755113 w 951642"/>
                <a:gd name="connsiteY746" fmla="*/ 272034 h 927411"/>
                <a:gd name="connsiteX747" fmla="*/ 745150 w 951642"/>
                <a:gd name="connsiteY747" fmla="*/ 281997 h 927411"/>
                <a:gd name="connsiteX748" fmla="*/ 735187 w 951642"/>
                <a:gd name="connsiteY748" fmla="*/ 272034 h 927411"/>
                <a:gd name="connsiteX749" fmla="*/ 745150 w 951642"/>
                <a:gd name="connsiteY749" fmla="*/ 262071 h 927411"/>
                <a:gd name="connsiteX750" fmla="*/ 655367 w 951642"/>
                <a:gd name="connsiteY750" fmla="*/ 262071 h 927411"/>
                <a:gd name="connsiteX751" fmla="*/ 665330 w 951642"/>
                <a:gd name="connsiteY751" fmla="*/ 272034 h 927411"/>
                <a:gd name="connsiteX752" fmla="*/ 655367 w 951642"/>
                <a:gd name="connsiteY752" fmla="*/ 281997 h 927411"/>
                <a:gd name="connsiteX753" fmla="*/ 645404 w 951642"/>
                <a:gd name="connsiteY753" fmla="*/ 272034 h 927411"/>
                <a:gd name="connsiteX754" fmla="*/ 655367 w 951642"/>
                <a:gd name="connsiteY754" fmla="*/ 262071 h 927411"/>
                <a:gd name="connsiteX755" fmla="*/ 565594 w 951642"/>
                <a:gd name="connsiteY755" fmla="*/ 262071 h 927411"/>
                <a:gd name="connsiteX756" fmla="*/ 575557 w 951642"/>
                <a:gd name="connsiteY756" fmla="*/ 272034 h 927411"/>
                <a:gd name="connsiteX757" fmla="*/ 565594 w 951642"/>
                <a:gd name="connsiteY757" fmla="*/ 281997 h 927411"/>
                <a:gd name="connsiteX758" fmla="*/ 555631 w 951642"/>
                <a:gd name="connsiteY758" fmla="*/ 272034 h 927411"/>
                <a:gd name="connsiteX759" fmla="*/ 565594 w 951642"/>
                <a:gd name="connsiteY759" fmla="*/ 262071 h 927411"/>
                <a:gd name="connsiteX760" fmla="*/ 475821 w 951642"/>
                <a:gd name="connsiteY760" fmla="*/ 262071 h 927411"/>
                <a:gd name="connsiteX761" fmla="*/ 485784 w 951642"/>
                <a:gd name="connsiteY761" fmla="*/ 272034 h 927411"/>
                <a:gd name="connsiteX762" fmla="*/ 475821 w 951642"/>
                <a:gd name="connsiteY762" fmla="*/ 281997 h 927411"/>
                <a:gd name="connsiteX763" fmla="*/ 465858 w 951642"/>
                <a:gd name="connsiteY763" fmla="*/ 272034 h 927411"/>
                <a:gd name="connsiteX764" fmla="*/ 475821 w 951642"/>
                <a:gd name="connsiteY764" fmla="*/ 262071 h 927411"/>
                <a:gd name="connsiteX765" fmla="*/ 386048 w 951642"/>
                <a:gd name="connsiteY765" fmla="*/ 262071 h 927411"/>
                <a:gd name="connsiteX766" fmla="*/ 396011 w 951642"/>
                <a:gd name="connsiteY766" fmla="*/ 272034 h 927411"/>
                <a:gd name="connsiteX767" fmla="*/ 386048 w 951642"/>
                <a:gd name="connsiteY767" fmla="*/ 281997 h 927411"/>
                <a:gd name="connsiteX768" fmla="*/ 376085 w 951642"/>
                <a:gd name="connsiteY768" fmla="*/ 272034 h 927411"/>
                <a:gd name="connsiteX769" fmla="*/ 386048 w 951642"/>
                <a:gd name="connsiteY769" fmla="*/ 262071 h 927411"/>
                <a:gd name="connsiteX770" fmla="*/ 206483 w 951642"/>
                <a:gd name="connsiteY770" fmla="*/ 262071 h 927411"/>
                <a:gd name="connsiteX771" fmla="*/ 216446 w 951642"/>
                <a:gd name="connsiteY771" fmla="*/ 272034 h 927411"/>
                <a:gd name="connsiteX772" fmla="*/ 206483 w 951642"/>
                <a:gd name="connsiteY772" fmla="*/ 281997 h 927411"/>
                <a:gd name="connsiteX773" fmla="*/ 196520 w 951642"/>
                <a:gd name="connsiteY773" fmla="*/ 272034 h 927411"/>
                <a:gd name="connsiteX774" fmla="*/ 206483 w 951642"/>
                <a:gd name="connsiteY774" fmla="*/ 262071 h 927411"/>
                <a:gd name="connsiteX775" fmla="*/ 116710 w 951642"/>
                <a:gd name="connsiteY775" fmla="*/ 262071 h 927411"/>
                <a:gd name="connsiteX776" fmla="*/ 126673 w 951642"/>
                <a:gd name="connsiteY776" fmla="*/ 272034 h 927411"/>
                <a:gd name="connsiteX777" fmla="*/ 116710 w 951642"/>
                <a:gd name="connsiteY777" fmla="*/ 281997 h 927411"/>
                <a:gd name="connsiteX778" fmla="*/ 106747 w 951642"/>
                <a:gd name="connsiteY778" fmla="*/ 272034 h 927411"/>
                <a:gd name="connsiteX779" fmla="*/ 116710 w 951642"/>
                <a:gd name="connsiteY779" fmla="*/ 262071 h 927411"/>
                <a:gd name="connsiteX780" fmla="*/ 26937 w 951642"/>
                <a:gd name="connsiteY780" fmla="*/ 262071 h 927411"/>
                <a:gd name="connsiteX781" fmla="*/ 36900 w 951642"/>
                <a:gd name="connsiteY781" fmla="*/ 272034 h 927411"/>
                <a:gd name="connsiteX782" fmla="*/ 26937 w 951642"/>
                <a:gd name="connsiteY782" fmla="*/ 281997 h 927411"/>
                <a:gd name="connsiteX783" fmla="*/ 16974 w 951642"/>
                <a:gd name="connsiteY783" fmla="*/ 272034 h 927411"/>
                <a:gd name="connsiteX784" fmla="*/ 26937 w 951642"/>
                <a:gd name="connsiteY784" fmla="*/ 262071 h 927411"/>
                <a:gd name="connsiteX785" fmla="*/ 296266 w 951642"/>
                <a:gd name="connsiteY785" fmla="*/ 262062 h 927411"/>
                <a:gd name="connsiteX786" fmla="*/ 306238 w 951642"/>
                <a:gd name="connsiteY786" fmla="*/ 272035 h 927411"/>
                <a:gd name="connsiteX787" fmla="*/ 296266 w 951642"/>
                <a:gd name="connsiteY787" fmla="*/ 282007 h 927411"/>
                <a:gd name="connsiteX788" fmla="*/ 286293 w 951642"/>
                <a:gd name="connsiteY788" fmla="*/ 272035 h 927411"/>
                <a:gd name="connsiteX789" fmla="*/ 296266 w 951642"/>
                <a:gd name="connsiteY789" fmla="*/ 262062 h 927411"/>
                <a:gd name="connsiteX790" fmla="*/ 879815 w 951642"/>
                <a:gd name="connsiteY790" fmla="*/ 218390 h 927411"/>
                <a:gd name="connsiteX791" fmla="*/ 888568 w 951642"/>
                <a:gd name="connsiteY791" fmla="*/ 227143 h 927411"/>
                <a:gd name="connsiteX792" fmla="*/ 879815 w 951642"/>
                <a:gd name="connsiteY792" fmla="*/ 235897 h 927411"/>
                <a:gd name="connsiteX793" fmla="*/ 871061 w 951642"/>
                <a:gd name="connsiteY793" fmla="*/ 227143 h 927411"/>
                <a:gd name="connsiteX794" fmla="*/ 879815 w 951642"/>
                <a:gd name="connsiteY794" fmla="*/ 218390 h 927411"/>
                <a:gd name="connsiteX795" fmla="*/ 790032 w 951642"/>
                <a:gd name="connsiteY795" fmla="*/ 218390 h 927411"/>
                <a:gd name="connsiteX796" fmla="*/ 798786 w 951642"/>
                <a:gd name="connsiteY796" fmla="*/ 227143 h 927411"/>
                <a:gd name="connsiteX797" fmla="*/ 790032 w 951642"/>
                <a:gd name="connsiteY797" fmla="*/ 235897 h 927411"/>
                <a:gd name="connsiteX798" fmla="*/ 781279 w 951642"/>
                <a:gd name="connsiteY798" fmla="*/ 227143 h 927411"/>
                <a:gd name="connsiteX799" fmla="*/ 790032 w 951642"/>
                <a:gd name="connsiteY799" fmla="*/ 218390 h 927411"/>
                <a:gd name="connsiteX800" fmla="*/ 700258 w 951642"/>
                <a:gd name="connsiteY800" fmla="*/ 218390 h 927411"/>
                <a:gd name="connsiteX801" fmla="*/ 709012 w 951642"/>
                <a:gd name="connsiteY801" fmla="*/ 227143 h 927411"/>
                <a:gd name="connsiteX802" fmla="*/ 700258 w 951642"/>
                <a:gd name="connsiteY802" fmla="*/ 235897 h 927411"/>
                <a:gd name="connsiteX803" fmla="*/ 691505 w 951642"/>
                <a:gd name="connsiteY803" fmla="*/ 227143 h 927411"/>
                <a:gd name="connsiteX804" fmla="*/ 700258 w 951642"/>
                <a:gd name="connsiteY804" fmla="*/ 218390 h 927411"/>
                <a:gd name="connsiteX805" fmla="*/ 610485 w 951642"/>
                <a:gd name="connsiteY805" fmla="*/ 218390 h 927411"/>
                <a:gd name="connsiteX806" fmla="*/ 619239 w 951642"/>
                <a:gd name="connsiteY806" fmla="*/ 227143 h 927411"/>
                <a:gd name="connsiteX807" fmla="*/ 610485 w 951642"/>
                <a:gd name="connsiteY807" fmla="*/ 235897 h 927411"/>
                <a:gd name="connsiteX808" fmla="*/ 601732 w 951642"/>
                <a:gd name="connsiteY808" fmla="*/ 227143 h 927411"/>
                <a:gd name="connsiteX809" fmla="*/ 610485 w 951642"/>
                <a:gd name="connsiteY809" fmla="*/ 218390 h 927411"/>
                <a:gd name="connsiteX810" fmla="*/ 520713 w 951642"/>
                <a:gd name="connsiteY810" fmla="*/ 218390 h 927411"/>
                <a:gd name="connsiteX811" fmla="*/ 529466 w 951642"/>
                <a:gd name="connsiteY811" fmla="*/ 227143 h 927411"/>
                <a:gd name="connsiteX812" fmla="*/ 520713 w 951642"/>
                <a:gd name="connsiteY812" fmla="*/ 235897 h 927411"/>
                <a:gd name="connsiteX813" fmla="*/ 511959 w 951642"/>
                <a:gd name="connsiteY813" fmla="*/ 227143 h 927411"/>
                <a:gd name="connsiteX814" fmla="*/ 520713 w 951642"/>
                <a:gd name="connsiteY814" fmla="*/ 218390 h 927411"/>
                <a:gd name="connsiteX815" fmla="*/ 430930 w 951642"/>
                <a:gd name="connsiteY815" fmla="*/ 218390 h 927411"/>
                <a:gd name="connsiteX816" fmla="*/ 439684 w 951642"/>
                <a:gd name="connsiteY816" fmla="*/ 227143 h 927411"/>
                <a:gd name="connsiteX817" fmla="*/ 430930 w 951642"/>
                <a:gd name="connsiteY817" fmla="*/ 235897 h 927411"/>
                <a:gd name="connsiteX818" fmla="*/ 422177 w 951642"/>
                <a:gd name="connsiteY818" fmla="*/ 227143 h 927411"/>
                <a:gd name="connsiteX819" fmla="*/ 430930 w 951642"/>
                <a:gd name="connsiteY819" fmla="*/ 218390 h 927411"/>
                <a:gd name="connsiteX820" fmla="*/ 341156 w 951642"/>
                <a:gd name="connsiteY820" fmla="*/ 218390 h 927411"/>
                <a:gd name="connsiteX821" fmla="*/ 349910 w 951642"/>
                <a:gd name="connsiteY821" fmla="*/ 227143 h 927411"/>
                <a:gd name="connsiteX822" fmla="*/ 341156 w 951642"/>
                <a:gd name="connsiteY822" fmla="*/ 235897 h 927411"/>
                <a:gd name="connsiteX823" fmla="*/ 332403 w 951642"/>
                <a:gd name="connsiteY823" fmla="*/ 227143 h 927411"/>
                <a:gd name="connsiteX824" fmla="*/ 341156 w 951642"/>
                <a:gd name="connsiteY824" fmla="*/ 218390 h 927411"/>
                <a:gd name="connsiteX825" fmla="*/ 251374 w 951642"/>
                <a:gd name="connsiteY825" fmla="*/ 218390 h 927411"/>
                <a:gd name="connsiteX826" fmla="*/ 260128 w 951642"/>
                <a:gd name="connsiteY826" fmla="*/ 227143 h 927411"/>
                <a:gd name="connsiteX827" fmla="*/ 251374 w 951642"/>
                <a:gd name="connsiteY827" fmla="*/ 235897 h 927411"/>
                <a:gd name="connsiteX828" fmla="*/ 242621 w 951642"/>
                <a:gd name="connsiteY828" fmla="*/ 227143 h 927411"/>
                <a:gd name="connsiteX829" fmla="*/ 251374 w 951642"/>
                <a:gd name="connsiteY829" fmla="*/ 218390 h 927411"/>
                <a:gd name="connsiteX830" fmla="*/ 161601 w 951642"/>
                <a:gd name="connsiteY830" fmla="*/ 218390 h 927411"/>
                <a:gd name="connsiteX831" fmla="*/ 170355 w 951642"/>
                <a:gd name="connsiteY831" fmla="*/ 227143 h 927411"/>
                <a:gd name="connsiteX832" fmla="*/ 161601 w 951642"/>
                <a:gd name="connsiteY832" fmla="*/ 235897 h 927411"/>
                <a:gd name="connsiteX833" fmla="*/ 152848 w 951642"/>
                <a:gd name="connsiteY833" fmla="*/ 227143 h 927411"/>
                <a:gd name="connsiteX834" fmla="*/ 161601 w 951642"/>
                <a:gd name="connsiteY834" fmla="*/ 218390 h 927411"/>
                <a:gd name="connsiteX835" fmla="*/ 71828 w 951642"/>
                <a:gd name="connsiteY835" fmla="*/ 218390 h 927411"/>
                <a:gd name="connsiteX836" fmla="*/ 80582 w 951642"/>
                <a:gd name="connsiteY836" fmla="*/ 227143 h 927411"/>
                <a:gd name="connsiteX837" fmla="*/ 71828 w 951642"/>
                <a:gd name="connsiteY837" fmla="*/ 235897 h 927411"/>
                <a:gd name="connsiteX838" fmla="*/ 63075 w 951642"/>
                <a:gd name="connsiteY838" fmla="*/ 227143 h 927411"/>
                <a:gd name="connsiteX839" fmla="*/ 71828 w 951642"/>
                <a:gd name="connsiteY839" fmla="*/ 218390 h 927411"/>
                <a:gd name="connsiteX840" fmla="*/ 924706 w 951642"/>
                <a:gd name="connsiteY840" fmla="*/ 174717 h 927411"/>
                <a:gd name="connsiteX841" fmla="*/ 932250 w 951642"/>
                <a:gd name="connsiteY841" fmla="*/ 182261 h 927411"/>
                <a:gd name="connsiteX842" fmla="*/ 924706 w 951642"/>
                <a:gd name="connsiteY842" fmla="*/ 189805 h 927411"/>
                <a:gd name="connsiteX843" fmla="*/ 917162 w 951642"/>
                <a:gd name="connsiteY843" fmla="*/ 182261 h 927411"/>
                <a:gd name="connsiteX844" fmla="*/ 924706 w 951642"/>
                <a:gd name="connsiteY844" fmla="*/ 174717 h 927411"/>
                <a:gd name="connsiteX845" fmla="*/ 834924 w 951642"/>
                <a:gd name="connsiteY845" fmla="*/ 174717 h 927411"/>
                <a:gd name="connsiteX846" fmla="*/ 842468 w 951642"/>
                <a:gd name="connsiteY846" fmla="*/ 182261 h 927411"/>
                <a:gd name="connsiteX847" fmla="*/ 834924 w 951642"/>
                <a:gd name="connsiteY847" fmla="*/ 189805 h 927411"/>
                <a:gd name="connsiteX848" fmla="*/ 827380 w 951642"/>
                <a:gd name="connsiteY848" fmla="*/ 182261 h 927411"/>
                <a:gd name="connsiteX849" fmla="*/ 834924 w 951642"/>
                <a:gd name="connsiteY849" fmla="*/ 174717 h 927411"/>
                <a:gd name="connsiteX850" fmla="*/ 745141 w 951642"/>
                <a:gd name="connsiteY850" fmla="*/ 174717 h 927411"/>
                <a:gd name="connsiteX851" fmla="*/ 752685 w 951642"/>
                <a:gd name="connsiteY851" fmla="*/ 182261 h 927411"/>
                <a:gd name="connsiteX852" fmla="*/ 745141 w 951642"/>
                <a:gd name="connsiteY852" fmla="*/ 189805 h 927411"/>
                <a:gd name="connsiteX853" fmla="*/ 737597 w 951642"/>
                <a:gd name="connsiteY853" fmla="*/ 182261 h 927411"/>
                <a:gd name="connsiteX854" fmla="*/ 745141 w 951642"/>
                <a:gd name="connsiteY854" fmla="*/ 174717 h 927411"/>
                <a:gd name="connsiteX855" fmla="*/ 655368 w 951642"/>
                <a:gd name="connsiteY855" fmla="*/ 174717 h 927411"/>
                <a:gd name="connsiteX856" fmla="*/ 662912 w 951642"/>
                <a:gd name="connsiteY856" fmla="*/ 182261 h 927411"/>
                <a:gd name="connsiteX857" fmla="*/ 655368 w 951642"/>
                <a:gd name="connsiteY857" fmla="*/ 189805 h 927411"/>
                <a:gd name="connsiteX858" fmla="*/ 647824 w 951642"/>
                <a:gd name="connsiteY858" fmla="*/ 182261 h 927411"/>
                <a:gd name="connsiteX859" fmla="*/ 655368 w 951642"/>
                <a:gd name="connsiteY859" fmla="*/ 174717 h 927411"/>
                <a:gd name="connsiteX860" fmla="*/ 565595 w 951642"/>
                <a:gd name="connsiteY860" fmla="*/ 174717 h 927411"/>
                <a:gd name="connsiteX861" fmla="*/ 573139 w 951642"/>
                <a:gd name="connsiteY861" fmla="*/ 182261 h 927411"/>
                <a:gd name="connsiteX862" fmla="*/ 565595 w 951642"/>
                <a:gd name="connsiteY862" fmla="*/ 189805 h 927411"/>
                <a:gd name="connsiteX863" fmla="*/ 558051 w 951642"/>
                <a:gd name="connsiteY863" fmla="*/ 182261 h 927411"/>
                <a:gd name="connsiteX864" fmla="*/ 565595 w 951642"/>
                <a:gd name="connsiteY864" fmla="*/ 174717 h 927411"/>
                <a:gd name="connsiteX865" fmla="*/ 475822 w 951642"/>
                <a:gd name="connsiteY865" fmla="*/ 174717 h 927411"/>
                <a:gd name="connsiteX866" fmla="*/ 483366 w 951642"/>
                <a:gd name="connsiteY866" fmla="*/ 182261 h 927411"/>
                <a:gd name="connsiteX867" fmla="*/ 475822 w 951642"/>
                <a:gd name="connsiteY867" fmla="*/ 189805 h 927411"/>
                <a:gd name="connsiteX868" fmla="*/ 468278 w 951642"/>
                <a:gd name="connsiteY868" fmla="*/ 182261 h 927411"/>
                <a:gd name="connsiteX869" fmla="*/ 475822 w 951642"/>
                <a:gd name="connsiteY869" fmla="*/ 174717 h 927411"/>
                <a:gd name="connsiteX870" fmla="*/ 386039 w 951642"/>
                <a:gd name="connsiteY870" fmla="*/ 174717 h 927411"/>
                <a:gd name="connsiteX871" fmla="*/ 393583 w 951642"/>
                <a:gd name="connsiteY871" fmla="*/ 182261 h 927411"/>
                <a:gd name="connsiteX872" fmla="*/ 386039 w 951642"/>
                <a:gd name="connsiteY872" fmla="*/ 189805 h 927411"/>
                <a:gd name="connsiteX873" fmla="*/ 378495 w 951642"/>
                <a:gd name="connsiteY873" fmla="*/ 182261 h 927411"/>
                <a:gd name="connsiteX874" fmla="*/ 386039 w 951642"/>
                <a:gd name="connsiteY874" fmla="*/ 174717 h 927411"/>
                <a:gd name="connsiteX875" fmla="*/ 296266 w 951642"/>
                <a:gd name="connsiteY875" fmla="*/ 174717 h 927411"/>
                <a:gd name="connsiteX876" fmla="*/ 303810 w 951642"/>
                <a:gd name="connsiteY876" fmla="*/ 182261 h 927411"/>
                <a:gd name="connsiteX877" fmla="*/ 296266 w 951642"/>
                <a:gd name="connsiteY877" fmla="*/ 189805 h 927411"/>
                <a:gd name="connsiteX878" fmla="*/ 288722 w 951642"/>
                <a:gd name="connsiteY878" fmla="*/ 182261 h 927411"/>
                <a:gd name="connsiteX879" fmla="*/ 296266 w 951642"/>
                <a:gd name="connsiteY879" fmla="*/ 174717 h 927411"/>
                <a:gd name="connsiteX880" fmla="*/ 206493 w 951642"/>
                <a:gd name="connsiteY880" fmla="*/ 174717 h 927411"/>
                <a:gd name="connsiteX881" fmla="*/ 214037 w 951642"/>
                <a:gd name="connsiteY881" fmla="*/ 182261 h 927411"/>
                <a:gd name="connsiteX882" fmla="*/ 206493 w 951642"/>
                <a:gd name="connsiteY882" fmla="*/ 189805 h 927411"/>
                <a:gd name="connsiteX883" fmla="*/ 198949 w 951642"/>
                <a:gd name="connsiteY883" fmla="*/ 182261 h 927411"/>
                <a:gd name="connsiteX884" fmla="*/ 206493 w 951642"/>
                <a:gd name="connsiteY884" fmla="*/ 174717 h 927411"/>
                <a:gd name="connsiteX885" fmla="*/ 116710 w 951642"/>
                <a:gd name="connsiteY885" fmla="*/ 174717 h 927411"/>
                <a:gd name="connsiteX886" fmla="*/ 124254 w 951642"/>
                <a:gd name="connsiteY886" fmla="*/ 182261 h 927411"/>
                <a:gd name="connsiteX887" fmla="*/ 116710 w 951642"/>
                <a:gd name="connsiteY887" fmla="*/ 189805 h 927411"/>
                <a:gd name="connsiteX888" fmla="*/ 109166 w 951642"/>
                <a:gd name="connsiteY888" fmla="*/ 182261 h 927411"/>
                <a:gd name="connsiteX889" fmla="*/ 116710 w 951642"/>
                <a:gd name="connsiteY889" fmla="*/ 174717 h 927411"/>
                <a:gd name="connsiteX890" fmla="*/ 26937 w 951642"/>
                <a:gd name="connsiteY890" fmla="*/ 174717 h 927411"/>
                <a:gd name="connsiteX891" fmla="*/ 34481 w 951642"/>
                <a:gd name="connsiteY891" fmla="*/ 182261 h 927411"/>
                <a:gd name="connsiteX892" fmla="*/ 26937 w 951642"/>
                <a:gd name="connsiteY892" fmla="*/ 189805 h 927411"/>
                <a:gd name="connsiteX893" fmla="*/ 19393 w 951642"/>
                <a:gd name="connsiteY893" fmla="*/ 182261 h 927411"/>
                <a:gd name="connsiteX894" fmla="*/ 26937 w 951642"/>
                <a:gd name="connsiteY894" fmla="*/ 174717 h 927411"/>
                <a:gd name="connsiteX895" fmla="*/ 700259 w 951642"/>
                <a:gd name="connsiteY895" fmla="*/ 131045 h 927411"/>
                <a:gd name="connsiteX896" fmla="*/ 706583 w 951642"/>
                <a:gd name="connsiteY896" fmla="*/ 137370 h 927411"/>
                <a:gd name="connsiteX897" fmla="*/ 700259 w 951642"/>
                <a:gd name="connsiteY897" fmla="*/ 143694 h 927411"/>
                <a:gd name="connsiteX898" fmla="*/ 693934 w 951642"/>
                <a:gd name="connsiteY898" fmla="*/ 137370 h 927411"/>
                <a:gd name="connsiteX899" fmla="*/ 700259 w 951642"/>
                <a:gd name="connsiteY899" fmla="*/ 131045 h 927411"/>
                <a:gd name="connsiteX900" fmla="*/ 251375 w 951642"/>
                <a:gd name="connsiteY900" fmla="*/ 131045 h 927411"/>
                <a:gd name="connsiteX901" fmla="*/ 257699 w 951642"/>
                <a:gd name="connsiteY901" fmla="*/ 137370 h 927411"/>
                <a:gd name="connsiteX902" fmla="*/ 251375 w 951642"/>
                <a:gd name="connsiteY902" fmla="*/ 143694 h 927411"/>
                <a:gd name="connsiteX903" fmla="*/ 245050 w 951642"/>
                <a:gd name="connsiteY903" fmla="*/ 137370 h 927411"/>
                <a:gd name="connsiteX904" fmla="*/ 251375 w 951642"/>
                <a:gd name="connsiteY904" fmla="*/ 131045 h 927411"/>
                <a:gd name="connsiteX905" fmla="*/ 879815 w 951642"/>
                <a:gd name="connsiteY905" fmla="*/ 131036 h 927411"/>
                <a:gd name="connsiteX906" fmla="*/ 886149 w 951642"/>
                <a:gd name="connsiteY906" fmla="*/ 137370 h 927411"/>
                <a:gd name="connsiteX907" fmla="*/ 879815 w 951642"/>
                <a:gd name="connsiteY907" fmla="*/ 143704 h 927411"/>
                <a:gd name="connsiteX908" fmla="*/ 873481 w 951642"/>
                <a:gd name="connsiteY908" fmla="*/ 137370 h 927411"/>
                <a:gd name="connsiteX909" fmla="*/ 879815 w 951642"/>
                <a:gd name="connsiteY909" fmla="*/ 131036 h 927411"/>
                <a:gd name="connsiteX910" fmla="*/ 790032 w 951642"/>
                <a:gd name="connsiteY910" fmla="*/ 131036 h 927411"/>
                <a:gd name="connsiteX911" fmla="*/ 796366 w 951642"/>
                <a:gd name="connsiteY911" fmla="*/ 137370 h 927411"/>
                <a:gd name="connsiteX912" fmla="*/ 790032 w 951642"/>
                <a:gd name="connsiteY912" fmla="*/ 143704 h 927411"/>
                <a:gd name="connsiteX913" fmla="*/ 783698 w 951642"/>
                <a:gd name="connsiteY913" fmla="*/ 137370 h 927411"/>
                <a:gd name="connsiteX914" fmla="*/ 790032 w 951642"/>
                <a:gd name="connsiteY914" fmla="*/ 131036 h 927411"/>
                <a:gd name="connsiteX915" fmla="*/ 610486 w 951642"/>
                <a:gd name="connsiteY915" fmla="*/ 131036 h 927411"/>
                <a:gd name="connsiteX916" fmla="*/ 616820 w 951642"/>
                <a:gd name="connsiteY916" fmla="*/ 137370 h 927411"/>
                <a:gd name="connsiteX917" fmla="*/ 610486 w 951642"/>
                <a:gd name="connsiteY917" fmla="*/ 143704 h 927411"/>
                <a:gd name="connsiteX918" fmla="*/ 604152 w 951642"/>
                <a:gd name="connsiteY918" fmla="*/ 137370 h 927411"/>
                <a:gd name="connsiteX919" fmla="*/ 610486 w 951642"/>
                <a:gd name="connsiteY919" fmla="*/ 131036 h 927411"/>
                <a:gd name="connsiteX920" fmla="*/ 520703 w 951642"/>
                <a:gd name="connsiteY920" fmla="*/ 131036 h 927411"/>
                <a:gd name="connsiteX921" fmla="*/ 527037 w 951642"/>
                <a:gd name="connsiteY921" fmla="*/ 137370 h 927411"/>
                <a:gd name="connsiteX922" fmla="*/ 520703 w 951642"/>
                <a:gd name="connsiteY922" fmla="*/ 143704 h 927411"/>
                <a:gd name="connsiteX923" fmla="*/ 514369 w 951642"/>
                <a:gd name="connsiteY923" fmla="*/ 137370 h 927411"/>
                <a:gd name="connsiteX924" fmla="*/ 520703 w 951642"/>
                <a:gd name="connsiteY924" fmla="*/ 131036 h 927411"/>
                <a:gd name="connsiteX925" fmla="*/ 430930 w 951642"/>
                <a:gd name="connsiteY925" fmla="*/ 131036 h 927411"/>
                <a:gd name="connsiteX926" fmla="*/ 437264 w 951642"/>
                <a:gd name="connsiteY926" fmla="*/ 137370 h 927411"/>
                <a:gd name="connsiteX927" fmla="*/ 430930 w 951642"/>
                <a:gd name="connsiteY927" fmla="*/ 143704 h 927411"/>
                <a:gd name="connsiteX928" fmla="*/ 424596 w 951642"/>
                <a:gd name="connsiteY928" fmla="*/ 137370 h 927411"/>
                <a:gd name="connsiteX929" fmla="*/ 430930 w 951642"/>
                <a:gd name="connsiteY929" fmla="*/ 131036 h 927411"/>
                <a:gd name="connsiteX930" fmla="*/ 341147 w 951642"/>
                <a:gd name="connsiteY930" fmla="*/ 131036 h 927411"/>
                <a:gd name="connsiteX931" fmla="*/ 347481 w 951642"/>
                <a:gd name="connsiteY931" fmla="*/ 137370 h 927411"/>
                <a:gd name="connsiteX932" fmla="*/ 341147 w 951642"/>
                <a:gd name="connsiteY932" fmla="*/ 143704 h 927411"/>
                <a:gd name="connsiteX933" fmla="*/ 334813 w 951642"/>
                <a:gd name="connsiteY933" fmla="*/ 137370 h 927411"/>
                <a:gd name="connsiteX934" fmla="*/ 341147 w 951642"/>
                <a:gd name="connsiteY934" fmla="*/ 131036 h 927411"/>
                <a:gd name="connsiteX935" fmla="*/ 161601 w 951642"/>
                <a:gd name="connsiteY935" fmla="*/ 131036 h 927411"/>
                <a:gd name="connsiteX936" fmla="*/ 167935 w 951642"/>
                <a:gd name="connsiteY936" fmla="*/ 137370 h 927411"/>
                <a:gd name="connsiteX937" fmla="*/ 161601 w 951642"/>
                <a:gd name="connsiteY937" fmla="*/ 143704 h 927411"/>
                <a:gd name="connsiteX938" fmla="*/ 155267 w 951642"/>
                <a:gd name="connsiteY938" fmla="*/ 137370 h 927411"/>
                <a:gd name="connsiteX939" fmla="*/ 161601 w 951642"/>
                <a:gd name="connsiteY939" fmla="*/ 131036 h 927411"/>
                <a:gd name="connsiteX940" fmla="*/ 71828 w 951642"/>
                <a:gd name="connsiteY940" fmla="*/ 131036 h 927411"/>
                <a:gd name="connsiteX941" fmla="*/ 78162 w 951642"/>
                <a:gd name="connsiteY941" fmla="*/ 137370 h 927411"/>
                <a:gd name="connsiteX942" fmla="*/ 71828 w 951642"/>
                <a:gd name="connsiteY942" fmla="*/ 143704 h 927411"/>
                <a:gd name="connsiteX943" fmla="*/ 65494 w 951642"/>
                <a:gd name="connsiteY943" fmla="*/ 137370 h 927411"/>
                <a:gd name="connsiteX944" fmla="*/ 71828 w 951642"/>
                <a:gd name="connsiteY944" fmla="*/ 131036 h 927411"/>
                <a:gd name="connsiteX945" fmla="*/ 924706 w 951642"/>
                <a:gd name="connsiteY945" fmla="*/ 87364 h 927411"/>
                <a:gd name="connsiteX946" fmla="*/ 929821 w 951642"/>
                <a:gd name="connsiteY946" fmla="*/ 92479 h 927411"/>
                <a:gd name="connsiteX947" fmla="*/ 924706 w 951642"/>
                <a:gd name="connsiteY947" fmla="*/ 97594 h 927411"/>
                <a:gd name="connsiteX948" fmla="*/ 919591 w 951642"/>
                <a:gd name="connsiteY948" fmla="*/ 92479 h 927411"/>
                <a:gd name="connsiteX949" fmla="*/ 924706 w 951642"/>
                <a:gd name="connsiteY949" fmla="*/ 87364 h 927411"/>
                <a:gd name="connsiteX950" fmla="*/ 834923 w 951642"/>
                <a:gd name="connsiteY950" fmla="*/ 87364 h 927411"/>
                <a:gd name="connsiteX951" fmla="*/ 840038 w 951642"/>
                <a:gd name="connsiteY951" fmla="*/ 92479 h 927411"/>
                <a:gd name="connsiteX952" fmla="*/ 834923 w 951642"/>
                <a:gd name="connsiteY952" fmla="*/ 97594 h 927411"/>
                <a:gd name="connsiteX953" fmla="*/ 829808 w 951642"/>
                <a:gd name="connsiteY953" fmla="*/ 92479 h 927411"/>
                <a:gd name="connsiteX954" fmla="*/ 834923 w 951642"/>
                <a:gd name="connsiteY954" fmla="*/ 87364 h 927411"/>
                <a:gd name="connsiteX955" fmla="*/ 745150 w 951642"/>
                <a:gd name="connsiteY955" fmla="*/ 87364 h 927411"/>
                <a:gd name="connsiteX956" fmla="*/ 750265 w 951642"/>
                <a:gd name="connsiteY956" fmla="*/ 92479 h 927411"/>
                <a:gd name="connsiteX957" fmla="*/ 745150 w 951642"/>
                <a:gd name="connsiteY957" fmla="*/ 97594 h 927411"/>
                <a:gd name="connsiteX958" fmla="*/ 740035 w 951642"/>
                <a:gd name="connsiteY958" fmla="*/ 92479 h 927411"/>
                <a:gd name="connsiteX959" fmla="*/ 745150 w 951642"/>
                <a:gd name="connsiteY959" fmla="*/ 87364 h 927411"/>
                <a:gd name="connsiteX960" fmla="*/ 655368 w 951642"/>
                <a:gd name="connsiteY960" fmla="*/ 87364 h 927411"/>
                <a:gd name="connsiteX961" fmla="*/ 660483 w 951642"/>
                <a:gd name="connsiteY961" fmla="*/ 92479 h 927411"/>
                <a:gd name="connsiteX962" fmla="*/ 655368 w 951642"/>
                <a:gd name="connsiteY962" fmla="*/ 97594 h 927411"/>
                <a:gd name="connsiteX963" fmla="*/ 650253 w 951642"/>
                <a:gd name="connsiteY963" fmla="*/ 92479 h 927411"/>
                <a:gd name="connsiteX964" fmla="*/ 655368 w 951642"/>
                <a:gd name="connsiteY964" fmla="*/ 87364 h 927411"/>
                <a:gd name="connsiteX965" fmla="*/ 565595 w 951642"/>
                <a:gd name="connsiteY965" fmla="*/ 87364 h 927411"/>
                <a:gd name="connsiteX966" fmla="*/ 570710 w 951642"/>
                <a:gd name="connsiteY966" fmla="*/ 92479 h 927411"/>
                <a:gd name="connsiteX967" fmla="*/ 565595 w 951642"/>
                <a:gd name="connsiteY967" fmla="*/ 97594 h 927411"/>
                <a:gd name="connsiteX968" fmla="*/ 560480 w 951642"/>
                <a:gd name="connsiteY968" fmla="*/ 92479 h 927411"/>
                <a:gd name="connsiteX969" fmla="*/ 565595 w 951642"/>
                <a:gd name="connsiteY969" fmla="*/ 87364 h 927411"/>
                <a:gd name="connsiteX970" fmla="*/ 475821 w 951642"/>
                <a:gd name="connsiteY970" fmla="*/ 87364 h 927411"/>
                <a:gd name="connsiteX971" fmla="*/ 480936 w 951642"/>
                <a:gd name="connsiteY971" fmla="*/ 92479 h 927411"/>
                <a:gd name="connsiteX972" fmla="*/ 475821 w 951642"/>
                <a:gd name="connsiteY972" fmla="*/ 97594 h 927411"/>
                <a:gd name="connsiteX973" fmla="*/ 470706 w 951642"/>
                <a:gd name="connsiteY973" fmla="*/ 92479 h 927411"/>
                <a:gd name="connsiteX974" fmla="*/ 475821 w 951642"/>
                <a:gd name="connsiteY974" fmla="*/ 87364 h 927411"/>
                <a:gd name="connsiteX975" fmla="*/ 296266 w 951642"/>
                <a:gd name="connsiteY975" fmla="*/ 87364 h 927411"/>
                <a:gd name="connsiteX976" fmla="*/ 301381 w 951642"/>
                <a:gd name="connsiteY976" fmla="*/ 92479 h 927411"/>
                <a:gd name="connsiteX977" fmla="*/ 296266 w 951642"/>
                <a:gd name="connsiteY977" fmla="*/ 97594 h 927411"/>
                <a:gd name="connsiteX978" fmla="*/ 291151 w 951642"/>
                <a:gd name="connsiteY978" fmla="*/ 92479 h 927411"/>
                <a:gd name="connsiteX979" fmla="*/ 296266 w 951642"/>
                <a:gd name="connsiteY979" fmla="*/ 87364 h 927411"/>
                <a:gd name="connsiteX980" fmla="*/ 206483 w 951642"/>
                <a:gd name="connsiteY980" fmla="*/ 87364 h 927411"/>
                <a:gd name="connsiteX981" fmla="*/ 211598 w 951642"/>
                <a:gd name="connsiteY981" fmla="*/ 92479 h 927411"/>
                <a:gd name="connsiteX982" fmla="*/ 206483 w 951642"/>
                <a:gd name="connsiteY982" fmla="*/ 97594 h 927411"/>
                <a:gd name="connsiteX983" fmla="*/ 201368 w 951642"/>
                <a:gd name="connsiteY983" fmla="*/ 92479 h 927411"/>
                <a:gd name="connsiteX984" fmla="*/ 206483 w 951642"/>
                <a:gd name="connsiteY984" fmla="*/ 87364 h 927411"/>
                <a:gd name="connsiteX985" fmla="*/ 26937 w 951642"/>
                <a:gd name="connsiteY985" fmla="*/ 87364 h 927411"/>
                <a:gd name="connsiteX986" fmla="*/ 32052 w 951642"/>
                <a:gd name="connsiteY986" fmla="*/ 92479 h 927411"/>
                <a:gd name="connsiteX987" fmla="*/ 26937 w 951642"/>
                <a:gd name="connsiteY987" fmla="*/ 97594 h 927411"/>
                <a:gd name="connsiteX988" fmla="*/ 21822 w 951642"/>
                <a:gd name="connsiteY988" fmla="*/ 92479 h 927411"/>
                <a:gd name="connsiteX989" fmla="*/ 26937 w 951642"/>
                <a:gd name="connsiteY989" fmla="*/ 87364 h 927411"/>
                <a:gd name="connsiteX990" fmla="*/ 386038 w 951642"/>
                <a:gd name="connsiteY990" fmla="*/ 87354 h 927411"/>
                <a:gd name="connsiteX991" fmla="*/ 391163 w 951642"/>
                <a:gd name="connsiteY991" fmla="*/ 92478 h 927411"/>
                <a:gd name="connsiteX992" fmla="*/ 386038 w 951642"/>
                <a:gd name="connsiteY992" fmla="*/ 97603 h 927411"/>
                <a:gd name="connsiteX993" fmla="*/ 380914 w 951642"/>
                <a:gd name="connsiteY993" fmla="*/ 92478 h 927411"/>
                <a:gd name="connsiteX994" fmla="*/ 386038 w 951642"/>
                <a:gd name="connsiteY994" fmla="*/ 87354 h 927411"/>
                <a:gd name="connsiteX995" fmla="*/ 116709 w 951642"/>
                <a:gd name="connsiteY995" fmla="*/ 87354 h 927411"/>
                <a:gd name="connsiteX996" fmla="*/ 121834 w 951642"/>
                <a:gd name="connsiteY996" fmla="*/ 92478 h 927411"/>
                <a:gd name="connsiteX997" fmla="*/ 116709 w 951642"/>
                <a:gd name="connsiteY997" fmla="*/ 97603 h 927411"/>
                <a:gd name="connsiteX998" fmla="*/ 111585 w 951642"/>
                <a:gd name="connsiteY998" fmla="*/ 92478 h 927411"/>
                <a:gd name="connsiteX999" fmla="*/ 116709 w 951642"/>
                <a:gd name="connsiteY999" fmla="*/ 87354 h 927411"/>
                <a:gd name="connsiteX1000" fmla="*/ 879814 w 951642"/>
                <a:gd name="connsiteY1000" fmla="*/ 43682 h 927411"/>
                <a:gd name="connsiteX1001" fmla="*/ 883719 w 951642"/>
                <a:gd name="connsiteY1001" fmla="*/ 47587 h 927411"/>
                <a:gd name="connsiteX1002" fmla="*/ 879814 w 951642"/>
                <a:gd name="connsiteY1002" fmla="*/ 51493 h 927411"/>
                <a:gd name="connsiteX1003" fmla="*/ 875909 w 951642"/>
                <a:gd name="connsiteY1003" fmla="*/ 47587 h 927411"/>
                <a:gd name="connsiteX1004" fmla="*/ 879814 w 951642"/>
                <a:gd name="connsiteY1004" fmla="*/ 43682 h 927411"/>
                <a:gd name="connsiteX1005" fmla="*/ 790041 w 951642"/>
                <a:gd name="connsiteY1005" fmla="*/ 43682 h 927411"/>
                <a:gd name="connsiteX1006" fmla="*/ 793946 w 951642"/>
                <a:gd name="connsiteY1006" fmla="*/ 47587 h 927411"/>
                <a:gd name="connsiteX1007" fmla="*/ 790041 w 951642"/>
                <a:gd name="connsiteY1007" fmla="*/ 51493 h 927411"/>
                <a:gd name="connsiteX1008" fmla="*/ 786136 w 951642"/>
                <a:gd name="connsiteY1008" fmla="*/ 47587 h 927411"/>
                <a:gd name="connsiteX1009" fmla="*/ 790041 w 951642"/>
                <a:gd name="connsiteY1009" fmla="*/ 43682 h 927411"/>
                <a:gd name="connsiteX1010" fmla="*/ 700259 w 951642"/>
                <a:gd name="connsiteY1010" fmla="*/ 43682 h 927411"/>
                <a:gd name="connsiteX1011" fmla="*/ 704165 w 951642"/>
                <a:gd name="connsiteY1011" fmla="*/ 47587 h 927411"/>
                <a:gd name="connsiteX1012" fmla="*/ 700259 w 951642"/>
                <a:gd name="connsiteY1012" fmla="*/ 51493 h 927411"/>
                <a:gd name="connsiteX1013" fmla="*/ 696354 w 951642"/>
                <a:gd name="connsiteY1013" fmla="*/ 47587 h 927411"/>
                <a:gd name="connsiteX1014" fmla="*/ 700259 w 951642"/>
                <a:gd name="connsiteY1014" fmla="*/ 43682 h 927411"/>
                <a:gd name="connsiteX1015" fmla="*/ 610486 w 951642"/>
                <a:gd name="connsiteY1015" fmla="*/ 43682 h 927411"/>
                <a:gd name="connsiteX1016" fmla="*/ 614391 w 951642"/>
                <a:gd name="connsiteY1016" fmla="*/ 47587 h 927411"/>
                <a:gd name="connsiteX1017" fmla="*/ 610486 w 951642"/>
                <a:gd name="connsiteY1017" fmla="*/ 51493 h 927411"/>
                <a:gd name="connsiteX1018" fmla="*/ 606581 w 951642"/>
                <a:gd name="connsiteY1018" fmla="*/ 47587 h 927411"/>
                <a:gd name="connsiteX1019" fmla="*/ 610486 w 951642"/>
                <a:gd name="connsiteY1019" fmla="*/ 43682 h 927411"/>
                <a:gd name="connsiteX1020" fmla="*/ 520703 w 951642"/>
                <a:gd name="connsiteY1020" fmla="*/ 43682 h 927411"/>
                <a:gd name="connsiteX1021" fmla="*/ 524608 w 951642"/>
                <a:gd name="connsiteY1021" fmla="*/ 47587 h 927411"/>
                <a:gd name="connsiteX1022" fmla="*/ 520703 w 951642"/>
                <a:gd name="connsiteY1022" fmla="*/ 51493 h 927411"/>
                <a:gd name="connsiteX1023" fmla="*/ 516798 w 951642"/>
                <a:gd name="connsiteY1023" fmla="*/ 47587 h 927411"/>
                <a:gd name="connsiteX1024" fmla="*/ 520703 w 951642"/>
                <a:gd name="connsiteY1024" fmla="*/ 43682 h 927411"/>
                <a:gd name="connsiteX1025" fmla="*/ 430930 w 951642"/>
                <a:gd name="connsiteY1025" fmla="*/ 43682 h 927411"/>
                <a:gd name="connsiteX1026" fmla="*/ 434836 w 951642"/>
                <a:gd name="connsiteY1026" fmla="*/ 47587 h 927411"/>
                <a:gd name="connsiteX1027" fmla="*/ 430930 w 951642"/>
                <a:gd name="connsiteY1027" fmla="*/ 51493 h 927411"/>
                <a:gd name="connsiteX1028" fmla="*/ 427025 w 951642"/>
                <a:gd name="connsiteY1028" fmla="*/ 47587 h 927411"/>
                <a:gd name="connsiteX1029" fmla="*/ 430930 w 951642"/>
                <a:gd name="connsiteY1029" fmla="*/ 43682 h 927411"/>
                <a:gd name="connsiteX1030" fmla="*/ 341157 w 951642"/>
                <a:gd name="connsiteY1030" fmla="*/ 43682 h 927411"/>
                <a:gd name="connsiteX1031" fmla="*/ 345063 w 951642"/>
                <a:gd name="connsiteY1031" fmla="*/ 47587 h 927411"/>
                <a:gd name="connsiteX1032" fmla="*/ 341157 w 951642"/>
                <a:gd name="connsiteY1032" fmla="*/ 51493 h 927411"/>
                <a:gd name="connsiteX1033" fmla="*/ 337252 w 951642"/>
                <a:gd name="connsiteY1033" fmla="*/ 47587 h 927411"/>
                <a:gd name="connsiteX1034" fmla="*/ 341157 w 951642"/>
                <a:gd name="connsiteY1034" fmla="*/ 43682 h 927411"/>
                <a:gd name="connsiteX1035" fmla="*/ 251374 w 951642"/>
                <a:gd name="connsiteY1035" fmla="*/ 43682 h 927411"/>
                <a:gd name="connsiteX1036" fmla="*/ 255280 w 951642"/>
                <a:gd name="connsiteY1036" fmla="*/ 47587 h 927411"/>
                <a:gd name="connsiteX1037" fmla="*/ 251374 w 951642"/>
                <a:gd name="connsiteY1037" fmla="*/ 51493 h 927411"/>
                <a:gd name="connsiteX1038" fmla="*/ 247469 w 951642"/>
                <a:gd name="connsiteY1038" fmla="*/ 47587 h 927411"/>
                <a:gd name="connsiteX1039" fmla="*/ 251374 w 951642"/>
                <a:gd name="connsiteY1039" fmla="*/ 43682 h 927411"/>
                <a:gd name="connsiteX1040" fmla="*/ 161601 w 951642"/>
                <a:gd name="connsiteY1040" fmla="*/ 43682 h 927411"/>
                <a:gd name="connsiteX1041" fmla="*/ 165506 w 951642"/>
                <a:gd name="connsiteY1041" fmla="*/ 47587 h 927411"/>
                <a:gd name="connsiteX1042" fmla="*/ 161601 w 951642"/>
                <a:gd name="connsiteY1042" fmla="*/ 51493 h 927411"/>
                <a:gd name="connsiteX1043" fmla="*/ 157696 w 951642"/>
                <a:gd name="connsiteY1043" fmla="*/ 47587 h 927411"/>
                <a:gd name="connsiteX1044" fmla="*/ 161601 w 951642"/>
                <a:gd name="connsiteY1044" fmla="*/ 43682 h 927411"/>
                <a:gd name="connsiteX1045" fmla="*/ 71828 w 951642"/>
                <a:gd name="connsiteY1045" fmla="*/ 43682 h 927411"/>
                <a:gd name="connsiteX1046" fmla="*/ 75734 w 951642"/>
                <a:gd name="connsiteY1046" fmla="*/ 47587 h 927411"/>
                <a:gd name="connsiteX1047" fmla="*/ 71828 w 951642"/>
                <a:gd name="connsiteY1047" fmla="*/ 51493 h 927411"/>
                <a:gd name="connsiteX1048" fmla="*/ 67923 w 951642"/>
                <a:gd name="connsiteY1048" fmla="*/ 47587 h 927411"/>
                <a:gd name="connsiteX1049" fmla="*/ 71828 w 951642"/>
                <a:gd name="connsiteY1049" fmla="*/ 43682 h 927411"/>
                <a:gd name="connsiteX1050" fmla="*/ 924706 w 951642"/>
                <a:gd name="connsiteY1050" fmla="*/ 0 h 927411"/>
                <a:gd name="connsiteX1051" fmla="*/ 927392 w 951642"/>
                <a:gd name="connsiteY1051" fmla="*/ 2696 h 927411"/>
                <a:gd name="connsiteX1052" fmla="*/ 924706 w 951642"/>
                <a:gd name="connsiteY1052" fmla="*/ 5391 h 927411"/>
                <a:gd name="connsiteX1053" fmla="*/ 922001 w 951642"/>
                <a:gd name="connsiteY1053" fmla="*/ 2696 h 927411"/>
                <a:gd name="connsiteX1054" fmla="*/ 924706 w 951642"/>
                <a:gd name="connsiteY1054" fmla="*/ 0 h 927411"/>
                <a:gd name="connsiteX1055" fmla="*/ 834914 w 951642"/>
                <a:gd name="connsiteY1055" fmla="*/ 0 h 927411"/>
                <a:gd name="connsiteX1056" fmla="*/ 837610 w 951642"/>
                <a:gd name="connsiteY1056" fmla="*/ 2696 h 927411"/>
                <a:gd name="connsiteX1057" fmla="*/ 834914 w 951642"/>
                <a:gd name="connsiteY1057" fmla="*/ 5391 h 927411"/>
                <a:gd name="connsiteX1058" fmla="*/ 832228 w 951642"/>
                <a:gd name="connsiteY1058" fmla="*/ 2696 h 927411"/>
                <a:gd name="connsiteX1059" fmla="*/ 834914 w 951642"/>
                <a:gd name="connsiteY1059" fmla="*/ 0 h 927411"/>
                <a:gd name="connsiteX1060" fmla="*/ 745151 w 951642"/>
                <a:gd name="connsiteY1060" fmla="*/ 0 h 927411"/>
                <a:gd name="connsiteX1061" fmla="*/ 747846 w 951642"/>
                <a:gd name="connsiteY1061" fmla="*/ 2696 h 927411"/>
                <a:gd name="connsiteX1062" fmla="*/ 745151 w 951642"/>
                <a:gd name="connsiteY1062" fmla="*/ 5391 h 927411"/>
                <a:gd name="connsiteX1063" fmla="*/ 742455 w 951642"/>
                <a:gd name="connsiteY1063" fmla="*/ 2696 h 927411"/>
                <a:gd name="connsiteX1064" fmla="*/ 745151 w 951642"/>
                <a:gd name="connsiteY1064" fmla="*/ 0 h 927411"/>
                <a:gd name="connsiteX1065" fmla="*/ 655368 w 951642"/>
                <a:gd name="connsiteY1065" fmla="*/ 0 h 927411"/>
                <a:gd name="connsiteX1066" fmla="*/ 658064 w 951642"/>
                <a:gd name="connsiteY1066" fmla="*/ 2696 h 927411"/>
                <a:gd name="connsiteX1067" fmla="*/ 655368 w 951642"/>
                <a:gd name="connsiteY1067" fmla="*/ 5391 h 927411"/>
                <a:gd name="connsiteX1068" fmla="*/ 652682 w 951642"/>
                <a:gd name="connsiteY1068" fmla="*/ 2696 h 927411"/>
                <a:gd name="connsiteX1069" fmla="*/ 655368 w 951642"/>
                <a:gd name="connsiteY1069" fmla="*/ 0 h 927411"/>
                <a:gd name="connsiteX1070" fmla="*/ 565594 w 951642"/>
                <a:gd name="connsiteY1070" fmla="*/ 0 h 927411"/>
                <a:gd name="connsiteX1071" fmla="*/ 568299 w 951642"/>
                <a:gd name="connsiteY1071" fmla="*/ 2696 h 927411"/>
                <a:gd name="connsiteX1072" fmla="*/ 565594 w 951642"/>
                <a:gd name="connsiteY1072" fmla="*/ 5391 h 927411"/>
                <a:gd name="connsiteX1073" fmla="*/ 562908 w 951642"/>
                <a:gd name="connsiteY1073" fmla="*/ 2696 h 927411"/>
                <a:gd name="connsiteX1074" fmla="*/ 565594 w 951642"/>
                <a:gd name="connsiteY1074" fmla="*/ 0 h 927411"/>
                <a:gd name="connsiteX1075" fmla="*/ 475822 w 951642"/>
                <a:gd name="connsiteY1075" fmla="*/ 0 h 927411"/>
                <a:gd name="connsiteX1076" fmla="*/ 478508 w 951642"/>
                <a:gd name="connsiteY1076" fmla="*/ 2696 h 927411"/>
                <a:gd name="connsiteX1077" fmla="*/ 475822 w 951642"/>
                <a:gd name="connsiteY1077" fmla="*/ 5391 h 927411"/>
                <a:gd name="connsiteX1078" fmla="*/ 473126 w 951642"/>
                <a:gd name="connsiteY1078" fmla="*/ 2696 h 927411"/>
                <a:gd name="connsiteX1079" fmla="*/ 475822 w 951642"/>
                <a:gd name="connsiteY1079" fmla="*/ 0 h 927411"/>
                <a:gd name="connsiteX1080" fmla="*/ 386039 w 951642"/>
                <a:gd name="connsiteY1080" fmla="*/ 0 h 927411"/>
                <a:gd name="connsiteX1081" fmla="*/ 388734 w 951642"/>
                <a:gd name="connsiteY1081" fmla="*/ 2696 h 927411"/>
                <a:gd name="connsiteX1082" fmla="*/ 386039 w 951642"/>
                <a:gd name="connsiteY1082" fmla="*/ 5391 h 927411"/>
                <a:gd name="connsiteX1083" fmla="*/ 383343 w 951642"/>
                <a:gd name="connsiteY1083" fmla="*/ 2696 h 927411"/>
                <a:gd name="connsiteX1084" fmla="*/ 386039 w 951642"/>
                <a:gd name="connsiteY1084" fmla="*/ 0 h 927411"/>
                <a:gd name="connsiteX1085" fmla="*/ 296266 w 951642"/>
                <a:gd name="connsiteY1085" fmla="*/ 0 h 927411"/>
                <a:gd name="connsiteX1086" fmla="*/ 298961 w 951642"/>
                <a:gd name="connsiteY1086" fmla="*/ 2696 h 927411"/>
                <a:gd name="connsiteX1087" fmla="*/ 296266 w 951642"/>
                <a:gd name="connsiteY1087" fmla="*/ 5391 h 927411"/>
                <a:gd name="connsiteX1088" fmla="*/ 293570 w 951642"/>
                <a:gd name="connsiteY1088" fmla="*/ 2696 h 927411"/>
                <a:gd name="connsiteX1089" fmla="*/ 296266 w 951642"/>
                <a:gd name="connsiteY1089" fmla="*/ 0 h 927411"/>
                <a:gd name="connsiteX1090" fmla="*/ 206493 w 951642"/>
                <a:gd name="connsiteY1090" fmla="*/ 0 h 927411"/>
                <a:gd name="connsiteX1091" fmla="*/ 209179 w 951642"/>
                <a:gd name="connsiteY1091" fmla="*/ 2696 h 927411"/>
                <a:gd name="connsiteX1092" fmla="*/ 206493 w 951642"/>
                <a:gd name="connsiteY1092" fmla="*/ 5391 h 927411"/>
                <a:gd name="connsiteX1093" fmla="*/ 203797 w 951642"/>
                <a:gd name="connsiteY1093" fmla="*/ 2696 h 927411"/>
                <a:gd name="connsiteX1094" fmla="*/ 206493 w 951642"/>
                <a:gd name="connsiteY1094" fmla="*/ 0 h 927411"/>
                <a:gd name="connsiteX1095" fmla="*/ 116719 w 951642"/>
                <a:gd name="connsiteY1095" fmla="*/ 0 h 927411"/>
                <a:gd name="connsiteX1096" fmla="*/ 119405 w 951642"/>
                <a:gd name="connsiteY1096" fmla="*/ 2696 h 927411"/>
                <a:gd name="connsiteX1097" fmla="*/ 116719 w 951642"/>
                <a:gd name="connsiteY1097" fmla="*/ 5391 h 927411"/>
                <a:gd name="connsiteX1098" fmla="*/ 114033 w 951642"/>
                <a:gd name="connsiteY1098" fmla="*/ 2696 h 927411"/>
                <a:gd name="connsiteX1099" fmla="*/ 116719 w 951642"/>
                <a:gd name="connsiteY1099" fmla="*/ 0 h 927411"/>
                <a:gd name="connsiteX1100" fmla="*/ 26937 w 951642"/>
                <a:gd name="connsiteY1100" fmla="*/ 0 h 927411"/>
                <a:gd name="connsiteX1101" fmla="*/ 29632 w 951642"/>
                <a:gd name="connsiteY1101" fmla="*/ 2696 h 927411"/>
                <a:gd name="connsiteX1102" fmla="*/ 26937 w 951642"/>
                <a:gd name="connsiteY1102" fmla="*/ 5391 h 927411"/>
                <a:gd name="connsiteX1103" fmla="*/ 24241 w 951642"/>
                <a:gd name="connsiteY1103" fmla="*/ 2696 h 927411"/>
                <a:gd name="connsiteX1104" fmla="*/ 26937 w 951642"/>
                <a:gd name="connsiteY1104" fmla="*/ 0 h 92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</a:cxnLst>
              <a:rect l="l" t="t" r="r" b="b"/>
              <a:pathLst>
                <a:path w="951642" h="927411">
                  <a:moveTo>
                    <a:pt x="655367" y="873548"/>
                  </a:moveTo>
                  <a:cubicBezTo>
                    <a:pt x="670239" y="873548"/>
                    <a:pt x="682294" y="885604"/>
                    <a:pt x="682294" y="900475"/>
                  </a:cubicBezTo>
                  <a:cubicBezTo>
                    <a:pt x="682294" y="915347"/>
                    <a:pt x="670239" y="927402"/>
                    <a:pt x="655367" y="927402"/>
                  </a:cubicBezTo>
                  <a:cubicBezTo>
                    <a:pt x="640496" y="927402"/>
                    <a:pt x="628440" y="915347"/>
                    <a:pt x="628440" y="900475"/>
                  </a:cubicBezTo>
                  <a:cubicBezTo>
                    <a:pt x="628440" y="885604"/>
                    <a:pt x="640496" y="873548"/>
                    <a:pt x="655367" y="873548"/>
                  </a:cubicBezTo>
                  <a:close/>
                  <a:moveTo>
                    <a:pt x="565594" y="873548"/>
                  </a:moveTo>
                  <a:cubicBezTo>
                    <a:pt x="580466" y="873548"/>
                    <a:pt x="592521" y="885604"/>
                    <a:pt x="592521" y="900475"/>
                  </a:cubicBezTo>
                  <a:cubicBezTo>
                    <a:pt x="592521" y="915347"/>
                    <a:pt x="580466" y="927402"/>
                    <a:pt x="565594" y="927402"/>
                  </a:cubicBezTo>
                  <a:cubicBezTo>
                    <a:pt x="550723" y="927402"/>
                    <a:pt x="538667" y="915347"/>
                    <a:pt x="538667" y="900475"/>
                  </a:cubicBezTo>
                  <a:cubicBezTo>
                    <a:pt x="538667" y="885604"/>
                    <a:pt x="550723" y="873548"/>
                    <a:pt x="565594" y="873548"/>
                  </a:cubicBezTo>
                  <a:close/>
                  <a:moveTo>
                    <a:pt x="386048" y="873548"/>
                  </a:moveTo>
                  <a:cubicBezTo>
                    <a:pt x="400920" y="873548"/>
                    <a:pt x="412975" y="885604"/>
                    <a:pt x="412975" y="900475"/>
                  </a:cubicBezTo>
                  <a:cubicBezTo>
                    <a:pt x="412975" y="915347"/>
                    <a:pt x="400920" y="927402"/>
                    <a:pt x="386048" y="927402"/>
                  </a:cubicBezTo>
                  <a:cubicBezTo>
                    <a:pt x="371177" y="927402"/>
                    <a:pt x="359121" y="915347"/>
                    <a:pt x="359121" y="900475"/>
                  </a:cubicBezTo>
                  <a:cubicBezTo>
                    <a:pt x="359121" y="885604"/>
                    <a:pt x="371177" y="873548"/>
                    <a:pt x="386048" y="873548"/>
                  </a:cubicBezTo>
                  <a:close/>
                  <a:moveTo>
                    <a:pt x="296265" y="873548"/>
                  </a:moveTo>
                  <a:cubicBezTo>
                    <a:pt x="311137" y="873548"/>
                    <a:pt x="323192" y="885604"/>
                    <a:pt x="323192" y="900475"/>
                  </a:cubicBezTo>
                  <a:cubicBezTo>
                    <a:pt x="323192" y="915347"/>
                    <a:pt x="311137" y="927402"/>
                    <a:pt x="296265" y="927402"/>
                  </a:cubicBezTo>
                  <a:cubicBezTo>
                    <a:pt x="281394" y="927402"/>
                    <a:pt x="269338" y="915347"/>
                    <a:pt x="269338" y="900475"/>
                  </a:cubicBezTo>
                  <a:cubicBezTo>
                    <a:pt x="269338" y="885604"/>
                    <a:pt x="281394" y="873548"/>
                    <a:pt x="296265" y="873548"/>
                  </a:cubicBezTo>
                  <a:close/>
                  <a:moveTo>
                    <a:pt x="924706" y="873538"/>
                  </a:moveTo>
                  <a:cubicBezTo>
                    <a:pt x="939582" y="873538"/>
                    <a:pt x="951642" y="885598"/>
                    <a:pt x="951642" y="900475"/>
                  </a:cubicBezTo>
                  <a:cubicBezTo>
                    <a:pt x="951642" y="915351"/>
                    <a:pt x="939582" y="927411"/>
                    <a:pt x="924706" y="927411"/>
                  </a:cubicBezTo>
                  <a:cubicBezTo>
                    <a:pt x="909829" y="927411"/>
                    <a:pt x="897769" y="915351"/>
                    <a:pt x="897769" y="900475"/>
                  </a:cubicBezTo>
                  <a:cubicBezTo>
                    <a:pt x="897769" y="885598"/>
                    <a:pt x="909829" y="873538"/>
                    <a:pt x="924706" y="873538"/>
                  </a:cubicBezTo>
                  <a:close/>
                  <a:moveTo>
                    <a:pt x="834924" y="873538"/>
                  </a:moveTo>
                  <a:cubicBezTo>
                    <a:pt x="849800" y="873538"/>
                    <a:pt x="861860" y="885598"/>
                    <a:pt x="861860" y="900475"/>
                  </a:cubicBezTo>
                  <a:cubicBezTo>
                    <a:pt x="861860" y="915351"/>
                    <a:pt x="849800" y="927411"/>
                    <a:pt x="834924" y="927411"/>
                  </a:cubicBezTo>
                  <a:cubicBezTo>
                    <a:pt x="820047" y="927411"/>
                    <a:pt x="807987" y="915351"/>
                    <a:pt x="807987" y="900475"/>
                  </a:cubicBezTo>
                  <a:cubicBezTo>
                    <a:pt x="807987" y="885598"/>
                    <a:pt x="820047" y="873538"/>
                    <a:pt x="834924" y="873538"/>
                  </a:cubicBezTo>
                  <a:close/>
                  <a:moveTo>
                    <a:pt x="745151" y="873538"/>
                  </a:moveTo>
                  <a:cubicBezTo>
                    <a:pt x="760027" y="873538"/>
                    <a:pt x="772087" y="885598"/>
                    <a:pt x="772087" y="900475"/>
                  </a:cubicBezTo>
                  <a:cubicBezTo>
                    <a:pt x="772087" y="915351"/>
                    <a:pt x="760027" y="927411"/>
                    <a:pt x="745151" y="927411"/>
                  </a:cubicBezTo>
                  <a:cubicBezTo>
                    <a:pt x="730274" y="927411"/>
                    <a:pt x="718214" y="915351"/>
                    <a:pt x="718214" y="900475"/>
                  </a:cubicBezTo>
                  <a:cubicBezTo>
                    <a:pt x="718214" y="885598"/>
                    <a:pt x="730274" y="873538"/>
                    <a:pt x="745151" y="873538"/>
                  </a:cubicBezTo>
                  <a:close/>
                  <a:moveTo>
                    <a:pt x="475822" y="873538"/>
                  </a:moveTo>
                  <a:cubicBezTo>
                    <a:pt x="490698" y="873538"/>
                    <a:pt x="502758" y="885598"/>
                    <a:pt x="502758" y="900475"/>
                  </a:cubicBezTo>
                  <a:cubicBezTo>
                    <a:pt x="502758" y="915351"/>
                    <a:pt x="490698" y="927411"/>
                    <a:pt x="475822" y="927411"/>
                  </a:cubicBezTo>
                  <a:cubicBezTo>
                    <a:pt x="460945" y="927411"/>
                    <a:pt x="448885" y="915351"/>
                    <a:pt x="448885" y="900475"/>
                  </a:cubicBezTo>
                  <a:cubicBezTo>
                    <a:pt x="448885" y="885598"/>
                    <a:pt x="460945" y="873538"/>
                    <a:pt x="475822" y="873538"/>
                  </a:cubicBezTo>
                  <a:close/>
                  <a:moveTo>
                    <a:pt x="206493" y="873538"/>
                  </a:moveTo>
                  <a:cubicBezTo>
                    <a:pt x="221369" y="873538"/>
                    <a:pt x="233429" y="885598"/>
                    <a:pt x="233429" y="900475"/>
                  </a:cubicBezTo>
                  <a:cubicBezTo>
                    <a:pt x="233429" y="915351"/>
                    <a:pt x="221369" y="927411"/>
                    <a:pt x="206493" y="927411"/>
                  </a:cubicBezTo>
                  <a:cubicBezTo>
                    <a:pt x="191616" y="927411"/>
                    <a:pt x="179556" y="915351"/>
                    <a:pt x="179556" y="900475"/>
                  </a:cubicBezTo>
                  <a:cubicBezTo>
                    <a:pt x="179556" y="885598"/>
                    <a:pt x="191616" y="873538"/>
                    <a:pt x="206493" y="873538"/>
                  </a:cubicBezTo>
                  <a:close/>
                  <a:moveTo>
                    <a:pt x="116710" y="873538"/>
                  </a:moveTo>
                  <a:cubicBezTo>
                    <a:pt x="131586" y="873538"/>
                    <a:pt x="143646" y="885598"/>
                    <a:pt x="143646" y="900475"/>
                  </a:cubicBezTo>
                  <a:cubicBezTo>
                    <a:pt x="143646" y="915351"/>
                    <a:pt x="131586" y="927411"/>
                    <a:pt x="116710" y="927411"/>
                  </a:cubicBezTo>
                  <a:cubicBezTo>
                    <a:pt x="101833" y="927411"/>
                    <a:pt x="89773" y="915351"/>
                    <a:pt x="89773" y="900475"/>
                  </a:cubicBezTo>
                  <a:cubicBezTo>
                    <a:pt x="89773" y="885598"/>
                    <a:pt x="101833" y="873538"/>
                    <a:pt x="116710" y="873538"/>
                  </a:cubicBezTo>
                  <a:close/>
                  <a:moveTo>
                    <a:pt x="26937" y="873538"/>
                  </a:moveTo>
                  <a:cubicBezTo>
                    <a:pt x="41813" y="873538"/>
                    <a:pt x="53873" y="885598"/>
                    <a:pt x="53873" y="900475"/>
                  </a:cubicBezTo>
                  <a:cubicBezTo>
                    <a:pt x="53873" y="915351"/>
                    <a:pt x="41813" y="927411"/>
                    <a:pt x="26937" y="927411"/>
                  </a:cubicBezTo>
                  <a:cubicBezTo>
                    <a:pt x="12060" y="927411"/>
                    <a:pt x="0" y="915351"/>
                    <a:pt x="0" y="900475"/>
                  </a:cubicBezTo>
                  <a:cubicBezTo>
                    <a:pt x="0" y="885598"/>
                    <a:pt x="12060" y="873538"/>
                    <a:pt x="26937" y="873538"/>
                  </a:cubicBezTo>
                  <a:close/>
                  <a:moveTo>
                    <a:pt x="879815" y="829866"/>
                  </a:moveTo>
                  <a:cubicBezTo>
                    <a:pt x="894018" y="829866"/>
                    <a:pt x="905532" y="841380"/>
                    <a:pt x="905532" y="855583"/>
                  </a:cubicBezTo>
                  <a:cubicBezTo>
                    <a:pt x="905532" y="869787"/>
                    <a:pt x="894018" y="881301"/>
                    <a:pt x="879815" y="881301"/>
                  </a:cubicBezTo>
                  <a:cubicBezTo>
                    <a:pt x="865611" y="881301"/>
                    <a:pt x="854097" y="869787"/>
                    <a:pt x="854097" y="855583"/>
                  </a:cubicBezTo>
                  <a:cubicBezTo>
                    <a:pt x="854097" y="841380"/>
                    <a:pt x="865611" y="829866"/>
                    <a:pt x="879815" y="829866"/>
                  </a:cubicBezTo>
                  <a:close/>
                  <a:moveTo>
                    <a:pt x="790033" y="829866"/>
                  </a:moveTo>
                  <a:cubicBezTo>
                    <a:pt x="804236" y="829866"/>
                    <a:pt x="815750" y="841380"/>
                    <a:pt x="815750" y="855583"/>
                  </a:cubicBezTo>
                  <a:cubicBezTo>
                    <a:pt x="815750" y="869787"/>
                    <a:pt x="804236" y="881301"/>
                    <a:pt x="790033" y="881301"/>
                  </a:cubicBezTo>
                  <a:cubicBezTo>
                    <a:pt x="775829" y="881301"/>
                    <a:pt x="764315" y="869787"/>
                    <a:pt x="764315" y="855583"/>
                  </a:cubicBezTo>
                  <a:cubicBezTo>
                    <a:pt x="764315" y="841380"/>
                    <a:pt x="775829" y="829866"/>
                    <a:pt x="790033" y="829866"/>
                  </a:cubicBezTo>
                  <a:close/>
                  <a:moveTo>
                    <a:pt x="700269" y="829866"/>
                  </a:moveTo>
                  <a:cubicBezTo>
                    <a:pt x="714472" y="829866"/>
                    <a:pt x="725986" y="841380"/>
                    <a:pt x="725986" y="855583"/>
                  </a:cubicBezTo>
                  <a:cubicBezTo>
                    <a:pt x="725986" y="869787"/>
                    <a:pt x="714472" y="881301"/>
                    <a:pt x="700269" y="881301"/>
                  </a:cubicBezTo>
                  <a:cubicBezTo>
                    <a:pt x="686065" y="881301"/>
                    <a:pt x="674551" y="869787"/>
                    <a:pt x="674551" y="855583"/>
                  </a:cubicBezTo>
                  <a:cubicBezTo>
                    <a:pt x="674551" y="841380"/>
                    <a:pt x="686065" y="829866"/>
                    <a:pt x="700269" y="829866"/>
                  </a:cubicBezTo>
                  <a:close/>
                  <a:moveTo>
                    <a:pt x="610486" y="829866"/>
                  </a:moveTo>
                  <a:cubicBezTo>
                    <a:pt x="624689" y="829866"/>
                    <a:pt x="636203" y="841380"/>
                    <a:pt x="636203" y="855583"/>
                  </a:cubicBezTo>
                  <a:cubicBezTo>
                    <a:pt x="636203" y="869787"/>
                    <a:pt x="624689" y="881301"/>
                    <a:pt x="610486" y="881301"/>
                  </a:cubicBezTo>
                  <a:cubicBezTo>
                    <a:pt x="596282" y="881301"/>
                    <a:pt x="584768" y="869787"/>
                    <a:pt x="584768" y="855583"/>
                  </a:cubicBezTo>
                  <a:cubicBezTo>
                    <a:pt x="584768" y="841380"/>
                    <a:pt x="596282" y="829866"/>
                    <a:pt x="610486" y="829866"/>
                  </a:cubicBezTo>
                  <a:close/>
                  <a:moveTo>
                    <a:pt x="520703" y="829866"/>
                  </a:moveTo>
                  <a:cubicBezTo>
                    <a:pt x="534907" y="829866"/>
                    <a:pt x="546421" y="841380"/>
                    <a:pt x="546421" y="855583"/>
                  </a:cubicBezTo>
                  <a:cubicBezTo>
                    <a:pt x="546421" y="869787"/>
                    <a:pt x="534907" y="881301"/>
                    <a:pt x="520703" y="881301"/>
                  </a:cubicBezTo>
                  <a:cubicBezTo>
                    <a:pt x="506500" y="881301"/>
                    <a:pt x="494986" y="869787"/>
                    <a:pt x="494986" y="855583"/>
                  </a:cubicBezTo>
                  <a:cubicBezTo>
                    <a:pt x="494986" y="841380"/>
                    <a:pt x="506500" y="829866"/>
                    <a:pt x="520703" y="829866"/>
                  </a:cubicBezTo>
                  <a:close/>
                  <a:moveTo>
                    <a:pt x="430931" y="829866"/>
                  </a:moveTo>
                  <a:cubicBezTo>
                    <a:pt x="445134" y="829866"/>
                    <a:pt x="456648" y="841380"/>
                    <a:pt x="456648" y="855583"/>
                  </a:cubicBezTo>
                  <a:cubicBezTo>
                    <a:pt x="456648" y="869787"/>
                    <a:pt x="445134" y="881301"/>
                    <a:pt x="430931" y="881301"/>
                  </a:cubicBezTo>
                  <a:cubicBezTo>
                    <a:pt x="416727" y="881301"/>
                    <a:pt x="405213" y="869787"/>
                    <a:pt x="405213" y="855583"/>
                  </a:cubicBezTo>
                  <a:cubicBezTo>
                    <a:pt x="405213" y="841380"/>
                    <a:pt x="416727" y="829866"/>
                    <a:pt x="430931" y="829866"/>
                  </a:cubicBezTo>
                  <a:close/>
                  <a:moveTo>
                    <a:pt x="341156" y="829866"/>
                  </a:moveTo>
                  <a:cubicBezTo>
                    <a:pt x="355360" y="829866"/>
                    <a:pt x="366874" y="841380"/>
                    <a:pt x="366874" y="855583"/>
                  </a:cubicBezTo>
                  <a:cubicBezTo>
                    <a:pt x="366874" y="869787"/>
                    <a:pt x="355360" y="881301"/>
                    <a:pt x="341156" y="881301"/>
                  </a:cubicBezTo>
                  <a:cubicBezTo>
                    <a:pt x="326953" y="881301"/>
                    <a:pt x="315439" y="869787"/>
                    <a:pt x="315439" y="855583"/>
                  </a:cubicBezTo>
                  <a:cubicBezTo>
                    <a:pt x="315439" y="841380"/>
                    <a:pt x="326953" y="829866"/>
                    <a:pt x="341156" y="829866"/>
                  </a:cubicBezTo>
                  <a:close/>
                  <a:moveTo>
                    <a:pt x="251374" y="829866"/>
                  </a:moveTo>
                  <a:cubicBezTo>
                    <a:pt x="265578" y="829866"/>
                    <a:pt x="277092" y="841380"/>
                    <a:pt x="277092" y="855583"/>
                  </a:cubicBezTo>
                  <a:cubicBezTo>
                    <a:pt x="277092" y="869787"/>
                    <a:pt x="265578" y="881301"/>
                    <a:pt x="251374" y="881301"/>
                  </a:cubicBezTo>
                  <a:cubicBezTo>
                    <a:pt x="237171" y="881301"/>
                    <a:pt x="225657" y="869787"/>
                    <a:pt x="225657" y="855583"/>
                  </a:cubicBezTo>
                  <a:cubicBezTo>
                    <a:pt x="225657" y="841380"/>
                    <a:pt x="237171" y="829866"/>
                    <a:pt x="251374" y="829866"/>
                  </a:cubicBezTo>
                  <a:close/>
                  <a:moveTo>
                    <a:pt x="161601" y="829866"/>
                  </a:moveTo>
                  <a:cubicBezTo>
                    <a:pt x="175805" y="829866"/>
                    <a:pt x="187319" y="841380"/>
                    <a:pt x="187319" y="855583"/>
                  </a:cubicBezTo>
                  <a:cubicBezTo>
                    <a:pt x="187319" y="869787"/>
                    <a:pt x="175805" y="881301"/>
                    <a:pt x="161601" y="881301"/>
                  </a:cubicBezTo>
                  <a:cubicBezTo>
                    <a:pt x="147398" y="881301"/>
                    <a:pt x="135884" y="869787"/>
                    <a:pt x="135884" y="855583"/>
                  </a:cubicBezTo>
                  <a:cubicBezTo>
                    <a:pt x="135884" y="841380"/>
                    <a:pt x="147398" y="829866"/>
                    <a:pt x="161601" y="829866"/>
                  </a:cubicBezTo>
                  <a:close/>
                  <a:moveTo>
                    <a:pt x="71819" y="829866"/>
                  </a:moveTo>
                  <a:cubicBezTo>
                    <a:pt x="86022" y="829866"/>
                    <a:pt x="97536" y="841380"/>
                    <a:pt x="97536" y="855583"/>
                  </a:cubicBezTo>
                  <a:cubicBezTo>
                    <a:pt x="97536" y="869787"/>
                    <a:pt x="86022" y="881301"/>
                    <a:pt x="71819" y="881301"/>
                  </a:cubicBezTo>
                  <a:cubicBezTo>
                    <a:pt x="57615" y="881301"/>
                    <a:pt x="46101" y="869787"/>
                    <a:pt x="46101" y="855583"/>
                  </a:cubicBezTo>
                  <a:cubicBezTo>
                    <a:pt x="46101" y="841380"/>
                    <a:pt x="57615" y="829866"/>
                    <a:pt x="71819" y="829866"/>
                  </a:cubicBezTo>
                  <a:close/>
                  <a:moveTo>
                    <a:pt x="924697" y="786184"/>
                  </a:moveTo>
                  <a:cubicBezTo>
                    <a:pt x="938232" y="786184"/>
                    <a:pt x="949205" y="797157"/>
                    <a:pt x="949205" y="810692"/>
                  </a:cubicBezTo>
                  <a:cubicBezTo>
                    <a:pt x="949205" y="824227"/>
                    <a:pt x="938232" y="835200"/>
                    <a:pt x="924697" y="835200"/>
                  </a:cubicBezTo>
                  <a:cubicBezTo>
                    <a:pt x="911162" y="835200"/>
                    <a:pt x="900189" y="824227"/>
                    <a:pt x="900189" y="810692"/>
                  </a:cubicBezTo>
                  <a:cubicBezTo>
                    <a:pt x="900189" y="797157"/>
                    <a:pt x="911162" y="786184"/>
                    <a:pt x="924697" y="786184"/>
                  </a:cubicBezTo>
                  <a:close/>
                  <a:moveTo>
                    <a:pt x="834924" y="786184"/>
                  </a:moveTo>
                  <a:cubicBezTo>
                    <a:pt x="848459" y="786184"/>
                    <a:pt x="859432" y="797157"/>
                    <a:pt x="859432" y="810692"/>
                  </a:cubicBezTo>
                  <a:cubicBezTo>
                    <a:pt x="859432" y="824227"/>
                    <a:pt x="848459" y="835200"/>
                    <a:pt x="834924" y="835200"/>
                  </a:cubicBezTo>
                  <a:cubicBezTo>
                    <a:pt x="821389" y="835200"/>
                    <a:pt x="810416" y="824227"/>
                    <a:pt x="810416" y="810692"/>
                  </a:cubicBezTo>
                  <a:cubicBezTo>
                    <a:pt x="810416" y="797157"/>
                    <a:pt x="821389" y="786184"/>
                    <a:pt x="834924" y="786184"/>
                  </a:cubicBezTo>
                  <a:close/>
                  <a:moveTo>
                    <a:pt x="745150" y="786184"/>
                  </a:moveTo>
                  <a:cubicBezTo>
                    <a:pt x="758685" y="786184"/>
                    <a:pt x="769658" y="797157"/>
                    <a:pt x="769658" y="810692"/>
                  </a:cubicBezTo>
                  <a:cubicBezTo>
                    <a:pt x="769658" y="824227"/>
                    <a:pt x="758685" y="835200"/>
                    <a:pt x="745150" y="835200"/>
                  </a:cubicBezTo>
                  <a:cubicBezTo>
                    <a:pt x="731615" y="835200"/>
                    <a:pt x="720642" y="824227"/>
                    <a:pt x="720642" y="810692"/>
                  </a:cubicBezTo>
                  <a:cubicBezTo>
                    <a:pt x="720642" y="797157"/>
                    <a:pt x="731615" y="786184"/>
                    <a:pt x="745150" y="786184"/>
                  </a:cubicBezTo>
                  <a:close/>
                  <a:moveTo>
                    <a:pt x="655377" y="786184"/>
                  </a:moveTo>
                  <a:cubicBezTo>
                    <a:pt x="668912" y="786184"/>
                    <a:pt x="679885" y="797157"/>
                    <a:pt x="679885" y="810692"/>
                  </a:cubicBezTo>
                  <a:cubicBezTo>
                    <a:pt x="679885" y="824227"/>
                    <a:pt x="668912" y="835200"/>
                    <a:pt x="655377" y="835200"/>
                  </a:cubicBezTo>
                  <a:cubicBezTo>
                    <a:pt x="641842" y="835200"/>
                    <a:pt x="630869" y="824227"/>
                    <a:pt x="630869" y="810692"/>
                  </a:cubicBezTo>
                  <a:cubicBezTo>
                    <a:pt x="630869" y="797157"/>
                    <a:pt x="641842" y="786184"/>
                    <a:pt x="655377" y="786184"/>
                  </a:cubicBezTo>
                  <a:close/>
                  <a:moveTo>
                    <a:pt x="565595" y="786184"/>
                  </a:moveTo>
                  <a:cubicBezTo>
                    <a:pt x="579130" y="786184"/>
                    <a:pt x="590103" y="797157"/>
                    <a:pt x="590103" y="810692"/>
                  </a:cubicBezTo>
                  <a:cubicBezTo>
                    <a:pt x="590103" y="824227"/>
                    <a:pt x="579130" y="835200"/>
                    <a:pt x="565595" y="835200"/>
                  </a:cubicBezTo>
                  <a:cubicBezTo>
                    <a:pt x="552060" y="835200"/>
                    <a:pt x="541087" y="824227"/>
                    <a:pt x="541087" y="810692"/>
                  </a:cubicBezTo>
                  <a:cubicBezTo>
                    <a:pt x="541087" y="797157"/>
                    <a:pt x="552059" y="786184"/>
                    <a:pt x="565595" y="786184"/>
                  </a:cubicBezTo>
                  <a:close/>
                  <a:moveTo>
                    <a:pt x="475822" y="786184"/>
                  </a:moveTo>
                  <a:cubicBezTo>
                    <a:pt x="489357" y="786184"/>
                    <a:pt x="500330" y="797157"/>
                    <a:pt x="500330" y="810692"/>
                  </a:cubicBezTo>
                  <a:cubicBezTo>
                    <a:pt x="500330" y="824227"/>
                    <a:pt x="489357" y="835200"/>
                    <a:pt x="475822" y="835200"/>
                  </a:cubicBezTo>
                  <a:cubicBezTo>
                    <a:pt x="462287" y="835200"/>
                    <a:pt x="451314" y="824227"/>
                    <a:pt x="451314" y="810692"/>
                  </a:cubicBezTo>
                  <a:cubicBezTo>
                    <a:pt x="451314" y="797157"/>
                    <a:pt x="462286" y="786184"/>
                    <a:pt x="475822" y="786184"/>
                  </a:cubicBezTo>
                  <a:close/>
                  <a:moveTo>
                    <a:pt x="386048" y="786184"/>
                  </a:moveTo>
                  <a:cubicBezTo>
                    <a:pt x="399583" y="786184"/>
                    <a:pt x="410556" y="797157"/>
                    <a:pt x="410556" y="810692"/>
                  </a:cubicBezTo>
                  <a:cubicBezTo>
                    <a:pt x="410556" y="824227"/>
                    <a:pt x="399583" y="835200"/>
                    <a:pt x="386048" y="835200"/>
                  </a:cubicBezTo>
                  <a:cubicBezTo>
                    <a:pt x="372513" y="835200"/>
                    <a:pt x="361540" y="824227"/>
                    <a:pt x="361540" y="810692"/>
                  </a:cubicBezTo>
                  <a:cubicBezTo>
                    <a:pt x="361540" y="797157"/>
                    <a:pt x="372512" y="786184"/>
                    <a:pt x="386048" y="786184"/>
                  </a:cubicBezTo>
                  <a:close/>
                  <a:moveTo>
                    <a:pt x="296266" y="786184"/>
                  </a:moveTo>
                  <a:cubicBezTo>
                    <a:pt x="309801" y="786184"/>
                    <a:pt x="320774" y="797157"/>
                    <a:pt x="320774" y="810692"/>
                  </a:cubicBezTo>
                  <a:cubicBezTo>
                    <a:pt x="320774" y="824227"/>
                    <a:pt x="309801" y="835200"/>
                    <a:pt x="296266" y="835200"/>
                  </a:cubicBezTo>
                  <a:cubicBezTo>
                    <a:pt x="282731" y="835200"/>
                    <a:pt x="271758" y="824227"/>
                    <a:pt x="271758" y="810692"/>
                  </a:cubicBezTo>
                  <a:cubicBezTo>
                    <a:pt x="271758" y="797157"/>
                    <a:pt x="282731" y="786184"/>
                    <a:pt x="296266" y="786184"/>
                  </a:cubicBezTo>
                  <a:close/>
                  <a:moveTo>
                    <a:pt x="206483" y="786184"/>
                  </a:moveTo>
                  <a:cubicBezTo>
                    <a:pt x="220018" y="786184"/>
                    <a:pt x="230991" y="797157"/>
                    <a:pt x="230991" y="810692"/>
                  </a:cubicBezTo>
                  <a:cubicBezTo>
                    <a:pt x="230991" y="824227"/>
                    <a:pt x="220018" y="835200"/>
                    <a:pt x="206483" y="835200"/>
                  </a:cubicBezTo>
                  <a:cubicBezTo>
                    <a:pt x="192948" y="835200"/>
                    <a:pt x="181975" y="824227"/>
                    <a:pt x="181975" y="810692"/>
                  </a:cubicBezTo>
                  <a:cubicBezTo>
                    <a:pt x="181975" y="797157"/>
                    <a:pt x="192948" y="786184"/>
                    <a:pt x="206483" y="786184"/>
                  </a:cubicBezTo>
                  <a:close/>
                  <a:moveTo>
                    <a:pt x="116710" y="786184"/>
                  </a:moveTo>
                  <a:cubicBezTo>
                    <a:pt x="130245" y="786184"/>
                    <a:pt x="141218" y="797157"/>
                    <a:pt x="141218" y="810692"/>
                  </a:cubicBezTo>
                  <a:cubicBezTo>
                    <a:pt x="141218" y="824227"/>
                    <a:pt x="130245" y="835200"/>
                    <a:pt x="116710" y="835200"/>
                  </a:cubicBezTo>
                  <a:cubicBezTo>
                    <a:pt x="103175" y="835200"/>
                    <a:pt x="92202" y="824227"/>
                    <a:pt x="92202" y="810692"/>
                  </a:cubicBezTo>
                  <a:cubicBezTo>
                    <a:pt x="92202" y="797157"/>
                    <a:pt x="103175" y="786184"/>
                    <a:pt x="116710" y="786184"/>
                  </a:cubicBezTo>
                  <a:close/>
                  <a:moveTo>
                    <a:pt x="26937" y="786184"/>
                  </a:moveTo>
                  <a:cubicBezTo>
                    <a:pt x="40472" y="786184"/>
                    <a:pt x="51445" y="797157"/>
                    <a:pt x="51445" y="810692"/>
                  </a:cubicBezTo>
                  <a:cubicBezTo>
                    <a:pt x="51445" y="824227"/>
                    <a:pt x="40472" y="835200"/>
                    <a:pt x="26937" y="835200"/>
                  </a:cubicBezTo>
                  <a:cubicBezTo>
                    <a:pt x="13402" y="835200"/>
                    <a:pt x="2429" y="824227"/>
                    <a:pt x="2429" y="810692"/>
                  </a:cubicBezTo>
                  <a:cubicBezTo>
                    <a:pt x="2429" y="797157"/>
                    <a:pt x="13402" y="786184"/>
                    <a:pt x="26937" y="786184"/>
                  </a:cubicBezTo>
                  <a:close/>
                  <a:moveTo>
                    <a:pt x="879815" y="742503"/>
                  </a:moveTo>
                  <a:cubicBezTo>
                    <a:pt x="892682" y="742503"/>
                    <a:pt x="903113" y="752934"/>
                    <a:pt x="903113" y="765801"/>
                  </a:cubicBezTo>
                  <a:cubicBezTo>
                    <a:pt x="903113" y="778668"/>
                    <a:pt x="892682" y="789099"/>
                    <a:pt x="879815" y="789099"/>
                  </a:cubicBezTo>
                  <a:cubicBezTo>
                    <a:pt x="866948" y="789099"/>
                    <a:pt x="856517" y="778668"/>
                    <a:pt x="856517" y="765801"/>
                  </a:cubicBezTo>
                  <a:cubicBezTo>
                    <a:pt x="856517" y="752934"/>
                    <a:pt x="866948" y="742503"/>
                    <a:pt x="879815" y="742503"/>
                  </a:cubicBezTo>
                  <a:close/>
                  <a:moveTo>
                    <a:pt x="790041" y="742503"/>
                  </a:moveTo>
                  <a:cubicBezTo>
                    <a:pt x="802908" y="742503"/>
                    <a:pt x="813339" y="752934"/>
                    <a:pt x="813339" y="765801"/>
                  </a:cubicBezTo>
                  <a:cubicBezTo>
                    <a:pt x="813339" y="778668"/>
                    <a:pt x="802908" y="789099"/>
                    <a:pt x="790041" y="789099"/>
                  </a:cubicBezTo>
                  <a:cubicBezTo>
                    <a:pt x="777174" y="789099"/>
                    <a:pt x="766743" y="778668"/>
                    <a:pt x="766743" y="765801"/>
                  </a:cubicBezTo>
                  <a:cubicBezTo>
                    <a:pt x="766743" y="752934"/>
                    <a:pt x="777174" y="742503"/>
                    <a:pt x="790041" y="742503"/>
                  </a:cubicBezTo>
                  <a:close/>
                  <a:moveTo>
                    <a:pt x="700259" y="742503"/>
                  </a:moveTo>
                  <a:cubicBezTo>
                    <a:pt x="713126" y="742503"/>
                    <a:pt x="723557" y="752934"/>
                    <a:pt x="723557" y="765801"/>
                  </a:cubicBezTo>
                  <a:cubicBezTo>
                    <a:pt x="723557" y="778668"/>
                    <a:pt x="713126" y="789099"/>
                    <a:pt x="700259" y="789099"/>
                  </a:cubicBezTo>
                  <a:cubicBezTo>
                    <a:pt x="687392" y="789099"/>
                    <a:pt x="676961" y="778668"/>
                    <a:pt x="676961" y="765801"/>
                  </a:cubicBezTo>
                  <a:cubicBezTo>
                    <a:pt x="676961" y="752934"/>
                    <a:pt x="687392" y="742503"/>
                    <a:pt x="700259" y="742503"/>
                  </a:cubicBezTo>
                  <a:close/>
                  <a:moveTo>
                    <a:pt x="610486" y="742503"/>
                  </a:moveTo>
                  <a:cubicBezTo>
                    <a:pt x="623353" y="742503"/>
                    <a:pt x="633784" y="752934"/>
                    <a:pt x="633784" y="765801"/>
                  </a:cubicBezTo>
                  <a:cubicBezTo>
                    <a:pt x="633784" y="778668"/>
                    <a:pt x="623353" y="789099"/>
                    <a:pt x="610486" y="789099"/>
                  </a:cubicBezTo>
                  <a:cubicBezTo>
                    <a:pt x="597619" y="789099"/>
                    <a:pt x="587188" y="778668"/>
                    <a:pt x="587188" y="765801"/>
                  </a:cubicBezTo>
                  <a:cubicBezTo>
                    <a:pt x="587188" y="752934"/>
                    <a:pt x="597619" y="742503"/>
                    <a:pt x="610486" y="742503"/>
                  </a:cubicBezTo>
                  <a:close/>
                  <a:moveTo>
                    <a:pt x="520703" y="742503"/>
                  </a:moveTo>
                  <a:cubicBezTo>
                    <a:pt x="533570" y="742503"/>
                    <a:pt x="544001" y="752934"/>
                    <a:pt x="544001" y="765801"/>
                  </a:cubicBezTo>
                  <a:cubicBezTo>
                    <a:pt x="544001" y="778668"/>
                    <a:pt x="533570" y="789099"/>
                    <a:pt x="520703" y="789099"/>
                  </a:cubicBezTo>
                  <a:cubicBezTo>
                    <a:pt x="507836" y="789099"/>
                    <a:pt x="497405" y="778668"/>
                    <a:pt x="497405" y="765801"/>
                  </a:cubicBezTo>
                  <a:cubicBezTo>
                    <a:pt x="497405" y="752934"/>
                    <a:pt x="507836" y="742503"/>
                    <a:pt x="520703" y="742503"/>
                  </a:cubicBezTo>
                  <a:close/>
                  <a:moveTo>
                    <a:pt x="430930" y="742503"/>
                  </a:moveTo>
                  <a:cubicBezTo>
                    <a:pt x="443797" y="742503"/>
                    <a:pt x="454228" y="752934"/>
                    <a:pt x="454228" y="765801"/>
                  </a:cubicBezTo>
                  <a:cubicBezTo>
                    <a:pt x="454228" y="778668"/>
                    <a:pt x="443797" y="789099"/>
                    <a:pt x="430930" y="789099"/>
                  </a:cubicBezTo>
                  <a:cubicBezTo>
                    <a:pt x="418063" y="789099"/>
                    <a:pt x="407632" y="778668"/>
                    <a:pt x="407632" y="765801"/>
                  </a:cubicBezTo>
                  <a:cubicBezTo>
                    <a:pt x="407632" y="752934"/>
                    <a:pt x="418063" y="742503"/>
                    <a:pt x="430930" y="742503"/>
                  </a:cubicBezTo>
                  <a:close/>
                  <a:moveTo>
                    <a:pt x="341157" y="742503"/>
                  </a:moveTo>
                  <a:cubicBezTo>
                    <a:pt x="354024" y="742503"/>
                    <a:pt x="364455" y="752934"/>
                    <a:pt x="364455" y="765801"/>
                  </a:cubicBezTo>
                  <a:cubicBezTo>
                    <a:pt x="364455" y="778668"/>
                    <a:pt x="354024" y="789099"/>
                    <a:pt x="341157" y="789099"/>
                  </a:cubicBezTo>
                  <a:cubicBezTo>
                    <a:pt x="328290" y="789099"/>
                    <a:pt x="317859" y="778668"/>
                    <a:pt x="317859" y="765801"/>
                  </a:cubicBezTo>
                  <a:cubicBezTo>
                    <a:pt x="317859" y="752934"/>
                    <a:pt x="328290" y="742503"/>
                    <a:pt x="341157" y="742503"/>
                  </a:cubicBezTo>
                  <a:close/>
                  <a:moveTo>
                    <a:pt x="251384" y="742503"/>
                  </a:moveTo>
                  <a:cubicBezTo>
                    <a:pt x="264251" y="742503"/>
                    <a:pt x="274682" y="752934"/>
                    <a:pt x="274682" y="765801"/>
                  </a:cubicBezTo>
                  <a:cubicBezTo>
                    <a:pt x="274682" y="778668"/>
                    <a:pt x="264251" y="789099"/>
                    <a:pt x="251384" y="789099"/>
                  </a:cubicBezTo>
                  <a:cubicBezTo>
                    <a:pt x="238517" y="789099"/>
                    <a:pt x="228086" y="778668"/>
                    <a:pt x="228086" y="765801"/>
                  </a:cubicBezTo>
                  <a:cubicBezTo>
                    <a:pt x="228086" y="752934"/>
                    <a:pt x="238517" y="742503"/>
                    <a:pt x="251384" y="742503"/>
                  </a:cubicBezTo>
                  <a:close/>
                  <a:moveTo>
                    <a:pt x="161601" y="742503"/>
                  </a:moveTo>
                  <a:cubicBezTo>
                    <a:pt x="174468" y="742503"/>
                    <a:pt x="184899" y="752934"/>
                    <a:pt x="184899" y="765801"/>
                  </a:cubicBezTo>
                  <a:cubicBezTo>
                    <a:pt x="184899" y="778668"/>
                    <a:pt x="174468" y="789099"/>
                    <a:pt x="161601" y="789099"/>
                  </a:cubicBezTo>
                  <a:cubicBezTo>
                    <a:pt x="148734" y="789099"/>
                    <a:pt x="138303" y="778668"/>
                    <a:pt x="138303" y="765801"/>
                  </a:cubicBezTo>
                  <a:cubicBezTo>
                    <a:pt x="138303" y="752934"/>
                    <a:pt x="148734" y="742503"/>
                    <a:pt x="161601" y="742503"/>
                  </a:cubicBezTo>
                  <a:close/>
                  <a:moveTo>
                    <a:pt x="71828" y="742503"/>
                  </a:moveTo>
                  <a:cubicBezTo>
                    <a:pt x="84695" y="742503"/>
                    <a:pt x="95126" y="752934"/>
                    <a:pt x="95126" y="765801"/>
                  </a:cubicBezTo>
                  <a:cubicBezTo>
                    <a:pt x="95126" y="778668"/>
                    <a:pt x="84695" y="789099"/>
                    <a:pt x="71828" y="789099"/>
                  </a:cubicBezTo>
                  <a:cubicBezTo>
                    <a:pt x="58961" y="789099"/>
                    <a:pt x="48530" y="778668"/>
                    <a:pt x="48530" y="765801"/>
                  </a:cubicBezTo>
                  <a:cubicBezTo>
                    <a:pt x="48530" y="752934"/>
                    <a:pt x="58961" y="742503"/>
                    <a:pt x="71828" y="742503"/>
                  </a:cubicBezTo>
                  <a:close/>
                  <a:moveTo>
                    <a:pt x="296266" y="698831"/>
                  </a:moveTo>
                  <a:cubicBezTo>
                    <a:pt x="308460" y="698831"/>
                    <a:pt x="318345" y="708716"/>
                    <a:pt x="318345" y="720910"/>
                  </a:cubicBezTo>
                  <a:cubicBezTo>
                    <a:pt x="318345" y="733104"/>
                    <a:pt x="308460" y="742989"/>
                    <a:pt x="296266" y="742989"/>
                  </a:cubicBezTo>
                  <a:cubicBezTo>
                    <a:pt x="284072" y="742989"/>
                    <a:pt x="274187" y="733104"/>
                    <a:pt x="274187" y="720910"/>
                  </a:cubicBezTo>
                  <a:cubicBezTo>
                    <a:pt x="274187" y="708716"/>
                    <a:pt x="284072" y="698831"/>
                    <a:pt x="296266" y="698831"/>
                  </a:cubicBezTo>
                  <a:close/>
                  <a:moveTo>
                    <a:pt x="924696" y="698821"/>
                  </a:moveTo>
                  <a:cubicBezTo>
                    <a:pt x="936896" y="698821"/>
                    <a:pt x="946785" y="708710"/>
                    <a:pt x="946785" y="720909"/>
                  </a:cubicBezTo>
                  <a:cubicBezTo>
                    <a:pt x="946785" y="733109"/>
                    <a:pt x="936896" y="742998"/>
                    <a:pt x="924696" y="742998"/>
                  </a:cubicBezTo>
                  <a:cubicBezTo>
                    <a:pt x="912497" y="742998"/>
                    <a:pt x="902608" y="733109"/>
                    <a:pt x="902608" y="720909"/>
                  </a:cubicBezTo>
                  <a:cubicBezTo>
                    <a:pt x="902608" y="708710"/>
                    <a:pt x="912497" y="698821"/>
                    <a:pt x="924696" y="698821"/>
                  </a:cubicBezTo>
                  <a:close/>
                  <a:moveTo>
                    <a:pt x="834923" y="698821"/>
                  </a:moveTo>
                  <a:cubicBezTo>
                    <a:pt x="847123" y="698821"/>
                    <a:pt x="857012" y="708710"/>
                    <a:pt x="857012" y="720909"/>
                  </a:cubicBezTo>
                  <a:cubicBezTo>
                    <a:pt x="857012" y="733109"/>
                    <a:pt x="847123" y="742998"/>
                    <a:pt x="834923" y="742998"/>
                  </a:cubicBezTo>
                  <a:cubicBezTo>
                    <a:pt x="822724" y="742998"/>
                    <a:pt x="812835" y="733109"/>
                    <a:pt x="812835" y="720909"/>
                  </a:cubicBezTo>
                  <a:cubicBezTo>
                    <a:pt x="812835" y="708710"/>
                    <a:pt x="822724" y="698821"/>
                    <a:pt x="834923" y="698821"/>
                  </a:cubicBezTo>
                  <a:close/>
                  <a:moveTo>
                    <a:pt x="745151" y="698821"/>
                  </a:moveTo>
                  <a:cubicBezTo>
                    <a:pt x="757350" y="698821"/>
                    <a:pt x="767239" y="708710"/>
                    <a:pt x="767239" y="720909"/>
                  </a:cubicBezTo>
                  <a:cubicBezTo>
                    <a:pt x="767239" y="733109"/>
                    <a:pt x="757350" y="742998"/>
                    <a:pt x="745151" y="742998"/>
                  </a:cubicBezTo>
                  <a:cubicBezTo>
                    <a:pt x="732951" y="742998"/>
                    <a:pt x="723062" y="733109"/>
                    <a:pt x="723062" y="720909"/>
                  </a:cubicBezTo>
                  <a:cubicBezTo>
                    <a:pt x="723062" y="708710"/>
                    <a:pt x="732951" y="698821"/>
                    <a:pt x="745151" y="698821"/>
                  </a:cubicBezTo>
                  <a:close/>
                  <a:moveTo>
                    <a:pt x="655367" y="698821"/>
                  </a:moveTo>
                  <a:cubicBezTo>
                    <a:pt x="667567" y="698821"/>
                    <a:pt x="677456" y="708710"/>
                    <a:pt x="677456" y="720909"/>
                  </a:cubicBezTo>
                  <a:cubicBezTo>
                    <a:pt x="677456" y="733109"/>
                    <a:pt x="667567" y="742998"/>
                    <a:pt x="655367" y="742998"/>
                  </a:cubicBezTo>
                  <a:cubicBezTo>
                    <a:pt x="643168" y="742998"/>
                    <a:pt x="633279" y="733109"/>
                    <a:pt x="633279" y="720909"/>
                  </a:cubicBezTo>
                  <a:cubicBezTo>
                    <a:pt x="633279" y="708710"/>
                    <a:pt x="643168" y="698821"/>
                    <a:pt x="655367" y="698821"/>
                  </a:cubicBezTo>
                  <a:close/>
                  <a:moveTo>
                    <a:pt x="565604" y="698821"/>
                  </a:moveTo>
                  <a:cubicBezTo>
                    <a:pt x="577804" y="698821"/>
                    <a:pt x="587693" y="708710"/>
                    <a:pt x="587693" y="720909"/>
                  </a:cubicBezTo>
                  <a:cubicBezTo>
                    <a:pt x="587693" y="733109"/>
                    <a:pt x="577804" y="742998"/>
                    <a:pt x="565604" y="742998"/>
                  </a:cubicBezTo>
                  <a:cubicBezTo>
                    <a:pt x="553405" y="742998"/>
                    <a:pt x="543516" y="733109"/>
                    <a:pt x="543516" y="720909"/>
                  </a:cubicBezTo>
                  <a:cubicBezTo>
                    <a:pt x="543516" y="708710"/>
                    <a:pt x="553405" y="698821"/>
                    <a:pt x="565604" y="698821"/>
                  </a:cubicBezTo>
                  <a:close/>
                  <a:moveTo>
                    <a:pt x="475821" y="698821"/>
                  </a:moveTo>
                  <a:cubicBezTo>
                    <a:pt x="488021" y="698821"/>
                    <a:pt x="497910" y="708710"/>
                    <a:pt x="497910" y="720909"/>
                  </a:cubicBezTo>
                  <a:cubicBezTo>
                    <a:pt x="497910" y="733109"/>
                    <a:pt x="488021" y="742998"/>
                    <a:pt x="475821" y="742998"/>
                  </a:cubicBezTo>
                  <a:cubicBezTo>
                    <a:pt x="463622" y="742998"/>
                    <a:pt x="453733" y="733109"/>
                    <a:pt x="453733" y="720909"/>
                  </a:cubicBezTo>
                  <a:cubicBezTo>
                    <a:pt x="453733" y="708710"/>
                    <a:pt x="463622" y="698821"/>
                    <a:pt x="475821" y="698821"/>
                  </a:cubicBezTo>
                  <a:close/>
                  <a:moveTo>
                    <a:pt x="386038" y="698821"/>
                  </a:moveTo>
                  <a:cubicBezTo>
                    <a:pt x="398238" y="698821"/>
                    <a:pt x="408127" y="708710"/>
                    <a:pt x="408127" y="720909"/>
                  </a:cubicBezTo>
                  <a:cubicBezTo>
                    <a:pt x="408127" y="733109"/>
                    <a:pt x="398238" y="742998"/>
                    <a:pt x="386038" y="742998"/>
                  </a:cubicBezTo>
                  <a:cubicBezTo>
                    <a:pt x="373839" y="742998"/>
                    <a:pt x="363950" y="733109"/>
                    <a:pt x="363950" y="720909"/>
                  </a:cubicBezTo>
                  <a:cubicBezTo>
                    <a:pt x="363950" y="708710"/>
                    <a:pt x="373839" y="698821"/>
                    <a:pt x="386038" y="698821"/>
                  </a:cubicBezTo>
                  <a:close/>
                  <a:moveTo>
                    <a:pt x="206492" y="698821"/>
                  </a:moveTo>
                  <a:cubicBezTo>
                    <a:pt x="218692" y="698821"/>
                    <a:pt x="228581" y="708710"/>
                    <a:pt x="228581" y="720909"/>
                  </a:cubicBezTo>
                  <a:cubicBezTo>
                    <a:pt x="228581" y="733109"/>
                    <a:pt x="218692" y="742998"/>
                    <a:pt x="206492" y="742998"/>
                  </a:cubicBezTo>
                  <a:cubicBezTo>
                    <a:pt x="194293" y="742998"/>
                    <a:pt x="184404" y="733109"/>
                    <a:pt x="184404" y="720909"/>
                  </a:cubicBezTo>
                  <a:cubicBezTo>
                    <a:pt x="184404" y="708710"/>
                    <a:pt x="194293" y="698821"/>
                    <a:pt x="206492" y="698821"/>
                  </a:cubicBezTo>
                  <a:close/>
                  <a:moveTo>
                    <a:pt x="116719" y="698821"/>
                  </a:moveTo>
                  <a:cubicBezTo>
                    <a:pt x="128919" y="698821"/>
                    <a:pt x="138808" y="708710"/>
                    <a:pt x="138808" y="720909"/>
                  </a:cubicBezTo>
                  <a:cubicBezTo>
                    <a:pt x="138808" y="733109"/>
                    <a:pt x="128919" y="742998"/>
                    <a:pt x="116719" y="742998"/>
                  </a:cubicBezTo>
                  <a:cubicBezTo>
                    <a:pt x="104520" y="742998"/>
                    <a:pt x="94631" y="733109"/>
                    <a:pt x="94631" y="720909"/>
                  </a:cubicBezTo>
                  <a:cubicBezTo>
                    <a:pt x="94631" y="708710"/>
                    <a:pt x="104520" y="698821"/>
                    <a:pt x="116719" y="698821"/>
                  </a:cubicBezTo>
                  <a:close/>
                  <a:moveTo>
                    <a:pt x="26936" y="698821"/>
                  </a:moveTo>
                  <a:cubicBezTo>
                    <a:pt x="39136" y="698821"/>
                    <a:pt x="49025" y="708710"/>
                    <a:pt x="49025" y="720909"/>
                  </a:cubicBezTo>
                  <a:cubicBezTo>
                    <a:pt x="49025" y="733109"/>
                    <a:pt x="39136" y="742998"/>
                    <a:pt x="26936" y="742998"/>
                  </a:cubicBezTo>
                  <a:cubicBezTo>
                    <a:pt x="14737" y="742998"/>
                    <a:pt x="4848" y="733109"/>
                    <a:pt x="4848" y="720909"/>
                  </a:cubicBezTo>
                  <a:cubicBezTo>
                    <a:pt x="4848" y="708710"/>
                    <a:pt x="14737" y="698821"/>
                    <a:pt x="26936" y="698821"/>
                  </a:cubicBezTo>
                  <a:close/>
                  <a:moveTo>
                    <a:pt x="879814" y="655158"/>
                  </a:moveTo>
                  <a:cubicBezTo>
                    <a:pt x="891340" y="655158"/>
                    <a:pt x="900684" y="664501"/>
                    <a:pt x="900684" y="676027"/>
                  </a:cubicBezTo>
                  <a:cubicBezTo>
                    <a:pt x="900684" y="687553"/>
                    <a:pt x="891340" y="696897"/>
                    <a:pt x="879814" y="696897"/>
                  </a:cubicBezTo>
                  <a:cubicBezTo>
                    <a:pt x="868288" y="696897"/>
                    <a:pt x="858945" y="687553"/>
                    <a:pt x="858945" y="676027"/>
                  </a:cubicBezTo>
                  <a:cubicBezTo>
                    <a:pt x="858945" y="664502"/>
                    <a:pt x="868288" y="655158"/>
                    <a:pt x="879814" y="655158"/>
                  </a:cubicBezTo>
                  <a:close/>
                  <a:moveTo>
                    <a:pt x="700259" y="655158"/>
                  </a:moveTo>
                  <a:cubicBezTo>
                    <a:pt x="711785" y="655158"/>
                    <a:pt x="721129" y="664501"/>
                    <a:pt x="721129" y="676027"/>
                  </a:cubicBezTo>
                  <a:cubicBezTo>
                    <a:pt x="721129" y="687553"/>
                    <a:pt x="711785" y="696897"/>
                    <a:pt x="700259" y="696897"/>
                  </a:cubicBezTo>
                  <a:cubicBezTo>
                    <a:pt x="688734" y="696897"/>
                    <a:pt x="679390" y="687553"/>
                    <a:pt x="679390" y="676027"/>
                  </a:cubicBezTo>
                  <a:cubicBezTo>
                    <a:pt x="679390" y="664502"/>
                    <a:pt x="688733" y="655158"/>
                    <a:pt x="700259" y="655158"/>
                  </a:cubicBezTo>
                  <a:close/>
                  <a:moveTo>
                    <a:pt x="610486" y="655158"/>
                  </a:moveTo>
                  <a:cubicBezTo>
                    <a:pt x="622012" y="655158"/>
                    <a:pt x="631356" y="664501"/>
                    <a:pt x="631356" y="676027"/>
                  </a:cubicBezTo>
                  <a:cubicBezTo>
                    <a:pt x="631356" y="687553"/>
                    <a:pt x="622012" y="696897"/>
                    <a:pt x="610486" y="696897"/>
                  </a:cubicBezTo>
                  <a:cubicBezTo>
                    <a:pt x="598960" y="696897"/>
                    <a:pt x="589617" y="687553"/>
                    <a:pt x="589617" y="676027"/>
                  </a:cubicBezTo>
                  <a:cubicBezTo>
                    <a:pt x="589617" y="664502"/>
                    <a:pt x="598960" y="655158"/>
                    <a:pt x="610486" y="655158"/>
                  </a:cubicBezTo>
                  <a:close/>
                  <a:moveTo>
                    <a:pt x="430930" y="655158"/>
                  </a:moveTo>
                  <a:cubicBezTo>
                    <a:pt x="442456" y="655158"/>
                    <a:pt x="451800" y="664501"/>
                    <a:pt x="451800" y="676027"/>
                  </a:cubicBezTo>
                  <a:cubicBezTo>
                    <a:pt x="451800" y="687553"/>
                    <a:pt x="442456" y="696897"/>
                    <a:pt x="430930" y="696897"/>
                  </a:cubicBezTo>
                  <a:cubicBezTo>
                    <a:pt x="419404" y="696897"/>
                    <a:pt x="410061" y="687553"/>
                    <a:pt x="410061" y="676027"/>
                  </a:cubicBezTo>
                  <a:cubicBezTo>
                    <a:pt x="410061" y="664502"/>
                    <a:pt x="419404" y="655158"/>
                    <a:pt x="430930" y="655158"/>
                  </a:cubicBezTo>
                  <a:close/>
                  <a:moveTo>
                    <a:pt x="341157" y="655158"/>
                  </a:moveTo>
                  <a:cubicBezTo>
                    <a:pt x="352683" y="655158"/>
                    <a:pt x="362027" y="664501"/>
                    <a:pt x="362027" y="676027"/>
                  </a:cubicBezTo>
                  <a:cubicBezTo>
                    <a:pt x="362027" y="687553"/>
                    <a:pt x="352683" y="696897"/>
                    <a:pt x="341157" y="696897"/>
                  </a:cubicBezTo>
                  <a:cubicBezTo>
                    <a:pt x="329631" y="696897"/>
                    <a:pt x="320288" y="687553"/>
                    <a:pt x="320288" y="676027"/>
                  </a:cubicBezTo>
                  <a:cubicBezTo>
                    <a:pt x="320288" y="664502"/>
                    <a:pt x="329631" y="655158"/>
                    <a:pt x="341157" y="655158"/>
                  </a:cubicBezTo>
                  <a:close/>
                  <a:moveTo>
                    <a:pt x="251374" y="655158"/>
                  </a:moveTo>
                  <a:cubicBezTo>
                    <a:pt x="262900" y="655158"/>
                    <a:pt x="272244" y="664501"/>
                    <a:pt x="272244" y="676027"/>
                  </a:cubicBezTo>
                  <a:cubicBezTo>
                    <a:pt x="272244" y="687553"/>
                    <a:pt x="262900" y="696897"/>
                    <a:pt x="251374" y="696897"/>
                  </a:cubicBezTo>
                  <a:cubicBezTo>
                    <a:pt x="239848" y="696897"/>
                    <a:pt x="230505" y="687553"/>
                    <a:pt x="230505" y="676027"/>
                  </a:cubicBezTo>
                  <a:cubicBezTo>
                    <a:pt x="230505" y="664502"/>
                    <a:pt x="239848" y="655158"/>
                    <a:pt x="251374" y="655158"/>
                  </a:cubicBezTo>
                  <a:close/>
                  <a:moveTo>
                    <a:pt x="161601" y="655158"/>
                  </a:moveTo>
                  <a:cubicBezTo>
                    <a:pt x="173127" y="655158"/>
                    <a:pt x="182471" y="664501"/>
                    <a:pt x="182471" y="676027"/>
                  </a:cubicBezTo>
                  <a:cubicBezTo>
                    <a:pt x="182471" y="687553"/>
                    <a:pt x="173127" y="696897"/>
                    <a:pt x="161601" y="696897"/>
                  </a:cubicBezTo>
                  <a:cubicBezTo>
                    <a:pt x="150075" y="696897"/>
                    <a:pt x="140732" y="687553"/>
                    <a:pt x="140732" y="676027"/>
                  </a:cubicBezTo>
                  <a:cubicBezTo>
                    <a:pt x="140732" y="664502"/>
                    <a:pt x="150075" y="655158"/>
                    <a:pt x="161601" y="655158"/>
                  </a:cubicBezTo>
                  <a:close/>
                  <a:moveTo>
                    <a:pt x="71828" y="655158"/>
                  </a:moveTo>
                  <a:cubicBezTo>
                    <a:pt x="83354" y="655158"/>
                    <a:pt x="92698" y="664501"/>
                    <a:pt x="92698" y="676027"/>
                  </a:cubicBezTo>
                  <a:cubicBezTo>
                    <a:pt x="92698" y="687553"/>
                    <a:pt x="83354" y="696897"/>
                    <a:pt x="71828" y="696897"/>
                  </a:cubicBezTo>
                  <a:cubicBezTo>
                    <a:pt x="60302" y="696897"/>
                    <a:pt x="50959" y="687553"/>
                    <a:pt x="50959" y="676027"/>
                  </a:cubicBezTo>
                  <a:cubicBezTo>
                    <a:pt x="50959" y="664502"/>
                    <a:pt x="60302" y="655158"/>
                    <a:pt x="71828" y="655158"/>
                  </a:cubicBezTo>
                  <a:close/>
                  <a:moveTo>
                    <a:pt x="790042" y="655149"/>
                  </a:moveTo>
                  <a:cubicBezTo>
                    <a:pt x="801573" y="655149"/>
                    <a:pt x="810921" y="664497"/>
                    <a:pt x="810921" y="676028"/>
                  </a:cubicBezTo>
                  <a:cubicBezTo>
                    <a:pt x="810921" y="687559"/>
                    <a:pt x="801573" y="696907"/>
                    <a:pt x="790042" y="696907"/>
                  </a:cubicBezTo>
                  <a:cubicBezTo>
                    <a:pt x="778511" y="696907"/>
                    <a:pt x="769163" y="687559"/>
                    <a:pt x="769163" y="676028"/>
                  </a:cubicBezTo>
                  <a:cubicBezTo>
                    <a:pt x="769163" y="664497"/>
                    <a:pt x="778511" y="655149"/>
                    <a:pt x="790042" y="655149"/>
                  </a:cubicBezTo>
                  <a:close/>
                  <a:moveTo>
                    <a:pt x="520703" y="655149"/>
                  </a:moveTo>
                  <a:cubicBezTo>
                    <a:pt x="532234" y="655149"/>
                    <a:pt x="541582" y="664497"/>
                    <a:pt x="541582" y="676028"/>
                  </a:cubicBezTo>
                  <a:cubicBezTo>
                    <a:pt x="541582" y="687559"/>
                    <a:pt x="532234" y="696907"/>
                    <a:pt x="520703" y="696907"/>
                  </a:cubicBezTo>
                  <a:cubicBezTo>
                    <a:pt x="509172" y="696907"/>
                    <a:pt x="499824" y="687559"/>
                    <a:pt x="499824" y="676028"/>
                  </a:cubicBezTo>
                  <a:cubicBezTo>
                    <a:pt x="499824" y="664497"/>
                    <a:pt x="509172" y="655149"/>
                    <a:pt x="520703" y="655149"/>
                  </a:cubicBezTo>
                  <a:close/>
                  <a:moveTo>
                    <a:pt x="924706" y="611477"/>
                  </a:moveTo>
                  <a:cubicBezTo>
                    <a:pt x="935563" y="611477"/>
                    <a:pt x="944365" y="620279"/>
                    <a:pt x="944365" y="631137"/>
                  </a:cubicBezTo>
                  <a:cubicBezTo>
                    <a:pt x="944365" y="641994"/>
                    <a:pt x="935563" y="650796"/>
                    <a:pt x="924706" y="650796"/>
                  </a:cubicBezTo>
                  <a:cubicBezTo>
                    <a:pt x="913848" y="650796"/>
                    <a:pt x="905046" y="641994"/>
                    <a:pt x="905046" y="631137"/>
                  </a:cubicBezTo>
                  <a:cubicBezTo>
                    <a:pt x="905046" y="620279"/>
                    <a:pt x="913848" y="611477"/>
                    <a:pt x="924706" y="611477"/>
                  </a:cubicBezTo>
                  <a:close/>
                  <a:moveTo>
                    <a:pt x="834924" y="611477"/>
                  </a:moveTo>
                  <a:cubicBezTo>
                    <a:pt x="845781" y="611477"/>
                    <a:pt x="854583" y="620279"/>
                    <a:pt x="854583" y="631137"/>
                  </a:cubicBezTo>
                  <a:cubicBezTo>
                    <a:pt x="854583" y="641994"/>
                    <a:pt x="845781" y="650796"/>
                    <a:pt x="834924" y="650796"/>
                  </a:cubicBezTo>
                  <a:cubicBezTo>
                    <a:pt x="824066" y="650796"/>
                    <a:pt x="815264" y="641994"/>
                    <a:pt x="815264" y="631137"/>
                  </a:cubicBezTo>
                  <a:cubicBezTo>
                    <a:pt x="815264" y="620279"/>
                    <a:pt x="824066" y="611477"/>
                    <a:pt x="834924" y="611477"/>
                  </a:cubicBezTo>
                  <a:close/>
                  <a:moveTo>
                    <a:pt x="745151" y="611477"/>
                  </a:moveTo>
                  <a:cubicBezTo>
                    <a:pt x="756008" y="611477"/>
                    <a:pt x="764810" y="620279"/>
                    <a:pt x="764810" y="631137"/>
                  </a:cubicBezTo>
                  <a:cubicBezTo>
                    <a:pt x="764810" y="641994"/>
                    <a:pt x="756008" y="650796"/>
                    <a:pt x="745151" y="650796"/>
                  </a:cubicBezTo>
                  <a:cubicBezTo>
                    <a:pt x="734293" y="650796"/>
                    <a:pt x="725491" y="641994"/>
                    <a:pt x="725491" y="631137"/>
                  </a:cubicBezTo>
                  <a:cubicBezTo>
                    <a:pt x="725491" y="620279"/>
                    <a:pt x="734293" y="611477"/>
                    <a:pt x="745151" y="611477"/>
                  </a:cubicBezTo>
                  <a:close/>
                  <a:moveTo>
                    <a:pt x="655368" y="611477"/>
                  </a:moveTo>
                  <a:cubicBezTo>
                    <a:pt x="666225" y="611477"/>
                    <a:pt x="675027" y="620279"/>
                    <a:pt x="675027" y="631137"/>
                  </a:cubicBezTo>
                  <a:cubicBezTo>
                    <a:pt x="675027" y="641994"/>
                    <a:pt x="666225" y="650796"/>
                    <a:pt x="655368" y="650796"/>
                  </a:cubicBezTo>
                  <a:cubicBezTo>
                    <a:pt x="644510" y="650796"/>
                    <a:pt x="635708" y="641994"/>
                    <a:pt x="635708" y="631137"/>
                  </a:cubicBezTo>
                  <a:cubicBezTo>
                    <a:pt x="635708" y="620279"/>
                    <a:pt x="644510" y="611477"/>
                    <a:pt x="655368" y="611477"/>
                  </a:cubicBezTo>
                  <a:close/>
                  <a:moveTo>
                    <a:pt x="565595" y="611477"/>
                  </a:moveTo>
                  <a:cubicBezTo>
                    <a:pt x="576452" y="611477"/>
                    <a:pt x="585254" y="620279"/>
                    <a:pt x="585254" y="631137"/>
                  </a:cubicBezTo>
                  <a:cubicBezTo>
                    <a:pt x="585254" y="641994"/>
                    <a:pt x="576452" y="650796"/>
                    <a:pt x="565595" y="650796"/>
                  </a:cubicBezTo>
                  <a:cubicBezTo>
                    <a:pt x="554737" y="650796"/>
                    <a:pt x="545935" y="641994"/>
                    <a:pt x="545935" y="631137"/>
                  </a:cubicBezTo>
                  <a:cubicBezTo>
                    <a:pt x="545935" y="620279"/>
                    <a:pt x="554737" y="611477"/>
                    <a:pt x="565595" y="611477"/>
                  </a:cubicBezTo>
                  <a:close/>
                  <a:moveTo>
                    <a:pt x="475822" y="611477"/>
                  </a:moveTo>
                  <a:cubicBezTo>
                    <a:pt x="486679" y="611477"/>
                    <a:pt x="495481" y="620279"/>
                    <a:pt x="495481" y="631137"/>
                  </a:cubicBezTo>
                  <a:cubicBezTo>
                    <a:pt x="495481" y="641994"/>
                    <a:pt x="486679" y="650796"/>
                    <a:pt x="475822" y="650796"/>
                  </a:cubicBezTo>
                  <a:cubicBezTo>
                    <a:pt x="464964" y="650796"/>
                    <a:pt x="456162" y="641994"/>
                    <a:pt x="456162" y="631137"/>
                  </a:cubicBezTo>
                  <a:cubicBezTo>
                    <a:pt x="456162" y="620279"/>
                    <a:pt x="464964" y="611477"/>
                    <a:pt x="475822" y="611477"/>
                  </a:cubicBezTo>
                  <a:close/>
                  <a:moveTo>
                    <a:pt x="386049" y="611477"/>
                  </a:moveTo>
                  <a:cubicBezTo>
                    <a:pt x="396906" y="611477"/>
                    <a:pt x="405708" y="620279"/>
                    <a:pt x="405708" y="631137"/>
                  </a:cubicBezTo>
                  <a:cubicBezTo>
                    <a:pt x="405708" y="641994"/>
                    <a:pt x="396906" y="650796"/>
                    <a:pt x="386049" y="650796"/>
                  </a:cubicBezTo>
                  <a:cubicBezTo>
                    <a:pt x="375191" y="650796"/>
                    <a:pt x="366389" y="641994"/>
                    <a:pt x="366389" y="631137"/>
                  </a:cubicBezTo>
                  <a:cubicBezTo>
                    <a:pt x="366389" y="620279"/>
                    <a:pt x="375191" y="611477"/>
                    <a:pt x="386049" y="611477"/>
                  </a:cubicBezTo>
                  <a:close/>
                  <a:moveTo>
                    <a:pt x="296266" y="611477"/>
                  </a:moveTo>
                  <a:cubicBezTo>
                    <a:pt x="307123" y="611477"/>
                    <a:pt x="315925" y="620279"/>
                    <a:pt x="315925" y="631137"/>
                  </a:cubicBezTo>
                  <a:cubicBezTo>
                    <a:pt x="315925" y="641994"/>
                    <a:pt x="307123" y="650796"/>
                    <a:pt x="296266" y="650796"/>
                  </a:cubicBezTo>
                  <a:cubicBezTo>
                    <a:pt x="285408" y="650796"/>
                    <a:pt x="276606" y="641994"/>
                    <a:pt x="276606" y="631137"/>
                  </a:cubicBezTo>
                  <a:cubicBezTo>
                    <a:pt x="276606" y="620279"/>
                    <a:pt x="285408" y="611477"/>
                    <a:pt x="296266" y="611477"/>
                  </a:cubicBezTo>
                  <a:close/>
                  <a:moveTo>
                    <a:pt x="206493" y="611477"/>
                  </a:moveTo>
                  <a:cubicBezTo>
                    <a:pt x="217350" y="611477"/>
                    <a:pt x="226152" y="620279"/>
                    <a:pt x="226152" y="631137"/>
                  </a:cubicBezTo>
                  <a:cubicBezTo>
                    <a:pt x="226152" y="641994"/>
                    <a:pt x="217350" y="650796"/>
                    <a:pt x="206493" y="650796"/>
                  </a:cubicBezTo>
                  <a:cubicBezTo>
                    <a:pt x="195635" y="650796"/>
                    <a:pt x="186833" y="641994"/>
                    <a:pt x="186833" y="631137"/>
                  </a:cubicBezTo>
                  <a:cubicBezTo>
                    <a:pt x="186833" y="620279"/>
                    <a:pt x="195635" y="611477"/>
                    <a:pt x="206493" y="611477"/>
                  </a:cubicBezTo>
                  <a:close/>
                  <a:moveTo>
                    <a:pt x="116710" y="611477"/>
                  </a:moveTo>
                  <a:cubicBezTo>
                    <a:pt x="127567" y="611477"/>
                    <a:pt x="136369" y="620279"/>
                    <a:pt x="136369" y="631137"/>
                  </a:cubicBezTo>
                  <a:cubicBezTo>
                    <a:pt x="136369" y="641994"/>
                    <a:pt x="127567" y="650796"/>
                    <a:pt x="116710" y="650796"/>
                  </a:cubicBezTo>
                  <a:cubicBezTo>
                    <a:pt x="105852" y="650796"/>
                    <a:pt x="97050" y="641994"/>
                    <a:pt x="97050" y="631137"/>
                  </a:cubicBezTo>
                  <a:cubicBezTo>
                    <a:pt x="97050" y="620279"/>
                    <a:pt x="105852" y="611477"/>
                    <a:pt x="116710" y="611477"/>
                  </a:cubicBezTo>
                  <a:close/>
                  <a:moveTo>
                    <a:pt x="26937" y="611477"/>
                  </a:moveTo>
                  <a:cubicBezTo>
                    <a:pt x="37794" y="611477"/>
                    <a:pt x="46596" y="620279"/>
                    <a:pt x="46596" y="631137"/>
                  </a:cubicBezTo>
                  <a:cubicBezTo>
                    <a:pt x="46596" y="641994"/>
                    <a:pt x="37794" y="650796"/>
                    <a:pt x="26937" y="650796"/>
                  </a:cubicBezTo>
                  <a:cubicBezTo>
                    <a:pt x="16079" y="650796"/>
                    <a:pt x="7277" y="641994"/>
                    <a:pt x="7277" y="631137"/>
                  </a:cubicBezTo>
                  <a:cubicBezTo>
                    <a:pt x="7277" y="620279"/>
                    <a:pt x="16079" y="611477"/>
                    <a:pt x="26937" y="611477"/>
                  </a:cubicBezTo>
                  <a:close/>
                  <a:moveTo>
                    <a:pt x="879815" y="567805"/>
                  </a:moveTo>
                  <a:cubicBezTo>
                    <a:pt x="890005" y="567805"/>
                    <a:pt x="898265" y="576065"/>
                    <a:pt x="898265" y="586255"/>
                  </a:cubicBezTo>
                  <a:cubicBezTo>
                    <a:pt x="898265" y="596445"/>
                    <a:pt x="890005" y="604705"/>
                    <a:pt x="879815" y="604705"/>
                  </a:cubicBezTo>
                  <a:cubicBezTo>
                    <a:pt x="869625" y="604705"/>
                    <a:pt x="861365" y="596444"/>
                    <a:pt x="861365" y="586255"/>
                  </a:cubicBezTo>
                  <a:cubicBezTo>
                    <a:pt x="861365" y="576065"/>
                    <a:pt x="869625" y="567805"/>
                    <a:pt x="879815" y="567805"/>
                  </a:cubicBezTo>
                  <a:close/>
                  <a:moveTo>
                    <a:pt x="790032" y="567805"/>
                  </a:moveTo>
                  <a:cubicBezTo>
                    <a:pt x="800222" y="567805"/>
                    <a:pt x="808482" y="576065"/>
                    <a:pt x="808482" y="586255"/>
                  </a:cubicBezTo>
                  <a:cubicBezTo>
                    <a:pt x="808482" y="596445"/>
                    <a:pt x="800222" y="604705"/>
                    <a:pt x="790032" y="604705"/>
                  </a:cubicBezTo>
                  <a:cubicBezTo>
                    <a:pt x="779842" y="604705"/>
                    <a:pt x="771582" y="596444"/>
                    <a:pt x="771582" y="586255"/>
                  </a:cubicBezTo>
                  <a:cubicBezTo>
                    <a:pt x="771582" y="576065"/>
                    <a:pt x="779842" y="567805"/>
                    <a:pt x="790032" y="567805"/>
                  </a:cubicBezTo>
                  <a:close/>
                  <a:moveTo>
                    <a:pt x="700269" y="567805"/>
                  </a:moveTo>
                  <a:cubicBezTo>
                    <a:pt x="710459" y="567805"/>
                    <a:pt x="718719" y="576065"/>
                    <a:pt x="718719" y="586255"/>
                  </a:cubicBezTo>
                  <a:cubicBezTo>
                    <a:pt x="718719" y="596445"/>
                    <a:pt x="710459" y="604705"/>
                    <a:pt x="700269" y="604705"/>
                  </a:cubicBezTo>
                  <a:cubicBezTo>
                    <a:pt x="690079" y="604705"/>
                    <a:pt x="681819" y="596444"/>
                    <a:pt x="681819" y="586255"/>
                  </a:cubicBezTo>
                  <a:cubicBezTo>
                    <a:pt x="681819" y="576065"/>
                    <a:pt x="690079" y="567805"/>
                    <a:pt x="700269" y="567805"/>
                  </a:cubicBezTo>
                  <a:close/>
                  <a:moveTo>
                    <a:pt x="610486" y="567805"/>
                  </a:moveTo>
                  <a:cubicBezTo>
                    <a:pt x="620676" y="567805"/>
                    <a:pt x="628936" y="576065"/>
                    <a:pt x="628936" y="586255"/>
                  </a:cubicBezTo>
                  <a:cubicBezTo>
                    <a:pt x="628936" y="596445"/>
                    <a:pt x="620676" y="604705"/>
                    <a:pt x="610486" y="604705"/>
                  </a:cubicBezTo>
                  <a:cubicBezTo>
                    <a:pt x="600296" y="604705"/>
                    <a:pt x="592036" y="596444"/>
                    <a:pt x="592036" y="586255"/>
                  </a:cubicBezTo>
                  <a:cubicBezTo>
                    <a:pt x="592036" y="576065"/>
                    <a:pt x="600296" y="567805"/>
                    <a:pt x="610486" y="567805"/>
                  </a:cubicBezTo>
                  <a:close/>
                  <a:moveTo>
                    <a:pt x="520703" y="567805"/>
                  </a:moveTo>
                  <a:cubicBezTo>
                    <a:pt x="530893" y="567805"/>
                    <a:pt x="539153" y="576065"/>
                    <a:pt x="539153" y="586255"/>
                  </a:cubicBezTo>
                  <a:cubicBezTo>
                    <a:pt x="539153" y="596445"/>
                    <a:pt x="530893" y="604705"/>
                    <a:pt x="520703" y="604705"/>
                  </a:cubicBezTo>
                  <a:cubicBezTo>
                    <a:pt x="510513" y="604705"/>
                    <a:pt x="502253" y="596444"/>
                    <a:pt x="502253" y="586255"/>
                  </a:cubicBezTo>
                  <a:cubicBezTo>
                    <a:pt x="502253" y="576065"/>
                    <a:pt x="510513" y="567805"/>
                    <a:pt x="520703" y="567805"/>
                  </a:cubicBezTo>
                  <a:close/>
                  <a:moveTo>
                    <a:pt x="430930" y="567805"/>
                  </a:moveTo>
                  <a:cubicBezTo>
                    <a:pt x="441120" y="567805"/>
                    <a:pt x="449380" y="576065"/>
                    <a:pt x="449380" y="586255"/>
                  </a:cubicBezTo>
                  <a:cubicBezTo>
                    <a:pt x="449380" y="596445"/>
                    <a:pt x="441120" y="604705"/>
                    <a:pt x="430930" y="604705"/>
                  </a:cubicBezTo>
                  <a:cubicBezTo>
                    <a:pt x="420740" y="604705"/>
                    <a:pt x="412480" y="596444"/>
                    <a:pt x="412480" y="586255"/>
                  </a:cubicBezTo>
                  <a:cubicBezTo>
                    <a:pt x="412480" y="576065"/>
                    <a:pt x="420740" y="567805"/>
                    <a:pt x="430930" y="567805"/>
                  </a:cubicBezTo>
                  <a:close/>
                  <a:moveTo>
                    <a:pt x="341157" y="567805"/>
                  </a:moveTo>
                  <a:cubicBezTo>
                    <a:pt x="351347" y="567805"/>
                    <a:pt x="359607" y="576065"/>
                    <a:pt x="359607" y="586255"/>
                  </a:cubicBezTo>
                  <a:cubicBezTo>
                    <a:pt x="359607" y="596445"/>
                    <a:pt x="351347" y="604705"/>
                    <a:pt x="341157" y="604705"/>
                  </a:cubicBezTo>
                  <a:cubicBezTo>
                    <a:pt x="330967" y="604705"/>
                    <a:pt x="322707" y="596444"/>
                    <a:pt x="322707" y="586255"/>
                  </a:cubicBezTo>
                  <a:cubicBezTo>
                    <a:pt x="322707" y="576065"/>
                    <a:pt x="330967" y="567805"/>
                    <a:pt x="341157" y="567805"/>
                  </a:cubicBezTo>
                  <a:close/>
                  <a:moveTo>
                    <a:pt x="251374" y="567805"/>
                  </a:moveTo>
                  <a:cubicBezTo>
                    <a:pt x="261564" y="567805"/>
                    <a:pt x="269824" y="576065"/>
                    <a:pt x="269824" y="586255"/>
                  </a:cubicBezTo>
                  <a:cubicBezTo>
                    <a:pt x="269824" y="596445"/>
                    <a:pt x="261564" y="604705"/>
                    <a:pt x="251374" y="604705"/>
                  </a:cubicBezTo>
                  <a:cubicBezTo>
                    <a:pt x="241184" y="604705"/>
                    <a:pt x="232924" y="596444"/>
                    <a:pt x="232924" y="586255"/>
                  </a:cubicBezTo>
                  <a:cubicBezTo>
                    <a:pt x="232924" y="576065"/>
                    <a:pt x="241184" y="567805"/>
                    <a:pt x="251374" y="567805"/>
                  </a:cubicBezTo>
                  <a:close/>
                  <a:moveTo>
                    <a:pt x="161601" y="567805"/>
                  </a:moveTo>
                  <a:cubicBezTo>
                    <a:pt x="171791" y="567805"/>
                    <a:pt x="180051" y="576065"/>
                    <a:pt x="180051" y="586255"/>
                  </a:cubicBezTo>
                  <a:cubicBezTo>
                    <a:pt x="180051" y="596445"/>
                    <a:pt x="171791" y="604705"/>
                    <a:pt x="161601" y="604705"/>
                  </a:cubicBezTo>
                  <a:cubicBezTo>
                    <a:pt x="151411" y="604705"/>
                    <a:pt x="143151" y="596444"/>
                    <a:pt x="143151" y="586255"/>
                  </a:cubicBezTo>
                  <a:cubicBezTo>
                    <a:pt x="143151" y="576065"/>
                    <a:pt x="151411" y="567805"/>
                    <a:pt x="161601" y="567805"/>
                  </a:cubicBezTo>
                  <a:close/>
                  <a:moveTo>
                    <a:pt x="71828" y="567805"/>
                  </a:moveTo>
                  <a:cubicBezTo>
                    <a:pt x="82018" y="567805"/>
                    <a:pt x="90278" y="576065"/>
                    <a:pt x="90278" y="586255"/>
                  </a:cubicBezTo>
                  <a:cubicBezTo>
                    <a:pt x="90278" y="596445"/>
                    <a:pt x="82018" y="604705"/>
                    <a:pt x="71828" y="604705"/>
                  </a:cubicBezTo>
                  <a:cubicBezTo>
                    <a:pt x="61638" y="604705"/>
                    <a:pt x="53378" y="596444"/>
                    <a:pt x="53378" y="586255"/>
                  </a:cubicBezTo>
                  <a:cubicBezTo>
                    <a:pt x="53378" y="576065"/>
                    <a:pt x="61638" y="567805"/>
                    <a:pt x="71828" y="567805"/>
                  </a:cubicBezTo>
                  <a:close/>
                  <a:moveTo>
                    <a:pt x="475822" y="524133"/>
                  </a:moveTo>
                  <a:cubicBezTo>
                    <a:pt x="485338" y="524133"/>
                    <a:pt x="493052" y="531847"/>
                    <a:pt x="493052" y="541364"/>
                  </a:cubicBezTo>
                  <a:cubicBezTo>
                    <a:pt x="493052" y="550880"/>
                    <a:pt x="485338" y="558594"/>
                    <a:pt x="475822" y="558594"/>
                  </a:cubicBezTo>
                  <a:cubicBezTo>
                    <a:pt x="466305" y="558594"/>
                    <a:pt x="458591" y="550880"/>
                    <a:pt x="458591" y="541364"/>
                  </a:cubicBezTo>
                  <a:cubicBezTo>
                    <a:pt x="458591" y="531847"/>
                    <a:pt x="466305" y="524133"/>
                    <a:pt x="475822" y="524133"/>
                  </a:cubicBezTo>
                  <a:close/>
                  <a:moveTo>
                    <a:pt x="26937" y="524133"/>
                  </a:moveTo>
                  <a:cubicBezTo>
                    <a:pt x="36453" y="524133"/>
                    <a:pt x="44167" y="531847"/>
                    <a:pt x="44167" y="541364"/>
                  </a:cubicBezTo>
                  <a:cubicBezTo>
                    <a:pt x="44167" y="550880"/>
                    <a:pt x="36453" y="558594"/>
                    <a:pt x="26937" y="558594"/>
                  </a:cubicBezTo>
                  <a:cubicBezTo>
                    <a:pt x="17420" y="558594"/>
                    <a:pt x="9706" y="550880"/>
                    <a:pt x="9706" y="541364"/>
                  </a:cubicBezTo>
                  <a:cubicBezTo>
                    <a:pt x="9706" y="531847"/>
                    <a:pt x="17420" y="524133"/>
                    <a:pt x="26937" y="524133"/>
                  </a:cubicBezTo>
                  <a:close/>
                  <a:moveTo>
                    <a:pt x="924706" y="524123"/>
                  </a:moveTo>
                  <a:cubicBezTo>
                    <a:pt x="934228" y="524123"/>
                    <a:pt x="941946" y="531842"/>
                    <a:pt x="941946" y="541363"/>
                  </a:cubicBezTo>
                  <a:cubicBezTo>
                    <a:pt x="941946" y="550885"/>
                    <a:pt x="934228" y="558604"/>
                    <a:pt x="924706" y="558604"/>
                  </a:cubicBezTo>
                  <a:cubicBezTo>
                    <a:pt x="915185" y="558604"/>
                    <a:pt x="907466" y="550885"/>
                    <a:pt x="907466" y="541363"/>
                  </a:cubicBezTo>
                  <a:cubicBezTo>
                    <a:pt x="907466" y="531842"/>
                    <a:pt x="915185" y="524123"/>
                    <a:pt x="924706" y="524123"/>
                  </a:cubicBezTo>
                  <a:close/>
                  <a:moveTo>
                    <a:pt x="834923" y="524123"/>
                  </a:moveTo>
                  <a:cubicBezTo>
                    <a:pt x="844445" y="524123"/>
                    <a:pt x="852164" y="531842"/>
                    <a:pt x="852164" y="541363"/>
                  </a:cubicBezTo>
                  <a:cubicBezTo>
                    <a:pt x="852164" y="550885"/>
                    <a:pt x="844445" y="558604"/>
                    <a:pt x="834923" y="558604"/>
                  </a:cubicBezTo>
                  <a:cubicBezTo>
                    <a:pt x="825402" y="558604"/>
                    <a:pt x="817683" y="550885"/>
                    <a:pt x="817683" y="541363"/>
                  </a:cubicBezTo>
                  <a:cubicBezTo>
                    <a:pt x="817683" y="531842"/>
                    <a:pt x="825402" y="524123"/>
                    <a:pt x="834923" y="524123"/>
                  </a:cubicBezTo>
                  <a:close/>
                  <a:moveTo>
                    <a:pt x="745150" y="524123"/>
                  </a:moveTo>
                  <a:cubicBezTo>
                    <a:pt x="754672" y="524123"/>
                    <a:pt x="762391" y="531842"/>
                    <a:pt x="762391" y="541363"/>
                  </a:cubicBezTo>
                  <a:cubicBezTo>
                    <a:pt x="762391" y="550885"/>
                    <a:pt x="754672" y="558604"/>
                    <a:pt x="745150" y="558604"/>
                  </a:cubicBezTo>
                  <a:cubicBezTo>
                    <a:pt x="735629" y="558604"/>
                    <a:pt x="727910" y="550885"/>
                    <a:pt x="727910" y="541363"/>
                  </a:cubicBezTo>
                  <a:cubicBezTo>
                    <a:pt x="727910" y="531842"/>
                    <a:pt x="735629" y="524123"/>
                    <a:pt x="745150" y="524123"/>
                  </a:cubicBezTo>
                  <a:close/>
                  <a:moveTo>
                    <a:pt x="655367" y="524123"/>
                  </a:moveTo>
                  <a:cubicBezTo>
                    <a:pt x="664889" y="524123"/>
                    <a:pt x="672607" y="531842"/>
                    <a:pt x="672607" y="541363"/>
                  </a:cubicBezTo>
                  <a:cubicBezTo>
                    <a:pt x="672607" y="550885"/>
                    <a:pt x="664889" y="558604"/>
                    <a:pt x="655367" y="558604"/>
                  </a:cubicBezTo>
                  <a:cubicBezTo>
                    <a:pt x="645846" y="558604"/>
                    <a:pt x="638127" y="550885"/>
                    <a:pt x="638127" y="541363"/>
                  </a:cubicBezTo>
                  <a:cubicBezTo>
                    <a:pt x="638127" y="531842"/>
                    <a:pt x="645846" y="524123"/>
                    <a:pt x="655367" y="524123"/>
                  </a:cubicBezTo>
                  <a:close/>
                  <a:moveTo>
                    <a:pt x="565594" y="524123"/>
                  </a:moveTo>
                  <a:cubicBezTo>
                    <a:pt x="575116" y="524123"/>
                    <a:pt x="582834" y="531842"/>
                    <a:pt x="582834" y="541363"/>
                  </a:cubicBezTo>
                  <a:cubicBezTo>
                    <a:pt x="582834" y="550885"/>
                    <a:pt x="575116" y="558604"/>
                    <a:pt x="565594" y="558604"/>
                  </a:cubicBezTo>
                  <a:cubicBezTo>
                    <a:pt x="556073" y="558604"/>
                    <a:pt x="548354" y="550885"/>
                    <a:pt x="548354" y="541363"/>
                  </a:cubicBezTo>
                  <a:cubicBezTo>
                    <a:pt x="548354" y="531842"/>
                    <a:pt x="556073" y="524123"/>
                    <a:pt x="565594" y="524123"/>
                  </a:cubicBezTo>
                  <a:close/>
                  <a:moveTo>
                    <a:pt x="386048" y="524123"/>
                  </a:moveTo>
                  <a:cubicBezTo>
                    <a:pt x="395570" y="524123"/>
                    <a:pt x="403289" y="531842"/>
                    <a:pt x="403289" y="541363"/>
                  </a:cubicBezTo>
                  <a:cubicBezTo>
                    <a:pt x="403289" y="550885"/>
                    <a:pt x="395570" y="558604"/>
                    <a:pt x="386048" y="558604"/>
                  </a:cubicBezTo>
                  <a:cubicBezTo>
                    <a:pt x="376527" y="558604"/>
                    <a:pt x="368808" y="550885"/>
                    <a:pt x="368808" y="541363"/>
                  </a:cubicBezTo>
                  <a:cubicBezTo>
                    <a:pt x="368808" y="531842"/>
                    <a:pt x="376527" y="524123"/>
                    <a:pt x="386048" y="524123"/>
                  </a:cubicBezTo>
                  <a:close/>
                  <a:moveTo>
                    <a:pt x="296265" y="524123"/>
                  </a:moveTo>
                  <a:cubicBezTo>
                    <a:pt x="305787" y="524123"/>
                    <a:pt x="313506" y="531842"/>
                    <a:pt x="313506" y="541363"/>
                  </a:cubicBezTo>
                  <a:cubicBezTo>
                    <a:pt x="313506" y="550885"/>
                    <a:pt x="305787" y="558604"/>
                    <a:pt x="296265" y="558604"/>
                  </a:cubicBezTo>
                  <a:cubicBezTo>
                    <a:pt x="286744" y="558604"/>
                    <a:pt x="279025" y="550885"/>
                    <a:pt x="279025" y="541363"/>
                  </a:cubicBezTo>
                  <a:cubicBezTo>
                    <a:pt x="279025" y="531842"/>
                    <a:pt x="286744" y="524123"/>
                    <a:pt x="296265" y="524123"/>
                  </a:cubicBezTo>
                  <a:close/>
                  <a:moveTo>
                    <a:pt x="206492" y="524123"/>
                  </a:moveTo>
                  <a:cubicBezTo>
                    <a:pt x="216014" y="524123"/>
                    <a:pt x="223733" y="531842"/>
                    <a:pt x="223733" y="541363"/>
                  </a:cubicBezTo>
                  <a:cubicBezTo>
                    <a:pt x="223733" y="550885"/>
                    <a:pt x="216014" y="558604"/>
                    <a:pt x="206492" y="558604"/>
                  </a:cubicBezTo>
                  <a:cubicBezTo>
                    <a:pt x="196971" y="558604"/>
                    <a:pt x="189252" y="550885"/>
                    <a:pt x="189252" y="541363"/>
                  </a:cubicBezTo>
                  <a:cubicBezTo>
                    <a:pt x="189252" y="531842"/>
                    <a:pt x="196971" y="524123"/>
                    <a:pt x="206492" y="524123"/>
                  </a:cubicBezTo>
                  <a:close/>
                  <a:moveTo>
                    <a:pt x="116710" y="524123"/>
                  </a:moveTo>
                  <a:cubicBezTo>
                    <a:pt x="126232" y="524123"/>
                    <a:pt x="133950" y="531842"/>
                    <a:pt x="133950" y="541363"/>
                  </a:cubicBezTo>
                  <a:cubicBezTo>
                    <a:pt x="133950" y="550885"/>
                    <a:pt x="126232" y="558604"/>
                    <a:pt x="116710" y="558604"/>
                  </a:cubicBezTo>
                  <a:cubicBezTo>
                    <a:pt x="107189" y="558604"/>
                    <a:pt x="99470" y="550885"/>
                    <a:pt x="99470" y="541363"/>
                  </a:cubicBezTo>
                  <a:cubicBezTo>
                    <a:pt x="99470" y="531842"/>
                    <a:pt x="107189" y="524123"/>
                    <a:pt x="116710" y="524123"/>
                  </a:cubicBezTo>
                  <a:close/>
                  <a:moveTo>
                    <a:pt x="879815" y="480460"/>
                  </a:moveTo>
                  <a:cubicBezTo>
                    <a:pt x="888663" y="480460"/>
                    <a:pt x="895836" y="487633"/>
                    <a:pt x="895836" y="496481"/>
                  </a:cubicBezTo>
                  <a:cubicBezTo>
                    <a:pt x="895836" y="505329"/>
                    <a:pt x="888663" y="512502"/>
                    <a:pt x="879815" y="512502"/>
                  </a:cubicBezTo>
                  <a:cubicBezTo>
                    <a:pt x="870967" y="512502"/>
                    <a:pt x="863794" y="505329"/>
                    <a:pt x="863794" y="496481"/>
                  </a:cubicBezTo>
                  <a:cubicBezTo>
                    <a:pt x="863794" y="487633"/>
                    <a:pt x="870967" y="480460"/>
                    <a:pt x="879815" y="480460"/>
                  </a:cubicBezTo>
                  <a:close/>
                  <a:moveTo>
                    <a:pt x="790042" y="480460"/>
                  </a:moveTo>
                  <a:cubicBezTo>
                    <a:pt x="798890" y="480460"/>
                    <a:pt x="806063" y="487633"/>
                    <a:pt x="806063" y="496481"/>
                  </a:cubicBezTo>
                  <a:cubicBezTo>
                    <a:pt x="806063" y="505329"/>
                    <a:pt x="798890" y="512502"/>
                    <a:pt x="790042" y="512502"/>
                  </a:cubicBezTo>
                  <a:cubicBezTo>
                    <a:pt x="781194" y="512502"/>
                    <a:pt x="774021" y="505329"/>
                    <a:pt x="774021" y="496481"/>
                  </a:cubicBezTo>
                  <a:cubicBezTo>
                    <a:pt x="774021" y="487633"/>
                    <a:pt x="781194" y="480460"/>
                    <a:pt x="790042" y="480460"/>
                  </a:cubicBezTo>
                  <a:close/>
                  <a:moveTo>
                    <a:pt x="700259" y="480460"/>
                  </a:moveTo>
                  <a:cubicBezTo>
                    <a:pt x="709107" y="480460"/>
                    <a:pt x="716280" y="487633"/>
                    <a:pt x="716280" y="496481"/>
                  </a:cubicBezTo>
                  <a:cubicBezTo>
                    <a:pt x="716280" y="505329"/>
                    <a:pt x="709107" y="512502"/>
                    <a:pt x="700259" y="512502"/>
                  </a:cubicBezTo>
                  <a:cubicBezTo>
                    <a:pt x="691411" y="512502"/>
                    <a:pt x="684238" y="505329"/>
                    <a:pt x="684238" y="496481"/>
                  </a:cubicBezTo>
                  <a:cubicBezTo>
                    <a:pt x="684238" y="487633"/>
                    <a:pt x="691411" y="480460"/>
                    <a:pt x="700259" y="480460"/>
                  </a:cubicBezTo>
                  <a:close/>
                  <a:moveTo>
                    <a:pt x="610486" y="480460"/>
                  </a:moveTo>
                  <a:cubicBezTo>
                    <a:pt x="619334" y="480460"/>
                    <a:pt x="626507" y="487633"/>
                    <a:pt x="626507" y="496481"/>
                  </a:cubicBezTo>
                  <a:cubicBezTo>
                    <a:pt x="626507" y="505329"/>
                    <a:pt x="619334" y="512502"/>
                    <a:pt x="610486" y="512502"/>
                  </a:cubicBezTo>
                  <a:cubicBezTo>
                    <a:pt x="601638" y="512502"/>
                    <a:pt x="594465" y="505329"/>
                    <a:pt x="594465" y="496481"/>
                  </a:cubicBezTo>
                  <a:cubicBezTo>
                    <a:pt x="594465" y="487633"/>
                    <a:pt x="601638" y="480460"/>
                    <a:pt x="610486" y="480460"/>
                  </a:cubicBezTo>
                  <a:close/>
                  <a:moveTo>
                    <a:pt x="520703" y="480460"/>
                  </a:moveTo>
                  <a:cubicBezTo>
                    <a:pt x="529551" y="480460"/>
                    <a:pt x="536724" y="487633"/>
                    <a:pt x="536724" y="496481"/>
                  </a:cubicBezTo>
                  <a:cubicBezTo>
                    <a:pt x="536724" y="505329"/>
                    <a:pt x="529551" y="512502"/>
                    <a:pt x="520703" y="512502"/>
                  </a:cubicBezTo>
                  <a:cubicBezTo>
                    <a:pt x="511855" y="512502"/>
                    <a:pt x="504682" y="505329"/>
                    <a:pt x="504682" y="496481"/>
                  </a:cubicBezTo>
                  <a:cubicBezTo>
                    <a:pt x="504682" y="487633"/>
                    <a:pt x="511855" y="480460"/>
                    <a:pt x="520703" y="480460"/>
                  </a:cubicBezTo>
                  <a:close/>
                  <a:moveTo>
                    <a:pt x="430930" y="480460"/>
                  </a:moveTo>
                  <a:cubicBezTo>
                    <a:pt x="439778" y="480460"/>
                    <a:pt x="446951" y="487633"/>
                    <a:pt x="446951" y="496481"/>
                  </a:cubicBezTo>
                  <a:cubicBezTo>
                    <a:pt x="446951" y="505329"/>
                    <a:pt x="439778" y="512502"/>
                    <a:pt x="430930" y="512502"/>
                  </a:cubicBezTo>
                  <a:cubicBezTo>
                    <a:pt x="422082" y="512502"/>
                    <a:pt x="414909" y="505329"/>
                    <a:pt x="414909" y="496481"/>
                  </a:cubicBezTo>
                  <a:cubicBezTo>
                    <a:pt x="414909" y="487633"/>
                    <a:pt x="422082" y="480460"/>
                    <a:pt x="430930" y="480460"/>
                  </a:cubicBezTo>
                  <a:close/>
                  <a:moveTo>
                    <a:pt x="161601" y="480460"/>
                  </a:moveTo>
                  <a:cubicBezTo>
                    <a:pt x="170449" y="480460"/>
                    <a:pt x="177622" y="487633"/>
                    <a:pt x="177622" y="496481"/>
                  </a:cubicBezTo>
                  <a:cubicBezTo>
                    <a:pt x="177622" y="505329"/>
                    <a:pt x="170449" y="512502"/>
                    <a:pt x="161601" y="512502"/>
                  </a:cubicBezTo>
                  <a:cubicBezTo>
                    <a:pt x="152753" y="512502"/>
                    <a:pt x="145580" y="505329"/>
                    <a:pt x="145580" y="496481"/>
                  </a:cubicBezTo>
                  <a:cubicBezTo>
                    <a:pt x="145580" y="487633"/>
                    <a:pt x="152753" y="480460"/>
                    <a:pt x="161601" y="480460"/>
                  </a:cubicBezTo>
                  <a:close/>
                  <a:moveTo>
                    <a:pt x="71828" y="480460"/>
                  </a:moveTo>
                  <a:cubicBezTo>
                    <a:pt x="80676" y="480460"/>
                    <a:pt x="87849" y="487633"/>
                    <a:pt x="87849" y="496481"/>
                  </a:cubicBezTo>
                  <a:cubicBezTo>
                    <a:pt x="87849" y="505329"/>
                    <a:pt x="80676" y="512502"/>
                    <a:pt x="71828" y="512502"/>
                  </a:cubicBezTo>
                  <a:cubicBezTo>
                    <a:pt x="62980" y="512502"/>
                    <a:pt x="55807" y="505329"/>
                    <a:pt x="55807" y="496481"/>
                  </a:cubicBezTo>
                  <a:cubicBezTo>
                    <a:pt x="55807" y="487633"/>
                    <a:pt x="62980" y="480460"/>
                    <a:pt x="71828" y="480460"/>
                  </a:cubicBezTo>
                  <a:close/>
                  <a:moveTo>
                    <a:pt x="341157" y="480451"/>
                  </a:moveTo>
                  <a:cubicBezTo>
                    <a:pt x="350010" y="480451"/>
                    <a:pt x="357187" y="487628"/>
                    <a:pt x="357187" y="496482"/>
                  </a:cubicBezTo>
                  <a:cubicBezTo>
                    <a:pt x="357187" y="505335"/>
                    <a:pt x="350010" y="512512"/>
                    <a:pt x="341157" y="512512"/>
                  </a:cubicBezTo>
                  <a:cubicBezTo>
                    <a:pt x="332303" y="512512"/>
                    <a:pt x="325126" y="505335"/>
                    <a:pt x="325126" y="496482"/>
                  </a:cubicBezTo>
                  <a:cubicBezTo>
                    <a:pt x="325126" y="487628"/>
                    <a:pt x="332303" y="480451"/>
                    <a:pt x="341157" y="480451"/>
                  </a:cubicBezTo>
                  <a:close/>
                  <a:moveTo>
                    <a:pt x="251375" y="480451"/>
                  </a:moveTo>
                  <a:cubicBezTo>
                    <a:pt x="260228" y="480451"/>
                    <a:pt x="267405" y="487628"/>
                    <a:pt x="267405" y="496482"/>
                  </a:cubicBezTo>
                  <a:cubicBezTo>
                    <a:pt x="267405" y="505335"/>
                    <a:pt x="260228" y="512512"/>
                    <a:pt x="251375" y="512512"/>
                  </a:cubicBezTo>
                  <a:cubicBezTo>
                    <a:pt x="242521" y="512512"/>
                    <a:pt x="235344" y="505335"/>
                    <a:pt x="235344" y="496482"/>
                  </a:cubicBezTo>
                  <a:cubicBezTo>
                    <a:pt x="235344" y="487628"/>
                    <a:pt x="242521" y="480451"/>
                    <a:pt x="251375" y="480451"/>
                  </a:cubicBezTo>
                  <a:close/>
                  <a:moveTo>
                    <a:pt x="924706" y="436769"/>
                  </a:moveTo>
                  <a:cubicBezTo>
                    <a:pt x="932886" y="436769"/>
                    <a:pt x="939518" y="443400"/>
                    <a:pt x="939518" y="451580"/>
                  </a:cubicBezTo>
                  <a:cubicBezTo>
                    <a:pt x="939518" y="459760"/>
                    <a:pt x="932886" y="466392"/>
                    <a:pt x="924706" y="466392"/>
                  </a:cubicBezTo>
                  <a:cubicBezTo>
                    <a:pt x="916526" y="466392"/>
                    <a:pt x="909895" y="459760"/>
                    <a:pt x="909895" y="451580"/>
                  </a:cubicBezTo>
                  <a:cubicBezTo>
                    <a:pt x="909895" y="443400"/>
                    <a:pt x="916526" y="436769"/>
                    <a:pt x="924706" y="436769"/>
                  </a:cubicBezTo>
                  <a:close/>
                  <a:moveTo>
                    <a:pt x="834923" y="436769"/>
                  </a:moveTo>
                  <a:cubicBezTo>
                    <a:pt x="843103" y="436769"/>
                    <a:pt x="849735" y="443400"/>
                    <a:pt x="849735" y="451580"/>
                  </a:cubicBezTo>
                  <a:cubicBezTo>
                    <a:pt x="849735" y="459760"/>
                    <a:pt x="843103" y="466392"/>
                    <a:pt x="834923" y="466392"/>
                  </a:cubicBezTo>
                  <a:cubicBezTo>
                    <a:pt x="826743" y="466392"/>
                    <a:pt x="820112" y="459760"/>
                    <a:pt x="820112" y="451580"/>
                  </a:cubicBezTo>
                  <a:cubicBezTo>
                    <a:pt x="820112" y="443400"/>
                    <a:pt x="826743" y="436769"/>
                    <a:pt x="834923" y="436769"/>
                  </a:cubicBezTo>
                  <a:close/>
                  <a:moveTo>
                    <a:pt x="745150" y="436769"/>
                  </a:moveTo>
                  <a:cubicBezTo>
                    <a:pt x="753330" y="436769"/>
                    <a:pt x="759962" y="443400"/>
                    <a:pt x="759962" y="451580"/>
                  </a:cubicBezTo>
                  <a:cubicBezTo>
                    <a:pt x="759962" y="459760"/>
                    <a:pt x="753330" y="466392"/>
                    <a:pt x="745150" y="466392"/>
                  </a:cubicBezTo>
                  <a:cubicBezTo>
                    <a:pt x="736970" y="466392"/>
                    <a:pt x="730339" y="459760"/>
                    <a:pt x="730339" y="451580"/>
                  </a:cubicBezTo>
                  <a:cubicBezTo>
                    <a:pt x="730339" y="443400"/>
                    <a:pt x="736970" y="436769"/>
                    <a:pt x="745150" y="436769"/>
                  </a:cubicBezTo>
                  <a:close/>
                  <a:moveTo>
                    <a:pt x="655377" y="436769"/>
                  </a:moveTo>
                  <a:cubicBezTo>
                    <a:pt x="663557" y="436769"/>
                    <a:pt x="670189" y="443400"/>
                    <a:pt x="670189" y="451580"/>
                  </a:cubicBezTo>
                  <a:cubicBezTo>
                    <a:pt x="670189" y="459760"/>
                    <a:pt x="663557" y="466392"/>
                    <a:pt x="655377" y="466392"/>
                  </a:cubicBezTo>
                  <a:cubicBezTo>
                    <a:pt x="647197" y="466392"/>
                    <a:pt x="640566" y="459760"/>
                    <a:pt x="640566" y="451580"/>
                  </a:cubicBezTo>
                  <a:cubicBezTo>
                    <a:pt x="640566" y="443400"/>
                    <a:pt x="647197" y="436769"/>
                    <a:pt x="655377" y="436769"/>
                  </a:cubicBezTo>
                  <a:close/>
                  <a:moveTo>
                    <a:pt x="565594" y="436769"/>
                  </a:moveTo>
                  <a:cubicBezTo>
                    <a:pt x="573774" y="436769"/>
                    <a:pt x="580406" y="443400"/>
                    <a:pt x="580406" y="451580"/>
                  </a:cubicBezTo>
                  <a:cubicBezTo>
                    <a:pt x="580406" y="459760"/>
                    <a:pt x="573774" y="466392"/>
                    <a:pt x="565594" y="466392"/>
                  </a:cubicBezTo>
                  <a:cubicBezTo>
                    <a:pt x="557414" y="466392"/>
                    <a:pt x="550783" y="459760"/>
                    <a:pt x="550783" y="451580"/>
                  </a:cubicBezTo>
                  <a:cubicBezTo>
                    <a:pt x="550783" y="443400"/>
                    <a:pt x="557414" y="436769"/>
                    <a:pt x="565594" y="436769"/>
                  </a:cubicBezTo>
                  <a:close/>
                  <a:moveTo>
                    <a:pt x="475821" y="436769"/>
                  </a:moveTo>
                  <a:cubicBezTo>
                    <a:pt x="484001" y="436769"/>
                    <a:pt x="490633" y="443400"/>
                    <a:pt x="490633" y="451580"/>
                  </a:cubicBezTo>
                  <a:cubicBezTo>
                    <a:pt x="490633" y="459760"/>
                    <a:pt x="484001" y="466392"/>
                    <a:pt x="475821" y="466392"/>
                  </a:cubicBezTo>
                  <a:cubicBezTo>
                    <a:pt x="467641" y="466392"/>
                    <a:pt x="461010" y="459760"/>
                    <a:pt x="461010" y="451580"/>
                  </a:cubicBezTo>
                  <a:cubicBezTo>
                    <a:pt x="461010" y="443400"/>
                    <a:pt x="467641" y="436769"/>
                    <a:pt x="475821" y="436769"/>
                  </a:cubicBezTo>
                  <a:close/>
                  <a:moveTo>
                    <a:pt x="386038" y="436769"/>
                  </a:moveTo>
                  <a:cubicBezTo>
                    <a:pt x="394218" y="436769"/>
                    <a:pt x="400850" y="443400"/>
                    <a:pt x="400850" y="451580"/>
                  </a:cubicBezTo>
                  <a:cubicBezTo>
                    <a:pt x="400850" y="459760"/>
                    <a:pt x="394218" y="466392"/>
                    <a:pt x="386038" y="466392"/>
                  </a:cubicBezTo>
                  <a:cubicBezTo>
                    <a:pt x="377858" y="466392"/>
                    <a:pt x="371227" y="459760"/>
                    <a:pt x="371227" y="451580"/>
                  </a:cubicBezTo>
                  <a:cubicBezTo>
                    <a:pt x="371227" y="443400"/>
                    <a:pt x="377858" y="436769"/>
                    <a:pt x="386038" y="436769"/>
                  </a:cubicBezTo>
                  <a:close/>
                  <a:moveTo>
                    <a:pt x="296265" y="436769"/>
                  </a:moveTo>
                  <a:cubicBezTo>
                    <a:pt x="304445" y="436769"/>
                    <a:pt x="311077" y="443400"/>
                    <a:pt x="311077" y="451580"/>
                  </a:cubicBezTo>
                  <a:cubicBezTo>
                    <a:pt x="311077" y="459760"/>
                    <a:pt x="304445" y="466392"/>
                    <a:pt x="296265" y="466392"/>
                  </a:cubicBezTo>
                  <a:cubicBezTo>
                    <a:pt x="288085" y="466392"/>
                    <a:pt x="281454" y="459760"/>
                    <a:pt x="281454" y="451580"/>
                  </a:cubicBezTo>
                  <a:cubicBezTo>
                    <a:pt x="281454" y="443400"/>
                    <a:pt x="288085" y="436769"/>
                    <a:pt x="296265" y="436769"/>
                  </a:cubicBezTo>
                  <a:close/>
                  <a:moveTo>
                    <a:pt x="206492" y="436769"/>
                  </a:moveTo>
                  <a:cubicBezTo>
                    <a:pt x="214672" y="436769"/>
                    <a:pt x="221304" y="443400"/>
                    <a:pt x="221304" y="451580"/>
                  </a:cubicBezTo>
                  <a:cubicBezTo>
                    <a:pt x="221304" y="459760"/>
                    <a:pt x="214672" y="466392"/>
                    <a:pt x="206492" y="466392"/>
                  </a:cubicBezTo>
                  <a:cubicBezTo>
                    <a:pt x="198312" y="466392"/>
                    <a:pt x="191681" y="459760"/>
                    <a:pt x="191681" y="451580"/>
                  </a:cubicBezTo>
                  <a:cubicBezTo>
                    <a:pt x="191681" y="443400"/>
                    <a:pt x="198312" y="436769"/>
                    <a:pt x="206492" y="436769"/>
                  </a:cubicBezTo>
                  <a:close/>
                  <a:moveTo>
                    <a:pt x="116709" y="436769"/>
                  </a:moveTo>
                  <a:cubicBezTo>
                    <a:pt x="124889" y="436769"/>
                    <a:pt x="131521" y="443400"/>
                    <a:pt x="131521" y="451580"/>
                  </a:cubicBezTo>
                  <a:cubicBezTo>
                    <a:pt x="131521" y="459760"/>
                    <a:pt x="124889" y="466392"/>
                    <a:pt x="116709" y="466392"/>
                  </a:cubicBezTo>
                  <a:cubicBezTo>
                    <a:pt x="108529" y="466392"/>
                    <a:pt x="101898" y="459760"/>
                    <a:pt x="101898" y="451580"/>
                  </a:cubicBezTo>
                  <a:cubicBezTo>
                    <a:pt x="101898" y="443400"/>
                    <a:pt x="108529" y="436769"/>
                    <a:pt x="116709" y="436769"/>
                  </a:cubicBezTo>
                  <a:close/>
                  <a:moveTo>
                    <a:pt x="26936" y="436769"/>
                  </a:moveTo>
                  <a:cubicBezTo>
                    <a:pt x="35116" y="436769"/>
                    <a:pt x="41748" y="443400"/>
                    <a:pt x="41748" y="451580"/>
                  </a:cubicBezTo>
                  <a:cubicBezTo>
                    <a:pt x="41748" y="459760"/>
                    <a:pt x="35116" y="466392"/>
                    <a:pt x="26936" y="466392"/>
                  </a:cubicBezTo>
                  <a:cubicBezTo>
                    <a:pt x="18756" y="466392"/>
                    <a:pt x="12125" y="459760"/>
                    <a:pt x="12125" y="451580"/>
                  </a:cubicBezTo>
                  <a:cubicBezTo>
                    <a:pt x="12125" y="443400"/>
                    <a:pt x="18756" y="436769"/>
                    <a:pt x="26936" y="436769"/>
                  </a:cubicBezTo>
                  <a:close/>
                  <a:moveTo>
                    <a:pt x="251374" y="393107"/>
                  </a:moveTo>
                  <a:cubicBezTo>
                    <a:pt x="258881" y="393107"/>
                    <a:pt x="264966" y="399192"/>
                    <a:pt x="264966" y="406699"/>
                  </a:cubicBezTo>
                  <a:cubicBezTo>
                    <a:pt x="264966" y="414206"/>
                    <a:pt x="258881" y="420291"/>
                    <a:pt x="251374" y="420291"/>
                  </a:cubicBezTo>
                  <a:cubicBezTo>
                    <a:pt x="243867" y="420291"/>
                    <a:pt x="237782" y="414206"/>
                    <a:pt x="237782" y="406699"/>
                  </a:cubicBezTo>
                  <a:cubicBezTo>
                    <a:pt x="237782" y="399192"/>
                    <a:pt x="243867" y="393107"/>
                    <a:pt x="251374" y="393107"/>
                  </a:cubicBezTo>
                  <a:close/>
                  <a:moveTo>
                    <a:pt x="879815" y="393097"/>
                  </a:moveTo>
                  <a:cubicBezTo>
                    <a:pt x="887327" y="393097"/>
                    <a:pt x="893416" y="399187"/>
                    <a:pt x="893416" y="406699"/>
                  </a:cubicBezTo>
                  <a:cubicBezTo>
                    <a:pt x="893416" y="414211"/>
                    <a:pt x="887327" y="420300"/>
                    <a:pt x="879815" y="420300"/>
                  </a:cubicBezTo>
                  <a:cubicBezTo>
                    <a:pt x="872303" y="420300"/>
                    <a:pt x="866213" y="414211"/>
                    <a:pt x="866213" y="406699"/>
                  </a:cubicBezTo>
                  <a:cubicBezTo>
                    <a:pt x="866213" y="399187"/>
                    <a:pt x="872303" y="393097"/>
                    <a:pt x="879815" y="393097"/>
                  </a:cubicBezTo>
                  <a:close/>
                  <a:moveTo>
                    <a:pt x="790042" y="393097"/>
                  </a:moveTo>
                  <a:cubicBezTo>
                    <a:pt x="797554" y="393097"/>
                    <a:pt x="803643" y="399187"/>
                    <a:pt x="803643" y="406699"/>
                  </a:cubicBezTo>
                  <a:cubicBezTo>
                    <a:pt x="803643" y="414211"/>
                    <a:pt x="797554" y="420300"/>
                    <a:pt x="790042" y="420300"/>
                  </a:cubicBezTo>
                  <a:cubicBezTo>
                    <a:pt x="782530" y="420300"/>
                    <a:pt x="776440" y="414211"/>
                    <a:pt x="776440" y="406699"/>
                  </a:cubicBezTo>
                  <a:cubicBezTo>
                    <a:pt x="776440" y="399187"/>
                    <a:pt x="782530" y="393097"/>
                    <a:pt x="790042" y="393097"/>
                  </a:cubicBezTo>
                  <a:close/>
                  <a:moveTo>
                    <a:pt x="700259" y="393097"/>
                  </a:moveTo>
                  <a:cubicBezTo>
                    <a:pt x="707771" y="393097"/>
                    <a:pt x="713860" y="399187"/>
                    <a:pt x="713860" y="406699"/>
                  </a:cubicBezTo>
                  <a:cubicBezTo>
                    <a:pt x="713860" y="414211"/>
                    <a:pt x="707771" y="420300"/>
                    <a:pt x="700259" y="420300"/>
                  </a:cubicBezTo>
                  <a:cubicBezTo>
                    <a:pt x="692747" y="420300"/>
                    <a:pt x="686657" y="414211"/>
                    <a:pt x="686657" y="406699"/>
                  </a:cubicBezTo>
                  <a:cubicBezTo>
                    <a:pt x="686657" y="399187"/>
                    <a:pt x="692747" y="393097"/>
                    <a:pt x="700259" y="393097"/>
                  </a:cubicBezTo>
                  <a:close/>
                  <a:moveTo>
                    <a:pt x="610486" y="393097"/>
                  </a:moveTo>
                  <a:cubicBezTo>
                    <a:pt x="617998" y="393097"/>
                    <a:pt x="624087" y="399187"/>
                    <a:pt x="624087" y="406699"/>
                  </a:cubicBezTo>
                  <a:cubicBezTo>
                    <a:pt x="624087" y="414211"/>
                    <a:pt x="617998" y="420300"/>
                    <a:pt x="610486" y="420300"/>
                  </a:cubicBezTo>
                  <a:cubicBezTo>
                    <a:pt x="602974" y="420300"/>
                    <a:pt x="596884" y="414211"/>
                    <a:pt x="596884" y="406699"/>
                  </a:cubicBezTo>
                  <a:cubicBezTo>
                    <a:pt x="596884" y="399187"/>
                    <a:pt x="602974" y="393097"/>
                    <a:pt x="610486" y="393097"/>
                  </a:cubicBezTo>
                  <a:close/>
                  <a:moveTo>
                    <a:pt x="520703" y="393097"/>
                  </a:moveTo>
                  <a:cubicBezTo>
                    <a:pt x="528215" y="393097"/>
                    <a:pt x="534304" y="399187"/>
                    <a:pt x="534304" y="406699"/>
                  </a:cubicBezTo>
                  <a:cubicBezTo>
                    <a:pt x="534304" y="414211"/>
                    <a:pt x="528215" y="420300"/>
                    <a:pt x="520703" y="420300"/>
                  </a:cubicBezTo>
                  <a:cubicBezTo>
                    <a:pt x="513191" y="420300"/>
                    <a:pt x="507101" y="414211"/>
                    <a:pt x="507101" y="406699"/>
                  </a:cubicBezTo>
                  <a:cubicBezTo>
                    <a:pt x="507101" y="399187"/>
                    <a:pt x="513191" y="393097"/>
                    <a:pt x="520703" y="393097"/>
                  </a:cubicBezTo>
                  <a:close/>
                  <a:moveTo>
                    <a:pt x="430930" y="393097"/>
                  </a:moveTo>
                  <a:cubicBezTo>
                    <a:pt x="438442" y="393097"/>
                    <a:pt x="444531" y="399187"/>
                    <a:pt x="444531" y="406699"/>
                  </a:cubicBezTo>
                  <a:cubicBezTo>
                    <a:pt x="444531" y="414211"/>
                    <a:pt x="438442" y="420300"/>
                    <a:pt x="430930" y="420300"/>
                  </a:cubicBezTo>
                  <a:cubicBezTo>
                    <a:pt x="423418" y="420300"/>
                    <a:pt x="417328" y="414211"/>
                    <a:pt x="417328" y="406699"/>
                  </a:cubicBezTo>
                  <a:cubicBezTo>
                    <a:pt x="417328" y="399187"/>
                    <a:pt x="423418" y="393097"/>
                    <a:pt x="430930" y="393097"/>
                  </a:cubicBezTo>
                  <a:close/>
                  <a:moveTo>
                    <a:pt x="341157" y="393097"/>
                  </a:moveTo>
                  <a:cubicBezTo>
                    <a:pt x="348669" y="393097"/>
                    <a:pt x="354758" y="399187"/>
                    <a:pt x="354758" y="406699"/>
                  </a:cubicBezTo>
                  <a:cubicBezTo>
                    <a:pt x="354758" y="414211"/>
                    <a:pt x="348669" y="420300"/>
                    <a:pt x="341157" y="420300"/>
                  </a:cubicBezTo>
                  <a:cubicBezTo>
                    <a:pt x="333645" y="420300"/>
                    <a:pt x="327555" y="414211"/>
                    <a:pt x="327555" y="406699"/>
                  </a:cubicBezTo>
                  <a:cubicBezTo>
                    <a:pt x="327555" y="399187"/>
                    <a:pt x="333645" y="393097"/>
                    <a:pt x="341157" y="393097"/>
                  </a:cubicBezTo>
                  <a:close/>
                  <a:moveTo>
                    <a:pt x="161601" y="393097"/>
                  </a:moveTo>
                  <a:cubicBezTo>
                    <a:pt x="169113" y="393097"/>
                    <a:pt x="175202" y="399187"/>
                    <a:pt x="175202" y="406699"/>
                  </a:cubicBezTo>
                  <a:cubicBezTo>
                    <a:pt x="175202" y="414211"/>
                    <a:pt x="169113" y="420300"/>
                    <a:pt x="161601" y="420300"/>
                  </a:cubicBezTo>
                  <a:cubicBezTo>
                    <a:pt x="154089" y="420300"/>
                    <a:pt x="147999" y="414211"/>
                    <a:pt x="147999" y="406699"/>
                  </a:cubicBezTo>
                  <a:cubicBezTo>
                    <a:pt x="147999" y="399187"/>
                    <a:pt x="154089" y="393097"/>
                    <a:pt x="161601" y="393097"/>
                  </a:cubicBezTo>
                  <a:close/>
                  <a:moveTo>
                    <a:pt x="71828" y="393097"/>
                  </a:moveTo>
                  <a:cubicBezTo>
                    <a:pt x="79340" y="393097"/>
                    <a:pt x="85429" y="399187"/>
                    <a:pt x="85429" y="406699"/>
                  </a:cubicBezTo>
                  <a:cubicBezTo>
                    <a:pt x="85429" y="414211"/>
                    <a:pt x="79340" y="420300"/>
                    <a:pt x="71828" y="420300"/>
                  </a:cubicBezTo>
                  <a:cubicBezTo>
                    <a:pt x="64316" y="420300"/>
                    <a:pt x="58226" y="414211"/>
                    <a:pt x="58226" y="406699"/>
                  </a:cubicBezTo>
                  <a:cubicBezTo>
                    <a:pt x="58226" y="399187"/>
                    <a:pt x="64316" y="393097"/>
                    <a:pt x="71828" y="393097"/>
                  </a:cubicBezTo>
                  <a:close/>
                  <a:moveTo>
                    <a:pt x="296266" y="349425"/>
                  </a:moveTo>
                  <a:cubicBezTo>
                    <a:pt x="303104" y="349425"/>
                    <a:pt x="308648" y="354969"/>
                    <a:pt x="308648" y="361807"/>
                  </a:cubicBezTo>
                  <a:cubicBezTo>
                    <a:pt x="308648" y="368646"/>
                    <a:pt x="303104" y="374190"/>
                    <a:pt x="296266" y="374190"/>
                  </a:cubicBezTo>
                  <a:cubicBezTo>
                    <a:pt x="289427" y="374190"/>
                    <a:pt x="283883" y="368646"/>
                    <a:pt x="283883" y="361807"/>
                  </a:cubicBezTo>
                  <a:cubicBezTo>
                    <a:pt x="283883" y="354969"/>
                    <a:pt x="289427" y="349425"/>
                    <a:pt x="296266" y="349425"/>
                  </a:cubicBezTo>
                  <a:close/>
                  <a:moveTo>
                    <a:pt x="924697" y="349415"/>
                  </a:moveTo>
                  <a:cubicBezTo>
                    <a:pt x="931541" y="349415"/>
                    <a:pt x="937089" y="354963"/>
                    <a:pt x="937089" y="361807"/>
                  </a:cubicBezTo>
                  <a:cubicBezTo>
                    <a:pt x="937089" y="368651"/>
                    <a:pt x="931541" y="374199"/>
                    <a:pt x="924697" y="374199"/>
                  </a:cubicBezTo>
                  <a:cubicBezTo>
                    <a:pt x="917853" y="374199"/>
                    <a:pt x="912305" y="368651"/>
                    <a:pt x="912305" y="361807"/>
                  </a:cubicBezTo>
                  <a:cubicBezTo>
                    <a:pt x="912305" y="354963"/>
                    <a:pt x="917853" y="349415"/>
                    <a:pt x="924697" y="349415"/>
                  </a:cubicBezTo>
                  <a:close/>
                  <a:moveTo>
                    <a:pt x="834923" y="349415"/>
                  </a:moveTo>
                  <a:cubicBezTo>
                    <a:pt x="841767" y="349415"/>
                    <a:pt x="847315" y="354963"/>
                    <a:pt x="847315" y="361807"/>
                  </a:cubicBezTo>
                  <a:cubicBezTo>
                    <a:pt x="847315" y="368651"/>
                    <a:pt x="841767" y="374199"/>
                    <a:pt x="834923" y="374199"/>
                  </a:cubicBezTo>
                  <a:cubicBezTo>
                    <a:pt x="828079" y="374199"/>
                    <a:pt x="822531" y="368651"/>
                    <a:pt x="822531" y="361807"/>
                  </a:cubicBezTo>
                  <a:cubicBezTo>
                    <a:pt x="822531" y="354963"/>
                    <a:pt x="828079" y="349415"/>
                    <a:pt x="834923" y="349415"/>
                  </a:cubicBezTo>
                  <a:close/>
                  <a:moveTo>
                    <a:pt x="745150" y="349415"/>
                  </a:moveTo>
                  <a:cubicBezTo>
                    <a:pt x="751994" y="349415"/>
                    <a:pt x="757542" y="354963"/>
                    <a:pt x="757542" y="361807"/>
                  </a:cubicBezTo>
                  <a:cubicBezTo>
                    <a:pt x="757542" y="368651"/>
                    <a:pt x="751994" y="374199"/>
                    <a:pt x="745150" y="374199"/>
                  </a:cubicBezTo>
                  <a:cubicBezTo>
                    <a:pt x="738306" y="374199"/>
                    <a:pt x="732758" y="368651"/>
                    <a:pt x="732758" y="361807"/>
                  </a:cubicBezTo>
                  <a:cubicBezTo>
                    <a:pt x="732758" y="354963"/>
                    <a:pt x="738306" y="349415"/>
                    <a:pt x="745150" y="349415"/>
                  </a:cubicBezTo>
                  <a:close/>
                  <a:moveTo>
                    <a:pt x="655368" y="349415"/>
                  </a:moveTo>
                  <a:cubicBezTo>
                    <a:pt x="662212" y="349415"/>
                    <a:pt x="667760" y="354963"/>
                    <a:pt x="667760" y="361807"/>
                  </a:cubicBezTo>
                  <a:cubicBezTo>
                    <a:pt x="667760" y="368651"/>
                    <a:pt x="662212" y="374199"/>
                    <a:pt x="655368" y="374199"/>
                  </a:cubicBezTo>
                  <a:cubicBezTo>
                    <a:pt x="648524" y="374199"/>
                    <a:pt x="642976" y="368651"/>
                    <a:pt x="642976" y="361807"/>
                  </a:cubicBezTo>
                  <a:cubicBezTo>
                    <a:pt x="642976" y="354963"/>
                    <a:pt x="648524" y="349415"/>
                    <a:pt x="655368" y="349415"/>
                  </a:cubicBezTo>
                  <a:close/>
                  <a:moveTo>
                    <a:pt x="565594" y="349415"/>
                  </a:moveTo>
                  <a:cubicBezTo>
                    <a:pt x="572438" y="349415"/>
                    <a:pt x="577986" y="354963"/>
                    <a:pt x="577986" y="361807"/>
                  </a:cubicBezTo>
                  <a:cubicBezTo>
                    <a:pt x="577986" y="368651"/>
                    <a:pt x="572438" y="374199"/>
                    <a:pt x="565594" y="374199"/>
                  </a:cubicBezTo>
                  <a:cubicBezTo>
                    <a:pt x="558750" y="374199"/>
                    <a:pt x="553202" y="368651"/>
                    <a:pt x="553202" y="361807"/>
                  </a:cubicBezTo>
                  <a:cubicBezTo>
                    <a:pt x="553202" y="354963"/>
                    <a:pt x="558750" y="349415"/>
                    <a:pt x="565594" y="349415"/>
                  </a:cubicBezTo>
                  <a:close/>
                  <a:moveTo>
                    <a:pt x="475821" y="349415"/>
                  </a:moveTo>
                  <a:cubicBezTo>
                    <a:pt x="482665" y="349415"/>
                    <a:pt x="488213" y="354963"/>
                    <a:pt x="488213" y="361807"/>
                  </a:cubicBezTo>
                  <a:cubicBezTo>
                    <a:pt x="488213" y="368651"/>
                    <a:pt x="482665" y="374199"/>
                    <a:pt x="475821" y="374199"/>
                  </a:cubicBezTo>
                  <a:cubicBezTo>
                    <a:pt x="468977" y="374199"/>
                    <a:pt x="463429" y="368651"/>
                    <a:pt x="463429" y="361807"/>
                  </a:cubicBezTo>
                  <a:cubicBezTo>
                    <a:pt x="463429" y="354963"/>
                    <a:pt x="468977" y="349415"/>
                    <a:pt x="475821" y="349415"/>
                  </a:cubicBezTo>
                  <a:close/>
                  <a:moveTo>
                    <a:pt x="386039" y="349415"/>
                  </a:moveTo>
                  <a:cubicBezTo>
                    <a:pt x="392883" y="349415"/>
                    <a:pt x="398431" y="354963"/>
                    <a:pt x="398431" y="361807"/>
                  </a:cubicBezTo>
                  <a:cubicBezTo>
                    <a:pt x="398431" y="368651"/>
                    <a:pt x="392883" y="374199"/>
                    <a:pt x="386039" y="374199"/>
                  </a:cubicBezTo>
                  <a:cubicBezTo>
                    <a:pt x="379195" y="374199"/>
                    <a:pt x="373647" y="368651"/>
                    <a:pt x="373647" y="361807"/>
                  </a:cubicBezTo>
                  <a:cubicBezTo>
                    <a:pt x="373647" y="354963"/>
                    <a:pt x="379195" y="349415"/>
                    <a:pt x="386039" y="349415"/>
                  </a:cubicBezTo>
                  <a:close/>
                  <a:moveTo>
                    <a:pt x="206492" y="349415"/>
                  </a:moveTo>
                  <a:cubicBezTo>
                    <a:pt x="213336" y="349415"/>
                    <a:pt x="218884" y="354963"/>
                    <a:pt x="218884" y="361807"/>
                  </a:cubicBezTo>
                  <a:cubicBezTo>
                    <a:pt x="218884" y="368651"/>
                    <a:pt x="213336" y="374199"/>
                    <a:pt x="206492" y="374199"/>
                  </a:cubicBezTo>
                  <a:cubicBezTo>
                    <a:pt x="199648" y="374199"/>
                    <a:pt x="194100" y="368651"/>
                    <a:pt x="194100" y="361807"/>
                  </a:cubicBezTo>
                  <a:cubicBezTo>
                    <a:pt x="194100" y="354963"/>
                    <a:pt x="199648" y="349415"/>
                    <a:pt x="206492" y="349415"/>
                  </a:cubicBezTo>
                  <a:close/>
                  <a:moveTo>
                    <a:pt x="116710" y="349415"/>
                  </a:moveTo>
                  <a:cubicBezTo>
                    <a:pt x="123554" y="349415"/>
                    <a:pt x="129102" y="354963"/>
                    <a:pt x="129102" y="361807"/>
                  </a:cubicBezTo>
                  <a:cubicBezTo>
                    <a:pt x="129102" y="368651"/>
                    <a:pt x="123554" y="374199"/>
                    <a:pt x="116710" y="374199"/>
                  </a:cubicBezTo>
                  <a:cubicBezTo>
                    <a:pt x="109866" y="374199"/>
                    <a:pt x="104318" y="368651"/>
                    <a:pt x="104318" y="361807"/>
                  </a:cubicBezTo>
                  <a:cubicBezTo>
                    <a:pt x="104318" y="354963"/>
                    <a:pt x="109866" y="349415"/>
                    <a:pt x="116710" y="349415"/>
                  </a:cubicBezTo>
                  <a:close/>
                  <a:moveTo>
                    <a:pt x="26937" y="349415"/>
                  </a:moveTo>
                  <a:cubicBezTo>
                    <a:pt x="33781" y="349415"/>
                    <a:pt x="39329" y="354963"/>
                    <a:pt x="39329" y="361807"/>
                  </a:cubicBezTo>
                  <a:cubicBezTo>
                    <a:pt x="39329" y="368651"/>
                    <a:pt x="33781" y="374199"/>
                    <a:pt x="26937" y="374199"/>
                  </a:cubicBezTo>
                  <a:cubicBezTo>
                    <a:pt x="20093" y="374199"/>
                    <a:pt x="14545" y="368651"/>
                    <a:pt x="14545" y="361807"/>
                  </a:cubicBezTo>
                  <a:cubicBezTo>
                    <a:pt x="14545" y="354963"/>
                    <a:pt x="20093" y="349415"/>
                    <a:pt x="26937" y="349415"/>
                  </a:cubicBezTo>
                  <a:close/>
                  <a:moveTo>
                    <a:pt x="520703" y="305743"/>
                  </a:moveTo>
                  <a:cubicBezTo>
                    <a:pt x="526873" y="305743"/>
                    <a:pt x="531876" y="310745"/>
                    <a:pt x="531876" y="316916"/>
                  </a:cubicBezTo>
                  <a:cubicBezTo>
                    <a:pt x="531876" y="323086"/>
                    <a:pt x="526873" y="328089"/>
                    <a:pt x="520703" y="328089"/>
                  </a:cubicBezTo>
                  <a:cubicBezTo>
                    <a:pt x="514532" y="328089"/>
                    <a:pt x="509530" y="323086"/>
                    <a:pt x="509530" y="316916"/>
                  </a:cubicBezTo>
                  <a:cubicBezTo>
                    <a:pt x="509530" y="310745"/>
                    <a:pt x="514532" y="305743"/>
                    <a:pt x="520703" y="305743"/>
                  </a:cubicBezTo>
                  <a:close/>
                  <a:moveTo>
                    <a:pt x="430930" y="305743"/>
                  </a:moveTo>
                  <a:cubicBezTo>
                    <a:pt x="437100" y="305743"/>
                    <a:pt x="442103" y="310745"/>
                    <a:pt x="442103" y="316916"/>
                  </a:cubicBezTo>
                  <a:cubicBezTo>
                    <a:pt x="442103" y="323086"/>
                    <a:pt x="437100" y="328089"/>
                    <a:pt x="430930" y="328089"/>
                  </a:cubicBezTo>
                  <a:cubicBezTo>
                    <a:pt x="424759" y="328089"/>
                    <a:pt x="419757" y="323086"/>
                    <a:pt x="419757" y="316916"/>
                  </a:cubicBezTo>
                  <a:cubicBezTo>
                    <a:pt x="419757" y="310745"/>
                    <a:pt x="424759" y="305743"/>
                    <a:pt x="430930" y="305743"/>
                  </a:cubicBezTo>
                  <a:close/>
                  <a:moveTo>
                    <a:pt x="71828" y="305743"/>
                  </a:moveTo>
                  <a:cubicBezTo>
                    <a:pt x="77998" y="305743"/>
                    <a:pt x="83001" y="310745"/>
                    <a:pt x="83001" y="316916"/>
                  </a:cubicBezTo>
                  <a:cubicBezTo>
                    <a:pt x="83001" y="323086"/>
                    <a:pt x="77998" y="328089"/>
                    <a:pt x="71828" y="328089"/>
                  </a:cubicBezTo>
                  <a:cubicBezTo>
                    <a:pt x="65657" y="328089"/>
                    <a:pt x="60655" y="323086"/>
                    <a:pt x="60655" y="316916"/>
                  </a:cubicBezTo>
                  <a:cubicBezTo>
                    <a:pt x="60655" y="310745"/>
                    <a:pt x="65657" y="305743"/>
                    <a:pt x="71828" y="305743"/>
                  </a:cubicBezTo>
                  <a:close/>
                  <a:moveTo>
                    <a:pt x="879814" y="305734"/>
                  </a:moveTo>
                  <a:cubicBezTo>
                    <a:pt x="885990" y="305734"/>
                    <a:pt x="890997" y="310741"/>
                    <a:pt x="890997" y="316916"/>
                  </a:cubicBezTo>
                  <a:cubicBezTo>
                    <a:pt x="890997" y="323092"/>
                    <a:pt x="885990" y="328099"/>
                    <a:pt x="879814" y="328099"/>
                  </a:cubicBezTo>
                  <a:cubicBezTo>
                    <a:pt x="873638" y="328099"/>
                    <a:pt x="868632" y="323092"/>
                    <a:pt x="868632" y="316916"/>
                  </a:cubicBezTo>
                  <a:cubicBezTo>
                    <a:pt x="868632" y="310741"/>
                    <a:pt x="873638" y="305734"/>
                    <a:pt x="879814" y="305734"/>
                  </a:cubicBezTo>
                  <a:close/>
                  <a:moveTo>
                    <a:pt x="790041" y="305734"/>
                  </a:moveTo>
                  <a:cubicBezTo>
                    <a:pt x="796217" y="305734"/>
                    <a:pt x="801224" y="310741"/>
                    <a:pt x="801224" y="316916"/>
                  </a:cubicBezTo>
                  <a:cubicBezTo>
                    <a:pt x="801224" y="323092"/>
                    <a:pt x="796217" y="328099"/>
                    <a:pt x="790041" y="328099"/>
                  </a:cubicBezTo>
                  <a:cubicBezTo>
                    <a:pt x="783865" y="328099"/>
                    <a:pt x="778859" y="323092"/>
                    <a:pt x="778859" y="316916"/>
                  </a:cubicBezTo>
                  <a:cubicBezTo>
                    <a:pt x="778859" y="310741"/>
                    <a:pt x="783865" y="305734"/>
                    <a:pt x="790041" y="305734"/>
                  </a:cubicBezTo>
                  <a:close/>
                  <a:moveTo>
                    <a:pt x="700259" y="305734"/>
                  </a:moveTo>
                  <a:cubicBezTo>
                    <a:pt x="706435" y="305734"/>
                    <a:pt x="711442" y="310741"/>
                    <a:pt x="711442" y="316916"/>
                  </a:cubicBezTo>
                  <a:cubicBezTo>
                    <a:pt x="711442" y="323092"/>
                    <a:pt x="706435" y="328099"/>
                    <a:pt x="700259" y="328099"/>
                  </a:cubicBezTo>
                  <a:cubicBezTo>
                    <a:pt x="694083" y="328099"/>
                    <a:pt x="689077" y="323092"/>
                    <a:pt x="689077" y="316916"/>
                  </a:cubicBezTo>
                  <a:cubicBezTo>
                    <a:pt x="689077" y="310741"/>
                    <a:pt x="694083" y="305734"/>
                    <a:pt x="700259" y="305734"/>
                  </a:cubicBezTo>
                  <a:close/>
                  <a:moveTo>
                    <a:pt x="610485" y="305734"/>
                  </a:moveTo>
                  <a:cubicBezTo>
                    <a:pt x="616661" y="305734"/>
                    <a:pt x="621668" y="310741"/>
                    <a:pt x="621668" y="316916"/>
                  </a:cubicBezTo>
                  <a:cubicBezTo>
                    <a:pt x="621668" y="323092"/>
                    <a:pt x="616661" y="328099"/>
                    <a:pt x="610485" y="328099"/>
                  </a:cubicBezTo>
                  <a:cubicBezTo>
                    <a:pt x="604309" y="328099"/>
                    <a:pt x="599303" y="323092"/>
                    <a:pt x="599303" y="316916"/>
                  </a:cubicBezTo>
                  <a:cubicBezTo>
                    <a:pt x="599303" y="310741"/>
                    <a:pt x="604309" y="305734"/>
                    <a:pt x="610485" y="305734"/>
                  </a:cubicBezTo>
                  <a:close/>
                  <a:moveTo>
                    <a:pt x="341157" y="305734"/>
                  </a:moveTo>
                  <a:cubicBezTo>
                    <a:pt x="347333" y="305734"/>
                    <a:pt x="352340" y="310741"/>
                    <a:pt x="352340" y="316916"/>
                  </a:cubicBezTo>
                  <a:cubicBezTo>
                    <a:pt x="352340" y="323092"/>
                    <a:pt x="347333" y="328099"/>
                    <a:pt x="341157" y="328099"/>
                  </a:cubicBezTo>
                  <a:cubicBezTo>
                    <a:pt x="334982" y="328099"/>
                    <a:pt x="329975" y="323092"/>
                    <a:pt x="329975" y="316916"/>
                  </a:cubicBezTo>
                  <a:cubicBezTo>
                    <a:pt x="329975" y="310741"/>
                    <a:pt x="334982" y="305734"/>
                    <a:pt x="341157" y="305734"/>
                  </a:cubicBezTo>
                  <a:close/>
                  <a:moveTo>
                    <a:pt x="251374" y="305734"/>
                  </a:moveTo>
                  <a:cubicBezTo>
                    <a:pt x="257550" y="305734"/>
                    <a:pt x="262557" y="310741"/>
                    <a:pt x="262557" y="316916"/>
                  </a:cubicBezTo>
                  <a:cubicBezTo>
                    <a:pt x="262557" y="323092"/>
                    <a:pt x="257550" y="328099"/>
                    <a:pt x="251374" y="328099"/>
                  </a:cubicBezTo>
                  <a:cubicBezTo>
                    <a:pt x="245199" y="328099"/>
                    <a:pt x="240192" y="323092"/>
                    <a:pt x="240192" y="316916"/>
                  </a:cubicBezTo>
                  <a:cubicBezTo>
                    <a:pt x="240192" y="310741"/>
                    <a:pt x="245199" y="305734"/>
                    <a:pt x="251374" y="305734"/>
                  </a:cubicBezTo>
                  <a:close/>
                  <a:moveTo>
                    <a:pt x="161601" y="305734"/>
                  </a:moveTo>
                  <a:cubicBezTo>
                    <a:pt x="167777" y="305734"/>
                    <a:pt x="172784" y="310741"/>
                    <a:pt x="172784" y="316916"/>
                  </a:cubicBezTo>
                  <a:cubicBezTo>
                    <a:pt x="172784" y="323092"/>
                    <a:pt x="167777" y="328099"/>
                    <a:pt x="161601" y="328099"/>
                  </a:cubicBezTo>
                  <a:cubicBezTo>
                    <a:pt x="155426" y="328099"/>
                    <a:pt x="150419" y="323092"/>
                    <a:pt x="150419" y="316916"/>
                  </a:cubicBezTo>
                  <a:cubicBezTo>
                    <a:pt x="150419" y="310741"/>
                    <a:pt x="155426" y="305734"/>
                    <a:pt x="161601" y="305734"/>
                  </a:cubicBezTo>
                  <a:close/>
                  <a:moveTo>
                    <a:pt x="924696" y="262071"/>
                  </a:moveTo>
                  <a:cubicBezTo>
                    <a:pt x="930199" y="262071"/>
                    <a:pt x="934659" y="266532"/>
                    <a:pt x="934659" y="272034"/>
                  </a:cubicBezTo>
                  <a:cubicBezTo>
                    <a:pt x="934659" y="277537"/>
                    <a:pt x="930199" y="281997"/>
                    <a:pt x="924696" y="281997"/>
                  </a:cubicBezTo>
                  <a:cubicBezTo>
                    <a:pt x="919194" y="281997"/>
                    <a:pt x="914733" y="277537"/>
                    <a:pt x="914733" y="272034"/>
                  </a:cubicBezTo>
                  <a:cubicBezTo>
                    <a:pt x="914733" y="266532"/>
                    <a:pt x="919194" y="262071"/>
                    <a:pt x="924696" y="262071"/>
                  </a:cubicBezTo>
                  <a:close/>
                  <a:moveTo>
                    <a:pt x="834923" y="262071"/>
                  </a:moveTo>
                  <a:cubicBezTo>
                    <a:pt x="840426" y="262071"/>
                    <a:pt x="844886" y="266532"/>
                    <a:pt x="844886" y="272034"/>
                  </a:cubicBezTo>
                  <a:cubicBezTo>
                    <a:pt x="844886" y="277537"/>
                    <a:pt x="840426" y="281997"/>
                    <a:pt x="834923" y="281997"/>
                  </a:cubicBezTo>
                  <a:cubicBezTo>
                    <a:pt x="829421" y="281997"/>
                    <a:pt x="824960" y="277537"/>
                    <a:pt x="824960" y="272034"/>
                  </a:cubicBezTo>
                  <a:cubicBezTo>
                    <a:pt x="824960" y="266532"/>
                    <a:pt x="829421" y="262071"/>
                    <a:pt x="834923" y="262071"/>
                  </a:cubicBezTo>
                  <a:close/>
                  <a:moveTo>
                    <a:pt x="745150" y="262071"/>
                  </a:moveTo>
                  <a:cubicBezTo>
                    <a:pt x="750653" y="262071"/>
                    <a:pt x="755113" y="266532"/>
                    <a:pt x="755113" y="272034"/>
                  </a:cubicBezTo>
                  <a:cubicBezTo>
                    <a:pt x="755113" y="277537"/>
                    <a:pt x="750653" y="281997"/>
                    <a:pt x="745150" y="281997"/>
                  </a:cubicBezTo>
                  <a:cubicBezTo>
                    <a:pt x="739648" y="281997"/>
                    <a:pt x="735187" y="277537"/>
                    <a:pt x="735187" y="272034"/>
                  </a:cubicBezTo>
                  <a:cubicBezTo>
                    <a:pt x="735187" y="266532"/>
                    <a:pt x="739648" y="262071"/>
                    <a:pt x="745150" y="262071"/>
                  </a:cubicBezTo>
                  <a:close/>
                  <a:moveTo>
                    <a:pt x="655367" y="262071"/>
                  </a:moveTo>
                  <a:cubicBezTo>
                    <a:pt x="660870" y="262071"/>
                    <a:pt x="665330" y="266532"/>
                    <a:pt x="665330" y="272034"/>
                  </a:cubicBezTo>
                  <a:cubicBezTo>
                    <a:pt x="665330" y="277537"/>
                    <a:pt x="660870" y="281997"/>
                    <a:pt x="655367" y="281997"/>
                  </a:cubicBezTo>
                  <a:cubicBezTo>
                    <a:pt x="649865" y="281997"/>
                    <a:pt x="645404" y="277537"/>
                    <a:pt x="645404" y="272034"/>
                  </a:cubicBezTo>
                  <a:cubicBezTo>
                    <a:pt x="645404" y="266532"/>
                    <a:pt x="649865" y="262071"/>
                    <a:pt x="655367" y="262071"/>
                  </a:cubicBezTo>
                  <a:close/>
                  <a:moveTo>
                    <a:pt x="565594" y="262071"/>
                  </a:moveTo>
                  <a:cubicBezTo>
                    <a:pt x="571097" y="262071"/>
                    <a:pt x="575557" y="266532"/>
                    <a:pt x="575557" y="272034"/>
                  </a:cubicBezTo>
                  <a:cubicBezTo>
                    <a:pt x="575557" y="277537"/>
                    <a:pt x="571097" y="281997"/>
                    <a:pt x="565594" y="281997"/>
                  </a:cubicBezTo>
                  <a:cubicBezTo>
                    <a:pt x="560092" y="281997"/>
                    <a:pt x="555631" y="277537"/>
                    <a:pt x="555631" y="272034"/>
                  </a:cubicBezTo>
                  <a:cubicBezTo>
                    <a:pt x="555631" y="266532"/>
                    <a:pt x="560092" y="262071"/>
                    <a:pt x="565594" y="262071"/>
                  </a:cubicBezTo>
                  <a:close/>
                  <a:moveTo>
                    <a:pt x="475821" y="262071"/>
                  </a:moveTo>
                  <a:cubicBezTo>
                    <a:pt x="481324" y="262071"/>
                    <a:pt x="485784" y="266532"/>
                    <a:pt x="485784" y="272034"/>
                  </a:cubicBezTo>
                  <a:cubicBezTo>
                    <a:pt x="485784" y="277537"/>
                    <a:pt x="481324" y="281997"/>
                    <a:pt x="475821" y="281997"/>
                  </a:cubicBezTo>
                  <a:cubicBezTo>
                    <a:pt x="470319" y="281997"/>
                    <a:pt x="465858" y="277537"/>
                    <a:pt x="465858" y="272034"/>
                  </a:cubicBezTo>
                  <a:cubicBezTo>
                    <a:pt x="465858" y="266532"/>
                    <a:pt x="470319" y="262071"/>
                    <a:pt x="475821" y="262071"/>
                  </a:cubicBezTo>
                  <a:close/>
                  <a:moveTo>
                    <a:pt x="386048" y="262071"/>
                  </a:moveTo>
                  <a:cubicBezTo>
                    <a:pt x="391551" y="262071"/>
                    <a:pt x="396011" y="266532"/>
                    <a:pt x="396011" y="272034"/>
                  </a:cubicBezTo>
                  <a:cubicBezTo>
                    <a:pt x="396011" y="277537"/>
                    <a:pt x="391551" y="281997"/>
                    <a:pt x="386048" y="281997"/>
                  </a:cubicBezTo>
                  <a:cubicBezTo>
                    <a:pt x="380546" y="281997"/>
                    <a:pt x="376085" y="277537"/>
                    <a:pt x="376085" y="272034"/>
                  </a:cubicBezTo>
                  <a:cubicBezTo>
                    <a:pt x="376085" y="266532"/>
                    <a:pt x="380546" y="262071"/>
                    <a:pt x="386048" y="262071"/>
                  </a:cubicBezTo>
                  <a:close/>
                  <a:moveTo>
                    <a:pt x="206483" y="262071"/>
                  </a:moveTo>
                  <a:cubicBezTo>
                    <a:pt x="211986" y="262071"/>
                    <a:pt x="216446" y="266532"/>
                    <a:pt x="216446" y="272034"/>
                  </a:cubicBezTo>
                  <a:cubicBezTo>
                    <a:pt x="216446" y="277537"/>
                    <a:pt x="211986" y="281997"/>
                    <a:pt x="206483" y="281997"/>
                  </a:cubicBezTo>
                  <a:cubicBezTo>
                    <a:pt x="200981" y="281997"/>
                    <a:pt x="196520" y="277537"/>
                    <a:pt x="196520" y="272034"/>
                  </a:cubicBezTo>
                  <a:cubicBezTo>
                    <a:pt x="196520" y="266532"/>
                    <a:pt x="200981" y="262071"/>
                    <a:pt x="206483" y="262071"/>
                  </a:cubicBezTo>
                  <a:close/>
                  <a:moveTo>
                    <a:pt x="116710" y="262071"/>
                  </a:moveTo>
                  <a:cubicBezTo>
                    <a:pt x="122213" y="262071"/>
                    <a:pt x="126673" y="266532"/>
                    <a:pt x="126673" y="272034"/>
                  </a:cubicBezTo>
                  <a:cubicBezTo>
                    <a:pt x="126673" y="277537"/>
                    <a:pt x="122213" y="281997"/>
                    <a:pt x="116710" y="281997"/>
                  </a:cubicBezTo>
                  <a:cubicBezTo>
                    <a:pt x="111208" y="281997"/>
                    <a:pt x="106747" y="277537"/>
                    <a:pt x="106747" y="272034"/>
                  </a:cubicBezTo>
                  <a:cubicBezTo>
                    <a:pt x="106747" y="266532"/>
                    <a:pt x="111208" y="262071"/>
                    <a:pt x="116710" y="262071"/>
                  </a:cubicBezTo>
                  <a:close/>
                  <a:moveTo>
                    <a:pt x="26937" y="262071"/>
                  </a:moveTo>
                  <a:cubicBezTo>
                    <a:pt x="32440" y="262071"/>
                    <a:pt x="36900" y="266532"/>
                    <a:pt x="36900" y="272034"/>
                  </a:cubicBezTo>
                  <a:cubicBezTo>
                    <a:pt x="36900" y="277537"/>
                    <a:pt x="32440" y="281997"/>
                    <a:pt x="26937" y="281997"/>
                  </a:cubicBezTo>
                  <a:cubicBezTo>
                    <a:pt x="21435" y="281997"/>
                    <a:pt x="16974" y="277537"/>
                    <a:pt x="16974" y="272034"/>
                  </a:cubicBezTo>
                  <a:cubicBezTo>
                    <a:pt x="16974" y="266532"/>
                    <a:pt x="21435" y="262071"/>
                    <a:pt x="26937" y="262071"/>
                  </a:cubicBezTo>
                  <a:close/>
                  <a:moveTo>
                    <a:pt x="296266" y="262062"/>
                  </a:moveTo>
                  <a:cubicBezTo>
                    <a:pt x="301773" y="262062"/>
                    <a:pt x="306238" y="266527"/>
                    <a:pt x="306238" y="272035"/>
                  </a:cubicBezTo>
                  <a:cubicBezTo>
                    <a:pt x="306238" y="277542"/>
                    <a:pt x="301773" y="282007"/>
                    <a:pt x="296266" y="282007"/>
                  </a:cubicBezTo>
                  <a:cubicBezTo>
                    <a:pt x="290758" y="282007"/>
                    <a:pt x="286293" y="277542"/>
                    <a:pt x="286293" y="272035"/>
                  </a:cubicBezTo>
                  <a:cubicBezTo>
                    <a:pt x="286293" y="266527"/>
                    <a:pt x="290758" y="262062"/>
                    <a:pt x="296266" y="262062"/>
                  </a:cubicBezTo>
                  <a:close/>
                  <a:moveTo>
                    <a:pt x="879815" y="218390"/>
                  </a:moveTo>
                  <a:cubicBezTo>
                    <a:pt x="884649" y="218390"/>
                    <a:pt x="888568" y="222309"/>
                    <a:pt x="888568" y="227143"/>
                  </a:cubicBezTo>
                  <a:cubicBezTo>
                    <a:pt x="888568" y="231978"/>
                    <a:pt x="884649" y="235897"/>
                    <a:pt x="879815" y="235897"/>
                  </a:cubicBezTo>
                  <a:cubicBezTo>
                    <a:pt x="874980" y="235897"/>
                    <a:pt x="871061" y="231978"/>
                    <a:pt x="871061" y="227143"/>
                  </a:cubicBezTo>
                  <a:cubicBezTo>
                    <a:pt x="871061" y="222309"/>
                    <a:pt x="874980" y="218390"/>
                    <a:pt x="879815" y="218390"/>
                  </a:cubicBezTo>
                  <a:close/>
                  <a:moveTo>
                    <a:pt x="790032" y="218390"/>
                  </a:moveTo>
                  <a:cubicBezTo>
                    <a:pt x="794867" y="218390"/>
                    <a:pt x="798786" y="222309"/>
                    <a:pt x="798786" y="227143"/>
                  </a:cubicBezTo>
                  <a:cubicBezTo>
                    <a:pt x="798786" y="231978"/>
                    <a:pt x="794867" y="235897"/>
                    <a:pt x="790032" y="235897"/>
                  </a:cubicBezTo>
                  <a:cubicBezTo>
                    <a:pt x="785198" y="235897"/>
                    <a:pt x="781279" y="231978"/>
                    <a:pt x="781279" y="227143"/>
                  </a:cubicBezTo>
                  <a:cubicBezTo>
                    <a:pt x="781279" y="222309"/>
                    <a:pt x="785198" y="218390"/>
                    <a:pt x="790032" y="218390"/>
                  </a:cubicBezTo>
                  <a:close/>
                  <a:moveTo>
                    <a:pt x="700258" y="218390"/>
                  </a:moveTo>
                  <a:cubicBezTo>
                    <a:pt x="705093" y="218390"/>
                    <a:pt x="709012" y="222309"/>
                    <a:pt x="709012" y="227143"/>
                  </a:cubicBezTo>
                  <a:cubicBezTo>
                    <a:pt x="709012" y="231978"/>
                    <a:pt x="705093" y="235897"/>
                    <a:pt x="700258" y="235897"/>
                  </a:cubicBezTo>
                  <a:cubicBezTo>
                    <a:pt x="695424" y="235897"/>
                    <a:pt x="691505" y="231978"/>
                    <a:pt x="691505" y="227143"/>
                  </a:cubicBezTo>
                  <a:cubicBezTo>
                    <a:pt x="691505" y="222309"/>
                    <a:pt x="695424" y="218390"/>
                    <a:pt x="700258" y="218390"/>
                  </a:cubicBezTo>
                  <a:close/>
                  <a:moveTo>
                    <a:pt x="610485" y="218390"/>
                  </a:moveTo>
                  <a:cubicBezTo>
                    <a:pt x="615320" y="218390"/>
                    <a:pt x="619239" y="222309"/>
                    <a:pt x="619239" y="227143"/>
                  </a:cubicBezTo>
                  <a:cubicBezTo>
                    <a:pt x="619239" y="231978"/>
                    <a:pt x="615320" y="235897"/>
                    <a:pt x="610485" y="235897"/>
                  </a:cubicBezTo>
                  <a:cubicBezTo>
                    <a:pt x="605651" y="235897"/>
                    <a:pt x="601732" y="231978"/>
                    <a:pt x="601732" y="227143"/>
                  </a:cubicBezTo>
                  <a:cubicBezTo>
                    <a:pt x="601732" y="222309"/>
                    <a:pt x="605651" y="218390"/>
                    <a:pt x="610485" y="218390"/>
                  </a:cubicBezTo>
                  <a:close/>
                  <a:moveTo>
                    <a:pt x="520713" y="218390"/>
                  </a:moveTo>
                  <a:cubicBezTo>
                    <a:pt x="525547" y="218390"/>
                    <a:pt x="529466" y="222309"/>
                    <a:pt x="529466" y="227143"/>
                  </a:cubicBezTo>
                  <a:cubicBezTo>
                    <a:pt x="529466" y="231978"/>
                    <a:pt x="525547" y="235897"/>
                    <a:pt x="520713" y="235897"/>
                  </a:cubicBezTo>
                  <a:cubicBezTo>
                    <a:pt x="515878" y="235897"/>
                    <a:pt x="511959" y="231978"/>
                    <a:pt x="511959" y="227143"/>
                  </a:cubicBezTo>
                  <a:cubicBezTo>
                    <a:pt x="511959" y="222309"/>
                    <a:pt x="515878" y="218390"/>
                    <a:pt x="520713" y="218390"/>
                  </a:cubicBezTo>
                  <a:close/>
                  <a:moveTo>
                    <a:pt x="430930" y="218390"/>
                  </a:moveTo>
                  <a:cubicBezTo>
                    <a:pt x="435765" y="218390"/>
                    <a:pt x="439684" y="222309"/>
                    <a:pt x="439684" y="227143"/>
                  </a:cubicBezTo>
                  <a:cubicBezTo>
                    <a:pt x="439684" y="231978"/>
                    <a:pt x="435765" y="235897"/>
                    <a:pt x="430930" y="235897"/>
                  </a:cubicBezTo>
                  <a:cubicBezTo>
                    <a:pt x="426096" y="235897"/>
                    <a:pt x="422177" y="231978"/>
                    <a:pt x="422177" y="227143"/>
                  </a:cubicBezTo>
                  <a:cubicBezTo>
                    <a:pt x="422177" y="222309"/>
                    <a:pt x="426096" y="218390"/>
                    <a:pt x="430930" y="218390"/>
                  </a:cubicBezTo>
                  <a:close/>
                  <a:moveTo>
                    <a:pt x="341156" y="218390"/>
                  </a:moveTo>
                  <a:cubicBezTo>
                    <a:pt x="345991" y="218390"/>
                    <a:pt x="349910" y="222309"/>
                    <a:pt x="349910" y="227143"/>
                  </a:cubicBezTo>
                  <a:cubicBezTo>
                    <a:pt x="349910" y="231978"/>
                    <a:pt x="345991" y="235897"/>
                    <a:pt x="341156" y="235897"/>
                  </a:cubicBezTo>
                  <a:cubicBezTo>
                    <a:pt x="336322" y="235897"/>
                    <a:pt x="332403" y="231978"/>
                    <a:pt x="332403" y="227143"/>
                  </a:cubicBezTo>
                  <a:cubicBezTo>
                    <a:pt x="332403" y="222309"/>
                    <a:pt x="336322" y="218390"/>
                    <a:pt x="341156" y="218390"/>
                  </a:cubicBezTo>
                  <a:close/>
                  <a:moveTo>
                    <a:pt x="251374" y="218390"/>
                  </a:moveTo>
                  <a:cubicBezTo>
                    <a:pt x="256209" y="218390"/>
                    <a:pt x="260128" y="222309"/>
                    <a:pt x="260128" y="227143"/>
                  </a:cubicBezTo>
                  <a:cubicBezTo>
                    <a:pt x="260128" y="231978"/>
                    <a:pt x="256209" y="235897"/>
                    <a:pt x="251374" y="235897"/>
                  </a:cubicBezTo>
                  <a:cubicBezTo>
                    <a:pt x="246540" y="235897"/>
                    <a:pt x="242621" y="231978"/>
                    <a:pt x="242621" y="227143"/>
                  </a:cubicBezTo>
                  <a:cubicBezTo>
                    <a:pt x="242621" y="222309"/>
                    <a:pt x="246540" y="218390"/>
                    <a:pt x="251374" y="218390"/>
                  </a:cubicBezTo>
                  <a:close/>
                  <a:moveTo>
                    <a:pt x="161601" y="218390"/>
                  </a:moveTo>
                  <a:cubicBezTo>
                    <a:pt x="166436" y="218390"/>
                    <a:pt x="170355" y="222309"/>
                    <a:pt x="170355" y="227143"/>
                  </a:cubicBezTo>
                  <a:cubicBezTo>
                    <a:pt x="170355" y="231978"/>
                    <a:pt x="166436" y="235897"/>
                    <a:pt x="161601" y="235897"/>
                  </a:cubicBezTo>
                  <a:cubicBezTo>
                    <a:pt x="156767" y="235897"/>
                    <a:pt x="152848" y="231978"/>
                    <a:pt x="152848" y="227143"/>
                  </a:cubicBezTo>
                  <a:cubicBezTo>
                    <a:pt x="152848" y="222309"/>
                    <a:pt x="156767" y="218390"/>
                    <a:pt x="161601" y="218390"/>
                  </a:cubicBezTo>
                  <a:close/>
                  <a:moveTo>
                    <a:pt x="71828" y="218390"/>
                  </a:moveTo>
                  <a:cubicBezTo>
                    <a:pt x="76663" y="218390"/>
                    <a:pt x="80582" y="222309"/>
                    <a:pt x="80582" y="227143"/>
                  </a:cubicBezTo>
                  <a:cubicBezTo>
                    <a:pt x="80582" y="231978"/>
                    <a:pt x="76663" y="235897"/>
                    <a:pt x="71828" y="235897"/>
                  </a:cubicBezTo>
                  <a:cubicBezTo>
                    <a:pt x="66994" y="235897"/>
                    <a:pt x="63075" y="231978"/>
                    <a:pt x="63075" y="227143"/>
                  </a:cubicBezTo>
                  <a:cubicBezTo>
                    <a:pt x="63075" y="222309"/>
                    <a:pt x="66994" y="218390"/>
                    <a:pt x="71828" y="218390"/>
                  </a:cubicBezTo>
                  <a:close/>
                  <a:moveTo>
                    <a:pt x="924706" y="174717"/>
                  </a:moveTo>
                  <a:cubicBezTo>
                    <a:pt x="928872" y="174717"/>
                    <a:pt x="932250" y="178094"/>
                    <a:pt x="932250" y="182261"/>
                  </a:cubicBezTo>
                  <a:cubicBezTo>
                    <a:pt x="932250" y="186427"/>
                    <a:pt x="928872" y="189805"/>
                    <a:pt x="924706" y="189805"/>
                  </a:cubicBezTo>
                  <a:cubicBezTo>
                    <a:pt x="920539" y="189805"/>
                    <a:pt x="917162" y="186427"/>
                    <a:pt x="917162" y="182261"/>
                  </a:cubicBezTo>
                  <a:cubicBezTo>
                    <a:pt x="917162" y="178094"/>
                    <a:pt x="920539" y="174717"/>
                    <a:pt x="924706" y="174717"/>
                  </a:cubicBezTo>
                  <a:close/>
                  <a:moveTo>
                    <a:pt x="834924" y="174717"/>
                  </a:moveTo>
                  <a:cubicBezTo>
                    <a:pt x="839090" y="174717"/>
                    <a:pt x="842468" y="178094"/>
                    <a:pt x="842468" y="182261"/>
                  </a:cubicBezTo>
                  <a:cubicBezTo>
                    <a:pt x="842468" y="186427"/>
                    <a:pt x="839090" y="189805"/>
                    <a:pt x="834924" y="189805"/>
                  </a:cubicBezTo>
                  <a:cubicBezTo>
                    <a:pt x="830757" y="189805"/>
                    <a:pt x="827380" y="186427"/>
                    <a:pt x="827380" y="182261"/>
                  </a:cubicBezTo>
                  <a:cubicBezTo>
                    <a:pt x="827380" y="178094"/>
                    <a:pt x="830757" y="174717"/>
                    <a:pt x="834924" y="174717"/>
                  </a:cubicBezTo>
                  <a:close/>
                  <a:moveTo>
                    <a:pt x="745141" y="174717"/>
                  </a:moveTo>
                  <a:cubicBezTo>
                    <a:pt x="749307" y="174717"/>
                    <a:pt x="752685" y="178094"/>
                    <a:pt x="752685" y="182261"/>
                  </a:cubicBezTo>
                  <a:cubicBezTo>
                    <a:pt x="752685" y="186427"/>
                    <a:pt x="749307" y="189805"/>
                    <a:pt x="745141" y="189805"/>
                  </a:cubicBezTo>
                  <a:cubicBezTo>
                    <a:pt x="740975" y="189805"/>
                    <a:pt x="737597" y="186427"/>
                    <a:pt x="737597" y="182261"/>
                  </a:cubicBezTo>
                  <a:cubicBezTo>
                    <a:pt x="737597" y="178094"/>
                    <a:pt x="740975" y="174717"/>
                    <a:pt x="745141" y="174717"/>
                  </a:cubicBezTo>
                  <a:close/>
                  <a:moveTo>
                    <a:pt x="655368" y="174717"/>
                  </a:moveTo>
                  <a:cubicBezTo>
                    <a:pt x="659534" y="174717"/>
                    <a:pt x="662912" y="178094"/>
                    <a:pt x="662912" y="182261"/>
                  </a:cubicBezTo>
                  <a:cubicBezTo>
                    <a:pt x="662912" y="186427"/>
                    <a:pt x="659534" y="189805"/>
                    <a:pt x="655368" y="189805"/>
                  </a:cubicBezTo>
                  <a:cubicBezTo>
                    <a:pt x="651201" y="189805"/>
                    <a:pt x="647824" y="186427"/>
                    <a:pt x="647824" y="182261"/>
                  </a:cubicBezTo>
                  <a:cubicBezTo>
                    <a:pt x="647824" y="178094"/>
                    <a:pt x="651201" y="174717"/>
                    <a:pt x="655368" y="174717"/>
                  </a:cubicBezTo>
                  <a:close/>
                  <a:moveTo>
                    <a:pt x="565595" y="174717"/>
                  </a:moveTo>
                  <a:cubicBezTo>
                    <a:pt x="569761" y="174717"/>
                    <a:pt x="573139" y="178094"/>
                    <a:pt x="573139" y="182261"/>
                  </a:cubicBezTo>
                  <a:cubicBezTo>
                    <a:pt x="573139" y="186427"/>
                    <a:pt x="569761" y="189805"/>
                    <a:pt x="565595" y="189805"/>
                  </a:cubicBezTo>
                  <a:cubicBezTo>
                    <a:pt x="561428" y="189805"/>
                    <a:pt x="558051" y="186427"/>
                    <a:pt x="558051" y="182261"/>
                  </a:cubicBezTo>
                  <a:cubicBezTo>
                    <a:pt x="558051" y="178094"/>
                    <a:pt x="561428" y="174717"/>
                    <a:pt x="565595" y="174717"/>
                  </a:cubicBezTo>
                  <a:close/>
                  <a:moveTo>
                    <a:pt x="475822" y="174717"/>
                  </a:moveTo>
                  <a:cubicBezTo>
                    <a:pt x="479988" y="174717"/>
                    <a:pt x="483366" y="178094"/>
                    <a:pt x="483366" y="182261"/>
                  </a:cubicBezTo>
                  <a:cubicBezTo>
                    <a:pt x="483366" y="186427"/>
                    <a:pt x="479988" y="189805"/>
                    <a:pt x="475822" y="189805"/>
                  </a:cubicBezTo>
                  <a:cubicBezTo>
                    <a:pt x="471656" y="189805"/>
                    <a:pt x="468278" y="186427"/>
                    <a:pt x="468278" y="182261"/>
                  </a:cubicBezTo>
                  <a:cubicBezTo>
                    <a:pt x="468278" y="178094"/>
                    <a:pt x="471656" y="174717"/>
                    <a:pt x="475822" y="174717"/>
                  </a:cubicBezTo>
                  <a:close/>
                  <a:moveTo>
                    <a:pt x="386039" y="174717"/>
                  </a:moveTo>
                  <a:cubicBezTo>
                    <a:pt x="390205" y="174717"/>
                    <a:pt x="393583" y="178094"/>
                    <a:pt x="393583" y="182261"/>
                  </a:cubicBezTo>
                  <a:cubicBezTo>
                    <a:pt x="393583" y="186427"/>
                    <a:pt x="390205" y="189805"/>
                    <a:pt x="386039" y="189805"/>
                  </a:cubicBezTo>
                  <a:cubicBezTo>
                    <a:pt x="381872" y="189805"/>
                    <a:pt x="378495" y="186427"/>
                    <a:pt x="378495" y="182261"/>
                  </a:cubicBezTo>
                  <a:cubicBezTo>
                    <a:pt x="378495" y="178094"/>
                    <a:pt x="381872" y="174717"/>
                    <a:pt x="386039" y="174717"/>
                  </a:cubicBezTo>
                  <a:close/>
                  <a:moveTo>
                    <a:pt x="296266" y="174717"/>
                  </a:moveTo>
                  <a:cubicBezTo>
                    <a:pt x="300432" y="174717"/>
                    <a:pt x="303810" y="178094"/>
                    <a:pt x="303810" y="182261"/>
                  </a:cubicBezTo>
                  <a:cubicBezTo>
                    <a:pt x="303810" y="186427"/>
                    <a:pt x="300432" y="189805"/>
                    <a:pt x="296266" y="189805"/>
                  </a:cubicBezTo>
                  <a:cubicBezTo>
                    <a:pt x="292099" y="189805"/>
                    <a:pt x="288722" y="186427"/>
                    <a:pt x="288722" y="182261"/>
                  </a:cubicBezTo>
                  <a:cubicBezTo>
                    <a:pt x="288722" y="178094"/>
                    <a:pt x="292099" y="174717"/>
                    <a:pt x="296266" y="174717"/>
                  </a:cubicBezTo>
                  <a:close/>
                  <a:moveTo>
                    <a:pt x="206493" y="174717"/>
                  </a:moveTo>
                  <a:cubicBezTo>
                    <a:pt x="210659" y="174717"/>
                    <a:pt x="214037" y="178094"/>
                    <a:pt x="214037" y="182261"/>
                  </a:cubicBezTo>
                  <a:cubicBezTo>
                    <a:pt x="214037" y="186427"/>
                    <a:pt x="210659" y="189805"/>
                    <a:pt x="206493" y="189805"/>
                  </a:cubicBezTo>
                  <a:cubicBezTo>
                    <a:pt x="202326" y="189805"/>
                    <a:pt x="198949" y="186427"/>
                    <a:pt x="198949" y="182261"/>
                  </a:cubicBezTo>
                  <a:cubicBezTo>
                    <a:pt x="198949" y="178094"/>
                    <a:pt x="202326" y="174717"/>
                    <a:pt x="206493" y="174717"/>
                  </a:cubicBezTo>
                  <a:close/>
                  <a:moveTo>
                    <a:pt x="116710" y="174717"/>
                  </a:moveTo>
                  <a:cubicBezTo>
                    <a:pt x="120876" y="174717"/>
                    <a:pt x="124254" y="178094"/>
                    <a:pt x="124254" y="182261"/>
                  </a:cubicBezTo>
                  <a:cubicBezTo>
                    <a:pt x="124254" y="186427"/>
                    <a:pt x="120876" y="189805"/>
                    <a:pt x="116710" y="189805"/>
                  </a:cubicBezTo>
                  <a:cubicBezTo>
                    <a:pt x="112543" y="189805"/>
                    <a:pt x="109166" y="186427"/>
                    <a:pt x="109166" y="182261"/>
                  </a:cubicBezTo>
                  <a:cubicBezTo>
                    <a:pt x="109166" y="178094"/>
                    <a:pt x="112543" y="174717"/>
                    <a:pt x="116710" y="174717"/>
                  </a:cubicBezTo>
                  <a:close/>
                  <a:moveTo>
                    <a:pt x="26937" y="174717"/>
                  </a:moveTo>
                  <a:cubicBezTo>
                    <a:pt x="31103" y="174717"/>
                    <a:pt x="34481" y="178094"/>
                    <a:pt x="34481" y="182261"/>
                  </a:cubicBezTo>
                  <a:cubicBezTo>
                    <a:pt x="34481" y="186427"/>
                    <a:pt x="31103" y="189805"/>
                    <a:pt x="26937" y="189805"/>
                  </a:cubicBezTo>
                  <a:cubicBezTo>
                    <a:pt x="22770" y="189805"/>
                    <a:pt x="19393" y="186427"/>
                    <a:pt x="19393" y="182261"/>
                  </a:cubicBezTo>
                  <a:cubicBezTo>
                    <a:pt x="19393" y="178094"/>
                    <a:pt x="22770" y="174717"/>
                    <a:pt x="26937" y="174717"/>
                  </a:cubicBezTo>
                  <a:close/>
                  <a:moveTo>
                    <a:pt x="700259" y="131045"/>
                  </a:moveTo>
                  <a:cubicBezTo>
                    <a:pt x="703752" y="131045"/>
                    <a:pt x="706583" y="133877"/>
                    <a:pt x="706583" y="137370"/>
                  </a:cubicBezTo>
                  <a:cubicBezTo>
                    <a:pt x="706583" y="140863"/>
                    <a:pt x="703752" y="143694"/>
                    <a:pt x="700259" y="143694"/>
                  </a:cubicBezTo>
                  <a:cubicBezTo>
                    <a:pt x="696766" y="143694"/>
                    <a:pt x="693934" y="140863"/>
                    <a:pt x="693934" y="137370"/>
                  </a:cubicBezTo>
                  <a:cubicBezTo>
                    <a:pt x="693934" y="133877"/>
                    <a:pt x="696766" y="131045"/>
                    <a:pt x="700259" y="131045"/>
                  </a:cubicBezTo>
                  <a:close/>
                  <a:moveTo>
                    <a:pt x="251375" y="131045"/>
                  </a:moveTo>
                  <a:cubicBezTo>
                    <a:pt x="254868" y="131045"/>
                    <a:pt x="257699" y="133877"/>
                    <a:pt x="257699" y="137370"/>
                  </a:cubicBezTo>
                  <a:cubicBezTo>
                    <a:pt x="257699" y="140863"/>
                    <a:pt x="254868" y="143694"/>
                    <a:pt x="251375" y="143694"/>
                  </a:cubicBezTo>
                  <a:cubicBezTo>
                    <a:pt x="247882" y="143694"/>
                    <a:pt x="245050" y="140863"/>
                    <a:pt x="245050" y="137370"/>
                  </a:cubicBezTo>
                  <a:cubicBezTo>
                    <a:pt x="245050" y="133877"/>
                    <a:pt x="247882" y="131045"/>
                    <a:pt x="251375" y="131045"/>
                  </a:cubicBezTo>
                  <a:close/>
                  <a:moveTo>
                    <a:pt x="879815" y="131036"/>
                  </a:moveTo>
                  <a:cubicBezTo>
                    <a:pt x="883313" y="131036"/>
                    <a:pt x="886149" y="133872"/>
                    <a:pt x="886149" y="137370"/>
                  </a:cubicBezTo>
                  <a:cubicBezTo>
                    <a:pt x="886149" y="140868"/>
                    <a:pt x="883313" y="143704"/>
                    <a:pt x="879815" y="143704"/>
                  </a:cubicBezTo>
                  <a:cubicBezTo>
                    <a:pt x="876317" y="143704"/>
                    <a:pt x="873481" y="140868"/>
                    <a:pt x="873481" y="137370"/>
                  </a:cubicBezTo>
                  <a:cubicBezTo>
                    <a:pt x="873481" y="133872"/>
                    <a:pt x="876317" y="131036"/>
                    <a:pt x="879815" y="131036"/>
                  </a:cubicBezTo>
                  <a:close/>
                  <a:moveTo>
                    <a:pt x="790032" y="131036"/>
                  </a:moveTo>
                  <a:cubicBezTo>
                    <a:pt x="793530" y="131036"/>
                    <a:pt x="796366" y="133872"/>
                    <a:pt x="796366" y="137370"/>
                  </a:cubicBezTo>
                  <a:cubicBezTo>
                    <a:pt x="796366" y="140868"/>
                    <a:pt x="793530" y="143704"/>
                    <a:pt x="790032" y="143704"/>
                  </a:cubicBezTo>
                  <a:cubicBezTo>
                    <a:pt x="786534" y="143704"/>
                    <a:pt x="783698" y="140868"/>
                    <a:pt x="783698" y="137370"/>
                  </a:cubicBezTo>
                  <a:cubicBezTo>
                    <a:pt x="783698" y="133872"/>
                    <a:pt x="786534" y="131036"/>
                    <a:pt x="790032" y="131036"/>
                  </a:cubicBezTo>
                  <a:close/>
                  <a:moveTo>
                    <a:pt x="610486" y="131036"/>
                  </a:moveTo>
                  <a:cubicBezTo>
                    <a:pt x="613984" y="131036"/>
                    <a:pt x="616820" y="133872"/>
                    <a:pt x="616820" y="137370"/>
                  </a:cubicBezTo>
                  <a:cubicBezTo>
                    <a:pt x="616820" y="140868"/>
                    <a:pt x="613984" y="143704"/>
                    <a:pt x="610486" y="143704"/>
                  </a:cubicBezTo>
                  <a:cubicBezTo>
                    <a:pt x="606988" y="143704"/>
                    <a:pt x="604152" y="140868"/>
                    <a:pt x="604152" y="137370"/>
                  </a:cubicBezTo>
                  <a:cubicBezTo>
                    <a:pt x="604152" y="133872"/>
                    <a:pt x="606988" y="131036"/>
                    <a:pt x="610486" y="131036"/>
                  </a:cubicBezTo>
                  <a:close/>
                  <a:moveTo>
                    <a:pt x="520703" y="131036"/>
                  </a:moveTo>
                  <a:cubicBezTo>
                    <a:pt x="524201" y="131036"/>
                    <a:pt x="527037" y="133872"/>
                    <a:pt x="527037" y="137370"/>
                  </a:cubicBezTo>
                  <a:cubicBezTo>
                    <a:pt x="527037" y="140868"/>
                    <a:pt x="524201" y="143704"/>
                    <a:pt x="520703" y="143704"/>
                  </a:cubicBezTo>
                  <a:cubicBezTo>
                    <a:pt x="517205" y="143704"/>
                    <a:pt x="514369" y="140868"/>
                    <a:pt x="514369" y="137370"/>
                  </a:cubicBezTo>
                  <a:cubicBezTo>
                    <a:pt x="514369" y="133872"/>
                    <a:pt x="517205" y="131036"/>
                    <a:pt x="520703" y="131036"/>
                  </a:cubicBezTo>
                  <a:close/>
                  <a:moveTo>
                    <a:pt x="430930" y="131036"/>
                  </a:moveTo>
                  <a:cubicBezTo>
                    <a:pt x="434428" y="131036"/>
                    <a:pt x="437264" y="133872"/>
                    <a:pt x="437264" y="137370"/>
                  </a:cubicBezTo>
                  <a:cubicBezTo>
                    <a:pt x="437264" y="140868"/>
                    <a:pt x="434428" y="143704"/>
                    <a:pt x="430930" y="143704"/>
                  </a:cubicBezTo>
                  <a:cubicBezTo>
                    <a:pt x="427432" y="143704"/>
                    <a:pt x="424596" y="140868"/>
                    <a:pt x="424596" y="137370"/>
                  </a:cubicBezTo>
                  <a:cubicBezTo>
                    <a:pt x="424596" y="133872"/>
                    <a:pt x="427432" y="131036"/>
                    <a:pt x="430930" y="131036"/>
                  </a:cubicBezTo>
                  <a:close/>
                  <a:moveTo>
                    <a:pt x="341147" y="131036"/>
                  </a:moveTo>
                  <a:cubicBezTo>
                    <a:pt x="344645" y="131036"/>
                    <a:pt x="347481" y="133872"/>
                    <a:pt x="347481" y="137370"/>
                  </a:cubicBezTo>
                  <a:cubicBezTo>
                    <a:pt x="347481" y="140868"/>
                    <a:pt x="344645" y="143704"/>
                    <a:pt x="341147" y="143704"/>
                  </a:cubicBezTo>
                  <a:cubicBezTo>
                    <a:pt x="337649" y="143704"/>
                    <a:pt x="334813" y="140868"/>
                    <a:pt x="334813" y="137370"/>
                  </a:cubicBezTo>
                  <a:cubicBezTo>
                    <a:pt x="334813" y="133872"/>
                    <a:pt x="337649" y="131036"/>
                    <a:pt x="341147" y="131036"/>
                  </a:cubicBezTo>
                  <a:close/>
                  <a:moveTo>
                    <a:pt x="161601" y="131036"/>
                  </a:moveTo>
                  <a:cubicBezTo>
                    <a:pt x="165099" y="131036"/>
                    <a:pt x="167935" y="133872"/>
                    <a:pt x="167935" y="137370"/>
                  </a:cubicBezTo>
                  <a:cubicBezTo>
                    <a:pt x="167935" y="140868"/>
                    <a:pt x="165099" y="143704"/>
                    <a:pt x="161601" y="143704"/>
                  </a:cubicBezTo>
                  <a:cubicBezTo>
                    <a:pt x="158103" y="143704"/>
                    <a:pt x="155267" y="140868"/>
                    <a:pt x="155267" y="137370"/>
                  </a:cubicBezTo>
                  <a:cubicBezTo>
                    <a:pt x="155267" y="133872"/>
                    <a:pt x="158103" y="131036"/>
                    <a:pt x="161601" y="131036"/>
                  </a:cubicBezTo>
                  <a:close/>
                  <a:moveTo>
                    <a:pt x="71828" y="131036"/>
                  </a:moveTo>
                  <a:cubicBezTo>
                    <a:pt x="75326" y="131036"/>
                    <a:pt x="78162" y="133872"/>
                    <a:pt x="78162" y="137370"/>
                  </a:cubicBezTo>
                  <a:cubicBezTo>
                    <a:pt x="78162" y="140868"/>
                    <a:pt x="75326" y="143704"/>
                    <a:pt x="71828" y="143704"/>
                  </a:cubicBezTo>
                  <a:cubicBezTo>
                    <a:pt x="68330" y="143704"/>
                    <a:pt x="65494" y="140868"/>
                    <a:pt x="65494" y="137370"/>
                  </a:cubicBezTo>
                  <a:cubicBezTo>
                    <a:pt x="65494" y="133872"/>
                    <a:pt x="68330" y="131036"/>
                    <a:pt x="71828" y="131036"/>
                  </a:cubicBezTo>
                  <a:close/>
                  <a:moveTo>
                    <a:pt x="924706" y="87364"/>
                  </a:moveTo>
                  <a:cubicBezTo>
                    <a:pt x="927531" y="87364"/>
                    <a:pt x="929821" y="89654"/>
                    <a:pt x="929821" y="92479"/>
                  </a:cubicBezTo>
                  <a:cubicBezTo>
                    <a:pt x="929821" y="95304"/>
                    <a:pt x="927531" y="97594"/>
                    <a:pt x="924706" y="97594"/>
                  </a:cubicBezTo>
                  <a:cubicBezTo>
                    <a:pt x="921881" y="97594"/>
                    <a:pt x="919591" y="95304"/>
                    <a:pt x="919591" y="92479"/>
                  </a:cubicBezTo>
                  <a:cubicBezTo>
                    <a:pt x="919591" y="89654"/>
                    <a:pt x="921881" y="87364"/>
                    <a:pt x="924706" y="87364"/>
                  </a:cubicBezTo>
                  <a:close/>
                  <a:moveTo>
                    <a:pt x="834923" y="87364"/>
                  </a:moveTo>
                  <a:cubicBezTo>
                    <a:pt x="837748" y="87364"/>
                    <a:pt x="840038" y="89654"/>
                    <a:pt x="840038" y="92479"/>
                  </a:cubicBezTo>
                  <a:cubicBezTo>
                    <a:pt x="840038" y="95304"/>
                    <a:pt x="837748" y="97594"/>
                    <a:pt x="834923" y="97594"/>
                  </a:cubicBezTo>
                  <a:cubicBezTo>
                    <a:pt x="832098" y="97594"/>
                    <a:pt x="829808" y="95304"/>
                    <a:pt x="829808" y="92479"/>
                  </a:cubicBezTo>
                  <a:cubicBezTo>
                    <a:pt x="829808" y="89654"/>
                    <a:pt x="832098" y="87364"/>
                    <a:pt x="834923" y="87364"/>
                  </a:cubicBezTo>
                  <a:close/>
                  <a:moveTo>
                    <a:pt x="745150" y="87364"/>
                  </a:moveTo>
                  <a:cubicBezTo>
                    <a:pt x="747975" y="87364"/>
                    <a:pt x="750265" y="89654"/>
                    <a:pt x="750265" y="92479"/>
                  </a:cubicBezTo>
                  <a:cubicBezTo>
                    <a:pt x="750265" y="95304"/>
                    <a:pt x="747975" y="97594"/>
                    <a:pt x="745150" y="97594"/>
                  </a:cubicBezTo>
                  <a:cubicBezTo>
                    <a:pt x="742325" y="97594"/>
                    <a:pt x="740035" y="95304"/>
                    <a:pt x="740035" y="92479"/>
                  </a:cubicBezTo>
                  <a:cubicBezTo>
                    <a:pt x="740035" y="89654"/>
                    <a:pt x="742325" y="87364"/>
                    <a:pt x="745150" y="87364"/>
                  </a:cubicBezTo>
                  <a:close/>
                  <a:moveTo>
                    <a:pt x="655368" y="87364"/>
                  </a:moveTo>
                  <a:cubicBezTo>
                    <a:pt x="658193" y="87364"/>
                    <a:pt x="660483" y="89654"/>
                    <a:pt x="660483" y="92479"/>
                  </a:cubicBezTo>
                  <a:cubicBezTo>
                    <a:pt x="660483" y="95304"/>
                    <a:pt x="658193" y="97594"/>
                    <a:pt x="655368" y="97594"/>
                  </a:cubicBezTo>
                  <a:cubicBezTo>
                    <a:pt x="652543" y="97594"/>
                    <a:pt x="650253" y="95304"/>
                    <a:pt x="650253" y="92479"/>
                  </a:cubicBezTo>
                  <a:cubicBezTo>
                    <a:pt x="650253" y="89654"/>
                    <a:pt x="652543" y="87364"/>
                    <a:pt x="655368" y="87364"/>
                  </a:cubicBezTo>
                  <a:close/>
                  <a:moveTo>
                    <a:pt x="565595" y="87364"/>
                  </a:moveTo>
                  <a:cubicBezTo>
                    <a:pt x="568420" y="87364"/>
                    <a:pt x="570710" y="89654"/>
                    <a:pt x="570710" y="92479"/>
                  </a:cubicBezTo>
                  <a:cubicBezTo>
                    <a:pt x="570710" y="95304"/>
                    <a:pt x="568420" y="97594"/>
                    <a:pt x="565595" y="97594"/>
                  </a:cubicBezTo>
                  <a:cubicBezTo>
                    <a:pt x="562770" y="97594"/>
                    <a:pt x="560480" y="95304"/>
                    <a:pt x="560480" y="92479"/>
                  </a:cubicBezTo>
                  <a:cubicBezTo>
                    <a:pt x="560480" y="89654"/>
                    <a:pt x="562770" y="87364"/>
                    <a:pt x="565595" y="87364"/>
                  </a:cubicBezTo>
                  <a:close/>
                  <a:moveTo>
                    <a:pt x="475821" y="87364"/>
                  </a:moveTo>
                  <a:cubicBezTo>
                    <a:pt x="478646" y="87364"/>
                    <a:pt x="480936" y="89654"/>
                    <a:pt x="480936" y="92479"/>
                  </a:cubicBezTo>
                  <a:cubicBezTo>
                    <a:pt x="480936" y="95304"/>
                    <a:pt x="478646" y="97594"/>
                    <a:pt x="475821" y="97594"/>
                  </a:cubicBezTo>
                  <a:cubicBezTo>
                    <a:pt x="472996" y="97594"/>
                    <a:pt x="470706" y="95304"/>
                    <a:pt x="470706" y="92479"/>
                  </a:cubicBezTo>
                  <a:cubicBezTo>
                    <a:pt x="470706" y="89654"/>
                    <a:pt x="472996" y="87364"/>
                    <a:pt x="475821" y="87364"/>
                  </a:cubicBezTo>
                  <a:close/>
                  <a:moveTo>
                    <a:pt x="296266" y="87364"/>
                  </a:moveTo>
                  <a:cubicBezTo>
                    <a:pt x="299091" y="87364"/>
                    <a:pt x="301381" y="89654"/>
                    <a:pt x="301381" y="92479"/>
                  </a:cubicBezTo>
                  <a:cubicBezTo>
                    <a:pt x="301381" y="95304"/>
                    <a:pt x="299091" y="97594"/>
                    <a:pt x="296266" y="97594"/>
                  </a:cubicBezTo>
                  <a:cubicBezTo>
                    <a:pt x="293441" y="97594"/>
                    <a:pt x="291151" y="95304"/>
                    <a:pt x="291151" y="92479"/>
                  </a:cubicBezTo>
                  <a:cubicBezTo>
                    <a:pt x="291151" y="89654"/>
                    <a:pt x="293441" y="87364"/>
                    <a:pt x="296266" y="87364"/>
                  </a:cubicBezTo>
                  <a:close/>
                  <a:moveTo>
                    <a:pt x="206483" y="87364"/>
                  </a:moveTo>
                  <a:cubicBezTo>
                    <a:pt x="209308" y="87364"/>
                    <a:pt x="211598" y="89654"/>
                    <a:pt x="211598" y="92479"/>
                  </a:cubicBezTo>
                  <a:cubicBezTo>
                    <a:pt x="211598" y="95304"/>
                    <a:pt x="209308" y="97594"/>
                    <a:pt x="206483" y="97594"/>
                  </a:cubicBezTo>
                  <a:cubicBezTo>
                    <a:pt x="203658" y="97594"/>
                    <a:pt x="201368" y="95304"/>
                    <a:pt x="201368" y="92479"/>
                  </a:cubicBezTo>
                  <a:cubicBezTo>
                    <a:pt x="201368" y="89654"/>
                    <a:pt x="203658" y="87364"/>
                    <a:pt x="206483" y="87364"/>
                  </a:cubicBezTo>
                  <a:close/>
                  <a:moveTo>
                    <a:pt x="26937" y="87364"/>
                  </a:moveTo>
                  <a:cubicBezTo>
                    <a:pt x="29762" y="87364"/>
                    <a:pt x="32052" y="89654"/>
                    <a:pt x="32052" y="92479"/>
                  </a:cubicBezTo>
                  <a:cubicBezTo>
                    <a:pt x="32052" y="95304"/>
                    <a:pt x="29762" y="97594"/>
                    <a:pt x="26937" y="97594"/>
                  </a:cubicBezTo>
                  <a:cubicBezTo>
                    <a:pt x="24112" y="97594"/>
                    <a:pt x="21822" y="95304"/>
                    <a:pt x="21822" y="92479"/>
                  </a:cubicBezTo>
                  <a:cubicBezTo>
                    <a:pt x="21822" y="89654"/>
                    <a:pt x="24112" y="87364"/>
                    <a:pt x="26937" y="87364"/>
                  </a:cubicBezTo>
                  <a:close/>
                  <a:moveTo>
                    <a:pt x="386038" y="87354"/>
                  </a:moveTo>
                  <a:cubicBezTo>
                    <a:pt x="388869" y="87354"/>
                    <a:pt x="391163" y="89648"/>
                    <a:pt x="391163" y="92478"/>
                  </a:cubicBezTo>
                  <a:cubicBezTo>
                    <a:pt x="391163" y="95309"/>
                    <a:pt x="388869" y="97603"/>
                    <a:pt x="386038" y="97603"/>
                  </a:cubicBezTo>
                  <a:cubicBezTo>
                    <a:pt x="383208" y="97603"/>
                    <a:pt x="380914" y="95309"/>
                    <a:pt x="380914" y="92478"/>
                  </a:cubicBezTo>
                  <a:cubicBezTo>
                    <a:pt x="380914" y="89648"/>
                    <a:pt x="383208" y="87354"/>
                    <a:pt x="386038" y="87354"/>
                  </a:cubicBezTo>
                  <a:close/>
                  <a:moveTo>
                    <a:pt x="116709" y="87354"/>
                  </a:moveTo>
                  <a:cubicBezTo>
                    <a:pt x="119540" y="87354"/>
                    <a:pt x="121834" y="89648"/>
                    <a:pt x="121834" y="92478"/>
                  </a:cubicBezTo>
                  <a:cubicBezTo>
                    <a:pt x="121834" y="95309"/>
                    <a:pt x="119540" y="97603"/>
                    <a:pt x="116709" y="97603"/>
                  </a:cubicBezTo>
                  <a:cubicBezTo>
                    <a:pt x="113879" y="97603"/>
                    <a:pt x="111585" y="95309"/>
                    <a:pt x="111585" y="92478"/>
                  </a:cubicBezTo>
                  <a:cubicBezTo>
                    <a:pt x="111585" y="89648"/>
                    <a:pt x="113879" y="87354"/>
                    <a:pt x="116709" y="87354"/>
                  </a:cubicBezTo>
                  <a:close/>
                  <a:moveTo>
                    <a:pt x="879814" y="43682"/>
                  </a:moveTo>
                  <a:cubicBezTo>
                    <a:pt x="881971" y="43682"/>
                    <a:pt x="883719" y="45430"/>
                    <a:pt x="883719" y="47587"/>
                  </a:cubicBezTo>
                  <a:cubicBezTo>
                    <a:pt x="883719" y="49744"/>
                    <a:pt x="881971" y="51493"/>
                    <a:pt x="879814" y="51493"/>
                  </a:cubicBezTo>
                  <a:cubicBezTo>
                    <a:pt x="877657" y="51493"/>
                    <a:pt x="875909" y="49744"/>
                    <a:pt x="875909" y="47587"/>
                  </a:cubicBezTo>
                  <a:cubicBezTo>
                    <a:pt x="875909" y="45430"/>
                    <a:pt x="877657" y="43682"/>
                    <a:pt x="879814" y="43682"/>
                  </a:cubicBezTo>
                  <a:close/>
                  <a:moveTo>
                    <a:pt x="790041" y="43682"/>
                  </a:moveTo>
                  <a:cubicBezTo>
                    <a:pt x="792198" y="43682"/>
                    <a:pt x="793946" y="45430"/>
                    <a:pt x="793946" y="47587"/>
                  </a:cubicBezTo>
                  <a:cubicBezTo>
                    <a:pt x="793946" y="49744"/>
                    <a:pt x="792198" y="51493"/>
                    <a:pt x="790041" y="51493"/>
                  </a:cubicBezTo>
                  <a:cubicBezTo>
                    <a:pt x="787884" y="51493"/>
                    <a:pt x="786136" y="49744"/>
                    <a:pt x="786136" y="47587"/>
                  </a:cubicBezTo>
                  <a:cubicBezTo>
                    <a:pt x="786136" y="45430"/>
                    <a:pt x="787884" y="43682"/>
                    <a:pt x="790041" y="43682"/>
                  </a:cubicBezTo>
                  <a:close/>
                  <a:moveTo>
                    <a:pt x="700259" y="43682"/>
                  </a:moveTo>
                  <a:cubicBezTo>
                    <a:pt x="702416" y="43682"/>
                    <a:pt x="704165" y="45430"/>
                    <a:pt x="704165" y="47587"/>
                  </a:cubicBezTo>
                  <a:cubicBezTo>
                    <a:pt x="704165" y="49744"/>
                    <a:pt x="702416" y="51493"/>
                    <a:pt x="700259" y="51493"/>
                  </a:cubicBezTo>
                  <a:cubicBezTo>
                    <a:pt x="698102" y="51493"/>
                    <a:pt x="696354" y="49744"/>
                    <a:pt x="696354" y="47587"/>
                  </a:cubicBezTo>
                  <a:cubicBezTo>
                    <a:pt x="696354" y="45430"/>
                    <a:pt x="698102" y="43682"/>
                    <a:pt x="700259" y="43682"/>
                  </a:cubicBezTo>
                  <a:close/>
                  <a:moveTo>
                    <a:pt x="610486" y="43682"/>
                  </a:moveTo>
                  <a:cubicBezTo>
                    <a:pt x="612643" y="43682"/>
                    <a:pt x="614391" y="45430"/>
                    <a:pt x="614391" y="47587"/>
                  </a:cubicBezTo>
                  <a:cubicBezTo>
                    <a:pt x="614391" y="49744"/>
                    <a:pt x="612643" y="51493"/>
                    <a:pt x="610486" y="51493"/>
                  </a:cubicBezTo>
                  <a:cubicBezTo>
                    <a:pt x="608329" y="51493"/>
                    <a:pt x="606581" y="49744"/>
                    <a:pt x="606581" y="47587"/>
                  </a:cubicBezTo>
                  <a:cubicBezTo>
                    <a:pt x="606581" y="45430"/>
                    <a:pt x="608329" y="43682"/>
                    <a:pt x="610486" y="43682"/>
                  </a:cubicBezTo>
                  <a:close/>
                  <a:moveTo>
                    <a:pt x="520703" y="43682"/>
                  </a:moveTo>
                  <a:cubicBezTo>
                    <a:pt x="522860" y="43682"/>
                    <a:pt x="524608" y="45430"/>
                    <a:pt x="524608" y="47587"/>
                  </a:cubicBezTo>
                  <a:cubicBezTo>
                    <a:pt x="524608" y="49744"/>
                    <a:pt x="522860" y="51493"/>
                    <a:pt x="520703" y="51493"/>
                  </a:cubicBezTo>
                  <a:cubicBezTo>
                    <a:pt x="518546" y="51493"/>
                    <a:pt x="516798" y="49744"/>
                    <a:pt x="516798" y="47587"/>
                  </a:cubicBezTo>
                  <a:cubicBezTo>
                    <a:pt x="516798" y="45430"/>
                    <a:pt x="518546" y="43682"/>
                    <a:pt x="520703" y="43682"/>
                  </a:cubicBezTo>
                  <a:close/>
                  <a:moveTo>
                    <a:pt x="430930" y="43682"/>
                  </a:moveTo>
                  <a:cubicBezTo>
                    <a:pt x="433087" y="43682"/>
                    <a:pt x="434836" y="45430"/>
                    <a:pt x="434836" y="47587"/>
                  </a:cubicBezTo>
                  <a:cubicBezTo>
                    <a:pt x="434836" y="49744"/>
                    <a:pt x="433087" y="51493"/>
                    <a:pt x="430930" y="51493"/>
                  </a:cubicBezTo>
                  <a:cubicBezTo>
                    <a:pt x="428773" y="51493"/>
                    <a:pt x="427025" y="49744"/>
                    <a:pt x="427025" y="47587"/>
                  </a:cubicBezTo>
                  <a:cubicBezTo>
                    <a:pt x="427025" y="45430"/>
                    <a:pt x="428773" y="43682"/>
                    <a:pt x="430930" y="43682"/>
                  </a:cubicBezTo>
                  <a:close/>
                  <a:moveTo>
                    <a:pt x="341157" y="43682"/>
                  </a:moveTo>
                  <a:cubicBezTo>
                    <a:pt x="343314" y="43682"/>
                    <a:pt x="345063" y="45430"/>
                    <a:pt x="345063" y="47587"/>
                  </a:cubicBezTo>
                  <a:cubicBezTo>
                    <a:pt x="345063" y="49744"/>
                    <a:pt x="343314" y="51493"/>
                    <a:pt x="341157" y="51493"/>
                  </a:cubicBezTo>
                  <a:cubicBezTo>
                    <a:pt x="339000" y="51493"/>
                    <a:pt x="337252" y="49744"/>
                    <a:pt x="337252" y="47587"/>
                  </a:cubicBezTo>
                  <a:cubicBezTo>
                    <a:pt x="337252" y="45430"/>
                    <a:pt x="339000" y="43682"/>
                    <a:pt x="341157" y="43682"/>
                  </a:cubicBezTo>
                  <a:close/>
                  <a:moveTo>
                    <a:pt x="251374" y="43682"/>
                  </a:moveTo>
                  <a:cubicBezTo>
                    <a:pt x="253531" y="43682"/>
                    <a:pt x="255280" y="45430"/>
                    <a:pt x="255280" y="47587"/>
                  </a:cubicBezTo>
                  <a:cubicBezTo>
                    <a:pt x="255280" y="49744"/>
                    <a:pt x="253531" y="51493"/>
                    <a:pt x="251374" y="51493"/>
                  </a:cubicBezTo>
                  <a:cubicBezTo>
                    <a:pt x="249217" y="51493"/>
                    <a:pt x="247469" y="49744"/>
                    <a:pt x="247469" y="47587"/>
                  </a:cubicBezTo>
                  <a:cubicBezTo>
                    <a:pt x="247469" y="45430"/>
                    <a:pt x="249217" y="43682"/>
                    <a:pt x="251374" y="43682"/>
                  </a:cubicBezTo>
                  <a:close/>
                  <a:moveTo>
                    <a:pt x="161601" y="43682"/>
                  </a:moveTo>
                  <a:cubicBezTo>
                    <a:pt x="163758" y="43682"/>
                    <a:pt x="165506" y="45430"/>
                    <a:pt x="165506" y="47587"/>
                  </a:cubicBezTo>
                  <a:cubicBezTo>
                    <a:pt x="165506" y="49744"/>
                    <a:pt x="163758" y="51493"/>
                    <a:pt x="161601" y="51493"/>
                  </a:cubicBezTo>
                  <a:cubicBezTo>
                    <a:pt x="159444" y="51493"/>
                    <a:pt x="157696" y="49744"/>
                    <a:pt x="157696" y="47587"/>
                  </a:cubicBezTo>
                  <a:cubicBezTo>
                    <a:pt x="157696" y="45430"/>
                    <a:pt x="159444" y="43682"/>
                    <a:pt x="161601" y="43682"/>
                  </a:cubicBezTo>
                  <a:close/>
                  <a:moveTo>
                    <a:pt x="71828" y="43682"/>
                  </a:moveTo>
                  <a:cubicBezTo>
                    <a:pt x="73985" y="43682"/>
                    <a:pt x="75734" y="45430"/>
                    <a:pt x="75734" y="47587"/>
                  </a:cubicBezTo>
                  <a:cubicBezTo>
                    <a:pt x="75734" y="49744"/>
                    <a:pt x="73985" y="51493"/>
                    <a:pt x="71828" y="51493"/>
                  </a:cubicBezTo>
                  <a:cubicBezTo>
                    <a:pt x="69671" y="51493"/>
                    <a:pt x="67923" y="49744"/>
                    <a:pt x="67923" y="47587"/>
                  </a:cubicBezTo>
                  <a:cubicBezTo>
                    <a:pt x="67923" y="45430"/>
                    <a:pt x="69671" y="43682"/>
                    <a:pt x="71828" y="43682"/>
                  </a:cubicBezTo>
                  <a:close/>
                  <a:moveTo>
                    <a:pt x="924706" y="0"/>
                  </a:moveTo>
                  <a:cubicBezTo>
                    <a:pt x="926602" y="10"/>
                    <a:pt x="927392" y="800"/>
                    <a:pt x="927392" y="2696"/>
                  </a:cubicBezTo>
                  <a:cubicBezTo>
                    <a:pt x="927392" y="4601"/>
                    <a:pt x="926602" y="5391"/>
                    <a:pt x="924706" y="5391"/>
                  </a:cubicBezTo>
                  <a:cubicBezTo>
                    <a:pt x="922801" y="5391"/>
                    <a:pt x="922001" y="4601"/>
                    <a:pt x="922001" y="2696"/>
                  </a:cubicBezTo>
                  <a:cubicBezTo>
                    <a:pt x="922001" y="791"/>
                    <a:pt x="922792" y="0"/>
                    <a:pt x="924706" y="0"/>
                  </a:cubicBezTo>
                  <a:close/>
                  <a:moveTo>
                    <a:pt x="834914" y="0"/>
                  </a:moveTo>
                  <a:cubicBezTo>
                    <a:pt x="836829" y="10"/>
                    <a:pt x="837610" y="800"/>
                    <a:pt x="837610" y="2696"/>
                  </a:cubicBezTo>
                  <a:cubicBezTo>
                    <a:pt x="837610" y="4601"/>
                    <a:pt x="836829" y="5391"/>
                    <a:pt x="834914" y="5391"/>
                  </a:cubicBezTo>
                  <a:cubicBezTo>
                    <a:pt x="833009" y="5391"/>
                    <a:pt x="832228" y="4601"/>
                    <a:pt x="832228" y="2696"/>
                  </a:cubicBezTo>
                  <a:cubicBezTo>
                    <a:pt x="832228" y="791"/>
                    <a:pt x="833019" y="0"/>
                    <a:pt x="834914" y="0"/>
                  </a:cubicBezTo>
                  <a:close/>
                  <a:moveTo>
                    <a:pt x="745151" y="0"/>
                  </a:moveTo>
                  <a:cubicBezTo>
                    <a:pt x="747056" y="10"/>
                    <a:pt x="747846" y="800"/>
                    <a:pt x="747846" y="2696"/>
                  </a:cubicBezTo>
                  <a:cubicBezTo>
                    <a:pt x="747846" y="4601"/>
                    <a:pt x="747056" y="5391"/>
                    <a:pt x="745151" y="5391"/>
                  </a:cubicBezTo>
                  <a:cubicBezTo>
                    <a:pt x="743236" y="5391"/>
                    <a:pt x="742455" y="4601"/>
                    <a:pt x="742455" y="2696"/>
                  </a:cubicBezTo>
                  <a:cubicBezTo>
                    <a:pt x="742455" y="791"/>
                    <a:pt x="743246" y="0"/>
                    <a:pt x="745151" y="0"/>
                  </a:cubicBezTo>
                  <a:close/>
                  <a:moveTo>
                    <a:pt x="655368" y="0"/>
                  </a:moveTo>
                  <a:cubicBezTo>
                    <a:pt x="657273" y="10"/>
                    <a:pt x="658064" y="800"/>
                    <a:pt x="658064" y="2696"/>
                  </a:cubicBezTo>
                  <a:cubicBezTo>
                    <a:pt x="658064" y="4601"/>
                    <a:pt x="657273" y="5391"/>
                    <a:pt x="655368" y="5391"/>
                  </a:cubicBezTo>
                  <a:cubicBezTo>
                    <a:pt x="653463" y="5391"/>
                    <a:pt x="652682" y="4601"/>
                    <a:pt x="652682" y="2696"/>
                  </a:cubicBezTo>
                  <a:cubicBezTo>
                    <a:pt x="652682" y="791"/>
                    <a:pt x="653473" y="0"/>
                    <a:pt x="655368" y="0"/>
                  </a:cubicBezTo>
                  <a:close/>
                  <a:moveTo>
                    <a:pt x="565594" y="0"/>
                  </a:moveTo>
                  <a:cubicBezTo>
                    <a:pt x="567499" y="10"/>
                    <a:pt x="568299" y="800"/>
                    <a:pt x="568299" y="2696"/>
                  </a:cubicBezTo>
                  <a:cubicBezTo>
                    <a:pt x="568299" y="4601"/>
                    <a:pt x="567509" y="5391"/>
                    <a:pt x="565594" y="5391"/>
                  </a:cubicBezTo>
                  <a:cubicBezTo>
                    <a:pt x="563689" y="5391"/>
                    <a:pt x="562908" y="4601"/>
                    <a:pt x="562908" y="2696"/>
                  </a:cubicBezTo>
                  <a:cubicBezTo>
                    <a:pt x="562908" y="791"/>
                    <a:pt x="563699" y="0"/>
                    <a:pt x="565594" y="0"/>
                  </a:cubicBezTo>
                  <a:close/>
                  <a:moveTo>
                    <a:pt x="475822" y="0"/>
                  </a:moveTo>
                  <a:cubicBezTo>
                    <a:pt x="477727" y="10"/>
                    <a:pt x="478508" y="800"/>
                    <a:pt x="478508" y="2696"/>
                  </a:cubicBezTo>
                  <a:cubicBezTo>
                    <a:pt x="478508" y="4601"/>
                    <a:pt x="477727" y="5391"/>
                    <a:pt x="475822" y="5391"/>
                  </a:cubicBezTo>
                  <a:cubicBezTo>
                    <a:pt x="473917" y="5391"/>
                    <a:pt x="473126" y="4601"/>
                    <a:pt x="473126" y="2696"/>
                  </a:cubicBezTo>
                  <a:cubicBezTo>
                    <a:pt x="473126" y="791"/>
                    <a:pt x="473917" y="0"/>
                    <a:pt x="475822" y="0"/>
                  </a:cubicBezTo>
                  <a:close/>
                  <a:moveTo>
                    <a:pt x="386039" y="0"/>
                  </a:moveTo>
                  <a:cubicBezTo>
                    <a:pt x="387944" y="0"/>
                    <a:pt x="388734" y="800"/>
                    <a:pt x="388734" y="2696"/>
                  </a:cubicBezTo>
                  <a:cubicBezTo>
                    <a:pt x="388734" y="4601"/>
                    <a:pt x="387944" y="5391"/>
                    <a:pt x="386039" y="5391"/>
                  </a:cubicBezTo>
                  <a:cubicBezTo>
                    <a:pt x="384134" y="5391"/>
                    <a:pt x="383343" y="4601"/>
                    <a:pt x="383343" y="2696"/>
                  </a:cubicBezTo>
                  <a:cubicBezTo>
                    <a:pt x="383343" y="791"/>
                    <a:pt x="384134" y="0"/>
                    <a:pt x="386039" y="0"/>
                  </a:cubicBezTo>
                  <a:close/>
                  <a:moveTo>
                    <a:pt x="296266" y="0"/>
                  </a:moveTo>
                  <a:cubicBezTo>
                    <a:pt x="298171" y="10"/>
                    <a:pt x="298961" y="800"/>
                    <a:pt x="298961" y="2696"/>
                  </a:cubicBezTo>
                  <a:cubicBezTo>
                    <a:pt x="298961" y="4601"/>
                    <a:pt x="298171" y="5391"/>
                    <a:pt x="296266" y="5391"/>
                  </a:cubicBezTo>
                  <a:cubicBezTo>
                    <a:pt x="294361" y="5391"/>
                    <a:pt x="293570" y="4601"/>
                    <a:pt x="293570" y="2696"/>
                  </a:cubicBezTo>
                  <a:cubicBezTo>
                    <a:pt x="293570" y="791"/>
                    <a:pt x="294361" y="0"/>
                    <a:pt x="296266" y="0"/>
                  </a:cubicBezTo>
                  <a:close/>
                  <a:moveTo>
                    <a:pt x="206493" y="0"/>
                  </a:moveTo>
                  <a:cubicBezTo>
                    <a:pt x="208398" y="10"/>
                    <a:pt x="209179" y="800"/>
                    <a:pt x="209179" y="2696"/>
                  </a:cubicBezTo>
                  <a:cubicBezTo>
                    <a:pt x="209179" y="4601"/>
                    <a:pt x="208388" y="5391"/>
                    <a:pt x="206493" y="5391"/>
                  </a:cubicBezTo>
                  <a:cubicBezTo>
                    <a:pt x="204578" y="5391"/>
                    <a:pt x="203797" y="4601"/>
                    <a:pt x="203797" y="2696"/>
                  </a:cubicBezTo>
                  <a:cubicBezTo>
                    <a:pt x="203797" y="791"/>
                    <a:pt x="204588" y="0"/>
                    <a:pt x="206493" y="0"/>
                  </a:cubicBezTo>
                  <a:close/>
                  <a:moveTo>
                    <a:pt x="116719" y="0"/>
                  </a:moveTo>
                  <a:cubicBezTo>
                    <a:pt x="118624" y="0"/>
                    <a:pt x="119405" y="800"/>
                    <a:pt x="119405" y="2696"/>
                  </a:cubicBezTo>
                  <a:cubicBezTo>
                    <a:pt x="119405" y="4601"/>
                    <a:pt x="118624" y="5391"/>
                    <a:pt x="116719" y="5391"/>
                  </a:cubicBezTo>
                  <a:cubicBezTo>
                    <a:pt x="114814" y="5391"/>
                    <a:pt x="114033" y="4601"/>
                    <a:pt x="114033" y="2696"/>
                  </a:cubicBezTo>
                  <a:cubicBezTo>
                    <a:pt x="114033" y="791"/>
                    <a:pt x="114814" y="0"/>
                    <a:pt x="116719" y="0"/>
                  </a:cubicBezTo>
                  <a:close/>
                  <a:moveTo>
                    <a:pt x="26937" y="0"/>
                  </a:moveTo>
                  <a:cubicBezTo>
                    <a:pt x="28842" y="0"/>
                    <a:pt x="29632" y="800"/>
                    <a:pt x="29632" y="2696"/>
                  </a:cubicBezTo>
                  <a:cubicBezTo>
                    <a:pt x="29632" y="4601"/>
                    <a:pt x="28842" y="5391"/>
                    <a:pt x="26937" y="5391"/>
                  </a:cubicBezTo>
                  <a:cubicBezTo>
                    <a:pt x="25032" y="5391"/>
                    <a:pt x="24241" y="4610"/>
                    <a:pt x="24241" y="2696"/>
                  </a:cubicBezTo>
                  <a:cubicBezTo>
                    <a:pt x="24241" y="791"/>
                    <a:pt x="25032" y="0"/>
                    <a:pt x="2693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/>
            </a:p>
          </p:txBody>
        </p:sp>
      </p:grpSp>
      <p:sp>
        <p:nvSpPr>
          <p:cNvPr id="8" name="Elemento gráfico 16">
            <a:extLst>
              <a:ext uri="{FF2B5EF4-FFF2-40B4-BE49-F238E27FC236}">
                <a16:creationId xmlns:a16="http://schemas.microsoft.com/office/drawing/2014/main" id="{B402DEB1-CAFF-4DB7-903C-064E4269276E}"/>
              </a:ext>
            </a:extLst>
          </p:cNvPr>
          <p:cNvSpPr/>
          <p:nvPr userDrawn="1"/>
        </p:nvSpPr>
        <p:spPr>
          <a:xfrm>
            <a:off x="11489807" y="6130606"/>
            <a:ext cx="596961" cy="583394"/>
          </a:xfrm>
          <a:custGeom>
            <a:avLst/>
            <a:gdLst>
              <a:gd name="connsiteX0" fmla="*/ 75838 w 838200"/>
              <a:gd name="connsiteY0" fmla="*/ 186163 h 819150"/>
              <a:gd name="connsiteX1" fmla="*/ 67647 w 838200"/>
              <a:gd name="connsiteY1" fmla="*/ 185953 h 819150"/>
              <a:gd name="connsiteX2" fmla="*/ 68723 w 838200"/>
              <a:gd name="connsiteY2" fmla="*/ 191201 h 819150"/>
              <a:gd name="connsiteX3" fmla="*/ 75333 w 838200"/>
              <a:gd name="connsiteY3" fmla="*/ 193135 h 819150"/>
              <a:gd name="connsiteX4" fmla="*/ 75838 w 838200"/>
              <a:gd name="connsiteY4" fmla="*/ 186163 h 819150"/>
              <a:gd name="connsiteX5" fmla="*/ 145256 w 838200"/>
              <a:gd name="connsiteY5" fmla="*/ 173418 h 819150"/>
              <a:gd name="connsiteX6" fmla="*/ 142580 w 838200"/>
              <a:gd name="connsiteY6" fmla="*/ 145453 h 819150"/>
              <a:gd name="connsiteX7" fmla="*/ 115129 w 838200"/>
              <a:gd name="connsiteY7" fmla="*/ 145319 h 819150"/>
              <a:gd name="connsiteX8" fmla="*/ 117167 w 838200"/>
              <a:gd name="connsiteY8" fmla="*/ 172704 h 819150"/>
              <a:gd name="connsiteX9" fmla="*/ 145256 w 838200"/>
              <a:gd name="connsiteY9" fmla="*/ 173418 h 819150"/>
              <a:gd name="connsiteX10" fmla="*/ 634013 w 838200"/>
              <a:gd name="connsiteY10" fmla="*/ 702360 h 819150"/>
              <a:gd name="connsiteX11" fmla="*/ 616915 w 838200"/>
              <a:gd name="connsiteY11" fmla="*/ 694931 h 819150"/>
              <a:gd name="connsiteX12" fmla="*/ 631041 w 838200"/>
              <a:gd name="connsiteY12" fmla="*/ 665651 h 819150"/>
              <a:gd name="connsiteX13" fmla="*/ 669846 w 838200"/>
              <a:gd name="connsiteY13" fmla="*/ 656202 h 819150"/>
              <a:gd name="connsiteX14" fmla="*/ 677751 w 838200"/>
              <a:gd name="connsiteY14" fmla="*/ 623265 h 819150"/>
              <a:gd name="connsiteX15" fmla="*/ 722681 w 838200"/>
              <a:gd name="connsiteY15" fmla="*/ 622674 h 819150"/>
              <a:gd name="connsiteX16" fmla="*/ 729367 w 838200"/>
              <a:gd name="connsiteY16" fmla="*/ 601348 h 819150"/>
              <a:gd name="connsiteX17" fmla="*/ 718309 w 838200"/>
              <a:gd name="connsiteY17" fmla="*/ 577221 h 819150"/>
              <a:gd name="connsiteX18" fmla="*/ 708631 w 838200"/>
              <a:gd name="connsiteY18" fmla="*/ 570858 h 819150"/>
              <a:gd name="connsiteX19" fmla="*/ 702812 w 838200"/>
              <a:gd name="connsiteY19" fmla="*/ 568106 h 819150"/>
              <a:gd name="connsiteX20" fmla="*/ 704945 w 838200"/>
              <a:gd name="connsiteY20" fmla="*/ 559447 h 819150"/>
              <a:gd name="connsiteX21" fmla="*/ 709955 w 838200"/>
              <a:gd name="connsiteY21" fmla="*/ 545017 h 819150"/>
              <a:gd name="connsiteX22" fmla="*/ 749913 w 838200"/>
              <a:gd name="connsiteY22" fmla="*/ 535616 h 819150"/>
              <a:gd name="connsiteX23" fmla="*/ 758942 w 838200"/>
              <a:gd name="connsiteY23" fmla="*/ 507936 h 819150"/>
              <a:gd name="connsiteX24" fmla="*/ 744436 w 838200"/>
              <a:gd name="connsiteY24" fmla="*/ 478504 h 819150"/>
              <a:gd name="connsiteX25" fmla="*/ 723500 w 838200"/>
              <a:gd name="connsiteY25" fmla="*/ 467483 h 819150"/>
              <a:gd name="connsiteX26" fmla="*/ 726510 w 838200"/>
              <a:gd name="connsiteY26" fmla="*/ 450119 h 819150"/>
              <a:gd name="connsiteX27" fmla="*/ 769668 w 838200"/>
              <a:gd name="connsiteY27" fmla="*/ 443671 h 819150"/>
              <a:gd name="connsiteX28" fmla="*/ 778288 w 838200"/>
              <a:gd name="connsiteY28" fmla="*/ 417725 h 819150"/>
              <a:gd name="connsiteX29" fmla="*/ 764400 w 838200"/>
              <a:gd name="connsiteY29" fmla="*/ 388902 h 819150"/>
              <a:gd name="connsiteX30" fmla="*/ 748389 w 838200"/>
              <a:gd name="connsiteY30" fmla="*/ 380330 h 819150"/>
              <a:gd name="connsiteX31" fmla="*/ 750580 w 838200"/>
              <a:gd name="connsiteY31" fmla="*/ 348411 h 819150"/>
              <a:gd name="connsiteX32" fmla="*/ 782784 w 838200"/>
              <a:gd name="connsiteY32" fmla="*/ 343439 h 819150"/>
              <a:gd name="connsiteX33" fmla="*/ 787841 w 838200"/>
              <a:gd name="connsiteY33" fmla="*/ 325818 h 819150"/>
              <a:gd name="connsiteX34" fmla="*/ 779126 w 838200"/>
              <a:gd name="connsiteY34" fmla="*/ 304977 h 819150"/>
              <a:gd name="connsiteX35" fmla="*/ 760895 w 838200"/>
              <a:gd name="connsiteY35" fmla="*/ 297529 h 819150"/>
              <a:gd name="connsiteX36" fmla="*/ 740474 w 838200"/>
              <a:gd name="connsiteY36" fmla="*/ 303958 h 819150"/>
              <a:gd name="connsiteX37" fmla="*/ 735035 w 838200"/>
              <a:gd name="connsiteY37" fmla="*/ 320103 h 819150"/>
              <a:gd name="connsiteX38" fmla="*/ 711946 w 838200"/>
              <a:gd name="connsiteY38" fmla="*/ 306406 h 819150"/>
              <a:gd name="connsiteX39" fmla="*/ 712603 w 838200"/>
              <a:gd name="connsiteY39" fmla="*/ 287547 h 819150"/>
              <a:gd name="connsiteX40" fmla="*/ 747312 w 838200"/>
              <a:gd name="connsiteY40" fmla="*/ 283784 h 819150"/>
              <a:gd name="connsiteX41" fmla="*/ 743912 w 838200"/>
              <a:gd name="connsiteY41" fmla="*/ 242436 h 819150"/>
              <a:gd name="connsiteX42" fmla="*/ 701764 w 838200"/>
              <a:gd name="connsiteY42" fmla="*/ 241341 h 819150"/>
              <a:gd name="connsiteX43" fmla="*/ 695258 w 838200"/>
              <a:gd name="connsiteY43" fmla="*/ 258619 h 819150"/>
              <a:gd name="connsiteX44" fmla="*/ 677428 w 838200"/>
              <a:gd name="connsiteY44" fmla="*/ 249428 h 819150"/>
              <a:gd name="connsiteX45" fmla="*/ 676904 w 838200"/>
              <a:gd name="connsiteY45" fmla="*/ 225577 h 819150"/>
              <a:gd name="connsiteX46" fmla="*/ 708489 w 838200"/>
              <a:gd name="connsiteY46" fmla="*/ 220014 h 819150"/>
              <a:gd name="connsiteX47" fmla="*/ 704117 w 838200"/>
              <a:gd name="connsiteY47" fmla="*/ 180943 h 819150"/>
              <a:gd name="connsiteX48" fmla="*/ 665493 w 838200"/>
              <a:gd name="connsiteY48" fmla="*/ 179952 h 819150"/>
              <a:gd name="connsiteX49" fmla="*/ 659825 w 838200"/>
              <a:gd name="connsiteY49" fmla="*/ 193725 h 819150"/>
              <a:gd name="connsiteX50" fmla="*/ 636546 w 838200"/>
              <a:gd name="connsiteY50" fmla="*/ 182657 h 819150"/>
              <a:gd name="connsiteX51" fmla="*/ 619963 w 838200"/>
              <a:gd name="connsiteY51" fmla="*/ 137471 h 819150"/>
              <a:gd name="connsiteX52" fmla="*/ 584797 w 838200"/>
              <a:gd name="connsiteY52" fmla="*/ 123783 h 819150"/>
              <a:gd name="connsiteX53" fmla="*/ 575243 w 838200"/>
              <a:gd name="connsiteY53" fmla="*/ 85150 h 819150"/>
              <a:gd name="connsiteX54" fmla="*/ 531400 w 838200"/>
              <a:gd name="connsiteY54" fmla="*/ 84597 h 819150"/>
              <a:gd name="connsiteX55" fmla="*/ 527009 w 838200"/>
              <a:gd name="connsiteY55" fmla="*/ 90598 h 819150"/>
              <a:gd name="connsiteX56" fmla="*/ 522065 w 838200"/>
              <a:gd name="connsiteY56" fmla="*/ 97151 h 819150"/>
              <a:gd name="connsiteX57" fmla="*/ 492347 w 838200"/>
              <a:gd name="connsiteY57" fmla="*/ 85350 h 819150"/>
              <a:gd name="connsiteX58" fmla="*/ 480270 w 838200"/>
              <a:gd name="connsiteY58" fmla="*/ 50717 h 819150"/>
              <a:gd name="connsiteX59" fmla="*/ 434064 w 838200"/>
              <a:gd name="connsiteY59" fmla="*/ 50117 h 819150"/>
              <a:gd name="connsiteX60" fmla="*/ 426720 w 838200"/>
              <a:gd name="connsiteY60" fmla="*/ 70834 h 819150"/>
              <a:gd name="connsiteX61" fmla="*/ 379219 w 838200"/>
              <a:gd name="connsiteY61" fmla="*/ 62642 h 819150"/>
              <a:gd name="connsiteX62" fmla="*/ 379162 w 838200"/>
              <a:gd name="connsiteY62" fmla="*/ 25419 h 819150"/>
              <a:gd name="connsiteX63" fmla="*/ 347558 w 838200"/>
              <a:gd name="connsiteY63" fmla="*/ 24619 h 819150"/>
              <a:gd name="connsiteX64" fmla="*/ 350034 w 838200"/>
              <a:gd name="connsiteY64" fmla="*/ 56661 h 819150"/>
              <a:gd name="connsiteX65" fmla="*/ 373485 w 838200"/>
              <a:gd name="connsiteY65" fmla="*/ 63652 h 819150"/>
              <a:gd name="connsiteX66" fmla="*/ 357616 w 838200"/>
              <a:gd name="connsiteY66" fmla="*/ 87074 h 819150"/>
              <a:gd name="connsiteX67" fmla="*/ 332813 w 838200"/>
              <a:gd name="connsiteY67" fmla="*/ 84121 h 819150"/>
              <a:gd name="connsiteX68" fmla="*/ 323193 w 838200"/>
              <a:gd name="connsiteY68" fmla="*/ 50736 h 819150"/>
              <a:gd name="connsiteX69" fmla="*/ 302800 w 838200"/>
              <a:gd name="connsiteY69" fmla="*/ 42335 h 819150"/>
              <a:gd name="connsiteX70" fmla="*/ 282216 w 838200"/>
              <a:gd name="connsiteY70" fmla="*/ 49660 h 819150"/>
              <a:gd name="connsiteX71" fmla="*/ 276187 w 838200"/>
              <a:gd name="connsiteY71" fmla="*/ 68996 h 819150"/>
              <a:gd name="connsiteX72" fmla="*/ 286131 w 838200"/>
              <a:gd name="connsiteY72" fmla="*/ 90474 h 819150"/>
              <a:gd name="connsiteX73" fmla="*/ 303190 w 838200"/>
              <a:gd name="connsiteY73" fmla="*/ 97875 h 819150"/>
              <a:gd name="connsiteX74" fmla="*/ 293160 w 838200"/>
              <a:gd name="connsiteY74" fmla="*/ 115068 h 819150"/>
              <a:gd name="connsiteX75" fmla="*/ 275492 w 838200"/>
              <a:gd name="connsiteY75" fmla="*/ 113449 h 819150"/>
              <a:gd name="connsiteX76" fmla="*/ 265224 w 838200"/>
              <a:gd name="connsiteY76" fmla="*/ 79444 h 819150"/>
              <a:gd name="connsiteX77" fmla="*/ 244783 w 838200"/>
              <a:gd name="connsiteY77" fmla="*/ 70500 h 819150"/>
              <a:gd name="connsiteX78" fmla="*/ 224238 w 838200"/>
              <a:gd name="connsiteY78" fmla="*/ 78406 h 819150"/>
              <a:gd name="connsiteX79" fmla="*/ 217856 w 838200"/>
              <a:gd name="connsiteY79" fmla="*/ 96837 h 819150"/>
              <a:gd name="connsiteX80" fmla="*/ 227628 w 838200"/>
              <a:gd name="connsiteY80" fmla="*/ 119783 h 819150"/>
              <a:gd name="connsiteX81" fmla="*/ 237563 w 838200"/>
              <a:gd name="connsiteY81" fmla="*/ 125860 h 819150"/>
              <a:gd name="connsiteX82" fmla="*/ 243650 w 838200"/>
              <a:gd name="connsiteY82" fmla="*/ 128346 h 819150"/>
              <a:gd name="connsiteX83" fmla="*/ 241973 w 838200"/>
              <a:gd name="connsiteY83" fmla="*/ 135271 h 819150"/>
              <a:gd name="connsiteX84" fmla="*/ 237115 w 838200"/>
              <a:gd name="connsiteY84" fmla="*/ 145615 h 819150"/>
              <a:gd name="connsiteX85" fmla="*/ 213608 w 838200"/>
              <a:gd name="connsiteY85" fmla="*/ 143843 h 819150"/>
              <a:gd name="connsiteX86" fmla="*/ 214132 w 838200"/>
              <a:gd name="connsiteY86" fmla="*/ 125250 h 819150"/>
              <a:gd name="connsiteX87" fmla="*/ 205769 w 838200"/>
              <a:gd name="connsiteY87" fmla="*/ 111077 h 819150"/>
              <a:gd name="connsiteX88" fmla="*/ 168335 w 838200"/>
              <a:gd name="connsiteY88" fmla="*/ 110096 h 819150"/>
              <a:gd name="connsiteX89" fmla="*/ 172422 w 838200"/>
              <a:gd name="connsiteY89" fmla="*/ 146834 h 819150"/>
              <a:gd name="connsiteX90" fmla="*/ 189490 w 838200"/>
              <a:gd name="connsiteY90" fmla="*/ 154254 h 819150"/>
              <a:gd name="connsiteX91" fmla="*/ 175393 w 838200"/>
              <a:gd name="connsiteY91" fmla="*/ 183534 h 819150"/>
              <a:gd name="connsiteX92" fmla="*/ 137093 w 838200"/>
              <a:gd name="connsiteY92" fmla="*/ 192440 h 819150"/>
              <a:gd name="connsiteX93" fmla="*/ 129388 w 838200"/>
              <a:gd name="connsiteY93" fmla="*/ 227692 h 819150"/>
              <a:gd name="connsiteX94" fmla="*/ 85020 w 838200"/>
              <a:gd name="connsiteY94" fmla="*/ 227711 h 819150"/>
              <a:gd name="connsiteX95" fmla="*/ 77934 w 838200"/>
              <a:gd name="connsiteY95" fmla="*/ 248161 h 819150"/>
              <a:gd name="connsiteX96" fmla="*/ 89183 w 838200"/>
              <a:gd name="connsiteY96" fmla="*/ 270811 h 819150"/>
              <a:gd name="connsiteX97" fmla="*/ 105832 w 838200"/>
              <a:gd name="connsiteY97" fmla="*/ 279974 h 819150"/>
              <a:gd name="connsiteX98" fmla="*/ 100136 w 838200"/>
              <a:gd name="connsiteY98" fmla="*/ 293776 h 819150"/>
              <a:gd name="connsiteX99" fmla="*/ 98717 w 838200"/>
              <a:gd name="connsiteY99" fmla="*/ 309454 h 819150"/>
              <a:gd name="connsiteX100" fmla="*/ 60350 w 838200"/>
              <a:gd name="connsiteY100" fmla="*/ 317169 h 819150"/>
              <a:gd name="connsiteX101" fmla="*/ 52769 w 838200"/>
              <a:gd name="connsiteY101" fmla="*/ 341392 h 819150"/>
              <a:gd name="connsiteX102" fmla="*/ 65170 w 838200"/>
              <a:gd name="connsiteY102" fmla="*/ 367309 h 819150"/>
              <a:gd name="connsiteX103" fmla="*/ 72638 w 838200"/>
              <a:gd name="connsiteY103" fmla="*/ 372129 h 819150"/>
              <a:gd name="connsiteX104" fmla="*/ 79467 w 838200"/>
              <a:gd name="connsiteY104" fmla="*/ 376386 h 819150"/>
              <a:gd name="connsiteX105" fmla="*/ 79315 w 838200"/>
              <a:gd name="connsiteY105" fmla="*/ 386835 h 819150"/>
              <a:gd name="connsiteX106" fmla="*/ 76181 w 838200"/>
              <a:gd name="connsiteY106" fmla="*/ 403037 h 819150"/>
              <a:gd name="connsiteX107" fmla="*/ 41853 w 838200"/>
              <a:gd name="connsiteY107" fmla="*/ 410286 h 819150"/>
              <a:gd name="connsiteX108" fmla="*/ 35414 w 838200"/>
              <a:gd name="connsiteY108" fmla="*/ 431336 h 819150"/>
              <a:gd name="connsiteX109" fmla="*/ 46225 w 838200"/>
              <a:gd name="connsiteY109" fmla="*/ 455739 h 819150"/>
              <a:gd name="connsiteX110" fmla="*/ 76295 w 838200"/>
              <a:gd name="connsiteY110" fmla="*/ 464674 h 819150"/>
              <a:gd name="connsiteX111" fmla="*/ 79867 w 838200"/>
              <a:gd name="connsiteY111" fmla="*/ 519995 h 819150"/>
              <a:gd name="connsiteX112" fmla="*/ 106089 w 838200"/>
              <a:gd name="connsiteY112" fmla="*/ 531701 h 819150"/>
              <a:gd name="connsiteX113" fmla="*/ 114652 w 838200"/>
              <a:gd name="connsiteY113" fmla="*/ 584269 h 819150"/>
              <a:gd name="connsiteX114" fmla="*/ 147247 w 838200"/>
              <a:gd name="connsiteY114" fmla="*/ 595585 h 819150"/>
              <a:gd name="connsiteX115" fmla="*/ 154829 w 838200"/>
              <a:gd name="connsiteY115" fmla="*/ 644029 h 819150"/>
              <a:gd name="connsiteX116" fmla="*/ 180423 w 838200"/>
              <a:gd name="connsiteY116" fmla="*/ 655155 h 819150"/>
              <a:gd name="connsiteX117" fmla="*/ 205159 w 838200"/>
              <a:gd name="connsiteY117" fmla="*/ 645363 h 819150"/>
              <a:gd name="connsiteX118" fmla="*/ 210522 w 838200"/>
              <a:gd name="connsiteY118" fmla="*/ 610006 h 819150"/>
              <a:gd name="connsiteX119" fmla="*/ 232191 w 838200"/>
              <a:gd name="connsiteY119" fmla="*/ 622789 h 819150"/>
              <a:gd name="connsiteX120" fmla="*/ 227657 w 838200"/>
              <a:gd name="connsiteY120" fmla="*/ 654631 h 819150"/>
              <a:gd name="connsiteX121" fmla="*/ 190643 w 838200"/>
              <a:gd name="connsiteY121" fmla="*/ 658326 h 819150"/>
              <a:gd name="connsiteX122" fmla="*/ 184252 w 838200"/>
              <a:gd name="connsiteY122" fmla="*/ 679977 h 819150"/>
              <a:gd name="connsiteX123" fmla="*/ 194920 w 838200"/>
              <a:gd name="connsiteY123" fmla="*/ 702637 h 819150"/>
              <a:gd name="connsiteX124" fmla="*/ 217027 w 838200"/>
              <a:gd name="connsiteY124" fmla="*/ 711066 h 819150"/>
              <a:gd name="connsiteX125" fmla="*/ 238754 w 838200"/>
              <a:gd name="connsiteY125" fmla="*/ 703208 h 819150"/>
              <a:gd name="connsiteX126" fmla="*/ 245269 w 838200"/>
              <a:gd name="connsiteY126" fmla="*/ 685911 h 819150"/>
              <a:gd name="connsiteX127" fmla="*/ 259994 w 838200"/>
              <a:gd name="connsiteY127" fmla="*/ 693274 h 819150"/>
              <a:gd name="connsiteX128" fmla="*/ 276092 w 838200"/>
              <a:gd name="connsiteY128" fmla="*/ 696626 h 819150"/>
              <a:gd name="connsiteX129" fmla="*/ 286064 w 838200"/>
              <a:gd name="connsiteY129" fmla="*/ 739889 h 819150"/>
              <a:gd name="connsiteX130" fmla="*/ 312458 w 838200"/>
              <a:gd name="connsiteY130" fmla="*/ 750157 h 819150"/>
              <a:gd name="connsiteX131" fmla="*/ 339376 w 838200"/>
              <a:gd name="connsiteY131" fmla="*/ 741842 h 819150"/>
              <a:gd name="connsiteX132" fmla="*/ 347053 w 838200"/>
              <a:gd name="connsiteY132" fmla="*/ 718201 h 819150"/>
              <a:gd name="connsiteX133" fmla="*/ 372942 w 838200"/>
              <a:gd name="connsiteY133" fmla="*/ 726430 h 819150"/>
              <a:gd name="connsiteX134" fmla="*/ 382915 w 838200"/>
              <a:gd name="connsiteY134" fmla="*/ 769731 h 819150"/>
              <a:gd name="connsiteX135" fmla="*/ 408480 w 838200"/>
              <a:gd name="connsiteY135" fmla="*/ 780256 h 819150"/>
              <a:gd name="connsiteX136" fmla="*/ 433273 w 838200"/>
              <a:gd name="connsiteY136" fmla="*/ 771017 h 819150"/>
              <a:gd name="connsiteX137" fmla="*/ 441465 w 838200"/>
              <a:gd name="connsiteY137" fmla="*/ 753205 h 819150"/>
              <a:gd name="connsiteX138" fmla="*/ 498186 w 838200"/>
              <a:gd name="connsiteY138" fmla="*/ 747690 h 819150"/>
              <a:gd name="connsiteX139" fmla="*/ 507263 w 838200"/>
              <a:gd name="connsiteY139" fmla="*/ 732821 h 819150"/>
              <a:gd name="connsiteX140" fmla="*/ 536077 w 838200"/>
              <a:gd name="connsiteY140" fmla="*/ 735326 h 819150"/>
              <a:gd name="connsiteX141" fmla="*/ 543277 w 838200"/>
              <a:gd name="connsiteY141" fmla="*/ 767454 h 819150"/>
              <a:gd name="connsiteX142" fmla="*/ 561746 w 838200"/>
              <a:gd name="connsiteY142" fmla="*/ 774636 h 819150"/>
              <a:gd name="connsiteX143" fmla="*/ 580092 w 838200"/>
              <a:gd name="connsiteY143" fmla="*/ 767845 h 819150"/>
              <a:gd name="connsiteX144" fmla="*/ 585102 w 838200"/>
              <a:gd name="connsiteY144" fmla="*/ 750233 h 819150"/>
              <a:gd name="connsiteX145" fmla="*/ 576624 w 838200"/>
              <a:gd name="connsiteY145" fmla="*/ 731716 h 819150"/>
              <a:gd name="connsiteX146" fmla="*/ 558927 w 838200"/>
              <a:gd name="connsiteY146" fmla="*/ 723687 h 819150"/>
              <a:gd name="connsiteX147" fmla="*/ 569252 w 838200"/>
              <a:gd name="connsiteY147" fmla="*/ 703618 h 819150"/>
              <a:gd name="connsiteX148" fmla="*/ 582844 w 838200"/>
              <a:gd name="connsiteY148" fmla="*/ 705113 h 819150"/>
              <a:gd name="connsiteX149" fmla="*/ 595741 w 838200"/>
              <a:gd name="connsiteY149" fmla="*/ 706047 h 819150"/>
              <a:gd name="connsiteX150" fmla="*/ 603247 w 838200"/>
              <a:gd name="connsiteY150" fmla="*/ 735307 h 819150"/>
              <a:gd name="connsiteX151" fmla="*/ 637861 w 838200"/>
              <a:gd name="connsiteY151" fmla="*/ 736784 h 819150"/>
              <a:gd name="connsiteX152" fmla="*/ 634013 w 838200"/>
              <a:gd name="connsiteY152" fmla="*/ 702360 h 819150"/>
              <a:gd name="connsiteX153" fmla="*/ 61560 w 838200"/>
              <a:gd name="connsiteY153" fmla="*/ 268344 h 819150"/>
              <a:gd name="connsiteX154" fmla="*/ 36328 w 838200"/>
              <a:gd name="connsiteY154" fmla="*/ 267116 h 819150"/>
              <a:gd name="connsiteX155" fmla="*/ 38786 w 838200"/>
              <a:gd name="connsiteY155" fmla="*/ 292776 h 819150"/>
              <a:gd name="connsiteX156" fmla="*/ 63894 w 838200"/>
              <a:gd name="connsiteY156" fmla="*/ 292824 h 819150"/>
              <a:gd name="connsiteX157" fmla="*/ 61560 w 838200"/>
              <a:gd name="connsiteY157" fmla="*/ 268344 h 819150"/>
              <a:gd name="connsiteX158" fmla="*/ 40481 w 838200"/>
              <a:gd name="connsiteY158" fmla="*/ 359079 h 819150"/>
              <a:gd name="connsiteX159" fmla="*/ 15269 w 838200"/>
              <a:gd name="connsiteY159" fmla="*/ 357860 h 819150"/>
              <a:gd name="connsiteX160" fmla="*/ 17736 w 838200"/>
              <a:gd name="connsiteY160" fmla="*/ 383482 h 819150"/>
              <a:gd name="connsiteX161" fmla="*/ 42843 w 838200"/>
              <a:gd name="connsiteY161" fmla="*/ 383559 h 819150"/>
              <a:gd name="connsiteX162" fmla="*/ 40481 w 838200"/>
              <a:gd name="connsiteY162" fmla="*/ 359079 h 819150"/>
              <a:gd name="connsiteX163" fmla="*/ 414385 w 838200"/>
              <a:gd name="connsiteY163" fmla="*/ 21085 h 819150"/>
              <a:gd name="connsiteX164" fmla="*/ 423062 w 838200"/>
              <a:gd name="connsiteY164" fmla="*/ 23342 h 819150"/>
              <a:gd name="connsiteX165" fmla="*/ 432473 w 838200"/>
              <a:gd name="connsiteY165" fmla="*/ 20980 h 819150"/>
              <a:gd name="connsiteX166" fmla="*/ 434864 w 838200"/>
              <a:gd name="connsiteY166" fmla="*/ 12617 h 819150"/>
              <a:gd name="connsiteX167" fmla="*/ 431292 w 838200"/>
              <a:gd name="connsiteY167" fmla="*/ 2911 h 819150"/>
              <a:gd name="connsiteX168" fmla="*/ 421996 w 838200"/>
              <a:gd name="connsiteY168" fmla="*/ 63 h 819150"/>
              <a:gd name="connsiteX169" fmla="*/ 412585 w 838200"/>
              <a:gd name="connsiteY169" fmla="*/ 2444 h 819150"/>
              <a:gd name="connsiteX170" fmla="*/ 410518 w 838200"/>
              <a:gd name="connsiteY170" fmla="*/ 11103 h 819150"/>
              <a:gd name="connsiteX171" fmla="*/ 414385 w 838200"/>
              <a:gd name="connsiteY171" fmla="*/ 21085 h 819150"/>
              <a:gd name="connsiteX172" fmla="*/ 4229 w 838200"/>
              <a:gd name="connsiteY172" fmla="*/ 455825 h 819150"/>
              <a:gd name="connsiteX173" fmla="*/ 0 w 838200"/>
              <a:gd name="connsiteY173" fmla="*/ 460349 h 819150"/>
              <a:gd name="connsiteX174" fmla="*/ 3248 w 838200"/>
              <a:gd name="connsiteY174" fmla="*/ 469750 h 819150"/>
              <a:gd name="connsiteX175" fmla="*/ 12192 w 838200"/>
              <a:gd name="connsiteY175" fmla="*/ 471713 h 819150"/>
              <a:gd name="connsiteX176" fmla="*/ 16431 w 838200"/>
              <a:gd name="connsiteY176" fmla="*/ 467179 h 819150"/>
              <a:gd name="connsiteX177" fmla="*/ 13849 w 838200"/>
              <a:gd name="connsiteY177" fmla="*/ 458387 h 819150"/>
              <a:gd name="connsiteX178" fmla="*/ 4229 w 838200"/>
              <a:gd name="connsiteY178" fmla="*/ 455825 h 819150"/>
              <a:gd name="connsiteX179" fmla="*/ 54350 w 838200"/>
              <a:gd name="connsiteY179" fmla="*/ 515261 h 819150"/>
              <a:gd name="connsiteX180" fmla="*/ 33795 w 838200"/>
              <a:gd name="connsiteY180" fmla="*/ 514137 h 819150"/>
              <a:gd name="connsiteX181" fmla="*/ 35804 w 838200"/>
              <a:gd name="connsiteY181" fmla="*/ 535111 h 819150"/>
              <a:gd name="connsiteX182" fmla="*/ 56883 w 838200"/>
              <a:gd name="connsiteY182" fmla="*/ 535673 h 819150"/>
              <a:gd name="connsiteX183" fmla="*/ 54350 w 838200"/>
              <a:gd name="connsiteY183" fmla="*/ 515261 h 819150"/>
              <a:gd name="connsiteX184" fmla="*/ 507016 w 838200"/>
              <a:gd name="connsiteY184" fmla="*/ 55480 h 819150"/>
              <a:gd name="connsiteX185" fmla="*/ 529819 w 838200"/>
              <a:gd name="connsiteY185" fmla="*/ 55489 h 819150"/>
              <a:gd name="connsiteX186" fmla="*/ 527685 w 838200"/>
              <a:gd name="connsiteY186" fmla="*/ 33324 h 819150"/>
              <a:gd name="connsiteX187" fmla="*/ 504816 w 838200"/>
              <a:gd name="connsiteY187" fmla="*/ 32162 h 819150"/>
              <a:gd name="connsiteX188" fmla="*/ 507016 w 838200"/>
              <a:gd name="connsiteY188" fmla="*/ 55480 h 819150"/>
              <a:gd name="connsiteX189" fmla="*/ 92173 w 838200"/>
              <a:gd name="connsiteY189" fmla="*/ 574964 h 819150"/>
              <a:gd name="connsiteX190" fmla="*/ 69409 w 838200"/>
              <a:gd name="connsiteY190" fmla="*/ 574945 h 819150"/>
              <a:gd name="connsiteX191" fmla="*/ 71018 w 838200"/>
              <a:gd name="connsiteY191" fmla="*/ 597652 h 819150"/>
              <a:gd name="connsiteX192" fmla="*/ 94421 w 838200"/>
              <a:gd name="connsiteY192" fmla="*/ 598243 h 819150"/>
              <a:gd name="connsiteX193" fmla="*/ 92173 w 838200"/>
              <a:gd name="connsiteY193" fmla="*/ 574964 h 819150"/>
              <a:gd name="connsiteX194" fmla="*/ 607705 w 838200"/>
              <a:gd name="connsiteY194" fmla="*/ 82502 h 819150"/>
              <a:gd name="connsiteX195" fmla="*/ 617306 w 838200"/>
              <a:gd name="connsiteY195" fmla="*/ 85074 h 819150"/>
              <a:gd name="connsiteX196" fmla="*/ 620992 w 838200"/>
              <a:gd name="connsiteY196" fmla="*/ 81102 h 819150"/>
              <a:gd name="connsiteX197" fmla="*/ 618277 w 838200"/>
              <a:gd name="connsiteY197" fmla="*/ 71148 h 819150"/>
              <a:gd name="connsiteX198" fmla="*/ 608838 w 838200"/>
              <a:gd name="connsiteY198" fmla="*/ 69729 h 819150"/>
              <a:gd name="connsiteX199" fmla="*/ 605104 w 838200"/>
              <a:gd name="connsiteY199" fmla="*/ 73710 h 819150"/>
              <a:gd name="connsiteX200" fmla="*/ 607705 w 838200"/>
              <a:gd name="connsiteY200" fmla="*/ 82502 h 819150"/>
              <a:gd name="connsiteX201" fmla="*/ 129292 w 838200"/>
              <a:gd name="connsiteY201" fmla="*/ 639286 h 819150"/>
              <a:gd name="connsiteX202" fmla="*/ 119005 w 838200"/>
              <a:gd name="connsiteY202" fmla="*/ 635514 h 819150"/>
              <a:gd name="connsiteX203" fmla="*/ 108747 w 838200"/>
              <a:gd name="connsiteY203" fmla="*/ 638162 h 819150"/>
              <a:gd name="connsiteX204" fmla="*/ 110785 w 838200"/>
              <a:gd name="connsiteY204" fmla="*/ 659155 h 819150"/>
              <a:gd name="connsiteX205" fmla="*/ 120729 w 838200"/>
              <a:gd name="connsiteY205" fmla="*/ 662584 h 819150"/>
              <a:gd name="connsiteX206" fmla="*/ 131216 w 838200"/>
              <a:gd name="connsiteY206" fmla="*/ 659117 h 819150"/>
              <a:gd name="connsiteX207" fmla="*/ 133512 w 838200"/>
              <a:gd name="connsiteY207" fmla="*/ 649535 h 819150"/>
              <a:gd name="connsiteX208" fmla="*/ 129292 w 838200"/>
              <a:gd name="connsiteY208" fmla="*/ 639286 h 819150"/>
              <a:gd name="connsiteX209" fmla="*/ 635603 w 838200"/>
              <a:gd name="connsiteY209" fmla="*/ 154159 h 819150"/>
              <a:gd name="connsiteX210" fmla="*/ 651110 w 838200"/>
              <a:gd name="connsiteY210" fmla="*/ 160674 h 819150"/>
              <a:gd name="connsiteX211" fmla="*/ 667245 w 838200"/>
              <a:gd name="connsiteY211" fmla="*/ 154968 h 819150"/>
              <a:gd name="connsiteX212" fmla="*/ 672198 w 838200"/>
              <a:gd name="connsiteY212" fmla="*/ 139995 h 819150"/>
              <a:gd name="connsiteX213" fmla="*/ 664721 w 838200"/>
              <a:gd name="connsiteY213" fmla="*/ 122926 h 819150"/>
              <a:gd name="connsiteX214" fmla="*/ 647710 w 838200"/>
              <a:gd name="connsiteY214" fmla="*/ 116097 h 819150"/>
              <a:gd name="connsiteX215" fmla="*/ 631955 w 838200"/>
              <a:gd name="connsiteY215" fmla="*/ 122088 h 819150"/>
              <a:gd name="connsiteX216" fmla="*/ 627478 w 838200"/>
              <a:gd name="connsiteY216" fmla="*/ 136490 h 819150"/>
              <a:gd name="connsiteX217" fmla="*/ 635603 w 838200"/>
              <a:gd name="connsiteY217" fmla="*/ 154159 h 819150"/>
              <a:gd name="connsiteX218" fmla="*/ 264023 w 838200"/>
              <a:gd name="connsiteY218" fmla="*/ 728821 h 819150"/>
              <a:gd name="connsiteX219" fmla="*/ 236553 w 838200"/>
              <a:gd name="connsiteY219" fmla="*/ 728678 h 819150"/>
              <a:gd name="connsiteX220" fmla="*/ 239135 w 838200"/>
              <a:gd name="connsiteY220" fmla="*/ 755500 h 819150"/>
              <a:gd name="connsiteX221" fmla="*/ 266700 w 838200"/>
              <a:gd name="connsiteY221" fmla="*/ 756777 h 819150"/>
              <a:gd name="connsiteX222" fmla="*/ 264023 w 838200"/>
              <a:gd name="connsiteY222" fmla="*/ 728821 h 819150"/>
              <a:gd name="connsiteX223" fmla="*/ 361636 w 838200"/>
              <a:gd name="connsiteY223" fmla="*/ 760406 h 819150"/>
              <a:gd name="connsiteX224" fmla="*/ 344691 w 838200"/>
              <a:gd name="connsiteY224" fmla="*/ 754167 h 819150"/>
              <a:gd name="connsiteX225" fmla="*/ 329394 w 838200"/>
              <a:gd name="connsiteY225" fmla="*/ 759015 h 819150"/>
              <a:gd name="connsiteX226" fmla="*/ 325888 w 838200"/>
              <a:gd name="connsiteY226" fmla="*/ 774322 h 819150"/>
              <a:gd name="connsiteX227" fmla="*/ 333061 w 838200"/>
              <a:gd name="connsiteY227" fmla="*/ 791076 h 819150"/>
              <a:gd name="connsiteX228" fmla="*/ 348767 w 838200"/>
              <a:gd name="connsiteY228" fmla="*/ 796715 h 819150"/>
              <a:gd name="connsiteX229" fmla="*/ 364655 w 838200"/>
              <a:gd name="connsiteY229" fmla="*/ 791895 h 819150"/>
              <a:gd name="connsiteX230" fmla="*/ 368475 w 838200"/>
              <a:gd name="connsiteY230" fmla="*/ 776874 h 819150"/>
              <a:gd name="connsiteX231" fmla="*/ 361636 w 838200"/>
              <a:gd name="connsiteY231" fmla="*/ 760406 h 819150"/>
              <a:gd name="connsiteX232" fmla="*/ 786822 w 838200"/>
              <a:gd name="connsiteY232" fmla="*/ 397018 h 819150"/>
              <a:gd name="connsiteX233" fmla="*/ 812025 w 838200"/>
              <a:gd name="connsiteY233" fmla="*/ 398265 h 819150"/>
              <a:gd name="connsiteX234" fmla="*/ 809577 w 838200"/>
              <a:gd name="connsiteY234" fmla="*/ 372605 h 819150"/>
              <a:gd name="connsiteX235" fmla="*/ 784450 w 838200"/>
              <a:gd name="connsiteY235" fmla="*/ 372538 h 819150"/>
              <a:gd name="connsiteX236" fmla="*/ 786822 w 838200"/>
              <a:gd name="connsiteY236" fmla="*/ 397018 h 819150"/>
              <a:gd name="connsiteX237" fmla="*/ 452171 w 838200"/>
              <a:gd name="connsiteY237" fmla="*/ 797048 h 819150"/>
              <a:gd name="connsiteX238" fmla="*/ 431625 w 838200"/>
              <a:gd name="connsiteY238" fmla="*/ 795963 h 819150"/>
              <a:gd name="connsiteX239" fmla="*/ 433635 w 838200"/>
              <a:gd name="connsiteY239" fmla="*/ 816937 h 819150"/>
              <a:gd name="connsiteX240" fmla="*/ 454066 w 838200"/>
              <a:gd name="connsiteY240" fmla="*/ 816889 h 819150"/>
              <a:gd name="connsiteX241" fmla="*/ 452171 w 838200"/>
              <a:gd name="connsiteY241" fmla="*/ 797048 h 819150"/>
              <a:gd name="connsiteX242" fmla="*/ 760705 w 838200"/>
              <a:gd name="connsiteY242" fmla="*/ 495744 h 819150"/>
              <a:gd name="connsiteX243" fmla="*/ 779821 w 838200"/>
              <a:gd name="connsiteY243" fmla="*/ 503517 h 819150"/>
              <a:gd name="connsiteX244" fmla="*/ 798166 w 838200"/>
              <a:gd name="connsiteY244" fmla="*/ 496687 h 819150"/>
              <a:gd name="connsiteX245" fmla="*/ 803177 w 838200"/>
              <a:gd name="connsiteY245" fmla="*/ 479094 h 819150"/>
              <a:gd name="connsiteX246" fmla="*/ 794023 w 838200"/>
              <a:gd name="connsiteY246" fmla="*/ 459978 h 819150"/>
              <a:gd name="connsiteX247" fmla="*/ 775535 w 838200"/>
              <a:gd name="connsiteY247" fmla="*/ 452815 h 819150"/>
              <a:gd name="connsiteX248" fmla="*/ 757742 w 838200"/>
              <a:gd name="connsiteY248" fmla="*/ 459016 h 819150"/>
              <a:gd name="connsiteX249" fmla="*/ 760705 w 838200"/>
              <a:gd name="connsiteY249" fmla="*/ 495744 h 819150"/>
              <a:gd name="connsiteX250" fmla="*/ 516579 w 838200"/>
              <a:gd name="connsiteY250" fmla="*/ 762682 h 819150"/>
              <a:gd name="connsiteX251" fmla="*/ 499910 w 838200"/>
              <a:gd name="connsiteY251" fmla="*/ 756129 h 819150"/>
              <a:gd name="connsiteX252" fmla="*/ 484461 w 838200"/>
              <a:gd name="connsiteY252" fmla="*/ 762435 h 819150"/>
              <a:gd name="connsiteX253" fmla="*/ 479679 w 838200"/>
              <a:gd name="connsiteY253" fmla="*/ 776522 h 819150"/>
              <a:gd name="connsiteX254" fmla="*/ 487470 w 838200"/>
              <a:gd name="connsiteY254" fmla="*/ 793905 h 819150"/>
              <a:gd name="connsiteX255" fmla="*/ 503311 w 838200"/>
              <a:gd name="connsiteY255" fmla="*/ 800687 h 819150"/>
              <a:gd name="connsiteX256" fmla="*/ 519713 w 838200"/>
              <a:gd name="connsiteY256" fmla="*/ 795305 h 819150"/>
              <a:gd name="connsiteX257" fmla="*/ 524704 w 838200"/>
              <a:gd name="connsiteY257" fmla="*/ 780323 h 819150"/>
              <a:gd name="connsiteX258" fmla="*/ 516579 w 838200"/>
              <a:gd name="connsiteY258" fmla="*/ 762682 h 819150"/>
              <a:gd name="connsiteX259" fmla="*/ 839962 w 838200"/>
              <a:gd name="connsiteY259" fmla="*/ 451881 h 819150"/>
              <a:gd name="connsiteX260" fmla="*/ 840457 w 838200"/>
              <a:gd name="connsiteY260" fmla="*/ 444909 h 819150"/>
              <a:gd name="connsiteX261" fmla="*/ 832266 w 838200"/>
              <a:gd name="connsiteY261" fmla="*/ 444709 h 819150"/>
              <a:gd name="connsiteX262" fmla="*/ 832199 w 838200"/>
              <a:gd name="connsiteY262" fmla="*/ 449919 h 819150"/>
              <a:gd name="connsiteX263" fmla="*/ 839962 w 838200"/>
              <a:gd name="connsiteY263" fmla="*/ 451881 h 819150"/>
              <a:gd name="connsiteX264" fmla="*/ 734101 w 838200"/>
              <a:gd name="connsiteY264" fmla="*/ 565420 h 819150"/>
              <a:gd name="connsiteX265" fmla="*/ 741731 w 838200"/>
              <a:gd name="connsiteY265" fmla="*/ 584241 h 819150"/>
              <a:gd name="connsiteX266" fmla="*/ 757580 w 838200"/>
              <a:gd name="connsiteY266" fmla="*/ 591042 h 819150"/>
              <a:gd name="connsiteX267" fmla="*/ 774525 w 838200"/>
              <a:gd name="connsiteY267" fmla="*/ 585070 h 819150"/>
              <a:gd name="connsiteX268" fmla="*/ 770868 w 838200"/>
              <a:gd name="connsiteY268" fmla="*/ 552989 h 819150"/>
              <a:gd name="connsiteX269" fmla="*/ 754170 w 838200"/>
              <a:gd name="connsiteY269" fmla="*/ 546436 h 819150"/>
              <a:gd name="connsiteX270" fmla="*/ 739245 w 838200"/>
              <a:gd name="connsiteY270" fmla="*/ 552189 h 819150"/>
              <a:gd name="connsiteX271" fmla="*/ 734101 w 838200"/>
              <a:gd name="connsiteY271" fmla="*/ 565420 h 819150"/>
              <a:gd name="connsiteX272" fmla="*/ 689286 w 838200"/>
              <a:gd name="connsiteY272" fmla="*/ 676471 h 819150"/>
              <a:gd name="connsiteX273" fmla="*/ 661187 w 838200"/>
              <a:gd name="connsiteY273" fmla="*/ 675729 h 819150"/>
              <a:gd name="connsiteX274" fmla="*/ 664407 w 838200"/>
              <a:gd name="connsiteY274" fmla="*/ 703151 h 819150"/>
              <a:gd name="connsiteX275" fmla="*/ 691363 w 838200"/>
              <a:gd name="connsiteY275" fmla="*/ 703827 h 819150"/>
              <a:gd name="connsiteX276" fmla="*/ 689286 w 838200"/>
              <a:gd name="connsiteY276" fmla="*/ 676471 h 819150"/>
              <a:gd name="connsiteX277" fmla="*/ 817216 w 838200"/>
              <a:gd name="connsiteY277" fmla="*/ 543150 h 819150"/>
              <a:gd name="connsiteX278" fmla="*/ 818340 w 838200"/>
              <a:gd name="connsiteY278" fmla="*/ 536787 h 819150"/>
              <a:gd name="connsiteX279" fmla="*/ 810139 w 838200"/>
              <a:gd name="connsiteY279" fmla="*/ 536587 h 819150"/>
              <a:gd name="connsiteX280" fmla="*/ 810054 w 838200"/>
              <a:gd name="connsiteY280" fmla="*/ 541798 h 819150"/>
              <a:gd name="connsiteX281" fmla="*/ 817216 w 838200"/>
              <a:gd name="connsiteY281" fmla="*/ 543150 h 819150"/>
              <a:gd name="connsiteX282" fmla="*/ 738073 w 838200"/>
              <a:gd name="connsiteY282" fmla="*/ 655040 h 819150"/>
              <a:gd name="connsiteX283" fmla="*/ 729329 w 838200"/>
              <a:gd name="connsiteY283" fmla="*/ 655402 h 819150"/>
              <a:gd name="connsiteX284" fmla="*/ 729596 w 838200"/>
              <a:gd name="connsiteY284" fmla="*/ 664146 h 819150"/>
              <a:gd name="connsiteX285" fmla="*/ 739035 w 838200"/>
              <a:gd name="connsiteY285" fmla="*/ 665537 h 819150"/>
              <a:gd name="connsiteX286" fmla="*/ 738073 w 838200"/>
              <a:gd name="connsiteY286" fmla="*/ 65504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838200" h="819150">
                <a:moveTo>
                  <a:pt x="75838" y="186163"/>
                </a:moveTo>
                <a:cubicBezTo>
                  <a:pt x="72847" y="183362"/>
                  <a:pt x="70114" y="183315"/>
                  <a:pt x="67647" y="185953"/>
                </a:cubicBezTo>
                <a:lnTo>
                  <a:pt x="68723" y="191201"/>
                </a:lnTo>
                <a:cubicBezTo>
                  <a:pt x="69580" y="192011"/>
                  <a:pt x="71790" y="192649"/>
                  <a:pt x="75333" y="193135"/>
                </a:cubicBezTo>
                <a:cubicBezTo>
                  <a:pt x="76400" y="192011"/>
                  <a:pt x="76571" y="189649"/>
                  <a:pt x="75838" y="186163"/>
                </a:cubicBezTo>
                <a:close/>
                <a:moveTo>
                  <a:pt x="145256" y="173418"/>
                </a:moveTo>
                <a:cubicBezTo>
                  <a:pt x="153734" y="164350"/>
                  <a:pt x="152848" y="155016"/>
                  <a:pt x="142580" y="145453"/>
                </a:cubicBezTo>
                <a:cubicBezTo>
                  <a:pt x="132731" y="136299"/>
                  <a:pt x="123606" y="136252"/>
                  <a:pt x="115129" y="145319"/>
                </a:cubicBezTo>
                <a:cubicBezTo>
                  <a:pt x="106661" y="154416"/>
                  <a:pt x="107328" y="163531"/>
                  <a:pt x="117167" y="172704"/>
                </a:cubicBezTo>
                <a:cubicBezTo>
                  <a:pt x="127445" y="182276"/>
                  <a:pt x="136789" y="182534"/>
                  <a:pt x="145256" y="173418"/>
                </a:cubicBezTo>
                <a:close/>
                <a:moveTo>
                  <a:pt x="634013" y="702360"/>
                </a:moveTo>
                <a:cubicBezTo>
                  <a:pt x="630145" y="698750"/>
                  <a:pt x="624450" y="696283"/>
                  <a:pt x="616915" y="694931"/>
                </a:cubicBezTo>
                <a:cubicBezTo>
                  <a:pt x="624088" y="680386"/>
                  <a:pt x="628822" y="670614"/>
                  <a:pt x="631041" y="665651"/>
                </a:cubicBezTo>
                <a:cubicBezTo>
                  <a:pt x="646662" y="670309"/>
                  <a:pt x="659587" y="667166"/>
                  <a:pt x="669846" y="656202"/>
                </a:cubicBezTo>
                <a:cubicBezTo>
                  <a:pt x="679694" y="645601"/>
                  <a:pt x="682342" y="634628"/>
                  <a:pt x="677751" y="623265"/>
                </a:cubicBezTo>
                <a:cubicBezTo>
                  <a:pt x="697468" y="633828"/>
                  <a:pt x="712413" y="633638"/>
                  <a:pt x="722681" y="622674"/>
                </a:cubicBezTo>
                <a:cubicBezTo>
                  <a:pt x="727253" y="617769"/>
                  <a:pt x="729491" y="610644"/>
                  <a:pt x="729367" y="601348"/>
                </a:cubicBezTo>
                <a:cubicBezTo>
                  <a:pt x="729225" y="592032"/>
                  <a:pt x="725576" y="584012"/>
                  <a:pt x="718309" y="577221"/>
                </a:cubicBezTo>
                <a:cubicBezTo>
                  <a:pt x="715308" y="574430"/>
                  <a:pt x="712089" y="572306"/>
                  <a:pt x="708631" y="570858"/>
                </a:cubicBezTo>
                <a:cubicBezTo>
                  <a:pt x="705193" y="569420"/>
                  <a:pt x="703221" y="568496"/>
                  <a:pt x="702812" y="568106"/>
                </a:cubicBezTo>
                <a:cubicBezTo>
                  <a:pt x="701535" y="566915"/>
                  <a:pt x="702250" y="564000"/>
                  <a:pt x="704945" y="559447"/>
                </a:cubicBezTo>
                <a:cubicBezTo>
                  <a:pt x="708155" y="552542"/>
                  <a:pt x="709813" y="547741"/>
                  <a:pt x="709955" y="545017"/>
                </a:cubicBezTo>
                <a:cubicBezTo>
                  <a:pt x="727786" y="548198"/>
                  <a:pt x="741112" y="545074"/>
                  <a:pt x="749913" y="535616"/>
                </a:cubicBezTo>
                <a:cubicBezTo>
                  <a:pt x="756618" y="528415"/>
                  <a:pt x="759600" y="519195"/>
                  <a:pt x="758942" y="507936"/>
                </a:cubicBezTo>
                <a:cubicBezTo>
                  <a:pt x="758247" y="496678"/>
                  <a:pt x="753361" y="486857"/>
                  <a:pt x="744436" y="478504"/>
                </a:cubicBezTo>
                <a:cubicBezTo>
                  <a:pt x="739731" y="474103"/>
                  <a:pt x="732768" y="470427"/>
                  <a:pt x="723500" y="467483"/>
                </a:cubicBezTo>
                <a:cubicBezTo>
                  <a:pt x="724338" y="459749"/>
                  <a:pt x="725338" y="453958"/>
                  <a:pt x="726510" y="450119"/>
                </a:cubicBezTo>
                <a:cubicBezTo>
                  <a:pt x="745046" y="456825"/>
                  <a:pt x="759457" y="454653"/>
                  <a:pt x="769668" y="443671"/>
                </a:cubicBezTo>
                <a:cubicBezTo>
                  <a:pt x="775687" y="437242"/>
                  <a:pt x="778545" y="428602"/>
                  <a:pt x="778288" y="417725"/>
                </a:cubicBezTo>
                <a:cubicBezTo>
                  <a:pt x="778012" y="406895"/>
                  <a:pt x="773382" y="397275"/>
                  <a:pt x="764400" y="388902"/>
                </a:cubicBezTo>
                <a:cubicBezTo>
                  <a:pt x="759304" y="384130"/>
                  <a:pt x="753951" y="381254"/>
                  <a:pt x="748389" y="380330"/>
                </a:cubicBezTo>
                <a:cubicBezTo>
                  <a:pt x="751665" y="365690"/>
                  <a:pt x="752389" y="355050"/>
                  <a:pt x="750580" y="348411"/>
                </a:cubicBezTo>
                <a:cubicBezTo>
                  <a:pt x="765372" y="352279"/>
                  <a:pt x="776088" y="350631"/>
                  <a:pt x="782784" y="343439"/>
                </a:cubicBezTo>
                <a:cubicBezTo>
                  <a:pt x="785984" y="340029"/>
                  <a:pt x="787670" y="334162"/>
                  <a:pt x="787841" y="325818"/>
                </a:cubicBezTo>
                <a:cubicBezTo>
                  <a:pt x="788013" y="317512"/>
                  <a:pt x="785117" y="310540"/>
                  <a:pt x="779126" y="304977"/>
                </a:cubicBezTo>
                <a:cubicBezTo>
                  <a:pt x="775268" y="301367"/>
                  <a:pt x="769172" y="298891"/>
                  <a:pt x="760895" y="297529"/>
                </a:cubicBezTo>
                <a:cubicBezTo>
                  <a:pt x="752589" y="296138"/>
                  <a:pt x="745769" y="298291"/>
                  <a:pt x="740474" y="303958"/>
                </a:cubicBezTo>
                <a:cubicBezTo>
                  <a:pt x="737292" y="307387"/>
                  <a:pt x="735511" y="312750"/>
                  <a:pt x="735035" y="320103"/>
                </a:cubicBezTo>
                <a:cubicBezTo>
                  <a:pt x="721509" y="311607"/>
                  <a:pt x="713870" y="307073"/>
                  <a:pt x="711946" y="306406"/>
                </a:cubicBezTo>
                <a:cubicBezTo>
                  <a:pt x="711432" y="304396"/>
                  <a:pt x="711641" y="298291"/>
                  <a:pt x="712603" y="287547"/>
                </a:cubicBezTo>
                <a:cubicBezTo>
                  <a:pt x="727234" y="294128"/>
                  <a:pt x="738835" y="292890"/>
                  <a:pt x="747312" y="283784"/>
                </a:cubicBezTo>
                <a:cubicBezTo>
                  <a:pt x="760009" y="270173"/>
                  <a:pt x="758885" y="256381"/>
                  <a:pt x="743912" y="242436"/>
                </a:cubicBezTo>
                <a:cubicBezTo>
                  <a:pt x="728539" y="228073"/>
                  <a:pt x="714489" y="227739"/>
                  <a:pt x="701764" y="241341"/>
                </a:cubicBezTo>
                <a:cubicBezTo>
                  <a:pt x="697544" y="245903"/>
                  <a:pt x="695363" y="251637"/>
                  <a:pt x="695258" y="258619"/>
                </a:cubicBezTo>
                <a:cubicBezTo>
                  <a:pt x="686733" y="254885"/>
                  <a:pt x="680790" y="251847"/>
                  <a:pt x="677428" y="249428"/>
                </a:cubicBezTo>
                <a:cubicBezTo>
                  <a:pt x="678113" y="240150"/>
                  <a:pt x="677913" y="232197"/>
                  <a:pt x="676904" y="225577"/>
                </a:cubicBezTo>
                <a:cubicBezTo>
                  <a:pt x="689829" y="230587"/>
                  <a:pt x="700373" y="228720"/>
                  <a:pt x="708489" y="220014"/>
                </a:cubicBezTo>
                <a:cubicBezTo>
                  <a:pt x="720109" y="207508"/>
                  <a:pt x="718652" y="194497"/>
                  <a:pt x="704117" y="180943"/>
                </a:cubicBezTo>
                <a:cubicBezTo>
                  <a:pt x="690029" y="167779"/>
                  <a:pt x="677151" y="167446"/>
                  <a:pt x="665493" y="179952"/>
                </a:cubicBezTo>
                <a:cubicBezTo>
                  <a:pt x="661959" y="183715"/>
                  <a:pt x="660073" y="188315"/>
                  <a:pt x="659825" y="193725"/>
                </a:cubicBezTo>
                <a:cubicBezTo>
                  <a:pt x="649557" y="188420"/>
                  <a:pt x="641823" y="184734"/>
                  <a:pt x="636546" y="182657"/>
                </a:cubicBezTo>
                <a:cubicBezTo>
                  <a:pt x="638318" y="164503"/>
                  <a:pt x="632784" y="149415"/>
                  <a:pt x="619963" y="137471"/>
                </a:cubicBezTo>
                <a:cubicBezTo>
                  <a:pt x="610133" y="128298"/>
                  <a:pt x="598399" y="123745"/>
                  <a:pt x="584797" y="123783"/>
                </a:cubicBezTo>
                <a:cubicBezTo>
                  <a:pt x="587845" y="106781"/>
                  <a:pt x="584645" y="93913"/>
                  <a:pt x="575243" y="85150"/>
                </a:cubicBezTo>
                <a:cubicBezTo>
                  <a:pt x="559422" y="70386"/>
                  <a:pt x="544811" y="70224"/>
                  <a:pt x="531400" y="84597"/>
                </a:cubicBezTo>
                <a:cubicBezTo>
                  <a:pt x="530704" y="85359"/>
                  <a:pt x="529209" y="87360"/>
                  <a:pt x="527009" y="90598"/>
                </a:cubicBezTo>
                <a:cubicBezTo>
                  <a:pt x="524799" y="93808"/>
                  <a:pt x="523161" y="96008"/>
                  <a:pt x="522065" y="97151"/>
                </a:cubicBezTo>
                <a:cubicBezTo>
                  <a:pt x="509435" y="91008"/>
                  <a:pt x="499510" y="87074"/>
                  <a:pt x="492347" y="85350"/>
                </a:cubicBezTo>
                <a:cubicBezTo>
                  <a:pt x="493700" y="71024"/>
                  <a:pt x="489671" y="59490"/>
                  <a:pt x="480270" y="50717"/>
                </a:cubicBezTo>
                <a:cubicBezTo>
                  <a:pt x="463582" y="35182"/>
                  <a:pt x="448189" y="34982"/>
                  <a:pt x="434064" y="50117"/>
                </a:cubicBezTo>
                <a:cubicBezTo>
                  <a:pt x="429492" y="55051"/>
                  <a:pt x="427044" y="61947"/>
                  <a:pt x="426720" y="70834"/>
                </a:cubicBezTo>
                <a:cubicBezTo>
                  <a:pt x="409889" y="58004"/>
                  <a:pt x="394068" y="55270"/>
                  <a:pt x="379219" y="62642"/>
                </a:cubicBezTo>
                <a:cubicBezTo>
                  <a:pt x="389849" y="47793"/>
                  <a:pt x="389849" y="35382"/>
                  <a:pt x="379162" y="25419"/>
                </a:cubicBezTo>
                <a:cubicBezTo>
                  <a:pt x="367598" y="14665"/>
                  <a:pt x="357073" y="14398"/>
                  <a:pt x="347558" y="24619"/>
                </a:cubicBezTo>
                <a:cubicBezTo>
                  <a:pt x="337652" y="35201"/>
                  <a:pt x="338480" y="45878"/>
                  <a:pt x="350034" y="56661"/>
                </a:cubicBezTo>
                <a:cubicBezTo>
                  <a:pt x="356464" y="62633"/>
                  <a:pt x="364265" y="64976"/>
                  <a:pt x="373485" y="63652"/>
                </a:cubicBezTo>
                <a:lnTo>
                  <a:pt x="357616" y="87074"/>
                </a:lnTo>
                <a:cubicBezTo>
                  <a:pt x="346986" y="85645"/>
                  <a:pt x="338709" y="84664"/>
                  <a:pt x="332813" y="84121"/>
                </a:cubicBezTo>
                <a:cubicBezTo>
                  <a:pt x="334937" y="69834"/>
                  <a:pt x="331727" y="58709"/>
                  <a:pt x="323193" y="50736"/>
                </a:cubicBezTo>
                <a:cubicBezTo>
                  <a:pt x="318049" y="45955"/>
                  <a:pt x="311268" y="43154"/>
                  <a:pt x="302800" y="42335"/>
                </a:cubicBezTo>
                <a:cubicBezTo>
                  <a:pt x="294380" y="41564"/>
                  <a:pt x="287503" y="43992"/>
                  <a:pt x="282216" y="49660"/>
                </a:cubicBezTo>
                <a:cubicBezTo>
                  <a:pt x="277997" y="54213"/>
                  <a:pt x="275968" y="60642"/>
                  <a:pt x="276187" y="68996"/>
                </a:cubicBezTo>
                <a:cubicBezTo>
                  <a:pt x="276406" y="77339"/>
                  <a:pt x="279711" y="84493"/>
                  <a:pt x="286131" y="90474"/>
                </a:cubicBezTo>
                <a:cubicBezTo>
                  <a:pt x="289979" y="94046"/>
                  <a:pt x="295666" y="96532"/>
                  <a:pt x="303190" y="97875"/>
                </a:cubicBezTo>
                <a:cubicBezTo>
                  <a:pt x="299247" y="105524"/>
                  <a:pt x="295923" y="111267"/>
                  <a:pt x="293160" y="115068"/>
                </a:cubicBezTo>
                <a:cubicBezTo>
                  <a:pt x="285283" y="114087"/>
                  <a:pt x="279416" y="113534"/>
                  <a:pt x="275492" y="113449"/>
                </a:cubicBezTo>
                <a:cubicBezTo>
                  <a:pt x="277197" y="98761"/>
                  <a:pt x="273768" y="87426"/>
                  <a:pt x="265224" y="79444"/>
                </a:cubicBezTo>
                <a:cubicBezTo>
                  <a:pt x="259661" y="74272"/>
                  <a:pt x="252860" y="71301"/>
                  <a:pt x="244783" y="70500"/>
                </a:cubicBezTo>
                <a:cubicBezTo>
                  <a:pt x="236725" y="69719"/>
                  <a:pt x="229895" y="72348"/>
                  <a:pt x="224238" y="78406"/>
                </a:cubicBezTo>
                <a:cubicBezTo>
                  <a:pt x="219656" y="83321"/>
                  <a:pt x="217513" y="89474"/>
                  <a:pt x="217856" y="96837"/>
                </a:cubicBezTo>
                <a:cubicBezTo>
                  <a:pt x="217942" y="106172"/>
                  <a:pt x="221228" y="113782"/>
                  <a:pt x="227628" y="119783"/>
                </a:cubicBezTo>
                <a:cubicBezTo>
                  <a:pt x="230610" y="122564"/>
                  <a:pt x="233944" y="124602"/>
                  <a:pt x="237563" y="125860"/>
                </a:cubicBezTo>
                <a:cubicBezTo>
                  <a:pt x="241173" y="127098"/>
                  <a:pt x="243221" y="127927"/>
                  <a:pt x="243650" y="128346"/>
                </a:cubicBezTo>
                <a:cubicBezTo>
                  <a:pt x="244926" y="129527"/>
                  <a:pt x="244345" y="131822"/>
                  <a:pt x="241973" y="135271"/>
                </a:cubicBezTo>
                <a:cubicBezTo>
                  <a:pt x="238925" y="140243"/>
                  <a:pt x="237315" y="143681"/>
                  <a:pt x="237115" y="145615"/>
                </a:cubicBezTo>
                <a:cubicBezTo>
                  <a:pt x="230791" y="144672"/>
                  <a:pt x="222961" y="144081"/>
                  <a:pt x="213608" y="143843"/>
                </a:cubicBezTo>
                <a:cubicBezTo>
                  <a:pt x="214455" y="132623"/>
                  <a:pt x="214636" y="126422"/>
                  <a:pt x="214132" y="125250"/>
                </a:cubicBezTo>
                <a:cubicBezTo>
                  <a:pt x="213693" y="120583"/>
                  <a:pt x="210884" y="115859"/>
                  <a:pt x="205769" y="111077"/>
                </a:cubicBezTo>
                <a:cubicBezTo>
                  <a:pt x="192100" y="98313"/>
                  <a:pt x="179594" y="97990"/>
                  <a:pt x="168335" y="110096"/>
                </a:cubicBezTo>
                <a:cubicBezTo>
                  <a:pt x="157410" y="121821"/>
                  <a:pt x="158753" y="134080"/>
                  <a:pt x="172422" y="146834"/>
                </a:cubicBezTo>
                <a:cubicBezTo>
                  <a:pt x="177975" y="152006"/>
                  <a:pt x="183652" y="154492"/>
                  <a:pt x="189490" y="154254"/>
                </a:cubicBezTo>
                <a:cubicBezTo>
                  <a:pt x="183794" y="168065"/>
                  <a:pt x="179108" y="177828"/>
                  <a:pt x="175393" y="183534"/>
                </a:cubicBezTo>
                <a:cubicBezTo>
                  <a:pt x="159420" y="179238"/>
                  <a:pt x="146647" y="182200"/>
                  <a:pt x="137093" y="192440"/>
                </a:cubicBezTo>
                <a:cubicBezTo>
                  <a:pt x="128978" y="201155"/>
                  <a:pt x="126406" y="212880"/>
                  <a:pt x="129388" y="227692"/>
                </a:cubicBezTo>
                <a:cubicBezTo>
                  <a:pt x="111795" y="214842"/>
                  <a:pt x="97003" y="214842"/>
                  <a:pt x="85020" y="227711"/>
                </a:cubicBezTo>
                <a:cubicBezTo>
                  <a:pt x="80096" y="233007"/>
                  <a:pt x="77705" y="239826"/>
                  <a:pt x="77934" y="248161"/>
                </a:cubicBezTo>
                <a:cubicBezTo>
                  <a:pt x="78134" y="256495"/>
                  <a:pt x="81925" y="264039"/>
                  <a:pt x="89183" y="270811"/>
                </a:cubicBezTo>
                <a:cubicBezTo>
                  <a:pt x="94298" y="275593"/>
                  <a:pt x="99851" y="278669"/>
                  <a:pt x="105832" y="279974"/>
                </a:cubicBezTo>
                <a:cubicBezTo>
                  <a:pt x="105480" y="280355"/>
                  <a:pt x="103565" y="284965"/>
                  <a:pt x="100136" y="293776"/>
                </a:cubicBezTo>
                <a:cubicBezTo>
                  <a:pt x="97536" y="299139"/>
                  <a:pt x="97069" y="304377"/>
                  <a:pt x="98717" y="309454"/>
                </a:cubicBezTo>
                <a:cubicBezTo>
                  <a:pt x="82315" y="304758"/>
                  <a:pt x="69533" y="307330"/>
                  <a:pt x="60350" y="317169"/>
                </a:cubicBezTo>
                <a:cubicBezTo>
                  <a:pt x="54693" y="323227"/>
                  <a:pt x="52159" y="331295"/>
                  <a:pt x="52769" y="341392"/>
                </a:cubicBezTo>
                <a:cubicBezTo>
                  <a:pt x="53330" y="351498"/>
                  <a:pt x="57474" y="360118"/>
                  <a:pt x="65170" y="367309"/>
                </a:cubicBezTo>
                <a:cubicBezTo>
                  <a:pt x="66437" y="368500"/>
                  <a:pt x="68942" y="370100"/>
                  <a:pt x="72638" y="372129"/>
                </a:cubicBezTo>
                <a:cubicBezTo>
                  <a:pt x="76352" y="374167"/>
                  <a:pt x="78629" y="375567"/>
                  <a:pt x="79467" y="376386"/>
                </a:cubicBezTo>
                <a:cubicBezTo>
                  <a:pt x="80753" y="377567"/>
                  <a:pt x="80696" y="381063"/>
                  <a:pt x="79315" y="386835"/>
                </a:cubicBezTo>
                <a:cubicBezTo>
                  <a:pt x="77362" y="394941"/>
                  <a:pt x="76333" y="400342"/>
                  <a:pt x="76181" y="403037"/>
                </a:cubicBezTo>
                <a:cubicBezTo>
                  <a:pt x="62122" y="398418"/>
                  <a:pt x="50683" y="400856"/>
                  <a:pt x="41853" y="410286"/>
                </a:cubicBezTo>
                <a:cubicBezTo>
                  <a:pt x="37633" y="414848"/>
                  <a:pt x="35490" y="421849"/>
                  <a:pt x="35414" y="431336"/>
                </a:cubicBezTo>
                <a:cubicBezTo>
                  <a:pt x="35366" y="440842"/>
                  <a:pt x="38967" y="448986"/>
                  <a:pt x="46225" y="455739"/>
                </a:cubicBezTo>
                <a:cubicBezTo>
                  <a:pt x="54369" y="463331"/>
                  <a:pt x="64379" y="466283"/>
                  <a:pt x="76295" y="464674"/>
                </a:cubicBezTo>
                <a:cubicBezTo>
                  <a:pt x="61131" y="485219"/>
                  <a:pt x="62332" y="503631"/>
                  <a:pt x="79867" y="519995"/>
                </a:cubicBezTo>
                <a:cubicBezTo>
                  <a:pt x="87144" y="526767"/>
                  <a:pt x="95879" y="530682"/>
                  <a:pt x="106089" y="531701"/>
                </a:cubicBezTo>
                <a:cubicBezTo>
                  <a:pt x="96812" y="552799"/>
                  <a:pt x="99670" y="570325"/>
                  <a:pt x="114652" y="584269"/>
                </a:cubicBezTo>
                <a:cubicBezTo>
                  <a:pt x="122320" y="591451"/>
                  <a:pt x="133207" y="595204"/>
                  <a:pt x="147247" y="595585"/>
                </a:cubicBezTo>
                <a:cubicBezTo>
                  <a:pt x="138617" y="615111"/>
                  <a:pt x="141151" y="631266"/>
                  <a:pt x="154829" y="644029"/>
                </a:cubicBezTo>
                <a:cubicBezTo>
                  <a:pt x="162087" y="650821"/>
                  <a:pt x="170631" y="654516"/>
                  <a:pt x="180423" y="655155"/>
                </a:cubicBezTo>
                <a:cubicBezTo>
                  <a:pt x="190214" y="655802"/>
                  <a:pt x="198453" y="652526"/>
                  <a:pt x="205159" y="645363"/>
                </a:cubicBezTo>
                <a:cubicBezTo>
                  <a:pt x="213636" y="636257"/>
                  <a:pt x="215427" y="624474"/>
                  <a:pt x="210522" y="610006"/>
                </a:cubicBezTo>
                <a:cubicBezTo>
                  <a:pt x="220151" y="616864"/>
                  <a:pt x="227371" y="621103"/>
                  <a:pt x="232191" y="622789"/>
                </a:cubicBezTo>
                <a:cubicBezTo>
                  <a:pt x="227943" y="639334"/>
                  <a:pt x="226438" y="649963"/>
                  <a:pt x="227657" y="654631"/>
                </a:cubicBezTo>
                <a:cubicBezTo>
                  <a:pt x="211445" y="648020"/>
                  <a:pt x="199130" y="649268"/>
                  <a:pt x="190643" y="658326"/>
                </a:cubicBezTo>
                <a:cubicBezTo>
                  <a:pt x="185699" y="663641"/>
                  <a:pt x="183566" y="670842"/>
                  <a:pt x="184252" y="679977"/>
                </a:cubicBezTo>
                <a:cubicBezTo>
                  <a:pt x="184937" y="689102"/>
                  <a:pt x="188481" y="696655"/>
                  <a:pt x="194920" y="702637"/>
                </a:cubicBezTo>
                <a:cubicBezTo>
                  <a:pt x="200473" y="707809"/>
                  <a:pt x="207845" y="710619"/>
                  <a:pt x="217027" y="711066"/>
                </a:cubicBezTo>
                <a:cubicBezTo>
                  <a:pt x="226209" y="711485"/>
                  <a:pt x="233477" y="708876"/>
                  <a:pt x="238754" y="703208"/>
                </a:cubicBezTo>
                <a:cubicBezTo>
                  <a:pt x="240878" y="700913"/>
                  <a:pt x="243049" y="695179"/>
                  <a:pt x="245269" y="685911"/>
                </a:cubicBezTo>
                <a:lnTo>
                  <a:pt x="259994" y="693274"/>
                </a:lnTo>
                <a:cubicBezTo>
                  <a:pt x="265319" y="696131"/>
                  <a:pt x="270701" y="697217"/>
                  <a:pt x="276092" y="696626"/>
                </a:cubicBezTo>
                <a:cubicBezTo>
                  <a:pt x="269053" y="712686"/>
                  <a:pt x="272377" y="727125"/>
                  <a:pt x="286064" y="739889"/>
                </a:cubicBezTo>
                <a:cubicBezTo>
                  <a:pt x="292027" y="745452"/>
                  <a:pt x="300857" y="748881"/>
                  <a:pt x="312458" y="750157"/>
                </a:cubicBezTo>
                <a:cubicBezTo>
                  <a:pt x="324060" y="751424"/>
                  <a:pt x="333023" y="748652"/>
                  <a:pt x="339376" y="741842"/>
                </a:cubicBezTo>
                <a:cubicBezTo>
                  <a:pt x="346815" y="733898"/>
                  <a:pt x="349348" y="726002"/>
                  <a:pt x="347053" y="718201"/>
                </a:cubicBezTo>
                <a:cubicBezTo>
                  <a:pt x="356587" y="724277"/>
                  <a:pt x="365208" y="727011"/>
                  <a:pt x="372942" y="726430"/>
                </a:cubicBezTo>
                <a:cubicBezTo>
                  <a:pt x="368484" y="744899"/>
                  <a:pt x="371818" y="759349"/>
                  <a:pt x="382915" y="769731"/>
                </a:cubicBezTo>
                <a:cubicBezTo>
                  <a:pt x="389763" y="776093"/>
                  <a:pt x="398297" y="779608"/>
                  <a:pt x="408480" y="780256"/>
                </a:cubicBezTo>
                <a:cubicBezTo>
                  <a:pt x="418671" y="780894"/>
                  <a:pt x="426930" y="777837"/>
                  <a:pt x="433273" y="771017"/>
                </a:cubicBezTo>
                <a:cubicBezTo>
                  <a:pt x="436455" y="767616"/>
                  <a:pt x="439207" y="761663"/>
                  <a:pt x="441465" y="753205"/>
                </a:cubicBezTo>
                <a:cubicBezTo>
                  <a:pt x="465868" y="763901"/>
                  <a:pt x="484746" y="762082"/>
                  <a:pt x="498186" y="747690"/>
                </a:cubicBezTo>
                <a:cubicBezTo>
                  <a:pt x="500310" y="745433"/>
                  <a:pt x="503320" y="740479"/>
                  <a:pt x="507263" y="732821"/>
                </a:cubicBezTo>
                <a:cubicBezTo>
                  <a:pt x="521027" y="734345"/>
                  <a:pt x="530657" y="735184"/>
                  <a:pt x="536077" y="735326"/>
                </a:cubicBezTo>
                <a:cubicBezTo>
                  <a:pt x="531886" y="748366"/>
                  <a:pt x="534286" y="759101"/>
                  <a:pt x="543277" y="767454"/>
                </a:cubicBezTo>
                <a:cubicBezTo>
                  <a:pt x="547973" y="771864"/>
                  <a:pt x="554155" y="774227"/>
                  <a:pt x="561746" y="774636"/>
                </a:cubicBezTo>
                <a:cubicBezTo>
                  <a:pt x="569405" y="775027"/>
                  <a:pt x="575472" y="772769"/>
                  <a:pt x="580092" y="767845"/>
                </a:cubicBezTo>
                <a:cubicBezTo>
                  <a:pt x="583978" y="763663"/>
                  <a:pt x="585635" y="757786"/>
                  <a:pt x="585102" y="750233"/>
                </a:cubicBezTo>
                <a:cubicBezTo>
                  <a:pt x="584568" y="742651"/>
                  <a:pt x="581730" y="736498"/>
                  <a:pt x="576624" y="731716"/>
                </a:cubicBezTo>
                <a:cubicBezTo>
                  <a:pt x="572767" y="728126"/>
                  <a:pt x="566871" y="725440"/>
                  <a:pt x="558927" y="723687"/>
                </a:cubicBezTo>
                <a:cubicBezTo>
                  <a:pt x="565071" y="714552"/>
                  <a:pt x="568481" y="707866"/>
                  <a:pt x="569252" y="703618"/>
                </a:cubicBezTo>
                <a:cubicBezTo>
                  <a:pt x="572005" y="704075"/>
                  <a:pt x="576548" y="704551"/>
                  <a:pt x="582844" y="705113"/>
                </a:cubicBezTo>
                <a:cubicBezTo>
                  <a:pt x="589083" y="705675"/>
                  <a:pt x="593408" y="705980"/>
                  <a:pt x="595741" y="706047"/>
                </a:cubicBezTo>
                <a:cubicBezTo>
                  <a:pt x="591779" y="717172"/>
                  <a:pt x="594265" y="726935"/>
                  <a:pt x="603247" y="735307"/>
                </a:cubicBezTo>
                <a:cubicBezTo>
                  <a:pt x="616077" y="747261"/>
                  <a:pt x="627593" y="747776"/>
                  <a:pt x="637861" y="736784"/>
                </a:cubicBezTo>
                <a:cubicBezTo>
                  <a:pt x="648119" y="725782"/>
                  <a:pt x="646814" y="714324"/>
                  <a:pt x="634013" y="702360"/>
                </a:cubicBezTo>
                <a:close/>
                <a:moveTo>
                  <a:pt x="61560" y="268344"/>
                </a:moveTo>
                <a:cubicBezTo>
                  <a:pt x="52159" y="259562"/>
                  <a:pt x="43720" y="259172"/>
                  <a:pt x="36328" y="267116"/>
                </a:cubicBezTo>
                <a:cubicBezTo>
                  <a:pt x="28546" y="275431"/>
                  <a:pt x="29375" y="283994"/>
                  <a:pt x="38786" y="292776"/>
                </a:cubicBezTo>
                <a:cubicBezTo>
                  <a:pt x="47768" y="301120"/>
                  <a:pt x="56140" y="301158"/>
                  <a:pt x="63894" y="292824"/>
                </a:cubicBezTo>
                <a:cubicBezTo>
                  <a:pt x="71323" y="284880"/>
                  <a:pt x="70533" y="276726"/>
                  <a:pt x="61560" y="268344"/>
                </a:cubicBezTo>
                <a:close/>
                <a:moveTo>
                  <a:pt x="40481" y="359079"/>
                </a:moveTo>
                <a:cubicBezTo>
                  <a:pt x="31071" y="350316"/>
                  <a:pt x="22679" y="349926"/>
                  <a:pt x="15269" y="357860"/>
                </a:cubicBezTo>
                <a:cubicBezTo>
                  <a:pt x="7506" y="366176"/>
                  <a:pt x="8325" y="374700"/>
                  <a:pt x="17736" y="383482"/>
                </a:cubicBezTo>
                <a:cubicBezTo>
                  <a:pt x="26718" y="391855"/>
                  <a:pt x="35071" y="391893"/>
                  <a:pt x="42843" y="383559"/>
                </a:cubicBezTo>
                <a:cubicBezTo>
                  <a:pt x="50244" y="375615"/>
                  <a:pt x="49473" y="367433"/>
                  <a:pt x="40481" y="359079"/>
                </a:cubicBezTo>
                <a:close/>
                <a:moveTo>
                  <a:pt x="414385" y="21085"/>
                </a:moveTo>
                <a:cubicBezTo>
                  <a:pt x="415652" y="22275"/>
                  <a:pt x="418548" y="23047"/>
                  <a:pt x="423062" y="23342"/>
                </a:cubicBezTo>
                <a:cubicBezTo>
                  <a:pt x="427549" y="23647"/>
                  <a:pt x="430711" y="22885"/>
                  <a:pt x="432473" y="20980"/>
                </a:cubicBezTo>
                <a:cubicBezTo>
                  <a:pt x="433892" y="19475"/>
                  <a:pt x="434683" y="16684"/>
                  <a:pt x="434864" y="12617"/>
                </a:cubicBezTo>
                <a:cubicBezTo>
                  <a:pt x="435064" y="8550"/>
                  <a:pt x="433892" y="5302"/>
                  <a:pt x="431292" y="2911"/>
                </a:cubicBezTo>
                <a:cubicBezTo>
                  <a:pt x="429616" y="1339"/>
                  <a:pt x="426482" y="396"/>
                  <a:pt x="421996" y="63"/>
                </a:cubicBezTo>
                <a:cubicBezTo>
                  <a:pt x="417481" y="-242"/>
                  <a:pt x="414347" y="558"/>
                  <a:pt x="412585" y="2444"/>
                </a:cubicBezTo>
                <a:cubicBezTo>
                  <a:pt x="411166" y="3959"/>
                  <a:pt x="410480" y="6835"/>
                  <a:pt x="410518" y="11103"/>
                </a:cubicBezTo>
                <a:cubicBezTo>
                  <a:pt x="410518" y="15370"/>
                  <a:pt x="411823" y="18694"/>
                  <a:pt x="414385" y="21085"/>
                </a:cubicBezTo>
                <a:close/>
                <a:moveTo>
                  <a:pt x="4229" y="455825"/>
                </a:moveTo>
                <a:lnTo>
                  <a:pt x="0" y="460349"/>
                </a:lnTo>
                <a:cubicBezTo>
                  <a:pt x="857" y="465417"/>
                  <a:pt x="1962" y="468550"/>
                  <a:pt x="3248" y="469750"/>
                </a:cubicBezTo>
                <a:cubicBezTo>
                  <a:pt x="4086" y="470541"/>
                  <a:pt x="7068" y="471198"/>
                  <a:pt x="12192" y="471713"/>
                </a:cubicBezTo>
                <a:lnTo>
                  <a:pt x="16431" y="467179"/>
                </a:lnTo>
                <a:cubicBezTo>
                  <a:pt x="15554" y="462111"/>
                  <a:pt x="14688" y="459168"/>
                  <a:pt x="13849" y="458387"/>
                </a:cubicBezTo>
                <a:cubicBezTo>
                  <a:pt x="12544" y="457196"/>
                  <a:pt x="9363" y="456320"/>
                  <a:pt x="4229" y="455825"/>
                </a:cubicBezTo>
                <a:close/>
                <a:moveTo>
                  <a:pt x="54350" y="515261"/>
                </a:moveTo>
                <a:cubicBezTo>
                  <a:pt x="46644" y="508079"/>
                  <a:pt x="39795" y="507708"/>
                  <a:pt x="33795" y="514137"/>
                </a:cubicBezTo>
                <a:cubicBezTo>
                  <a:pt x="27413" y="520957"/>
                  <a:pt x="28099" y="527948"/>
                  <a:pt x="35804" y="535111"/>
                </a:cubicBezTo>
                <a:cubicBezTo>
                  <a:pt x="43491" y="542302"/>
                  <a:pt x="50540" y="542474"/>
                  <a:pt x="56883" y="535673"/>
                </a:cubicBezTo>
                <a:cubicBezTo>
                  <a:pt x="62875" y="529225"/>
                  <a:pt x="62017" y="522433"/>
                  <a:pt x="54350" y="515261"/>
                </a:cubicBezTo>
                <a:close/>
                <a:moveTo>
                  <a:pt x="507016" y="55480"/>
                </a:moveTo>
                <a:cubicBezTo>
                  <a:pt x="515141" y="63061"/>
                  <a:pt x="522751" y="63052"/>
                  <a:pt x="529819" y="55489"/>
                </a:cubicBezTo>
                <a:cubicBezTo>
                  <a:pt x="536515" y="48279"/>
                  <a:pt x="535772" y="40897"/>
                  <a:pt x="527685" y="33324"/>
                </a:cubicBezTo>
                <a:cubicBezTo>
                  <a:pt x="519103" y="25371"/>
                  <a:pt x="511512" y="24961"/>
                  <a:pt x="504816" y="32162"/>
                </a:cubicBezTo>
                <a:cubicBezTo>
                  <a:pt x="497729" y="39735"/>
                  <a:pt x="498491" y="47498"/>
                  <a:pt x="507016" y="55480"/>
                </a:cubicBezTo>
                <a:close/>
                <a:moveTo>
                  <a:pt x="92173" y="574964"/>
                </a:moveTo>
                <a:cubicBezTo>
                  <a:pt x="84058" y="567353"/>
                  <a:pt x="76457" y="567353"/>
                  <a:pt x="69409" y="574945"/>
                </a:cubicBezTo>
                <a:cubicBezTo>
                  <a:pt x="62351" y="582517"/>
                  <a:pt x="62894" y="590089"/>
                  <a:pt x="71018" y="597652"/>
                </a:cubicBezTo>
                <a:cubicBezTo>
                  <a:pt x="79572" y="605615"/>
                  <a:pt x="87373" y="605834"/>
                  <a:pt x="94421" y="598243"/>
                </a:cubicBezTo>
                <a:cubicBezTo>
                  <a:pt x="101460" y="590699"/>
                  <a:pt x="100736" y="582945"/>
                  <a:pt x="92173" y="574964"/>
                </a:cubicBezTo>
                <a:close/>
                <a:moveTo>
                  <a:pt x="607705" y="82502"/>
                </a:moveTo>
                <a:cubicBezTo>
                  <a:pt x="610676" y="85283"/>
                  <a:pt x="613858" y="86160"/>
                  <a:pt x="617306" y="85074"/>
                </a:cubicBezTo>
                <a:lnTo>
                  <a:pt x="620992" y="81102"/>
                </a:lnTo>
                <a:cubicBezTo>
                  <a:pt x="622173" y="77263"/>
                  <a:pt x="621287" y="73939"/>
                  <a:pt x="618277" y="71148"/>
                </a:cubicBezTo>
                <a:cubicBezTo>
                  <a:pt x="615706" y="68767"/>
                  <a:pt x="612572" y="68281"/>
                  <a:pt x="608838" y="69729"/>
                </a:cubicBezTo>
                <a:lnTo>
                  <a:pt x="605104" y="73710"/>
                </a:lnTo>
                <a:cubicBezTo>
                  <a:pt x="604295" y="77187"/>
                  <a:pt x="605133" y="80111"/>
                  <a:pt x="607705" y="82502"/>
                </a:cubicBezTo>
                <a:close/>
                <a:moveTo>
                  <a:pt x="129292" y="639286"/>
                </a:moveTo>
                <a:cubicBezTo>
                  <a:pt x="127168" y="637295"/>
                  <a:pt x="123749" y="636047"/>
                  <a:pt x="119005" y="635514"/>
                </a:cubicBezTo>
                <a:cubicBezTo>
                  <a:pt x="114300" y="635019"/>
                  <a:pt x="110890" y="635905"/>
                  <a:pt x="108747" y="638162"/>
                </a:cubicBezTo>
                <a:cubicBezTo>
                  <a:pt x="102432" y="644963"/>
                  <a:pt x="103080" y="651992"/>
                  <a:pt x="110785" y="659155"/>
                </a:cubicBezTo>
                <a:cubicBezTo>
                  <a:pt x="112909" y="661165"/>
                  <a:pt x="116224" y="662279"/>
                  <a:pt x="120729" y="662584"/>
                </a:cubicBezTo>
                <a:cubicBezTo>
                  <a:pt x="125244" y="662908"/>
                  <a:pt x="128749" y="661736"/>
                  <a:pt x="131216" y="659117"/>
                </a:cubicBezTo>
                <a:cubicBezTo>
                  <a:pt x="132969" y="657212"/>
                  <a:pt x="133741" y="654012"/>
                  <a:pt x="133512" y="649535"/>
                </a:cubicBezTo>
                <a:cubicBezTo>
                  <a:pt x="133264" y="645106"/>
                  <a:pt x="131864" y="641667"/>
                  <a:pt x="129292" y="639286"/>
                </a:cubicBezTo>
                <a:close/>
                <a:moveTo>
                  <a:pt x="635603" y="154159"/>
                </a:moveTo>
                <a:cubicBezTo>
                  <a:pt x="639470" y="157740"/>
                  <a:pt x="644642" y="159921"/>
                  <a:pt x="651110" y="160674"/>
                </a:cubicBezTo>
                <a:cubicBezTo>
                  <a:pt x="657625" y="161407"/>
                  <a:pt x="662959" y="159493"/>
                  <a:pt x="667245" y="154968"/>
                </a:cubicBezTo>
                <a:cubicBezTo>
                  <a:pt x="670379" y="151568"/>
                  <a:pt x="672065" y="146567"/>
                  <a:pt x="672198" y="139995"/>
                </a:cubicBezTo>
                <a:cubicBezTo>
                  <a:pt x="672360" y="133413"/>
                  <a:pt x="669874" y="127708"/>
                  <a:pt x="664721" y="122926"/>
                </a:cubicBezTo>
                <a:cubicBezTo>
                  <a:pt x="660044" y="118545"/>
                  <a:pt x="654377" y="116259"/>
                  <a:pt x="647710" y="116097"/>
                </a:cubicBezTo>
                <a:cubicBezTo>
                  <a:pt x="641090" y="115916"/>
                  <a:pt x="635832" y="117925"/>
                  <a:pt x="631955" y="122088"/>
                </a:cubicBezTo>
                <a:cubicBezTo>
                  <a:pt x="629117" y="125107"/>
                  <a:pt x="627640" y="129908"/>
                  <a:pt x="627478" y="136490"/>
                </a:cubicBezTo>
                <a:cubicBezTo>
                  <a:pt x="627345" y="143091"/>
                  <a:pt x="630041" y="148958"/>
                  <a:pt x="635603" y="154159"/>
                </a:cubicBezTo>
                <a:close/>
                <a:moveTo>
                  <a:pt x="264023" y="728821"/>
                </a:moveTo>
                <a:cubicBezTo>
                  <a:pt x="254194" y="719648"/>
                  <a:pt x="245040" y="719601"/>
                  <a:pt x="236553" y="728678"/>
                </a:cubicBezTo>
                <a:cubicBezTo>
                  <a:pt x="228457" y="737403"/>
                  <a:pt x="229305" y="746328"/>
                  <a:pt x="239135" y="755500"/>
                </a:cubicBezTo>
                <a:cubicBezTo>
                  <a:pt x="249403" y="765064"/>
                  <a:pt x="258585" y="765511"/>
                  <a:pt x="266700" y="756777"/>
                </a:cubicBezTo>
                <a:cubicBezTo>
                  <a:pt x="275196" y="747699"/>
                  <a:pt x="274272" y="738393"/>
                  <a:pt x="264023" y="728821"/>
                </a:cubicBezTo>
                <a:close/>
                <a:moveTo>
                  <a:pt x="361636" y="760406"/>
                </a:moveTo>
                <a:cubicBezTo>
                  <a:pt x="357368" y="756443"/>
                  <a:pt x="351720" y="754348"/>
                  <a:pt x="344691" y="754167"/>
                </a:cubicBezTo>
                <a:cubicBezTo>
                  <a:pt x="337661" y="753986"/>
                  <a:pt x="332565" y="755586"/>
                  <a:pt x="329394" y="759015"/>
                </a:cubicBezTo>
                <a:cubicBezTo>
                  <a:pt x="326574" y="762025"/>
                  <a:pt x="325422" y="767130"/>
                  <a:pt x="325888" y="774322"/>
                </a:cubicBezTo>
                <a:cubicBezTo>
                  <a:pt x="326403" y="781504"/>
                  <a:pt x="328784" y="787085"/>
                  <a:pt x="333061" y="791076"/>
                </a:cubicBezTo>
                <a:cubicBezTo>
                  <a:pt x="336490" y="794258"/>
                  <a:pt x="341719" y="796134"/>
                  <a:pt x="348767" y="796715"/>
                </a:cubicBezTo>
                <a:cubicBezTo>
                  <a:pt x="355854" y="797277"/>
                  <a:pt x="361131" y="795677"/>
                  <a:pt x="364655" y="791895"/>
                </a:cubicBezTo>
                <a:cubicBezTo>
                  <a:pt x="367513" y="788876"/>
                  <a:pt x="368760" y="783866"/>
                  <a:pt x="368475" y="776874"/>
                </a:cubicBezTo>
                <a:cubicBezTo>
                  <a:pt x="368189" y="769883"/>
                  <a:pt x="365922" y="764406"/>
                  <a:pt x="361636" y="760406"/>
                </a:cubicBezTo>
                <a:close/>
                <a:moveTo>
                  <a:pt x="786822" y="397018"/>
                </a:moveTo>
                <a:cubicBezTo>
                  <a:pt x="796214" y="405771"/>
                  <a:pt x="804634" y="406190"/>
                  <a:pt x="812025" y="398265"/>
                </a:cubicBezTo>
                <a:cubicBezTo>
                  <a:pt x="819779" y="389912"/>
                  <a:pt x="818969" y="381377"/>
                  <a:pt x="809577" y="372605"/>
                </a:cubicBezTo>
                <a:cubicBezTo>
                  <a:pt x="800586" y="364232"/>
                  <a:pt x="792232" y="364204"/>
                  <a:pt x="784450" y="372538"/>
                </a:cubicBezTo>
                <a:cubicBezTo>
                  <a:pt x="777050" y="380492"/>
                  <a:pt x="777850" y="388626"/>
                  <a:pt x="786822" y="397018"/>
                </a:cubicBezTo>
                <a:close/>
                <a:moveTo>
                  <a:pt x="452171" y="797048"/>
                </a:moveTo>
                <a:cubicBezTo>
                  <a:pt x="444465" y="789886"/>
                  <a:pt x="437626" y="789514"/>
                  <a:pt x="431625" y="795963"/>
                </a:cubicBezTo>
                <a:cubicBezTo>
                  <a:pt x="425272" y="802754"/>
                  <a:pt x="425929" y="809755"/>
                  <a:pt x="433635" y="816937"/>
                </a:cubicBezTo>
                <a:cubicBezTo>
                  <a:pt x="440903" y="823709"/>
                  <a:pt x="447723" y="823690"/>
                  <a:pt x="454066" y="816889"/>
                </a:cubicBezTo>
                <a:cubicBezTo>
                  <a:pt x="460077" y="810441"/>
                  <a:pt x="459438" y="803859"/>
                  <a:pt x="452171" y="797048"/>
                </a:cubicBezTo>
                <a:close/>
                <a:moveTo>
                  <a:pt x="760705" y="495744"/>
                </a:moveTo>
                <a:cubicBezTo>
                  <a:pt x="765800" y="500526"/>
                  <a:pt x="772163" y="503126"/>
                  <a:pt x="779821" y="503517"/>
                </a:cubicBezTo>
                <a:cubicBezTo>
                  <a:pt x="787460" y="503907"/>
                  <a:pt x="793547" y="501650"/>
                  <a:pt x="798166" y="496687"/>
                </a:cubicBezTo>
                <a:cubicBezTo>
                  <a:pt x="802024" y="492553"/>
                  <a:pt x="803710" y="486686"/>
                  <a:pt x="803177" y="479094"/>
                </a:cubicBezTo>
                <a:cubicBezTo>
                  <a:pt x="802596" y="471522"/>
                  <a:pt x="799576" y="465159"/>
                  <a:pt x="794023" y="459978"/>
                </a:cubicBezTo>
                <a:cubicBezTo>
                  <a:pt x="789318" y="455587"/>
                  <a:pt x="783155" y="453225"/>
                  <a:pt x="775535" y="452815"/>
                </a:cubicBezTo>
                <a:cubicBezTo>
                  <a:pt x="767896" y="452443"/>
                  <a:pt x="761962" y="454501"/>
                  <a:pt x="757742" y="459016"/>
                </a:cubicBezTo>
                <a:cubicBezTo>
                  <a:pt x="746446" y="471160"/>
                  <a:pt x="747417" y="483390"/>
                  <a:pt x="760705" y="495744"/>
                </a:cubicBezTo>
                <a:close/>
                <a:moveTo>
                  <a:pt x="516579" y="762682"/>
                </a:moveTo>
                <a:cubicBezTo>
                  <a:pt x="511883" y="758291"/>
                  <a:pt x="506301" y="756120"/>
                  <a:pt x="499910" y="756129"/>
                </a:cubicBezTo>
                <a:cubicBezTo>
                  <a:pt x="493462" y="756167"/>
                  <a:pt x="488318" y="758263"/>
                  <a:pt x="484461" y="762435"/>
                </a:cubicBezTo>
                <a:cubicBezTo>
                  <a:pt x="481641" y="765464"/>
                  <a:pt x="480041" y="770178"/>
                  <a:pt x="479679" y="776522"/>
                </a:cubicBezTo>
                <a:cubicBezTo>
                  <a:pt x="479327" y="782913"/>
                  <a:pt x="481889" y="788695"/>
                  <a:pt x="487470" y="793905"/>
                </a:cubicBezTo>
                <a:cubicBezTo>
                  <a:pt x="491309" y="797477"/>
                  <a:pt x="496567" y="799735"/>
                  <a:pt x="503311" y="800687"/>
                </a:cubicBezTo>
                <a:cubicBezTo>
                  <a:pt x="509988" y="801649"/>
                  <a:pt x="515483" y="799839"/>
                  <a:pt x="519713" y="795305"/>
                </a:cubicBezTo>
                <a:cubicBezTo>
                  <a:pt x="522903" y="791905"/>
                  <a:pt x="524561" y="786914"/>
                  <a:pt x="524704" y="780323"/>
                </a:cubicBezTo>
                <a:cubicBezTo>
                  <a:pt x="524847" y="773741"/>
                  <a:pt x="522161" y="767873"/>
                  <a:pt x="516579" y="762682"/>
                </a:cubicBezTo>
                <a:close/>
                <a:moveTo>
                  <a:pt x="839962" y="451881"/>
                </a:moveTo>
                <a:cubicBezTo>
                  <a:pt x="840629" y="451120"/>
                  <a:pt x="840819" y="448786"/>
                  <a:pt x="840457" y="444909"/>
                </a:cubicBezTo>
                <a:cubicBezTo>
                  <a:pt x="837457" y="442118"/>
                  <a:pt x="834742" y="442052"/>
                  <a:pt x="832266" y="444709"/>
                </a:cubicBezTo>
                <a:lnTo>
                  <a:pt x="832199" y="449919"/>
                </a:lnTo>
                <a:cubicBezTo>
                  <a:pt x="833466" y="451120"/>
                  <a:pt x="836057" y="451786"/>
                  <a:pt x="839962" y="451881"/>
                </a:cubicBezTo>
                <a:close/>
                <a:moveTo>
                  <a:pt x="734101" y="565420"/>
                </a:moveTo>
                <a:cubicBezTo>
                  <a:pt x="733625" y="572763"/>
                  <a:pt x="736197" y="579031"/>
                  <a:pt x="741731" y="584241"/>
                </a:cubicBezTo>
                <a:cubicBezTo>
                  <a:pt x="745588" y="587794"/>
                  <a:pt x="750884" y="590070"/>
                  <a:pt x="757580" y="591042"/>
                </a:cubicBezTo>
                <a:cubicBezTo>
                  <a:pt x="764267" y="591985"/>
                  <a:pt x="769934" y="589994"/>
                  <a:pt x="774525" y="585070"/>
                </a:cubicBezTo>
                <a:cubicBezTo>
                  <a:pt x="784050" y="574868"/>
                  <a:pt x="782803" y="564153"/>
                  <a:pt x="770868" y="552989"/>
                </a:cubicBezTo>
                <a:cubicBezTo>
                  <a:pt x="766172" y="548617"/>
                  <a:pt x="760590" y="546427"/>
                  <a:pt x="754170" y="546436"/>
                </a:cubicBezTo>
                <a:cubicBezTo>
                  <a:pt x="747741" y="546484"/>
                  <a:pt x="742779" y="548370"/>
                  <a:pt x="739245" y="552189"/>
                </a:cubicBezTo>
                <a:cubicBezTo>
                  <a:pt x="736082" y="555571"/>
                  <a:pt x="734378" y="559990"/>
                  <a:pt x="734101" y="565420"/>
                </a:cubicBezTo>
                <a:close/>
                <a:moveTo>
                  <a:pt x="689286" y="676471"/>
                </a:moveTo>
                <a:cubicBezTo>
                  <a:pt x="679018" y="666880"/>
                  <a:pt x="669655" y="666661"/>
                  <a:pt x="661187" y="675729"/>
                </a:cubicBezTo>
                <a:cubicBezTo>
                  <a:pt x="653072" y="684434"/>
                  <a:pt x="654129" y="693559"/>
                  <a:pt x="664407" y="703151"/>
                </a:cubicBezTo>
                <a:cubicBezTo>
                  <a:pt x="674237" y="712324"/>
                  <a:pt x="683219" y="712552"/>
                  <a:pt x="691363" y="703827"/>
                </a:cubicBezTo>
                <a:cubicBezTo>
                  <a:pt x="699840" y="694750"/>
                  <a:pt x="699125" y="685616"/>
                  <a:pt x="689286" y="676471"/>
                </a:cubicBezTo>
                <a:close/>
                <a:moveTo>
                  <a:pt x="817216" y="543150"/>
                </a:moveTo>
                <a:cubicBezTo>
                  <a:pt x="817874" y="542398"/>
                  <a:pt x="818283" y="540274"/>
                  <a:pt x="818340" y="536787"/>
                </a:cubicBezTo>
                <a:cubicBezTo>
                  <a:pt x="815350" y="533978"/>
                  <a:pt x="812587" y="533911"/>
                  <a:pt x="810139" y="536587"/>
                </a:cubicBezTo>
                <a:lnTo>
                  <a:pt x="810054" y="541798"/>
                </a:lnTo>
                <a:cubicBezTo>
                  <a:pt x="811349" y="542988"/>
                  <a:pt x="813711" y="543445"/>
                  <a:pt x="817216" y="543150"/>
                </a:cubicBezTo>
                <a:close/>
                <a:moveTo>
                  <a:pt x="738073" y="655040"/>
                </a:moveTo>
                <a:cubicBezTo>
                  <a:pt x="732539" y="654907"/>
                  <a:pt x="729682" y="655040"/>
                  <a:pt x="729329" y="655402"/>
                </a:cubicBezTo>
                <a:cubicBezTo>
                  <a:pt x="728272" y="656536"/>
                  <a:pt x="728329" y="659469"/>
                  <a:pt x="729596" y="664146"/>
                </a:cubicBezTo>
                <a:cubicBezTo>
                  <a:pt x="733625" y="665775"/>
                  <a:pt x="736759" y="666270"/>
                  <a:pt x="739035" y="665537"/>
                </a:cubicBezTo>
                <a:cubicBezTo>
                  <a:pt x="739883" y="662060"/>
                  <a:pt x="739559" y="658593"/>
                  <a:pt x="738073" y="65504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33" name="Forma Livre: Forma 32">
            <a:extLst>
              <a:ext uri="{FF2B5EF4-FFF2-40B4-BE49-F238E27FC236}">
                <a16:creationId xmlns:a16="http://schemas.microsoft.com/office/drawing/2014/main" id="{22CA3532-DB03-44F7-BDD7-1A160853F590}"/>
              </a:ext>
            </a:extLst>
          </p:cNvPr>
          <p:cNvSpPr/>
          <p:nvPr userDrawn="1"/>
        </p:nvSpPr>
        <p:spPr>
          <a:xfrm rot="21660000" flipV="1">
            <a:off x="4593461" y="1381151"/>
            <a:ext cx="3441357" cy="4656223"/>
          </a:xfrm>
          <a:custGeom>
            <a:avLst/>
            <a:gdLst>
              <a:gd name="connsiteX0" fmla="*/ 0 w 3441357"/>
              <a:gd name="connsiteY0" fmla="*/ 4656223 h 4656223"/>
              <a:gd name="connsiteX1" fmla="*/ 3056758 w 3441357"/>
              <a:gd name="connsiteY1" fmla="*/ 4656223 h 4656223"/>
              <a:gd name="connsiteX2" fmla="*/ 3056758 w 3441357"/>
              <a:gd name="connsiteY2" fmla="*/ 2998386 h 4656223"/>
              <a:gd name="connsiteX3" fmla="*/ 3441357 w 3441357"/>
              <a:gd name="connsiteY3" fmla="*/ 2396282 h 4656223"/>
              <a:gd name="connsiteX4" fmla="*/ 3056758 w 3441357"/>
              <a:gd name="connsiteY4" fmla="*/ 1532254 h 4656223"/>
              <a:gd name="connsiteX5" fmla="*/ 3056758 w 3441357"/>
              <a:gd name="connsiteY5" fmla="*/ 0 h 4656223"/>
              <a:gd name="connsiteX6" fmla="*/ 0 w 3441357"/>
              <a:gd name="connsiteY6" fmla="*/ 0 h 465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41357" h="4656223">
                <a:moveTo>
                  <a:pt x="0" y="4656223"/>
                </a:moveTo>
                <a:lnTo>
                  <a:pt x="3056758" y="4656223"/>
                </a:lnTo>
                <a:lnTo>
                  <a:pt x="3056758" y="2998386"/>
                </a:lnTo>
                <a:lnTo>
                  <a:pt x="3441357" y="2396282"/>
                </a:lnTo>
                <a:lnTo>
                  <a:pt x="3056758" y="1532254"/>
                </a:lnTo>
                <a:lnTo>
                  <a:pt x="305675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BDC893ED-4143-4E6D-A3CF-343562212D54}"/>
              </a:ext>
            </a:extLst>
          </p:cNvPr>
          <p:cNvSpPr/>
          <p:nvPr userDrawn="1"/>
        </p:nvSpPr>
        <p:spPr>
          <a:xfrm rot="21660000" flipV="1">
            <a:off x="8091251" y="1307251"/>
            <a:ext cx="3026493" cy="47973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9" name="Forma Livre: Forma 28">
            <a:extLst>
              <a:ext uri="{FF2B5EF4-FFF2-40B4-BE49-F238E27FC236}">
                <a16:creationId xmlns:a16="http://schemas.microsoft.com/office/drawing/2014/main" id="{A0A25803-6A3B-4DA1-B356-7CC6445D0E85}"/>
              </a:ext>
            </a:extLst>
          </p:cNvPr>
          <p:cNvSpPr/>
          <p:nvPr userDrawn="1"/>
        </p:nvSpPr>
        <p:spPr>
          <a:xfrm rot="21540000" flipV="1">
            <a:off x="1091609" y="1345612"/>
            <a:ext cx="3460177" cy="4702785"/>
          </a:xfrm>
          <a:custGeom>
            <a:avLst/>
            <a:gdLst>
              <a:gd name="connsiteX0" fmla="*/ 3182379 w 3582154"/>
              <a:gd name="connsiteY0" fmla="*/ 4702785 h 4702785"/>
              <a:gd name="connsiteX1" fmla="*/ 3182379 w 3582154"/>
              <a:gd name="connsiteY1" fmla="*/ 2880173 h 4702785"/>
              <a:gd name="connsiteX2" fmla="*/ 3582154 w 3582154"/>
              <a:gd name="connsiteY2" fmla="*/ 2208390 h 4702785"/>
              <a:gd name="connsiteX3" fmla="*/ 3182379 w 3582154"/>
              <a:gd name="connsiteY3" fmla="*/ 1749810 h 4702785"/>
              <a:gd name="connsiteX4" fmla="*/ 3182379 w 3582154"/>
              <a:gd name="connsiteY4" fmla="*/ 0 h 4702785"/>
              <a:gd name="connsiteX5" fmla="*/ 0 w 3582154"/>
              <a:gd name="connsiteY5" fmla="*/ 0 h 4702785"/>
              <a:gd name="connsiteX6" fmla="*/ 0 w 3582154"/>
              <a:gd name="connsiteY6" fmla="*/ 4702785 h 4702785"/>
              <a:gd name="connsiteX0" fmla="*/ 3182379 w 3460177"/>
              <a:gd name="connsiteY0" fmla="*/ 4702785 h 4702785"/>
              <a:gd name="connsiteX1" fmla="*/ 3182379 w 3460177"/>
              <a:gd name="connsiteY1" fmla="*/ 2880173 h 4702785"/>
              <a:gd name="connsiteX2" fmla="*/ 3460177 w 3460177"/>
              <a:gd name="connsiteY2" fmla="*/ 2315310 h 4702785"/>
              <a:gd name="connsiteX3" fmla="*/ 3182379 w 3460177"/>
              <a:gd name="connsiteY3" fmla="*/ 1749810 h 4702785"/>
              <a:gd name="connsiteX4" fmla="*/ 3182379 w 3460177"/>
              <a:gd name="connsiteY4" fmla="*/ 0 h 4702785"/>
              <a:gd name="connsiteX5" fmla="*/ 0 w 3460177"/>
              <a:gd name="connsiteY5" fmla="*/ 0 h 4702785"/>
              <a:gd name="connsiteX6" fmla="*/ 0 w 3460177"/>
              <a:gd name="connsiteY6" fmla="*/ 4702785 h 4702785"/>
              <a:gd name="connsiteX7" fmla="*/ 3182379 w 3460177"/>
              <a:gd name="connsiteY7" fmla="*/ 4702785 h 4702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0177" h="4702785">
                <a:moveTo>
                  <a:pt x="3182379" y="4702785"/>
                </a:moveTo>
                <a:lnTo>
                  <a:pt x="3182379" y="2880173"/>
                </a:lnTo>
                <a:lnTo>
                  <a:pt x="3460177" y="2315310"/>
                </a:lnTo>
                <a:lnTo>
                  <a:pt x="3182379" y="1749810"/>
                </a:lnTo>
                <a:lnTo>
                  <a:pt x="3182379" y="0"/>
                </a:lnTo>
                <a:lnTo>
                  <a:pt x="0" y="0"/>
                </a:lnTo>
                <a:lnTo>
                  <a:pt x="0" y="4702785"/>
                </a:lnTo>
                <a:lnTo>
                  <a:pt x="3182379" y="470278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5253BB-E58B-4D04-BD80-FA02664E5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606918" y="592565"/>
            <a:ext cx="2182325" cy="612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t-BR" noProof="0"/>
              <a:t>Título do slide</a:t>
            </a:r>
          </a:p>
        </p:txBody>
      </p:sp>
      <p:sp>
        <p:nvSpPr>
          <p:cNvPr id="32" name="Espaço Reservado para Imagem 31">
            <a:extLst>
              <a:ext uri="{FF2B5EF4-FFF2-40B4-BE49-F238E27FC236}">
                <a16:creationId xmlns:a16="http://schemas.microsoft.com/office/drawing/2014/main" id="{E81681A8-0C00-4881-8229-A3801DA2D0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-60000">
            <a:off x="1224924" y="1432483"/>
            <a:ext cx="2889876" cy="4557200"/>
          </a:xfrm>
          <a:custGeom>
            <a:avLst/>
            <a:gdLst>
              <a:gd name="connsiteX0" fmla="*/ 16152 w 3200652"/>
              <a:gd name="connsiteY0" fmla="*/ 0 h 4557200"/>
              <a:gd name="connsiteX1" fmla="*/ 2889876 w 3200652"/>
              <a:gd name="connsiteY1" fmla="*/ 25400 h 4557200"/>
              <a:gd name="connsiteX2" fmla="*/ 2886660 w 3200652"/>
              <a:gd name="connsiteY2" fmla="*/ 1829994 h 4557200"/>
              <a:gd name="connsiteX3" fmla="*/ 3200652 w 3200652"/>
              <a:gd name="connsiteY3" fmla="*/ 2263458 h 4557200"/>
              <a:gd name="connsiteX4" fmla="*/ 2885111 w 3200652"/>
              <a:gd name="connsiteY4" fmla="*/ 2699059 h 4557200"/>
              <a:gd name="connsiteX5" fmla="*/ 2881800 w 3200652"/>
              <a:gd name="connsiteY5" fmla="*/ 4557200 h 4557200"/>
              <a:gd name="connsiteX6" fmla="*/ 0 w 3200652"/>
              <a:gd name="connsiteY6" fmla="*/ 4506400 h 4557200"/>
              <a:gd name="connsiteX0" fmla="*/ 16152 w 2889876"/>
              <a:gd name="connsiteY0" fmla="*/ 0 h 4557200"/>
              <a:gd name="connsiteX1" fmla="*/ 2889876 w 2889876"/>
              <a:gd name="connsiteY1" fmla="*/ 25400 h 4557200"/>
              <a:gd name="connsiteX2" fmla="*/ 2886660 w 2889876"/>
              <a:gd name="connsiteY2" fmla="*/ 1829994 h 4557200"/>
              <a:gd name="connsiteX3" fmla="*/ 2885111 w 2889876"/>
              <a:gd name="connsiteY3" fmla="*/ 2699059 h 4557200"/>
              <a:gd name="connsiteX4" fmla="*/ 2881800 w 2889876"/>
              <a:gd name="connsiteY4" fmla="*/ 4557200 h 4557200"/>
              <a:gd name="connsiteX5" fmla="*/ 0 w 2889876"/>
              <a:gd name="connsiteY5" fmla="*/ 4506400 h 4557200"/>
              <a:gd name="connsiteX6" fmla="*/ 16152 w 2889876"/>
              <a:gd name="connsiteY6" fmla="*/ 0 h 45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9876" h="4557200">
                <a:moveTo>
                  <a:pt x="16152" y="0"/>
                </a:moveTo>
                <a:lnTo>
                  <a:pt x="2889876" y="25400"/>
                </a:lnTo>
                <a:lnTo>
                  <a:pt x="2886660" y="1829994"/>
                </a:lnTo>
                <a:cubicBezTo>
                  <a:pt x="2886144" y="2119682"/>
                  <a:pt x="2885627" y="2409371"/>
                  <a:pt x="2885111" y="2699059"/>
                </a:cubicBezTo>
                <a:cubicBezTo>
                  <a:pt x="2884007" y="3318439"/>
                  <a:pt x="2882904" y="3937820"/>
                  <a:pt x="2881800" y="4557200"/>
                </a:cubicBezTo>
                <a:lnTo>
                  <a:pt x="0" y="4506400"/>
                </a:lnTo>
                <a:lnTo>
                  <a:pt x="16152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rtl="0"/>
            <a:r>
              <a:rPr lang="pt-BR" noProof="0"/>
              <a:t>Solte a sua foto aqui!</a:t>
            </a:r>
          </a:p>
        </p:txBody>
      </p:sp>
      <p:sp>
        <p:nvSpPr>
          <p:cNvPr id="22" name="Espaço Reservado para Imagem 4">
            <a:extLst>
              <a:ext uri="{FF2B5EF4-FFF2-40B4-BE49-F238E27FC236}">
                <a16:creationId xmlns:a16="http://schemas.microsoft.com/office/drawing/2014/main" id="{98D3F466-5DAD-4DA1-9217-834114CAE7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83351" y="1466167"/>
            <a:ext cx="2902304" cy="4467405"/>
          </a:xfrm>
          <a:custGeom>
            <a:avLst/>
            <a:gdLst>
              <a:gd name="connsiteX0" fmla="*/ 0 w 4608000"/>
              <a:gd name="connsiteY0" fmla="*/ 0 h 4608000"/>
              <a:gd name="connsiteX1" fmla="*/ 4608000 w 4608000"/>
              <a:gd name="connsiteY1" fmla="*/ 0 h 4608000"/>
              <a:gd name="connsiteX2" fmla="*/ 4608000 w 4608000"/>
              <a:gd name="connsiteY2" fmla="*/ 4608000 h 4608000"/>
              <a:gd name="connsiteX3" fmla="*/ 0 w 4608000"/>
              <a:gd name="connsiteY3" fmla="*/ 4608000 h 4608000"/>
              <a:gd name="connsiteX4" fmla="*/ 0 w 4608000"/>
              <a:gd name="connsiteY4" fmla="*/ 0 h 4608000"/>
              <a:gd name="connsiteX0" fmla="*/ 88900 w 4608000"/>
              <a:gd name="connsiteY0" fmla="*/ 0 h 4633400"/>
              <a:gd name="connsiteX1" fmla="*/ 4608000 w 4608000"/>
              <a:gd name="connsiteY1" fmla="*/ 25400 h 4633400"/>
              <a:gd name="connsiteX2" fmla="*/ 4608000 w 4608000"/>
              <a:gd name="connsiteY2" fmla="*/ 4633400 h 4633400"/>
              <a:gd name="connsiteX3" fmla="*/ 0 w 4608000"/>
              <a:gd name="connsiteY3" fmla="*/ 4633400 h 4633400"/>
              <a:gd name="connsiteX4" fmla="*/ 88900 w 4608000"/>
              <a:gd name="connsiteY4" fmla="*/ 0 h 4633400"/>
              <a:gd name="connsiteX0" fmla="*/ 25400 w 4544500"/>
              <a:gd name="connsiteY0" fmla="*/ 0 h 4633400"/>
              <a:gd name="connsiteX1" fmla="*/ 4544500 w 4544500"/>
              <a:gd name="connsiteY1" fmla="*/ 25400 h 4633400"/>
              <a:gd name="connsiteX2" fmla="*/ 4544500 w 4544500"/>
              <a:gd name="connsiteY2" fmla="*/ 4633400 h 4633400"/>
              <a:gd name="connsiteX3" fmla="*/ 0 w 4544500"/>
              <a:gd name="connsiteY3" fmla="*/ 4506400 h 4633400"/>
              <a:gd name="connsiteX4" fmla="*/ 25400 w 4544500"/>
              <a:gd name="connsiteY4" fmla="*/ 0 h 4633400"/>
              <a:gd name="connsiteX0" fmla="*/ 25400 w 4544500"/>
              <a:gd name="connsiteY0" fmla="*/ 0 h 4557200"/>
              <a:gd name="connsiteX1" fmla="*/ 4544500 w 4544500"/>
              <a:gd name="connsiteY1" fmla="*/ 25400 h 4557200"/>
              <a:gd name="connsiteX2" fmla="*/ 4531800 w 4544500"/>
              <a:gd name="connsiteY2" fmla="*/ 4557200 h 4557200"/>
              <a:gd name="connsiteX3" fmla="*/ 0 w 4544500"/>
              <a:gd name="connsiteY3" fmla="*/ 4506400 h 4557200"/>
              <a:gd name="connsiteX4" fmla="*/ 25400 w 4544500"/>
              <a:gd name="connsiteY4" fmla="*/ 0 h 45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4500" h="4557200">
                <a:moveTo>
                  <a:pt x="25400" y="0"/>
                </a:moveTo>
                <a:lnTo>
                  <a:pt x="4544500" y="25400"/>
                </a:lnTo>
                <a:cubicBezTo>
                  <a:pt x="4540267" y="1536000"/>
                  <a:pt x="4536033" y="3046600"/>
                  <a:pt x="4531800" y="4557200"/>
                </a:cubicBezTo>
                <a:lnTo>
                  <a:pt x="0" y="4506400"/>
                </a:lnTo>
                <a:lnTo>
                  <a:pt x="2540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0" tIns="0" rIns="0" bIns="0" rtlCol="0"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rtl="0"/>
            <a:r>
              <a:rPr lang="pt-BR" noProof="0"/>
              <a:t>Solte a sua foto aqui!</a:t>
            </a:r>
          </a:p>
        </p:txBody>
      </p:sp>
      <p:sp>
        <p:nvSpPr>
          <p:cNvPr id="26" name="Espaço Reservado para Imagem 4">
            <a:extLst>
              <a:ext uri="{FF2B5EF4-FFF2-40B4-BE49-F238E27FC236}">
                <a16:creationId xmlns:a16="http://schemas.microsoft.com/office/drawing/2014/main" id="{A3D73C23-5B1C-4B24-A4FC-8675DE37119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60000">
            <a:off x="8236410" y="1421269"/>
            <a:ext cx="2703085" cy="4557200"/>
          </a:xfrm>
          <a:custGeom>
            <a:avLst/>
            <a:gdLst>
              <a:gd name="connsiteX0" fmla="*/ 0 w 4608000"/>
              <a:gd name="connsiteY0" fmla="*/ 0 h 4608000"/>
              <a:gd name="connsiteX1" fmla="*/ 4608000 w 4608000"/>
              <a:gd name="connsiteY1" fmla="*/ 0 h 4608000"/>
              <a:gd name="connsiteX2" fmla="*/ 4608000 w 4608000"/>
              <a:gd name="connsiteY2" fmla="*/ 4608000 h 4608000"/>
              <a:gd name="connsiteX3" fmla="*/ 0 w 4608000"/>
              <a:gd name="connsiteY3" fmla="*/ 4608000 h 4608000"/>
              <a:gd name="connsiteX4" fmla="*/ 0 w 4608000"/>
              <a:gd name="connsiteY4" fmla="*/ 0 h 4608000"/>
              <a:gd name="connsiteX0" fmla="*/ 88900 w 4608000"/>
              <a:gd name="connsiteY0" fmla="*/ 0 h 4633400"/>
              <a:gd name="connsiteX1" fmla="*/ 4608000 w 4608000"/>
              <a:gd name="connsiteY1" fmla="*/ 25400 h 4633400"/>
              <a:gd name="connsiteX2" fmla="*/ 4608000 w 4608000"/>
              <a:gd name="connsiteY2" fmla="*/ 4633400 h 4633400"/>
              <a:gd name="connsiteX3" fmla="*/ 0 w 4608000"/>
              <a:gd name="connsiteY3" fmla="*/ 4633400 h 4633400"/>
              <a:gd name="connsiteX4" fmla="*/ 88900 w 4608000"/>
              <a:gd name="connsiteY4" fmla="*/ 0 h 4633400"/>
              <a:gd name="connsiteX0" fmla="*/ 25400 w 4544500"/>
              <a:gd name="connsiteY0" fmla="*/ 0 h 4633400"/>
              <a:gd name="connsiteX1" fmla="*/ 4544500 w 4544500"/>
              <a:gd name="connsiteY1" fmla="*/ 25400 h 4633400"/>
              <a:gd name="connsiteX2" fmla="*/ 4544500 w 4544500"/>
              <a:gd name="connsiteY2" fmla="*/ 4633400 h 4633400"/>
              <a:gd name="connsiteX3" fmla="*/ 0 w 4544500"/>
              <a:gd name="connsiteY3" fmla="*/ 4506400 h 4633400"/>
              <a:gd name="connsiteX4" fmla="*/ 25400 w 4544500"/>
              <a:gd name="connsiteY4" fmla="*/ 0 h 4633400"/>
              <a:gd name="connsiteX0" fmla="*/ 25400 w 4544500"/>
              <a:gd name="connsiteY0" fmla="*/ 0 h 4557200"/>
              <a:gd name="connsiteX1" fmla="*/ 4544500 w 4544500"/>
              <a:gd name="connsiteY1" fmla="*/ 25400 h 4557200"/>
              <a:gd name="connsiteX2" fmla="*/ 4531800 w 4544500"/>
              <a:gd name="connsiteY2" fmla="*/ 4557200 h 4557200"/>
              <a:gd name="connsiteX3" fmla="*/ 0 w 4544500"/>
              <a:gd name="connsiteY3" fmla="*/ 4506400 h 4557200"/>
              <a:gd name="connsiteX4" fmla="*/ 25400 w 4544500"/>
              <a:gd name="connsiteY4" fmla="*/ 0 h 45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4500" h="4557200">
                <a:moveTo>
                  <a:pt x="25400" y="0"/>
                </a:moveTo>
                <a:lnTo>
                  <a:pt x="4544500" y="25400"/>
                </a:lnTo>
                <a:cubicBezTo>
                  <a:pt x="4540267" y="1536000"/>
                  <a:pt x="4536033" y="3046600"/>
                  <a:pt x="4531800" y="4557200"/>
                </a:cubicBezTo>
                <a:lnTo>
                  <a:pt x="0" y="4506400"/>
                </a:lnTo>
                <a:lnTo>
                  <a:pt x="2540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0" tIns="0" rIns="0" bIns="0" rtlCol="0"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rtl="0"/>
            <a:r>
              <a:rPr lang="pt-BR" noProof="0"/>
              <a:t>Solte a sua foto aqui!</a:t>
            </a:r>
          </a:p>
        </p:txBody>
      </p:sp>
      <p:sp>
        <p:nvSpPr>
          <p:cNvPr id="40" name="Espaço Reservado para Texto 3">
            <a:extLst>
              <a:ext uri="{FF2B5EF4-FFF2-40B4-BE49-F238E27FC236}">
                <a16:creationId xmlns:a16="http://schemas.microsoft.com/office/drawing/2014/main" id="{6CABCD77-387C-4E69-AD02-8BA37320B1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72625" y="586666"/>
            <a:ext cx="2000764" cy="532208"/>
          </a:xfrm>
          <a:noFill/>
        </p:spPr>
        <p:txBody>
          <a:bodyPr rtlCol="0"/>
          <a:lstStyle>
            <a:lvl1pPr marL="0" indent="0" algn="r">
              <a:buNone/>
              <a:defRPr b="1" i="1" spc="-10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Sinopse aqui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F83F98-5259-49AF-8634-3B762C7468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1CA5E081-0192-404A-A654-91251F287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26287" y="6260303"/>
            <a:ext cx="324000" cy="324000"/>
          </a:xfrm>
        </p:spPr>
        <p:txBody>
          <a:bodyPr rtlCol="0"/>
          <a:lstStyle/>
          <a:p>
            <a:pPr rtl="0"/>
            <a:fld id="{D7D25598-CD32-4D2D-9E15-9BE9065C658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082034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otos Contar História + Sinop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a Livre: Forma 19">
            <a:extLst>
              <a:ext uri="{FF2B5EF4-FFF2-40B4-BE49-F238E27FC236}">
                <a16:creationId xmlns:a16="http://schemas.microsoft.com/office/drawing/2014/main" id="{AEDED984-C248-4F70-8F82-6C55A046929E}"/>
              </a:ext>
            </a:extLst>
          </p:cNvPr>
          <p:cNvSpPr/>
          <p:nvPr userDrawn="1"/>
        </p:nvSpPr>
        <p:spPr>
          <a:xfrm>
            <a:off x="114300" y="127000"/>
            <a:ext cx="11925300" cy="6527800"/>
          </a:xfrm>
          <a:custGeom>
            <a:avLst/>
            <a:gdLst>
              <a:gd name="connsiteX0" fmla="*/ 76200 w 11925300"/>
              <a:gd name="connsiteY0" fmla="*/ 0 h 6527800"/>
              <a:gd name="connsiteX1" fmla="*/ 0 w 11925300"/>
              <a:gd name="connsiteY1" fmla="*/ 6400800 h 6527800"/>
              <a:gd name="connsiteX2" fmla="*/ 11925300 w 11925300"/>
              <a:gd name="connsiteY2" fmla="*/ 6527800 h 6527800"/>
              <a:gd name="connsiteX3" fmla="*/ 11798300 w 11925300"/>
              <a:gd name="connsiteY3" fmla="*/ 76200 h 6527800"/>
              <a:gd name="connsiteX4" fmla="*/ 76200 w 11925300"/>
              <a:gd name="connsiteY4" fmla="*/ 0 h 652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5300" h="6527800">
                <a:moveTo>
                  <a:pt x="76200" y="0"/>
                </a:moveTo>
                <a:lnTo>
                  <a:pt x="0" y="6400800"/>
                </a:lnTo>
                <a:lnTo>
                  <a:pt x="11925300" y="6527800"/>
                </a:lnTo>
                <a:lnTo>
                  <a:pt x="11798300" y="76200"/>
                </a:lnTo>
                <a:lnTo>
                  <a:pt x="762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5A6E1533-4252-4F11-80AF-677D08803CC7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 flipH="1" flipV="1">
            <a:off x="7895199" y="2547981"/>
            <a:ext cx="6440910" cy="1631740"/>
            <a:chOff x="363505" y="160333"/>
            <a:chExt cx="11506204" cy="2914982"/>
          </a:xfrm>
        </p:grpSpPr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183386AC-B6FD-435D-B337-010213C5104E}"/>
                </a:ext>
              </a:extLst>
            </p:cNvPr>
            <p:cNvSpPr/>
            <p:nvPr/>
          </p:nvSpPr>
          <p:spPr>
            <a:xfrm flipV="1">
              <a:off x="8878858" y="160333"/>
              <a:ext cx="2990851" cy="2914697"/>
            </a:xfrm>
            <a:custGeom>
              <a:avLst/>
              <a:gdLst>
                <a:gd name="connsiteX0" fmla="*/ 655367 w 951642"/>
                <a:gd name="connsiteY0" fmla="*/ 873548 h 927411"/>
                <a:gd name="connsiteX1" fmla="*/ 682294 w 951642"/>
                <a:gd name="connsiteY1" fmla="*/ 900475 h 927411"/>
                <a:gd name="connsiteX2" fmla="*/ 655367 w 951642"/>
                <a:gd name="connsiteY2" fmla="*/ 927402 h 927411"/>
                <a:gd name="connsiteX3" fmla="*/ 628440 w 951642"/>
                <a:gd name="connsiteY3" fmla="*/ 900475 h 927411"/>
                <a:gd name="connsiteX4" fmla="*/ 655367 w 951642"/>
                <a:gd name="connsiteY4" fmla="*/ 873548 h 927411"/>
                <a:gd name="connsiteX5" fmla="*/ 565594 w 951642"/>
                <a:gd name="connsiteY5" fmla="*/ 873548 h 927411"/>
                <a:gd name="connsiteX6" fmla="*/ 592521 w 951642"/>
                <a:gd name="connsiteY6" fmla="*/ 900475 h 927411"/>
                <a:gd name="connsiteX7" fmla="*/ 565594 w 951642"/>
                <a:gd name="connsiteY7" fmla="*/ 927402 h 927411"/>
                <a:gd name="connsiteX8" fmla="*/ 538667 w 951642"/>
                <a:gd name="connsiteY8" fmla="*/ 900475 h 927411"/>
                <a:gd name="connsiteX9" fmla="*/ 565594 w 951642"/>
                <a:gd name="connsiteY9" fmla="*/ 873548 h 927411"/>
                <a:gd name="connsiteX10" fmla="*/ 386048 w 951642"/>
                <a:gd name="connsiteY10" fmla="*/ 873548 h 927411"/>
                <a:gd name="connsiteX11" fmla="*/ 412975 w 951642"/>
                <a:gd name="connsiteY11" fmla="*/ 900475 h 927411"/>
                <a:gd name="connsiteX12" fmla="*/ 386048 w 951642"/>
                <a:gd name="connsiteY12" fmla="*/ 927402 h 927411"/>
                <a:gd name="connsiteX13" fmla="*/ 359121 w 951642"/>
                <a:gd name="connsiteY13" fmla="*/ 900475 h 927411"/>
                <a:gd name="connsiteX14" fmla="*/ 386048 w 951642"/>
                <a:gd name="connsiteY14" fmla="*/ 873548 h 927411"/>
                <a:gd name="connsiteX15" fmla="*/ 296265 w 951642"/>
                <a:gd name="connsiteY15" fmla="*/ 873548 h 927411"/>
                <a:gd name="connsiteX16" fmla="*/ 323192 w 951642"/>
                <a:gd name="connsiteY16" fmla="*/ 900475 h 927411"/>
                <a:gd name="connsiteX17" fmla="*/ 296265 w 951642"/>
                <a:gd name="connsiteY17" fmla="*/ 927402 h 927411"/>
                <a:gd name="connsiteX18" fmla="*/ 269338 w 951642"/>
                <a:gd name="connsiteY18" fmla="*/ 900475 h 927411"/>
                <a:gd name="connsiteX19" fmla="*/ 296265 w 951642"/>
                <a:gd name="connsiteY19" fmla="*/ 873548 h 927411"/>
                <a:gd name="connsiteX20" fmla="*/ 924706 w 951642"/>
                <a:gd name="connsiteY20" fmla="*/ 873538 h 927411"/>
                <a:gd name="connsiteX21" fmla="*/ 951642 w 951642"/>
                <a:gd name="connsiteY21" fmla="*/ 900475 h 927411"/>
                <a:gd name="connsiteX22" fmla="*/ 924706 w 951642"/>
                <a:gd name="connsiteY22" fmla="*/ 927411 h 927411"/>
                <a:gd name="connsiteX23" fmla="*/ 897769 w 951642"/>
                <a:gd name="connsiteY23" fmla="*/ 900475 h 927411"/>
                <a:gd name="connsiteX24" fmla="*/ 924706 w 951642"/>
                <a:gd name="connsiteY24" fmla="*/ 873538 h 927411"/>
                <a:gd name="connsiteX25" fmla="*/ 834924 w 951642"/>
                <a:gd name="connsiteY25" fmla="*/ 873538 h 927411"/>
                <a:gd name="connsiteX26" fmla="*/ 861860 w 951642"/>
                <a:gd name="connsiteY26" fmla="*/ 900475 h 927411"/>
                <a:gd name="connsiteX27" fmla="*/ 834924 w 951642"/>
                <a:gd name="connsiteY27" fmla="*/ 927411 h 927411"/>
                <a:gd name="connsiteX28" fmla="*/ 807987 w 951642"/>
                <a:gd name="connsiteY28" fmla="*/ 900475 h 927411"/>
                <a:gd name="connsiteX29" fmla="*/ 834924 w 951642"/>
                <a:gd name="connsiteY29" fmla="*/ 873538 h 927411"/>
                <a:gd name="connsiteX30" fmla="*/ 745151 w 951642"/>
                <a:gd name="connsiteY30" fmla="*/ 873538 h 927411"/>
                <a:gd name="connsiteX31" fmla="*/ 772087 w 951642"/>
                <a:gd name="connsiteY31" fmla="*/ 900475 h 927411"/>
                <a:gd name="connsiteX32" fmla="*/ 745151 w 951642"/>
                <a:gd name="connsiteY32" fmla="*/ 927411 h 927411"/>
                <a:gd name="connsiteX33" fmla="*/ 718214 w 951642"/>
                <a:gd name="connsiteY33" fmla="*/ 900475 h 927411"/>
                <a:gd name="connsiteX34" fmla="*/ 745151 w 951642"/>
                <a:gd name="connsiteY34" fmla="*/ 873538 h 927411"/>
                <a:gd name="connsiteX35" fmla="*/ 475822 w 951642"/>
                <a:gd name="connsiteY35" fmla="*/ 873538 h 927411"/>
                <a:gd name="connsiteX36" fmla="*/ 502758 w 951642"/>
                <a:gd name="connsiteY36" fmla="*/ 900475 h 927411"/>
                <a:gd name="connsiteX37" fmla="*/ 475822 w 951642"/>
                <a:gd name="connsiteY37" fmla="*/ 927411 h 927411"/>
                <a:gd name="connsiteX38" fmla="*/ 448885 w 951642"/>
                <a:gd name="connsiteY38" fmla="*/ 900475 h 927411"/>
                <a:gd name="connsiteX39" fmla="*/ 475822 w 951642"/>
                <a:gd name="connsiteY39" fmla="*/ 873538 h 927411"/>
                <a:gd name="connsiteX40" fmla="*/ 206493 w 951642"/>
                <a:gd name="connsiteY40" fmla="*/ 873538 h 927411"/>
                <a:gd name="connsiteX41" fmla="*/ 233429 w 951642"/>
                <a:gd name="connsiteY41" fmla="*/ 900475 h 927411"/>
                <a:gd name="connsiteX42" fmla="*/ 206493 w 951642"/>
                <a:gd name="connsiteY42" fmla="*/ 927411 h 927411"/>
                <a:gd name="connsiteX43" fmla="*/ 179556 w 951642"/>
                <a:gd name="connsiteY43" fmla="*/ 900475 h 927411"/>
                <a:gd name="connsiteX44" fmla="*/ 206493 w 951642"/>
                <a:gd name="connsiteY44" fmla="*/ 873538 h 927411"/>
                <a:gd name="connsiteX45" fmla="*/ 116710 w 951642"/>
                <a:gd name="connsiteY45" fmla="*/ 873538 h 927411"/>
                <a:gd name="connsiteX46" fmla="*/ 143646 w 951642"/>
                <a:gd name="connsiteY46" fmla="*/ 900475 h 927411"/>
                <a:gd name="connsiteX47" fmla="*/ 116710 w 951642"/>
                <a:gd name="connsiteY47" fmla="*/ 927411 h 927411"/>
                <a:gd name="connsiteX48" fmla="*/ 89773 w 951642"/>
                <a:gd name="connsiteY48" fmla="*/ 900475 h 927411"/>
                <a:gd name="connsiteX49" fmla="*/ 116710 w 951642"/>
                <a:gd name="connsiteY49" fmla="*/ 873538 h 927411"/>
                <a:gd name="connsiteX50" fmla="*/ 26937 w 951642"/>
                <a:gd name="connsiteY50" fmla="*/ 873538 h 927411"/>
                <a:gd name="connsiteX51" fmla="*/ 53873 w 951642"/>
                <a:gd name="connsiteY51" fmla="*/ 900475 h 927411"/>
                <a:gd name="connsiteX52" fmla="*/ 26937 w 951642"/>
                <a:gd name="connsiteY52" fmla="*/ 927411 h 927411"/>
                <a:gd name="connsiteX53" fmla="*/ 0 w 951642"/>
                <a:gd name="connsiteY53" fmla="*/ 900475 h 927411"/>
                <a:gd name="connsiteX54" fmla="*/ 26937 w 951642"/>
                <a:gd name="connsiteY54" fmla="*/ 873538 h 927411"/>
                <a:gd name="connsiteX55" fmla="*/ 879815 w 951642"/>
                <a:gd name="connsiteY55" fmla="*/ 829866 h 927411"/>
                <a:gd name="connsiteX56" fmla="*/ 905532 w 951642"/>
                <a:gd name="connsiteY56" fmla="*/ 855583 h 927411"/>
                <a:gd name="connsiteX57" fmla="*/ 879815 w 951642"/>
                <a:gd name="connsiteY57" fmla="*/ 881301 h 927411"/>
                <a:gd name="connsiteX58" fmla="*/ 854097 w 951642"/>
                <a:gd name="connsiteY58" fmla="*/ 855583 h 927411"/>
                <a:gd name="connsiteX59" fmla="*/ 879815 w 951642"/>
                <a:gd name="connsiteY59" fmla="*/ 829866 h 927411"/>
                <a:gd name="connsiteX60" fmla="*/ 790033 w 951642"/>
                <a:gd name="connsiteY60" fmla="*/ 829866 h 927411"/>
                <a:gd name="connsiteX61" fmla="*/ 815750 w 951642"/>
                <a:gd name="connsiteY61" fmla="*/ 855583 h 927411"/>
                <a:gd name="connsiteX62" fmla="*/ 790033 w 951642"/>
                <a:gd name="connsiteY62" fmla="*/ 881301 h 927411"/>
                <a:gd name="connsiteX63" fmla="*/ 764315 w 951642"/>
                <a:gd name="connsiteY63" fmla="*/ 855583 h 927411"/>
                <a:gd name="connsiteX64" fmla="*/ 790033 w 951642"/>
                <a:gd name="connsiteY64" fmla="*/ 829866 h 927411"/>
                <a:gd name="connsiteX65" fmla="*/ 700269 w 951642"/>
                <a:gd name="connsiteY65" fmla="*/ 829866 h 927411"/>
                <a:gd name="connsiteX66" fmla="*/ 725986 w 951642"/>
                <a:gd name="connsiteY66" fmla="*/ 855583 h 927411"/>
                <a:gd name="connsiteX67" fmla="*/ 700269 w 951642"/>
                <a:gd name="connsiteY67" fmla="*/ 881301 h 927411"/>
                <a:gd name="connsiteX68" fmla="*/ 674551 w 951642"/>
                <a:gd name="connsiteY68" fmla="*/ 855583 h 927411"/>
                <a:gd name="connsiteX69" fmla="*/ 700269 w 951642"/>
                <a:gd name="connsiteY69" fmla="*/ 829866 h 927411"/>
                <a:gd name="connsiteX70" fmla="*/ 610486 w 951642"/>
                <a:gd name="connsiteY70" fmla="*/ 829866 h 927411"/>
                <a:gd name="connsiteX71" fmla="*/ 636203 w 951642"/>
                <a:gd name="connsiteY71" fmla="*/ 855583 h 927411"/>
                <a:gd name="connsiteX72" fmla="*/ 610486 w 951642"/>
                <a:gd name="connsiteY72" fmla="*/ 881301 h 927411"/>
                <a:gd name="connsiteX73" fmla="*/ 584768 w 951642"/>
                <a:gd name="connsiteY73" fmla="*/ 855583 h 927411"/>
                <a:gd name="connsiteX74" fmla="*/ 610486 w 951642"/>
                <a:gd name="connsiteY74" fmla="*/ 829866 h 927411"/>
                <a:gd name="connsiteX75" fmla="*/ 520703 w 951642"/>
                <a:gd name="connsiteY75" fmla="*/ 829866 h 927411"/>
                <a:gd name="connsiteX76" fmla="*/ 546421 w 951642"/>
                <a:gd name="connsiteY76" fmla="*/ 855583 h 927411"/>
                <a:gd name="connsiteX77" fmla="*/ 520703 w 951642"/>
                <a:gd name="connsiteY77" fmla="*/ 881301 h 927411"/>
                <a:gd name="connsiteX78" fmla="*/ 494986 w 951642"/>
                <a:gd name="connsiteY78" fmla="*/ 855583 h 927411"/>
                <a:gd name="connsiteX79" fmla="*/ 520703 w 951642"/>
                <a:gd name="connsiteY79" fmla="*/ 829866 h 927411"/>
                <a:gd name="connsiteX80" fmla="*/ 430931 w 951642"/>
                <a:gd name="connsiteY80" fmla="*/ 829866 h 927411"/>
                <a:gd name="connsiteX81" fmla="*/ 456648 w 951642"/>
                <a:gd name="connsiteY81" fmla="*/ 855583 h 927411"/>
                <a:gd name="connsiteX82" fmla="*/ 430931 w 951642"/>
                <a:gd name="connsiteY82" fmla="*/ 881301 h 927411"/>
                <a:gd name="connsiteX83" fmla="*/ 405213 w 951642"/>
                <a:gd name="connsiteY83" fmla="*/ 855583 h 927411"/>
                <a:gd name="connsiteX84" fmla="*/ 430931 w 951642"/>
                <a:gd name="connsiteY84" fmla="*/ 829866 h 927411"/>
                <a:gd name="connsiteX85" fmla="*/ 341156 w 951642"/>
                <a:gd name="connsiteY85" fmla="*/ 829866 h 927411"/>
                <a:gd name="connsiteX86" fmla="*/ 366874 w 951642"/>
                <a:gd name="connsiteY86" fmla="*/ 855583 h 927411"/>
                <a:gd name="connsiteX87" fmla="*/ 341156 w 951642"/>
                <a:gd name="connsiteY87" fmla="*/ 881301 h 927411"/>
                <a:gd name="connsiteX88" fmla="*/ 315439 w 951642"/>
                <a:gd name="connsiteY88" fmla="*/ 855583 h 927411"/>
                <a:gd name="connsiteX89" fmla="*/ 341156 w 951642"/>
                <a:gd name="connsiteY89" fmla="*/ 829866 h 927411"/>
                <a:gd name="connsiteX90" fmla="*/ 251374 w 951642"/>
                <a:gd name="connsiteY90" fmla="*/ 829866 h 927411"/>
                <a:gd name="connsiteX91" fmla="*/ 277092 w 951642"/>
                <a:gd name="connsiteY91" fmla="*/ 855583 h 927411"/>
                <a:gd name="connsiteX92" fmla="*/ 251374 w 951642"/>
                <a:gd name="connsiteY92" fmla="*/ 881301 h 927411"/>
                <a:gd name="connsiteX93" fmla="*/ 225657 w 951642"/>
                <a:gd name="connsiteY93" fmla="*/ 855583 h 927411"/>
                <a:gd name="connsiteX94" fmla="*/ 251374 w 951642"/>
                <a:gd name="connsiteY94" fmla="*/ 829866 h 927411"/>
                <a:gd name="connsiteX95" fmla="*/ 161601 w 951642"/>
                <a:gd name="connsiteY95" fmla="*/ 829866 h 927411"/>
                <a:gd name="connsiteX96" fmla="*/ 187319 w 951642"/>
                <a:gd name="connsiteY96" fmla="*/ 855583 h 927411"/>
                <a:gd name="connsiteX97" fmla="*/ 161601 w 951642"/>
                <a:gd name="connsiteY97" fmla="*/ 881301 h 927411"/>
                <a:gd name="connsiteX98" fmla="*/ 135884 w 951642"/>
                <a:gd name="connsiteY98" fmla="*/ 855583 h 927411"/>
                <a:gd name="connsiteX99" fmla="*/ 161601 w 951642"/>
                <a:gd name="connsiteY99" fmla="*/ 829866 h 927411"/>
                <a:gd name="connsiteX100" fmla="*/ 71819 w 951642"/>
                <a:gd name="connsiteY100" fmla="*/ 829866 h 927411"/>
                <a:gd name="connsiteX101" fmla="*/ 97536 w 951642"/>
                <a:gd name="connsiteY101" fmla="*/ 855583 h 927411"/>
                <a:gd name="connsiteX102" fmla="*/ 71819 w 951642"/>
                <a:gd name="connsiteY102" fmla="*/ 881301 h 927411"/>
                <a:gd name="connsiteX103" fmla="*/ 46101 w 951642"/>
                <a:gd name="connsiteY103" fmla="*/ 855583 h 927411"/>
                <a:gd name="connsiteX104" fmla="*/ 71819 w 951642"/>
                <a:gd name="connsiteY104" fmla="*/ 829866 h 927411"/>
                <a:gd name="connsiteX105" fmla="*/ 924697 w 951642"/>
                <a:gd name="connsiteY105" fmla="*/ 786184 h 927411"/>
                <a:gd name="connsiteX106" fmla="*/ 949205 w 951642"/>
                <a:gd name="connsiteY106" fmla="*/ 810692 h 927411"/>
                <a:gd name="connsiteX107" fmla="*/ 924697 w 951642"/>
                <a:gd name="connsiteY107" fmla="*/ 835200 h 927411"/>
                <a:gd name="connsiteX108" fmla="*/ 900189 w 951642"/>
                <a:gd name="connsiteY108" fmla="*/ 810692 h 927411"/>
                <a:gd name="connsiteX109" fmla="*/ 924697 w 951642"/>
                <a:gd name="connsiteY109" fmla="*/ 786184 h 927411"/>
                <a:gd name="connsiteX110" fmla="*/ 834924 w 951642"/>
                <a:gd name="connsiteY110" fmla="*/ 786184 h 927411"/>
                <a:gd name="connsiteX111" fmla="*/ 859432 w 951642"/>
                <a:gd name="connsiteY111" fmla="*/ 810692 h 927411"/>
                <a:gd name="connsiteX112" fmla="*/ 834924 w 951642"/>
                <a:gd name="connsiteY112" fmla="*/ 835200 h 927411"/>
                <a:gd name="connsiteX113" fmla="*/ 810416 w 951642"/>
                <a:gd name="connsiteY113" fmla="*/ 810692 h 927411"/>
                <a:gd name="connsiteX114" fmla="*/ 834924 w 951642"/>
                <a:gd name="connsiteY114" fmla="*/ 786184 h 927411"/>
                <a:gd name="connsiteX115" fmla="*/ 745150 w 951642"/>
                <a:gd name="connsiteY115" fmla="*/ 786184 h 927411"/>
                <a:gd name="connsiteX116" fmla="*/ 769658 w 951642"/>
                <a:gd name="connsiteY116" fmla="*/ 810692 h 927411"/>
                <a:gd name="connsiteX117" fmla="*/ 745150 w 951642"/>
                <a:gd name="connsiteY117" fmla="*/ 835200 h 927411"/>
                <a:gd name="connsiteX118" fmla="*/ 720642 w 951642"/>
                <a:gd name="connsiteY118" fmla="*/ 810692 h 927411"/>
                <a:gd name="connsiteX119" fmla="*/ 745150 w 951642"/>
                <a:gd name="connsiteY119" fmla="*/ 786184 h 927411"/>
                <a:gd name="connsiteX120" fmla="*/ 655377 w 951642"/>
                <a:gd name="connsiteY120" fmla="*/ 786184 h 927411"/>
                <a:gd name="connsiteX121" fmla="*/ 679885 w 951642"/>
                <a:gd name="connsiteY121" fmla="*/ 810692 h 927411"/>
                <a:gd name="connsiteX122" fmla="*/ 655377 w 951642"/>
                <a:gd name="connsiteY122" fmla="*/ 835200 h 927411"/>
                <a:gd name="connsiteX123" fmla="*/ 630869 w 951642"/>
                <a:gd name="connsiteY123" fmla="*/ 810692 h 927411"/>
                <a:gd name="connsiteX124" fmla="*/ 655377 w 951642"/>
                <a:gd name="connsiteY124" fmla="*/ 786184 h 927411"/>
                <a:gd name="connsiteX125" fmla="*/ 565595 w 951642"/>
                <a:gd name="connsiteY125" fmla="*/ 786184 h 927411"/>
                <a:gd name="connsiteX126" fmla="*/ 590103 w 951642"/>
                <a:gd name="connsiteY126" fmla="*/ 810692 h 927411"/>
                <a:gd name="connsiteX127" fmla="*/ 565595 w 951642"/>
                <a:gd name="connsiteY127" fmla="*/ 835200 h 927411"/>
                <a:gd name="connsiteX128" fmla="*/ 541087 w 951642"/>
                <a:gd name="connsiteY128" fmla="*/ 810692 h 927411"/>
                <a:gd name="connsiteX129" fmla="*/ 565595 w 951642"/>
                <a:gd name="connsiteY129" fmla="*/ 786184 h 927411"/>
                <a:gd name="connsiteX130" fmla="*/ 475822 w 951642"/>
                <a:gd name="connsiteY130" fmla="*/ 786184 h 927411"/>
                <a:gd name="connsiteX131" fmla="*/ 500330 w 951642"/>
                <a:gd name="connsiteY131" fmla="*/ 810692 h 927411"/>
                <a:gd name="connsiteX132" fmla="*/ 475822 w 951642"/>
                <a:gd name="connsiteY132" fmla="*/ 835200 h 927411"/>
                <a:gd name="connsiteX133" fmla="*/ 451314 w 951642"/>
                <a:gd name="connsiteY133" fmla="*/ 810692 h 927411"/>
                <a:gd name="connsiteX134" fmla="*/ 475822 w 951642"/>
                <a:gd name="connsiteY134" fmla="*/ 786184 h 927411"/>
                <a:gd name="connsiteX135" fmla="*/ 386048 w 951642"/>
                <a:gd name="connsiteY135" fmla="*/ 786184 h 927411"/>
                <a:gd name="connsiteX136" fmla="*/ 410556 w 951642"/>
                <a:gd name="connsiteY136" fmla="*/ 810692 h 927411"/>
                <a:gd name="connsiteX137" fmla="*/ 386048 w 951642"/>
                <a:gd name="connsiteY137" fmla="*/ 835200 h 927411"/>
                <a:gd name="connsiteX138" fmla="*/ 361540 w 951642"/>
                <a:gd name="connsiteY138" fmla="*/ 810692 h 927411"/>
                <a:gd name="connsiteX139" fmla="*/ 386048 w 951642"/>
                <a:gd name="connsiteY139" fmla="*/ 786184 h 927411"/>
                <a:gd name="connsiteX140" fmla="*/ 296266 w 951642"/>
                <a:gd name="connsiteY140" fmla="*/ 786184 h 927411"/>
                <a:gd name="connsiteX141" fmla="*/ 320774 w 951642"/>
                <a:gd name="connsiteY141" fmla="*/ 810692 h 927411"/>
                <a:gd name="connsiteX142" fmla="*/ 296266 w 951642"/>
                <a:gd name="connsiteY142" fmla="*/ 835200 h 927411"/>
                <a:gd name="connsiteX143" fmla="*/ 271758 w 951642"/>
                <a:gd name="connsiteY143" fmla="*/ 810692 h 927411"/>
                <a:gd name="connsiteX144" fmla="*/ 296266 w 951642"/>
                <a:gd name="connsiteY144" fmla="*/ 786184 h 927411"/>
                <a:gd name="connsiteX145" fmla="*/ 206483 w 951642"/>
                <a:gd name="connsiteY145" fmla="*/ 786184 h 927411"/>
                <a:gd name="connsiteX146" fmla="*/ 230991 w 951642"/>
                <a:gd name="connsiteY146" fmla="*/ 810692 h 927411"/>
                <a:gd name="connsiteX147" fmla="*/ 206483 w 951642"/>
                <a:gd name="connsiteY147" fmla="*/ 835200 h 927411"/>
                <a:gd name="connsiteX148" fmla="*/ 181975 w 951642"/>
                <a:gd name="connsiteY148" fmla="*/ 810692 h 927411"/>
                <a:gd name="connsiteX149" fmla="*/ 206483 w 951642"/>
                <a:gd name="connsiteY149" fmla="*/ 786184 h 927411"/>
                <a:gd name="connsiteX150" fmla="*/ 116710 w 951642"/>
                <a:gd name="connsiteY150" fmla="*/ 786184 h 927411"/>
                <a:gd name="connsiteX151" fmla="*/ 141218 w 951642"/>
                <a:gd name="connsiteY151" fmla="*/ 810692 h 927411"/>
                <a:gd name="connsiteX152" fmla="*/ 116710 w 951642"/>
                <a:gd name="connsiteY152" fmla="*/ 835200 h 927411"/>
                <a:gd name="connsiteX153" fmla="*/ 92202 w 951642"/>
                <a:gd name="connsiteY153" fmla="*/ 810692 h 927411"/>
                <a:gd name="connsiteX154" fmla="*/ 116710 w 951642"/>
                <a:gd name="connsiteY154" fmla="*/ 786184 h 927411"/>
                <a:gd name="connsiteX155" fmla="*/ 26937 w 951642"/>
                <a:gd name="connsiteY155" fmla="*/ 786184 h 927411"/>
                <a:gd name="connsiteX156" fmla="*/ 51445 w 951642"/>
                <a:gd name="connsiteY156" fmla="*/ 810692 h 927411"/>
                <a:gd name="connsiteX157" fmla="*/ 26937 w 951642"/>
                <a:gd name="connsiteY157" fmla="*/ 835200 h 927411"/>
                <a:gd name="connsiteX158" fmla="*/ 2429 w 951642"/>
                <a:gd name="connsiteY158" fmla="*/ 810692 h 927411"/>
                <a:gd name="connsiteX159" fmla="*/ 26937 w 951642"/>
                <a:gd name="connsiteY159" fmla="*/ 786184 h 927411"/>
                <a:gd name="connsiteX160" fmla="*/ 879815 w 951642"/>
                <a:gd name="connsiteY160" fmla="*/ 742503 h 927411"/>
                <a:gd name="connsiteX161" fmla="*/ 903113 w 951642"/>
                <a:gd name="connsiteY161" fmla="*/ 765801 h 927411"/>
                <a:gd name="connsiteX162" fmla="*/ 879815 w 951642"/>
                <a:gd name="connsiteY162" fmla="*/ 789099 h 927411"/>
                <a:gd name="connsiteX163" fmla="*/ 856517 w 951642"/>
                <a:gd name="connsiteY163" fmla="*/ 765801 h 927411"/>
                <a:gd name="connsiteX164" fmla="*/ 879815 w 951642"/>
                <a:gd name="connsiteY164" fmla="*/ 742503 h 927411"/>
                <a:gd name="connsiteX165" fmla="*/ 790041 w 951642"/>
                <a:gd name="connsiteY165" fmla="*/ 742503 h 927411"/>
                <a:gd name="connsiteX166" fmla="*/ 813339 w 951642"/>
                <a:gd name="connsiteY166" fmla="*/ 765801 h 927411"/>
                <a:gd name="connsiteX167" fmla="*/ 790041 w 951642"/>
                <a:gd name="connsiteY167" fmla="*/ 789099 h 927411"/>
                <a:gd name="connsiteX168" fmla="*/ 766743 w 951642"/>
                <a:gd name="connsiteY168" fmla="*/ 765801 h 927411"/>
                <a:gd name="connsiteX169" fmla="*/ 790041 w 951642"/>
                <a:gd name="connsiteY169" fmla="*/ 742503 h 927411"/>
                <a:gd name="connsiteX170" fmla="*/ 700259 w 951642"/>
                <a:gd name="connsiteY170" fmla="*/ 742503 h 927411"/>
                <a:gd name="connsiteX171" fmla="*/ 723557 w 951642"/>
                <a:gd name="connsiteY171" fmla="*/ 765801 h 927411"/>
                <a:gd name="connsiteX172" fmla="*/ 700259 w 951642"/>
                <a:gd name="connsiteY172" fmla="*/ 789099 h 927411"/>
                <a:gd name="connsiteX173" fmla="*/ 676961 w 951642"/>
                <a:gd name="connsiteY173" fmla="*/ 765801 h 927411"/>
                <a:gd name="connsiteX174" fmla="*/ 700259 w 951642"/>
                <a:gd name="connsiteY174" fmla="*/ 742503 h 927411"/>
                <a:gd name="connsiteX175" fmla="*/ 610486 w 951642"/>
                <a:gd name="connsiteY175" fmla="*/ 742503 h 927411"/>
                <a:gd name="connsiteX176" fmla="*/ 633784 w 951642"/>
                <a:gd name="connsiteY176" fmla="*/ 765801 h 927411"/>
                <a:gd name="connsiteX177" fmla="*/ 610486 w 951642"/>
                <a:gd name="connsiteY177" fmla="*/ 789099 h 927411"/>
                <a:gd name="connsiteX178" fmla="*/ 587188 w 951642"/>
                <a:gd name="connsiteY178" fmla="*/ 765801 h 927411"/>
                <a:gd name="connsiteX179" fmla="*/ 610486 w 951642"/>
                <a:gd name="connsiteY179" fmla="*/ 742503 h 927411"/>
                <a:gd name="connsiteX180" fmla="*/ 520703 w 951642"/>
                <a:gd name="connsiteY180" fmla="*/ 742503 h 927411"/>
                <a:gd name="connsiteX181" fmla="*/ 544001 w 951642"/>
                <a:gd name="connsiteY181" fmla="*/ 765801 h 927411"/>
                <a:gd name="connsiteX182" fmla="*/ 520703 w 951642"/>
                <a:gd name="connsiteY182" fmla="*/ 789099 h 927411"/>
                <a:gd name="connsiteX183" fmla="*/ 497405 w 951642"/>
                <a:gd name="connsiteY183" fmla="*/ 765801 h 927411"/>
                <a:gd name="connsiteX184" fmla="*/ 520703 w 951642"/>
                <a:gd name="connsiteY184" fmla="*/ 742503 h 927411"/>
                <a:gd name="connsiteX185" fmla="*/ 430930 w 951642"/>
                <a:gd name="connsiteY185" fmla="*/ 742503 h 927411"/>
                <a:gd name="connsiteX186" fmla="*/ 454228 w 951642"/>
                <a:gd name="connsiteY186" fmla="*/ 765801 h 927411"/>
                <a:gd name="connsiteX187" fmla="*/ 430930 w 951642"/>
                <a:gd name="connsiteY187" fmla="*/ 789099 h 927411"/>
                <a:gd name="connsiteX188" fmla="*/ 407632 w 951642"/>
                <a:gd name="connsiteY188" fmla="*/ 765801 h 927411"/>
                <a:gd name="connsiteX189" fmla="*/ 430930 w 951642"/>
                <a:gd name="connsiteY189" fmla="*/ 742503 h 927411"/>
                <a:gd name="connsiteX190" fmla="*/ 341157 w 951642"/>
                <a:gd name="connsiteY190" fmla="*/ 742503 h 927411"/>
                <a:gd name="connsiteX191" fmla="*/ 364455 w 951642"/>
                <a:gd name="connsiteY191" fmla="*/ 765801 h 927411"/>
                <a:gd name="connsiteX192" fmla="*/ 341157 w 951642"/>
                <a:gd name="connsiteY192" fmla="*/ 789099 h 927411"/>
                <a:gd name="connsiteX193" fmla="*/ 317859 w 951642"/>
                <a:gd name="connsiteY193" fmla="*/ 765801 h 927411"/>
                <a:gd name="connsiteX194" fmla="*/ 341157 w 951642"/>
                <a:gd name="connsiteY194" fmla="*/ 742503 h 927411"/>
                <a:gd name="connsiteX195" fmla="*/ 251384 w 951642"/>
                <a:gd name="connsiteY195" fmla="*/ 742503 h 927411"/>
                <a:gd name="connsiteX196" fmla="*/ 274682 w 951642"/>
                <a:gd name="connsiteY196" fmla="*/ 765801 h 927411"/>
                <a:gd name="connsiteX197" fmla="*/ 251384 w 951642"/>
                <a:gd name="connsiteY197" fmla="*/ 789099 h 927411"/>
                <a:gd name="connsiteX198" fmla="*/ 228086 w 951642"/>
                <a:gd name="connsiteY198" fmla="*/ 765801 h 927411"/>
                <a:gd name="connsiteX199" fmla="*/ 251384 w 951642"/>
                <a:gd name="connsiteY199" fmla="*/ 742503 h 927411"/>
                <a:gd name="connsiteX200" fmla="*/ 161601 w 951642"/>
                <a:gd name="connsiteY200" fmla="*/ 742503 h 927411"/>
                <a:gd name="connsiteX201" fmla="*/ 184899 w 951642"/>
                <a:gd name="connsiteY201" fmla="*/ 765801 h 927411"/>
                <a:gd name="connsiteX202" fmla="*/ 161601 w 951642"/>
                <a:gd name="connsiteY202" fmla="*/ 789099 h 927411"/>
                <a:gd name="connsiteX203" fmla="*/ 138303 w 951642"/>
                <a:gd name="connsiteY203" fmla="*/ 765801 h 927411"/>
                <a:gd name="connsiteX204" fmla="*/ 161601 w 951642"/>
                <a:gd name="connsiteY204" fmla="*/ 742503 h 927411"/>
                <a:gd name="connsiteX205" fmla="*/ 71828 w 951642"/>
                <a:gd name="connsiteY205" fmla="*/ 742503 h 927411"/>
                <a:gd name="connsiteX206" fmla="*/ 95126 w 951642"/>
                <a:gd name="connsiteY206" fmla="*/ 765801 h 927411"/>
                <a:gd name="connsiteX207" fmla="*/ 71828 w 951642"/>
                <a:gd name="connsiteY207" fmla="*/ 789099 h 927411"/>
                <a:gd name="connsiteX208" fmla="*/ 48530 w 951642"/>
                <a:gd name="connsiteY208" fmla="*/ 765801 h 927411"/>
                <a:gd name="connsiteX209" fmla="*/ 71828 w 951642"/>
                <a:gd name="connsiteY209" fmla="*/ 742503 h 927411"/>
                <a:gd name="connsiteX210" fmla="*/ 296266 w 951642"/>
                <a:gd name="connsiteY210" fmla="*/ 698831 h 927411"/>
                <a:gd name="connsiteX211" fmla="*/ 318345 w 951642"/>
                <a:gd name="connsiteY211" fmla="*/ 720910 h 927411"/>
                <a:gd name="connsiteX212" fmla="*/ 296266 w 951642"/>
                <a:gd name="connsiteY212" fmla="*/ 742989 h 927411"/>
                <a:gd name="connsiteX213" fmla="*/ 274187 w 951642"/>
                <a:gd name="connsiteY213" fmla="*/ 720910 h 927411"/>
                <a:gd name="connsiteX214" fmla="*/ 296266 w 951642"/>
                <a:gd name="connsiteY214" fmla="*/ 698831 h 927411"/>
                <a:gd name="connsiteX215" fmla="*/ 924696 w 951642"/>
                <a:gd name="connsiteY215" fmla="*/ 698821 h 927411"/>
                <a:gd name="connsiteX216" fmla="*/ 946785 w 951642"/>
                <a:gd name="connsiteY216" fmla="*/ 720909 h 927411"/>
                <a:gd name="connsiteX217" fmla="*/ 924696 w 951642"/>
                <a:gd name="connsiteY217" fmla="*/ 742998 h 927411"/>
                <a:gd name="connsiteX218" fmla="*/ 902608 w 951642"/>
                <a:gd name="connsiteY218" fmla="*/ 720909 h 927411"/>
                <a:gd name="connsiteX219" fmla="*/ 924696 w 951642"/>
                <a:gd name="connsiteY219" fmla="*/ 698821 h 927411"/>
                <a:gd name="connsiteX220" fmla="*/ 834923 w 951642"/>
                <a:gd name="connsiteY220" fmla="*/ 698821 h 927411"/>
                <a:gd name="connsiteX221" fmla="*/ 857012 w 951642"/>
                <a:gd name="connsiteY221" fmla="*/ 720909 h 927411"/>
                <a:gd name="connsiteX222" fmla="*/ 834923 w 951642"/>
                <a:gd name="connsiteY222" fmla="*/ 742998 h 927411"/>
                <a:gd name="connsiteX223" fmla="*/ 812835 w 951642"/>
                <a:gd name="connsiteY223" fmla="*/ 720909 h 927411"/>
                <a:gd name="connsiteX224" fmla="*/ 834923 w 951642"/>
                <a:gd name="connsiteY224" fmla="*/ 698821 h 927411"/>
                <a:gd name="connsiteX225" fmla="*/ 745151 w 951642"/>
                <a:gd name="connsiteY225" fmla="*/ 698821 h 927411"/>
                <a:gd name="connsiteX226" fmla="*/ 767239 w 951642"/>
                <a:gd name="connsiteY226" fmla="*/ 720909 h 927411"/>
                <a:gd name="connsiteX227" fmla="*/ 745151 w 951642"/>
                <a:gd name="connsiteY227" fmla="*/ 742998 h 927411"/>
                <a:gd name="connsiteX228" fmla="*/ 723062 w 951642"/>
                <a:gd name="connsiteY228" fmla="*/ 720909 h 927411"/>
                <a:gd name="connsiteX229" fmla="*/ 745151 w 951642"/>
                <a:gd name="connsiteY229" fmla="*/ 698821 h 927411"/>
                <a:gd name="connsiteX230" fmla="*/ 655367 w 951642"/>
                <a:gd name="connsiteY230" fmla="*/ 698821 h 927411"/>
                <a:gd name="connsiteX231" fmla="*/ 677456 w 951642"/>
                <a:gd name="connsiteY231" fmla="*/ 720909 h 927411"/>
                <a:gd name="connsiteX232" fmla="*/ 655367 w 951642"/>
                <a:gd name="connsiteY232" fmla="*/ 742998 h 927411"/>
                <a:gd name="connsiteX233" fmla="*/ 633279 w 951642"/>
                <a:gd name="connsiteY233" fmla="*/ 720909 h 927411"/>
                <a:gd name="connsiteX234" fmla="*/ 655367 w 951642"/>
                <a:gd name="connsiteY234" fmla="*/ 698821 h 927411"/>
                <a:gd name="connsiteX235" fmla="*/ 565604 w 951642"/>
                <a:gd name="connsiteY235" fmla="*/ 698821 h 927411"/>
                <a:gd name="connsiteX236" fmla="*/ 587693 w 951642"/>
                <a:gd name="connsiteY236" fmla="*/ 720909 h 927411"/>
                <a:gd name="connsiteX237" fmla="*/ 565604 w 951642"/>
                <a:gd name="connsiteY237" fmla="*/ 742998 h 927411"/>
                <a:gd name="connsiteX238" fmla="*/ 543516 w 951642"/>
                <a:gd name="connsiteY238" fmla="*/ 720909 h 927411"/>
                <a:gd name="connsiteX239" fmla="*/ 565604 w 951642"/>
                <a:gd name="connsiteY239" fmla="*/ 698821 h 927411"/>
                <a:gd name="connsiteX240" fmla="*/ 475821 w 951642"/>
                <a:gd name="connsiteY240" fmla="*/ 698821 h 927411"/>
                <a:gd name="connsiteX241" fmla="*/ 497910 w 951642"/>
                <a:gd name="connsiteY241" fmla="*/ 720909 h 927411"/>
                <a:gd name="connsiteX242" fmla="*/ 475821 w 951642"/>
                <a:gd name="connsiteY242" fmla="*/ 742998 h 927411"/>
                <a:gd name="connsiteX243" fmla="*/ 453733 w 951642"/>
                <a:gd name="connsiteY243" fmla="*/ 720909 h 927411"/>
                <a:gd name="connsiteX244" fmla="*/ 475821 w 951642"/>
                <a:gd name="connsiteY244" fmla="*/ 698821 h 927411"/>
                <a:gd name="connsiteX245" fmla="*/ 386038 w 951642"/>
                <a:gd name="connsiteY245" fmla="*/ 698821 h 927411"/>
                <a:gd name="connsiteX246" fmla="*/ 408127 w 951642"/>
                <a:gd name="connsiteY246" fmla="*/ 720909 h 927411"/>
                <a:gd name="connsiteX247" fmla="*/ 386038 w 951642"/>
                <a:gd name="connsiteY247" fmla="*/ 742998 h 927411"/>
                <a:gd name="connsiteX248" fmla="*/ 363950 w 951642"/>
                <a:gd name="connsiteY248" fmla="*/ 720909 h 927411"/>
                <a:gd name="connsiteX249" fmla="*/ 386038 w 951642"/>
                <a:gd name="connsiteY249" fmla="*/ 698821 h 927411"/>
                <a:gd name="connsiteX250" fmla="*/ 206492 w 951642"/>
                <a:gd name="connsiteY250" fmla="*/ 698821 h 927411"/>
                <a:gd name="connsiteX251" fmla="*/ 228581 w 951642"/>
                <a:gd name="connsiteY251" fmla="*/ 720909 h 927411"/>
                <a:gd name="connsiteX252" fmla="*/ 206492 w 951642"/>
                <a:gd name="connsiteY252" fmla="*/ 742998 h 927411"/>
                <a:gd name="connsiteX253" fmla="*/ 184404 w 951642"/>
                <a:gd name="connsiteY253" fmla="*/ 720909 h 927411"/>
                <a:gd name="connsiteX254" fmla="*/ 206492 w 951642"/>
                <a:gd name="connsiteY254" fmla="*/ 698821 h 927411"/>
                <a:gd name="connsiteX255" fmla="*/ 116719 w 951642"/>
                <a:gd name="connsiteY255" fmla="*/ 698821 h 927411"/>
                <a:gd name="connsiteX256" fmla="*/ 138808 w 951642"/>
                <a:gd name="connsiteY256" fmla="*/ 720909 h 927411"/>
                <a:gd name="connsiteX257" fmla="*/ 116719 w 951642"/>
                <a:gd name="connsiteY257" fmla="*/ 742998 h 927411"/>
                <a:gd name="connsiteX258" fmla="*/ 94631 w 951642"/>
                <a:gd name="connsiteY258" fmla="*/ 720909 h 927411"/>
                <a:gd name="connsiteX259" fmla="*/ 116719 w 951642"/>
                <a:gd name="connsiteY259" fmla="*/ 698821 h 927411"/>
                <a:gd name="connsiteX260" fmla="*/ 26936 w 951642"/>
                <a:gd name="connsiteY260" fmla="*/ 698821 h 927411"/>
                <a:gd name="connsiteX261" fmla="*/ 49025 w 951642"/>
                <a:gd name="connsiteY261" fmla="*/ 720909 h 927411"/>
                <a:gd name="connsiteX262" fmla="*/ 26936 w 951642"/>
                <a:gd name="connsiteY262" fmla="*/ 742998 h 927411"/>
                <a:gd name="connsiteX263" fmla="*/ 4848 w 951642"/>
                <a:gd name="connsiteY263" fmla="*/ 720909 h 927411"/>
                <a:gd name="connsiteX264" fmla="*/ 26936 w 951642"/>
                <a:gd name="connsiteY264" fmla="*/ 698821 h 927411"/>
                <a:gd name="connsiteX265" fmla="*/ 879814 w 951642"/>
                <a:gd name="connsiteY265" fmla="*/ 655158 h 927411"/>
                <a:gd name="connsiteX266" fmla="*/ 900684 w 951642"/>
                <a:gd name="connsiteY266" fmla="*/ 676027 h 927411"/>
                <a:gd name="connsiteX267" fmla="*/ 879814 w 951642"/>
                <a:gd name="connsiteY267" fmla="*/ 696897 h 927411"/>
                <a:gd name="connsiteX268" fmla="*/ 858945 w 951642"/>
                <a:gd name="connsiteY268" fmla="*/ 676027 h 927411"/>
                <a:gd name="connsiteX269" fmla="*/ 879814 w 951642"/>
                <a:gd name="connsiteY269" fmla="*/ 655158 h 927411"/>
                <a:gd name="connsiteX270" fmla="*/ 700259 w 951642"/>
                <a:gd name="connsiteY270" fmla="*/ 655158 h 927411"/>
                <a:gd name="connsiteX271" fmla="*/ 721129 w 951642"/>
                <a:gd name="connsiteY271" fmla="*/ 676027 h 927411"/>
                <a:gd name="connsiteX272" fmla="*/ 700259 w 951642"/>
                <a:gd name="connsiteY272" fmla="*/ 696897 h 927411"/>
                <a:gd name="connsiteX273" fmla="*/ 679390 w 951642"/>
                <a:gd name="connsiteY273" fmla="*/ 676027 h 927411"/>
                <a:gd name="connsiteX274" fmla="*/ 700259 w 951642"/>
                <a:gd name="connsiteY274" fmla="*/ 655158 h 927411"/>
                <a:gd name="connsiteX275" fmla="*/ 610486 w 951642"/>
                <a:gd name="connsiteY275" fmla="*/ 655158 h 927411"/>
                <a:gd name="connsiteX276" fmla="*/ 631356 w 951642"/>
                <a:gd name="connsiteY276" fmla="*/ 676027 h 927411"/>
                <a:gd name="connsiteX277" fmla="*/ 610486 w 951642"/>
                <a:gd name="connsiteY277" fmla="*/ 696897 h 927411"/>
                <a:gd name="connsiteX278" fmla="*/ 589617 w 951642"/>
                <a:gd name="connsiteY278" fmla="*/ 676027 h 927411"/>
                <a:gd name="connsiteX279" fmla="*/ 610486 w 951642"/>
                <a:gd name="connsiteY279" fmla="*/ 655158 h 927411"/>
                <a:gd name="connsiteX280" fmla="*/ 430930 w 951642"/>
                <a:gd name="connsiteY280" fmla="*/ 655158 h 927411"/>
                <a:gd name="connsiteX281" fmla="*/ 451800 w 951642"/>
                <a:gd name="connsiteY281" fmla="*/ 676027 h 927411"/>
                <a:gd name="connsiteX282" fmla="*/ 430930 w 951642"/>
                <a:gd name="connsiteY282" fmla="*/ 696897 h 927411"/>
                <a:gd name="connsiteX283" fmla="*/ 410061 w 951642"/>
                <a:gd name="connsiteY283" fmla="*/ 676027 h 927411"/>
                <a:gd name="connsiteX284" fmla="*/ 430930 w 951642"/>
                <a:gd name="connsiteY284" fmla="*/ 655158 h 927411"/>
                <a:gd name="connsiteX285" fmla="*/ 341157 w 951642"/>
                <a:gd name="connsiteY285" fmla="*/ 655158 h 927411"/>
                <a:gd name="connsiteX286" fmla="*/ 362027 w 951642"/>
                <a:gd name="connsiteY286" fmla="*/ 676027 h 927411"/>
                <a:gd name="connsiteX287" fmla="*/ 341157 w 951642"/>
                <a:gd name="connsiteY287" fmla="*/ 696897 h 927411"/>
                <a:gd name="connsiteX288" fmla="*/ 320288 w 951642"/>
                <a:gd name="connsiteY288" fmla="*/ 676027 h 927411"/>
                <a:gd name="connsiteX289" fmla="*/ 341157 w 951642"/>
                <a:gd name="connsiteY289" fmla="*/ 655158 h 927411"/>
                <a:gd name="connsiteX290" fmla="*/ 251374 w 951642"/>
                <a:gd name="connsiteY290" fmla="*/ 655158 h 927411"/>
                <a:gd name="connsiteX291" fmla="*/ 272244 w 951642"/>
                <a:gd name="connsiteY291" fmla="*/ 676027 h 927411"/>
                <a:gd name="connsiteX292" fmla="*/ 251374 w 951642"/>
                <a:gd name="connsiteY292" fmla="*/ 696897 h 927411"/>
                <a:gd name="connsiteX293" fmla="*/ 230505 w 951642"/>
                <a:gd name="connsiteY293" fmla="*/ 676027 h 927411"/>
                <a:gd name="connsiteX294" fmla="*/ 251374 w 951642"/>
                <a:gd name="connsiteY294" fmla="*/ 655158 h 927411"/>
                <a:gd name="connsiteX295" fmla="*/ 161601 w 951642"/>
                <a:gd name="connsiteY295" fmla="*/ 655158 h 927411"/>
                <a:gd name="connsiteX296" fmla="*/ 182471 w 951642"/>
                <a:gd name="connsiteY296" fmla="*/ 676027 h 927411"/>
                <a:gd name="connsiteX297" fmla="*/ 161601 w 951642"/>
                <a:gd name="connsiteY297" fmla="*/ 696897 h 927411"/>
                <a:gd name="connsiteX298" fmla="*/ 140732 w 951642"/>
                <a:gd name="connsiteY298" fmla="*/ 676027 h 927411"/>
                <a:gd name="connsiteX299" fmla="*/ 161601 w 951642"/>
                <a:gd name="connsiteY299" fmla="*/ 655158 h 927411"/>
                <a:gd name="connsiteX300" fmla="*/ 71828 w 951642"/>
                <a:gd name="connsiteY300" fmla="*/ 655158 h 927411"/>
                <a:gd name="connsiteX301" fmla="*/ 92698 w 951642"/>
                <a:gd name="connsiteY301" fmla="*/ 676027 h 927411"/>
                <a:gd name="connsiteX302" fmla="*/ 71828 w 951642"/>
                <a:gd name="connsiteY302" fmla="*/ 696897 h 927411"/>
                <a:gd name="connsiteX303" fmla="*/ 50959 w 951642"/>
                <a:gd name="connsiteY303" fmla="*/ 676027 h 927411"/>
                <a:gd name="connsiteX304" fmla="*/ 71828 w 951642"/>
                <a:gd name="connsiteY304" fmla="*/ 655158 h 927411"/>
                <a:gd name="connsiteX305" fmla="*/ 790042 w 951642"/>
                <a:gd name="connsiteY305" fmla="*/ 655149 h 927411"/>
                <a:gd name="connsiteX306" fmla="*/ 810921 w 951642"/>
                <a:gd name="connsiteY306" fmla="*/ 676028 h 927411"/>
                <a:gd name="connsiteX307" fmla="*/ 790042 w 951642"/>
                <a:gd name="connsiteY307" fmla="*/ 696907 h 927411"/>
                <a:gd name="connsiteX308" fmla="*/ 769163 w 951642"/>
                <a:gd name="connsiteY308" fmla="*/ 676028 h 927411"/>
                <a:gd name="connsiteX309" fmla="*/ 790042 w 951642"/>
                <a:gd name="connsiteY309" fmla="*/ 655149 h 927411"/>
                <a:gd name="connsiteX310" fmla="*/ 520703 w 951642"/>
                <a:gd name="connsiteY310" fmla="*/ 655149 h 927411"/>
                <a:gd name="connsiteX311" fmla="*/ 541582 w 951642"/>
                <a:gd name="connsiteY311" fmla="*/ 676028 h 927411"/>
                <a:gd name="connsiteX312" fmla="*/ 520703 w 951642"/>
                <a:gd name="connsiteY312" fmla="*/ 696907 h 927411"/>
                <a:gd name="connsiteX313" fmla="*/ 499824 w 951642"/>
                <a:gd name="connsiteY313" fmla="*/ 676028 h 927411"/>
                <a:gd name="connsiteX314" fmla="*/ 520703 w 951642"/>
                <a:gd name="connsiteY314" fmla="*/ 655149 h 927411"/>
                <a:gd name="connsiteX315" fmla="*/ 924706 w 951642"/>
                <a:gd name="connsiteY315" fmla="*/ 611477 h 927411"/>
                <a:gd name="connsiteX316" fmla="*/ 944365 w 951642"/>
                <a:gd name="connsiteY316" fmla="*/ 631137 h 927411"/>
                <a:gd name="connsiteX317" fmla="*/ 924706 w 951642"/>
                <a:gd name="connsiteY317" fmla="*/ 650796 h 927411"/>
                <a:gd name="connsiteX318" fmla="*/ 905046 w 951642"/>
                <a:gd name="connsiteY318" fmla="*/ 631137 h 927411"/>
                <a:gd name="connsiteX319" fmla="*/ 924706 w 951642"/>
                <a:gd name="connsiteY319" fmla="*/ 611477 h 927411"/>
                <a:gd name="connsiteX320" fmla="*/ 834924 w 951642"/>
                <a:gd name="connsiteY320" fmla="*/ 611477 h 927411"/>
                <a:gd name="connsiteX321" fmla="*/ 854583 w 951642"/>
                <a:gd name="connsiteY321" fmla="*/ 631137 h 927411"/>
                <a:gd name="connsiteX322" fmla="*/ 834924 w 951642"/>
                <a:gd name="connsiteY322" fmla="*/ 650796 h 927411"/>
                <a:gd name="connsiteX323" fmla="*/ 815264 w 951642"/>
                <a:gd name="connsiteY323" fmla="*/ 631137 h 927411"/>
                <a:gd name="connsiteX324" fmla="*/ 834924 w 951642"/>
                <a:gd name="connsiteY324" fmla="*/ 611477 h 927411"/>
                <a:gd name="connsiteX325" fmla="*/ 745151 w 951642"/>
                <a:gd name="connsiteY325" fmla="*/ 611477 h 927411"/>
                <a:gd name="connsiteX326" fmla="*/ 764810 w 951642"/>
                <a:gd name="connsiteY326" fmla="*/ 631137 h 927411"/>
                <a:gd name="connsiteX327" fmla="*/ 745151 w 951642"/>
                <a:gd name="connsiteY327" fmla="*/ 650796 h 927411"/>
                <a:gd name="connsiteX328" fmla="*/ 725491 w 951642"/>
                <a:gd name="connsiteY328" fmla="*/ 631137 h 927411"/>
                <a:gd name="connsiteX329" fmla="*/ 745151 w 951642"/>
                <a:gd name="connsiteY329" fmla="*/ 611477 h 927411"/>
                <a:gd name="connsiteX330" fmla="*/ 655368 w 951642"/>
                <a:gd name="connsiteY330" fmla="*/ 611477 h 927411"/>
                <a:gd name="connsiteX331" fmla="*/ 675027 w 951642"/>
                <a:gd name="connsiteY331" fmla="*/ 631137 h 927411"/>
                <a:gd name="connsiteX332" fmla="*/ 655368 w 951642"/>
                <a:gd name="connsiteY332" fmla="*/ 650796 h 927411"/>
                <a:gd name="connsiteX333" fmla="*/ 635708 w 951642"/>
                <a:gd name="connsiteY333" fmla="*/ 631137 h 927411"/>
                <a:gd name="connsiteX334" fmla="*/ 655368 w 951642"/>
                <a:gd name="connsiteY334" fmla="*/ 611477 h 927411"/>
                <a:gd name="connsiteX335" fmla="*/ 565595 w 951642"/>
                <a:gd name="connsiteY335" fmla="*/ 611477 h 927411"/>
                <a:gd name="connsiteX336" fmla="*/ 585254 w 951642"/>
                <a:gd name="connsiteY336" fmla="*/ 631137 h 927411"/>
                <a:gd name="connsiteX337" fmla="*/ 565595 w 951642"/>
                <a:gd name="connsiteY337" fmla="*/ 650796 h 927411"/>
                <a:gd name="connsiteX338" fmla="*/ 545935 w 951642"/>
                <a:gd name="connsiteY338" fmla="*/ 631137 h 927411"/>
                <a:gd name="connsiteX339" fmla="*/ 565595 w 951642"/>
                <a:gd name="connsiteY339" fmla="*/ 611477 h 927411"/>
                <a:gd name="connsiteX340" fmla="*/ 475822 w 951642"/>
                <a:gd name="connsiteY340" fmla="*/ 611477 h 927411"/>
                <a:gd name="connsiteX341" fmla="*/ 495481 w 951642"/>
                <a:gd name="connsiteY341" fmla="*/ 631137 h 927411"/>
                <a:gd name="connsiteX342" fmla="*/ 475822 w 951642"/>
                <a:gd name="connsiteY342" fmla="*/ 650796 h 927411"/>
                <a:gd name="connsiteX343" fmla="*/ 456162 w 951642"/>
                <a:gd name="connsiteY343" fmla="*/ 631137 h 927411"/>
                <a:gd name="connsiteX344" fmla="*/ 475822 w 951642"/>
                <a:gd name="connsiteY344" fmla="*/ 611477 h 927411"/>
                <a:gd name="connsiteX345" fmla="*/ 386049 w 951642"/>
                <a:gd name="connsiteY345" fmla="*/ 611477 h 927411"/>
                <a:gd name="connsiteX346" fmla="*/ 405708 w 951642"/>
                <a:gd name="connsiteY346" fmla="*/ 631137 h 927411"/>
                <a:gd name="connsiteX347" fmla="*/ 386049 w 951642"/>
                <a:gd name="connsiteY347" fmla="*/ 650796 h 927411"/>
                <a:gd name="connsiteX348" fmla="*/ 366389 w 951642"/>
                <a:gd name="connsiteY348" fmla="*/ 631137 h 927411"/>
                <a:gd name="connsiteX349" fmla="*/ 386049 w 951642"/>
                <a:gd name="connsiteY349" fmla="*/ 611477 h 927411"/>
                <a:gd name="connsiteX350" fmla="*/ 296266 w 951642"/>
                <a:gd name="connsiteY350" fmla="*/ 611477 h 927411"/>
                <a:gd name="connsiteX351" fmla="*/ 315925 w 951642"/>
                <a:gd name="connsiteY351" fmla="*/ 631137 h 927411"/>
                <a:gd name="connsiteX352" fmla="*/ 296266 w 951642"/>
                <a:gd name="connsiteY352" fmla="*/ 650796 h 927411"/>
                <a:gd name="connsiteX353" fmla="*/ 276606 w 951642"/>
                <a:gd name="connsiteY353" fmla="*/ 631137 h 927411"/>
                <a:gd name="connsiteX354" fmla="*/ 296266 w 951642"/>
                <a:gd name="connsiteY354" fmla="*/ 611477 h 927411"/>
                <a:gd name="connsiteX355" fmla="*/ 206493 w 951642"/>
                <a:gd name="connsiteY355" fmla="*/ 611477 h 927411"/>
                <a:gd name="connsiteX356" fmla="*/ 226152 w 951642"/>
                <a:gd name="connsiteY356" fmla="*/ 631137 h 927411"/>
                <a:gd name="connsiteX357" fmla="*/ 206493 w 951642"/>
                <a:gd name="connsiteY357" fmla="*/ 650796 h 927411"/>
                <a:gd name="connsiteX358" fmla="*/ 186833 w 951642"/>
                <a:gd name="connsiteY358" fmla="*/ 631137 h 927411"/>
                <a:gd name="connsiteX359" fmla="*/ 206493 w 951642"/>
                <a:gd name="connsiteY359" fmla="*/ 611477 h 927411"/>
                <a:gd name="connsiteX360" fmla="*/ 116710 w 951642"/>
                <a:gd name="connsiteY360" fmla="*/ 611477 h 927411"/>
                <a:gd name="connsiteX361" fmla="*/ 136369 w 951642"/>
                <a:gd name="connsiteY361" fmla="*/ 631137 h 927411"/>
                <a:gd name="connsiteX362" fmla="*/ 116710 w 951642"/>
                <a:gd name="connsiteY362" fmla="*/ 650796 h 927411"/>
                <a:gd name="connsiteX363" fmla="*/ 97050 w 951642"/>
                <a:gd name="connsiteY363" fmla="*/ 631137 h 927411"/>
                <a:gd name="connsiteX364" fmla="*/ 116710 w 951642"/>
                <a:gd name="connsiteY364" fmla="*/ 611477 h 927411"/>
                <a:gd name="connsiteX365" fmla="*/ 26937 w 951642"/>
                <a:gd name="connsiteY365" fmla="*/ 611477 h 927411"/>
                <a:gd name="connsiteX366" fmla="*/ 46596 w 951642"/>
                <a:gd name="connsiteY366" fmla="*/ 631137 h 927411"/>
                <a:gd name="connsiteX367" fmla="*/ 26937 w 951642"/>
                <a:gd name="connsiteY367" fmla="*/ 650796 h 927411"/>
                <a:gd name="connsiteX368" fmla="*/ 7277 w 951642"/>
                <a:gd name="connsiteY368" fmla="*/ 631137 h 927411"/>
                <a:gd name="connsiteX369" fmla="*/ 26937 w 951642"/>
                <a:gd name="connsiteY369" fmla="*/ 611477 h 927411"/>
                <a:gd name="connsiteX370" fmla="*/ 879815 w 951642"/>
                <a:gd name="connsiteY370" fmla="*/ 567805 h 927411"/>
                <a:gd name="connsiteX371" fmla="*/ 898265 w 951642"/>
                <a:gd name="connsiteY371" fmla="*/ 586255 h 927411"/>
                <a:gd name="connsiteX372" fmla="*/ 879815 w 951642"/>
                <a:gd name="connsiteY372" fmla="*/ 604705 h 927411"/>
                <a:gd name="connsiteX373" fmla="*/ 861365 w 951642"/>
                <a:gd name="connsiteY373" fmla="*/ 586255 h 927411"/>
                <a:gd name="connsiteX374" fmla="*/ 879815 w 951642"/>
                <a:gd name="connsiteY374" fmla="*/ 567805 h 927411"/>
                <a:gd name="connsiteX375" fmla="*/ 790032 w 951642"/>
                <a:gd name="connsiteY375" fmla="*/ 567805 h 927411"/>
                <a:gd name="connsiteX376" fmla="*/ 808482 w 951642"/>
                <a:gd name="connsiteY376" fmla="*/ 586255 h 927411"/>
                <a:gd name="connsiteX377" fmla="*/ 790032 w 951642"/>
                <a:gd name="connsiteY377" fmla="*/ 604705 h 927411"/>
                <a:gd name="connsiteX378" fmla="*/ 771582 w 951642"/>
                <a:gd name="connsiteY378" fmla="*/ 586255 h 927411"/>
                <a:gd name="connsiteX379" fmla="*/ 790032 w 951642"/>
                <a:gd name="connsiteY379" fmla="*/ 567805 h 927411"/>
                <a:gd name="connsiteX380" fmla="*/ 700269 w 951642"/>
                <a:gd name="connsiteY380" fmla="*/ 567805 h 927411"/>
                <a:gd name="connsiteX381" fmla="*/ 718719 w 951642"/>
                <a:gd name="connsiteY381" fmla="*/ 586255 h 927411"/>
                <a:gd name="connsiteX382" fmla="*/ 700269 w 951642"/>
                <a:gd name="connsiteY382" fmla="*/ 604705 h 927411"/>
                <a:gd name="connsiteX383" fmla="*/ 681819 w 951642"/>
                <a:gd name="connsiteY383" fmla="*/ 586255 h 927411"/>
                <a:gd name="connsiteX384" fmla="*/ 700269 w 951642"/>
                <a:gd name="connsiteY384" fmla="*/ 567805 h 927411"/>
                <a:gd name="connsiteX385" fmla="*/ 610486 w 951642"/>
                <a:gd name="connsiteY385" fmla="*/ 567805 h 927411"/>
                <a:gd name="connsiteX386" fmla="*/ 628936 w 951642"/>
                <a:gd name="connsiteY386" fmla="*/ 586255 h 927411"/>
                <a:gd name="connsiteX387" fmla="*/ 610486 w 951642"/>
                <a:gd name="connsiteY387" fmla="*/ 604705 h 927411"/>
                <a:gd name="connsiteX388" fmla="*/ 592036 w 951642"/>
                <a:gd name="connsiteY388" fmla="*/ 586255 h 927411"/>
                <a:gd name="connsiteX389" fmla="*/ 610486 w 951642"/>
                <a:gd name="connsiteY389" fmla="*/ 567805 h 927411"/>
                <a:gd name="connsiteX390" fmla="*/ 520703 w 951642"/>
                <a:gd name="connsiteY390" fmla="*/ 567805 h 927411"/>
                <a:gd name="connsiteX391" fmla="*/ 539153 w 951642"/>
                <a:gd name="connsiteY391" fmla="*/ 586255 h 927411"/>
                <a:gd name="connsiteX392" fmla="*/ 520703 w 951642"/>
                <a:gd name="connsiteY392" fmla="*/ 604705 h 927411"/>
                <a:gd name="connsiteX393" fmla="*/ 502253 w 951642"/>
                <a:gd name="connsiteY393" fmla="*/ 586255 h 927411"/>
                <a:gd name="connsiteX394" fmla="*/ 520703 w 951642"/>
                <a:gd name="connsiteY394" fmla="*/ 567805 h 927411"/>
                <a:gd name="connsiteX395" fmla="*/ 430930 w 951642"/>
                <a:gd name="connsiteY395" fmla="*/ 567805 h 927411"/>
                <a:gd name="connsiteX396" fmla="*/ 449380 w 951642"/>
                <a:gd name="connsiteY396" fmla="*/ 586255 h 927411"/>
                <a:gd name="connsiteX397" fmla="*/ 430930 w 951642"/>
                <a:gd name="connsiteY397" fmla="*/ 604705 h 927411"/>
                <a:gd name="connsiteX398" fmla="*/ 412480 w 951642"/>
                <a:gd name="connsiteY398" fmla="*/ 586255 h 927411"/>
                <a:gd name="connsiteX399" fmla="*/ 430930 w 951642"/>
                <a:gd name="connsiteY399" fmla="*/ 567805 h 927411"/>
                <a:gd name="connsiteX400" fmla="*/ 341157 w 951642"/>
                <a:gd name="connsiteY400" fmla="*/ 567805 h 927411"/>
                <a:gd name="connsiteX401" fmla="*/ 359607 w 951642"/>
                <a:gd name="connsiteY401" fmla="*/ 586255 h 927411"/>
                <a:gd name="connsiteX402" fmla="*/ 341157 w 951642"/>
                <a:gd name="connsiteY402" fmla="*/ 604705 h 927411"/>
                <a:gd name="connsiteX403" fmla="*/ 322707 w 951642"/>
                <a:gd name="connsiteY403" fmla="*/ 586255 h 927411"/>
                <a:gd name="connsiteX404" fmla="*/ 341157 w 951642"/>
                <a:gd name="connsiteY404" fmla="*/ 567805 h 927411"/>
                <a:gd name="connsiteX405" fmla="*/ 251374 w 951642"/>
                <a:gd name="connsiteY405" fmla="*/ 567805 h 927411"/>
                <a:gd name="connsiteX406" fmla="*/ 269824 w 951642"/>
                <a:gd name="connsiteY406" fmla="*/ 586255 h 927411"/>
                <a:gd name="connsiteX407" fmla="*/ 251374 w 951642"/>
                <a:gd name="connsiteY407" fmla="*/ 604705 h 927411"/>
                <a:gd name="connsiteX408" fmla="*/ 232924 w 951642"/>
                <a:gd name="connsiteY408" fmla="*/ 586255 h 927411"/>
                <a:gd name="connsiteX409" fmla="*/ 251374 w 951642"/>
                <a:gd name="connsiteY409" fmla="*/ 567805 h 927411"/>
                <a:gd name="connsiteX410" fmla="*/ 161601 w 951642"/>
                <a:gd name="connsiteY410" fmla="*/ 567805 h 927411"/>
                <a:gd name="connsiteX411" fmla="*/ 180051 w 951642"/>
                <a:gd name="connsiteY411" fmla="*/ 586255 h 927411"/>
                <a:gd name="connsiteX412" fmla="*/ 161601 w 951642"/>
                <a:gd name="connsiteY412" fmla="*/ 604705 h 927411"/>
                <a:gd name="connsiteX413" fmla="*/ 143151 w 951642"/>
                <a:gd name="connsiteY413" fmla="*/ 586255 h 927411"/>
                <a:gd name="connsiteX414" fmla="*/ 161601 w 951642"/>
                <a:gd name="connsiteY414" fmla="*/ 567805 h 927411"/>
                <a:gd name="connsiteX415" fmla="*/ 71828 w 951642"/>
                <a:gd name="connsiteY415" fmla="*/ 567805 h 927411"/>
                <a:gd name="connsiteX416" fmla="*/ 90278 w 951642"/>
                <a:gd name="connsiteY416" fmla="*/ 586255 h 927411"/>
                <a:gd name="connsiteX417" fmla="*/ 71828 w 951642"/>
                <a:gd name="connsiteY417" fmla="*/ 604705 h 927411"/>
                <a:gd name="connsiteX418" fmla="*/ 53378 w 951642"/>
                <a:gd name="connsiteY418" fmla="*/ 586255 h 927411"/>
                <a:gd name="connsiteX419" fmla="*/ 71828 w 951642"/>
                <a:gd name="connsiteY419" fmla="*/ 567805 h 927411"/>
                <a:gd name="connsiteX420" fmla="*/ 475822 w 951642"/>
                <a:gd name="connsiteY420" fmla="*/ 524133 h 927411"/>
                <a:gd name="connsiteX421" fmla="*/ 493052 w 951642"/>
                <a:gd name="connsiteY421" fmla="*/ 541364 h 927411"/>
                <a:gd name="connsiteX422" fmla="*/ 475822 w 951642"/>
                <a:gd name="connsiteY422" fmla="*/ 558594 h 927411"/>
                <a:gd name="connsiteX423" fmla="*/ 458591 w 951642"/>
                <a:gd name="connsiteY423" fmla="*/ 541364 h 927411"/>
                <a:gd name="connsiteX424" fmla="*/ 475822 w 951642"/>
                <a:gd name="connsiteY424" fmla="*/ 524133 h 927411"/>
                <a:gd name="connsiteX425" fmla="*/ 26937 w 951642"/>
                <a:gd name="connsiteY425" fmla="*/ 524133 h 927411"/>
                <a:gd name="connsiteX426" fmla="*/ 44167 w 951642"/>
                <a:gd name="connsiteY426" fmla="*/ 541364 h 927411"/>
                <a:gd name="connsiteX427" fmla="*/ 26937 w 951642"/>
                <a:gd name="connsiteY427" fmla="*/ 558594 h 927411"/>
                <a:gd name="connsiteX428" fmla="*/ 9706 w 951642"/>
                <a:gd name="connsiteY428" fmla="*/ 541364 h 927411"/>
                <a:gd name="connsiteX429" fmla="*/ 26937 w 951642"/>
                <a:gd name="connsiteY429" fmla="*/ 524133 h 927411"/>
                <a:gd name="connsiteX430" fmla="*/ 924706 w 951642"/>
                <a:gd name="connsiteY430" fmla="*/ 524123 h 927411"/>
                <a:gd name="connsiteX431" fmla="*/ 941946 w 951642"/>
                <a:gd name="connsiteY431" fmla="*/ 541363 h 927411"/>
                <a:gd name="connsiteX432" fmla="*/ 924706 w 951642"/>
                <a:gd name="connsiteY432" fmla="*/ 558604 h 927411"/>
                <a:gd name="connsiteX433" fmla="*/ 907466 w 951642"/>
                <a:gd name="connsiteY433" fmla="*/ 541363 h 927411"/>
                <a:gd name="connsiteX434" fmla="*/ 924706 w 951642"/>
                <a:gd name="connsiteY434" fmla="*/ 524123 h 927411"/>
                <a:gd name="connsiteX435" fmla="*/ 834923 w 951642"/>
                <a:gd name="connsiteY435" fmla="*/ 524123 h 927411"/>
                <a:gd name="connsiteX436" fmla="*/ 852164 w 951642"/>
                <a:gd name="connsiteY436" fmla="*/ 541363 h 927411"/>
                <a:gd name="connsiteX437" fmla="*/ 834923 w 951642"/>
                <a:gd name="connsiteY437" fmla="*/ 558604 h 927411"/>
                <a:gd name="connsiteX438" fmla="*/ 817683 w 951642"/>
                <a:gd name="connsiteY438" fmla="*/ 541363 h 927411"/>
                <a:gd name="connsiteX439" fmla="*/ 834923 w 951642"/>
                <a:gd name="connsiteY439" fmla="*/ 524123 h 927411"/>
                <a:gd name="connsiteX440" fmla="*/ 745150 w 951642"/>
                <a:gd name="connsiteY440" fmla="*/ 524123 h 927411"/>
                <a:gd name="connsiteX441" fmla="*/ 762391 w 951642"/>
                <a:gd name="connsiteY441" fmla="*/ 541363 h 927411"/>
                <a:gd name="connsiteX442" fmla="*/ 745150 w 951642"/>
                <a:gd name="connsiteY442" fmla="*/ 558604 h 927411"/>
                <a:gd name="connsiteX443" fmla="*/ 727910 w 951642"/>
                <a:gd name="connsiteY443" fmla="*/ 541363 h 927411"/>
                <a:gd name="connsiteX444" fmla="*/ 745150 w 951642"/>
                <a:gd name="connsiteY444" fmla="*/ 524123 h 927411"/>
                <a:gd name="connsiteX445" fmla="*/ 655367 w 951642"/>
                <a:gd name="connsiteY445" fmla="*/ 524123 h 927411"/>
                <a:gd name="connsiteX446" fmla="*/ 672607 w 951642"/>
                <a:gd name="connsiteY446" fmla="*/ 541363 h 927411"/>
                <a:gd name="connsiteX447" fmla="*/ 655367 w 951642"/>
                <a:gd name="connsiteY447" fmla="*/ 558604 h 927411"/>
                <a:gd name="connsiteX448" fmla="*/ 638127 w 951642"/>
                <a:gd name="connsiteY448" fmla="*/ 541363 h 927411"/>
                <a:gd name="connsiteX449" fmla="*/ 655367 w 951642"/>
                <a:gd name="connsiteY449" fmla="*/ 524123 h 927411"/>
                <a:gd name="connsiteX450" fmla="*/ 565594 w 951642"/>
                <a:gd name="connsiteY450" fmla="*/ 524123 h 927411"/>
                <a:gd name="connsiteX451" fmla="*/ 582834 w 951642"/>
                <a:gd name="connsiteY451" fmla="*/ 541363 h 927411"/>
                <a:gd name="connsiteX452" fmla="*/ 565594 w 951642"/>
                <a:gd name="connsiteY452" fmla="*/ 558604 h 927411"/>
                <a:gd name="connsiteX453" fmla="*/ 548354 w 951642"/>
                <a:gd name="connsiteY453" fmla="*/ 541363 h 927411"/>
                <a:gd name="connsiteX454" fmla="*/ 565594 w 951642"/>
                <a:gd name="connsiteY454" fmla="*/ 524123 h 927411"/>
                <a:gd name="connsiteX455" fmla="*/ 386048 w 951642"/>
                <a:gd name="connsiteY455" fmla="*/ 524123 h 927411"/>
                <a:gd name="connsiteX456" fmla="*/ 403289 w 951642"/>
                <a:gd name="connsiteY456" fmla="*/ 541363 h 927411"/>
                <a:gd name="connsiteX457" fmla="*/ 386048 w 951642"/>
                <a:gd name="connsiteY457" fmla="*/ 558604 h 927411"/>
                <a:gd name="connsiteX458" fmla="*/ 368808 w 951642"/>
                <a:gd name="connsiteY458" fmla="*/ 541363 h 927411"/>
                <a:gd name="connsiteX459" fmla="*/ 386048 w 951642"/>
                <a:gd name="connsiteY459" fmla="*/ 524123 h 927411"/>
                <a:gd name="connsiteX460" fmla="*/ 296265 w 951642"/>
                <a:gd name="connsiteY460" fmla="*/ 524123 h 927411"/>
                <a:gd name="connsiteX461" fmla="*/ 313506 w 951642"/>
                <a:gd name="connsiteY461" fmla="*/ 541363 h 927411"/>
                <a:gd name="connsiteX462" fmla="*/ 296265 w 951642"/>
                <a:gd name="connsiteY462" fmla="*/ 558604 h 927411"/>
                <a:gd name="connsiteX463" fmla="*/ 279025 w 951642"/>
                <a:gd name="connsiteY463" fmla="*/ 541363 h 927411"/>
                <a:gd name="connsiteX464" fmla="*/ 296265 w 951642"/>
                <a:gd name="connsiteY464" fmla="*/ 524123 h 927411"/>
                <a:gd name="connsiteX465" fmla="*/ 206492 w 951642"/>
                <a:gd name="connsiteY465" fmla="*/ 524123 h 927411"/>
                <a:gd name="connsiteX466" fmla="*/ 223733 w 951642"/>
                <a:gd name="connsiteY466" fmla="*/ 541363 h 927411"/>
                <a:gd name="connsiteX467" fmla="*/ 206492 w 951642"/>
                <a:gd name="connsiteY467" fmla="*/ 558604 h 927411"/>
                <a:gd name="connsiteX468" fmla="*/ 189252 w 951642"/>
                <a:gd name="connsiteY468" fmla="*/ 541363 h 927411"/>
                <a:gd name="connsiteX469" fmla="*/ 206492 w 951642"/>
                <a:gd name="connsiteY469" fmla="*/ 524123 h 927411"/>
                <a:gd name="connsiteX470" fmla="*/ 116710 w 951642"/>
                <a:gd name="connsiteY470" fmla="*/ 524123 h 927411"/>
                <a:gd name="connsiteX471" fmla="*/ 133950 w 951642"/>
                <a:gd name="connsiteY471" fmla="*/ 541363 h 927411"/>
                <a:gd name="connsiteX472" fmla="*/ 116710 w 951642"/>
                <a:gd name="connsiteY472" fmla="*/ 558604 h 927411"/>
                <a:gd name="connsiteX473" fmla="*/ 99470 w 951642"/>
                <a:gd name="connsiteY473" fmla="*/ 541363 h 927411"/>
                <a:gd name="connsiteX474" fmla="*/ 116710 w 951642"/>
                <a:gd name="connsiteY474" fmla="*/ 524123 h 927411"/>
                <a:gd name="connsiteX475" fmla="*/ 879815 w 951642"/>
                <a:gd name="connsiteY475" fmla="*/ 480460 h 927411"/>
                <a:gd name="connsiteX476" fmla="*/ 895836 w 951642"/>
                <a:gd name="connsiteY476" fmla="*/ 496481 h 927411"/>
                <a:gd name="connsiteX477" fmla="*/ 879815 w 951642"/>
                <a:gd name="connsiteY477" fmla="*/ 512502 h 927411"/>
                <a:gd name="connsiteX478" fmla="*/ 863794 w 951642"/>
                <a:gd name="connsiteY478" fmla="*/ 496481 h 927411"/>
                <a:gd name="connsiteX479" fmla="*/ 879815 w 951642"/>
                <a:gd name="connsiteY479" fmla="*/ 480460 h 927411"/>
                <a:gd name="connsiteX480" fmla="*/ 790042 w 951642"/>
                <a:gd name="connsiteY480" fmla="*/ 480460 h 927411"/>
                <a:gd name="connsiteX481" fmla="*/ 806063 w 951642"/>
                <a:gd name="connsiteY481" fmla="*/ 496481 h 927411"/>
                <a:gd name="connsiteX482" fmla="*/ 790042 w 951642"/>
                <a:gd name="connsiteY482" fmla="*/ 512502 h 927411"/>
                <a:gd name="connsiteX483" fmla="*/ 774021 w 951642"/>
                <a:gd name="connsiteY483" fmla="*/ 496481 h 927411"/>
                <a:gd name="connsiteX484" fmla="*/ 790042 w 951642"/>
                <a:gd name="connsiteY484" fmla="*/ 480460 h 927411"/>
                <a:gd name="connsiteX485" fmla="*/ 700259 w 951642"/>
                <a:gd name="connsiteY485" fmla="*/ 480460 h 927411"/>
                <a:gd name="connsiteX486" fmla="*/ 716280 w 951642"/>
                <a:gd name="connsiteY486" fmla="*/ 496481 h 927411"/>
                <a:gd name="connsiteX487" fmla="*/ 700259 w 951642"/>
                <a:gd name="connsiteY487" fmla="*/ 512502 h 927411"/>
                <a:gd name="connsiteX488" fmla="*/ 684238 w 951642"/>
                <a:gd name="connsiteY488" fmla="*/ 496481 h 927411"/>
                <a:gd name="connsiteX489" fmla="*/ 700259 w 951642"/>
                <a:gd name="connsiteY489" fmla="*/ 480460 h 927411"/>
                <a:gd name="connsiteX490" fmla="*/ 610486 w 951642"/>
                <a:gd name="connsiteY490" fmla="*/ 480460 h 927411"/>
                <a:gd name="connsiteX491" fmla="*/ 626507 w 951642"/>
                <a:gd name="connsiteY491" fmla="*/ 496481 h 927411"/>
                <a:gd name="connsiteX492" fmla="*/ 610486 w 951642"/>
                <a:gd name="connsiteY492" fmla="*/ 512502 h 927411"/>
                <a:gd name="connsiteX493" fmla="*/ 594465 w 951642"/>
                <a:gd name="connsiteY493" fmla="*/ 496481 h 927411"/>
                <a:gd name="connsiteX494" fmla="*/ 610486 w 951642"/>
                <a:gd name="connsiteY494" fmla="*/ 480460 h 927411"/>
                <a:gd name="connsiteX495" fmla="*/ 520703 w 951642"/>
                <a:gd name="connsiteY495" fmla="*/ 480460 h 927411"/>
                <a:gd name="connsiteX496" fmla="*/ 536724 w 951642"/>
                <a:gd name="connsiteY496" fmla="*/ 496481 h 927411"/>
                <a:gd name="connsiteX497" fmla="*/ 520703 w 951642"/>
                <a:gd name="connsiteY497" fmla="*/ 512502 h 927411"/>
                <a:gd name="connsiteX498" fmla="*/ 504682 w 951642"/>
                <a:gd name="connsiteY498" fmla="*/ 496481 h 927411"/>
                <a:gd name="connsiteX499" fmla="*/ 520703 w 951642"/>
                <a:gd name="connsiteY499" fmla="*/ 480460 h 927411"/>
                <a:gd name="connsiteX500" fmla="*/ 430930 w 951642"/>
                <a:gd name="connsiteY500" fmla="*/ 480460 h 927411"/>
                <a:gd name="connsiteX501" fmla="*/ 446951 w 951642"/>
                <a:gd name="connsiteY501" fmla="*/ 496481 h 927411"/>
                <a:gd name="connsiteX502" fmla="*/ 430930 w 951642"/>
                <a:gd name="connsiteY502" fmla="*/ 512502 h 927411"/>
                <a:gd name="connsiteX503" fmla="*/ 414909 w 951642"/>
                <a:gd name="connsiteY503" fmla="*/ 496481 h 927411"/>
                <a:gd name="connsiteX504" fmla="*/ 430930 w 951642"/>
                <a:gd name="connsiteY504" fmla="*/ 480460 h 927411"/>
                <a:gd name="connsiteX505" fmla="*/ 161601 w 951642"/>
                <a:gd name="connsiteY505" fmla="*/ 480460 h 927411"/>
                <a:gd name="connsiteX506" fmla="*/ 177622 w 951642"/>
                <a:gd name="connsiteY506" fmla="*/ 496481 h 927411"/>
                <a:gd name="connsiteX507" fmla="*/ 161601 w 951642"/>
                <a:gd name="connsiteY507" fmla="*/ 512502 h 927411"/>
                <a:gd name="connsiteX508" fmla="*/ 145580 w 951642"/>
                <a:gd name="connsiteY508" fmla="*/ 496481 h 927411"/>
                <a:gd name="connsiteX509" fmla="*/ 161601 w 951642"/>
                <a:gd name="connsiteY509" fmla="*/ 480460 h 927411"/>
                <a:gd name="connsiteX510" fmla="*/ 71828 w 951642"/>
                <a:gd name="connsiteY510" fmla="*/ 480460 h 927411"/>
                <a:gd name="connsiteX511" fmla="*/ 87849 w 951642"/>
                <a:gd name="connsiteY511" fmla="*/ 496481 h 927411"/>
                <a:gd name="connsiteX512" fmla="*/ 71828 w 951642"/>
                <a:gd name="connsiteY512" fmla="*/ 512502 h 927411"/>
                <a:gd name="connsiteX513" fmla="*/ 55807 w 951642"/>
                <a:gd name="connsiteY513" fmla="*/ 496481 h 927411"/>
                <a:gd name="connsiteX514" fmla="*/ 71828 w 951642"/>
                <a:gd name="connsiteY514" fmla="*/ 480460 h 927411"/>
                <a:gd name="connsiteX515" fmla="*/ 341157 w 951642"/>
                <a:gd name="connsiteY515" fmla="*/ 480451 h 927411"/>
                <a:gd name="connsiteX516" fmla="*/ 357187 w 951642"/>
                <a:gd name="connsiteY516" fmla="*/ 496482 h 927411"/>
                <a:gd name="connsiteX517" fmla="*/ 341157 w 951642"/>
                <a:gd name="connsiteY517" fmla="*/ 512512 h 927411"/>
                <a:gd name="connsiteX518" fmla="*/ 325126 w 951642"/>
                <a:gd name="connsiteY518" fmla="*/ 496482 h 927411"/>
                <a:gd name="connsiteX519" fmla="*/ 341157 w 951642"/>
                <a:gd name="connsiteY519" fmla="*/ 480451 h 927411"/>
                <a:gd name="connsiteX520" fmla="*/ 251375 w 951642"/>
                <a:gd name="connsiteY520" fmla="*/ 480451 h 927411"/>
                <a:gd name="connsiteX521" fmla="*/ 267405 w 951642"/>
                <a:gd name="connsiteY521" fmla="*/ 496482 h 927411"/>
                <a:gd name="connsiteX522" fmla="*/ 251375 w 951642"/>
                <a:gd name="connsiteY522" fmla="*/ 512512 h 927411"/>
                <a:gd name="connsiteX523" fmla="*/ 235344 w 951642"/>
                <a:gd name="connsiteY523" fmla="*/ 496482 h 927411"/>
                <a:gd name="connsiteX524" fmla="*/ 251375 w 951642"/>
                <a:gd name="connsiteY524" fmla="*/ 480451 h 927411"/>
                <a:gd name="connsiteX525" fmla="*/ 924706 w 951642"/>
                <a:gd name="connsiteY525" fmla="*/ 436769 h 927411"/>
                <a:gd name="connsiteX526" fmla="*/ 939518 w 951642"/>
                <a:gd name="connsiteY526" fmla="*/ 451580 h 927411"/>
                <a:gd name="connsiteX527" fmla="*/ 924706 w 951642"/>
                <a:gd name="connsiteY527" fmla="*/ 466392 h 927411"/>
                <a:gd name="connsiteX528" fmla="*/ 909895 w 951642"/>
                <a:gd name="connsiteY528" fmla="*/ 451580 h 927411"/>
                <a:gd name="connsiteX529" fmla="*/ 924706 w 951642"/>
                <a:gd name="connsiteY529" fmla="*/ 436769 h 927411"/>
                <a:gd name="connsiteX530" fmla="*/ 834923 w 951642"/>
                <a:gd name="connsiteY530" fmla="*/ 436769 h 927411"/>
                <a:gd name="connsiteX531" fmla="*/ 849735 w 951642"/>
                <a:gd name="connsiteY531" fmla="*/ 451580 h 927411"/>
                <a:gd name="connsiteX532" fmla="*/ 834923 w 951642"/>
                <a:gd name="connsiteY532" fmla="*/ 466392 h 927411"/>
                <a:gd name="connsiteX533" fmla="*/ 820112 w 951642"/>
                <a:gd name="connsiteY533" fmla="*/ 451580 h 927411"/>
                <a:gd name="connsiteX534" fmla="*/ 834923 w 951642"/>
                <a:gd name="connsiteY534" fmla="*/ 436769 h 927411"/>
                <a:gd name="connsiteX535" fmla="*/ 745150 w 951642"/>
                <a:gd name="connsiteY535" fmla="*/ 436769 h 927411"/>
                <a:gd name="connsiteX536" fmla="*/ 759962 w 951642"/>
                <a:gd name="connsiteY536" fmla="*/ 451580 h 927411"/>
                <a:gd name="connsiteX537" fmla="*/ 745150 w 951642"/>
                <a:gd name="connsiteY537" fmla="*/ 466392 h 927411"/>
                <a:gd name="connsiteX538" fmla="*/ 730339 w 951642"/>
                <a:gd name="connsiteY538" fmla="*/ 451580 h 927411"/>
                <a:gd name="connsiteX539" fmla="*/ 745150 w 951642"/>
                <a:gd name="connsiteY539" fmla="*/ 436769 h 927411"/>
                <a:gd name="connsiteX540" fmla="*/ 655377 w 951642"/>
                <a:gd name="connsiteY540" fmla="*/ 436769 h 927411"/>
                <a:gd name="connsiteX541" fmla="*/ 670189 w 951642"/>
                <a:gd name="connsiteY541" fmla="*/ 451580 h 927411"/>
                <a:gd name="connsiteX542" fmla="*/ 655377 w 951642"/>
                <a:gd name="connsiteY542" fmla="*/ 466392 h 927411"/>
                <a:gd name="connsiteX543" fmla="*/ 640566 w 951642"/>
                <a:gd name="connsiteY543" fmla="*/ 451580 h 927411"/>
                <a:gd name="connsiteX544" fmla="*/ 655377 w 951642"/>
                <a:gd name="connsiteY544" fmla="*/ 436769 h 927411"/>
                <a:gd name="connsiteX545" fmla="*/ 565594 w 951642"/>
                <a:gd name="connsiteY545" fmla="*/ 436769 h 927411"/>
                <a:gd name="connsiteX546" fmla="*/ 580406 w 951642"/>
                <a:gd name="connsiteY546" fmla="*/ 451580 h 927411"/>
                <a:gd name="connsiteX547" fmla="*/ 565594 w 951642"/>
                <a:gd name="connsiteY547" fmla="*/ 466392 h 927411"/>
                <a:gd name="connsiteX548" fmla="*/ 550783 w 951642"/>
                <a:gd name="connsiteY548" fmla="*/ 451580 h 927411"/>
                <a:gd name="connsiteX549" fmla="*/ 565594 w 951642"/>
                <a:gd name="connsiteY549" fmla="*/ 436769 h 927411"/>
                <a:gd name="connsiteX550" fmla="*/ 475821 w 951642"/>
                <a:gd name="connsiteY550" fmla="*/ 436769 h 927411"/>
                <a:gd name="connsiteX551" fmla="*/ 490633 w 951642"/>
                <a:gd name="connsiteY551" fmla="*/ 451580 h 927411"/>
                <a:gd name="connsiteX552" fmla="*/ 475821 w 951642"/>
                <a:gd name="connsiteY552" fmla="*/ 466392 h 927411"/>
                <a:gd name="connsiteX553" fmla="*/ 461010 w 951642"/>
                <a:gd name="connsiteY553" fmla="*/ 451580 h 927411"/>
                <a:gd name="connsiteX554" fmla="*/ 475821 w 951642"/>
                <a:gd name="connsiteY554" fmla="*/ 436769 h 927411"/>
                <a:gd name="connsiteX555" fmla="*/ 386038 w 951642"/>
                <a:gd name="connsiteY555" fmla="*/ 436769 h 927411"/>
                <a:gd name="connsiteX556" fmla="*/ 400850 w 951642"/>
                <a:gd name="connsiteY556" fmla="*/ 451580 h 927411"/>
                <a:gd name="connsiteX557" fmla="*/ 386038 w 951642"/>
                <a:gd name="connsiteY557" fmla="*/ 466392 h 927411"/>
                <a:gd name="connsiteX558" fmla="*/ 371227 w 951642"/>
                <a:gd name="connsiteY558" fmla="*/ 451580 h 927411"/>
                <a:gd name="connsiteX559" fmla="*/ 386038 w 951642"/>
                <a:gd name="connsiteY559" fmla="*/ 436769 h 927411"/>
                <a:gd name="connsiteX560" fmla="*/ 296265 w 951642"/>
                <a:gd name="connsiteY560" fmla="*/ 436769 h 927411"/>
                <a:gd name="connsiteX561" fmla="*/ 311077 w 951642"/>
                <a:gd name="connsiteY561" fmla="*/ 451580 h 927411"/>
                <a:gd name="connsiteX562" fmla="*/ 296265 w 951642"/>
                <a:gd name="connsiteY562" fmla="*/ 466392 h 927411"/>
                <a:gd name="connsiteX563" fmla="*/ 281454 w 951642"/>
                <a:gd name="connsiteY563" fmla="*/ 451580 h 927411"/>
                <a:gd name="connsiteX564" fmla="*/ 296265 w 951642"/>
                <a:gd name="connsiteY564" fmla="*/ 436769 h 927411"/>
                <a:gd name="connsiteX565" fmla="*/ 206492 w 951642"/>
                <a:gd name="connsiteY565" fmla="*/ 436769 h 927411"/>
                <a:gd name="connsiteX566" fmla="*/ 221304 w 951642"/>
                <a:gd name="connsiteY566" fmla="*/ 451580 h 927411"/>
                <a:gd name="connsiteX567" fmla="*/ 206492 w 951642"/>
                <a:gd name="connsiteY567" fmla="*/ 466392 h 927411"/>
                <a:gd name="connsiteX568" fmla="*/ 191681 w 951642"/>
                <a:gd name="connsiteY568" fmla="*/ 451580 h 927411"/>
                <a:gd name="connsiteX569" fmla="*/ 206492 w 951642"/>
                <a:gd name="connsiteY569" fmla="*/ 436769 h 927411"/>
                <a:gd name="connsiteX570" fmla="*/ 116709 w 951642"/>
                <a:gd name="connsiteY570" fmla="*/ 436769 h 927411"/>
                <a:gd name="connsiteX571" fmla="*/ 131521 w 951642"/>
                <a:gd name="connsiteY571" fmla="*/ 451580 h 927411"/>
                <a:gd name="connsiteX572" fmla="*/ 116709 w 951642"/>
                <a:gd name="connsiteY572" fmla="*/ 466392 h 927411"/>
                <a:gd name="connsiteX573" fmla="*/ 101898 w 951642"/>
                <a:gd name="connsiteY573" fmla="*/ 451580 h 927411"/>
                <a:gd name="connsiteX574" fmla="*/ 116709 w 951642"/>
                <a:gd name="connsiteY574" fmla="*/ 436769 h 927411"/>
                <a:gd name="connsiteX575" fmla="*/ 26936 w 951642"/>
                <a:gd name="connsiteY575" fmla="*/ 436769 h 927411"/>
                <a:gd name="connsiteX576" fmla="*/ 41748 w 951642"/>
                <a:gd name="connsiteY576" fmla="*/ 451580 h 927411"/>
                <a:gd name="connsiteX577" fmla="*/ 26936 w 951642"/>
                <a:gd name="connsiteY577" fmla="*/ 466392 h 927411"/>
                <a:gd name="connsiteX578" fmla="*/ 12125 w 951642"/>
                <a:gd name="connsiteY578" fmla="*/ 451580 h 927411"/>
                <a:gd name="connsiteX579" fmla="*/ 26936 w 951642"/>
                <a:gd name="connsiteY579" fmla="*/ 436769 h 927411"/>
                <a:gd name="connsiteX580" fmla="*/ 251374 w 951642"/>
                <a:gd name="connsiteY580" fmla="*/ 393107 h 927411"/>
                <a:gd name="connsiteX581" fmla="*/ 264966 w 951642"/>
                <a:gd name="connsiteY581" fmla="*/ 406699 h 927411"/>
                <a:gd name="connsiteX582" fmla="*/ 251374 w 951642"/>
                <a:gd name="connsiteY582" fmla="*/ 420291 h 927411"/>
                <a:gd name="connsiteX583" fmla="*/ 237782 w 951642"/>
                <a:gd name="connsiteY583" fmla="*/ 406699 h 927411"/>
                <a:gd name="connsiteX584" fmla="*/ 251374 w 951642"/>
                <a:gd name="connsiteY584" fmla="*/ 393107 h 927411"/>
                <a:gd name="connsiteX585" fmla="*/ 879815 w 951642"/>
                <a:gd name="connsiteY585" fmla="*/ 393097 h 927411"/>
                <a:gd name="connsiteX586" fmla="*/ 893416 w 951642"/>
                <a:gd name="connsiteY586" fmla="*/ 406699 h 927411"/>
                <a:gd name="connsiteX587" fmla="*/ 879815 w 951642"/>
                <a:gd name="connsiteY587" fmla="*/ 420300 h 927411"/>
                <a:gd name="connsiteX588" fmla="*/ 866213 w 951642"/>
                <a:gd name="connsiteY588" fmla="*/ 406699 h 927411"/>
                <a:gd name="connsiteX589" fmla="*/ 879815 w 951642"/>
                <a:gd name="connsiteY589" fmla="*/ 393097 h 927411"/>
                <a:gd name="connsiteX590" fmla="*/ 790042 w 951642"/>
                <a:gd name="connsiteY590" fmla="*/ 393097 h 927411"/>
                <a:gd name="connsiteX591" fmla="*/ 803643 w 951642"/>
                <a:gd name="connsiteY591" fmla="*/ 406699 h 927411"/>
                <a:gd name="connsiteX592" fmla="*/ 790042 w 951642"/>
                <a:gd name="connsiteY592" fmla="*/ 420300 h 927411"/>
                <a:gd name="connsiteX593" fmla="*/ 776440 w 951642"/>
                <a:gd name="connsiteY593" fmla="*/ 406699 h 927411"/>
                <a:gd name="connsiteX594" fmla="*/ 790042 w 951642"/>
                <a:gd name="connsiteY594" fmla="*/ 393097 h 927411"/>
                <a:gd name="connsiteX595" fmla="*/ 700259 w 951642"/>
                <a:gd name="connsiteY595" fmla="*/ 393097 h 927411"/>
                <a:gd name="connsiteX596" fmla="*/ 713860 w 951642"/>
                <a:gd name="connsiteY596" fmla="*/ 406699 h 927411"/>
                <a:gd name="connsiteX597" fmla="*/ 700259 w 951642"/>
                <a:gd name="connsiteY597" fmla="*/ 420300 h 927411"/>
                <a:gd name="connsiteX598" fmla="*/ 686657 w 951642"/>
                <a:gd name="connsiteY598" fmla="*/ 406699 h 927411"/>
                <a:gd name="connsiteX599" fmla="*/ 700259 w 951642"/>
                <a:gd name="connsiteY599" fmla="*/ 393097 h 927411"/>
                <a:gd name="connsiteX600" fmla="*/ 610486 w 951642"/>
                <a:gd name="connsiteY600" fmla="*/ 393097 h 927411"/>
                <a:gd name="connsiteX601" fmla="*/ 624087 w 951642"/>
                <a:gd name="connsiteY601" fmla="*/ 406699 h 927411"/>
                <a:gd name="connsiteX602" fmla="*/ 610486 w 951642"/>
                <a:gd name="connsiteY602" fmla="*/ 420300 h 927411"/>
                <a:gd name="connsiteX603" fmla="*/ 596884 w 951642"/>
                <a:gd name="connsiteY603" fmla="*/ 406699 h 927411"/>
                <a:gd name="connsiteX604" fmla="*/ 610486 w 951642"/>
                <a:gd name="connsiteY604" fmla="*/ 393097 h 927411"/>
                <a:gd name="connsiteX605" fmla="*/ 520703 w 951642"/>
                <a:gd name="connsiteY605" fmla="*/ 393097 h 927411"/>
                <a:gd name="connsiteX606" fmla="*/ 534304 w 951642"/>
                <a:gd name="connsiteY606" fmla="*/ 406699 h 927411"/>
                <a:gd name="connsiteX607" fmla="*/ 520703 w 951642"/>
                <a:gd name="connsiteY607" fmla="*/ 420300 h 927411"/>
                <a:gd name="connsiteX608" fmla="*/ 507101 w 951642"/>
                <a:gd name="connsiteY608" fmla="*/ 406699 h 927411"/>
                <a:gd name="connsiteX609" fmla="*/ 520703 w 951642"/>
                <a:gd name="connsiteY609" fmla="*/ 393097 h 927411"/>
                <a:gd name="connsiteX610" fmla="*/ 430930 w 951642"/>
                <a:gd name="connsiteY610" fmla="*/ 393097 h 927411"/>
                <a:gd name="connsiteX611" fmla="*/ 444531 w 951642"/>
                <a:gd name="connsiteY611" fmla="*/ 406699 h 927411"/>
                <a:gd name="connsiteX612" fmla="*/ 430930 w 951642"/>
                <a:gd name="connsiteY612" fmla="*/ 420300 h 927411"/>
                <a:gd name="connsiteX613" fmla="*/ 417328 w 951642"/>
                <a:gd name="connsiteY613" fmla="*/ 406699 h 927411"/>
                <a:gd name="connsiteX614" fmla="*/ 430930 w 951642"/>
                <a:gd name="connsiteY614" fmla="*/ 393097 h 927411"/>
                <a:gd name="connsiteX615" fmla="*/ 341157 w 951642"/>
                <a:gd name="connsiteY615" fmla="*/ 393097 h 927411"/>
                <a:gd name="connsiteX616" fmla="*/ 354758 w 951642"/>
                <a:gd name="connsiteY616" fmla="*/ 406699 h 927411"/>
                <a:gd name="connsiteX617" fmla="*/ 341157 w 951642"/>
                <a:gd name="connsiteY617" fmla="*/ 420300 h 927411"/>
                <a:gd name="connsiteX618" fmla="*/ 327555 w 951642"/>
                <a:gd name="connsiteY618" fmla="*/ 406699 h 927411"/>
                <a:gd name="connsiteX619" fmla="*/ 341157 w 951642"/>
                <a:gd name="connsiteY619" fmla="*/ 393097 h 927411"/>
                <a:gd name="connsiteX620" fmla="*/ 161601 w 951642"/>
                <a:gd name="connsiteY620" fmla="*/ 393097 h 927411"/>
                <a:gd name="connsiteX621" fmla="*/ 175202 w 951642"/>
                <a:gd name="connsiteY621" fmla="*/ 406699 h 927411"/>
                <a:gd name="connsiteX622" fmla="*/ 161601 w 951642"/>
                <a:gd name="connsiteY622" fmla="*/ 420300 h 927411"/>
                <a:gd name="connsiteX623" fmla="*/ 147999 w 951642"/>
                <a:gd name="connsiteY623" fmla="*/ 406699 h 927411"/>
                <a:gd name="connsiteX624" fmla="*/ 161601 w 951642"/>
                <a:gd name="connsiteY624" fmla="*/ 393097 h 927411"/>
                <a:gd name="connsiteX625" fmla="*/ 71828 w 951642"/>
                <a:gd name="connsiteY625" fmla="*/ 393097 h 927411"/>
                <a:gd name="connsiteX626" fmla="*/ 85429 w 951642"/>
                <a:gd name="connsiteY626" fmla="*/ 406699 h 927411"/>
                <a:gd name="connsiteX627" fmla="*/ 71828 w 951642"/>
                <a:gd name="connsiteY627" fmla="*/ 420300 h 927411"/>
                <a:gd name="connsiteX628" fmla="*/ 58226 w 951642"/>
                <a:gd name="connsiteY628" fmla="*/ 406699 h 927411"/>
                <a:gd name="connsiteX629" fmla="*/ 71828 w 951642"/>
                <a:gd name="connsiteY629" fmla="*/ 393097 h 927411"/>
                <a:gd name="connsiteX630" fmla="*/ 296266 w 951642"/>
                <a:gd name="connsiteY630" fmla="*/ 349425 h 927411"/>
                <a:gd name="connsiteX631" fmla="*/ 308648 w 951642"/>
                <a:gd name="connsiteY631" fmla="*/ 361807 h 927411"/>
                <a:gd name="connsiteX632" fmla="*/ 296266 w 951642"/>
                <a:gd name="connsiteY632" fmla="*/ 374190 h 927411"/>
                <a:gd name="connsiteX633" fmla="*/ 283883 w 951642"/>
                <a:gd name="connsiteY633" fmla="*/ 361807 h 927411"/>
                <a:gd name="connsiteX634" fmla="*/ 296266 w 951642"/>
                <a:gd name="connsiteY634" fmla="*/ 349425 h 927411"/>
                <a:gd name="connsiteX635" fmla="*/ 924697 w 951642"/>
                <a:gd name="connsiteY635" fmla="*/ 349415 h 927411"/>
                <a:gd name="connsiteX636" fmla="*/ 937089 w 951642"/>
                <a:gd name="connsiteY636" fmla="*/ 361807 h 927411"/>
                <a:gd name="connsiteX637" fmla="*/ 924697 w 951642"/>
                <a:gd name="connsiteY637" fmla="*/ 374199 h 927411"/>
                <a:gd name="connsiteX638" fmla="*/ 912305 w 951642"/>
                <a:gd name="connsiteY638" fmla="*/ 361807 h 927411"/>
                <a:gd name="connsiteX639" fmla="*/ 924697 w 951642"/>
                <a:gd name="connsiteY639" fmla="*/ 349415 h 927411"/>
                <a:gd name="connsiteX640" fmla="*/ 834923 w 951642"/>
                <a:gd name="connsiteY640" fmla="*/ 349415 h 927411"/>
                <a:gd name="connsiteX641" fmla="*/ 847315 w 951642"/>
                <a:gd name="connsiteY641" fmla="*/ 361807 h 927411"/>
                <a:gd name="connsiteX642" fmla="*/ 834923 w 951642"/>
                <a:gd name="connsiteY642" fmla="*/ 374199 h 927411"/>
                <a:gd name="connsiteX643" fmla="*/ 822531 w 951642"/>
                <a:gd name="connsiteY643" fmla="*/ 361807 h 927411"/>
                <a:gd name="connsiteX644" fmla="*/ 834923 w 951642"/>
                <a:gd name="connsiteY644" fmla="*/ 349415 h 927411"/>
                <a:gd name="connsiteX645" fmla="*/ 745150 w 951642"/>
                <a:gd name="connsiteY645" fmla="*/ 349415 h 927411"/>
                <a:gd name="connsiteX646" fmla="*/ 757542 w 951642"/>
                <a:gd name="connsiteY646" fmla="*/ 361807 h 927411"/>
                <a:gd name="connsiteX647" fmla="*/ 745150 w 951642"/>
                <a:gd name="connsiteY647" fmla="*/ 374199 h 927411"/>
                <a:gd name="connsiteX648" fmla="*/ 732758 w 951642"/>
                <a:gd name="connsiteY648" fmla="*/ 361807 h 927411"/>
                <a:gd name="connsiteX649" fmla="*/ 745150 w 951642"/>
                <a:gd name="connsiteY649" fmla="*/ 349415 h 927411"/>
                <a:gd name="connsiteX650" fmla="*/ 655368 w 951642"/>
                <a:gd name="connsiteY650" fmla="*/ 349415 h 927411"/>
                <a:gd name="connsiteX651" fmla="*/ 667760 w 951642"/>
                <a:gd name="connsiteY651" fmla="*/ 361807 h 927411"/>
                <a:gd name="connsiteX652" fmla="*/ 655368 w 951642"/>
                <a:gd name="connsiteY652" fmla="*/ 374199 h 927411"/>
                <a:gd name="connsiteX653" fmla="*/ 642976 w 951642"/>
                <a:gd name="connsiteY653" fmla="*/ 361807 h 927411"/>
                <a:gd name="connsiteX654" fmla="*/ 655368 w 951642"/>
                <a:gd name="connsiteY654" fmla="*/ 349415 h 927411"/>
                <a:gd name="connsiteX655" fmla="*/ 565594 w 951642"/>
                <a:gd name="connsiteY655" fmla="*/ 349415 h 927411"/>
                <a:gd name="connsiteX656" fmla="*/ 577986 w 951642"/>
                <a:gd name="connsiteY656" fmla="*/ 361807 h 927411"/>
                <a:gd name="connsiteX657" fmla="*/ 565594 w 951642"/>
                <a:gd name="connsiteY657" fmla="*/ 374199 h 927411"/>
                <a:gd name="connsiteX658" fmla="*/ 553202 w 951642"/>
                <a:gd name="connsiteY658" fmla="*/ 361807 h 927411"/>
                <a:gd name="connsiteX659" fmla="*/ 565594 w 951642"/>
                <a:gd name="connsiteY659" fmla="*/ 349415 h 927411"/>
                <a:gd name="connsiteX660" fmla="*/ 475821 w 951642"/>
                <a:gd name="connsiteY660" fmla="*/ 349415 h 927411"/>
                <a:gd name="connsiteX661" fmla="*/ 488213 w 951642"/>
                <a:gd name="connsiteY661" fmla="*/ 361807 h 927411"/>
                <a:gd name="connsiteX662" fmla="*/ 475821 w 951642"/>
                <a:gd name="connsiteY662" fmla="*/ 374199 h 927411"/>
                <a:gd name="connsiteX663" fmla="*/ 463429 w 951642"/>
                <a:gd name="connsiteY663" fmla="*/ 361807 h 927411"/>
                <a:gd name="connsiteX664" fmla="*/ 475821 w 951642"/>
                <a:gd name="connsiteY664" fmla="*/ 349415 h 927411"/>
                <a:gd name="connsiteX665" fmla="*/ 386039 w 951642"/>
                <a:gd name="connsiteY665" fmla="*/ 349415 h 927411"/>
                <a:gd name="connsiteX666" fmla="*/ 398431 w 951642"/>
                <a:gd name="connsiteY666" fmla="*/ 361807 h 927411"/>
                <a:gd name="connsiteX667" fmla="*/ 386039 w 951642"/>
                <a:gd name="connsiteY667" fmla="*/ 374199 h 927411"/>
                <a:gd name="connsiteX668" fmla="*/ 373647 w 951642"/>
                <a:gd name="connsiteY668" fmla="*/ 361807 h 927411"/>
                <a:gd name="connsiteX669" fmla="*/ 386039 w 951642"/>
                <a:gd name="connsiteY669" fmla="*/ 349415 h 927411"/>
                <a:gd name="connsiteX670" fmla="*/ 206492 w 951642"/>
                <a:gd name="connsiteY670" fmla="*/ 349415 h 927411"/>
                <a:gd name="connsiteX671" fmla="*/ 218884 w 951642"/>
                <a:gd name="connsiteY671" fmla="*/ 361807 h 927411"/>
                <a:gd name="connsiteX672" fmla="*/ 206492 w 951642"/>
                <a:gd name="connsiteY672" fmla="*/ 374199 h 927411"/>
                <a:gd name="connsiteX673" fmla="*/ 194100 w 951642"/>
                <a:gd name="connsiteY673" fmla="*/ 361807 h 927411"/>
                <a:gd name="connsiteX674" fmla="*/ 206492 w 951642"/>
                <a:gd name="connsiteY674" fmla="*/ 349415 h 927411"/>
                <a:gd name="connsiteX675" fmla="*/ 116710 w 951642"/>
                <a:gd name="connsiteY675" fmla="*/ 349415 h 927411"/>
                <a:gd name="connsiteX676" fmla="*/ 129102 w 951642"/>
                <a:gd name="connsiteY676" fmla="*/ 361807 h 927411"/>
                <a:gd name="connsiteX677" fmla="*/ 116710 w 951642"/>
                <a:gd name="connsiteY677" fmla="*/ 374199 h 927411"/>
                <a:gd name="connsiteX678" fmla="*/ 104318 w 951642"/>
                <a:gd name="connsiteY678" fmla="*/ 361807 h 927411"/>
                <a:gd name="connsiteX679" fmla="*/ 116710 w 951642"/>
                <a:gd name="connsiteY679" fmla="*/ 349415 h 927411"/>
                <a:gd name="connsiteX680" fmla="*/ 26937 w 951642"/>
                <a:gd name="connsiteY680" fmla="*/ 349415 h 927411"/>
                <a:gd name="connsiteX681" fmla="*/ 39329 w 951642"/>
                <a:gd name="connsiteY681" fmla="*/ 361807 h 927411"/>
                <a:gd name="connsiteX682" fmla="*/ 26937 w 951642"/>
                <a:gd name="connsiteY682" fmla="*/ 374199 h 927411"/>
                <a:gd name="connsiteX683" fmla="*/ 14545 w 951642"/>
                <a:gd name="connsiteY683" fmla="*/ 361807 h 927411"/>
                <a:gd name="connsiteX684" fmla="*/ 26937 w 951642"/>
                <a:gd name="connsiteY684" fmla="*/ 349415 h 927411"/>
                <a:gd name="connsiteX685" fmla="*/ 520703 w 951642"/>
                <a:gd name="connsiteY685" fmla="*/ 305743 h 927411"/>
                <a:gd name="connsiteX686" fmla="*/ 531876 w 951642"/>
                <a:gd name="connsiteY686" fmla="*/ 316916 h 927411"/>
                <a:gd name="connsiteX687" fmla="*/ 520703 w 951642"/>
                <a:gd name="connsiteY687" fmla="*/ 328089 h 927411"/>
                <a:gd name="connsiteX688" fmla="*/ 509530 w 951642"/>
                <a:gd name="connsiteY688" fmla="*/ 316916 h 927411"/>
                <a:gd name="connsiteX689" fmla="*/ 520703 w 951642"/>
                <a:gd name="connsiteY689" fmla="*/ 305743 h 927411"/>
                <a:gd name="connsiteX690" fmla="*/ 430930 w 951642"/>
                <a:gd name="connsiteY690" fmla="*/ 305743 h 927411"/>
                <a:gd name="connsiteX691" fmla="*/ 442103 w 951642"/>
                <a:gd name="connsiteY691" fmla="*/ 316916 h 927411"/>
                <a:gd name="connsiteX692" fmla="*/ 430930 w 951642"/>
                <a:gd name="connsiteY692" fmla="*/ 328089 h 927411"/>
                <a:gd name="connsiteX693" fmla="*/ 419757 w 951642"/>
                <a:gd name="connsiteY693" fmla="*/ 316916 h 927411"/>
                <a:gd name="connsiteX694" fmla="*/ 430930 w 951642"/>
                <a:gd name="connsiteY694" fmla="*/ 305743 h 927411"/>
                <a:gd name="connsiteX695" fmla="*/ 71828 w 951642"/>
                <a:gd name="connsiteY695" fmla="*/ 305743 h 927411"/>
                <a:gd name="connsiteX696" fmla="*/ 83001 w 951642"/>
                <a:gd name="connsiteY696" fmla="*/ 316916 h 927411"/>
                <a:gd name="connsiteX697" fmla="*/ 71828 w 951642"/>
                <a:gd name="connsiteY697" fmla="*/ 328089 h 927411"/>
                <a:gd name="connsiteX698" fmla="*/ 60655 w 951642"/>
                <a:gd name="connsiteY698" fmla="*/ 316916 h 927411"/>
                <a:gd name="connsiteX699" fmla="*/ 71828 w 951642"/>
                <a:gd name="connsiteY699" fmla="*/ 305743 h 927411"/>
                <a:gd name="connsiteX700" fmla="*/ 879814 w 951642"/>
                <a:gd name="connsiteY700" fmla="*/ 305734 h 927411"/>
                <a:gd name="connsiteX701" fmla="*/ 890997 w 951642"/>
                <a:gd name="connsiteY701" fmla="*/ 316916 h 927411"/>
                <a:gd name="connsiteX702" fmla="*/ 879814 w 951642"/>
                <a:gd name="connsiteY702" fmla="*/ 328099 h 927411"/>
                <a:gd name="connsiteX703" fmla="*/ 868632 w 951642"/>
                <a:gd name="connsiteY703" fmla="*/ 316916 h 927411"/>
                <a:gd name="connsiteX704" fmla="*/ 879814 w 951642"/>
                <a:gd name="connsiteY704" fmla="*/ 305734 h 927411"/>
                <a:gd name="connsiteX705" fmla="*/ 790041 w 951642"/>
                <a:gd name="connsiteY705" fmla="*/ 305734 h 927411"/>
                <a:gd name="connsiteX706" fmla="*/ 801224 w 951642"/>
                <a:gd name="connsiteY706" fmla="*/ 316916 h 927411"/>
                <a:gd name="connsiteX707" fmla="*/ 790041 w 951642"/>
                <a:gd name="connsiteY707" fmla="*/ 328099 h 927411"/>
                <a:gd name="connsiteX708" fmla="*/ 778859 w 951642"/>
                <a:gd name="connsiteY708" fmla="*/ 316916 h 927411"/>
                <a:gd name="connsiteX709" fmla="*/ 790041 w 951642"/>
                <a:gd name="connsiteY709" fmla="*/ 305734 h 927411"/>
                <a:gd name="connsiteX710" fmla="*/ 700259 w 951642"/>
                <a:gd name="connsiteY710" fmla="*/ 305734 h 927411"/>
                <a:gd name="connsiteX711" fmla="*/ 711442 w 951642"/>
                <a:gd name="connsiteY711" fmla="*/ 316916 h 927411"/>
                <a:gd name="connsiteX712" fmla="*/ 700259 w 951642"/>
                <a:gd name="connsiteY712" fmla="*/ 328099 h 927411"/>
                <a:gd name="connsiteX713" fmla="*/ 689077 w 951642"/>
                <a:gd name="connsiteY713" fmla="*/ 316916 h 927411"/>
                <a:gd name="connsiteX714" fmla="*/ 700259 w 951642"/>
                <a:gd name="connsiteY714" fmla="*/ 305734 h 927411"/>
                <a:gd name="connsiteX715" fmla="*/ 610485 w 951642"/>
                <a:gd name="connsiteY715" fmla="*/ 305734 h 927411"/>
                <a:gd name="connsiteX716" fmla="*/ 621668 w 951642"/>
                <a:gd name="connsiteY716" fmla="*/ 316916 h 927411"/>
                <a:gd name="connsiteX717" fmla="*/ 610485 w 951642"/>
                <a:gd name="connsiteY717" fmla="*/ 328099 h 927411"/>
                <a:gd name="connsiteX718" fmla="*/ 599303 w 951642"/>
                <a:gd name="connsiteY718" fmla="*/ 316916 h 927411"/>
                <a:gd name="connsiteX719" fmla="*/ 610485 w 951642"/>
                <a:gd name="connsiteY719" fmla="*/ 305734 h 927411"/>
                <a:gd name="connsiteX720" fmla="*/ 341157 w 951642"/>
                <a:gd name="connsiteY720" fmla="*/ 305734 h 927411"/>
                <a:gd name="connsiteX721" fmla="*/ 352340 w 951642"/>
                <a:gd name="connsiteY721" fmla="*/ 316916 h 927411"/>
                <a:gd name="connsiteX722" fmla="*/ 341157 w 951642"/>
                <a:gd name="connsiteY722" fmla="*/ 328099 h 927411"/>
                <a:gd name="connsiteX723" fmla="*/ 329975 w 951642"/>
                <a:gd name="connsiteY723" fmla="*/ 316916 h 927411"/>
                <a:gd name="connsiteX724" fmla="*/ 341157 w 951642"/>
                <a:gd name="connsiteY724" fmla="*/ 305734 h 927411"/>
                <a:gd name="connsiteX725" fmla="*/ 251374 w 951642"/>
                <a:gd name="connsiteY725" fmla="*/ 305734 h 927411"/>
                <a:gd name="connsiteX726" fmla="*/ 262557 w 951642"/>
                <a:gd name="connsiteY726" fmla="*/ 316916 h 927411"/>
                <a:gd name="connsiteX727" fmla="*/ 251374 w 951642"/>
                <a:gd name="connsiteY727" fmla="*/ 328099 h 927411"/>
                <a:gd name="connsiteX728" fmla="*/ 240192 w 951642"/>
                <a:gd name="connsiteY728" fmla="*/ 316916 h 927411"/>
                <a:gd name="connsiteX729" fmla="*/ 251374 w 951642"/>
                <a:gd name="connsiteY729" fmla="*/ 305734 h 927411"/>
                <a:gd name="connsiteX730" fmla="*/ 161601 w 951642"/>
                <a:gd name="connsiteY730" fmla="*/ 305734 h 927411"/>
                <a:gd name="connsiteX731" fmla="*/ 172784 w 951642"/>
                <a:gd name="connsiteY731" fmla="*/ 316916 h 927411"/>
                <a:gd name="connsiteX732" fmla="*/ 161601 w 951642"/>
                <a:gd name="connsiteY732" fmla="*/ 328099 h 927411"/>
                <a:gd name="connsiteX733" fmla="*/ 150419 w 951642"/>
                <a:gd name="connsiteY733" fmla="*/ 316916 h 927411"/>
                <a:gd name="connsiteX734" fmla="*/ 161601 w 951642"/>
                <a:gd name="connsiteY734" fmla="*/ 305734 h 927411"/>
                <a:gd name="connsiteX735" fmla="*/ 924696 w 951642"/>
                <a:gd name="connsiteY735" fmla="*/ 262071 h 927411"/>
                <a:gd name="connsiteX736" fmla="*/ 934659 w 951642"/>
                <a:gd name="connsiteY736" fmla="*/ 272034 h 927411"/>
                <a:gd name="connsiteX737" fmla="*/ 924696 w 951642"/>
                <a:gd name="connsiteY737" fmla="*/ 281997 h 927411"/>
                <a:gd name="connsiteX738" fmla="*/ 914733 w 951642"/>
                <a:gd name="connsiteY738" fmla="*/ 272034 h 927411"/>
                <a:gd name="connsiteX739" fmla="*/ 924696 w 951642"/>
                <a:gd name="connsiteY739" fmla="*/ 262071 h 927411"/>
                <a:gd name="connsiteX740" fmla="*/ 834923 w 951642"/>
                <a:gd name="connsiteY740" fmla="*/ 262071 h 927411"/>
                <a:gd name="connsiteX741" fmla="*/ 844886 w 951642"/>
                <a:gd name="connsiteY741" fmla="*/ 272034 h 927411"/>
                <a:gd name="connsiteX742" fmla="*/ 834923 w 951642"/>
                <a:gd name="connsiteY742" fmla="*/ 281997 h 927411"/>
                <a:gd name="connsiteX743" fmla="*/ 824960 w 951642"/>
                <a:gd name="connsiteY743" fmla="*/ 272034 h 927411"/>
                <a:gd name="connsiteX744" fmla="*/ 834923 w 951642"/>
                <a:gd name="connsiteY744" fmla="*/ 262071 h 927411"/>
                <a:gd name="connsiteX745" fmla="*/ 745150 w 951642"/>
                <a:gd name="connsiteY745" fmla="*/ 262071 h 927411"/>
                <a:gd name="connsiteX746" fmla="*/ 755113 w 951642"/>
                <a:gd name="connsiteY746" fmla="*/ 272034 h 927411"/>
                <a:gd name="connsiteX747" fmla="*/ 745150 w 951642"/>
                <a:gd name="connsiteY747" fmla="*/ 281997 h 927411"/>
                <a:gd name="connsiteX748" fmla="*/ 735187 w 951642"/>
                <a:gd name="connsiteY748" fmla="*/ 272034 h 927411"/>
                <a:gd name="connsiteX749" fmla="*/ 745150 w 951642"/>
                <a:gd name="connsiteY749" fmla="*/ 262071 h 927411"/>
                <a:gd name="connsiteX750" fmla="*/ 655367 w 951642"/>
                <a:gd name="connsiteY750" fmla="*/ 262071 h 927411"/>
                <a:gd name="connsiteX751" fmla="*/ 665330 w 951642"/>
                <a:gd name="connsiteY751" fmla="*/ 272034 h 927411"/>
                <a:gd name="connsiteX752" fmla="*/ 655367 w 951642"/>
                <a:gd name="connsiteY752" fmla="*/ 281997 h 927411"/>
                <a:gd name="connsiteX753" fmla="*/ 645404 w 951642"/>
                <a:gd name="connsiteY753" fmla="*/ 272034 h 927411"/>
                <a:gd name="connsiteX754" fmla="*/ 655367 w 951642"/>
                <a:gd name="connsiteY754" fmla="*/ 262071 h 927411"/>
                <a:gd name="connsiteX755" fmla="*/ 565594 w 951642"/>
                <a:gd name="connsiteY755" fmla="*/ 262071 h 927411"/>
                <a:gd name="connsiteX756" fmla="*/ 575557 w 951642"/>
                <a:gd name="connsiteY756" fmla="*/ 272034 h 927411"/>
                <a:gd name="connsiteX757" fmla="*/ 565594 w 951642"/>
                <a:gd name="connsiteY757" fmla="*/ 281997 h 927411"/>
                <a:gd name="connsiteX758" fmla="*/ 555631 w 951642"/>
                <a:gd name="connsiteY758" fmla="*/ 272034 h 927411"/>
                <a:gd name="connsiteX759" fmla="*/ 565594 w 951642"/>
                <a:gd name="connsiteY759" fmla="*/ 262071 h 927411"/>
                <a:gd name="connsiteX760" fmla="*/ 475821 w 951642"/>
                <a:gd name="connsiteY760" fmla="*/ 262071 h 927411"/>
                <a:gd name="connsiteX761" fmla="*/ 485784 w 951642"/>
                <a:gd name="connsiteY761" fmla="*/ 272034 h 927411"/>
                <a:gd name="connsiteX762" fmla="*/ 475821 w 951642"/>
                <a:gd name="connsiteY762" fmla="*/ 281997 h 927411"/>
                <a:gd name="connsiteX763" fmla="*/ 465858 w 951642"/>
                <a:gd name="connsiteY763" fmla="*/ 272034 h 927411"/>
                <a:gd name="connsiteX764" fmla="*/ 475821 w 951642"/>
                <a:gd name="connsiteY764" fmla="*/ 262071 h 927411"/>
                <a:gd name="connsiteX765" fmla="*/ 386048 w 951642"/>
                <a:gd name="connsiteY765" fmla="*/ 262071 h 927411"/>
                <a:gd name="connsiteX766" fmla="*/ 396011 w 951642"/>
                <a:gd name="connsiteY766" fmla="*/ 272034 h 927411"/>
                <a:gd name="connsiteX767" fmla="*/ 386048 w 951642"/>
                <a:gd name="connsiteY767" fmla="*/ 281997 h 927411"/>
                <a:gd name="connsiteX768" fmla="*/ 376085 w 951642"/>
                <a:gd name="connsiteY768" fmla="*/ 272034 h 927411"/>
                <a:gd name="connsiteX769" fmla="*/ 386048 w 951642"/>
                <a:gd name="connsiteY769" fmla="*/ 262071 h 927411"/>
                <a:gd name="connsiteX770" fmla="*/ 206483 w 951642"/>
                <a:gd name="connsiteY770" fmla="*/ 262071 h 927411"/>
                <a:gd name="connsiteX771" fmla="*/ 216446 w 951642"/>
                <a:gd name="connsiteY771" fmla="*/ 272034 h 927411"/>
                <a:gd name="connsiteX772" fmla="*/ 206483 w 951642"/>
                <a:gd name="connsiteY772" fmla="*/ 281997 h 927411"/>
                <a:gd name="connsiteX773" fmla="*/ 196520 w 951642"/>
                <a:gd name="connsiteY773" fmla="*/ 272034 h 927411"/>
                <a:gd name="connsiteX774" fmla="*/ 206483 w 951642"/>
                <a:gd name="connsiteY774" fmla="*/ 262071 h 927411"/>
                <a:gd name="connsiteX775" fmla="*/ 116710 w 951642"/>
                <a:gd name="connsiteY775" fmla="*/ 262071 h 927411"/>
                <a:gd name="connsiteX776" fmla="*/ 126673 w 951642"/>
                <a:gd name="connsiteY776" fmla="*/ 272034 h 927411"/>
                <a:gd name="connsiteX777" fmla="*/ 116710 w 951642"/>
                <a:gd name="connsiteY777" fmla="*/ 281997 h 927411"/>
                <a:gd name="connsiteX778" fmla="*/ 106747 w 951642"/>
                <a:gd name="connsiteY778" fmla="*/ 272034 h 927411"/>
                <a:gd name="connsiteX779" fmla="*/ 116710 w 951642"/>
                <a:gd name="connsiteY779" fmla="*/ 262071 h 927411"/>
                <a:gd name="connsiteX780" fmla="*/ 26937 w 951642"/>
                <a:gd name="connsiteY780" fmla="*/ 262071 h 927411"/>
                <a:gd name="connsiteX781" fmla="*/ 36900 w 951642"/>
                <a:gd name="connsiteY781" fmla="*/ 272034 h 927411"/>
                <a:gd name="connsiteX782" fmla="*/ 26937 w 951642"/>
                <a:gd name="connsiteY782" fmla="*/ 281997 h 927411"/>
                <a:gd name="connsiteX783" fmla="*/ 16974 w 951642"/>
                <a:gd name="connsiteY783" fmla="*/ 272034 h 927411"/>
                <a:gd name="connsiteX784" fmla="*/ 26937 w 951642"/>
                <a:gd name="connsiteY784" fmla="*/ 262071 h 927411"/>
                <a:gd name="connsiteX785" fmla="*/ 296266 w 951642"/>
                <a:gd name="connsiteY785" fmla="*/ 262062 h 927411"/>
                <a:gd name="connsiteX786" fmla="*/ 306238 w 951642"/>
                <a:gd name="connsiteY786" fmla="*/ 272035 h 927411"/>
                <a:gd name="connsiteX787" fmla="*/ 296266 w 951642"/>
                <a:gd name="connsiteY787" fmla="*/ 282007 h 927411"/>
                <a:gd name="connsiteX788" fmla="*/ 286293 w 951642"/>
                <a:gd name="connsiteY788" fmla="*/ 272035 h 927411"/>
                <a:gd name="connsiteX789" fmla="*/ 296266 w 951642"/>
                <a:gd name="connsiteY789" fmla="*/ 262062 h 927411"/>
                <a:gd name="connsiteX790" fmla="*/ 879815 w 951642"/>
                <a:gd name="connsiteY790" fmla="*/ 218390 h 927411"/>
                <a:gd name="connsiteX791" fmla="*/ 888568 w 951642"/>
                <a:gd name="connsiteY791" fmla="*/ 227143 h 927411"/>
                <a:gd name="connsiteX792" fmla="*/ 879815 w 951642"/>
                <a:gd name="connsiteY792" fmla="*/ 235897 h 927411"/>
                <a:gd name="connsiteX793" fmla="*/ 871061 w 951642"/>
                <a:gd name="connsiteY793" fmla="*/ 227143 h 927411"/>
                <a:gd name="connsiteX794" fmla="*/ 879815 w 951642"/>
                <a:gd name="connsiteY794" fmla="*/ 218390 h 927411"/>
                <a:gd name="connsiteX795" fmla="*/ 790032 w 951642"/>
                <a:gd name="connsiteY795" fmla="*/ 218390 h 927411"/>
                <a:gd name="connsiteX796" fmla="*/ 798786 w 951642"/>
                <a:gd name="connsiteY796" fmla="*/ 227143 h 927411"/>
                <a:gd name="connsiteX797" fmla="*/ 790032 w 951642"/>
                <a:gd name="connsiteY797" fmla="*/ 235897 h 927411"/>
                <a:gd name="connsiteX798" fmla="*/ 781279 w 951642"/>
                <a:gd name="connsiteY798" fmla="*/ 227143 h 927411"/>
                <a:gd name="connsiteX799" fmla="*/ 790032 w 951642"/>
                <a:gd name="connsiteY799" fmla="*/ 218390 h 927411"/>
                <a:gd name="connsiteX800" fmla="*/ 700258 w 951642"/>
                <a:gd name="connsiteY800" fmla="*/ 218390 h 927411"/>
                <a:gd name="connsiteX801" fmla="*/ 709012 w 951642"/>
                <a:gd name="connsiteY801" fmla="*/ 227143 h 927411"/>
                <a:gd name="connsiteX802" fmla="*/ 700258 w 951642"/>
                <a:gd name="connsiteY802" fmla="*/ 235897 h 927411"/>
                <a:gd name="connsiteX803" fmla="*/ 691505 w 951642"/>
                <a:gd name="connsiteY803" fmla="*/ 227143 h 927411"/>
                <a:gd name="connsiteX804" fmla="*/ 700258 w 951642"/>
                <a:gd name="connsiteY804" fmla="*/ 218390 h 927411"/>
                <a:gd name="connsiteX805" fmla="*/ 610485 w 951642"/>
                <a:gd name="connsiteY805" fmla="*/ 218390 h 927411"/>
                <a:gd name="connsiteX806" fmla="*/ 619239 w 951642"/>
                <a:gd name="connsiteY806" fmla="*/ 227143 h 927411"/>
                <a:gd name="connsiteX807" fmla="*/ 610485 w 951642"/>
                <a:gd name="connsiteY807" fmla="*/ 235897 h 927411"/>
                <a:gd name="connsiteX808" fmla="*/ 601732 w 951642"/>
                <a:gd name="connsiteY808" fmla="*/ 227143 h 927411"/>
                <a:gd name="connsiteX809" fmla="*/ 610485 w 951642"/>
                <a:gd name="connsiteY809" fmla="*/ 218390 h 927411"/>
                <a:gd name="connsiteX810" fmla="*/ 520713 w 951642"/>
                <a:gd name="connsiteY810" fmla="*/ 218390 h 927411"/>
                <a:gd name="connsiteX811" fmla="*/ 529466 w 951642"/>
                <a:gd name="connsiteY811" fmla="*/ 227143 h 927411"/>
                <a:gd name="connsiteX812" fmla="*/ 520713 w 951642"/>
                <a:gd name="connsiteY812" fmla="*/ 235897 h 927411"/>
                <a:gd name="connsiteX813" fmla="*/ 511959 w 951642"/>
                <a:gd name="connsiteY813" fmla="*/ 227143 h 927411"/>
                <a:gd name="connsiteX814" fmla="*/ 520713 w 951642"/>
                <a:gd name="connsiteY814" fmla="*/ 218390 h 927411"/>
                <a:gd name="connsiteX815" fmla="*/ 430930 w 951642"/>
                <a:gd name="connsiteY815" fmla="*/ 218390 h 927411"/>
                <a:gd name="connsiteX816" fmla="*/ 439684 w 951642"/>
                <a:gd name="connsiteY816" fmla="*/ 227143 h 927411"/>
                <a:gd name="connsiteX817" fmla="*/ 430930 w 951642"/>
                <a:gd name="connsiteY817" fmla="*/ 235897 h 927411"/>
                <a:gd name="connsiteX818" fmla="*/ 422177 w 951642"/>
                <a:gd name="connsiteY818" fmla="*/ 227143 h 927411"/>
                <a:gd name="connsiteX819" fmla="*/ 430930 w 951642"/>
                <a:gd name="connsiteY819" fmla="*/ 218390 h 927411"/>
                <a:gd name="connsiteX820" fmla="*/ 341156 w 951642"/>
                <a:gd name="connsiteY820" fmla="*/ 218390 h 927411"/>
                <a:gd name="connsiteX821" fmla="*/ 349910 w 951642"/>
                <a:gd name="connsiteY821" fmla="*/ 227143 h 927411"/>
                <a:gd name="connsiteX822" fmla="*/ 341156 w 951642"/>
                <a:gd name="connsiteY822" fmla="*/ 235897 h 927411"/>
                <a:gd name="connsiteX823" fmla="*/ 332403 w 951642"/>
                <a:gd name="connsiteY823" fmla="*/ 227143 h 927411"/>
                <a:gd name="connsiteX824" fmla="*/ 341156 w 951642"/>
                <a:gd name="connsiteY824" fmla="*/ 218390 h 927411"/>
                <a:gd name="connsiteX825" fmla="*/ 251374 w 951642"/>
                <a:gd name="connsiteY825" fmla="*/ 218390 h 927411"/>
                <a:gd name="connsiteX826" fmla="*/ 260128 w 951642"/>
                <a:gd name="connsiteY826" fmla="*/ 227143 h 927411"/>
                <a:gd name="connsiteX827" fmla="*/ 251374 w 951642"/>
                <a:gd name="connsiteY827" fmla="*/ 235897 h 927411"/>
                <a:gd name="connsiteX828" fmla="*/ 242621 w 951642"/>
                <a:gd name="connsiteY828" fmla="*/ 227143 h 927411"/>
                <a:gd name="connsiteX829" fmla="*/ 251374 w 951642"/>
                <a:gd name="connsiteY829" fmla="*/ 218390 h 927411"/>
                <a:gd name="connsiteX830" fmla="*/ 161601 w 951642"/>
                <a:gd name="connsiteY830" fmla="*/ 218390 h 927411"/>
                <a:gd name="connsiteX831" fmla="*/ 170355 w 951642"/>
                <a:gd name="connsiteY831" fmla="*/ 227143 h 927411"/>
                <a:gd name="connsiteX832" fmla="*/ 161601 w 951642"/>
                <a:gd name="connsiteY832" fmla="*/ 235897 h 927411"/>
                <a:gd name="connsiteX833" fmla="*/ 152848 w 951642"/>
                <a:gd name="connsiteY833" fmla="*/ 227143 h 927411"/>
                <a:gd name="connsiteX834" fmla="*/ 161601 w 951642"/>
                <a:gd name="connsiteY834" fmla="*/ 218390 h 927411"/>
                <a:gd name="connsiteX835" fmla="*/ 71828 w 951642"/>
                <a:gd name="connsiteY835" fmla="*/ 218390 h 927411"/>
                <a:gd name="connsiteX836" fmla="*/ 80582 w 951642"/>
                <a:gd name="connsiteY836" fmla="*/ 227143 h 927411"/>
                <a:gd name="connsiteX837" fmla="*/ 71828 w 951642"/>
                <a:gd name="connsiteY837" fmla="*/ 235897 h 927411"/>
                <a:gd name="connsiteX838" fmla="*/ 63075 w 951642"/>
                <a:gd name="connsiteY838" fmla="*/ 227143 h 927411"/>
                <a:gd name="connsiteX839" fmla="*/ 71828 w 951642"/>
                <a:gd name="connsiteY839" fmla="*/ 218390 h 927411"/>
                <a:gd name="connsiteX840" fmla="*/ 924706 w 951642"/>
                <a:gd name="connsiteY840" fmla="*/ 174717 h 927411"/>
                <a:gd name="connsiteX841" fmla="*/ 932250 w 951642"/>
                <a:gd name="connsiteY841" fmla="*/ 182261 h 927411"/>
                <a:gd name="connsiteX842" fmla="*/ 924706 w 951642"/>
                <a:gd name="connsiteY842" fmla="*/ 189805 h 927411"/>
                <a:gd name="connsiteX843" fmla="*/ 917162 w 951642"/>
                <a:gd name="connsiteY843" fmla="*/ 182261 h 927411"/>
                <a:gd name="connsiteX844" fmla="*/ 924706 w 951642"/>
                <a:gd name="connsiteY844" fmla="*/ 174717 h 927411"/>
                <a:gd name="connsiteX845" fmla="*/ 834924 w 951642"/>
                <a:gd name="connsiteY845" fmla="*/ 174717 h 927411"/>
                <a:gd name="connsiteX846" fmla="*/ 842468 w 951642"/>
                <a:gd name="connsiteY846" fmla="*/ 182261 h 927411"/>
                <a:gd name="connsiteX847" fmla="*/ 834924 w 951642"/>
                <a:gd name="connsiteY847" fmla="*/ 189805 h 927411"/>
                <a:gd name="connsiteX848" fmla="*/ 827380 w 951642"/>
                <a:gd name="connsiteY848" fmla="*/ 182261 h 927411"/>
                <a:gd name="connsiteX849" fmla="*/ 834924 w 951642"/>
                <a:gd name="connsiteY849" fmla="*/ 174717 h 927411"/>
                <a:gd name="connsiteX850" fmla="*/ 745141 w 951642"/>
                <a:gd name="connsiteY850" fmla="*/ 174717 h 927411"/>
                <a:gd name="connsiteX851" fmla="*/ 752685 w 951642"/>
                <a:gd name="connsiteY851" fmla="*/ 182261 h 927411"/>
                <a:gd name="connsiteX852" fmla="*/ 745141 w 951642"/>
                <a:gd name="connsiteY852" fmla="*/ 189805 h 927411"/>
                <a:gd name="connsiteX853" fmla="*/ 737597 w 951642"/>
                <a:gd name="connsiteY853" fmla="*/ 182261 h 927411"/>
                <a:gd name="connsiteX854" fmla="*/ 745141 w 951642"/>
                <a:gd name="connsiteY854" fmla="*/ 174717 h 927411"/>
                <a:gd name="connsiteX855" fmla="*/ 655368 w 951642"/>
                <a:gd name="connsiteY855" fmla="*/ 174717 h 927411"/>
                <a:gd name="connsiteX856" fmla="*/ 662912 w 951642"/>
                <a:gd name="connsiteY856" fmla="*/ 182261 h 927411"/>
                <a:gd name="connsiteX857" fmla="*/ 655368 w 951642"/>
                <a:gd name="connsiteY857" fmla="*/ 189805 h 927411"/>
                <a:gd name="connsiteX858" fmla="*/ 647824 w 951642"/>
                <a:gd name="connsiteY858" fmla="*/ 182261 h 927411"/>
                <a:gd name="connsiteX859" fmla="*/ 655368 w 951642"/>
                <a:gd name="connsiteY859" fmla="*/ 174717 h 927411"/>
                <a:gd name="connsiteX860" fmla="*/ 565595 w 951642"/>
                <a:gd name="connsiteY860" fmla="*/ 174717 h 927411"/>
                <a:gd name="connsiteX861" fmla="*/ 573139 w 951642"/>
                <a:gd name="connsiteY861" fmla="*/ 182261 h 927411"/>
                <a:gd name="connsiteX862" fmla="*/ 565595 w 951642"/>
                <a:gd name="connsiteY862" fmla="*/ 189805 h 927411"/>
                <a:gd name="connsiteX863" fmla="*/ 558051 w 951642"/>
                <a:gd name="connsiteY863" fmla="*/ 182261 h 927411"/>
                <a:gd name="connsiteX864" fmla="*/ 565595 w 951642"/>
                <a:gd name="connsiteY864" fmla="*/ 174717 h 927411"/>
                <a:gd name="connsiteX865" fmla="*/ 475822 w 951642"/>
                <a:gd name="connsiteY865" fmla="*/ 174717 h 927411"/>
                <a:gd name="connsiteX866" fmla="*/ 483366 w 951642"/>
                <a:gd name="connsiteY866" fmla="*/ 182261 h 927411"/>
                <a:gd name="connsiteX867" fmla="*/ 475822 w 951642"/>
                <a:gd name="connsiteY867" fmla="*/ 189805 h 927411"/>
                <a:gd name="connsiteX868" fmla="*/ 468278 w 951642"/>
                <a:gd name="connsiteY868" fmla="*/ 182261 h 927411"/>
                <a:gd name="connsiteX869" fmla="*/ 475822 w 951642"/>
                <a:gd name="connsiteY869" fmla="*/ 174717 h 927411"/>
                <a:gd name="connsiteX870" fmla="*/ 386039 w 951642"/>
                <a:gd name="connsiteY870" fmla="*/ 174717 h 927411"/>
                <a:gd name="connsiteX871" fmla="*/ 393583 w 951642"/>
                <a:gd name="connsiteY871" fmla="*/ 182261 h 927411"/>
                <a:gd name="connsiteX872" fmla="*/ 386039 w 951642"/>
                <a:gd name="connsiteY872" fmla="*/ 189805 h 927411"/>
                <a:gd name="connsiteX873" fmla="*/ 378495 w 951642"/>
                <a:gd name="connsiteY873" fmla="*/ 182261 h 927411"/>
                <a:gd name="connsiteX874" fmla="*/ 386039 w 951642"/>
                <a:gd name="connsiteY874" fmla="*/ 174717 h 927411"/>
                <a:gd name="connsiteX875" fmla="*/ 296266 w 951642"/>
                <a:gd name="connsiteY875" fmla="*/ 174717 h 927411"/>
                <a:gd name="connsiteX876" fmla="*/ 303810 w 951642"/>
                <a:gd name="connsiteY876" fmla="*/ 182261 h 927411"/>
                <a:gd name="connsiteX877" fmla="*/ 296266 w 951642"/>
                <a:gd name="connsiteY877" fmla="*/ 189805 h 927411"/>
                <a:gd name="connsiteX878" fmla="*/ 288722 w 951642"/>
                <a:gd name="connsiteY878" fmla="*/ 182261 h 927411"/>
                <a:gd name="connsiteX879" fmla="*/ 296266 w 951642"/>
                <a:gd name="connsiteY879" fmla="*/ 174717 h 927411"/>
                <a:gd name="connsiteX880" fmla="*/ 206493 w 951642"/>
                <a:gd name="connsiteY880" fmla="*/ 174717 h 927411"/>
                <a:gd name="connsiteX881" fmla="*/ 214037 w 951642"/>
                <a:gd name="connsiteY881" fmla="*/ 182261 h 927411"/>
                <a:gd name="connsiteX882" fmla="*/ 206493 w 951642"/>
                <a:gd name="connsiteY882" fmla="*/ 189805 h 927411"/>
                <a:gd name="connsiteX883" fmla="*/ 198949 w 951642"/>
                <a:gd name="connsiteY883" fmla="*/ 182261 h 927411"/>
                <a:gd name="connsiteX884" fmla="*/ 206493 w 951642"/>
                <a:gd name="connsiteY884" fmla="*/ 174717 h 927411"/>
                <a:gd name="connsiteX885" fmla="*/ 116710 w 951642"/>
                <a:gd name="connsiteY885" fmla="*/ 174717 h 927411"/>
                <a:gd name="connsiteX886" fmla="*/ 124254 w 951642"/>
                <a:gd name="connsiteY886" fmla="*/ 182261 h 927411"/>
                <a:gd name="connsiteX887" fmla="*/ 116710 w 951642"/>
                <a:gd name="connsiteY887" fmla="*/ 189805 h 927411"/>
                <a:gd name="connsiteX888" fmla="*/ 109166 w 951642"/>
                <a:gd name="connsiteY888" fmla="*/ 182261 h 927411"/>
                <a:gd name="connsiteX889" fmla="*/ 116710 w 951642"/>
                <a:gd name="connsiteY889" fmla="*/ 174717 h 927411"/>
                <a:gd name="connsiteX890" fmla="*/ 26937 w 951642"/>
                <a:gd name="connsiteY890" fmla="*/ 174717 h 927411"/>
                <a:gd name="connsiteX891" fmla="*/ 34481 w 951642"/>
                <a:gd name="connsiteY891" fmla="*/ 182261 h 927411"/>
                <a:gd name="connsiteX892" fmla="*/ 26937 w 951642"/>
                <a:gd name="connsiteY892" fmla="*/ 189805 h 927411"/>
                <a:gd name="connsiteX893" fmla="*/ 19393 w 951642"/>
                <a:gd name="connsiteY893" fmla="*/ 182261 h 927411"/>
                <a:gd name="connsiteX894" fmla="*/ 26937 w 951642"/>
                <a:gd name="connsiteY894" fmla="*/ 174717 h 927411"/>
                <a:gd name="connsiteX895" fmla="*/ 700259 w 951642"/>
                <a:gd name="connsiteY895" fmla="*/ 131045 h 927411"/>
                <a:gd name="connsiteX896" fmla="*/ 706583 w 951642"/>
                <a:gd name="connsiteY896" fmla="*/ 137370 h 927411"/>
                <a:gd name="connsiteX897" fmla="*/ 700259 w 951642"/>
                <a:gd name="connsiteY897" fmla="*/ 143694 h 927411"/>
                <a:gd name="connsiteX898" fmla="*/ 693934 w 951642"/>
                <a:gd name="connsiteY898" fmla="*/ 137370 h 927411"/>
                <a:gd name="connsiteX899" fmla="*/ 700259 w 951642"/>
                <a:gd name="connsiteY899" fmla="*/ 131045 h 927411"/>
                <a:gd name="connsiteX900" fmla="*/ 251375 w 951642"/>
                <a:gd name="connsiteY900" fmla="*/ 131045 h 927411"/>
                <a:gd name="connsiteX901" fmla="*/ 257699 w 951642"/>
                <a:gd name="connsiteY901" fmla="*/ 137370 h 927411"/>
                <a:gd name="connsiteX902" fmla="*/ 251375 w 951642"/>
                <a:gd name="connsiteY902" fmla="*/ 143694 h 927411"/>
                <a:gd name="connsiteX903" fmla="*/ 245050 w 951642"/>
                <a:gd name="connsiteY903" fmla="*/ 137370 h 927411"/>
                <a:gd name="connsiteX904" fmla="*/ 251375 w 951642"/>
                <a:gd name="connsiteY904" fmla="*/ 131045 h 927411"/>
                <a:gd name="connsiteX905" fmla="*/ 879815 w 951642"/>
                <a:gd name="connsiteY905" fmla="*/ 131036 h 927411"/>
                <a:gd name="connsiteX906" fmla="*/ 886149 w 951642"/>
                <a:gd name="connsiteY906" fmla="*/ 137370 h 927411"/>
                <a:gd name="connsiteX907" fmla="*/ 879815 w 951642"/>
                <a:gd name="connsiteY907" fmla="*/ 143704 h 927411"/>
                <a:gd name="connsiteX908" fmla="*/ 873481 w 951642"/>
                <a:gd name="connsiteY908" fmla="*/ 137370 h 927411"/>
                <a:gd name="connsiteX909" fmla="*/ 879815 w 951642"/>
                <a:gd name="connsiteY909" fmla="*/ 131036 h 927411"/>
                <a:gd name="connsiteX910" fmla="*/ 790032 w 951642"/>
                <a:gd name="connsiteY910" fmla="*/ 131036 h 927411"/>
                <a:gd name="connsiteX911" fmla="*/ 796366 w 951642"/>
                <a:gd name="connsiteY911" fmla="*/ 137370 h 927411"/>
                <a:gd name="connsiteX912" fmla="*/ 790032 w 951642"/>
                <a:gd name="connsiteY912" fmla="*/ 143704 h 927411"/>
                <a:gd name="connsiteX913" fmla="*/ 783698 w 951642"/>
                <a:gd name="connsiteY913" fmla="*/ 137370 h 927411"/>
                <a:gd name="connsiteX914" fmla="*/ 790032 w 951642"/>
                <a:gd name="connsiteY914" fmla="*/ 131036 h 927411"/>
                <a:gd name="connsiteX915" fmla="*/ 610486 w 951642"/>
                <a:gd name="connsiteY915" fmla="*/ 131036 h 927411"/>
                <a:gd name="connsiteX916" fmla="*/ 616820 w 951642"/>
                <a:gd name="connsiteY916" fmla="*/ 137370 h 927411"/>
                <a:gd name="connsiteX917" fmla="*/ 610486 w 951642"/>
                <a:gd name="connsiteY917" fmla="*/ 143704 h 927411"/>
                <a:gd name="connsiteX918" fmla="*/ 604152 w 951642"/>
                <a:gd name="connsiteY918" fmla="*/ 137370 h 927411"/>
                <a:gd name="connsiteX919" fmla="*/ 610486 w 951642"/>
                <a:gd name="connsiteY919" fmla="*/ 131036 h 927411"/>
                <a:gd name="connsiteX920" fmla="*/ 520703 w 951642"/>
                <a:gd name="connsiteY920" fmla="*/ 131036 h 927411"/>
                <a:gd name="connsiteX921" fmla="*/ 527037 w 951642"/>
                <a:gd name="connsiteY921" fmla="*/ 137370 h 927411"/>
                <a:gd name="connsiteX922" fmla="*/ 520703 w 951642"/>
                <a:gd name="connsiteY922" fmla="*/ 143704 h 927411"/>
                <a:gd name="connsiteX923" fmla="*/ 514369 w 951642"/>
                <a:gd name="connsiteY923" fmla="*/ 137370 h 927411"/>
                <a:gd name="connsiteX924" fmla="*/ 520703 w 951642"/>
                <a:gd name="connsiteY924" fmla="*/ 131036 h 927411"/>
                <a:gd name="connsiteX925" fmla="*/ 430930 w 951642"/>
                <a:gd name="connsiteY925" fmla="*/ 131036 h 927411"/>
                <a:gd name="connsiteX926" fmla="*/ 437264 w 951642"/>
                <a:gd name="connsiteY926" fmla="*/ 137370 h 927411"/>
                <a:gd name="connsiteX927" fmla="*/ 430930 w 951642"/>
                <a:gd name="connsiteY927" fmla="*/ 143704 h 927411"/>
                <a:gd name="connsiteX928" fmla="*/ 424596 w 951642"/>
                <a:gd name="connsiteY928" fmla="*/ 137370 h 927411"/>
                <a:gd name="connsiteX929" fmla="*/ 430930 w 951642"/>
                <a:gd name="connsiteY929" fmla="*/ 131036 h 927411"/>
                <a:gd name="connsiteX930" fmla="*/ 341147 w 951642"/>
                <a:gd name="connsiteY930" fmla="*/ 131036 h 927411"/>
                <a:gd name="connsiteX931" fmla="*/ 347481 w 951642"/>
                <a:gd name="connsiteY931" fmla="*/ 137370 h 927411"/>
                <a:gd name="connsiteX932" fmla="*/ 341147 w 951642"/>
                <a:gd name="connsiteY932" fmla="*/ 143704 h 927411"/>
                <a:gd name="connsiteX933" fmla="*/ 334813 w 951642"/>
                <a:gd name="connsiteY933" fmla="*/ 137370 h 927411"/>
                <a:gd name="connsiteX934" fmla="*/ 341147 w 951642"/>
                <a:gd name="connsiteY934" fmla="*/ 131036 h 927411"/>
                <a:gd name="connsiteX935" fmla="*/ 161601 w 951642"/>
                <a:gd name="connsiteY935" fmla="*/ 131036 h 927411"/>
                <a:gd name="connsiteX936" fmla="*/ 167935 w 951642"/>
                <a:gd name="connsiteY936" fmla="*/ 137370 h 927411"/>
                <a:gd name="connsiteX937" fmla="*/ 161601 w 951642"/>
                <a:gd name="connsiteY937" fmla="*/ 143704 h 927411"/>
                <a:gd name="connsiteX938" fmla="*/ 155267 w 951642"/>
                <a:gd name="connsiteY938" fmla="*/ 137370 h 927411"/>
                <a:gd name="connsiteX939" fmla="*/ 161601 w 951642"/>
                <a:gd name="connsiteY939" fmla="*/ 131036 h 927411"/>
                <a:gd name="connsiteX940" fmla="*/ 71828 w 951642"/>
                <a:gd name="connsiteY940" fmla="*/ 131036 h 927411"/>
                <a:gd name="connsiteX941" fmla="*/ 78162 w 951642"/>
                <a:gd name="connsiteY941" fmla="*/ 137370 h 927411"/>
                <a:gd name="connsiteX942" fmla="*/ 71828 w 951642"/>
                <a:gd name="connsiteY942" fmla="*/ 143704 h 927411"/>
                <a:gd name="connsiteX943" fmla="*/ 65494 w 951642"/>
                <a:gd name="connsiteY943" fmla="*/ 137370 h 927411"/>
                <a:gd name="connsiteX944" fmla="*/ 71828 w 951642"/>
                <a:gd name="connsiteY944" fmla="*/ 131036 h 927411"/>
                <a:gd name="connsiteX945" fmla="*/ 924706 w 951642"/>
                <a:gd name="connsiteY945" fmla="*/ 87364 h 927411"/>
                <a:gd name="connsiteX946" fmla="*/ 929821 w 951642"/>
                <a:gd name="connsiteY946" fmla="*/ 92479 h 927411"/>
                <a:gd name="connsiteX947" fmla="*/ 924706 w 951642"/>
                <a:gd name="connsiteY947" fmla="*/ 97594 h 927411"/>
                <a:gd name="connsiteX948" fmla="*/ 919591 w 951642"/>
                <a:gd name="connsiteY948" fmla="*/ 92479 h 927411"/>
                <a:gd name="connsiteX949" fmla="*/ 924706 w 951642"/>
                <a:gd name="connsiteY949" fmla="*/ 87364 h 927411"/>
                <a:gd name="connsiteX950" fmla="*/ 834923 w 951642"/>
                <a:gd name="connsiteY950" fmla="*/ 87364 h 927411"/>
                <a:gd name="connsiteX951" fmla="*/ 840038 w 951642"/>
                <a:gd name="connsiteY951" fmla="*/ 92479 h 927411"/>
                <a:gd name="connsiteX952" fmla="*/ 834923 w 951642"/>
                <a:gd name="connsiteY952" fmla="*/ 97594 h 927411"/>
                <a:gd name="connsiteX953" fmla="*/ 829808 w 951642"/>
                <a:gd name="connsiteY953" fmla="*/ 92479 h 927411"/>
                <a:gd name="connsiteX954" fmla="*/ 834923 w 951642"/>
                <a:gd name="connsiteY954" fmla="*/ 87364 h 927411"/>
                <a:gd name="connsiteX955" fmla="*/ 745150 w 951642"/>
                <a:gd name="connsiteY955" fmla="*/ 87364 h 927411"/>
                <a:gd name="connsiteX956" fmla="*/ 750265 w 951642"/>
                <a:gd name="connsiteY956" fmla="*/ 92479 h 927411"/>
                <a:gd name="connsiteX957" fmla="*/ 745150 w 951642"/>
                <a:gd name="connsiteY957" fmla="*/ 97594 h 927411"/>
                <a:gd name="connsiteX958" fmla="*/ 740035 w 951642"/>
                <a:gd name="connsiteY958" fmla="*/ 92479 h 927411"/>
                <a:gd name="connsiteX959" fmla="*/ 745150 w 951642"/>
                <a:gd name="connsiteY959" fmla="*/ 87364 h 927411"/>
                <a:gd name="connsiteX960" fmla="*/ 655368 w 951642"/>
                <a:gd name="connsiteY960" fmla="*/ 87364 h 927411"/>
                <a:gd name="connsiteX961" fmla="*/ 660483 w 951642"/>
                <a:gd name="connsiteY961" fmla="*/ 92479 h 927411"/>
                <a:gd name="connsiteX962" fmla="*/ 655368 w 951642"/>
                <a:gd name="connsiteY962" fmla="*/ 97594 h 927411"/>
                <a:gd name="connsiteX963" fmla="*/ 650253 w 951642"/>
                <a:gd name="connsiteY963" fmla="*/ 92479 h 927411"/>
                <a:gd name="connsiteX964" fmla="*/ 655368 w 951642"/>
                <a:gd name="connsiteY964" fmla="*/ 87364 h 927411"/>
                <a:gd name="connsiteX965" fmla="*/ 565595 w 951642"/>
                <a:gd name="connsiteY965" fmla="*/ 87364 h 927411"/>
                <a:gd name="connsiteX966" fmla="*/ 570710 w 951642"/>
                <a:gd name="connsiteY966" fmla="*/ 92479 h 927411"/>
                <a:gd name="connsiteX967" fmla="*/ 565595 w 951642"/>
                <a:gd name="connsiteY967" fmla="*/ 97594 h 927411"/>
                <a:gd name="connsiteX968" fmla="*/ 560480 w 951642"/>
                <a:gd name="connsiteY968" fmla="*/ 92479 h 927411"/>
                <a:gd name="connsiteX969" fmla="*/ 565595 w 951642"/>
                <a:gd name="connsiteY969" fmla="*/ 87364 h 927411"/>
                <a:gd name="connsiteX970" fmla="*/ 475821 w 951642"/>
                <a:gd name="connsiteY970" fmla="*/ 87364 h 927411"/>
                <a:gd name="connsiteX971" fmla="*/ 480936 w 951642"/>
                <a:gd name="connsiteY971" fmla="*/ 92479 h 927411"/>
                <a:gd name="connsiteX972" fmla="*/ 475821 w 951642"/>
                <a:gd name="connsiteY972" fmla="*/ 97594 h 927411"/>
                <a:gd name="connsiteX973" fmla="*/ 470706 w 951642"/>
                <a:gd name="connsiteY973" fmla="*/ 92479 h 927411"/>
                <a:gd name="connsiteX974" fmla="*/ 475821 w 951642"/>
                <a:gd name="connsiteY974" fmla="*/ 87364 h 927411"/>
                <a:gd name="connsiteX975" fmla="*/ 296266 w 951642"/>
                <a:gd name="connsiteY975" fmla="*/ 87364 h 927411"/>
                <a:gd name="connsiteX976" fmla="*/ 301381 w 951642"/>
                <a:gd name="connsiteY976" fmla="*/ 92479 h 927411"/>
                <a:gd name="connsiteX977" fmla="*/ 296266 w 951642"/>
                <a:gd name="connsiteY977" fmla="*/ 97594 h 927411"/>
                <a:gd name="connsiteX978" fmla="*/ 291151 w 951642"/>
                <a:gd name="connsiteY978" fmla="*/ 92479 h 927411"/>
                <a:gd name="connsiteX979" fmla="*/ 296266 w 951642"/>
                <a:gd name="connsiteY979" fmla="*/ 87364 h 927411"/>
                <a:gd name="connsiteX980" fmla="*/ 206483 w 951642"/>
                <a:gd name="connsiteY980" fmla="*/ 87364 h 927411"/>
                <a:gd name="connsiteX981" fmla="*/ 211598 w 951642"/>
                <a:gd name="connsiteY981" fmla="*/ 92479 h 927411"/>
                <a:gd name="connsiteX982" fmla="*/ 206483 w 951642"/>
                <a:gd name="connsiteY982" fmla="*/ 97594 h 927411"/>
                <a:gd name="connsiteX983" fmla="*/ 201368 w 951642"/>
                <a:gd name="connsiteY983" fmla="*/ 92479 h 927411"/>
                <a:gd name="connsiteX984" fmla="*/ 206483 w 951642"/>
                <a:gd name="connsiteY984" fmla="*/ 87364 h 927411"/>
                <a:gd name="connsiteX985" fmla="*/ 26937 w 951642"/>
                <a:gd name="connsiteY985" fmla="*/ 87364 h 927411"/>
                <a:gd name="connsiteX986" fmla="*/ 32052 w 951642"/>
                <a:gd name="connsiteY986" fmla="*/ 92479 h 927411"/>
                <a:gd name="connsiteX987" fmla="*/ 26937 w 951642"/>
                <a:gd name="connsiteY987" fmla="*/ 97594 h 927411"/>
                <a:gd name="connsiteX988" fmla="*/ 21822 w 951642"/>
                <a:gd name="connsiteY988" fmla="*/ 92479 h 927411"/>
                <a:gd name="connsiteX989" fmla="*/ 26937 w 951642"/>
                <a:gd name="connsiteY989" fmla="*/ 87364 h 927411"/>
                <a:gd name="connsiteX990" fmla="*/ 386038 w 951642"/>
                <a:gd name="connsiteY990" fmla="*/ 87354 h 927411"/>
                <a:gd name="connsiteX991" fmla="*/ 391163 w 951642"/>
                <a:gd name="connsiteY991" fmla="*/ 92478 h 927411"/>
                <a:gd name="connsiteX992" fmla="*/ 386038 w 951642"/>
                <a:gd name="connsiteY992" fmla="*/ 97603 h 927411"/>
                <a:gd name="connsiteX993" fmla="*/ 380914 w 951642"/>
                <a:gd name="connsiteY993" fmla="*/ 92478 h 927411"/>
                <a:gd name="connsiteX994" fmla="*/ 386038 w 951642"/>
                <a:gd name="connsiteY994" fmla="*/ 87354 h 927411"/>
                <a:gd name="connsiteX995" fmla="*/ 116709 w 951642"/>
                <a:gd name="connsiteY995" fmla="*/ 87354 h 927411"/>
                <a:gd name="connsiteX996" fmla="*/ 121834 w 951642"/>
                <a:gd name="connsiteY996" fmla="*/ 92478 h 927411"/>
                <a:gd name="connsiteX997" fmla="*/ 116709 w 951642"/>
                <a:gd name="connsiteY997" fmla="*/ 97603 h 927411"/>
                <a:gd name="connsiteX998" fmla="*/ 111585 w 951642"/>
                <a:gd name="connsiteY998" fmla="*/ 92478 h 927411"/>
                <a:gd name="connsiteX999" fmla="*/ 116709 w 951642"/>
                <a:gd name="connsiteY999" fmla="*/ 87354 h 927411"/>
                <a:gd name="connsiteX1000" fmla="*/ 879814 w 951642"/>
                <a:gd name="connsiteY1000" fmla="*/ 43682 h 927411"/>
                <a:gd name="connsiteX1001" fmla="*/ 883719 w 951642"/>
                <a:gd name="connsiteY1001" fmla="*/ 47587 h 927411"/>
                <a:gd name="connsiteX1002" fmla="*/ 879814 w 951642"/>
                <a:gd name="connsiteY1002" fmla="*/ 51493 h 927411"/>
                <a:gd name="connsiteX1003" fmla="*/ 875909 w 951642"/>
                <a:gd name="connsiteY1003" fmla="*/ 47587 h 927411"/>
                <a:gd name="connsiteX1004" fmla="*/ 879814 w 951642"/>
                <a:gd name="connsiteY1004" fmla="*/ 43682 h 927411"/>
                <a:gd name="connsiteX1005" fmla="*/ 790041 w 951642"/>
                <a:gd name="connsiteY1005" fmla="*/ 43682 h 927411"/>
                <a:gd name="connsiteX1006" fmla="*/ 793946 w 951642"/>
                <a:gd name="connsiteY1006" fmla="*/ 47587 h 927411"/>
                <a:gd name="connsiteX1007" fmla="*/ 790041 w 951642"/>
                <a:gd name="connsiteY1007" fmla="*/ 51493 h 927411"/>
                <a:gd name="connsiteX1008" fmla="*/ 786136 w 951642"/>
                <a:gd name="connsiteY1008" fmla="*/ 47587 h 927411"/>
                <a:gd name="connsiteX1009" fmla="*/ 790041 w 951642"/>
                <a:gd name="connsiteY1009" fmla="*/ 43682 h 927411"/>
                <a:gd name="connsiteX1010" fmla="*/ 700259 w 951642"/>
                <a:gd name="connsiteY1010" fmla="*/ 43682 h 927411"/>
                <a:gd name="connsiteX1011" fmla="*/ 704165 w 951642"/>
                <a:gd name="connsiteY1011" fmla="*/ 47587 h 927411"/>
                <a:gd name="connsiteX1012" fmla="*/ 700259 w 951642"/>
                <a:gd name="connsiteY1012" fmla="*/ 51493 h 927411"/>
                <a:gd name="connsiteX1013" fmla="*/ 696354 w 951642"/>
                <a:gd name="connsiteY1013" fmla="*/ 47587 h 927411"/>
                <a:gd name="connsiteX1014" fmla="*/ 700259 w 951642"/>
                <a:gd name="connsiteY1014" fmla="*/ 43682 h 927411"/>
                <a:gd name="connsiteX1015" fmla="*/ 610486 w 951642"/>
                <a:gd name="connsiteY1015" fmla="*/ 43682 h 927411"/>
                <a:gd name="connsiteX1016" fmla="*/ 614391 w 951642"/>
                <a:gd name="connsiteY1016" fmla="*/ 47587 h 927411"/>
                <a:gd name="connsiteX1017" fmla="*/ 610486 w 951642"/>
                <a:gd name="connsiteY1017" fmla="*/ 51493 h 927411"/>
                <a:gd name="connsiteX1018" fmla="*/ 606581 w 951642"/>
                <a:gd name="connsiteY1018" fmla="*/ 47587 h 927411"/>
                <a:gd name="connsiteX1019" fmla="*/ 610486 w 951642"/>
                <a:gd name="connsiteY1019" fmla="*/ 43682 h 927411"/>
                <a:gd name="connsiteX1020" fmla="*/ 520703 w 951642"/>
                <a:gd name="connsiteY1020" fmla="*/ 43682 h 927411"/>
                <a:gd name="connsiteX1021" fmla="*/ 524608 w 951642"/>
                <a:gd name="connsiteY1021" fmla="*/ 47587 h 927411"/>
                <a:gd name="connsiteX1022" fmla="*/ 520703 w 951642"/>
                <a:gd name="connsiteY1022" fmla="*/ 51493 h 927411"/>
                <a:gd name="connsiteX1023" fmla="*/ 516798 w 951642"/>
                <a:gd name="connsiteY1023" fmla="*/ 47587 h 927411"/>
                <a:gd name="connsiteX1024" fmla="*/ 520703 w 951642"/>
                <a:gd name="connsiteY1024" fmla="*/ 43682 h 927411"/>
                <a:gd name="connsiteX1025" fmla="*/ 430930 w 951642"/>
                <a:gd name="connsiteY1025" fmla="*/ 43682 h 927411"/>
                <a:gd name="connsiteX1026" fmla="*/ 434836 w 951642"/>
                <a:gd name="connsiteY1026" fmla="*/ 47587 h 927411"/>
                <a:gd name="connsiteX1027" fmla="*/ 430930 w 951642"/>
                <a:gd name="connsiteY1027" fmla="*/ 51493 h 927411"/>
                <a:gd name="connsiteX1028" fmla="*/ 427025 w 951642"/>
                <a:gd name="connsiteY1028" fmla="*/ 47587 h 927411"/>
                <a:gd name="connsiteX1029" fmla="*/ 430930 w 951642"/>
                <a:gd name="connsiteY1029" fmla="*/ 43682 h 927411"/>
                <a:gd name="connsiteX1030" fmla="*/ 341157 w 951642"/>
                <a:gd name="connsiteY1030" fmla="*/ 43682 h 927411"/>
                <a:gd name="connsiteX1031" fmla="*/ 345063 w 951642"/>
                <a:gd name="connsiteY1031" fmla="*/ 47587 h 927411"/>
                <a:gd name="connsiteX1032" fmla="*/ 341157 w 951642"/>
                <a:gd name="connsiteY1032" fmla="*/ 51493 h 927411"/>
                <a:gd name="connsiteX1033" fmla="*/ 337252 w 951642"/>
                <a:gd name="connsiteY1033" fmla="*/ 47587 h 927411"/>
                <a:gd name="connsiteX1034" fmla="*/ 341157 w 951642"/>
                <a:gd name="connsiteY1034" fmla="*/ 43682 h 927411"/>
                <a:gd name="connsiteX1035" fmla="*/ 251374 w 951642"/>
                <a:gd name="connsiteY1035" fmla="*/ 43682 h 927411"/>
                <a:gd name="connsiteX1036" fmla="*/ 255280 w 951642"/>
                <a:gd name="connsiteY1036" fmla="*/ 47587 h 927411"/>
                <a:gd name="connsiteX1037" fmla="*/ 251374 w 951642"/>
                <a:gd name="connsiteY1037" fmla="*/ 51493 h 927411"/>
                <a:gd name="connsiteX1038" fmla="*/ 247469 w 951642"/>
                <a:gd name="connsiteY1038" fmla="*/ 47587 h 927411"/>
                <a:gd name="connsiteX1039" fmla="*/ 251374 w 951642"/>
                <a:gd name="connsiteY1039" fmla="*/ 43682 h 927411"/>
                <a:gd name="connsiteX1040" fmla="*/ 161601 w 951642"/>
                <a:gd name="connsiteY1040" fmla="*/ 43682 h 927411"/>
                <a:gd name="connsiteX1041" fmla="*/ 165506 w 951642"/>
                <a:gd name="connsiteY1041" fmla="*/ 47587 h 927411"/>
                <a:gd name="connsiteX1042" fmla="*/ 161601 w 951642"/>
                <a:gd name="connsiteY1042" fmla="*/ 51493 h 927411"/>
                <a:gd name="connsiteX1043" fmla="*/ 157696 w 951642"/>
                <a:gd name="connsiteY1043" fmla="*/ 47587 h 927411"/>
                <a:gd name="connsiteX1044" fmla="*/ 161601 w 951642"/>
                <a:gd name="connsiteY1044" fmla="*/ 43682 h 927411"/>
                <a:gd name="connsiteX1045" fmla="*/ 71828 w 951642"/>
                <a:gd name="connsiteY1045" fmla="*/ 43682 h 927411"/>
                <a:gd name="connsiteX1046" fmla="*/ 75734 w 951642"/>
                <a:gd name="connsiteY1046" fmla="*/ 47587 h 927411"/>
                <a:gd name="connsiteX1047" fmla="*/ 71828 w 951642"/>
                <a:gd name="connsiteY1047" fmla="*/ 51493 h 927411"/>
                <a:gd name="connsiteX1048" fmla="*/ 67923 w 951642"/>
                <a:gd name="connsiteY1048" fmla="*/ 47587 h 927411"/>
                <a:gd name="connsiteX1049" fmla="*/ 71828 w 951642"/>
                <a:gd name="connsiteY1049" fmla="*/ 43682 h 927411"/>
                <a:gd name="connsiteX1050" fmla="*/ 924706 w 951642"/>
                <a:gd name="connsiteY1050" fmla="*/ 0 h 927411"/>
                <a:gd name="connsiteX1051" fmla="*/ 927392 w 951642"/>
                <a:gd name="connsiteY1051" fmla="*/ 2696 h 927411"/>
                <a:gd name="connsiteX1052" fmla="*/ 924706 w 951642"/>
                <a:gd name="connsiteY1052" fmla="*/ 5391 h 927411"/>
                <a:gd name="connsiteX1053" fmla="*/ 922001 w 951642"/>
                <a:gd name="connsiteY1053" fmla="*/ 2696 h 927411"/>
                <a:gd name="connsiteX1054" fmla="*/ 924706 w 951642"/>
                <a:gd name="connsiteY1054" fmla="*/ 0 h 927411"/>
                <a:gd name="connsiteX1055" fmla="*/ 834914 w 951642"/>
                <a:gd name="connsiteY1055" fmla="*/ 0 h 927411"/>
                <a:gd name="connsiteX1056" fmla="*/ 837610 w 951642"/>
                <a:gd name="connsiteY1056" fmla="*/ 2696 h 927411"/>
                <a:gd name="connsiteX1057" fmla="*/ 834914 w 951642"/>
                <a:gd name="connsiteY1057" fmla="*/ 5391 h 927411"/>
                <a:gd name="connsiteX1058" fmla="*/ 832228 w 951642"/>
                <a:gd name="connsiteY1058" fmla="*/ 2696 h 927411"/>
                <a:gd name="connsiteX1059" fmla="*/ 834914 w 951642"/>
                <a:gd name="connsiteY1059" fmla="*/ 0 h 927411"/>
                <a:gd name="connsiteX1060" fmla="*/ 745151 w 951642"/>
                <a:gd name="connsiteY1060" fmla="*/ 0 h 927411"/>
                <a:gd name="connsiteX1061" fmla="*/ 747846 w 951642"/>
                <a:gd name="connsiteY1061" fmla="*/ 2696 h 927411"/>
                <a:gd name="connsiteX1062" fmla="*/ 745151 w 951642"/>
                <a:gd name="connsiteY1062" fmla="*/ 5391 h 927411"/>
                <a:gd name="connsiteX1063" fmla="*/ 742455 w 951642"/>
                <a:gd name="connsiteY1063" fmla="*/ 2696 h 927411"/>
                <a:gd name="connsiteX1064" fmla="*/ 745151 w 951642"/>
                <a:gd name="connsiteY1064" fmla="*/ 0 h 927411"/>
                <a:gd name="connsiteX1065" fmla="*/ 655368 w 951642"/>
                <a:gd name="connsiteY1065" fmla="*/ 0 h 927411"/>
                <a:gd name="connsiteX1066" fmla="*/ 658064 w 951642"/>
                <a:gd name="connsiteY1066" fmla="*/ 2696 h 927411"/>
                <a:gd name="connsiteX1067" fmla="*/ 655368 w 951642"/>
                <a:gd name="connsiteY1067" fmla="*/ 5391 h 927411"/>
                <a:gd name="connsiteX1068" fmla="*/ 652682 w 951642"/>
                <a:gd name="connsiteY1068" fmla="*/ 2696 h 927411"/>
                <a:gd name="connsiteX1069" fmla="*/ 655368 w 951642"/>
                <a:gd name="connsiteY1069" fmla="*/ 0 h 927411"/>
                <a:gd name="connsiteX1070" fmla="*/ 565594 w 951642"/>
                <a:gd name="connsiteY1070" fmla="*/ 0 h 927411"/>
                <a:gd name="connsiteX1071" fmla="*/ 568299 w 951642"/>
                <a:gd name="connsiteY1071" fmla="*/ 2696 h 927411"/>
                <a:gd name="connsiteX1072" fmla="*/ 565594 w 951642"/>
                <a:gd name="connsiteY1072" fmla="*/ 5391 h 927411"/>
                <a:gd name="connsiteX1073" fmla="*/ 562908 w 951642"/>
                <a:gd name="connsiteY1073" fmla="*/ 2696 h 927411"/>
                <a:gd name="connsiteX1074" fmla="*/ 565594 w 951642"/>
                <a:gd name="connsiteY1074" fmla="*/ 0 h 927411"/>
                <a:gd name="connsiteX1075" fmla="*/ 475822 w 951642"/>
                <a:gd name="connsiteY1075" fmla="*/ 0 h 927411"/>
                <a:gd name="connsiteX1076" fmla="*/ 478508 w 951642"/>
                <a:gd name="connsiteY1076" fmla="*/ 2696 h 927411"/>
                <a:gd name="connsiteX1077" fmla="*/ 475822 w 951642"/>
                <a:gd name="connsiteY1077" fmla="*/ 5391 h 927411"/>
                <a:gd name="connsiteX1078" fmla="*/ 473126 w 951642"/>
                <a:gd name="connsiteY1078" fmla="*/ 2696 h 927411"/>
                <a:gd name="connsiteX1079" fmla="*/ 475822 w 951642"/>
                <a:gd name="connsiteY1079" fmla="*/ 0 h 927411"/>
                <a:gd name="connsiteX1080" fmla="*/ 386039 w 951642"/>
                <a:gd name="connsiteY1080" fmla="*/ 0 h 927411"/>
                <a:gd name="connsiteX1081" fmla="*/ 388734 w 951642"/>
                <a:gd name="connsiteY1081" fmla="*/ 2696 h 927411"/>
                <a:gd name="connsiteX1082" fmla="*/ 386039 w 951642"/>
                <a:gd name="connsiteY1082" fmla="*/ 5391 h 927411"/>
                <a:gd name="connsiteX1083" fmla="*/ 383343 w 951642"/>
                <a:gd name="connsiteY1083" fmla="*/ 2696 h 927411"/>
                <a:gd name="connsiteX1084" fmla="*/ 386039 w 951642"/>
                <a:gd name="connsiteY1084" fmla="*/ 0 h 927411"/>
                <a:gd name="connsiteX1085" fmla="*/ 296266 w 951642"/>
                <a:gd name="connsiteY1085" fmla="*/ 0 h 927411"/>
                <a:gd name="connsiteX1086" fmla="*/ 298961 w 951642"/>
                <a:gd name="connsiteY1086" fmla="*/ 2696 h 927411"/>
                <a:gd name="connsiteX1087" fmla="*/ 296266 w 951642"/>
                <a:gd name="connsiteY1087" fmla="*/ 5391 h 927411"/>
                <a:gd name="connsiteX1088" fmla="*/ 293570 w 951642"/>
                <a:gd name="connsiteY1088" fmla="*/ 2696 h 927411"/>
                <a:gd name="connsiteX1089" fmla="*/ 296266 w 951642"/>
                <a:gd name="connsiteY1089" fmla="*/ 0 h 927411"/>
                <a:gd name="connsiteX1090" fmla="*/ 206493 w 951642"/>
                <a:gd name="connsiteY1090" fmla="*/ 0 h 927411"/>
                <a:gd name="connsiteX1091" fmla="*/ 209179 w 951642"/>
                <a:gd name="connsiteY1091" fmla="*/ 2696 h 927411"/>
                <a:gd name="connsiteX1092" fmla="*/ 206493 w 951642"/>
                <a:gd name="connsiteY1092" fmla="*/ 5391 h 927411"/>
                <a:gd name="connsiteX1093" fmla="*/ 203797 w 951642"/>
                <a:gd name="connsiteY1093" fmla="*/ 2696 h 927411"/>
                <a:gd name="connsiteX1094" fmla="*/ 206493 w 951642"/>
                <a:gd name="connsiteY1094" fmla="*/ 0 h 927411"/>
                <a:gd name="connsiteX1095" fmla="*/ 116719 w 951642"/>
                <a:gd name="connsiteY1095" fmla="*/ 0 h 927411"/>
                <a:gd name="connsiteX1096" fmla="*/ 119405 w 951642"/>
                <a:gd name="connsiteY1096" fmla="*/ 2696 h 927411"/>
                <a:gd name="connsiteX1097" fmla="*/ 116719 w 951642"/>
                <a:gd name="connsiteY1097" fmla="*/ 5391 h 927411"/>
                <a:gd name="connsiteX1098" fmla="*/ 114033 w 951642"/>
                <a:gd name="connsiteY1098" fmla="*/ 2696 h 927411"/>
                <a:gd name="connsiteX1099" fmla="*/ 116719 w 951642"/>
                <a:gd name="connsiteY1099" fmla="*/ 0 h 927411"/>
                <a:gd name="connsiteX1100" fmla="*/ 26937 w 951642"/>
                <a:gd name="connsiteY1100" fmla="*/ 0 h 927411"/>
                <a:gd name="connsiteX1101" fmla="*/ 29632 w 951642"/>
                <a:gd name="connsiteY1101" fmla="*/ 2696 h 927411"/>
                <a:gd name="connsiteX1102" fmla="*/ 26937 w 951642"/>
                <a:gd name="connsiteY1102" fmla="*/ 5391 h 927411"/>
                <a:gd name="connsiteX1103" fmla="*/ 24241 w 951642"/>
                <a:gd name="connsiteY1103" fmla="*/ 2696 h 927411"/>
                <a:gd name="connsiteX1104" fmla="*/ 26937 w 951642"/>
                <a:gd name="connsiteY1104" fmla="*/ 0 h 92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</a:cxnLst>
              <a:rect l="l" t="t" r="r" b="b"/>
              <a:pathLst>
                <a:path w="951642" h="927411">
                  <a:moveTo>
                    <a:pt x="655367" y="873548"/>
                  </a:moveTo>
                  <a:cubicBezTo>
                    <a:pt x="670239" y="873548"/>
                    <a:pt x="682294" y="885604"/>
                    <a:pt x="682294" y="900475"/>
                  </a:cubicBezTo>
                  <a:cubicBezTo>
                    <a:pt x="682294" y="915347"/>
                    <a:pt x="670239" y="927402"/>
                    <a:pt x="655367" y="927402"/>
                  </a:cubicBezTo>
                  <a:cubicBezTo>
                    <a:pt x="640496" y="927402"/>
                    <a:pt x="628440" y="915347"/>
                    <a:pt x="628440" y="900475"/>
                  </a:cubicBezTo>
                  <a:cubicBezTo>
                    <a:pt x="628440" y="885604"/>
                    <a:pt x="640496" y="873548"/>
                    <a:pt x="655367" y="873548"/>
                  </a:cubicBezTo>
                  <a:close/>
                  <a:moveTo>
                    <a:pt x="565594" y="873548"/>
                  </a:moveTo>
                  <a:cubicBezTo>
                    <a:pt x="580466" y="873548"/>
                    <a:pt x="592521" y="885604"/>
                    <a:pt x="592521" y="900475"/>
                  </a:cubicBezTo>
                  <a:cubicBezTo>
                    <a:pt x="592521" y="915347"/>
                    <a:pt x="580466" y="927402"/>
                    <a:pt x="565594" y="927402"/>
                  </a:cubicBezTo>
                  <a:cubicBezTo>
                    <a:pt x="550723" y="927402"/>
                    <a:pt x="538667" y="915347"/>
                    <a:pt x="538667" y="900475"/>
                  </a:cubicBezTo>
                  <a:cubicBezTo>
                    <a:pt x="538667" y="885604"/>
                    <a:pt x="550723" y="873548"/>
                    <a:pt x="565594" y="873548"/>
                  </a:cubicBezTo>
                  <a:close/>
                  <a:moveTo>
                    <a:pt x="386048" y="873548"/>
                  </a:moveTo>
                  <a:cubicBezTo>
                    <a:pt x="400920" y="873548"/>
                    <a:pt x="412975" y="885604"/>
                    <a:pt x="412975" y="900475"/>
                  </a:cubicBezTo>
                  <a:cubicBezTo>
                    <a:pt x="412975" y="915347"/>
                    <a:pt x="400920" y="927402"/>
                    <a:pt x="386048" y="927402"/>
                  </a:cubicBezTo>
                  <a:cubicBezTo>
                    <a:pt x="371177" y="927402"/>
                    <a:pt x="359121" y="915347"/>
                    <a:pt x="359121" y="900475"/>
                  </a:cubicBezTo>
                  <a:cubicBezTo>
                    <a:pt x="359121" y="885604"/>
                    <a:pt x="371177" y="873548"/>
                    <a:pt x="386048" y="873548"/>
                  </a:cubicBezTo>
                  <a:close/>
                  <a:moveTo>
                    <a:pt x="296265" y="873548"/>
                  </a:moveTo>
                  <a:cubicBezTo>
                    <a:pt x="311137" y="873548"/>
                    <a:pt x="323192" y="885604"/>
                    <a:pt x="323192" y="900475"/>
                  </a:cubicBezTo>
                  <a:cubicBezTo>
                    <a:pt x="323192" y="915347"/>
                    <a:pt x="311137" y="927402"/>
                    <a:pt x="296265" y="927402"/>
                  </a:cubicBezTo>
                  <a:cubicBezTo>
                    <a:pt x="281394" y="927402"/>
                    <a:pt x="269338" y="915347"/>
                    <a:pt x="269338" y="900475"/>
                  </a:cubicBezTo>
                  <a:cubicBezTo>
                    <a:pt x="269338" y="885604"/>
                    <a:pt x="281394" y="873548"/>
                    <a:pt x="296265" y="873548"/>
                  </a:cubicBezTo>
                  <a:close/>
                  <a:moveTo>
                    <a:pt x="924706" y="873538"/>
                  </a:moveTo>
                  <a:cubicBezTo>
                    <a:pt x="939582" y="873538"/>
                    <a:pt x="951642" y="885598"/>
                    <a:pt x="951642" y="900475"/>
                  </a:cubicBezTo>
                  <a:cubicBezTo>
                    <a:pt x="951642" y="915351"/>
                    <a:pt x="939582" y="927411"/>
                    <a:pt x="924706" y="927411"/>
                  </a:cubicBezTo>
                  <a:cubicBezTo>
                    <a:pt x="909829" y="927411"/>
                    <a:pt x="897769" y="915351"/>
                    <a:pt x="897769" y="900475"/>
                  </a:cubicBezTo>
                  <a:cubicBezTo>
                    <a:pt x="897769" y="885598"/>
                    <a:pt x="909829" y="873538"/>
                    <a:pt x="924706" y="873538"/>
                  </a:cubicBezTo>
                  <a:close/>
                  <a:moveTo>
                    <a:pt x="834924" y="873538"/>
                  </a:moveTo>
                  <a:cubicBezTo>
                    <a:pt x="849800" y="873538"/>
                    <a:pt x="861860" y="885598"/>
                    <a:pt x="861860" y="900475"/>
                  </a:cubicBezTo>
                  <a:cubicBezTo>
                    <a:pt x="861860" y="915351"/>
                    <a:pt x="849800" y="927411"/>
                    <a:pt x="834924" y="927411"/>
                  </a:cubicBezTo>
                  <a:cubicBezTo>
                    <a:pt x="820047" y="927411"/>
                    <a:pt x="807987" y="915351"/>
                    <a:pt x="807987" y="900475"/>
                  </a:cubicBezTo>
                  <a:cubicBezTo>
                    <a:pt x="807987" y="885598"/>
                    <a:pt x="820047" y="873538"/>
                    <a:pt x="834924" y="873538"/>
                  </a:cubicBezTo>
                  <a:close/>
                  <a:moveTo>
                    <a:pt x="745151" y="873538"/>
                  </a:moveTo>
                  <a:cubicBezTo>
                    <a:pt x="760027" y="873538"/>
                    <a:pt x="772087" y="885598"/>
                    <a:pt x="772087" y="900475"/>
                  </a:cubicBezTo>
                  <a:cubicBezTo>
                    <a:pt x="772087" y="915351"/>
                    <a:pt x="760027" y="927411"/>
                    <a:pt x="745151" y="927411"/>
                  </a:cubicBezTo>
                  <a:cubicBezTo>
                    <a:pt x="730274" y="927411"/>
                    <a:pt x="718214" y="915351"/>
                    <a:pt x="718214" y="900475"/>
                  </a:cubicBezTo>
                  <a:cubicBezTo>
                    <a:pt x="718214" y="885598"/>
                    <a:pt x="730274" y="873538"/>
                    <a:pt x="745151" y="873538"/>
                  </a:cubicBezTo>
                  <a:close/>
                  <a:moveTo>
                    <a:pt x="475822" y="873538"/>
                  </a:moveTo>
                  <a:cubicBezTo>
                    <a:pt x="490698" y="873538"/>
                    <a:pt x="502758" y="885598"/>
                    <a:pt x="502758" y="900475"/>
                  </a:cubicBezTo>
                  <a:cubicBezTo>
                    <a:pt x="502758" y="915351"/>
                    <a:pt x="490698" y="927411"/>
                    <a:pt x="475822" y="927411"/>
                  </a:cubicBezTo>
                  <a:cubicBezTo>
                    <a:pt x="460945" y="927411"/>
                    <a:pt x="448885" y="915351"/>
                    <a:pt x="448885" y="900475"/>
                  </a:cubicBezTo>
                  <a:cubicBezTo>
                    <a:pt x="448885" y="885598"/>
                    <a:pt x="460945" y="873538"/>
                    <a:pt x="475822" y="873538"/>
                  </a:cubicBezTo>
                  <a:close/>
                  <a:moveTo>
                    <a:pt x="206493" y="873538"/>
                  </a:moveTo>
                  <a:cubicBezTo>
                    <a:pt x="221369" y="873538"/>
                    <a:pt x="233429" y="885598"/>
                    <a:pt x="233429" y="900475"/>
                  </a:cubicBezTo>
                  <a:cubicBezTo>
                    <a:pt x="233429" y="915351"/>
                    <a:pt x="221369" y="927411"/>
                    <a:pt x="206493" y="927411"/>
                  </a:cubicBezTo>
                  <a:cubicBezTo>
                    <a:pt x="191616" y="927411"/>
                    <a:pt x="179556" y="915351"/>
                    <a:pt x="179556" y="900475"/>
                  </a:cubicBezTo>
                  <a:cubicBezTo>
                    <a:pt x="179556" y="885598"/>
                    <a:pt x="191616" y="873538"/>
                    <a:pt x="206493" y="873538"/>
                  </a:cubicBezTo>
                  <a:close/>
                  <a:moveTo>
                    <a:pt x="116710" y="873538"/>
                  </a:moveTo>
                  <a:cubicBezTo>
                    <a:pt x="131586" y="873538"/>
                    <a:pt x="143646" y="885598"/>
                    <a:pt x="143646" y="900475"/>
                  </a:cubicBezTo>
                  <a:cubicBezTo>
                    <a:pt x="143646" y="915351"/>
                    <a:pt x="131586" y="927411"/>
                    <a:pt x="116710" y="927411"/>
                  </a:cubicBezTo>
                  <a:cubicBezTo>
                    <a:pt x="101833" y="927411"/>
                    <a:pt x="89773" y="915351"/>
                    <a:pt x="89773" y="900475"/>
                  </a:cubicBezTo>
                  <a:cubicBezTo>
                    <a:pt x="89773" y="885598"/>
                    <a:pt x="101833" y="873538"/>
                    <a:pt x="116710" y="873538"/>
                  </a:cubicBezTo>
                  <a:close/>
                  <a:moveTo>
                    <a:pt x="26937" y="873538"/>
                  </a:moveTo>
                  <a:cubicBezTo>
                    <a:pt x="41813" y="873538"/>
                    <a:pt x="53873" y="885598"/>
                    <a:pt x="53873" y="900475"/>
                  </a:cubicBezTo>
                  <a:cubicBezTo>
                    <a:pt x="53873" y="915351"/>
                    <a:pt x="41813" y="927411"/>
                    <a:pt x="26937" y="927411"/>
                  </a:cubicBezTo>
                  <a:cubicBezTo>
                    <a:pt x="12060" y="927411"/>
                    <a:pt x="0" y="915351"/>
                    <a:pt x="0" y="900475"/>
                  </a:cubicBezTo>
                  <a:cubicBezTo>
                    <a:pt x="0" y="885598"/>
                    <a:pt x="12060" y="873538"/>
                    <a:pt x="26937" y="873538"/>
                  </a:cubicBezTo>
                  <a:close/>
                  <a:moveTo>
                    <a:pt x="879815" y="829866"/>
                  </a:moveTo>
                  <a:cubicBezTo>
                    <a:pt x="894018" y="829866"/>
                    <a:pt x="905532" y="841380"/>
                    <a:pt x="905532" y="855583"/>
                  </a:cubicBezTo>
                  <a:cubicBezTo>
                    <a:pt x="905532" y="869787"/>
                    <a:pt x="894018" y="881301"/>
                    <a:pt x="879815" y="881301"/>
                  </a:cubicBezTo>
                  <a:cubicBezTo>
                    <a:pt x="865611" y="881301"/>
                    <a:pt x="854097" y="869787"/>
                    <a:pt x="854097" y="855583"/>
                  </a:cubicBezTo>
                  <a:cubicBezTo>
                    <a:pt x="854097" y="841380"/>
                    <a:pt x="865611" y="829866"/>
                    <a:pt x="879815" y="829866"/>
                  </a:cubicBezTo>
                  <a:close/>
                  <a:moveTo>
                    <a:pt x="790033" y="829866"/>
                  </a:moveTo>
                  <a:cubicBezTo>
                    <a:pt x="804236" y="829866"/>
                    <a:pt x="815750" y="841380"/>
                    <a:pt x="815750" y="855583"/>
                  </a:cubicBezTo>
                  <a:cubicBezTo>
                    <a:pt x="815750" y="869787"/>
                    <a:pt x="804236" y="881301"/>
                    <a:pt x="790033" y="881301"/>
                  </a:cubicBezTo>
                  <a:cubicBezTo>
                    <a:pt x="775829" y="881301"/>
                    <a:pt x="764315" y="869787"/>
                    <a:pt x="764315" y="855583"/>
                  </a:cubicBezTo>
                  <a:cubicBezTo>
                    <a:pt x="764315" y="841380"/>
                    <a:pt x="775829" y="829866"/>
                    <a:pt x="790033" y="829866"/>
                  </a:cubicBezTo>
                  <a:close/>
                  <a:moveTo>
                    <a:pt x="700269" y="829866"/>
                  </a:moveTo>
                  <a:cubicBezTo>
                    <a:pt x="714472" y="829866"/>
                    <a:pt x="725986" y="841380"/>
                    <a:pt x="725986" y="855583"/>
                  </a:cubicBezTo>
                  <a:cubicBezTo>
                    <a:pt x="725986" y="869787"/>
                    <a:pt x="714472" y="881301"/>
                    <a:pt x="700269" y="881301"/>
                  </a:cubicBezTo>
                  <a:cubicBezTo>
                    <a:pt x="686065" y="881301"/>
                    <a:pt x="674551" y="869787"/>
                    <a:pt x="674551" y="855583"/>
                  </a:cubicBezTo>
                  <a:cubicBezTo>
                    <a:pt x="674551" y="841380"/>
                    <a:pt x="686065" y="829866"/>
                    <a:pt x="700269" y="829866"/>
                  </a:cubicBezTo>
                  <a:close/>
                  <a:moveTo>
                    <a:pt x="610486" y="829866"/>
                  </a:moveTo>
                  <a:cubicBezTo>
                    <a:pt x="624689" y="829866"/>
                    <a:pt x="636203" y="841380"/>
                    <a:pt x="636203" y="855583"/>
                  </a:cubicBezTo>
                  <a:cubicBezTo>
                    <a:pt x="636203" y="869787"/>
                    <a:pt x="624689" y="881301"/>
                    <a:pt x="610486" y="881301"/>
                  </a:cubicBezTo>
                  <a:cubicBezTo>
                    <a:pt x="596282" y="881301"/>
                    <a:pt x="584768" y="869787"/>
                    <a:pt x="584768" y="855583"/>
                  </a:cubicBezTo>
                  <a:cubicBezTo>
                    <a:pt x="584768" y="841380"/>
                    <a:pt x="596282" y="829866"/>
                    <a:pt x="610486" y="829866"/>
                  </a:cubicBezTo>
                  <a:close/>
                  <a:moveTo>
                    <a:pt x="520703" y="829866"/>
                  </a:moveTo>
                  <a:cubicBezTo>
                    <a:pt x="534907" y="829866"/>
                    <a:pt x="546421" y="841380"/>
                    <a:pt x="546421" y="855583"/>
                  </a:cubicBezTo>
                  <a:cubicBezTo>
                    <a:pt x="546421" y="869787"/>
                    <a:pt x="534907" y="881301"/>
                    <a:pt x="520703" y="881301"/>
                  </a:cubicBezTo>
                  <a:cubicBezTo>
                    <a:pt x="506500" y="881301"/>
                    <a:pt x="494986" y="869787"/>
                    <a:pt x="494986" y="855583"/>
                  </a:cubicBezTo>
                  <a:cubicBezTo>
                    <a:pt x="494986" y="841380"/>
                    <a:pt x="506500" y="829866"/>
                    <a:pt x="520703" y="829866"/>
                  </a:cubicBezTo>
                  <a:close/>
                  <a:moveTo>
                    <a:pt x="430931" y="829866"/>
                  </a:moveTo>
                  <a:cubicBezTo>
                    <a:pt x="445134" y="829866"/>
                    <a:pt x="456648" y="841380"/>
                    <a:pt x="456648" y="855583"/>
                  </a:cubicBezTo>
                  <a:cubicBezTo>
                    <a:pt x="456648" y="869787"/>
                    <a:pt x="445134" y="881301"/>
                    <a:pt x="430931" y="881301"/>
                  </a:cubicBezTo>
                  <a:cubicBezTo>
                    <a:pt x="416727" y="881301"/>
                    <a:pt x="405213" y="869787"/>
                    <a:pt x="405213" y="855583"/>
                  </a:cubicBezTo>
                  <a:cubicBezTo>
                    <a:pt x="405213" y="841380"/>
                    <a:pt x="416727" y="829866"/>
                    <a:pt x="430931" y="829866"/>
                  </a:cubicBezTo>
                  <a:close/>
                  <a:moveTo>
                    <a:pt x="341156" y="829866"/>
                  </a:moveTo>
                  <a:cubicBezTo>
                    <a:pt x="355360" y="829866"/>
                    <a:pt x="366874" y="841380"/>
                    <a:pt x="366874" y="855583"/>
                  </a:cubicBezTo>
                  <a:cubicBezTo>
                    <a:pt x="366874" y="869787"/>
                    <a:pt x="355360" y="881301"/>
                    <a:pt x="341156" y="881301"/>
                  </a:cubicBezTo>
                  <a:cubicBezTo>
                    <a:pt x="326953" y="881301"/>
                    <a:pt x="315439" y="869787"/>
                    <a:pt x="315439" y="855583"/>
                  </a:cubicBezTo>
                  <a:cubicBezTo>
                    <a:pt x="315439" y="841380"/>
                    <a:pt x="326953" y="829866"/>
                    <a:pt x="341156" y="829866"/>
                  </a:cubicBezTo>
                  <a:close/>
                  <a:moveTo>
                    <a:pt x="251374" y="829866"/>
                  </a:moveTo>
                  <a:cubicBezTo>
                    <a:pt x="265578" y="829866"/>
                    <a:pt x="277092" y="841380"/>
                    <a:pt x="277092" y="855583"/>
                  </a:cubicBezTo>
                  <a:cubicBezTo>
                    <a:pt x="277092" y="869787"/>
                    <a:pt x="265578" y="881301"/>
                    <a:pt x="251374" y="881301"/>
                  </a:cubicBezTo>
                  <a:cubicBezTo>
                    <a:pt x="237171" y="881301"/>
                    <a:pt x="225657" y="869787"/>
                    <a:pt x="225657" y="855583"/>
                  </a:cubicBezTo>
                  <a:cubicBezTo>
                    <a:pt x="225657" y="841380"/>
                    <a:pt x="237171" y="829866"/>
                    <a:pt x="251374" y="829866"/>
                  </a:cubicBezTo>
                  <a:close/>
                  <a:moveTo>
                    <a:pt x="161601" y="829866"/>
                  </a:moveTo>
                  <a:cubicBezTo>
                    <a:pt x="175805" y="829866"/>
                    <a:pt x="187319" y="841380"/>
                    <a:pt x="187319" y="855583"/>
                  </a:cubicBezTo>
                  <a:cubicBezTo>
                    <a:pt x="187319" y="869787"/>
                    <a:pt x="175805" y="881301"/>
                    <a:pt x="161601" y="881301"/>
                  </a:cubicBezTo>
                  <a:cubicBezTo>
                    <a:pt x="147398" y="881301"/>
                    <a:pt x="135884" y="869787"/>
                    <a:pt x="135884" y="855583"/>
                  </a:cubicBezTo>
                  <a:cubicBezTo>
                    <a:pt x="135884" y="841380"/>
                    <a:pt x="147398" y="829866"/>
                    <a:pt x="161601" y="829866"/>
                  </a:cubicBezTo>
                  <a:close/>
                  <a:moveTo>
                    <a:pt x="71819" y="829866"/>
                  </a:moveTo>
                  <a:cubicBezTo>
                    <a:pt x="86022" y="829866"/>
                    <a:pt x="97536" y="841380"/>
                    <a:pt x="97536" y="855583"/>
                  </a:cubicBezTo>
                  <a:cubicBezTo>
                    <a:pt x="97536" y="869787"/>
                    <a:pt x="86022" y="881301"/>
                    <a:pt x="71819" y="881301"/>
                  </a:cubicBezTo>
                  <a:cubicBezTo>
                    <a:pt x="57615" y="881301"/>
                    <a:pt x="46101" y="869787"/>
                    <a:pt x="46101" y="855583"/>
                  </a:cubicBezTo>
                  <a:cubicBezTo>
                    <a:pt x="46101" y="841380"/>
                    <a:pt x="57615" y="829866"/>
                    <a:pt x="71819" y="829866"/>
                  </a:cubicBezTo>
                  <a:close/>
                  <a:moveTo>
                    <a:pt x="924697" y="786184"/>
                  </a:moveTo>
                  <a:cubicBezTo>
                    <a:pt x="938232" y="786184"/>
                    <a:pt x="949205" y="797157"/>
                    <a:pt x="949205" y="810692"/>
                  </a:cubicBezTo>
                  <a:cubicBezTo>
                    <a:pt x="949205" y="824227"/>
                    <a:pt x="938232" y="835200"/>
                    <a:pt x="924697" y="835200"/>
                  </a:cubicBezTo>
                  <a:cubicBezTo>
                    <a:pt x="911162" y="835200"/>
                    <a:pt x="900189" y="824227"/>
                    <a:pt x="900189" y="810692"/>
                  </a:cubicBezTo>
                  <a:cubicBezTo>
                    <a:pt x="900189" y="797157"/>
                    <a:pt x="911162" y="786184"/>
                    <a:pt x="924697" y="786184"/>
                  </a:cubicBezTo>
                  <a:close/>
                  <a:moveTo>
                    <a:pt x="834924" y="786184"/>
                  </a:moveTo>
                  <a:cubicBezTo>
                    <a:pt x="848459" y="786184"/>
                    <a:pt x="859432" y="797157"/>
                    <a:pt x="859432" y="810692"/>
                  </a:cubicBezTo>
                  <a:cubicBezTo>
                    <a:pt x="859432" y="824227"/>
                    <a:pt x="848459" y="835200"/>
                    <a:pt x="834924" y="835200"/>
                  </a:cubicBezTo>
                  <a:cubicBezTo>
                    <a:pt x="821389" y="835200"/>
                    <a:pt x="810416" y="824227"/>
                    <a:pt x="810416" y="810692"/>
                  </a:cubicBezTo>
                  <a:cubicBezTo>
                    <a:pt x="810416" y="797157"/>
                    <a:pt x="821389" y="786184"/>
                    <a:pt x="834924" y="786184"/>
                  </a:cubicBezTo>
                  <a:close/>
                  <a:moveTo>
                    <a:pt x="745150" y="786184"/>
                  </a:moveTo>
                  <a:cubicBezTo>
                    <a:pt x="758685" y="786184"/>
                    <a:pt x="769658" y="797157"/>
                    <a:pt x="769658" y="810692"/>
                  </a:cubicBezTo>
                  <a:cubicBezTo>
                    <a:pt x="769658" y="824227"/>
                    <a:pt x="758685" y="835200"/>
                    <a:pt x="745150" y="835200"/>
                  </a:cubicBezTo>
                  <a:cubicBezTo>
                    <a:pt x="731615" y="835200"/>
                    <a:pt x="720642" y="824227"/>
                    <a:pt x="720642" y="810692"/>
                  </a:cubicBezTo>
                  <a:cubicBezTo>
                    <a:pt x="720642" y="797157"/>
                    <a:pt x="731615" y="786184"/>
                    <a:pt x="745150" y="786184"/>
                  </a:cubicBezTo>
                  <a:close/>
                  <a:moveTo>
                    <a:pt x="655377" y="786184"/>
                  </a:moveTo>
                  <a:cubicBezTo>
                    <a:pt x="668912" y="786184"/>
                    <a:pt x="679885" y="797157"/>
                    <a:pt x="679885" y="810692"/>
                  </a:cubicBezTo>
                  <a:cubicBezTo>
                    <a:pt x="679885" y="824227"/>
                    <a:pt x="668912" y="835200"/>
                    <a:pt x="655377" y="835200"/>
                  </a:cubicBezTo>
                  <a:cubicBezTo>
                    <a:pt x="641842" y="835200"/>
                    <a:pt x="630869" y="824227"/>
                    <a:pt x="630869" y="810692"/>
                  </a:cubicBezTo>
                  <a:cubicBezTo>
                    <a:pt x="630869" y="797157"/>
                    <a:pt x="641842" y="786184"/>
                    <a:pt x="655377" y="786184"/>
                  </a:cubicBezTo>
                  <a:close/>
                  <a:moveTo>
                    <a:pt x="565595" y="786184"/>
                  </a:moveTo>
                  <a:cubicBezTo>
                    <a:pt x="579130" y="786184"/>
                    <a:pt x="590103" y="797157"/>
                    <a:pt x="590103" y="810692"/>
                  </a:cubicBezTo>
                  <a:cubicBezTo>
                    <a:pt x="590103" y="824227"/>
                    <a:pt x="579130" y="835200"/>
                    <a:pt x="565595" y="835200"/>
                  </a:cubicBezTo>
                  <a:cubicBezTo>
                    <a:pt x="552060" y="835200"/>
                    <a:pt x="541087" y="824227"/>
                    <a:pt x="541087" y="810692"/>
                  </a:cubicBezTo>
                  <a:cubicBezTo>
                    <a:pt x="541087" y="797157"/>
                    <a:pt x="552059" y="786184"/>
                    <a:pt x="565595" y="786184"/>
                  </a:cubicBezTo>
                  <a:close/>
                  <a:moveTo>
                    <a:pt x="475822" y="786184"/>
                  </a:moveTo>
                  <a:cubicBezTo>
                    <a:pt x="489357" y="786184"/>
                    <a:pt x="500330" y="797157"/>
                    <a:pt x="500330" y="810692"/>
                  </a:cubicBezTo>
                  <a:cubicBezTo>
                    <a:pt x="500330" y="824227"/>
                    <a:pt x="489357" y="835200"/>
                    <a:pt x="475822" y="835200"/>
                  </a:cubicBezTo>
                  <a:cubicBezTo>
                    <a:pt x="462287" y="835200"/>
                    <a:pt x="451314" y="824227"/>
                    <a:pt x="451314" y="810692"/>
                  </a:cubicBezTo>
                  <a:cubicBezTo>
                    <a:pt x="451314" y="797157"/>
                    <a:pt x="462286" y="786184"/>
                    <a:pt x="475822" y="786184"/>
                  </a:cubicBezTo>
                  <a:close/>
                  <a:moveTo>
                    <a:pt x="386048" y="786184"/>
                  </a:moveTo>
                  <a:cubicBezTo>
                    <a:pt x="399583" y="786184"/>
                    <a:pt x="410556" y="797157"/>
                    <a:pt x="410556" y="810692"/>
                  </a:cubicBezTo>
                  <a:cubicBezTo>
                    <a:pt x="410556" y="824227"/>
                    <a:pt x="399583" y="835200"/>
                    <a:pt x="386048" y="835200"/>
                  </a:cubicBezTo>
                  <a:cubicBezTo>
                    <a:pt x="372513" y="835200"/>
                    <a:pt x="361540" y="824227"/>
                    <a:pt x="361540" y="810692"/>
                  </a:cubicBezTo>
                  <a:cubicBezTo>
                    <a:pt x="361540" y="797157"/>
                    <a:pt x="372512" y="786184"/>
                    <a:pt x="386048" y="786184"/>
                  </a:cubicBezTo>
                  <a:close/>
                  <a:moveTo>
                    <a:pt x="296266" y="786184"/>
                  </a:moveTo>
                  <a:cubicBezTo>
                    <a:pt x="309801" y="786184"/>
                    <a:pt x="320774" y="797157"/>
                    <a:pt x="320774" y="810692"/>
                  </a:cubicBezTo>
                  <a:cubicBezTo>
                    <a:pt x="320774" y="824227"/>
                    <a:pt x="309801" y="835200"/>
                    <a:pt x="296266" y="835200"/>
                  </a:cubicBezTo>
                  <a:cubicBezTo>
                    <a:pt x="282731" y="835200"/>
                    <a:pt x="271758" y="824227"/>
                    <a:pt x="271758" y="810692"/>
                  </a:cubicBezTo>
                  <a:cubicBezTo>
                    <a:pt x="271758" y="797157"/>
                    <a:pt x="282731" y="786184"/>
                    <a:pt x="296266" y="786184"/>
                  </a:cubicBezTo>
                  <a:close/>
                  <a:moveTo>
                    <a:pt x="206483" y="786184"/>
                  </a:moveTo>
                  <a:cubicBezTo>
                    <a:pt x="220018" y="786184"/>
                    <a:pt x="230991" y="797157"/>
                    <a:pt x="230991" y="810692"/>
                  </a:cubicBezTo>
                  <a:cubicBezTo>
                    <a:pt x="230991" y="824227"/>
                    <a:pt x="220018" y="835200"/>
                    <a:pt x="206483" y="835200"/>
                  </a:cubicBezTo>
                  <a:cubicBezTo>
                    <a:pt x="192948" y="835200"/>
                    <a:pt x="181975" y="824227"/>
                    <a:pt x="181975" y="810692"/>
                  </a:cubicBezTo>
                  <a:cubicBezTo>
                    <a:pt x="181975" y="797157"/>
                    <a:pt x="192948" y="786184"/>
                    <a:pt x="206483" y="786184"/>
                  </a:cubicBezTo>
                  <a:close/>
                  <a:moveTo>
                    <a:pt x="116710" y="786184"/>
                  </a:moveTo>
                  <a:cubicBezTo>
                    <a:pt x="130245" y="786184"/>
                    <a:pt x="141218" y="797157"/>
                    <a:pt x="141218" y="810692"/>
                  </a:cubicBezTo>
                  <a:cubicBezTo>
                    <a:pt x="141218" y="824227"/>
                    <a:pt x="130245" y="835200"/>
                    <a:pt x="116710" y="835200"/>
                  </a:cubicBezTo>
                  <a:cubicBezTo>
                    <a:pt x="103175" y="835200"/>
                    <a:pt x="92202" y="824227"/>
                    <a:pt x="92202" y="810692"/>
                  </a:cubicBezTo>
                  <a:cubicBezTo>
                    <a:pt x="92202" y="797157"/>
                    <a:pt x="103175" y="786184"/>
                    <a:pt x="116710" y="786184"/>
                  </a:cubicBezTo>
                  <a:close/>
                  <a:moveTo>
                    <a:pt x="26937" y="786184"/>
                  </a:moveTo>
                  <a:cubicBezTo>
                    <a:pt x="40472" y="786184"/>
                    <a:pt x="51445" y="797157"/>
                    <a:pt x="51445" y="810692"/>
                  </a:cubicBezTo>
                  <a:cubicBezTo>
                    <a:pt x="51445" y="824227"/>
                    <a:pt x="40472" y="835200"/>
                    <a:pt x="26937" y="835200"/>
                  </a:cubicBezTo>
                  <a:cubicBezTo>
                    <a:pt x="13402" y="835200"/>
                    <a:pt x="2429" y="824227"/>
                    <a:pt x="2429" y="810692"/>
                  </a:cubicBezTo>
                  <a:cubicBezTo>
                    <a:pt x="2429" y="797157"/>
                    <a:pt x="13402" y="786184"/>
                    <a:pt x="26937" y="786184"/>
                  </a:cubicBezTo>
                  <a:close/>
                  <a:moveTo>
                    <a:pt x="879815" y="742503"/>
                  </a:moveTo>
                  <a:cubicBezTo>
                    <a:pt x="892682" y="742503"/>
                    <a:pt x="903113" y="752934"/>
                    <a:pt x="903113" y="765801"/>
                  </a:cubicBezTo>
                  <a:cubicBezTo>
                    <a:pt x="903113" y="778668"/>
                    <a:pt x="892682" y="789099"/>
                    <a:pt x="879815" y="789099"/>
                  </a:cubicBezTo>
                  <a:cubicBezTo>
                    <a:pt x="866948" y="789099"/>
                    <a:pt x="856517" y="778668"/>
                    <a:pt x="856517" y="765801"/>
                  </a:cubicBezTo>
                  <a:cubicBezTo>
                    <a:pt x="856517" y="752934"/>
                    <a:pt x="866948" y="742503"/>
                    <a:pt x="879815" y="742503"/>
                  </a:cubicBezTo>
                  <a:close/>
                  <a:moveTo>
                    <a:pt x="790041" y="742503"/>
                  </a:moveTo>
                  <a:cubicBezTo>
                    <a:pt x="802908" y="742503"/>
                    <a:pt x="813339" y="752934"/>
                    <a:pt x="813339" y="765801"/>
                  </a:cubicBezTo>
                  <a:cubicBezTo>
                    <a:pt x="813339" y="778668"/>
                    <a:pt x="802908" y="789099"/>
                    <a:pt x="790041" y="789099"/>
                  </a:cubicBezTo>
                  <a:cubicBezTo>
                    <a:pt x="777174" y="789099"/>
                    <a:pt x="766743" y="778668"/>
                    <a:pt x="766743" y="765801"/>
                  </a:cubicBezTo>
                  <a:cubicBezTo>
                    <a:pt x="766743" y="752934"/>
                    <a:pt x="777174" y="742503"/>
                    <a:pt x="790041" y="742503"/>
                  </a:cubicBezTo>
                  <a:close/>
                  <a:moveTo>
                    <a:pt x="700259" y="742503"/>
                  </a:moveTo>
                  <a:cubicBezTo>
                    <a:pt x="713126" y="742503"/>
                    <a:pt x="723557" y="752934"/>
                    <a:pt x="723557" y="765801"/>
                  </a:cubicBezTo>
                  <a:cubicBezTo>
                    <a:pt x="723557" y="778668"/>
                    <a:pt x="713126" y="789099"/>
                    <a:pt x="700259" y="789099"/>
                  </a:cubicBezTo>
                  <a:cubicBezTo>
                    <a:pt x="687392" y="789099"/>
                    <a:pt x="676961" y="778668"/>
                    <a:pt x="676961" y="765801"/>
                  </a:cubicBezTo>
                  <a:cubicBezTo>
                    <a:pt x="676961" y="752934"/>
                    <a:pt x="687392" y="742503"/>
                    <a:pt x="700259" y="742503"/>
                  </a:cubicBezTo>
                  <a:close/>
                  <a:moveTo>
                    <a:pt x="610486" y="742503"/>
                  </a:moveTo>
                  <a:cubicBezTo>
                    <a:pt x="623353" y="742503"/>
                    <a:pt x="633784" y="752934"/>
                    <a:pt x="633784" y="765801"/>
                  </a:cubicBezTo>
                  <a:cubicBezTo>
                    <a:pt x="633784" y="778668"/>
                    <a:pt x="623353" y="789099"/>
                    <a:pt x="610486" y="789099"/>
                  </a:cubicBezTo>
                  <a:cubicBezTo>
                    <a:pt x="597619" y="789099"/>
                    <a:pt x="587188" y="778668"/>
                    <a:pt x="587188" y="765801"/>
                  </a:cubicBezTo>
                  <a:cubicBezTo>
                    <a:pt x="587188" y="752934"/>
                    <a:pt x="597619" y="742503"/>
                    <a:pt x="610486" y="742503"/>
                  </a:cubicBezTo>
                  <a:close/>
                  <a:moveTo>
                    <a:pt x="520703" y="742503"/>
                  </a:moveTo>
                  <a:cubicBezTo>
                    <a:pt x="533570" y="742503"/>
                    <a:pt x="544001" y="752934"/>
                    <a:pt x="544001" y="765801"/>
                  </a:cubicBezTo>
                  <a:cubicBezTo>
                    <a:pt x="544001" y="778668"/>
                    <a:pt x="533570" y="789099"/>
                    <a:pt x="520703" y="789099"/>
                  </a:cubicBezTo>
                  <a:cubicBezTo>
                    <a:pt x="507836" y="789099"/>
                    <a:pt x="497405" y="778668"/>
                    <a:pt x="497405" y="765801"/>
                  </a:cubicBezTo>
                  <a:cubicBezTo>
                    <a:pt x="497405" y="752934"/>
                    <a:pt x="507836" y="742503"/>
                    <a:pt x="520703" y="742503"/>
                  </a:cubicBezTo>
                  <a:close/>
                  <a:moveTo>
                    <a:pt x="430930" y="742503"/>
                  </a:moveTo>
                  <a:cubicBezTo>
                    <a:pt x="443797" y="742503"/>
                    <a:pt x="454228" y="752934"/>
                    <a:pt x="454228" y="765801"/>
                  </a:cubicBezTo>
                  <a:cubicBezTo>
                    <a:pt x="454228" y="778668"/>
                    <a:pt x="443797" y="789099"/>
                    <a:pt x="430930" y="789099"/>
                  </a:cubicBezTo>
                  <a:cubicBezTo>
                    <a:pt x="418063" y="789099"/>
                    <a:pt x="407632" y="778668"/>
                    <a:pt x="407632" y="765801"/>
                  </a:cubicBezTo>
                  <a:cubicBezTo>
                    <a:pt x="407632" y="752934"/>
                    <a:pt x="418063" y="742503"/>
                    <a:pt x="430930" y="742503"/>
                  </a:cubicBezTo>
                  <a:close/>
                  <a:moveTo>
                    <a:pt x="341157" y="742503"/>
                  </a:moveTo>
                  <a:cubicBezTo>
                    <a:pt x="354024" y="742503"/>
                    <a:pt x="364455" y="752934"/>
                    <a:pt x="364455" y="765801"/>
                  </a:cubicBezTo>
                  <a:cubicBezTo>
                    <a:pt x="364455" y="778668"/>
                    <a:pt x="354024" y="789099"/>
                    <a:pt x="341157" y="789099"/>
                  </a:cubicBezTo>
                  <a:cubicBezTo>
                    <a:pt x="328290" y="789099"/>
                    <a:pt x="317859" y="778668"/>
                    <a:pt x="317859" y="765801"/>
                  </a:cubicBezTo>
                  <a:cubicBezTo>
                    <a:pt x="317859" y="752934"/>
                    <a:pt x="328290" y="742503"/>
                    <a:pt x="341157" y="742503"/>
                  </a:cubicBezTo>
                  <a:close/>
                  <a:moveTo>
                    <a:pt x="251384" y="742503"/>
                  </a:moveTo>
                  <a:cubicBezTo>
                    <a:pt x="264251" y="742503"/>
                    <a:pt x="274682" y="752934"/>
                    <a:pt x="274682" y="765801"/>
                  </a:cubicBezTo>
                  <a:cubicBezTo>
                    <a:pt x="274682" y="778668"/>
                    <a:pt x="264251" y="789099"/>
                    <a:pt x="251384" y="789099"/>
                  </a:cubicBezTo>
                  <a:cubicBezTo>
                    <a:pt x="238517" y="789099"/>
                    <a:pt x="228086" y="778668"/>
                    <a:pt x="228086" y="765801"/>
                  </a:cubicBezTo>
                  <a:cubicBezTo>
                    <a:pt x="228086" y="752934"/>
                    <a:pt x="238517" y="742503"/>
                    <a:pt x="251384" y="742503"/>
                  </a:cubicBezTo>
                  <a:close/>
                  <a:moveTo>
                    <a:pt x="161601" y="742503"/>
                  </a:moveTo>
                  <a:cubicBezTo>
                    <a:pt x="174468" y="742503"/>
                    <a:pt x="184899" y="752934"/>
                    <a:pt x="184899" y="765801"/>
                  </a:cubicBezTo>
                  <a:cubicBezTo>
                    <a:pt x="184899" y="778668"/>
                    <a:pt x="174468" y="789099"/>
                    <a:pt x="161601" y="789099"/>
                  </a:cubicBezTo>
                  <a:cubicBezTo>
                    <a:pt x="148734" y="789099"/>
                    <a:pt x="138303" y="778668"/>
                    <a:pt x="138303" y="765801"/>
                  </a:cubicBezTo>
                  <a:cubicBezTo>
                    <a:pt x="138303" y="752934"/>
                    <a:pt x="148734" y="742503"/>
                    <a:pt x="161601" y="742503"/>
                  </a:cubicBezTo>
                  <a:close/>
                  <a:moveTo>
                    <a:pt x="71828" y="742503"/>
                  </a:moveTo>
                  <a:cubicBezTo>
                    <a:pt x="84695" y="742503"/>
                    <a:pt x="95126" y="752934"/>
                    <a:pt x="95126" y="765801"/>
                  </a:cubicBezTo>
                  <a:cubicBezTo>
                    <a:pt x="95126" y="778668"/>
                    <a:pt x="84695" y="789099"/>
                    <a:pt x="71828" y="789099"/>
                  </a:cubicBezTo>
                  <a:cubicBezTo>
                    <a:pt x="58961" y="789099"/>
                    <a:pt x="48530" y="778668"/>
                    <a:pt x="48530" y="765801"/>
                  </a:cubicBezTo>
                  <a:cubicBezTo>
                    <a:pt x="48530" y="752934"/>
                    <a:pt x="58961" y="742503"/>
                    <a:pt x="71828" y="742503"/>
                  </a:cubicBezTo>
                  <a:close/>
                  <a:moveTo>
                    <a:pt x="296266" y="698831"/>
                  </a:moveTo>
                  <a:cubicBezTo>
                    <a:pt x="308460" y="698831"/>
                    <a:pt x="318345" y="708716"/>
                    <a:pt x="318345" y="720910"/>
                  </a:cubicBezTo>
                  <a:cubicBezTo>
                    <a:pt x="318345" y="733104"/>
                    <a:pt x="308460" y="742989"/>
                    <a:pt x="296266" y="742989"/>
                  </a:cubicBezTo>
                  <a:cubicBezTo>
                    <a:pt x="284072" y="742989"/>
                    <a:pt x="274187" y="733104"/>
                    <a:pt x="274187" y="720910"/>
                  </a:cubicBezTo>
                  <a:cubicBezTo>
                    <a:pt x="274187" y="708716"/>
                    <a:pt x="284072" y="698831"/>
                    <a:pt x="296266" y="698831"/>
                  </a:cubicBezTo>
                  <a:close/>
                  <a:moveTo>
                    <a:pt x="924696" y="698821"/>
                  </a:moveTo>
                  <a:cubicBezTo>
                    <a:pt x="936896" y="698821"/>
                    <a:pt x="946785" y="708710"/>
                    <a:pt x="946785" y="720909"/>
                  </a:cubicBezTo>
                  <a:cubicBezTo>
                    <a:pt x="946785" y="733109"/>
                    <a:pt x="936896" y="742998"/>
                    <a:pt x="924696" y="742998"/>
                  </a:cubicBezTo>
                  <a:cubicBezTo>
                    <a:pt x="912497" y="742998"/>
                    <a:pt x="902608" y="733109"/>
                    <a:pt x="902608" y="720909"/>
                  </a:cubicBezTo>
                  <a:cubicBezTo>
                    <a:pt x="902608" y="708710"/>
                    <a:pt x="912497" y="698821"/>
                    <a:pt x="924696" y="698821"/>
                  </a:cubicBezTo>
                  <a:close/>
                  <a:moveTo>
                    <a:pt x="834923" y="698821"/>
                  </a:moveTo>
                  <a:cubicBezTo>
                    <a:pt x="847123" y="698821"/>
                    <a:pt x="857012" y="708710"/>
                    <a:pt x="857012" y="720909"/>
                  </a:cubicBezTo>
                  <a:cubicBezTo>
                    <a:pt x="857012" y="733109"/>
                    <a:pt x="847123" y="742998"/>
                    <a:pt x="834923" y="742998"/>
                  </a:cubicBezTo>
                  <a:cubicBezTo>
                    <a:pt x="822724" y="742998"/>
                    <a:pt x="812835" y="733109"/>
                    <a:pt x="812835" y="720909"/>
                  </a:cubicBezTo>
                  <a:cubicBezTo>
                    <a:pt x="812835" y="708710"/>
                    <a:pt x="822724" y="698821"/>
                    <a:pt x="834923" y="698821"/>
                  </a:cubicBezTo>
                  <a:close/>
                  <a:moveTo>
                    <a:pt x="745151" y="698821"/>
                  </a:moveTo>
                  <a:cubicBezTo>
                    <a:pt x="757350" y="698821"/>
                    <a:pt x="767239" y="708710"/>
                    <a:pt x="767239" y="720909"/>
                  </a:cubicBezTo>
                  <a:cubicBezTo>
                    <a:pt x="767239" y="733109"/>
                    <a:pt x="757350" y="742998"/>
                    <a:pt x="745151" y="742998"/>
                  </a:cubicBezTo>
                  <a:cubicBezTo>
                    <a:pt x="732951" y="742998"/>
                    <a:pt x="723062" y="733109"/>
                    <a:pt x="723062" y="720909"/>
                  </a:cubicBezTo>
                  <a:cubicBezTo>
                    <a:pt x="723062" y="708710"/>
                    <a:pt x="732951" y="698821"/>
                    <a:pt x="745151" y="698821"/>
                  </a:cubicBezTo>
                  <a:close/>
                  <a:moveTo>
                    <a:pt x="655367" y="698821"/>
                  </a:moveTo>
                  <a:cubicBezTo>
                    <a:pt x="667567" y="698821"/>
                    <a:pt x="677456" y="708710"/>
                    <a:pt x="677456" y="720909"/>
                  </a:cubicBezTo>
                  <a:cubicBezTo>
                    <a:pt x="677456" y="733109"/>
                    <a:pt x="667567" y="742998"/>
                    <a:pt x="655367" y="742998"/>
                  </a:cubicBezTo>
                  <a:cubicBezTo>
                    <a:pt x="643168" y="742998"/>
                    <a:pt x="633279" y="733109"/>
                    <a:pt x="633279" y="720909"/>
                  </a:cubicBezTo>
                  <a:cubicBezTo>
                    <a:pt x="633279" y="708710"/>
                    <a:pt x="643168" y="698821"/>
                    <a:pt x="655367" y="698821"/>
                  </a:cubicBezTo>
                  <a:close/>
                  <a:moveTo>
                    <a:pt x="565604" y="698821"/>
                  </a:moveTo>
                  <a:cubicBezTo>
                    <a:pt x="577804" y="698821"/>
                    <a:pt x="587693" y="708710"/>
                    <a:pt x="587693" y="720909"/>
                  </a:cubicBezTo>
                  <a:cubicBezTo>
                    <a:pt x="587693" y="733109"/>
                    <a:pt x="577804" y="742998"/>
                    <a:pt x="565604" y="742998"/>
                  </a:cubicBezTo>
                  <a:cubicBezTo>
                    <a:pt x="553405" y="742998"/>
                    <a:pt x="543516" y="733109"/>
                    <a:pt x="543516" y="720909"/>
                  </a:cubicBezTo>
                  <a:cubicBezTo>
                    <a:pt x="543516" y="708710"/>
                    <a:pt x="553405" y="698821"/>
                    <a:pt x="565604" y="698821"/>
                  </a:cubicBezTo>
                  <a:close/>
                  <a:moveTo>
                    <a:pt x="475821" y="698821"/>
                  </a:moveTo>
                  <a:cubicBezTo>
                    <a:pt x="488021" y="698821"/>
                    <a:pt x="497910" y="708710"/>
                    <a:pt x="497910" y="720909"/>
                  </a:cubicBezTo>
                  <a:cubicBezTo>
                    <a:pt x="497910" y="733109"/>
                    <a:pt x="488021" y="742998"/>
                    <a:pt x="475821" y="742998"/>
                  </a:cubicBezTo>
                  <a:cubicBezTo>
                    <a:pt x="463622" y="742998"/>
                    <a:pt x="453733" y="733109"/>
                    <a:pt x="453733" y="720909"/>
                  </a:cubicBezTo>
                  <a:cubicBezTo>
                    <a:pt x="453733" y="708710"/>
                    <a:pt x="463622" y="698821"/>
                    <a:pt x="475821" y="698821"/>
                  </a:cubicBezTo>
                  <a:close/>
                  <a:moveTo>
                    <a:pt x="386038" y="698821"/>
                  </a:moveTo>
                  <a:cubicBezTo>
                    <a:pt x="398238" y="698821"/>
                    <a:pt x="408127" y="708710"/>
                    <a:pt x="408127" y="720909"/>
                  </a:cubicBezTo>
                  <a:cubicBezTo>
                    <a:pt x="408127" y="733109"/>
                    <a:pt x="398238" y="742998"/>
                    <a:pt x="386038" y="742998"/>
                  </a:cubicBezTo>
                  <a:cubicBezTo>
                    <a:pt x="373839" y="742998"/>
                    <a:pt x="363950" y="733109"/>
                    <a:pt x="363950" y="720909"/>
                  </a:cubicBezTo>
                  <a:cubicBezTo>
                    <a:pt x="363950" y="708710"/>
                    <a:pt x="373839" y="698821"/>
                    <a:pt x="386038" y="698821"/>
                  </a:cubicBezTo>
                  <a:close/>
                  <a:moveTo>
                    <a:pt x="206492" y="698821"/>
                  </a:moveTo>
                  <a:cubicBezTo>
                    <a:pt x="218692" y="698821"/>
                    <a:pt x="228581" y="708710"/>
                    <a:pt x="228581" y="720909"/>
                  </a:cubicBezTo>
                  <a:cubicBezTo>
                    <a:pt x="228581" y="733109"/>
                    <a:pt x="218692" y="742998"/>
                    <a:pt x="206492" y="742998"/>
                  </a:cubicBezTo>
                  <a:cubicBezTo>
                    <a:pt x="194293" y="742998"/>
                    <a:pt x="184404" y="733109"/>
                    <a:pt x="184404" y="720909"/>
                  </a:cubicBezTo>
                  <a:cubicBezTo>
                    <a:pt x="184404" y="708710"/>
                    <a:pt x="194293" y="698821"/>
                    <a:pt x="206492" y="698821"/>
                  </a:cubicBezTo>
                  <a:close/>
                  <a:moveTo>
                    <a:pt x="116719" y="698821"/>
                  </a:moveTo>
                  <a:cubicBezTo>
                    <a:pt x="128919" y="698821"/>
                    <a:pt x="138808" y="708710"/>
                    <a:pt x="138808" y="720909"/>
                  </a:cubicBezTo>
                  <a:cubicBezTo>
                    <a:pt x="138808" y="733109"/>
                    <a:pt x="128919" y="742998"/>
                    <a:pt x="116719" y="742998"/>
                  </a:cubicBezTo>
                  <a:cubicBezTo>
                    <a:pt x="104520" y="742998"/>
                    <a:pt x="94631" y="733109"/>
                    <a:pt x="94631" y="720909"/>
                  </a:cubicBezTo>
                  <a:cubicBezTo>
                    <a:pt x="94631" y="708710"/>
                    <a:pt x="104520" y="698821"/>
                    <a:pt x="116719" y="698821"/>
                  </a:cubicBezTo>
                  <a:close/>
                  <a:moveTo>
                    <a:pt x="26936" y="698821"/>
                  </a:moveTo>
                  <a:cubicBezTo>
                    <a:pt x="39136" y="698821"/>
                    <a:pt x="49025" y="708710"/>
                    <a:pt x="49025" y="720909"/>
                  </a:cubicBezTo>
                  <a:cubicBezTo>
                    <a:pt x="49025" y="733109"/>
                    <a:pt x="39136" y="742998"/>
                    <a:pt x="26936" y="742998"/>
                  </a:cubicBezTo>
                  <a:cubicBezTo>
                    <a:pt x="14737" y="742998"/>
                    <a:pt x="4848" y="733109"/>
                    <a:pt x="4848" y="720909"/>
                  </a:cubicBezTo>
                  <a:cubicBezTo>
                    <a:pt x="4848" y="708710"/>
                    <a:pt x="14737" y="698821"/>
                    <a:pt x="26936" y="698821"/>
                  </a:cubicBezTo>
                  <a:close/>
                  <a:moveTo>
                    <a:pt x="879814" y="655158"/>
                  </a:moveTo>
                  <a:cubicBezTo>
                    <a:pt x="891340" y="655158"/>
                    <a:pt x="900684" y="664501"/>
                    <a:pt x="900684" y="676027"/>
                  </a:cubicBezTo>
                  <a:cubicBezTo>
                    <a:pt x="900684" y="687553"/>
                    <a:pt x="891340" y="696897"/>
                    <a:pt x="879814" y="696897"/>
                  </a:cubicBezTo>
                  <a:cubicBezTo>
                    <a:pt x="868288" y="696897"/>
                    <a:pt x="858945" y="687553"/>
                    <a:pt x="858945" y="676027"/>
                  </a:cubicBezTo>
                  <a:cubicBezTo>
                    <a:pt x="858945" y="664502"/>
                    <a:pt x="868288" y="655158"/>
                    <a:pt x="879814" y="655158"/>
                  </a:cubicBezTo>
                  <a:close/>
                  <a:moveTo>
                    <a:pt x="700259" y="655158"/>
                  </a:moveTo>
                  <a:cubicBezTo>
                    <a:pt x="711785" y="655158"/>
                    <a:pt x="721129" y="664501"/>
                    <a:pt x="721129" y="676027"/>
                  </a:cubicBezTo>
                  <a:cubicBezTo>
                    <a:pt x="721129" y="687553"/>
                    <a:pt x="711785" y="696897"/>
                    <a:pt x="700259" y="696897"/>
                  </a:cubicBezTo>
                  <a:cubicBezTo>
                    <a:pt x="688734" y="696897"/>
                    <a:pt x="679390" y="687553"/>
                    <a:pt x="679390" y="676027"/>
                  </a:cubicBezTo>
                  <a:cubicBezTo>
                    <a:pt x="679390" y="664502"/>
                    <a:pt x="688733" y="655158"/>
                    <a:pt x="700259" y="655158"/>
                  </a:cubicBezTo>
                  <a:close/>
                  <a:moveTo>
                    <a:pt x="610486" y="655158"/>
                  </a:moveTo>
                  <a:cubicBezTo>
                    <a:pt x="622012" y="655158"/>
                    <a:pt x="631356" y="664501"/>
                    <a:pt x="631356" y="676027"/>
                  </a:cubicBezTo>
                  <a:cubicBezTo>
                    <a:pt x="631356" y="687553"/>
                    <a:pt x="622012" y="696897"/>
                    <a:pt x="610486" y="696897"/>
                  </a:cubicBezTo>
                  <a:cubicBezTo>
                    <a:pt x="598960" y="696897"/>
                    <a:pt x="589617" y="687553"/>
                    <a:pt x="589617" y="676027"/>
                  </a:cubicBezTo>
                  <a:cubicBezTo>
                    <a:pt x="589617" y="664502"/>
                    <a:pt x="598960" y="655158"/>
                    <a:pt x="610486" y="655158"/>
                  </a:cubicBezTo>
                  <a:close/>
                  <a:moveTo>
                    <a:pt x="430930" y="655158"/>
                  </a:moveTo>
                  <a:cubicBezTo>
                    <a:pt x="442456" y="655158"/>
                    <a:pt x="451800" y="664501"/>
                    <a:pt x="451800" y="676027"/>
                  </a:cubicBezTo>
                  <a:cubicBezTo>
                    <a:pt x="451800" y="687553"/>
                    <a:pt x="442456" y="696897"/>
                    <a:pt x="430930" y="696897"/>
                  </a:cubicBezTo>
                  <a:cubicBezTo>
                    <a:pt x="419404" y="696897"/>
                    <a:pt x="410061" y="687553"/>
                    <a:pt x="410061" y="676027"/>
                  </a:cubicBezTo>
                  <a:cubicBezTo>
                    <a:pt x="410061" y="664502"/>
                    <a:pt x="419404" y="655158"/>
                    <a:pt x="430930" y="655158"/>
                  </a:cubicBezTo>
                  <a:close/>
                  <a:moveTo>
                    <a:pt x="341157" y="655158"/>
                  </a:moveTo>
                  <a:cubicBezTo>
                    <a:pt x="352683" y="655158"/>
                    <a:pt x="362027" y="664501"/>
                    <a:pt x="362027" y="676027"/>
                  </a:cubicBezTo>
                  <a:cubicBezTo>
                    <a:pt x="362027" y="687553"/>
                    <a:pt x="352683" y="696897"/>
                    <a:pt x="341157" y="696897"/>
                  </a:cubicBezTo>
                  <a:cubicBezTo>
                    <a:pt x="329631" y="696897"/>
                    <a:pt x="320288" y="687553"/>
                    <a:pt x="320288" y="676027"/>
                  </a:cubicBezTo>
                  <a:cubicBezTo>
                    <a:pt x="320288" y="664502"/>
                    <a:pt x="329631" y="655158"/>
                    <a:pt x="341157" y="655158"/>
                  </a:cubicBezTo>
                  <a:close/>
                  <a:moveTo>
                    <a:pt x="251374" y="655158"/>
                  </a:moveTo>
                  <a:cubicBezTo>
                    <a:pt x="262900" y="655158"/>
                    <a:pt x="272244" y="664501"/>
                    <a:pt x="272244" y="676027"/>
                  </a:cubicBezTo>
                  <a:cubicBezTo>
                    <a:pt x="272244" y="687553"/>
                    <a:pt x="262900" y="696897"/>
                    <a:pt x="251374" y="696897"/>
                  </a:cubicBezTo>
                  <a:cubicBezTo>
                    <a:pt x="239848" y="696897"/>
                    <a:pt x="230505" y="687553"/>
                    <a:pt x="230505" y="676027"/>
                  </a:cubicBezTo>
                  <a:cubicBezTo>
                    <a:pt x="230505" y="664502"/>
                    <a:pt x="239848" y="655158"/>
                    <a:pt x="251374" y="655158"/>
                  </a:cubicBezTo>
                  <a:close/>
                  <a:moveTo>
                    <a:pt x="161601" y="655158"/>
                  </a:moveTo>
                  <a:cubicBezTo>
                    <a:pt x="173127" y="655158"/>
                    <a:pt x="182471" y="664501"/>
                    <a:pt x="182471" y="676027"/>
                  </a:cubicBezTo>
                  <a:cubicBezTo>
                    <a:pt x="182471" y="687553"/>
                    <a:pt x="173127" y="696897"/>
                    <a:pt x="161601" y="696897"/>
                  </a:cubicBezTo>
                  <a:cubicBezTo>
                    <a:pt x="150075" y="696897"/>
                    <a:pt x="140732" y="687553"/>
                    <a:pt x="140732" y="676027"/>
                  </a:cubicBezTo>
                  <a:cubicBezTo>
                    <a:pt x="140732" y="664502"/>
                    <a:pt x="150075" y="655158"/>
                    <a:pt x="161601" y="655158"/>
                  </a:cubicBezTo>
                  <a:close/>
                  <a:moveTo>
                    <a:pt x="71828" y="655158"/>
                  </a:moveTo>
                  <a:cubicBezTo>
                    <a:pt x="83354" y="655158"/>
                    <a:pt x="92698" y="664501"/>
                    <a:pt x="92698" y="676027"/>
                  </a:cubicBezTo>
                  <a:cubicBezTo>
                    <a:pt x="92698" y="687553"/>
                    <a:pt x="83354" y="696897"/>
                    <a:pt x="71828" y="696897"/>
                  </a:cubicBezTo>
                  <a:cubicBezTo>
                    <a:pt x="60302" y="696897"/>
                    <a:pt x="50959" y="687553"/>
                    <a:pt x="50959" y="676027"/>
                  </a:cubicBezTo>
                  <a:cubicBezTo>
                    <a:pt x="50959" y="664502"/>
                    <a:pt x="60302" y="655158"/>
                    <a:pt x="71828" y="655158"/>
                  </a:cubicBezTo>
                  <a:close/>
                  <a:moveTo>
                    <a:pt x="790042" y="655149"/>
                  </a:moveTo>
                  <a:cubicBezTo>
                    <a:pt x="801573" y="655149"/>
                    <a:pt x="810921" y="664497"/>
                    <a:pt x="810921" y="676028"/>
                  </a:cubicBezTo>
                  <a:cubicBezTo>
                    <a:pt x="810921" y="687559"/>
                    <a:pt x="801573" y="696907"/>
                    <a:pt x="790042" y="696907"/>
                  </a:cubicBezTo>
                  <a:cubicBezTo>
                    <a:pt x="778511" y="696907"/>
                    <a:pt x="769163" y="687559"/>
                    <a:pt x="769163" y="676028"/>
                  </a:cubicBezTo>
                  <a:cubicBezTo>
                    <a:pt x="769163" y="664497"/>
                    <a:pt x="778511" y="655149"/>
                    <a:pt x="790042" y="655149"/>
                  </a:cubicBezTo>
                  <a:close/>
                  <a:moveTo>
                    <a:pt x="520703" y="655149"/>
                  </a:moveTo>
                  <a:cubicBezTo>
                    <a:pt x="532234" y="655149"/>
                    <a:pt x="541582" y="664497"/>
                    <a:pt x="541582" y="676028"/>
                  </a:cubicBezTo>
                  <a:cubicBezTo>
                    <a:pt x="541582" y="687559"/>
                    <a:pt x="532234" y="696907"/>
                    <a:pt x="520703" y="696907"/>
                  </a:cubicBezTo>
                  <a:cubicBezTo>
                    <a:pt x="509172" y="696907"/>
                    <a:pt x="499824" y="687559"/>
                    <a:pt x="499824" y="676028"/>
                  </a:cubicBezTo>
                  <a:cubicBezTo>
                    <a:pt x="499824" y="664497"/>
                    <a:pt x="509172" y="655149"/>
                    <a:pt x="520703" y="655149"/>
                  </a:cubicBezTo>
                  <a:close/>
                  <a:moveTo>
                    <a:pt x="924706" y="611477"/>
                  </a:moveTo>
                  <a:cubicBezTo>
                    <a:pt x="935563" y="611477"/>
                    <a:pt x="944365" y="620279"/>
                    <a:pt x="944365" y="631137"/>
                  </a:cubicBezTo>
                  <a:cubicBezTo>
                    <a:pt x="944365" y="641994"/>
                    <a:pt x="935563" y="650796"/>
                    <a:pt x="924706" y="650796"/>
                  </a:cubicBezTo>
                  <a:cubicBezTo>
                    <a:pt x="913848" y="650796"/>
                    <a:pt x="905046" y="641994"/>
                    <a:pt x="905046" y="631137"/>
                  </a:cubicBezTo>
                  <a:cubicBezTo>
                    <a:pt x="905046" y="620279"/>
                    <a:pt x="913848" y="611477"/>
                    <a:pt x="924706" y="611477"/>
                  </a:cubicBezTo>
                  <a:close/>
                  <a:moveTo>
                    <a:pt x="834924" y="611477"/>
                  </a:moveTo>
                  <a:cubicBezTo>
                    <a:pt x="845781" y="611477"/>
                    <a:pt x="854583" y="620279"/>
                    <a:pt x="854583" y="631137"/>
                  </a:cubicBezTo>
                  <a:cubicBezTo>
                    <a:pt x="854583" y="641994"/>
                    <a:pt x="845781" y="650796"/>
                    <a:pt x="834924" y="650796"/>
                  </a:cubicBezTo>
                  <a:cubicBezTo>
                    <a:pt x="824066" y="650796"/>
                    <a:pt x="815264" y="641994"/>
                    <a:pt x="815264" y="631137"/>
                  </a:cubicBezTo>
                  <a:cubicBezTo>
                    <a:pt x="815264" y="620279"/>
                    <a:pt x="824066" y="611477"/>
                    <a:pt x="834924" y="611477"/>
                  </a:cubicBezTo>
                  <a:close/>
                  <a:moveTo>
                    <a:pt x="745151" y="611477"/>
                  </a:moveTo>
                  <a:cubicBezTo>
                    <a:pt x="756008" y="611477"/>
                    <a:pt x="764810" y="620279"/>
                    <a:pt x="764810" y="631137"/>
                  </a:cubicBezTo>
                  <a:cubicBezTo>
                    <a:pt x="764810" y="641994"/>
                    <a:pt x="756008" y="650796"/>
                    <a:pt x="745151" y="650796"/>
                  </a:cubicBezTo>
                  <a:cubicBezTo>
                    <a:pt x="734293" y="650796"/>
                    <a:pt x="725491" y="641994"/>
                    <a:pt x="725491" y="631137"/>
                  </a:cubicBezTo>
                  <a:cubicBezTo>
                    <a:pt x="725491" y="620279"/>
                    <a:pt x="734293" y="611477"/>
                    <a:pt x="745151" y="611477"/>
                  </a:cubicBezTo>
                  <a:close/>
                  <a:moveTo>
                    <a:pt x="655368" y="611477"/>
                  </a:moveTo>
                  <a:cubicBezTo>
                    <a:pt x="666225" y="611477"/>
                    <a:pt x="675027" y="620279"/>
                    <a:pt x="675027" y="631137"/>
                  </a:cubicBezTo>
                  <a:cubicBezTo>
                    <a:pt x="675027" y="641994"/>
                    <a:pt x="666225" y="650796"/>
                    <a:pt x="655368" y="650796"/>
                  </a:cubicBezTo>
                  <a:cubicBezTo>
                    <a:pt x="644510" y="650796"/>
                    <a:pt x="635708" y="641994"/>
                    <a:pt x="635708" y="631137"/>
                  </a:cubicBezTo>
                  <a:cubicBezTo>
                    <a:pt x="635708" y="620279"/>
                    <a:pt x="644510" y="611477"/>
                    <a:pt x="655368" y="611477"/>
                  </a:cubicBezTo>
                  <a:close/>
                  <a:moveTo>
                    <a:pt x="565595" y="611477"/>
                  </a:moveTo>
                  <a:cubicBezTo>
                    <a:pt x="576452" y="611477"/>
                    <a:pt x="585254" y="620279"/>
                    <a:pt x="585254" y="631137"/>
                  </a:cubicBezTo>
                  <a:cubicBezTo>
                    <a:pt x="585254" y="641994"/>
                    <a:pt x="576452" y="650796"/>
                    <a:pt x="565595" y="650796"/>
                  </a:cubicBezTo>
                  <a:cubicBezTo>
                    <a:pt x="554737" y="650796"/>
                    <a:pt x="545935" y="641994"/>
                    <a:pt x="545935" y="631137"/>
                  </a:cubicBezTo>
                  <a:cubicBezTo>
                    <a:pt x="545935" y="620279"/>
                    <a:pt x="554737" y="611477"/>
                    <a:pt x="565595" y="611477"/>
                  </a:cubicBezTo>
                  <a:close/>
                  <a:moveTo>
                    <a:pt x="475822" y="611477"/>
                  </a:moveTo>
                  <a:cubicBezTo>
                    <a:pt x="486679" y="611477"/>
                    <a:pt x="495481" y="620279"/>
                    <a:pt x="495481" y="631137"/>
                  </a:cubicBezTo>
                  <a:cubicBezTo>
                    <a:pt x="495481" y="641994"/>
                    <a:pt x="486679" y="650796"/>
                    <a:pt x="475822" y="650796"/>
                  </a:cubicBezTo>
                  <a:cubicBezTo>
                    <a:pt x="464964" y="650796"/>
                    <a:pt x="456162" y="641994"/>
                    <a:pt x="456162" y="631137"/>
                  </a:cubicBezTo>
                  <a:cubicBezTo>
                    <a:pt x="456162" y="620279"/>
                    <a:pt x="464964" y="611477"/>
                    <a:pt x="475822" y="611477"/>
                  </a:cubicBezTo>
                  <a:close/>
                  <a:moveTo>
                    <a:pt x="386049" y="611477"/>
                  </a:moveTo>
                  <a:cubicBezTo>
                    <a:pt x="396906" y="611477"/>
                    <a:pt x="405708" y="620279"/>
                    <a:pt x="405708" y="631137"/>
                  </a:cubicBezTo>
                  <a:cubicBezTo>
                    <a:pt x="405708" y="641994"/>
                    <a:pt x="396906" y="650796"/>
                    <a:pt x="386049" y="650796"/>
                  </a:cubicBezTo>
                  <a:cubicBezTo>
                    <a:pt x="375191" y="650796"/>
                    <a:pt x="366389" y="641994"/>
                    <a:pt x="366389" y="631137"/>
                  </a:cubicBezTo>
                  <a:cubicBezTo>
                    <a:pt x="366389" y="620279"/>
                    <a:pt x="375191" y="611477"/>
                    <a:pt x="386049" y="611477"/>
                  </a:cubicBezTo>
                  <a:close/>
                  <a:moveTo>
                    <a:pt x="296266" y="611477"/>
                  </a:moveTo>
                  <a:cubicBezTo>
                    <a:pt x="307123" y="611477"/>
                    <a:pt x="315925" y="620279"/>
                    <a:pt x="315925" y="631137"/>
                  </a:cubicBezTo>
                  <a:cubicBezTo>
                    <a:pt x="315925" y="641994"/>
                    <a:pt x="307123" y="650796"/>
                    <a:pt x="296266" y="650796"/>
                  </a:cubicBezTo>
                  <a:cubicBezTo>
                    <a:pt x="285408" y="650796"/>
                    <a:pt x="276606" y="641994"/>
                    <a:pt x="276606" y="631137"/>
                  </a:cubicBezTo>
                  <a:cubicBezTo>
                    <a:pt x="276606" y="620279"/>
                    <a:pt x="285408" y="611477"/>
                    <a:pt x="296266" y="611477"/>
                  </a:cubicBezTo>
                  <a:close/>
                  <a:moveTo>
                    <a:pt x="206493" y="611477"/>
                  </a:moveTo>
                  <a:cubicBezTo>
                    <a:pt x="217350" y="611477"/>
                    <a:pt x="226152" y="620279"/>
                    <a:pt x="226152" y="631137"/>
                  </a:cubicBezTo>
                  <a:cubicBezTo>
                    <a:pt x="226152" y="641994"/>
                    <a:pt x="217350" y="650796"/>
                    <a:pt x="206493" y="650796"/>
                  </a:cubicBezTo>
                  <a:cubicBezTo>
                    <a:pt x="195635" y="650796"/>
                    <a:pt x="186833" y="641994"/>
                    <a:pt x="186833" y="631137"/>
                  </a:cubicBezTo>
                  <a:cubicBezTo>
                    <a:pt x="186833" y="620279"/>
                    <a:pt x="195635" y="611477"/>
                    <a:pt x="206493" y="611477"/>
                  </a:cubicBezTo>
                  <a:close/>
                  <a:moveTo>
                    <a:pt x="116710" y="611477"/>
                  </a:moveTo>
                  <a:cubicBezTo>
                    <a:pt x="127567" y="611477"/>
                    <a:pt x="136369" y="620279"/>
                    <a:pt x="136369" y="631137"/>
                  </a:cubicBezTo>
                  <a:cubicBezTo>
                    <a:pt x="136369" y="641994"/>
                    <a:pt x="127567" y="650796"/>
                    <a:pt x="116710" y="650796"/>
                  </a:cubicBezTo>
                  <a:cubicBezTo>
                    <a:pt x="105852" y="650796"/>
                    <a:pt x="97050" y="641994"/>
                    <a:pt x="97050" y="631137"/>
                  </a:cubicBezTo>
                  <a:cubicBezTo>
                    <a:pt x="97050" y="620279"/>
                    <a:pt x="105852" y="611477"/>
                    <a:pt x="116710" y="611477"/>
                  </a:cubicBezTo>
                  <a:close/>
                  <a:moveTo>
                    <a:pt x="26937" y="611477"/>
                  </a:moveTo>
                  <a:cubicBezTo>
                    <a:pt x="37794" y="611477"/>
                    <a:pt x="46596" y="620279"/>
                    <a:pt x="46596" y="631137"/>
                  </a:cubicBezTo>
                  <a:cubicBezTo>
                    <a:pt x="46596" y="641994"/>
                    <a:pt x="37794" y="650796"/>
                    <a:pt x="26937" y="650796"/>
                  </a:cubicBezTo>
                  <a:cubicBezTo>
                    <a:pt x="16079" y="650796"/>
                    <a:pt x="7277" y="641994"/>
                    <a:pt x="7277" y="631137"/>
                  </a:cubicBezTo>
                  <a:cubicBezTo>
                    <a:pt x="7277" y="620279"/>
                    <a:pt x="16079" y="611477"/>
                    <a:pt x="26937" y="611477"/>
                  </a:cubicBezTo>
                  <a:close/>
                  <a:moveTo>
                    <a:pt x="879815" y="567805"/>
                  </a:moveTo>
                  <a:cubicBezTo>
                    <a:pt x="890005" y="567805"/>
                    <a:pt x="898265" y="576065"/>
                    <a:pt x="898265" y="586255"/>
                  </a:cubicBezTo>
                  <a:cubicBezTo>
                    <a:pt x="898265" y="596445"/>
                    <a:pt x="890005" y="604705"/>
                    <a:pt x="879815" y="604705"/>
                  </a:cubicBezTo>
                  <a:cubicBezTo>
                    <a:pt x="869625" y="604705"/>
                    <a:pt x="861365" y="596444"/>
                    <a:pt x="861365" y="586255"/>
                  </a:cubicBezTo>
                  <a:cubicBezTo>
                    <a:pt x="861365" y="576065"/>
                    <a:pt x="869625" y="567805"/>
                    <a:pt x="879815" y="567805"/>
                  </a:cubicBezTo>
                  <a:close/>
                  <a:moveTo>
                    <a:pt x="790032" y="567805"/>
                  </a:moveTo>
                  <a:cubicBezTo>
                    <a:pt x="800222" y="567805"/>
                    <a:pt x="808482" y="576065"/>
                    <a:pt x="808482" y="586255"/>
                  </a:cubicBezTo>
                  <a:cubicBezTo>
                    <a:pt x="808482" y="596445"/>
                    <a:pt x="800222" y="604705"/>
                    <a:pt x="790032" y="604705"/>
                  </a:cubicBezTo>
                  <a:cubicBezTo>
                    <a:pt x="779842" y="604705"/>
                    <a:pt x="771582" y="596444"/>
                    <a:pt x="771582" y="586255"/>
                  </a:cubicBezTo>
                  <a:cubicBezTo>
                    <a:pt x="771582" y="576065"/>
                    <a:pt x="779842" y="567805"/>
                    <a:pt x="790032" y="567805"/>
                  </a:cubicBezTo>
                  <a:close/>
                  <a:moveTo>
                    <a:pt x="700269" y="567805"/>
                  </a:moveTo>
                  <a:cubicBezTo>
                    <a:pt x="710459" y="567805"/>
                    <a:pt x="718719" y="576065"/>
                    <a:pt x="718719" y="586255"/>
                  </a:cubicBezTo>
                  <a:cubicBezTo>
                    <a:pt x="718719" y="596445"/>
                    <a:pt x="710459" y="604705"/>
                    <a:pt x="700269" y="604705"/>
                  </a:cubicBezTo>
                  <a:cubicBezTo>
                    <a:pt x="690079" y="604705"/>
                    <a:pt x="681819" y="596444"/>
                    <a:pt x="681819" y="586255"/>
                  </a:cubicBezTo>
                  <a:cubicBezTo>
                    <a:pt x="681819" y="576065"/>
                    <a:pt x="690079" y="567805"/>
                    <a:pt x="700269" y="567805"/>
                  </a:cubicBezTo>
                  <a:close/>
                  <a:moveTo>
                    <a:pt x="610486" y="567805"/>
                  </a:moveTo>
                  <a:cubicBezTo>
                    <a:pt x="620676" y="567805"/>
                    <a:pt x="628936" y="576065"/>
                    <a:pt x="628936" y="586255"/>
                  </a:cubicBezTo>
                  <a:cubicBezTo>
                    <a:pt x="628936" y="596445"/>
                    <a:pt x="620676" y="604705"/>
                    <a:pt x="610486" y="604705"/>
                  </a:cubicBezTo>
                  <a:cubicBezTo>
                    <a:pt x="600296" y="604705"/>
                    <a:pt x="592036" y="596444"/>
                    <a:pt x="592036" y="586255"/>
                  </a:cubicBezTo>
                  <a:cubicBezTo>
                    <a:pt x="592036" y="576065"/>
                    <a:pt x="600296" y="567805"/>
                    <a:pt x="610486" y="567805"/>
                  </a:cubicBezTo>
                  <a:close/>
                  <a:moveTo>
                    <a:pt x="520703" y="567805"/>
                  </a:moveTo>
                  <a:cubicBezTo>
                    <a:pt x="530893" y="567805"/>
                    <a:pt x="539153" y="576065"/>
                    <a:pt x="539153" y="586255"/>
                  </a:cubicBezTo>
                  <a:cubicBezTo>
                    <a:pt x="539153" y="596445"/>
                    <a:pt x="530893" y="604705"/>
                    <a:pt x="520703" y="604705"/>
                  </a:cubicBezTo>
                  <a:cubicBezTo>
                    <a:pt x="510513" y="604705"/>
                    <a:pt x="502253" y="596444"/>
                    <a:pt x="502253" y="586255"/>
                  </a:cubicBezTo>
                  <a:cubicBezTo>
                    <a:pt x="502253" y="576065"/>
                    <a:pt x="510513" y="567805"/>
                    <a:pt x="520703" y="567805"/>
                  </a:cubicBezTo>
                  <a:close/>
                  <a:moveTo>
                    <a:pt x="430930" y="567805"/>
                  </a:moveTo>
                  <a:cubicBezTo>
                    <a:pt x="441120" y="567805"/>
                    <a:pt x="449380" y="576065"/>
                    <a:pt x="449380" y="586255"/>
                  </a:cubicBezTo>
                  <a:cubicBezTo>
                    <a:pt x="449380" y="596445"/>
                    <a:pt x="441120" y="604705"/>
                    <a:pt x="430930" y="604705"/>
                  </a:cubicBezTo>
                  <a:cubicBezTo>
                    <a:pt x="420740" y="604705"/>
                    <a:pt x="412480" y="596444"/>
                    <a:pt x="412480" y="586255"/>
                  </a:cubicBezTo>
                  <a:cubicBezTo>
                    <a:pt x="412480" y="576065"/>
                    <a:pt x="420740" y="567805"/>
                    <a:pt x="430930" y="567805"/>
                  </a:cubicBezTo>
                  <a:close/>
                  <a:moveTo>
                    <a:pt x="341157" y="567805"/>
                  </a:moveTo>
                  <a:cubicBezTo>
                    <a:pt x="351347" y="567805"/>
                    <a:pt x="359607" y="576065"/>
                    <a:pt x="359607" y="586255"/>
                  </a:cubicBezTo>
                  <a:cubicBezTo>
                    <a:pt x="359607" y="596445"/>
                    <a:pt x="351347" y="604705"/>
                    <a:pt x="341157" y="604705"/>
                  </a:cubicBezTo>
                  <a:cubicBezTo>
                    <a:pt x="330967" y="604705"/>
                    <a:pt x="322707" y="596444"/>
                    <a:pt x="322707" y="586255"/>
                  </a:cubicBezTo>
                  <a:cubicBezTo>
                    <a:pt x="322707" y="576065"/>
                    <a:pt x="330967" y="567805"/>
                    <a:pt x="341157" y="567805"/>
                  </a:cubicBezTo>
                  <a:close/>
                  <a:moveTo>
                    <a:pt x="251374" y="567805"/>
                  </a:moveTo>
                  <a:cubicBezTo>
                    <a:pt x="261564" y="567805"/>
                    <a:pt x="269824" y="576065"/>
                    <a:pt x="269824" y="586255"/>
                  </a:cubicBezTo>
                  <a:cubicBezTo>
                    <a:pt x="269824" y="596445"/>
                    <a:pt x="261564" y="604705"/>
                    <a:pt x="251374" y="604705"/>
                  </a:cubicBezTo>
                  <a:cubicBezTo>
                    <a:pt x="241184" y="604705"/>
                    <a:pt x="232924" y="596444"/>
                    <a:pt x="232924" y="586255"/>
                  </a:cubicBezTo>
                  <a:cubicBezTo>
                    <a:pt x="232924" y="576065"/>
                    <a:pt x="241184" y="567805"/>
                    <a:pt x="251374" y="567805"/>
                  </a:cubicBezTo>
                  <a:close/>
                  <a:moveTo>
                    <a:pt x="161601" y="567805"/>
                  </a:moveTo>
                  <a:cubicBezTo>
                    <a:pt x="171791" y="567805"/>
                    <a:pt x="180051" y="576065"/>
                    <a:pt x="180051" y="586255"/>
                  </a:cubicBezTo>
                  <a:cubicBezTo>
                    <a:pt x="180051" y="596445"/>
                    <a:pt x="171791" y="604705"/>
                    <a:pt x="161601" y="604705"/>
                  </a:cubicBezTo>
                  <a:cubicBezTo>
                    <a:pt x="151411" y="604705"/>
                    <a:pt x="143151" y="596444"/>
                    <a:pt x="143151" y="586255"/>
                  </a:cubicBezTo>
                  <a:cubicBezTo>
                    <a:pt x="143151" y="576065"/>
                    <a:pt x="151411" y="567805"/>
                    <a:pt x="161601" y="567805"/>
                  </a:cubicBezTo>
                  <a:close/>
                  <a:moveTo>
                    <a:pt x="71828" y="567805"/>
                  </a:moveTo>
                  <a:cubicBezTo>
                    <a:pt x="82018" y="567805"/>
                    <a:pt x="90278" y="576065"/>
                    <a:pt x="90278" y="586255"/>
                  </a:cubicBezTo>
                  <a:cubicBezTo>
                    <a:pt x="90278" y="596445"/>
                    <a:pt x="82018" y="604705"/>
                    <a:pt x="71828" y="604705"/>
                  </a:cubicBezTo>
                  <a:cubicBezTo>
                    <a:pt x="61638" y="604705"/>
                    <a:pt x="53378" y="596444"/>
                    <a:pt x="53378" y="586255"/>
                  </a:cubicBezTo>
                  <a:cubicBezTo>
                    <a:pt x="53378" y="576065"/>
                    <a:pt x="61638" y="567805"/>
                    <a:pt x="71828" y="567805"/>
                  </a:cubicBezTo>
                  <a:close/>
                  <a:moveTo>
                    <a:pt x="475822" y="524133"/>
                  </a:moveTo>
                  <a:cubicBezTo>
                    <a:pt x="485338" y="524133"/>
                    <a:pt x="493052" y="531847"/>
                    <a:pt x="493052" y="541364"/>
                  </a:cubicBezTo>
                  <a:cubicBezTo>
                    <a:pt x="493052" y="550880"/>
                    <a:pt x="485338" y="558594"/>
                    <a:pt x="475822" y="558594"/>
                  </a:cubicBezTo>
                  <a:cubicBezTo>
                    <a:pt x="466305" y="558594"/>
                    <a:pt x="458591" y="550880"/>
                    <a:pt x="458591" y="541364"/>
                  </a:cubicBezTo>
                  <a:cubicBezTo>
                    <a:pt x="458591" y="531847"/>
                    <a:pt x="466305" y="524133"/>
                    <a:pt x="475822" y="524133"/>
                  </a:cubicBezTo>
                  <a:close/>
                  <a:moveTo>
                    <a:pt x="26937" y="524133"/>
                  </a:moveTo>
                  <a:cubicBezTo>
                    <a:pt x="36453" y="524133"/>
                    <a:pt x="44167" y="531847"/>
                    <a:pt x="44167" y="541364"/>
                  </a:cubicBezTo>
                  <a:cubicBezTo>
                    <a:pt x="44167" y="550880"/>
                    <a:pt x="36453" y="558594"/>
                    <a:pt x="26937" y="558594"/>
                  </a:cubicBezTo>
                  <a:cubicBezTo>
                    <a:pt x="17420" y="558594"/>
                    <a:pt x="9706" y="550880"/>
                    <a:pt x="9706" y="541364"/>
                  </a:cubicBezTo>
                  <a:cubicBezTo>
                    <a:pt x="9706" y="531847"/>
                    <a:pt x="17420" y="524133"/>
                    <a:pt x="26937" y="524133"/>
                  </a:cubicBezTo>
                  <a:close/>
                  <a:moveTo>
                    <a:pt x="924706" y="524123"/>
                  </a:moveTo>
                  <a:cubicBezTo>
                    <a:pt x="934228" y="524123"/>
                    <a:pt x="941946" y="531842"/>
                    <a:pt x="941946" y="541363"/>
                  </a:cubicBezTo>
                  <a:cubicBezTo>
                    <a:pt x="941946" y="550885"/>
                    <a:pt x="934228" y="558604"/>
                    <a:pt x="924706" y="558604"/>
                  </a:cubicBezTo>
                  <a:cubicBezTo>
                    <a:pt x="915185" y="558604"/>
                    <a:pt x="907466" y="550885"/>
                    <a:pt x="907466" y="541363"/>
                  </a:cubicBezTo>
                  <a:cubicBezTo>
                    <a:pt x="907466" y="531842"/>
                    <a:pt x="915185" y="524123"/>
                    <a:pt x="924706" y="524123"/>
                  </a:cubicBezTo>
                  <a:close/>
                  <a:moveTo>
                    <a:pt x="834923" y="524123"/>
                  </a:moveTo>
                  <a:cubicBezTo>
                    <a:pt x="844445" y="524123"/>
                    <a:pt x="852164" y="531842"/>
                    <a:pt x="852164" y="541363"/>
                  </a:cubicBezTo>
                  <a:cubicBezTo>
                    <a:pt x="852164" y="550885"/>
                    <a:pt x="844445" y="558604"/>
                    <a:pt x="834923" y="558604"/>
                  </a:cubicBezTo>
                  <a:cubicBezTo>
                    <a:pt x="825402" y="558604"/>
                    <a:pt x="817683" y="550885"/>
                    <a:pt x="817683" y="541363"/>
                  </a:cubicBezTo>
                  <a:cubicBezTo>
                    <a:pt x="817683" y="531842"/>
                    <a:pt x="825402" y="524123"/>
                    <a:pt x="834923" y="524123"/>
                  </a:cubicBezTo>
                  <a:close/>
                  <a:moveTo>
                    <a:pt x="745150" y="524123"/>
                  </a:moveTo>
                  <a:cubicBezTo>
                    <a:pt x="754672" y="524123"/>
                    <a:pt x="762391" y="531842"/>
                    <a:pt x="762391" y="541363"/>
                  </a:cubicBezTo>
                  <a:cubicBezTo>
                    <a:pt x="762391" y="550885"/>
                    <a:pt x="754672" y="558604"/>
                    <a:pt x="745150" y="558604"/>
                  </a:cubicBezTo>
                  <a:cubicBezTo>
                    <a:pt x="735629" y="558604"/>
                    <a:pt x="727910" y="550885"/>
                    <a:pt x="727910" y="541363"/>
                  </a:cubicBezTo>
                  <a:cubicBezTo>
                    <a:pt x="727910" y="531842"/>
                    <a:pt x="735629" y="524123"/>
                    <a:pt x="745150" y="524123"/>
                  </a:cubicBezTo>
                  <a:close/>
                  <a:moveTo>
                    <a:pt x="655367" y="524123"/>
                  </a:moveTo>
                  <a:cubicBezTo>
                    <a:pt x="664889" y="524123"/>
                    <a:pt x="672607" y="531842"/>
                    <a:pt x="672607" y="541363"/>
                  </a:cubicBezTo>
                  <a:cubicBezTo>
                    <a:pt x="672607" y="550885"/>
                    <a:pt x="664889" y="558604"/>
                    <a:pt x="655367" y="558604"/>
                  </a:cubicBezTo>
                  <a:cubicBezTo>
                    <a:pt x="645846" y="558604"/>
                    <a:pt x="638127" y="550885"/>
                    <a:pt x="638127" y="541363"/>
                  </a:cubicBezTo>
                  <a:cubicBezTo>
                    <a:pt x="638127" y="531842"/>
                    <a:pt x="645846" y="524123"/>
                    <a:pt x="655367" y="524123"/>
                  </a:cubicBezTo>
                  <a:close/>
                  <a:moveTo>
                    <a:pt x="565594" y="524123"/>
                  </a:moveTo>
                  <a:cubicBezTo>
                    <a:pt x="575116" y="524123"/>
                    <a:pt x="582834" y="531842"/>
                    <a:pt x="582834" y="541363"/>
                  </a:cubicBezTo>
                  <a:cubicBezTo>
                    <a:pt x="582834" y="550885"/>
                    <a:pt x="575116" y="558604"/>
                    <a:pt x="565594" y="558604"/>
                  </a:cubicBezTo>
                  <a:cubicBezTo>
                    <a:pt x="556073" y="558604"/>
                    <a:pt x="548354" y="550885"/>
                    <a:pt x="548354" y="541363"/>
                  </a:cubicBezTo>
                  <a:cubicBezTo>
                    <a:pt x="548354" y="531842"/>
                    <a:pt x="556073" y="524123"/>
                    <a:pt x="565594" y="524123"/>
                  </a:cubicBezTo>
                  <a:close/>
                  <a:moveTo>
                    <a:pt x="386048" y="524123"/>
                  </a:moveTo>
                  <a:cubicBezTo>
                    <a:pt x="395570" y="524123"/>
                    <a:pt x="403289" y="531842"/>
                    <a:pt x="403289" y="541363"/>
                  </a:cubicBezTo>
                  <a:cubicBezTo>
                    <a:pt x="403289" y="550885"/>
                    <a:pt x="395570" y="558604"/>
                    <a:pt x="386048" y="558604"/>
                  </a:cubicBezTo>
                  <a:cubicBezTo>
                    <a:pt x="376527" y="558604"/>
                    <a:pt x="368808" y="550885"/>
                    <a:pt x="368808" y="541363"/>
                  </a:cubicBezTo>
                  <a:cubicBezTo>
                    <a:pt x="368808" y="531842"/>
                    <a:pt x="376527" y="524123"/>
                    <a:pt x="386048" y="524123"/>
                  </a:cubicBezTo>
                  <a:close/>
                  <a:moveTo>
                    <a:pt x="296265" y="524123"/>
                  </a:moveTo>
                  <a:cubicBezTo>
                    <a:pt x="305787" y="524123"/>
                    <a:pt x="313506" y="531842"/>
                    <a:pt x="313506" y="541363"/>
                  </a:cubicBezTo>
                  <a:cubicBezTo>
                    <a:pt x="313506" y="550885"/>
                    <a:pt x="305787" y="558604"/>
                    <a:pt x="296265" y="558604"/>
                  </a:cubicBezTo>
                  <a:cubicBezTo>
                    <a:pt x="286744" y="558604"/>
                    <a:pt x="279025" y="550885"/>
                    <a:pt x="279025" y="541363"/>
                  </a:cubicBezTo>
                  <a:cubicBezTo>
                    <a:pt x="279025" y="531842"/>
                    <a:pt x="286744" y="524123"/>
                    <a:pt x="296265" y="524123"/>
                  </a:cubicBezTo>
                  <a:close/>
                  <a:moveTo>
                    <a:pt x="206492" y="524123"/>
                  </a:moveTo>
                  <a:cubicBezTo>
                    <a:pt x="216014" y="524123"/>
                    <a:pt x="223733" y="531842"/>
                    <a:pt x="223733" y="541363"/>
                  </a:cubicBezTo>
                  <a:cubicBezTo>
                    <a:pt x="223733" y="550885"/>
                    <a:pt x="216014" y="558604"/>
                    <a:pt x="206492" y="558604"/>
                  </a:cubicBezTo>
                  <a:cubicBezTo>
                    <a:pt x="196971" y="558604"/>
                    <a:pt x="189252" y="550885"/>
                    <a:pt x="189252" y="541363"/>
                  </a:cubicBezTo>
                  <a:cubicBezTo>
                    <a:pt x="189252" y="531842"/>
                    <a:pt x="196971" y="524123"/>
                    <a:pt x="206492" y="524123"/>
                  </a:cubicBezTo>
                  <a:close/>
                  <a:moveTo>
                    <a:pt x="116710" y="524123"/>
                  </a:moveTo>
                  <a:cubicBezTo>
                    <a:pt x="126232" y="524123"/>
                    <a:pt x="133950" y="531842"/>
                    <a:pt x="133950" y="541363"/>
                  </a:cubicBezTo>
                  <a:cubicBezTo>
                    <a:pt x="133950" y="550885"/>
                    <a:pt x="126232" y="558604"/>
                    <a:pt x="116710" y="558604"/>
                  </a:cubicBezTo>
                  <a:cubicBezTo>
                    <a:pt x="107189" y="558604"/>
                    <a:pt x="99470" y="550885"/>
                    <a:pt x="99470" y="541363"/>
                  </a:cubicBezTo>
                  <a:cubicBezTo>
                    <a:pt x="99470" y="531842"/>
                    <a:pt x="107189" y="524123"/>
                    <a:pt x="116710" y="524123"/>
                  </a:cubicBezTo>
                  <a:close/>
                  <a:moveTo>
                    <a:pt x="879815" y="480460"/>
                  </a:moveTo>
                  <a:cubicBezTo>
                    <a:pt x="888663" y="480460"/>
                    <a:pt x="895836" y="487633"/>
                    <a:pt x="895836" y="496481"/>
                  </a:cubicBezTo>
                  <a:cubicBezTo>
                    <a:pt x="895836" y="505329"/>
                    <a:pt x="888663" y="512502"/>
                    <a:pt x="879815" y="512502"/>
                  </a:cubicBezTo>
                  <a:cubicBezTo>
                    <a:pt x="870967" y="512502"/>
                    <a:pt x="863794" y="505329"/>
                    <a:pt x="863794" y="496481"/>
                  </a:cubicBezTo>
                  <a:cubicBezTo>
                    <a:pt x="863794" y="487633"/>
                    <a:pt x="870967" y="480460"/>
                    <a:pt x="879815" y="480460"/>
                  </a:cubicBezTo>
                  <a:close/>
                  <a:moveTo>
                    <a:pt x="790042" y="480460"/>
                  </a:moveTo>
                  <a:cubicBezTo>
                    <a:pt x="798890" y="480460"/>
                    <a:pt x="806063" y="487633"/>
                    <a:pt x="806063" y="496481"/>
                  </a:cubicBezTo>
                  <a:cubicBezTo>
                    <a:pt x="806063" y="505329"/>
                    <a:pt x="798890" y="512502"/>
                    <a:pt x="790042" y="512502"/>
                  </a:cubicBezTo>
                  <a:cubicBezTo>
                    <a:pt x="781194" y="512502"/>
                    <a:pt x="774021" y="505329"/>
                    <a:pt x="774021" y="496481"/>
                  </a:cubicBezTo>
                  <a:cubicBezTo>
                    <a:pt x="774021" y="487633"/>
                    <a:pt x="781194" y="480460"/>
                    <a:pt x="790042" y="480460"/>
                  </a:cubicBezTo>
                  <a:close/>
                  <a:moveTo>
                    <a:pt x="700259" y="480460"/>
                  </a:moveTo>
                  <a:cubicBezTo>
                    <a:pt x="709107" y="480460"/>
                    <a:pt x="716280" y="487633"/>
                    <a:pt x="716280" y="496481"/>
                  </a:cubicBezTo>
                  <a:cubicBezTo>
                    <a:pt x="716280" y="505329"/>
                    <a:pt x="709107" y="512502"/>
                    <a:pt x="700259" y="512502"/>
                  </a:cubicBezTo>
                  <a:cubicBezTo>
                    <a:pt x="691411" y="512502"/>
                    <a:pt x="684238" y="505329"/>
                    <a:pt x="684238" y="496481"/>
                  </a:cubicBezTo>
                  <a:cubicBezTo>
                    <a:pt x="684238" y="487633"/>
                    <a:pt x="691411" y="480460"/>
                    <a:pt x="700259" y="480460"/>
                  </a:cubicBezTo>
                  <a:close/>
                  <a:moveTo>
                    <a:pt x="610486" y="480460"/>
                  </a:moveTo>
                  <a:cubicBezTo>
                    <a:pt x="619334" y="480460"/>
                    <a:pt x="626507" y="487633"/>
                    <a:pt x="626507" y="496481"/>
                  </a:cubicBezTo>
                  <a:cubicBezTo>
                    <a:pt x="626507" y="505329"/>
                    <a:pt x="619334" y="512502"/>
                    <a:pt x="610486" y="512502"/>
                  </a:cubicBezTo>
                  <a:cubicBezTo>
                    <a:pt x="601638" y="512502"/>
                    <a:pt x="594465" y="505329"/>
                    <a:pt x="594465" y="496481"/>
                  </a:cubicBezTo>
                  <a:cubicBezTo>
                    <a:pt x="594465" y="487633"/>
                    <a:pt x="601638" y="480460"/>
                    <a:pt x="610486" y="480460"/>
                  </a:cubicBezTo>
                  <a:close/>
                  <a:moveTo>
                    <a:pt x="520703" y="480460"/>
                  </a:moveTo>
                  <a:cubicBezTo>
                    <a:pt x="529551" y="480460"/>
                    <a:pt x="536724" y="487633"/>
                    <a:pt x="536724" y="496481"/>
                  </a:cubicBezTo>
                  <a:cubicBezTo>
                    <a:pt x="536724" y="505329"/>
                    <a:pt x="529551" y="512502"/>
                    <a:pt x="520703" y="512502"/>
                  </a:cubicBezTo>
                  <a:cubicBezTo>
                    <a:pt x="511855" y="512502"/>
                    <a:pt x="504682" y="505329"/>
                    <a:pt x="504682" y="496481"/>
                  </a:cubicBezTo>
                  <a:cubicBezTo>
                    <a:pt x="504682" y="487633"/>
                    <a:pt x="511855" y="480460"/>
                    <a:pt x="520703" y="480460"/>
                  </a:cubicBezTo>
                  <a:close/>
                  <a:moveTo>
                    <a:pt x="430930" y="480460"/>
                  </a:moveTo>
                  <a:cubicBezTo>
                    <a:pt x="439778" y="480460"/>
                    <a:pt x="446951" y="487633"/>
                    <a:pt x="446951" y="496481"/>
                  </a:cubicBezTo>
                  <a:cubicBezTo>
                    <a:pt x="446951" y="505329"/>
                    <a:pt x="439778" y="512502"/>
                    <a:pt x="430930" y="512502"/>
                  </a:cubicBezTo>
                  <a:cubicBezTo>
                    <a:pt x="422082" y="512502"/>
                    <a:pt x="414909" y="505329"/>
                    <a:pt x="414909" y="496481"/>
                  </a:cubicBezTo>
                  <a:cubicBezTo>
                    <a:pt x="414909" y="487633"/>
                    <a:pt x="422082" y="480460"/>
                    <a:pt x="430930" y="480460"/>
                  </a:cubicBezTo>
                  <a:close/>
                  <a:moveTo>
                    <a:pt x="161601" y="480460"/>
                  </a:moveTo>
                  <a:cubicBezTo>
                    <a:pt x="170449" y="480460"/>
                    <a:pt x="177622" y="487633"/>
                    <a:pt x="177622" y="496481"/>
                  </a:cubicBezTo>
                  <a:cubicBezTo>
                    <a:pt x="177622" y="505329"/>
                    <a:pt x="170449" y="512502"/>
                    <a:pt x="161601" y="512502"/>
                  </a:cubicBezTo>
                  <a:cubicBezTo>
                    <a:pt x="152753" y="512502"/>
                    <a:pt x="145580" y="505329"/>
                    <a:pt x="145580" y="496481"/>
                  </a:cubicBezTo>
                  <a:cubicBezTo>
                    <a:pt x="145580" y="487633"/>
                    <a:pt x="152753" y="480460"/>
                    <a:pt x="161601" y="480460"/>
                  </a:cubicBezTo>
                  <a:close/>
                  <a:moveTo>
                    <a:pt x="71828" y="480460"/>
                  </a:moveTo>
                  <a:cubicBezTo>
                    <a:pt x="80676" y="480460"/>
                    <a:pt x="87849" y="487633"/>
                    <a:pt x="87849" y="496481"/>
                  </a:cubicBezTo>
                  <a:cubicBezTo>
                    <a:pt x="87849" y="505329"/>
                    <a:pt x="80676" y="512502"/>
                    <a:pt x="71828" y="512502"/>
                  </a:cubicBezTo>
                  <a:cubicBezTo>
                    <a:pt x="62980" y="512502"/>
                    <a:pt x="55807" y="505329"/>
                    <a:pt x="55807" y="496481"/>
                  </a:cubicBezTo>
                  <a:cubicBezTo>
                    <a:pt x="55807" y="487633"/>
                    <a:pt x="62980" y="480460"/>
                    <a:pt x="71828" y="480460"/>
                  </a:cubicBezTo>
                  <a:close/>
                  <a:moveTo>
                    <a:pt x="341157" y="480451"/>
                  </a:moveTo>
                  <a:cubicBezTo>
                    <a:pt x="350010" y="480451"/>
                    <a:pt x="357187" y="487628"/>
                    <a:pt x="357187" y="496482"/>
                  </a:cubicBezTo>
                  <a:cubicBezTo>
                    <a:pt x="357187" y="505335"/>
                    <a:pt x="350010" y="512512"/>
                    <a:pt x="341157" y="512512"/>
                  </a:cubicBezTo>
                  <a:cubicBezTo>
                    <a:pt x="332303" y="512512"/>
                    <a:pt x="325126" y="505335"/>
                    <a:pt x="325126" y="496482"/>
                  </a:cubicBezTo>
                  <a:cubicBezTo>
                    <a:pt x="325126" y="487628"/>
                    <a:pt x="332303" y="480451"/>
                    <a:pt x="341157" y="480451"/>
                  </a:cubicBezTo>
                  <a:close/>
                  <a:moveTo>
                    <a:pt x="251375" y="480451"/>
                  </a:moveTo>
                  <a:cubicBezTo>
                    <a:pt x="260228" y="480451"/>
                    <a:pt x="267405" y="487628"/>
                    <a:pt x="267405" y="496482"/>
                  </a:cubicBezTo>
                  <a:cubicBezTo>
                    <a:pt x="267405" y="505335"/>
                    <a:pt x="260228" y="512512"/>
                    <a:pt x="251375" y="512512"/>
                  </a:cubicBezTo>
                  <a:cubicBezTo>
                    <a:pt x="242521" y="512512"/>
                    <a:pt x="235344" y="505335"/>
                    <a:pt x="235344" y="496482"/>
                  </a:cubicBezTo>
                  <a:cubicBezTo>
                    <a:pt x="235344" y="487628"/>
                    <a:pt x="242521" y="480451"/>
                    <a:pt x="251375" y="480451"/>
                  </a:cubicBezTo>
                  <a:close/>
                  <a:moveTo>
                    <a:pt x="924706" y="436769"/>
                  </a:moveTo>
                  <a:cubicBezTo>
                    <a:pt x="932886" y="436769"/>
                    <a:pt x="939518" y="443400"/>
                    <a:pt x="939518" y="451580"/>
                  </a:cubicBezTo>
                  <a:cubicBezTo>
                    <a:pt x="939518" y="459760"/>
                    <a:pt x="932886" y="466392"/>
                    <a:pt x="924706" y="466392"/>
                  </a:cubicBezTo>
                  <a:cubicBezTo>
                    <a:pt x="916526" y="466392"/>
                    <a:pt x="909895" y="459760"/>
                    <a:pt x="909895" y="451580"/>
                  </a:cubicBezTo>
                  <a:cubicBezTo>
                    <a:pt x="909895" y="443400"/>
                    <a:pt x="916526" y="436769"/>
                    <a:pt x="924706" y="436769"/>
                  </a:cubicBezTo>
                  <a:close/>
                  <a:moveTo>
                    <a:pt x="834923" y="436769"/>
                  </a:moveTo>
                  <a:cubicBezTo>
                    <a:pt x="843103" y="436769"/>
                    <a:pt x="849735" y="443400"/>
                    <a:pt x="849735" y="451580"/>
                  </a:cubicBezTo>
                  <a:cubicBezTo>
                    <a:pt x="849735" y="459760"/>
                    <a:pt x="843103" y="466392"/>
                    <a:pt x="834923" y="466392"/>
                  </a:cubicBezTo>
                  <a:cubicBezTo>
                    <a:pt x="826743" y="466392"/>
                    <a:pt x="820112" y="459760"/>
                    <a:pt x="820112" y="451580"/>
                  </a:cubicBezTo>
                  <a:cubicBezTo>
                    <a:pt x="820112" y="443400"/>
                    <a:pt x="826743" y="436769"/>
                    <a:pt x="834923" y="436769"/>
                  </a:cubicBezTo>
                  <a:close/>
                  <a:moveTo>
                    <a:pt x="745150" y="436769"/>
                  </a:moveTo>
                  <a:cubicBezTo>
                    <a:pt x="753330" y="436769"/>
                    <a:pt x="759962" y="443400"/>
                    <a:pt x="759962" y="451580"/>
                  </a:cubicBezTo>
                  <a:cubicBezTo>
                    <a:pt x="759962" y="459760"/>
                    <a:pt x="753330" y="466392"/>
                    <a:pt x="745150" y="466392"/>
                  </a:cubicBezTo>
                  <a:cubicBezTo>
                    <a:pt x="736970" y="466392"/>
                    <a:pt x="730339" y="459760"/>
                    <a:pt x="730339" y="451580"/>
                  </a:cubicBezTo>
                  <a:cubicBezTo>
                    <a:pt x="730339" y="443400"/>
                    <a:pt x="736970" y="436769"/>
                    <a:pt x="745150" y="436769"/>
                  </a:cubicBezTo>
                  <a:close/>
                  <a:moveTo>
                    <a:pt x="655377" y="436769"/>
                  </a:moveTo>
                  <a:cubicBezTo>
                    <a:pt x="663557" y="436769"/>
                    <a:pt x="670189" y="443400"/>
                    <a:pt x="670189" y="451580"/>
                  </a:cubicBezTo>
                  <a:cubicBezTo>
                    <a:pt x="670189" y="459760"/>
                    <a:pt x="663557" y="466392"/>
                    <a:pt x="655377" y="466392"/>
                  </a:cubicBezTo>
                  <a:cubicBezTo>
                    <a:pt x="647197" y="466392"/>
                    <a:pt x="640566" y="459760"/>
                    <a:pt x="640566" y="451580"/>
                  </a:cubicBezTo>
                  <a:cubicBezTo>
                    <a:pt x="640566" y="443400"/>
                    <a:pt x="647197" y="436769"/>
                    <a:pt x="655377" y="436769"/>
                  </a:cubicBezTo>
                  <a:close/>
                  <a:moveTo>
                    <a:pt x="565594" y="436769"/>
                  </a:moveTo>
                  <a:cubicBezTo>
                    <a:pt x="573774" y="436769"/>
                    <a:pt x="580406" y="443400"/>
                    <a:pt x="580406" y="451580"/>
                  </a:cubicBezTo>
                  <a:cubicBezTo>
                    <a:pt x="580406" y="459760"/>
                    <a:pt x="573774" y="466392"/>
                    <a:pt x="565594" y="466392"/>
                  </a:cubicBezTo>
                  <a:cubicBezTo>
                    <a:pt x="557414" y="466392"/>
                    <a:pt x="550783" y="459760"/>
                    <a:pt x="550783" y="451580"/>
                  </a:cubicBezTo>
                  <a:cubicBezTo>
                    <a:pt x="550783" y="443400"/>
                    <a:pt x="557414" y="436769"/>
                    <a:pt x="565594" y="436769"/>
                  </a:cubicBezTo>
                  <a:close/>
                  <a:moveTo>
                    <a:pt x="475821" y="436769"/>
                  </a:moveTo>
                  <a:cubicBezTo>
                    <a:pt x="484001" y="436769"/>
                    <a:pt x="490633" y="443400"/>
                    <a:pt x="490633" y="451580"/>
                  </a:cubicBezTo>
                  <a:cubicBezTo>
                    <a:pt x="490633" y="459760"/>
                    <a:pt x="484001" y="466392"/>
                    <a:pt x="475821" y="466392"/>
                  </a:cubicBezTo>
                  <a:cubicBezTo>
                    <a:pt x="467641" y="466392"/>
                    <a:pt x="461010" y="459760"/>
                    <a:pt x="461010" y="451580"/>
                  </a:cubicBezTo>
                  <a:cubicBezTo>
                    <a:pt x="461010" y="443400"/>
                    <a:pt x="467641" y="436769"/>
                    <a:pt x="475821" y="436769"/>
                  </a:cubicBezTo>
                  <a:close/>
                  <a:moveTo>
                    <a:pt x="386038" y="436769"/>
                  </a:moveTo>
                  <a:cubicBezTo>
                    <a:pt x="394218" y="436769"/>
                    <a:pt x="400850" y="443400"/>
                    <a:pt x="400850" y="451580"/>
                  </a:cubicBezTo>
                  <a:cubicBezTo>
                    <a:pt x="400850" y="459760"/>
                    <a:pt x="394218" y="466392"/>
                    <a:pt x="386038" y="466392"/>
                  </a:cubicBezTo>
                  <a:cubicBezTo>
                    <a:pt x="377858" y="466392"/>
                    <a:pt x="371227" y="459760"/>
                    <a:pt x="371227" y="451580"/>
                  </a:cubicBezTo>
                  <a:cubicBezTo>
                    <a:pt x="371227" y="443400"/>
                    <a:pt x="377858" y="436769"/>
                    <a:pt x="386038" y="436769"/>
                  </a:cubicBezTo>
                  <a:close/>
                  <a:moveTo>
                    <a:pt x="296265" y="436769"/>
                  </a:moveTo>
                  <a:cubicBezTo>
                    <a:pt x="304445" y="436769"/>
                    <a:pt x="311077" y="443400"/>
                    <a:pt x="311077" y="451580"/>
                  </a:cubicBezTo>
                  <a:cubicBezTo>
                    <a:pt x="311077" y="459760"/>
                    <a:pt x="304445" y="466392"/>
                    <a:pt x="296265" y="466392"/>
                  </a:cubicBezTo>
                  <a:cubicBezTo>
                    <a:pt x="288085" y="466392"/>
                    <a:pt x="281454" y="459760"/>
                    <a:pt x="281454" y="451580"/>
                  </a:cubicBezTo>
                  <a:cubicBezTo>
                    <a:pt x="281454" y="443400"/>
                    <a:pt x="288085" y="436769"/>
                    <a:pt x="296265" y="436769"/>
                  </a:cubicBezTo>
                  <a:close/>
                  <a:moveTo>
                    <a:pt x="206492" y="436769"/>
                  </a:moveTo>
                  <a:cubicBezTo>
                    <a:pt x="214672" y="436769"/>
                    <a:pt x="221304" y="443400"/>
                    <a:pt x="221304" y="451580"/>
                  </a:cubicBezTo>
                  <a:cubicBezTo>
                    <a:pt x="221304" y="459760"/>
                    <a:pt x="214672" y="466392"/>
                    <a:pt x="206492" y="466392"/>
                  </a:cubicBezTo>
                  <a:cubicBezTo>
                    <a:pt x="198312" y="466392"/>
                    <a:pt x="191681" y="459760"/>
                    <a:pt x="191681" y="451580"/>
                  </a:cubicBezTo>
                  <a:cubicBezTo>
                    <a:pt x="191681" y="443400"/>
                    <a:pt x="198312" y="436769"/>
                    <a:pt x="206492" y="436769"/>
                  </a:cubicBezTo>
                  <a:close/>
                  <a:moveTo>
                    <a:pt x="116709" y="436769"/>
                  </a:moveTo>
                  <a:cubicBezTo>
                    <a:pt x="124889" y="436769"/>
                    <a:pt x="131521" y="443400"/>
                    <a:pt x="131521" y="451580"/>
                  </a:cubicBezTo>
                  <a:cubicBezTo>
                    <a:pt x="131521" y="459760"/>
                    <a:pt x="124889" y="466392"/>
                    <a:pt x="116709" y="466392"/>
                  </a:cubicBezTo>
                  <a:cubicBezTo>
                    <a:pt x="108529" y="466392"/>
                    <a:pt x="101898" y="459760"/>
                    <a:pt x="101898" y="451580"/>
                  </a:cubicBezTo>
                  <a:cubicBezTo>
                    <a:pt x="101898" y="443400"/>
                    <a:pt x="108529" y="436769"/>
                    <a:pt x="116709" y="436769"/>
                  </a:cubicBezTo>
                  <a:close/>
                  <a:moveTo>
                    <a:pt x="26936" y="436769"/>
                  </a:moveTo>
                  <a:cubicBezTo>
                    <a:pt x="35116" y="436769"/>
                    <a:pt x="41748" y="443400"/>
                    <a:pt x="41748" y="451580"/>
                  </a:cubicBezTo>
                  <a:cubicBezTo>
                    <a:pt x="41748" y="459760"/>
                    <a:pt x="35116" y="466392"/>
                    <a:pt x="26936" y="466392"/>
                  </a:cubicBezTo>
                  <a:cubicBezTo>
                    <a:pt x="18756" y="466392"/>
                    <a:pt x="12125" y="459760"/>
                    <a:pt x="12125" y="451580"/>
                  </a:cubicBezTo>
                  <a:cubicBezTo>
                    <a:pt x="12125" y="443400"/>
                    <a:pt x="18756" y="436769"/>
                    <a:pt x="26936" y="436769"/>
                  </a:cubicBezTo>
                  <a:close/>
                  <a:moveTo>
                    <a:pt x="251374" y="393107"/>
                  </a:moveTo>
                  <a:cubicBezTo>
                    <a:pt x="258881" y="393107"/>
                    <a:pt x="264966" y="399192"/>
                    <a:pt x="264966" y="406699"/>
                  </a:cubicBezTo>
                  <a:cubicBezTo>
                    <a:pt x="264966" y="414206"/>
                    <a:pt x="258881" y="420291"/>
                    <a:pt x="251374" y="420291"/>
                  </a:cubicBezTo>
                  <a:cubicBezTo>
                    <a:pt x="243867" y="420291"/>
                    <a:pt x="237782" y="414206"/>
                    <a:pt x="237782" y="406699"/>
                  </a:cubicBezTo>
                  <a:cubicBezTo>
                    <a:pt x="237782" y="399192"/>
                    <a:pt x="243867" y="393107"/>
                    <a:pt x="251374" y="393107"/>
                  </a:cubicBezTo>
                  <a:close/>
                  <a:moveTo>
                    <a:pt x="879815" y="393097"/>
                  </a:moveTo>
                  <a:cubicBezTo>
                    <a:pt x="887327" y="393097"/>
                    <a:pt x="893416" y="399187"/>
                    <a:pt x="893416" y="406699"/>
                  </a:cubicBezTo>
                  <a:cubicBezTo>
                    <a:pt x="893416" y="414211"/>
                    <a:pt x="887327" y="420300"/>
                    <a:pt x="879815" y="420300"/>
                  </a:cubicBezTo>
                  <a:cubicBezTo>
                    <a:pt x="872303" y="420300"/>
                    <a:pt x="866213" y="414211"/>
                    <a:pt x="866213" y="406699"/>
                  </a:cubicBezTo>
                  <a:cubicBezTo>
                    <a:pt x="866213" y="399187"/>
                    <a:pt x="872303" y="393097"/>
                    <a:pt x="879815" y="393097"/>
                  </a:cubicBezTo>
                  <a:close/>
                  <a:moveTo>
                    <a:pt x="790042" y="393097"/>
                  </a:moveTo>
                  <a:cubicBezTo>
                    <a:pt x="797554" y="393097"/>
                    <a:pt x="803643" y="399187"/>
                    <a:pt x="803643" y="406699"/>
                  </a:cubicBezTo>
                  <a:cubicBezTo>
                    <a:pt x="803643" y="414211"/>
                    <a:pt x="797554" y="420300"/>
                    <a:pt x="790042" y="420300"/>
                  </a:cubicBezTo>
                  <a:cubicBezTo>
                    <a:pt x="782530" y="420300"/>
                    <a:pt x="776440" y="414211"/>
                    <a:pt x="776440" y="406699"/>
                  </a:cubicBezTo>
                  <a:cubicBezTo>
                    <a:pt x="776440" y="399187"/>
                    <a:pt x="782530" y="393097"/>
                    <a:pt x="790042" y="393097"/>
                  </a:cubicBezTo>
                  <a:close/>
                  <a:moveTo>
                    <a:pt x="700259" y="393097"/>
                  </a:moveTo>
                  <a:cubicBezTo>
                    <a:pt x="707771" y="393097"/>
                    <a:pt x="713860" y="399187"/>
                    <a:pt x="713860" y="406699"/>
                  </a:cubicBezTo>
                  <a:cubicBezTo>
                    <a:pt x="713860" y="414211"/>
                    <a:pt x="707771" y="420300"/>
                    <a:pt x="700259" y="420300"/>
                  </a:cubicBezTo>
                  <a:cubicBezTo>
                    <a:pt x="692747" y="420300"/>
                    <a:pt x="686657" y="414211"/>
                    <a:pt x="686657" y="406699"/>
                  </a:cubicBezTo>
                  <a:cubicBezTo>
                    <a:pt x="686657" y="399187"/>
                    <a:pt x="692747" y="393097"/>
                    <a:pt x="700259" y="393097"/>
                  </a:cubicBezTo>
                  <a:close/>
                  <a:moveTo>
                    <a:pt x="610486" y="393097"/>
                  </a:moveTo>
                  <a:cubicBezTo>
                    <a:pt x="617998" y="393097"/>
                    <a:pt x="624087" y="399187"/>
                    <a:pt x="624087" y="406699"/>
                  </a:cubicBezTo>
                  <a:cubicBezTo>
                    <a:pt x="624087" y="414211"/>
                    <a:pt x="617998" y="420300"/>
                    <a:pt x="610486" y="420300"/>
                  </a:cubicBezTo>
                  <a:cubicBezTo>
                    <a:pt x="602974" y="420300"/>
                    <a:pt x="596884" y="414211"/>
                    <a:pt x="596884" y="406699"/>
                  </a:cubicBezTo>
                  <a:cubicBezTo>
                    <a:pt x="596884" y="399187"/>
                    <a:pt x="602974" y="393097"/>
                    <a:pt x="610486" y="393097"/>
                  </a:cubicBezTo>
                  <a:close/>
                  <a:moveTo>
                    <a:pt x="520703" y="393097"/>
                  </a:moveTo>
                  <a:cubicBezTo>
                    <a:pt x="528215" y="393097"/>
                    <a:pt x="534304" y="399187"/>
                    <a:pt x="534304" y="406699"/>
                  </a:cubicBezTo>
                  <a:cubicBezTo>
                    <a:pt x="534304" y="414211"/>
                    <a:pt x="528215" y="420300"/>
                    <a:pt x="520703" y="420300"/>
                  </a:cubicBezTo>
                  <a:cubicBezTo>
                    <a:pt x="513191" y="420300"/>
                    <a:pt x="507101" y="414211"/>
                    <a:pt x="507101" y="406699"/>
                  </a:cubicBezTo>
                  <a:cubicBezTo>
                    <a:pt x="507101" y="399187"/>
                    <a:pt x="513191" y="393097"/>
                    <a:pt x="520703" y="393097"/>
                  </a:cubicBezTo>
                  <a:close/>
                  <a:moveTo>
                    <a:pt x="430930" y="393097"/>
                  </a:moveTo>
                  <a:cubicBezTo>
                    <a:pt x="438442" y="393097"/>
                    <a:pt x="444531" y="399187"/>
                    <a:pt x="444531" y="406699"/>
                  </a:cubicBezTo>
                  <a:cubicBezTo>
                    <a:pt x="444531" y="414211"/>
                    <a:pt x="438442" y="420300"/>
                    <a:pt x="430930" y="420300"/>
                  </a:cubicBezTo>
                  <a:cubicBezTo>
                    <a:pt x="423418" y="420300"/>
                    <a:pt x="417328" y="414211"/>
                    <a:pt x="417328" y="406699"/>
                  </a:cubicBezTo>
                  <a:cubicBezTo>
                    <a:pt x="417328" y="399187"/>
                    <a:pt x="423418" y="393097"/>
                    <a:pt x="430930" y="393097"/>
                  </a:cubicBezTo>
                  <a:close/>
                  <a:moveTo>
                    <a:pt x="341157" y="393097"/>
                  </a:moveTo>
                  <a:cubicBezTo>
                    <a:pt x="348669" y="393097"/>
                    <a:pt x="354758" y="399187"/>
                    <a:pt x="354758" y="406699"/>
                  </a:cubicBezTo>
                  <a:cubicBezTo>
                    <a:pt x="354758" y="414211"/>
                    <a:pt x="348669" y="420300"/>
                    <a:pt x="341157" y="420300"/>
                  </a:cubicBezTo>
                  <a:cubicBezTo>
                    <a:pt x="333645" y="420300"/>
                    <a:pt x="327555" y="414211"/>
                    <a:pt x="327555" y="406699"/>
                  </a:cubicBezTo>
                  <a:cubicBezTo>
                    <a:pt x="327555" y="399187"/>
                    <a:pt x="333645" y="393097"/>
                    <a:pt x="341157" y="393097"/>
                  </a:cubicBezTo>
                  <a:close/>
                  <a:moveTo>
                    <a:pt x="161601" y="393097"/>
                  </a:moveTo>
                  <a:cubicBezTo>
                    <a:pt x="169113" y="393097"/>
                    <a:pt x="175202" y="399187"/>
                    <a:pt x="175202" y="406699"/>
                  </a:cubicBezTo>
                  <a:cubicBezTo>
                    <a:pt x="175202" y="414211"/>
                    <a:pt x="169113" y="420300"/>
                    <a:pt x="161601" y="420300"/>
                  </a:cubicBezTo>
                  <a:cubicBezTo>
                    <a:pt x="154089" y="420300"/>
                    <a:pt x="147999" y="414211"/>
                    <a:pt x="147999" y="406699"/>
                  </a:cubicBezTo>
                  <a:cubicBezTo>
                    <a:pt x="147999" y="399187"/>
                    <a:pt x="154089" y="393097"/>
                    <a:pt x="161601" y="393097"/>
                  </a:cubicBezTo>
                  <a:close/>
                  <a:moveTo>
                    <a:pt x="71828" y="393097"/>
                  </a:moveTo>
                  <a:cubicBezTo>
                    <a:pt x="79340" y="393097"/>
                    <a:pt x="85429" y="399187"/>
                    <a:pt x="85429" y="406699"/>
                  </a:cubicBezTo>
                  <a:cubicBezTo>
                    <a:pt x="85429" y="414211"/>
                    <a:pt x="79340" y="420300"/>
                    <a:pt x="71828" y="420300"/>
                  </a:cubicBezTo>
                  <a:cubicBezTo>
                    <a:pt x="64316" y="420300"/>
                    <a:pt x="58226" y="414211"/>
                    <a:pt x="58226" y="406699"/>
                  </a:cubicBezTo>
                  <a:cubicBezTo>
                    <a:pt x="58226" y="399187"/>
                    <a:pt x="64316" y="393097"/>
                    <a:pt x="71828" y="393097"/>
                  </a:cubicBezTo>
                  <a:close/>
                  <a:moveTo>
                    <a:pt x="296266" y="349425"/>
                  </a:moveTo>
                  <a:cubicBezTo>
                    <a:pt x="303104" y="349425"/>
                    <a:pt x="308648" y="354969"/>
                    <a:pt x="308648" y="361807"/>
                  </a:cubicBezTo>
                  <a:cubicBezTo>
                    <a:pt x="308648" y="368646"/>
                    <a:pt x="303104" y="374190"/>
                    <a:pt x="296266" y="374190"/>
                  </a:cubicBezTo>
                  <a:cubicBezTo>
                    <a:pt x="289427" y="374190"/>
                    <a:pt x="283883" y="368646"/>
                    <a:pt x="283883" y="361807"/>
                  </a:cubicBezTo>
                  <a:cubicBezTo>
                    <a:pt x="283883" y="354969"/>
                    <a:pt x="289427" y="349425"/>
                    <a:pt x="296266" y="349425"/>
                  </a:cubicBezTo>
                  <a:close/>
                  <a:moveTo>
                    <a:pt x="924697" y="349415"/>
                  </a:moveTo>
                  <a:cubicBezTo>
                    <a:pt x="931541" y="349415"/>
                    <a:pt x="937089" y="354963"/>
                    <a:pt x="937089" y="361807"/>
                  </a:cubicBezTo>
                  <a:cubicBezTo>
                    <a:pt x="937089" y="368651"/>
                    <a:pt x="931541" y="374199"/>
                    <a:pt x="924697" y="374199"/>
                  </a:cubicBezTo>
                  <a:cubicBezTo>
                    <a:pt x="917853" y="374199"/>
                    <a:pt x="912305" y="368651"/>
                    <a:pt x="912305" y="361807"/>
                  </a:cubicBezTo>
                  <a:cubicBezTo>
                    <a:pt x="912305" y="354963"/>
                    <a:pt x="917853" y="349415"/>
                    <a:pt x="924697" y="349415"/>
                  </a:cubicBezTo>
                  <a:close/>
                  <a:moveTo>
                    <a:pt x="834923" y="349415"/>
                  </a:moveTo>
                  <a:cubicBezTo>
                    <a:pt x="841767" y="349415"/>
                    <a:pt x="847315" y="354963"/>
                    <a:pt x="847315" y="361807"/>
                  </a:cubicBezTo>
                  <a:cubicBezTo>
                    <a:pt x="847315" y="368651"/>
                    <a:pt x="841767" y="374199"/>
                    <a:pt x="834923" y="374199"/>
                  </a:cubicBezTo>
                  <a:cubicBezTo>
                    <a:pt x="828079" y="374199"/>
                    <a:pt x="822531" y="368651"/>
                    <a:pt x="822531" y="361807"/>
                  </a:cubicBezTo>
                  <a:cubicBezTo>
                    <a:pt x="822531" y="354963"/>
                    <a:pt x="828079" y="349415"/>
                    <a:pt x="834923" y="349415"/>
                  </a:cubicBezTo>
                  <a:close/>
                  <a:moveTo>
                    <a:pt x="745150" y="349415"/>
                  </a:moveTo>
                  <a:cubicBezTo>
                    <a:pt x="751994" y="349415"/>
                    <a:pt x="757542" y="354963"/>
                    <a:pt x="757542" y="361807"/>
                  </a:cubicBezTo>
                  <a:cubicBezTo>
                    <a:pt x="757542" y="368651"/>
                    <a:pt x="751994" y="374199"/>
                    <a:pt x="745150" y="374199"/>
                  </a:cubicBezTo>
                  <a:cubicBezTo>
                    <a:pt x="738306" y="374199"/>
                    <a:pt x="732758" y="368651"/>
                    <a:pt x="732758" y="361807"/>
                  </a:cubicBezTo>
                  <a:cubicBezTo>
                    <a:pt x="732758" y="354963"/>
                    <a:pt x="738306" y="349415"/>
                    <a:pt x="745150" y="349415"/>
                  </a:cubicBezTo>
                  <a:close/>
                  <a:moveTo>
                    <a:pt x="655368" y="349415"/>
                  </a:moveTo>
                  <a:cubicBezTo>
                    <a:pt x="662212" y="349415"/>
                    <a:pt x="667760" y="354963"/>
                    <a:pt x="667760" y="361807"/>
                  </a:cubicBezTo>
                  <a:cubicBezTo>
                    <a:pt x="667760" y="368651"/>
                    <a:pt x="662212" y="374199"/>
                    <a:pt x="655368" y="374199"/>
                  </a:cubicBezTo>
                  <a:cubicBezTo>
                    <a:pt x="648524" y="374199"/>
                    <a:pt x="642976" y="368651"/>
                    <a:pt x="642976" y="361807"/>
                  </a:cubicBezTo>
                  <a:cubicBezTo>
                    <a:pt x="642976" y="354963"/>
                    <a:pt x="648524" y="349415"/>
                    <a:pt x="655368" y="349415"/>
                  </a:cubicBezTo>
                  <a:close/>
                  <a:moveTo>
                    <a:pt x="565594" y="349415"/>
                  </a:moveTo>
                  <a:cubicBezTo>
                    <a:pt x="572438" y="349415"/>
                    <a:pt x="577986" y="354963"/>
                    <a:pt x="577986" y="361807"/>
                  </a:cubicBezTo>
                  <a:cubicBezTo>
                    <a:pt x="577986" y="368651"/>
                    <a:pt x="572438" y="374199"/>
                    <a:pt x="565594" y="374199"/>
                  </a:cubicBezTo>
                  <a:cubicBezTo>
                    <a:pt x="558750" y="374199"/>
                    <a:pt x="553202" y="368651"/>
                    <a:pt x="553202" y="361807"/>
                  </a:cubicBezTo>
                  <a:cubicBezTo>
                    <a:pt x="553202" y="354963"/>
                    <a:pt x="558750" y="349415"/>
                    <a:pt x="565594" y="349415"/>
                  </a:cubicBezTo>
                  <a:close/>
                  <a:moveTo>
                    <a:pt x="475821" y="349415"/>
                  </a:moveTo>
                  <a:cubicBezTo>
                    <a:pt x="482665" y="349415"/>
                    <a:pt x="488213" y="354963"/>
                    <a:pt x="488213" y="361807"/>
                  </a:cubicBezTo>
                  <a:cubicBezTo>
                    <a:pt x="488213" y="368651"/>
                    <a:pt x="482665" y="374199"/>
                    <a:pt x="475821" y="374199"/>
                  </a:cubicBezTo>
                  <a:cubicBezTo>
                    <a:pt x="468977" y="374199"/>
                    <a:pt x="463429" y="368651"/>
                    <a:pt x="463429" y="361807"/>
                  </a:cubicBezTo>
                  <a:cubicBezTo>
                    <a:pt x="463429" y="354963"/>
                    <a:pt x="468977" y="349415"/>
                    <a:pt x="475821" y="349415"/>
                  </a:cubicBezTo>
                  <a:close/>
                  <a:moveTo>
                    <a:pt x="386039" y="349415"/>
                  </a:moveTo>
                  <a:cubicBezTo>
                    <a:pt x="392883" y="349415"/>
                    <a:pt x="398431" y="354963"/>
                    <a:pt x="398431" y="361807"/>
                  </a:cubicBezTo>
                  <a:cubicBezTo>
                    <a:pt x="398431" y="368651"/>
                    <a:pt x="392883" y="374199"/>
                    <a:pt x="386039" y="374199"/>
                  </a:cubicBezTo>
                  <a:cubicBezTo>
                    <a:pt x="379195" y="374199"/>
                    <a:pt x="373647" y="368651"/>
                    <a:pt x="373647" y="361807"/>
                  </a:cubicBezTo>
                  <a:cubicBezTo>
                    <a:pt x="373647" y="354963"/>
                    <a:pt x="379195" y="349415"/>
                    <a:pt x="386039" y="349415"/>
                  </a:cubicBezTo>
                  <a:close/>
                  <a:moveTo>
                    <a:pt x="206492" y="349415"/>
                  </a:moveTo>
                  <a:cubicBezTo>
                    <a:pt x="213336" y="349415"/>
                    <a:pt x="218884" y="354963"/>
                    <a:pt x="218884" y="361807"/>
                  </a:cubicBezTo>
                  <a:cubicBezTo>
                    <a:pt x="218884" y="368651"/>
                    <a:pt x="213336" y="374199"/>
                    <a:pt x="206492" y="374199"/>
                  </a:cubicBezTo>
                  <a:cubicBezTo>
                    <a:pt x="199648" y="374199"/>
                    <a:pt x="194100" y="368651"/>
                    <a:pt x="194100" y="361807"/>
                  </a:cubicBezTo>
                  <a:cubicBezTo>
                    <a:pt x="194100" y="354963"/>
                    <a:pt x="199648" y="349415"/>
                    <a:pt x="206492" y="349415"/>
                  </a:cubicBezTo>
                  <a:close/>
                  <a:moveTo>
                    <a:pt x="116710" y="349415"/>
                  </a:moveTo>
                  <a:cubicBezTo>
                    <a:pt x="123554" y="349415"/>
                    <a:pt x="129102" y="354963"/>
                    <a:pt x="129102" y="361807"/>
                  </a:cubicBezTo>
                  <a:cubicBezTo>
                    <a:pt x="129102" y="368651"/>
                    <a:pt x="123554" y="374199"/>
                    <a:pt x="116710" y="374199"/>
                  </a:cubicBezTo>
                  <a:cubicBezTo>
                    <a:pt x="109866" y="374199"/>
                    <a:pt x="104318" y="368651"/>
                    <a:pt x="104318" y="361807"/>
                  </a:cubicBezTo>
                  <a:cubicBezTo>
                    <a:pt x="104318" y="354963"/>
                    <a:pt x="109866" y="349415"/>
                    <a:pt x="116710" y="349415"/>
                  </a:cubicBezTo>
                  <a:close/>
                  <a:moveTo>
                    <a:pt x="26937" y="349415"/>
                  </a:moveTo>
                  <a:cubicBezTo>
                    <a:pt x="33781" y="349415"/>
                    <a:pt x="39329" y="354963"/>
                    <a:pt x="39329" y="361807"/>
                  </a:cubicBezTo>
                  <a:cubicBezTo>
                    <a:pt x="39329" y="368651"/>
                    <a:pt x="33781" y="374199"/>
                    <a:pt x="26937" y="374199"/>
                  </a:cubicBezTo>
                  <a:cubicBezTo>
                    <a:pt x="20093" y="374199"/>
                    <a:pt x="14545" y="368651"/>
                    <a:pt x="14545" y="361807"/>
                  </a:cubicBezTo>
                  <a:cubicBezTo>
                    <a:pt x="14545" y="354963"/>
                    <a:pt x="20093" y="349415"/>
                    <a:pt x="26937" y="349415"/>
                  </a:cubicBezTo>
                  <a:close/>
                  <a:moveTo>
                    <a:pt x="520703" y="305743"/>
                  </a:moveTo>
                  <a:cubicBezTo>
                    <a:pt x="526873" y="305743"/>
                    <a:pt x="531876" y="310745"/>
                    <a:pt x="531876" y="316916"/>
                  </a:cubicBezTo>
                  <a:cubicBezTo>
                    <a:pt x="531876" y="323086"/>
                    <a:pt x="526873" y="328089"/>
                    <a:pt x="520703" y="328089"/>
                  </a:cubicBezTo>
                  <a:cubicBezTo>
                    <a:pt x="514532" y="328089"/>
                    <a:pt x="509530" y="323086"/>
                    <a:pt x="509530" y="316916"/>
                  </a:cubicBezTo>
                  <a:cubicBezTo>
                    <a:pt x="509530" y="310745"/>
                    <a:pt x="514532" y="305743"/>
                    <a:pt x="520703" y="305743"/>
                  </a:cubicBezTo>
                  <a:close/>
                  <a:moveTo>
                    <a:pt x="430930" y="305743"/>
                  </a:moveTo>
                  <a:cubicBezTo>
                    <a:pt x="437100" y="305743"/>
                    <a:pt x="442103" y="310745"/>
                    <a:pt x="442103" y="316916"/>
                  </a:cubicBezTo>
                  <a:cubicBezTo>
                    <a:pt x="442103" y="323086"/>
                    <a:pt x="437100" y="328089"/>
                    <a:pt x="430930" y="328089"/>
                  </a:cubicBezTo>
                  <a:cubicBezTo>
                    <a:pt x="424759" y="328089"/>
                    <a:pt x="419757" y="323086"/>
                    <a:pt x="419757" y="316916"/>
                  </a:cubicBezTo>
                  <a:cubicBezTo>
                    <a:pt x="419757" y="310745"/>
                    <a:pt x="424759" y="305743"/>
                    <a:pt x="430930" y="305743"/>
                  </a:cubicBezTo>
                  <a:close/>
                  <a:moveTo>
                    <a:pt x="71828" y="305743"/>
                  </a:moveTo>
                  <a:cubicBezTo>
                    <a:pt x="77998" y="305743"/>
                    <a:pt x="83001" y="310745"/>
                    <a:pt x="83001" y="316916"/>
                  </a:cubicBezTo>
                  <a:cubicBezTo>
                    <a:pt x="83001" y="323086"/>
                    <a:pt x="77998" y="328089"/>
                    <a:pt x="71828" y="328089"/>
                  </a:cubicBezTo>
                  <a:cubicBezTo>
                    <a:pt x="65657" y="328089"/>
                    <a:pt x="60655" y="323086"/>
                    <a:pt x="60655" y="316916"/>
                  </a:cubicBezTo>
                  <a:cubicBezTo>
                    <a:pt x="60655" y="310745"/>
                    <a:pt x="65657" y="305743"/>
                    <a:pt x="71828" y="305743"/>
                  </a:cubicBezTo>
                  <a:close/>
                  <a:moveTo>
                    <a:pt x="879814" y="305734"/>
                  </a:moveTo>
                  <a:cubicBezTo>
                    <a:pt x="885990" y="305734"/>
                    <a:pt x="890997" y="310741"/>
                    <a:pt x="890997" y="316916"/>
                  </a:cubicBezTo>
                  <a:cubicBezTo>
                    <a:pt x="890997" y="323092"/>
                    <a:pt x="885990" y="328099"/>
                    <a:pt x="879814" y="328099"/>
                  </a:cubicBezTo>
                  <a:cubicBezTo>
                    <a:pt x="873638" y="328099"/>
                    <a:pt x="868632" y="323092"/>
                    <a:pt x="868632" y="316916"/>
                  </a:cubicBezTo>
                  <a:cubicBezTo>
                    <a:pt x="868632" y="310741"/>
                    <a:pt x="873638" y="305734"/>
                    <a:pt x="879814" y="305734"/>
                  </a:cubicBezTo>
                  <a:close/>
                  <a:moveTo>
                    <a:pt x="790041" y="305734"/>
                  </a:moveTo>
                  <a:cubicBezTo>
                    <a:pt x="796217" y="305734"/>
                    <a:pt x="801224" y="310741"/>
                    <a:pt x="801224" y="316916"/>
                  </a:cubicBezTo>
                  <a:cubicBezTo>
                    <a:pt x="801224" y="323092"/>
                    <a:pt x="796217" y="328099"/>
                    <a:pt x="790041" y="328099"/>
                  </a:cubicBezTo>
                  <a:cubicBezTo>
                    <a:pt x="783865" y="328099"/>
                    <a:pt x="778859" y="323092"/>
                    <a:pt x="778859" y="316916"/>
                  </a:cubicBezTo>
                  <a:cubicBezTo>
                    <a:pt x="778859" y="310741"/>
                    <a:pt x="783865" y="305734"/>
                    <a:pt x="790041" y="305734"/>
                  </a:cubicBezTo>
                  <a:close/>
                  <a:moveTo>
                    <a:pt x="700259" y="305734"/>
                  </a:moveTo>
                  <a:cubicBezTo>
                    <a:pt x="706435" y="305734"/>
                    <a:pt x="711442" y="310741"/>
                    <a:pt x="711442" y="316916"/>
                  </a:cubicBezTo>
                  <a:cubicBezTo>
                    <a:pt x="711442" y="323092"/>
                    <a:pt x="706435" y="328099"/>
                    <a:pt x="700259" y="328099"/>
                  </a:cubicBezTo>
                  <a:cubicBezTo>
                    <a:pt x="694083" y="328099"/>
                    <a:pt x="689077" y="323092"/>
                    <a:pt x="689077" y="316916"/>
                  </a:cubicBezTo>
                  <a:cubicBezTo>
                    <a:pt x="689077" y="310741"/>
                    <a:pt x="694083" y="305734"/>
                    <a:pt x="700259" y="305734"/>
                  </a:cubicBezTo>
                  <a:close/>
                  <a:moveTo>
                    <a:pt x="610485" y="305734"/>
                  </a:moveTo>
                  <a:cubicBezTo>
                    <a:pt x="616661" y="305734"/>
                    <a:pt x="621668" y="310741"/>
                    <a:pt x="621668" y="316916"/>
                  </a:cubicBezTo>
                  <a:cubicBezTo>
                    <a:pt x="621668" y="323092"/>
                    <a:pt x="616661" y="328099"/>
                    <a:pt x="610485" y="328099"/>
                  </a:cubicBezTo>
                  <a:cubicBezTo>
                    <a:pt x="604309" y="328099"/>
                    <a:pt x="599303" y="323092"/>
                    <a:pt x="599303" y="316916"/>
                  </a:cubicBezTo>
                  <a:cubicBezTo>
                    <a:pt x="599303" y="310741"/>
                    <a:pt x="604309" y="305734"/>
                    <a:pt x="610485" y="305734"/>
                  </a:cubicBezTo>
                  <a:close/>
                  <a:moveTo>
                    <a:pt x="341157" y="305734"/>
                  </a:moveTo>
                  <a:cubicBezTo>
                    <a:pt x="347333" y="305734"/>
                    <a:pt x="352340" y="310741"/>
                    <a:pt x="352340" y="316916"/>
                  </a:cubicBezTo>
                  <a:cubicBezTo>
                    <a:pt x="352340" y="323092"/>
                    <a:pt x="347333" y="328099"/>
                    <a:pt x="341157" y="328099"/>
                  </a:cubicBezTo>
                  <a:cubicBezTo>
                    <a:pt x="334982" y="328099"/>
                    <a:pt x="329975" y="323092"/>
                    <a:pt x="329975" y="316916"/>
                  </a:cubicBezTo>
                  <a:cubicBezTo>
                    <a:pt x="329975" y="310741"/>
                    <a:pt x="334982" y="305734"/>
                    <a:pt x="341157" y="305734"/>
                  </a:cubicBezTo>
                  <a:close/>
                  <a:moveTo>
                    <a:pt x="251374" y="305734"/>
                  </a:moveTo>
                  <a:cubicBezTo>
                    <a:pt x="257550" y="305734"/>
                    <a:pt x="262557" y="310741"/>
                    <a:pt x="262557" y="316916"/>
                  </a:cubicBezTo>
                  <a:cubicBezTo>
                    <a:pt x="262557" y="323092"/>
                    <a:pt x="257550" y="328099"/>
                    <a:pt x="251374" y="328099"/>
                  </a:cubicBezTo>
                  <a:cubicBezTo>
                    <a:pt x="245199" y="328099"/>
                    <a:pt x="240192" y="323092"/>
                    <a:pt x="240192" y="316916"/>
                  </a:cubicBezTo>
                  <a:cubicBezTo>
                    <a:pt x="240192" y="310741"/>
                    <a:pt x="245199" y="305734"/>
                    <a:pt x="251374" y="305734"/>
                  </a:cubicBezTo>
                  <a:close/>
                  <a:moveTo>
                    <a:pt x="161601" y="305734"/>
                  </a:moveTo>
                  <a:cubicBezTo>
                    <a:pt x="167777" y="305734"/>
                    <a:pt x="172784" y="310741"/>
                    <a:pt x="172784" y="316916"/>
                  </a:cubicBezTo>
                  <a:cubicBezTo>
                    <a:pt x="172784" y="323092"/>
                    <a:pt x="167777" y="328099"/>
                    <a:pt x="161601" y="328099"/>
                  </a:cubicBezTo>
                  <a:cubicBezTo>
                    <a:pt x="155426" y="328099"/>
                    <a:pt x="150419" y="323092"/>
                    <a:pt x="150419" y="316916"/>
                  </a:cubicBezTo>
                  <a:cubicBezTo>
                    <a:pt x="150419" y="310741"/>
                    <a:pt x="155426" y="305734"/>
                    <a:pt x="161601" y="305734"/>
                  </a:cubicBezTo>
                  <a:close/>
                  <a:moveTo>
                    <a:pt x="924696" y="262071"/>
                  </a:moveTo>
                  <a:cubicBezTo>
                    <a:pt x="930199" y="262071"/>
                    <a:pt x="934659" y="266532"/>
                    <a:pt x="934659" y="272034"/>
                  </a:cubicBezTo>
                  <a:cubicBezTo>
                    <a:pt x="934659" y="277537"/>
                    <a:pt x="930199" y="281997"/>
                    <a:pt x="924696" y="281997"/>
                  </a:cubicBezTo>
                  <a:cubicBezTo>
                    <a:pt x="919194" y="281997"/>
                    <a:pt x="914733" y="277537"/>
                    <a:pt x="914733" y="272034"/>
                  </a:cubicBezTo>
                  <a:cubicBezTo>
                    <a:pt x="914733" y="266532"/>
                    <a:pt x="919194" y="262071"/>
                    <a:pt x="924696" y="262071"/>
                  </a:cubicBezTo>
                  <a:close/>
                  <a:moveTo>
                    <a:pt x="834923" y="262071"/>
                  </a:moveTo>
                  <a:cubicBezTo>
                    <a:pt x="840426" y="262071"/>
                    <a:pt x="844886" y="266532"/>
                    <a:pt x="844886" y="272034"/>
                  </a:cubicBezTo>
                  <a:cubicBezTo>
                    <a:pt x="844886" y="277537"/>
                    <a:pt x="840426" y="281997"/>
                    <a:pt x="834923" y="281997"/>
                  </a:cubicBezTo>
                  <a:cubicBezTo>
                    <a:pt x="829421" y="281997"/>
                    <a:pt x="824960" y="277537"/>
                    <a:pt x="824960" y="272034"/>
                  </a:cubicBezTo>
                  <a:cubicBezTo>
                    <a:pt x="824960" y="266532"/>
                    <a:pt x="829421" y="262071"/>
                    <a:pt x="834923" y="262071"/>
                  </a:cubicBezTo>
                  <a:close/>
                  <a:moveTo>
                    <a:pt x="745150" y="262071"/>
                  </a:moveTo>
                  <a:cubicBezTo>
                    <a:pt x="750653" y="262071"/>
                    <a:pt x="755113" y="266532"/>
                    <a:pt x="755113" y="272034"/>
                  </a:cubicBezTo>
                  <a:cubicBezTo>
                    <a:pt x="755113" y="277537"/>
                    <a:pt x="750653" y="281997"/>
                    <a:pt x="745150" y="281997"/>
                  </a:cubicBezTo>
                  <a:cubicBezTo>
                    <a:pt x="739648" y="281997"/>
                    <a:pt x="735187" y="277537"/>
                    <a:pt x="735187" y="272034"/>
                  </a:cubicBezTo>
                  <a:cubicBezTo>
                    <a:pt x="735187" y="266532"/>
                    <a:pt x="739648" y="262071"/>
                    <a:pt x="745150" y="262071"/>
                  </a:cubicBezTo>
                  <a:close/>
                  <a:moveTo>
                    <a:pt x="655367" y="262071"/>
                  </a:moveTo>
                  <a:cubicBezTo>
                    <a:pt x="660870" y="262071"/>
                    <a:pt x="665330" y="266532"/>
                    <a:pt x="665330" y="272034"/>
                  </a:cubicBezTo>
                  <a:cubicBezTo>
                    <a:pt x="665330" y="277537"/>
                    <a:pt x="660870" y="281997"/>
                    <a:pt x="655367" y="281997"/>
                  </a:cubicBezTo>
                  <a:cubicBezTo>
                    <a:pt x="649865" y="281997"/>
                    <a:pt x="645404" y="277537"/>
                    <a:pt x="645404" y="272034"/>
                  </a:cubicBezTo>
                  <a:cubicBezTo>
                    <a:pt x="645404" y="266532"/>
                    <a:pt x="649865" y="262071"/>
                    <a:pt x="655367" y="262071"/>
                  </a:cubicBezTo>
                  <a:close/>
                  <a:moveTo>
                    <a:pt x="565594" y="262071"/>
                  </a:moveTo>
                  <a:cubicBezTo>
                    <a:pt x="571097" y="262071"/>
                    <a:pt x="575557" y="266532"/>
                    <a:pt x="575557" y="272034"/>
                  </a:cubicBezTo>
                  <a:cubicBezTo>
                    <a:pt x="575557" y="277537"/>
                    <a:pt x="571097" y="281997"/>
                    <a:pt x="565594" y="281997"/>
                  </a:cubicBezTo>
                  <a:cubicBezTo>
                    <a:pt x="560092" y="281997"/>
                    <a:pt x="555631" y="277537"/>
                    <a:pt x="555631" y="272034"/>
                  </a:cubicBezTo>
                  <a:cubicBezTo>
                    <a:pt x="555631" y="266532"/>
                    <a:pt x="560092" y="262071"/>
                    <a:pt x="565594" y="262071"/>
                  </a:cubicBezTo>
                  <a:close/>
                  <a:moveTo>
                    <a:pt x="475821" y="262071"/>
                  </a:moveTo>
                  <a:cubicBezTo>
                    <a:pt x="481324" y="262071"/>
                    <a:pt x="485784" y="266532"/>
                    <a:pt x="485784" y="272034"/>
                  </a:cubicBezTo>
                  <a:cubicBezTo>
                    <a:pt x="485784" y="277537"/>
                    <a:pt x="481324" y="281997"/>
                    <a:pt x="475821" y="281997"/>
                  </a:cubicBezTo>
                  <a:cubicBezTo>
                    <a:pt x="470319" y="281997"/>
                    <a:pt x="465858" y="277537"/>
                    <a:pt x="465858" y="272034"/>
                  </a:cubicBezTo>
                  <a:cubicBezTo>
                    <a:pt x="465858" y="266532"/>
                    <a:pt x="470319" y="262071"/>
                    <a:pt x="475821" y="262071"/>
                  </a:cubicBezTo>
                  <a:close/>
                  <a:moveTo>
                    <a:pt x="386048" y="262071"/>
                  </a:moveTo>
                  <a:cubicBezTo>
                    <a:pt x="391551" y="262071"/>
                    <a:pt x="396011" y="266532"/>
                    <a:pt x="396011" y="272034"/>
                  </a:cubicBezTo>
                  <a:cubicBezTo>
                    <a:pt x="396011" y="277537"/>
                    <a:pt x="391551" y="281997"/>
                    <a:pt x="386048" y="281997"/>
                  </a:cubicBezTo>
                  <a:cubicBezTo>
                    <a:pt x="380546" y="281997"/>
                    <a:pt x="376085" y="277537"/>
                    <a:pt x="376085" y="272034"/>
                  </a:cubicBezTo>
                  <a:cubicBezTo>
                    <a:pt x="376085" y="266532"/>
                    <a:pt x="380546" y="262071"/>
                    <a:pt x="386048" y="262071"/>
                  </a:cubicBezTo>
                  <a:close/>
                  <a:moveTo>
                    <a:pt x="206483" y="262071"/>
                  </a:moveTo>
                  <a:cubicBezTo>
                    <a:pt x="211986" y="262071"/>
                    <a:pt x="216446" y="266532"/>
                    <a:pt x="216446" y="272034"/>
                  </a:cubicBezTo>
                  <a:cubicBezTo>
                    <a:pt x="216446" y="277537"/>
                    <a:pt x="211986" y="281997"/>
                    <a:pt x="206483" y="281997"/>
                  </a:cubicBezTo>
                  <a:cubicBezTo>
                    <a:pt x="200981" y="281997"/>
                    <a:pt x="196520" y="277537"/>
                    <a:pt x="196520" y="272034"/>
                  </a:cubicBezTo>
                  <a:cubicBezTo>
                    <a:pt x="196520" y="266532"/>
                    <a:pt x="200981" y="262071"/>
                    <a:pt x="206483" y="262071"/>
                  </a:cubicBezTo>
                  <a:close/>
                  <a:moveTo>
                    <a:pt x="116710" y="262071"/>
                  </a:moveTo>
                  <a:cubicBezTo>
                    <a:pt x="122213" y="262071"/>
                    <a:pt x="126673" y="266532"/>
                    <a:pt x="126673" y="272034"/>
                  </a:cubicBezTo>
                  <a:cubicBezTo>
                    <a:pt x="126673" y="277537"/>
                    <a:pt x="122213" y="281997"/>
                    <a:pt x="116710" y="281997"/>
                  </a:cubicBezTo>
                  <a:cubicBezTo>
                    <a:pt x="111208" y="281997"/>
                    <a:pt x="106747" y="277537"/>
                    <a:pt x="106747" y="272034"/>
                  </a:cubicBezTo>
                  <a:cubicBezTo>
                    <a:pt x="106747" y="266532"/>
                    <a:pt x="111208" y="262071"/>
                    <a:pt x="116710" y="262071"/>
                  </a:cubicBezTo>
                  <a:close/>
                  <a:moveTo>
                    <a:pt x="26937" y="262071"/>
                  </a:moveTo>
                  <a:cubicBezTo>
                    <a:pt x="32440" y="262071"/>
                    <a:pt x="36900" y="266532"/>
                    <a:pt x="36900" y="272034"/>
                  </a:cubicBezTo>
                  <a:cubicBezTo>
                    <a:pt x="36900" y="277537"/>
                    <a:pt x="32440" y="281997"/>
                    <a:pt x="26937" y="281997"/>
                  </a:cubicBezTo>
                  <a:cubicBezTo>
                    <a:pt x="21435" y="281997"/>
                    <a:pt x="16974" y="277537"/>
                    <a:pt x="16974" y="272034"/>
                  </a:cubicBezTo>
                  <a:cubicBezTo>
                    <a:pt x="16974" y="266532"/>
                    <a:pt x="21435" y="262071"/>
                    <a:pt x="26937" y="262071"/>
                  </a:cubicBezTo>
                  <a:close/>
                  <a:moveTo>
                    <a:pt x="296266" y="262062"/>
                  </a:moveTo>
                  <a:cubicBezTo>
                    <a:pt x="301773" y="262062"/>
                    <a:pt x="306238" y="266527"/>
                    <a:pt x="306238" y="272035"/>
                  </a:cubicBezTo>
                  <a:cubicBezTo>
                    <a:pt x="306238" y="277542"/>
                    <a:pt x="301773" y="282007"/>
                    <a:pt x="296266" y="282007"/>
                  </a:cubicBezTo>
                  <a:cubicBezTo>
                    <a:pt x="290758" y="282007"/>
                    <a:pt x="286293" y="277542"/>
                    <a:pt x="286293" y="272035"/>
                  </a:cubicBezTo>
                  <a:cubicBezTo>
                    <a:pt x="286293" y="266527"/>
                    <a:pt x="290758" y="262062"/>
                    <a:pt x="296266" y="262062"/>
                  </a:cubicBezTo>
                  <a:close/>
                  <a:moveTo>
                    <a:pt x="879815" y="218390"/>
                  </a:moveTo>
                  <a:cubicBezTo>
                    <a:pt x="884649" y="218390"/>
                    <a:pt x="888568" y="222309"/>
                    <a:pt x="888568" y="227143"/>
                  </a:cubicBezTo>
                  <a:cubicBezTo>
                    <a:pt x="888568" y="231978"/>
                    <a:pt x="884649" y="235897"/>
                    <a:pt x="879815" y="235897"/>
                  </a:cubicBezTo>
                  <a:cubicBezTo>
                    <a:pt x="874980" y="235897"/>
                    <a:pt x="871061" y="231978"/>
                    <a:pt x="871061" y="227143"/>
                  </a:cubicBezTo>
                  <a:cubicBezTo>
                    <a:pt x="871061" y="222309"/>
                    <a:pt x="874980" y="218390"/>
                    <a:pt x="879815" y="218390"/>
                  </a:cubicBezTo>
                  <a:close/>
                  <a:moveTo>
                    <a:pt x="790032" y="218390"/>
                  </a:moveTo>
                  <a:cubicBezTo>
                    <a:pt x="794867" y="218390"/>
                    <a:pt x="798786" y="222309"/>
                    <a:pt x="798786" y="227143"/>
                  </a:cubicBezTo>
                  <a:cubicBezTo>
                    <a:pt x="798786" y="231978"/>
                    <a:pt x="794867" y="235897"/>
                    <a:pt x="790032" y="235897"/>
                  </a:cubicBezTo>
                  <a:cubicBezTo>
                    <a:pt x="785198" y="235897"/>
                    <a:pt x="781279" y="231978"/>
                    <a:pt x="781279" y="227143"/>
                  </a:cubicBezTo>
                  <a:cubicBezTo>
                    <a:pt x="781279" y="222309"/>
                    <a:pt x="785198" y="218390"/>
                    <a:pt x="790032" y="218390"/>
                  </a:cubicBezTo>
                  <a:close/>
                  <a:moveTo>
                    <a:pt x="700258" y="218390"/>
                  </a:moveTo>
                  <a:cubicBezTo>
                    <a:pt x="705093" y="218390"/>
                    <a:pt x="709012" y="222309"/>
                    <a:pt x="709012" y="227143"/>
                  </a:cubicBezTo>
                  <a:cubicBezTo>
                    <a:pt x="709012" y="231978"/>
                    <a:pt x="705093" y="235897"/>
                    <a:pt x="700258" y="235897"/>
                  </a:cubicBezTo>
                  <a:cubicBezTo>
                    <a:pt x="695424" y="235897"/>
                    <a:pt x="691505" y="231978"/>
                    <a:pt x="691505" y="227143"/>
                  </a:cubicBezTo>
                  <a:cubicBezTo>
                    <a:pt x="691505" y="222309"/>
                    <a:pt x="695424" y="218390"/>
                    <a:pt x="700258" y="218390"/>
                  </a:cubicBezTo>
                  <a:close/>
                  <a:moveTo>
                    <a:pt x="610485" y="218390"/>
                  </a:moveTo>
                  <a:cubicBezTo>
                    <a:pt x="615320" y="218390"/>
                    <a:pt x="619239" y="222309"/>
                    <a:pt x="619239" y="227143"/>
                  </a:cubicBezTo>
                  <a:cubicBezTo>
                    <a:pt x="619239" y="231978"/>
                    <a:pt x="615320" y="235897"/>
                    <a:pt x="610485" y="235897"/>
                  </a:cubicBezTo>
                  <a:cubicBezTo>
                    <a:pt x="605651" y="235897"/>
                    <a:pt x="601732" y="231978"/>
                    <a:pt x="601732" y="227143"/>
                  </a:cubicBezTo>
                  <a:cubicBezTo>
                    <a:pt x="601732" y="222309"/>
                    <a:pt x="605651" y="218390"/>
                    <a:pt x="610485" y="218390"/>
                  </a:cubicBezTo>
                  <a:close/>
                  <a:moveTo>
                    <a:pt x="520713" y="218390"/>
                  </a:moveTo>
                  <a:cubicBezTo>
                    <a:pt x="525547" y="218390"/>
                    <a:pt x="529466" y="222309"/>
                    <a:pt x="529466" y="227143"/>
                  </a:cubicBezTo>
                  <a:cubicBezTo>
                    <a:pt x="529466" y="231978"/>
                    <a:pt x="525547" y="235897"/>
                    <a:pt x="520713" y="235897"/>
                  </a:cubicBezTo>
                  <a:cubicBezTo>
                    <a:pt x="515878" y="235897"/>
                    <a:pt x="511959" y="231978"/>
                    <a:pt x="511959" y="227143"/>
                  </a:cubicBezTo>
                  <a:cubicBezTo>
                    <a:pt x="511959" y="222309"/>
                    <a:pt x="515878" y="218390"/>
                    <a:pt x="520713" y="218390"/>
                  </a:cubicBezTo>
                  <a:close/>
                  <a:moveTo>
                    <a:pt x="430930" y="218390"/>
                  </a:moveTo>
                  <a:cubicBezTo>
                    <a:pt x="435765" y="218390"/>
                    <a:pt x="439684" y="222309"/>
                    <a:pt x="439684" y="227143"/>
                  </a:cubicBezTo>
                  <a:cubicBezTo>
                    <a:pt x="439684" y="231978"/>
                    <a:pt x="435765" y="235897"/>
                    <a:pt x="430930" y="235897"/>
                  </a:cubicBezTo>
                  <a:cubicBezTo>
                    <a:pt x="426096" y="235897"/>
                    <a:pt x="422177" y="231978"/>
                    <a:pt x="422177" y="227143"/>
                  </a:cubicBezTo>
                  <a:cubicBezTo>
                    <a:pt x="422177" y="222309"/>
                    <a:pt x="426096" y="218390"/>
                    <a:pt x="430930" y="218390"/>
                  </a:cubicBezTo>
                  <a:close/>
                  <a:moveTo>
                    <a:pt x="341156" y="218390"/>
                  </a:moveTo>
                  <a:cubicBezTo>
                    <a:pt x="345991" y="218390"/>
                    <a:pt x="349910" y="222309"/>
                    <a:pt x="349910" y="227143"/>
                  </a:cubicBezTo>
                  <a:cubicBezTo>
                    <a:pt x="349910" y="231978"/>
                    <a:pt x="345991" y="235897"/>
                    <a:pt x="341156" y="235897"/>
                  </a:cubicBezTo>
                  <a:cubicBezTo>
                    <a:pt x="336322" y="235897"/>
                    <a:pt x="332403" y="231978"/>
                    <a:pt x="332403" y="227143"/>
                  </a:cubicBezTo>
                  <a:cubicBezTo>
                    <a:pt x="332403" y="222309"/>
                    <a:pt x="336322" y="218390"/>
                    <a:pt x="341156" y="218390"/>
                  </a:cubicBezTo>
                  <a:close/>
                  <a:moveTo>
                    <a:pt x="251374" y="218390"/>
                  </a:moveTo>
                  <a:cubicBezTo>
                    <a:pt x="256209" y="218390"/>
                    <a:pt x="260128" y="222309"/>
                    <a:pt x="260128" y="227143"/>
                  </a:cubicBezTo>
                  <a:cubicBezTo>
                    <a:pt x="260128" y="231978"/>
                    <a:pt x="256209" y="235897"/>
                    <a:pt x="251374" y="235897"/>
                  </a:cubicBezTo>
                  <a:cubicBezTo>
                    <a:pt x="246540" y="235897"/>
                    <a:pt x="242621" y="231978"/>
                    <a:pt x="242621" y="227143"/>
                  </a:cubicBezTo>
                  <a:cubicBezTo>
                    <a:pt x="242621" y="222309"/>
                    <a:pt x="246540" y="218390"/>
                    <a:pt x="251374" y="218390"/>
                  </a:cubicBezTo>
                  <a:close/>
                  <a:moveTo>
                    <a:pt x="161601" y="218390"/>
                  </a:moveTo>
                  <a:cubicBezTo>
                    <a:pt x="166436" y="218390"/>
                    <a:pt x="170355" y="222309"/>
                    <a:pt x="170355" y="227143"/>
                  </a:cubicBezTo>
                  <a:cubicBezTo>
                    <a:pt x="170355" y="231978"/>
                    <a:pt x="166436" y="235897"/>
                    <a:pt x="161601" y="235897"/>
                  </a:cubicBezTo>
                  <a:cubicBezTo>
                    <a:pt x="156767" y="235897"/>
                    <a:pt x="152848" y="231978"/>
                    <a:pt x="152848" y="227143"/>
                  </a:cubicBezTo>
                  <a:cubicBezTo>
                    <a:pt x="152848" y="222309"/>
                    <a:pt x="156767" y="218390"/>
                    <a:pt x="161601" y="218390"/>
                  </a:cubicBezTo>
                  <a:close/>
                  <a:moveTo>
                    <a:pt x="71828" y="218390"/>
                  </a:moveTo>
                  <a:cubicBezTo>
                    <a:pt x="76663" y="218390"/>
                    <a:pt x="80582" y="222309"/>
                    <a:pt x="80582" y="227143"/>
                  </a:cubicBezTo>
                  <a:cubicBezTo>
                    <a:pt x="80582" y="231978"/>
                    <a:pt x="76663" y="235897"/>
                    <a:pt x="71828" y="235897"/>
                  </a:cubicBezTo>
                  <a:cubicBezTo>
                    <a:pt x="66994" y="235897"/>
                    <a:pt x="63075" y="231978"/>
                    <a:pt x="63075" y="227143"/>
                  </a:cubicBezTo>
                  <a:cubicBezTo>
                    <a:pt x="63075" y="222309"/>
                    <a:pt x="66994" y="218390"/>
                    <a:pt x="71828" y="218390"/>
                  </a:cubicBezTo>
                  <a:close/>
                  <a:moveTo>
                    <a:pt x="924706" y="174717"/>
                  </a:moveTo>
                  <a:cubicBezTo>
                    <a:pt x="928872" y="174717"/>
                    <a:pt x="932250" y="178094"/>
                    <a:pt x="932250" y="182261"/>
                  </a:cubicBezTo>
                  <a:cubicBezTo>
                    <a:pt x="932250" y="186427"/>
                    <a:pt x="928872" y="189805"/>
                    <a:pt x="924706" y="189805"/>
                  </a:cubicBezTo>
                  <a:cubicBezTo>
                    <a:pt x="920539" y="189805"/>
                    <a:pt x="917162" y="186427"/>
                    <a:pt x="917162" y="182261"/>
                  </a:cubicBezTo>
                  <a:cubicBezTo>
                    <a:pt x="917162" y="178094"/>
                    <a:pt x="920539" y="174717"/>
                    <a:pt x="924706" y="174717"/>
                  </a:cubicBezTo>
                  <a:close/>
                  <a:moveTo>
                    <a:pt x="834924" y="174717"/>
                  </a:moveTo>
                  <a:cubicBezTo>
                    <a:pt x="839090" y="174717"/>
                    <a:pt x="842468" y="178094"/>
                    <a:pt x="842468" y="182261"/>
                  </a:cubicBezTo>
                  <a:cubicBezTo>
                    <a:pt x="842468" y="186427"/>
                    <a:pt x="839090" y="189805"/>
                    <a:pt x="834924" y="189805"/>
                  </a:cubicBezTo>
                  <a:cubicBezTo>
                    <a:pt x="830757" y="189805"/>
                    <a:pt x="827380" y="186427"/>
                    <a:pt x="827380" y="182261"/>
                  </a:cubicBezTo>
                  <a:cubicBezTo>
                    <a:pt x="827380" y="178094"/>
                    <a:pt x="830757" y="174717"/>
                    <a:pt x="834924" y="174717"/>
                  </a:cubicBezTo>
                  <a:close/>
                  <a:moveTo>
                    <a:pt x="745141" y="174717"/>
                  </a:moveTo>
                  <a:cubicBezTo>
                    <a:pt x="749307" y="174717"/>
                    <a:pt x="752685" y="178094"/>
                    <a:pt x="752685" y="182261"/>
                  </a:cubicBezTo>
                  <a:cubicBezTo>
                    <a:pt x="752685" y="186427"/>
                    <a:pt x="749307" y="189805"/>
                    <a:pt x="745141" y="189805"/>
                  </a:cubicBezTo>
                  <a:cubicBezTo>
                    <a:pt x="740975" y="189805"/>
                    <a:pt x="737597" y="186427"/>
                    <a:pt x="737597" y="182261"/>
                  </a:cubicBezTo>
                  <a:cubicBezTo>
                    <a:pt x="737597" y="178094"/>
                    <a:pt x="740975" y="174717"/>
                    <a:pt x="745141" y="174717"/>
                  </a:cubicBezTo>
                  <a:close/>
                  <a:moveTo>
                    <a:pt x="655368" y="174717"/>
                  </a:moveTo>
                  <a:cubicBezTo>
                    <a:pt x="659534" y="174717"/>
                    <a:pt x="662912" y="178094"/>
                    <a:pt x="662912" y="182261"/>
                  </a:cubicBezTo>
                  <a:cubicBezTo>
                    <a:pt x="662912" y="186427"/>
                    <a:pt x="659534" y="189805"/>
                    <a:pt x="655368" y="189805"/>
                  </a:cubicBezTo>
                  <a:cubicBezTo>
                    <a:pt x="651201" y="189805"/>
                    <a:pt x="647824" y="186427"/>
                    <a:pt x="647824" y="182261"/>
                  </a:cubicBezTo>
                  <a:cubicBezTo>
                    <a:pt x="647824" y="178094"/>
                    <a:pt x="651201" y="174717"/>
                    <a:pt x="655368" y="174717"/>
                  </a:cubicBezTo>
                  <a:close/>
                  <a:moveTo>
                    <a:pt x="565595" y="174717"/>
                  </a:moveTo>
                  <a:cubicBezTo>
                    <a:pt x="569761" y="174717"/>
                    <a:pt x="573139" y="178094"/>
                    <a:pt x="573139" y="182261"/>
                  </a:cubicBezTo>
                  <a:cubicBezTo>
                    <a:pt x="573139" y="186427"/>
                    <a:pt x="569761" y="189805"/>
                    <a:pt x="565595" y="189805"/>
                  </a:cubicBezTo>
                  <a:cubicBezTo>
                    <a:pt x="561428" y="189805"/>
                    <a:pt x="558051" y="186427"/>
                    <a:pt x="558051" y="182261"/>
                  </a:cubicBezTo>
                  <a:cubicBezTo>
                    <a:pt x="558051" y="178094"/>
                    <a:pt x="561428" y="174717"/>
                    <a:pt x="565595" y="174717"/>
                  </a:cubicBezTo>
                  <a:close/>
                  <a:moveTo>
                    <a:pt x="475822" y="174717"/>
                  </a:moveTo>
                  <a:cubicBezTo>
                    <a:pt x="479988" y="174717"/>
                    <a:pt x="483366" y="178094"/>
                    <a:pt x="483366" y="182261"/>
                  </a:cubicBezTo>
                  <a:cubicBezTo>
                    <a:pt x="483366" y="186427"/>
                    <a:pt x="479988" y="189805"/>
                    <a:pt x="475822" y="189805"/>
                  </a:cubicBezTo>
                  <a:cubicBezTo>
                    <a:pt x="471656" y="189805"/>
                    <a:pt x="468278" y="186427"/>
                    <a:pt x="468278" y="182261"/>
                  </a:cubicBezTo>
                  <a:cubicBezTo>
                    <a:pt x="468278" y="178094"/>
                    <a:pt x="471656" y="174717"/>
                    <a:pt x="475822" y="174717"/>
                  </a:cubicBezTo>
                  <a:close/>
                  <a:moveTo>
                    <a:pt x="386039" y="174717"/>
                  </a:moveTo>
                  <a:cubicBezTo>
                    <a:pt x="390205" y="174717"/>
                    <a:pt x="393583" y="178094"/>
                    <a:pt x="393583" y="182261"/>
                  </a:cubicBezTo>
                  <a:cubicBezTo>
                    <a:pt x="393583" y="186427"/>
                    <a:pt x="390205" y="189805"/>
                    <a:pt x="386039" y="189805"/>
                  </a:cubicBezTo>
                  <a:cubicBezTo>
                    <a:pt x="381872" y="189805"/>
                    <a:pt x="378495" y="186427"/>
                    <a:pt x="378495" y="182261"/>
                  </a:cubicBezTo>
                  <a:cubicBezTo>
                    <a:pt x="378495" y="178094"/>
                    <a:pt x="381872" y="174717"/>
                    <a:pt x="386039" y="174717"/>
                  </a:cubicBezTo>
                  <a:close/>
                  <a:moveTo>
                    <a:pt x="296266" y="174717"/>
                  </a:moveTo>
                  <a:cubicBezTo>
                    <a:pt x="300432" y="174717"/>
                    <a:pt x="303810" y="178094"/>
                    <a:pt x="303810" y="182261"/>
                  </a:cubicBezTo>
                  <a:cubicBezTo>
                    <a:pt x="303810" y="186427"/>
                    <a:pt x="300432" y="189805"/>
                    <a:pt x="296266" y="189805"/>
                  </a:cubicBezTo>
                  <a:cubicBezTo>
                    <a:pt x="292099" y="189805"/>
                    <a:pt x="288722" y="186427"/>
                    <a:pt x="288722" y="182261"/>
                  </a:cubicBezTo>
                  <a:cubicBezTo>
                    <a:pt x="288722" y="178094"/>
                    <a:pt x="292099" y="174717"/>
                    <a:pt x="296266" y="174717"/>
                  </a:cubicBezTo>
                  <a:close/>
                  <a:moveTo>
                    <a:pt x="206493" y="174717"/>
                  </a:moveTo>
                  <a:cubicBezTo>
                    <a:pt x="210659" y="174717"/>
                    <a:pt x="214037" y="178094"/>
                    <a:pt x="214037" y="182261"/>
                  </a:cubicBezTo>
                  <a:cubicBezTo>
                    <a:pt x="214037" y="186427"/>
                    <a:pt x="210659" y="189805"/>
                    <a:pt x="206493" y="189805"/>
                  </a:cubicBezTo>
                  <a:cubicBezTo>
                    <a:pt x="202326" y="189805"/>
                    <a:pt x="198949" y="186427"/>
                    <a:pt x="198949" y="182261"/>
                  </a:cubicBezTo>
                  <a:cubicBezTo>
                    <a:pt x="198949" y="178094"/>
                    <a:pt x="202326" y="174717"/>
                    <a:pt x="206493" y="174717"/>
                  </a:cubicBezTo>
                  <a:close/>
                  <a:moveTo>
                    <a:pt x="116710" y="174717"/>
                  </a:moveTo>
                  <a:cubicBezTo>
                    <a:pt x="120876" y="174717"/>
                    <a:pt x="124254" y="178094"/>
                    <a:pt x="124254" y="182261"/>
                  </a:cubicBezTo>
                  <a:cubicBezTo>
                    <a:pt x="124254" y="186427"/>
                    <a:pt x="120876" y="189805"/>
                    <a:pt x="116710" y="189805"/>
                  </a:cubicBezTo>
                  <a:cubicBezTo>
                    <a:pt x="112543" y="189805"/>
                    <a:pt x="109166" y="186427"/>
                    <a:pt x="109166" y="182261"/>
                  </a:cubicBezTo>
                  <a:cubicBezTo>
                    <a:pt x="109166" y="178094"/>
                    <a:pt x="112543" y="174717"/>
                    <a:pt x="116710" y="174717"/>
                  </a:cubicBezTo>
                  <a:close/>
                  <a:moveTo>
                    <a:pt x="26937" y="174717"/>
                  </a:moveTo>
                  <a:cubicBezTo>
                    <a:pt x="31103" y="174717"/>
                    <a:pt x="34481" y="178094"/>
                    <a:pt x="34481" y="182261"/>
                  </a:cubicBezTo>
                  <a:cubicBezTo>
                    <a:pt x="34481" y="186427"/>
                    <a:pt x="31103" y="189805"/>
                    <a:pt x="26937" y="189805"/>
                  </a:cubicBezTo>
                  <a:cubicBezTo>
                    <a:pt x="22770" y="189805"/>
                    <a:pt x="19393" y="186427"/>
                    <a:pt x="19393" y="182261"/>
                  </a:cubicBezTo>
                  <a:cubicBezTo>
                    <a:pt x="19393" y="178094"/>
                    <a:pt x="22770" y="174717"/>
                    <a:pt x="26937" y="174717"/>
                  </a:cubicBezTo>
                  <a:close/>
                  <a:moveTo>
                    <a:pt x="700259" y="131045"/>
                  </a:moveTo>
                  <a:cubicBezTo>
                    <a:pt x="703752" y="131045"/>
                    <a:pt x="706583" y="133877"/>
                    <a:pt x="706583" y="137370"/>
                  </a:cubicBezTo>
                  <a:cubicBezTo>
                    <a:pt x="706583" y="140863"/>
                    <a:pt x="703752" y="143694"/>
                    <a:pt x="700259" y="143694"/>
                  </a:cubicBezTo>
                  <a:cubicBezTo>
                    <a:pt x="696766" y="143694"/>
                    <a:pt x="693934" y="140863"/>
                    <a:pt x="693934" y="137370"/>
                  </a:cubicBezTo>
                  <a:cubicBezTo>
                    <a:pt x="693934" y="133877"/>
                    <a:pt x="696766" y="131045"/>
                    <a:pt x="700259" y="131045"/>
                  </a:cubicBezTo>
                  <a:close/>
                  <a:moveTo>
                    <a:pt x="251375" y="131045"/>
                  </a:moveTo>
                  <a:cubicBezTo>
                    <a:pt x="254868" y="131045"/>
                    <a:pt x="257699" y="133877"/>
                    <a:pt x="257699" y="137370"/>
                  </a:cubicBezTo>
                  <a:cubicBezTo>
                    <a:pt x="257699" y="140863"/>
                    <a:pt x="254868" y="143694"/>
                    <a:pt x="251375" y="143694"/>
                  </a:cubicBezTo>
                  <a:cubicBezTo>
                    <a:pt x="247882" y="143694"/>
                    <a:pt x="245050" y="140863"/>
                    <a:pt x="245050" y="137370"/>
                  </a:cubicBezTo>
                  <a:cubicBezTo>
                    <a:pt x="245050" y="133877"/>
                    <a:pt x="247882" y="131045"/>
                    <a:pt x="251375" y="131045"/>
                  </a:cubicBezTo>
                  <a:close/>
                  <a:moveTo>
                    <a:pt x="879815" y="131036"/>
                  </a:moveTo>
                  <a:cubicBezTo>
                    <a:pt x="883313" y="131036"/>
                    <a:pt x="886149" y="133872"/>
                    <a:pt x="886149" y="137370"/>
                  </a:cubicBezTo>
                  <a:cubicBezTo>
                    <a:pt x="886149" y="140868"/>
                    <a:pt x="883313" y="143704"/>
                    <a:pt x="879815" y="143704"/>
                  </a:cubicBezTo>
                  <a:cubicBezTo>
                    <a:pt x="876317" y="143704"/>
                    <a:pt x="873481" y="140868"/>
                    <a:pt x="873481" y="137370"/>
                  </a:cubicBezTo>
                  <a:cubicBezTo>
                    <a:pt x="873481" y="133872"/>
                    <a:pt x="876317" y="131036"/>
                    <a:pt x="879815" y="131036"/>
                  </a:cubicBezTo>
                  <a:close/>
                  <a:moveTo>
                    <a:pt x="790032" y="131036"/>
                  </a:moveTo>
                  <a:cubicBezTo>
                    <a:pt x="793530" y="131036"/>
                    <a:pt x="796366" y="133872"/>
                    <a:pt x="796366" y="137370"/>
                  </a:cubicBezTo>
                  <a:cubicBezTo>
                    <a:pt x="796366" y="140868"/>
                    <a:pt x="793530" y="143704"/>
                    <a:pt x="790032" y="143704"/>
                  </a:cubicBezTo>
                  <a:cubicBezTo>
                    <a:pt x="786534" y="143704"/>
                    <a:pt x="783698" y="140868"/>
                    <a:pt x="783698" y="137370"/>
                  </a:cubicBezTo>
                  <a:cubicBezTo>
                    <a:pt x="783698" y="133872"/>
                    <a:pt x="786534" y="131036"/>
                    <a:pt x="790032" y="131036"/>
                  </a:cubicBezTo>
                  <a:close/>
                  <a:moveTo>
                    <a:pt x="610486" y="131036"/>
                  </a:moveTo>
                  <a:cubicBezTo>
                    <a:pt x="613984" y="131036"/>
                    <a:pt x="616820" y="133872"/>
                    <a:pt x="616820" y="137370"/>
                  </a:cubicBezTo>
                  <a:cubicBezTo>
                    <a:pt x="616820" y="140868"/>
                    <a:pt x="613984" y="143704"/>
                    <a:pt x="610486" y="143704"/>
                  </a:cubicBezTo>
                  <a:cubicBezTo>
                    <a:pt x="606988" y="143704"/>
                    <a:pt x="604152" y="140868"/>
                    <a:pt x="604152" y="137370"/>
                  </a:cubicBezTo>
                  <a:cubicBezTo>
                    <a:pt x="604152" y="133872"/>
                    <a:pt x="606988" y="131036"/>
                    <a:pt x="610486" y="131036"/>
                  </a:cubicBezTo>
                  <a:close/>
                  <a:moveTo>
                    <a:pt x="520703" y="131036"/>
                  </a:moveTo>
                  <a:cubicBezTo>
                    <a:pt x="524201" y="131036"/>
                    <a:pt x="527037" y="133872"/>
                    <a:pt x="527037" y="137370"/>
                  </a:cubicBezTo>
                  <a:cubicBezTo>
                    <a:pt x="527037" y="140868"/>
                    <a:pt x="524201" y="143704"/>
                    <a:pt x="520703" y="143704"/>
                  </a:cubicBezTo>
                  <a:cubicBezTo>
                    <a:pt x="517205" y="143704"/>
                    <a:pt x="514369" y="140868"/>
                    <a:pt x="514369" y="137370"/>
                  </a:cubicBezTo>
                  <a:cubicBezTo>
                    <a:pt x="514369" y="133872"/>
                    <a:pt x="517205" y="131036"/>
                    <a:pt x="520703" y="131036"/>
                  </a:cubicBezTo>
                  <a:close/>
                  <a:moveTo>
                    <a:pt x="430930" y="131036"/>
                  </a:moveTo>
                  <a:cubicBezTo>
                    <a:pt x="434428" y="131036"/>
                    <a:pt x="437264" y="133872"/>
                    <a:pt x="437264" y="137370"/>
                  </a:cubicBezTo>
                  <a:cubicBezTo>
                    <a:pt x="437264" y="140868"/>
                    <a:pt x="434428" y="143704"/>
                    <a:pt x="430930" y="143704"/>
                  </a:cubicBezTo>
                  <a:cubicBezTo>
                    <a:pt x="427432" y="143704"/>
                    <a:pt x="424596" y="140868"/>
                    <a:pt x="424596" y="137370"/>
                  </a:cubicBezTo>
                  <a:cubicBezTo>
                    <a:pt x="424596" y="133872"/>
                    <a:pt x="427432" y="131036"/>
                    <a:pt x="430930" y="131036"/>
                  </a:cubicBezTo>
                  <a:close/>
                  <a:moveTo>
                    <a:pt x="341147" y="131036"/>
                  </a:moveTo>
                  <a:cubicBezTo>
                    <a:pt x="344645" y="131036"/>
                    <a:pt x="347481" y="133872"/>
                    <a:pt x="347481" y="137370"/>
                  </a:cubicBezTo>
                  <a:cubicBezTo>
                    <a:pt x="347481" y="140868"/>
                    <a:pt x="344645" y="143704"/>
                    <a:pt x="341147" y="143704"/>
                  </a:cubicBezTo>
                  <a:cubicBezTo>
                    <a:pt x="337649" y="143704"/>
                    <a:pt x="334813" y="140868"/>
                    <a:pt x="334813" y="137370"/>
                  </a:cubicBezTo>
                  <a:cubicBezTo>
                    <a:pt x="334813" y="133872"/>
                    <a:pt x="337649" y="131036"/>
                    <a:pt x="341147" y="131036"/>
                  </a:cubicBezTo>
                  <a:close/>
                  <a:moveTo>
                    <a:pt x="161601" y="131036"/>
                  </a:moveTo>
                  <a:cubicBezTo>
                    <a:pt x="165099" y="131036"/>
                    <a:pt x="167935" y="133872"/>
                    <a:pt x="167935" y="137370"/>
                  </a:cubicBezTo>
                  <a:cubicBezTo>
                    <a:pt x="167935" y="140868"/>
                    <a:pt x="165099" y="143704"/>
                    <a:pt x="161601" y="143704"/>
                  </a:cubicBezTo>
                  <a:cubicBezTo>
                    <a:pt x="158103" y="143704"/>
                    <a:pt x="155267" y="140868"/>
                    <a:pt x="155267" y="137370"/>
                  </a:cubicBezTo>
                  <a:cubicBezTo>
                    <a:pt x="155267" y="133872"/>
                    <a:pt x="158103" y="131036"/>
                    <a:pt x="161601" y="131036"/>
                  </a:cubicBezTo>
                  <a:close/>
                  <a:moveTo>
                    <a:pt x="71828" y="131036"/>
                  </a:moveTo>
                  <a:cubicBezTo>
                    <a:pt x="75326" y="131036"/>
                    <a:pt x="78162" y="133872"/>
                    <a:pt x="78162" y="137370"/>
                  </a:cubicBezTo>
                  <a:cubicBezTo>
                    <a:pt x="78162" y="140868"/>
                    <a:pt x="75326" y="143704"/>
                    <a:pt x="71828" y="143704"/>
                  </a:cubicBezTo>
                  <a:cubicBezTo>
                    <a:pt x="68330" y="143704"/>
                    <a:pt x="65494" y="140868"/>
                    <a:pt x="65494" y="137370"/>
                  </a:cubicBezTo>
                  <a:cubicBezTo>
                    <a:pt x="65494" y="133872"/>
                    <a:pt x="68330" y="131036"/>
                    <a:pt x="71828" y="131036"/>
                  </a:cubicBezTo>
                  <a:close/>
                  <a:moveTo>
                    <a:pt x="924706" y="87364"/>
                  </a:moveTo>
                  <a:cubicBezTo>
                    <a:pt x="927531" y="87364"/>
                    <a:pt x="929821" y="89654"/>
                    <a:pt x="929821" y="92479"/>
                  </a:cubicBezTo>
                  <a:cubicBezTo>
                    <a:pt x="929821" y="95304"/>
                    <a:pt x="927531" y="97594"/>
                    <a:pt x="924706" y="97594"/>
                  </a:cubicBezTo>
                  <a:cubicBezTo>
                    <a:pt x="921881" y="97594"/>
                    <a:pt x="919591" y="95304"/>
                    <a:pt x="919591" y="92479"/>
                  </a:cubicBezTo>
                  <a:cubicBezTo>
                    <a:pt x="919591" y="89654"/>
                    <a:pt x="921881" y="87364"/>
                    <a:pt x="924706" y="87364"/>
                  </a:cubicBezTo>
                  <a:close/>
                  <a:moveTo>
                    <a:pt x="834923" y="87364"/>
                  </a:moveTo>
                  <a:cubicBezTo>
                    <a:pt x="837748" y="87364"/>
                    <a:pt x="840038" y="89654"/>
                    <a:pt x="840038" y="92479"/>
                  </a:cubicBezTo>
                  <a:cubicBezTo>
                    <a:pt x="840038" y="95304"/>
                    <a:pt x="837748" y="97594"/>
                    <a:pt x="834923" y="97594"/>
                  </a:cubicBezTo>
                  <a:cubicBezTo>
                    <a:pt x="832098" y="97594"/>
                    <a:pt x="829808" y="95304"/>
                    <a:pt x="829808" y="92479"/>
                  </a:cubicBezTo>
                  <a:cubicBezTo>
                    <a:pt x="829808" y="89654"/>
                    <a:pt x="832098" y="87364"/>
                    <a:pt x="834923" y="87364"/>
                  </a:cubicBezTo>
                  <a:close/>
                  <a:moveTo>
                    <a:pt x="745150" y="87364"/>
                  </a:moveTo>
                  <a:cubicBezTo>
                    <a:pt x="747975" y="87364"/>
                    <a:pt x="750265" y="89654"/>
                    <a:pt x="750265" y="92479"/>
                  </a:cubicBezTo>
                  <a:cubicBezTo>
                    <a:pt x="750265" y="95304"/>
                    <a:pt x="747975" y="97594"/>
                    <a:pt x="745150" y="97594"/>
                  </a:cubicBezTo>
                  <a:cubicBezTo>
                    <a:pt x="742325" y="97594"/>
                    <a:pt x="740035" y="95304"/>
                    <a:pt x="740035" y="92479"/>
                  </a:cubicBezTo>
                  <a:cubicBezTo>
                    <a:pt x="740035" y="89654"/>
                    <a:pt x="742325" y="87364"/>
                    <a:pt x="745150" y="87364"/>
                  </a:cubicBezTo>
                  <a:close/>
                  <a:moveTo>
                    <a:pt x="655368" y="87364"/>
                  </a:moveTo>
                  <a:cubicBezTo>
                    <a:pt x="658193" y="87364"/>
                    <a:pt x="660483" y="89654"/>
                    <a:pt x="660483" y="92479"/>
                  </a:cubicBezTo>
                  <a:cubicBezTo>
                    <a:pt x="660483" y="95304"/>
                    <a:pt x="658193" y="97594"/>
                    <a:pt x="655368" y="97594"/>
                  </a:cubicBezTo>
                  <a:cubicBezTo>
                    <a:pt x="652543" y="97594"/>
                    <a:pt x="650253" y="95304"/>
                    <a:pt x="650253" y="92479"/>
                  </a:cubicBezTo>
                  <a:cubicBezTo>
                    <a:pt x="650253" y="89654"/>
                    <a:pt x="652543" y="87364"/>
                    <a:pt x="655368" y="87364"/>
                  </a:cubicBezTo>
                  <a:close/>
                  <a:moveTo>
                    <a:pt x="565595" y="87364"/>
                  </a:moveTo>
                  <a:cubicBezTo>
                    <a:pt x="568420" y="87364"/>
                    <a:pt x="570710" y="89654"/>
                    <a:pt x="570710" y="92479"/>
                  </a:cubicBezTo>
                  <a:cubicBezTo>
                    <a:pt x="570710" y="95304"/>
                    <a:pt x="568420" y="97594"/>
                    <a:pt x="565595" y="97594"/>
                  </a:cubicBezTo>
                  <a:cubicBezTo>
                    <a:pt x="562770" y="97594"/>
                    <a:pt x="560480" y="95304"/>
                    <a:pt x="560480" y="92479"/>
                  </a:cubicBezTo>
                  <a:cubicBezTo>
                    <a:pt x="560480" y="89654"/>
                    <a:pt x="562770" y="87364"/>
                    <a:pt x="565595" y="87364"/>
                  </a:cubicBezTo>
                  <a:close/>
                  <a:moveTo>
                    <a:pt x="475821" y="87364"/>
                  </a:moveTo>
                  <a:cubicBezTo>
                    <a:pt x="478646" y="87364"/>
                    <a:pt x="480936" y="89654"/>
                    <a:pt x="480936" y="92479"/>
                  </a:cubicBezTo>
                  <a:cubicBezTo>
                    <a:pt x="480936" y="95304"/>
                    <a:pt x="478646" y="97594"/>
                    <a:pt x="475821" y="97594"/>
                  </a:cubicBezTo>
                  <a:cubicBezTo>
                    <a:pt x="472996" y="97594"/>
                    <a:pt x="470706" y="95304"/>
                    <a:pt x="470706" y="92479"/>
                  </a:cubicBezTo>
                  <a:cubicBezTo>
                    <a:pt x="470706" y="89654"/>
                    <a:pt x="472996" y="87364"/>
                    <a:pt x="475821" y="87364"/>
                  </a:cubicBezTo>
                  <a:close/>
                  <a:moveTo>
                    <a:pt x="296266" y="87364"/>
                  </a:moveTo>
                  <a:cubicBezTo>
                    <a:pt x="299091" y="87364"/>
                    <a:pt x="301381" y="89654"/>
                    <a:pt x="301381" y="92479"/>
                  </a:cubicBezTo>
                  <a:cubicBezTo>
                    <a:pt x="301381" y="95304"/>
                    <a:pt x="299091" y="97594"/>
                    <a:pt x="296266" y="97594"/>
                  </a:cubicBezTo>
                  <a:cubicBezTo>
                    <a:pt x="293441" y="97594"/>
                    <a:pt x="291151" y="95304"/>
                    <a:pt x="291151" y="92479"/>
                  </a:cubicBezTo>
                  <a:cubicBezTo>
                    <a:pt x="291151" y="89654"/>
                    <a:pt x="293441" y="87364"/>
                    <a:pt x="296266" y="87364"/>
                  </a:cubicBezTo>
                  <a:close/>
                  <a:moveTo>
                    <a:pt x="206483" y="87364"/>
                  </a:moveTo>
                  <a:cubicBezTo>
                    <a:pt x="209308" y="87364"/>
                    <a:pt x="211598" y="89654"/>
                    <a:pt x="211598" y="92479"/>
                  </a:cubicBezTo>
                  <a:cubicBezTo>
                    <a:pt x="211598" y="95304"/>
                    <a:pt x="209308" y="97594"/>
                    <a:pt x="206483" y="97594"/>
                  </a:cubicBezTo>
                  <a:cubicBezTo>
                    <a:pt x="203658" y="97594"/>
                    <a:pt x="201368" y="95304"/>
                    <a:pt x="201368" y="92479"/>
                  </a:cubicBezTo>
                  <a:cubicBezTo>
                    <a:pt x="201368" y="89654"/>
                    <a:pt x="203658" y="87364"/>
                    <a:pt x="206483" y="87364"/>
                  </a:cubicBezTo>
                  <a:close/>
                  <a:moveTo>
                    <a:pt x="26937" y="87364"/>
                  </a:moveTo>
                  <a:cubicBezTo>
                    <a:pt x="29762" y="87364"/>
                    <a:pt x="32052" y="89654"/>
                    <a:pt x="32052" y="92479"/>
                  </a:cubicBezTo>
                  <a:cubicBezTo>
                    <a:pt x="32052" y="95304"/>
                    <a:pt x="29762" y="97594"/>
                    <a:pt x="26937" y="97594"/>
                  </a:cubicBezTo>
                  <a:cubicBezTo>
                    <a:pt x="24112" y="97594"/>
                    <a:pt x="21822" y="95304"/>
                    <a:pt x="21822" y="92479"/>
                  </a:cubicBezTo>
                  <a:cubicBezTo>
                    <a:pt x="21822" y="89654"/>
                    <a:pt x="24112" y="87364"/>
                    <a:pt x="26937" y="87364"/>
                  </a:cubicBezTo>
                  <a:close/>
                  <a:moveTo>
                    <a:pt x="386038" y="87354"/>
                  </a:moveTo>
                  <a:cubicBezTo>
                    <a:pt x="388869" y="87354"/>
                    <a:pt x="391163" y="89648"/>
                    <a:pt x="391163" y="92478"/>
                  </a:cubicBezTo>
                  <a:cubicBezTo>
                    <a:pt x="391163" y="95309"/>
                    <a:pt x="388869" y="97603"/>
                    <a:pt x="386038" y="97603"/>
                  </a:cubicBezTo>
                  <a:cubicBezTo>
                    <a:pt x="383208" y="97603"/>
                    <a:pt x="380914" y="95309"/>
                    <a:pt x="380914" y="92478"/>
                  </a:cubicBezTo>
                  <a:cubicBezTo>
                    <a:pt x="380914" y="89648"/>
                    <a:pt x="383208" y="87354"/>
                    <a:pt x="386038" y="87354"/>
                  </a:cubicBezTo>
                  <a:close/>
                  <a:moveTo>
                    <a:pt x="116709" y="87354"/>
                  </a:moveTo>
                  <a:cubicBezTo>
                    <a:pt x="119540" y="87354"/>
                    <a:pt x="121834" y="89648"/>
                    <a:pt x="121834" y="92478"/>
                  </a:cubicBezTo>
                  <a:cubicBezTo>
                    <a:pt x="121834" y="95309"/>
                    <a:pt x="119540" y="97603"/>
                    <a:pt x="116709" y="97603"/>
                  </a:cubicBezTo>
                  <a:cubicBezTo>
                    <a:pt x="113879" y="97603"/>
                    <a:pt x="111585" y="95309"/>
                    <a:pt x="111585" y="92478"/>
                  </a:cubicBezTo>
                  <a:cubicBezTo>
                    <a:pt x="111585" y="89648"/>
                    <a:pt x="113879" y="87354"/>
                    <a:pt x="116709" y="87354"/>
                  </a:cubicBezTo>
                  <a:close/>
                  <a:moveTo>
                    <a:pt x="879814" y="43682"/>
                  </a:moveTo>
                  <a:cubicBezTo>
                    <a:pt x="881971" y="43682"/>
                    <a:pt x="883719" y="45430"/>
                    <a:pt x="883719" y="47587"/>
                  </a:cubicBezTo>
                  <a:cubicBezTo>
                    <a:pt x="883719" y="49744"/>
                    <a:pt x="881971" y="51493"/>
                    <a:pt x="879814" y="51493"/>
                  </a:cubicBezTo>
                  <a:cubicBezTo>
                    <a:pt x="877657" y="51493"/>
                    <a:pt x="875909" y="49744"/>
                    <a:pt x="875909" y="47587"/>
                  </a:cubicBezTo>
                  <a:cubicBezTo>
                    <a:pt x="875909" y="45430"/>
                    <a:pt x="877657" y="43682"/>
                    <a:pt x="879814" y="43682"/>
                  </a:cubicBezTo>
                  <a:close/>
                  <a:moveTo>
                    <a:pt x="790041" y="43682"/>
                  </a:moveTo>
                  <a:cubicBezTo>
                    <a:pt x="792198" y="43682"/>
                    <a:pt x="793946" y="45430"/>
                    <a:pt x="793946" y="47587"/>
                  </a:cubicBezTo>
                  <a:cubicBezTo>
                    <a:pt x="793946" y="49744"/>
                    <a:pt x="792198" y="51493"/>
                    <a:pt x="790041" y="51493"/>
                  </a:cubicBezTo>
                  <a:cubicBezTo>
                    <a:pt x="787884" y="51493"/>
                    <a:pt x="786136" y="49744"/>
                    <a:pt x="786136" y="47587"/>
                  </a:cubicBezTo>
                  <a:cubicBezTo>
                    <a:pt x="786136" y="45430"/>
                    <a:pt x="787884" y="43682"/>
                    <a:pt x="790041" y="43682"/>
                  </a:cubicBezTo>
                  <a:close/>
                  <a:moveTo>
                    <a:pt x="700259" y="43682"/>
                  </a:moveTo>
                  <a:cubicBezTo>
                    <a:pt x="702416" y="43682"/>
                    <a:pt x="704165" y="45430"/>
                    <a:pt x="704165" y="47587"/>
                  </a:cubicBezTo>
                  <a:cubicBezTo>
                    <a:pt x="704165" y="49744"/>
                    <a:pt x="702416" y="51493"/>
                    <a:pt x="700259" y="51493"/>
                  </a:cubicBezTo>
                  <a:cubicBezTo>
                    <a:pt x="698102" y="51493"/>
                    <a:pt x="696354" y="49744"/>
                    <a:pt x="696354" y="47587"/>
                  </a:cubicBezTo>
                  <a:cubicBezTo>
                    <a:pt x="696354" y="45430"/>
                    <a:pt x="698102" y="43682"/>
                    <a:pt x="700259" y="43682"/>
                  </a:cubicBezTo>
                  <a:close/>
                  <a:moveTo>
                    <a:pt x="610486" y="43682"/>
                  </a:moveTo>
                  <a:cubicBezTo>
                    <a:pt x="612643" y="43682"/>
                    <a:pt x="614391" y="45430"/>
                    <a:pt x="614391" y="47587"/>
                  </a:cubicBezTo>
                  <a:cubicBezTo>
                    <a:pt x="614391" y="49744"/>
                    <a:pt x="612643" y="51493"/>
                    <a:pt x="610486" y="51493"/>
                  </a:cubicBezTo>
                  <a:cubicBezTo>
                    <a:pt x="608329" y="51493"/>
                    <a:pt x="606581" y="49744"/>
                    <a:pt x="606581" y="47587"/>
                  </a:cubicBezTo>
                  <a:cubicBezTo>
                    <a:pt x="606581" y="45430"/>
                    <a:pt x="608329" y="43682"/>
                    <a:pt x="610486" y="43682"/>
                  </a:cubicBezTo>
                  <a:close/>
                  <a:moveTo>
                    <a:pt x="520703" y="43682"/>
                  </a:moveTo>
                  <a:cubicBezTo>
                    <a:pt x="522860" y="43682"/>
                    <a:pt x="524608" y="45430"/>
                    <a:pt x="524608" y="47587"/>
                  </a:cubicBezTo>
                  <a:cubicBezTo>
                    <a:pt x="524608" y="49744"/>
                    <a:pt x="522860" y="51493"/>
                    <a:pt x="520703" y="51493"/>
                  </a:cubicBezTo>
                  <a:cubicBezTo>
                    <a:pt x="518546" y="51493"/>
                    <a:pt x="516798" y="49744"/>
                    <a:pt x="516798" y="47587"/>
                  </a:cubicBezTo>
                  <a:cubicBezTo>
                    <a:pt x="516798" y="45430"/>
                    <a:pt x="518546" y="43682"/>
                    <a:pt x="520703" y="43682"/>
                  </a:cubicBezTo>
                  <a:close/>
                  <a:moveTo>
                    <a:pt x="430930" y="43682"/>
                  </a:moveTo>
                  <a:cubicBezTo>
                    <a:pt x="433087" y="43682"/>
                    <a:pt x="434836" y="45430"/>
                    <a:pt x="434836" y="47587"/>
                  </a:cubicBezTo>
                  <a:cubicBezTo>
                    <a:pt x="434836" y="49744"/>
                    <a:pt x="433087" y="51493"/>
                    <a:pt x="430930" y="51493"/>
                  </a:cubicBezTo>
                  <a:cubicBezTo>
                    <a:pt x="428773" y="51493"/>
                    <a:pt x="427025" y="49744"/>
                    <a:pt x="427025" y="47587"/>
                  </a:cubicBezTo>
                  <a:cubicBezTo>
                    <a:pt x="427025" y="45430"/>
                    <a:pt x="428773" y="43682"/>
                    <a:pt x="430930" y="43682"/>
                  </a:cubicBezTo>
                  <a:close/>
                  <a:moveTo>
                    <a:pt x="341157" y="43682"/>
                  </a:moveTo>
                  <a:cubicBezTo>
                    <a:pt x="343314" y="43682"/>
                    <a:pt x="345063" y="45430"/>
                    <a:pt x="345063" y="47587"/>
                  </a:cubicBezTo>
                  <a:cubicBezTo>
                    <a:pt x="345063" y="49744"/>
                    <a:pt x="343314" y="51493"/>
                    <a:pt x="341157" y="51493"/>
                  </a:cubicBezTo>
                  <a:cubicBezTo>
                    <a:pt x="339000" y="51493"/>
                    <a:pt x="337252" y="49744"/>
                    <a:pt x="337252" y="47587"/>
                  </a:cubicBezTo>
                  <a:cubicBezTo>
                    <a:pt x="337252" y="45430"/>
                    <a:pt x="339000" y="43682"/>
                    <a:pt x="341157" y="43682"/>
                  </a:cubicBezTo>
                  <a:close/>
                  <a:moveTo>
                    <a:pt x="251374" y="43682"/>
                  </a:moveTo>
                  <a:cubicBezTo>
                    <a:pt x="253531" y="43682"/>
                    <a:pt x="255280" y="45430"/>
                    <a:pt x="255280" y="47587"/>
                  </a:cubicBezTo>
                  <a:cubicBezTo>
                    <a:pt x="255280" y="49744"/>
                    <a:pt x="253531" y="51493"/>
                    <a:pt x="251374" y="51493"/>
                  </a:cubicBezTo>
                  <a:cubicBezTo>
                    <a:pt x="249217" y="51493"/>
                    <a:pt x="247469" y="49744"/>
                    <a:pt x="247469" y="47587"/>
                  </a:cubicBezTo>
                  <a:cubicBezTo>
                    <a:pt x="247469" y="45430"/>
                    <a:pt x="249217" y="43682"/>
                    <a:pt x="251374" y="43682"/>
                  </a:cubicBezTo>
                  <a:close/>
                  <a:moveTo>
                    <a:pt x="161601" y="43682"/>
                  </a:moveTo>
                  <a:cubicBezTo>
                    <a:pt x="163758" y="43682"/>
                    <a:pt x="165506" y="45430"/>
                    <a:pt x="165506" y="47587"/>
                  </a:cubicBezTo>
                  <a:cubicBezTo>
                    <a:pt x="165506" y="49744"/>
                    <a:pt x="163758" y="51493"/>
                    <a:pt x="161601" y="51493"/>
                  </a:cubicBezTo>
                  <a:cubicBezTo>
                    <a:pt x="159444" y="51493"/>
                    <a:pt x="157696" y="49744"/>
                    <a:pt x="157696" y="47587"/>
                  </a:cubicBezTo>
                  <a:cubicBezTo>
                    <a:pt x="157696" y="45430"/>
                    <a:pt x="159444" y="43682"/>
                    <a:pt x="161601" y="43682"/>
                  </a:cubicBezTo>
                  <a:close/>
                  <a:moveTo>
                    <a:pt x="71828" y="43682"/>
                  </a:moveTo>
                  <a:cubicBezTo>
                    <a:pt x="73985" y="43682"/>
                    <a:pt x="75734" y="45430"/>
                    <a:pt x="75734" y="47587"/>
                  </a:cubicBezTo>
                  <a:cubicBezTo>
                    <a:pt x="75734" y="49744"/>
                    <a:pt x="73985" y="51493"/>
                    <a:pt x="71828" y="51493"/>
                  </a:cubicBezTo>
                  <a:cubicBezTo>
                    <a:pt x="69671" y="51493"/>
                    <a:pt x="67923" y="49744"/>
                    <a:pt x="67923" y="47587"/>
                  </a:cubicBezTo>
                  <a:cubicBezTo>
                    <a:pt x="67923" y="45430"/>
                    <a:pt x="69671" y="43682"/>
                    <a:pt x="71828" y="43682"/>
                  </a:cubicBezTo>
                  <a:close/>
                  <a:moveTo>
                    <a:pt x="924706" y="0"/>
                  </a:moveTo>
                  <a:cubicBezTo>
                    <a:pt x="926602" y="10"/>
                    <a:pt x="927392" y="800"/>
                    <a:pt x="927392" y="2696"/>
                  </a:cubicBezTo>
                  <a:cubicBezTo>
                    <a:pt x="927392" y="4601"/>
                    <a:pt x="926602" y="5391"/>
                    <a:pt x="924706" y="5391"/>
                  </a:cubicBezTo>
                  <a:cubicBezTo>
                    <a:pt x="922801" y="5391"/>
                    <a:pt x="922001" y="4601"/>
                    <a:pt x="922001" y="2696"/>
                  </a:cubicBezTo>
                  <a:cubicBezTo>
                    <a:pt x="922001" y="791"/>
                    <a:pt x="922792" y="0"/>
                    <a:pt x="924706" y="0"/>
                  </a:cubicBezTo>
                  <a:close/>
                  <a:moveTo>
                    <a:pt x="834914" y="0"/>
                  </a:moveTo>
                  <a:cubicBezTo>
                    <a:pt x="836829" y="10"/>
                    <a:pt x="837610" y="800"/>
                    <a:pt x="837610" y="2696"/>
                  </a:cubicBezTo>
                  <a:cubicBezTo>
                    <a:pt x="837610" y="4601"/>
                    <a:pt x="836829" y="5391"/>
                    <a:pt x="834914" y="5391"/>
                  </a:cubicBezTo>
                  <a:cubicBezTo>
                    <a:pt x="833009" y="5391"/>
                    <a:pt x="832228" y="4601"/>
                    <a:pt x="832228" y="2696"/>
                  </a:cubicBezTo>
                  <a:cubicBezTo>
                    <a:pt x="832228" y="791"/>
                    <a:pt x="833019" y="0"/>
                    <a:pt x="834914" y="0"/>
                  </a:cubicBezTo>
                  <a:close/>
                  <a:moveTo>
                    <a:pt x="745151" y="0"/>
                  </a:moveTo>
                  <a:cubicBezTo>
                    <a:pt x="747056" y="10"/>
                    <a:pt x="747846" y="800"/>
                    <a:pt x="747846" y="2696"/>
                  </a:cubicBezTo>
                  <a:cubicBezTo>
                    <a:pt x="747846" y="4601"/>
                    <a:pt x="747056" y="5391"/>
                    <a:pt x="745151" y="5391"/>
                  </a:cubicBezTo>
                  <a:cubicBezTo>
                    <a:pt x="743236" y="5391"/>
                    <a:pt x="742455" y="4601"/>
                    <a:pt x="742455" y="2696"/>
                  </a:cubicBezTo>
                  <a:cubicBezTo>
                    <a:pt x="742455" y="791"/>
                    <a:pt x="743246" y="0"/>
                    <a:pt x="745151" y="0"/>
                  </a:cubicBezTo>
                  <a:close/>
                  <a:moveTo>
                    <a:pt x="655368" y="0"/>
                  </a:moveTo>
                  <a:cubicBezTo>
                    <a:pt x="657273" y="10"/>
                    <a:pt x="658064" y="800"/>
                    <a:pt x="658064" y="2696"/>
                  </a:cubicBezTo>
                  <a:cubicBezTo>
                    <a:pt x="658064" y="4601"/>
                    <a:pt x="657273" y="5391"/>
                    <a:pt x="655368" y="5391"/>
                  </a:cubicBezTo>
                  <a:cubicBezTo>
                    <a:pt x="653463" y="5391"/>
                    <a:pt x="652682" y="4601"/>
                    <a:pt x="652682" y="2696"/>
                  </a:cubicBezTo>
                  <a:cubicBezTo>
                    <a:pt x="652682" y="791"/>
                    <a:pt x="653473" y="0"/>
                    <a:pt x="655368" y="0"/>
                  </a:cubicBezTo>
                  <a:close/>
                  <a:moveTo>
                    <a:pt x="565594" y="0"/>
                  </a:moveTo>
                  <a:cubicBezTo>
                    <a:pt x="567499" y="10"/>
                    <a:pt x="568299" y="800"/>
                    <a:pt x="568299" y="2696"/>
                  </a:cubicBezTo>
                  <a:cubicBezTo>
                    <a:pt x="568299" y="4601"/>
                    <a:pt x="567509" y="5391"/>
                    <a:pt x="565594" y="5391"/>
                  </a:cubicBezTo>
                  <a:cubicBezTo>
                    <a:pt x="563689" y="5391"/>
                    <a:pt x="562908" y="4601"/>
                    <a:pt x="562908" y="2696"/>
                  </a:cubicBezTo>
                  <a:cubicBezTo>
                    <a:pt x="562908" y="791"/>
                    <a:pt x="563699" y="0"/>
                    <a:pt x="565594" y="0"/>
                  </a:cubicBezTo>
                  <a:close/>
                  <a:moveTo>
                    <a:pt x="475822" y="0"/>
                  </a:moveTo>
                  <a:cubicBezTo>
                    <a:pt x="477727" y="10"/>
                    <a:pt x="478508" y="800"/>
                    <a:pt x="478508" y="2696"/>
                  </a:cubicBezTo>
                  <a:cubicBezTo>
                    <a:pt x="478508" y="4601"/>
                    <a:pt x="477727" y="5391"/>
                    <a:pt x="475822" y="5391"/>
                  </a:cubicBezTo>
                  <a:cubicBezTo>
                    <a:pt x="473917" y="5391"/>
                    <a:pt x="473126" y="4601"/>
                    <a:pt x="473126" y="2696"/>
                  </a:cubicBezTo>
                  <a:cubicBezTo>
                    <a:pt x="473126" y="791"/>
                    <a:pt x="473917" y="0"/>
                    <a:pt x="475822" y="0"/>
                  </a:cubicBezTo>
                  <a:close/>
                  <a:moveTo>
                    <a:pt x="386039" y="0"/>
                  </a:moveTo>
                  <a:cubicBezTo>
                    <a:pt x="387944" y="0"/>
                    <a:pt x="388734" y="800"/>
                    <a:pt x="388734" y="2696"/>
                  </a:cubicBezTo>
                  <a:cubicBezTo>
                    <a:pt x="388734" y="4601"/>
                    <a:pt x="387944" y="5391"/>
                    <a:pt x="386039" y="5391"/>
                  </a:cubicBezTo>
                  <a:cubicBezTo>
                    <a:pt x="384134" y="5391"/>
                    <a:pt x="383343" y="4601"/>
                    <a:pt x="383343" y="2696"/>
                  </a:cubicBezTo>
                  <a:cubicBezTo>
                    <a:pt x="383343" y="791"/>
                    <a:pt x="384134" y="0"/>
                    <a:pt x="386039" y="0"/>
                  </a:cubicBezTo>
                  <a:close/>
                  <a:moveTo>
                    <a:pt x="296266" y="0"/>
                  </a:moveTo>
                  <a:cubicBezTo>
                    <a:pt x="298171" y="10"/>
                    <a:pt x="298961" y="800"/>
                    <a:pt x="298961" y="2696"/>
                  </a:cubicBezTo>
                  <a:cubicBezTo>
                    <a:pt x="298961" y="4601"/>
                    <a:pt x="298171" y="5391"/>
                    <a:pt x="296266" y="5391"/>
                  </a:cubicBezTo>
                  <a:cubicBezTo>
                    <a:pt x="294361" y="5391"/>
                    <a:pt x="293570" y="4601"/>
                    <a:pt x="293570" y="2696"/>
                  </a:cubicBezTo>
                  <a:cubicBezTo>
                    <a:pt x="293570" y="791"/>
                    <a:pt x="294361" y="0"/>
                    <a:pt x="296266" y="0"/>
                  </a:cubicBezTo>
                  <a:close/>
                  <a:moveTo>
                    <a:pt x="206493" y="0"/>
                  </a:moveTo>
                  <a:cubicBezTo>
                    <a:pt x="208398" y="10"/>
                    <a:pt x="209179" y="800"/>
                    <a:pt x="209179" y="2696"/>
                  </a:cubicBezTo>
                  <a:cubicBezTo>
                    <a:pt x="209179" y="4601"/>
                    <a:pt x="208388" y="5391"/>
                    <a:pt x="206493" y="5391"/>
                  </a:cubicBezTo>
                  <a:cubicBezTo>
                    <a:pt x="204578" y="5391"/>
                    <a:pt x="203797" y="4601"/>
                    <a:pt x="203797" y="2696"/>
                  </a:cubicBezTo>
                  <a:cubicBezTo>
                    <a:pt x="203797" y="791"/>
                    <a:pt x="204588" y="0"/>
                    <a:pt x="206493" y="0"/>
                  </a:cubicBezTo>
                  <a:close/>
                  <a:moveTo>
                    <a:pt x="116719" y="0"/>
                  </a:moveTo>
                  <a:cubicBezTo>
                    <a:pt x="118624" y="0"/>
                    <a:pt x="119405" y="800"/>
                    <a:pt x="119405" y="2696"/>
                  </a:cubicBezTo>
                  <a:cubicBezTo>
                    <a:pt x="119405" y="4601"/>
                    <a:pt x="118624" y="5391"/>
                    <a:pt x="116719" y="5391"/>
                  </a:cubicBezTo>
                  <a:cubicBezTo>
                    <a:pt x="114814" y="5391"/>
                    <a:pt x="114033" y="4601"/>
                    <a:pt x="114033" y="2696"/>
                  </a:cubicBezTo>
                  <a:cubicBezTo>
                    <a:pt x="114033" y="791"/>
                    <a:pt x="114814" y="0"/>
                    <a:pt x="116719" y="0"/>
                  </a:cubicBezTo>
                  <a:close/>
                  <a:moveTo>
                    <a:pt x="26937" y="0"/>
                  </a:moveTo>
                  <a:cubicBezTo>
                    <a:pt x="28842" y="0"/>
                    <a:pt x="29632" y="800"/>
                    <a:pt x="29632" y="2696"/>
                  </a:cubicBezTo>
                  <a:cubicBezTo>
                    <a:pt x="29632" y="4601"/>
                    <a:pt x="28842" y="5391"/>
                    <a:pt x="26937" y="5391"/>
                  </a:cubicBezTo>
                  <a:cubicBezTo>
                    <a:pt x="25032" y="5391"/>
                    <a:pt x="24241" y="4610"/>
                    <a:pt x="24241" y="2696"/>
                  </a:cubicBezTo>
                  <a:cubicBezTo>
                    <a:pt x="24241" y="791"/>
                    <a:pt x="25032" y="0"/>
                    <a:pt x="2693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DE69AE98-72A7-4502-BC81-7C52EDA7D73C}"/>
                </a:ext>
              </a:extLst>
            </p:cNvPr>
            <p:cNvSpPr/>
            <p:nvPr/>
          </p:nvSpPr>
          <p:spPr>
            <a:xfrm flipV="1">
              <a:off x="6040407" y="160428"/>
              <a:ext cx="2990851" cy="2914697"/>
            </a:xfrm>
            <a:custGeom>
              <a:avLst/>
              <a:gdLst>
                <a:gd name="connsiteX0" fmla="*/ 655367 w 951642"/>
                <a:gd name="connsiteY0" fmla="*/ 873548 h 927411"/>
                <a:gd name="connsiteX1" fmla="*/ 682294 w 951642"/>
                <a:gd name="connsiteY1" fmla="*/ 900475 h 927411"/>
                <a:gd name="connsiteX2" fmla="*/ 655367 w 951642"/>
                <a:gd name="connsiteY2" fmla="*/ 927402 h 927411"/>
                <a:gd name="connsiteX3" fmla="*/ 628440 w 951642"/>
                <a:gd name="connsiteY3" fmla="*/ 900475 h 927411"/>
                <a:gd name="connsiteX4" fmla="*/ 655367 w 951642"/>
                <a:gd name="connsiteY4" fmla="*/ 873548 h 927411"/>
                <a:gd name="connsiteX5" fmla="*/ 565594 w 951642"/>
                <a:gd name="connsiteY5" fmla="*/ 873548 h 927411"/>
                <a:gd name="connsiteX6" fmla="*/ 592521 w 951642"/>
                <a:gd name="connsiteY6" fmla="*/ 900475 h 927411"/>
                <a:gd name="connsiteX7" fmla="*/ 565594 w 951642"/>
                <a:gd name="connsiteY7" fmla="*/ 927402 h 927411"/>
                <a:gd name="connsiteX8" fmla="*/ 538667 w 951642"/>
                <a:gd name="connsiteY8" fmla="*/ 900475 h 927411"/>
                <a:gd name="connsiteX9" fmla="*/ 565594 w 951642"/>
                <a:gd name="connsiteY9" fmla="*/ 873548 h 927411"/>
                <a:gd name="connsiteX10" fmla="*/ 386048 w 951642"/>
                <a:gd name="connsiteY10" fmla="*/ 873548 h 927411"/>
                <a:gd name="connsiteX11" fmla="*/ 412975 w 951642"/>
                <a:gd name="connsiteY11" fmla="*/ 900475 h 927411"/>
                <a:gd name="connsiteX12" fmla="*/ 386048 w 951642"/>
                <a:gd name="connsiteY12" fmla="*/ 927402 h 927411"/>
                <a:gd name="connsiteX13" fmla="*/ 359121 w 951642"/>
                <a:gd name="connsiteY13" fmla="*/ 900475 h 927411"/>
                <a:gd name="connsiteX14" fmla="*/ 386048 w 951642"/>
                <a:gd name="connsiteY14" fmla="*/ 873548 h 927411"/>
                <a:gd name="connsiteX15" fmla="*/ 296265 w 951642"/>
                <a:gd name="connsiteY15" fmla="*/ 873548 h 927411"/>
                <a:gd name="connsiteX16" fmla="*/ 323192 w 951642"/>
                <a:gd name="connsiteY16" fmla="*/ 900475 h 927411"/>
                <a:gd name="connsiteX17" fmla="*/ 296265 w 951642"/>
                <a:gd name="connsiteY17" fmla="*/ 927402 h 927411"/>
                <a:gd name="connsiteX18" fmla="*/ 269338 w 951642"/>
                <a:gd name="connsiteY18" fmla="*/ 900475 h 927411"/>
                <a:gd name="connsiteX19" fmla="*/ 296265 w 951642"/>
                <a:gd name="connsiteY19" fmla="*/ 873548 h 927411"/>
                <a:gd name="connsiteX20" fmla="*/ 924706 w 951642"/>
                <a:gd name="connsiteY20" fmla="*/ 873538 h 927411"/>
                <a:gd name="connsiteX21" fmla="*/ 951642 w 951642"/>
                <a:gd name="connsiteY21" fmla="*/ 900475 h 927411"/>
                <a:gd name="connsiteX22" fmla="*/ 924706 w 951642"/>
                <a:gd name="connsiteY22" fmla="*/ 927411 h 927411"/>
                <a:gd name="connsiteX23" fmla="*/ 897769 w 951642"/>
                <a:gd name="connsiteY23" fmla="*/ 900475 h 927411"/>
                <a:gd name="connsiteX24" fmla="*/ 924706 w 951642"/>
                <a:gd name="connsiteY24" fmla="*/ 873538 h 927411"/>
                <a:gd name="connsiteX25" fmla="*/ 834924 w 951642"/>
                <a:gd name="connsiteY25" fmla="*/ 873538 h 927411"/>
                <a:gd name="connsiteX26" fmla="*/ 861860 w 951642"/>
                <a:gd name="connsiteY26" fmla="*/ 900475 h 927411"/>
                <a:gd name="connsiteX27" fmla="*/ 834924 w 951642"/>
                <a:gd name="connsiteY27" fmla="*/ 927411 h 927411"/>
                <a:gd name="connsiteX28" fmla="*/ 807987 w 951642"/>
                <a:gd name="connsiteY28" fmla="*/ 900475 h 927411"/>
                <a:gd name="connsiteX29" fmla="*/ 834924 w 951642"/>
                <a:gd name="connsiteY29" fmla="*/ 873538 h 927411"/>
                <a:gd name="connsiteX30" fmla="*/ 745151 w 951642"/>
                <a:gd name="connsiteY30" fmla="*/ 873538 h 927411"/>
                <a:gd name="connsiteX31" fmla="*/ 772087 w 951642"/>
                <a:gd name="connsiteY31" fmla="*/ 900475 h 927411"/>
                <a:gd name="connsiteX32" fmla="*/ 745151 w 951642"/>
                <a:gd name="connsiteY32" fmla="*/ 927411 h 927411"/>
                <a:gd name="connsiteX33" fmla="*/ 718214 w 951642"/>
                <a:gd name="connsiteY33" fmla="*/ 900475 h 927411"/>
                <a:gd name="connsiteX34" fmla="*/ 745151 w 951642"/>
                <a:gd name="connsiteY34" fmla="*/ 873538 h 927411"/>
                <a:gd name="connsiteX35" fmla="*/ 475822 w 951642"/>
                <a:gd name="connsiteY35" fmla="*/ 873538 h 927411"/>
                <a:gd name="connsiteX36" fmla="*/ 502758 w 951642"/>
                <a:gd name="connsiteY36" fmla="*/ 900475 h 927411"/>
                <a:gd name="connsiteX37" fmla="*/ 475822 w 951642"/>
                <a:gd name="connsiteY37" fmla="*/ 927411 h 927411"/>
                <a:gd name="connsiteX38" fmla="*/ 448885 w 951642"/>
                <a:gd name="connsiteY38" fmla="*/ 900475 h 927411"/>
                <a:gd name="connsiteX39" fmla="*/ 475822 w 951642"/>
                <a:gd name="connsiteY39" fmla="*/ 873538 h 927411"/>
                <a:gd name="connsiteX40" fmla="*/ 206493 w 951642"/>
                <a:gd name="connsiteY40" fmla="*/ 873538 h 927411"/>
                <a:gd name="connsiteX41" fmla="*/ 233429 w 951642"/>
                <a:gd name="connsiteY41" fmla="*/ 900475 h 927411"/>
                <a:gd name="connsiteX42" fmla="*/ 206493 w 951642"/>
                <a:gd name="connsiteY42" fmla="*/ 927411 h 927411"/>
                <a:gd name="connsiteX43" fmla="*/ 179556 w 951642"/>
                <a:gd name="connsiteY43" fmla="*/ 900475 h 927411"/>
                <a:gd name="connsiteX44" fmla="*/ 206493 w 951642"/>
                <a:gd name="connsiteY44" fmla="*/ 873538 h 927411"/>
                <a:gd name="connsiteX45" fmla="*/ 116710 w 951642"/>
                <a:gd name="connsiteY45" fmla="*/ 873538 h 927411"/>
                <a:gd name="connsiteX46" fmla="*/ 143646 w 951642"/>
                <a:gd name="connsiteY46" fmla="*/ 900475 h 927411"/>
                <a:gd name="connsiteX47" fmla="*/ 116710 w 951642"/>
                <a:gd name="connsiteY47" fmla="*/ 927411 h 927411"/>
                <a:gd name="connsiteX48" fmla="*/ 89773 w 951642"/>
                <a:gd name="connsiteY48" fmla="*/ 900475 h 927411"/>
                <a:gd name="connsiteX49" fmla="*/ 116710 w 951642"/>
                <a:gd name="connsiteY49" fmla="*/ 873538 h 927411"/>
                <a:gd name="connsiteX50" fmla="*/ 26937 w 951642"/>
                <a:gd name="connsiteY50" fmla="*/ 873538 h 927411"/>
                <a:gd name="connsiteX51" fmla="*/ 53873 w 951642"/>
                <a:gd name="connsiteY51" fmla="*/ 900475 h 927411"/>
                <a:gd name="connsiteX52" fmla="*/ 26937 w 951642"/>
                <a:gd name="connsiteY52" fmla="*/ 927411 h 927411"/>
                <a:gd name="connsiteX53" fmla="*/ 0 w 951642"/>
                <a:gd name="connsiteY53" fmla="*/ 900475 h 927411"/>
                <a:gd name="connsiteX54" fmla="*/ 26937 w 951642"/>
                <a:gd name="connsiteY54" fmla="*/ 873538 h 927411"/>
                <a:gd name="connsiteX55" fmla="*/ 879815 w 951642"/>
                <a:gd name="connsiteY55" fmla="*/ 829866 h 927411"/>
                <a:gd name="connsiteX56" fmla="*/ 905532 w 951642"/>
                <a:gd name="connsiteY56" fmla="*/ 855583 h 927411"/>
                <a:gd name="connsiteX57" fmla="*/ 879815 w 951642"/>
                <a:gd name="connsiteY57" fmla="*/ 881301 h 927411"/>
                <a:gd name="connsiteX58" fmla="*/ 854097 w 951642"/>
                <a:gd name="connsiteY58" fmla="*/ 855583 h 927411"/>
                <a:gd name="connsiteX59" fmla="*/ 879815 w 951642"/>
                <a:gd name="connsiteY59" fmla="*/ 829866 h 927411"/>
                <a:gd name="connsiteX60" fmla="*/ 790033 w 951642"/>
                <a:gd name="connsiteY60" fmla="*/ 829866 h 927411"/>
                <a:gd name="connsiteX61" fmla="*/ 815750 w 951642"/>
                <a:gd name="connsiteY61" fmla="*/ 855583 h 927411"/>
                <a:gd name="connsiteX62" fmla="*/ 790033 w 951642"/>
                <a:gd name="connsiteY62" fmla="*/ 881301 h 927411"/>
                <a:gd name="connsiteX63" fmla="*/ 764315 w 951642"/>
                <a:gd name="connsiteY63" fmla="*/ 855583 h 927411"/>
                <a:gd name="connsiteX64" fmla="*/ 790033 w 951642"/>
                <a:gd name="connsiteY64" fmla="*/ 829866 h 927411"/>
                <a:gd name="connsiteX65" fmla="*/ 700269 w 951642"/>
                <a:gd name="connsiteY65" fmla="*/ 829866 h 927411"/>
                <a:gd name="connsiteX66" fmla="*/ 725986 w 951642"/>
                <a:gd name="connsiteY66" fmla="*/ 855583 h 927411"/>
                <a:gd name="connsiteX67" fmla="*/ 700269 w 951642"/>
                <a:gd name="connsiteY67" fmla="*/ 881301 h 927411"/>
                <a:gd name="connsiteX68" fmla="*/ 674551 w 951642"/>
                <a:gd name="connsiteY68" fmla="*/ 855583 h 927411"/>
                <a:gd name="connsiteX69" fmla="*/ 700269 w 951642"/>
                <a:gd name="connsiteY69" fmla="*/ 829866 h 927411"/>
                <a:gd name="connsiteX70" fmla="*/ 610486 w 951642"/>
                <a:gd name="connsiteY70" fmla="*/ 829866 h 927411"/>
                <a:gd name="connsiteX71" fmla="*/ 636203 w 951642"/>
                <a:gd name="connsiteY71" fmla="*/ 855583 h 927411"/>
                <a:gd name="connsiteX72" fmla="*/ 610486 w 951642"/>
                <a:gd name="connsiteY72" fmla="*/ 881301 h 927411"/>
                <a:gd name="connsiteX73" fmla="*/ 584768 w 951642"/>
                <a:gd name="connsiteY73" fmla="*/ 855583 h 927411"/>
                <a:gd name="connsiteX74" fmla="*/ 610486 w 951642"/>
                <a:gd name="connsiteY74" fmla="*/ 829866 h 927411"/>
                <a:gd name="connsiteX75" fmla="*/ 520703 w 951642"/>
                <a:gd name="connsiteY75" fmla="*/ 829866 h 927411"/>
                <a:gd name="connsiteX76" fmla="*/ 546421 w 951642"/>
                <a:gd name="connsiteY76" fmla="*/ 855583 h 927411"/>
                <a:gd name="connsiteX77" fmla="*/ 520703 w 951642"/>
                <a:gd name="connsiteY77" fmla="*/ 881301 h 927411"/>
                <a:gd name="connsiteX78" fmla="*/ 494986 w 951642"/>
                <a:gd name="connsiteY78" fmla="*/ 855583 h 927411"/>
                <a:gd name="connsiteX79" fmla="*/ 520703 w 951642"/>
                <a:gd name="connsiteY79" fmla="*/ 829866 h 927411"/>
                <a:gd name="connsiteX80" fmla="*/ 430931 w 951642"/>
                <a:gd name="connsiteY80" fmla="*/ 829866 h 927411"/>
                <a:gd name="connsiteX81" fmla="*/ 456648 w 951642"/>
                <a:gd name="connsiteY81" fmla="*/ 855583 h 927411"/>
                <a:gd name="connsiteX82" fmla="*/ 430931 w 951642"/>
                <a:gd name="connsiteY82" fmla="*/ 881301 h 927411"/>
                <a:gd name="connsiteX83" fmla="*/ 405213 w 951642"/>
                <a:gd name="connsiteY83" fmla="*/ 855583 h 927411"/>
                <a:gd name="connsiteX84" fmla="*/ 430931 w 951642"/>
                <a:gd name="connsiteY84" fmla="*/ 829866 h 927411"/>
                <a:gd name="connsiteX85" fmla="*/ 341156 w 951642"/>
                <a:gd name="connsiteY85" fmla="*/ 829866 h 927411"/>
                <a:gd name="connsiteX86" fmla="*/ 366874 w 951642"/>
                <a:gd name="connsiteY86" fmla="*/ 855583 h 927411"/>
                <a:gd name="connsiteX87" fmla="*/ 341156 w 951642"/>
                <a:gd name="connsiteY87" fmla="*/ 881301 h 927411"/>
                <a:gd name="connsiteX88" fmla="*/ 315439 w 951642"/>
                <a:gd name="connsiteY88" fmla="*/ 855583 h 927411"/>
                <a:gd name="connsiteX89" fmla="*/ 341156 w 951642"/>
                <a:gd name="connsiteY89" fmla="*/ 829866 h 927411"/>
                <a:gd name="connsiteX90" fmla="*/ 251374 w 951642"/>
                <a:gd name="connsiteY90" fmla="*/ 829866 h 927411"/>
                <a:gd name="connsiteX91" fmla="*/ 277092 w 951642"/>
                <a:gd name="connsiteY91" fmla="*/ 855583 h 927411"/>
                <a:gd name="connsiteX92" fmla="*/ 251374 w 951642"/>
                <a:gd name="connsiteY92" fmla="*/ 881301 h 927411"/>
                <a:gd name="connsiteX93" fmla="*/ 225657 w 951642"/>
                <a:gd name="connsiteY93" fmla="*/ 855583 h 927411"/>
                <a:gd name="connsiteX94" fmla="*/ 251374 w 951642"/>
                <a:gd name="connsiteY94" fmla="*/ 829866 h 927411"/>
                <a:gd name="connsiteX95" fmla="*/ 161601 w 951642"/>
                <a:gd name="connsiteY95" fmla="*/ 829866 h 927411"/>
                <a:gd name="connsiteX96" fmla="*/ 187319 w 951642"/>
                <a:gd name="connsiteY96" fmla="*/ 855583 h 927411"/>
                <a:gd name="connsiteX97" fmla="*/ 161601 w 951642"/>
                <a:gd name="connsiteY97" fmla="*/ 881301 h 927411"/>
                <a:gd name="connsiteX98" fmla="*/ 135884 w 951642"/>
                <a:gd name="connsiteY98" fmla="*/ 855583 h 927411"/>
                <a:gd name="connsiteX99" fmla="*/ 161601 w 951642"/>
                <a:gd name="connsiteY99" fmla="*/ 829866 h 927411"/>
                <a:gd name="connsiteX100" fmla="*/ 71819 w 951642"/>
                <a:gd name="connsiteY100" fmla="*/ 829866 h 927411"/>
                <a:gd name="connsiteX101" fmla="*/ 97536 w 951642"/>
                <a:gd name="connsiteY101" fmla="*/ 855583 h 927411"/>
                <a:gd name="connsiteX102" fmla="*/ 71819 w 951642"/>
                <a:gd name="connsiteY102" fmla="*/ 881301 h 927411"/>
                <a:gd name="connsiteX103" fmla="*/ 46101 w 951642"/>
                <a:gd name="connsiteY103" fmla="*/ 855583 h 927411"/>
                <a:gd name="connsiteX104" fmla="*/ 71819 w 951642"/>
                <a:gd name="connsiteY104" fmla="*/ 829866 h 927411"/>
                <a:gd name="connsiteX105" fmla="*/ 924697 w 951642"/>
                <a:gd name="connsiteY105" fmla="*/ 786184 h 927411"/>
                <a:gd name="connsiteX106" fmla="*/ 949205 w 951642"/>
                <a:gd name="connsiteY106" fmla="*/ 810692 h 927411"/>
                <a:gd name="connsiteX107" fmla="*/ 924697 w 951642"/>
                <a:gd name="connsiteY107" fmla="*/ 835200 h 927411"/>
                <a:gd name="connsiteX108" fmla="*/ 900189 w 951642"/>
                <a:gd name="connsiteY108" fmla="*/ 810692 h 927411"/>
                <a:gd name="connsiteX109" fmla="*/ 924697 w 951642"/>
                <a:gd name="connsiteY109" fmla="*/ 786184 h 927411"/>
                <a:gd name="connsiteX110" fmla="*/ 834924 w 951642"/>
                <a:gd name="connsiteY110" fmla="*/ 786184 h 927411"/>
                <a:gd name="connsiteX111" fmla="*/ 859432 w 951642"/>
                <a:gd name="connsiteY111" fmla="*/ 810692 h 927411"/>
                <a:gd name="connsiteX112" fmla="*/ 834924 w 951642"/>
                <a:gd name="connsiteY112" fmla="*/ 835200 h 927411"/>
                <a:gd name="connsiteX113" fmla="*/ 810416 w 951642"/>
                <a:gd name="connsiteY113" fmla="*/ 810692 h 927411"/>
                <a:gd name="connsiteX114" fmla="*/ 834924 w 951642"/>
                <a:gd name="connsiteY114" fmla="*/ 786184 h 927411"/>
                <a:gd name="connsiteX115" fmla="*/ 745150 w 951642"/>
                <a:gd name="connsiteY115" fmla="*/ 786184 h 927411"/>
                <a:gd name="connsiteX116" fmla="*/ 769658 w 951642"/>
                <a:gd name="connsiteY116" fmla="*/ 810692 h 927411"/>
                <a:gd name="connsiteX117" fmla="*/ 745150 w 951642"/>
                <a:gd name="connsiteY117" fmla="*/ 835200 h 927411"/>
                <a:gd name="connsiteX118" fmla="*/ 720642 w 951642"/>
                <a:gd name="connsiteY118" fmla="*/ 810692 h 927411"/>
                <a:gd name="connsiteX119" fmla="*/ 745150 w 951642"/>
                <a:gd name="connsiteY119" fmla="*/ 786184 h 927411"/>
                <a:gd name="connsiteX120" fmla="*/ 655377 w 951642"/>
                <a:gd name="connsiteY120" fmla="*/ 786184 h 927411"/>
                <a:gd name="connsiteX121" fmla="*/ 679885 w 951642"/>
                <a:gd name="connsiteY121" fmla="*/ 810692 h 927411"/>
                <a:gd name="connsiteX122" fmla="*/ 655377 w 951642"/>
                <a:gd name="connsiteY122" fmla="*/ 835200 h 927411"/>
                <a:gd name="connsiteX123" fmla="*/ 630869 w 951642"/>
                <a:gd name="connsiteY123" fmla="*/ 810692 h 927411"/>
                <a:gd name="connsiteX124" fmla="*/ 655377 w 951642"/>
                <a:gd name="connsiteY124" fmla="*/ 786184 h 927411"/>
                <a:gd name="connsiteX125" fmla="*/ 565595 w 951642"/>
                <a:gd name="connsiteY125" fmla="*/ 786184 h 927411"/>
                <a:gd name="connsiteX126" fmla="*/ 590103 w 951642"/>
                <a:gd name="connsiteY126" fmla="*/ 810692 h 927411"/>
                <a:gd name="connsiteX127" fmla="*/ 565595 w 951642"/>
                <a:gd name="connsiteY127" fmla="*/ 835200 h 927411"/>
                <a:gd name="connsiteX128" fmla="*/ 541087 w 951642"/>
                <a:gd name="connsiteY128" fmla="*/ 810692 h 927411"/>
                <a:gd name="connsiteX129" fmla="*/ 565595 w 951642"/>
                <a:gd name="connsiteY129" fmla="*/ 786184 h 927411"/>
                <a:gd name="connsiteX130" fmla="*/ 475822 w 951642"/>
                <a:gd name="connsiteY130" fmla="*/ 786184 h 927411"/>
                <a:gd name="connsiteX131" fmla="*/ 500330 w 951642"/>
                <a:gd name="connsiteY131" fmla="*/ 810692 h 927411"/>
                <a:gd name="connsiteX132" fmla="*/ 475822 w 951642"/>
                <a:gd name="connsiteY132" fmla="*/ 835200 h 927411"/>
                <a:gd name="connsiteX133" fmla="*/ 451314 w 951642"/>
                <a:gd name="connsiteY133" fmla="*/ 810692 h 927411"/>
                <a:gd name="connsiteX134" fmla="*/ 475822 w 951642"/>
                <a:gd name="connsiteY134" fmla="*/ 786184 h 927411"/>
                <a:gd name="connsiteX135" fmla="*/ 386048 w 951642"/>
                <a:gd name="connsiteY135" fmla="*/ 786184 h 927411"/>
                <a:gd name="connsiteX136" fmla="*/ 410556 w 951642"/>
                <a:gd name="connsiteY136" fmla="*/ 810692 h 927411"/>
                <a:gd name="connsiteX137" fmla="*/ 386048 w 951642"/>
                <a:gd name="connsiteY137" fmla="*/ 835200 h 927411"/>
                <a:gd name="connsiteX138" fmla="*/ 361540 w 951642"/>
                <a:gd name="connsiteY138" fmla="*/ 810692 h 927411"/>
                <a:gd name="connsiteX139" fmla="*/ 386048 w 951642"/>
                <a:gd name="connsiteY139" fmla="*/ 786184 h 927411"/>
                <a:gd name="connsiteX140" fmla="*/ 296266 w 951642"/>
                <a:gd name="connsiteY140" fmla="*/ 786184 h 927411"/>
                <a:gd name="connsiteX141" fmla="*/ 320774 w 951642"/>
                <a:gd name="connsiteY141" fmla="*/ 810692 h 927411"/>
                <a:gd name="connsiteX142" fmla="*/ 296266 w 951642"/>
                <a:gd name="connsiteY142" fmla="*/ 835200 h 927411"/>
                <a:gd name="connsiteX143" fmla="*/ 271758 w 951642"/>
                <a:gd name="connsiteY143" fmla="*/ 810692 h 927411"/>
                <a:gd name="connsiteX144" fmla="*/ 296266 w 951642"/>
                <a:gd name="connsiteY144" fmla="*/ 786184 h 927411"/>
                <a:gd name="connsiteX145" fmla="*/ 206483 w 951642"/>
                <a:gd name="connsiteY145" fmla="*/ 786184 h 927411"/>
                <a:gd name="connsiteX146" fmla="*/ 230991 w 951642"/>
                <a:gd name="connsiteY146" fmla="*/ 810692 h 927411"/>
                <a:gd name="connsiteX147" fmla="*/ 206483 w 951642"/>
                <a:gd name="connsiteY147" fmla="*/ 835200 h 927411"/>
                <a:gd name="connsiteX148" fmla="*/ 181975 w 951642"/>
                <a:gd name="connsiteY148" fmla="*/ 810692 h 927411"/>
                <a:gd name="connsiteX149" fmla="*/ 206483 w 951642"/>
                <a:gd name="connsiteY149" fmla="*/ 786184 h 927411"/>
                <a:gd name="connsiteX150" fmla="*/ 116710 w 951642"/>
                <a:gd name="connsiteY150" fmla="*/ 786184 h 927411"/>
                <a:gd name="connsiteX151" fmla="*/ 141218 w 951642"/>
                <a:gd name="connsiteY151" fmla="*/ 810692 h 927411"/>
                <a:gd name="connsiteX152" fmla="*/ 116710 w 951642"/>
                <a:gd name="connsiteY152" fmla="*/ 835200 h 927411"/>
                <a:gd name="connsiteX153" fmla="*/ 92202 w 951642"/>
                <a:gd name="connsiteY153" fmla="*/ 810692 h 927411"/>
                <a:gd name="connsiteX154" fmla="*/ 116710 w 951642"/>
                <a:gd name="connsiteY154" fmla="*/ 786184 h 927411"/>
                <a:gd name="connsiteX155" fmla="*/ 26937 w 951642"/>
                <a:gd name="connsiteY155" fmla="*/ 786184 h 927411"/>
                <a:gd name="connsiteX156" fmla="*/ 51445 w 951642"/>
                <a:gd name="connsiteY156" fmla="*/ 810692 h 927411"/>
                <a:gd name="connsiteX157" fmla="*/ 26937 w 951642"/>
                <a:gd name="connsiteY157" fmla="*/ 835200 h 927411"/>
                <a:gd name="connsiteX158" fmla="*/ 2429 w 951642"/>
                <a:gd name="connsiteY158" fmla="*/ 810692 h 927411"/>
                <a:gd name="connsiteX159" fmla="*/ 26937 w 951642"/>
                <a:gd name="connsiteY159" fmla="*/ 786184 h 927411"/>
                <a:gd name="connsiteX160" fmla="*/ 879815 w 951642"/>
                <a:gd name="connsiteY160" fmla="*/ 742503 h 927411"/>
                <a:gd name="connsiteX161" fmla="*/ 903113 w 951642"/>
                <a:gd name="connsiteY161" fmla="*/ 765801 h 927411"/>
                <a:gd name="connsiteX162" fmla="*/ 879815 w 951642"/>
                <a:gd name="connsiteY162" fmla="*/ 789099 h 927411"/>
                <a:gd name="connsiteX163" fmla="*/ 856517 w 951642"/>
                <a:gd name="connsiteY163" fmla="*/ 765801 h 927411"/>
                <a:gd name="connsiteX164" fmla="*/ 879815 w 951642"/>
                <a:gd name="connsiteY164" fmla="*/ 742503 h 927411"/>
                <a:gd name="connsiteX165" fmla="*/ 790041 w 951642"/>
                <a:gd name="connsiteY165" fmla="*/ 742503 h 927411"/>
                <a:gd name="connsiteX166" fmla="*/ 813339 w 951642"/>
                <a:gd name="connsiteY166" fmla="*/ 765801 h 927411"/>
                <a:gd name="connsiteX167" fmla="*/ 790041 w 951642"/>
                <a:gd name="connsiteY167" fmla="*/ 789099 h 927411"/>
                <a:gd name="connsiteX168" fmla="*/ 766743 w 951642"/>
                <a:gd name="connsiteY168" fmla="*/ 765801 h 927411"/>
                <a:gd name="connsiteX169" fmla="*/ 790041 w 951642"/>
                <a:gd name="connsiteY169" fmla="*/ 742503 h 927411"/>
                <a:gd name="connsiteX170" fmla="*/ 700259 w 951642"/>
                <a:gd name="connsiteY170" fmla="*/ 742503 h 927411"/>
                <a:gd name="connsiteX171" fmla="*/ 723557 w 951642"/>
                <a:gd name="connsiteY171" fmla="*/ 765801 h 927411"/>
                <a:gd name="connsiteX172" fmla="*/ 700259 w 951642"/>
                <a:gd name="connsiteY172" fmla="*/ 789099 h 927411"/>
                <a:gd name="connsiteX173" fmla="*/ 676961 w 951642"/>
                <a:gd name="connsiteY173" fmla="*/ 765801 h 927411"/>
                <a:gd name="connsiteX174" fmla="*/ 700259 w 951642"/>
                <a:gd name="connsiteY174" fmla="*/ 742503 h 927411"/>
                <a:gd name="connsiteX175" fmla="*/ 610486 w 951642"/>
                <a:gd name="connsiteY175" fmla="*/ 742503 h 927411"/>
                <a:gd name="connsiteX176" fmla="*/ 633784 w 951642"/>
                <a:gd name="connsiteY176" fmla="*/ 765801 h 927411"/>
                <a:gd name="connsiteX177" fmla="*/ 610486 w 951642"/>
                <a:gd name="connsiteY177" fmla="*/ 789099 h 927411"/>
                <a:gd name="connsiteX178" fmla="*/ 587188 w 951642"/>
                <a:gd name="connsiteY178" fmla="*/ 765801 h 927411"/>
                <a:gd name="connsiteX179" fmla="*/ 610486 w 951642"/>
                <a:gd name="connsiteY179" fmla="*/ 742503 h 927411"/>
                <a:gd name="connsiteX180" fmla="*/ 520703 w 951642"/>
                <a:gd name="connsiteY180" fmla="*/ 742503 h 927411"/>
                <a:gd name="connsiteX181" fmla="*/ 544001 w 951642"/>
                <a:gd name="connsiteY181" fmla="*/ 765801 h 927411"/>
                <a:gd name="connsiteX182" fmla="*/ 520703 w 951642"/>
                <a:gd name="connsiteY182" fmla="*/ 789099 h 927411"/>
                <a:gd name="connsiteX183" fmla="*/ 497405 w 951642"/>
                <a:gd name="connsiteY183" fmla="*/ 765801 h 927411"/>
                <a:gd name="connsiteX184" fmla="*/ 520703 w 951642"/>
                <a:gd name="connsiteY184" fmla="*/ 742503 h 927411"/>
                <a:gd name="connsiteX185" fmla="*/ 430930 w 951642"/>
                <a:gd name="connsiteY185" fmla="*/ 742503 h 927411"/>
                <a:gd name="connsiteX186" fmla="*/ 454228 w 951642"/>
                <a:gd name="connsiteY186" fmla="*/ 765801 h 927411"/>
                <a:gd name="connsiteX187" fmla="*/ 430930 w 951642"/>
                <a:gd name="connsiteY187" fmla="*/ 789099 h 927411"/>
                <a:gd name="connsiteX188" fmla="*/ 407632 w 951642"/>
                <a:gd name="connsiteY188" fmla="*/ 765801 h 927411"/>
                <a:gd name="connsiteX189" fmla="*/ 430930 w 951642"/>
                <a:gd name="connsiteY189" fmla="*/ 742503 h 927411"/>
                <a:gd name="connsiteX190" fmla="*/ 341157 w 951642"/>
                <a:gd name="connsiteY190" fmla="*/ 742503 h 927411"/>
                <a:gd name="connsiteX191" fmla="*/ 364455 w 951642"/>
                <a:gd name="connsiteY191" fmla="*/ 765801 h 927411"/>
                <a:gd name="connsiteX192" fmla="*/ 341157 w 951642"/>
                <a:gd name="connsiteY192" fmla="*/ 789099 h 927411"/>
                <a:gd name="connsiteX193" fmla="*/ 317859 w 951642"/>
                <a:gd name="connsiteY193" fmla="*/ 765801 h 927411"/>
                <a:gd name="connsiteX194" fmla="*/ 341157 w 951642"/>
                <a:gd name="connsiteY194" fmla="*/ 742503 h 927411"/>
                <a:gd name="connsiteX195" fmla="*/ 251384 w 951642"/>
                <a:gd name="connsiteY195" fmla="*/ 742503 h 927411"/>
                <a:gd name="connsiteX196" fmla="*/ 274682 w 951642"/>
                <a:gd name="connsiteY196" fmla="*/ 765801 h 927411"/>
                <a:gd name="connsiteX197" fmla="*/ 251384 w 951642"/>
                <a:gd name="connsiteY197" fmla="*/ 789099 h 927411"/>
                <a:gd name="connsiteX198" fmla="*/ 228086 w 951642"/>
                <a:gd name="connsiteY198" fmla="*/ 765801 h 927411"/>
                <a:gd name="connsiteX199" fmla="*/ 251384 w 951642"/>
                <a:gd name="connsiteY199" fmla="*/ 742503 h 927411"/>
                <a:gd name="connsiteX200" fmla="*/ 161601 w 951642"/>
                <a:gd name="connsiteY200" fmla="*/ 742503 h 927411"/>
                <a:gd name="connsiteX201" fmla="*/ 184899 w 951642"/>
                <a:gd name="connsiteY201" fmla="*/ 765801 h 927411"/>
                <a:gd name="connsiteX202" fmla="*/ 161601 w 951642"/>
                <a:gd name="connsiteY202" fmla="*/ 789099 h 927411"/>
                <a:gd name="connsiteX203" fmla="*/ 138303 w 951642"/>
                <a:gd name="connsiteY203" fmla="*/ 765801 h 927411"/>
                <a:gd name="connsiteX204" fmla="*/ 161601 w 951642"/>
                <a:gd name="connsiteY204" fmla="*/ 742503 h 927411"/>
                <a:gd name="connsiteX205" fmla="*/ 71828 w 951642"/>
                <a:gd name="connsiteY205" fmla="*/ 742503 h 927411"/>
                <a:gd name="connsiteX206" fmla="*/ 95126 w 951642"/>
                <a:gd name="connsiteY206" fmla="*/ 765801 h 927411"/>
                <a:gd name="connsiteX207" fmla="*/ 71828 w 951642"/>
                <a:gd name="connsiteY207" fmla="*/ 789099 h 927411"/>
                <a:gd name="connsiteX208" fmla="*/ 48530 w 951642"/>
                <a:gd name="connsiteY208" fmla="*/ 765801 h 927411"/>
                <a:gd name="connsiteX209" fmla="*/ 71828 w 951642"/>
                <a:gd name="connsiteY209" fmla="*/ 742503 h 927411"/>
                <a:gd name="connsiteX210" fmla="*/ 296266 w 951642"/>
                <a:gd name="connsiteY210" fmla="*/ 698831 h 927411"/>
                <a:gd name="connsiteX211" fmla="*/ 318345 w 951642"/>
                <a:gd name="connsiteY211" fmla="*/ 720910 h 927411"/>
                <a:gd name="connsiteX212" fmla="*/ 296266 w 951642"/>
                <a:gd name="connsiteY212" fmla="*/ 742989 h 927411"/>
                <a:gd name="connsiteX213" fmla="*/ 274187 w 951642"/>
                <a:gd name="connsiteY213" fmla="*/ 720910 h 927411"/>
                <a:gd name="connsiteX214" fmla="*/ 296266 w 951642"/>
                <a:gd name="connsiteY214" fmla="*/ 698831 h 927411"/>
                <a:gd name="connsiteX215" fmla="*/ 924696 w 951642"/>
                <a:gd name="connsiteY215" fmla="*/ 698821 h 927411"/>
                <a:gd name="connsiteX216" fmla="*/ 946785 w 951642"/>
                <a:gd name="connsiteY216" fmla="*/ 720909 h 927411"/>
                <a:gd name="connsiteX217" fmla="*/ 924696 w 951642"/>
                <a:gd name="connsiteY217" fmla="*/ 742998 h 927411"/>
                <a:gd name="connsiteX218" fmla="*/ 902608 w 951642"/>
                <a:gd name="connsiteY218" fmla="*/ 720909 h 927411"/>
                <a:gd name="connsiteX219" fmla="*/ 924696 w 951642"/>
                <a:gd name="connsiteY219" fmla="*/ 698821 h 927411"/>
                <a:gd name="connsiteX220" fmla="*/ 834923 w 951642"/>
                <a:gd name="connsiteY220" fmla="*/ 698821 h 927411"/>
                <a:gd name="connsiteX221" fmla="*/ 857012 w 951642"/>
                <a:gd name="connsiteY221" fmla="*/ 720909 h 927411"/>
                <a:gd name="connsiteX222" fmla="*/ 834923 w 951642"/>
                <a:gd name="connsiteY222" fmla="*/ 742998 h 927411"/>
                <a:gd name="connsiteX223" fmla="*/ 812835 w 951642"/>
                <a:gd name="connsiteY223" fmla="*/ 720909 h 927411"/>
                <a:gd name="connsiteX224" fmla="*/ 834923 w 951642"/>
                <a:gd name="connsiteY224" fmla="*/ 698821 h 927411"/>
                <a:gd name="connsiteX225" fmla="*/ 745151 w 951642"/>
                <a:gd name="connsiteY225" fmla="*/ 698821 h 927411"/>
                <a:gd name="connsiteX226" fmla="*/ 767239 w 951642"/>
                <a:gd name="connsiteY226" fmla="*/ 720909 h 927411"/>
                <a:gd name="connsiteX227" fmla="*/ 745151 w 951642"/>
                <a:gd name="connsiteY227" fmla="*/ 742998 h 927411"/>
                <a:gd name="connsiteX228" fmla="*/ 723062 w 951642"/>
                <a:gd name="connsiteY228" fmla="*/ 720909 h 927411"/>
                <a:gd name="connsiteX229" fmla="*/ 745151 w 951642"/>
                <a:gd name="connsiteY229" fmla="*/ 698821 h 927411"/>
                <a:gd name="connsiteX230" fmla="*/ 655367 w 951642"/>
                <a:gd name="connsiteY230" fmla="*/ 698821 h 927411"/>
                <a:gd name="connsiteX231" fmla="*/ 677456 w 951642"/>
                <a:gd name="connsiteY231" fmla="*/ 720909 h 927411"/>
                <a:gd name="connsiteX232" fmla="*/ 655367 w 951642"/>
                <a:gd name="connsiteY232" fmla="*/ 742998 h 927411"/>
                <a:gd name="connsiteX233" fmla="*/ 633279 w 951642"/>
                <a:gd name="connsiteY233" fmla="*/ 720909 h 927411"/>
                <a:gd name="connsiteX234" fmla="*/ 655367 w 951642"/>
                <a:gd name="connsiteY234" fmla="*/ 698821 h 927411"/>
                <a:gd name="connsiteX235" fmla="*/ 565604 w 951642"/>
                <a:gd name="connsiteY235" fmla="*/ 698821 h 927411"/>
                <a:gd name="connsiteX236" fmla="*/ 587693 w 951642"/>
                <a:gd name="connsiteY236" fmla="*/ 720909 h 927411"/>
                <a:gd name="connsiteX237" fmla="*/ 565604 w 951642"/>
                <a:gd name="connsiteY237" fmla="*/ 742998 h 927411"/>
                <a:gd name="connsiteX238" fmla="*/ 543516 w 951642"/>
                <a:gd name="connsiteY238" fmla="*/ 720909 h 927411"/>
                <a:gd name="connsiteX239" fmla="*/ 565604 w 951642"/>
                <a:gd name="connsiteY239" fmla="*/ 698821 h 927411"/>
                <a:gd name="connsiteX240" fmla="*/ 475821 w 951642"/>
                <a:gd name="connsiteY240" fmla="*/ 698821 h 927411"/>
                <a:gd name="connsiteX241" fmla="*/ 497910 w 951642"/>
                <a:gd name="connsiteY241" fmla="*/ 720909 h 927411"/>
                <a:gd name="connsiteX242" fmla="*/ 475821 w 951642"/>
                <a:gd name="connsiteY242" fmla="*/ 742998 h 927411"/>
                <a:gd name="connsiteX243" fmla="*/ 453733 w 951642"/>
                <a:gd name="connsiteY243" fmla="*/ 720909 h 927411"/>
                <a:gd name="connsiteX244" fmla="*/ 475821 w 951642"/>
                <a:gd name="connsiteY244" fmla="*/ 698821 h 927411"/>
                <a:gd name="connsiteX245" fmla="*/ 386038 w 951642"/>
                <a:gd name="connsiteY245" fmla="*/ 698821 h 927411"/>
                <a:gd name="connsiteX246" fmla="*/ 408127 w 951642"/>
                <a:gd name="connsiteY246" fmla="*/ 720909 h 927411"/>
                <a:gd name="connsiteX247" fmla="*/ 386038 w 951642"/>
                <a:gd name="connsiteY247" fmla="*/ 742998 h 927411"/>
                <a:gd name="connsiteX248" fmla="*/ 363950 w 951642"/>
                <a:gd name="connsiteY248" fmla="*/ 720909 h 927411"/>
                <a:gd name="connsiteX249" fmla="*/ 386038 w 951642"/>
                <a:gd name="connsiteY249" fmla="*/ 698821 h 927411"/>
                <a:gd name="connsiteX250" fmla="*/ 206492 w 951642"/>
                <a:gd name="connsiteY250" fmla="*/ 698821 h 927411"/>
                <a:gd name="connsiteX251" fmla="*/ 228581 w 951642"/>
                <a:gd name="connsiteY251" fmla="*/ 720909 h 927411"/>
                <a:gd name="connsiteX252" fmla="*/ 206492 w 951642"/>
                <a:gd name="connsiteY252" fmla="*/ 742998 h 927411"/>
                <a:gd name="connsiteX253" fmla="*/ 184404 w 951642"/>
                <a:gd name="connsiteY253" fmla="*/ 720909 h 927411"/>
                <a:gd name="connsiteX254" fmla="*/ 206492 w 951642"/>
                <a:gd name="connsiteY254" fmla="*/ 698821 h 927411"/>
                <a:gd name="connsiteX255" fmla="*/ 116719 w 951642"/>
                <a:gd name="connsiteY255" fmla="*/ 698821 h 927411"/>
                <a:gd name="connsiteX256" fmla="*/ 138808 w 951642"/>
                <a:gd name="connsiteY256" fmla="*/ 720909 h 927411"/>
                <a:gd name="connsiteX257" fmla="*/ 116719 w 951642"/>
                <a:gd name="connsiteY257" fmla="*/ 742998 h 927411"/>
                <a:gd name="connsiteX258" fmla="*/ 94631 w 951642"/>
                <a:gd name="connsiteY258" fmla="*/ 720909 h 927411"/>
                <a:gd name="connsiteX259" fmla="*/ 116719 w 951642"/>
                <a:gd name="connsiteY259" fmla="*/ 698821 h 927411"/>
                <a:gd name="connsiteX260" fmla="*/ 26936 w 951642"/>
                <a:gd name="connsiteY260" fmla="*/ 698821 h 927411"/>
                <a:gd name="connsiteX261" fmla="*/ 49025 w 951642"/>
                <a:gd name="connsiteY261" fmla="*/ 720909 h 927411"/>
                <a:gd name="connsiteX262" fmla="*/ 26936 w 951642"/>
                <a:gd name="connsiteY262" fmla="*/ 742998 h 927411"/>
                <a:gd name="connsiteX263" fmla="*/ 4848 w 951642"/>
                <a:gd name="connsiteY263" fmla="*/ 720909 h 927411"/>
                <a:gd name="connsiteX264" fmla="*/ 26936 w 951642"/>
                <a:gd name="connsiteY264" fmla="*/ 698821 h 927411"/>
                <a:gd name="connsiteX265" fmla="*/ 879814 w 951642"/>
                <a:gd name="connsiteY265" fmla="*/ 655158 h 927411"/>
                <a:gd name="connsiteX266" fmla="*/ 900684 w 951642"/>
                <a:gd name="connsiteY266" fmla="*/ 676027 h 927411"/>
                <a:gd name="connsiteX267" fmla="*/ 879814 w 951642"/>
                <a:gd name="connsiteY267" fmla="*/ 696897 h 927411"/>
                <a:gd name="connsiteX268" fmla="*/ 858945 w 951642"/>
                <a:gd name="connsiteY268" fmla="*/ 676027 h 927411"/>
                <a:gd name="connsiteX269" fmla="*/ 879814 w 951642"/>
                <a:gd name="connsiteY269" fmla="*/ 655158 h 927411"/>
                <a:gd name="connsiteX270" fmla="*/ 700259 w 951642"/>
                <a:gd name="connsiteY270" fmla="*/ 655158 h 927411"/>
                <a:gd name="connsiteX271" fmla="*/ 721129 w 951642"/>
                <a:gd name="connsiteY271" fmla="*/ 676027 h 927411"/>
                <a:gd name="connsiteX272" fmla="*/ 700259 w 951642"/>
                <a:gd name="connsiteY272" fmla="*/ 696897 h 927411"/>
                <a:gd name="connsiteX273" fmla="*/ 679390 w 951642"/>
                <a:gd name="connsiteY273" fmla="*/ 676027 h 927411"/>
                <a:gd name="connsiteX274" fmla="*/ 700259 w 951642"/>
                <a:gd name="connsiteY274" fmla="*/ 655158 h 927411"/>
                <a:gd name="connsiteX275" fmla="*/ 610486 w 951642"/>
                <a:gd name="connsiteY275" fmla="*/ 655158 h 927411"/>
                <a:gd name="connsiteX276" fmla="*/ 631356 w 951642"/>
                <a:gd name="connsiteY276" fmla="*/ 676027 h 927411"/>
                <a:gd name="connsiteX277" fmla="*/ 610486 w 951642"/>
                <a:gd name="connsiteY277" fmla="*/ 696897 h 927411"/>
                <a:gd name="connsiteX278" fmla="*/ 589617 w 951642"/>
                <a:gd name="connsiteY278" fmla="*/ 676027 h 927411"/>
                <a:gd name="connsiteX279" fmla="*/ 610486 w 951642"/>
                <a:gd name="connsiteY279" fmla="*/ 655158 h 927411"/>
                <a:gd name="connsiteX280" fmla="*/ 430930 w 951642"/>
                <a:gd name="connsiteY280" fmla="*/ 655158 h 927411"/>
                <a:gd name="connsiteX281" fmla="*/ 451800 w 951642"/>
                <a:gd name="connsiteY281" fmla="*/ 676027 h 927411"/>
                <a:gd name="connsiteX282" fmla="*/ 430930 w 951642"/>
                <a:gd name="connsiteY282" fmla="*/ 696897 h 927411"/>
                <a:gd name="connsiteX283" fmla="*/ 410061 w 951642"/>
                <a:gd name="connsiteY283" fmla="*/ 676027 h 927411"/>
                <a:gd name="connsiteX284" fmla="*/ 430930 w 951642"/>
                <a:gd name="connsiteY284" fmla="*/ 655158 h 927411"/>
                <a:gd name="connsiteX285" fmla="*/ 341157 w 951642"/>
                <a:gd name="connsiteY285" fmla="*/ 655158 h 927411"/>
                <a:gd name="connsiteX286" fmla="*/ 362027 w 951642"/>
                <a:gd name="connsiteY286" fmla="*/ 676027 h 927411"/>
                <a:gd name="connsiteX287" fmla="*/ 341157 w 951642"/>
                <a:gd name="connsiteY287" fmla="*/ 696897 h 927411"/>
                <a:gd name="connsiteX288" fmla="*/ 320288 w 951642"/>
                <a:gd name="connsiteY288" fmla="*/ 676027 h 927411"/>
                <a:gd name="connsiteX289" fmla="*/ 341157 w 951642"/>
                <a:gd name="connsiteY289" fmla="*/ 655158 h 927411"/>
                <a:gd name="connsiteX290" fmla="*/ 251374 w 951642"/>
                <a:gd name="connsiteY290" fmla="*/ 655158 h 927411"/>
                <a:gd name="connsiteX291" fmla="*/ 272244 w 951642"/>
                <a:gd name="connsiteY291" fmla="*/ 676027 h 927411"/>
                <a:gd name="connsiteX292" fmla="*/ 251374 w 951642"/>
                <a:gd name="connsiteY292" fmla="*/ 696897 h 927411"/>
                <a:gd name="connsiteX293" fmla="*/ 230505 w 951642"/>
                <a:gd name="connsiteY293" fmla="*/ 676027 h 927411"/>
                <a:gd name="connsiteX294" fmla="*/ 251374 w 951642"/>
                <a:gd name="connsiteY294" fmla="*/ 655158 h 927411"/>
                <a:gd name="connsiteX295" fmla="*/ 161601 w 951642"/>
                <a:gd name="connsiteY295" fmla="*/ 655158 h 927411"/>
                <a:gd name="connsiteX296" fmla="*/ 182471 w 951642"/>
                <a:gd name="connsiteY296" fmla="*/ 676027 h 927411"/>
                <a:gd name="connsiteX297" fmla="*/ 161601 w 951642"/>
                <a:gd name="connsiteY297" fmla="*/ 696897 h 927411"/>
                <a:gd name="connsiteX298" fmla="*/ 140732 w 951642"/>
                <a:gd name="connsiteY298" fmla="*/ 676027 h 927411"/>
                <a:gd name="connsiteX299" fmla="*/ 161601 w 951642"/>
                <a:gd name="connsiteY299" fmla="*/ 655158 h 927411"/>
                <a:gd name="connsiteX300" fmla="*/ 71828 w 951642"/>
                <a:gd name="connsiteY300" fmla="*/ 655158 h 927411"/>
                <a:gd name="connsiteX301" fmla="*/ 92698 w 951642"/>
                <a:gd name="connsiteY301" fmla="*/ 676027 h 927411"/>
                <a:gd name="connsiteX302" fmla="*/ 71828 w 951642"/>
                <a:gd name="connsiteY302" fmla="*/ 696897 h 927411"/>
                <a:gd name="connsiteX303" fmla="*/ 50959 w 951642"/>
                <a:gd name="connsiteY303" fmla="*/ 676027 h 927411"/>
                <a:gd name="connsiteX304" fmla="*/ 71828 w 951642"/>
                <a:gd name="connsiteY304" fmla="*/ 655158 h 927411"/>
                <a:gd name="connsiteX305" fmla="*/ 790042 w 951642"/>
                <a:gd name="connsiteY305" fmla="*/ 655149 h 927411"/>
                <a:gd name="connsiteX306" fmla="*/ 810921 w 951642"/>
                <a:gd name="connsiteY306" fmla="*/ 676028 h 927411"/>
                <a:gd name="connsiteX307" fmla="*/ 790042 w 951642"/>
                <a:gd name="connsiteY307" fmla="*/ 696907 h 927411"/>
                <a:gd name="connsiteX308" fmla="*/ 769163 w 951642"/>
                <a:gd name="connsiteY308" fmla="*/ 676028 h 927411"/>
                <a:gd name="connsiteX309" fmla="*/ 790042 w 951642"/>
                <a:gd name="connsiteY309" fmla="*/ 655149 h 927411"/>
                <a:gd name="connsiteX310" fmla="*/ 520703 w 951642"/>
                <a:gd name="connsiteY310" fmla="*/ 655149 h 927411"/>
                <a:gd name="connsiteX311" fmla="*/ 541582 w 951642"/>
                <a:gd name="connsiteY311" fmla="*/ 676028 h 927411"/>
                <a:gd name="connsiteX312" fmla="*/ 520703 w 951642"/>
                <a:gd name="connsiteY312" fmla="*/ 696907 h 927411"/>
                <a:gd name="connsiteX313" fmla="*/ 499824 w 951642"/>
                <a:gd name="connsiteY313" fmla="*/ 676028 h 927411"/>
                <a:gd name="connsiteX314" fmla="*/ 520703 w 951642"/>
                <a:gd name="connsiteY314" fmla="*/ 655149 h 927411"/>
                <a:gd name="connsiteX315" fmla="*/ 924706 w 951642"/>
                <a:gd name="connsiteY315" fmla="*/ 611477 h 927411"/>
                <a:gd name="connsiteX316" fmla="*/ 944365 w 951642"/>
                <a:gd name="connsiteY316" fmla="*/ 631137 h 927411"/>
                <a:gd name="connsiteX317" fmla="*/ 924706 w 951642"/>
                <a:gd name="connsiteY317" fmla="*/ 650796 h 927411"/>
                <a:gd name="connsiteX318" fmla="*/ 905046 w 951642"/>
                <a:gd name="connsiteY318" fmla="*/ 631137 h 927411"/>
                <a:gd name="connsiteX319" fmla="*/ 924706 w 951642"/>
                <a:gd name="connsiteY319" fmla="*/ 611477 h 927411"/>
                <a:gd name="connsiteX320" fmla="*/ 834924 w 951642"/>
                <a:gd name="connsiteY320" fmla="*/ 611477 h 927411"/>
                <a:gd name="connsiteX321" fmla="*/ 854583 w 951642"/>
                <a:gd name="connsiteY321" fmla="*/ 631137 h 927411"/>
                <a:gd name="connsiteX322" fmla="*/ 834924 w 951642"/>
                <a:gd name="connsiteY322" fmla="*/ 650796 h 927411"/>
                <a:gd name="connsiteX323" fmla="*/ 815264 w 951642"/>
                <a:gd name="connsiteY323" fmla="*/ 631137 h 927411"/>
                <a:gd name="connsiteX324" fmla="*/ 834924 w 951642"/>
                <a:gd name="connsiteY324" fmla="*/ 611477 h 927411"/>
                <a:gd name="connsiteX325" fmla="*/ 745151 w 951642"/>
                <a:gd name="connsiteY325" fmla="*/ 611477 h 927411"/>
                <a:gd name="connsiteX326" fmla="*/ 764810 w 951642"/>
                <a:gd name="connsiteY326" fmla="*/ 631137 h 927411"/>
                <a:gd name="connsiteX327" fmla="*/ 745151 w 951642"/>
                <a:gd name="connsiteY327" fmla="*/ 650796 h 927411"/>
                <a:gd name="connsiteX328" fmla="*/ 725491 w 951642"/>
                <a:gd name="connsiteY328" fmla="*/ 631137 h 927411"/>
                <a:gd name="connsiteX329" fmla="*/ 745151 w 951642"/>
                <a:gd name="connsiteY329" fmla="*/ 611477 h 927411"/>
                <a:gd name="connsiteX330" fmla="*/ 655368 w 951642"/>
                <a:gd name="connsiteY330" fmla="*/ 611477 h 927411"/>
                <a:gd name="connsiteX331" fmla="*/ 675027 w 951642"/>
                <a:gd name="connsiteY331" fmla="*/ 631137 h 927411"/>
                <a:gd name="connsiteX332" fmla="*/ 655368 w 951642"/>
                <a:gd name="connsiteY332" fmla="*/ 650796 h 927411"/>
                <a:gd name="connsiteX333" fmla="*/ 635708 w 951642"/>
                <a:gd name="connsiteY333" fmla="*/ 631137 h 927411"/>
                <a:gd name="connsiteX334" fmla="*/ 655368 w 951642"/>
                <a:gd name="connsiteY334" fmla="*/ 611477 h 927411"/>
                <a:gd name="connsiteX335" fmla="*/ 565595 w 951642"/>
                <a:gd name="connsiteY335" fmla="*/ 611477 h 927411"/>
                <a:gd name="connsiteX336" fmla="*/ 585254 w 951642"/>
                <a:gd name="connsiteY336" fmla="*/ 631137 h 927411"/>
                <a:gd name="connsiteX337" fmla="*/ 565595 w 951642"/>
                <a:gd name="connsiteY337" fmla="*/ 650796 h 927411"/>
                <a:gd name="connsiteX338" fmla="*/ 545935 w 951642"/>
                <a:gd name="connsiteY338" fmla="*/ 631137 h 927411"/>
                <a:gd name="connsiteX339" fmla="*/ 565595 w 951642"/>
                <a:gd name="connsiteY339" fmla="*/ 611477 h 927411"/>
                <a:gd name="connsiteX340" fmla="*/ 475822 w 951642"/>
                <a:gd name="connsiteY340" fmla="*/ 611477 h 927411"/>
                <a:gd name="connsiteX341" fmla="*/ 495481 w 951642"/>
                <a:gd name="connsiteY341" fmla="*/ 631137 h 927411"/>
                <a:gd name="connsiteX342" fmla="*/ 475822 w 951642"/>
                <a:gd name="connsiteY342" fmla="*/ 650796 h 927411"/>
                <a:gd name="connsiteX343" fmla="*/ 456162 w 951642"/>
                <a:gd name="connsiteY343" fmla="*/ 631137 h 927411"/>
                <a:gd name="connsiteX344" fmla="*/ 475822 w 951642"/>
                <a:gd name="connsiteY344" fmla="*/ 611477 h 927411"/>
                <a:gd name="connsiteX345" fmla="*/ 386049 w 951642"/>
                <a:gd name="connsiteY345" fmla="*/ 611477 h 927411"/>
                <a:gd name="connsiteX346" fmla="*/ 405708 w 951642"/>
                <a:gd name="connsiteY346" fmla="*/ 631137 h 927411"/>
                <a:gd name="connsiteX347" fmla="*/ 386049 w 951642"/>
                <a:gd name="connsiteY347" fmla="*/ 650796 h 927411"/>
                <a:gd name="connsiteX348" fmla="*/ 366389 w 951642"/>
                <a:gd name="connsiteY348" fmla="*/ 631137 h 927411"/>
                <a:gd name="connsiteX349" fmla="*/ 386049 w 951642"/>
                <a:gd name="connsiteY349" fmla="*/ 611477 h 927411"/>
                <a:gd name="connsiteX350" fmla="*/ 296266 w 951642"/>
                <a:gd name="connsiteY350" fmla="*/ 611477 h 927411"/>
                <a:gd name="connsiteX351" fmla="*/ 315925 w 951642"/>
                <a:gd name="connsiteY351" fmla="*/ 631137 h 927411"/>
                <a:gd name="connsiteX352" fmla="*/ 296266 w 951642"/>
                <a:gd name="connsiteY352" fmla="*/ 650796 h 927411"/>
                <a:gd name="connsiteX353" fmla="*/ 276606 w 951642"/>
                <a:gd name="connsiteY353" fmla="*/ 631137 h 927411"/>
                <a:gd name="connsiteX354" fmla="*/ 296266 w 951642"/>
                <a:gd name="connsiteY354" fmla="*/ 611477 h 927411"/>
                <a:gd name="connsiteX355" fmla="*/ 206493 w 951642"/>
                <a:gd name="connsiteY355" fmla="*/ 611477 h 927411"/>
                <a:gd name="connsiteX356" fmla="*/ 226152 w 951642"/>
                <a:gd name="connsiteY356" fmla="*/ 631137 h 927411"/>
                <a:gd name="connsiteX357" fmla="*/ 206493 w 951642"/>
                <a:gd name="connsiteY357" fmla="*/ 650796 h 927411"/>
                <a:gd name="connsiteX358" fmla="*/ 186833 w 951642"/>
                <a:gd name="connsiteY358" fmla="*/ 631137 h 927411"/>
                <a:gd name="connsiteX359" fmla="*/ 206493 w 951642"/>
                <a:gd name="connsiteY359" fmla="*/ 611477 h 927411"/>
                <a:gd name="connsiteX360" fmla="*/ 116710 w 951642"/>
                <a:gd name="connsiteY360" fmla="*/ 611477 h 927411"/>
                <a:gd name="connsiteX361" fmla="*/ 136369 w 951642"/>
                <a:gd name="connsiteY361" fmla="*/ 631137 h 927411"/>
                <a:gd name="connsiteX362" fmla="*/ 116710 w 951642"/>
                <a:gd name="connsiteY362" fmla="*/ 650796 h 927411"/>
                <a:gd name="connsiteX363" fmla="*/ 97050 w 951642"/>
                <a:gd name="connsiteY363" fmla="*/ 631137 h 927411"/>
                <a:gd name="connsiteX364" fmla="*/ 116710 w 951642"/>
                <a:gd name="connsiteY364" fmla="*/ 611477 h 927411"/>
                <a:gd name="connsiteX365" fmla="*/ 26937 w 951642"/>
                <a:gd name="connsiteY365" fmla="*/ 611477 h 927411"/>
                <a:gd name="connsiteX366" fmla="*/ 46596 w 951642"/>
                <a:gd name="connsiteY366" fmla="*/ 631137 h 927411"/>
                <a:gd name="connsiteX367" fmla="*/ 26937 w 951642"/>
                <a:gd name="connsiteY367" fmla="*/ 650796 h 927411"/>
                <a:gd name="connsiteX368" fmla="*/ 7277 w 951642"/>
                <a:gd name="connsiteY368" fmla="*/ 631137 h 927411"/>
                <a:gd name="connsiteX369" fmla="*/ 26937 w 951642"/>
                <a:gd name="connsiteY369" fmla="*/ 611477 h 927411"/>
                <a:gd name="connsiteX370" fmla="*/ 879815 w 951642"/>
                <a:gd name="connsiteY370" fmla="*/ 567805 h 927411"/>
                <a:gd name="connsiteX371" fmla="*/ 898265 w 951642"/>
                <a:gd name="connsiteY371" fmla="*/ 586255 h 927411"/>
                <a:gd name="connsiteX372" fmla="*/ 879815 w 951642"/>
                <a:gd name="connsiteY372" fmla="*/ 604705 h 927411"/>
                <a:gd name="connsiteX373" fmla="*/ 861365 w 951642"/>
                <a:gd name="connsiteY373" fmla="*/ 586255 h 927411"/>
                <a:gd name="connsiteX374" fmla="*/ 879815 w 951642"/>
                <a:gd name="connsiteY374" fmla="*/ 567805 h 927411"/>
                <a:gd name="connsiteX375" fmla="*/ 790032 w 951642"/>
                <a:gd name="connsiteY375" fmla="*/ 567805 h 927411"/>
                <a:gd name="connsiteX376" fmla="*/ 808482 w 951642"/>
                <a:gd name="connsiteY376" fmla="*/ 586255 h 927411"/>
                <a:gd name="connsiteX377" fmla="*/ 790032 w 951642"/>
                <a:gd name="connsiteY377" fmla="*/ 604705 h 927411"/>
                <a:gd name="connsiteX378" fmla="*/ 771582 w 951642"/>
                <a:gd name="connsiteY378" fmla="*/ 586255 h 927411"/>
                <a:gd name="connsiteX379" fmla="*/ 790032 w 951642"/>
                <a:gd name="connsiteY379" fmla="*/ 567805 h 927411"/>
                <a:gd name="connsiteX380" fmla="*/ 700269 w 951642"/>
                <a:gd name="connsiteY380" fmla="*/ 567805 h 927411"/>
                <a:gd name="connsiteX381" fmla="*/ 718719 w 951642"/>
                <a:gd name="connsiteY381" fmla="*/ 586255 h 927411"/>
                <a:gd name="connsiteX382" fmla="*/ 700269 w 951642"/>
                <a:gd name="connsiteY382" fmla="*/ 604705 h 927411"/>
                <a:gd name="connsiteX383" fmla="*/ 681819 w 951642"/>
                <a:gd name="connsiteY383" fmla="*/ 586255 h 927411"/>
                <a:gd name="connsiteX384" fmla="*/ 700269 w 951642"/>
                <a:gd name="connsiteY384" fmla="*/ 567805 h 927411"/>
                <a:gd name="connsiteX385" fmla="*/ 610486 w 951642"/>
                <a:gd name="connsiteY385" fmla="*/ 567805 h 927411"/>
                <a:gd name="connsiteX386" fmla="*/ 628936 w 951642"/>
                <a:gd name="connsiteY386" fmla="*/ 586255 h 927411"/>
                <a:gd name="connsiteX387" fmla="*/ 610486 w 951642"/>
                <a:gd name="connsiteY387" fmla="*/ 604705 h 927411"/>
                <a:gd name="connsiteX388" fmla="*/ 592036 w 951642"/>
                <a:gd name="connsiteY388" fmla="*/ 586255 h 927411"/>
                <a:gd name="connsiteX389" fmla="*/ 610486 w 951642"/>
                <a:gd name="connsiteY389" fmla="*/ 567805 h 927411"/>
                <a:gd name="connsiteX390" fmla="*/ 520703 w 951642"/>
                <a:gd name="connsiteY390" fmla="*/ 567805 h 927411"/>
                <a:gd name="connsiteX391" fmla="*/ 539153 w 951642"/>
                <a:gd name="connsiteY391" fmla="*/ 586255 h 927411"/>
                <a:gd name="connsiteX392" fmla="*/ 520703 w 951642"/>
                <a:gd name="connsiteY392" fmla="*/ 604705 h 927411"/>
                <a:gd name="connsiteX393" fmla="*/ 502253 w 951642"/>
                <a:gd name="connsiteY393" fmla="*/ 586255 h 927411"/>
                <a:gd name="connsiteX394" fmla="*/ 520703 w 951642"/>
                <a:gd name="connsiteY394" fmla="*/ 567805 h 927411"/>
                <a:gd name="connsiteX395" fmla="*/ 430930 w 951642"/>
                <a:gd name="connsiteY395" fmla="*/ 567805 h 927411"/>
                <a:gd name="connsiteX396" fmla="*/ 449380 w 951642"/>
                <a:gd name="connsiteY396" fmla="*/ 586255 h 927411"/>
                <a:gd name="connsiteX397" fmla="*/ 430930 w 951642"/>
                <a:gd name="connsiteY397" fmla="*/ 604705 h 927411"/>
                <a:gd name="connsiteX398" fmla="*/ 412480 w 951642"/>
                <a:gd name="connsiteY398" fmla="*/ 586255 h 927411"/>
                <a:gd name="connsiteX399" fmla="*/ 430930 w 951642"/>
                <a:gd name="connsiteY399" fmla="*/ 567805 h 927411"/>
                <a:gd name="connsiteX400" fmla="*/ 341157 w 951642"/>
                <a:gd name="connsiteY400" fmla="*/ 567805 h 927411"/>
                <a:gd name="connsiteX401" fmla="*/ 359607 w 951642"/>
                <a:gd name="connsiteY401" fmla="*/ 586255 h 927411"/>
                <a:gd name="connsiteX402" fmla="*/ 341157 w 951642"/>
                <a:gd name="connsiteY402" fmla="*/ 604705 h 927411"/>
                <a:gd name="connsiteX403" fmla="*/ 322707 w 951642"/>
                <a:gd name="connsiteY403" fmla="*/ 586255 h 927411"/>
                <a:gd name="connsiteX404" fmla="*/ 341157 w 951642"/>
                <a:gd name="connsiteY404" fmla="*/ 567805 h 927411"/>
                <a:gd name="connsiteX405" fmla="*/ 251374 w 951642"/>
                <a:gd name="connsiteY405" fmla="*/ 567805 h 927411"/>
                <a:gd name="connsiteX406" fmla="*/ 269824 w 951642"/>
                <a:gd name="connsiteY406" fmla="*/ 586255 h 927411"/>
                <a:gd name="connsiteX407" fmla="*/ 251374 w 951642"/>
                <a:gd name="connsiteY407" fmla="*/ 604705 h 927411"/>
                <a:gd name="connsiteX408" fmla="*/ 232924 w 951642"/>
                <a:gd name="connsiteY408" fmla="*/ 586255 h 927411"/>
                <a:gd name="connsiteX409" fmla="*/ 251374 w 951642"/>
                <a:gd name="connsiteY409" fmla="*/ 567805 h 927411"/>
                <a:gd name="connsiteX410" fmla="*/ 161601 w 951642"/>
                <a:gd name="connsiteY410" fmla="*/ 567805 h 927411"/>
                <a:gd name="connsiteX411" fmla="*/ 180051 w 951642"/>
                <a:gd name="connsiteY411" fmla="*/ 586255 h 927411"/>
                <a:gd name="connsiteX412" fmla="*/ 161601 w 951642"/>
                <a:gd name="connsiteY412" fmla="*/ 604705 h 927411"/>
                <a:gd name="connsiteX413" fmla="*/ 143151 w 951642"/>
                <a:gd name="connsiteY413" fmla="*/ 586255 h 927411"/>
                <a:gd name="connsiteX414" fmla="*/ 161601 w 951642"/>
                <a:gd name="connsiteY414" fmla="*/ 567805 h 927411"/>
                <a:gd name="connsiteX415" fmla="*/ 71828 w 951642"/>
                <a:gd name="connsiteY415" fmla="*/ 567805 h 927411"/>
                <a:gd name="connsiteX416" fmla="*/ 90278 w 951642"/>
                <a:gd name="connsiteY416" fmla="*/ 586255 h 927411"/>
                <a:gd name="connsiteX417" fmla="*/ 71828 w 951642"/>
                <a:gd name="connsiteY417" fmla="*/ 604705 h 927411"/>
                <a:gd name="connsiteX418" fmla="*/ 53378 w 951642"/>
                <a:gd name="connsiteY418" fmla="*/ 586255 h 927411"/>
                <a:gd name="connsiteX419" fmla="*/ 71828 w 951642"/>
                <a:gd name="connsiteY419" fmla="*/ 567805 h 927411"/>
                <a:gd name="connsiteX420" fmla="*/ 475822 w 951642"/>
                <a:gd name="connsiteY420" fmla="*/ 524133 h 927411"/>
                <a:gd name="connsiteX421" fmla="*/ 493052 w 951642"/>
                <a:gd name="connsiteY421" fmla="*/ 541364 h 927411"/>
                <a:gd name="connsiteX422" fmla="*/ 475822 w 951642"/>
                <a:gd name="connsiteY422" fmla="*/ 558594 h 927411"/>
                <a:gd name="connsiteX423" fmla="*/ 458591 w 951642"/>
                <a:gd name="connsiteY423" fmla="*/ 541364 h 927411"/>
                <a:gd name="connsiteX424" fmla="*/ 475822 w 951642"/>
                <a:gd name="connsiteY424" fmla="*/ 524133 h 927411"/>
                <a:gd name="connsiteX425" fmla="*/ 26937 w 951642"/>
                <a:gd name="connsiteY425" fmla="*/ 524133 h 927411"/>
                <a:gd name="connsiteX426" fmla="*/ 44167 w 951642"/>
                <a:gd name="connsiteY426" fmla="*/ 541364 h 927411"/>
                <a:gd name="connsiteX427" fmla="*/ 26937 w 951642"/>
                <a:gd name="connsiteY427" fmla="*/ 558594 h 927411"/>
                <a:gd name="connsiteX428" fmla="*/ 9706 w 951642"/>
                <a:gd name="connsiteY428" fmla="*/ 541364 h 927411"/>
                <a:gd name="connsiteX429" fmla="*/ 26937 w 951642"/>
                <a:gd name="connsiteY429" fmla="*/ 524133 h 927411"/>
                <a:gd name="connsiteX430" fmla="*/ 924706 w 951642"/>
                <a:gd name="connsiteY430" fmla="*/ 524123 h 927411"/>
                <a:gd name="connsiteX431" fmla="*/ 941946 w 951642"/>
                <a:gd name="connsiteY431" fmla="*/ 541363 h 927411"/>
                <a:gd name="connsiteX432" fmla="*/ 924706 w 951642"/>
                <a:gd name="connsiteY432" fmla="*/ 558604 h 927411"/>
                <a:gd name="connsiteX433" fmla="*/ 907466 w 951642"/>
                <a:gd name="connsiteY433" fmla="*/ 541363 h 927411"/>
                <a:gd name="connsiteX434" fmla="*/ 924706 w 951642"/>
                <a:gd name="connsiteY434" fmla="*/ 524123 h 927411"/>
                <a:gd name="connsiteX435" fmla="*/ 834923 w 951642"/>
                <a:gd name="connsiteY435" fmla="*/ 524123 h 927411"/>
                <a:gd name="connsiteX436" fmla="*/ 852164 w 951642"/>
                <a:gd name="connsiteY436" fmla="*/ 541363 h 927411"/>
                <a:gd name="connsiteX437" fmla="*/ 834923 w 951642"/>
                <a:gd name="connsiteY437" fmla="*/ 558604 h 927411"/>
                <a:gd name="connsiteX438" fmla="*/ 817683 w 951642"/>
                <a:gd name="connsiteY438" fmla="*/ 541363 h 927411"/>
                <a:gd name="connsiteX439" fmla="*/ 834923 w 951642"/>
                <a:gd name="connsiteY439" fmla="*/ 524123 h 927411"/>
                <a:gd name="connsiteX440" fmla="*/ 745150 w 951642"/>
                <a:gd name="connsiteY440" fmla="*/ 524123 h 927411"/>
                <a:gd name="connsiteX441" fmla="*/ 762391 w 951642"/>
                <a:gd name="connsiteY441" fmla="*/ 541363 h 927411"/>
                <a:gd name="connsiteX442" fmla="*/ 745150 w 951642"/>
                <a:gd name="connsiteY442" fmla="*/ 558604 h 927411"/>
                <a:gd name="connsiteX443" fmla="*/ 727910 w 951642"/>
                <a:gd name="connsiteY443" fmla="*/ 541363 h 927411"/>
                <a:gd name="connsiteX444" fmla="*/ 745150 w 951642"/>
                <a:gd name="connsiteY444" fmla="*/ 524123 h 927411"/>
                <a:gd name="connsiteX445" fmla="*/ 655367 w 951642"/>
                <a:gd name="connsiteY445" fmla="*/ 524123 h 927411"/>
                <a:gd name="connsiteX446" fmla="*/ 672607 w 951642"/>
                <a:gd name="connsiteY446" fmla="*/ 541363 h 927411"/>
                <a:gd name="connsiteX447" fmla="*/ 655367 w 951642"/>
                <a:gd name="connsiteY447" fmla="*/ 558604 h 927411"/>
                <a:gd name="connsiteX448" fmla="*/ 638127 w 951642"/>
                <a:gd name="connsiteY448" fmla="*/ 541363 h 927411"/>
                <a:gd name="connsiteX449" fmla="*/ 655367 w 951642"/>
                <a:gd name="connsiteY449" fmla="*/ 524123 h 927411"/>
                <a:gd name="connsiteX450" fmla="*/ 565594 w 951642"/>
                <a:gd name="connsiteY450" fmla="*/ 524123 h 927411"/>
                <a:gd name="connsiteX451" fmla="*/ 582834 w 951642"/>
                <a:gd name="connsiteY451" fmla="*/ 541363 h 927411"/>
                <a:gd name="connsiteX452" fmla="*/ 565594 w 951642"/>
                <a:gd name="connsiteY452" fmla="*/ 558604 h 927411"/>
                <a:gd name="connsiteX453" fmla="*/ 548354 w 951642"/>
                <a:gd name="connsiteY453" fmla="*/ 541363 h 927411"/>
                <a:gd name="connsiteX454" fmla="*/ 565594 w 951642"/>
                <a:gd name="connsiteY454" fmla="*/ 524123 h 927411"/>
                <a:gd name="connsiteX455" fmla="*/ 386048 w 951642"/>
                <a:gd name="connsiteY455" fmla="*/ 524123 h 927411"/>
                <a:gd name="connsiteX456" fmla="*/ 403289 w 951642"/>
                <a:gd name="connsiteY456" fmla="*/ 541363 h 927411"/>
                <a:gd name="connsiteX457" fmla="*/ 386048 w 951642"/>
                <a:gd name="connsiteY457" fmla="*/ 558604 h 927411"/>
                <a:gd name="connsiteX458" fmla="*/ 368808 w 951642"/>
                <a:gd name="connsiteY458" fmla="*/ 541363 h 927411"/>
                <a:gd name="connsiteX459" fmla="*/ 386048 w 951642"/>
                <a:gd name="connsiteY459" fmla="*/ 524123 h 927411"/>
                <a:gd name="connsiteX460" fmla="*/ 296265 w 951642"/>
                <a:gd name="connsiteY460" fmla="*/ 524123 h 927411"/>
                <a:gd name="connsiteX461" fmla="*/ 313506 w 951642"/>
                <a:gd name="connsiteY461" fmla="*/ 541363 h 927411"/>
                <a:gd name="connsiteX462" fmla="*/ 296265 w 951642"/>
                <a:gd name="connsiteY462" fmla="*/ 558604 h 927411"/>
                <a:gd name="connsiteX463" fmla="*/ 279025 w 951642"/>
                <a:gd name="connsiteY463" fmla="*/ 541363 h 927411"/>
                <a:gd name="connsiteX464" fmla="*/ 296265 w 951642"/>
                <a:gd name="connsiteY464" fmla="*/ 524123 h 927411"/>
                <a:gd name="connsiteX465" fmla="*/ 206492 w 951642"/>
                <a:gd name="connsiteY465" fmla="*/ 524123 h 927411"/>
                <a:gd name="connsiteX466" fmla="*/ 223733 w 951642"/>
                <a:gd name="connsiteY466" fmla="*/ 541363 h 927411"/>
                <a:gd name="connsiteX467" fmla="*/ 206492 w 951642"/>
                <a:gd name="connsiteY467" fmla="*/ 558604 h 927411"/>
                <a:gd name="connsiteX468" fmla="*/ 189252 w 951642"/>
                <a:gd name="connsiteY468" fmla="*/ 541363 h 927411"/>
                <a:gd name="connsiteX469" fmla="*/ 206492 w 951642"/>
                <a:gd name="connsiteY469" fmla="*/ 524123 h 927411"/>
                <a:gd name="connsiteX470" fmla="*/ 116710 w 951642"/>
                <a:gd name="connsiteY470" fmla="*/ 524123 h 927411"/>
                <a:gd name="connsiteX471" fmla="*/ 133950 w 951642"/>
                <a:gd name="connsiteY471" fmla="*/ 541363 h 927411"/>
                <a:gd name="connsiteX472" fmla="*/ 116710 w 951642"/>
                <a:gd name="connsiteY472" fmla="*/ 558604 h 927411"/>
                <a:gd name="connsiteX473" fmla="*/ 99470 w 951642"/>
                <a:gd name="connsiteY473" fmla="*/ 541363 h 927411"/>
                <a:gd name="connsiteX474" fmla="*/ 116710 w 951642"/>
                <a:gd name="connsiteY474" fmla="*/ 524123 h 927411"/>
                <a:gd name="connsiteX475" fmla="*/ 879815 w 951642"/>
                <a:gd name="connsiteY475" fmla="*/ 480460 h 927411"/>
                <a:gd name="connsiteX476" fmla="*/ 895836 w 951642"/>
                <a:gd name="connsiteY476" fmla="*/ 496481 h 927411"/>
                <a:gd name="connsiteX477" fmla="*/ 879815 w 951642"/>
                <a:gd name="connsiteY477" fmla="*/ 512502 h 927411"/>
                <a:gd name="connsiteX478" fmla="*/ 863794 w 951642"/>
                <a:gd name="connsiteY478" fmla="*/ 496481 h 927411"/>
                <a:gd name="connsiteX479" fmla="*/ 879815 w 951642"/>
                <a:gd name="connsiteY479" fmla="*/ 480460 h 927411"/>
                <a:gd name="connsiteX480" fmla="*/ 790042 w 951642"/>
                <a:gd name="connsiteY480" fmla="*/ 480460 h 927411"/>
                <a:gd name="connsiteX481" fmla="*/ 806063 w 951642"/>
                <a:gd name="connsiteY481" fmla="*/ 496481 h 927411"/>
                <a:gd name="connsiteX482" fmla="*/ 790042 w 951642"/>
                <a:gd name="connsiteY482" fmla="*/ 512502 h 927411"/>
                <a:gd name="connsiteX483" fmla="*/ 774021 w 951642"/>
                <a:gd name="connsiteY483" fmla="*/ 496481 h 927411"/>
                <a:gd name="connsiteX484" fmla="*/ 790042 w 951642"/>
                <a:gd name="connsiteY484" fmla="*/ 480460 h 927411"/>
                <a:gd name="connsiteX485" fmla="*/ 700259 w 951642"/>
                <a:gd name="connsiteY485" fmla="*/ 480460 h 927411"/>
                <a:gd name="connsiteX486" fmla="*/ 716280 w 951642"/>
                <a:gd name="connsiteY486" fmla="*/ 496481 h 927411"/>
                <a:gd name="connsiteX487" fmla="*/ 700259 w 951642"/>
                <a:gd name="connsiteY487" fmla="*/ 512502 h 927411"/>
                <a:gd name="connsiteX488" fmla="*/ 684238 w 951642"/>
                <a:gd name="connsiteY488" fmla="*/ 496481 h 927411"/>
                <a:gd name="connsiteX489" fmla="*/ 700259 w 951642"/>
                <a:gd name="connsiteY489" fmla="*/ 480460 h 927411"/>
                <a:gd name="connsiteX490" fmla="*/ 610486 w 951642"/>
                <a:gd name="connsiteY490" fmla="*/ 480460 h 927411"/>
                <a:gd name="connsiteX491" fmla="*/ 626507 w 951642"/>
                <a:gd name="connsiteY491" fmla="*/ 496481 h 927411"/>
                <a:gd name="connsiteX492" fmla="*/ 610486 w 951642"/>
                <a:gd name="connsiteY492" fmla="*/ 512502 h 927411"/>
                <a:gd name="connsiteX493" fmla="*/ 594465 w 951642"/>
                <a:gd name="connsiteY493" fmla="*/ 496481 h 927411"/>
                <a:gd name="connsiteX494" fmla="*/ 610486 w 951642"/>
                <a:gd name="connsiteY494" fmla="*/ 480460 h 927411"/>
                <a:gd name="connsiteX495" fmla="*/ 520703 w 951642"/>
                <a:gd name="connsiteY495" fmla="*/ 480460 h 927411"/>
                <a:gd name="connsiteX496" fmla="*/ 536724 w 951642"/>
                <a:gd name="connsiteY496" fmla="*/ 496481 h 927411"/>
                <a:gd name="connsiteX497" fmla="*/ 520703 w 951642"/>
                <a:gd name="connsiteY497" fmla="*/ 512502 h 927411"/>
                <a:gd name="connsiteX498" fmla="*/ 504682 w 951642"/>
                <a:gd name="connsiteY498" fmla="*/ 496481 h 927411"/>
                <a:gd name="connsiteX499" fmla="*/ 520703 w 951642"/>
                <a:gd name="connsiteY499" fmla="*/ 480460 h 927411"/>
                <a:gd name="connsiteX500" fmla="*/ 430930 w 951642"/>
                <a:gd name="connsiteY500" fmla="*/ 480460 h 927411"/>
                <a:gd name="connsiteX501" fmla="*/ 446951 w 951642"/>
                <a:gd name="connsiteY501" fmla="*/ 496481 h 927411"/>
                <a:gd name="connsiteX502" fmla="*/ 430930 w 951642"/>
                <a:gd name="connsiteY502" fmla="*/ 512502 h 927411"/>
                <a:gd name="connsiteX503" fmla="*/ 414909 w 951642"/>
                <a:gd name="connsiteY503" fmla="*/ 496481 h 927411"/>
                <a:gd name="connsiteX504" fmla="*/ 430930 w 951642"/>
                <a:gd name="connsiteY504" fmla="*/ 480460 h 927411"/>
                <a:gd name="connsiteX505" fmla="*/ 161601 w 951642"/>
                <a:gd name="connsiteY505" fmla="*/ 480460 h 927411"/>
                <a:gd name="connsiteX506" fmla="*/ 177622 w 951642"/>
                <a:gd name="connsiteY506" fmla="*/ 496481 h 927411"/>
                <a:gd name="connsiteX507" fmla="*/ 161601 w 951642"/>
                <a:gd name="connsiteY507" fmla="*/ 512502 h 927411"/>
                <a:gd name="connsiteX508" fmla="*/ 145580 w 951642"/>
                <a:gd name="connsiteY508" fmla="*/ 496481 h 927411"/>
                <a:gd name="connsiteX509" fmla="*/ 161601 w 951642"/>
                <a:gd name="connsiteY509" fmla="*/ 480460 h 927411"/>
                <a:gd name="connsiteX510" fmla="*/ 71828 w 951642"/>
                <a:gd name="connsiteY510" fmla="*/ 480460 h 927411"/>
                <a:gd name="connsiteX511" fmla="*/ 87849 w 951642"/>
                <a:gd name="connsiteY511" fmla="*/ 496481 h 927411"/>
                <a:gd name="connsiteX512" fmla="*/ 71828 w 951642"/>
                <a:gd name="connsiteY512" fmla="*/ 512502 h 927411"/>
                <a:gd name="connsiteX513" fmla="*/ 55807 w 951642"/>
                <a:gd name="connsiteY513" fmla="*/ 496481 h 927411"/>
                <a:gd name="connsiteX514" fmla="*/ 71828 w 951642"/>
                <a:gd name="connsiteY514" fmla="*/ 480460 h 927411"/>
                <a:gd name="connsiteX515" fmla="*/ 341157 w 951642"/>
                <a:gd name="connsiteY515" fmla="*/ 480451 h 927411"/>
                <a:gd name="connsiteX516" fmla="*/ 357187 w 951642"/>
                <a:gd name="connsiteY516" fmla="*/ 496482 h 927411"/>
                <a:gd name="connsiteX517" fmla="*/ 341157 w 951642"/>
                <a:gd name="connsiteY517" fmla="*/ 512512 h 927411"/>
                <a:gd name="connsiteX518" fmla="*/ 325126 w 951642"/>
                <a:gd name="connsiteY518" fmla="*/ 496482 h 927411"/>
                <a:gd name="connsiteX519" fmla="*/ 341157 w 951642"/>
                <a:gd name="connsiteY519" fmla="*/ 480451 h 927411"/>
                <a:gd name="connsiteX520" fmla="*/ 251375 w 951642"/>
                <a:gd name="connsiteY520" fmla="*/ 480451 h 927411"/>
                <a:gd name="connsiteX521" fmla="*/ 267405 w 951642"/>
                <a:gd name="connsiteY521" fmla="*/ 496482 h 927411"/>
                <a:gd name="connsiteX522" fmla="*/ 251375 w 951642"/>
                <a:gd name="connsiteY522" fmla="*/ 512512 h 927411"/>
                <a:gd name="connsiteX523" fmla="*/ 235344 w 951642"/>
                <a:gd name="connsiteY523" fmla="*/ 496482 h 927411"/>
                <a:gd name="connsiteX524" fmla="*/ 251375 w 951642"/>
                <a:gd name="connsiteY524" fmla="*/ 480451 h 927411"/>
                <a:gd name="connsiteX525" fmla="*/ 924706 w 951642"/>
                <a:gd name="connsiteY525" fmla="*/ 436769 h 927411"/>
                <a:gd name="connsiteX526" fmla="*/ 939518 w 951642"/>
                <a:gd name="connsiteY526" fmla="*/ 451580 h 927411"/>
                <a:gd name="connsiteX527" fmla="*/ 924706 w 951642"/>
                <a:gd name="connsiteY527" fmla="*/ 466392 h 927411"/>
                <a:gd name="connsiteX528" fmla="*/ 909895 w 951642"/>
                <a:gd name="connsiteY528" fmla="*/ 451580 h 927411"/>
                <a:gd name="connsiteX529" fmla="*/ 924706 w 951642"/>
                <a:gd name="connsiteY529" fmla="*/ 436769 h 927411"/>
                <a:gd name="connsiteX530" fmla="*/ 834923 w 951642"/>
                <a:gd name="connsiteY530" fmla="*/ 436769 h 927411"/>
                <a:gd name="connsiteX531" fmla="*/ 849735 w 951642"/>
                <a:gd name="connsiteY531" fmla="*/ 451580 h 927411"/>
                <a:gd name="connsiteX532" fmla="*/ 834923 w 951642"/>
                <a:gd name="connsiteY532" fmla="*/ 466392 h 927411"/>
                <a:gd name="connsiteX533" fmla="*/ 820112 w 951642"/>
                <a:gd name="connsiteY533" fmla="*/ 451580 h 927411"/>
                <a:gd name="connsiteX534" fmla="*/ 834923 w 951642"/>
                <a:gd name="connsiteY534" fmla="*/ 436769 h 927411"/>
                <a:gd name="connsiteX535" fmla="*/ 745150 w 951642"/>
                <a:gd name="connsiteY535" fmla="*/ 436769 h 927411"/>
                <a:gd name="connsiteX536" fmla="*/ 759962 w 951642"/>
                <a:gd name="connsiteY536" fmla="*/ 451580 h 927411"/>
                <a:gd name="connsiteX537" fmla="*/ 745150 w 951642"/>
                <a:gd name="connsiteY537" fmla="*/ 466392 h 927411"/>
                <a:gd name="connsiteX538" fmla="*/ 730339 w 951642"/>
                <a:gd name="connsiteY538" fmla="*/ 451580 h 927411"/>
                <a:gd name="connsiteX539" fmla="*/ 745150 w 951642"/>
                <a:gd name="connsiteY539" fmla="*/ 436769 h 927411"/>
                <a:gd name="connsiteX540" fmla="*/ 655377 w 951642"/>
                <a:gd name="connsiteY540" fmla="*/ 436769 h 927411"/>
                <a:gd name="connsiteX541" fmla="*/ 670189 w 951642"/>
                <a:gd name="connsiteY541" fmla="*/ 451580 h 927411"/>
                <a:gd name="connsiteX542" fmla="*/ 655377 w 951642"/>
                <a:gd name="connsiteY542" fmla="*/ 466392 h 927411"/>
                <a:gd name="connsiteX543" fmla="*/ 640566 w 951642"/>
                <a:gd name="connsiteY543" fmla="*/ 451580 h 927411"/>
                <a:gd name="connsiteX544" fmla="*/ 655377 w 951642"/>
                <a:gd name="connsiteY544" fmla="*/ 436769 h 927411"/>
                <a:gd name="connsiteX545" fmla="*/ 565594 w 951642"/>
                <a:gd name="connsiteY545" fmla="*/ 436769 h 927411"/>
                <a:gd name="connsiteX546" fmla="*/ 580406 w 951642"/>
                <a:gd name="connsiteY546" fmla="*/ 451580 h 927411"/>
                <a:gd name="connsiteX547" fmla="*/ 565594 w 951642"/>
                <a:gd name="connsiteY547" fmla="*/ 466392 h 927411"/>
                <a:gd name="connsiteX548" fmla="*/ 550783 w 951642"/>
                <a:gd name="connsiteY548" fmla="*/ 451580 h 927411"/>
                <a:gd name="connsiteX549" fmla="*/ 565594 w 951642"/>
                <a:gd name="connsiteY549" fmla="*/ 436769 h 927411"/>
                <a:gd name="connsiteX550" fmla="*/ 475821 w 951642"/>
                <a:gd name="connsiteY550" fmla="*/ 436769 h 927411"/>
                <a:gd name="connsiteX551" fmla="*/ 490633 w 951642"/>
                <a:gd name="connsiteY551" fmla="*/ 451580 h 927411"/>
                <a:gd name="connsiteX552" fmla="*/ 475821 w 951642"/>
                <a:gd name="connsiteY552" fmla="*/ 466392 h 927411"/>
                <a:gd name="connsiteX553" fmla="*/ 461010 w 951642"/>
                <a:gd name="connsiteY553" fmla="*/ 451580 h 927411"/>
                <a:gd name="connsiteX554" fmla="*/ 475821 w 951642"/>
                <a:gd name="connsiteY554" fmla="*/ 436769 h 927411"/>
                <a:gd name="connsiteX555" fmla="*/ 386038 w 951642"/>
                <a:gd name="connsiteY555" fmla="*/ 436769 h 927411"/>
                <a:gd name="connsiteX556" fmla="*/ 400850 w 951642"/>
                <a:gd name="connsiteY556" fmla="*/ 451580 h 927411"/>
                <a:gd name="connsiteX557" fmla="*/ 386038 w 951642"/>
                <a:gd name="connsiteY557" fmla="*/ 466392 h 927411"/>
                <a:gd name="connsiteX558" fmla="*/ 371227 w 951642"/>
                <a:gd name="connsiteY558" fmla="*/ 451580 h 927411"/>
                <a:gd name="connsiteX559" fmla="*/ 386038 w 951642"/>
                <a:gd name="connsiteY559" fmla="*/ 436769 h 927411"/>
                <a:gd name="connsiteX560" fmla="*/ 296265 w 951642"/>
                <a:gd name="connsiteY560" fmla="*/ 436769 h 927411"/>
                <a:gd name="connsiteX561" fmla="*/ 311077 w 951642"/>
                <a:gd name="connsiteY561" fmla="*/ 451580 h 927411"/>
                <a:gd name="connsiteX562" fmla="*/ 296265 w 951642"/>
                <a:gd name="connsiteY562" fmla="*/ 466392 h 927411"/>
                <a:gd name="connsiteX563" fmla="*/ 281454 w 951642"/>
                <a:gd name="connsiteY563" fmla="*/ 451580 h 927411"/>
                <a:gd name="connsiteX564" fmla="*/ 296265 w 951642"/>
                <a:gd name="connsiteY564" fmla="*/ 436769 h 927411"/>
                <a:gd name="connsiteX565" fmla="*/ 206492 w 951642"/>
                <a:gd name="connsiteY565" fmla="*/ 436769 h 927411"/>
                <a:gd name="connsiteX566" fmla="*/ 221304 w 951642"/>
                <a:gd name="connsiteY566" fmla="*/ 451580 h 927411"/>
                <a:gd name="connsiteX567" fmla="*/ 206492 w 951642"/>
                <a:gd name="connsiteY567" fmla="*/ 466392 h 927411"/>
                <a:gd name="connsiteX568" fmla="*/ 191681 w 951642"/>
                <a:gd name="connsiteY568" fmla="*/ 451580 h 927411"/>
                <a:gd name="connsiteX569" fmla="*/ 206492 w 951642"/>
                <a:gd name="connsiteY569" fmla="*/ 436769 h 927411"/>
                <a:gd name="connsiteX570" fmla="*/ 116709 w 951642"/>
                <a:gd name="connsiteY570" fmla="*/ 436769 h 927411"/>
                <a:gd name="connsiteX571" fmla="*/ 131521 w 951642"/>
                <a:gd name="connsiteY571" fmla="*/ 451580 h 927411"/>
                <a:gd name="connsiteX572" fmla="*/ 116709 w 951642"/>
                <a:gd name="connsiteY572" fmla="*/ 466392 h 927411"/>
                <a:gd name="connsiteX573" fmla="*/ 101898 w 951642"/>
                <a:gd name="connsiteY573" fmla="*/ 451580 h 927411"/>
                <a:gd name="connsiteX574" fmla="*/ 116709 w 951642"/>
                <a:gd name="connsiteY574" fmla="*/ 436769 h 927411"/>
                <a:gd name="connsiteX575" fmla="*/ 26936 w 951642"/>
                <a:gd name="connsiteY575" fmla="*/ 436769 h 927411"/>
                <a:gd name="connsiteX576" fmla="*/ 41748 w 951642"/>
                <a:gd name="connsiteY576" fmla="*/ 451580 h 927411"/>
                <a:gd name="connsiteX577" fmla="*/ 26936 w 951642"/>
                <a:gd name="connsiteY577" fmla="*/ 466392 h 927411"/>
                <a:gd name="connsiteX578" fmla="*/ 12125 w 951642"/>
                <a:gd name="connsiteY578" fmla="*/ 451580 h 927411"/>
                <a:gd name="connsiteX579" fmla="*/ 26936 w 951642"/>
                <a:gd name="connsiteY579" fmla="*/ 436769 h 927411"/>
                <a:gd name="connsiteX580" fmla="*/ 251374 w 951642"/>
                <a:gd name="connsiteY580" fmla="*/ 393107 h 927411"/>
                <a:gd name="connsiteX581" fmla="*/ 264966 w 951642"/>
                <a:gd name="connsiteY581" fmla="*/ 406699 h 927411"/>
                <a:gd name="connsiteX582" fmla="*/ 251374 w 951642"/>
                <a:gd name="connsiteY582" fmla="*/ 420291 h 927411"/>
                <a:gd name="connsiteX583" fmla="*/ 237782 w 951642"/>
                <a:gd name="connsiteY583" fmla="*/ 406699 h 927411"/>
                <a:gd name="connsiteX584" fmla="*/ 251374 w 951642"/>
                <a:gd name="connsiteY584" fmla="*/ 393107 h 927411"/>
                <a:gd name="connsiteX585" fmla="*/ 879815 w 951642"/>
                <a:gd name="connsiteY585" fmla="*/ 393097 h 927411"/>
                <a:gd name="connsiteX586" fmla="*/ 893416 w 951642"/>
                <a:gd name="connsiteY586" fmla="*/ 406699 h 927411"/>
                <a:gd name="connsiteX587" fmla="*/ 879815 w 951642"/>
                <a:gd name="connsiteY587" fmla="*/ 420300 h 927411"/>
                <a:gd name="connsiteX588" fmla="*/ 866213 w 951642"/>
                <a:gd name="connsiteY588" fmla="*/ 406699 h 927411"/>
                <a:gd name="connsiteX589" fmla="*/ 879815 w 951642"/>
                <a:gd name="connsiteY589" fmla="*/ 393097 h 927411"/>
                <a:gd name="connsiteX590" fmla="*/ 790042 w 951642"/>
                <a:gd name="connsiteY590" fmla="*/ 393097 h 927411"/>
                <a:gd name="connsiteX591" fmla="*/ 803643 w 951642"/>
                <a:gd name="connsiteY591" fmla="*/ 406699 h 927411"/>
                <a:gd name="connsiteX592" fmla="*/ 790042 w 951642"/>
                <a:gd name="connsiteY592" fmla="*/ 420300 h 927411"/>
                <a:gd name="connsiteX593" fmla="*/ 776440 w 951642"/>
                <a:gd name="connsiteY593" fmla="*/ 406699 h 927411"/>
                <a:gd name="connsiteX594" fmla="*/ 790042 w 951642"/>
                <a:gd name="connsiteY594" fmla="*/ 393097 h 927411"/>
                <a:gd name="connsiteX595" fmla="*/ 700259 w 951642"/>
                <a:gd name="connsiteY595" fmla="*/ 393097 h 927411"/>
                <a:gd name="connsiteX596" fmla="*/ 713860 w 951642"/>
                <a:gd name="connsiteY596" fmla="*/ 406699 h 927411"/>
                <a:gd name="connsiteX597" fmla="*/ 700259 w 951642"/>
                <a:gd name="connsiteY597" fmla="*/ 420300 h 927411"/>
                <a:gd name="connsiteX598" fmla="*/ 686657 w 951642"/>
                <a:gd name="connsiteY598" fmla="*/ 406699 h 927411"/>
                <a:gd name="connsiteX599" fmla="*/ 700259 w 951642"/>
                <a:gd name="connsiteY599" fmla="*/ 393097 h 927411"/>
                <a:gd name="connsiteX600" fmla="*/ 610486 w 951642"/>
                <a:gd name="connsiteY600" fmla="*/ 393097 h 927411"/>
                <a:gd name="connsiteX601" fmla="*/ 624087 w 951642"/>
                <a:gd name="connsiteY601" fmla="*/ 406699 h 927411"/>
                <a:gd name="connsiteX602" fmla="*/ 610486 w 951642"/>
                <a:gd name="connsiteY602" fmla="*/ 420300 h 927411"/>
                <a:gd name="connsiteX603" fmla="*/ 596884 w 951642"/>
                <a:gd name="connsiteY603" fmla="*/ 406699 h 927411"/>
                <a:gd name="connsiteX604" fmla="*/ 610486 w 951642"/>
                <a:gd name="connsiteY604" fmla="*/ 393097 h 927411"/>
                <a:gd name="connsiteX605" fmla="*/ 520703 w 951642"/>
                <a:gd name="connsiteY605" fmla="*/ 393097 h 927411"/>
                <a:gd name="connsiteX606" fmla="*/ 534304 w 951642"/>
                <a:gd name="connsiteY606" fmla="*/ 406699 h 927411"/>
                <a:gd name="connsiteX607" fmla="*/ 520703 w 951642"/>
                <a:gd name="connsiteY607" fmla="*/ 420300 h 927411"/>
                <a:gd name="connsiteX608" fmla="*/ 507101 w 951642"/>
                <a:gd name="connsiteY608" fmla="*/ 406699 h 927411"/>
                <a:gd name="connsiteX609" fmla="*/ 520703 w 951642"/>
                <a:gd name="connsiteY609" fmla="*/ 393097 h 927411"/>
                <a:gd name="connsiteX610" fmla="*/ 430930 w 951642"/>
                <a:gd name="connsiteY610" fmla="*/ 393097 h 927411"/>
                <a:gd name="connsiteX611" fmla="*/ 444531 w 951642"/>
                <a:gd name="connsiteY611" fmla="*/ 406699 h 927411"/>
                <a:gd name="connsiteX612" fmla="*/ 430930 w 951642"/>
                <a:gd name="connsiteY612" fmla="*/ 420300 h 927411"/>
                <a:gd name="connsiteX613" fmla="*/ 417328 w 951642"/>
                <a:gd name="connsiteY613" fmla="*/ 406699 h 927411"/>
                <a:gd name="connsiteX614" fmla="*/ 430930 w 951642"/>
                <a:gd name="connsiteY614" fmla="*/ 393097 h 927411"/>
                <a:gd name="connsiteX615" fmla="*/ 341157 w 951642"/>
                <a:gd name="connsiteY615" fmla="*/ 393097 h 927411"/>
                <a:gd name="connsiteX616" fmla="*/ 354758 w 951642"/>
                <a:gd name="connsiteY616" fmla="*/ 406699 h 927411"/>
                <a:gd name="connsiteX617" fmla="*/ 341157 w 951642"/>
                <a:gd name="connsiteY617" fmla="*/ 420300 h 927411"/>
                <a:gd name="connsiteX618" fmla="*/ 327555 w 951642"/>
                <a:gd name="connsiteY618" fmla="*/ 406699 h 927411"/>
                <a:gd name="connsiteX619" fmla="*/ 341157 w 951642"/>
                <a:gd name="connsiteY619" fmla="*/ 393097 h 927411"/>
                <a:gd name="connsiteX620" fmla="*/ 161601 w 951642"/>
                <a:gd name="connsiteY620" fmla="*/ 393097 h 927411"/>
                <a:gd name="connsiteX621" fmla="*/ 175202 w 951642"/>
                <a:gd name="connsiteY621" fmla="*/ 406699 h 927411"/>
                <a:gd name="connsiteX622" fmla="*/ 161601 w 951642"/>
                <a:gd name="connsiteY622" fmla="*/ 420300 h 927411"/>
                <a:gd name="connsiteX623" fmla="*/ 147999 w 951642"/>
                <a:gd name="connsiteY623" fmla="*/ 406699 h 927411"/>
                <a:gd name="connsiteX624" fmla="*/ 161601 w 951642"/>
                <a:gd name="connsiteY624" fmla="*/ 393097 h 927411"/>
                <a:gd name="connsiteX625" fmla="*/ 71828 w 951642"/>
                <a:gd name="connsiteY625" fmla="*/ 393097 h 927411"/>
                <a:gd name="connsiteX626" fmla="*/ 85429 w 951642"/>
                <a:gd name="connsiteY626" fmla="*/ 406699 h 927411"/>
                <a:gd name="connsiteX627" fmla="*/ 71828 w 951642"/>
                <a:gd name="connsiteY627" fmla="*/ 420300 h 927411"/>
                <a:gd name="connsiteX628" fmla="*/ 58226 w 951642"/>
                <a:gd name="connsiteY628" fmla="*/ 406699 h 927411"/>
                <a:gd name="connsiteX629" fmla="*/ 71828 w 951642"/>
                <a:gd name="connsiteY629" fmla="*/ 393097 h 927411"/>
                <a:gd name="connsiteX630" fmla="*/ 296266 w 951642"/>
                <a:gd name="connsiteY630" fmla="*/ 349425 h 927411"/>
                <a:gd name="connsiteX631" fmla="*/ 308648 w 951642"/>
                <a:gd name="connsiteY631" fmla="*/ 361807 h 927411"/>
                <a:gd name="connsiteX632" fmla="*/ 296266 w 951642"/>
                <a:gd name="connsiteY632" fmla="*/ 374190 h 927411"/>
                <a:gd name="connsiteX633" fmla="*/ 283883 w 951642"/>
                <a:gd name="connsiteY633" fmla="*/ 361807 h 927411"/>
                <a:gd name="connsiteX634" fmla="*/ 296266 w 951642"/>
                <a:gd name="connsiteY634" fmla="*/ 349425 h 927411"/>
                <a:gd name="connsiteX635" fmla="*/ 924697 w 951642"/>
                <a:gd name="connsiteY635" fmla="*/ 349415 h 927411"/>
                <a:gd name="connsiteX636" fmla="*/ 937089 w 951642"/>
                <a:gd name="connsiteY636" fmla="*/ 361807 h 927411"/>
                <a:gd name="connsiteX637" fmla="*/ 924697 w 951642"/>
                <a:gd name="connsiteY637" fmla="*/ 374199 h 927411"/>
                <a:gd name="connsiteX638" fmla="*/ 912305 w 951642"/>
                <a:gd name="connsiteY638" fmla="*/ 361807 h 927411"/>
                <a:gd name="connsiteX639" fmla="*/ 924697 w 951642"/>
                <a:gd name="connsiteY639" fmla="*/ 349415 h 927411"/>
                <a:gd name="connsiteX640" fmla="*/ 834923 w 951642"/>
                <a:gd name="connsiteY640" fmla="*/ 349415 h 927411"/>
                <a:gd name="connsiteX641" fmla="*/ 847315 w 951642"/>
                <a:gd name="connsiteY641" fmla="*/ 361807 h 927411"/>
                <a:gd name="connsiteX642" fmla="*/ 834923 w 951642"/>
                <a:gd name="connsiteY642" fmla="*/ 374199 h 927411"/>
                <a:gd name="connsiteX643" fmla="*/ 822531 w 951642"/>
                <a:gd name="connsiteY643" fmla="*/ 361807 h 927411"/>
                <a:gd name="connsiteX644" fmla="*/ 834923 w 951642"/>
                <a:gd name="connsiteY644" fmla="*/ 349415 h 927411"/>
                <a:gd name="connsiteX645" fmla="*/ 745150 w 951642"/>
                <a:gd name="connsiteY645" fmla="*/ 349415 h 927411"/>
                <a:gd name="connsiteX646" fmla="*/ 757542 w 951642"/>
                <a:gd name="connsiteY646" fmla="*/ 361807 h 927411"/>
                <a:gd name="connsiteX647" fmla="*/ 745150 w 951642"/>
                <a:gd name="connsiteY647" fmla="*/ 374199 h 927411"/>
                <a:gd name="connsiteX648" fmla="*/ 732758 w 951642"/>
                <a:gd name="connsiteY648" fmla="*/ 361807 h 927411"/>
                <a:gd name="connsiteX649" fmla="*/ 745150 w 951642"/>
                <a:gd name="connsiteY649" fmla="*/ 349415 h 927411"/>
                <a:gd name="connsiteX650" fmla="*/ 655368 w 951642"/>
                <a:gd name="connsiteY650" fmla="*/ 349415 h 927411"/>
                <a:gd name="connsiteX651" fmla="*/ 667760 w 951642"/>
                <a:gd name="connsiteY651" fmla="*/ 361807 h 927411"/>
                <a:gd name="connsiteX652" fmla="*/ 655368 w 951642"/>
                <a:gd name="connsiteY652" fmla="*/ 374199 h 927411"/>
                <a:gd name="connsiteX653" fmla="*/ 642976 w 951642"/>
                <a:gd name="connsiteY653" fmla="*/ 361807 h 927411"/>
                <a:gd name="connsiteX654" fmla="*/ 655368 w 951642"/>
                <a:gd name="connsiteY654" fmla="*/ 349415 h 927411"/>
                <a:gd name="connsiteX655" fmla="*/ 565594 w 951642"/>
                <a:gd name="connsiteY655" fmla="*/ 349415 h 927411"/>
                <a:gd name="connsiteX656" fmla="*/ 577986 w 951642"/>
                <a:gd name="connsiteY656" fmla="*/ 361807 h 927411"/>
                <a:gd name="connsiteX657" fmla="*/ 565594 w 951642"/>
                <a:gd name="connsiteY657" fmla="*/ 374199 h 927411"/>
                <a:gd name="connsiteX658" fmla="*/ 553202 w 951642"/>
                <a:gd name="connsiteY658" fmla="*/ 361807 h 927411"/>
                <a:gd name="connsiteX659" fmla="*/ 565594 w 951642"/>
                <a:gd name="connsiteY659" fmla="*/ 349415 h 927411"/>
                <a:gd name="connsiteX660" fmla="*/ 475821 w 951642"/>
                <a:gd name="connsiteY660" fmla="*/ 349415 h 927411"/>
                <a:gd name="connsiteX661" fmla="*/ 488213 w 951642"/>
                <a:gd name="connsiteY661" fmla="*/ 361807 h 927411"/>
                <a:gd name="connsiteX662" fmla="*/ 475821 w 951642"/>
                <a:gd name="connsiteY662" fmla="*/ 374199 h 927411"/>
                <a:gd name="connsiteX663" fmla="*/ 463429 w 951642"/>
                <a:gd name="connsiteY663" fmla="*/ 361807 h 927411"/>
                <a:gd name="connsiteX664" fmla="*/ 475821 w 951642"/>
                <a:gd name="connsiteY664" fmla="*/ 349415 h 927411"/>
                <a:gd name="connsiteX665" fmla="*/ 386039 w 951642"/>
                <a:gd name="connsiteY665" fmla="*/ 349415 h 927411"/>
                <a:gd name="connsiteX666" fmla="*/ 398431 w 951642"/>
                <a:gd name="connsiteY666" fmla="*/ 361807 h 927411"/>
                <a:gd name="connsiteX667" fmla="*/ 386039 w 951642"/>
                <a:gd name="connsiteY667" fmla="*/ 374199 h 927411"/>
                <a:gd name="connsiteX668" fmla="*/ 373647 w 951642"/>
                <a:gd name="connsiteY668" fmla="*/ 361807 h 927411"/>
                <a:gd name="connsiteX669" fmla="*/ 386039 w 951642"/>
                <a:gd name="connsiteY669" fmla="*/ 349415 h 927411"/>
                <a:gd name="connsiteX670" fmla="*/ 206492 w 951642"/>
                <a:gd name="connsiteY670" fmla="*/ 349415 h 927411"/>
                <a:gd name="connsiteX671" fmla="*/ 218884 w 951642"/>
                <a:gd name="connsiteY671" fmla="*/ 361807 h 927411"/>
                <a:gd name="connsiteX672" fmla="*/ 206492 w 951642"/>
                <a:gd name="connsiteY672" fmla="*/ 374199 h 927411"/>
                <a:gd name="connsiteX673" fmla="*/ 194100 w 951642"/>
                <a:gd name="connsiteY673" fmla="*/ 361807 h 927411"/>
                <a:gd name="connsiteX674" fmla="*/ 206492 w 951642"/>
                <a:gd name="connsiteY674" fmla="*/ 349415 h 927411"/>
                <a:gd name="connsiteX675" fmla="*/ 116710 w 951642"/>
                <a:gd name="connsiteY675" fmla="*/ 349415 h 927411"/>
                <a:gd name="connsiteX676" fmla="*/ 129102 w 951642"/>
                <a:gd name="connsiteY676" fmla="*/ 361807 h 927411"/>
                <a:gd name="connsiteX677" fmla="*/ 116710 w 951642"/>
                <a:gd name="connsiteY677" fmla="*/ 374199 h 927411"/>
                <a:gd name="connsiteX678" fmla="*/ 104318 w 951642"/>
                <a:gd name="connsiteY678" fmla="*/ 361807 h 927411"/>
                <a:gd name="connsiteX679" fmla="*/ 116710 w 951642"/>
                <a:gd name="connsiteY679" fmla="*/ 349415 h 927411"/>
                <a:gd name="connsiteX680" fmla="*/ 26937 w 951642"/>
                <a:gd name="connsiteY680" fmla="*/ 349415 h 927411"/>
                <a:gd name="connsiteX681" fmla="*/ 39329 w 951642"/>
                <a:gd name="connsiteY681" fmla="*/ 361807 h 927411"/>
                <a:gd name="connsiteX682" fmla="*/ 26937 w 951642"/>
                <a:gd name="connsiteY682" fmla="*/ 374199 h 927411"/>
                <a:gd name="connsiteX683" fmla="*/ 14545 w 951642"/>
                <a:gd name="connsiteY683" fmla="*/ 361807 h 927411"/>
                <a:gd name="connsiteX684" fmla="*/ 26937 w 951642"/>
                <a:gd name="connsiteY684" fmla="*/ 349415 h 927411"/>
                <a:gd name="connsiteX685" fmla="*/ 520703 w 951642"/>
                <a:gd name="connsiteY685" fmla="*/ 305743 h 927411"/>
                <a:gd name="connsiteX686" fmla="*/ 531876 w 951642"/>
                <a:gd name="connsiteY686" fmla="*/ 316916 h 927411"/>
                <a:gd name="connsiteX687" fmla="*/ 520703 w 951642"/>
                <a:gd name="connsiteY687" fmla="*/ 328089 h 927411"/>
                <a:gd name="connsiteX688" fmla="*/ 509530 w 951642"/>
                <a:gd name="connsiteY688" fmla="*/ 316916 h 927411"/>
                <a:gd name="connsiteX689" fmla="*/ 520703 w 951642"/>
                <a:gd name="connsiteY689" fmla="*/ 305743 h 927411"/>
                <a:gd name="connsiteX690" fmla="*/ 430930 w 951642"/>
                <a:gd name="connsiteY690" fmla="*/ 305743 h 927411"/>
                <a:gd name="connsiteX691" fmla="*/ 442103 w 951642"/>
                <a:gd name="connsiteY691" fmla="*/ 316916 h 927411"/>
                <a:gd name="connsiteX692" fmla="*/ 430930 w 951642"/>
                <a:gd name="connsiteY692" fmla="*/ 328089 h 927411"/>
                <a:gd name="connsiteX693" fmla="*/ 419757 w 951642"/>
                <a:gd name="connsiteY693" fmla="*/ 316916 h 927411"/>
                <a:gd name="connsiteX694" fmla="*/ 430930 w 951642"/>
                <a:gd name="connsiteY694" fmla="*/ 305743 h 927411"/>
                <a:gd name="connsiteX695" fmla="*/ 71828 w 951642"/>
                <a:gd name="connsiteY695" fmla="*/ 305743 h 927411"/>
                <a:gd name="connsiteX696" fmla="*/ 83001 w 951642"/>
                <a:gd name="connsiteY696" fmla="*/ 316916 h 927411"/>
                <a:gd name="connsiteX697" fmla="*/ 71828 w 951642"/>
                <a:gd name="connsiteY697" fmla="*/ 328089 h 927411"/>
                <a:gd name="connsiteX698" fmla="*/ 60655 w 951642"/>
                <a:gd name="connsiteY698" fmla="*/ 316916 h 927411"/>
                <a:gd name="connsiteX699" fmla="*/ 71828 w 951642"/>
                <a:gd name="connsiteY699" fmla="*/ 305743 h 927411"/>
                <a:gd name="connsiteX700" fmla="*/ 879814 w 951642"/>
                <a:gd name="connsiteY700" fmla="*/ 305734 h 927411"/>
                <a:gd name="connsiteX701" fmla="*/ 890997 w 951642"/>
                <a:gd name="connsiteY701" fmla="*/ 316916 h 927411"/>
                <a:gd name="connsiteX702" fmla="*/ 879814 w 951642"/>
                <a:gd name="connsiteY702" fmla="*/ 328099 h 927411"/>
                <a:gd name="connsiteX703" fmla="*/ 868632 w 951642"/>
                <a:gd name="connsiteY703" fmla="*/ 316916 h 927411"/>
                <a:gd name="connsiteX704" fmla="*/ 879814 w 951642"/>
                <a:gd name="connsiteY704" fmla="*/ 305734 h 927411"/>
                <a:gd name="connsiteX705" fmla="*/ 790041 w 951642"/>
                <a:gd name="connsiteY705" fmla="*/ 305734 h 927411"/>
                <a:gd name="connsiteX706" fmla="*/ 801224 w 951642"/>
                <a:gd name="connsiteY706" fmla="*/ 316916 h 927411"/>
                <a:gd name="connsiteX707" fmla="*/ 790041 w 951642"/>
                <a:gd name="connsiteY707" fmla="*/ 328099 h 927411"/>
                <a:gd name="connsiteX708" fmla="*/ 778859 w 951642"/>
                <a:gd name="connsiteY708" fmla="*/ 316916 h 927411"/>
                <a:gd name="connsiteX709" fmla="*/ 790041 w 951642"/>
                <a:gd name="connsiteY709" fmla="*/ 305734 h 927411"/>
                <a:gd name="connsiteX710" fmla="*/ 700259 w 951642"/>
                <a:gd name="connsiteY710" fmla="*/ 305734 h 927411"/>
                <a:gd name="connsiteX711" fmla="*/ 711442 w 951642"/>
                <a:gd name="connsiteY711" fmla="*/ 316916 h 927411"/>
                <a:gd name="connsiteX712" fmla="*/ 700259 w 951642"/>
                <a:gd name="connsiteY712" fmla="*/ 328099 h 927411"/>
                <a:gd name="connsiteX713" fmla="*/ 689077 w 951642"/>
                <a:gd name="connsiteY713" fmla="*/ 316916 h 927411"/>
                <a:gd name="connsiteX714" fmla="*/ 700259 w 951642"/>
                <a:gd name="connsiteY714" fmla="*/ 305734 h 927411"/>
                <a:gd name="connsiteX715" fmla="*/ 610485 w 951642"/>
                <a:gd name="connsiteY715" fmla="*/ 305734 h 927411"/>
                <a:gd name="connsiteX716" fmla="*/ 621668 w 951642"/>
                <a:gd name="connsiteY716" fmla="*/ 316916 h 927411"/>
                <a:gd name="connsiteX717" fmla="*/ 610485 w 951642"/>
                <a:gd name="connsiteY717" fmla="*/ 328099 h 927411"/>
                <a:gd name="connsiteX718" fmla="*/ 599303 w 951642"/>
                <a:gd name="connsiteY718" fmla="*/ 316916 h 927411"/>
                <a:gd name="connsiteX719" fmla="*/ 610485 w 951642"/>
                <a:gd name="connsiteY719" fmla="*/ 305734 h 927411"/>
                <a:gd name="connsiteX720" fmla="*/ 341157 w 951642"/>
                <a:gd name="connsiteY720" fmla="*/ 305734 h 927411"/>
                <a:gd name="connsiteX721" fmla="*/ 352340 w 951642"/>
                <a:gd name="connsiteY721" fmla="*/ 316916 h 927411"/>
                <a:gd name="connsiteX722" fmla="*/ 341157 w 951642"/>
                <a:gd name="connsiteY722" fmla="*/ 328099 h 927411"/>
                <a:gd name="connsiteX723" fmla="*/ 329975 w 951642"/>
                <a:gd name="connsiteY723" fmla="*/ 316916 h 927411"/>
                <a:gd name="connsiteX724" fmla="*/ 341157 w 951642"/>
                <a:gd name="connsiteY724" fmla="*/ 305734 h 927411"/>
                <a:gd name="connsiteX725" fmla="*/ 251374 w 951642"/>
                <a:gd name="connsiteY725" fmla="*/ 305734 h 927411"/>
                <a:gd name="connsiteX726" fmla="*/ 262557 w 951642"/>
                <a:gd name="connsiteY726" fmla="*/ 316916 h 927411"/>
                <a:gd name="connsiteX727" fmla="*/ 251374 w 951642"/>
                <a:gd name="connsiteY727" fmla="*/ 328099 h 927411"/>
                <a:gd name="connsiteX728" fmla="*/ 240192 w 951642"/>
                <a:gd name="connsiteY728" fmla="*/ 316916 h 927411"/>
                <a:gd name="connsiteX729" fmla="*/ 251374 w 951642"/>
                <a:gd name="connsiteY729" fmla="*/ 305734 h 927411"/>
                <a:gd name="connsiteX730" fmla="*/ 161601 w 951642"/>
                <a:gd name="connsiteY730" fmla="*/ 305734 h 927411"/>
                <a:gd name="connsiteX731" fmla="*/ 172784 w 951642"/>
                <a:gd name="connsiteY731" fmla="*/ 316916 h 927411"/>
                <a:gd name="connsiteX732" fmla="*/ 161601 w 951642"/>
                <a:gd name="connsiteY732" fmla="*/ 328099 h 927411"/>
                <a:gd name="connsiteX733" fmla="*/ 150419 w 951642"/>
                <a:gd name="connsiteY733" fmla="*/ 316916 h 927411"/>
                <a:gd name="connsiteX734" fmla="*/ 161601 w 951642"/>
                <a:gd name="connsiteY734" fmla="*/ 305734 h 927411"/>
                <a:gd name="connsiteX735" fmla="*/ 924696 w 951642"/>
                <a:gd name="connsiteY735" fmla="*/ 262071 h 927411"/>
                <a:gd name="connsiteX736" fmla="*/ 934659 w 951642"/>
                <a:gd name="connsiteY736" fmla="*/ 272034 h 927411"/>
                <a:gd name="connsiteX737" fmla="*/ 924696 w 951642"/>
                <a:gd name="connsiteY737" fmla="*/ 281997 h 927411"/>
                <a:gd name="connsiteX738" fmla="*/ 914733 w 951642"/>
                <a:gd name="connsiteY738" fmla="*/ 272034 h 927411"/>
                <a:gd name="connsiteX739" fmla="*/ 924696 w 951642"/>
                <a:gd name="connsiteY739" fmla="*/ 262071 h 927411"/>
                <a:gd name="connsiteX740" fmla="*/ 834923 w 951642"/>
                <a:gd name="connsiteY740" fmla="*/ 262071 h 927411"/>
                <a:gd name="connsiteX741" fmla="*/ 844886 w 951642"/>
                <a:gd name="connsiteY741" fmla="*/ 272034 h 927411"/>
                <a:gd name="connsiteX742" fmla="*/ 834923 w 951642"/>
                <a:gd name="connsiteY742" fmla="*/ 281997 h 927411"/>
                <a:gd name="connsiteX743" fmla="*/ 824960 w 951642"/>
                <a:gd name="connsiteY743" fmla="*/ 272034 h 927411"/>
                <a:gd name="connsiteX744" fmla="*/ 834923 w 951642"/>
                <a:gd name="connsiteY744" fmla="*/ 262071 h 927411"/>
                <a:gd name="connsiteX745" fmla="*/ 745150 w 951642"/>
                <a:gd name="connsiteY745" fmla="*/ 262071 h 927411"/>
                <a:gd name="connsiteX746" fmla="*/ 755113 w 951642"/>
                <a:gd name="connsiteY746" fmla="*/ 272034 h 927411"/>
                <a:gd name="connsiteX747" fmla="*/ 745150 w 951642"/>
                <a:gd name="connsiteY747" fmla="*/ 281997 h 927411"/>
                <a:gd name="connsiteX748" fmla="*/ 735187 w 951642"/>
                <a:gd name="connsiteY748" fmla="*/ 272034 h 927411"/>
                <a:gd name="connsiteX749" fmla="*/ 745150 w 951642"/>
                <a:gd name="connsiteY749" fmla="*/ 262071 h 927411"/>
                <a:gd name="connsiteX750" fmla="*/ 655367 w 951642"/>
                <a:gd name="connsiteY750" fmla="*/ 262071 h 927411"/>
                <a:gd name="connsiteX751" fmla="*/ 665330 w 951642"/>
                <a:gd name="connsiteY751" fmla="*/ 272034 h 927411"/>
                <a:gd name="connsiteX752" fmla="*/ 655367 w 951642"/>
                <a:gd name="connsiteY752" fmla="*/ 281997 h 927411"/>
                <a:gd name="connsiteX753" fmla="*/ 645404 w 951642"/>
                <a:gd name="connsiteY753" fmla="*/ 272034 h 927411"/>
                <a:gd name="connsiteX754" fmla="*/ 655367 w 951642"/>
                <a:gd name="connsiteY754" fmla="*/ 262071 h 927411"/>
                <a:gd name="connsiteX755" fmla="*/ 565594 w 951642"/>
                <a:gd name="connsiteY755" fmla="*/ 262071 h 927411"/>
                <a:gd name="connsiteX756" fmla="*/ 575557 w 951642"/>
                <a:gd name="connsiteY756" fmla="*/ 272034 h 927411"/>
                <a:gd name="connsiteX757" fmla="*/ 565594 w 951642"/>
                <a:gd name="connsiteY757" fmla="*/ 281997 h 927411"/>
                <a:gd name="connsiteX758" fmla="*/ 555631 w 951642"/>
                <a:gd name="connsiteY758" fmla="*/ 272034 h 927411"/>
                <a:gd name="connsiteX759" fmla="*/ 565594 w 951642"/>
                <a:gd name="connsiteY759" fmla="*/ 262071 h 927411"/>
                <a:gd name="connsiteX760" fmla="*/ 475821 w 951642"/>
                <a:gd name="connsiteY760" fmla="*/ 262071 h 927411"/>
                <a:gd name="connsiteX761" fmla="*/ 485784 w 951642"/>
                <a:gd name="connsiteY761" fmla="*/ 272034 h 927411"/>
                <a:gd name="connsiteX762" fmla="*/ 475821 w 951642"/>
                <a:gd name="connsiteY762" fmla="*/ 281997 h 927411"/>
                <a:gd name="connsiteX763" fmla="*/ 465858 w 951642"/>
                <a:gd name="connsiteY763" fmla="*/ 272034 h 927411"/>
                <a:gd name="connsiteX764" fmla="*/ 475821 w 951642"/>
                <a:gd name="connsiteY764" fmla="*/ 262071 h 927411"/>
                <a:gd name="connsiteX765" fmla="*/ 386048 w 951642"/>
                <a:gd name="connsiteY765" fmla="*/ 262071 h 927411"/>
                <a:gd name="connsiteX766" fmla="*/ 396011 w 951642"/>
                <a:gd name="connsiteY766" fmla="*/ 272034 h 927411"/>
                <a:gd name="connsiteX767" fmla="*/ 386048 w 951642"/>
                <a:gd name="connsiteY767" fmla="*/ 281997 h 927411"/>
                <a:gd name="connsiteX768" fmla="*/ 376085 w 951642"/>
                <a:gd name="connsiteY768" fmla="*/ 272034 h 927411"/>
                <a:gd name="connsiteX769" fmla="*/ 386048 w 951642"/>
                <a:gd name="connsiteY769" fmla="*/ 262071 h 927411"/>
                <a:gd name="connsiteX770" fmla="*/ 206483 w 951642"/>
                <a:gd name="connsiteY770" fmla="*/ 262071 h 927411"/>
                <a:gd name="connsiteX771" fmla="*/ 216446 w 951642"/>
                <a:gd name="connsiteY771" fmla="*/ 272034 h 927411"/>
                <a:gd name="connsiteX772" fmla="*/ 206483 w 951642"/>
                <a:gd name="connsiteY772" fmla="*/ 281997 h 927411"/>
                <a:gd name="connsiteX773" fmla="*/ 196520 w 951642"/>
                <a:gd name="connsiteY773" fmla="*/ 272034 h 927411"/>
                <a:gd name="connsiteX774" fmla="*/ 206483 w 951642"/>
                <a:gd name="connsiteY774" fmla="*/ 262071 h 927411"/>
                <a:gd name="connsiteX775" fmla="*/ 116710 w 951642"/>
                <a:gd name="connsiteY775" fmla="*/ 262071 h 927411"/>
                <a:gd name="connsiteX776" fmla="*/ 126673 w 951642"/>
                <a:gd name="connsiteY776" fmla="*/ 272034 h 927411"/>
                <a:gd name="connsiteX777" fmla="*/ 116710 w 951642"/>
                <a:gd name="connsiteY777" fmla="*/ 281997 h 927411"/>
                <a:gd name="connsiteX778" fmla="*/ 106747 w 951642"/>
                <a:gd name="connsiteY778" fmla="*/ 272034 h 927411"/>
                <a:gd name="connsiteX779" fmla="*/ 116710 w 951642"/>
                <a:gd name="connsiteY779" fmla="*/ 262071 h 927411"/>
                <a:gd name="connsiteX780" fmla="*/ 26937 w 951642"/>
                <a:gd name="connsiteY780" fmla="*/ 262071 h 927411"/>
                <a:gd name="connsiteX781" fmla="*/ 36900 w 951642"/>
                <a:gd name="connsiteY781" fmla="*/ 272034 h 927411"/>
                <a:gd name="connsiteX782" fmla="*/ 26937 w 951642"/>
                <a:gd name="connsiteY782" fmla="*/ 281997 h 927411"/>
                <a:gd name="connsiteX783" fmla="*/ 16974 w 951642"/>
                <a:gd name="connsiteY783" fmla="*/ 272034 h 927411"/>
                <a:gd name="connsiteX784" fmla="*/ 26937 w 951642"/>
                <a:gd name="connsiteY784" fmla="*/ 262071 h 927411"/>
                <a:gd name="connsiteX785" fmla="*/ 296266 w 951642"/>
                <a:gd name="connsiteY785" fmla="*/ 262062 h 927411"/>
                <a:gd name="connsiteX786" fmla="*/ 306238 w 951642"/>
                <a:gd name="connsiteY786" fmla="*/ 272035 h 927411"/>
                <a:gd name="connsiteX787" fmla="*/ 296266 w 951642"/>
                <a:gd name="connsiteY787" fmla="*/ 282007 h 927411"/>
                <a:gd name="connsiteX788" fmla="*/ 286293 w 951642"/>
                <a:gd name="connsiteY788" fmla="*/ 272035 h 927411"/>
                <a:gd name="connsiteX789" fmla="*/ 296266 w 951642"/>
                <a:gd name="connsiteY789" fmla="*/ 262062 h 927411"/>
                <a:gd name="connsiteX790" fmla="*/ 879815 w 951642"/>
                <a:gd name="connsiteY790" fmla="*/ 218390 h 927411"/>
                <a:gd name="connsiteX791" fmla="*/ 888568 w 951642"/>
                <a:gd name="connsiteY791" fmla="*/ 227143 h 927411"/>
                <a:gd name="connsiteX792" fmla="*/ 879815 w 951642"/>
                <a:gd name="connsiteY792" fmla="*/ 235897 h 927411"/>
                <a:gd name="connsiteX793" fmla="*/ 871061 w 951642"/>
                <a:gd name="connsiteY793" fmla="*/ 227143 h 927411"/>
                <a:gd name="connsiteX794" fmla="*/ 879815 w 951642"/>
                <a:gd name="connsiteY794" fmla="*/ 218390 h 927411"/>
                <a:gd name="connsiteX795" fmla="*/ 790032 w 951642"/>
                <a:gd name="connsiteY795" fmla="*/ 218390 h 927411"/>
                <a:gd name="connsiteX796" fmla="*/ 798786 w 951642"/>
                <a:gd name="connsiteY796" fmla="*/ 227143 h 927411"/>
                <a:gd name="connsiteX797" fmla="*/ 790032 w 951642"/>
                <a:gd name="connsiteY797" fmla="*/ 235897 h 927411"/>
                <a:gd name="connsiteX798" fmla="*/ 781279 w 951642"/>
                <a:gd name="connsiteY798" fmla="*/ 227143 h 927411"/>
                <a:gd name="connsiteX799" fmla="*/ 790032 w 951642"/>
                <a:gd name="connsiteY799" fmla="*/ 218390 h 927411"/>
                <a:gd name="connsiteX800" fmla="*/ 700258 w 951642"/>
                <a:gd name="connsiteY800" fmla="*/ 218390 h 927411"/>
                <a:gd name="connsiteX801" fmla="*/ 709012 w 951642"/>
                <a:gd name="connsiteY801" fmla="*/ 227143 h 927411"/>
                <a:gd name="connsiteX802" fmla="*/ 700258 w 951642"/>
                <a:gd name="connsiteY802" fmla="*/ 235897 h 927411"/>
                <a:gd name="connsiteX803" fmla="*/ 691505 w 951642"/>
                <a:gd name="connsiteY803" fmla="*/ 227143 h 927411"/>
                <a:gd name="connsiteX804" fmla="*/ 700258 w 951642"/>
                <a:gd name="connsiteY804" fmla="*/ 218390 h 927411"/>
                <a:gd name="connsiteX805" fmla="*/ 610485 w 951642"/>
                <a:gd name="connsiteY805" fmla="*/ 218390 h 927411"/>
                <a:gd name="connsiteX806" fmla="*/ 619239 w 951642"/>
                <a:gd name="connsiteY806" fmla="*/ 227143 h 927411"/>
                <a:gd name="connsiteX807" fmla="*/ 610485 w 951642"/>
                <a:gd name="connsiteY807" fmla="*/ 235897 h 927411"/>
                <a:gd name="connsiteX808" fmla="*/ 601732 w 951642"/>
                <a:gd name="connsiteY808" fmla="*/ 227143 h 927411"/>
                <a:gd name="connsiteX809" fmla="*/ 610485 w 951642"/>
                <a:gd name="connsiteY809" fmla="*/ 218390 h 927411"/>
                <a:gd name="connsiteX810" fmla="*/ 520713 w 951642"/>
                <a:gd name="connsiteY810" fmla="*/ 218390 h 927411"/>
                <a:gd name="connsiteX811" fmla="*/ 529466 w 951642"/>
                <a:gd name="connsiteY811" fmla="*/ 227143 h 927411"/>
                <a:gd name="connsiteX812" fmla="*/ 520713 w 951642"/>
                <a:gd name="connsiteY812" fmla="*/ 235897 h 927411"/>
                <a:gd name="connsiteX813" fmla="*/ 511959 w 951642"/>
                <a:gd name="connsiteY813" fmla="*/ 227143 h 927411"/>
                <a:gd name="connsiteX814" fmla="*/ 520713 w 951642"/>
                <a:gd name="connsiteY814" fmla="*/ 218390 h 927411"/>
                <a:gd name="connsiteX815" fmla="*/ 430930 w 951642"/>
                <a:gd name="connsiteY815" fmla="*/ 218390 h 927411"/>
                <a:gd name="connsiteX816" fmla="*/ 439684 w 951642"/>
                <a:gd name="connsiteY816" fmla="*/ 227143 h 927411"/>
                <a:gd name="connsiteX817" fmla="*/ 430930 w 951642"/>
                <a:gd name="connsiteY817" fmla="*/ 235897 h 927411"/>
                <a:gd name="connsiteX818" fmla="*/ 422177 w 951642"/>
                <a:gd name="connsiteY818" fmla="*/ 227143 h 927411"/>
                <a:gd name="connsiteX819" fmla="*/ 430930 w 951642"/>
                <a:gd name="connsiteY819" fmla="*/ 218390 h 927411"/>
                <a:gd name="connsiteX820" fmla="*/ 341156 w 951642"/>
                <a:gd name="connsiteY820" fmla="*/ 218390 h 927411"/>
                <a:gd name="connsiteX821" fmla="*/ 349910 w 951642"/>
                <a:gd name="connsiteY821" fmla="*/ 227143 h 927411"/>
                <a:gd name="connsiteX822" fmla="*/ 341156 w 951642"/>
                <a:gd name="connsiteY822" fmla="*/ 235897 h 927411"/>
                <a:gd name="connsiteX823" fmla="*/ 332403 w 951642"/>
                <a:gd name="connsiteY823" fmla="*/ 227143 h 927411"/>
                <a:gd name="connsiteX824" fmla="*/ 341156 w 951642"/>
                <a:gd name="connsiteY824" fmla="*/ 218390 h 927411"/>
                <a:gd name="connsiteX825" fmla="*/ 251374 w 951642"/>
                <a:gd name="connsiteY825" fmla="*/ 218390 h 927411"/>
                <a:gd name="connsiteX826" fmla="*/ 260128 w 951642"/>
                <a:gd name="connsiteY826" fmla="*/ 227143 h 927411"/>
                <a:gd name="connsiteX827" fmla="*/ 251374 w 951642"/>
                <a:gd name="connsiteY827" fmla="*/ 235897 h 927411"/>
                <a:gd name="connsiteX828" fmla="*/ 242621 w 951642"/>
                <a:gd name="connsiteY828" fmla="*/ 227143 h 927411"/>
                <a:gd name="connsiteX829" fmla="*/ 251374 w 951642"/>
                <a:gd name="connsiteY829" fmla="*/ 218390 h 927411"/>
                <a:gd name="connsiteX830" fmla="*/ 161601 w 951642"/>
                <a:gd name="connsiteY830" fmla="*/ 218390 h 927411"/>
                <a:gd name="connsiteX831" fmla="*/ 170355 w 951642"/>
                <a:gd name="connsiteY831" fmla="*/ 227143 h 927411"/>
                <a:gd name="connsiteX832" fmla="*/ 161601 w 951642"/>
                <a:gd name="connsiteY832" fmla="*/ 235897 h 927411"/>
                <a:gd name="connsiteX833" fmla="*/ 152848 w 951642"/>
                <a:gd name="connsiteY833" fmla="*/ 227143 h 927411"/>
                <a:gd name="connsiteX834" fmla="*/ 161601 w 951642"/>
                <a:gd name="connsiteY834" fmla="*/ 218390 h 927411"/>
                <a:gd name="connsiteX835" fmla="*/ 71828 w 951642"/>
                <a:gd name="connsiteY835" fmla="*/ 218390 h 927411"/>
                <a:gd name="connsiteX836" fmla="*/ 80582 w 951642"/>
                <a:gd name="connsiteY836" fmla="*/ 227143 h 927411"/>
                <a:gd name="connsiteX837" fmla="*/ 71828 w 951642"/>
                <a:gd name="connsiteY837" fmla="*/ 235897 h 927411"/>
                <a:gd name="connsiteX838" fmla="*/ 63075 w 951642"/>
                <a:gd name="connsiteY838" fmla="*/ 227143 h 927411"/>
                <a:gd name="connsiteX839" fmla="*/ 71828 w 951642"/>
                <a:gd name="connsiteY839" fmla="*/ 218390 h 927411"/>
                <a:gd name="connsiteX840" fmla="*/ 924706 w 951642"/>
                <a:gd name="connsiteY840" fmla="*/ 174717 h 927411"/>
                <a:gd name="connsiteX841" fmla="*/ 932250 w 951642"/>
                <a:gd name="connsiteY841" fmla="*/ 182261 h 927411"/>
                <a:gd name="connsiteX842" fmla="*/ 924706 w 951642"/>
                <a:gd name="connsiteY842" fmla="*/ 189805 h 927411"/>
                <a:gd name="connsiteX843" fmla="*/ 917162 w 951642"/>
                <a:gd name="connsiteY843" fmla="*/ 182261 h 927411"/>
                <a:gd name="connsiteX844" fmla="*/ 924706 w 951642"/>
                <a:gd name="connsiteY844" fmla="*/ 174717 h 927411"/>
                <a:gd name="connsiteX845" fmla="*/ 834924 w 951642"/>
                <a:gd name="connsiteY845" fmla="*/ 174717 h 927411"/>
                <a:gd name="connsiteX846" fmla="*/ 842468 w 951642"/>
                <a:gd name="connsiteY846" fmla="*/ 182261 h 927411"/>
                <a:gd name="connsiteX847" fmla="*/ 834924 w 951642"/>
                <a:gd name="connsiteY847" fmla="*/ 189805 h 927411"/>
                <a:gd name="connsiteX848" fmla="*/ 827380 w 951642"/>
                <a:gd name="connsiteY848" fmla="*/ 182261 h 927411"/>
                <a:gd name="connsiteX849" fmla="*/ 834924 w 951642"/>
                <a:gd name="connsiteY849" fmla="*/ 174717 h 927411"/>
                <a:gd name="connsiteX850" fmla="*/ 745141 w 951642"/>
                <a:gd name="connsiteY850" fmla="*/ 174717 h 927411"/>
                <a:gd name="connsiteX851" fmla="*/ 752685 w 951642"/>
                <a:gd name="connsiteY851" fmla="*/ 182261 h 927411"/>
                <a:gd name="connsiteX852" fmla="*/ 745141 w 951642"/>
                <a:gd name="connsiteY852" fmla="*/ 189805 h 927411"/>
                <a:gd name="connsiteX853" fmla="*/ 737597 w 951642"/>
                <a:gd name="connsiteY853" fmla="*/ 182261 h 927411"/>
                <a:gd name="connsiteX854" fmla="*/ 745141 w 951642"/>
                <a:gd name="connsiteY854" fmla="*/ 174717 h 927411"/>
                <a:gd name="connsiteX855" fmla="*/ 655368 w 951642"/>
                <a:gd name="connsiteY855" fmla="*/ 174717 h 927411"/>
                <a:gd name="connsiteX856" fmla="*/ 662912 w 951642"/>
                <a:gd name="connsiteY856" fmla="*/ 182261 h 927411"/>
                <a:gd name="connsiteX857" fmla="*/ 655368 w 951642"/>
                <a:gd name="connsiteY857" fmla="*/ 189805 h 927411"/>
                <a:gd name="connsiteX858" fmla="*/ 647824 w 951642"/>
                <a:gd name="connsiteY858" fmla="*/ 182261 h 927411"/>
                <a:gd name="connsiteX859" fmla="*/ 655368 w 951642"/>
                <a:gd name="connsiteY859" fmla="*/ 174717 h 927411"/>
                <a:gd name="connsiteX860" fmla="*/ 565595 w 951642"/>
                <a:gd name="connsiteY860" fmla="*/ 174717 h 927411"/>
                <a:gd name="connsiteX861" fmla="*/ 573139 w 951642"/>
                <a:gd name="connsiteY861" fmla="*/ 182261 h 927411"/>
                <a:gd name="connsiteX862" fmla="*/ 565595 w 951642"/>
                <a:gd name="connsiteY862" fmla="*/ 189805 h 927411"/>
                <a:gd name="connsiteX863" fmla="*/ 558051 w 951642"/>
                <a:gd name="connsiteY863" fmla="*/ 182261 h 927411"/>
                <a:gd name="connsiteX864" fmla="*/ 565595 w 951642"/>
                <a:gd name="connsiteY864" fmla="*/ 174717 h 927411"/>
                <a:gd name="connsiteX865" fmla="*/ 475822 w 951642"/>
                <a:gd name="connsiteY865" fmla="*/ 174717 h 927411"/>
                <a:gd name="connsiteX866" fmla="*/ 483366 w 951642"/>
                <a:gd name="connsiteY866" fmla="*/ 182261 h 927411"/>
                <a:gd name="connsiteX867" fmla="*/ 475822 w 951642"/>
                <a:gd name="connsiteY867" fmla="*/ 189805 h 927411"/>
                <a:gd name="connsiteX868" fmla="*/ 468278 w 951642"/>
                <a:gd name="connsiteY868" fmla="*/ 182261 h 927411"/>
                <a:gd name="connsiteX869" fmla="*/ 475822 w 951642"/>
                <a:gd name="connsiteY869" fmla="*/ 174717 h 927411"/>
                <a:gd name="connsiteX870" fmla="*/ 386039 w 951642"/>
                <a:gd name="connsiteY870" fmla="*/ 174717 h 927411"/>
                <a:gd name="connsiteX871" fmla="*/ 393583 w 951642"/>
                <a:gd name="connsiteY871" fmla="*/ 182261 h 927411"/>
                <a:gd name="connsiteX872" fmla="*/ 386039 w 951642"/>
                <a:gd name="connsiteY872" fmla="*/ 189805 h 927411"/>
                <a:gd name="connsiteX873" fmla="*/ 378495 w 951642"/>
                <a:gd name="connsiteY873" fmla="*/ 182261 h 927411"/>
                <a:gd name="connsiteX874" fmla="*/ 386039 w 951642"/>
                <a:gd name="connsiteY874" fmla="*/ 174717 h 927411"/>
                <a:gd name="connsiteX875" fmla="*/ 296266 w 951642"/>
                <a:gd name="connsiteY875" fmla="*/ 174717 h 927411"/>
                <a:gd name="connsiteX876" fmla="*/ 303810 w 951642"/>
                <a:gd name="connsiteY876" fmla="*/ 182261 h 927411"/>
                <a:gd name="connsiteX877" fmla="*/ 296266 w 951642"/>
                <a:gd name="connsiteY877" fmla="*/ 189805 h 927411"/>
                <a:gd name="connsiteX878" fmla="*/ 288722 w 951642"/>
                <a:gd name="connsiteY878" fmla="*/ 182261 h 927411"/>
                <a:gd name="connsiteX879" fmla="*/ 296266 w 951642"/>
                <a:gd name="connsiteY879" fmla="*/ 174717 h 927411"/>
                <a:gd name="connsiteX880" fmla="*/ 206493 w 951642"/>
                <a:gd name="connsiteY880" fmla="*/ 174717 h 927411"/>
                <a:gd name="connsiteX881" fmla="*/ 214037 w 951642"/>
                <a:gd name="connsiteY881" fmla="*/ 182261 h 927411"/>
                <a:gd name="connsiteX882" fmla="*/ 206493 w 951642"/>
                <a:gd name="connsiteY882" fmla="*/ 189805 h 927411"/>
                <a:gd name="connsiteX883" fmla="*/ 198949 w 951642"/>
                <a:gd name="connsiteY883" fmla="*/ 182261 h 927411"/>
                <a:gd name="connsiteX884" fmla="*/ 206493 w 951642"/>
                <a:gd name="connsiteY884" fmla="*/ 174717 h 927411"/>
                <a:gd name="connsiteX885" fmla="*/ 116710 w 951642"/>
                <a:gd name="connsiteY885" fmla="*/ 174717 h 927411"/>
                <a:gd name="connsiteX886" fmla="*/ 124254 w 951642"/>
                <a:gd name="connsiteY886" fmla="*/ 182261 h 927411"/>
                <a:gd name="connsiteX887" fmla="*/ 116710 w 951642"/>
                <a:gd name="connsiteY887" fmla="*/ 189805 h 927411"/>
                <a:gd name="connsiteX888" fmla="*/ 109166 w 951642"/>
                <a:gd name="connsiteY888" fmla="*/ 182261 h 927411"/>
                <a:gd name="connsiteX889" fmla="*/ 116710 w 951642"/>
                <a:gd name="connsiteY889" fmla="*/ 174717 h 927411"/>
                <a:gd name="connsiteX890" fmla="*/ 26937 w 951642"/>
                <a:gd name="connsiteY890" fmla="*/ 174717 h 927411"/>
                <a:gd name="connsiteX891" fmla="*/ 34481 w 951642"/>
                <a:gd name="connsiteY891" fmla="*/ 182261 h 927411"/>
                <a:gd name="connsiteX892" fmla="*/ 26937 w 951642"/>
                <a:gd name="connsiteY892" fmla="*/ 189805 h 927411"/>
                <a:gd name="connsiteX893" fmla="*/ 19393 w 951642"/>
                <a:gd name="connsiteY893" fmla="*/ 182261 h 927411"/>
                <a:gd name="connsiteX894" fmla="*/ 26937 w 951642"/>
                <a:gd name="connsiteY894" fmla="*/ 174717 h 927411"/>
                <a:gd name="connsiteX895" fmla="*/ 700259 w 951642"/>
                <a:gd name="connsiteY895" fmla="*/ 131045 h 927411"/>
                <a:gd name="connsiteX896" fmla="*/ 706583 w 951642"/>
                <a:gd name="connsiteY896" fmla="*/ 137370 h 927411"/>
                <a:gd name="connsiteX897" fmla="*/ 700259 w 951642"/>
                <a:gd name="connsiteY897" fmla="*/ 143694 h 927411"/>
                <a:gd name="connsiteX898" fmla="*/ 693934 w 951642"/>
                <a:gd name="connsiteY898" fmla="*/ 137370 h 927411"/>
                <a:gd name="connsiteX899" fmla="*/ 700259 w 951642"/>
                <a:gd name="connsiteY899" fmla="*/ 131045 h 927411"/>
                <a:gd name="connsiteX900" fmla="*/ 251375 w 951642"/>
                <a:gd name="connsiteY900" fmla="*/ 131045 h 927411"/>
                <a:gd name="connsiteX901" fmla="*/ 257699 w 951642"/>
                <a:gd name="connsiteY901" fmla="*/ 137370 h 927411"/>
                <a:gd name="connsiteX902" fmla="*/ 251375 w 951642"/>
                <a:gd name="connsiteY902" fmla="*/ 143694 h 927411"/>
                <a:gd name="connsiteX903" fmla="*/ 245050 w 951642"/>
                <a:gd name="connsiteY903" fmla="*/ 137370 h 927411"/>
                <a:gd name="connsiteX904" fmla="*/ 251375 w 951642"/>
                <a:gd name="connsiteY904" fmla="*/ 131045 h 927411"/>
                <a:gd name="connsiteX905" fmla="*/ 879815 w 951642"/>
                <a:gd name="connsiteY905" fmla="*/ 131036 h 927411"/>
                <a:gd name="connsiteX906" fmla="*/ 886149 w 951642"/>
                <a:gd name="connsiteY906" fmla="*/ 137370 h 927411"/>
                <a:gd name="connsiteX907" fmla="*/ 879815 w 951642"/>
                <a:gd name="connsiteY907" fmla="*/ 143704 h 927411"/>
                <a:gd name="connsiteX908" fmla="*/ 873481 w 951642"/>
                <a:gd name="connsiteY908" fmla="*/ 137370 h 927411"/>
                <a:gd name="connsiteX909" fmla="*/ 879815 w 951642"/>
                <a:gd name="connsiteY909" fmla="*/ 131036 h 927411"/>
                <a:gd name="connsiteX910" fmla="*/ 790032 w 951642"/>
                <a:gd name="connsiteY910" fmla="*/ 131036 h 927411"/>
                <a:gd name="connsiteX911" fmla="*/ 796366 w 951642"/>
                <a:gd name="connsiteY911" fmla="*/ 137370 h 927411"/>
                <a:gd name="connsiteX912" fmla="*/ 790032 w 951642"/>
                <a:gd name="connsiteY912" fmla="*/ 143704 h 927411"/>
                <a:gd name="connsiteX913" fmla="*/ 783698 w 951642"/>
                <a:gd name="connsiteY913" fmla="*/ 137370 h 927411"/>
                <a:gd name="connsiteX914" fmla="*/ 790032 w 951642"/>
                <a:gd name="connsiteY914" fmla="*/ 131036 h 927411"/>
                <a:gd name="connsiteX915" fmla="*/ 610486 w 951642"/>
                <a:gd name="connsiteY915" fmla="*/ 131036 h 927411"/>
                <a:gd name="connsiteX916" fmla="*/ 616820 w 951642"/>
                <a:gd name="connsiteY916" fmla="*/ 137370 h 927411"/>
                <a:gd name="connsiteX917" fmla="*/ 610486 w 951642"/>
                <a:gd name="connsiteY917" fmla="*/ 143704 h 927411"/>
                <a:gd name="connsiteX918" fmla="*/ 604152 w 951642"/>
                <a:gd name="connsiteY918" fmla="*/ 137370 h 927411"/>
                <a:gd name="connsiteX919" fmla="*/ 610486 w 951642"/>
                <a:gd name="connsiteY919" fmla="*/ 131036 h 927411"/>
                <a:gd name="connsiteX920" fmla="*/ 520703 w 951642"/>
                <a:gd name="connsiteY920" fmla="*/ 131036 h 927411"/>
                <a:gd name="connsiteX921" fmla="*/ 527037 w 951642"/>
                <a:gd name="connsiteY921" fmla="*/ 137370 h 927411"/>
                <a:gd name="connsiteX922" fmla="*/ 520703 w 951642"/>
                <a:gd name="connsiteY922" fmla="*/ 143704 h 927411"/>
                <a:gd name="connsiteX923" fmla="*/ 514369 w 951642"/>
                <a:gd name="connsiteY923" fmla="*/ 137370 h 927411"/>
                <a:gd name="connsiteX924" fmla="*/ 520703 w 951642"/>
                <a:gd name="connsiteY924" fmla="*/ 131036 h 927411"/>
                <a:gd name="connsiteX925" fmla="*/ 430930 w 951642"/>
                <a:gd name="connsiteY925" fmla="*/ 131036 h 927411"/>
                <a:gd name="connsiteX926" fmla="*/ 437264 w 951642"/>
                <a:gd name="connsiteY926" fmla="*/ 137370 h 927411"/>
                <a:gd name="connsiteX927" fmla="*/ 430930 w 951642"/>
                <a:gd name="connsiteY927" fmla="*/ 143704 h 927411"/>
                <a:gd name="connsiteX928" fmla="*/ 424596 w 951642"/>
                <a:gd name="connsiteY928" fmla="*/ 137370 h 927411"/>
                <a:gd name="connsiteX929" fmla="*/ 430930 w 951642"/>
                <a:gd name="connsiteY929" fmla="*/ 131036 h 927411"/>
                <a:gd name="connsiteX930" fmla="*/ 341147 w 951642"/>
                <a:gd name="connsiteY930" fmla="*/ 131036 h 927411"/>
                <a:gd name="connsiteX931" fmla="*/ 347481 w 951642"/>
                <a:gd name="connsiteY931" fmla="*/ 137370 h 927411"/>
                <a:gd name="connsiteX932" fmla="*/ 341147 w 951642"/>
                <a:gd name="connsiteY932" fmla="*/ 143704 h 927411"/>
                <a:gd name="connsiteX933" fmla="*/ 334813 w 951642"/>
                <a:gd name="connsiteY933" fmla="*/ 137370 h 927411"/>
                <a:gd name="connsiteX934" fmla="*/ 341147 w 951642"/>
                <a:gd name="connsiteY934" fmla="*/ 131036 h 927411"/>
                <a:gd name="connsiteX935" fmla="*/ 161601 w 951642"/>
                <a:gd name="connsiteY935" fmla="*/ 131036 h 927411"/>
                <a:gd name="connsiteX936" fmla="*/ 167935 w 951642"/>
                <a:gd name="connsiteY936" fmla="*/ 137370 h 927411"/>
                <a:gd name="connsiteX937" fmla="*/ 161601 w 951642"/>
                <a:gd name="connsiteY937" fmla="*/ 143704 h 927411"/>
                <a:gd name="connsiteX938" fmla="*/ 155267 w 951642"/>
                <a:gd name="connsiteY938" fmla="*/ 137370 h 927411"/>
                <a:gd name="connsiteX939" fmla="*/ 161601 w 951642"/>
                <a:gd name="connsiteY939" fmla="*/ 131036 h 927411"/>
                <a:gd name="connsiteX940" fmla="*/ 71828 w 951642"/>
                <a:gd name="connsiteY940" fmla="*/ 131036 h 927411"/>
                <a:gd name="connsiteX941" fmla="*/ 78162 w 951642"/>
                <a:gd name="connsiteY941" fmla="*/ 137370 h 927411"/>
                <a:gd name="connsiteX942" fmla="*/ 71828 w 951642"/>
                <a:gd name="connsiteY942" fmla="*/ 143704 h 927411"/>
                <a:gd name="connsiteX943" fmla="*/ 65494 w 951642"/>
                <a:gd name="connsiteY943" fmla="*/ 137370 h 927411"/>
                <a:gd name="connsiteX944" fmla="*/ 71828 w 951642"/>
                <a:gd name="connsiteY944" fmla="*/ 131036 h 927411"/>
                <a:gd name="connsiteX945" fmla="*/ 924706 w 951642"/>
                <a:gd name="connsiteY945" fmla="*/ 87364 h 927411"/>
                <a:gd name="connsiteX946" fmla="*/ 929821 w 951642"/>
                <a:gd name="connsiteY946" fmla="*/ 92479 h 927411"/>
                <a:gd name="connsiteX947" fmla="*/ 924706 w 951642"/>
                <a:gd name="connsiteY947" fmla="*/ 97594 h 927411"/>
                <a:gd name="connsiteX948" fmla="*/ 919591 w 951642"/>
                <a:gd name="connsiteY948" fmla="*/ 92479 h 927411"/>
                <a:gd name="connsiteX949" fmla="*/ 924706 w 951642"/>
                <a:gd name="connsiteY949" fmla="*/ 87364 h 927411"/>
                <a:gd name="connsiteX950" fmla="*/ 834923 w 951642"/>
                <a:gd name="connsiteY950" fmla="*/ 87364 h 927411"/>
                <a:gd name="connsiteX951" fmla="*/ 840038 w 951642"/>
                <a:gd name="connsiteY951" fmla="*/ 92479 h 927411"/>
                <a:gd name="connsiteX952" fmla="*/ 834923 w 951642"/>
                <a:gd name="connsiteY952" fmla="*/ 97594 h 927411"/>
                <a:gd name="connsiteX953" fmla="*/ 829808 w 951642"/>
                <a:gd name="connsiteY953" fmla="*/ 92479 h 927411"/>
                <a:gd name="connsiteX954" fmla="*/ 834923 w 951642"/>
                <a:gd name="connsiteY954" fmla="*/ 87364 h 927411"/>
                <a:gd name="connsiteX955" fmla="*/ 745150 w 951642"/>
                <a:gd name="connsiteY955" fmla="*/ 87364 h 927411"/>
                <a:gd name="connsiteX956" fmla="*/ 750265 w 951642"/>
                <a:gd name="connsiteY956" fmla="*/ 92479 h 927411"/>
                <a:gd name="connsiteX957" fmla="*/ 745150 w 951642"/>
                <a:gd name="connsiteY957" fmla="*/ 97594 h 927411"/>
                <a:gd name="connsiteX958" fmla="*/ 740035 w 951642"/>
                <a:gd name="connsiteY958" fmla="*/ 92479 h 927411"/>
                <a:gd name="connsiteX959" fmla="*/ 745150 w 951642"/>
                <a:gd name="connsiteY959" fmla="*/ 87364 h 927411"/>
                <a:gd name="connsiteX960" fmla="*/ 655368 w 951642"/>
                <a:gd name="connsiteY960" fmla="*/ 87364 h 927411"/>
                <a:gd name="connsiteX961" fmla="*/ 660483 w 951642"/>
                <a:gd name="connsiteY961" fmla="*/ 92479 h 927411"/>
                <a:gd name="connsiteX962" fmla="*/ 655368 w 951642"/>
                <a:gd name="connsiteY962" fmla="*/ 97594 h 927411"/>
                <a:gd name="connsiteX963" fmla="*/ 650253 w 951642"/>
                <a:gd name="connsiteY963" fmla="*/ 92479 h 927411"/>
                <a:gd name="connsiteX964" fmla="*/ 655368 w 951642"/>
                <a:gd name="connsiteY964" fmla="*/ 87364 h 927411"/>
                <a:gd name="connsiteX965" fmla="*/ 565595 w 951642"/>
                <a:gd name="connsiteY965" fmla="*/ 87364 h 927411"/>
                <a:gd name="connsiteX966" fmla="*/ 570710 w 951642"/>
                <a:gd name="connsiteY966" fmla="*/ 92479 h 927411"/>
                <a:gd name="connsiteX967" fmla="*/ 565595 w 951642"/>
                <a:gd name="connsiteY967" fmla="*/ 97594 h 927411"/>
                <a:gd name="connsiteX968" fmla="*/ 560480 w 951642"/>
                <a:gd name="connsiteY968" fmla="*/ 92479 h 927411"/>
                <a:gd name="connsiteX969" fmla="*/ 565595 w 951642"/>
                <a:gd name="connsiteY969" fmla="*/ 87364 h 927411"/>
                <a:gd name="connsiteX970" fmla="*/ 475821 w 951642"/>
                <a:gd name="connsiteY970" fmla="*/ 87364 h 927411"/>
                <a:gd name="connsiteX971" fmla="*/ 480936 w 951642"/>
                <a:gd name="connsiteY971" fmla="*/ 92479 h 927411"/>
                <a:gd name="connsiteX972" fmla="*/ 475821 w 951642"/>
                <a:gd name="connsiteY972" fmla="*/ 97594 h 927411"/>
                <a:gd name="connsiteX973" fmla="*/ 470706 w 951642"/>
                <a:gd name="connsiteY973" fmla="*/ 92479 h 927411"/>
                <a:gd name="connsiteX974" fmla="*/ 475821 w 951642"/>
                <a:gd name="connsiteY974" fmla="*/ 87364 h 927411"/>
                <a:gd name="connsiteX975" fmla="*/ 296266 w 951642"/>
                <a:gd name="connsiteY975" fmla="*/ 87364 h 927411"/>
                <a:gd name="connsiteX976" fmla="*/ 301381 w 951642"/>
                <a:gd name="connsiteY976" fmla="*/ 92479 h 927411"/>
                <a:gd name="connsiteX977" fmla="*/ 296266 w 951642"/>
                <a:gd name="connsiteY977" fmla="*/ 97594 h 927411"/>
                <a:gd name="connsiteX978" fmla="*/ 291151 w 951642"/>
                <a:gd name="connsiteY978" fmla="*/ 92479 h 927411"/>
                <a:gd name="connsiteX979" fmla="*/ 296266 w 951642"/>
                <a:gd name="connsiteY979" fmla="*/ 87364 h 927411"/>
                <a:gd name="connsiteX980" fmla="*/ 206483 w 951642"/>
                <a:gd name="connsiteY980" fmla="*/ 87364 h 927411"/>
                <a:gd name="connsiteX981" fmla="*/ 211598 w 951642"/>
                <a:gd name="connsiteY981" fmla="*/ 92479 h 927411"/>
                <a:gd name="connsiteX982" fmla="*/ 206483 w 951642"/>
                <a:gd name="connsiteY982" fmla="*/ 97594 h 927411"/>
                <a:gd name="connsiteX983" fmla="*/ 201368 w 951642"/>
                <a:gd name="connsiteY983" fmla="*/ 92479 h 927411"/>
                <a:gd name="connsiteX984" fmla="*/ 206483 w 951642"/>
                <a:gd name="connsiteY984" fmla="*/ 87364 h 927411"/>
                <a:gd name="connsiteX985" fmla="*/ 26937 w 951642"/>
                <a:gd name="connsiteY985" fmla="*/ 87364 h 927411"/>
                <a:gd name="connsiteX986" fmla="*/ 32052 w 951642"/>
                <a:gd name="connsiteY986" fmla="*/ 92479 h 927411"/>
                <a:gd name="connsiteX987" fmla="*/ 26937 w 951642"/>
                <a:gd name="connsiteY987" fmla="*/ 97594 h 927411"/>
                <a:gd name="connsiteX988" fmla="*/ 21822 w 951642"/>
                <a:gd name="connsiteY988" fmla="*/ 92479 h 927411"/>
                <a:gd name="connsiteX989" fmla="*/ 26937 w 951642"/>
                <a:gd name="connsiteY989" fmla="*/ 87364 h 927411"/>
                <a:gd name="connsiteX990" fmla="*/ 386038 w 951642"/>
                <a:gd name="connsiteY990" fmla="*/ 87354 h 927411"/>
                <a:gd name="connsiteX991" fmla="*/ 391163 w 951642"/>
                <a:gd name="connsiteY991" fmla="*/ 92478 h 927411"/>
                <a:gd name="connsiteX992" fmla="*/ 386038 w 951642"/>
                <a:gd name="connsiteY992" fmla="*/ 97603 h 927411"/>
                <a:gd name="connsiteX993" fmla="*/ 380914 w 951642"/>
                <a:gd name="connsiteY993" fmla="*/ 92478 h 927411"/>
                <a:gd name="connsiteX994" fmla="*/ 386038 w 951642"/>
                <a:gd name="connsiteY994" fmla="*/ 87354 h 927411"/>
                <a:gd name="connsiteX995" fmla="*/ 116709 w 951642"/>
                <a:gd name="connsiteY995" fmla="*/ 87354 h 927411"/>
                <a:gd name="connsiteX996" fmla="*/ 121834 w 951642"/>
                <a:gd name="connsiteY996" fmla="*/ 92478 h 927411"/>
                <a:gd name="connsiteX997" fmla="*/ 116709 w 951642"/>
                <a:gd name="connsiteY997" fmla="*/ 97603 h 927411"/>
                <a:gd name="connsiteX998" fmla="*/ 111585 w 951642"/>
                <a:gd name="connsiteY998" fmla="*/ 92478 h 927411"/>
                <a:gd name="connsiteX999" fmla="*/ 116709 w 951642"/>
                <a:gd name="connsiteY999" fmla="*/ 87354 h 927411"/>
                <a:gd name="connsiteX1000" fmla="*/ 879814 w 951642"/>
                <a:gd name="connsiteY1000" fmla="*/ 43682 h 927411"/>
                <a:gd name="connsiteX1001" fmla="*/ 883719 w 951642"/>
                <a:gd name="connsiteY1001" fmla="*/ 47587 h 927411"/>
                <a:gd name="connsiteX1002" fmla="*/ 879814 w 951642"/>
                <a:gd name="connsiteY1002" fmla="*/ 51493 h 927411"/>
                <a:gd name="connsiteX1003" fmla="*/ 875909 w 951642"/>
                <a:gd name="connsiteY1003" fmla="*/ 47587 h 927411"/>
                <a:gd name="connsiteX1004" fmla="*/ 879814 w 951642"/>
                <a:gd name="connsiteY1004" fmla="*/ 43682 h 927411"/>
                <a:gd name="connsiteX1005" fmla="*/ 790041 w 951642"/>
                <a:gd name="connsiteY1005" fmla="*/ 43682 h 927411"/>
                <a:gd name="connsiteX1006" fmla="*/ 793946 w 951642"/>
                <a:gd name="connsiteY1006" fmla="*/ 47587 h 927411"/>
                <a:gd name="connsiteX1007" fmla="*/ 790041 w 951642"/>
                <a:gd name="connsiteY1007" fmla="*/ 51493 h 927411"/>
                <a:gd name="connsiteX1008" fmla="*/ 786136 w 951642"/>
                <a:gd name="connsiteY1008" fmla="*/ 47587 h 927411"/>
                <a:gd name="connsiteX1009" fmla="*/ 790041 w 951642"/>
                <a:gd name="connsiteY1009" fmla="*/ 43682 h 927411"/>
                <a:gd name="connsiteX1010" fmla="*/ 700259 w 951642"/>
                <a:gd name="connsiteY1010" fmla="*/ 43682 h 927411"/>
                <a:gd name="connsiteX1011" fmla="*/ 704165 w 951642"/>
                <a:gd name="connsiteY1011" fmla="*/ 47587 h 927411"/>
                <a:gd name="connsiteX1012" fmla="*/ 700259 w 951642"/>
                <a:gd name="connsiteY1012" fmla="*/ 51493 h 927411"/>
                <a:gd name="connsiteX1013" fmla="*/ 696354 w 951642"/>
                <a:gd name="connsiteY1013" fmla="*/ 47587 h 927411"/>
                <a:gd name="connsiteX1014" fmla="*/ 700259 w 951642"/>
                <a:gd name="connsiteY1014" fmla="*/ 43682 h 927411"/>
                <a:gd name="connsiteX1015" fmla="*/ 610486 w 951642"/>
                <a:gd name="connsiteY1015" fmla="*/ 43682 h 927411"/>
                <a:gd name="connsiteX1016" fmla="*/ 614391 w 951642"/>
                <a:gd name="connsiteY1016" fmla="*/ 47587 h 927411"/>
                <a:gd name="connsiteX1017" fmla="*/ 610486 w 951642"/>
                <a:gd name="connsiteY1017" fmla="*/ 51493 h 927411"/>
                <a:gd name="connsiteX1018" fmla="*/ 606581 w 951642"/>
                <a:gd name="connsiteY1018" fmla="*/ 47587 h 927411"/>
                <a:gd name="connsiteX1019" fmla="*/ 610486 w 951642"/>
                <a:gd name="connsiteY1019" fmla="*/ 43682 h 927411"/>
                <a:gd name="connsiteX1020" fmla="*/ 520703 w 951642"/>
                <a:gd name="connsiteY1020" fmla="*/ 43682 h 927411"/>
                <a:gd name="connsiteX1021" fmla="*/ 524608 w 951642"/>
                <a:gd name="connsiteY1021" fmla="*/ 47587 h 927411"/>
                <a:gd name="connsiteX1022" fmla="*/ 520703 w 951642"/>
                <a:gd name="connsiteY1022" fmla="*/ 51493 h 927411"/>
                <a:gd name="connsiteX1023" fmla="*/ 516798 w 951642"/>
                <a:gd name="connsiteY1023" fmla="*/ 47587 h 927411"/>
                <a:gd name="connsiteX1024" fmla="*/ 520703 w 951642"/>
                <a:gd name="connsiteY1024" fmla="*/ 43682 h 927411"/>
                <a:gd name="connsiteX1025" fmla="*/ 430930 w 951642"/>
                <a:gd name="connsiteY1025" fmla="*/ 43682 h 927411"/>
                <a:gd name="connsiteX1026" fmla="*/ 434836 w 951642"/>
                <a:gd name="connsiteY1026" fmla="*/ 47587 h 927411"/>
                <a:gd name="connsiteX1027" fmla="*/ 430930 w 951642"/>
                <a:gd name="connsiteY1027" fmla="*/ 51493 h 927411"/>
                <a:gd name="connsiteX1028" fmla="*/ 427025 w 951642"/>
                <a:gd name="connsiteY1028" fmla="*/ 47587 h 927411"/>
                <a:gd name="connsiteX1029" fmla="*/ 430930 w 951642"/>
                <a:gd name="connsiteY1029" fmla="*/ 43682 h 927411"/>
                <a:gd name="connsiteX1030" fmla="*/ 341157 w 951642"/>
                <a:gd name="connsiteY1030" fmla="*/ 43682 h 927411"/>
                <a:gd name="connsiteX1031" fmla="*/ 345063 w 951642"/>
                <a:gd name="connsiteY1031" fmla="*/ 47587 h 927411"/>
                <a:gd name="connsiteX1032" fmla="*/ 341157 w 951642"/>
                <a:gd name="connsiteY1032" fmla="*/ 51493 h 927411"/>
                <a:gd name="connsiteX1033" fmla="*/ 337252 w 951642"/>
                <a:gd name="connsiteY1033" fmla="*/ 47587 h 927411"/>
                <a:gd name="connsiteX1034" fmla="*/ 341157 w 951642"/>
                <a:gd name="connsiteY1034" fmla="*/ 43682 h 927411"/>
                <a:gd name="connsiteX1035" fmla="*/ 251374 w 951642"/>
                <a:gd name="connsiteY1035" fmla="*/ 43682 h 927411"/>
                <a:gd name="connsiteX1036" fmla="*/ 255280 w 951642"/>
                <a:gd name="connsiteY1036" fmla="*/ 47587 h 927411"/>
                <a:gd name="connsiteX1037" fmla="*/ 251374 w 951642"/>
                <a:gd name="connsiteY1037" fmla="*/ 51493 h 927411"/>
                <a:gd name="connsiteX1038" fmla="*/ 247469 w 951642"/>
                <a:gd name="connsiteY1038" fmla="*/ 47587 h 927411"/>
                <a:gd name="connsiteX1039" fmla="*/ 251374 w 951642"/>
                <a:gd name="connsiteY1039" fmla="*/ 43682 h 927411"/>
                <a:gd name="connsiteX1040" fmla="*/ 161601 w 951642"/>
                <a:gd name="connsiteY1040" fmla="*/ 43682 h 927411"/>
                <a:gd name="connsiteX1041" fmla="*/ 165506 w 951642"/>
                <a:gd name="connsiteY1041" fmla="*/ 47587 h 927411"/>
                <a:gd name="connsiteX1042" fmla="*/ 161601 w 951642"/>
                <a:gd name="connsiteY1042" fmla="*/ 51493 h 927411"/>
                <a:gd name="connsiteX1043" fmla="*/ 157696 w 951642"/>
                <a:gd name="connsiteY1043" fmla="*/ 47587 h 927411"/>
                <a:gd name="connsiteX1044" fmla="*/ 161601 w 951642"/>
                <a:gd name="connsiteY1044" fmla="*/ 43682 h 927411"/>
                <a:gd name="connsiteX1045" fmla="*/ 71828 w 951642"/>
                <a:gd name="connsiteY1045" fmla="*/ 43682 h 927411"/>
                <a:gd name="connsiteX1046" fmla="*/ 75734 w 951642"/>
                <a:gd name="connsiteY1046" fmla="*/ 47587 h 927411"/>
                <a:gd name="connsiteX1047" fmla="*/ 71828 w 951642"/>
                <a:gd name="connsiteY1047" fmla="*/ 51493 h 927411"/>
                <a:gd name="connsiteX1048" fmla="*/ 67923 w 951642"/>
                <a:gd name="connsiteY1048" fmla="*/ 47587 h 927411"/>
                <a:gd name="connsiteX1049" fmla="*/ 71828 w 951642"/>
                <a:gd name="connsiteY1049" fmla="*/ 43682 h 927411"/>
                <a:gd name="connsiteX1050" fmla="*/ 924706 w 951642"/>
                <a:gd name="connsiteY1050" fmla="*/ 0 h 927411"/>
                <a:gd name="connsiteX1051" fmla="*/ 927392 w 951642"/>
                <a:gd name="connsiteY1051" fmla="*/ 2696 h 927411"/>
                <a:gd name="connsiteX1052" fmla="*/ 924706 w 951642"/>
                <a:gd name="connsiteY1052" fmla="*/ 5391 h 927411"/>
                <a:gd name="connsiteX1053" fmla="*/ 922001 w 951642"/>
                <a:gd name="connsiteY1053" fmla="*/ 2696 h 927411"/>
                <a:gd name="connsiteX1054" fmla="*/ 924706 w 951642"/>
                <a:gd name="connsiteY1054" fmla="*/ 0 h 927411"/>
                <a:gd name="connsiteX1055" fmla="*/ 834914 w 951642"/>
                <a:gd name="connsiteY1055" fmla="*/ 0 h 927411"/>
                <a:gd name="connsiteX1056" fmla="*/ 837610 w 951642"/>
                <a:gd name="connsiteY1056" fmla="*/ 2696 h 927411"/>
                <a:gd name="connsiteX1057" fmla="*/ 834914 w 951642"/>
                <a:gd name="connsiteY1057" fmla="*/ 5391 h 927411"/>
                <a:gd name="connsiteX1058" fmla="*/ 832228 w 951642"/>
                <a:gd name="connsiteY1058" fmla="*/ 2696 h 927411"/>
                <a:gd name="connsiteX1059" fmla="*/ 834914 w 951642"/>
                <a:gd name="connsiteY1059" fmla="*/ 0 h 927411"/>
                <a:gd name="connsiteX1060" fmla="*/ 745151 w 951642"/>
                <a:gd name="connsiteY1060" fmla="*/ 0 h 927411"/>
                <a:gd name="connsiteX1061" fmla="*/ 747846 w 951642"/>
                <a:gd name="connsiteY1061" fmla="*/ 2696 h 927411"/>
                <a:gd name="connsiteX1062" fmla="*/ 745151 w 951642"/>
                <a:gd name="connsiteY1062" fmla="*/ 5391 h 927411"/>
                <a:gd name="connsiteX1063" fmla="*/ 742455 w 951642"/>
                <a:gd name="connsiteY1063" fmla="*/ 2696 h 927411"/>
                <a:gd name="connsiteX1064" fmla="*/ 745151 w 951642"/>
                <a:gd name="connsiteY1064" fmla="*/ 0 h 927411"/>
                <a:gd name="connsiteX1065" fmla="*/ 655368 w 951642"/>
                <a:gd name="connsiteY1065" fmla="*/ 0 h 927411"/>
                <a:gd name="connsiteX1066" fmla="*/ 658064 w 951642"/>
                <a:gd name="connsiteY1066" fmla="*/ 2696 h 927411"/>
                <a:gd name="connsiteX1067" fmla="*/ 655368 w 951642"/>
                <a:gd name="connsiteY1067" fmla="*/ 5391 h 927411"/>
                <a:gd name="connsiteX1068" fmla="*/ 652682 w 951642"/>
                <a:gd name="connsiteY1068" fmla="*/ 2696 h 927411"/>
                <a:gd name="connsiteX1069" fmla="*/ 655368 w 951642"/>
                <a:gd name="connsiteY1069" fmla="*/ 0 h 927411"/>
                <a:gd name="connsiteX1070" fmla="*/ 565594 w 951642"/>
                <a:gd name="connsiteY1070" fmla="*/ 0 h 927411"/>
                <a:gd name="connsiteX1071" fmla="*/ 568299 w 951642"/>
                <a:gd name="connsiteY1071" fmla="*/ 2696 h 927411"/>
                <a:gd name="connsiteX1072" fmla="*/ 565594 w 951642"/>
                <a:gd name="connsiteY1072" fmla="*/ 5391 h 927411"/>
                <a:gd name="connsiteX1073" fmla="*/ 562908 w 951642"/>
                <a:gd name="connsiteY1073" fmla="*/ 2696 h 927411"/>
                <a:gd name="connsiteX1074" fmla="*/ 565594 w 951642"/>
                <a:gd name="connsiteY1074" fmla="*/ 0 h 927411"/>
                <a:gd name="connsiteX1075" fmla="*/ 475822 w 951642"/>
                <a:gd name="connsiteY1075" fmla="*/ 0 h 927411"/>
                <a:gd name="connsiteX1076" fmla="*/ 478508 w 951642"/>
                <a:gd name="connsiteY1076" fmla="*/ 2696 h 927411"/>
                <a:gd name="connsiteX1077" fmla="*/ 475822 w 951642"/>
                <a:gd name="connsiteY1077" fmla="*/ 5391 h 927411"/>
                <a:gd name="connsiteX1078" fmla="*/ 473126 w 951642"/>
                <a:gd name="connsiteY1078" fmla="*/ 2696 h 927411"/>
                <a:gd name="connsiteX1079" fmla="*/ 475822 w 951642"/>
                <a:gd name="connsiteY1079" fmla="*/ 0 h 927411"/>
                <a:gd name="connsiteX1080" fmla="*/ 386039 w 951642"/>
                <a:gd name="connsiteY1080" fmla="*/ 0 h 927411"/>
                <a:gd name="connsiteX1081" fmla="*/ 388734 w 951642"/>
                <a:gd name="connsiteY1081" fmla="*/ 2696 h 927411"/>
                <a:gd name="connsiteX1082" fmla="*/ 386039 w 951642"/>
                <a:gd name="connsiteY1082" fmla="*/ 5391 h 927411"/>
                <a:gd name="connsiteX1083" fmla="*/ 383343 w 951642"/>
                <a:gd name="connsiteY1083" fmla="*/ 2696 h 927411"/>
                <a:gd name="connsiteX1084" fmla="*/ 386039 w 951642"/>
                <a:gd name="connsiteY1084" fmla="*/ 0 h 927411"/>
                <a:gd name="connsiteX1085" fmla="*/ 296266 w 951642"/>
                <a:gd name="connsiteY1085" fmla="*/ 0 h 927411"/>
                <a:gd name="connsiteX1086" fmla="*/ 298961 w 951642"/>
                <a:gd name="connsiteY1086" fmla="*/ 2696 h 927411"/>
                <a:gd name="connsiteX1087" fmla="*/ 296266 w 951642"/>
                <a:gd name="connsiteY1087" fmla="*/ 5391 h 927411"/>
                <a:gd name="connsiteX1088" fmla="*/ 293570 w 951642"/>
                <a:gd name="connsiteY1088" fmla="*/ 2696 h 927411"/>
                <a:gd name="connsiteX1089" fmla="*/ 296266 w 951642"/>
                <a:gd name="connsiteY1089" fmla="*/ 0 h 927411"/>
                <a:gd name="connsiteX1090" fmla="*/ 206493 w 951642"/>
                <a:gd name="connsiteY1090" fmla="*/ 0 h 927411"/>
                <a:gd name="connsiteX1091" fmla="*/ 209179 w 951642"/>
                <a:gd name="connsiteY1091" fmla="*/ 2696 h 927411"/>
                <a:gd name="connsiteX1092" fmla="*/ 206493 w 951642"/>
                <a:gd name="connsiteY1092" fmla="*/ 5391 h 927411"/>
                <a:gd name="connsiteX1093" fmla="*/ 203797 w 951642"/>
                <a:gd name="connsiteY1093" fmla="*/ 2696 h 927411"/>
                <a:gd name="connsiteX1094" fmla="*/ 206493 w 951642"/>
                <a:gd name="connsiteY1094" fmla="*/ 0 h 927411"/>
                <a:gd name="connsiteX1095" fmla="*/ 116719 w 951642"/>
                <a:gd name="connsiteY1095" fmla="*/ 0 h 927411"/>
                <a:gd name="connsiteX1096" fmla="*/ 119405 w 951642"/>
                <a:gd name="connsiteY1096" fmla="*/ 2696 h 927411"/>
                <a:gd name="connsiteX1097" fmla="*/ 116719 w 951642"/>
                <a:gd name="connsiteY1097" fmla="*/ 5391 h 927411"/>
                <a:gd name="connsiteX1098" fmla="*/ 114033 w 951642"/>
                <a:gd name="connsiteY1098" fmla="*/ 2696 h 927411"/>
                <a:gd name="connsiteX1099" fmla="*/ 116719 w 951642"/>
                <a:gd name="connsiteY1099" fmla="*/ 0 h 927411"/>
                <a:gd name="connsiteX1100" fmla="*/ 26937 w 951642"/>
                <a:gd name="connsiteY1100" fmla="*/ 0 h 927411"/>
                <a:gd name="connsiteX1101" fmla="*/ 29632 w 951642"/>
                <a:gd name="connsiteY1101" fmla="*/ 2696 h 927411"/>
                <a:gd name="connsiteX1102" fmla="*/ 26937 w 951642"/>
                <a:gd name="connsiteY1102" fmla="*/ 5391 h 927411"/>
                <a:gd name="connsiteX1103" fmla="*/ 24241 w 951642"/>
                <a:gd name="connsiteY1103" fmla="*/ 2696 h 927411"/>
                <a:gd name="connsiteX1104" fmla="*/ 26937 w 951642"/>
                <a:gd name="connsiteY1104" fmla="*/ 0 h 92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</a:cxnLst>
              <a:rect l="l" t="t" r="r" b="b"/>
              <a:pathLst>
                <a:path w="951642" h="927411">
                  <a:moveTo>
                    <a:pt x="655367" y="873548"/>
                  </a:moveTo>
                  <a:cubicBezTo>
                    <a:pt x="670239" y="873548"/>
                    <a:pt x="682294" y="885604"/>
                    <a:pt x="682294" y="900475"/>
                  </a:cubicBezTo>
                  <a:cubicBezTo>
                    <a:pt x="682294" y="915347"/>
                    <a:pt x="670239" y="927402"/>
                    <a:pt x="655367" y="927402"/>
                  </a:cubicBezTo>
                  <a:cubicBezTo>
                    <a:pt x="640496" y="927402"/>
                    <a:pt x="628440" y="915347"/>
                    <a:pt x="628440" y="900475"/>
                  </a:cubicBezTo>
                  <a:cubicBezTo>
                    <a:pt x="628440" y="885604"/>
                    <a:pt x="640496" y="873548"/>
                    <a:pt x="655367" y="873548"/>
                  </a:cubicBezTo>
                  <a:close/>
                  <a:moveTo>
                    <a:pt x="565594" y="873548"/>
                  </a:moveTo>
                  <a:cubicBezTo>
                    <a:pt x="580466" y="873548"/>
                    <a:pt x="592521" y="885604"/>
                    <a:pt x="592521" y="900475"/>
                  </a:cubicBezTo>
                  <a:cubicBezTo>
                    <a:pt x="592521" y="915347"/>
                    <a:pt x="580466" y="927402"/>
                    <a:pt x="565594" y="927402"/>
                  </a:cubicBezTo>
                  <a:cubicBezTo>
                    <a:pt x="550723" y="927402"/>
                    <a:pt x="538667" y="915347"/>
                    <a:pt x="538667" y="900475"/>
                  </a:cubicBezTo>
                  <a:cubicBezTo>
                    <a:pt x="538667" y="885604"/>
                    <a:pt x="550723" y="873548"/>
                    <a:pt x="565594" y="873548"/>
                  </a:cubicBezTo>
                  <a:close/>
                  <a:moveTo>
                    <a:pt x="386048" y="873548"/>
                  </a:moveTo>
                  <a:cubicBezTo>
                    <a:pt x="400920" y="873548"/>
                    <a:pt x="412975" y="885604"/>
                    <a:pt x="412975" y="900475"/>
                  </a:cubicBezTo>
                  <a:cubicBezTo>
                    <a:pt x="412975" y="915347"/>
                    <a:pt x="400920" y="927402"/>
                    <a:pt x="386048" y="927402"/>
                  </a:cubicBezTo>
                  <a:cubicBezTo>
                    <a:pt x="371177" y="927402"/>
                    <a:pt x="359121" y="915347"/>
                    <a:pt x="359121" y="900475"/>
                  </a:cubicBezTo>
                  <a:cubicBezTo>
                    <a:pt x="359121" y="885604"/>
                    <a:pt x="371177" y="873548"/>
                    <a:pt x="386048" y="873548"/>
                  </a:cubicBezTo>
                  <a:close/>
                  <a:moveTo>
                    <a:pt x="296265" y="873548"/>
                  </a:moveTo>
                  <a:cubicBezTo>
                    <a:pt x="311137" y="873548"/>
                    <a:pt x="323192" y="885604"/>
                    <a:pt x="323192" y="900475"/>
                  </a:cubicBezTo>
                  <a:cubicBezTo>
                    <a:pt x="323192" y="915347"/>
                    <a:pt x="311137" y="927402"/>
                    <a:pt x="296265" y="927402"/>
                  </a:cubicBezTo>
                  <a:cubicBezTo>
                    <a:pt x="281394" y="927402"/>
                    <a:pt x="269338" y="915347"/>
                    <a:pt x="269338" y="900475"/>
                  </a:cubicBezTo>
                  <a:cubicBezTo>
                    <a:pt x="269338" y="885604"/>
                    <a:pt x="281394" y="873548"/>
                    <a:pt x="296265" y="873548"/>
                  </a:cubicBezTo>
                  <a:close/>
                  <a:moveTo>
                    <a:pt x="924706" y="873538"/>
                  </a:moveTo>
                  <a:cubicBezTo>
                    <a:pt x="939582" y="873538"/>
                    <a:pt x="951642" y="885598"/>
                    <a:pt x="951642" y="900475"/>
                  </a:cubicBezTo>
                  <a:cubicBezTo>
                    <a:pt x="951642" y="915351"/>
                    <a:pt x="939582" y="927411"/>
                    <a:pt x="924706" y="927411"/>
                  </a:cubicBezTo>
                  <a:cubicBezTo>
                    <a:pt x="909829" y="927411"/>
                    <a:pt x="897769" y="915351"/>
                    <a:pt x="897769" y="900475"/>
                  </a:cubicBezTo>
                  <a:cubicBezTo>
                    <a:pt x="897769" y="885598"/>
                    <a:pt x="909829" y="873538"/>
                    <a:pt x="924706" y="873538"/>
                  </a:cubicBezTo>
                  <a:close/>
                  <a:moveTo>
                    <a:pt x="834924" y="873538"/>
                  </a:moveTo>
                  <a:cubicBezTo>
                    <a:pt x="849800" y="873538"/>
                    <a:pt x="861860" y="885598"/>
                    <a:pt x="861860" y="900475"/>
                  </a:cubicBezTo>
                  <a:cubicBezTo>
                    <a:pt x="861860" y="915351"/>
                    <a:pt x="849800" y="927411"/>
                    <a:pt x="834924" y="927411"/>
                  </a:cubicBezTo>
                  <a:cubicBezTo>
                    <a:pt x="820047" y="927411"/>
                    <a:pt x="807987" y="915351"/>
                    <a:pt x="807987" y="900475"/>
                  </a:cubicBezTo>
                  <a:cubicBezTo>
                    <a:pt x="807987" y="885598"/>
                    <a:pt x="820047" y="873538"/>
                    <a:pt x="834924" y="873538"/>
                  </a:cubicBezTo>
                  <a:close/>
                  <a:moveTo>
                    <a:pt x="745151" y="873538"/>
                  </a:moveTo>
                  <a:cubicBezTo>
                    <a:pt x="760027" y="873538"/>
                    <a:pt x="772087" y="885598"/>
                    <a:pt x="772087" y="900475"/>
                  </a:cubicBezTo>
                  <a:cubicBezTo>
                    <a:pt x="772087" y="915351"/>
                    <a:pt x="760027" y="927411"/>
                    <a:pt x="745151" y="927411"/>
                  </a:cubicBezTo>
                  <a:cubicBezTo>
                    <a:pt x="730274" y="927411"/>
                    <a:pt x="718214" y="915351"/>
                    <a:pt x="718214" y="900475"/>
                  </a:cubicBezTo>
                  <a:cubicBezTo>
                    <a:pt x="718214" y="885598"/>
                    <a:pt x="730274" y="873538"/>
                    <a:pt x="745151" y="873538"/>
                  </a:cubicBezTo>
                  <a:close/>
                  <a:moveTo>
                    <a:pt x="475822" y="873538"/>
                  </a:moveTo>
                  <a:cubicBezTo>
                    <a:pt x="490698" y="873538"/>
                    <a:pt x="502758" y="885598"/>
                    <a:pt x="502758" y="900475"/>
                  </a:cubicBezTo>
                  <a:cubicBezTo>
                    <a:pt x="502758" y="915351"/>
                    <a:pt x="490698" y="927411"/>
                    <a:pt x="475822" y="927411"/>
                  </a:cubicBezTo>
                  <a:cubicBezTo>
                    <a:pt x="460945" y="927411"/>
                    <a:pt x="448885" y="915351"/>
                    <a:pt x="448885" y="900475"/>
                  </a:cubicBezTo>
                  <a:cubicBezTo>
                    <a:pt x="448885" y="885598"/>
                    <a:pt x="460945" y="873538"/>
                    <a:pt x="475822" y="873538"/>
                  </a:cubicBezTo>
                  <a:close/>
                  <a:moveTo>
                    <a:pt x="206493" y="873538"/>
                  </a:moveTo>
                  <a:cubicBezTo>
                    <a:pt x="221369" y="873538"/>
                    <a:pt x="233429" y="885598"/>
                    <a:pt x="233429" y="900475"/>
                  </a:cubicBezTo>
                  <a:cubicBezTo>
                    <a:pt x="233429" y="915351"/>
                    <a:pt x="221369" y="927411"/>
                    <a:pt x="206493" y="927411"/>
                  </a:cubicBezTo>
                  <a:cubicBezTo>
                    <a:pt x="191616" y="927411"/>
                    <a:pt x="179556" y="915351"/>
                    <a:pt x="179556" y="900475"/>
                  </a:cubicBezTo>
                  <a:cubicBezTo>
                    <a:pt x="179556" y="885598"/>
                    <a:pt x="191616" y="873538"/>
                    <a:pt x="206493" y="873538"/>
                  </a:cubicBezTo>
                  <a:close/>
                  <a:moveTo>
                    <a:pt x="116710" y="873538"/>
                  </a:moveTo>
                  <a:cubicBezTo>
                    <a:pt x="131586" y="873538"/>
                    <a:pt x="143646" y="885598"/>
                    <a:pt x="143646" y="900475"/>
                  </a:cubicBezTo>
                  <a:cubicBezTo>
                    <a:pt x="143646" y="915351"/>
                    <a:pt x="131586" y="927411"/>
                    <a:pt x="116710" y="927411"/>
                  </a:cubicBezTo>
                  <a:cubicBezTo>
                    <a:pt x="101833" y="927411"/>
                    <a:pt x="89773" y="915351"/>
                    <a:pt x="89773" y="900475"/>
                  </a:cubicBezTo>
                  <a:cubicBezTo>
                    <a:pt x="89773" y="885598"/>
                    <a:pt x="101833" y="873538"/>
                    <a:pt x="116710" y="873538"/>
                  </a:cubicBezTo>
                  <a:close/>
                  <a:moveTo>
                    <a:pt x="26937" y="873538"/>
                  </a:moveTo>
                  <a:cubicBezTo>
                    <a:pt x="41813" y="873538"/>
                    <a:pt x="53873" y="885598"/>
                    <a:pt x="53873" y="900475"/>
                  </a:cubicBezTo>
                  <a:cubicBezTo>
                    <a:pt x="53873" y="915351"/>
                    <a:pt x="41813" y="927411"/>
                    <a:pt x="26937" y="927411"/>
                  </a:cubicBezTo>
                  <a:cubicBezTo>
                    <a:pt x="12060" y="927411"/>
                    <a:pt x="0" y="915351"/>
                    <a:pt x="0" y="900475"/>
                  </a:cubicBezTo>
                  <a:cubicBezTo>
                    <a:pt x="0" y="885598"/>
                    <a:pt x="12060" y="873538"/>
                    <a:pt x="26937" y="873538"/>
                  </a:cubicBezTo>
                  <a:close/>
                  <a:moveTo>
                    <a:pt x="879815" y="829866"/>
                  </a:moveTo>
                  <a:cubicBezTo>
                    <a:pt x="894018" y="829866"/>
                    <a:pt x="905532" y="841380"/>
                    <a:pt x="905532" y="855583"/>
                  </a:cubicBezTo>
                  <a:cubicBezTo>
                    <a:pt x="905532" y="869787"/>
                    <a:pt x="894018" y="881301"/>
                    <a:pt x="879815" y="881301"/>
                  </a:cubicBezTo>
                  <a:cubicBezTo>
                    <a:pt x="865611" y="881301"/>
                    <a:pt x="854097" y="869787"/>
                    <a:pt x="854097" y="855583"/>
                  </a:cubicBezTo>
                  <a:cubicBezTo>
                    <a:pt x="854097" y="841380"/>
                    <a:pt x="865611" y="829866"/>
                    <a:pt x="879815" y="829866"/>
                  </a:cubicBezTo>
                  <a:close/>
                  <a:moveTo>
                    <a:pt x="790033" y="829866"/>
                  </a:moveTo>
                  <a:cubicBezTo>
                    <a:pt x="804236" y="829866"/>
                    <a:pt x="815750" y="841380"/>
                    <a:pt x="815750" y="855583"/>
                  </a:cubicBezTo>
                  <a:cubicBezTo>
                    <a:pt x="815750" y="869787"/>
                    <a:pt x="804236" y="881301"/>
                    <a:pt x="790033" y="881301"/>
                  </a:cubicBezTo>
                  <a:cubicBezTo>
                    <a:pt x="775829" y="881301"/>
                    <a:pt x="764315" y="869787"/>
                    <a:pt x="764315" y="855583"/>
                  </a:cubicBezTo>
                  <a:cubicBezTo>
                    <a:pt x="764315" y="841380"/>
                    <a:pt x="775829" y="829866"/>
                    <a:pt x="790033" y="829866"/>
                  </a:cubicBezTo>
                  <a:close/>
                  <a:moveTo>
                    <a:pt x="700269" y="829866"/>
                  </a:moveTo>
                  <a:cubicBezTo>
                    <a:pt x="714472" y="829866"/>
                    <a:pt x="725986" y="841380"/>
                    <a:pt x="725986" y="855583"/>
                  </a:cubicBezTo>
                  <a:cubicBezTo>
                    <a:pt x="725986" y="869787"/>
                    <a:pt x="714472" y="881301"/>
                    <a:pt x="700269" y="881301"/>
                  </a:cubicBezTo>
                  <a:cubicBezTo>
                    <a:pt x="686065" y="881301"/>
                    <a:pt x="674551" y="869787"/>
                    <a:pt x="674551" y="855583"/>
                  </a:cubicBezTo>
                  <a:cubicBezTo>
                    <a:pt x="674551" y="841380"/>
                    <a:pt x="686065" y="829866"/>
                    <a:pt x="700269" y="829866"/>
                  </a:cubicBezTo>
                  <a:close/>
                  <a:moveTo>
                    <a:pt x="610486" y="829866"/>
                  </a:moveTo>
                  <a:cubicBezTo>
                    <a:pt x="624689" y="829866"/>
                    <a:pt x="636203" y="841380"/>
                    <a:pt x="636203" y="855583"/>
                  </a:cubicBezTo>
                  <a:cubicBezTo>
                    <a:pt x="636203" y="869787"/>
                    <a:pt x="624689" y="881301"/>
                    <a:pt x="610486" y="881301"/>
                  </a:cubicBezTo>
                  <a:cubicBezTo>
                    <a:pt x="596282" y="881301"/>
                    <a:pt x="584768" y="869787"/>
                    <a:pt x="584768" y="855583"/>
                  </a:cubicBezTo>
                  <a:cubicBezTo>
                    <a:pt x="584768" y="841380"/>
                    <a:pt x="596282" y="829866"/>
                    <a:pt x="610486" y="829866"/>
                  </a:cubicBezTo>
                  <a:close/>
                  <a:moveTo>
                    <a:pt x="520703" y="829866"/>
                  </a:moveTo>
                  <a:cubicBezTo>
                    <a:pt x="534907" y="829866"/>
                    <a:pt x="546421" y="841380"/>
                    <a:pt x="546421" y="855583"/>
                  </a:cubicBezTo>
                  <a:cubicBezTo>
                    <a:pt x="546421" y="869787"/>
                    <a:pt x="534907" y="881301"/>
                    <a:pt x="520703" y="881301"/>
                  </a:cubicBezTo>
                  <a:cubicBezTo>
                    <a:pt x="506500" y="881301"/>
                    <a:pt x="494986" y="869787"/>
                    <a:pt x="494986" y="855583"/>
                  </a:cubicBezTo>
                  <a:cubicBezTo>
                    <a:pt x="494986" y="841380"/>
                    <a:pt x="506500" y="829866"/>
                    <a:pt x="520703" y="829866"/>
                  </a:cubicBezTo>
                  <a:close/>
                  <a:moveTo>
                    <a:pt x="430931" y="829866"/>
                  </a:moveTo>
                  <a:cubicBezTo>
                    <a:pt x="445134" y="829866"/>
                    <a:pt x="456648" y="841380"/>
                    <a:pt x="456648" y="855583"/>
                  </a:cubicBezTo>
                  <a:cubicBezTo>
                    <a:pt x="456648" y="869787"/>
                    <a:pt x="445134" y="881301"/>
                    <a:pt x="430931" y="881301"/>
                  </a:cubicBezTo>
                  <a:cubicBezTo>
                    <a:pt x="416727" y="881301"/>
                    <a:pt x="405213" y="869787"/>
                    <a:pt x="405213" y="855583"/>
                  </a:cubicBezTo>
                  <a:cubicBezTo>
                    <a:pt x="405213" y="841380"/>
                    <a:pt x="416727" y="829866"/>
                    <a:pt x="430931" y="829866"/>
                  </a:cubicBezTo>
                  <a:close/>
                  <a:moveTo>
                    <a:pt x="341156" y="829866"/>
                  </a:moveTo>
                  <a:cubicBezTo>
                    <a:pt x="355360" y="829866"/>
                    <a:pt x="366874" y="841380"/>
                    <a:pt x="366874" y="855583"/>
                  </a:cubicBezTo>
                  <a:cubicBezTo>
                    <a:pt x="366874" y="869787"/>
                    <a:pt x="355360" y="881301"/>
                    <a:pt x="341156" y="881301"/>
                  </a:cubicBezTo>
                  <a:cubicBezTo>
                    <a:pt x="326953" y="881301"/>
                    <a:pt x="315439" y="869787"/>
                    <a:pt x="315439" y="855583"/>
                  </a:cubicBezTo>
                  <a:cubicBezTo>
                    <a:pt x="315439" y="841380"/>
                    <a:pt x="326953" y="829866"/>
                    <a:pt x="341156" y="829866"/>
                  </a:cubicBezTo>
                  <a:close/>
                  <a:moveTo>
                    <a:pt x="251374" y="829866"/>
                  </a:moveTo>
                  <a:cubicBezTo>
                    <a:pt x="265578" y="829866"/>
                    <a:pt x="277092" y="841380"/>
                    <a:pt x="277092" y="855583"/>
                  </a:cubicBezTo>
                  <a:cubicBezTo>
                    <a:pt x="277092" y="869787"/>
                    <a:pt x="265578" y="881301"/>
                    <a:pt x="251374" y="881301"/>
                  </a:cubicBezTo>
                  <a:cubicBezTo>
                    <a:pt x="237171" y="881301"/>
                    <a:pt x="225657" y="869787"/>
                    <a:pt x="225657" y="855583"/>
                  </a:cubicBezTo>
                  <a:cubicBezTo>
                    <a:pt x="225657" y="841380"/>
                    <a:pt x="237171" y="829866"/>
                    <a:pt x="251374" y="829866"/>
                  </a:cubicBezTo>
                  <a:close/>
                  <a:moveTo>
                    <a:pt x="161601" y="829866"/>
                  </a:moveTo>
                  <a:cubicBezTo>
                    <a:pt x="175805" y="829866"/>
                    <a:pt x="187319" y="841380"/>
                    <a:pt x="187319" y="855583"/>
                  </a:cubicBezTo>
                  <a:cubicBezTo>
                    <a:pt x="187319" y="869787"/>
                    <a:pt x="175805" y="881301"/>
                    <a:pt x="161601" y="881301"/>
                  </a:cubicBezTo>
                  <a:cubicBezTo>
                    <a:pt x="147398" y="881301"/>
                    <a:pt x="135884" y="869787"/>
                    <a:pt x="135884" y="855583"/>
                  </a:cubicBezTo>
                  <a:cubicBezTo>
                    <a:pt x="135884" y="841380"/>
                    <a:pt x="147398" y="829866"/>
                    <a:pt x="161601" y="829866"/>
                  </a:cubicBezTo>
                  <a:close/>
                  <a:moveTo>
                    <a:pt x="71819" y="829866"/>
                  </a:moveTo>
                  <a:cubicBezTo>
                    <a:pt x="86022" y="829866"/>
                    <a:pt x="97536" y="841380"/>
                    <a:pt x="97536" y="855583"/>
                  </a:cubicBezTo>
                  <a:cubicBezTo>
                    <a:pt x="97536" y="869787"/>
                    <a:pt x="86022" y="881301"/>
                    <a:pt x="71819" y="881301"/>
                  </a:cubicBezTo>
                  <a:cubicBezTo>
                    <a:pt x="57615" y="881301"/>
                    <a:pt x="46101" y="869787"/>
                    <a:pt x="46101" y="855583"/>
                  </a:cubicBezTo>
                  <a:cubicBezTo>
                    <a:pt x="46101" y="841380"/>
                    <a:pt x="57615" y="829866"/>
                    <a:pt x="71819" y="829866"/>
                  </a:cubicBezTo>
                  <a:close/>
                  <a:moveTo>
                    <a:pt x="924697" y="786184"/>
                  </a:moveTo>
                  <a:cubicBezTo>
                    <a:pt x="938232" y="786184"/>
                    <a:pt x="949205" y="797157"/>
                    <a:pt x="949205" y="810692"/>
                  </a:cubicBezTo>
                  <a:cubicBezTo>
                    <a:pt x="949205" y="824227"/>
                    <a:pt x="938232" y="835200"/>
                    <a:pt x="924697" y="835200"/>
                  </a:cubicBezTo>
                  <a:cubicBezTo>
                    <a:pt x="911162" y="835200"/>
                    <a:pt x="900189" y="824227"/>
                    <a:pt x="900189" y="810692"/>
                  </a:cubicBezTo>
                  <a:cubicBezTo>
                    <a:pt x="900189" y="797157"/>
                    <a:pt x="911162" y="786184"/>
                    <a:pt x="924697" y="786184"/>
                  </a:cubicBezTo>
                  <a:close/>
                  <a:moveTo>
                    <a:pt x="834924" y="786184"/>
                  </a:moveTo>
                  <a:cubicBezTo>
                    <a:pt x="848459" y="786184"/>
                    <a:pt x="859432" y="797157"/>
                    <a:pt x="859432" y="810692"/>
                  </a:cubicBezTo>
                  <a:cubicBezTo>
                    <a:pt x="859432" y="824227"/>
                    <a:pt x="848459" y="835200"/>
                    <a:pt x="834924" y="835200"/>
                  </a:cubicBezTo>
                  <a:cubicBezTo>
                    <a:pt x="821389" y="835200"/>
                    <a:pt x="810416" y="824227"/>
                    <a:pt x="810416" y="810692"/>
                  </a:cubicBezTo>
                  <a:cubicBezTo>
                    <a:pt x="810416" y="797157"/>
                    <a:pt x="821389" y="786184"/>
                    <a:pt x="834924" y="786184"/>
                  </a:cubicBezTo>
                  <a:close/>
                  <a:moveTo>
                    <a:pt x="745150" y="786184"/>
                  </a:moveTo>
                  <a:cubicBezTo>
                    <a:pt x="758685" y="786184"/>
                    <a:pt x="769658" y="797157"/>
                    <a:pt x="769658" y="810692"/>
                  </a:cubicBezTo>
                  <a:cubicBezTo>
                    <a:pt x="769658" y="824227"/>
                    <a:pt x="758685" y="835200"/>
                    <a:pt x="745150" y="835200"/>
                  </a:cubicBezTo>
                  <a:cubicBezTo>
                    <a:pt x="731615" y="835200"/>
                    <a:pt x="720642" y="824227"/>
                    <a:pt x="720642" y="810692"/>
                  </a:cubicBezTo>
                  <a:cubicBezTo>
                    <a:pt x="720642" y="797157"/>
                    <a:pt x="731615" y="786184"/>
                    <a:pt x="745150" y="786184"/>
                  </a:cubicBezTo>
                  <a:close/>
                  <a:moveTo>
                    <a:pt x="655377" y="786184"/>
                  </a:moveTo>
                  <a:cubicBezTo>
                    <a:pt x="668912" y="786184"/>
                    <a:pt x="679885" y="797157"/>
                    <a:pt x="679885" y="810692"/>
                  </a:cubicBezTo>
                  <a:cubicBezTo>
                    <a:pt x="679885" y="824227"/>
                    <a:pt x="668912" y="835200"/>
                    <a:pt x="655377" y="835200"/>
                  </a:cubicBezTo>
                  <a:cubicBezTo>
                    <a:pt x="641842" y="835200"/>
                    <a:pt x="630869" y="824227"/>
                    <a:pt x="630869" y="810692"/>
                  </a:cubicBezTo>
                  <a:cubicBezTo>
                    <a:pt x="630869" y="797157"/>
                    <a:pt x="641842" y="786184"/>
                    <a:pt x="655377" y="786184"/>
                  </a:cubicBezTo>
                  <a:close/>
                  <a:moveTo>
                    <a:pt x="565595" y="786184"/>
                  </a:moveTo>
                  <a:cubicBezTo>
                    <a:pt x="579130" y="786184"/>
                    <a:pt x="590103" y="797157"/>
                    <a:pt x="590103" y="810692"/>
                  </a:cubicBezTo>
                  <a:cubicBezTo>
                    <a:pt x="590103" y="824227"/>
                    <a:pt x="579130" y="835200"/>
                    <a:pt x="565595" y="835200"/>
                  </a:cubicBezTo>
                  <a:cubicBezTo>
                    <a:pt x="552060" y="835200"/>
                    <a:pt x="541087" y="824227"/>
                    <a:pt x="541087" y="810692"/>
                  </a:cubicBezTo>
                  <a:cubicBezTo>
                    <a:pt x="541087" y="797157"/>
                    <a:pt x="552059" y="786184"/>
                    <a:pt x="565595" y="786184"/>
                  </a:cubicBezTo>
                  <a:close/>
                  <a:moveTo>
                    <a:pt x="475822" y="786184"/>
                  </a:moveTo>
                  <a:cubicBezTo>
                    <a:pt x="489357" y="786184"/>
                    <a:pt x="500330" y="797157"/>
                    <a:pt x="500330" y="810692"/>
                  </a:cubicBezTo>
                  <a:cubicBezTo>
                    <a:pt x="500330" y="824227"/>
                    <a:pt x="489357" y="835200"/>
                    <a:pt x="475822" y="835200"/>
                  </a:cubicBezTo>
                  <a:cubicBezTo>
                    <a:pt x="462287" y="835200"/>
                    <a:pt x="451314" y="824227"/>
                    <a:pt x="451314" y="810692"/>
                  </a:cubicBezTo>
                  <a:cubicBezTo>
                    <a:pt x="451314" y="797157"/>
                    <a:pt x="462286" y="786184"/>
                    <a:pt x="475822" y="786184"/>
                  </a:cubicBezTo>
                  <a:close/>
                  <a:moveTo>
                    <a:pt x="386048" y="786184"/>
                  </a:moveTo>
                  <a:cubicBezTo>
                    <a:pt x="399583" y="786184"/>
                    <a:pt x="410556" y="797157"/>
                    <a:pt x="410556" y="810692"/>
                  </a:cubicBezTo>
                  <a:cubicBezTo>
                    <a:pt x="410556" y="824227"/>
                    <a:pt x="399583" y="835200"/>
                    <a:pt x="386048" y="835200"/>
                  </a:cubicBezTo>
                  <a:cubicBezTo>
                    <a:pt x="372513" y="835200"/>
                    <a:pt x="361540" y="824227"/>
                    <a:pt x="361540" y="810692"/>
                  </a:cubicBezTo>
                  <a:cubicBezTo>
                    <a:pt x="361540" y="797157"/>
                    <a:pt x="372512" y="786184"/>
                    <a:pt x="386048" y="786184"/>
                  </a:cubicBezTo>
                  <a:close/>
                  <a:moveTo>
                    <a:pt x="296266" y="786184"/>
                  </a:moveTo>
                  <a:cubicBezTo>
                    <a:pt x="309801" y="786184"/>
                    <a:pt x="320774" y="797157"/>
                    <a:pt x="320774" y="810692"/>
                  </a:cubicBezTo>
                  <a:cubicBezTo>
                    <a:pt x="320774" y="824227"/>
                    <a:pt x="309801" y="835200"/>
                    <a:pt x="296266" y="835200"/>
                  </a:cubicBezTo>
                  <a:cubicBezTo>
                    <a:pt x="282731" y="835200"/>
                    <a:pt x="271758" y="824227"/>
                    <a:pt x="271758" y="810692"/>
                  </a:cubicBezTo>
                  <a:cubicBezTo>
                    <a:pt x="271758" y="797157"/>
                    <a:pt x="282731" y="786184"/>
                    <a:pt x="296266" y="786184"/>
                  </a:cubicBezTo>
                  <a:close/>
                  <a:moveTo>
                    <a:pt x="206483" y="786184"/>
                  </a:moveTo>
                  <a:cubicBezTo>
                    <a:pt x="220018" y="786184"/>
                    <a:pt x="230991" y="797157"/>
                    <a:pt x="230991" y="810692"/>
                  </a:cubicBezTo>
                  <a:cubicBezTo>
                    <a:pt x="230991" y="824227"/>
                    <a:pt x="220018" y="835200"/>
                    <a:pt x="206483" y="835200"/>
                  </a:cubicBezTo>
                  <a:cubicBezTo>
                    <a:pt x="192948" y="835200"/>
                    <a:pt x="181975" y="824227"/>
                    <a:pt x="181975" y="810692"/>
                  </a:cubicBezTo>
                  <a:cubicBezTo>
                    <a:pt x="181975" y="797157"/>
                    <a:pt x="192948" y="786184"/>
                    <a:pt x="206483" y="786184"/>
                  </a:cubicBezTo>
                  <a:close/>
                  <a:moveTo>
                    <a:pt x="116710" y="786184"/>
                  </a:moveTo>
                  <a:cubicBezTo>
                    <a:pt x="130245" y="786184"/>
                    <a:pt x="141218" y="797157"/>
                    <a:pt x="141218" y="810692"/>
                  </a:cubicBezTo>
                  <a:cubicBezTo>
                    <a:pt x="141218" y="824227"/>
                    <a:pt x="130245" y="835200"/>
                    <a:pt x="116710" y="835200"/>
                  </a:cubicBezTo>
                  <a:cubicBezTo>
                    <a:pt x="103175" y="835200"/>
                    <a:pt x="92202" y="824227"/>
                    <a:pt x="92202" y="810692"/>
                  </a:cubicBezTo>
                  <a:cubicBezTo>
                    <a:pt x="92202" y="797157"/>
                    <a:pt x="103175" y="786184"/>
                    <a:pt x="116710" y="786184"/>
                  </a:cubicBezTo>
                  <a:close/>
                  <a:moveTo>
                    <a:pt x="26937" y="786184"/>
                  </a:moveTo>
                  <a:cubicBezTo>
                    <a:pt x="40472" y="786184"/>
                    <a:pt x="51445" y="797157"/>
                    <a:pt x="51445" y="810692"/>
                  </a:cubicBezTo>
                  <a:cubicBezTo>
                    <a:pt x="51445" y="824227"/>
                    <a:pt x="40472" y="835200"/>
                    <a:pt x="26937" y="835200"/>
                  </a:cubicBezTo>
                  <a:cubicBezTo>
                    <a:pt x="13402" y="835200"/>
                    <a:pt x="2429" y="824227"/>
                    <a:pt x="2429" y="810692"/>
                  </a:cubicBezTo>
                  <a:cubicBezTo>
                    <a:pt x="2429" y="797157"/>
                    <a:pt x="13402" y="786184"/>
                    <a:pt x="26937" y="786184"/>
                  </a:cubicBezTo>
                  <a:close/>
                  <a:moveTo>
                    <a:pt x="879815" y="742503"/>
                  </a:moveTo>
                  <a:cubicBezTo>
                    <a:pt x="892682" y="742503"/>
                    <a:pt x="903113" y="752934"/>
                    <a:pt x="903113" y="765801"/>
                  </a:cubicBezTo>
                  <a:cubicBezTo>
                    <a:pt x="903113" y="778668"/>
                    <a:pt x="892682" y="789099"/>
                    <a:pt x="879815" y="789099"/>
                  </a:cubicBezTo>
                  <a:cubicBezTo>
                    <a:pt x="866948" y="789099"/>
                    <a:pt x="856517" y="778668"/>
                    <a:pt x="856517" y="765801"/>
                  </a:cubicBezTo>
                  <a:cubicBezTo>
                    <a:pt x="856517" y="752934"/>
                    <a:pt x="866948" y="742503"/>
                    <a:pt x="879815" y="742503"/>
                  </a:cubicBezTo>
                  <a:close/>
                  <a:moveTo>
                    <a:pt x="790041" y="742503"/>
                  </a:moveTo>
                  <a:cubicBezTo>
                    <a:pt x="802908" y="742503"/>
                    <a:pt x="813339" y="752934"/>
                    <a:pt x="813339" y="765801"/>
                  </a:cubicBezTo>
                  <a:cubicBezTo>
                    <a:pt x="813339" y="778668"/>
                    <a:pt x="802908" y="789099"/>
                    <a:pt x="790041" y="789099"/>
                  </a:cubicBezTo>
                  <a:cubicBezTo>
                    <a:pt x="777174" y="789099"/>
                    <a:pt x="766743" y="778668"/>
                    <a:pt x="766743" y="765801"/>
                  </a:cubicBezTo>
                  <a:cubicBezTo>
                    <a:pt x="766743" y="752934"/>
                    <a:pt x="777174" y="742503"/>
                    <a:pt x="790041" y="742503"/>
                  </a:cubicBezTo>
                  <a:close/>
                  <a:moveTo>
                    <a:pt x="700259" y="742503"/>
                  </a:moveTo>
                  <a:cubicBezTo>
                    <a:pt x="713126" y="742503"/>
                    <a:pt x="723557" y="752934"/>
                    <a:pt x="723557" y="765801"/>
                  </a:cubicBezTo>
                  <a:cubicBezTo>
                    <a:pt x="723557" y="778668"/>
                    <a:pt x="713126" y="789099"/>
                    <a:pt x="700259" y="789099"/>
                  </a:cubicBezTo>
                  <a:cubicBezTo>
                    <a:pt x="687392" y="789099"/>
                    <a:pt x="676961" y="778668"/>
                    <a:pt x="676961" y="765801"/>
                  </a:cubicBezTo>
                  <a:cubicBezTo>
                    <a:pt x="676961" y="752934"/>
                    <a:pt x="687392" y="742503"/>
                    <a:pt x="700259" y="742503"/>
                  </a:cubicBezTo>
                  <a:close/>
                  <a:moveTo>
                    <a:pt x="610486" y="742503"/>
                  </a:moveTo>
                  <a:cubicBezTo>
                    <a:pt x="623353" y="742503"/>
                    <a:pt x="633784" y="752934"/>
                    <a:pt x="633784" y="765801"/>
                  </a:cubicBezTo>
                  <a:cubicBezTo>
                    <a:pt x="633784" y="778668"/>
                    <a:pt x="623353" y="789099"/>
                    <a:pt x="610486" y="789099"/>
                  </a:cubicBezTo>
                  <a:cubicBezTo>
                    <a:pt x="597619" y="789099"/>
                    <a:pt x="587188" y="778668"/>
                    <a:pt x="587188" y="765801"/>
                  </a:cubicBezTo>
                  <a:cubicBezTo>
                    <a:pt x="587188" y="752934"/>
                    <a:pt x="597619" y="742503"/>
                    <a:pt x="610486" y="742503"/>
                  </a:cubicBezTo>
                  <a:close/>
                  <a:moveTo>
                    <a:pt x="520703" y="742503"/>
                  </a:moveTo>
                  <a:cubicBezTo>
                    <a:pt x="533570" y="742503"/>
                    <a:pt x="544001" y="752934"/>
                    <a:pt x="544001" y="765801"/>
                  </a:cubicBezTo>
                  <a:cubicBezTo>
                    <a:pt x="544001" y="778668"/>
                    <a:pt x="533570" y="789099"/>
                    <a:pt x="520703" y="789099"/>
                  </a:cubicBezTo>
                  <a:cubicBezTo>
                    <a:pt x="507836" y="789099"/>
                    <a:pt x="497405" y="778668"/>
                    <a:pt x="497405" y="765801"/>
                  </a:cubicBezTo>
                  <a:cubicBezTo>
                    <a:pt x="497405" y="752934"/>
                    <a:pt x="507836" y="742503"/>
                    <a:pt x="520703" y="742503"/>
                  </a:cubicBezTo>
                  <a:close/>
                  <a:moveTo>
                    <a:pt x="430930" y="742503"/>
                  </a:moveTo>
                  <a:cubicBezTo>
                    <a:pt x="443797" y="742503"/>
                    <a:pt x="454228" y="752934"/>
                    <a:pt x="454228" y="765801"/>
                  </a:cubicBezTo>
                  <a:cubicBezTo>
                    <a:pt x="454228" y="778668"/>
                    <a:pt x="443797" y="789099"/>
                    <a:pt x="430930" y="789099"/>
                  </a:cubicBezTo>
                  <a:cubicBezTo>
                    <a:pt x="418063" y="789099"/>
                    <a:pt x="407632" y="778668"/>
                    <a:pt x="407632" y="765801"/>
                  </a:cubicBezTo>
                  <a:cubicBezTo>
                    <a:pt x="407632" y="752934"/>
                    <a:pt x="418063" y="742503"/>
                    <a:pt x="430930" y="742503"/>
                  </a:cubicBezTo>
                  <a:close/>
                  <a:moveTo>
                    <a:pt x="341157" y="742503"/>
                  </a:moveTo>
                  <a:cubicBezTo>
                    <a:pt x="354024" y="742503"/>
                    <a:pt x="364455" y="752934"/>
                    <a:pt x="364455" y="765801"/>
                  </a:cubicBezTo>
                  <a:cubicBezTo>
                    <a:pt x="364455" y="778668"/>
                    <a:pt x="354024" y="789099"/>
                    <a:pt x="341157" y="789099"/>
                  </a:cubicBezTo>
                  <a:cubicBezTo>
                    <a:pt x="328290" y="789099"/>
                    <a:pt x="317859" y="778668"/>
                    <a:pt x="317859" y="765801"/>
                  </a:cubicBezTo>
                  <a:cubicBezTo>
                    <a:pt x="317859" y="752934"/>
                    <a:pt x="328290" y="742503"/>
                    <a:pt x="341157" y="742503"/>
                  </a:cubicBezTo>
                  <a:close/>
                  <a:moveTo>
                    <a:pt x="251384" y="742503"/>
                  </a:moveTo>
                  <a:cubicBezTo>
                    <a:pt x="264251" y="742503"/>
                    <a:pt x="274682" y="752934"/>
                    <a:pt x="274682" y="765801"/>
                  </a:cubicBezTo>
                  <a:cubicBezTo>
                    <a:pt x="274682" y="778668"/>
                    <a:pt x="264251" y="789099"/>
                    <a:pt x="251384" y="789099"/>
                  </a:cubicBezTo>
                  <a:cubicBezTo>
                    <a:pt x="238517" y="789099"/>
                    <a:pt x="228086" y="778668"/>
                    <a:pt x="228086" y="765801"/>
                  </a:cubicBezTo>
                  <a:cubicBezTo>
                    <a:pt x="228086" y="752934"/>
                    <a:pt x="238517" y="742503"/>
                    <a:pt x="251384" y="742503"/>
                  </a:cubicBezTo>
                  <a:close/>
                  <a:moveTo>
                    <a:pt x="161601" y="742503"/>
                  </a:moveTo>
                  <a:cubicBezTo>
                    <a:pt x="174468" y="742503"/>
                    <a:pt x="184899" y="752934"/>
                    <a:pt x="184899" y="765801"/>
                  </a:cubicBezTo>
                  <a:cubicBezTo>
                    <a:pt x="184899" y="778668"/>
                    <a:pt x="174468" y="789099"/>
                    <a:pt x="161601" y="789099"/>
                  </a:cubicBezTo>
                  <a:cubicBezTo>
                    <a:pt x="148734" y="789099"/>
                    <a:pt x="138303" y="778668"/>
                    <a:pt x="138303" y="765801"/>
                  </a:cubicBezTo>
                  <a:cubicBezTo>
                    <a:pt x="138303" y="752934"/>
                    <a:pt x="148734" y="742503"/>
                    <a:pt x="161601" y="742503"/>
                  </a:cubicBezTo>
                  <a:close/>
                  <a:moveTo>
                    <a:pt x="71828" y="742503"/>
                  </a:moveTo>
                  <a:cubicBezTo>
                    <a:pt x="84695" y="742503"/>
                    <a:pt x="95126" y="752934"/>
                    <a:pt x="95126" y="765801"/>
                  </a:cubicBezTo>
                  <a:cubicBezTo>
                    <a:pt x="95126" y="778668"/>
                    <a:pt x="84695" y="789099"/>
                    <a:pt x="71828" y="789099"/>
                  </a:cubicBezTo>
                  <a:cubicBezTo>
                    <a:pt x="58961" y="789099"/>
                    <a:pt x="48530" y="778668"/>
                    <a:pt x="48530" y="765801"/>
                  </a:cubicBezTo>
                  <a:cubicBezTo>
                    <a:pt x="48530" y="752934"/>
                    <a:pt x="58961" y="742503"/>
                    <a:pt x="71828" y="742503"/>
                  </a:cubicBezTo>
                  <a:close/>
                  <a:moveTo>
                    <a:pt x="296266" y="698831"/>
                  </a:moveTo>
                  <a:cubicBezTo>
                    <a:pt x="308460" y="698831"/>
                    <a:pt x="318345" y="708716"/>
                    <a:pt x="318345" y="720910"/>
                  </a:cubicBezTo>
                  <a:cubicBezTo>
                    <a:pt x="318345" y="733104"/>
                    <a:pt x="308460" y="742989"/>
                    <a:pt x="296266" y="742989"/>
                  </a:cubicBezTo>
                  <a:cubicBezTo>
                    <a:pt x="284072" y="742989"/>
                    <a:pt x="274187" y="733104"/>
                    <a:pt x="274187" y="720910"/>
                  </a:cubicBezTo>
                  <a:cubicBezTo>
                    <a:pt x="274187" y="708716"/>
                    <a:pt x="284072" y="698831"/>
                    <a:pt x="296266" y="698831"/>
                  </a:cubicBezTo>
                  <a:close/>
                  <a:moveTo>
                    <a:pt x="924696" y="698821"/>
                  </a:moveTo>
                  <a:cubicBezTo>
                    <a:pt x="936896" y="698821"/>
                    <a:pt x="946785" y="708710"/>
                    <a:pt x="946785" y="720909"/>
                  </a:cubicBezTo>
                  <a:cubicBezTo>
                    <a:pt x="946785" y="733109"/>
                    <a:pt x="936896" y="742998"/>
                    <a:pt x="924696" y="742998"/>
                  </a:cubicBezTo>
                  <a:cubicBezTo>
                    <a:pt x="912497" y="742998"/>
                    <a:pt x="902608" y="733109"/>
                    <a:pt x="902608" y="720909"/>
                  </a:cubicBezTo>
                  <a:cubicBezTo>
                    <a:pt x="902608" y="708710"/>
                    <a:pt x="912497" y="698821"/>
                    <a:pt x="924696" y="698821"/>
                  </a:cubicBezTo>
                  <a:close/>
                  <a:moveTo>
                    <a:pt x="834923" y="698821"/>
                  </a:moveTo>
                  <a:cubicBezTo>
                    <a:pt x="847123" y="698821"/>
                    <a:pt x="857012" y="708710"/>
                    <a:pt x="857012" y="720909"/>
                  </a:cubicBezTo>
                  <a:cubicBezTo>
                    <a:pt x="857012" y="733109"/>
                    <a:pt x="847123" y="742998"/>
                    <a:pt x="834923" y="742998"/>
                  </a:cubicBezTo>
                  <a:cubicBezTo>
                    <a:pt x="822724" y="742998"/>
                    <a:pt x="812835" y="733109"/>
                    <a:pt x="812835" y="720909"/>
                  </a:cubicBezTo>
                  <a:cubicBezTo>
                    <a:pt x="812835" y="708710"/>
                    <a:pt x="822724" y="698821"/>
                    <a:pt x="834923" y="698821"/>
                  </a:cubicBezTo>
                  <a:close/>
                  <a:moveTo>
                    <a:pt x="745151" y="698821"/>
                  </a:moveTo>
                  <a:cubicBezTo>
                    <a:pt x="757350" y="698821"/>
                    <a:pt x="767239" y="708710"/>
                    <a:pt x="767239" y="720909"/>
                  </a:cubicBezTo>
                  <a:cubicBezTo>
                    <a:pt x="767239" y="733109"/>
                    <a:pt x="757350" y="742998"/>
                    <a:pt x="745151" y="742998"/>
                  </a:cubicBezTo>
                  <a:cubicBezTo>
                    <a:pt x="732951" y="742998"/>
                    <a:pt x="723062" y="733109"/>
                    <a:pt x="723062" y="720909"/>
                  </a:cubicBezTo>
                  <a:cubicBezTo>
                    <a:pt x="723062" y="708710"/>
                    <a:pt x="732951" y="698821"/>
                    <a:pt x="745151" y="698821"/>
                  </a:cubicBezTo>
                  <a:close/>
                  <a:moveTo>
                    <a:pt x="655367" y="698821"/>
                  </a:moveTo>
                  <a:cubicBezTo>
                    <a:pt x="667567" y="698821"/>
                    <a:pt x="677456" y="708710"/>
                    <a:pt x="677456" y="720909"/>
                  </a:cubicBezTo>
                  <a:cubicBezTo>
                    <a:pt x="677456" y="733109"/>
                    <a:pt x="667567" y="742998"/>
                    <a:pt x="655367" y="742998"/>
                  </a:cubicBezTo>
                  <a:cubicBezTo>
                    <a:pt x="643168" y="742998"/>
                    <a:pt x="633279" y="733109"/>
                    <a:pt x="633279" y="720909"/>
                  </a:cubicBezTo>
                  <a:cubicBezTo>
                    <a:pt x="633279" y="708710"/>
                    <a:pt x="643168" y="698821"/>
                    <a:pt x="655367" y="698821"/>
                  </a:cubicBezTo>
                  <a:close/>
                  <a:moveTo>
                    <a:pt x="565604" y="698821"/>
                  </a:moveTo>
                  <a:cubicBezTo>
                    <a:pt x="577804" y="698821"/>
                    <a:pt x="587693" y="708710"/>
                    <a:pt x="587693" y="720909"/>
                  </a:cubicBezTo>
                  <a:cubicBezTo>
                    <a:pt x="587693" y="733109"/>
                    <a:pt x="577804" y="742998"/>
                    <a:pt x="565604" y="742998"/>
                  </a:cubicBezTo>
                  <a:cubicBezTo>
                    <a:pt x="553405" y="742998"/>
                    <a:pt x="543516" y="733109"/>
                    <a:pt x="543516" y="720909"/>
                  </a:cubicBezTo>
                  <a:cubicBezTo>
                    <a:pt x="543516" y="708710"/>
                    <a:pt x="553405" y="698821"/>
                    <a:pt x="565604" y="698821"/>
                  </a:cubicBezTo>
                  <a:close/>
                  <a:moveTo>
                    <a:pt x="475821" y="698821"/>
                  </a:moveTo>
                  <a:cubicBezTo>
                    <a:pt x="488021" y="698821"/>
                    <a:pt x="497910" y="708710"/>
                    <a:pt x="497910" y="720909"/>
                  </a:cubicBezTo>
                  <a:cubicBezTo>
                    <a:pt x="497910" y="733109"/>
                    <a:pt x="488021" y="742998"/>
                    <a:pt x="475821" y="742998"/>
                  </a:cubicBezTo>
                  <a:cubicBezTo>
                    <a:pt x="463622" y="742998"/>
                    <a:pt x="453733" y="733109"/>
                    <a:pt x="453733" y="720909"/>
                  </a:cubicBezTo>
                  <a:cubicBezTo>
                    <a:pt x="453733" y="708710"/>
                    <a:pt x="463622" y="698821"/>
                    <a:pt x="475821" y="698821"/>
                  </a:cubicBezTo>
                  <a:close/>
                  <a:moveTo>
                    <a:pt x="386038" y="698821"/>
                  </a:moveTo>
                  <a:cubicBezTo>
                    <a:pt x="398238" y="698821"/>
                    <a:pt x="408127" y="708710"/>
                    <a:pt x="408127" y="720909"/>
                  </a:cubicBezTo>
                  <a:cubicBezTo>
                    <a:pt x="408127" y="733109"/>
                    <a:pt x="398238" y="742998"/>
                    <a:pt x="386038" y="742998"/>
                  </a:cubicBezTo>
                  <a:cubicBezTo>
                    <a:pt x="373839" y="742998"/>
                    <a:pt x="363950" y="733109"/>
                    <a:pt x="363950" y="720909"/>
                  </a:cubicBezTo>
                  <a:cubicBezTo>
                    <a:pt x="363950" y="708710"/>
                    <a:pt x="373839" y="698821"/>
                    <a:pt x="386038" y="698821"/>
                  </a:cubicBezTo>
                  <a:close/>
                  <a:moveTo>
                    <a:pt x="206492" y="698821"/>
                  </a:moveTo>
                  <a:cubicBezTo>
                    <a:pt x="218692" y="698821"/>
                    <a:pt x="228581" y="708710"/>
                    <a:pt x="228581" y="720909"/>
                  </a:cubicBezTo>
                  <a:cubicBezTo>
                    <a:pt x="228581" y="733109"/>
                    <a:pt x="218692" y="742998"/>
                    <a:pt x="206492" y="742998"/>
                  </a:cubicBezTo>
                  <a:cubicBezTo>
                    <a:pt x="194293" y="742998"/>
                    <a:pt x="184404" y="733109"/>
                    <a:pt x="184404" y="720909"/>
                  </a:cubicBezTo>
                  <a:cubicBezTo>
                    <a:pt x="184404" y="708710"/>
                    <a:pt x="194293" y="698821"/>
                    <a:pt x="206492" y="698821"/>
                  </a:cubicBezTo>
                  <a:close/>
                  <a:moveTo>
                    <a:pt x="116719" y="698821"/>
                  </a:moveTo>
                  <a:cubicBezTo>
                    <a:pt x="128919" y="698821"/>
                    <a:pt x="138808" y="708710"/>
                    <a:pt x="138808" y="720909"/>
                  </a:cubicBezTo>
                  <a:cubicBezTo>
                    <a:pt x="138808" y="733109"/>
                    <a:pt x="128919" y="742998"/>
                    <a:pt x="116719" y="742998"/>
                  </a:cubicBezTo>
                  <a:cubicBezTo>
                    <a:pt x="104520" y="742998"/>
                    <a:pt x="94631" y="733109"/>
                    <a:pt x="94631" y="720909"/>
                  </a:cubicBezTo>
                  <a:cubicBezTo>
                    <a:pt x="94631" y="708710"/>
                    <a:pt x="104520" y="698821"/>
                    <a:pt x="116719" y="698821"/>
                  </a:cubicBezTo>
                  <a:close/>
                  <a:moveTo>
                    <a:pt x="26936" y="698821"/>
                  </a:moveTo>
                  <a:cubicBezTo>
                    <a:pt x="39136" y="698821"/>
                    <a:pt x="49025" y="708710"/>
                    <a:pt x="49025" y="720909"/>
                  </a:cubicBezTo>
                  <a:cubicBezTo>
                    <a:pt x="49025" y="733109"/>
                    <a:pt x="39136" y="742998"/>
                    <a:pt x="26936" y="742998"/>
                  </a:cubicBezTo>
                  <a:cubicBezTo>
                    <a:pt x="14737" y="742998"/>
                    <a:pt x="4848" y="733109"/>
                    <a:pt x="4848" y="720909"/>
                  </a:cubicBezTo>
                  <a:cubicBezTo>
                    <a:pt x="4848" y="708710"/>
                    <a:pt x="14737" y="698821"/>
                    <a:pt x="26936" y="698821"/>
                  </a:cubicBezTo>
                  <a:close/>
                  <a:moveTo>
                    <a:pt x="879814" y="655158"/>
                  </a:moveTo>
                  <a:cubicBezTo>
                    <a:pt x="891340" y="655158"/>
                    <a:pt x="900684" y="664501"/>
                    <a:pt x="900684" y="676027"/>
                  </a:cubicBezTo>
                  <a:cubicBezTo>
                    <a:pt x="900684" y="687553"/>
                    <a:pt x="891340" y="696897"/>
                    <a:pt x="879814" y="696897"/>
                  </a:cubicBezTo>
                  <a:cubicBezTo>
                    <a:pt x="868288" y="696897"/>
                    <a:pt x="858945" y="687553"/>
                    <a:pt x="858945" y="676027"/>
                  </a:cubicBezTo>
                  <a:cubicBezTo>
                    <a:pt x="858945" y="664502"/>
                    <a:pt x="868288" y="655158"/>
                    <a:pt x="879814" y="655158"/>
                  </a:cubicBezTo>
                  <a:close/>
                  <a:moveTo>
                    <a:pt x="700259" y="655158"/>
                  </a:moveTo>
                  <a:cubicBezTo>
                    <a:pt x="711785" y="655158"/>
                    <a:pt x="721129" y="664501"/>
                    <a:pt x="721129" y="676027"/>
                  </a:cubicBezTo>
                  <a:cubicBezTo>
                    <a:pt x="721129" y="687553"/>
                    <a:pt x="711785" y="696897"/>
                    <a:pt x="700259" y="696897"/>
                  </a:cubicBezTo>
                  <a:cubicBezTo>
                    <a:pt x="688734" y="696897"/>
                    <a:pt x="679390" y="687553"/>
                    <a:pt x="679390" y="676027"/>
                  </a:cubicBezTo>
                  <a:cubicBezTo>
                    <a:pt x="679390" y="664502"/>
                    <a:pt x="688733" y="655158"/>
                    <a:pt x="700259" y="655158"/>
                  </a:cubicBezTo>
                  <a:close/>
                  <a:moveTo>
                    <a:pt x="610486" y="655158"/>
                  </a:moveTo>
                  <a:cubicBezTo>
                    <a:pt x="622012" y="655158"/>
                    <a:pt x="631356" y="664501"/>
                    <a:pt x="631356" y="676027"/>
                  </a:cubicBezTo>
                  <a:cubicBezTo>
                    <a:pt x="631356" y="687553"/>
                    <a:pt x="622012" y="696897"/>
                    <a:pt x="610486" y="696897"/>
                  </a:cubicBezTo>
                  <a:cubicBezTo>
                    <a:pt x="598960" y="696897"/>
                    <a:pt x="589617" y="687553"/>
                    <a:pt x="589617" y="676027"/>
                  </a:cubicBezTo>
                  <a:cubicBezTo>
                    <a:pt x="589617" y="664502"/>
                    <a:pt x="598960" y="655158"/>
                    <a:pt x="610486" y="655158"/>
                  </a:cubicBezTo>
                  <a:close/>
                  <a:moveTo>
                    <a:pt x="430930" y="655158"/>
                  </a:moveTo>
                  <a:cubicBezTo>
                    <a:pt x="442456" y="655158"/>
                    <a:pt x="451800" y="664501"/>
                    <a:pt x="451800" y="676027"/>
                  </a:cubicBezTo>
                  <a:cubicBezTo>
                    <a:pt x="451800" y="687553"/>
                    <a:pt x="442456" y="696897"/>
                    <a:pt x="430930" y="696897"/>
                  </a:cubicBezTo>
                  <a:cubicBezTo>
                    <a:pt x="419404" y="696897"/>
                    <a:pt x="410061" y="687553"/>
                    <a:pt x="410061" y="676027"/>
                  </a:cubicBezTo>
                  <a:cubicBezTo>
                    <a:pt x="410061" y="664502"/>
                    <a:pt x="419404" y="655158"/>
                    <a:pt x="430930" y="655158"/>
                  </a:cubicBezTo>
                  <a:close/>
                  <a:moveTo>
                    <a:pt x="341157" y="655158"/>
                  </a:moveTo>
                  <a:cubicBezTo>
                    <a:pt x="352683" y="655158"/>
                    <a:pt x="362027" y="664501"/>
                    <a:pt x="362027" y="676027"/>
                  </a:cubicBezTo>
                  <a:cubicBezTo>
                    <a:pt x="362027" y="687553"/>
                    <a:pt x="352683" y="696897"/>
                    <a:pt x="341157" y="696897"/>
                  </a:cubicBezTo>
                  <a:cubicBezTo>
                    <a:pt x="329631" y="696897"/>
                    <a:pt x="320288" y="687553"/>
                    <a:pt x="320288" y="676027"/>
                  </a:cubicBezTo>
                  <a:cubicBezTo>
                    <a:pt x="320288" y="664502"/>
                    <a:pt x="329631" y="655158"/>
                    <a:pt x="341157" y="655158"/>
                  </a:cubicBezTo>
                  <a:close/>
                  <a:moveTo>
                    <a:pt x="251374" y="655158"/>
                  </a:moveTo>
                  <a:cubicBezTo>
                    <a:pt x="262900" y="655158"/>
                    <a:pt x="272244" y="664501"/>
                    <a:pt x="272244" y="676027"/>
                  </a:cubicBezTo>
                  <a:cubicBezTo>
                    <a:pt x="272244" y="687553"/>
                    <a:pt x="262900" y="696897"/>
                    <a:pt x="251374" y="696897"/>
                  </a:cubicBezTo>
                  <a:cubicBezTo>
                    <a:pt x="239848" y="696897"/>
                    <a:pt x="230505" y="687553"/>
                    <a:pt x="230505" y="676027"/>
                  </a:cubicBezTo>
                  <a:cubicBezTo>
                    <a:pt x="230505" y="664502"/>
                    <a:pt x="239848" y="655158"/>
                    <a:pt x="251374" y="655158"/>
                  </a:cubicBezTo>
                  <a:close/>
                  <a:moveTo>
                    <a:pt x="161601" y="655158"/>
                  </a:moveTo>
                  <a:cubicBezTo>
                    <a:pt x="173127" y="655158"/>
                    <a:pt x="182471" y="664501"/>
                    <a:pt x="182471" y="676027"/>
                  </a:cubicBezTo>
                  <a:cubicBezTo>
                    <a:pt x="182471" y="687553"/>
                    <a:pt x="173127" y="696897"/>
                    <a:pt x="161601" y="696897"/>
                  </a:cubicBezTo>
                  <a:cubicBezTo>
                    <a:pt x="150075" y="696897"/>
                    <a:pt x="140732" y="687553"/>
                    <a:pt x="140732" y="676027"/>
                  </a:cubicBezTo>
                  <a:cubicBezTo>
                    <a:pt x="140732" y="664502"/>
                    <a:pt x="150075" y="655158"/>
                    <a:pt x="161601" y="655158"/>
                  </a:cubicBezTo>
                  <a:close/>
                  <a:moveTo>
                    <a:pt x="71828" y="655158"/>
                  </a:moveTo>
                  <a:cubicBezTo>
                    <a:pt x="83354" y="655158"/>
                    <a:pt x="92698" y="664501"/>
                    <a:pt x="92698" y="676027"/>
                  </a:cubicBezTo>
                  <a:cubicBezTo>
                    <a:pt x="92698" y="687553"/>
                    <a:pt x="83354" y="696897"/>
                    <a:pt x="71828" y="696897"/>
                  </a:cubicBezTo>
                  <a:cubicBezTo>
                    <a:pt x="60302" y="696897"/>
                    <a:pt x="50959" y="687553"/>
                    <a:pt x="50959" y="676027"/>
                  </a:cubicBezTo>
                  <a:cubicBezTo>
                    <a:pt x="50959" y="664502"/>
                    <a:pt x="60302" y="655158"/>
                    <a:pt x="71828" y="655158"/>
                  </a:cubicBezTo>
                  <a:close/>
                  <a:moveTo>
                    <a:pt x="790042" y="655149"/>
                  </a:moveTo>
                  <a:cubicBezTo>
                    <a:pt x="801573" y="655149"/>
                    <a:pt x="810921" y="664497"/>
                    <a:pt x="810921" y="676028"/>
                  </a:cubicBezTo>
                  <a:cubicBezTo>
                    <a:pt x="810921" y="687559"/>
                    <a:pt x="801573" y="696907"/>
                    <a:pt x="790042" y="696907"/>
                  </a:cubicBezTo>
                  <a:cubicBezTo>
                    <a:pt x="778511" y="696907"/>
                    <a:pt x="769163" y="687559"/>
                    <a:pt x="769163" y="676028"/>
                  </a:cubicBezTo>
                  <a:cubicBezTo>
                    <a:pt x="769163" y="664497"/>
                    <a:pt x="778511" y="655149"/>
                    <a:pt x="790042" y="655149"/>
                  </a:cubicBezTo>
                  <a:close/>
                  <a:moveTo>
                    <a:pt x="520703" y="655149"/>
                  </a:moveTo>
                  <a:cubicBezTo>
                    <a:pt x="532234" y="655149"/>
                    <a:pt x="541582" y="664497"/>
                    <a:pt x="541582" y="676028"/>
                  </a:cubicBezTo>
                  <a:cubicBezTo>
                    <a:pt x="541582" y="687559"/>
                    <a:pt x="532234" y="696907"/>
                    <a:pt x="520703" y="696907"/>
                  </a:cubicBezTo>
                  <a:cubicBezTo>
                    <a:pt x="509172" y="696907"/>
                    <a:pt x="499824" y="687559"/>
                    <a:pt x="499824" y="676028"/>
                  </a:cubicBezTo>
                  <a:cubicBezTo>
                    <a:pt x="499824" y="664497"/>
                    <a:pt x="509172" y="655149"/>
                    <a:pt x="520703" y="655149"/>
                  </a:cubicBezTo>
                  <a:close/>
                  <a:moveTo>
                    <a:pt x="924706" y="611477"/>
                  </a:moveTo>
                  <a:cubicBezTo>
                    <a:pt x="935563" y="611477"/>
                    <a:pt x="944365" y="620279"/>
                    <a:pt x="944365" y="631137"/>
                  </a:cubicBezTo>
                  <a:cubicBezTo>
                    <a:pt x="944365" y="641994"/>
                    <a:pt x="935563" y="650796"/>
                    <a:pt x="924706" y="650796"/>
                  </a:cubicBezTo>
                  <a:cubicBezTo>
                    <a:pt x="913848" y="650796"/>
                    <a:pt x="905046" y="641994"/>
                    <a:pt x="905046" y="631137"/>
                  </a:cubicBezTo>
                  <a:cubicBezTo>
                    <a:pt x="905046" y="620279"/>
                    <a:pt x="913848" y="611477"/>
                    <a:pt x="924706" y="611477"/>
                  </a:cubicBezTo>
                  <a:close/>
                  <a:moveTo>
                    <a:pt x="834924" y="611477"/>
                  </a:moveTo>
                  <a:cubicBezTo>
                    <a:pt x="845781" y="611477"/>
                    <a:pt x="854583" y="620279"/>
                    <a:pt x="854583" y="631137"/>
                  </a:cubicBezTo>
                  <a:cubicBezTo>
                    <a:pt x="854583" y="641994"/>
                    <a:pt x="845781" y="650796"/>
                    <a:pt x="834924" y="650796"/>
                  </a:cubicBezTo>
                  <a:cubicBezTo>
                    <a:pt x="824066" y="650796"/>
                    <a:pt x="815264" y="641994"/>
                    <a:pt x="815264" y="631137"/>
                  </a:cubicBezTo>
                  <a:cubicBezTo>
                    <a:pt x="815264" y="620279"/>
                    <a:pt x="824066" y="611477"/>
                    <a:pt x="834924" y="611477"/>
                  </a:cubicBezTo>
                  <a:close/>
                  <a:moveTo>
                    <a:pt x="745151" y="611477"/>
                  </a:moveTo>
                  <a:cubicBezTo>
                    <a:pt x="756008" y="611477"/>
                    <a:pt x="764810" y="620279"/>
                    <a:pt x="764810" y="631137"/>
                  </a:cubicBezTo>
                  <a:cubicBezTo>
                    <a:pt x="764810" y="641994"/>
                    <a:pt x="756008" y="650796"/>
                    <a:pt x="745151" y="650796"/>
                  </a:cubicBezTo>
                  <a:cubicBezTo>
                    <a:pt x="734293" y="650796"/>
                    <a:pt x="725491" y="641994"/>
                    <a:pt x="725491" y="631137"/>
                  </a:cubicBezTo>
                  <a:cubicBezTo>
                    <a:pt x="725491" y="620279"/>
                    <a:pt x="734293" y="611477"/>
                    <a:pt x="745151" y="611477"/>
                  </a:cubicBezTo>
                  <a:close/>
                  <a:moveTo>
                    <a:pt x="655368" y="611477"/>
                  </a:moveTo>
                  <a:cubicBezTo>
                    <a:pt x="666225" y="611477"/>
                    <a:pt x="675027" y="620279"/>
                    <a:pt x="675027" y="631137"/>
                  </a:cubicBezTo>
                  <a:cubicBezTo>
                    <a:pt x="675027" y="641994"/>
                    <a:pt x="666225" y="650796"/>
                    <a:pt x="655368" y="650796"/>
                  </a:cubicBezTo>
                  <a:cubicBezTo>
                    <a:pt x="644510" y="650796"/>
                    <a:pt x="635708" y="641994"/>
                    <a:pt x="635708" y="631137"/>
                  </a:cubicBezTo>
                  <a:cubicBezTo>
                    <a:pt x="635708" y="620279"/>
                    <a:pt x="644510" y="611477"/>
                    <a:pt x="655368" y="611477"/>
                  </a:cubicBezTo>
                  <a:close/>
                  <a:moveTo>
                    <a:pt x="565595" y="611477"/>
                  </a:moveTo>
                  <a:cubicBezTo>
                    <a:pt x="576452" y="611477"/>
                    <a:pt x="585254" y="620279"/>
                    <a:pt x="585254" y="631137"/>
                  </a:cubicBezTo>
                  <a:cubicBezTo>
                    <a:pt x="585254" y="641994"/>
                    <a:pt x="576452" y="650796"/>
                    <a:pt x="565595" y="650796"/>
                  </a:cubicBezTo>
                  <a:cubicBezTo>
                    <a:pt x="554737" y="650796"/>
                    <a:pt x="545935" y="641994"/>
                    <a:pt x="545935" y="631137"/>
                  </a:cubicBezTo>
                  <a:cubicBezTo>
                    <a:pt x="545935" y="620279"/>
                    <a:pt x="554737" y="611477"/>
                    <a:pt x="565595" y="611477"/>
                  </a:cubicBezTo>
                  <a:close/>
                  <a:moveTo>
                    <a:pt x="475822" y="611477"/>
                  </a:moveTo>
                  <a:cubicBezTo>
                    <a:pt x="486679" y="611477"/>
                    <a:pt x="495481" y="620279"/>
                    <a:pt x="495481" y="631137"/>
                  </a:cubicBezTo>
                  <a:cubicBezTo>
                    <a:pt x="495481" y="641994"/>
                    <a:pt x="486679" y="650796"/>
                    <a:pt x="475822" y="650796"/>
                  </a:cubicBezTo>
                  <a:cubicBezTo>
                    <a:pt x="464964" y="650796"/>
                    <a:pt x="456162" y="641994"/>
                    <a:pt x="456162" y="631137"/>
                  </a:cubicBezTo>
                  <a:cubicBezTo>
                    <a:pt x="456162" y="620279"/>
                    <a:pt x="464964" y="611477"/>
                    <a:pt x="475822" y="611477"/>
                  </a:cubicBezTo>
                  <a:close/>
                  <a:moveTo>
                    <a:pt x="386049" y="611477"/>
                  </a:moveTo>
                  <a:cubicBezTo>
                    <a:pt x="396906" y="611477"/>
                    <a:pt x="405708" y="620279"/>
                    <a:pt x="405708" y="631137"/>
                  </a:cubicBezTo>
                  <a:cubicBezTo>
                    <a:pt x="405708" y="641994"/>
                    <a:pt x="396906" y="650796"/>
                    <a:pt x="386049" y="650796"/>
                  </a:cubicBezTo>
                  <a:cubicBezTo>
                    <a:pt x="375191" y="650796"/>
                    <a:pt x="366389" y="641994"/>
                    <a:pt x="366389" y="631137"/>
                  </a:cubicBezTo>
                  <a:cubicBezTo>
                    <a:pt x="366389" y="620279"/>
                    <a:pt x="375191" y="611477"/>
                    <a:pt x="386049" y="611477"/>
                  </a:cubicBezTo>
                  <a:close/>
                  <a:moveTo>
                    <a:pt x="296266" y="611477"/>
                  </a:moveTo>
                  <a:cubicBezTo>
                    <a:pt x="307123" y="611477"/>
                    <a:pt x="315925" y="620279"/>
                    <a:pt x="315925" y="631137"/>
                  </a:cubicBezTo>
                  <a:cubicBezTo>
                    <a:pt x="315925" y="641994"/>
                    <a:pt x="307123" y="650796"/>
                    <a:pt x="296266" y="650796"/>
                  </a:cubicBezTo>
                  <a:cubicBezTo>
                    <a:pt x="285408" y="650796"/>
                    <a:pt x="276606" y="641994"/>
                    <a:pt x="276606" y="631137"/>
                  </a:cubicBezTo>
                  <a:cubicBezTo>
                    <a:pt x="276606" y="620279"/>
                    <a:pt x="285408" y="611477"/>
                    <a:pt x="296266" y="611477"/>
                  </a:cubicBezTo>
                  <a:close/>
                  <a:moveTo>
                    <a:pt x="206493" y="611477"/>
                  </a:moveTo>
                  <a:cubicBezTo>
                    <a:pt x="217350" y="611477"/>
                    <a:pt x="226152" y="620279"/>
                    <a:pt x="226152" y="631137"/>
                  </a:cubicBezTo>
                  <a:cubicBezTo>
                    <a:pt x="226152" y="641994"/>
                    <a:pt x="217350" y="650796"/>
                    <a:pt x="206493" y="650796"/>
                  </a:cubicBezTo>
                  <a:cubicBezTo>
                    <a:pt x="195635" y="650796"/>
                    <a:pt x="186833" y="641994"/>
                    <a:pt x="186833" y="631137"/>
                  </a:cubicBezTo>
                  <a:cubicBezTo>
                    <a:pt x="186833" y="620279"/>
                    <a:pt x="195635" y="611477"/>
                    <a:pt x="206493" y="611477"/>
                  </a:cubicBezTo>
                  <a:close/>
                  <a:moveTo>
                    <a:pt x="116710" y="611477"/>
                  </a:moveTo>
                  <a:cubicBezTo>
                    <a:pt x="127567" y="611477"/>
                    <a:pt x="136369" y="620279"/>
                    <a:pt x="136369" y="631137"/>
                  </a:cubicBezTo>
                  <a:cubicBezTo>
                    <a:pt x="136369" y="641994"/>
                    <a:pt x="127567" y="650796"/>
                    <a:pt x="116710" y="650796"/>
                  </a:cubicBezTo>
                  <a:cubicBezTo>
                    <a:pt x="105852" y="650796"/>
                    <a:pt x="97050" y="641994"/>
                    <a:pt x="97050" y="631137"/>
                  </a:cubicBezTo>
                  <a:cubicBezTo>
                    <a:pt x="97050" y="620279"/>
                    <a:pt x="105852" y="611477"/>
                    <a:pt x="116710" y="611477"/>
                  </a:cubicBezTo>
                  <a:close/>
                  <a:moveTo>
                    <a:pt x="26937" y="611477"/>
                  </a:moveTo>
                  <a:cubicBezTo>
                    <a:pt x="37794" y="611477"/>
                    <a:pt x="46596" y="620279"/>
                    <a:pt x="46596" y="631137"/>
                  </a:cubicBezTo>
                  <a:cubicBezTo>
                    <a:pt x="46596" y="641994"/>
                    <a:pt x="37794" y="650796"/>
                    <a:pt x="26937" y="650796"/>
                  </a:cubicBezTo>
                  <a:cubicBezTo>
                    <a:pt x="16079" y="650796"/>
                    <a:pt x="7277" y="641994"/>
                    <a:pt x="7277" y="631137"/>
                  </a:cubicBezTo>
                  <a:cubicBezTo>
                    <a:pt x="7277" y="620279"/>
                    <a:pt x="16079" y="611477"/>
                    <a:pt x="26937" y="611477"/>
                  </a:cubicBezTo>
                  <a:close/>
                  <a:moveTo>
                    <a:pt x="879815" y="567805"/>
                  </a:moveTo>
                  <a:cubicBezTo>
                    <a:pt x="890005" y="567805"/>
                    <a:pt x="898265" y="576065"/>
                    <a:pt x="898265" y="586255"/>
                  </a:cubicBezTo>
                  <a:cubicBezTo>
                    <a:pt x="898265" y="596445"/>
                    <a:pt x="890005" y="604705"/>
                    <a:pt x="879815" y="604705"/>
                  </a:cubicBezTo>
                  <a:cubicBezTo>
                    <a:pt x="869625" y="604705"/>
                    <a:pt x="861365" y="596444"/>
                    <a:pt x="861365" y="586255"/>
                  </a:cubicBezTo>
                  <a:cubicBezTo>
                    <a:pt x="861365" y="576065"/>
                    <a:pt x="869625" y="567805"/>
                    <a:pt x="879815" y="567805"/>
                  </a:cubicBezTo>
                  <a:close/>
                  <a:moveTo>
                    <a:pt x="790032" y="567805"/>
                  </a:moveTo>
                  <a:cubicBezTo>
                    <a:pt x="800222" y="567805"/>
                    <a:pt x="808482" y="576065"/>
                    <a:pt x="808482" y="586255"/>
                  </a:cubicBezTo>
                  <a:cubicBezTo>
                    <a:pt x="808482" y="596445"/>
                    <a:pt x="800222" y="604705"/>
                    <a:pt x="790032" y="604705"/>
                  </a:cubicBezTo>
                  <a:cubicBezTo>
                    <a:pt x="779842" y="604705"/>
                    <a:pt x="771582" y="596444"/>
                    <a:pt x="771582" y="586255"/>
                  </a:cubicBezTo>
                  <a:cubicBezTo>
                    <a:pt x="771582" y="576065"/>
                    <a:pt x="779842" y="567805"/>
                    <a:pt x="790032" y="567805"/>
                  </a:cubicBezTo>
                  <a:close/>
                  <a:moveTo>
                    <a:pt x="700269" y="567805"/>
                  </a:moveTo>
                  <a:cubicBezTo>
                    <a:pt x="710459" y="567805"/>
                    <a:pt x="718719" y="576065"/>
                    <a:pt x="718719" y="586255"/>
                  </a:cubicBezTo>
                  <a:cubicBezTo>
                    <a:pt x="718719" y="596445"/>
                    <a:pt x="710459" y="604705"/>
                    <a:pt x="700269" y="604705"/>
                  </a:cubicBezTo>
                  <a:cubicBezTo>
                    <a:pt x="690079" y="604705"/>
                    <a:pt x="681819" y="596444"/>
                    <a:pt x="681819" y="586255"/>
                  </a:cubicBezTo>
                  <a:cubicBezTo>
                    <a:pt x="681819" y="576065"/>
                    <a:pt x="690079" y="567805"/>
                    <a:pt x="700269" y="567805"/>
                  </a:cubicBezTo>
                  <a:close/>
                  <a:moveTo>
                    <a:pt x="610486" y="567805"/>
                  </a:moveTo>
                  <a:cubicBezTo>
                    <a:pt x="620676" y="567805"/>
                    <a:pt x="628936" y="576065"/>
                    <a:pt x="628936" y="586255"/>
                  </a:cubicBezTo>
                  <a:cubicBezTo>
                    <a:pt x="628936" y="596445"/>
                    <a:pt x="620676" y="604705"/>
                    <a:pt x="610486" y="604705"/>
                  </a:cubicBezTo>
                  <a:cubicBezTo>
                    <a:pt x="600296" y="604705"/>
                    <a:pt x="592036" y="596444"/>
                    <a:pt x="592036" y="586255"/>
                  </a:cubicBezTo>
                  <a:cubicBezTo>
                    <a:pt x="592036" y="576065"/>
                    <a:pt x="600296" y="567805"/>
                    <a:pt x="610486" y="567805"/>
                  </a:cubicBezTo>
                  <a:close/>
                  <a:moveTo>
                    <a:pt x="520703" y="567805"/>
                  </a:moveTo>
                  <a:cubicBezTo>
                    <a:pt x="530893" y="567805"/>
                    <a:pt x="539153" y="576065"/>
                    <a:pt x="539153" y="586255"/>
                  </a:cubicBezTo>
                  <a:cubicBezTo>
                    <a:pt x="539153" y="596445"/>
                    <a:pt x="530893" y="604705"/>
                    <a:pt x="520703" y="604705"/>
                  </a:cubicBezTo>
                  <a:cubicBezTo>
                    <a:pt x="510513" y="604705"/>
                    <a:pt x="502253" y="596444"/>
                    <a:pt x="502253" y="586255"/>
                  </a:cubicBezTo>
                  <a:cubicBezTo>
                    <a:pt x="502253" y="576065"/>
                    <a:pt x="510513" y="567805"/>
                    <a:pt x="520703" y="567805"/>
                  </a:cubicBezTo>
                  <a:close/>
                  <a:moveTo>
                    <a:pt x="430930" y="567805"/>
                  </a:moveTo>
                  <a:cubicBezTo>
                    <a:pt x="441120" y="567805"/>
                    <a:pt x="449380" y="576065"/>
                    <a:pt x="449380" y="586255"/>
                  </a:cubicBezTo>
                  <a:cubicBezTo>
                    <a:pt x="449380" y="596445"/>
                    <a:pt x="441120" y="604705"/>
                    <a:pt x="430930" y="604705"/>
                  </a:cubicBezTo>
                  <a:cubicBezTo>
                    <a:pt x="420740" y="604705"/>
                    <a:pt x="412480" y="596444"/>
                    <a:pt x="412480" y="586255"/>
                  </a:cubicBezTo>
                  <a:cubicBezTo>
                    <a:pt x="412480" y="576065"/>
                    <a:pt x="420740" y="567805"/>
                    <a:pt x="430930" y="567805"/>
                  </a:cubicBezTo>
                  <a:close/>
                  <a:moveTo>
                    <a:pt x="341157" y="567805"/>
                  </a:moveTo>
                  <a:cubicBezTo>
                    <a:pt x="351347" y="567805"/>
                    <a:pt x="359607" y="576065"/>
                    <a:pt x="359607" y="586255"/>
                  </a:cubicBezTo>
                  <a:cubicBezTo>
                    <a:pt x="359607" y="596445"/>
                    <a:pt x="351347" y="604705"/>
                    <a:pt x="341157" y="604705"/>
                  </a:cubicBezTo>
                  <a:cubicBezTo>
                    <a:pt x="330967" y="604705"/>
                    <a:pt x="322707" y="596444"/>
                    <a:pt x="322707" y="586255"/>
                  </a:cubicBezTo>
                  <a:cubicBezTo>
                    <a:pt x="322707" y="576065"/>
                    <a:pt x="330967" y="567805"/>
                    <a:pt x="341157" y="567805"/>
                  </a:cubicBezTo>
                  <a:close/>
                  <a:moveTo>
                    <a:pt x="251374" y="567805"/>
                  </a:moveTo>
                  <a:cubicBezTo>
                    <a:pt x="261564" y="567805"/>
                    <a:pt x="269824" y="576065"/>
                    <a:pt x="269824" y="586255"/>
                  </a:cubicBezTo>
                  <a:cubicBezTo>
                    <a:pt x="269824" y="596445"/>
                    <a:pt x="261564" y="604705"/>
                    <a:pt x="251374" y="604705"/>
                  </a:cubicBezTo>
                  <a:cubicBezTo>
                    <a:pt x="241184" y="604705"/>
                    <a:pt x="232924" y="596444"/>
                    <a:pt x="232924" y="586255"/>
                  </a:cubicBezTo>
                  <a:cubicBezTo>
                    <a:pt x="232924" y="576065"/>
                    <a:pt x="241184" y="567805"/>
                    <a:pt x="251374" y="567805"/>
                  </a:cubicBezTo>
                  <a:close/>
                  <a:moveTo>
                    <a:pt x="161601" y="567805"/>
                  </a:moveTo>
                  <a:cubicBezTo>
                    <a:pt x="171791" y="567805"/>
                    <a:pt x="180051" y="576065"/>
                    <a:pt x="180051" y="586255"/>
                  </a:cubicBezTo>
                  <a:cubicBezTo>
                    <a:pt x="180051" y="596445"/>
                    <a:pt x="171791" y="604705"/>
                    <a:pt x="161601" y="604705"/>
                  </a:cubicBezTo>
                  <a:cubicBezTo>
                    <a:pt x="151411" y="604705"/>
                    <a:pt x="143151" y="596444"/>
                    <a:pt x="143151" y="586255"/>
                  </a:cubicBezTo>
                  <a:cubicBezTo>
                    <a:pt x="143151" y="576065"/>
                    <a:pt x="151411" y="567805"/>
                    <a:pt x="161601" y="567805"/>
                  </a:cubicBezTo>
                  <a:close/>
                  <a:moveTo>
                    <a:pt x="71828" y="567805"/>
                  </a:moveTo>
                  <a:cubicBezTo>
                    <a:pt x="82018" y="567805"/>
                    <a:pt x="90278" y="576065"/>
                    <a:pt x="90278" y="586255"/>
                  </a:cubicBezTo>
                  <a:cubicBezTo>
                    <a:pt x="90278" y="596445"/>
                    <a:pt x="82018" y="604705"/>
                    <a:pt x="71828" y="604705"/>
                  </a:cubicBezTo>
                  <a:cubicBezTo>
                    <a:pt x="61638" y="604705"/>
                    <a:pt x="53378" y="596444"/>
                    <a:pt x="53378" y="586255"/>
                  </a:cubicBezTo>
                  <a:cubicBezTo>
                    <a:pt x="53378" y="576065"/>
                    <a:pt x="61638" y="567805"/>
                    <a:pt x="71828" y="567805"/>
                  </a:cubicBezTo>
                  <a:close/>
                  <a:moveTo>
                    <a:pt x="475822" y="524133"/>
                  </a:moveTo>
                  <a:cubicBezTo>
                    <a:pt x="485338" y="524133"/>
                    <a:pt x="493052" y="531847"/>
                    <a:pt x="493052" y="541364"/>
                  </a:cubicBezTo>
                  <a:cubicBezTo>
                    <a:pt x="493052" y="550880"/>
                    <a:pt x="485338" y="558594"/>
                    <a:pt x="475822" y="558594"/>
                  </a:cubicBezTo>
                  <a:cubicBezTo>
                    <a:pt x="466305" y="558594"/>
                    <a:pt x="458591" y="550880"/>
                    <a:pt x="458591" y="541364"/>
                  </a:cubicBezTo>
                  <a:cubicBezTo>
                    <a:pt x="458591" y="531847"/>
                    <a:pt x="466305" y="524133"/>
                    <a:pt x="475822" y="524133"/>
                  </a:cubicBezTo>
                  <a:close/>
                  <a:moveTo>
                    <a:pt x="26937" y="524133"/>
                  </a:moveTo>
                  <a:cubicBezTo>
                    <a:pt x="36453" y="524133"/>
                    <a:pt x="44167" y="531847"/>
                    <a:pt x="44167" y="541364"/>
                  </a:cubicBezTo>
                  <a:cubicBezTo>
                    <a:pt x="44167" y="550880"/>
                    <a:pt x="36453" y="558594"/>
                    <a:pt x="26937" y="558594"/>
                  </a:cubicBezTo>
                  <a:cubicBezTo>
                    <a:pt x="17420" y="558594"/>
                    <a:pt x="9706" y="550880"/>
                    <a:pt x="9706" y="541364"/>
                  </a:cubicBezTo>
                  <a:cubicBezTo>
                    <a:pt x="9706" y="531847"/>
                    <a:pt x="17420" y="524133"/>
                    <a:pt x="26937" y="524133"/>
                  </a:cubicBezTo>
                  <a:close/>
                  <a:moveTo>
                    <a:pt x="924706" y="524123"/>
                  </a:moveTo>
                  <a:cubicBezTo>
                    <a:pt x="934228" y="524123"/>
                    <a:pt x="941946" y="531842"/>
                    <a:pt x="941946" y="541363"/>
                  </a:cubicBezTo>
                  <a:cubicBezTo>
                    <a:pt x="941946" y="550885"/>
                    <a:pt x="934228" y="558604"/>
                    <a:pt x="924706" y="558604"/>
                  </a:cubicBezTo>
                  <a:cubicBezTo>
                    <a:pt x="915185" y="558604"/>
                    <a:pt x="907466" y="550885"/>
                    <a:pt x="907466" y="541363"/>
                  </a:cubicBezTo>
                  <a:cubicBezTo>
                    <a:pt x="907466" y="531842"/>
                    <a:pt x="915185" y="524123"/>
                    <a:pt x="924706" y="524123"/>
                  </a:cubicBezTo>
                  <a:close/>
                  <a:moveTo>
                    <a:pt x="834923" y="524123"/>
                  </a:moveTo>
                  <a:cubicBezTo>
                    <a:pt x="844445" y="524123"/>
                    <a:pt x="852164" y="531842"/>
                    <a:pt x="852164" y="541363"/>
                  </a:cubicBezTo>
                  <a:cubicBezTo>
                    <a:pt x="852164" y="550885"/>
                    <a:pt x="844445" y="558604"/>
                    <a:pt x="834923" y="558604"/>
                  </a:cubicBezTo>
                  <a:cubicBezTo>
                    <a:pt x="825402" y="558604"/>
                    <a:pt x="817683" y="550885"/>
                    <a:pt x="817683" y="541363"/>
                  </a:cubicBezTo>
                  <a:cubicBezTo>
                    <a:pt x="817683" y="531842"/>
                    <a:pt x="825402" y="524123"/>
                    <a:pt x="834923" y="524123"/>
                  </a:cubicBezTo>
                  <a:close/>
                  <a:moveTo>
                    <a:pt x="745150" y="524123"/>
                  </a:moveTo>
                  <a:cubicBezTo>
                    <a:pt x="754672" y="524123"/>
                    <a:pt x="762391" y="531842"/>
                    <a:pt x="762391" y="541363"/>
                  </a:cubicBezTo>
                  <a:cubicBezTo>
                    <a:pt x="762391" y="550885"/>
                    <a:pt x="754672" y="558604"/>
                    <a:pt x="745150" y="558604"/>
                  </a:cubicBezTo>
                  <a:cubicBezTo>
                    <a:pt x="735629" y="558604"/>
                    <a:pt x="727910" y="550885"/>
                    <a:pt x="727910" y="541363"/>
                  </a:cubicBezTo>
                  <a:cubicBezTo>
                    <a:pt x="727910" y="531842"/>
                    <a:pt x="735629" y="524123"/>
                    <a:pt x="745150" y="524123"/>
                  </a:cubicBezTo>
                  <a:close/>
                  <a:moveTo>
                    <a:pt x="655367" y="524123"/>
                  </a:moveTo>
                  <a:cubicBezTo>
                    <a:pt x="664889" y="524123"/>
                    <a:pt x="672607" y="531842"/>
                    <a:pt x="672607" y="541363"/>
                  </a:cubicBezTo>
                  <a:cubicBezTo>
                    <a:pt x="672607" y="550885"/>
                    <a:pt x="664889" y="558604"/>
                    <a:pt x="655367" y="558604"/>
                  </a:cubicBezTo>
                  <a:cubicBezTo>
                    <a:pt x="645846" y="558604"/>
                    <a:pt x="638127" y="550885"/>
                    <a:pt x="638127" y="541363"/>
                  </a:cubicBezTo>
                  <a:cubicBezTo>
                    <a:pt x="638127" y="531842"/>
                    <a:pt x="645846" y="524123"/>
                    <a:pt x="655367" y="524123"/>
                  </a:cubicBezTo>
                  <a:close/>
                  <a:moveTo>
                    <a:pt x="565594" y="524123"/>
                  </a:moveTo>
                  <a:cubicBezTo>
                    <a:pt x="575116" y="524123"/>
                    <a:pt x="582834" y="531842"/>
                    <a:pt x="582834" y="541363"/>
                  </a:cubicBezTo>
                  <a:cubicBezTo>
                    <a:pt x="582834" y="550885"/>
                    <a:pt x="575116" y="558604"/>
                    <a:pt x="565594" y="558604"/>
                  </a:cubicBezTo>
                  <a:cubicBezTo>
                    <a:pt x="556073" y="558604"/>
                    <a:pt x="548354" y="550885"/>
                    <a:pt x="548354" y="541363"/>
                  </a:cubicBezTo>
                  <a:cubicBezTo>
                    <a:pt x="548354" y="531842"/>
                    <a:pt x="556073" y="524123"/>
                    <a:pt x="565594" y="524123"/>
                  </a:cubicBezTo>
                  <a:close/>
                  <a:moveTo>
                    <a:pt x="386048" y="524123"/>
                  </a:moveTo>
                  <a:cubicBezTo>
                    <a:pt x="395570" y="524123"/>
                    <a:pt x="403289" y="531842"/>
                    <a:pt x="403289" y="541363"/>
                  </a:cubicBezTo>
                  <a:cubicBezTo>
                    <a:pt x="403289" y="550885"/>
                    <a:pt x="395570" y="558604"/>
                    <a:pt x="386048" y="558604"/>
                  </a:cubicBezTo>
                  <a:cubicBezTo>
                    <a:pt x="376527" y="558604"/>
                    <a:pt x="368808" y="550885"/>
                    <a:pt x="368808" y="541363"/>
                  </a:cubicBezTo>
                  <a:cubicBezTo>
                    <a:pt x="368808" y="531842"/>
                    <a:pt x="376527" y="524123"/>
                    <a:pt x="386048" y="524123"/>
                  </a:cubicBezTo>
                  <a:close/>
                  <a:moveTo>
                    <a:pt x="296265" y="524123"/>
                  </a:moveTo>
                  <a:cubicBezTo>
                    <a:pt x="305787" y="524123"/>
                    <a:pt x="313506" y="531842"/>
                    <a:pt x="313506" y="541363"/>
                  </a:cubicBezTo>
                  <a:cubicBezTo>
                    <a:pt x="313506" y="550885"/>
                    <a:pt x="305787" y="558604"/>
                    <a:pt x="296265" y="558604"/>
                  </a:cubicBezTo>
                  <a:cubicBezTo>
                    <a:pt x="286744" y="558604"/>
                    <a:pt x="279025" y="550885"/>
                    <a:pt x="279025" y="541363"/>
                  </a:cubicBezTo>
                  <a:cubicBezTo>
                    <a:pt x="279025" y="531842"/>
                    <a:pt x="286744" y="524123"/>
                    <a:pt x="296265" y="524123"/>
                  </a:cubicBezTo>
                  <a:close/>
                  <a:moveTo>
                    <a:pt x="206492" y="524123"/>
                  </a:moveTo>
                  <a:cubicBezTo>
                    <a:pt x="216014" y="524123"/>
                    <a:pt x="223733" y="531842"/>
                    <a:pt x="223733" y="541363"/>
                  </a:cubicBezTo>
                  <a:cubicBezTo>
                    <a:pt x="223733" y="550885"/>
                    <a:pt x="216014" y="558604"/>
                    <a:pt x="206492" y="558604"/>
                  </a:cubicBezTo>
                  <a:cubicBezTo>
                    <a:pt x="196971" y="558604"/>
                    <a:pt x="189252" y="550885"/>
                    <a:pt x="189252" y="541363"/>
                  </a:cubicBezTo>
                  <a:cubicBezTo>
                    <a:pt x="189252" y="531842"/>
                    <a:pt x="196971" y="524123"/>
                    <a:pt x="206492" y="524123"/>
                  </a:cubicBezTo>
                  <a:close/>
                  <a:moveTo>
                    <a:pt x="116710" y="524123"/>
                  </a:moveTo>
                  <a:cubicBezTo>
                    <a:pt x="126232" y="524123"/>
                    <a:pt x="133950" y="531842"/>
                    <a:pt x="133950" y="541363"/>
                  </a:cubicBezTo>
                  <a:cubicBezTo>
                    <a:pt x="133950" y="550885"/>
                    <a:pt x="126232" y="558604"/>
                    <a:pt x="116710" y="558604"/>
                  </a:cubicBezTo>
                  <a:cubicBezTo>
                    <a:pt x="107189" y="558604"/>
                    <a:pt x="99470" y="550885"/>
                    <a:pt x="99470" y="541363"/>
                  </a:cubicBezTo>
                  <a:cubicBezTo>
                    <a:pt x="99470" y="531842"/>
                    <a:pt x="107189" y="524123"/>
                    <a:pt x="116710" y="524123"/>
                  </a:cubicBezTo>
                  <a:close/>
                  <a:moveTo>
                    <a:pt x="879815" y="480460"/>
                  </a:moveTo>
                  <a:cubicBezTo>
                    <a:pt x="888663" y="480460"/>
                    <a:pt x="895836" y="487633"/>
                    <a:pt x="895836" y="496481"/>
                  </a:cubicBezTo>
                  <a:cubicBezTo>
                    <a:pt x="895836" y="505329"/>
                    <a:pt x="888663" y="512502"/>
                    <a:pt x="879815" y="512502"/>
                  </a:cubicBezTo>
                  <a:cubicBezTo>
                    <a:pt x="870967" y="512502"/>
                    <a:pt x="863794" y="505329"/>
                    <a:pt x="863794" y="496481"/>
                  </a:cubicBezTo>
                  <a:cubicBezTo>
                    <a:pt x="863794" y="487633"/>
                    <a:pt x="870967" y="480460"/>
                    <a:pt x="879815" y="480460"/>
                  </a:cubicBezTo>
                  <a:close/>
                  <a:moveTo>
                    <a:pt x="790042" y="480460"/>
                  </a:moveTo>
                  <a:cubicBezTo>
                    <a:pt x="798890" y="480460"/>
                    <a:pt x="806063" y="487633"/>
                    <a:pt x="806063" y="496481"/>
                  </a:cubicBezTo>
                  <a:cubicBezTo>
                    <a:pt x="806063" y="505329"/>
                    <a:pt x="798890" y="512502"/>
                    <a:pt x="790042" y="512502"/>
                  </a:cubicBezTo>
                  <a:cubicBezTo>
                    <a:pt x="781194" y="512502"/>
                    <a:pt x="774021" y="505329"/>
                    <a:pt x="774021" y="496481"/>
                  </a:cubicBezTo>
                  <a:cubicBezTo>
                    <a:pt x="774021" y="487633"/>
                    <a:pt x="781194" y="480460"/>
                    <a:pt x="790042" y="480460"/>
                  </a:cubicBezTo>
                  <a:close/>
                  <a:moveTo>
                    <a:pt x="700259" y="480460"/>
                  </a:moveTo>
                  <a:cubicBezTo>
                    <a:pt x="709107" y="480460"/>
                    <a:pt x="716280" y="487633"/>
                    <a:pt x="716280" y="496481"/>
                  </a:cubicBezTo>
                  <a:cubicBezTo>
                    <a:pt x="716280" y="505329"/>
                    <a:pt x="709107" y="512502"/>
                    <a:pt x="700259" y="512502"/>
                  </a:cubicBezTo>
                  <a:cubicBezTo>
                    <a:pt x="691411" y="512502"/>
                    <a:pt x="684238" y="505329"/>
                    <a:pt x="684238" y="496481"/>
                  </a:cubicBezTo>
                  <a:cubicBezTo>
                    <a:pt x="684238" y="487633"/>
                    <a:pt x="691411" y="480460"/>
                    <a:pt x="700259" y="480460"/>
                  </a:cubicBezTo>
                  <a:close/>
                  <a:moveTo>
                    <a:pt x="610486" y="480460"/>
                  </a:moveTo>
                  <a:cubicBezTo>
                    <a:pt x="619334" y="480460"/>
                    <a:pt x="626507" y="487633"/>
                    <a:pt x="626507" y="496481"/>
                  </a:cubicBezTo>
                  <a:cubicBezTo>
                    <a:pt x="626507" y="505329"/>
                    <a:pt x="619334" y="512502"/>
                    <a:pt x="610486" y="512502"/>
                  </a:cubicBezTo>
                  <a:cubicBezTo>
                    <a:pt x="601638" y="512502"/>
                    <a:pt x="594465" y="505329"/>
                    <a:pt x="594465" y="496481"/>
                  </a:cubicBezTo>
                  <a:cubicBezTo>
                    <a:pt x="594465" y="487633"/>
                    <a:pt x="601638" y="480460"/>
                    <a:pt x="610486" y="480460"/>
                  </a:cubicBezTo>
                  <a:close/>
                  <a:moveTo>
                    <a:pt x="520703" y="480460"/>
                  </a:moveTo>
                  <a:cubicBezTo>
                    <a:pt x="529551" y="480460"/>
                    <a:pt x="536724" y="487633"/>
                    <a:pt x="536724" y="496481"/>
                  </a:cubicBezTo>
                  <a:cubicBezTo>
                    <a:pt x="536724" y="505329"/>
                    <a:pt x="529551" y="512502"/>
                    <a:pt x="520703" y="512502"/>
                  </a:cubicBezTo>
                  <a:cubicBezTo>
                    <a:pt x="511855" y="512502"/>
                    <a:pt x="504682" y="505329"/>
                    <a:pt x="504682" y="496481"/>
                  </a:cubicBezTo>
                  <a:cubicBezTo>
                    <a:pt x="504682" y="487633"/>
                    <a:pt x="511855" y="480460"/>
                    <a:pt x="520703" y="480460"/>
                  </a:cubicBezTo>
                  <a:close/>
                  <a:moveTo>
                    <a:pt x="430930" y="480460"/>
                  </a:moveTo>
                  <a:cubicBezTo>
                    <a:pt x="439778" y="480460"/>
                    <a:pt x="446951" y="487633"/>
                    <a:pt x="446951" y="496481"/>
                  </a:cubicBezTo>
                  <a:cubicBezTo>
                    <a:pt x="446951" y="505329"/>
                    <a:pt x="439778" y="512502"/>
                    <a:pt x="430930" y="512502"/>
                  </a:cubicBezTo>
                  <a:cubicBezTo>
                    <a:pt x="422082" y="512502"/>
                    <a:pt x="414909" y="505329"/>
                    <a:pt x="414909" y="496481"/>
                  </a:cubicBezTo>
                  <a:cubicBezTo>
                    <a:pt x="414909" y="487633"/>
                    <a:pt x="422082" y="480460"/>
                    <a:pt x="430930" y="480460"/>
                  </a:cubicBezTo>
                  <a:close/>
                  <a:moveTo>
                    <a:pt x="161601" y="480460"/>
                  </a:moveTo>
                  <a:cubicBezTo>
                    <a:pt x="170449" y="480460"/>
                    <a:pt x="177622" y="487633"/>
                    <a:pt x="177622" y="496481"/>
                  </a:cubicBezTo>
                  <a:cubicBezTo>
                    <a:pt x="177622" y="505329"/>
                    <a:pt x="170449" y="512502"/>
                    <a:pt x="161601" y="512502"/>
                  </a:cubicBezTo>
                  <a:cubicBezTo>
                    <a:pt x="152753" y="512502"/>
                    <a:pt x="145580" y="505329"/>
                    <a:pt x="145580" y="496481"/>
                  </a:cubicBezTo>
                  <a:cubicBezTo>
                    <a:pt x="145580" y="487633"/>
                    <a:pt x="152753" y="480460"/>
                    <a:pt x="161601" y="480460"/>
                  </a:cubicBezTo>
                  <a:close/>
                  <a:moveTo>
                    <a:pt x="71828" y="480460"/>
                  </a:moveTo>
                  <a:cubicBezTo>
                    <a:pt x="80676" y="480460"/>
                    <a:pt x="87849" y="487633"/>
                    <a:pt x="87849" y="496481"/>
                  </a:cubicBezTo>
                  <a:cubicBezTo>
                    <a:pt x="87849" y="505329"/>
                    <a:pt x="80676" y="512502"/>
                    <a:pt x="71828" y="512502"/>
                  </a:cubicBezTo>
                  <a:cubicBezTo>
                    <a:pt x="62980" y="512502"/>
                    <a:pt x="55807" y="505329"/>
                    <a:pt x="55807" y="496481"/>
                  </a:cubicBezTo>
                  <a:cubicBezTo>
                    <a:pt x="55807" y="487633"/>
                    <a:pt x="62980" y="480460"/>
                    <a:pt x="71828" y="480460"/>
                  </a:cubicBezTo>
                  <a:close/>
                  <a:moveTo>
                    <a:pt x="341157" y="480451"/>
                  </a:moveTo>
                  <a:cubicBezTo>
                    <a:pt x="350010" y="480451"/>
                    <a:pt x="357187" y="487628"/>
                    <a:pt x="357187" y="496482"/>
                  </a:cubicBezTo>
                  <a:cubicBezTo>
                    <a:pt x="357187" y="505335"/>
                    <a:pt x="350010" y="512512"/>
                    <a:pt x="341157" y="512512"/>
                  </a:cubicBezTo>
                  <a:cubicBezTo>
                    <a:pt x="332303" y="512512"/>
                    <a:pt x="325126" y="505335"/>
                    <a:pt x="325126" y="496482"/>
                  </a:cubicBezTo>
                  <a:cubicBezTo>
                    <a:pt x="325126" y="487628"/>
                    <a:pt x="332303" y="480451"/>
                    <a:pt x="341157" y="480451"/>
                  </a:cubicBezTo>
                  <a:close/>
                  <a:moveTo>
                    <a:pt x="251375" y="480451"/>
                  </a:moveTo>
                  <a:cubicBezTo>
                    <a:pt x="260228" y="480451"/>
                    <a:pt x="267405" y="487628"/>
                    <a:pt x="267405" y="496482"/>
                  </a:cubicBezTo>
                  <a:cubicBezTo>
                    <a:pt x="267405" y="505335"/>
                    <a:pt x="260228" y="512512"/>
                    <a:pt x="251375" y="512512"/>
                  </a:cubicBezTo>
                  <a:cubicBezTo>
                    <a:pt x="242521" y="512512"/>
                    <a:pt x="235344" y="505335"/>
                    <a:pt x="235344" y="496482"/>
                  </a:cubicBezTo>
                  <a:cubicBezTo>
                    <a:pt x="235344" y="487628"/>
                    <a:pt x="242521" y="480451"/>
                    <a:pt x="251375" y="480451"/>
                  </a:cubicBezTo>
                  <a:close/>
                  <a:moveTo>
                    <a:pt x="924706" y="436769"/>
                  </a:moveTo>
                  <a:cubicBezTo>
                    <a:pt x="932886" y="436769"/>
                    <a:pt x="939518" y="443400"/>
                    <a:pt x="939518" y="451580"/>
                  </a:cubicBezTo>
                  <a:cubicBezTo>
                    <a:pt x="939518" y="459760"/>
                    <a:pt x="932886" y="466392"/>
                    <a:pt x="924706" y="466392"/>
                  </a:cubicBezTo>
                  <a:cubicBezTo>
                    <a:pt x="916526" y="466392"/>
                    <a:pt x="909895" y="459760"/>
                    <a:pt x="909895" y="451580"/>
                  </a:cubicBezTo>
                  <a:cubicBezTo>
                    <a:pt x="909895" y="443400"/>
                    <a:pt x="916526" y="436769"/>
                    <a:pt x="924706" y="436769"/>
                  </a:cubicBezTo>
                  <a:close/>
                  <a:moveTo>
                    <a:pt x="834923" y="436769"/>
                  </a:moveTo>
                  <a:cubicBezTo>
                    <a:pt x="843103" y="436769"/>
                    <a:pt x="849735" y="443400"/>
                    <a:pt x="849735" y="451580"/>
                  </a:cubicBezTo>
                  <a:cubicBezTo>
                    <a:pt x="849735" y="459760"/>
                    <a:pt x="843103" y="466392"/>
                    <a:pt x="834923" y="466392"/>
                  </a:cubicBezTo>
                  <a:cubicBezTo>
                    <a:pt x="826743" y="466392"/>
                    <a:pt x="820112" y="459760"/>
                    <a:pt x="820112" y="451580"/>
                  </a:cubicBezTo>
                  <a:cubicBezTo>
                    <a:pt x="820112" y="443400"/>
                    <a:pt x="826743" y="436769"/>
                    <a:pt x="834923" y="436769"/>
                  </a:cubicBezTo>
                  <a:close/>
                  <a:moveTo>
                    <a:pt x="745150" y="436769"/>
                  </a:moveTo>
                  <a:cubicBezTo>
                    <a:pt x="753330" y="436769"/>
                    <a:pt x="759962" y="443400"/>
                    <a:pt x="759962" y="451580"/>
                  </a:cubicBezTo>
                  <a:cubicBezTo>
                    <a:pt x="759962" y="459760"/>
                    <a:pt x="753330" y="466392"/>
                    <a:pt x="745150" y="466392"/>
                  </a:cubicBezTo>
                  <a:cubicBezTo>
                    <a:pt x="736970" y="466392"/>
                    <a:pt x="730339" y="459760"/>
                    <a:pt x="730339" y="451580"/>
                  </a:cubicBezTo>
                  <a:cubicBezTo>
                    <a:pt x="730339" y="443400"/>
                    <a:pt x="736970" y="436769"/>
                    <a:pt x="745150" y="436769"/>
                  </a:cubicBezTo>
                  <a:close/>
                  <a:moveTo>
                    <a:pt x="655377" y="436769"/>
                  </a:moveTo>
                  <a:cubicBezTo>
                    <a:pt x="663557" y="436769"/>
                    <a:pt x="670189" y="443400"/>
                    <a:pt x="670189" y="451580"/>
                  </a:cubicBezTo>
                  <a:cubicBezTo>
                    <a:pt x="670189" y="459760"/>
                    <a:pt x="663557" y="466392"/>
                    <a:pt x="655377" y="466392"/>
                  </a:cubicBezTo>
                  <a:cubicBezTo>
                    <a:pt x="647197" y="466392"/>
                    <a:pt x="640566" y="459760"/>
                    <a:pt x="640566" y="451580"/>
                  </a:cubicBezTo>
                  <a:cubicBezTo>
                    <a:pt x="640566" y="443400"/>
                    <a:pt x="647197" y="436769"/>
                    <a:pt x="655377" y="436769"/>
                  </a:cubicBezTo>
                  <a:close/>
                  <a:moveTo>
                    <a:pt x="565594" y="436769"/>
                  </a:moveTo>
                  <a:cubicBezTo>
                    <a:pt x="573774" y="436769"/>
                    <a:pt x="580406" y="443400"/>
                    <a:pt x="580406" y="451580"/>
                  </a:cubicBezTo>
                  <a:cubicBezTo>
                    <a:pt x="580406" y="459760"/>
                    <a:pt x="573774" y="466392"/>
                    <a:pt x="565594" y="466392"/>
                  </a:cubicBezTo>
                  <a:cubicBezTo>
                    <a:pt x="557414" y="466392"/>
                    <a:pt x="550783" y="459760"/>
                    <a:pt x="550783" y="451580"/>
                  </a:cubicBezTo>
                  <a:cubicBezTo>
                    <a:pt x="550783" y="443400"/>
                    <a:pt x="557414" y="436769"/>
                    <a:pt x="565594" y="436769"/>
                  </a:cubicBezTo>
                  <a:close/>
                  <a:moveTo>
                    <a:pt x="475821" y="436769"/>
                  </a:moveTo>
                  <a:cubicBezTo>
                    <a:pt x="484001" y="436769"/>
                    <a:pt x="490633" y="443400"/>
                    <a:pt x="490633" y="451580"/>
                  </a:cubicBezTo>
                  <a:cubicBezTo>
                    <a:pt x="490633" y="459760"/>
                    <a:pt x="484001" y="466392"/>
                    <a:pt x="475821" y="466392"/>
                  </a:cubicBezTo>
                  <a:cubicBezTo>
                    <a:pt x="467641" y="466392"/>
                    <a:pt x="461010" y="459760"/>
                    <a:pt x="461010" y="451580"/>
                  </a:cubicBezTo>
                  <a:cubicBezTo>
                    <a:pt x="461010" y="443400"/>
                    <a:pt x="467641" y="436769"/>
                    <a:pt x="475821" y="436769"/>
                  </a:cubicBezTo>
                  <a:close/>
                  <a:moveTo>
                    <a:pt x="386038" y="436769"/>
                  </a:moveTo>
                  <a:cubicBezTo>
                    <a:pt x="394218" y="436769"/>
                    <a:pt x="400850" y="443400"/>
                    <a:pt x="400850" y="451580"/>
                  </a:cubicBezTo>
                  <a:cubicBezTo>
                    <a:pt x="400850" y="459760"/>
                    <a:pt x="394218" y="466392"/>
                    <a:pt x="386038" y="466392"/>
                  </a:cubicBezTo>
                  <a:cubicBezTo>
                    <a:pt x="377858" y="466392"/>
                    <a:pt x="371227" y="459760"/>
                    <a:pt x="371227" y="451580"/>
                  </a:cubicBezTo>
                  <a:cubicBezTo>
                    <a:pt x="371227" y="443400"/>
                    <a:pt x="377858" y="436769"/>
                    <a:pt x="386038" y="436769"/>
                  </a:cubicBezTo>
                  <a:close/>
                  <a:moveTo>
                    <a:pt x="296265" y="436769"/>
                  </a:moveTo>
                  <a:cubicBezTo>
                    <a:pt x="304445" y="436769"/>
                    <a:pt x="311077" y="443400"/>
                    <a:pt x="311077" y="451580"/>
                  </a:cubicBezTo>
                  <a:cubicBezTo>
                    <a:pt x="311077" y="459760"/>
                    <a:pt x="304445" y="466392"/>
                    <a:pt x="296265" y="466392"/>
                  </a:cubicBezTo>
                  <a:cubicBezTo>
                    <a:pt x="288085" y="466392"/>
                    <a:pt x="281454" y="459760"/>
                    <a:pt x="281454" y="451580"/>
                  </a:cubicBezTo>
                  <a:cubicBezTo>
                    <a:pt x="281454" y="443400"/>
                    <a:pt x="288085" y="436769"/>
                    <a:pt x="296265" y="436769"/>
                  </a:cubicBezTo>
                  <a:close/>
                  <a:moveTo>
                    <a:pt x="206492" y="436769"/>
                  </a:moveTo>
                  <a:cubicBezTo>
                    <a:pt x="214672" y="436769"/>
                    <a:pt x="221304" y="443400"/>
                    <a:pt x="221304" y="451580"/>
                  </a:cubicBezTo>
                  <a:cubicBezTo>
                    <a:pt x="221304" y="459760"/>
                    <a:pt x="214672" y="466392"/>
                    <a:pt x="206492" y="466392"/>
                  </a:cubicBezTo>
                  <a:cubicBezTo>
                    <a:pt x="198312" y="466392"/>
                    <a:pt x="191681" y="459760"/>
                    <a:pt x="191681" y="451580"/>
                  </a:cubicBezTo>
                  <a:cubicBezTo>
                    <a:pt x="191681" y="443400"/>
                    <a:pt x="198312" y="436769"/>
                    <a:pt x="206492" y="436769"/>
                  </a:cubicBezTo>
                  <a:close/>
                  <a:moveTo>
                    <a:pt x="116709" y="436769"/>
                  </a:moveTo>
                  <a:cubicBezTo>
                    <a:pt x="124889" y="436769"/>
                    <a:pt x="131521" y="443400"/>
                    <a:pt x="131521" y="451580"/>
                  </a:cubicBezTo>
                  <a:cubicBezTo>
                    <a:pt x="131521" y="459760"/>
                    <a:pt x="124889" y="466392"/>
                    <a:pt x="116709" y="466392"/>
                  </a:cubicBezTo>
                  <a:cubicBezTo>
                    <a:pt x="108529" y="466392"/>
                    <a:pt x="101898" y="459760"/>
                    <a:pt x="101898" y="451580"/>
                  </a:cubicBezTo>
                  <a:cubicBezTo>
                    <a:pt x="101898" y="443400"/>
                    <a:pt x="108529" y="436769"/>
                    <a:pt x="116709" y="436769"/>
                  </a:cubicBezTo>
                  <a:close/>
                  <a:moveTo>
                    <a:pt x="26936" y="436769"/>
                  </a:moveTo>
                  <a:cubicBezTo>
                    <a:pt x="35116" y="436769"/>
                    <a:pt x="41748" y="443400"/>
                    <a:pt x="41748" y="451580"/>
                  </a:cubicBezTo>
                  <a:cubicBezTo>
                    <a:pt x="41748" y="459760"/>
                    <a:pt x="35116" y="466392"/>
                    <a:pt x="26936" y="466392"/>
                  </a:cubicBezTo>
                  <a:cubicBezTo>
                    <a:pt x="18756" y="466392"/>
                    <a:pt x="12125" y="459760"/>
                    <a:pt x="12125" y="451580"/>
                  </a:cubicBezTo>
                  <a:cubicBezTo>
                    <a:pt x="12125" y="443400"/>
                    <a:pt x="18756" y="436769"/>
                    <a:pt x="26936" y="436769"/>
                  </a:cubicBezTo>
                  <a:close/>
                  <a:moveTo>
                    <a:pt x="251374" y="393107"/>
                  </a:moveTo>
                  <a:cubicBezTo>
                    <a:pt x="258881" y="393107"/>
                    <a:pt x="264966" y="399192"/>
                    <a:pt x="264966" y="406699"/>
                  </a:cubicBezTo>
                  <a:cubicBezTo>
                    <a:pt x="264966" y="414206"/>
                    <a:pt x="258881" y="420291"/>
                    <a:pt x="251374" y="420291"/>
                  </a:cubicBezTo>
                  <a:cubicBezTo>
                    <a:pt x="243867" y="420291"/>
                    <a:pt x="237782" y="414206"/>
                    <a:pt x="237782" y="406699"/>
                  </a:cubicBezTo>
                  <a:cubicBezTo>
                    <a:pt x="237782" y="399192"/>
                    <a:pt x="243867" y="393107"/>
                    <a:pt x="251374" y="393107"/>
                  </a:cubicBezTo>
                  <a:close/>
                  <a:moveTo>
                    <a:pt x="879815" y="393097"/>
                  </a:moveTo>
                  <a:cubicBezTo>
                    <a:pt x="887327" y="393097"/>
                    <a:pt x="893416" y="399187"/>
                    <a:pt x="893416" y="406699"/>
                  </a:cubicBezTo>
                  <a:cubicBezTo>
                    <a:pt x="893416" y="414211"/>
                    <a:pt x="887327" y="420300"/>
                    <a:pt x="879815" y="420300"/>
                  </a:cubicBezTo>
                  <a:cubicBezTo>
                    <a:pt x="872303" y="420300"/>
                    <a:pt x="866213" y="414211"/>
                    <a:pt x="866213" y="406699"/>
                  </a:cubicBezTo>
                  <a:cubicBezTo>
                    <a:pt x="866213" y="399187"/>
                    <a:pt x="872303" y="393097"/>
                    <a:pt x="879815" y="393097"/>
                  </a:cubicBezTo>
                  <a:close/>
                  <a:moveTo>
                    <a:pt x="790042" y="393097"/>
                  </a:moveTo>
                  <a:cubicBezTo>
                    <a:pt x="797554" y="393097"/>
                    <a:pt x="803643" y="399187"/>
                    <a:pt x="803643" y="406699"/>
                  </a:cubicBezTo>
                  <a:cubicBezTo>
                    <a:pt x="803643" y="414211"/>
                    <a:pt x="797554" y="420300"/>
                    <a:pt x="790042" y="420300"/>
                  </a:cubicBezTo>
                  <a:cubicBezTo>
                    <a:pt x="782530" y="420300"/>
                    <a:pt x="776440" y="414211"/>
                    <a:pt x="776440" y="406699"/>
                  </a:cubicBezTo>
                  <a:cubicBezTo>
                    <a:pt x="776440" y="399187"/>
                    <a:pt x="782530" y="393097"/>
                    <a:pt x="790042" y="393097"/>
                  </a:cubicBezTo>
                  <a:close/>
                  <a:moveTo>
                    <a:pt x="700259" y="393097"/>
                  </a:moveTo>
                  <a:cubicBezTo>
                    <a:pt x="707771" y="393097"/>
                    <a:pt x="713860" y="399187"/>
                    <a:pt x="713860" y="406699"/>
                  </a:cubicBezTo>
                  <a:cubicBezTo>
                    <a:pt x="713860" y="414211"/>
                    <a:pt x="707771" y="420300"/>
                    <a:pt x="700259" y="420300"/>
                  </a:cubicBezTo>
                  <a:cubicBezTo>
                    <a:pt x="692747" y="420300"/>
                    <a:pt x="686657" y="414211"/>
                    <a:pt x="686657" y="406699"/>
                  </a:cubicBezTo>
                  <a:cubicBezTo>
                    <a:pt x="686657" y="399187"/>
                    <a:pt x="692747" y="393097"/>
                    <a:pt x="700259" y="393097"/>
                  </a:cubicBezTo>
                  <a:close/>
                  <a:moveTo>
                    <a:pt x="610486" y="393097"/>
                  </a:moveTo>
                  <a:cubicBezTo>
                    <a:pt x="617998" y="393097"/>
                    <a:pt x="624087" y="399187"/>
                    <a:pt x="624087" y="406699"/>
                  </a:cubicBezTo>
                  <a:cubicBezTo>
                    <a:pt x="624087" y="414211"/>
                    <a:pt x="617998" y="420300"/>
                    <a:pt x="610486" y="420300"/>
                  </a:cubicBezTo>
                  <a:cubicBezTo>
                    <a:pt x="602974" y="420300"/>
                    <a:pt x="596884" y="414211"/>
                    <a:pt x="596884" y="406699"/>
                  </a:cubicBezTo>
                  <a:cubicBezTo>
                    <a:pt x="596884" y="399187"/>
                    <a:pt x="602974" y="393097"/>
                    <a:pt x="610486" y="393097"/>
                  </a:cubicBezTo>
                  <a:close/>
                  <a:moveTo>
                    <a:pt x="520703" y="393097"/>
                  </a:moveTo>
                  <a:cubicBezTo>
                    <a:pt x="528215" y="393097"/>
                    <a:pt x="534304" y="399187"/>
                    <a:pt x="534304" y="406699"/>
                  </a:cubicBezTo>
                  <a:cubicBezTo>
                    <a:pt x="534304" y="414211"/>
                    <a:pt x="528215" y="420300"/>
                    <a:pt x="520703" y="420300"/>
                  </a:cubicBezTo>
                  <a:cubicBezTo>
                    <a:pt x="513191" y="420300"/>
                    <a:pt x="507101" y="414211"/>
                    <a:pt x="507101" y="406699"/>
                  </a:cubicBezTo>
                  <a:cubicBezTo>
                    <a:pt x="507101" y="399187"/>
                    <a:pt x="513191" y="393097"/>
                    <a:pt x="520703" y="393097"/>
                  </a:cubicBezTo>
                  <a:close/>
                  <a:moveTo>
                    <a:pt x="430930" y="393097"/>
                  </a:moveTo>
                  <a:cubicBezTo>
                    <a:pt x="438442" y="393097"/>
                    <a:pt x="444531" y="399187"/>
                    <a:pt x="444531" y="406699"/>
                  </a:cubicBezTo>
                  <a:cubicBezTo>
                    <a:pt x="444531" y="414211"/>
                    <a:pt x="438442" y="420300"/>
                    <a:pt x="430930" y="420300"/>
                  </a:cubicBezTo>
                  <a:cubicBezTo>
                    <a:pt x="423418" y="420300"/>
                    <a:pt x="417328" y="414211"/>
                    <a:pt x="417328" y="406699"/>
                  </a:cubicBezTo>
                  <a:cubicBezTo>
                    <a:pt x="417328" y="399187"/>
                    <a:pt x="423418" y="393097"/>
                    <a:pt x="430930" y="393097"/>
                  </a:cubicBezTo>
                  <a:close/>
                  <a:moveTo>
                    <a:pt x="341157" y="393097"/>
                  </a:moveTo>
                  <a:cubicBezTo>
                    <a:pt x="348669" y="393097"/>
                    <a:pt x="354758" y="399187"/>
                    <a:pt x="354758" y="406699"/>
                  </a:cubicBezTo>
                  <a:cubicBezTo>
                    <a:pt x="354758" y="414211"/>
                    <a:pt x="348669" y="420300"/>
                    <a:pt x="341157" y="420300"/>
                  </a:cubicBezTo>
                  <a:cubicBezTo>
                    <a:pt x="333645" y="420300"/>
                    <a:pt x="327555" y="414211"/>
                    <a:pt x="327555" y="406699"/>
                  </a:cubicBezTo>
                  <a:cubicBezTo>
                    <a:pt x="327555" y="399187"/>
                    <a:pt x="333645" y="393097"/>
                    <a:pt x="341157" y="393097"/>
                  </a:cubicBezTo>
                  <a:close/>
                  <a:moveTo>
                    <a:pt x="161601" y="393097"/>
                  </a:moveTo>
                  <a:cubicBezTo>
                    <a:pt x="169113" y="393097"/>
                    <a:pt x="175202" y="399187"/>
                    <a:pt x="175202" y="406699"/>
                  </a:cubicBezTo>
                  <a:cubicBezTo>
                    <a:pt x="175202" y="414211"/>
                    <a:pt x="169113" y="420300"/>
                    <a:pt x="161601" y="420300"/>
                  </a:cubicBezTo>
                  <a:cubicBezTo>
                    <a:pt x="154089" y="420300"/>
                    <a:pt x="147999" y="414211"/>
                    <a:pt x="147999" y="406699"/>
                  </a:cubicBezTo>
                  <a:cubicBezTo>
                    <a:pt x="147999" y="399187"/>
                    <a:pt x="154089" y="393097"/>
                    <a:pt x="161601" y="393097"/>
                  </a:cubicBezTo>
                  <a:close/>
                  <a:moveTo>
                    <a:pt x="71828" y="393097"/>
                  </a:moveTo>
                  <a:cubicBezTo>
                    <a:pt x="79340" y="393097"/>
                    <a:pt x="85429" y="399187"/>
                    <a:pt x="85429" y="406699"/>
                  </a:cubicBezTo>
                  <a:cubicBezTo>
                    <a:pt x="85429" y="414211"/>
                    <a:pt x="79340" y="420300"/>
                    <a:pt x="71828" y="420300"/>
                  </a:cubicBezTo>
                  <a:cubicBezTo>
                    <a:pt x="64316" y="420300"/>
                    <a:pt x="58226" y="414211"/>
                    <a:pt x="58226" y="406699"/>
                  </a:cubicBezTo>
                  <a:cubicBezTo>
                    <a:pt x="58226" y="399187"/>
                    <a:pt x="64316" y="393097"/>
                    <a:pt x="71828" y="393097"/>
                  </a:cubicBezTo>
                  <a:close/>
                  <a:moveTo>
                    <a:pt x="296266" y="349425"/>
                  </a:moveTo>
                  <a:cubicBezTo>
                    <a:pt x="303104" y="349425"/>
                    <a:pt x="308648" y="354969"/>
                    <a:pt x="308648" y="361807"/>
                  </a:cubicBezTo>
                  <a:cubicBezTo>
                    <a:pt x="308648" y="368646"/>
                    <a:pt x="303104" y="374190"/>
                    <a:pt x="296266" y="374190"/>
                  </a:cubicBezTo>
                  <a:cubicBezTo>
                    <a:pt x="289427" y="374190"/>
                    <a:pt x="283883" y="368646"/>
                    <a:pt x="283883" y="361807"/>
                  </a:cubicBezTo>
                  <a:cubicBezTo>
                    <a:pt x="283883" y="354969"/>
                    <a:pt x="289427" y="349425"/>
                    <a:pt x="296266" y="349425"/>
                  </a:cubicBezTo>
                  <a:close/>
                  <a:moveTo>
                    <a:pt x="924697" y="349415"/>
                  </a:moveTo>
                  <a:cubicBezTo>
                    <a:pt x="931541" y="349415"/>
                    <a:pt x="937089" y="354963"/>
                    <a:pt x="937089" y="361807"/>
                  </a:cubicBezTo>
                  <a:cubicBezTo>
                    <a:pt x="937089" y="368651"/>
                    <a:pt x="931541" y="374199"/>
                    <a:pt x="924697" y="374199"/>
                  </a:cubicBezTo>
                  <a:cubicBezTo>
                    <a:pt x="917853" y="374199"/>
                    <a:pt x="912305" y="368651"/>
                    <a:pt x="912305" y="361807"/>
                  </a:cubicBezTo>
                  <a:cubicBezTo>
                    <a:pt x="912305" y="354963"/>
                    <a:pt x="917853" y="349415"/>
                    <a:pt x="924697" y="349415"/>
                  </a:cubicBezTo>
                  <a:close/>
                  <a:moveTo>
                    <a:pt x="834923" y="349415"/>
                  </a:moveTo>
                  <a:cubicBezTo>
                    <a:pt x="841767" y="349415"/>
                    <a:pt x="847315" y="354963"/>
                    <a:pt x="847315" y="361807"/>
                  </a:cubicBezTo>
                  <a:cubicBezTo>
                    <a:pt x="847315" y="368651"/>
                    <a:pt x="841767" y="374199"/>
                    <a:pt x="834923" y="374199"/>
                  </a:cubicBezTo>
                  <a:cubicBezTo>
                    <a:pt x="828079" y="374199"/>
                    <a:pt x="822531" y="368651"/>
                    <a:pt x="822531" y="361807"/>
                  </a:cubicBezTo>
                  <a:cubicBezTo>
                    <a:pt x="822531" y="354963"/>
                    <a:pt x="828079" y="349415"/>
                    <a:pt x="834923" y="349415"/>
                  </a:cubicBezTo>
                  <a:close/>
                  <a:moveTo>
                    <a:pt x="745150" y="349415"/>
                  </a:moveTo>
                  <a:cubicBezTo>
                    <a:pt x="751994" y="349415"/>
                    <a:pt x="757542" y="354963"/>
                    <a:pt x="757542" y="361807"/>
                  </a:cubicBezTo>
                  <a:cubicBezTo>
                    <a:pt x="757542" y="368651"/>
                    <a:pt x="751994" y="374199"/>
                    <a:pt x="745150" y="374199"/>
                  </a:cubicBezTo>
                  <a:cubicBezTo>
                    <a:pt x="738306" y="374199"/>
                    <a:pt x="732758" y="368651"/>
                    <a:pt x="732758" y="361807"/>
                  </a:cubicBezTo>
                  <a:cubicBezTo>
                    <a:pt x="732758" y="354963"/>
                    <a:pt x="738306" y="349415"/>
                    <a:pt x="745150" y="349415"/>
                  </a:cubicBezTo>
                  <a:close/>
                  <a:moveTo>
                    <a:pt x="655368" y="349415"/>
                  </a:moveTo>
                  <a:cubicBezTo>
                    <a:pt x="662212" y="349415"/>
                    <a:pt x="667760" y="354963"/>
                    <a:pt x="667760" y="361807"/>
                  </a:cubicBezTo>
                  <a:cubicBezTo>
                    <a:pt x="667760" y="368651"/>
                    <a:pt x="662212" y="374199"/>
                    <a:pt x="655368" y="374199"/>
                  </a:cubicBezTo>
                  <a:cubicBezTo>
                    <a:pt x="648524" y="374199"/>
                    <a:pt x="642976" y="368651"/>
                    <a:pt x="642976" y="361807"/>
                  </a:cubicBezTo>
                  <a:cubicBezTo>
                    <a:pt x="642976" y="354963"/>
                    <a:pt x="648524" y="349415"/>
                    <a:pt x="655368" y="349415"/>
                  </a:cubicBezTo>
                  <a:close/>
                  <a:moveTo>
                    <a:pt x="565594" y="349415"/>
                  </a:moveTo>
                  <a:cubicBezTo>
                    <a:pt x="572438" y="349415"/>
                    <a:pt x="577986" y="354963"/>
                    <a:pt x="577986" y="361807"/>
                  </a:cubicBezTo>
                  <a:cubicBezTo>
                    <a:pt x="577986" y="368651"/>
                    <a:pt x="572438" y="374199"/>
                    <a:pt x="565594" y="374199"/>
                  </a:cubicBezTo>
                  <a:cubicBezTo>
                    <a:pt x="558750" y="374199"/>
                    <a:pt x="553202" y="368651"/>
                    <a:pt x="553202" y="361807"/>
                  </a:cubicBezTo>
                  <a:cubicBezTo>
                    <a:pt x="553202" y="354963"/>
                    <a:pt x="558750" y="349415"/>
                    <a:pt x="565594" y="349415"/>
                  </a:cubicBezTo>
                  <a:close/>
                  <a:moveTo>
                    <a:pt x="475821" y="349415"/>
                  </a:moveTo>
                  <a:cubicBezTo>
                    <a:pt x="482665" y="349415"/>
                    <a:pt x="488213" y="354963"/>
                    <a:pt x="488213" y="361807"/>
                  </a:cubicBezTo>
                  <a:cubicBezTo>
                    <a:pt x="488213" y="368651"/>
                    <a:pt x="482665" y="374199"/>
                    <a:pt x="475821" y="374199"/>
                  </a:cubicBezTo>
                  <a:cubicBezTo>
                    <a:pt x="468977" y="374199"/>
                    <a:pt x="463429" y="368651"/>
                    <a:pt x="463429" y="361807"/>
                  </a:cubicBezTo>
                  <a:cubicBezTo>
                    <a:pt x="463429" y="354963"/>
                    <a:pt x="468977" y="349415"/>
                    <a:pt x="475821" y="349415"/>
                  </a:cubicBezTo>
                  <a:close/>
                  <a:moveTo>
                    <a:pt x="386039" y="349415"/>
                  </a:moveTo>
                  <a:cubicBezTo>
                    <a:pt x="392883" y="349415"/>
                    <a:pt x="398431" y="354963"/>
                    <a:pt x="398431" y="361807"/>
                  </a:cubicBezTo>
                  <a:cubicBezTo>
                    <a:pt x="398431" y="368651"/>
                    <a:pt x="392883" y="374199"/>
                    <a:pt x="386039" y="374199"/>
                  </a:cubicBezTo>
                  <a:cubicBezTo>
                    <a:pt x="379195" y="374199"/>
                    <a:pt x="373647" y="368651"/>
                    <a:pt x="373647" y="361807"/>
                  </a:cubicBezTo>
                  <a:cubicBezTo>
                    <a:pt x="373647" y="354963"/>
                    <a:pt x="379195" y="349415"/>
                    <a:pt x="386039" y="349415"/>
                  </a:cubicBezTo>
                  <a:close/>
                  <a:moveTo>
                    <a:pt x="206492" y="349415"/>
                  </a:moveTo>
                  <a:cubicBezTo>
                    <a:pt x="213336" y="349415"/>
                    <a:pt x="218884" y="354963"/>
                    <a:pt x="218884" y="361807"/>
                  </a:cubicBezTo>
                  <a:cubicBezTo>
                    <a:pt x="218884" y="368651"/>
                    <a:pt x="213336" y="374199"/>
                    <a:pt x="206492" y="374199"/>
                  </a:cubicBezTo>
                  <a:cubicBezTo>
                    <a:pt x="199648" y="374199"/>
                    <a:pt x="194100" y="368651"/>
                    <a:pt x="194100" y="361807"/>
                  </a:cubicBezTo>
                  <a:cubicBezTo>
                    <a:pt x="194100" y="354963"/>
                    <a:pt x="199648" y="349415"/>
                    <a:pt x="206492" y="349415"/>
                  </a:cubicBezTo>
                  <a:close/>
                  <a:moveTo>
                    <a:pt x="116710" y="349415"/>
                  </a:moveTo>
                  <a:cubicBezTo>
                    <a:pt x="123554" y="349415"/>
                    <a:pt x="129102" y="354963"/>
                    <a:pt x="129102" y="361807"/>
                  </a:cubicBezTo>
                  <a:cubicBezTo>
                    <a:pt x="129102" y="368651"/>
                    <a:pt x="123554" y="374199"/>
                    <a:pt x="116710" y="374199"/>
                  </a:cubicBezTo>
                  <a:cubicBezTo>
                    <a:pt x="109866" y="374199"/>
                    <a:pt x="104318" y="368651"/>
                    <a:pt x="104318" y="361807"/>
                  </a:cubicBezTo>
                  <a:cubicBezTo>
                    <a:pt x="104318" y="354963"/>
                    <a:pt x="109866" y="349415"/>
                    <a:pt x="116710" y="349415"/>
                  </a:cubicBezTo>
                  <a:close/>
                  <a:moveTo>
                    <a:pt x="26937" y="349415"/>
                  </a:moveTo>
                  <a:cubicBezTo>
                    <a:pt x="33781" y="349415"/>
                    <a:pt x="39329" y="354963"/>
                    <a:pt x="39329" y="361807"/>
                  </a:cubicBezTo>
                  <a:cubicBezTo>
                    <a:pt x="39329" y="368651"/>
                    <a:pt x="33781" y="374199"/>
                    <a:pt x="26937" y="374199"/>
                  </a:cubicBezTo>
                  <a:cubicBezTo>
                    <a:pt x="20093" y="374199"/>
                    <a:pt x="14545" y="368651"/>
                    <a:pt x="14545" y="361807"/>
                  </a:cubicBezTo>
                  <a:cubicBezTo>
                    <a:pt x="14545" y="354963"/>
                    <a:pt x="20093" y="349415"/>
                    <a:pt x="26937" y="349415"/>
                  </a:cubicBezTo>
                  <a:close/>
                  <a:moveTo>
                    <a:pt x="520703" y="305743"/>
                  </a:moveTo>
                  <a:cubicBezTo>
                    <a:pt x="526873" y="305743"/>
                    <a:pt x="531876" y="310745"/>
                    <a:pt x="531876" y="316916"/>
                  </a:cubicBezTo>
                  <a:cubicBezTo>
                    <a:pt x="531876" y="323086"/>
                    <a:pt x="526873" y="328089"/>
                    <a:pt x="520703" y="328089"/>
                  </a:cubicBezTo>
                  <a:cubicBezTo>
                    <a:pt x="514532" y="328089"/>
                    <a:pt x="509530" y="323086"/>
                    <a:pt x="509530" y="316916"/>
                  </a:cubicBezTo>
                  <a:cubicBezTo>
                    <a:pt x="509530" y="310745"/>
                    <a:pt x="514532" y="305743"/>
                    <a:pt x="520703" y="305743"/>
                  </a:cubicBezTo>
                  <a:close/>
                  <a:moveTo>
                    <a:pt x="430930" y="305743"/>
                  </a:moveTo>
                  <a:cubicBezTo>
                    <a:pt x="437100" y="305743"/>
                    <a:pt x="442103" y="310745"/>
                    <a:pt x="442103" y="316916"/>
                  </a:cubicBezTo>
                  <a:cubicBezTo>
                    <a:pt x="442103" y="323086"/>
                    <a:pt x="437100" y="328089"/>
                    <a:pt x="430930" y="328089"/>
                  </a:cubicBezTo>
                  <a:cubicBezTo>
                    <a:pt x="424759" y="328089"/>
                    <a:pt x="419757" y="323086"/>
                    <a:pt x="419757" y="316916"/>
                  </a:cubicBezTo>
                  <a:cubicBezTo>
                    <a:pt x="419757" y="310745"/>
                    <a:pt x="424759" y="305743"/>
                    <a:pt x="430930" y="305743"/>
                  </a:cubicBezTo>
                  <a:close/>
                  <a:moveTo>
                    <a:pt x="71828" y="305743"/>
                  </a:moveTo>
                  <a:cubicBezTo>
                    <a:pt x="77998" y="305743"/>
                    <a:pt x="83001" y="310745"/>
                    <a:pt x="83001" y="316916"/>
                  </a:cubicBezTo>
                  <a:cubicBezTo>
                    <a:pt x="83001" y="323086"/>
                    <a:pt x="77998" y="328089"/>
                    <a:pt x="71828" y="328089"/>
                  </a:cubicBezTo>
                  <a:cubicBezTo>
                    <a:pt x="65657" y="328089"/>
                    <a:pt x="60655" y="323086"/>
                    <a:pt x="60655" y="316916"/>
                  </a:cubicBezTo>
                  <a:cubicBezTo>
                    <a:pt x="60655" y="310745"/>
                    <a:pt x="65657" y="305743"/>
                    <a:pt x="71828" y="305743"/>
                  </a:cubicBezTo>
                  <a:close/>
                  <a:moveTo>
                    <a:pt x="879814" y="305734"/>
                  </a:moveTo>
                  <a:cubicBezTo>
                    <a:pt x="885990" y="305734"/>
                    <a:pt x="890997" y="310741"/>
                    <a:pt x="890997" y="316916"/>
                  </a:cubicBezTo>
                  <a:cubicBezTo>
                    <a:pt x="890997" y="323092"/>
                    <a:pt x="885990" y="328099"/>
                    <a:pt x="879814" y="328099"/>
                  </a:cubicBezTo>
                  <a:cubicBezTo>
                    <a:pt x="873638" y="328099"/>
                    <a:pt x="868632" y="323092"/>
                    <a:pt x="868632" y="316916"/>
                  </a:cubicBezTo>
                  <a:cubicBezTo>
                    <a:pt x="868632" y="310741"/>
                    <a:pt x="873638" y="305734"/>
                    <a:pt x="879814" y="305734"/>
                  </a:cubicBezTo>
                  <a:close/>
                  <a:moveTo>
                    <a:pt x="790041" y="305734"/>
                  </a:moveTo>
                  <a:cubicBezTo>
                    <a:pt x="796217" y="305734"/>
                    <a:pt x="801224" y="310741"/>
                    <a:pt x="801224" y="316916"/>
                  </a:cubicBezTo>
                  <a:cubicBezTo>
                    <a:pt x="801224" y="323092"/>
                    <a:pt x="796217" y="328099"/>
                    <a:pt x="790041" y="328099"/>
                  </a:cubicBezTo>
                  <a:cubicBezTo>
                    <a:pt x="783865" y="328099"/>
                    <a:pt x="778859" y="323092"/>
                    <a:pt x="778859" y="316916"/>
                  </a:cubicBezTo>
                  <a:cubicBezTo>
                    <a:pt x="778859" y="310741"/>
                    <a:pt x="783865" y="305734"/>
                    <a:pt x="790041" y="305734"/>
                  </a:cubicBezTo>
                  <a:close/>
                  <a:moveTo>
                    <a:pt x="700259" y="305734"/>
                  </a:moveTo>
                  <a:cubicBezTo>
                    <a:pt x="706435" y="305734"/>
                    <a:pt x="711442" y="310741"/>
                    <a:pt x="711442" y="316916"/>
                  </a:cubicBezTo>
                  <a:cubicBezTo>
                    <a:pt x="711442" y="323092"/>
                    <a:pt x="706435" y="328099"/>
                    <a:pt x="700259" y="328099"/>
                  </a:cubicBezTo>
                  <a:cubicBezTo>
                    <a:pt x="694083" y="328099"/>
                    <a:pt x="689077" y="323092"/>
                    <a:pt x="689077" y="316916"/>
                  </a:cubicBezTo>
                  <a:cubicBezTo>
                    <a:pt x="689077" y="310741"/>
                    <a:pt x="694083" y="305734"/>
                    <a:pt x="700259" y="305734"/>
                  </a:cubicBezTo>
                  <a:close/>
                  <a:moveTo>
                    <a:pt x="610485" y="305734"/>
                  </a:moveTo>
                  <a:cubicBezTo>
                    <a:pt x="616661" y="305734"/>
                    <a:pt x="621668" y="310741"/>
                    <a:pt x="621668" y="316916"/>
                  </a:cubicBezTo>
                  <a:cubicBezTo>
                    <a:pt x="621668" y="323092"/>
                    <a:pt x="616661" y="328099"/>
                    <a:pt x="610485" y="328099"/>
                  </a:cubicBezTo>
                  <a:cubicBezTo>
                    <a:pt x="604309" y="328099"/>
                    <a:pt x="599303" y="323092"/>
                    <a:pt x="599303" y="316916"/>
                  </a:cubicBezTo>
                  <a:cubicBezTo>
                    <a:pt x="599303" y="310741"/>
                    <a:pt x="604309" y="305734"/>
                    <a:pt x="610485" y="305734"/>
                  </a:cubicBezTo>
                  <a:close/>
                  <a:moveTo>
                    <a:pt x="341157" y="305734"/>
                  </a:moveTo>
                  <a:cubicBezTo>
                    <a:pt x="347333" y="305734"/>
                    <a:pt x="352340" y="310741"/>
                    <a:pt x="352340" y="316916"/>
                  </a:cubicBezTo>
                  <a:cubicBezTo>
                    <a:pt x="352340" y="323092"/>
                    <a:pt x="347333" y="328099"/>
                    <a:pt x="341157" y="328099"/>
                  </a:cubicBezTo>
                  <a:cubicBezTo>
                    <a:pt x="334982" y="328099"/>
                    <a:pt x="329975" y="323092"/>
                    <a:pt x="329975" y="316916"/>
                  </a:cubicBezTo>
                  <a:cubicBezTo>
                    <a:pt x="329975" y="310741"/>
                    <a:pt x="334982" y="305734"/>
                    <a:pt x="341157" y="305734"/>
                  </a:cubicBezTo>
                  <a:close/>
                  <a:moveTo>
                    <a:pt x="251374" y="305734"/>
                  </a:moveTo>
                  <a:cubicBezTo>
                    <a:pt x="257550" y="305734"/>
                    <a:pt x="262557" y="310741"/>
                    <a:pt x="262557" y="316916"/>
                  </a:cubicBezTo>
                  <a:cubicBezTo>
                    <a:pt x="262557" y="323092"/>
                    <a:pt x="257550" y="328099"/>
                    <a:pt x="251374" y="328099"/>
                  </a:cubicBezTo>
                  <a:cubicBezTo>
                    <a:pt x="245199" y="328099"/>
                    <a:pt x="240192" y="323092"/>
                    <a:pt x="240192" y="316916"/>
                  </a:cubicBezTo>
                  <a:cubicBezTo>
                    <a:pt x="240192" y="310741"/>
                    <a:pt x="245199" y="305734"/>
                    <a:pt x="251374" y="305734"/>
                  </a:cubicBezTo>
                  <a:close/>
                  <a:moveTo>
                    <a:pt x="161601" y="305734"/>
                  </a:moveTo>
                  <a:cubicBezTo>
                    <a:pt x="167777" y="305734"/>
                    <a:pt x="172784" y="310741"/>
                    <a:pt x="172784" y="316916"/>
                  </a:cubicBezTo>
                  <a:cubicBezTo>
                    <a:pt x="172784" y="323092"/>
                    <a:pt x="167777" y="328099"/>
                    <a:pt x="161601" y="328099"/>
                  </a:cubicBezTo>
                  <a:cubicBezTo>
                    <a:pt x="155426" y="328099"/>
                    <a:pt x="150419" y="323092"/>
                    <a:pt x="150419" y="316916"/>
                  </a:cubicBezTo>
                  <a:cubicBezTo>
                    <a:pt x="150419" y="310741"/>
                    <a:pt x="155426" y="305734"/>
                    <a:pt x="161601" y="305734"/>
                  </a:cubicBezTo>
                  <a:close/>
                  <a:moveTo>
                    <a:pt x="924696" y="262071"/>
                  </a:moveTo>
                  <a:cubicBezTo>
                    <a:pt x="930199" y="262071"/>
                    <a:pt x="934659" y="266532"/>
                    <a:pt x="934659" y="272034"/>
                  </a:cubicBezTo>
                  <a:cubicBezTo>
                    <a:pt x="934659" y="277537"/>
                    <a:pt x="930199" y="281997"/>
                    <a:pt x="924696" y="281997"/>
                  </a:cubicBezTo>
                  <a:cubicBezTo>
                    <a:pt x="919194" y="281997"/>
                    <a:pt x="914733" y="277537"/>
                    <a:pt x="914733" y="272034"/>
                  </a:cubicBezTo>
                  <a:cubicBezTo>
                    <a:pt x="914733" y="266532"/>
                    <a:pt x="919194" y="262071"/>
                    <a:pt x="924696" y="262071"/>
                  </a:cubicBezTo>
                  <a:close/>
                  <a:moveTo>
                    <a:pt x="834923" y="262071"/>
                  </a:moveTo>
                  <a:cubicBezTo>
                    <a:pt x="840426" y="262071"/>
                    <a:pt x="844886" y="266532"/>
                    <a:pt x="844886" y="272034"/>
                  </a:cubicBezTo>
                  <a:cubicBezTo>
                    <a:pt x="844886" y="277537"/>
                    <a:pt x="840426" y="281997"/>
                    <a:pt x="834923" y="281997"/>
                  </a:cubicBezTo>
                  <a:cubicBezTo>
                    <a:pt x="829421" y="281997"/>
                    <a:pt x="824960" y="277537"/>
                    <a:pt x="824960" y="272034"/>
                  </a:cubicBezTo>
                  <a:cubicBezTo>
                    <a:pt x="824960" y="266532"/>
                    <a:pt x="829421" y="262071"/>
                    <a:pt x="834923" y="262071"/>
                  </a:cubicBezTo>
                  <a:close/>
                  <a:moveTo>
                    <a:pt x="745150" y="262071"/>
                  </a:moveTo>
                  <a:cubicBezTo>
                    <a:pt x="750653" y="262071"/>
                    <a:pt x="755113" y="266532"/>
                    <a:pt x="755113" y="272034"/>
                  </a:cubicBezTo>
                  <a:cubicBezTo>
                    <a:pt x="755113" y="277537"/>
                    <a:pt x="750653" y="281997"/>
                    <a:pt x="745150" y="281997"/>
                  </a:cubicBezTo>
                  <a:cubicBezTo>
                    <a:pt x="739648" y="281997"/>
                    <a:pt x="735187" y="277537"/>
                    <a:pt x="735187" y="272034"/>
                  </a:cubicBezTo>
                  <a:cubicBezTo>
                    <a:pt x="735187" y="266532"/>
                    <a:pt x="739648" y="262071"/>
                    <a:pt x="745150" y="262071"/>
                  </a:cubicBezTo>
                  <a:close/>
                  <a:moveTo>
                    <a:pt x="655367" y="262071"/>
                  </a:moveTo>
                  <a:cubicBezTo>
                    <a:pt x="660870" y="262071"/>
                    <a:pt x="665330" y="266532"/>
                    <a:pt x="665330" y="272034"/>
                  </a:cubicBezTo>
                  <a:cubicBezTo>
                    <a:pt x="665330" y="277537"/>
                    <a:pt x="660870" y="281997"/>
                    <a:pt x="655367" y="281997"/>
                  </a:cubicBezTo>
                  <a:cubicBezTo>
                    <a:pt x="649865" y="281997"/>
                    <a:pt x="645404" y="277537"/>
                    <a:pt x="645404" y="272034"/>
                  </a:cubicBezTo>
                  <a:cubicBezTo>
                    <a:pt x="645404" y="266532"/>
                    <a:pt x="649865" y="262071"/>
                    <a:pt x="655367" y="262071"/>
                  </a:cubicBezTo>
                  <a:close/>
                  <a:moveTo>
                    <a:pt x="565594" y="262071"/>
                  </a:moveTo>
                  <a:cubicBezTo>
                    <a:pt x="571097" y="262071"/>
                    <a:pt x="575557" y="266532"/>
                    <a:pt x="575557" y="272034"/>
                  </a:cubicBezTo>
                  <a:cubicBezTo>
                    <a:pt x="575557" y="277537"/>
                    <a:pt x="571097" y="281997"/>
                    <a:pt x="565594" y="281997"/>
                  </a:cubicBezTo>
                  <a:cubicBezTo>
                    <a:pt x="560092" y="281997"/>
                    <a:pt x="555631" y="277537"/>
                    <a:pt x="555631" y="272034"/>
                  </a:cubicBezTo>
                  <a:cubicBezTo>
                    <a:pt x="555631" y="266532"/>
                    <a:pt x="560092" y="262071"/>
                    <a:pt x="565594" y="262071"/>
                  </a:cubicBezTo>
                  <a:close/>
                  <a:moveTo>
                    <a:pt x="475821" y="262071"/>
                  </a:moveTo>
                  <a:cubicBezTo>
                    <a:pt x="481324" y="262071"/>
                    <a:pt x="485784" y="266532"/>
                    <a:pt x="485784" y="272034"/>
                  </a:cubicBezTo>
                  <a:cubicBezTo>
                    <a:pt x="485784" y="277537"/>
                    <a:pt x="481324" y="281997"/>
                    <a:pt x="475821" y="281997"/>
                  </a:cubicBezTo>
                  <a:cubicBezTo>
                    <a:pt x="470319" y="281997"/>
                    <a:pt x="465858" y="277537"/>
                    <a:pt x="465858" y="272034"/>
                  </a:cubicBezTo>
                  <a:cubicBezTo>
                    <a:pt x="465858" y="266532"/>
                    <a:pt x="470319" y="262071"/>
                    <a:pt x="475821" y="262071"/>
                  </a:cubicBezTo>
                  <a:close/>
                  <a:moveTo>
                    <a:pt x="386048" y="262071"/>
                  </a:moveTo>
                  <a:cubicBezTo>
                    <a:pt x="391551" y="262071"/>
                    <a:pt x="396011" y="266532"/>
                    <a:pt x="396011" y="272034"/>
                  </a:cubicBezTo>
                  <a:cubicBezTo>
                    <a:pt x="396011" y="277537"/>
                    <a:pt x="391551" y="281997"/>
                    <a:pt x="386048" y="281997"/>
                  </a:cubicBezTo>
                  <a:cubicBezTo>
                    <a:pt x="380546" y="281997"/>
                    <a:pt x="376085" y="277537"/>
                    <a:pt x="376085" y="272034"/>
                  </a:cubicBezTo>
                  <a:cubicBezTo>
                    <a:pt x="376085" y="266532"/>
                    <a:pt x="380546" y="262071"/>
                    <a:pt x="386048" y="262071"/>
                  </a:cubicBezTo>
                  <a:close/>
                  <a:moveTo>
                    <a:pt x="206483" y="262071"/>
                  </a:moveTo>
                  <a:cubicBezTo>
                    <a:pt x="211986" y="262071"/>
                    <a:pt x="216446" y="266532"/>
                    <a:pt x="216446" y="272034"/>
                  </a:cubicBezTo>
                  <a:cubicBezTo>
                    <a:pt x="216446" y="277537"/>
                    <a:pt x="211986" y="281997"/>
                    <a:pt x="206483" y="281997"/>
                  </a:cubicBezTo>
                  <a:cubicBezTo>
                    <a:pt x="200981" y="281997"/>
                    <a:pt x="196520" y="277537"/>
                    <a:pt x="196520" y="272034"/>
                  </a:cubicBezTo>
                  <a:cubicBezTo>
                    <a:pt x="196520" y="266532"/>
                    <a:pt x="200981" y="262071"/>
                    <a:pt x="206483" y="262071"/>
                  </a:cubicBezTo>
                  <a:close/>
                  <a:moveTo>
                    <a:pt x="116710" y="262071"/>
                  </a:moveTo>
                  <a:cubicBezTo>
                    <a:pt x="122213" y="262071"/>
                    <a:pt x="126673" y="266532"/>
                    <a:pt x="126673" y="272034"/>
                  </a:cubicBezTo>
                  <a:cubicBezTo>
                    <a:pt x="126673" y="277537"/>
                    <a:pt x="122213" y="281997"/>
                    <a:pt x="116710" y="281997"/>
                  </a:cubicBezTo>
                  <a:cubicBezTo>
                    <a:pt x="111208" y="281997"/>
                    <a:pt x="106747" y="277537"/>
                    <a:pt x="106747" y="272034"/>
                  </a:cubicBezTo>
                  <a:cubicBezTo>
                    <a:pt x="106747" y="266532"/>
                    <a:pt x="111208" y="262071"/>
                    <a:pt x="116710" y="262071"/>
                  </a:cubicBezTo>
                  <a:close/>
                  <a:moveTo>
                    <a:pt x="26937" y="262071"/>
                  </a:moveTo>
                  <a:cubicBezTo>
                    <a:pt x="32440" y="262071"/>
                    <a:pt x="36900" y="266532"/>
                    <a:pt x="36900" y="272034"/>
                  </a:cubicBezTo>
                  <a:cubicBezTo>
                    <a:pt x="36900" y="277537"/>
                    <a:pt x="32440" y="281997"/>
                    <a:pt x="26937" y="281997"/>
                  </a:cubicBezTo>
                  <a:cubicBezTo>
                    <a:pt x="21435" y="281997"/>
                    <a:pt x="16974" y="277537"/>
                    <a:pt x="16974" y="272034"/>
                  </a:cubicBezTo>
                  <a:cubicBezTo>
                    <a:pt x="16974" y="266532"/>
                    <a:pt x="21435" y="262071"/>
                    <a:pt x="26937" y="262071"/>
                  </a:cubicBezTo>
                  <a:close/>
                  <a:moveTo>
                    <a:pt x="296266" y="262062"/>
                  </a:moveTo>
                  <a:cubicBezTo>
                    <a:pt x="301773" y="262062"/>
                    <a:pt x="306238" y="266527"/>
                    <a:pt x="306238" y="272035"/>
                  </a:cubicBezTo>
                  <a:cubicBezTo>
                    <a:pt x="306238" y="277542"/>
                    <a:pt x="301773" y="282007"/>
                    <a:pt x="296266" y="282007"/>
                  </a:cubicBezTo>
                  <a:cubicBezTo>
                    <a:pt x="290758" y="282007"/>
                    <a:pt x="286293" y="277542"/>
                    <a:pt x="286293" y="272035"/>
                  </a:cubicBezTo>
                  <a:cubicBezTo>
                    <a:pt x="286293" y="266527"/>
                    <a:pt x="290758" y="262062"/>
                    <a:pt x="296266" y="262062"/>
                  </a:cubicBezTo>
                  <a:close/>
                  <a:moveTo>
                    <a:pt x="879815" y="218390"/>
                  </a:moveTo>
                  <a:cubicBezTo>
                    <a:pt x="884649" y="218390"/>
                    <a:pt x="888568" y="222309"/>
                    <a:pt x="888568" y="227143"/>
                  </a:cubicBezTo>
                  <a:cubicBezTo>
                    <a:pt x="888568" y="231978"/>
                    <a:pt x="884649" y="235897"/>
                    <a:pt x="879815" y="235897"/>
                  </a:cubicBezTo>
                  <a:cubicBezTo>
                    <a:pt x="874980" y="235897"/>
                    <a:pt x="871061" y="231978"/>
                    <a:pt x="871061" y="227143"/>
                  </a:cubicBezTo>
                  <a:cubicBezTo>
                    <a:pt x="871061" y="222309"/>
                    <a:pt x="874980" y="218390"/>
                    <a:pt x="879815" y="218390"/>
                  </a:cubicBezTo>
                  <a:close/>
                  <a:moveTo>
                    <a:pt x="790032" y="218390"/>
                  </a:moveTo>
                  <a:cubicBezTo>
                    <a:pt x="794867" y="218390"/>
                    <a:pt x="798786" y="222309"/>
                    <a:pt x="798786" y="227143"/>
                  </a:cubicBezTo>
                  <a:cubicBezTo>
                    <a:pt x="798786" y="231978"/>
                    <a:pt x="794867" y="235897"/>
                    <a:pt x="790032" y="235897"/>
                  </a:cubicBezTo>
                  <a:cubicBezTo>
                    <a:pt x="785198" y="235897"/>
                    <a:pt x="781279" y="231978"/>
                    <a:pt x="781279" y="227143"/>
                  </a:cubicBezTo>
                  <a:cubicBezTo>
                    <a:pt x="781279" y="222309"/>
                    <a:pt x="785198" y="218390"/>
                    <a:pt x="790032" y="218390"/>
                  </a:cubicBezTo>
                  <a:close/>
                  <a:moveTo>
                    <a:pt x="700258" y="218390"/>
                  </a:moveTo>
                  <a:cubicBezTo>
                    <a:pt x="705093" y="218390"/>
                    <a:pt x="709012" y="222309"/>
                    <a:pt x="709012" y="227143"/>
                  </a:cubicBezTo>
                  <a:cubicBezTo>
                    <a:pt x="709012" y="231978"/>
                    <a:pt x="705093" y="235897"/>
                    <a:pt x="700258" y="235897"/>
                  </a:cubicBezTo>
                  <a:cubicBezTo>
                    <a:pt x="695424" y="235897"/>
                    <a:pt x="691505" y="231978"/>
                    <a:pt x="691505" y="227143"/>
                  </a:cubicBezTo>
                  <a:cubicBezTo>
                    <a:pt x="691505" y="222309"/>
                    <a:pt x="695424" y="218390"/>
                    <a:pt x="700258" y="218390"/>
                  </a:cubicBezTo>
                  <a:close/>
                  <a:moveTo>
                    <a:pt x="610485" y="218390"/>
                  </a:moveTo>
                  <a:cubicBezTo>
                    <a:pt x="615320" y="218390"/>
                    <a:pt x="619239" y="222309"/>
                    <a:pt x="619239" y="227143"/>
                  </a:cubicBezTo>
                  <a:cubicBezTo>
                    <a:pt x="619239" y="231978"/>
                    <a:pt x="615320" y="235897"/>
                    <a:pt x="610485" y="235897"/>
                  </a:cubicBezTo>
                  <a:cubicBezTo>
                    <a:pt x="605651" y="235897"/>
                    <a:pt x="601732" y="231978"/>
                    <a:pt x="601732" y="227143"/>
                  </a:cubicBezTo>
                  <a:cubicBezTo>
                    <a:pt x="601732" y="222309"/>
                    <a:pt x="605651" y="218390"/>
                    <a:pt x="610485" y="218390"/>
                  </a:cubicBezTo>
                  <a:close/>
                  <a:moveTo>
                    <a:pt x="520713" y="218390"/>
                  </a:moveTo>
                  <a:cubicBezTo>
                    <a:pt x="525547" y="218390"/>
                    <a:pt x="529466" y="222309"/>
                    <a:pt x="529466" y="227143"/>
                  </a:cubicBezTo>
                  <a:cubicBezTo>
                    <a:pt x="529466" y="231978"/>
                    <a:pt x="525547" y="235897"/>
                    <a:pt x="520713" y="235897"/>
                  </a:cubicBezTo>
                  <a:cubicBezTo>
                    <a:pt x="515878" y="235897"/>
                    <a:pt x="511959" y="231978"/>
                    <a:pt x="511959" y="227143"/>
                  </a:cubicBezTo>
                  <a:cubicBezTo>
                    <a:pt x="511959" y="222309"/>
                    <a:pt x="515878" y="218390"/>
                    <a:pt x="520713" y="218390"/>
                  </a:cubicBezTo>
                  <a:close/>
                  <a:moveTo>
                    <a:pt x="430930" y="218390"/>
                  </a:moveTo>
                  <a:cubicBezTo>
                    <a:pt x="435765" y="218390"/>
                    <a:pt x="439684" y="222309"/>
                    <a:pt x="439684" y="227143"/>
                  </a:cubicBezTo>
                  <a:cubicBezTo>
                    <a:pt x="439684" y="231978"/>
                    <a:pt x="435765" y="235897"/>
                    <a:pt x="430930" y="235897"/>
                  </a:cubicBezTo>
                  <a:cubicBezTo>
                    <a:pt x="426096" y="235897"/>
                    <a:pt x="422177" y="231978"/>
                    <a:pt x="422177" y="227143"/>
                  </a:cubicBezTo>
                  <a:cubicBezTo>
                    <a:pt x="422177" y="222309"/>
                    <a:pt x="426096" y="218390"/>
                    <a:pt x="430930" y="218390"/>
                  </a:cubicBezTo>
                  <a:close/>
                  <a:moveTo>
                    <a:pt x="341156" y="218390"/>
                  </a:moveTo>
                  <a:cubicBezTo>
                    <a:pt x="345991" y="218390"/>
                    <a:pt x="349910" y="222309"/>
                    <a:pt x="349910" y="227143"/>
                  </a:cubicBezTo>
                  <a:cubicBezTo>
                    <a:pt x="349910" y="231978"/>
                    <a:pt x="345991" y="235897"/>
                    <a:pt x="341156" y="235897"/>
                  </a:cubicBezTo>
                  <a:cubicBezTo>
                    <a:pt x="336322" y="235897"/>
                    <a:pt x="332403" y="231978"/>
                    <a:pt x="332403" y="227143"/>
                  </a:cubicBezTo>
                  <a:cubicBezTo>
                    <a:pt x="332403" y="222309"/>
                    <a:pt x="336322" y="218390"/>
                    <a:pt x="341156" y="218390"/>
                  </a:cubicBezTo>
                  <a:close/>
                  <a:moveTo>
                    <a:pt x="251374" y="218390"/>
                  </a:moveTo>
                  <a:cubicBezTo>
                    <a:pt x="256209" y="218390"/>
                    <a:pt x="260128" y="222309"/>
                    <a:pt x="260128" y="227143"/>
                  </a:cubicBezTo>
                  <a:cubicBezTo>
                    <a:pt x="260128" y="231978"/>
                    <a:pt x="256209" y="235897"/>
                    <a:pt x="251374" y="235897"/>
                  </a:cubicBezTo>
                  <a:cubicBezTo>
                    <a:pt x="246540" y="235897"/>
                    <a:pt x="242621" y="231978"/>
                    <a:pt x="242621" y="227143"/>
                  </a:cubicBezTo>
                  <a:cubicBezTo>
                    <a:pt x="242621" y="222309"/>
                    <a:pt x="246540" y="218390"/>
                    <a:pt x="251374" y="218390"/>
                  </a:cubicBezTo>
                  <a:close/>
                  <a:moveTo>
                    <a:pt x="161601" y="218390"/>
                  </a:moveTo>
                  <a:cubicBezTo>
                    <a:pt x="166436" y="218390"/>
                    <a:pt x="170355" y="222309"/>
                    <a:pt x="170355" y="227143"/>
                  </a:cubicBezTo>
                  <a:cubicBezTo>
                    <a:pt x="170355" y="231978"/>
                    <a:pt x="166436" y="235897"/>
                    <a:pt x="161601" y="235897"/>
                  </a:cubicBezTo>
                  <a:cubicBezTo>
                    <a:pt x="156767" y="235897"/>
                    <a:pt x="152848" y="231978"/>
                    <a:pt x="152848" y="227143"/>
                  </a:cubicBezTo>
                  <a:cubicBezTo>
                    <a:pt x="152848" y="222309"/>
                    <a:pt x="156767" y="218390"/>
                    <a:pt x="161601" y="218390"/>
                  </a:cubicBezTo>
                  <a:close/>
                  <a:moveTo>
                    <a:pt x="71828" y="218390"/>
                  </a:moveTo>
                  <a:cubicBezTo>
                    <a:pt x="76663" y="218390"/>
                    <a:pt x="80582" y="222309"/>
                    <a:pt x="80582" y="227143"/>
                  </a:cubicBezTo>
                  <a:cubicBezTo>
                    <a:pt x="80582" y="231978"/>
                    <a:pt x="76663" y="235897"/>
                    <a:pt x="71828" y="235897"/>
                  </a:cubicBezTo>
                  <a:cubicBezTo>
                    <a:pt x="66994" y="235897"/>
                    <a:pt x="63075" y="231978"/>
                    <a:pt x="63075" y="227143"/>
                  </a:cubicBezTo>
                  <a:cubicBezTo>
                    <a:pt x="63075" y="222309"/>
                    <a:pt x="66994" y="218390"/>
                    <a:pt x="71828" y="218390"/>
                  </a:cubicBezTo>
                  <a:close/>
                  <a:moveTo>
                    <a:pt x="924706" y="174717"/>
                  </a:moveTo>
                  <a:cubicBezTo>
                    <a:pt x="928872" y="174717"/>
                    <a:pt x="932250" y="178094"/>
                    <a:pt x="932250" y="182261"/>
                  </a:cubicBezTo>
                  <a:cubicBezTo>
                    <a:pt x="932250" y="186427"/>
                    <a:pt x="928872" y="189805"/>
                    <a:pt x="924706" y="189805"/>
                  </a:cubicBezTo>
                  <a:cubicBezTo>
                    <a:pt x="920539" y="189805"/>
                    <a:pt x="917162" y="186427"/>
                    <a:pt x="917162" y="182261"/>
                  </a:cubicBezTo>
                  <a:cubicBezTo>
                    <a:pt x="917162" y="178094"/>
                    <a:pt x="920539" y="174717"/>
                    <a:pt x="924706" y="174717"/>
                  </a:cubicBezTo>
                  <a:close/>
                  <a:moveTo>
                    <a:pt x="834924" y="174717"/>
                  </a:moveTo>
                  <a:cubicBezTo>
                    <a:pt x="839090" y="174717"/>
                    <a:pt x="842468" y="178094"/>
                    <a:pt x="842468" y="182261"/>
                  </a:cubicBezTo>
                  <a:cubicBezTo>
                    <a:pt x="842468" y="186427"/>
                    <a:pt x="839090" y="189805"/>
                    <a:pt x="834924" y="189805"/>
                  </a:cubicBezTo>
                  <a:cubicBezTo>
                    <a:pt x="830757" y="189805"/>
                    <a:pt x="827380" y="186427"/>
                    <a:pt x="827380" y="182261"/>
                  </a:cubicBezTo>
                  <a:cubicBezTo>
                    <a:pt x="827380" y="178094"/>
                    <a:pt x="830757" y="174717"/>
                    <a:pt x="834924" y="174717"/>
                  </a:cubicBezTo>
                  <a:close/>
                  <a:moveTo>
                    <a:pt x="745141" y="174717"/>
                  </a:moveTo>
                  <a:cubicBezTo>
                    <a:pt x="749307" y="174717"/>
                    <a:pt x="752685" y="178094"/>
                    <a:pt x="752685" y="182261"/>
                  </a:cubicBezTo>
                  <a:cubicBezTo>
                    <a:pt x="752685" y="186427"/>
                    <a:pt x="749307" y="189805"/>
                    <a:pt x="745141" y="189805"/>
                  </a:cubicBezTo>
                  <a:cubicBezTo>
                    <a:pt x="740975" y="189805"/>
                    <a:pt x="737597" y="186427"/>
                    <a:pt x="737597" y="182261"/>
                  </a:cubicBezTo>
                  <a:cubicBezTo>
                    <a:pt x="737597" y="178094"/>
                    <a:pt x="740975" y="174717"/>
                    <a:pt x="745141" y="174717"/>
                  </a:cubicBezTo>
                  <a:close/>
                  <a:moveTo>
                    <a:pt x="655368" y="174717"/>
                  </a:moveTo>
                  <a:cubicBezTo>
                    <a:pt x="659534" y="174717"/>
                    <a:pt x="662912" y="178094"/>
                    <a:pt x="662912" y="182261"/>
                  </a:cubicBezTo>
                  <a:cubicBezTo>
                    <a:pt x="662912" y="186427"/>
                    <a:pt x="659534" y="189805"/>
                    <a:pt x="655368" y="189805"/>
                  </a:cubicBezTo>
                  <a:cubicBezTo>
                    <a:pt x="651201" y="189805"/>
                    <a:pt x="647824" y="186427"/>
                    <a:pt x="647824" y="182261"/>
                  </a:cubicBezTo>
                  <a:cubicBezTo>
                    <a:pt x="647824" y="178094"/>
                    <a:pt x="651201" y="174717"/>
                    <a:pt x="655368" y="174717"/>
                  </a:cubicBezTo>
                  <a:close/>
                  <a:moveTo>
                    <a:pt x="565595" y="174717"/>
                  </a:moveTo>
                  <a:cubicBezTo>
                    <a:pt x="569761" y="174717"/>
                    <a:pt x="573139" y="178094"/>
                    <a:pt x="573139" y="182261"/>
                  </a:cubicBezTo>
                  <a:cubicBezTo>
                    <a:pt x="573139" y="186427"/>
                    <a:pt x="569761" y="189805"/>
                    <a:pt x="565595" y="189805"/>
                  </a:cubicBezTo>
                  <a:cubicBezTo>
                    <a:pt x="561428" y="189805"/>
                    <a:pt x="558051" y="186427"/>
                    <a:pt x="558051" y="182261"/>
                  </a:cubicBezTo>
                  <a:cubicBezTo>
                    <a:pt x="558051" y="178094"/>
                    <a:pt x="561428" y="174717"/>
                    <a:pt x="565595" y="174717"/>
                  </a:cubicBezTo>
                  <a:close/>
                  <a:moveTo>
                    <a:pt x="475822" y="174717"/>
                  </a:moveTo>
                  <a:cubicBezTo>
                    <a:pt x="479988" y="174717"/>
                    <a:pt x="483366" y="178094"/>
                    <a:pt x="483366" y="182261"/>
                  </a:cubicBezTo>
                  <a:cubicBezTo>
                    <a:pt x="483366" y="186427"/>
                    <a:pt x="479988" y="189805"/>
                    <a:pt x="475822" y="189805"/>
                  </a:cubicBezTo>
                  <a:cubicBezTo>
                    <a:pt x="471656" y="189805"/>
                    <a:pt x="468278" y="186427"/>
                    <a:pt x="468278" y="182261"/>
                  </a:cubicBezTo>
                  <a:cubicBezTo>
                    <a:pt x="468278" y="178094"/>
                    <a:pt x="471656" y="174717"/>
                    <a:pt x="475822" y="174717"/>
                  </a:cubicBezTo>
                  <a:close/>
                  <a:moveTo>
                    <a:pt x="386039" y="174717"/>
                  </a:moveTo>
                  <a:cubicBezTo>
                    <a:pt x="390205" y="174717"/>
                    <a:pt x="393583" y="178094"/>
                    <a:pt x="393583" y="182261"/>
                  </a:cubicBezTo>
                  <a:cubicBezTo>
                    <a:pt x="393583" y="186427"/>
                    <a:pt x="390205" y="189805"/>
                    <a:pt x="386039" y="189805"/>
                  </a:cubicBezTo>
                  <a:cubicBezTo>
                    <a:pt x="381872" y="189805"/>
                    <a:pt x="378495" y="186427"/>
                    <a:pt x="378495" y="182261"/>
                  </a:cubicBezTo>
                  <a:cubicBezTo>
                    <a:pt x="378495" y="178094"/>
                    <a:pt x="381872" y="174717"/>
                    <a:pt x="386039" y="174717"/>
                  </a:cubicBezTo>
                  <a:close/>
                  <a:moveTo>
                    <a:pt x="296266" y="174717"/>
                  </a:moveTo>
                  <a:cubicBezTo>
                    <a:pt x="300432" y="174717"/>
                    <a:pt x="303810" y="178094"/>
                    <a:pt x="303810" y="182261"/>
                  </a:cubicBezTo>
                  <a:cubicBezTo>
                    <a:pt x="303810" y="186427"/>
                    <a:pt x="300432" y="189805"/>
                    <a:pt x="296266" y="189805"/>
                  </a:cubicBezTo>
                  <a:cubicBezTo>
                    <a:pt x="292099" y="189805"/>
                    <a:pt x="288722" y="186427"/>
                    <a:pt x="288722" y="182261"/>
                  </a:cubicBezTo>
                  <a:cubicBezTo>
                    <a:pt x="288722" y="178094"/>
                    <a:pt x="292099" y="174717"/>
                    <a:pt x="296266" y="174717"/>
                  </a:cubicBezTo>
                  <a:close/>
                  <a:moveTo>
                    <a:pt x="206493" y="174717"/>
                  </a:moveTo>
                  <a:cubicBezTo>
                    <a:pt x="210659" y="174717"/>
                    <a:pt x="214037" y="178094"/>
                    <a:pt x="214037" y="182261"/>
                  </a:cubicBezTo>
                  <a:cubicBezTo>
                    <a:pt x="214037" y="186427"/>
                    <a:pt x="210659" y="189805"/>
                    <a:pt x="206493" y="189805"/>
                  </a:cubicBezTo>
                  <a:cubicBezTo>
                    <a:pt x="202326" y="189805"/>
                    <a:pt x="198949" y="186427"/>
                    <a:pt x="198949" y="182261"/>
                  </a:cubicBezTo>
                  <a:cubicBezTo>
                    <a:pt x="198949" y="178094"/>
                    <a:pt x="202326" y="174717"/>
                    <a:pt x="206493" y="174717"/>
                  </a:cubicBezTo>
                  <a:close/>
                  <a:moveTo>
                    <a:pt x="116710" y="174717"/>
                  </a:moveTo>
                  <a:cubicBezTo>
                    <a:pt x="120876" y="174717"/>
                    <a:pt x="124254" y="178094"/>
                    <a:pt x="124254" y="182261"/>
                  </a:cubicBezTo>
                  <a:cubicBezTo>
                    <a:pt x="124254" y="186427"/>
                    <a:pt x="120876" y="189805"/>
                    <a:pt x="116710" y="189805"/>
                  </a:cubicBezTo>
                  <a:cubicBezTo>
                    <a:pt x="112543" y="189805"/>
                    <a:pt x="109166" y="186427"/>
                    <a:pt x="109166" y="182261"/>
                  </a:cubicBezTo>
                  <a:cubicBezTo>
                    <a:pt x="109166" y="178094"/>
                    <a:pt x="112543" y="174717"/>
                    <a:pt x="116710" y="174717"/>
                  </a:cubicBezTo>
                  <a:close/>
                  <a:moveTo>
                    <a:pt x="26937" y="174717"/>
                  </a:moveTo>
                  <a:cubicBezTo>
                    <a:pt x="31103" y="174717"/>
                    <a:pt x="34481" y="178094"/>
                    <a:pt x="34481" y="182261"/>
                  </a:cubicBezTo>
                  <a:cubicBezTo>
                    <a:pt x="34481" y="186427"/>
                    <a:pt x="31103" y="189805"/>
                    <a:pt x="26937" y="189805"/>
                  </a:cubicBezTo>
                  <a:cubicBezTo>
                    <a:pt x="22770" y="189805"/>
                    <a:pt x="19393" y="186427"/>
                    <a:pt x="19393" y="182261"/>
                  </a:cubicBezTo>
                  <a:cubicBezTo>
                    <a:pt x="19393" y="178094"/>
                    <a:pt x="22770" y="174717"/>
                    <a:pt x="26937" y="174717"/>
                  </a:cubicBezTo>
                  <a:close/>
                  <a:moveTo>
                    <a:pt x="700259" y="131045"/>
                  </a:moveTo>
                  <a:cubicBezTo>
                    <a:pt x="703752" y="131045"/>
                    <a:pt x="706583" y="133877"/>
                    <a:pt x="706583" y="137370"/>
                  </a:cubicBezTo>
                  <a:cubicBezTo>
                    <a:pt x="706583" y="140863"/>
                    <a:pt x="703752" y="143694"/>
                    <a:pt x="700259" y="143694"/>
                  </a:cubicBezTo>
                  <a:cubicBezTo>
                    <a:pt x="696766" y="143694"/>
                    <a:pt x="693934" y="140863"/>
                    <a:pt x="693934" y="137370"/>
                  </a:cubicBezTo>
                  <a:cubicBezTo>
                    <a:pt x="693934" y="133877"/>
                    <a:pt x="696766" y="131045"/>
                    <a:pt x="700259" y="131045"/>
                  </a:cubicBezTo>
                  <a:close/>
                  <a:moveTo>
                    <a:pt x="251375" y="131045"/>
                  </a:moveTo>
                  <a:cubicBezTo>
                    <a:pt x="254868" y="131045"/>
                    <a:pt x="257699" y="133877"/>
                    <a:pt x="257699" y="137370"/>
                  </a:cubicBezTo>
                  <a:cubicBezTo>
                    <a:pt x="257699" y="140863"/>
                    <a:pt x="254868" y="143694"/>
                    <a:pt x="251375" y="143694"/>
                  </a:cubicBezTo>
                  <a:cubicBezTo>
                    <a:pt x="247882" y="143694"/>
                    <a:pt x="245050" y="140863"/>
                    <a:pt x="245050" y="137370"/>
                  </a:cubicBezTo>
                  <a:cubicBezTo>
                    <a:pt x="245050" y="133877"/>
                    <a:pt x="247882" y="131045"/>
                    <a:pt x="251375" y="131045"/>
                  </a:cubicBezTo>
                  <a:close/>
                  <a:moveTo>
                    <a:pt x="879815" y="131036"/>
                  </a:moveTo>
                  <a:cubicBezTo>
                    <a:pt x="883313" y="131036"/>
                    <a:pt x="886149" y="133872"/>
                    <a:pt x="886149" y="137370"/>
                  </a:cubicBezTo>
                  <a:cubicBezTo>
                    <a:pt x="886149" y="140868"/>
                    <a:pt x="883313" y="143704"/>
                    <a:pt x="879815" y="143704"/>
                  </a:cubicBezTo>
                  <a:cubicBezTo>
                    <a:pt x="876317" y="143704"/>
                    <a:pt x="873481" y="140868"/>
                    <a:pt x="873481" y="137370"/>
                  </a:cubicBezTo>
                  <a:cubicBezTo>
                    <a:pt x="873481" y="133872"/>
                    <a:pt x="876317" y="131036"/>
                    <a:pt x="879815" y="131036"/>
                  </a:cubicBezTo>
                  <a:close/>
                  <a:moveTo>
                    <a:pt x="790032" y="131036"/>
                  </a:moveTo>
                  <a:cubicBezTo>
                    <a:pt x="793530" y="131036"/>
                    <a:pt x="796366" y="133872"/>
                    <a:pt x="796366" y="137370"/>
                  </a:cubicBezTo>
                  <a:cubicBezTo>
                    <a:pt x="796366" y="140868"/>
                    <a:pt x="793530" y="143704"/>
                    <a:pt x="790032" y="143704"/>
                  </a:cubicBezTo>
                  <a:cubicBezTo>
                    <a:pt x="786534" y="143704"/>
                    <a:pt x="783698" y="140868"/>
                    <a:pt x="783698" y="137370"/>
                  </a:cubicBezTo>
                  <a:cubicBezTo>
                    <a:pt x="783698" y="133872"/>
                    <a:pt x="786534" y="131036"/>
                    <a:pt x="790032" y="131036"/>
                  </a:cubicBezTo>
                  <a:close/>
                  <a:moveTo>
                    <a:pt x="610486" y="131036"/>
                  </a:moveTo>
                  <a:cubicBezTo>
                    <a:pt x="613984" y="131036"/>
                    <a:pt x="616820" y="133872"/>
                    <a:pt x="616820" y="137370"/>
                  </a:cubicBezTo>
                  <a:cubicBezTo>
                    <a:pt x="616820" y="140868"/>
                    <a:pt x="613984" y="143704"/>
                    <a:pt x="610486" y="143704"/>
                  </a:cubicBezTo>
                  <a:cubicBezTo>
                    <a:pt x="606988" y="143704"/>
                    <a:pt x="604152" y="140868"/>
                    <a:pt x="604152" y="137370"/>
                  </a:cubicBezTo>
                  <a:cubicBezTo>
                    <a:pt x="604152" y="133872"/>
                    <a:pt x="606988" y="131036"/>
                    <a:pt x="610486" y="131036"/>
                  </a:cubicBezTo>
                  <a:close/>
                  <a:moveTo>
                    <a:pt x="520703" y="131036"/>
                  </a:moveTo>
                  <a:cubicBezTo>
                    <a:pt x="524201" y="131036"/>
                    <a:pt x="527037" y="133872"/>
                    <a:pt x="527037" y="137370"/>
                  </a:cubicBezTo>
                  <a:cubicBezTo>
                    <a:pt x="527037" y="140868"/>
                    <a:pt x="524201" y="143704"/>
                    <a:pt x="520703" y="143704"/>
                  </a:cubicBezTo>
                  <a:cubicBezTo>
                    <a:pt x="517205" y="143704"/>
                    <a:pt x="514369" y="140868"/>
                    <a:pt x="514369" y="137370"/>
                  </a:cubicBezTo>
                  <a:cubicBezTo>
                    <a:pt x="514369" y="133872"/>
                    <a:pt x="517205" y="131036"/>
                    <a:pt x="520703" y="131036"/>
                  </a:cubicBezTo>
                  <a:close/>
                  <a:moveTo>
                    <a:pt x="430930" y="131036"/>
                  </a:moveTo>
                  <a:cubicBezTo>
                    <a:pt x="434428" y="131036"/>
                    <a:pt x="437264" y="133872"/>
                    <a:pt x="437264" y="137370"/>
                  </a:cubicBezTo>
                  <a:cubicBezTo>
                    <a:pt x="437264" y="140868"/>
                    <a:pt x="434428" y="143704"/>
                    <a:pt x="430930" y="143704"/>
                  </a:cubicBezTo>
                  <a:cubicBezTo>
                    <a:pt x="427432" y="143704"/>
                    <a:pt x="424596" y="140868"/>
                    <a:pt x="424596" y="137370"/>
                  </a:cubicBezTo>
                  <a:cubicBezTo>
                    <a:pt x="424596" y="133872"/>
                    <a:pt x="427432" y="131036"/>
                    <a:pt x="430930" y="131036"/>
                  </a:cubicBezTo>
                  <a:close/>
                  <a:moveTo>
                    <a:pt x="341147" y="131036"/>
                  </a:moveTo>
                  <a:cubicBezTo>
                    <a:pt x="344645" y="131036"/>
                    <a:pt x="347481" y="133872"/>
                    <a:pt x="347481" y="137370"/>
                  </a:cubicBezTo>
                  <a:cubicBezTo>
                    <a:pt x="347481" y="140868"/>
                    <a:pt x="344645" y="143704"/>
                    <a:pt x="341147" y="143704"/>
                  </a:cubicBezTo>
                  <a:cubicBezTo>
                    <a:pt x="337649" y="143704"/>
                    <a:pt x="334813" y="140868"/>
                    <a:pt x="334813" y="137370"/>
                  </a:cubicBezTo>
                  <a:cubicBezTo>
                    <a:pt x="334813" y="133872"/>
                    <a:pt x="337649" y="131036"/>
                    <a:pt x="341147" y="131036"/>
                  </a:cubicBezTo>
                  <a:close/>
                  <a:moveTo>
                    <a:pt x="161601" y="131036"/>
                  </a:moveTo>
                  <a:cubicBezTo>
                    <a:pt x="165099" y="131036"/>
                    <a:pt x="167935" y="133872"/>
                    <a:pt x="167935" y="137370"/>
                  </a:cubicBezTo>
                  <a:cubicBezTo>
                    <a:pt x="167935" y="140868"/>
                    <a:pt x="165099" y="143704"/>
                    <a:pt x="161601" y="143704"/>
                  </a:cubicBezTo>
                  <a:cubicBezTo>
                    <a:pt x="158103" y="143704"/>
                    <a:pt x="155267" y="140868"/>
                    <a:pt x="155267" y="137370"/>
                  </a:cubicBezTo>
                  <a:cubicBezTo>
                    <a:pt x="155267" y="133872"/>
                    <a:pt x="158103" y="131036"/>
                    <a:pt x="161601" y="131036"/>
                  </a:cubicBezTo>
                  <a:close/>
                  <a:moveTo>
                    <a:pt x="71828" y="131036"/>
                  </a:moveTo>
                  <a:cubicBezTo>
                    <a:pt x="75326" y="131036"/>
                    <a:pt x="78162" y="133872"/>
                    <a:pt x="78162" y="137370"/>
                  </a:cubicBezTo>
                  <a:cubicBezTo>
                    <a:pt x="78162" y="140868"/>
                    <a:pt x="75326" y="143704"/>
                    <a:pt x="71828" y="143704"/>
                  </a:cubicBezTo>
                  <a:cubicBezTo>
                    <a:pt x="68330" y="143704"/>
                    <a:pt x="65494" y="140868"/>
                    <a:pt x="65494" y="137370"/>
                  </a:cubicBezTo>
                  <a:cubicBezTo>
                    <a:pt x="65494" y="133872"/>
                    <a:pt x="68330" y="131036"/>
                    <a:pt x="71828" y="131036"/>
                  </a:cubicBezTo>
                  <a:close/>
                  <a:moveTo>
                    <a:pt x="924706" y="87364"/>
                  </a:moveTo>
                  <a:cubicBezTo>
                    <a:pt x="927531" y="87364"/>
                    <a:pt x="929821" y="89654"/>
                    <a:pt x="929821" y="92479"/>
                  </a:cubicBezTo>
                  <a:cubicBezTo>
                    <a:pt x="929821" y="95304"/>
                    <a:pt x="927531" y="97594"/>
                    <a:pt x="924706" y="97594"/>
                  </a:cubicBezTo>
                  <a:cubicBezTo>
                    <a:pt x="921881" y="97594"/>
                    <a:pt x="919591" y="95304"/>
                    <a:pt x="919591" y="92479"/>
                  </a:cubicBezTo>
                  <a:cubicBezTo>
                    <a:pt x="919591" y="89654"/>
                    <a:pt x="921881" y="87364"/>
                    <a:pt x="924706" y="87364"/>
                  </a:cubicBezTo>
                  <a:close/>
                  <a:moveTo>
                    <a:pt x="834923" y="87364"/>
                  </a:moveTo>
                  <a:cubicBezTo>
                    <a:pt x="837748" y="87364"/>
                    <a:pt x="840038" y="89654"/>
                    <a:pt x="840038" y="92479"/>
                  </a:cubicBezTo>
                  <a:cubicBezTo>
                    <a:pt x="840038" y="95304"/>
                    <a:pt x="837748" y="97594"/>
                    <a:pt x="834923" y="97594"/>
                  </a:cubicBezTo>
                  <a:cubicBezTo>
                    <a:pt x="832098" y="97594"/>
                    <a:pt x="829808" y="95304"/>
                    <a:pt x="829808" y="92479"/>
                  </a:cubicBezTo>
                  <a:cubicBezTo>
                    <a:pt x="829808" y="89654"/>
                    <a:pt x="832098" y="87364"/>
                    <a:pt x="834923" y="87364"/>
                  </a:cubicBezTo>
                  <a:close/>
                  <a:moveTo>
                    <a:pt x="745150" y="87364"/>
                  </a:moveTo>
                  <a:cubicBezTo>
                    <a:pt x="747975" y="87364"/>
                    <a:pt x="750265" y="89654"/>
                    <a:pt x="750265" y="92479"/>
                  </a:cubicBezTo>
                  <a:cubicBezTo>
                    <a:pt x="750265" y="95304"/>
                    <a:pt x="747975" y="97594"/>
                    <a:pt x="745150" y="97594"/>
                  </a:cubicBezTo>
                  <a:cubicBezTo>
                    <a:pt x="742325" y="97594"/>
                    <a:pt x="740035" y="95304"/>
                    <a:pt x="740035" y="92479"/>
                  </a:cubicBezTo>
                  <a:cubicBezTo>
                    <a:pt x="740035" y="89654"/>
                    <a:pt x="742325" y="87364"/>
                    <a:pt x="745150" y="87364"/>
                  </a:cubicBezTo>
                  <a:close/>
                  <a:moveTo>
                    <a:pt x="655368" y="87364"/>
                  </a:moveTo>
                  <a:cubicBezTo>
                    <a:pt x="658193" y="87364"/>
                    <a:pt x="660483" y="89654"/>
                    <a:pt x="660483" y="92479"/>
                  </a:cubicBezTo>
                  <a:cubicBezTo>
                    <a:pt x="660483" y="95304"/>
                    <a:pt x="658193" y="97594"/>
                    <a:pt x="655368" y="97594"/>
                  </a:cubicBezTo>
                  <a:cubicBezTo>
                    <a:pt x="652543" y="97594"/>
                    <a:pt x="650253" y="95304"/>
                    <a:pt x="650253" y="92479"/>
                  </a:cubicBezTo>
                  <a:cubicBezTo>
                    <a:pt x="650253" y="89654"/>
                    <a:pt x="652543" y="87364"/>
                    <a:pt x="655368" y="87364"/>
                  </a:cubicBezTo>
                  <a:close/>
                  <a:moveTo>
                    <a:pt x="565595" y="87364"/>
                  </a:moveTo>
                  <a:cubicBezTo>
                    <a:pt x="568420" y="87364"/>
                    <a:pt x="570710" y="89654"/>
                    <a:pt x="570710" y="92479"/>
                  </a:cubicBezTo>
                  <a:cubicBezTo>
                    <a:pt x="570710" y="95304"/>
                    <a:pt x="568420" y="97594"/>
                    <a:pt x="565595" y="97594"/>
                  </a:cubicBezTo>
                  <a:cubicBezTo>
                    <a:pt x="562770" y="97594"/>
                    <a:pt x="560480" y="95304"/>
                    <a:pt x="560480" y="92479"/>
                  </a:cubicBezTo>
                  <a:cubicBezTo>
                    <a:pt x="560480" y="89654"/>
                    <a:pt x="562770" y="87364"/>
                    <a:pt x="565595" y="87364"/>
                  </a:cubicBezTo>
                  <a:close/>
                  <a:moveTo>
                    <a:pt x="475821" y="87364"/>
                  </a:moveTo>
                  <a:cubicBezTo>
                    <a:pt x="478646" y="87364"/>
                    <a:pt x="480936" y="89654"/>
                    <a:pt x="480936" y="92479"/>
                  </a:cubicBezTo>
                  <a:cubicBezTo>
                    <a:pt x="480936" y="95304"/>
                    <a:pt x="478646" y="97594"/>
                    <a:pt x="475821" y="97594"/>
                  </a:cubicBezTo>
                  <a:cubicBezTo>
                    <a:pt x="472996" y="97594"/>
                    <a:pt x="470706" y="95304"/>
                    <a:pt x="470706" y="92479"/>
                  </a:cubicBezTo>
                  <a:cubicBezTo>
                    <a:pt x="470706" y="89654"/>
                    <a:pt x="472996" y="87364"/>
                    <a:pt x="475821" y="87364"/>
                  </a:cubicBezTo>
                  <a:close/>
                  <a:moveTo>
                    <a:pt x="296266" y="87364"/>
                  </a:moveTo>
                  <a:cubicBezTo>
                    <a:pt x="299091" y="87364"/>
                    <a:pt x="301381" y="89654"/>
                    <a:pt x="301381" y="92479"/>
                  </a:cubicBezTo>
                  <a:cubicBezTo>
                    <a:pt x="301381" y="95304"/>
                    <a:pt x="299091" y="97594"/>
                    <a:pt x="296266" y="97594"/>
                  </a:cubicBezTo>
                  <a:cubicBezTo>
                    <a:pt x="293441" y="97594"/>
                    <a:pt x="291151" y="95304"/>
                    <a:pt x="291151" y="92479"/>
                  </a:cubicBezTo>
                  <a:cubicBezTo>
                    <a:pt x="291151" y="89654"/>
                    <a:pt x="293441" y="87364"/>
                    <a:pt x="296266" y="87364"/>
                  </a:cubicBezTo>
                  <a:close/>
                  <a:moveTo>
                    <a:pt x="206483" y="87364"/>
                  </a:moveTo>
                  <a:cubicBezTo>
                    <a:pt x="209308" y="87364"/>
                    <a:pt x="211598" y="89654"/>
                    <a:pt x="211598" y="92479"/>
                  </a:cubicBezTo>
                  <a:cubicBezTo>
                    <a:pt x="211598" y="95304"/>
                    <a:pt x="209308" y="97594"/>
                    <a:pt x="206483" y="97594"/>
                  </a:cubicBezTo>
                  <a:cubicBezTo>
                    <a:pt x="203658" y="97594"/>
                    <a:pt x="201368" y="95304"/>
                    <a:pt x="201368" y="92479"/>
                  </a:cubicBezTo>
                  <a:cubicBezTo>
                    <a:pt x="201368" y="89654"/>
                    <a:pt x="203658" y="87364"/>
                    <a:pt x="206483" y="87364"/>
                  </a:cubicBezTo>
                  <a:close/>
                  <a:moveTo>
                    <a:pt x="26937" y="87364"/>
                  </a:moveTo>
                  <a:cubicBezTo>
                    <a:pt x="29762" y="87364"/>
                    <a:pt x="32052" y="89654"/>
                    <a:pt x="32052" y="92479"/>
                  </a:cubicBezTo>
                  <a:cubicBezTo>
                    <a:pt x="32052" y="95304"/>
                    <a:pt x="29762" y="97594"/>
                    <a:pt x="26937" y="97594"/>
                  </a:cubicBezTo>
                  <a:cubicBezTo>
                    <a:pt x="24112" y="97594"/>
                    <a:pt x="21822" y="95304"/>
                    <a:pt x="21822" y="92479"/>
                  </a:cubicBezTo>
                  <a:cubicBezTo>
                    <a:pt x="21822" y="89654"/>
                    <a:pt x="24112" y="87364"/>
                    <a:pt x="26937" y="87364"/>
                  </a:cubicBezTo>
                  <a:close/>
                  <a:moveTo>
                    <a:pt x="386038" y="87354"/>
                  </a:moveTo>
                  <a:cubicBezTo>
                    <a:pt x="388869" y="87354"/>
                    <a:pt x="391163" y="89648"/>
                    <a:pt x="391163" y="92478"/>
                  </a:cubicBezTo>
                  <a:cubicBezTo>
                    <a:pt x="391163" y="95309"/>
                    <a:pt x="388869" y="97603"/>
                    <a:pt x="386038" y="97603"/>
                  </a:cubicBezTo>
                  <a:cubicBezTo>
                    <a:pt x="383208" y="97603"/>
                    <a:pt x="380914" y="95309"/>
                    <a:pt x="380914" y="92478"/>
                  </a:cubicBezTo>
                  <a:cubicBezTo>
                    <a:pt x="380914" y="89648"/>
                    <a:pt x="383208" y="87354"/>
                    <a:pt x="386038" y="87354"/>
                  </a:cubicBezTo>
                  <a:close/>
                  <a:moveTo>
                    <a:pt x="116709" y="87354"/>
                  </a:moveTo>
                  <a:cubicBezTo>
                    <a:pt x="119540" y="87354"/>
                    <a:pt x="121834" y="89648"/>
                    <a:pt x="121834" y="92478"/>
                  </a:cubicBezTo>
                  <a:cubicBezTo>
                    <a:pt x="121834" y="95309"/>
                    <a:pt x="119540" y="97603"/>
                    <a:pt x="116709" y="97603"/>
                  </a:cubicBezTo>
                  <a:cubicBezTo>
                    <a:pt x="113879" y="97603"/>
                    <a:pt x="111585" y="95309"/>
                    <a:pt x="111585" y="92478"/>
                  </a:cubicBezTo>
                  <a:cubicBezTo>
                    <a:pt x="111585" y="89648"/>
                    <a:pt x="113879" y="87354"/>
                    <a:pt x="116709" y="87354"/>
                  </a:cubicBezTo>
                  <a:close/>
                  <a:moveTo>
                    <a:pt x="879814" y="43682"/>
                  </a:moveTo>
                  <a:cubicBezTo>
                    <a:pt x="881971" y="43682"/>
                    <a:pt x="883719" y="45430"/>
                    <a:pt x="883719" y="47587"/>
                  </a:cubicBezTo>
                  <a:cubicBezTo>
                    <a:pt x="883719" y="49744"/>
                    <a:pt x="881971" y="51493"/>
                    <a:pt x="879814" y="51493"/>
                  </a:cubicBezTo>
                  <a:cubicBezTo>
                    <a:pt x="877657" y="51493"/>
                    <a:pt x="875909" y="49744"/>
                    <a:pt x="875909" y="47587"/>
                  </a:cubicBezTo>
                  <a:cubicBezTo>
                    <a:pt x="875909" y="45430"/>
                    <a:pt x="877657" y="43682"/>
                    <a:pt x="879814" y="43682"/>
                  </a:cubicBezTo>
                  <a:close/>
                  <a:moveTo>
                    <a:pt x="790041" y="43682"/>
                  </a:moveTo>
                  <a:cubicBezTo>
                    <a:pt x="792198" y="43682"/>
                    <a:pt x="793946" y="45430"/>
                    <a:pt x="793946" y="47587"/>
                  </a:cubicBezTo>
                  <a:cubicBezTo>
                    <a:pt x="793946" y="49744"/>
                    <a:pt x="792198" y="51493"/>
                    <a:pt x="790041" y="51493"/>
                  </a:cubicBezTo>
                  <a:cubicBezTo>
                    <a:pt x="787884" y="51493"/>
                    <a:pt x="786136" y="49744"/>
                    <a:pt x="786136" y="47587"/>
                  </a:cubicBezTo>
                  <a:cubicBezTo>
                    <a:pt x="786136" y="45430"/>
                    <a:pt x="787884" y="43682"/>
                    <a:pt x="790041" y="43682"/>
                  </a:cubicBezTo>
                  <a:close/>
                  <a:moveTo>
                    <a:pt x="700259" y="43682"/>
                  </a:moveTo>
                  <a:cubicBezTo>
                    <a:pt x="702416" y="43682"/>
                    <a:pt x="704165" y="45430"/>
                    <a:pt x="704165" y="47587"/>
                  </a:cubicBezTo>
                  <a:cubicBezTo>
                    <a:pt x="704165" y="49744"/>
                    <a:pt x="702416" y="51493"/>
                    <a:pt x="700259" y="51493"/>
                  </a:cubicBezTo>
                  <a:cubicBezTo>
                    <a:pt x="698102" y="51493"/>
                    <a:pt x="696354" y="49744"/>
                    <a:pt x="696354" y="47587"/>
                  </a:cubicBezTo>
                  <a:cubicBezTo>
                    <a:pt x="696354" y="45430"/>
                    <a:pt x="698102" y="43682"/>
                    <a:pt x="700259" y="43682"/>
                  </a:cubicBezTo>
                  <a:close/>
                  <a:moveTo>
                    <a:pt x="610486" y="43682"/>
                  </a:moveTo>
                  <a:cubicBezTo>
                    <a:pt x="612643" y="43682"/>
                    <a:pt x="614391" y="45430"/>
                    <a:pt x="614391" y="47587"/>
                  </a:cubicBezTo>
                  <a:cubicBezTo>
                    <a:pt x="614391" y="49744"/>
                    <a:pt x="612643" y="51493"/>
                    <a:pt x="610486" y="51493"/>
                  </a:cubicBezTo>
                  <a:cubicBezTo>
                    <a:pt x="608329" y="51493"/>
                    <a:pt x="606581" y="49744"/>
                    <a:pt x="606581" y="47587"/>
                  </a:cubicBezTo>
                  <a:cubicBezTo>
                    <a:pt x="606581" y="45430"/>
                    <a:pt x="608329" y="43682"/>
                    <a:pt x="610486" y="43682"/>
                  </a:cubicBezTo>
                  <a:close/>
                  <a:moveTo>
                    <a:pt x="520703" y="43682"/>
                  </a:moveTo>
                  <a:cubicBezTo>
                    <a:pt x="522860" y="43682"/>
                    <a:pt x="524608" y="45430"/>
                    <a:pt x="524608" y="47587"/>
                  </a:cubicBezTo>
                  <a:cubicBezTo>
                    <a:pt x="524608" y="49744"/>
                    <a:pt x="522860" y="51493"/>
                    <a:pt x="520703" y="51493"/>
                  </a:cubicBezTo>
                  <a:cubicBezTo>
                    <a:pt x="518546" y="51493"/>
                    <a:pt x="516798" y="49744"/>
                    <a:pt x="516798" y="47587"/>
                  </a:cubicBezTo>
                  <a:cubicBezTo>
                    <a:pt x="516798" y="45430"/>
                    <a:pt x="518546" y="43682"/>
                    <a:pt x="520703" y="43682"/>
                  </a:cubicBezTo>
                  <a:close/>
                  <a:moveTo>
                    <a:pt x="430930" y="43682"/>
                  </a:moveTo>
                  <a:cubicBezTo>
                    <a:pt x="433087" y="43682"/>
                    <a:pt x="434836" y="45430"/>
                    <a:pt x="434836" y="47587"/>
                  </a:cubicBezTo>
                  <a:cubicBezTo>
                    <a:pt x="434836" y="49744"/>
                    <a:pt x="433087" y="51493"/>
                    <a:pt x="430930" y="51493"/>
                  </a:cubicBezTo>
                  <a:cubicBezTo>
                    <a:pt x="428773" y="51493"/>
                    <a:pt x="427025" y="49744"/>
                    <a:pt x="427025" y="47587"/>
                  </a:cubicBezTo>
                  <a:cubicBezTo>
                    <a:pt x="427025" y="45430"/>
                    <a:pt x="428773" y="43682"/>
                    <a:pt x="430930" y="43682"/>
                  </a:cubicBezTo>
                  <a:close/>
                  <a:moveTo>
                    <a:pt x="341157" y="43682"/>
                  </a:moveTo>
                  <a:cubicBezTo>
                    <a:pt x="343314" y="43682"/>
                    <a:pt x="345063" y="45430"/>
                    <a:pt x="345063" y="47587"/>
                  </a:cubicBezTo>
                  <a:cubicBezTo>
                    <a:pt x="345063" y="49744"/>
                    <a:pt x="343314" y="51493"/>
                    <a:pt x="341157" y="51493"/>
                  </a:cubicBezTo>
                  <a:cubicBezTo>
                    <a:pt x="339000" y="51493"/>
                    <a:pt x="337252" y="49744"/>
                    <a:pt x="337252" y="47587"/>
                  </a:cubicBezTo>
                  <a:cubicBezTo>
                    <a:pt x="337252" y="45430"/>
                    <a:pt x="339000" y="43682"/>
                    <a:pt x="341157" y="43682"/>
                  </a:cubicBezTo>
                  <a:close/>
                  <a:moveTo>
                    <a:pt x="251374" y="43682"/>
                  </a:moveTo>
                  <a:cubicBezTo>
                    <a:pt x="253531" y="43682"/>
                    <a:pt x="255280" y="45430"/>
                    <a:pt x="255280" y="47587"/>
                  </a:cubicBezTo>
                  <a:cubicBezTo>
                    <a:pt x="255280" y="49744"/>
                    <a:pt x="253531" y="51493"/>
                    <a:pt x="251374" y="51493"/>
                  </a:cubicBezTo>
                  <a:cubicBezTo>
                    <a:pt x="249217" y="51493"/>
                    <a:pt x="247469" y="49744"/>
                    <a:pt x="247469" y="47587"/>
                  </a:cubicBezTo>
                  <a:cubicBezTo>
                    <a:pt x="247469" y="45430"/>
                    <a:pt x="249217" y="43682"/>
                    <a:pt x="251374" y="43682"/>
                  </a:cubicBezTo>
                  <a:close/>
                  <a:moveTo>
                    <a:pt x="161601" y="43682"/>
                  </a:moveTo>
                  <a:cubicBezTo>
                    <a:pt x="163758" y="43682"/>
                    <a:pt x="165506" y="45430"/>
                    <a:pt x="165506" y="47587"/>
                  </a:cubicBezTo>
                  <a:cubicBezTo>
                    <a:pt x="165506" y="49744"/>
                    <a:pt x="163758" y="51493"/>
                    <a:pt x="161601" y="51493"/>
                  </a:cubicBezTo>
                  <a:cubicBezTo>
                    <a:pt x="159444" y="51493"/>
                    <a:pt x="157696" y="49744"/>
                    <a:pt x="157696" y="47587"/>
                  </a:cubicBezTo>
                  <a:cubicBezTo>
                    <a:pt x="157696" y="45430"/>
                    <a:pt x="159444" y="43682"/>
                    <a:pt x="161601" y="43682"/>
                  </a:cubicBezTo>
                  <a:close/>
                  <a:moveTo>
                    <a:pt x="71828" y="43682"/>
                  </a:moveTo>
                  <a:cubicBezTo>
                    <a:pt x="73985" y="43682"/>
                    <a:pt x="75734" y="45430"/>
                    <a:pt x="75734" y="47587"/>
                  </a:cubicBezTo>
                  <a:cubicBezTo>
                    <a:pt x="75734" y="49744"/>
                    <a:pt x="73985" y="51493"/>
                    <a:pt x="71828" y="51493"/>
                  </a:cubicBezTo>
                  <a:cubicBezTo>
                    <a:pt x="69671" y="51493"/>
                    <a:pt x="67923" y="49744"/>
                    <a:pt x="67923" y="47587"/>
                  </a:cubicBezTo>
                  <a:cubicBezTo>
                    <a:pt x="67923" y="45430"/>
                    <a:pt x="69671" y="43682"/>
                    <a:pt x="71828" y="43682"/>
                  </a:cubicBezTo>
                  <a:close/>
                  <a:moveTo>
                    <a:pt x="924706" y="0"/>
                  </a:moveTo>
                  <a:cubicBezTo>
                    <a:pt x="926602" y="10"/>
                    <a:pt x="927392" y="800"/>
                    <a:pt x="927392" y="2696"/>
                  </a:cubicBezTo>
                  <a:cubicBezTo>
                    <a:pt x="927392" y="4601"/>
                    <a:pt x="926602" y="5391"/>
                    <a:pt x="924706" y="5391"/>
                  </a:cubicBezTo>
                  <a:cubicBezTo>
                    <a:pt x="922801" y="5391"/>
                    <a:pt x="922001" y="4601"/>
                    <a:pt x="922001" y="2696"/>
                  </a:cubicBezTo>
                  <a:cubicBezTo>
                    <a:pt x="922001" y="791"/>
                    <a:pt x="922792" y="0"/>
                    <a:pt x="924706" y="0"/>
                  </a:cubicBezTo>
                  <a:close/>
                  <a:moveTo>
                    <a:pt x="834914" y="0"/>
                  </a:moveTo>
                  <a:cubicBezTo>
                    <a:pt x="836829" y="10"/>
                    <a:pt x="837610" y="800"/>
                    <a:pt x="837610" y="2696"/>
                  </a:cubicBezTo>
                  <a:cubicBezTo>
                    <a:pt x="837610" y="4601"/>
                    <a:pt x="836829" y="5391"/>
                    <a:pt x="834914" y="5391"/>
                  </a:cubicBezTo>
                  <a:cubicBezTo>
                    <a:pt x="833009" y="5391"/>
                    <a:pt x="832228" y="4601"/>
                    <a:pt x="832228" y="2696"/>
                  </a:cubicBezTo>
                  <a:cubicBezTo>
                    <a:pt x="832228" y="791"/>
                    <a:pt x="833019" y="0"/>
                    <a:pt x="834914" y="0"/>
                  </a:cubicBezTo>
                  <a:close/>
                  <a:moveTo>
                    <a:pt x="745151" y="0"/>
                  </a:moveTo>
                  <a:cubicBezTo>
                    <a:pt x="747056" y="10"/>
                    <a:pt x="747846" y="800"/>
                    <a:pt x="747846" y="2696"/>
                  </a:cubicBezTo>
                  <a:cubicBezTo>
                    <a:pt x="747846" y="4601"/>
                    <a:pt x="747056" y="5391"/>
                    <a:pt x="745151" y="5391"/>
                  </a:cubicBezTo>
                  <a:cubicBezTo>
                    <a:pt x="743236" y="5391"/>
                    <a:pt x="742455" y="4601"/>
                    <a:pt x="742455" y="2696"/>
                  </a:cubicBezTo>
                  <a:cubicBezTo>
                    <a:pt x="742455" y="791"/>
                    <a:pt x="743246" y="0"/>
                    <a:pt x="745151" y="0"/>
                  </a:cubicBezTo>
                  <a:close/>
                  <a:moveTo>
                    <a:pt x="655368" y="0"/>
                  </a:moveTo>
                  <a:cubicBezTo>
                    <a:pt x="657273" y="10"/>
                    <a:pt x="658064" y="800"/>
                    <a:pt x="658064" y="2696"/>
                  </a:cubicBezTo>
                  <a:cubicBezTo>
                    <a:pt x="658064" y="4601"/>
                    <a:pt x="657273" y="5391"/>
                    <a:pt x="655368" y="5391"/>
                  </a:cubicBezTo>
                  <a:cubicBezTo>
                    <a:pt x="653463" y="5391"/>
                    <a:pt x="652682" y="4601"/>
                    <a:pt x="652682" y="2696"/>
                  </a:cubicBezTo>
                  <a:cubicBezTo>
                    <a:pt x="652682" y="791"/>
                    <a:pt x="653473" y="0"/>
                    <a:pt x="655368" y="0"/>
                  </a:cubicBezTo>
                  <a:close/>
                  <a:moveTo>
                    <a:pt x="565594" y="0"/>
                  </a:moveTo>
                  <a:cubicBezTo>
                    <a:pt x="567499" y="10"/>
                    <a:pt x="568299" y="800"/>
                    <a:pt x="568299" y="2696"/>
                  </a:cubicBezTo>
                  <a:cubicBezTo>
                    <a:pt x="568299" y="4601"/>
                    <a:pt x="567509" y="5391"/>
                    <a:pt x="565594" y="5391"/>
                  </a:cubicBezTo>
                  <a:cubicBezTo>
                    <a:pt x="563689" y="5391"/>
                    <a:pt x="562908" y="4601"/>
                    <a:pt x="562908" y="2696"/>
                  </a:cubicBezTo>
                  <a:cubicBezTo>
                    <a:pt x="562908" y="791"/>
                    <a:pt x="563699" y="0"/>
                    <a:pt x="565594" y="0"/>
                  </a:cubicBezTo>
                  <a:close/>
                  <a:moveTo>
                    <a:pt x="475822" y="0"/>
                  </a:moveTo>
                  <a:cubicBezTo>
                    <a:pt x="477727" y="10"/>
                    <a:pt x="478508" y="800"/>
                    <a:pt x="478508" y="2696"/>
                  </a:cubicBezTo>
                  <a:cubicBezTo>
                    <a:pt x="478508" y="4601"/>
                    <a:pt x="477727" y="5391"/>
                    <a:pt x="475822" y="5391"/>
                  </a:cubicBezTo>
                  <a:cubicBezTo>
                    <a:pt x="473917" y="5391"/>
                    <a:pt x="473126" y="4601"/>
                    <a:pt x="473126" y="2696"/>
                  </a:cubicBezTo>
                  <a:cubicBezTo>
                    <a:pt x="473126" y="791"/>
                    <a:pt x="473917" y="0"/>
                    <a:pt x="475822" y="0"/>
                  </a:cubicBezTo>
                  <a:close/>
                  <a:moveTo>
                    <a:pt x="386039" y="0"/>
                  </a:moveTo>
                  <a:cubicBezTo>
                    <a:pt x="387944" y="0"/>
                    <a:pt x="388734" y="800"/>
                    <a:pt x="388734" y="2696"/>
                  </a:cubicBezTo>
                  <a:cubicBezTo>
                    <a:pt x="388734" y="4601"/>
                    <a:pt x="387944" y="5391"/>
                    <a:pt x="386039" y="5391"/>
                  </a:cubicBezTo>
                  <a:cubicBezTo>
                    <a:pt x="384134" y="5391"/>
                    <a:pt x="383343" y="4601"/>
                    <a:pt x="383343" y="2696"/>
                  </a:cubicBezTo>
                  <a:cubicBezTo>
                    <a:pt x="383343" y="791"/>
                    <a:pt x="384134" y="0"/>
                    <a:pt x="386039" y="0"/>
                  </a:cubicBezTo>
                  <a:close/>
                  <a:moveTo>
                    <a:pt x="296266" y="0"/>
                  </a:moveTo>
                  <a:cubicBezTo>
                    <a:pt x="298171" y="10"/>
                    <a:pt x="298961" y="800"/>
                    <a:pt x="298961" y="2696"/>
                  </a:cubicBezTo>
                  <a:cubicBezTo>
                    <a:pt x="298961" y="4601"/>
                    <a:pt x="298171" y="5391"/>
                    <a:pt x="296266" y="5391"/>
                  </a:cubicBezTo>
                  <a:cubicBezTo>
                    <a:pt x="294361" y="5391"/>
                    <a:pt x="293570" y="4601"/>
                    <a:pt x="293570" y="2696"/>
                  </a:cubicBezTo>
                  <a:cubicBezTo>
                    <a:pt x="293570" y="791"/>
                    <a:pt x="294361" y="0"/>
                    <a:pt x="296266" y="0"/>
                  </a:cubicBezTo>
                  <a:close/>
                  <a:moveTo>
                    <a:pt x="206493" y="0"/>
                  </a:moveTo>
                  <a:cubicBezTo>
                    <a:pt x="208398" y="10"/>
                    <a:pt x="209179" y="800"/>
                    <a:pt x="209179" y="2696"/>
                  </a:cubicBezTo>
                  <a:cubicBezTo>
                    <a:pt x="209179" y="4601"/>
                    <a:pt x="208388" y="5391"/>
                    <a:pt x="206493" y="5391"/>
                  </a:cubicBezTo>
                  <a:cubicBezTo>
                    <a:pt x="204578" y="5391"/>
                    <a:pt x="203797" y="4601"/>
                    <a:pt x="203797" y="2696"/>
                  </a:cubicBezTo>
                  <a:cubicBezTo>
                    <a:pt x="203797" y="791"/>
                    <a:pt x="204588" y="0"/>
                    <a:pt x="206493" y="0"/>
                  </a:cubicBezTo>
                  <a:close/>
                  <a:moveTo>
                    <a:pt x="116719" y="0"/>
                  </a:moveTo>
                  <a:cubicBezTo>
                    <a:pt x="118624" y="0"/>
                    <a:pt x="119405" y="800"/>
                    <a:pt x="119405" y="2696"/>
                  </a:cubicBezTo>
                  <a:cubicBezTo>
                    <a:pt x="119405" y="4601"/>
                    <a:pt x="118624" y="5391"/>
                    <a:pt x="116719" y="5391"/>
                  </a:cubicBezTo>
                  <a:cubicBezTo>
                    <a:pt x="114814" y="5391"/>
                    <a:pt x="114033" y="4601"/>
                    <a:pt x="114033" y="2696"/>
                  </a:cubicBezTo>
                  <a:cubicBezTo>
                    <a:pt x="114033" y="791"/>
                    <a:pt x="114814" y="0"/>
                    <a:pt x="116719" y="0"/>
                  </a:cubicBezTo>
                  <a:close/>
                  <a:moveTo>
                    <a:pt x="26937" y="0"/>
                  </a:moveTo>
                  <a:cubicBezTo>
                    <a:pt x="28842" y="0"/>
                    <a:pt x="29632" y="800"/>
                    <a:pt x="29632" y="2696"/>
                  </a:cubicBezTo>
                  <a:cubicBezTo>
                    <a:pt x="29632" y="4601"/>
                    <a:pt x="28842" y="5391"/>
                    <a:pt x="26937" y="5391"/>
                  </a:cubicBezTo>
                  <a:cubicBezTo>
                    <a:pt x="25032" y="5391"/>
                    <a:pt x="24241" y="4610"/>
                    <a:pt x="24241" y="2696"/>
                  </a:cubicBezTo>
                  <a:cubicBezTo>
                    <a:pt x="24241" y="791"/>
                    <a:pt x="25032" y="0"/>
                    <a:pt x="2693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99A2F050-C4DE-4BA2-A0CE-1DB22FFC9EFB}"/>
                </a:ext>
              </a:extLst>
            </p:cNvPr>
            <p:cNvSpPr/>
            <p:nvPr/>
          </p:nvSpPr>
          <p:spPr>
            <a:xfrm flipV="1">
              <a:off x="3201956" y="160523"/>
              <a:ext cx="2990851" cy="2914697"/>
            </a:xfrm>
            <a:custGeom>
              <a:avLst/>
              <a:gdLst>
                <a:gd name="connsiteX0" fmla="*/ 655367 w 951642"/>
                <a:gd name="connsiteY0" fmla="*/ 873548 h 927411"/>
                <a:gd name="connsiteX1" fmla="*/ 682294 w 951642"/>
                <a:gd name="connsiteY1" fmla="*/ 900475 h 927411"/>
                <a:gd name="connsiteX2" fmla="*/ 655367 w 951642"/>
                <a:gd name="connsiteY2" fmla="*/ 927402 h 927411"/>
                <a:gd name="connsiteX3" fmla="*/ 628440 w 951642"/>
                <a:gd name="connsiteY3" fmla="*/ 900475 h 927411"/>
                <a:gd name="connsiteX4" fmla="*/ 655367 w 951642"/>
                <a:gd name="connsiteY4" fmla="*/ 873548 h 927411"/>
                <a:gd name="connsiteX5" fmla="*/ 565594 w 951642"/>
                <a:gd name="connsiteY5" fmla="*/ 873548 h 927411"/>
                <a:gd name="connsiteX6" fmla="*/ 592521 w 951642"/>
                <a:gd name="connsiteY6" fmla="*/ 900475 h 927411"/>
                <a:gd name="connsiteX7" fmla="*/ 565594 w 951642"/>
                <a:gd name="connsiteY7" fmla="*/ 927402 h 927411"/>
                <a:gd name="connsiteX8" fmla="*/ 538667 w 951642"/>
                <a:gd name="connsiteY8" fmla="*/ 900475 h 927411"/>
                <a:gd name="connsiteX9" fmla="*/ 565594 w 951642"/>
                <a:gd name="connsiteY9" fmla="*/ 873548 h 927411"/>
                <a:gd name="connsiteX10" fmla="*/ 386048 w 951642"/>
                <a:gd name="connsiteY10" fmla="*/ 873548 h 927411"/>
                <a:gd name="connsiteX11" fmla="*/ 412975 w 951642"/>
                <a:gd name="connsiteY11" fmla="*/ 900475 h 927411"/>
                <a:gd name="connsiteX12" fmla="*/ 386048 w 951642"/>
                <a:gd name="connsiteY12" fmla="*/ 927402 h 927411"/>
                <a:gd name="connsiteX13" fmla="*/ 359121 w 951642"/>
                <a:gd name="connsiteY13" fmla="*/ 900475 h 927411"/>
                <a:gd name="connsiteX14" fmla="*/ 386048 w 951642"/>
                <a:gd name="connsiteY14" fmla="*/ 873548 h 927411"/>
                <a:gd name="connsiteX15" fmla="*/ 296265 w 951642"/>
                <a:gd name="connsiteY15" fmla="*/ 873548 h 927411"/>
                <a:gd name="connsiteX16" fmla="*/ 323192 w 951642"/>
                <a:gd name="connsiteY16" fmla="*/ 900475 h 927411"/>
                <a:gd name="connsiteX17" fmla="*/ 296265 w 951642"/>
                <a:gd name="connsiteY17" fmla="*/ 927402 h 927411"/>
                <a:gd name="connsiteX18" fmla="*/ 269338 w 951642"/>
                <a:gd name="connsiteY18" fmla="*/ 900475 h 927411"/>
                <a:gd name="connsiteX19" fmla="*/ 296265 w 951642"/>
                <a:gd name="connsiteY19" fmla="*/ 873548 h 927411"/>
                <a:gd name="connsiteX20" fmla="*/ 924706 w 951642"/>
                <a:gd name="connsiteY20" fmla="*/ 873538 h 927411"/>
                <a:gd name="connsiteX21" fmla="*/ 951642 w 951642"/>
                <a:gd name="connsiteY21" fmla="*/ 900475 h 927411"/>
                <a:gd name="connsiteX22" fmla="*/ 924706 w 951642"/>
                <a:gd name="connsiteY22" fmla="*/ 927411 h 927411"/>
                <a:gd name="connsiteX23" fmla="*/ 897769 w 951642"/>
                <a:gd name="connsiteY23" fmla="*/ 900475 h 927411"/>
                <a:gd name="connsiteX24" fmla="*/ 924706 w 951642"/>
                <a:gd name="connsiteY24" fmla="*/ 873538 h 927411"/>
                <a:gd name="connsiteX25" fmla="*/ 834924 w 951642"/>
                <a:gd name="connsiteY25" fmla="*/ 873538 h 927411"/>
                <a:gd name="connsiteX26" fmla="*/ 861860 w 951642"/>
                <a:gd name="connsiteY26" fmla="*/ 900475 h 927411"/>
                <a:gd name="connsiteX27" fmla="*/ 834924 w 951642"/>
                <a:gd name="connsiteY27" fmla="*/ 927411 h 927411"/>
                <a:gd name="connsiteX28" fmla="*/ 807987 w 951642"/>
                <a:gd name="connsiteY28" fmla="*/ 900475 h 927411"/>
                <a:gd name="connsiteX29" fmla="*/ 834924 w 951642"/>
                <a:gd name="connsiteY29" fmla="*/ 873538 h 927411"/>
                <a:gd name="connsiteX30" fmla="*/ 745151 w 951642"/>
                <a:gd name="connsiteY30" fmla="*/ 873538 h 927411"/>
                <a:gd name="connsiteX31" fmla="*/ 772087 w 951642"/>
                <a:gd name="connsiteY31" fmla="*/ 900475 h 927411"/>
                <a:gd name="connsiteX32" fmla="*/ 745151 w 951642"/>
                <a:gd name="connsiteY32" fmla="*/ 927411 h 927411"/>
                <a:gd name="connsiteX33" fmla="*/ 718214 w 951642"/>
                <a:gd name="connsiteY33" fmla="*/ 900475 h 927411"/>
                <a:gd name="connsiteX34" fmla="*/ 745151 w 951642"/>
                <a:gd name="connsiteY34" fmla="*/ 873538 h 927411"/>
                <a:gd name="connsiteX35" fmla="*/ 475822 w 951642"/>
                <a:gd name="connsiteY35" fmla="*/ 873538 h 927411"/>
                <a:gd name="connsiteX36" fmla="*/ 502758 w 951642"/>
                <a:gd name="connsiteY36" fmla="*/ 900475 h 927411"/>
                <a:gd name="connsiteX37" fmla="*/ 475822 w 951642"/>
                <a:gd name="connsiteY37" fmla="*/ 927411 h 927411"/>
                <a:gd name="connsiteX38" fmla="*/ 448885 w 951642"/>
                <a:gd name="connsiteY38" fmla="*/ 900475 h 927411"/>
                <a:gd name="connsiteX39" fmla="*/ 475822 w 951642"/>
                <a:gd name="connsiteY39" fmla="*/ 873538 h 927411"/>
                <a:gd name="connsiteX40" fmla="*/ 206493 w 951642"/>
                <a:gd name="connsiteY40" fmla="*/ 873538 h 927411"/>
                <a:gd name="connsiteX41" fmla="*/ 233429 w 951642"/>
                <a:gd name="connsiteY41" fmla="*/ 900475 h 927411"/>
                <a:gd name="connsiteX42" fmla="*/ 206493 w 951642"/>
                <a:gd name="connsiteY42" fmla="*/ 927411 h 927411"/>
                <a:gd name="connsiteX43" fmla="*/ 179556 w 951642"/>
                <a:gd name="connsiteY43" fmla="*/ 900475 h 927411"/>
                <a:gd name="connsiteX44" fmla="*/ 206493 w 951642"/>
                <a:gd name="connsiteY44" fmla="*/ 873538 h 927411"/>
                <a:gd name="connsiteX45" fmla="*/ 116710 w 951642"/>
                <a:gd name="connsiteY45" fmla="*/ 873538 h 927411"/>
                <a:gd name="connsiteX46" fmla="*/ 143646 w 951642"/>
                <a:gd name="connsiteY46" fmla="*/ 900475 h 927411"/>
                <a:gd name="connsiteX47" fmla="*/ 116710 w 951642"/>
                <a:gd name="connsiteY47" fmla="*/ 927411 h 927411"/>
                <a:gd name="connsiteX48" fmla="*/ 89773 w 951642"/>
                <a:gd name="connsiteY48" fmla="*/ 900475 h 927411"/>
                <a:gd name="connsiteX49" fmla="*/ 116710 w 951642"/>
                <a:gd name="connsiteY49" fmla="*/ 873538 h 927411"/>
                <a:gd name="connsiteX50" fmla="*/ 26937 w 951642"/>
                <a:gd name="connsiteY50" fmla="*/ 873538 h 927411"/>
                <a:gd name="connsiteX51" fmla="*/ 53873 w 951642"/>
                <a:gd name="connsiteY51" fmla="*/ 900475 h 927411"/>
                <a:gd name="connsiteX52" fmla="*/ 26937 w 951642"/>
                <a:gd name="connsiteY52" fmla="*/ 927411 h 927411"/>
                <a:gd name="connsiteX53" fmla="*/ 0 w 951642"/>
                <a:gd name="connsiteY53" fmla="*/ 900475 h 927411"/>
                <a:gd name="connsiteX54" fmla="*/ 26937 w 951642"/>
                <a:gd name="connsiteY54" fmla="*/ 873538 h 927411"/>
                <a:gd name="connsiteX55" fmla="*/ 879815 w 951642"/>
                <a:gd name="connsiteY55" fmla="*/ 829866 h 927411"/>
                <a:gd name="connsiteX56" fmla="*/ 905532 w 951642"/>
                <a:gd name="connsiteY56" fmla="*/ 855583 h 927411"/>
                <a:gd name="connsiteX57" fmla="*/ 879815 w 951642"/>
                <a:gd name="connsiteY57" fmla="*/ 881301 h 927411"/>
                <a:gd name="connsiteX58" fmla="*/ 854097 w 951642"/>
                <a:gd name="connsiteY58" fmla="*/ 855583 h 927411"/>
                <a:gd name="connsiteX59" fmla="*/ 879815 w 951642"/>
                <a:gd name="connsiteY59" fmla="*/ 829866 h 927411"/>
                <a:gd name="connsiteX60" fmla="*/ 790033 w 951642"/>
                <a:gd name="connsiteY60" fmla="*/ 829866 h 927411"/>
                <a:gd name="connsiteX61" fmla="*/ 815750 w 951642"/>
                <a:gd name="connsiteY61" fmla="*/ 855583 h 927411"/>
                <a:gd name="connsiteX62" fmla="*/ 790033 w 951642"/>
                <a:gd name="connsiteY62" fmla="*/ 881301 h 927411"/>
                <a:gd name="connsiteX63" fmla="*/ 764315 w 951642"/>
                <a:gd name="connsiteY63" fmla="*/ 855583 h 927411"/>
                <a:gd name="connsiteX64" fmla="*/ 790033 w 951642"/>
                <a:gd name="connsiteY64" fmla="*/ 829866 h 927411"/>
                <a:gd name="connsiteX65" fmla="*/ 700269 w 951642"/>
                <a:gd name="connsiteY65" fmla="*/ 829866 h 927411"/>
                <a:gd name="connsiteX66" fmla="*/ 725986 w 951642"/>
                <a:gd name="connsiteY66" fmla="*/ 855583 h 927411"/>
                <a:gd name="connsiteX67" fmla="*/ 700269 w 951642"/>
                <a:gd name="connsiteY67" fmla="*/ 881301 h 927411"/>
                <a:gd name="connsiteX68" fmla="*/ 674551 w 951642"/>
                <a:gd name="connsiteY68" fmla="*/ 855583 h 927411"/>
                <a:gd name="connsiteX69" fmla="*/ 700269 w 951642"/>
                <a:gd name="connsiteY69" fmla="*/ 829866 h 927411"/>
                <a:gd name="connsiteX70" fmla="*/ 610486 w 951642"/>
                <a:gd name="connsiteY70" fmla="*/ 829866 h 927411"/>
                <a:gd name="connsiteX71" fmla="*/ 636203 w 951642"/>
                <a:gd name="connsiteY71" fmla="*/ 855583 h 927411"/>
                <a:gd name="connsiteX72" fmla="*/ 610486 w 951642"/>
                <a:gd name="connsiteY72" fmla="*/ 881301 h 927411"/>
                <a:gd name="connsiteX73" fmla="*/ 584768 w 951642"/>
                <a:gd name="connsiteY73" fmla="*/ 855583 h 927411"/>
                <a:gd name="connsiteX74" fmla="*/ 610486 w 951642"/>
                <a:gd name="connsiteY74" fmla="*/ 829866 h 927411"/>
                <a:gd name="connsiteX75" fmla="*/ 520703 w 951642"/>
                <a:gd name="connsiteY75" fmla="*/ 829866 h 927411"/>
                <a:gd name="connsiteX76" fmla="*/ 546421 w 951642"/>
                <a:gd name="connsiteY76" fmla="*/ 855583 h 927411"/>
                <a:gd name="connsiteX77" fmla="*/ 520703 w 951642"/>
                <a:gd name="connsiteY77" fmla="*/ 881301 h 927411"/>
                <a:gd name="connsiteX78" fmla="*/ 494986 w 951642"/>
                <a:gd name="connsiteY78" fmla="*/ 855583 h 927411"/>
                <a:gd name="connsiteX79" fmla="*/ 520703 w 951642"/>
                <a:gd name="connsiteY79" fmla="*/ 829866 h 927411"/>
                <a:gd name="connsiteX80" fmla="*/ 430931 w 951642"/>
                <a:gd name="connsiteY80" fmla="*/ 829866 h 927411"/>
                <a:gd name="connsiteX81" fmla="*/ 456648 w 951642"/>
                <a:gd name="connsiteY81" fmla="*/ 855583 h 927411"/>
                <a:gd name="connsiteX82" fmla="*/ 430931 w 951642"/>
                <a:gd name="connsiteY82" fmla="*/ 881301 h 927411"/>
                <a:gd name="connsiteX83" fmla="*/ 405213 w 951642"/>
                <a:gd name="connsiteY83" fmla="*/ 855583 h 927411"/>
                <a:gd name="connsiteX84" fmla="*/ 430931 w 951642"/>
                <a:gd name="connsiteY84" fmla="*/ 829866 h 927411"/>
                <a:gd name="connsiteX85" fmla="*/ 341156 w 951642"/>
                <a:gd name="connsiteY85" fmla="*/ 829866 h 927411"/>
                <a:gd name="connsiteX86" fmla="*/ 366874 w 951642"/>
                <a:gd name="connsiteY86" fmla="*/ 855583 h 927411"/>
                <a:gd name="connsiteX87" fmla="*/ 341156 w 951642"/>
                <a:gd name="connsiteY87" fmla="*/ 881301 h 927411"/>
                <a:gd name="connsiteX88" fmla="*/ 315439 w 951642"/>
                <a:gd name="connsiteY88" fmla="*/ 855583 h 927411"/>
                <a:gd name="connsiteX89" fmla="*/ 341156 w 951642"/>
                <a:gd name="connsiteY89" fmla="*/ 829866 h 927411"/>
                <a:gd name="connsiteX90" fmla="*/ 251374 w 951642"/>
                <a:gd name="connsiteY90" fmla="*/ 829866 h 927411"/>
                <a:gd name="connsiteX91" fmla="*/ 277092 w 951642"/>
                <a:gd name="connsiteY91" fmla="*/ 855583 h 927411"/>
                <a:gd name="connsiteX92" fmla="*/ 251374 w 951642"/>
                <a:gd name="connsiteY92" fmla="*/ 881301 h 927411"/>
                <a:gd name="connsiteX93" fmla="*/ 225657 w 951642"/>
                <a:gd name="connsiteY93" fmla="*/ 855583 h 927411"/>
                <a:gd name="connsiteX94" fmla="*/ 251374 w 951642"/>
                <a:gd name="connsiteY94" fmla="*/ 829866 h 927411"/>
                <a:gd name="connsiteX95" fmla="*/ 161601 w 951642"/>
                <a:gd name="connsiteY95" fmla="*/ 829866 h 927411"/>
                <a:gd name="connsiteX96" fmla="*/ 187319 w 951642"/>
                <a:gd name="connsiteY96" fmla="*/ 855583 h 927411"/>
                <a:gd name="connsiteX97" fmla="*/ 161601 w 951642"/>
                <a:gd name="connsiteY97" fmla="*/ 881301 h 927411"/>
                <a:gd name="connsiteX98" fmla="*/ 135884 w 951642"/>
                <a:gd name="connsiteY98" fmla="*/ 855583 h 927411"/>
                <a:gd name="connsiteX99" fmla="*/ 161601 w 951642"/>
                <a:gd name="connsiteY99" fmla="*/ 829866 h 927411"/>
                <a:gd name="connsiteX100" fmla="*/ 71819 w 951642"/>
                <a:gd name="connsiteY100" fmla="*/ 829866 h 927411"/>
                <a:gd name="connsiteX101" fmla="*/ 97536 w 951642"/>
                <a:gd name="connsiteY101" fmla="*/ 855583 h 927411"/>
                <a:gd name="connsiteX102" fmla="*/ 71819 w 951642"/>
                <a:gd name="connsiteY102" fmla="*/ 881301 h 927411"/>
                <a:gd name="connsiteX103" fmla="*/ 46101 w 951642"/>
                <a:gd name="connsiteY103" fmla="*/ 855583 h 927411"/>
                <a:gd name="connsiteX104" fmla="*/ 71819 w 951642"/>
                <a:gd name="connsiteY104" fmla="*/ 829866 h 927411"/>
                <a:gd name="connsiteX105" fmla="*/ 924697 w 951642"/>
                <a:gd name="connsiteY105" fmla="*/ 786184 h 927411"/>
                <a:gd name="connsiteX106" fmla="*/ 949205 w 951642"/>
                <a:gd name="connsiteY106" fmla="*/ 810692 h 927411"/>
                <a:gd name="connsiteX107" fmla="*/ 924697 w 951642"/>
                <a:gd name="connsiteY107" fmla="*/ 835200 h 927411"/>
                <a:gd name="connsiteX108" fmla="*/ 900189 w 951642"/>
                <a:gd name="connsiteY108" fmla="*/ 810692 h 927411"/>
                <a:gd name="connsiteX109" fmla="*/ 924697 w 951642"/>
                <a:gd name="connsiteY109" fmla="*/ 786184 h 927411"/>
                <a:gd name="connsiteX110" fmla="*/ 834924 w 951642"/>
                <a:gd name="connsiteY110" fmla="*/ 786184 h 927411"/>
                <a:gd name="connsiteX111" fmla="*/ 859432 w 951642"/>
                <a:gd name="connsiteY111" fmla="*/ 810692 h 927411"/>
                <a:gd name="connsiteX112" fmla="*/ 834924 w 951642"/>
                <a:gd name="connsiteY112" fmla="*/ 835200 h 927411"/>
                <a:gd name="connsiteX113" fmla="*/ 810416 w 951642"/>
                <a:gd name="connsiteY113" fmla="*/ 810692 h 927411"/>
                <a:gd name="connsiteX114" fmla="*/ 834924 w 951642"/>
                <a:gd name="connsiteY114" fmla="*/ 786184 h 927411"/>
                <a:gd name="connsiteX115" fmla="*/ 745150 w 951642"/>
                <a:gd name="connsiteY115" fmla="*/ 786184 h 927411"/>
                <a:gd name="connsiteX116" fmla="*/ 769658 w 951642"/>
                <a:gd name="connsiteY116" fmla="*/ 810692 h 927411"/>
                <a:gd name="connsiteX117" fmla="*/ 745150 w 951642"/>
                <a:gd name="connsiteY117" fmla="*/ 835200 h 927411"/>
                <a:gd name="connsiteX118" fmla="*/ 720642 w 951642"/>
                <a:gd name="connsiteY118" fmla="*/ 810692 h 927411"/>
                <a:gd name="connsiteX119" fmla="*/ 745150 w 951642"/>
                <a:gd name="connsiteY119" fmla="*/ 786184 h 927411"/>
                <a:gd name="connsiteX120" fmla="*/ 655377 w 951642"/>
                <a:gd name="connsiteY120" fmla="*/ 786184 h 927411"/>
                <a:gd name="connsiteX121" fmla="*/ 679885 w 951642"/>
                <a:gd name="connsiteY121" fmla="*/ 810692 h 927411"/>
                <a:gd name="connsiteX122" fmla="*/ 655377 w 951642"/>
                <a:gd name="connsiteY122" fmla="*/ 835200 h 927411"/>
                <a:gd name="connsiteX123" fmla="*/ 630869 w 951642"/>
                <a:gd name="connsiteY123" fmla="*/ 810692 h 927411"/>
                <a:gd name="connsiteX124" fmla="*/ 655377 w 951642"/>
                <a:gd name="connsiteY124" fmla="*/ 786184 h 927411"/>
                <a:gd name="connsiteX125" fmla="*/ 565595 w 951642"/>
                <a:gd name="connsiteY125" fmla="*/ 786184 h 927411"/>
                <a:gd name="connsiteX126" fmla="*/ 590103 w 951642"/>
                <a:gd name="connsiteY126" fmla="*/ 810692 h 927411"/>
                <a:gd name="connsiteX127" fmla="*/ 565595 w 951642"/>
                <a:gd name="connsiteY127" fmla="*/ 835200 h 927411"/>
                <a:gd name="connsiteX128" fmla="*/ 541087 w 951642"/>
                <a:gd name="connsiteY128" fmla="*/ 810692 h 927411"/>
                <a:gd name="connsiteX129" fmla="*/ 565595 w 951642"/>
                <a:gd name="connsiteY129" fmla="*/ 786184 h 927411"/>
                <a:gd name="connsiteX130" fmla="*/ 475822 w 951642"/>
                <a:gd name="connsiteY130" fmla="*/ 786184 h 927411"/>
                <a:gd name="connsiteX131" fmla="*/ 500330 w 951642"/>
                <a:gd name="connsiteY131" fmla="*/ 810692 h 927411"/>
                <a:gd name="connsiteX132" fmla="*/ 475822 w 951642"/>
                <a:gd name="connsiteY132" fmla="*/ 835200 h 927411"/>
                <a:gd name="connsiteX133" fmla="*/ 451314 w 951642"/>
                <a:gd name="connsiteY133" fmla="*/ 810692 h 927411"/>
                <a:gd name="connsiteX134" fmla="*/ 475822 w 951642"/>
                <a:gd name="connsiteY134" fmla="*/ 786184 h 927411"/>
                <a:gd name="connsiteX135" fmla="*/ 386048 w 951642"/>
                <a:gd name="connsiteY135" fmla="*/ 786184 h 927411"/>
                <a:gd name="connsiteX136" fmla="*/ 410556 w 951642"/>
                <a:gd name="connsiteY136" fmla="*/ 810692 h 927411"/>
                <a:gd name="connsiteX137" fmla="*/ 386048 w 951642"/>
                <a:gd name="connsiteY137" fmla="*/ 835200 h 927411"/>
                <a:gd name="connsiteX138" fmla="*/ 361540 w 951642"/>
                <a:gd name="connsiteY138" fmla="*/ 810692 h 927411"/>
                <a:gd name="connsiteX139" fmla="*/ 386048 w 951642"/>
                <a:gd name="connsiteY139" fmla="*/ 786184 h 927411"/>
                <a:gd name="connsiteX140" fmla="*/ 296266 w 951642"/>
                <a:gd name="connsiteY140" fmla="*/ 786184 h 927411"/>
                <a:gd name="connsiteX141" fmla="*/ 320774 w 951642"/>
                <a:gd name="connsiteY141" fmla="*/ 810692 h 927411"/>
                <a:gd name="connsiteX142" fmla="*/ 296266 w 951642"/>
                <a:gd name="connsiteY142" fmla="*/ 835200 h 927411"/>
                <a:gd name="connsiteX143" fmla="*/ 271758 w 951642"/>
                <a:gd name="connsiteY143" fmla="*/ 810692 h 927411"/>
                <a:gd name="connsiteX144" fmla="*/ 296266 w 951642"/>
                <a:gd name="connsiteY144" fmla="*/ 786184 h 927411"/>
                <a:gd name="connsiteX145" fmla="*/ 206483 w 951642"/>
                <a:gd name="connsiteY145" fmla="*/ 786184 h 927411"/>
                <a:gd name="connsiteX146" fmla="*/ 230991 w 951642"/>
                <a:gd name="connsiteY146" fmla="*/ 810692 h 927411"/>
                <a:gd name="connsiteX147" fmla="*/ 206483 w 951642"/>
                <a:gd name="connsiteY147" fmla="*/ 835200 h 927411"/>
                <a:gd name="connsiteX148" fmla="*/ 181975 w 951642"/>
                <a:gd name="connsiteY148" fmla="*/ 810692 h 927411"/>
                <a:gd name="connsiteX149" fmla="*/ 206483 w 951642"/>
                <a:gd name="connsiteY149" fmla="*/ 786184 h 927411"/>
                <a:gd name="connsiteX150" fmla="*/ 116710 w 951642"/>
                <a:gd name="connsiteY150" fmla="*/ 786184 h 927411"/>
                <a:gd name="connsiteX151" fmla="*/ 141218 w 951642"/>
                <a:gd name="connsiteY151" fmla="*/ 810692 h 927411"/>
                <a:gd name="connsiteX152" fmla="*/ 116710 w 951642"/>
                <a:gd name="connsiteY152" fmla="*/ 835200 h 927411"/>
                <a:gd name="connsiteX153" fmla="*/ 92202 w 951642"/>
                <a:gd name="connsiteY153" fmla="*/ 810692 h 927411"/>
                <a:gd name="connsiteX154" fmla="*/ 116710 w 951642"/>
                <a:gd name="connsiteY154" fmla="*/ 786184 h 927411"/>
                <a:gd name="connsiteX155" fmla="*/ 26937 w 951642"/>
                <a:gd name="connsiteY155" fmla="*/ 786184 h 927411"/>
                <a:gd name="connsiteX156" fmla="*/ 51445 w 951642"/>
                <a:gd name="connsiteY156" fmla="*/ 810692 h 927411"/>
                <a:gd name="connsiteX157" fmla="*/ 26937 w 951642"/>
                <a:gd name="connsiteY157" fmla="*/ 835200 h 927411"/>
                <a:gd name="connsiteX158" fmla="*/ 2429 w 951642"/>
                <a:gd name="connsiteY158" fmla="*/ 810692 h 927411"/>
                <a:gd name="connsiteX159" fmla="*/ 26937 w 951642"/>
                <a:gd name="connsiteY159" fmla="*/ 786184 h 927411"/>
                <a:gd name="connsiteX160" fmla="*/ 879815 w 951642"/>
                <a:gd name="connsiteY160" fmla="*/ 742503 h 927411"/>
                <a:gd name="connsiteX161" fmla="*/ 903113 w 951642"/>
                <a:gd name="connsiteY161" fmla="*/ 765801 h 927411"/>
                <a:gd name="connsiteX162" fmla="*/ 879815 w 951642"/>
                <a:gd name="connsiteY162" fmla="*/ 789099 h 927411"/>
                <a:gd name="connsiteX163" fmla="*/ 856517 w 951642"/>
                <a:gd name="connsiteY163" fmla="*/ 765801 h 927411"/>
                <a:gd name="connsiteX164" fmla="*/ 879815 w 951642"/>
                <a:gd name="connsiteY164" fmla="*/ 742503 h 927411"/>
                <a:gd name="connsiteX165" fmla="*/ 790041 w 951642"/>
                <a:gd name="connsiteY165" fmla="*/ 742503 h 927411"/>
                <a:gd name="connsiteX166" fmla="*/ 813339 w 951642"/>
                <a:gd name="connsiteY166" fmla="*/ 765801 h 927411"/>
                <a:gd name="connsiteX167" fmla="*/ 790041 w 951642"/>
                <a:gd name="connsiteY167" fmla="*/ 789099 h 927411"/>
                <a:gd name="connsiteX168" fmla="*/ 766743 w 951642"/>
                <a:gd name="connsiteY168" fmla="*/ 765801 h 927411"/>
                <a:gd name="connsiteX169" fmla="*/ 790041 w 951642"/>
                <a:gd name="connsiteY169" fmla="*/ 742503 h 927411"/>
                <a:gd name="connsiteX170" fmla="*/ 700259 w 951642"/>
                <a:gd name="connsiteY170" fmla="*/ 742503 h 927411"/>
                <a:gd name="connsiteX171" fmla="*/ 723557 w 951642"/>
                <a:gd name="connsiteY171" fmla="*/ 765801 h 927411"/>
                <a:gd name="connsiteX172" fmla="*/ 700259 w 951642"/>
                <a:gd name="connsiteY172" fmla="*/ 789099 h 927411"/>
                <a:gd name="connsiteX173" fmla="*/ 676961 w 951642"/>
                <a:gd name="connsiteY173" fmla="*/ 765801 h 927411"/>
                <a:gd name="connsiteX174" fmla="*/ 700259 w 951642"/>
                <a:gd name="connsiteY174" fmla="*/ 742503 h 927411"/>
                <a:gd name="connsiteX175" fmla="*/ 610486 w 951642"/>
                <a:gd name="connsiteY175" fmla="*/ 742503 h 927411"/>
                <a:gd name="connsiteX176" fmla="*/ 633784 w 951642"/>
                <a:gd name="connsiteY176" fmla="*/ 765801 h 927411"/>
                <a:gd name="connsiteX177" fmla="*/ 610486 w 951642"/>
                <a:gd name="connsiteY177" fmla="*/ 789099 h 927411"/>
                <a:gd name="connsiteX178" fmla="*/ 587188 w 951642"/>
                <a:gd name="connsiteY178" fmla="*/ 765801 h 927411"/>
                <a:gd name="connsiteX179" fmla="*/ 610486 w 951642"/>
                <a:gd name="connsiteY179" fmla="*/ 742503 h 927411"/>
                <a:gd name="connsiteX180" fmla="*/ 520703 w 951642"/>
                <a:gd name="connsiteY180" fmla="*/ 742503 h 927411"/>
                <a:gd name="connsiteX181" fmla="*/ 544001 w 951642"/>
                <a:gd name="connsiteY181" fmla="*/ 765801 h 927411"/>
                <a:gd name="connsiteX182" fmla="*/ 520703 w 951642"/>
                <a:gd name="connsiteY182" fmla="*/ 789099 h 927411"/>
                <a:gd name="connsiteX183" fmla="*/ 497405 w 951642"/>
                <a:gd name="connsiteY183" fmla="*/ 765801 h 927411"/>
                <a:gd name="connsiteX184" fmla="*/ 520703 w 951642"/>
                <a:gd name="connsiteY184" fmla="*/ 742503 h 927411"/>
                <a:gd name="connsiteX185" fmla="*/ 430930 w 951642"/>
                <a:gd name="connsiteY185" fmla="*/ 742503 h 927411"/>
                <a:gd name="connsiteX186" fmla="*/ 454228 w 951642"/>
                <a:gd name="connsiteY186" fmla="*/ 765801 h 927411"/>
                <a:gd name="connsiteX187" fmla="*/ 430930 w 951642"/>
                <a:gd name="connsiteY187" fmla="*/ 789099 h 927411"/>
                <a:gd name="connsiteX188" fmla="*/ 407632 w 951642"/>
                <a:gd name="connsiteY188" fmla="*/ 765801 h 927411"/>
                <a:gd name="connsiteX189" fmla="*/ 430930 w 951642"/>
                <a:gd name="connsiteY189" fmla="*/ 742503 h 927411"/>
                <a:gd name="connsiteX190" fmla="*/ 341157 w 951642"/>
                <a:gd name="connsiteY190" fmla="*/ 742503 h 927411"/>
                <a:gd name="connsiteX191" fmla="*/ 364455 w 951642"/>
                <a:gd name="connsiteY191" fmla="*/ 765801 h 927411"/>
                <a:gd name="connsiteX192" fmla="*/ 341157 w 951642"/>
                <a:gd name="connsiteY192" fmla="*/ 789099 h 927411"/>
                <a:gd name="connsiteX193" fmla="*/ 317859 w 951642"/>
                <a:gd name="connsiteY193" fmla="*/ 765801 h 927411"/>
                <a:gd name="connsiteX194" fmla="*/ 341157 w 951642"/>
                <a:gd name="connsiteY194" fmla="*/ 742503 h 927411"/>
                <a:gd name="connsiteX195" fmla="*/ 251384 w 951642"/>
                <a:gd name="connsiteY195" fmla="*/ 742503 h 927411"/>
                <a:gd name="connsiteX196" fmla="*/ 274682 w 951642"/>
                <a:gd name="connsiteY196" fmla="*/ 765801 h 927411"/>
                <a:gd name="connsiteX197" fmla="*/ 251384 w 951642"/>
                <a:gd name="connsiteY197" fmla="*/ 789099 h 927411"/>
                <a:gd name="connsiteX198" fmla="*/ 228086 w 951642"/>
                <a:gd name="connsiteY198" fmla="*/ 765801 h 927411"/>
                <a:gd name="connsiteX199" fmla="*/ 251384 w 951642"/>
                <a:gd name="connsiteY199" fmla="*/ 742503 h 927411"/>
                <a:gd name="connsiteX200" fmla="*/ 161601 w 951642"/>
                <a:gd name="connsiteY200" fmla="*/ 742503 h 927411"/>
                <a:gd name="connsiteX201" fmla="*/ 184899 w 951642"/>
                <a:gd name="connsiteY201" fmla="*/ 765801 h 927411"/>
                <a:gd name="connsiteX202" fmla="*/ 161601 w 951642"/>
                <a:gd name="connsiteY202" fmla="*/ 789099 h 927411"/>
                <a:gd name="connsiteX203" fmla="*/ 138303 w 951642"/>
                <a:gd name="connsiteY203" fmla="*/ 765801 h 927411"/>
                <a:gd name="connsiteX204" fmla="*/ 161601 w 951642"/>
                <a:gd name="connsiteY204" fmla="*/ 742503 h 927411"/>
                <a:gd name="connsiteX205" fmla="*/ 71828 w 951642"/>
                <a:gd name="connsiteY205" fmla="*/ 742503 h 927411"/>
                <a:gd name="connsiteX206" fmla="*/ 95126 w 951642"/>
                <a:gd name="connsiteY206" fmla="*/ 765801 h 927411"/>
                <a:gd name="connsiteX207" fmla="*/ 71828 w 951642"/>
                <a:gd name="connsiteY207" fmla="*/ 789099 h 927411"/>
                <a:gd name="connsiteX208" fmla="*/ 48530 w 951642"/>
                <a:gd name="connsiteY208" fmla="*/ 765801 h 927411"/>
                <a:gd name="connsiteX209" fmla="*/ 71828 w 951642"/>
                <a:gd name="connsiteY209" fmla="*/ 742503 h 927411"/>
                <a:gd name="connsiteX210" fmla="*/ 296266 w 951642"/>
                <a:gd name="connsiteY210" fmla="*/ 698831 h 927411"/>
                <a:gd name="connsiteX211" fmla="*/ 318345 w 951642"/>
                <a:gd name="connsiteY211" fmla="*/ 720910 h 927411"/>
                <a:gd name="connsiteX212" fmla="*/ 296266 w 951642"/>
                <a:gd name="connsiteY212" fmla="*/ 742989 h 927411"/>
                <a:gd name="connsiteX213" fmla="*/ 274187 w 951642"/>
                <a:gd name="connsiteY213" fmla="*/ 720910 h 927411"/>
                <a:gd name="connsiteX214" fmla="*/ 296266 w 951642"/>
                <a:gd name="connsiteY214" fmla="*/ 698831 h 927411"/>
                <a:gd name="connsiteX215" fmla="*/ 924696 w 951642"/>
                <a:gd name="connsiteY215" fmla="*/ 698821 h 927411"/>
                <a:gd name="connsiteX216" fmla="*/ 946785 w 951642"/>
                <a:gd name="connsiteY216" fmla="*/ 720909 h 927411"/>
                <a:gd name="connsiteX217" fmla="*/ 924696 w 951642"/>
                <a:gd name="connsiteY217" fmla="*/ 742998 h 927411"/>
                <a:gd name="connsiteX218" fmla="*/ 902608 w 951642"/>
                <a:gd name="connsiteY218" fmla="*/ 720909 h 927411"/>
                <a:gd name="connsiteX219" fmla="*/ 924696 w 951642"/>
                <a:gd name="connsiteY219" fmla="*/ 698821 h 927411"/>
                <a:gd name="connsiteX220" fmla="*/ 834923 w 951642"/>
                <a:gd name="connsiteY220" fmla="*/ 698821 h 927411"/>
                <a:gd name="connsiteX221" fmla="*/ 857012 w 951642"/>
                <a:gd name="connsiteY221" fmla="*/ 720909 h 927411"/>
                <a:gd name="connsiteX222" fmla="*/ 834923 w 951642"/>
                <a:gd name="connsiteY222" fmla="*/ 742998 h 927411"/>
                <a:gd name="connsiteX223" fmla="*/ 812835 w 951642"/>
                <a:gd name="connsiteY223" fmla="*/ 720909 h 927411"/>
                <a:gd name="connsiteX224" fmla="*/ 834923 w 951642"/>
                <a:gd name="connsiteY224" fmla="*/ 698821 h 927411"/>
                <a:gd name="connsiteX225" fmla="*/ 745151 w 951642"/>
                <a:gd name="connsiteY225" fmla="*/ 698821 h 927411"/>
                <a:gd name="connsiteX226" fmla="*/ 767239 w 951642"/>
                <a:gd name="connsiteY226" fmla="*/ 720909 h 927411"/>
                <a:gd name="connsiteX227" fmla="*/ 745151 w 951642"/>
                <a:gd name="connsiteY227" fmla="*/ 742998 h 927411"/>
                <a:gd name="connsiteX228" fmla="*/ 723062 w 951642"/>
                <a:gd name="connsiteY228" fmla="*/ 720909 h 927411"/>
                <a:gd name="connsiteX229" fmla="*/ 745151 w 951642"/>
                <a:gd name="connsiteY229" fmla="*/ 698821 h 927411"/>
                <a:gd name="connsiteX230" fmla="*/ 655367 w 951642"/>
                <a:gd name="connsiteY230" fmla="*/ 698821 h 927411"/>
                <a:gd name="connsiteX231" fmla="*/ 677456 w 951642"/>
                <a:gd name="connsiteY231" fmla="*/ 720909 h 927411"/>
                <a:gd name="connsiteX232" fmla="*/ 655367 w 951642"/>
                <a:gd name="connsiteY232" fmla="*/ 742998 h 927411"/>
                <a:gd name="connsiteX233" fmla="*/ 633279 w 951642"/>
                <a:gd name="connsiteY233" fmla="*/ 720909 h 927411"/>
                <a:gd name="connsiteX234" fmla="*/ 655367 w 951642"/>
                <a:gd name="connsiteY234" fmla="*/ 698821 h 927411"/>
                <a:gd name="connsiteX235" fmla="*/ 565604 w 951642"/>
                <a:gd name="connsiteY235" fmla="*/ 698821 h 927411"/>
                <a:gd name="connsiteX236" fmla="*/ 587693 w 951642"/>
                <a:gd name="connsiteY236" fmla="*/ 720909 h 927411"/>
                <a:gd name="connsiteX237" fmla="*/ 565604 w 951642"/>
                <a:gd name="connsiteY237" fmla="*/ 742998 h 927411"/>
                <a:gd name="connsiteX238" fmla="*/ 543516 w 951642"/>
                <a:gd name="connsiteY238" fmla="*/ 720909 h 927411"/>
                <a:gd name="connsiteX239" fmla="*/ 565604 w 951642"/>
                <a:gd name="connsiteY239" fmla="*/ 698821 h 927411"/>
                <a:gd name="connsiteX240" fmla="*/ 475821 w 951642"/>
                <a:gd name="connsiteY240" fmla="*/ 698821 h 927411"/>
                <a:gd name="connsiteX241" fmla="*/ 497910 w 951642"/>
                <a:gd name="connsiteY241" fmla="*/ 720909 h 927411"/>
                <a:gd name="connsiteX242" fmla="*/ 475821 w 951642"/>
                <a:gd name="connsiteY242" fmla="*/ 742998 h 927411"/>
                <a:gd name="connsiteX243" fmla="*/ 453733 w 951642"/>
                <a:gd name="connsiteY243" fmla="*/ 720909 h 927411"/>
                <a:gd name="connsiteX244" fmla="*/ 475821 w 951642"/>
                <a:gd name="connsiteY244" fmla="*/ 698821 h 927411"/>
                <a:gd name="connsiteX245" fmla="*/ 386038 w 951642"/>
                <a:gd name="connsiteY245" fmla="*/ 698821 h 927411"/>
                <a:gd name="connsiteX246" fmla="*/ 408127 w 951642"/>
                <a:gd name="connsiteY246" fmla="*/ 720909 h 927411"/>
                <a:gd name="connsiteX247" fmla="*/ 386038 w 951642"/>
                <a:gd name="connsiteY247" fmla="*/ 742998 h 927411"/>
                <a:gd name="connsiteX248" fmla="*/ 363950 w 951642"/>
                <a:gd name="connsiteY248" fmla="*/ 720909 h 927411"/>
                <a:gd name="connsiteX249" fmla="*/ 386038 w 951642"/>
                <a:gd name="connsiteY249" fmla="*/ 698821 h 927411"/>
                <a:gd name="connsiteX250" fmla="*/ 206492 w 951642"/>
                <a:gd name="connsiteY250" fmla="*/ 698821 h 927411"/>
                <a:gd name="connsiteX251" fmla="*/ 228581 w 951642"/>
                <a:gd name="connsiteY251" fmla="*/ 720909 h 927411"/>
                <a:gd name="connsiteX252" fmla="*/ 206492 w 951642"/>
                <a:gd name="connsiteY252" fmla="*/ 742998 h 927411"/>
                <a:gd name="connsiteX253" fmla="*/ 184404 w 951642"/>
                <a:gd name="connsiteY253" fmla="*/ 720909 h 927411"/>
                <a:gd name="connsiteX254" fmla="*/ 206492 w 951642"/>
                <a:gd name="connsiteY254" fmla="*/ 698821 h 927411"/>
                <a:gd name="connsiteX255" fmla="*/ 116719 w 951642"/>
                <a:gd name="connsiteY255" fmla="*/ 698821 h 927411"/>
                <a:gd name="connsiteX256" fmla="*/ 138808 w 951642"/>
                <a:gd name="connsiteY256" fmla="*/ 720909 h 927411"/>
                <a:gd name="connsiteX257" fmla="*/ 116719 w 951642"/>
                <a:gd name="connsiteY257" fmla="*/ 742998 h 927411"/>
                <a:gd name="connsiteX258" fmla="*/ 94631 w 951642"/>
                <a:gd name="connsiteY258" fmla="*/ 720909 h 927411"/>
                <a:gd name="connsiteX259" fmla="*/ 116719 w 951642"/>
                <a:gd name="connsiteY259" fmla="*/ 698821 h 927411"/>
                <a:gd name="connsiteX260" fmla="*/ 26936 w 951642"/>
                <a:gd name="connsiteY260" fmla="*/ 698821 h 927411"/>
                <a:gd name="connsiteX261" fmla="*/ 49025 w 951642"/>
                <a:gd name="connsiteY261" fmla="*/ 720909 h 927411"/>
                <a:gd name="connsiteX262" fmla="*/ 26936 w 951642"/>
                <a:gd name="connsiteY262" fmla="*/ 742998 h 927411"/>
                <a:gd name="connsiteX263" fmla="*/ 4848 w 951642"/>
                <a:gd name="connsiteY263" fmla="*/ 720909 h 927411"/>
                <a:gd name="connsiteX264" fmla="*/ 26936 w 951642"/>
                <a:gd name="connsiteY264" fmla="*/ 698821 h 927411"/>
                <a:gd name="connsiteX265" fmla="*/ 879814 w 951642"/>
                <a:gd name="connsiteY265" fmla="*/ 655158 h 927411"/>
                <a:gd name="connsiteX266" fmla="*/ 900684 w 951642"/>
                <a:gd name="connsiteY266" fmla="*/ 676027 h 927411"/>
                <a:gd name="connsiteX267" fmla="*/ 879814 w 951642"/>
                <a:gd name="connsiteY267" fmla="*/ 696897 h 927411"/>
                <a:gd name="connsiteX268" fmla="*/ 858945 w 951642"/>
                <a:gd name="connsiteY268" fmla="*/ 676027 h 927411"/>
                <a:gd name="connsiteX269" fmla="*/ 879814 w 951642"/>
                <a:gd name="connsiteY269" fmla="*/ 655158 h 927411"/>
                <a:gd name="connsiteX270" fmla="*/ 700259 w 951642"/>
                <a:gd name="connsiteY270" fmla="*/ 655158 h 927411"/>
                <a:gd name="connsiteX271" fmla="*/ 721129 w 951642"/>
                <a:gd name="connsiteY271" fmla="*/ 676027 h 927411"/>
                <a:gd name="connsiteX272" fmla="*/ 700259 w 951642"/>
                <a:gd name="connsiteY272" fmla="*/ 696897 h 927411"/>
                <a:gd name="connsiteX273" fmla="*/ 679390 w 951642"/>
                <a:gd name="connsiteY273" fmla="*/ 676027 h 927411"/>
                <a:gd name="connsiteX274" fmla="*/ 700259 w 951642"/>
                <a:gd name="connsiteY274" fmla="*/ 655158 h 927411"/>
                <a:gd name="connsiteX275" fmla="*/ 610486 w 951642"/>
                <a:gd name="connsiteY275" fmla="*/ 655158 h 927411"/>
                <a:gd name="connsiteX276" fmla="*/ 631356 w 951642"/>
                <a:gd name="connsiteY276" fmla="*/ 676027 h 927411"/>
                <a:gd name="connsiteX277" fmla="*/ 610486 w 951642"/>
                <a:gd name="connsiteY277" fmla="*/ 696897 h 927411"/>
                <a:gd name="connsiteX278" fmla="*/ 589617 w 951642"/>
                <a:gd name="connsiteY278" fmla="*/ 676027 h 927411"/>
                <a:gd name="connsiteX279" fmla="*/ 610486 w 951642"/>
                <a:gd name="connsiteY279" fmla="*/ 655158 h 927411"/>
                <a:gd name="connsiteX280" fmla="*/ 430930 w 951642"/>
                <a:gd name="connsiteY280" fmla="*/ 655158 h 927411"/>
                <a:gd name="connsiteX281" fmla="*/ 451800 w 951642"/>
                <a:gd name="connsiteY281" fmla="*/ 676027 h 927411"/>
                <a:gd name="connsiteX282" fmla="*/ 430930 w 951642"/>
                <a:gd name="connsiteY282" fmla="*/ 696897 h 927411"/>
                <a:gd name="connsiteX283" fmla="*/ 410061 w 951642"/>
                <a:gd name="connsiteY283" fmla="*/ 676027 h 927411"/>
                <a:gd name="connsiteX284" fmla="*/ 430930 w 951642"/>
                <a:gd name="connsiteY284" fmla="*/ 655158 h 927411"/>
                <a:gd name="connsiteX285" fmla="*/ 341157 w 951642"/>
                <a:gd name="connsiteY285" fmla="*/ 655158 h 927411"/>
                <a:gd name="connsiteX286" fmla="*/ 362027 w 951642"/>
                <a:gd name="connsiteY286" fmla="*/ 676027 h 927411"/>
                <a:gd name="connsiteX287" fmla="*/ 341157 w 951642"/>
                <a:gd name="connsiteY287" fmla="*/ 696897 h 927411"/>
                <a:gd name="connsiteX288" fmla="*/ 320288 w 951642"/>
                <a:gd name="connsiteY288" fmla="*/ 676027 h 927411"/>
                <a:gd name="connsiteX289" fmla="*/ 341157 w 951642"/>
                <a:gd name="connsiteY289" fmla="*/ 655158 h 927411"/>
                <a:gd name="connsiteX290" fmla="*/ 251374 w 951642"/>
                <a:gd name="connsiteY290" fmla="*/ 655158 h 927411"/>
                <a:gd name="connsiteX291" fmla="*/ 272244 w 951642"/>
                <a:gd name="connsiteY291" fmla="*/ 676027 h 927411"/>
                <a:gd name="connsiteX292" fmla="*/ 251374 w 951642"/>
                <a:gd name="connsiteY292" fmla="*/ 696897 h 927411"/>
                <a:gd name="connsiteX293" fmla="*/ 230505 w 951642"/>
                <a:gd name="connsiteY293" fmla="*/ 676027 h 927411"/>
                <a:gd name="connsiteX294" fmla="*/ 251374 w 951642"/>
                <a:gd name="connsiteY294" fmla="*/ 655158 h 927411"/>
                <a:gd name="connsiteX295" fmla="*/ 161601 w 951642"/>
                <a:gd name="connsiteY295" fmla="*/ 655158 h 927411"/>
                <a:gd name="connsiteX296" fmla="*/ 182471 w 951642"/>
                <a:gd name="connsiteY296" fmla="*/ 676027 h 927411"/>
                <a:gd name="connsiteX297" fmla="*/ 161601 w 951642"/>
                <a:gd name="connsiteY297" fmla="*/ 696897 h 927411"/>
                <a:gd name="connsiteX298" fmla="*/ 140732 w 951642"/>
                <a:gd name="connsiteY298" fmla="*/ 676027 h 927411"/>
                <a:gd name="connsiteX299" fmla="*/ 161601 w 951642"/>
                <a:gd name="connsiteY299" fmla="*/ 655158 h 927411"/>
                <a:gd name="connsiteX300" fmla="*/ 71828 w 951642"/>
                <a:gd name="connsiteY300" fmla="*/ 655158 h 927411"/>
                <a:gd name="connsiteX301" fmla="*/ 92698 w 951642"/>
                <a:gd name="connsiteY301" fmla="*/ 676027 h 927411"/>
                <a:gd name="connsiteX302" fmla="*/ 71828 w 951642"/>
                <a:gd name="connsiteY302" fmla="*/ 696897 h 927411"/>
                <a:gd name="connsiteX303" fmla="*/ 50959 w 951642"/>
                <a:gd name="connsiteY303" fmla="*/ 676027 h 927411"/>
                <a:gd name="connsiteX304" fmla="*/ 71828 w 951642"/>
                <a:gd name="connsiteY304" fmla="*/ 655158 h 927411"/>
                <a:gd name="connsiteX305" fmla="*/ 790042 w 951642"/>
                <a:gd name="connsiteY305" fmla="*/ 655149 h 927411"/>
                <a:gd name="connsiteX306" fmla="*/ 810921 w 951642"/>
                <a:gd name="connsiteY306" fmla="*/ 676028 h 927411"/>
                <a:gd name="connsiteX307" fmla="*/ 790042 w 951642"/>
                <a:gd name="connsiteY307" fmla="*/ 696907 h 927411"/>
                <a:gd name="connsiteX308" fmla="*/ 769163 w 951642"/>
                <a:gd name="connsiteY308" fmla="*/ 676028 h 927411"/>
                <a:gd name="connsiteX309" fmla="*/ 790042 w 951642"/>
                <a:gd name="connsiteY309" fmla="*/ 655149 h 927411"/>
                <a:gd name="connsiteX310" fmla="*/ 520703 w 951642"/>
                <a:gd name="connsiteY310" fmla="*/ 655149 h 927411"/>
                <a:gd name="connsiteX311" fmla="*/ 541582 w 951642"/>
                <a:gd name="connsiteY311" fmla="*/ 676028 h 927411"/>
                <a:gd name="connsiteX312" fmla="*/ 520703 w 951642"/>
                <a:gd name="connsiteY312" fmla="*/ 696907 h 927411"/>
                <a:gd name="connsiteX313" fmla="*/ 499824 w 951642"/>
                <a:gd name="connsiteY313" fmla="*/ 676028 h 927411"/>
                <a:gd name="connsiteX314" fmla="*/ 520703 w 951642"/>
                <a:gd name="connsiteY314" fmla="*/ 655149 h 927411"/>
                <a:gd name="connsiteX315" fmla="*/ 924706 w 951642"/>
                <a:gd name="connsiteY315" fmla="*/ 611477 h 927411"/>
                <a:gd name="connsiteX316" fmla="*/ 944365 w 951642"/>
                <a:gd name="connsiteY316" fmla="*/ 631137 h 927411"/>
                <a:gd name="connsiteX317" fmla="*/ 924706 w 951642"/>
                <a:gd name="connsiteY317" fmla="*/ 650796 h 927411"/>
                <a:gd name="connsiteX318" fmla="*/ 905046 w 951642"/>
                <a:gd name="connsiteY318" fmla="*/ 631137 h 927411"/>
                <a:gd name="connsiteX319" fmla="*/ 924706 w 951642"/>
                <a:gd name="connsiteY319" fmla="*/ 611477 h 927411"/>
                <a:gd name="connsiteX320" fmla="*/ 834924 w 951642"/>
                <a:gd name="connsiteY320" fmla="*/ 611477 h 927411"/>
                <a:gd name="connsiteX321" fmla="*/ 854583 w 951642"/>
                <a:gd name="connsiteY321" fmla="*/ 631137 h 927411"/>
                <a:gd name="connsiteX322" fmla="*/ 834924 w 951642"/>
                <a:gd name="connsiteY322" fmla="*/ 650796 h 927411"/>
                <a:gd name="connsiteX323" fmla="*/ 815264 w 951642"/>
                <a:gd name="connsiteY323" fmla="*/ 631137 h 927411"/>
                <a:gd name="connsiteX324" fmla="*/ 834924 w 951642"/>
                <a:gd name="connsiteY324" fmla="*/ 611477 h 927411"/>
                <a:gd name="connsiteX325" fmla="*/ 745151 w 951642"/>
                <a:gd name="connsiteY325" fmla="*/ 611477 h 927411"/>
                <a:gd name="connsiteX326" fmla="*/ 764810 w 951642"/>
                <a:gd name="connsiteY326" fmla="*/ 631137 h 927411"/>
                <a:gd name="connsiteX327" fmla="*/ 745151 w 951642"/>
                <a:gd name="connsiteY327" fmla="*/ 650796 h 927411"/>
                <a:gd name="connsiteX328" fmla="*/ 725491 w 951642"/>
                <a:gd name="connsiteY328" fmla="*/ 631137 h 927411"/>
                <a:gd name="connsiteX329" fmla="*/ 745151 w 951642"/>
                <a:gd name="connsiteY329" fmla="*/ 611477 h 927411"/>
                <a:gd name="connsiteX330" fmla="*/ 655368 w 951642"/>
                <a:gd name="connsiteY330" fmla="*/ 611477 h 927411"/>
                <a:gd name="connsiteX331" fmla="*/ 675027 w 951642"/>
                <a:gd name="connsiteY331" fmla="*/ 631137 h 927411"/>
                <a:gd name="connsiteX332" fmla="*/ 655368 w 951642"/>
                <a:gd name="connsiteY332" fmla="*/ 650796 h 927411"/>
                <a:gd name="connsiteX333" fmla="*/ 635708 w 951642"/>
                <a:gd name="connsiteY333" fmla="*/ 631137 h 927411"/>
                <a:gd name="connsiteX334" fmla="*/ 655368 w 951642"/>
                <a:gd name="connsiteY334" fmla="*/ 611477 h 927411"/>
                <a:gd name="connsiteX335" fmla="*/ 565595 w 951642"/>
                <a:gd name="connsiteY335" fmla="*/ 611477 h 927411"/>
                <a:gd name="connsiteX336" fmla="*/ 585254 w 951642"/>
                <a:gd name="connsiteY336" fmla="*/ 631137 h 927411"/>
                <a:gd name="connsiteX337" fmla="*/ 565595 w 951642"/>
                <a:gd name="connsiteY337" fmla="*/ 650796 h 927411"/>
                <a:gd name="connsiteX338" fmla="*/ 545935 w 951642"/>
                <a:gd name="connsiteY338" fmla="*/ 631137 h 927411"/>
                <a:gd name="connsiteX339" fmla="*/ 565595 w 951642"/>
                <a:gd name="connsiteY339" fmla="*/ 611477 h 927411"/>
                <a:gd name="connsiteX340" fmla="*/ 475822 w 951642"/>
                <a:gd name="connsiteY340" fmla="*/ 611477 h 927411"/>
                <a:gd name="connsiteX341" fmla="*/ 495481 w 951642"/>
                <a:gd name="connsiteY341" fmla="*/ 631137 h 927411"/>
                <a:gd name="connsiteX342" fmla="*/ 475822 w 951642"/>
                <a:gd name="connsiteY342" fmla="*/ 650796 h 927411"/>
                <a:gd name="connsiteX343" fmla="*/ 456162 w 951642"/>
                <a:gd name="connsiteY343" fmla="*/ 631137 h 927411"/>
                <a:gd name="connsiteX344" fmla="*/ 475822 w 951642"/>
                <a:gd name="connsiteY344" fmla="*/ 611477 h 927411"/>
                <a:gd name="connsiteX345" fmla="*/ 386049 w 951642"/>
                <a:gd name="connsiteY345" fmla="*/ 611477 h 927411"/>
                <a:gd name="connsiteX346" fmla="*/ 405708 w 951642"/>
                <a:gd name="connsiteY346" fmla="*/ 631137 h 927411"/>
                <a:gd name="connsiteX347" fmla="*/ 386049 w 951642"/>
                <a:gd name="connsiteY347" fmla="*/ 650796 h 927411"/>
                <a:gd name="connsiteX348" fmla="*/ 366389 w 951642"/>
                <a:gd name="connsiteY348" fmla="*/ 631137 h 927411"/>
                <a:gd name="connsiteX349" fmla="*/ 386049 w 951642"/>
                <a:gd name="connsiteY349" fmla="*/ 611477 h 927411"/>
                <a:gd name="connsiteX350" fmla="*/ 296266 w 951642"/>
                <a:gd name="connsiteY350" fmla="*/ 611477 h 927411"/>
                <a:gd name="connsiteX351" fmla="*/ 315925 w 951642"/>
                <a:gd name="connsiteY351" fmla="*/ 631137 h 927411"/>
                <a:gd name="connsiteX352" fmla="*/ 296266 w 951642"/>
                <a:gd name="connsiteY352" fmla="*/ 650796 h 927411"/>
                <a:gd name="connsiteX353" fmla="*/ 276606 w 951642"/>
                <a:gd name="connsiteY353" fmla="*/ 631137 h 927411"/>
                <a:gd name="connsiteX354" fmla="*/ 296266 w 951642"/>
                <a:gd name="connsiteY354" fmla="*/ 611477 h 927411"/>
                <a:gd name="connsiteX355" fmla="*/ 206493 w 951642"/>
                <a:gd name="connsiteY355" fmla="*/ 611477 h 927411"/>
                <a:gd name="connsiteX356" fmla="*/ 226152 w 951642"/>
                <a:gd name="connsiteY356" fmla="*/ 631137 h 927411"/>
                <a:gd name="connsiteX357" fmla="*/ 206493 w 951642"/>
                <a:gd name="connsiteY357" fmla="*/ 650796 h 927411"/>
                <a:gd name="connsiteX358" fmla="*/ 186833 w 951642"/>
                <a:gd name="connsiteY358" fmla="*/ 631137 h 927411"/>
                <a:gd name="connsiteX359" fmla="*/ 206493 w 951642"/>
                <a:gd name="connsiteY359" fmla="*/ 611477 h 927411"/>
                <a:gd name="connsiteX360" fmla="*/ 116710 w 951642"/>
                <a:gd name="connsiteY360" fmla="*/ 611477 h 927411"/>
                <a:gd name="connsiteX361" fmla="*/ 136369 w 951642"/>
                <a:gd name="connsiteY361" fmla="*/ 631137 h 927411"/>
                <a:gd name="connsiteX362" fmla="*/ 116710 w 951642"/>
                <a:gd name="connsiteY362" fmla="*/ 650796 h 927411"/>
                <a:gd name="connsiteX363" fmla="*/ 97050 w 951642"/>
                <a:gd name="connsiteY363" fmla="*/ 631137 h 927411"/>
                <a:gd name="connsiteX364" fmla="*/ 116710 w 951642"/>
                <a:gd name="connsiteY364" fmla="*/ 611477 h 927411"/>
                <a:gd name="connsiteX365" fmla="*/ 26937 w 951642"/>
                <a:gd name="connsiteY365" fmla="*/ 611477 h 927411"/>
                <a:gd name="connsiteX366" fmla="*/ 46596 w 951642"/>
                <a:gd name="connsiteY366" fmla="*/ 631137 h 927411"/>
                <a:gd name="connsiteX367" fmla="*/ 26937 w 951642"/>
                <a:gd name="connsiteY367" fmla="*/ 650796 h 927411"/>
                <a:gd name="connsiteX368" fmla="*/ 7277 w 951642"/>
                <a:gd name="connsiteY368" fmla="*/ 631137 h 927411"/>
                <a:gd name="connsiteX369" fmla="*/ 26937 w 951642"/>
                <a:gd name="connsiteY369" fmla="*/ 611477 h 927411"/>
                <a:gd name="connsiteX370" fmla="*/ 879815 w 951642"/>
                <a:gd name="connsiteY370" fmla="*/ 567805 h 927411"/>
                <a:gd name="connsiteX371" fmla="*/ 898265 w 951642"/>
                <a:gd name="connsiteY371" fmla="*/ 586255 h 927411"/>
                <a:gd name="connsiteX372" fmla="*/ 879815 w 951642"/>
                <a:gd name="connsiteY372" fmla="*/ 604705 h 927411"/>
                <a:gd name="connsiteX373" fmla="*/ 861365 w 951642"/>
                <a:gd name="connsiteY373" fmla="*/ 586255 h 927411"/>
                <a:gd name="connsiteX374" fmla="*/ 879815 w 951642"/>
                <a:gd name="connsiteY374" fmla="*/ 567805 h 927411"/>
                <a:gd name="connsiteX375" fmla="*/ 790032 w 951642"/>
                <a:gd name="connsiteY375" fmla="*/ 567805 h 927411"/>
                <a:gd name="connsiteX376" fmla="*/ 808482 w 951642"/>
                <a:gd name="connsiteY376" fmla="*/ 586255 h 927411"/>
                <a:gd name="connsiteX377" fmla="*/ 790032 w 951642"/>
                <a:gd name="connsiteY377" fmla="*/ 604705 h 927411"/>
                <a:gd name="connsiteX378" fmla="*/ 771582 w 951642"/>
                <a:gd name="connsiteY378" fmla="*/ 586255 h 927411"/>
                <a:gd name="connsiteX379" fmla="*/ 790032 w 951642"/>
                <a:gd name="connsiteY379" fmla="*/ 567805 h 927411"/>
                <a:gd name="connsiteX380" fmla="*/ 700269 w 951642"/>
                <a:gd name="connsiteY380" fmla="*/ 567805 h 927411"/>
                <a:gd name="connsiteX381" fmla="*/ 718719 w 951642"/>
                <a:gd name="connsiteY381" fmla="*/ 586255 h 927411"/>
                <a:gd name="connsiteX382" fmla="*/ 700269 w 951642"/>
                <a:gd name="connsiteY382" fmla="*/ 604705 h 927411"/>
                <a:gd name="connsiteX383" fmla="*/ 681819 w 951642"/>
                <a:gd name="connsiteY383" fmla="*/ 586255 h 927411"/>
                <a:gd name="connsiteX384" fmla="*/ 700269 w 951642"/>
                <a:gd name="connsiteY384" fmla="*/ 567805 h 927411"/>
                <a:gd name="connsiteX385" fmla="*/ 610486 w 951642"/>
                <a:gd name="connsiteY385" fmla="*/ 567805 h 927411"/>
                <a:gd name="connsiteX386" fmla="*/ 628936 w 951642"/>
                <a:gd name="connsiteY386" fmla="*/ 586255 h 927411"/>
                <a:gd name="connsiteX387" fmla="*/ 610486 w 951642"/>
                <a:gd name="connsiteY387" fmla="*/ 604705 h 927411"/>
                <a:gd name="connsiteX388" fmla="*/ 592036 w 951642"/>
                <a:gd name="connsiteY388" fmla="*/ 586255 h 927411"/>
                <a:gd name="connsiteX389" fmla="*/ 610486 w 951642"/>
                <a:gd name="connsiteY389" fmla="*/ 567805 h 927411"/>
                <a:gd name="connsiteX390" fmla="*/ 520703 w 951642"/>
                <a:gd name="connsiteY390" fmla="*/ 567805 h 927411"/>
                <a:gd name="connsiteX391" fmla="*/ 539153 w 951642"/>
                <a:gd name="connsiteY391" fmla="*/ 586255 h 927411"/>
                <a:gd name="connsiteX392" fmla="*/ 520703 w 951642"/>
                <a:gd name="connsiteY392" fmla="*/ 604705 h 927411"/>
                <a:gd name="connsiteX393" fmla="*/ 502253 w 951642"/>
                <a:gd name="connsiteY393" fmla="*/ 586255 h 927411"/>
                <a:gd name="connsiteX394" fmla="*/ 520703 w 951642"/>
                <a:gd name="connsiteY394" fmla="*/ 567805 h 927411"/>
                <a:gd name="connsiteX395" fmla="*/ 430930 w 951642"/>
                <a:gd name="connsiteY395" fmla="*/ 567805 h 927411"/>
                <a:gd name="connsiteX396" fmla="*/ 449380 w 951642"/>
                <a:gd name="connsiteY396" fmla="*/ 586255 h 927411"/>
                <a:gd name="connsiteX397" fmla="*/ 430930 w 951642"/>
                <a:gd name="connsiteY397" fmla="*/ 604705 h 927411"/>
                <a:gd name="connsiteX398" fmla="*/ 412480 w 951642"/>
                <a:gd name="connsiteY398" fmla="*/ 586255 h 927411"/>
                <a:gd name="connsiteX399" fmla="*/ 430930 w 951642"/>
                <a:gd name="connsiteY399" fmla="*/ 567805 h 927411"/>
                <a:gd name="connsiteX400" fmla="*/ 341157 w 951642"/>
                <a:gd name="connsiteY400" fmla="*/ 567805 h 927411"/>
                <a:gd name="connsiteX401" fmla="*/ 359607 w 951642"/>
                <a:gd name="connsiteY401" fmla="*/ 586255 h 927411"/>
                <a:gd name="connsiteX402" fmla="*/ 341157 w 951642"/>
                <a:gd name="connsiteY402" fmla="*/ 604705 h 927411"/>
                <a:gd name="connsiteX403" fmla="*/ 322707 w 951642"/>
                <a:gd name="connsiteY403" fmla="*/ 586255 h 927411"/>
                <a:gd name="connsiteX404" fmla="*/ 341157 w 951642"/>
                <a:gd name="connsiteY404" fmla="*/ 567805 h 927411"/>
                <a:gd name="connsiteX405" fmla="*/ 251374 w 951642"/>
                <a:gd name="connsiteY405" fmla="*/ 567805 h 927411"/>
                <a:gd name="connsiteX406" fmla="*/ 269824 w 951642"/>
                <a:gd name="connsiteY406" fmla="*/ 586255 h 927411"/>
                <a:gd name="connsiteX407" fmla="*/ 251374 w 951642"/>
                <a:gd name="connsiteY407" fmla="*/ 604705 h 927411"/>
                <a:gd name="connsiteX408" fmla="*/ 232924 w 951642"/>
                <a:gd name="connsiteY408" fmla="*/ 586255 h 927411"/>
                <a:gd name="connsiteX409" fmla="*/ 251374 w 951642"/>
                <a:gd name="connsiteY409" fmla="*/ 567805 h 927411"/>
                <a:gd name="connsiteX410" fmla="*/ 161601 w 951642"/>
                <a:gd name="connsiteY410" fmla="*/ 567805 h 927411"/>
                <a:gd name="connsiteX411" fmla="*/ 180051 w 951642"/>
                <a:gd name="connsiteY411" fmla="*/ 586255 h 927411"/>
                <a:gd name="connsiteX412" fmla="*/ 161601 w 951642"/>
                <a:gd name="connsiteY412" fmla="*/ 604705 h 927411"/>
                <a:gd name="connsiteX413" fmla="*/ 143151 w 951642"/>
                <a:gd name="connsiteY413" fmla="*/ 586255 h 927411"/>
                <a:gd name="connsiteX414" fmla="*/ 161601 w 951642"/>
                <a:gd name="connsiteY414" fmla="*/ 567805 h 927411"/>
                <a:gd name="connsiteX415" fmla="*/ 71828 w 951642"/>
                <a:gd name="connsiteY415" fmla="*/ 567805 h 927411"/>
                <a:gd name="connsiteX416" fmla="*/ 90278 w 951642"/>
                <a:gd name="connsiteY416" fmla="*/ 586255 h 927411"/>
                <a:gd name="connsiteX417" fmla="*/ 71828 w 951642"/>
                <a:gd name="connsiteY417" fmla="*/ 604705 h 927411"/>
                <a:gd name="connsiteX418" fmla="*/ 53378 w 951642"/>
                <a:gd name="connsiteY418" fmla="*/ 586255 h 927411"/>
                <a:gd name="connsiteX419" fmla="*/ 71828 w 951642"/>
                <a:gd name="connsiteY419" fmla="*/ 567805 h 927411"/>
                <a:gd name="connsiteX420" fmla="*/ 475822 w 951642"/>
                <a:gd name="connsiteY420" fmla="*/ 524133 h 927411"/>
                <a:gd name="connsiteX421" fmla="*/ 493052 w 951642"/>
                <a:gd name="connsiteY421" fmla="*/ 541364 h 927411"/>
                <a:gd name="connsiteX422" fmla="*/ 475822 w 951642"/>
                <a:gd name="connsiteY422" fmla="*/ 558594 h 927411"/>
                <a:gd name="connsiteX423" fmla="*/ 458591 w 951642"/>
                <a:gd name="connsiteY423" fmla="*/ 541364 h 927411"/>
                <a:gd name="connsiteX424" fmla="*/ 475822 w 951642"/>
                <a:gd name="connsiteY424" fmla="*/ 524133 h 927411"/>
                <a:gd name="connsiteX425" fmla="*/ 26937 w 951642"/>
                <a:gd name="connsiteY425" fmla="*/ 524133 h 927411"/>
                <a:gd name="connsiteX426" fmla="*/ 44167 w 951642"/>
                <a:gd name="connsiteY426" fmla="*/ 541364 h 927411"/>
                <a:gd name="connsiteX427" fmla="*/ 26937 w 951642"/>
                <a:gd name="connsiteY427" fmla="*/ 558594 h 927411"/>
                <a:gd name="connsiteX428" fmla="*/ 9706 w 951642"/>
                <a:gd name="connsiteY428" fmla="*/ 541364 h 927411"/>
                <a:gd name="connsiteX429" fmla="*/ 26937 w 951642"/>
                <a:gd name="connsiteY429" fmla="*/ 524133 h 927411"/>
                <a:gd name="connsiteX430" fmla="*/ 924706 w 951642"/>
                <a:gd name="connsiteY430" fmla="*/ 524123 h 927411"/>
                <a:gd name="connsiteX431" fmla="*/ 941946 w 951642"/>
                <a:gd name="connsiteY431" fmla="*/ 541363 h 927411"/>
                <a:gd name="connsiteX432" fmla="*/ 924706 w 951642"/>
                <a:gd name="connsiteY432" fmla="*/ 558604 h 927411"/>
                <a:gd name="connsiteX433" fmla="*/ 907466 w 951642"/>
                <a:gd name="connsiteY433" fmla="*/ 541363 h 927411"/>
                <a:gd name="connsiteX434" fmla="*/ 924706 w 951642"/>
                <a:gd name="connsiteY434" fmla="*/ 524123 h 927411"/>
                <a:gd name="connsiteX435" fmla="*/ 834923 w 951642"/>
                <a:gd name="connsiteY435" fmla="*/ 524123 h 927411"/>
                <a:gd name="connsiteX436" fmla="*/ 852164 w 951642"/>
                <a:gd name="connsiteY436" fmla="*/ 541363 h 927411"/>
                <a:gd name="connsiteX437" fmla="*/ 834923 w 951642"/>
                <a:gd name="connsiteY437" fmla="*/ 558604 h 927411"/>
                <a:gd name="connsiteX438" fmla="*/ 817683 w 951642"/>
                <a:gd name="connsiteY438" fmla="*/ 541363 h 927411"/>
                <a:gd name="connsiteX439" fmla="*/ 834923 w 951642"/>
                <a:gd name="connsiteY439" fmla="*/ 524123 h 927411"/>
                <a:gd name="connsiteX440" fmla="*/ 745150 w 951642"/>
                <a:gd name="connsiteY440" fmla="*/ 524123 h 927411"/>
                <a:gd name="connsiteX441" fmla="*/ 762391 w 951642"/>
                <a:gd name="connsiteY441" fmla="*/ 541363 h 927411"/>
                <a:gd name="connsiteX442" fmla="*/ 745150 w 951642"/>
                <a:gd name="connsiteY442" fmla="*/ 558604 h 927411"/>
                <a:gd name="connsiteX443" fmla="*/ 727910 w 951642"/>
                <a:gd name="connsiteY443" fmla="*/ 541363 h 927411"/>
                <a:gd name="connsiteX444" fmla="*/ 745150 w 951642"/>
                <a:gd name="connsiteY444" fmla="*/ 524123 h 927411"/>
                <a:gd name="connsiteX445" fmla="*/ 655367 w 951642"/>
                <a:gd name="connsiteY445" fmla="*/ 524123 h 927411"/>
                <a:gd name="connsiteX446" fmla="*/ 672607 w 951642"/>
                <a:gd name="connsiteY446" fmla="*/ 541363 h 927411"/>
                <a:gd name="connsiteX447" fmla="*/ 655367 w 951642"/>
                <a:gd name="connsiteY447" fmla="*/ 558604 h 927411"/>
                <a:gd name="connsiteX448" fmla="*/ 638127 w 951642"/>
                <a:gd name="connsiteY448" fmla="*/ 541363 h 927411"/>
                <a:gd name="connsiteX449" fmla="*/ 655367 w 951642"/>
                <a:gd name="connsiteY449" fmla="*/ 524123 h 927411"/>
                <a:gd name="connsiteX450" fmla="*/ 565594 w 951642"/>
                <a:gd name="connsiteY450" fmla="*/ 524123 h 927411"/>
                <a:gd name="connsiteX451" fmla="*/ 582834 w 951642"/>
                <a:gd name="connsiteY451" fmla="*/ 541363 h 927411"/>
                <a:gd name="connsiteX452" fmla="*/ 565594 w 951642"/>
                <a:gd name="connsiteY452" fmla="*/ 558604 h 927411"/>
                <a:gd name="connsiteX453" fmla="*/ 548354 w 951642"/>
                <a:gd name="connsiteY453" fmla="*/ 541363 h 927411"/>
                <a:gd name="connsiteX454" fmla="*/ 565594 w 951642"/>
                <a:gd name="connsiteY454" fmla="*/ 524123 h 927411"/>
                <a:gd name="connsiteX455" fmla="*/ 386048 w 951642"/>
                <a:gd name="connsiteY455" fmla="*/ 524123 h 927411"/>
                <a:gd name="connsiteX456" fmla="*/ 403289 w 951642"/>
                <a:gd name="connsiteY456" fmla="*/ 541363 h 927411"/>
                <a:gd name="connsiteX457" fmla="*/ 386048 w 951642"/>
                <a:gd name="connsiteY457" fmla="*/ 558604 h 927411"/>
                <a:gd name="connsiteX458" fmla="*/ 368808 w 951642"/>
                <a:gd name="connsiteY458" fmla="*/ 541363 h 927411"/>
                <a:gd name="connsiteX459" fmla="*/ 386048 w 951642"/>
                <a:gd name="connsiteY459" fmla="*/ 524123 h 927411"/>
                <a:gd name="connsiteX460" fmla="*/ 296265 w 951642"/>
                <a:gd name="connsiteY460" fmla="*/ 524123 h 927411"/>
                <a:gd name="connsiteX461" fmla="*/ 313506 w 951642"/>
                <a:gd name="connsiteY461" fmla="*/ 541363 h 927411"/>
                <a:gd name="connsiteX462" fmla="*/ 296265 w 951642"/>
                <a:gd name="connsiteY462" fmla="*/ 558604 h 927411"/>
                <a:gd name="connsiteX463" fmla="*/ 279025 w 951642"/>
                <a:gd name="connsiteY463" fmla="*/ 541363 h 927411"/>
                <a:gd name="connsiteX464" fmla="*/ 296265 w 951642"/>
                <a:gd name="connsiteY464" fmla="*/ 524123 h 927411"/>
                <a:gd name="connsiteX465" fmla="*/ 206492 w 951642"/>
                <a:gd name="connsiteY465" fmla="*/ 524123 h 927411"/>
                <a:gd name="connsiteX466" fmla="*/ 223733 w 951642"/>
                <a:gd name="connsiteY466" fmla="*/ 541363 h 927411"/>
                <a:gd name="connsiteX467" fmla="*/ 206492 w 951642"/>
                <a:gd name="connsiteY467" fmla="*/ 558604 h 927411"/>
                <a:gd name="connsiteX468" fmla="*/ 189252 w 951642"/>
                <a:gd name="connsiteY468" fmla="*/ 541363 h 927411"/>
                <a:gd name="connsiteX469" fmla="*/ 206492 w 951642"/>
                <a:gd name="connsiteY469" fmla="*/ 524123 h 927411"/>
                <a:gd name="connsiteX470" fmla="*/ 116710 w 951642"/>
                <a:gd name="connsiteY470" fmla="*/ 524123 h 927411"/>
                <a:gd name="connsiteX471" fmla="*/ 133950 w 951642"/>
                <a:gd name="connsiteY471" fmla="*/ 541363 h 927411"/>
                <a:gd name="connsiteX472" fmla="*/ 116710 w 951642"/>
                <a:gd name="connsiteY472" fmla="*/ 558604 h 927411"/>
                <a:gd name="connsiteX473" fmla="*/ 99470 w 951642"/>
                <a:gd name="connsiteY473" fmla="*/ 541363 h 927411"/>
                <a:gd name="connsiteX474" fmla="*/ 116710 w 951642"/>
                <a:gd name="connsiteY474" fmla="*/ 524123 h 927411"/>
                <a:gd name="connsiteX475" fmla="*/ 879815 w 951642"/>
                <a:gd name="connsiteY475" fmla="*/ 480460 h 927411"/>
                <a:gd name="connsiteX476" fmla="*/ 895836 w 951642"/>
                <a:gd name="connsiteY476" fmla="*/ 496481 h 927411"/>
                <a:gd name="connsiteX477" fmla="*/ 879815 w 951642"/>
                <a:gd name="connsiteY477" fmla="*/ 512502 h 927411"/>
                <a:gd name="connsiteX478" fmla="*/ 863794 w 951642"/>
                <a:gd name="connsiteY478" fmla="*/ 496481 h 927411"/>
                <a:gd name="connsiteX479" fmla="*/ 879815 w 951642"/>
                <a:gd name="connsiteY479" fmla="*/ 480460 h 927411"/>
                <a:gd name="connsiteX480" fmla="*/ 790042 w 951642"/>
                <a:gd name="connsiteY480" fmla="*/ 480460 h 927411"/>
                <a:gd name="connsiteX481" fmla="*/ 806063 w 951642"/>
                <a:gd name="connsiteY481" fmla="*/ 496481 h 927411"/>
                <a:gd name="connsiteX482" fmla="*/ 790042 w 951642"/>
                <a:gd name="connsiteY482" fmla="*/ 512502 h 927411"/>
                <a:gd name="connsiteX483" fmla="*/ 774021 w 951642"/>
                <a:gd name="connsiteY483" fmla="*/ 496481 h 927411"/>
                <a:gd name="connsiteX484" fmla="*/ 790042 w 951642"/>
                <a:gd name="connsiteY484" fmla="*/ 480460 h 927411"/>
                <a:gd name="connsiteX485" fmla="*/ 700259 w 951642"/>
                <a:gd name="connsiteY485" fmla="*/ 480460 h 927411"/>
                <a:gd name="connsiteX486" fmla="*/ 716280 w 951642"/>
                <a:gd name="connsiteY486" fmla="*/ 496481 h 927411"/>
                <a:gd name="connsiteX487" fmla="*/ 700259 w 951642"/>
                <a:gd name="connsiteY487" fmla="*/ 512502 h 927411"/>
                <a:gd name="connsiteX488" fmla="*/ 684238 w 951642"/>
                <a:gd name="connsiteY488" fmla="*/ 496481 h 927411"/>
                <a:gd name="connsiteX489" fmla="*/ 700259 w 951642"/>
                <a:gd name="connsiteY489" fmla="*/ 480460 h 927411"/>
                <a:gd name="connsiteX490" fmla="*/ 610486 w 951642"/>
                <a:gd name="connsiteY490" fmla="*/ 480460 h 927411"/>
                <a:gd name="connsiteX491" fmla="*/ 626507 w 951642"/>
                <a:gd name="connsiteY491" fmla="*/ 496481 h 927411"/>
                <a:gd name="connsiteX492" fmla="*/ 610486 w 951642"/>
                <a:gd name="connsiteY492" fmla="*/ 512502 h 927411"/>
                <a:gd name="connsiteX493" fmla="*/ 594465 w 951642"/>
                <a:gd name="connsiteY493" fmla="*/ 496481 h 927411"/>
                <a:gd name="connsiteX494" fmla="*/ 610486 w 951642"/>
                <a:gd name="connsiteY494" fmla="*/ 480460 h 927411"/>
                <a:gd name="connsiteX495" fmla="*/ 520703 w 951642"/>
                <a:gd name="connsiteY495" fmla="*/ 480460 h 927411"/>
                <a:gd name="connsiteX496" fmla="*/ 536724 w 951642"/>
                <a:gd name="connsiteY496" fmla="*/ 496481 h 927411"/>
                <a:gd name="connsiteX497" fmla="*/ 520703 w 951642"/>
                <a:gd name="connsiteY497" fmla="*/ 512502 h 927411"/>
                <a:gd name="connsiteX498" fmla="*/ 504682 w 951642"/>
                <a:gd name="connsiteY498" fmla="*/ 496481 h 927411"/>
                <a:gd name="connsiteX499" fmla="*/ 520703 w 951642"/>
                <a:gd name="connsiteY499" fmla="*/ 480460 h 927411"/>
                <a:gd name="connsiteX500" fmla="*/ 430930 w 951642"/>
                <a:gd name="connsiteY500" fmla="*/ 480460 h 927411"/>
                <a:gd name="connsiteX501" fmla="*/ 446951 w 951642"/>
                <a:gd name="connsiteY501" fmla="*/ 496481 h 927411"/>
                <a:gd name="connsiteX502" fmla="*/ 430930 w 951642"/>
                <a:gd name="connsiteY502" fmla="*/ 512502 h 927411"/>
                <a:gd name="connsiteX503" fmla="*/ 414909 w 951642"/>
                <a:gd name="connsiteY503" fmla="*/ 496481 h 927411"/>
                <a:gd name="connsiteX504" fmla="*/ 430930 w 951642"/>
                <a:gd name="connsiteY504" fmla="*/ 480460 h 927411"/>
                <a:gd name="connsiteX505" fmla="*/ 161601 w 951642"/>
                <a:gd name="connsiteY505" fmla="*/ 480460 h 927411"/>
                <a:gd name="connsiteX506" fmla="*/ 177622 w 951642"/>
                <a:gd name="connsiteY506" fmla="*/ 496481 h 927411"/>
                <a:gd name="connsiteX507" fmla="*/ 161601 w 951642"/>
                <a:gd name="connsiteY507" fmla="*/ 512502 h 927411"/>
                <a:gd name="connsiteX508" fmla="*/ 145580 w 951642"/>
                <a:gd name="connsiteY508" fmla="*/ 496481 h 927411"/>
                <a:gd name="connsiteX509" fmla="*/ 161601 w 951642"/>
                <a:gd name="connsiteY509" fmla="*/ 480460 h 927411"/>
                <a:gd name="connsiteX510" fmla="*/ 71828 w 951642"/>
                <a:gd name="connsiteY510" fmla="*/ 480460 h 927411"/>
                <a:gd name="connsiteX511" fmla="*/ 87849 w 951642"/>
                <a:gd name="connsiteY511" fmla="*/ 496481 h 927411"/>
                <a:gd name="connsiteX512" fmla="*/ 71828 w 951642"/>
                <a:gd name="connsiteY512" fmla="*/ 512502 h 927411"/>
                <a:gd name="connsiteX513" fmla="*/ 55807 w 951642"/>
                <a:gd name="connsiteY513" fmla="*/ 496481 h 927411"/>
                <a:gd name="connsiteX514" fmla="*/ 71828 w 951642"/>
                <a:gd name="connsiteY514" fmla="*/ 480460 h 927411"/>
                <a:gd name="connsiteX515" fmla="*/ 341157 w 951642"/>
                <a:gd name="connsiteY515" fmla="*/ 480451 h 927411"/>
                <a:gd name="connsiteX516" fmla="*/ 357187 w 951642"/>
                <a:gd name="connsiteY516" fmla="*/ 496482 h 927411"/>
                <a:gd name="connsiteX517" fmla="*/ 341157 w 951642"/>
                <a:gd name="connsiteY517" fmla="*/ 512512 h 927411"/>
                <a:gd name="connsiteX518" fmla="*/ 325126 w 951642"/>
                <a:gd name="connsiteY518" fmla="*/ 496482 h 927411"/>
                <a:gd name="connsiteX519" fmla="*/ 341157 w 951642"/>
                <a:gd name="connsiteY519" fmla="*/ 480451 h 927411"/>
                <a:gd name="connsiteX520" fmla="*/ 251375 w 951642"/>
                <a:gd name="connsiteY520" fmla="*/ 480451 h 927411"/>
                <a:gd name="connsiteX521" fmla="*/ 267405 w 951642"/>
                <a:gd name="connsiteY521" fmla="*/ 496482 h 927411"/>
                <a:gd name="connsiteX522" fmla="*/ 251375 w 951642"/>
                <a:gd name="connsiteY522" fmla="*/ 512512 h 927411"/>
                <a:gd name="connsiteX523" fmla="*/ 235344 w 951642"/>
                <a:gd name="connsiteY523" fmla="*/ 496482 h 927411"/>
                <a:gd name="connsiteX524" fmla="*/ 251375 w 951642"/>
                <a:gd name="connsiteY524" fmla="*/ 480451 h 927411"/>
                <a:gd name="connsiteX525" fmla="*/ 924706 w 951642"/>
                <a:gd name="connsiteY525" fmla="*/ 436769 h 927411"/>
                <a:gd name="connsiteX526" fmla="*/ 939518 w 951642"/>
                <a:gd name="connsiteY526" fmla="*/ 451580 h 927411"/>
                <a:gd name="connsiteX527" fmla="*/ 924706 w 951642"/>
                <a:gd name="connsiteY527" fmla="*/ 466392 h 927411"/>
                <a:gd name="connsiteX528" fmla="*/ 909895 w 951642"/>
                <a:gd name="connsiteY528" fmla="*/ 451580 h 927411"/>
                <a:gd name="connsiteX529" fmla="*/ 924706 w 951642"/>
                <a:gd name="connsiteY529" fmla="*/ 436769 h 927411"/>
                <a:gd name="connsiteX530" fmla="*/ 834923 w 951642"/>
                <a:gd name="connsiteY530" fmla="*/ 436769 h 927411"/>
                <a:gd name="connsiteX531" fmla="*/ 849735 w 951642"/>
                <a:gd name="connsiteY531" fmla="*/ 451580 h 927411"/>
                <a:gd name="connsiteX532" fmla="*/ 834923 w 951642"/>
                <a:gd name="connsiteY532" fmla="*/ 466392 h 927411"/>
                <a:gd name="connsiteX533" fmla="*/ 820112 w 951642"/>
                <a:gd name="connsiteY533" fmla="*/ 451580 h 927411"/>
                <a:gd name="connsiteX534" fmla="*/ 834923 w 951642"/>
                <a:gd name="connsiteY534" fmla="*/ 436769 h 927411"/>
                <a:gd name="connsiteX535" fmla="*/ 745150 w 951642"/>
                <a:gd name="connsiteY535" fmla="*/ 436769 h 927411"/>
                <a:gd name="connsiteX536" fmla="*/ 759962 w 951642"/>
                <a:gd name="connsiteY536" fmla="*/ 451580 h 927411"/>
                <a:gd name="connsiteX537" fmla="*/ 745150 w 951642"/>
                <a:gd name="connsiteY537" fmla="*/ 466392 h 927411"/>
                <a:gd name="connsiteX538" fmla="*/ 730339 w 951642"/>
                <a:gd name="connsiteY538" fmla="*/ 451580 h 927411"/>
                <a:gd name="connsiteX539" fmla="*/ 745150 w 951642"/>
                <a:gd name="connsiteY539" fmla="*/ 436769 h 927411"/>
                <a:gd name="connsiteX540" fmla="*/ 655377 w 951642"/>
                <a:gd name="connsiteY540" fmla="*/ 436769 h 927411"/>
                <a:gd name="connsiteX541" fmla="*/ 670189 w 951642"/>
                <a:gd name="connsiteY541" fmla="*/ 451580 h 927411"/>
                <a:gd name="connsiteX542" fmla="*/ 655377 w 951642"/>
                <a:gd name="connsiteY542" fmla="*/ 466392 h 927411"/>
                <a:gd name="connsiteX543" fmla="*/ 640566 w 951642"/>
                <a:gd name="connsiteY543" fmla="*/ 451580 h 927411"/>
                <a:gd name="connsiteX544" fmla="*/ 655377 w 951642"/>
                <a:gd name="connsiteY544" fmla="*/ 436769 h 927411"/>
                <a:gd name="connsiteX545" fmla="*/ 565594 w 951642"/>
                <a:gd name="connsiteY545" fmla="*/ 436769 h 927411"/>
                <a:gd name="connsiteX546" fmla="*/ 580406 w 951642"/>
                <a:gd name="connsiteY546" fmla="*/ 451580 h 927411"/>
                <a:gd name="connsiteX547" fmla="*/ 565594 w 951642"/>
                <a:gd name="connsiteY547" fmla="*/ 466392 h 927411"/>
                <a:gd name="connsiteX548" fmla="*/ 550783 w 951642"/>
                <a:gd name="connsiteY548" fmla="*/ 451580 h 927411"/>
                <a:gd name="connsiteX549" fmla="*/ 565594 w 951642"/>
                <a:gd name="connsiteY549" fmla="*/ 436769 h 927411"/>
                <a:gd name="connsiteX550" fmla="*/ 475821 w 951642"/>
                <a:gd name="connsiteY550" fmla="*/ 436769 h 927411"/>
                <a:gd name="connsiteX551" fmla="*/ 490633 w 951642"/>
                <a:gd name="connsiteY551" fmla="*/ 451580 h 927411"/>
                <a:gd name="connsiteX552" fmla="*/ 475821 w 951642"/>
                <a:gd name="connsiteY552" fmla="*/ 466392 h 927411"/>
                <a:gd name="connsiteX553" fmla="*/ 461010 w 951642"/>
                <a:gd name="connsiteY553" fmla="*/ 451580 h 927411"/>
                <a:gd name="connsiteX554" fmla="*/ 475821 w 951642"/>
                <a:gd name="connsiteY554" fmla="*/ 436769 h 927411"/>
                <a:gd name="connsiteX555" fmla="*/ 386038 w 951642"/>
                <a:gd name="connsiteY555" fmla="*/ 436769 h 927411"/>
                <a:gd name="connsiteX556" fmla="*/ 400850 w 951642"/>
                <a:gd name="connsiteY556" fmla="*/ 451580 h 927411"/>
                <a:gd name="connsiteX557" fmla="*/ 386038 w 951642"/>
                <a:gd name="connsiteY557" fmla="*/ 466392 h 927411"/>
                <a:gd name="connsiteX558" fmla="*/ 371227 w 951642"/>
                <a:gd name="connsiteY558" fmla="*/ 451580 h 927411"/>
                <a:gd name="connsiteX559" fmla="*/ 386038 w 951642"/>
                <a:gd name="connsiteY559" fmla="*/ 436769 h 927411"/>
                <a:gd name="connsiteX560" fmla="*/ 296265 w 951642"/>
                <a:gd name="connsiteY560" fmla="*/ 436769 h 927411"/>
                <a:gd name="connsiteX561" fmla="*/ 311077 w 951642"/>
                <a:gd name="connsiteY561" fmla="*/ 451580 h 927411"/>
                <a:gd name="connsiteX562" fmla="*/ 296265 w 951642"/>
                <a:gd name="connsiteY562" fmla="*/ 466392 h 927411"/>
                <a:gd name="connsiteX563" fmla="*/ 281454 w 951642"/>
                <a:gd name="connsiteY563" fmla="*/ 451580 h 927411"/>
                <a:gd name="connsiteX564" fmla="*/ 296265 w 951642"/>
                <a:gd name="connsiteY564" fmla="*/ 436769 h 927411"/>
                <a:gd name="connsiteX565" fmla="*/ 206492 w 951642"/>
                <a:gd name="connsiteY565" fmla="*/ 436769 h 927411"/>
                <a:gd name="connsiteX566" fmla="*/ 221304 w 951642"/>
                <a:gd name="connsiteY566" fmla="*/ 451580 h 927411"/>
                <a:gd name="connsiteX567" fmla="*/ 206492 w 951642"/>
                <a:gd name="connsiteY567" fmla="*/ 466392 h 927411"/>
                <a:gd name="connsiteX568" fmla="*/ 191681 w 951642"/>
                <a:gd name="connsiteY568" fmla="*/ 451580 h 927411"/>
                <a:gd name="connsiteX569" fmla="*/ 206492 w 951642"/>
                <a:gd name="connsiteY569" fmla="*/ 436769 h 927411"/>
                <a:gd name="connsiteX570" fmla="*/ 116709 w 951642"/>
                <a:gd name="connsiteY570" fmla="*/ 436769 h 927411"/>
                <a:gd name="connsiteX571" fmla="*/ 131521 w 951642"/>
                <a:gd name="connsiteY571" fmla="*/ 451580 h 927411"/>
                <a:gd name="connsiteX572" fmla="*/ 116709 w 951642"/>
                <a:gd name="connsiteY572" fmla="*/ 466392 h 927411"/>
                <a:gd name="connsiteX573" fmla="*/ 101898 w 951642"/>
                <a:gd name="connsiteY573" fmla="*/ 451580 h 927411"/>
                <a:gd name="connsiteX574" fmla="*/ 116709 w 951642"/>
                <a:gd name="connsiteY574" fmla="*/ 436769 h 927411"/>
                <a:gd name="connsiteX575" fmla="*/ 26936 w 951642"/>
                <a:gd name="connsiteY575" fmla="*/ 436769 h 927411"/>
                <a:gd name="connsiteX576" fmla="*/ 41748 w 951642"/>
                <a:gd name="connsiteY576" fmla="*/ 451580 h 927411"/>
                <a:gd name="connsiteX577" fmla="*/ 26936 w 951642"/>
                <a:gd name="connsiteY577" fmla="*/ 466392 h 927411"/>
                <a:gd name="connsiteX578" fmla="*/ 12125 w 951642"/>
                <a:gd name="connsiteY578" fmla="*/ 451580 h 927411"/>
                <a:gd name="connsiteX579" fmla="*/ 26936 w 951642"/>
                <a:gd name="connsiteY579" fmla="*/ 436769 h 927411"/>
                <a:gd name="connsiteX580" fmla="*/ 251374 w 951642"/>
                <a:gd name="connsiteY580" fmla="*/ 393107 h 927411"/>
                <a:gd name="connsiteX581" fmla="*/ 264966 w 951642"/>
                <a:gd name="connsiteY581" fmla="*/ 406699 h 927411"/>
                <a:gd name="connsiteX582" fmla="*/ 251374 w 951642"/>
                <a:gd name="connsiteY582" fmla="*/ 420291 h 927411"/>
                <a:gd name="connsiteX583" fmla="*/ 237782 w 951642"/>
                <a:gd name="connsiteY583" fmla="*/ 406699 h 927411"/>
                <a:gd name="connsiteX584" fmla="*/ 251374 w 951642"/>
                <a:gd name="connsiteY584" fmla="*/ 393107 h 927411"/>
                <a:gd name="connsiteX585" fmla="*/ 879815 w 951642"/>
                <a:gd name="connsiteY585" fmla="*/ 393097 h 927411"/>
                <a:gd name="connsiteX586" fmla="*/ 893416 w 951642"/>
                <a:gd name="connsiteY586" fmla="*/ 406699 h 927411"/>
                <a:gd name="connsiteX587" fmla="*/ 879815 w 951642"/>
                <a:gd name="connsiteY587" fmla="*/ 420300 h 927411"/>
                <a:gd name="connsiteX588" fmla="*/ 866213 w 951642"/>
                <a:gd name="connsiteY588" fmla="*/ 406699 h 927411"/>
                <a:gd name="connsiteX589" fmla="*/ 879815 w 951642"/>
                <a:gd name="connsiteY589" fmla="*/ 393097 h 927411"/>
                <a:gd name="connsiteX590" fmla="*/ 790042 w 951642"/>
                <a:gd name="connsiteY590" fmla="*/ 393097 h 927411"/>
                <a:gd name="connsiteX591" fmla="*/ 803643 w 951642"/>
                <a:gd name="connsiteY591" fmla="*/ 406699 h 927411"/>
                <a:gd name="connsiteX592" fmla="*/ 790042 w 951642"/>
                <a:gd name="connsiteY592" fmla="*/ 420300 h 927411"/>
                <a:gd name="connsiteX593" fmla="*/ 776440 w 951642"/>
                <a:gd name="connsiteY593" fmla="*/ 406699 h 927411"/>
                <a:gd name="connsiteX594" fmla="*/ 790042 w 951642"/>
                <a:gd name="connsiteY594" fmla="*/ 393097 h 927411"/>
                <a:gd name="connsiteX595" fmla="*/ 700259 w 951642"/>
                <a:gd name="connsiteY595" fmla="*/ 393097 h 927411"/>
                <a:gd name="connsiteX596" fmla="*/ 713860 w 951642"/>
                <a:gd name="connsiteY596" fmla="*/ 406699 h 927411"/>
                <a:gd name="connsiteX597" fmla="*/ 700259 w 951642"/>
                <a:gd name="connsiteY597" fmla="*/ 420300 h 927411"/>
                <a:gd name="connsiteX598" fmla="*/ 686657 w 951642"/>
                <a:gd name="connsiteY598" fmla="*/ 406699 h 927411"/>
                <a:gd name="connsiteX599" fmla="*/ 700259 w 951642"/>
                <a:gd name="connsiteY599" fmla="*/ 393097 h 927411"/>
                <a:gd name="connsiteX600" fmla="*/ 610486 w 951642"/>
                <a:gd name="connsiteY600" fmla="*/ 393097 h 927411"/>
                <a:gd name="connsiteX601" fmla="*/ 624087 w 951642"/>
                <a:gd name="connsiteY601" fmla="*/ 406699 h 927411"/>
                <a:gd name="connsiteX602" fmla="*/ 610486 w 951642"/>
                <a:gd name="connsiteY602" fmla="*/ 420300 h 927411"/>
                <a:gd name="connsiteX603" fmla="*/ 596884 w 951642"/>
                <a:gd name="connsiteY603" fmla="*/ 406699 h 927411"/>
                <a:gd name="connsiteX604" fmla="*/ 610486 w 951642"/>
                <a:gd name="connsiteY604" fmla="*/ 393097 h 927411"/>
                <a:gd name="connsiteX605" fmla="*/ 520703 w 951642"/>
                <a:gd name="connsiteY605" fmla="*/ 393097 h 927411"/>
                <a:gd name="connsiteX606" fmla="*/ 534304 w 951642"/>
                <a:gd name="connsiteY606" fmla="*/ 406699 h 927411"/>
                <a:gd name="connsiteX607" fmla="*/ 520703 w 951642"/>
                <a:gd name="connsiteY607" fmla="*/ 420300 h 927411"/>
                <a:gd name="connsiteX608" fmla="*/ 507101 w 951642"/>
                <a:gd name="connsiteY608" fmla="*/ 406699 h 927411"/>
                <a:gd name="connsiteX609" fmla="*/ 520703 w 951642"/>
                <a:gd name="connsiteY609" fmla="*/ 393097 h 927411"/>
                <a:gd name="connsiteX610" fmla="*/ 430930 w 951642"/>
                <a:gd name="connsiteY610" fmla="*/ 393097 h 927411"/>
                <a:gd name="connsiteX611" fmla="*/ 444531 w 951642"/>
                <a:gd name="connsiteY611" fmla="*/ 406699 h 927411"/>
                <a:gd name="connsiteX612" fmla="*/ 430930 w 951642"/>
                <a:gd name="connsiteY612" fmla="*/ 420300 h 927411"/>
                <a:gd name="connsiteX613" fmla="*/ 417328 w 951642"/>
                <a:gd name="connsiteY613" fmla="*/ 406699 h 927411"/>
                <a:gd name="connsiteX614" fmla="*/ 430930 w 951642"/>
                <a:gd name="connsiteY614" fmla="*/ 393097 h 927411"/>
                <a:gd name="connsiteX615" fmla="*/ 341157 w 951642"/>
                <a:gd name="connsiteY615" fmla="*/ 393097 h 927411"/>
                <a:gd name="connsiteX616" fmla="*/ 354758 w 951642"/>
                <a:gd name="connsiteY616" fmla="*/ 406699 h 927411"/>
                <a:gd name="connsiteX617" fmla="*/ 341157 w 951642"/>
                <a:gd name="connsiteY617" fmla="*/ 420300 h 927411"/>
                <a:gd name="connsiteX618" fmla="*/ 327555 w 951642"/>
                <a:gd name="connsiteY618" fmla="*/ 406699 h 927411"/>
                <a:gd name="connsiteX619" fmla="*/ 341157 w 951642"/>
                <a:gd name="connsiteY619" fmla="*/ 393097 h 927411"/>
                <a:gd name="connsiteX620" fmla="*/ 161601 w 951642"/>
                <a:gd name="connsiteY620" fmla="*/ 393097 h 927411"/>
                <a:gd name="connsiteX621" fmla="*/ 175202 w 951642"/>
                <a:gd name="connsiteY621" fmla="*/ 406699 h 927411"/>
                <a:gd name="connsiteX622" fmla="*/ 161601 w 951642"/>
                <a:gd name="connsiteY622" fmla="*/ 420300 h 927411"/>
                <a:gd name="connsiteX623" fmla="*/ 147999 w 951642"/>
                <a:gd name="connsiteY623" fmla="*/ 406699 h 927411"/>
                <a:gd name="connsiteX624" fmla="*/ 161601 w 951642"/>
                <a:gd name="connsiteY624" fmla="*/ 393097 h 927411"/>
                <a:gd name="connsiteX625" fmla="*/ 71828 w 951642"/>
                <a:gd name="connsiteY625" fmla="*/ 393097 h 927411"/>
                <a:gd name="connsiteX626" fmla="*/ 85429 w 951642"/>
                <a:gd name="connsiteY626" fmla="*/ 406699 h 927411"/>
                <a:gd name="connsiteX627" fmla="*/ 71828 w 951642"/>
                <a:gd name="connsiteY627" fmla="*/ 420300 h 927411"/>
                <a:gd name="connsiteX628" fmla="*/ 58226 w 951642"/>
                <a:gd name="connsiteY628" fmla="*/ 406699 h 927411"/>
                <a:gd name="connsiteX629" fmla="*/ 71828 w 951642"/>
                <a:gd name="connsiteY629" fmla="*/ 393097 h 927411"/>
                <a:gd name="connsiteX630" fmla="*/ 296266 w 951642"/>
                <a:gd name="connsiteY630" fmla="*/ 349425 h 927411"/>
                <a:gd name="connsiteX631" fmla="*/ 308648 w 951642"/>
                <a:gd name="connsiteY631" fmla="*/ 361807 h 927411"/>
                <a:gd name="connsiteX632" fmla="*/ 296266 w 951642"/>
                <a:gd name="connsiteY632" fmla="*/ 374190 h 927411"/>
                <a:gd name="connsiteX633" fmla="*/ 283883 w 951642"/>
                <a:gd name="connsiteY633" fmla="*/ 361807 h 927411"/>
                <a:gd name="connsiteX634" fmla="*/ 296266 w 951642"/>
                <a:gd name="connsiteY634" fmla="*/ 349425 h 927411"/>
                <a:gd name="connsiteX635" fmla="*/ 924697 w 951642"/>
                <a:gd name="connsiteY635" fmla="*/ 349415 h 927411"/>
                <a:gd name="connsiteX636" fmla="*/ 937089 w 951642"/>
                <a:gd name="connsiteY636" fmla="*/ 361807 h 927411"/>
                <a:gd name="connsiteX637" fmla="*/ 924697 w 951642"/>
                <a:gd name="connsiteY637" fmla="*/ 374199 h 927411"/>
                <a:gd name="connsiteX638" fmla="*/ 912305 w 951642"/>
                <a:gd name="connsiteY638" fmla="*/ 361807 h 927411"/>
                <a:gd name="connsiteX639" fmla="*/ 924697 w 951642"/>
                <a:gd name="connsiteY639" fmla="*/ 349415 h 927411"/>
                <a:gd name="connsiteX640" fmla="*/ 834923 w 951642"/>
                <a:gd name="connsiteY640" fmla="*/ 349415 h 927411"/>
                <a:gd name="connsiteX641" fmla="*/ 847315 w 951642"/>
                <a:gd name="connsiteY641" fmla="*/ 361807 h 927411"/>
                <a:gd name="connsiteX642" fmla="*/ 834923 w 951642"/>
                <a:gd name="connsiteY642" fmla="*/ 374199 h 927411"/>
                <a:gd name="connsiteX643" fmla="*/ 822531 w 951642"/>
                <a:gd name="connsiteY643" fmla="*/ 361807 h 927411"/>
                <a:gd name="connsiteX644" fmla="*/ 834923 w 951642"/>
                <a:gd name="connsiteY644" fmla="*/ 349415 h 927411"/>
                <a:gd name="connsiteX645" fmla="*/ 745150 w 951642"/>
                <a:gd name="connsiteY645" fmla="*/ 349415 h 927411"/>
                <a:gd name="connsiteX646" fmla="*/ 757542 w 951642"/>
                <a:gd name="connsiteY646" fmla="*/ 361807 h 927411"/>
                <a:gd name="connsiteX647" fmla="*/ 745150 w 951642"/>
                <a:gd name="connsiteY647" fmla="*/ 374199 h 927411"/>
                <a:gd name="connsiteX648" fmla="*/ 732758 w 951642"/>
                <a:gd name="connsiteY648" fmla="*/ 361807 h 927411"/>
                <a:gd name="connsiteX649" fmla="*/ 745150 w 951642"/>
                <a:gd name="connsiteY649" fmla="*/ 349415 h 927411"/>
                <a:gd name="connsiteX650" fmla="*/ 655368 w 951642"/>
                <a:gd name="connsiteY650" fmla="*/ 349415 h 927411"/>
                <a:gd name="connsiteX651" fmla="*/ 667760 w 951642"/>
                <a:gd name="connsiteY651" fmla="*/ 361807 h 927411"/>
                <a:gd name="connsiteX652" fmla="*/ 655368 w 951642"/>
                <a:gd name="connsiteY652" fmla="*/ 374199 h 927411"/>
                <a:gd name="connsiteX653" fmla="*/ 642976 w 951642"/>
                <a:gd name="connsiteY653" fmla="*/ 361807 h 927411"/>
                <a:gd name="connsiteX654" fmla="*/ 655368 w 951642"/>
                <a:gd name="connsiteY654" fmla="*/ 349415 h 927411"/>
                <a:gd name="connsiteX655" fmla="*/ 565594 w 951642"/>
                <a:gd name="connsiteY655" fmla="*/ 349415 h 927411"/>
                <a:gd name="connsiteX656" fmla="*/ 577986 w 951642"/>
                <a:gd name="connsiteY656" fmla="*/ 361807 h 927411"/>
                <a:gd name="connsiteX657" fmla="*/ 565594 w 951642"/>
                <a:gd name="connsiteY657" fmla="*/ 374199 h 927411"/>
                <a:gd name="connsiteX658" fmla="*/ 553202 w 951642"/>
                <a:gd name="connsiteY658" fmla="*/ 361807 h 927411"/>
                <a:gd name="connsiteX659" fmla="*/ 565594 w 951642"/>
                <a:gd name="connsiteY659" fmla="*/ 349415 h 927411"/>
                <a:gd name="connsiteX660" fmla="*/ 475821 w 951642"/>
                <a:gd name="connsiteY660" fmla="*/ 349415 h 927411"/>
                <a:gd name="connsiteX661" fmla="*/ 488213 w 951642"/>
                <a:gd name="connsiteY661" fmla="*/ 361807 h 927411"/>
                <a:gd name="connsiteX662" fmla="*/ 475821 w 951642"/>
                <a:gd name="connsiteY662" fmla="*/ 374199 h 927411"/>
                <a:gd name="connsiteX663" fmla="*/ 463429 w 951642"/>
                <a:gd name="connsiteY663" fmla="*/ 361807 h 927411"/>
                <a:gd name="connsiteX664" fmla="*/ 475821 w 951642"/>
                <a:gd name="connsiteY664" fmla="*/ 349415 h 927411"/>
                <a:gd name="connsiteX665" fmla="*/ 386039 w 951642"/>
                <a:gd name="connsiteY665" fmla="*/ 349415 h 927411"/>
                <a:gd name="connsiteX666" fmla="*/ 398431 w 951642"/>
                <a:gd name="connsiteY666" fmla="*/ 361807 h 927411"/>
                <a:gd name="connsiteX667" fmla="*/ 386039 w 951642"/>
                <a:gd name="connsiteY667" fmla="*/ 374199 h 927411"/>
                <a:gd name="connsiteX668" fmla="*/ 373647 w 951642"/>
                <a:gd name="connsiteY668" fmla="*/ 361807 h 927411"/>
                <a:gd name="connsiteX669" fmla="*/ 386039 w 951642"/>
                <a:gd name="connsiteY669" fmla="*/ 349415 h 927411"/>
                <a:gd name="connsiteX670" fmla="*/ 206492 w 951642"/>
                <a:gd name="connsiteY670" fmla="*/ 349415 h 927411"/>
                <a:gd name="connsiteX671" fmla="*/ 218884 w 951642"/>
                <a:gd name="connsiteY671" fmla="*/ 361807 h 927411"/>
                <a:gd name="connsiteX672" fmla="*/ 206492 w 951642"/>
                <a:gd name="connsiteY672" fmla="*/ 374199 h 927411"/>
                <a:gd name="connsiteX673" fmla="*/ 194100 w 951642"/>
                <a:gd name="connsiteY673" fmla="*/ 361807 h 927411"/>
                <a:gd name="connsiteX674" fmla="*/ 206492 w 951642"/>
                <a:gd name="connsiteY674" fmla="*/ 349415 h 927411"/>
                <a:gd name="connsiteX675" fmla="*/ 116710 w 951642"/>
                <a:gd name="connsiteY675" fmla="*/ 349415 h 927411"/>
                <a:gd name="connsiteX676" fmla="*/ 129102 w 951642"/>
                <a:gd name="connsiteY676" fmla="*/ 361807 h 927411"/>
                <a:gd name="connsiteX677" fmla="*/ 116710 w 951642"/>
                <a:gd name="connsiteY677" fmla="*/ 374199 h 927411"/>
                <a:gd name="connsiteX678" fmla="*/ 104318 w 951642"/>
                <a:gd name="connsiteY678" fmla="*/ 361807 h 927411"/>
                <a:gd name="connsiteX679" fmla="*/ 116710 w 951642"/>
                <a:gd name="connsiteY679" fmla="*/ 349415 h 927411"/>
                <a:gd name="connsiteX680" fmla="*/ 26937 w 951642"/>
                <a:gd name="connsiteY680" fmla="*/ 349415 h 927411"/>
                <a:gd name="connsiteX681" fmla="*/ 39329 w 951642"/>
                <a:gd name="connsiteY681" fmla="*/ 361807 h 927411"/>
                <a:gd name="connsiteX682" fmla="*/ 26937 w 951642"/>
                <a:gd name="connsiteY682" fmla="*/ 374199 h 927411"/>
                <a:gd name="connsiteX683" fmla="*/ 14545 w 951642"/>
                <a:gd name="connsiteY683" fmla="*/ 361807 h 927411"/>
                <a:gd name="connsiteX684" fmla="*/ 26937 w 951642"/>
                <a:gd name="connsiteY684" fmla="*/ 349415 h 927411"/>
                <a:gd name="connsiteX685" fmla="*/ 520703 w 951642"/>
                <a:gd name="connsiteY685" fmla="*/ 305743 h 927411"/>
                <a:gd name="connsiteX686" fmla="*/ 531876 w 951642"/>
                <a:gd name="connsiteY686" fmla="*/ 316916 h 927411"/>
                <a:gd name="connsiteX687" fmla="*/ 520703 w 951642"/>
                <a:gd name="connsiteY687" fmla="*/ 328089 h 927411"/>
                <a:gd name="connsiteX688" fmla="*/ 509530 w 951642"/>
                <a:gd name="connsiteY688" fmla="*/ 316916 h 927411"/>
                <a:gd name="connsiteX689" fmla="*/ 520703 w 951642"/>
                <a:gd name="connsiteY689" fmla="*/ 305743 h 927411"/>
                <a:gd name="connsiteX690" fmla="*/ 430930 w 951642"/>
                <a:gd name="connsiteY690" fmla="*/ 305743 h 927411"/>
                <a:gd name="connsiteX691" fmla="*/ 442103 w 951642"/>
                <a:gd name="connsiteY691" fmla="*/ 316916 h 927411"/>
                <a:gd name="connsiteX692" fmla="*/ 430930 w 951642"/>
                <a:gd name="connsiteY692" fmla="*/ 328089 h 927411"/>
                <a:gd name="connsiteX693" fmla="*/ 419757 w 951642"/>
                <a:gd name="connsiteY693" fmla="*/ 316916 h 927411"/>
                <a:gd name="connsiteX694" fmla="*/ 430930 w 951642"/>
                <a:gd name="connsiteY694" fmla="*/ 305743 h 927411"/>
                <a:gd name="connsiteX695" fmla="*/ 71828 w 951642"/>
                <a:gd name="connsiteY695" fmla="*/ 305743 h 927411"/>
                <a:gd name="connsiteX696" fmla="*/ 83001 w 951642"/>
                <a:gd name="connsiteY696" fmla="*/ 316916 h 927411"/>
                <a:gd name="connsiteX697" fmla="*/ 71828 w 951642"/>
                <a:gd name="connsiteY697" fmla="*/ 328089 h 927411"/>
                <a:gd name="connsiteX698" fmla="*/ 60655 w 951642"/>
                <a:gd name="connsiteY698" fmla="*/ 316916 h 927411"/>
                <a:gd name="connsiteX699" fmla="*/ 71828 w 951642"/>
                <a:gd name="connsiteY699" fmla="*/ 305743 h 927411"/>
                <a:gd name="connsiteX700" fmla="*/ 879814 w 951642"/>
                <a:gd name="connsiteY700" fmla="*/ 305734 h 927411"/>
                <a:gd name="connsiteX701" fmla="*/ 890997 w 951642"/>
                <a:gd name="connsiteY701" fmla="*/ 316916 h 927411"/>
                <a:gd name="connsiteX702" fmla="*/ 879814 w 951642"/>
                <a:gd name="connsiteY702" fmla="*/ 328099 h 927411"/>
                <a:gd name="connsiteX703" fmla="*/ 868632 w 951642"/>
                <a:gd name="connsiteY703" fmla="*/ 316916 h 927411"/>
                <a:gd name="connsiteX704" fmla="*/ 879814 w 951642"/>
                <a:gd name="connsiteY704" fmla="*/ 305734 h 927411"/>
                <a:gd name="connsiteX705" fmla="*/ 790041 w 951642"/>
                <a:gd name="connsiteY705" fmla="*/ 305734 h 927411"/>
                <a:gd name="connsiteX706" fmla="*/ 801224 w 951642"/>
                <a:gd name="connsiteY706" fmla="*/ 316916 h 927411"/>
                <a:gd name="connsiteX707" fmla="*/ 790041 w 951642"/>
                <a:gd name="connsiteY707" fmla="*/ 328099 h 927411"/>
                <a:gd name="connsiteX708" fmla="*/ 778859 w 951642"/>
                <a:gd name="connsiteY708" fmla="*/ 316916 h 927411"/>
                <a:gd name="connsiteX709" fmla="*/ 790041 w 951642"/>
                <a:gd name="connsiteY709" fmla="*/ 305734 h 927411"/>
                <a:gd name="connsiteX710" fmla="*/ 700259 w 951642"/>
                <a:gd name="connsiteY710" fmla="*/ 305734 h 927411"/>
                <a:gd name="connsiteX711" fmla="*/ 711442 w 951642"/>
                <a:gd name="connsiteY711" fmla="*/ 316916 h 927411"/>
                <a:gd name="connsiteX712" fmla="*/ 700259 w 951642"/>
                <a:gd name="connsiteY712" fmla="*/ 328099 h 927411"/>
                <a:gd name="connsiteX713" fmla="*/ 689077 w 951642"/>
                <a:gd name="connsiteY713" fmla="*/ 316916 h 927411"/>
                <a:gd name="connsiteX714" fmla="*/ 700259 w 951642"/>
                <a:gd name="connsiteY714" fmla="*/ 305734 h 927411"/>
                <a:gd name="connsiteX715" fmla="*/ 610485 w 951642"/>
                <a:gd name="connsiteY715" fmla="*/ 305734 h 927411"/>
                <a:gd name="connsiteX716" fmla="*/ 621668 w 951642"/>
                <a:gd name="connsiteY716" fmla="*/ 316916 h 927411"/>
                <a:gd name="connsiteX717" fmla="*/ 610485 w 951642"/>
                <a:gd name="connsiteY717" fmla="*/ 328099 h 927411"/>
                <a:gd name="connsiteX718" fmla="*/ 599303 w 951642"/>
                <a:gd name="connsiteY718" fmla="*/ 316916 h 927411"/>
                <a:gd name="connsiteX719" fmla="*/ 610485 w 951642"/>
                <a:gd name="connsiteY719" fmla="*/ 305734 h 927411"/>
                <a:gd name="connsiteX720" fmla="*/ 341157 w 951642"/>
                <a:gd name="connsiteY720" fmla="*/ 305734 h 927411"/>
                <a:gd name="connsiteX721" fmla="*/ 352340 w 951642"/>
                <a:gd name="connsiteY721" fmla="*/ 316916 h 927411"/>
                <a:gd name="connsiteX722" fmla="*/ 341157 w 951642"/>
                <a:gd name="connsiteY722" fmla="*/ 328099 h 927411"/>
                <a:gd name="connsiteX723" fmla="*/ 329975 w 951642"/>
                <a:gd name="connsiteY723" fmla="*/ 316916 h 927411"/>
                <a:gd name="connsiteX724" fmla="*/ 341157 w 951642"/>
                <a:gd name="connsiteY724" fmla="*/ 305734 h 927411"/>
                <a:gd name="connsiteX725" fmla="*/ 251374 w 951642"/>
                <a:gd name="connsiteY725" fmla="*/ 305734 h 927411"/>
                <a:gd name="connsiteX726" fmla="*/ 262557 w 951642"/>
                <a:gd name="connsiteY726" fmla="*/ 316916 h 927411"/>
                <a:gd name="connsiteX727" fmla="*/ 251374 w 951642"/>
                <a:gd name="connsiteY727" fmla="*/ 328099 h 927411"/>
                <a:gd name="connsiteX728" fmla="*/ 240192 w 951642"/>
                <a:gd name="connsiteY728" fmla="*/ 316916 h 927411"/>
                <a:gd name="connsiteX729" fmla="*/ 251374 w 951642"/>
                <a:gd name="connsiteY729" fmla="*/ 305734 h 927411"/>
                <a:gd name="connsiteX730" fmla="*/ 161601 w 951642"/>
                <a:gd name="connsiteY730" fmla="*/ 305734 h 927411"/>
                <a:gd name="connsiteX731" fmla="*/ 172784 w 951642"/>
                <a:gd name="connsiteY731" fmla="*/ 316916 h 927411"/>
                <a:gd name="connsiteX732" fmla="*/ 161601 w 951642"/>
                <a:gd name="connsiteY732" fmla="*/ 328099 h 927411"/>
                <a:gd name="connsiteX733" fmla="*/ 150419 w 951642"/>
                <a:gd name="connsiteY733" fmla="*/ 316916 h 927411"/>
                <a:gd name="connsiteX734" fmla="*/ 161601 w 951642"/>
                <a:gd name="connsiteY734" fmla="*/ 305734 h 927411"/>
                <a:gd name="connsiteX735" fmla="*/ 924696 w 951642"/>
                <a:gd name="connsiteY735" fmla="*/ 262071 h 927411"/>
                <a:gd name="connsiteX736" fmla="*/ 934659 w 951642"/>
                <a:gd name="connsiteY736" fmla="*/ 272034 h 927411"/>
                <a:gd name="connsiteX737" fmla="*/ 924696 w 951642"/>
                <a:gd name="connsiteY737" fmla="*/ 281997 h 927411"/>
                <a:gd name="connsiteX738" fmla="*/ 914733 w 951642"/>
                <a:gd name="connsiteY738" fmla="*/ 272034 h 927411"/>
                <a:gd name="connsiteX739" fmla="*/ 924696 w 951642"/>
                <a:gd name="connsiteY739" fmla="*/ 262071 h 927411"/>
                <a:gd name="connsiteX740" fmla="*/ 834923 w 951642"/>
                <a:gd name="connsiteY740" fmla="*/ 262071 h 927411"/>
                <a:gd name="connsiteX741" fmla="*/ 844886 w 951642"/>
                <a:gd name="connsiteY741" fmla="*/ 272034 h 927411"/>
                <a:gd name="connsiteX742" fmla="*/ 834923 w 951642"/>
                <a:gd name="connsiteY742" fmla="*/ 281997 h 927411"/>
                <a:gd name="connsiteX743" fmla="*/ 824960 w 951642"/>
                <a:gd name="connsiteY743" fmla="*/ 272034 h 927411"/>
                <a:gd name="connsiteX744" fmla="*/ 834923 w 951642"/>
                <a:gd name="connsiteY744" fmla="*/ 262071 h 927411"/>
                <a:gd name="connsiteX745" fmla="*/ 745150 w 951642"/>
                <a:gd name="connsiteY745" fmla="*/ 262071 h 927411"/>
                <a:gd name="connsiteX746" fmla="*/ 755113 w 951642"/>
                <a:gd name="connsiteY746" fmla="*/ 272034 h 927411"/>
                <a:gd name="connsiteX747" fmla="*/ 745150 w 951642"/>
                <a:gd name="connsiteY747" fmla="*/ 281997 h 927411"/>
                <a:gd name="connsiteX748" fmla="*/ 735187 w 951642"/>
                <a:gd name="connsiteY748" fmla="*/ 272034 h 927411"/>
                <a:gd name="connsiteX749" fmla="*/ 745150 w 951642"/>
                <a:gd name="connsiteY749" fmla="*/ 262071 h 927411"/>
                <a:gd name="connsiteX750" fmla="*/ 655367 w 951642"/>
                <a:gd name="connsiteY750" fmla="*/ 262071 h 927411"/>
                <a:gd name="connsiteX751" fmla="*/ 665330 w 951642"/>
                <a:gd name="connsiteY751" fmla="*/ 272034 h 927411"/>
                <a:gd name="connsiteX752" fmla="*/ 655367 w 951642"/>
                <a:gd name="connsiteY752" fmla="*/ 281997 h 927411"/>
                <a:gd name="connsiteX753" fmla="*/ 645404 w 951642"/>
                <a:gd name="connsiteY753" fmla="*/ 272034 h 927411"/>
                <a:gd name="connsiteX754" fmla="*/ 655367 w 951642"/>
                <a:gd name="connsiteY754" fmla="*/ 262071 h 927411"/>
                <a:gd name="connsiteX755" fmla="*/ 565594 w 951642"/>
                <a:gd name="connsiteY755" fmla="*/ 262071 h 927411"/>
                <a:gd name="connsiteX756" fmla="*/ 575557 w 951642"/>
                <a:gd name="connsiteY756" fmla="*/ 272034 h 927411"/>
                <a:gd name="connsiteX757" fmla="*/ 565594 w 951642"/>
                <a:gd name="connsiteY757" fmla="*/ 281997 h 927411"/>
                <a:gd name="connsiteX758" fmla="*/ 555631 w 951642"/>
                <a:gd name="connsiteY758" fmla="*/ 272034 h 927411"/>
                <a:gd name="connsiteX759" fmla="*/ 565594 w 951642"/>
                <a:gd name="connsiteY759" fmla="*/ 262071 h 927411"/>
                <a:gd name="connsiteX760" fmla="*/ 475821 w 951642"/>
                <a:gd name="connsiteY760" fmla="*/ 262071 h 927411"/>
                <a:gd name="connsiteX761" fmla="*/ 485784 w 951642"/>
                <a:gd name="connsiteY761" fmla="*/ 272034 h 927411"/>
                <a:gd name="connsiteX762" fmla="*/ 475821 w 951642"/>
                <a:gd name="connsiteY762" fmla="*/ 281997 h 927411"/>
                <a:gd name="connsiteX763" fmla="*/ 465858 w 951642"/>
                <a:gd name="connsiteY763" fmla="*/ 272034 h 927411"/>
                <a:gd name="connsiteX764" fmla="*/ 475821 w 951642"/>
                <a:gd name="connsiteY764" fmla="*/ 262071 h 927411"/>
                <a:gd name="connsiteX765" fmla="*/ 386048 w 951642"/>
                <a:gd name="connsiteY765" fmla="*/ 262071 h 927411"/>
                <a:gd name="connsiteX766" fmla="*/ 396011 w 951642"/>
                <a:gd name="connsiteY766" fmla="*/ 272034 h 927411"/>
                <a:gd name="connsiteX767" fmla="*/ 386048 w 951642"/>
                <a:gd name="connsiteY767" fmla="*/ 281997 h 927411"/>
                <a:gd name="connsiteX768" fmla="*/ 376085 w 951642"/>
                <a:gd name="connsiteY768" fmla="*/ 272034 h 927411"/>
                <a:gd name="connsiteX769" fmla="*/ 386048 w 951642"/>
                <a:gd name="connsiteY769" fmla="*/ 262071 h 927411"/>
                <a:gd name="connsiteX770" fmla="*/ 206483 w 951642"/>
                <a:gd name="connsiteY770" fmla="*/ 262071 h 927411"/>
                <a:gd name="connsiteX771" fmla="*/ 216446 w 951642"/>
                <a:gd name="connsiteY771" fmla="*/ 272034 h 927411"/>
                <a:gd name="connsiteX772" fmla="*/ 206483 w 951642"/>
                <a:gd name="connsiteY772" fmla="*/ 281997 h 927411"/>
                <a:gd name="connsiteX773" fmla="*/ 196520 w 951642"/>
                <a:gd name="connsiteY773" fmla="*/ 272034 h 927411"/>
                <a:gd name="connsiteX774" fmla="*/ 206483 w 951642"/>
                <a:gd name="connsiteY774" fmla="*/ 262071 h 927411"/>
                <a:gd name="connsiteX775" fmla="*/ 116710 w 951642"/>
                <a:gd name="connsiteY775" fmla="*/ 262071 h 927411"/>
                <a:gd name="connsiteX776" fmla="*/ 126673 w 951642"/>
                <a:gd name="connsiteY776" fmla="*/ 272034 h 927411"/>
                <a:gd name="connsiteX777" fmla="*/ 116710 w 951642"/>
                <a:gd name="connsiteY777" fmla="*/ 281997 h 927411"/>
                <a:gd name="connsiteX778" fmla="*/ 106747 w 951642"/>
                <a:gd name="connsiteY778" fmla="*/ 272034 h 927411"/>
                <a:gd name="connsiteX779" fmla="*/ 116710 w 951642"/>
                <a:gd name="connsiteY779" fmla="*/ 262071 h 927411"/>
                <a:gd name="connsiteX780" fmla="*/ 26937 w 951642"/>
                <a:gd name="connsiteY780" fmla="*/ 262071 h 927411"/>
                <a:gd name="connsiteX781" fmla="*/ 36900 w 951642"/>
                <a:gd name="connsiteY781" fmla="*/ 272034 h 927411"/>
                <a:gd name="connsiteX782" fmla="*/ 26937 w 951642"/>
                <a:gd name="connsiteY782" fmla="*/ 281997 h 927411"/>
                <a:gd name="connsiteX783" fmla="*/ 16974 w 951642"/>
                <a:gd name="connsiteY783" fmla="*/ 272034 h 927411"/>
                <a:gd name="connsiteX784" fmla="*/ 26937 w 951642"/>
                <a:gd name="connsiteY784" fmla="*/ 262071 h 927411"/>
                <a:gd name="connsiteX785" fmla="*/ 296266 w 951642"/>
                <a:gd name="connsiteY785" fmla="*/ 262062 h 927411"/>
                <a:gd name="connsiteX786" fmla="*/ 306238 w 951642"/>
                <a:gd name="connsiteY786" fmla="*/ 272035 h 927411"/>
                <a:gd name="connsiteX787" fmla="*/ 296266 w 951642"/>
                <a:gd name="connsiteY787" fmla="*/ 282007 h 927411"/>
                <a:gd name="connsiteX788" fmla="*/ 286293 w 951642"/>
                <a:gd name="connsiteY788" fmla="*/ 272035 h 927411"/>
                <a:gd name="connsiteX789" fmla="*/ 296266 w 951642"/>
                <a:gd name="connsiteY789" fmla="*/ 262062 h 927411"/>
                <a:gd name="connsiteX790" fmla="*/ 879815 w 951642"/>
                <a:gd name="connsiteY790" fmla="*/ 218390 h 927411"/>
                <a:gd name="connsiteX791" fmla="*/ 888568 w 951642"/>
                <a:gd name="connsiteY791" fmla="*/ 227143 h 927411"/>
                <a:gd name="connsiteX792" fmla="*/ 879815 w 951642"/>
                <a:gd name="connsiteY792" fmla="*/ 235897 h 927411"/>
                <a:gd name="connsiteX793" fmla="*/ 871061 w 951642"/>
                <a:gd name="connsiteY793" fmla="*/ 227143 h 927411"/>
                <a:gd name="connsiteX794" fmla="*/ 879815 w 951642"/>
                <a:gd name="connsiteY794" fmla="*/ 218390 h 927411"/>
                <a:gd name="connsiteX795" fmla="*/ 790032 w 951642"/>
                <a:gd name="connsiteY795" fmla="*/ 218390 h 927411"/>
                <a:gd name="connsiteX796" fmla="*/ 798786 w 951642"/>
                <a:gd name="connsiteY796" fmla="*/ 227143 h 927411"/>
                <a:gd name="connsiteX797" fmla="*/ 790032 w 951642"/>
                <a:gd name="connsiteY797" fmla="*/ 235897 h 927411"/>
                <a:gd name="connsiteX798" fmla="*/ 781279 w 951642"/>
                <a:gd name="connsiteY798" fmla="*/ 227143 h 927411"/>
                <a:gd name="connsiteX799" fmla="*/ 790032 w 951642"/>
                <a:gd name="connsiteY799" fmla="*/ 218390 h 927411"/>
                <a:gd name="connsiteX800" fmla="*/ 700258 w 951642"/>
                <a:gd name="connsiteY800" fmla="*/ 218390 h 927411"/>
                <a:gd name="connsiteX801" fmla="*/ 709012 w 951642"/>
                <a:gd name="connsiteY801" fmla="*/ 227143 h 927411"/>
                <a:gd name="connsiteX802" fmla="*/ 700258 w 951642"/>
                <a:gd name="connsiteY802" fmla="*/ 235897 h 927411"/>
                <a:gd name="connsiteX803" fmla="*/ 691505 w 951642"/>
                <a:gd name="connsiteY803" fmla="*/ 227143 h 927411"/>
                <a:gd name="connsiteX804" fmla="*/ 700258 w 951642"/>
                <a:gd name="connsiteY804" fmla="*/ 218390 h 927411"/>
                <a:gd name="connsiteX805" fmla="*/ 610485 w 951642"/>
                <a:gd name="connsiteY805" fmla="*/ 218390 h 927411"/>
                <a:gd name="connsiteX806" fmla="*/ 619239 w 951642"/>
                <a:gd name="connsiteY806" fmla="*/ 227143 h 927411"/>
                <a:gd name="connsiteX807" fmla="*/ 610485 w 951642"/>
                <a:gd name="connsiteY807" fmla="*/ 235897 h 927411"/>
                <a:gd name="connsiteX808" fmla="*/ 601732 w 951642"/>
                <a:gd name="connsiteY808" fmla="*/ 227143 h 927411"/>
                <a:gd name="connsiteX809" fmla="*/ 610485 w 951642"/>
                <a:gd name="connsiteY809" fmla="*/ 218390 h 927411"/>
                <a:gd name="connsiteX810" fmla="*/ 520713 w 951642"/>
                <a:gd name="connsiteY810" fmla="*/ 218390 h 927411"/>
                <a:gd name="connsiteX811" fmla="*/ 529466 w 951642"/>
                <a:gd name="connsiteY811" fmla="*/ 227143 h 927411"/>
                <a:gd name="connsiteX812" fmla="*/ 520713 w 951642"/>
                <a:gd name="connsiteY812" fmla="*/ 235897 h 927411"/>
                <a:gd name="connsiteX813" fmla="*/ 511959 w 951642"/>
                <a:gd name="connsiteY813" fmla="*/ 227143 h 927411"/>
                <a:gd name="connsiteX814" fmla="*/ 520713 w 951642"/>
                <a:gd name="connsiteY814" fmla="*/ 218390 h 927411"/>
                <a:gd name="connsiteX815" fmla="*/ 430930 w 951642"/>
                <a:gd name="connsiteY815" fmla="*/ 218390 h 927411"/>
                <a:gd name="connsiteX816" fmla="*/ 439684 w 951642"/>
                <a:gd name="connsiteY816" fmla="*/ 227143 h 927411"/>
                <a:gd name="connsiteX817" fmla="*/ 430930 w 951642"/>
                <a:gd name="connsiteY817" fmla="*/ 235897 h 927411"/>
                <a:gd name="connsiteX818" fmla="*/ 422177 w 951642"/>
                <a:gd name="connsiteY818" fmla="*/ 227143 h 927411"/>
                <a:gd name="connsiteX819" fmla="*/ 430930 w 951642"/>
                <a:gd name="connsiteY819" fmla="*/ 218390 h 927411"/>
                <a:gd name="connsiteX820" fmla="*/ 341156 w 951642"/>
                <a:gd name="connsiteY820" fmla="*/ 218390 h 927411"/>
                <a:gd name="connsiteX821" fmla="*/ 349910 w 951642"/>
                <a:gd name="connsiteY821" fmla="*/ 227143 h 927411"/>
                <a:gd name="connsiteX822" fmla="*/ 341156 w 951642"/>
                <a:gd name="connsiteY822" fmla="*/ 235897 h 927411"/>
                <a:gd name="connsiteX823" fmla="*/ 332403 w 951642"/>
                <a:gd name="connsiteY823" fmla="*/ 227143 h 927411"/>
                <a:gd name="connsiteX824" fmla="*/ 341156 w 951642"/>
                <a:gd name="connsiteY824" fmla="*/ 218390 h 927411"/>
                <a:gd name="connsiteX825" fmla="*/ 251374 w 951642"/>
                <a:gd name="connsiteY825" fmla="*/ 218390 h 927411"/>
                <a:gd name="connsiteX826" fmla="*/ 260128 w 951642"/>
                <a:gd name="connsiteY826" fmla="*/ 227143 h 927411"/>
                <a:gd name="connsiteX827" fmla="*/ 251374 w 951642"/>
                <a:gd name="connsiteY827" fmla="*/ 235897 h 927411"/>
                <a:gd name="connsiteX828" fmla="*/ 242621 w 951642"/>
                <a:gd name="connsiteY828" fmla="*/ 227143 h 927411"/>
                <a:gd name="connsiteX829" fmla="*/ 251374 w 951642"/>
                <a:gd name="connsiteY829" fmla="*/ 218390 h 927411"/>
                <a:gd name="connsiteX830" fmla="*/ 161601 w 951642"/>
                <a:gd name="connsiteY830" fmla="*/ 218390 h 927411"/>
                <a:gd name="connsiteX831" fmla="*/ 170355 w 951642"/>
                <a:gd name="connsiteY831" fmla="*/ 227143 h 927411"/>
                <a:gd name="connsiteX832" fmla="*/ 161601 w 951642"/>
                <a:gd name="connsiteY832" fmla="*/ 235897 h 927411"/>
                <a:gd name="connsiteX833" fmla="*/ 152848 w 951642"/>
                <a:gd name="connsiteY833" fmla="*/ 227143 h 927411"/>
                <a:gd name="connsiteX834" fmla="*/ 161601 w 951642"/>
                <a:gd name="connsiteY834" fmla="*/ 218390 h 927411"/>
                <a:gd name="connsiteX835" fmla="*/ 71828 w 951642"/>
                <a:gd name="connsiteY835" fmla="*/ 218390 h 927411"/>
                <a:gd name="connsiteX836" fmla="*/ 80582 w 951642"/>
                <a:gd name="connsiteY836" fmla="*/ 227143 h 927411"/>
                <a:gd name="connsiteX837" fmla="*/ 71828 w 951642"/>
                <a:gd name="connsiteY837" fmla="*/ 235897 h 927411"/>
                <a:gd name="connsiteX838" fmla="*/ 63075 w 951642"/>
                <a:gd name="connsiteY838" fmla="*/ 227143 h 927411"/>
                <a:gd name="connsiteX839" fmla="*/ 71828 w 951642"/>
                <a:gd name="connsiteY839" fmla="*/ 218390 h 927411"/>
                <a:gd name="connsiteX840" fmla="*/ 924706 w 951642"/>
                <a:gd name="connsiteY840" fmla="*/ 174717 h 927411"/>
                <a:gd name="connsiteX841" fmla="*/ 932250 w 951642"/>
                <a:gd name="connsiteY841" fmla="*/ 182261 h 927411"/>
                <a:gd name="connsiteX842" fmla="*/ 924706 w 951642"/>
                <a:gd name="connsiteY842" fmla="*/ 189805 h 927411"/>
                <a:gd name="connsiteX843" fmla="*/ 917162 w 951642"/>
                <a:gd name="connsiteY843" fmla="*/ 182261 h 927411"/>
                <a:gd name="connsiteX844" fmla="*/ 924706 w 951642"/>
                <a:gd name="connsiteY844" fmla="*/ 174717 h 927411"/>
                <a:gd name="connsiteX845" fmla="*/ 834924 w 951642"/>
                <a:gd name="connsiteY845" fmla="*/ 174717 h 927411"/>
                <a:gd name="connsiteX846" fmla="*/ 842468 w 951642"/>
                <a:gd name="connsiteY846" fmla="*/ 182261 h 927411"/>
                <a:gd name="connsiteX847" fmla="*/ 834924 w 951642"/>
                <a:gd name="connsiteY847" fmla="*/ 189805 h 927411"/>
                <a:gd name="connsiteX848" fmla="*/ 827380 w 951642"/>
                <a:gd name="connsiteY848" fmla="*/ 182261 h 927411"/>
                <a:gd name="connsiteX849" fmla="*/ 834924 w 951642"/>
                <a:gd name="connsiteY849" fmla="*/ 174717 h 927411"/>
                <a:gd name="connsiteX850" fmla="*/ 745141 w 951642"/>
                <a:gd name="connsiteY850" fmla="*/ 174717 h 927411"/>
                <a:gd name="connsiteX851" fmla="*/ 752685 w 951642"/>
                <a:gd name="connsiteY851" fmla="*/ 182261 h 927411"/>
                <a:gd name="connsiteX852" fmla="*/ 745141 w 951642"/>
                <a:gd name="connsiteY852" fmla="*/ 189805 h 927411"/>
                <a:gd name="connsiteX853" fmla="*/ 737597 w 951642"/>
                <a:gd name="connsiteY853" fmla="*/ 182261 h 927411"/>
                <a:gd name="connsiteX854" fmla="*/ 745141 w 951642"/>
                <a:gd name="connsiteY854" fmla="*/ 174717 h 927411"/>
                <a:gd name="connsiteX855" fmla="*/ 655368 w 951642"/>
                <a:gd name="connsiteY855" fmla="*/ 174717 h 927411"/>
                <a:gd name="connsiteX856" fmla="*/ 662912 w 951642"/>
                <a:gd name="connsiteY856" fmla="*/ 182261 h 927411"/>
                <a:gd name="connsiteX857" fmla="*/ 655368 w 951642"/>
                <a:gd name="connsiteY857" fmla="*/ 189805 h 927411"/>
                <a:gd name="connsiteX858" fmla="*/ 647824 w 951642"/>
                <a:gd name="connsiteY858" fmla="*/ 182261 h 927411"/>
                <a:gd name="connsiteX859" fmla="*/ 655368 w 951642"/>
                <a:gd name="connsiteY859" fmla="*/ 174717 h 927411"/>
                <a:gd name="connsiteX860" fmla="*/ 565595 w 951642"/>
                <a:gd name="connsiteY860" fmla="*/ 174717 h 927411"/>
                <a:gd name="connsiteX861" fmla="*/ 573139 w 951642"/>
                <a:gd name="connsiteY861" fmla="*/ 182261 h 927411"/>
                <a:gd name="connsiteX862" fmla="*/ 565595 w 951642"/>
                <a:gd name="connsiteY862" fmla="*/ 189805 h 927411"/>
                <a:gd name="connsiteX863" fmla="*/ 558051 w 951642"/>
                <a:gd name="connsiteY863" fmla="*/ 182261 h 927411"/>
                <a:gd name="connsiteX864" fmla="*/ 565595 w 951642"/>
                <a:gd name="connsiteY864" fmla="*/ 174717 h 927411"/>
                <a:gd name="connsiteX865" fmla="*/ 475822 w 951642"/>
                <a:gd name="connsiteY865" fmla="*/ 174717 h 927411"/>
                <a:gd name="connsiteX866" fmla="*/ 483366 w 951642"/>
                <a:gd name="connsiteY866" fmla="*/ 182261 h 927411"/>
                <a:gd name="connsiteX867" fmla="*/ 475822 w 951642"/>
                <a:gd name="connsiteY867" fmla="*/ 189805 h 927411"/>
                <a:gd name="connsiteX868" fmla="*/ 468278 w 951642"/>
                <a:gd name="connsiteY868" fmla="*/ 182261 h 927411"/>
                <a:gd name="connsiteX869" fmla="*/ 475822 w 951642"/>
                <a:gd name="connsiteY869" fmla="*/ 174717 h 927411"/>
                <a:gd name="connsiteX870" fmla="*/ 386039 w 951642"/>
                <a:gd name="connsiteY870" fmla="*/ 174717 h 927411"/>
                <a:gd name="connsiteX871" fmla="*/ 393583 w 951642"/>
                <a:gd name="connsiteY871" fmla="*/ 182261 h 927411"/>
                <a:gd name="connsiteX872" fmla="*/ 386039 w 951642"/>
                <a:gd name="connsiteY872" fmla="*/ 189805 h 927411"/>
                <a:gd name="connsiteX873" fmla="*/ 378495 w 951642"/>
                <a:gd name="connsiteY873" fmla="*/ 182261 h 927411"/>
                <a:gd name="connsiteX874" fmla="*/ 386039 w 951642"/>
                <a:gd name="connsiteY874" fmla="*/ 174717 h 927411"/>
                <a:gd name="connsiteX875" fmla="*/ 296266 w 951642"/>
                <a:gd name="connsiteY875" fmla="*/ 174717 h 927411"/>
                <a:gd name="connsiteX876" fmla="*/ 303810 w 951642"/>
                <a:gd name="connsiteY876" fmla="*/ 182261 h 927411"/>
                <a:gd name="connsiteX877" fmla="*/ 296266 w 951642"/>
                <a:gd name="connsiteY877" fmla="*/ 189805 h 927411"/>
                <a:gd name="connsiteX878" fmla="*/ 288722 w 951642"/>
                <a:gd name="connsiteY878" fmla="*/ 182261 h 927411"/>
                <a:gd name="connsiteX879" fmla="*/ 296266 w 951642"/>
                <a:gd name="connsiteY879" fmla="*/ 174717 h 927411"/>
                <a:gd name="connsiteX880" fmla="*/ 206493 w 951642"/>
                <a:gd name="connsiteY880" fmla="*/ 174717 h 927411"/>
                <a:gd name="connsiteX881" fmla="*/ 214037 w 951642"/>
                <a:gd name="connsiteY881" fmla="*/ 182261 h 927411"/>
                <a:gd name="connsiteX882" fmla="*/ 206493 w 951642"/>
                <a:gd name="connsiteY882" fmla="*/ 189805 h 927411"/>
                <a:gd name="connsiteX883" fmla="*/ 198949 w 951642"/>
                <a:gd name="connsiteY883" fmla="*/ 182261 h 927411"/>
                <a:gd name="connsiteX884" fmla="*/ 206493 w 951642"/>
                <a:gd name="connsiteY884" fmla="*/ 174717 h 927411"/>
                <a:gd name="connsiteX885" fmla="*/ 116710 w 951642"/>
                <a:gd name="connsiteY885" fmla="*/ 174717 h 927411"/>
                <a:gd name="connsiteX886" fmla="*/ 124254 w 951642"/>
                <a:gd name="connsiteY886" fmla="*/ 182261 h 927411"/>
                <a:gd name="connsiteX887" fmla="*/ 116710 w 951642"/>
                <a:gd name="connsiteY887" fmla="*/ 189805 h 927411"/>
                <a:gd name="connsiteX888" fmla="*/ 109166 w 951642"/>
                <a:gd name="connsiteY888" fmla="*/ 182261 h 927411"/>
                <a:gd name="connsiteX889" fmla="*/ 116710 w 951642"/>
                <a:gd name="connsiteY889" fmla="*/ 174717 h 927411"/>
                <a:gd name="connsiteX890" fmla="*/ 26937 w 951642"/>
                <a:gd name="connsiteY890" fmla="*/ 174717 h 927411"/>
                <a:gd name="connsiteX891" fmla="*/ 34481 w 951642"/>
                <a:gd name="connsiteY891" fmla="*/ 182261 h 927411"/>
                <a:gd name="connsiteX892" fmla="*/ 26937 w 951642"/>
                <a:gd name="connsiteY892" fmla="*/ 189805 h 927411"/>
                <a:gd name="connsiteX893" fmla="*/ 19393 w 951642"/>
                <a:gd name="connsiteY893" fmla="*/ 182261 h 927411"/>
                <a:gd name="connsiteX894" fmla="*/ 26937 w 951642"/>
                <a:gd name="connsiteY894" fmla="*/ 174717 h 927411"/>
                <a:gd name="connsiteX895" fmla="*/ 700259 w 951642"/>
                <a:gd name="connsiteY895" fmla="*/ 131045 h 927411"/>
                <a:gd name="connsiteX896" fmla="*/ 706583 w 951642"/>
                <a:gd name="connsiteY896" fmla="*/ 137370 h 927411"/>
                <a:gd name="connsiteX897" fmla="*/ 700259 w 951642"/>
                <a:gd name="connsiteY897" fmla="*/ 143694 h 927411"/>
                <a:gd name="connsiteX898" fmla="*/ 693934 w 951642"/>
                <a:gd name="connsiteY898" fmla="*/ 137370 h 927411"/>
                <a:gd name="connsiteX899" fmla="*/ 700259 w 951642"/>
                <a:gd name="connsiteY899" fmla="*/ 131045 h 927411"/>
                <a:gd name="connsiteX900" fmla="*/ 251375 w 951642"/>
                <a:gd name="connsiteY900" fmla="*/ 131045 h 927411"/>
                <a:gd name="connsiteX901" fmla="*/ 257699 w 951642"/>
                <a:gd name="connsiteY901" fmla="*/ 137370 h 927411"/>
                <a:gd name="connsiteX902" fmla="*/ 251375 w 951642"/>
                <a:gd name="connsiteY902" fmla="*/ 143694 h 927411"/>
                <a:gd name="connsiteX903" fmla="*/ 245050 w 951642"/>
                <a:gd name="connsiteY903" fmla="*/ 137370 h 927411"/>
                <a:gd name="connsiteX904" fmla="*/ 251375 w 951642"/>
                <a:gd name="connsiteY904" fmla="*/ 131045 h 927411"/>
                <a:gd name="connsiteX905" fmla="*/ 879815 w 951642"/>
                <a:gd name="connsiteY905" fmla="*/ 131036 h 927411"/>
                <a:gd name="connsiteX906" fmla="*/ 886149 w 951642"/>
                <a:gd name="connsiteY906" fmla="*/ 137370 h 927411"/>
                <a:gd name="connsiteX907" fmla="*/ 879815 w 951642"/>
                <a:gd name="connsiteY907" fmla="*/ 143704 h 927411"/>
                <a:gd name="connsiteX908" fmla="*/ 873481 w 951642"/>
                <a:gd name="connsiteY908" fmla="*/ 137370 h 927411"/>
                <a:gd name="connsiteX909" fmla="*/ 879815 w 951642"/>
                <a:gd name="connsiteY909" fmla="*/ 131036 h 927411"/>
                <a:gd name="connsiteX910" fmla="*/ 790032 w 951642"/>
                <a:gd name="connsiteY910" fmla="*/ 131036 h 927411"/>
                <a:gd name="connsiteX911" fmla="*/ 796366 w 951642"/>
                <a:gd name="connsiteY911" fmla="*/ 137370 h 927411"/>
                <a:gd name="connsiteX912" fmla="*/ 790032 w 951642"/>
                <a:gd name="connsiteY912" fmla="*/ 143704 h 927411"/>
                <a:gd name="connsiteX913" fmla="*/ 783698 w 951642"/>
                <a:gd name="connsiteY913" fmla="*/ 137370 h 927411"/>
                <a:gd name="connsiteX914" fmla="*/ 790032 w 951642"/>
                <a:gd name="connsiteY914" fmla="*/ 131036 h 927411"/>
                <a:gd name="connsiteX915" fmla="*/ 610486 w 951642"/>
                <a:gd name="connsiteY915" fmla="*/ 131036 h 927411"/>
                <a:gd name="connsiteX916" fmla="*/ 616820 w 951642"/>
                <a:gd name="connsiteY916" fmla="*/ 137370 h 927411"/>
                <a:gd name="connsiteX917" fmla="*/ 610486 w 951642"/>
                <a:gd name="connsiteY917" fmla="*/ 143704 h 927411"/>
                <a:gd name="connsiteX918" fmla="*/ 604152 w 951642"/>
                <a:gd name="connsiteY918" fmla="*/ 137370 h 927411"/>
                <a:gd name="connsiteX919" fmla="*/ 610486 w 951642"/>
                <a:gd name="connsiteY919" fmla="*/ 131036 h 927411"/>
                <a:gd name="connsiteX920" fmla="*/ 520703 w 951642"/>
                <a:gd name="connsiteY920" fmla="*/ 131036 h 927411"/>
                <a:gd name="connsiteX921" fmla="*/ 527037 w 951642"/>
                <a:gd name="connsiteY921" fmla="*/ 137370 h 927411"/>
                <a:gd name="connsiteX922" fmla="*/ 520703 w 951642"/>
                <a:gd name="connsiteY922" fmla="*/ 143704 h 927411"/>
                <a:gd name="connsiteX923" fmla="*/ 514369 w 951642"/>
                <a:gd name="connsiteY923" fmla="*/ 137370 h 927411"/>
                <a:gd name="connsiteX924" fmla="*/ 520703 w 951642"/>
                <a:gd name="connsiteY924" fmla="*/ 131036 h 927411"/>
                <a:gd name="connsiteX925" fmla="*/ 430930 w 951642"/>
                <a:gd name="connsiteY925" fmla="*/ 131036 h 927411"/>
                <a:gd name="connsiteX926" fmla="*/ 437264 w 951642"/>
                <a:gd name="connsiteY926" fmla="*/ 137370 h 927411"/>
                <a:gd name="connsiteX927" fmla="*/ 430930 w 951642"/>
                <a:gd name="connsiteY927" fmla="*/ 143704 h 927411"/>
                <a:gd name="connsiteX928" fmla="*/ 424596 w 951642"/>
                <a:gd name="connsiteY928" fmla="*/ 137370 h 927411"/>
                <a:gd name="connsiteX929" fmla="*/ 430930 w 951642"/>
                <a:gd name="connsiteY929" fmla="*/ 131036 h 927411"/>
                <a:gd name="connsiteX930" fmla="*/ 341147 w 951642"/>
                <a:gd name="connsiteY930" fmla="*/ 131036 h 927411"/>
                <a:gd name="connsiteX931" fmla="*/ 347481 w 951642"/>
                <a:gd name="connsiteY931" fmla="*/ 137370 h 927411"/>
                <a:gd name="connsiteX932" fmla="*/ 341147 w 951642"/>
                <a:gd name="connsiteY932" fmla="*/ 143704 h 927411"/>
                <a:gd name="connsiteX933" fmla="*/ 334813 w 951642"/>
                <a:gd name="connsiteY933" fmla="*/ 137370 h 927411"/>
                <a:gd name="connsiteX934" fmla="*/ 341147 w 951642"/>
                <a:gd name="connsiteY934" fmla="*/ 131036 h 927411"/>
                <a:gd name="connsiteX935" fmla="*/ 161601 w 951642"/>
                <a:gd name="connsiteY935" fmla="*/ 131036 h 927411"/>
                <a:gd name="connsiteX936" fmla="*/ 167935 w 951642"/>
                <a:gd name="connsiteY936" fmla="*/ 137370 h 927411"/>
                <a:gd name="connsiteX937" fmla="*/ 161601 w 951642"/>
                <a:gd name="connsiteY937" fmla="*/ 143704 h 927411"/>
                <a:gd name="connsiteX938" fmla="*/ 155267 w 951642"/>
                <a:gd name="connsiteY938" fmla="*/ 137370 h 927411"/>
                <a:gd name="connsiteX939" fmla="*/ 161601 w 951642"/>
                <a:gd name="connsiteY939" fmla="*/ 131036 h 927411"/>
                <a:gd name="connsiteX940" fmla="*/ 71828 w 951642"/>
                <a:gd name="connsiteY940" fmla="*/ 131036 h 927411"/>
                <a:gd name="connsiteX941" fmla="*/ 78162 w 951642"/>
                <a:gd name="connsiteY941" fmla="*/ 137370 h 927411"/>
                <a:gd name="connsiteX942" fmla="*/ 71828 w 951642"/>
                <a:gd name="connsiteY942" fmla="*/ 143704 h 927411"/>
                <a:gd name="connsiteX943" fmla="*/ 65494 w 951642"/>
                <a:gd name="connsiteY943" fmla="*/ 137370 h 927411"/>
                <a:gd name="connsiteX944" fmla="*/ 71828 w 951642"/>
                <a:gd name="connsiteY944" fmla="*/ 131036 h 927411"/>
                <a:gd name="connsiteX945" fmla="*/ 924706 w 951642"/>
                <a:gd name="connsiteY945" fmla="*/ 87364 h 927411"/>
                <a:gd name="connsiteX946" fmla="*/ 929821 w 951642"/>
                <a:gd name="connsiteY946" fmla="*/ 92479 h 927411"/>
                <a:gd name="connsiteX947" fmla="*/ 924706 w 951642"/>
                <a:gd name="connsiteY947" fmla="*/ 97594 h 927411"/>
                <a:gd name="connsiteX948" fmla="*/ 919591 w 951642"/>
                <a:gd name="connsiteY948" fmla="*/ 92479 h 927411"/>
                <a:gd name="connsiteX949" fmla="*/ 924706 w 951642"/>
                <a:gd name="connsiteY949" fmla="*/ 87364 h 927411"/>
                <a:gd name="connsiteX950" fmla="*/ 834923 w 951642"/>
                <a:gd name="connsiteY950" fmla="*/ 87364 h 927411"/>
                <a:gd name="connsiteX951" fmla="*/ 840038 w 951642"/>
                <a:gd name="connsiteY951" fmla="*/ 92479 h 927411"/>
                <a:gd name="connsiteX952" fmla="*/ 834923 w 951642"/>
                <a:gd name="connsiteY952" fmla="*/ 97594 h 927411"/>
                <a:gd name="connsiteX953" fmla="*/ 829808 w 951642"/>
                <a:gd name="connsiteY953" fmla="*/ 92479 h 927411"/>
                <a:gd name="connsiteX954" fmla="*/ 834923 w 951642"/>
                <a:gd name="connsiteY954" fmla="*/ 87364 h 927411"/>
                <a:gd name="connsiteX955" fmla="*/ 745150 w 951642"/>
                <a:gd name="connsiteY955" fmla="*/ 87364 h 927411"/>
                <a:gd name="connsiteX956" fmla="*/ 750265 w 951642"/>
                <a:gd name="connsiteY956" fmla="*/ 92479 h 927411"/>
                <a:gd name="connsiteX957" fmla="*/ 745150 w 951642"/>
                <a:gd name="connsiteY957" fmla="*/ 97594 h 927411"/>
                <a:gd name="connsiteX958" fmla="*/ 740035 w 951642"/>
                <a:gd name="connsiteY958" fmla="*/ 92479 h 927411"/>
                <a:gd name="connsiteX959" fmla="*/ 745150 w 951642"/>
                <a:gd name="connsiteY959" fmla="*/ 87364 h 927411"/>
                <a:gd name="connsiteX960" fmla="*/ 655368 w 951642"/>
                <a:gd name="connsiteY960" fmla="*/ 87364 h 927411"/>
                <a:gd name="connsiteX961" fmla="*/ 660483 w 951642"/>
                <a:gd name="connsiteY961" fmla="*/ 92479 h 927411"/>
                <a:gd name="connsiteX962" fmla="*/ 655368 w 951642"/>
                <a:gd name="connsiteY962" fmla="*/ 97594 h 927411"/>
                <a:gd name="connsiteX963" fmla="*/ 650253 w 951642"/>
                <a:gd name="connsiteY963" fmla="*/ 92479 h 927411"/>
                <a:gd name="connsiteX964" fmla="*/ 655368 w 951642"/>
                <a:gd name="connsiteY964" fmla="*/ 87364 h 927411"/>
                <a:gd name="connsiteX965" fmla="*/ 565595 w 951642"/>
                <a:gd name="connsiteY965" fmla="*/ 87364 h 927411"/>
                <a:gd name="connsiteX966" fmla="*/ 570710 w 951642"/>
                <a:gd name="connsiteY966" fmla="*/ 92479 h 927411"/>
                <a:gd name="connsiteX967" fmla="*/ 565595 w 951642"/>
                <a:gd name="connsiteY967" fmla="*/ 97594 h 927411"/>
                <a:gd name="connsiteX968" fmla="*/ 560480 w 951642"/>
                <a:gd name="connsiteY968" fmla="*/ 92479 h 927411"/>
                <a:gd name="connsiteX969" fmla="*/ 565595 w 951642"/>
                <a:gd name="connsiteY969" fmla="*/ 87364 h 927411"/>
                <a:gd name="connsiteX970" fmla="*/ 475821 w 951642"/>
                <a:gd name="connsiteY970" fmla="*/ 87364 h 927411"/>
                <a:gd name="connsiteX971" fmla="*/ 480936 w 951642"/>
                <a:gd name="connsiteY971" fmla="*/ 92479 h 927411"/>
                <a:gd name="connsiteX972" fmla="*/ 475821 w 951642"/>
                <a:gd name="connsiteY972" fmla="*/ 97594 h 927411"/>
                <a:gd name="connsiteX973" fmla="*/ 470706 w 951642"/>
                <a:gd name="connsiteY973" fmla="*/ 92479 h 927411"/>
                <a:gd name="connsiteX974" fmla="*/ 475821 w 951642"/>
                <a:gd name="connsiteY974" fmla="*/ 87364 h 927411"/>
                <a:gd name="connsiteX975" fmla="*/ 296266 w 951642"/>
                <a:gd name="connsiteY975" fmla="*/ 87364 h 927411"/>
                <a:gd name="connsiteX976" fmla="*/ 301381 w 951642"/>
                <a:gd name="connsiteY976" fmla="*/ 92479 h 927411"/>
                <a:gd name="connsiteX977" fmla="*/ 296266 w 951642"/>
                <a:gd name="connsiteY977" fmla="*/ 97594 h 927411"/>
                <a:gd name="connsiteX978" fmla="*/ 291151 w 951642"/>
                <a:gd name="connsiteY978" fmla="*/ 92479 h 927411"/>
                <a:gd name="connsiteX979" fmla="*/ 296266 w 951642"/>
                <a:gd name="connsiteY979" fmla="*/ 87364 h 927411"/>
                <a:gd name="connsiteX980" fmla="*/ 206483 w 951642"/>
                <a:gd name="connsiteY980" fmla="*/ 87364 h 927411"/>
                <a:gd name="connsiteX981" fmla="*/ 211598 w 951642"/>
                <a:gd name="connsiteY981" fmla="*/ 92479 h 927411"/>
                <a:gd name="connsiteX982" fmla="*/ 206483 w 951642"/>
                <a:gd name="connsiteY982" fmla="*/ 97594 h 927411"/>
                <a:gd name="connsiteX983" fmla="*/ 201368 w 951642"/>
                <a:gd name="connsiteY983" fmla="*/ 92479 h 927411"/>
                <a:gd name="connsiteX984" fmla="*/ 206483 w 951642"/>
                <a:gd name="connsiteY984" fmla="*/ 87364 h 927411"/>
                <a:gd name="connsiteX985" fmla="*/ 26937 w 951642"/>
                <a:gd name="connsiteY985" fmla="*/ 87364 h 927411"/>
                <a:gd name="connsiteX986" fmla="*/ 32052 w 951642"/>
                <a:gd name="connsiteY986" fmla="*/ 92479 h 927411"/>
                <a:gd name="connsiteX987" fmla="*/ 26937 w 951642"/>
                <a:gd name="connsiteY987" fmla="*/ 97594 h 927411"/>
                <a:gd name="connsiteX988" fmla="*/ 21822 w 951642"/>
                <a:gd name="connsiteY988" fmla="*/ 92479 h 927411"/>
                <a:gd name="connsiteX989" fmla="*/ 26937 w 951642"/>
                <a:gd name="connsiteY989" fmla="*/ 87364 h 927411"/>
                <a:gd name="connsiteX990" fmla="*/ 386038 w 951642"/>
                <a:gd name="connsiteY990" fmla="*/ 87354 h 927411"/>
                <a:gd name="connsiteX991" fmla="*/ 391163 w 951642"/>
                <a:gd name="connsiteY991" fmla="*/ 92478 h 927411"/>
                <a:gd name="connsiteX992" fmla="*/ 386038 w 951642"/>
                <a:gd name="connsiteY992" fmla="*/ 97603 h 927411"/>
                <a:gd name="connsiteX993" fmla="*/ 380914 w 951642"/>
                <a:gd name="connsiteY993" fmla="*/ 92478 h 927411"/>
                <a:gd name="connsiteX994" fmla="*/ 386038 w 951642"/>
                <a:gd name="connsiteY994" fmla="*/ 87354 h 927411"/>
                <a:gd name="connsiteX995" fmla="*/ 116709 w 951642"/>
                <a:gd name="connsiteY995" fmla="*/ 87354 h 927411"/>
                <a:gd name="connsiteX996" fmla="*/ 121834 w 951642"/>
                <a:gd name="connsiteY996" fmla="*/ 92478 h 927411"/>
                <a:gd name="connsiteX997" fmla="*/ 116709 w 951642"/>
                <a:gd name="connsiteY997" fmla="*/ 97603 h 927411"/>
                <a:gd name="connsiteX998" fmla="*/ 111585 w 951642"/>
                <a:gd name="connsiteY998" fmla="*/ 92478 h 927411"/>
                <a:gd name="connsiteX999" fmla="*/ 116709 w 951642"/>
                <a:gd name="connsiteY999" fmla="*/ 87354 h 927411"/>
                <a:gd name="connsiteX1000" fmla="*/ 879814 w 951642"/>
                <a:gd name="connsiteY1000" fmla="*/ 43682 h 927411"/>
                <a:gd name="connsiteX1001" fmla="*/ 883719 w 951642"/>
                <a:gd name="connsiteY1001" fmla="*/ 47587 h 927411"/>
                <a:gd name="connsiteX1002" fmla="*/ 879814 w 951642"/>
                <a:gd name="connsiteY1002" fmla="*/ 51493 h 927411"/>
                <a:gd name="connsiteX1003" fmla="*/ 875909 w 951642"/>
                <a:gd name="connsiteY1003" fmla="*/ 47587 h 927411"/>
                <a:gd name="connsiteX1004" fmla="*/ 879814 w 951642"/>
                <a:gd name="connsiteY1004" fmla="*/ 43682 h 927411"/>
                <a:gd name="connsiteX1005" fmla="*/ 790041 w 951642"/>
                <a:gd name="connsiteY1005" fmla="*/ 43682 h 927411"/>
                <a:gd name="connsiteX1006" fmla="*/ 793946 w 951642"/>
                <a:gd name="connsiteY1006" fmla="*/ 47587 h 927411"/>
                <a:gd name="connsiteX1007" fmla="*/ 790041 w 951642"/>
                <a:gd name="connsiteY1007" fmla="*/ 51493 h 927411"/>
                <a:gd name="connsiteX1008" fmla="*/ 786136 w 951642"/>
                <a:gd name="connsiteY1008" fmla="*/ 47587 h 927411"/>
                <a:gd name="connsiteX1009" fmla="*/ 790041 w 951642"/>
                <a:gd name="connsiteY1009" fmla="*/ 43682 h 927411"/>
                <a:gd name="connsiteX1010" fmla="*/ 700259 w 951642"/>
                <a:gd name="connsiteY1010" fmla="*/ 43682 h 927411"/>
                <a:gd name="connsiteX1011" fmla="*/ 704165 w 951642"/>
                <a:gd name="connsiteY1011" fmla="*/ 47587 h 927411"/>
                <a:gd name="connsiteX1012" fmla="*/ 700259 w 951642"/>
                <a:gd name="connsiteY1012" fmla="*/ 51493 h 927411"/>
                <a:gd name="connsiteX1013" fmla="*/ 696354 w 951642"/>
                <a:gd name="connsiteY1013" fmla="*/ 47587 h 927411"/>
                <a:gd name="connsiteX1014" fmla="*/ 700259 w 951642"/>
                <a:gd name="connsiteY1014" fmla="*/ 43682 h 927411"/>
                <a:gd name="connsiteX1015" fmla="*/ 610486 w 951642"/>
                <a:gd name="connsiteY1015" fmla="*/ 43682 h 927411"/>
                <a:gd name="connsiteX1016" fmla="*/ 614391 w 951642"/>
                <a:gd name="connsiteY1016" fmla="*/ 47587 h 927411"/>
                <a:gd name="connsiteX1017" fmla="*/ 610486 w 951642"/>
                <a:gd name="connsiteY1017" fmla="*/ 51493 h 927411"/>
                <a:gd name="connsiteX1018" fmla="*/ 606581 w 951642"/>
                <a:gd name="connsiteY1018" fmla="*/ 47587 h 927411"/>
                <a:gd name="connsiteX1019" fmla="*/ 610486 w 951642"/>
                <a:gd name="connsiteY1019" fmla="*/ 43682 h 927411"/>
                <a:gd name="connsiteX1020" fmla="*/ 520703 w 951642"/>
                <a:gd name="connsiteY1020" fmla="*/ 43682 h 927411"/>
                <a:gd name="connsiteX1021" fmla="*/ 524608 w 951642"/>
                <a:gd name="connsiteY1021" fmla="*/ 47587 h 927411"/>
                <a:gd name="connsiteX1022" fmla="*/ 520703 w 951642"/>
                <a:gd name="connsiteY1022" fmla="*/ 51493 h 927411"/>
                <a:gd name="connsiteX1023" fmla="*/ 516798 w 951642"/>
                <a:gd name="connsiteY1023" fmla="*/ 47587 h 927411"/>
                <a:gd name="connsiteX1024" fmla="*/ 520703 w 951642"/>
                <a:gd name="connsiteY1024" fmla="*/ 43682 h 927411"/>
                <a:gd name="connsiteX1025" fmla="*/ 430930 w 951642"/>
                <a:gd name="connsiteY1025" fmla="*/ 43682 h 927411"/>
                <a:gd name="connsiteX1026" fmla="*/ 434836 w 951642"/>
                <a:gd name="connsiteY1026" fmla="*/ 47587 h 927411"/>
                <a:gd name="connsiteX1027" fmla="*/ 430930 w 951642"/>
                <a:gd name="connsiteY1027" fmla="*/ 51493 h 927411"/>
                <a:gd name="connsiteX1028" fmla="*/ 427025 w 951642"/>
                <a:gd name="connsiteY1028" fmla="*/ 47587 h 927411"/>
                <a:gd name="connsiteX1029" fmla="*/ 430930 w 951642"/>
                <a:gd name="connsiteY1029" fmla="*/ 43682 h 927411"/>
                <a:gd name="connsiteX1030" fmla="*/ 341157 w 951642"/>
                <a:gd name="connsiteY1030" fmla="*/ 43682 h 927411"/>
                <a:gd name="connsiteX1031" fmla="*/ 345063 w 951642"/>
                <a:gd name="connsiteY1031" fmla="*/ 47587 h 927411"/>
                <a:gd name="connsiteX1032" fmla="*/ 341157 w 951642"/>
                <a:gd name="connsiteY1032" fmla="*/ 51493 h 927411"/>
                <a:gd name="connsiteX1033" fmla="*/ 337252 w 951642"/>
                <a:gd name="connsiteY1033" fmla="*/ 47587 h 927411"/>
                <a:gd name="connsiteX1034" fmla="*/ 341157 w 951642"/>
                <a:gd name="connsiteY1034" fmla="*/ 43682 h 927411"/>
                <a:gd name="connsiteX1035" fmla="*/ 251374 w 951642"/>
                <a:gd name="connsiteY1035" fmla="*/ 43682 h 927411"/>
                <a:gd name="connsiteX1036" fmla="*/ 255280 w 951642"/>
                <a:gd name="connsiteY1036" fmla="*/ 47587 h 927411"/>
                <a:gd name="connsiteX1037" fmla="*/ 251374 w 951642"/>
                <a:gd name="connsiteY1037" fmla="*/ 51493 h 927411"/>
                <a:gd name="connsiteX1038" fmla="*/ 247469 w 951642"/>
                <a:gd name="connsiteY1038" fmla="*/ 47587 h 927411"/>
                <a:gd name="connsiteX1039" fmla="*/ 251374 w 951642"/>
                <a:gd name="connsiteY1039" fmla="*/ 43682 h 927411"/>
                <a:gd name="connsiteX1040" fmla="*/ 161601 w 951642"/>
                <a:gd name="connsiteY1040" fmla="*/ 43682 h 927411"/>
                <a:gd name="connsiteX1041" fmla="*/ 165506 w 951642"/>
                <a:gd name="connsiteY1041" fmla="*/ 47587 h 927411"/>
                <a:gd name="connsiteX1042" fmla="*/ 161601 w 951642"/>
                <a:gd name="connsiteY1042" fmla="*/ 51493 h 927411"/>
                <a:gd name="connsiteX1043" fmla="*/ 157696 w 951642"/>
                <a:gd name="connsiteY1043" fmla="*/ 47587 h 927411"/>
                <a:gd name="connsiteX1044" fmla="*/ 161601 w 951642"/>
                <a:gd name="connsiteY1044" fmla="*/ 43682 h 927411"/>
                <a:gd name="connsiteX1045" fmla="*/ 71828 w 951642"/>
                <a:gd name="connsiteY1045" fmla="*/ 43682 h 927411"/>
                <a:gd name="connsiteX1046" fmla="*/ 75734 w 951642"/>
                <a:gd name="connsiteY1046" fmla="*/ 47587 h 927411"/>
                <a:gd name="connsiteX1047" fmla="*/ 71828 w 951642"/>
                <a:gd name="connsiteY1047" fmla="*/ 51493 h 927411"/>
                <a:gd name="connsiteX1048" fmla="*/ 67923 w 951642"/>
                <a:gd name="connsiteY1048" fmla="*/ 47587 h 927411"/>
                <a:gd name="connsiteX1049" fmla="*/ 71828 w 951642"/>
                <a:gd name="connsiteY1049" fmla="*/ 43682 h 927411"/>
                <a:gd name="connsiteX1050" fmla="*/ 924706 w 951642"/>
                <a:gd name="connsiteY1050" fmla="*/ 0 h 927411"/>
                <a:gd name="connsiteX1051" fmla="*/ 927392 w 951642"/>
                <a:gd name="connsiteY1051" fmla="*/ 2696 h 927411"/>
                <a:gd name="connsiteX1052" fmla="*/ 924706 w 951642"/>
                <a:gd name="connsiteY1052" fmla="*/ 5391 h 927411"/>
                <a:gd name="connsiteX1053" fmla="*/ 922001 w 951642"/>
                <a:gd name="connsiteY1053" fmla="*/ 2696 h 927411"/>
                <a:gd name="connsiteX1054" fmla="*/ 924706 w 951642"/>
                <a:gd name="connsiteY1054" fmla="*/ 0 h 927411"/>
                <a:gd name="connsiteX1055" fmla="*/ 834914 w 951642"/>
                <a:gd name="connsiteY1055" fmla="*/ 0 h 927411"/>
                <a:gd name="connsiteX1056" fmla="*/ 837610 w 951642"/>
                <a:gd name="connsiteY1056" fmla="*/ 2696 h 927411"/>
                <a:gd name="connsiteX1057" fmla="*/ 834914 w 951642"/>
                <a:gd name="connsiteY1057" fmla="*/ 5391 h 927411"/>
                <a:gd name="connsiteX1058" fmla="*/ 832228 w 951642"/>
                <a:gd name="connsiteY1058" fmla="*/ 2696 h 927411"/>
                <a:gd name="connsiteX1059" fmla="*/ 834914 w 951642"/>
                <a:gd name="connsiteY1059" fmla="*/ 0 h 927411"/>
                <a:gd name="connsiteX1060" fmla="*/ 745151 w 951642"/>
                <a:gd name="connsiteY1060" fmla="*/ 0 h 927411"/>
                <a:gd name="connsiteX1061" fmla="*/ 747846 w 951642"/>
                <a:gd name="connsiteY1061" fmla="*/ 2696 h 927411"/>
                <a:gd name="connsiteX1062" fmla="*/ 745151 w 951642"/>
                <a:gd name="connsiteY1062" fmla="*/ 5391 h 927411"/>
                <a:gd name="connsiteX1063" fmla="*/ 742455 w 951642"/>
                <a:gd name="connsiteY1063" fmla="*/ 2696 h 927411"/>
                <a:gd name="connsiteX1064" fmla="*/ 745151 w 951642"/>
                <a:gd name="connsiteY1064" fmla="*/ 0 h 927411"/>
                <a:gd name="connsiteX1065" fmla="*/ 655368 w 951642"/>
                <a:gd name="connsiteY1065" fmla="*/ 0 h 927411"/>
                <a:gd name="connsiteX1066" fmla="*/ 658064 w 951642"/>
                <a:gd name="connsiteY1066" fmla="*/ 2696 h 927411"/>
                <a:gd name="connsiteX1067" fmla="*/ 655368 w 951642"/>
                <a:gd name="connsiteY1067" fmla="*/ 5391 h 927411"/>
                <a:gd name="connsiteX1068" fmla="*/ 652682 w 951642"/>
                <a:gd name="connsiteY1068" fmla="*/ 2696 h 927411"/>
                <a:gd name="connsiteX1069" fmla="*/ 655368 w 951642"/>
                <a:gd name="connsiteY1069" fmla="*/ 0 h 927411"/>
                <a:gd name="connsiteX1070" fmla="*/ 565594 w 951642"/>
                <a:gd name="connsiteY1070" fmla="*/ 0 h 927411"/>
                <a:gd name="connsiteX1071" fmla="*/ 568299 w 951642"/>
                <a:gd name="connsiteY1071" fmla="*/ 2696 h 927411"/>
                <a:gd name="connsiteX1072" fmla="*/ 565594 w 951642"/>
                <a:gd name="connsiteY1072" fmla="*/ 5391 h 927411"/>
                <a:gd name="connsiteX1073" fmla="*/ 562908 w 951642"/>
                <a:gd name="connsiteY1073" fmla="*/ 2696 h 927411"/>
                <a:gd name="connsiteX1074" fmla="*/ 565594 w 951642"/>
                <a:gd name="connsiteY1074" fmla="*/ 0 h 927411"/>
                <a:gd name="connsiteX1075" fmla="*/ 475822 w 951642"/>
                <a:gd name="connsiteY1075" fmla="*/ 0 h 927411"/>
                <a:gd name="connsiteX1076" fmla="*/ 478508 w 951642"/>
                <a:gd name="connsiteY1076" fmla="*/ 2696 h 927411"/>
                <a:gd name="connsiteX1077" fmla="*/ 475822 w 951642"/>
                <a:gd name="connsiteY1077" fmla="*/ 5391 h 927411"/>
                <a:gd name="connsiteX1078" fmla="*/ 473126 w 951642"/>
                <a:gd name="connsiteY1078" fmla="*/ 2696 h 927411"/>
                <a:gd name="connsiteX1079" fmla="*/ 475822 w 951642"/>
                <a:gd name="connsiteY1079" fmla="*/ 0 h 927411"/>
                <a:gd name="connsiteX1080" fmla="*/ 386039 w 951642"/>
                <a:gd name="connsiteY1080" fmla="*/ 0 h 927411"/>
                <a:gd name="connsiteX1081" fmla="*/ 388734 w 951642"/>
                <a:gd name="connsiteY1081" fmla="*/ 2696 h 927411"/>
                <a:gd name="connsiteX1082" fmla="*/ 386039 w 951642"/>
                <a:gd name="connsiteY1082" fmla="*/ 5391 h 927411"/>
                <a:gd name="connsiteX1083" fmla="*/ 383343 w 951642"/>
                <a:gd name="connsiteY1083" fmla="*/ 2696 h 927411"/>
                <a:gd name="connsiteX1084" fmla="*/ 386039 w 951642"/>
                <a:gd name="connsiteY1084" fmla="*/ 0 h 927411"/>
                <a:gd name="connsiteX1085" fmla="*/ 296266 w 951642"/>
                <a:gd name="connsiteY1085" fmla="*/ 0 h 927411"/>
                <a:gd name="connsiteX1086" fmla="*/ 298961 w 951642"/>
                <a:gd name="connsiteY1086" fmla="*/ 2696 h 927411"/>
                <a:gd name="connsiteX1087" fmla="*/ 296266 w 951642"/>
                <a:gd name="connsiteY1087" fmla="*/ 5391 h 927411"/>
                <a:gd name="connsiteX1088" fmla="*/ 293570 w 951642"/>
                <a:gd name="connsiteY1088" fmla="*/ 2696 h 927411"/>
                <a:gd name="connsiteX1089" fmla="*/ 296266 w 951642"/>
                <a:gd name="connsiteY1089" fmla="*/ 0 h 927411"/>
                <a:gd name="connsiteX1090" fmla="*/ 206493 w 951642"/>
                <a:gd name="connsiteY1090" fmla="*/ 0 h 927411"/>
                <a:gd name="connsiteX1091" fmla="*/ 209179 w 951642"/>
                <a:gd name="connsiteY1091" fmla="*/ 2696 h 927411"/>
                <a:gd name="connsiteX1092" fmla="*/ 206493 w 951642"/>
                <a:gd name="connsiteY1092" fmla="*/ 5391 h 927411"/>
                <a:gd name="connsiteX1093" fmla="*/ 203797 w 951642"/>
                <a:gd name="connsiteY1093" fmla="*/ 2696 h 927411"/>
                <a:gd name="connsiteX1094" fmla="*/ 206493 w 951642"/>
                <a:gd name="connsiteY1094" fmla="*/ 0 h 927411"/>
                <a:gd name="connsiteX1095" fmla="*/ 116719 w 951642"/>
                <a:gd name="connsiteY1095" fmla="*/ 0 h 927411"/>
                <a:gd name="connsiteX1096" fmla="*/ 119405 w 951642"/>
                <a:gd name="connsiteY1096" fmla="*/ 2696 h 927411"/>
                <a:gd name="connsiteX1097" fmla="*/ 116719 w 951642"/>
                <a:gd name="connsiteY1097" fmla="*/ 5391 h 927411"/>
                <a:gd name="connsiteX1098" fmla="*/ 114033 w 951642"/>
                <a:gd name="connsiteY1098" fmla="*/ 2696 h 927411"/>
                <a:gd name="connsiteX1099" fmla="*/ 116719 w 951642"/>
                <a:gd name="connsiteY1099" fmla="*/ 0 h 927411"/>
                <a:gd name="connsiteX1100" fmla="*/ 26937 w 951642"/>
                <a:gd name="connsiteY1100" fmla="*/ 0 h 927411"/>
                <a:gd name="connsiteX1101" fmla="*/ 29632 w 951642"/>
                <a:gd name="connsiteY1101" fmla="*/ 2696 h 927411"/>
                <a:gd name="connsiteX1102" fmla="*/ 26937 w 951642"/>
                <a:gd name="connsiteY1102" fmla="*/ 5391 h 927411"/>
                <a:gd name="connsiteX1103" fmla="*/ 24241 w 951642"/>
                <a:gd name="connsiteY1103" fmla="*/ 2696 h 927411"/>
                <a:gd name="connsiteX1104" fmla="*/ 26937 w 951642"/>
                <a:gd name="connsiteY1104" fmla="*/ 0 h 92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</a:cxnLst>
              <a:rect l="l" t="t" r="r" b="b"/>
              <a:pathLst>
                <a:path w="951642" h="927411">
                  <a:moveTo>
                    <a:pt x="655367" y="873548"/>
                  </a:moveTo>
                  <a:cubicBezTo>
                    <a:pt x="670239" y="873548"/>
                    <a:pt x="682294" y="885604"/>
                    <a:pt x="682294" y="900475"/>
                  </a:cubicBezTo>
                  <a:cubicBezTo>
                    <a:pt x="682294" y="915347"/>
                    <a:pt x="670239" y="927402"/>
                    <a:pt x="655367" y="927402"/>
                  </a:cubicBezTo>
                  <a:cubicBezTo>
                    <a:pt x="640496" y="927402"/>
                    <a:pt x="628440" y="915347"/>
                    <a:pt x="628440" y="900475"/>
                  </a:cubicBezTo>
                  <a:cubicBezTo>
                    <a:pt x="628440" y="885604"/>
                    <a:pt x="640496" y="873548"/>
                    <a:pt x="655367" y="873548"/>
                  </a:cubicBezTo>
                  <a:close/>
                  <a:moveTo>
                    <a:pt x="565594" y="873548"/>
                  </a:moveTo>
                  <a:cubicBezTo>
                    <a:pt x="580466" y="873548"/>
                    <a:pt x="592521" y="885604"/>
                    <a:pt x="592521" y="900475"/>
                  </a:cubicBezTo>
                  <a:cubicBezTo>
                    <a:pt x="592521" y="915347"/>
                    <a:pt x="580466" y="927402"/>
                    <a:pt x="565594" y="927402"/>
                  </a:cubicBezTo>
                  <a:cubicBezTo>
                    <a:pt x="550723" y="927402"/>
                    <a:pt x="538667" y="915347"/>
                    <a:pt x="538667" y="900475"/>
                  </a:cubicBezTo>
                  <a:cubicBezTo>
                    <a:pt x="538667" y="885604"/>
                    <a:pt x="550723" y="873548"/>
                    <a:pt x="565594" y="873548"/>
                  </a:cubicBezTo>
                  <a:close/>
                  <a:moveTo>
                    <a:pt x="386048" y="873548"/>
                  </a:moveTo>
                  <a:cubicBezTo>
                    <a:pt x="400920" y="873548"/>
                    <a:pt x="412975" y="885604"/>
                    <a:pt x="412975" y="900475"/>
                  </a:cubicBezTo>
                  <a:cubicBezTo>
                    <a:pt x="412975" y="915347"/>
                    <a:pt x="400920" y="927402"/>
                    <a:pt x="386048" y="927402"/>
                  </a:cubicBezTo>
                  <a:cubicBezTo>
                    <a:pt x="371177" y="927402"/>
                    <a:pt x="359121" y="915347"/>
                    <a:pt x="359121" y="900475"/>
                  </a:cubicBezTo>
                  <a:cubicBezTo>
                    <a:pt x="359121" y="885604"/>
                    <a:pt x="371177" y="873548"/>
                    <a:pt x="386048" y="873548"/>
                  </a:cubicBezTo>
                  <a:close/>
                  <a:moveTo>
                    <a:pt x="296265" y="873548"/>
                  </a:moveTo>
                  <a:cubicBezTo>
                    <a:pt x="311137" y="873548"/>
                    <a:pt x="323192" y="885604"/>
                    <a:pt x="323192" y="900475"/>
                  </a:cubicBezTo>
                  <a:cubicBezTo>
                    <a:pt x="323192" y="915347"/>
                    <a:pt x="311137" y="927402"/>
                    <a:pt x="296265" y="927402"/>
                  </a:cubicBezTo>
                  <a:cubicBezTo>
                    <a:pt x="281394" y="927402"/>
                    <a:pt x="269338" y="915347"/>
                    <a:pt x="269338" y="900475"/>
                  </a:cubicBezTo>
                  <a:cubicBezTo>
                    <a:pt x="269338" y="885604"/>
                    <a:pt x="281394" y="873548"/>
                    <a:pt x="296265" y="873548"/>
                  </a:cubicBezTo>
                  <a:close/>
                  <a:moveTo>
                    <a:pt x="924706" y="873538"/>
                  </a:moveTo>
                  <a:cubicBezTo>
                    <a:pt x="939582" y="873538"/>
                    <a:pt x="951642" y="885598"/>
                    <a:pt x="951642" y="900475"/>
                  </a:cubicBezTo>
                  <a:cubicBezTo>
                    <a:pt x="951642" y="915351"/>
                    <a:pt x="939582" y="927411"/>
                    <a:pt x="924706" y="927411"/>
                  </a:cubicBezTo>
                  <a:cubicBezTo>
                    <a:pt x="909829" y="927411"/>
                    <a:pt x="897769" y="915351"/>
                    <a:pt x="897769" y="900475"/>
                  </a:cubicBezTo>
                  <a:cubicBezTo>
                    <a:pt x="897769" y="885598"/>
                    <a:pt x="909829" y="873538"/>
                    <a:pt x="924706" y="873538"/>
                  </a:cubicBezTo>
                  <a:close/>
                  <a:moveTo>
                    <a:pt x="834924" y="873538"/>
                  </a:moveTo>
                  <a:cubicBezTo>
                    <a:pt x="849800" y="873538"/>
                    <a:pt x="861860" y="885598"/>
                    <a:pt x="861860" y="900475"/>
                  </a:cubicBezTo>
                  <a:cubicBezTo>
                    <a:pt x="861860" y="915351"/>
                    <a:pt x="849800" y="927411"/>
                    <a:pt x="834924" y="927411"/>
                  </a:cubicBezTo>
                  <a:cubicBezTo>
                    <a:pt x="820047" y="927411"/>
                    <a:pt x="807987" y="915351"/>
                    <a:pt x="807987" y="900475"/>
                  </a:cubicBezTo>
                  <a:cubicBezTo>
                    <a:pt x="807987" y="885598"/>
                    <a:pt x="820047" y="873538"/>
                    <a:pt x="834924" y="873538"/>
                  </a:cubicBezTo>
                  <a:close/>
                  <a:moveTo>
                    <a:pt x="745151" y="873538"/>
                  </a:moveTo>
                  <a:cubicBezTo>
                    <a:pt x="760027" y="873538"/>
                    <a:pt x="772087" y="885598"/>
                    <a:pt x="772087" y="900475"/>
                  </a:cubicBezTo>
                  <a:cubicBezTo>
                    <a:pt x="772087" y="915351"/>
                    <a:pt x="760027" y="927411"/>
                    <a:pt x="745151" y="927411"/>
                  </a:cubicBezTo>
                  <a:cubicBezTo>
                    <a:pt x="730274" y="927411"/>
                    <a:pt x="718214" y="915351"/>
                    <a:pt x="718214" y="900475"/>
                  </a:cubicBezTo>
                  <a:cubicBezTo>
                    <a:pt x="718214" y="885598"/>
                    <a:pt x="730274" y="873538"/>
                    <a:pt x="745151" y="873538"/>
                  </a:cubicBezTo>
                  <a:close/>
                  <a:moveTo>
                    <a:pt x="475822" y="873538"/>
                  </a:moveTo>
                  <a:cubicBezTo>
                    <a:pt x="490698" y="873538"/>
                    <a:pt x="502758" y="885598"/>
                    <a:pt x="502758" y="900475"/>
                  </a:cubicBezTo>
                  <a:cubicBezTo>
                    <a:pt x="502758" y="915351"/>
                    <a:pt x="490698" y="927411"/>
                    <a:pt x="475822" y="927411"/>
                  </a:cubicBezTo>
                  <a:cubicBezTo>
                    <a:pt x="460945" y="927411"/>
                    <a:pt x="448885" y="915351"/>
                    <a:pt x="448885" y="900475"/>
                  </a:cubicBezTo>
                  <a:cubicBezTo>
                    <a:pt x="448885" y="885598"/>
                    <a:pt x="460945" y="873538"/>
                    <a:pt x="475822" y="873538"/>
                  </a:cubicBezTo>
                  <a:close/>
                  <a:moveTo>
                    <a:pt x="206493" y="873538"/>
                  </a:moveTo>
                  <a:cubicBezTo>
                    <a:pt x="221369" y="873538"/>
                    <a:pt x="233429" y="885598"/>
                    <a:pt x="233429" y="900475"/>
                  </a:cubicBezTo>
                  <a:cubicBezTo>
                    <a:pt x="233429" y="915351"/>
                    <a:pt x="221369" y="927411"/>
                    <a:pt x="206493" y="927411"/>
                  </a:cubicBezTo>
                  <a:cubicBezTo>
                    <a:pt x="191616" y="927411"/>
                    <a:pt x="179556" y="915351"/>
                    <a:pt x="179556" y="900475"/>
                  </a:cubicBezTo>
                  <a:cubicBezTo>
                    <a:pt x="179556" y="885598"/>
                    <a:pt x="191616" y="873538"/>
                    <a:pt x="206493" y="873538"/>
                  </a:cubicBezTo>
                  <a:close/>
                  <a:moveTo>
                    <a:pt x="116710" y="873538"/>
                  </a:moveTo>
                  <a:cubicBezTo>
                    <a:pt x="131586" y="873538"/>
                    <a:pt x="143646" y="885598"/>
                    <a:pt x="143646" y="900475"/>
                  </a:cubicBezTo>
                  <a:cubicBezTo>
                    <a:pt x="143646" y="915351"/>
                    <a:pt x="131586" y="927411"/>
                    <a:pt x="116710" y="927411"/>
                  </a:cubicBezTo>
                  <a:cubicBezTo>
                    <a:pt x="101833" y="927411"/>
                    <a:pt x="89773" y="915351"/>
                    <a:pt x="89773" y="900475"/>
                  </a:cubicBezTo>
                  <a:cubicBezTo>
                    <a:pt x="89773" y="885598"/>
                    <a:pt x="101833" y="873538"/>
                    <a:pt x="116710" y="873538"/>
                  </a:cubicBezTo>
                  <a:close/>
                  <a:moveTo>
                    <a:pt x="26937" y="873538"/>
                  </a:moveTo>
                  <a:cubicBezTo>
                    <a:pt x="41813" y="873538"/>
                    <a:pt x="53873" y="885598"/>
                    <a:pt x="53873" y="900475"/>
                  </a:cubicBezTo>
                  <a:cubicBezTo>
                    <a:pt x="53873" y="915351"/>
                    <a:pt x="41813" y="927411"/>
                    <a:pt x="26937" y="927411"/>
                  </a:cubicBezTo>
                  <a:cubicBezTo>
                    <a:pt x="12060" y="927411"/>
                    <a:pt x="0" y="915351"/>
                    <a:pt x="0" y="900475"/>
                  </a:cubicBezTo>
                  <a:cubicBezTo>
                    <a:pt x="0" y="885598"/>
                    <a:pt x="12060" y="873538"/>
                    <a:pt x="26937" y="873538"/>
                  </a:cubicBezTo>
                  <a:close/>
                  <a:moveTo>
                    <a:pt x="879815" y="829866"/>
                  </a:moveTo>
                  <a:cubicBezTo>
                    <a:pt x="894018" y="829866"/>
                    <a:pt x="905532" y="841380"/>
                    <a:pt x="905532" y="855583"/>
                  </a:cubicBezTo>
                  <a:cubicBezTo>
                    <a:pt x="905532" y="869787"/>
                    <a:pt x="894018" y="881301"/>
                    <a:pt x="879815" y="881301"/>
                  </a:cubicBezTo>
                  <a:cubicBezTo>
                    <a:pt x="865611" y="881301"/>
                    <a:pt x="854097" y="869787"/>
                    <a:pt x="854097" y="855583"/>
                  </a:cubicBezTo>
                  <a:cubicBezTo>
                    <a:pt x="854097" y="841380"/>
                    <a:pt x="865611" y="829866"/>
                    <a:pt x="879815" y="829866"/>
                  </a:cubicBezTo>
                  <a:close/>
                  <a:moveTo>
                    <a:pt x="790033" y="829866"/>
                  </a:moveTo>
                  <a:cubicBezTo>
                    <a:pt x="804236" y="829866"/>
                    <a:pt x="815750" y="841380"/>
                    <a:pt x="815750" y="855583"/>
                  </a:cubicBezTo>
                  <a:cubicBezTo>
                    <a:pt x="815750" y="869787"/>
                    <a:pt x="804236" y="881301"/>
                    <a:pt x="790033" y="881301"/>
                  </a:cubicBezTo>
                  <a:cubicBezTo>
                    <a:pt x="775829" y="881301"/>
                    <a:pt x="764315" y="869787"/>
                    <a:pt x="764315" y="855583"/>
                  </a:cubicBezTo>
                  <a:cubicBezTo>
                    <a:pt x="764315" y="841380"/>
                    <a:pt x="775829" y="829866"/>
                    <a:pt x="790033" y="829866"/>
                  </a:cubicBezTo>
                  <a:close/>
                  <a:moveTo>
                    <a:pt x="700269" y="829866"/>
                  </a:moveTo>
                  <a:cubicBezTo>
                    <a:pt x="714472" y="829866"/>
                    <a:pt x="725986" y="841380"/>
                    <a:pt x="725986" y="855583"/>
                  </a:cubicBezTo>
                  <a:cubicBezTo>
                    <a:pt x="725986" y="869787"/>
                    <a:pt x="714472" y="881301"/>
                    <a:pt x="700269" y="881301"/>
                  </a:cubicBezTo>
                  <a:cubicBezTo>
                    <a:pt x="686065" y="881301"/>
                    <a:pt x="674551" y="869787"/>
                    <a:pt x="674551" y="855583"/>
                  </a:cubicBezTo>
                  <a:cubicBezTo>
                    <a:pt x="674551" y="841380"/>
                    <a:pt x="686065" y="829866"/>
                    <a:pt x="700269" y="829866"/>
                  </a:cubicBezTo>
                  <a:close/>
                  <a:moveTo>
                    <a:pt x="610486" y="829866"/>
                  </a:moveTo>
                  <a:cubicBezTo>
                    <a:pt x="624689" y="829866"/>
                    <a:pt x="636203" y="841380"/>
                    <a:pt x="636203" y="855583"/>
                  </a:cubicBezTo>
                  <a:cubicBezTo>
                    <a:pt x="636203" y="869787"/>
                    <a:pt x="624689" y="881301"/>
                    <a:pt x="610486" y="881301"/>
                  </a:cubicBezTo>
                  <a:cubicBezTo>
                    <a:pt x="596282" y="881301"/>
                    <a:pt x="584768" y="869787"/>
                    <a:pt x="584768" y="855583"/>
                  </a:cubicBezTo>
                  <a:cubicBezTo>
                    <a:pt x="584768" y="841380"/>
                    <a:pt x="596282" y="829866"/>
                    <a:pt x="610486" y="829866"/>
                  </a:cubicBezTo>
                  <a:close/>
                  <a:moveTo>
                    <a:pt x="520703" y="829866"/>
                  </a:moveTo>
                  <a:cubicBezTo>
                    <a:pt x="534907" y="829866"/>
                    <a:pt x="546421" y="841380"/>
                    <a:pt x="546421" y="855583"/>
                  </a:cubicBezTo>
                  <a:cubicBezTo>
                    <a:pt x="546421" y="869787"/>
                    <a:pt x="534907" y="881301"/>
                    <a:pt x="520703" y="881301"/>
                  </a:cubicBezTo>
                  <a:cubicBezTo>
                    <a:pt x="506500" y="881301"/>
                    <a:pt x="494986" y="869787"/>
                    <a:pt x="494986" y="855583"/>
                  </a:cubicBezTo>
                  <a:cubicBezTo>
                    <a:pt x="494986" y="841380"/>
                    <a:pt x="506500" y="829866"/>
                    <a:pt x="520703" y="829866"/>
                  </a:cubicBezTo>
                  <a:close/>
                  <a:moveTo>
                    <a:pt x="430931" y="829866"/>
                  </a:moveTo>
                  <a:cubicBezTo>
                    <a:pt x="445134" y="829866"/>
                    <a:pt x="456648" y="841380"/>
                    <a:pt x="456648" y="855583"/>
                  </a:cubicBezTo>
                  <a:cubicBezTo>
                    <a:pt x="456648" y="869787"/>
                    <a:pt x="445134" y="881301"/>
                    <a:pt x="430931" y="881301"/>
                  </a:cubicBezTo>
                  <a:cubicBezTo>
                    <a:pt x="416727" y="881301"/>
                    <a:pt x="405213" y="869787"/>
                    <a:pt x="405213" y="855583"/>
                  </a:cubicBezTo>
                  <a:cubicBezTo>
                    <a:pt x="405213" y="841380"/>
                    <a:pt x="416727" y="829866"/>
                    <a:pt x="430931" y="829866"/>
                  </a:cubicBezTo>
                  <a:close/>
                  <a:moveTo>
                    <a:pt x="341156" y="829866"/>
                  </a:moveTo>
                  <a:cubicBezTo>
                    <a:pt x="355360" y="829866"/>
                    <a:pt x="366874" y="841380"/>
                    <a:pt x="366874" y="855583"/>
                  </a:cubicBezTo>
                  <a:cubicBezTo>
                    <a:pt x="366874" y="869787"/>
                    <a:pt x="355360" y="881301"/>
                    <a:pt x="341156" y="881301"/>
                  </a:cubicBezTo>
                  <a:cubicBezTo>
                    <a:pt x="326953" y="881301"/>
                    <a:pt x="315439" y="869787"/>
                    <a:pt x="315439" y="855583"/>
                  </a:cubicBezTo>
                  <a:cubicBezTo>
                    <a:pt x="315439" y="841380"/>
                    <a:pt x="326953" y="829866"/>
                    <a:pt x="341156" y="829866"/>
                  </a:cubicBezTo>
                  <a:close/>
                  <a:moveTo>
                    <a:pt x="251374" y="829866"/>
                  </a:moveTo>
                  <a:cubicBezTo>
                    <a:pt x="265578" y="829866"/>
                    <a:pt x="277092" y="841380"/>
                    <a:pt x="277092" y="855583"/>
                  </a:cubicBezTo>
                  <a:cubicBezTo>
                    <a:pt x="277092" y="869787"/>
                    <a:pt x="265578" y="881301"/>
                    <a:pt x="251374" y="881301"/>
                  </a:cubicBezTo>
                  <a:cubicBezTo>
                    <a:pt x="237171" y="881301"/>
                    <a:pt x="225657" y="869787"/>
                    <a:pt x="225657" y="855583"/>
                  </a:cubicBezTo>
                  <a:cubicBezTo>
                    <a:pt x="225657" y="841380"/>
                    <a:pt x="237171" y="829866"/>
                    <a:pt x="251374" y="829866"/>
                  </a:cubicBezTo>
                  <a:close/>
                  <a:moveTo>
                    <a:pt x="161601" y="829866"/>
                  </a:moveTo>
                  <a:cubicBezTo>
                    <a:pt x="175805" y="829866"/>
                    <a:pt x="187319" y="841380"/>
                    <a:pt x="187319" y="855583"/>
                  </a:cubicBezTo>
                  <a:cubicBezTo>
                    <a:pt x="187319" y="869787"/>
                    <a:pt x="175805" y="881301"/>
                    <a:pt x="161601" y="881301"/>
                  </a:cubicBezTo>
                  <a:cubicBezTo>
                    <a:pt x="147398" y="881301"/>
                    <a:pt x="135884" y="869787"/>
                    <a:pt x="135884" y="855583"/>
                  </a:cubicBezTo>
                  <a:cubicBezTo>
                    <a:pt x="135884" y="841380"/>
                    <a:pt x="147398" y="829866"/>
                    <a:pt x="161601" y="829866"/>
                  </a:cubicBezTo>
                  <a:close/>
                  <a:moveTo>
                    <a:pt x="71819" y="829866"/>
                  </a:moveTo>
                  <a:cubicBezTo>
                    <a:pt x="86022" y="829866"/>
                    <a:pt x="97536" y="841380"/>
                    <a:pt x="97536" y="855583"/>
                  </a:cubicBezTo>
                  <a:cubicBezTo>
                    <a:pt x="97536" y="869787"/>
                    <a:pt x="86022" y="881301"/>
                    <a:pt x="71819" y="881301"/>
                  </a:cubicBezTo>
                  <a:cubicBezTo>
                    <a:pt x="57615" y="881301"/>
                    <a:pt x="46101" y="869787"/>
                    <a:pt x="46101" y="855583"/>
                  </a:cubicBezTo>
                  <a:cubicBezTo>
                    <a:pt x="46101" y="841380"/>
                    <a:pt x="57615" y="829866"/>
                    <a:pt x="71819" y="829866"/>
                  </a:cubicBezTo>
                  <a:close/>
                  <a:moveTo>
                    <a:pt x="924697" y="786184"/>
                  </a:moveTo>
                  <a:cubicBezTo>
                    <a:pt x="938232" y="786184"/>
                    <a:pt x="949205" y="797157"/>
                    <a:pt x="949205" y="810692"/>
                  </a:cubicBezTo>
                  <a:cubicBezTo>
                    <a:pt x="949205" y="824227"/>
                    <a:pt x="938232" y="835200"/>
                    <a:pt x="924697" y="835200"/>
                  </a:cubicBezTo>
                  <a:cubicBezTo>
                    <a:pt x="911162" y="835200"/>
                    <a:pt x="900189" y="824227"/>
                    <a:pt x="900189" y="810692"/>
                  </a:cubicBezTo>
                  <a:cubicBezTo>
                    <a:pt x="900189" y="797157"/>
                    <a:pt x="911162" y="786184"/>
                    <a:pt x="924697" y="786184"/>
                  </a:cubicBezTo>
                  <a:close/>
                  <a:moveTo>
                    <a:pt x="834924" y="786184"/>
                  </a:moveTo>
                  <a:cubicBezTo>
                    <a:pt x="848459" y="786184"/>
                    <a:pt x="859432" y="797157"/>
                    <a:pt x="859432" y="810692"/>
                  </a:cubicBezTo>
                  <a:cubicBezTo>
                    <a:pt x="859432" y="824227"/>
                    <a:pt x="848459" y="835200"/>
                    <a:pt x="834924" y="835200"/>
                  </a:cubicBezTo>
                  <a:cubicBezTo>
                    <a:pt x="821389" y="835200"/>
                    <a:pt x="810416" y="824227"/>
                    <a:pt x="810416" y="810692"/>
                  </a:cubicBezTo>
                  <a:cubicBezTo>
                    <a:pt x="810416" y="797157"/>
                    <a:pt x="821389" y="786184"/>
                    <a:pt x="834924" y="786184"/>
                  </a:cubicBezTo>
                  <a:close/>
                  <a:moveTo>
                    <a:pt x="745150" y="786184"/>
                  </a:moveTo>
                  <a:cubicBezTo>
                    <a:pt x="758685" y="786184"/>
                    <a:pt x="769658" y="797157"/>
                    <a:pt x="769658" y="810692"/>
                  </a:cubicBezTo>
                  <a:cubicBezTo>
                    <a:pt x="769658" y="824227"/>
                    <a:pt x="758685" y="835200"/>
                    <a:pt x="745150" y="835200"/>
                  </a:cubicBezTo>
                  <a:cubicBezTo>
                    <a:pt x="731615" y="835200"/>
                    <a:pt x="720642" y="824227"/>
                    <a:pt x="720642" y="810692"/>
                  </a:cubicBezTo>
                  <a:cubicBezTo>
                    <a:pt x="720642" y="797157"/>
                    <a:pt x="731615" y="786184"/>
                    <a:pt x="745150" y="786184"/>
                  </a:cubicBezTo>
                  <a:close/>
                  <a:moveTo>
                    <a:pt x="655377" y="786184"/>
                  </a:moveTo>
                  <a:cubicBezTo>
                    <a:pt x="668912" y="786184"/>
                    <a:pt x="679885" y="797157"/>
                    <a:pt x="679885" y="810692"/>
                  </a:cubicBezTo>
                  <a:cubicBezTo>
                    <a:pt x="679885" y="824227"/>
                    <a:pt x="668912" y="835200"/>
                    <a:pt x="655377" y="835200"/>
                  </a:cubicBezTo>
                  <a:cubicBezTo>
                    <a:pt x="641842" y="835200"/>
                    <a:pt x="630869" y="824227"/>
                    <a:pt x="630869" y="810692"/>
                  </a:cubicBezTo>
                  <a:cubicBezTo>
                    <a:pt x="630869" y="797157"/>
                    <a:pt x="641842" y="786184"/>
                    <a:pt x="655377" y="786184"/>
                  </a:cubicBezTo>
                  <a:close/>
                  <a:moveTo>
                    <a:pt x="565595" y="786184"/>
                  </a:moveTo>
                  <a:cubicBezTo>
                    <a:pt x="579130" y="786184"/>
                    <a:pt x="590103" y="797157"/>
                    <a:pt x="590103" y="810692"/>
                  </a:cubicBezTo>
                  <a:cubicBezTo>
                    <a:pt x="590103" y="824227"/>
                    <a:pt x="579130" y="835200"/>
                    <a:pt x="565595" y="835200"/>
                  </a:cubicBezTo>
                  <a:cubicBezTo>
                    <a:pt x="552060" y="835200"/>
                    <a:pt x="541087" y="824227"/>
                    <a:pt x="541087" y="810692"/>
                  </a:cubicBezTo>
                  <a:cubicBezTo>
                    <a:pt x="541087" y="797157"/>
                    <a:pt x="552059" y="786184"/>
                    <a:pt x="565595" y="786184"/>
                  </a:cubicBezTo>
                  <a:close/>
                  <a:moveTo>
                    <a:pt x="475822" y="786184"/>
                  </a:moveTo>
                  <a:cubicBezTo>
                    <a:pt x="489357" y="786184"/>
                    <a:pt x="500330" y="797157"/>
                    <a:pt x="500330" y="810692"/>
                  </a:cubicBezTo>
                  <a:cubicBezTo>
                    <a:pt x="500330" y="824227"/>
                    <a:pt x="489357" y="835200"/>
                    <a:pt x="475822" y="835200"/>
                  </a:cubicBezTo>
                  <a:cubicBezTo>
                    <a:pt x="462287" y="835200"/>
                    <a:pt x="451314" y="824227"/>
                    <a:pt x="451314" y="810692"/>
                  </a:cubicBezTo>
                  <a:cubicBezTo>
                    <a:pt x="451314" y="797157"/>
                    <a:pt x="462286" y="786184"/>
                    <a:pt x="475822" y="786184"/>
                  </a:cubicBezTo>
                  <a:close/>
                  <a:moveTo>
                    <a:pt x="386048" y="786184"/>
                  </a:moveTo>
                  <a:cubicBezTo>
                    <a:pt x="399583" y="786184"/>
                    <a:pt x="410556" y="797157"/>
                    <a:pt x="410556" y="810692"/>
                  </a:cubicBezTo>
                  <a:cubicBezTo>
                    <a:pt x="410556" y="824227"/>
                    <a:pt x="399583" y="835200"/>
                    <a:pt x="386048" y="835200"/>
                  </a:cubicBezTo>
                  <a:cubicBezTo>
                    <a:pt x="372513" y="835200"/>
                    <a:pt x="361540" y="824227"/>
                    <a:pt x="361540" y="810692"/>
                  </a:cubicBezTo>
                  <a:cubicBezTo>
                    <a:pt x="361540" y="797157"/>
                    <a:pt x="372512" y="786184"/>
                    <a:pt x="386048" y="786184"/>
                  </a:cubicBezTo>
                  <a:close/>
                  <a:moveTo>
                    <a:pt x="296266" y="786184"/>
                  </a:moveTo>
                  <a:cubicBezTo>
                    <a:pt x="309801" y="786184"/>
                    <a:pt x="320774" y="797157"/>
                    <a:pt x="320774" y="810692"/>
                  </a:cubicBezTo>
                  <a:cubicBezTo>
                    <a:pt x="320774" y="824227"/>
                    <a:pt x="309801" y="835200"/>
                    <a:pt x="296266" y="835200"/>
                  </a:cubicBezTo>
                  <a:cubicBezTo>
                    <a:pt x="282731" y="835200"/>
                    <a:pt x="271758" y="824227"/>
                    <a:pt x="271758" y="810692"/>
                  </a:cubicBezTo>
                  <a:cubicBezTo>
                    <a:pt x="271758" y="797157"/>
                    <a:pt x="282731" y="786184"/>
                    <a:pt x="296266" y="786184"/>
                  </a:cubicBezTo>
                  <a:close/>
                  <a:moveTo>
                    <a:pt x="206483" y="786184"/>
                  </a:moveTo>
                  <a:cubicBezTo>
                    <a:pt x="220018" y="786184"/>
                    <a:pt x="230991" y="797157"/>
                    <a:pt x="230991" y="810692"/>
                  </a:cubicBezTo>
                  <a:cubicBezTo>
                    <a:pt x="230991" y="824227"/>
                    <a:pt x="220018" y="835200"/>
                    <a:pt x="206483" y="835200"/>
                  </a:cubicBezTo>
                  <a:cubicBezTo>
                    <a:pt x="192948" y="835200"/>
                    <a:pt x="181975" y="824227"/>
                    <a:pt x="181975" y="810692"/>
                  </a:cubicBezTo>
                  <a:cubicBezTo>
                    <a:pt x="181975" y="797157"/>
                    <a:pt x="192948" y="786184"/>
                    <a:pt x="206483" y="786184"/>
                  </a:cubicBezTo>
                  <a:close/>
                  <a:moveTo>
                    <a:pt x="116710" y="786184"/>
                  </a:moveTo>
                  <a:cubicBezTo>
                    <a:pt x="130245" y="786184"/>
                    <a:pt x="141218" y="797157"/>
                    <a:pt x="141218" y="810692"/>
                  </a:cubicBezTo>
                  <a:cubicBezTo>
                    <a:pt x="141218" y="824227"/>
                    <a:pt x="130245" y="835200"/>
                    <a:pt x="116710" y="835200"/>
                  </a:cubicBezTo>
                  <a:cubicBezTo>
                    <a:pt x="103175" y="835200"/>
                    <a:pt x="92202" y="824227"/>
                    <a:pt x="92202" y="810692"/>
                  </a:cubicBezTo>
                  <a:cubicBezTo>
                    <a:pt x="92202" y="797157"/>
                    <a:pt x="103175" y="786184"/>
                    <a:pt x="116710" y="786184"/>
                  </a:cubicBezTo>
                  <a:close/>
                  <a:moveTo>
                    <a:pt x="26937" y="786184"/>
                  </a:moveTo>
                  <a:cubicBezTo>
                    <a:pt x="40472" y="786184"/>
                    <a:pt x="51445" y="797157"/>
                    <a:pt x="51445" y="810692"/>
                  </a:cubicBezTo>
                  <a:cubicBezTo>
                    <a:pt x="51445" y="824227"/>
                    <a:pt x="40472" y="835200"/>
                    <a:pt x="26937" y="835200"/>
                  </a:cubicBezTo>
                  <a:cubicBezTo>
                    <a:pt x="13402" y="835200"/>
                    <a:pt x="2429" y="824227"/>
                    <a:pt x="2429" y="810692"/>
                  </a:cubicBezTo>
                  <a:cubicBezTo>
                    <a:pt x="2429" y="797157"/>
                    <a:pt x="13402" y="786184"/>
                    <a:pt x="26937" y="786184"/>
                  </a:cubicBezTo>
                  <a:close/>
                  <a:moveTo>
                    <a:pt x="879815" y="742503"/>
                  </a:moveTo>
                  <a:cubicBezTo>
                    <a:pt x="892682" y="742503"/>
                    <a:pt x="903113" y="752934"/>
                    <a:pt x="903113" y="765801"/>
                  </a:cubicBezTo>
                  <a:cubicBezTo>
                    <a:pt x="903113" y="778668"/>
                    <a:pt x="892682" y="789099"/>
                    <a:pt x="879815" y="789099"/>
                  </a:cubicBezTo>
                  <a:cubicBezTo>
                    <a:pt x="866948" y="789099"/>
                    <a:pt x="856517" y="778668"/>
                    <a:pt x="856517" y="765801"/>
                  </a:cubicBezTo>
                  <a:cubicBezTo>
                    <a:pt x="856517" y="752934"/>
                    <a:pt x="866948" y="742503"/>
                    <a:pt x="879815" y="742503"/>
                  </a:cubicBezTo>
                  <a:close/>
                  <a:moveTo>
                    <a:pt x="790041" y="742503"/>
                  </a:moveTo>
                  <a:cubicBezTo>
                    <a:pt x="802908" y="742503"/>
                    <a:pt x="813339" y="752934"/>
                    <a:pt x="813339" y="765801"/>
                  </a:cubicBezTo>
                  <a:cubicBezTo>
                    <a:pt x="813339" y="778668"/>
                    <a:pt x="802908" y="789099"/>
                    <a:pt x="790041" y="789099"/>
                  </a:cubicBezTo>
                  <a:cubicBezTo>
                    <a:pt x="777174" y="789099"/>
                    <a:pt x="766743" y="778668"/>
                    <a:pt x="766743" y="765801"/>
                  </a:cubicBezTo>
                  <a:cubicBezTo>
                    <a:pt x="766743" y="752934"/>
                    <a:pt x="777174" y="742503"/>
                    <a:pt x="790041" y="742503"/>
                  </a:cubicBezTo>
                  <a:close/>
                  <a:moveTo>
                    <a:pt x="700259" y="742503"/>
                  </a:moveTo>
                  <a:cubicBezTo>
                    <a:pt x="713126" y="742503"/>
                    <a:pt x="723557" y="752934"/>
                    <a:pt x="723557" y="765801"/>
                  </a:cubicBezTo>
                  <a:cubicBezTo>
                    <a:pt x="723557" y="778668"/>
                    <a:pt x="713126" y="789099"/>
                    <a:pt x="700259" y="789099"/>
                  </a:cubicBezTo>
                  <a:cubicBezTo>
                    <a:pt x="687392" y="789099"/>
                    <a:pt x="676961" y="778668"/>
                    <a:pt x="676961" y="765801"/>
                  </a:cubicBezTo>
                  <a:cubicBezTo>
                    <a:pt x="676961" y="752934"/>
                    <a:pt x="687392" y="742503"/>
                    <a:pt x="700259" y="742503"/>
                  </a:cubicBezTo>
                  <a:close/>
                  <a:moveTo>
                    <a:pt x="610486" y="742503"/>
                  </a:moveTo>
                  <a:cubicBezTo>
                    <a:pt x="623353" y="742503"/>
                    <a:pt x="633784" y="752934"/>
                    <a:pt x="633784" y="765801"/>
                  </a:cubicBezTo>
                  <a:cubicBezTo>
                    <a:pt x="633784" y="778668"/>
                    <a:pt x="623353" y="789099"/>
                    <a:pt x="610486" y="789099"/>
                  </a:cubicBezTo>
                  <a:cubicBezTo>
                    <a:pt x="597619" y="789099"/>
                    <a:pt x="587188" y="778668"/>
                    <a:pt x="587188" y="765801"/>
                  </a:cubicBezTo>
                  <a:cubicBezTo>
                    <a:pt x="587188" y="752934"/>
                    <a:pt x="597619" y="742503"/>
                    <a:pt x="610486" y="742503"/>
                  </a:cubicBezTo>
                  <a:close/>
                  <a:moveTo>
                    <a:pt x="520703" y="742503"/>
                  </a:moveTo>
                  <a:cubicBezTo>
                    <a:pt x="533570" y="742503"/>
                    <a:pt x="544001" y="752934"/>
                    <a:pt x="544001" y="765801"/>
                  </a:cubicBezTo>
                  <a:cubicBezTo>
                    <a:pt x="544001" y="778668"/>
                    <a:pt x="533570" y="789099"/>
                    <a:pt x="520703" y="789099"/>
                  </a:cubicBezTo>
                  <a:cubicBezTo>
                    <a:pt x="507836" y="789099"/>
                    <a:pt x="497405" y="778668"/>
                    <a:pt x="497405" y="765801"/>
                  </a:cubicBezTo>
                  <a:cubicBezTo>
                    <a:pt x="497405" y="752934"/>
                    <a:pt x="507836" y="742503"/>
                    <a:pt x="520703" y="742503"/>
                  </a:cubicBezTo>
                  <a:close/>
                  <a:moveTo>
                    <a:pt x="430930" y="742503"/>
                  </a:moveTo>
                  <a:cubicBezTo>
                    <a:pt x="443797" y="742503"/>
                    <a:pt x="454228" y="752934"/>
                    <a:pt x="454228" y="765801"/>
                  </a:cubicBezTo>
                  <a:cubicBezTo>
                    <a:pt x="454228" y="778668"/>
                    <a:pt x="443797" y="789099"/>
                    <a:pt x="430930" y="789099"/>
                  </a:cubicBezTo>
                  <a:cubicBezTo>
                    <a:pt x="418063" y="789099"/>
                    <a:pt x="407632" y="778668"/>
                    <a:pt x="407632" y="765801"/>
                  </a:cubicBezTo>
                  <a:cubicBezTo>
                    <a:pt x="407632" y="752934"/>
                    <a:pt x="418063" y="742503"/>
                    <a:pt x="430930" y="742503"/>
                  </a:cubicBezTo>
                  <a:close/>
                  <a:moveTo>
                    <a:pt x="341157" y="742503"/>
                  </a:moveTo>
                  <a:cubicBezTo>
                    <a:pt x="354024" y="742503"/>
                    <a:pt x="364455" y="752934"/>
                    <a:pt x="364455" y="765801"/>
                  </a:cubicBezTo>
                  <a:cubicBezTo>
                    <a:pt x="364455" y="778668"/>
                    <a:pt x="354024" y="789099"/>
                    <a:pt x="341157" y="789099"/>
                  </a:cubicBezTo>
                  <a:cubicBezTo>
                    <a:pt x="328290" y="789099"/>
                    <a:pt x="317859" y="778668"/>
                    <a:pt x="317859" y="765801"/>
                  </a:cubicBezTo>
                  <a:cubicBezTo>
                    <a:pt x="317859" y="752934"/>
                    <a:pt x="328290" y="742503"/>
                    <a:pt x="341157" y="742503"/>
                  </a:cubicBezTo>
                  <a:close/>
                  <a:moveTo>
                    <a:pt x="251384" y="742503"/>
                  </a:moveTo>
                  <a:cubicBezTo>
                    <a:pt x="264251" y="742503"/>
                    <a:pt x="274682" y="752934"/>
                    <a:pt x="274682" y="765801"/>
                  </a:cubicBezTo>
                  <a:cubicBezTo>
                    <a:pt x="274682" y="778668"/>
                    <a:pt x="264251" y="789099"/>
                    <a:pt x="251384" y="789099"/>
                  </a:cubicBezTo>
                  <a:cubicBezTo>
                    <a:pt x="238517" y="789099"/>
                    <a:pt x="228086" y="778668"/>
                    <a:pt x="228086" y="765801"/>
                  </a:cubicBezTo>
                  <a:cubicBezTo>
                    <a:pt x="228086" y="752934"/>
                    <a:pt x="238517" y="742503"/>
                    <a:pt x="251384" y="742503"/>
                  </a:cubicBezTo>
                  <a:close/>
                  <a:moveTo>
                    <a:pt x="161601" y="742503"/>
                  </a:moveTo>
                  <a:cubicBezTo>
                    <a:pt x="174468" y="742503"/>
                    <a:pt x="184899" y="752934"/>
                    <a:pt x="184899" y="765801"/>
                  </a:cubicBezTo>
                  <a:cubicBezTo>
                    <a:pt x="184899" y="778668"/>
                    <a:pt x="174468" y="789099"/>
                    <a:pt x="161601" y="789099"/>
                  </a:cubicBezTo>
                  <a:cubicBezTo>
                    <a:pt x="148734" y="789099"/>
                    <a:pt x="138303" y="778668"/>
                    <a:pt x="138303" y="765801"/>
                  </a:cubicBezTo>
                  <a:cubicBezTo>
                    <a:pt x="138303" y="752934"/>
                    <a:pt x="148734" y="742503"/>
                    <a:pt x="161601" y="742503"/>
                  </a:cubicBezTo>
                  <a:close/>
                  <a:moveTo>
                    <a:pt x="71828" y="742503"/>
                  </a:moveTo>
                  <a:cubicBezTo>
                    <a:pt x="84695" y="742503"/>
                    <a:pt x="95126" y="752934"/>
                    <a:pt x="95126" y="765801"/>
                  </a:cubicBezTo>
                  <a:cubicBezTo>
                    <a:pt x="95126" y="778668"/>
                    <a:pt x="84695" y="789099"/>
                    <a:pt x="71828" y="789099"/>
                  </a:cubicBezTo>
                  <a:cubicBezTo>
                    <a:pt x="58961" y="789099"/>
                    <a:pt x="48530" y="778668"/>
                    <a:pt x="48530" y="765801"/>
                  </a:cubicBezTo>
                  <a:cubicBezTo>
                    <a:pt x="48530" y="752934"/>
                    <a:pt x="58961" y="742503"/>
                    <a:pt x="71828" y="742503"/>
                  </a:cubicBezTo>
                  <a:close/>
                  <a:moveTo>
                    <a:pt x="296266" y="698831"/>
                  </a:moveTo>
                  <a:cubicBezTo>
                    <a:pt x="308460" y="698831"/>
                    <a:pt x="318345" y="708716"/>
                    <a:pt x="318345" y="720910"/>
                  </a:cubicBezTo>
                  <a:cubicBezTo>
                    <a:pt x="318345" y="733104"/>
                    <a:pt x="308460" y="742989"/>
                    <a:pt x="296266" y="742989"/>
                  </a:cubicBezTo>
                  <a:cubicBezTo>
                    <a:pt x="284072" y="742989"/>
                    <a:pt x="274187" y="733104"/>
                    <a:pt x="274187" y="720910"/>
                  </a:cubicBezTo>
                  <a:cubicBezTo>
                    <a:pt x="274187" y="708716"/>
                    <a:pt x="284072" y="698831"/>
                    <a:pt x="296266" y="698831"/>
                  </a:cubicBezTo>
                  <a:close/>
                  <a:moveTo>
                    <a:pt x="924696" y="698821"/>
                  </a:moveTo>
                  <a:cubicBezTo>
                    <a:pt x="936896" y="698821"/>
                    <a:pt x="946785" y="708710"/>
                    <a:pt x="946785" y="720909"/>
                  </a:cubicBezTo>
                  <a:cubicBezTo>
                    <a:pt x="946785" y="733109"/>
                    <a:pt x="936896" y="742998"/>
                    <a:pt x="924696" y="742998"/>
                  </a:cubicBezTo>
                  <a:cubicBezTo>
                    <a:pt x="912497" y="742998"/>
                    <a:pt x="902608" y="733109"/>
                    <a:pt x="902608" y="720909"/>
                  </a:cubicBezTo>
                  <a:cubicBezTo>
                    <a:pt x="902608" y="708710"/>
                    <a:pt x="912497" y="698821"/>
                    <a:pt x="924696" y="698821"/>
                  </a:cubicBezTo>
                  <a:close/>
                  <a:moveTo>
                    <a:pt x="834923" y="698821"/>
                  </a:moveTo>
                  <a:cubicBezTo>
                    <a:pt x="847123" y="698821"/>
                    <a:pt x="857012" y="708710"/>
                    <a:pt x="857012" y="720909"/>
                  </a:cubicBezTo>
                  <a:cubicBezTo>
                    <a:pt x="857012" y="733109"/>
                    <a:pt x="847123" y="742998"/>
                    <a:pt x="834923" y="742998"/>
                  </a:cubicBezTo>
                  <a:cubicBezTo>
                    <a:pt x="822724" y="742998"/>
                    <a:pt x="812835" y="733109"/>
                    <a:pt x="812835" y="720909"/>
                  </a:cubicBezTo>
                  <a:cubicBezTo>
                    <a:pt x="812835" y="708710"/>
                    <a:pt x="822724" y="698821"/>
                    <a:pt x="834923" y="698821"/>
                  </a:cubicBezTo>
                  <a:close/>
                  <a:moveTo>
                    <a:pt x="745151" y="698821"/>
                  </a:moveTo>
                  <a:cubicBezTo>
                    <a:pt x="757350" y="698821"/>
                    <a:pt x="767239" y="708710"/>
                    <a:pt x="767239" y="720909"/>
                  </a:cubicBezTo>
                  <a:cubicBezTo>
                    <a:pt x="767239" y="733109"/>
                    <a:pt x="757350" y="742998"/>
                    <a:pt x="745151" y="742998"/>
                  </a:cubicBezTo>
                  <a:cubicBezTo>
                    <a:pt x="732951" y="742998"/>
                    <a:pt x="723062" y="733109"/>
                    <a:pt x="723062" y="720909"/>
                  </a:cubicBezTo>
                  <a:cubicBezTo>
                    <a:pt x="723062" y="708710"/>
                    <a:pt x="732951" y="698821"/>
                    <a:pt x="745151" y="698821"/>
                  </a:cubicBezTo>
                  <a:close/>
                  <a:moveTo>
                    <a:pt x="655367" y="698821"/>
                  </a:moveTo>
                  <a:cubicBezTo>
                    <a:pt x="667567" y="698821"/>
                    <a:pt x="677456" y="708710"/>
                    <a:pt x="677456" y="720909"/>
                  </a:cubicBezTo>
                  <a:cubicBezTo>
                    <a:pt x="677456" y="733109"/>
                    <a:pt x="667567" y="742998"/>
                    <a:pt x="655367" y="742998"/>
                  </a:cubicBezTo>
                  <a:cubicBezTo>
                    <a:pt x="643168" y="742998"/>
                    <a:pt x="633279" y="733109"/>
                    <a:pt x="633279" y="720909"/>
                  </a:cubicBezTo>
                  <a:cubicBezTo>
                    <a:pt x="633279" y="708710"/>
                    <a:pt x="643168" y="698821"/>
                    <a:pt x="655367" y="698821"/>
                  </a:cubicBezTo>
                  <a:close/>
                  <a:moveTo>
                    <a:pt x="565604" y="698821"/>
                  </a:moveTo>
                  <a:cubicBezTo>
                    <a:pt x="577804" y="698821"/>
                    <a:pt x="587693" y="708710"/>
                    <a:pt x="587693" y="720909"/>
                  </a:cubicBezTo>
                  <a:cubicBezTo>
                    <a:pt x="587693" y="733109"/>
                    <a:pt x="577804" y="742998"/>
                    <a:pt x="565604" y="742998"/>
                  </a:cubicBezTo>
                  <a:cubicBezTo>
                    <a:pt x="553405" y="742998"/>
                    <a:pt x="543516" y="733109"/>
                    <a:pt x="543516" y="720909"/>
                  </a:cubicBezTo>
                  <a:cubicBezTo>
                    <a:pt x="543516" y="708710"/>
                    <a:pt x="553405" y="698821"/>
                    <a:pt x="565604" y="698821"/>
                  </a:cubicBezTo>
                  <a:close/>
                  <a:moveTo>
                    <a:pt x="475821" y="698821"/>
                  </a:moveTo>
                  <a:cubicBezTo>
                    <a:pt x="488021" y="698821"/>
                    <a:pt x="497910" y="708710"/>
                    <a:pt x="497910" y="720909"/>
                  </a:cubicBezTo>
                  <a:cubicBezTo>
                    <a:pt x="497910" y="733109"/>
                    <a:pt x="488021" y="742998"/>
                    <a:pt x="475821" y="742998"/>
                  </a:cubicBezTo>
                  <a:cubicBezTo>
                    <a:pt x="463622" y="742998"/>
                    <a:pt x="453733" y="733109"/>
                    <a:pt x="453733" y="720909"/>
                  </a:cubicBezTo>
                  <a:cubicBezTo>
                    <a:pt x="453733" y="708710"/>
                    <a:pt x="463622" y="698821"/>
                    <a:pt x="475821" y="698821"/>
                  </a:cubicBezTo>
                  <a:close/>
                  <a:moveTo>
                    <a:pt x="386038" y="698821"/>
                  </a:moveTo>
                  <a:cubicBezTo>
                    <a:pt x="398238" y="698821"/>
                    <a:pt x="408127" y="708710"/>
                    <a:pt x="408127" y="720909"/>
                  </a:cubicBezTo>
                  <a:cubicBezTo>
                    <a:pt x="408127" y="733109"/>
                    <a:pt x="398238" y="742998"/>
                    <a:pt x="386038" y="742998"/>
                  </a:cubicBezTo>
                  <a:cubicBezTo>
                    <a:pt x="373839" y="742998"/>
                    <a:pt x="363950" y="733109"/>
                    <a:pt x="363950" y="720909"/>
                  </a:cubicBezTo>
                  <a:cubicBezTo>
                    <a:pt x="363950" y="708710"/>
                    <a:pt x="373839" y="698821"/>
                    <a:pt x="386038" y="698821"/>
                  </a:cubicBezTo>
                  <a:close/>
                  <a:moveTo>
                    <a:pt x="206492" y="698821"/>
                  </a:moveTo>
                  <a:cubicBezTo>
                    <a:pt x="218692" y="698821"/>
                    <a:pt x="228581" y="708710"/>
                    <a:pt x="228581" y="720909"/>
                  </a:cubicBezTo>
                  <a:cubicBezTo>
                    <a:pt x="228581" y="733109"/>
                    <a:pt x="218692" y="742998"/>
                    <a:pt x="206492" y="742998"/>
                  </a:cubicBezTo>
                  <a:cubicBezTo>
                    <a:pt x="194293" y="742998"/>
                    <a:pt x="184404" y="733109"/>
                    <a:pt x="184404" y="720909"/>
                  </a:cubicBezTo>
                  <a:cubicBezTo>
                    <a:pt x="184404" y="708710"/>
                    <a:pt x="194293" y="698821"/>
                    <a:pt x="206492" y="698821"/>
                  </a:cubicBezTo>
                  <a:close/>
                  <a:moveTo>
                    <a:pt x="116719" y="698821"/>
                  </a:moveTo>
                  <a:cubicBezTo>
                    <a:pt x="128919" y="698821"/>
                    <a:pt x="138808" y="708710"/>
                    <a:pt x="138808" y="720909"/>
                  </a:cubicBezTo>
                  <a:cubicBezTo>
                    <a:pt x="138808" y="733109"/>
                    <a:pt x="128919" y="742998"/>
                    <a:pt x="116719" y="742998"/>
                  </a:cubicBezTo>
                  <a:cubicBezTo>
                    <a:pt x="104520" y="742998"/>
                    <a:pt x="94631" y="733109"/>
                    <a:pt x="94631" y="720909"/>
                  </a:cubicBezTo>
                  <a:cubicBezTo>
                    <a:pt x="94631" y="708710"/>
                    <a:pt x="104520" y="698821"/>
                    <a:pt x="116719" y="698821"/>
                  </a:cubicBezTo>
                  <a:close/>
                  <a:moveTo>
                    <a:pt x="26936" y="698821"/>
                  </a:moveTo>
                  <a:cubicBezTo>
                    <a:pt x="39136" y="698821"/>
                    <a:pt x="49025" y="708710"/>
                    <a:pt x="49025" y="720909"/>
                  </a:cubicBezTo>
                  <a:cubicBezTo>
                    <a:pt x="49025" y="733109"/>
                    <a:pt x="39136" y="742998"/>
                    <a:pt x="26936" y="742998"/>
                  </a:cubicBezTo>
                  <a:cubicBezTo>
                    <a:pt x="14737" y="742998"/>
                    <a:pt x="4848" y="733109"/>
                    <a:pt x="4848" y="720909"/>
                  </a:cubicBezTo>
                  <a:cubicBezTo>
                    <a:pt x="4848" y="708710"/>
                    <a:pt x="14737" y="698821"/>
                    <a:pt x="26936" y="698821"/>
                  </a:cubicBezTo>
                  <a:close/>
                  <a:moveTo>
                    <a:pt x="879814" y="655158"/>
                  </a:moveTo>
                  <a:cubicBezTo>
                    <a:pt x="891340" y="655158"/>
                    <a:pt x="900684" y="664501"/>
                    <a:pt x="900684" y="676027"/>
                  </a:cubicBezTo>
                  <a:cubicBezTo>
                    <a:pt x="900684" y="687553"/>
                    <a:pt x="891340" y="696897"/>
                    <a:pt x="879814" y="696897"/>
                  </a:cubicBezTo>
                  <a:cubicBezTo>
                    <a:pt x="868288" y="696897"/>
                    <a:pt x="858945" y="687553"/>
                    <a:pt x="858945" y="676027"/>
                  </a:cubicBezTo>
                  <a:cubicBezTo>
                    <a:pt x="858945" y="664502"/>
                    <a:pt x="868288" y="655158"/>
                    <a:pt x="879814" y="655158"/>
                  </a:cubicBezTo>
                  <a:close/>
                  <a:moveTo>
                    <a:pt x="700259" y="655158"/>
                  </a:moveTo>
                  <a:cubicBezTo>
                    <a:pt x="711785" y="655158"/>
                    <a:pt x="721129" y="664501"/>
                    <a:pt x="721129" y="676027"/>
                  </a:cubicBezTo>
                  <a:cubicBezTo>
                    <a:pt x="721129" y="687553"/>
                    <a:pt x="711785" y="696897"/>
                    <a:pt x="700259" y="696897"/>
                  </a:cubicBezTo>
                  <a:cubicBezTo>
                    <a:pt x="688734" y="696897"/>
                    <a:pt x="679390" y="687553"/>
                    <a:pt x="679390" y="676027"/>
                  </a:cubicBezTo>
                  <a:cubicBezTo>
                    <a:pt x="679390" y="664502"/>
                    <a:pt x="688733" y="655158"/>
                    <a:pt x="700259" y="655158"/>
                  </a:cubicBezTo>
                  <a:close/>
                  <a:moveTo>
                    <a:pt x="610486" y="655158"/>
                  </a:moveTo>
                  <a:cubicBezTo>
                    <a:pt x="622012" y="655158"/>
                    <a:pt x="631356" y="664501"/>
                    <a:pt x="631356" y="676027"/>
                  </a:cubicBezTo>
                  <a:cubicBezTo>
                    <a:pt x="631356" y="687553"/>
                    <a:pt x="622012" y="696897"/>
                    <a:pt x="610486" y="696897"/>
                  </a:cubicBezTo>
                  <a:cubicBezTo>
                    <a:pt x="598960" y="696897"/>
                    <a:pt x="589617" y="687553"/>
                    <a:pt x="589617" y="676027"/>
                  </a:cubicBezTo>
                  <a:cubicBezTo>
                    <a:pt x="589617" y="664502"/>
                    <a:pt x="598960" y="655158"/>
                    <a:pt x="610486" y="655158"/>
                  </a:cubicBezTo>
                  <a:close/>
                  <a:moveTo>
                    <a:pt x="430930" y="655158"/>
                  </a:moveTo>
                  <a:cubicBezTo>
                    <a:pt x="442456" y="655158"/>
                    <a:pt x="451800" y="664501"/>
                    <a:pt x="451800" y="676027"/>
                  </a:cubicBezTo>
                  <a:cubicBezTo>
                    <a:pt x="451800" y="687553"/>
                    <a:pt x="442456" y="696897"/>
                    <a:pt x="430930" y="696897"/>
                  </a:cubicBezTo>
                  <a:cubicBezTo>
                    <a:pt x="419404" y="696897"/>
                    <a:pt x="410061" y="687553"/>
                    <a:pt x="410061" y="676027"/>
                  </a:cubicBezTo>
                  <a:cubicBezTo>
                    <a:pt x="410061" y="664502"/>
                    <a:pt x="419404" y="655158"/>
                    <a:pt x="430930" y="655158"/>
                  </a:cubicBezTo>
                  <a:close/>
                  <a:moveTo>
                    <a:pt x="341157" y="655158"/>
                  </a:moveTo>
                  <a:cubicBezTo>
                    <a:pt x="352683" y="655158"/>
                    <a:pt x="362027" y="664501"/>
                    <a:pt x="362027" y="676027"/>
                  </a:cubicBezTo>
                  <a:cubicBezTo>
                    <a:pt x="362027" y="687553"/>
                    <a:pt x="352683" y="696897"/>
                    <a:pt x="341157" y="696897"/>
                  </a:cubicBezTo>
                  <a:cubicBezTo>
                    <a:pt x="329631" y="696897"/>
                    <a:pt x="320288" y="687553"/>
                    <a:pt x="320288" y="676027"/>
                  </a:cubicBezTo>
                  <a:cubicBezTo>
                    <a:pt x="320288" y="664502"/>
                    <a:pt x="329631" y="655158"/>
                    <a:pt x="341157" y="655158"/>
                  </a:cubicBezTo>
                  <a:close/>
                  <a:moveTo>
                    <a:pt x="251374" y="655158"/>
                  </a:moveTo>
                  <a:cubicBezTo>
                    <a:pt x="262900" y="655158"/>
                    <a:pt x="272244" y="664501"/>
                    <a:pt x="272244" y="676027"/>
                  </a:cubicBezTo>
                  <a:cubicBezTo>
                    <a:pt x="272244" y="687553"/>
                    <a:pt x="262900" y="696897"/>
                    <a:pt x="251374" y="696897"/>
                  </a:cubicBezTo>
                  <a:cubicBezTo>
                    <a:pt x="239848" y="696897"/>
                    <a:pt x="230505" y="687553"/>
                    <a:pt x="230505" y="676027"/>
                  </a:cubicBezTo>
                  <a:cubicBezTo>
                    <a:pt x="230505" y="664502"/>
                    <a:pt x="239848" y="655158"/>
                    <a:pt x="251374" y="655158"/>
                  </a:cubicBezTo>
                  <a:close/>
                  <a:moveTo>
                    <a:pt x="161601" y="655158"/>
                  </a:moveTo>
                  <a:cubicBezTo>
                    <a:pt x="173127" y="655158"/>
                    <a:pt x="182471" y="664501"/>
                    <a:pt x="182471" y="676027"/>
                  </a:cubicBezTo>
                  <a:cubicBezTo>
                    <a:pt x="182471" y="687553"/>
                    <a:pt x="173127" y="696897"/>
                    <a:pt x="161601" y="696897"/>
                  </a:cubicBezTo>
                  <a:cubicBezTo>
                    <a:pt x="150075" y="696897"/>
                    <a:pt x="140732" y="687553"/>
                    <a:pt x="140732" y="676027"/>
                  </a:cubicBezTo>
                  <a:cubicBezTo>
                    <a:pt x="140732" y="664502"/>
                    <a:pt x="150075" y="655158"/>
                    <a:pt x="161601" y="655158"/>
                  </a:cubicBezTo>
                  <a:close/>
                  <a:moveTo>
                    <a:pt x="71828" y="655158"/>
                  </a:moveTo>
                  <a:cubicBezTo>
                    <a:pt x="83354" y="655158"/>
                    <a:pt x="92698" y="664501"/>
                    <a:pt x="92698" y="676027"/>
                  </a:cubicBezTo>
                  <a:cubicBezTo>
                    <a:pt x="92698" y="687553"/>
                    <a:pt x="83354" y="696897"/>
                    <a:pt x="71828" y="696897"/>
                  </a:cubicBezTo>
                  <a:cubicBezTo>
                    <a:pt x="60302" y="696897"/>
                    <a:pt x="50959" y="687553"/>
                    <a:pt x="50959" y="676027"/>
                  </a:cubicBezTo>
                  <a:cubicBezTo>
                    <a:pt x="50959" y="664502"/>
                    <a:pt x="60302" y="655158"/>
                    <a:pt x="71828" y="655158"/>
                  </a:cubicBezTo>
                  <a:close/>
                  <a:moveTo>
                    <a:pt x="790042" y="655149"/>
                  </a:moveTo>
                  <a:cubicBezTo>
                    <a:pt x="801573" y="655149"/>
                    <a:pt x="810921" y="664497"/>
                    <a:pt x="810921" y="676028"/>
                  </a:cubicBezTo>
                  <a:cubicBezTo>
                    <a:pt x="810921" y="687559"/>
                    <a:pt x="801573" y="696907"/>
                    <a:pt x="790042" y="696907"/>
                  </a:cubicBezTo>
                  <a:cubicBezTo>
                    <a:pt x="778511" y="696907"/>
                    <a:pt x="769163" y="687559"/>
                    <a:pt x="769163" y="676028"/>
                  </a:cubicBezTo>
                  <a:cubicBezTo>
                    <a:pt x="769163" y="664497"/>
                    <a:pt x="778511" y="655149"/>
                    <a:pt x="790042" y="655149"/>
                  </a:cubicBezTo>
                  <a:close/>
                  <a:moveTo>
                    <a:pt x="520703" y="655149"/>
                  </a:moveTo>
                  <a:cubicBezTo>
                    <a:pt x="532234" y="655149"/>
                    <a:pt x="541582" y="664497"/>
                    <a:pt x="541582" y="676028"/>
                  </a:cubicBezTo>
                  <a:cubicBezTo>
                    <a:pt x="541582" y="687559"/>
                    <a:pt x="532234" y="696907"/>
                    <a:pt x="520703" y="696907"/>
                  </a:cubicBezTo>
                  <a:cubicBezTo>
                    <a:pt x="509172" y="696907"/>
                    <a:pt x="499824" y="687559"/>
                    <a:pt x="499824" y="676028"/>
                  </a:cubicBezTo>
                  <a:cubicBezTo>
                    <a:pt x="499824" y="664497"/>
                    <a:pt x="509172" y="655149"/>
                    <a:pt x="520703" y="655149"/>
                  </a:cubicBezTo>
                  <a:close/>
                  <a:moveTo>
                    <a:pt x="924706" y="611477"/>
                  </a:moveTo>
                  <a:cubicBezTo>
                    <a:pt x="935563" y="611477"/>
                    <a:pt x="944365" y="620279"/>
                    <a:pt x="944365" y="631137"/>
                  </a:cubicBezTo>
                  <a:cubicBezTo>
                    <a:pt x="944365" y="641994"/>
                    <a:pt x="935563" y="650796"/>
                    <a:pt x="924706" y="650796"/>
                  </a:cubicBezTo>
                  <a:cubicBezTo>
                    <a:pt x="913848" y="650796"/>
                    <a:pt x="905046" y="641994"/>
                    <a:pt x="905046" y="631137"/>
                  </a:cubicBezTo>
                  <a:cubicBezTo>
                    <a:pt x="905046" y="620279"/>
                    <a:pt x="913848" y="611477"/>
                    <a:pt x="924706" y="611477"/>
                  </a:cubicBezTo>
                  <a:close/>
                  <a:moveTo>
                    <a:pt x="834924" y="611477"/>
                  </a:moveTo>
                  <a:cubicBezTo>
                    <a:pt x="845781" y="611477"/>
                    <a:pt x="854583" y="620279"/>
                    <a:pt x="854583" y="631137"/>
                  </a:cubicBezTo>
                  <a:cubicBezTo>
                    <a:pt x="854583" y="641994"/>
                    <a:pt x="845781" y="650796"/>
                    <a:pt x="834924" y="650796"/>
                  </a:cubicBezTo>
                  <a:cubicBezTo>
                    <a:pt x="824066" y="650796"/>
                    <a:pt x="815264" y="641994"/>
                    <a:pt x="815264" y="631137"/>
                  </a:cubicBezTo>
                  <a:cubicBezTo>
                    <a:pt x="815264" y="620279"/>
                    <a:pt x="824066" y="611477"/>
                    <a:pt x="834924" y="611477"/>
                  </a:cubicBezTo>
                  <a:close/>
                  <a:moveTo>
                    <a:pt x="745151" y="611477"/>
                  </a:moveTo>
                  <a:cubicBezTo>
                    <a:pt x="756008" y="611477"/>
                    <a:pt x="764810" y="620279"/>
                    <a:pt x="764810" y="631137"/>
                  </a:cubicBezTo>
                  <a:cubicBezTo>
                    <a:pt x="764810" y="641994"/>
                    <a:pt x="756008" y="650796"/>
                    <a:pt x="745151" y="650796"/>
                  </a:cubicBezTo>
                  <a:cubicBezTo>
                    <a:pt x="734293" y="650796"/>
                    <a:pt x="725491" y="641994"/>
                    <a:pt x="725491" y="631137"/>
                  </a:cubicBezTo>
                  <a:cubicBezTo>
                    <a:pt x="725491" y="620279"/>
                    <a:pt x="734293" y="611477"/>
                    <a:pt x="745151" y="611477"/>
                  </a:cubicBezTo>
                  <a:close/>
                  <a:moveTo>
                    <a:pt x="655368" y="611477"/>
                  </a:moveTo>
                  <a:cubicBezTo>
                    <a:pt x="666225" y="611477"/>
                    <a:pt x="675027" y="620279"/>
                    <a:pt x="675027" y="631137"/>
                  </a:cubicBezTo>
                  <a:cubicBezTo>
                    <a:pt x="675027" y="641994"/>
                    <a:pt x="666225" y="650796"/>
                    <a:pt x="655368" y="650796"/>
                  </a:cubicBezTo>
                  <a:cubicBezTo>
                    <a:pt x="644510" y="650796"/>
                    <a:pt x="635708" y="641994"/>
                    <a:pt x="635708" y="631137"/>
                  </a:cubicBezTo>
                  <a:cubicBezTo>
                    <a:pt x="635708" y="620279"/>
                    <a:pt x="644510" y="611477"/>
                    <a:pt x="655368" y="611477"/>
                  </a:cubicBezTo>
                  <a:close/>
                  <a:moveTo>
                    <a:pt x="565595" y="611477"/>
                  </a:moveTo>
                  <a:cubicBezTo>
                    <a:pt x="576452" y="611477"/>
                    <a:pt x="585254" y="620279"/>
                    <a:pt x="585254" y="631137"/>
                  </a:cubicBezTo>
                  <a:cubicBezTo>
                    <a:pt x="585254" y="641994"/>
                    <a:pt x="576452" y="650796"/>
                    <a:pt x="565595" y="650796"/>
                  </a:cubicBezTo>
                  <a:cubicBezTo>
                    <a:pt x="554737" y="650796"/>
                    <a:pt x="545935" y="641994"/>
                    <a:pt x="545935" y="631137"/>
                  </a:cubicBezTo>
                  <a:cubicBezTo>
                    <a:pt x="545935" y="620279"/>
                    <a:pt x="554737" y="611477"/>
                    <a:pt x="565595" y="611477"/>
                  </a:cubicBezTo>
                  <a:close/>
                  <a:moveTo>
                    <a:pt x="475822" y="611477"/>
                  </a:moveTo>
                  <a:cubicBezTo>
                    <a:pt x="486679" y="611477"/>
                    <a:pt x="495481" y="620279"/>
                    <a:pt x="495481" y="631137"/>
                  </a:cubicBezTo>
                  <a:cubicBezTo>
                    <a:pt x="495481" y="641994"/>
                    <a:pt x="486679" y="650796"/>
                    <a:pt x="475822" y="650796"/>
                  </a:cubicBezTo>
                  <a:cubicBezTo>
                    <a:pt x="464964" y="650796"/>
                    <a:pt x="456162" y="641994"/>
                    <a:pt x="456162" y="631137"/>
                  </a:cubicBezTo>
                  <a:cubicBezTo>
                    <a:pt x="456162" y="620279"/>
                    <a:pt x="464964" y="611477"/>
                    <a:pt x="475822" y="611477"/>
                  </a:cubicBezTo>
                  <a:close/>
                  <a:moveTo>
                    <a:pt x="386049" y="611477"/>
                  </a:moveTo>
                  <a:cubicBezTo>
                    <a:pt x="396906" y="611477"/>
                    <a:pt x="405708" y="620279"/>
                    <a:pt x="405708" y="631137"/>
                  </a:cubicBezTo>
                  <a:cubicBezTo>
                    <a:pt x="405708" y="641994"/>
                    <a:pt x="396906" y="650796"/>
                    <a:pt x="386049" y="650796"/>
                  </a:cubicBezTo>
                  <a:cubicBezTo>
                    <a:pt x="375191" y="650796"/>
                    <a:pt x="366389" y="641994"/>
                    <a:pt x="366389" y="631137"/>
                  </a:cubicBezTo>
                  <a:cubicBezTo>
                    <a:pt x="366389" y="620279"/>
                    <a:pt x="375191" y="611477"/>
                    <a:pt x="386049" y="611477"/>
                  </a:cubicBezTo>
                  <a:close/>
                  <a:moveTo>
                    <a:pt x="296266" y="611477"/>
                  </a:moveTo>
                  <a:cubicBezTo>
                    <a:pt x="307123" y="611477"/>
                    <a:pt x="315925" y="620279"/>
                    <a:pt x="315925" y="631137"/>
                  </a:cubicBezTo>
                  <a:cubicBezTo>
                    <a:pt x="315925" y="641994"/>
                    <a:pt x="307123" y="650796"/>
                    <a:pt x="296266" y="650796"/>
                  </a:cubicBezTo>
                  <a:cubicBezTo>
                    <a:pt x="285408" y="650796"/>
                    <a:pt x="276606" y="641994"/>
                    <a:pt x="276606" y="631137"/>
                  </a:cubicBezTo>
                  <a:cubicBezTo>
                    <a:pt x="276606" y="620279"/>
                    <a:pt x="285408" y="611477"/>
                    <a:pt x="296266" y="611477"/>
                  </a:cubicBezTo>
                  <a:close/>
                  <a:moveTo>
                    <a:pt x="206493" y="611477"/>
                  </a:moveTo>
                  <a:cubicBezTo>
                    <a:pt x="217350" y="611477"/>
                    <a:pt x="226152" y="620279"/>
                    <a:pt x="226152" y="631137"/>
                  </a:cubicBezTo>
                  <a:cubicBezTo>
                    <a:pt x="226152" y="641994"/>
                    <a:pt x="217350" y="650796"/>
                    <a:pt x="206493" y="650796"/>
                  </a:cubicBezTo>
                  <a:cubicBezTo>
                    <a:pt x="195635" y="650796"/>
                    <a:pt x="186833" y="641994"/>
                    <a:pt x="186833" y="631137"/>
                  </a:cubicBezTo>
                  <a:cubicBezTo>
                    <a:pt x="186833" y="620279"/>
                    <a:pt x="195635" y="611477"/>
                    <a:pt x="206493" y="611477"/>
                  </a:cubicBezTo>
                  <a:close/>
                  <a:moveTo>
                    <a:pt x="116710" y="611477"/>
                  </a:moveTo>
                  <a:cubicBezTo>
                    <a:pt x="127567" y="611477"/>
                    <a:pt x="136369" y="620279"/>
                    <a:pt x="136369" y="631137"/>
                  </a:cubicBezTo>
                  <a:cubicBezTo>
                    <a:pt x="136369" y="641994"/>
                    <a:pt x="127567" y="650796"/>
                    <a:pt x="116710" y="650796"/>
                  </a:cubicBezTo>
                  <a:cubicBezTo>
                    <a:pt x="105852" y="650796"/>
                    <a:pt x="97050" y="641994"/>
                    <a:pt x="97050" y="631137"/>
                  </a:cubicBezTo>
                  <a:cubicBezTo>
                    <a:pt x="97050" y="620279"/>
                    <a:pt x="105852" y="611477"/>
                    <a:pt x="116710" y="611477"/>
                  </a:cubicBezTo>
                  <a:close/>
                  <a:moveTo>
                    <a:pt x="26937" y="611477"/>
                  </a:moveTo>
                  <a:cubicBezTo>
                    <a:pt x="37794" y="611477"/>
                    <a:pt x="46596" y="620279"/>
                    <a:pt x="46596" y="631137"/>
                  </a:cubicBezTo>
                  <a:cubicBezTo>
                    <a:pt x="46596" y="641994"/>
                    <a:pt x="37794" y="650796"/>
                    <a:pt x="26937" y="650796"/>
                  </a:cubicBezTo>
                  <a:cubicBezTo>
                    <a:pt x="16079" y="650796"/>
                    <a:pt x="7277" y="641994"/>
                    <a:pt x="7277" y="631137"/>
                  </a:cubicBezTo>
                  <a:cubicBezTo>
                    <a:pt x="7277" y="620279"/>
                    <a:pt x="16079" y="611477"/>
                    <a:pt x="26937" y="611477"/>
                  </a:cubicBezTo>
                  <a:close/>
                  <a:moveTo>
                    <a:pt x="879815" y="567805"/>
                  </a:moveTo>
                  <a:cubicBezTo>
                    <a:pt x="890005" y="567805"/>
                    <a:pt x="898265" y="576065"/>
                    <a:pt x="898265" y="586255"/>
                  </a:cubicBezTo>
                  <a:cubicBezTo>
                    <a:pt x="898265" y="596445"/>
                    <a:pt x="890005" y="604705"/>
                    <a:pt x="879815" y="604705"/>
                  </a:cubicBezTo>
                  <a:cubicBezTo>
                    <a:pt x="869625" y="604705"/>
                    <a:pt x="861365" y="596444"/>
                    <a:pt x="861365" y="586255"/>
                  </a:cubicBezTo>
                  <a:cubicBezTo>
                    <a:pt x="861365" y="576065"/>
                    <a:pt x="869625" y="567805"/>
                    <a:pt x="879815" y="567805"/>
                  </a:cubicBezTo>
                  <a:close/>
                  <a:moveTo>
                    <a:pt x="790032" y="567805"/>
                  </a:moveTo>
                  <a:cubicBezTo>
                    <a:pt x="800222" y="567805"/>
                    <a:pt x="808482" y="576065"/>
                    <a:pt x="808482" y="586255"/>
                  </a:cubicBezTo>
                  <a:cubicBezTo>
                    <a:pt x="808482" y="596445"/>
                    <a:pt x="800222" y="604705"/>
                    <a:pt x="790032" y="604705"/>
                  </a:cubicBezTo>
                  <a:cubicBezTo>
                    <a:pt x="779842" y="604705"/>
                    <a:pt x="771582" y="596444"/>
                    <a:pt x="771582" y="586255"/>
                  </a:cubicBezTo>
                  <a:cubicBezTo>
                    <a:pt x="771582" y="576065"/>
                    <a:pt x="779842" y="567805"/>
                    <a:pt x="790032" y="567805"/>
                  </a:cubicBezTo>
                  <a:close/>
                  <a:moveTo>
                    <a:pt x="700269" y="567805"/>
                  </a:moveTo>
                  <a:cubicBezTo>
                    <a:pt x="710459" y="567805"/>
                    <a:pt x="718719" y="576065"/>
                    <a:pt x="718719" y="586255"/>
                  </a:cubicBezTo>
                  <a:cubicBezTo>
                    <a:pt x="718719" y="596445"/>
                    <a:pt x="710459" y="604705"/>
                    <a:pt x="700269" y="604705"/>
                  </a:cubicBezTo>
                  <a:cubicBezTo>
                    <a:pt x="690079" y="604705"/>
                    <a:pt x="681819" y="596444"/>
                    <a:pt x="681819" y="586255"/>
                  </a:cubicBezTo>
                  <a:cubicBezTo>
                    <a:pt x="681819" y="576065"/>
                    <a:pt x="690079" y="567805"/>
                    <a:pt x="700269" y="567805"/>
                  </a:cubicBezTo>
                  <a:close/>
                  <a:moveTo>
                    <a:pt x="610486" y="567805"/>
                  </a:moveTo>
                  <a:cubicBezTo>
                    <a:pt x="620676" y="567805"/>
                    <a:pt x="628936" y="576065"/>
                    <a:pt x="628936" y="586255"/>
                  </a:cubicBezTo>
                  <a:cubicBezTo>
                    <a:pt x="628936" y="596445"/>
                    <a:pt x="620676" y="604705"/>
                    <a:pt x="610486" y="604705"/>
                  </a:cubicBezTo>
                  <a:cubicBezTo>
                    <a:pt x="600296" y="604705"/>
                    <a:pt x="592036" y="596444"/>
                    <a:pt x="592036" y="586255"/>
                  </a:cubicBezTo>
                  <a:cubicBezTo>
                    <a:pt x="592036" y="576065"/>
                    <a:pt x="600296" y="567805"/>
                    <a:pt x="610486" y="567805"/>
                  </a:cubicBezTo>
                  <a:close/>
                  <a:moveTo>
                    <a:pt x="520703" y="567805"/>
                  </a:moveTo>
                  <a:cubicBezTo>
                    <a:pt x="530893" y="567805"/>
                    <a:pt x="539153" y="576065"/>
                    <a:pt x="539153" y="586255"/>
                  </a:cubicBezTo>
                  <a:cubicBezTo>
                    <a:pt x="539153" y="596445"/>
                    <a:pt x="530893" y="604705"/>
                    <a:pt x="520703" y="604705"/>
                  </a:cubicBezTo>
                  <a:cubicBezTo>
                    <a:pt x="510513" y="604705"/>
                    <a:pt x="502253" y="596444"/>
                    <a:pt x="502253" y="586255"/>
                  </a:cubicBezTo>
                  <a:cubicBezTo>
                    <a:pt x="502253" y="576065"/>
                    <a:pt x="510513" y="567805"/>
                    <a:pt x="520703" y="567805"/>
                  </a:cubicBezTo>
                  <a:close/>
                  <a:moveTo>
                    <a:pt x="430930" y="567805"/>
                  </a:moveTo>
                  <a:cubicBezTo>
                    <a:pt x="441120" y="567805"/>
                    <a:pt x="449380" y="576065"/>
                    <a:pt x="449380" y="586255"/>
                  </a:cubicBezTo>
                  <a:cubicBezTo>
                    <a:pt x="449380" y="596445"/>
                    <a:pt x="441120" y="604705"/>
                    <a:pt x="430930" y="604705"/>
                  </a:cubicBezTo>
                  <a:cubicBezTo>
                    <a:pt x="420740" y="604705"/>
                    <a:pt x="412480" y="596444"/>
                    <a:pt x="412480" y="586255"/>
                  </a:cubicBezTo>
                  <a:cubicBezTo>
                    <a:pt x="412480" y="576065"/>
                    <a:pt x="420740" y="567805"/>
                    <a:pt x="430930" y="567805"/>
                  </a:cubicBezTo>
                  <a:close/>
                  <a:moveTo>
                    <a:pt x="341157" y="567805"/>
                  </a:moveTo>
                  <a:cubicBezTo>
                    <a:pt x="351347" y="567805"/>
                    <a:pt x="359607" y="576065"/>
                    <a:pt x="359607" y="586255"/>
                  </a:cubicBezTo>
                  <a:cubicBezTo>
                    <a:pt x="359607" y="596445"/>
                    <a:pt x="351347" y="604705"/>
                    <a:pt x="341157" y="604705"/>
                  </a:cubicBezTo>
                  <a:cubicBezTo>
                    <a:pt x="330967" y="604705"/>
                    <a:pt x="322707" y="596444"/>
                    <a:pt x="322707" y="586255"/>
                  </a:cubicBezTo>
                  <a:cubicBezTo>
                    <a:pt x="322707" y="576065"/>
                    <a:pt x="330967" y="567805"/>
                    <a:pt x="341157" y="567805"/>
                  </a:cubicBezTo>
                  <a:close/>
                  <a:moveTo>
                    <a:pt x="251374" y="567805"/>
                  </a:moveTo>
                  <a:cubicBezTo>
                    <a:pt x="261564" y="567805"/>
                    <a:pt x="269824" y="576065"/>
                    <a:pt x="269824" y="586255"/>
                  </a:cubicBezTo>
                  <a:cubicBezTo>
                    <a:pt x="269824" y="596445"/>
                    <a:pt x="261564" y="604705"/>
                    <a:pt x="251374" y="604705"/>
                  </a:cubicBezTo>
                  <a:cubicBezTo>
                    <a:pt x="241184" y="604705"/>
                    <a:pt x="232924" y="596444"/>
                    <a:pt x="232924" y="586255"/>
                  </a:cubicBezTo>
                  <a:cubicBezTo>
                    <a:pt x="232924" y="576065"/>
                    <a:pt x="241184" y="567805"/>
                    <a:pt x="251374" y="567805"/>
                  </a:cubicBezTo>
                  <a:close/>
                  <a:moveTo>
                    <a:pt x="161601" y="567805"/>
                  </a:moveTo>
                  <a:cubicBezTo>
                    <a:pt x="171791" y="567805"/>
                    <a:pt x="180051" y="576065"/>
                    <a:pt x="180051" y="586255"/>
                  </a:cubicBezTo>
                  <a:cubicBezTo>
                    <a:pt x="180051" y="596445"/>
                    <a:pt x="171791" y="604705"/>
                    <a:pt x="161601" y="604705"/>
                  </a:cubicBezTo>
                  <a:cubicBezTo>
                    <a:pt x="151411" y="604705"/>
                    <a:pt x="143151" y="596444"/>
                    <a:pt x="143151" y="586255"/>
                  </a:cubicBezTo>
                  <a:cubicBezTo>
                    <a:pt x="143151" y="576065"/>
                    <a:pt x="151411" y="567805"/>
                    <a:pt x="161601" y="567805"/>
                  </a:cubicBezTo>
                  <a:close/>
                  <a:moveTo>
                    <a:pt x="71828" y="567805"/>
                  </a:moveTo>
                  <a:cubicBezTo>
                    <a:pt x="82018" y="567805"/>
                    <a:pt x="90278" y="576065"/>
                    <a:pt x="90278" y="586255"/>
                  </a:cubicBezTo>
                  <a:cubicBezTo>
                    <a:pt x="90278" y="596445"/>
                    <a:pt x="82018" y="604705"/>
                    <a:pt x="71828" y="604705"/>
                  </a:cubicBezTo>
                  <a:cubicBezTo>
                    <a:pt x="61638" y="604705"/>
                    <a:pt x="53378" y="596444"/>
                    <a:pt x="53378" y="586255"/>
                  </a:cubicBezTo>
                  <a:cubicBezTo>
                    <a:pt x="53378" y="576065"/>
                    <a:pt x="61638" y="567805"/>
                    <a:pt x="71828" y="567805"/>
                  </a:cubicBezTo>
                  <a:close/>
                  <a:moveTo>
                    <a:pt x="475822" y="524133"/>
                  </a:moveTo>
                  <a:cubicBezTo>
                    <a:pt x="485338" y="524133"/>
                    <a:pt x="493052" y="531847"/>
                    <a:pt x="493052" y="541364"/>
                  </a:cubicBezTo>
                  <a:cubicBezTo>
                    <a:pt x="493052" y="550880"/>
                    <a:pt x="485338" y="558594"/>
                    <a:pt x="475822" y="558594"/>
                  </a:cubicBezTo>
                  <a:cubicBezTo>
                    <a:pt x="466305" y="558594"/>
                    <a:pt x="458591" y="550880"/>
                    <a:pt x="458591" y="541364"/>
                  </a:cubicBezTo>
                  <a:cubicBezTo>
                    <a:pt x="458591" y="531847"/>
                    <a:pt x="466305" y="524133"/>
                    <a:pt x="475822" y="524133"/>
                  </a:cubicBezTo>
                  <a:close/>
                  <a:moveTo>
                    <a:pt x="26937" y="524133"/>
                  </a:moveTo>
                  <a:cubicBezTo>
                    <a:pt x="36453" y="524133"/>
                    <a:pt x="44167" y="531847"/>
                    <a:pt x="44167" y="541364"/>
                  </a:cubicBezTo>
                  <a:cubicBezTo>
                    <a:pt x="44167" y="550880"/>
                    <a:pt x="36453" y="558594"/>
                    <a:pt x="26937" y="558594"/>
                  </a:cubicBezTo>
                  <a:cubicBezTo>
                    <a:pt x="17420" y="558594"/>
                    <a:pt x="9706" y="550880"/>
                    <a:pt x="9706" y="541364"/>
                  </a:cubicBezTo>
                  <a:cubicBezTo>
                    <a:pt x="9706" y="531847"/>
                    <a:pt x="17420" y="524133"/>
                    <a:pt x="26937" y="524133"/>
                  </a:cubicBezTo>
                  <a:close/>
                  <a:moveTo>
                    <a:pt x="924706" y="524123"/>
                  </a:moveTo>
                  <a:cubicBezTo>
                    <a:pt x="934228" y="524123"/>
                    <a:pt x="941946" y="531842"/>
                    <a:pt x="941946" y="541363"/>
                  </a:cubicBezTo>
                  <a:cubicBezTo>
                    <a:pt x="941946" y="550885"/>
                    <a:pt x="934228" y="558604"/>
                    <a:pt x="924706" y="558604"/>
                  </a:cubicBezTo>
                  <a:cubicBezTo>
                    <a:pt x="915185" y="558604"/>
                    <a:pt x="907466" y="550885"/>
                    <a:pt x="907466" y="541363"/>
                  </a:cubicBezTo>
                  <a:cubicBezTo>
                    <a:pt x="907466" y="531842"/>
                    <a:pt x="915185" y="524123"/>
                    <a:pt x="924706" y="524123"/>
                  </a:cubicBezTo>
                  <a:close/>
                  <a:moveTo>
                    <a:pt x="834923" y="524123"/>
                  </a:moveTo>
                  <a:cubicBezTo>
                    <a:pt x="844445" y="524123"/>
                    <a:pt x="852164" y="531842"/>
                    <a:pt x="852164" y="541363"/>
                  </a:cubicBezTo>
                  <a:cubicBezTo>
                    <a:pt x="852164" y="550885"/>
                    <a:pt x="844445" y="558604"/>
                    <a:pt x="834923" y="558604"/>
                  </a:cubicBezTo>
                  <a:cubicBezTo>
                    <a:pt x="825402" y="558604"/>
                    <a:pt x="817683" y="550885"/>
                    <a:pt x="817683" y="541363"/>
                  </a:cubicBezTo>
                  <a:cubicBezTo>
                    <a:pt x="817683" y="531842"/>
                    <a:pt x="825402" y="524123"/>
                    <a:pt x="834923" y="524123"/>
                  </a:cubicBezTo>
                  <a:close/>
                  <a:moveTo>
                    <a:pt x="745150" y="524123"/>
                  </a:moveTo>
                  <a:cubicBezTo>
                    <a:pt x="754672" y="524123"/>
                    <a:pt x="762391" y="531842"/>
                    <a:pt x="762391" y="541363"/>
                  </a:cubicBezTo>
                  <a:cubicBezTo>
                    <a:pt x="762391" y="550885"/>
                    <a:pt x="754672" y="558604"/>
                    <a:pt x="745150" y="558604"/>
                  </a:cubicBezTo>
                  <a:cubicBezTo>
                    <a:pt x="735629" y="558604"/>
                    <a:pt x="727910" y="550885"/>
                    <a:pt x="727910" y="541363"/>
                  </a:cubicBezTo>
                  <a:cubicBezTo>
                    <a:pt x="727910" y="531842"/>
                    <a:pt x="735629" y="524123"/>
                    <a:pt x="745150" y="524123"/>
                  </a:cubicBezTo>
                  <a:close/>
                  <a:moveTo>
                    <a:pt x="655367" y="524123"/>
                  </a:moveTo>
                  <a:cubicBezTo>
                    <a:pt x="664889" y="524123"/>
                    <a:pt x="672607" y="531842"/>
                    <a:pt x="672607" y="541363"/>
                  </a:cubicBezTo>
                  <a:cubicBezTo>
                    <a:pt x="672607" y="550885"/>
                    <a:pt x="664889" y="558604"/>
                    <a:pt x="655367" y="558604"/>
                  </a:cubicBezTo>
                  <a:cubicBezTo>
                    <a:pt x="645846" y="558604"/>
                    <a:pt x="638127" y="550885"/>
                    <a:pt x="638127" y="541363"/>
                  </a:cubicBezTo>
                  <a:cubicBezTo>
                    <a:pt x="638127" y="531842"/>
                    <a:pt x="645846" y="524123"/>
                    <a:pt x="655367" y="524123"/>
                  </a:cubicBezTo>
                  <a:close/>
                  <a:moveTo>
                    <a:pt x="565594" y="524123"/>
                  </a:moveTo>
                  <a:cubicBezTo>
                    <a:pt x="575116" y="524123"/>
                    <a:pt x="582834" y="531842"/>
                    <a:pt x="582834" y="541363"/>
                  </a:cubicBezTo>
                  <a:cubicBezTo>
                    <a:pt x="582834" y="550885"/>
                    <a:pt x="575116" y="558604"/>
                    <a:pt x="565594" y="558604"/>
                  </a:cubicBezTo>
                  <a:cubicBezTo>
                    <a:pt x="556073" y="558604"/>
                    <a:pt x="548354" y="550885"/>
                    <a:pt x="548354" y="541363"/>
                  </a:cubicBezTo>
                  <a:cubicBezTo>
                    <a:pt x="548354" y="531842"/>
                    <a:pt x="556073" y="524123"/>
                    <a:pt x="565594" y="524123"/>
                  </a:cubicBezTo>
                  <a:close/>
                  <a:moveTo>
                    <a:pt x="386048" y="524123"/>
                  </a:moveTo>
                  <a:cubicBezTo>
                    <a:pt x="395570" y="524123"/>
                    <a:pt x="403289" y="531842"/>
                    <a:pt x="403289" y="541363"/>
                  </a:cubicBezTo>
                  <a:cubicBezTo>
                    <a:pt x="403289" y="550885"/>
                    <a:pt x="395570" y="558604"/>
                    <a:pt x="386048" y="558604"/>
                  </a:cubicBezTo>
                  <a:cubicBezTo>
                    <a:pt x="376527" y="558604"/>
                    <a:pt x="368808" y="550885"/>
                    <a:pt x="368808" y="541363"/>
                  </a:cubicBezTo>
                  <a:cubicBezTo>
                    <a:pt x="368808" y="531842"/>
                    <a:pt x="376527" y="524123"/>
                    <a:pt x="386048" y="524123"/>
                  </a:cubicBezTo>
                  <a:close/>
                  <a:moveTo>
                    <a:pt x="296265" y="524123"/>
                  </a:moveTo>
                  <a:cubicBezTo>
                    <a:pt x="305787" y="524123"/>
                    <a:pt x="313506" y="531842"/>
                    <a:pt x="313506" y="541363"/>
                  </a:cubicBezTo>
                  <a:cubicBezTo>
                    <a:pt x="313506" y="550885"/>
                    <a:pt x="305787" y="558604"/>
                    <a:pt x="296265" y="558604"/>
                  </a:cubicBezTo>
                  <a:cubicBezTo>
                    <a:pt x="286744" y="558604"/>
                    <a:pt x="279025" y="550885"/>
                    <a:pt x="279025" y="541363"/>
                  </a:cubicBezTo>
                  <a:cubicBezTo>
                    <a:pt x="279025" y="531842"/>
                    <a:pt x="286744" y="524123"/>
                    <a:pt x="296265" y="524123"/>
                  </a:cubicBezTo>
                  <a:close/>
                  <a:moveTo>
                    <a:pt x="206492" y="524123"/>
                  </a:moveTo>
                  <a:cubicBezTo>
                    <a:pt x="216014" y="524123"/>
                    <a:pt x="223733" y="531842"/>
                    <a:pt x="223733" y="541363"/>
                  </a:cubicBezTo>
                  <a:cubicBezTo>
                    <a:pt x="223733" y="550885"/>
                    <a:pt x="216014" y="558604"/>
                    <a:pt x="206492" y="558604"/>
                  </a:cubicBezTo>
                  <a:cubicBezTo>
                    <a:pt x="196971" y="558604"/>
                    <a:pt x="189252" y="550885"/>
                    <a:pt x="189252" y="541363"/>
                  </a:cubicBezTo>
                  <a:cubicBezTo>
                    <a:pt x="189252" y="531842"/>
                    <a:pt x="196971" y="524123"/>
                    <a:pt x="206492" y="524123"/>
                  </a:cubicBezTo>
                  <a:close/>
                  <a:moveTo>
                    <a:pt x="116710" y="524123"/>
                  </a:moveTo>
                  <a:cubicBezTo>
                    <a:pt x="126232" y="524123"/>
                    <a:pt x="133950" y="531842"/>
                    <a:pt x="133950" y="541363"/>
                  </a:cubicBezTo>
                  <a:cubicBezTo>
                    <a:pt x="133950" y="550885"/>
                    <a:pt x="126232" y="558604"/>
                    <a:pt x="116710" y="558604"/>
                  </a:cubicBezTo>
                  <a:cubicBezTo>
                    <a:pt x="107189" y="558604"/>
                    <a:pt x="99470" y="550885"/>
                    <a:pt x="99470" y="541363"/>
                  </a:cubicBezTo>
                  <a:cubicBezTo>
                    <a:pt x="99470" y="531842"/>
                    <a:pt x="107189" y="524123"/>
                    <a:pt x="116710" y="524123"/>
                  </a:cubicBezTo>
                  <a:close/>
                  <a:moveTo>
                    <a:pt x="879815" y="480460"/>
                  </a:moveTo>
                  <a:cubicBezTo>
                    <a:pt x="888663" y="480460"/>
                    <a:pt x="895836" y="487633"/>
                    <a:pt x="895836" y="496481"/>
                  </a:cubicBezTo>
                  <a:cubicBezTo>
                    <a:pt x="895836" y="505329"/>
                    <a:pt x="888663" y="512502"/>
                    <a:pt x="879815" y="512502"/>
                  </a:cubicBezTo>
                  <a:cubicBezTo>
                    <a:pt x="870967" y="512502"/>
                    <a:pt x="863794" y="505329"/>
                    <a:pt x="863794" y="496481"/>
                  </a:cubicBezTo>
                  <a:cubicBezTo>
                    <a:pt x="863794" y="487633"/>
                    <a:pt x="870967" y="480460"/>
                    <a:pt x="879815" y="480460"/>
                  </a:cubicBezTo>
                  <a:close/>
                  <a:moveTo>
                    <a:pt x="790042" y="480460"/>
                  </a:moveTo>
                  <a:cubicBezTo>
                    <a:pt x="798890" y="480460"/>
                    <a:pt x="806063" y="487633"/>
                    <a:pt x="806063" y="496481"/>
                  </a:cubicBezTo>
                  <a:cubicBezTo>
                    <a:pt x="806063" y="505329"/>
                    <a:pt x="798890" y="512502"/>
                    <a:pt x="790042" y="512502"/>
                  </a:cubicBezTo>
                  <a:cubicBezTo>
                    <a:pt x="781194" y="512502"/>
                    <a:pt x="774021" y="505329"/>
                    <a:pt x="774021" y="496481"/>
                  </a:cubicBezTo>
                  <a:cubicBezTo>
                    <a:pt x="774021" y="487633"/>
                    <a:pt x="781194" y="480460"/>
                    <a:pt x="790042" y="480460"/>
                  </a:cubicBezTo>
                  <a:close/>
                  <a:moveTo>
                    <a:pt x="700259" y="480460"/>
                  </a:moveTo>
                  <a:cubicBezTo>
                    <a:pt x="709107" y="480460"/>
                    <a:pt x="716280" y="487633"/>
                    <a:pt x="716280" y="496481"/>
                  </a:cubicBezTo>
                  <a:cubicBezTo>
                    <a:pt x="716280" y="505329"/>
                    <a:pt x="709107" y="512502"/>
                    <a:pt x="700259" y="512502"/>
                  </a:cubicBezTo>
                  <a:cubicBezTo>
                    <a:pt x="691411" y="512502"/>
                    <a:pt x="684238" y="505329"/>
                    <a:pt x="684238" y="496481"/>
                  </a:cubicBezTo>
                  <a:cubicBezTo>
                    <a:pt x="684238" y="487633"/>
                    <a:pt x="691411" y="480460"/>
                    <a:pt x="700259" y="480460"/>
                  </a:cubicBezTo>
                  <a:close/>
                  <a:moveTo>
                    <a:pt x="610486" y="480460"/>
                  </a:moveTo>
                  <a:cubicBezTo>
                    <a:pt x="619334" y="480460"/>
                    <a:pt x="626507" y="487633"/>
                    <a:pt x="626507" y="496481"/>
                  </a:cubicBezTo>
                  <a:cubicBezTo>
                    <a:pt x="626507" y="505329"/>
                    <a:pt x="619334" y="512502"/>
                    <a:pt x="610486" y="512502"/>
                  </a:cubicBezTo>
                  <a:cubicBezTo>
                    <a:pt x="601638" y="512502"/>
                    <a:pt x="594465" y="505329"/>
                    <a:pt x="594465" y="496481"/>
                  </a:cubicBezTo>
                  <a:cubicBezTo>
                    <a:pt x="594465" y="487633"/>
                    <a:pt x="601638" y="480460"/>
                    <a:pt x="610486" y="480460"/>
                  </a:cubicBezTo>
                  <a:close/>
                  <a:moveTo>
                    <a:pt x="520703" y="480460"/>
                  </a:moveTo>
                  <a:cubicBezTo>
                    <a:pt x="529551" y="480460"/>
                    <a:pt x="536724" y="487633"/>
                    <a:pt x="536724" y="496481"/>
                  </a:cubicBezTo>
                  <a:cubicBezTo>
                    <a:pt x="536724" y="505329"/>
                    <a:pt x="529551" y="512502"/>
                    <a:pt x="520703" y="512502"/>
                  </a:cubicBezTo>
                  <a:cubicBezTo>
                    <a:pt x="511855" y="512502"/>
                    <a:pt x="504682" y="505329"/>
                    <a:pt x="504682" y="496481"/>
                  </a:cubicBezTo>
                  <a:cubicBezTo>
                    <a:pt x="504682" y="487633"/>
                    <a:pt x="511855" y="480460"/>
                    <a:pt x="520703" y="480460"/>
                  </a:cubicBezTo>
                  <a:close/>
                  <a:moveTo>
                    <a:pt x="430930" y="480460"/>
                  </a:moveTo>
                  <a:cubicBezTo>
                    <a:pt x="439778" y="480460"/>
                    <a:pt x="446951" y="487633"/>
                    <a:pt x="446951" y="496481"/>
                  </a:cubicBezTo>
                  <a:cubicBezTo>
                    <a:pt x="446951" y="505329"/>
                    <a:pt x="439778" y="512502"/>
                    <a:pt x="430930" y="512502"/>
                  </a:cubicBezTo>
                  <a:cubicBezTo>
                    <a:pt x="422082" y="512502"/>
                    <a:pt x="414909" y="505329"/>
                    <a:pt x="414909" y="496481"/>
                  </a:cubicBezTo>
                  <a:cubicBezTo>
                    <a:pt x="414909" y="487633"/>
                    <a:pt x="422082" y="480460"/>
                    <a:pt x="430930" y="480460"/>
                  </a:cubicBezTo>
                  <a:close/>
                  <a:moveTo>
                    <a:pt x="161601" y="480460"/>
                  </a:moveTo>
                  <a:cubicBezTo>
                    <a:pt x="170449" y="480460"/>
                    <a:pt x="177622" y="487633"/>
                    <a:pt x="177622" y="496481"/>
                  </a:cubicBezTo>
                  <a:cubicBezTo>
                    <a:pt x="177622" y="505329"/>
                    <a:pt x="170449" y="512502"/>
                    <a:pt x="161601" y="512502"/>
                  </a:cubicBezTo>
                  <a:cubicBezTo>
                    <a:pt x="152753" y="512502"/>
                    <a:pt x="145580" y="505329"/>
                    <a:pt x="145580" y="496481"/>
                  </a:cubicBezTo>
                  <a:cubicBezTo>
                    <a:pt x="145580" y="487633"/>
                    <a:pt x="152753" y="480460"/>
                    <a:pt x="161601" y="480460"/>
                  </a:cubicBezTo>
                  <a:close/>
                  <a:moveTo>
                    <a:pt x="71828" y="480460"/>
                  </a:moveTo>
                  <a:cubicBezTo>
                    <a:pt x="80676" y="480460"/>
                    <a:pt x="87849" y="487633"/>
                    <a:pt x="87849" y="496481"/>
                  </a:cubicBezTo>
                  <a:cubicBezTo>
                    <a:pt x="87849" y="505329"/>
                    <a:pt x="80676" y="512502"/>
                    <a:pt x="71828" y="512502"/>
                  </a:cubicBezTo>
                  <a:cubicBezTo>
                    <a:pt x="62980" y="512502"/>
                    <a:pt x="55807" y="505329"/>
                    <a:pt x="55807" y="496481"/>
                  </a:cubicBezTo>
                  <a:cubicBezTo>
                    <a:pt x="55807" y="487633"/>
                    <a:pt x="62980" y="480460"/>
                    <a:pt x="71828" y="480460"/>
                  </a:cubicBezTo>
                  <a:close/>
                  <a:moveTo>
                    <a:pt x="341157" y="480451"/>
                  </a:moveTo>
                  <a:cubicBezTo>
                    <a:pt x="350010" y="480451"/>
                    <a:pt x="357187" y="487628"/>
                    <a:pt x="357187" y="496482"/>
                  </a:cubicBezTo>
                  <a:cubicBezTo>
                    <a:pt x="357187" y="505335"/>
                    <a:pt x="350010" y="512512"/>
                    <a:pt x="341157" y="512512"/>
                  </a:cubicBezTo>
                  <a:cubicBezTo>
                    <a:pt x="332303" y="512512"/>
                    <a:pt x="325126" y="505335"/>
                    <a:pt x="325126" y="496482"/>
                  </a:cubicBezTo>
                  <a:cubicBezTo>
                    <a:pt x="325126" y="487628"/>
                    <a:pt x="332303" y="480451"/>
                    <a:pt x="341157" y="480451"/>
                  </a:cubicBezTo>
                  <a:close/>
                  <a:moveTo>
                    <a:pt x="251375" y="480451"/>
                  </a:moveTo>
                  <a:cubicBezTo>
                    <a:pt x="260228" y="480451"/>
                    <a:pt x="267405" y="487628"/>
                    <a:pt x="267405" y="496482"/>
                  </a:cubicBezTo>
                  <a:cubicBezTo>
                    <a:pt x="267405" y="505335"/>
                    <a:pt x="260228" y="512512"/>
                    <a:pt x="251375" y="512512"/>
                  </a:cubicBezTo>
                  <a:cubicBezTo>
                    <a:pt x="242521" y="512512"/>
                    <a:pt x="235344" y="505335"/>
                    <a:pt x="235344" y="496482"/>
                  </a:cubicBezTo>
                  <a:cubicBezTo>
                    <a:pt x="235344" y="487628"/>
                    <a:pt x="242521" y="480451"/>
                    <a:pt x="251375" y="480451"/>
                  </a:cubicBezTo>
                  <a:close/>
                  <a:moveTo>
                    <a:pt x="924706" y="436769"/>
                  </a:moveTo>
                  <a:cubicBezTo>
                    <a:pt x="932886" y="436769"/>
                    <a:pt x="939518" y="443400"/>
                    <a:pt x="939518" y="451580"/>
                  </a:cubicBezTo>
                  <a:cubicBezTo>
                    <a:pt x="939518" y="459760"/>
                    <a:pt x="932886" y="466392"/>
                    <a:pt x="924706" y="466392"/>
                  </a:cubicBezTo>
                  <a:cubicBezTo>
                    <a:pt x="916526" y="466392"/>
                    <a:pt x="909895" y="459760"/>
                    <a:pt x="909895" y="451580"/>
                  </a:cubicBezTo>
                  <a:cubicBezTo>
                    <a:pt x="909895" y="443400"/>
                    <a:pt x="916526" y="436769"/>
                    <a:pt x="924706" y="436769"/>
                  </a:cubicBezTo>
                  <a:close/>
                  <a:moveTo>
                    <a:pt x="834923" y="436769"/>
                  </a:moveTo>
                  <a:cubicBezTo>
                    <a:pt x="843103" y="436769"/>
                    <a:pt x="849735" y="443400"/>
                    <a:pt x="849735" y="451580"/>
                  </a:cubicBezTo>
                  <a:cubicBezTo>
                    <a:pt x="849735" y="459760"/>
                    <a:pt x="843103" y="466392"/>
                    <a:pt x="834923" y="466392"/>
                  </a:cubicBezTo>
                  <a:cubicBezTo>
                    <a:pt x="826743" y="466392"/>
                    <a:pt x="820112" y="459760"/>
                    <a:pt x="820112" y="451580"/>
                  </a:cubicBezTo>
                  <a:cubicBezTo>
                    <a:pt x="820112" y="443400"/>
                    <a:pt x="826743" y="436769"/>
                    <a:pt x="834923" y="436769"/>
                  </a:cubicBezTo>
                  <a:close/>
                  <a:moveTo>
                    <a:pt x="745150" y="436769"/>
                  </a:moveTo>
                  <a:cubicBezTo>
                    <a:pt x="753330" y="436769"/>
                    <a:pt x="759962" y="443400"/>
                    <a:pt x="759962" y="451580"/>
                  </a:cubicBezTo>
                  <a:cubicBezTo>
                    <a:pt x="759962" y="459760"/>
                    <a:pt x="753330" y="466392"/>
                    <a:pt x="745150" y="466392"/>
                  </a:cubicBezTo>
                  <a:cubicBezTo>
                    <a:pt x="736970" y="466392"/>
                    <a:pt x="730339" y="459760"/>
                    <a:pt x="730339" y="451580"/>
                  </a:cubicBezTo>
                  <a:cubicBezTo>
                    <a:pt x="730339" y="443400"/>
                    <a:pt x="736970" y="436769"/>
                    <a:pt x="745150" y="436769"/>
                  </a:cubicBezTo>
                  <a:close/>
                  <a:moveTo>
                    <a:pt x="655377" y="436769"/>
                  </a:moveTo>
                  <a:cubicBezTo>
                    <a:pt x="663557" y="436769"/>
                    <a:pt x="670189" y="443400"/>
                    <a:pt x="670189" y="451580"/>
                  </a:cubicBezTo>
                  <a:cubicBezTo>
                    <a:pt x="670189" y="459760"/>
                    <a:pt x="663557" y="466392"/>
                    <a:pt x="655377" y="466392"/>
                  </a:cubicBezTo>
                  <a:cubicBezTo>
                    <a:pt x="647197" y="466392"/>
                    <a:pt x="640566" y="459760"/>
                    <a:pt x="640566" y="451580"/>
                  </a:cubicBezTo>
                  <a:cubicBezTo>
                    <a:pt x="640566" y="443400"/>
                    <a:pt x="647197" y="436769"/>
                    <a:pt x="655377" y="436769"/>
                  </a:cubicBezTo>
                  <a:close/>
                  <a:moveTo>
                    <a:pt x="565594" y="436769"/>
                  </a:moveTo>
                  <a:cubicBezTo>
                    <a:pt x="573774" y="436769"/>
                    <a:pt x="580406" y="443400"/>
                    <a:pt x="580406" y="451580"/>
                  </a:cubicBezTo>
                  <a:cubicBezTo>
                    <a:pt x="580406" y="459760"/>
                    <a:pt x="573774" y="466392"/>
                    <a:pt x="565594" y="466392"/>
                  </a:cubicBezTo>
                  <a:cubicBezTo>
                    <a:pt x="557414" y="466392"/>
                    <a:pt x="550783" y="459760"/>
                    <a:pt x="550783" y="451580"/>
                  </a:cubicBezTo>
                  <a:cubicBezTo>
                    <a:pt x="550783" y="443400"/>
                    <a:pt x="557414" y="436769"/>
                    <a:pt x="565594" y="436769"/>
                  </a:cubicBezTo>
                  <a:close/>
                  <a:moveTo>
                    <a:pt x="475821" y="436769"/>
                  </a:moveTo>
                  <a:cubicBezTo>
                    <a:pt x="484001" y="436769"/>
                    <a:pt x="490633" y="443400"/>
                    <a:pt x="490633" y="451580"/>
                  </a:cubicBezTo>
                  <a:cubicBezTo>
                    <a:pt x="490633" y="459760"/>
                    <a:pt x="484001" y="466392"/>
                    <a:pt x="475821" y="466392"/>
                  </a:cubicBezTo>
                  <a:cubicBezTo>
                    <a:pt x="467641" y="466392"/>
                    <a:pt x="461010" y="459760"/>
                    <a:pt x="461010" y="451580"/>
                  </a:cubicBezTo>
                  <a:cubicBezTo>
                    <a:pt x="461010" y="443400"/>
                    <a:pt x="467641" y="436769"/>
                    <a:pt x="475821" y="436769"/>
                  </a:cubicBezTo>
                  <a:close/>
                  <a:moveTo>
                    <a:pt x="386038" y="436769"/>
                  </a:moveTo>
                  <a:cubicBezTo>
                    <a:pt x="394218" y="436769"/>
                    <a:pt x="400850" y="443400"/>
                    <a:pt x="400850" y="451580"/>
                  </a:cubicBezTo>
                  <a:cubicBezTo>
                    <a:pt x="400850" y="459760"/>
                    <a:pt x="394218" y="466392"/>
                    <a:pt x="386038" y="466392"/>
                  </a:cubicBezTo>
                  <a:cubicBezTo>
                    <a:pt x="377858" y="466392"/>
                    <a:pt x="371227" y="459760"/>
                    <a:pt x="371227" y="451580"/>
                  </a:cubicBezTo>
                  <a:cubicBezTo>
                    <a:pt x="371227" y="443400"/>
                    <a:pt x="377858" y="436769"/>
                    <a:pt x="386038" y="436769"/>
                  </a:cubicBezTo>
                  <a:close/>
                  <a:moveTo>
                    <a:pt x="296265" y="436769"/>
                  </a:moveTo>
                  <a:cubicBezTo>
                    <a:pt x="304445" y="436769"/>
                    <a:pt x="311077" y="443400"/>
                    <a:pt x="311077" y="451580"/>
                  </a:cubicBezTo>
                  <a:cubicBezTo>
                    <a:pt x="311077" y="459760"/>
                    <a:pt x="304445" y="466392"/>
                    <a:pt x="296265" y="466392"/>
                  </a:cubicBezTo>
                  <a:cubicBezTo>
                    <a:pt x="288085" y="466392"/>
                    <a:pt x="281454" y="459760"/>
                    <a:pt x="281454" y="451580"/>
                  </a:cubicBezTo>
                  <a:cubicBezTo>
                    <a:pt x="281454" y="443400"/>
                    <a:pt x="288085" y="436769"/>
                    <a:pt x="296265" y="436769"/>
                  </a:cubicBezTo>
                  <a:close/>
                  <a:moveTo>
                    <a:pt x="206492" y="436769"/>
                  </a:moveTo>
                  <a:cubicBezTo>
                    <a:pt x="214672" y="436769"/>
                    <a:pt x="221304" y="443400"/>
                    <a:pt x="221304" y="451580"/>
                  </a:cubicBezTo>
                  <a:cubicBezTo>
                    <a:pt x="221304" y="459760"/>
                    <a:pt x="214672" y="466392"/>
                    <a:pt x="206492" y="466392"/>
                  </a:cubicBezTo>
                  <a:cubicBezTo>
                    <a:pt x="198312" y="466392"/>
                    <a:pt x="191681" y="459760"/>
                    <a:pt x="191681" y="451580"/>
                  </a:cubicBezTo>
                  <a:cubicBezTo>
                    <a:pt x="191681" y="443400"/>
                    <a:pt x="198312" y="436769"/>
                    <a:pt x="206492" y="436769"/>
                  </a:cubicBezTo>
                  <a:close/>
                  <a:moveTo>
                    <a:pt x="116709" y="436769"/>
                  </a:moveTo>
                  <a:cubicBezTo>
                    <a:pt x="124889" y="436769"/>
                    <a:pt x="131521" y="443400"/>
                    <a:pt x="131521" y="451580"/>
                  </a:cubicBezTo>
                  <a:cubicBezTo>
                    <a:pt x="131521" y="459760"/>
                    <a:pt x="124889" y="466392"/>
                    <a:pt x="116709" y="466392"/>
                  </a:cubicBezTo>
                  <a:cubicBezTo>
                    <a:pt x="108529" y="466392"/>
                    <a:pt x="101898" y="459760"/>
                    <a:pt x="101898" y="451580"/>
                  </a:cubicBezTo>
                  <a:cubicBezTo>
                    <a:pt x="101898" y="443400"/>
                    <a:pt x="108529" y="436769"/>
                    <a:pt x="116709" y="436769"/>
                  </a:cubicBezTo>
                  <a:close/>
                  <a:moveTo>
                    <a:pt x="26936" y="436769"/>
                  </a:moveTo>
                  <a:cubicBezTo>
                    <a:pt x="35116" y="436769"/>
                    <a:pt x="41748" y="443400"/>
                    <a:pt x="41748" y="451580"/>
                  </a:cubicBezTo>
                  <a:cubicBezTo>
                    <a:pt x="41748" y="459760"/>
                    <a:pt x="35116" y="466392"/>
                    <a:pt x="26936" y="466392"/>
                  </a:cubicBezTo>
                  <a:cubicBezTo>
                    <a:pt x="18756" y="466392"/>
                    <a:pt x="12125" y="459760"/>
                    <a:pt x="12125" y="451580"/>
                  </a:cubicBezTo>
                  <a:cubicBezTo>
                    <a:pt x="12125" y="443400"/>
                    <a:pt x="18756" y="436769"/>
                    <a:pt x="26936" y="436769"/>
                  </a:cubicBezTo>
                  <a:close/>
                  <a:moveTo>
                    <a:pt x="251374" y="393107"/>
                  </a:moveTo>
                  <a:cubicBezTo>
                    <a:pt x="258881" y="393107"/>
                    <a:pt x="264966" y="399192"/>
                    <a:pt x="264966" y="406699"/>
                  </a:cubicBezTo>
                  <a:cubicBezTo>
                    <a:pt x="264966" y="414206"/>
                    <a:pt x="258881" y="420291"/>
                    <a:pt x="251374" y="420291"/>
                  </a:cubicBezTo>
                  <a:cubicBezTo>
                    <a:pt x="243867" y="420291"/>
                    <a:pt x="237782" y="414206"/>
                    <a:pt x="237782" y="406699"/>
                  </a:cubicBezTo>
                  <a:cubicBezTo>
                    <a:pt x="237782" y="399192"/>
                    <a:pt x="243867" y="393107"/>
                    <a:pt x="251374" y="393107"/>
                  </a:cubicBezTo>
                  <a:close/>
                  <a:moveTo>
                    <a:pt x="879815" y="393097"/>
                  </a:moveTo>
                  <a:cubicBezTo>
                    <a:pt x="887327" y="393097"/>
                    <a:pt x="893416" y="399187"/>
                    <a:pt x="893416" y="406699"/>
                  </a:cubicBezTo>
                  <a:cubicBezTo>
                    <a:pt x="893416" y="414211"/>
                    <a:pt x="887327" y="420300"/>
                    <a:pt x="879815" y="420300"/>
                  </a:cubicBezTo>
                  <a:cubicBezTo>
                    <a:pt x="872303" y="420300"/>
                    <a:pt x="866213" y="414211"/>
                    <a:pt x="866213" y="406699"/>
                  </a:cubicBezTo>
                  <a:cubicBezTo>
                    <a:pt x="866213" y="399187"/>
                    <a:pt x="872303" y="393097"/>
                    <a:pt x="879815" y="393097"/>
                  </a:cubicBezTo>
                  <a:close/>
                  <a:moveTo>
                    <a:pt x="790042" y="393097"/>
                  </a:moveTo>
                  <a:cubicBezTo>
                    <a:pt x="797554" y="393097"/>
                    <a:pt x="803643" y="399187"/>
                    <a:pt x="803643" y="406699"/>
                  </a:cubicBezTo>
                  <a:cubicBezTo>
                    <a:pt x="803643" y="414211"/>
                    <a:pt x="797554" y="420300"/>
                    <a:pt x="790042" y="420300"/>
                  </a:cubicBezTo>
                  <a:cubicBezTo>
                    <a:pt x="782530" y="420300"/>
                    <a:pt x="776440" y="414211"/>
                    <a:pt x="776440" y="406699"/>
                  </a:cubicBezTo>
                  <a:cubicBezTo>
                    <a:pt x="776440" y="399187"/>
                    <a:pt x="782530" y="393097"/>
                    <a:pt x="790042" y="393097"/>
                  </a:cubicBezTo>
                  <a:close/>
                  <a:moveTo>
                    <a:pt x="700259" y="393097"/>
                  </a:moveTo>
                  <a:cubicBezTo>
                    <a:pt x="707771" y="393097"/>
                    <a:pt x="713860" y="399187"/>
                    <a:pt x="713860" y="406699"/>
                  </a:cubicBezTo>
                  <a:cubicBezTo>
                    <a:pt x="713860" y="414211"/>
                    <a:pt x="707771" y="420300"/>
                    <a:pt x="700259" y="420300"/>
                  </a:cubicBezTo>
                  <a:cubicBezTo>
                    <a:pt x="692747" y="420300"/>
                    <a:pt x="686657" y="414211"/>
                    <a:pt x="686657" y="406699"/>
                  </a:cubicBezTo>
                  <a:cubicBezTo>
                    <a:pt x="686657" y="399187"/>
                    <a:pt x="692747" y="393097"/>
                    <a:pt x="700259" y="393097"/>
                  </a:cubicBezTo>
                  <a:close/>
                  <a:moveTo>
                    <a:pt x="610486" y="393097"/>
                  </a:moveTo>
                  <a:cubicBezTo>
                    <a:pt x="617998" y="393097"/>
                    <a:pt x="624087" y="399187"/>
                    <a:pt x="624087" y="406699"/>
                  </a:cubicBezTo>
                  <a:cubicBezTo>
                    <a:pt x="624087" y="414211"/>
                    <a:pt x="617998" y="420300"/>
                    <a:pt x="610486" y="420300"/>
                  </a:cubicBezTo>
                  <a:cubicBezTo>
                    <a:pt x="602974" y="420300"/>
                    <a:pt x="596884" y="414211"/>
                    <a:pt x="596884" y="406699"/>
                  </a:cubicBezTo>
                  <a:cubicBezTo>
                    <a:pt x="596884" y="399187"/>
                    <a:pt x="602974" y="393097"/>
                    <a:pt x="610486" y="393097"/>
                  </a:cubicBezTo>
                  <a:close/>
                  <a:moveTo>
                    <a:pt x="520703" y="393097"/>
                  </a:moveTo>
                  <a:cubicBezTo>
                    <a:pt x="528215" y="393097"/>
                    <a:pt x="534304" y="399187"/>
                    <a:pt x="534304" y="406699"/>
                  </a:cubicBezTo>
                  <a:cubicBezTo>
                    <a:pt x="534304" y="414211"/>
                    <a:pt x="528215" y="420300"/>
                    <a:pt x="520703" y="420300"/>
                  </a:cubicBezTo>
                  <a:cubicBezTo>
                    <a:pt x="513191" y="420300"/>
                    <a:pt x="507101" y="414211"/>
                    <a:pt x="507101" y="406699"/>
                  </a:cubicBezTo>
                  <a:cubicBezTo>
                    <a:pt x="507101" y="399187"/>
                    <a:pt x="513191" y="393097"/>
                    <a:pt x="520703" y="393097"/>
                  </a:cubicBezTo>
                  <a:close/>
                  <a:moveTo>
                    <a:pt x="430930" y="393097"/>
                  </a:moveTo>
                  <a:cubicBezTo>
                    <a:pt x="438442" y="393097"/>
                    <a:pt x="444531" y="399187"/>
                    <a:pt x="444531" y="406699"/>
                  </a:cubicBezTo>
                  <a:cubicBezTo>
                    <a:pt x="444531" y="414211"/>
                    <a:pt x="438442" y="420300"/>
                    <a:pt x="430930" y="420300"/>
                  </a:cubicBezTo>
                  <a:cubicBezTo>
                    <a:pt x="423418" y="420300"/>
                    <a:pt x="417328" y="414211"/>
                    <a:pt x="417328" y="406699"/>
                  </a:cubicBezTo>
                  <a:cubicBezTo>
                    <a:pt x="417328" y="399187"/>
                    <a:pt x="423418" y="393097"/>
                    <a:pt x="430930" y="393097"/>
                  </a:cubicBezTo>
                  <a:close/>
                  <a:moveTo>
                    <a:pt x="341157" y="393097"/>
                  </a:moveTo>
                  <a:cubicBezTo>
                    <a:pt x="348669" y="393097"/>
                    <a:pt x="354758" y="399187"/>
                    <a:pt x="354758" y="406699"/>
                  </a:cubicBezTo>
                  <a:cubicBezTo>
                    <a:pt x="354758" y="414211"/>
                    <a:pt x="348669" y="420300"/>
                    <a:pt x="341157" y="420300"/>
                  </a:cubicBezTo>
                  <a:cubicBezTo>
                    <a:pt x="333645" y="420300"/>
                    <a:pt x="327555" y="414211"/>
                    <a:pt x="327555" y="406699"/>
                  </a:cubicBezTo>
                  <a:cubicBezTo>
                    <a:pt x="327555" y="399187"/>
                    <a:pt x="333645" y="393097"/>
                    <a:pt x="341157" y="393097"/>
                  </a:cubicBezTo>
                  <a:close/>
                  <a:moveTo>
                    <a:pt x="161601" y="393097"/>
                  </a:moveTo>
                  <a:cubicBezTo>
                    <a:pt x="169113" y="393097"/>
                    <a:pt x="175202" y="399187"/>
                    <a:pt x="175202" y="406699"/>
                  </a:cubicBezTo>
                  <a:cubicBezTo>
                    <a:pt x="175202" y="414211"/>
                    <a:pt x="169113" y="420300"/>
                    <a:pt x="161601" y="420300"/>
                  </a:cubicBezTo>
                  <a:cubicBezTo>
                    <a:pt x="154089" y="420300"/>
                    <a:pt x="147999" y="414211"/>
                    <a:pt x="147999" y="406699"/>
                  </a:cubicBezTo>
                  <a:cubicBezTo>
                    <a:pt x="147999" y="399187"/>
                    <a:pt x="154089" y="393097"/>
                    <a:pt x="161601" y="393097"/>
                  </a:cubicBezTo>
                  <a:close/>
                  <a:moveTo>
                    <a:pt x="71828" y="393097"/>
                  </a:moveTo>
                  <a:cubicBezTo>
                    <a:pt x="79340" y="393097"/>
                    <a:pt x="85429" y="399187"/>
                    <a:pt x="85429" y="406699"/>
                  </a:cubicBezTo>
                  <a:cubicBezTo>
                    <a:pt x="85429" y="414211"/>
                    <a:pt x="79340" y="420300"/>
                    <a:pt x="71828" y="420300"/>
                  </a:cubicBezTo>
                  <a:cubicBezTo>
                    <a:pt x="64316" y="420300"/>
                    <a:pt x="58226" y="414211"/>
                    <a:pt x="58226" y="406699"/>
                  </a:cubicBezTo>
                  <a:cubicBezTo>
                    <a:pt x="58226" y="399187"/>
                    <a:pt x="64316" y="393097"/>
                    <a:pt x="71828" y="393097"/>
                  </a:cubicBezTo>
                  <a:close/>
                  <a:moveTo>
                    <a:pt x="296266" y="349425"/>
                  </a:moveTo>
                  <a:cubicBezTo>
                    <a:pt x="303104" y="349425"/>
                    <a:pt x="308648" y="354969"/>
                    <a:pt x="308648" y="361807"/>
                  </a:cubicBezTo>
                  <a:cubicBezTo>
                    <a:pt x="308648" y="368646"/>
                    <a:pt x="303104" y="374190"/>
                    <a:pt x="296266" y="374190"/>
                  </a:cubicBezTo>
                  <a:cubicBezTo>
                    <a:pt x="289427" y="374190"/>
                    <a:pt x="283883" y="368646"/>
                    <a:pt x="283883" y="361807"/>
                  </a:cubicBezTo>
                  <a:cubicBezTo>
                    <a:pt x="283883" y="354969"/>
                    <a:pt x="289427" y="349425"/>
                    <a:pt x="296266" y="349425"/>
                  </a:cubicBezTo>
                  <a:close/>
                  <a:moveTo>
                    <a:pt x="924697" y="349415"/>
                  </a:moveTo>
                  <a:cubicBezTo>
                    <a:pt x="931541" y="349415"/>
                    <a:pt x="937089" y="354963"/>
                    <a:pt x="937089" y="361807"/>
                  </a:cubicBezTo>
                  <a:cubicBezTo>
                    <a:pt x="937089" y="368651"/>
                    <a:pt x="931541" y="374199"/>
                    <a:pt x="924697" y="374199"/>
                  </a:cubicBezTo>
                  <a:cubicBezTo>
                    <a:pt x="917853" y="374199"/>
                    <a:pt x="912305" y="368651"/>
                    <a:pt x="912305" y="361807"/>
                  </a:cubicBezTo>
                  <a:cubicBezTo>
                    <a:pt x="912305" y="354963"/>
                    <a:pt x="917853" y="349415"/>
                    <a:pt x="924697" y="349415"/>
                  </a:cubicBezTo>
                  <a:close/>
                  <a:moveTo>
                    <a:pt x="834923" y="349415"/>
                  </a:moveTo>
                  <a:cubicBezTo>
                    <a:pt x="841767" y="349415"/>
                    <a:pt x="847315" y="354963"/>
                    <a:pt x="847315" y="361807"/>
                  </a:cubicBezTo>
                  <a:cubicBezTo>
                    <a:pt x="847315" y="368651"/>
                    <a:pt x="841767" y="374199"/>
                    <a:pt x="834923" y="374199"/>
                  </a:cubicBezTo>
                  <a:cubicBezTo>
                    <a:pt x="828079" y="374199"/>
                    <a:pt x="822531" y="368651"/>
                    <a:pt x="822531" y="361807"/>
                  </a:cubicBezTo>
                  <a:cubicBezTo>
                    <a:pt x="822531" y="354963"/>
                    <a:pt x="828079" y="349415"/>
                    <a:pt x="834923" y="349415"/>
                  </a:cubicBezTo>
                  <a:close/>
                  <a:moveTo>
                    <a:pt x="745150" y="349415"/>
                  </a:moveTo>
                  <a:cubicBezTo>
                    <a:pt x="751994" y="349415"/>
                    <a:pt x="757542" y="354963"/>
                    <a:pt x="757542" y="361807"/>
                  </a:cubicBezTo>
                  <a:cubicBezTo>
                    <a:pt x="757542" y="368651"/>
                    <a:pt x="751994" y="374199"/>
                    <a:pt x="745150" y="374199"/>
                  </a:cubicBezTo>
                  <a:cubicBezTo>
                    <a:pt x="738306" y="374199"/>
                    <a:pt x="732758" y="368651"/>
                    <a:pt x="732758" y="361807"/>
                  </a:cubicBezTo>
                  <a:cubicBezTo>
                    <a:pt x="732758" y="354963"/>
                    <a:pt x="738306" y="349415"/>
                    <a:pt x="745150" y="349415"/>
                  </a:cubicBezTo>
                  <a:close/>
                  <a:moveTo>
                    <a:pt x="655368" y="349415"/>
                  </a:moveTo>
                  <a:cubicBezTo>
                    <a:pt x="662212" y="349415"/>
                    <a:pt x="667760" y="354963"/>
                    <a:pt x="667760" y="361807"/>
                  </a:cubicBezTo>
                  <a:cubicBezTo>
                    <a:pt x="667760" y="368651"/>
                    <a:pt x="662212" y="374199"/>
                    <a:pt x="655368" y="374199"/>
                  </a:cubicBezTo>
                  <a:cubicBezTo>
                    <a:pt x="648524" y="374199"/>
                    <a:pt x="642976" y="368651"/>
                    <a:pt x="642976" y="361807"/>
                  </a:cubicBezTo>
                  <a:cubicBezTo>
                    <a:pt x="642976" y="354963"/>
                    <a:pt x="648524" y="349415"/>
                    <a:pt x="655368" y="349415"/>
                  </a:cubicBezTo>
                  <a:close/>
                  <a:moveTo>
                    <a:pt x="565594" y="349415"/>
                  </a:moveTo>
                  <a:cubicBezTo>
                    <a:pt x="572438" y="349415"/>
                    <a:pt x="577986" y="354963"/>
                    <a:pt x="577986" y="361807"/>
                  </a:cubicBezTo>
                  <a:cubicBezTo>
                    <a:pt x="577986" y="368651"/>
                    <a:pt x="572438" y="374199"/>
                    <a:pt x="565594" y="374199"/>
                  </a:cubicBezTo>
                  <a:cubicBezTo>
                    <a:pt x="558750" y="374199"/>
                    <a:pt x="553202" y="368651"/>
                    <a:pt x="553202" y="361807"/>
                  </a:cubicBezTo>
                  <a:cubicBezTo>
                    <a:pt x="553202" y="354963"/>
                    <a:pt x="558750" y="349415"/>
                    <a:pt x="565594" y="349415"/>
                  </a:cubicBezTo>
                  <a:close/>
                  <a:moveTo>
                    <a:pt x="475821" y="349415"/>
                  </a:moveTo>
                  <a:cubicBezTo>
                    <a:pt x="482665" y="349415"/>
                    <a:pt x="488213" y="354963"/>
                    <a:pt x="488213" y="361807"/>
                  </a:cubicBezTo>
                  <a:cubicBezTo>
                    <a:pt x="488213" y="368651"/>
                    <a:pt x="482665" y="374199"/>
                    <a:pt x="475821" y="374199"/>
                  </a:cubicBezTo>
                  <a:cubicBezTo>
                    <a:pt x="468977" y="374199"/>
                    <a:pt x="463429" y="368651"/>
                    <a:pt x="463429" y="361807"/>
                  </a:cubicBezTo>
                  <a:cubicBezTo>
                    <a:pt x="463429" y="354963"/>
                    <a:pt x="468977" y="349415"/>
                    <a:pt x="475821" y="349415"/>
                  </a:cubicBezTo>
                  <a:close/>
                  <a:moveTo>
                    <a:pt x="386039" y="349415"/>
                  </a:moveTo>
                  <a:cubicBezTo>
                    <a:pt x="392883" y="349415"/>
                    <a:pt x="398431" y="354963"/>
                    <a:pt x="398431" y="361807"/>
                  </a:cubicBezTo>
                  <a:cubicBezTo>
                    <a:pt x="398431" y="368651"/>
                    <a:pt x="392883" y="374199"/>
                    <a:pt x="386039" y="374199"/>
                  </a:cubicBezTo>
                  <a:cubicBezTo>
                    <a:pt x="379195" y="374199"/>
                    <a:pt x="373647" y="368651"/>
                    <a:pt x="373647" y="361807"/>
                  </a:cubicBezTo>
                  <a:cubicBezTo>
                    <a:pt x="373647" y="354963"/>
                    <a:pt x="379195" y="349415"/>
                    <a:pt x="386039" y="349415"/>
                  </a:cubicBezTo>
                  <a:close/>
                  <a:moveTo>
                    <a:pt x="206492" y="349415"/>
                  </a:moveTo>
                  <a:cubicBezTo>
                    <a:pt x="213336" y="349415"/>
                    <a:pt x="218884" y="354963"/>
                    <a:pt x="218884" y="361807"/>
                  </a:cubicBezTo>
                  <a:cubicBezTo>
                    <a:pt x="218884" y="368651"/>
                    <a:pt x="213336" y="374199"/>
                    <a:pt x="206492" y="374199"/>
                  </a:cubicBezTo>
                  <a:cubicBezTo>
                    <a:pt x="199648" y="374199"/>
                    <a:pt x="194100" y="368651"/>
                    <a:pt x="194100" y="361807"/>
                  </a:cubicBezTo>
                  <a:cubicBezTo>
                    <a:pt x="194100" y="354963"/>
                    <a:pt x="199648" y="349415"/>
                    <a:pt x="206492" y="349415"/>
                  </a:cubicBezTo>
                  <a:close/>
                  <a:moveTo>
                    <a:pt x="116710" y="349415"/>
                  </a:moveTo>
                  <a:cubicBezTo>
                    <a:pt x="123554" y="349415"/>
                    <a:pt x="129102" y="354963"/>
                    <a:pt x="129102" y="361807"/>
                  </a:cubicBezTo>
                  <a:cubicBezTo>
                    <a:pt x="129102" y="368651"/>
                    <a:pt x="123554" y="374199"/>
                    <a:pt x="116710" y="374199"/>
                  </a:cubicBezTo>
                  <a:cubicBezTo>
                    <a:pt x="109866" y="374199"/>
                    <a:pt x="104318" y="368651"/>
                    <a:pt x="104318" y="361807"/>
                  </a:cubicBezTo>
                  <a:cubicBezTo>
                    <a:pt x="104318" y="354963"/>
                    <a:pt x="109866" y="349415"/>
                    <a:pt x="116710" y="349415"/>
                  </a:cubicBezTo>
                  <a:close/>
                  <a:moveTo>
                    <a:pt x="26937" y="349415"/>
                  </a:moveTo>
                  <a:cubicBezTo>
                    <a:pt x="33781" y="349415"/>
                    <a:pt x="39329" y="354963"/>
                    <a:pt x="39329" y="361807"/>
                  </a:cubicBezTo>
                  <a:cubicBezTo>
                    <a:pt x="39329" y="368651"/>
                    <a:pt x="33781" y="374199"/>
                    <a:pt x="26937" y="374199"/>
                  </a:cubicBezTo>
                  <a:cubicBezTo>
                    <a:pt x="20093" y="374199"/>
                    <a:pt x="14545" y="368651"/>
                    <a:pt x="14545" y="361807"/>
                  </a:cubicBezTo>
                  <a:cubicBezTo>
                    <a:pt x="14545" y="354963"/>
                    <a:pt x="20093" y="349415"/>
                    <a:pt x="26937" y="349415"/>
                  </a:cubicBezTo>
                  <a:close/>
                  <a:moveTo>
                    <a:pt x="520703" y="305743"/>
                  </a:moveTo>
                  <a:cubicBezTo>
                    <a:pt x="526873" y="305743"/>
                    <a:pt x="531876" y="310745"/>
                    <a:pt x="531876" y="316916"/>
                  </a:cubicBezTo>
                  <a:cubicBezTo>
                    <a:pt x="531876" y="323086"/>
                    <a:pt x="526873" y="328089"/>
                    <a:pt x="520703" y="328089"/>
                  </a:cubicBezTo>
                  <a:cubicBezTo>
                    <a:pt x="514532" y="328089"/>
                    <a:pt x="509530" y="323086"/>
                    <a:pt x="509530" y="316916"/>
                  </a:cubicBezTo>
                  <a:cubicBezTo>
                    <a:pt x="509530" y="310745"/>
                    <a:pt x="514532" y="305743"/>
                    <a:pt x="520703" y="305743"/>
                  </a:cubicBezTo>
                  <a:close/>
                  <a:moveTo>
                    <a:pt x="430930" y="305743"/>
                  </a:moveTo>
                  <a:cubicBezTo>
                    <a:pt x="437100" y="305743"/>
                    <a:pt x="442103" y="310745"/>
                    <a:pt x="442103" y="316916"/>
                  </a:cubicBezTo>
                  <a:cubicBezTo>
                    <a:pt x="442103" y="323086"/>
                    <a:pt x="437100" y="328089"/>
                    <a:pt x="430930" y="328089"/>
                  </a:cubicBezTo>
                  <a:cubicBezTo>
                    <a:pt x="424759" y="328089"/>
                    <a:pt x="419757" y="323086"/>
                    <a:pt x="419757" y="316916"/>
                  </a:cubicBezTo>
                  <a:cubicBezTo>
                    <a:pt x="419757" y="310745"/>
                    <a:pt x="424759" y="305743"/>
                    <a:pt x="430930" y="305743"/>
                  </a:cubicBezTo>
                  <a:close/>
                  <a:moveTo>
                    <a:pt x="71828" y="305743"/>
                  </a:moveTo>
                  <a:cubicBezTo>
                    <a:pt x="77998" y="305743"/>
                    <a:pt x="83001" y="310745"/>
                    <a:pt x="83001" y="316916"/>
                  </a:cubicBezTo>
                  <a:cubicBezTo>
                    <a:pt x="83001" y="323086"/>
                    <a:pt x="77998" y="328089"/>
                    <a:pt x="71828" y="328089"/>
                  </a:cubicBezTo>
                  <a:cubicBezTo>
                    <a:pt x="65657" y="328089"/>
                    <a:pt x="60655" y="323086"/>
                    <a:pt x="60655" y="316916"/>
                  </a:cubicBezTo>
                  <a:cubicBezTo>
                    <a:pt x="60655" y="310745"/>
                    <a:pt x="65657" y="305743"/>
                    <a:pt x="71828" y="305743"/>
                  </a:cubicBezTo>
                  <a:close/>
                  <a:moveTo>
                    <a:pt x="879814" y="305734"/>
                  </a:moveTo>
                  <a:cubicBezTo>
                    <a:pt x="885990" y="305734"/>
                    <a:pt x="890997" y="310741"/>
                    <a:pt x="890997" y="316916"/>
                  </a:cubicBezTo>
                  <a:cubicBezTo>
                    <a:pt x="890997" y="323092"/>
                    <a:pt x="885990" y="328099"/>
                    <a:pt x="879814" y="328099"/>
                  </a:cubicBezTo>
                  <a:cubicBezTo>
                    <a:pt x="873638" y="328099"/>
                    <a:pt x="868632" y="323092"/>
                    <a:pt x="868632" y="316916"/>
                  </a:cubicBezTo>
                  <a:cubicBezTo>
                    <a:pt x="868632" y="310741"/>
                    <a:pt x="873638" y="305734"/>
                    <a:pt x="879814" y="305734"/>
                  </a:cubicBezTo>
                  <a:close/>
                  <a:moveTo>
                    <a:pt x="790041" y="305734"/>
                  </a:moveTo>
                  <a:cubicBezTo>
                    <a:pt x="796217" y="305734"/>
                    <a:pt x="801224" y="310741"/>
                    <a:pt x="801224" y="316916"/>
                  </a:cubicBezTo>
                  <a:cubicBezTo>
                    <a:pt x="801224" y="323092"/>
                    <a:pt x="796217" y="328099"/>
                    <a:pt x="790041" y="328099"/>
                  </a:cubicBezTo>
                  <a:cubicBezTo>
                    <a:pt x="783865" y="328099"/>
                    <a:pt x="778859" y="323092"/>
                    <a:pt x="778859" y="316916"/>
                  </a:cubicBezTo>
                  <a:cubicBezTo>
                    <a:pt x="778859" y="310741"/>
                    <a:pt x="783865" y="305734"/>
                    <a:pt x="790041" y="305734"/>
                  </a:cubicBezTo>
                  <a:close/>
                  <a:moveTo>
                    <a:pt x="700259" y="305734"/>
                  </a:moveTo>
                  <a:cubicBezTo>
                    <a:pt x="706435" y="305734"/>
                    <a:pt x="711442" y="310741"/>
                    <a:pt x="711442" y="316916"/>
                  </a:cubicBezTo>
                  <a:cubicBezTo>
                    <a:pt x="711442" y="323092"/>
                    <a:pt x="706435" y="328099"/>
                    <a:pt x="700259" y="328099"/>
                  </a:cubicBezTo>
                  <a:cubicBezTo>
                    <a:pt x="694083" y="328099"/>
                    <a:pt x="689077" y="323092"/>
                    <a:pt x="689077" y="316916"/>
                  </a:cubicBezTo>
                  <a:cubicBezTo>
                    <a:pt x="689077" y="310741"/>
                    <a:pt x="694083" y="305734"/>
                    <a:pt x="700259" y="305734"/>
                  </a:cubicBezTo>
                  <a:close/>
                  <a:moveTo>
                    <a:pt x="610485" y="305734"/>
                  </a:moveTo>
                  <a:cubicBezTo>
                    <a:pt x="616661" y="305734"/>
                    <a:pt x="621668" y="310741"/>
                    <a:pt x="621668" y="316916"/>
                  </a:cubicBezTo>
                  <a:cubicBezTo>
                    <a:pt x="621668" y="323092"/>
                    <a:pt x="616661" y="328099"/>
                    <a:pt x="610485" y="328099"/>
                  </a:cubicBezTo>
                  <a:cubicBezTo>
                    <a:pt x="604309" y="328099"/>
                    <a:pt x="599303" y="323092"/>
                    <a:pt x="599303" y="316916"/>
                  </a:cubicBezTo>
                  <a:cubicBezTo>
                    <a:pt x="599303" y="310741"/>
                    <a:pt x="604309" y="305734"/>
                    <a:pt x="610485" y="305734"/>
                  </a:cubicBezTo>
                  <a:close/>
                  <a:moveTo>
                    <a:pt x="341157" y="305734"/>
                  </a:moveTo>
                  <a:cubicBezTo>
                    <a:pt x="347333" y="305734"/>
                    <a:pt x="352340" y="310741"/>
                    <a:pt x="352340" y="316916"/>
                  </a:cubicBezTo>
                  <a:cubicBezTo>
                    <a:pt x="352340" y="323092"/>
                    <a:pt x="347333" y="328099"/>
                    <a:pt x="341157" y="328099"/>
                  </a:cubicBezTo>
                  <a:cubicBezTo>
                    <a:pt x="334982" y="328099"/>
                    <a:pt x="329975" y="323092"/>
                    <a:pt x="329975" y="316916"/>
                  </a:cubicBezTo>
                  <a:cubicBezTo>
                    <a:pt x="329975" y="310741"/>
                    <a:pt x="334982" y="305734"/>
                    <a:pt x="341157" y="305734"/>
                  </a:cubicBezTo>
                  <a:close/>
                  <a:moveTo>
                    <a:pt x="251374" y="305734"/>
                  </a:moveTo>
                  <a:cubicBezTo>
                    <a:pt x="257550" y="305734"/>
                    <a:pt x="262557" y="310741"/>
                    <a:pt x="262557" y="316916"/>
                  </a:cubicBezTo>
                  <a:cubicBezTo>
                    <a:pt x="262557" y="323092"/>
                    <a:pt x="257550" y="328099"/>
                    <a:pt x="251374" y="328099"/>
                  </a:cubicBezTo>
                  <a:cubicBezTo>
                    <a:pt x="245199" y="328099"/>
                    <a:pt x="240192" y="323092"/>
                    <a:pt x="240192" y="316916"/>
                  </a:cubicBezTo>
                  <a:cubicBezTo>
                    <a:pt x="240192" y="310741"/>
                    <a:pt x="245199" y="305734"/>
                    <a:pt x="251374" y="305734"/>
                  </a:cubicBezTo>
                  <a:close/>
                  <a:moveTo>
                    <a:pt x="161601" y="305734"/>
                  </a:moveTo>
                  <a:cubicBezTo>
                    <a:pt x="167777" y="305734"/>
                    <a:pt x="172784" y="310741"/>
                    <a:pt x="172784" y="316916"/>
                  </a:cubicBezTo>
                  <a:cubicBezTo>
                    <a:pt x="172784" y="323092"/>
                    <a:pt x="167777" y="328099"/>
                    <a:pt x="161601" y="328099"/>
                  </a:cubicBezTo>
                  <a:cubicBezTo>
                    <a:pt x="155426" y="328099"/>
                    <a:pt x="150419" y="323092"/>
                    <a:pt x="150419" y="316916"/>
                  </a:cubicBezTo>
                  <a:cubicBezTo>
                    <a:pt x="150419" y="310741"/>
                    <a:pt x="155426" y="305734"/>
                    <a:pt x="161601" y="305734"/>
                  </a:cubicBezTo>
                  <a:close/>
                  <a:moveTo>
                    <a:pt x="924696" y="262071"/>
                  </a:moveTo>
                  <a:cubicBezTo>
                    <a:pt x="930199" y="262071"/>
                    <a:pt x="934659" y="266532"/>
                    <a:pt x="934659" y="272034"/>
                  </a:cubicBezTo>
                  <a:cubicBezTo>
                    <a:pt x="934659" y="277537"/>
                    <a:pt x="930199" y="281997"/>
                    <a:pt x="924696" y="281997"/>
                  </a:cubicBezTo>
                  <a:cubicBezTo>
                    <a:pt x="919194" y="281997"/>
                    <a:pt x="914733" y="277537"/>
                    <a:pt x="914733" y="272034"/>
                  </a:cubicBezTo>
                  <a:cubicBezTo>
                    <a:pt x="914733" y="266532"/>
                    <a:pt x="919194" y="262071"/>
                    <a:pt x="924696" y="262071"/>
                  </a:cubicBezTo>
                  <a:close/>
                  <a:moveTo>
                    <a:pt x="834923" y="262071"/>
                  </a:moveTo>
                  <a:cubicBezTo>
                    <a:pt x="840426" y="262071"/>
                    <a:pt x="844886" y="266532"/>
                    <a:pt x="844886" y="272034"/>
                  </a:cubicBezTo>
                  <a:cubicBezTo>
                    <a:pt x="844886" y="277537"/>
                    <a:pt x="840426" y="281997"/>
                    <a:pt x="834923" y="281997"/>
                  </a:cubicBezTo>
                  <a:cubicBezTo>
                    <a:pt x="829421" y="281997"/>
                    <a:pt x="824960" y="277537"/>
                    <a:pt x="824960" y="272034"/>
                  </a:cubicBezTo>
                  <a:cubicBezTo>
                    <a:pt x="824960" y="266532"/>
                    <a:pt x="829421" y="262071"/>
                    <a:pt x="834923" y="262071"/>
                  </a:cubicBezTo>
                  <a:close/>
                  <a:moveTo>
                    <a:pt x="745150" y="262071"/>
                  </a:moveTo>
                  <a:cubicBezTo>
                    <a:pt x="750653" y="262071"/>
                    <a:pt x="755113" y="266532"/>
                    <a:pt x="755113" y="272034"/>
                  </a:cubicBezTo>
                  <a:cubicBezTo>
                    <a:pt x="755113" y="277537"/>
                    <a:pt x="750653" y="281997"/>
                    <a:pt x="745150" y="281997"/>
                  </a:cubicBezTo>
                  <a:cubicBezTo>
                    <a:pt x="739648" y="281997"/>
                    <a:pt x="735187" y="277537"/>
                    <a:pt x="735187" y="272034"/>
                  </a:cubicBezTo>
                  <a:cubicBezTo>
                    <a:pt x="735187" y="266532"/>
                    <a:pt x="739648" y="262071"/>
                    <a:pt x="745150" y="262071"/>
                  </a:cubicBezTo>
                  <a:close/>
                  <a:moveTo>
                    <a:pt x="655367" y="262071"/>
                  </a:moveTo>
                  <a:cubicBezTo>
                    <a:pt x="660870" y="262071"/>
                    <a:pt x="665330" y="266532"/>
                    <a:pt x="665330" y="272034"/>
                  </a:cubicBezTo>
                  <a:cubicBezTo>
                    <a:pt x="665330" y="277537"/>
                    <a:pt x="660870" y="281997"/>
                    <a:pt x="655367" y="281997"/>
                  </a:cubicBezTo>
                  <a:cubicBezTo>
                    <a:pt x="649865" y="281997"/>
                    <a:pt x="645404" y="277537"/>
                    <a:pt x="645404" y="272034"/>
                  </a:cubicBezTo>
                  <a:cubicBezTo>
                    <a:pt x="645404" y="266532"/>
                    <a:pt x="649865" y="262071"/>
                    <a:pt x="655367" y="262071"/>
                  </a:cubicBezTo>
                  <a:close/>
                  <a:moveTo>
                    <a:pt x="565594" y="262071"/>
                  </a:moveTo>
                  <a:cubicBezTo>
                    <a:pt x="571097" y="262071"/>
                    <a:pt x="575557" y="266532"/>
                    <a:pt x="575557" y="272034"/>
                  </a:cubicBezTo>
                  <a:cubicBezTo>
                    <a:pt x="575557" y="277537"/>
                    <a:pt x="571097" y="281997"/>
                    <a:pt x="565594" y="281997"/>
                  </a:cubicBezTo>
                  <a:cubicBezTo>
                    <a:pt x="560092" y="281997"/>
                    <a:pt x="555631" y="277537"/>
                    <a:pt x="555631" y="272034"/>
                  </a:cubicBezTo>
                  <a:cubicBezTo>
                    <a:pt x="555631" y="266532"/>
                    <a:pt x="560092" y="262071"/>
                    <a:pt x="565594" y="262071"/>
                  </a:cubicBezTo>
                  <a:close/>
                  <a:moveTo>
                    <a:pt x="475821" y="262071"/>
                  </a:moveTo>
                  <a:cubicBezTo>
                    <a:pt x="481324" y="262071"/>
                    <a:pt x="485784" y="266532"/>
                    <a:pt x="485784" y="272034"/>
                  </a:cubicBezTo>
                  <a:cubicBezTo>
                    <a:pt x="485784" y="277537"/>
                    <a:pt x="481324" y="281997"/>
                    <a:pt x="475821" y="281997"/>
                  </a:cubicBezTo>
                  <a:cubicBezTo>
                    <a:pt x="470319" y="281997"/>
                    <a:pt x="465858" y="277537"/>
                    <a:pt x="465858" y="272034"/>
                  </a:cubicBezTo>
                  <a:cubicBezTo>
                    <a:pt x="465858" y="266532"/>
                    <a:pt x="470319" y="262071"/>
                    <a:pt x="475821" y="262071"/>
                  </a:cubicBezTo>
                  <a:close/>
                  <a:moveTo>
                    <a:pt x="386048" y="262071"/>
                  </a:moveTo>
                  <a:cubicBezTo>
                    <a:pt x="391551" y="262071"/>
                    <a:pt x="396011" y="266532"/>
                    <a:pt x="396011" y="272034"/>
                  </a:cubicBezTo>
                  <a:cubicBezTo>
                    <a:pt x="396011" y="277537"/>
                    <a:pt x="391551" y="281997"/>
                    <a:pt x="386048" y="281997"/>
                  </a:cubicBezTo>
                  <a:cubicBezTo>
                    <a:pt x="380546" y="281997"/>
                    <a:pt x="376085" y="277537"/>
                    <a:pt x="376085" y="272034"/>
                  </a:cubicBezTo>
                  <a:cubicBezTo>
                    <a:pt x="376085" y="266532"/>
                    <a:pt x="380546" y="262071"/>
                    <a:pt x="386048" y="262071"/>
                  </a:cubicBezTo>
                  <a:close/>
                  <a:moveTo>
                    <a:pt x="206483" y="262071"/>
                  </a:moveTo>
                  <a:cubicBezTo>
                    <a:pt x="211986" y="262071"/>
                    <a:pt x="216446" y="266532"/>
                    <a:pt x="216446" y="272034"/>
                  </a:cubicBezTo>
                  <a:cubicBezTo>
                    <a:pt x="216446" y="277537"/>
                    <a:pt x="211986" y="281997"/>
                    <a:pt x="206483" y="281997"/>
                  </a:cubicBezTo>
                  <a:cubicBezTo>
                    <a:pt x="200981" y="281997"/>
                    <a:pt x="196520" y="277537"/>
                    <a:pt x="196520" y="272034"/>
                  </a:cubicBezTo>
                  <a:cubicBezTo>
                    <a:pt x="196520" y="266532"/>
                    <a:pt x="200981" y="262071"/>
                    <a:pt x="206483" y="262071"/>
                  </a:cubicBezTo>
                  <a:close/>
                  <a:moveTo>
                    <a:pt x="116710" y="262071"/>
                  </a:moveTo>
                  <a:cubicBezTo>
                    <a:pt x="122213" y="262071"/>
                    <a:pt x="126673" y="266532"/>
                    <a:pt x="126673" y="272034"/>
                  </a:cubicBezTo>
                  <a:cubicBezTo>
                    <a:pt x="126673" y="277537"/>
                    <a:pt x="122213" y="281997"/>
                    <a:pt x="116710" y="281997"/>
                  </a:cubicBezTo>
                  <a:cubicBezTo>
                    <a:pt x="111208" y="281997"/>
                    <a:pt x="106747" y="277537"/>
                    <a:pt x="106747" y="272034"/>
                  </a:cubicBezTo>
                  <a:cubicBezTo>
                    <a:pt x="106747" y="266532"/>
                    <a:pt x="111208" y="262071"/>
                    <a:pt x="116710" y="262071"/>
                  </a:cubicBezTo>
                  <a:close/>
                  <a:moveTo>
                    <a:pt x="26937" y="262071"/>
                  </a:moveTo>
                  <a:cubicBezTo>
                    <a:pt x="32440" y="262071"/>
                    <a:pt x="36900" y="266532"/>
                    <a:pt x="36900" y="272034"/>
                  </a:cubicBezTo>
                  <a:cubicBezTo>
                    <a:pt x="36900" y="277537"/>
                    <a:pt x="32440" y="281997"/>
                    <a:pt x="26937" y="281997"/>
                  </a:cubicBezTo>
                  <a:cubicBezTo>
                    <a:pt x="21435" y="281997"/>
                    <a:pt x="16974" y="277537"/>
                    <a:pt x="16974" y="272034"/>
                  </a:cubicBezTo>
                  <a:cubicBezTo>
                    <a:pt x="16974" y="266532"/>
                    <a:pt x="21435" y="262071"/>
                    <a:pt x="26937" y="262071"/>
                  </a:cubicBezTo>
                  <a:close/>
                  <a:moveTo>
                    <a:pt x="296266" y="262062"/>
                  </a:moveTo>
                  <a:cubicBezTo>
                    <a:pt x="301773" y="262062"/>
                    <a:pt x="306238" y="266527"/>
                    <a:pt x="306238" y="272035"/>
                  </a:cubicBezTo>
                  <a:cubicBezTo>
                    <a:pt x="306238" y="277542"/>
                    <a:pt x="301773" y="282007"/>
                    <a:pt x="296266" y="282007"/>
                  </a:cubicBezTo>
                  <a:cubicBezTo>
                    <a:pt x="290758" y="282007"/>
                    <a:pt x="286293" y="277542"/>
                    <a:pt x="286293" y="272035"/>
                  </a:cubicBezTo>
                  <a:cubicBezTo>
                    <a:pt x="286293" y="266527"/>
                    <a:pt x="290758" y="262062"/>
                    <a:pt x="296266" y="262062"/>
                  </a:cubicBezTo>
                  <a:close/>
                  <a:moveTo>
                    <a:pt x="879815" y="218390"/>
                  </a:moveTo>
                  <a:cubicBezTo>
                    <a:pt x="884649" y="218390"/>
                    <a:pt x="888568" y="222309"/>
                    <a:pt x="888568" y="227143"/>
                  </a:cubicBezTo>
                  <a:cubicBezTo>
                    <a:pt x="888568" y="231978"/>
                    <a:pt x="884649" y="235897"/>
                    <a:pt x="879815" y="235897"/>
                  </a:cubicBezTo>
                  <a:cubicBezTo>
                    <a:pt x="874980" y="235897"/>
                    <a:pt x="871061" y="231978"/>
                    <a:pt x="871061" y="227143"/>
                  </a:cubicBezTo>
                  <a:cubicBezTo>
                    <a:pt x="871061" y="222309"/>
                    <a:pt x="874980" y="218390"/>
                    <a:pt x="879815" y="218390"/>
                  </a:cubicBezTo>
                  <a:close/>
                  <a:moveTo>
                    <a:pt x="790032" y="218390"/>
                  </a:moveTo>
                  <a:cubicBezTo>
                    <a:pt x="794867" y="218390"/>
                    <a:pt x="798786" y="222309"/>
                    <a:pt x="798786" y="227143"/>
                  </a:cubicBezTo>
                  <a:cubicBezTo>
                    <a:pt x="798786" y="231978"/>
                    <a:pt x="794867" y="235897"/>
                    <a:pt x="790032" y="235897"/>
                  </a:cubicBezTo>
                  <a:cubicBezTo>
                    <a:pt x="785198" y="235897"/>
                    <a:pt x="781279" y="231978"/>
                    <a:pt x="781279" y="227143"/>
                  </a:cubicBezTo>
                  <a:cubicBezTo>
                    <a:pt x="781279" y="222309"/>
                    <a:pt x="785198" y="218390"/>
                    <a:pt x="790032" y="218390"/>
                  </a:cubicBezTo>
                  <a:close/>
                  <a:moveTo>
                    <a:pt x="700258" y="218390"/>
                  </a:moveTo>
                  <a:cubicBezTo>
                    <a:pt x="705093" y="218390"/>
                    <a:pt x="709012" y="222309"/>
                    <a:pt x="709012" y="227143"/>
                  </a:cubicBezTo>
                  <a:cubicBezTo>
                    <a:pt x="709012" y="231978"/>
                    <a:pt x="705093" y="235897"/>
                    <a:pt x="700258" y="235897"/>
                  </a:cubicBezTo>
                  <a:cubicBezTo>
                    <a:pt x="695424" y="235897"/>
                    <a:pt x="691505" y="231978"/>
                    <a:pt x="691505" y="227143"/>
                  </a:cubicBezTo>
                  <a:cubicBezTo>
                    <a:pt x="691505" y="222309"/>
                    <a:pt x="695424" y="218390"/>
                    <a:pt x="700258" y="218390"/>
                  </a:cubicBezTo>
                  <a:close/>
                  <a:moveTo>
                    <a:pt x="610485" y="218390"/>
                  </a:moveTo>
                  <a:cubicBezTo>
                    <a:pt x="615320" y="218390"/>
                    <a:pt x="619239" y="222309"/>
                    <a:pt x="619239" y="227143"/>
                  </a:cubicBezTo>
                  <a:cubicBezTo>
                    <a:pt x="619239" y="231978"/>
                    <a:pt x="615320" y="235897"/>
                    <a:pt x="610485" y="235897"/>
                  </a:cubicBezTo>
                  <a:cubicBezTo>
                    <a:pt x="605651" y="235897"/>
                    <a:pt x="601732" y="231978"/>
                    <a:pt x="601732" y="227143"/>
                  </a:cubicBezTo>
                  <a:cubicBezTo>
                    <a:pt x="601732" y="222309"/>
                    <a:pt x="605651" y="218390"/>
                    <a:pt x="610485" y="218390"/>
                  </a:cubicBezTo>
                  <a:close/>
                  <a:moveTo>
                    <a:pt x="520713" y="218390"/>
                  </a:moveTo>
                  <a:cubicBezTo>
                    <a:pt x="525547" y="218390"/>
                    <a:pt x="529466" y="222309"/>
                    <a:pt x="529466" y="227143"/>
                  </a:cubicBezTo>
                  <a:cubicBezTo>
                    <a:pt x="529466" y="231978"/>
                    <a:pt x="525547" y="235897"/>
                    <a:pt x="520713" y="235897"/>
                  </a:cubicBezTo>
                  <a:cubicBezTo>
                    <a:pt x="515878" y="235897"/>
                    <a:pt x="511959" y="231978"/>
                    <a:pt x="511959" y="227143"/>
                  </a:cubicBezTo>
                  <a:cubicBezTo>
                    <a:pt x="511959" y="222309"/>
                    <a:pt x="515878" y="218390"/>
                    <a:pt x="520713" y="218390"/>
                  </a:cubicBezTo>
                  <a:close/>
                  <a:moveTo>
                    <a:pt x="430930" y="218390"/>
                  </a:moveTo>
                  <a:cubicBezTo>
                    <a:pt x="435765" y="218390"/>
                    <a:pt x="439684" y="222309"/>
                    <a:pt x="439684" y="227143"/>
                  </a:cubicBezTo>
                  <a:cubicBezTo>
                    <a:pt x="439684" y="231978"/>
                    <a:pt x="435765" y="235897"/>
                    <a:pt x="430930" y="235897"/>
                  </a:cubicBezTo>
                  <a:cubicBezTo>
                    <a:pt x="426096" y="235897"/>
                    <a:pt x="422177" y="231978"/>
                    <a:pt x="422177" y="227143"/>
                  </a:cubicBezTo>
                  <a:cubicBezTo>
                    <a:pt x="422177" y="222309"/>
                    <a:pt x="426096" y="218390"/>
                    <a:pt x="430930" y="218390"/>
                  </a:cubicBezTo>
                  <a:close/>
                  <a:moveTo>
                    <a:pt x="341156" y="218390"/>
                  </a:moveTo>
                  <a:cubicBezTo>
                    <a:pt x="345991" y="218390"/>
                    <a:pt x="349910" y="222309"/>
                    <a:pt x="349910" y="227143"/>
                  </a:cubicBezTo>
                  <a:cubicBezTo>
                    <a:pt x="349910" y="231978"/>
                    <a:pt x="345991" y="235897"/>
                    <a:pt x="341156" y="235897"/>
                  </a:cubicBezTo>
                  <a:cubicBezTo>
                    <a:pt x="336322" y="235897"/>
                    <a:pt x="332403" y="231978"/>
                    <a:pt x="332403" y="227143"/>
                  </a:cubicBezTo>
                  <a:cubicBezTo>
                    <a:pt x="332403" y="222309"/>
                    <a:pt x="336322" y="218390"/>
                    <a:pt x="341156" y="218390"/>
                  </a:cubicBezTo>
                  <a:close/>
                  <a:moveTo>
                    <a:pt x="251374" y="218390"/>
                  </a:moveTo>
                  <a:cubicBezTo>
                    <a:pt x="256209" y="218390"/>
                    <a:pt x="260128" y="222309"/>
                    <a:pt x="260128" y="227143"/>
                  </a:cubicBezTo>
                  <a:cubicBezTo>
                    <a:pt x="260128" y="231978"/>
                    <a:pt x="256209" y="235897"/>
                    <a:pt x="251374" y="235897"/>
                  </a:cubicBezTo>
                  <a:cubicBezTo>
                    <a:pt x="246540" y="235897"/>
                    <a:pt x="242621" y="231978"/>
                    <a:pt x="242621" y="227143"/>
                  </a:cubicBezTo>
                  <a:cubicBezTo>
                    <a:pt x="242621" y="222309"/>
                    <a:pt x="246540" y="218390"/>
                    <a:pt x="251374" y="218390"/>
                  </a:cubicBezTo>
                  <a:close/>
                  <a:moveTo>
                    <a:pt x="161601" y="218390"/>
                  </a:moveTo>
                  <a:cubicBezTo>
                    <a:pt x="166436" y="218390"/>
                    <a:pt x="170355" y="222309"/>
                    <a:pt x="170355" y="227143"/>
                  </a:cubicBezTo>
                  <a:cubicBezTo>
                    <a:pt x="170355" y="231978"/>
                    <a:pt x="166436" y="235897"/>
                    <a:pt x="161601" y="235897"/>
                  </a:cubicBezTo>
                  <a:cubicBezTo>
                    <a:pt x="156767" y="235897"/>
                    <a:pt x="152848" y="231978"/>
                    <a:pt x="152848" y="227143"/>
                  </a:cubicBezTo>
                  <a:cubicBezTo>
                    <a:pt x="152848" y="222309"/>
                    <a:pt x="156767" y="218390"/>
                    <a:pt x="161601" y="218390"/>
                  </a:cubicBezTo>
                  <a:close/>
                  <a:moveTo>
                    <a:pt x="71828" y="218390"/>
                  </a:moveTo>
                  <a:cubicBezTo>
                    <a:pt x="76663" y="218390"/>
                    <a:pt x="80582" y="222309"/>
                    <a:pt x="80582" y="227143"/>
                  </a:cubicBezTo>
                  <a:cubicBezTo>
                    <a:pt x="80582" y="231978"/>
                    <a:pt x="76663" y="235897"/>
                    <a:pt x="71828" y="235897"/>
                  </a:cubicBezTo>
                  <a:cubicBezTo>
                    <a:pt x="66994" y="235897"/>
                    <a:pt x="63075" y="231978"/>
                    <a:pt x="63075" y="227143"/>
                  </a:cubicBezTo>
                  <a:cubicBezTo>
                    <a:pt x="63075" y="222309"/>
                    <a:pt x="66994" y="218390"/>
                    <a:pt x="71828" y="218390"/>
                  </a:cubicBezTo>
                  <a:close/>
                  <a:moveTo>
                    <a:pt x="924706" y="174717"/>
                  </a:moveTo>
                  <a:cubicBezTo>
                    <a:pt x="928872" y="174717"/>
                    <a:pt x="932250" y="178094"/>
                    <a:pt x="932250" y="182261"/>
                  </a:cubicBezTo>
                  <a:cubicBezTo>
                    <a:pt x="932250" y="186427"/>
                    <a:pt x="928872" y="189805"/>
                    <a:pt x="924706" y="189805"/>
                  </a:cubicBezTo>
                  <a:cubicBezTo>
                    <a:pt x="920539" y="189805"/>
                    <a:pt x="917162" y="186427"/>
                    <a:pt x="917162" y="182261"/>
                  </a:cubicBezTo>
                  <a:cubicBezTo>
                    <a:pt x="917162" y="178094"/>
                    <a:pt x="920539" y="174717"/>
                    <a:pt x="924706" y="174717"/>
                  </a:cubicBezTo>
                  <a:close/>
                  <a:moveTo>
                    <a:pt x="834924" y="174717"/>
                  </a:moveTo>
                  <a:cubicBezTo>
                    <a:pt x="839090" y="174717"/>
                    <a:pt x="842468" y="178094"/>
                    <a:pt x="842468" y="182261"/>
                  </a:cubicBezTo>
                  <a:cubicBezTo>
                    <a:pt x="842468" y="186427"/>
                    <a:pt x="839090" y="189805"/>
                    <a:pt x="834924" y="189805"/>
                  </a:cubicBezTo>
                  <a:cubicBezTo>
                    <a:pt x="830757" y="189805"/>
                    <a:pt x="827380" y="186427"/>
                    <a:pt x="827380" y="182261"/>
                  </a:cubicBezTo>
                  <a:cubicBezTo>
                    <a:pt x="827380" y="178094"/>
                    <a:pt x="830757" y="174717"/>
                    <a:pt x="834924" y="174717"/>
                  </a:cubicBezTo>
                  <a:close/>
                  <a:moveTo>
                    <a:pt x="745141" y="174717"/>
                  </a:moveTo>
                  <a:cubicBezTo>
                    <a:pt x="749307" y="174717"/>
                    <a:pt x="752685" y="178094"/>
                    <a:pt x="752685" y="182261"/>
                  </a:cubicBezTo>
                  <a:cubicBezTo>
                    <a:pt x="752685" y="186427"/>
                    <a:pt x="749307" y="189805"/>
                    <a:pt x="745141" y="189805"/>
                  </a:cubicBezTo>
                  <a:cubicBezTo>
                    <a:pt x="740975" y="189805"/>
                    <a:pt x="737597" y="186427"/>
                    <a:pt x="737597" y="182261"/>
                  </a:cubicBezTo>
                  <a:cubicBezTo>
                    <a:pt x="737597" y="178094"/>
                    <a:pt x="740975" y="174717"/>
                    <a:pt x="745141" y="174717"/>
                  </a:cubicBezTo>
                  <a:close/>
                  <a:moveTo>
                    <a:pt x="655368" y="174717"/>
                  </a:moveTo>
                  <a:cubicBezTo>
                    <a:pt x="659534" y="174717"/>
                    <a:pt x="662912" y="178094"/>
                    <a:pt x="662912" y="182261"/>
                  </a:cubicBezTo>
                  <a:cubicBezTo>
                    <a:pt x="662912" y="186427"/>
                    <a:pt x="659534" y="189805"/>
                    <a:pt x="655368" y="189805"/>
                  </a:cubicBezTo>
                  <a:cubicBezTo>
                    <a:pt x="651201" y="189805"/>
                    <a:pt x="647824" y="186427"/>
                    <a:pt x="647824" y="182261"/>
                  </a:cubicBezTo>
                  <a:cubicBezTo>
                    <a:pt x="647824" y="178094"/>
                    <a:pt x="651201" y="174717"/>
                    <a:pt x="655368" y="174717"/>
                  </a:cubicBezTo>
                  <a:close/>
                  <a:moveTo>
                    <a:pt x="565595" y="174717"/>
                  </a:moveTo>
                  <a:cubicBezTo>
                    <a:pt x="569761" y="174717"/>
                    <a:pt x="573139" y="178094"/>
                    <a:pt x="573139" y="182261"/>
                  </a:cubicBezTo>
                  <a:cubicBezTo>
                    <a:pt x="573139" y="186427"/>
                    <a:pt x="569761" y="189805"/>
                    <a:pt x="565595" y="189805"/>
                  </a:cubicBezTo>
                  <a:cubicBezTo>
                    <a:pt x="561428" y="189805"/>
                    <a:pt x="558051" y="186427"/>
                    <a:pt x="558051" y="182261"/>
                  </a:cubicBezTo>
                  <a:cubicBezTo>
                    <a:pt x="558051" y="178094"/>
                    <a:pt x="561428" y="174717"/>
                    <a:pt x="565595" y="174717"/>
                  </a:cubicBezTo>
                  <a:close/>
                  <a:moveTo>
                    <a:pt x="475822" y="174717"/>
                  </a:moveTo>
                  <a:cubicBezTo>
                    <a:pt x="479988" y="174717"/>
                    <a:pt x="483366" y="178094"/>
                    <a:pt x="483366" y="182261"/>
                  </a:cubicBezTo>
                  <a:cubicBezTo>
                    <a:pt x="483366" y="186427"/>
                    <a:pt x="479988" y="189805"/>
                    <a:pt x="475822" y="189805"/>
                  </a:cubicBezTo>
                  <a:cubicBezTo>
                    <a:pt x="471656" y="189805"/>
                    <a:pt x="468278" y="186427"/>
                    <a:pt x="468278" y="182261"/>
                  </a:cubicBezTo>
                  <a:cubicBezTo>
                    <a:pt x="468278" y="178094"/>
                    <a:pt x="471656" y="174717"/>
                    <a:pt x="475822" y="174717"/>
                  </a:cubicBezTo>
                  <a:close/>
                  <a:moveTo>
                    <a:pt x="386039" y="174717"/>
                  </a:moveTo>
                  <a:cubicBezTo>
                    <a:pt x="390205" y="174717"/>
                    <a:pt x="393583" y="178094"/>
                    <a:pt x="393583" y="182261"/>
                  </a:cubicBezTo>
                  <a:cubicBezTo>
                    <a:pt x="393583" y="186427"/>
                    <a:pt x="390205" y="189805"/>
                    <a:pt x="386039" y="189805"/>
                  </a:cubicBezTo>
                  <a:cubicBezTo>
                    <a:pt x="381872" y="189805"/>
                    <a:pt x="378495" y="186427"/>
                    <a:pt x="378495" y="182261"/>
                  </a:cubicBezTo>
                  <a:cubicBezTo>
                    <a:pt x="378495" y="178094"/>
                    <a:pt x="381872" y="174717"/>
                    <a:pt x="386039" y="174717"/>
                  </a:cubicBezTo>
                  <a:close/>
                  <a:moveTo>
                    <a:pt x="296266" y="174717"/>
                  </a:moveTo>
                  <a:cubicBezTo>
                    <a:pt x="300432" y="174717"/>
                    <a:pt x="303810" y="178094"/>
                    <a:pt x="303810" y="182261"/>
                  </a:cubicBezTo>
                  <a:cubicBezTo>
                    <a:pt x="303810" y="186427"/>
                    <a:pt x="300432" y="189805"/>
                    <a:pt x="296266" y="189805"/>
                  </a:cubicBezTo>
                  <a:cubicBezTo>
                    <a:pt x="292099" y="189805"/>
                    <a:pt x="288722" y="186427"/>
                    <a:pt x="288722" y="182261"/>
                  </a:cubicBezTo>
                  <a:cubicBezTo>
                    <a:pt x="288722" y="178094"/>
                    <a:pt x="292099" y="174717"/>
                    <a:pt x="296266" y="174717"/>
                  </a:cubicBezTo>
                  <a:close/>
                  <a:moveTo>
                    <a:pt x="206493" y="174717"/>
                  </a:moveTo>
                  <a:cubicBezTo>
                    <a:pt x="210659" y="174717"/>
                    <a:pt x="214037" y="178094"/>
                    <a:pt x="214037" y="182261"/>
                  </a:cubicBezTo>
                  <a:cubicBezTo>
                    <a:pt x="214037" y="186427"/>
                    <a:pt x="210659" y="189805"/>
                    <a:pt x="206493" y="189805"/>
                  </a:cubicBezTo>
                  <a:cubicBezTo>
                    <a:pt x="202326" y="189805"/>
                    <a:pt x="198949" y="186427"/>
                    <a:pt x="198949" y="182261"/>
                  </a:cubicBezTo>
                  <a:cubicBezTo>
                    <a:pt x="198949" y="178094"/>
                    <a:pt x="202326" y="174717"/>
                    <a:pt x="206493" y="174717"/>
                  </a:cubicBezTo>
                  <a:close/>
                  <a:moveTo>
                    <a:pt x="116710" y="174717"/>
                  </a:moveTo>
                  <a:cubicBezTo>
                    <a:pt x="120876" y="174717"/>
                    <a:pt x="124254" y="178094"/>
                    <a:pt x="124254" y="182261"/>
                  </a:cubicBezTo>
                  <a:cubicBezTo>
                    <a:pt x="124254" y="186427"/>
                    <a:pt x="120876" y="189805"/>
                    <a:pt x="116710" y="189805"/>
                  </a:cubicBezTo>
                  <a:cubicBezTo>
                    <a:pt x="112543" y="189805"/>
                    <a:pt x="109166" y="186427"/>
                    <a:pt x="109166" y="182261"/>
                  </a:cubicBezTo>
                  <a:cubicBezTo>
                    <a:pt x="109166" y="178094"/>
                    <a:pt x="112543" y="174717"/>
                    <a:pt x="116710" y="174717"/>
                  </a:cubicBezTo>
                  <a:close/>
                  <a:moveTo>
                    <a:pt x="26937" y="174717"/>
                  </a:moveTo>
                  <a:cubicBezTo>
                    <a:pt x="31103" y="174717"/>
                    <a:pt x="34481" y="178094"/>
                    <a:pt x="34481" y="182261"/>
                  </a:cubicBezTo>
                  <a:cubicBezTo>
                    <a:pt x="34481" y="186427"/>
                    <a:pt x="31103" y="189805"/>
                    <a:pt x="26937" y="189805"/>
                  </a:cubicBezTo>
                  <a:cubicBezTo>
                    <a:pt x="22770" y="189805"/>
                    <a:pt x="19393" y="186427"/>
                    <a:pt x="19393" y="182261"/>
                  </a:cubicBezTo>
                  <a:cubicBezTo>
                    <a:pt x="19393" y="178094"/>
                    <a:pt x="22770" y="174717"/>
                    <a:pt x="26937" y="174717"/>
                  </a:cubicBezTo>
                  <a:close/>
                  <a:moveTo>
                    <a:pt x="700259" y="131045"/>
                  </a:moveTo>
                  <a:cubicBezTo>
                    <a:pt x="703752" y="131045"/>
                    <a:pt x="706583" y="133877"/>
                    <a:pt x="706583" y="137370"/>
                  </a:cubicBezTo>
                  <a:cubicBezTo>
                    <a:pt x="706583" y="140863"/>
                    <a:pt x="703752" y="143694"/>
                    <a:pt x="700259" y="143694"/>
                  </a:cubicBezTo>
                  <a:cubicBezTo>
                    <a:pt x="696766" y="143694"/>
                    <a:pt x="693934" y="140863"/>
                    <a:pt x="693934" y="137370"/>
                  </a:cubicBezTo>
                  <a:cubicBezTo>
                    <a:pt x="693934" y="133877"/>
                    <a:pt x="696766" y="131045"/>
                    <a:pt x="700259" y="131045"/>
                  </a:cubicBezTo>
                  <a:close/>
                  <a:moveTo>
                    <a:pt x="251375" y="131045"/>
                  </a:moveTo>
                  <a:cubicBezTo>
                    <a:pt x="254868" y="131045"/>
                    <a:pt x="257699" y="133877"/>
                    <a:pt x="257699" y="137370"/>
                  </a:cubicBezTo>
                  <a:cubicBezTo>
                    <a:pt x="257699" y="140863"/>
                    <a:pt x="254868" y="143694"/>
                    <a:pt x="251375" y="143694"/>
                  </a:cubicBezTo>
                  <a:cubicBezTo>
                    <a:pt x="247882" y="143694"/>
                    <a:pt x="245050" y="140863"/>
                    <a:pt x="245050" y="137370"/>
                  </a:cubicBezTo>
                  <a:cubicBezTo>
                    <a:pt x="245050" y="133877"/>
                    <a:pt x="247882" y="131045"/>
                    <a:pt x="251375" y="131045"/>
                  </a:cubicBezTo>
                  <a:close/>
                  <a:moveTo>
                    <a:pt x="879815" y="131036"/>
                  </a:moveTo>
                  <a:cubicBezTo>
                    <a:pt x="883313" y="131036"/>
                    <a:pt x="886149" y="133872"/>
                    <a:pt x="886149" y="137370"/>
                  </a:cubicBezTo>
                  <a:cubicBezTo>
                    <a:pt x="886149" y="140868"/>
                    <a:pt x="883313" y="143704"/>
                    <a:pt x="879815" y="143704"/>
                  </a:cubicBezTo>
                  <a:cubicBezTo>
                    <a:pt x="876317" y="143704"/>
                    <a:pt x="873481" y="140868"/>
                    <a:pt x="873481" y="137370"/>
                  </a:cubicBezTo>
                  <a:cubicBezTo>
                    <a:pt x="873481" y="133872"/>
                    <a:pt x="876317" y="131036"/>
                    <a:pt x="879815" y="131036"/>
                  </a:cubicBezTo>
                  <a:close/>
                  <a:moveTo>
                    <a:pt x="790032" y="131036"/>
                  </a:moveTo>
                  <a:cubicBezTo>
                    <a:pt x="793530" y="131036"/>
                    <a:pt x="796366" y="133872"/>
                    <a:pt x="796366" y="137370"/>
                  </a:cubicBezTo>
                  <a:cubicBezTo>
                    <a:pt x="796366" y="140868"/>
                    <a:pt x="793530" y="143704"/>
                    <a:pt x="790032" y="143704"/>
                  </a:cubicBezTo>
                  <a:cubicBezTo>
                    <a:pt x="786534" y="143704"/>
                    <a:pt x="783698" y="140868"/>
                    <a:pt x="783698" y="137370"/>
                  </a:cubicBezTo>
                  <a:cubicBezTo>
                    <a:pt x="783698" y="133872"/>
                    <a:pt x="786534" y="131036"/>
                    <a:pt x="790032" y="131036"/>
                  </a:cubicBezTo>
                  <a:close/>
                  <a:moveTo>
                    <a:pt x="610486" y="131036"/>
                  </a:moveTo>
                  <a:cubicBezTo>
                    <a:pt x="613984" y="131036"/>
                    <a:pt x="616820" y="133872"/>
                    <a:pt x="616820" y="137370"/>
                  </a:cubicBezTo>
                  <a:cubicBezTo>
                    <a:pt x="616820" y="140868"/>
                    <a:pt x="613984" y="143704"/>
                    <a:pt x="610486" y="143704"/>
                  </a:cubicBezTo>
                  <a:cubicBezTo>
                    <a:pt x="606988" y="143704"/>
                    <a:pt x="604152" y="140868"/>
                    <a:pt x="604152" y="137370"/>
                  </a:cubicBezTo>
                  <a:cubicBezTo>
                    <a:pt x="604152" y="133872"/>
                    <a:pt x="606988" y="131036"/>
                    <a:pt x="610486" y="131036"/>
                  </a:cubicBezTo>
                  <a:close/>
                  <a:moveTo>
                    <a:pt x="520703" y="131036"/>
                  </a:moveTo>
                  <a:cubicBezTo>
                    <a:pt x="524201" y="131036"/>
                    <a:pt x="527037" y="133872"/>
                    <a:pt x="527037" y="137370"/>
                  </a:cubicBezTo>
                  <a:cubicBezTo>
                    <a:pt x="527037" y="140868"/>
                    <a:pt x="524201" y="143704"/>
                    <a:pt x="520703" y="143704"/>
                  </a:cubicBezTo>
                  <a:cubicBezTo>
                    <a:pt x="517205" y="143704"/>
                    <a:pt x="514369" y="140868"/>
                    <a:pt x="514369" y="137370"/>
                  </a:cubicBezTo>
                  <a:cubicBezTo>
                    <a:pt x="514369" y="133872"/>
                    <a:pt x="517205" y="131036"/>
                    <a:pt x="520703" y="131036"/>
                  </a:cubicBezTo>
                  <a:close/>
                  <a:moveTo>
                    <a:pt x="430930" y="131036"/>
                  </a:moveTo>
                  <a:cubicBezTo>
                    <a:pt x="434428" y="131036"/>
                    <a:pt x="437264" y="133872"/>
                    <a:pt x="437264" y="137370"/>
                  </a:cubicBezTo>
                  <a:cubicBezTo>
                    <a:pt x="437264" y="140868"/>
                    <a:pt x="434428" y="143704"/>
                    <a:pt x="430930" y="143704"/>
                  </a:cubicBezTo>
                  <a:cubicBezTo>
                    <a:pt x="427432" y="143704"/>
                    <a:pt x="424596" y="140868"/>
                    <a:pt x="424596" y="137370"/>
                  </a:cubicBezTo>
                  <a:cubicBezTo>
                    <a:pt x="424596" y="133872"/>
                    <a:pt x="427432" y="131036"/>
                    <a:pt x="430930" y="131036"/>
                  </a:cubicBezTo>
                  <a:close/>
                  <a:moveTo>
                    <a:pt x="341147" y="131036"/>
                  </a:moveTo>
                  <a:cubicBezTo>
                    <a:pt x="344645" y="131036"/>
                    <a:pt x="347481" y="133872"/>
                    <a:pt x="347481" y="137370"/>
                  </a:cubicBezTo>
                  <a:cubicBezTo>
                    <a:pt x="347481" y="140868"/>
                    <a:pt x="344645" y="143704"/>
                    <a:pt x="341147" y="143704"/>
                  </a:cubicBezTo>
                  <a:cubicBezTo>
                    <a:pt x="337649" y="143704"/>
                    <a:pt x="334813" y="140868"/>
                    <a:pt x="334813" y="137370"/>
                  </a:cubicBezTo>
                  <a:cubicBezTo>
                    <a:pt x="334813" y="133872"/>
                    <a:pt x="337649" y="131036"/>
                    <a:pt x="341147" y="131036"/>
                  </a:cubicBezTo>
                  <a:close/>
                  <a:moveTo>
                    <a:pt x="161601" y="131036"/>
                  </a:moveTo>
                  <a:cubicBezTo>
                    <a:pt x="165099" y="131036"/>
                    <a:pt x="167935" y="133872"/>
                    <a:pt x="167935" y="137370"/>
                  </a:cubicBezTo>
                  <a:cubicBezTo>
                    <a:pt x="167935" y="140868"/>
                    <a:pt x="165099" y="143704"/>
                    <a:pt x="161601" y="143704"/>
                  </a:cubicBezTo>
                  <a:cubicBezTo>
                    <a:pt x="158103" y="143704"/>
                    <a:pt x="155267" y="140868"/>
                    <a:pt x="155267" y="137370"/>
                  </a:cubicBezTo>
                  <a:cubicBezTo>
                    <a:pt x="155267" y="133872"/>
                    <a:pt x="158103" y="131036"/>
                    <a:pt x="161601" y="131036"/>
                  </a:cubicBezTo>
                  <a:close/>
                  <a:moveTo>
                    <a:pt x="71828" y="131036"/>
                  </a:moveTo>
                  <a:cubicBezTo>
                    <a:pt x="75326" y="131036"/>
                    <a:pt x="78162" y="133872"/>
                    <a:pt x="78162" y="137370"/>
                  </a:cubicBezTo>
                  <a:cubicBezTo>
                    <a:pt x="78162" y="140868"/>
                    <a:pt x="75326" y="143704"/>
                    <a:pt x="71828" y="143704"/>
                  </a:cubicBezTo>
                  <a:cubicBezTo>
                    <a:pt x="68330" y="143704"/>
                    <a:pt x="65494" y="140868"/>
                    <a:pt x="65494" y="137370"/>
                  </a:cubicBezTo>
                  <a:cubicBezTo>
                    <a:pt x="65494" y="133872"/>
                    <a:pt x="68330" y="131036"/>
                    <a:pt x="71828" y="131036"/>
                  </a:cubicBezTo>
                  <a:close/>
                  <a:moveTo>
                    <a:pt x="924706" y="87364"/>
                  </a:moveTo>
                  <a:cubicBezTo>
                    <a:pt x="927531" y="87364"/>
                    <a:pt x="929821" y="89654"/>
                    <a:pt x="929821" y="92479"/>
                  </a:cubicBezTo>
                  <a:cubicBezTo>
                    <a:pt x="929821" y="95304"/>
                    <a:pt x="927531" y="97594"/>
                    <a:pt x="924706" y="97594"/>
                  </a:cubicBezTo>
                  <a:cubicBezTo>
                    <a:pt x="921881" y="97594"/>
                    <a:pt x="919591" y="95304"/>
                    <a:pt x="919591" y="92479"/>
                  </a:cubicBezTo>
                  <a:cubicBezTo>
                    <a:pt x="919591" y="89654"/>
                    <a:pt x="921881" y="87364"/>
                    <a:pt x="924706" y="87364"/>
                  </a:cubicBezTo>
                  <a:close/>
                  <a:moveTo>
                    <a:pt x="834923" y="87364"/>
                  </a:moveTo>
                  <a:cubicBezTo>
                    <a:pt x="837748" y="87364"/>
                    <a:pt x="840038" y="89654"/>
                    <a:pt x="840038" y="92479"/>
                  </a:cubicBezTo>
                  <a:cubicBezTo>
                    <a:pt x="840038" y="95304"/>
                    <a:pt x="837748" y="97594"/>
                    <a:pt x="834923" y="97594"/>
                  </a:cubicBezTo>
                  <a:cubicBezTo>
                    <a:pt x="832098" y="97594"/>
                    <a:pt x="829808" y="95304"/>
                    <a:pt x="829808" y="92479"/>
                  </a:cubicBezTo>
                  <a:cubicBezTo>
                    <a:pt x="829808" y="89654"/>
                    <a:pt x="832098" y="87364"/>
                    <a:pt x="834923" y="87364"/>
                  </a:cubicBezTo>
                  <a:close/>
                  <a:moveTo>
                    <a:pt x="745150" y="87364"/>
                  </a:moveTo>
                  <a:cubicBezTo>
                    <a:pt x="747975" y="87364"/>
                    <a:pt x="750265" y="89654"/>
                    <a:pt x="750265" y="92479"/>
                  </a:cubicBezTo>
                  <a:cubicBezTo>
                    <a:pt x="750265" y="95304"/>
                    <a:pt x="747975" y="97594"/>
                    <a:pt x="745150" y="97594"/>
                  </a:cubicBezTo>
                  <a:cubicBezTo>
                    <a:pt x="742325" y="97594"/>
                    <a:pt x="740035" y="95304"/>
                    <a:pt x="740035" y="92479"/>
                  </a:cubicBezTo>
                  <a:cubicBezTo>
                    <a:pt x="740035" y="89654"/>
                    <a:pt x="742325" y="87364"/>
                    <a:pt x="745150" y="87364"/>
                  </a:cubicBezTo>
                  <a:close/>
                  <a:moveTo>
                    <a:pt x="655368" y="87364"/>
                  </a:moveTo>
                  <a:cubicBezTo>
                    <a:pt x="658193" y="87364"/>
                    <a:pt x="660483" y="89654"/>
                    <a:pt x="660483" y="92479"/>
                  </a:cubicBezTo>
                  <a:cubicBezTo>
                    <a:pt x="660483" y="95304"/>
                    <a:pt x="658193" y="97594"/>
                    <a:pt x="655368" y="97594"/>
                  </a:cubicBezTo>
                  <a:cubicBezTo>
                    <a:pt x="652543" y="97594"/>
                    <a:pt x="650253" y="95304"/>
                    <a:pt x="650253" y="92479"/>
                  </a:cubicBezTo>
                  <a:cubicBezTo>
                    <a:pt x="650253" y="89654"/>
                    <a:pt x="652543" y="87364"/>
                    <a:pt x="655368" y="87364"/>
                  </a:cubicBezTo>
                  <a:close/>
                  <a:moveTo>
                    <a:pt x="565595" y="87364"/>
                  </a:moveTo>
                  <a:cubicBezTo>
                    <a:pt x="568420" y="87364"/>
                    <a:pt x="570710" y="89654"/>
                    <a:pt x="570710" y="92479"/>
                  </a:cubicBezTo>
                  <a:cubicBezTo>
                    <a:pt x="570710" y="95304"/>
                    <a:pt x="568420" y="97594"/>
                    <a:pt x="565595" y="97594"/>
                  </a:cubicBezTo>
                  <a:cubicBezTo>
                    <a:pt x="562770" y="97594"/>
                    <a:pt x="560480" y="95304"/>
                    <a:pt x="560480" y="92479"/>
                  </a:cubicBezTo>
                  <a:cubicBezTo>
                    <a:pt x="560480" y="89654"/>
                    <a:pt x="562770" y="87364"/>
                    <a:pt x="565595" y="87364"/>
                  </a:cubicBezTo>
                  <a:close/>
                  <a:moveTo>
                    <a:pt x="475821" y="87364"/>
                  </a:moveTo>
                  <a:cubicBezTo>
                    <a:pt x="478646" y="87364"/>
                    <a:pt x="480936" y="89654"/>
                    <a:pt x="480936" y="92479"/>
                  </a:cubicBezTo>
                  <a:cubicBezTo>
                    <a:pt x="480936" y="95304"/>
                    <a:pt x="478646" y="97594"/>
                    <a:pt x="475821" y="97594"/>
                  </a:cubicBezTo>
                  <a:cubicBezTo>
                    <a:pt x="472996" y="97594"/>
                    <a:pt x="470706" y="95304"/>
                    <a:pt x="470706" y="92479"/>
                  </a:cubicBezTo>
                  <a:cubicBezTo>
                    <a:pt x="470706" y="89654"/>
                    <a:pt x="472996" y="87364"/>
                    <a:pt x="475821" y="87364"/>
                  </a:cubicBezTo>
                  <a:close/>
                  <a:moveTo>
                    <a:pt x="296266" y="87364"/>
                  </a:moveTo>
                  <a:cubicBezTo>
                    <a:pt x="299091" y="87364"/>
                    <a:pt x="301381" y="89654"/>
                    <a:pt x="301381" y="92479"/>
                  </a:cubicBezTo>
                  <a:cubicBezTo>
                    <a:pt x="301381" y="95304"/>
                    <a:pt x="299091" y="97594"/>
                    <a:pt x="296266" y="97594"/>
                  </a:cubicBezTo>
                  <a:cubicBezTo>
                    <a:pt x="293441" y="97594"/>
                    <a:pt x="291151" y="95304"/>
                    <a:pt x="291151" y="92479"/>
                  </a:cubicBezTo>
                  <a:cubicBezTo>
                    <a:pt x="291151" y="89654"/>
                    <a:pt x="293441" y="87364"/>
                    <a:pt x="296266" y="87364"/>
                  </a:cubicBezTo>
                  <a:close/>
                  <a:moveTo>
                    <a:pt x="206483" y="87364"/>
                  </a:moveTo>
                  <a:cubicBezTo>
                    <a:pt x="209308" y="87364"/>
                    <a:pt x="211598" y="89654"/>
                    <a:pt x="211598" y="92479"/>
                  </a:cubicBezTo>
                  <a:cubicBezTo>
                    <a:pt x="211598" y="95304"/>
                    <a:pt x="209308" y="97594"/>
                    <a:pt x="206483" y="97594"/>
                  </a:cubicBezTo>
                  <a:cubicBezTo>
                    <a:pt x="203658" y="97594"/>
                    <a:pt x="201368" y="95304"/>
                    <a:pt x="201368" y="92479"/>
                  </a:cubicBezTo>
                  <a:cubicBezTo>
                    <a:pt x="201368" y="89654"/>
                    <a:pt x="203658" y="87364"/>
                    <a:pt x="206483" y="87364"/>
                  </a:cubicBezTo>
                  <a:close/>
                  <a:moveTo>
                    <a:pt x="26937" y="87364"/>
                  </a:moveTo>
                  <a:cubicBezTo>
                    <a:pt x="29762" y="87364"/>
                    <a:pt x="32052" y="89654"/>
                    <a:pt x="32052" y="92479"/>
                  </a:cubicBezTo>
                  <a:cubicBezTo>
                    <a:pt x="32052" y="95304"/>
                    <a:pt x="29762" y="97594"/>
                    <a:pt x="26937" y="97594"/>
                  </a:cubicBezTo>
                  <a:cubicBezTo>
                    <a:pt x="24112" y="97594"/>
                    <a:pt x="21822" y="95304"/>
                    <a:pt x="21822" y="92479"/>
                  </a:cubicBezTo>
                  <a:cubicBezTo>
                    <a:pt x="21822" y="89654"/>
                    <a:pt x="24112" y="87364"/>
                    <a:pt x="26937" y="87364"/>
                  </a:cubicBezTo>
                  <a:close/>
                  <a:moveTo>
                    <a:pt x="386038" y="87354"/>
                  </a:moveTo>
                  <a:cubicBezTo>
                    <a:pt x="388869" y="87354"/>
                    <a:pt x="391163" y="89648"/>
                    <a:pt x="391163" y="92478"/>
                  </a:cubicBezTo>
                  <a:cubicBezTo>
                    <a:pt x="391163" y="95309"/>
                    <a:pt x="388869" y="97603"/>
                    <a:pt x="386038" y="97603"/>
                  </a:cubicBezTo>
                  <a:cubicBezTo>
                    <a:pt x="383208" y="97603"/>
                    <a:pt x="380914" y="95309"/>
                    <a:pt x="380914" y="92478"/>
                  </a:cubicBezTo>
                  <a:cubicBezTo>
                    <a:pt x="380914" y="89648"/>
                    <a:pt x="383208" y="87354"/>
                    <a:pt x="386038" y="87354"/>
                  </a:cubicBezTo>
                  <a:close/>
                  <a:moveTo>
                    <a:pt x="116709" y="87354"/>
                  </a:moveTo>
                  <a:cubicBezTo>
                    <a:pt x="119540" y="87354"/>
                    <a:pt x="121834" y="89648"/>
                    <a:pt x="121834" y="92478"/>
                  </a:cubicBezTo>
                  <a:cubicBezTo>
                    <a:pt x="121834" y="95309"/>
                    <a:pt x="119540" y="97603"/>
                    <a:pt x="116709" y="97603"/>
                  </a:cubicBezTo>
                  <a:cubicBezTo>
                    <a:pt x="113879" y="97603"/>
                    <a:pt x="111585" y="95309"/>
                    <a:pt x="111585" y="92478"/>
                  </a:cubicBezTo>
                  <a:cubicBezTo>
                    <a:pt x="111585" y="89648"/>
                    <a:pt x="113879" y="87354"/>
                    <a:pt x="116709" y="87354"/>
                  </a:cubicBezTo>
                  <a:close/>
                  <a:moveTo>
                    <a:pt x="879814" y="43682"/>
                  </a:moveTo>
                  <a:cubicBezTo>
                    <a:pt x="881971" y="43682"/>
                    <a:pt x="883719" y="45430"/>
                    <a:pt x="883719" y="47587"/>
                  </a:cubicBezTo>
                  <a:cubicBezTo>
                    <a:pt x="883719" y="49744"/>
                    <a:pt x="881971" y="51493"/>
                    <a:pt x="879814" y="51493"/>
                  </a:cubicBezTo>
                  <a:cubicBezTo>
                    <a:pt x="877657" y="51493"/>
                    <a:pt x="875909" y="49744"/>
                    <a:pt x="875909" y="47587"/>
                  </a:cubicBezTo>
                  <a:cubicBezTo>
                    <a:pt x="875909" y="45430"/>
                    <a:pt x="877657" y="43682"/>
                    <a:pt x="879814" y="43682"/>
                  </a:cubicBezTo>
                  <a:close/>
                  <a:moveTo>
                    <a:pt x="790041" y="43682"/>
                  </a:moveTo>
                  <a:cubicBezTo>
                    <a:pt x="792198" y="43682"/>
                    <a:pt x="793946" y="45430"/>
                    <a:pt x="793946" y="47587"/>
                  </a:cubicBezTo>
                  <a:cubicBezTo>
                    <a:pt x="793946" y="49744"/>
                    <a:pt x="792198" y="51493"/>
                    <a:pt x="790041" y="51493"/>
                  </a:cubicBezTo>
                  <a:cubicBezTo>
                    <a:pt x="787884" y="51493"/>
                    <a:pt x="786136" y="49744"/>
                    <a:pt x="786136" y="47587"/>
                  </a:cubicBezTo>
                  <a:cubicBezTo>
                    <a:pt x="786136" y="45430"/>
                    <a:pt x="787884" y="43682"/>
                    <a:pt x="790041" y="43682"/>
                  </a:cubicBezTo>
                  <a:close/>
                  <a:moveTo>
                    <a:pt x="700259" y="43682"/>
                  </a:moveTo>
                  <a:cubicBezTo>
                    <a:pt x="702416" y="43682"/>
                    <a:pt x="704165" y="45430"/>
                    <a:pt x="704165" y="47587"/>
                  </a:cubicBezTo>
                  <a:cubicBezTo>
                    <a:pt x="704165" y="49744"/>
                    <a:pt x="702416" y="51493"/>
                    <a:pt x="700259" y="51493"/>
                  </a:cubicBezTo>
                  <a:cubicBezTo>
                    <a:pt x="698102" y="51493"/>
                    <a:pt x="696354" y="49744"/>
                    <a:pt x="696354" y="47587"/>
                  </a:cubicBezTo>
                  <a:cubicBezTo>
                    <a:pt x="696354" y="45430"/>
                    <a:pt x="698102" y="43682"/>
                    <a:pt x="700259" y="43682"/>
                  </a:cubicBezTo>
                  <a:close/>
                  <a:moveTo>
                    <a:pt x="610486" y="43682"/>
                  </a:moveTo>
                  <a:cubicBezTo>
                    <a:pt x="612643" y="43682"/>
                    <a:pt x="614391" y="45430"/>
                    <a:pt x="614391" y="47587"/>
                  </a:cubicBezTo>
                  <a:cubicBezTo>
                    <a:pt x="614391" y="49744"/>
                    <a:pt x="612643" y="51493"/>
                    <a:pt x="610486" y="51493"/>
                  </a:cubicBezTo>
                  <a:cubicBezTo>
                    <a:pt x="608329" y="51493"/>
                    <a:pt x="606581" y="49744"/>
                    <a:pt x="606581" y="47587"/>
                  </a:cubicBezTo>
                  <a:cubicBezTo>
                    <a:pt x="606581" y="45430"/>
                    <a:pt x="608329" y="43682"/>
                    <a:pt x="610486" y="43682"/>
                  </a:cubicBezTo>
                  <a:close/>
                  <a:moveTo>
                    <a:pt x="520703" y="43682"/>
                  </a:moveTo>
                  <a:cubicBezTo>
                    <a:pt x="522860" y="43682"/>
                    <a:pt x="524608" y="45430"/>
                    <a:pt x="524608" y="47587"/>
                  </a:cubicBezTo>
                  <a:cubicBezTo>
                    <a:pt x="524608" y="49744"/>
                    <a:pt x="522860" y="51493"/>
                    <a:pt x="520703" y="51493"/>
                  </a:cubicBezTo>
                  <a:cubicBezTo>
                    <a:pt x="518546" y="51493"/>
                    <a:pt x="516798" y="49744"/>
                    <a:pt x="516798" y="47587"/>
                  </a:cubicBezTo>
                  <a:cubicBezTo>
                    <a:pt x="516798" y="45430"/>
                    <a:pt x="518546" y="43682"/>
                    <a:pt x="520703" y="43682"/>
                  </a:cubicBezTo>
                  <a:close/>
                  <a:moveTo>
                    <a:pt x="430930" y="43682"/>
                  </a:moveTo>
                  <a:cubicBezTo>
                    <a:pt x="433087" y="43682"/>
                    <a:pt x="434836" y="45430"/>
                    <a:pt x="434836" y="47587"/>
                  </a:cubicBezTo>
                  <a:cubicBezTo>
                    <a:pt x="434836" y="49744"/>
                    <a:pt x="433087" y="51493"/>
                    <a:pt x="430930" y="51493"/>
                  </a:cubicBezTo>
                  <a:cubicBezTo>
                    <a:pt x="428773" y="51493"/>
                    <a:pt x="427025" y="49744"/>
                    <a:pt x="427025" y="47587"/>
                  </a:cubicBezTo>
                  <a:cubicBezTo>
                    <a:pt x="427025" y="45430"/>
                    <a:pt x="428773" y="43682"/>
                    <a:pt x="430930" y="43682"/>
                  </a:cubicBezTo>
                  <a:close/>
                  <a:moveTo>
                    <a:pt x="341157" y="43682"/>
                  </a:moveTo>
                  <a:cubicBezTo>
                    <a:pt x="343314" y="43682"/>
                    <a:pt x="345063" y="45430"/>
                    <a:pt x="345063" y="47587"/>
                  </a:cubicBezTo>
                  <a:cubicBezTo>
                    <a:pt x="345063" y="49744"/>
                    <a:pt x="343314" y="51493"/>
                    <a:pt x="341157" y="51493"/>
                  </a:cubicBezTo>
                  <a:cubicBezTo>
                    <a:pt x="339000" y="51493"/>
                    <a:pt x="337252" y="49744"/>
                    <a:pt x="337252" y="47587"/>
                  </a:cubicBezTo>
                  <a:cubicBezTo>
                    <a:pt x="337252" y="45430"/>
                    <a:pt x="339000" y="43682"/>
                    <a:pt x="341157" y="43682"/>
                  </a:cubicBezTo>
                  <a:close/>
                  <a:moveTo>
                    <a:pt x="251374" y="43682"/>
                  </a:moveTo>
                  <a:cubicBezTo>
                    <a:pt x="253531" y="43682"/>
                    <a:pt x="255280" y="45430"/>
                    <a:pt x="255280" y="47587"/>
                  </a:cubicBezTo>
                  <a:cubicBezTo>
                    <a:pt x="255280" y="49744"/>
                    <a:pt x="253531" y="51493"/>
                    <a:pt x="251374" y="51493"/>
                  </a:cubicBezTo>
                  <a:cubicBezTo>
                    <a:pt x="249217" y="51493"/>
                    <a:pt x="247469" y="49744"/>
                    <a:pt x="247469" y="47587"/>
                  </a:cubicBezTo>
                  <a:cubicBezTo>
                    <a:pt x="247469" y="45430"/>
                    <a:pt x="249217" y="43682"/>
                    <a:pt x="251374" y="43682"/>
                  </a:cubicBezTo>
                  <a:close/>
                  <a:moveTo>
                    <a:pt x="161601" y="43682"/>
                  </a:moveTo>
                  <a:cubicBezTo>
                    <a:pt x="163758" y="43682"/>
                    <a:pt x="165506" y="45430"/>
                    <a:pt x="165506" y="47587"/>
                  </a:cubicBezTo>
                  <a:cubicBezTo>
                    <a:pt x="165506" y="49744"/>
                    <a:pt x="163758" y="51493"/>
                    <a:pt x="161601" y="51493"/>
                  </a:cubicBezTo>
                  <a:cubicBezTo>
                    <a:pt x="159444" y="51493"/>
                    <a:pt x="157696" y="49744"/>
                    <a:pt x="157696" y="47587"/>
                  </a:cubicBezTo>
                  <a:cubicBezTo>
                    <a:pt x="157696" y="45430"/>
                    <a:pt x="159444" y="43682"/>
                    <a:pt x="161601" y="43682"/>
                  </a:cubicBezTo>
                  <a:close/>
                  <a:moveTo>
                    <a:pt x="71828" y="43682"/>
                  </a:moveTo>
                  <a:cubicBezTo>
                    <a:pt x="73985" y="43682"/>
                    <a:pt x="75734" y="45430"/>
                    <a:pt x="75734" y="47587"/>
                  </a:cubicBezTo>
                  <a:cubicBezTo>
                    <a:pt x="75734" y="49744"/>
                    <a:pt x="73985" y="51493"/>
                    <a:pt x="71828" y="51493"/>
                  </a:cubicBezTo>
                  <a:cubicBezTo>
                    <a:pt x="69671" y="51493"/>
                    <a:pt x="67923" y="49744"/>
                    <a:pt x="67923" y="47587"/>
                  </a:cubicBezTo>
                  <a:cubicBezTo>
                    <a:pt x="67923" y="45430"/>
                    <a:pt x="69671" y="43682"/>
                    <a:pt x="71828" y="43682"/>
                  </a:cubicBezTo>
                  <a:close/>
                  <a:moveTo>
                    <a:pt x="924706" y="0"/>
                  </a:moveTo>
                  <a:cubicBezTo>
                    <a:pt x="926602" y="10"/>
                    <a:pt x="927392" y="800"/>
                    <a:pt x="927392" y="2696"/>
                  </a:cubicBezTo>
                  <a:cubicBezTo>
                    <a:pt x="927392" y="4601"/>
                    <a:pt x="926602" y="5391"/>
                    <a:pt x="924706" y="5391"/>
                  </a:cubicBezTo>
                  <a:cubicBezTo>
                    <a:pt x="922801" y="5391"/>
                    <a:pt x="922001" y="4601"/>
                    <a:pt x="922001" y="2696"/>
                  </a:cubicBezTo>
                  <a:cubicBezTo>
                    <a:pt x="922001" y="791"/>
                    <a:pt x="922792" y="0"/>
                    <a:pt x="924706" y="0"/>
                  </a:cubicBezTo>
                  <a:close/>
                  <a:moveTo>
                    <a:pt x="834914" y="0"/>
                  </a:moveTo>
                  <a:cubicBezTo>
                    <a:pt x="836829" y="10"/>
                    <a:pt x="837610" y="800"/>
                    <a:pt x="837610" y="2696"/>
                  </a:cubicBezTo>
                  <a:cubicBezTo>
                    <a:pt x="837610" y="4601"/>
                    <a:pt x="836829" y="5391"/>
                    <a:pt x="834914" y="5391"/>
                  </a:cubicBezTo>
                  <a:cubicBezTo>
                    <a:pt x="833009" y="5391"/>
                    <a:pt x="832228" y="4601"/>
                    <a:pt x="832228" y="2696"/>
                  </a:cubicBezTo>
                  <a:cubicBezTo>
                    <a:pt x="832228" y="791"/>
                    <a:pt x="833019" y="0"/>
                    <a:pt x="834914" y="0"/>
                  </a:cubicBezTo>
                  <a:close/>
                  <a:moveTo>
                    <a:pt x="745151" y="0"/>
                  </a:moveTo>
                  <a:cubicBezTo>
                    <a:pt x="747056" y="10"/>
                    <a:pt x="747846" y="800"/>
                    <a:pt x="747846" y="2696"/>
                  </a:cubicBezTo>
                  <a:cubicBezTo>
                    <a:pt x="747846" y="4601"/>
                    <a:pt x="747056" y="5391"/>
                    <a:pt x="745151" y="5391"/>
                  </a:cubicBezTo>
                  <a:cubicBezTo>
                    <a:pt x="743236" y="5391"/>
                    <a:pt x="742455" y="4601"/>
                    <a:pt x="742455" y="2696"/>
                  </a:cubicBezTo>
                  <a:cubicBezTo>
                    <a:pt x="742455" y="791"/>
                    <a:pt x="743246" y="0"/>
                    <a:pt x="745151" y="0"/>
                  </a:cubicBezTo>
                  <a:close/>
                  <a:moveTo>
                    <a:pt x="655368" y="0"/>
                  </a:moveTo>
                  <a:cubicBezTo>
                    <a:pt x="657273" y="10"/>
                    <a:pt x="658064" y="800"/>
                    <a:pt x="658064" y="2696"/>
                  </a:cubicBezTo>
                  <a:cubicBezTo>
                    <a:pt x="658064" y="4601"/>
                    <a:pt x="657273" y="5391"/>
                    <a:pt x="655368" y="5391"/>
                  </a:cubicBezTo>
                  <a:cubicBezTo>
                    <a:pt x="653463" y="5391"/>
                    <a:pt x="652682" y="4601"/>
                    <a:pt x="652682" y="2696"/>
                  </a:cubicBezTo>
                  <a:cubicBezTo>
                    <a:pt x="652682" y="791"/>
                    <a:pt x="653473" y="0"/>
                    <a:pt x="655368" y="0"/>
                  </a:cubicBezTo>
                  <a:close/>
                  <a:moveTo>
                    <a:pt x="565594" y="0"/>
                  </a:moveTo>
                  <a:cubicBezTo>
                    <a:pt x="567499" y="10"/>
                    <a:pt x="568299" y="800"/>
                    <a:pt x="568299" y="2696"/>
                  </a:cubicBezTo>
                  <a:cubicBezTo>
                    <a:pt x="568299" y="4601"/>
                    <a:pt x="567509" y="5391"/>
                    <a:pt x="565594" y="5391"/>
                  </a:cubicBezTo>
                  <a:cubicBezTo>
                    <a:pt x="563689" y="5391"/>
                    <a:pt x="562908" y="4601"/>
                    <a:pt x="562908" y="2696"/>
                  </a:cubicBezTo>
                  <a:cubicBezTo>
                    <a:pt x="562908" y="791"/>
                    <a:pt x="563699" y="0"/>
                    <a:pt x="565594" y="0"/>
                  </a:cubicBezTo>
                  <a:close/>
                  <a:moveTo>
                    <a:pt x="475822" y="0"/>
                  </a:moveTo>
                  <a:cubicBezTo>
                    <a:pt x="477727" y="10"/>
                    <a:pt x="478508" y="800"/>
                    <a:pt x="478508" y="2696"/>
                  </a:cubicBezTo>
                  <a:cubicBezTo>
                    <a:pt x="478508" y="4601"/>
                    <a:pt x="477727" y="5391"/>
                    <a:pt x="475822" y="5391"/>
                  </a:cubicBezTo>
                  <a:cubicBezTo>
                    <a:pt x="473917" y="5391"/>
                    <a:pt x="473126" y="4601"/>
                    <a:pt x="473126" y="2696"/>
                  </a:cubicBezTo>
                  <a:cubicBezTo>
                    <a:pt x="473126" y="791"/>
                    <a:pt x="473917" y="0"/>
                    <a:pt x="475822" y="0"/>
                  </a:cubicBezTo>
                  <a:close/>
                  <a:moveTo>
                    <a:pt x="386039" y="0"/>
                  </a:moveTo>
                  <a:cubicBezTo>
                    <a:pt x="387944" y="0"/>
                    <a:pt x="388734" y="800"/>
                    <a:pt x="388734" y="2696"/>
                  </a:cubicBezTo>
                  <a:cubicBezTo>
                    <a:pt x="388734" y="4601"/>
                    <a:pt x="387944" y="5391"/>
                    <a:pt x="386039" y="5391"/>
                  </a:cubicBezTo>
                  <a:cubicBezTo>
                    <a:pt x="384134" y="5391"/>
                    <a:pt x="383343" y="4601"/>
                    <a:pt x="383343" y="2696"/>
                  </a:cubicBezTo>
                  <a:cubicBezTo>
                    <a:pt x="383343" y="791"/>
                    <a:pt x="384134" y="0"/>
                    <a:pt x="386039" y="0"/>
                  </a:cubicBezTo>
                  <a:close/>
                  <a:moveTo>
                    <a:pt x="296266" y="0"/>
                  </a:moveTo>
                  <a:cubicBezTo>
                    <a:pt x="298171" y="10"/>
                    <a:pt x="298961" y="800"/>
                    <a:pt x="298961" y="2696"/>
                  </a:cubicBezTo>
                  <a:cubicBezTo>
                    <a:pt x="298961" y="4601"/>
                    <a:pt x="298171" y="5391"/>
                    <a:pt x="296266" y="5391"/>
                  </a:cubicBezTo>
                  <a:cubicBezTo>
                    <a:pt x="294361" y="5391"/>
                    <a:pt x="293570" y="4601"/>
                    <a:pt x="293570" y="2696"/>
                  </a:cubicBezTo>
                  <a:cubicBezTo>
                    <a:pt x="293570" y="791"/>
                    <a:pt x="294361" y="0"/>
                    <a:pt x="296266" y="0"/>
                  </a:cubicBezTo>
                  <a:close/>
                  <a:moveTo>
                    <a:pt x="206493" y="0"/>
                  </a:moveTo>
                  <a:cubicBezTo>
                    <a:pt x="208398" y="10"/>
                    <a:pt x="209179" y="800"/>
                    <a:pt x="209179" y="2696"/>
                  </a:cubicBezTo>
                  <a:cubicBezTo>
                    <a:pt x="209179" y="4601"/>
                    <a:pt x="208388" y="5391"/>
                    <a:pt x="206493" y="5391"/>
                  </a:cubicBezTo>
                  <a:cubicBezTo>
                    <a:pt x="204578" y="5391"/>
                    <a:pt x="203797" y="4601"/>
                    <a:pt x="203797" y="2696"/>
                  </a:cubicBezTo>
                  <a:cubicBezTo>
                    <a:pt x="203797" y="791"/>
                    <a:pt x="204588" y="0"/>
                    <a:pt x="206493" y="0"/>
                  </a:cubicBezTo>
                  <a:close/>
                  <a:moveTo>
                    <a:pt x="116719" y="0"/>
                  </a:moveTo>
                  <a:cubicBezTo>
                    <a:pt x="118624" y="0"/>
                    <a:pt x="119405" y="800"/>
                    <a:pt x="119405" y="2696"/>
                  </a:cubicBezTo>
                  <a:cubicBezTo>
                    <a:pt x="119405" y="4601"/>
                    <a:pt x="118624" y="5391"/>
                    <a:pt x="116719" y="5391"/>
                  </a:cubicBezTo>
                  <a:cubicBezTo>
                    <a:pt x="114814" y="5391"/>
                    <a:pt x="114033" y="4601"/>
                    <a:pt x="114033" y="2696"/>
                  </a:cubicBezTo>
                  <a:cubicBezTo>
                    <a:pt x="114033" y="791"/>
                    <a:pt x="114814" y="0"/>
                    <a:pt x="116719" y="0"/>
                  </a:cubicBezTo>
                  <a:close/>
                  <a:moveTo>
                    <a:pt x="26937" y="0"/>
                  </a:moveTo>
                  <a:cubicBezTo>
                    <a:pt x="28842" y="0"/>
                    <a:pt x="29632" y="800"/>
                    <a:pt x="29632" y="2696"/>
                  </a:cubicBezTo>
                  <a:cubicBezTo>
                    <a:pt x="29632" y="4601"/>
                    <a:pt x="28842" y="5391"/>
                    <a:pt x="26937" y="5391"/>
                  </a:cubicBezTo>
                  <a:cubicBezTo>
                    <a:pt x="25032" y="5391"/>
                    <a:pt x="24241" y="4610"/>
                    <a:pt x="24241" y="2696"/>
                  </a:cubicBezTo>
                  <a:cubicBezTo>
                    <a:pt x="24241" y="791"/>
                    <a:pt x="25032" y="0"/>
                    <a:pt x="2693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AE59AD76-725D-40BB-96D6-5D3490E659FC}"/>
                </a:ext>
              </a:extLst>
            </p:cNvPr>
            <p:cNvSpPr/>
            <p:nvPr/>
          </p:nvSpPr>
          <p:spPr>
            <a:xfrm flipV="1">
              <a:off x="363505" y="160618"/>
              <a:ext cx="2990851" cy="2914697"/>
            </a:xfrm>
            <a:custGeom>
              <a:avLst/>
              <a:gdLst>
                <a:gd name="connsiteX0" fmla="*/ 655367 w 951642"/>
                <a:gd name="connsiteY0" fmla="*/ 873548 h 927411"/>
                <a:gd name="connsiteX1" fmla="*/ 682294 w 951642"/>
                <a:gd name="connsiteY1" fmla="*/ 900475 h 927411"/>
                <a:gd name="connsiteX2" fmla="*/ 655367 w 951642"/>
                <a:gd name="connsiteY2" fmla="*/ 927402 h 927411"/>
                <a:gd name="connsiteX3" fmla="*/ 628440 w 951642"/>
                <a:gd name="connsiteY3" fmla="*/ 900475 h 927411"/>
                <a:gd name="connsiteX4" fmla="*/ 655367 w 951642"/>
                <a:gd name="connsiteY4" fmla="*/ 873548 h 927411"/>
                <a:gd name="connsiteX5" fmla="*/ 565594 w 951642"/>
                <a:gd name="connsiteY5" fmla="*/ 873548 h 927411"/>
                <a:gd name="connsiteX6" fmla="*/ 592521 w 951642"/>
                <a:gd name="connsiteY6" fmla="*/ 900475 h 927411"/>
                <a:gd name="connsiteX7" fmla="*/ 565594 w 951642"/>
                <a:gd name="connsiteY7" fmla="*/ 927402 h 927411"/>
                <a:gd name="connsiteX8" fmla="*/ 538667 w 951642"/>
                <a:gd name="connsiteY8" fmla="*/ 900475 h 927411"/>
                <a:gd name="connsiteX9" fmla="*/ 565594 w 951642"/>
                <a:gd name="connsiteY9" fmla="*/ 873548 h 927411"/>
                <a:gd name="connsiteX10" fmla="*/ 386048 w 951642"/>
                <a:gd name="connsiteY10" fmla="*/ 873548 h 927411"/>
                <a:gd name="connsiteX11" fmla="*/ 412975 w 951642"/>
                <a:gd name="connsiteY11" fmla="*/ 900475 h 927411"/>
                <a:gd name="connsiteX12" fmla="*/ 386048 w 951642"/>
                <a:gd name="connsiteY12" fmla="*/ 927402 h 927411"/>
                <a:gd name="connsiteX13" fmla="*/ 359121 w 951642"/>
                <a:gd name="connsiteY13" fmla="*/ 900475 h 927411"/>
                <a:gd name="connsiteX14" fmla="*/ 386048 w 951642"/>
                <a:gd name="connsiteY14" fmla="*/ 873548 h 927411"/>
                <a:gd name="connsiteX15" fmla="*/ 296265 w 951642"/>
                <a:gd name="connsiteY15" fmla="*/ 873548 h 927411"/>
                <a:gd name="connsiteX16" fmla="*/ 323192 w 951642"/>
                <a:gd name="connsiteY16" fmla="*/ 900475 h 927411"/>
                <a:gd name="connsiteX17" fmla="*/ 296265 w 951642"/>
                <a:gd name="connsiteY17" fmla="*/ 927402 h 927411"/>
                <a:gd name="connsiteX18" fmla="*/ 269338 w 951642"/>
                <a:gd name="connsiteY18" fmla="*/ 900475 h 927411"/>
                <a:gd name="connsiteX19" fmla="*/ 296265 w 951642"/>
                <a:gd name="connsiteY19" fmla="*/ 873548 h 927411"/>
                <a:gd name="connsiteX20" fmla="*/ 924706 w 951642"/>
                <a:gd name="connsiteY20" fmla="*/ 873538 h 927411"/>
                <a:gd name="connsiteX21" fmla="*/ 951642 w 951642"/>
                <a:gd name="connsiteY21" fmla="*/ 900475 h 927411"/>
                <a:gd name="connsiteX22" fmla="*/ 924706 w 951642"/>
                <a:gd name="connsiteY22" fmla="*/ 927411 h 927411"/>
                <a:gd name="connsiteX23" fmla="*/ 897769 w 951642"/>
                <a:gd name="connsiteY23" fmla="*/ 900475 h 927411"/>
                <a:gd name="connsiteX24" fmla="*/ 924706 w 951642"/>
                <a:gd name="connsiteY24" fmla="*/ 873538 h 927411"/>
                <a:gd name="connsiteX25" fmla="*/ 834924 w 951642"/>
                <a:gd name="connsiteY25" fmla="*/ 873538 h 927411"/>
                <a:gd name="connsiteX26" fmla="*/ 861860 w 951642"/>
                <a:gd name="connsiteY26" fmla="*/ 900475 h 927411"/>
                <a:gd name="connsiteX27" fmla="*/ 834924 w 951642"/>
                <a:gd name="connsiteY27" fmla="*/ 927411 h 927411"/>
                <a:gd name="connsiteX28" fmla="*/ 807987 w 951642"/>
                <a:gd name="connsiteY28" fmla="*/ 900475 h 927411"/>
                <a:gd name="connsiteX29" fmla="*/ 834924 w 951642"/>
                <a:gd name="connsiteY29" fmla="*/ 873538 h 927411"/>
                <a:gd name="connsiteX30" fmla="*/ 745151 w 951642"/>
                <a:gd name="connsiteY30" fmla="*/ 873538 h 927411"/>
                <a:gd name="connsiteX31" fmla="*/ 772087 w 951642"/>
                <a:gd name="connsiteY31" fmla="*/ 900475 h 927411"/>
                <a:gd name="connsiteX32" fmla="*/ 745151 w 951642"/>
                <a:gd name="connsiteY32" fmla="*/ 927411 h 927411"/>
                <a:gd name="connsiteX33" fmla="*/ 718214 w 951642"/>
                <a:gd name="connsiteY33" fmla="*/ 900475 h 927411"/>
                <a:gd name="connsiteX34" fmla="*/ 745151 w 951642"/>
                <a:gd name="connsiteY34" fmla="*/ 873538 h 927411"/>
                <a:gd name="connsiteX35" fmla="*/ 475822 w 951642"/>
                <a:gd name="connsiteY35" fmla="*/ 873538 h 927411"/>
                <a:gd name="connsiteX36" fmla="*/ 502758 w 951642"/>
                <a:gd name="connsiteY36" fmla="*/ 900475 h 927411"/>
                <a:gd name="connsiteX37" fmla="*/ 475822 w 951642"/>
                <a:gd name="connsiteY37" fmla="*/ 927411 h 927411"/>
                <a:gd name="connsiteX38" fmla="*/ 448885 w 951642"/>
                <a:gd name="connsiteY38" fmla="*/ 900475 h 927411"/>
                <a:gd name="connsiteX39" fmla="*/ 475822 w 951642"/>
                <a:gd name="connsiteY39" fmla="*/ 873538 h 927411"/>
                <a:gd name="connsiteX40" fmla="*/ 206493 w 951642"/>
                <a:gd name="connsiteY40" fmla="*/ 873538 h 927411"/>
                <a:gd name="connsiteX41" fmla="*/ 233429 w 951642"/>
                <a:gd name="connsiteY41" fmla="*/ 900475 h 927411"/>
                <a:gd name="connsiteX42" fmla="*/ 206493 w 951642"/>
                <a:gd name="connsiteY42" fmla="*/ 927411 h 927411"/>
                <a:gd name="connsiteX43" fmla="*/ 179556 w 951642"/>
                <a:gd name="connsiteY43" fmla="*/ 900475 h 927411"/>
                <a:gd name="connsiteX44" fmla="*/ 206493 w 951642"/>
                <a:gd name="connsiteY44" fmla="*/ 873538 h 927411"/>
                <a:gd name="connsiteX45" fmla="*/ 116710 w 951642"/>
                <a:gd name="connsiteY45" fmla="*/ 873538 h 927411"/>
                <a:gd name="connsiteX46" fmla="*/ 143646 w 951642"/>
                <a:gd name="connsiteY46" fmla="*/ 900475 h 927411"/>
                <a:gd name="connsiteX47" fmla="*/ 116710 w 951642"/>
                <a:gd name="connsiteY47" fmla="*/ 927411 h 927411"/>
                <a:gd name="connsiteX48" fmla="*/ 89773 w 951642"/>
                <a:gd name="connsiteY48" fmla="*/ 900475 h 927411"/>
                <a:gd name="connsiteX49" fmla="*/ 116710 w 951642"/>
                <a:gd name="connsiteY49" fmla="*/ 873538 h 927411"/>
                <a:gd name="connsiteX50" fmla="*/ 26937 w 951642"/>
                <a:gd name="connsiteY50" fmla="*/ 873538 h 927411"/>
                <a:gd name="connsiteX51" fmla="*/ 53873 w 951642"/>
                <a:gd name="connsiteY51" fmla="*/ 900475 h 927411"/>
                <a:gd name="connsiteX52" fmla="*/ 26937 w 951642"/>
                <a:gd name="connsiteY52" fmla="*/ 927411 h 927411"/>
                <a:gd name="connsiteX53" fmla="*/ 0 w 951642"/>
                <a:gd name="connsiteY53" fmla="*/ 900475 h 927411"/>
                <a:gd name="connsiteX54" fmla="*/ 26937 w 951642"/>
                <a:gd name="connsiteY54" fmla="*/ 873538 h 927411"/>
                <a:gd name="connsiteX55" fmla="*/ 879815 w 951642"/>
                <a:gd name="connsiteY55" fmla="*/ 829866 h 927411"/>
                <a:gd name="connsiteX56" fmla="*/ 905532 w 951642"/>
                <a:gd name="connsiteY56" fmla="*/ 855583 h 927411"/>
                <a:gd name="connsiteX57" fmla="*/ 879815 w 951642"/>
                <a:gd name="connsiteY57" fmla="*/ 881301 h 927411"/>
                <a:gd name="connsiteX58" fmla="*/ 854097 w 951642"/>
                <a:gd name="connsiteY58" fmla="*/ 855583 h 927411"/>
                <a:gd name="connsiteX59" fmla="*/ 879815 w 951642"/>
                <a:gd name="connsiteY59" fmla="*/ 829866 h 927411"/>
                <a:gd name="connsiteX60" fmla="*/ 790033 w 951642"/>
                <a:gd name="connsiteY60" fmla="*/ 829866 h 927411"/>
                <a:gd name="connsiteX61" fmla="*/ 815750 w 951642"/>
                <a:gd name="connsiteY61" fmla="*/ 855583 h 927411"/>
                <a:gd name="connsiteX62" fmla="*/ 790033 w 951642"/>
                <a:gd name="connsiteY62" fmla="*/ 881301 h 927411"/>
                <a:gd name="connsiteX63" fmla="*/ 764315 w 951642"/>
                <a:gd name="connsiteY63" fmla="*/ 855583 h 927411"/>
                <a:gd name="connsiteX64" fmla="*/ 790033 w 951642"/>
                <a:gd name="connsiteY64" fmla="*/ 829866 h 927411"/>
                <a:gd name="connsiteX65" fmla="*/ 700269 w 951642"/>
                <a:gd name="connsiteY65" fmla="*/ 829866 h 927411"/>
                <a:gd name="connsiteX66" fmla="*/ 725986 w 951642"/>
                <a:gd name="connsiteY66" fmla="*/ 855583 h 927411"/>
                <a:gd name="connsiteX67" fmla="*/ 700269 w 951642"/>
                <a:gd name="connsiteY67" fmla="*/ 881301 h 927411"/>
                <a:gd name="connsiteX68" fmla="*/ 674551 w 951642"/>
                <a:gd name="connsiteY68" fmla="*/ 855583 h 927411"/>
                <a:gd name="connsiteX69" fmla="*/ 700269 w 951642"/>
                <a:gd name="connsiteY69" fmla="*/ 829866 h 927411"/>
                <a:gd name="connsiteX70" fmla="*/ 610486 w 951642"/>
                <a:gd name="connsiteY70" fmla="*/ 829866 h 927411"/>
                <a:gd name="connsiteX71" fmla="*/ 636203 w 951642"/>
                <a:gd name="connsiteY71" fmla="*/ 855583 h 927411"/>
                <a:gd name="connsiteX72" fmla="*/ 610486 w 951642"/>
                <a:gd name="connsiteY72" fmla="*/ 881301 h 927411"/>
                <a:gd name="connsiteX73" fmla="*/ 584768 w 951642"/>
                <a:gd name="connsiteY73" fmla="*/ 855583 h 927411"/>
                <a:gd name="connsiteX74" fmla="*/ 610486 w 951642"/>
                <a:gd name="connsiteY74" fmla="*/ 829866 h 927411"/>
                <a:gd name="connsiteX75" fmla="*/ 520703 w 951642"/>
                <a:gd name="connsiteY75" fmla="*/ 829866 h 927411"/>
                <a:gd name="connsiteX76" fmla="*/ 546421 w 951642"/>
                <a:gd name="connsiteY76" fmla="*/ 855583 h 927411"/>
                <a:gd name="connsiteX77" fmla="*/ 520703 w 951642"/>
                <a:gd name="connsiteY77" fmla="*/ 881301 h 927411"/>
                <a:gd name="connsiteX78" fmla="*/ 494986 w 951642"/>
                <a:gd name="connsiteY78" fmla="*/ 855583 h 927411"/>
                <a:gd name="connsiteX79" fmla="*/ 520703 w 951642"/>
                <a:gd name="connsiteY79" fmla="*/ 829866 h 927411"/>
                <a:gd name="connsiteX80" fmla="*/ 430931 w 951642"/>
                <a:gd name="connsiteY80" fmla="*/ 829866 h 927411"/>
                <a:gd name="connsiteX81" fmla="*/ 456648 w 951642"/>
                <a:gd name="connsiteY81" fmla="*/ 855583 h 927411"/>
                <a:gd name="connsiteX82" fmla="*/ 430931 w 951642"/>
                <a:gd name="connsiteY82" fmla="*/ 881301 h 927411"/>
                <a:gd name="connsiteX83" fmla="*/ 405213 w 951642"/>
                <a:gd name="connsiteY83" fmla="*/ 855583 h 927411"/>
                <a:gd name="connsiteX84" fmla="*/ 430931 w 951642"/>
                <a:gd name="connsiteY84" fmla="*/ 829866 h 927411"/>
                <a:gd name="connsiteX85" fmla="*/ 341156 w 951642"/>
                <a:gd name="connsiteY85" fmla="*/ 829866 h 927411"/>
                <a:gd name="connsiteX86" fmla="*/ 366874 w 951642"/>
                <a:gd name="connsiteY86" fmla="*/ 855583 h 927411"/>
                <a:gd name="connsiteX87" fmla="*/ 341156 w 951642"/>
                <a:gd name="connsiteY87" fmla="*/ 881301 h 927411"/>
                <a:gd name="connsiteX88" fmla="*/ 315439 w 951642"/>
                <a:gd name="connsiteY88" fmla="*/ 855583 h 927411"/>
                <a:gd name="connsiteX89" fmla="*/ 341156 w 951642"/>
                <a:gd name="connsiteY89" fmla="*/ 829866 h 927411"/>
                <a:gd name="connsiteX90" fmla="*/ 251374 w 951642"/>
                <a:gd name="connsiteY90" fmla="*/ 829866 h 927411"/>
                <a:gd name="connsiteX91" fmla="*/ 277092 w 951642"/>
                <a:gd name="connsiteY91" fmla="*/ 855583 h 927411"/>
                <a:gd name="connsiteX92" fmla="*/ 251374 w 951642"/>
                <a:gd name="connsiteY92" fmla="*/ 881301 h 927411"/>
                <a:gd name="connsiteX93" fmla="*/ 225657 w 951642"/>
                <a:gd name="connsiteY93" fmla="*/ 855583 h 927411"/>
                <a:gd name="connsiteX94" fmla="*/ 251374 w 951642"/>
                <a:gd name="connsiteY94" fmla="*/ 829866 h 927411"/>
                <a:gd name="connsiteX95" fmla="*/ 161601 w 951642"/>
                <a:gd name="connsiteY95" fmla="*/ 829866 h 927411"/>
                <a:gd name="connsiteX96" fmla="*/ 187319 w 951642"/>
                <a:gd name="connsiteY96" fmla="*/ 855583 h 927411"/>
                <a:gd name="connsiteX97" fmla="*/ 161601 w 951642"/>
                <a:gd name="connsiteY97" fmla="*/ 881301 h 927411"/>
                <a:gd name="connsiteX98" fmla="*/ 135884 w 951642"/>
                <a:gd name="connsiteY98" fmla="*/ 855583 h 927411"/>
                <a:gd name="connsiteX99" fmla="*/ 161601 w 951642"/>
                <a:gd name="connsiteY99" fmla="*/ 829866 h 927411"/>
                <a:gd name="connsiteX100" fmla="*/ 71819 w 951642"/>
                <a:gd name="connsiteY100" fmla="*/ 829866 h 927411"/>
                <a:gd name="connsiteX101" fmla="*/ 97536 w 951642"/>
                <a:gd name="connsiteY101" fmla="*/ 855583 h 927411"/>
                <a:gd name="connsiteX102" fmla="*/ 71819 w 951642"/>
                <a:gd name="connsiteY102" fmla="*/ 881301 h 927411"/>
                <a:gd name="connsiteX103" fmla="*/ 46101 w 951642"/>
                <a:gd name="connsiteY103" fmla="*/ 855583 h 927411"/>
                <a:gd name="connsiteX104" fmla="*/ 71819 w 951642"/>
                <a:gd name="connsiteY104" fmla="*/ 829866 h 927411"/>
                <a:gd name="connsiteX105" fmla="*/ 924697 w 951642"/>
                <a:gd name="connsiteY105" fmla="*/ 786184 h 927411"/>
                <a:gd name="connsiteX106" fmla="*/ 949205 w 951642"/>
                <a:gd name="connsiteY106" fmla="*/ 810692 h 927411"/>
                <a:gd name="connsiteX107" fmla="*/ 924697 w 951642"/>
                <a:gd name="connsiteY107" fmla="*/ 835200 h 927411"/>
                <a:gd name="connsiteX108" fmla="*/ 900189 w 951642"/>
                <a:gd name="connsiteY108" fmla="*/ 810692 h 927411"/>
                <a:gd name="connsiteX109" fmla="*/ 924697 w 951642"/>
                <a:gd name="connsiteY109" fmla="*/ 786184 h 927411"/>
                <a:gd name="connsiteX110" fmla="*/ 834924 w 951642"/>
                <a:gd name="connsiteY110" fmla="*/ 786184 h 927411"/>
                <a:gd name="connsiteX111" fmla="*/ 859432 w 951642"/>
                <a:gd name="connsiteY111" fmla="*/ 810692 h 927411"/>
                <a:gd name="connsiteX112" fmla="*/ 834924 w 951642"/>
                <a:gd name="connsiteY112" fmla="*/ 835200 h 927411"/>
                <a:gd name="connsiteX113" fmla="*/ 810416 w 951642"/>
                <a:gd name="connsiteY113" fmla="*/ 810692 h 927411"/>
                <a:gd name="connsiteX114" fmla="*/ 834924 w 951642"/>
                <a:gd name="connsiteY114" fmla="*/ 786184 h 927411"/>
                <a:gd name="connsiteX115" fmla="*/ 745150 w 951642"/>
                <a:gd name="connsiteY115" fmla="*/ 786184 h 927411"/>
                <a:gd name="connsiteX116" fmla="*/ 769658 w 951642"/>
                <a:gd name="connsiteY116" fmla="*/ 810692 h 927411"/>
                <a:gd name="connsiteX117" fmla="*/ 745150 w 951642"/>
                <a:gd name="connsiteY117" fmla="*/ 835200 h 927411"/>
                <a:gd name="connsiteX118" fmla="*/ 720642 w 951642"/>
                <a:gd name="connsiteY118" fmla="*/ 810692 h 927411"/>
                <a:gd name="connsiteX119" fmla="*/ 745150 w 951642"/>
                <a:gd name="connsiteY119" fmla="*/ 786184 h 927411"/>
                <a:gd name="connsiteX120" fmla="*/ 655377 w 951642"/>
                <a:gd name="connsiteY120" fmla="*/ 786184 h 927411"/>
                <a:gd name="connsiteX121" fmla="*/ 679885 w 951642"/>
                <a:gd name="connsiteY121" fmla="*/ 810692 h 927411"/>
                <a:gd name="connsiteX122" fmla="*/ 655377 w 951642"/>
                <a:gd name="connsiteY122" fmla="*/ 835200 h 927411"/>
                <a:gd name="connsiteX123" fmla="*/ 630869 w 951642"/>
                <a:gd name="connsiteY123" fmla="*/ 810692 h 927411"/>
                <a:gd name="connsiteX124" fmla="*/ 655377 w 951642"/>
                <a:gd name="connsiteY124" fmla="*/ 786184 h 927411"/>
                <a:gd name="connsiteX125" fmla="*/ 565595 w 951642"/>
                <a:gd name="connsiteY125" fmla="*/ 786184 h 927411"/>
                <a:gd name="connsiteX126" fmla="*/ 590103 w 951642"/>
                <a:gd name="connsiteY126" fmla="*/ 810692 h 927411"/>
                <a:gd name="connsiteX127" fmla="*/ 565595 w 951642"/>
                <a:gd name="connsiteY127" fmla="*/ 835200 h 927411"/>
                <a:gd name="connsiteX128" fmla="*/ 541087 w 951642"/>
                <a:gd name="connsiteY128" fmla="*/ 810692 h 927411"/>
                <a:gd name="connsiteX129" fmla="*/ 565595 w 951642"/>
                <a:gd name="connsiteY129" fmla="*/ 786184 h 927411"/>
                <a:gd name="connsiteX130" fmla="*/ 475822 w 951642"/>
                <a:gd name="connsiteY130" fmla="*/ 786184 h 927411"/>
                <a:gd name="connsiteX131" fmla="*/ 500330 w 951642"/>
                <a:gd name="connsiteY131" fmla="*/ 810692 h 927411"/>
                <a:gd name="connsiteX132" fmla="*/ 475822 w 951642"/>
                <a:gd name="connsiteY132" fmla="*/ 835200 h 927411"/>
                <a:gd name="connsiteX133" fmla="*/ 451314 w 951642"/>
                <a:gd name="connsiteY133" fmla="*/ 810692 h 927411"/>
                <a:gd name="connsiteX134" fmla="*/ 475822 w 951642"/>
                <a:gd name="connsiteY134" fmla="*/ 786184 h 927411"/>
                <a:gd name="connsiteX135" fmla="*/ 386048 w 951642"/>
                <a:gd name="connsiteY135" fmla="*/ 786184 h 927411"/>
                <a:gd name="connsiteX136" fmla="*/ 410556 w 951642"/>
                <a:gd name="connsiteY136" fmla="*/ 810692 h 927411"/>
                <a:gd name="connsiteX137" fmla="*/ 386048 w 951642"/>
                <a:gd name="connsiteY137" fmla="*/ 835200 h 927411"/>
                <a:gd name="connsiteX138" fmla="*/ 361540 w 951642"/>
                <a:gd name="connsiteY138" fmla="*/ 810692 h 927411"/>
                <a:gd name="connsiteX139" fmla="*/ 386048 w 951642"/>
                <a:gd name="connsiteY139" fmla="*/ 786184 h 927411"/>
                <a:gd name="connsiteX140" fmla="*/ 296266 w 951642"/>
                <a:gd name="connsiteY140" fmla="*/ 786184 h 927411"/>
                <a:gd name="connsiteX141" fmla="*/ 320774 w 951642"/>
                <a:gd name="connsiteY141" fmla="*/ 810692 h 927411"/>
                <a:gd name="connsiteX142" fmla="*/ 296266 w 951642"/>
                <a:gd name="connsiteY142" fmla="*/ 835200 h 927411"/>
                <a:gd name="connsiteX143" fmla="*/ 271758 w 951642"/>
                <a:gd name="connsiteY143" fmla="*/ 810692 h 927411"/>
                <a:gd name="connsiteX144" fmla="*/ 296266 w 951642"/>
                <a:gd name="connsiteY144" fmla="*/ 786184 h 927411"/>
                <a:gd name="connsiteX145" fmla="*/ 206483 w 951642"/>
                <a:gd name="connsiteY145" fmla="*/ 786184 h 927411"/>
                <a:gd name="connsiteX146" fmla="*/ 230991 w 951642"/>
                <a:gd name="connsiteY146" fmla="*/ 810692 h 927411"/>
                <a:gd name="connsiteX147" fmla="*/ 206483 w 951642"/>
                <a:gd name="connsiteY147" fmla="*/ 835200 h 927411"/>
                <a:gd name="connsiteX148" fmla="*/ 181975 w 951642"/>
                <a:gd name="connsiteY148" fmla="*/ 810692 h 927411"/>
                <a:gd name="connsiteX149" fmla="*/ 206483 w 951642"/>
                <a:gd name="connsiteY149" fmla="*/ 786184 h 927411"/>
                <a:gd name="connsiteX150" fmla="*/ 116710 w 951642"/>
                <a:gd name="connsiteY150" fmla="*/ 786184 h 927411"/>
                <a:gd name="connsiteX151" fmla="*/ 141218 w 951642"/>
                <a:gd name="connsiteY151" fmla="*/ 810692 h 927411"/>
                <a:gd name="connsiteX152" fmla="*/ 116710 w 951642"/>
                <a:gd name="connsiteY152" fmla="*/ 835200 h 927411"/>
                <a:gd name="connsiteX153" fmla="*/ 92202 w 951642"/>
                <a:gd name="connsiteY153" fmla="*/ 810692 h 927411"/>
                <a:gd name="connsiteX154" fmla="*/ 116710 w 951642"/>
                <a:gd name="connsiteY154" fmla="*/ 786184 h 927411"/>
                <a:gd name="connsiteX155" fmla="*/ 26937 w 951642"/>
                <a:gd name="connsiteY155" fmla="*/ 786184 h 927411"/>
                <a:gd name="connsiteX156" fmla="*/ 51445 w 951642"/>
                <a:gd name="connsiteY156" fmla="*/ 810692 h 927411"/>
                <a:gd name="connsiteX157" fmla="*/ 26937 w 951642"/>
                <a:gd name="connsiteY157" fmla="*/ 835200 h 927411"/>
                <a:gd name="connsiteX158" fmla="*/ 2429 w 951642"/>
                <a:gd name="connsiteY158" fmla="*/ 810692 h 927411"/>
                <a:gd name="connsiteX159" fmla="*/ 26937 w 951642"/>
                <a:gd name="connsiteY159" fmla="*/ 786184 h 927411"/>
                <a:gd name="connsiteX160" fmla="*/ 879815 w 951642"/>
                <a:gd name="connsiteY160" fmla="*/ 742503 h 927411"/>
                <a:gd name="connsiteX161" fmla="*/ 903113 w 951642"/>
                <a:gd name="connsiteY161" fmla="*/ 765801 h 927411"/>
                <a:gd name="connsiteX162" fmla="*/ 879815 w 951642"/>
                <a:gd name="connsiteY162" fmla="*/ 789099 h 927411"/>
                <a:gd name="connsiteX163" fmla="*/ 856517 w 951642"/>
                <a:gd name="connsiteY163" fmla="*/ 765801 h 927411"/>
                <a:gd name="connsiteX164" fmla="*/ 879815 w 951642"/>
                <a:gd name="connsiteY164" fmla="*/ 742503 h 927411"/>
                <a:gd name="connsiteX165" fmla="*/ 790041 w 951642"/>
                <a:gd name="connsiteY165" fmla="*/ 742503 h 927411"/>
                <a:gd name="connsiteX166" fmla="*/ 813339 w 951642"/>
                <a:gd name="connsiteY166" fmla="*/ 765801 h 927411"/>
                <a:gd name="connsiteX167" fmla="*/ 790041 w 951642"/>
                <a:gd name="connsiteY167" fmla="*/ 789099 h 927411"/>
                <a:gd name="connsiteX168" fmla="*/ 766743 w 951642"/>
                <a:gd name="connsiteY168" fmla="*/ 765801 h 927411"/>
                <a:gd name="connsiteX169" fmla="*/ 790041 w 951642"/>
                <a:gd name="connsiteY169" fmla="*/ 742503 h 927411"/>
                <a:gd name="connsiteX170" fmla="*/ 700259 w 951642"/>
                <a:gd name="connsiteY170" fmla="*/ 742503 h 927411"/>
                <a:gd name="connsiteX171" fmla="*/ 723557 w 951642"/>
                <a:gd name="connsiteY171" fmla="*/ 765801 h 927411"/>
                <a:gd name="connsiteX172" fmla="*/ 700259 w 951642"/>
                <a:gd name="connsiteY172" fmla="*/ 789099 h 927411"/>
                <a:gd name="connsiteX173" fmla="*/ 676961 w 951642"/>
                <a:gd name="connsiteY173" fmla="*/ 765801 h 927411"/>
                <a:gd name="connsiteX174" fmla="*/ 700259 w 951642"/>
                <a:gd name="connsiteY174" fmla="*/ 742503 h 927411"/>
                <a:gd name="connsiteX175" fmla="*/ 610486 w 951642"/>
                <a:gd name="connsiteY175" fmla="*/ 742503 h 927411"/>
                <a:gd name="connsiteX176" fmla="*/ 633784 w 951642"/>
                <a:gd name="connsiteY176" fmla="*/ 765801 h 927411"/>
                <a:gd name="connsiteX177" fmla="*/ 610486 w 951642"/>
                <a:gd name="connsiteY177" fmla="*/ 789099 h 927411"/>
                <a:gd name="connsiteX178" fmla="*/ 587188 w 951642"/>
                <a:gd name="connsiteY178" fmla="*/ 765801 h 927411"/>
                <a:gd name="connsiteX179" fmla="*/ 610486 w 951642"/>
                <a:gd name="connsiteY179" fmla="*/ 742503 h 927411"/>
                <a:gd name="connsiteX180" fmla="*/ 520703 w 951642"/>
                <a:gd name="connsiteY180" fmla="*/ 742503 h 927411"/>
                <a:gd name="connsiteX181" fmla="*/ 544001 w 951642"/>
                <a:gd name="connsiteY181" fmla="*/ 765801 h 927411"/>
                <a:gd name="connsiteX182" fmla="*/ 520703 w 951642"/>
                <a:gd name="connsiteY182" fmla="*/ 789099 h 927411"/>
                <a:gd name="connsiteX183" fmla="*/ 497405 w 951642"/>
                <a:gd name="connsiteY183" fmla="*/ 765801 h 927411"/>
                <a:gd name="connsiteX184" fmla="*/ 520703 w 951642"/>
                <a:gd name="connsiteY184" fmla="*/ 742503 h 927411"/>
                <a:gd name="connsiteX185" fmla="*/ 430930 w 951642"/>
                <a:gd name="connsiteY185" fmla="*/ 742503 h 927411"/>
                <a:gd name="connsiteX186" fmla="*/ 454228 w 951642"/>
                <a:gd name="connsiteY186" fmla="*/ 765801 h 927411"/>
                <a:gd name="connsiteX187" fmla="*/ 430930 w 951642"/>
                <a:gd name="connsiteY187" fmla="*/ 789099 h 927411"/>
                <a:gd name="connsiteX188" fmla="*/ 407632 w 951642"/>
                <a:gd name="connsiteY188" fmla="*/ 765801 h 927411"/>
                <a:gd name="connsiteX189" fmla="*/ 430930 w 951642"/>
                <a:gd name="connsiteY189" fmla="*/ 742503 h 927411"/>
                <a:gd name="connsiteX190" fmla="*/ 341157 w 951642"/>
                <a:gd name="connsiteY190" fmla="*/ 742503 h 927411"/>
                <a:gd name="connsiteX191" fmla="*/ 364455 w 951642"/>
                <a:gd name="connsiteY191" fmla="*/ 765801 h 927411"/>
                <a:gd name="connsiteX192" fmla="*/ 341157 w 951642"/>
                <a:gd name="connsiteY192" fmla="*/ 789099 h 927411"/>
                <a:gd name="connsiteX193" fmla="*/ 317859 w 951642"/>
                <a:gd name="connsiteY193" fmla="*/ 765801 h 927411"/>
                <a:gd name="connsiteX194" fmla="*/ 341157 w 951642"/>
                <a:gd name="connsiteY194" fmla="*/ 742503 h 927411"/>
                <a:gd name="connsiteX195" fmla="*/ 251384 w 951642"/>
                <a:gd name="connsiteY195" fmla="*/ 742503 h 927411"/>
                <a:gd name="connsiteX196" fmla="*/ 274682 w 951642"/>
                <a:gd name="connsiteY196" fmla="*/ 765801 h 927411"/>
                <a:gd name="connsiteX197" fmla="*/ 251384 w 951642"/>
                <a:gd name="connsiteY197" fmla="*/ 789099 h 927411"/>
                <a:gd name="connsiteX198" fmla="*/ 228086 w 951642"/>
                <a:gd name="connsiteY198" fmla="*/ 765801 h 927411"/>
                <a:gd name="connsiteX199" fmla="*/ 251384 w 951642"/>
                <a:gd name="connsiteY199" fmla="*/ 742503 h 927411"/>
                <a:gd name="connsiteX200" fmla="*/ 161601 w 951642"/>
                <a:gd name="connsiteY200" fmla="*/ 742503 h 927411"/>
                <a:gd name="connsiteX201" fmla="*/ 184899 w 951642"/>
                <a:gd name="connsiteY201" fmla="*/ 765801 h 927411"/>
                <a:gd name="connsiteX202" fmla="*/ 161601 w 951642"/>
                <a:gd name="connsiteY202" fmla="*/ 789099 h 927411"/>
                <a:gd name="connsiteX203" fmla="*/ 138303 w 951642"/>
                <a:gd name="connsiteY203" fmla="*/ 765801 h 927411"/>
                <a:gd name="connsiteX204" fmla="*/ 161601 w 951642"/>
                <a:gd name="connsiteY204" fmla="*/ 742503 h 927411"/>
                <a:gd name="connsiteX205" fmla="*/ 71828 w 951642"/>
                <a:gd name="connsiteY205" fmla="*/ 742503 h 927411"/>
                <a:gd name="connsiteX206" fmla="*/ 95126 w 951642"/>
                <a:gd name="connsiteY206" fmla="*/ 765801 h 927411"/>
                <a:gd name="connsiteX207" fmla="*/ 71828 w 951642"/>
                <a:gd name="connsiteY207" fmla="*/ 789099 h 927411"/>
                <a:gd name="connsiteX208" fmla="*/ 48530 w 951642"/>
                <a:gd name="connsiteY208" fmla="*/ 765801 h 927411"/>
                <a:gd name="connsiteX209" fmla="*/ 71828 w 951642"/>
                <a:gd name="connsiteY209" fmla="*/ 742503 h 927411"/>
                <a:gd name="connsiteX210" fmla="*/ 296266 w 951642"/>
                <a:gd name="connsiteY210" fmla="*/ 698831 h 927411"/>
                <a:gd name="connsiteX211" fmla="*/ 318345 w 951642"/>
                <a:gd name="connsiteY211" fmla="*/ 720910 h 927411"/>
                <a:gd name="connsiteX212" fmla="*/ 296266 w 951642"/>
                <a:gd name="connsiteY212" fmla="*/ 742989 h 927411"/>
                <a:gd name="connsiteX213" fmla="*/ 274187 w 951642"/>
                <a:gd name="connsiteY213" fmla="*/ 720910 h 927411"/>
                <a:gd name="connsiteX214" fmla="*/ 296266 w 951642"/>
                <a:gd name="connsiteY214" fmla="*/ 698831 h 927411"/>
                <a:gd name="connsiteX215" fmla="*/ 924696 w 951642"/>
                <a:gd name="connsiteY215" fmla="*/ 698821 h 927411"/>
                <a:gd name="connsiteX216" fmla="*/ 946785 w 951642"/>
                <a:gd name="connsiteY216" fmla="*/ 720909 h 927411"/>
                <a:gd name="connsiteX217" fmla="*/ 924696 w 951642"/>
                <a:gd name="connsiteY217" fmla="*/ 742998 h 927411"/>
                <a:gd name="connsiteX218" fmla="*/ 902608 w 951642"/>
                <a:gd name="connsiteY218" fmla="*/ 720909 h 927411"/>
                <a:gd name="connsiteX219" fmla="*/ 924696 w 951642"/>
                <a:gd name="connsiteY219" fmla="*/ 698821 h 927411"/>
                <a:gd name="connsiteX220" fmla="*/ 834923 w 951642"/>
                <a:gd name="connsiteY220" fmla="*/ 698821 h 927411"/>
                <a:gd name="connsiteX221" fmla="*/ 857012 w 951642"/>
                <a:gd name="connsiteY221" fmla="*/ 720909 h 927411"/>
                <a:gd name="connsiteX222" fmla="*/ 834923 w 951642"/>
                <a:gd name="connsiteY222" fmla="*/ 742998 h 927411"/>
                <a:gd name="connsiteX223" fmla="*/ 812835 w 951642"/>
                <a:gd name="connsiteY223" fmla="*/ 720909 h 927411"/>
                <a:gd name="connsiteX224" fmla="*/ 834923 w 951642"/>
                <a:gd name="connsiteY224" fmla="*/ 698821 h 927411"/>
                <a:gd name="connsiteX225" fmla="*/ 745151 w 951642"/>
                <a:gd name="connsiteY225" fmla="*/ 698821 h 927411"/>
                <a:gd name="connsiteX226" fmla="*/ 767239 w 951642"/>
                <a:gd name="connsiteY226" fmla="*/ 720909 h 927411"/>
                <a:gd name="connsiteX227" fmla="*/ 745151 w 951642"/>
                <a:gd name="connsiteY227" fmla="*/ 742998 h 927411"/>
                <a:gd name="connsiteX228" fmla="*/ 723062 w 951642"/>
                <a:gd name="connsiteY228" fmla="*/ 720909 h 927411"/>
                <a:gd name="connsiteX229" fmla="*/ 745151 w 951642"/>
                <a:gd name="connsiteY229" fmla="*/ 698821 h 927411"/>
                <a:gd name="connsiteX230" fmla="*/ 655367 w 951642"/>
                <a:gd name="connsiteY230" fmla="*/ 698821 h 927411"/>
                <a:gd name="connsiteX231" fmla="*/ 677456 w 951642"/>
                <a:gd name="connsiteY231" fmla="*/ 720909 h 927411"/>
                <a:gd name="connsiteX232" fmla="*/ 655367 w 951642"/>
                <a:gd name="connsiteY232" fmla="*/ 742998 h 927411"/>
                <a:gd name="connsiteX233" fmla="*/ 633279 w 951642"/>
                <a:gd name="connsiteY233" fmla="*/ 720909 h 927411"/>
                <a:gd name="connsiteX234" fmla="*/ 655367 w 951642"/>
                <a:gd name="connsiteY234" fmla="*/ 698821 h 927411"/>
                <a:gd name="connsiteX235" fmla="*/ 565604 w 951642"/>
                <a:gd name="connsiteY235" fmla="*/ 698821 h 927411"/>
                <a:gd name="connsiteX236" fmla="*/ 587693 w 951642"/>
                <a:gd name="connsiteY236" fmla="*/ 720909 h 927411"/>
                <a:gd name="connsiteX237" fmla="*/ 565604 w 951642"/>
                <a:gd name="connsiteY237" fmla="*/ 742998 h 927411"/>
                <a:gd name="connsiteX238" fmla="*/ 543516 w 951642"/>
                <a:gd name="connsiteY238" fmla="*/ 720909 h 927411"/>
                <a:gd name="connsiteX239" fmla="*/ 565604 w 951642"/>
                <a:gd name="connsiteY239" fmla="*/ 698821 h 927411"/>
                <a:gd name="connsiteX240" fmla="*/ 475821 w 951642"/>
                <a:gd name="connsiteY240" fmla="*/ 698821 h 927411"/>
                <a:gd name="connsiteX241" fmla="*/ 497910 w 951642"/>
                <a:gd name="connsiteY241" fmla="*/ 720909 h 927411"/>
                <a:gd name="connsiteX242" fmla="*/ 475821 w 951642"/>
                <a:gd name="connsiteY242" fmla="*/ 742998 h 927411"/>
                <a:gd name="connsiteX243" fmla="*/ 453733 w 951642"/>
                <a:gd name="connsiteY243" fmla="*/ 720909 h 927411"/>
                <a:gd name="connsiteX244" fmla="*/ 475821 w 951642"/>
                <a:gd name="connsiteY244" fmla="*/ 698821 h 927411"/>
                <a:gd name="connsiteX245" fmla="*/ 386038 w 951642"/>
                <a:gd name="connsiteY245" fmla="*/ 698821 h 927411"/>
                <a:gd name="connsiteX246" fmla="*/ 408127 w 951642"/>
                <a:gd name="connsiteY246" fmla="*/ 720909 h 927411"/>
                <a:gd name="connsiteX247" fmla="*/ 386038 w 951642"/>
                <a:gd name="connsiteY247" fmla="*/ 742998 h 927411"/>
                <a:gd name="connsiteX248" fmla="*/ 363950 w 951642"/>
                <a:gd name="connsiteY248" fmla="*/ 720909 h 927411"/>
                <a:gd name="connsiteX249" fmla="*/ 386038 w 951642"/>
                <a:gd name="connsiteY249" fmla="*/ 698821 h 927411"/>
                <a:gd name="connsiteX250" fmla="*/ 206492 w 951642"/>
                <a:gd name="connsiteY250" fmla="*/ 698821 h 927411"/>
                <a:gd name="connsiteX251" fmla="*/ 228581 w 951642"/>
                <a:gd name="connsiteY251" fmla="*/ 720909 h 927411"/>
                <a:gd name="connsiteX252" fmla="*/ 206492 w 951642"/>
                <a:gd name="connsiteY252" fmla="*/ 742998 h 927411"/>
                <a:gd name="connsiteX253" fmla="*/ 184404 w 951642"/>
                <a:gd name="connsiteY253" fmla="*/ 720909 h 927411"/>
                <a:gd name="connsiteX254" fmla="*/ 206492 w 951642"/>
                <a:gd name="connsiteY254" fmla="*/ 698821 h 927411"/>
                <a:gd name="connsiteX255" fmla="*/ 116719 w 951642"/>
                <a:gd name="connsiteY255" fmla="*/ 698821 h 927411"/>
                <a:gd name="connsiteX256" fmla="*/ 138808 w 951642"/>
                <a:gd name="connsiteY256" fmla="*/ 720909 h 927411"/>
                <a:gd name="connsiteX257" fmla="*/ 116719 w 951642"/>
                <a:gd name="connsiteY257" fmla="*/ 742998 h 927411"/>
                <a:gd name="connsiteX258" fmla="*/ 94631 w 951642"/>
                <a:gd name="connsiteY258" fmla="*/ 720909 h 927411"/>
                <a:gd name="connsiteX259" fmla="*/ 116719 w 951642"/>
                <a:gd name="connsiteY259" fmla="*/ 698821 h 927411"/>
                <a:gd name="connsiteX260" fmla="*/ 26936 w 951642"/>
                <a:gd name="connsiteY260" fmla="*/ 698821 h 927411"/>
                <a:gd name="connsiteX261" fmla="*/ 49025 w 951642"/>
                <a:gd name="connsiteY261" fmla="*/ 720909 h 927411"/>
                <a:gd name="connsiteX262" fmla="*/ 26936 w 951642"/>
                <a:gd name="connsiteY262" fmla="*/ 742998 h 927411"/>
                <a:gd name="connsiteX263" fmla="*/ 4848 w 951642"/>
                <a:gd name="connsiteY263" fmla="*/ 720909 h 927411"/>
                <a:gd name="connsiteX264" fmla="*/ 26936 w 951642"/>
                <a:gd name="connsiteY264" fmla="*/ 698821 h 927411"/>
                <a:gd name="connsiteX265" fmla="*/ 879814 w 951642"/>
                <a:gd name="connsiteY265" fmla="*/ 655158 h 927411"/>
                <a:gd name="connsiteX266" fmla="*/ 900684 w 951642"/>
                <a:gd name="connsiteY266" fmla="*/ 676027 h 927411"/>
                <a:gd name="connsiteX267" fmla="*/ 879814 w 951642"/>
                <a:gd name="connsiteY267" fmla="*/ 696897 h 927411"/>
                <a:gd name="connsiteX268" fmla="*/ 858945 w 951642"/>
                <a:gd name="connsiteY268" fmla="*/ 676027 h 927411"/>
                <a:gd name="connsiteX269" fmla="*/ 879814 w 951642"/>
                <a:gd name="connsiteY269" fmla="*/ 655158 h 927411"/>
                <a:gd name="connsiteX270" fmla="*/ 700259 w 951642"/>
                <a:gd name="connsiteY270" fmla="*/ 655158 h 927411"/>
                <a:gd name="connsiteX271" fmla="*/ 721129 w 951642"/>
                <a:gd name="connsiteY271" fmla="*/ 676027 h 927411"/>
                <a:gd name="connsiteX272" fmla="*/ 700259 w 951642"/>
                <a:gd name="connsiteY272" fmla="*/ 696897 h 927411"/>
                <a:gd name="connsiteX273" fmla="*/ 679390 w 951642"/>
                <a:gd name="connsiteY273" fmla="*/ 676027 h 927411"/>
                <a:gd name="connsiteX274" fmla="*/ 700259 w 951642"/>
                <a:gd name="connsiteY274" fmla="*/ 655158 h 927411"/>
                <a:gd name="connsiteX275" fmla="*/ 610486 w 951642"/>
                <a:gd name="connsiteY275" fmla="*/ 655158 h 927411"/>
                <a:gd name="connsiteX276" fmla="*/ 631356 w 951642"/>
                <a:gd name="connsiteY276" fmla="*/ 676027 h 927411"/>
                <a:gd name="connsiteX277" fmla="*/ 610486 w 951642"/>
                <a:gd name="connsiteY277" fmla="*/ 696897 h 927411"/>
                <a:gd name="connsiteX278" fmla="*/ 589617 w 951642"/>
                <a:gd name="connsiteY278" fmla="*/ 676027 h 927411"/>
                <a:gd name="connsiteX279" fmla="*/ 610486 w 951642"/>
                <a:gd name="connsiteY279" fmla="*/ 655158 h 927411"/>
                <a:gd name="connsiteX280" fmla="*/ 430930 w 951642"/>
                <a:gd name="connsiteY280" fmla="*/ 655158 h 927411"/>
                <a:gd name="connsiteX281" fmla="*/ 451800 w 951642"/>
                <a:gd name="connsiteY281" fmla="*/ 676027 h 927411"/>
                <a:gd name="connsiteX282" fmla="*/ 430930 w 951642"/>
                <a:gd name="connsiteY282" fmla="*/ 696897 h 927411"/>
                <a:gd name="connsiteX283" fmla="*/ 410061 w 951642"/>
                <a:gd name="connsiteY283" fmla="*/ 676027 h 927411"/>
                <a:gd name="connsiteX284" fmla="*/ 430930 w 951642"/>
                <a:gd name="connsiteY284" fmla="*/ 655158 h 927411"/>
                <a:gd name="connsiteX285" fmla="*/ 341157 w 951642"/>
                <a:gd name="connsiteY285" fmla="*/ 655158 h 927411"/>
                <a:gd name="connsiteX286" fmla="*/ 362027 w 951642"/>
                <a:gd name="connsiteY286" fmla="*/ 676027 h 927411"/>
                <a:gd name="connsiteX287" fmla="*/ 341157 w 951642"/>
                <a:gd name="connsiteY287" fmla="*/ 696897 h 927411"/>
                <a:gd name="connsiteX288" fmla="*/ 320288 w 951642"/>
                <a:gd name="connsiteY288" fmla="*/ 676027 h 927411"/>
                <a:gd name="connsiteX289" fmla="*/ 341157 w 951642"/>
                <a:gd name="connsiteY289" fmla="*/ 655158 h 927411"/>
                <a:gd name="connsiteX290" fmla="*/ 251374 w 951642"/>
                <a:gd name="connsiteY290" fmla="*/ 655158 h 927411"/>
                <a:gd name="connsiteX291" fmla="*/ 272244 w 951642"/>
                <a:gd name="connsiteY291" fmla="*/ 676027 h 927411"/>
                <a:gd name="connsiteX292" fmla="*/ 251374 w 951642"/>
                <a:gd name="connsiteY292" fmla="*/ 696897 h 927411"/>
                <a:gd name="connsiteX293" fmla="*/ 230505 w 951642"/>
                <a:gd name="connsiteY293" fmla="*/ 676027 h 927411"/>
                <a:gd name="connsiteX294" fmla="*/ 251374 w 951642"/>
                <a:gd name="connsiteY294" fmla="*/ 655158 h 927411"/>
                <a:gd name="connsiteX295" fmla="*/ 161601 w 951642"/>
                <a:gd name="connsiteY295" fmla="*/ 655158 h 927411"/>
                <a:gd name="connsiteX296" fmla="*/ 182471 w 951642"/>
                <a:gd name="connsiteY296" fmla="*/ 676027 h 927411"/>
                <a:gd name="connsiteX297" fmla="*/ 161601 w 951642"/>
                <a:gd name="connsiteY297" fmla="*/ 696897 h 927411"/>
                <a:gd name="connsiteX298" fmla="*/ 140732 w 951642"/>
                <a:gd name="connsiteY298" fmla="*/ 676027 h 927411"/>
                <a:gd name="connsiteX299" fmla="*/ 161601 w 951642"/>
                <a:gd name="connsiteY299" fmla="*/ 655158 h 927411"/>
                <a:gd name="connsiteX300" fmla="*/ 71828 w 951642"/>
                <a:gd name="connsiteY300" fmla="*/ 655158 h 927411"/>
                <a:gd name="connsiteX301" fmla="*/ 92698 w 951642"/>
                <a:gd name="connsiteY301" fmla="*/ 676027 h 927411"/>
                <a:gd name="connsiteX302" fmla="*/ 71828 w 951642"/>
                <a:gd name="connsiteY302" fmla="*/ 696897 h 927411"/>
                <a:gd name="connsiteX303" fmla="*/ 50959 w 951642"/>
                <a:gd name="connsiteY303" fmla="*/ 676027 h 927411"/>
                <a:gd name="connsiteX304" fmla="*/ 71828 w 951642"/>
                <a:gd name="connsiteY304" fmla="*/ 655158 h 927411"/>
                <a:gd name="connsiteX305" fmla="*/ 790042 w 951642"/>
                <a:gd name="connsiteY305" fmla="*/ 655149 h 927411"/>
                <a:gd name="connsiteX306" fmla="*/ 810921 w 951642"/>
                <a:gd name="connsiteY306" fmla="*/ 676028 h 927411"/>
                <a:gd name="connsiteX307" fmla="*/ 790042 w 951642"/>
                <a:gd name="connsiteY307" fmla="*/ 696907 h 927411"/>
                <a:gd name="connsiteX308" fmla="*/ 769163 w 951642"/>
                <a:gd name="connsiteY308" fmla="*/ 676028 h 927411"/>
                <a:gd name="connsiteX309" fmla="*/ 790042 w 951642"/>
                <a:gd name="connsiteY309" fmla="*/ 655149 h 927411"/>
                <a:gd name="connsiteX310" fmla="*/ 520703 w 951642"/>
                <a:gd name="connsiteY310" fmla="*/ 655149 h 927411"/>
                <a:gd name="connsiteX311" fmla="*/ 541582 w 951642"/>
                <a:gd name="connsiteY311" fmla="*/ 676028 h 927411"/>
                <a:gd name="connsiteX312" fmla="*/ 520703 w 951642"/>
                <a:gd name="connsiteY312" fmla="*/ 696907 h 927411"/>
                <a:gd name="connsiteX313" fmla="*/ 499824 w 951642"/>
                <a:gd name="connsiteY313" fmla="*/ 676028 h 927411"/>
                <a:gd name="connsiteX314" fmla="*/ 520703 w 951642"/>
                <a:gd name="connsiteY314" fmla="*/ 655149 h 927411"/>
                <a:gd name="connsiteX315" fmla="*/ 924706 w 951642"/>
                <a:gd name="connsiteY315" fmla="*/ 611477 h 927411"/>
                <a:gd name="connsiteX316" fmla="*/ 944365 w 951642"/>
                <a:gd name="connsiteY316" fmla="*/ 631137 h 927411"/>
                <a:gd name="connsiteX317" fmla="*/ 924706 w 951642"/>
                <a:gd name="connsiteY317" fmla="*/ 650796 h 927411"/>
                <a:gd name="connsiteX318" fmla="*/ 905046 w 951642"/>
                <a:gd name="connsiteY318" fmla="*/ 631137 h 927411"/>
                <a:gd name="connsiteX319" fmla="*/ 924706 w 951642"/>
                <a:gd name="connsiteY319" fmla="*/ 611477 h 927411"/>
                <a:gd name="connsiteX320" fmla="*/ 834924 w 951642"/>
                <a:gd name="connsiteY320" fmla="*/ 611477 h 927411"/>
                <a:gd name="connsiteX321" fmla="*/ 854583 w 951642"/>
                <a:gd name="connsiteY321" fmla="*/ 631137 h 927411"/>
                <a:gd name="connsiteX322" fmla="*/ 834924 w 951642"/>
                <a:gd name="connsiteY322" fmla="*/ 650796 h 927411"/>
                <a:gd name="connsiteX323" fmla="*/ 815264 w 951642"/>
                <a:gd name="connsiteY323" fmla="*/ 631137 h 927411"/>
                <a:gd name="connsiteX324" fmla="*/ 834924 w 951642"/>
                <a:gd name="connsiteY324" fmla="*/ 611477 h 927411"/>
                <a:gd name="connsiteX325" fmla="*/ 745151 w 951642"/>
                <a:gd name="connsiteY325" fmla="*/ 611477 h 927411"/>
                <a:gd name="connsiteX326" fmla="*/ 764810 w 951642"/>
                <a:gd name="connsiteY326" fmla="*/ 631137 h 927411"/>
                <a:gd name="connsiteX327" fmla="*/ 745151 w 951642"/>
                <a:gd name="connsiteY327" fmla="*/ 650796 h 927411"/>
                <a:gd name="connsiteX328" fmla="*/ 725491 w 951642"/>
                <a:gd name="connsiteY328" fmla="*/ 631137 h 927411"/>
                <a:gd name="connsiteX329" fmla="*/ 745151 w 951642"/>
                <a:gd name="connsiteY329" fmla="*/ 611477 h 927411"/>
                <a:gd name="connsiteX330" fmla="*/ 655368 w 951642"/>
                <a:gd name="connsiteY330" fmla="*/ 611477 h 927411"/>
                <a:gd name="connsiteX331" fmla="*/ 675027 w 951642"/>
                <a:gd name="connsiteY331" fmla="*/ 631137 h 927411"/>
                <a:gd name="connsiteX332" fmla="*/ 655368 w 951642"/>
                <a:gd name="connsiteY332" fmla="*/ 650796 h 927411"/>
                <a:gd name="connsiteX333" fmla="*/ 635708 w 951642"/>
                <a:gd name="connsiteY333" fmla="*/ 631137 h 927411"/>
                <a:gd name="connsiteX334" fmla="*/ 655368 w 951642"/>
                <a:gd name="connsiteY334" fmla="*/ 611477 h 927411"/>
                <a:gd name="connsiteX335" fmla="*/ 565595 w 951642"/>
                <a:gd name="connsiteY335" fmla="*/ 611477 h 927411"/>
                <a:gd name="connsiteX336" fmla="*/ 585254 w 951642"/>
                <a:gd name="connsiteY336" fmla="*/ 631137 h 927411"/>
                <a:gd name="connsiteX337" fmla="*/ 565595 w 951642"/>
                <a:gd name="connsiteY337" fmla="*/ 650796 h 927411"/>
                <a:gd name="connsiteX338" fmla="*/ 545935 w 951642"/>
                <a:gd name="connsiteY338" fmla="*/ 631137 h 927411"/>
                <a:gd name="connsiteX339" fmla="*/ 565595 w 951642"/>
                <a:gd name="connsiteY339" fmla="*/ 611477 h 927411"/>
                <a:gd name="connsiteX340" fmla="*/ 475822 w 951642"/>
                <a:gd name="connsiteY340" fmla="*/ 611477 h 927411"/>
                <a:gd name="connsiteX341" fmla="*/ 495481 w 951642"/>
                <a:gd name="connsiteY341" fmla="*/ 631137 h 927411"/>
                <a:gd name="connsiteX342" fmla="*/ 475822 w 951642"/>
                <a:gd name="connsiteY342" fmla="*/ 650796 h 927411"/>
                <a:gd name="connsiteX343" fmla="*/ 456162 w 951642"/>
                <a:gd name="connsiteY343" fmla="*/ 631137 h 927411"/>
                <a:gd name="connsiteX344" fmla="*/ 475822 w 951642"/>
                <a:gd name="connsiteY344" fmla="*/ 611477 h 927411"/>
                <a:gd name="connsiteX345" fmla="*/ 386049 w 951642"/>
                <a:gd name="connsiteY345" fmla="*/ 611477 h 927411"/>
                <a:gd name="connsiteX346" fmla="*/ 405708 w 951642"/>
                <a:gd name="connsiteY346" fmla="*/ 631137 h 927411"/>
                <a:gd name="connsiteX347" fmla="*/ 386049 w 951642"/>
                <a:gd name="connsiteY347" fmla="*/ 650796 h 927411"/>
                <a:gd name="connsiteX348" fmla="*/ 366389 w 951642"/>
                <a:gd name="connsiteY348" fmla="*/ 631137 h 927411"/>
                <a:gd name="connsiteX349" fmla="*/ 386049 w 951642"/>
                <a:gd name="connsiteY349" fmla="*/ 611477 h 927411"/>
                <a:gd name="connsiteX350" fmla="*/ 296266 w 951642"/>
                <a:gd name="connsiteY350" fmla="*/ 611477 h 927411"/>
                <a:gd name="connsiteX351" fmla="*/ 315925 w 951642"/>
                <a:gd name="connsiteY351" fmla="*/ 631137 h 927411"/>
                <a:gd name="connsiteX352" fmla="*/ 296266 w 951642"/>
                <a:gd name="connsiteY352" fmla="*/ 650796 h 927411"/>
                <a:gd name="connsiteX353" fmla="*/ 276606 w 951642"/>
                <a:gd name="connsiteY353" fmla="*/ 631137 h 927411"/>
                <a:gd name="connsiteX354" fmla="*/ 296266 w 951642"/>
                <a:gd name="connsiteY354" fmla="*/ 611477 h 927411"/>
                <a:gd name="connsiteX355" fmla="*/ 206493 w 951642"/>
                <a:gd name="connsiteY355" fmla="*/ 611477 h 927411"/>
                <a:gd name="connsiteX356" fmla="*/ 226152 w 951642"/>
                <a:gd name="connsiteY356" fmla="*/ 631137 h 927411"/>
                <a:gd name="connsiteX357" fmla="*/ 206493 w 951642"/>
                <a:gd name="connsiteY357" fmla="*/ 650796 h 927411"/>
                <a:gd name="connsiteX358" fmla="*/ 186833 w 951642"/>
                <a:gd name="connsiteY358" fmla="*/ 631137 h 927411"/>
                <a:gd name="connsiteX359" fmla="*/ 206493 w 951642"/>
                <a:gd name="connsiteY359" fmla="*/ 611477 h 927411"/>
                <a:gd name="connsiteX360" fmla="*/ 116710 w 951642"/>
                <a:gd name="connsiteY360" fmla="*/ 611477 h 927411"/>
                <a:gd name="connsiteX361" fmla="*/ 136369 w 951642"/>
                <a:gd name="connsiteY361" fmla="*/ 631137 h 927411"/>
                <a:gd name="connsiteX362" fmla="*/ 116710 w 951642"/>
                <a:gd name="connsiteY362" fmla="*/ 650796 h 927411"/>
                <a:gd name="connsiteX363" fmla="*/ 97050 w 951642"/>
                <a:gd name="connsiteY363" fmla="*/ 631137 h 927411"/>
                <a:gd name="connsiteX364" fmla="*/ 116710 w 951642"/>
                <a:gd name="connsiteY364" fmla="*/ 611477 h 927411"/>
                <a:gd name="connsiteX365" fmla="*/ 26937 w 951642"/>
                <a:gd name="connsiteY365" fmla="*/ 611477 h 927411"/>
                <a:gd name="connsiteX366" fmla="*/ 46596 w 951642"/>
                <a:gd name="connsiteY366" fmla="*/ 631137 h 927411"/>
                <a:gd name="connsiteX367" fmla="*/ 26937 w 951642"/>
                <a:gd name="connsiteY367" fmla="*/ 650796 h 927411"/>
                <a:gd name="connsiteX368" fmla="*/ 7277 w 951642"/>
                <a:gd name="connsiteY368" fmla="*/ 631137 h 927411"/>
                <a:gd name="connsiteX369" fmla="*/ 26937 w 951642"/>
                <a:gd name="connsiteY369" fmla="*/ 611477 h 927411"/>
                <a:gd name="connsiteX370" fmla="*/ 879815 w 951642"/>
                <a:gd name="connsiteY370" fmla="*/ 567805 h 927411"/>
                <a:gd name="connsiteX371" fmla="*/ 898265 w 951642"/>
                <a:gd name="connsiteY371" fmla="*/ 586255 h 927411"/>
                <a:gd name="connsiteX372" fmla="*/ 879815 w 951642"/>
                <a:gd name="connsiteY372" fmla="*/ 604705 h 927411"/>
                <a:gd name="connsiteX373" fmla="*/ 861365 w 951642"/>
                <a:gd name="connsiteY373" fmla="*/ 586255 h 927411"/>
                <a:gd name="connsiteX374" fmla="*/ 879815 w 951642"/>
                <a:gd name="connsiteY374" fmla="*/ 567805 h 927411"/>
                <a:gd name="connsiteX375" fmla="*/ 790032 w 951642"/>
                <a:gd name="connsiteY375" fmla="*/ 567805 h 927411"/>
                <a:gd name="connsiteX376" fmla="*/ 808482 w 951642"/>
                <a:gd name="connsiteY376" fmla="*/ 586255 h 927411"/>
                <a:gd name="connsiteX377" fmla="*/ 790032 w 951642"/>
                <a:gd name="connsiteY377" fmla="*/ 604705 h 927411"/>
                <a:gd name="connsiteX378" fmla="*/ 771582 w 951642"/>
                <a:gd name="connsiteY378" fmla="*/ 586255 h 927411"/>
                <a:gd name="connsiteX379" fmla="*/ 790032 w 951642"/>
                <a:gd name="connsiteY379" fmla="*/ 567805 h 927411"/>
                <a:gd name="connsiteX380" fmla="*/ 700269 w 951642"/>
                <a:gd name="connsiteY380" fmla="*/ 567805 h 927411"/>
                <a:gd name="connsiteX381" fmla="*/ 718719 w 951642"/>
                <a:gd name="connsiteY381" fmla="*/ 586255 h 927411"/>
                <a:gd name="connsiteX382" fmla="*/ 700269 w 951642"/>
                <a:gd name="connsiteY382" fmla="*/ 604705 h 927411"/>
                <a:gd name="connsiteX383" fmla="*/ 681819 w 951642"/>
                <a:gd name="connsiteY383" fmla="*/ 586255 h 927411"/>
                <a:gd name="connsiteX384" fmla="*/ 700269 w 951642"/>
                <a:gd name="connsiteY384" fmla="*/ 567805 h 927411"/>
                <a:gd name="connsiteX385" fmla="*/ 610486 w 951642"/>
                <a:gd name="connsiteY385" fmla="*/ 567805 h 927411"/>
                <a:gd name="connsiteX386" fmla="*/ 628936 w 951642"/>
                <a:gd name="connsiteY386" fmla="*/ 586255 h 927411"/>
                <a:gd name="connsiteX387" fmla="*/ 610486 w 951642"/>
                <a:gd name="connsiteY387" fmla="*/ 604705 h 927411"/>
                <a:gd name="connsiteX388" fmla="*/ 592036 w 951642"/>
                <a:gd name="connsiteY388" fmla="*/ 586255 h 927411"/>
                <a:gd name="connsiteX389" fmla="*/ 610486 w 951642"/>
                <a:gd name="connsiteY389" fmla="*/ 567805 h 927411"/>
                <a:gd name="connsiteX390" fmla="*/ 520703 w 951642"/>
                <a:gd name="connsiteY390" fmla="*/ 567805 h 927411"/>
                <a:gd name="connsiteX391" fmla="*/ 539153 w 951642"/>
                <a:gd name="connsiteY391" fmla="*/ 586255 h 927411"/>
                <a:gd name="connsiteX392" fmla="*/ 520703 w 951642"/>
                <a:gd name="connsiteY392" fmla="*/ 604705 h 927411"/>
                <a:gd name="connsiteX393" fmla="*/ 502253 w 951642"/>
                <a:gd name="connsiteY393" fmla="*/ 586255 h 927411"/>
                <a:gd name="connsiteX394" fmla="*/ 520703 w 951642"/>
                <a:gd name="connsiteY394" fmla="*/ 567805 h 927411"/>
                <a:gd name="connsiteX395" fmla="*/ 430930 w 951642"/>
                <a:gd name="connsiteY395" fmla="*/ 567805 h 927411"/>
                <a:gd name="connsiteX396" fmla="*/ 449380 w 951642"/>
                <a:gd name="connsiteY396" fmla="*/ 586255 h 927411"/>
                <a:gd name="connsiteX397" fmla="*/ 430930 w 951642"/>
                <a:gd name="connsiteY397" fmla="*/ 604705 h 927411"/>
                <a:gd name="connsiteX398" fmla="*/ 412480 w 951642"/>
                <a:gd name="connsiteY398" fmla="*/ 586255 h 927411"/>
                <a:gd name="connsiteX399" fmla="*/ 430930 w 951642"/>
                <a:gd name="connsiteY399" fmla="*/ 567805 h 927411"/>
                <a:gd name="connsiteX400" fmla="*/ 341157 w 951642"/>
                <a:gd name="connsiteY400" fmla="*/ 567805 h 927411"/>
                <a:gd name="connsiteX401" fmla="*/ 359607 w 951642"/>
                <a:gd name="connsiteY401" fmla="*/ 586255 h 927411"/>
                <a:gd name="connsiteX402" fmla="*/ 341157 w 951642"/>
                <a:gd name="connsiteY402" fmla="*/ 604705 h 927411"/>
                <a:gd name="connsiteX403" fmla="*/ 322707 w 951642"/>
                <a:gd name="connsiteY403" fmla="*/ 586255 h 927411"/>
                <a:gd name="connsiteX404" fmla="*/ 341157 w 951642"/>
                <a:gd name="connsiteY404" fmla="*/ 567805 h 927411"/>
                <a:gd name="connsiteX405" fmla="*/ 251374 w 951642"/>
                <a:gd name="connsiteY405" fmla="*/ 567805 h 927411"/>
                <a:gd name="connsiteX406" fmla="*/ 269824 w 951642"/>
                <a:gd name="connsiteY406" fmla="*/ 586255 h 927411"/>
                <a:gd name="connsiteX407" fmla="*/ 251374 w 951642"/>
                <a:gd name="connsiteY407" fmla="*/ 604705 h 927411"/>
                <a:gd name="connsiteX408" fmla="*/ 232924 w 951642"/>
                <a:gd name="connsiteY408" fmla="*/ 586255 h 927411"/>
                <a:gd name="connsiteX409" fmla="*/ 251374 w 951642"/>
                <a:gd name="connsiteY409" fmla="*/ 567805 h 927411"/>
                <a:gd name="connsiteX410" fmla="*/ 161601 w 951642"/>
                <a:gd name="connsiteY410" fmla="*/ 567805 h 927411"/>
                <a:gd name="connsiteX411" fmla="*/ 180051 w 951642"/>
                <a:gd name="connsiteY411" fmla="*/ 586255 h 927411"/>
                <a:gd name="connsiteX412" fmla="*/ 161601 w 951642"/>
                <a:gd name="connsiteY412" fmla="*/ 604705 h 927411"/>
                <a:gd name="connsiteX413" fmla="*/ 143151 w 951642"/>
                <a:gd name="connsiteY413" fmla="*/ 586255 h 927411"/>
                <a:gd name="connsiteX414" fmla="*/ 161601 w 951642"/>
                <a:gd name="connsiteY414" fmla="*/ 567805 h 927411"/>
                <a:gd name="connsiteX415" fmla="*/ 71828 w 951642"/>
                <a:gd name="connsiteY415" fmla="*/ 567805 h 927411"/>
                <a:gd name="connsiteX416" fmla="*/ 90278 w 951642"/>
                <a:gd name="connsiteY416" fmla="*/ 586255 h 927411"/>
                <a:gd name="connsiteX417" fmla="*/ 71828 w 951642"/>
                <a:gd name="connsiteY417" fmla="*/ 604705 h 927411"/>
                <a:gd name="connsiteX418" fmla="*/ 53378 w 951642"/>
                <a:gd name="connsiteY418" fmla="*/ 586255 h 927411"/>
                <a:gd name="connsiteX419" fmla="*/ 71828 w 951642"/>
                <a:gd name="connsiteY419" fmla="*/ 567805 h 927411"/>
                <a:gd name="connsiteX420" fmla="*/ 475822 w 951642"/>
                <a:gd name="connsiteY420" fmla="*/ 524133 h 927411"/>
                <a:gd name="connsiteX421" fmla="*/ 493052 w 951642"/>
                <a:gd name="connsiteY421" fmla="*/ 541364 h 927411"/>
                <a:gd name="connsiteX422" fmla="*/ 475822 w 951642"/>
                <a:gd name="connsiteY422" fmla="*/ 558594 h 927411"/>
                <a:gd name="connsiteX423" fmla="*/ 458591 w 951642"/>
                <a:gd name="connsiteY423" fmla="*/ 541364 h 927411"/>
                <a:gd name="connsiteX424" fmla="*/ 475822 w 951642"/>
                <a:gd name="connsiteY424" fmla="*/ 524133 h 927411"/>
                <a:gd name="connsiteX425" fmla="*/ 26937 w 951642"/>
                <a:gd name="connsiteY425" fmla="*/ 524133 h 927411"/>
                <a:gd name="connsiteX426" fmla="*/ 44167 w 951642"/>
                <a:gd name="connsiteY426" fmla="*/ 541364 h 927411"/>
                <a:gd name="connsiteX427" fmla="*/ 26937 w 951642"/>
                <a:gd name="connsiteY427" fmla="*/ 558594 h 927411"/>
                <a:gd name="connsiteX428" fmla="*/ 9706 w 951642"/>
                <a:gd name="connsiteY428" fmla="*/ 541364 h 927411"/>
                <a:gd name="connsiteX429" fmla="*/ 26937 w 951642"/>
                <a:gd name="connsiteY429" fmla="*/ 524133 h 927411"/>
                <a:gd name="connsiteX430" fmla="*/ 924706 w 951642"/>
                <a:gd name="connsiteY430" fmla="*/ 524123 h 927411"/>
                <a:gd name="connsiteX431" fmla="*/ 941946 w 951642"/>
                <a:gd name="connsiteY431" fmla="*/ 541363 h 927411"/>
                <a:gd name="connsiteX432" fmla="*/ 924706 w 951642"/>
                <a:gd name="connsiteY432" fmla="*/ 558604 h 927411"/>
                <a:gd name="connsiteX433" fmla="*/ 907466 w 951642"/>
                <a:gd name="connsiteY433" fmla="*/ 541363 h 927411"/>
                <a:gd name="connsiteX434" fmla="*/ 924706 w 951642"/>
                <a:gd name="connsiteY434" fmla="*/ 524123 h 927411"/>
                <a:gd name="connsiteX435" fmla="*/ 834923 w 951642"/>
                <a:gd name="connsiteY435" fmla="*/ 524123 h 927411"/>
                <a:gd name="connsiteX436" fmla="*/ 852164 w 951642"/>
                <a:gd name="connsiteY436" fmla="*/ 541363 h 927411"/>
                <a:gd name="connsiteX437" fmla="*/ 834923 w 951642"/>
                <a:gd name="connsiteY437" fmla="*/ 558604 h 927411"/>
                <a:gd name="connsiteX438" fmla="*/ 817683 w 951642"/>
                <a:gd name="connsiteY438" fmla="*/ 541363 h 927411"/>
                <a:gd name="connsiteX439" fmla="*/ 834923 w 951642"/>
                <a:gd name="connsiteY439" fmla="*/ 524123 h 927411"/>
                <a:gd name="connsiteX440" fmla="*/ 745150 w 951642"/>
                <a:gd name="connsiteY440" fmla="*/ 524123 h 927411"/>
                <a:gd name="connsiteX441" fmla="*/ 762391 w 951642"/>
                <a:gd name="connsiteY441" fmla="*/ 541363 h 927411"/>
                <a:gd name="connsiteX442" fmla="*/ 745150 w 951642"/>
                <a:gd name="connsiteY442" fmla="*/ 558604 h 927411"/>
                <a:gd name="connsiteX443" fmla="*/ 727910 w 951642"/>
                <a:gd name="connsiteY443" fmla="*/ 541363 h 927411"/>
                <a:gd name="connsiteX444" fmla="*/ 745150 w 951642"/>
                <a:gd name="connsiteY444" fmla="*/ 524123 h 927411"/>
                <a:gd name="connsiteX445" fmla="*/ 655367 w 951642"/>
                <a:gd name="connsiteY445" fmla="*/ 524123 h 927411"/>
                <a:gd name="connsiteX446" fmla="*/ 672607 w 951642"/>
                <a:gd name="connsiteY446" fmla="*/ 541363 h 927411"/>
                <a:gd name="connsiteX447" fmla="*/ 655367 w 951642"/>
                <a:gd name="connsiteY447" fmla="*/ 558604 h 927411"/>
                <a:gd name="connsiteX448" fmla="*/ 638127 w 951642"/>
                <a:gd name="connsiteY448" fmla="*/ 541363 h 927411"/>
                <a:gd name="connsiteX449" fmla="*/ 655367 w 951642"/>
                <a:gd name="connsiteY449" fmla="*/ 524123 h 927411"/>
                <a:gd name="connsiteX450" fmla="*/ 565594 w 951642"/>
                <a:gd name="connsiteY450" fmla="*/ 524123 h 927411"/>
                <a:gd name="connsiteX451" fmla="*/ 582834 w 951642"/>
                <a:gd name="connsiteY451" fmla="*/ 541363 h 927411"/>
                <a:gd name="connsiteX452" fmla="*/ 565594 w 951642"/>
                <a:gd name="connsiteY452" fmla="*/ 558604 h 927411"/>
                <a:gd name="connsiteX453" fmla="*/ 548354 w 951642"/>
                <a:gd name="connsiteY453" fmla="*/ 541363 h 927411"/>
                <a:gd name="connsiteX454" fmla="*/ 565594 w 951642"/>
                <a:gd name="connsiteY454" fmla="*/ 524123 h 927411"/>
                <a:gd name="connsiteX455" fmla="*/ 386048 w 951642"/>
                <a:gd name="connsiteY455" fmla="*/ 524123 h 927411"/>
                <a:gd name="connsiteX456" fmla="*/ 403289 w 951642"/>
                <a:gd name="connsiteY456" fmla="*/ 541363 h 927411"/>
                <a:gd name="connsiteX457" fmla="*/ 386048 w 951642"/>
                <a:gd name="connsiteY457" fmla="*/ 558604 h 927411"/>
                <a:gd name="connsiteX458" fmla="*/ 368808 w 951642"/>
                <a:gd name="connsiteY458" fmla="*/ 541363 h 927411"/>
                <a:gd name="connsiteX459" fmla="*/ 386048 w 951642"/>
                <a:gd name="connsiteY459" fmla="*/ 524123 h 927411"/>
                <a:gd name="connsiteX460" fmla="*/ 296265 w 951642"/>
                <a:gd name="connsiteY460" fmla="*/ 524123 h 927411"/>
                <a:gd name="connsiteX461" fmla="*/ 313506 w 951642"/>
                <a:gd name="connsiteY461" fmla="*/ 541363 h 927411"/>
                <a:gd name="connsiteX462" fmla="*/ 296265 w 951642"/>
                <a:gd name="connsiteY462" fmla="*/ 558604 h 927411"/>
                <a:gd name="connsiteX463" fmla="*/ 279025 w 951642"/>
                <a:gd name="connsiteY463" fmla="*/ 541363 h 927411"/>
                <a:gd name="connsiteX464" fmla="*/ 296265 w 951642"/>
                <a:gd name="connsiteY464" fmla="*/ 524123 h 927411"/>
                <a:gd name="connsiteX465" fmla="*/ 206492 w 951642"/>
                <a:gd name="connsiteY465" fmla="*/ 524123 h 927411"/>
                <a:gd name="connsiteX466" fmla="*/ 223733 w 951642"/>
                <a:gd name="connsiteY466" fmla="*/ 541363 h 927411"/>
                <a:gd name="connsiteX467" fmla="*/ 206492 w 951642"/>
                <a:gd name="connsiteY467" fmla="*/ 558604 h 927411"/>
                <a:gd name="connsiteX468" fmla="*/ 189252 w 951642"/>
                <a:gd name="connsiteY468" fmla="*/ 541363 h 927411"/>
                <a:gd name="connsiteX469" fmla="*/ 206492 w 951642"/>
                <a:gd name="connsiteY469" fmla="*/ 524123 h 927411"/>
                <a:gd name="connsiteX470" fmla="*/ 116710 w 951642"/>
                <a:gd name="connsiteY470" fmla="*/ 524123 h 927411"/>
                <a:gd name="connsiteX471" fmla="*/ 133950 w 951642"/>
                <a:gd name="connsiteY471" fmla="*/ 541363 h 927411"/>
                <a:gd name="connsiteX472" fmla="*/ 116710 w 951642"/>
                <a:gd name="connsiteY472" fmla="*/ 558604 h 927411"/>
                <a:gd name="connsiteX473" fmla="*/ 99470 w 951642"/>
                <a:gd name="connsiteY473" fmla="*/ 541363 h 927411"/>
                <a:gd name="connsiteX474" fmla="*/ 116710 w 951642"/>
                <a:gd name="connsiteY474" fmla="*/ 524123 h 927411"/>
                <a:gd name="connsiteX475" fmla="*/ 879815 w 951642"/>
                <a:gd name="connsiteY475" fmla="*/ 480460 h 927411"/>
                <a:gd name="connsiteX476" fmla="*/ 895836 w 951642"/>
                <a:gd name="connsiteY476" fmla="*/ 496481 h 927411"/>
                <a:gd name="connsiteX477" fmla="*/ 879815 w 951642"/>
                <a:gd name="connsiteY477" fmla="*/ 512502 h 927411"/>
                <a:gd name="connsiteX478" fmla="*/ 863794 w 951642"/>
                <a:gd name="connsiteY478" fmla="*/ 496481 h 927411"/>
                <a:gd name="connsiteX479" fmla="*/ 879815 w 951642"/>
                <a:gd name="connsiteY479" fmla="*/ 480460 h 927411"/>
                <a:gd name="connsiteX480" fmla="*/ 790042 w 951642"/>
                <a:gd name="connsiteY480" fmla="*/ 480460 h 927411"/>
                <a:gd name="connsiteX481" fmla="*/ 806063 w 951642"/>
                <a:gd name="connsiteY481" fmla="*/ 496481 h 927411"/>
                <a:gd name="connsiteX482" fmla="*/ 790042 w 951642"/>
                <a:gd name="connsiteY482" fmla="*/ 512502 h 927411"/>
                <a:gd name="connsiteX483" fmla="*/ 774021 w 951642"/>
                <a:gd name="connsiteY483" fmla="*/ 496481 h 927411"/>
                <a:gd name="connsiteX484" fmla="*/ 790042 w 951642"/>
                <a:gd name="connsiteY484" fmla="*/ 480460 h 927411"/>
                <a:gd name="connsiteX485" fmla="*/ 700259 w 951642"/>
                <a:gd name="connsiteY485" fmla="*/ 480460 h 927411"/>
                <a:gd name="connsiteX486" fmla="*/ 716280 w 951642"/>
                <a:gd name="connsiteY486" fmla="*/ 496481 h 927411"/>
                <a:gd name="connsiteX487" fmla="*/ 700259 w 951642"/>
                <a:gd name="connsiteY487" fmla="*/ 512502 h 927411"/>
                <a:gd name="connsiteX488" fmla="*/ 684238 w 951642"/>
                <a:gd name="connsiteY488" fmla="*/ 496481 h 927411"/>
                <a:gd name="connsiteX489" fmla="*/ 700259 w 951642"/>
                <a:gd name="connsiteY489" fmla="*/ 480460 h 927411"/>
                <a:gd name="connsiteX490" fmla="*/ 610486 w 951642"/>
                <a:gd name="connsiteY490" fmla="*/ 480460 h 927411"/>
                <a:gd name="connsiteX491" fmla="*/ 626507 w 951642"/>
                <a:gd name="connsiteY491" fmla="*/ 496481 h 927411"/>
                <a:gd name="connsiteX492" fmla="*/ 610486 w 951642"/>
                <a:gd name="connsiteY492" fmla="*/ 512502 h 927411"/>
                <a:gd name="connsiteX493" fmla="*/ 594465 w 951642"/>
                <a:gd name="connsiteY493" fmla="*/ 496481 h 927411"/>
                <a:gd name="connsiteX494" fmla="*/ 610486 w 951642"/>
                <a:gd name="connsiteY494" fmla="*/ 480460 h 927411"/>
                <a:gd name="connsiteX495" fmla="*/ 520703 w 951642"/>
                <a:gd name="connsiteY495" fmla="*/ 480460 h 927411"/>
                <a:gd name="connsiteX496" fmla="*/ 536724 w 951642"/>
                <a:gd name="connsiteY496" fmla="*/ 496481 h 927411"/>
                <a:gd name="connsiteX497" fmla="*/ 520703 w 951642"/>
                <a:gd name="connsiteY497" fmla="*/ 512502 h 927411"/>
                <a:gd name="connsiteX498" fmla="*/ 504682 w 951642"/>
                <a:gd name="connsiteY498" fmla="*/ 496481 h 927411"/>
                <a:gd name="connsiteX499" fmla="*/ 520703 w 951642"/>
                <a:gd name="connsiteY499" fmla="*/ 480460 h 927411"/>
                <a:gd name="connsiteX500" fmla="*/ 430930 w 951642"/>
                <a:gd name="connsiteY500" fmla="*/ 480460 h 927411"/>
                <a:gd name="connsiteX501" fmla="*/ 446951 w 951642"/>
                <a:gd name="connsiteY501" fmla="*/ 496481 h 927411"/>
                <a:gd name="connsiteX502" fmla="*/ 430930 w 951642"/>
                <a:gd name="connsiteY502" fmla="*/ 512502 h 927411"/>
                <a:gd name="connsiteX503" fmla="*/ 414909 w 951642"/>
                <a:gd name="connsiteY503" fmla="*/ 496481 h 927411"/>
                <a:gd name="connsiteX504" fmla="*/ 430930 w 951642"/>
                <a:gd name="connsiteY504" fmla="*/ 480460 h 927411"/>
                <a:gd name="connsiteX505" fmla="*/ 161601 w 951642"/>
                <a:gd name="connsiteY505" fmla="*/ 480460 h 927411"/>
                <a:gd name="connsiteX506" fmla="*/ 177622 w 951642"/>
                <a:gd name="connsiteY506" fmla="*/ 496481 h 927411"/>
                <a:gd name="connsiteX507" fmla="*/ 161601 w 951642"/>
                <a:gd name="connsiteY507" fmla="*/ 512502 h 927411"/>
                <a:gd name="connsiteX508" fmla="*/ 145580 w 951642"/>
                <a:gd name="connsiteY508" fmla="*/ 496481 h 927411"/>
                <a:gd name="connsiteX509" fmla="*/ 161601 w 951642"/>
                <a:gd name="connsiteY509" fmla="*/ 480460 h 927411"/>
                <a:gd name="connsiteX510" fmla="*/ 71828 w 951642"/>
                <a:gd name="connsiteY510" fmla="*/ 480460 h 927411"/>
                <a:gd name="connsiteX511" fmla="*/ 87849 w 951642"/>
                <a:gd name="connsiteY511" fmla="*/ 496481 h 927411"/>
                <a:gd name="connsiteX512" fmla="*/ 71828 w 951642"/>
                <a:gd name="connsiteY512" fmla="*/ 512502 h 927411"/>
                <a:gd name="connsiteX513" fmla="*/ 55807 w 951642"/>
                <a:gd name="connsiteY513" fmla="*/ 496481 h 927411"/>
                <a:gd name="connsiteX514" fmla="*/ 71828 w 951642"/>
                <a:gd name="connsiteY514" fmla="*/ 480460 h 927411"/>
                <a:gd name="connsiteX515" fmla="*/ 341157 w 951642"/>
                <a:gd name="connsiteY515" fmla="*/ 480451 h 927411"/>
                <a:gd name="connsiteX516" fmla="*/ 357187 w 951642"/>
                <a:gd name="connsiteY516" fmla="*/ 496482 h 927411"/>
                <a:gd name="connsiteX517" fmla="*/ 341157 w 951642"/>
                <a:gd name="connsiteY517" fmla="*/ 512512 h 927411"/>
                <a:gd name="connsiteX518" fmla="*/ 325126 w 951642"/>
                <a:gd name="connsiteY518" fmla="*/ 496482 h 927411"/>
                <a:gd name="connsiteX519" fmla="*/ 341157 w 951642"/>
                <a:gd name="connsiteY519" fmla="*/ 480451 h 927411"/>
                <a:gd name="connsiteX520" fmla="*/ 251375 w 951642"/>
                <a:gd name="connsiteY520" fmla="*/ 480451 h 927411"/>
                <a:gd name="connsiteX521" fmla="*/ 267405 w 951642"/>
                <a:gd name="connsiteY521" fmla="*/ 496482 h 927411"/>
                <a:gd name="connsiteX522" fmla="*/ 251375 w 951642"/>
                <a:gd name="connsiteY522" fmla="*/ 512512 h 927411"/>
                <a:gd name="connsiteX523" fmla="*/ 235344 w 951642"/>
                <a:gd name="connsiteY523" fmla="*/ 496482 h 927411"/>
                <a:gd name="connsiteX524" fmla="*/ 251375 w 951642"/>
                <a:gd name="connsiteY524" fmla="*/ 480451 h 927411"/>
                <a:gd name="connsiteX525" fmla="*/ 924706 w 951642"/>
                <a:gd name="connsiteY525" fmla="*/ 436769 h 927411"/>
                <a:gd name="connsiteX526" fmla="*/ 939518 w 951642"/>
                <a:gd name="connsiteY526" fmla="*/ 451580 h 927411"/>
                <a:gd name="connsiteX527" fmla="*/ 924706 w 951642"/>
                <a:gd name="connsiteY527" fmla="*/ 466392 h 927411"/>
                <a:gd name="connsiteX528" fmla="*/ 909895 w 951642"/>
                <a:gd name="connsiteY528" fmla="*/ 451580 h 927411"/>
                <a:gd name="connsiteX529" fmla="*/ 924706 w 951642"/>
                <a:gd name="connsiteY529" fmla="*/ 436769 h 927411"/>
                <a:gd name="connsiteX530" fmla="*/ 834923 w 951642"/>
                <a:gd name="connsiteY530" fmla="*/ 436769 h 927411"/>
                <a:gd name="connsiteX531" fmla="*/ 849735 w 951642"/>
                <a:gd name="connsiteY531" fmla="*/ 451580 h 927411"/>
                <a:gd name="connsiteX532" fmla="*/ 834923 w 951642"/>
                <a:gd name="connsiteY532" fmla="*/ 466392 h 927411"/>
                <a:gd name="connsiteX533" fmla="*/ 820112 w 951642"/>
                <a:gd name="connsiteY533" fmla="*/ 451580 h 927411"/>
                <a:gd name="connsiteX534" fmla="*/ 834923 w 951642"/>
                <a:gd name="connsiteY534" fmla="*/ 436769 h 927411"/>
                <a:gd name="connsiteX535" fmla="*/ 745150 w 951642"/>
                <a:gd name="connsiteY535" fmla="*/ 436769 h 927411"/>
                <a:gd name="connsiteX536" fmla="*/ 759962 w 951642"/>
                <a:gd name="connsiteY536" fmla="*/ 451580 h 927411"/>
                <a:gd name="connsiteX537" fmla="*/ 745150 w 951642"/>
                <a:gd name="connsiteY537" fmla="*/ 466392 h 927411"/>
                <a:gd name="connsiteX538" fmla="*/ 730339 w 951642"/>
                <a:gd name="connsiteY538" fmla="*/ 451580 h 927411"/>
                <a:gd name="connsiteX539" fmla="*/ 745150 w 951642"/>
                <a:gd name="connsiteY539" fmla="*/ 436769 h 927411"/>
                <a:gd name="connsiteX540" fmla="*/ 655377 w 951642"/>
                <a:gd name="connsiteY540" fmla="*/ 436769 h 927411"/>
                <a:gd name="connsiteX541" fmla="*/ 670189 w 951642"/>
                <a:gd name="connsiteY541" fmla="*/ 451580 h 927411"/>
                <a:gd name="connsiteX542" fmla="*/ 655377 w 951642"/>
                <a:gd name="connsiteY542" fmla="*/ 466392 h 927411"/>
                <a:gd name="connsiteX543" fmla="*/ 640566 w 951642"/>
                <a:gd name="connsiteY543" fmla="*/ 451580 h 927411"/>
                <a:gd name="connsiteX544" fmla="*/ 655377 w 951642"/>
                <a:gd name="connsiteY544" fmla="*/ 436769 h 927411"/>
                <a:gd name="connsiteX545" fmla="*/ 565594 w 951642"/>
                <a:gd name="connsiteY545" fmla="*/ 436769 h 927411"/>
                <a:gd name="connsiteX546" fmla="*/ 580406 w 951642"/>
                <a:gd name="connsiteY546" fmla="*/ 451580 h 927411"/>
                <a:gd name="connsiteX547" fmla="*/ 565594 w 951642"/>
                <a:gd name="connsiteY547" fmla="*/ 466392 h 927411"/>
                <a:gd name="connsiteX548" fmla="*/ 550783 w 951642"/>
                <a:gd name="connsiteY548" fmla="*/ 451580 h 927411"/>
                <a:gd name="connsiteX549" fmla="*/ 565594 w 951642"/>
                <a:gd name="connsiteY549" fmla="*/ 436769 h 927411"/>
                <a:gd name="connsiteX550" fmla="*/ 475821 w 951642"/>
                <a:gd name="connsiteY550" fmla="*/ 436769 h 927411"/>
                <a:gd name="connsiteX551" fmla="*/ 490633 w 951642"/>
                <a:gd name="connsiteY551" fmla="*/ 451580 h 927411"/>
                <a:gd name="connsiteX552" fmla="*/ 475821 w 951642"/>
                <a:gd name="connsiteY552" fmla="*/ 466392 h 927411"/>
                <a:gd name="connsiteX553" fmla="*/ 461010 w 951642"/>
                <a:gd name="connsiteY553" fmla="*/ 451580 h 927411"/>
                <a:gd name="connsiteX554" fmla="*/ 475821 w 951642"/>
                <a:gd name="connsiteY554" fmla="*/ 436769 h 927411"/>
                <a:gd name="connsiteX555" fmla="*/ 386038 w 951642"/>
                <a:gd name="connsiteY555" fmla="*/ 436769 h 927411"/>
                <a:gd name="connsiteX556" fmla="*/ 400850 w 951642"/>
                <a:gd name="connsiteY556" fmla="*/ 451580 h 927411"/>
                <a:gd name="connsiteX557" fmla="*/ 386038 w 951642"/>
                <a:gd name="connsiteY557" fmla="*/ 466392 h 927411"/>
                <a:gd name="connsiteX558" fmla="*/ 371227 w 951642"/>
                <a:gd name="connsiteY558" fmla="*/ 451580 h 927411"/>
                <a:gd name="connsiteX559" fmla="*/ 386038 w 951642"/>
                <a:gd name="connsiteY559" fmla="*/ 436769 h 927411"/>
                <a:gd name="connsiteX560" fmla="*/ 296265 w 951642"/>
                <a:gd name="connsiteY560" fmla="*/ 436769 h 927411"/>
                <a:gd name="connsiteX561" fmla="*/ 311077 w 951642"/>
                <a:gd name="connsiteY561" fmla="*/ 451580 h 927411"/>
                <a:gd name="connsiteX562" fmla="*/ 296265 w 951642"/>
                <a:gd name="connsiteY562" fmla="*/ 466392 h 927411"/>
                <a:gd name="connsiteX563" fmla="*/ 281454 w 951642"/>
                <a:gd name="connsiteY563" fmla="*/ 451580 h 927411"/>
                <a:gd name="connsiteX564" fmla="*/ 296265 w 951642"/>
                <a:gd name="connsiteY564" fmla="*/ 436769 h 927411"/>
                <a:gd name="connsiteX565" fmla="*/ 206492 w 951642"/>
                <a:gd name="connsiteY565" fmla="*/ 436769 h 927411"/>
                <a:gd name="connsiteX566" fmla="*/ 221304 w 951642"/>
                <a:gd name="connsiteY566" fmla="*/ 451580 h 927411"/>
                <a:gd name="connsiteX567" fmla="*/ 206492 w 951642"/>
                <a:gd name="connsiteY567" fmla="*/ 466392 h 927411"/>
                <a:gd name="connsiteX568" fmla="*/ 191681 w 951642"/>
                <a:gd name="connsiteY568" fmla="*/ 451580 h 927411"/>
                <a:gd name="connsiteX569" fmla="*/ 206492 w 951642"/>
                <a:gd name="connsiteY569" fmla="*/ 436769 h 927411"/>
                <a:gd name="connsiteX570" fmla="*/ 116709 w 951642"/>
                <a:gd name="connsiteY570" fmla="*/ 436769 h 927411"/>
                <a:gd name="connsiteX571" fmla="*/ 131521 w 951642"/>
                <a:gd name="connsiteY571" fmla="*/ 451580 h 927411"/>
                <a:gd name="connsiteX572" fmla="*/ 116709 w 951642"/>
                <a:gd name="connsiteY572" fmla="*/ 466392 h 927411"/>
                <a:gd name="connsiteX573" fmla="*/ 101898 w 951642"/>
                <a:gd name="connsiteY573" fmla="*/ 451580 h 927411"/>
                <a:gd name="connsiteX574" fmla="*/ 116709 w 951642"/>
                <a:gd name="connsiteY574" fmla="*/ 436769 h 927411"/>
                <a:gd name="connsiteX575" fmla="*/ 26936 w 951642"/>
                <a:gd name="connsiteY575" fmla="*/ 436769 h 927411"/>
                <a:gd name="connsiteX576" fmla="*/ 41748 w 951642"/>
                <a:gd name="connsiteY576" fmla="*/ 451580 h 927411"/>
                <a:gd name="connsiteX577" fmla="*/ 26936 w 951642"/>
                <a:gd name="connsiteY577" fmla="*/ 466392 h 927411"/>
                <a:gd name="connsiteX578" fmla="*/ 12125 w 951642"/>
                <a:gd name="connsiteY578" fmla="*/ 451580 h 927411"/>
                <a:gd name="connsiteX579" fmla="*/ 26936 w 951642"/>
                <a:gd name="connsiteY579" fmla="*/ 436769 h 927411"/>
                <a:gd name="connsiteX580" fmla="*/ 251374 w 951642"/>
                <a:gd name="connsiteY580" fmla="*/ 393107 h 927411"/>
                <a:gd name="connsiteX581" fmla="*/ 264966 w 951642"/>
                <a:gd name="connsiteY581" fmla="*/ 406699 h 927411"/>
                <a:gd name="connsiteX582" fmla="*/ 251374 w 951642"/>
                <a:gd name="connsiteY582" fmla="*/ 420291 h 927411"/>
                <a:gd name="connsiteX583" fmla="*/ 237782 w 951642"/>
                <a:gd name="connsiteY583" fmla="*/ 406699 h 927411"/>
                <a:gd name="connsiteX584" fmla="*/ 251374 w 951642"/>
                <a:gd name="connsiteY584" fmla="*/ 393107 h 927411"/>
                <a:gd name="connsiteX585" fmla="*/ 879815 w 951642"/>
                <a:gd name="connsiteY585" fmla="*/ 393097 h 927411"/>
                <a:gd name="connsiteX586" fmla="*/ 893416 w 951642"/>
                <a:gd name="connsiteY586" fmla="*/ 406699 h 927411"/>
                <a:gd name="connsiteX587" fmla="*/ 879815 w 951642"/>
                <a:gd name="connsiteY587" fmla="*/ 420300 h 927411"/>
                <a:gd name="connsiteX588" fmla="*/ 866213 w 951642"/>
                <a:gd name="connsiteY588" fmla="*/ 406699 h 927411"/>
                <a:gd name="connsiteX589" fmla="*/ 879815 w 951642"/>
                <a:gd name="connsiteY589" fmla="*/ 393097 h 927411"/>
                <a:gd name="connsiteX590" fmla="*/ 790042 w 951642"/>
                <a:gd name="connsiteY590" fmla="*/ 393097 h 927411"/>
                <a:gd name="connsiteX591" fmla="*/ 803643 w 951642"/>
                <a:gd name="connsiteY591" fmla="*/ 406699 h 927411"/>
                <a:gd name="connsiteX592" fmla="*/ 790042 w 951642"/>
                <a:gd name="connsiteY592" fmla="*/ 420300 h 927411"/>
                <a:gd name="connsiteX593" fmla="*/ 776440 w 951642"/>
                <a:gd name="connsiteY593" fmla="*/ 406699 h 927411"/>
                <a:gd name="connsiteX594" fmla="*/ 790042 w 951642"/>
                <a:gd name="connsiteY594" fmla="*/ 393097 h 927411"/>
                <a:gd name="connsiteX595" fmla="*/ 700259 w 951642"/>
                <a:gd name="connsiteY595" fmla="*/ 393097 h 927411"/>
                <a:gd name="connsiteX596" fmla="*/ 713860 w 951642"/>
                <a:gd name="connsiteY596" fmla="*/ 406699 h 927411"/>
                <a:gd name="connsiteX597" fmla="*/ 700259 w 951642"/>
                <a:gd name="connsiteY597" fmla="*/ 420300 h 927411"/>
                <a:gd name="connsiteX598" fmla="*/ 686657 w 951642"/>
                <a:gd name="connsiteY598" fmla="*/ 406699 h 927411"/>
                <a:gd name="connsiteX599" fmla="*/ 700259 w 951642"/>
                <a:gd name="connsiteY599" fmla="*/ 393097 h 927411"/>
                <a:gd name="connsiteX600" fmla="*/ 610486 w 951642"/>
                <a:gd name="connsiteY600" fmla="*/ 393097 h 927411"/>
                <a:gd name="connsiteX601" fmla="*/ 624087 w 951642"/>
                <a:gd name="connsiteY601" fmla="*/ 406699 h 927411"/>
                <a:gd name="connsiteX602" fmla="*/ 610486 w 951642"/>
                <a:gd name="connsiteY602" fmla="*/ 420300 h 927411"/>
                <a:gd name="connsiteX603" fmla="*/ 596884 w 951642"/>
                <a:gd name="connsiteY603" fmla="*/ 406699 h 927411"/>
                <a:gd name="connsiteX604" fmla="*/ 610486 w 951642"/>
                <a:gd name="connsiteY604" fmla="*/ 393097 h 927411"/>
                <a:gd name="connsiteX605" fmla="*/ 520703 w 951642"/>
                <a:gd name="connsiteY605" fmla="*/ 393097 h 927411"/>
                <a:gd name="connsiteX606" fmla="*/ 534304 w 951642"/>
                <a:gd name="connsiteY606" fmla="*/ 406699 h 927411"/>
                <a:gd name="connsiteX607" fmla="*/ 520703 w 951642"/>
                <a:gd name="connsiteY607" fmla="*/ 420300 h 927411"/>
                <a:gd name="connsiteX608" fmla="*/ 507101 w 951642"/>
                <a:gd name="connsiteY608" fmla="*/ 406699 h 927411"/>
                <a:gd name="connsiteX609" fmla="*/ 520703 w 951642"/>
                <a:gd name="connsiteY609" fmla="*/ 393097 h 927411"/>
                <a:gd name="connsiteX610" fmla="*/ 430930 w 951642"/>
                <a:gd name="connsiteY610" fmla="*/ 393097 h 927411"/>
                <a:gd name="connsiteX611" fmla="*/ 444531 w 951642"/>
                <a:gd name="connsiteY611" fmla="*/ 406699 h 927411"/>
                <a:gd name="connsiteX612" fmla="*/ 430930 w 951642"/>
                <a:gd name="connsiteY612" fmla="*/ 420300 h 927411"/>
                <a:gd name="connsiteX613" fmla="*/ 417328 w 951642"/>
                <a:gd name="connsiteY613" fmla="*/ 406699 h 927411"/>
                <a:gd name="connsiteX614" fmla="*/ 430930 w 951642"/>
                <a:gd name="connsiteY614" fmla="*/ 393097 h 927411"/>
                <a:gd name="connsiteX615" fmla="*/ 341157 w 951642"/>
                <a:gd name="connsiteY615" fmla="*/ 393097 h 927411"/>
                <a:gd name="connsiteX616" fmla="*/ 354758 w 951642"/>
                <a:gd name="connsiteY616" fmla="*/ 406699 h 927411"/>
                <a:gd name="connsiteX617" fmla="*/ 341157 w 951642"/>
                <a:gd name="connsiteY617" fmla="*/ 420300 h 927411"/>
                <a:gd name="connsiteX618" fmla="*/ 327555 w 951642"/>
                <a:gd name="connsiteY618" fmla="*/ 406699 h 927411"/>
                <a:gd name="connsiteX619" fmla="*/ 341157 w 951642"/>
                <a:gd name="connsiteY619" fmla="*/ 393097 h 927411"/>
                <a:gd name="connsiteX620" fmla="*/ 161601 w 951642"/>
                <a:gd name="connsiteY620" fmla="*/ 393097 h 927411"/>
                <a:gd name="connsiteX621" fmla="*/ 175202 w 951642"/>
                <a:gd name="connsiteY621" fmla="*/ 406699 h 927411"/>
                <a:gd name="connsiteX622" fmla="*/ 161601 w 951642"/>
                <a:gd name="connsiteY622" fmla="*/ 420300 h 927411"/>
                <a:gd name="connsiteX623" fmla="*/ 147999 w 951642"/>
                <a:gd name="connsiteY623" fmla="*/ 406699 h 927411"/>
                <a:gd name="connsiteX624" fmla="*/ 161601 w 951642"/>
                <a:gd name="connsiteY624" fmla="*/ 393097 h 927411"/>
                <a:gd name="connsiteX625" fmla="*/ 71828 w 951642"/>
                <a:gd name="connsiteY625" fmla="*/ 393097 h 927411"/>
                <a:gd name="connsiteX626" fmla="*/ 85429 w 951642"/>
                <a:gd name="connsiteY626" fmla="*/ 406699 h 927411"/>
                <a:gd name="connsiteX627" fmla="*/ 71828 w 951642"/>
                <a:gd name="connsiteY627" fmla="*/ 420300 h 927411"/>
                <a:gd name="connsiteX628" fmla="*/ 58226 w 951642"/>
                <a:gd name="connsiteY628" fmla="*/ 406699 h 927411"/>
                <a:gd name="connsiteX629" fmla="*/ 71828 w 951642"/>
                <a:gd name="connsiteY629" fmla="*/ 393097 h 927411"/>
                <a:gd name="connsiteX630" fmla="*/ 296266 w 951642"/>
                <a:gd name="connsiteY630" fmla="*/ 349425 h 927411"/>
                <a:gd name="connsiteX631" fmla="*/ 308648 w 951642"/>
                <a:gd name="connsiteY631" fmla="*/ 361807 h 927411"/>
                <a:gd name="connsiteX632" fmla="*/ 296266 w 951642"/>
                <a:gd name="connsiteY632" fmla="*/ 374190 h 927411"/>
                <a:gd name="connsiteX633" fmla="*/ 283883 w 951642"/>
                <a:gd name="connsiteY633" fmla="*/ 361807 h 927411"/>
                <a:gd name="connsiteX634" fmla="*/ 296266 w 951642"/>
                <a:gd name="connsiteY634" fmla="*/ 349425 h 927411"/>
                <a:gd name="connsiteX635" fmla="*/ 924697 w 951642"/>
                <a:gd name="connsiteY635" fmla="*/ 349415 h 927411"/>
                <a:gd name="connsiteX636" fmla="*/ 937089 w 951642"/>
                <a:gd name="connsiteY636" fmla="*/ 361807 h 927411"/>
                <a:gd name="connsiteX637" fmla="*/ 924697 w 951642"/>
                <a:gd name="connsiteY637" fmla="*/ 374199 h 927411"/>
                <a:gd name="connsiteX638" fmla="*/ 912305 w 951642"/>
                <a:gd name="connsiteY638" fmla="*/ 361807 h 927411"/>
                <a:gd name="connsiteX639" fmla="*/ 924697 w 951642"/>
                <a:gd name="connsiteY639" fmla="*/ 349415 h 927411"/>
                <a:gd name="connsiteX640" fmla="*/ 834923 w 951642"/>
                <a:gd name="connsiteY640" fmla="*/ 349415 h 927411"/>
                <a:gd name="connsiteX641" fmla="*/ 847315 w 951642"/>
                <a:gd name="connsiteY641" fmla="*/ 361807 h 927411"/>
                <a:gd name="connsiteX642" fmla="*/ 834923 w 951642"/>
                <a:gd name="connsiteY642" fmla="*/ 374199 h 927411"/>
                <a:gd name="connsiteX643" fmla="*/ 822531 w 951642"/>
                <a:gd name="connsiteY643" fmla="*/ 361807 h 927411"/>
                <a:gd name="connsiteX644" fmla="*/ 834923 w 951642"/>
                <a:gd name="connsiteY644" fmla="*/ 349415 h 927411"/>
                <a:gd name="connsiteX645" fmla="*/ 745150 w 951642"/>
                <a:gd name="connsiteY645" fmla="*/ 349415 h 927411"/>
                <a:gd name="connsiteX646" fmla="*/ 757542 w 951642"/>
                <a:gd name="connsiteY646" fmla="*/ 361807 h 927411"/>
                <a:gd name="connsiteX647" fmla="*/ 745150 w 951642"/>
                <a:gd name="connsiteY647" fmla="*/ 374199 h 927411"/>
                <a:gd name="connsiteX648" fmla="*/ 732758 w 951642"/>
                <a:gd name="connsiteY648" fmla="*/ 361807 h 927411"/>
                <a:gd name="connsiteX649" fmla="*/ 745150 w 951642"/>
                <a:gd name="connsiteY649" fmla="*/ 349415 h 927411"/>
                <a:gd name="connsiteX650" fmla="*/ 655368 w 951642"/>
                <a:gd name="connsiteY650" fmla="*/ 349415 h 927411"/>
                <a:gd name="connsiteX651" fmla="*/ 667760 w 951642"/>
                <a:gd name="connsiteY651" fmla="*/ 361807 h 927411"/>
                <a:gd name="connsiteX652" fmla="*/ 655368 w 951642"/>
                <a:gd name="connsiteY652" fmla="*/ 374199 h 927411"/>
                <a:gd name="connsiteX653" fmla="*/ 642976 w 951642"/>
                <a:gd name="connsiteY653" fmla="*/ 361807 h 927411"/>
                <a:gd name="connsiteX654" fmla="*/ 655368 w 951642"/>
                <a:gd name="connsiteY654" fmla="*/ 349415 h 927411"/>
                <a:gd name="connsiteX655" fmla="*/ 565594 w 951642"/>
                <a:gd name="connsiteY655" fmla="*/ 349415 h 927411"/>
                <a:gd name="connsiteX656" fmla="*/ 577986 w 951642"/>
                <a:gd name="connsiteY656" fmla="*/ 361807 h 927411"/>
                <a:gd name="connsiteX657" fmla="*/ 565594 w 951642"/>
                <a:gd name="connsiteY657" fmla="*/ 374199 h 927411"/>
                <a:gd name="connsiteX658" fmla="*/ 553202 w 951642"/>
                <a:gd name="connsiteY658" fmla="*/ 361807 h 927411"/>
                <a:gd name="connsiteX659" fmla="*/ 565594 w 951642"/>
                <a:gd name="connsiteY659" fmla="*/ 349415 h 927411"/>
                <a:gd name="connsiteX660" fmla="*/ 475821 w 951642"/>
                <a:gd name="connsiteY660" fmla="*/ 349415 h 927411"/>
                <a:gd name="connsiteX661" fmla="*/ 488213 w 951642"/>
                <a:gd name="connsiteY661" fmla="*/ 361807 h 927411"/>
                <a:gd name="connsiteX662" fmla="*/ 475821 w 951642"/>
                <a:gd name="connsiteY662" fmla="*/ 374199 h 927411"/>
                <a:gd name="connsiteX663" fmla="*/ 463429 w 951642"/>
                <a:gd name="connsiteY663" fmla="*/ 361807 h 927411"/>
                <a:gd name="connsiteX664" fmla="*/ 475821 w 951642"/>
                <a:gd name="connsiteY664" fmla="*/ 349415 h 927411"/>
                <a:gd name="connsiteX665" fmla="*/ 386039 w 951642"/>
                <a:gd name="connsiteY665" fmla="*/ 349415 h 927411"/>
                <a:gd name="connsiteX666" fmla="*/ 398431 w 951642"/>
                <a:gd name="connsiteY666" fmla="*/ 361807 h 927411"/>
                <a:gd name="connsiteX667" fmla="*/ 386039 w 951642"/>
                <a:gd name="connsiteY667" fmla="*/ 374199 h 927411"/>
                <a:gd name="connsiteX668" fmla="*/ 373647 w 951642"/>
                <a:gd name="connsiteY668" fmla="*/ 361807 h 927411"/>
                <a:gd name="connsiteX669" fmla="*/ 386039 w 951642"/>
                <a:gd name="connsiteY669" fmla="*/ 349415 h 927411"/>
                <a:gd name="connsiteX670" fmla="*/ 206492 w 951642"/>
                <a:gd name="connsiteY670" fmla="*/ 349415 h 927411"/>
                <a:gd name="connsiteX671" fmla="*/ 218884 w 951642"/>
                <a:gd name="connsiteY671" fmla="*/ 361807 h 927411"/>
                <a:gd name="connsiteX672" fmla="*/ 206492 w 951642"/>
                <a:gd name="connsiteY672" fmla="*/ 374199 h 927411"/>
                <a:gd name="connsiteX673" fmla="*/ 194100 w 951642"/>
                <a:gd name="connsiteY673" fmla="*/ 361807 h 927411"/>
                <a:gd name="connsiteX674" fmla="*/ 206492 w 951642"/>
                <a:gd name="connsiteY674" fmla="*/ 349415 h 927411"/>
                <a:gd name="connsiteX675" fmla="*/ 116710 w 951642"/>
                <a:gd name="connsiteY675" fmla="*/ 349415 h 927411"/>
                <a:gd name="connsiteX676" fmla="*/ 129102 w 951642"/>
                <a:gd name="connsiteY676" fmla="*/ 361807 h 927411"/>
                <a:gd name="connsiteX677" fmla="*/ 116710 w 951642"/>
                <a:gd name="connsiteY677" fmla="*/ 374199 h 927411"/>
                <a:gd name="connsiteX678" fmla="*/ 104318 w 951642"/>
                <a:gd name="connsiteY678" fmla="*/ 361807 h 927411"/>
                <a:gd name="connsiteX679" fmla="*/ 116710 w 951642"/>
                <a:gd name="connsiteY679" fmla="*/ 349415 h 927411"/>
                <a:gd name="connsiteX680" fmla="*/ 26937 w 951642"/>
                <a:gd name="connsiteY680" fmla="*/ 349415 h 927411"/>
                <a:gd name="connsiteX681" fmla="*/ 39329 w 951642"/>
                <a:gd name="connsiteY681" fmla="*/ 361807 h 927411"/>
                <a:gd name="connsiteX682" fmla="*/ 26937 w 951642"/>
                <a:gd name="connsiteY682" fmla="*/ 374199 h 927411"/>
                <a:gd name="connsiteX683" fmla="*/ 14545 w 951642"/>
                <a:gd name="connsiteY683" fmla="*/ 361807 h 927411"/>
                <a:gd name="connsiteX684" fmla="*/ 26937 w 951642"/>
                <a:gd name="connsiteY684" fmla="*/ 349415 h 927411"/>
                <a:gd name="connsiteX685" fmla="*/ 520703 w 951642"/>
                <a:gd name="connsiteY685" fmla="*/ 305743 h 927411"/>
                <a:gd name="connsiteX686" fmla="*/ 531876 w 951642"/>
                <a:gd name="connsiteY686" fmla="*/ 316916 h 927411"/>
                <a:gd name="connsiteX687" fmla="*/ 520703 w 951642"/>
                <a:gd name="connsiteY687" fmla="*/ 328089 h 927411"/>
                <a:gd name="connsiteX688" fmla="*/ 509530 w 951642"/>
                <a:gd name="connsiteY688" fmla="*/ 316916 h 927411"/>
                <a:gd name="connsiteX689" fmla="*/ 520703 w 951642"/>
                <a:gd name="connsiteY689" fmla="*/ 305743 h 927411"/>
                <a:gd name="connsiteX690" fmla="*/ 430930 w 951642"/>
                <a:gd name="connsiteY690" fmla="*/ 305743 h 927411"/>
                <a:gd name="connsiteX691" fmla="*/ 442103 w 951642"/>
                <a:gd name="connsiteY691" fmla="*/ 316916 h 927411"/>
                <a:gd name="connsiteX692" fmla="*/ 430930 w 951642"/>
                <a:gd name="connsiteY692" fmla="*/ 328089 h 927411"/>
                <a:gd name="connsiteX693" fmla="*/ 419757 w 951642"/>
                <a:gd name="connsiteY693" fmla="*/ 316916 h 927411"/>
                <a:gd name="connsiteX694" fmla="*/ 430930 w 951642"/>
                <a:gd name="connsiteY694" fmla="*/ 305743 h 927411"/>
                <a:gd name="connsiteX695" fmla="*/ 71828 w 951642"/>
                <a:gd name="connsiteY695" fmla="*/ 305743 h 927411"/>
                <a:gd name="connsiteX696" fmla="*/ 83001 w 951642"/>
                <a:gd name="connsiteY696" fmla="*/ 316916 h 927411"/>
                <a:gd name="connsiteX697" fmla="*/ 71828 w 951642"/>
                <a:gd name="connsiteY697" fmla="*/ 328089 h 927411"/>
                <a:gd name="connsiteX698" fmla="*/ 60655 w 951642"/>
                <a:gd name="connsiteY698" fmla="*/ 316916 h 927411"/>
                <a:gd name="connsiteX699" fmla="*/ 71828 w 951642"/>
                <a:gd name="connsiteY699" fmla="*/ 305743 h 927411"/>
                <a:gd name="connsiteX700" fmla="*/ 879814 w 951642"/>
                <a:gd name="connsiteY700" fmla="*/ 305734 h 927411"/>
                <a:gd name="connsiteX701" fmla="*/ 890997 w 951642"/>
                <a:gd name="connsiteY701" fmla="*/ 316916 h 927411"/>
                <a:gd name="connsiteX702" fmla="*/ 879814 w 951642"/>
                <a:gd name="connsiteY702" fmla="*/ 328099 h 927411"/>
                <a:gd name="connsiteX703" fmla="*/ 868632 w 951642"/>
                <a:gd name="connsiteY703" fmla="*/ 316916 h 927411"/>
                <a:gd name="connsiteX704" fmla="*/ 879814 w 951642"/>
                <a:gd name="connsiteY704" fmla="*/ 305734 h 927411"/>
                <a:gd name="connsiteX705" fmla="*/ 790041 w 951642"/>
                <a:gd name="connsiteY705" fmla="*/ 305734 h 927411"/>
                <a:gd name="connsiteX706" fmla="*/ 801224 w 951642"/>
                <a:gd name="connsiteY706" fmla="*/ 316916 h 927411"/>
                <a:gd name="connsiteX707" fmla="*/ 790041 w 951642"/>
                <a:gd name="connsiteY707" fmla="*/ 328099 h 927411"/>
                <a:gd name="connsiteX708" fmla="*/ 778859 w 951642"/>
                <a:gd name="connsiteY708" fmla="*/ 316916 h 927411"/>
                <a:gd name="connsiteX709" fmla="*/ 790041 w 951642"/>
                <a:gd name="connsiteY709" fmla="*/ 305734 h 927411"/>
                <a:gd name="connsiteX710" fmla="*/ 700259 w 951642"/>
                <a:gd name="connsiteY710" fmla="*/ 305734 h 927411"/>
                <a:gd name="connsiteX711" fmla="*/ 711442 w 951642"/>
                <a:gd name="connsiteY711" fmla="*/ 316916 h 927411"/>
                <a:gd name="connsiteX712" fmla="*/ 700259 w 951642"/>
                <a:gd name="connsiteY712" fmla="*/ 328099 h 927411"/>
                <a:gd name="connsiteX713" fmla="*/ 689077 w 951642"/>
                <a:gd name="connsiteY713" fmla="*/ 316916 h 927411"/>
                <a:gd name="connsiteX714" fmla="*/ 700259 w 951642"/>
                <a:gd name="connsiteY714" fmla="*/ 305734 h 927411"/>
                <a:gd name="connsiteX715" fmla="*/ 610485 w 951642"/>
                <a:gd name="connsiteY715" fmla="*/ 305734 h 927411"/>
                <a:gd name="connsiteX716" fmla="*/ 621668 w 951642"/>
                <a:gd name="connsiteY716" fmla="*/ 316916 h 927411"/>
                <a:gd name="connsiteX717" fmla="*/ 610485 w 951642"/>
                <a:gd name="connsiteY717" fmla="*/ 328099 h 927411"/>
                <a:gd name="connsiteX718" fmla="*/ 599303 w 951642"/>
                <a:gd name="connsiteY718" fmla="*/ 316916 h 927411"/>
                <a:gd name="connsiteX719" fmla="*/ 610485 w 951642"/>
                <a:gd name="connsiteY719" fmla="*/ 305734 h 927411"/>
                <a:gd name="connsiteX720" fmla="*/ 341157 w 951642"/>
                <a:gd name="connsiteY720" fmla="*/ 305734 h 927411"/>
                <a:gd name="connsiteX721" fmla="*/ 352340 w 951642"/>
                <a:gd name="connsiteY721" fmla="*/ 316916 h 927411"/>
                <a:gd name="connsiteX722" fmla="*/ 341157 w 951642"/>
                <a:gd name="connsiteY722" fmla="*/ 328099 h 927411"/>
                <a:gd name="connsiteX723" fmla="*/ 329975 w 951642"/>
                <a:gd name="connsiteY723" fmla="*/ 316916 h 927411"/>
                <a:gd name="connsiteX724" fmla="*/ 341157 w 951642"/>
                <a:gd name="connsiteY724" fmla="*/ 305734 h 927411"/>
                <a:gd name="connsiteX725" fmla="*/ 251374 w 951642"/>
                <a:gd name="connsiteY725" fmla="*/ 305734 h 927411"/>
                <a:gd name="connsiteX726" fmla="*/ 262557 w 951642"/>
                <a:gd name="connsiteY726" fmla="*/ 316916 h 927411"/>
                <a:gd name="connsiteX727" fmla="*/ 251374 w 951642"/>
                <a:gd name="connsiteY727" fmla="*/ 328099 h 927411"/>
                <a:gd name="connsiteX728" fmla="*/ 240192 w 951642"/>
                <a:gd name="connsiteY728" fmla="*/ 316916 h 927411"/>
                <a:gd name="connsiteX729" fmla="*/ 251374 w 951642"/>
                <a:gd name="connsiteY729" fmla="*/ 305734 h 927411"/>
                <a:gd name="connsiteX730" fmla="*/ 161601 w 951642"/>
                <a:gd name="connsiteY730" fmla="*/ 305734 h 927411"/>
                <a:gd name="connsiteX731" fmla="*/ 172784 w 951642"/>
                <a:gd name="connsiteY731" fmla="*/ 316916 h 927411"/>
                <a:gd name="connsiteX732" fmla="*/ 161601 w 951642"/>
                <a:gd name="connsiteY732" fmla="*/ 328099 h 927411"/>
                <a:gd name="connsiteX733" fmla="*/ 150419 w 951642"/>
                <a:gd name="connsiteY733" fmla="*/ 316916 h 927411"/>
                <a:gd name="connsiteX734" fmla="*/ 161601 w 951642"/>
                <a:gd name="connsiteY734" fmla="*/ 305734 h 927411"/>
                <a:gd name="connsiteX735" fmla="*/ 924696 w 951642"/>
                <a:gd name="connsiteY735" fmla="*/ 262071 h 927411"/>
                <a:gd name="connsiteX736" fmla="*/ 934659 w 951642"/>
                <a:gd name="connsiteY736" fmla="*/ 272034 h 927411"/>
                <a:gd name="connsiteX737" fmla="*/ 924696 w 951642"/>
                <a:gd name="connsiteY737" fmla="*/ 281997 h 927411"/>
                <a:gd name="connsiteX738" fmla="*/ 914733 w 951642"/>
                <a:gd name="connsiteY738" fmla="*/ 272034 h 927411"/>
                <a:gd name="connsiteX739" fmla="*/ 924696 w 951642"/>
                <a:gd name="connsiteY739" fmla="*/ 262071 h 927411"/>
                <a:gd name="connsiteX740" fmla="*/ 834923 w 951642"/>
                <a:gd name="connsiteY740" fmla="*/ 262071 h 927411"/>
                <a:gd name="connsiteX741" fmla="*/ 844886 w 951642"/>
                <a:gd name="connsiteY741" fmla="*/ 272034 h 927411"/>
                <a:gd name="connsiteX742" fmla="*/ 834923 w 951642"/>
                <a:gd name="connsiteY742" fmla="*/ 281997 h 927411"/>
                <a:gd name="connsiteX743" fmla="*/ 824960 w 951642"/>
                <a:gd name="connsiteY743" fmla="*/ 272034 h 927411"/>
                <a:gd name="connsiteX744" fmla="*/ 834923 w 951642"/>
                <a:gd name="connsiteY744" fmla="*/ 262071 h 927411"/>
                <a:gd name="connsiteX745" fmla="*/ 745150 w 951642"/>
                <a:gd name="connsiteY745" fmla="*/ 262071 h 927411"/>
                <a:gd name="connsiteX746" fmla="*/ 755113 w 951642"/>
                <a:gd name="connsiteY746" fmla="*/ 272034 h 927411"/>
                <a:gd name="connsiteX747" fmla="*/ 745150 w 951642"/>
                <a:gd name="connsiteY747" fmla="*/ 281997 h 927411"/>
                <a:gd name="connsiteX748" fmla="*/ 735187 w 951642"/>
                <a:gd name="connsiteY748" fmla="*/ 272034 h 927411"/>
                <a:gd name="connsiteX749" fmla="*/ 745150 w 951642"/>
                <a:gd name="connsiteY749" fmla="*/ 262071 h 927411"/>
                <a:gd name="connsiteX750" fmla="*/ 655367 w 951642"/>
                <a:gd name="connsiteY750" fmla="*/ 262071 h 927411"/>
                <a:gd name="connsiteX751" fmla="*/ 665330 w 951642"/>
                <a:gd name="connsiteY751" fmla="*/ 272034 h 927411"/>
                <a:gd name="connsiteX752" fmla="*/ 655367 w 951642"/>
                <a:gd name="connsiteY752" fmla="*/ 281997 h 927411"/>
                <a:gd name="connsiteX753" fmla="*/ 645404 w 951642"/>
                <a:gd name="connsiteY753" fmla="*/ 272034 h 927411"/>
                <a:gd name="connsiteX754" fmla="*/ 655367 w 951642"/>
                <a:gd name="connsiteY754" fmla="*/ 262071 h 927411"/>
                <a:gd name="connsiteX755" fmla="*/ 565594 w 951642"/>
                <a:gd name="connsiteY755" fmla="*/ 262071 h 927411"/>
                <a:gd name="connsiteX756" fmla="*/ 575557 w 951642"/>
                <a:gd name="connsiteY756" fmla="*/ 272034 h 927411"/>
                <a:gd name="connsiteX757" fmla="*/ 565594 w 951642"/>
                <a:gd name="connsiteY757" fmla="*/ 281997 h 927411"/>
                <a:gd name="connsiteX758" fmla="*/ 555631 w 951642"/>
                <a:gd name="connsiteY758" fmla="*/ 272034 h 927411"/>
                <a:gd name="connsiteX759" fmla="*/ 565594 w 951642"/>
                <a:gd name="connsiteY759" fmla="*/ 262071 h 927411"/>
                <a:gd name="connsiteX760" fmla="*/ 475821 w 951642"/>
                <a:gd name="connsiteY760" fmla="*/ 262071 h 927411"/>
                <a:gd name="connsiteX761" fmla="*/ 485784 w 951642"/>
                <a:gd name="connsiteY761" fmla="*/ 272034 h 927411"/>
                <a:gd name="connsiteX762" fmla="*/ 475821 w 951642"/>
                <a:gd name="connsiteY762" fmla="*/ 281997 h 927411"/>
                <a:gd name="connsiteX763" fmla="*/ 465858 w 951642"/>
                <a:gd name="connsiteY763" fmla="*/ 272034 h 927411"/>
                <a:gd name="connsiteX764" fmla="*/ 475821 w 951642"/>
                <a:gd name="connsiteY764" fmla="*/ 262071 h 927411"/>
                <a:gd name="connsiteX765" fmla="*/ 386048 w 951642"/>
                <a:gd name="connsiteY765" fmla="*/ 262071 h 927411"/>
                <a:gd name="connsiteX766" fmla="*/ 396011 w 951642"/>
                <a:gd name="connsiteY766" fmla="*/ 272034 h 927411"/>
                <a:gd name="connsiteX767" fmla="*/ 386048 w 951642"/>
                <a:gd name="connsiteY767" fmla="*/ 281997 h 927411"/>
                <a:gd name="connsiteX768" fmla="*/ 376085 w 951642"/>
                <a:gd name="connsiteY768" fmla="*/ 272034 h 927411"/>
                <a:gd name="connsiteX769" fmla="*/ 386048 w 951642"/>
                <a:gd name="connsiteY769" fmla="*/ 262071 h 927411"/>
                <a:gd name="connsiteX770" fmla="*/ 206483 w 951642"/>
                <a:gd name="connsiteY770" fmla="*/ 262071 h 927411"/>
                <a:gd name="connsiteX771" fmla="*/ 216446 w 951642"/>
                <a:gd name="connsiteY771" fmla="*/ 272034 h 927411"/>
                <a:gd name="connsiteX772" fmla="*/ 206483 w 951642"/>
                <a:gd name="connsiteY772" fmla="*/ 281997 h 927411"/>
                <a:gd name="connsiteX773" fmla="*/ 196520 w 951642"/>
                <a:gd name="connsiteY773" fmla="*/ 272034 h 927411"/>
                <a:gd name="connsiteX774" fmla="*/ 206483 w 951642"/>
                <a:gd name="connsiteY774" fmla="*/ 262071 h 927411"/>
                <a:gd name="connsiteX775" fmla="*/ 116710 w 951642"/>
                <a:gd name="connsiteY775" fmla="*/ 262071 h 927411"/>
                <a:gd name="connsiteX776" fmla="*/ 126673 w 951642"/>
                <a:gd name="connsiteY776" fmla="*/ 272034 h 927411"/>
                <a:gd name="connsiteX777" fmla="*/ 116710 w 951642"/>
                <a:gd name="connsiteY777" fmla="*/ 281997 h 927411"/>
                <a:gd name="connsiteX778" fmla="*/ 106747 w 951642"/>
                <a:gd name="connsiteY778" fmla="*/ 272034 h 927411"/>
                <a:gd name="connsiteX779" fmla="*/ 116710 w 951642"/>
                <a:gd name="connsiteY779" fmla="*/ 262071 h 927411"/>
                <a:gd name="connsiteX780" fmla="*/ 26937 w 951642"/>
                <a:gd name="connsiteY780" fmla="*/ 262071 h 927411"/>
                <a:gd name="connsiteX781" fmla="*/ 36900 w 951642"/>
                <a:gd name="connsiteY781" fmla="*/ 272034 h 927411"/>
                <a:gd name="connsiteX782" fmla="*/ 26937 w 951642"/>
                <a:gd name="connsiteY782" fmla="*/ 281997 h 927411"/>
                <a:gd name="connsiteX783" fmla="*/ 16974 w 951642"/>
                <a:gd name="connsiteY783" fmla="*/ 272034 h 927411"/>
                <a:gd name="connsiteX784" fmla="*/ 26937 w 951642"/>
                <a:gd name="connsiteY784" fmla="*/ 262071 h 927411"/>
                <a:gd name="connsiteX785" fmla="*/ 296266 w 951642"/>
                <a:gd name="connsiteY785" fmla="*/ 262062 h 927411"/>
                <a:gd name="connsiteX786" fmla="*/ 306238 w 951642"/>
                <a:gd name="connsiteY786" fmla="*/ 272035 h 927411"/>
                <a:gd name="connsiteX787" fmla="*/ 296266 w 951642"/>
                <a:gd name="connsiteY787" fmla="*/ 282007 h 927411"/>
                <a:gd name="connsiteX788" fmla="*/ 286293 w 951642"/>
                <a:gd name="connsiteY788" fmla="*/ 272035 h 927411"/>
                <a:gd name="connsiteX789" fmla="*/ 296266 w 951642"/>
                <a:gd name="connsiteY789" fmla="*/ 262062 h 927411"/>
                <a:gd name="connsiteX790" fmla="*/ 879815 w 951642"/>
                <a:gd name="connsiteY790" fmla="*/ 218390 h 927411"/>
                <a:gd name="connsiteX791" fmla="*/ 888568 w 951642"/>
                <a:gd name="connsiteY791" fmla="*/ 227143 h 927411"/>
                <a:gd name="connsiteX792" fmla="*/ 879815 w 951642"/>
                <a:gd name="connsiteY792" fmla="*/ 235897 h 927411"/>
                <a:gd name="connsiteX793" fmla="*/ 871061 w 951642"/>
                <a:gd name="connsiteY793" fmla="*/ 227143 h 927411"/>
                <a:gd name="connsiteX794" fmla="*/ 879815 w 951642"/>
                <a:gd name="connsiteY794" fmla="*/ 218390 h 927411"/>
                <a:gd name="connsiteX795" fmla="*/ 790032 w 951642"/>
                <a:gd name="connsiteY795" fmla="*/ 218390 h 927411"/>
                <a:gd name="connsiteX796" fmla="*/ 798786 w 951642"/>
                <a:gd name="connsiteY796" fmla="*/ 227143 h 927411"/>
                <a:gd name="connsiteX797" fmla="*/ 790032 w 951642"/>
                <a:gd name="connsiteY797" fmla="*/ 235897 h 927411"/>
                <a:gd name="connsiteX798" fmla="*/ 781279 w 951642"/>
                <a:gd name="connsiteY798" fmla="*/ 227143 h 927411"/>
                <a:gd name="connsiteX799" fmla="*/ 790032 w 951642"/>
                <a:gd name="connsiteY799" fmla="*/ 218390 h 927411"/>
                <a:gd name="connsiteX800" fmla="*/ 700258 w 951642"/>
                <a:gd name="connsiteY800" fmla="*/ 218390 h 927411"/>
                <a:gd name="connsiteX801" fmla="*/ 709012 w 951642"/>
                <a:gd name="connsiteY801" fmla="*/ 227143 h 927411"/>
                <a:gd name="connsiteX802" fmla="*/ 700258 w 951642"/>
                <a:gd name="connsiteY802" fmla="*/ 235897 h 927411"/>
                <a:gd name="connsiteX803" fmla="*/ 691505 w 951642"/>
                <a:gd name="connsiteY803" fmla="*/ 227143 h 927411"/>
                <a:gd name="connsiteX804" fmla="*/ 700258 w 951642"/>
                <a:gd name="connsiteY804" fmla="*/ 218390 h 927411"/>
                <a:gd name="connsiteX805" fmla="*/ 610485 w 951642"/>
                <a:gd name="connsiteY805" fmla="*/ 218390 h 927411"/>
                <a:gd name="connsiteX806" fmla="*/ 619239 w 951642"/>
                <a:gd name="connsiteY806" fmla="*/ 227143 h 927411"/>
                <a:gd name="connsiteX807" fmla="*/ 610485 w 951642"/>
                <a:gd name="connsiteY807" fmla="*/ 235897 h 927411"/>
                <a:gd name="connsiteX808" fmla="*/ 601732 w 951642"/>
                <a:gd name="connsiteY808" fmla="*/ 227143 h 927411"/>
                <a:gd name="connsiteX809" fmla="*/ 610485 w 951642"/>
                <a:gd name="connsiteY809" fmla="*/ 218390 h 927411"/>
                <a:gd name="connsiteX810" fmla="*/ 520713 w 951642"/>
                <a:gd name="connsiteY810" fmla="*/ 218390 h 927411"/>
                <a:gd name="connsiteX811" fmla="*/ 529466 w 951642"/>
                <a:gd name="connsiteY811" fmla="*/ 227143 h 927411"/>
                <a:gd name="connsiteX812" fmla="*/ 520713 w 951642"/>
                <a:gd name="connsiteY812" fmla="*/ 235897 h 927411"/>
                <a:gd name="connsiteX813" fmla="*/ 511959 w 951642"/>
                <a:gd name="connsiteY813" fmla="*/ 227143 h 927411"/>
                <a:gd name="connsiteX814" fmla="*/ 520713 w 951642"/>
                <a:gd name="connsiteY814" fmla="*/ 218390 h 927411"/>
                <a:gd name="connsiteX815" fmla="*/ 430930 w 951642"/>
                <a:gd name="connsiteY815" fmla="*/ 218390 h 927411"/>
                <a:gd name="connsiteX816" fmla="*/ 439684 w 951642"/>
                <a:gd name="connsiteY816" fmla="*/ 227143 h 927411"/>
                <a:gd name="connsiteX817" fmla="*/ 430930 w 951642"/>
                <a:gd name="connsiteY817" fmla="*/ 235897 h 927411"/>
                <a:gd name="connsiteX818" fmla="*/ 422177 w 951642"/>
                <a:gd name="connsiteY818" fmla="*/ 227143 h 927411"/>
                <a:gd name="connsiteX819" fmla="*/ 430930 w 951642"/>
                <a:gd name="connsiteY819" fmla="*/ 218390 h 927411"/>
                <a:gd name="connsiteX820" fmla="*/ 341156 w 951642"/>
                <a:gd name="connsiteY820" fmla="*/ 218390 h 927411"/>
                <a:gd name="connsiteX821" fmla="*/ 349910 w 951642"/>
                <a:gd name="connsiteY821" fmla="*/ 227143 h 927411"/>
                <a:gd name="connsiteX822" fmla="*/ 341156 w 951642"/>
                <a:gd name="connsiteY822" fmla="*/ 235897 h 927411"/>
                <a:gd name="connsiteX823" fmla="*/ 332403 w 951642"/>
                <a:gd name="connsiteY823" fmla="*/ 227143 h 927411"/>
                <a:gd name="connsiteX824" fmla="*/ 341156 w 951642"/>
                <a:gd name="connsiteY824" fmla="*/ 218390 h 927411"/>
                <a:gd name="connsiteX825" fmla="*/ 251374 w 951642"/>
                <a:gd name="connsiteY825" fmla="*/ 218390 h 927411"/>
                <a:gd name="connsiteX826" fmla="*/ 260128 w 951642"/>
                <a:gd name="connsiteY826" fmla="*/ 227143 h 927411"/>
                <a:gd name="connsiteX827" fmla="*/ 251374 w 951642"/>
                <a:gd name="connsiteY827" fmla="*/ 235897 h 927411"/>
                <a:gd name="connsiteX828" fmla="*/ 242621 w 951642"/>
                <a:gd name="connsiteY828" fmla="*/ 227143 h 927411"/>
                <a:gd name="connsiteX829" fmla="*/ 251374 w 951642"/>
                <a:gd name="connsiteY829" fmla="*/ 218390 h 927411"/>
                <a:gd name="connsiteX830" fmla="*/ 161601 w 951642"/>
                <a:gd name="connsiteY830" fmla="*/ 218390 h 927411"/>
                <a:gd name="connsiteX831" fmla="*/ 170355 w 951642"/>
                <a:gd name="connsiteY831" fmla="*/ 227143 h 927411"/>
                <a:gd name="connsiteX832" fmla="*/ 161601 w 951642"/>
                <a:gd name="connsiteY832" fmla="*/ 235897 h 927411"/>
                <a:gd name="connsiteX833" fmla="*/ 152848 w 951642"/>
                <a:gd name="connsiteY833" fmla="*/ 227143 h 927411"/>
                <a:gd name="connsiteX834" fmla="*/ 161601 w 951642"/>
                <a:gd name="connsiteY834" fmla="*/ 218390 h 927411"/>
                <a:gd name="connsiteX835" fmla="*/ 71828 w 951642"/>
                <a:gd name="connsiteY835" fmla="*/ 218390 h 927411"/>
                <a:gd name="connsiteX836" fmla="*/ 80582 w 951642"/>
                <a:gd name="connsiteY836" fmla="*/ 227143 h 927411"/>
                <a:gd name="connsiteX837" fmla="*/ 71828 w 951642"/>
                <a:gd name="connsiteY837" fmla="*/ 235897 h 927411"/>
                <a:gd name="connsiteX838" fmla="*/ 63075 w 951642"/>
                <a:gd name="connsiteY838" fmla="*/ 227143 h 927411"/>
                <a:gd name="connsiteX839" fmla="*/ 71828 w 951642"/>
                <a:gd name="connsiteY839" fmla="*/ 218390 h 927411"/>
                <a:gd name="connsiteX840" fmla="*/ 924706 w 951642"/>
                <a:gd name="connsiteY840" fmla="*/ 174717 h 927411"/>
                <a:gd name="connsiteX841" fmla="*/ 932250 w 951642"/>
                <a:gd name="connsiteY841" fmla="*/ 182261 h 927411"/>
                <a:gd name="connsiteX842" fmla="*/ 924706 w 951642"/>
                <a:gd name="connsiteY842" fmla="*/ 189805 h 927411"/>
                <a:gd name="connsiteX843" fmla="*/ 917162 w 951642"/>
                <a:gd name="connsiteY843" fmla="*/ 182261 h 927411"/>
                <a:gd name="connsiteX844" fmla="*/ 924706 w 951642"/>
                <a:gd name="connsiteY844" fmla="*/ 174717 h 927411"/>
                <a:gd name="connsiteX845" fmla="*/ 834924 w 951642"/>
                <a:gd name="connsiteY845" fmla="*/ 174717 h 927411"/>
                <a:gd name="connsiteX846" fmla="*/ 842468 w 951642"/>
                <a:gd name="connsiteY846" fmla="*/ 182261 h 927411"/>
                <a:gd name="connsiteX847" fmla="*/ 834924 w 951642"/>
                <a:gd name="connsiteY847" fmla="*/ 189805 h 927411"/>
                <a:gd name="connsiteX848" fmla="*/ 827380 w 951642"/>
                <a:gd name="connsiteY848" fmla="*/ 182261 h 927411"/>
                <a:gd name="connsiteX849" fmla="*/ 834924 w 951642"/>
                <a:gd name="connsiteY849" fmla="*/ 174717 h 927411"/>
                <a:gd name="connsiteX850" fmla="*/ 745141 w 951642"/>
                <a:gd name="connsiteY850" fmla="*/ 174717 h 927411"/>
                <a:gd name="connsiteX851" fmla="*/ 752685 w 951642"/>
                <a:gd name="connsiteY851" fmla="*/ 182261 h 927411"/>
                <a:gd name="connsiteX852" fmla="*/ 745141 w 951642"/>
                <a:gd name="connsiteY852" fmla="*/ 189805 h 927411"/>
                <a:gd name="connsiteX853" fmla="*/ 737597 w 951642"/>
                <a:gd name="connsiteY853" fmla="*/ 182261 h 927411"/>
                <a:gd name="connsiteX854" fmla="*/ 745141 w 951642"/>
                <a:gd name="connsiteY854" fmla="*/ 174717 h 927411"/>
                <a:gd name="connsiteX855" fmla="*/ 655368 w 951642"/>
                <a:gd name="connsiteY855" fmla="*/ 174717 h 927411"/>
                <a:gd name="connsiteX856" fmla="*/ 662912 w 951642"/>
                <a:gd name="connsiteY856" fmla="*/ 182261 h 927411"/>
                <a:gd name="connsiteX857" fmla="*/ 655368 w 951642"/>
                <a:gd name="connsiteY857" fmla="*/ 189805 h 927411"/>
                <a:gd name="connsiteX858" fmla="*/ 647824 w 951642"/>
                <a:gd name="connsiteY858" fmla="*/ 182261 h 927411"/>
                <a:gd name="connsiteX859" fmla="*/ 655368 w 951642"/>
                <a:gd name="connsiteY859" fmla="*/ 174717 h 927411"/>
                <a:gd name="connsiteX860" fmla="*/ 565595 w 951642"/>
                <a:gd name="connsiteY860" fmla="*/ 174717 h 927411"/>
                <a:gd name="connsiteX861" fmla="*/ 573139 w 951642"/>
                <a:gd name="connsiteY861" fmla="*/ 182261 h 927411"/>
                <a:gd name="connsiteX862" fmla="*/ 565595 w 951642"/>
                <a:gd name="connsiteY862" fmla="*/ 189805 h 927411"/>
                <a:gd name="connsiteX863" fmla="*/ 558051 w 951642"/>
                <a:gd name="connsiteY863" fmla="*/ 182261 h 927411"/>
                <a:gd name="connsiteX864" fmla="*/ 565595 w 951642"/>
                <a:gd name="connsiteY864" fmla="*/ 174717 h 927411"/>
                <a:gd name="connsiteX865" fmla="*/ 475822 w 951642"/>
                <a:gd name="connsiteY865" fmla="*/ 174717 h 927411"/>
                <a:gd name="connsiteX866" fmla="*/ 483366 w 951642"/>
                <a:gd name="connsiteY866" fmla="*/ 182261 h 927411"/>
                <a:gd name="connsiteX867" fmla="*/ 475822 w 951642"/>
                <a:gd name="connsiteY867" fmla="*/ 189805 h 927411"/>
                <a:gd name="connsiteX868" fmla="*/ 468278 w 951642"/>
                <a:gd name="connsiteY868" fmla="*/ 182261 h 927411"/>
                <a:gd name="connsiteX869" fmla="*/ 475822 w 951642"/>
                <a:gd name="connsiteY869" fmla="*/ 174717 h 927411"/>
                <a:gd name="connsiteX870" fmla="*/ 386039 w 951642"/>
                <a:gd name="connsiteY870" fmla="*/ 174717 h 927411"/>
                <a:gd name="connsiteX871" fmla="*/ 393583 w 951642"/>
                <a:gd name="connsiteY871" fmla="*/ 182261 h 927411"/>
                <a:gd name="connsiteX872" fmla="*/ 386039 w 951642"/>
                <a:gd name="connsiteY872" fmla="*/ 189805 h 927411"/>
                <a:gd name="connsiteX873" fmla="*/ 378495 w 951642"/>
                <a:gd name="connsiteY873" fmla="*/ 182261 h 927411"/>
                <a:gd name="connsiteX874" fmla="*/ 386039 w 951642"/>
                <a:gd name="connsiteY874" fmla="*/ 174717 h 927411"/>
                <a:gd name="connsiteX875" fmla="*/ 296266 w 951642"/>
                <a:gd name="connsiteY875" fmla="*/ 174717 h 927411"/>
                <a:gd name="connsiteX876" fmla="*/ 303810 w 951642"/>
                <a:gd name="connsiteY876" fmla="*/ 182261 h 927411"/>
                <a:gd name="connsiteX877" fmla="*/ 296266 w 951642"/>
                <a:gd name="connsiteY877" fmla="*/ 189805 h 927411"/>
                <a:gd name="connsiteX878" fmla="*/ 288722 w 951642"/>
                <a:gd name="connsiteY878" fmla="*/ 182261 h 927411"/>
                <a:gd name="connsiteX879" fmla="*/ 296266 w 951642"/>
                <a:gd name="connsiteY879" fmla="*/ 174717 h 927411"/>
                <a:gd name="connsiteX880" fmla="*/ 206493 w 951642"/>
                <a:gd name="connsiteY880" fmla="*/ 174717 h 927411"/>
                <a:gd name="connsiteX881" fmla="*/ 214037 w 951642"/>
                <a:gd name="connsiteY881" fmla="*/ 182261 h 927411"/>
                <a:gd name="connsiteX882" fmla="*/ 206493 w 951642"/>
                <a:gd name="connsiteY882" fmla="*/ 189805 h 927411"/>
                <a:gd name="connsiteX883" fmla="*/ 198949 w 951642"/>
                <a:gd name="connsiteY883" fmla="*/ 182261 h 927411"/>
                <a:gd name="connsiteX884" fmla="*/ 206493 w 951642"/>
                <a:gd name="connsiteY884" fmla="*/ 174717 h 927411"/>
                <a:gd name="connsiteX885" fmla="*/ 116710 w 951642"/>
                <a:gd name="connsiteY885" fmla="*/ 174717 h 927411"/>
                <a:gd name="connsiteX886" fmla="*/ 124254 w 951642"/>
                <a:gd name="connsiteY886" fmla="*/ 182261 h 927411"/>
                <a:gd name="connsiteX887" fmla="*/ 116710 w 951642"/>
                <a:gd name="connsiteY887" fmla="*/ 189805 h 927411"/>
                <a:gd name="connsiteX888" fmla="*/ 109166 w 951642"/>
                <a:gd name="connsiteY888" fmla="*/ 182261 h 927411"/>
                <a:gd name="connsiteX889" fmla="*/ 116710 w 951642"/>
                <a:gd name="connsiteY889" fmla="*/ 174717 h 927411"/>
                <a:gd name="connsiteX890" fmla="*/ 26937 w 951642"/>
                <a:gd name="connsiteY890" fmla="*/ 174717 h 927411"/>
                <a:gd name="connsiteX891" fmla="*/ 34481 w 951642"/>
                <a:gd name="connsiteY891" fmla="*/ 182261 h 927411"/>
                <a:gd name="connsiteX892" fmla="*/ 26937 w 951642"/>
                <a:gd name="connsiteY892" fmla="*/ 189805 h 927411"/>
                <a:gd name="connsiteX893" fmla="*/ 19393 w 951642"/>
                <a:gd name="connsiteY893" fmla="*/ 182261 h 927411"/>
                <a:gd name="connsiteX894" fmla="*/ 26937 w 951642"/>
                <a:gd name="connsiteY894" fmla="*/ 174717 h 927411"/>
                <a:gd name="connsiteX895" fmla="*/ 700259 w 951642"/>
                <a:gd name="connsiteY895" fmla="*/ 131045 h 927411"/>
                <a:gd name="connsiteX896" fmla="*/ 706583 w 951642"/>
                <a:gd name="connsiteY896" fmla="*/ 137370 h 927411"/>
                <a:gd name="connsiteX897" fmla="*/ 700259 w 951642"/>
                <a:gd name="connsiteY897" fmla="*/ 143694 h 927411"/>
                <a:gd name="connsiteX898" fmla="*/ 693934 w 951642"/>
                <a:gd name="connsiteY898" fmla="*/ 137370 h 927411"/>
                <a:gd name="connsiteX899" fmla="*/ 700259 w 951642"/>
                <a:gd name="connsiteY899" fmla="*/ 131045 h 927411"/>
                <a:gd name="connsiteX900" fmla="*/ 251375 w 951642"/>
                <a:gd name="connsiteY900" fmla="*/ 131045 h 927411"/>
                <a:gd name="connsiteX901" fmla="*/ 257699 w 951642"/>
                <a:gd name="connsiteY901" fmla="*/ 137370 h 927411"/>
                <a:gd name="connsiteX902" fmla="*/ 251375 w 951642"/>
                <a:gd name="connsiteY902" fmla="*/ 143694 h 927411"/>
                <a:gd name="connsiteX903" fmla="*/ 245050 w 951642"/>
                <a:gd name="connsiteY903" fmla="*/ 137370 h 927411"/>
                <a:gd name="connsiteX904" fmla="*/ 251375 w 951642"/>
                <a:gd name="connsiteY904" fmla="*/ 131045 h 927411"/>
                <a:gd name="connsiteX905" fmla="*/ 879815 w 951642"/>
                <a:gd name="connsiteY905" fmla="*/ 131036 h 927411"/>
                <a:gd name="connsiteX906" fmla="*/ 886149 w 951642"/>
                <a:gd name="connsiteY906" fmla="*/ 137370 h 927411"/>
                <a:gd name="connsiteX907" fmla="*/ 879815 w 951642"/>
                <a:gd name="connsiteY907" fmla="*/ 143704 h 927411"/>
                <a:gd name="connsiteX908" fmla="*/ 873481 w 951642"/>
                <a:gd name="connsiteY908" fmla="*/ 137370 h 927411"/>
                <a:gd name="connsiteX909" fmla="*/ 879815 w 951642"/>
                <a:gd name="connsiteY909" fmla="*/ 131036 h 927411"/>
                <a:gd name="connsiteX910" fmla="*/ 790032 w 951642"/>
                <a:gd name="connsiteY910" fmla="*/ 131036 h 927411"/>
                <a:gd name="connsiteX911" fmla="*/ 796366 w 951642"/>
                <a:gd name="connsiteY911" fmla="*/ 137370 h 927411"/>
                <a:gd name="connsiteX912" fmla="*/ 790032 w 951642"/>
                <a:gd name="connsiteY912" fmla="*/ 143704 h 927411"/>
                <a:gd name="connsiteX913" fmla="*/ 783698 w 951642"/>
                <a:gd name="connsiteY913" fmla="*/ 137370 h 927411"/>
                <a:gd name="connsiteX914" fmla="*/ 790032 w 951642"/>
                <a:gd name="connsiteY914" fmla="*/ 131036 h 927411"/>
                <a:gd name="connsiteX915" fmla="*/ 610486 w 951642"/>
                <a:gd name="connsiteY915" fmla="*/ 131036 h 927411"/>
                <a:gd name="connsiteX916" fmla="*/ 616820 w 951642"/>
                <a:gd name="connsiteY916" fmla="*/ 137370 h 927411"/>
                <a:gd name="connsiteX917" fmla="*/ 610486 w 951642"/>
                <a:gd name="connsiteY917" fmla="*/ 143704 h 927411"/>
                <a:gd name="connsiteX918" fmla="*/ 604152 w 951642"/>
                <a:gd name="connsiteY918" fmla="*/ 137370 h 927411"/>
                <a:gd name="connsiteX919" fmla="*/ 610486 w 951642"/>
                <a:gd name="connsiteY919" fmla="*/ 131036 h 927411"/>
                <a:gd name="connsiteX920" fmla="*/ 520703 w 951642"/>
                <a:gd name="connsiteY920" fmla="*/ 131036 h 927411"/>
                <a:gd name="connsiteX921" fmla="*/ 527037 w 951642"/>
                <a:gd name="connsiteY921" fmla="*/ 137370 h 927411"/>
                <a:gd name="connsiteX922" fmla="*/ 520703 w 951642"/>
                <a:gd name="connsiteY922" fmla="*/ 143704 h 927411"/>
                <a:gd name="connsiteX923" fmla="*/ 514369 w 951642"/>
                <a:gd name="connsiteY923" fmla="*/ 137370 h 927411"/>
                <a:gd name="connsiteX924" fmla="*/ 520703 w 951642"/>
                <a:gd name="connsiteY924" fmla="*/ 131036 h 927411"/>
                <a:gd name="connsiteX925" fmla="*/ 430930 w 951642"/>
                <a:gd name="connsiteY925" fmla="*/ 131036 h 927411"/>
                <a:gd name="connsiteX926" fmla="*/ 437264 w 951642"/>
                <a:gd name="connsiteY926" fmla="*/ 137370 h 927411"/>
                <a:gd name="connsiteX927" fmla="*/ 430930 w 951642"/>
                <a:gd name="connsiteY927" fmla="*/ 143704 h 927411"/>
                <a:gd name="connsiteX928" fmla="*/ 424596 w 951642"/>
                <a:gd name="connsiteY928" fmla="*/ 137370 h 927411"/>
                <a:gd name="connsiteX929" fmla="*/ 430930 w 951642"/>
                <a:gd name="connsiteY929" fmla="*/ 131036 h 927411"/>
                <a:gd name="connsiteX930" fmla="*/ 341147 w 951642"/>
                <a:gd name="connsiteY930" fmla="*/ 131036 h 927411"/>
                <a:gd name="connsiteX931" fmla="*/ 347481 w 951642"/>
                <a:gd name="connsiteY931" fmla="*/ 137370 h 927411"/>
                <a:gd name="connsiteX932" fmla="*/ 341147 w 951642"/>
                <a:gd name="connsiteY932" fmla="*/ 143704 h 927411"/>
                <a:gd name="connsiteX933" fmla="*/ 334813 w 951642"/>
                <a:gd name="connsiteY933" fmla="*/ 137370 h 927411"/>
                <a:gd name="connsiteX934" fmla="*/ 341147 w 951642"/>
                <a:gd name="connsiteY934" fmla="*/ 131036 h 927411"/>
                <a:gd name="connsiteX935" fmla="*/ 161601 w 951642"/>
                <a:gd name="connsiteY935" fmla="*/ 131036 h 927411"/>
                <a:gd name="connsiteX936" fmla="*/ 167935 w 951642"/>
                <a:gd name="connsiteY936" fmla="*/ 137370 h 927411"/>
                <a:gd name="connsiteX937" fmla="*/ 161601 w 951642"/>
                <a:gd name="connsiteY937" fmla="*/ 143704 h 927411"/>
                <a:gd name="connsiteX938" fmla="*/ 155267 w 951642"/>
                <a:gd name="connsiteY938" fmla="*/ 137370 h 927411"/>
                <a:gd name="connsiteX939" fmla="*/ 161601 w 951642"/>
                <a:gd name="connsiteY939" fmla="*/ 131036 h 927411"/>
                <a:gd name="connsiteX940" fmla="*/ 71828 w 951642"/>
                <a:gd name="connsiteY940" fmla="*/ 131036 h 927411"/>
                <a:gd name="connsiteX941" fmla="*/ 78162 w 951642"/>
                <a:gd name="connsiteY941" fmla="*/ 137370 h 927411"/>
                <a:gd name="connsiteX942" fmla="*/ 71828 w 951642"/>
                <a:gd name="connsiteY942" fmla="*/ 143704 h 927411"/>
                <a:gd name="connsiteX943" fmla="*/ 65494 w 951642"/>
                <a:gd name="connsiteY943" fmla="*/ 137370 h 927411"/>
                <a:gd name="connsiteX944" fmla="*/ 71828 w 951642"/>
                <a:gd name="connsiteY944" fmla="*/ 131036 h 927411"/>
                <a:gd name="connsiteX945" fmla="*/ 924706 w 951642"/>
                <a:gd name="connsiteY945" fmla="*/ 87364 h 927411"/>
                <a:gd name="connsiteX946" fmla="*/ 929821 w 951642"/>
                <a:gd name="connsiteY946" fmla="*/ 92479 h 927411"/>
                <a:gd name="connsiteX947" fmla="*/ 924706 w 951642"/>
                <a:gd name="connsiteY947" fmla="*/ 97594 h 927411"/>
                <a:gd name="connsiteX948" fmla="*/ 919591 w 951642"/>
                <a:gd name="connsiteY948" fmla="*/ 92479 h 927411"/>
                <a:gd name="connsiteX949" fmla="*/ 924706 w 951642"/>
                <a:gd name="connsiteY949" fmla="*/ 87364 h 927411"/>
                <a:gd name="connsiteX950" fmla="*/ 834923 w 951642"/>
                <a:gd name="connsiteY950" fmla="*/ 87364 h 927411"/>
                <a:gd name="connsiteX951" fmla="*/ 840038 w 951642"/>
                <a:gd name="connsiteY951" fmla="*/ 92479 h 927411"/>
                <a:gd name="connsiteX952" fmla="*/ 834923 w 951642"/>
                <a:gd name="connsiteY952" fmla="*/ 97594 h 927411"/>
                <a:gd name="connsiteX953" fmla="*/ 829808 w 951642"/>
                <a:gd name="connsiteY953" fmla="*/ 92479 h 927411"/>
                <a:gd name="connsiteX954" fmla="*/ 834923 w 951642"/>
                <a:gd name="connsiteY954" fmla="*/ 87364 h 927411"/>
                <a:gd name="connsiteX955" fmla="*/ 745150 w 951642"/>
                <a:gd name="connsiteY955" fmla="*/ 87364 h 927411"/>
                <a:gd name="connsiteX956" fmla="*/ 750265 w 951642"/>
                <a:gd name="connsiteY956" fmla="*/ 92479 h 927411"/>
                <a:gd name="connsiteX957" fmla="*/ 745150 w 951642"/>
                <a:gd name="connsiteY957" fmla="*/ 97594 h 927411"/>
                <a:gd name="connsiteX958" fmla="*/ 740035 w 951642"/>
                <a:gd name="connsiteY958" fmla="*/ 92479 h 927411"/>
                <a:gd name="connsiteX959" fmla="*/ 745150 w 951642"/>
                <a:gd name="connsiteY959" fmla="*/ 87364 h 927411"/>
                <a:gd name="connsiteX960" fmla="*/ 655368 w 951642"/>
                <a:gd name="connsiteY960" fmla="*/ 87364 h 927411"/>
                <a:gd name="connsiteX961" fmla="*/ 660483 w 951642"/>
                <a:gd name="connsiteY961" fmla="*/ 92479 h 927411"/>
                <a:gd name="connsiteX962" fmla="*/ 655368 w 951642"/>
                <a:gd name="connsiteY962" fmla="*/ 97594 h 927411"/>
                <a:gd name="connsiteX963" fmla="*/ 650253 w 951642"/>
                <a:gd name="connsiteY963" fmla="*/ 92479 h 927411"/>
                <a:gd name="connsiteX964" fmla="*/ 655368 w 951642"/>
                <a:gd name="connsiteY964" fmla="*/ 87364 h 927411"/>
                <a:gd name="connsiteX965" fmla="*/ 565595 w 951642"/>
                <a:gd name="connsiteY965" fmla="*/ 87364 h 927411"/>
                <a:gd name="connsiteX966" fmla="*/ 570710 w 951642"/>
                <a:gd name="connsiteY966" fmla="*/ 92479 h 927411"/>
                <a:gd name="connsiteX967" fmla="*/ 565595 w 951642"/>
                <a:gd name="connsiteY967" fmla="*/ 97594 h 927411"/>
                <a:gd name="connsiteX968" fmla="*/ 560480 w 951642"/>
                <a:gd name="connsiteY968" fmla="*/ 92479 h 927411"/>
                <a:gd name="connsiteX969" fmla="*/ 565595 w 951642"/>
                <a:gd name="connsiteY969" fmla="*/ 87364 h 927411"/>
                <a:gd name="connsiteX970" fmla="*/ 475821 w 951642"/>
                <a:gd name="connsiteY970" fmla="*/ 87364 h 927411"/>
                <a:gd name="connsiteX971" fmla="*/ 480936 w 951642"/>
                <a:gd name="connsiteY971" fmla="*/ 92479 h 927411"/>
                <a:gd name="connsiteX972" fmla="*/ 475821 w 951642"/>
                <a:gd name="connsiteY972" fmla="*/ 97594 h 927411"/>
                <a:gd name="connsiteX973" fmla="*/ 470706 w 951642"/>
                <a:gd name="connsiteY973" fmla="*/ 92479 h 927411"/>
                <a:gd name="connsiteX974" fmla="*/ 475821 w 951642"/>
                <a:gd name="connsiteY974" fmla="*/ 87364 h 927411"/>
                <a:gd name="connsiteX975" fmla="*/ 296266 w 951642"/>
                <a:gd name="connsiteY975" fmla="*/ 87364 h 927411"/>
                <a:gd name="connsiteX976" fmla="*/ 301381 w 951642"/>
                <a:gd name="connsiteY976" fmla="*/ 92479 h 927411"/>
                <a:gd name="connsiteX977" fmla="*/ 296266 w 951642"/>
                <a:gd name="connsiteY977" fmla="*/ 97594 h 927411"/>
                <a:gd name="connsiteX978" fmla="*/ 291151 w 951642"/>
                <a:gd name="connsiteY978" fmla="*/ 92479 h 927411"/>
                <a:gd name="connsiteX979" fmla="*/ 296266 w 951642"/>
                <a:gd name="connsiteY979" fmla="*/ 87364 h 927411"/>
                <a:gd name="connsiteX980" fmla="*/ 206483 w 951642"/>
                <a:gd name="connsiteY980" fmla="*/ 87364 h 927411"/>
                <a:gd name="connsiteX981" fmla="*/ 211598 w 951642"/>
                <a:gd name="connsiteY981" fmla="*/ 92479 h 927411"/>
                <a:gd name="connsiteX982" fmla="*/ 206483 w 951642"/>
                <a:gd name="connsiteY982" fmla="*/ 97594 h 927411"/>
                <a:gd name="connsiteX983" fmla="*/ 201368 w 951642"/>
                <a:gd name="connsiteY983" fmla="*/ 92479 h 927411"/>
                <a:gd name="connsiteX984" fmla="*/ 206483 w 951642"/>
                <a:gd name="connsiteY984" fmla="*/ 87364 h 927411"/>
                <a:gd name="connsiteX985" fmla="*/ 26937 w 951642"/>
                <a:gd name="connsiteY985" fmla="*/ 87364 h 927411"/>
                <a:gd name="connsiteX986" fmla="*/ 32052 w 951642"/>
                <a:gd name="connsiteY986" fmla="*/ 92479 h 927411"/>
                <a:gd name="connsiteX987" fmla="*/ 26937 w 951642"/>
                <a:gd name="connsiteY987" fmla="*/ 97594 h 927411"/>
                <a:gd name="connsiteX988" fmla="*/ 21822 w 951642"/>
                <a:gd name="connsiteY988" fmla="*/ 92479 h 927411"/>
                <a:gd name="connsiteX989" fmla="*/ 26937 w 951642"/>
                <a:gd name="connsiteY989" fmla="*/ 87364 h 927411"/>
                <a:gd name="connsiteX990" fmla="*/ 386038 w 951642"/>
                <a:gd name="connsiteY990" fmla="*/ 87354 h 927411"/>
                <a:gd name="connsiteX991" fmla="*/ 391163 w 951642"/>
                <a:gd name="connsiteY991" fmla="*/ 92478 h 927411"/>
                <a:gd name="connsiteX992" fmla="*/ 386038 w 951642"/>
                <a:gd name="connsiteY992" fmla="*/ 97603 h 927411"/>
                <a:gd name="connsiteX993" fmla="*/ 380914 w 951642"/>
                <a:gd name="connsiteY993" fmla="*/ 92478 h 927411"/>
                <a:gd name="connsiteX994" fmla="*/ 386038 w 951642"/>
                <a:gd name="connsiteY994" fmla="*/ 87354 h 927411"/>
                <a:gd name="connsiteX995" fmla="*/ 116709 w 951642"/>
                <a:gd name="connsiteY995" fmla="*/ 87354 h 927411"/>
                <a:gd name="connsiteX996" fmla="*/ 121834 w 951642"/>
                <a:gd name="connsiteY996" fmla="*/ 92478 h 927411"/>
                <a:gd name="connsiteX997" fmla="*/ 116709 w 951642"/>
                <a:gd name="connsiteY997" fmla="*/ 97603 h 927411"/>
                <a:gd name="connsiteX998" fmla="*/ 111585 w 951642"/>
                <a:gd name="connsiteY998" fmla="*/ 92478 h 927411"/>
                <a:gd name="connsiteX999" fmla="*/ 116709 w 951642"/>
                <a:gd name="connsiteY999" fmla="*/ 87354 h 927411"/>
                <a:gd name="connsiteX1000" fmla="*/ 879814 w 951642"/>
                <a:gd name="connsiteY1000" fmla="*/ 43682 h 927411"/>
                <a:gd name="connsiteX1001" fmla="*/ 883719 w 951642"/>
                <a:gd name="connsiteY1001" fmla="*/ 47587 h 927411"/>
                <a:gd name="connsiteX1002" fmla="*/ 879814 w 951642"/>
                <a:gd name="connsiteY1002" fmla="*/ 51493 h 927411"/>
                <a:gd name="connsiteX1003" fmla="*/ 875909 w 951642"/>
                <a:gd name="connsiteY1003" fmla="*/ 47587 h 927411"/>
                <a:gd name="connsiteX1004" fmla="*/ 879814 w 951642"/>
                <a:gd name="connsiteY1004" fmla="*/ 43682 h 927411"/>
                <a:gd name="connsiteX1005" fmla="*/ 790041 w 951642"/>
                <a:gd name="connsiteY1005" fmla="*/ 43682 h 927411"/>
                <a:gd name="connsiteX1006" fmla="*/ 793946 w 951642"/>
                <a:gd name="connsiteY1006" fmla="*/ 47587 h 927411"/>
                <a:gd name="connsiteX1007" fmla="*/ 790041 w 951642"/>
                <a:gd name="connsiteY1007" fmla="*/ 51493 h 927411"/>
                <a:gd name="connsiteX1008" fmla="*/ 786136 w 951642"/>
                <a:gd name="connsiteY1008" fmla="*/ 47587 h 927411"/>
                <a:gd name="connsiteX1009" fmla="*/ 790041 w 951642"/>
                <a:gd name="connsiteY1009" fmla="*/ 43682 h 927411"/>
                <a:gd name="connsiteX1010" fmla="*/ 700259 w 951642"/>
                <a:gd name="connsiteY1010" fmla="*/ 43682 h 927411"/>
                <a:gd name="connsiteX1011" fmla="*/ 704165 w 951642"/>
                <a:gd name="connsiteY1011" fmla="*/ 47587 h 927411"/>
                <a:gd name="connsiteX1012" fmla="*/ 700259 w 951642"/>
                <a:gd name="connsiteY1012" fmla="*/ 51493 h 927411"/>
                <a:gd name="connsiteX1013" fmla="*/ 696354 w 951642"/>
                <a:gd name="connsiteY1013" fmla="*/ 47587 h 927411"/>
                <a:gd name="connsiteX1014" fmla="*/ 700259 w 951642"/>
                <a:gd name="connsiteY1014" fmla="*/ 43682 h 927411"/>
                <a:gd name="connsiteX1015" fmla="*/ 610486 w 951642"/>
                <a:gd name="connsiteY1015" fmla="*/ 43682 h 927411"/>
                <a:gd name="connsiteX1016" fmla="*/ 614391 w 951642"/>
                <a:gd name="connsiteY1016" fmla="*/ 47587 h 927411"/>
                <a:gd name="connsiteX1017" fmla="*/ 610486 w 951642"/>
                <a:gd name="connsiteY1017" fmla="*/ 51493 h 927411"/>
                <a:gd name="connsiteX1018" fmla="*/ 606581 w 951642"/>
                <a:gd name="connsiteY1018" fmla="*/ 47587 h 927411"/>
                <a:gd name="connsiteX1019" fmla="*/ 610486 w 951642"/>
                <a:gd name="connsiteY1019" fmla="*/ 43682 h 927411"/>
                <a:gd name="connsiteX1020" fmla="*/ 520703 w 951642"/>
                <a:gd name="connsiteY1020" fmla="*/ 43682 h 927411"/>
                <a:gd name="connsiteX1021" fmla="*/ 524608 w 951642"/>
                <a:gd name="connsiteY1021" fmla="*/ 47587 h 927411"/>
                <a:gd name="connsiteX1022" fmla="*/ 520703 w 951642"/>
                <a:gd name="connsiteY1022" fmla="*/ 51493 h 927411"/>
                <a:gd name="connsiteX1023" fmla="*/ 516798 w 951642"/>
                <a:gd name="connsiteY1023" fmla="*/ 47587 h 927411"/>
                <a:gd name="connsiteX1024" fmla="*/ 520703 w 951642"/>
                <a:gd name="connsiteY1024" fmla="*/ 43682 h 927411"/>
                <a:gd name="connsiteX1025" fmla="*/ 430930 w 951642"/>
                <a:gd name="connsiteY1025" fmla="*/ 43682 h 927411"/>
                <a:gd name="connsiteX1026" fmla="*/ 434836 w 951642"/>
                <a:gd name="connsiteY1026" fmla="*/ 47587 h 927411"/>
                <a:gd name="connsiteX1027" fmla="*/ 430930 w 951642"/>
                <a:gd name="connsiteY1027" fmla="*/ 51493 h 927411"/>
                <a:gd name="connsiteX1028" fmla="*/ 427025 w 951642"/>
                <a:gd name="connsiteY1028" fmla="*/ 47587 h 927411"/>
                <a:gd name="connsiteX1029" fmla="*/ 430930 w 951642"/>
                <a:gd name="connsiteY1029" fmla="*/ 43682 h 927411"/>
                <a:gd name="connsiteX1030" fmla="*/ 341157 w 951642"/>
                <a:gd name="connsiteY1030" fmla="*/ 43682 h 927411"/>
                <a:gd name="connsiteX1031" fmla="*/ 345063 w 951642"/>
                <a:gd name="connsiteY1031" fmla="*/ 47587 h 927411"/>
                <a:gd name="connsiteX1032" fmla="*/ 341157 w 951642"/>
                <a:gd name="connsiteY1032" fmla="*/ 51493 h 927411"/>
                <a:gd name="connsiteX1033" fmla="*/ 337252 w 951642"/>
                <a:gd name="connsiteY1033" fmla="*/ 47587 h 927411"/>
                <a:gd name="connsiteX1034" fmla="*/ 341157 w 951642"/>
                <a:gd name="connsiteY1034" fmla="*/ 43682 h 927411"/>
                <a:gd name="connsiteX1035" fmla="*/ 251374 w 951642"/>
                <a:gd name="connsiteY1035" fmla="*/ 43682 h 927411"/>
                <a:gd name="connsiteX1036" fmla="*/ 255280 w 951642"/>
                <a:gd name="connsiteY1036" fmla="*/ 47587 h 927411"/>
                <a:gd name="connsiteX1037" fmla="*/ 251374 w 951642"/>
                <a:gd name="connsiteY1037" fmla="*/ 51493 h 927411"/>
                <a:gd name="connsiteX1038" fmla="*/ 247469 w 951642"/>
                <a:gd name="connsiteY1038" fmla="*/ 47587 h 927411"/>
                <a:gd name="connsiteX1039" fmla="*/ 251374 w 951642"/>
                <a:gd name="connsiteY1039" fmla="*/ 43682 h 927411"/>
                <a:gd name="connsiteX1040" fmla="*/ 161601 w 951642"/>
                <a:gd name="connsiteY1040" fmla="*/ 43682 h 927411"/>
                <a:gd name="connsiteX1041" fmla="*/ 165506 w 951642"/>
                <a:gd name="connsiteY1041" fmla="*/ 47587 h 927411"/>
                <a:gd name="connsiteX1042" fmla="*/ 161601 w 951642"/>
                <a:gd name="connsiteY1042" fmla="*/ 51493 h 927411"/>
                <a:gd name="connsiteX1043" fmla="*/ 157696 w 951642"/>
                <a:gd name="connsiteY1043" fmla="*/ 47587 h 927411"/>
                <a:gd name="connsiteX1044" fmla="*/ 161601 w 951642"/>
                <a:gd name="connsiteY1044" fmla="*/ 43682 h 927411"/>
                <a:gd name="connsiteX1045" fmla="*/ 71828 w 951642"/>
                <a:gd name="connsiteY1045" fmla="*/ 43682 h 927411"/>
                <a:gd name="connsiteX1046" fmla="*/ 75734 w 951642"/>
                <a:gd name="connsiteY1046" fmla="*/ 47587 h 927411"/>
                <a:gd name="connsiteX1047" fmla="*/ 71828 w 951642"/>
                <a:gd name="connsiteY1047" fmla="*/ 51493 h 927411"/>
                <a:gd name="connsiteX1048" fmla="*/ 67923 w 951642"/>
                <a:gd name="connsiteY1048" fmla="*/ 47587 h 927411"/>
                <a:gd name="connsiteX1049" fmla="*/ 71828 w 951642"/>
                <a:gd name="connsiteY1049" fmla="*/ 43682 h 927411"/>
                <a:gd name="connsiteX1050" fmla="*/ 924706 w 951642"/>
                <a:gd name="connsiteY1050" fmla="*/ 0 h 927411"/>
                <a:gd name="connsiteX1051" fmla="*/ 927392 w 951642"/>
                <a:gd name="connsiteY1051" fmla="*/ 2696 h 927411"/>
                <a:gd name="connsiteX1052" fmla="*/ 924706 w 951642"/>
                <a:gd name="connsiteY1052" fmla="*/ 5391 h 927411"/>
                <a:gd name="connsiteX1053" fmla="*/ 922001 w 951642"/>
                <a:gd name="connsiteY1053" fmla="*/ 2696 h 927411"/>
                <a:gd name="connsiteX1054" fmla="*/ 924706 w 951642"/>
                <a:gd name="connsiteY1054" fmla="*/ 0 h 927411"/>
                <a:gd name="connsiteX1055" fmla="*/ 834914 w 951642"/>
                <a:gd name="connsiteY1055" fmla="*/ 0 h 927411"/>
                <a:gd name="connsiteX1056" fmla="*/ 837610 w 951642"/>
                <a:gd name="connsiteY1056" fmla="*/ 2696 h 927411"/>
                <a:gd name="connsiteX1057" fmla="*/ 834914 w 951642"/>
                <a:gd name="connsiteY1057" fmla="*/ 5391 h 927411"/>
                <a:gd name="connsiteX1058" fmla="*/ 832228 w 951642"/>
                <a:gd name="connsiteY1058" fmla="*/ 2696 h 927411"/>
                <a:gd name="connsiteX1059" fmla="*/ 834914 w 951642"/>
                <a:gd name="connsiteY1059" fmla="*/ 0 h 927411"/>
                <a:gd name="connsiteX1060" fmla="*/ 745151 w 951642"/>
                <a:gd name="connsiteY1060" fmla="*/ 0 h 927411"/>
                <a:gd name="connsiteX1061" fmla="*/ 747846 w 951642"/>
                <a:gd name="connsiteY1061" fmla="*/ 2696 h 927411"/>
                <a:gd name="connsiteX1062" fmla="*/ 745151 w 951642"/>
                <a:gd name="connsiteY1062" fmla="*/ 5391 h 927411"/>
                <a:gd name="connsiteX1063" fmla="*/ 742455 w 951642"/>
                <a:gd name="connsiteY1063" fmla="*/ 2696 h 927411"/>
                <a:gd name="connsiteX1064" fmla="*/ 745151 w 951642"/>
                <a:gd name="connsiteY1064" fmla="*/ 0 h 927411"/>
                <a:gd name="connsiteX1065" fmla="*/ 655368 w 951642"/>
                <a:gd name="connsiteY1065" fmla="*/ 0 h 927411"/>
                <a:gd name="connsiteX1066" fmla="*/ 658064 w 951642"/>
                <a:gd name="connsiteY1066" fmla="*/ 2696 h 927411"/>
                <a:gd name="connsiteX1067" fmla="*/ 655368 w 951642"/>
                <a:gd name="connsiteY1067" fmla="*/ 5391 h 927411"/>
                <a:gd name="connsiteX1068" fmla="*/ 652682 w 951642"/>
                <a:gd name="connsiteY1068" fmla="*/ 2696 h 927411"/>
                <a:gd name="connsiteX1069" fmla="*/ 655368 w 951642"/>
                <a:gd name="connsiteY1069" fmla="*/ 0 h 927411"/>
                <a:gd name="connsiteX1070" fmla="*/ 565594 w 951642"/>
                <a:gd name="connsiteY1070" fmla="*/ 0 h 927411"/>
                <a:gd name="connsiteX1071" fmla="*/ 568299 w 951642"/>
                <a:gd name="connsiteY1071" fmla="*/ 2696 h 927411"/>
                <a:gd name="connsiteX1072" fmla="*/ 565594 w 951642"/>
                <a:gd name="connsiteY1072" fmla="*/ 5391 h 927411"/>
                <a:gd name="connsiteX1073" fmla="*/ 562908 w 951642"/>
                <a:gd name="connsiteY1073" fmla="*/ 2696 h 927411"/>
                <a:gd name="connsiteX1074" fmla="*/ 565594 w 951642"/>
                <a:gd name="connsiteY1074" fmla="*/ 0 h 927411"/>
                <a:gd name="connsiteX1075" fmla="*/ 475822 w 951642"/>
                <a:gd name="connsiteY1075" fmla="*/ 0 h 927411"/>
                <a:gd name="connsiteX1076" fmla="*/ 478508 w 951642"/>
                <a:gd name="connsiteY1076" fmla="*/ 2696 h 927411"/>
                <a:gd name="connsiteX1077" fmla="*/ 475822 w 951642"/>
                <a:gd name="connsiteY1077" fmla="*/ 5391 h 927411"/>
                <a:gd name="connsiteX1078" fmla="*/ 473126 w 951642"/>
                <a:gd name="connsiteY1078" fmla="*/ 2696 h 927411"/>
                <a:gd name="connsiteX1079" fmla="*/ 475822 w 951642"/>
                <a:gd name="connsiteY1079" fmla="*/ 0 h 927411"/>
                <a:gd name="connsiteX1080" fmla="*/ 386039 w 951642"/>
                <a:gd name="connsiteY1080" fmla="*/ 0 h 927411"/>
                <a:gd name="connsiteX1081" fmla="*/ 388734 w 951642"/>
                <a:gd name="connsiteY1081" fmla="*/ 2696 h 927411"/>
                <a:gd name="connsiteX1082" fmla="*/ 386039 w 951642"/>
                <a:gd name="connsiteY1082" fmla="*/ 5391 h 927411"/>
                <a:gd name="connsiteX1083" fmla="*/ 383343 w 951642"/>
                <a:gd name="connsiteY1083" fmla="*/ 2696 h 927411"/>
                <a:gd name="connsiteX1084" fmla="*/ 386039 w 951642"/>
                <a:gd name="connsiteY1084" fmla="*/ 0 h 927411"/>
                <a:gd name="connsiteX1085" fmla="*/ 296266 w 951642"/>
                <a:gd name="connsiteY1085" fmla="*/ 0 h 927411"/>
                <a:gd name="connsiteX1086" fmla="*/ 298961 w 951642"/>
                <a:gd name="connsiteY1086" fmla="*/ 2696 h 927411"/>
                <a:gd name="connsiteX1087" fmla="*/ 296266 w 951642"/>
                <a:gd name="connsiteY1087" fmla="*/ 5391 h 927411"/>
                <a:gd name="connsiteX1088" fmla="*/ 293570 w 951642"/>
                <a:gd name="connsiteY1088" fmla="*/ 2696 h 927411"/>
                <a:gd name="connsiteX1089" fmla="*/ 296266 w 951642"/>
                <a:gd name="connsiteY1089" fmla="*/ 0 h 927411"/>
                <a:gd name="connsiteX1090" fmla="*/ 206493 w 951642"/>
                <a:gd name="connsiteY1090" fmla="*/ 0 h 927411"/>
                <a:gd name="connsiteX1091" fmla="*/ 209179 w 951642"/>
                <a:gd name="connsiteY1091" fmla="*/ 2696 h 927411"/>
                <a:gd name="connsiteX1092" fmla="*/ 206493 w 951642"/>
                <a:gd name="connsiteY1092" fmla="*/ 5391 h 927411"/>
                <a:gd name="connsiteX1093" fmla="*/ 203797 w 951642"/>
                <a:gd name="connsiteY1093" fmla="*/ 2696 h 927411"/>
                <a:gd name="connsiteX1094" fmla="*/ 206493 w 951642"/>
                <a:gd name="connsiteY1094" fmla="*/ 0 h 927411"/>
                <a:gd name="connsiteX1095" fmla="*/ 116719 w 951642"/>
                <a:gd name="connsiteY1095" fmla="*/ 0 h 927411"/>
                <a:gd name="connsiteX1096" fmla="*/ 119405 w 951642"/>
                <a:gd name="connsiteY1096" fmla="*/ 2696 h 927411"/>
                <a:gd name="connsiteX1097" fmla="*/ 116719 w 951642"/>
                <a:gd name="connsiteY1097" fmla="*/ 5391 h 927411"/>
                <a:gd name="connsiteX1098" fmla="*/ 114033 w 951642"/>
                <a:gd name="connsiteY1098" fmla="*/ 2696 h 927411"/>
                <a:gd name="connsiteX1099" fmla="*/ 116719 w 951642"/>
                <a:gd name="connsiteY1099" fmla="*/ 0 h 927411"/>
                <a:gd name="connsiteX1100" fmla="*/ 26937 w 951642"/>
                <a:gd name="connsiteY1100" fmla="*/ 0 h 927411"/>
                <a:gd name="connsiteX1101" fmla="*/ 29632 w 951642"/>
                <a:gd name="connsiteY1101" fmla="*/ 2696 h 927411"/>
                <a:gd name="connsiteX1102" fmla="*/ 26937 w 951642"/>
                <a:gd name="connsiteY1102" fmla="*/ 5391 h 927411"/>
                <a:gd name="connsiteX1103" fmla="*/ 24241 w 951642"/>
                <a:gd name="connsiteY1103" fmla="*/ 2696 h 927411"/>
                <a:gd name="connsiteX1104" fmla="*/ 26937 w 951642"/>
                <a:gd name="connsiteY1104" fmla="*/ 0 h 92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</a:cxnLst>
              <a:rect l="l" t="t" r="r" b="b"/>
              <a:pathLst>
                <a:path w="951642" h="927411">
                  <a:moveTo>
                    <a:pt x="655367" y="873548"/>
                  </a:moveTo>
                  <a:cubicBezTo>
                    <a:pt x="670239" y="873548"/>
                    <a:pt x="682294" y="885604"/>
                    <a:pt x="682294" y="900475"/>
                  </a:cubicBezTo>
                  <a:cubicBezTo>
                    <a:pt x="682294" y="915347"/>
                    <a:pt x="670239" y="927402"/>
                    <a:pt x="655367" y="927402"/>
                  </a:cubicBezTo>
                  <a:cubicBezTo>
                    <a:pt x="640496" y="927402"/>
                    <a:pt x="628440" y="915347"/>
                    <a:pt x="628440" y="900475"/>
                  </a:cubicBezTo>
                  <a:cubicBezTo>
                    <a:pt x="628440" y="885604"/>
                    <a:pt x="640496" y="873548"/>
                    <a:pt x="655367" y="873548"/>
                  </a:cubicBezTo>
                  <a:close/>
                  <a:moveTo>
                    <a:pt x="565594" y="873548"/>
                  </a:moveTo>
                  <a:cubicBezTo>
                    <a:pt x="580466" y="873548"/>
                    <a:pt x="592521" y="885604"/>
                    <a:pt x="592521" y="900475"/>
                  </a:cubicBezTo>
                  <a:cubicBezTo>
                    <a:pt x="592521" y="915347"/>
                    <a:pt x="580466" y="927402"/>
                    <a:pt x="565594" y="927402"/>
                  </a:cubicBezTo>
                  <a:cubicBezTo>
                    <a:pt x="550723" y="927402"/>
                    <a:pt x="538667" y="915347"/>
                    <a:pt x="538667" y="900475"/>
                  </a:cubicBezTo>
                  <a:cubicBezTo>
                    <a:pt x="538667" y="885604"/>
                    <a:pt x="550723" y="873548"/>
                    <a:pt x="565594" y="873548"/>
                  </a:cubicBezTo>
                  <a:close/>
                  <a:moveTo>
                    <a:pt x="386048" y="873548"/>
                  </a:moveTo>
                  <a:cubicBezTo>
                    <a:pt x="400920" y="873548"/>
                    <a:pt x="412975" y="885604"/>
                    <a:pt x="412975" y="900475"/>
                  </a:cubicBezTo>
                  <a:cubicBezTo>
                    <a:pt x="412975" y="915347"/>
                    <a:pt x="400920" y="927402"/>
                    <a:pt x="386048" y="927402"/>
                  </a:cubicBezTo>
                  <a:cubicBezTo>
                    <a:pt x="371177" y="927402"/>
                    <a:pt x="359121" y="915347"/>
                    <a:pt x="359121" y="900475"/>
                  </a:cubicBezTo>
                  <a:cubicBezTo>
                    <a:pt x="359121" y="885604"/>
                    <a:pt x="371177" y="873548"/>
                    <a:pt x="386048" y="873548"/>
                  </a:cubicBezTo>
                  <a:close/>
                  <a:moveTo>
                    <a:pt x="296265" y="873548"/>
                  </a:moveTo>
                  <a:cubicBezTo>
                    <a:pt x="311137" y="873548"/>
                    <a:pt x="323192" y="885604"/>
                    <a:pt x="323192" y="900475"/>
                  </a:cubicBezTo>
                  <a:cubicBezTo>
                    <a:pt x="323192" y="915347"/>
                    <a:pt x="311137" y="927402"/>
                    <a:pt x="296265" y="927402"/>
                  </a:cubicBezTo>
                  <a:cubicBezTo>
                    <a:pt x="281394" y="927402"/>
                    <a:pt x="269338" y="915347"/>
                    <a:pt x="269338" y="900475"/>
                  </a:cubicBezTo>
                  <a:cubicBezTo>
                    <a:pt x="269338" y="885604"/>
                    <a:pt x="281394" y="873548"/>
                    <a:pt x="296265" y="873548"/>
                  </a:cubicBezTo>
                  <a:close/>
                  <a:moveTo>
                    <a:pt x="924706" y="873538"/>
                  </a:moveTo>
                  <a:cubicBezTo>
                    <a:pt x="939582" y="873538"/>
                    <a:pt x="951642" y="885598"/>
                    <a:pt x="951642" y="900475"/>
                  </a:cubicBezTo>
                  <a:cubicBezTo>
                    <a:pt x="951642" y="915351"/>
                    <a:pt x="939582" y="927411"/>
                    <a:pt x="924706" y="927411"/>
                  </a:cubicBezTo>
                  <a:cubicBezTo>
                    <a:pt x="909829" y="927411"/>
                    <a:pt x="897769" y="915351"/>
                    <a:pt x="897769" y="900475"/>
                  </a:cubicBezTo>
                  <a:cubicBezTo>
                    <a:pt x="897769" y="885598"/>
                    <a:pt x="909829" y="873538"/>
                    <a:pt x="924706" y="873538"/>
                  </a:cubicBezTo>
                  <a:close/>
                  <a:moveTo>
                    <a:pt x="834924" y="873538"/>
                  </a:moveTo>
                  <a:cubicBezTo>
                    <a:pt x="849800" y="873538"/>
                    <a:pt x="861860" y="885598"/>
                    <a:pt x="861860" y="900475"/>
                  </a:cubicBezTo>
                  <a:cubicBezTo>
                    <a:pt x="861860" y="915351"/>
                    <a:pt x="849800" y="927411"/>
                    <a:pt x="834924" y="927411"/>
                  </a:cubicBezTo>
                  <a:cubicBezTo>
                    <a:pt x="820047" y="927411"/>
                    <a:pt x="807987" y="915351"/>
                    <a:pt x="807987" y="900475"/>
                  </a:cubicBezTo>
                  <a:cubicBezTo>
                    <a:pt x="807987" y="885598"/>
                    <a:pt x="820047" y="873538"/>
                    <a:pt x="834924" y="873538"/>
                  </a:cubicBezTo>
                  <a:close/>
                  <a:moveTo>
                    <a:pt x="745151" y="873538"/>
                  </a:moveTo>
                  <a:cubicBezTo>
                    <a:pt x="760027" y="873538"/>
                    <a:pt x="772087" y="885598"/>
                    <a:pt x="772087" y="900475"/>
                  </a:cubicBezTo>
                  <a:cubicBezTo>
                    <a:pt x="772087" y="915351"/>
                    <a:pt x="760027" y="927411"/>
                    <a:pt x="745151" y="927411"/>
                  </a:cubicBezTo>
                  <a:cubicBezTo>
                    <a:pt x="730274" y="927411"/>
                    <a:pt x="718214" y="915351"/>
                    <a:pt x="718214" y="900475"/>
                  </a:cubicBezTo>
                  <a:cubicBezTo>
                    <a:pt x="718214" y="885598"/>
                    <a:pt x="730274" y="873538"/>
                    <a:pt x="745151" y="873538"/>
                  </a:cubicBezTo>
                  <a:close/>
                  <a:moveTo>
                    <a:pt x="475822" y="873538"/>
                  </a:moveTo>
                  <a:cubicBezTo>
                    <a:pt x="490698" y="873538"/>
                    <a:pt x="502758" y="885598"/>
                    <a:pt x="502758" y="900475"/>
                  </a:cubicBezTo>
                  <a:cubicBezTo>
                    <a:pt x="502758" y="915351"/>
                    <a:pt x="490698" y="927411"/>
                    <a:pt x="475822" y="927411"/>
                  </a:cubicBezTo>
                  <a:cubicBezTo>
                    <a:pt x="460945" y="927411"/>
                    <a:pt x="448885" y="915351"/>
                    <a:pt x="448885" y="900475"/>
                  </a:cubicBezTo>
                  <a:cubicBezTo>
                    <a:pt x="448885" y="885598"/>
                    <a:pt x="460945" y="873538"/>
                    <a:pt x="475822" y="873538"/>
                  </a:cubicBezTo>
                  <a:close/>
                  <a:moveTo>
                    <a:pt x="206493" y="873538"/>
                  </a:moveTo>
                  <a:cubicBezTo>
                    <a:pt x="221369" y="873538"/>
                    <a:pt x="233429" y="885598"/>
                    <a:pt x="233429" y="900475"/>
                  </a:cubicBezTo>
                  <a:cubicBezTo>
                    <a:pt x="233429" y="915351"/>
                    <a:pt x="221369" y="927411"/>
                    <a:pt x="206493" y="927411"/>
                  </a:cubicBezTo>
                  <a:cubicBezTo>
                    <a:pt x="191616" y="927411"/>
                    <a:pt x="179556" y="915351"/>
                    <a:pt x="179556" y="900475"/>
                  </a:cubicBezTo>
                  <a:cubicBezTo>
                    <a:pt x="179556" y="885598"/>
                    <a:pt x="191616" y="873538"/>
                    <a:pt x="206493" y="873538"/>
                  </a:cubicBezTo>
                  <a:close/>
                  <a:moveTo>
                    <a:pt x="116710" y="873538"/>
                  </a:moveTo>
                  <a:cubicBezTo>
                    <a:pt x="131586" y="873538"/>
                    <a:pt x="143646" y="885598"/>
                    <a:pt x="143646" y="900475"/>
                  </a:cubicBezTo>
                  <a:cubicBezTo>
                    <a:pt x="143646" y="915351"/>
                    <a:pt x="131586" y="927411"/>
                    <a:pt x="116710" y="927411"/>
                  </a:cubicBezTo>
                  <a:cubicBezTo>
                    <a:pt x="101833" y="927411"/>
                    <a:pt x="89773" y="915351"/>
                    <a:pt x="89773" y="900475"/>
                  </a:cubicBezTo>
                  <a:cubicBezTo>
                    <a:pt x="89773" y="885598"/>
                    <a:pt x="101833" y="873538"/>
                    <a:pt x="116710" y="873538"/>
                  </a:cubicBezTo>
                  <a:close/>
                  <a:moveTo>
                    <a:pt x="26937" y="873538"/>
                  </a:moveTo>
                  <a:cubicBezTo>
                    <a:pt x="41813" y="873538"/>
                    <a:pt x="53873" y="885598"/>
                    <a:pt x="53873" y="900475"/>
                  </a:cubicBezTo>
                  <a:cubicBezTo>
                    <a:pt x="53873" y="915351"/>
                    <a:pt x="41813" y="927411"/>
                    <a:pt x="26937" y="927411"/>
                  </a:cubicBezTo>
                  <a:cubicBezTo>
                    <a:pt x="12060" y="927411"/>
                    <a:pt x="0" y="915351"/>
                    <a:pt x="0" y="900475"/>
                  </a:cubicBezTo>
                  <a:cubicBezTo>
                    <a:pt x="0" y="885598"/>
                    <a:pt x="12060" y="873538"/>
                    <a:pt x="26937" y="873538"/>
                  </a:cubicBezTo>
                  <a:close/>
                  <a:moveTo>
                    <a:pt x="879815" y="829866"/>
                  </a:moveTo>
                  <a:cubicBezTo>
                    <a:pt x="894018" y="829866"/>
                    <a:pt x="905532" y="841380"/>
                    <a:pt x="905532" y="855583"/>
                  </a:cubicBezTo>
                  <a:cubicBezTo>
                    <a:pt x="905532" y="869787"/>
                    <a:pt x="894018" y="881301"/>
                    <a:pt x="879815" y="881301"/>
                  </a:cubicBezTo>
                  <a:cubicBezTo>
                    <a:pt x="865611" y="881301"/>
                    <a:pt x="854097" y="869787"/>
                    <a:pt x="854097" y="855583"/>
                  </a:cubicBezTo>
                  <a:cubicBezTo>
                    <a:pt x="854097" y="841380"/>
                    <a:pt x="865611" y="829866"/>
                    <a:pt x="879815" y="829866"/>
                  </a:cubicBezTo>
                  <a:close/>
                  <a:moveTo>
                    <a:pt x="790033" y="829866"/>
                  </a:moveTo>
                  <a:cubicBezTo>
                    <a:pt x="804236" y="829866"/>
                    <a:pt x="815750" y="841380"/>
                    <a:pt x="815750" y="855583"/>
                  </a:cubicBezTo>
                  <a:cubicBezTo>
                    <a:pt x="815750" y="869787"/>
                    <a:pt x="804236" y="881301"/>
                    <a:pt x="790033" y="881301"/>
                  </a:cubicBezTo>
                  <a:cubicBezTo>
                    <a:pt x="775829" y="881301"/>
                    <a:pt x="764315" y="869787"/>
                    <a:pt x="764315" y="855583"/>
                  </a:cubicBezTo>
                  <a:cubicBezTo>
                    <a:pt x="764315" y="841380"/>
                    <a:pt x="775829" y="829866"/>
                    <a:pt x="790033" y="829866"/>
                  </a:cubicBezTo>
                  <a:close/>
                  <a:moveTo>
                    <a:pt x="700269" y="829866"/>
                  </a:moveTo>
                  <a:cubicBezTo>
                    <a:pt x="714472" y="829866"/>
                    <a:pt x="725986" y="841380"/>
                    <a:pt x="725986" y="855583"/>
                  </a:cubicBezTo>
                  <a:cubicBezTo>
                    <a:pt x="725986" y="869787"/>
                    <a:pt x="714472" y="881301"/>
                    <a:pt x="700269" y="881301"/>
                  </a:cubicBezTo>
                  <a:cubicBezTo>
                    <a:pt x="686065" y="881301"/>
                    <a:pt x="674551" y="869787"/>
                    <a:pt x="674551" y="855583"/>
                  </a:cubicBezTo>
                  <a:cubicBezTo>
                    <a:pt x="674551" y="841380"/>
                    <a:pt x="686065" y="829866"/>
                    <a:pt x="700269" y="829866"/>
                  </a:cubicBezTo>
                  <a:close/>
                  <a:moveTo>
                    <a:pt x="610486" y="829866"/>
                  </a:moveTo>
                  <a:cubicBezTo>
                    <a:pt x="624689" y="829866"/>
                    <a:pt x="636203" y="841380"/>
                    <a:pt x="636203" y="855583"/>
                  </a:cubicBezTo>
                  <a:cubicBezTo>
                    <a:pt x="636203" y="869787"/>
                    <a:pt x="624689" y="881301"/>
                    <a:pt x="610486" y="881301"/>
                  </a:cubicBezTo>
                  <a:cubicBezTo>
                    <a:pt x="596282" y="881301"/>
                    <a:pt x="584768" y="869787"/>
                    <a:pt x="584768" y="855583"/>
                  </a:cubicBezTo>
                  <a:cubicBezTo>
                    <a:pt x="584768" y="841380"/>
                    <a:pt x="596282" y="829866"/>
                    <a:pt x="610486" y="829866"/>
                  </a:cubicBezTo>
                  <a:close/>
                  <a:moveTo>
                    <a:pt x="520703" y="829866"/>
                  </a:moveTo>
                  <a:cubicBezTo>
                    <a:pt x="534907" y="829866"/>
                    <a:pt x="546421" y="841380"/>
                    <a:pt x="546421" y="855583"/>
                  </a:cubicBezTo>
                  <a:cubicBezTo>
                    <a:pt x="546421" y="869787"/>
                    <a:pt x="534907" y="881301"/>
                    <a:pt x="520703" y="881301"/>
                  </a:cubicBezTo>
                  <a:cubicBezTo>
                    <a:pt x="506500" y="881301"/>
                    <a:pt x="494986" y="869787"/>
                    <a:pt x="494986" y="855583"/>
                  </a:cubicBezTo>
                  <a:cubicBezTo>
                    <a:pt x="494986" y="841380"/>
                    <a:pt x="506500" y="829866"/>
                    <a:pt x="520703" y="829866"/>
                  </a:cubicBezTo>
                  <a:close/>
                  <a:moveTo>
                    <a:pt x="430931" y="829866"/>
                  </a:moveTo>
                  <a:cubicBezTo>
                    <a:pt x="445134" y="829866"/>
                    <a:pt x="456648" y="841380"/>
                    <a:pt x="456648" y="855583"/>
                  </a:cubicBezTo>
                  <a:cubicBezTo>
                    <a:pt x="456648" y="869787"/>
                    <a:pt x="445134" y="881301"/>
                    <a:pt x="430931" y="881301"/>
                  </a:cubicBezTo>
                  <a:cubicBezTo>
                    <a:pt x="416727" y="881301"/>
                    <a:pt x="405213" y="869787"/>
                    <a:pt x="405213" y="855583"/>
                  </a:cubicBezTo>
                  <a:cubicBezTo>
                    <a:pt x="405213" y="841380"/>
                    <a:pt x="416727" y="829866"/>
                    <a:pt x="430931" y="829866"/>
                  </a:cubicBezTo>
                  <a:close/>
                  <a:moveTo>
                    <a:pt x="341156" y="829866"/>
                  </a:moveTo>
                  <a:cubicBezTo>
                    <a:pt x="355360" y="829866"/>
                    <a:pt x="366874" y="841380"/>
                    <a:pt x="366874" y="855583"/>
                  </a:cubicBezTo>
                  <a:cubicBezTo>
                    <a:pt x="366874" y="869787"/>
                    <a:pt x="355360" y="881301"/>
                    <a:pt x="341156" y="881301"/>
                  </a:cubicBezTo>
                  <a:cubicBezTo>
                    <a:pt x="326953" y="881301"/>
                    <a:pt x="315439" y="869787"/>
                    <a:pt x="315439" y="855583"/>
                  </a:cubicBezTo>
                  <a:cubicBezTo>
                    <a:pt x="315439" y="841380"/>
                    <a:pt x="326953" y="829866"/>
                    <a:pt x="341156" y="829866"/>
                  </a:cubicBezTo>
                  <a:close/>
                  <a:moveTo>
                    <a:pt x="251374" y="829866"/>
                  </a:moveTo>
                  <a:cubicBezTo>
                    <a:pt x="265578" y="829866"/>
                    <a:pt x="277092" y="841380"/>
                    <a:pt x="277092" y="855583"/>
                  </a:cubicBezTo>
                  <a:cubicBezTo>
                    <a:pt x="277092" y="869787"/>
                    <a:pt x="265578" y="881301"/>
                    <a:pt x="251374" y="881301"/>
                  </a:cubicBezTo>
                  <a:cubicBezTo>
                    <a:pt x="237171" y="881301"/>
                    <a:pt x="225657" y="869787"/>
                    <a:pt x="225657" y="855583"/>
                  </a:cubicBezTo>
                  <a:cubicBezTo>
                    <a:pt x="225657" y="841380"/>
                    <a:pt x="237171" y="829866"/>
                    <a:pt x="251374" y="829866"/>
                  </a:cubicBezTo>
                  <a:close/>
                  <a:moveTo>
                    <a:pt x="161601" y="829866"/>
                  </a:moveTo>
                  <a:cubicBezTo>
                    <a:pt x="175805" y="829866"/>
                    <a:pt x="187319" y="841380"/>
                    <a:pt x="187319" y="855583"/>
                  </a:cubicBezTo>
                  <a:cubicBezTo>
                    <a:pt x="187319" y="869787"/>
                    <a:pt x="175805" y="881301"/>
                    <a:pt x="161601" y="881301"/>
                  </a:cubicBezTo>
                  <a:cubicBezTo>
                    <a:pt x="147398" y="881301"/>
                    <a:pt x="135884" y="869787"/>
                    <a:pt x="135884" y="855583"/>
                  </a:cubicBezTo>
                  <a:cubicBezTo>
                    <a:pt x="135884" y="841380"/>
                    <a:pt x="147398" y="829866"/>
                    <a:pt x="161601" y="829866"/>
                  </a:cubicBezTo>
                  <a:close/>
                  <a:moveTo>
                    <a:pt x="71819" y="829866"/>
                  </a:moveTo>
                  <a:cubicBezTo>
                    <a:pt x="86022" y="829866"/>
                    <a:pt x="97536" y="841380"/>
                    <a:pt x="97536" y="855583"/>
                  </a:cubicBezTo>
                  <a:cubicBezTo>
                    <a:pt x="97536" y="869787"/>
                    <a:pt x="86022" y="881301"/>
                    <a:pt x="71819" y="881301"/>
                  </a:cubicBezTo>
                  <a:cubicBezTo>
                    <a:pt x="57615" y="881301"/>
                    <a:pt x="46101" y="869787"/>
                    <a:pt x="46101" y="855583"/>
                  </a:cubicBezTo>
                  <a:cubicBezTo>
                    <a:pt x="46101" y="841380"/>
                    <a:pt x="57615" y="829866"/>
                    <a:pt x="71819" y="829866"/>
                  </a:cubicBezTo>
                  <a:close/>
                  <a:moveTo>
                    <a:pt x="924697" y="786184"/>
                  </a:moveTo>
                  <a:cubicBezTo>
                    <a:pt x="938232" y="786184"/>
                    <a:pt x="949205" y="797157"/>
                    <a:pt x="949205" y="810692"/>
                  </a:cubicBezTo>
                  <a:cubicBezTo>
                    <a:pt x="949205" y="824227"/>
                    <a:pt x="938232" y="835200"/>
                    <a:pt x="924697" y="835200"/>
                  </a:cubicBezTo>
                  <a:cubicBezTo>
                    <a:pt x="911162" y="835200"/>
                    <a:pt x="900189" y="824227"/>
                    <a:pt x="900189" y="810692"/>
                  </a:cubicBezTo>
                  <a:cubicBezTo>
                    <a:pt x="900189" y="797157"/>
                    <a:pt x="911162" y="786184"/>
                    <a:pt x="924697" y="786184"/>
                  </a:cubicBezTo>
                  <a:close/>
                  <a:moveTo>
                    <a:pt x="834924" y="786184"/>
                  </a:moveTo>
                  <a:cubicBezTo>
                    <a:pt x="848459" y="786184"/>
                    <a:pt x="859432" y="797157"/>
                    <a:pt x="859432" y="810692"/>
                  </a:cubicBezTo>
                  <a:cubicBezTo>
                    <a:pt x="859432" y="824227"/>
                    <a:pt x="848459" y="835200"/>
                    <a:pt x="834924" y="835200"/>
                  </a:cubicBezTo>
                  <a:cubicBezTo>
                    <a:pt x="821389" y="835200"/>
                    <a:pt x="810416" y="824227"/>
                    <a:pt x="810416" y="810692"/>
                  </a:cubicBezTo>
                  <a:cubicBezTo>
                    <a:pt x="810416" y="797157"/>
                    <a:pt x="821389" y="786184"/>
                    <a:pt x="834924" y="786184"/>
                  </a:cubicBezTo>
                  <a:close/>
                  <a:moveTo>
                    <a:pt x="745150" y="786184"/>
                  </a:moveTo>
                  <a:cubicBezTo>
                    <a:pt x="758685" y="786184"/>
                    <a:pt x="769658" y="797157"/>
                    <a:pt x="769658" y="810692"/>
                  </a:cubicBezTo>
                  <a:cubicBezTo>
                    <a:pt x="769658" y="824227"/>
                    <a:pt x="758685" y="835200"/>
                    <a:pt x="745150" y="835200"/>
                  </a:cubicBezTo>
                  <a:cubicBezTo>
                    <a:pt x="731615" y="835200"/>
                    <a:pt x="720642" y="824227"/>
                    <a:pt x="720642" y="810692"/>
                  </a:cubicBezTo>
                  <a:cubicBezTo>
                    <a:pt x="720642" y="797157"/>
                    <a:pt x="731615" y="786184"/>
                    <a:pt x="745150" y="786184"/>
                  </a:cubicBezTo>
                  <a:close/>
                  <a:moveTo>
                    <a:pt x="655377" y="786184"/>
                  </a:moveTo>
                  <a:cubicBezTo>
                    <a:pt x="668912" y="786184"/>
                    <a:pt x="679885" y="797157"/>
                    <a:pt x="679885" y="810692"/>
                  </a:cubicBezTo>
                  <a:cubicBezTo>
                    <a:pt x="679885" y="824227"/>
                    <a:pt x="668912" y="835200"/>
                    <a:pt x="655377" y="835200"/>
                  </a:cubicBezTo>
                  <a:cubicBezTo>
                    <a:pt x="641842" y="835200"/>
                    <a:pt x="630869" y="824227"/>
                    <a:pt x="630869" y="810692"/>
                  </a:cubicBezTo>
                  <a:cubicBezTo>
                    <a:pt x="630869" y="797157"/>
                    <a:pt x="641842" y="786184"/>
                    <a:pt x="655377" y="786184"/>
                  </a:cubicBezTo>
                  <a:close/>
                  <a:moveTo>
                    <a:pt x="565595" y="786184"/>
                  </a:moveTo>
                  <a:cubicBezTo>
                    <a:pt x="579130" y="786184"/>
                    <a:pt x="590103" y="797157"/>
                    <a:pt x="590103" y="810692"/>
                  </a:cubicBezTo>
                  <a:cubicBezTo>
                    <a:pt x="590103" y="824227"/>
                    <a:pt x="579130" y="835200"/>
                    <a:pt x="565595" y="835200"/>
                  </a:cubicBezTo>
                  <a:cubicBezTo>
                    <a:pt x="552060" y="835200"/>
                    <a:pt x="541087" y="824227"/>
                    <a:pt x="541087" y="810692"/>
                  </a:cubicBezTo>
                  <a:cubicBezTo>
                    <a:pt x="541087" y="797157"/>
                    <a:pt x="552059" y="786184"/>
                    <a:pt x="565595" y="786184"/>
                  </a:cubicBezTo>
                  <a:close/>
                  <a:moveTo>
                    <a:pt x="475822" y="786184"/>
                  </a:moveTo>
                  <a:cubicBezTo>
                    <a:pt x="489357" y="786184"/>
                    <a:pt x="500330" y="797157"/>
                    <a:pt x="500330" y="810692"/>
                  </a:cubicBezTo>
                  <a:cubicBezTo>
                    <a:pt x="500330" y="824227"/>
                    <a:pt x="489357" y="835200"/>
                    <a:pt x="475822" y="835200"/>
                  </a:cubicBezTo>
                  <a:cubicBezTo>
                    <a:pt x="462287" y="835200"/>
                    <a:pt x="451314" y="824227"/>
                    <a:pt x="451314" y="810692"/>
                  </a:cubicBezTo>
                  <a:cubicBezTo>
                    <a:pt x="451314" y="797157"/>
                    <a:pt x="462286" y="786184"/>
                    <a:pt x="475822" y="786184"/>
                  </a:cubicBezTo>
                  <a:close/>
                  <a:moveTo>
                    <a:pt x="386048" y="786184"/>
                  </a:moveTo>
                  <a:cubicBezTo>
                    <a:pt x="399583" y="786184"/>
                    <a:pt x="410556" y="797157"/>
                    <a:pt x="410556" y="810692"/>
                  </a:cubicBezTo>
                  <a:cubicBezTo>
                    <a:pt x="410556" y="824227"/>
                    <a:pt x="399583" y="835200"/>
                    <a:pt x="386048" y="835200"/>
                  </a:cubicBezTo>
                  <a:cubicBezTo>
                    <a:pt x="372513" y="835200"/>
                    <a:pt x="361540" y="824227"/>
                    <a:pt x="361540" y="810692"/>
                  </a:cubicBezTo>
                  <a:cubicBezTo>
                    <a:pt x="361540" y="797157"/>
                    <a:pt x="372512" y="786184"/>
                    <a:pt x="386048" y="786184"/>
                  </a:cubicBezTo>
                  <a:close/>
                  <a:moveTo>
                    <a:pt x="296266" y="786184"/>
                  </a:moveTo>
                  <a:cubicBezTo>
                    <a:pt x="309801" y="786184"/>
                    <a:pt x="320774" y="797157"/>
                    <a:pt x="320774" y="810692"/>
                  </a:cubicBezTo>
                  <a:cubicBezTo>
                    <a:pt x="320774" y="824227"/>
                    <a:pt x="309801" y="835200"/>
                    <a:pt x="296266" y="835200"/>
                  </a:cubicBezTo>
                  <a:cubicBezTo>
                    <a:pt x="282731" y="835200"/>
                    <a:pt x="271758" y="824227"/>
                    <a:pt x="271758" y="810692"/>
                  </a:cubicBezTo>
                  <a:cubicBezTo>
                    <a:pt x="271758" y="797157"/>
                    <a:pt x="282731" y="786184"/>
                    <a:pt x="296266" y="786184"/>
                  </a:cubicBezTo>
                  <a:close/>
                  <a:moveTo>
                    <a:pt x="206483" y="786184"/>
                  </a:moveTo>
                  <a:cubicBezTo>
                    <a:pt x="220018" y="786184"/>
                    <a:pt x="230991" y="797157"/>
                    <a:pt x="230991" y="810692"/>
                  </a:cubicBezTo>
                  <a:cubicBezTo>
                    <a:pt x="230991" y="824227"/>
                    <a:pt x="220018" y="835200"/>
                    <a:pt x="206483" y="835200"/>
                  </a:cubicBezTo>
                  <a:cubicBezTo>
                    <a:pt x="192948" y="835200"/>
                    <a:pt x="181975" y="824227"/>
                    <a:pt x="181975" y="810692"/>
                  </a:cubicBezTo>
                  <a:cubicBezTo>
                    <a:pt x="181975" y="797157"/>
                    <a:pt x="192948" y="786184"/>
                    <a:pt x="206483" y="786184"/>
                  </a:cubicBezTo>
                  <a:close/>
                  <a:moveTo>
                    <a:pt x="116710" y="786184"/>
                  </a:moveTo>
                  <a:cubicBezTo>
                    <a:pt x="130245" y="786184"/>
                    <a:pt x="141218" y="797157"/>
                    <a:pt x="141218" y="810692"/>
                  </a:cubicBezTo>
                  <a:cubicBezTo>
                    <a:pt x="141218" y="824227"/>
                    <a:pt x="130245" y="835200"/>
                    <a:pt x="116710" y="835200"/>
                  </a:cubicBezTo>
                  <a:cubicBezTo>
                    <a:pt x="103175" y="835200"/>
                    <a:pt x="92202" y="824227"/>
                    <a:pt x="92202" y="810692"/>
                  </a:cubicBezTo>
                  <a:cubicBezTo>
                    <a:pt x="92202" y="797157"/>
                    <a:pt x="103175" y="786184"/>
                    <a:pt x="116710" y="786184"/>
                  </a:cubicBezTo>
                  <a:close/>
                  <a:moveTo>
                    <a:pt x="26937" y="786184"/>
                  </a:moveTo>
                  <a:cubicBezTo>
                    <a:pt x="40472" y="786184"/>
                    <a:pt x="51445" y="797157"/>
                    <a:pt x="51445" y="810692"/>
                  </a:cubicBezTo>
                  <a:cubicBezTo>
                    <a:pt x="51445" y="824227"/>
                    <a:pt x="40472" y="835200"/>
                    <a:pt x="26937" y="835200"/>
                  </a:cubicBezTo>
                  <a:cubicBezTo>
                    <a:pt x="13402" y="835200"/>
                    <a:pt x="2429" y="824227"/>
                    <a:pt x="2429" y="810692"/>
                  </a:cubicBezTo>
                  <a:cubicBezTo>
                    <a:pt x="2429" y="797157"/>
                    <a:pt x="13402" y="786184"/>
                    <a:pt x="26937" y="786184"/>
                  </a:cubicBezTo>
                  <a:close/>
                  <a:moveTo>
                    <a:pt x="879815" y="742503"/>
                  </a:moveTo>
                  <a:cubicBezTo>
                    <a:pt x="892682" y="742503"/>
                    <a:pt x="903113" y="752934"/>
                    <a:pt x="903113" y="765801"/>
                  </a:cubicBezTo>
                  <a:cubicBezTo>
                    <a:pt x="903113" y="778668"/>
                    <a:pt x="892682" y="789099"/>
                    <a:pt x="879815" y="789099"/>
                  </a:cubicBezTo>
                  <a:cubicBezTo>
                    <a:pt x="866948" y="789099"/>
                    <a:pt x="856517" y="778668"/>
                    <a:pt x="856517" y="765801"/>
                  </a:cubicBezTo>
                  <a:cubicBezTo>
                    <a:pt x="856517" y="752934"/>
                    <a:pt x="866948" y="742503"/>
                    <a:pt x="879815" y="742503"/>
                  </a:cubicBezTo>
                  <a:close/>
                  <a:moveTo>
                    <a:pt x="790041" y="742503"/>
                  </a:moveTo>
                  <a:cubicBezTo>
                    <a:pt x="802908" y="742503"/>
                    <a:pt x="813339" y="752934"/>
                    <a:pt x="813339" y="765801"/>
                  </a:cubicBezTo>
                  <a:cubicBezTo>
                    <a:pt x="813339" y="778668"/>
                    <a:pt x="802908" y="789099"/>
                    <a:pt x="790041" y="789099"/>
                  </a:cubicBezTo>
                  <a:cubicBezTo>
                    <a:pt x="777174" y="789099"/>
                    <a:pt x="766743" y="778668"/>
                    <a:pt x="766743" y="765801"/>
                  </a:cubicBezTo>
                  <a:cubicBezTo>
                    <a:pt x="766743" y="752934"/>
                    <a:pt x="777174" y="742503"/>
                    <a:pt x="790041" y="742503"/>
                  </a:cubicBezTo>
                  <a:close/>
                  <a:moveTo>
                    <a:pt x="700259" y="742503"/>
                  </a:moveTo>
                  <a:cubicBezTo>
                    <a:pt x="713126" y="742503"/>
                    <a:pt x="723557" y="752934"/>
                    <a:pt x="723557" y="765801"/>
                  </a:cubicBezTo>
                  <a:cubicBezTo>
                    <a:pt x="723557" y="778668"/>
                    <a:pt x="713126" y="789099"/>
                    <a:pt x="700259" y="789099"/>
                  </a:cubicBezTo>
                  <a:cubicBezTo>
                    <a:pt x="687392" y="789099"/>
                    <a:pt x="676961" y="778668"/>
                    <a:pt x="676961" y="765801"/>
                  </a:cubicBezTo>
                  <a:cubicBezTo>
                    <a:pt x="676961" y="752934"/>
                    <a:pt x="687392" y="742503"/>
                    <a:pt x="700259" y="742503"/>
                  </a:cubicBezTo>
                  <a:close/>
                  <a:moveTo>
                    <a:pt x="610486" y="742503"/>
                  </a:moveTo>
                  <a:cubicBezTo>
                    <a:pt x="623353" y="742503"/>
                    <a:pt x="633784" y="752934"/>
                    <a:pt x="633784" y="765801"/>
                  </a:cubicBezTo>
                  <a:cubicBezTo>
                    <a:pt x="633784" y="778668"/>
                    <a:pt x="623353" y="789099"/>
                    <a:pt x="610486" y="789099"/>
                  </a:cubicBezTo>
                  <a:cubicBezTo>
                    <a:pt x="597619" y="789099"/>
                    <a:pt x="587188" y="778668"/>
                    <a:pt x="587188" y="765801"/>
                  </a:cubicBezTo>
                  <a:cubicBezTo>
                    <a:pt x="587188" y="752934"/>
                    <a:pt x="597619" y="742503"/>
                    <a:pt x="610486" y="742503"/>
                  </a:cubicBezTo>
                  <a:close/>
                  <a:moveTo>
                    <a:pt x="520703" y="742503"/>
                  </a:moveTo>
                  <a:cubicBezTo>
                    <a:pt x="533570" y="742503"/>
                    <a:pt x="544001" y="752934"/>
                    <a:pt x="544001" y="765801"/>
                  </a:cubicBezTo>
                  <a:cubicBezTo>
                    <a:pt x="544001" y="778668"/>
                    <a:pt x="533570" y="789099"/>
                    <a:pt x="520703" y="789099"/>
                  </a:cubicBezTo>
                  <a:cubicBezTo>
                    <a:pt x="507836" y="789099"/>
                    <a:pt x="497405" y="778668"/>
                    <a:pt x="497405" y="765801"/>
                  </a:cubicBezTo>
                  <a:cubicBezTo>
                    <a:pt x="497405" y="752934"/>
                    <a:pt x="507836" y="742503"/>
                    <a:pt x="520703" y="742503"/>
                  </a:cubicBezTo>
                  <a:close/>
                  <a:moveTo>
                    <a:pt x="430930" y="742503"/>
                  </a:moveTo>
                  <a:cubicBezTo>
                    <a:pt x="443797" y="742503"/>
                    <a:pt x="454228" y="752934"/>
                    <a:pt x="454228" y="765801"/>
                  </a:cubicBezTo>
                  <a:cubicBezTo>
                    <a:pt x="454228" y="778668"/>
                    <a:pt x="443797" y="789099"/>
                    <a:pt x="430930" y="789099"/>
                  </a:cubicBezTo>
                  <a:cubicBezTo>
                    <a:pt x="418063" y="789099"/>
                    <a:pt x="407632" y="778668"/>
                    <a:pt x="407632" y="765801"/>
                  </a:cubicBezTo>
                  <a:cubicBezTo>
                    <a:pt x="407632" y="752934"/>
                    <a:pt x="418063" y="742503"/>
                    <a:pt x="430930" y="742503"/>
                  </a:cubicBezTo>
                  <a:close/>
                  <a:moveTo>
                    <a:pt x="341157" y="742503"/>
                  </a:moveTo>
                  <a:cubicBezTo>
                    <a:pt x="354024" y="742503"/>
                    <a:pt x="364455" y="752934"/>
                    <a:pt x="364455" y="765801"/>
                  </a:cubicBezTo>
                  <a:cubicBezTo>
                    <a:pt x="364455" y="778668"/>
                    <a:pt x="354024" y="789099"/>
                    <a:pt x="341157" y="789099"/>
                  </a:cubicBezTo>
                  <a:cubicBezTo>
                    <a:pt x="328290" y="789099"/>
                    <a:pt x="317859" y="778668"/>
                    <a:pt x="317859" y="765801"/>
                  </a:cubicBezTo>
                  <a:cubicBezTo>
                    <a:pt x="317859" y="752934"/>
                    <a:pt x="328290" y="742503"/>
                    <a:pt x="341157" y="742503"/>
                  </a:cubicBezTo>
                  <a:close/>
                  <a:moveTo>
                    <a:pt x="251384" y="742503"/>
                  </a:moveTo>
                  <a:cubicBezTo>
                    <a:pt x="264251" y="742503"/>
                    <a:pt x="274682" y="752934"/>
                    <a:pt x="274682" y="765801"/>
                  </a:cubicBezTo>
                  <a:cubicBezTo>
                    <a:pt x="274682" y="778668"/>
                    <a:pt x="264251" y="789099"/>
                    <a:pt x="251384" y="789099"/>
                  </a:cubicBezTo>
                  <a:cubicBezTo>
                    <a:pt x="238517" y="789099"/>
                    <a:pt x="228086" y="778668"/>
                    <a:pt x="228086" y="765801"/>
                  </a:cubicBezTo>
                  <a:cubicBezTo>
                    <a:pt x="228086" y="752934"/>
                    <a:pt x="238517" y="742503"/>
                    <a:pt x="251384" y="742503"/>
                  </a:cubicBezTo>
                  <a:close/>
                  <a:moveTo>
                    <a:pt x="161601" y="742503"/>
                  </a:moveTo>
                  <a:cubicBezTo>
                    <a:pt x="174468" y="742503"/>
                    <a:pt x="184899" y="752934"/>
                    <a:pt x="184899" y="765801"/>
                  </a:cubicBezTo>
                  <a:cubicBezTo>
                    <a:pt x="184899" y="778668"/>
                    <a:pt x="174468" y="789099"/>
                    <a:pt x="161601" y="789099"/>
                  </a:cubicBezTo>
                  <a:cubicBezTo>
                    <a:pt x="148734" y="789099"/>
                    <a:pt x="138303" y="778668"/>
                    <a:pt x="138303" y="765801"/>
                  </a:cubicBezTo>
                  <a:cubicBezTo>
                    <a:pt x="138303" y="752934"/>
                    <a:pt x="148734" y="742503"/>
                    <a:pt x="161601" y="742503"/>
                  </a:cubicBezTo>
                  <a:close/>
                  <a:moveTo>
                    <a:pt x="71828" y="742503"/>
                  </a:moveTo>
                  <a:cubicBezTo>
                    <a:pt x="84695" y="742503"/>
                    <a:pt x="95126" y="752934"/>
                    <a:pt x="95126" y="765801"/>
                  </a:cubicBezTo>
                  <a:cubicBezTo>
                    <a:pt x="95126" y="778668"/>
                    <a:pt x="84695" y="789099"/>
                    <a:pt x="71828" y="789099"/>
                  </a:cubicBezTo>
                  <a:cubicBezTo>
                    <a:pt x="58961" y="789099"/>
                    <a:pt x="48530" y="778668"/>
                    <a:pt x="48530" y="765801"/>
                  </a:cubicBezTo>
                  <a:cubicBezTo>
                    <a:pt x="48530" y="752934"/>
                    <a:pt x="58961" y="742503"/>
                    <a:pt x="71828" y="742503"/>
                  </a:cubicBezTo>
                  <a:close/>
                  <a:moveTo>
                    <a:pt x="296266" y="698831"/>
                  </a:moveTo>
                  <a:cubicBezTo>
                    <a:pt x="308460" y="698831"/>
                    <a:pt x="318345" y="708716"/>
                    <a:pt x="318345" y="720910"/>
                  </a:cubicBezTo>
                  <a:cubicBezTo>
                    <a:pt x="318345" y="733104"/>
                    <a:pt x="308460" y="742989"/>
                    <a:pt x="296266" y="742989"/>
                  </a:cubicBezTo>
                  <a:cubicBezTo>
                    <a:pt x="284072" y="742989"/>
                    <a:pt x="274187" y="733104"/>
                    <a:pt x="274187" y="720910"/>
                  </a:cubicBezTo>
                  <a:cubicBezTo>
                    <a:pt x="274187" y="708716"/>
                    <a:pt x="284072" y="698831"/>
                    <a:pt x="296266" y="698831"/>
                  </a:cubicBezTo>
                  <a:close/>
                  <a:moveTo>
                    <a:pt x="924696" y="698821"/>
                  </a:moveTo>
                  <a:cubicBezTo>
                    <a:pt x="936896" y="698821"/>
                    <a:pt x="946785" y="708710"/>
                    <a:pt x="946785" y="720909"/>
                  </a:cubicBezTo>
                  <a:cubicBezTo>
                    <a:pt x="946785" y="733109"/>
                    <a:pt x="936896" y="742998"/>
                    <a:pt x="924696" y="742998"/>
                  </a:cubicBezTo>
                  <a:cubicBezTo>
                    <a:pt x="912497" y="742998"/>
                    <a:pt x="902608" y="733109"/>
                    <a:pt x="902608" y="720909"/>
                  </a:cubicBezTo>
                  <a:cubicBezTo>
                    <a:pt x="902608" y="708710"/>
                    <a:pt x="912497" y="698821"/>
                    <a:pt x="924696" y="698821"/>
                  </a:cubicBezTo>
                  <a:close/>
                  <a:moveTo>
                    <a:pt x="834923" y="698821"/>
                  </a:moveTo>
                  <a:cubicBezTo>
                    <a:pt x="847123" y="698821"/>
                    <a:pt x="857012" y="708710"/>
                    <a:pt x="857012" y="720909"/>
                  </a:cubicBezTo>
                  <a:cubicBezTo>
                    <a:pt x="857012" y="733109"/>
                    <a:pt x="847123" y="742998"/>
                    <a:pt x="834923" y="742998"/>
                  </a:cubicBezTo>
                  <a:cubicBezTo>
                    <a:pt x="822724" y="742998"/>
                    <a:pt x="812835" y="733109"/>
                    <a:pt x="812835" y="720909"/>
                  </a:cubicBezTo>
                  <a:cubicBezTo>
                    <a:pt x="812835" y="708710"/>
                    <a:pt x="822724" y="698821"/>
                    <a:pt x="834923" y="698821"/>
                  </a:cubicBezTo>
                  <a:close/>
                  <a:moveTo>
                    <a:pt x="745151" y="698821"/>
                  </a:moveTo>
                  <a:cubicBezTo>
                    <a:pt x="757350" y="698821"/>
                    <a:pt x="767239" y="708710"/>
                    <a:pt x="767239" y="720909"/>
                  </a:cubicBezTo>
                  <a:cubicBezTo>
                    <a:pt x="767239" y="733109"/>
                    <a:pt x="757350" y="742998"/>
                    <a:pt x="745151" y="742998"/>
                  </a:cubicBezTo>
                  <a:cubicBezTo>
                    <a:pt x="732951" y="742998"/>
                    <a:pt x="723062" y="733109"/>
                    <a:pt x="723062" y="720909"/>
                  </a:cubicBezTo>
                  <a:cubicBezTo>
                    <a:pt x="723062" y="708710"/>
                    <a:pt x="732951" y="698821"/>
                    <a:pt x="745151" y="698821"/>
                  </a:cubicBezTo>
                  <a:close/>
                  <a:moveTo>
                    <a:pt x="655367" y="698821"/>
                  </a:moveTo>
                  <a:cubicBezTo>
                    <a:pt x="667567" y="698821"/>
                    <a:pt x="677456" y="708710"/>
                    <a:pt x="677456" y="720909"/>
                  </a:cubicBezTo>
                  <a:cubicBezTo>
                    <a:pt x="677456" y="733109"/>
                    <a:pt x="667567" y="742998"/>
                    <a:pt x="655367" y="742998"/>
                  </a:cubicBezTo>
                  <a:cubicBezTo>
                    <a:pt x="643168" y="742998"/>
                    <a:pt x="633279" y="733109"/>
                    <a:pt x="633279" y="720909"/>
                  </a:cubicBezTo>
                  <a:cubicBezTo>
                    <a:pt x="633279" y="708710"/>
                    <a:pt x="643168" y="698821"/>
                    <a:pt x="655367" y="698821"/>
                  </a:cubicBezTo>
                  <a:close/>
                  <a:moveTo>
                    <a:pt x="565604" y="698821"/>
                  </a:moveTo>
                  <a:cubicBezTo>
                    <a:pt x="577804" y="698821"/>
                    <a:pt x="587693" y="708710"/>
                    <a:pt x="587693" y="720909"/>
                  </a:cubicBezTo>
                  <a:cubicBezTo>
                    <a:pt x="587693" y="733109"/>
                    <a:pt x="577804" y="742998"/>
                    <a:pt x="565604" y="742998"/>
                  </a:cubicBezTo>
                  <a:cubicBezTo>
                    <a:pt x="553405" y="742998"/>
                    <a:pt x="543516" y="733109"/>
                    <a:pt x="543516" y="720909"/>
                  </a:cubicBezTo>
                  <a:cubicBezTo>
                    <a:pt x="543516" y="708710"/>
                    <a:pt x="553405" y="698821"/>
                    <a:pt x="565604" y="698821"/>
                  </a:cubicBezTo>
                  <a:close/>
                  <a:moveTo>
                    <a:pt x="475821" y="698821"/>
                  </a:moveTo>
                  <a:cubicBezTo>
                    <a:pt x="488021" y="698821"/>
                    <a:pt x="497910" y="708710"/>
                    <a:pt x="497910" y="720909"/>
                  </a:cubicBezTo>
                  <a:cubicBezTo>
                    <a:pt x="497910" y="733109"/>
                    <a:pt x="488021" y="742998"/>
                    <a:pt x="475821" y="742998"/>
                  </a:cubicBezTo>
                  <a:cubicBezTo>
                    <a:pt x="463622" y="742998"/>
                    <a:pt x="453733" y="733109"/>
                    <a:pt x="453733" y="720909"/>
                  </a:cubicBezTo>
                  <a:cubicBezTo>
                    <a:pt x="453733" y="708710"/>
                    <a:pt x="463622" y="698821"/>
                    <a:pt x="475821" y="698821"/>
                  </a:cubicBezTo>
                  <a:close/>
                  <a:moveTo>
                    <a:pt x="386038" y="698821"/>
                  </a:moveTo>
                  <a:cubicBezTo>
                    <a:pt x="398238" y="698821"/>
                    <a:pt x="408127" y="708710"/>
                    <a:pt x="408127" y="720909"/>
                  </a:cubicBezTo>
                  <a:cubicBezTo>
                    <a:pt x="408127" y="733109"/>
                    <a:pt x="398238" y="742998"/>
                    <a:pt x="386038" y="742998"/>
                  </a:cubicBezTo>
                  <a:cubicBezTo>
                    <a:pt x="373839" y="742998"/>
                    <a:pt x="363950" y="733109"/>
                    <a:pt x="363950" y="720909"/>
                  </a:cubicBezTo>
                  <a:cubicBezTo>
                    <a:pt x="363950" y="708710"/>
                    <a:pt x="373839" y="698821"/>
                    <a:pt x="386038" y="698821"/>
                  </a:cubicBezTo>
                  <a:close/>
                  <a:moveTo>
                    <a:pt x="206492" y="698821"/>
                  </a:moveTo>
                  <a:cubicBezTo>
                    <a:pt x="218692" y="698821"/>
                    <a:pt x="228581" y="708710"/>
                    <a:pt x="228581" y="720909"/>
                  </a:cubicBezTo>
                  <a:cubicBezTo>
                    <a:pt x="228581" y="733109"/>
                    <a:pt x="218692" y="742998"/>
                    <a:pt x="206492" y="742998"/>
                  </a:cubicBezTo>
                  <a:cubicBezTo>
                    <a:pt x="194293" y="742998"/>
                    <a:pt x="184404" y="733109"/>
                    <a:pt x="184404" y="720909"/>
                  </a:cubicBezTo>
                  <a:cubicBezTo>
                    <a:pt x="184404" y="708710"/>
                    <a:pt x="194293" y="698821"/>
                    <a:pt x="206492" y="698821"/>
                  </a:cubicBezTo>
                  <a:close/>
                  <a:moveTo>
                    <a:pt x="116719" y="698821"/>
                  </a:moveTo>
                  <a:cubicBezTo>
                    <a:pt x="128919" y="698821"/>
                    <a:pt x="138808" y="708710"/>
                    <a:pt x="138808" y="720909"/>
                  </a:cubicBezTo>
                  <a:cubicBezTo>
                    <a:pt x="138808" y="733109"/>
                    <a:pt x="128919" y="742998"/>
                    <a:pt x="116719" y="742998"/>
                  </a:cubicBezTo>
                  <a:cubicBezTo>
                    <a:pt x="104520" y="742998"/>
                    <a:pt x="94631" y="733109"/>
                    <a:pt x="94631" y="720909"/>
                  </a:cubicBezTo>
                  <a:cubicBezTo>
                    <a:pt x="94631" y="708710"/>
                    <a:pt x="104520" y="698821"/>
                    <a:pt x="116719" y="698821"/>
                  </a:cubicBezTo>
                  <a:close/>
                  <a:moveTo>
                    <a:pt x="26936" y="698821"/>
                  </a:moveTo>
                  <a:cubicBezTo>
                    <a:pt x="39136" y="698821"/>
                    <a:pt x="49025" y="708710"/>
                    <a:pt x="49025" y="720909"/>
                  </a:cubicBezTo>
                  <a:cubicBezTo>
                    <a:pt x="49025" y="733109"/>
                    <a:pt x="39136" y="742998"/>
                    <a:pt x="26936" y="742998"/>
                  </a:cubicBezTo>
                  <a:cubicBezTo>
                    <a:pt x="14737" y="742998"/>
                    <a:pt x="4848" y="733109"/>
                    <a:pt x="4848" y="720909"/>
                  </a:cubicBezTo>
                  <a:cubicBezTo>
                    <a:pt x="4848" y="708710"/>
                    <a:pt x="14737" y="698821"/>
                    <a:pt x="26936" y="698821"/>
                  </a:cubicBezTo>
                  <a:close/>
                  <a:moveTo>
                    <a:pt x="879814" y="655158"/>
                  </a:moveTo>
                  <a:cubicBezTo>
                    <a:pt x="891340" y="655158"/>
                    <a:pt x="900684" y="664501"/>
                    <a:pt x="900684" y="676027"/>
                  </a:cubicBezTo>
                  <a:cubicBezTo>
                    <a:pt x="900684" y="687553"/>
                    <a:pt x="891340" y="696897"/>
                    <a:pt x="879814" y="696897"/>
                  </a:cubicBezTo>
                  <a:cubicBezTo>
                    <a:pt x="868288" y="696897"/>
                    <a:pt x="858945" y="687553"/>
                    <a:pt x="858945" y="676027"/>
                  </a:cubicBezTo>
                  <a:cubicBezTo>
                    <a:pt x="858945" y="664502"/>
                    <a:pt x="868288" y="655158"/>
                    <a:pt x="879814" y="655158"/>
                  </a:cubicBezTo>
                  <a:close/>
                  <a:moveTo>
                    <a:pt x="700259" y="655158"/>
                  </a:moveTo>
                  <a:cubicBezTo>
                    <a:pt x="711785" y="655158"/>
                    <a:pt x="721129" y="664501"/>
                    <a:pt x="721129" y="676027"/>
                  </a:cubicBezTo>
                  <a:cubicBezTo>
                    <a:pt x="721129" y="687553"/>
                    <a:pt x="711785" y="696897"/>
                    <a:pt x="700259" y="696897"/>
                  </a:cubicBezTo>
                  <a:cubicBezTo>
                    <a:pt x="688734" y="696897"/>
                    <a:pt x="679390" y="687553"/>
                    <a:pt x="679390" y="676027"/>
                  </a:cubicBezTo>
                  <a:cubicBezTo>
                    <a:pt x="679390" y="664502"/>
                    <a:pt x="688733" y="655158"/>
                    <a:pt x="700259" y="655158"/>
                  </a:cubicBezTo>
                  <a:close/>
                  <a:moveTo>
                    <a:pt x="610486" y="655158"/>
                  </a:moveTo>
                  <a:cubicBezTo>
                    <a:pt x="622012" y="655158"/>
                    <a:pt x="631356" y="664501"/>
                    <a:pt x="631356" y="676027"/>
                  </a:cubicBezTo>
                  <a:cubicBezTo>
                    <a:pt x="631356" y="687553"/>
                    <a:pt x="622012" y="696897"/>
                    <a:pt x="610486" y="696897"/>
                  </a:cubicBezTo>
                  <a:cubicBezTo>
                    <a:pt x="598960" y="696897"/>
                    <a:pt x="589617" y="687553"/>
                    <a:pt x="589617" y="676027"/>
                  </a:cubicBezTo>
                  <a:cubicBezTo>
                    <a:pt x="589617" y="664502"/>
                    <a:pt x="598960" y="655158"/>
                    <a:pt x="610486" y="655158"/>
                  </a:cubicBezTo>
                  <a:close/>
                  <a:moveTo>
                    <a:pt x="430930" y="655158"/>
                  </a:moveTo>
                  <a:cubicBezTo>
                    <a:pt x="442456" y="655158"/>
                    <a:pt x="451800" y="664501"/>
                    <a:pt x="451800" y="676027"/>
                  </a:cubicBezTo>
                  <a:cubicBezTo>
                    <a:pt x="451800" y="687553"/>
                    <a:pt x="442456" y="696897"/>
                    <a:pt x="430930" y="696897"/>
                  </a:cubicBezTo>
                  <a:cubicBezTo>
                    <a:pt x="419404" y="696897"/>
                    <a:pt x="410061" y="687553"/>
                    <a:pt x="410061" y="676027"/>
                  </a:cubicBezTo>
                  <a:cubicBezTo>
                    <a:pt x="410061" y="664502"/>
                    <a:pt x="419404" y="655158"/>
                    <a:pt x="430930" y="655158"/>
                  </a:cubicBezTo>
                  <a:close/>
                  <a:moveTo>
                    <a:pt x="341157" y="655158"/>
                  </a:moveTo>
                  <a:cubicBezTo>
                    <a:pt x="352683" y="655158"/>
                    <a:pt x="362027" y="664501"/>
                    <a:pt x="362027" y="676027"/>
                  </a:cubicBezTo>
                  <a:cubicBezTo>
                    <a:pt x="362027" y="687553"/>
                    <a:pt x="352683" y="696897"/>
                    <a:pt x="341157" y="696897"/>
                  </a:cubicBezTo>
                  <a:cubicBezTo>
                    <a:pt x="329631" y="696897"/>
                    <a:pt x="320288" y="687553"/>
                    <a:pt x="320288" y="676027"/>
                  </a:cubicBezTo>
                  <a:cubicBezTo>
                    <a:pt x="320288" y="664502"/>
                    <a:pt x="329631" y="655158"/>
                    <a:pt x="341157" y="655158"/>
                  </a:cubicBezTo>
                  <a:close/>
                  <a:moveTo>
                    <a:pt x="251374" y="655158"/>
                  </a:moveTo>
                  <a:cubicBezTo>
                    <a:pt x="262900" y="655158"/>
                    <a:pt x="272244" y="664501"/>
                    <a:pt x="272244" y="676027"/>
                  </a:cubicBezTo>
                  <a:cubicBezTo>
                    <a:pt x="272244" y="687553"/>
                    <a:pt x="262900" y="696897"/>
                    <a:pt x="251374" y="696897"/>
                  </a:cubicBezTo>
                  <a:cubicBezTo>
                    <a:pt x="239848" y="696897"/>
                    <a:pt x="230505" y="687553"/>
                    <a:pt x="230505" y="676027"/>
                  </a:cubicBezTo>
                  <a:cubicBezTo>
                    <a:pt x="230505" y="664502"/>
                    <a:pt x="239848" y="655158"/>
                    <a:pt x="251374" y="655158"/>
                  </a:cubicBezTo>
                  <a:close/>
                  <a:moveTo>
                    <a:pt x="161601" y="655158"/>
                  </a:moveTo>
                  <a:cubicBezTo>
                    <a:pt x="173127" y="655158"/>
                    <a:pt x="182471" y="664501"/>
                    <a:pt x="182471" y="676027"/>
                  </a:cubicBezTo>
                  <a:cubicBezTo>
                    <a:pt x="182471" y="687553"/>
                    <a:pt x="173127" y="696897"/>
                    <a:pt x="161601" y="696897"/>
                  </a:cubicBezTo>
                  <a:cubicBezTo>
                    <a:pt x="150075" y="696897"/>
                    <a:pt x="140732" y="687553"/>
                    <a:pt x="140732" y="676027"/>
                  </a:cubicBezTo>
                  <a:cubicBezTo>
                    <a:pt x="140732" y="664502"/>
                    <a:pt x="150075" y="655158"/>
                    <a:pt x="161601" y="655158"/>
                  </a:cubicBezTo>
                  <a:close/>
                  <a:moveTo>
                    <a:pt x="71828" y="655158"/>
                  </a:moveTo>
                  <a:cubicBezTo>
                    <a:pt x="83354" y="655158"/>
                    <a:pt x="92698" y="664501"/>
                    <a:pt x="92698" y="676027"/>
                  </a:cubicBezTo>
                  <a:cubicBezTo>
                    <a:pt x="92698" y="687553"/>
                    <a:pt x="83354" y="696897"/>
                    <a:pt x="71828" y="696897"/>
                  </a:cubicBezTo>
                  <a:cubicBezTo>
                    <a:pt x="60302" y="696897"/>
                    <a:pt x="50959" y="687553"/>
                    <a:pt x="50959" y="676027"/>
                  </a:cubicBezTo>
                  <a:cubicBezTo>
                    <a:pt x="50959" y="664502"/>
                    <a:pt x="60302" y="655158"/>
                    <a:pt x="71828" y="655158"/>
                  </a:cubicBezTo>
                  <a:close/>
                  <a:moveTo>
                    <a:pt x="790042" y="655149"/>
                  </a:moveTo>
                  <a:cubicBezTo>
                    <a:pt x="801573" y="655149"/>
                    <a:pt x="810921" y="664497"/>
                    <a:pt x="810921" y="676028"/>
                  </a:cubicBezTo>
                  <a:cubicBezTo>
                    <a:pt x="810921" y="687559"/>
                    <a:pt x="801573" y="696907"/>
                    <a:pt x="790042" y="696907"/>
                  </a:cubicBezTo>
                  <a:cubicBezTo>
                    <a:pt x="778511" y="696907"/>
                    <a:pt x="769163" y="687559"/>
                    <a:pt x="769163" y="676028"/>
                  </a:cubicBezTo>
                  <a:cubicBezTo>
                    <a:pt x="769163" y="664497"/>
                    <a:pt x="778511" y="655149"/>
                    <a:pt x="790042" y="655149"/>
                  </a:cubicBezTo>
                  <a:close/>
                  <a:moveTo>
                    <a:pt x="520703" y="655149"/>
                  </a:moveTo>
                  <a:cubicBezTo>
                    <a:pt x="532234" y="655149"/>
                    <a:pt x="541582" y="664497"/>
                    <a:pt x="541582" y="676028"/>
                  </a:cubicBezTo>
                  <a:cubicBezTo>
                    <a:pt x="541582" y="687559"/>
                    <a:pt x="532234" y="696907"/>
                    <a:pt x="520703" y="696907"/>
                  </a:cubicBezTo>
                  <a:cubicBezTo>
                    <a:pt x="509172" y="696907"/>
                    <a:pt x="499824" y="687559"/>
                    <a:pt x="499824" y="676028"/>
                  </a:cubicBezTo>
                  <a:cubicBezTo>
                    <a:pt x="499824" y="664497"/>
                    <a:pt x="509172" y="655149"/>
                    <a:pt x="520703" y="655149"/>
                  </a:cubicBezTo>
                  <a:close/>
                  <a:moveTo>
                    <a:pt x="924706" y="611477"/>
                  </a:moveTo>
                  <a:cubicBezTo>
                    <a:pt x="935563" y="611477"/>
                    <a:pt x="944365" y="620279"/>
                    <a:pt x="944365" y="631137"/>
                  </a:cubicBezTo>
                  <a:cubicBezTo>
                    <a:pt x="944365" y="641994"/>
                    <a:pt x="935563" y="650796"/>
                    <a:pt x="924706" y="650796"/>
                  </a:cubicBezTo>
                  <a:cubicBezTo>
                    <a:pt x="913848" y="650796"/>
                    <a:pt x="905046" y="641994"/>
                    <a:pt x="905046" y="631137"/>
                  </a:cubicBezTo>
                  <a:cubicBezTo>
                    <a:pt x="905046" y="620279"/>
                    <a:pt x="913848" y="611477"/>
                    <a:pt x="924706" y="611477"/>
                  </a:cubicBezTo>
                  <a:close/>
                  <a:moveTo>
                    <a:pt x="834924" y="611477"/>
                  </a:moveTo>
                  <a:cubicBezTo>
                    <a:pt x="845781" y="611477"/>
                    <a:pt x="854583" y="620279"/>
                    <a:pt x="854583" y="631137"/>
                  </a:cubicBezTo>
                  <a:cubicBezTo>
                    <a:pt x="854583" y="641994"/>
                    <a:pt x="845781" y="650796"/>
                    <a:pt x="834924" y="650796"/>
                  </a:cubicBezTo>
                  <a:cubicBezTo>
                    <a:pt x="824066" y="650796"/>
                    <a:pt x="815264" y="641994"/>
                    <a:pt x="815264" y="631137"/>
                  </a:cubicBezTo>
                  <a:cubicBezTo>
                    <a:pt x="815264" y="620279"/>
                    <a:pt x="824066" y="611477"/>
                    <a:pt x="834924" y="611477"/>
                  </a:cubicBezTo>
                  <a:close/>
                  <a:moveTo>
                    <a:pt x="745151" y="611477"/>
                  </a:moveTo>
                  <a:cubicBezTo>
                    <a:pt x="756008" y="611477"/>
                    <a:pt x="764810" y="620279"/>
                    <a:pt x="764810" y="631137"/>
                  </a:cubicBezTo>
                  <a:cubicBezTo>
                    <a:pt x="764810" y="641994"/>
                    <a:pt x="756008" y="650796"/>
                    <a:pt x="745151" y="650796"/>
                  </a:cubicBezTo>
                  <a:cubicBezTo>
                    <a:pt x="734293" y="650796"/>
                    <a:pt x="725491" y="641994"/>
                    <a:pt x="725491" y="631137"/>
                  </a:cubicBezTo>
                  <a:cubicBezTo>
                    <a:pt x="725491" y="620279"/>
                    <a:pt x="734293" y="611477"/>
                    <a:pt x="745151" y="611477"/>
                  </a:cubicBezTo>
                  <a:close/>
                  <a:moveTo>
                    <a:pt x="655368" y="611477"/>
                  </a:moveTo>
                  <a:cubicBezTo>
                    <a:pt x="666225" y="611477"/>
                    <a:pt x="675027" y="620279"/>
                    <a:pt x="675027" y="631137"/>
                  </a:cubicBezTo>
                  <a:cubicBezTo>
                    <a:pt x="675027" y="641994"/>
                    <a:pt x="666225" y="650796"/>
                    <a:pt x="655368" y="650796"/>
                  </a:cubicBezTo>
                  <a:cubicBezTo>
                    <a:pt x="644510" y="650796"/>
                    <a:pt x="635708" y="641994"/>
                    <a:pt x="635708" y="631137"/>
                  </a:cubicBezTo>
                  <a:cubicBezTo>
                    <a:pt x="635708" y="620279"/>
                    <a:pt x="644510" y="611477"/>
                    <a:pt x="655368" y="611477"/>
                  </a:cubicBezTo>
                  <a:close/>
                  <a:moveTo>
                    <a:pt x="565595" y="611477"/>
                  </a:moveTo>
                  <a:cubicBezTo>
                    <a:pt x="576452" y="611477"/>
                    <a:pt x="585254" y="620279"/>
                    <a:pt x="585254" y="631137"/>
                  </a:cubicBezTo>
                  <a:cubicBezTo>
                    <a:pt x="585254" y="641994"/>
                    <a:pt x="576452" y="650796"/>
                    <a:pt x="565595" y="650796"/>
                  </a:cubicBezTo>
                  <a:cubicBezTo>
                    <a:pt x="554737" y="650796"/>
                    <a:pt x="545935" y="641994"/>
                    <a:pt x="545935" y="631137"/>
                  </a:cubicBezTo>
                  <a:cubicBezTo>
                    <a:pt x="545935" y="620279"/>
                    <a:pt x="554737" y="611477"/>
                    <a:pt x="565595" y="611477"/>
                  </a:cubicBezTo>
                  <a:close/>
                  <a:moveTo>
                    <a:pt x="475822" y="611477"/>
                  </a:moveTo>
                  <a:cubicBezTo>
                    <a:pt x="486679" y="611477"/>
                    <a:pt x="495481" y="620279"/>
                    <a:pt x="495481" y="631137"/>
                  </a:cubicBezTo>
                  <a:cubicBezTo>
                    <a:pt x="495481" y="641994"/>
                    <a:pt x="486679" y="650796"/>
                    <a:pt x="475822" y="650796"/>
                  </a:cubicBezTo>
                  <a:cubicBezTo>
                    <a:pt x="464964" y="650796"/>
                    <a:pt x="456162" y="641994"/>
                    <a:pt x="456162" y="631137"/>
                  </a:cubicBezTo>
                  <a:cubicBezTo>
                    <a:pt x="456162" y="620279"/>
                    <a:pt x="464964" y="611477"/>
                    <a:pt x="475822" y="611477"/>
                  </a:cubicBezTo>
                  <a:close/>
                  <a:moveTo>
                    <a:pt x="386049" y="611477"/>
                  </a:moveTo>
                  <a:cubicBezTo>
                    <a:pt x="396906" y="611477"/>
                    <a:pt x="405708" y="620279"/>
                    <a:pt x="405708" y="631137"/>
                  </a:cubicBezTo>
                  <a:cubicBezTo>
                    <a:pt x="405708" y="641994"/>
                    <a:pt x="396906" y="650796"/>
                    <a:pt x="386049" y="650796"/>
                  </a:cubicBezTo>
                  <a:cubicBezTo>
                    <a:pt x="375191" y="650796"/>
                    <a:pt x="366389" y="641994"/>
                    <a:pt x="366389" y="631137"/>
                  </a:cubicBezTo>
                  <a:cubicBezTo>
                    <a:pt x="366389" y="620279"/>
                    <a:pt x="375191" y="611477"/>
                    <a:pt x="386049" y="611477"/>
                  </a:cubicBezTo>
                  <a:close/>
                  <a:moveTo>
                    <a:pt x="296266" y="611477"/>
                  </a:moveTo>
                  <a:cubicBezTo>
                    <a:pt x="307123" y="611477"/>
                    <a:pt x="315925" y="620279"/>
                    <a:pt x="315925" y="631137"/>
                  </a:cubicBezTo>
                  <a:cubicBezTo>
                    <a:pt x="315925" y="641994"/>
                    <a:pt x="307123" y="650796"/>
                    <a:pt x="296266" y="650796"/>
                  </a:cubicBezTo>
                  <a:cubicBezTo>
                    <a:pt x="285408" y="650796"/>
                    <a:pt x="276606" y="641994"/>
                    <a:pt x="276606" y="631137"/>
                  </a:cubicBezTo>
                  <a:cubicBezTo>
                    <a:pt x="276606" y="620279"/>
                    <a:pt x="285408" y="611477"/>
                    <a:pt x="296266" y="611477"/>
                  </a:cubicBezTo>
                  <a:close/>
                  <a:moveTo>
                    <a:pt x="206493" y="611477"/>
                  </a:moveTo>
                  <a:cubicBezTo>
                    <a:pt x="217350" y="611477"/>
                    <a:pt x="226152" y="620279"/>
                    <a:pt x="226152" y="631137"/>
                  </a:cubicBezTo>
                  <a:cubicBezTo>
                    <a:pt x="226152" y="641994"/>
                    <a:pt x="217350" y="650796"/>
                    <a:pt x="206493" y="650796"/>
                  </a:cubicBezTo>
                  <a:cubicBezTo>
                    <a:pt x="195635" y="650796"/>
                    <a:pt x="186833" y="641994"/>
                    <a:pt x="186833" y="631137"/>
                  </a:cubicBezTo>
                  <a:cubicBezTo>
                    <a:pt x="186833" y="620279"/>
                    <a:pt x="195635" y="611477"/>
                    <a:pt x="206493" y="611477"/>
                  </a:cubicBezTo>
                  <a:close/>
                  <a:moveTo>
                    <a:pt x="116710" y="611477"/>
                  </a:moveTo>
                  <a:cubicBezTo>
                    <a:pt x="127567" y="611477"/>
                    <a:pt x="136369" y="620279"/>
                    <a:pt x="136369" y="631137"/>
                  </a:cubicBezTo>
                  <a:cubicBezTo>
                    <a:pt x="136369" y="641994"/>
                    <a:pt x="127567" y="650796"/>
                    <a:pt x="116710" y="650796"/>
                  </a:cubicBezTo>
                  <a:cubicBezTo>
                    <a:pt x="105852" y="650796"/>
                    <a:pt x="97050" y="641994"/>
                    <a:pt x="97050" y="631137"/>
                  </a:cubicBezTo>
                  <a:cubicBezTo>
                    <a:pt x="97050" y="620279"/>
                    <a:pt x="105852" y="611477"/>
                    <a:pt x="116710" y="611477"/>
                  </a:cubicBezTo>
                  <a:close/>
                  <a:moveTo>
                    <a:pt x="26937" y="611477"/>
                  </a:moveTo>
                  <a:cubicBezTo>
                    <a:pt x="37794" y="611477"/>
                    <a:pt x="46596" y="620279"/>
                    <a:pt x="46596" y="631137"/>
                  </a:cubicBezTo>
                  <a:cubicBezTo>
                    <a:pt x="46596" y="641994"/>
                    <a:pt x="37794" y="650796"/>
                    <a:pt x="26937" y="650796"/>
                  </a:cubicBezTo>
                  <a:cubicBezTo>
                    <a:pt x="16079" y="650796"/>
                    <a:pt x="7277" y="641994"/>
                    <a:pt x="7277" y="631137"/>
                  </a:cubicBezTo>
                  <a:cubicBezTo>
                    <a:pt x="7277" y="620279"/>
                    <a:pt x="16079" y="611477"/>
                    <a:pt x="26937" y="611477"/>
                  </a:cubicBezTo>
                  <a:close/>
                  <a:moveTo>
                    <a:pt x="879815" y="567805"/>
                  </a:moveTo>
                  <a:cubicBezTo>
                    <a:pt x="890005" y="567805"/>
                    <a:pt x="898265" y="576065"/>
                    <a:pt x="898265" y="586255"/>
                  </a:cubicBezTo>
                  <a:cubicBezTo>
                    <a:pt x="898265" y="596445"/>
                    <a:pt x="890005" y="604705"/>
                    <a:pt x="879815" y="604705"/>
                  </a:cubicBezTo>
                  <a:cubicBezTo>
                    <a:pt x="869625" y="604705"/>
                    <a:pt x="861365" y="596444"/>
                    <a:pt x="861365" y="586255"/>
                  </a:cubicBezTo>
                  <a:cubicBezTo>
                    <a:pt x="861365" y="576065"/>
                    <a:pt x="869625" y="567805"/>
                    <a:pt x="879815" y="567805"/>
                  </a:cubicBezTo>
                  <a:close/>
                  <a:moveTo>
                    <a:pt x="790032" y="567805"/>
                  </a:moveTo>
                  <a:cubicBezTo>
                    <a:pt x="800222" y="567805"/>
                    <a:pt x="808482" y="576065"/>
                    <a:pt x="808482" y="586255"/>
                  </a:cubicBezTo>
                  <a:cubicBezTo>
                    <a:pt x="808482" y="596445"/>
                    <a:pt x="800222" y="604705"/>
                    <a:pt x="790032" y="604705"/>
                  </a:cubicBezTo>
                  <a:cubicBezTo>
                    <a:pt x="779842" y="604705"/>
                    <a:pt x="771582" y="596444"/>
                    <a:pt x="771582" y="586255"/>
                  </a:cubicBezTo>
                  <a:cubicBezTo>
                    <a:pt x="771582" y="576065"/>
                    <a:pt x="779842" y="567805"/>
                    <a:pt x="790032" y="567805"/>
                  </a:cubicBezTo>
                  <a:close/>
                  <a:moveTo>
                    <a:pt x="700269" y="567805"/>
                  </a:moveTo>
                  <a:cubicBezTo>
                    <a:pt x="710459" y="567805"/>
                    <a:pt x="718719" y="576065"/>
                    <a:pt x="718719" y="586255"/>
                  </a:cubicBezTo>
                  <a:cubicBezTo>
                    <a:pt x="718719" y="596445"/>
                    <a:pt x="710459" y="604705"/>
                    <a:pt x="700269" y="604705"/>
                  </a:cubicBezTo>
                  <a:cubicBezTo>
                    <a:pt x="690079" y="604705"/>
                    <a:pt x="681819" y="596444"/>
                    <a:pt x="681819" y="586255"/>
                  </a:cubicBezTo>
                  <a:cubicBezTo>
                    <a:pt x="681819" y="576065"/>
                    <a:pt x="690079" y="567805"/>
                    <a:pt x="700269" y="567805"/>
                  </a:cubicBezTo>
                  <a:close/>
                  <a:moveTo>
                    <a:pt x="610486" y="567805"/>
                  </a:moveTo>
                  <a:cubicBezTo>
                    <a:pt x="620676" y="567805"/>
                    <a:pt x="628936" y="576065"/>
                    <a:pt x="628936" y="586255"/>
                  </a:cubicBezTo>
                  <a:cubicBezTo>
                    <a:pt x="628936" y="596445"/>
                    <a:pt x="620676" y="604705"/>
                    <a:pt x="610486" y="604705"/>
                  </a:cubicBezTo>
                  <a:cubicBezTo>
                    <a:pt x="600296" y="604705"/>
                    <a:pt x="592036" y="596444"/>
                    <a:pt x="592036" y="586255"/>
                  </a:cubicBezTo>
                  <a:cubicBezTo>
                    <a:pt x="592036" y="576065"/>
                    <a:pt x="600296" y="567805"/>
                    <a:pt x="610486" y="567805"/>
                  </a:cubicBezTo>
                  <a:close/>
                  <a:moveTo>
                    <a:pt x="520703" y="567805"/>
                  </a:moveTo>
                  <a:cubicBezTo>
                    <a:pt x="530893" y="567805"/>
                    <a:pt x="539153" y="576065"/>
                    <a:pt x="539153" y="586255"/>
                  </a:cubicBezTo>
                  <a:cubicBezTo>
                    <a:pt x="539153" y="596445"/>
                    <a:pt x="530893" y="604705"/>
                    <a:pt x="520703" y="604705"/>
                  </a:cubicBezTo>
                  <a:cubicBezTo>
                    <a:pt x="510513" y="604705"/>
                    <a:pt x="502253" y="596444"/>
                    <a:pt x="502253" y="586255"/>
                  </a:cubicBezTo>
                  <a:cubicBezTo>
                    <a:pt x="502253" y="576065"/>
                    <a:pt x="510513" y="567805"/>
                    <a:pt x="520703" y="567805"/>
                  </a:cubicBezTo>
                  <a:close/>
                  <a:moveTo>
                    <a:pt x="430930" y="567805"/>
                  </a:moveTo>
                  <a:cubicBezTo>
                    <a:pt x="441120" y="567805"/>
                    <a:pt x="449380" y="576065"/>
                    <a:pt x="449380" y="586255"/>
                  </a:cubicBezTo>
                  <a:cubicBezTo>
                    <a:pt x="449380" y="596445"/>
                    <a:pt x="441120" y="604705"/>
                    <a:pt x="430930" y="604705"/>
                  </a:cubicBezTo>
                  <a:cubicBezTo>
                    <a:pt x="420740" y="604705"/>
                    <a:pt x="412480" y="596444"/>
                    <a:pt x="412480" y="586255"/>
                  </a:cubicBezTo>
                  <a:cubicBezTo>
                    <a:pt x="412480" y="576065"/>
                    <a:pt x="420740" y="567805"/>
                    <a:pt x="430930" y="567805"/>
                  </a:cubicBezTo>
                  <a:close/>
                  <a:moveTo>
                    <a:pt x="341157" y="567805"/>
                  </a:moveTo>
                  <a:cubicBezTo>
                    <a:pt x="351347" y="567805"/>
                    <a:pt x="359607" y="576065"/>
                    <a:pt x="359607" y="586255"/>
                  </a:cubicBezTo>
                  <a:cubicBezTo>
                    <a:pt x="359607" y="596445"/>
                    <a:pt x="351347" y="604705"/>
                    <a:pt x="341157" y="604705"/>
                  </a:cubicBezTo>
                  <a:cubicBezTo>
                    <a:pt x="330967" y="604705"/>
                    <a:pt x="322707" y="596444"/>
                    <a:pt x="322707" y="586255"/>
                  </a:cubicBezTo>
                  <a:cubicBezTo>
                    <a:pt x="322707" y="576065"/>
                    <a:pt x="330967" y="567805"/>
                    <a:pt x="341157" y="567805"/>
                  </a:cubicBezTo>
                  <a:close/>
                  <a:moveTo>
                    <a:pt x="251374" y="567805"/>
                  </a:moveTo>
                  <a:cubicBezTo>
                    <a:pt x="261564" y="567805"/>
                    <a:pt x="269824" y="576065"/>
                    <a:pt x="269824" y="586255"/>
                  </a:cubicBezTo>
                  <a:cubicBezTo>
                    <a:pt x="269824" y="596445"/>
                    <a:pt x="261564" y="604705"/>
                    <a:pt x="251374" y="604705"/>
                  </a:cubicBezTo>
                  <a:cubicBezTo>
                    <a:pt x="241184" y="604705"/>
                    <a:pt x="232924" y="596444"/>
                    <a:pt x="232924" y="586255"/>
                  </a:cubicBezTo>
                  <a:cubicBezTo>
                    <a:pt x="232924" y="576065"/>
                    <a:pt x="241184" y="567805"/>
                    <a:pt x="251374" y="567805"/>
                  </a:cubicBezTo>
                  <a:close/>
                  <a:moveTo>
                    <a:pt x="161601" y="567805"/>
                  </a:moveTo>
                  <a:cubicBezTo>
                    <a:pt x="171791" y="567805"/>
                    <a:pt x="180051" y="576065"/>
                    <a:pt x="180051" y="586255"/>
                  </a:cubicBezTo>
                  <a:cubicBezTo>
                    <a:pt x="180051" y="596445"/>
                    <a:pt x="171791" y="604705"/>
                    <a:pt x="161601" y="604705"/>
                  </a:cubicBezTo>
                  <a:cubicBezTo>
                    <a:pt x="151411" y="604705"/>
                    <a:pt x="143151" y="596444"/>
                    <a:pt x="143151" y="586255"/>
                  </a:cubicBezTo>
                  <a:cubicBezTo>
                    <a:pt x="143151" y="576065"/>
                    <a:pt x="151411" y="567805"/>
                    <a:pt x="161601" y="567805"/>
                  </a:cubicBezTo>
                  <a:close/>
                  <a:moveTo>
                    <a:pt x="71828" y="567805"/>
                  </a:moveTo>
                  <a:cubicBezTo>
                    <a:pt x="82018" y="567805"/>
                    <a:pt x="90278" y="576065"/>
                    <a:pt x="90278" y="586255"/>
                  </a:cubicBezTo>
                  <a:cubicBezTo>
                    <a:pt x="90278" y="596445"/>
                    <a:pt x="82018" y="604705"/>
                    <a:pt x="71828" y="604705"/>
                  </a:cubicBezTo>
                  <a:cubicBezTo>
                    <a:pt x="61638" y="604705"/>
                    <a:pt x="53378" y="596444"/>
                    <a:pt x="53378" y="586255"/>
                  </a:cubicBezTo>
                  <a:cubicBezTo>
                    <a:pt x="53378" y="576065"/>
                    <a:pt x="61638" y="567805"/>
                    <a:pt x="71828" y="567805"/>
                  </a:cubicBezTo>
                  <a:close/>
                  <a:moveTo>
                    <a:pt x="475822" y="524133"/>
                  </a:moveTo>
                  <a:cubicBezTo>
                    <a:pt x="485338" y="524133"/>
                    <a:pt x="493052" y="531847"/>
                    <a:pt x="493052" y="541364"/>
                  </a:cubicBezTo>
                  <a:cubicBezTo>
                    <a:pt x="493052" y="550880"/>
                    <a:pt x="485338" y="558594"/>
                    <a:pt x="475822" y="558594"/>
                  </a:cubicBezTo>
                  <a:cubicBezTo>
                    <a:pt x="466305" y="558594"/>
                    <a:pt x="458591" y="550880"/>
                    <a:pt x="458591" y="541364"/>
                  </a:cubicBezTo>
                  <a:cubicBezTo>
                    <a:pt x="458591" y="531847"/>
                    <a:pt x="466305" y="524133"/>
                    <a:pt x="475822" y="524133"/>
                  </a:cubicBezTo>
                  <a:close/>
                  <a:moveTo>
                    <a:pt x="26937" y="524133"/>
                  </a:moveTo>
                  <a:cubicBezTo>
                    <a:pt x="36453" y="524133"/>
                    <a:pt x="44167" y="531847"/>
                    <a:pt x="44167" y="541364"/>
                  </a:cubicBezTo>
                  <a:cubicBezTo>
                    <a:pt x="44167" y="550880"/>
                    <a:pt x="36453" y="558594"/>
                    <a:pt x="26937" y="558594"/>
                  </a:cubicBezTo>
                  <a:cubicBezTo>
                    <a:pt x="17420" y="558594"/>
                    <a:pt x="9706" y="550880"/>
                    <a:pt x="9706" y="541364"/>
                  </a:cubicBezTo>
                  <a:cubicBezTo>
                    <a:pt x="9706" y="531847"/>
                    <a:pt x="17420" y="524133"/>
                    <a:pt x="26937" y="524133"/>
                  </a:cubicBezTo>
                  <a:close/>
                  <a:moveTo>
                    <a:pt x="924706" y="524123"/>
                  </a:moveTo>
                  <a:cubicBezTo>
                    <a:pt x="934228" y="524123"/>
                    <a:pt x="941946" y="531842"/>
                    <a:pt x="941946" y="541363"/>
                  </a:cubicBezTo>
                  <a:cubicBezTo>
                    <a:pt x="941946" y="550885"/>
                    <a:pt x="934228" y="558604"/>
                    <a:pt x="924706" y="558604"/>
                  </a:cubicBezTo>
                  <a:cubicBezTo>
                    <a:pt x="915185" y="558604"/>
                    <a:pt x="907466" y="550885"/>
                    <a:pt x="907466" y="541363"/>
                  </a:cubicBezTo>
                  <a:cubicBezTo>
                    <a:pt x="907466" y="531842"/>
                    <a:pt x="915185" y="524123"/>
                    <a:pt x="924706" y="524123"/>
                  </a:cubicBezTo>
                  <a:close/>
                  <a:moveTo>
                    <a:pt x="834923" y="524123"/>
                  </a:moveTo>
                  <a:cubicBezTo>
                    <a:pt x="844445" y="524123"/>
                    <a:pt x="852164" y="531842"/>
                    <a:pt x="852164" y="541363"/>
                  </a:cubicBezTo>
                  <a:cubicBezTo>
                    <a:pt x="852164" y="550885"/>
                    <a:pt x="844445" y="558604"/>
                    <a:pt x="834923" y="558604"/>
                  </a:cubicBezTo>
                  <a:cubicBezTo>
                    <a:pt x="825402" y="558604"/>
                    <a:pt x="817683" y="550885"/>
                    <a:pt x="817683" y="541363"/>
                  </a:cubicBezTo>
                  <a:cubicBezTo>
                    <a:pt x="817683" y="531842"/>
                    <a:pt x="825402" y="524123"/>
                    <a:pt x="834923" y="524123"/>
                  </a:cubicBezTo>
                  <a:close/>
                  <a:moveTo>
                    <a:pt x="745150" y="524123"/>
                  </a:moveTo>
                  <a:cubicBezTo>
                    <a:pt x="754672" y="524123"/>
                    <a:pt x="762391" y="531842"/>
                    <a:pt x="762391" y="541363"/>
                  </a:cubicBezTo>
                  <a:cubicBezTo>
                    <a:pt x="762391" y="550885"/>
                    <a:pt x="754672" y="558604"/>
                    <a:pt x="745150" y="558604"/>
                  </a:cubicBezTo>
                  <a:cubicBezTo>
                    <a:pt x="735629" y="558604"/>
                    <a:pt x="727910" y="550885"/>
                    <a:pt x="727910" y="541363"/>
                  </a:cubicBezTo>
                  <a:cubicBezTo>
                    <a:pt x="727910" y="531842"/>
                    <a:pt x="735629" y="524123"/>
                    <a:pt x="745150" y="524123"/>
                  </a:cubicBezTo>
                  <a:close/>
                  <a:moveTo>
                    <a:pt x="655367" y="524123"/>
                  </a:moveTo>
                  <a:cubicBezTo>
                    <a:pt x="664889" y="524123"/>
                    <a:pt x="672607" y="531842"/>
                    <a:pt x="672607" y="541363"/>
                  </a:cubicBezTo>
                  <a:cubicBezTo>
                    <a:pt x="672607" y="550885"/>
                    <a:pt x="664889" y="558604"/>
                    <a:pt x="655367" y="558604"/>
                  </a:cubicBezTo>
                  <a:cubicBezTo>
                    <a:pt x="645846" y="558604"/>
                    <a:pt x="638127" y="550885"/>
                    <a:pt x="638127" y="541363"/>
                  </a:cubicBezTo>
                  <a:cubicBezTo>
                    <a:pt x="638127" y="531842"/>
                    <a:pt x="645846" y="524123"/>
                    <a:pt x="655367" y="524123"/>
                  </a:cubicBezTo>
                  <a:close/>
                  <a:moveTo>
                    <a:pt x="565594" y="524123"/>
                  </a:moveTo>
                  <a:cubicBezTo>
                    <a:pt x="575116" y="524123"/>
                    <a:pt x="582834" y="531842"/>
                    <a:pt x="582834" y="541363"/>
                  </a:cubicBezTo>
                  <a:cubicBezTo>
                    <a:pt x="582834" y="550885"/>
                    <a:pt x="575116" y="558604"/>
                    <a:pt x="565594" y="558604"/>
                  </a:cubicBezTo>
                  <a:cubicBezTo>
                    <a:pt x="556073" y="558604"/>
                    <a:pt x="548354" y="550885"/>
                    <a:pt x="548354" y="541363"/>
                  </a:cubicBezTo>
                  <a:cubicBezTo>
                    <a:pt x="548354" y="531842"/>
                    <a:pt x="556073" y="524123"/>
                    <a:pt x="565594" y="524123"/>
                  </a:cubicBezTo>
                  <a:close/>
                  <a:moveTo>
                    <a:pt x="386048" y="524123"/>
                  </a:moveTo>
                  <a:cubicBezTo>
                    <a:pt x="395570" y="524123"/>
                    <a:pt x="403289" y="531842"/>
                    <a:pt x="403289" y="541363"/>
                  </a:cubicBezTo>
                  <a:cubicBezTo>
                    <a:pt x="403289" y="550885"/>
                    <a:pt x="395570" y="558604"/>
                    <a:pt x="386048" y="558604"/>
                  </a:cubicBezTo>
                  <a:cubicBezTo>
                    <a:pt x="376527" y="558604"/>
                    <a:pt x="368808" y="550885"/>
                    <a:pt x="368808" y="541363"/>
                  </a:cubicBezTo>
                  <a:cubicBezTo>
                    <a:pt x="368808" y="531842"/>
                    <a:pt x="376527" y="524123"/>
                    <a:pt x="386048" y="524123"/>
                  </a:cubicBezTo>
                  <a:close/>
                  <a:moveTo>
                    <a:pt x="296265" y="524123"/>
                  </a:moveTo>
                  <a:cubicBezTo>
                    <a:pt x="305787" y="524123"/>
                    <a:pt x="313506" y="531842"/>
                    <a:pt x="313506" y="541363"/>
                  </a:cubicBezTo>
                  <a:cubicBezTo>
                    <a:pt x="313506" y="550885"/>
                    <a:pt x="305787" y="558604"/>
                    <a:pt x="296265" y="558604"/>
                  </a:cubicBezTo>
                  <a:cubicBezTo>
                    <a:pt x="286744" y="558604"/>
                    <a:pt x="279025" y="550885"/>
                    <a:pt x="279025" y="541363"/>
                  </a:cubicBezTo>
                  <a:cubicBezTo>
                    <a:pt x="279025" y="531842"/>
                    <a:pt x="286744" y="524123"/>
                    <a:pt x="296265" y="524123"/>
                  </a:cubicBezTo>
                  <a:close/>
                  <a:moveTo>
                    <a:pt x="206492" y="524123"/>
                  </a:moveTo>
                  <a:cubicBezTo>
                    <a:pt x="216014" y="524123"/>
                    <a:pt x="223733" y="531842"/>
                    <a:pt x="223733" y="541363"/>
                  </a:cubicBezTo>
                  <a:cubicBezTo>
                    <a:pt x="223733" y="550885"/>
                    <a:pt x="216014" y="558604"/>
                    <a:pt x="206492" y="558604"/>
                  </a:cubicBezTo>
                  <a:cubicBezTo>
                    <a:pt x="196971" y="558604"/>
                    <a:pt x="189252" y="550885"/>
                    <a:pt x="189252" y="541363"/>
                  </a:cubicBezTo>
                  <a:cubicBezTo>
                    <a:pt x="189252" y="531842"/>
                    <a:pt x="196971" y="524123"/>
                    <a:pt x="206492" y="524123"/>
                  </a:cubicBezTo>
                  <a:close/>
                  <a:moveTo>
                    <a:pt x="116710" y="524123"/>
                  </a:moveTo>
                  <a:cubicBezTo>
                    <a:pt x="126232" y="524123"/>
                    <a:pt x="133950" y="531842"/>
                    <a:pt x="133950" y="541363"/>
                  </a:cubicBezTo>
                  <a:cubicBezTo>
                    <a:pt x="133950" y="550885"/>
                    <a:pt x="126232" y="558604"/>
                    <a:pt x="116710" y="558604"/>
                  </a:cubicBezTo>
                  <a:cubicBezTo>
                    <a:pt x="107189" y="558604"/>
                    <a:pt x="99470" y="550885"/>
                    <a:pt x="99470" y="541363"/>
                  </a:cubicBezTo>
                  <a:cubicBezTo>
                    <a:pt x="99470" y="531842"/>
                    <a:pt x="107189" y="524123"/>
                    <a:pt x="116710" y="524123"/>
                  </a:cubicBezTo>
                  <a:close/>
                  <a:moveTo>
                    <a:pt x="879815" y="480460"/>
                  </a:moveTo>
                  <a:cubicBezTo>
                    <a:pt x="888663" y="480460"/>
                    <a:pt x="895836" y="487633"/>
                    <a:pt x="895836" y="496481"/>
                  </a:cubicBezTo>
                  <a:cubicBezTo>
                    <a:pt x="895836" y="505329"/>
                    <a:pt x="888663" y="512502"/>
                    <a:pt x="879815" y="512502"/>
                  </a:cubicBezTo>
                  <a:cubicBezTo>
                    <a:pt x="870967" y="512502"/>
                    <a:pt x="863794" y="505329"/>
                    <a:pt x="863794" y="496481"/>
                  </a:cubicBezTo>
                  <a:cubicBezTo>
                    <a:pt x="863794" y="487633"/>
                    <a:pt x="870967" y="480460"/>
                    <a:pt x="879815" y="480460"/>
                  </a:cubicBezTo>
                  <a:close/>
                  <a:moveTo>
                    <a:pt x="790042" y="480460"/>
                  </a:moveTo>
                  <a:cubicBezTo>
                    <a:pt x="798890" y="480460"/>
                    <a:pt x="806063" y="487633"/>
                    <a:pt x="806063" y="496481"/>
                  </a:cubicBezTo>
                  <a:cubicBezTo>
                    <a:pt x="806063" y="505329"/>
                    <a:pt x="798890" y="512502"/>
                    <a:pt x="790042" y="512502"/>
                  </a:cubicBezTo>
                  <a:cubicBezTo>
                    <a:pt x="781194" y="512502"/>
                    <a:pt x="774021" y="505329"/>
                    <a:pt x="774021" y="496481"/>
                  </a:cubicBezTo>
                  <a:cubicBezTo>
                    <a:pt x="774021" y="487633"/>
                    <a:pt x="781194" y="480460"/>
                    <a:pt x="790042" y="480460"/>
                  </a:cubicBezTo>
                  <a:close/>
                  <a:moveTo>
                    <a:pt x="700259" y="480460"/>
                  </a:moveTo>
                  <a:cubicBezTo>
                    <a:pt x="709107" y="480460"/>
                    <a:pt x="716280" y="487633"/>
                    <a:pt x="716280" y="496481"/>
                  </a:cubicBezTo>
                  <a:cubicBezTo>
                    <a:pt x="716280" y="505329"/>
                    <a:pt x="709107" y="512502"/>
                    <a:pt x="700259" y="512502"/>
                  </a:cubicBezTo>
                  <a:cubicBezTo>
                    <a:pt x="691411" y="512502"/>
                    <a:pt x="684238" y="505329"/>
                    <a:pt x="684238" y="496481"/>
                  </a:cubicBezTo>
                  <a:cubicBezTo>
                    <a:pt x="684238" y="487633"/>
                    <a:pt x="691411" y="480460"/>
                    <a:pt x="700259" y="480460"/>
                  </a:cubicBezTo>
                  <a:close/>
                  <a:moveTo>
                    <a:pt x="610486" y="480460"/>
                  </a:moveTo>
                  <a:cubicBezTo>
                    <a:pt x="619334" y="480460"/>
                    <a:pt x="626507" y="487633"/>
                    <a:pt x="626507" y="496481"/>
                  </a:cubicBezTo>
                  <a:cubicBezTo>
                    <a:pt x="626507" y="505329"/>
                    <a:pt x="619334" y="512502"/>
                    <a:pt x="610486" y="512502"/>
                  </a:cubicBezTo>
                  <a:cubicBezTo>
                    <a:pt x="601638" y="512502"/>
                    <a:pt x="594465" y="505329"/>
                    <a:pt x="594465" y="496481"/>
                  </a:cubicBezTo>
                  <a:cubicBezTo>
                    <a:pt x="594465" y="487633"/>
                    <a:pt x="601638" y="480460"/>
                    <a:pt x="610486" y="480460"/>
                  </a:cubicBezTo>
                  <a:close/>
                  <a:moveTo>
                    <a:pt x="520703" y="480460"/>
                  </a:moveTo>
                  <a:cubicBezTo>
                    <a:pt x="529551" y="480460"/>
                    <a:pt x="536724" y="487633"/>
                    <a:pt x="536724" y="496481"/>
                  </a:cubicBezTo>
                  <a:cubicBezTo>
                    <a:pt x="536724" y="505329"/>
                    <a:pt x="529551" y="512502"/>
                    <a:pt x="520703" y="512502"/>
                  </a:cubicBezTo>
                  <a:cubicBezTo>
                    <a:pt x="511855" y="512502"/>
                    <a:pt x="504682" y="505329"/>
                    <a:pt x="504682" y="496481"/>
                  </a:cubicBezTo>
                  <a:cubicBezTo>
                    <a:pt x="504682" y="487633"/>
                    <a:pt x="511855" y="480460"/>
                    <a:pt x="520703" y="480460"/>
                  </a:cubicBezTo>
                  <a:close/>
                  <a:moveTo>
                    <a:pt x="430930" y="480460"/>
                  </a:moveTo>
                  <a:cubicBezTo>
                    <a:pt x="439778" y="480460"/>
                    <a:pt x="446951" y="487633"/>
                    <a:pt x="446951" y="496481"/>
                  </a:cubicBezTo>
                  <a:cubicBezTo>
                    <a:pt x="446951" y="505329"/>
                    <a:pt x="439778" y="512502"/>
                    <a:pt x="430930" y="512502"/>
                  </a:cubicBezTo>
                  <a:cubicBezTo>
                    <a:pt x="422082" y="512502"/>
                    <a:pt x="414909" y="505329"/>
                    <a:pt x="414909" y="496481"/>
                  </a:cubicBezTo>
                  <a:cubicBezTo>
                    <a:pt x="414909" y="487633"/>
                    <a:pt x="422082" y="480460"/>
                    <a:pt x="430930" y="480460"/>
                  </a:cubicBezTo>
                  <a:close/>
                  <a:moveTo>
                    <a:pt x="161601" y="480460"/>
                  </a:moveTo>
                  <a:cubicBezTo>
                    <a:pt x="170449" y="480460"/>
                    <a:pt x="177622" y="487633"/>
                    <a:pt x="177622" y="496481"/>
                  </a:cubicBezTo>
                  <a:cubicBezTo>
                    <a:pt x="177622" y="505329"/>
                    <a:pt x="170449" y="512502"/>
                    <a:pt x="161601" y="512502"/>
                  </a:cubicBezTo>
                  <a:cubicBezTo>
                    <a:pt x="152753" y="512502"/>
                    <a:pt x="145580" y="505329"/>
                    <a:pt x="145580" y="496481"/>
                  </a:cubicBezTo>
                  <a:cubicBezTo>
                    <a:pt x="145580" y="487633"/>
                    <a:pt x="152753" y="480460"/>
                    <a:pt x="161601" y="480460"/>
                  </a:cubicBezTo>
                  <a:close/>
                  <a:moveTo>
                    <a:pt x="71828" y="480460"/>
                  </a:moveTo>
                  <a:cubicBezTo>
                    <a:pt x="80676" y="480460"/>
                    <a:pt x="87849" y="487633"/>
                    <a:pt x="87849" y="496481"/>
                  </a:cubicBezTo>
                  <a:cubicBezTo>
                    <a:pt x="87849" y="505329"/>
                    <a:pt x="80676" y="512502"/>
                    <a:pt x="71828" y="512502"/>
                  </a:cubicBezTo>
                  <a:cubicBezTo>
                    <a:pt x="62980" y="512502"/>
                    <a:pt x="55807" y="505329"/>
                    <a:pt x="55807" y="496481"/>
                  </a:cubicBezTo>
                  <a:cubicBezTo>
                    <a:pt x="55807" y="487633"/>
                    <a:pt x="62980" y="480460"/>
                    <a:pt x="71828" y="480460"/>
                  </a:cubicBezTo>
                  <a:close/>
                  <a:moveTo>
                    <a:pt x="341157" y="480451"/>
                  </a:moveTo>
                  <a:cubicBezTo>
                    <a:pt x="350010" y="480451"/>
                    <a:pt x="357187" y="487628"/>
                    <a:pt x="357187" y="496482"/>
                  </a:cubicBezTo>
                  <a:cubicBezTo>
                    <a:pt x="357187" y="505335"/>
                    <a:pt x="350010" y="512512"/>
                    <a:pt x="341157" y="512512"/>
                  </a:cubicBezTo>
                  <a:cubicBezTo>
                    <a:pt x="332303" y="512512"/>
                    <a:pt x="325126" y="505335"/>
                    <a:pt x="325126" y="496482"/>
                  </a:cubicBezTo>
                  <a:cubicBezTo>
                    <a:pt x="325126" y="487628"/>
                    <a:pt x="332303" y="480451"/>
                    <a:pt x="341157" y="480451"/>
                  </a:cubicBezTo>
                  <a:close/>
                  <a:moveTo>
                    <a:pt x="251375" y="480451"/>
                  </a:moveTo>
                  <a:cubicBezTo>
                    <a:pt x="260228" y="480451"/>
                    <a:pt x="267405" y="487628"/>
                    <a:pt x="267405" y="496482"/>
                  </a:cubicBezTo>
                  <a:cubicBezTo>
                    <a:pt x="267405" y="505335"/>
                    <a:pt x="260228" y="512512"/>
                    <a:pt x="251375" y="512512"/>
                  </a:cubicBezTo>
                  <a:cubicBezTo>
                    <a:pt x="242521" y="512512"/>
                    <a:pt x="235344" y="505335"/>
                    <a:pt x="235344" y="496482"/>
                  </a:cubicBezTo>
                  <a:cubicBezTo>
                    <a:pt x="235344" y="487628"/>
                    <a:pt x="242521" y="480451"/>
                    <a:pt x="251375" y="480451"/>
                  </a:cubicBezTo>
                  <a:close/>
                  <a:moveTo>
                    <a:pt x="924706" y="436769"/>
                  </a:moveTo>
                  <a:cubicBezTo>
                    <a:pt x="932886" y="436769"/>
                    <a:pt x="939518" y="443400"/>
                    <a:pt x="939518" y="451580"/>
                  </a:cubicBezTo>
                  <a:cubicBezTo>
                    <a:pt x="939518" y="459760"/>
                    <a:pt x="932886" y="466392"/>
                    <a:pt x="924706" y="466392"/>
                  </a:cubicBezTo>
                  <a:cubicBezTo>
                    <a:pt x="916526" y="466392"/>
                    <a:pt x="909895" y="459760"/>
                    <a:pt x="909895" y="451580"/>
                  </a:cubicBezTo>
                  <a:cubicBezTo>
                    <a:pt x="909895" y="443400"/>
                    <a:pt x="916526" y="436769"/>
                    <a:pt x="924706" y="436769"/>
                  </a:cubicBezTo>
                  <a:close/>
                  <a:moveTo>
                    <a:pt x="834923" y="436769"/>
                  </a:moveTo>
                  <a:cubicBezTo>
                    <a:pt x="843103" y="436769"/>
                    <a:pt x="849735" y="443400"/>
                    <a:pt x="849735" y="451580"/>
                  </a:cubicBezTo>
                  <a:cubicBezTo>
                    <a:pt x="849735" y="459760"/>
                    <a:pt x="843103" y="466392"/>
                    <a:pt x="834923" y="466392"/>
                  </a:cubicBezTo>
                  <a:cubicBezTo>
                    <a:pt x="826743" y="466392"/>
                    <a:pt x="820112" y="459760"/>
                    <a:pt x="820112" y="451580"/>
                  </a:cubicBezTo>
                  <a:cubicBezTo>
                    <a:pt x="820112" y="443400"/>
                    <a:pt x="826743" y="436769"/>
                    <a:pt x="834923" y="436769"/>
                  </a:cubicBezTo>
                  <a:close/>
                  <a:moveTo>
                    <a:pt x="745150" y="436769"/>
                  </a:moveTo>
                  <a:cubicBezTo>
                    <a:pt x="753330" y="436769"/>
                    <a:pt x="759962" y="443400"/>
                    <a:pt x="759962" y="451580"/>
                  </a:cubicBezTo>
                  <a:cubicBezTo>
                    <a:pt x="759962" y="459760"/>
                    <a:pt x="753330" y="466392"/>
                    <a:pt x="745150" y="466392"/>
                  </a:cubicBezTo>
                  <a:cubicBezTo>
                    <a:pt x="736970" y="466392"/>
                    <a:pt x="730339" y="459760"/>
                    <a:pt x="730339" y="451580"/>
                  </a:cubicBezTo>
                  <a:cubicBezTo>
                    <a:pt x="730339" y="443400"/>
                    <a:pt x="736970" y="436769"/>
                    <a:pt x="745150" y="436769"/>
                  </a:cubicBezTo>
                  <a:close/>
                  <a:moveTo>
                    <a:pt x="655377" y="436769"/>
                  </a:moveTo>
                  <a:cubicBezTo>
                    <a:pt x="663557" y="436769"/>
                    <a:pt x="670189" y="443400"/>
                    <a:pt x="670189" y="451580"/>
                  </a:cubicBezTo>
                  <a:cubicBezTo>
                    <a:pt x="670189" y="459760"/>
                    <a:pt x="663557" y="466392"/>
                    <a:pt x="655377" y="466392"/>
                  </a:cubicBezTo>
                  <a:cubicBezTo>
                    <a:pt x="647197" y="466392"/>
                    <a:pt x="640566" y="459760"/>
                    <a:pt x="640566" y="451580"/>
                  </a:cubicBezTo>
                  <a:cubicBezTo>
                    <a:pt x="640566" y="443400"/>
                    <a:pt x="647197" y="436769"/>
                    <a:pt x="655377" y="436769"/>
                  </a:cubicBezTo>
                  <a:close/>
                  <a:moveTo>
                    <a:pt x="565594" y="436769"/>
                  </a:moveTo>
                  <a:cubicBezTo>
                    <a:pt x="573774" y="436769"/>
                    <a:pt x="580406" y="443400"/>
                    <a:pt x="580406" y="451580"/>
                  </a:cubicBezTo>
                  <a:cubicBezTo>
                    <a:pt x="580406" y="459760"/>
                    <a:pt x="573774" y="466392"/>
                    <a:pt x="565594" y="466392"/>
                  </a:cubicBezTo>
                  <a:cubicBezTo>
                    <a:pt x="557414" y="466392"/>
                    <a:pt x="550783" y="459760"/>
                    <a:pt x="550783" y="451580"/>
                  </a:cubicBezTo>
                  <a:cubicBezTo>
                    <a:pt x="550783" y="443400"/>
                    <a:pt x="557414" y="436769"/>
                    <a:pt x="565594" y="436769"/>
                  </a:cubicBezTo>
                  <a:close/>
                  <a:moveTo>
                    <a:pt x="475821" y="436769"/>
                  </a:moveTo>
                  <a:cubicBezTo>
                    <a:pt x="484001" y="436769"/>
                    <a:pt x="490633" y="443400"/>
                    <a:pt x="490633" y="451580"/>
                  </a:cubicBezTo>
                  <a:cubicBezTo>
                    <a:pt x="490633" y="459760"/>
                    <a:pt x="484001" y="466392"/>
                    <a:pt x="475821" y="466392"/>
                  </a:cubicBezTo>
                  <a:cubicBezTo>
                    <a:pt x="467641" y="466392"/>
                    <a:pt x="461010" y="459760"/>
                    <a:pt x="461010" y="451580"/>
                  </a:cubicBezTo>
                  <a:cubicBezTo>
                    <a:pt x="461010" y="443400"/>
                    <a:pt x="467641" y="436769"/>
                    <a:pt x="475821" y="436769"/>
                  </a:cubicBezTo>
                  <a:close/>
                  <a:moveTo>
                    <a:pt x="386038" y="436769"/>
                  </a:moveTo>
                  <a:cubicBezTo>
                    <a:pt x="394218" y="436769"/>
                    <a:pt x="400850" y="443400"/>
                    <a:pt x="400850" y="451580"/>
                  </a:cubicBezTo>
                  <a:cubicBezTo>
                    <a:pt x="400850" y="459760"/>
                    <a:pt x="394218" y="466392"/>
                    <a:pt x="386038" y="466392"/>
                  </a:cubicBezTo>
                  <a:cubicBezTo>
                    <a:pt x="377858" y="466392"/>
                    <a:pt x="371227" y="459760"/>
                    <a:pt x="371227" y="451580"/>
                  </a:cubicBezTo>
                  <a:cubicBezTo>
                    <a:pt x="371227" y="443400"/>
                    <a:pt x="377858" y="436769"/>
                    <a:pt x="386038" y="436769"/>
                  </a:cubicBezTo>
                  <a:close/>
                  <a:moveTo>
                    <a:pt x="296265" y="436769"/>
                  </a:moveTo>
                  <a:cubicBezTo>
                    <a:pt x="304445" y="436769"/>
                    <a:pt x="311077" y="443400"/>
                    <a:pt x="311077" y="451580"/>
                  </a:cubicBezTo>
                  <a:cubicBezTo>
                    <a:pt x="311077" y="459760"/>
                    <a:pt x="304445" y="466392"/>
                    <a:pt x="296265" y="466392"/>
                  </a:cubicBezTo>
                  <a:cubicBezTo>
                    <a:pt x="288085" y="466392"/>
                    <a:pt x="281454" y="459760"/>
                    <a:pt x="281454" y="451580"/>
                  </a:cubicBezTo>
                  <a:cubicBezTo>
                    <a:pt x="281454" y="443400"/>
                    <a:pt x="288085" y="436769"/>
                    <a:pt x="296265" y="436769"/>
                  </a:cubicBezTo>
                  <a:close/>
                  <a:moveTo>
                    <a:pt x="206492" y="436769"/>
                  </a:moveTo>
                  <a:cubicBezTo>
                    <a:pt x="214672" y="436769"/>
                    <a:pt x="221304" y="443400"/>
                    <a:pt x="221304" y="451580"/>
                  </a:cubicBezTo>
                  <a:cubicBezTo>
                    <a:pt x="221304" y="459760"/>
                    <a:pt x="214672" y="466392"/>
                    <a:pt x="206492" y="466392"/>
                  </a:cubicBezTo>
                  <a:cubicBezTo>
                    <a:pt x="198312" y="466392"/>
                    <a:pt x="191681" y="459760"/>
                    <a:pt x="191681" y="451580"/>
                  </a:cubicBezTo>
                  <a:cubicBezTo>
                    <a:pt x="191681" y="443400"/>
                    <a:pt x="198312" y="436769"/>
                    <a:pt x="206492" y="436769"/>
                  </a:cubicBezTo>
                  <a:close/>
                  <a:moveTo>
                    <a:pt x="116709" y="436769"/>
                  </a:moveTo>
                  <a:cubicBezTo>
                    <a:pt x="124889" y="436769"/>
                    <a:pt x="131521" y="443400"/>
                    <a:pt x="131521" y="451580"/>
                  </a:cubicBezTo>
                  <a:cubicBezTo>
                    <a:pt x="131521" y="459760"/>
                    <a:pt x="124889" y="466392"/>
                    <a:pt x="116709" y="466392"/>
                  </a:cubicBezTo>
                  <a:cubicBezTo>
                    <a:pt x="108529" y="466392"/>
                    <a:pt x="101898" y="459760"/>
                    <a:pt x="101898" y="451580"/>
                  </a:cubicBezTo>
                  <a:cubicBezTo>
                    <a:pt x="101898" y="443400"/>
                    <a:pt x="108529" y="436769"/>
                    <a:pt x="116709" y="436769"/>
                  </a:cubicBezTo>
                  <a:close/>
                  <a:moveTo>
                    <a:pt x="26936" y="436769"/>
                  </a:moveTo>
                  <a:cubicBezTo>
                    <a:pt x="35116" y="436769"/>
                    <a:pt x="41748" y="443400"/>
                    <a:pt x="41748" y="451580"/>
                  </a:cubicBezTo>
                  <a:cubicBezTo>
                    <a:pt x="41748" y="459760"/>
                    <a:pt x="35116" y="466392"/>
                    <a:pt x="26936" y="466392"/>
                  </a:cubicBezTo>
                  <a:cubicBezTo>
                    <a:pt x="18756" y="466392"/>
                    <a:pt x="12125" y="459760"/>
                    <a:pt x="12125" y="451580"/>
                  </a:cubicBezTo>
                  <a:cubicBezTo>
                    <a:pt x="12125" y="443400"/>
                    <a:pt x="18756" y="436769"/>
                    <a:pt x="26936" y="436769"/>
                  </a:cubicBezTo>
                  <a:close/>
                  <a:moveTo>
                    <a:pt x="251374" y="393107"/>
                  </a:moveTo>
                  <a:cubicBezTo>
                    <a:pt x="258881" y="393107"/>
                    <a:pt x="264966" y="399192"/>
                    <a:pt x="264966" y="406699"/>
                  </a:cubicBezTo>
                  <a:cubicBezTo>
                    <a:pt x="264966" y="414206"/>
                    <a:pt x="258881" y="420291"/>
                    <a:pt x="251374" y="420291"/>
                  </a:cubicBezTo>
                  <a:cubicBezTo>
                    <a:pt x="243867" y="420291"/>
                    <a:pt x="237782" y="414206"/>
                    <a:pt x="237782" y="406699"/>
                  </a:cubicBezTo>
                  <a:cubicBezTo>
                    <a:pt x="237782" y="399192"/>
                    <a:pt x="243867" y="393107"/>
                    <a:pt x="251374" y="393107"/>
                  </a:cubicBezTo>
                  <a:close/>
                  <a:moveTo>
                    <a:pt x="879815" y="393097"/>
                  </a:moveTo>
                  <a:cubicBezTo>
                    <a:pt x="887327" y="393097"/>
                    <a:pt x="893416" y="399187"/>
                    <a:pt x="893416" y="406699"/>
                  </a:cubicBezTo>
                  <a:cubicBezTo>
                    <a:pt x="893416" y="414211"/>
                    <a:pt x="887327" y="420300"/>
                    <a:pt x="879815" y="420300"/>
                  </a:cubicBezTo>
                  <a:cubicBezTo>
                    <a:pt x="872303" y="420300"/>
                    <a:pt x="866213" y="414211"/>
                    <a:pt x="866213" y="406699"/>
                  </a:cubicBezTo>
                  <a:cubicBezTo>
                    <a:pt x="866213" y="399187"/>
                    <a:pt x="872303" y="393097"/>
                    <a:pt x="879815" y="393097"/>
                  </a:cubicBezTo>
                  <a:close/>
                  <a:moveTo>
                    <a:pt x="790042" y="393097"/>
                  </a:moveTo>
                  <a:cubicBezTo>
                    <a:pt x="797554" y="393097"/>
                    <a:pt x="803643" y="399187"/>
                    <a:pt x="803643" y="406699"/>
                  </a:cubicBezTo>
                  <a:cubicBezTo>
                    <a:pt x="803643" y="414211"/>
                    <a:pt x="797554" y="420300"/>
                    <a:pt x="790042" y="420300"/>
                  </a:cubicBezTo>
                  <a:cubicBezTo>
                    <a:pt x="782530" y="420300"/>
                    <a:pt x="776440" y="414211"/>
                    <a:pt x="776440" y="406699"/>
                  </a:cubicBezTo>
                  <a:cubicBezTo>
                    <a:pt x="776440" y="399187"/>
                    <a:pt x="782530" y="393097"/>
                    <a:pt x="790042" y="393097"/>
                  </a:cubicBezTo>
                  <a:close/>
                  <a:moveTo>
                    <a:pt x="700259" y="393097"/>
                  </a:moveTo>
                  <a:cubicBezTo>
                    <a:pt x="707771" y="393097"/>
                    <a:pt x="713860" y="399187"/>
                    <a:pt x="713860" y="406699"/>
                  </a:cubicBezTo>
                  <a:cubicBezTo>
                    <a:pt x="713860" y="414211"/>
                    <a:pt x="707771" y="420300"/>
                    <a:pt x="700259" y="420300"/>
                  </a:cubicBezTo>
                  <a:cubicBezTo>
                    <a:pt x="692747" y="420300"/>
                    <a:pt x="686657" y="414211"/>
                    <a:pt x="686657" y="406699"/>
                  </a:cubicBezTo>
                  <a:cubicBezTo>
                    <a:pt x="686657" y="399187"/>
                    <a:pt x="692747" y="393097"/>
                    <a:pt x="700259" y="393097"/>
                  </a:cubicBezTo>
                  <a:close/>
                  <a:moveTo>
                    <a:pt x="610486" y="393097"/>
                  </a:moveTo>
                  <a:cubicBezTo>
                    <a:pt x="617998" y="393097"/>
                    <a:pt x="624087" y="399187"/>
                    <a:pt x="624087" y="406699"/>
                  </a:cubicBezTo>
                  <a:cubicBezTo>
                    <a:pt x="624087" y="414211"/>
                    <a:pt x="617998" y="420300"/>
                    <a:pt x="610486" y="420300"/>
                  </a:cubicBezTo>
                  <a:cubicBezTo>
                    <a:pt x="602974" y="420300"/>
                    <a:pt x="596884" y="414211"/>
                    <a:pt x="596884" y="406699"/>
                  </a:cubicBezTo>
                  <a:cubicBezTo>
                    <a:pt x="596884" y="399187"/>
                    <a:pt x="602974" y="393097"/>
                    <a:pt x="610486" y="393097"/>
                  </a:cubicBezTo>
                  <a:close/>
                  <a:moveTo>
                    <a:pt x="520703" y="393097"/>
                  </a:moveTo>
                  <a:cubicBezTo>
                    <a:pt x="528215" y="393097"/>
                    <a:pt x="534304" y="399187"/>
                    <a:pt x="534304" y="406699"/>
                  </a:cubicBezTo>
                  <a:cubicBezTo>
                    <a:pt x="534304" y="414211"/>
                    <a:pt x="528215" y="420300"/>
                    <a:pt x="520703" y="420300"/>
                  </a:cubicBezTo>
                  <a:cubicBezTo>
                    <a:pt x="513191" y="420300"/>
                    <a:pt x="507101" y="414211"/>
                    <a:pt x="507101" y="406699"/>
                  </a:cubicBezTo>
                  <a:cubicBezTo>
                    <a:pt x="507101" y="399187"/>
                    <a:pt x="513191" y="393097"/>
                    <a:pt x="520703" y="393097"/>
                  </a:cubicBezTo>
                  <a:close/>
                  <a:moveTo>
                    <a:pt x="430930" y="393097"/>
                  </a:moveTo>
                  <a:cubicBezTo>
                    <a:pt x="438442" y="393097"/>
                    <a:pt x="444531" y="399187"/>
                    <a:pt x="444531" y="406699"/>
                  </a:cubicBezTo>
                  <a:cubicBezTo>
                    <a:pt x="444531" y="414211"/>
                    <a:pt x="438442" y="420300"/>
                    <a:pt x="430930" y="420300"/>
                  </a:cubicBezTo>
                  <a:cubicBezTo>
                    <a:pt x="423418" y="420300"/>
                    <a:pt x="417328" y="414211"/>
                    <a:pt x="417328" y="406699"/>
                  </a:cubicBezTo>
                  <a:cubicBezTo>
                    <a:pt x="417328" y="399187"/>
                    <a:pt x="423418" y="393097"/>
                    <a:pt x="430930" y="393097"/>
                  </a:cubicBezTo>
                  <a:close/>
                  <a:moveTo>
                    <a:pt x="341157" y="393097"/>
                  </a:moveTo>
                  <a:cubicBezTo>
                    <a:pt x="348669" y="393097"/>
                    <a:pt x="354758" y="399187"/>
                    <a:pt x="354758" y="406699"/>
                  </a:cubicBezTo>
                  <a:cubicBezTo>
                    <a:pt x="354758" y="414211"/>
                    <a:pt x="348669" y="420300"/>
                    <a:pt x="341157" y="420300"/>
                  </a:cubicBezTo>
                  <a:cubicBezTo>
                    <a:pt x="333645" y="420300"/>
                    <a:pt x="327555" y="414211"/>
                    <a:pt x="327555" y="406699"/>
                  </a:cubicBezTo>
                  <a:cubicBezTo>
                    <a:pt x="327555" y="399187"/>
                    <a:pt x="333645" y="393097"/>
                    <a:pt x="341157" y="393097"/>
                  </a:cubicBezTo>
                  <a:close/>
                  <a:moveTo>
                    <a:pt x="161601" y="393097"/>
                  </a:moveTo>
                  <a:cubicBezTo>
                    <a:pt x="169113" y="393097"/>
                    <a:pt x="175202" y="399187"/>
                    <a:pt x="175202" y="406699"/>
                  </a:cubicBezTo>
                  <a:cubicBezTo>
                    <a:pt x="175202" y="414211"/>
                    <a:pt x="169113" y="420300"/>
                    <a:pt x="161601" y="420300"/>
                  </a:cubicBezTo>
                  <a:cubicBezTo>
                    <a:pt x="154089" y="420300"/>
                    <a:pt x="147999" y="414211"/>
                    <a:pt x="147999" y="406699"/>
                  </a:cubicBezTo>
                  <a:cubicBezTo>
                    <a:pt x="147999" y="399187"/>
                    <a:pt x="154089" y="393097"/>
                    <a:pt x="161601" y="393097"/>
                  </a:cubicBezTo>
                  <a:close/>
                  <a:moveTo>
                    <a:pt x="71828" y="393097"/>
                  </a:moveTo>
                  <a:cubicBezTo>
                    <a:pt x="79340" y="393097"/>
                    <a:pt x="85429" y="399187"/>
                    <a:pt x="85429" y="406699"/>
                  </a:cubicBezTo>
                  <a:cubicBezTo>
                    <a:pt x="85429" y="414211"/>
                    <a:pt x="79340" y="420300"/>
                    <a:pt x="71828" y="420300"/>
                  </a:cubicBezTo>
                  <a:cubicBezTo>
                    <a:pt x="64316" y="420300"/>
                    <a:pt x="58226" y="414211"/>
                    <a:pt x="58226" y="406699"/>
                  </a:cubicBezTo>
                  <a:cubicBezTo>
                    <a:pt x="58226" y="399187"/>
                    <a:pt x="64316" y="393097"/>
                    <a:pt x="71828" y="393097"/>
                  </a:cubicBezTo>
                  <a:close/>
                  <a:moveTo>
                    <a:pt x="296266" y="349425"/>
                  </a:moveTo>
                  <a:cubicBezTo>
                    <a:pt x="303104" y="349425"/>
                    <a:pt x="308648" y="354969"/>
                    <a:pt x="308648" y="361807"/>
                  </a:cubicBezTo>
                  <a:cubicBezTo>
                    <a:pt x="308648" y="368646"/>
                    <a:pt x="303104" y="374190"/>
                    <a:pt x="296266" y="374190"/>
                  </a:cubicBezTo>
                  <a:cubicBezTo>
                    <a:pt x="289427" y="374190"/>
                    <a:pt x="283883" y="368646"/>
                    <a:pt x="283883" y="361807"/>
                  </a:cubicBezTo>
                  <a:cubicBezTo>
                    <a:pt x="283883" y="354969"/>
                    <a:pt x="289427" y="349425"/>
                    <a:pt x="296266" y="349425"/>
                  </a:cubicBezTo>
                  <a:close/>
                  <a:moveTo>
                    <a:pt x="924697" y="349415"/>
                  </a:moveTo>
                  <a:cubicBezTo>
                    <a:pt x="931541" y="349415"/>
                    <a:pt x="937089" y="354963"/>
                    <a:pt x="937089" y="361807"/>
                  </a:cubicBezTo>
                  <a:cubicBezTo>
                    <a:pt x="937089" y="368651"/>
                    <a:pt x="931541" y="374199"/>
                    <a:pt x="924697" y="374199"/>
                  </a:cubicBezTo>
                  <a:cubicBezTo>
                    <a:pt x="917853" y="374199"/>
                    <a:pt x="912305" y="368651"/>
                    <a:pt x="912305" y="361807"/>
                  </a:cubicBezTo>
                  <a:cubicBezTo>
                    <a:pt x="912305" y="354963"/>
                    <a:pt x="917853" y="349415"/>
                    <a:pt x="924697" y="349415"/>
                  </a:cubicBezTo>
                  <a:close/>
                  <a:moveTo>
                    <a:pt x="834923" y="349415"/>
                  </a:moveTo>
                  <a:cubicBezTo>
                    <a:pt x="841767" y="349415"/>
                    <a:pt x="847315" y="354963"/>
                    <a:pt x="847315" y="361807"/>
                  </a:cubicBezTo>
                  <a:cubicBezTo>
                    <a:pt x="847315" y="368651"/>
                    <a:pt x="841767" y="374199"/>
                    <a:pt x="834923" y="374199"/>
                  </a:cubicBezTo>
                  <a:cubicBezTo>
                    <a:pt x="828079" y="374199"/>
                    <a:pt x="822531" y="368651"/>
                    <a:pt x="822531" y="361807"/>
                  </a:cubicBezTo>
                  <a:cubicBezTo>
                    <a:pt x="822531" y="354963"/>
                    <a:pt x="828079" y="349415"/>
                    <a:pt x="834923" y="349415"/>
                  </a:cubicBezTo>
                  <a:close/>
                  <a:moveTo>
                    <a:pt x="745150" y="349415"/>
                  </a:moveTo>
                  <a:cubicBezTo>
                    <a:pt x="751994" y="349415"/>
                    <a:pt x="757542" y="354963"/>
                    <a:pt x="757542" y="361807"/>
                  </a:cubicBezTo>
                  <a:cubicBezTo>
                    <a:pt x="757542" y="368651"/>
                    <a:pt x="751994" y="374199"/>
                    <a:pt x="745150" y="374199"/>
                  </a:cubicBezTo>
                  <a:cubicBezTo>
                    <a:pt x="738306" y="374199"/>
                    <a:pt x="732758" y="368651"/>
                    <a:pt x="732758" y="361807"/>
                  </a:cubicBezTo>
                  <a:cubicBezTo>
                    <a:pt x="732758" y="354963"/>
                    <a:pt x="738306" y="349415"/>
                    <a:pt x="745150" y="349415"/>
                  </a:cubicBezTo>
                  <a:close/>
                  <a:moveTo>
                    <a:pt x="655368" y="349415"/>
                  </a:moveTo>
                  <a:cubicBezTo>
                    <a:pt x="662212" y="349415"/>
                    <a:pt x="667760" y="354963"/>
                    <a:pt x="667760" y="361807"/>
                  </a:cubicBezTo>
                  <a:cubicBezTo>
                    <a:pt x="667760" y="368651"/>
                    <a:pt x="662212" y="374199"/>
                    <a:pt x="655368" y="374199"/>
                  </a:cubicBezTo>
                  <a:cubicBezTo>
                    <a:pt x="648524" y="374199"/>
                    <a:pt x="642976" y="368651"/>
                    <a:pt x="642976" y="361807"/>
                  </a:cubicBezTo>
                  <a:cubicBezTo>
                    <a:pt x="642976" y="354963"/>
                    <a:pt x="648524" y="349415"/>
                    <a:pt x="655368" y="349415"/>
                  </a:cubicBezTo>
                  <a:close/>
                  <a:moveTo>
                    <a:pt x="565594" y="349415"/>
                  </a:moveTo>
                  <a:cubicBezTo>
                    <a:pt x="572438" y="349415"/>
                    <a:pt x="577986" y="354963"/>
                    <a:pt x="577986" y="361807"/>
                  </a:cubicBezTo>
                  <a:cubicBezTo>
                    <a:pt x="577986" y="368651"/>
                    <a:pt x="572438" y="374199"/>
                    <a:pt x="565594" y="374199"/>
                  </a:cubicBezTo>
                  <a:cubicBezTo>
                    <a:pt x="558750" y="374199"/>
                    <a:pt x="553202" y="368651"/>
                    <a:pt x="553202" y="361807"/>
                  </a:cubicBezTo>
                  <a:cubicBezTo>
                    <a:pt x="553202" y="354963"/>
                    <a:pt x="558750" y="349415"/>
                    <a:pt x="565594" y="349415"/>
                  </a:cubicBezTo>
                  <a:close/>
                  <a:moveTo>
                    <a:pt x="475821" y="349415"/>
                  </a:moveTo>
                  <a:cubicBezTo>
                    <a:pt x="482665" y="349415"/>
                    <a:pt x="488213" y="354963"/>
                    <a:pt x="488213" y="361807"/>
                  </a:cubicBezTo>
                  <a:cubicBezTo>
                    <a:pt x="488213" y="368651"/>
                    <a:pt x="482665" y="374199"/>
                    <a:pt x="475821" y="374199"/>
                  </a:cubicBezTo>
                  <a:cubicBezTo>
                    <a:pt x="468977" y="374199"/>
                    <a:pt x="463429" y="368651"/>
                    <a:pt x="463429" y="361807"/>
                  </a:cubicBezTo>
                  <a:cubicBezTo>
                    <a:pt x="463429" y="354963"/>
                    <a:pt x="468977" y="349415"/>
                    <a:pt x="475821" y="349415"/>
                  </a:cubicBezTo>
                  <a:close/>
                  <a:moveTo>
                    <a:pt x="386039" y="349415"/>
                  </a:moveTo>
                  <a:cubicBezTo>
                    <a:pt x="392883" y="349415"/>
                    <a:pt x="398431" y="354963"/>
                    <a:pt x="398431" y="361807"/>
                  </a:cubicBezTo>
                  <a:cubicBezTo>
                    <a:pt x="398431" y="368651"/>
                    <a:pt x="392883" y="374199"/>
                    <a:pt x="386039" y="374199"/>
                  </a:cubicBezTo>
                  <a:cubicBezTo>
                    <a:pt x="379195" y="374199"/>
                    <a:pt x="373647" y="368651"/>
                    <a:pt x="373647" y="361807"/>
                  </a:cubicBezTo>
                  <a:cubicBezTo>
                    <a:pt x="373647" y="354963"/>
                    <a:pt x="379195" y="349415"/>
                    <a:pt x="386039" y="349415"/>
                  </a:cubicBezTo>
                  <a:close/>
                  <a:moveTo>
                    <a:pt x="206492" y="349415"/>
                  </a:moveTo>
                  <a:cubicBezTo>
                    <a:pt x="213336" y="349415"/>
                    <a:pt x="218884" y="354963"/>
                    <a:pt x="218884" y="361807"/>
                  </a:cubicBezTo>
                  <a:cubicBezTo>
                    <a:pt x="218884" y="368651"/>
                    <a:pt x="213336" y="374199"/>
                    <a:pt x="206492" y="374199"/>
                  </a:cubicBezTo>
                  <a:cubicBezTo>
                    <a:pt x="199648" y="374199"/>
                    <a:pt x="194100" y="368651"/>
                    <a:pt x="194100" y="361807"/>
                  </a:cubicBezTo>
                  <a:cubicBezTo>
                    <a:pt x="194100" y="354963"/>
                    <a:pt x="199648" y="349415"/>
                    <a:pt x="206492" y="349415"/>
                  </a:cubicBezTo>
                  <a:close/>
                  <a:moveTo>
                    <a:pt x="116710" y="349415"/>
                  </a:moveTo>
                  <a:cubicBezTo>
                    <a:pt x="123554" y="349415"/>
                    <a:pt x="129102" y="354963"/>
                    <a:pt x="129102" y="361807"/>
                  </a:cubicBezTo>
                  <a:cubicBezTo>
                    <a:pt x="129102" y="368651"/>
                    <a:pt x="123554" y="374199"/>
                    <a:pt x="116710" y="374199"/>
                  </a:cubicBezTo>
                  <a:cubicBezTo>
                    <a:pt x="109866" y="374199"/>
                    <a:pt x="104318" y="368651"/>
                    <a:pt x="104318" y="361807"/>
                  </a:cubicBezTo>
                  <a:cubicBezTo>
                    <a:pt x="104318" y="354963"/>
                    <a:pt x="109866" y="349415"/>
                    <a:pt x="116710" y="349415"/>
                  </a:cubicBezTo>
                  <a:close/>
                  <a:moveTo>
                    <a:pt x="26937" y="349415"/>
                  </a:moveTo>
                  <a:cubicBezTo>
                    <a:pt x="33781" y="349415"/>
                    <a:pt x="39329" y="354963"/>
                    <a:pt x="39329" y="361807"/>
                  </a:cubicBezTo>
                  <a:cubicBezTo>
                    <a:pt x="39329" y="368651"/>
                    <a:pt x="33781" y="374199"/>
                    <a:pt x="26937" y="374199"/>
                  </a:cubicBezTo>
                  <a:cubicBezTo>
                    <a:pt x="20093" y="374199"/>
                    <a:pt x="14545" y="368651"/>
                    <a:pt x="14545" y="361807"/>
                  </a:cubicBezTo>
                  <a:cubicBezTo>
                    <a:pt x="14545" y="354963"/>
                    <a:pt x="20093" y="349415"/>
                    <a:pt x="26937" y="349415"/>
                  </a:cubicBezTo>
                  <a:close/>
                  <a:moveTo>
                    <a:pt x="520703" y="305743"/>
                  </a:moveTo>
                  <a:cubicBezTo>
                    <a:pt x="526873" y="305743"/>
                    <a:pt x="531876" y="310745"/>
                    <a:pt x="531876" y="316916"/>
                  </a:cubicBezTo>
                  <a:cubicBezTo>
                    <a:pt x="531876" y="323086"/>
                    <a:pt x="526873" y="328089"/>
                    <a:pt x="520703" y="328089"/>
                  </a:cubicBezTo>
                  <a:cubicBezTo>
                    <a:pt x="514532" y="328089"/>
                    <a:pt x="509530" y="323086"/>
                    <a:pt x="509530" y="316916"/>
                  </a:cubicBezTo>
                  <a:cubicBezTo>
                    <a:pt x="509530" y="310745"/>
                    <a:pt x="514532" y="305743"/>
                    <a:pt x="520703" y="305743"/>
                  </a:cubicBezTo>
                  <a:close/>
                  <a:moveTo>
                    <a:pt x="430930" y="305743"/>
                  </a:moveTo>
                  <a:cubicBezTo>
                    <a:pt x="437100" y="305743"/>
                    <a:pt x="442103" y="310745"/>
                    <a:pt x="442103" y="316916"/>
                  </a:cubicBezTo>
                  <a:cubicBezTo>
                    <a:pt x="442103" y="323086"/>
                    <a:pt x="437100" y="328089"/>
                    <a:pt x="430930" y="328089"/>
                  </a:cubicBezTo>
                  <a:cubicBezTo>
                    <a:pt x="424759" y="328089"/>
                    <a:pt x="419757" y="323086"/>
                    <a:pt x="419757" y="316916"/>
                  </a:cubicBezTo>
                  <a:cubicBezTo>
                    <a:pt x="419757" y="310745"/>
                    <a:pt x="424759" y="305743"/>
                    <a:pt x="430930" y="305743"/>
                  </a:cubicBezTo>
                  <a:close/>
                  <a:moveTo>
                    <a:pt x="71828" y="305743"/>
                  </a:moveTo>
                  <a:cubicBezTo>
                    <a:pt x="77998" y="305743"/>
                    <a:pt x="83001" y="310745"/>
                    <a:pt x="83001" y="316916"/>
                  </a:cubicBezTo>
                  <a:cubicBezTo>
                    <a:pt x="83001" y="323086"/>
                    <a:pt x="77998" y="328089"/>
                    <a:pt x="71828" y="328089"/>
                  </a:cubicBezTo>
                  <a:cubicBezTo>
                    <a:pt x="65657" y="328089"/>
                    <a:pt x="60655" y="323086"/>
                    <a:pt x="60655" y="316916"/>
                  </a:cubicBezTo>
                  <a:cubicBezTo>
                    <a:pt x="60655" y="310745"/>
                    <a:pt x="65657" y="305743"/>
                    <a:pt x="71828" y="305743"/>
                  </a:cubicBezTo>
                  <a:close/>
                  <a:moveTo>
                    <a:pt x="879814" y="305734"/>
                  </a:moveTo>
                  <a:cubicBezTo>
                    <a:pt x="885990" y="305734"/>
                    <a:pt x="890997" y="310741"/>
                    <a:pt x="890997" y="316916"/>
                  </a:cubicBezTo>
                  <a:cubicBezTo>
                    <a:pt x="890997" y="323092"/>
                    <a:pt x="885990" y="328099"/>
                    <a:pt x="879814" y="328099"/>
                  </a:cubicBezTo>
                  <a:cubicBezTo>
                    <a:pt x="873638" y="328099"/>
                    <a:pt x="868632" y="323092"/>
                    <a:pt x="868632" y="316916"/>
                  </a:cubicBezTo>
                  <a:cubicBezTo>
                    <a:pt x="868632" y="310741"/>
                    <a:pt x="873638" y="305734"/>
                    <a:pt x="879814" y="305734"/>
                  </a:cubicBezTo>
                  <a:close/>
                  <a:moveTo>
                    <a:pt x="790041" y="305734"/>
                  </a:moveTo>
                  <a:cubicBezTo>
                    <a:pt x="796217" y="305734"/>
                    <a:pt x="801224" y="310741"/>
                    <a:pt x="801224" y="316916"/>
                  </a:cubicBezTo>
                  <a:cubicBezTo>
                    <a:pt x="801224" y="323092"/>
                    <a:pt x="796217" y="328099"/>
                    <a:pt x="790041" y="328099"/>
                  </a:cubicBezTo>
                  <a:cubicBezTo>
                    <a:pt x="783865" y="328099"/>
                    <a:pt x="778859" y="323092"/>
                    <a:pt x="778859" y="316916"/>
                  </a:cubicBezTo>
                  <a:cubicBezTo>
                    <a:pt x="778859" y="310741"/>
                    <a:pt x="783865" y="305734"/>
                    <a:pt x="790041" y="305734"/>
                  </a:cubicBezTo>
                  <a:close/>
                  <a:moveTo>
                    <a:pt x="700259" y="305734"/>
                  </a:moveTo>
                  <a:cubicBezTo>
                    <a:pt x="706435" y="305734"/>
                    <a:pt x="711442" y="310741"/>
                    <a:pt x="711442" y="316916"/>
                  </a:cubicBezTo>
                  <a:cubicBezTo>
                    <a:pt x="711442" y="323092"/>
                    <a:pt x="706435" y="328099"/>
                    <a:pt x="700259" y="328099"/>
                  </a:cubicBezTo>
                  <a:cubicBezTo>
                    <a:pt x="694083" y="328099"/>
                    <a:pt x="689077" y="323092"/>
                    <a:pt x="689077" y="316916"/>
                  </a:cubicBezTo>
                  <a:cubicBezTo>
                    <a:pt x="689077" y="310741"/>
                    <a:pt x="694083" y="305734"/>
                    <a:pt x="700259" y="305734"/>
                  </a:cubicBezTo>
                  <a:close/>
                  <a:moveTo>
                    <a:pt x="610485" y="305734"/>
                  </a:moveTo>
                  <a:cubicBezTo>
                    <a:pt x="616661" y="305734"/>
                    <a:pt x="621668" y="310741"/>
                    <a:pt x="621668" y="316916"/>
                  </a:cubicBezTo>
                  <a:cubicBezTo>
                    <a:pt x="621668" y="323092"/>
                    <a:pt x="616661" y="328099"/>
                    <a:pt x="610485" y="328099"/>
                  </a:cubicBezTo>
                  <a:cubicBezTo>
                    <a:pt x="604309" y="328099"/>
                    <a:pt x="599303" y="323092"/>
                    <a:pt x="599303" y="316916"/>
                  </a:cubicBezTo>
                  <a:cubicBezTo>
                    <a:pt x="599303" y="310741"/>
                    <a:pt x="604309" y="305734"/>
                    <a:pt x="610485" y="305734"/>
                  </a:cubicBezTo>
                  <a:close/>
                  <a:moveTo>
                    <a:pt x="341157" y="305734"/>
                  </a:moveTo>
                  <a:cubicBezTo>
                    <a:pt x="347333" y="305734"/>
                    <a:pt x="352340" y="310741"/>
                    <a:pt x="352340" y="316916"/>
                  </a:cubicBezTo>
                  <a:cubicBezTo>
                    <a:pt x="352340" y="323092"/>
                    <a:pt x="347333" y="328099"/>
                    <a:pt x="341157" y="328099"/>
                  </a:cubicBezTo>
                  <a:cubicBezTo>
                    <a:pt x="334982" y="328099"/>
                    <a:pt x="329975" y="323092"/>
                    <a:pt x="329975" y="316916"/>
                  </a:cubicBezTo>
                  <a:cubicBezTo>
                    <a:pt x="329975" y="310741"/>
                    <a:pt x="334982" y="305734"/>
                    <a:pt x="341157" y="305734"/>
                  </a:cubicBezTo>
                  <a:close/>
                  <a:moveTo>
                    <a:pt x="251374" y="305734"/>
                  </a:moveTo>
                  <a:cubicBezTo>
                    <a:pt x="257550" y="305734"/>
                    <a:pt x="262557" y="310741"/>
                    <a:pt x="262557" y="316916"/>
                  </a:cubicBezTo>
                  <a:cubicBezTo>
                    <a:pt x="262557" y="323092"/>
                    <a:pt x="257550" y="328099"/>
                    <a:pt x="251374" y="328099"/>
                  </a:cubicBezTo>
                  <a:cubicBezTo>
                    <a:pt x="245199" y="328099"/>
                    <a:pt x="240192" y="323092"/>
                    <a:pt x="240192" y="316916"/>
                  </a:cubicBezTo>
                  <a:cubicBezTo>
                    <a:pt x="240192" y="310741"/>
                    <a:pt x="245199" y="305734"/>
                    <a:pt x="251374" y="305734"/>
                  </a:cubicBezTo>
                  <a:close/>
                  <a:moveTo>
                    <a:pt x="161601" y="305734"/>
                  </a:moveTo>
                  <a:cubicBezTo>
                    <a:pt x="167777" y="305734"/>
                    <a:pt x="172784" y="310741"/>
                    <a:pt x="172784" y="316916"/>
                  </a:cubicBezTo>
                  <a:cubicBezTo>
                    <a:pt x="172784" y="323092"/>
                    <a:pt x="167777" y="328099"/>
                    <a:pt x="161601" y="328099"/>
                  </a:cubicBezTo>
                  <a:cubicBezTo>
                    <a:pt x="155426" y="328099"/>
                    <a:pt x="150419" y="323092"/>
                    <a:pt x="150419" y="316916"/>
                  </a:cubicBezTo>
                  <a:cubicBezTo>
                    <a:pt x="150419" y="310741"/>
                    <a:pt x="155426" y="305734"/>
                    <a:pt x="161601" y="305734"/>
                  </a:cubicBezTo>
                  <a:close/>
                  <a:moveTo>
                    <a:pt x="924696" y="262071"/>
                  </a:moveTo>
                  <a:cubicBezTo>
                    <a:pt x="930199" y="262071"/>
                    <a:pt x="934659" y="266532"/>
                    <a:pt x="934659" y="272034"/>
                  </a:cubicBezTo>
                  <a:cubicBezTo>
                    <a:pt x="934659" y="277537"/>
                    <a:pt x="930199" y="281997"/>
                    <a:pt x="924696" y="281997"/>
                  </a:cubicBezTo>
                  <a:cubicBezTo>
                    <a:pt x="919194" y="281997"/>
                    <a:pt x="914733" y="277537"/>
                    <a:pt x="914733" y="272034"/>
                  </a:cubicBezTo>
                  <a:cubicBezTo>
                    <a:pt x="914733" y="266532"/>
                    <a:pt x="919194" y="262071"/>
                    <a:pt x="924696" y="262071"/>
                  </a:cubicBezTo>
                  <a:close/>
                  <a:moveTo>
                    <a:pt x="834923" y="262071"/>
                  </a:moveTo>
                  <a:cubicBezTo>
                    <a:pt x="840426" y="262071"/>
                    <a:pt x="844886" y="266532"/>
                    <a:pt x="844886" y="272034"/>
                  </a:cubicBezTo>
                  <a:cubicBezTo>
                    <a:pt x="844886" y="277537"/>
                    <a:pt x="840426" y="281997"/>
                    <a:pt x="834923" y="281997"/>
                  </a:cubicBezTo>
                  <a:cubicBezTo>
                    <a:pt x="829421" y="281997"/>
                    <a:pt x="824960" y="277537"/>
                    <a:pt x="824960" y="272034"/>
                  </a:cubicBezTo>
                  <a:cubicBezTo>
                    <a:pt x="824960" y="266532"/>
                    <a:pt x="829421" y="262071"/>
                    <a:pt x="834923" y="262071"/>
                  </a:cubicBezTo>
                  <a:close/>
                  <a:moveTo>
                    <a:pt x="745150" y="262071"/>
                  </a:moveTo>
                  <a:cubicBezTo>
                    <a:pt x="750653" y="262071"/>
                    <a:pt x="755113" y="266532"/>
                    <a:pt x="755113" y="272034"/>
                  </a:cubicBezTo>
                  <a:cubicBezTo>
                    <a:pt x="755113" y="277537"/>
                    <a:pt x="750653" y="281997"/>
                    <a:pt x="745150" y="281997"/>
                  </a:cubicBezTo>
                  <a:cubicBezTo>
                    <a:pt x="739648" y="281997"/>
                    <a:pt x="735187" y="277537"/>
                    <a:pt x="735187" y="272034"/>
                  </a:cubicBezTo>
                  <a:cubicBezTo>
                    <a:pt x="735187" y="266532"/>
                    <a:pt x="739648" y="262071"/>
                    <a:pt x="745150" y="262071"/>
                  </a:cubicBezTo>
                  <a:close/>
                  <a:moveTo>
                    <a:pt x="655367" y="262071"/>
                  </a:moveTo>
                  <a:cubicBezTo>
                    <a:pt x="660870" y="262071"/>
                    <a:pt x="665330" y="266532"/>
                    <a:pt x="665330" y="272034"/>
                  </a:cubicBezTo>
                  <a:cubicBezTo>
                    <a:pt x="665330" y="277537"/>
                    <a:pt x="660870" y="281997"/>
                    <a:pt x="655367" y="281997"/>
                  </a:cubicBezTo>
                  <a:cubicBezTo>
                    <a:pt x="649865" y="281997"/>
                    <a:pt x="645404" y="277537"/>
                    <a:pt x="645404" y="272034"/>
                  </a:cubicBezTo>
                  <a:cubicBezTo>
                    <a:pt x="645404" y="266532"/>
                    <a:pt x="649865" y="262071"/>
                    <a:pt x="655367" y="262071"/>
                  </a:cubicBezTo>
                  <a:close/>
                  <a:moveTo>
                    <a:pt x="565594" y="262071"/>
                  </a:moveTo>
                  <a:cubicBezTo>
                    <a:pt x="571097" y="262071"/>
                    <a:pt x="575557" y="266532"/>
                    <a:pt x="575557" y="272034"/>
                  </a:cubicBezTo>
                  <a:cubicBezTo>
                    <a:pt x="575557" y="277537"/>
                    <a:pt x="571097" y="281997"/>
                    <a:pt x="565594" y="281997"/>
                  </a:cubicBezTo>
                  <a:cubicBezTo>
                    <a:pt x="560092" y="281997"/>
                    <a:pt x="555631" y="277537"/>
                    <a:pt x="555631" y="272034"/>
                  </a:cubicBezTo>
                  <a:cubicBezTo>
                    <a:pt x="555631" y="266532"/>
                    <a:pt x="560092" y="262071"/>
                    <a:pt x="565594" y="262071"/>
                  </a:cubicBezTo>
                  <a:close/>
                  <a:moveTo>
                    <a:pt x="475821" y="262071"/>
                  </a:moveTo>
                  <a:cubicBezTo>
                    <a:pt x="481324" y="262071"/>
                    <a:pt x="485784" y="266532"/>
                    <a:pt x="485784" y="272034"/>
                  </a:cubicBezTo>
                  <a:cubicBezTo>
                    <a:pt x="485784" y="277537"/>
                    <a:pt x="481324" y="281997"/>
                    <a:pt x="475821" y="281997"/>
                  </a:cubicBezTo>
                  <a:cubicBezTo>
                    <a:pt x="470319" y="281997"/>
                    <a:pt x="465858" y="277537"/>
                    <a:pt x="465858" y="272034"/>
                  </a:cubicBezTo>
                  <a:cubicBezTo>
                    <a:pt x="465858" y="266532"/>
                    <a:pt x="470319" y="262071"/>
                    <a:pt x="475821" y="262071"/>
                  </a:cubicBezTo>
                  <a:close/>
                  <a:moveTo>
                    <a:pt x="386048" y="262071"/>
                  </a:moveTo>
                  <a:cubicBezTo>
                    <a:pt x="391551" y="262071"/>
                    <a:pt x="396011" y="266532"/>
                    <a:pt x="396011" y="272034"/>
                  </a:cubicBezTo>
                  <a:cubicBezTo>
                    <a:pt x="396011" y="277537"/>
                    <a:pt x="391551" y="281997"/>
                    <a:pt x="386048" y="281997"/>
                  </a:cubicBezTo>
                  <a:cubicBezTo>
                    <a:pt x="380546" y="281997"/>
                    <a:pt x="376085" y="277537"/>
                    <a:pt x="376085" y="272034"/>
                  </a:cubicBezTo>
                  <a:cubicBezTo>
                    <a:pt x="376085" y="266532"/>
                    <a:pt x="380546" y="262071"/>
                    <a:pt x="386048" y="262071"/>
                  </a:cubicBezTo>
                  <a:close/>
                  <a:moveTo>
                    <a:pt x="206483" y="262071"/>
                  </a:moveTo>
                  <a:cubicBezTo>
                    <a:pt x="211986" y="262071"/>
                    <a:pt x="216446" y="266532"/>
                    <a:pt x="216446" y="272034"/>
                  </a:cubicBezTo>
                  <a:cubicBezTo>
                    <a:pt x="216446" y="277537"/>
                    <a:pt x="211986" y="281997"/>
                    <a:pt x="206483" y="281997"/>
                  </a:cubicBezTo>
                  <a:cubicBezTo>
                    <a:pt x="200981" y="281997"/>
                    <a:pt x="196520" y="277537"/>
                    <a:pt x="196520" y="272034"/>
                  </a:cubicBezTo>
                  <a:cubicBezTo>
                    <a:pt x="196520" y="266532"/>
                    <a:pt x="200981" y="262071"/>
                    <a:pt x="206483" y="262071"/>
                  </a:cubicBezTo>
                  <a:close/>
                  <a:moveTo>
                    <a:pt x="116710" y="262071"/>
                  </a:moveTo>
                  <a:cubicBezTo>
                    <a:pt x="122213" y="262071"/>
                    <a:pt x="126673" y="266532"/>
                    <a:pt x="126673" y="272034"/>
                  </a:cubicBezTo>
                  <a:cubicBezTo>
                    <a:pt x="126673" y="277537"/>
                    <a:pt x="122213" y="281997"/>
                    <a:pt x="116710" y="281997"/>
                  </a:cubicBezTo>
                  <a:cubicBezTo>
                    <a:pt x="111208" y="281997"/>
                    <a:pt x="106747" y="277537"/>
                    <a:pt x="106747" y="272034"/>
                  </a:cubicBezTo>
                  <a:cubicBezTo>
                    <a:pt x="106747" y="266532"/>
                    <a:pt x="111208" y="262071"/>
                    <a:pt x="116710" y="262071"/>
                  </a:cubicBezTo>
                  <a:close/>
                  <a:moveTo>
                    <a:pt x="26937" y="262071"/>
                  </a:moveTo>
                  <a:cubicBezTo>
                    <a:pt x="32440" y="262071"/>
                    <a:pt x="36900" y="266532"/>
                    <a:pt x="36900" y="272034"/>
                  </a:cubicBezTo>
                  <a:cubicBezTo>
                    <a:pt x="36900" y="277537"/>
                    <a:pt x="32440" y="281997"/>
                    <a:pt x="26937" y="281997"/>
                  </a:cubicBezTo>
                  <a:cubicBezTo>
                    <a:pt x="21435" y="281997"/>
                    <a:pt x="16974" y="277537"/>
                    <a:pt x="16974" y="272034"/>
                  </a:cubicBezTo>
                  <a:cubicBezTo>
                    <a:pt x="16974" y="266532"/>
                    <a:pt x="21435" y="262071"/>
                    <a:pt x="26937" y="262071"/>
                  </a:cubicBezTo>
                  <a:close/>
                  <a:moveTo>
                    <a:pt x="296266" y="262062"/>
                  </a:moveTo>
                  <a:cubicBezTo>
                    <a:pt x="301773" y="262062"/>
                    <a:pt x="306238" y="266527"/>
                    <a:pt x="306238" y="272035"/>
                  </a:cubicBezTo>
                  <a:cubicBezTo>
                    <a:pt x="306238" y="277542"/>
                    <a:pt x="301773" y="282007"/>
                    <a:pt x="296266" y="282007"/>
                  </a:cubicBezTo>
                  <a:cubicBezTo>
                    <a:pt x="290758" y="282007"/>
                    <a:pt x="286293" y="277542"/>
                    <a:pt x="286293" y="272035"/>
                  </a:cubicBezTo>
                  <a:cubicBezTo>
                    <a:pt x="286293" y="266527"/>
                    <a:pt x="290758" y="262062"/>
                    <a:pt x="296266" y="262062"/>
                  </a:cubicBezTo>
                  <a:close/>
                  <a:moveTo>
                    <a:pt x="879815" y="218390"/>
                  </a:moveTo>
                  <a:cubicBezTo>
                    <a:pt x="884649" y="218390"/>
                    <a:pt x="888568" y="222309"/>
                    <a:pt x="888568" y="227143"/>
                  </a:cubicBezTo>
                  <a:cubicBezTo>
                    <a:pt x="888568" y="231978"/>
                    <a:pt x="884649" y="235897"/>
                    <a:pt x="879815" y="235897"/>
                  </a:cubicBezTo>
                  <a:cubicBezTo>
                    <a:pt x="874980" y="235897"/>
                    <a:pt x="871061" y="231978"/>
                    <a:pt x="871061" y="227143"/>
                  </a:cubicBezTo>
                  <a:cubicBezTo>
                    <a:pt x="871061" y="222309"/>
                    <a:pt x="874980" y="218390"/>
                    <a:pt x="879815" y="218390"/>
                  </a:cubicBezTo>
                  <a:close/>
                  <a:moveTo>
                    <a:pt x="790032" y="218390"/>
                  </a:moveTo>
                  <a:cubicBezTo>
                    <a:pt x="794867" y="218390"/>
                    <a:pt x="798786" y="222309"/>
                    <a:pt x="798786" y="227143"/>
                  </a:cubicBezTo>
                  <a:cubicBezTo>
                    <a:pt x="798786" y="231978"/>
                    <a:pt x="794867" y="235897"/>
                    <a:pt x="790032" y="235897"/>
                  </a:cubicBezTo>
                  <a:cubicBezTo>
                    <a:pt x="785198" y="235897"/>
                    <a:pt x="781279" y="231978"/>
                    <a:pt x="781279" y="227143"/>
                  </a:cubicBezTo>
                  <a:cubicBezTo>
                    <a:pt x="781279" y="222309"/>
                    <a:pt x="785198" y="218390"/>
                    <a:pt x="790032" y="218390"/>
                  </a:cubicBezTo>
                  <a:close/>
                  <a:moveTo>
                    <a:pt x="700258" y="218390"/>
                  </a:moveTo>
                  <a:cubicBezTo>
                    <a:pt x="705093" y="218390"/>
                    <a:pt x="709012" y="222309"/>
                    <a:pt x="709012" y="227143"/>
                  </a:cubicBezTo>
                  <a:cubicBezTo>
                    <a:pt x="709012" y="231978"/>
                    <a:pt x="705093" y="235897"/>
                    <a:pt x="700258" y="235897"/>
                  </a:cubicBezTo>
                  <a:cubicBezTo>
                    <a:pt x="695424" y="235897"/>
                    <a:pt x="691505" y="231978"/>
                    <a:pt x="691505" y="227143"/>
                  </a:cubicBezTo>
                  <a:cubicBezTo>
                    <a:pt x="691505" y="222309"/>
                    <a:pt x="695424" y="218390"/>
                    <a:pt x="700258" y="218390"/>
                  </a:cubicBezTo>
                  <a:close/>
                  <a:moveTo>
                    <a:pt x="610485" y="218390"/>
                  </a:moveTo>
                  <a:cubicBezTo>
                    <a:pt x="615320" y="218390"/>
                    <a:pt x="619239" y="222309"/>
                    <a:pt x="619239" y="227143"/>
                  </a:cubicBezTo>
                  <a:cubicBezTo>
                    <a:pt x="619239" y="231978"/>
                    <a:pt x="615320" y="235897"/>
                    <a:pt x="610485" y="235897"/>
                  </a:cubicBezTo>
                  <a:cubicBezTo>
                    <a:pt x="605651" y="235897"/>
                    <a:pt x="601732" y="231978"/>
                    <a:pt x="601732" y="227143"/>
                  </a:cubicBezTo>
                  <a:cubicBezTo>
                    <a:pt x="601732" y="222309"/>
                    <a:pt x="605651" y="218390"/>
                    <a:pt x="610485" y="218390"/>
                  </a:cubicBezTo>
                  <a:close/>
                  <a:moveTo>
                    <a:pt x="520713" y="218390"/>
                  </a:moveTo>
                  <a:cubicBezTo>
                    <a:pt x="525547" y="218390"/>
                    <a:pt x="529466" y="222309"/>
                    <a:pt x="529466" y="227143"/>
                  </a:cubicBezTo>
                  <a:cubicBezTo>
                    <a:pt x="529466" y="231978"/>
                    <a:pt x="525547" y="235897"/>
                    <a:pt x="520713" y="235897"/>
                  </a:cubicBezTo>
                  <a:cubicBezTo>
                    <a:pt x="515878" y="235897"/>
                    <a:pt x="511959" y="231978"/>
                    <a:pt x="511959" y="227143"/>
                  </a:cubicBezTo>
                  <a:cubicBezTo>
                    <a:pt x="511959" y="222309"/>
                    <a:pt x="515878" y="218390"/>
                    <a:pt x="520713" y="218390"/>
                  </a:cubicBezTo>
                  <a:close/>
                  <a:moveTo>
                    <a:pt x="430930" y="218390"/>
                  </a:moveTo>
                  <a:cubicBezTo>
                    <a:pt x="435765" y="218390"/>
                    <a:pt x="439684" y="222309"/>
                    <a:pt x="439684" y="227143"/>
                  </a:cubicBezTo>
                  <a:cubicBezTo>
                    <a:pt x="439684" y="231978"/>
                    <a:pt x="435765" y="235897"/>
                    <a:pt x="430930" y="235897"/>
                  </a:cubicBezTo>
                  <a:cubicBezTo>
                    <a:pt x="426096" y="235897"/>
                    <a:pt x="422177" y="231978"/>
                    <a:pt x="422177" y="227143"/>
                  </a:cubicBezTo>
                  <a:cubicBezTo>
                    <a:pt x="422177" y="222309"/>
                    <a:pt x="426096" y="218390"/>
                    <a:pt x="430930" y="218390"/>
                  </a:cubicBezTo>
                  <a:close/>
                  <a:moveTo>
                    <a:pt x="341156" y="218390"/>
                  </a:moveTo>
                  <a:cubicBezTo>
                    <a:pt x="345991" y="218390"/>
                    <a:pt x="349910" y="222309"/>
                    <a:pt x="349910" y="227143"/>
                  </a:cubicBezTo>
                  <a:cubicBezTo>
                    <a:pt x="349910" y="231978"/>
                    <a:pt x="345991" y="235897"/>
                    <a:pt x="341156" y="235897"/>
                  </a:cubicBezTo>
                  <a:cubicBezTo>
                    <a:pt x="336322" y="235897"/>
                    <a:pt x="332403" y="231978"/>
                    <a:pt x="332403" y="227143"/>
                  </a:cubicBezTo>
                  <a:cubicBezTo>
                    <a:pt x="332403" y="222309"/>
                    <a:pt x="336322" y="218390"/>
                    <a:pt x="341156" y="218390"/>
                  </a:cubicBezTo>
                  <a:close/>
                  <a:moveTo>
                    <a:pt x="251374" y="218390"/>
                  </a:moveTo>
                  <a:cubicBezTo>
                    <a:pt x="256209" y="218390"/>
                    <a:pt x="260128" y="222309"/>
                    <a:pt x="260128" y="227143"/>
                  </a:cubicBezTo>
                  <a:cubicBezTo>
                    <a:pt x="260128" y="231978"/>
                    <a:pt x="256209" y="235897"/>
                    <a:pt x="251374" y="235897"/>
                  </a:cubicBezTo>
                  <a:cubicBezTo>
                    <a:pt x="246540" y="235897"/>
                    <a:pt x="242621" y="231978"/>
                    <a:pt x="242621" y="227143"/>
                  </a:cubicBezTo>
                  <a:cubicBezTo>
                    <a:pt x="242621" y="222309"/>
                    <a:pt x="246540" y="218390"/>
                    <a:pt x="251374" y="218390"/>
                  </a:cubicBezTo>
                  <a:close/>
                  <a:moveTo>
                    <a:pt x="161601" y="218390"/>
                  </a:moveTo>
                  <a:cubicBezTo>
                    <a:pt x="166436" y="218390"/>
                    <a:pt x="170355" y="222309"/>
                    <a:pt x="170355" y="227143"/>
                  </a:cubicBezTo>
                  <a:cubicBezTo>
                    <a:pt x="170355" y="231978"/>
                    <a:pt x="166436" y="235897"/>
                    <a:pt x="161601" y="235897"/>
                  </a:cubicBezTo>
                  <a:cubicBezTo>
                    <a:pt x="156767" y="235897"/>
                    <a:pt x="152848" y="231978"/>
                    <a:pt x="152848" y="227143"/>
                  </a:cubicBezTo>
                  <a:cubicBezTo>
                    <a:pt x="152848" y="222309"/>
                    <a:pt x="156767" y="218390"/>
                    <a:pt x="161601" y="218390"/>
                  </a:cubicBezTo>
                  <a:close/>
                  <a:moveTo>
                    <a:pt x="71828" y="218390"/>
                  </a:moveTo>
                  <a:cubicBezTo>
                    <a:pt x="76663" y="218390"/>
                    <a:pt x="80582" y="222309"/>
                    <a:pt x="80582" y="227143"/>
                  </a:cubicBezTo>
                  <a:cubicBezTo>
                    <a:pt x="80582" y="231978"/>
                    <a:pt x="76663" y="235897"/>
                    <a:pt x="71828" y="235897"/>
                  </a:cubicBezTo>
                  <a:cubicBezTo>
                    <a:pt x="66994" y="235897"/>
                    <a:pt x="63075" y="231978"/>
                    <a:pt x="63075" y="227143"/>
                  </a:cubicBezTo>
                  <a:cubicBezTo>
                    <a:pt x="63075" y="222309"/>
                    <a:pt x="66994" y="218390"/>
                    <a:pt x="71828" y="218390"/>
                  </a:cubicBezTo>
                  <a:close/>
                  <a:moveTo>
                    <a:pt x="924706" y="174717"/>
                  </a:moveTo>
                  <a:cubicBezTo>
                    <a:pt x="928872" y="174717"/>
                    <a:pt x="932250" y="178094"/>
                    <a:pt x="932250" y="182261"/>
                  </a:cubicBezTo>
                  <a:cubicBezTo>
                    <a:pt x="932250" y="186427"/>
                    <a:pt x="928872" y="189805"/>
                    <a:pt x="924706" y="189805"/>
                  </a:cubicBezTo>
                  <a:cubicBezTo>
                    <a:pt x="920539" y="189805"/>
                    <a:pt x="917162" y="186427"/>
                    <a:pt x="917162" y="182261"/>
                  </a:cubicBezTo>
                  <a:cubicBezTo>
                    <a:pt x="917162" y="178094"/>
                    <a:pt x="920539" y="174717"/>
                    <a:pt x="924706" y="174717"/>
                  </a:cubicBezTo>
                  <a:close/>
                  <a:moveTo>
                    <a:pt x="834924" y="174717"/>
                  </a:moveTo>
                  <a:cubicBezTo>
                    <a:pt x="839090" y="174717"/>
                    <a:pt x="842468" y="178094"/>
                    <a:pt x="842468" y="182261"/>
                  </a:cubicBezTo>
                  <a:cubicBezTo>
                    <a:pt x="842468" y="186427"/>
                    <a:pt x="839090" y="189805"/>
                    <a:pt x="834924" y="189805"/>
                  </a:cubicBezTo>
                  <a:cubicBezTo>
                    <a:pt x="830757" y="189805"/>
                    <a:pt x="827380" y="186427"/>
                    <a:pt x="827380" y="182261"/>
                  </a:cubicBezTo>
                  <a:cubicBezTo>
                    <a:pt x="827380" y="178094"/>
                    <a:pt x="830757" y="174717"/>
                    <a:pt x="834924" y="174717"/>
                  </a:cubicBezTo>
                  <a:close/>
                  <a:moveTo>
                    <a:pt x="745141" y="174717"/>
                  </a:moveTo>
                  <a:cubicBezTo>
                    <a:pt x="749307" y="174717"/>
                    <a:pt x="752685" y="178094"/>
                    <a:pt x="752685" y="182261"/>
                  </a:cubicBezTo>
                  <a:cubicBezTo>
                    <a:pt x="752685" y="186427"/>
                    <a:pt x="749307" y="189805"/>
                    <a:pt x="745141" y="189805"/>
                  </a:cubicBezTo>
                  <a:cubicBezTo>
                    <a:pt x="740975" y="189805"/>
                    <a:pt x="737597" y="186427"/>
                    <a:pt x="737597" y="182261"/>
                  </a:cubicBezTo>
                  <a:cubicBezTo>
                    <a:pt x="737597" y="178094"/>
                    <a:pt x="740975" y="174717"/>
                    <a:pt x="745141" y="174717"/>
                  </a:cubicBezTo>
                  <a:close/>
                  <a:moveTo>
                    <a:pt x="655368" y="174717"/>
                  </a:moveTo>
                  <a:cubicBezTo>
                    <a:pt x="659534" y="174717"/>
                    <a:pt x="662912" y="178094"/>
                    <a:pt x="662912" y="182261"/>
                  </a:cubicBezTo>
                  <a:cubicBezTo>
                    <a:pt x="662912" y="186427"/>
                    <a:pt x="659534" y="189805"/>
                    <a:pt x="655368" y="189805"/>
                  </a:cubicBezTo>
                  <a:cubicBezTo>
                    <a:pt x="651201" y="189805"/>
                    <a:pt x="647824" y="186427"/>
                    <a:pt x="647824" y="182261"/>
                  </a:cubicBezTo>
                  <a:cubicBezTo>
                    <a:pt x="647824" y="178094"/>
                    <a:pt x="651201" y="174717"/>
                    <a:pt x="655368" y="174717"/>
                  </a:cubicBezTo>
                  <a:close/>
                  <a:moveTo>
                    <a:pt x="565595" y="174717"/>
                  </a:moveTo>
                  <a:cubicBezTo>
                    <a:pt x="569761" y="174717"/>
                    <a:pt x="573139" y="178094"/>
                    <a:pt x="573139" y="182261"/>
                  </a:cubicBezTo>
                  <a:cubicBezTo>
                    <a:pt x="573139" y="186427"/>
                    <a:pt x="569761" y="189805"/>
                    <a:pt x="565595" y="189805"/>
                  </a:cubicBezTo>
                  <a:cubicBezTo>
                    <a:pt x="561428" y="189805"/>
                    <a:pt x="558051" y="186427"/>
                    <a:pt x="558051" y="182261"/>
                  </a:cubicBezTo>
                  <a:cubicBezTo>
                    <a:pt x="558051" y="178094"/>
                    <a:pt x="561428" y="174717"/>
                    <a:pt x="565595" y="174717"/>
                  </a:cubicBezTo>
                  <a:close/>
                  <a:moveTo>
                    <a:pt x="475822" y="174717"/>
                  </a:moveTo>
                  <a:cubicBezTo>
                    <a:pt x="479988" y="174717"/>
                    <a:pt x="483366" y="178094"/>
                    <a:pt x="483366" y="182261"/>
                  </a:cubicBezTo>
                  <a:cubicBezTo>
                    <a:pt x="483366" y="186427"/>
                    <a:pt x="479988" y="189805"/>
                    <a:pt x="475822" y="189805"/>
                  </a:cubicBezTo>
                  <a:cubicBezTo>
                    <a:pt x="471656" y="189805"/>
                    <a:pt x="468278" y="186427"/>
                    <a:pt x="468278" y="182261"/>
                  </a:cubicBezTo>
                  <a:cubicBezTo>
                    <a:pt x="468278" y="178094"/>
                    <a:pt x="471656" y="174717"/>
                    <a:pt x="475822" y="174717"/>
                  </a:cubicBezTo>
                  <a:close/>
                  <a:moveTo>
                    <a:pt x="386039" y="174717"/>
                  </a:moveTo>
                  <a:cubicBezTo>
                    <a:pt x="390205" y="174717"/>
                    <a:pt x="393583" y="178094"/>
                    <a:pt x="393583" y="182261"/>
                  </a:cubicBezTo>
                  <a:cubicBezTo>
                    <a:pt x="393583" y="186427"/>
                    <a:pt x="390205" y="189805"/>
                    <a:pt x="386039" y="189805"/>
                  </a:cubicBezTo>
                  <a:cubicBezTo>
                    <a:pt x="381872" y="189805"/>
                    <a:pt x="378495" y="186427"/>
                    <a:pt x="378495" y="182261"/>
                  </a:cubicBezTo>
                  <a:cubicBezTo>
                    <a:pt x="378495" y="178094"/>
                    <a:pt x="381872" y="174717"/>
                    <a:pt x="386039" y="174717"/>
                  </a:cubicBezTo>
                  <a:close/>
                  <a:moveTo>
                    <a:pt x="296266" y="174717"/>
                  </a:moveTo>
                  <a:cubicBezTo>
                    <a:pt x="300432" y="174717"/>
                    <a:pt x="303810" y="178094"/>
                    <a:pt x="303810" y="182261"/>
                  </a:cubicBezTo>
                  <a:cubicBezTo>
                    <a:pt x="303810" y="186427"/>
                    <a:pt x="300432" y="189805"/>
                    <a:pt x="296266" y="189805"/>
                  </a:cubicBezTo>
                  <a:cubicBezTo>
                    <a:pt x="292099" y="189805"/>
                    <a:pt x="288722" y="186427"/>
                    <a:pt x="288722" y="182261"/>
                  </a:cubicBezTo>
                  <a:cubicBezTo>
                    <a:pt x="288722" y="178094"/>
                    <a:pt x="292099" y="174717"/>
                    <a:pt x="296266" y="174717"/>
                  </a:cubicBezTo>
                  <a:close/>
                  <a:moveTo>
                    <a:pt x="206493" y="174717"/>
                  </a:moveTo>
                  <a:cubicBezTo>
                    <a:pt x="210659" y="174717"/>
                    <a:pt x="214037" y="178094"/>
                    <a:pt x="214037" y="182261"/>
                  </a:cubicBezTo>
                  <a:cubicBezTo>
                    <a:pt x="214037" y="186427"/>
                    <a:pt x="210659" y="189805"/>
                    <a:pt x="206493" y="189805"/>
                  </a:cubicBezTo>
                  <a:cubicBezTo>
                    <a:pt x="202326" y="189805"/>
                    <a:pt x="198949" y="186427"/>
                    <a:pt x="198949" y="182261"/>
                  </a:cubicBezTo>
                  <a:cubicBezTo>
                    <a:pt x="198949" y="178094"/>
                    <a:pt x="202326" y="174717"/>
                    <a:pt x="206493" y="174717"/>
                  </a:cubicBezTo>
                  <a:close/>
                  <a:moveTo>
                    <a:pt x="116710" y="174717"/>
                  </a:moveTo>
                  <a:cubicBezTo>
                    <a:pt x="120876" y="174717"/>
                    <a:pt x="124254" y="178094"/>
                    <a:pt x="124254" y="182261"/>
                  </a:cubicBezTo>
                  <a:cubicBezTo>
                    <a:pt x="124254" y="186427"/>
                    <a:pt x="120876" y="189805"/>
                    <a:pt x="116710" y="189805"/>
                  </a:cubicBezTo>
                  <a:cubicBezTo>
                    <a:pt x="112543" y="189805"/>
                    <a:pt x="109166" y="186427"/>
                    <a:pt x="109166" y="182261"/>
                  </a:cubicBezTo>
                  <a:cubicBezTo>
                    <a:pt x="109166" y="178094"/>
                    <a:pt x="112543" y="174717"/>
                    <a:pt x="116710" y="174717"/>
                  </a:cubicBezTo>
                  <a:close/>
                  <a:moveTo>
                    <a:pt x="26937" y="174717"/>
                  </a:moveTo>
                  <a:cubicBezTo>
                    <a:pt x="31103" y="174717"/>
                    <a:pt x="34481" y="178094"/>
                    <a:pt x="34481" y="182261"/>
                  </a:cubicBezTo>
                  <a:cubicBezTo>
                    <a:pt x="34481" y="186427"/>
                    <a:pt x="31103" y="189805"/>
                    <a:pt x="26937" y="189805"/>
                  </a:cubicBezTo>
                  <a:cubicBezTo>
                    <a:pt x="22770" y="189805"/>
                    <a:pt x="19393" y="186427"/>
                    <a:pt x="19393" y="182261"/>
                  </a:cubicBezTo>
                  <a:cubicBezTo>
                    <a:pt x="19393" y="178094"/>
                    <a:pt x="22770" y="174717"/>
                    <a:pt x="26937" y="174717"/>
                  </a:cubicBezTo>
                  <a:close/>
                  <a:moveTo>
                    <a:pt x="700259" y="131045"/>
                  </a:moveTo>
                  <a:cubicBezTo>
                    <a:pt x="703752" y="131045"/>
                    <a:pt x="706583" y="133877"/>
                    <a:pt x="706583" y="137370"/>
                  </a:cubicBezTo>
                  <a:cubicBezTo>
                    <a:pt x="706583" y="140863"/>
                    <a:pt x="703752" y="143694"/>
                    <a:pt x="700259" y="143694"/>
                  </a:cubicBezTo>
                  <a:cubicBezTo>
                    <a:pt x="696766" y="143694"/>
                    <a:pt x="693934" y="140863"/>
                    <a:pt x="693934" y="137370"/>
                  </a:cubicBezTo>
                  <a:cubicBezTo>
                    <a:pt x="693934" y="133877"/>
                    <a:pt x="696766" y="131045"/>
                    <a:pt x="700259" y="131045"/>
                  </a:cubicBezTo>
                  <a:close/>
                  <a:moveTo>
                    <a:pt x="251375" y="131045"/>
                  </a:moveTo>
                  <a:cubicBezTo>
                    <a:pt x="254868" y="131045"/>
                    <a:pt x="257699" y="133877"/>
                    <a:pt x="257699" y="137370"/>
                  </a:cubicBezTo>
                  <a:cubicBezTo>
                    <a:pt x="257699" y="140863"/>
                    <a:pt x="254868" y="143694"/>
                    <a:pt x="251375" y="143694"/>
                  </a:cubicBezTo>
                  <a:cubicBezTo>
                    <a:pt x="247882" y="143694"/>
                    <a:pt x="245050" y="140863"/>
                    <a:pt x="245050" y="137370"/>
                  </a:cubicBezTo>
                  <a:cubicBezTo>
                    <a:pt x="245050" y="133877"/>
                    <a:pt x="247882" y="131045"/>
                    <a:pt x="251375" y="131045"/>
                  </a:cubicBezTo>
                  <a:close/>
                  <a:moveTo>
                    <a:pt x="879815" y="131036"/>
                  </a:moveTo>
                  <a:cubicBezTo>
                    <a:pt x="883313" y="131036"/>
                    <a:pt x="886149" y="133872"/>
                    <a:pt x="886149" y="137370"/>
                  </a:cubicBezTo>
                  <a:cubicBezTo>
                    <a:pt x="886149" y="140868"/>
                    <a:pt x="883313" y="143704"/>
                    <a:pt x="879815" y="143704"/>
                  </a:cubicBezTo>
                  <a:cubicBezTo>
                    <a:pt x="876317" y="143704"/>
                    <a:pt x="873481" y="140868"/>
                    <a:pt x="873481" y="137370"/>
                  </a:cubicBezTo>
                  <a:cubicBezTo>
                    <a:pt x="873481" y="133872"/>
                    <a:pt x="876317" y="131036"/>
                    <a:pt x="879815" y="131036"/>
                  </a:cubicBezTo>
                  <a:close/>
                  <a:moveTo>
                    <a:pt x="790032" y="131036"/>
                  </a:moveTo>
                  <a:cubicBezTo>
                    <a:pt x="793530" y="131036"/>
                    <a:pt x="796366" y="133872"/>
                    <a:pt x="796366" y="137370"/>
                  </a:cubicBezTo>
                  <a:cubicBezTo>
                    <a:pt x="796366" y="140868"/>
                    <a:pt x="793530" y="143704"/>
                    <a:pt x="790032" y="143704"/>
                  </a:cubicBezTo>
                  <a:cubicBezTo>
                    <a:pt x="786534" y="143704"/>
                    <a:pt x="783698" y="140868"/>
                    <a:pt x="783698" y="137370"/>
                  </a:cubicBezTo>
                  <a:cubicBezTo>
                    <a:pt x="783698" y="133872"/>
                    <a:pt x="786534" y="131036"/>
                    <a:pt x="790032" y="131036"/>
                  </a:cubicBezTo>
                  <a:close/>
                  <a:moveTo>
                    <a:pt x="610486" y="131036"/>
                  </a:moveTo>
                  <a:cubicBezTo>
                    <a:pt x="613984" y="131036"/>
                    <a:pt x="616820" y="133872"/>
                    <a:pt x="616820" y="137370"/>
                  </a:cubicBezTo>
                  <a:cubicBezTo>
                    <a:pt x="616820" y="140868"/>
                    <a:pt x="613984" y="143704"/>
                    <a:pt x="610486" y="143704"/>
                  </a:cubicBezTo>
                  <a:cubicBezTo>
                    <a:pt x="606988" y="143704"/>
                    <a:pt x="604152" y="140868"/>
                    <a:pt x="604152" y="137370"/>
                  </a:cubicBezTo>
                  <a:cubicBezTo>
                    <a:pt x="604152" y="133872"/>
                    <a:pt x="606988" y="131036"/>
                    <a:pt x="610486" y="131036"/>
                  </a:cubicBezTo>
                  <a:close/>
                  <a:moveTo>
                    <a:pt x="520703" y="131036"/>
                  </a:moveTo>
                  <a:cubicBezTo>
                    <a:pt x="524201" y="131036"/>
                    <a:pt x="527037" y="133872"/>
                    <a:pt x="527037" y="137370"/>
                  </a:cubicBezTo>
                  <a:cubicBezTo>
                    <a:pt x="527037" y="140868"/>
                    <a:pt x="524201" y="143704"/>
                    <a:pt x="520703" y="143704"/>
                  </a:cubicBezTo>
                  <a:cubicBezTo>
                    <a:pt x="517205" y="143704"/>
                    <a:pt x="514369" y="140868"/>
                    <a:pt x="514369" y="137370"/>
                  </a:cubicBezTo>
                  <a:cubicBezTo>
                    <a:pt x="514369" y="133872"/>
                    <a:pt x="517205" y="131036"/>
                    <a:pt x="520703" y="131036"/>
                  </a:cubicBezTo>
                  <a:close/>
                  <a:moveTo>
                    <a:pt x="430930" y="131036"/>
                  </a:moveTo>
                  <a:cubicBezTo>
                    <a:pt x="434428" y="131036"/>
                    <a:pt x="437264" y="133872"/>
                    <a:pt x="437264" y="137370"/>
                  </a:cubicBezTo>
                  <a:cubicBezTo>
                    <a:pt x="437264" y="140868"/>
                    <a:pt x="434428" y="143704"/>
                    <a:pt x="430930" y="143704"/>
                  </a:cubicBezTo>
                  <a:cubicBezTo>
                    <a:pt x="427432" y="143704"/>
                    <a:pt x="424596" y="140868"/>
                    <a:pt x="424596" y="137370"/>
                  </a:cubicBezTo>
                  <a:cubicBezTo>
                    <a:pt x="424596" y="133872"/>
                    <a:pt x="427432" y="131036"/>
                    <a:pt x="430930" y="131036"/>
                  </a:cubicBezTo>
                  <a:close/>
                  <a:moveTo>
                    <a:pt x="341147" y="131036"/>
                  </a:moveTo>
                  <a:cubicBezTo>
                    <a:pt x="344645" y="131036"/>
                    <a:pt x="347481" y="133872"/>
                    <a:pt x="347481" y="137370"/>
                  </a:cubicBezTo>
                  <a:cubicBezTo>
                    <a:pt x="347481" y="140868"/>
                    <a:pt x="344645" y="143704"/>
                    <a:pt x="341147" y="143704"/>
                  </a:cubicBezTo>
                  <a:cubicBezTo>
                    <a:pt x="337649" y="143704"/>
                    <a:pt x="334813" y="140868"/>
                    <a:pt x="334813" y="137370"/>
                  </a:cubicBezTo>
                  <a:cubicBezTo>
                    <a:pt x="334813" y="133872"/>
                    <a:pt x="337649" y="131036"/>
                    <a:pt x="341147" y="131036"/>
                  </a:cubicBezTo>
                  <a:close/>
                  <a:moveTo>
                    <a:pt x="161601" y="131036"/>
                  </a:moveTo>
                  <a:cubicBezTo>
                    <a:pt x="165099" y="131036"/>
                    <a:pt x="167935" y="133872"/>
                    <a:pt x="167935" y="137370"/>
                  </a:cubicBezTo>
                  <a:cubicBezTo>
                    <a:pt x="167935" y="140868"/>
                    <a:pt x="165099" y="143704"/>
                    <a:pt x="161601" y="143704"/>
                  </a:cubicBezTo>
                  <a:cubicBezTo>
                    <a:pt x="158103" y="143704"/>
                    <a:pt x="155267" y="140868"/>
                    <a:pt x="155267" y="137370"/>
                  </a:cubicBezTo>
                  <a:cubicBezTo>
                    <a:pt x="155267" y="133872"/>
                    <a:pt x="158103" y="131036"/>
                    <a:pt x="161601" y="131036"/>
                  </a:cubicBezTo>
                  <a:close/>
                  <a:moveTo>
                    <a:pt x="71828" y="131036"/>
                  </a:moveTo>
                  <a:cubicBezTo>
                    <a:pt x="75326" y="131036"/>
                    <a:pt x="78162" y="133872"/>
                    <a:pt x="78162" y="137370"/>
                  </a:cubicBezTo>
                  <a:cubicBezTo>
                    <a:pt x="78162" y="140868"/>
                    <a:pt x="75326" y="143704"/>
                    <a:pt x="71828" y="143704"/>
                  </a:cubicBezTo>
                  <a:cubicBezTo>
                    <a:pt x="68330" y="143704"/>
                    <a:pt x="65494" y="140868"/>
                    <a:pt x="65494" y="137370"/>
                  </a:cubicBezTo>
                  <a:cubicBezTo>
                    <a:pt x="65494" y="133872"/>
                    <a:pt x="68330" y="131036"/>
                    <a:pt x="71828" y="131036"/>
                  </a:cubicBezTo>
                  <a:close/>
                  <a:moveTo>
                    <a:pt x="924706" y="87364"/>
                  </a:moveTo>
                  <a:cubicBezTo>
                    <a:pt x="927531" y="87364"/>
                    <a:pt x="929821" y="89654"/>
                    <a:pt x="929821" y="92479"/>
                  </a:cubicBezTo>
                  <a:cubicBezTo>
                    <a:pt x="929821" y="95304"/>
                    <a:pt x="927531" y="97594"/>
                    <a:pt x="924706" y="97594"/>
                  </a:cubicBezTo>
                  <a:cubicBezTo>
                    <a:pt x="921881" y="97594"/>
                    <a:pt x="919591" y="95304"/>
                    <a:pt x="919591" y="92479"/>
                  </a:cubicBezTo>
                  <a:cubicBezTo>
                    <a:pt x="919591" y="89654"/>
                    <a:pt x="921881" y="87364"/>
                    <a:pt x="924706" y="87364"/>
                  </a:cubicBezTo>
                  <a:close/>
                  <a:moveTo>
                    <a:pt x="834923" y="87364"/>
                  </a:moveTo>
                  <a:cubicBezTo>
                    <a:pt x="837748" y="87364"/>
                    <a:pt x="840038" y="89654"/>
                    <a:pt x="840038" y="92479"/>
                  </a:cubicBezTo>
                  <a:cubicBezTo>
                    <a:pt x="840038" y="95304"/>
                    <a:pt x="837748" y="97594"/>
                    <a:pt x="834923" y="97594"/>
                  </a:cubicBezTo>
                  <a:cubicBezTo>
                    <a:pt x="832098" y="97594"/>
                    <a:pt x="829808" y="95304"/>
                    <a:pt x="829808" y="92479"/>
                  </a:cubicBezTo>
                  <a:cubicBezTo>
                    <a:pt x="829808" y="89654"/>
                    <a:pt x="832098" y="87364"/>
                    <a:pt x="834923" y="87364"/>
                  </a:cubicBezTo>
                  <a:close/>
                  <a:moveTo>
                    <a:pt x="745150" y="87364"/>
                  </a:moveTo>
                  <a:cubicBezTo>
                    <a:pt x="747975" y="87364"/>
                    <a:pt x="750265" y="89654"/>
                    <a:pt x="750265" y="92479"/>
                  </a:cubicBezTo>
                  <a:cubicBezTo>
                    <a:pt x="750265" y="95304"/>
                    <a:pt x="747975" y="97594"/>
                    <a:pt x="745150" y="97594"/>
                  </a:cubicBezTo>
                  <a:cubicBezTo>
                    <a:pt x="742325" y="97594"/>
                    <a:pt x="740035" y="95304"/>
                    <a:pt x="740035" y="92479"/>
                  </a:cubicBezTo>
                  <a:cubicBezTo>
                    <a:pt x="740035" y="89654"/>
                    <a:pt x="742325" y="87364"/>
                    <a:pt x="745150" y="87364"/>
                  </a:cubicBezTo>
                  <a:close/>
                  <a:moveTo>
                    <a:pt x="655368" y="87364"/>
                  </a:moveTo>
                  <a:cubicBezTo>
                    <a:pt x="658193" y="87364"/>
                    <a:pt x="660483" y="89654"/>
                    <a:pt x="660483" y="92479"/>
                  </a:cubicBezTo>
                  <a:cubicBezTo>
                    <a:pt x="660483" y="95304"/>
                    <a:pt x="658193" y="97594"/>
                    <a:pt x="655368" y="97594"/>
                  </a:cubicBezTo>
                  <a:cubicBezTo>
                    <a:pt x="652543" y="97594"/>
                    <a:pt x="650253" y="95304"/>
                    <a:pt x="650253" y="92479"/>
                  </a:cubicBezTo>
                  <a:cubicBezTo>
                    <a:pt x="650253" y="89654"/>
                    <a:pt x="652543" y="87364"/>
                    <a:pt x="655368" y="87364"/>
                  </a:cubicBezTo>
                  <a:close/>
                  <a:moveTo>
                    <a:pt x="565595" y="87364"/>
                  </a:moveTo>
                  <a:cubicBezTo>
                    <a:pt x="568420" y="87364"/>
                    <a:pt x="570710" y="89654"/>
                    <a:pt x="570710" y="92479"/>
                  </a:cubicBezTo>
                  <a:cubicBezTo>
                    <a:pt x="570710" y="95304"/>
                    <a:pt x="568420" y="97594"/>
                    <a:pt x="565595" y="97594"/>
                  </a:cubicBezTo>
                  <a:cubicBezTo>
                    <a:pt x="562770" y="97594"/>
                    <a:pt x="560480" y="95304"/>
                    <a:pt x="560480" y="92479"/>
                  </a:cubicBezTo>
                  <a:cubicBezTo>
                    <a:pt x="560480" y="89654"/>
                    <a:pt x="562770" y="87364"/>
                    <a:pt x="565595" y="87364"/>
                  </a:cubicBezTo>
                  <a:close/>
                  <a:moveTo>
                    <a:pt x="475821" y="87364"/>
                  </a:moveTo>
                  <a:cubicBezTo>
                    <a:pt x="478646" y="87364"/>
                    <a:pt x="480936" y="89654"/>
                    <a:pt x="480936" y="92479"/>
                  </a:cubicBezTo>
                  <a:cubicBezTo>
                    <a:pt x="480936" y="95304"/>
                    <a:pt x="478646" y="97594"/>
                    <a:pt x="475821" y="97594"/>
                  </a:cubicBezTo>
                  <a:cubicBezTo>
                    <a:pt x="472996" y="97594"/>
                    <a:pt x="470706" y="95304"/>
                    <a:pt x="470706" y="92479"/>
                  </a:cubicBezTo>
                  <a:cubicBezTo>
                    <a:pt x="470706" y="89654"/>
                    <a:pt x="472996" y="87364"/>
                    <a:pt x="475821" y="87364"/>
                  </a:cubicBezTo>
                  <a:close/>
                  <a:moveTo>
                    <a:pt x="296266" y="87364"/>
                  </a:moveTo>
                  <a:cubicBezTo>
                    <a:pt x="299091" y="87364"/>
                    <a:pt x="301381" y="89654"/>
                    <a:pt x="301381" y="92479"/>
                  </a:cubicBezTo>
                  <a:cubicBezTo>
                    <a:pt x="301381" y="95304"/>
                    <a:pt x="299091" y="97594"/>
                    <a:pt x="296266" y="97594"/>
                  </a:cubicBezTo>
                  <a:cubicBezTo>
                    <a:pt x="293441" y="97594"/>
                    <a:pt x="291151" y="95304"/>
                    <a:pt x="291151" y="92479"/>
                  </a:cubicBezTo>
                  <a:cubicBezTo>
                    <a:pt x="291151" y="89654"/>
                    <a:pt x="293441" y="87364"/>
                    <a:pt x="296266" y="87364"/>
                  </a:cubicBezTo>
                  <a:close/>
                  <a:moveTo>
                    <a:pt x="206483" y="87364"/>
                  </a:moveTo>
                  <a:cubicBezTo>
                    <a:pt x="209308" y="87364"/>
                    <a:pt x="211598" y="89654"/>
                    <a:pt x="211598" y="92479"/>
                  </a:cubicBezTo>
                  <a:cubicBezTo>
                    <a:pt x="211598" y="95304"/>
                    <a:pt x="209308" y="97594"/>
                    <a:pt x="206483" y="97594"/>
                  </a:cubicBezTo>
                  <a:cubicBezTo>
                    <a:pt x="203658" y="97594"/>
                    <a:pt x="201368" y="95304"/>
                    <a:pt x="201368" y="92479"/>
                  </a:cubicBezTo>
                  <a:cubicBezTo>
                    <a:pt x="201368" y="89654"/>
                    <a:pt x="203658" y="87364"/>
                    <a:pt x="206483" y="87364"/>
                  </a:cubicBezTo>
                  <a:close/>
                  <a:moveTo>
                    <a:pt x="26937" y="87364"/>
                  </a:moveTo>
                  <a:cubicBezTo>
                    <a:pt x="29762" y="87364"/>
                    <a:pt x="32052" y="89654"/>
                    <a:pt x="32052" y="92479"/>
                  </a:cubicBezTo>
                  <a:cubicBezTo>
                    <a:pt x="32052" y="95304"/>
                    <a:pt x="29762" y="97594"/>
                    <a:pt x="26937" y="97594"/>
                  </a:cubicBezTo>
                  <a:cubicBezTo>
                    <a:pt x="24112" y="97594"/>
                    <a:pt x="21822" y="95304"/>
                    <a:pt x="21822" y="92479"/>
                  </a:cubicBezTo>
                  <a:cubicBezTo>
                    <a:pt x="21822" y="89654"/>
                    <a:pt x="24112" y="87364"/>
                    <a:pt x="26937" y="87364"/>
                  </a:cubicBezTo>
                  <a:close/>
                  <a:moveTo>
                    <a:pt x="386038" y="87354"/>
                  </a:moveTo>
                  <a:cubicBezTo>
                    <a:pt x="388869" y="87354"/>
                    <a:pt x="391163" y="89648"/>
                    <a:pt x="391163" y="92478"/>
                  </a:cubicBezTo>
                  <a:cubicBezTo>
                    <a:pt x="391163" y="95309"/>
                    <a:pt x="388869" y="97603"/>
                    <a:pt x="386038" y="97603"/>
                  </a:cubicBezTo>
                  <a:cubicBezTo>
                    <a:pt x="383208" y="97603"/>
                    <a:pt x="380914" y="95309"/>
                    <a:pt x="380914" y="92478"/>
                  </a:cubicBezTo>
                  <a:cubicBezTo>
                    <a:pt x="380914" y="89648"/>
                    <a:pt x="383208" y="87354"/>
                    <a:pt x="386038" y="87354"/>
                  </a:cubicBezTo>
                  <a:close/>
                  <a:moveTo>
                    <a:pt x="116709" y="87354"/>
                  </a:moveTo>
                  <a:cubicBezTo>
                    <a:pt x="119540" y="87354"/>
                    <a:pt x="121834" y="89648"/>
                    <a:pt x="121834" y="92478"/>
                  </a:cubicBezTo>
                  <a:cubicBezTo>
                    <a:pt x="121834" y="95309"/>
                    <a:pt x="119540" y="97603"/>
                    <a:pt x="116709" y="97603"/>
                  </a:cubicBezTo>
                  <a:cubicBezTo>
                    <a:pt x="113879" y="97603"/>
                    <a:pt x="111585" y="95309"/>
                    <a:pt x="111585" y="92478"/>
                  </a:cubicBezTo>
                  <a:cubicBezTo>
                    <a:pt x="111585" y="89648"/>
                    <a:pt x="113879" y="87354"/>
                    <a:pt x="116709" y="87354"/>
                  </a:cubicBezTo>
                  <a:close/>
                  <a:moveTo>
                    <a:pt x="879814" y="43682"/>
                  </a:moveTo>
                  <a:cubicBezTo>
                    <a:pt x="881971" y="43682"/>
                    <a:pt x="883719" y="45430"/>
                    <a:pt x="883719" y="47587"/>
                  </a:cubicBezTo>
                  <a:cubicBezTo>
                    <a:pt x="883719" y="49744"/>
                    <a:pt x="881971" y="51493"/>
                    <a:pt x="879814" y="51493"/>
                  </a:cubicBezTo>
                  <a:cubicBezTo>
                    <a:pt x="877657" y="51493"/>
                    <a:pt x="875909" y="49744"/>
                    <a:pt x="875909" y="47587"/>
                  </a:cubicBezTo>
                  <a:cubicBezTo>
                    <a:pt x="875909" y="45430"/>
                    <a:pt x="877657" y="43682"/>
                    <a:pt x="879814" y="43682"/>
                  </a:cubicBezTo>
                  <a:close/>
                  <a:moveTo>
                    <a:pt x="790041" y="43682"/>
                  </a:moveTo>
                  <a:cubicBezTo>
                    <a:pt x="792198" y="43682"/>
                    <a:pt x="793946" y="45430"/>
                    <a:pt x="793946" y="47587"/>
                  </a:cubicBezTo>
                  <a:cubicBezTo>
                    <a:pt x="793946" y="49744"/>
                    <a:pt x="792198" y="51493"/>
                    <a:pt x="790041" y="51493"/>
                  </a:cubicBezTo>
                  <a:cubicBezTo>
                    <a:pt x="787884" y="51493"/>
                    <a:pt x="786136" y="49744"/>
                    <a:pt x="786136" y="47587"/>
                  </a:cubicBezTo>
                  <a:cubicBezTo>
                    <a:pt x="786136" y="45430"/>
                    <a:pt x="787884" y="43682"/>
                    <a:pt x="790041" y="43682"/>
                  </a:cubicBezTo>
                  <a:close/>
                  <a:moveTo>
                    <a:pt x="700259" y="43682"/>
                  </a:moveTo>
                  <a:cubicBezTo>
                    <a:pt x="702416" y="43682"/>
                    <a:pt x="704165" y="45430"/>
                    <a:pt x="704165" y="47587"/>
                  </a:cubicBezTo>
                  <a:cubicBezTo>
                    <a:pt x="704165" y="49744"/>
                    <a:pt x="702416" y="51493"/>
                    <a:pt x="700259" y="51493"/>
                  </a:cubicBezTo>
                  <a:cubicBezTo>
                    <a:pt x="698102" y="51493"/>
                    <a:pt x="696354" y="49744"/>
                    <a:pt x="696354" y="47587"/>
                  </a:cubicBezTo>
                  <a:cubicBezTo>
                    <a:pt x="696354" y="45430"/>
                    <a:pt x="698102" y="43682"/>
                    <a:pt x="700259" y="43682"/>
                  </a:cubicBezTo>
                  <a:close/>
                  <a:moveTo>
                    <a:pt x="610486" y="43682"/>
                  </a:moveTo>
                  <a:cubicBezTo>
                    <a:pt x="612643" y="43682"/>
                    <a:pt x="614391" y="45430"/>
                    <a:pt x="614391" y="47587"/>
                  </a:cubicBezTo>
                  <a:cubicBezTo>
                    <a:pt x="614391" y="49744"/>
                    <a:pt x="612643" y="51493"/>
                    <a:pt x="610486" y="51493"/>
                  </a:cubicBezTo>
                  <a:cubicBezTo>
                    <a:pt x="608329" y="51493"/>
                    <a:pt x="606581" y="49744"/>
                    <a:pt x="606581" y="47587"/>
                  </a:cubicBezTo>
                  <a:cubicBezTo>
                    <a:pt x="606581" y="45430"/>
                    <a:pt x="608329" y="43682"/>
                    <a:pt x="610486" y="43682"/>
                  </a:cubicBezTo>
                  <a:close/>
                  <a:moveTo>
                    <a:pt x="520703" y="43682"/>
                  </a:moveTo>
                  <a:cubicBezTo>
                    <a:pt x="522860" y="43682"/>
                    <a:pt x="524608" y="45430"/>
                    <a:pt x="524608" y="47587"/>
                  </a:cubicBezTo>
                  <a:cubicBezTo>
                    <a:pt x="524608" y="49744"/>
                    <a:pt x="522860" y="51493"/>
                    <a:pt x="520703" y="51493"/>
                  </a:cubicBezTo>
                  <a:cubicBezTo>
                    <a:pt x="518546" y="51493"/>
                    <a:pt x="516798" y="49744"/>
                    <a:pt x="516798" y="47587"/>
                  </a:cubicBezTo>
                  <a:cubicBezTo>
                    <a:pt x="516798" y="45430"/>
                    <a:pt x="518546" y="43682"/>
                    <a:pt x="520703" y="43682"/>
                  </a:cubicBezTo>
                  <a:close/>
                  <a:moveTo>
                    <a:pt x="430930" y="43682"/>
                  </a:moveTo>
                  <a:cubicBezTo>
                    <a:pt x="433087" y="43682"/>
                    <a:pt x="434836" y="45430"/>
                    <a:pt x="434836" y="47587"/>
                  </a:cubicBezTo>
                  <a:cubicBezTo>
                    <a:pt x="434836" y="49744"/>
                    <a:pt x="433087" y="51493"/>
                    <a:pt x="430930" y="51493"/>
                  </a:cubicBezTo>
                  <a:cubicBezTo>
                    <a:pt x="428773" y="51493"/>
                    <a:pt x="427025" y="49744"/>
                    <a:pt x="427025" y="47587"/>
                  </a:cubicBezTo>
                  <a:cubicBezTo>
                    <a:pt x="427025" y="45430"/>
                    <a:pt x="428773" y="43682"/>
                    <a:pt x="430930" y="43682"/>
                  </a:cubicBezTo>
                  <a:close/>
                  <a:moveTo>
                    <a:pt x="341157" y="43682"/>
                  </a:moveTo>
                  <a:cubicBezTo>
                    <a:pt x="343314" y="43682"/>
                    <a:pt x="345063" y="45430"/>
                    <a:pt x="345063" y="47587"/>
                  </a:cubicBezTo>
                  <a:cubicBezTo>
                    <a:pt x="345063" y="49744"/>
                    <a:pt x="343314" y="51493"/>
                    <a:pt x="341157" y="51493"/>
                  </a:cubicBezTo>
                  <a:cubicBezTo>
                    <a:pt x="339000" y="51493"/>
                    <a:pt x="337252" y="49744"/>
                    <a:pt x="337252" y="47587"/>
                  </a:cubicBezTo>
                  <a:cubicBezTo>
                    <a:pt x="337252" y="45430"/>
                    <a:pt x="339000" y="43682"/>
                    <a:pt x="341157" y="43682"/>
                  </a:cubicBezTo>
                  <a:close/>
                  <a:moveTo>
                    <a:pt x="251374" y="43682"/>
                  </a:moveTo>
                  <a:cubicBezTo>
                    <a:pt x="253531" y="43682"/>
                    <a:pt x="255280" y="45430"/>
                    <a:pt x="255280" y="47587"/>
                  </a:cubicBezTo>
                  <a:cubicBezTo>
                    <a:pt x="255280" y="49744"/>
                    <a:pt x="253531" y="51493"/>
                    <a:pt x="251374" y="51493"/>
                  </a:cubicBezTo>
                  <a:cubicBezTo>
                    <a:pt x="249217" y="51493"/>
                    <a:pt x="247469" y="49744"/>
                    <a:pt x="247469" y="47587"/>
                  </a:cubicBezTo>
                  <a:cubicBezTo>
                    <a:pt x="247469" y="45430"/>
                    <a:pt x="249217" y="43682"/>
                    <a:pt x="251374" y="43682"/>
                  </a:cubicBezTo>
                  <a:close/>
                  <a:moveTo>
                    <a:pt x="161601" y="43682"/>
                  </a:moveTo>
                  <a:cubicBezTo>
                    <a:pt x="163758" y="43682"/>
                    <a:pt x="165506" y="45430"/>
                    <a:pt x="165506" y="47587"/>
                  </a:cubicBezTo>
                  <a:cubicBezTo>
                    <a:pt x="165506" y="49744"/>
                    <a:pt x="163758" y="51493"/>
                    <a:pt x="161601" y="51493"/>
                  </a:cubicBezTo>
                  <a:cubicBezTo>
                    <a:pt x="159444" y="51493"/>
                    <a:pt x="157696" y="49744"/>
                    <a:pt x="157696" y="47587"/>
                  </a:cubicBezTo>
                  <a:cubicBezTo>
                    <a:pt x="157696" y="45430"/>
                    <a:pt x="159444" y="43682"/>
                    <a:pt x="161601" y="43682"/>
                  </a:cubicBezTo>
                  <a:close/>
                  <a:moveTo>
                    <a:pt x="71828" y="43682"/>
                  </a:moveTo>
                  <a:cubicBezTo>
                    <a:pt x="73985" y="43682"/>
                    <a:pt x="75734" y="45430"/>
                    <a:pt x="75734" y="47587"/>
                  </a:cubicBezTo>
                  <a:cubicBezTo>
                    <a:pt x="75734" y="49744"/>
                    <a:pt x="73985" y="51493"/>
                    <a:pt x="71828" y="51493"/>
                  </a:cubicBezTo>
                  <a:cubicBezTo>
                    <a:pt x="69671" y="51493"/>
                    <a:pt x="67923" y="49744"/>
                    <a:pt x="67923" y="47587"/>
                  </a:cubicBezTo>
                  <a:cubicBezTo>
                    <a:pt x="67923" y="45430"/>
                    <a:pt x="69671" y="43682"/>
                    <a:pt x="71828" y="43682"/>
                  </a:cubicBezTo>
                  <a:close/>
                  <a:moveTo>
                    <a:pt x="924706" y="0"/>
                  </a:moveTo>
                  <a:cubicBezTo>
                    <a:pt x="926602" y="10"/>
                    <a:pt x="927392" y="800"/>
                    <a:pt x="927392" y="2696"/>
                  </a:cubicBezTo>
                  <a:cubicBezTo>
                    <a:pt x="927392" y="4601"/>
                    <a:pt x="926602" y="5391"/>
                    <a:pt x="924706" y="5391"/>
                  </a:cubicBezTo>
                  <a:cubicBezTo>
                    <a:pt x="922801" y="5391"/>
                    <a:pt x="922001" y="4601"/>
                    <a:pt x="922001" y="2696"/>
                  </a:cubicBezTo>
                  <a:cubicBezTo>
                    <a:pt x="922001" y="791"/>
                    <a:pt x="922792" y="0"/>
                    <a:pt x="924706" y="0"/>
                  </a:cubicBezTo>
                  <a:close/>
                  <a:moveTo>
                    <a:pt x="834914" y="0"/>
                  </a:moveTo>
                  <a:cubicBezTo>
                    <a:pt x="836829" y="10"/>
                    <a:pt x="837610" y="800"/>
                    <a:pt x="837610" y="2696"/>
                  </a:cubicBezTo>
                  <a:cubicBezTo>
                    <a:pt x="837610" y="4601"/>
                    <a:pt x="836829" y="5391"/>
                    <a:pt x="834914" y="5391"/>
                  </a:cubicBezTo>
                  <a:cubicBezTo>
                    <a:pt x="833009" y="5391"/>
                    <a:pt x="832228" y="4601"/>
                    <a:pt x="832228" y="2696"/>
                  </a:cubicBezTo>
                  <a:cubicBezTo>
                    <a:pt x="832228" y="791"/>
                    <a:pt x="833019" y="0"/>
                    <a:pt x="834914" y="0"/>
                  </a:cubicBezTo>
                  <a:close/>
                  <a:moveTo>
                    <a:pt x="745151" y="0"/>
                  </a:moveTo>
                  <a:cubicBezTo>
                    <a:pt x="747056" y="10"/>
                    <a:pt x="747846" y="800"/>
                    <a:pt x="747846" y="2696"/>
                  </a:cubicBezTo>
                  <a:cubicBezTo>
                    <a:pt x="747846" y="4601"/>
                    <a:pt x="747056" y="5391"/>
                    <a:pt x="745151" y="5391"/>
                  </a:cubicBezTo>
                  <a:cubicBezTo>
                    <a:pt x="743236" y="5391"/>
                    <a:pt x="742455" y="4601"/>
                    <a:pt x="742455" y="2696"/>
                  </a:cubicBezTo>
                  <a:cubicBezTo>
                    <a:pt x="742455" y="791"/>
                    <a:pt x="743246" y="0"/>
                    <a:pt x="745151" y="0"/>
                  </a:cubicBezTo>
                  <a:close/>
                  <a:moveTo>
                    <a:pt x="655368" y="0"/>
                  </a:moveTo>
                  <a:cubicBezTo>
                    <a:pt x="657273" y="10"/>
                    <a:pt x="658064" y="800"/>
                    <a:pt x="658064" y="2696"/>
                  </a:cubicBezTo>
                  <a:cubicBezTo>
                    <a:pt x="658064" y="4601"/>
                    <a:pt x="657273" y="5391"/>
                    <a:pt x="655368" y="5391"/>
                  </a:cubicBezTo>
                  <a:cubicBezTo>
                    <a:pt x="653463" y="5391"/>
                    <a:pt x="652682" y="4601"/>
                    <a:pt x="652682" y="2696"/>
                  </a:cubicBezTo>
                  <a:cubicBezTo>
                    <a:pt x="652682" y="791"/>
                    <a:pt x="653473" y="0"/>
                    <a:pt x="655368" y="0"/>
                  </a:cubicBezTo>
                  <a:close/>
                  <a:moveTo>
                    <a:pt x="565594" y="0"/>
                  </a:moveTo>
                  <a:cubicBezTo>
                    <a:pt x="567499" y="10"/>
                    <a:pt x="568299" y="800"/>
                    <a:pt x="568299" y="2696"/>
                  </a:cubicBezTo>
                  <a:cubicBezTo>
                    <a:pt x="568299" y="4601"/>
                    <a:pt x="567509" y="5391"/>
                    <a:pt x="565594" y="5391"/>
                  </a:cubicBezTo>
                  <a:cubicBezTo>
                    <a:pt x="563689" y="5391"/>
                    <a:pt x="562908" y="4601"/>
                    <a:pt x="562908" y="2696"/>
                  </a:cubicBezTo>
                  <a:cubicBezTo>
                    <a:pt x="562908" y="791"/>
                    <a:pt x="563699" y="0"/>
                    <a:pt x="565594" y="0"/>
                  </a:cubicBezTo>
                  <a:close/>
                  <a:moveTo>
                    <a:pt x="475822" y="0"/>
                  </a:moveTo>
                  <a:cubicBezTo>
                    <a:pt x="477727" y="10"/>
                    <a:pt x="478508" y="800"/>
                    <a:pt x="478508" y="2696"/>
                  </a:cubicBezTo>
                  <a:cubicBezTo>
                    <a:pt x="478508" y="4601"/>
                    <a:pt x="477727" y="5391"/>
                    <a:pt x="475822" y="5391"/>
                  </a:cubicBezTo>
                  <a:cubicBezTo>
                    <a:pt x="473917" y="5391"/>
                    <a:pt x="473126" y="4601"/>
                    <a:pt x="473126" y="2696"/>
                  </a:cubicBezTo>
                  <a:cubicBezTo>
                    <a:pt x="473126" y="791"/>
                    <a:pt x="473917" y="0"/>
                    <a:pt x="475822" y="0"/>
                  </a:cubicBezTo>
                  <a:close/>
                  <a:moveTo>
                    <a:pt x="386039" y="0"/>
                  </a:moveTo>
                  <a:cubicBezTo>
                    <a:pt x="387944" y="0"/>
                    <a:pt x="388734" y="800"/>
                    <a:pt x="388734" y="2696"/>
                  </a:cubicBezTo>
                  <a:cubicBezTo>
                    <a:pt x="388734" y="4601"/>
                    <a:pt x="387944" y="5391"/>
                    <a:pt x="386039" y="5391"/>
                  </a:cubicBezTo>
                  <a:cubicBezTo>
                    <a:pt x="384134" y="5391"/>
                    <a:pt x="383343" y="4601"/>
                    <a:pt x="383343" y="2696"/>
                  </a:cubicBezTo>
                  <a:cubicBezTo>
                    <a:pt x="383343" y="791"/>
                    <a:pt x="384134" y="0"/>
                    <a:pt x="386039" y="0"/>
                  </a:cubicBezTo>
                  <a:close/>
                  <a:moveTo>
                    <a:pt x="296266" y="0"/>
                  </a:moveTo>
                  <a:cubicBezTo>
                    <a:pt x="298171" y="10"/>
                    <a:pt x="298961" y="800"/>
                    <a:pt x="298961" y="2696"/>
                  </a:cubicBezTo>
                  <a:cubicBezTo>
                    <a:pt x="298961" y="4601"/>
                    <a:pt x="298171" y="5391"/>
                    <a:pt x="296266" y="5391"/>
                  </a:cubicBezTo>
                  <a:cubicBezTo>
                    <a:pt x="294361" y="5391"/>
                    <a:pt x="293570" y="4601"/>
                    <a:pt x="293570" y="2696"/>
                  </a:cubicBezTo>
                  <a:cubicBezTo>
                    <a:pt x="293570" y="791"/>
                    <a:pt x="294361" y="0"/>
                    <a:pt x="296266" y="0"/>
                  </a:cubicBezTo>
                  <a:close/>
                  <a:moveTo>
                    <a:pt x="206493" y="0"/>
                  </a:moveTo>
                  <a:cubicBezTo>
                    <a:pt x="208398" y="10"/>
                    <a:pt x="209179" y="800"/>
                    <a:pt x="209179" y="2696"/>
                  </a:cubicBezTo>
                  <a:cubicBezTo>
                    <a:pt x="209179" y="4601"/>
                    <a:pt x="208388" y="5391"/>
                    <a:pt x="206493" y="5391"/>
                  </a:cubicBezTo>
                  <a:cubicBezTo>
                    <a:pt x="204578" y="5391"/>
                    <a:pt x="203797" y="4601"/>
                    <a:pt x="203797" y="2696"/>
                  </a:cubicBezTo>
                  <a:cubicBezTo>
                    <a:pt x="203797" y="791"/>
                    <a:pt x="204588" y="0"/>
                    <a:pt x="206493" y="0"/>
                  </a:cubicBezTo>
                  <a:close/>
                  <a:moveTo>
                    <a:pt x="116719" y="0"/>
                  </a:moveTo>
                  <a:cubicBezTo>
                    <a:pt x="118624" y="0"/>
                    <a:pt x="119405" y="800"/>
                    <a:pt x="119405" y="2696"/>
                  </a:cubicBezTo>
                  <a:cubicBezTo>
                    <a:pt x="119405" y="4601"/>
                    <a:pt x="118624" y="5391"/>
                    <a:pt x="116719" y="5391"/>
                  </a:cubicBezTo>
                  <a:cubicBezTo>
                    <a:pt x="114814" y="5391"/>
                    <a:pt x="114033" y="4601"/>
                    <a:pt x="114033" y="2696"/>
                  </a:cubicBezTo>
                  <a:cubicBezTo>
                    <a:pt x="114033" y="791"/>
                    <a:pt x="114814" y="0"/>
                    <a:pt x="116719" y="0"/>
                  </a:cubicBezTo>
                  <a:close/>
                  <a:moveTo>
                    <a:pt x="26937" y="0"/>
                  </a:moveTo>
                  <a:cubicBezTo>
                    <a:pt x="28842" y="0"/>
                    <a:pt x="29632" y="800"/>
                    <a:pt x="29632" y="2696"/>
                  </a:cubicBezTo>
                  <a:cubicBezTo>
                    <a:pt x="29632" y="4601"/>
                    <a:pt x="28842" y="5391"/>
                    <a:pt x="26937" y="5391"/>
                  </a:cubicBezTo>
                  <a:cubicBezTo>
                    <a:pt x="25032" y="5391"/>
                    <a:pt x="24241" y="4610"/>
                    <a:pt x="24241" y="2696"/>
                  </a:cubicBezTo>
                  <a:cubicBezTo>
                    <a:pt x="24241" y="791"/>
                    <a:pt x="25032" y="0"/>
                    <a:pt x="2693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/>
            </a:p>
          </p:txBody>
        </p:sp>
      </p:grpSp>
      <p:sp>
        <p:nvSpPr>
          <p:cNvPr id="8" name="Elemento gráfico 16">
            <a:extLst>
              <a:ext uri="{FF2B5EF4-FFF2-40B4-BE49-F238E27FC236}">
                <a16:creationId xmlns:a16="http://schemas.microsoft.com/office/drawing/2014/main" id="{B402DEB1-CAFF-4DB7-903C-064E4269276E}"/>
              </a:ext>
            </a:extLst>
          </p:cNvPr>
          <p:cNvSpPr/>
          <p:nvPr userDrawn="1"/>
        </p:nvSpPr>
        <p:spPr>
          <a:xfrm>
            <a:off x="11489807" y="6130606"/>
            <a:ext cx="596961" cy="583394"/>
          </a:xfrm>
          <a:custGeom>
            <a:avLst/>
            <a:gdLst>
              <a:gd name="connsiteX0" fmla="*/ 75838 w 838200"/>
              <a:gd name="connsiteY0" fmla="*/ 186163 h 819150"/>
              <a:gd name="connsiteX1" fmla="*/ 67647 w 838200"/>
              <a:gd name="connsiteY1" fmla="*/ 185953 h 819150"/>
              <a:gd name="connsiteX2" fmla="*/ 68723 w 838200"/>
              <a:gd name="connsiteY2" fmla="*/ 191201 h 819150"/>
              <a:gd name="connsiteX3" fmla="*/ 75333 w 838200"/>
              <a:gd name="connsiteY3" fmla="*/ 193135 h 819150"/>
              <a:gd name="connsiteX4" fmla="*/ 75838 w 838200"/>
              <a:gd name="connsiteY4" fmla="*/ 186163 h 819150"/>
              <a:gd name="connsiteX5" fmla="*/ 145256 w 838200"/>
              <a:gd name="connsiteY5" fmla="*/ 173418 h 819150"/>
              <a:gd name="connsiteX6" fmla="*/ 142580 w 838200"/>
              <a:gd name="connsiteY6" fmla="*/ 145453 h 819150"/>
              <a:gd name="connsiteX7" fmla="*/ 115129 w 838200"/>
              <a:gd name="connsiteY7" fmla="*/ 145319 h 819150"/>
              <a:gd name="connsiteX8" fmla="*/ 117167 w 838200"/>
              <a:gd name="connsiteY8" fmla="*/ 172704 h 819150"/>
              <a:gd name="connsiteX9" fmla="*/ 145256 w 838200"/>
              <a:gd name="connsiteY9" fmla="*/ 173418 h 819150"/>
              <a:gd name="connsiteX10" fmla="*/ 634013 w 838200"/>
              <a:gd name="connsiteY10" fmla="*/ 702360 h 819150"/>
              <a:gd name="connsiteX11" fmla="*/ 616915 w 838200"/>
              <a:gd name="connsiteY11" fmla="*/ 694931 h 819150"/>
              <a:gd name="connsiteX12" fmla="*/ 631041 w 838200"/>
              <a:gd name="connsiteY12" fmla="*/ 665651 h 819150"/>
              <a:gd name="connsiteX13" fmla="*/ 669846 w 838200"/>
              <a:gd name="connsiteY13" fmla="*/ 656202 h 819150"/>
              <a:gd name="connsiteX14" fmla="*/ 677751 w 838200"/>
              <a:gd name="connsiteY14" fmla="*/ 623265 h 819150"/>
              <a:gd name="connsiteX15" fmla="*/ 722681 w 838200"/>
              <a:gd name="connsiteY15" fmla="*/ 622674 h 819150"/>
              <a:gd name="connsiteX16" fmla="*/ 729367 w 838200"/>
              <a:gd name="connsiteY16" fmla="*/ 601348 h 819150"/>
              <a:gd name="connsiteX17" fmla="*/ 718309 w 838200"/>
              <a:gd name="connsiteY17" fmla="*/ 577221 h 819150"/>
              <a:gd name="connsiteX18" fmla="*/ 708631 w 838200"/>
              <a:gd name="connsiteY18" fmla="*/ 570858 h 819150"/>
              <a:gd name="connsiteX19" fmla="*/ 702812 w 838200"/>
              <a:gd name="connsiteY19" fmla="*/ 568106 h 819150"/>
              <a:gd name="connsiteX20" fmla="*/ 704945 w 838200"/>
              <a:gd name="connsiteY20" fmla="*/ 559447 h 819150"/>
              <a:gd name="connsiteX21" fmla="*/ 709955 w 838200"/>
              <a:gd name="connsiteY21" fmla="*/ 545017 h 819150"/>
              <a:gd name="connsiteX22" fmla="*/ 749913 w 838200"/>
              <a:gd name="connsiteY22" fmla="*/ 535616 h 819150"/>
              <a:gd name="connsiteX23" fmla="*/ 758942 w 838200"/>
              <a:gd name="connsiteY23" fmla="*/ 507936 h 819150"/>
              <a:gd name="connsiteX24" fmla="*/ 744436 w 838200"/>
              <a:gd name="connsiteY24" fmla="*/ 478504 h 819150"/>
              <a:gd name="connsiteX25" fmla="*/ 723500 w 838200"/>
              <a:gd name="connsiteY25" fmla="*/ 467483 h 819150"/>
              <a:gd name="connsiteX26" fmla="*/ 726510 w 838200"/>
              <a:gd name="connsiteY26" fmla="*/ 450119 h 819150"/>
              <a:gd name="connsiteX27" fmla="*/ 769668 w 838200"/>
              <a:gd name="connsiteY27" fmla="*/ 443671 h 819150"/>
              <a:gd name="connsiteX28" fmla="*/ 778288 w 838200"/>
              <a:gd name="connsiteY28" fmla="*/ 417725 h 819150"/>
              <a:gd name="connsiteX29" fmla="*/ 764400 w 838200"/>
              <a:gd name="connsiteY29" fmla="*/ 388902 h 819150"/>
              <a:gd name="connsiteX30" fmla="*/ 748389 w 838200"/>
              <a:gd name="connsiteY30" fmla="*/ 380330 h 819150"/>
              <a:gd name="connsiteX31" fmla="*/ 750580 w 838200"/>
              <a:gd name="connsiteY31" fmla="*/ 348411 h 819150"/>
              <a:gd name="connsiteX32" fmla="*/ 782784 w 838200"/>
              <a:gd name="connsiteY32" fmla="*/ 343439 h 819150"/>
              <a:gd name="connsiteX33" fmla="*/ 787841 w 838200"/>
              <a:gd name="connsiteY33" fmla="*/ 325818 h 819150"/>
              <a:gd name="connsiteX34" fmla="*/ 779126 w 838200"/>
              <a:gd name="connsiteY34" fmla="*/ 304977 h 819150"/>
              <a:gd name="connsiteX35" fmla="*/ 760895 w 838200"/>
              <a:gd name="connsiteY35" fmla="*/ 297529 h 819150"/>
              <a:gd name="connsiteX36" fmla="*/ 740474 w 838200"/>
              <a:gd name="connsiteY36" fmla="*/ 303958 h 819150"/>
              <a:gd name="connsiteX37" fmla="*/ 735035 w 838200"/>
              <a:gd name="connsiteY37" fmla="*/ 320103 h 819150"/>
              <a:gd name="connsiteX38" fmla="*/ 711946 w 838200"/>
              <a:gd name="connsiteY38" fmla="*/ 306406 h 819150"/>
              <a:gd name="connsiteX39" fmla="*/ 712603 w 838200"/>
              <a:gd name="connsiteY39" fmla="*/ 287547 h 819150"/>
              <a:gd name="connsiteX40" fmla="*/ 747312 w 838200"/>
              <a:gd name="connsiteY40" fmla="*/ 283784 h 819150"/>
              <a:gd name="connsiteX41" fmla="*/ 743912 w 838200"/>
              <a:gd name="connsiteY41" fmla="*/ 242436 h 819150"/>
              <a:gd name="connsiteX42" fmla="*/ 701764 w 838200"/>
              <a:gd name="connsiteY42" fmla="*/ 241341 h 819150"/>
              <a:gd name="connsiteX43" fmla="*/ 695258 w 838200"/>
              <a:gd name="connsiteY43" fmla="*/ 258619 h 819150"/>
              <a:gd name="connsiteX44" fmla="*/ 677428 w 838200"/>
              <a:gd name="connsiteY44" fmla="*/ 249428 h 819150"/>
              <a:gd name="connsiteX45" fmla="*/ 676904 w 838200"/>
              <a:gd name="connsiteY45" fmla="*/ 225577 h 819150"/>
              <a:gd name="connsiteX46" fmla="*/ 708489 w 838200"/>
              <a:gd name="connsiteY46" fmla="*/ 220014 h 819150"/>
              <a:gd name="connsiteX47" fmla="*/ 704117 w 838200"/>
              <a:gd name="connsiteY47" fmla="*/ 180943 h 819150"/>
              <a:gd name="connsiteX48" fmla="*/ 665493 w 838200"/>
              <a:gd name="connsiteY48" fmla="*/ 179952 h 819150"/>
              <a:gd name="connsiteX49" fmla="*/ 659825 w 838200"/>
              <a:gd name="connsiteY49" fmla="*/ 193725 h 819150"/>
              <a:gd name="connsiteX50" fmla="*/ 636546 w 838200"/>
              <a:gd name="connsiteY50" fmla="*/ 182657 h 819150"/>
              <a:gd name="connsiteX51" fmla="*/ 619963 w 838200"/>
              <a:gd name="connsiteY51" fmla="*/ 137471 h 819150"/>
              <a:gd name="connsiteX52" fmla="*/ 584797 w 838200"/>
              <a:gd name="connsiteY52" fmla="*/ 123783 h 819150"/>
              <a:gd name="connsiteX53" fmla="*/ 575243 w 838200"/>
              <a:gd name="connsiteY53" fmla="*/ 85150 h 819150"/>
              <a:gd name="connsiteX54" fmla="*/ 531400 w 838200"/>
              <a:gd name="connsiteY54" fmla="*/ 84597 h 819150"/>
              <a:gd name="connsiteX55" fmla="*/ 527009 w 838200"/>
              <a:gd name="connsiteY55" fmla="*/ 90598 h 819150"/>
              <a:gd name="connsiteX56" fmla="*/ 522065 w 838200"/>
              <a:gd name="connsiteY56" fmla="*/ 97151 h 819150"/>
              <a:gd name="connsiteX57" fmla="*/ 492347 w 838200"/>
              <a:gd name="connsiteY57" fmla="*/ 85350 h 819150"/>
              <a:gd name="connsiteX58" fmla="*/ 480270 w 838200"/>
              <a:gd name="connsiteY58" fmla="*/ 50717 h 819150"/>
              <a:gd name="connsiteX59" fmla="*/ 434064 w 838200"/>
              <a:gd name="connsiteY59" fmla="*/ 50117 h 819150"/>
              <a:gd name="connsiteX60" fmla="*/ 426720 w 838200"/>
              <a:gd name="connsiteY60" fmla="*/ 70834 h 819150"/>
              <a:gd name="connsiteX61" fmla="*/ 379219 w 838200"/>
              <a:gd name="connsiteY61" fmla="*/ 62642 h 819150"/>
              <a:gd name="connsiteX62" fmla="*/ 379162 w 838200"/>
              <a:gd name="connsiteY62" fmla="*/ 25419 h 819150"/>
              <a:gd name="connsiteX63" fmla="*/ 347558 w 838200"/>
              <a:gd name="connsiteY63" fmla="*/ 24619 h 819150"/>
              <a:gd name="connsiteX64" fmla="*/ 350034 w 838200"/>
              <a:gd name="connsiteY64" fmla="*/ 56661 h 819150"/>
              <a:gd name="connsiteX65" fmla="*/ 373485 w 838200"/>
              <a:gd name="connsiteY65" fmla="*/ 63652 h 819150"/>
              <a:gd name="connsiteX66" fmla="*/ 357616 w 838200"/>
              <a:gd name="connsiteY66" fmla="*/ 87074 h 819150"/>
              <a:gd name="connsiteX67" fmla="*/ 332813 w 838200"/>
              <a:gd name="connsiteY67" fmla="*/ 84121 h 819150"/>
              <a:gd name="connsiteX68" fmla="*/ 323193 w 838200"/>
              <a:gd name="connsiteY68" fmla="*/ 50736 h 819150"/>
              <a:gd name="connsiteX69" fmla="*/ 302800 w 838200"/>
              <a:gd name="connsiteY69" fmla="*/ 42335 h 819150"/>
              <a:gd name="connsiteX70" fmla="*/ 282216 w 838200"/>
              <a:gd name="connsiteY70" fmla="*/ 49660 h 819150"/>
              <a:gd name="connsiteX71" fmla="*/ 276187 w 838200"/>
              <a:gd name="connsiteY71" fmla="*/ 68996 h 819150"/>
              <a:gd name="connsiteX72" fmla="*/ 286131 w 838200"/>
              <a:gd name="connsiteY72" fmla="*/ 90474 h 819150"/>
              <a:gd name="connsiteX73" fmla="*/ 303190 w 838200"/>
              <a:gd name="connsiteY73" fmla="*/ 97875 h 819150"/>
              <a:gd name="connsiteX74" fmla="*/ 293160 w 838200"/>
              <a:gd name="connsiteY74" fmla="*/ 115068 h 819150"/>
              <a:gd name="connsiteX75" fmla="*/ 275492 w 838200"/>
              <a:gd name="connsiteY75" fmla="*/ 113449 h 819150"/>
              <a:gd name="connsiteX76" fmla="*/ 265224 w 838200"/>
              <a:gd name="connsiteY76" fmla="*/ 79444 h 819150"/>
              <a:gd name="connsiteX77" fmla="*/ 244783 w 838200"/>
              <a:gd name="connsiteY77" fmla="*/ 70500 h 819150"/>
              <a:gd name="connsiteX78" fmla="*/ 224238 w 838200"/>
              <a:gd name="connsiteY78" fmla="*/ 78406 h 819150"/>
              <a:gd name="connsiteX79" fmla="*/ 217856 w 838200"/>
              <a:gd name="connsiteY79" fmla="*/ 96837 h 819150"/>
              <a:gd name="connsiteX80" fmla="*/ 227628 w 838200"/>
              <a:gd name="connsiteY80" fmla="*/ 119783 h 819150"/>
              <a:gd name="connsiteX81" fmla="*/ 237563 w 838200"/>
              <a:gd name="connsiteY81" fmla="*/ 125860 h 819150"/>
              <a:gd name="connsiteX82" fmla="*/ 243650 w 838200"/>
              <a:gd name="connsiteY82" fmla="*/ 128346 h 819150"/>
              <a:gd name="connsiteX83" fmla="*/ 241973 w 838200"/>
              <a:gd name="connsiteY83" fmla="*/ 135271 h 819150"/>
              <a:gd name="connsiteX84" fmla="*/ 237115 w 838200"/>
              <a:gd name="connsiteY84" fmla="*/ 145615 h 819150"/>
              <a:gd name="connsiteX85" fmla="*/ 213608 w 838200"/>
              <a:gd name="connsiteY85" fmla="*/ 143843 h 819150"/>
              <a:gd name="connsiteX86" fmla="*/ 214132 w 838200"/>
              <a:gd name="connsiteY86" fmla="*/ 125250 h 819150"/>
              <a:gd name="connsiteX87" fmla="*/ 205769 w 838200"/>
              <a:gd name="connsiteY87" fmla="*/ 111077 h 819150"/>
              <a:gd name="connsiteX88" fmla="*/ 168335 w 838200"/>
              <a:gd name="connsiteY88" fmla="*/ 110096 h 819150"/>
              <a:gd name="connsiteX89" fmla="*/ 172422 w 838200"/>
              <a:gd name="connsiteY89" fmla="*/ 146834 h 819150"/>
              <a:gd name="connsiteX90" fmla="*/ 189490 w 838200"/>
              <a:gd name="connsiteY90" fmla="*/ 154254 h 819150"/>
              <a:gd name="connsiteX91" fmla="*/ 175393 w 838200"/>
              <a:gd name="connsiteY91" fmla="*/ 183534 h 819150"/>
              <a:gd name="connsiteX92" fmla="*/ 137093 w 838200"/>
              <a:gd name="connsiteY92" fmla="*/ 192440 h 819150"/>
              <a:gd name="connsiteX93" fmla="*/ 129388 w 838200"/>
              <a:gd name="connsiteY93" fmla="*/ 227692 h 819150"/>
              <a:gd name="connsiteX94" fmla="*/ 85020 w 838200"/>
              <a:gd name="connsiteY94" fmla="*/ 227711 h 819150"/>
              <a:gd name="connsiteX95" fmla="*/ 77934 w 838200"/>
              <a:gd name="connsiteY95" fmla="*/ 248161 h 819150"/>
              <a:gd name="connsiteX96" fmla="*/ 89183 w 838200"/>
              <a:gd name="connsiteY96" fmla="*/ 270811 h 819150"/>
              <a:gd name="connsiteX97" fmla="*/ 105832 w 838200"/>
              <a:gd name="connsiteY97" fmla="*/ 279974 h 819150"/>
              <a:gd name="connsiteX98" fmla="*/ 100136 w 838200"/>
              <a:gd name="connsiteY98" fmla="*/ 293776 h 819150"/>
              <a:gd name="connsiteX99" fmla="*/ 98717 w 838200"/>
              <a:gd name="connsiteY99" fmla="*/ 309454 h 819150"/>
              <a:gd name="connsiteX100" fmla="*/ 60350 w 838200"/>
              <a:gd name="connsiteY100" fmla="*/ 317169 h 819150"/>
              <a:gd name="connsiteX101" fmla="*/ 52769 w 838200"/>
              <a:gd name="connsiteY101" fmla="*/ 341392 h 819150"/>
              <a:gd name="connsiteX102" fmla="*/ 65170 w 838200"/>
              <a:gd name="connsiteY102" fmla="*/ 367309 h 819150"/>
              <a:gd name="connsiteX103" fmla="*/ 72638 w 838200"/>
              <a:gd name="connsiteY103" fmla="*/ 372129 h 819150"/>
              <a:gd name="connsiteX104" fmla="*/ 79467 w 838200"/>
              <a:gd name="connsiteY104" fmla="*/ 376386 h 819150"/>
              <a:gd name="connsiteX105" fmla="*/ 79315 w 838200"/>
              <a:gd name="connsiteY105" fmla="*/ 386835 h 819150"/>
              <a:gd name="connsiteX106" fmla="*/ 76181 w 838200"/>
              <a:gd name="connsiteY106" fmla="*/ 403037 h 819150"/>
              <a:gd name="connsiteX107" fmla="*/ 41853 w 838200"/>
              <a:gd name="connsiteY107" fmla="*/ 410286 h 819150"/>
              <a:gd name="connsiteX108" fmla="*/ 35414 w 838200"/>
              <a:gd name="connsiteY108" fmla="*/ 431336 h 819150"/>
              <a:gd name="connsiteX109" fmla="*/ 46225 w 838200"/>
              <a:gd name="connsiteY109" fmla="*/ 455739 h 819150"/>
              <a:gd name="connsiteX110" fmla="*/ 76295 w 838200"/>
              <a:gd name="connsiteY110" fmla="*/ 464674 h 819150"/>
              <a:gd name="connsiteX111" fmla="*/ 79867 w 838200"/>
              <a:gd name="connsiteY111" fmla="*/ 519995 h 819150"/>
              <a:gd name="connsiteX112" fmla="*/ 106089 w 838200"/>
              <a:gd name="connsiteY112" fmla="*/ 531701 h 819150"/>
              <a:gd name="connsiteX113" fmla="*/ 114652 w 838200"/>
              <a:gd name="connsiteY113" fmla="*/ 584269 h 819150"/>
              <a:gd name="connsiteX114" fmla="*/ 147247 w 838200"/>
              <a:gd name="connsiteY114" fmla="*/ 595585 h 819150"/>
              <a:gd name="connsiteX115" fmla="*/ 154829 w 838200"/>
              <a:gd name="connsiteY115" fmla="*/ 644029 h 819150"/>
              <a:gd name="connsiteX116" fmla="*/ 180423 w 838200"/>
              <a:gd name="connsiteY116" fmla="*/ 655155 h 819150"/>
              <a:gd name="connsiteX117" fmla="*/ 205159 w 838200"/>
              <a:gd name="connsiteY117" fmla="*/ 645363 h 819150"/>
              <a:gd name="connsiteX118" fmla="*/ 210522 w 838200"/>
              <a:gd name="connsiteY118" fmla="*/ 610006 h 819150"/>
              <a:gd name="connsiteX119" fmla="*/ 232191 w 838200"/>
              <a:gd name="connsiteY119" fmla="*/ 622789 h 819150"/>
              <a:gd name="connsiteX120" fmla="*/ 227657 w 838200"/>
              <a:gd name="connsiteY120" fmla="*/ 654631 h 819150"/>
              <a:gd name="connsiteX121" fmla="*/ 190643 w 838200"/>
              <a:gd name="connsiteY121" fmla="*/ 658326 h 819150"/>
              <a:gd name="connsiteX122" fmla="*/ 184252 w 838200"/>
              <a:gd name="connsiteY122" fmla="*/ 679977 h 819150"/>
              <a:gd name="connsiteX123" fmla="*/ 194920 w 838200"/>
              <a:gd name="connsiteY123" fmla="*/ 702637 h 819150"/>
              <a:gd name="connsiteX124" fmla="*/ 217027 w 838200"/>
              <a:gd name="connsiteY124" fmla="*/ 711066 h 819150"/>
              <a:gd name="connsiteX125" fmla="*/ 238754 w 838200"/>
              <a:gd name="connsiteY125" fmla="*/ 703208 h 819150"/>
              <a:gd name="connsiteX126" fmla="*/ 245269 w 838200"/>
              <a:gd name="connsiteY126" fmla="*/ 685911 h 819150"/>
              <a:gd name="connsiteX127" fmla="*/ 259994 w 838200"/>
              <a:gd name="connsiteY127" fmla="*/ 693274 h 819150"/>
              <a:gd name="connsiteX128" fmla="*/ 276092 w 838200"/>
              <a:gd name="connsiteY128" fmla="*/ 696626 h 819150"/>
              <a:gd name="connsiteX129" fmla="*/ 286064 w 838200"/>
              <a:gd name="connsiteY129" fmla="*/ 739889 h 819150"/>
              <a:gd name="connsiteX130" fmla="*/ 312458 w 838200"/>
              <a:gd name="connsiteY130" fmla="*/ 750157 h 819150"/>
              <a:gd name="connsiteX131" fmla="*/ 339376 w 838200"/>
              <a:gd name="connsiteY131" fmla="*/ 741842 h 819150"/>
              <a:gd name="connsiteX132" fmla="*/ 347053 w 838200"/>
              <a:gd name="connsiteY132" fmla="*/ 718201 h 819150"/>
              <a:gd name="connsiteX133" fmla="*/ 372942 w 838200"/>
              <a:gd name="connsiteY133" fmla="*/ 726430 h 819150"/>
              <a:gd name="connsiteX134" fmla="*/ 382915 w 838200"/>
              <a:gd name="connsiteY134" fmla="*/ 769731 h 819150"/>
              <a:gd name="connsiteX135" fmla="*/ 408480 w 838200"/>
              <a:gd name="connsiteY135" fmla="*/ 780256 h 819150"/>
              <a:gd name="connsiteX136" fmla="*/ 433273 w 838200"/>
              <a:gd name="connsiteY136" fmla="*/ 771017 h 819150"/>
              <a:gd name="connsiteX137" fmla="*/ 441465 w 838200"/>
              <a:gd name="connsiteY137" fmla="*/ 753205 h 819150"/>
              <a:gd name="connsiteX138" fmla="*/ 498186 w 838200"/>
              <a:gd name="connsiteY138" fmla="*/ 747690 h 819150"/>
              <a:gd name="connsiteX139" fmla="*/ 507263 w 838200"/>
              <a:gd name="connsiteY139" fmla="*/ 732821 h 819150"/>
              <a:gd name="connsiteX140" fmla="*/ 536077 w 838200"/>
              <a:gd name="connsiteY140" fmla="*/ 735326 h 819150"/>
              <a:gd name="connsiteX141" fmla="*/ 543277 w 838200"/>
              <a:gd name="connsiteY141" fmla="*/ 767454 h 819150"/>
              <a:gd name="connsiteX142" fmla="*/ 561746 w 838200"/>
              <a:gd name="connsiteY142" fmla="*/ 774636 h 819150"/>
              <a:gd name="connsiteX143" fmla="*/ 580092 w 838200"/>
              <a:gd name="connsiteY143" fmla="*/ 767845 h 819150"/>
              <a:gd name="connsiteX144" fmla="*/ 585102 w 838200"/>
              <a:gd name="connsiteY144" fmla="*/ 750233 h 819150"/>
              <a:gd name="connsiteX145" fmla="*/ 576624 w 838200"/>
              <a:gd name="connsiteY145" fmla="*/ 731716 h 819150"/>
              <a:gd name="connsiteX146" fmla="*/ 558927 w 838200"/>
              <a:gd name="connsiteY146" fmla="*/ 723687 h 819150"/>
              <a:gd name="connsiteX147" fmla="*/ 569252 w 838200"/>
              <a:gd name="connsiteY147" fmla="*/ 703618 h 819150"/>
              <a:gd name="connsiteX148" fmla="*/ 582844 w 838200"/>
              <a:gd name="connsiteY148" fmla="*/ 705113 h 819150"/>
              <a:gd name="connsiteX149" fmla="*/ 595741 w 838200"/>
              <a:gd name="connsiteY149" fmla="*/ 706047 h 819150"/>
              <a:gd name="connsiteX150" fmla="*/ 603247 w 838200"/>
              <a:gd name="connsiteY150" fmla="*/ 735307 h 819150"/>
              <a:gd name="connsiteX151" fmla="*/ 637861 w 838200"/>
              <a:gd name="connsiteY151" fmla="*/ 736784 h 819150"/>
              <a:gd name="connsiteX152" fmla="*/ 634013 w 838200"/>
              <a:gd name="connsiteY152" fmla="*/ 702360 h 819150"/>
              <a:gd name="connsiteX153" fmla="*/ 61560 w 838200"/>
              <a:gd name="connsiteY153" fmla="*/ 268344 h 819150"/>
              <a:gd name="connsiteX154" fmla="*/ 36328 w 838200"/>
              <a:gd name="connsiteY154" fmla="*/ 267116 h 819150"/>
              <a:gd name="connsiteX155" fmla="*/ 38786 w 838200"/>
              <a:gd name="connsiteY155" fmla="*/ 292776 h 819150"/>
              <a:gd name="connsiteX156" fmla="*/ 63894 w 838200"/>
              <a:gd name="connsiteY156" fmla="*/ 292824 h 819150"/>
              <a:gd name="connsiteX157" fmla="*/ 61560 w 838200"/>
              <a:gd name="connsiteY157" fmla="*/ 268344 h 819150"/>
              <a:gd name="connsiteX158" fmla="*/ 40481 w 838200"/>
              <a:gd name="connsiteY158" fmla="*/ 359079 h 819150"/>
              <a:gd name="connsiteX159" fmla="*/ 15269 w 838200"/>
              <a:gd name="connsiteY159" fmla="*/ 357860 h 819150"/>
              <a:gd name="connsiteX160" fmla="*/ 17736 w 838200"/>
              <a:gd name="connsiteY160" fmla="*/ 383482 h 819150"/>
              <a:gd name="connsiteX161" fmla="*/ 42843 w 838200"/>
              <a:gd name="connsiteY161" fmla="*/ 383559 h 819150"/>
              <a:gd name="connsiteX162" fmla="*/ 40481 w 838200"/>
              <a:gd name="connsiteY162" fmla="*/ 359079 h 819150"/>
              <a:gd name="connsiteX163" fmla="*/ 414385 w 838200"/>
              <a:gd name="connsiteY163" fmla="*/ 21085 h 819150"/>
              <a:gd name="connsiteX164" fmla="*/ 423062 w 838200"/>
              <a:gd name="connsiteY164" fmla="*/ 23342 h 819150"/>
              <a:gd name="connsiteX165" fmla="*/ 432473 w 838200"/>
              <a:gd name="connsiteY165" fmla="*/ 20980 h 819150"/>
              <a:gd name="connsiteX166" fmla="*/ 434864 w 838200"/>
              <a:gd name="connsiteY166" fmla="*/ 12617 h 819150"/>
              <a:gd name="connsiteX167" fmla="*/ 431292 w 838200"/>
              <a:gd name="connsiteY167" fmla="*/ 2911 h 819150"/>
              <a:gd name="connsiteX168" fmla="*/ 421996 w 838200"/>
              <a:gd name="connsiteY168" fmla="*/ 63 h 819150"/>
              <a:gd name="connsiteX169" fmla="*/ 412585 w 838200"/>
              <a:gd name="connsiteY169" fmla="*/ 2444 h 819150"/>
              <a:gd name="connsiteX170" fmla="*/ 410518 w 838200"/>
              <a:gd name="connsiteY170" fmla="*/ 11103 h 819150"/>
              <a:gd name="connsiteX171" fmla="*/ 414385 w 838200"/>
              <a:gd name="connsiteY171" fmla="*/ 21085 h 819150"/>
              <a:gd name="connsiteX172" fmla="*/ 4229 w 838200"/>
              <a:gd name="connsiteY172" fmla="*/ 455825 h 819150"/>
              <a:gd name="connsiteX173" fmla="*/ 0 w 838200"/>
              <a:gd name="connsiteY173" fmla="*/ 460349 h 819150"/>
              <a:gd name="connsiteX174" fmla="*/ 3248 w 838200"/>
              <a:gd name="connsiteY174" fmla="*/ 469750 h 819150"/>
              <a:gd name="connsiteX175" fmla="*/ 12192 w 838200"/>
              <a:gd name="connsiteY175" fmla="*/ 471713 h 819150"/>
              <a:gd name="connsiteX176" fmla="*/ 16431 w 838200"/>
              <a:gd name="connsiteY176" fmla="*/ 467179 h 819150"/>
              <a:gd name="connsiteX177" fmla="*/ 13849 w 838200"/>
              <a:gd name="connsiteY177" fmla="*/ 458387 h 819150"/>
              <a:gd name="connsiteX178" fmla="*/ 4229 w 838200"/>
              <a:gd name="connsiteY178" fmla="*/ 455825 h 819150"/>
              <a:gd name="connsiteX179" fmla="*/ 54350 w 838200"/>
              <a:gd name="connsiteY179" fmla="*/ 515261 h 819150"/>
              <a:gd name="connsiteX180" fmla="*/ 33795 w 838200"/>
              <a:gd name="connsiteY180" fmla="*/ 514137 h 819150"/>
              <a:gd name="connsiteX181" fmla="*/ 35804 w 838200"/>
              <a:gd name="connsiteY181" fmla="*/ 535111 h 819150"/>
              <a:gd name="connsiteX182" fmla="*/ 56883 w 838200"/>
              <a:gd name="connsiteY182" fmla="*/ 535673 h 819150"/>
              <a:gd name="connsiteX183" fmla="*/ 54350 w 838200"/>
              <a:gd name="connsiteY183" fmla="*/ 515261 h 819150"/>
              <a:gd name="connsiteX184" fmla="*/ 507016 w 838200"/>
              <a:gd name="connsiteY184" fmla="*/ 55480 h 819150"/>
              <a:gd name="connsiteX185" fmla="*/ 529819 w 838200"/>
              <a:gd name="connsiteY185" fmla="*/ 55489 h 819150"/>
              <a:gd name="connsiteX186" fmla="*/ 527685 w 838200"/>
              <a:gd name="connsiteY186" fmla="*/ 33324 h 819150"/>
              <a:gd name="connsiteX187" fmla="*/ 504816 w 838200"/>
              <a:gd name="connsiteY187" fmla="*/ 32162 h 819150"/>
              <a:gd name="connsiteX188" fmla="*/ 507016 w 838200"/>
              <a:gd name="connsiteY188" fmla="*/ 55480 h 819150"/>
              <a:gd name="connsiteX189" fmla="*/ 92173 w 838200"/>
              <a:gd name="connsiteY189" fmla="*/ 574964 h 819150"/>
              <a:gd name="connsiteX190" fmla="*/ 69409 w 838200"/>
              <a:gd name="connsiteY190" fmla="*/ 574945 h 819150"/>
              <a:gd name="connsiteX191" fmla="*/ 71018 w 838200"/>
              <a:gd name="connsiteY191" fmla="*/ 597652 h 819150"/>
              <a:gd name="connsiteX192" fmla="*/ 94421 w 838200"/>
              <a:gd name="connsiteY192" fmla="*/ 598243 h 819150"/>
              <a:gd name="connsiteX193" fmla="*/ 92173 w 838200"/>
              <a:gd name="connsiteY193" fmla="*/ 574964 h 819150"/>
              <a:gd name="connsiteX194" fmla="*/ 607705 w 838200"/>
              <a:gd name="connsiteY194" fmla="*/ 82502 h 819150"/>
              <a:gd name="connsiteX195" fmla="*/ 617306 w 838200"/>
              <a:gd name="connsiteY195" fmla="*/ 85074 h 819150"/>
              <a:gd name="connsiteX196" fmla="*/ 620992 w 838200"/>
              <a:gd name="connsiteY196" fmla="*/ 81102 h 819150"/>
              <a:gd name="connsiteX197" fmla="*/ 618277 w 838200"/>
              <a:gd name="connsiteY197" fmla="*/ 71148 h 819150"/>
              <a:gd name="connsiteX198" fmla="*/ 608838 w 838200"/>
              <a:gd name="connsiteY198" fmla="*/ 69729 h 819150"/>
              <a:gd name="connsiteX199" fmla="*/ 605104 w 838200"/>
              <a:gd name="connsiteY199" fmla="*/ 73710 h 819150"/>
              <a:gd name="connsiteX200" fmla="*/ 607705 w 838200"/>
              <a:gd name="connsiteY200" fmla="*/ 82502 h 819150"/>
              <a:gd name="connsiteX201" fmla="*/ 129292 w 838200"/>
              <a:gd name="connsiteY201" fmla="*/ 639286 h 819150"/>
              <a:gd name="connsiteX202" fmla="*/ 119005 w 838200"/>
              <a:gd name="connsiteY202" fmla="*/ 635514 h 819150"/>
              <a:gd name="connsiteX203" fmla="*/ 108747 w 838200"/>
              <a:gd name="connsiteY203" fmla="*/ 638162 h 819150"/>
              <a:gd name="connsiteX204" fmla="*/ 110785 w 838200"/>
              <a:gd name="connsiteY204" fmla="*/ 659155 h 819150"/>
              <a:gd name="connsiteX205" fmla="*/ 120729 w 838200"/>
              <a:gd name="connsiteY205" fmla="*/ 662584 h 819150"/>
              <a:gd name="connsiteX206" fmla="*/ 131216 w 838200"/>
              <a:gd name="connsiteY206" fmla="*/ 659117 h 819150"/>
              <a:gd name="connsiteX207" fmla="*/ 133512 w 838200"/>
              <a:gd name="connsiteY207" fmla="*/ 649535 h 819150"/>
              <a:gd name="connsiteX208" fmla="*/ 129292 w 838200"/>
              <a:gd name="connsiteY208" fmla="*/ 639286 h 819150"/>
              <a:gd name="connsiteX209" fmla="*/ 635603 w 838200"/>
              <a:gd name="connsiteY209" fmla="*/ 154159 h 819150"/>
              <a:gd name="connsiteX210" fmla="*/ 651110 w 838200"/>
              <a:gd name="connsiteY210" fmla="*/ 160674 h 819150"/>
              <a:gd name="connsiteX211" fmla="*/ 667245 w 838200"/>
              <a:gd name="connsiteY211" fmla="*/ 154968 h 819150"/>
              <a:gd name="connsiteX212" fmla="*/ 672198 w 838200"/>
              <a:gd name="connsiteY212" fmla="*/ 139995 h 819150"/>
              <a:gd name="connsiteX213" fmla="*/ 664721 w 838200"/>
              <a:gd name="connsiteY213" fmla="*/ 122926 h 819150"/>
              <a:gd name="connsiteX214" fmla="*/ 647710 w 838200"/>
              <a:gd name="connsiteY214" fmla="*/ 116097 h 819150"/>
              <a:gd name="connsiteX215" fmla="*/ 631955 w 838200"/>
              <a:gd name="connsiteY215" fmla="*/ 122088 h 819150"/>
              <a:gd name="connsiteX216" fmla="*/ 627478 w 838200"/>
              <a:gd name="connsiteY216" fmla="*/ 136490 h 819150"/>
              <a:gd name="connsiteX217" fmla="*/ 635603 w 838200"/>
              <a:gd name="connsiteY217" fmla="*/ 154159 h 819150"/>
              <a:gd name="connsiteX218" fmla="*/ 264023 w 838200"/>
              <a:gd name="connsiteY218" fmla="*/ 728821 h 819150"/>
              <a:gd name="connsiteX219" fmla="*/ 236553 w 838200"/>
              <a:gd name="connsiteY219" fmla="*/ 728678 h 819150"/>
              <a:gd name="connsiteX220" fmla="*/ 239135 w 838200"/>
              <a:gd name="connsiteY220" fmla="*/ 755500 h 819150"/>
              <a:gd name="connsiteX221" fmla="*/ 266700 w 838200"/>
              <a:gd name="connsiteY221" fmla="*/ 756777 h 819150"/>
              <a:gd name="connsiteX222" fmla="*/ 264023 w 838200"/>
              <a:gd name="connsiteY222" fmla="*/ 728821 h 819150"/>
              <a:gd name="connsiteX223" fmla="*/ 361636 w 838200"/>
              <a:gd name="connsiteY223" fmla="*/ 760406 h 819150"/>
              <a:gd name="connsiteX224" fmla="*/ 344691 w 838200"/>
              <a:gd name="connsiteY224" fmla="*/ 754167 h 819150"/>
              <a:gd name="connsiteX225" fmla="*/ 329394 w 838200"/>
              <a:gd name="connsiteY225" fmla="*/ 759015 h 819150"/>
              <a:gd name="connsiteX226" fmla="*/ 325888 w 838200"/>
              <a:gd name="connsiteY226" fmla="*/ 774322 h 819150"/>
              <a:gd name="connsiteX227" fmla="*/ 333061 w 838200"/>
              <a:gd name="connsiteY227" fmla="*/ 791076 h 819150"/>
              <a:gd name="connsiteX228" fmla="*/ 348767 w 838200"/>
              <a:gd name="connsiteY228" fmla="*/ 796715 h 819150"/>
              <a:gd name="connsiteX229" fmla="*/ 364655 w 838200"/>
              <a:gd name="connsiteY229" fmla="*/ 791895 h 819150"/>
              <a:gd name="connsiteX230" fmla="*/ 368475 w 838200"/>
              <a:gd name="connsiteY230" fmla="*/ 776874 h 819150"/>
              <a:gd name="connsiteX231" fmla="*/ 361636 w 838200"/>
              <a:gd name="connsiteY231" fmla="*/ 760406 h 819150"/>
              <a:gd name="connsiteX232" fmla="*/ 786822 w 838200"/>
              <a:gd name="connsiteY232" fmla="*/ 397018 h 819150"/>
              <a:gd name="connsiteX233" fmla="*/ 812025 w 838200"/>
              <a:gd name="connsiteY233" fmla="*/ 398265 h 819150"/>
              <a:gd name="connsiteX234" fmla="*/ 809577 w 838200"/>
              <a:gd name="connsiteY234" fmla="*/ 372605 h 819150"/>
              <a:gd name="connsiteX235" fmla="*/ 784450 w 838200"/>
              <a:gd name="connsiteY235" fmla="*/ 372538 h 819150"/>
              <a:gd name="connsiteX236" fmla="*/ 786822 w 838200"/>
              <a:gd name="connsiteY236" fmla="*/ 397018 h 819150"/>
              <a:gd name="connsiteX237" fmla="*/ 452171 w 838200"/>
              <a:gd name="connsiteY237" fmla="*/ 797048 h 819150"/>
              <a:gd name="connsiteX238" fmla="*/ 431625 w 838200"/>
              <a:gd name="connsiteY238" fmla="*/ 795963 h 819150"/>
              <a:gd name="connsiteX239" fmla="*/ 433635 w 838200"/>
              <a:gd name="connsiteY239" fmla="*/ 816937 h 819150"/>
              <a:gd name="connsiteX240" fmla="*/ 454066 w 838200"/>
              <a:gd name="connsiteY240" fmla="*/ 816889 h 819150"/>
              <a:gd name="connsiteX241" fmla="*/ 452171 w 838200"/>
              <a:gd name="connsiteY241" fmla="*/ 797048 h 819150"/>
              <a:gd name="connsiteX242" fmla="*/ 760705 w 838200"/>
              <a:gd name="connsiteY242" fmla="*/ 495744 h 819150"/>
              <a:gd name="connsiteX243" fmla="*/ 779821 w 838200"/>
              <a:gd name="connsiteY243" fmla="*/ 503517 h 819150"/>
              <a:gd name="connsiteX244" fmla="*/ 798166 w 838200"/>
              <a:gd name="connsiteY244" fmla="*/ 496687 h 819150"/>
              <a:gd name="connsiteX245" fmla="*/ 803177 w 838200"/>
              <a:gd name="connsiteY245" fmla="*/ 479094 h 819150"/>
              <a:gd name="connsiteX246" fmla="*/ 794023 w 838200"/>
              <a:gd name="connsiteY246" fmla="*/ 459978 h 819150"/>
              <a:gd name="connsiteX247" fmla="*/ 775535 w 838200"/>
              <a:gd name="connsiteY247" fmla="*/ 452815 h 819150"/>
              <a:gd name="connsiteX248" fmla="*/ 757742 w 838200"/>
              <a:gd name="connsiteY248" fmla="*/ 459016 h 819150"/>
              <a:gd name="connsiteX249" fmla="*/ 760705 w 838200"/>
              <a:gd name="connsiteY249" fmla="*/ 495744 h 819150"/>
              <a:gd name="connsiteX250" fmla="*/ 516579 w 838200"/>
              <a:gd name="connsiteY250" fmla="*/ 762682 h 819150"/>
              <a:gd name="connsiteX251" fmla="*/ 499910 w 838200"/>
              <a:gd name="connsiteY251" fmla="*/ 756129 h 819150"/>
              <a:gd name="connsiteX252" fmla="*/ 484461 w 838200"/>
              <a:gd name="connsiteY252" fmla="*/ 762435 h 819150"/>
              <a:gd name="connsiteX253" fmla="*/ 479679 w 838200"/>
              <a:gd name="connsiteY253" fmla="*/ 776522 h 819150"/>
              <a:gd name="connsiteX254" fmla="*/ 487470 w 838200"/>
              <a:gd name="connsiteY254" fmla="*/ 793905 h 819150"/>
              <a:gd name="connsiteX255" fmla="*/ 503311 w 838200"/>
              <a:gd name="connsiteY255" fmla="*/ 800687 h 819150"/>
              <a:gd name="connsiteX256" fmla="*/ 519713 w 838200"/>
              <a:gd name="connsiteY256" fmla="*/ 795305 h 819150"/>
              <a:gd name="connsiteX257" fmla="*/ 524704 w 838200"/>
              <a:gd name="connsiteY257" fmla="*/ 780323 h 819150"/>
              <a:gd name="connsiteX258" fmla="*/ 516579 w 838200"/>
              <a:gd name="connsiteY258" fmla="*/ 762682 h 819150"/>
              <a:gd name="connsiteX259" fmla="*/ 839962 w 838200"/>
              <a:gd name="connsiteY259" fmla="*/ 451881 h 819150"/>
              <a:gd name="connsiteX260" fmla="*/ 840457 w 838200"/>
              <a:gd name="connsiteY260" fmla="*/ 444909 h 819150"/>
              <a:gd name="connsiteX261" fmla="*/ 832266 w 838200"/>
              <a:gd name="connsiteY261" fmla="*/ 444709 h 819150"/>
              <a:gd name="connsiteX262" fmla="*/ 832199 w 838200"/>
              <a:gd name="connsiteY262" fmla="*/ 449919 h 819150"/>
              <a:gd name="connsiteX263" fmla="*/ 839962 w 838200"/>
              <a:gd name="connsiteY263" fmla="*/ 451881 h 819150"/>
              <a:gd name="connsiteX264" fmla="*/ 734101 w 838200"/>
              <a:gd name="connsiteY264" fmla="*/ 565420 h 819150"/>
              <a:gd name="connsiteX265" fmla="*/ 741731 w 838200"/>
              <a:gd name="connsiteY265" fmla="*/ 584241 h 819150"/>
              <a:gd name="connsiteX266" fmla="*/ 757580 w 838200"/>
              <a:gd name="connsiteY266" fmla="*/ 591042 h 819150"/>
              <a:gd name="connsiteX267" fmla="*/ 774525 w 838200"/>
              <a:gd name="connsiteY267" fmla="*/ 585070 h 819150"/>
              <a:gd name="connsiteX268" fmla="*/ 770868 w 838200"/>
              <a:gd name="connsiteY268" fmla="*/ 552989 h 819150"/>
              <a:gd name="connsiteX269" fmla="*/ 754170 w 838200"/>
              <a:gd name="connsiteY269" fmla="*/ 546436 h 819150"/>
              <a:gd name="connsiteX270" fmla="*/ 739245 w 838200"/>
              <a:gd name="connsiteY270" fmla="*/ 552189 h 819150"/>
              <a:gd name="connsiteX271" fmla="*/ 734101 w 838200"/>
              <a:gd name="connsiteY271" fmla="*/ 565420 h 819150"/>
              <a:gd name="connsiteX272" fmla="*/ 689286 w 838200"/>
              <a:gd name="connsiteY272" fmla="*/ 676471 h 819150"/>
              <a:gd name="connsiteX273" fmla="*/ 661187 w 838200"/>
              <a:gd name="connsiteY273" fmla="*/ 675729 h 819150"/>
              <a:gd name="connsiteX274" fmla="*/ 664407 w 838200"/>
              <a:gd name="connsiteY274" fmla="*/ 703151 h 819150"/>
              <a:gd name="connsiteX275" fmla="*/ 691363 w 838200"/>
              <a:gd name="connsiteY275" fmla="*/ 703827 h 819150"/>
              <a:gd name="connsiteX276" fmla="*/ 689286 w 838200"/>
              <a:gd name="connsiteY276" fmla="*/ 676471 h 819150"/>
              <a:gd name="connsiteX277" fmla="*/ 817216 w 838200"/>
              <a:gd name="connsiteY277" fmla="*/ 543150 h 819150"/>
              <a:gd name="connsiteX278" fmla="*/ 818340 w 838200"/>
              <a:gd name="connsiteY278" fmla="*/ 536787 h 819150"/>
              <a:gd name="connsiteX279" fmla="*/ 810139 w 838200"/>
              <a:gd name="connsiteY279" fmla="*/ 536587 h 819150"/>
              <a:gd name="connsiteX280" fmla="*/ 810054 w 838200"/>
              <a:gd name="connsiteY280" fmla="*/ 541798 h 819150"/>
              <a:gd name="connsiteX281" fmla="*/ 817216 w 838200"/>
              <a:gd name="connsiteY281" fmla="*/ 543150 h 819150"/>
              <a:gd name="connsiteX282" fmla="*/ 738073 w 838200"/>
              <a:gd name="connsiteY282" fmla="*/ 655040 h 819150"/>
              <a:gd name="connsiteX283" fmla="*/ 729329 w 838200"/>
              <a:gd name="connsiteY283" fmla="*/ 655402 h 819150"/>
              <a:gd name="connsiteX284" fmla="*/ 729596 w 838200"/>
              <a:gd name="connsiteY284" fmla="*/ 664146 h 819150"/>
              <a:gd name="connsiteX285" fmla="*/ 739035 w 838200"/>
              <a:gd name="connsiteY285" fmla="*/ 665537 h 819150"/>
              <a:gd name="connsiteX286" fmla="*/ 738073 w 838200"/>
              <a:gd name="connsiteY286" fmla="*/ 65504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838200" h="819150">
                <a:moveTo>
                  <a:pt x="75838" y="186163"/>
                </a:moveTo>
                <a:cubicBezTo>
                  <a:pt x="72847" y="183362"/>
                  <a:pt x="70114" y="183315"/>
                  <a:pt x="67647" y="185953"/>
                </a:cubicBezTo>
                <a:lnTo>
                  <a:pt x="68723" y="191201"/>
                </a:lnTo>
                <a:cubicBezTo>
                  <a:pt x="69580" y="192011"/>
                  <a:pt x="71790" y="192649"/>
                  <a:pt x="75333" y="193135"/>
                </a:cubicBezTo>
                <a:cubicBezTo>
                  <a:pt x="76400" y="192011"/>
                  <a:pt x="76571" y="189649"/>
                  <a:pt x="75838" y="186163"/>
                </a:cubicBezTo>
                <a:close/>
                <a:moveTo>
                  <a:pt x="145256" y="173418"/>
                </a:moveTo>
                <a:cubicBezTo>
                  <a:pt x="153734" y="164350"/>
                  <a:pt x="152848" y="155016"/>
                  <a:pt x="142580" y="145453"/>
                </a:cubicBezTo>
                <a:cubicBezTo>
                  <a:pt x="132731" y="136299"/>
                  <a:pt x="123606" y="136252"/>
                  <a:pt x="115129" y="145319"/>
                </a:cubicBezTo>
                <a:cubicBezTo>
                  <a:pt x="106661" y="154416"/>
                  <a:pt x="107328" y="163531"/>
                  <a:pt x="117167" y="172704"/>
                </a:cubicBezTo>
                <a:cubicBezTo>
                  <a:pt x="127445" y="182276"/>
                  <a:pt x="136789" y="182534"/>
                  <a:pt x="145256" y="173418"/>
                </a:cubicBezTo>
                <a:close/>
                <a:moveTo>
                  <a:pt x="634013" y="702360"/>
                </a:moveTo>
                <a:cubicBezTo>
                  <a:pt x="630145" y="698750"/>
                  <a:pt x="624450" y="696283"/>
                  <a:pt x="616915" y="694931"/>
                </a:cubicBezTo>
                <a:cubicBezTo>
                  <a:pt x="624088" y="680386"/>
                  <a:pt x="628822" y="670614"/>
                  <a:pt x="631041" y="665651"/>
                </a:cubicBezTo>
                <a:cubicBezTo>
                  <a:pt x="646662" y="670309"/>
                  <a:pt x="659587" y="667166"/>
                  <a:pt x="669846" y="656202"/>
                </a:cubicBezTo>
                <a:cubicBezTo>
                  <a:pt x="679694" y="645601"/>
                  <a:pt x="682342" y="634628"/>
                  <a:pt x="677751" y="623265"/>
                </a:cubicBezTo>
                <a:cubicBezTo>
                  <a:pt x="697468" y="633828"/>
                  <a:pt x="712413" y="633638"/>
                  <a:pt x="722681" y="622674"/>
                </a:cubicBezTo>
                <a:cubicBezTo>
                  <a:pt x="727253" y="617769"/>
                  <a:pt x="729491" y="610644"/>
                  <a:pt x="729367" y="601348"/>
                </a:cubicBezTo>
                <a:cubicBezTo>
                  <a:pt x="729225" y="592032"/>
                  <a:pt x="725576" y="584012"/>
                  <a:pt x="718309" y="577221"/>
                </a:cubicBezTo>
                <a:cubicBezTo>
                  <a:pt x="715308" y="574430"/>
                  <a:pt x="712089" y="572306"/>
                  <a:pt x="708631" y="570858"/>
                </a:cubicBezTo>
                <a:cubicBezTo>
                  <a:pt x="705193" y="569420"/>
                  <a:pt x="703221" y="568496"/>
                  <a:pt x="702812" y="568106"/>
                </a:cubicBezTo>
                <a:cubicBezTo>
                  <a:pt x="701535" y="566915"/>
                  <a:pt x="702250" y="564000"/>
                  <a:pt x="704945" y="559447"/>
                </a:cubicBezTo>
                <a:cubicBezTo>
                  <a:pt x="708155" y="552542"/>
                  <a:pt x="709813" y="547741"/>
                  <a:pt x="709955" y="545017"/>
                </a:cubicBezTo>
                <a:cubicBezTo>
                  <a:pt x="727786" y="548198"/>
                  <a:pt x="741112" y="545074"/>
                  <a:pt x="749913" y="535616"/>
                </a:cubicBezTo>
                <a:cubicBezTo>
                  <a:pt x="756618" y="528415"/>
                  <a:pt x="759600" y="519195"/>
                  <a:pt x="758942" y="507936"/>
                </a:cubicBezTo>
                <a:cubicBezTo>
                  <a:pt x="758247" y="496678"/>
                  <a:pt x="753361" y="486857"/>
                  <a:pt x="744436" y="478504"/>
                </a:cubicBezTo>
                <a:cubicBezTo>
                  <a:pt x="739731" y="474103"/>
                  <a:pt x="732768" y="470427"/>
                  <a:pt x="723500" y="467483"/>
                </a:cubicBezTo>
                <a:cubicBezTo>
                  <a:pt x="724338" y="459749"/>
                  <a:pt x="725338" y="453958"/>
                  <a:pt x="726510" y="450119"/>
                </a:cubicBezTo>
                <a:cubicBezTo>
                  <a:pt x="745046" y="456825"/>
                  <a:pt x="759457" y="454653"/>
                  <a:pt x="769668" y="443671"/>
                </a:cubicBezTo>
                <a:cubicBezTo>
                  <a:pt x="775687" y="437242"/>
                  <a:pt x="778545" y="428602"/>
                  <a:pt x="778288" y="417725"/>
                </a:cubicBezTo>
                <a:cubicBezTo>
                  <a:pt x="778012" y="406895"/>
                  <a:pt x="773382" y="397275"/>
                  <a:pt x="764400" y="388902"/>
                </a:cubicBezTo>
                <a:cubicBezTo>
                  <a:pt x="759304" y="384130"/>
                  <a:pt x="753951" y="381254"/>
                  <a:pt x="748389" y="380330"/>
                </a:cubicBezTo>
                <a:cubicBezTo>
                  <a:pt x="751665" y="365690"/>
                  <a:pt x="752389" y="355050"/>
                  <a:pt x="750580" y="348411"/>
                </a:cubicBezTo>
                <a:cubicBezTo>
                  <a:pt x="765372" y="352279"/>
                  <a:pt x="776088" y="350631"/>
                  <a:pt x="782784" y="343439"/>
                </a:cubicBezTo>
                <a:cubicBezTo>
                  <a:pt x="785984" y="340029"/>
                  <a:pt x="787670" y="334162"/>
                  <a:pt x="787841" y="325818"/>
                </a:cubicBezTo>
                <a:cubicBezTo>
                  <a:pt x="788013" y="317512"/>
                  <a:pt x="785117" y="310540"/>
                  <a:pt x="779126" y="304977"/>
                </a:cubicBezTo>
                <a:cubicBezTo>
                  <a:pt x="775268" y="301367"/>
                  <a:pt x="769172" y="298891"/>
                  <a:pt x="760895" y="297529"/>
                </a:cubicBezTo>
                <a:cubicBezTo>
                  <a:pt x="752589" y="296138"/>
                  <a:pt x="745769" y="298291"/>
                  <a:pt x="740474" y="303958"/>
                </a:cubicBezTo>
                <a:cubicBezTo>
                  <a:pt x="737292" y="307387"/>
                  <a:pt x="735511" y="312750"/>
                  <a:pt x="735035" y="320103"/>
                </a:cubicBezTo>
                <a:cubicBezTo>
                  <a:pt x="721509" y="311607"/>
                  <a:pt x="713870" y="307073"/>
                  <a:pt x="711946" y="306406"/>
                </a:cubicBezTo>
                <a:cubicBezTo>
                  <a:pt x="711432" y="304396"/>
                  <a:pt x="711641" y="298291"/>
                  <a:pt x="712603" y="287547"/>
                </a:cubicBezTo>
                <a:cubicBezTo>
                  <a:pt x="727234" y="294128"/>
                  <a:pt x="738835" y="292890"/>
                  <a:pt x="747312" y="283784"/>
                </a:cubicBezTo>
                <a:cubicBezTo>
                  <a:pt x="760009" y="270173"/>
                  <a:pt x="758885" y="256381"/>
                  <a:pt x="743912" y="242436"/>
                </a:cubicBezTo>
                <a:cubicBezTo>
                  <a:pt x="728539" y="228073"/>
                  <a:pt x="714489" y="227739"/>
                  <a:pt x="701764" y="241341"/>
                </a:cubicBezTo>
                <a:cubicBezTo>
                  <a:pt x="697544" y="245903"/>
                  <a:pt x="695363" y="251637"/>
                  <a:pt x="695258" y="258619"/>
                </a:cubicBezTo>
                <a:cubicBezTo>
                  <a:pt x="686733" y="254885"/>
                  <a:pt x="680790" y="251847"/>
                  <a:pt x="677428" y="249428"/>
                </a:cubicBezTo>
                <a:cubicBezTo>
                  <a:pt x="678113" y="240150"/>
                  <a:pt x="677913" y="232197"/>
                  <a:pt x="676904" y="225577"/>
                </a:cubicBezTo>
                <a:cubicBezTo>
                  <a:pt x="689829" y="230587"/>
                  <a:pt x="700373" y="228720"/>
                  <a:pt x="708489" y="220014"/>
                </a:cubicBezTo>
                <a:cubicBezTo>
                  <a:pt x="720109" y="207508"/>
                  <a:pt x="718652" y="194497"/>
                  <a:pt x="704117" y="180943"/>
                </a:cubicBezTo>
                <a:cubicBezTo>
                  <a:pt x="690029" y="167779"/>
                  <a:pt x="677151" y="167446"/>
                  <a:pt x="665493" y="179952"/>
                </a:cubicBezTo>
                <a:cubicBezTo>
                  <a:pt x="661959" y="183715"/>
                  <a:pt x="660073" y="188315"/>
                  <a:pt x="659825" y="193725"/>
                </a:cubicBezTo>
                <a:cubicBezTo>
                  <a:pt x="649557" y="188420"/>
                  <a:pt x="641823" y="184734"/>
                  <a:pt x="636546" y="182657"/>
                </a:cubicBezTo>
                <a:cubicBezTo>
                  <a:pt x="638318" y="164503"/>
                  <a:pt x="632784" y="149415"/>
                  <a:pt x="619963" y="137471"/>
                </a:cubicBezTo>
                <a:cubicBezTo>
                  <a:pt x="610133" y="128298"/>
                  <a:pt x="598399" y="123745"/>
                  <a:pt x="584797" y="123783"/>
                </a:cubicBezTo>
                <a:cubicBezTo>
                  <a:pt x="587845" y="106781"/>
                  <a:pt x="584645" y="93913"/>
                  <a:pt x="575243" y="85150"/>
                </a:cubicBezTo>
                <a:cubicBezTo>
                  <a:pt x="559422" y="70386"/>
                  <a:pt x="544811" y="70224"/>
                  <a:pt x="531400" y="84597"/>
                </a:cubicBezTo>
                <a:cubicBezTo>
                  <a:pt x="530704" y="85359"/>
                  <a:pt x="529209" y="87360"/>
                  <a:pt x="527009" y="90598"/>
                </a:cubicBezTo>
                <a:cubicBezTo>
                  <a:pt x="524799" y="93808"/>
                  <a:pt x="523161" y="96008"/>
                  <a:pt x="522065" y="97151"/>
                </a:cubicBezTo>
                <a:cubicBezTo>
                  <a:pt x="509435" y="91008"/>
                  <a:pt x="499510" y="87074"/>
                  <a:pt x="492347" y="85350"/>
                </a:cubicBezTo>
                <a:cubicBezTo>
                  <a:pt x="493700" y="71024"/>
                  <a:pt x="489671" y="59490"/>
                  <a:pt x="480270" y="50717"/>
                </a:cubicBezTo>
                <a:cubicBezTo>
                  <a:pt x="463582" y="35182"/>
                  <a:pt x="448189" y="34982"/>
                  <a:pt x="434064" y="50117"/>
                </a:cubicBezTo>
                <a:cubicBezTo>
                  <a:pt x="429492" y="55051"/>
                  <a:pt x="427044" y="61947"/>
                  <a:pt x="426720" y="70834"/>
                </a:cubicBezTo>
                <a:cubicBezTo>
                  <a:pt x="409889" y="58004"/>
                  <a:pt x="394068" y="55270"/>
                  <a:pt x="379219" y="62642"/>
                </a:cubicBezTo>
                <a:cubicBezTo>
                  <a:pt x="389849" y="47793"/>
                  <a:pt x="389849" y="35382"/>
                  <a:pt x="379162" y="25419"/>
                </a:cubicBezTo>
                <a:cubicBezTo>
                  <a:pt x="367598" y="14665"/>
                  <a:pt x="357073" y="14398"/>
                  <a:pt x="347558" y="24619"/>
                </a:cubicBezTo>
                <a:cubicBezTo>
                  <a:pt x="337652" y="35201"/>
                  <a:pt x="338480" y="45878"/>
                  <a:pt x="350034" y="56661"/>
                </a:cubicBezTo>
                <a:cubicBezTo>
                  <a:pt x="356464" y="62633"/>
                  <a:pt x="364265" y="64976"/>
                  <a:pt x="373485" y="63652"/>
                </a:cubicBezTo>
                <a:lnTo>
                  <a:pt x="357616" y="87074"/>
                </a:lnTo>
                <a:cubicBezTo>
                  <a:pt x="346986" y="85645"/>
                  <a:pt x="338709" y="84664"/>
                  <a:pt x="332813" y="84121"/>
                </a:cubicBezTo>
                <a:cubicBezTo>
                  <a:pt x="334937" y="69834"/>
                  <a:pt x="331727" y="58709"/>
                  <a:pt x="323193" y="50736"/>
                </a:cubicBezTo>
                <a:cubicBezTo>
                  <a:pt x="318049" y="45955"/>
                  <a:pt x="311268" y="43154"/>
                  <a:pt x="302800" y="42335"/>
                </a:cubicBezTo>
                <a:cubicBezTo>
                  <a:pt x="294380" y="41564"/>
                  <a:pt x="287503" y="43992"/>
                  <a:pt x="282216" y="49660"/>
                </a:cubicBezTo>
                <a:cubicBezTo>
                  <a:pt x="277997" y="54213"/>
                  <a:pt x="275968" y="60642"/>
                  <a:pt x="276187" y="68996"/>
                </a:cubicBezTo>
                <a:cubicBezTo>
                  <a:pt x="276406" y="77339"/>
                  <a:pt x="279711" y="84493"/>
                  <a:pt x="286131" y="90474"/>
                </a:cubicBezTo>
                <a:cubicBezTo>
                  <a:pt x="289979" y="94046"/>
                  <a:pt x="295666" y="96532"/>
                  <a:pt x="303190" y="97875"/>
                </a:cubicBezTo>
                <a:cubicBezTo>
                  <a:pt x="299247" y="105524"/>
                  <a:pt x="295923" y="111267"/>
                  <a:pt x="293160" y="115068"/>
                </a:cubicBezTo>
                <a:cubicBezTo>
                  <a:pt x="285283" y="114087"/>
                  <a:pt x="279416" y="113534"/>
                  <a:pt x="275492" y="113449"/>
                </a:cubicBezTo>
                <a:cubicBezTo>
                  <a:pt x="277197" y="98761"/>
                  <a:pt x="273768" y="87426"/>
                  <a:pt x="265224" y="79444"/>
                </a:cubicBezTo>
                <a:cubicBezTo>
                  <a:pt x="259661" y="74272"/>
                  <a:pt x="252860" y="71301"/>
                  <a:pt x="244783" y="70500"/>
                </a:cubicBezTo>
                <a:cubicBezTo>
                  <a:pt x="236725" y="69719"/>
                  <a:pt x="229895" y="72348"/>
                  <a:pt x="224238" y="78406"/>
                </a:cubicBezTo>
                <a:cubicBezTo>
                  <a:pt x="219656" y="83321"/>
                  <a:pt x="217513" y="89474"/>
                  <a:pt x="217856" y="96837"/>
                </a:cubicBezTo>
                <a:cubicBezTo>
                  <a:pt x="217942" y="106172"/>
                  <a:pt x="221228" y="113782"/>
                  <a:pt x="227628" y="119783"/>
                </a:cubicBezTo>
                <a:cubicBezTo>
                  <a:pt x="230610" y="122564"/>
                  <a:pt x="233944" y="124602"/>
                  <a:pt x="237563" y="125860"/>
                </a:cubicBezTo>
                <a:cubicBezTo>
                  <a:pt x="241173" y="127098"/>
                  <a:pt x="243221" y="127927"/>
                  <a:pt x="243650" y="128346"/>
                </a:cubicBezTo>
                <a:cubicBezTo>
                  <a:pt x="244926" y="129527"/>
                  <a:pt x="244345" y="131822"/>
                  <a:pt x="241973" y="135271"/>
                </a:cubicBezTo>
                <a:cubicBezTo>
                  <a:pt x="238925" y="140243"/>
                  <a:pt x="237315" y="143681"/>
                  <a:pt x="237115" y="145615"/>
                </a:cubicBezTo>
                <a:cubicBezTo>
                  <a:pt x="230791" y="144672"/>
                  <a:pt x="222961" y="144081"/>
                  <a:pt x="213608" y="143843"/>
                </a:cubicBezTo>
                <a:cubicBezTo>
                  <a:pt x="214455" y="132623"/>
                  <a:pt x="214636" y="126422"/>
                  <a:pt x="214132" y="125250"/>
                </a:cubicBezTo>
                <a:cubicBezTo>
                  <a:pt x="213693" y="120583"/>
                  <a:pt x="210884" y="115859"/>
                  <a:pt x="205769" y="111077"/>
                </a:cubicBezTo>
                <a:cubicBezTo>
                  <a:pt x="192100" y="98313"/>
                  <a:pt x="179594" y="97990"/>
                  <a:pt x="168335" y="110096"/>
                </a:cubicBezTo>
                <a:cubicBezTo>
                  <a:pt x="157410" y="121821"/>
                  <a:pt x="158753" y="134080"/>
                  <a:pt x="172422" y="146834"/>
                </a:cubicBezTo>
                <a:cubicBezTo>
                  <a:pt x="177975" y="152006"/>
                  <a:pt x="183652" y="154492"/>
                  <a:pt x="189490" y="154254"/>
                </a:cubicBezTo>
                <a:cubicBezTo>
                  <a:pt x="183794" y="168065"/>
                  <a:pt x="179108" y="177828"/>
                  <a:pt x="175393" y="183534"/>
                </a:cubicBezTo>
                <a:cubicBezTo>
                  <a:pt x="159420" y="179238"/>
                  <a:pt x="146647" y="182200"/>
                  <a:pt x="137093" y="192440"/>
                </a:cubicBezTo>
                <a:cubicBezTo>
                  <a:pt x="128978" y="201155"/>
                  <a:pt x="126406" y="212880"/>
                  <a:pt x="129388" y="227692"/>
                </a:cubicBezTo>
                <a:cubicBezTo>
                  <a:pt x="111795" y="214842"/>
                  <a:pt x="97003" y="214842"/>
                  <a:pt x="85020" y="227711"/>
                </a:cubicBezTo>
                <a:cubicBezTo>
                  <a:pt x="80096" y="233007"/>
                  <a:pt x="77705" y="239826"/>
                  <a:pt x="77934" y="248161"/>
                </a:cubicBezTo>
                <a:cubicBezTo>
                  <a:pt x="78134" y="256495"/>
                  <a:pt x="81925" y="264039"/>
                  <a:pt x="89183" y="270811"/>
                </a:cubicBezTo>
                <a:cubicBezTo>
                  <a:pt x="94298" y="275593"/>
                  <a:pt x="99851" y="278669"/>
                  <a:pt x="105832" y="279974"/>
                </a:cubicBezTo>
                <a:cubicBezTo>
                  <a:pt x="105480" y="280355"/>
                  <a:pt x="103565" y="284965"/>
                  <a:pt x="100136" y="293776"/>
                </a:cubicBezTo>
                <a:cubicBezTo>
                  <a:pt x="97536" y="299139"/>
                  <a:pt x="97069" y="304377"/>
                  <a:pt x="98717" y="309454"/>
                </a:cubicBezTo>
                <a:cubicBezTo>
                  <a:pt x="82315" y="304758"/>
                  <a:pt x="69533" y="307330"/>
                  <a:pt x="60350" y="317169"/>
                </a:cubicBezTo>
                <a:cubicBezTo>
                  <a:pt x="54693" y="323227"/>
                  <a:pt x="52159" y="331295"/>
                  <a:pt x="52769" y="341392"/>
                </a:cubicBezTo>
                <a:cubicBezTo>
                  <a:pt x="53330" y="351498"/>
                  <a:pt x="57474" y="360118"/>
                  <a:pt x="65170" y="367309"/>
                </a:cubicBezTo>
                <a:cubicBezTo>
                  <a:pt x="66437" y="368500"/>
                  <a:pt x="68942" y="370100"/>
                  <a:pt x="72638" y="372129"/>
                </a:cubicBezTo>
                <a:cubicBezTo>
                  <a:pt x="76352" y="374167"/>
                  <a:pt x="78629" y="375567"/>
                  <a:pt x="79467" y="376386"/>
                </a:cubicBezTo>
                <a:cubicBezTo>
                  <a:pt x="80753" y="377567"/>
                  <a:pt x="80696" y="381063"/>
                  <a:pt x="79315" y="386835"/>
                </a:cubicBezTo>
                <a:cubicBezTo>
                  <a:pt x="77362" y="394941"/>
                  <a:pt x="76333" y="400342"/>
                  <a:pt x="76181" y="403037"/>
                </a:cubicBezTo>
                <a:cubicBezTo>
                  <a:pt x="62122" y="398418"/>
                  <a:pt x="50683" y="400856"/>
                  <a:pt x="41853" y="410286"/>
                </a:cubicBezTo>
                <a:cubicBezTo>
                  <a:pt x="37633" y="414848"/>
                  <a:pt x="35490" y="421849"/>
                  <a:pt x="35414" y="431336"/>
                </a:cubicBezTo>
                <a:cubicBezTo>
                  <a:pt x="35366" y="440842"/>
                  <a:pt x="38967" y="448986"/>
                  <a:pt x="46225" y="455739"/>
                </a:cubicBezTo>
                <a:cubicBezTo>
                  <a:pt x="54369" y="463331"/>
                  <a:pt x="64379" y="466283"/>
                  <a:pt x="76295" y="464674"/>
                </a:cubicBezTo>
                <a:cubicBezTo>
                  <a:pt x="61131" y="485219"/>
                  <a:pt x="62332" y="503631"/>
                  <a:pt x="79867" y="519995"/>
                </a:cubicBezTo>
                <a:cubicBezTo>
                  <a:pt x="87144" y="526767"/>
                  <a:pt x="95879" y="530682"/>
                  <a:pt x="106089" y="531701"/>
                </a:cubicBezTo>
                <a:cubicBezTo>
                  <a:pt x="96812" y="552799"/>
                  <a:pt x="99670" y="570325"/>
                  <a:pt x="114652" y="584269"/>
                </a:cubicBezTo>
                <a:cubicBezTo>
                  <a:pt x="122320" y="591451"/>
                  <a:pt x="133207" y="595204"/>
                  <a:pt x="147247" y="595585"/>
                </a:cubicBezTo>
                <a:cubicBezTo>
                  <a:pt x="138617" y="615111"/>
                  <a:pt x="141151" y="631266"/>
                  <a:pt x="154829" y="644029"/>
                </a:cubicBezTo>
                <a:cubicBezTo>
                  <a:pt x="162087" y="650821"/>
                  <a:pt x="170631" y="654516"/>
                  <a:pt x="180423" y="655155"/>
                </a:cubicBezTo>
                <a:cubicBezTo>
                  <a:pt x="190214" y="655802"/>
                  <a:pt x="198453" y="652526"/>
                  <a:pt x="205159" y="645363"/>
                </a:cubicBezTo>
                <a:cubicBezTo>
                  <a:pt x="213636" y="636257"/>
                  <a:pt x="215427" y="624474"/>
                  <a:pt x="210522" y="610006"/>
                </a:cubicBezTo>
                <a:cubicBezTo>
                  <a:pt x="220151" y="616864"/>
                  <a:pt x="227371" y="621103"/>
                  <a:pt x="232191" y="622789"/>
                </a:cubicBezTo>
                <a:cubicBezTo>
                  <a:pt x="227943" y="639334"/>
                  <a:pt x="226438" y="649963"/>
                  <a:pt x="227657" y="654631"/>
                </a:cubicBezTo>
                <a:cubicBezTo>
                  <a:pt x="211445" y="648020"/>
                  <a:pt x="199130" y="649268"/>
                  <a:pt x="190643" y="658326"/>
                </a:cubicBezTo>
                <a:cubicBezTo>
                  <a:pt x="185699" y="663641"/>
                  <a:pt x="183566" y="670842"/>
                  <a:pt x="184252" y="679977"/>
                </a:cubicBezTo>
                <a:cubicBezTo>
                  <a:pt x="184937" y="689102"/>
                  <a:pt x="188481" y="696655"/>
                  <a:pt x="194920" y="702637"/>
                </a:cubicBezTo>
                <a:cubicBezTo>
                  <a:pt x="200473" y="707809"/>
                  <a:pt x="207845" y="710619"/>
                  <a:pt x="217027" y="711066"/>
                </a:cubicBezTo>
                <a:cubicBezTo>
                  <a:pt x="226209" y="711485"/>
                  <a:pt x="233477" y="708876"/>
                  <a:pt x="238754" y="703208"/>
                </a:cubicBezTo>
                <a:cubicBezTo>
                  <a:pt x="240878" y="700913"/>
                  <a:pt x="243049" y="695179"/>
                  <a:pt x="245269" y="685911"/>
                </a:cubicBezTo>
                <a:lnTo>
                  <a:pt x="259994" y="693274"/>
                </a:lnTo>
                <a:cubicBezTo>
                  <a:pt x="265319" y="696131"/>
                  <a:pt x="270701" y="697217"/>
                  <a:pt x="276092" y="696626"/>
                </a:cubicBezTo>
                <a:cubicBezTo>
                  <a:pt x="269053" y="712686"/>
                  <a:pt x="272377" y="727125"/>
                  <a:pt x="286064" y="739889"/>
                </a:cubicBezTo>
                <a:cubicBezTo>
                  <a:pt x="292027" y="745452"/>
                  <a:pt x="300857" y="748881"/>
                  <a:pt x="312458" y="750157"/>
                </a:cubicBezTo>
                <a:cubicBezTo>
                  <a:pt x="324060" y="751424"/>
                  <a:pt x="333023" y="748652"/>
                  <a:pt x="339376" y="741842"/>
                </a:cubicBezTo>
                <a:cubicBezTo>
                  <a:pt x="346815" y="733898"/>
                  <a:pt x="349348" y="726002"/>
                  <a:pt x="347053" y="718201"/>
                </a:cubicBezTo>
                <a:cubicBezTo>
                  <a:pt x="356587" y="724277"/>
                  <a:pt x="365208" y="727011"/>
                  <a:pt x="372942" y="726430"/>
                </a:cubicBezTo>
                <a:cubicBezTo>
                  <a:pt x="368484" y="744899"/>
                  <a:pt x="371818" y="759349"/>
                  <a:pt x="382915" y="769731"/>
                </a:cubicBezTo>
                <a:cubicBezTo>
                  <a:pt x="389763" y="776093"/>
                  <a:pt x="398297" y="779608"/>
                  <a:pt x="408480" y="780256"/>
                </a:cubicBezTo>
                <a:cubicBezTo>
                  <a:pt x="418671" y="780894"/>
                  <a:pt x="426930" y="777837"/>
                  <a:pt x="433273" y="771017"/>
                </a:cubicBezTo>
                <a:cubicBezTo>
                  <a:pt x="436455" y="767616"/>
                  <a:pt x="439207" y="761663"/>
                  <a:pt x="441465" y="753205"/>
                </a:cubicBezTo>
                <a:cubicBezTo>
                  <a:pt x="465868" y="763901"/>
                  <a:pt x="484746" y="762082"/>
                  <a:pt x="498186" y="747690"/>
                </a:cubicBezTo>
                <a:cubicBezTo>
                  <a:pt x="500310" y="745433"/>
                  <a:pt x="503320" y="740479"/>
                  <a:pt x="507263" y="732821"/>
                </a:cubicBezTo>
                <a:cubicBezTo>
                  <a:pt x="521027" y="734345"/>
                  <a:pt x="530657" y="735184"/>
                  <a:pt x="536077" y="735326"/>
                </a:cubicBezTo>
                <a:cubicBezTo>
                  <a:pt x="531886" y="748366"/>
                  <a:pt x="534286" y="759101"/>
                  <a:pt x="543277" y="767454"/>
                </a:cubicBezTo>
                <a:cubicBezTo>
                  <a:pt x="547973" y="771864"/>
                  <a:pt x="554155" y="774227"/>
                  <a:pt x="561746" y="774636"/>
                </a:cubicBezTo>
                <a:cubicBezTo>
                  <a:pt x="569405" y="775027"/>
                  <a:pt x="575472" y="772769"/>
                  <a:pt x="580092" y="767845"/>
                </a:cubicBezTo>
                <a:cubicBezTo>
                  <a:pt x="583978" y="763663"/>
                  <a:pt x="585635" y="757786"/>
                  <a:pt x="585102" y="750233"/>
                </a:cubicBezTo>
                <a:cubicBezTo>
                  <a:pt x="584568" y="742651"/>
                  <a:pt x="581730" y="736498"/>
                  <a:pt x="576624" y="731716"/>
                </a:cubicBezTo>
                <a:cubicBezTo>
                  <a:pt x="572767" y="728126"/>
                  <a:pt x="566871" y="725440"/>
                  <a:pt x="558927" y="723687"/>
                </a:cubicBezTo>
                <a:cubicBezTo>
                  <a:pt x="565071" y="714552"/>
                  <a:pt x="568481" y="707866"/>
                  <a:pt x="569252" y="703618"/>
                </a:cubicBezTo>
                <a:cubicBezTo>
                  <a:pt x="572005" y="704075"/>
                  <a:pt x="576548" y="704551"/>
                  <a:pt x="582844" y="705113"/>
                </a:cubicBezTo>
                <a:cubicBezTo>
                  <a:pt x="589083" y="705675"/>
                  <a:pt x="593408" y="705980"/>
                  <a:pt x="595741" y="706047"/>
                </a:cubicBezTo>
                <a:cubicBezTo>
                  <a:pt x="591779" y="717172"/>
                  <a:pt x="594265" y="726935"/>
                  <a:pt x="603247" y="735307"/>
                </a:cubicBezTo>
                <a:cubicBezTo>
                  <a:pt x="616077" y="747261"/>
                  <a:pt x="627593" y="747776"/>
                  <a:pt x="637861" y="736784"/>
                </a:cubicBezTo>
                <a:cubicBezTo>
                  <a:pt x="648119" y="725782"/>
                  <a:pt x="646814" y="714324"/>
                  <a:pt x="634013" y="702360"/>
                </a:cubicBezTo>
                <a:close/>
                <a:moveTo>
                  <a:pt x="61560" y="268344"/>
                </a:moveTo>
                <a:cubicBezTo>
                  <a:pt x="52159" y="259562"/>
                  <a:pt x="43720" y="259172"/>
                  <a:pt x="36328" y="267116"/>
                </a:cubicBezTo>
                <a:cubicBezTo>
                  <a:pt x="28546" y="275431"/>
                  <a:pt x="29375" y="283994"/>
                  <a:pt x="38786" y="292776"/>
                </a:cubicBezTo>
                <a:cubicBezTo>
                  <a:pt x="47768" y="301120"/>
                  <a:pt x="56140" y="301158"/>
                  <a:pt x="63894" y="292824"/>
                </a:cubicBezTo>
                <a:cubicBezTo>
                  <a:pt x="71323" y="284880"/>
                  <a:pt x="70533" y="276726"/>
                  <a:pt x="61560" y="268344"/>
                </a:cubicBezTo>
                <a:close/>
                <a:moveTo>
                  <a:pt x="40481" y="359079"/>
                </a:moveTo>
                <a:cubicBezTo>
                  <a:pt x="31071" y="350316"/>
                  <a:pt x="22679" y="349926"/>
                  <a:pt x="15269" y="357860"/>
                </a:cubicBezTo>
                <a:cubicBezTo>
                  <a:pt x="7506" y="366176"/>
                  <a:pt x="8325" y="374700"/>
                  <a:pt x="17736" y="383482"/>
                </a:cubicBezTo>
                <a:cubicBezTo>
                  <a:pt x="26718" y="391855"/>
                  <a:pt x="35071" y="391893"/>
                  <a:pt x="42843" y="383559"/>
                </a:cubicBezTo>
                <a:cubicBezTo>
                  <a:pt x="50244" y="375615"/>
                  <a:pt x="49473" y="367433"/>
                  <a:pt x="40481" y="359079"/>
                </a:cubicBezTo>
                <a:close/>
                <a:moveTo>
                  <a:pt x="414385" y="21085"/>
                </a:moveTo>
                <a:cubicBezTo>
                  <a:pt x="415652" y="22275"/>
                  <a:pt x="418548" y="23047"/>
                  <a:pt x="423062" y="23342"/>
                </a:cubicBezTo>
                <a:cubicBezTo>
                  <a:pt x="427549" y="23647"/>
                  <a:pt x="430711" y="22885"/>
                  <a:pt x="432473" y="20980"/>
                </a:cubicBezTo>
                <a:cubicBezTo>
                  <a:pt x="433892" y="19475"/>
                  <a:pt x="434683" y="16684"/>
                  <a:pt x="434864" y="12617"/>
                </a:cubicBezTo>
                <a:cubicBezTo>
                  <a:pt x="435064" y="8550"/>
                  <a:pt x="433892" y="5302"/>
                  <a:pt x="431292" y="2911"/>
                </a:cubicBezTo>
                <a:cubicBezTo>
                  <a:pt x="429616" y="1339"/>
                  <a:pt x="426482" y="396"/>
                  <a:pt x="421996" y="63"/>
                </a:cubicBezTo>
                <a:cubicBezTo>
                  <a:pt x="417481" y="-242"/>
                  <a:pt x="414347" y="558"/>
                  <a:pt x="412585" y="2444"/>
                </a:cubicBezTo>
                <a:cubicBezTo>
                  <a:pt x="411166" y="3959"/>
                  <a:pt x="410480" y="6835"/>
                  <a:pt x="410518" y="11103"/>
                </a:cubicBezTo>
                <a:cubicBezTo>
                  <a:pt x="410518" y="15370"/>
                  <a:pt x="411823" y="18694"/>
                  <a:pt x="414385" y="21085"/>
                </a:cubicBezTo>
                <a:close/>
                <a:moveTo>
                  <a:pt x="4229" y="455825"/>
                </a:moveTo>
                <a:lnTo>
                  <a:pt x="0" y="460349"/>
                </a:lnTo>
                <a:cubicBezTo>
                  <a:pt x="857" y="465417"/>
                  <a:pt x="1962" y="468550"/>
                  <a:pt x="3248" y="469750"/>
                </a:cubicBezTo>
                <a:cubicBezTo>
                  <a:pt x="4086" y="470541"/>
                  <a:pt x="7068" y="471198"/>
                  <a:pt x="12192" y="471713"/>
                </a:cubicBezTo>
                <a:lnTo>
                  <a:pt x="16431" y="467179"/>
                </a:lnTo>
                <a:cubicBezTo>
                  <a:pt x="15554" y="462111"/>
                  <a:pt x="14688" y="459168"/>
                  <a:pt x="13849" y="458387"/>
                </a:cubicBezTo>
                <a:cubicBezTo>
                  <a:pt x="12544" y="457196"/>
                  <a:pt x="9363" y="456320"/>
                  <a:pt x="4229" y="455825"/>
                </a:cubicBezTo>
                <a:close/>
                <a:moveTo>
                  <a:pt x="54350" y="515261"/>
                </a:moveTo>
                <a:cubicBezTo>
                  <a:pt x="46644" y="508079"/>
                  <a:pt x="39795" y="507708"/>
                  <a:pt x="33795" y="514137"/>
                </a:cubicBezTo>
                <a:cubicBezTo>
                  <a:pt x="27413" y="520957"/>
                  <a:pt x="28099" y="527948"/>
                  <a:pt x="35804" y="535111"/>
                </a:cubicBezTo>
                <a:cubicBezTo>
                  <a:pt x="43491" y="542302"/>
                  <a:pt x="50540" y="542474"/>
                  <a:pt x="56883" y="535673"/>
                </a:cubicBezTo>
                <a:cubicBezTo>
                  <a:pt x="62875" y="529225"/>
                  <a:pt x="62017" y="522433"/>
                  <a:pt x="54350" y="515261"/>
                </a:cubicBezTo>
                <a:close/>
                <a:moveTo>
                  <a:pt x="507016" y="55480"/>
                </a:moveTo>
                <a:cubicBezTo>
                  <a:pt x="515141" y="63061"/>
                  <a:pt x="522751" y="63052"/>
                  <a:pt x="529819" y="55489"/>
                </a:cubicBezTo>
                <a:cubicBezTo>
                  <a:pt x="536515" y="48279"/>
                  <a:pt x="535772" y="40897"/>
                  <a:pt x="527685" y="33324"/>
                </a:cubicBezTo>
                <a:cubicBezTo>
                  <a:pt x="519103" y="25371"/>
                  <a:pt x="511512" y="24961"/>
                  <a:pt x="504816" y="32162"/>
                </a:cubicBezTo>
                <a:cubicBezTo>
                  <a:pt x="497729" y="39735"/>
                  <a:pt x="498491" y="47498"/>
                  <a:pt x="507016" y="55480"/>
                </a:cubicBezTo>
                <a:close/>
                <a:moveTo>
                  <a:pt x="92173" y="574964"/>
                </a:moveTo>
                <a:cubicBezTo>
                  <a:pt x="84058" y="567353"/>
                  <a:pt x="76457" y="567353"/>
                  <a:pt x="69409" y="574945"/>
                </a:cubicBezTo>
                <a:cubicBezTo>
                  <a:pt x="62351" y="582517"/>
                  <a:pt x="62894" y="590089"/>
                  <a:pt x="71018" y="597652"/>
                </a:cubicBezTo>
                <a:cubicBezTo>
                  <a:pt x="79572" y="605615"/>
                  <a:pt x="87373" y="605834"/>
                  <a:pt x="94421" y="598243"/>
                </a:cubicBezTo>
                <a:cubicBezTo>
                  <a:pt x="101460" y="590699"/>
                  <a:pt x="100736" y="582945"/>
                  <a:pt x="92173" y="574964"/>
                </a:cubicBezTo>
                <a:close/>
                <a:moveTo>
                  <a:pt x="607705" y="82502"/>
                </a:moveTo>
                <a:cubicBezTo>
                  <a:pt x="610676" y="85283"/>
                  <a:pt x="613858" y="86160"/>
                  <a:pt x="617306" y="85074"/>
                </a:cubicBezTo>
                <a:lnTo>
                  <a:pt x="620992" y="81102"/>
                </a:lnTo>
                <a:cubicBezTo>
                  <a:pt x="622173" y="77263"/>
                  <a:pt x="621287" y="73939"/>
                  <a:pt x="618277" y="71148"/>
                </a:cubicBezTo>
                <a:cubicBezTo>
                  <a:pt x="615706" y="68767"/>
                  <a:pt x="612572" y="68281"/>
                  <a:pt x="608838" y="69729"/>
                </a:cubicBezTo>
                <a:lnTo>
                  <a:pt x="605104" y="73710"/>
                </a:lnTo>
                <a:cubicBezTo>
                  <a:pt x="604295" y="77187"/>
                  <a:pt x="605133" y="80111"/>
                  <a:pt x="607705" y="82502"/>
                </a:cubicBezTo>
                <a:close/>
                <a:moveTo>
                  <a:pt x="129292" y="639286"/>
                </a:moveTo>
                <a:cubicBezTo>
                  <a:pt x="127168" y="637295"/>
                  <a:pt x="123749" y="636047"/>
                  <a:pt x="119005" y="635514"/>
                </a:cubicBezTo>
                <a:cubicBezTo>
                  <a:pt x="114300" y="635019"/>
                  <a:pt x="110890" y="635905"/>
                  <a:pt x="108747" y="638162"/>
                </a:cubicBezTo>
                <a:cubicBezTo>
                  <a:pt x="102432" y="644963"/>
                  <a:pt x="103080" y="651992"/>
                  <a:pt x="110785" y="659155"/>
                </a:cubicBezTo>
                <a:cubicBezTo>
                  <a:pt x="112909" y="661165"/>
                  <a:pt x="116224" y="662279"/>
                  <a:pt x="120729" y="662584"/>
                </a:cubicBezTo>
                <a:cubicBezTo>
                  <a:pt x="125244" y="662908"/>
                  <a:pt x="128749" y="661736"/>
                  <a:pt x="131216" y="659117"/>
                </a:cubicBezTo>
                <a:cubicBezTo>
                  <a:pt x="132969" y="657212"/>
                  <a:pt x="133741" y="654012"/>
                  <a:pt x="133512" y="649535"/>
                </a:cubicBezTo>
                <a:cubicBezTo>
                  <a:pt x="133264" y="645106"/>
                  <a:pt x="131864" y="641667"/>
                  <a:pt x="129292" y="639286"/>
                </a:cubicBezTo>
                <a:close/>
                <a:moveTo>
                  <a:pt x="635603" y="154159"/>
                </a:moveTo>
                <a:cubicBezTo>
                  <a:pt x="639470" y="157740"/>
                  <a:pt x="644642" y="159921"/>
                  <a:pt x="651110" y="160674"/>
                </a:cubicBezTo>
                <a:cubicBezTo>
                  <a:pt x="657625" y="161407"/>
                  <a:pt x="662959" y="159493"/>
                  <a:pt x="667245" y="154968"/>
                </a:cubicBezTo>
                <a:cubicBezTo>
                  <a:pt x="670379" y="151568"/>
                  <a:pt x="672065" y="146567"/>
                  <a:pt x="672198" y="139995"/>
                </a:cubicBezTo>
                <a:cubicBezTo>
                  <a:pt x="672360" y="133413"/>
                  <a:pt x="669874" y="127708"/>
                  <a:pt x="664721" y="122926"/>
                </a:cubicBezTo>
                <a:cubicBezTo>
                  <a:pt x="660044" y="118545"/>
                  <a:pt x="654377" y="116259"/>
                  <a:pt x="647710" y="116097"/>
                </a:cubicBezTo>
                <a:cubicBezTo>
                  <a:pt x="641090" y="115916"/>
                  <a:pt x="635832" y="117925"/>
                  <a:pt x="631955" y="122088"/>
                </a:cubicBezTo>
                <a:cubicBezTo>
                  <a:pt x="629117" y="125107"/>
                  <a:pt x="627640" y="129908"/>
                  <a:pt x="627478" y="136490"/>
                </a:cubicBezTo>
                <a:cubicBezTo>
                  <a:pt x="627345" y="143091"/>
                  <a:pt x="630041" y="148958"/>
                  <a:pt x="635603" y="154159"/>
                </a:cubicBezTo>
                <a:close/>
                <a:moveTo>
                  <a:pt x="264023" y="728821"/>
                </a:moveTo>
                <a:cubicBezTo>
                  <a:pt x="254194" y="719648"/>
                  <a:pt x="245040" y="719601"/>
                  <a:pt x="236553" y="728678"/>
                </a:cubicBezTo>
                <a:cubicBezTo>
                  <a:pt x="228457" y="737403"/>
                  <a:pt x="229305" y="746328"/>
                  <a:pt x="239135" y="755500"/>
                </a:cubicBezTo>
                <a:cubicBezTo>
                  <a:pt x="249403" y="765064"/>
                  <a:pt x="258585" y="765511"/>
                  <a:pt x="266700" y="756777"/>
                </a:cubicBezTo>
                <a:cubicBezTo>
                  <a:pt x="275196" y="747699"/>
                  <a:pt x="274272" y="738393"/>
                  <a:pt x="264023" y="728821"/>
                </a:cubicBezTo>
                <a:close/>
                <a:moveTo>
                  <a:pt x="361636" y="760406"/>
                </a:moveTo>
                <a:cubicBezTo>
                  <a:pt x="357368" y="756443"/>
                  <a:pt x="351720" y="754348"/>
                  <a:pt x="344691" y="754167"/>
                </a:cubicBezTo>
                <a:cubicBezTo>
                  <a:pt x="337661" y="753986"/>
                  <a:pt x="332565" y="755586"/>
                  <a:pt x="329394" y="759015"/>
                </a:cubicBezTo>
                <a:cubicBezTo>
                  <a:pt x="326574" y="762025"/>
                  <a:pt x="325422" y="767130"/>
                  <a:pt x="325888" y="774322"/>
                </a:cubicBezTo>
                <a:cubicBezTo>
                  <a:pt x="326403" y="781504"/>
                  <a:pt x="328784" y="787085"/>
                  <a:pt x="333061" y="791076"/>
                </a:cubicBezTo>
                <a:cubicBezTo>
                  <a:pt x="336490" y="794258"/>
                  <a:pt x="341719" y="796134"/>
                  <a:pt x="348767" y="796715"/>
                </a:cubicBezTo>
                <a:cubicBezTo>
                  <a:pt x="355854" y="797277"/>
                  <a:pt x="361131" y="795677"/>
                  <a:pt x="364655" y="791895"/>
                </a:cubicBezTo>
                <a:cubicBezTo>
                  <a:pt x="367513" y="788876"/>
                  <a:pt x="368760" y="783866"/>
                  <a:pt x="368475" y="776874"/>
                </a:cubicBezTo>
                <a:cubicBezTo>
                  <a:pt x="368189" y="769883"/>
                  <a:pt x="365922" y="764406"/>
                  <a:pt x="361636" y="760406"/>
                </a:cubicBezTo>
                <a:close/>
                <a:moveTo>
                  <a:pt x="786822" y="397018"/>
                </a:moveTo>
                <a:cubicBezTo>
                  <a:pt x="796214" y="405771"/>
                  <a:pt x="804634" y="406190"/>
                  <a:pt x="812025" y="398265"/>
                </a:cubicBezTo>
                <a:cubicBezTo>
                  <a:pt x="819779" y="389912"/>
                  <a:pt x="818969" y="381377"/>
                  <a:pt x="809577" y="372605"/>
                </a:cubicBezTo>
                <a:cubicBezTo>
                  <a:pt x="800586" y="364232"/>
                  <a:pt x="792232" y="364204"/>
                  <a:pt x="784450" y="372538"/>
                </a:cubicBezTo>
                <a:cubicBezTo>
                  <a:pt x="777050" y="380492"/>
                  <a:pt x="777850" y="388626"/>
                  <a:pt x="786822" y="397018"/>
                </a:cubicBezTo>
                <a:close/>
                <a:moveTo>
                  <a:pt x="452171" y="797048"/>
                </a:moveTo>
                <a:cubicBezTo>
                  <a:pt x="444465" y="789886"/>
                  <a:pt x="437626" y="789514"/>
                  <a:pt x="431625" y="795963"/>
                </a:cubicBezTo>
                <a:cubicBezTo>
                  <a:pt x="425272" y="802754"/>
                  <a:pt x="425929" y="809755"/>
                  <a:pt x="433635" y="816937"/>
                </a:cubicBezTo>
                <a:cubicBezTo>
                  <a:pt x="440903" y="823709"/>
                  <a:pt x="447723" y="823690"/>
                  <a:pt x="454066" y="816889"/>
                </a:cubicBezTo>
                <a:cubicBezTo>
                  <a:pt x="460077" y="810441"/>
                  <a:pt x="459438" y="803859"/>
                  <a:pt x="452171" y="797048"/>
                </a:cubicBezTo>
                <a:close/>
                <a:moveTo>
                  <a:pt x="760705" y="495744"/>
                </a:moveTo>
                <a:cubicBezTo>
                  <a:pt x="765800" y="500526"/>
                  <a:pt x="772163" y="503126"/>
                  <a:pt x="779821" y="503517"/>
                </a:cubicBezTo>
                <a:cubicBezTo>
                  <a:pt x="787460" y="503907"/>
                  <a:pt x="793547" y="501650"/>
                  <a:pt x="798166" y="496687"/>
                </a:cubicBezTo>
                <a:cubicBezTo>
                  <a:pt x="802024" y="492553"/>
                  <a:pt x="803710" y="486686"/>
                  <a:pt x="803177" y="479094"/>
                </a:cubicBezTo>
                <a:cubicBezTo>
                  <a:pt x="802596" y="471522"/>
                  <a:pt x="799576" y="465159"/>
                  <a:pt x="794023" y="459978"/>
                </a:cubicBezTo>
                <a:cubicBezTo>
                  <a:pt x="789318" y="455587"/>
                  <a:pt x="783155" y="453225"/>
                  <a:pt x="775535" y="452815"/>
                </a:cubicBezTo>
                <a:cubicBezTo>
                  <a:pt x="767896" y="452443"/>
                  <a:pt x="761962" y="454501"/>
                  <a:pt x="757742" y="459016"/>
                </a:cubicBezTo>
                <a:cubicBezTo>
                  <a:pt x="746446" y="471160"/>
                  <a:pt x="747417" y="483390"/>
                  <a:pt x="760705" y="495744"/>
                </a:cubicBezTo>
                <a:close/>
                <a:moveTo>
                  <a:pt x="516579" y="762682"/>
                </a:moveTo>
                <a:cubicBezTo>
                  <a:pt x="511883" y="758291"/>
                  <a:pt x="506301" y="756120"/>
                  <a:pt x="499910" y="756129"/>
                </a:cubicBezTo>
                <a:cubicBezTo>
                  <a:pt x="493462" y="756167"/>
                  <a:pt x="488318" y="758263"/>
                  <a:pt x="484461" y="762435"/>
                </a:cubicBezTo>
                <a:cubicBezTo>
                  <a:pt x="481641" y="765464"/>
                  <a:pt x="480041" y="770178"/>
                  <a:pt x="479679" y="776522"/>
                </a:cubicBezTo>
                <a:cubicBezTo>
                  <a:pt x="479327" y="782913"/>
                  <a:pt x="481889" y="788695"/>
                  <a:pt x="487470" y="793905"/>
                </a:cubicBezTo>
                <a:cubicBezTo>
                  <a:pt x="491309" y="797477"/>
                  <a:pt x="496567" y="799735"/>
                  <a:pt x="503311" y="800687"/>
                </a:cubicBezTo>
                <a:cubicBezTo>
                  <a:pt x="509988" y="801649"/>
                  <a:pt x="515483" y="799839"/>
                  <a:pt x="519713" y="795305"/>
                </a:cubicBezTo>
                <a:cubicBezTo>
                  <a:pt x="522903" y="791905"/>
                  <a:pt x="524561" y="786914"/>
                  <a:pt x="524704" y="780323"/>
                </a:cubicBezTo>
                <a:cubicBezTo>
                  <a:pt x="524847" y="773741"/>
                  <a:pt x="522161" y="767873"/>
                  <a:pt x="516579" y="762682"/>
                </a:cubicBezTo>
                <a:close/>
                <a:moveTo>
                  <a:pt x="839962" y="451881"/>
                </a:moveTo>
                <a:cubicBezTo>
                  <a:pt x="840629" y="451120"/>
                  <a:pt x="840819" y="448786"/>
                  <a:pt x="840457" y="444909"/>
                </a:cubicBezTo>
                <a:cubicBezTo>
                  <a:pt x="837457" y="442118"/>
                  <a:pt x="834742" y="442052"/>
                  <a:pt x="832266" y="444709"/>
                </a:cubicBezTo>
                <a:lnTo>
                  <a:pt x="832199" y="449919"/>
                </a:lnTo>
                <a:cubicBezTo>
                  <a:pt x="833466" y="451120"/>
                  <a:pt x="836057" y="451786"/>
                  <a:pt x="839962" y="451881"/>
                </a:cubicBezTo>
                <a:close/>
                <a:moveTo>
                  <a:pt x="734101" y="565420"/>
                </a:moveTo>
                <a:cubicBezTo>
                  <a:pt x="733625" y="572763"/>
                  <a:pt x="736197" y="579031"/>
                  <a:pt x="741731" y="584241"/>
                </a:cubicBezTo>
                <a:cubicBezTo>
                  <a:pt x="745588" y="587794"/>
                  <a:pt x="750884" y="590070"/>
                  <a:pt x="757580" y="591042"/>
                </a:cubicBezTo>
                <a:cubicBezTo>
                  <a:pt x="764267" y="591985"/>
                  <a:pt x="769934" y="589994"/>
                  <a:pt x="774525" y="585070"/>
                </a:cubicBezTo>
                <a:cubicBezTo>
                  <a:pt x="784050" y="574868"/>
                  <a:pt x="782803" y="564153"/>
                  <a:pt x="770868" y="552989"/>
                </a:cubicBezTo>
                <a:cubicBezTo>
                  <a:pt x="766172" y="548617"/>
                  <a:pt x="760590" y="546427"/>
                  <a:pt x="754170" y="546436"/>
                </a:cubicBezTo>
                <a:cubicBezTo>
                  <a:pt x="747741" y="546484"/>
                  <a:pt x="742779" y="548370"/>
                  <a:pt x="739245" y="552189"/>
                </a:cubicBezTo>
                <a:cubicBezTo>
                  <a:pt x="736082" y="555571"/>
                  <a:pt x="734378" y="559990"/>
                  <a:pt x="734101" y="565420"/>
                </a:cubicBezTo>
                <a:close/>
                <a:moveTo>
                  <a:pt x="689286" y="676471"/>
                </a:moveTo>
                <a:cubicBezTo>
                  <a:pt x="679018" y="666880"/>
                  <a:pt x="669655" y="666661"/>
                  <a:pt x="661187" y="675729"/>
                </a:cubicBezTo>
                <a:cubicBezTo>
                  <a:pt x="653072" y="684434"/>
                  <a:pt x="654129" y="693559"/>
                  <a:pt x="664407" y="703151"/>
                </a:cubicBezTo>
                <a:cubicBezTo>
                  <a:pt x="674237" y="712324"/>
                  <a:pt x="683219" y="712552"/>
                  <a:pt x="691363" y="703827"/>
                </a:cubicBezTo>
                <a:cubicBezTo>
                  <a:pt x="699840" y="694750"/>
                  <a:pt x="699125" y="685616"/>
                  <a:pt x="689286" y="676471"/>
                </a:cubicBezTo>
                <a:close/>
                <a:moveTo>
                  <a:pt x="817216" y="543150"/>
                </a:moveTo>
                <a:cubicBezTo>
                  <a:pt x="817874" y="542398"/>
                  <a:pt x="818283" y="540274"/>
                  <a:pt x="818340" y="536787"/>
                </a:cubicBezTo>
                <a:cubicBezTo>
                  <a:pt x="815350" y="533978"/>
                  <a:pt x="812587" y="533911"/>
                  <a:pt x="810139" y="536587"/>
                </a:cubicBezTo>
                <a:lnTo>
                  <a:pt x="810054" y="541798"/>
                </a:lnTo>
                <a:cubicBezTo>
                  <a:pt x="811349" y="542988"/>
                  <a:pt x="813711" y="543445"/>
                  <a:pt x="817216" y="543150"/>
                </a:cubicBezTo>
                <a:close/>
                <a:moveTo>
                  <a:pt x="738073" y="655040"/>
                </a:moveTo>
                <a:cubicBezTo>
                  <a:pt x="732539" y="654907"/>
                  <a:pt x="729682" y="655040"/>
                  <a:pt x="729329" y="655402"/>
                </a:cubicBezTo>
                <a:cubicBezTo>
                  <a:pt x="728272" y="656536"/>
                  <a:pt x="728329" y="659469"/>
                  <a:pt x="729596" y="664146"/>
                </a:cubicBezTo>
                <a:cubicBezTo>
                  <a:pt x="733625" y="665775"/>
                  <a:pt x="736759" y="666270"/>
                  <a:pt x="739035" y="665537"/>
                </a:cubicBezTo>
                <a:cubicBezTo>
                  <a:pt x="739883" y="662060"/>
                  <a:pt x="739559" y="658593"/>
                  <a:pt x="738073" y="65504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33" name="Forma Livre: Forma 32">
            <a:extLst>
              <a:ext uri="{FF2B5EF4-FFF2-40B4-BE49-F238E27FC236}">
                <a16:creationId xmlns:a16="http://schemas.microsoft.com/office/drawing/2014/main" id="{22CA3532-DB03-44F7-BDD7-1A160853F590}"/>
              </a:ext>
            </a:extLst>
          </p:cNvPr>
          <p:cNvSpPr/>
          <p:nvPr userDrawn="1"/>
        </p:nvSpPr>
        <p:spPr>
          <a:xfrm rot="5400000" flipV="1">
            <a:off x="4763917" y="1144421"/>
            <a:ext cx="2970478" cy="3313190"/>
          </a:xfrm>
          <a:custGeom>
            <a:avLst/>
            <a:gdLst>
              <a:gd name="connsiteX0" fmla="*/ 0 w 3441357"/>
              <a:gd name="connsiteY0" fmla="*/ 4656223 h 4656223"/>
              <a:gd name="connsiteX1" fmla="*/ 3056758 w 3441357"/>
              <a:gd name="connsiteY1" fmla="*/ 4656223 h 4656223"/>
              <a:gd name="connsiteX2" fmla="*/ 3056758 w 3441357"/>
              <a:gd name="connsiteY2" fmla="*/ 2998386 h 4656223"/>
              <a:gd name="connsiteX3" fmla="*/ 3441357 w 3441357"/>
              <a:gd name="connsiteY3" fmla="*/ 2396282 h 4656223"/>
              <a:gd name="connsiteX4" fmla="*/ 3056758 w 3441357"/>
              <a:gd name="connsiteY4" fmla="*/ 1532254 h 4656223"/>
              <a:gd name="connsiteX5" fmla="*/ 3056758 w 3441357"/>
              <a:gd name="connsiteY5" fmla="*/ 0 h 4656223"/>
              <a:gd name="connsiteX6" fmla="*/ 0 w 3441357"/>
              <a:gd name="connsiteY6" fmla="*/ 0 h 4656223"/>
              <a:gd name="connsiteX0" fmla="*/ 0 w 3324111"/>
              <a:gd name="connsiteY0" fmla="*/ 4656223 h 4656223"/>
              <a:gd name="connsiteX1" fmla="*/ 3056758 w 3324111"/>
              <a:gd name="connsiteY1" fmla="*/ 4656223 h 4656223"/>
              <a:gd name="connsiteX2" fmla="*/ 3056758 w 3324111"/>
              <a:gd name="connsiteY2" fmla="*/ 2998386 h 4656223"/>
              <a:gd name="connsiteX3" fmla="*/ 3324111 w 3324111"/>
              <a:gd name="connsiteY3" fmla="*/ 2382900 h 4656223"/>
              <a:gd name="connsiteX4" fmla="*/ 3056758 w 3324111"/>
              <a:gd name="connsiteY4" fmla="*/ 1532254 h 4656223"/>
              <a:gd name="connsiteX5" fmla="*/ 3056758 w 3324111"/>
              <a:gd name="connsiteY5" fmla="*/ 0 h 4656223"/>
              <a:gd name="connsiteX6" fmla="*/ 0 w 3324111"/>
              <a:gd name="connsiteY6" fmla="*/ 0 h 4656223"/>
              <a:gd name="connsiteX7" fmla="*/ 0 w 3324111"/>
              <a:gd name="connsiteY7" fmla="*/ 4656223 h 4656223"/>
              <a:gd name="connsiteX0" fmla="*/ 0 w 3324111"/>
              <a:gd name="connsiteY0" fmla="*/ 4656223 h 4656223"/>
              <a:gd name="connsiteX1" fmla="*/ 3056758 w 3324111"/>
              <a:gd name="connsiteY1" fmla="*/ 4656223 h 4656223"/>
              <a:gd name="connsiteX2" fmla="*/ 3056758 w 3324111"/>
              <a:gd name="connsiteY2" fmla="*/ 2877912 h 4656223"/>
              <a:gd name="connsiteX3" fmla="*/ 3324111 w 3324111"/>
              <a:gd name="connsiteY3" fmla="*/ 2382900 h 4656223"/>
              <a:gd name="connsiteX4" fmla="*/ 3056758 w 3324111"/>
              <a:gd name="connsiteY4" fmla="*/ 1532254 h 4656223"/>
              <a:gd name="connsiteX5" fmla="*/ 3056758 w 3324111"/>
              <a:gd name="connsiteY5" fmla="*/ 0 h 4656223"/>
              <a:gd name="connsiteX6" fmla="*/ 0 w 3324111"/>
              <a:gd name="connsiteY6" fmla="*/ 0 h 4656223"/>
              <a:gd name="connsiteX7" fmla="*/ 0 w 3324111"/>
              <a:gd name="connsiteY7" fmla="*/ 4656223 h 4656223"/>
              <a:gd name="connsiteX0" fmla="*/ 0 w 3324111"/>
              <a:gd name="connsiteY0" fmla="*/ 4656223 h 4656223"/>
              <a:gd name="connsiteX1" fmla="*/ 3056758 w 3324111"/>
              <a:gd name="connsiteY1" fmla="*/ 4656223 h 4656223"/>
              <a:gd name="connsiteX2" fmla="*/ 3056758 w 3324111"/>
              <a:gd name="connsiteY2" fmla="*/ 2877912 h 4656223"/>
              <a:gd name="connsiteX3" fmla="*/ 3324111 w 3324111"/>
              <a:gd name="connsiteY3" fmla="*/ 2382900 h 4656223"/>
              <a:gd name="connsiteX4" fmla="*/ 3056758 w 3324111"/>
              <a:gd name="connsiteY4" fmla="*/ 1706272 h 4656223"/>
              <a:gd name="connsiteX5" fmla="*/ 3056758 w 3324111"/>
              <a:gd name="connsiteY5" fmla="*/ 0 h 4656223"/>
              <a:gd name="connsiteX6" fmla="*/ 0 w 3324111"/>
              <a:gd name="connsiteY6" fmla="*/ 0 h 4656223"/>
              <a:gd name="connsiteX7" fmla="*/ 0 w 3324111"/>
              <a:gd name="connsiteY7" fmla="*/ 4656223 h 465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4111" h="4656223">
                <a:moveTo>
                  <a:pt x="0" y="4656223"/>
                </a:moveTo>
                <a:lnTo>
                  <a:pt x="3056758" y="4656223"/>
                </a:lnTo>
                <a:lnTo>
                  <a:pt x="3056758" y="2877912"/>
                </a:lnTo>
                <a:lnTo>
                  <a:pt x="3324111" y="2382900"/>
                </a:lnTo>
                <a:lnTo>
                  <a:pt x="3056758" y="1706272"/>
                </a:lnTo>
                <a:lnTo>
                  <a:pt x="3056758" y="0"/>
                </a:lnTo>
                <a:lnTo>
                  <a:pt x="0" y="0"/>
                </a:lnTo>
                <a:lnTo>
                  <a:pt x="0" y="46562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BDC893ED-4143-4E6D-A3CF-343562212D54}"/>
              </a:ext>
            </a:extLst>
          </p:cNvPr>
          <p:cNvSpPr/>
          <p:nvPr userDrawn="1"/>
        </p:nvSpPr>
        <p:spPr>
          <a:xfrm rot="21660000" flipV="1">
            <a:off x="8091251" y="1307251"/>
            <a:ext cx="3026493" cy="47973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9" name="Forma Livre: Forma 28">
            <a:extLst>
              <a:ext uri="{FF2B5EF4-FFF2-40B4-BE49-F238E27FC236}">
                <a16:creationId xmlns:a16="http://schemas.microsoft.com/office/drawing/2014/main" id="{A0A25803-6A3B-4DA1-B356-7CC6445D0E85}"/>
              </a:ext>
            </a:extLst>
          </p:cNvPr>
          <p:cNvSpPr/>
          <p:nvPr userDrawn="1"/>
        </p:nvSpPr>
        <p:spPr>
          <a:xfrm rot="21540000" flipV="1">
            <a:off x="1091609" y="1345612"/>
            <a:ext cx="3460177" cy="4702785"/>
          </a:xfrm>
          <a:custGeom>
            <a:avLst/>
            <a:gdLst>
              <a:gd name="connsiteX0" fmla="*/ 3182379 w 3582154"/>
              <a:gd name="connsiteY0" fmla="*/ 4702785 h 4702785"/>
              <a:gd name="connsiteX1" fmla="*/ 3182379 w 3582154"/>
              <a:gd name="connsiteY1" fmla="*/ 2880173 h 4702785"/>
              <a:gd name="connsiteX2" fmla="*/ 3582154 w 3582154"/>
              <a:gd name="connsiteY2" fmla="*/ 2208390 h 4702785"/>
              <a:gd name="connsiteX3" fmla="*/ 3182379 w 3582154"/>
              <a:gd name="connsiteY3" fmla="*/ 1749810 h 4702785"/>
              <a:gd name="connsiteX4" fmla="*/ 3182379 w 3582154"/>
              <a:gd name="connsiteY4" fmla="*/ 0 h 4702785"/>
              <a:gd name="connsiteX5" fmla="*/ 0 w 3582154"/>
              <a:gd name="connsiteY5" fmla="*/ 0 h 4702785"/>
              <a:gd name="connsiteX6" fmla="*/ 0 w 3582154"/>
              <a:gd name="connsiteY6" fmla="*/ 4702785 h 4702785"/>
              <a:gd name="connsiteX0" fmla="*/ 3182379 w 3460177"/>
              <a:gd name="connsiteY0" fmla="*/ 4702785 h 4702785"/>
              <a:gd name="connsiteX1" fmla="*/ 3182379 w 3460177"/>
              <a:gd name="connsiteY1" fmla="*/ 2880173 h 4702785"/>
              <a:gd name="connsiteX2" fmla="*/ 3460177 w 3460177"/>
              <a:gd name="connsiteY2" fmla="*/ 2315310 h 4702785"/>
              <a:gd name="connsiteX3" fmla="*/ 3182379 w 3460177"/>
              <a:gd name="connsiteY3" fmla="*/ 1749810 h 4702785"/>
              <a:gd name="connsiteX4" fmla="*/ 3182379 w 3460177"/>
              <a:gd name="connsiteY4" fmla="*/ 0 h 4702785"/>
              <a:gd name="connsiteX5" fmla="*/ 0 w 3460177"/>
              <a:gd name="connsiteY5" fmla="*/ 0 h 4702785"/>
              <a:gd name="connsiteX6" fmla="*/ 0 w 3460177"/>
              <a:gd name="connsiteY6" fmla="*/ 4702785 h 4702785"/>
              <a:gd name="connsiteX7" fmla="*/ 3182379 w 3460177"/>
              <a:gd name="connsiteY7" fmla="*/ 4702785 h 4702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0177" h="4702785">
                <a:moveTo>
                  <a:pt x="3182379" y="4702785"/>
                </a:moveTo>
                <a:lnTo>
                  <a:pt x="3182379" y="2880173"/>
                </a:lnTo>
                <a:lnTo>
                  <a:pt x="3460177" y="2315310"/>
                </a:lnTo>
                <a:lnTo>
                  <a:pt x="3182379" y="1749810"/>
                </a:lnTo>
                <a:lnTo>
                  <a:pt x="3182379" y="0"/>
                </a:lnTo>
                <a:lnTo>
                  <a:pt x="0" y="0"/>
                </a:lnTo>
                <a:lnTo>
                  <a:pt x="0" y="4702785"/>
                </a:lnTo>
                <a:lnTo>
                  <a:pt x="3182379" y="470278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8" name="Forma Livre: Forma 17">
            <a:extLst>
              <a:ext uri="{FF2B5EF4-FFF2-40B4-BE49-F238E27FC236}">
                <a16:creationId xmlns:a16="http://schemas.microsoft.com/office/drawing/2014/main" id="{A6CB6D83-CE96-480B-8396-9994FAD4A43A}"/>
              </a:ext>
            </a:extLst>
          </p:cNvPr>
          <p:cNvSpPr/>
          <p:nvPr userDrawn="1"/>
        </p:nvSpPr>
        <p:spPr>
          <a:xfrm rot="21540000" flipV="1">
            <a:off x="4602236" y="4323153"/>
            <a:ext cx="3460177" cy="1725015"/>
          </a:xfrm>
          <a:custGeom>
            <a:avLst/>
            <a:gdLst>
              <a:gd name="connsiteX0" fmla="*/ 3182379 w 3582154"/>
              <a:gd name="connsiteY0" fmla="*/ 4702785 h 4702785"/>
              <a:gd name="connsiteX1" fmla="*/ 3182379 w 3582154"/>
              <a:gd name="connsiteY1" fmla="*/ 2880173 h 4702785"/>
              <a:gd name="connsiteX2" fmla="*/ 3582154 w 3582154"/>
              <a:gd name="connsiteY2" fmla="*/ 2208390 h 4702785"/>
              <a:gd name="connsiteX3" fmla="*/ 3182379 w 3582154"/>
              <a:gd name="connsiteY3" fmla="*/ 1749810 h 4702785"/>
              <a:gd name="connsiteX4" fmla="*/ 3182379 w 3582154"/>
              <a:gd name="connsiteY4" fmla="*/ 0 h 4702785"/>
              <a:gd name="connsiteX5" fmla="*/ 0 w 3582154"/>
              <a:gd name="connsiteY5" fmla="*/ 0 h 4702785"/>
              <a:gd name="connsiteX6" fmla="*/ 0 w 3582154"/>
              <a:gd name="connsiteY6" fmla="*/ 4702785 h 4702785"/>
              <a:gd name="connsiteX0" fmla="*/ 3182379 w 3460177"/>
              <a:gd name="connsiteY0" fmla="*/ 4702785 h 4702785"/>
              <a:gd name="connsiteX1" fmla="*/ 3182379 w 3460177"/>
              <a:gd name="connsiteY1" fmla="*/ 2880173 h 4702785"/>
              <a:gd name="connsiteX2" fmla="*/ 3460177 w 3460177"/>
              <a:gd name="connsiteY2" fmla="*/ 2315310 h 4702785"/>
              <a:gd name="connsiteX3" fmla="*/ 3182379 w 3460177"/>
              <a:gd name="connsiteY3" fmla="*/ 1749810 h 4702785"/>
              <a:gd name="connsiteX4" fmla="*/ 3182379 w 3460177"/>
              <a:gd name="connsiteY4" fmla="*/ 0 h 4702785"/>
              <a:gd name="connsiteX5" fmla="*/ 0 w 3460177"/>
              <a:gd name="connsiteY5" fmla="*/ 0 h 4702785"/>
              <a:gd name="connsiteX6" fmla="*/ 0 w 3460177"/>
              <a:gd name="connsiteY6" fmla="*/ 4702785 h 4702785"/>
              <a:gd name="connsiteX7" fmla="*/ 3182379 w 3460177"/>
              <a:gd name="connsiteY7" fmla="*/ 4702785 h 4702785"/>
              <a:gd name="connsiteX0" fmla="*/ 3182379 w 3460177"/>
              <a:gd name="connsiteY0" fmla="*/ 4702785 h 4702785"/>
              <a:gd name="connsiteX1" fmla="*/ 3182379 w 3460177"/>
              <a:gd name="connsiteY1" fmla="*/ 2880173 h 4702785"/>
              <a:gd name="connsiteX2" fmla="*/ 3460177 w 3460177"/>
              <a:gd name="connsiteY2" fmla="*/ 2315310 h 4702785"/>
              <a:gd name="connsiteX3" fmla="*/ 3185752 w 3460177"/>
              <a:gd name="connsiteY3" fmla="*/ 726551 h 4702785"/>
              <a:gd name="connsiteX4" fmla="*/ 3182379 w 3460177"/>
              <a:gd name="connsiteY4" fmla="*/ 0 h 4702785"/>
              <a:gd name="connsiteX5" fmla="*/ 0 w 3460177"/>
              <a:gd name="connsiteY5" fmla="*/ 0 h 4702785"/>
              <a:gd name="connsiteX6" fmla="*/ 0 w 3460177"/>
              <a:gd name="connsiteY6" fmla="*/ 4702785 h 4702785"/>
              <a:gd name="connsiteX7" fmla="*/ 3182379 w 3460177"/>
              <a:gd name="connsiteY7" fmla="*/ 4702785 h 4702785"/>
              <a:gd name="connsiteX0" fmla="*/ 3182379 w 3460177"/>
              <a:gd name="connsiteY0" fmla="*/ 4702785 h 4702785"/>
              <a:gd name="connsiteX1" fmla="*/ 3198219 w 3460177"/>
              <a:gd name="connsiteY1" fmla="*/ 3930111 h 4702785"/>
              <a:gd name="connsiteX2" fmla="*/ 3460177 w 3460177"/>
              <a:gd name="connsiteY2" fmla="*/ 2315310 h 4702785"/>
              <a:gd name="connsiteX3" fmla="*/ 3185752 w 3460177"/>
              <a:gd name="connsiteY3" fmla="*/ 726551 h 4702785"/>
              <a:gd name="connsiteX4" fmla="*/ 3182379 w 3460177"/>
              <a:gd name="connsiteY4" fmla="*/ 0 h 4702785"/>
              <a:gd name="connsiteX5" fmla="*/ 0 w 3460177"/>
              <a:gd name="connsiteY5" fmla="*/ 0 h 4702785"/>
              <a:gd name="connsiteX6" fmla="*/ 0 w 3460177"/>
              <a:gd name="connsiteY6" fmla="*/ 4702785 h 4702785"/>
              <a:gd name="connsiteX7" fmla="*/ 3182379 w 3460177"/>
              <a:gd name="connsiteY7" fmla="*/ 4702785 h 4702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0177" h="4702785">
                <a:moveTo>
                  <a:pt x="3182379" y="4702785"/>
                </a:moveTo>
                <a:lnTo>
                  <a:pt x="3198219" y="3930111"/>
                </a:lnTo>
                <a:lnTo>
                  <a:pt x="3460177" y="2315310"/>
                </a:lnTo>
                <a:lnTo>
                  <a:pt x="3185752" y="726551"/>
                </a:lnTo>
                <a:cubicBezTo>
                  <a:pt x="3184628" y="484367"/>
                  <a:pt x="3183503" y="242184"/>
                  <a:pt x="3182379" y="0"/>
                </a:cubicBezTo>
                <a:lnTo>
                  <a:pt x="0" y="0"/>
                </a:lnTo>
                <a:lnTo>
                  <a:pt x="0" y="4702785"/>
                </a:lnTo>
                <a:lnTo>
                  <a:pt x="3182379" y="470278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5253BB-E58B-4D04-BD80-FA02664E5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606918" y="592565"/>
            <a:ext cx="2182325" cy="612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t-BR" noProof="0"/>
              <a:t>Título do slide</a:t>
            </a:r>
          </a:p>
        </p:txBody>
      </p:sp>
      <p:sp>
        <p:nvSpPr>
          <p:cNvPr id="32" name="Espaço Reservado para Imagem 31">
            <a:extLst>
              <a:ext uri="{FF2B5EF4-FFF2-40B4-BE49-F238E27FC236}">
                <a16:creationId xmlns:a16="http://schemas.microsoft.com/office/drawing/2014/main" id="{E81681A8-0C00-4881-8229-A3801DA2D0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-60000">
            <a:off x="1224924" y="1432483"/>
            <a:ext cx="2889876" cy="4557200"/>
          </a:xfrm>
          <a:custGeom>
            <a:avLst/>
            <a:gdLst>
              <a:gd name="connsiteX0" fmla="*/ 16152 w 3200652"/>
              <a:gd name="connsiteY0" fmla="*/ 0 h 4557200"/>
              <a:gd name="connsiteX1" fmla="*/ 2889876 w 3200652"/>
              <a:gd name="connsiteY1" fmla="*/ 25400 h 4557200"/>
              <a:gd name="connsiteX2" fmla="*/ 2886660 w 3200652"/>
              <a:gd name="connsiteY2" fmla="*/ 1829994 h 4557200"/>
              <a:gd name="connsiteX3" fmla="*/ 3200652 w 3200652"/>
              <a:gd name="connsiteY3" fmla="*/ 2263458 h 4557200"/>
              <a:gd name="connsiteX4" fmla="*/ 2885111 w 3200652"/>
              <a:gd name="connsiteY4" fmla="*/ 2699059 h 4557200"/>
              <a:gd name="connsiteX5" fmla="*/ 2881800 w 3200652"/>
              <a:gd name="connsiteY5" fmla="*/ 4557200 h 4557200"/>
              <a:gd name="connsiteX6" fmla="*/ 0 w 3200652"/>
              <a:gd name="connsiteY6" fmla="*/ 4506400 h 4557200"/>
              <a:gd name="connsiteX0" fmla="*/ 16152 w 2889876"/>
              <a:gd name="connsiteY0" fmla="*/ 0 h 4557200"/>
              <a:gd name="connsiteX1" fmla="*/ 2889876 w 2889876"/>
              <a:gd name="connsiteY1" fmla="*/ 25400 h 4557200"/>
              <a:gd name="connsiteX2" fmla="*/ 2886660 w 2889876"/>
              <a:gd name="connsiteY2" fmla="*/ 1829994 h 4557200"/>
              <a:gd name="connsiteX3" fmla="*/ 2885111 w 2889876"/>
              <a:gd name="connsiteY3" fmla="*/ 2699059 h 4557200"/>
              <a:gd name="connsiteX4" fmla="*/ 2881800 w 2889876"/>
              <a:gd name="connsiteY4" fmla="*/ 4557200 h 4557200"/>
              <a:gd name="connsiteX5" fmla="*/ 0 w 2889876"/>
              <a:gd name="connsiteY5" fmla="*/ 4506400 h 4557200"/>
              <a:gd name="connsiteX6" fmla="*/ 16152 w 2889876"/>
              <a:gd name="connsiteY6" fmla="*/ 0 h 45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9876" h="4557200">
                <a:moveTo>
                  <a:pt x="16152" y="0"/>
                </a:moveTo>
                <a:lnTo>
                  <a:pt x="2889876" y="25400"/>
                </a:lnTo>
                <a:lnTo>
                  <a:pt x="2886660" y="1829994"/>
                </a:lnTo>
                <a:cubicBezTo>
                  <a:pt x="2886144" y="2119682"/>
                  <a:pt x="2885627" y="2409371"/>
                  <a:pt x="2885111" y="2699059"/>
                </a:cubicBezTo>
                <a:cubicBezTo>
                  <a:pt x="2884007" y="3318439"/>
                  <a:pt x="2882904" y="3937820"/>
                  <a:pt x="2881800" y="4557200"/>
                </a:cubicBezTo>
                <a:lnTo>
                  <a:pt x="0" y="4506400"/>
                </a:lnTo>
                <a:lnTo>
                  <a:pt x="16152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dirty="0" smtClean="0">
                <a:solidFill>
                  <a:schemeClr val="bg1"/>
                </a:solidFill>
              </a:defRPr>
            </a:lvl1pPr>
          </a:lstStyle>
          <a:p>
            <a:pPr marL="228600" lvl="0" indent="-228600" algn="ctr" rtl="0"/>
            <a:r>
              <a:rPr lang="pt-BR" noProof="0"/>
              <a:t>Solte a sua foto aqui!</a:t>
            </a:r>
          </a:p>
        </p:txBody>
      </p:sp>
      <p:sp>
        <p:nvSpPr>
          <p:cNvPr id="22" name="Espaço Reservado para Imagem 4">
            <a:extLst>
              <a:ext uri="{FF2B5EF4-FFF2-40B4-BE49-F238E27FC236}">
                <a16:creationId xmlns:a16="http://schemas.microsoft.com/office/drawing/2014/main" id="{98D3F466-5DAD-4DA1-9217-834114CAE7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53782" y="1421270"/>
            <a:ext cx="3075956" cy="2550655"/>
          </a:xfrm>
          <a:custGeom>
            <a:avLst/>
            <a:gdLst>
              <a:gd name="connsiteX0" fmla="*/ 0 w 4608000"/>
              <a:gd name="connsiteY0" fmla="*/ 0 h 4608000"/>
              <a:gd name="connsiteX1" fmla="*/ 4608000 w 4608000"/>
              <a:gd name="connsiteY1" fmla="*/ 0 h 4608000"/>
              <a:gd name="connsiteX2" fmla="*/ 4608000 w 4608000"/>
              <a:gd name="connsiteY2" fmla="*/ 4608000 h 4608000"/>
              <a:gd name="connsiteX3" fmla="*/ 0 w 4608000"/>
              <a:gd name="connsiteY3" fmla="*/ 4608000 h 4608000"/>
              <a:gd name="connsiteX4" fmla="*/ 0 w 4608000"/>
              <a:gd name="connsiteY4" fmla="*/ 0 h 4608000"/>
              <a:gd name="connsiteX0" fmla="*/ 88900 w 4608000"/>
              <a:gd name="connsiteY0" fmla="*/ 0 h 4633400"/>
              <a:gd name="connsiteX1" fmla="*/ 4608000 w 4608000"/>
              <a:gd name="connsiteY1" fmla="*/ 25400 h 4633400"/>
              <a:gd name="connsiteX2" fmla="*/ 4608000 w 4608000"/>
              <a:gd name="connsiteY2" fmla="*/ 4633400 h 4633400"/>
              <a:gd name="connsiteX3" fmla="*/ 0 w 4608000"/>
              <a:gd name="connsiteY3" fmla="*/ 4633400 h 4633400"/>
              <a:gd name="connsiteX4" fmla="*/ 88900 w 4608000"/>
              <a:gd name="connsiteY4" fmla="*/ 0 h 4633400"/>
              <a:gd name="connsiteX0" fmla="*/ 25400 w 4544500"/>
              <a:gd name="connsiteY0" fmla="*/ 0 h 4633400"/>
              <a:gd name="connsiteX1" fmla="*/ 4544500 w 4544500"/>
              <a:gd name="connsiteY1" fmla="*/ 25400 h 4633400"/>
              <a:gd name="connsiteX2" fmla="*/ 4544500 w 4544500"/>
              <a:gd name="connsiteY2" fmla="*/ 4633400 h 4633400"/>
              <a:gd name="connsiteX3" fmla="*/ 0 w 4544500"/>
              <a:gd name="connsiteY3" fmla="*/ 4506400 h 4633400"/>
              <a:gd name="connsiteX4" fmla="*/ 25400 w 4544500"/>
              <a:gd name="connsiteY4" fmla="*/ 0 h 4633400"/>
              <a:gd name="connsiteX0" fmla="*/ 25400 w 4544500"/>
              <a:gd name="connsiteY0" fmla="*/ 0 h 4557200"/>
              <a:gd name="connsiteX1" fmla="*/ 4544500 w 4544500"/>
              <a:gd name="connsiteY1" fmla="*/ 25400 h 4557200"/>
              <a:gd name="connsiteX2" fmla="*/ 4531800 w 4544500"/>
              <a:gd name="connsiteY2" fmla="*/ 4557200 h 4557200"/>
              <a:gd name="connsiteX3" fmla="*/ 0 w 4544500"/>
              <a:gd name="connsiteY3" fmla="*/ 4506400 h 4557200"/>
              <a:gd name="connsiteX4" fmla="*/ 25400 w 4544500"/>
              <a:gd name="connsiteY4" fmla="*/ 0 h 45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4500" h="4557200">
                <a:moveTo>
                  <a:pt x="25400" y="0"/>
                </a:moveTo>
                <a:lnTo>
                  <a:pt x="4544500" y="25400"/>
                </a:lnTo>
                <a:cubicBezTo>
                  <a:pt x="4540267" y="1536000"/>
                  <a:pt x="4536033" y="3046600"/>
                  <a:pt x="4531800" y="4557200"/>
                </a:cubicBezTo>
                <a:lnTo>
                  <a:pt x="0" y="4506400"/>
                </a:lnTo>
                <a:lnTo>
                  <a:pt x="2540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dirty="0" smtClean="0">
                <a:solidFill>
                  <a:schemeClr val="bg1"/>
                </a:solidFill>
              </a:defRPr>
            </a:lvl1pPr>
          </a:lstStyle>
          <a:p>
            <a:pPr marL="228600" lvl="0" indent="-228600" algn="ctr" rtl="0"/>
            <a:r>
              <a:rPr lang="pt-BR" noProof="0"/>
              <a:t>Solte a sua foto aqui!</a:t>
            </a:r>
          </a:p>
        </p:txBody>
      </p:sp>
      <p:sp>
        <p:nvSpPr>
          <p:cNvPr id="19" name="Espaço Reservado para Imagem 18">
            <a:extLst>
              <a:ext uri="{FF2B5EF4-FFF2-40B4-BE49-F238E27FC236}">
                <a16:creationId xmlns:a16="http://schemas.microsoft.com/office/drawing/2014/main" id="{1A5582E8-50E4-4A5A-86DA-61D4EE7519E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rot="-60000">
            <a:off x="4708653" y="4391815"/>
            <a:ext cx="3009622" cy="1597876"/>
          </a:xfrm>
          <a:custGeom>
            <a:avLst/>
            <a:gdLst>
              <a:gd name="connsiteX0" fmla="*/ 16152 w 3200652"/>
              <a:gd name="connsiteY0" fmla="*/ 0 h 4557200"/>
              <a:gd name="connsiteX1" fmla="*/ 2889876 w 3200652"/>
              <a:gd name="connsiteY1" fmla="*/ 25400 h 4557200"/>
              <a:gd name="connsiteX2" fmla="*/ 2886660 w 3200652"/>
              <a:gd name="connsiteY2" fmla="*/ 1829994 h 4557200"/>
              <a:gd name="connsiteX3" fmla="*/ 3200652 w 3200652"/>
              <a:gd name="connsiteY3" fmla="*/ 2263458 h 4557200"/>
              <a:gd name="connsiteX4" fmla="*/ 2885111 w 3200652"/>
              <a:gd name="connsiteY4" fmla="*/ 2699059 h 4557200"/>
              <a:gd name="connsiteX5" fmla="*/ 2881800 w 3200652"/>
              <a:gd name="connsiteY5" fmla="*/ 4557200 h 4557200"/>
              <a:gd name="connsiteX6" fmla="*/ 0 w 3200652"/>
              <a:gd name="connsiteY6" fmla="*/ 4506400 h 4557200"/>
              <a:gd name="connsiteX0" fmla="*/ 16152 w 2889876"/>
              <a:gd name="connsiteY0" fmla="*/ 0 h 4557200"/>
              <a:gd name="connsiteX1" fmla="*/ 2889876 w 2889876"/>
              <a:gd name="connsiteY1" fmla="*/ 25400 h 4557200"/>
              <a:gd name="connsiteX2" fmla="*/ 2886660 w 2889876"/>
              <a:gd name="connsiteY2" fmla="*/ 1829994 h 4557200"/>
              <a:gd name="connsiteX3" fmla="*/ 2885111 w 2889876"/>
              <a:gd name="connsiteY3" fmla="*/ 2699059 h 4557200"/>
              <a:gd name="connsiteX4" fmla="*/ 2881800 w 2889876"/>
              <a:gd name="connsiteY4" fmla="*/ 4557200 h 4557200"/>
              <a:gd name="connsiteX5" fmla="*/ 0 w 2889876"/>
              <a:gd name="connsiteY5" fmla="*/ 4506400 h 4557200"/>
              <a:gd name="connsiteX6" fmla="*/ 16152 w 2889876"/>
              <a:gd name="connsiteY6" fmla="*/ 0 h 45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9876" h="4557200">
                <a:moveTo>
                  <a:pt x="16152" y="0"/>
                </a:moveTo>
                <a:lnTo>
                  <a:pt x="2889876" y="25400"/>
                </a:lnTo>
                <a:lnTo>
                  <a:pt x="2886660" y="1829994"/>
                </a:lnTo>
                <a:cubicBezTo>
                  <a:pt x="2886144" y="2119682"/>
                  <a:pt x="2885627" y="2409371"/>
                  <a:pt x="2885111" y="2699059"/>
                </a:cubicBezTo>
                <a:cubicBezTo>
                  <a:pt x="2884007" y="3318439"/>
                  <a:pt x="2882904" y="3937820"/>
                  <a:pt x="2881800" y="4557200"/>
                </a:cubicBezTo>
                <a:lnTo>
                  <a:pt x="0" y="4506400"/>
                </a:lnTo>
                <a:lnTo>
                  <a:pt x="16152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dirty="0" smtClean="0">
                <a:solidFill>
                  <a:schemeClr val="bg1"/>
                </a:solidFill>
              </a:defRPr>
            </a:lvl1pPr>
          </a:lstStyle>
          <a:p>
            <a:pPr marL="228600" lvl="0" indent="-228600" algn="ctr" rtl="0"/>
            <a:r>
              <a:rPr lang="pt-BR" noProof="0"/>
              <a:t>Solte a sua foto aqui!</a:t>
            </a:r>
          </a:p>
        </p:txBody>
      </p:sp>
      <p:sp>
        <p:nvSpPr>
          <p:cNvPr id="26" name="Espaço Reservado para Imagem 4">
            <a:extLst>
              <a:ext uri="{FF2B5EF4-FFF2-40B4-BE49-F238E27FC236}">
                <a16:creationId xmlns:a16="http://schemas.microsoft.com/office/drawing/2014/main" id="{A3D73C23-5B1C-4B24-A4FC-8675DE37119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60000">
            <a:off x="8236410" y="1421269"/>
            <a:ext cx="2703085" cy="4557200"/>
          </a:xfrm>
          <a:custGeom>
            <a:avLst/>
            <a:gdLst>
              <a:gd name="connsiteX0" fmla="*/ 0 w 4608000"/>
              <a:gd name="connsiteY0" fmla="*/ 0 h 4608000"/>
              <a:gd name="connsiteX1" fmla="*/ 4608000 w 4608000"/>
              <a:gd name="connsiteY1" fmla="*/ 0 h 4608000"/>
              <a:gd name="connsiteX2" fmla="*/ 4608000 w 4608000"/>
              <a:gd name="connsiteY2" fmla="*/ 4608000 h 4608000"/>
              <a:gd name="connsiteX3" fmla="*/ 0 w 4608000"/>
              <a:gd name="connsiteY3" fmla="*/ 4608000 h 4608000"/>
              <a:gd name="connsiteX4" fmla="*/ 0 w 4608000"/>
              <a:gd name="connsiteY4" fmla="*/ 0 h 4608000"/>
              <a:gd name="connsiteX0" fmla="*/ 88900 w 4608000"/>
              <a:gd name="connsiteY0" fmla="*/ 0 h 4633400"/>
              <a:gd name="connsiteX1" fmla="*/ 4608000 w 4608000"/>
              <a:gd name="connsiteY1" fmla="*/ 25400 h 4633400"/>
              <a:gd name="connsiteX2" fmla="*/ 4608000 w 4608000"/>
              <a:gd name="connsiteY2" fmla="*/ 4633400 h 4633400"/>
              <a:gd name="connsiteX3" fmla="*/ 0 w 4608000"/>
              <a:gd name="connsiteY3" fmla="*/ 4633400 h 4633400"/>
              <a:gd name="connsiteX4" fmla="*/ 88900 w 4608000"/>
              <a:gd name="connsiteY4" fmla="*/ 0 h 4633400"/>
              <a:gd name="connsiteX0" fmla="*/ 25400 w 4544500"/>
              <a:gd name="connsiteY0" fmla="*/ 0 h 4633400"/>
              <a:gd name="connsiteX1" fmla="*/ 4544500 w 4544500"/>
              <a:gd name="connsiteY1" fmla="*/ 25400 h 4633400"/>
              <a:gd name="connsiteX2" fmla="*/ 4544500 w 4544500"/>
              <a:gd name="connsiteY2" fmla="*/ 4633400 h 4633400"/>
              <a:gd name="connsiteX3" fmla="*/ 0 w 4544500"/>
              <a:gd name="connsiteY3" fmla="*/ 4506400 h 4633400"/>
              <a:gd name="connsiteX4" fmla="*/ 25400 w 4544500"/>
              <a:gd name="connsiteY4" fmla="*/ 0 h 4633400"/>
              <a:gd name="connsiteX0" fmla="*/ 25400 w 4544500"/>
              <a:gd name="connsiteY0" fmla="*/ 0 h 4557200"/>
              <a:gd name="connsiteX1" fmla="*/ 4544500 w 4544500"/>
              <a:gd name="connsiteY1" fmla="*/ 25400 h 4557200"/>
              <a:gd name="connsiteX2" fmla="*/ 4531800 w 4544500"/>
              <a:gd name="connsiteY2" fmla="*/ 4557200 h 4557200"/>
              <a:gd name="connsiteX3" fmla="*/ 0 w 4544500"/>
              <a:gd name="connsiteY3" fmla="*/ 4506400 h 4557200"/>
              <a:gd name="connsiteX4" fmla="*/ 25400 w 4544500"/>
              <a:gd name="connsiteY4" fmla="*/ 0 h 45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4500" h="4557200">
                <a:moveTo>
                  <a:pt x="25400" y="0"/>
                </a:moveTo>
                <a:lnTo>
                  <a:pt x="4544500" y="25400"/>
                </a:lnTo>
                <a:cubicBezTo>
                  <a:pt x="4540267" y="1536000"/>
                  <a:pt x="4536033" y="3046600"/>
                  <a:pt x="4531800" y="4557200"/>
                </a:cubicBezTo>
                <a:lnTo>
                  <a:pt x="0" y="4506400"/>
                </a:lnTo>
                <a:lnTo>
                  <a:pt x="2540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dirty="0" smtClean="0">
                <a:solidFill>
                  <a:schemeClr val="bg1"/>
                </a:solidFill>
              </a:defRPr>
            </a:lvl1pPr>
          </a:lstStyle>
          <a:p>
            <a:pPr marL="228600" lvl="0" indent="-228600" algn="ctr" rtl="0"/>
            <a:r>
              <a:rPr lang="pt-BR" noProof="0"/>
              <a:t>Solte a sua foto aqui!</a:t>
            </a:r>
          </a:p>
        </p:txBody>
      </p:sp>
      <p:sp>
        <p:nvSpPr>
          <p:cNvPr id="40" name="Espaço Reservado para Texto 3">
            <a:extLst>
              <a:ext uri="{FF2B5EF4-FFF2-40B4-BE49-F238E27FC236}">
                <a16:creationId xmlns:a16="http://schemas.microsoft.com/office/drawing/2014/main" id="{6CABCD77-387C-4E69-AD02-8BA37320B1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3763" y="586666"/>
            <a:ext cx="3544475" cy="532208"/>
          </a:xfrm>
          <a:noFill/>
        </p:spPr>
        <p:txBody>
          <a:bodyPr rtlCol="0"/>
          <a:lstStyle>
            <a:lvl1pPr marL="0" indent="0" algn="ctr">
              <a:buNone/>
              <a:defRPr b="1" i="1" spc="-1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Sinopse aqui</a:t>
            </a:r>
          </a:p>
        </p:txBody>
      </p:sp>
      <p:sp>
        <p:nvSpPr>
          <p:cNvPr id="21" name="Espaço Reservado para Texto 20">
            <a:extLst>
              <a:ext uri="{FF2B5EF4-FFF2-40B4-BE49-F238E27FC236}">
                <a16:creationId xmlns:a16="http://schemas.microsoft.com/office/drawing/2014/main" id="{1AD4EFBF-F1FE-48BE-B18F-0BD659572D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201636">
            <a:off x="9217808" y="575026"/>
            <a:ext cx="3456767" cy="508095"/>
          </a:xfrm>
          <a:custGeom>
            <a:avLst/>
            <a:gdLst>
              <a:gd name="connsiteX0" fmla="*/ 0 w 3456767"/>
              <a:gd name="connsiteY0" fmla="*/ 508095 h 508095"/>
              <a:gd name="connsiteX1" fmla="*/ 681813 w 3456767"/>
              <a:gd name="connsiteY1" fmla="*/ 0 h 508095"/>
              <a:gd name="connsiteX2" fmla="*/ 3092754 w 3456767"/>
              <a:gd name="connsiteY2" fmla="*/ 0 h 508095"/>
              <a:gd name="connsiteX3" fmla="*/ 3456767 w 3456767"/>
              <a:gd name="connsiteY3" fmla="*/ 488468 h 508095"/>
              <a:gd name="connsiteX4" fmla="*/ 3456766 w 3456767"/>
              <a:gd name="connsiteY4" fmla="*/ 508095 h 50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767" h="508095">
                <a:moveTo>
                  <a:pt x="0" y="508095"/>
                </a:moveTo>
                <a:lnTo>
                  <a:pt x="681813" y="0"/>
                </a:lnTo>
                <a:lnTo>
                  <a:pt x="3092754" y="0"/>
                </a:lnTo>
                <a:lnTo>
                  <a:pt x="3456767" y="488468"/>
                </a:lnTo>
                <a:lnTo>
                  <a:pt x="3456766" y="50809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04000" rIns="504000" rtlCol="0" anchor="ctr">
            <a:noAutofit/>
          </a:bodyPr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Texto Explicativo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F83F98-5259-49AF-8634-3B762C7468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1CA5E081-0192-404A-A654-91251F287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26287" y="6260303"/>
            <a:ext cx="324000" cy="324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D7D25598-CD32-4D2D-9E15-9BE9065C658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781507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fotos Contar História +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rma Livre: Forma 26">
            <a:extLst>
              <a:ext uri="{FF2B5EF4-FFF2-40B4-BE49-F238E27FC236}">
                <a16:creationId xmlns:a16="http://schemas.microsoft.com/office/drawing/2014/main" id="{28A5BEE7-08FD-4E7B-A545-D396C7A36031}"/>
              </a:ext>
            </a:extLst>
          </p:cNvPr>
          <p:cNvSpPr/>
          <p:nvPr userDrawn="1"/>
        </p:nvSpPr>
        <p:spPr>
          <a:xfrm rot="16320000" flipV="1">
            <a:off x="8597966" y="584435"/>
            <a:ext cx="1828693" cy="3313190"/>
          </a:xfrm>
          <a:custGeom>
            <a:avLst/>
            <a:gdLst>
              <a:gd name="connsiteX0" fmla="*/ 0 w 3441357"/>
              <a:gd name="connsiteY0" fmla="*/ 4656223 h 4656223"/>
              <a:gd name="connsiteX1" fmla="*/ 3056758 w 3441357"/>
              <a:gd name="connsiteY1" fmla="*/ 4656223 h 4656223"/>
              <a:gd name="connsiteX2" fmla="*/ 3056758 w 3441357"/>
              <a:gd name="connsiteY2" fmla="*/ 2998386 h 4656223"/>
              <a:gd name="connsiteX3" fmla="*/ 3441357 w 3441357"/>
              <a:gd name="connsiteY3" fmla="*/ 2396282 h 4656223"/>
              <a:gd name="connsiteX4" fmla="*/ 3056758 w 3441357"/>
              <a:gd name="connsiteY4" fmla="*/ 1532254 h 4656223"/>
              <a:gd name="connsiteX5" fmla="*/ 3056758 w 3441357"/>
              <a:gd name="connsiteY5" fmla="*/ 0 h 4656223"/>
              <a:gd name="connsiteX6" fmla="*/ 0 w 3441357"/>
              <a:gd name="connsiteY6" fmla="*/ 0 h 4656223"/>
              <a:gd name="connsiteX0" fmla="*/ 0 w 3324111"/>
              <a:gd name="connsiteY0" fmla="*/ 4656223 h 4656223"/>
              <a:gd name="connsiteX1" fmla="*/ 3056758 w 3324111"/>
              <a:gd name="connsiteY1" fmla="*/ 4656223 h 4656223"/>
              <a:gd name="connsiteX2" fmla="*/ 3056758 w 3324111"/>
              <a:gd name="connsiteY2" fmla="*/ 2998386 h 4656223"/>
              <a:gd name="connsiteX3" fmla="*/ 3324111 w 3324111"/>
              <a:gd name="connsiteY3" fmla="*/ 2382900 h 4656223"/>
              <a:gd name="connsiteX4" fmla="*/ 3056758 w 3324111"/>
              <a:gd name="connsiteY4" fmla="*/ 1532254 h 4656223"/>
              <a:gd name="connsiteX5" fmla="*/ 3056758 w 3324111"/>
              <a:gd name="connsiteY5" fmla="*/ 0 h 4656223"/>
              <a:gd name="connsiteX6" fmla="*/ 0 w 3324111"/>
              <a:gd name="connsiteY6" fmla="*/ 0 h 4656223"/>
              <a:gd name="connsiteX7" fmla="*/ 0 w 3324111"/>
              <a:gd name="connsiteY7" fmla="*/ 4656223 h 4656223"/>
              <a:gd name="connsiteX0" fmla="*/ 0 w 3324111"/>
              <a:gd name="connsiteY0" fmla="*/ 4656223 h 4656223"/>
              <a:gd name="connsiteX1" fmla="*/ 3056758 w 3324111"/>
              <a:gd name="connsiteY1" fmla="*/ 4656223 h 4656223"/>
              <a:gd name="connsiteX2" fmla="*/ 3056758 w 3324111"/>
              <a:gd name="connsiteY2" fmla="*/ 2877912 h 4656223"/>
              <a:gd name="connsiteX3" fmla="*/ 3324111 w 3324111"/>
              <a:gd name="connsiteY3" fmla="*/ 2382900 h 4656223"/>
              <a:gd name="connsiteX4" fmla="*/ 3056758 w 3324111"/>
              <a:gd name="connsiteY4" fmla="*/ 1532254 h 4656223"/>
              <a:gd name="connsiteX5" fmla="*/ 3056758 w 3324111"/>
              <a:gd name="connsiteY5" fmla="*/ 0 h 4656223"/>
              <a:gd name="connsiteX6" fmla="*/ 0 w 3324111"/>
              <a:gd name="connsiteY6" fmla="*/ 0 h 4656223"/>
              <a:gd name="connsiteX7" fmla="*/ 0 w 3324111"/>
              <a:gd name="connsiteY7" fmla="*/ 4656223 h 4656223"/>
              <a:gd name="connsiteX0" fmla="*/ 0 w 3324111"/>
              <a:gd name="connsiteY0" fmla="*/ 4656223 h 4656223"/>
              <a:gd name="connsiteX1" fmla="*/ 3056758 w 3324111"/>
              <a:gd name="connsiteY1" fmla="*/ 4656223 h 4656223"/>
              <a:gd name="connsiteX2" fmla="*/ 3056758 w 3324111"/>
              <a:gd name="connsiteY2" fmla="*/ 2877912 h 4656223"/>
              <a:gd name="connsiteX3" fmla="*/ 3324111 w 3324111"/>
              <a:gd name="connsiteY3" fmla="*/ 2382900 h 4656223"/>
              <a:gd name="connsiteX4" fmla="*/ 3056758 w 3324111"/>
              <a:gd name="connsiteY4" fmla="*/ 1706272 h 4656223"/>
              <a:gd name="connsiteX5" fmla="*/ 3056758 w 3324111"/>
              <a:gd name="connsiteY5" fmla="*/ 0 h 4656223"/>
              <a:gd name="connsiteX6" fmla="*/ 0 w 3324111"/>
              <a:gd name="connsiteY6" fmla="*/ 0 h 4656223"/>
              <a:gd name="connsiteX7" fmla="*/ 0 w 3324111"/>
              <a:gd name="connsiteY7" fmla="*/ 4656223 h 4656223"/>
              <a:gd name="connsiteX0" fmla="*/ 0 w 3056758"/>
              <a:gd name="connsiteY0" fmla="*/ 4656223 h 4656223"/>
              <a:gd name="connsiteX1" fmla="*/ 3056758 w 3056758"/>
              <a:gd name="connsiteY1" fmla="*/ 4656223 h 4656223"/>
              <a:gd name="connsiteX2" fmla="*/ 3056758 w 3056758"/>
              <a:gd name="connsiteY2" fmla="*/ 2877912 h 4656223"/>
              <a:gd name="connsiteX3" fmla="*/ 3056758 w 3056758"/>
              <a:gd name="connsiteY3" fmla="*/ 1706272 h 4656223"/>
              <a:gd name="connsiteX4" fmla="*/ 3056758 w 3056758"/>
              <a:gd name="connsiteY4" fmla="*/ 0 h 4656223"/>
              <a:gd name="connsiteX5" fmla="*/ 0 w 3056758"/>
              <a:gd name="connsiteY5" fmla="*/ 0 h 4656223"/>
              <a:gd name="connsiteX6" fmla="*/ 0 w 3056758"/>
              <a:gd name="connsiteY6" fmla="*/ 4656223 h 465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758" h="4656223">
                <a:moveTo>
                  <a:pt x="0" y="4656223"/>
                </a:moveTo>
                <a:lnTo>
                  <a:pt x="3056758" y="4656223"/>
                </a:lnTo>
                <a:lnTo>
                  <a:pt x="3056758" y="2877912"/>
                </a:lnTo>
                <a:lnTo>
                  <a:pt x="3056758" y="1706272"/>
                </a:lnTo>
                <a:lnTo>
                  <a:pt x="3056758" y="0"/>
                </a:lnTo>
                <a:lnTo>
                  <a:pt x="0" y="0"/>
                </a:lnTo>
                <a:lnTo>
                  <a:pt x="0" y="46562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5A6E1533-4252-4F11-80AF-677D08803CC7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 flipH="1" flipV="1">
            <a:off x="7895199" y="2547981"/>
            <a:ext cx="6440910" cy="1631740"/>
            <a:chOff x="363505" y="160333"/>
            <a:chExt cx="11506204" cy="2914982"/>
          </a:xfrm>
        </p:grpSpPr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183386AC-B6FD-435D-B337-010213C5104E}"/>
                </a:ext>
              </a:extLst>
            </p:cNvPr>
            <p:cNvSpPr/>
            <p:nvPr/>
          </p:nvSpPr>
          <p:spPr>
            <a:xfrm flipV="1">
              <a:off x="8878858" y="160333"/>
              <a:ext cx="2990851" cy="2914697"/>
            </a:xfrm>
            <a:custGeom>
              <a:avLst/>
              <a:gdLst>
                <a:gd name="connsiteX0" fmla="*/ 655367 w 951642"/>
                <a:gd name="connsiteY0" fmla="*/ 873548 h 927411"/>
                <a:gd name="connsiteX1" fmla="*/ 682294 w 951642"/>
                <a:gd name="connsiteY1" fmla="*/ 900475 h 927411"/>
                <a:gd name="connsiteX2" fmla="*/ 655367 w 951642"/>
                <a:gd name="connsiteY2" fmla="*/ 927402 h 927411"/>
                <a:gd name="connsiteX3" fmla="*/ 628440 w 951642"/>
                <a:gd name="connsiteY3" fmla="*/ 900475 h 927411"/>
                <a:gd name="connsiteX4" fmla="*/ 655367 w 951642"/>
                <a:gd name="connsiteY4" fmla="*/ 873548 h 927411"/>
                <a:gd name="connsiteX5" fmla="*/ 565594 w 951642"/>
                <a:gd name="connsiteY5" fmla="*/ 873548 h 927411"/>
                <a:gd name="connsiteX6" fmla="*/ 592521 w 951642"/>
                <a:gd name="connsiteY6" fmla="*/ 900475 h 927411"/>
                <a:gd name="connsiteX7" fmla="*/ 565594 w 951642"/>
                <a:gd name="connsiteY7" fmla="*/ 927402 h 927411"/>
                <a:gd name="connsiteX8" fmla="*/ 538667 w 951642"/>
                <a:gd name="connsiteY8" fmla="*/ 900475 h 927411"/>
                <a:gd name="connsiteX9" fmla="*/ 565594 w 951642"/>
                <a:gd name="connsiteY9" fmla="*/ 873548 h 927411"/>
                <a:gd name="connsiteX10" fmla="*/ 386048 w 951642"/>
                <a:gd name="connsiteY10" fmla="*/ 873548 h 927411"/>
                <a:gd name="connsiteX11" fmla="*/ 412975 w 951642"/>
                <a:gd name="connsiteY11" fmla="*/ 900475 h 927411"/>
                <a:gd name="connsiteX12" fmla="*/ 386048 w 951642"/>
                <a:gd name="connsiteY12" fmla="*/ 927402 h 927411"/>
                <a:gd name="connsiteX13" fmla="*/ 359121 w 951642"/>
                <a:gd name="connsiteY13" fmla="*/ 900475 h 927411"/>
                <a:gd name="connsiteX14" fmla="*/ 386048 w 951642"/>
                <a:gd name="connsiteY14" fmla="*/ 873548 h 927411"/>
                <a:gd name="connsiteX15" fmla="*/ 296265 w 951642"/>
                <a:gd name="connsiteY15" fmla="*/ 873548 h 927411"/>
                <a:gd name="connsiteX16" fmla="*/ 323192 w 951642"/>
                <a:gd name="connsiteY16" fmla="*/ 900475 h 927411"/>
                <a:gd name="connsiteX17" fmla="*/ 296265 w 951642"/>
                <a:gd name="connsiteY17" fmla="*/ 927402 h 927411"/>
                <a:gd name="connsiteX18" fmla="*/ 269338 w 951642"/>
                <a:gd name="connsiteY18" fmla="*/ 900475 h 927411"/>
                <a:gd name="connsiteX19" fmla="*/ 296265 w 951642"/>
                <a:gd name="connsiteY19" fmla="*/ 873548 h 927411"/>
                <a:gd name="connsiteX20" fmla="*/ 924706 w 951642"/>
                <a:gd name="connsiteY20" fmla="*/ 873538 h 927411"/>
                <a:gd name="connsiteX21" fmla="*/ 951642 w 951642"/>
                <a:gd name="connsiteY21" fmla="*/ 900475 h 927411"/>
                <a:gd name="connsiteX22" fmla="*/ 924706 w 951642"/>
                <a:gd name="connsiteY22" fmla="*/ 927411 h 927411"/>
                <a:gd name="connsiteX23" fmla="*/ 897769 w 951642"/>
                <a:gd name="connsiteY23" fmla="*/ 900475 h 927411"/>
                <a:gd name="connsiteX24" fmla="*/ 924706 w 951642"/>
                <a:gd name="connsiteY24" fmla="*/ 873538 h 927411"/>
                <a:gd name="connsiteX25" fmla="*/ 834924 w 951642"/>
                <a:gd name="connsiteY25" fmla="*/ 873538 h 927411"/>
                <a:gd name="connsiteX26" fmla="*/ 861860 w 951642"/>
                <a:gd name="connsiteY26" fmla="*/ 900475 h 927411"/>
                <a:gd name="connsiteX27" fmla="*/ 834924 w 951642"/>
                <a:gd name="connsiteY27" fmla="*/ 927411 h 927411"/>
                <a:gd name="connsiteX28" fmla="*/ 807987 w 951642"/>
                <a:gd name="connsiteY28" fmla="*/ 900475 h 927411"/>
                <a:gd name="connsiteX29" fmla="*/ 834924 w 951642"/>
                <a:gd name="connsiteY29" fmla="*/ 873538 h 927411"/>
                <a:gd name="connsiteX30" fmla="*/ 745151 w 951642"/>
                <a:gd name="connsiteY30" fmla="*/ 873538 h 927411"/>
                <a:gd name="connsiteX31" fmla="*/ 772087 w 951642"/>
                <a:gd name="connsiteY31" fmla="*/ 900475 h 927411"/>
                <a:gd name="connsiteX32" fmla="*/ 745151 w 951642"/>
                <a:gd name="connsiteY32" fmla="*/ 927411 h 927411"/>
                <a:gd name="connsiteX33" fmla="*/ 718214 w 951642"/>
                <a:gd name="connsiteY33" fmla="*/ 900475 h 927411"/>
                <a:gd name="connsiteX34" fmla="*/ 745151 w 951642"/>
                <a:gd name="connsiteY34" fmla="*/ 873538 h 927411"/>
                <a:gd name="connsiteX35" fmla="*/ 475822 w 951642"/>
                <a:gd name="connsiteY35" fmla="*/ 873538 h 927411"/>
                <a:gd name="connsiteX36" fmla="*/ 502758 w 951642"/>
                <a:gd name="connsiteY36" fmla="*/ 900475 h 927411"/>
                <a:gd name="connsiteX37" fmla="*/ 475822 w 951642"/>
                <a:gd name="connsiteY37" fmla="*/ 927411 h 927411"/>
                <a:gd name="connsiteX38" fmla="*/ 448885 w 951642"/>
                <a:gd name="connsiteY38" fmla="*/ 900475 h 927411"/>
                <a:gd name="connsiteX39" fmla="*/ 475822 w 951642"/>
                <a:gd name="connsiteY39" fmla="*/ 873538 h 927411"/>
                <a:gd name="connsiteX40" fmla="*/ 206493 w 951642"/>
                <a:gd name="connsiteY40" fmla="*/ 873538 h 927411"/>
                <a:gd name="connsiteX41" fmla="*/ 233429 w 951642"/>
                <a:gd name="connsiteY41" fmla="*/ 900475 h 927411"/>
                <a:gd name="connsiteX42" fmla="*/ 206493 w 951642"/>
                <a:gd name="connsiteY42" fmla="*/ 927411 h 927411"/>
                <a:gd name="connsiteX43" fmla="*/ 179556 w 951642"/>
                <a:gd name="connsiteY43" fmla="*/ 900475 h 927411"/>
                <a:gd name="connsiteX44" fmla="*/ 206493 w 951642"/>
                <a:gd name="connsiteY44" fmla="*/ 873538 h 927411"/>
                <a:gd name="connsiteX45" fmla="*/ 116710 w 951642"/>
                <a:gd name="connsiteY45" fmla="*/ 873538 h 927411"/>
                <a:gd name="connsiteX46" fmla="*/ 143646 w 951642"/>
                <a:gd name="connsiteY46" fmla="*/ 900475 h 927411"/>
                <a:gd name="connsiteX47" fmla="*/ 116710 w 951642"/>
                <a:gd name="connsiteY47" fmla="*/ 927411 h 927411"/>
                <a:gd name="connsiteX48" fmla="*/ 89773 w 951642"/>
                <a:gd name="connsiteY48" fmla="*/ 900475 h 927411"/>
                <a:gd name="connsiteX49" fmla="*/ 116710 w 951642"/>
                <a:gd name="connsiteY49" fmla="*/ 873538 h 927411"/>
                <a:gd name="connsiteX50" fmla="*/ 26937 w 951642"/>
                <a:gd name="connsiteY50" fmla="*/ 873538 h 927411"/>
                <a:gd name="connsiteX51" fmla="*/ 53873 w 951642"/>
                <a:gd name="connsiteY51" fmla="*/ 900475 h 927411"/>
                <a:gd name="connsiteX52" fmla="*/ 26937 w 951642"/>
                <a:gd name="connsiteY52" fmla="*/ 927411 h 927411"/>
                <a:gd name="connsiteX53" fmla="*/ 0 w 951642"/>
                <a:gd name="connsiteY53" fmla="*/ 900475 h 927411"/>
                <a:gd name="connsiteX54" fmla="*/ 26937 w 951642"/>
                <a:gd name="connsiteY54" fmla="*/ 873538 h 927411"/>
                <a:gd name="connsiteX55" fmla="*/ 879815 w 951642"/>
                <a:gd name="connsiteY55" fmla="*/ 829866 h 927411"/>
                <a:gd name="connsiteX56" fmla="*/ 905532 w 951642"/>
                <a:gd name="connsiteY56" fmla="*/ 855583 h 927411"/>
                <a:gd name="connsiteX57" fmla="*/ 879815 w 951642"/>
                <a:gd name="connsiteY57" fmla="*/ 881301 h 927411"/>
                <a:gd name="connsiteX58" fmla="*/ 854097 w 951642"/>
                <a:gd name="connsiteY58" fmla="*/ 855583 h 927411"/>
                <a:gd name="connsiteX59" fmla="*/ 879815 w 951642"/>
                <a:gd name="connsiteY59" fmla="*/ 829866 h 927411"/>
                <a:gd name="connsiteX60" fmla="*/ 790033 w 951642"/>
                <a:gd name="connsiteY60" fmla="*/ 829866 h 927411"/>
                <a:gd name="connsiteX61" fmla="*/ 815750 w 951642"/>
                <a:gd name="connsiteY61" fmla="*/ 855583 h 927411"/>
                <a:gd name="connsiteX62" fmla="*/ 790033 w 951642"/>
                <a:gd name="connsiteY62" fmla="*/ 881301 h 927411"/>
                <a:gd name="connsiteX63" fmla="*/ 764315 w 951642"/>
                <a:gd name="connsiteY63" fmla="*/ 855583 h 927411"/>
                <a:gd name="connsiteX64" fmla="*/ 790033 w 951642"/>
                <a:gd name="connsiteY64" fmla="*/ 829866 h 927411"/>
                <a:gd name="connsiteX65" fmla="*/ 700269 w 951642"/>
                <a:gd name="connsiteY65" fmla="*/ 829866 h 927411"/>
                <a:gd name="connsiteX66" fmla="*/ 725986 w 951642"/>
                <a:gd name="connsiteY66" fmla="*/ 855583 h 927411"/>
                <a:gd name="connsiteX67" fmla="*/ 700269 w 951642"/>
                <a:gd name="connsiteY67" fmla="*/ 881301 h 927411"/>
                <a:gd name="connsiteX68" fmla="*/ 674551 w 951642"/>
                <a:gd name="connsiteY68" fmla="*/ 855583 h 927411"/>
                <a:gd name="connsiteX69" fmla="*/ 700269 w 951642"/>
                <a:gd name="connsiteY69" fmla="*/ 829866 h 927411"/>
                <a:gd name="connsiteX70" fmla="*/ 610486 w 951642"/>
                <a:gd name="connsiteY70" fmla="*/ 829866 h 927411"/>
                <a:gd name="connsiteX71" fmla="*/ 636203 w 951642"/>
                <a:gd name="connsiteY71" fmla="*/ 855583 h 927411"/>
                <a:gd name="connsiteX72" fmla="*/ 610486 w 951642"/>
                <a:gd name="connsiteY72" fmla="*/ 881301 h 927411"/>
                <a:gd name="connsiteX73" fmla="*/ 584768 w 951642"/>
                <a:gd name="connsiteY73" fmla="*/ 855583 h 927411"/>
                <a:gd name="connsiteX74" fmla="*/ 610486 w 951642"/>
                <a:gd name="connsiteY74" fmla="*/ 829866 h 927411"/>
                <a:gd name="connsiteX75" fmla="*/ 520703 w 951642"/>
                <a:gd name="connsiteY75" fmla="*/ 829866 h 927411"/>
                <a:gd name="connsiteX76" fmla="*/ 546421 w 951642"/>
                <a:gd name="connsiteY76" fmla="*/ 855583 h 927411"/>
                <a:gd name="connsiteX77" fmla="*/ 520703 w 951642"/>
                <a:gd name="connsiteY77" fmla="*/ 881301 h 927411"/>
                <a:gd name="connsiteX78" fmla="*/ 494986 w 951642"/>
                <a:gd name="connsiteY78" fmla="*/ 855583 h 927411"/>
                <a:gd name="connsiteX79" fmla="*/ 520703 w 951642"/>
                <a:gd name="connsiteY79" fmla="*/ 829866 h 927411"/>
                <a:gd name="connsiteX80" fmla="*/ 430931 w 951642"/>
                <a:gd name="connsiteY80" fmla="*/ 829866 h 927411"/>
                <a:gd name="connsiteX81" fmla="*/ 456648 w 951642"/>
                <a:gd name="connsiteY81" fmla="*/ 855583 h 927411"/>
                <a:gd name="connsiteX82" fmla="*/ 430931 w 951642"/>
                <a:gd name="connsiteY82" fmla="*/ 881301 h 927411"/>
                <a:gd name="connsiteX83" fmla="*/ 405213 w 951642"/>
                <a:gd name="connsiteY83" fmla="*/ 855583 h 927411"/>
                <a:gd name="connsiteX84" fmla="*/ 430931 w 951642"/>
                <a:gd name="connsiteY84" fmla="*/ 829866 h 927411"/>
                <a:gd name="connsiteX85" fmla="*/ 341156 w 951642"/>
                <a:gd name="connsiteY85" fmla="*/ 829866 h 927411"/>
                <a:gd name="connsiteX86" fmla="*/ 366874 w 951642"/>
                <a:gd name="connsiteY86" fmla="*/ 855583 h 927411"/>
                <a:gd name="connsiteX87" fmla="*/ 341156 w 951642"/>
                <a:gd name="connsiteY87" fmla="*/ 881301 h 927411"/>
                <a:gd name="connsiteX88" fmla="*/ 315439 w 951642"/>
                <a:gd name="connsiteY88" fmla="*/ 855583 h 927411"/>
                <a:gd name="connsiteX89" fmla="*/ 341156 w 951642"/>
                <a:gd name="connsiteY89" fmla="*/ 829866 h 927411"/>
                <a:gd name="connsiteX90" fmla="*/ 251374 w 951642"/>
                <a:gd name="connsiteY90" fmla="*/ 829866 h 927411"/>
                <a:gd name="connsiteX91" fmla="*/ 277092 w 951642"/>
                <a:gd name="connsiteY91" fmla="*/ 855583 h 927411"/>
                <a:gd name="connsiteX92" fmla="*/ 251374 w 951642"/>
                <a:gd name="connsiteY92" fmla="*/ 881301 h 927411"/>
                <a:gd name="connsiteX93" fmla="*/ 225657 w 951642"/>
                <a:gd name="connsiteY93" fmla="*/ 855583 h 927411"/>
                <a:gd name="connsiteX94" fmla="*/ 251374 w 951642"/>
                <a:gd name="connsiteY94" fmla="*/ 829866 h 927411"/>
                <a:gd name="connsiteX95" fmla="*/ 161601 w 951642"/>
                <a:gd name="connsiteY95" fmla="*/ 829866 h 927411"/>
                <a:gd name="connsiteX96" fmla="*/ 187319 w 951642"/>
                <a:gd name="connsiteY96" fmla="*/ 855583 h 927411"/>
                <a:gd name="connsiteX97" fmla="*/ 161601 w 951642"/>
                <a:gd name="connsiteY97" fmla="*/ 881301 h 927411"/>
                <a:gd name="connsiteX98" fmla="*/ 135884 w 951642"/>
                <a:gd name="connsiteY98" fmla="*/ 855583 h 927411"/>
                <a:gd name="connsiteX99" fmla="*/ 161601 w 951642"/>
                <a:gd name="connsiteY99" fmla="*/ 829866 h 927411"/>
                <a:gd name="connsiteX100" fmla="*/ 71819 w 951642"/>
                <a:gd name="connsiteY100" fmla="*/ 829866 h 927411"/>
                <a:gd name="connsiteX101" fmla="*/ 97536 w 951642"/>
                <a:gd name="connsiteY101" fmla="*/ 855583 h 927411"/>
                <a:gd name="connsiteX102" fmla="*/ 71819 w 951642"/>
                <a:gd name="connsiteY102" fmla="*/ 881301 h 927411"/>
                <a:gd name="connsiteX103" fmla="*/ 46101 w 951642"/>
                <a:gd name="connsiteY103" fmla="*/ 855583 h 927411"/>
                <a:gd name="connsiteX104" fmla="*/ 71819 w 951642"/>
                <a:gd name="connsiteY104" fmla="*/ 829866 h 927411"/>
                <a:gd name="connsiteX105" fmla="*/ 924697 w 951642"/>
                <a:gd name="connsiteY105" fmla="*/ 786184 h 927411"/>
                <a:gd name="connsiteX106" fmla="*/ 949205 w 951642"/>
                <a:gd name="connsiteY106" fmla="*/ 810692 h 927411"/>
                <a:gd name="connsiteX107" fmla="*/ 924697 w 951642"/>
                <a:gd name="connsiteY107" fmla="*/ 835200 h 927411"/>
                <a:gd name="connsiteX108" fmla="*/ 900189 w 951642"/>
                <a:gd name="connsiteY108" fmla="*/ 810692 h 927411"/>
                <a:gd name="connsiteX109" fmla="*/ 924697 w 951642"/>
                <a:gd name="connsiteY109" fmla="*/ 786184 h 927411"/>
                <a:gd name="connsiteX110" fmla="*/ 834924 w 951642"/>
                <a:gd name="connsiteY110" fmla="*/ 786184 h 927411"/>
                <a:gd name="connsiteX111" fmla="*/ 859432 w 951642"/>
                <a:gd name="connsiteY111" fmla="*/ 810692 h 927411"/>
                <a:gd name="connsiteX112" fmla="*/ 834924 w 951642"/>
                <a:gd name="connsiteY112" fmla="*/ 835200 h 927411"/>
                <a:gd name="connsiteX113" fmla="*/ 810416 w 951642"/>
                <a:gd name="connsiteY113" fmla="*/ 810692 h 927411"/>
                <a:gd name="connsiteX114" fmla="*/ 834924 w 951642"/>
                <a:gd name="connsiteY114" fmla="*/ 786184 h 927411"/>
                <a:gd name="connsiteX115" fmla="*/ 745150 w 951642"/>
                <a:gd name="connsiteY115" fmla="*/ 786184 h 927411"/>
                <a:gd name="connsiteX116" fmla="*/ 769658 w 951642"/>
                <a:gd name="connsiteY116" fmla="*/ 810692 h 927411"/>
                <a:gd name="connsiteX117" fmla="*/ 745150 w 951642"/>
                <a:gd name="connsiteY117" fmla="*/ 835200 h 927411"/>
                <a:gd name="connsiteX118" fmla="*/ 720642 w 951642"/>
                <a:gd name="connsiteY118" fmla="*/ 810692 h 927411"/>
                <a:gd name="connsiteX119" fmla="*/ 745150 w 951642"/>
                <a:gd name="connsiteY119" fmla="*/ 786184 h 927411"/>
                <a:gd name="connsiteX120" fmla="*/ 655377 w 951642"/>
                <a:gd name="connsiteY120" fmla="*/ 786184 h 927411"/>
                <a:gd name="connsiteX121" fmla="*/ 679885 w 951642"/>
                <a:gd name="connsiteY121" fmla="*/ 810692 h 927411"/>
                <a:gd name="connsiteX122" fmla="*/ 655377 w 951642"/>
                <a:gd name="connsiteY122" fmla="*/ 835200 h 927411"/>
                <a:gd name="connsiteX123" fmla="*/ 630869 w 951642"/>
                <a:gd name="connsiteY123" fmla="*/ 810692 h 927411"/>
                <a:gd name="connsiteX124" fmla="*/ 655377 w 951642"/>
                <a:gd name="connsiteY124" fmla="*/ 786184 h 927411"/>
                <a:gd name="connsiteX125" fmla="*/ 565595 w 951642"/>
                <a:gd name="connsiteY125" fmla="*/ 786184 h 927411"/>
                <a:gd name="connsiteX126" fmla="*/ 590103 w 951642"/>
                <a:gd name="connsiteY126" fmla="*/ 810692 h 927411"/>
                <a:gd name="connsiteX127" fmla="*/ 565595 w 951642"/>
                <a:gd name="connsiteY127" fmla="*/ 835200 h 927411"/>
                <a:gd name="connsiteX128" fmla="*/ 541087 w 951642"/>
                <a:gd name="connsiteY128" fmla="*/ 810692 h 927411"/>
                <a:gd name="connsiteX129" fmla="*/ 565595 w 951642"/>
                <a:gd name="connsiteY129" fmla="*/ 786184 h 927411"/>
                <a:gd name="connsiteX130" fmla="*/ 475822 w 951642"/>
                <a:gd name="connsiteY130" fmla="*/ 786184 h 927411"/>
                <a:gd name="connsiteX131" fmla="*/ 500330 w 951642"/>
                <a:gd name="connsiteY131" fmla="*/ 810692 h 927411"/>
                <a:gd name="connsiteX132" fmla="*/ 475822 w 951642"/>
                <a:gd name="connsiteY132" fmla="*/ 835200 h 927411"/>
                <a:gd name="connsiteX133" fmla="*/ 451314 w 951642"/>
                <a:gd name="connsiteY133" fmla="*/ 810692 h 927411"/>
                <a:gd name="connsiteX134" fmla="*/ 475822 w 951642"/>
                <a:gd name="connsiteY134" fmla="*/ 786184 h 927411"/>
                <a:gd name="connsiteX135" fmla="*/ 386048 w 951642"/>
                <a:gd name="connsiteY135" fmla="*/ 786184 h 927411"/>
                <a:gd name="connsiteX136" fmla="*/ 410556 w 951642"/>
                <a:gd name="connsiteY136" fmla="*/ 810692 h 927411"/>
                <a:gd name="connsiteX137" fmla="*/ 386048 w 951642"/>
                <a:gd name="connsiteY137" fmla="*/ 835200 h 927411"/>
                <a:gd name="connsiteX138" fmla="*/ 361540 w 951642"/>
                <a:gd name="connsiteY138" fmla="*/ 810692 h 927411"/>
                <a:gd name="connsiteX139" fmla="*/ 386048 w 951642"/>
                <a:gd name="connsiteY139" fmla="*/ 786184 h 927411"/>
                <a:gd name="connsiteX140" fmla="*/ 296266 w 951642"/>
                <a:gd name="connsiteY140" fmla="*/ 786184 h 927411"/>
                <a:gd name="connsiteX141" fmla="*/ 320774 w 951642"/>
                <a:gd name="connsiteY141" fmla="*/ 810692 h 927411"/>
                <a:gd name="connsiteX142" fmla="*/ 296266 w 951642"/>
                <a:gd name="connsiteY142" fmla="*/ 835200 h 927411"/>
                <a:gd name="connsiteX143" fmla="*/ 271758 w 951642"/>
                <a:gd name="connsiteY143" fmla="*/ 810692 h 927411"/>
                <a:gd name="connsiteX144" fmla="*/ 296266 w 951642"/>
                <a:gd name="connsiteY144" fmla="*/ 786184 h 927411"/>
                <a:gd name="connsiteX145" fmla="*/ 206483 w 951642"/>
                <a:gd name="connsiteY145" fmla="*/ 786184 h 927411"/>
                <a:gd name="connsiteX146" fmla="*/ 230991 w 951642"/>
                <a:gd name="connsiteY146" fmla="*/ 810692 h 927411"/>
                <a:gd name="connsiteX147" fmla="*/ 206483 w 951642"/>
                <a:gd name="connsiteY147" fmla="*/ 835200 h 927411"/>
                <a:gd name="connsiteX148" fmla="*/ 181975 w 951642"/>
                <a:gd name="connsiteY148" fmla="*/ 810692 h 927411"/>
                <a:gd name="connsiteX149" fmla="*/ 206483 w 951642"/>
                <a:gd name="connsiteY149" fmla="*/ 786184 h 927411"/>
                <a:gd name="connsiteX150" fmla="*/ 116710 w 951642"/>
                <a:gd name="connsiteY150" fmla="*/ 786184 h 927411"/>
                <a:gd name="connsiteX151" fmla="*/ 141218 w 951642"/>
                <a:gd name="connsiteY151" fmla="*/ 810692 h 927411"/>
                <a:gd name="connsiteX152" fmla="*/ 116710 w 951642"/>
                <a:gd name="connsiteY152" fmla="*/ 835200 h 927411"/>
                <a:gd name="connsiteX153" fmla="*/ 92202 w 951642"/>
                <a:gd name="connsiteY153" fmla="*/ 810692 h 927411"/>
                <a:gd name="connsiteX154" fmla="*/ 116710 w 951642"/>
                <a:gd name="connsiteY154" fmla="*/ 786184 h 927411"/>
                <a:gd name="connsiteX155" fmla="*/ 26937 w 951642"/>
                <a:gd name="connsiteY155" fmla="*/ 786184 h 927411"/>
                <a:gd name="connsiteX156" fmla="*/ 51445 w 951642"/>
                <a:gd name="connsiteY156" fmla="*/ 810692 h 927411"/>
                <a:gd name="connsiteX157" fmla="*/ 26937 w 951642"/>
                <a:gd name="connsiteY157" fmla="*/ 835200 h 927411"/>
                <a:gd name="connsiteX158" fmla="*/ 2429 w 951642"/>
                <a:gd name="connsiteY158" fmla="*/ 810692 h 927411"/>
                <a:gd name="connsiteX159" fmla="*/ 26937 w 951642"/>
                <a:gd name="connsiteY159" fmla="*/ 786184 h 927411"/>
                <a:gd name="connsiteX160" fmla="*/ 879815 w 951642"/>
                <a:gd name="connsiteY160" fmla="*/ 742503 h 927411"/>
                <a:gd name="connsiteX161" fmla="*/ 903113 w 951642"/>
                <a:gd name="connsiteY161" fmla="*/ 765801 h 927411"/>
                <a:gd name="connsiteX162" fmla="*/ 879815 w 951642"/>
                <a:gd name="connsiteY162" fmla="*/ 789099 h 927411"/>
                <a:gd name="connsiteX163" fmla="*/ 856517 w 951642"/>
                <a:gd name="connsiteY163" fmla="*/ 765801 h 927411"/>
                <a:gd name="connsiteX164" fmla="*/ 879815 w 951642"/>
                <a:gd name="connsiteY164" fmla="*/ 742503 h 927411"/>
                <a:gd name="connsiteX165" fmla="*/ 790041 w 951642"/>
                <a:gd name="connsiteY165" fmla="*/ 742503 h 927411"/>
                <a:gd name="connsiteX166" fmla="*/ 813339 w 951642"/>
                <a:gd name="connsiteY166" fmla="*/ 765801 h 927411"/>
                <a:gd name="connsiteX167" fmla="*/ 790041 w 951642"/>
                <a:gd name="connsiteY167" fmla="*/ 789099 h 927411"/>
                <a:gd name="connsiteX168" fmla="*/ 766743 w 951642"/>
                <a:gd name="connsiteY168" fmla="*/ 765801 h 927411"/>
                <a:gd name="connsiteX169" fmla="*/ 790041 w 951642"/>
                <a:gd name="connsiteY169" fmla="*/ 742503 h 927411"/>
                <a:gd name="connsiteX170" fmla="*/ 700259 w 951642"/>
                <a:gd name="connsiteY170" fmla="*/ 742503 h 927411"/>
                <a:gd name="connsiteX171" fmla="*/ 723557 w 951642"/>
                <a:gd name="connsiteY171" fmla="*/ 765801 h 927411"/>
                <a:gd name="connsiteX172" fmla="*/ 700259 w 951642"/>
                <a:gd name="connsiteY172" fmla="*/ 789099 h 927411"/>
                <a:gd name="connsiteX173" fmla="*/ 676961 w 951642"/>
                <a:gd name="connsiteY173" fmla="*/ 765801 h 927411"/>
                <a:gd name="connsiteX174" fmla="*/ 700259 w 951642"/>
                <a:gd name="connsiteY174" fmla="*/ 742503 h 927411"/>
                <a:gd name="connsiteX175" fmla="*/ 610486 w 951642"/>
                <a:gd name="connsiteY175" fmla="*/ 742503 h 927411"/>
                <a:gd name="connsiteX176" fmla="*/ 633784 w 951642"/>
                <a:gd name="connsiteY176" fmla="*/ 765801 h 927411"/>
                <a:gd name="connsiteX177" fmla="*/ 610486 w 951642"/>
                <a:gd name="connsiteY177" fmla="*/ 789099 h 927411"/>
                <a:gd name="connsiteX178" fmla="*/ 587188 w 951642"/>
                <a:gd name="connsiteY178" fmla="*/ 765801 h 927411"/>
                <a:gd name="connsiteX179" fmla="*/ 610486 w 951642"/>
                <a:gd name="connsiteY179" fmla="*/ 742503 h 927411"/>
                <a:gd name="connsiteX180" fmla="*/ 520703 w 951642"/>
                <a:gd name="connsiteY180" fmla="*/ 742503 h 927411"/>
                <a:gd name="connsiteX181" fmla="*/ 544001 w 951642"/>
                <a:gd name="connsiteY181" fmla="*/ 765801 h 927411"/>
                <a:gd name="connsiteX182" fmla="*/ 520703 w 951642"/>
                <a:gd name="connsiteY182" fmla="*/ 789099 h 927411"/>
                <a:gd name="connsiteX183" fmla="*/ 497405 w 951642"/>
                <a:gd name="connsiteY183" fmla="*/ 765801 h 927411"/>
                <a:gd name="connsiteX184" fmla="*/ 520703 w 951642"/>
                <a:gd name="connsiteY184" fmla="*/ 742503 h 927411"/>
                <a:gd name="connsiteX185" fmla="*/ 430930 w 951642"/>
                <a:gd name="connsiteY185" fmla="*/ 742503 h 927411"/>
                <a:gd name="connsiteX186" fmla="*/ 454228 w 951642"/>
                <a:gd name="connsiteY186" fmla="*/ 765801 h 927411"/>
                <a:gd name="connsiteX187" fmla="*/ 430930 w 951642"/>
                <a:gd name="connsiteY187" fmla="*/ 789099 h 927411"/>
                <a:gd name="connsiteX188" fmla="*/ 407632 w 951642"/>
                <a:gd name="connsiteY188" fmla="*/ 765801 h 927411"/>
                <a:gd name="connsiteX189" fmla="*/ 430930 w 951642"/>
                <a:gd name="connsiteY189" fmla="*/ 742503 h 927411"/>
                <a:gd name="connsiteX190" fmla="*/ 341157 w 951642"/>
                <a:gd name="connsiteY190" fmla="*/ 742503 h 927411"/>
                <a:gd name="connsiteX191" fmla="*/ 364455 w 951642"/>
                <a:gd name="connsiteY191" fmla="*/ 765801 h 927411"/>
                <a:gd name="connsiteX192" fmla="*/ 341157 w 951642"/>
                <a:gd name="connsiteY192" fmla="*/ 789099 h 927411"/>
                <a:gd name="connsiteX193" fmla="*/ 317859 w 951642"/>
                <a:gd name="connsiteY193" fmla="*/ 765801 h 927411"/>
                <a:gd name="connsiteX194" fmla="*/ 341157 w 951642"/>
                <a:gd name="connsiteY194" fmla="*/ 742503 h 927411"/>
                <a:gd name="connsiteX195" fmla="*/ 251384 w 951642"/>
                <a:gd name="connsiteY195" fmla="*/ 742503 h 927411"/>
                <a:gd name="connsiteX196" fmla="*/ 274682 w 951642"/>
                <a:gd name="connsiteY196" fmla="*/ 765801 h 927411"/>
                <a:gd name="connsiteX197" fmla="*/ 251384 w 951642"/>
                <a:gd name="connsiteY197" fmla="*/ 789099 h 927411"/>
                <a:gd name="connsiteX198" fmla="*/ 228086 w 951642"/>
                <a:gd name="connsiteY198" fmla="*/ 765801 h 927411"/>
                <a:gd name="connsiteX199" fmla="*/ 251384 w 951642"/>
                <a:gd name="connsiteY199" fmla="*/ 742503 h 927411"/>
                <a:gd name="connsiteX200" fmla="*/ 161601 w 951642"/>
                <a:gd name="connsiteY200" fmla="*/ 742503 h 927411"/>
                <a:gd name="connsiteX201" fmla="*/ 184899 w 951642"/>
                <a:gd name="connsiteY201" fmla="*/ 765801 h 927411"/>
                <a:gd name="connsiteX202" fmla="*/ 161601 w 951642"/>
                <a:gd name="connsiteY202" fmla="*/ 789099 h 927411"/>
                <a:gd name="connsiteX203" fmla="*/ 138303 w 951642"/>
                <a:gd name="connsiteY203" fmla="*/ 765801 h 927411"/>
                <a:gd name="connsiteX204" fmla="*/ 161601 w 951642"/>
                <a:gd name="connsiteY204" fmla="*/ 742503 h 927411"/>
                <a:gd name="connsiteX205" fmla="*/ 71828 w 951642"/>
                <a:gd name="connsiteY205" fmla="*/ 742503 h 927411"/>
                <a:gd name="connsiteX206" fmla="*/ 95126 w 951642"/>
                <a:gd name="connsiteY206" fmla="*/ 765801 h 927411"/>
                <a:gd name="connsiteX207" fmla="*/ 71828 w 951642"/>
                <a:gd name="connsiteY207" fmla="*/ 789099 h 927411"/>
                <a:gd name="connsiteX208" fmla="*/ 48530 w 951642"/>
                <a:gd name="connsiteY208" fmla="*/ 765801 h 927411"/>
                <a:gd name="connsiteX209" fmla="*/ 71828 w 951642"/>
                <a:gd name="connsiteY209" fmla="*/ 742503 h 927411"/>
                <a:gd name="connsiteX210" fmla="*/ 296266 w 951642"/>
                <a:gd name="connsiteY210" fmla="*/ 698831 h 927411"/>
                <a:gd name="connsiteX211" fmla="*/ 318345 w 951642"/>
                <a:gd name="connsiteY211" fmla="*/ 720910 h 927411"/>
                <a:gd name="connsiteX212" fmla="*/ 296266 w 951642"/>
                <a:gd name="connsiteY212" fmla="*/ 742989 h 927411"/>
                <a:gd name="connsiteX213" fmla="*/ 274187 w 951642"/>
                <a:gd name="connsiteY213" fmla="*/ 720910 h 927411"/>
                <a:gd name="connsiteX214" fmla="*/ 296266 w 951642"/>
                <a:gd name="connsiteY214" fmla="*/ 698831 h 927411"/>
                <a:gd name="connsiteX215" fmla="*/ 924696 w 951642"/>
                <a:gd name="connsiteY215" fmla="*/ 698821 h 927411"/>
                <a:gd name="connsiteX216" fmla="*/ 946785 w 951642"/>
                <a:gd name="connsiteY216" fmla="*/ 720909 h 927411"/>
                <a:gd name="connsiteX217" fmla="*/ 924696 w 951642"/>
                <a:gd name="connsiteY217" fmla="*/ 742998 h 927411"/>
                <a:gd name="connsiteX218" fmla="*/ 902608 w 951642"/>
                <a:gd name="connsiteY218" fmla="*/ 720909 h 927411"/>
                <a:gd name="connsiteX219" fmla="*/ 924696 w 951642"/>
                <a:gd name="connsiteY219" fmla="*/ 698821 h 927411"/>
                <a:gd name="connsiteX220" fmla="*/ 834923 w 951642"/>
                <a:gd name="connsiteY220" fmla="*/ 698821 h 927411"/>
                <a:gd name="connsiteX221" fmla="*/ 857012 w 951642"/>
                <a:gd name="connsiteY221" fmla="*/ 720909 h 927411"/>
                <a:gd name="connsiteX222" fmla="*/ 834923 w 951642"/>
                <a:gd name="connsiteY222" fmla="*/ 742998 h 927411"/>
                <a:gd name="connsiteX223" fmla="*/ 812835 w 951642"/>
                <a:gd name="connsiteY223" fmla="*/ 720909 h 927411"/>
                <a:gd name="connsiteX224" fmla="*/ 834923 w 951642"/>
                <a:gd name="connsiteY224" fmla="*/ 698821 h 927411"/>
                <a:gd name="connsiteX225" fmla="*/ 745151 w 951642"/>
                <a:gd name="connsiteY225" fmla="*/ 698821 h 927411"/>
                <a:gd name="connsiteX226" fmla="*/ 767239 w 951642"/>
                <a:gd name="connsiteY226" fmla="*/ 720909 h 927411"/>
                <a:gd name="connsiteX227" fmla="*/ 745151 w 951642"/>
                <a:gd name="connsiteY227" fmla="*/ 742998 h 927411"/>
                <a:gd name="connsiteX228" fmla="*/ 723062 w 951642"/>
                <a:gd name="connsiteY228" fmla="*/ 720909 h 927411"/>
                <a:gd name="connsiteX229" fmla="*/ 745151 w 951642"/>
                <a:gd name="connsiteY229" fmla="*/ 698821 h 927411"/>
                <a:gd name="connsiteX230" fmla="*/ 655367 w 951642"/>
                <a:gd name="connsiteY230" fmla="*/ 698821 h 927411"/>
                <a:gd name="connsiteX231" fmla="*/ 677456 w 951642"/>
                <a:gd name="connsiteY231" fmla="*/ 720909 h 927411"/>
                <a:gd name="connsiteX232" fmla="*/ 655367 w 951642"/>
                <a:gd name="connsiteY232" fmla="*/ 742998 h 927411"/>
                <a:gd name="connsiteX233" fmla="*/ 633279 w 951642"/>
                <a:gd name="connsiteY233" fmla="*/ 720909 h 927411"/>
                <a:gd name="connsiteX234" fmla="*/ 655367 w 951642"/>
                <a:gd name="connsiteY234" fmla="*/ 698821 h 927411"/>
                <a:gd name="connsiteX235" fmla="*/ 565604 w 951642"/>
                <a:gd name="connsiteY235" fmla="*/ 698821 h 927411"/>
                <a:gd name="connsiteX236" fmla="*/ 587693 w 951642"/>
                <a:gd name="connsiteY236" fmla="*/ 720909 h 927411"/>
                <a:gd name="connsiteX237" fmla="*/ 565604 w 951642"/>
                <a:gd name="connsiteY237" fmla="*/ 742998 h 927411"/>
                <a:gd name="connsiteX238" fmla="*/ 543516 w 951642"/>
                <a:gd name="connsiteY238" fmla="*/ 720909 h 927411"/>
                <a:gd name="connsiteX239" fmla="*/ 565604 w 951642"/>
                <a:gd name="connsiteY239" fmla="*/ 698821 h 927411"/>
                <a:gd name="connsiteX240" fmla="*/ 475821 w 951642"/>
                <a:gd name="connsiteY240" fmla="*/ 698821 h 927411"/>
                <a:gd name="connsiteX241" fmla="*/ 497910 w 951642"/>
                <a:gd name="connsiteY241" fmla="*/ 720909 h 927411"/>
                <a:gd name="connsiteX242" fmla="*/ 475821 w 951642"/>
                <a:gd name="connsiteY242" fmla="*/ 742998 h 927411"/>
                <a:gd name="connsiteX243" fmla="*/ 453733 w 951642"/>
                <a:gd name="connsiteY243" fmla="*/ 720909 h 927411"/>
                <a:gd name="connsiteX244" fmla="*/ 475821 w 951642"/>
                <a:gd name="connsiteY244" fmla="*/ 698821 h 927411"/>
                <a:gd name="connsiteX245" fmla="*/ 386038 w 951642"/>
                <a:gd name="connsiteY245" fmla="*/ 698821 h 927411"/>
                <a:gd name="connsiteX246" fmla="*/ 408127 w 951642"/>
                <a:gd name="connsiteY246" fmla="*/ 720909 h 927411"/>
                <a:gd name="connsiteX247" fmla="*/ 386038 w 951642"/>
                <a:gd name="connsiteY247" fmla="*/ 742998 h 927411"/>
                <a:gd name="connsiteX248" fmla="*/ 363950 w 951642"/>
                <a:gd name="connsiteY248" fmla="*/ 720909 h 927411"/>
                <a:gd name="connsiteX249" fmla="*/ 386038 w 951642"/>
                <a:gd name="connsiteY249" fmla="*/ 698821 h 927411"/>
                <a:gd name="connsiteX250" fmla="*/ 206492 w 951642"/>
                <a:gd name="connsiteY250" fmla="*/ 698821 h 927411"/>
                <a:gd name="connsiteX251" fmla="*/ 228581 w 951642"/>
                <a:gd name="connsiteY251" fmla="*/ 720909 h 927411"/>
                <a:gd name="connsiteX252" fmla="*/ 206492 w 951642"/>
                <a:gd name="connsiteY252" fmla="*/ 742998 h 927411"/>
                <a:gd name="connsiteX253" fmla="*/ 184404 w 951642"/>
                <a:gd name="connsiteY253" fmla="*/ 720909 h 927411"/>
                <a:gd name="connsiteX254" fmla="*/ 206492 w 951642"/>
                <a:gd name="connsiteY254" fmla="*/ 698821 h 927411"/>
                <a:gd name="connsiteX255" fmla="*/ 116719 w 951642"/>
                <a:gd name="connsiteY255" fmla="*/ 698821 h 927411"/>
                <a:gd name="connsiteX256" fmla="*/ 138808 w 951642"/>
                <a:gd name="connsiteY256" fmla="*/ 720909 h 927411"/>
                <a:gd name="connsiteX257" fmla="*/ 116719 w 951642"/>
                <a:gd name="connsiteY257" fmla="*/ 742998 h 927411"/>
                <a:gd name="connsiteX258" fmla="*/ 94631 w 951642"/>
                <a:gd name="connsiteY258" fmla="*/ 720909 h 927411"/>
                <a:gd name="connsiteX259" fmla="*/ 116719 w 951642"/>
                <a:gd name="connsiteY259" fmla="*/ 698821 h 927411"/>
                <a:gd name="connsiteX260" fmla="*/ 26936 w 951642"/>
                <a:gd name="connsiteY260" fmla="*/ 698821 h 927411"/>
                <a:gd name="connsiteX261" fmla="*/ 49025 w 951642"/>
                <a:gd name="connsiteY261" fmla="*/ 720909 h 927411"/>
                <a:gd name="connsiteX262" fmla="*/ 26936 w 951642"/>
                <a:gd name="connsiteY262" fmla="*/ 742998 h 927411"/>
                <a:gd name="connsiteX263" fmla="*/ 4848 w 951642"/>
                <a:gd name="connsiteY263" fmla="*/ 720909 h 927411"/>
                <a:gd name="connsiteX264" fmla="*/ 26936 w 951642"/>
                <a:gd name="connsiteY264" fmla="*/ 698821 h 927411"/>
                <a:gd name="connsiteX265" fmla="*/ 879814 w 951642"/>
                <a:gd name="connsiteY265" fmla="*/ 655158 h 927411"/>
                <a:gd name="connsiteX266" fmla="*/ 900684 w 951642"/>
                <a:gd name="connsiteY266" fmla="*/ 676027 h 927411"/>
                <a:gd name="connsiteX267" fmla="*/ 879814 w 951642"/>
                <a:gd name="connsiteY267" fmla="*/ 696897 h 927411"/>
                <a:gd name="connsiteX268" fmla="*/ 858945 w 951642"/>
                <a:gd name="connsiteY268" fmla="*/ 676027 h 927411"/>
                <a:gd name="connsiteX269" fmla="*/ 879814 w 951642"/>
                <a:gd name="connsiteY269" fmla="*/ 655158 h 927411"/>
                <a:gd name="connsiteX270" fmla="*/ 700259 w 951642"/>
                <a:gd name="connsiteY270" fmla="*/ 655158 h 927411"/>
                <a:gd name="connsiteX271" fmla="*/ 721129 w 951642"/>
                <a:gd name="connsiteY271" fmla="*/ 676027 h 927411"/>
                <a:gd name="connsiteX272" fmla="*/ 700259 w 951642"/>
                <a:gd name="connsiteY272" fmla="*/ 696897 h 927411"/>
                <a:gd name="connsiteX273" fmla="*/ 679390 w 951642"/>
                <a:gd name="connsiteY273" fmla="*/ 676027 h 927411"/>
                <a:gd name="connsiteX274" fmla="*/ 700259 w 951642"/>
                <a:gd name="connsiteY274" fmla="*/ 655158 h 927411"/>
                <a:gd name="connsiteX275" fmla="*/ 610486 w 951642"/>
                <a:gd name="connsiteY275" fmla="*/ 655158 h 927411"/>
                <a:gd name="connsiteX276" fmla="*/ 631356 w 951642"/>
                <a:gd name="connsiteY276" fmla="*/ 676027 h 927411"/>
                <a:gd name="connsiteX277" fmla="*/ 610486 w 951642"/>
                <a:gd name="connsiteY277" fmla="*/ 696897 h 927411"/>
                <a:gd name="connsiteX278" fmla="*/ 589617 w 951642"/>
                <a:gd name="connsiteY278" fmla="*/ 676027 h 927411"/>
                <a:gd name="connsiteX279" fmla="*/ 610486 w 951642"/>
                <a:gd name="connsiteY279" fmla="*/ 655158 h 927411"/>
                <a:gd name="connsiteX280" fmla="*/ 430930 w 951642"/>
                <a:gd name="connsiteY280" fmla="*/ 655158 h 927411"/>
                <a:gd name="connsiteX281" fmla="*/ 451800 w 951642"/>
                <a:gd name="connsiteY281" fmla="*/ 676027 h 927411"/>
                <a:gd name="connsiteX282" fmla="*/ 430930 w 951642"/>
                <a:gd name="connsiteY282" fmla="*/ 696897 h 927411"/>
                <a:gd name="connsiteX283" fmla="*/ 410061 w 951642"/>
                <a:gd name="connsiteY283" fmla="*/ 676027 h 927411"/>
                <a:gd name="connsiteX284" fmla="*/ 430930 w 951642"/>
                <a:gd name="connsiteY284" fmla="*/ 655158 h 927411"/>
                <a:gd name="connsiteX285" fmla="*/ 341157 w 951642"/>
                <a:gd name="connsiteY285" fmla="*/ 655158 h 927411"/>
                <a:gd name="connsiteX286" fmla="*/ 362027 w 951642"/>
                <a:gd name="connsiteY286" fmla="*/ 676027 h 927411"/>
                <a:gd name="connsiteX287" fmla="*/ 341157 w 951642"/>
                <a:gd name="connsiteY287" fmla="*/ 696897 h 927411"/>
                <a:gd name="connsiteX288" fmla="*/ 320288 w 951642"/>
                <a:gd name="connsiteY288" fmla="*/ 676027 h 927411"/>
                <a:gd name="connsiteX289" fmla="*/ 341157 w 951642"/>
                <a:gd name="connsiteY289" fmla="*/ 655158 h 927411"/>
                <a:gd name="connsiteX290" fmla="*/ 251374 w 951642"/>
                <a:gd name="connsiteY290" fmla="*/ 655158 h 927411"/>
                <a:gd name="connsiteX291" fmla="*/ 272244 w 951642"/>
                <a:gd name="connsiteY291" fmla="*/ 676027 h 927411"/>
                <a:gd name="connsiteX292" fmla="*/ 251374 w 951642"/>
                <a:gd name="connsiteY292" fmla="*/ 696897 h 927411"/>
                <a:gd name="connsiteX293" fmla="*/ 230505 w 951642"/>
                <a:gd name="connsiteY293" fmla="*/ 676027 h 927411"/>
                <a:gd name="connsiteX294" fmla="*/ 251374 w 951642"/>
                <a:gd name="connsiteY294" fmla="*/ 655158 h 927411"/>
                <a:gd name="connsiteX295" fmla="*/ 161601 w 951642"/>
                <a:gd name="connsiteY295" fmla="*/ 655158 h 927411"/>
                <a:gd name="connsiteX296" fmla="*/ 182471 w 951642"/>
                <a:gd name="connsiteY296" fmla="*/ 676027 h 927411"/>
                <a:gd name="connsiteX297" fmla="*/ 161601 w 951642"/>
                <a:gd name="connsiteY297" fmla="*/ 696897 h 927411"/>
                <a:gd name="connsiteX298" fmla="*/ 140732 w 951642"/>
                <a:gd name="connsiteY298" fmla="*/ 676027 h 927411"/>
                <a:gd name="connsiteX299" fmla="*/ 161601 w 951642"/>
                <a:gd name="connsiteY299" fmla="*/ 655158 h 927411"/>
                <a:gd name="connsiteX300" fmla="*/ 71828 w 951642"/>
                <a:gd name="connsiteY300" fmla="*/ 655158 h 927411"/>
                <a:gd name="connsiteX301" fmla="*/ 92698 w 951642"/>
                <a:gd name="connsiteY301" fmla="*/ 676027 h 927411"/>
                <a:gd name="connsiteX302" fmla="*/ 71828 w 951642"/>
                <a:gd name="connsiteY302" fmla="*/ 696897 h 927411"/>
                <a:gd name="connsiteX303" fmla="*/ 50959 w 951642"/>
                <a:gd name="connsiteY303" fmla="*/ 676027 h 927411"/>
                <a:gd name="connsiteX304" fmla="*/ 71828 w 951642"/>
                <a:gd name="connsiteY304" fmla="*/ 655158 h 927411"/>
                <a:gd name="connsiteX305" fmla="*/ 790042 w 951642"/>
                <a:gd name="connsiteY305" fmla="*/ 655149 h 927411"/>
                <a:gd name="connsiteX306" fmla="*/ 810921 w 951642"/>
                <a:gd name="connsiteY306" fmla="*/ 676028 h 927411"/>
                <a:gd name="connsiteX307" fmla="*/ 790042 w 951642"/>
                <a:gd name="connsiteY307" fmla="*/ 696907 h 927411"/>
                <a:gd name="connsiteX308" fmla="*/ 769163 w 951642"/>
                <a:gd name="connsiteY308" fmla="*/ 676028 h 927411"/>
                <a:gd name="connsiteX309" fmla="*/ 790042 w 951642"/>
                <a:gd name="connsiteY309" fmla="*/ 655149 h 927411"/>
                <a:gd name="connsiteX310" fmla="*/ 520703 w 951642"/>
                <a:gd name="connsiteY310" fmla="*/ 655149 h 927411"/>
                <a:gd name="connsiteX311" fmla="*/ 541582 w 951642"/>
                <a:gd name="connsiteY311" fmla="*/ 676028 h 927411"/>
                <a:gd name="connsiteX312" fmla="*/ 520703 w 951642"/>
                <a:gd name="connsiteY312" fmla="*/ 696907 h 927411"/>
                <a:gd name="connsiteX313" fmla="*/ 499824 w 951642"/>
                <a:gd name="connsiteY313" fmla="*/ 676028 h 927411"/>
                <a:gd name="connsiteX314" fmla="*/ 520703 w 951642"/>
                <a:gd name="connsiteY314" fmla="*/ 655149 h 927411"/>
                <a:gd name="connsiteX315" fmla="*/ 924706 w 951642"/>
                <a:gd name="connsiteY315" fmla="*/ 611477 h 927411"/>
                <a:gd name="connsiteX316" fmla="*/ 944365 w 951642"/>
                <a:gd name="connsiteY316" fmla="*/ 631137 h 927411"/>
                <a:gd name="connsiteX317" fmla="*/ 924706 w 951642"/>
                <a:gd name="connsiteY317" fmla="*/ 650796 h 927411"/>
                <a:gd name="connsiteX318" fmla="*/ 905046 w 951642"/>
                <a:gd name="connsiteY318" fmla="*/ 631137 h 927411"/>
                <a:gd name="connsiteX319" fmla="*/ 924706 w 951642"/>
                <a:gd name="connsiteY319" fmla="*/ 611477 h 927411"/>
                <a:gd name="connsiteX320" fmla="*/ 834924 w 951642"/>
                <a:gd name="connsiteY320" fmla="*/ 611477 h 927411"/>
                <a:gd name="connsiteX321" fmla="*/ 854583 w 951642"/>
                <a:gd name="connsiteY321" fmla="*/ 631137 h 927411"/>
                <a:gd name="connsiteX322" fmla="*/ 834924 w 951642"/>
                <a:gd name="connsiteY322" fmla="*/ 650796 h 927411"/>
                <a:gd name="connsiteX323" fmla="*/ 815264 w 951642"/>
                <a:gd name="connsiteY323" fmla="*/ 631137 h 927411"/>
                <a:gd name="connsiteX324" fmla="*/ 834924 w 951642"/>
                <a:gd name="connsiteY324" fmla="*/ 611477 h 927411"/>
                <a:gd name="connsiteX325" fmla="*/ 745151 w 951642"/>
                <a:gd name="connsiteY325" fmla="*/ 611477 h 927411"/>
                <a:gd name="connsiteX326" fmla="*/ 764810 w 951642"/>
                <a:gd name="connsiteY326" fmla="*/ 631137 h 927411"/>
                <a:gd name="connsiteX327" fmla="*/ 745151 w 951642"/>
                <a:gd name="connsiteY327" fmla="*/ 650796 h 927411"/>
                <a:gd name="connsiteX328" fmla="*/ 725491 w 951642"/>
                <a:gd name="connsiteY328" fmla="*/ 631137 h 927411"/>
                <a:gd name="connsiteX329" fmla="*/ 745151 w 951642"/>
                <a:gd name="connsiteY329" fmla="*/ 611477 h 927411"/>
                <a:gd name="connsiteX330" fmla="*/ 655368 w 951642"/>
                <a:gd name="connsiteY330" fmla="*/ 611477 h 927411"/>
                <a:gd name="connsiteX331" fmla="*/ 675027 w 951642"/>
                <a:gd name="connsiteY331" fmla="*/ 631137 h 927411"/>
                <a:gd name="connsiteX332" fmla="*/ 655368 w 951642"/>
                <a:gd name="connsiteY332" fmla="*/ 650796 h 927411"/>
                <a:gd name="connsiteX333" fmla="*/ 635708 w 951642"/>
                <a:gd name="connsiteY333" fmla="*/ 631137 h 927411"/>
                <a:gd name="connsiteX334" fmla="*/ 655368 w 951642"/>
                <a:gd name="connsiteY334" fmla="*/ 611477 h 927411"/>
                <a:gd name="connsiteX335" fmla="*/ 565595 w 951642"/>
                <a:gd name="connsiteY335" fmla="*/ 611477 h 927411"/>
                <a:gd name="connsiteX336" fmla="*/ 585254 w 951642"/>
                <a:gd name="connsiteY336" fmla="*/ 631137 h 927411"/>
                <a:gd name="connsiteX337" fmla="*/ 565595 w 951642"/>
                <a:gd name="connsiteY337" fmla="*/ 650796 h 927411"/>
                <a:gd name="connsiteX338" fmla="*/ 545935 w 951642"/>
                <a:gd name="connsiteY338" fmla="*/ 631137 h 927411"/>
                <a:gd name="connsiteX339" fmla="*/ 565595 w 951642"/>
                <a:gd name="connsiteY339" fmla="*/ 611477 h 927411"/>
                <a:gd name="connsiteX340" fmla="*/ 475822 w 951642"/>
                <a:gd name="connsiteY340" fmla="*/ 611477 h 927411"/>
                <a:gd name="connsiteX341" fmla="*/ 495481 w 951642"/>
                <a:gd name="connsiteY341" fmla="*/ 631137 h 927411"/>
                <a:gd name="connsiteX342" fmla="*/ 475822 w 951642"/>
                <a:gd name="connsiteY342" fmla="*/ 650796 h 927411"/>
                <a:gd name="connsiteX343" fmla="*/ 456162 w 951642"/>
                <a:gd name="connsiteY343" fmla="*/ 631137 h 927411"/>
                <a:gd name="connsiteX344" fmla="*/ 475822 w 951642"/>
                <a:gd name="connsiteY344" fmla="*/ 611477 h 927411"/>
                <a:gd name="connsiteX345" fmla="*/ 386049 w 951642"/>
                <a:gd name="connsiteY345" fmla="*/ 611477 h 927411"/>
                <a:gd name="connsiteX346" fmla="*/ 405708 w 951642"/>
                <a:gd name="connsiteY346" fmla="*/ 631137 h 927411"/>
                <a:gd name="connsiteX347" fmla="*/ 386049 w 951642"/>
                <a:gd name="connsiteY347" fmla="*/ 650796 h 927411"/>
                <a:gd name="connsiteX348" fmla="*/ 366389 w 951642"/>
                <a:gd name="connsiteY348" fmla="*/ 631137 h 927411"/>
                <a:gd name="connsiteX349" fmla="*/ 386049 w 951642"/>
                <a:gd name="connsiteY349" fmla="*/ 611477 h 927411"/>
                <a:gd name="connsiteX350" fmla="*/ 296266 w 951642"/>
                <a:gd name="connsiteY350" fmla="*/ 611477 h 927411"/>
                <a:gd name="connsiteX351" fmla="*/ 315925 w 951642"/>
                <a:gd name="connsiteY351" fmla="*/ 631137 h 927411"/>
                <a:gd name="connsiteX352" fmla="*/ 296266 w 951642"/>
                <a:gd name="connsiteY352" fmla="*/ 650796 h 927411"/>
                <a:gd name="connsiteX353" fmla="*/ 276606 w 951642"/>
                <a:gd name="connsiteY353" fmla="*/ 631137 h 927411"/>
                <a:gd name="connsiteX354" fmla="*/ 296266 w 951642"/>
                <a:gd name="connsiteY354" fmla="*/ 611477 h 927411"/>
                <a:gd name="connsiteX355" fmla="*/ 206493 w 951642"/>
                <a:gd name="connsiteY355" fmla="*/ 611477 h 927411"/>
                <a:gd name="connsiteX356" fmla="*/ 226152 w 951642"/>
                <a:gd name="connsiteY356" fmla="*/ 631137 h 927411"/>
                <a:gd name="connsiteX357" fmla="*/ 206493 w 951642"/>
                <a:gd name="connsiteY357" fmla="*/ 650796 h 927411"/>
                <a:gd name="connsiteX358" fmla="*/ 186833 w 951642"/>
                <a:gd name="connsiteY358" fmla="*/ 631137 h 927411"/>
                <a:gd name="connsiteX359" fmla="*/ 206493 w 951642"/>
                <a:gd name="connsiteY359" fmla="*/ 611477 h 927411"/>
                <a:gd name="connsiteX360" fmla="*/ 116710 w 951642"/>
                <a:gd name="connsiteY360" fmla="*/ 611477 h 927411"/>
                <a:gd name="connsiteX361" fmla="*/ 136369 w 951642"/>
                <a:gd name="connsiteY361" fmla="*/ 631137 h 927411"/>
                <a:gd name="connsiteX362" fmla="*/ 116710 w 951642"/>
                <a:gd name="connsiteY362" fmla="*/ 650796 h 927411"/>
                <a:gd name="connsiteX363" fmla="*/ 97050 w 951642"/>
                <a:gd name="connsiteY363" fmla="*/ 631137 h 927411"/>
                <a:gd name="connsiteX364" fmla="*/ 116710 w 951642"/>
                <a:gd name="connsiteY364" fmla="*/ 611477 h 927411"/>
                <a:gd name="connsiteX365" fmla="*/ 26937 w 951642"/>
                <a:gd name="connsiteY365" fmla="*/ 611477 h 927411"/>
                <a:gd name="connsiteX366" fmla="*/ 46596 w 951642"/>
                <a:gd name="connsiteY366" fmla="*/ 631137 h 927411"/>
                <a:gd name="connsiteX367" fmla="*/ 26937 w 951642"/>
                <a:gd name="connsiteY367" fmla="*/ 650796 h 927411"/>
                <a:gd name="connsiteX368" fmla="*/ 7277 w 951642"/>
                <a:gd name="connsiteY368" fmla="*/ 631137 h 927411"/>
                <a:gd name="connsiteX369" fmla="*/ 26937 w 951642"/>
                <a:gd name="connsiteY369" fmla="*/ 611477 h 927411"/>
                <a:gd name="connsiteX370" fmla="*/ 879815 w 951642"/>
                <a:gd name="connsiteY370" fmla="*/ 567805 h 927411"/>
                <a:gd name="connsiteX371" fmla="*/ 898265 w 951642"/>
                <a:gd name="connsiteY371" fmla="*/ 586255 h 927411"/>
                <a:gd name="connsiteX372" fmla="*/ 879815 w 951642"/>
                <a:gd name="connsiteY372" fmla="*/ 604705 h 927411"/>
                <a:gd name="connsiteX373" fmla="*/ 861365 w 951642"/>
                <a:gd name="connsiteY373" fmla="*/ 586255 h 927411"/>
                <a:gd name="connsiteX374" fmla="*/ 879815 w 951642"/>
                <a:gd name="connsiteY374" fmla="*/ 567805 h 927411"/>
                <a:gd name="connsiteX375" fmla="*/ 790032 w 951642"/>
                <a:gd name="connsiteY375" fmla="*/ 567805 h 927411"/>
                <a:gd name="connsiteX376" fmla="*/ 808482 w 951642"/>
                <a:gd name="connsiteY376" fmla="*/ 586255 h 927411"/>
                <a:gd name="connsiteX377" fmla="*/ 790032 w 951642"/>
                <a:gd name="connsiteY377" fmla="*/ 604705 h 927411"/>
                <a:gd name="connsiteX378" fmla="*/ 771582 w 951642"/>
                <a:gd name="connsiteY378" fmla="*/ 586255 h 927411"/>
                <a:gd name="connsiteX379" fmla="*/ 790032 w 951642"/>
                <a:gd name="connsiteY379" fmla="*/ 567805 h 927411"/>
                <a:gd name="connsiteX380" fmla="*/ 700269 w 951642"/>
                <a:gd name="connsiteY380" fmla="*/ 567805 h 927411"/>
                <a:gd name="connsiteX381" fmla="*/ 718719 w 951642"/>
                <a:gd name="connsiteY381" fmla="*/ 586255 h 927411"/>
                <a:gd name="connsiteX382" fmla="*/ 700269 w 951642"/>
                <a:gd name="connsiteY382" fmla="*/ 604705 h 927411"/>
                <a:gd name="connsiteX383" fmla="*/ 681819 w 951642"/>
                <a:gd name="connsiteY383" fmla="*/ 586255 h 927411"/>
                <a:gd name="connsiteX384" fmla="*/ 700269 w 951642"/>
                <a:gd name="connsiteY384" fmla="*/ 567805 h 927411"/>
                <a:gd name="connsiteX385" fmla="*/ 610486 w 951642"/>
                <a:gd name="connsiteY385" fmla="*/ 567805 h 927411"/>
                <a:gd name="connsiteX386" fmla="*/ 628936 w 951642"/>
                <a:gd name="connsiteY386" fmla="*/ 586255 h 927411"/>
                <a:gd name="connsiteX387" fmla="*/ 610486 w 951642"/>
                <a:gd name="connsiteY387" fmla="*/ 604705 h 927411"/>
                <a:gd name="connsiteX388" fmla="*/ 592036 w 951642"/>
                <a:gd name="connsiteY388" fmla="*/ 586255 h 927411"/>
                <a:gd name="connsiteX389" fmla="*/ 610486 w 951642"/>
                <a:gd name="connsiteY389" fmla="*/ 567805 h 927411"/>
                <a:gd name="connsiteX390" fmla="*/ 520703 w 951642"/>
                <a:gd name="connsiteY390" fmla="*/ 567805 h 927411"/>
                <a:gd name="connsiteX391" fmla="*/ 539153 w 951642"/>
                <a:gd name="connsiteY391" fmla="*/ 586255 h 927411"/>
                <a:gd name="connsiteX392" fmla="*/ 520703 w 951642"/>
                <a:gd name="connsiteY392" fmla="*/ 604705 h 927411"/>
                <a:gd name="connsiteX393" fmla="*/ 502253 w 951642"/>
                <a:gd name="connsiteY393" fmla="*/ 586255 h 927411"/>
                <a:gd name="connsiteX394" fmla="*/ 520703 w 951642"/>
                <a:gd name="connsiteY394" fmla="*/ 567805 h 927411"/>
                <a:gd name="connsiteX395" fmla="*/ 430930 w 951642"/>
                <a:gd name="connsiteY395" fmla="*/ 567805 h 927411"/>
                <a:gd name="connsiteX396" fmla="*/ 449380 w 951642"/>
                <a:gd name="connsiteY396" fmla="*/ 586255 h 927411"/>
                <a:gd name="connsiteX397" fmla="*/ 430930 w 951642"/>
                <a:gd name="connsiteY397" fmla="*/ 604705 h 927411"/>
                <a:gd name="connsiteX398" fmla="*/ 412480 w 951642"/>
                <a:gd name="connsiteY398" fmla="*/ 586255 h 927411"/>
                <a:gd name="connsiteX399" fmla="*/ 430930 w 951642"/>
                <a:gd name="connsiteY399" fmla="*/ 567805 h 927411"/>
                <a:gd name="connsiteX400" fmla="*/ 341157 w 951642"/>
                <a:gd name="connsiteY400" fmla="*/ 567805 h 927411"/>
                <a:gd name="connsiteX401" fmla="*/ 359607 w 951642"/>
                <a:gd name="connsiteY401" fmla="*/ 586255 h 927411"/>
                <a:gd name="connsiteX402" fmla="*/ 341157 w 951642"/>
                <a:gd name="connsiteY402" fmla="*/ 604705 h 927411"/>
                <a:gd name="connsiteX403" fmla="*/ 322707 w 951642"/>
                <a:gd name="connsiteY403" fmla="*/ 586255 h 927411"/>
                <a:gd name="connsiteX404" fmla="*/ 341157 w 951642"/>
                <a:gd name="connsiteY404" fmla="*/ 567805 h 927411"/>
                <a:gd name="connsiteX405" fmla="*/ 251374 w 951642"/>
                <a:gd name="connsiteY405" fmla="*/ 567805 h 927411"/>
                <a:gd name="connsiteX406" fmla="*/ 269824 w 951642"/>
                <a:gd name="connsiteY406" fmla="*/ 586255 h 927411"/>
                <a:gd name="connsiteX407" fmla="*/ 251374 w 951642"/>
                <a:gd name="connsiteY407" fmla="*/ 604705 h 927411"/>
                <a:gd name="connsiteX408" fmla="*/ 232924 w 951642"/>
                <a:gd name="connsiteY408" fmla="*/ 586255 h 927411"/>
                <a:gd name="connsiteX409" fmla="*/ 251374 w 951642"/>
                <a:gd name="connsiteY409" fmla="*/ 567805 h 927411"/>
                <a:gd name="connsiteX410" fmla="*/ 161601 w 951642"/>
                <a:gd name="connsiteY410" fmla="*/ 567805 h 927411"/>
                <a:gd name="connsiteX411" fmla="*/ 180051 w 951642"/>
                <a:gd name="connsiteY411" fmla="*/ 586255 h 927411"/>
                <a:gd name="connsiteX412" fmla="*/ 161601 w 951642"/>
                <a:gd name="connsiteY412" fmla="*/ 604705 h 927411"/>
                <a:gd name="connsiteX413" fmla="*/ 143151 w 951642"/>
                <a:gd name="connsiteY413" fmla="*/ 586255 h 927411"/>
                <a:gd name="connsiteX414" fmla="*/ 161601 w 951642"/>
                <a:gd name="connsiteY414" fmla="*/ 567805 h 927411"/>
                <a:gd name="connsiteX415" fmla="*/ 71828 w 951642"/>
                <a:gd name="connsiteY415" fmla="*/ 567805 h 927411"/>
                <a:gd name="connsiteX416" fmla="*/ 90278 w 951642"/>
                <a:gd name="connsiteY416" fmla="*/ 586255 h 927411"/>
                <a:gd name="connsiteX417" fmla="*/ 71828 w 951642"/>
                <a:gd name="connsiteY417" fmla="*/ 604705 h 927411"/>
                <a:gd name="connsiteX418" fmla="*/ 53378 w 951642"/>
                <a:gd name="connsiteY418" fmla="*/ 586255 h 927411"/>
                <a:gd name="connsiteX419" fmla="*/ 71828 w 951642"/>
                <a:gd name="connsiteY419" fmla="*/ 567805 h 927411"/>
                <a:gd name="connsiteX420" fmla="*/ 475822 w 951642"/>
                <a:gd name="connsiteY420" fmla="*/ 524133 h 927411"/>
                <a:gd name="connsiteX421" fmla="*/ 493052 w 951642"/>
                <a:gd name="connsiteY421" fmla="*/ 541364 h 927411"/>
                <a:gd name="connsiteX422" fmla="*/ 475822 w 951642"/>
                <a:gd name="connsiteY422" fmla="*/ 558594 h 927411"/>
                <a:gd name="connsiteX423" fmla="*/ 458591 w 951642"/>
                <a:gd name="connsiteY423" fmla="*/ 541364 h 927411"/>
                <a:gd name="connsiteX424" fmla="*/ 475822 w 951642"/>
                <a:gd name="connsiteY424" fmla="*/ 524133 h 927411"/>
                <a:gd name="connsiteX425" fmla="*/ 26937 w 951642"/>
                <a:gd name="connsiteY425" fmla="*/ 524133 h 927411"/>
                <a:gd name="connsiteX426" fmla="*/ 44167 w 951642"/>
                <a:gd name="connsiteY426" fmla="*/ 541364 h 927411"/>
                <a:gd name="connsiteX427" fmla="*/ 26937 w 951642"/>
                <a:gd name="connsiteY427" fmla="*/ 558594 h 927411"/>
                <a:gd name="connsiteX428" fmla="*/ 9706 w 951642"/>
                <a:gd name="connsiteY428" fmla="*/ 541364 h 927411"/>
                <a:gd name="connsiteX429" fmla="*/ 26937 w 951642"/>
                <a:gd name="connsiteY429" fmla="*/ 524133 h 927411"/>
                <a:gd name="connsiteX430" fmla="*/ 924706 w 951642"/>
                <a:gd name="connsiteY430" fmla="*/ 524123 h 927411"/>
                <a:gd name="connsiteX431" fmla="*/ 941946 w 951642"/>
                <a:gd name="connsiteY431" fmla="*/ 541363 h 927411"/>
                <a:gd name="connsiteX432" fmla="*/ 924706 w 951642"/>
                <a:gd name="connsiteY432" fmla="*/ 558604 h 927411"/>
                <a:gd name="connsiteX433" fmla="*/ 907466 w 951642"/>
                <a:gd name="connsiteY433" fmla="*/ 541363 h 927411"/>
                <a:gd name="connsiteX434" fmla="*/ 924706 w 951642"/>
                <a:gd name="connsiteY434" fmla="*/ 524123 h 927411"/>
                <a:gd name="connsiteX435" fmla="*/ 834923 w 951642"/>
                <a:gd name="connsiteY435" fmla="*/ 524123 h 927411"/>
                <a:gd name="connsiteX436" fmla="*/ 852164 w 951642"/>
                <a:gd name="connsiteY436" fmla="*/ 541363 h 927411"/>
                <a:gd name="connsiteX437" fmla="*/ 834923 w 951642"/>
                <a:gd name="connsiteY437" fmla="*/ 558604 h 927411"/>
                <a:gd name="connsiteX438" fmla="*/ 817683 w 951642"/>
                <a:gd name="connsiteY438" fmla="*/ 541363 h 927411"/>
                <a:gd name="connsiteX439" fmla="*/ 834923 w 951642"/>
                <a:gd name="connsiteY439" fmla="*/ 524123 h 927411"/>
                <a:gd name="connsiteX440" fmla="*/ 745150 w 951642"/>
                <a:gd name="connsiteY440" fmla="*/ 524123 h 927411"/>
                <a:gd name="connsiteX441" fmla="*/ 762391 w 951642"/>
                <a:gd name="connsiteY441" fmla="*/ 541363 h 927411"/>
                <a:gd name="connsiteX442" fmla="*/ 745150 w 951642"/>
                <a:gd name="connsiteY442" fmla="*/ 558604 h 927411"/>
                <a:gd name="connsiteX443" fmla="*/ 727910 w 951642"/>
                <a:gd name="connsiteY443" fmla="*/ 541363 h 927411"/>
                <a:gd name="connsiteX444" fmla="*/ 745150 w 951642"/>
                <a:gd name="connsiteY444" fmla="*/ 524123 h 927411"/>
                <a:gd name="connsiteX445" fmla="*/ 655367 w 951642"/>
                <a:gd name="connsiteY445" fmla="*/ 524123 h 927411"/>
                <a:gd name="connsiteX446" fmla="*/ 672607 w 951642"/>
                <a:gd name="connsiteY446" fmla="*/ 541363 h 927411"/>
                <a:gd name="connsiteX447" fmla="*/ 655367 w 951642"/>
                <a:gd name="connsiteY447" fmla="*/ 558604 h 927411"/>
                <a:gd name="connsiteX448" fmla="*/ 638127 w 951642"/>
                <a:gd name="connsiteY448" fmla="*/ 541363 h 927411"/>
                <a:gd name="connsiteX449" fmla="*/ 655367 w 951642"/>
                <a:gd name="connsiteY449" fmla="*/ 524123 h 927411"/>
                <a:gd name="connsiteX450" fmla="*/ 565594 w 951642"/>
                <a:gd name="connsiteY450" fmla="*/ 524123 h 927411"/>
                <a:gd name="connsiteX451" fmla="*/ 582834 w 951642"/>
                <a:gd name="connsiteY451" fmla="*/ 541363 h 927411"/>
                <a:gd name="connsiteX452" fmla="*/ 565594 w 951642"/>
                <a:gd name="connsiteY452" fmla="*/ 558604 h 927411"/>
                <a:gd name="connsiteX453" fmla="*/ 548354 w 951642"/>
                <a:gd name="connsiteY453" fmla="*/ 541363 h 927411"/>
                <a:gd name="connsiteX454" fmla="*/ 565594 w 951642"/>
                <a:gd name="connsiteY454" fmla="*/ 524123 h 927411"/>
                <a:gd name="connsiteX455" fmla="*/ 386048 w 951642"/>
                <a:gd name="connsiteY455" fmla="*/ 524123 h 927411"/>
                <a:gd name="connsiteX456" fmla="*/ 403289 w 951642"/>
                <a:gd name="connsiteY456" fmla="*/ 541363 h 927411"/>
                <a:gd name="connsiteX457" fmla="*/ 386048 w 951642"/>
                <a:gd name="connsiteY457" fmla="*/ 558604 h 927411"/>
                <a:gd name="connsiteX458" fmla="*/ 368808 w 951642"/>
                <a:gd name="connsiteY458" fmla="*/ 541363 h 927411"/>
                <a:gd name="connsiteX459" fmla="*/ 386048 w 951642"/>
                <a:gd name="connsiteY459" fmla="*/ 524123 h 927411"/>
                <a:gd name="connsiteX460" fmla="*/ 296265 w 951642"/>
                <a:gd name="connsiteY460" fmla="*/ 524123 h 927411"/>
                <a:gd name="connsiteX461" fmla="*/ 313506 w 951642"/>
                <a:gd name="connsiteY461" fmla="*/ 541363 h 927411"/>
                <a:gd name="connsiteX462" fmla="*/ 296265 w 951642"/>
                <a:gd name="connsiteY462" fmla="*/ 558604 h 927411"/>
                <a:gd name="connsiteX463" fmla="*/ 279025 w 951642"/>
                <a:gd name="connsiteY463" fmla="*/ 541363 h 927411"/>
                <a:gd name="connsiteX464" fmla="*/ 296265 w 951642"/>
                <a:gd name="connsiteY464" fmla="*/ 524123 h 927411"/>
                <a:gd name="connsiteX465" fmla="*/ 206492 w 951642"/>
                <a:gd name="connsiteY465" fmla="*/ 524123 h 927411"/>
                <a:gd name="connsiteX466" fmla="*/ 223733 w 951642"/>
                <a:gd name="connsiteY466" fmla="*/ 541363 h 927411"/>
                <a:gd name="connsiteX467" fmla="*/ 206492 w 951642"/>
                <a:gd name="connsiteY467" fmla="*/ 558604 h 927411"/>
                <a:gd name="connsiteX468" fmla="*/ 189252 w 951642"/>
                <a:gd name="connsiteY468" fmla="*/ 541363 h 927411"/>
                <a:gd name="connsiteX469" fmla="*/ 206492 w 951642"/>
                <a:gd name="connsiteY469" fmla="*/ 524123 h 927411"/>
                <a:gd name="connsiteX470" fmla="*/ 116710 w 951642"/>
                <a:gd name="connsiteY470" fmla="*/ 524123 h 927411"/>
                <a:gd name="connsiteX471" fmla="*/ 133950 w 951642"/>
                <a:gd name="connsiteY471" fmla="*/ 541363 h 927411"/>
                <a:gd name="connsiteX472" fmla="*/ 116710 w 951642"/>
                <a:gd name="connsiteY472" fmla="*/ 558604 h 927411"/>
                <a:gd name="connsiteX473" fmla="*/ 99470 w 951642"/>
                <a:gd name="connsiteY473" fmla="*/ 541363 h 927411"/>
                <a:gd name="connsiteX474" fmla="*/ 116710 w 951642"/>
                <a:gd name="connsiteY474" fmla="*/ 524123 h 927411"/>
                <a:gd name="connsiteX475" fmla="*/ 879815 w 951642"/>
                <a:gd name="connsiteY475" fmla="*/ 480460 h 927411"/>
                <a:gd name="connsiteX476" fmla="*/ 895836 w 951642"/>
                <a:gd name="connsiteY476" fmla="*/ 496481 h 927411"/>
                <a:gd name="connsiteX477" fmla="*/ 879815 w 951642"/>
                <a:gd name="connsiteY477" fmla="*/ 512502 h 927411"/>
                <a:gd name="connsiteX478" fmla="*/ 863794 w 951642"/>
                <a:gd name="connsiteY478" fmla="*/ 496481 h 927411"/>
                <a:gd name="connsiteX479" fmla="*/ 879815 w 951642"/>
                <a:gd name="connsiteY479" fmla="*/ 480460 h 927411"/>
                <a:gd name="connsiteX480" fmla="*/ 790042 w 951642"/>
                <a:gd name="connsiteY480" fmla="*/ 480460 h 927411"/>
                <a:gd name="connsiteX481" fmla="*/ 806063 w 951642"/>
                <a:gd name="connsiteY481" fmla="*/ 496481 h 927411"/>
                <a:gd name="connsiteX482" fmla="*/ 790042 w 951642"/>
                <a:gd name="connsiteY482" fmla="*/ 512502 h 927411"/>
                <a:gd name="connsiteX483" fmla="*/ 774021 w 951642"/>
                <a:gd name="connsiteY483" fmla="*/ 496481 h 927411"/>
                <a:gd name="connsiteX484" fmla="*/ 790042 w 951642"/>
                <a:gd name="connsiteY484" fmla="*/ 480460 h 927411"/>
                <a:gd name="connsiteX485" fmla="*/ 700259 w 951642"/>
                <a:gd name="connsiteY485" fmla="*/ 480460 h 927411"/>
                <a:gd name="connsiteX486" fmla="*/ 716280 w 951642"/>
                <a:gd name="connsiteY486" fmla="*/ 496481 h 927411"/>
                <a:gd name="connsiteX487" fmla="*/ 700259 w 951642"/>
                <a:gd name="connsiteY487" fmla="*/ 512502 h 927411"/>
                <a:gd name="connsiteX488" fmla="*/ 684238 w 951642"/>
                <a:gd name="connsiteY488" fmla="*/ 496481 h 927411"/>
                <a:gd name="connsiteX489" fmla="*/ 700259 w 951642"/>
                <a:gd name="connsiteY489" fmla="*/ 480460 h 927411"/>
                <a:gd name="connsiteX490" fmla="*/ 610486 w 951642"/>
                <a:gd name="connsiteY490" fmla="*/ 480460 h 927411"/>
                <a:gd name="connsiteX491" fmla="*/ 626507 w 951642"/>
                <a:gd name="connsiteY491" fmla="*/ 496481 h 927411"/>
                <a:gd name="connsiteX492" fmla="*/ 610486 w 951642"/>
                <a:gd name="connsiteY492" fmla="*/ 512502 h 927411"/>
                <a:gd name="connsiteX493" fmla="*/ 594465 w 951642"/>
                <a:gd name="connsiteY493" fmla="*/ 496481 h 927411"/>
                <a:gd name="connsiteX494" fmla="*/ 610486 w 951642"/>
                <a:gd name="connsiteY494" fmla="*/ 480460 h 927411"/>
                <a:gd name="connsiteX495" fmla="*/ 520703 w 951642"/>
                <a:gd name="connsiteY495" fmla="*/ 480460 h 927411"/>
                <a:gd name="connsiteX496" fmla="*/ 536724 w 951642"/>
                <a:gd name="connsiteY496" fmla="*/ 496481 h 927411"/>
                <a:gd name="connsiteX497" fmla="*/ 520703 w 951642"/>
                <a:gd name="connsiteY497" fmla="*/ 512502 h 927411"/>
                <a:gd name="connsiteX498" fmla="*/ 504682 w 951642"/>
                <a:gd name="connsiteY498" fmla="*/ 496481 h 927411"/>
                <a:gd name="connsiteX499" fmla="*/ 520703 w 951642"/>
                <a:gd name="connsiteY499" fmla="*/ 480460 h 927411"/>
                <a:gd name="connsiteX500" fmla="*/ 430930 w 951642"/>
                <a:gd name="connsiteY500" fmla="*/ 480460 h 927411"/>
                <a:gd name="connsiteX501" fmla="*/ 446951 w 951642"/>
                <a:gd name="connsiteY501" fmla="*/ 496481 h 927411"/>
                <a:gd name="connsiteX502" fmla="*/ 430930 w 951642"/>
                <a:gd name="connsiteY502" fmla="*/ 512502 h 927411"/>
                <a:gd name="connsiteX503" fmla="*/ 414909 w 951642"/>
                <a:gd name="connsiteY503" fmla="*/ 496481 h 927411"/>
                <a:gd name="connsiteX504" fmla="*/ 430930 w 951642"/>
                <a:gd name="connsiteY504" fmla="*/ 480460 h 927411"/>
                <a:gd name="connsiteX505" fmla="*/ 161601 w 951642"/>
                <a:gd name="connsiteY505" fmla="*/ 480460 h 927411"/>
                <a:gd name="connsiteX506" fmla="*/ 177622 w 951642"/>
                <a:gd name="connsiteY506" fmla="*/ 496481 h 927411"/>
                <a:gd name="connsiteX507" fmla="*/ 161601 w 951642"/>
                <a:gd name="connsiteY507" fmla="*/ 512502 h 927411"/>
                <a:gd name="connsiteX508" fmla="*/ 145580 w 951642"/>
                <a:gd name="connsiteY508" fmla="*/ 496481 h 927411"/>
                <a:gd name="connsiteX509" fmla="*/ 161601 w 951642"/>
                <a:gd name="connsiteY509" fmla="*/ 480460 h 927411"/>
                <a:gd name="connsiteX510" fmla="*/ 71828 w 951642"/>
                <a:gd name="connsiteY510" fmla="*/ 480460 h 927411"/>
                <a:gd name="connsiteX511" fmla="*/ 87849 w 951642"/>
                <a:gd name="connsiteY511" fmla="*/ 496481 h 927411"/>
                <a:gd name="connsiteX512" fmla="*/ 71828 w 951642"/>
                <a:gd name="connsiteY512" fmla="*/ 512502 h 927411"/>
                <a:gd name="connsiteX513" fmla="*/ 55807 w 951642"/>
                <a:gd name="connsiteY513" fmla="*/ 496481 h 927411"/>
                <a:gd name="connsiteX514" fmla="*/ 71828 w 951642"/>
                <a:gd name="connsiteY514" fmla="*/ 480460 h 927411"/>
                <a:gd name="connsiteX515" fmla="*/ 341157 w 951642"/>
                <a:gd name="connsiteY515" fmla="*/ 480451 h 927411"/>
                <a:gd name="connsiteX516" fmla="*/ 357187 w 951642"/>
                <a:gd name="connsiteY516" fmla="*/ 496482 h 927411"/>
                <a:gd name="connsiteX517" fmla="*/ 341157 w 951642"/>
                <a:gd name="connsiteY517" fmla="*/ 512512 h 927411"/>
                <a:gd name="connsiteX518" fmla="*/ 325126 w 951642"/>
                <a:gd name="connsiteY518" fmla="*/ 496482 h 927411"/>
                <a:gd name="connsiteX519" fmla="*/ 341157 w 951642"/>
                <a:gd name="connsiteY519" fmla="*/ 480451 h 927411"/>
                <a:gd name="connsiteX520" fmla="*/ 251375 w 951642"/>
                <a:gd name="connsiteY520" fmla="*/ 480451 h 927411"/>
                <a:gd name="connsiteX521" fmla="*/ 267405 w 951642"/>
                <a:gd name="connsiteY521" fmla="*/ 496482 h 927411"/>
                <a:gd name="connsiteX522" fmla="*/ 251375 w 951642"/>
                <a:gd name="connsiteY522" fmla="*/ 512512 h 927411"/>
                <a:gd name="connsiteX523" fmla="*/ 235344 w 951642"/>
                <a:gd name="connsiteY523" fmla="*/ 496482 h 927411"/>
                <a:gd name="connsiteX524" fmla="*/ 251375 w 951642"/>
                <a:gd name="connsiteY524" fmla="*/ 480451 h 927411"/>
                <a:gd name="connsiteX525" fmla="*/ 924706 w 951642"/>
                <a:gd name="connsiteY525" fmla="*/ 436769 h 927411"/>
                <a:gd name="connsiteX526" fmla="*/ 939518 w 951642"/>
                <a:gd name="connsiteY526" fmla="*/ 451580 h 927411"/>
                <a:gd name="connsiteX527" fmla="*/ 924706 w 951642"/>
                <a:gd name="connsiteY527" fmla="*/ 466392 h 927411"/>
                <a:gd name="connsiteX528" fmla="*/ 909895 w 951642"/>
                <a:gd name="connsiteY528" fmla="*/ 451580 h 927411"/>
                <a:gd name="connsiteX529" fmla="*/ 924706 w 951642"/>
                <a:gd name="connsiteY529" fmla="*/ 436769 h 927411"/>
                <a:gd name="connsiteX530" fmla="*/ 834923 w 951642"/>
                <a:gd name="connsiteY530" fmla="*/ 436769 h 927411"/>
                <a:gd name="connsiteX531" fmla="*/ 849735 w 951642"/>
                <a:gd name="connsiteY531" fmla="*/ 451580 h 927411"/>
                <a:gd name="connsiteX532" fmla="*/ 834923 w 951642"/>
                <a:gd name="connsiteY532" fmla="*/ 466392 h 927411"/>
                <a:gd name="connsiteX533" fmla="*/ 820112 w 951642"/>
                <a:gd name="connsiteY533" fmla="*/ 451580 h 927411"/>
                <a:gd name="connsiteX534" fmla="*/ 834923 w 951642"/>
                <a:gd name="connsiteY534" fmla="*/ 436769 h 927411"/>
                <a:gd name="connsiteX535" fmla="*/ 745150 w 951642"/>
                <a:gd name="connsiteY535" fmla="*/ 436769 h 927411"/>
                <a:gd name="connsiteX536" fmla="*/ 759962 w 951642"/>
                <a:gd name="connsiteY536" fmla="*/ 451580 h 927411"/>
                <a:gd name="connsiteX537" fmla="*/ 745150 w 951642"/>
                <a:gd name="connsiteY537" fmla="*/ 466392 h 927411"/>
                <a:gd name="connsiteX538" fmla="*/ 730339 w 951642"/>
                <a:gd name="connsiteY538" fmla="*/ 451580 h 927411"/>
                <a:gd name="connsiteX539" fmla="*/ 745150 w 951642"/>
                <a:gd name="connsiteY539" fmla="*/ 436769 h 927411"/>
                <a:gd name="connsiteX540" fmla="*/ 655377 w 951642"/>
                <a:gd name="connsiteY540" fmla="*/ 436769 h 927411"/>
                <a:gd name="connsiteX541" fmla="*/ 670189 w 951642"/>
                <a:gd name="connsiteY541" fmla="*/ 451580 h 927411"/>
                <a:gd name="connsiteX542" fmla="*/ 655377 w 951642"/>
                <a:gd name="connsiteY542" fmla="*/ 466392 h 927411"/>
                <a:gd name="connsiteX543" fmla="*/ 640566 w 951642"/>
                <a:gd name="connsiteY543" fmla="*/ 451580 h 927411"/>
                <a:gd name="connsiteX544" fmla="*/ 655377 w 951642"/>
                <a:gd name="connsiteY544" fmla="*/ 436769 h 927411"/>
                <a:gd name="connsiteX545" fmla="*/ 565594 w 951642"/>
                <a:gd name="connsiteY545" fmla="*/ 436769 h 927411"/>
                <a:gd name="connsiteX546" fmla="*/ 580406 w 951642"/>
                <a:gd name="connsiteY546" fmla="*/ 451580 h 927411"/>
                <a:gd name="connsiteX547" fmla="*/ 565594 w 951642"/>
                <a:gd name="connsiteY547" fmla="*/ 466392 h 927411"/>
                <a:gd name="connsiteX548" fmla="*/ 550783 w 951642"/>
                <a:gd name="connsiteY548" fmla="*/ 451580 h 927411"/>
                <a:gd name="connsiteX549" fmla="*/ 565594 w 951642"/>
                <a:gd name="connsiteY549" fmla="*/ 436769 h 927411"/>
                <a:gd name="connsiteX550" fmla="*/ 475821 w 951642"/>
                <a:gd name="connsiteY550" fmla="*/ 436769 h 927411"/>
                <a:gd name="connsiteX551" fmla="*/ 490633 w 951642"/>
                <a:gd name="connsiteY551" fmla="*/ 451580 h 927411"/>
                <a:gd name="connsiteX552" fmla="*/ 475821 w 951642"/>
                <a:gd name="connsiteY552" fmla="*/ 466392 h 927411"/>
                <a:gd name="connsiteX553" fmla="*/ 461010 w 951642"/>
                <a:gd name="connsiteY553" fmla="*/ 451580 h 927411"/>
                <a:gd name="connsiteX554" fmla="*/ 475821 w 951642"/>
                <a:gd name="connsiteY554" fmla="*/ 436769 h 927411"/>
                <a:gd name="connsiteX555" fmla="*/ 386038 w 951642"/>
                <a:gd name="connsiteY555" fmla="*/ 436769 h 927411"/>
                <a:gd name="connsiteX556" fmla="*/ 400850 w 951642"/>
                <a:gd name="connsiteY556" fmla="*/ 451580 h 927411"/>
                <a:gd name="connsiteX557" fmla="*/ 386038 w 951642"/>
                <a:gd name="connsiteY557" fmla="*/ 466392 h 927411"/>
                <a:gd name="connsiteX558" fmla="*/ 371227 w 951642"/>
                <a:gd name="connsiteY558" fmla="*/ 451580 h 927411"/>
                <a:gd name="connsiteX559" fmla="*/ 386038 w 951642"/>
                <a:gd name="connsiteY559" fmla="*/ 436769 h 927411"/>
                <a:gd name="connsiteX560" fmla="*/ 296265 w 951642"/>
                <a:gd name="connsiteY560" fmla="*/ 436769 h 927411"/>
                <a:gd name="connsiteX561" fmla="*/ 311077 w 951642"/>
                <a:gd name="connsiteY561" fmla="*/ 451580 h 927411"/>
                <a:gd name="connsiteX562" fmla="*/ 296265 w 951642"/>
                <a:gd name="connsiteY562" fmla="*/ 466392 h 927411"/>
                <a:gd name="connsiteX563" fmla="*/ 281454 w 951642"/>
                <a:gd name="connsiteY563" fmla="*/ 451580 h 927411"/>
                <a:gd name="connsiteX564" fmla="*/ 296265 w 951642"/>
                <a:gd name="connsiteY564" fmla="*/ 436769 h 927411"/>
                <a:gd name="connsiteX565" fmla="*/ 206492 w 951642"/>
                <a:gd name="connsiteY565" fmla="*/ 436769 h 927411"/>
                <a:gd name="connsiteX566" fmla="*/ 221304 w 951642"/>
                <a:gd name="connsiteY566" fmla="*/ 451580 h 927411"/>
                <a:gd name="connsiteX567" fmla="*/ 206492 w 951642"/>
                <a:gd name="connsiteY567" fmla="*/ 466392 h 927411"/>
                <a:gd name="connsiteX568" fmla="*/ 191681 w 951642"/>
                <a:gd name="connsiteY568" fmla="*/ 451580 h 927411"/>
                <a:gd name="connsiteX569" fmla="*/ 206492 w 951642"/>
                <a:gd name="connsiteY569" fmla="*/ 436769 h 927411"/>
                <a:gd name="connsiteX570" fmla="*/ 116709 w 951642"/>
                <a:gd name="connsiteY570" fmla="*/ 436769 h 927411"/>
                <a:gd name="connsiteX571" fmla="*/ 131521 w 951642"/>
                <a:gd name="connsiteY571" fmla="*/ 451580 h 927411"/>
                <a:gd name="connsiteX572" fmla="*/ 116709 w 951642"/>
                <a:gd name="connsiteY572" fmla="*/ 466392 h 927411"/>
                <a:gd name="connsiteX573" fmla="*/ 101898 w 951642"/>
                <a:gd name="connsiteY573" fmla="*/ 451580 h 927411"/>
                <a:gd name="connsiteX574" fmla="*/ 116709 w 951642"/>
                <a:gd name="connsiteY574" fmla="*/ 436769 h 927411"/>
                <a:gd name="connsiteX575" fmla="*/ 26936 w 951642"/>
                <a:gd name="connsiteY575" fmla="*/ 436769 h 927411"/>
                <a:gd name="connsiteX576" fmla="*/ 41748 w 951642"/>
                <a:gd name="connsiteY576" fmla="*/ 451580 h 927411"/>
                <a:gd name="connsiteX577" fmla="*/ 26936 w 951642"/>
                <a:gd name="connsiteY577" fmla="*/ 466392 h 927411"/>
                <a:gd name="connsiteX578" fmla="*/ 12125 w 951642"/>
                <a:gd name="connsiteY578" fmla="*/ 451580 h 927411"/>
                <a:gd name="connsiteX579" fmla="*/ 26936 w 951642"/>
                <a:gd name="connsiteY579" fmla="*/ 436769 h 927411"/>
                <a:gd name="connsiteX580" fmla="*/ 251374 w 951642"/>
                <a:gd name="connsiteY580" fmla="*/ 393107 h 927411"/>
                <a:gd name="connsiteX581" fmla="*/ 264966 w 951642"/>
                <a:gd name="connsiteY581" fmla="*/ 406699 h 927411"/>
                <a:gd name="connsiteX582" fmla="*/ 251374 w 951642"/>
                <a:gd name="connsiteY582" fmla="*/ 420291 h 927411"/>
                <a:gd name="connsiteX583" fmla="*/ 237782 w 951642"/>
                <a:gd name="connsiteY583" fmla="*/ 406699 h 927411"/>
                <a:gd name="connsiteX584" fmla="*/ 251374 w 951642"/>
                <a:gd name="connsiteY584" fmla="*/ 393107 h 927411"/>
                <a:gd name="connsiteX585" fmla="*/ 879815 w 951642"/>
                <a:gd name="connsiteY585" fmla="*/ 393097 h 927411"/>
                <a:gd name="connsiteX586" fmla="*/ 893416 w 951642"/>
                <a:gd name="connsiteY586" fmla="*/ 406699 h 927411"/>
                <a:gd name="connsiteX587" fmla="*/ 879815 w 951642"/>
                <a:gd name="connsiteY587" fmla="*/ 420300 h 927411"/>
                <a:gd name="connsiteX588" fmla="*/ 866213 w 951642"/>
                <a:gd name="connsiteY588" fmla="*/ 406699 h 927411"/>
                <a:gd name="connsiteX589" fmla="*/ 879815 w 951642"/>
                <a:gd name="connsiteY589" fmla="*/ 393097 h 927411"/>
                <a:gd name="connsiteX590" fmla="*/ 790042 w 951642"/>
                <a:gd name="connsiteY590" fmla="*/ 393097 h 927411"/>
                <a:gd name="connsiteX591" fmla="*/ 803643 w 951642"/>
                <a:gd name="connsiteY591" fmla="*/ 406699 h 927411"/>
                <a:gd name="connsiteX592" fmla="*/ 790042 w 951642"/>
                <a:gd name="connsiteY592" fmla="*/ 420300 h 927411"/>
                <a:gd name="connsiteX593" fmla="*/ 776440 w 951642"/>
                <a:gd name="connsiteY593" fmla="*/ 406699 h 927411"/>
                <a:gd name="connsiteX594" fmla="*/ 790042 w 951642"/>
                <a:gd name="connsiteY594" fmla="*/ 393097 h 927411"/>
                <a:gd name="connsiteX595" fmla="*/ 700259 w 951642"/>
                <a:gd name="connsiteY595" fmla="*/ 393097 h 927411"/>
                <a:gd name="connsiteX596" fmla="*/ 713860 w 951642"/>
                <a:gd name="connsiteY596" fmla="*/ 406699 h 927411"/>
                <a:gd name="connsiteX597" fmla="*/ 700259 w 951642"/>
                <a:gd name="connsiteY597" fmla="*/ 420300 h 927411"/>
                <a:gd name="connsiteX598" fmla="*/ 686657 w 951642"/>
                <a:gd name="connsiteY598" fmla="*/ 406699 h 927411"/>
                <a:gd name="connsiteX599" fmla="*/ 700259 w 951642"/>
                <a:gd name="connsiteY599" fmla="*/ 393097 h 927411"/>
                <a:gd name="connsiteX600" fmla="*/ 610486 w 951642"/>
                <a:gd name="connsiteY600" fmla="*/ 393097 h 927411"/>
                <a:gd name="connsiteX601" fmla="*/ 624087 w 951642"/>
                <a:gd name="connsiteY601" fmla="*/ 406699 h 927411"/>
                <a:gd name="connsiteX602" fmla="*/ 610486 w 951642"/>
                <a:gd name="connsiteY602" fmla="*/ 420300 h 927411"/>
                <a:gd name="connsiteX603" fmla="*/ 596884 w 951642"/>
                <a:gd name="connsiteY603" fmla="*/ 406699 h 927411"/>
                <a:gd name="connsiteX604" fmla="*/ 610486 w 951642"/>
                <a:gd name="connsiteY604" fmla="*/ 393097 h 927411"/>
                <a:gd name="connsiteX605" fmla="*/ 520703 w 951642"/>
                <a:gd name="connsiteY605" fmla="*/ 393097 h 927411"/>
                <a:gd name="connsiteX606" fmla="*/ 534304 w 951642"/>
                <a:gd name="connsiteY606" fmla="*/ 406699 h 927411"/>
                <a:gd name="connsiteX607" fmla="*/ 520703 w 951642"/>
                <a:gd name="connsiteY607" fmla="*/ 420300 h 927411"/>
                <a:gd name="connsiteX608" fmla="*/ 507101 w 951642"/>
                <a:gd name="connsiteY608" fmla="*/ 406699 h 927411"/>
                <a:gd name="connsiteX609" fmla="*/ 520703 w 951642"/>
                <a:gd name="connsiteY609" fmla="*/ 393097 h 927411"/>
                <a:gd name="connsiteX610" fmla="*/ 430930 w 951642"/>
                <a:gd name="connsiteY610" fmla="*/ 393097 h 927411"/>
                <a:gd name="connsiteX611" fmla="*/ 444531 w 951642"/>
                <a:gd name="connsiteY611" fmla="*/ 406699 h 927411"/>
                <a:gd name="connsiteX612" fmla="*/ 430930 w 951642"/>
                <a:gd name="connsiteY612" fmla="*/ 420300 h 927411"/>
                <a:gd name="connsiteX613" fmla="*/ 417328 w 951642"/>
                <a:gd name="connsiteY613" fmla="*/ 406699 h 927411"/>
                <a:gd name="connsiteX614" fmla="*/ 430930 w 951642"/>
                <a:gd name="connsiteY614" fmla="*/ 393097 h 927411"/>
                <a:gd name="connsiteX615" fmla="*/ 341157 w 951642"/>
                <a:gd name="connsiteY615" fmla="*/ 393097 h 927411"/>
                <a:gd name="connsiteX616" fmla="*/ 354758 w 951642"/>
                <a:gd name="connsiteY616" fmla="*/ 406699 h 927411"/>
                <a:gd name="connsiteX617" fmla="*/ 341157 w 951642"/>
                <a:gd name="connsiteY617" fmla="*/ 420300 h 927411"/>
                <a:gd name="connsiteX618" fmla="*/ 327555 w 951642"/>
                <a:gd name="connsiteY618" fmla="*/ 406699 h 927411"/>
                <a:gd name="connsiteX619" fmla="*/ 341157 w 951642"/>
                <a:gd name="connsiteY619" fmla="*/ 393097 h 927411"/>
                <a:gd name="connsiteX620" fmla="*/ 161601 w 951642"/>
                <a:gd name="connsiteY620" fmla="*/ 393097 h 927411"/>
                <a:gd name="connsiteX621" fmla="*/ 175202 w 951642"/>
                <a:gd name="connsiteY621" fmla="*/ 406699 h 927411"/>
                <a:gd name="connsiteX622" fmla="*/ 161601 w 951642"/>
                <a:gd name="connsiteY622" fmla="*/ 420300 h 927411"/>
                <a:gd name="connsiteX623" fmla="*/ 147999 w 951642"/>
                <a:gd name="connsiteY623" fmla="*/ 406699 h 927411"/>
                <a:gd name="connsiteX624" fmla="*/ 161601 w 951642"/>
                <a:gd name="connsiteY624" fmla="*/ 393097 h 927411"/>
                <a:gd name="connsiteX625" fmla="*/ 71828 w 951642"/>
                <a:gd name="connsiteY625" fmla="*/ 393097 h 927411"/>
                <a:gd name="connsiteX626" fmla="*/ 85429 w 951642"/>
                <a:gd name="connsiteY626" fmla="*/ 406699 h 927411"/>
                <a:gd name="connsiteX627" fmla="*/ 71828 w 951642"/>
                <a:gd name="connsiteY627" fmla="*/ 420300 h 927411"/>
                <a:gd name="connsiteX628" fmla="*/ 58226 w 951642"/>
                <a:gd name="connsiteY628" fmla="*/ 406699 h 927411"/>
                <a:gd name="connsiteX629" fmla="*/ 71828 w 951642"/>
                <a:gd name="connsiteY629" fmla="*/ 393097 h 927411"/>
                <a:gd name="connsiteX630" fmla="*/ 296266 w 951642"/>
                <a:gd name="connsiteY630" fmla="*/ 349425 h 927411"/>
                <a:gd name="connsiteX631" fmla="*/ 308648 w 951642"/>
                <a:gd name="connsiteY631" fmla="*/ 361807 h 927411"/>
                <a:gd name="connsiteX632" fmla="*/ 296266 w 951642"/>
                <a:gd name="connsiteY632" fmla="*/ 374190 h 927411"/>
                <a:gd name="connsiteX633" fmla="*/ 283883 w 951642"/>
                <a:gd name="connsiteY633" fmla="*/ 361807 h 927411"/>
                <a:gd name="connsiteX634" fmla="*/ 296266 w 951642"/>
                <a:gd name="connsiteY634" fmla="*/ 349425 h 927411"/>
                <a:gd name="connsiteX635" fmla="*/ 924697 w 951642"/>
                <a:gd name="connsiteY635" fmla="*/ 349415 h 927411"/>
                <a:gd name="connsiteX636" fmla="*/ 937089 w 951642"/>
                <a:gd name="connsiteY636" fmla="*/ 361807 h 927411"/>
                <a:gd name="connsiteX637" fmla="*/ 924697 w 951642"/>
                <a:gd name="connsiteY637" fmla="*/ 374199 h 927411"/>
                <a:gd name="connsiteX638" fmla="*/ 912305 w 951642"/>
                <a:gd name="connsiteY638" fmla="*/ 361807 h 927411"/>
                <a:gd name="connsiteX639" fmla="*/ 924697 w 951642"/>
                <a:gd name="connsiteY639" fmla="*/ 349415 h 927411"/>
                <a:gd name="connsiteX640" fmla="*/ 834923 w 951642"/>
                <a:gd name="connsiteY640" fmla="*/ 349415 h 927411"/>
                <a:gd name="connsiteX641" fmla="*/ 847315 w 951642"/>
                <a:gd name="connsiteY641" fmla="*/ 361807 h 927411"/>
                <a:gd name="connsiteX642" fmla="*/ 834923 w 951642"/>
                <a:gd name="connsiteY642" fmla="*/ 374199 h 927411"/>
                <a:gd name="connsiteX643" fmla="*/ 822531 w 951642"/>
                <a:gd name="connsiteY643" fmla="*/ 361807 h 927411"/>
                <a:gd name="connsiteX644" fmla="*/ 834923 w 951642"/>
                <a:gd name="connsiteY644" fmla="*/ 349415 h 927411"/>
                <a:gd name="connsiteX645" fmla="*/ 745150 w 951642"/>
                <a:gd name="connsiteY645" fmla="*/ 349415 h 927411"/>
                <a:gd name="connsiteX646" fmla="*/ 757542 w 951642"/>
                <a:gd name="connsiteY646" fmla="*/ 361807 h 927411"/>
                <a:gd name="connsiteX647" fmla="*/ 745150 w 951642"/>
                <a:gd name="connsiteY647" fmla="*/ 374199 h 927411"/>
                <a:gd name="connsiteX648" fmla="*/ 732758 w 951642"/>
                <a:gd name="connsiteY648" fmla="*/ 361807 h 927411"/>
                <a:gd name="connsiteX649" fmla="*/ 745150 w 951642"/>
                <a:gd name="connsiteY649" fmla="*/ 349415 h 927411"/>
                <a:gd name="connsiteX650" fmla="*/ 655368 w 951642"/>
                <a:gd name="connsiteY650" fmla="*/ 349415 h 927411"/>
                <a:gd name="connsiteX651" fmla="*/ 667760 w 951642"/>
                <a:gd name="connsiteY651" fmla="*/ 361807 h 927411"/>
                <a:gd name="connsiteX652" fmla="*/ 655368 w 951642"/>
                <a:gd name="connsiteY652" fmla="*/ 374199 h 927411"/>
                <a:gd name="connsiteX653" fmla="*/ 642976 w 951642"/>
                <a:gd name="connsiteY653" fmla="*/ 361807 h 927411"/>
                <a:gd name="connsiteX654" fmla="*/ 655368 w 951642"/>
                <a:gd name="connsiteY654" fmla="*/ 349415 h 927411"/>
                <a:gd name="connsiteX655" fmla="*/ 565594 w 951642"/>
                <a:gd name="connsiteY655" fmla="*/ 349415 h 927411"/>
                <a:gd name="connsiteX656" fmla="*/ 577986 w 951642"/>
                <a:gd name="connsiteY656" fmla="*/ 361807 h 927411"/>
                <a:gd name="connsiteX657" fmla="*/ 565594 w 951642"/>
                <a:gd name="connsiteY657" fmla="*/ 374199 h 927411"/>
                <a:gd name="connsiteX658" fmla="*/ 553202 w 951642"/>
                <a:gd name="connsiteY658" fmla="*/ 361807 h 927411"/>
                <a:gd name="connsiteX659" fmla="*/ 565594 w 951642"/>
                <a:gd name="connsiteY659" fmla="*/ 349415 h 927411"/>
                <a:gd name="connsiteX660" fmla="*/ 475821 w 951642"/>
                <a:gd name="connsiteY660" fmla="*/ 349415 h 927411"/>
                <a:gd name="connsiteX661" fmla="*/ 488213 w 951642"/>
                <a:gd name="connsiteY661" fmla="*/ 361807 h 927411"/>
                <a:gd name="connsiteX662" fmla="*/ 475821 w 951642"/>
                <a:gd name="connsiteY662" fmla="*/ 374199 h 927411"/>
                <a:gd name="connsiteX663" fmla="*/ 463429 w 951642"/>
                <a:gd name="connsiteY663" fmla="*/ 361807 h 927411"/>
                <a:gd name="connsiteX664" fmla="*/ 475821 w 951642"/>
                <a:gd name="connsiteY664" fmla="*/ 349415 h 927411"/>
                <a:gd name="connsiteX665" fmla="*/ 386039 w 951642"/>
                <a:gd name="connsiteY665" fmla="*/ 349415 h 927411"/>
                <a:gd name="connsiteX666" fmla="*/ 398431 w 951642"/>
                <a:gd name="connsiteY666" fmla="*/ 361807 h 927411"/>
                <a:gd name="connsiteX667" fmla="*/ 386039 w 951642"/>
                <a:gd name="connsiteY667" fmla="*/ 374199 h 927411"/>
                <a:gd name="connsiteX668" fmla="*/ 373647 w 951642"/>
                <a:gd name="connsiteY668" fmla="*/ 361807 h 927411"/>
                <a:gd name="connsiteX669" fmla="*/ 386039 w 951642"/>
                <a:gd name="connsiteY669" fmla="*/ 349415 h 927411"/>
                <a:gd name="connsiteX670" fmla="*/ 206492 w 951642"/>
                <a:gd name="connsiteY670" fmla="*/ 349415 h 927411"/>
                <a:gd name="connsiteX671" fmla="*/ 218884 w 951642"/>
                <a:gd name="connsiteY671" fmla="*/ 361807 h 927411"/>
                <a:gd name="connsiteX672" fmla="*/ 206492 w 951642"/>
                <a:gd name="connsiteY672" fmla="*/ 374199 h 927411"/>
                <a:gd name="connsiteX673" fmla="*/ 194100 w 951642"/>
                <a:gd name="connsiteY673" fmla="*/ 361807 h 927411"/>
                <a:gd name="connsiteX674" fmla="*/ 206492 w 951642"/>
                <a:gd name="connsiteY674" fmla="*/ 349415 h 927411"/>
                <a:gd name="connsiteX675" fmla="*/ 116710 w 951642"/>
                <a:gd name="connsiteY675" fmla="*/ 349415 h 927411"/>
                <a:gd name="connsiteX676" fmla="*/ 129102 w 951642"/>
                <a:gd name="connsiteY676" fmla="*/ 361807 h 927411"/>
                <a:gd name="connsiteX677" fmla="*/ 116710 w 951642"/>
                <a:gd name="connsiteY677" fmla="*/ 374199 h 927411"/>
                <a:gd name="connsiteX678" fmla="*/ 104318 w 951642"/>
                <a:gd name="connsiteY678" fmla="*/ 361807 h 927411"/>
                <a:gd name="connsiteX679" fmla="*/ 116710 w 951642"/>
                <a:gd name="connsiteY679" fmla="*/ 349415 h 927411"/>
                <a:gd name="connsiteX680" fmla="*/ 26937 w 951642"/>
                <a:gd name="connsiteY680" fmla="*/ 349415 h 927411"/>
                <a:gd name="connsiteX681" fmla="*/ 39329 w 951642"/>
                <a:gd name="connsiteY681" fmla="*/ 361807 h 927411"/>
                <a:gd name="connsiteX682" fmla="*/ 26937 w 951642"/>
                <a:gd name="connsiteY682" fmla="*/ 374199 h 927411"/>
                <a:gd name="connsiteX683" fmla="*/ 14545 w 951642"/>
                <a:gd name="connsiteY683" fmla="*/ 361807 h 927411"/>
                <a:gd name="connsiteX684" fmla="*/ 26937 w 951642"/>
                <a:gd name="connsiteY684" fmla="*/ 349415 h 927411"/>
                <a:gd name="connsiteX685" fmla="*/ 520703 w 951642"/>
                <a:gd name="connsiteY685" fmla="*/ 305743 h 927411"/>
                <a:gd name="connsiteX686" fmla="*/ 531876 w 951642"/>
                <a:gd name="connsiteY686" fmla="*/ 316916 h 927411"/>
                <a:gd name="connsiteX687" fmla="*/ 520703 w 951642"/>
                <a:gd name="connsiteY687" fmla="*/ 328089 h 927411"/>
                <a:gd name="connsiteX688" fmla="*/ 509530 w 951642"/>
                <a:gd name="connsiteY688" fmla="*/ 316916 h 927411"/>
                <a:gd name="connsiteX689" fmla="*/ 520703 w 951642"/>
                <a:gd name="connsiteY689" fmla="*/ 305743 h 927411"/>
                <a:gd name="connsiteX690" fmla="*/ 430930 w 951642"/>
                <a:gd name="connsiteY690" fmla="*/ 305743 h 927411"/>
                <a:gd name="connsiteX691" fmla="*/ 442103 w 951642"/>
                <a:gd name="connsiteY691" fmla="*/ 316916 h 927411"/>
                <a:gd name="connsiteX692" fmla="*/ 430930 w 951642"/>
                <a:gd name="connsiteY692" fmla="*/ 328089 h 927411"/>
                <a:gd name="connsiteX693" fmla="*/ 419757 w 951642"/>
                <a:gd name="connsiteY693" fmla="*/ 316916 h 927411"/>
                <a:gd name="connsiteX694" fmla="*/ 430930 w 951642"/>
                <a:gd name="connsiteY694" fmla="*/ 305743 h 927411"/>
                <a:gd name="connsiteX695" fmla="*/ 71828 w 951642"/>
                <a:gd name="connsiteY695" fmla="*/ 305743 h 927411"/>
                <a:gd name="connsiteX696" fmla="*/ 83001 w 951642"/>
                <a:gd name="connsiteY696" fmla="*/ 316916 h 927411"/>
                <a:gd name="connsiteX697" fmla="*/ 71828 w 951642"/>
                <a:gd name="connsiteY697" fmla="*/ 328089 h 927411"/>
                <a:gd name="connsiteX698" fmla="*/ 60655 w 951642"/>
                <a:gd name="connsiteY698" fmla="*/ 316916 h 927411"/>
                <a:gd name="connsiteX699" fmla="*/ 71828 w 951642"/>
                <a:gd name="connsiteY699" fmla="*/ 305743 h 927411"/>
                <a:gd name="connsiteX700" fmla="*/ 879814 w 951642"/>
                <a:gd name="connsiteY700" fmla="*/ 305734 h 927411"/>
                <a:gd name="connsiteX701" fmla="*/ 890997 w 951642"/>
                <a:gd name="connsiteY701" fmla="*/ 316916 h 927411"/>
                <a:gd name="connsiteX702" fmla="*/ 879814 w 951642"/>
                <a:gd name="connsiteY702" fmla="*/ 328099 h 927411"/>
                <a:gd name="connsiteX703" fmla="*/ 868632 w 951642"/>
                <a:gd name="connsiteY703" fmla="*/ 316916 h 927411"/>
                <a:gd name="connsiteX704" fmla="*/ 879814 w 951642"/>
                <a:gd name="connsiteY704" fmla="*/ 305734 h 927411"/>
                <a:gd name="connsiteX705" fmla="*/ 790041 w 951642"/>
                <a:gd name="connsiteY705" fmla="*/ 305734 h 927411"/>
                <a:gd name="connsiteX706" fmla="*/ 801224 w 951642"/>
                <a:gd name="connsiteY706" fmla="*/ 316916 h 927411"/>
                <a:gd name="connsiteX707" fmla="*/ 790041 w 951642"/>
                <a:gd name="connsiteY707" fmla="*/ 328099 h 927411"/>
                <a:gd name="connsiteX708" fmla="*/ 778859 w 951642"/>
                <a:gd name="connsiteY708" fmla="*/ 316916 h 927411"/>
                <a:gd name="connsiteX709" fmla="*/ 790041 w 951642"/>
                <a:gd name="connsiteY709" fmla="*/ 305734 h 927411"/>
                <a:gd name="connsiteX710" fmla="*/ 700259 w 951642"/>
                <a:gd name="connsiteY710" fmla="*/ 305734 h 927411"/>
                <a:gd name="connsiteX711" fmla="*/ 711442 w 951642"/>
                <a:gd name="connsiteY711" fmla="*/ 316916 h 927411"/>
                <a:gd name="connsiteX712" fmla="*/ 700259 w 951642"/>
                <a:gd name="connsiteY712" fmla="*/ 328099 h 927411"/>
                <a:gd name="connsiteX713" fmla="*/ 689077 w 951642"/>
                <a:gd name="connsiteY713" fmla="*/ 316916 h 927411"/>
                <a:gd name="connsiteX714" fmla="*/ 700259 w 951642"/>
                <a:gd name="connsiteY714" fmla="*/ 305734 h 927411"/>
                <a:gd name="connsiteX715" fmla="*/ 610485 w 951642"/>
                <a:gd name="connsiteY715" fmla="*/ 305734 h 927411"/>
                <a:gd name="connsiteX716" fmla="*/ 621668 w 951642"/>
                <a:gd name="connsiteY716" fmla="*/ 316916 h 927411"/>
                <a:gd name="connsiteX717" fmla="*/ 610485 w 951642"/>
                <a:gd name="connsiteY717" fmla="*/ 328099 h 927411"/>
                <a:gd name="connsiteX718" fmla="*/ 599303 w 951642"/>
                <a:gd name="connsiteY718" fmla="*/ 316916 h 927411"/>
                <a:gd name="connsiteX719" fmla="*/ 610485 w 951642"/>
                <a:gd name="connsiteY719" fmla="*/ 305734 h 927411"/>
                <a:gd name="connsiteX720" fmla="*/ 341157 w 951642"/>
                <a:gd name="connsiteY720" fmla="*/ 305734 h 927411"/>
                <a:gd name="connsiteX721" fmla="*/ 352340 w 951642"/>
                <a:gd name="connsiteY721" fmla="*/ 316916 h 927411"/>
                <a:gd name="connsiteX722" fmla="*/ 341157 w 951642"/>
                <a:gd name="connsiteY722" fmla="*/ 328099 h 927411"/>
                <a:gd name="connsiteX723" fmla="*/ 329975 w 951642"/>
                <a:gd name="connsiteY723" fmla="*/ 316916 h 927411"/>
                <a:gd name="connsiteX724" fmla="*/ 341157 w 951642"/>
                <a:gd name="connsiteY724" fmla="*/ 305734 h 927411"/>
                <a:gd name="connsiteX725" fmla="*/ 251374 w 951642"/>
                <a:gd name="connsiteY725" fmla="*/ 305734 h 927411"/>
                <a:gd name="connsiteX726" fmla="*/ 262557 w 951642"/>
                <a:gd name="connsiteY726" fmla="*/ 316916 h 927411"/>
                <a:gd name="connsiteX727" fmla="*/ 251374 w 951642"/>
                <a:gd name="connsiteY727" fmla="*/ 328099 h 927411"/>
                <a:gd name="connsiteX728" fmla="*/ 240192 w 951642"/>
                <a:gd name="connsiteY728" fmla="*/ 316916 h 927411"/>
                <a:gd name="connsiteX729" fmla="*/ 251374 w 951642"/>
                <a:gd name="connsiteY729" fmla="*/ 305734 h 927411"/>
                <a:gd name="connsiteX730" fmla="*/ 161601 w 951642"/>
                <a:gd name="connsiteY730" fmla="*/ 305734 h 927411"/>
                <a:gd name="connsiteX731" fmla="*/ 172784 w 951642"/>
                <a:gd name="connsiteY731" fmla="*/ 316916 h 927411"/>
                <a:gd name="connsiteX732" fmla="*/ 161601 w 951642"/>
                <a:gd name="connsiteY732" fmla="*/ 328099 h 927411"/>
                <a:gd name="connsiteX733" fmla="*/ 150419 w 951642"/>
                <a:gd name="connsiteY733" fmla="*/ 316916 h 927411"/>
                <a:gd name="connsiteX734" fmla="*/ 161601 w 951642"/>
                <a:gd name="connsiteY734" fmla="*/ 305734 h 927411"/>
                <a:gd name="connsiteX735" fmla="*/ 924696 w 951642"/>
                <a:gd name="connsiteY735" fmla="*/ 262071 h 927411"/>
                <a:gd name="connsiteX736" fmla="*/ 934659 w 951642"/>
                <a:gd name="connsiteY736" fmla="*/ 272034 h 927411"/>
                <a:gd name="connsiteX737" fmla="*/ 924696 w 951642"/>
                <a:gd name="connsiteY737" fmla="*/ 281997 h 927411"/>
                <a:gd name="connsiteX738" fmla="*/ 914733 w 951642"/>
                <a:gd name="connsiteY738" fmla="*/ 272034 h 927411"/>
                <a:gd name="connsiteX739" fmla="*/ 924696 w 951642"/>
                <a:gd name="connsiteY739" fmla="*/ 262071 h 927411"/>
                <a:gd name="connsiteX740" fmla="*/ 834923 w 951642"/>
                <a:gd name="connsiteY740" fmla="*/ 262071 h 927411"/>
                <a:gd name="connsiteX741" fmla="*/ 844886 w 951642"/>
                <a:gd name="connsiteY741" fmla="*/ 272034 h 927411"/>
                <a:gd name="connsiteX742" fmla="*/ 834923 w 951642"/>
                <a:gd name="connsiteY742" fmla="*/ 281997 h 927411"/>
                <a:gd name="connsiteX743" fmla="*/ 824960 w 951642"/>
                <a:gd name="connsiteY743" fmla="*/ 272034 h 927411"/>
                <a:gd name="connsiteX744" fmla="*/ 834923 w 951642"/>
                <a:gd name="connsiteY744" fmla="*/ 262071 h 927411"/>
                <a:gd name="connsiteX745" fmla="*/ 745150 w 951642"/>
                <a:gd name="connsiteY745" fmla="*/ 262071 h 927411"/>
                <a:gd name="connsiteX746" fmla="*/ 755113 w 951642"/>
                <a:gd name="connsiteY746" fmla="*/ 272034 h 927411"/>
                <a:gd name="connsiteX747" fmla="*/ 745150 w 951642"/>
                <a:gd name="connsiteY747" fmla="*/ 281997 h 927411"/>
                <a:gd name="connsiteX748" fmla="*/ 735187 w 951642"/>
                <a:gd name="connsiteY748" fmla="*/ 272034 h 927411"/>
                <a:gd name="connsiteX749" fmla="*/ 745150 w 951642"/>
                <a:gd name="connsiteY749" fmla="*/ 262071 h 927411"/>
                <a:gd name="connsiteX750" fmla="*/ 655367 w 951642"/>
                <a:gd name="connsiteY750" fmla="*/ 262071 h 927411"/>
                <a:gd name="connsiteX751" fmla="*/ 665330 w 951642"/>
                <a:gd name="connsiteY751" fmla="*/ 272034 h 927411"/>
                <a:gd name="connsiteX752" fmla="*/ 655367 w 951642"/>
                <a:gd name="connsiteY752" fmla="*/ 281997 h 927411"/>
                <a:gd name="connsiteX753" fmla="*/ 645404 w 951642"/>
                <a:gd name="connsiteY753" fmla="*/ 272034 h 927411"/>
                <a:gd name="connsiteX754" fmla="*/ 655367 w 951642"/>
                <a:gd name="connsiteY754" fmla="*/ 262071 h 927411"/>
                <a:gd name="connsiteX755" fmla="*/ 565594 w 951642"/>
                <a:gd name="connsiteY755" fmla="*/ 262071 h 927411"/>
                <a:gd name="connsiteX756" fmla="*/ 575557 w 951642"/>
                <a:gd name="connsiteY756" fmla="*/ 272034 h 927411"/>
                <a:gd name="connsiteX757" fmla="*/ 565594 w 951642"/>
                <a:gd name="connsiteY757" fmla="*/ 281997 h 927411"/>
                <a:gd name="connsiteX758" fmla="*/ 555631 w 951642"/>
                <a:gd name="connsiteY758" fmla="*/ 272034 h 927411"/>
                <a:gd name="connsiteX759" fmla="*/ 565594 w 951642"/>
                <a:gd name="connsiteY759" fmla="*/ 262071 h 927411"/>
                <a:gd name="connsiteX760" fmla="*/ 475821 w 951642"/>
                <a:gd name="connsiteY760" fmla="*/ 262071 h 927411"/>
                <a:gd name="connsiteX761" fmla="*/ 485784 w 951642"/>
                <a:gd name="connsiteY761" fmla="*/ 272034 h 927411"/>
                <a:gd name="connsiteX762" fmla="*/ 475821 w 951642"/>
                <a:gd name="connsiteY762" fmla="*/ 281997 h 927411"/>
                <a:gd name="connsiteX763" fmla="*/ 465858 w 951642"/>
                <a:gd name="connsiteY763" fmla="*/ 272034 h 927411"/>
                <a:gd name="connsiteX764" fmla="*/ 475821 w 951642"/>
                <a:gd name="connsiteY764" fmla="*/ 262071 h 927411"/>
                <a:gd name="connsiteX765" fmla="*/ 386048 w 951642"/>
                <a:gd name="connsiteY765" fmla="*/ 262071 h 927411"/>
                <a:gd name="connsiteX766" fmla="*/ 396011 w 951642"/>
                <a:gd name="connsiteY766" fmla="*/ 272034 h 927411"/>
                <a:gd name="connsiteX767" fmla="*/ 386048 w 951642"/>
                <a:gd name="connsiteY767" fmla="*/ 281997 h 927411"/>
                <a:gd name="connsiteX768" fmla="*/ 376085 w 951642"/>
                <a:gd name="connsiteY768" fmla="*/ 272034 h 927411"/>
                <a:gd name="connsiteX769" fmla="*/ 386048 w 951642"/>
                <a:gd name="connsiteY769" fmla="*/ 262071 h 927411"/>
                <a:gd name="connsiteX770" fmla="*/ 206483 w 951642"/>
                <a:gd name="connsiteY770" fmla="*/ 262071 h 927411"/>
                <a:gd name="connsiteX771" fmla="*/ 216446 w 951642"/>
                <a:gd name="connsiteY771" fmla="*/ 272034 h 927411"/>
                <a:gd name="connsiteX772" fmla="*/ 206483 w 951642"/>
                <a:gd name="connsiteY772" fmla="*/ 281997 h 927411"/>
                <a:gd name="connsiteX773" fmla="*/ 196520 w 951642"/>
                <a:gd name="connsiteY773" fmla="*/ 272034 h 927411"/>
                <a:gd name="connsiteX774" fmla="*/ 206483 w 951642"/>
                <a:gd name="connsiteY774" fmla="*/ 262071 h 927411"/>
                <a:gd name="connsiteX775" fmla="*/ 116710 w 951642"/>
                <a:gd name="connsiteY775" fmla="*/ 262071 h 927411"/>
                <a:gd name="connsiteX776" fmla="*/ 126673 w 951642"/>
                <a:gd name="connsiteY776" fmla="*/ 272034 h 927411"/>
                <a:gd name="connsiteX777" fmla="*/ 116710 w 951642"/>
                <a:gd name="connsiteY777" fmla="*/ 281997 h 927411"/>
                <a:gd name="connsiteX778" fmla="*/ 106747 w 951642"/>
                <a:gd name="connsiteY778" fmla="*/ 272034 h 927411"/>
                <a:gd name="connsiteX779" fmla="*/ 116710 w 951642"/>
                <a:gd name="connsiteY779" fmla="*/ 262071 h 927411"/>
                <a:gd name="connsiteX780" fmla="*/ 26937 w 951642"/>
                <a:gd name="connsiteY780" fmla="*/ 262071 h 927411"/>
                <a:gd name="connsiteX781" fmla="*/ 36900 w 951642"/>
                <a:gd name="connsiteY781" fmla="*/ 272034 h 927411"/>
                <a:gd name="connsiteX782" fmla="*/ 26937 w 951642"/>
                <a:gd name="connsiteY782" fmla="*/ 281997 h 927411"/>
                <a:gd name="connsiteX783" fmla="*/ 16974 w 951642"/>
                <a:gd name="connsiteY783" fmla="*/ 272034 h 927411"/>
                <a:gd name="connsiteX784" fmla="*/ 26937 w 951642"/>
                <a:gd name="connsiteY784" fmla="*/ 262071 h 927411"/>
                <a:gd name="connsiteX785" fmla="*/ 296266 w 951642"/>
                <a:gd name="connsiteY785" fmla="*/ 262062 h 927411"/>
                <a:gd name="connsiteX786" fmla="*/ 306238 w 951642"/>
                <a:gd name="connsiteY786" fmla="*/ 272035 h 927411"/>
                <a:gd name="connsiteX787" fmla="*/ 296266 w 951642"/>
                <a:gd name="connsiteY787" fmla="*/ 282007 h 927411"/>
                <a:gd name="connsiteX788" fmla="*/ 286293 w 951642"/>
                <a:gd name="connsiteY788" fmla="*/ 272035 h 927411"/>
                <a:gd name="connsiteX789" fmla="*/ 296266 w 951642"/>
                <a:gd name="connsiteY789" fmla="*/ 262062 h 927411"/>
                <a:gd name="connsiteX790" fmla="*/ 879815 w 951642"/>
                <a:gd name="connsiteY790" fmla="*/ 218390 h 927411"/>
                <a:gd name="connsiteX791" fmla="*/ 888568 w 951642"/>
                <a:gd name="connsiteY791" fmla="*/ 227143 h 927411"/>
                <a:gd name="connsiteX792" fmla="*/ 879815 w 951642"/>
                <a:gd name="connsiteY792" fmla="*/ 235897 h 927411"/>
                <a:gd name="connsiteX793" fmla="*/ 871061 w 951642"/>
                <a:gd name="connsiteY793" fmla="*/ 227143 h 927411"/>
                <a:gd name="connsiteX794" fmla="*/ 879815 w 951642"/>
                <a:gd name="connsiteY794" fmla="*/ 218390 h 927411"/>
                <a:gd name="connsiteX795" fmla="*/ 790032 w 951642"/>
                <a:gd name="connsiteY795" fmla="*/ 218390 h 927411"/>
                <a:gd name="connsiteX796" fmla="*/ 798786 w 951642"/>
                <a:gd name="connsiteY796" fmla="*/ 227143 h 927411"/>
                <a:gd name="connsiteX797" fmla="*/ 790032 w 951642"/>
                <a:gd name="connsiteY797" fmla="*/ 235897 h 927411"/>
                <a:gd name="connsiteX798" fmla="*/ 781279 w 951642"/>
                <a:gd name="connsiteY798" fmla="*/ 227143 h 927411"/>
                <a:gd name="connsiteX799" fmla="*/ 790032 w 951642"/>
                <a:gd name="connsiteY799" fmla="*/ 218390 h 927411"/>
                <a:gd name="connsiteX800" fmla="*/ 700258 w 951642"/>
                <a:gd name="connsiteY800" fmla="*/ 218390 h 927411"/>
                <a:gd name="connsiteX801" fmla="*/ 709012 w 951642"/>
                <a:gd name="connsiteY801" fmla="*/ 227143 h 927411"/>
                <a:gd name="connsiteX802" fmla="*/ 700258 w 951642"/>
                <a:gd name="connsiteY802" fmla="*/ 235897 h 927411"/>
                <a:gd name="connsiteX803" fmla="*/ 691505 w 951642"/>
                <a:gd name="connsiteY803" fmla="*/ 227143 h 927411"/>
                <a:gd name="connsiteX804" fmla="*/ 700258 w 951642"/>
                <a:gd name="connsiteY804" fmla="*/ 218390 h 927411"/>
                <a:gd name="connsiteX805" fmla="*/ 610485 w 951642"/>
                <a:gd name="connsiteY805" fmla="*/ 218390 h 927411"/>
                <a:gd name="connsiteX806" fmla="*/ 619239 w 951642"/>
                <a:gd name="connsiteY806" fmla="*/ 227143 h 927411"/>
                <a:gd name="connsiteX807" fmla="*/ 610485 w 951642"/>
                <a:gd name="connsiteY807" fmla="*/ 235897 h 927411"/>
                <a:gd name="connsiteX808" fmla="*/ 601732 w 951642"/>
                <a:gd name="connsiteY808" fmla="*/ 227143 h 927411"/>
                <a:gd name="connsiteX809" fmla="*/ 610485 w 951642"/>
                <a:gd name="connsiteY809" fmla="*/ 218390 h 927411"/>
                <a:gd name="connsiteX810" fmla="*/ 520713 w 951642"/>
                <a:gd name="connsiteY810" fmla="*/ 218390 h 927411"/>
                <a:gd name="connsiteX811" fmla="*/ 529466 w 951642"/>
                <a:gd name="connsiteY811" fmla="*/ 227143 h 927411"/>
                <a:gd name="connsiteX812" fmla="*/ 520713 w 951642"/>
                <a:gd name="connsiteY812" fmla="*/ 235897 h 927411"/>
                <a:gd name="connsiteX813" fmla="*/ 511959 w 951642"/>
                <a:gd name="connsiteY813" fmla="*/ 227143 h 927411"/>
                <a:gd name="connsiteX814" fmla="*/ 520713 w 951642"/>
                <a:gd name="connsiteY814" fmla="*/ 218390 h 927411"/>
                <a:gd name="connsiteX815" fmla="*/ 430930 w 951642"/>
                <a:gd name="connsiteY815" fmla="*/ 218390 h 927411"/>
                <a:gd name="connsiteX816" fmla="*/ 439684 w 951642"/>
                <a:gd name="connsiteY816" fmla="*/ 227143 h 927411"/>
                <a:gd name="connsiteX817" fmla="*/ 430930 w 951642"/>
                <a:gd name="connsiteY817" fmla="*/ 235897 h 927411"/>
                <a:gd name="connsiteX818" fmla="*/ 422177 w 951642"/>
                <a:gd name="connsiteY818" fmla="*/ 227143 h 927411"/>
                <a:gd name="connsiteX819" fmla="*/ 430930 w 951642"/>
                <a:gd name="connsiteY819" fmla="*/ 218390 h 927411"/>
                <a:gd name="connsiteX820" fmla="*/ 341156 w 951642"/>
                <a:gd name="connsiteY820" fmla="*/ 218390 h 927411"/>
                <a:gd name="connsiteX821" fmla="*/ 349910 w 951642"/>
                <a:gd name="connsiteY821" fmla="*/ 227143 h 927411"/>
                <a:gd name="connsiteX822" fmla="*/ 341156 w 951642"/>
                <a:gd name="connsiteY822" fmla="*/ 235897 h 927411"/>
                <a:gd name="connsiteX823" fmla="*/ 332403 w 951642"/>
                <a:gd name="connsiteY823" fmla="*/ 227143 h 927411"/>
                <a:gd name="connsiteX824" fmla="*/ 341156 w 951642"/>
                <a:gd name="connsiteY824" fmla="*/ 218390 h 927411"/>
                <a:gd name="connsiteX825" fmla="*/ 251374 w 951642"/>
                <a:gd name="connsiteY825" fmla="*/ 218390 h 927411"/>
                <a:gd name="connsiteX826" fmla="*/ 260128 w 951642"/>
                <a:gd name="connsiteY826" fmla="*/ 227143 h 927411"/>
                <a:gd name="connsiteX827" fmla="*/ 251374 w 951642"/>
                <a:gd name="connsiteY827" fmla="*/ 235897 h 927411"/>
                <a:gd name="connsiteX828" fmla="*/ 242621 w 951642"/>
                <a:gd name="connsiteY828" fmla="*/ 227143 h 927411"/>
                <a:gd name="connsiteX829" fmla="*/ 251374 w 951642"/>
                <a:gd name="connsiteY829" fmla="*/ 218390 h 927411"/>
                <a:gd name="connsiteX830" fmla="*/ 161601 w 951642"/>
                <a:gd name="connsiteY830" fmla="*/ 218390 h 927411"/>
                <a:gd name="connsiteX831" fmla="*/ 170355 w 951642"/>
                <a:gd name="connsiteY831" fmla="*/ 227143 h 927411"/>
                <a:gd name="connsiteX832" fmla="*/ 161601 w 951642"/>
                <a:gd name="connsiteY832" fmla="*/ 235897 h 927411"/>
                <a:gd name="connsiteX833" fmla="*/ 152848 w 951642"/>
                <a:gd name="connsiteY833" fmla="*/ 227143 h 927411"/>
                <a:gd name="connsiteX834" fmla="*/ 161601 w 951642"/>
                <a:gd name="connsiteY834" fmla="*/ 218390 h 927411"/>
                <a:gd name="connsiteX835" fmla="*/ 71828 w 951642"/>
                <a:gd name="connsiteY835" fmla="*/ 218390 h 927411"/>
                <a:gd name="connsiteX836" fmla="*/ 80582 w 951642"/>
                <a:gd name="connsiteY836" fmla="*/ 227143 h 927411"/>
                <a:gd name="connsiteX837" fmla="*/ 71828 w 951642"/>
                <a:gd name="connsiteY837" fmla="*/ 235897 h 927411"/>
                <a:gd name="connsiteX838" fmla="*/ 63075 w 951642"/>
                <a:gd name="connsiteY838" fmla="*/ 227143 h 927411"/>
                <a:gd name="connsiteX839" fmla="*/ 71828 w 951642"/>
                <a:gd name="connsiteY839" fmla="*/ 218390 h 927411"/>
                <a:gd name="connsiteX840" fmla="*/ 924706 w 951642"/>
                <a:gd name="connsiteY840" fmla="*/ 174717 h 927411"/>
                <a:gd name="connsiteX841" fmla="*/ 932250 w 951642"/>
                <a:gd name="connsiteY841" fmla="*/ 182261 h 927411"/>
                <a:gd name="connsiteX842" fmla="*/ 924706 w 951642"/>
                <a:gd name="connsiteY842" fmla="*/ 189805 h 927411"/>
                <a:gd name="connsiteX843" fmla="*/ 917162 w 951642"/>
                <a:gd name="connsiteY843" fmla="*/ 182261 h 927411"/>
                <a:gd name="connsiteX844" fmla="*/ 924706 w 951642"/>
                <a:gd name="connsiteY844" fmla="*/ 174717 h 927411"/>
                <a:gd name="connsiteX845" fmla="*/ 834924 w 951642"/>
                <a:gd name="connsiteY845" fmla="*/ 174717 h 927411"/>
                <a:gd name="connsiteX846" fmla="*/ 842468 w 951642"/>
                <a:gd name="connsiteY846" fmla="*/ 182261 h 927411"/>
                <a:gd name="connsiteX847" fmla="*/ 834924 w 951642"/>
                <a:gd name="connsiteY847" fmla="*/ 189805 h 927411"/>
                <a:gd name="connsiteX848" fmla="*/ 827380 w 951642"/>
                <a:gd name="connsiteY848" fmla="*/ 182261 h 927411"/>
                <a:gd name="connsiteX849" fmla="*/ 834924 w 951642"/>
                <a:gd name="connsiteY849" fmla="*/ 174717 h 927411"/>
                <a:gd name="connsiteX850" fmla="*/ 745141 w 951642"/>
                <a:gd name="connsiteY850" fmla="*/ 174717 h 927411"/>
                <a:gd name="connsiteX851" fmla="*/ 752685 w 951642"/>
                <a:gd name="connsiteY851" fmla="*/ 182261 h 927411"/>
                <a:gd name="connsiteX852" fmla="*/ 745141 w 951642"/>
                <a:gd name="connsiteY852" fmla="*/ 189805 h 927411"/>
                <a:gd name="connsiteX853" fmla="*/ 737597 w 951642"/>
                <a:gd name="connsiteY853" fmla="*/ 182261 h 927411"/>
                <a:gd name="connsiteX854" fmla="*/ 745141 w 951642"/>
                <a:gd name="connsiteY854" fmla="*/ 174717 h 927411"/>
                <a:gd name="connsiteX855" fmla="*/ 655368 w 951642"/>
                <a:gd name="connsiteY855" fmla="*/ 174717 h 927411"/>
                <a:gd name="connsiteX856" fmla="*/ 662912 w 951642"/>
                <a:gd name="connsiteY856" fmla="*/ 182261 h 927411"/>
                <a:gd name="connsiteX857" fmla="*/ 655368 w 951642"/>
                <a:gd name="connsiteY857" fmla="*/ 189805 h 927411"/>
                <a:gd name="connsiteX858" fmla="*/ 647824 w 951642"/>
                <a:gd name="connsiteY858" fmla="*/ 182261 h 927411"/>
                <a:gd name="connsiteX859" fmla="*/ 655368 w 951642"/>
                <a:gd name="connsiteY859" fmla="*/ 174717 h 927411"/>
                <a:gd name="connsiteX860" fmla="*/ 565595 w 951642"/>
                <a:gd name="connsiteY860" fmla="*/ 174717 h 927411"/>
                <a:gd name="connsiteX861" fmla="*/ 573139 w 951642"/>
                <a:gd name="connsiteY861" fmla="*/ 182261 h 927411"/>
                <a:gd name="connsiteX862" fmla="*/ 565595 w 951642"/>
                <a:gd name="connsiteY862" fmla="*/ 189805 h 927411"/>
                <a:gd name="connsiteX863" fmla="*/ 558051 w 951642"/>
                <a:gd name="connsiteY863" fmla="*/ 182261 h 927411"/>
                <a:gd name="connsiteX864" fmla="*/ 565595 w 951642"/>
                <a:gd name="connsiteY864" fmla="*/ 174717 h 927411"/>
                <a:gd name="connsiteX865" fmla="*/ 475822 w 951642"/>
                <a:gd name="connsiteY865" fmla="*/ 174717 h 927411"/>
                <a:gd name="connsiteX866" fmla="*/ 483366 w 951642"/>
                <a:gd name="connsiteY866" fmla="*/ 182261 h 927411"/>
                <a:gd name="connsiteX867" fmla="*/ 475822 w 951642"/>
                <a:gd name="connsiteY867" fmla="*/ 189805 h 927411"/>
                <a:gd name="connsiteX868" fmla="*/ 468278 w 951642"/>
                <a:gd name="connsiteY868" fmla="*/ 182261 h 927411"/>
                <a:gd name="connsiteX869" fmla="*/ 475822 w 951642"/>
                <a:gd name="connsiteY869" fmla="*/ 174717 h 927411"/>
                <a:gd name="connsiteX870" fmla="*/ 386039 w 951642"/>
                <a:gd name="connsiteY870" fmla="*/ 174717 h 927411"/>
                <a:gd name="connsiteX871" fmla="*/ 393583 w 951642"/>
                <a:gd name="connsiteY871" fmla="*/ 182261 h 927411"/>
                <a:gd name="connsiteX872" fmla="*/ 386039 w 951642"/>
                <a:gd name="connsiteY872" fmla="*/ 189805 h 927411"/>
                <a:gd name="connsiteX873" fmla="*/ 378495 w 951642"/>
                <a:gd name="connsiteY873" fmla="*/ 182261 h 927411"/>
                <a:gd name="connsiteX874" fmla="*/ 386039 w 951642"/>
                <a:gd name="connsiteY874" fmla="*/ 174717 h 927411"/>
                <a:gd name="connsiteX875" fmla="*/ 296266 w 951642"/>
                <a:gd name="connsiteY875" fmla="*/ 174717 h 927411"/>
                <a:gd name="connsiteX876" fmla="*/ 303810 w 951642"/>
                <a:gd name="connsiteY876" fmla="*/ 182261 h 927411"/>
                <a:gd name="connsiteX877" fmla="*/ 296266 w 951642"/>
                <a:gd name="connsiteY877" fmla="*/ 189805 h 927411"/>
                <a:gd name="connsiteX878" fmla="*/ 288722 w 951642"/>
                <a:gd name="connsiteY878" fmla="*/ 182261 h 927411"/>
                <a:gd name="connsiteX879" fmla="*/ 296266 w 951642"/>
                <a:gd name="connsiteY879" fmla="*/ 174717 h 927411"/>
                <a:gd name="connsiteX880" fmla="*/ 206493 w 951642"/>
                <a:gd name="connsiteY880" fmla="*/ 174717 h 927411"/>
                <a:gd name="connsiteX881" fmla="*/ 214037 w 951642"/>
                <a:gd name="connsiteY881" fmla="*/ 182261 h 927411"/>
                <a:gd name="connsiteX882" fmla="*/ 206493 w 951642"/>
                <a:gd name="connsiteY882" fmla="*/ 189805 h 927411"/>
                <a:gd name="connsiteX883" fmla="*/ 198949 w 951642"/>
                <a:gd name="connsiteY883" fmla="*/ 182261 h 927411"/>
                <a:gd name="connsiteX884" fmla="*/ 206493 w 951642"/>
                <a:gd name="connsiteY884" fmla="*/ 174717 h 927411"/>
                <a:gd name="connsiteX885" fmla="*/ 116710 w 951642"/>
                <a:gd name="connsiteY885" fmla="*/ 174717 h 927411"/>
                <a:gd name="connsiteX886" fmla="*/ 124254 w 951642"/>
                <a:gd name="connsiteY886" fmla="*/ 182261 h 927411"/>
                <a:gd name="connsiteX887" fmla="*/ 116710 w 951642"/>
                <a:gd name="connsiteY887" fmla="*/ 189805 h 927411"/>
                <a:gd name="connsiteX888" fmla="*/ 109166 w 951642"/>
                <a:gd name="connsiteY888" fmla="*/ 182261 h 927411"/>
                <a:gd name="connsiteX889" fmla="*/ 116710 w 951642"/>
                <a:gd name="connsiteY889" fmla="*/ 174717 h 927411"/>
                <a:gd name="connsiteX890" fmla="*/ 26937 w 951642"/>
                <a:gd name="connsiteY890" fmla="*/ 174717 h 927411"/>
                <a:gd name="connsiteX891" fmla="*/ 34481 w 951642"/>
                <a:gd name="connsiteY891" fmla="*/ 182261 h 927411"/>
                <a:gd name="connsiteX892" fmla="*/ 26937 w 951642"/>
                <a:gd name="connsiteY892" fmla="*/ 189805 h 927411"/>
                <a:gd name="connsiteX893" fmla="*/ 19393 w 951642"/>
                <a:gd name="connsiteY893" fmla="*/ 182261 h 927411"/>
                <a:gd name="connsiteX894" fmla="*/ 26937 w 951642"/>
                <a:gd name="connsiteY894" fmla="*/ 174717 h 927411"/>
                <a:gd name="connsiteX895" fmla="*/ 700259 w 951642"/>
                <a:gd name="connsiteY895" fmla="*/ 131045 h 927411"/>
                <a:gd name="connsiteX896" fmla="*/ 706583 w 951642"/>
                <a:gd name="connsiteY896" fmla="*/ 137370 h 927411"/>
                <a:gd name="connsiteX897" fmla="*/ 700259 w 951642"/>
                <a:gd name="connsiteY897" fmla="*/ 143694 h 927411"/>
                <a:gd name="connsiteX898" fmla="*/ 693934 w 951642"/>
                <a:gd name="connsiteY898" fmla="*/ 137370 h 927411"/>
                <a:gd name="connsiteX899" fmla="*/ 700259 w 951642"/>
                <a:gd name="connsiteY899" fmla="*/ 131045 h 927411"/>
                <a:gd name="connsiteX900" fmla="*/ 251375 w 951642"/>
                <a:gd name="connsiteY900" fmla="*/ 131045 h 927411"/>
                <a:gd name="connsiteX901" fmla="*/ 257699 w 951642"/>
                <a:gd name="connsiteY901" fmla="*/ 137370 h 927411"/>
                <a:gd name="connsiteX902" fmla="*/ 251375 w 951642"/>
                <a:gd name="connsiteY902" fmla="*/ 143694 h 927411"/>
                <a:gd name="connsiteX903" fmla="*/ 245050 w 951642"/>
                <a:gd name="connsiteY903" fmla="*/ 137370 h 927411"/>
                <a:gd name="connsiteX904" fmla="*/ 251375 w 951642"/>
                <a:gd name="connsiteY904" fmla="*/ 131045 h 927411"/>
                <a:gd name="connsiteX905" fmla="*/ 879815 w 951642"/>
                <a:gd name="connsiteY905" fmla="*/ 131036 h 927411"/>
                <a:gd name="connsiteX906" fmla="*/ 886149 w 951642"/>
                <a:gd name="connsiteY906" fmla="*/ 137370 h 927411"/>
                <a:gd name="connsiteX907" fmla="*/ 879815 w 951642"/>
                <a:gd name="connsiteY907" fmla="*/ 143704 h 927411"/>
                <a:gd name="connsiteX908" fmla="*/ 873481 w 951642"/>
                <a:gd name="connsiteY908" fmla="*/ 137370 h 927411"/>
                <a:gd name="connsiteX909" fmla="*/ 879815 w 951642"/>
                <a:gd name="connsiteY909" fmla="*/ 131036 h 927411"/>
                <a:gd name="connsiteX910" fmla="*/ 790032 w 951642"/>
                <a:gd name="connsiteY910" fmla="*/ 131036 h 927411"/>
                <a:gd name="connsiteX911" fmla="*/ 796366 w 951642"/>
                <a:gd name="connsiteY911" fmla="*/ 137370 h 927411"/>
                <a:gd name="connsiteX912" fmla="*/ 790032 w 951642"/>
                <a:gd name="connsiteY912" fmla="*/ 143704 h 927411"/>
                <a:gd name="connsiteX913" fmla="*/ 783698 w 951642"/>
                <a:gd name="connsiteY913" fmla="*/ 137370 h 927411"/>
                <a:gd name="connsiteX914" fmla="*/ 790032 w 951642"/>
                <a:gd name="connsiteY914" fmla="*/ 131036 h 927411"/>
                <a:gd name="connsiteX915" fmla="*/ 610486 w 951642"/>
                <a:gd name="connsiteY915" fmla="*/ 131036 h 927411"/>
                <a:gd name="connsiteX916" fmla="*/ 616820 w 951642"/>
                <a:gd name="connsiteY916" fmla="*/ 137370 h 927411"/>
                <a:gd name="connsiteX917" fmla="*/ 610486 w 951642"/>
                <a:gd name="connsiteY917" fmla="*/ 143704 h 927411"/>
                <a:gd name="connsiteX918" fmla="*/ 604152 w 951642"/>
                <a:gd name="connsiteY918" fmla="*/ 137370 h 927411"/>
                <a:gd name="connsiteX919" fmla="*/ 610486 w 951642"/>
                <a:gd name="connsiteY919" fmla="*/ 131036 h 927411"/>
                <a:gd name="connsiteX920" fmla="*/ 520703 w 951642"/>
                <a:gd name="connsiteY920" fmla="*/ 131036 h 927411"/>
                <a:gd name="connsiteX921" fmla="*/ 527037 w 951642"/>
                <a:gd name="connsiteY921" fmla="*/ 137370 h 927411"/>
                <a:gd name="connsiteX922" fmla="*/ 520703 w 951642"/>
                <a:gd name="connsiteY922" fmla="*/ 143704 h 927411"/>
                <a:gd name="connsiteX923" fmla="*/ 514369 w 951642"/>
                <a:gd name="connsiteY923" fmla="*/ 137370 h 927411"/>
                <a:gd name="connsiteX924" fmla="*/ 520703 w 951642"/>
                <a:gd name="connsiteY924" fmla="*/ 131036 h 927411"/>
                <a:gd name="connsiteX925" fmla="*/ 430930 w 951642"/>
                <a:gd name="connsiteY925" fmla="*/ 131036 h 927411"/>
                <a:gd name="connsiteX926" fmla="*/ 437264 w 951642"/>
                <a:gd name="connsiteY926" fmla="*/ 137370 h 927411"/>
                <a:gd name="connsiteX927" fmla="*/ 430930 w 951642"/>
                <a:gd name="connsiteY927" fmla="*/ 143704 h 927411"/>
                <a:gd name="connsiteX928" fmla="*/ 424596 w 951642"/>
                <a:gd name="connsiteY928" fmla="*/ 137370 h 927411"/>
                <a:gd name="connsiteX929" fmla="*/ 430930 w 951642"/>
                <a:gd name="connsiteY929" fmla="*/ 131036 h 927411"/>
                <a:gd name="connsiteX930" fmla="*/ 341147 w 951642"/>
                <a:gd name="connsiteY930" fmla="*/ 131036 h 927411"/>
                <a:gd name="connsiteX931" fmla="*/ 347481 w 951642"/>
                <a:gd name="connsiteY931" fmla="*/ 137370 h 927411"/>
                <a:gd name="connsiteX932" fmla="*/ 341147 w 951642"/>
                <a:gd name="connsiteY932" fmla="*/ 143704 h 927411"/>
                <a:gd name="connsiteX933" fmla="*/ 334813 w 951642"/>
                <a:gd name="connsiteY933" fmla="*/ 137370 h 927411"/>
                <a:gd name="connsiteX934" fmla="*/ 341147 w 951642"/>
                <a:gd name="connsiteY934" fmla="*/ 131036 h 927411"/>
                <a:gd name="connsiteX935" fmla="*/ 161601 w 951642"/>
                <a:gd name="connsiteY935" fmla="*/ 131036 h 927411"/>
                <a:gd name="connsiteX936" fmla="*/ 167935 w 951642"/>
                <a:gd name="connsiteY936" fmla="*/ 137370 h 927411"/>
                <a:gd name="connsiteX937" fmla="*/ 161601 w 951642"/>
                <a:gd name="connsiteY937" fmla="*/ 143704 h 927411"/>
                <a:gd name="connsiteX938" fmla="*/ 155267 w 951642"/>
                <a:gd name="connsiteY938" fmla="*/ 137370 h 927411"/>
                <a:gd name="connsiteX939" fmla="*/ 161601 w 951642"/>
                <a:gd name="connsiteY939" fmla="*/ 131036 h 927411"/>
                <a:gd name="connsiteX940" fmla="*/ 71828 w 951642"/>
                <a:gd name="connsiteY940" fmla="*/ 131036 h 927411"/>
                <a:gd name="connsiteX941" fmla="*/ 78162 w 951642"/>
                <a:gd name="connsiteY941" fmla="*/ 137370 h 927411"/>
                <a:gd name="connsiteX942" fmla="*/ 71828 w 951642"/>
                <a:gd name="connsiteY942" fmla="*/ 143704 h 927411"/>
                <a:gd name="connsiteX943" fmla="*/ 65494 w 951642"/>
                <a:gd name="connsiteY943" fmla="*/ 137370 h 927411"/>
                <a:gd name="connsiteX944" fmla="*/ 71828 w 951642"/>
                <a:gd name="connsiteY944" fmla="*/ 131036 h 927411"/>
                <a:gd name="connsiteX945" fmla="*/ 924706 w 951642"/>
                <a:gd name="connsiteY945" fmla="*/ 87364 h 927411"/>
                <a:gd name="connsiteX946" fmla="*/ 929821 w 951642"/>
                <a:gd name="connsiteY946" fmla="*/ 92479 h 927411"/>
                <a:gd name="connsiteX947" fmla="*/ 924706 w 951642"/>
                <a:gd name="connsiteY947" fmla="*/ 97594 h 927411"/>
                <a:gd name="connsiteX948" fmla="*/ 919591 w 951642"/>
                <a:gd name="connsiteY948" fmla="*/ 92479 h 927411"/>
                <a:gd name="connsiteX949" fmla="*/ 924706 w 951642"/>
                <a:gd name="connsiteY949" fmla="*/ 87364 h 927411"/>
                <a:gd name="connsiteX950" fmla="*/ 834923 w 951642"/>
                <a:gd name="connsiteY950" fmla="*/ 87364 h 927411"/>
                <a:gd name="connsiteX951" fmla="*/ 840038 w 951642"/>
                <a:gd name="connsiteY951" fmla="*/ 92479 h 927411"/>
                <a:gd name="connsiteX952" fmla="*/ 834923 w 951642"/>
                <a:gd name="connsiteY952" fmla="*/ 97594 h 927411"/>
                <a:gd name="connsiteX953" fmla="*/ 829808 w 951642"/>
                <a:gd name="connsiteY953" fmla="*/ 92479 h 927411"/>
                <a:gd name="connsiteX954" fmla="*/ 834923 w 951642"/>
                <a:gd name="connsiteY954" fmla="*/ 87364 h 927411"/>
                <a:gd name="connsiteX955" fmla="*/ 745150 w 951642"/>
                <a:gd name="connsiteY955" fmla="*/ 87364 h 927411"/>
                <a:gd name="connsiteX956" fmla="*/ 750265 w 951642"/>
                <a:gd name="connsiteY956" fmla="*/ 92479 h 927411"/>
                <a:gd name="connsiteX957" fmla="*/ 745150 w 951642"/>
                <a:gd name="connsiteY957" fmla="*/ 97594 h 927411"/>
                <a:gd name="connsiteX958" fmla="*/ 740035 w 951642"/>
                <a:gd name="connsiteY958" fmla="*/ 92479 h 927411"/>
                <a:gd name="connsiteX959" fmla="*/ 745150 w 951642"/>
                <a:gd name="connsiteY959" fmla="*/ 87364 h 927411"/>
                <a:gd name="connsiteX960" fmla="*/ 655368 w 951642"/>
                <a:gd name="connsiteY960" fmla="*/ 87364 h 927411"/>
                <a:gd name="connsiteX961" fmla="*/ 660483 w 951642"/>
                <a:gd name="connsiteY961" fmla="*/ 92479 h 927411"/>
                <a:gd name="connsiteX962" fmla="*/ 655368 w 951642"/>
                <a:gd name="connsiteY962" fmla="*/ 97594 h 927411"/>
                <a:gd name="connsiteX963" fmla="*/ 650253 w 951642"/>
                <a:gd name="connsiteY963" fmla="*/ 92479 h 927411"/>
                <a:gd name="connsiteX964" fmla="*/ 655368 w 951642"/>
                <a:gd name="connsiteY964" fmla="*/ 87364 h 927411"/>
                <a:gd name="connsiteX965" fmla="*/ 565595 w 951642"/>
                <a:gd name="connsiteY965" fmla="*/ 87364 h 927411"/>
                <a:gd name="connsiteX966" fmla="*/ 570710 w 951642"/>
                <a:gd name="connsiteY966" fmla="*/ 92479 h 927411"/>
                <a:gd name="connsiteX967" fmla="*/ 565595 w 951642"/>
                <a:gd name="connsiteY967" fmla="*/ 97594 h 927411"/>
                <a:gd name="connsiteX968" fmla="*/ 560480 w 951642"/>
                <a:gd name="connsiteY968" fmla="*/ 92479 h 927411"/>
                <a:gd name="connsiteX969" fmla="*/ 565595 w 951642"/>
                <a:gd name="connsiteY969" fmla="*/ 87364 h 927411"/>
                <a:gd name="connsiteX970" fmla="*/ 475821 w 951642"/>
                <a:gd name="connsiteY970" fmla="*/ 87364 h 927411"/>
                <a:gd name="connsiteX971" fmla="*/ 480936 w 951642"/>
                <a:gd name="connsiteY971" fmla="*/ 92479 h 927411"/>
                <a:gd name="connsiteX972" fmla="*/ 475821 w 951642"/>
                <a:gd name="connsiteY972" fmla="*/ 97594 h 927411"/>
                <a:gd name="connsiteX973" fmla="*/ 470706 w 951642"/>
                <a:gd name="connsiteY973" fmla="*/ 92479 h 927411"/>
                <a:gd name="connsiteX974" fmla="*/ 475821 w 951642"/>
                <a:gd name="connsiteY974" fmla="*/ 87364 h 927411"/>
                <a:gd name="connsiteX975" fmla="*/ 296266 w 951642"/>
                <a:gd name="connsiteY975" fmla="*/ 87364 h 927411"/>
                <a:gd name="connsiteX976" fmla="*/ 301381 w 951642"/>
                <a:gd name="connsiteY976" fmla="*/ 92479 h 927411"/>
                <a:gd name="connsiteX977" fmla="*/ 296266 w 951642"/>
                <a:gd name="connsiteY977" fmla="*/ 97594 h 927411"/>
                <a:gd name="connsiteX978" fmla="*/ 291151 w 951642"/>
                <a:gd name="connsiteY978" fmla="*/ 92479 h 927411"/>
                <a:gd name="connsiteX979" fmla="*/ 296266 w 951642"/>
                <a:gd name="connsiteY979" fmla="*/ 87364 h 927411"/>
                <a:gd name="connsiteX980" fmla="*/ 206483 w 951642"/>
                <a:gd name="connsiteY980" fmla="*/ 87364 h 927411"/>
                <a:gd name="connsiteX981" fmla="*/ 211598 w 951642"/>
                <a:gd name="connsiteY981" fmla="*/ 92479 h 927411"/>
                <a:gd name="connsiteX982" fmla="*/ 206483 w 951642"/>
                <a:gd name="connsiteY982" fmla="*/ 97594 h 927411"/>
                <a:gd name="connsiteX983" fmla="*/ 201368 w 951642"/>
                <a:gd name="connsiteY983" fmla="*/ 92479 h 927411"/>
                <a:gd name="connsiteX984" fmla="*/ 206483 w 951642"/>
                <a:gd name="connsiteY984" fmla="*/ 87364 h 927411"/>
                <a:gd name="connsiteX985" fmla="*/ 26937 w 951642"/>
                <a:gd name="connsiteY985" fmla="*/ 87364 h 927411"/>
                <a:gd name="connsiteX986" fmla="*/ 32052 w 951642"/>
                <a:gd name="connsiteY986" fmla="*/ 92479 h 927411"/>
                <a:gd name="connsiteX987" fmla="*/ 26937 w 951642"/>
                <a:gd name="connsiteY987" fmla="*/ 97594 h 927411"/>
                <a:gd name="connsiteX988" fmla="*/ 21822 w 951642"/>
                <a:gd name="connsiteY988" fmla="*/ 92479 h 927411"/>
                <a:gd name="connsiteX989" fmla="*/ 26937 w 951642"/>
                <a:gd name="connsiteY989" fmla="*/ 87364 h 927411"/>
                <a:gd name="connsiteX990" fmla="*/ 386038 w 951642"/>
                <a:gd name="connsiteY990" fmla="*/ 87354 h 927411"/>
                <a:gd name="connsiteX991" fmla="*/ 391163 w 951642"/>
                <a:gd name="connsiteY991" fmla="*/ 92478 h 927411"/>
                <a:gd name="connsiteX992" fmla="*/ 386038 w 951642"/>
                <a:gd name="connsiteY992" fmla="*/ 97603 h 927411"/>
                <a:gd name="connsiteX993" fmla="*/ 380914 w 951642"/>
                <a:gd name="connsiteY993" fmla="*/ 92478 h 927411"/>
                <a:gd name="connsiteX994" fmla="*/ 386038 w 951642"/>
                <a:gd name="connsiteY994" fmla="*/ 87354 h 927411"/>
                <a:gd name="connsiteX995" fmla="*/ 116709 w 951642"/>
                <a:gd name="connsiteY995" fmla="*/ 87354 h 927411"/>
                <a:gd name="connsiteX996" fmla="*/ 121834 w 951642"/>
                <a:gd name="connsiteY996" fmla="*/ 92478 h 927411"/>
                <a:gd name="connsiteX997" fmla="*/ 116709 w 951642"/>
                <a:gd name="connsiteY997" fmla="*/ 97603 h 927411"/>
                <a:gd name="connsiteX998" fmla="*/ 111585 w 951642"/>
                <a:gd name="connsiteY998" fmla="*/ 92478 h 927411"/>
                <a:gd name="connsiteX999" fmla="*/ 116709 w 951642"/>
                <a:gd name="connsiteY999" fmla="*/ 87354 h 927411"/>
                <a:gd name="connsiteX1000" fmla="*/ 879814 w 951642"/>
                <a:gd name="connsiteY1000" fmla="*/ 43682 h 927411"/>
                <a:gd name="connsiteX1001" fmla="*/ 883719 w 951642"/>
                <a:gd name="connsiteY1001" fmla="*/ 47587 h 927411"/>
                <a:gd name="connsiteX1002" fmla="*/ 879814 w 951642"/>
                <a:gd name="connsiteY1002" fmla="*/ 51493 h 927411"/>
                <a:gd name="connsiteX1003" fmla="*/ 875909 w 951642"/>
                <a:gd name="connsiteY1003" fmla="*/ 47587 h 927411"/>
                <a:gd name="connsiteX1004" fmla="*/ 879814 w 951642"/>
                <a:gd name="connsiteY1004" fmla="*/ 43682 h 927411"/>
                <a:gd name="connsiteX1005" fmla="*/ 790041 w 951642"/>
                <a:gd name="connsiteY1005" fmla="*/ 43682 h 927411"/>
                <a:gd name="connsiteX1006" fmla="*/ 793946 w 951642"/>
                <a:gd name="connsiteY1006" fmla="*/ 47587 h 927411"/>
                <a:gd name="connsiteX1007" fmla="*/ 790041 w 951642"/>
                <a:gd name="connsiteY1007" fmla="*/ 51493 h 927411"/>
                <a:gd name="connsiteX1008" fmla="*/ 786136 w 951642"/>
                <a:gd name="connsiteY1008" fmla="*/ 47587 h 927411"/>
                <a:gd name="connsiteX1009" fmla="*/ 790041 w 951642"/>
                <a:gd name="connsiteY1009" fmla="*/ 43682 h 927411"/>
                <a:gd name="connsiteX1010" fmla="*/ 700259 w 951642"/>
                <a:gd name="connsiteY1010" fmla="*/ 43682 h 927411"/>
                <a:gd name="connsiteX1011" fmla="*/ 704165 w 951642"/>
                <a:gd name="connsiteY1011" fmla="*/ 47587 h 927411"/>
                <a:gd name="connsiteX1012" fmla="*/ 700259 w 951642"/>
                <a:gd name="connsiteY1012" fmla="*/ 51493 h 927411"/>
                <a:gd name="connsiteX1013" fmla="*/ 696354 w 951642"/>
                <a:gd name="connsiteY1013" fmla="*/ 47587 h 927411"/>
                <a:gd name="connsiteX1014" fmla="*/ 700259 w 951642"/>
                <a:gd name="connsiteY1014" fmla="*/ 43682 h 927411"/>
                <a:gd name="connsiteX1015" fmla="*/ 610486 w 951642"/>
                <a:gd name="connsiteY1015" fmla="*/ 43682 h 927411"/>
                <a:gd name="connsiteX1016" fmla="*/ 614391 w 951642"/>
                <a:gd name="connsiteY1016" fmla="*/ 47587 h 927411"/>
                <a:gd name="connsiteX1017" fmla="*/ 610486 w 951642"/>
                <a:gd name="connsiteY1017" fmla="*/ 51493 h 927411"/>
                <a:gd name="connsiteX1018" fmla="*/ 606581 w 951642"/>
                <a:gd name="connsiteY1018" fmla="*/ 47587 h 927411"/>
                <a:gd name="connsiteX1019" fmla="*/ 610486 w 951642"/>
                <a:gd name="connsiteY1019" fmla="*/ 43682 h 927411"/>
                <a:gd name="connsiteX1020" fmla="*/ 520703 w 951642"/>
                <a:gd name="connsiteY1020" fmla="*/ 43682 h 927411"/>
                <a:gd name="connsiteX1021" fmla="*/ 524608 w 951642"/>
                <a:gd name="connsiteY1021" fmla="*/ 47587 h 927411"/>
                <a:gd name="connsiteX1022" fmla="*/ 520703 w 951642"/>
                <a:gd name="connsiteY1022" fmla="*/ 51493 h 927411"/>
                <a:gd name="connsiteX1023" fmla="*/ 516798 w 951642"/>
                <a:gd name="connsiteY1023" fmla="*/ 47587 h 927411"/>
                <a:gd name="connsiteX1024" fmla="*/ 520703 w 951642"/>
                <a:gd name="connsiteY1024" fmla="*/ 43682 h 927411"/>
                <a:gd name="connsiteX1025" fmla="*/ 430930 w 951642"/>
                <a:gd name="connsiteY1025" fmla="*/ 43682 h 927411"/>
                <a:gd name="connsiteX1026" fmla="*/ 434836 w 951642"/>
                <a:gd name="connsiteY1026" fmla="*/ 47587 h 927411"/>
                <a:gd name="connsiteX1027" fmla="*/ 430930 w 951642"/>
                <a:gd name="connsiteY1027" fmla="*/ 51493 h 927411"/>
                <a:gd name="connsiteX1028" fmla="*/ 427025 w 951642"/>
                <a:gd name="connsiteY1028" fmla="*/ 47587 h 927411"/>
                <a:gd name="connsiteX1029" fmla="*/ 430930 w 951642"/>
                <a:gd name="connsiteY1029" fmla="*/ 43682 h 927411"/>
                <a:gd name="connsiteX1030" fmla="*/ 341157 w 951642"/>
                <a:gd name="connsiteY1030" fmla="*/ 43682 h 927411"/>
                <a:gd name="connsiteX1031" fmla="*/ 345063 w 951642"/>
                <a:gd name="connsiteY1031" fmla="*/ 47587 h 927411"/>
                <a:gd name="connsiteX1032" fmla="*/ 341157 w 951642"/>
                <a:gd name="connsiteY1032" fmla="*/ 51493 h 927411"/>
                <a:gd name="connsiteX1033" fmla="*/ 337252 w 951642"/>
                <a:gd name="connsiteY1033" fmla="*/ 47587 h 927411"/>
                <a:gd name="connsiteX1034" fmla="*/ 341157 w 951642"/>
                <a:gd name="connsiteY1034" fmla="*/ 43682 h 927411"/>
                <a:gd name="connsiteX1035" fmla="*/ 251374 w 951642"/>
                <a:gd name="connsiteY1035" fmla="*/ 43682 h 927411"/>
                <a:gd name="connsiteX1036" fmla="*/ 255280 w 951642"/>
                <a:gd name="connsiteY1036" fmla="*/ 47587 h 927411"/>
                <a:gd name="connsiteX1037" fmla="*/ 251374 w 951642"/>
                <a:gd name="connsiteY1037" fmla="*/ 51493 h 927411"/>
                <a:gd name="connsiteX1038" fmla="*/ 247469 w 951642"/>
                <a:gd name="connsiteY1038" fmla="*/ 47587 h 927411"/>
                <a:gd name="connsiteX1039" fmla="*/ 251374 w 951642"/>
                <a:gd name="connsiteY1039" fmla="*/ 43682 h 927411"/>
                <a:gd name="connsiteX1040" fmla="*/ 161601 w 951642"/>
                <a:gd name="connsiteY1040" fmla="*/ 43682 h 927411"/>
                <a:gd name="connsiteX1041" fmla="*/ 165506 w 951642"/>
                <a:gd name="connsiteY1041" fmla="*/ 47587 h 927411"/>
                <a:gd name="connsiteX1042" fmla="*/ 161601 w 951642"/>
                <a:gd name="connsiteY1042" fmla="*/ 51493 h 927411"/>
                <a:gd name="connsiteX1043" fmla="*/ 157696 w 951642"/>
                <a:gd name="connsiteY1043" fmla="*/ 47587 h 927411"/>
                <a:gd name="connsiteX1044" fmla="*/ 161601 w 951642"/>
                <a:gd name="connsiteY1044" fmla="*/ 43682 h 927411"/>
                <a:gd name="connsiteX1045" fmla="*/ 71828 w 951642"/>
                <a:gd name="connsiteY1045" fmla="*/ 43682 h 927411"/>
                <a:gd name="connsiteX1046" fmla="*/ 75734 w 951642"/>
                <a:gd name="connsiteY1046" fmla="*/ 47587 h 927411"/>
                <a:gd name="connsiteX1047" fmla="*/ 71828 w 951642"/>
                <a:gd name="connsiteY1047" fmla="*/ 51493 h 927411"/>
                <a:gd name="connsiteX1048" fmla="*/ 67923 w 951642"/>
                <a:gd name="connsiteY1048" fmla="*/ 47587 h 927411"/>
                <a:gd name="connsiteX1049" fmla="*/ 71828 w 951642"/>
                <a:gd name="connsiteY1049" fmla="*/ 43682 h 927411"/>
                <a:gd name="connsiteX1050" fmla="*/ 924706 w 951642"/>
                <a:gd name="connsiteY1050" fmla="*/ 0 h 927411"/>
                <a:gd name="connsiteX1051" fmla="*/ 927392 w 951642"/>
                <a:gd name="connsiteY1051" fmla="*/ 2696 h 927411"/>
                <a:gd name="connsiteX1052" fmla="*/ 924706 w 951642"/>
                <a:gd name="connsiteY1052" fmla="*/ 5391 h 927411"/>
                <a:gd name="connsiteX1053" fmla="*/ 922001 w 951642"/>
                <a:gd name="connsiteY1053" fmla="*/ 2696 h 927411"/>
                <a:gd name="connsiteX1054" fmla="*/ 924706 w 951642"/>
                <a:gd name="connsiteY1054" fmla="*/ 0 h 927411"/>
                <a:gd name="connsiteX1055" fmla="*/ 834914 w 951642"/>
                <a:gd name="connsiteY1055" fmla="*/ 0 h 927411"/>
                <a:gd name="connsiteX1056" fmla="*/ 837610 w 951642"/>
                <a:gd name="connsiteY1056" fmla="*/ 2696 h 927411"/>
                <a:gd name="connsiteX1057" fmla="*/ 834914 w 951642"/>
                <a:gd name="connsiteY1057" fmla="*/ 5391 h 927411"/>
                <a:gd name="connsiteX1058" fmla="*/ 832228 w 951642"/>
                <a:gd name="connsiteY1058" fmla="*/ 2696 h 927411"/>
                <a:gd name="connsiteX1059" fmla="*/ 834914 w 951642"/>
                <a:gd name="connsiteY1059" fmla="*/ 0 h 927411"/>
                <a:gd name="connsiteX1060" fmla="*/ 745151 w 951642"/>
                <a:gd name="connsiteY1060" fmla="*/ 0 h 927411"/>
                <a:gd name="connsiteX1061" fmla="*/ 747846 w 951642"/>
                <a:gd name="connsiteY1061" fmla="*/ 2696 h 927411"/>
                <a:gd name="connsiteX1062" fmla="*/ 745151 w 951642"/>
                <a:gd name="connsiteY1062" fmla="*/ 5391 h 927411"/>
                <a:gd name="connsiteX1063" fmla="*/ 742455 w 951642"/>
                <a:gd name="connsiteY1063" fmla="*/ 2696 h 927411"/>
                <a:gd name="connsiteX1064" fmla="*/ 745151 w 951642"/>
                <a:gd name="connsiteY1064" fmla="*/ 0 h 927411"/>
                <a:gd name="connsiteX1065" fmla="*/ 655368 w 951642"/>
                <a:gd name="connsiteY1065" fmla="*/ 0 h 927411"/>
                <a:gd name="connsiteX1066" fmla="*/ 658064 w 951642"/>
                <a:gd name="connsiteY1066" fmla="*/ 2696 h 927411"/>
                <a:gd name="connsiteX1067" fmla="*/ 655368 w 951642"/>
                <a:gd name="connsiteY1067" fmla="*/ 5391 h 927411"/>
                <a:gd name="connsiteX1068" fmla="*/ 652682 w 951642"/>
                <a:gd name="connsiteY1068" fmla="*/ 2696 h 927411"/>
                <a:gd name="connsiteX1069" fmla="*/ 655368 w 951642"/>
                <a:gd name="connsiteY1069" fmla="*/ 0 h 927411"/>
                <a:gd name="connsiteX1070" fmla="*/ 565594 w 951642"/>
                <a:gd name="connsiteY1070" fmla="*/ 0 h 927411"/>
                <a:gd name="connsiteX1071" fmla="*/ 568299 w 951642"/>
                <a:gd name="connsiteY1071" fmla="*/ 2696 h 927411"/>
                <a:gd name="connsiteX1072" fmla="*/ 565594 w 951642"/>
                <a:gd name="connsiteY1072" fmla="*/ 5391 h 927411"/>
                <a:gd name="connsiteX1073" fmla="*/ 562908 w 951642"/>
                <a:gd name="connsiteY1073" fmla="*/ 2696 h 927411"/>
                <a:gd name="connsiteX1074" fmla="*/ 565594 w 951642"/>
                <a:gd name="connsiteY1074" fmla="*/ 0 h 927411"/>
                <a:gd name="connsiteX1075" fmla="*/ 475822 w 951642"/>
                <a:gd name="connsiteY1075" fmla="*/ 0 h 927411"/>
                <a:gd name="connsiteX1076" fmla="*/ 478508 w 951642"/>
                <a:gd name="connsiteY1076" fmla="*/ 2696 h 927411"/>
                <a:gd name="connsiteX1077" fmla="*/ 475822 w 951642"/>
                <a:gd name="connsiteY1077" fmla="*/ 5391 h 927411"/>
                <a:gd name="connsiteX1078" fmla="*/ 473126 w 951642"/>
                <a:gd name="connsiteY1078" fmla="*/ 2696 h 927411"/>
                <a:gd name="connsiteX1079" fmla="*/ 475822 w 951642"/>
                <a:gd name="connsiteY1079" fmla="*/ 0 h 927411"/>
                <a:gd name="connsiteX1080" fmla="*/ 386039 w 951642"/>
                <a:gd name="connsiteY1080" fmla="*/ 0 h 927411"/>
                <a:gd name="connsiteX1081" fmla="*/ 388734 w 951642"/>
                <a:gd name="connsiteY1081" fmla="*/ 2696 h 927411"/>
                <a:gd name="connsiteX1082" fmla="*/ 386039 w 951642"/>
                <a:gd name="connsiteY1082" fmla="*/ 5391 h 927411"/>
                <a:gd name="connsiteX1083" fmla="*/ 383343 w 951642"/>
                <a:gd name="connsiteY1083" fmla="*/ 2696 h 927411"/>
                <a:gd name="connsiteX1084" fmla="*/ 386039 w 951642"/>
                <a:gd name="connsiteY1084" fmla="*/ 0 h 927411"/>
                <a:gd name="connsiteX1085" fmla="*/ 296266 w 951642"/>
                <a:gd name="connsiteY1085" fmla="*/ 0 h 927411"/>
                <a:gd name="connsiteX1086" fmla="*/ 298961 w 951642"/>
                <a:gd name="connsiteY1086" fmla="*/ 2696 h 927411"/>
                <a:gd name="connsiteX1087" fmla="*/ 296266 w 951642"/>
                <a:gd name="connsiteY1087" fmla="*/ 5391 h 927411"/>
                <a:gd name="connsiteX1088" fmla="*/ 293570 w 951642"/>
                <a:gd name="connsiteY1088" fmla="*/ 2696 h 927411"/>
                <a:gd name="connsiteX1089" fmla="*/ 296266 w 951642"/>
                <a:gd name="connsiteY1089" fmla="*/ 0 h 927411"/>
                <a:gd name="connsiteX1090" fmla="*/ 206493 w 951642"/>
                <a:gd name="connsiteY1090" fmla="*/ 0 h 927411"/>
                <a:gd name="connsiteX1091" fmla="*/ 209179 w 951642"/>
                <a:gd name="connsiteY1091" fmla="*/ 2696 h 927411"/>
                <a:gd name="connsiteX1092" fmla="*/ 206493 w 951642"/>
                <a:gd name="connsiteY1092" fmla="*/ 5391 h 927411"/>
                <a:gd name="connsiteX1093" fmla="*/ 203797 w 951642"/>
                <a:gd name="connsiteY1093" fmla="*/ 2696 h 927411"/>
                <a:gd name="connsiteX1094" fmla="*/ 206493 w 951642"/>
                <a:gd name="connsiteY1094" fmla="*/ 0 h 927411"/>
                <a:gd name="connsiteX1095" fmla="*/ 116719 w 951642"/>
                <a:gd name="connsiteY1095" fmla="*/ 0 h 927411"/>
                <a:gd name="connsiteX1096" fmla="*/ 119405 w 951642"/>
                <a:gd name="connsiteY1096" fmla="*/ 2696 h 927411"/>
                <a:gd name="connsiteX1097" fmla="*/ 116719 w 951642"/>
                <a:gd name="connsiteY1097" fmla="*/ 5391 h 927411"/>
                <a:gd name="connsiteX1098" fmla="*/ 114033 w 951642"/>
                <a:gd name="connsiteY1098" fmla="*/ 2696 h 927411"/>
                <a:gd name="connsiteX1099" fmla="*/ 116719 w 951642"/>
                <a:gd name="connsiteY1099" fmla="*/ 0 h 927411"/>
                <a:gd name="connsiteX1100" fmla="*/ 26937 w 951642"/>
                <a:gd name="connsiteY1100" fmla="*/ 0 h 927411"/>
                <a:gd name="connsiteX1101" fmla="*/ 29632 w 951642"/>
                <a:gd name="connsiteY1101" fmla="*/ 2696 h 927411"/>
                <a:gd name="connsiteX1102" fmla="*/ 26937 w 951642"/>
                <a:gd name="connsiteY1102" fmla="*/ 5391 h 927411"/>
                <a:gd name="connsiteX1103" fmla="*/ 24241 w 951642"/>
                <a:gd name="connsiteY1103" fmla="*/ 2696 h 927411"/>
                <a:gd name="connsiteX1104" fmla="*/ 26937 w 951642"/>
                <a:gd name="connsiteY1104" fmla="*/ 0 h 92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</a:cxnLst>
              <a:rect l="l" t="t" r="r" b="b"/>
              <a:pathLst>
                <a:path w="951642" h="927411">
                  <a:moveTo>
                    <a:pt x="655367" y="873548"/>
                  </a:moveTo>
                  <a:cubicBezTo>
                    <a:pt x="670239" y="873548"/>
                    <a:pt x="682294" y="885604"/>
                    <a:pt x="682294" y="900475"/>
                  </a:cubicBezTo>
                  <a:cubicBezTo>
                    <a:pt x="682294" y="915347"/>
                    <a:pt x="670239" y="927402"/>
                    <a:pt x="655367" y="927402"/>
                  </a:cubicBezTo>
                  <a:cubicBezTo>
                    <a:pt x="640496" y="927402"/>
                    <a:pt x="628440" y="915347"/>
                    <a:pt x="628440" y="900475"/>
                  </a:cubicBezTo>
                  <a:cubicBezTo>
                    <a:pt x="628440" y="885604"/>
                    <a:pt x="640496" y="873548"/>
                    <a:pt x="655367" y="873548"/>
                  </a:cubicBezTo>
                  <a:close/>
                  <a:moveTo>
                    <a:pt x="565594" y="873548"/>
                  </a:moveTo>
                  <a:cubicBezTo>
                    <a:pt x="580466" y="873548"/>
                    <a:pt x="592521" y="885604"/>
                    <a:pt x="592521" y="900475"/>
                  </a:cubicBezTo>
                  <a:cubicBezTo>
                    <a:pt x="592521" y="915347"/>
                    <a:pt x="580466" y="927402"/>
                    <a:pt x="565594" y="927402"/>
                  </a:cubicBezTo>
                  <a:cubicBezTo>
                    <a:pt x="550723" y="927402"/>
                    <a:pt x="538667" y="915347"/>
                    <a:pt x="538667" y="900475"/>
                  </a:cubicBezTo>
                  <a:cubicBezTo>
                    <a:pt x="538667" y="885604"/>
                    <a:pt x="550723" y="873548"/>
                    <a:pt x="565594" y="873548"/>
                  </a:cubicBezTo>
                  <a:close/>
                  <a:moveTo>
                    <a:pt x="386048" y="873548"/>
                  </a:moveTo>
                  <a:cubicBezTo>
                    <a:pt x="400920" y="873548"/>
                    <a:pt x="412975" y="885604"/>
                    <a:pt x="412975" y="900475"/>
                  </a:cubicBezTo>
                  <a:cubicBezTo>
                    <a:pt x="412975" y="915347"/>
                    <a:pt x="400920" y="927402"/>
                    <a:pt x="386048" y="927402"/>
                  </a:cubicBezTo>
                  <a:cubicBezTo>
                    <a:pt x="371177" y="927402"/>
                    <a:pt x="359121" y="915347"/>
                    <a:pt x="359121" y="900475"/>
                  </a:cubicBezTo>
                  <a:cubicBezTo>
                    <a:pt x="359121" y="885604"/>
                    <a:pt x="371177" y="873548"/>
                    <a:pt x="386048" y="873548"/>
                  </a:cubicBezTo>
                  <a:close/>
                  <a:moveTo>
                    <a:pt x="296265" y="873548"/>
                  </a:moveTo>
                  <a:cubicBezTo>
                    <a:pt x="311137" y="873548"/>
                    <a:pt x="323192" y="885604"/>
                    <a:pt x="323192" y="900475"/>
                  </a:cubicBezTo>
                  <a:cubicBezTo>
                    <a:pt x="323192" y="915347"/>
                    <a:pt x="311137" y="927402"/>
                    <a:pt x="296265" y="927402"/>
                  </a:cubicBezTo>
                  <a:cubicBezTo>
                    <a:pt x="281394" y="927402"/>
                    <a:pt x="269338" y="915347"/>
                    <a:pt x="269338" y="900475"/>
                  </a:cubicBezTo>
                  <a:cubicBezTo>
                    <a:pt x="269338" y="885604"/>
                    <a:pt x="281394" y="873548"/>
                    <a:pt x="296265" y="873548"/>
                  </a:cubicBezTo>
                  <a:close/>
                  <a:moveTo>
                    <a:pt x="924706" y="873538"/>
                  </a:moveTo>
                  <a:cubicBezTo>
                    <a:pt x="939582" y="873538"/>
                    <a:pt x="951642" y="885598"/>
                    <a:pt x="951642" y="900475"/>
                  </a:cubicBezTo>
                  <a:cubicBezTo>
                    <a:pt x="951642" y="915351"/>
                    <a:pt x="939582" y="927411"/>
                    <a:pt x="924706" y="927411"/>
                  </a:cubicBezTo>
                  <a:cubicBezTo>
                    <a:pt x="909829" y="927411"/>
                    <a:pt x="897769" y="915351"/>
                    <a:pt x="897769" y="900475"/>
                  </a:cubicBezTo>
                  <a:cubicBezTo>
                    <a:pt x="897769" y="885598"/>
                    <a:pt x="909829" y="873538"/>
                    <a:pt x="924706" y="873538"/>
                  </a:cubicBezTo>
                  <a:close/>
                  <a:moveTo>
                    <a:pt x="834924" y="873538"/>
                  </a:moveTo>
                  <a:cubicBezTo>
                    <a:pt x="849800" y="873538"/>
                    <a:pt x="861860" y="885598"/>
                    <a:pt x="861860" y="900475"/>
                  </a:cubicBezTo>
                  <a:cubicBezTo>
                    <a:pt x="861860" y="915351"/>
                    <a:pt x="849800" y="927411"/>
                    <a:pt x="834924" y="927411"/>
                  </a:cubicBezTo>
                  <a:cubicBezTo>
                    <a:pt x="820047" y="927411"/>
                    <a:pt x="807987" y="915351"/>
                    <a:pt x="807987" y="900475"/>
                  </a:cubicBezTo>
                  <a:cubicBezTo>
                    <a:pt x="807987" y="885598"/>
                    <a:pt x="820047" y="873538"/>
                    <a:pt x="834924" y="873538"/>
                  </a:cubicBezTo>
                  <a:close/>
                  <a:moveTo>
                    <a:pt x="745151" y="873538"/>
                  </a:moveTo>
                  <a:cubicBezTo>
                    <a:pt x="760027" y="873538"/>
                    <a:pt x="772087" y="885598"/>
                    <a:pt x="772087" y="900475"/>
                  </a:cubicBezTo>
                  <a:cubicBezTo>
                    <a:pt x="772087" y="915351"/>
                    <a:pt x="760027" y="927411"/>
                    <a:pt x="745151" y="927411"/>
                  </a:cubicBezTo>
                  <a:cubicBezTo>
                    <a:pt x="730274" y="927411"/>
                    <a:pt x="718214" y="915351"/>
                    <a:pt x="718214" y="900475"/>
                  </a:cubicBezTo>
                  <a:cubicBezTo>
                    <a:pt x="718214" y="885598"/>
                    <a:pt x="730274" y="873538"/>
                    <a:pt x="745151" y="873538"/>
                  </a:cubicBezTo>
                  <a:close/>
                  <a:moveTo>
                    <a:pt x="475822" y="873538"/>
                  </a:moveTo>
                  <a:cubicBezTo>
                    <a:pt x="490698" y="873538"/>
                    <a:pt x="502758" y="885598"/>
                    <a:pt x="502758" y="900475"/>
                  </a:cubicBezTo>
                  <a:cubicBezTo>
                    <a:pt x="502758" y="915351"/>
                    <a:pt x="490698" y="927411"/>
                    <a:pt x="475822" y="927411"/>
                  </a:cubicBezTo>
                  <a:cubicBezTo>
                    <a:pt x="460945" y="927411"/>
                    <a:pt x="448885" y="915351"/>
                    <a:pt x="448885" y="900475"/>
                  </a:cubicBezTo>
                  <a:cubicBezTo>
                    <a:pt x="448885" y="885598"/>
                    <a:pt x="460945" y="873538"/>
                    <a:pt x="475822" y="873538"/>
                  </a:cubicBezTo>
                  <a:close/>
                  <a:moveTo>
                    <a:pt x="206493" y="873538"/>
                  </a:moveTo>
                  <a:cubicBezTo>
                    <a:pt x="221369" y="873538"/>
                    <a:pt x="233429" y="885598"/>
                    <a:pt x="233429" y="900475"/>
                  </a:cubicBezTo>
                  <a:cubicBezTo>
                    <a:pt x="233429" y="915351"/>
                    <a:pt x="221369" y="927411"/>
                    <a:pt x="206493" y="927411"/>
                  </a:cubicBezTo>
                  <a:cubicBezTo>
                    <a:pt x="191616" y="927411"/>
                    <a:pt x="179556" y="915351"/>
                    <a:pt x="179556" y="900475"/>
                  </a:cubicBezTo>
                  <a:cubicBezTo>
                    <a:pt x="179556" y="885598"/>
                    <a:pt x="191616" y="873538"/>
                    <a:pt x="206493" y="873538"/>
                  </a:cubicBezTo>
                  <a:close/>
                  <a:moveTo>
                    <a:pt x="116710" y="873538"/>
                  </a:moveTo>
                  <a:cubicBezTo>
                    <a:pt x="131586" y="873538"/>
                    <a:pt x="143646" y="885598"/>
                    <a:pt x="143646" y="900475"/>
                  </a:cubicBezTo>
                  <a:cubicBezTo>
                    <a:pt x="143646" y="915351"/>
                    <a:pt x="131586" y="927411"/>
                    <a:pt x="116710" y="927411"/>
                  </a:cubicBezTo>
                  <a:cubicBezTo>
                    <a:pt x="101833" y="927411"/>
                    <a:pt x="89773" y="915351"/>
                    <a:pt x="89773" y="900475"/>
                  </a:cubicBezTo>
                  <a:cubicBezTo>
                    <a:pt x="89773" y="885598"/>
                    <a:pt x="101833" y="873538"/>
                    <a:pt x="116710" y="873538"/>
                  </a:cubicBezTo>
                  <a:close/>
                  <a:moveTo>
                    <a:pt x="26937" y="873538"/>
                  </a:moveTo>
                  <a:cubicBezTo>
                    <a:pt x="41813" y="873538"/>
                    <a:pt x="53873" y="885598"/>
                    <a:pt x="53873" y="900475"/>
                  </a:cubicBezTo>
                  <a:cubicBezTo>
                    <a:pt x="53873" y="915351"/>
                    <a:pt x="41813" y="927411"/>
                    <a:pt x="26937" y="927411"/>
                  </a:cubicBezTo>
                  <a:cubicBezTo>
                    <a:pt x="12060" y="927411"/>
                    <a:pt x="0" y="915351"/>
                    <a:pt x="0" y="900475"/>
                  </a:cubicBezTo>
                  <a:cubicBezTo>
                    <a:pt x="0" y="885598"/>
                    <a:pt x="12060" y="873538"/>
                    <a:pt x="26937" y="873538"/>
                  </a:cubicBezTo>
                  <a:close/>
                  <a:moveTo>
                    <a:pt x="879815" y="829866"/>
                  </a:moveTo>
                  <a:cubicBezTo>
                    <a:pt x="894018" y="829866"/>
                    <a:pt x="905532" y="841380"/>
                    <a:pt x="905532" y="855583"/>
                  </a:cubicBezTo>
                  <a:cubicBezTo>
                    <a:pt x="905532" y="869787"/>
                    <a:pt x="894018" y="881301"/>
                    <a:pt x="879815" y="881301"/>
                  </a:cubicBezTo>
                  <a:cubicBezTo>
                    <a:pt x="865611" y="881301"/>
                    <a:pt x="854097" y="869787"/>
                    <a:pt x="854097" y="855583"/>
                  </a:cubicBezTo>
                  <a:cubicBezTo>
                    <a:pt x="854097" y="841380"/>
                    <a:pt x="865611" y="829866"/>
                    <a:pt x="879815" y="829866"/>
                  </a:cubicBezTo>
                  <a:close/>
                  <a:moveTo>
                    <a:pt x="790033" y="829866"/>
                  </a:moveTo>
                  <a:cubicBezTo>
                    <a:pt x="804236" y="829866"/>
                    <a:pt x="815750" y="841380"/>
                    <a:pt x="815750" y="855583"/>
                  </a:cubicBezTo>
                  <a:cubicBezTo>
                    <a:pt x="815750" y="869787"/>
                    <a:pt x="804236" y="881301"/>
                    <a:pt x="790033" y="881301"/>
                  </a:cubicBezTo>
                  <a:cubicBezTo>
                    <a:pt x="775829" y="881301"/>
                    <a:pt x="764315" y="869787"/>
                    <a:pt x="764315" y="855583"/>
                  </a:cubicBezTo>
                  <a:cubicBezTo>
                    <a:pt x="764315" y="841380"/>
                    <a:pt x="775829" y="829866"/>
                    <a:pt x="790033" y="829866"/>
                  </a:cubicBezTo>
                  <a:close/>
                  <a:moveTo>
                    <a:pt x="700269" y="829866"/>
                  </a:moveTo>
                  <a:cubicBezTo>
                    <a:pt x="714472" y="829866"/>
                    <a:pt x="725986" y="841380"/>
                    <a:pt x="725986" y="855583"/>
                  </a:cubicBezTo>
                  <a:cubicBezTo>
                    <a:pt x="725986" y="869787"/>
                    <a:pt x="714472" y="881301"/>
                    <a:pt x="700269" y="881301"/>
                  </a:cubicBezTo>
                  <a:cubicBezTo>
                    <a:pt x="686065" y="881301"/>
                    <a:pt x="674551" y="869787"/>
                    <a:pt x="674551" y="855583"/>
                  </a:cubicBezTo>
                  <a:cubicBezTo>
                    <a:pt x="674551" y="841380"/>
                    <a:pt x="686065" y="829866"/>
                    <a:pt x="700269" y="829866"/>
                  </a:cubicBezTo>
                  <a:close/>
                  <a:moveTo>
                    <a:pt x="610486" y="829866"/>
                  </a:moveTo>
                  <a:cubicBezTo>
                    <a:pt x="624689" y="829866"/>
                    <a:pt x="636203" y="841380"/>
                    <a:pt x="636203" y="855583"/>
                  </a:cubicBezTo>
                  <a:cubicBezTo>
                    <a:pt x="636203" y="869787"/>
                    <a:pt x="624689" y="881301"/>
                    <a:pt x="610486" y="881301"/>
                  </a:cubicBezTo>
                  <a:cubicBezTo>
                    <a:pt x="596282" y="881301"/>
                    <a:pt x="584768" y="869787"/>
                    <a:pt x="584768" y="855583"/>
                  </a:cubicBezTo>
                  <a:cubicBezTo>
                    <a:pt x="584768" y="841380"/>
                    <a:pt x="596282" y="829866"/>
                    <a:pt x="610486" y="829866"/>
                  </a:cubicBezTo>
                  <a:close/>
                  <a:moveTo>
                    <a:pt x="520703" y="829866"/>
                  </a:moveTo>
                  <a:cubicBezTo>
                    <a:pt x="534907" y="829866"/>
                    <a:pt x="546421" y="841380"/>
                    <a:pt x="546421" y="855583"/>
                  </a:cubicBezTo>
                  <a:cubicBezTo>
                    <a:pt x="546421" y="869787"/>
                    <a:pt x="534907" y="881301"/>
                    <a:pt x="520703" y="881301"/>
                  </a:cubicBezTo>
                  <a:cubicBezTo>
                    <a:pt x="506500" y="881301"/>
                    <a:pt x="494986" y="869787"/>
                    <a:pt x="494986" y="855583"/>
                  </a:cubicBezTo>
                  <a:cubicBezTo>
                    <a:pt x="494986" y="841380"/>
                    <a:pt x="506500" y="829866"/>
                    <a:pt x="520703" y="829866"/>
                  </a:cubicBezTo>
                  <a:close/>
                  <a:moveTo>
                    <a:pt x="430931" y="829866"/>
                  </a:moveTo>
                  <a:cubicBezTo>
                    <a:pt x="445134" y="829866"/>
                    <a:pt x="456648" y="841380"/>
                    <a:pt x="456648" y="855583"/>
                  </a:cubicBezTo>
                  <a:cubicBezTo>
                    <a:pt x="456648" y="869787"/>
                    <a:pt x="445134" y="881301"/>
                    <a:pt x="430931" y="881301"/>
                  </a:cubicBezTo>
                  <a:cubicBezTo>
                    <a:pt x="416727" y="881301"/>
                    <a:pt x="405213" y="869787"/>
                    <a:pt x="405213" y="855583"/>
                  </a:cubicBezTo>
                  <a:cubicBezTo>
                    <a:pt x="405213" y="841380"/>
                    <a:pt x="416727" y="829866"/>
                    <a:pt x="430931" y="829866"/>
                  </a:cubicBezTo>
                  <a:close/>
                  <a:moveTo>
                    <a:pt x="341156" y="829866"/>
                  </a:moveTo>
                  <a:cubicBezTo>
                    <a:pt x="355360" y="829866"/>
                    <a:pt x="366874" y="841380"/>
                    <a:pt x="366874" y="855583"/>
                  </a:cubicBezTo>
                  <a:cubicBezTo>
                    <a:pt x="366874" y="869787"/>
                    <a:pt x="355360" y="881301"/>
                    <a:pt x="341156" y="881301"/>
                  </a:cubicBezTo>
                  <a:cubicBezTo>
                    <a:pt x="326953" y="881301"/>
                    <a:pt x="315439" y="869787"/>
                    <a:pt x="315439" y="855583"/>
                  </a:cubicBezTo>
                  <a:cubicBezTo>
                    <a:pt x="315439" y="841380"/>
                    <a:pt x="326953" y="829866"/>
                    <a:pt x="341156" y="829866"/>
                  </a:cubicBezTo>
                  <a:close/>
                  <a:moveTo>
                    <a:pt x="251374" y="829866"/>
                  </a:moveTo>
                  <a:cubicBezTo>
                    <a:pt x="265578" y="829866"/>
                    <a:pt x="277092" y="841380"/>
                    <a:pt x="277092" y="855583"/>
                  </a:cubicBezTo>
                  <a:cubicBezTo>
                    <a:pt x="277092" y="869787"/>
                    <a:pt x="265578" y="881301"/>
                    <a:pt x="251374" y="881301"/>
                  </a:cubicBezTo>
                  <a:cubicBezTo>
                    <a:pt x="237171" y="881301"/>
                    <a:pt x="225657" y="869787"/>
                    <a:pt x="225657" y="855583"/>
                  </a:cubicBezTo>
                  <a:cubicBezTo>
                    <a:pt x="225657" y="841380"/>
                    <a:pt x="237171" y="829866"/>
                    <a:pt x="251374" y="829866"/>
                  </a:cubicBezTo>
                  <a:close/>
                  <a:moveTo>
                    <a:pt x="161601" y="829866"/>
                  </a:moveTo>
                  <a:cubicBezTo>
                    <a:pt x="175805" y="829866"/>
                    <a:pt x="187319" y="841380"/>
                    <a:pt x="187319" y="855583"/>
                  </a:cubicBezTo>
                  <a:cubicBezTo>
                    <a:pt x="187319" y="869787"/>
                    <a:pt x="175805" y="881301"/>
                    <a:pt x="161601" y="881301"/>
                  </a:cubicBezTo>
                  <a:cubicBezTo>
                    <a:pt x="147398" y="881301"/>
                    <a:pt x="135884" y="869787"/>
                    <a:pt x="135884" y="855583"/>
                  </a:cubicBezTo>
                  <a:cubicBezTo>
                    <a:pt x="135884" y="841380"/>
                    <a:pt x="147398" y="829866"/>
                    <a:pt x="161601" y="829866"/>
                  </a:cubicBezTo>
                  <a:close/>
                  <a:moveTo>
                    <a:pt x="71819" y="829866"/>
                  </a:moveTo>
                  <a:cubicBezTo>
                    <a:pt x="86022" y="829866"/>
                    <a:pt x="97536" y="841380"/>
                    <a:pt x="97536" y="855583"/>
                  </a:cubicBezTo>
                  <a:cubicBezTo>
                    <a:pt x="97536" y="869787"/>
                    <a:pt x="86022" y="881301"/>
                    <a:pt x="71819" y="881301"/>
                  </a:cubicBezTo>
                  <a:cubicBezTo>
                    <a:pt x="57615" y="881301"/>
                    <a:pt x="46101" y="869787"/>
                    <a:pt x="46101" y="855583"/>
                  </a:cubicBezTo>
                  <a:cubicBezTo>
                    <a:pt x="46101" y="841380"/>
                    <a:pt x="57615" y="829866"/>
                    <a:pt x="71819" y="829866"/>
                  </a:cubicBezTo>
                  <a:close/>
                  <a:moveTo>
                    <a:pt x="924697" y="786184"/>
                  </a:moveTo>
                  <a:cubicBezTo>
                    <a:pt x="938232" y="786184"/>
                    <a:pt x="949205" y="797157"/>
                    <a:pt x="949205" y="810692"/>
                  </a:cubicBezTo>
                  <a:cubicBezTo>
                    <a:pt x="949205" y="824227"/>
                    <a:pt x="938232" y="835200"/>
                    <a:pt x="924697" y="835200"/>
                  </a:cubicBezTo>
                  <a:cubicBezTo>
                    <a:pt x="911162" y="835200"/>
                    <a:pt x="900189" y="824227"/>
                    <a:pt x="900189" y="810692"/>
                  </a:cubicBezTo>
                  <a:cubicBezTo>
                    <a:pt x="900189" y="797157"/>
                    <a:pt x="911162" y="786184"/>
                    <a:pt x="924697" y="786184"/>
                  </a:cubicBezTo>
                  <a:close/>
                  <a:moveTo>
                    <a:pt x="834924" y="786184"/>
                  </a:moveTo>
                  <a:cubicBezTo>
                    <a:pt x="848459" y="786184"/>
                    <a:pt x="859432" y="797157"/>
                    <a:pt x="859432" y="810692"/>
                  </a:cubicBezTo>
                  <a:cubicBezTo>
                    <a:pt x="859432" y="824227"/>
                    <a:pt x="848459" y="835200"/>
                    <a:pt x="834924" y="835200"/>
                  </a:cubicBezTo>
                  <a:cubicBezTo>
                    <a:pt x="821389" y="835200"/>
                    <a:pt x="810416" y="824227"/>
                    <a:pt x="810416" y="810692"/>
                  </a:cubicBezTo>
                  <a:cubicBezTo>
                    <a:pt x="810416" y="797157"/>
                    <a:pt x="821389" y="786184"/>
                    <a:pt x="834924" y="786184"/>
                  </a:cubicBezTo>
                  <a:close/>
                  <a:moveTo>
                    <a:pt x="745150" y="786184"/>
                  </a:moveTo>
                  <a:cubicBezTo>
                    <a:pt x="758685" y="786184"/>
                    <a:pt x="769658" y="797157"/>
                    <a:pt x="769658" y="810692"/>
                  </a:cubicBezTo>
                  <a:cubicBezTo>
                    <a:pt x="769658" y="824227"/>
                    <a:pt x="758685" y="835200"/>
                    <a:pt x="745150" y="835200"/>
                  </a:cubicBezTo>
                  <a:cubicBezTo>
                    <a:pt x="731615" y="835200"/>
                    <a:pt x="720642" y="824227"/>
                    <a:pt x="720642" y="810692"/>
                  </a:cubicBezTo>
                  <a:cubicBezTo>
                    <a:pt x="720642" y="797157"/>
                    <a:pt x="731615" y="786184"/>
                    <a:pt x="745150" y="786184"/>
                  </a:cubicBezTo>
                  <a:close/>
                  <a:moveTo>
                    <a:pt x="655377" y="786184"/>
                  </a:moveTo>
                  <a:cubicBezTo>
                    <a:pt x="668912" y="786184"/>
                    <a:pt x="679885" y="797157"/>
                    <a:pt x="679885" y="810692"/>
                  </a:cubicBezTo>
                  <a:cubicBezTo>
                    <a:pt x="679885" y="824227"/>
                    <a:pt x="668912" y="835200"/>
                    <a:pt x="655377" y="835200"/>
                  </a:cubicBezTo>
                  <a:cubicBezTo>
                    <a:pt x="641842" y="835200"/>
                    <a:pt x="630869" y="824227"/>
                    <a:pt x="630869" y="810692"/>
                  </a:cubicBezTo>
                  <a:cubicBezTo>
                    <a:pt x="630869" y="797157"/>
                    <a:pt x="641842" y="786184"/>
                    <a:pt x="655377" y="786184"/>
                  </a:cubicBezTo>
                  <a:close/>
                  <a:moveTo>
                    <a:pt x="565595" y="786184"/>
                  </a:moveTo>
                  <a:cubicBezTo>
                    <a:pt x="579130" y="786184"/>
                    <a:pt x="590103" y="797157"/>
                    <a:pt x="590103" y="810692"/>
                  </a:cubicBezTo>
                  <a:cubicBezTo>
                    <a:pt x="590103" y="824227"/>
                    <a:pt x="579130" y="835200"/>
                    <a:pt x="565595" y="835200"/>
                  </a:cubicBezTo>
                  <a:cubicBezTo>
                    <a:pt x="552060" y="835200"/>
                    <a:pt x="541087" y="824227"/>
                    <a:pt x="541087" y="810692"/>
                  </a:cubicBezTo>
                  <a:cubicBezTo>
                    <a:pt x="541087" y="797157"/>
                    <a:pt x="552059" y="786184"/>
                    <a:pt x="565595" y="786184"/>
                  </a:cubicBezTo>
                  <a:close/>
                  <a:moveTo>
                    <a:pt x="475822" y="786184"/>
                  </a:moveTo>
                  <a:cubicBezTo>
                    <a:pt x="489357" y="786184"/>
                    <a:pt x="500330" y="797157"/>
                    <a:pt x="500330" y="810692"/>
                  </a:cubicBezTo>
                  <a:cubicBezTo>
                    <a:pt x="500330" y="824227"/>
                    <a:pt x="489357" y="835200"/>
                    <a:pt x="475822" y="835200"/>
                  </a:cubicBezTo>
                  <a:cubicBezTo>
                    <a:pt x="462287" y="835200"/>
                    <a:pt x="451314" y="824227"/>
                    <a:pt x="451314" y="810692"/>
                  </a:cubicBezTo>
                  <a:cubicBezTo>
                    <a:pt x="451314" y="797157"/>
                    <a:pt x="462286" y="786184"/>
                    <a:pt x="475822" y="786184"/>
                  </a:cubicBezTo>
                  <a:close/>
                  <a:moveTo>
                    <a:pt x="386048" y="786184"/>
                  </a:moveTo>
                  <a:cubicBezTo>
                    <a:pt x="399583" y="786184"/>
                    <a:pt x="410556" y="797157"/>
                    <a:pt x="410556" y="810692"/>
                  </a:cubicBezTo>
                  <a:cubicBezTo>
                    <a:pt x="410556" y="824227"/>
                    <a:pt x="399583" y="835200"/>
                    <a:pt x="386048" y="835200"/>
                  </a:cubicBezTo>
                  <a:cubicBezTo>
                    <a:pt x="372513" y="835200"/>
                    <a:pt x="361540" y="824227"/>
                    <a:pt x="361540" y="810692"/>
                  </a:cubicBezTo>
                  <a:cubicBezTo>
                    <a:pt x="361540" y="797157"/>
                    <a:pt x="372512" y="786184"/>
                    <a:pt x="386048" y="786184"/>
                  </a:cubicBezTo>
                  <a:close/>
                  <a:moveTo>
                    <a:pt x="296266" y="786184"/>
                  </a:moveTo>
                  <a:cubicBezTo>
                    <a:pt x="309801" y="786184"/>
                    <a:pt x="320774" y="797157"/>
                    <a:pt x="320774" y="810692"/>
                  </a:cubicBezTo>
                  <a:cubicBezTo>
                    <a:pt x="320774" y="824227"/>
                    <a:pt x="309801" y="835200"/>
                    <a:pt x="296266" y="835200"/>
                  </a:cubicBezTo>
                  <a:cubicBezTo>
                    <a:pt x="282731" y="835200"/>
                    <a:pt x="271758" y="824227"/>
                    <a:pt x="271758" y="810692"/>
                  </a:cubicBezTo>
                  <a:cubicBezTo>
                    <a:pt x="271758" y="797157"/>
                    <a:pt x="282731" y="786184"/>
                    <a:pt x="296266" y="786184"/>
                  </a:cubicBezTo>
                  <a:close/>
                  <a:moveTo>
                    <a:pt x="206483" y="786184"/>
                  </a:moveTo>
                  <a:cubicBezTo>
                    <a:pt x="220018" y="786184"/>
                    <a:pt x="230991" y="797157"/>
                    <a:pt x="230991" y="810692"/>
                  </a:cubicBezTo>
                  <a:cubicBezTo>
                    <a:pt x="230991" y="824227"/>
                    <a:pt x="220018" y="835200"/>
                    <a:pt x="206483" y="835200"/>
                  </a:cubicBezTo>
                  <a:cubicBezTo>
                    <a:pt x="192948" y="835200"/>
                    <a:pt x="181975" y="824227"/>
                    <a:pt x="181975" y="810692"/>
                  </a:cubicBezTo>
                  <a:cubicBezTo>
                    <a:pt x="181975" y="797157"/>
                    <a:pt x="192948" y="786184"/>
                    <a:pt x="206483" y="786184"/>
                  </a:cubicBezTo>
                  <a:close/>
                  <a:moveTo>
                    <a:pt x="116710" y="786184"/>
                  </a:moveTo>
                  <a:cubicBezTo>
                    <a:pt x="130245" y="786184"/>
                    <a:pt x="141218" y="797157"/>
                    <a:pt x="141218" y="810692"/>
                  </a:cubicBezTo>
                  <a:cubicBezTo>
                    <a:pt x="141218" y="824227"/>
                    <a:pt x="130245" y="835200"/>
                    <a:pt x="116710" y="835200"/>
                  </a:cubicBezTo>
                  <a:cubicBezTo>
                    <a:pt x="103175" y="835200"/>
                    <a:pt x="92202" y="824227"/>
                    <a:pt x="92202" y="810692"/>
                  </a:cubicBezTo>
                  <a:cubicBezTo>
                    <a:pt x="92202" y="797157"/>
                    <a:pt x="103175" y="786184"/>
                    <a:pt x="116710" y="786184"/>
                  </a:cubicBezTo>
                  <a:close/>
                  <a:moveTo>
                    <a:pt x="26937" y="786184"/>
                  </a:moveTo>
                  <a:cubicBezTo>
                    <a:pt x="40472" y="786184"/>
                    <a:pt x="51445" y="797157"/>
                    <a:pt x="51445" y="810692"/>
                  </a:cubicBezTo>
                  <a:cubicBezTo>
                    <a:pt x="51445" y="824227"/>
                    <a:pt x="40472" y="835200"/>
                    <a:pt x="26937" y="835200"/>
                  </a:cubicBezTo>
                  <a:cubicBezTo>
                    <a:pt x="13402" y="835200"/>
                    <a:pt x="2429" y="824227"/>
                    <a:pt x="2429" y="810692"/>
                  </a:cubicBezTo>
                  <a:cubicBezTo>
                    <a:pt x="2429" y="797157"/>
                    <a:pt x="13402" y="786184"/>
                    <a:pt x="26937" y="786184"/>
                  </a:cubicBezTo>
                  <a:close/>
                  <a:moveTo>
                    <a:pt x="879815" y="742503"/>
                  </a:moveTo>
                  <a:cubicBezTo>
                    <a:pt x="892682" y="742503"/>
                    <a:pt x="903113" y="752934"/>
                    <a:pt x="903113" y="765801"/>
                  </a:cubicBezTo>
                  <a:cubicBezTo>
                    <a:pt x="903113" y="778668"/>
                    <a:pt x="892682" y="789099"/>
                    <a:pt x="879815" y="789099"/>
                  </a:cubicBezTo>
                  <a:cubicBezTo>
                    <a:pt x="866948" y="789099"/>
                    <a:pt x="856517" y="778668"/>
                    <a:pt x="856517" y="765801"/>
                  </a:cubicBezTo>
                  <a:cubicBezTo>
                    <a:pt x="856517" y="752934"/>
                    <a:pt x="866948" y="742503"/>
                    <a:pt x="879815" y="742503"/>
                  </a:cubicBezTo>
                  <a:close/>
                  <a:moveTo>
                    <a:pt x="790041" y="742503"/>
                  </a:moveTo>
                  <a:cubicBezTo>
                    <a:pt x="802908" y="742503"/>
                    <a:pt x="813339" y="752934"/>
                    <a:pt x="813339" y="765801"/>
                  </a:cubicBezTo>
                  <a:cubicBezTo>
                    <a:pt x="813339" y="778668"/>
                    <a:pt x="802908" y="789099"/>
                    <a:pt x="790041" y="789099"/>
                  </a:cubicBezTo>
                  <a:cubicBezTo>
                    <a:pt x="777174" y="789099"/>
                    <a:pt x="766743" y="778668"/>
                    <a:pt x="766743" y="765801"/>
                  </a:cubicBezTo>
                  <a:cubicBezTo>
                    <a:pt x="766743" y="752934"/>
                    <a:pt x="777174" y="742503"/>
                    <a:pt x="790041" y="742503"/>
                  </a:cubicBezTo>
                  <a:close/>
                  <a:moveTo>
                    <a:pt x="700259" y="742503"/>
                  </a:moveTo>
                  <a:cubicBezTo>
                    <a:pt x="713126" y="742503"/>
                    <a:pt x="723557" y="752934"/>
                    <a:pt x="723557" y="765801"/>
                  </a:cubicBezTo>
                  <a:cubicBezTo>
                    <a:pt x="723557" y="778668"/>
                    <a:pt x="713126" y="789099"/>
                    <a:pt x="700259" y="789099"/>
                  </a:cubicBezTo>
                  <a:cubicBezTo>
                    <a:pt x="687392" y="789099"/>
                    <a:pt x="676961" y="778668"/>
                    <a:pt x="676961" y="765801"/>
                  </a:cubicBezTo>
                  <a:cubicBezTo>
                    <a:pt x="676961" y="752934"/>
                    <a:pt x="687392" y="742503"/>
                    <a:pt x="700259" y="742503"/>
                  </a:cubicBezTo>
                  <a:close/>
                  <a:moveTo>
                    <a:pt x="610486" y="742503"/>
                  </a:moveTo>
                  <a:cubicBezTo>
                    <a:pt x="623353" y="742503"/>
                    <a:pt x="633784" y="752934"/>
                    <a:pt x="633784" y="765801"/>
                  </a:cubicBezTo>
                  <a:cubicBezTo>
                    <a:pt x="633784" y="778668"/>
                    <a:pt x="623353" y="789099"/>
                    <a:pt x="610486" y="789099"/>
                  </a:cubicBezTo>
                  <a:cubicBezTo>
                    <a:pt x="597619" y="789099"/>
                    <a:pt x="587188" y="778668"/>
                    <a:pt x="587188" y="765801"/>
                  </a:cubicBezTo>
                  <a:cubicBezTo>
                    <a:pt x="587188" y="752934"/>
                    <a:pt x="597619" y="742503"/>
                    <a:pt x="610486" y="742503"/>
                  </a:cubicBezTo>
                  <a:close/>
                  <a:moveTo>
                    <a:pt x="520703" y="742503"/>
                  </a:moveTo>
                  <a:cubicBezTo>
                    <a:pt x="533570" y="742503"/>
                    <a:pt x="544001" y="752934"/>
                    <a:pt x="544001" y="765801"/>
                  </a:cubicBezTo>
                  <a:cubicBezTo>
                    <a:pt x="544001" y="778668"/>
                    <a:pt x="533570" y="789099"/>
                    <a:pt x="520703" y="789099"/>
                  </a:cubicBezTo>
                  <a:cubicBezTo>
                    <a:pt x="507836" y="789099"/>
                    <a:pt x="497405" y="778668"/>
                    <a:pt x="497405" y="765801"/>
                  </a:cubicBezTo>
                  <a:cubicBezTo>
                    <a:pt x="497405" y="752934"/>
                    <a:pt x="507836" y="742503"/>
                    <a:pt x="520703" y="742503"/>
                  </a:cubicBezTo>
                  <a:close/>
                  <a:moveTo>
                    <a:pt x="430930" y="742503"/>
                  </a:moveTo>
                  <a:cubicBezTo>
                    <a:pt x="443797" y="742503"/>
                    <a:pt x="454228" y="752934"/>
                    <a:pt x="454228" y="765801"/>
                  </a:cubicBezTo>
                  <a:cubicBezTo>
                    <a:pt x="454228" y="778668"/>
                    <a:pt x="443797" y="789099"/>
                    <a:pt x="430930" y="789099"/>
                  </a:cubicBezTo>
                  <a:cubicBezTo>
                    <a:pt x="418063" y="789099"/>
                    <a:pt x="407632" y="778668"/>
                    <a:pt x="407632" y="765801"/>
                  </a:cubicBezTo>
                  <a:cubicBezTo>
                    <a:pt x="407632" y="752934"/>
                    <a:pt x="418063" y="742503"/>
                    <a:pt x="430930" y="742503"/>
                  </a:cubicBezTo>
                  <a:close/>
                  <a:moveTo>
                    <a:pt x="341157" y="742503"/>
                  </a:moveTo>
                  <a:cubicBezTo>
                    <a:pt x="354024" y="742503"/>
                    <a:pt x="364455" y="752934"/>
                    <a:pt x="364455" y="765801"/>
                  </a:cubicBezTo>
                  <a:cubicBezTo>
                    <a:pt x="364455" y="778668"/>
                    <a:pt x="354024" y="789099"/>
                    <a:pt x="341157" y="789099"/>
                  </a:cubicBezTo>
                  <a:cubicBezTo>
                    <a:pt x="328290" y="789099"/>
                    <a:pt x="317859" y="778668"/>
                    <a:pt x="317859" y="765801"/>
                  </a:cubicBezTo>
                  <a:cubicBezTo>
                    <a:pt x="317859" y="752934"/>
                    <a:pt x="328290" y="742503"/>
                    <a:pt x="341157" y="742503"/>
                  </a:cubicBezTo>
                  <a:close/>
                  <a:moveTo>
                    <a:pt x="251384" y="742503"/>
                  </a:moveTo>
                  <a:cubicBezTo>
                    <a:pt x="264251" y="742503"/>
                    <a:pt x="274682" y="752934"/>
                    <a:pt x="274682" y="765801"/>
                  </a:cubicBezTo>
                  <a:cubicBezTo>
                    <a:pt x="274682" y="778668"/>
                    <a:pt x="264251" y="789099"/>
                    <a:pt x="251384" y="789099"/>
                  </a:cubicBezTo>
                  <a:cubicBezTo>
                    <a:pt x="238517" y="789099"/>
                    <a:pt x="228086" y="778668"/>
                    <a:pt x="228086" y="765801"/>
                  </a:cubicBezTo>
                  <a:cubicBezTo>
                    <a:pt x="228086" y="752934"/>
                    <a:pt x="238517" y="742503"/>
                    <a:pt x="251384" y="742503"/>
                  </a:cubicBezTo>
                  <a:close/>
                  <a:moveTo>
                    <a:pt x="161601" y="742503"/>
                  </a:moveTo>
                  <a:cubicBezTo>
                    <a:pt x="174468" y="742503"/>
                    <a:pt x="184899" y="752934"/>
                    <a:pt x="184899" y="765801"/>
                  </a:cubicBezTo>
                  <a:cubicBezTo>
                    <a:pt x="184899" y="778668"/>
                    <a:pt x="174468" y="789099"/>
                    <a:pt x="161601" y="789099"/>
                  </a:cubicBezTo>
                  <a:cubicBezTo>
                    <a:pt x="148734" y="789099"/>
                    <a:pt x="138303" y="778668"/>
                    <a:pt x="138303" y="765801"/>
                  </a:cubicBezTo>
                  <a:cubicBezTo>
                    <a:pt x="138303" y="752934"/>
                    <a:pt x="148734" y="742503"/>
                    <a:pt x="161601" y="742503"/>
                  </a:cubicBezTo>
                  <a:close/>
                  <a:moveTo>
                    <a:pt x="71828" y="742503"/>
                  </a:moveTo>
                  <a:cubicBezTo>
                    <a:pt x="84695" y="742503"/>
                    <a:pt x="95126" y="752934"/>
                    <a:pt x="95126" y="765801"/>
                  </a:cubicBezTo>
                  <a:cubicBezTo>
                    <a:pt x="95126" y="778668"/>
                    <a:pt x="84695" y="789099"/>
                    <a:pt x="71828" y="789099"/>
                  </a:cubicBezTo>
                  <a:cubicBezTo>
                    <a:pt x="58961" y="789099"/>
                    <a:pt x="48530" y="778668"/>
                    <a:pt x="48530" y="765801"/>
                  </a:cubicBezTo>
                  <a:cubicBezTo>
                    <a:pt x="48530" y="752934"/>
                    <a:pt x="58961" y="742503"/>
                    <a:pt x="71828" y="742503"/>
                  </a:cubicBezTo>
                  <a:close/>
                  <a:moveTo>
                    <a:pt x="296266" y="698831"/>
                  </a:moveTo>
                  <a:cubicBezTo>
                    <a:pt x="308460" y="698831"/>
                    <a:pt x="318345" y="708716"/>
                    <a:pt x="318345" y="720910"/>
                  </a:cubicBezTo>
                  <a:cubicBezTo>
                    <a:pt x="318345" y="733104"/>
                    <a:pt x="308460" y="742989"/>
                    <a:pt x="296266" y="742989"/>
                  </a:cubicBezTo>
                  <a:cubicBezTo>
                    <a:pt x="284072" y="742989"/>
                    <a:pt x="274187" y="733104"/>
                    <a:pt x="274187" y="720910"/>
                  </a:cubicBezTo>
                  <a:cubicBezTo>
                    <a:pt x="274187" y="708716"/>
                    <a:pt x="284072" y="698831"/>
                    <a:pt x="296266" y="698831"/>
                  </a:cubicBezTo>
                  <a:close/>
                  <a:moveTo>
                    <a:pt x="924696" y="698821"/>
                  </a:moveTo>
                  <a:cubicBezTo>
                    <a:pt x="936896" y="698821"/>
                    <a:pt x="946785" y="708710"/>
                    <a:pt x="946785" y="720909"/>
                  </a:cubicBezTo>
                  <a:cubicBezTo>
                    <a:pt x="946785" y="733109"/>
                    <a:pt x="936896" y="742998"/>
                    <a:pt x="924696" y="742998"/>
                  </a:cubicBezTo>
                  <a:cubicBezTo>
                    <a:pt x="912497" y="742998"/>
                    <a:pt x="902608" y="733109"/>
                    <a:pt x="902608" y="720909"/>
                  </a:cubicBezTo>
                  <a:cubicBezTo>
                    <a:pt x="902608" y="708710"/>
                    <a:pt x="912497" y="698821"/>
                    <a:pt x="924696" y="698821"/>
                  </a:cubicBezTo>
                  <a:close/>
                  <a:moveTo>
                    <a:pt x="834923" y="698821"/>
                  </a:moveTo>
                  <a:cubicBezTo>
                    <a:pt x="847123" y="698821"/>
                    <a:pt x="857012" y="708710"/>
                    <a:pt x="857012" y="720909"/>
                  </a:cubicBezTo>
                  <a:cubicBezTo>
                    <a:pt x="857012" y="733109"/>
                    <a:pt x="847123" y="742998"/>
                    <a:pt x="834923" y="742998"/>
                  </a:cubicBezTo>
                  <a:cubicBezTo>
                    <a:pt x="822724" y="742998"/>
                    <a:pt x="812835" y="733109"/>
                    <a:pt x="812835" y="720909"/>
                  </a:cubicBezTo>
                  <a:cubicBezTo>
                    <a:pt x="812835" y="708710"/>
                    <a:pt x="822724" y="698821"/>
                    <a:pt x="834923" y="698821"/>
                  </a:cubicBezTo>
                  <a:close/>
                  <a:moveTo>
                    <a:pt x="745151" y="698821"/>
                  </a:moveTo>
                  <a:cubicBezTo>
                    <a:pt x="757350" y="698821"/>
                    <a:pt x="767239" y="708710"/>
                    <a:pt x="767239" y="720909"/>
                  </a:cubicBezTo>
                  <a:cubicBezTo>
                    <a:pt x="767239" y="733109"/>
                    <a:pt x="757350" y="742998"/>
                    <a:pt x="745151" y="742998"/>
                  </a:cubicBezTo>
                  <a:cubicBezTo>
                    <a:pt x="732951" y="742998"/>
                    <a:pt x="723062" y="733109"/>
                    <a:pt x="723062" y="720909"/>
                  </a:cubicBezTo>
                  <a:cubicBezTo>
                    <a:pt x="723062" y="708710"/>
                    <a:pt x="732951" y="698821"/>
                    <a:pt x="745151" y="698821"/>
                  </a:cubicBezTo>
                  <a:close/>
                  <a:moveTo>
                    <a:pt x="655367" y="698821"/>
                  </a:moveTo>
                  <a:cubicBezTo>
                    <a:pt x="667567" y="698821"/>
                    <a:pt x="677456" y="708710"/>
                    <a:pt x="677456" y="720909"/>
                  </a:cubicBezTo>
                  <a:cubicBezTo>
                    <a:pt x="677456" y="733109"/>
                    <a:pt x="667567" y="742998"/>
                    <a:pt x="655367" y="742998"/>
                  </a:cubicBezTo>
                  <a:cubicBezTo>
                    <a:pt x="643168" y="742998"/>
                    <a:pt x="633279" y="733109"/>
                    <a:pt x="633279" y="720909"/>
                  </a:cubicBezTo>
                  <a:cubicBezTo>
                    <a:pt x="633279" y="708710"/>
                    <a:pt x="643168" y="698821"/>
                    <a:pt x="655367" y="698821"/>
                  </a:cubicBezTo>
                  <a:close/>
                  <a:moveTo>
                    <a:pt x="565604" y="698821"/>
                  </a:moveTo>
                  <a:cubicBezTo>
                    <a:pt x="577804" y="698821"/>
                    <a:pt x="587693" y="708710"/>
                    <a:pt x="587693" y="720909"/>
                  </a:cubicBezTo>
                  <a:cubicBezTo>
                    <a:pt x="587693" y="733109"/>
                    <a:pt x="577804" y="742998"/>
                    <a:pt x="565604" y="742998"/>
                  </a:cubicBezTo>
                  <a:cubicBezTo>
                    <a:pt x="553405" y="742998"/>
                    <a:pt x="543516" y="733109"/>
                    <a:pt x="543516" y="720909"/>
                  </a:cubicBezTo>
                  <a:cubicBezTo>
                    <a:pt x="543516" y="708710"/>
                    <a:pt x="553405" y="698821"/>
                    <a:pt x="565604" y="698821"/>
                  </a:cubicBezTo>
                  <a:close/>
                  <a:moveTo>
                    <a:pt x="475821" y="698821"/>
                  </a:moveTo>
                  <a:cubicBezTo>
                    <a:pt x="488021" y="698821"/>
                    <a:pt x="497910" y="708710"/>
                    <a:pt x="497910" y="720909"/>
                  </a:cubicBezTo>
                  <a:cubicBezTo>
                    <a:pt x="497910" y="733109"/>
                    <a:pt x="488021" y="742998"/>
                    <a:pt x="475821" y="742998"/>
                  </a:cubicBezTo>
                  <a:cubicBezTo>
                    <a:pt x="463622" y="742998"/>
                    <a:pt x="453733" y="733109"/>
                    <a:pt x="453733" y="720909"/>
                  </a:cubicBezTo>
                  <a:cubicBezTo>
                    <a:pt x="453733" y="708710"/>
                    <a:pt x="463622" y="698821"/>
                    <a:pt x="475821" y="698821"/>
                  </a:cubicBezTo>
                  <a:close/>
                  <a:moveTo>
                    <a:pt x="386038" y="698821"/>
                  </a:moveTo>
                  <a:cubicBezTo>
                    <a:pt x="398238" y="698821"/>
                    <a:pt x="408127" y="708710"/>
                    <a:pt x="408127" y="720909"/>
                  </a:cubicBezTo>
                  <a:cubicBezTo>
                    <a:pt x="408127" y="733109"/>
                    <a:pt x="398238" y="742998"/>
                    <a:pt x="386038" y="742998"/>
                  </a:cubicBezTo>
                  <a:cubicBezTo>
                    <a:pt x="373839" y="742998"/>
                    <a:pt x="363950" y="733109"/>
                    <a:pt x="363950" y="720909"/>
                  </a:cubicBezTo>
                  <a:cubicBezTo>
                    <a:pt x="363950" y="708710"/>
                    <a:pt x="373839" y="698821"/>
                    <a:pt x="386038" y="698821"/>
                  </a:cubicBezTo>
                  <a:close/>
                  <a:moveTo>
                    <a:pt x="206492" y="698821"/>
                  </a:moveTo>
                  <a:cubicBezTo>
                    <a:pt x="218692" y="698821"/>
                    <a:pt x="228581" y="708710"/>
                    <a:pt x="228581" y="720909"/>
                  </a:cubicBezTo>
                  <a:cubicBezTo>
                    <a:pt x="228581" y="733109"/>
                    <a:pt x="218692" y="742998"/>
                    <a:pt x="206492" y="742998"/>
                  </a:cubicBezTo>
                  <a:cubicBezTo>
                    <a:pt x="194293" y="742998"/>
                    <a:pt x="184404" y="733109"/>
                    <a:pt x="184404" y="720909"/>
                  </a:cubicBezTo>
                  <a:cubicBezTo>
                    <a:pt x="184404" y="708710"/>
                    <a:pt x="194293" y="698821"/>
                    <a:pt x="206492" y="698821"/>
                  </a:cubicBezTo>
                  <a:close/>
                  <a:moveTo>
                    <a:pt x="116719" y="698821"/>
                  </a:moveTo>
                  <a:cubicBezTo>
                    <a:pt x="128919" y="698821"/>
                    <a:pt x="138808" y="708710"/>
                    <a:pt x="138808" y="720909"/>
                  </a:cubicBezTo>
                  <a:cubicBezTo>
                    <a:pt x="138808" y="733109"/>
                    <a:pt x="128919" y="742998"/>
                    <a:pt x="116719" y="742998"/>
                  </a:cubicBezTo>
                  <a:cubicBezTo>
                    <a:pt x="104520" y="742998"/>
                    <a:pt x="94631" y="733109"/>
                    <a:pt x="94631" y="720909"/>
                  </a:cubicBezTo>
                  <a:cubicBezTo>
                    <a:pt x="94631" y="708710"/>
                    <a:pt x="104520" y="698821"/>
                    <a:pt x="116719" y="698821"/>
                  </a:cubicBezTo>
                  <a:close/>
                  <a:moveTo>
                    <a:pt x="26936" y="698821"/>
                  </a:moveTo>
                  <a:cubicBezTo>
                    <a:pt x="39136" y="698821"/>
                    <a:pt x="49025" y="708710"/>
                    <a:pt x="49025" y="720909"/>
                  </a:cubicBezTo>
                  <a:cubicBezTo>
                    <a:pt x="49025" y="733109"/>
                    <a:pt x="39136" y="742998"/>
                    <a:pt x="26936" y="742998"/>
                  </a:cubicBezTo>
                  <a:cubicBezTo>
                    <a:pt x="14737" y="742998"/>
                    <a:pt x="4848" y="733109"/>
                    <a:pt x="4848" y="720909"/>
                  </a:cubicBezTo>
                  <a:cubicBezTo>
                    <a:pt x="4848" y="708710"/>
                    <a:pt x="14737" y="698821"/>
                    <a:pt x="26936" y="698821"/>
                  </a:cubicBezTo>
                  <a:close/>
                  <a:moveTo>
                    <a:pt x="879814" y="655158"/>
                  </a:moveTo>
                  <a:cubicBezTo>
                    <a:pt x="891340" y="655158"/>
                    <a:pt x="900684" y="664501"/>
                    <a:pt x="900684" y="676027"/>
                  </a:cubicBezTo>
                  <a:cubicBezTo>
                    <a:pt x="900684" y="687553"/>
                    <a:pt x="891340" y="696897"/>
                    <a:pt x="879814" y="696897"/>
                  </a:cubicBezTo>
                  <a:cubicBezTo>
                    <a:pt x="868288" y="696897"/>
                    <a:pt x="858945" y="687553"/>
                    <a:pt x="858945" y="676027"/>
                  </a:cubicBezTo>
                  <a:cubicBezTo>
                    <a:pt x="858945" y="664502"/>
                    <a:pt x="868288" y="655158"/>
                    <a:pt x="879814" y="655158"/>
                  </a:cubicBezTo>
                  <a:close/>
                  <a:moveTo>
                    <a:pt x="700259" y="655158"/>
                  </a:moveTo>
                  <a:cubicBezTo>
                    <a:pt x="711785" y="655158"/>
                    <a:pt x="721129" y="664501"/>
                    <a:pt x="721129" y="676027"/>
                  </a:cubicBezTo>
                  <a:cubicBezTo>
                    <a:pt x="721129" y="687553"/>
                    <a:pt x="711785" y="696897"/>
                    <a:pt x="700259" y="696897"/>
                  </a:cubicBezTo>
                  <a:cubicBezTo>
                    <a:pt x="688734" y="696897"/>
                    <a:pt x="679390" y="687553"/>
                    <a:pt x="679390" y="676027"/>
                  </a:cubicBezTo>
                  <a:cubicBezTo>
                    <a:pt x="679390" y="664502"/>
                    <a:pt x="688733" y="655158"/>
                    <a:pt x="700259" y="655158"/>
                  </a:cubicBezTo>
                  <a:close/>
                  <a:moveTo>
                    <a:pt x="610486" y="655158"/>
                  </a:moveTo>
                  <a:cubicBezTo>
                    <a:pt x="622012" y="655158"/>
                    <a:pt x="631356" y="664501"/>
                    <a:pt x="631356" y="676027"/>
                  </a:cubicBezTo>
                  <a:cubicBezTo>
                    <a:pt x="631356" y="687553"/>
                    <a:pt x="622012" y="696897"/>
                    <a:pt x="610486" y="696897"/>
                  </a:cubicBezTo>
                  <a:cubicBezTo>
                    <a:pt x="598960" y="696897"/>
                    <a:pt x="589617" y="687553"/>
                    <a:pt x="589617" y="676027"/>
                  </a:cubicBezTo>
                  <a:cubicBezTo>
                    <a:pt x="589617" y="664502"/>
                    <a:pt x="598960" y="655158"/>
                    <a:pt x="610486" y="655158"/>
                  </a:cubicBezTo>
                  <a:close/>
                  <a:moveTo>
                    <a:pt x="430930" y="655158"/>
                  </a:moveTo>
                  <a:cubicBezTo>
                    <a:pt x="442456" y="655158"/>
                    <a:pt x="451800" y="664501"/>
                    <a:pt x="451800" y="676027"/>
                  </a:cubicBezTo>
                  <a:cubicBezTo>
                    <a:pt x="451800" y="687553"/>
                    <a:pt x="442456" y="696897"/>
                    <a:pt x="430930" y="696897"/>
                  </a:cubicBezTo>
                  <a:cubicBezTo>
                    <a:pt x="419404" y="696897"/>
                    <a:pt x="410061" y="687553"/>
                    <a:pt x="410061" y="676027"/>
                  </a:cubicBezTo>
                  <a:cubicBezTo>
                    <a:pt x="410061" y="664502"/>
                    <a:pt x="419404" y="655158"/>
                    <a:pt x="430930" y="655158"/>
                  </a:cubicBezTo>
                  <a:close/>
                  <a:moveTo>
                    <a:pt x="341157" y="655158"/>
                  </a:moveTo>
                  <a:cubicBezTo>
                    <a:pt x="352683" y="655158"/>
                    <a:pt x="362027" y="664501"/>
                    <a:pt x="362027" y="676027"/>
                  </a:cubicBezTo>
                  <a:cubicBezTo>
                    <a:pt x="362027" y="687553"/>
                    <a:pt x="352683" y="696897"/>
                    <a:pt x="341157" y="696897"/>
                  </a:cubicBezTo>
                  <a:cubicBezTo>
                    <a:pt x="329631" y="696897"/>
                    <a:pt x="320288" y="687553"/>
                    <a:pt x="320288" y="676027"/>
                  </a:cubicBezTo>
                  <a:cubicBezTo>
                    <a:pt x="320288" y="664502"/>
                    <a:pt x="329631" y="655158"/>
                    <a:pt x="341157" y="655158"/>
                  </a:cubicBezTo>
                  <a:close/>
                  <a:moveTo>
                    <a:pt x="251374" y="655158"/>
                  </a:moveTo>
                  <a:cubicBezTo>
                    <a:pt x="262900" y="655158"/>
                    <a:pt x="272244" y="664501"/>
                    <a:pt x="272244" y="676027"/>
                  </a:cubicBezTo>
                  <a:cubicBezTo>
                    <a:pt x="272244" y="687553"/>
                    <a:pt x="262900" y="696897"/>
                    <a:pt x="251374" y="696897"/>
                  </a:cubicBezTo>
                  <a:cubicBezTo>
                    <a:pt x="239848" y="696897"/>
                    <a:pt x="230505" y="687553"/>
                    <a:pt x="230505" y="676027"/>
                  </a:cubicBezTo>
                  <a:cubicBezTo>
                    <a:pt x="230505" y="664502"/>
                    <a:pt x="239848" y="655158"/>
                    <a:pt x="251374" y="655158"/>
                  </a:cubicBezTo>
                  <a:close/>
                  <a:moveTo>
                    <a:pt x="161601" y="655158"/>
                  </a:moveTo>
                  <a:cubicBezTo>
                    <a:pt x="173127" y="655158"/>
                    <a:pt x="182471" y="664501"/>
                    <a:pt x="182471" y="676027"/>
                  </a:cubicBezTo>
                  <a:cubicBezTo>
                    <a:pt x="182471" y="687553"/>
                    <a:pt x="173127" y="696897"/>
                    <a:pt x="161601" y="696897"/>
                  </a:cubicBezTo>
                  <a:cubicBezTo>
                    <a:pt x="150075" y="696897"/>
                    <a:pt x="140732" y="687553"/>
                    <a:pt x="140732" y="676027"/>
                  </a:cubicBezTo>
                  <a:cubicBezTo>
                    <a:pt x="140732" y="664502"/>
                    <a:pt x="150075" y="655158"/>
                    <a:pt x="161601" y="655158"/>
                  </a:cubicBezTo>
                  <a:close/>
                  <a:moveTo>
                    <a:pt x="71828" y="655158"/>
                  </a:moveTo>
                  <a:cubicBezTo>
                    <a:pt x="83354" y="655158"/>
                    <a:pt x="92698" y="664501"/>
                    <a:pt x="92698" y="676027"/>
                  </a:cubicBezTo>
                  <a:cubicBezTo>
                    <a:pt x="92698" y="687553"/>
                    <a:pt x="83354" y="696897"/>
                    <a:pt x="71828" y="696897"/>
                  </a:cubicBezTo>
                  <a:cubicBezTo>
                    <a:pt x="60302" y="696897"/>
                    <a:pt x="50959" y="687553"/>
                    <a:pt x="50959" y="676027"/>
                  </a:cubicBezTo>
                  <a:cubicBezTo>
                    <a:pt x="50959" y="664502"/>
                    <a:pt x="60302" y="655158"/>
                    <a:pt x="71828" y="655158"/>
                  </a:cubicBezTo>
                  <a:close/>
                  <a:moveTo>
                    <a:pt x="790042" y="655149"/>
                  </a:moveTo>
                  <a:cubicBezTo>
                    <a:pt x="801573" y="655149"/>
                    <a:pt x="810921" y="664497"/>
                    <a:pt x="810921" y="676028"/>
                  </a:cubicBezTo>
                  <a:cubicBezTo>
                    <a:pt x="810921" y="687559"/>
                    <a:pt x="801573" y="696907"/>
                    <a:pt x="790042" y="696907"/>
                  </a:cubicBezTo>
                  <a:cubicBezTo>
                    <a:pt x="778511" y="696907"/>
                    <a:pt x="769163" y="687559"/>
                    <a:pt x="769163" y="676028"/>
                  </a:cubicBezTo>
                  <a:cubicBezTo>
                    <a:pt x="769163" y="664497"/>
                    <a:pt x="778511" y="655149"/>
                    <a:pt x="790042" y="655149"/>
                  </a:cubicBezTo>
                  <a:close/>
                  <a:moveTo>
                    <a:pt x="520703" y="655149"/>
                  </a:moveTo>
                  <a:cubicBezTo>
                    <a:pt x="532234" y="655149"/>
                    <a:pt x="541582" y="664497"/>
                    <a:pt x="541582" y="676028"/>
                  </a:cubicBezTo>
                  <a:cubicBezTo>
                    <a:pt x="541582" y="687559"/>
                    <a:pt x="532234" y="696907"/>
                    <a:pt x="520703" y="696907"/>
                  </a:cubicBezTo>
                  <a:cubicBezTo>
                    <a:pt x="509172" y="696907"/>
                    <a:pt x="499824" y="687559"/>
                    <a:pt x="499824" y="676028"/>
                  </a:cubicBezTo>
                  <a:cubicBezTo>
                    <a:pt x="499824" y="664497"/>
                    <a:pt x="509172" y="655149"/>
                    <a:pt x="520703" y="655149"/>
                  </a:cubicBezTo>
                  <a:close/>
                  <a:moveTo>
                    <a:pt x="924706" y="611477"/>
                  </a:moveTo>
                  <a:cubicBezTo>
                    <a:pt x="935563" y="611477"/>
                    <a:pt x="944365" y="620279"/>
                    <a:pt x="944365" y="631137"/>
                  </a:cubicBezTo>
                  <a:cubicBezTo>
                    <a:pt x="944365" y="641994"/>
                    <a:pt x="935563" y="650796"/>
                    <a:pt x="924706" y="650796"/>
                  </a:cubicBezTo>
                  <a:cubicBezTo>
                    <a:pt x="913848" y="650796"/>
                    <a:pt x="905046" y="641994"/>
                    <a:pt x="905046" y="631137"/>
                  </a:cubicBezTo>
                  <a:cubicBezTo>
                    <a:pt x="905046" y="620279"/>
                    <a:pt x="913848" y="611477"/>
                    <a:pt x="924706" y="611477"/>
                  </a:cubicBezTo>
                  <a:close/>
                  <a:moveTo>
                    <a:pt x="834924" y="611477"/>
                  </a:moveTo>
                  <a:cubicBezTo>
                    <a:pt x="845781" y="611477"/>
                    <a:pt x="854583" y="620279"/>
                    <a:pt x="854583" y="631137"/>
                  </a:cubicBezTo>
                  <a:cubicBezTo>
                    <a:pt x="854583" y="641994"/>
                    <a:pt x="845781" y="650796"/>
                    <a:pt x="834924" y="650796"/>
                  </a:cubicBezTo>
                  <a:cubicBezTo>
                    <a:pt x="824066" y="650796"/>
                    <a:pt x="815264" y="641994"/>
                    <a:pt x="815264" y="631137"/>
                  </a:cubicBezTo>
                  <a:cubicBezTo>
                    <a:pt x="815264" y="620279"/>
                    <a:pt x="824066" y="611477"/>
                    <a:pt x="834924" y="611477"/>
                  </a:cubicBezTo>
                  <a:close/>
                  <a:moveTo>
                    <a:pt x="745151" y="611477"/>
                  </a:moveTo>
                  <a:cubicBezTo>
                    <a:pt x="756008" y="611477"/>
                    <a:pt x="764810" y="620279"/>
                    <a:pt x="764810" y="631137"/>
                  </a:cubicBezTo>
                  <a:cubicBezTo>
                    <a:pt x="764810" y="641994"/>
                    <a:pt x="756008" y="650796"/>
                    <a:pt x="745151" y="650796"/>
                  </a:cubicBezTo>
                  <a:cubicBezTo>
                    <a:pt x="734293" y="650796"/>
                    <a:pt x="725491" y="641994"/>
                    <a:pt x="725491" y="631137"/>
                  </a:cubicBezTo>
                  <a:cubicBezTo>
                    <a:pt x="725491" y="620279"/>
                    <a:pt x="734293" y="611477"/>
                    <a:pt x="745151" y="611477"/>
                  </a:cubicBezTo>
                  <a:close/>
                  <a:moveTo>
                    <a:pt x="655368" y="611477"/>
                  </a:moveTo>
                  <a:cubicBezTo>
                    <a:pt x="666225" y="611477"/>
                    <a:pt x="675027" y="620279"/>
                    <a:pt x="675027" y="631137"/>
                  </a:cubicBezTo>
                  <a:cubicBezTo>
                    <a:pt x="675027" y="641994"/>
                    <a:pt x="666225" y="650796"/>
                    <a:pt x="655368" y="650796"/>
                  </a:cubicBezTo>
                  <a:cubicBezTo>
                    <a:pt x="644510" y="650796"/>
                    <a:pt x="635708" y="641994"/>
                    <a:pt x="635708" y="631137"/>
                  </a:cubicBezTo>
                  <a:cubicBezTo>
                    <a:pt x="635708" y="620279"/>
                    <a:pt x="644510" y="611477"/>
                    <a:pt x="655368" y="611477"/>
                  </a:cubicBezTo>
                  <a:close/>
                  <a:moveTo>
                    <a:pt x="565595" y="611477"/>
                  </a:moveTo>
                  <a:cubicBezTo>
                    <a:pt x="576452" y="611477"/>
                    <a:pt x="585254" y="620279"/>
                    <a:pt x="585254" y="631137"/>
                  </a:cubicBezTo>
                  <a:cubicBezTo>
                    <a:pt x="585254" y="641994"/>
                    <a:pt x="576452" y="650796"/>
                    <a:pt x="565595" y="650796"/>
                  </a:cubicBezTo>
                  <a:cubicBezTo>
                    <a:pt x="554737" y="650796"/>
                    <a:pt x="545935" y="641994"/>
                    <a:pt x="545935" y="631137"/>
                  </a:cubicBezTo>
                  <a:cubicBezTo>
                    <a:pt x="545935" y="620279"/>
                    <a:pt x="554737" y="611477"/>
                    <a:pt x="565595" y="611477"/>
                  </a:cubicBezTo>
                  <a:close/>
                  <a:moveTo>
                    <a:pt x="475822" y="611477"/>
                  </a:moveTo>
                  <a:cubicBezTo>
                    <a:pt x="486679" y="611477"/>
                    <a:pt x="495481" y="620279"/>
                    <a:pt x="495481" y="631137"/>
                  </a:cubicBezTo>
                  <a:cubicBezTo>
                    <a:pt x="495481" y="641994"/>
                    <a:pt x="486679" y="650796"/>
                    <a:pt x="475822" y="650796"/>
                  </a:cubicBezTo>
                  <a:cubicBezTo>
                    <a:pt x="464964" y="650796"/>
                    <a:pt x="456162" y="641994"/>
                    <a:pt x="456162" y="631137"/>
                  </a:cubicBezTo>
                  <a:cubicBezTo>
                    <a:pt x="456162" y="620279"/>
                    <a:pt x="464964" y="611477"/>
                    <a:pt x="475822" y="611477"/>
                  </a:cubicBezTo>
                  <a:close/>
                  <a:moveTo>
                    <a:pt x="386049" y="611477"/>
                  </a:moveTo>
                  <a:cubicBezTo>
                    <a:pt x="396906" y="611477"/>
                    <a:pt x="405708" y="620279"/>
                    <a:pt x="405708" y="631137"/>
                  </a:cubicBezTo>
                  <a:cubicBezTo>
                    <a:pt x="405708" y="641994"/>
                    <a:pt x="396906" y="650796"/>
                    <a:pt x="386049" y="650796"/>
                  </a:cubicBezTo>
                  <a:cubicBezTo>
                    <a:pt x="375191" y="650796"/>
                    <a:pt x="366389" y="641994"/>
                    <a:pt x="366389" y="631137"/>
                  </a:cubicBezTo>
                  <a:cubicBezTo>
                    <a:pt x="366389" y="620279"/>
                    <a:pt x="375191" y="611477"/>
                    <a:pt x="386049" y="611477"/>
                  </a:cubicBezTo>
                  <a:close/>
                  <a:moveTo>
                    <a:pt x="296266" y="611477"/>
                  </a:moveTo>
                  <a:cubicBezTo>
                    <a:pt x="307123" y="611477"/>
                    <a:pt x="315925" y="620279"/>
                    <a:pt x="315925" y="631137"/>
                  </a:cubicBezTo>
                  <a:cubicBezTo>
                    <a:pt x="315925" y="641994"/>
                    <a:pt x="307123" y="650796"/>
                    <a:pt x="296266" y="650796"/>
                  </a:cubicBezTo>
                  <a:cubicBezTo>
                    <a:pt x="285408" y="650796"/>
                    <a:pt x="276606" y="641994"/>
                    <a:pt x="276606" y="631137"/>
                  </a:cubicBezTo>
                  <a:cubicBezTo>
                    <a:pt x="276606" y="620279"/>
                    <a:pt x="285408" y="611477"/>
                    <a:pt x="296266" y="611477"/>
                  </a:cubicBezTo>
                  <a:close/>
                  <a:moveTo>
                    <a:pt x="206493" y="611477"/>
                  </a:moveTo>
                  <a:cubicBezTo>
                    <a:pt x="217350" y="611477"/>
                    <a:pt x="226152" y="620279"/>
                    <a:pt x="226152" y="631137"/>
                  </a:cubicBezTo>
                  <a:cubicBezTo>
                    <a:pt x="226152" y="641994"/>
                    <a:pt x="217350" y="650796"/>
                    <a:pt x="206493" y="650796"/>
                  </a:cubicBezTo>
                  <a:cubicBezTo>
                    <a:pt x="195635" y="650796"/>
                    <a:pt x="186833" y="641994"/>
                    <a:pt x="186833" y="631137"/>
                  </a:cubicBezTo>
                  <a:cubicBezTo>
                    <a:pt x="186833" y="620279"/>
                    <a:pt x="195635" y="611477"/>
                    <a:pt x="206493" y="611477"/>
                  </a:cubicBezTo>
                  <a:close/>
                  <a:moveTo>
                    <a:pt x="116710" y="611477"/>
                  </a:moveTo>
                  <a:cubicBezTo>
                    <a:pt x="127567" y="611477"/>
                    <a:pt x="136369" y="620279"/>
                    <a:pt x="136369" y="631137"/>
                  </a:cubicBezTo>
                  <a:cubicBezTo>
                    <a:pt x="136369" y="641994"/>
                    <a:pt x="127567" y="650796"/>
                    <a:pt x="116710" y="650796"/>
                  </a:cubicBezTo>
                  <a:cubicBezTo>
                    <a:pt x="105852" y="650796"/>
                    <a:pt x="97050" y="641994"/>
                    <a:pt x="97050" y="631137"/>
                  </a:cubicBezTo>
                  <a:cubicBezTo>
                    <a:pt x="97050" y="620279"/>
                    <a:pt x="105852" y="611477"/>
                    <a:pt x="116710" y="611477"/>
                  </a:cubicBezTo>
                  <a:close/>
                  <a:moveTo>
                    <a:pt x="26937" y="611477"/>
                  </a:moveTo>
                  <a:cubicBezTo>
                    <a:pt x="37794" y="611477"/>
                    <a:pt x="46596" y="620279"/>
                    <a:pt x="46596" y="631137"/>
                  </a:cubicBezTo>
                  <a:cubicBezTo>
                    <a:pt x="46596" y="641994"/>
                    <a:pt x="37794" y="650796"/>
                    <a:pt x="26937" y="650796"/>
                  </a:cubicBezTo>
                  <a:cubicBezTo>
                    <a:pt x="16079" y="650796"/>
                    <a:pt x="7277" y="641994"/>
                    <a:pt x="7277" y="631137"/>
                  </a:cubicBezTo>
                  <a:cubicBezTo>
                    <a:pt x="7277" y="620279"/>
                    <a:pt x="16079" y="611477"/>
                    <a:pt x="26937" y="611477"/>
                  </a:cubicBezTo>
                  <a:close/>
                  <a:moveTo>
                    <a:pt x="879815" y="567805"/>
                  </a:moveTo>
                  <a:cubicBezTo>
                    <a:pt x="890005" y="567805"/>
                    <a:pt x="898265" y="576065"/>
                    <a:pt x="898265" y="586255"/>
                  </a:cubicBezTo>
                  <a:cubicBezTo>
                    <a:pt x="898265" y="596445"/>
                    <a:pt x="890005" y="604705"/>
                    <a:pt x="879815" y="604705"/>
                  </a:cubicBezTo>
                  <a:cubicBezTo>
                    <a:pt x="869625" y="604705"/>
                    <a:pt x="861365" y="596444"/>
                    <a:pt x="861365" y="586255"/>
                  </a:cubicBezTo>
                  <a:cubicBezTo>
                    <a:pt x="861365" y="576065"/>
                    <a:pt x="869625" y="567805"/>
                    <a:pt x="879815" y="567805"/>
                  </a:cubicBezTo>
                  <a:close/>
                  <a:moveTo>
                    <a:pt x="790032" y="567805"/>
                  </a:moveTo>
                  <a:cubicBezTo>
                    <a:pt x="800222" y="567805"/>
                    <a:pt x="808482" y="576065"/>
                    <a:pt x="808482" y="586255"/>
                  </a:cubicBezTo>
                  <a:cubicBezTo>
                    <a:pt x="808482" y="596445"/>
                    <a:pt x="800222" y="604705"/>
                    <a:pt x="790032" y="604705"/>
                  </a:cubicBezTo>
                  <a:cubicBezTo>
                    <a:pt x="779842" y="604705"/>
                    <a:pt x="771582" y="596444"/>
                    <a:pt x="771582" y="586255"/>
                  </a:cubicBezTo>
                  <a:cubicBezTo>
                    <a:pt x="771582" y="576065"/>
                    <a:pt x="779842" y="567805"/>
                    <a:pt x="790032" y="567805"/>
                  </a:cubicBezTo>
                  <a:close/>
                  <a:moveTo>
                    <a:pt x="700269" y="567805"/>
                  </a:moveTo>
                  <a:cubicBezTo>
                    <a:pt x="710459" y="567805"/>
                    <a:pt x="718719" y="576065"/>
                    <a:pt x="718719" y="586255"/>
                  </a:cubicBezTo>
                  <a:cubicBezTo>
                    <a:pt x="718719" y="596445"/>
                    <a:pt x="710459" y="604705"/>
                    <a:pt x="700269" y="604705"/>
                  </a:cubicBezTo>
                  <a:cubicBezTo>
                    <a:pt x="690079" y="604705"/>
                    <a:pt x="681819" y="596444"/>
                    <a:pt x="681819" y="586255"/>
                  </a:cubicBezTo>
                  <a:cubicBezTo>
                    <a:pt x="681819" y="576065"/>
                    <a:pt x="690079" y="567805"/>
                    <a:pt x="700269" y="567805"/>
                  </a:cubicBezTo>
                  <a:close/>
                  <a:moveTo>
                    <a:pt x="610486" y="567805"/>
                  </a:moveTo>
                  <a:cubicBezTo>
                    <a:pt x="620676" y="567805"/>
                    <a:pt x="628936" y="576065"/>
                    <a:pt x="628936" y="586255"/>
                  </a:cubicBezTo>
                  <a:cubicBezTo>
                    <a:pt x="628936" y="596445"/>
                    <a:pt x="620676" y="604705"/>
                    <a:pt x="610486" y="604705"/>
                  </a:cubicBezTo>
                  <a:cubicBezTo>
                    <a:pt x="600296" y="604705"/>
                    <a:pt x="592036" y="596444"/>
                    <a:pt x="592036" y="586255"/>
                  </a:cubicBezTo>
                  <a:cubicBezTo>
                    <a:pt x="592036" y="576065"/>
                    <a:pt x="600296" y="567805"/>
                    <a:pt x="610486" y="567805"/>
                  </a:cubicBezTo>
                  <a:close/>
                  <a:moveTo>
                    <a:pt x="520703" y="567805"/>
                  </a:moveTo>
                  <a:cubicBezTo>
                    <a:pt x="530893" y="567805"/>
                    <a:pt x="539153" y="576065"/>
                    <a:pt x="539153" y="586255"/>
                  </a:cubicBezTo>
                  <a:cubicBezTo>
                    <a:pt x="539153" y="596445"/>
                    <a:pt x="530893" y="604705"/>
                    <a:pt x="520703" y="604705"/>
                  </a:cubicBezTo>
                  <a:cubicBezTo>
                    <a:pt x="510513" y="604705"/>
                    <a:pt x="502253" y="596444"/>
                    <a:pt x="502253" y="586255"/>
                  </a:cubicBezTo>
                  <a:cubicBezTo>
                    <a:pt x="502253" y="576065"/>
                    <a:pt x="510513" y="567805"/>
                    <a:pt x="520703" y="567805"/>
                  </a:cubicBezTo>
                  <a:close/>
                  <a:moveTo>
                    <a:pt x="430930" y="567805"/>
                  </a:moveTo>
                  <a:cubicBezTo>
                    <a:pt x="441120" y="567805"/>
                    <a:pt x="449380" y="576065"/>
                    <a:pt x="449380" y="586255"/>
                  </a:cubicBezTo>
                  <a:cubicBezTo>
                    <a:pt x="449380" y="596445"/>
                    <a:pt x="441120" y="604705"/>
                    <a:pt x="430930" y="604705"/>
                  </a:cubicBezTo>
                  <a:cubicBezTo>
                    <a:pt x="420740" y="604705"/>
                    <a:pt x="412480" y="596444"/>
                    <a:pt x="412480" y="586255"/>
                  </a:cubicBezTo>
                  <a:cubicBezTo>
                    <a:pt x="412480" y="576065"/>
                    <a:pt x="420740" y="567805"/>
                    <a:pt x="430930" y="567805"/>
                  </a:cubicBezTo>
                  <a:close/>
                  <a:moveTo>
                    <a:pt x="341157" y="567805"/>
                  </a:moveTo>
                  <a:cubicBezTo>
                    <a:pt x="351347" y="567805"/>
                    <a:pt x="359607" y="576065"/>
                    <a:pt x="359607" y="586255"/>
                  </a:cubicBezTo>
                  <a:cubicBezTo>
                    <a:pt x="359607" y="596445"/>
                    <a:pt x="351347" y="604705"/>
                    <a:pt x="341157" y="604705"/>
                  </a:cubicBezTo>
                  <a:cubicBezTo>
                    <a:pt x="330967" y="604705"/>
                    <a:pt x="322707" y="596444"/>
                    <a:pt x="322707" y="586255"/>
                  </a:cubicBezTo>
                  <a:cubicBezTo>
                    <a:pt x="322707" y="576065"/>
                    <a:pt x="330967" y="567805"/>
                    <a:pt x="341157" y="567805"/>
                  </a:cubicBezTo>
                  <a:close/>
                  <a:moveTo>
                    <a:pt x="251374" y="567805"/>
                  </a:moveTo>
                  <a:cubicBezTo>
                    <a:pt x="261564" y="567805"/>
                    <a:pt x="269824" y="576065"/>
                    <a:pt x="269824" y="586255"/>
                  </a:cubicBezTo>
                  <a:cubicBezTo>
                    <a:pt x="269824" y="596445"/>
                    <a:pt x="261564" y="604705"/>
                    <a:pt x="251374" y="604705"/>
                  </a:cubicBezTo>
                  <a:cubicBezTo>
                    <a:pt x="241184" y="604705"/>
                    <a:pt x="232924" y="596444"/>
                    <a:pt x="232924" y="586255"/>
                  </a:cubicBezTo>
                  <a:cubicBezTo>
                    <a:pt x="232924" y="576065"/>
                    <a:pt x="241184" y="567805"/>
                    <a:pt x="251374" y="567805"/>
                  </a:cubicBezTo>
                  <a:close/>
                  <a:moveTo>
                    <a:pt x="161601" y="567805"/>
                  </a:moveTo>
                  <a:cubicBezTo>
                    <a:pt x="171791" y="567805"/>
                    <a:pt x="180051" y="576065"/>
                    <a:pt x="180051" y="586255"/>
                  </a:cubicBezTo>
                  <a:cubicBezTo>
                    <a:pt x="180051" y="596445"/>
                    <a:pt x="171791" y="604705"/>
                    <a:pt x="161601" y="604705"/>
                  </a:cubicBezTo>
                  <a:cubicBezTo>
                    <a:pt x="151411" y="604705"/>
                    <a:pt x="143151" y="596444"/>
                    <a:pt x="143151" y="586255"/>
                  </a:cubicBezTo>
                  <a:cubicBezTo>
                    <a:pt x="143151" y="576065"/>
                    <a:pt x="151411" y="567805"/>
                    <a:pt x="161601" y="567805"/>
                  </a:cubicBezTo>
                  <a:close/>
                  <a:moveTo>
                    <a:pt x="71828" y="567805"/>
                  </a:moveTo>
                  <a:cubicBezTo>
                    <a:pt x="82018" y="567805"/>
                    <a:pt x="90278" y="576065"/>
                    <a:pt x="90278" y="586255"/>
                  </a:cubicBezTo>
                  <a:cubicBezTo>
                    <a:pt x="90278" y="596445"/>
                    <a:pt x="82018" y="604705"/>
                    <a:pt x="71828" y="604705"/>
                  </a:cubicBezTo>
                  <a:cubicBezTo>
                    <a:pt x="61638" y="604705"/>
                    <a:pt x="53378" y="596444"/>
                    <a:pt x="53378" y="586255"/>
                  </a:cubicBezTo>
                  <a:cubicBezTo>
                    <a:pt x="53378" y="576065"/>
                    <a:pt x="61638" y="567805"/>
                    <a:pt x="71828" y="567805"/>
                  </a:cubicBezTo>
                  <a:close/>
                  <a:moveTo>
                    <a:pt x="475822" y="524133"/>
                  </a:moveTo>
                  <a:cubicBezTo>
                    <a:pt x="485338" y="524133"/>
                    <a:pt x="493052" y="531847"/>
                    <a:pt x="493052" y="541364"/>
                  </a:cubicBezTo>
                  <a:cubicBezTo>
                    <a:pt x="493052" y="550880"/>
                    <a:pt x="485338" y="558594"/>
                    <a:pt x="475822" y="558594"/>
                  </a:cubicBezTo>
                  <a:cubicBezTo>
                    <a:pt x="466305" y="558594"/>
                    <a:pt x="458591" y="550880"/>
                    <a:pt x="458591" y="541364"/>
                  </a:cubicBezTo>
                  <a:cubicBezTo>
                    <a:pt x="458591" y="531847"/>
                    <a:pt x="466305" y="524133"/>
                    <a:pt x="475822" y="524133"/>
                  </a:cubicBezTo>
                  <a:close/>
                  <a:moveTo>
                    <a:pt x="26937" y="524133"/>
                  </a:moveTo>
                  <a:cubicBezTo>
                    <a:pt x="36453" y="524133"/>
                    <a:pt x="44167" y="531847"/>
                    <a:pt x="44167" y="541364"/>
                  </a:cubicBezTo>
                  <a:cubicBezTo>
                    <a:pt x="44167" y="550880"/>
                    <a:pt x="36453" y="558594"/>
                    <a:pt x="26937" y="558594"/>
                  </a:cubicBezTo>
                  <a:cubicBezTo>
                    <a:pt x="17420" y="558594"/>
                    <a:pt x="9706" y="550880"/>
                    <a:pt x="9706" y="541364"/>
                  </a:cubicBezTo>
                  <a:cubicBezTo>
                    <a:pt x="9706" y="531847"/>
                    <a:pt x="17420" y="524133"/>
                    <a:pt x="26937" y="524133"/>
                  </a:cubicBezTo>
                  <a:close/>
                  <a:moveTo>
                    <a:pt x="924706" y="524123"/>
                  </a:moveTo>
                  <a:cubicBezTo>
                    <a:pt x="934228" y="524123"/>
                    <a:pt x="941946" y="531842"/>
                    <a:pt x="941946" y="541363"/>
                  </a:cubicBezTo>
                  <a:cubicBezTo>
                    <a:pt x="941946" y="550885"/>
                    <a:pt x="934228" y="558604"/>
                    <a:pt x="924706" y="558604"/>
                  </a:cubicBezTo>
                  <a:cubicBezTo>
                    <a:pt x="915185" y="558604"/>
                    <a:pt x="907466" y="550885"/>
                    <a:pt x="907466" y="541363"/>
                  </a:cubicBezTo>
                  <a:cubicBezTo>
                    <a:pt x="907466" y="531842"/>
                    <a:pt x="915185" y="524123"/>
                    <a:pt x="924706" y="524123"/>
                  </a:cubicBezTo>
                  <a:close/>
                  <a:moveTo>
                    <a:pt x="834923" y="524123"/>
                  </a:moveTo>
                  <a:cubicBezTo>
                    <a:pt x="844445" y="524123"/>
                    <a:pt x="852164" y="531842"/>
                    <a:pt x="852164" y="541363"/>
                  </a:cubicBezTo>
                  <a:cubicBezTo>
                    <a:pt x="852164" y="550885"/>
                    <a:pt x="844445" y="558604"/>
                    <a:pt x="834923" y="558604"/>
                  </a:cubicBezTo>
                  <a:cubicBezTo>
                    <a:pt x="825402" y="558604"/>
                    <a:pt x="817683" y="550885"/>
                    <a:pt x="817683" y="541363"/>
                  </a:cubicBezTo>
                  <a:cubicBezTo>
                    <a:pt x="817683" y="531842"/>
                    <a:pt x="825402" y="524123"/>
                    <a:pt x="834923" y="524123"/>
                  </a:cubicBezTo>
                  <a:close/>
                  <a:moveTo>
                    <a:pt x="745150" y="524123"/>
                  </a:moveTo>
                  <a:cubicBezTo>
                    <a:pt x="754672" y="524123"/>
                    <a:pt x="762391" y="531842"/>
                    <a:pt x="762391" y="541363"/>
                  </a:cubicBezTo>
                  <a:cubicBezTo>
                    <a:pt x="762391" y="550885"/>
                    <a:pt x="754672" y="558604"/>
                    <a:pt x="745150" y="558604"/>
                  </a:cubicBezTo>
                  <a:cubicBezTo>
                    <a:pt x="735629" y="558604"/>
                    <a:pt x="727910" y="550885"/>
                    <a:pt x="727910" y="541363"/>
                  </a:cubicBezTo>
                  <a:cubicBezTo>
                    <a:pt x="727910" y="531842"/>
                    <a:pt x="735629" y="524123"/>
                    <a:pt x="745150" y="524123"/>
                  </a:cubicBezTo>
                  <a:close/>
                  <a:moveTo>
                    <a:pt x="655367" y="524123"/>
                  </a:moveTo>
                  <a:cubicBezTo>
                    <a:pt x="664889" y="524123"/>
                    <a:pt x="672607" y="531842"/>
                    <a:pt x="672607" y="541363"/>
                  </a:cubicBezTo>
                  <a:cubicBezTo>
                    <a:pt x="672607" y="550885"/>
                    <a:pt x="664889" y="558604"/>
                    <a:pt x="655367" y="558604"/>
                  </a:cubicBezTo>
                  <a:cubicBezTo>
                    <a:pt x="645846" y="558604"/>
                    <a:pt x="638127" y="550885"/>
                    <a:pt x="638127" y="541363"/>
                  </a:cubicBezTo>
                  <a:cubicBezTo>
                    <a:pt x="638127" y="531842"/>
                    <a:pt x="645846" y="524123"/>
                    <a:pt x="655367" y="524123"/>
                  </a:cubicBezTo>
                  <a:close/>
                  <a:moveTo>
                    <a:pt x="565594" y="524123"/>
                  </a:moveTo>
                  <a:cubicBezTo>
                    <a:pt x="575116" y="524123"/>
                    <a:pt x="582834" y="531842"/>
                    <a:pt x="582834" y="541363"/>
                  </a:cubicBezTo>
                  <a:cubicBezTo>
                    <a:pt x="582834" y="550885"/>
                    <a:pt x="575116" y="558604"/>
                    <a:pt x="565594" y="558604"/>
                  </a:cubicBezTo>
                  <a:cubicBezTo>
                    <a:pt x="556073" y="558604"/>
                    <a:pt x="548354" y="550885"/>
                    <a:pt x="548354" y="541363"/>
                  </a:cubicBezTo>
                  <a:cubicBezTo>
                    <a:pt x="548354" y="531842"/>
                    <a:pt x="556073" y="524123"/>
                    <a:pt x="565594" y="524123"/>
                  </a:cubicBezTo>
                  <a:close/>
                  <a:moveTo>
                    <a:pt x="386048" y="524123"/>
                  </a:moveTo>
                  <a:cubicBezTo>
                    <a:pt x="395570" y="524123"/>
                    <a:pt x="403289" y="531842"/>
                    <a:pt x="403289" y="541363"/>
                  </a:cubicBezTo>
                  <a:cubicBezTo>
                    <a:pt x="403289" y="550885"/>
                    <a:pt x="395570" y="558604"/>
                    <a:pt x="386048" y="558604"/>
                  </a:cubicBezTo>
                  <a:cubicBezTo>
                    <a:pt x="376527" y="558604"/>
                    <a:pt x="368808" y="550885"/>
                    <a:pt x="368808" y="541363"/>
                  </a:cubicBezTo>
                  <a:cubicBezTo>
                    <a:pt x="368808" y="531842"/>
                    <a:pt x="376527" y="524123"/>
                    <a:pt x="386048" y="524123"/>
                  </a:cubicBezTo>
                  <a:close/>
                  <a:moveTo>
                    <a:pt x="296265" y="524123"/>
                  </a:moveTo>
                  <a:cubicBezTo>
                    <a:pt x="305787" y="524123"/>
                    <a:pt x="313506" y="531842"/>
                    <a:pt x="313506" y="541363"/>
                  </a:cubicBezTo>
                  <a:cubicBezTo>
                    <a:pt x="313506" y="550885"/>
                    <a:pt x="305787" y="558604"/>
                    <a:pt x="296265" y="558604"/>
                  </a:cubicBezTo>
                  <a:cubicBezTo>
                    <a:pt x="286744" y="558604"/>
                    <a:pt x="279025" y="550885"/>
                    <a:pt x="279025" y="541363"/>
                  </a:cubicBezTo>
                  <a:cubicBezTo>
                    <a:pt x="279025" y="531842"/>
                    <a:pt x="286744" y="524123"/>
                    <a:pt x="296265" y="524123"/>
                  </a:cubicBezTo>
                  <a:close/>
                  <a:moveTo>
                    <a:pt x="206492" y="524123"/>
                  </a:moveTo>
                  <a:cubicBezTo>
                    <a:pt x="216014" y="524123"/>
                    <a:pt x="223733" y="531842"/>
                    <a:pt x="223733" y="541363"/>
                  </a:cubicBezTo>
                  <a:cubicBezTo>
                    <a:pt x="223733" y="550885"/>
                    <a:pt x="216014" y="558604"/>
                    <a:pt x="206492" y="558604"/>
                  </a:cubicBezTo>
                  <a:cubicBezTo>
                    <a:pt x="196971" y="558604"/>
                    <a:pt x="189252" y="550885"/>
                    <a:pt x="189252" y="541363"/>
                  </a:cubicBezTo>
                  <a:cubicBezTo>
                    <a:pt x="189252" y="531842"/>
                    <a:pt x="196971" y="524123"/>
                    <a:pt x="206492" y="524123"/>
                  </a:cubicBezTo>
                  <a:close/>
                  <a:moveTo>
                    <a:pt x="116710" y="524123"/>
                  </a:moveTo>
                  <a:cubicBezTo>
                    <a:pt x="126232" y="524123"/>
                    <a:pt x="133950" y="531842"/>
                    <a:pt x="133950" y="541363"/>
                  </a:cubicBezTo>
                  <a:cubicBezTo>
                    <a:pt x="133950" y="550885"/>
                    <a:pt x="126232" y="558604"/>
                    <a:pt x="116710" y="558604"/>
                  </a:cubicBezTo>
                  <a:cubicBezTo>
                    <a:pt x="107189" y="558604"/>
                    <a:pt x="99470" y="550885"/>
                    <a:pt x="99470" y="541363"/>
                  </a:cubicBezTo>
                  <a:cubicBezTo>
                    <a:pt x="99470" y="531842"/>
                    <a:pt x="107189" y="524123"/>
                    <a:pt x="116710" y="524123"/>
                  </a:cubicBezTo>
                  <a:close/>
                  <a:moveTo>
                    <a:pt x="879815" y="480460"/>
                  </a:moveTo>
                  <a:cubicBezTo>
                    <a:pt x="888663" y="480460"/>
                    <a:pt x="895836" y="487633"/>
                    <a:pt x="895836" y="496481"/>
                  </a:cubicBezTo>
                  <a:cubicBezTo>
                    <a:pt x="895836" y="505329"/>
                    <a:pt x="888663" y="512502"/>
                    <a:pt x="879815" y="512502"/>
                  </a:cubicBezTo>
                  <a:cubicBezTo>
                    <a:pt x="870967" y="512502"/>
                    <a:pt x="863794" y="505329"/>
                    <a:pt x="863794" y="496481"/>
                  </a:cubicBezTo>
                  <a:cubicBezTo>
                    <a:pt x="863794" y="487633"/>
                    <a:pt x="870967" y="480460"/>
                    <a:pt x="879815" y="480460"/>
                  </a:cubicBezTo>
                  <a:close/>
                  <a:moveTo>
                    <a:pt x="790042" y="480460"/>
                  </a:moveTo>
                  <a:cubicBezTo>
                    <a:pt x="798890" y="480460"/>
                    <a:pt x="806063" y="487633"/>
                    <a:pt x="806063" y="496481"/>
                  </a:cubicBezTo>
                  <a:cubicBezTo>
                    <a:pt x="806063" y="505329"/>
                    <a:pt x="798890" y="512502"/>
                    <a:pt x="790042" y="512502"/>
                  </a:cubicBezTo>
                  <a:cubicBezTo>
                    <a:pt x="781194" y="512502"/>
                    <a:pt x="774021" y="505329"/>
                    <a:pt x="774021" y="496481"/>
                  </a:cubicBezTo>
                  <a:cubicBezTo>
                    <a:pt x="774021" y="487633"/>
                    <a:pt x="781194" y="480460"/>
                    <a:pt x="790042" y="480460"/>
                  </a:cubicBezTo>
                  <a:close/>
                  <a:moveTo>
                    <a:pt x="700259" y="480460"/>
                  </a:moveTo>
                  <a:cubicBezTo>
                    <a:pt x="709107" y="480460"/>
                    <a:pt x="716280" y="487633"/>
                    <a:pt x="716280" y="496481"/>
                  </a:cubicBezTo>
                  <a:cubicBezTo>
                    <a:pt x="716280" y="505329"/>
                    <a:pt x="709107" y="512502"/>
                    <a:pt x="700259" y="512502"/>
                  </a:cubicBezTo>
                  <a:cubicBezTo>
                    <a:pt x="691411" y="512502"/>
                    <a:pt x="684238" y="505329"/>
                    <a:pt x="684238" y="496481"/>
                  </a:cubicBezTo>
                  <a:cubicBezTo>
                    <a:pt x="684238" y="487633"/>
                    <a:pt x="691411" y="480460"/>
                    <a:pt x="700259" y="480460"/>
                  </a:cubicBezTo>
                  <a:close/>
                  <a:moveTo>
                    <a:pt x="610486" y="480460"/>
                  </a:moveTo>
                  <a:cubicBezTo>
                    <a:pt x="619334" y="480460"/>
                    <a:pt x="626507" y="487633"/>
                    <a:pt x="626507" y="496481"/>
                  </a:cubicBezTo>
                  <a:cubicBezTo>
                    <a:pt x="626507" y="505329"/>
                    <a:pt x="619334" y="512502"/>
                    <a:pt x="610486" y="512502"/>
                  </a:cubicBezTo>
                  <a:cubicBezTo>
                    <a:pt x="601638" y="512502"/>
                    <a:pt x="594465" y="505329"/>
                    <a:pt x="594465" y="496481"/>
                  </a:cubicBezTo>
                  <a:cubicBezTo>
                    <a:pt x="594465" y="487633"/>
                    <a:pt x="601638" y="480460"/>
                    <a:pt x="610486" y="480460"/>
                  </a:cubicBezTo>
                  <a:close/>
                  <a:moveTo>
                    <a:pt x="520703" y="480460"/>
                  </a:moveTo>
                  <a:cubicBezTo>
                    <a:pt x="529551" y="480460"/>
                    <a:pt x="536724" y="487633"/>
                    <a:pt x="536724" y="496481"/>
                  </a:cubicBezTo>
                  <a:cubicBezTo>
                    <a:pt x="536724" y="505329"/>
                    <a:pt x="529551" y="512502"/>
                    <a:pt x="520703" y="512502"/>
                  </a:cubicBezTo>
                  <a:cubicBezTo>
                    <a:pt x="511855" y="512502"/>
                    <a:pt x="504682" y="505329"/>
                    <a:pt x="504682" y="496481"/>
                  </a:cubicBezTo>
                  <a:cubicBezTo>
                    <a:pt x="504682" y="487633"/>
                    <a:pt x="511855" y="480460"/>
                    <a:pt x="520703" y="480460"/>
                  </a:cubicBezTo>
                  <a:close/>
                  <a:moveTo>
                    <a:pt x="430930" y="480460"/>
                  </a:moveTo>
                  <a:cubicBezTo>
                    <a:pt x="439778" y="480460"/>
                    <a:pt x="446951" y="487633"/>
                    <a:pt x="446951" y="496481"/>
                  </a:cubicBezTo>
                  <a:cubicBezTo>
                    <a:pt x="446951" y="505329"/>
                    <a:pt x="439778" y="512502"/>
                    <a:pt x="430930" y="512502"/>
                  </a:cubicBezTo>
                  <a:cubicBezTo>
                    <a:pt x="422082" y="512502"/>
                    <a:pt x="414909" y="505329"/>
                    <a:pt x="414909" y="496481"/>
                  </a:cubicBezTo>
                  <a:cubicBezTo>
                    <a:pt x="414909" y="487633"/>
                    <a:pt x="422082" y="480460"/>
                    <a:pt x="430930" y="480460"/>
                  </a:cubicBezTo>
                  <a:close/>
                  <a:moveTo>
                    <a:pt x="161601" y="480460"/>
                  </a:moveTo>
                  <a:cubicBezTo>
                    <a:pt x="170449" y="480460"/>
                    <a:pt x="177622" y="487633"/>
                    <a:pt x="177622" y="496481"/>
                  </a:cubicBezTo>
                  <a:cubicBezTo>
                    <a:pt x="177622" y="505329"/>
                    <a:pt x="170449" y="512502"/>
                    <a:pt x="161601" y="512502"/>
                  </a:cubicBezTo>
                  <a:cubicBezTo>
                    <a:pt x="152753" y="512502"/>
                    <a:pt x="145580" y="505329"/>
                    <a:pt x="145580" y="496481"/>
                  </a:cubicBezTo>
                  <a:cubicBezTo>
                    <a:pt x="145580" y="487633"/>
                    <a:pt x="152753" y="480460"/>
                    <a:pt x="161601" y="480460"/>
                  </a:cubicBezTo>
                  <a:close/>
                  <a:moveTo>
                    <a:pt x="71828" y="480460"/>
                  </a:moveTo>
                  <a:cubicBezTo>
                    <a:pt x="80676" y="480460"/>
                    <a:pt x="87849" y="487633"/>
                    <a:pt x="87849" y="496481"/>
                  </a:cubicBezTo>
                  <a:cubicBezTo>
                    <a:pt x="87849" y="505329"/>
                    <a:pt x="80676" y="512502"/>
                    <a:pt x="71828" y="512502"/>
                  </a:cubicBezTo>
                  <a:cubicBezTo>
                    <a:pt x="62980" y="512502"/>
                    <a:pt x="55807" y="505329"/>
                    <a:pt x="55807" y="496481"/>
                  </a:cubicBezTo>
                  <a:cubicBezTo>
                    <a:pt x="55807" y="487633"/>
                    <a:pt x="62980" y="480460"/>
                    <a:pt x="71828" y="480460"/>
                  </a:cubicBezTo>
                  <a:close/>
                  <a:moveTo>
                    <a:pt x="341157" y="480451"/>
                  </a:moveTo>
                  <a:cubicBezTo>
                    <a:pt x="350010" y="480451"/>
                    <a:pt x="357187" y="487628"/>
                    <a:pt x="357187" y="496482"/>
                  </a:cubicBezTo>
                  <a:cubicBezTo>
                    <a:pt x="357187" y="505335"/>
                    <a:pt x="350010" y="512512"/>
                    <a:pt x="341157" y="512512"/>
                  </a:cubicBezTo>
                  <a:cubicBezTo>
                    <a:pt x="332303" y="512512"/>
                    <a:pt x="325126" y="505335"/>
                    <a:pt x="325126" y="496482"/>
                  </a:cubicBezTo>
                  <a:cubicBezTo>
                    <a:pt x="325126" y="487628"/>
                    <a:pt x="332303" y="480451"/>
                    <a:pt x="341157" y="480451"/>
                  </a:cubicBezTo>
                  <a:close/>
                  <a:moveTo>
                    <a:pt x="251375" y="480451"/>
                  </a:moveTo>
                  <a:cubicBezTo>
                    <a:pt x="260228" y="480451"/>
                    <a:pt x="267405" y="487628"/>
                    <a:pt x="267405" y="496482"/>
                  </a:cubicBezTo>
                  <a:cubicBezTo>
                    <a:pt x="267405" y="505335"/>
                    <a:pt x="260228" y="512512"/>
                    <a:pt x="251375" y="512512"/>
                  </a:cubicBezTo>
                  <a:cubicBezTo>
                    <a:pt x="242521" y="512512"/>
                    <a:pt x="235344" y="505335"/>
                    <a:pt x="235344" y="496482"/>
                  </a:cubicBezTo>
                  <a:cubicBezTo>
                    <a:pt x="235344" y="487628"/>
                    <a:pt x="242521" y="480451"/>
                    <a:pt x="251375" y="480451"/>
                  </a:cubicBezTo>
                  <a:close/>
                  <a:moveTo>
                    <a:pt x="924706" y="436769"/>
                  </a:moveTo>
                  <a:cubicBezTo>
                    <a:pt x="932886" y="436769"/>
                    <a:pt x="939518" y="443400"/>
                    <a:pt x="939518" y="451580"/>
                  </a:cubicBezTo>
                  <a:cubicBezTo>
                    <a:pt x="939518" y="459760"/>
                    <a:pt x="932886" y="466392"/>
                    <a:pt x="924706" y="466392"/>
                  </a:cubicBezTo>
                  <a:cubicBezTo>
                    <a:pt x="916526" y="466392"/>
                    <a:pt x="909895" y="459760"/>
                    <a:pt x="909895" y="451580"/>
                  </a:cubicBezTo>
                  <a:cubicBezTo>
                    <a:pt x="909895" y="443400"/>
                    <a:pt x="916526" y="436769"/>
                    <a:pt x="924706" y="436769"/>
                  </a:cubicBezTo>
                  <a:close/>
                  <a:moveTo>
                    <a:pt x="834923" y="436769"/>
                  </a:moveTo>
                  <a:cubicBezTo>
                    <a:pt x="843103" y="436769"/>
                    <a:pt x="849735" y="443400"/>
                    <a:pt x="849735" y="451580"/>
                  </a:cubicBezTo>
                  <a:cubicBezTo>
                    <a:pt x="849735" y="459760"/>
                    <a:pt x="843103" y="466392"/>
                    <a:pt x="834923" y="466392"/>
                  </a:cubicBezTo>
                  <a:cubicBezTo>
                    <a:pt x="826743" y="466392"/>
                    <a:pt x="820112" y="459760"/>
                    <a:pt x="820112" y="451580"/>
                  </a:cubicBezTo>
                  <a:cubicBezTo>
                    <a:pt x="820112" y="443400"/>
                    <a:pt x="826743" y="436769"/>
                    <a:pt x="834923" y="436769"/>
                  </a:cubicBezTo>
                  <a:close/>
                  <a:moveTo>
                    <a:pt x="745150" y="436769"/>
                  </a:moveTo>
                  <a:cubicBezTo>
                    <a:pt x="753330" y="436769"/>
                    <a:pt x="759962" y="443400"/>
                    <a:pt x="759962" y="451580"/>
                  </a:cubicBezTo>
                  <a:cubicBezTo>
                    <a:pt x="759962" y="459760"/>
                    <a:pt x="753330" y="466392"/>
                    <a:pt x="745150" y="466392"/>
                  </a:cubicBezTo>
                  <a:cubicBezTo>
                    <a:pt x="736970" y="466392"/>
                    <a:pt x="730339" y="459760"/>
                    <a:pt x="730339" y="451580"/>
                  </a:cubicBezTo>
                  <a:cubicBezTo>
                    <a:pt x="730339" y="443400"/>
                    <a:pt x="736970" y="436769"/>
                    <a:pt x="745150" y="436769"/>
                  </a:cubicBezTo>
                  <a:close/>
                  <a:moveTo>
                    <a:pt x="655377" y="436769"/>
                  </a:moveTo>
                  <a:cubicBezTo>
                    <a:pt x="663557" y="436769"/>
                    <a:pt x="670189" y="443400"/>
                    <a:pt x="670189" y="451580"/>
                  </a:cubicBezTo>
                  <a:cubicBezTo>
                    <a:pt x="670189" y="459760"/>
                    <a:pt x="663557" y="466392"/>
                    <a:pt x="655377" y="466392"/>
                  </a:cubicBezTo>
                  <a:cubicBezTo>
                    <a:pt x="647197" y="466392"/>
                    <a:pt x="640566" y="459760"/>
                    <a:pt x="640566" y="451580"/>
                  </a:cubicBezTo>
                  <a:cubicBezTo>
                    <a:pt x="640566" y="443400"/>
                    <a:pt x="647197" y="436769"/>
                    <a:pt x="655377" y="436769"/>
                  </a:cubicBezTo>
                  <a:close/>
                  <a:moveTo>
                    <a:pt x="565594" y="436769"/>
                  </a:moveTo>
                  <a:cubicBezTo>
                    <a:pt x="573774" y="436769"/>
                    <a:pt x="580406" y="443400"/>
                    <a:pt x="580406" y="451580"/>
                  </a:cubicBezTo>
                  <a:cubicBezTo>
                    <a:pt x="580406" y="459760"/>
                    <a:pt x="573774" y="466392"/>
                    <a:pt x="565594" y="466392"/>
                  </a:cubicBezTo>
                  <a:cubicBezTo>
                    <a:pt x="557414" y="466392"/>
                    <a:pt x="550783" y="459760"/>
                    <a:pt x="550783" y="451580"/>
                  </a:cubicBezTo>
                  <a:cubicBezTo>
                    <a:pt x="550783" y="443400"/>
                    <a:pt x="557414" y="436769"/>
                    <a:pt x="565594" y="436769"/>
                  </a:cubicBezTo>
                  <a:close/>
                  <a:moveTo>
                    <a:pt x="475821" y="436769"/>
                  </a:moveTo>
                  <a:cubicBezTo>
                    <a:pt x="484001" y="436769"/>
                    <a:pt x="490633" y="443400"/>
                    <a:pt x="490633" y="451580"/>
                  </a:cubicBezTo>
                  <a:cubicBezTo>
                    <a:pt x="490633" y="459760"/>
                    <a:pt x="484001" y="466392"/>
                    <a:pt x="475821" y="466392"/>
                  </a:cubicBezTo>
                  <a:cubicBezTo>
                    <a:pt x="467641" y="466392"/>
                    <a:pt x="461010" y="459760"/>
                    <a:pt x="461010" y="451580"/>
                  </a:cubicBezTo>
                  <a:cubicBezTo>
                    <a:pt x="461010" y="443400"/>
                    <a:pt x="467641" y="436769"/>
                    <a:pt x="475821" y="436769"/>
                  </a:cubicBezTo>
                  <a:close/>
                  <a:moveTo>
                    <a:pt x="386038" y="436769"/>
                  </a:moveTo>
                  <a:cubicBezTo>
                    <a:pt x="394218" y="436769"/>
                    <a:pt x="400850" y="443400"/>
                    <a:pt x="400850" y="451580"/>
                  </a:cubicBezTo>
                  <a:cubicBezTo>
                    <a:pt x="400850" y="459760"/>
                    <a:pt x="394218" y="466392"/>
                    <a:pt x="386038" y="466392"/>
                  </a:cubicBezTo>
                  <a:cubicBezTo>
                    <a:pt x="377858" y="466392"/>
                    <a:pt x="371227" y="459760"/>
                    <a:pt x="371227" y="451580"/>
                  </a:cubicBezTo>
                  <a:cubicBezTo>
                    <a:pt x="371227" y="443400"/>
                    <a:pt x="377858" y="436769"/>
                    <a:pt x="386038" y="436769"/>
                  </a:cubicBezTo>
                  <a:close/>
                  <a:moveTo>
                    <a:pt x="296265" y="436769"/>
                  </a:moveTo>
                  <a:cubicBezTo>
                    <a:pt x="304445" y="436769"/>
                    <a:pt x="311077" y="443400"/>
                    <a:pt x="311077" y="451580"/>
                  </a:cubicBezTo>
                  <a:cubicBezTo>
                    <a:pt x="311077" y="459760"/>
                    <a:pt x="304445" y="466392"/>
                    <a:pt x="296265" y="466392"/>
                  </a:cubicBezTo>
                  <a:cubicBezTo>
                    <a:pt x="288085" y="466392"/>
                    <a:pt x="281454" y="459760"/>
                    <a:pt x="281454" y="451580"/>
                  </a:cubicBezTo>
                  <a:cubicBezTo>
                    <a:pt x="281454" y="443400"/>
                    <a:pt x="288085" y="436769"/>
                    <a:pt x="296265" y="436769"/>
                  </a:cubicBezTo>
                  <a:close/>
                  <a:moveTo>
                    <a:pt x="206492" y="436769"/>
                  </a:moveTo>
                  <a:cubicBezTo>
                    <a:pt x="214672" y="436769"/>
                    <a:pt x="221304" y="443400"/>
                    <a:pt x="221304" y="451580"/>
                  </a:cubicBezTo>
                  <a:cubicBezTo>
                    <a:pt x="221304" y="459760"/>
                    <a:pt x="214672" y="466392"/>
                    <a:pt x="206492" y="466392"/>
                  </a:cubicBezTo>
                  <a:cubicBezTo>
                    <a:pt x="198312" y="466392"/>
                    <a:pt x="191681" y="459760"/>
                    <a:pt x="191681" y="451580"/>
                  </a:cubicBezTo>
                  <a:cubicBezTo>
                    <a:pt x="191681" y="443400"/>
                    <a:pt x="198312" y="436769"/>
                    <a:pt x="206492" y="436769"/>
                  </a:cubicBezTo>
                  <a:close/>
                  <a:moveTo>
                    <a:pt x="116709" y="436769"/>
                  </a:moveTo>
                  <a:cubicBezTo>
                    <a:pt x="124889" y="436769"/>
                    <a:pt x="131521" y="443400"/>
                    <a:pt x="131521" y="451580"/>
                  </a:cubicBezTo>
                  <a:cubicBezTo>
                    <a:pt x="131521" y="459760"/>
                    <a:pt x="124889" y="466392"/>
                    <a:pt x="116709" y="466392"/>
                  </a:cubicBezTo>
                  <a:cubicBezTo>
                    <a:pt x="108529" y="466392"/>
                    <a:pt x="101898" y="459760"/>
                    <a:pt x="101898" y="451580"/>
                  </a:cubicBezTo>
                  <a:cubicBezTo>
                    <a:pt x="101898" y="443400"/>
                    <a:pt x="108529" y="436769"/>
                    <a:pt x="116709" y="436769"/>
                  </a:cubicBezTo>
                  <a:close/>
                  <a:moveTo>
                    <a:pt x="26936" y="436769"/>
                  </a:moveTo>
                  <a:cubicBezTo>
                    <a:pt x="35116" y="436769"/>
                    <a:pt x="41748" y="443400"/>
                    <a:pt x="41748" y="451580"/>
                  </a:cubicBezTo>
                  <a:cubicBezTo>
                    <a:pt x="41748" y="459760"/>
                    <a:pt x="35116" y="466392"/>
                    <a:pt x="26936" y="466392"/>
                  </a:cubicBezTo>
                  <a:cubicBezTo>
                    <a:pt x="18756" y="466392"/>
                    <a:pt x="12125" y="459760"/>
                    <a:pt x="12125" y="451580"/>
                  </a:cubicBezTo>
                  <a:cubicBezTo>
                    <a:pt x="12125" y="443400"/>
                    <a:pt x="18756" y="436769"/>
                    <a:pt x="26936" y="436769"/>
                  </a:cubicBezTo>
                  <a:close/>
                  <a:moveTo>
                    <a:pt x="251374" y="393107"/>
                  </a:moveTo>
                  <a:cubicBezTo>
                    <a:pt x="258881" y="393107"/>
                    <a:pt x="264966" y="399192"/>
                    <a:pt x="264966" y="406699"/>
                  </a:cubicBezTo>
                  <a:cubicBezTo>
                    <a:pt x="264966" y="414206"/>
                    <a:pt x="258881" y="420291"/>
                    <a:pt x="251374" y="420291"/>
                  </a:cubicBezTo>
                  <a:cubicBezTo>
                    <a:pt x="243867" y="420291"/>
                    <a:pt x="237782" y="414206"/>
                    <a:pt x="237782" y="406699"/>
                  </a:cubicBezTo>
                  <a:cubicBezTo>
                    <a:pt x="237782" y="399192"/>
                    <a:pt x="243867" y="393107"/>
                    <a:pt x="251374" y="393107"/>
                  </a:cubicBezTo>
                  <a:close/>
                  <a:moveTo>
                    <a:pt x="879815" y="393097"/>
                  </a:moveTo>
                  <a:cubicBezTo>
                    <a:pt x="887327" y="393097"/>
                    <a:pt x="893416" y="399187"/>
                    <a:pt x="893416" y="406699"/>
                  </a:cubicBezTo>
                  <a:cubicBezTo>
                    <a:pt x="893416" y="414211"/>
                    <a:pt x="887327" y="420300"/>
                    <a:pt x="879815" y="420300"/>
                  </a:cubicBezTo>
                  <a:cubicBezTo>
                    <a:pt x="872303" y="420300"/>
                    <a:pt x="866213" y="414211"/>
                    <a:pt x="866213" y="406699"/>
                  </a:cubicBezTo>
                  <a:cubicBezTo>
                    <a:pt x="866213" y="399187"/>
                    <a:pt x="872303" y="393097"/>
                    <a:pt x="879815" y="393097"/>
                  </a:cubicBezTo>
                  <a:close/>
                  <a:moveTo>
                    <a:pt x="790042" y="393097"/>
                  </a:moveTo>
                  <a:cubicBezTo>
                    <a:pt x="797554" y="393097"/>
                    <a:pt x="803643" y="399187"/>
                    <a:pt x="803643" y="406699"/>
                  </a:cubicBezTo>
                  <a:cubicBezTo>
                    <a:pt x="803643" y="414211"/>
                    <a:pt x="797554" y="420300"/>
                    <a:pt x="790042" y="420300"/>
                  </a:cubicBezTo>
                  <a:cubicBezTo>
                    <a:pt x="782530" y="420300"/>
                    <a:pt x="776440" y="414211"/>
                    <a:pt x="776440" y="406699"/>
                  </a:cubicBezTo>
                  <a:cubicBezTo>
                    <a:pt x="776440" y="399187"/>
                    <a:pt x="782530" y="393097"/>
                    <a:pt x="790042" y="393097"/>
                  </a:cubicBezTo>
                  <a:close/>
                  <a:moveTo>
                    <a:pt x="700259" y="393097"/>
                  </a:moveTo>
                  <a:cubicBezTo>
                    <a:pt x="707771" y="393097"/>
                    <a:pt x="713860" y="399187"/>
                    <a:pt x="713860" y="406699"/>
                  </a:cubicBezTo>
                  <a:cubicBezTo>
                    <a:pt x="713860" y="414211"/>
                    <a:pt x="707771" y="420300"/>
                    <a:pt x="700259" y="420300"/>
                  </a:cubicBezTo>
                  <a:cubicBezTo>
                    <a:pt x="692747" y="420300"/>
                    <a:pt x="686657" y="414211"/>
                    <a:pt x="686657" y="406699"/>
                  </a:cubicBezTo>
                  <a:cubicBezTo>
                    <a:pt x="686657" y="399187"/>
                    <a:pt x="692747" y="393097"/>
                    <a:pt x="700259" y="393097"/>
                  </a:cubicBezTo>
                  <a:close/>
                  <a:moveTo>
                    <a:pt x="610486" y="393097"/>
                  </a:moveTo>
                  <a:cubicBezTo>
                    <a:pt x="617998" y="393097"/>
                    <a:pt x="624087" y="399187"/>
                    <a:pt x="624087" y="406699"/>
                  </a:cubicBezTo>
                  <a:cubicBezTo>
                    <a:pt x="624087" y="414211"/>
                    <a:pt x="617998" y="420300"/>
                    <a:pt x="610486" y="420300"/>
                  </a:cubicBezTo>
                  <a:cubicBezTo>
                    <a:pt x="602974" y="420300"/>
                    <a:pt x="596884" y="414211"/>
                    <a:pt x="596884" y="406699"/>
                  </a:cubicBezTo>
                  <a:cubicBezTo>
                    <a:pt x="596884" y="399187"/>
                    <a:pt x="602974" y="393097"/>
                    <a:pt x="610486" y="393097"/>
                  </a:cubicBezTo>
                  <a:close/>
                  <a:moveTo>
                    <a:pt x="520703" y="393097"/>
                  </a:moveTo>
                  <a:cubicBezTo>
                    <a:pt x="528215" y="393097"/>
                    <a:pt x="534304" y="399187"/>
                    <a:pt x="534304" y="406699"/>
                  </a:cubicBezTo>
                  <a:cubicBezTo>
                    <a:pt x="534304" y="414211"/>
                    <a:pt x="528215" y="420300"/>
                    <a:pt x="520703" y="420300"/>
                  </a:cubicBezTo>
                  <a:cubicBezTo>
                    <a:pt x="513191" y="420300"/>
                    <a:pt x="507101" y="414211"/>
                    <a:pt x="507101" y="406699"/>
                  </a:cubicBezTo>
                  <a:cubicBezTo>
                    <a:pt x="507101" y="399187"/>
                    <a:pt x="513191" y="393097"/>
                    <a:pt x="520703" y="393097"/>
                  </a:cubicBezTo>
                  <a:close/>
                  <a:moveTo>
                    <a:pt x="430930" y="393097"/>
                  </a:moveTo>
                  <a:cubicBezTo>
                    <a:pt x="438442" y="393097"/>
                    <a:pt x="444531" y="399187"/>
                    <a:pt x="444531" y="406699"/>
                  </a:cubicBezTo>
                  <a:cubicBezTo>
                    <a:pt x="444531" y="414211"/>
                    <a:pt x="438442" y="420300"/>
                    <a:pt x="430930" y="420300"/>
                  </a:cubicBezTo>
                  <a:cubicBezTo>
                    <a:pt x="423418" y="420300"/>
                    <a:pt x="417328" y="414211"/>
                    <a:pt x="417328" y="406699"/>
                  </a:cubicBezTo>
                  <a:cubicBezTo>
                    <a:pt x="417328" y="399187"/>
                    <a:pt x="423418" y="393097"/>
                    <a:pt x="430930" y="393097"/>
                  </a:cubicBezTo>
                  <a:close/>
                  <a:moveTo>
                    <a:pt x="341157" y="393097"/>
                  </a:moveTo>
                  <a:cubicBezTo>
                    <a:pt x="348669" y="393097"/>
                    <a:pt x="354758" y="399187"/>
                    <a:pt x="354758" y="406699"/>
                  </a:cubicBezTo>
                  <a:cubicBezTo>
                    <a:pt x="354758" y="414211"/>
                    <a:pt x="348669" y="420300"/>
                    <a:pt x="341157" y="420300"/>
                  </a:cubicBezTo>
                  <a:cubicBezTo>
                    <a:pt x="333645" y="420300"/>
                    <a:pt x="327555" y="414211"/>
                    <a:pt x="327555" y="406699"/>
                  </a:cubicBezTo>
                  <a:cubicBezTo>
                    <a:pt x="327555" y="399187"/>
                    <a:pt x="333645" y="393097"/>
                    <a:pt x="341157" y="393097"/>
                  </a:cubicBezTo>
                  <a:close/>
                  <a:moveTo>
                    <a:pt x="161601" y="393097"/>
                  </a:moveTo>
                  <a:cubicBezTo>
                    <a:pt x="169113" y="393097"/>
                    <a:pt x="175202" y="399187"/>
                    <a:pt x="175202" y="406699"/>
                  </a:cubicBezTo>
                  <a:cubicBezTo>
                    <a:pt x="175202" y="414211"/>
                    <a:pt x="169113" y="420300"/>
                    <a:pt x="161601" y="420300"/>
                  </a:cubicBezTo>
                  <a:cubicBezTo>
                    <a:pt x="154089" y="420300"/>
                    <a:pt x="147999" y="414211"/>
                    <a:pt x="147999" y="406699"/>
                  </a:cubicBezTo>
                  <a:cubicBezTo>
                    <a:pt x="147999" y="399187"/>
                    <a:pt x="154089" y="393097"/>
                    <a:pt x="161601" y="393097"/>
                  </a:cubicBezTo>
                  <a:close/>
                  <a:moveTo>
                    <a:pt x="71828" y="393097"/>
                  </a:moveTo>
                  <a:cubicBezTo>
                    <a:pt x="79340" y="393097"/>
                    <a:pt x="85429" y="399187"/>
                    <a:pt x="85429" y="406699"/>
                  </a:cubicBezTo>
                  <a:cubicBezTo>
                    <a:pt x="85429" y="414211"/>
                    <a:pt x="79340" y="420300"/>
                    <a:pt x="71828" y="420300"/>
                  </a:cubicBezTo>
                  <a:cubicBezTo>
                    <a:pt x="64316" y="420300"/>
                    <a:pt x="58226" y="414211"/>
                    <a:pt x="58226" y="406699"/>
                  </a:cubicBezTo>
                  <a:cubicBezTo>
                    <a:pt x="58226" y="399187"/>
                    <a:pt x="64316" y="393097"/>
                    <a:pt x="71828" y="393097"/>
                  </a:cubicBezTo>
                  <a:close/>
                  <a:moveTo>
                    <a:pt x="296266" y="349425"/>
                  </a:moveTo>
                  <a:cubicBezTo>
                    <a:pt x="303104" y="349425"/>
                    <a:pt x="308648" y="354969"/>
                    <a:pt x="308648" y="361807"/>
                  </a:cubicBezTo>
                  <a:cubicBezTo>
                    <a:pt x="308648" y="368646"/>
                    <a:pt x="303104" y="374190"/>
                    <a:pt x="296266" y="374190"/>
                  </a:cubicBezTo>
                  <a:cubicBezTo>
                    <a:pt x="289427" y="374190"/>
                    <a:pt x="283883" y="368646"/>
                    <a:pt x="283883" y="361807"/>
                  </a:cubicBezTo>
                  <a:cubicBezTo>
                    <a:pt x="283883" y="354969"/>
                    <a:pt x="289427" y="349425"/>
                    <a:pt x="296266" y="349425"/>
                  </a:cubicBezTo>
                  <a:close/>
                  <a:moveTo>
                    <a:pt x="924697" y="349415"/>
                  </a:moveTo>
                  <a:cubicBezTo>
                    <a:pt x="931541" y="349415"/>
                    <a:pt x="937089" y="354963"/>
                    <a:pt x="937089" y="361807"/>
                  </a:cubicBezTo>
                  <a:cubicBezTo>
                    <a:pt x="937089" y="368651"/>
                    <a:pt x="931541" y="374199"/>
                    <a:pt x="924697" y="374199"/>
                  </a:cubicBezTo>
                  <a:cubicBezTo>
                    <a:pt x="917853" y="374199"/>
                    <a:pt x="912305" y="368651"/>
                    <a:pt x="912305" y="361807"/>
                  </a:cubicBezTo>
                  <a:cubicBezTo>
                    <a:pt x="912305" y="354963"/>
                    <a:pt x="917853" y="349415"/>
                    <a:pt x="924697" y="349415"/>
                  </a:cubicBezTo>
                  <a:close/>
                  <a:moveTo>
                    <a:pt x="834923" y="349415"/>
                  </a:moveTo>
                  <a:cubicBezTo>
                    <a:pt x="841767" y="349415"/>
                    <a:pt x="847315" y="354963"/>
                    <a:pt x="847315" y="361807"/>
                  </a:cubicBezTo>
                  <a:cubicBezTo>
                    <a:pt x="847315" y="368651"/>
                    <a:pt x="841767" y="374199"/>
                    <a:pt x="834923" y="374199"/>
                  </a:cubicBezTo>
                  <a:cubicBezTo>
                    <a:pt x="828079" y="374199"/>
                    <a:pt x="822531" y="368651"/>
                    <a:pt x="822531" y="361807"/>
                  </a:cubicBezTo>
                  <a:cubicBezTo>
                    <a:pt x="822531" y="354963"/>
                    <a:pt x="828079" y="349415"/>
                    <a:pt x="834923" y="349415"/>
                  </a:cubicBezTo>
                  <a:close/>
                  <a:moveTo>
                    <a:pt x="745150" y="349415"/>
                  </a:moveTo>
                  <a:cubicBezTo>
                    <a:pt x="751994" y="349415"/>
                    <a:pt x="757542" y="354963"/>
                    <a:pt x="757542" y="361807"/>
                  </a:cubicBezTo>
                  <a:cubicBezTo>
                    <a:pt x="757542" y="368651"/>
                    <a:pt x="751994" y="374199"/>
                    <a:pt x="745150" y="374199"/>
                  </a:cubicBezTo>
                  <a:cubicBezTo>
                    <a:pt x="738306" y="374199"/>
                    <a:pt x="732758" y="368651"/>
                    <a:pt x="732758" y="361807"/>
                  </a:cubicBezTo>
                  <a:cubicBezTo>
                    <a:pt x="732758" y="354963"/>
                    <a:pt x="738306" y="349415"/>
                    <a:pt x="745150" y="349415"/>
                  </a:cubicBezTo>
                  <a:close/>
                  <a:moveTo>
                    <a:pt x="655368" y="349415"/>
                  </a:moveTo>
                  <a:cubicBezTo>
                    <a:pt x="662212" y="349415"/>
                    <a:pt x="667760" y="354963"/>
                    <a:pt x="667760" y="361807"/>
                  </a:cubicBezTo>
                  <a:cubicBezTo>
                    <a:pt x="667760" y="368651"/>
                    <a:pt x="662212" y="374199"/>
                    <a:pt x="655368" y="374199"/>
                  </a:cubicBezTo>
                  <a:cubicBezTo>
                    <a:pt x="648524" y="374199"/>
                    <a:pt x="642976" y="368651"/>
                    <a:pt x="642976" y="361807"/>
                  </a:cubicBezTo>
                  <a:cubicBezTo>
                    <a:pt x="642976" y="354963"/>
                    <a:pt x="648524" y="349415"/>
                    <a:pt x="655368" y="349415"/>
                  </a:cubicBezTo>
                  <a:close/>
                  <a:moveTo>
                    <a:pt x="565594" y="349415"/>
                  </a:moveTo>
                  <a:cubicBezTo>
                    <a:pt x="572438" y="349415"/>
                    <a:pt x="577986" y="354963"/>
                    <a:pt x="577986" y="361807"/>
                  </a:cubicBezTo>
                  <a:cubicBezTo>
                    <a:pt x="577986" y="368651"/>
                    <a:pt x="572438" y="374199"/>
                    <a:pt x="565594" y="374199"/>
                  </a:cubicBezTo>
                  <a:cubicBezTo>
                    <a:pt x="558750" y="374199"/>
                    <a:pt x="553202" y="368651"/>
                    <a:pt x="553202" y="361807"/>
                  </a:cubicBezTo>
                  <a:cubicBezTo>
                    <a:pt x="553202" y="354963"/>
                    <a:pt x="558750" y="349415"/>
                    <a:pt x="565594" y="349415"/>
                  </a:cubicBezTo>
                  <a:close/>
                  <a:moveTo>
                    <a:pt x="475821" y="349415"/>
                  </a:moveTo>
                  <a:cubicBezTo>
                    <a:pt x="482665" y="349415"/>
                    <a:pt x="488213" y="354963"/>
                    <a:pt x="488213" y="361807"/>
                  </a:cubicBezTo>
                  <a:cubicBezTo>
                    <a:pt x="488213" y="368651"/>
                    <a:pt x="482665" y="374199"/>
                    <a:pt x="475821" y="374199"/>
                  </a:cubicBezTo>
                  <a:cubicBezTo>
                    <a:pt x="468977" y="374199"/>
                    <a:pt x="463429" y="368651"/>
                    <a:pt x="463429" y="361807"/>
                  </a:cubicBezTo>
                  <a:cubicBezTo>
                    <a:pt x="463429" y="354963"/>
                    <a:pt x="468977" y="349415"/>
                    <a:pt x="475821" y="349415"/>
                  </a:cubicBezTo>
                  <a:close/>
                  <a:moveTo>
                    <a:pt x="386039" y="349415"/>
                  </a:moveTo>
                  <a:cubicBezTo>
                    <a:pt x="392883" y="349415"/>
                    <a:pt x="398431" y="354963"/>
                    <a:pt x="398431" y="361807"/>
                  </a:cubicBezTo>
                  <a:cubicBezTo>
                    <a:pt x="398431" y="368651"/>
                    <a:pt x="392883" y="374199"/>
                    <a:pt x="386039" y="374199"/>
                  </a:cubicBezTo>
                  <a:cubicBezTo>
                    <a:pt x="379195" y="374199"/>
                    <a:pt x="373647" y="368651"/>
                    <a:pt x="373647" y="361807"/>
                  </a:cubicBezTo>
                  <a:cubicBezTo>
                    <a:pt x="373647" y="354963"/>
                    <a:pt x="379195" y="349415"/>
                    <a:pt x="386039" y="349415"/>
                  </a:cubicBezTo>
                  <a:close/>
                  <a:moveTo>
                    <a:pt x="206492" y="349415"/>
                  </a:moveTo>
                  <a:cubicBezTo>
                    <a:pt x="213336" y="349415"/>
                    <a:pt x="218884" y="354963"/>
                    <a:pt x="218884" y="361807"/>
                  </a:cubicBezTo>
                  <a:cubicBezTo>
                    <a:pt x="218884" y="368651"/>
                    <a:pt x="213336" y="374199"/>
                    <a:pt x="206492" y="374199"/>
                  </a:cubicBezTo>
                  <a:cubicBezTo>
                    <a:pt x="199648" y="374199"/>
                    <a:pt x="194100" y="368651"/>
                    <a:pt x="194100" y="361807"/>
                  </a:cubicBezTo>
                  <a:cubicBezTo>
                    <a:pt x="194100" y="354963"/>
                    <a:pt x="199648" y="349415"/>
                    <a:pt x="206492" y="349415"/>
                  </a:cubicBezTo>
                  <a:close/>
                  <a:moveTo>
                    <a:pt x="116710" y="349415"/>
                  </a:moveTo>
                  <a:cubicBezTo>
                    <a:pt x="123554" y="349415"/>
                    <a:pt x="129102" y="354963"/>
                    <a:pt x="129102" y="361807"/>
                  </a:cubicBezTo>
                  <a:cubicBezTo>
                    <a:pt x="129102" y="368651"/>
                    <a:pt x="123554" y="374199"/>
                    <a:pt x="116710" y="374199"/>
                  </a:cubicBezTo>
                  <a:cubicBezTo>
                    <a:pt x="109866" y="374199"/>
                    <a:pt x="104318" y="368651"/>
                    <a:pt x="104318" y="361807"/>
                  </a:cubicBezTo>
                  <a:cubicBezTo>
                    <a:pt x="104318" y="354963"/>
                    <a:pt x="109866" y="349415"/>
                    <a:pt x="116710" y="349415"/>
                  </a:cubicBezTo>
                  <a:close/>
                  <a:moveTo>
                    <a:pt x="26937" y="349415"/>
                  </a:moveTo>
                  <a:cubicBezTo>
                    <a:pt x="33781" y="349415"/>
                    <a:pt x="39329" y="354963"/>
                    <a:pt x="39329" y="361807"/>
                  </a:cubicBezTo>
                  <a:cubicBezTo>
                    <a:pt x="39329" y="368651"/>
                    <a:pt x="33781" y="374199"/>
                    <a:pt x="26937" y="374199"/>
                  </a:cubicBezTo>
                  <a:cubicBezTo>
                    <a:pt x="20093" y="374199"/>
                    <a:pt x="14545" y="368651"/>
                    <a:pt x="14545" y="361807"/>
                  </a:cubicBezTo>
                  <a:cubicBezTo>
                    <a:pt x="14545" y="354963"/>
                    <a:pt x="20093" y="349415"/>
                    <a:pt x="26937" y="349415"/>
                  </a:cubicBezTo>
                  <a:close/>
                  <a:moveTo>
                    <a:pt x="520703" y="305743"/>
                  </a:moveTo>
                  <a:cubicBezTo>
                    <a:pt x="526873" y="305743"/>
                    <a:pt x="531876" y="310745"/>
                    <a:pt x="531876" y="316916"/>
                  </a:cubicBezTo>
                  <a:cubicBezTo>
                    <a:pt x="531876" y="323086"/>
                    <a:pt x="526873" y="328089"/>
                    <a:pt x="520703" y="328089"/>
                  </a:cubicBezTo>
                  <a:cubicBezTo>
                    <a:pt x="514532" y="328089"/>
                    <a:pt x="509530" y="323086"/>
                    <a:pt x="509530" y="316916"/>
                  </a:cubicBezTo>
                  <a:cubicBezTo>
                    <a:pt x="509530" y="310745"/>
                    <a:pt x="514532" y="305743"/>
                    <a:pt x="520703" y="305743"/>
                  </a:cubicBezTo>
                  <a:close/>
                  <a:moveTo>
                    <a:pt x="430930" y="305743"/>
                  </a:moveTo>
                  <a:cubicBezTo>
                    <a:pt x="437100" y="305743"/>
                    <a:pt x="442103" y="310745"/>
                    <a:pt x="442103" y="316916"/>
                  </a:cubicBezTo>
                  <a:cubicBezTo>
                    <a:pt x="442103" y="323086"/>
                    <a:pt x="437100" y="328089"/>
                    <a:pt x="430930" y="328089"/>
                  </a:cubicBezTo>
                  <a:cubicBezTo>
                    <a:pt x="424759" y="328089"/>
                    <a:pt x="419757" y="323086"/>
                    <a:pt x="419757" y="316916"/>
                  </a:cubicBezTo>
                  <a:cubicBezTo>
                    <a:pt x="419757" y="310745"/>
                    <a:pt x="424759" y="305743"/>
                    <a:pt x="430930" y="305743"/>
                  </a:cubicBezTo>
                  <a:close/>
                  <a:moveTo>
                    <a:pt x="71828" y="305743"/>
                  </a:moveTo>
                  <a:cubicBezTo>
                    <a:pt x="77998" y="305743"/>
                    <a:pt x="83001" y="310745"/>
                    <a:pt x="83001" y="316916"/>
                  </a:cubicBezTo>
                  <a:cubicBezTo>
                    <a:pt x="83001" y="323086"/>
                    <a:pt x="77998" y="328089"/>
                    <a:pt x="71828" y="328089"/>
                  </a:cubicBezTo>
                  <a:cubicBezTo>
                    <a:pt x="65657" y="328089"/>
                    <a:pt x="60655" y="323086"/>
                    <a:pt x="60655" y="316916"/>
                  </a:cubicBezTo>
                  <a:cubicBezTo>
                    <a:pt x="60655" y="310745"/>
                    <a:pt x="65657" y="305743"/>
                    <a:pt x="71828" y="305743"/>
                  </a:cubicBezTo>
                  <a:close/>
                  <a:moveTo>
                    <a:pt x="879814" y="305734"/>
                  </a:moveTo>
                  <a:cubicBezTo>
                    <a:pt x="885990" y="305734"/>
                    <a:pt x="890997" y="310741"/>
                    <a:pt x="890997" y="316916"/>
                  </a:cubicBezTo>
                  <a:cubicBezTo>
                    <a:pt x="890997" y="323092"/>
                    <a:pt x="885990" y="328099"/>
                    <a:pt x="879814" y="328099"/>
                  </a:cubicBezTo>
                  <a:cubicBezTo>
                    <a:pt x="873638" y="328099"/>
                    <a:pt x="868632" y="323092"/>
                    <a:pt x="868632" y="316916"/>
                  </a:cubicBezTo>
                  <a:cubicBezTo>
                    <a:pt x="868632" y="310741"/>
                    <a:pt x="873638" y="305734"/>
                    <a:pt x="879814" y="305734"/>
                  </a:cubicBezTo>
                  <a:close/>
                  <a:moveTo>
                    <a:pt x="790041" y="305734"/>
                  </a:moveTo>
                  <a:cubicBezTo>
                    <a:pt x="796217" y="305734"/>
                    <a:pt x="801224" y="310741"/>
                    <a:pt x="801224" y="316916"/>
                  </a:cubicBezTo>
                  <a:cubicBezTo>
                    <a:pt x="801224" y="323092"/>
                    <a:pt x="796217" y="328099"/>
                    <a:pt x="790041" y="328099"/>
                  </a:cubicBezTo>
                  <a:cubicBezTo>
                    <a:pt x="783865" y="328099"/>
                    <a:pt x="778859" y="323092"/>
                    <a:pt x="778859" y="316916"/>
                  </a:cubicBezTo>
                  <a:cubicBezTo>
                    <a:pt x="778859" y="310741"/>
                    <a:pt x="783865" y="305734"/>
                    <a:pt x="790041" y="305734"/>
                  </a:cubicBezTo>
                  <a:close/>
                  <a:moveTo>
                    <a:pt x="700259" y="305734"/>
                  </a:moveTo>
                  <a:cubicBezTo>
                    <a:pt x="706435" y="305734"/>
                    <a:pt x="711442" y="310741"/>
                    <a:pt x="711442" y="316916"/>
                  </a:cubicBezTo>
                  <a:cubicBezTo>
                    <a:pt x="711442" y="323092"/>
                    <a:pt x="706435" y="328099"/>
                    <a:pt x="700259" y="328099"/>
                  </a:cubicBezTo>
                  <a:cubicBezTo>
                    <a:pt x="694083" y="328099"/>
                    <a:pt x="689077" y="323092"/>
                    <a:pt x="689077" y="316916"/>
                  </a:cubicBezTo>
                  <a:cubicBezTo>
                    <a:pt x="689077" y="310741"/>
                    <a:pt x="694083" y="305734"/>
                    <a:pt x="700259" y="305734"/>
                  </a:cubicBezTo>
                  <a:close/>
                  <a:moveTo>
                    <a:pt x="610485" y="305734"/>
                  </a:moveTo>
                  <a:cubicBezTo>
                    <a:pt x="616661" y="305734"/>
                    <a:pt x="621668" y="310741"/>
                    <a:pt x="621668" y="316916"/>
                  </a:cubicBezTo>
                  <a:cubicBezTo>
                    <a:pt x="621668" y="323092"/>
                    <a:pt x="616661" y="328099"/>
                    <a:pt x="610485" y="328099"/>
                  </a:cubicBezTo>
                  <a:cubicBezTo>
                    <a:pt x="604309" y="328099"/>
                    <a:pt x="599303" y="323092"/>
                    <a:pt x="599303" y="316916"/>
                  </a:cubicBezTo>
                  <a:cubicBezTo>
                    <a:pt x="599303" y="310741"/>
                    <a:pt x="604309" y="305734"/>
                    <a:pt x="610485" y="305734"/>
                  </a:cubicBezTo>
                  <a:close/>
                  <a:moveTo>
                    <a:pt x="341157" y="305734"/>
                  </a:moveTo>
                  <a:cubicBezTo>
                    <a:pt x="347333" y="305734"/>
                    <a:pt x="352340" y="310741"/>
                    <a:pt x="352340" y="316916"/>
                  </a:cubicBezTo>
                  <a:cubicBezTo>
                    <a:pt x="352340" y="323092"/>
                    <a:pt x="347333" y="328099"/>
                    <a:pt x="341157" y="328099"/>
                  </a:cubicBezTo>
                  <a:cubicBezTo>
                    <a:pt x="334982" y="328099"/>
                    <a:pt x="329975" y="323092"/>
                    <a:pt x="329975" y="316916"/>
                  </a:cubicBezTo>
                  <a:cubicBezTo>
                    <a:pt x="329975" y="310741"/>
                    <a:pt x="334982" y="305734"/>
                    <a:pt x="341157" y="305734"/>
                  </a:cubicBezTo>
                  <a:close/>
                  <a:moveTo>
                    <a:pt x="251374" y="305734"/>
                  </a:moveTo>
                  <a:cubicBezTo>
                    <a:pt x="257550" y="305734"/>
                    <a:pt x="262557" y="310741"/>
                    <a:pt x="262557" y="316916"/>
                  </a:cubicBezTo>
                  <a:cubicBezTo>
                    <a:pt x="262557" y="323092"/>
                    <a:pt x="257550" y="328099"/>
                    <a:pt x="251374" y="328099"/>
                  </a:cubicBezTo>
                  <a:cubicBezTo>
                    <a:pt x="245199" y="328099"/>
                    <a:pt x="240192" y="323092"/>
                    <a:pt x="240192" y="316916"/>
                  </a:cubicBezTo>
                  <a:cubicBezTo>
                    <a:pt x="240192" y="310741"/>
                    <a:pt x="245199" y="305734"/>
                    <a:pt x="251374" y="305734"/>
                  </a:cubicBezTo>
                  <a:close/>
                  <a:moveTo>
                    <a:pt x="161601" y="305734"/>
                  </a:moveTo>
                  <a:cubicBezTo>
                    <a:pt x="167777" y="305734"/>
                    <a:pt x="172784" y="310741"/>
                    <a:pt x="172784" y="316916"/>
                  </a:cubicBezTo>
                  <a:cubicBezTo>
                    <a:pt x="172784" y="323092"/>
                    <a:pt x="167777" y="328099"/>
                    <a:pt x="161601" y="328099"/>
                  </a:cubicBezTo>
                  <a:cubicBezTo>
                    <a:pt x="155426" y="328099"/>
                    <a:pt x="150419" y="323092"/>
                    <a:pt x="150419" y="316916"/>
                  </a:cubicBezTo>
                  <a:cubicBezTo>
                    <a:pt x="150419" y="310741"/>
                    <a:pt x="155426" y="305734"/>
                    <a:pt x="161601" y="305734"/>
                  </a:cubicBezTo>
                  <a:close/>
                  <a:moveTo>
                    <a:pt x="924696" y="262071"/>
                  </a:moveTo>
                  <a:cubicBezTo>
                    <a:pt x="930199" y="262071"/>
                    <a:pt x="934659" y="266532"/>
                    <a:pt x="934659" y="272034"/>
                  </a:cubicBezTo>
                  <a:cubicBezTo>
                    <a:pt x="934659" y="277537"/>
                    <a:pt x="930199" y="281997"/>
                    <a:pt x="924696" y="281997"/>
                  </a:cubicBezTo>
                  <a:cubicBezTo>
                    <a:pt x="919194" y="281997"/>
                    <a:pt x="914733" y="277537"/>
                    <a:pt x="914733" y="272034"/>
                  </a:cubicBezTo>
                  <a:cubicBezTo>
                    <a:pt x="914733" y="266532"/>
                    <a:pt x="919194" y="262071"/>
                    <a:pt x="924696" y="262071"/>
                  </a:cubicBezTo>
                  <a:close/>
                  <a:moveTo>
                    <a:pt x="834923" y="262071"/>
                  </a:moveTo>
                  <a:cubicBezTo>
                    <a:pt x="840426" y="262071"/>
                    <a:pt x="844886" y="266532"/>
                    <a:pt x="844886" y="272034"/>
                  </a:cubicBezTo>
                  <a:cubicBezTo>
                    <a:pt x="844886" y="277537"/>
                    <a:pt x="840426" y="281997"/>
                    <a:pt x="834923" y="281997"/>
                  </a:cubicBezTo>
                  <a:cubicBezTo>
                    <a:pt x="829421" y="281997"/>
                    <a:pt x="824960" y="277537"/>
                    <a:pt x="824960" y="272034"/>
                  </a:cubicBezTo>
                  <a:cubicBezTo>
                    <a:pt x="824960" y="266532"/>
                    <a:pt x="829421" y="262071"/>
                    <a:pt x="834923" y="262071"/>
                  </a:cubicBezTo>
                  <a:close/>
                  <a:moveTo>
                    <a:pt x="745150" y="262071"/>
                  </a:moveTo>
                  <a:cubicBezTo>
                    <a:pt x="750653" y="262071"/>
                    <a:pt x="755113" y="266532"/>
                    <a:pt x="755113" y="272034"/>
                  </a:cubicBezTo>
                  <a:cubicBezTo>
                    <a:pt x="755113" y="277537"/>
                    <a:pt x="750653" y="281997"/>
                    <a:pt x="745150" y="281997"/>
                  </a:cubicBezTo>
                  <a:cubicBezTo>
                    <a:pt x="739648" y="281997"/>
                    <a:pt x="735187" y="277537"/>
                    <a:pt x="735187" y="272034"/>
                  </a:cubicBezTo>
                  <a:cubicBezTo>
                    <a:pt x="735187" y="266532"/>
                    <a:pt x="739648" y="262071"/>
                    <a:pt x="745150" y="262071"/>
                  </a:cubicBezTo>
                  <a:close/>
                  <a:moveTo>
                    <a:pt x="655367" y="262071"/>
                  </a:moveTo>
                  <a:cubicBezTo>
                    <a:pt x="660870" y="262071"/>
                    <a:pt x="665330" y="266532"/>
                    <a:pt x="665330" y="272034"/>
                  </a:cubicBezTo>
                  <a:cubicBezTo>
                    <a:pt x="665330" y="277537"/>
                    <a:pt x="660870" y="281997"/>
                    <a:pt x="655367" y="281997"/>
                  </a:cubicBezTo>
                  <a:cubicBezTo>
                    <a:pt x="649865" y="281997"/>
                    <a:pt x="645404" y="277537"/>
                    <a:pt x="645404" y="272034"/>
                  </a:cubicBezTo>
                  <a:cubicBezTo>
                    <a:pt x="645404" y="266532"/>
                    <a:pt x="649865" y="262071"/>
                    <a:pt x="655367" y="262071"/>
                  </a:cubicBezTo>
                  <a:close/>
                  <a:moveTo>
                    <a:pt x="565594" y="262071"/>
                  </a:moveTo>
                  <a:cubicBezTo>
                    <a:pt x="571097" y="262071"/>
                    <a:pt x="575557" y="266532"/>
                    <a:pt x="575557" y="272034"/>
                  </a:cubicBezTo>
                  <a:cubicBezTo>
                    <a:pt x="575557" y="277537"/>
                    <a:pt x="571097" y="281997"/>
                    <a:pt x="565594" y="281997"/>
                  </a:cubicBezTo>
                  <a:cubicBezTo>
                    <a:pt x="560092" y="281997"/>
                    <a:pt x="555631" y="277537"/>
                    <a:pt x="555631" y="272034"/>
                  </a:cubicBezTo>
                  <a:cubicBezTo>
                    <a:pt x="555631" y="266532"/>
                    <a:pt x="560092" y="262071"/>
                    <a:pt x="565594" y="262071"/>
                  </a:cubicBezTo>
                  <a:close/>
                  <a:moveTo>
                    <a:pt x="475821" y="262071"/>
                  </a:moveTo>
                  <a:cubicBezTo>
                    <a:pt x="481324" y="262071"/>
                    <a:pt x="485784" y="266532"/>
                    <a:pt x="485784" y="272034"/>
                  </a:cubicBezTo>
                  <a:cubicBezTo>
                    <a:pt x="485784" y="277537"/>
                    <a:pt x="481324" y="281997"/>
                    <a:pt x="475821" y="281997"/>
                  </a:cubicBezTo>
                  <a:cubicBezTo>
                    <a:pt x="470319" y="281997"/>
                    <a:pt x="465858" y="277537"/>
                    <a:pt x="465858" y="272034"/>
                  </a:cubicBezTo>
                  <a:cubicBezTo>
                    <a:pt x="465858" y="266532"/>
                    <a:pt x="470319" y="262071"/>
                    <a:pt x="475821" y="262071"/>
                  </a:cubicBezTo>
                  <a:close/>
                  <a:moveTo>
                    <a:pt x="386048" y="262071"/>
                  </a:moveTo>
                  <a:cubicBezTo>
                    <a:pt x="391551" y="262071"/>
                    <a:pt x="396011" y="266532"/>
                    <a:pt x="396011" y="272034"/>
                  </a:cubicBezTo>
                  <a:cubicBezTo>
                    <a:pt x="396011" y="277537"/>
                    <a:pt x="391551" y="281997"/>
                    <a:pt x="386048" y="281997"/>
                  </a:cubicBezTo>
                  <a:cubicBezTo>
                    <a:pt x="380546" y="281997"/>
                    <a:pt x="376085" y="277537"/>
                    <a:pt x="376085" y="272034"/>
                  </a:cubicBezTo>
                  <a:cubicBezTo>
                    <a:pt x="376085" y="266532"/>
                    <a:pt x="380546" y="262071"/>
                    <a:pt x="386048" y="262071"/>
                  </a:cubicBezTo>
                  <a:close/>
                  <a:moveTo>
                    <a:pt x="206483" y="262071"/>
                  </a:moveTo>
                  <a:cubicBezTo>
                    <a:pt x="211986" y="262071"/>
                    <a:pt x="216446" y="266532"/>
                    <a:pt x="216446" y="272034"/>
                  </a:cubicBezTo>
                  <a:cubicBezTo>
                    <a:pt x="216446" y="277537"/>
                    <a:pt x="211986" y="281997"/>
                    <a:pt x="206483" y="281997"/>
                  </a:cubicBezTo>
                  <a:cubicBezTo>
                    <a:pt x="200981" y="281997"/>
                    <a:pt x="196520" y="277537"/>
                    <a:pt x="196520" y="272034"/>
                  </a:cubicBezTo>
                  <a:cubicBezTo>
                    <a:pt x="196520" y="266532"/>
                    <a:pt x="200981" y="262071"/>
                    <a:pt x="206483" y="262071"/>
                  </a:cubicBezTo>
                  <a:close/>
                  <a:moveTo>
                    <a:pt x="116710" y="262071"/>
                  </a:moveTo>
                  <a:cubicBezTo>
                    <a:pt x="122213" y="262071"/>
                    <a:pt x="126673" y="266532"/>
                    <a:pt x="126673" y="272034"/>
                  </a:cubicBezTo>
                  <a:cubicBezTo>
                    <a:pt x="126673" y="277537"/>
                    <a:pt x="122213" y="281997"/>
                    <a:pt x="116710" y="281997"/>
                  </a:cubicBezTo>
                  <a:cubicBezTo>
                    <a:pt x="111208" y="281997"/>
                    <a:pt x="106747" y="277537"/>
                    <a:pt x="106747" y="272034"/>
                  </a:cubicBezTo>
                  <a:cubicBezTo>
                    <a:pt x="106747" y="266532"/>
                    <a:pt x="111208" y="262071"/>
                    <a:pt x="116710" y="262071"/>
                  </a:cubicBezTo>
                  <a:close/>
                  <a:moveTo>
                    <a:pt x="26937" y="262071"/>
                  </a:moveTo>
                  <a:cubicBezTo>
                    <a:pt x="32440" y="262071"/>
                    <a:pt x="36900" y="266532"/>
                    <a:pt x="36900" y="272034"/>
                  </a:cubicBezTo>
                  <a:cubicBezTo>
                    <a:pt x="36900" y="277537"/>
                    <a:pt x="32440" y="281997"/>
                    <a:pt x="26937" y="281997"/>
                  </a:cubicBezTo>
                  <a:cubicBezTo>
                    <a:pt x="21435" y="281997"/>
                    <a:pt x="16974" y="277537"/>
                    <a:pt x="16974" y="272034"/>
                  </a:cubicBezTo>
                  <a:cubicBezTo>
                    <a:pt x="16974" y="266532"/>
                    <a:pt x="21435" y="262071"/>
                    <a:pt x="26937" y="262071"/>
                  </a:cubicBezTo>
                  <a:close/>
                  <a:moveTo>
                    <a:pt x="296266" y="262062"/>
                  </a:moveTo>
                  <a:cubicBezTo>
                    <a:pt x="301773" y="262062"/>
                    <a:pt x="306238" y="266527"/>
                    <a:pt x="306238" y="272035"/>
                  </a:cubicBezTo>
                  <a:cubicBezTo>
                    <a:pt x="306238" y="277542"/>
                    <a:pt x="301773" y="282007"/>
                    <a:pt x="296266" y="282007"/>
                  </a:cubicBezTo>
                  <a:cubicBezTo>
                    <a:pt x="290758" y="282007"/>
                    <a:pt x="286293" y="277542"/>
                    <a:pt x="286293" y="272035"/>
                  </a:cubicBezTo>
                  <a:cubicBezTo>
                    <a:pt x="286293" y="266527"/>
                    <a:pt x="290758" y="262062"/>
                    <a:pt x="296266" y="262062"/>
                  </a:cubicBezTo>
                  <a:close/>
                  <a:moveTo>
                    <a:pt x="879815" y="218390"/>
                  </a:moveTo>
                  <a:cubicBezTo>
                    <a:pt x="884649" y="218390"/>
                    <a:pt x="888568" y="222309"/>
                    <a:pt x="888568" y="227143"/>
                  </a:cubicBezTo>
                  <a:cubicBezTo>
                    <a:pt x="888568" y="231978"/>
                    <a:pt x="884649" y="235897"/>
                    <a:pt x="879815" y="235897"/>
                  </a:cubicBezTo>
                  <a:cubicBezTo>
                    <a:pt x="874980" y="235897"/>
                    <a:pt x="871061" y="231978"/>
                    <a:pt x="871061" y="227143"/>
                  </a:cubicBezTo>
                  <a:cubicBezTo>
                    <a:pt x="871061" y="222309"/>
                    <a:pt x="874980" y="218390"/>
                    <a:pt x="879815" y="218390"/>
                  </a:cubicBezTo>
                  <a:close/>
                  <a:moveTo>
                    <a:pt x="790032" y="218390"/>
                  </a:moveTo>
                  <a:cubicBezTo>
                    <a:pt x="794867" y="218390"/>
                    <a:pt x="798786" y="222309"/>
                    <a:pt x="798786" y="227143"/>
                  </a:cubicBezTo>
                  <a:cubicBezTo>
                    <a:pt x="798786" y="231978"/>
                    <a:pt x="794867" y="235897"/>
                    <a:pt x="790032" y="235897"/>
                  </a:cubicBezTo>
                  <a:cubicBezTo>
                    <a:pt x="785198" y="235897"/>
                    <a:pt x="781279" y="231978"/>
                    <a:pt x="781279" y="227143"/>
                  </a:cubicBezTo>
                  <a:cubicBezTo>
                    <a:pt x="781279" y="222309"/>
                    <a:pt x="785198" y="218390"/>
                    <a:pt x="790032" y="218390"/>
                  </a:cubicBezTo>
                  <a:close/>
                  <a:moveTo>
                    <a:pt x="700258" y="218390"/>
                  </a:moveTo>
                  <a:cubicBezTo>
                    <a:pt x="705093" y="218390"/>
                    <a:pt x="709012" y="222309"/>
                    <a:pt x="709012" y="227143"/>
                  </a:cubicBezTo>
                  <a:cubicBezTo>
                    <a:pt x="709012" y="231978"/>
                    <a:pt x="705093" y="235897"/>
                    <a:pt x="700258" y="235897"/>
                  </a:cubicBezTo>
                  <a:cubicBezTo>
                    <a:pt x="695424" y="235897"/>
                    <a:pt x="691505" y="231978"/>
                    <a:pt x="691505" y="227143"/>
                  </a:cubicBezTo>
                  <a:cubicBezTo>
                    <a:pt x="691505" y="222309"/>
                    <a:pt x="695424" y="218390"/>
                    <a:pt x="700258" y="218390"/>
                  </a:cubicBezTo>
                  <a:close/>
                  <a:moveTo>
                    <a:pt x="610485" y="218390"/>
                  </a:moveTo>
                  <a:cubicBezTo>
                    <a:pt x="615320" y="218390"/>
                    <a:pt x="619239" y="222309"/>
                    <a:pt x="619239" y="227143"/>
                  </a:cubicBezTo>
                  <a:cubicBezTo>
                    <a:pt x="619239" y="231978"/>
                    <a:pt x="615320" y="235897"/>
                    <a:pt x="610485" y="235897"/>
                  </a:cubicBezTo>
                  <a:cubicBezTo>
                    <a:pt x="605651" y="235897"/>
                    <a:pt x="601732" y="231978"/>
                    <a:pt x="601732" y="227143"/>
                  </a:cubicBezTo>
                  <a:cubicBezTo>
                    <a:pt x="601732" y="222309"/>
                    <a:pt x="605651" y="218390"/>
                    <a:pt x="610485" y="218390"/>
                  </a:cubicBezTo>
                  <a:close/>
                  <a:moveTo>
                    <a:pt x="520713" y="218390"/>
                  </a:moveTo>
                  <a:cubicBezTo>
                    <a:pt x="525547" y="218390"/>
                    <a:pt x="529466" y="222309"/>
                    <a:pt x="529466" y="227143"/>
                  </a:cubicBezTo>
                  <a:cubicBezTo>
                    <a:pt x="529466" y="231978"/>
                    <a:pt x="525547" y="235897"/>
                    <a:pt x="520713" y="235897"/>
                  </a:cubicBezTo>
                  <a:cubicBezTo>
                    <a:pt x="515878" y="235897"/>
                    <a:pt x="511959" y="231978"/>
                    <a:pt x="511959" y="227143"/>
                  </a:cubicBezTo>
                  <a:cubicBezTo>
                    <a:pt x="511959" y="222309"/>
                    <a:pt x="515878" y="218390"/>
                    <a:pt x="520713" y="218390"/>
                  </a:cubicBezTo>
                  <a:close/>
                  <a:moveTo>
                    <a:pt x="430930" y="218390"/>
                  </a:moveTo>
                  <a:cubicBezTo>
                    <a:pt x="435765" y="218390"/>
                    <a:pt x="439684" y="222309"/>
                    <a:pt x="439684" y="227143"/>
                  </a:cubicBezTo>
                  <a:cubicBezTo>
                    <a:pt x="439684" y="231978"/>
                    <a:pt x="435765" y="235897"/>
                    <a:pt x="430930" y="235897"/>
                  </a:cubicBezTo>
                  <a:cubicBezTo>
                    <a:pt x="426096" y="235897"/>
                    <a:pt x="422177" y="231978"/>
                    <a:pt x="422177" y="227143"/>
                  </a:cubicBezTo>
                  <a:cubicBezTo>
                    <a:pt x="422177" y="222309"/>
                    <a:pt x="426096" y="218390"/>
                    <a:pt x="430930" y="218390"/>
                  </a:cubicBezTo>
                  <a:close/>
                  <a:moveTo>
                    <a:pt x="341156" y="218390"/>
                  </a:moveTo>
                  <a:cubicBezTo>
                    <a:pt x="345991" y="218390"/>
                    <a:pt x="349910" y="222309"/>
                    <a:pt x="349910" y="227143"/>
                  </a:cubicBezTo>
                  <a:cubicBezTo>
                    <a:pt x="349910" y="231978"/>
                    <a:pt x="345991" y="235897"/>
                    <a:pt x="341156" y="235897"/>
                  </a:cubicBezTo>
                  <a:cubicBezTo>
                    <a:pt x="336322" y="235897"/>
                    <a:pt x="332403" y="231978"/>
                    <a:pt x="332403" y="227143"/>
                  </a:cubicBezTo>
                  <a:cubicBezTo>
                    <a:pt x="332403" y="222309"/>
                    <a:pt x="336322" y="218390"/>
                    <a:pt x="341156" y="218390"/>
                  </a:cubicBezTo>
                  <a:close/>
                  <a:moveTo>
                    <a:pt x="251374" y="218390"/>
                  </a:moveTo>
                  <a:cubicBezTo>
                    <a:pt x="256209" y="218390"/>
                    <a:pt x="260128" y="222309"/>
                    <a:pt x="260128" y="227143"/>
                  </a:cubicBezTo>
                  <a:cubicBezTo>
                    <a:pt x="260128" y="231978"/>
                    <a:pt x="256209" y="235897"/>
                    <a:pt x="251374" y="235897"/>
                  </a:cubicBezTo>
                  <a:cubicBezTo>
                    <a:pt x="246540" y="235897"/>
                    <a:pt x="242621" y="231978"/>
                    <a:pt x="242621" y="227143"/>
                  </a:cubicBezTo>
                  <a:cubicBezTo>
                    <a:pt x="242621" y="222309"/>
                    <a:pt x="246540" y="218390"/>
                    <a:pt x="251374" y="218390"/>
                  </a:cubicBezTo>
                  <a:close/>
                  <a:moveTo>
                    <a:pt x="161601" y="218390"/>
                  </a:moveTo>
                  <a:cubicBezTo>
                    <a:pt x="166436" y="218390"/>
                    <a:pt x="170355" y="222309"/>
                    <a:pt x="170355" y="227143"/>
                  </a:cubicBezTo>
                  <a:cubicBezTo>
                    <a:pt x="170355" y="231978"/>
                    <a:pt x="166436" y="235897"/>
                    <a:pt x="161601" y="235897"/>
                  </a:cubicBezTo>
                  <a:cubicBezTo>
                    <a:pt x="156767" y="235897"/>
                    <a:pt x="152848" y="231978"/>
                    <a:pt x="152848" y="227143"/>
                  </a:cubicBezTo>
                  <a:cubicBezTo>
                    <a:pt x="152848" y="222309"/>
                    <a:pt x="156767" y="218390"/>
                    <a:pt x="161601" y="218390"/>
                  </a:cubicBezTo>
                  <a:close/>
                  <a:moveTo>
                    <a:pt x="71828" y="218390"/>
                  </a:moveTo>
                  <a:cubicBezTo>
                    <a:pt x="76663" y="218390"/>
                    <a:pt x="80582" y="222309"/>
                    <a:pt x="80582" y="227143"/>
                  </a:cubicBezTo>
                  <a:cubicBezTo>
                    <a:pt x="80582" y="231978"/>
                    <a:pt x="76663" y="235897"/>
                    <a:pt x="71828" y="235897"/>
                  </a:cubicBezTo>
                  <a:cubicBezTo>
                    <a:pt x="66994" y="235897"/>
                    <a:pt x="63075" y="231978"/>
                    <a:pt x="63075" y="227143"/>
                  </a:cubicBezTo>
                  <a:cubicBezTo>
                    <a:pt x="63075" y="222309"/>
                    <a:pt x="66994" y="218390"/>
                    <a:pt x="71828" y="218390"/>
                  </a:cubicBezTo>
                  <a:close/>
                  <a:moveTo>
                    <a:pt x="924706" y="174717"/>
                  </a:moveTo>
                  <a:cubicBezTo>
                    <a:pt x="928872" y="174717"/>
                    <a:pt x="932250" y="178094"/>
                    <a:pt x="932250" y="182261"/>
                  </a:cubicBezTo>
                  <a:cubicBezTo>
                    <a:pt x="932250" y="186427"/>
                    <a:pt x="928872" y="189805"/>
                    <a:pt x="924706" y="189805"/>
                  </a:cubicBezTo>
                  <a:cubicBezTo>
                    <a:pt x="920539" y="189805"/>
                    <a:pt x="917162" y="186427"/>
                    <a:pt x="917162" y="182261"/>
                  </a:cubicBezTo>
                  <a:cubicBezTo>
                    <a:pt x="917162" y="178094"/>
                    <a:pt x="920539" y="174717"/>
                    <a:pt x="924706" y="174717"/>
                  </a:cubicBezTo>
                  <a:close/>
                  <a:moveTo>
                    <a:pt x="834924" y="174717"/>
                  </a:moveTo>
                  <a:cubicBezTo>
                    <a:pt x="839090" y="174717"/>
                    <a:pt x="842468" y="178094"/>
                    <a:pt x="842468" y="182261"/>
                  </a:cubicBezTo>
                  <a:cubicBezTo>
                    <a:pt x="842468" y="186427"/>
                    <a:pt x="839090" y="189805"/>
                    <a:pt x="834924" y="189805"/>
                  </a:cubicBezTo>
                  <a:cubicBezTo>
                    <a:pt x="830757" y="189805"/>
                    <a:pt x="827380" y="186427"/>
                    <a:pt x="827380" y="182261"/>
                  </a:cubicBezTo>
                  <a:cubicBezTo>
                    <a:pt x="827380" y="178094"/>
                    <a:pt x="830757" y="174717"/>
                    <a:pt x="834924" y="174717"/>
                  </a:cubicBezTo>
                  <a:close/>
                  <a:moveTo>
                    <a:pt x="745141" y="174717"/>
                  </a:moveTo>
                  <a:cubicBezTo>
                    <a:pt x="749307" y="174717"/>
                    <a:pt x="752685" y="178094"/>
                    <a:pt x="752685" y="182261"/>
                  </a:cubicBezTo>
                  <a:cubicBezTo>
                    <a:pt x="752685" y="186427"/>
                    <a:pt x="749307" y="189805"/>
                    <a:pt x="745141" y="189805"/>
                  </a:cubicBezTo>
                  <a:cubicBezTo>
                    <a:pt x="740975" y="189805"/>
                    <a:pt x="737597" y="186427"/>
                    <a:pt x="737597" y="182261"/>
                  </a:cubicBezTo>
                  <a:cubicBezTo>
                    <a:pt x="737597" y="178094"/>
                    <a:pt x="740975" y="174717"/>
                    <a:pt x="745141" y="174717"/>
                  </a:cubicBezTo>
                  <a:close/>
                  <a:moveTo>
                    <a:pt x="655368" y="174717"/>
                  </a:moveTo>
                  <a:cubicBezTo>
                    <a:pt x="659534" y="174717"/>
                    <a:pt x="662912" y="178094"/>
                    <a:pt x="662912" y="182261"/>
                  </a:cubicBezTo>
                  <a:cubicBezTo>
                    <a:pt x="662912" y="186427"/>
                    <a:pt x="659534" y="189805"/>
                    <a:pt x="655368" y="189805"/>
                  </a:cubicBezTo>
                  <a:cubicBezTo>
                    <a:pt x="651201" y="189805"/>
                    <a:pt x="647824" y="186427"/>
                    <a:pt x="647824" y="182261"/>
                  </a:cubicBezTo>
                  <a:cubicBezTo>
                    <a:pt x="647824" y="178094"/>
                    <a:pt x="651201" y="174717"/>
                    <a:pt x="655368" y="174717"/>
                  </a:cubicBezTo>
                  <a:close/>
                  <a:moveTo>
                    <a:pt x="565595" y="174717"/>
                  </a:moveTo>
                  <a:cubicBezTo>
                    <a:pt x="569761" y="174717"/>
                    <a:pt x="573139" y="178094"/>
                    <a:pt x="573139" y="182261"/>
                  </a:cubicBezTo>
                  <a:cubicBezTo>
                    <a:pt x="573139" y="186427"/>
                    <a:pt x="569761" y="189805"/>
                    <a:pt x="565595" y="189805"/>
                  </a:cubicBezTo>
                  <a:cubicBezTo>
                    <a:pt x="561428" y="189805"/>
                    <a:pt x="558051" y="186427"/>
                    <a:pt x="558051" y="182261"/>
                  </a:cubicBezTo>
                  <a:cubicBezTo>
                    <a:pt x="558051" y="178094"/>
                    <a:pt x="561428" y="174717"/>
                    <a:pt x="565595" y="174717"/>
                  </a:cubicBezTo>
                  <a:close/>
                  <a:moveTo>
                    <a:pt x="475822" y="174717"/>
                  </a:moveTo>
                  <a:cubicBezTo>
                    <a:pt x="479988" y="174717"/>
                    <a:pt x="483366" y="178094"/>
                    <a:pt x="483366" y="182261"/>
                  </a:cubicBezTo>
                  <a:cubicBezTo>
                    <a:pt x="483366" y="186427"/>
                    <a:pt x="479988" y="189805"/>
                    <a:pt x="475822" y="189805"/>
                  </a:cubicBezTo>
                  <a:cubicBezTo>
                    <a:pt x="471656" y="189805"/>
                    <a:pt x="468278" y="186427"/>
                    <a:pt x="468278" y="182261"/>
                  </a:cubicBezTo>
                  <a:cubicBezTo>
                    <a:pt x="468278" y="178094"/>
                    <a:pt x="471656" y="174717"/>
                    <a:pt x="475822" y="174717"/>
                  </a:cubicBezTo>
                  <a:close/>
                  <a:moveTo>
                    <a:pt x="386039" y="174717"/>
                  </a:moveTo>
                  <a:cubicBezTo>
                    <a:pt x="390205" y="174717"/>
                    <a:pt x="393583" y="178094"/>
                    <a:pt x="393583" y="182261"/>
                  </a:cubicBezTo>
                  <a:cubicBezTo>
                    <a:pt x="393583" y="186427"/>
                    <a:pt x="390205" y="189805"/>
                    <a:pt x="386039" y="189805"/>
                  </a:cubicBezTo>
                  <a:cubicBezTo>
                    <a:pt x="381872" y="189805"/>
                    <a:pt x="378495" y="186427"/>
                    <a:pt x="378495" y="182261"/>
                  </a:cubicBezTo>
                  <a:cubicBezTo>
                    <a:pt x="378495" y="178094"/>
                    <a:pt x="381872" y="174717"/>
                    <a:pt x="386039" y="174717"/>
                  </a:cubicBezTo>
                  <a:close/>
                  <a:moveTo>
                    <a:pt x="296266" y="174717"/>
                  </a:moveTo>
                  <a:cubicBezTo>
                    <a:pt x="300432" y="174717"/>
                    <a:pt x="303810" y="178094"/>
                    <a:pt x="303810" y="182261"/>
                  </a:cubicBezTo>
                  <a:cubicBezTo>
                    <a:pt x="303810" y="186427"/>
                    <a:pt x="300432" y="189805"/>
                    <a:pt x="296266" y="189805"/>
                  </a:cubicBezTo>
                  <a:cubicBezTo>
                    <a:pt x="292099" y="189805"/>
                    <a:pt x="288722" y="186427"/>
                    <a:pt x="288722" y="182261"/>
                  </a:cubicBezTo>
                  <a:cubicBezTo>
                    <a:pt x="288722" y="178094"/>
                    <a:pt x="292099" y="174717"/>
                    <a:pt x="296266" y="174717"/>
                  </a:cubicBezTo>
                  <a:close/>
                  <a:moveTo>
                    <a:pt x="206493" y="174717"/>
                  </a:moveTo>
                  <a:cubicBezTo>
                    <a:pt x="210659" y="174717"/>
                    <a:pt x="214037" y="178094"/>
                    <a:pt x="214037" y="182261"/>
                  </a:cubicBezTo>
                  <a:cubicBezTo>
                    <a:pt x="214037" y="186427"/>
                    <a:pt x="210659" y="189805"/>
                    <a:pt x="206493" y="189805"/>
                  </a:cubicBezTo>
                  <a:cubicBezTo>
                    <a:pt x="202326" y="189805"/>
                    <a:pt x="198949" y="186427"/>
                    <a:pt x="198949" y="182261"/>
                  </a:cubicBezTo>
                  <a:cubicBezTo>
                    <a:pt x="198949" y="178094"/>
                    <a:pt x="202326" y="174717"/>
                    <a:pt x="206493" y="174717"/>
                  </a:cubicBezTo>
                  <a:close/>
                  <a:moveTo>
                    <a:pt x="116710" y="174717"/>
                  </a:moveTo>
                  <a:cubicBezTo>
                    <a:pt x="120876" y="174717"/>
                    <a:pt x="124254" y="178094"/>
                    <a:pt x="124254" y="182261"/>
                  </a:cubicBezTo>
                  <a:cubicBezTo>
                    <a:pt x="124254" y="186427"/>
                    <a:pt x="120876" y="189805"/>
                    <a:pt x="116710" y="189805"/>
                  </a:cubicBezTo>
                  <a:cubicBezTo>
                    <a:pt x="112543" y="189805"/>
                    <a:pt x="109166" y="186427"/>
                    <a:pt x="109166" y="182261"/>
                  </a:cubicBezTo>
                  <a:cubicBezTo>
                    <a:pt x="109166" y="178094"/>
                    <a:pt x="112543" y="174717"/>
                    <a:pt x="116710" y="174717"/>
                  </a:cubicBezTo>
                  <a:close/>
                  <a:moveTo>
                    <a:pt x="26937" y="174717"/>
                  </a:moveTo>
                  <a:cubicBezTo>
                    <a:pt x="31103" y="174717"/>
                    <a:pt x="34481" y="178094"/>
                    <a:pt x="34481" y="182261"/>
                  </a:cubicBezTo>
                  <a:cubicBezTo>
                    <a:pt x="34481" y="186427"/>
                    <a:pt x="31103" y="189805"/>
                    <a:pt x="26937" y="189805"/>
                  </a:cubicBezTo>
                  <a:cubicBezTo>
                    <a:pt x="22770" y="189805"/>
                    <a:pt x="19393" y="186427"/>
                    <a:pt x="19393" y="182261"/>
                  </a:cubicBezTo>
                  <a:cubicBezTo>
                    <a:pt x="19393" y="178094"/>
                    <a:pt x="22770" y="174717"/>
                    <a:pt x="26937" y="174717"/>
                  </a:cubicBezTo>
                  <a:close/>
                  <a:moveTo>
                    <a:pt x="700259" y="131045"/>
                  </a:moveTo>
                  <a:cubicBezTo>
                    <a:pt x="703752" y="131045"/>
                    <a:pt x="706583" y="133877"/>
                    <a:pt x="706583" y="137370"/>
                  </a:cubicBezTo>
                  <a:cubicBezTo>
                    <a:pt x="706583" y="140863"/>
                    <a:pt x="703752" y="143694"/>
                    <a:pt x="700259" y="143694"/>
                  </a:cubicBezTo>
                  <a:cubicBezTo>
                    <a:pt x="696766" y="143694"/>
                    <a:pt x="693934" y="140863"/>
                    <a:pt x="693934" y="137370"/>
                  </a:cubicBezTo>
                  <a:cubicBezTo>
                    <a:pt x="693934" y="133877"/>
                    <a:pt x="696766" y="131045"/>
                    <a:pt x="700259" y="131045"/>
                  </a:cubicBezTo>
                  <a:close/>
                  <a:moveTo>
                    <a:pt x="251375" y="131045"/>
                  </a:moveTo>
                  <a:cubicBezTo>
                    <a:pt x="254868" y="131045"/>
                    <a:pt x="257699" y="133877"/>
                    <a:pt x="257699" y="137370"/>
                  </a:cubicBezTo>
                  <a:cubicBezTo>
                    <a:pt x="257699" y="140863"/>
                    <a:pt x="254868" y="143694"/>
                    <a:pt x="251375" y="143694"/>
                  </a:cubicBezTo>
                  <a:cubicBezTo>
                    <a:pt x="247882" y="143694"/>
                    <a:pt x="245050" y="140863"/>
                    <a:pt x="245050" y="137370"/>
                  </a:cubicBezTo>
                  <a:cubicBezTo>
                    <a:pt x="245050" y="133877"/>
                    <a:pt x="247882" y="131045"/>
                    <a:pt x="251375" y="131045"/>
                  </a:cubicBezTo>
                  <a:close/>
                  <a:moveTo>
                    <a:pt x="879815" y="131036"/>
                  </a:moveTo>
                  <a:cubicBezTo>
                    <a:pt x="883313" y="131036"/>
                    <a:pt x="886149" y="133872"/>
                    <a:pt x="886149" y="137370"/>
                  </a:cubicBezTo>
                  <a:cubicBezTo>
                    <a:pt x="886149" y="140868"/>
                    <a:pt x="883313" y="143704"/>
                    <a:pt x="879815" y="143704"/>
                  </a:cubicBezTo>
                  <a:cubicBezTo>
                    <a:pt x="876317" y="143704"/>
                    <a:pt x="873481" y="140868"/>
                    <a:pt x="873481" y="137370"/>
                  </a:cubicBezTo>
                  <a:cubicBezTo>
                    <a:pt x="873481" y="133872"/>
                    <a:pt x="876317" y="131036"/>
                    <a:pt x="879815" y="131036"/>
                  </a:cubicBezTo>
                  <a:close/>
                  <a:moveTo>
                    <a:pt x="790032" y="131036"/>
                  </a:moveTo>
                  <a:cubicBezTo>
                    <a:pt x="793530" y="131036"/>
                    <a:pt x="796366" y="133872"/>
                    <a:pt x="796366" y="137370"/>
                  </a:cubicBezTo>
                  <a:cubicBezTo>
                    <a:pt x="796366" y="140868"/>
                    <a:pt x="793530" y="143704"/>
                    <a:pt x="790032" y="143704"/>
                  </a:cubicBezTo>
                  <a:cubicBezTo>
                    <a:pt x="786534" y="143704"/>
                    <a:pt x="783698" y="140868"/>
                    <a:pt x="783698" y="137370"/>
                  </a:cubicBezTo>
                  <a:cubicBezTo>
                    <a:pt x="783698" y="133872"/>
                    <a:pt x="786534" y="131036"/>
                    <a:pt x="790032" y="131036"/>
                  </a:cubicBezTo>
                  <a:close/>
                  <a:moveTo>
                    <a:pt x="610486" y="131036"/>
                  </a:moveTo>
                  <a:cubicBezTo>
                    <a:pt x="613984" y="131036"/>
                    <a:pt x="616820" y="133872"/>
                    <a:pt x="616820" y="137370"/>
                  </a:cubicBezTo>
                  <a:cubicBezTo>
                    <a:pt x="616820" y="140868"/>
                    <a:pt x="613984" y="143704"/>
                    <a:pt x="610486" y="143704"/>
                  </a:cubicBezTo>
                  <a:cubicBezTo>
                    <a:pt x="606988" y="143704"/>
                    <a:pt x="604152" y="140868"/>
                    <a:pt x="604152" y="137370"/>
                  </a:cubicBezTo>
                  <a:cubicBezTo>
                    <a:pt x="604152" y="133872"/>
                    <a:pt x="606988" y="131036"/>
                    <a:pt x="610486" y="131036"/>
                  </a:cubicBezTo>
                  <a:close/>
                  <a:moveTo>
                    <a:pt x="520703" y="131036"/>
                  </a:moveTo>
                  <a:cubicBezTo>
                    <a:pt x="524201" y="131036"/>
                    <a:pt x="527037" y="133872"/>
                    <a:pt x="527037" y="137370"/>
                  </a:cubicBezTo>
                  <a:cubicBezTo>
                    <a:pt x="527037" y="140868"/>
                    <a:pt x="524201" y="143704"/>
                    <a:pt x="520703" y="143704"/>
                  </a:cubicBezTo>
                  <a:cubicBezTo>
                    <a:pt x="517205" y="143704"/>
                    <a:pt x="514369" y="140868"/>
                    <a:pt x="514369" y="137370"/>
                  </a:cubicBezTo>
                  <a:cubicBezTo>
                    <a:pt x="514369" y="133872"/>
                    <a:pt x="517205" y="131036"/>
                    <a:pt x="520703" y="131036"/>
                  </a:cubicBezTo>
                  <a:close/>
                  <a:moveTo>
                    <a:pt x="430930" y="131036"/>
                  </a:moveTo>
                  <a:cubicBezTo>
                    <a:pt x="434428" y="131036"/>
                    <a:pt x="437264" y="133872"/>
                    <a:pt x="437264" y="137370"/>
                  </a:cubicBezTo>
                  <a:cubicBezTo>
                    <a:pt x="437264" y="140868"/>
                    <a:pt x="434428" y="143704"/>
                    <a:pt x="430930" y="143704"/>
                  </a:cubicBezTo>
                  <a:cubicBezTo>
                    <a:pt x="427432" y="143704"/>
                    <a:pt x="424596" y="140868"/>
                    <a:pt x="424596" y="137370"/>
                  </a:cubicBezTo>
                  <a:cubicBezTo>
                    <a:pt x="424596" y="133872"/>
                    <a:pt x="427432" y="131036"/>
                    <a:pt x="430930" y="131036"/>
                  </a:cubicBezTo>
                  <a:close/>
                  <a:moveTo>
                    <a:pt x="341147" y="131036"/>
                  </a:moveTo>
                  <a:cubicBezTo>
                    <a:pt x="344645" y="131036"/>
                    <a:pt x="347481" y="133872"/>
                    <a:pt x="347481" y="137370"/>
                  </a:cubicBezTo>
                  <a:cubicBezTo>
                    <a:pt x="347481" y="140868"/>
                    <a:pt x="344645" y="143704"/>
                    <a:pt x="341147" y="143704"/>
                  </a:cubicBezTo>
                  <a:cubicBezTo>
                    <a:pt x="337649" y="143704"/>
                    <a:pt x="334813" y="140868"/>
                    <a:pt x="334813" y="137370"/>
                  </a:cubicBezTo>
                  <a:cubicBezTo>
                    <a:pt x="334813" y="133872"/>
                    <a:pt x="337649" y="131036"/>
                    <a:pt x="341147" y="131036"/>
                  </a:cubicBezTo>
                  <a:close/>
                  <a:moveTo>
                    <a:pt x="161601" y="131036"/>
                  </a:moveTo>
                  <a:cubicBezTo>
                    <a:pt x="165099" y="131036"/>
                    <a:pt x="167935" y="133872"/>
                    <a:pt x="167935" y="137370"/>
                  </a:cubicBezTo>
                  <a:cubicBezTo>
                    <a:pt x="167935" y="140868"/>
                    <a:pt x="165099" y="143704"/>
                    <a:pt x="161601" y="143704"/>
                  </a:cubicBezTo>
                  <a:cubicBezTo>
                    <a:pt x="158103" y="143704"/>
                    <a:pt x="155267" y="140868"/>
                    <a:pt x="155267" y="137370"/>
                  </a:cubicBezTo>
                  <a:cubicBezTo>
                    <a:pt x="155267" y="133872"/>
                    <a:pt x="158103" y="131036"/>
                    <a:pt x="161601" y="131036"/>
                  </a:cubicBezTo>
                  <a:close/>
                  <a:moveTo>
                    <a:pt x="71828" y="131036"/>
                  </a:moveTo>
                  <a:cubicBezTo>
                    <a:pt x="75326" y="131036"/>
                    <a:pt x="78162" y="133872"/>
                    <a:pt x="78162" y="137370"/>
                  </a:cubicBezTo>
                  <a:cubicBezTo>
                    <a:pt x="78162" y="140868"/>
                    <a:pt x="75326" y="143704"/>
                    <a:pt x="71828" y="143704"/>
                  </a:cubicBezTo>
                  <a:cubicBezTo>
                    <a:pt x="68330" y="143704"/>
                    <a:pt x="65494" y="140868"/>
                    <a:pt x="65494" y="137370"/>
                  </a:cubicBezTo>
                  <a:cubicBezTo>
                    <a:pt x="65494" y="133872"/>
                    <a:pt x="68330" y="131036"/>
                    <a:pt x="71828" y="131036"/>
                  </a:cubicBezTo>
                  <a:close/>
                  <a:moveTo>
                    <a:pt x="924706" y="87364"/>
                  </a:moveTo>
                  <a:cubicBezTo>
                    <a:pt x="927531" y="87364"/>
                    <a:pt x="929821" y="89654"/>
                    <a:pt x="929821" y="92479"/>
                  </a:cubicBezTo>
                  <a:cubicBezTo>
                    <a:pt x="929821" y="95304"/>
                    <a:pt x="927531" y="97594"/>
                    <a:pt x="924706" y="97594"/>
                  </a:cubicBezTo>
                  <a:cubicBezTo>
                    <a:pt x="921881" y="97594"/>
                    <a:pt x="919591" y="95304"/>
                    <a:pt x="919591" y="92479"/>
                  </a:cubicBezTo>
                  <a:cubicBezTo>
                    <a:pt x="919591" y="89654"/>
                    <a:pt x="921881" y="87364"/>
                    <a:pt x="924706" y="87364"/>
                  </a:cubicBezTo>
                  <a:close/>
                  <a:moveTo>
                    <a:pt x="834923" y="87364"/>
                  </a:moveTo>
                  <a:cubicBezTo>
                    <a:pt x="837748" y="87364"/>
                    <a:pt x="840038" y="89654"/>
                    <a:pt x="840038" y="92479"/>
                  </a:cubicBezTo>
                  <a:cubicBezTo>
                    <a:pt x="840038" y="95304"/>
                    <a:pt x="837748" y="97594"/>
                    <a:pt x="834923" y="97594"/>
                  </a:cubicBezTo>
                  <a:cubicBezTo>
                    <a:pt x="832098" y="97594"/>
                    <a:pt x="829808" y="95304"/>
                    <a:pt x="829808" y="92479"/>
                  </a:cubicBezTo>
                  <a:cubicBezTo>
                    <a:pt x="829808" y="89654"/>
                    <a:pt x="832098" y="87364"/>
                    <a:pt x="834923" y="87364"/>
                  </a:cubicBezTo>
                  <a:close/>
                  <a:moveTo>
                    <a:pt x="745150" y="87364"/>
                  </a:moveTo>
                  <a:cubicBezTo>
                    <a:pt x="747975" y="87364"/>
                    <a:pt x="750265" y="89654"/>
                    <a:pt x="750265" y="92479"/>
                  </a:cubicBezTo>
                  <a:cubicBezTo>
                    <a:pt x="750265" y="95304"/>
                    <a:pt x="747975" y="97594"/>
                    <a:pt x="745150" y="97594"/>
                  </a:cubicBezTo>
                  <a:cubicBezTo>
                    <a:pt x="742325" y="97594"/>
                    <a:pt x="740035" y="95304"/>
                    <a:pt x="740035" y="92479"/>
                  </a:cubicBezTo>
                  <a:cubicBezTo>
                    <a:pt x="740035" y="89654"/>
                    <a:pt x="742325" y="87364"/>
                    <a:pt x="745150" y="87364"/>
                  </a:cubicBezTo>
                  <a:close/>
                  <a:moveTo>
                    <a:pt x="655368" y="87364"/>
                  </a:moveTo>
                  <a:cubicBezTo>
                    <a:pt x="658193" y="87364"/>
                    <a:pt x="660483" y="89654"/>
                    <a:pt x="660483" y="92479"/>
                  </a:cubicBezTo>
                  <a:cubicBezTo>
                    <a:pt x="660483" y="95304"/>
                    <a:pt x="658193" y="97594"/>
                    <a:pt x="655368" y="97594"/>
                  </a:cubicBezTo>
                  <a:cubicBezTo>
                    <a:pt x="652543" y="97594"/>
                    <a:pt x="650253" y="95304"/>
                    <a:pt x="650253" y="92479"/>
                  </a:cubicBezTo>
                  <a:cubicBezTo>
                    <a:pt x="650253" y="89654"/>
                    <a:pt x="652543" y="87364"/>
                    <a:pt x="655368" y="87364"/>
                  </a:cubicBezTo>
                  <a:close/>
                  <a:moveTo>
                    <a:pt x="565595" y="87364"/>
                  </a:moveTo>
                  <a:cubicBezTo>
                    <a:pt x="568420" y="87364"/>
                    <a:pt x="570710" y="89654"/>
                    <a:pt x="570710" y="92479"/>
                  </a:cubicBezTo>
                  <a:cubicBezTo>
                    <a:pt x="570710" y="95304"/>
                    <a:pt x="568420" y="97594"/>
                    <a:pt x="565595" y="97594"/>
                  </a:cubicBezTo>
                  <a:cubicBezTo>
                    <a:pt x="562770" y="97594"/>
                    <a:pt x="560480" y="95304"/>
                    <a:pt x="560480" y="92479"/>
                  </a:cubicBezTo>
                  <a:cubicBezTo>
                    <a:pt x="560480" y="89654"/>
                    <a:pt x="562770" y="87364"/>
                    <a:pt x="565595" y="87364"/>
                  </a:cubicBezTo>
                  <a:close/>
                  <a:moveTo>
                    <a:pt x="475821" y="87364"/>
                  </a:moveTo>
                  <a:cubicBezTo>
                    <a:pt x="478646" y="87364"/>
                    <a:pt x="480936" y="89654"/>
                    <a:pt x="480936" y="92479"/>
                  </a:cubicBezTo>
                  <a:cubicBezTo>
                    <a:pt x="480936" y="95304"/>
                    <a:pt x="478646" y="97594"/>
                    <a:pt x="475821" y="97594"/>
                  </a:cubicBezTo>
                  <a:cubicBezTo>
                    <a:pt x="472996" y="97594"/>
                    <a:pt x="470706" y="95304"/>
                    <a:pt x="470706" y="92479"/>
                  </a:cubicBezTo>
                  <a:cubicBezTo>
                    <a:pt x="470706" y="89654"/>
                    <a:pt x="472996" y="87364"/>
                    <a:pt x="475821" y="87364"/>
                  </a:cubicBezTo>
                  <a:close/>
                  <a:moveTo>
                    <a:pt x="296266" y="87364"/>
                  </a:moveTo>
                  <a:cubicBezTo>
                    <a:pt x="299091" y="87364"/>
                    <a:pt x="301381" y="89654"/>
                    <a:pt x="301381" y="92479"/>
                  </a:cubicBezTo>
                  <a:cubicBezTo>
                    <a:pt x="301381" y="95304"/>
                    <a:pt x="299091" y="97594"/>
                    <a:pt x="296266" y="97594"/>
                  </a:cubicBezTo>
                  <a:cubicBezTo>
                    <a:pt x="293441" y="97594"/>
                    <a:pt x="291151" y="95304"/>
                    <a:pt x="291151" y="92479"/>
                  </a:cubicBezTo>
                  <a:cubicBezTo>
                    <a:pt x="291151" y="89654"/>
                    <a:pt x="293441" y="87364"/>
                    <a:pt x="296266" y="87364"/>
                  </a:cubicBezTo>
                  <a:close/>
                  <a:moveTo>
                    <a:pt x="206483" y="87364"/>
                  </a:moveTo>
                  <a:cubicBezTo>
                    <a:pt x="209308" y="87364"/>
                    <a:pt x="211598" y="89654"/>
                    <a:pt x="211598" y="92479"/>
                  </a:cubicBezTo>
                  <a:cubicBezTo>
                    <a:pt x="211598" y="95304"/>
                    <a:pt x="209308" y="97594"/>
                    <a:pt x="206483" y="97594"/>
                  </a:cubicBezTo>
                  <a:cubicBezTo>
                    <a:pt x="203658" y="97594"/>
                    <a:pt x="201368" y="95304"/>
                    <a:pt x="201368" y="92479"/>
                  </a:cubicBezTo>
                  <a:cubicBezTo>
                    <a:pt x="201368" y="89654"/>
                    <a:pt x="203658" y="87364"/>
                    <a:pt x="206483" y="87364"/>
                  </a:cubicBezTo>
                  <a:close/>
                  <a:moveTo>
                    <a:pt x="26937" y="87364"/>
                  </a:moveTo>
                  <a:cubicBezTo>
                    <a:pt x="29762" y="87364"/>
                    <a:pt x="32052" y="89654"/>
                    <a:pt x="32052" y="92479"/>
                  </a:cubicBezTo>
                  <a:cubicBezTo>
                    <a:pt x="32052" y="95304"/>
                    <a:pt x="29762" y="97594"/>
                    <a:pt x="26937" y="97594"/>
                  </a:cubicBezTo>
                  <a:cubicBezTo>
                    <a:pt x="24112" y="97594"/>
                    <a:pt x="21822" y="95304"/>
                    <a:pt x="21822" y="92479"/>
                  </a:cubicBezTo>
                  <a:cubicBezTo>
                    <a:pt x="21822" y="89654"/>
                    <a:pt x="24112" y="87364"/>
                    <a:pt x="26937" y="87364"/>
                  </a:cubicBezTo>
                  <a:close/>
                  <a:moveTo>
                    <a:pt x="386038" y="87354"/>
                  </a:moveTo>
                  <a:cubicBezTo>
                    <a:pt x="388869" y="87354"/>
                    <a:pt x="391163" y="89648"/>
                    <a:pt x="391163" y="92478"/>
                  </a:cubicBezTo>
                  <a:cubicBezTo>
                    <a:pt x="391163" y="95309"/>
                    <a:pt x="388869" y="97603"/>
                    <a:pt x="386038" y="97603"/>
                  </a:cubicBezTo>
                  <a:cubicBezTo>
                    <a:pt x="383208" y="97603"/>
                    <a:pt x="380914" y="95309"/>
                    <a:pt x="380914" y="92478"/>
                  </a:cubicBezTo>
                  <a:cubicBezTo>
                    <a:pt x="380914" y="89648"/>
                    <a:pt x="383208" y="87354"/>
                    <a:pt x="386038" y="87354"/>
                  </a:cubicBezTo>
                  <a:close/>
                  <a:moveTo>
                    <a:pt x="116709" y="87354"/>
                  </a:moveTo>
                  <a:cubicBezTo>
                    <a:pt x="119540" y="87354"/>
                    <a:pt x="121834" y="89648"/>
                    <a:pt x="121834" y="92478"/>
                  </a:cubicBezTo>
                  <a:cubicBezTo>
                    <a:pt x="121834" y="95309"/>
                    <a:pt x="119540" y="97603"/>
                    <a:pt x="116709" y="97603"/>
                  </a:cubicBezTo>
                  <a:cubicBezTo>
                    <a:pt x="113879" y="97603"/>
                    <a:pt x="111585" y="95309"/>
                    <a:pt x="111585" y="92478"/>
                  </a:cubicBezTo>
                  <a:cubicBezTo>
                    <a:pt x="111585" y="89648"/>
                    <a:pt x="113879" y="87354"/>
                    <a:pt x="116709" y="87354"/>
                  </a:cubicBezTo>
                  <a:close/>
                  <a:moveTo>
                    <a:pt x="879814" y="43682"/>
                  </a:moveTo>
                  <a:cubicBezTo>
                    <a:pt x="881971" y="43682"/>
                    <a:pt x="883719" y="45430"/>
                    <a:pt x="883719" y="47587"/>
                  </a:cubicBezTo>
                  <a:cubicBezTo>
                    <a:pt x="883719" y="49744"/>
                    <a:pt x="881971" y="51493"/>
                    <a:pt x="879814" y="51493"/>
                  </a:cubicBezTo>
                  <a:cubicBezTo>
                    <a:pt x="877657" y="51493"/>
                    <a:pt x="875909" y="49744"/>
                    <a:pt x="875909" y="47587"/>
                  </a:cubicBezTo>
                  <a:cubicBezTo>
                    <a:pt x="875909" y="45430"/>
                    <a:pt x="877657" y="43682"/>
                    <a:pt x="879814" y="43682"/>
                  </a:cubicBezTo>
                  <a:close/>
                  <a:moveTo>
                    <a:pt x="790041" y="43682"/>
                  </a:moveTo>
                  <a:cubicBezTo>
                    <a:pt x="792198" y="43682"/>
                    <a:pt x="793946" y="45430"/>
                    <a:pt x="793946" y="47587"/>
                  </a:cubicBezTo>
                  <a:cubicBezTo>
                    <a:pt x="793946" y="49744"/>
                    <a:pt x="792198" y="51493"/>
                    <a:pt x="790041" y="51493"/>
                  </a:cubicBezTo>
                  <a:cubicBezTo>
                    <a:pt x="787884" y="51493"/>
                    <a:pt x="786136" y="49744"/>
                    <a:pt x="786136" y="47587"/>
                  </a:cubicBezTo>
                  <a:cubicBezTo>
                    <a:pt x="786136" y="45430"/>
                    <a:pt x="787884" y="43682"/>
                    <a:pt x="790041" y="43682"/>
                  </a:cubicBezTo>
                  <a:close/>
                  <a:moveTo>
                    <a:pt x="700259" y="43682"/>
                  </a:moveTo>
                  <a:cubicBezTo>
                    <a:pt x="702416" y="43682"/>
                    <a:pt x="704165" y="45430"/>
                    <a:pt x="704165" y="47587"/>
                  </a:cubicBezTo>
                  <a:cubicBezTo>
                    <a:pt x="704165" y="49744"/>
                    <a:pt x="702416" y="51493"/>
                    <a:pt x="700259" y="51493"/>
                  </a:cubicBezTo>
                  <a:cubicBezTo>
                    <a:pt x="698102" y="51493"/>
                    <a:pt x="696354" y="49744"/>
                    <a:pt x="696354" y="47587"/>
                  </a:cubicBezTo>
                  <a:cubicBezTo>
                    <a:pt x="696354" y="45430"/>
                    <a:pt x="698102" y="43682"/>
                    <a:pt x="700259" y="43682"/>
                  </a:cubicBezTo>
                  <a:close/>
                  <a:moveTo>
                    <a:pt x="610486" y="43682"/>
                  </a:moveTo>
                  <a:cubicBezTo>
                    <a:pt x="612643" y="43682"/>
                    <a:pt x="614391" y="45430"/>
                    <a:pt x="614391" y="47587"/>
                  </a:cubicBezTo>
                  <a:cubicBezTo>
                    <a:pt x="614391" y="49744"/>
                    <a:pt x="612643" y="51493"/>
                    <a:pt x="610486" y="51493"/>
                  </a:cubicBezTo>
                  <a:cubicBezTo>
                    <a:pt x="608329" y="51493"/>
                    <a:pt x="606581" y="49744"/>
                    <a:pt x="606581" y="47587"/>
                  </a:cubicBezTo>
                  <a:cubicBezTo>
                    <a:pt x="606581" y="45430"/>
                    <a:pt x="608329" y="43682"/>
                    <a:pt x="610486" y="43682"/>
                  </a:cubicBezTo>
                  <a:close/>
                  <a:moveTo>
                    <a:pt x="520703" y="43682"/>
                  </a:moveTo>
                  <a:cubicBezTo>
                    <a:pt x="522860" y="43682"/>
                    <a:pt x="524608" y="45430"/>
                    <a:pt x="524608" y="47587"/>
                  </a:cubicBezTo>
                  <a:cubicBezTo>
                    <a:pt x="524608" y="49744"/>
                    <a:pt x="522860" y="51493"/>
                    <a:pt x="520703" y="51493"/>
                  </a:cubicBezTo>
                  <a:cubicBezTo>
                    <a:pt x="518546" y="51493"/>
                    <a:pt x="516798" y="49744"/>
                    <a:pt x="516798" y="47587"/>
                  </a:cubicBezTo>
                  <a:cubicBezTo>
                    <a:pt x="516798" y="45430"/>
                    <a:pt x="518546" y="43682"/>
                    <a:pt x="520703" y="43682"/>
                  </a:cubicBezTo>
                  <a:close/>
                  <a:moveTo>
                    <a:pt x="430930" y="43682"/>
                  </a:moveTo>
                  <a:cubicBezTo>
                    <a:pt x="433087" y="43682"/>
                    <a:pt x="434836" y="45430"/>
                    <a:pt x="434836" y="47587"/>
                  </a:cubicBezTo>
                  <a:cubicBezTo>
                    <a:pt x="434836" y="49744"/>
                    <a:pt x="433087" y="51493"/>
                    <a:pt x="430930" y="51493"/>
                  </a:cubicBezTo>
                  <a:cubicBezTo>
                    <a:pt x="428773" y="51493"/>
                    <a:pt x="427025" y="49744"/>
                    <a:pt x="427025" y="47587"/>
                  </a:cubicBezTo>
                  <a:cubicBezTo>
                    <a:pt x="427025" y="45430"/>
                    <a:pt x="428773" y="43682"/>
                    <a:pt x="430930" y="43682"/>
                  </a:cubicBezTo>
                  <a:close/>
                  <a:moveTo>
                    <a:pt x="341157" y="43682"/>
                  </a:moveTo>
                  <a:cubicBezTo>
                    <a:pt x="343314" y="43682"/>
                    <a:pt x="345063" y="45430"/>
                    <a:pt x="345063" y="47587"/>
                  </a:cubicBezTo>
                  <a:cubicBezTo>
                    <a:pt x="345063" y="49744"/>
                    <a:pt x="343314" y="51493"/>
                    <a:pt x="341157" y="51493"/>
                  </a:cubicBezTo>
                  <a:cubicBezTo>
                    <a:pt x="339000" y="51493"/>
                    <a:pt x="337252" y="49744"/>
                    <a:pt x="337252" y="47587"/>
                  </a:cubicBezTo>
                  <a:cubicBezTo>
                    <a:pt x="337252" y="45430"/>
                    <a:pt x="339000" y="43682"/>
                    <a:pt x="341157" y="43682"/>
                  </a:cubicBezTo>
                  <a:close/>
                  <a:moveTo>
                    <a:pt x="251374" y="43682"/>
                  </a:moveTo>
                  <a:cubicBezTo>
                    <a:pt x="253531" y="43682"/>
                    <a:pt x="255280" y="45430"/>
                    <a:pt x="255280" y="47587"/>
                  </a:cubicBezTo>
                  <a:cubicBezTo>
                    <a:pt x="255280" y="49744"/>
                    <a:pt x="253531" y="51493"/>
                    <a:pt x="251374" y="51493"/>
                  </a:cubicBezTo>
                  <a:cubicBezTo>
                    <a:pt x="249217" y="51493"/>
                    <a:pt x="247469" y="49744"/>
                    <a:pt x="247469" y="47587"/>
                  </a:cubicBezTo>
                  <a:cubicBezTo>
                    <a:pt x="247469" y="45430"/>
                    <a:pt x="249217" y="43682"/>
                    <a:pt x="251374" y="43682"/>
                  </a:cubicBezTo>
                  <a:close/>
                  <a:moveTo>
                    <a:pt x="161601" y="43682"/>
                  </a:moveTo>
                  <a:cubicBezTo>
                    <a:pt x="163758" y="43682"/>
                    <a:pt x="165506" y="45430"/>
                    <a:pt x="165506" y="47587"/>
                  </a:cubicBezTo>
                  <a:cubicBezTo>
                    <a:pt x="165506" y="49744"/>
                    <a:pt x="163758" y="51493"/>
                    <a:pt x="161601" y="51493"/>
                  </a:cubicBezTo>
                  <a:cubicBezTo>
                    <a:pt x="159444" y="51493"/>
                    <a:pt x="157696" y="49744"/>
                    <a:pt x="157696" y="47587"/>
                  </a:cubicBezTo>
                  <a:cubicBezTo>
                    <a:pt x="157696" y="45430"/>
                    <a:pt x="159444" y="43682"/>
                    <a:pt x="161601" y="43682"/>
                  </a:cubicBezTo>
                  <a:close/>
                  <a:moveTo>
                    <a:pt x="71828" y="43682"/>
                  </a:moveTo>
                  <a:cubicBezTo>
                    <a:pt x="73985" y="43682"/>
                    <a:pt x="75734" y="45430"/>
                    <a:pt x="75734" y="47587"/>
                  </a:cubicBezTo>
                  <a:cubicBezTo>
                    <a:pt x="75734" y="49744"/>
                    <a:pt x="73985" y="51493"/>
                    <a:pt x="71828" y="51493"/>
                  </a:cubicBezTo>
                  <a:cubicBezTo>
                    <a:pt x="69671" y="51493"/>
                    <a:pt x="67923" y="49744"/>
                    <a:pt x="67923" y="47587"/>
                  </a:cubicBezTo>
                  <a:cubicBezTo>
                    <a:pt x="67923" y="45430"/>
                    <a:pt x="69671" y="43682"/>
                    <a:pt x="71828" y="43682"/>
                  </a:cubicBezTo>
                  <a:close/>
                  <a:moveTo>
                    <a:pt x="924706" y="0"/>
                  </a:moveTo>
                  <a:cubicBezTo>
                    <a:pt x="926602" y="10"/>
                    <a:pt x="927392" y="800"/>
                    <a:pt x="927392" y="2696"/>
                  </a:cubicBezTo>
                  <a:cubicBezTo>
                    <a:pt x="927392" y="4601"/>
                    <a:pt x="926602" y="5391"/>
                    <a:pt x="924706" y="5391"/>
                  </a:cubicBezTo>
                  <a:cubicBezTo>
                    <a:pt x="922801" y="5391"/>
                    <a:pt x="922001" y="4601"/>
                    <a:pt x="922001" y="2696"/>
                  </a:cubicBezTo>
                  <a:cubicBezTo>
                    <a:pt x="922001" y="791"/>
                    <a:pt x="922792" y="0"/>
                    <a:pt x="924706" y="0"/>
                  </a:cubicBezTo>
                  <a:close/>
                  <a:moveTo>
                    <a:pt x="834914" y="0"/>
                  </a:moveTo>
                  <a:cubicBezTo>
                    <a:pt x="836829" y="10"/>
                    <a:pt x="837610" y="800"/>
                    <a:pt x="837610" y="2696"/>
                  </a:cubicBezTo>
                  <a:cubicBezTo>
                    <a:pt x="837610" y="4601"/>
                    <a:pt x="836829" y="5391"/>
                    <a:pt x="834914" y="5391"/>
                  </a:cubicBezTo>
                  <a:cubicBezTo>
                    <a:pt x="833009" y="5391"/>
                    <a:pt x="832228" y="4601"/>
                    <a:pt x="832228" y="2696"/>
                  </a:cubicBezTo>
                  <a:cubicBezTo>
                    <a:pt x="832228" y="791"/>
                    <a:pt x="833019" y="0"/>
                    <a:pt x="834914" y="0"/>
                  </a:cubicBezTo>
                  <a:close/>
                  <a:moveTo>
                    <a:pt x="745151" y="0"/>
                  </a:moveTo>
                  <a:cubicBezTo>
                    <a:pt x="747056" y="10"/>
                    <a:pt x="747846" y="800"/>
                    <a:pt x="747846" y="2696"/>
                  </a:cubicBezTo>
                  <a:cubicBezTo>
                    <a:pt x="747846" y="4601"/>
                    <a:pt x="747056" y="5391"/>
                    <a:pt x="745151" y="5391"/>
                  </a:cubicBezTo>
                  <a:cubicBezTo>
                    <a:pt x="743236" y="5391"/>
                    <a:pt x="742455" y="4601"/>
                    <a:pt x="742455" y="2696"/>
                  </a:cubicBezTo>
                  <a:cubicBezTo>
                    <a:pt x="742455" y="791"/>
                    <a:pt x="743246" y="0"/>
                    <a:pt x="745151" y="0"/>
                  </a:cubicBezTo>
                  <a:close/>
                  <a:moveTo>
                    <a:pt x="655368" y="0"/>
                  </a:moveTo>
                  <a:cubicBezTo>
                    <a:pt x="657273" y="10"/>
                    <a:pt x="658064" y="800"/>
                    <a:pt x="658064" y="2696"/>
                  </a:cubicBezTo>
                  <a:cubicBezTo>
                    <a:pt x="658064" y="4601"/>
                    <a:pt x="657273" y="5391"/>
                    <a:pt x="655368" y="5391"/>
                  </a:cubicBezTo>
                  <a:cubicBezTo>
                    <a:pt x="653463" y="5391"/>
                    <a:pt x="652682" y="4601"/>
                    <a:pt x="652682" y="2696"/>
                  </a:cubicBezTo>
                  <a:cubicBezTo>
                    <a:pt x="652682" y="791"/>
                    <a:pt x="653473" y="0"/>
                    <a:pt x="655368" y="0"/>
                  </a:cubicBezTo>
                  <a:close/>
                  <a:moveTo>
                    <a:pt x="565594" y="0"/>
                  </a:moveTo>
                  <a:cubicBezTo>
                    <a:pt x="567499" y="10"/>
                    <a:pt x="568299" y="800"/>
                    <a:pt x="568299" y="2696"/>
                  </a:cubicBezTo>
                  <a:cubicBezTo>
                    <a:pt x="568299" y="4601"/>
                    <a:pt x="567509" y="5391"/>
                    <a:pt x="565594" y="5391"/>
                  </a:cubicBezTo>
                  <a:cubicBezTo>
                    <a:pt x="563689" y="5391"/>
                    <a:pt x="562908" y="4601"/>
                    <a:pt x="562908" y="2696"/>
                  </a:cubicBezTo>
                  <a:cubicBezTo>
                    <a:pt x="562908" y="791"/>
                    <a:pt x="563699" y="0"/>
                    <a:pt x="565594" y="0"/>
                  </a:cubicBezTo>
                  <a:close/>
                  <a:moveTo>
                    <a:pt x="475822" y="0"/>
                  </a:moveTo>
                  <a:cubicBezTo>
                    <a:pt x="477727" y="10"/>
                    <a:pt x="478508" y="800"/>
                    <a:pt x="478508" y="2696"/>
                  </a:cubicBezTo>
                  <a:cubicBezTo>
                    <a:pt x="478508" y="4601"/>
                    <a:pt x="477727" y="5391"/>
                    <a:pt x="475822" y="5391"/>
                  </a:cubicBezTo>
                  <a:cubicBezTo>
                    <a:pt x="473917" y="5391"/>
                    <a:pt x="473126" y="4601"/>
                    <a:pt x="473126" y="2696"/>
                  </a:cubicBezTo>
                  <a:cubicBezTo>
                    <a:pt x="473126" y="791"/>
                    <a:pt x="473917" y="0"/>
                    <a:pt x="475822" y="0"/>
                  </a:cubicBezTo>
                  <a:close/>
                  <a:moveTo>
                    <a:pt x="386039" y="0"/>
                  </a:moveTo>
                  <a:cubicBezTo>
                    <a:pt x="387944" y="0"/>
                    <a:pt x="388734" y="800"/>
                    <a:pt x="388734" y="2696"/>
                  </a:cubicBezTo>
                  <a:cubicBezTo>
                    <a:pt x="388734" y="4601"/>
                    <a:pt x="387944" y="5391"/>
                    <a:pt x="386039" y="5391"/>
                  </a:cubicBezTo>
                  <a:cubicBezTo>
                    <a:pt x="384134" y="5391"/>
                    <a:pt x="383343" y="4601"/>
                    <a:pt x="383343" y="2696"/>
                  </a:cubicBezTo>
                  <a:cubicBezTo>
                    <a:pt x="383343" y="791"/>
                    <a:pt x="384134" y="0"/>
                    <a:pt x="386039" y="0"/>
                  </a:cubicBezTo>
                  <a:close/>
                  <a:moveTo>
                    <a:pt x="296266" y="0"/>
                  </a:moveTo>
                  <a:cubicBezTo>
                    <a:pt x="298171" y="10"/>
                    <a:pt x="298961" y="800"/>
                    <a:pt x="298961" y="2696"/>
                  </a:cubicBezTo>
                  <a:cubicBezTo>
                    <a:pt x="298961" y="4601"/>
                    <a:pt x="298171" y="5391"/>
                    <a:pt x="296266" y="5391"/>
                  </a:cubicBezTo>
                  <a:cubicBezTo>
                    <a:pt x="294361" y="5391"/>
                    <a:pt x="293570" y="4601"/>
                    <a:pt x="293570" y="2696"/>
                  </a:cubicBezTo>
                  <a:cubicBezTo>
                    <a:pt x="293570" y="791"/>
                    <a:pt x="294361" y="0"/>
                    <a:pt x="296266" y="0"/>
                  </a:cubicBezTo>
                  <a:close/>
                  <a:moveTo>
                    <a:pt x="206493" y="0"/>
                  </a:moveTo>
                  <a:cubicBezTo>
                    <a:pt x="208398" y="10"/>
                    <a:pt x="209179" y="800"/>
                    <a:pt x="209179" y="2696"/>
                  </a:cubicBezTo>
                  <a:cubicBezTo>
                    <a:pt x="209179" y="4601"/>
                    <a:pt x="208388" y="5391"/>
                    <a:pt x="206493" y="5391"/>
                  </a:cubicBezTo>
                  <a:cubicBezTo>
                    <a:pt x="204578" y="5391"/>
                    <a:pt x="203797" y="4601"/>
                    <a:pt x="203797" y="2696"/>
                  </a:cubicBezTo>
                  <a:cubicBezTo>
                    <a:pt x="203797" y="791"/>
                    <a:pt x="204588" y="0"/>
                    <a:pt x="206493" y="0"/>
                  </a:cubicBezTo>
                  <a:close/>
                  <a:moveTo>
                    <a:pt x="116719" y="0"/>
                  </a:moveTo>
                  <a:cubicBezTo>
                    <a:pt x="118624" y="0"/>
                    <a:pt x="119405" y="800"/>
                    <a:pt x="119405" y="2696"/>
                  </a:cubicBezTo>
                  <a:cubicBezTo>
                    <a:pt x="119405" y="4601"/>
                    <a:pt x="118624" y="5391"/>
                    <a:pt x="116719" y="5391"/>
                  </a:cubicBezTo>
                  <a:cubicBezTo>
                    <a:pt x="114814" y="5391"/>
                    <a:pt x="114033" y="4601"/>
                    <a:pt x="114033" y="2696"/>
                  </a:cubicBezTo>
                  <a:cubicBezTo>
                    <a:pt x="114033" y="791"/>
                    <a:pt x="114814" y="0"/>
                    <a:pt x="116719" y="0"/>
                  </a:cubicBezTo>
                  <a:close/>
                  <a:moveTo>
                    <a:pt x="26937" y="0"/>
                  </a:moveTo>
                  <a:cubicBezTo>
                    <a:pt x="28842" y="0"/>
                    <a:pt x="29632" y="800"/>
                    <a:pt x="29632" y="2696"/>
                  </a:cubicBezTo>
                  <a:cubicBezTo>
                    <a:pt x="29632" y="4601"/>
                    <a:pt x="28842" y="5391"/>
                    <a:pt x="26937" y="5391"/>
                  </a:cubicBezTo>
                  <a:cubicBezTo>
                    <a:pt x="25032" y="5391"/>
                    <a:pt x="24241" y="4610"/>
                    <a:pt x="24241" y="2696"/>
                  </a:cubicBezTo>
                  <a:cubicBezTo>
                    <a:pt x="24241" y="791"/>
                    <a:pt x="25032" y="0"/>
                    <a:pt x="2693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DE69AE98-72A7-4502-BC81-7C52EDA7D73C}"/>
                </a:ext>
              </a:extLst>
            </p:cNvPr>
            <p:cNvSpPr/>
            <p:nvPr/>
          </p:nvSpPr>
          <p:spPr>
            <a:xfrm flipV="1">
              <a:off x="6040407" y="160428"/>
              <a:ext cx="2990851" cy="2914697"/>
            </a:xfrm>
            <a:custGeom>
              <a:avLst/>
              <a:gdLst>
                <a:gd name="connsiteX0" fmla="*/ 655367 w 951642"/>
                <a:gd name="connsiteY0" fmla="*/ 873548 h 927411"/>
                <a:gd name="connsiteX1" fmla="*/ 682294 w 951642"/>
                <a:gd name="connsiteY1" fmla="*/ 900475 h 927411"/>
                <a:gd name="connsiteX2" fmla="*/ 655367 w 951642"/>
                <a:gd name="connsiteY2" fmla="*/ 927402 h 927411"/>
                <a:gd name="connsiteX3" fmla="*/ 628440 w 951642"/>
                <a:gd name="connsiteY3" fmla="*/ 900475 h 927411"/>
                <a:gd name="connsiteX4" fmla="*/ 655367 w 951642"/>
                <a:gd name="connsiteY4" fmla="*/ 873548 h 927411"/>
                <a:gd name="connsiteX5" fmla="*/ 565594 w 951642"/>
                <a:gd name="connsiteY5" fmla="*/ 873548 h 927411"/>
                <a:gd name="connsiteX6" fmla="*/ 592521 w 951642"/>
                <a:gd name="connsiteY6" fmla="*/ 900475 h 927411"/>
                <a:gd name="connsiteX7" fmla="*/ 565594 w 951642"/>
                <a:gd name="connsiteY7" fmla="*/ 927402 h 927411"/>
                <a:gd name="connsiteX8" fmla="*/ 538667 w 951642"/>
                <a:gd name="connsiteY8" fmla="*/ 900475 h 927411"/>
                <a:gd name="connsiteX9" fmla="*/ 565594 w 951642"/>
                <a:gd name="connsiteY9" fmla="*/ 873548 h 927411"/>
                <a:gd name="connsiteX10" fmla="*/ 386048 w 951642"/>
                <a:gd name="connsiteY10" fmla="*/ 873548 h 927411"/>
                <a:gd name="connsiteX11" fmla="*/ 412975 w 951642"/>
                <a:gd name="connsiteY11" fmla="*/ 900475 h 927411"/>
                <a:gd name="connsiteX12" fmla="*/ 386048 w 951642"/>
                <a:gd name="connsiteY12" fmla="*/ 927402 h 927411"/>
                <a:gd name="connsiteX13" fmla="*/ 359121 w 951642"/>
                <a:gd name="connsiteY13" fmla="*/ 900475 h 927411"/>
                <a:gd name="connsiteX14" fmla="*/ 386048 w 951642"/>
                <a:gd name="connsiteY14" fmla="*/ 873548 h 927411"/>
                <a:gd name="connsiteX15" fmla="*/ 296265 w 951642"/>
                <a:gd name="connsiteY15" fmla="*/ 873548 h 927411"/>
                <a:gd name="connsiteX16" fmla="*/ 323192 w 951642"/>
                <a:gd name="connsiteY16" fmla="*/ 900475 h 927411"/>
                <a:gd name="connsiteX17" fmla="*/ 296265 w 951642"/>
                <a:gd name="connsiteY17" fmla="*/ 927402 h 927411"/>
                <a:gd name="connsiteX18" fmla="*/ 269338 w 951642"/>
                <a:gd name="connsiteY18" fmla="*/ 900475 h 927411"/>
                <a:gd name="connsiteX19" fmla="*/ 296265 w 951642"/>
                <a:gd name="connsiteY19" fmla="*/ 873548 h 927411"/>
                <a:gd name="connsiteX20" fmla="*/ 924706 w 951642"/>
                <a:gd name="connsiteY20" fmla="*/ 873538 h 927411"/>
                <a:gd name="connsiteX21" fmla="*/ 951642 w 951642"/>
                <a:gd name="connsiteY21" fmla="*/ 900475 h 927411"/>
                <a:gd name="connsiteX22" fmla="*/ 924706 w 951642"/>
                <a:gd name="connsiteY22" fmla="*/ 927411 h 927411"/>
                <a:gd name="connsiteX23" fmla="*/ 897769 w 951642"/>
                <a:gd name="connsiteY23" fmla="*/ 900475 h 927411"/>
                <a:gd name="connsiteX24" fmla="*/ 924706 w 951642"/>
                <a:gd name="connsiteY24" fmla="*/ 873538 h 927411"/>
                <a:gd name="connsiteX25" fmla="*/ 834924 w 951642"/>
                <a:gd name="connsiteY25" fmla="*/ 873538 h 927411"/>
                <a:gd name="connsiteX26" fmla="*/ 861860 w 951642"/>
                <a:gd name="connsiteY26" fmla="*/ 900475 h 927411"/>
                <a:gd name="connsiteX27" fmla="*/ 834924 w 951642"/>
                <a:gd name="connsiteY27" fmla="*/ 927411 h 927411"/>
                <a:gd name="connsiteX28" fmla="*/ 807987 w 951642"/>
                <a:gd name="connsiteY28" fmla="*/ 900475 h 927411"/>
                <a:gd name="connsiteX29" fmla="*/ 834924 w 951642"/>
                <a:gd name="connsiteY29" fmla="*/ 873538 h 927411"/>
                <a:gd name="connsiteX30" fmla="*/ 745151 w 951642"/>
                <a:gd name="connsiteY30" fmla="*/ 873538 h 927411"/>
                <a:gd name="connsiteX31" fmla="*/ 772087 w 951642"/>
                <a:gd name="connsiteY31" fmla="*/ 900475 h 927411"/>
                <a:gd name="connsiteX32" fmla="*/ 745151 w 951642"/>
                <a:gd name="connsiteY32" fmla="*/ 927411 h 927411"/>
                <a:gd name="connsiteX33" fmla="*/ 718214 w 951642"/>
                <a:gd name="connsiteY33" fmla="*/ 900475 h 927411"/>
                <a:gd name="connsiteX34" fmla="*/ 745151 w 951642"/>
                <a:gd name="connsiteY34" fmla="*/ 873538 h 927411"/>
                <a:gd name="connsiteX35" fmla="*/ 475822 w 951642"/>
                <a:gd name="connsiteY35" fmla="*/ 873538 h 927411"/>
                <a:gd name="connsiteX36" fmla="*/ 502758 w 951642"/>
                <a:gd name="connsiteY36" fmla="*/ 900475 h 927411"/>
                <a:gd name="connsiteX37" fmla="*/ 475822 w 951642"/>
                <a:gd name="connsiteY37" fmla="*/ 927411 h 927411"/>
                <a:gd name="connsiteX38" fmla="*/ 448885 w 951642"/>
                <a:gd name="connsiteY38" fmla="*/ 900475 h 927411"/>
                <a:gd name="connsiteX39" fmla="*/ 475822 w 951642"/>
                <a:gd name="connsiteY39" fmla="*/ 873538 h 927411"/>
                <a:gd name="connsiteX40" fmla="*/ 206493 w 951642"/>
                <a:gd name="connsiteY40" fmla="*/ 873538 h 927411"/>
                <a:gd name="connsiteX41" fmla="*/ 233429 w 951642"/>
                <a:gd name="connsiteY41" fmla="*/ 900475 h 927411"/>
                <a:gd name="connsiteX42" fmla="*/ 206493 w 951642"/>
                <a:gd name="connsiteY42" fmla="*/ 927411 h 927411"/>
                <a:gd name="connsiteX43" fmla="*/ 179556 w 951642"/>
                <a:gd name="connsiteY43" fmla="*/ 900475 h 927411"/>
                <a:gd name="connsiteX44" fmla="*/ 206493 w 951642"/>
                <a:gd name="connsiteY44" fmla="*/ 873538 h 927411"/>
                <a:gd name="connsiteX45" fmla="*/ 116710 w 951642"/>
                <a:gd name="connsiteY45" fmla="*/ 873538 h 927411"/>
                <a:gd name="connsiteX46" fmla="*/ 143646 w 951642"/>
                <a:gd name="connsiteY46" fmla="*/ 900475 h 927411"/>
                <a:gd name="connsiteX47" fmla="*/ 116710 w 951642"/>
                <a:gd name="connsiteY47" fmla="*/ 927411 h 927411"/>
                <a:gd name="connsiteX48" fmla="*/ 89773 w 951642"/>
                <a:gd name="connsiteY48" fmla="*/ 900475 h 927411"/>
                <a:gd name="connsiteX49" fmla="*/ 116710 w 951642"/>
                <a:gd name="connsiteY49" fmla="*/ 873538 h 927411"/>
                <a:gd name="connsiteX50" fmla="*/ 26937 w 951642"/>
                <a:gd name="connsiteY50" fmla="*/ 873538 h 927411"/>
                <a:gd name="connsiteX51" fmla="*/ 53873 w 951642"/>
                <a:gd name="connsiteY51" fmla="*/ 900475 h 927411"/>
                <a:gd name="connsiteX52" fmla="*/ 26937 w 951642"/>
                <a:gd name="connsiteY52" fmla="*/ 927411 h 927411"/>
                <a:gd name="connsiteX53" fmla="*/ 0 w 951642"/>
                <a:gd name="connsiteY53" fmla="*/ 900475 h 927411"/>
                <a:gd name="connsiteX54" fmla="*/ 26937 w 951642"/>
                <a:gd name="connsiteY54" fmla="*/ 873538 h 927411"/>
                <a:gd name="connsiteX55" fmla="*/ 879815 w 951642"/>
                <a:gd name="connsiteY55" fmla="*/ 829866 h 927411"/>
                <a:gd name="connsiteX56" fmla="*/ 905532 w 951642"/>
                <a:gd name="connsiteY56" fmla="*/ 855583 h 927411"/>
                <a:gd name="connsiteX57" fmla="*/ 879815 w 951642"/>
                <a:gd name="connsiteY57" fmla="*/ 881301 h 927411"/>
                <a:gd name="connsiteX58" fmla="*/ 854097 w 951642"/>
                <a:gd name="connsiteY58" fmla="*/ 855583 h 927411"/>
                <a:gd name="connsiteX59" fmla="*/ 879815 w 951642"/>
                <a:gd name="connsiteY59" fmla="*/ 829866 h 927411"/>
                <a:gd name="connsiteX60" fmla="*/ 790033 w 951642"/>
                <a:gd name="connsiteY60" fmla="*/ 829866 h 927411"/>
                <a:gd name="connsiteX61" fmla="*/ 815750 w 951642"/>
                <a:gd name="connsiteY61" fmla="*/ 855583 h 927411"/>
                <a:gd name="connsiteX62" fmla="*/ 790033 w 951642"/>
                <a:gd name="connsiteY62" fmla="*/ 881301 h 927411"/>
                <a:gd name="connsiteX63" fmla="*/ 764315 w 951642"/>
                <a:gd name="connsiteY63" fmla="*/ 855583 h 927411"/>
                <a:gd name="connsiteX64" fmla="*/ 790033 w 951642"/>
                <a:gd name="connsiteY64" fmla="*/ 829866 h 927411"/>
                <a:gd name="connsiteX65" fmla="*/ 700269 w 951642"/>
                <a:gd name="connsiteY65" fmla="*/ 829866 h 927411"/>
                <a:gd name="connsiteX66" fmla="*/ 725986 w 951642"/>
                <a:gd name="connsiteY66" fmla="*/ 855583 h 927411"/>
                <a:gd name="connsiteX67" fmla="*/ 700269 w 951642"/>
                <a:gd name="connsiteY67" fmla="*/ 881301 h 927411"/>
                <a:gd name="connsiteX68" fmla="*/ 674551 w 951642"/>
                <a:gd name="connsiteY68" fmla="*/ 855583 h 927411"/>
                <a:gd name="connsiteX69" fmla="*/ 700269 w 951642"/>
                <a:gd name="connsiteY69" fmla="*/ 829866 h 927411"/>
                <a:gd name="connsiteX70" fmla="*/ 610486 w 951642"/>
                <a:gd name="connsiteY70" fmla="*/ 829866 h 927411"/>
                <a:gd name="connsiteX71" fmla="*/ 636203 w 951642"/>
                <a:gd name="connsiteY71" fmla="*/ 855583 h 927411"/>
                <a:gd name="connsiteX72" fmla="*/ 610486 w 951642"/>
                <a:gd name="connsiteY72" fmla="*/ 881301 h 927411"/>
                <a:gd name="connsiteX73" fmla="*/ 584768 w 951642"/>
                <a:gd name="connsiteY73" fmla="*/ 855583 h 927411"/>
                <a:gd name="connsiteX74" fmla="*/ 610486 w 951642"/>
                <a:gd name="connsiteY74" fmla="*/ 829866 h 927411"/>
                <a:gd name="connsiteX75" fmla="*/ 520703 w 951642"/>
                <a:gd name="connsiteY75" fmla="*/ 829866 h 927411"/>
                <a:gd name="connsiteX76" fmla="*/ 546421 w 951642"/>
                <a:gd name="connsiteY76" fmla="*/ 855583 h 927411"/>
                <a:gd name="connsiteX77" fmla="*/ 520703 w 951642"/>
                <a:gd name="connsiteY77" fmla="*/ 881301 h 927411"/>
                <a:gd name="connsiteX78" fmla="*/ 494986 w 951642"/>
                <a:gd name="connsiteY78" fmla="*/ 855583 h 927411"/>
                <a:gd name="connsiteX79" fmla="*/ 520703 w 951642"/>
                <a:gd name="connsiteY79" fmla="*/ 829866 h 927411"/>
                <a:gd name="connsiteX80" fmla="*/ 430931 w 951642"/>
                <a:gd name="connsiteY80" fmla="*/ 829866 h 927411"/>
                <a:gd name="connsiteX81" fmla="*/ 456648 w 951642"/>
                <a:gd name="connsiteY81" fmla="*/ 855583 h 927411"/>
                <a:gd name="connsiteX82" fmla="*/ 430931 w 951642"/>
                <a:gd name="connsiteY82" fmla="*/ 881301 h 927411"/>
                <a:gd name="connsiteX83" fmla="*/ 405213 w 951642"/>
                <a:gd name="connsiteY83" fmla="*/ 855583 h 927411"/>
                <a:gd name="connsiteX84" fmla="*/ 430931 w 951642"/>
                <a:gd name="connsiteY84" fmla="*/ 829866 h 927411"/>
                <a:gd name="connsiteX85" fmla="*/ 341156 w 951642"/>
                <a:gd name="connsiteY85" fmla="*/ 829866 h 927411"/>
                <a:gd name="connsiteX86" fmla="*/ 366874 w 951642"/>
                <a:gd name="connsiteY86" fmla="*/ 855583 h 927411"/>
                <a:gd name="connsiteX87" fmla="*/ 341156 w 951642"/>
                <a:gd name="connsiteY87" fmla="*/ 881301 h 927411"/>
                <a:gd name="connsiteX88" fmla="*/ 315439 w 951642"/>
                <a:gd name="connsiteY88" fmla="*/ 855583 h 927411"/>
                <a:gd name="connsiteX89" fmla="*/ 341156 w 951642"/>
                <a:gd name="connsiteY89" fmla="*/ 829866 h 927411"/>
                <a:gd name="connsiteX90" fmla="*/ 251374 w 951642"/>
                <a:gd name="connsiteY90" fmla="*/ 829866 h 927411"/>
                <a:gd name="connsiteX91" fmla="*/ 277092 w 951642"/>
                <a:gd name="connsiteY91" fmla="*/ 855583 h 927411"/>
                <a:gd name="connsiteX92" fmla="*/ 251374 w 951642"/>
                <a:gd name="connsiteY92" fmla="*/ 881301 h 927411"/>
                <a:gd name="connsiteX93" fmla="*/ 225657 w 951642"/>
                <a:gd name="connsiteY93" fmla="*/ 855583 h 927411"/>
                <a:gd name="connsiteX94" fmla="*/ 251374 w 951642"/>
                <a:gd name="connsiteY94" fmla="*/ 829866 h 927411"/>
                <a:gd name="connsiteX95" fmla="*/ 161601 w 951642"/>
                <a:gd name="connsiteY95" fmla="*/ 829866 h 927411"/>
                <a:gd name="connsiteX96" fmla="*/ 187319 w 951642"/>
                <a:gd name="connsiteY96" fmla="*/ 855583 h 927411"/>
                <a:gd name="connsiteX97" fmla="*/ 161601 w 951642"/>
                <a:gd name="connsiteY97" fmla="*/ 881301 h 927411"/>
                <a:gd name="connsiteX98" fmla="*/ 135884 w 951642"/>
                <a:gd name="connsiteY98" fmla="*/ 855583 h 927411"/>
                <a:gd name="connsiteX99" fmla="*/ 161601 w 951642"/>
                <a:gd name="connsiteY99" fmla="*/ 829866 h 927411"/>
                <a:gd name="connsiteX100" fmla="*/ 71819 w 951642"/>
                <a:gd name="connsiteY100" fmla="*/ 829866 h 927411"/>
                <a:gd name="connsiteX101" fmla="*/ 97536 w 951642"/>
                <a:gd name="connsiteY101" fmla="*/ 855583 h 927411"/>
                <a:gd name="connsiteX102" fmla="*/ 71819 w 951642"/>
                <a:gd name="connsiteY102" fmla="*/ 881301 h 927411"/>
                <a:gd name="connsiteX103" fmla="*/ 46101 w 951642"/>
                <a:gd name="connsiteY103" fmla="*/ 855583 h 927411"/>
                <a:gd name="connsiteX104" fmla="*/ 71819 w 951642"/>
                <a:gd name="connsiteY104" fmla="*/ 829866 h 927411"/>
                <a:gd name="connsiteX105" fmla="*/ 924697 w 951642"/>
                <a:gd name="connsiteY105" fmla="*/ 786184 h 927411"/>
                <a:gd name="connsiteX106" fmla="*/ 949205 w 951642"/>
                <a:gd name="connsiteY106" fmla="*/ 810692 h 927411"/>
                <a:gd name="connsiteX107" fmla="*/ 924697 w 951642"/>
                <a:gd name="connsiteY107" fmla="*/ 835200 h 927411"/>
                <a:gd name="connsiteX108" fmla="*/ 900189 w 951642"/>
                <a:gd name="connsiteY108" fmla="*/ 810692 h 927411"/>
                <a:gd name="connsiteX109" fmla="*/ 924697 w 951642"/>
                <a:gd name="connsiteY109" fmla="*/ 786184 h 927411"/>
                <a:gd name="connsiteX110" fmla="*/ 834924 w 951642"/>
                <a:gd name="connsiteY110" fmla="*/ 786184 h 927411"/>
                <a:gd name="connsiteX111" fmla="*/ 859432 w 951642"/>
                <a:gd name="connsiteY111" fmla="*/ 810692 h 927411"/>
                <a:gd name="connsiteX112" fmla="*/ 834924 w 951642"/>
                <a:gd name="connsiteY112" fmla="*/ 835200 h 927411"/>
                <a:gd name="connsiteX113" fmla="*/ 810416 w 951642"/>
                <a:gd name="connsiteY113" fmla="*/ 810692 h 927411"/>
                <a:gd name="connsiteX114" fmla="*/ 834924 w 951642"/>
                <a:gd name="connsiteY114" fmla="*/ 786184 h 927411"/>
                <a:gd name="connsiteX115" fmla="*/ 745150 w 951642"/>
                <a:gd name="connsiteY115" fmla="*/ 786184 h 927411"/>
                <a:gd name="connsiteX116" fmla="*/ 769658 w 951642"/>
                <a:gd name="connsiteY116" fmla="*/ 810692 h 927411"/>
                <a:gd name="connsiteX117" fmla="*/ 745150 w 951642"/>
                <a:gd name="connsiteY117" fmla="*/ 835200 h 927411"/>
                <a:gd name="connsiteX118" fmla="*/ 720642 w 951642"/>
                <a:gd name="connsiteY118" fmla="*/ 810692 h 927411"/>
                <a:gd name="connsiteX119" fmla="*/ 745150 w 951642"/>
                <a:gd name="connsiteY119" fmla="*/ 786184 h 927411"/>
                <a:gd name="connsiteX120" fmla="*/ 655377 w 951642"/>
                <a:gd name="connsiteY120" fmla="*/ 786184 h 927411"/>
                <a:gd name="connsiteX121" fmla="*/ 679885 w 951642"/>
                <a:gd name="connsiteY121" fmla="*/ 810692 h 927411"/>
                <a:gd name="connsiteX122" fmla="*/ 655377 w 951642"/>
                <a:gd name="connsiteY122" fmla="*/ 835200 h 927411"/>
                <a:gd name="connsiteX123" fmla="*/ 630869 w 951642"/>
                <a:gd name="connsiteY123" fmla="*/ 810692 h 927411"/>
                <a:gd name="connsiteX124" fmla="*/ 655377 w 951642"/>
                <a:gd name="connsiteY124" fmla="*/ 786184 h 927411"/>
                <a:gd name="connsiteX125" fmla="*/ 565595 w 951642"/>
                <a:gd name="connsiteY125" fmla="*/ 786184 h 927411"/>
                <a:gd name="connsiteX126" fmla="*/ 590103 w 951642"/>
                <a:gd name="connsiteY126" fmla="*/ 810692 h 927411"/>
                <a:gd name="connsiteX127" fmla="*/ 565595 w 951642"/>
                <a:gd name="connsiteY127" fmla="*/ 835200 h 927411"/>
                <a:gd name="connsiteX128" fmla="*/ 541087 w 951642"/>
                <a:gd name="connsiteY128" fmla="*/ 810692 h 927411"/>
                <a:gd name="connsiteX129" fmla="*/ 565595 w 951642"/>
                <a:gd name="connsiteY129" fmla="*/ 786184 h 927411"/>
                <a:gd name="connsiteX130" fmla="*/ 475822 w 951642"/>
                <a:gd name="connsiteY130" fmla="*/ 786184 h 927411"/>
                <a:gd name="connsiteX131" fmla="*/ 500330 w 951642"/>
                <a:gd name="connsiteY131" fmla="*/ 810692 h 927411"/>
                <a:gd name="connsiteX132" fmla="*/ 475822 w 951642"/>
                <a:gd name="connsiteY132" fmla="*/ 835200 h 927411"/>
                <a:gd name="connsiteX133" fmla="*/ 451314 w 951642"/>
                <a:gd name="connsiteY133" fmla="*/ 810692 h 927411"/>
                <a:gd name="connsiteX134" fmla="*/ 475822 w 951642"/>
                <a:gd name="connsiteY134" fmla="*/ 786184 h 927411"/>
                <a:gd name="connsiteX135" fmla="*/ 386048 w 951642"/>
                <a:gd name="connsiteY135" fmla="*/ 786184 h 927411"/>
                <a:gd name="connsiteX136" fmla="*/ 410556 w 951642"/>
                <a:gd name="connsiteY136" fmla="*/ 810692 h 927411"/>
                <a:gd name="connsiteX137" fmla="*/ 386048 w 951642"/>
                <a:gd name="connsiteY137" fmla="*/ 835200 h 927411"/>
                <a:gd name="connsiteX138" fmla="*/ 361540 w 951642"/>
                <a:gd name="connsiteY138" fmla="*/ 810692 h 927411"/>
                <a:gd name="connsiteX139" fmla="*/ 386048 w 951642"/>
                <a:gd name="connsiteY139" fmla="*/ 786184 h 927411"/>
                <a:gd name="connsiteX140" fmla="*/ 296266 w 951642"/>
                <a:gd name="connsiteY140" fmla="*/ 786184 h 927411"/>
                <a:gd name="connsiteX141" fmla="*/ 320774 w 951642"/>
                <a:gd name="connsiteY141" fmla="*/ 810692 h 927411"/>
                <a:gd name="connsiteX142" fmla="*/ 296266 w 951642"/>
                <a:gd name="connsiteY142" fmla="*/ 835200 h 927411"/>
                <a:gd name="connsiteX143" fmla="*/ 271758 w 951642"/>
                <a:gd name="connsiteY143" fmla="*/ 810692 h 927411"/>
                <a:gd name="connsiteX144" fmla="*/ 296266 w 951642"/>
                <a:gd name="connsiteY144" fmla="*/ 786184 h 927411"/>
                <a:gd name="connsiteX145" fmla="*/ 206483 w 951642"/>
                <a:gd name="connsiteY145" fmla="*/ 786184 h 927411"/>
                <a:gd name="connsiteX146" fmla="*/ 230991 w 951642"/>
                <a:gd name="connsiteY146" fmla="*/ 810692 h 927411"/>
                <a:gd name="connsiteX147" fmla="*/ 206483 w 951642"/>
                <a:gd name="connsiteY147" fmla="*/ 835200 h 927411"/>
                <a:gd name="connsiteX148" fmla="*/ 181975 w 951642"/>
                <a:gd name="connsiteY148" fmla="*/ 810692 h 927411"/>
                <a:gd name="connsiteX149" fmla="*/ 206483 w 951642"/>
                <a:gd name="connsiteY149" fmla="*/ 786184 h 927411"/>
                <a:gd name="connsiteX150" fmla="*/ 116710 w 951642"/>
                <a:gd name="connsiteY150" fmla="*/ 786184 h 927411"/>
                <a:gd name="connsiteX151" fmla="*/ 141218 w 951642"/>
                <a:gd name="connsiteY151" fmla="*/ 810692 h 927411"/>
                <a:gd name="connsiteX152" fmla="*/ 116710 w 951642"/>
                <a:gd name="connsiteY152" fmla="*/ 835200 h 927411"/>
                <a:gd name="connsiteX153" fmla="*/ 92202 w 951642"/>
                <a:gd name="connsiteY153" fmla="*/ 810692 h 927411"/>
                <a:gd name="connsiteX154" fmla="*/ 116710 w 951642"/>
                <a:gd name="connsiteY154" fmla="*/ 786184 h 927411"/>
                <a:gd name="connsiteX155" fmla="*/ 26937 w 951642"/>
                <a:gd name="connsiteY155" fmla="*/ 786184 h 927411"/>
                <a:gd name="connsiteX156" fmla="*/ 51445 w 951642"/>
                <a:gd name="connsiteY156" fmla="*/ 810692 h 927411"/>
                <a:gd name="connsiteX157" fmla="*/ 26937 w 951642"/>
                <a:gd name="connsiteY157" fmla="*/ 835200 h 927411"/>
                <a:gd name="connsiteX158" fmla="*/ 2429 w 951642"/>
                <a:gd name="connsiteY158" fmla="*/ 810692 h 927411"/>
                <a:gd name="connsiteX159" fmla="*/ 26937 w 951642"/>
                <a:gd name="connsiteY159" fmla="*/ 786184 h 927411"/>
                <a:gd name="connsiteX160" fmla="*/ 879815 w 951642"/>
                <a:gd name="connsiteY160" fmla="*/ 742503 h 927411"/>
                <a:gd name="connsiteX161" fmla="*/ 903113 w 951642"/>
                <a:gd name="connsiteY161" fmla="*/ 765801 h 927411"/>
                <a:gd name="connsiteX162" fmla="*/ 879815 w 951642"/>
                <a:gd name="connsiteY162" fmla="*/ 789099 h 927411"/>
                <a:gd name="connsiteX163" fmla="*/ 856517 w 951642"/>
                <a:gd name="connsiteY163" fmla="*/ 765801 h 927411"/>
                <a:gd name="connsiteX164" fmla="*/ 879815 w 951642"/>
                <a:gd name="connsiteY164" fmla="*/ 742503 h 927411"/>
                <a:gd name="connsiteX165" fmla="*/ 790041 w 951642"/>
                <a:gd name="connsiteY165" fmla="*/ 742503 h 927411"/>
                <a:gd name="connsiteX166" fmla="*/ 813339 w 951642"/>
                <a:gd name="connsiteY166" fmla="*/ 765801 h 927411"/>
                <a:gd name="connsiteX167" fmla="*/ 790041 w 951642"/>
                <a:gd name="connsiteY167" fmla="*/ 789099 h 927411"/>
                <a:gd name="connsiteX168" fmla="*/ 766743 w 951642"/>
                <a:gd name="connsiteY168" fmla="*/ 765801 h 927411"/>
                <a:gd name="connsiteX169" fmla="*/ 790041 w 951642"/>
                <a:gd name="connsiteY169" fmla="*/ 742503 h 927411"/>
                <a:gd name="connsiteX170" fmla="*/ 700259 w 951642"/>
                <a:gd name="connsiteY170" fmla="*/ 742503 h 927411"/>
                <a:gd name="connsiteX171" fmla="*/ 723557 w 951642"/>
                <a:gd name="connsiteY171" fmla="*/ 765801 h 927411"/>
                <a:gd name="connsiteX172" fmla="*/ 700259 w 951642"/>
                <a:gd name="connsiteY172" fmla="*/ 789099 h 927411"/>
                <a:gd name="connsiteX173" fmla="*/ 676961 w 951642"/>
                <a:gd name="connsiteY173" fmla="*/ 765801 h 927411"/>
                <a:gd name="connsiteX174" fmla="*/ 700259 w 951642"/>
                <a:gd name="connsiteY174" fmla="*/ 742503 h 927411"/>
                <a:gd name="connsiteX175" fmla="*/ 610486 w 951642"/>
                <a:gd name="connsiteY175" fmla="*/ 742503 h 927411"/>
                <a:gd name="connsiteX176" fmla="*/ 633784 w 951642"/>
                <a:gd name="connsiteY176" fmla="*/ 765801 h 927411"/>
                <a:gd name="connsiteX177" fmla="*/ 610486 w 951642"/>
                <a:gd name="connsiteY177" fmla="*/ 789099 h 927411"/>
                <a:gd name="connsiteX178" fmla="*/ 587188 w 951642"/>
                <a:gd name="connsiteY178" fmla="*/ 765801 h 927411"/>
                <a:gd name="connsiteX179" fmla="*/ 610486 w 951642"/>
                <a:gd name="connsiteY179" fmla="*/ 742503 h 927411"/>
                <a:gd name="connsiteX180" fmla="*/ 520703 w 951642"/>
                <a:gd name="connsiteY180" fmla="*/ 742503 h 927411"/>
                <a:gd name="connsiteX181" fmla="*/ 544001 w 951642"/>
                <a:gd name="connsiteY181" fmla="*/ 765801 h 927411"/>
                <a:gd name="connsiteX182" fmla="*/ 520703 w 951642"/>
                <a:gd name="connsiteY182" fmla="*/ 789099 h 927411"/>
                <a:gd name="connsiteX183" fmla="*/ 497405 w 951642"/>
                <a:gd name="connsiteY183" fmla="*/ 765801 h 927411"/>
                <a:gd name="connsiteX184" fmla="*/ 520703 w 951642"/>
                <a:gd name="connsiteY184" fmla="*/ 742503 h 927411"/>
                <a:gd name="connsiteX185" fmla="*/ 430930 w 951642"/>
                <a:gd name="connsiteY185" fmla="*/ 742503 h 927411"/>
                <a:gd name="connsiteX186" fmla="*/ 454228 w 951642"/>
                <a:gd name="connsiteY186" fmla="*/ 765801 h 927411"/>
                <a:gd name="connsiteX187" fmla="*/ 430930 w 951642"/>
                <a:gd name="connsiteY187" fmla="*/ 789099 h 927411"/>
                <a:gd name="connsiteX188" fmla="*/ 407632 w 951642"/>
                <a:gd name="connsiteY188" fmla="*/ 765801 h 927411"/>
                <a:gd name="connsiteX189" fmla="*/ 430930 w 951642"/>
                <a:gd name="connsiteY189" fmla="*/ 742503 h 927411"/>
                <a:gd name="connsiteX190" fmla="*/ 341157 w 951642"/>
                <a:gd name="connsiteY190" fmla="*/ 742503 h 927411"/>
                <a:gd name="connsiteX191" fmla="*/ 364455 w 951642"/>
                <a:gd name="connsiteY191" fmla="*/ 765801 h 927411"/>
                <a:gd name="connsiteX192" fmla="*/ 341157 w 951642"/>
                <a:gd name="connsiteY192" fmla="*/ 789099 h 927411"/>
                <a:gd name="connsiteX193" fmla="*/ 317859 w 951642"/>
                <a:gd name="connsiteY193" fmla="*/ 765801 h 927411"/>
                <a:gd name="connsiteX194" fmla="*/ 341157 w 951642"/>
                <a:gd name="connsiteY194" fmla="*/ 742503 h 927411"/>
                <a:gd name="connsiteX195" fmla="*/ 251384 w 951642"/>
                <a:gd name="connsiteY195" fmla="*/ 742503 h 927411"/>
                <a:gd name="connsiteX196" fmla="*/ 274682 w 951642"/>
                <a:gd name="connsiteY196" fmla="*/ 765801 h 927411"/>
                <a:gd name="connsiteX197" fmla="*/ 251384 w 951642"/>
                <a:gd name="connsiteY197" fmla="*/ 789099 h 927411"/>
                <a:gd name="connsiteX198" fmla="*/ 228086 w 951642"/>
                <a:gd name="connsiteY198" fmla="*/ 765801 h 927411"/>
                <a:gd name="connsiteX199" fmla="*/ 251384 w 951642"/>
                <a:gd name="connsiteY199" fmla="*/ 742503 h 927411"/>
                <a:gd name="connsiteX200" fmla="*/ 161601 w 951642"/>
                <a:gd name="connsiteY200" fmla="*/ 742503 h 927411"/>
                <a:gd name="connsiteX201" fmla="*/ 184899 w 951642"/>
                <a:gd name="connsiteY201" fmla="*/ 765801 h 927411"/>
                <a:gd name="connsiteX202" fmla="*/ 161601 w 951642"/>
                <a:gd name="connsiteY202" fmla="*/ 789099 h 927411"/>
                <a:gd name="connsiteX203" fmla="*/ 138303 w 951642"/>
                <a:gd name="connsiteY203" fmla="*/ 765801 h 927411"/>
                <a:gd name="connsiteX204" fmla="*/ 161601 w 951642"/>
                <a:gd name="connsiteY204" fmla="*/ 742503 h 927411"/>
                <a:gd name="connsiteX205" fmla="*/ 71828 w 951642"/>
                <a:gd name="connsiteY205" fmla="*/ 742503 h 927411"/>
                <a:gd name="connsiteX206" fmla="*/ 95126 w 951642"/>
                <a:gd name="connsiteY206" fmla="*/ 765801 h 927411"/>
                <a:gd name="connsiteX207" fmla="*/ 71828 w 951642"/>
                <a:gd name="connsiteY207" fmla="*/ 789099 h 927411"/>
                <a:gd name="connsiteX208" fmla="*/ 48530 w 951642"/>
                <a:gd name="connsiteY208" fmla="*/ 765801 h 927411"/>
                <a:gd name="connsiteX209" fmla="*/ 71828 w 951642"/>
                <a:gd name="connsiteY209" fmla="*/ 742503 h 927411"/>
                <a:gd name="connsiteX210" fmla="*/ 296266 w 951642"/>
                <a:gd name="connsiteY210" fmla="*/ 698831 h 927411"/>
                <a:gd name="connsiteX211" fmla="*/ 318345 w 951642"/>
                <a:gd name="connsiteY211" fmla="*/ 720910 h 927411"/>
                <a:gd name="connsiteX212" fmla="*/ 296266 w 951642"/>
                <a:gd name="connsiteY212" fmla="*/ 742989 h 927411"/>
                <a:gd name="connsiteX213" fmla="*/ 274187 w 951642"/>
                <a:gd name="connsiteY213" fmla="*/ 720910 h 927411"/>
                <a:gd name="connsiteX214" fmla="*/ 296266 w 951642"/>
                <a:gd name="connsiteY214" fmla="*/ 698831 h 927411"/>
                <a:gd name="connsiteX215" fmla="*/ 924696 w 951642"/>
                <a:gd name="connsiteY215" fmla="*/ 698821 h 927411"/>
                <a:gd name="connsiteX216" fmla="*/ 946785 w 951642"/>
                <a:gd name="connsiteY216" fmla="*/ 720909 h 927411"/>
                <a:gd name="connsiteX217" fmla="*/ 924696 w 951642"/>
                <a:gd name="connsiteY217" fmla="*/ 742998 h 927411"/>
                <a:gd name="connsiteX218" fmla="*/ 902608 w 951642"/>
                <a:gd name="connsiteY218" fmla="*/ 720909 h 927411"/>
                <a:gd name="connsiteX219" fmla="*/ 924696 w 951642"/>
                <a:gd name="connsiteY219" fmla="*/ 698821 h 927411"/>
                <a:gd name="connsiteX220" fmla="*/ 834923 w 951642"/>
                <a:gd name="connsiteY220" fmla="*/ 698821 h 927411"/>
                <a:gd name="connsiteX221" fmla="*/ 857012 w 951642"/>
                <a:gd name="connsiteY221" fmla="*/ 720909 h 927411"/>
                <a:gd name="connsiteX222" fmla="*/ 834923 w 951642"/>
                <a:gd name="connsiteY222" fmla="*/ 742998 h 927411"/>
                <a:gd name="connsiteX223" fmla="*/ 812835 w 951642"/>
                <a:gd name="connsiteY223" fmla="*/ 720909 h 927411"/>
                <a:gd name="connsiteX224" fmla="*/ 834923 w 951642"/>
                <a:gd name="connsiteY224" fmla="*/ 698821 h 927411"/>
                <a:gd name="connsiteX225" fmla="*/ 745151 w 951642"/>
                <a:gd name="connsiteY225" fmla="*/ 698821 h 927411"/>
                <a:gd name="connsiteX226" fmla="*/ 767239 w 951642"/>
                <a:gd name="connsiteY226" fmla="*/ 720909 h 927411"/>
                <a:gd name="connsiteX227" fmla="*/ 745151 w 951642"/>
                <a:gd name="connsiteY227" fmla="*/ 742998 h 927411"/>
                <a:gd name="connsiteX228" fmla="*/ 723062 w 951642"/>
                <a:gd name="connsiteY228" fmla="*/ 720909 h 927411"/>
                <a:gd name="connsiteX229" fmla="*/ 745151 w 951642"/>
                <a:gd name="connsiteY229" fmla="*/ 698821 h 927411"/>
                <a:gd name="connsiteX230" fmla="*/ 655367 w 951642"/>
                <a:gd name="connsiteY230" fmla="*/ 698821 h 927411"/>
                <a:gd name="connsiteX231" fmla="*/ 677456 w 951642"/>
                <a:gd name="connsiteY231" fmla="*/ 720909 h 927411"/>
                <a:gd name="connsiteX232" fmla="*/ 655367 w 951642"/>
                <a:gd name="connsiteY232" fmla="*/ 742998 h 927411"/>
                <a:gd name="connsiteX233" fmla="*/ 633279 w 951642"/>
                <a:gd name="connsiteY233" fmla="*/ 720909 h 927411"/>
                <a:gd name="connsiteX234" fmla="*/ 655367 w 951642"/>
                <a:gd name="connsiteY234" fmla="*/ 698821 h 927411"/>
                <a:gd name="connsiteX235" fmla="*/ 565604 w 951642"/>
                <a:gd name="connsiteY235" fmla="*/ 698821 h 927411"/>
                <a:gd name="connsiteX236" fmla="*/ 587693 w 951642"/>
                <a:gd name="connsiteY236" fmla="*/ 720909 h 927411"/>
                <a:gd name="connsiteX237" fmla="*/ 565604 w 951642"/>
                <a:gd name="connsiteY237" fmla="*/ 742998 h 927411"/>
                <a:gd name="connsiteX238" fmla="*/ 543516 w 951642"/>
                <a:gd name="connsiteY238" fmla="*/ 720909 h 927411"/>
                <a:gd name="connsiteX239" fmla="*/ 565604 w 951642"/>
                <a:gd name="connsiteY239" fmla="*/ 698821 h 927411"/>
                <a:gd name="connsiteX240" fmla="*/ 475821 w 951642"/>
                <a:gd name="connsiteY240" fmla="*/ 698821 h 927411"/>
                <a:gd name="connsiteX241" fmla="*/ 497910 w 951642"/>
                <a:gd name="connsiteY241" fmla="*/ 720909 h 927411"/>
                <a:gd name="connsiteX242" fmla="*/ 475821 w 951642"/>
                <a:gd name="connsiteY242" fmla="*/ 742998 h 927411"/>
                <a:gd name="connsiteX243" fmla="*/ 453733 w 951642"/>
                <a:gd name="connsiteY243" fmla="*/ 720909 h 927411"/>
                <a:gd name="connsiteX244" fmla="*/ 475821 w 951642"/>
                <a:gd name="connsiteY244" fmla="*/ 698821 h 927411"/>
                <a:gd name="connsiteX245" fmla="*/ 386038 w 951642"/>
                <a:gd name="connsiteY245" fmla="*/ 698821 h 927411"/>
                <a:gd name="connsiteX246" fmla="*/ 408127 w 951642"/>
                <a:gd name="connsiteY246" fmla="*/ 720909 h 927411"/>
                <a:gd name="connsiteX247" fmla="*/ 386038 w 951642"/>
                <a:gd name="connsiteY247" fmla="*/ 742998 h 927411"/>
                <a:gd name="connsiteX248" fmla="*/ 363950 w 951642"/>
                <a:gd name="connsiteY248" fmla="*/ 720909 h 927411"/>
                <a:gd name="connsiteX249" fmla="*/ 386038 w 951642"/>
                <a:gd name="connsiteY249" fmla="*/ 698821 h 927411"/>
                <a:gd name="connsiteX250" fmla="*/ 206492 w 951642"/>
                <a:gd name="connsiteY250" fmla="*/ 698821 h 927411"/>
                <a:gd name="connsiteX251" fmla="*/ 228581 w 951642"/>
                <a:gd name="connsiteY251" fmla="*/ 720909 h 927411"/>
                <a:gd name="connsiteX252" fmla="*/ 206492 w 951642"/>
                <a:gd name="connsiteY252" fmla="*/ 742998 h 927411"/>
                <a:gd name="connsiteX253" fmla="*/ 184404 w 951642"/>
                <a:gd name="connsiteY253" fmla="*/ 720909 h 927411"/>
                <a:gd name="connsiteX254" fmla="*/ 206492 w 951642"/>
                <a:gd name="connsiteY254" fmla="*/ 698821 h 927411"/>
                <a:gd name="connsiteX255" fmla="*/ 116719 w 951642"/>
                <a:gd name="connsiteY255" fmla="*/ 698821 h 927411"/>
                <a:gd name="connsiteX256" fmla="*/ 138808 w 951642"/>
                <a:gd name="connsiteY256" fmla="*/ 720909 h 927411"/>
                <a:gd name="connsiteX257" fmla="*/ 116719 w 951642"/>
                <a:gd name="connsiteY257" fmla="*/ 742998 h 927411"/>
                <a:gd name="connsiteX258" fmla="*/ 94631 w 951642"/>
                <a:gd name="connsiteY258" fmla="*/ 720909 h 927411"/>
                <a:gd name="connsiteX259" fmla="*/ 116719 w 951642"/>
                <a:gd name="connsiteY259" fmla="*/ 698821 h 927411"/>
                <a:gd name="connsiteX260" fmla="*/ 26936 w 951642"/>
                <a:gd name="connsiteY260" fmla="*/ 698821 h 927411"/>
                <a:gd name="connsiteX261" fmla="*/ 49025 w 951642"/>
                <a:gd name="connsiteY261" fmla="*/ 720909 h 927411"/>
                <a:gd name="connsiteX262" fmla="*/ 26936 w 951642"/>
                <a:gd name="connsiteY262" fmla="*/ 742998 h 927411"/>
                <a:gd name="connsiteX263" fmla="*/ 4848 w 951642"/>
                <a:gd name="connsiteY263" fmla="*/ 720909 h 927411"/>
                <a:gd name="connsiteX264" fmla="*/ 26936 w 951642"/>
                <a:gd name="connsiteY264" fmla="*/ 698821 h 927411"/>
                <a:gd name="connsiteX265" fmla="*/ 879814 w 951642"/>
                <a:gd name="connsiteY265" fmla="*/ 655158 h 927411"/>
                <a:gd name="connsiteX266" fmla="*/ 900684 w 951642"/>
                <a:gd name="connsiteY266" fmla="*/ 676027 h 927411"/>
                <a:gd name="connsiteX267" fmla="*/ 879814 w 951642"/>
                <a:gd name="connsiteY267" fmla="*/ 696897 h 927411"/>
                <a:gd name="connsiteX268" fmla="*/ 858945 w 951642"/>
                <a:gd name="connsiteY268" fmla="*/ 676027 h 927411"/>
                <a:gd name="connsiteX269" fmla="*/ 879814 w 951642"/>
                <a:gd name="connsiteY269" fmla="*/ 655158 h 927411"/>
                <a:gd name="connsiteX270" fmla="*/ 700259 w 951642"/>
                <a:gd name="connsiteY270" fmla="*/ 655158 h 927411"/>
                <a:gd name="connsiteX271" fmla="*/ 721129 w 951642"/>
                <a:gd name="connsiteY271" fmla="*/ 676027 h 927411"/>
                <a:gd name="connsiteX272" fmla="*/ 700259 w 951642"/>
                <a:gd name="connsiteY272" fmla="*/ 696897 h 927411"/>
                <a:gd name="connsiteX273" fmla="*/ 679390 w 951642"/>
                <a:gd name="connsiteY273" fmla="*/ 676027 h 927411"/>
                <a:gd name="connsiteX274" fmla="*/ 700259 w 951642"/>
                <a:gd name="connsiteY274" fmla="*/ 655158 h 927411"/>
                <a:gd name="connsiteX275" fmla="*/ 610486 w 951642"/>
                <a:gd name="connsiteY275" fmla="*/ 655158 h 927411"/>
                <a:gd name="connsiteX276" fmla="*/ 631356 w 951642"/>
                <a:gd name="connsiteY276" fmla="*/ 676027 h 927411"/>
                <a:gd name="connsiteX277" fmla="*/ 610486 w 951642"/>
                <a:gd name="connsiteY277" fmla="*/ 696897 h 927411"/>
                <a:gd name="connsiteX278" fmla="*/ 589617 w 951642"/>
                <a:gd name="connsiteY278" fmla="*/ 676027 h 927411"/>
                <a:gd name="connsiteX279" fmla="*/ 610486 w 951642"/>
                <a:gd name="connsiteY279" fmla="*/ 655158 h 927411"/>
                <a:gd name="connsiteX280" fmla="*/ 430930 w 951642"/>
                <a:gd name="connsiteY280" fmla="*/ 655158 h 927411"/>
                <a:gd name="connsiteX281" fmla="*/ 451800 w 951642"/>
                <a:gd name="connsiteY281" fmla="*/ 676027 h 927411"/>
                <a:gd name="connsiteX282" fmla="*/ 430930 w 951642"/>
                <a:gd name="connsiteY282" fmla="*/ 696897 h 927411"/>
                <a:gd name="connsiteX283" fmla="*/ 410061 w 951642"/>
                <a:gd name="connsiteY283" fmla="*/ 676027 h 927411"/>
                <a:gd name="connsiteX284" fmla="*/ 430930 w 951642"/>
                <a:gd name="connsiteY284" fmla="*/ 655158 h 927411"/>
                <a:gd name="connsiteX285" fmla="*/ 341157 w 951642"/>
                <a:gd name="connsiteY285" fmla="*/ 655158 h 927411"/>
                <a:gd name="connsiteX286" fmla="*/ 362027 w 951642"/>
                <a:gd name="connsiteY286" fmla="*/ 676027 h 927411"/>
                <a:gd name="connsiteX287" fmla="*/ 341157 w 951642"/>
                <a:gd name="connsiteY287" fmla="*/ 696897 h 927411"/>
                <a:gd name="connsiteX288" fmla="*/ 320288 w 951642"/>
                <a:gd name="connsiteY288" fmla="*/ 676027 h 927411"/>
                <a:gd name="connsiteX289" fmla="*/ 341157 w 951642"/>
                <a:gd name="connsiteY289" fmla="*/ 655158 h 927411"/>
                <a:gd name="connsiteX290" fmla="*/ 251374 w 951642"/>
                <a:gd name="connsiteY290" fmla="*/ 655158 h 927411"/>
                <a:gd name="connsiteX291" fmla="*/ 272244 w 951642"/>
                <a:gd name="connsiteY291" fmla="*/ 676027 h 927411"/>
                <a:gd name="connsiteX292" fmla="*/ 251374 w 951642"/>
                <a:gd name="connsiteY292" fmla="*/ 696897 h 927411"/>
                <a:gd name="connsiteX293" fmla="*/ 230505 w 951642"/>
                <a:gd name="connsiteY293" fmla="*/ 676027 h 927411"/>
                <a:gd name="connsiteX294" fmla="*/ 251374 w 951642"/>
                <a:gd name="connsiteY294" fmla="*/ 655158 h 927411"/>
                <a:gd name="connsiteX295" fmla="*/ 161601 w 951642"/>
                <a:gd name="connsiteY295" fmla="*/ 655158 h 927411"/>
                <a:gd name="connsiteX296" fmla="*/ 182471 w 951642"/>
                <a:gd name="connsiteY296" fmla="*/ 676027 h 927411"/>
                <a:gd name="connsiteX297" fmla="*/ 161601 w 951642"/>
                <a:gd name="connsiteY297" fmla="*/ 696897 h 927411"/>
                <a:gd name="connsiteX298" fmla="*/ 140732 w 951642"/>
                <a:gd name="connsiteY298" fmla="*/ 676027 h 927411"/>
                <a:gd name="connsiteX299" fmla="*/ 161601 w 951642"/>
                <a:gd name="connsiteY299" fmla="*/ 655158 h 927411"/>
                <a:gd name="connsiteX300" fmla="*/ 71828 w 951642"/>
                <a:gd name="connsiteY300" fmla="*/ 655158 h 927411"/>
                <a:gd name="connsiteX301" fmla="*/ 92698 w 951642"/>
                <a:gd name="connsiteY301" fmla="*/ 676027 h 927411"/>
                <a:gd name="connsiteX302" fmla="*/ 71828 w 951642"/>
                <a:gd name="connsiteY302" fmla="*/ 696897 h 927411"/>
                <a:gd name="connsiteX303" fmla="*/ 50959 w 951642"/>
                <a:gd name="connsiteY303" fmla="*/ 676027 h 927411"/>
                <a:gd name="connsiteX304" fmla="*/ 71828 w 951642"/>
                <a:gd name="connsiteY304" fmla="*/ 655158 h 927411"/>
                <a:gd name="connsiteX305" fmla="*/ 790042 w 951642"/>
                <a:gd name="connsiteY305" fmla="*/ 655149 h 927411"/>
                <a:gd name="connsiteX306" fmla="*/ 810921 w 951642"/>
                <a:gd name="connsiteY306" fmla="*/ 676028 h 927411"/>
                <a:gd name="connsiteX307" fmla="*/ 790042 w 951642"/>
                <a:gd name="connsiteY307" fmla="*/ 696907 h 927411"/>
                <a:gd name="connsiteX308" fmla="*/ 769163 w 951642"/>
                <a:gd name="connsiteY308" fmla="*/ 676028 h 927411"/>
                <a:gd name="connsiteX309" fmla="*/ 790042 w 951642"/>
                <a:gd name="connsiteY309" fmla="*/ 655149 h 927411"/>
                <a:gd name="connsiteX310" fmla="*/ 520703 w 951642"/>
                <a:gd name="connsiteY310" fmla="*/ 655149 h 927411"/>
                <a:gd name="connsiteX311" fmla="*/ 541582 w 951642"/>
                <a:gd name="connsiteY311" fmla="*/ 676028 h 927411"/>
                <a:gd name="connsiteX312" fmla="*/ 520703 w 951642"/>
                <a:gd name="connsiteY312" fmla="*/ 696907 h 927411"/>
                <a:gd name="connsiteX313" fmla="*/ 499824 w 951642"/>
                <a:gd name="connsiteY313" fmla="*/ 676028 h 927411"/>
                <a:gd name="connsiteX314" fmla="*/ 520703 w 951642"/>
                <a:gd name="connsiteY314" fmla="*/ 655149 h 927411"/>
                <a:gd name="connsiteX315" fmla="*/ 924706 w 951642"/>
                <a:gd name="connsiteY315" fmla="*/ 611477 h 927411"/>
                <a:gd name="connsiteX316" fmla="*/ 944365 w 951642"/>
                <a:gd name="connsiteY316" fmla="*/ 631137 h 927411"/>
                <a:gd name="connsiteX317" fmla="*/ 924706 w 951642"/>
                <a:gd name="connsiteY317" fmla="*/ 650796 h 927411"/>
                <a:gd name="connsiteX318" fmla="*/ 905046 w 951642"/>
                <a:gd name="connsiteY318" fmla="*/ 631137 h 927411"/>
                <a:gd name="connsiteX319" fmla="*/ 924706 w 951642"/>
                <a:gd name="connsiteY319" fmla="*/ 611477 h 927411"/>
                <a:gd name="connsiteX320" fmla="*/ 834924 w 951642"/>
                <a:gd name="connsiteY320" fmla="*/ 611477 h 927411"/>
                <a:gd name="connsiteX321" fmla="*/ 854583 w 951642"/>
                <a:gd name="connsiteY321" fmla="*/ 631137 h 927411"/>
                <a:gd name="connsiteX322" fmla="*/ 834924 w 951642"/>
                <a:gd name="connsiteY322" fmla="*/ 650796 h 927411"/>
                <a:gd name="connsiteX323" fmla="*/ 815264 w 951642"/>
                <a:gd name="connsiteY323" fmla="*/ 631137 h 927411"/>
                <a:gd name="connsiteX324" fmla="*/ 834924 w 951642"/>
                <a:gd name="connsiteY324" fmla="*/ 611477 h 927411"/>
                <a:gd name="connsiteX325" fmla="*/ 745151 w 951642"/>
                <a:gd name="connsiteY325" fmla="*/ 611477 h 927411"/>
                <a:gd name="connsiteX326" fmla="*/ 764810 w 951642"/>
                <a:gd name="connsiteY326" fmla="*/ 631137 h 927411"/>
                <a:gd name="connsiteX327" fmla="*/ 745151 w 951642"/>
                <a:gd name="connsiteY327" fmla="*/ 650796 h 927411"/>
                <a:gd name="connsiteX328" fmla="*/ 725491 w 951642"/>
                <a:gd name="connsiteY328" fmla="*/ 631137 h 927411"/>
                <a:gd name="connsiteX329" fmla="*/ 745151 w 951642"/>
                <a:gd name="connsiteY329" fmla="*/ 611477 h 927411"/>
                <a:gd name="connsiteX330" fmla="*/ 655368 w 951642"/>
                <a:gd name="connsiteY330" fmla="*/ 611477 h 927411"/>
                <a:gd name="connsiteX331" fmla="*/ 675027 w 951642"/>
                <a:gd name="connsiteY331" fmla="*/ 631137 h 927411"/>
                <a:gd name="connsiteX332" fmla="*/ 655368 w 951642"/>
                <a:gd name="connsiteY332" fmla="*/ 650796 h 927411"/>
                <a:gd name="connsiteX333" fmla="*/ 635708 w 951642"/>
                <a:gd name="connsiteY333" fmla="*/ 631137 h 927411"/>
                <a:gd name="connsiteX334" fmla="*/ 655368 w 951642"/>
                <a:gd name="connsiteY334" fmla="*/ 611477 h 927411"/>
                <a:gd name="connsiteX335" fmla="*/ 565595 w 951642"/>
                <a:gd name="connsiteY335" fmla="*/ 611477 h 927411"/>
                <a:gd name="connsiteX336" fmla="*/ 585254 w 951642"/>
                <a:gd name="connsiteY336" fmla="*/ 631137 h 927411"/>
                <a:gd name="connsiteX337" fmla="*/ 565595 w 951642"/>
                <a:gd name="connsiteY337" fmla="*/ 650796 h 927411"/>
                <a:gd name="connsiteX338" fmla="*/ 545935 w 951642"/>
                <a:gd name="connsiteY338" fmla="*/ 631137 h 927411"/>
                <a:gd name="connsiteX339" fmla="*/ 565595 w 951642"/>
                <a:gd name="connsiteY339" fmla="*/ 611477 h 927411"/>
                <a:gd name="connsiteX340" fmla="*/ 475822 w 951642"/>
                <a:gd name="connsiteY340" fmla="*/ 611477 h 927411"/>
                <a:gd name="connsiteX341" fmla="*/ 495481 w 951642"/>
                <a:gd name="connsiteY341" fmla="*/ 631137 h 927411"/>
                <a:gd name="connsiteX342" fmla="*/ 475822 w 951642"/>
                <a:gd name="connsiteY342" fmla="*/ 650796 h 927411"/>
                <a:gd name="connsiteX343" fmla="*/ 456162 w 951642"/>
                <a:gd name="connsiteY343" fmla="*/ 631137 h 927411"/>
                <a:gd name="connsiteX344" fmla="*/ 475822 w 951642"/>
                <a:gd name="connsiteY344" fmla="*/ 611477 h 927411"/>
                <a:gd name="connsiteX345" fmla="*/ 386049 w 951642"/>
                <a:gd name="connsiteY345" fmla="*/ 611477 h 927411"/>
                <a:gd name="connsiteX346" fmla="*/ 405708 w 951642"/>
                <a:gd name="connsiteY346" fmla="*/ 631137 h 927411"/>
                <a:gd name="connsiteX347" fmla="*/ 386049 w 951642"/>
                <a:gd name="connsiteY347" fmla="*/ 650796 h 927411"/>
                <a:gd name="connsiteX348" fmla="*/ 366389 w 951642"/>
                <a:gd name="connsiteY348" fmla="*/ 631137 h 927411"/>
                <a:gd name="connsiteX349" fmla="*/ 386049 w 951642"/>
                <a:gd name="connsiteY349" fmla="*/ 611477 h 927411"/>
                <a:gd name="connsiteX350" fmla="*/ 296266 w 951642"/>
                <a:gd name="connsiteY350" fmla="*/ 611477 h 927411"/>
                <a:gd name="connsiteX351" fmla="*/ 315925 w 951642"/>
                <a:gd name="connsiteY351" fmla="*/ 631137 h 927411"/>
                <a:gd name="connsiteX352" fmla="*/ 296266 w 951642"/>
                <a:gd name="connsiteY352" fmla="*/ 650796 h 927411"/>
                <a:gd name="connsiteX353" fmla="*/ 276606 w 951642"/>
                <a:gd name="connsiteY353" fmla="*/ 631137 h 927411"/>
                <a:gd name="connsiteX354" fmla="*/ 296266 w 951642"/>
                <a:gd name="connsiteY354" fmla="*/ 611477 h 927411"/>
                <a:gd name="connsiteX355" fmla="*/ 206493 w 951642"/>
                <a:gd name="connsiteY355" fmla="*/ 611477 h 927411"/>
                <a:gd name="connsiteX356" fmla="*/ 226152 w 951642"/>
                <a:gd name="connsiteY356" fmla="*/ 631137 h 927411"/>
                <a:gd name="connsiteX357" fmla="*/ 206493 w 951642"/>
                <a:gd name="connsiteY357" fmla="*/ 650796 h 927411"/>
                <a:gd name="connsiteX358" fmla="*/ 186833 w 951642"/>
                <a:gd name="connsiteY358" fmla="*/ 631137 h 927411"/>
                <a:gd name="connsiteX359" fmla="*/ 206493 w 951642"/>
                <a:gd name="connsiteY359" fmla="*/ 611477 h 927411"/>
                <a:gd name="connsiteX360" fmla="*/ 116710 w 951642"/>
                <a:gd name="connsiteY360" fmla="*/ 611477 h 927411"/>
                <a:gd name="connsiteX361" fmla="*/ 136369 w 951642"/>
                <a:gd name="connsiteY361" fmla="*/ 631137 h 927411"/>
                <a:gd name="connsiteX362" fmla="*/ 116710 w 951642"/>
                <a:gd name="connsiteY362" fmla="*/ 650796 h 927411"/>
                <a:gd name="connsiteX363" fmla="*/ 97050 w 951642"/>
                <a:gd name="connsiteY363" fmla="*/ 631137 h 927411"/>
                <a:gd name="connsiteX364" fmla="*/ 116710 w 951642"/>
                <a:gd name="connsiteY364" fmla="*/ 611477 h 927411"/>
                <a:gd name="connsiteX365" fmla="*/ 26937 w 951642"/>
                <a:gd name="connsiteY365" fmla="*/ 611477 h 927411"/>
                <a:gd name="connsiteX366" fmla="*/ 46596 w 951642"/>
                <a:gd name="connsiteY366" fmla="*/ 631137 h 927411"/>
                <a:gd name="connsiteX367" fmla="*/ 26937 w 951642"/>
                <a:gd name="connsiteY367" fmla="*/ 650796 h 927411"/>
                <a:gd name="connsiteX368" fmla="*/ 7277 w 951642"/>
                <a:gd name="connsiteY368" fmla="*/ 631137 h 927411"/>
                <a:gd name="connsiteX369" fmla="*/ 26937 w 951642"/>
                <a:gd name="connsiteY369" fmla="*/ 611477 h 927411"/>
                <a:gd name="connsiteX370" fmla="*/ 879815 w 951642"/>
                <a:gd name="connsiteY370" fmla="*/ 567805 h 927411"/>
                <a:gd name="connsiteX371" fmla="*/ 898265 w 951642"/>
                <a:gd name="connsiteY371" fmla="*/ 586255 h 927411"/>
                <a:gd name="connsiteX372" fmla="*/ 879815 w 951642"/>
                <a:gd name="connsiteY372" fmla="*/ 604705 h 927411"/>
                <a:gd name="connsiteX373" fmla="*/ 861365 w 951642"/>
                <a:gd name="connsiteY373" fmla="*/ 586255 h 927411"/>
                <a:gd name="connsiteX374" fmla="*/ 879815 w 951642"/>
                <a:gd name="connsiteY374" fmla="*/ 567805 h 927411"/>
                <a:gd name="connsiteX375" fmla="*/ 790032 w 951642"/>
                <a:gd name="connsiteY375" fmla="*/ 567805 h 927411"/>
                <a:gd name="connsiteX376" fmla="*/ 808482 w 951642"/>
                <a:gd name="connsiteY376" fmla="*/ 586255 h 927411"/>
                <a:gd name="connsiteX377" fmla="*/ 790032 w 951642"/>
                <a:gd name="connsiteY377" fmla="*/ 604705 h 927411"/>
                <a:gd name="connsiteX378" fmla="*/ 771582 w 951642"/>
                <a:gd name="connsiteY378" fmla="*/ 586255 h 927411"/>
                <a:gd name="connsiteX379" fmla="*/ 790032 w 951642"/>
                <a:gd name="connsiteY379" fmla="*/ 567805 h 927411"/>
                <a:gd name="connsiteX380" fmla="*/ 700269 w 951642"/>
                <a:gd name="connsiteY380" fmla="*/ 567805 h 927411"/>
                <a:gd name="connsiteX381" fmla="*/ 718719 w 951642"/>
                <a:gd name="connsiteY381" fmla="*/ 586255 h 927411"/>
                <a:gd name="connsiteX382" fmla="*/ 700269 w 951642"/>
                <a:gd name="connsiteY382" fmla="*/ 604705 h 927411"/>
                <a:gd name="connsiteX383" fmla="*/ 681819 w 951642"/>
                <a:gd name="connsiteY383" fmla="*/ 586255 h 927411"/>
                <a:gd name="connsiteX384" fmla="*/ 700269 w 951642"/>
                <a:gd name="connsiteY384" fmla="*/ 567805 h 927411"/>
                <a:gd name="connsiteX385" fmla="*/ 610486 w 951642"/>
                <a:gd name="connsiteY385" fmla="*/ 567805 h 927411"/>
                <a:gd name="connsiteX386" fmla="*/ 628936 w 951642"/>
                <a:gd name="connsiteY386" fmla="*/ 586255 h 927411"/>
                <a:gd name="connsiteX387" fmla="*/ 610486 w 951642"/>
                <a:gd name="connsiteY387" fmla="*/ 604705 h 927411"/>
                <a:gd name="connsiteX388" fmla="*/ 592036 w 951642"/>
                <a:gd name="connsiteY388" fmla="*/ 586255 h 927411"/>
                <a:gd name="connsiteX389" fmla="*/ 610486 w 951642"/>
                <a:gd name="connsiteY389" fmla="*/ 567805 h 927411"/>
                <a:gd name="connsiteX390" fmla="*/ 520703 w 951642"/>
                <a:gd name="connsiteY390" fmla="*/ 567805 h 927411"/>
                <a:gd name="connsiteX391" fmla="*/ 539153 w 951642"/>
                <a:gd name="connsiteY391" fmla="*/ 586255 h 927411"/>
                <a:gd name="connsiteX392" fmla="*/ 520703 w 951642"/>
                <a:gd name="connsiteY392" fmla="*/ 604705 h 927411"/>
                <a:gd name="connsiteX393" fmla="*/ 502253 w 951642"/>
                <a:gd name="connsiteY393" fmla="*/ 586255 h 927411"/>
                <a:gd name="connsiteX394" fmla="*/ 520703 w 951642"/>
                <a:gd name="connsiteY394" fmla="*/ 567805 h 927411"/>
                <a:gd name="connsiteX395" fmla="*/ 430930 w 951642"/>
                <a:gd name="connsiteY395" fmla="*/ 567805 h 927411"/>
                <a:gd name="connsiteX396" fmla="*/ 449380 w 951642"/>
                <a:gd name="connsiteY396" fmla="*/ 586255 h 927411"/>
                <a:gd name="connsiteX397" fmla="*/ 430930 w 951642"/>
                <a:gd name="connsiteY397" fmla="*/ 604705 h 927411"/>
                <a:gd name="connsiteX398" fmla="*/ 412480 w 951642"/>
                <a:gd name="connsiteY398" fmla="*/ 586255 h 927411"/>
                <a:gd name="connsiteX399" fmla="*/ 430930 w 951642"/>
                <a:gd name="connsiteY399" fmla="*/ 567805 h 927411"/>
                <a:gd name="connsiteX400" fmla="*/ 341157 w 951642"/>
                <a:gd name="connsiteY400" fmla="*/ 567805 h 927411"/>
                <a:gd name="connsiteX401" fmla="*/ 359607 w 951642"/>
                <a:gd name="connsiteY401" fmla="*/ 586255 h 927411"/>
                <a:gd name="connsiteX402" fmla="*/ 341157 w 951642"/>
                <a:gd name="connsiteY402" fmla="*/ 604705 h 927411"/>
                <a:gd name="connsiteX403" fmla="*/ 322707 w 951642"/>
                <a:gd name="connsiteY403" fmla="*/ 586255 h 927411"/>
                <a:gd name="connsiteX404" fmla="*/ 341157 w 951642"/>
                <a:gd name="connsiteY404" fmla="*/ 567805 h 927411"/>
                <a:gd name="connsiteX405" fmla="*/ 251374 w 951642"/>
                <a:gd name="connsiteY405" fmla="*/ 567805 h 927411"/>
                <a:gd name="connsiteX406" fmla="*/ 269824 w 951642"/>
                <a:gd name="connsiteY406" fmla="*/ 586255 h 927411"/>
                <a:gd name="connsiteX407" fmla="*/ 251374 w 951642"/>
                <a:gd name="connsiteY407" fmla="*/ 604705 h 927411"/>
                <a:gd name="connsiteX408" fmla="*/ 232924 w 951642"/>
                <a:gd name="connsiteY408" fmla="*/ 586255 h 927411"/>
                <a:gd name="connsiteX409" fmla="*/ 251374 w 951642"/>
                <a:gd name="connsiteY409" fmla="*/ 567805 h 927411"/>
                <a:gd name="connsiteX410" fmla="*/ 161601 w 951642"/>
                <a:gd name="connsiteY410" fmla="*/ 567805 h 927411"/>
                <a:gd name="connsiteX411" fmla="*/ 180051 w 951642"/>
                <a:gd name="connsiteY411" fmla="*/ 586255 h 927411"/>
                <a:gd name="connsiteX412" fmla="*/ 161601 w 951642"/>
                <a:gd name="connsiteY412" fmla="*/ 604705 h 927411"/>
                <a:gd name="connsiteX413" fmla="*/ 143151 w 951642"/>
                <a:gd name="connsiteY413" fmla="*/ 586255 h 927411"/>
                <a:gd name="connsiteX414" fmla="*/ 161601 w 951642"/>
                <a:gd name="connsiteY414" fmla="*/ 567805 h 927411"/>
                <a:gd name="connsiteX415" fmla="*/ 71828 w 951642"/>
                <a:gd name="connsiteY415" fmla="*/ 567805 h 927411"/>
                <a:gd name="connsiteX416" fmla="*/ 90278 w 951642"/>
                <a:gd name="connsiteY416" fmla="*/ 586255 h 927411"/>
                <a:gd name="connsiteX417" fmla="*/ 71828 w 951642"/>
                <a:gd name="connsiteY417" fmla="*/ 604705 h 927411"/>
                <a:gd name="connsiteX418" fmla="*/ 53378 w 951642"/>
                <a:gd name="connsiteY418" fmla="*/ 586255 h 927411"/>
                <a:gd name="connsiteX419" fmla="*/ 71828 w 951642"/>
                <a:gd name="connsiteY419" fmla="*/ 567805 h 927411"/>
                <a:gd name="connsiteX420" fmla="*/ 475822 w 951642"/>
                <a:gd name="connsiteY420" fmla="*/ 524133 h 927411"/>
                <a:gd name="connsiteX421" fmla="*/ 493052 w 951642"/>
                <a:gd name="connsiteY421" fmla="*/ 541364 h 927411"/>
                <a:gd name="connsiteX422" fmla="*/ 475822 w 951642"/>
                <a:gd name="connsiteY422" fmla="*/ 558594 h 927411"/>
                <a:gd name="connsiteX423" fmla="*/ 458591 w 951642"/>
                <a:gd name="connsiteY423" fmla="*/ 541364 h 927411"/>
                <a:gd name="connsiteX424" fmla="*/ 475822 w 951642"/>
                <a:gd name="connsiteY424" fmla="*/ 524133 h 927411"/>
                <a:gd name="connsiteX425" fmla="*/ 26937 w 951642"/>
                <a:gd name="connsiteY425" fmla="*/ 524133 h 927411"/>
                <a:gd name="connsiteX426" fmla="*/ 44167 w 951642"/>
                <a:gd name="connsiteY426" fmla="*/ 541364 h 927411"/>
                <a:gd name="connsiteX427" fmla="*/ 26937 w 951642"/>
                <a:gd name="connsiteY427" fmla="*/ 558594 h 927411"/>
                <a:gd name="connsiteX428" fmla="*/ 9706 w 951642"/>
                <a:gd name="connsiteY428" fmla="*/ 541364 h 927411"/>
                <a:gd name="connsiteX429" fmla="*/ 26937 w 951642"/>
                <a:gd name="connsiteY429" fmla="*/ 524133 h 927411"/>
                <a:gd name="connsiteX430" fmla="*/ 924706 w 951642"/>
                <a:gd name="connsiteY430" fmla="*/ 524123 h 927411"/>
                <a:gd name="connsiteX431" fmla="*/ 941946 w 951642"/>
                <a:gd name="connsiteY431" fmla="*/ 541363 h 927411"/>
                <a:gd name="connsiteX432" fmla="*/ 924706 w 951642"/>
                <a:gd name="connsiteY432" fmla="*/ 558604 h 927411"/>
                <a:gd name="connsiteX433" fmla="*/ 907466 w 951642"/>
                <a:gd name="connsiteY433" fmla="*/ 541363 h 927411"/>
                <a:gd name="connsiteX434" fmla="*/ 924706 w 951642"/>
                <a:gd name="connsiteY434" fmla="*/ 524123 h 927411"/>
                <a:gd name="connsiteX435" fmla="*/ 834923 w 951642"/>
                <a:gd name="connsiteY435" fmla="*/ 524123 h 927411"/>
                <a:gd name="connsiteX436" fmla="*/ 852164 w 951642"/>
                <a:gd name="connsiteY436" fmla="*/ 541363 h 927411"/>
                <a:gd name="connsiteX437" fmla="*/ 834923 w 951642"/>
                <a:gd name="connsiteY437" fmla="*/ 558604 h 927411"/>
                <a:gd name="connsiteX438" fmla="*/ 817683 w 951642"/>
                <a:gd name="connsiteY438" fmla="*/ 541363 h 927411"/>
                <a:gd name="connsiteX439" fmla="*/ 834923 w 951642"/>
                <a:gd name="connsiteY439" fmla="*/ 524123 h 927411"/>
                <a:gd name="connsiteX440" fmla="*/ 745150 w 951642"/>
                <a:gd name="connsiteY440" fmla="*/ 524123 h 927411"/>
                <a:gd name="connsiteX441" fmla="*/ 762391 w 951642"/>
                <a:gd name="connsiteY441" fmla="*/ 541363 h 927411"/>
                <a:gd name="connsiteX442" fmla="*/ 745150 w 951642"/>
                <a:gd name="connsiteY442" fmla="*/ 558604 h 927411"/>
                <a:gd name="connsiteX443" fmla="*/ 727910 w 951642"/>
                <a:gd name="connsiteY443" fmla="*/ 541363 h 927411"/>
                <a:gd name="connsiteX444" fmla="*/ 745150 w 951642"/>
                <a:gd name="connsiteY444" fmla="*/ 524123 h 927411"/>
                <a:gd name="connsiteX445" fmla="*/ 655367 w 951642"/>
                <a:gd name="connsiteY445" fmla="*/ 524123 h 927411"/>
                <a:gd name="connsiteX446" fmla="*/ 672607 w 951642"/>
                <a:gd name="connsiteY446" fmla="*/ 541363 h 927411"/>
                <a:gd name="connsiteX447" fmla="*/ 655367 w 951642"/>
                <a:gd name="connsiteY447" fmla="*/ 558604 h 927411"/>
                <a:gd name="connsiteX448" fmla="*/ 638127 w 951642"/>
                <a:gd name="connsiteY448" fmla="*/ 541363 h 927411"/>
                <a:gd name="connsiteX449" fmla="*/ 655367 w 951642"/>
                <a:gd name="connsiteY449" fmla="*/ 524123 h 927411"/>
                <a:gd name="connsiteX450" fmla="*/ 565594 w 951642"/>
                <a:gd name="connsiteY450" fmla="*/ 524123 h 927411"/>
                <a:gd name="connsiteX451" fmla="*/ 582834 w 951642"/>
                <a:gd name="connsiteY451" fmla="*/ 541363 h 927411"/>
                <a:gd name="connsiteX452" fmla="*/ 565594 w 951642"/>
                <a:gd name="connsiteY452" fmla="*/ 558604 h 927411"/>
                <a:gd name="connsiteX453" fmla="*/ 548354 w 951642"/>
                <a:gd name="connsiteY453" fmla="*/ 541363 h 927411"/>
                <a:gd name="connsiteX454" fmla="*/ 565594 w 951642"/>
                <a:gd name="connsiteY454" fmla="*/ 524123 h 927411"/>
                <a:gd name="connsiteX455" fmla="*/ 386048 w 951642"/>
                <a:gd name="connsiteY455" fmla="*/ 524123 h 927411"/>
                <a:gd name="connsiteX456" fmla="*/ 403289 w 951642"/>
                <a:gd name="connsiteY456" fmla="*/ 541363 h 927411"/>
                <a:gd name="connsiteX457" fmla="*/ 386048 w 951642"/>
                <a:gd name="connsiteY457" fmla="*/ 558604 h 927411"/>
                <a:gd name="connsiteX458" fmla="*/ 368808 w 951642"/>
                <a:gd name="connsiteY458" fmla="*/ 541363 h 927411"/>
                <a:gd name="connsiteX459" fmla="*/ 386048 w 951642"/>
                <a:gd name="connsiteY459" fmla="*/ 524123 h 927411"/>
                <a:gd name="connsiteX460" fmla="*/ 296265 w 951642"/>
                <a:gd name="connsiteY460" fmla="*/ 524123 h 927411"/>
                <a:gd name="connsiteX461" fmla="*/ 313506 w 951642"/>
                <a:gd name="connsiteY461" fmla="*/ 541363 h 927411"/>
                <a:gd name="connsiteX462" fmla="*/ 296265 w 951642"/>
                <a:gd name="connsiteY462" fmla="*/ 558604 h 927411"/>
                <a:gd name="connsiteX463" fmla="*/ 279025 w 951642"/>
                <a:gd name="connsiteY463" fmla="*/ 541363 h 927411"/>
                <a:gd name="connsiteX464" fmla="*/ 296265 w 951642"/>
                <a:gd name="connsiteY464" fmla="*/ 524123 h 927411"/>
                <a:gd name="connsiteX465" fmla="*/ 206492 w 951642"/>
                <a:gd name="connsiteY465" fmla="*/ 524123 h 927411"/>
                <a:gd name="connsiteX466" fmla="*/ 223733 w 951642"/>
                <a:gd name="connsiteY466" fmla="*/ 541363 h 927411"/>
                <a:gd name="connsiteX467" fmla="*/ 206492 w 951642"/>
                <a:gd name="connsiteY467" fmla="*/ 558604 h 927411"/>
                <a:gd name="connsiteX468" fmla="*/ 189252 w 951642"/>
                <a:gd name="connsiteY468" fmla="*/ 541363 h 927411"/>
                <a:gd name="connsiteX469" fmla="*/ 206492 w 951642"/>
                <a:gd name="connsiteY469" fmla="*/ 524123 h 927411"/>
                <a:gd name="connsiteX470" fmla="*/ 116710 w 951642"/>
                <a:gd name="connsiteY470" fmla="*/ 524123 h 927411"/>
                <a:gd name="connsiteX471" fmla="*/ 133950 w 951642"/>
                <a:gd name="connsiteY471" fmla="*/ 541363 h 927411"/>
                <a:gd name="connsiteX472" fmla="*/ 116710 w 951642"/>
                <a:gd name="connsiteY472" fmla="*/ 558604 h 927411"/>
                <a:gd name="connsiteX473" fmla="*/ 99470 w 951642"/>
                <a:gd name="connsiteY473" fmla="*/ 541363 h 927411"/>
                <a:gd name="connsiteX474" fmla="*/ 116710 w 951642"/>
                <a:gd name="connsiteY474" fmla="*/ 524123 h 927411"/>
                <a:gd name="connsiteX475" fmla="*/ 879815 w 951642"/>
                <a:gd name="connsiteY475" fmla="*/ 480460 h 927411"/>
                <a:gd name="connsiteX476" fmla="*/ 895836 w 951642"/>
                <a:gd name="connsiteY476" fmla="*/ 496481 h 927411"/>
                <a:gd name="connsiteX477" fmla="*/ 879815 w 951642"/>
                <a:gd name="connsiteY477" fmla="*/ 512502 h 927411"/>
                <a:gd name="connsiteX478" fmla="*/ 863794 w 951642"/>
                <a:gd name="connsiteY478" fmla="*/ 496481 h 927411"/>
                <a:gd name="connsiteX479" fmla="*/ 879815 w 951642"/>
                <a:gd name="connsiteY479" fmla="*/ 480460 h 927411"/>
                <a:gd name="connsiteX480" fmla="*/ 790042 w 951642"/>
                <a:gd name="connsiteY480" fmla="*/ 480460 h 927411"/>
                <a:gd name="connsiteX481" fmla="*/ 806063 w 951642"/>
                <a:gd name="connsiteY481" fmla="*/ 496481 h 927411"/>
                <a:gd name="connsiteX482" fmla="*/ 790042 w 951642"/>
                <a:gd name="connsiteY482" fmla="*/ 512502 h 927411"/>
                <a:gd name="connsiteX483" fmla="*/ 774021 w 951642"/>
                <a:gd name="connsiteY483" fmla="*/ 496481 h 927411"/>
                <a:gd name="connsiteX484" fmla="*/ 790042 w 951642"/>
                <a:gd name="connsiteY484" fmla="*/ 480460 h 927411"/>
                <a:gd name="connsiteX485" fmla="*/ 700259 w 951642"/>
                <a:gd name="connsiteY485" fmla="*/ 480460 h 927411"/>
                <a:gd name="connsiteX486" fmla="*/ 716280 w 951642"/>
                <a:gd name="connsiteY486" fmla="*/ 496481 h 927411"/>
                <a:gd name="connsiteX487" fmla="*/ 700259 w 951642"/>
                <a:gd name="connsiteY487" fmla="*/ 512502 h 927411"/>
                <a:gd name="connsiteX488" fmla="*/ 684238 w 951642"/>
                <a:gd name="connsiteY488" fmla="*/ 496481 h 927411"/>
                <a:gd name="connsiteX489" fmla="*/ 700259 w 951642"/>
                <a:gd name="connsiteY489" fmla="*/ 480460 h 927411"/>
                <a:gd name="connsiteX490" fmla="*/ 610486 w 951642"/>
                <a:gd name="connsiteY490" fmla="*/ 480460 h 927411"/>
                <a:gd name="connsiteX491" fmla="*/ 626507 w 951642"/>
                <a:gd name="connsiteY491" fmla="*/ 496481 h 927411"/>
                <a:gd name="connsiteX492" fmla="*/ 610486 w 951642"/>
                <a:gd name="connsiteY492" fmla="*/ 512502 h 927411"/>
                <a:gd name="connsiteX493" fmla="*/ 594465 w 951642"/>
                <a:gd name="connsiteY493" fmla="*/ 496481 h 927411"/>
                <a:gd name="connsiteX494" fmla="*/ 610486 w 951642"/>
                <a:gd name="connsiteY494" fmla="*/ 480460 h 927411"/>
                <a:gd name="connsiteX495" fmla="*/ 520703 w 951642"/>
                <a:gd name="connsiteY495" fmla="*/ 480460 h 927411"/>
                <a:gd name="connsiteX496" fmla="*/ 536724 w 951642"/>
                <a:gd name="connsiteY496" fmla="*/ 496481 h 927411"/>
                <a:gd name="connsiteX497" fmla="*/ 520703 w 951642"/>
                <a:gd name="connsiteY497" fmla="*/ 512502 h 927411"/>
                <a:gd name="connsiteX498" fmla="*/ 504682 w 951642"/>
                <a:gd name="connsiteY498" fmla="*/ 496481 h 927411"/>
                <a:gd name="connsiteX499" fmla="*/ 520703 w 951642"/>
                <a:gd name="connsiteY499" fmla="*/ 480460 h 927411"/>
                <a:gd name="connsiteX500" fmla="*/ 430930 w 951642"/>
                <a:gd name="connsiteY500" fmla="*/ 480460 h 927411"/>
                <a:gd name="connsiteX501" fmla="*/ 446951 w 951642"/>
                <a:gd name="connsiteY501" fmla="*/ 496481 h 927411"/>
                <a:gd name="connsiteX502" fmla="*/ 430930 w 951642"/>
                <a:gd name="connsiteY502" fmla="*/ 512502 h 927411"/>
                <a:gd name="connsiteX503" fmla="*/ 414909 w 951642"/>
                <a:gd name="connsiteY503" fmla="*/ 496481 h 927411"/>
                <a:gd name="connsiteX504" fmla="*/ 430930 w 951642"/>
                <a:gd name="connsiteY504" fmla="*/ 480460 h 927411"/>
                <a:gd name="connsiteX505" fmla="*/ 161601 w 951642"/>
                <a:gd name="connsiteY505" fmla="*/ 480460 h 927411"/>
                <a:gd name="connsiteX506" fmla="*/ 177622 w 951642"/>
                <a:gd name="connsiteY506" fmla="*/ 496481 h 927411"/>
                <a:gd name="connsiteX507" fmla="*/ 161601 w 951642"/>
                <a:gd name="connsiteY507" fmla="*/ 512502 h 927411"/>
                <a:gd name="connsiteX508" fmla="*/ 145580 w 951642"/>
                <a:gd name="connsiteY508" fmla="*/ 496481 h 927411"/>
                <a:gd name="connsiteX509" fmla="*/ 161601 w 951642"/>
                <a:gd name="connsiteY509" fmla="*/ 480460 h 927411"/>
                <a:gd name="connsiteX510" fmla="*/ 71828 w 951642"/>
                <a:gd name="connsiteY510" fmla="*/ 480460 h 927411"/>
                <a:gd name="connsiteX511" fmla="*/ 87849 w 951642"/>
                <a:gd name="connsiteY511" fmla="*/ 496481 h 927411"/>
                <a:gd name="connsiteX512" fmla="*/ 71828 w 951642"/>
                <a:gd name="connsiteY512" fmla="*/ 512502 h 927411"/>
                <a:gd name="connsiteX513" fmla="*/ 55807 w 951642"/>
                <a:gd name="connsiteY513" fmla="*/ 496481 h 927411"/>
                <a:gd name="connsiteX514" fmla="*/ 71828 w 951642"/>
                <a:gd name="connsiteY514" fmla="*/ 480460 h 927411"/>
                <a:gd name="connsiteX515" fmla="*/ 341157 w 951642"/>
                <a:gd name="connsiteY515" fmla="*/ 480451 h 927411"/>
                <a:gd name="connsiteX516" fmla="*/ 357187 w 951642"/>
                <a:gd name="connsiteY516" fmla="*/ 496482 h 927411"/>
                <a:gd name="connsiteX517" fmla="*/ 341157 w 951642"/>
                <a:gd name="connsiteY517" fmla="*/ 512512 h 927411"/>
                <a:gd name="connsiteX518" fmla="*/ 325126 w 951642"/>
                <a:gd name="connsiteY518" fmla="*/ 496482 h 927411"/>
                <a:gd name="connsiteX519" fmla="*/ 341157 w 951642"/>
                <a:gd name="connsiteY519" fmla="*/ 480451 h 927411"/>
                <a:gd name="connsiteX520" fmla="*/ 251375 w 951642"/>
                <a:gd name="connsiteY520" fmla="*/ 480451 h 927411"/>
                <a:gd name="connsiteX521" fmla="*/ 267405 w 951642"/>
                <a:gd name="connsiteY521" fmla="*/ 496482 h 927411"/>
                <a:gd name="connsiteX522" fmla="*/ 251375 w 951642"/>
                <a:gd name="connsiteY522" fmla="*/ 512512 h 927411"/>
                <a:gd name="connsiteX523" fmla="*/ 235344 w 951642"/>
                <a:gd name="connsiteY523" fmla="*/ 496482 h 927411"/>
                <a:gd name="connsiteX524" fmla="*/ 251375 w 951642"/>
                <a:gd name="connsiteY524" fmla="*/ 480451 h 927411"/>
                <a:gd name="connsiteX525" fmla="*/ 924706 w 951642"/>
                <a:gd name="connsiteY525" fmla="*/ 436769 h 927411"/>
                <a:gd name="connsiteX526" fmla="*/ 939518 w 951642"/>
                <a:gd name="connsiteY526" fmla="*/ 451580 h 927411"/>
                <a:gd name="connsiteX527" fmla="*/ 924706 w 951642"/>
                <a:gd name="connsiteY527" fmla="*/ 466392 h 927411"/>
                <a:gd name="connsiteX528" fmla="*/ 909895 w 951642"/>
                <a:gd name="connsiteY528" fmla="*/ 451580 h 927411"/>
                <a:gd name="connsiteX529" fmla="*/ 924706 w 951642"/>
                <a:gd name="connsiteY529" fmla="*/ 436769 h 927411"/>
                <a:gd name="connsiteX530" fmla="*/ 834923 w 951642"/>
                <a:gd name="connsiteY530" fmla="*/ 436769 h 927411"/>
                <a:gd name="connsiteX531" fmla="*/ 849735 w 951642"/>
                <a:gd name="connsiteY531" fmla="*/ 451580 h 927411"/>
                <a:gd name="connsiteX532" fmla="*/ 834923 w 951642"/>
                <a:gd name="connsiteY532" fmla="*/ 466392 h 927411"/>
                <a:gd name="connsiteX533" fmla="*/ 820112 w 951642"/>
                <a:gd name="connsiteY533" fmla="*/ 451580 h 927411"/>
                <a:gd name="connsiteX534" fmla="*/ 834923 w 951642"/>
                <a:gd name="connsiteY534" fmla="*/ 436769 h 927411"/>
                <a:gd name="connsiteX535" fmla="*/ 745150 w 951642"/>
                <a:gd name="connsiteY535" fmla="*/ 436769 h 927411"/>
                <a:gd name="connsiteX536" fmla="*/ 759962 w 951642"/>
                <a:gd name="connsiteY536" fmla="*/ 451580 h 927411"/>
                <a:gd name="connsiteX537" fmla="*/ 745150 w 951642"/>
                <a:gd name="connsiteY537" fmla="*/ 466392 h 927411"/>
                <a:gd name="connsiteX538" fmla="*/ 730339 w 951642"/>
                <a:gd name="connsiteY538" fmla="*/ 451580 h 927411"/>
                <a:gd name="connsiteX539" fmla="*/ 745150 w 951642"/>
                <a:gd name="connsiteY539" fmla="*/ 436769 h 927411"/>
                <a:gd name="connsiteX540" fmla="*/ 655377 w 951642"/>
                <a:gd name="connsiteY540" fmla="*/ 436769 h 927411"/>
                <a:gd name="connsiteX541" fmla="*/ 670189 w 951642"/>
                <a:gd name="connsiteY541" fmla="*/ 451580 h 927411"/>
                <a:gd name="connsiteX542" fmla="*/ 655377 w 951642"/>
                <a:gd name="connsiteY542" fmla="*/ 466392 h 927411"/>
                <a:gd name="connsiteX543" fmla="*/ 640566 w 951642"/>
                <a:gd name="connsiteY543" fmla="*/ 451580 h 927411"/>
                <a:gd name="connsiteX544" fmla="*/ 655377 w 951642"/>
                <a:gd name="connsiteY544" fmla="*/ 436769 h 927411"/>
                <a:gd name="connsiteX545" fmla="*/ 565594 w 951642"/>
                <a:gd name="connsiteY545" fmla="*/ 436769 h 927411"/>
                <a:gd name="connsiteX546" fmla="*/ 580406 w 951642"/>
                <a:gd name="connsiteY546" fmla="*/ 451580 h 927411"/>
                <a:gd name="connsiteX547" fmla="*/ 565594 w 951642"/>
                <a:gd name="connsiteY547" fmla="*/ 466392 h 927411"/>
                <a:gd name="connsiteX548" fmla="*/ 550783 w 951642"/>
                <a:gd name="connsiteY548" fmla="*/ 451580 h 927411"/>
                <a:gd name="connsiteX549" fmla="*/ 565594 w 951642"/>
                <a:gd name="connsiteY549" fmla="*/ 436769 h 927411"/>
                <a:gd name="connsiteX550" fmla="*/ 475821 w 951642"/>
                <a:gd name="connsiteY550" fmla="*/ 436769 h 927411"/>
                <a:gd name="connsiteX551" fmla="*/ 490633 w 951642"/>
                <a:gd name="connsiteY551" fmla="*/ 451580 h 927411"/>
                <a:gd name="connsiteX552" fmla="*/ 475821 w 951642"/>
                <a:gd name="connsiteY552" fmla="*/ 466392 h 927411"/>
                <a:gd name="connsiteX553" fmla="*/ 461010 w 951642"/>
                <a:gd name="connsiteY553" fmla="*/ 451580 h 927411"/>
                <a:gd name="connsiteX554" fmla="*/ 475821 w 951642"/>
                <a:gd name="connsiteY554" fmla="*/ 436769 h 927411"/>
                <a:gd name="connsiteX555" fmla="*/ 386038 w 951642"/>
                <a:gd name="connsiteY555" fmla="*/ 436769 h 927411"/>
                <a:gd name="connsiteX556" fmla="*/ 400850 w 951642"/>
                <a:gd name="connsiteY556" fmla="*/ 451580 h 927411"/>
                <a:gd name="connsiteX557" fmla="*/ 386038 w 951642"/>
                <a:gd name="connsiteY557" fmla="*/ 466392 h 927411"/>
                <a:gd name="connsiteX558" fmla="*/ 371227 w 951642"/>
                <a:gd name="connsiteY558" fmla="*/ 451580 h 927411"/>
                <a:gd name="connsiteX559" fmla="*/ 386038 w 951642"/>
                <a:gd name="connsiteY559" fmla="*/ 436769 h 927411"/>
                <a:gd name="connsiteX560" fmla="*/ 296265 w 951642"/>
                <a:gd name="connsiteY560" fmla="*/ 436769 h 927411"/>
                <a:gd name="connsiteX561" fmla="*/ 311077 w 951642"/>
                <a:gd name="connsiteY561" fmla="*/ 451580 h 927411"/>
                <a:gd name="connsiteX562" fmla="*/ 296265 w 951642"/>
                <a:gd name="connsiteY562" fmla="*/ 466392 h 927411"/>
                <a:gd name="connsiteX563" fmla="*/ 281454 w 951642"/>
                <a:gd name="connsiteY563" fmla="*/ 451580 h 927411"/>
                <a:gd name="connsiteX564" fmla="*/ 296265 w 951642"/>
                <a:gd name="connsiteY564" fmla="*/ 436769 h 927411"/>
                <a:gd name="connsiteX565" fmla="*/ 206492 w 951642"/>
                <a:gd name="connsiteY565" fmla="*/ 436769 h 927411"/>
                <a:gd name="connsiteX566" fmla="*/ 221304 w 951642"/>
                <a:gd name="connsiteY566" fmla="*/ 451580 h 927411"/>
                <a:gd name="connsiteX567" fmla="*/ 206492 w 951642"/>
                <a:gd name="connsiteY567" fmla="*/ 466392 h 927411"/>
                <a:gd name="connsiteX568" fmla="*/ 191681 w 951642"/>
                <a:gd name="connsiteY568" fmla="*/ 451580 h 927411"/>
                <a:gd name="connsiteX569" fmla="*/ 206492 w 951642"/>
                <a:gd name="connsiteY569" fmla="*/ 436769 h 927411"/>
                <a:gd name="connsiteX570" fmla="*/ 116709 w 951642"/>
                <a:gd name="connsiteY570" fmla="*/ 436769 h 927411"/>
                <a:gd name="connsiteX571" fmla="*/ 131521 w 951642"/>
                <a:gd name="connsiteY571" fmla="*/ 451580 h 927411"/>
                <a:gd name="connsiteX572" fmla="*/ 116709 w 951642"/>
                <a:gd name="connsiteY572" fmla="*/ 466392 h 927411"/>
                <a:gd name="connsiteX573" fmla="*/ 101898 w 951642"/>
                <a:gd name="connsiteY573" fmla="*/ 451580 h 927411"/>
                <a:gd name="connsiteX574" fmla="*/ 116709 w 951642"/>
                <a:gd name="connsiteY574" fmla="*/ 436769 h 927411"/>
                <a:gd name="connsiteX575" fmla="*/ 26936 w 951642"/>
                <a:gd name="connsiteY575" fmla="*/ 436769 h 927411"/>
                <a:gd name="connsiteX576" fmla="*/ 41748 w 951642"/>
                <a:gd name="connsiteY576" fmla="*/ 451580 h 927411"/>
                <a:gd name="connsiteX577" fmla="*/ 26936 w 951642"/>
                <a:gd name="connsiteY577" fmla="*/ 466392 h 927411"/>
                <a:gd name="connsiteX578" fmla="*/ 12125 w 951642"/>
                <a:gd name="connsiteY578" fmla="*/ 451580 h 927411"/>
                <a:gd name="connsiteX579" fmla="*/ 26936 w 951642"/>
                <a:gd name="connsiteY579" fmla="*/ 436769 h 927411"/>
                <a:gd name="connsiteX580" fmla="*/ 251374 w 951642"/>
                <a:gd name="connsiteY580" fmla="*/ 393107 h 927411"/>
                <a:gd name="connsiteX581" fmla="*/ 264966 w 951642"/>
                <a:gd name="connsiteY581" fmla="*/ 406699 h 927411"/>
                <a:gd name="connsiteX582" fmla="*/ 251374 w 951642"/>
                <a:gd name="connsiteY582" fmla="*/ 420291 h 927411"/>
                <a:gd name="connsiteX583" fmla="*/ 237782 w 951642"/>
                <a:gd name="connsiteY583" fmla="*/ 406699 h 927411"/>
                <a:gd name="connsiteX584" fmla="*/ 251374 w 951642"/>
                <a:gd name="connsiteY584" fmla="*/ 393107 h 927411"/>
                <a:gd name="connsiteX585" fmla="*/ 879815 w 951642"/>
                <a:gd name="connsiteY585" fmla="*/ 393097 h 927411"/>
                <a:gd name="connsiteX586" fmla="*/ 893416 w 951642"/>
                <a:gd name="connsiteY586" fmla="*/ 406699 h 927411"/>
                <a:gd name="connsiteX587" fmla="*/ 879815 w 951642"/>
                <a:gd name="connsiteY587" fmla="*/ 420300 h 927411"/>
                <a:gd name="connsiteX588" fmla="*/ 866213 w 951642"/>
                <a:gd name="connsiteY588" fmla="*/ 406699 h 927411"/>
                <a:gd name="connsiteX589" fmla="*/ 879815 w 951642"/>
                <a:gd name="connsiteY589" fmla="*/ 393097 h 927411"/>
                <a:gd name="connsiteX590" fmla="*/ 790042 w 951642"/>
                <a:gd name="connsiteY590" fmla="*/ 393097 h 927411"/>
                <a:gd name="connsiteX591" fmla="*/ 803643 w 951642"/>
                <a:gd name="connsiteY591" fmla="*/ 406699 h 927411"/>
                <a:gd name="connsiteX592" fmla="*/ 790042 w 951642"/>
                <a:gd name="connsiteY592" fmla="*/ 420300 h 927411"/>
                <a:gd name="connsiteX593" fmla="*/ 776440 w 951642"/>
                <a:gd name="connsiteY593" fmla="*/ 406699 h 927411"/>
                <a:gd name="connsiteX594" fmla="*/ 790042 w 951642"/>
                <a:gd name="connsiteY594" fmla="*/ 393097 h 927411"/>
                <a:gd name="connsiteX595" fmla="*/ 700259 w 951642"/>
                <a:gd name="connsiteY595" fmla="*/ 393097 h 927411"/>
                <a:gd name="connsiteX596" fmla="*/ 713860 w 951642"/>
                <a:gd name="connsiteY596" fmla="*/ 406699 h 927411"/>
                <a:gd name="connsiteX597" fmla="*/ 700259 w 951642"/>
                <a:gd name="connsiteY597" fmla="*/ 420300 h 927411"/>
                <a:gd name="connsiteX598" fmla="*/ 686657 w 951642"/>
                <a:gd name="connsiteY598" fmla="*/ 406699 h 927411"/>
                <a:gd name="connsiteX599" fmla="*/ 700259 w 951642"/>
                <a:gd name="connsiteY599" fmla="*/ 393097 h 927411"/>
                <a:gd name="connsiteX600" fmla="*/ 610486 w 951642"/>
                <a:gd name="connsiteY600" fmla="*/ 393097 h 927411"/>
                <a:gd name="connsiteX601" fmla="*/ 624087 w 951642"/>
                <a:gd name="connsiteY601" fmla="*/ 406699 h 927411"/>
                <a:gd name="connsiteX602" fmla="*/ 610486 w 951642"/>
                <a:gd name="connsiteY602" fmla="*/ 420300 h 927411"/>
                <a:gd name="connsiteX603" fmla="*/ 596884 w 951642"/>
                <a:gd name="connsiteY603" fmla="*/ 406699 h 927411"/>
                <a:gd name="connsiteX604" fmla="*/ 610486 w 951642"/>
                <a:gd name="connsiteY604" fmla="*/ 393097 h 927411"/>
                <a:gd name="connsiteX605" fmla="*/ 520703 w 951642"/>
                <a:gd name="connsiteY605" fmla="*/ 393097 h 927411"/>
                <a:gd name="connsiteX606" fmla="*/ 534304 w 951642"/>
                <a:gd name="connsiteY606" fmla="*/ 406699 h 927411"/>
                <a:gd name="connsiteX607" fmla="*/ 520703 w 951642"/>
                <a:gd name="connsiteY607" fmla="*/ 420300 h 927411"/>
                <a:gd name="connsiteX608" fmla="*/ 507101 w 951642"/>
                <a:gd name="connsiteY608" fmla="*/ 406699 h 927411"/>
                <a:gd name="connsiteX609" fmla="*/ 520703 w 951642"/>
                <a:gd name="connsiteY609" fmla="*/ 393097 h 927411"/>
                <a:gd name="connsiteX610" fmla="*/ 430930 w 951642"/>
                <a:gd name="connsiteY610" fmla="*/ 393097 h 927411"/>
                <a:gd name="connsiteX611" fmla="*/ 444531 w 951642"/>
                <a:gd name="connsiteY611" fmla="*/ 406699 h 927411"/>
                <a:gd name="connsiteX612" fmla="*/ 430930 w 951642"/>
                <a:gd name="connsiteY612" fmla="*/ 420300 h 927411"/>
                <a:gd name="connsiteX613" fmla="*/ 417328 w 951642"/>
                <a:gd name="connsiteY613" fmla="*/ 406699 h 927411"/>
                <a:gd name="connsiteX614" fmla="*/ 430930 w 951642"/>
                <a:gd name="connsiteY614" fmla="*/ 393097 h 927411"/>
                <a:gd name="connsiteX615" fmla="*/ 341157 w 951642"/>
                <a:gd name="connsiteY615" fmla="*/ 393097 h 927411"/>
                <a:gd name="connsiteX616" fmla="*/ 354758 w 951642"/>
                <a:gd name="connsiteY616" fmla="*/ 406699 h 927411"/>
                <a:gd name="connsiteX617" fmla="*/ 341157 w 951642"/>
                <a:gd name="connsiteY617" fmla="*/ 420300 h 927411"/>
                <a:gd name="connsiteX618" fmla="*/ 327555 w 951642"/>
                <a:gd name="connsiteY618" fmla="*/ 406699 h 927411"/>
                <a:gd name="connsiteX619" fmla="*/ 341157 w 951642"/>
                <a:gd name="connsiteY619" fmla="*/ 393097 h 927411"/>
                <a:gd name="connsiteX620" fmla="*/ 161601 w 951642"/>
                <a:gd name="connsiteY620" fmla="*/ 393097 h 927411"/>
                <a:gd name="connsiteX621" fmla="*/ 175202 w 951642"/>
                <a:gd name="connsiteY621" fmla="*/ 406699 h 927411"/>
                <a:gd name="connsiteX622" fmla="*/ 161601 w 951642"/>
                <a:gd name="connsiteY622" fmla="*/ 420300 h 927411"/>
                <a:gd name="connsiteX623" fmla="*/ 147999 w 951642"/>
                <a:gd name="connsiteY623" fmla="*/ 406699 h 927411"/>
                <a:gd name="connsiteX624" fmla="*/ 161601 w 951642"/>
                <a:gd name="connsiteY624" fmla="*/ 393097 h 927411"/>
                <a:gd name="connsiteX625" fmla="*/ 71828 w 951642"/>
                <a:gd name="connsiteY625" fmla="*/ 393097 h 927411"/>
                <a:gd name="connsiteX626" fmla="*/ 85429 w 951642"/>
                <a:gd name="connsiteY626" fmla="*/ 406699 h 927411"/>
                <a:gd name="connsiteX627" fmla="*/ 71828 w 951642"/>
                <a:gd name="connsiteY627" fmla="*/ 420300 h 927411"/>
                <a:gd name="connsiteX628" fmla="*/ 58226 w 951642"/>
                <a:gd name="connsiteY628" fmla="*/ 406699 h 927411"/>
                <a:gd name="connsiteX629" fmla="*/ 71828 w 951642"/>
                <a:gd name="connsiteY629" fmla="*/ 393097 h 927411"/>
                <a:gd name="connsiteX630" fmla="*/ 296266 w 951642"/>
                <a:gd name="connsiteY630" fmla="*/ 349425 h 927411"/>
                <a:gd name="connsiteX631" fmla="*/ 308648 w 951642"/>
                <a:gd name="connsiteY631" fmla="*/ 361807 h 927411"/>
                <a:gd name="connsiteX632" fmla="*/ 296266 w 951642"/>
                <a:gd name="connsiteY632" fmla="*/ 374190 h 927411"/>
                <a:gd name="connsiteX633" fmla="*/ 283883 w 951642"/>
                <a:gd name="connsiteY633" fmla="*/ 361807 h 927411"/>
                <a:gd name="connsiteX634" fmla="*/ 296266 w 951642"/>
                <a:gd name="connsiteY634" fmla="*/ 349425 h 927411"/>
                <a:gd name="connsiteX635" fmla="*/ 924697 w 951642"/>
                <a:gd name="connsiteY635" fmla="*/ 349415 h 927411"/>
                <a:gd name="connsiteX636" fmla="*/ 937089 w 951642"/>
                <a:gd name="connsiteY636" fmla="*/ 361807 h 927411"/>
                <a:gd name="connsiteX637" fmla="*/ 924697 w 951642"/>
                <a:gd name="connsiteY637" fmla="*/ 374199 h 927411"/>
                <a:gd name="connsiteX638" fmla="*/ 912305 w 951642"/>
                <a:gd name="connsiteY638" fmla="*/ 361807 h 927411"/>
                <a:gd name="connsiteX639" fmla="*/ 924697 w 951642"/>
                <a:gd name="connsiteY639" fmla="*/ 349415 h 927411"/>
                <a:gd name="connsiteX640" fmla="*/ 834923 w 951642"/>
                <a:gd name="connsiteY640" fmla="*/ 349415 h 927411"/>
                <a:gd name="connsiteX641" fmla="*/ 847315 w 951642"/>
                <a:gd name="connsiteY641" fmla="*/ 361807 h 927411"/>
                <a:gd name="connsiteX642" fmla="*/ 834923 w 951642"/>
                <a:gd name="connsiteY642" fmla="*/ 374199 h 927411"/>
                <a:gd name="connsiteX643" fmla="*/ 822531 w 951642"/>
                <a:gd name="connsiteY643" fmla="*/ 361807 h 927411"/>
                <a:gd name="connsiteX644" fmla="*/ 834923 w 951642"/>
                <a:gd name="connsiteY644" fmla="*/ 349415 h 927411"/>
                <a:gd name="connsiteX645" fmla="*/ 745150 w 951642"/>
                <a:gd name="connsiteY645" fmla="*/ 349415 h 927411"/>
                <a:gd name="connsiteX646" fmla="*/ 757542 w 951642"/>
                <a:gd name="connsiteY646" fmla="*/ 361807 h 927411"/>
                <a:gd name="connsiteX647" fmla="*/ 745150 w 951642"/>
                <a:gd name="connsiteY647" fmla="*/ 374199 h 927411"/>
                <a:gd name="connsiteX648" fmla="*/ 732758 w 951642"/>
                <a:gd name="connsiteY648" fmla="*/ 361807 h 927411"/>
                <a:gd name="connsiteX649" fmla="*/ 745150 w 951642"/>
                <a:gd name="connsiteY649" fmla="*/ 349415 h 927411"/>
                <a:gd name="connsiteX650" fmla="*/ 655368 w 951642"/>
                <a:gd name="connsiteY650" fmla="*/ 349415 h 927411"/>
                <a:gd name="connsiteX651" fmla="*/ 667760 w 951642"/>
                <a:gd name="connsiteY651" fmla="*/ 361807 h 927411"/>
                <a:gd name="connsiteX652" fmla="*/ 655368 w 951642"/>
                <a:gd name="connsiteY652" fmla="*/ 374199 h 927411"/>
                <a:gd name="connsiteX653" fmla="*/ 642976 w 951642"/>
                <a:gd name="connsiteY653" fmla="*/ 361807 h 927411"/>
                <a:gd name="connsiteX654" fmla="*/ 655368 w 951642"/>
                <a:gd name="connsiteY654" fmla="*/ 349415 h 927411"/>
                <a:gd name="connsiteX655" fmla="*/ 565594 w 951642"/>
                <a:gd name="connsiteY655" fmla="*/ 349415 h 927411"/>
                <a:gd name="connsiteX656" fmla="*/ 577986 w 951642"/>
                <a:gd name="connsiteY656" fmla="*/ 361807 h 927411"/>
                <a:gd name="connsiteX657" fmla="*/ 565594 w 951642"/>
                <a:gd name="connsiteY657" fmla="*/ 374199 h 927411"/>
                <a:gd name="connsiteX658" fmla="*/ 553202 w 951642"/>
                <a:gd name="connsiteY658" fmla="*/ 361807 h 927411"/>
                <a:gd name="connsiteX659" fmla="*/ 565594 w 951642"/>
                <a:gd name="connsiteY659" fmla="*/ 349415 h 927411"/>
                <a:gd name="connsiteX660" fmla="*/ 475821 w 951642"/>
                <a:gd name="connsiteY660" fmla="*/ 349415 h 927411"/>
                <a:gd name="connsiteX661" fmla="*/ 488213 w 951642"/>
                <a:gd name="connsiteY661" fmla="*/ 361807 h 927411"/>
                <a:gd name="connsiteX662" fmla="*/ 475821 w 951642"/>
                <a:gd name="connsiteY662" fmla="*/ 374199 h 927411"/>
                <a:gd name="connsiteX663" fmla="*/ 463429 w 951642"/>
                <a:gd name="connsiteY663" fmla="*/ 361807 h 927411"/>
                <a:gd name="connsiteX664" fmla="*/ 475821 w 951642"/>
                <a:gd name="connsiteY664" fmla="*/ 349415 h 927411"/>
                <a:gd name="connsiteX665" fmla="*/ 386039 w 951642"/>
                <a:gd name="connsiteY665" fmla="*/ 349415 h 927411"/>
                <a:gd name="connsiteX666" fmla="*/ 398431 w 951642"/>
                <a:gd name="connsiteY666" fmla="*/ 361807 h 927411"/>
                <a:gd name="connsiteX667" fmla="*/ 386039 w 951642"/>
                <a:gd name="connsiteY667" fmla="*/ 374199 h 927411"/>
                <a:gd name="connsiteX668" fmla="*/ 373647 w 951642"/>
                <a:gd name="connsiteY668" fmla="*/ 361807 h 927411"/>
                <a:gd name="connsiteX669" fmla="*/ 386039 w 951642"/>
                <a:gd name="connsiteY669" fmla="*/ 349415 h 927411"/>
                <a:gd name="connsiteX670" fmla="*/ 206492 w 951642"/>
                <a:gd name="connsiteY670" fmla="*/ 349415 h 927411"/>
                <a:gd name="connsiteX671" fmla="*/ 218884 w 951642"/>
                <a:gd name="connsiteY671" fmla="*/ 361807 h 927411"/>
                <a:gd name="connsiteX672" fmla="*/ 206492 w 951642"/>
                <a:gd name="connsiteY672" fmla="*/ 374199 h 927411"/>
                <a:gd name="connsiteX673" fmla="*/ 194100 w 951642"/>
                <a:gd name="connsiteY673" fmla="*/ 361807 h 927411"/>
                <a:gd name="connsiteX674" fmla="*/ 206492 w 951642"/>
                <a:gd name="connsiteY674" fmla="*/ 349415 h 927411"/>
                <a:gd name="connsiteX675" fmla="*/ 116710 w 951642"/>
                <a:gd name="connsiteY675" fmla="*/ 349415 h 927411"/>
                <a:gd name="connsiteX676" fmla="*/ 129102 w 951642"/>
                <a:gd name="connsiteY676" fmla="*/ 361807 h 927411"/>
                <a:gd name="connsiteX677" fmla="*/ 116710 w 951642"/>
                <a:gd name="connsiteY677" fmla="*/ 374199 h 927411"/>
                <a:gd name="connsiteX678" fmla="*/ 104318 w 951642"/>
                <a:gd name="connsiteY678" fmla="*/ 361807 h 927411"/>
                <a:gd name="connsiteX679" fmla="*/ 116710 w 951642"/>
                <a:gd name="connsiteY679" fmla="*/ 349415 h 927411"/>
                <a:gd name="connsiteX680" fmla="*/ 26937 w 951642"/>
                <a:gd name="connsiteY680" fmla="*/ 349415 h 927411"/>
                <a:gd name="connsiteX681" fmla="*/ 39329 w 951642"/>
                <a:gd name="connsiteY681" fmla="*/ 361807 h 927411"/>
                <a:gd name="connsiteX682" fmla="*/ 26937 w 951642"/>
                <a:gd name="connsiteY682" fmla="*/ 374199 h 927411"/>
                <a:gd name="connsiteX683" fmla="*/ 14545 w 951642"/>
                <a:gd name="connsiteY683" fmla="*/ 361807 h 927411"/>
                <a:gd name="connsiteX684" fmla="*/ 26937 w 951642"/>
                <a:gd name="connsiteY684" fmla="*/ 349415 h 927411"/>
                <a:gd name="connsiteX685" fmla="*/ 520703 w 951642"/>
                <a:gd name="connsiteY685" fmla="*/ 305743 h 927411"/>
                <a:gd name="connsiteX686" fmla="*/ 531876 w 951642"/>
                <a:gd name="connsiteY686" fmla="*/ 316916 h 927411"/>
                <a:gd name="connsiteX687" fmla="*/ 520703 w 951642"/>
                <a:gd name="connsiteY687" fmla="*/ 328089 h 927411"/>
                <a:gd name="connsiteX688" fmla="*/ 509530 w 951642"/>
                <a:gd name="connsiteY688" fmla="*/ 316916 h 927411"/>
                <a:gd name="connsiteX689" fmla="*/ 520703 w 951642"/>
                <a:gd name="connsiteY689" fmla="*/ 305743 h 927411"/>
                <a:gd name="connsiteX690" fmla="*/ 430930 w 951642"/>
                <a:gd name="connsiteY690" fmla="*/ 305743 h 927411"/>
                <a:gd name="connsiteX691" fmla="*/ 442103 w 951642"/>
                <a:gd name="connsiteY691" fmla="*/ 316916 h 927411"/>
                <a:gd name="connsiteX692" fmla="*/ 430930 w 951642"/>
                <a:gd name="connsiteY692" fmla="*/ 328089 h 927411"/>
                <a:gd name="connsiteX693" fmla="*/ 419757 w 951642"/>
                <a:gd name="connsiteY693" fmla="*/ 316916 h 927411"/>
                <a:gd name="connsiteX694" fmla="*/ 430930 w 951642"/>
                <a:gd name="connsiteY694" fmla="*/ 305743 h 927411"/>
                <a:gd name="connsiteX695" fmla="*/ 71828 w 951642"/>
                <a:gd name="connsiteY695" fmla="*/ 305743 h 927411"/>
                <a:gd name="connsiteX696" fmla="*/ 83001 w 951642"/>
                <a:gd name="connsiteY696" fmla="*/ 316916 h 927411"/>
                <a:gd name="connsiteX697" fmla="*/ 71828 w 951642"/>
                <a:gd name="connsiteY697" fmla="*/ 328089 h 927411"/>
                <a:gd name="connsiteX698" fmla="*/ 60655 w 951642"/>
                <a:gd name="connsiteY698" fmla="*/ 316916 h 927411"/>
                <a:gd name="connsiteX699" fmla="*/ 71828 w 951642"/>
                <a:gd name="connsiteY699" fmla="*/ 305743 h 927411"/>
                <a:gd name="connsiteX700" fmla="*/ 879814 w 951642"/>
                <a:gd name="connsiteY700" fmla="*/ 305734 h 927411"/>
                <a:gd name="connsiteX701" fmla="*/ 890997 w 951642"/>
                <a:gd name="connsiteY701" fmla="*/ 316916 h 927411"/>
                <a:gd name="connsiteX702" fmla="*/ 879814 w 951642"/>
                <a:gd name="connsiteY702" fmla="*/ 328099 h 927411"/>
                <a:gd name="connsiteX703" fmla="*/ 868632 w 951642"/>
                <a:gd name="connsiteY703" fmla="*/ 316916 h 927411"/>
                <a:gd name="connsiteX704" fmla="*/ 879814 w 951642"/>
                <a:gd name="connsiteY704" fmla="*/ 305734 h 927411"/>
                <a:gd name="connsiteX705" fmla="*/ 790041 w 951642"/>
                <a:gd name="connsiteY705" fmla="*/ 305734 h 927411"/>
                <a:gd name="connsiteX706" fmla="*/ 801224 w 951642"/>
                <a:gd name="connsiteY706" fmla="*/ 316916 h 927411"/>
                <a:gd name="connsiteX707" fmla="*/ 790041 w 951642"/>
                <a:gd name="connsiteY707" fmla="*/ 328099 h 927411"/>
                <a:gd name="connsiteX708" fmla="*/ 778859 w 951642"/>
                <a:gd name="connsiteY708" fmla="*/ 316916 h 927411"/>
                <a:gd name="connsiteX709" fmla="*/ 790041 w 951642"/>
                <a:gd name="connsiteY709" fmla="*/ 305734 h 927411"/>
                <a:gd name="connsiteX710" fmla="*/ 700259 w 951642"/>
                <a:gd name="connsiteY710" fmla="*/ 305734 h 927411"/>
                <a:gd name="connsiteX711" fmla="*/ 711442 w 951642"/>
                <a:gd name="connsiteY711" fmla="*/ 316916 h 927411"/>
                <a:gd name="connsiteX712" fmla="*/ 700259 w 951642"/>
                <a:gd name="connsiteY712" fmla="*/ 328099 h 927411"/>
                <a:gd name="connsiteX713" fmla="*/ 689077 w 951642"/>
                <a:gd name="connsiteY713" fmla="*/ 316916 h 927411"/>
                <a:gd name="connsiteX714" fmla="*/ 700259 w 951642"/>
                <a:gd name="connsiteY714" fmla="*/ 305734 h 927411"/>
                <a:gd name="connsiteX715" fmla="*/ 610485 w 951642"/>
                <a:gd name="connsiteY715" fmla="*/ 305734 h 927411"/>
                <a:gd name="connsiteX716" fmla="*/ 621668 w 951642"/>
                <a:gd name="connsiteY716" fmla="*/ 316916 h 927411"/>
                <a:gd name="connsiteX717" fmla="*/ 610485 w 951642"/>
                <a:gd name="connsiteY717" fmla="*/ 328099 h 927411"/>
                <a:gd name="connsiteX718" fmla="*/ 599303 w 951642"/>
                <a:gd name="connsiteY718" fmla="*/ 316916 h 927411"/>
                <a:gd name="connsiteX719" fmla="*/ 610485 w 951642"/>
                <a:gd name="connsiteY719" fmla="*/ 305734 h 927411"/>
                <a:gd name="connsiteX720" fmla="*/ 341157 w 951642"/>
                <a:gd name="connsiteY720" fmla="*/ 305734 h 927411"/>
                <a:gd name="connsiteX721" fmla="*/ 352340 w 951642"/>
                <a:gd name="connsiteY721" fmla="*/ 316916 h 927411"/>
                <a:gd name="connsiteX722" fmla="*/ 341157 w 951642"/>
                <a:gd name="connsiteY722" fmla="*/ 328099 h 927411"/>
                <a:gd name="connsiteX723" fmla="*/ 329975 w 951642"/>
                <a:gd name="connsiteY723" fmla="*/ 316916 h 927411"/>
                <a:gd name="connsiteX724" fmla="*/ 341157 w 951642"/>
                <a:gd name="connsiteY724" fmla="*/ 305734 h 927411"/>
                <a:gd name="connsiteX725" fmla="*/ 251374 w 951642"/>
                <a:gd name="connsiteY725" fmla="*/ 305734 h 927411"/>
                <a:gd name="connsiteX726" fmla="*/ 262557 w 951642"/>
                <a:gd name="connsiteY726" fmla="*/ 316916 h 927411"/>
                <a:gd name="connsiteX727" fmla="*/ 251374 w 951642"/>
                <a:gd name="connsiteY727" fmla="*/ 328099 h 927411"/>
                <a:gd name="connsiteX728" fmla="*/ 240192 w 951642"/>
                <a:gd name="connsiteY728" fmla="*/ 316916 h 927411"/>
                <a:gd name="connsiteX729" fmla="*/ 251374 w 951642"/>
                <a:gd name="connsiteY729" fmla="*/ 305734 h 927411"/>
                <a:gd name="connsiteX730" fmla="*/ 161601 w 951642"/>
                <a:gd name="connsiteY730" fmla="*/ 305734 h 927411"/>
                <a:gd name="connsiteX731" fmla="*/ 172784 w 951642"/>
                <a:gd name="connsiteY731" fmla="*/ 316916 h 927411"/>
                <a:gd name="connsiteX732" fmla="*/ 161601 w 951642"/>
                <a:gd name="connsiteY732" fmla="*/ 328099 h 927411"/>
                <a:gd name="connsiteX733" fmla="*/ 150419 w 951642"/>
                <a:gd name="connsiteY733" fmla="*/ 316916 h 927411"/>
                <a:gd name="connsiteX734" fmla="*/ 161601 w 951642"/>
                <a:gd name="connsiteY734" fmla="*/ 305734 h 927411"/>
                <a:gd name="connsiteX735" fmla="*/ 924696 w 951642"/>
                <a:gd name="connsiteY735" fmla="*/ 262071 h 927411"/>
                <a:gd name="connsiteX736" fmla="*/ 934659 w 951642"/>
                <a:gd name="connsiteY736" fmla="*/ 272034 h 927411"/>
                <a:gd name="connsiteX737" fmla="*/ 924696 w 951642"/>
                <a:gd name="connsiteY737" fmla="*/ 281997 h 927411"/>
                <a:gd name="connsiteX738" fmla="*/ 914733 w 951642"/>
                <a:gd name="connsiteY738" fmla="*/ 272034 h 927411"/>
                <a:gd name="connsiteX739" fmla="*/ 924696 w 951642"/>
                <a:gd name="connsiteY739" fmla="*/ 262071 h 927411"/>
                <a:gd name="connsiteX740" fmla="*/ 834923 w 951642"/>
                <a:gd name="connsiteY740" fmla="*/ 262071 h 927411"/>
                <a:gd name="connsiteX741" fmla="*/ 844886 w 951642"/>
                <a:gd name="connsiteY741" fmla="*/ 272034 h 927411"/>
                <a:gd name="connsiteX742" fmla="*/ 834923 w 951642"/>
                <a:gd name="connsiteY742" fmla="*/ 281997 h 927411"/>
                <a:gd name="connsiteX743" fmla="*/ 824960 w 951642"/>
                <a:gd name="connsiteY743" fmla="*/ 272034 h 927411"/>
                <a:gd name="connsiteX744" fmla="*/ 834923 w 951642"/>
                <a:gd name="connsiteY744" fmla="*/ 262071 h 927411"/>
                <a:gd name="connsiteX745" fmla="*/ 745150 w 951642"/>
                <a:gd name="connsiteY745" fmla="*/ 262071 h 927411"/>
                <a:gd name="connsiteX746" fmla="*/ 755113 w 951642"/>
                <a:gd name="connsiteY746" fmla="*/ 272034 h 927411"/>
                <a:gd name="connsiteX747" fmla="*/ 745150 w 951642"/>
                <a:gd name="connsiteY747" fmla="*/ 281997 h 927411"/>
                <a:gd name="connsiteX748" fmla="*/ 735187 w 951642"/>
                <a:gd name="connsiteY748" fmla="*/ 272034 h 927411"/>
                <a:gd name="connsiteX749" fmla="*/ 745150 w 951642"/>
                <a:gd name="connsiteY749" fmla="*/ 262071 h 927411"/>
                <a:gd name="connsiteX750" fmla="*/ 655367 w 951642"/>
                <a:gd name="connsiteY750" fmla="*/ 262071 h 927411"/>
                <a:gd name="connsiteX751" fmla="*/ 665330 w 951642"/>
                <a:gd name="connsiteY751" fmla="*/ 272034 h 927411"/>
                <a:gd name="connsiteX752" fmla="*/ 655367 w 951642"/>
                <a:gd name="connsiteY752" fmla="*/ 281997 h 927411"/>
                <a:gd name="connsiteX753" fmla="*/ 645404 w 951642"/>
                <a:gd name="connsiteY753" fmla="*/ 272034 h 927411"/>
                <a:gd name="connsiteX754" fmla="*/ 655367 w 951642"/>
                <a:gd name="connsiteY754" fmla="*/ 262071 h 927411"/>
                <a:gd name="connsiteX755" fmla="*/ 565594 w 951642"/>
                <a:gd name="connsiteY755" fmla="*/ 262071 h 927411"/>
                <a:gd name="connsiteX756" fmla="*/ 575557 w 951642"/>
                <a:gd name="connsiteY756" fmla="*/ 272034 h 927411"/>
                <a:gd name="connsiteX757" fmla="*/ 565594 w 951642"/>
                <a:gd name="connsiteY757" fmla="*/ 281997 h 927411"/>
                <a:gd name="connsiteX758" fmla="*/ 555631 w 951642"/>
                <a:gd name="connsiteY758" fmla="*/ 272034 h 927411"/>
                <a:gd name="connsiteX759" fmla="*/ 565594 w 951642"/>
                <a:gd name="connsiteY759" fmla="*/ 262071 h 927411"/>
                <a:gd name="connsiteX760" fmla="*/ 475821 w 951642"/>
                <a:gd name="connsiteY760" fmla="*/ 262071 h 927411"/>
                <a:gd name="connsiteX761" fmla="*/ 485784 w 951642"/>
                <a:gd name="connsiteY761" fmla="*/ 272034 h 927411"/>
                <a:gd name="connsiteX762" fmla="*/ 475821 w 951642"/>
                <a:gd name="connsiteY762" fmla="*/ 281997 h 927411"/>
                <a:gd name="connsiteX763" fmla="*/ 465858 w 951642"/>
                <a:gd name="connsiteY763" fmla="*/ 272034 h 927411"/>
                <a:gd name="connsiteX764" fmla="*/ 475821 w 951642"/>
                <a:gd name="connsiteY764" fmla="*/ 262071 h 927411"/>
                <a:gd name="connsiteX765" fmla="*/ 386048 w 951642"/>
                <a:gd name="connsiteY765" fmla="*/ 262071 h 927411"/>
                <a:gd name="connsiteX766" fmla="*/ 396011 w 951642"/>
                <a:gd name="connsiteY766" fmla="*/ 272034 h 927411"/>
                <a:gd name="connsiteX767" fmla="*/ 386048 w 951642"/>
                <a:gd name="connsiteY767" fmla="*/ 281997 h 927411"/>
                <a:gd name="connsiteX768" fmla="*/ 376085 w 951642"/>
                <a:gd name="connsiteY768" fmla="*/ 272034 h 927411"/>
                <a:gd name="connsiteX769" fmla="*/ 386048 w 951642"/>
                <a:gd name="connsiteY769" fmla="*/ 262071 h 927411"/>
                <a:gd name="connsiteX770" fmla="*/ 206483 w 951642"/>
                <a:gd name="connsiteY770" fmla="*/ 262071 h 927411"/>
                <a:gd name="connsiteX771" fmla="*/ 216446 w 951642"/>
                <a:gd name="connsiteY771" fmla="*/ 272034 h 927411"/>
                <a:gd name="connsiteX772" fmla="*/ 206483 w 951642"/>
                <a:gd name="connsiteY772" fmla="*/ 281997 h 927411"/>
                <a:gd name="connsiteX773" fmla="*/ 196520 w 951642"/>
                <a:gd name="connsiteY773" fmla="*/ 272034 h 927411"/>
                <a:gd name="connsiteX774" fmla="*/ 206483 w 951642"/>
                <a:gd name="connsiteY774" fmla="*/ 262071 h 927411"/>
                <a:gd name="connsiteX775" fmla="*/ 116710 w 951642"/>
                <a:gd name="connsiteY775" fmla="*/ 262071 h 927411"/>
                <a:gd name="connsiteX776" fmla="*/ 126673 w 951642"/>
                <a:gd name="connsiteY776" fmla="*/ 272034 h 927411"/>
                <a:gd name="connsiteX777" fmla="*/ 116710 w 951642"/>
                <a:gd name="connsiteY777" fmla="*/ 281997 h 927411"/>
                <a:gd name="connsiteX778" fmla="*/ 106747 w 951642"/>
                <a:gd name="connsiteY778" fmla="*/ 272034 h 927411"/>
                <a:gd name="connsiteX779" fmla="*/ 116710 w 951642"/>
                <a:gd name="connsiteY779" fmla="*/ 262071 h 927411"/>
                <a:gd name="connsiteX780" fmla="*/ 26937 w 951642"/>
                <a:gd name="connsiteY780" fmla="*/ 262071 h 927411"/>
                <a:gd name="connsiteX781" fmla="*/ 36900 w 951642"/>
                <a:gd name="connsiteY781" fmla="*/ 272034 h 927411"/>
                <a:gd name="connsiteX782" fmla="*/ 26937 w 951642"/>
                <a:gd name="connsiteY782" fmla="*/ 281997 h 927411"/>
                <a:gd name="connsiteX783" fmla="*/ 16974 w 951642"/>
                <a:gd name="connsiteY783" fmla="*/ 272034 h 927411"/>
                <a:gd name="connsiteX784" fmla="*/ 26937 w 951642"/>
                <a:gd name="connsiteY784" fmla="*/ 262071 h 927411"/>
                <a:gd name="connsiteX785" fmla="*/ 296266 w 951642"/>
                <a:gd name="connsiteY785" fmla="*/ 262062 h 927411"/>
                <a:gd name="connsiteX786" fmla="*/ 306238 w 951642"/>
                <a:gd name="connsiteY786" fmla="*/ 272035 h 927411"/>
                <a:gd name="connsiteX787" fmla="*/ 296266 w 951642"/>
                <a:gd name="connsiteY787" fmla="*/ 282007 h 927411"/>
                <a:gd name="connsiteX788" fmla="*/ 286293 w 951642"/>
                <a:gd name="connsiteY788" fmla="*/ 272035 h 927411"/>
                <a:gd name="connsiteX789" fmla="*/ 296266 w 951642"/>
                <a:gd name="connsiteY789" fmla="*/ 262062 h 927411"/>
                <a:gd name="connsiteX790" fmla="*/ 879815 w 951642"/>
                <a:gd name="connsiteY790" fmla="*/ 218390 h 927411"/>
                <a:gd name="connsiteX791" fmla="*/ 888568 w 951642"/>
                <a:gd name="connsiteY791" fmla="*/ 227143 h 927411"/>
                <a:gd name="connsiteX792" fmla="*/ 879815 w 951642"/>
                <a:gd name="connsiteY792" fmla="*/ 235897 h 927411"/>
                <a:gd name="connsiteX793" fmla="*/ 871061 w 951642"/>
                <a:gd name="connsiteY793" fmla="*/ 227143 h 927411"/>
                <a:gd name="connsiteX794" fmla="*/ 879815 w 951642"/>
                <a:gd name="connsiteY794" fmla="*/ 218390 h 927411"/>
                <a:gd name="connsiteX795" fmla="*/ 790032 w 951642"/>
                <a:gd name="connsiteY795" fmla="*/ 218390 h 927411"/>
                <a:gd name="connsiteX796" fmla="*/ 798786 w 951642"/>
                <a:gd name="connsiteY796" fmla="*/ 227143 h 927411"/>
                <a:gd name="connsiteX797" fmla="*/ 790032 w 951642"/>
                <a:gd name="connsiteY797" fmla="*/ 235897 h 927411"/>
                <a:gd name="connsiteX798" fmla="*/ 781279 w 951642"/>
                <a:gd name="connsiteY798" fmla="*/ 227143 h 927411"/>
                <a:gd name="connsiteX799" fmla="*/ 790032 w 951642"/>
                <a:gd name="connsiteY799" fmla="*/ 218390 h 927411"/>
                <a:gd name="connsiteX800" fmla="*/ 700258 w 951642"/>
                <a:gd name="connsiteY800" fmla="*/ 218390 h 927411"/>
                <a:gd name="connsiteX801" fmla="*/ 709012 w 951642"/>
                <a:gd name="connsiteY801" fmla="*/ 227143 h 927411"/>
                <a:gd name="connsiteX802" fmla="*/ 700258 w 951642"/>
                <a:gd name="connsiteY802" fmla="*/ 235897 h 927411"/>
                <a:gd name="connsiteX803" fmla="*/ 691505 w 951642"/>
                <a:gd name="connsiteY803" fmla="*/ 227143 h 927411"/>
                <a:gd name="connsiteX804" fmla="*/ 700258 w 951642"/>
                <a:gd name="connsiteY804" fmla="*/ 218390 h 927411"/>
                <a:gd name="connsiteX805" fmla="*/ 610485 w 951642"/>
                <a:gd name="connsiteY805" fmla="*/ 218390 h 927411"/>
                <a:gd name="connsiteX806" fmla="*/ 619239 w 951642"/>
                <a:gd name="connsiteY806" fmla="*/ 227143 h 927411"/>
                <a:gd name="connsiteX807" fmla="*/ 610485 w 951642"/>
                <a:gd name="connsiteY807" fmla="*/ 235897 h 927411"/>
                <a:gd name="connsiteX808" fmla="*/ 601732 w 951642"/>
                <a:gd name="connsiteY808" fmla="*/ 227143 h 927411"/>
                <a:gd name="connsiteX809" fmla="*/ 610485 w 951642"/>
                <a:gd name="connsiteY809" fmla="*/ 218390 h 927411"/>
                <a:gd name="connsiteX810" fmla="*/ 520713 w 951642"/>
                <a:gd name="connsiteY810" fmla="*/ 218390 h 927411"/>
                <a:gd name="connsiteX811" fmla="*/ 529466 w 951642"/>
                <a:gd name="connsiteY811" fmla="*/ 227143 h 927411"/>
                <a:gd name="connsiteX812" fmla="*/ 520713 w 951642"/>
                <a:gd name="connsiteY812" fmla="*/ 235897 h 927411"/>
                <a:gd name="connsiteX813" fmla="*/ 511959 w 951642"/>
                <a:gd name="connsiteY813" fmla="*/ 227143 h 927411"/>
                <a:gd name="connsiteX814" fmla="*/ 520713 w 951642"/>
                <a:gd name="connsiteY814" fmla="*/ 218390 h 927411"/>
                <a:gd name="connsiteX815" fmla="*/ 430930 w 951642"/>
                <a:gd name="connsiteY815" fmla="*/ 218390 h 927411"/>
                <a:gd name="connsiteX816" fmla="*/ 439684 w 951642"/>
                <a:gd name="connsiteY816" fmla="*/ 227143 h 927411"/>
                <a:gd name="connsiteX817" fmla="*/ 430930 w 951642"/>
                <a:gd name="connsiteY817" fmla="*/ 235897 h 927411"/>
                <a:gd name="connsiteX818" fmla="*/ 422177 w 951642"/>
                <a:gd name="connsiteY818" fmla="*/ 227143 h 927411"/>
                <a:gd name="connsiteX819" fmla="*/ 430930 w 951642"/>
                <a:gd name="connsiteY819" fmla="*/ 218390 h 927411"/>
                <a:gd name="connsiteX820" fmla="*/ 341156 w 951642"/>
                <a:gd name="connsiteY820" fmla="*/ 218390 h 927411"/>
                <a:gd name="connsiteX821" fmla="*/ 349910 w 951642"/>
                <a:gd name="connsiteY821" fmla="*/ 227143 h 927411"/>
                <a:gd name="connsiteX822" fmla="*/ 341156 w 951642"/>
                <a:gd name="connsiteY822" fmla="*/ 235897 h 927411"/>
                <a:gd name="connsiteX823" fmla="*/ 332403 w 951642"/>
                <a:gd name="connsiteY823" fmla="*/ 227143 h 927411"/>
                <a:gd name="connsiteX824" fmla="*/ 341156 w 951642"/>
                <a:gd name="connsiteY824" fmla="*/ 218390 h 927411"/>
                <a:gd name="connsiteX825" fmla="*/ 251374 w 951642"/>
                <a:gd name="connsiteY825" fmla="*/ 218390 h 927411"/>
                <a:gd name="connsiteX826" fmla="*/ 260128 w 951642"/>
                <a:gd name="connsiteY826" fmla="*/ 227143 h 927411"/>
                <a:gd name="connsiteX827" fmla="*/ 251374 w 951642"/>
                <a:gd name="connsiteY827" fmla="*/ 235897 h 927411"/>
                <a:gd name="connsiteX828" fmla="*/ 242621 w 951642"/>
                <a:gd name="connsiteY828" fmla="*/ 227143 h 927411"/>
                <a:gd name="connsiteX829" fmla="*/ 251374 w 951642"/>
                <a:gd name="connsiteY829" fmla="*/ 218390 h 927411"/>
                <a:gd name="connsiteX830" fmla="*/ 161601 w 951642"/>
                <a:gd name="connsiteY830" fmla="*/ 218390 h 927411"/>
                <a:gd name="connsiteX831" fmla="*/ 170355 w 951642"/>
                <a:gd name="connsiteY831" fmla="*/ 227143 h 927411"/>
                <a:gd name="connsiteX832" fmla="*/ 161601 w 951642"/>
                <a:gd name="connsiteY832" fmla="*/ 235897 h 927411"/>
                <a:gd name="connsiteX833" fmla="*/ 152848 w 951642"/>
                <a:gd name="connsiteY833" fmla="*/ 227143 h 927411"/>
                <a:gd name="connsiteX834" fmla="*/ 161601 w 951642"/>
                <a:gd name="connsiteY834" fmla="*/ 218390 h 927411"/>
                <a:gd name="connsiteX835" fmla="*/ 71828 w 951642"/>
                <a:gd name="connsiteY835" fmla="*/ 218390 h 927411"/>
                <a:gd name="connsiteX836" fmla="*/ 80582 w 951642"/>
                <a:gd name="connsiteY836" fmla="*/ 227143 h 927411"/>
                <a:gd name="connsiteX837" fmla="*/ 71828 w 951642"/>
                <a:gd name="connsiteY837" fmla="*/ 235897 h 927411"/>
                <a:gd name="connsiteX838" fmla="*/ 63075 w 951642"/>
                <a:gd name="connsiteY838" fmla="*/ 227143 h 927411"/>
                <a:gd name="connsiteX839" fmla="*/ 71828 w 951642"/>
                <a:gd name="connsiteY839" fmla="*/ 218390 h 927411"/>
                <a:gd name="connsiteX840" fmla="*/ 924706 w 951642"/>
                <a:gd name="connsiteY840" fmla="*/ 174717 h 927411"/>
                <a:gd name="connsiteX841" fmla="*/ 932250 w 951642"/>
                <a:gd name="connsiteY841" fmla="*/ 182261 h 927411"/>
                <a:gd name="connsiteX842" fmla="*/ 924706 w 951642"/>
                <a:gd name="connsiteY842" fmla="*/ 189805 h 927411"/>
                <a:gd name="connsiteX843" fmla="*/ 917162 w 951642"/>
                <a:gd name="connsiteY843" fmla="*/ 182261 h 927411"/>
                <a:gd name="connsiteX844" fmla="*/ 924706 w 951642"/>
                <a:gd name="connsiteY844" fmla="*/ 174717 h 927411"/>
                <a:gd name="connsiteX845" fmla="*/ 834924 w 951642"/>
                <a:gd name="connsiteY845" fmla="*/ 174717 h 927411"/>
                <a:gd name="connsiteX846" fmla="*/ 842468 w 951642"/>
                <a:gd name="connsiteY846" fmla="*/ 182261 h 927411"/>
                <a:gd name="connsiteX847" fmla="*/ 834924 w 951642"/>
                <a:gd name="connsiteY847" fmla="*/ 189805 h 927411"/>
                <a:gd name="connsiteX848" fmla="*/ 827380 w 951642"/>
                <a:gd name="connsiteY848" fmla="*/ 182261 h 927411"/>
                <a:gd name="connsiteX849" fmla="*/ 834924 w 951642"/>
                <a:gd name="connsiteY849" fmla="*/ 174717 h 927411"/>
                <a:gd name="connsiteX850" fmla="*/ 745141 w 951642"/>
                <a:gd name="connsiteY850" fmla="*/ 174717 h 927411"/>
                <a:gd name="connsiteX851" fmla="*/ 752685 w 951642"/>
                <a:gd name="connsiteY851" fmla="*/ 182261 h 927411"/>
                <a:gd name="connsiteX852" fmla="*/ 745141 w 951642"/>
                <a:gd name="connsiteY852" fmla="*/ 189805 h 927411"/>
                <a:gd name="connsiteX853" fmla="*/ 737597 w 951642"/>
                <a:gd name="connsiteY853" fmla="*/ 182261 h 927411"/>
                <a:gd name="connsiteX854" fmla="*/ 745141 w 951642"/>
                <a:gd name="connsiteY854" fmla="*/ 174717 h 927411"/>
                <a:gd name="connsiteX855" fmla="*/ 655368 w 951642"/>
                <a:gd name="connsiteY855" fmla="*/ 174717 h 927411"/>
                <a:gd name="connsiteX856" fmla="*/ 662912 w 951642"/>
                <a:gd name="connsiteY856" fmla="*/ 182261 h 927411"/>
                <a:gd name="connsiteX857" fmla="*/ 655368 w 951642"/>
                <a:gd name="connsiteY857" fmla="*/ 189805 h 927411"/>
                <a:gd name="connsiteX858" fmla="*/ 647824 w 951642"/>
                <a:gd name="connsiteY858" fmla="*/ 182261 h 927411"/>
                <a:gd name="connsiteX859" fmla="*/ 655368 w 951642"/>
                <a:gd name="connsiteY859" fmla="*/ 174717 h 927411"/>
                <a:gd name="connsiteX860" fmla="*/ 565595 w 951642"/>
                <a:gd name="connsiteY860" fmla="*/ 174717 h 927411"/>
                <a:gd name="connsiteX861" fmla="*/ 573139 w 951642"/>
                <a:gd name="connsiteY861" fmla="*/ 182261 h 927411"/>
                <a:gd name="connsiteX862" fmla="*/ 565595 w 951642"/>
                <a:gd name="connsiteY862" fmla="*/ 189805 h 927411"/>
                <a:gd name="connsiteX863" fmla="*/ 558051 w 951642"/>
                <a:gd name="connsiteY863" fmla="*/ 182261 h 927411"/>
                <a:gd name="connsiteX864" fmla="*/ 565595 w 951642"/>
                <a:gd name="connsiteY864" fmla="*/ 174717 h 927411"/>
                <a:gd name="connsiteX865" fmla="*/ 475822 w 951642"/>
                <a:gd name="connsiteY865" fmla="*/ 174717 h 927411"/>
                <a:gd name="connsiteX866" fmla="*/ 483366 w 951642"/>
                <a:gd name="connsiteY866" fmla="*/ 182261 h 927411"/>
                <a:gd name="connsiteX867" fmla="*/ 475822 w 951642"/>
                <a:gd name="connsiteY867" fmla="*/ 189805 h 927411"/>
                <a:gd name="connsiteX868" fmla="*/ 468278 w 951642"/>
                <a:gd name="connsiteY868" fmla="*/ 182261 h 927411"/>
                <a:gd name="connsiteX869" fmla="*/ 475822 w 951642"/>
                <a:gd name="connsiteY869" fmla="*/ 174717 h 927411"/>
                <a:gd name="connsiteX870" fmla="*/ 386039 w 951642"/>
                <a:gd name="connsiteY870" fmla="*/ 174717 h 927411"/>
                <a:gd name="connsiteX871" fmla="*/ 393583 w 951642"/>
                <a:gd name="connsiteY871" fmla="*/ 182261 h 927411"/>
                <a:gd name="connsiteX872" fmla="*/ 386039 w 951642"/>
                <a:gd name="connsiteY872" fmla="*/ 189805 h 927411"/>
                <a:gd name="connsiteX873" fmla="*/ 378495 w 951642"/>
                <a:gd name="connsiteY873" fmla="*/ 182261 h 927411"/>
                <a:gd name="connsiteX874" fmla="*/ 386039 w 951642"/>
                <a:gd name="connsiteY874" fmla="*/ 174717 h 927411"/>
                <a:gd name="connsiteX875" fmla="*/ 296266 w 951642"/>
                <a:gd name="connsiteY875" fmla="*/ 174717 h 927411"/>
                <a:gd name="connsiteX876" fmla="*/ 303810 w 951642"/>
                <a:gd name="connsiteY876" fmla="*/ 182261 h 927411"/>
                <a:gd name="connsiteX877" fmla="*/ 296266 w 951642"/>
                <a:gd name="connsiteY877" fmla="*/ 189805 h 927411"/>
                <a:gd name="connsiteX878" fmla="*/ 288722 w 951642"/>
                <a:gd name="connsiteY878" fmla="*/ 182261 h 927411"/>
                <a:gd name="connsiteX879" fmla="*/ 296266 w 951642"/>
                <a:gd name="connsiteY879" fmla="*/ 174717 h 927411"/>
                <a:gd name="connsiteX880" fmla="*/ 206493 w 951642"/>
                <a:gd name="connsiteY880" fmla="*/ 174717 h 927411"/>
                <a:gd name="connsiteX881" fmla="*/ 214037 w 951642"/>
                <a:gd name="connsiteY881" fmla="*/ 182261 h 927411"/>
                <a:gd name="connsiteX882" fmla="*/ 206493 w 951642"/>
                <a:gd name="connsiteY882" fmla="*/ 189805 h 927411"/>
                <a:gd name="connsiteX883" fmla="*/ 198949 w 951642"/>
                <a:gd name="connsiteY883" fmla="*/ 182261 h 927411"/>
                <a:gd name="connsiteX884" fmla="*/ 206493 w 951642"/>
                <a:gd name="connsiteY884" fmla="*/ 174717 h 927411"/>
                <a:gd name="connsiteX885" fmla="*/ 116710 w 951642"/>
                <a:gd name="connsiteY885" fmla="*/ 174717 h 927411"/>
                <a:gd name="connsiteX886" fmla="*/ 124254 w 951642"/>
                <a:gd name="connsiteY886" fmla="*/ 182261 h 927411"/>
                <a:gd name="connsiteX887" fmla="*/ 116710 w 951642"/>
                <a:gd name="connsiteY887" fmla="*/ 189805 h 927411"/>
                <a:gd name="connsiteX888" fmla="*/ 109166 w 951642"/>
                <a:gd name="connsiteY888" fmla="*/ 182261 h 927411"/>
                <a:gd name="connsiteX889" fmla="*/ 116710 w 951642"/>
                <a:gd name="connsiteY889" fmla="*/ 174717 h 927411"/>
                <a:gd name="connsiteX890" fmla="*/ 26937 w 951642"/>
                <a:gd name="connsiteY890" fmla="*/ 174717 h 927411"/>
                <a:gd name="connsiteX891" fmla="*/ 34481 w 951642"/>
                <a:gd name="connsiteY891" fmla="*/ 182261 h 927411"/>
                <a:gd name="connsiteX892" fmla="*/ 26937 w 951642"/>
                <a:gd name="connsiteY892" fmla="*/ 189805 h 927411"/>
                <a:gd name="connsiteX893" fmla="*/ 19393 w 951642"/>
                <a:gd name="connsiteY893" fmla="*/ 182261 h 927411"/>
                <a:gd name="connsiteX894" fmla="*/ 26937 w 951642"/>
                <a:gd name="connsiteY894" fmla="*/ 174717 h 927411"/>
                <a:gd name="connsiteX895" fmla="*/ 700259 w 951642"/>
                <a:gd name="connsiteY895" fmla="*/ 131045 h 927411"/>
                <a:gd name="connsiteX896" fmla="*/ 706583 w 951642"/>
                <a:gd name="connsiteY896" fmla="*/ 137370 h 927411"/>
                <a:gd name="connsiteX897" fmla="*/ 700259 w 951642"/>
                <a:gd name="connsiteY897" fmla="*/ 143694 h 927411"/>
                <a:gd name="connsiteX898" fmla="*/ 693934 w 951642"/>
                <a:gd name="connsiteY898" fmla="*/ 137370 h 927411"/>
                <a:gd name="connsiteX899" fmla="*/ 700259 w 951642"/>
                <a:gd name="connsiteY899" fmla="*/ 131045 h 927411"/>
                <a:gd name="connsiteX900" fmla="*/ 251375 w 951642"/>
                <a:gd name="connsiteY900" fmla="*/ 131045 h 927411"/>
                <a:gd name="connsiteX901" fmla="*/ 257699 w 951642"/>
                <a:gd name="connsiteY901" fmla="*/ 137370 h 927411"/>
                <a:gd name="connsiteX902" fmla="*/ 251375 w 951642"/>
                <a:gd name="connsiteY902" fmla="*/ 143694 h 927411"/>
                <a:gd name="connsiteX903" fmla="*/ 245050 w 951642"/>
                <a:gd name="connsiteY903" fmla="*/ 137370 h 927411"/>
                <a:gd name="connsiteX904" fmla="*/ 251375 w 951642"/>
                <a:gd name="connsiteY904" fmla="*/ 131045 h 927411"/>
                <a:gd name="connsiteX905" fmla="*/ 879815 w 951642"/>
                <a:gd name="connsiteY905" fmla="*/ 131036 h 927411"/>
                <a:gd name="connsiteX906" fmla="*/ 886149 w 951642"/>
                <a:gd name="connsiteY906" fmla="*/ 137370 h 927411"/>
                <a:gd name="connsiteX907" fmla="*/ 879815 w 951642"/>
                <a:gd name="connsiteY907" fmla="*/ 143704 h 927411"/>
                <a:gd name="connsiteX908" fmla="*/ 873481 w 951642"/>
                <a:gd name="connsiteY908" fmla="*/ 137370 h 927411"/>
                <a:gd name="connsiteX909" fmla="*/ 879815 w 951642"/>
                <a:gd name="connsiteY909" fmla="*/ 131036 h 927411"/>
                <a:gd name="connsiteX910" fmla="*/ 790032 w 951642"/>
                <a:gd name="connsiteY910" fmla="*/ 131036 h 927411"/>
                <a:gd name="connsiteX911" fmla="*/ 796366 w 951642"/>
                <a:gd name="connsiteY911" fmla="*/ 137370 h 927411"/>
                <a:gd name="connsiteX912" fmla="*/ 790032 w 951642"/>
                <a:gd name="connsiteY912" fmla="*/ 143704 h 927411"/>
                <a:gd name="connsiteX913" fmla="*/ 783698 w 951642"/>
                <a:gd name="connsiteY913" fmla="*/ 137370 h 927411"/>
                <a:gd name="connsiteX914" fmla="*/ 790032 w 951642"/>
                <a:gd name="connsiteY914" fmla="*/ 131036 h 927411"/>
                <a:gd name="connsiteX915" fmla="*/ 610486 w 951642"/>
                <a:gd name="connsiteY915" fmla="*/ 131036 h 927411"/>
                <a:gd name="connsiteX916" fmla="*/ 616820 w 951642"/>
                <a:gd name="connsiteY916" fmla="*/ 137370 h 927411"/>
                <a:gd name="connsiteX917" fmla="*/ 610486 w 951642"/>
                <a:gd name="connsiteY917" fmla="*/ 143704 h 927411"/>
                <a:gd name="connsiteX918" fmla="*/ 604152 w 951642"/>
                <a:gd name="connsiteY918" fmla="*/ 137370 h 927411"/>
                <a:gd name="connsiteX919" fmla="*/ 610486 w 951642"/>
                <a:gd name="connsiteY919" fmla="*/ 131036 h 927411"/>
                <a:gd name="connsiteX920" fmla="*/ 520703 w 951642"/>
                <a:gd name="connsiteY920" fmla="*/ 131036 h 927411"/>
                <a:gd name="connsiteX921" fmla="*/ 527037 w 951642"/>
                <a:gd name="connsiteY921" fmla="*/ 137370 h 927411"/>
                <a:gd name="connsiteX922" fmla="*/ 520703 w 951642"/>
                <a:gd name="connsiteY922" fmla="*/ 143704 h 927411"/>
                <a:gd name="connsiteX923" fmla="*/ 514369 w 951642"/>
                <a:gd name="connsiteY923" fmla="*/ 137370 h 927411"/>
                <a:gd name="connsiteX924" fmla="*/ 520703 w 951642"/>
                <a:gd name="connsiteY924" fmla="*/ 131036 h 927411"/>
                <a:gd name="connsiteX925" fmla="*/ 430930 w 951642"/>
                <a:gd name="connsiteY925" fmla="*/ 131036 h 927411"/>
                <a:gd name="connsiteX926" fmla="*/ 437264 w 951642"/>
                <a:gd name="connsiteY926" fmla="*/ 137370 h 927411"/>
                <a:gd name="connsiteX927" fmla="*/ 430930 w 951642"/>
                <a:gd name="connsiteY927" fmla="*/ 143704 h 927411"/>
                <a:gd name="connsiteX928" fmla="*/ 424596 w 951642"/>
                <a:gd name="connsiteY928" fmla="*/ 137370 h 927411"/>
                <a:gd name="connsiteX929" fmla="*/ 430930 w 951642"/>
                <a:gd name="connsiteY929" fmla="*/ 131036 h 927411"/>
                <a:gd name="connsiteX930" fmla="*/ 341147 w 951642"/>
                <a:gd name="connsiteY930" fmla="*/ 131036 h 927411"/>
                <a:gd name="connsiteX931" fmla="*/ 347481 w 951642"/>
                <a:gd name="connsiteY931" fmla="*/ 137370 h 927411"/>
                <a:gd name="connsiteX932" fmla="*/ 341147 w 951642"/>
                <a:gd name="connsiteY932" fmla="*/ 143704 h 927411"/>
                <a:gd name="connsiteX933" fmla="*/ 334813 w 951642"/>
                <a:gd name="connsiteY933" fmla="*/ 137370 h 927411"/>
                <a:gd name="connsiteX934" fmla="*/ 341147 w 951642"/>
                <a:gd name="connsiteY934" fmla="*/ 131036 h 927411"/>
                <a:gd name="connsiteX935" fmla="*/ 161601 w 951642"/>
                <a:gd name="connsiteY935" fmla="*/ 131036 h 927411"/>
                <a:gd name="connsiteX936" fmla="*/ 167935 w 951642"/>
                <a:gd name="connsiteY936" fmla="*/ 137370 h 927411"/>
                <a:gd name="connsiteX937" fmla="*/ 161601 w 951642"/>
                <a:gd name="connsiteY937" fmla="*/ 143704 h 927411"/>
                <a:gd name="connsiteX938" fmla="*/ 155267 w 951642"/>
                <a:gd name="connsiteY938" fmla="*/ 137370 h 927411"/>
                <a:gd name="connsiteX939" fmla="*/ 161601 w 951642"/>
                <a:gd name="connsiteY939" fmla="*/ 131036 h 927411"/>
                <a:gd name="connsiteX940" fmla="*/ 71828 w 951642"/>
                <a:gd name="connsiteY940" fmla="*/ 131036 h 927411"/>
                <a:gd name="connsiteX941" fmla="*/ 78162 w 951642"/>
                <a:gd name="connsiteY941" fmla="*/ 137370 h 927411"/>
                <a:gd name="connsiteX942" fmla="*/ 71828 w 951642"/>
                <a:gd name="connsiteY942" fmla="*/ 143704 h 927411"/>
                <a:gd name="connsiteX943" fmla="*/ 65494 w 951642"/>
                <a:gd name="connsiteY943" fmla="*/ 137370 h 927411"/>
                <a:gd name="connsiteX944" fmla="*/ 71828 w 951642"/>
                <a:gd name="connsiteY944" fmla="*/ 131036 h 927411"/>
                <a:gd name="connsiteX945" fmla="*/ 924706 w 951642"/>
                <a:gd name="connsiteY945" fmla="*/ 87364 h 927411"/>
                <a:gd name="connsiteX946" fmla="*/ 929821 w 951642"/>
                <a:gd name="connsiteY946" fmla="*/ 92479 h 927411"/>
                <a:gd name="connsiteX947" fmla="*/ 924706 w 951642"/>
                <a:gd name="connsiteY947" fmla="*/ 97594 h 927411"/>
                <a:gd name="connsiteX948" fmla="*/ 919591 w 951642"/>
                <a:gd name="connsiteY948" fmla="*/ 92479 h 927411"/>
                <a:gd name="connsiteX949" fmla="*/ 924706 w 951642"/>
                <a:gd name="connsiteY949" fmla="*/ 87364 h 927411"/>
                <a:gd name="connsiteX950" fmla="*/ 834923 w 951642"/>
                <a:gd name="connsiteY950" fmla="*/ 87364 h 927411"/>
                <a:gd name="connsiteX951" fmla="*/ 840038 w 951642"/>
                <a:gd name="connsiteY951" fmla="*/ 92479 h 927411"/>
                <a:gd name="connsiteX952" fmla="*/ 834923 w 951642"/>
                <a:gd name="connsiteY952" fmla="*/ 97594 h 927411"/>
                <a:gd name="connsiteX953" fmla="*/ 829808 w 951642"/>
                <a:gd name="connsiteY953" fmla="*/ 92479 h 927411"/>
                <a:gd name="connsiteX954" fmla="*/ 834923 w 951642"/>
                <a:gd name="connsiteY954" fmla="*/ 87364 h 927411"/>
                <a:gd name="connsiteX955" fmla="*/ 745150 w 951642"/>
                <a:gd name="connsiteY955" fmla="*/ 87364 h 927411"/>
                <a:gd name="connsiteX956" fmla="*/ 750265 w 951642"/>
                <a:gd name="connsiteY956" fmla="*/ 92479 h 927411"/>
                <a:gd name="connsiteX957" fmla="*/ 745150 w 951642"/>
                <a:gd name="connsiteY957" fmla="*/ 97594 h 927411"/>
                <a:gd name="connsiteX958" fmla="*/ 740035 w 951642"/>
                <a:gd name="connsiteY958" fmla="*/ 92479 h 927411"/>
                <a:gd name="connsiteX959" fmla="*/ 745150 w 951642"/>
                <a:gd name="connsiteY959" fmla="*/ 87364 h 927411"/>
                <a:gd name="connsiteX960" fmla="*/ 655368 w 951642"/>
                <a:gd name="connsiteY960" fmla="*/ 87364 h 927411"/>
                <a:gd name="connsiteX961" fmla="*/ 660483 w 951642"/>
                <a:gd name="connsiteY961" fmla="*/ 92479 h 927411"/>
                <a:gd name="connsiteX962" fmla="*/ 655368 w 951642"/>
                <a:gd name="connsiteY962" fmla="*/ 97594 h 927411"/>
                <a:gd name="connsiteX963" fmla="*/ 650253 w 951642"/>
                <a:gd name="connsiteY963" fmla="*/ 92479 h 927411"/>
                <a:gd name="connsiteX964" fmla="*/ 655368 w 951642"/>
                <a:gd name="connsiteY964" fmla="*/ 87364 h 927411"/>
                <a:gd name="connsiteX965" fmla="*/ 565595 w 951642"/>
                <a:gd name="connsiteY965" fmla="*/ 87364 h 927411"/>
                <a:gd name="connsiteX966" fmla="*/ 570710 w 951642"/>
                <a:gd name="connsiteY966" fmla="*/ 92479 h 927411"/>
                <a:gd name="connsiteX967" fmla="*/ 565595 w 951642"/>
                <a:gd name="connsiteY967" fmla="*/ 97594 h 927411"/>
                <a:gd name="connsiteX968" fmla="*/ 560480 w 951642"/>
                <a:gd name="connsiteY968" fmla="*/ 92479 h 927411"/>
                <a:gd name="connsiteX969" fmla="*/ 565595 w 951642"/>
                <a:gd name="connsiteY969" fmla="*/ 87364 h 927411"/>
                <a:gd name="connsiteX970" fmla="*/ 475821 w 951642"/>
                <a:gd name="connsiteY970" fmla="*/ 87364 h 927411"/>
                <a:gd name="connsiteX971" fmla="*/ 480936 w 951642"/>
                <a:gd name="connsiteY971" fmla="*/ 92479 h 927411"/>
                <a:gd name="connsiteX972" fmla="*/ 475821 w 951642"/>
                <a:gd name="connsiteY972" fmla="*/ 97594 h 927411"/>
                <a:gd name="connsiteX973" fmla="*/ 470706 w 951642"/>
                <a:gd name="connsiteY973" fmla="*/ 92479 h 927411"/>
                <a:gd name="connsiteX974" fmla="*/ 475821 w 951642"/>
                <a:gd name="connsiteY974" fmla="*/ 87364 h 927411"/>
                <a:gd name="connsiteX975" fmla="*/ 296266 w 951642"/>
                <a:gd name="connsiteY975" fmla="*/ 87364 h 927411"/>
                <a:gd name="connsiteX976" fmla="*/ 301381 w 951642"/>
                <a:gd name="connsiteY976" fmla="*/ 92479 h 927411"/>
                <a:gd name="connsiteX977" fmla="*/ 296266 w 951642"/>
                <a:gd name="connsiteY977" fmla="*/ 97594 h 927411"/>
                <a:gd name="connsiteX978" fmla="*/ 291151 w 951642"/>
                <a:gd name="connsiteY978" fmla="*/ 92479 h 927411"/>
                <a:gd name="connsiteX979" fmla="*/ 296266 w 951642"/>
                <a:gd name="connsiteY979" fmla="*/ 87364 h 927411"/>
                <a:gd name="connsiteX980" fmla="*/ 206483 w 951642"/>
                <a:gd name="connsiteY980" fmla="*/ 87364 h 927411"/>
                <a:gd name="connsiteX981" fmla="*/ 211598 w 951642"/>
                <a:gd name="connsiteY981" fmla="*/ 92479 h 927411"/>
                <a:gd name="connsiteX982" fmla="*/ 206483 w 951642"/>
                <a:gd name="connsiteY982" fmla="*/ 97594 h 927411"/>
                <a:gd name="connsiteX983" fmla="*/ 201368 w 951642"/>
                <a:gd name="connsiteY983" fmla="*/ 92479 h 927411"/>
                <a:gd name="connsiteX984" fmla="*/ 206483 w 951642"/>
                <a:gd name="connsiteY984" fmla="*/ 87364 h 927411"/>
                <a:gd name="connsiteX985" fmla="*/ 26937 w 951642"/>
                <a:gd name="connsiteY985" fmla="*/ 87364 h 927411"/>
                <a:gd name="connsiteX986" fmla="*/ 32052 w 951642"/>
                <a:gd name="connsiteY986" fmla="*/ 92479 h 927411"/>
                <a:gd name="connsiteX987" fmla="*/ 26937 w 951642"/>
                <a:gd name="connsiteY987" fmla="*/ 97594 h 927411"/>
                <a:gd name="connsiteX988" fmla="*/ 21822 w 951642"/>
                <a:gd name="connsiteY988" fmla="*/ 92479 h 927411"/>
                <a:gd name="connsiteX989" fmla="*/ 26937 w 951642"/>
                <a:gd name="connsiteY989" fmla="*/ 87364 h 927411"/>
                <a:gd name="connsiteX990" fmla="*/ 386038 w 951642"/>
                <a:gd name="connsiteY990" fmla="*/ 87354 h 927411"/>
                <a:gd name="connsiteX991" fmla="*/ 391163 w 951642"/>
                <a:gd name="connsiteY991" fmla="*/ 92478 h 927411"/>
                <a:gd name="connsiteX992" fmla="*/ 386038 w 951642"/>
                <a:gd name="connsiteY992" fmla="*/ 97603 h 927411"/>
                <a:gd name="connsiteX993" fmla="*/ 380914 w 951642"/>
                <a:gd name="connsiteY993" fmla="*/ 92478 h 927411"/>
                <a:gd name="connsiteX994" fmla="*/ 386038 w 951642"/>
                <a:gd name="connsiteY994" fmla="*/ 87354 h 927411"/>
                <a:gd name="connsiteX995" fmla="*/ 116709 w 951642"/>
                <a:gd name="connsiteY995" fmla="*/ 87354 h 927411"/>
                <a:gd name="connsiteX996" fmla="*/ 121834 w 951642"/>
                <a:gd name="connsiteY996" fmla="*/ 92478 h 927411"/>
                <a:gd name="connsiteX997" fmla="*/ 116709 w 951642"/>
                <a:gd name="connsiteY997" fmla="*/ 97603 h 927411"/>
                <a:gd name="connsiteX998" fmla="*/ 111585 w 951642"/>
                <a:gd name="connsiteY998" fmla="*/ 92478 h 927411"/>
                <a:gd name="connsiteX999" fmla="*/ 116709 w 951642"/>
                <a:gd name="connsiteY999" fmla="*/ 87354 h 927411"/>
                <a:gd name="connsiteX1000" fmla="*/ 879814 w 951642"/>
                <a:gd name="connsiteY1000" fmla="*/ 43682 h 927411"/>
                <a:gd name="connsiteX1001" fmla="*/ 883719 w 951642"/>
                <a:gd name="connsiteY1001" fmla="*/ 47587 h 927411"/>
                <a:gd name="connsiteX1002" fmla="*/ 879814 w 951642"/>
                <a:gd name="connsiteY1002" fmla="*/ 51493 h 927411"/>
                <a:gd name="connsiteX1003" fmla="*/ 875909 w 951642"/>
                <a:gd name="connsiteY1003" fmla="*/ 47587 h 927411"/>
                <a:gd name="connsiteX1004" fmla="*/ 879814 w 951642"/>
                <a:gd name="connsiteY1004" fmla="*/ 43682 h 927411"/>
                <a:gd name="connsiteX1005" fmla="*/ 790041 w 951642"/>
                <a:gd name="connsiteY1005" fmla="*/ 43682 h 927411"/>
                <a:gd name="connsiteX1006" fmla="*/ 793946 w 951642"/>
                <a:gd name="connsiteY1006" fmla="*/ 47587 h 927411"/>
                <a:gd name="connsiteX1007" fmla="*/ 790041 w 951642"/>
                <a:gd name="connsiteY1007" fmla="*/ 51493 h 927411"/>
                <a:gd name="connsiteX1008" fmla="*/ 786136 w 951642"/>
                <a:gd name="connsiteY1008" fmla="*/ 47587 h 927411"/>
                <a:gd name="connsiteX1009" fmla="*/ 790041 w 951642"/>
                <a:gd name="connsiteY1009" fmla="*/ 43682 h 927411"/>
                <a:gd name="connsiteX1010" fmla="*/ 700259 w 951642"/>
                <a:gd name="connsiteY1010" fmla="*/ 43682 h 927411"/>
                <a:gd name="connsiteX1011" fmla="*/ 704165 w 951642"/>
                <a:gd name="connsiteY1011" fmla="*/ 47587 h 927411"/>
                <a:gd name="connsiteX1012" fmla="*/ 700259 w 951642"/>
                <a:gd name="connsiteY1012" fmla="*/ 51493 h 927411"/>
                <a:gd name="connsiteX1013" fmla="*/ 696354 w 951642"/>
                <a:gd name="connsiteY1013" fmla="*/ 47587 h 927411"/>
                <a:gd name="connsiteX1014" fmla="*/ 700259 w 951642"/>
                <a:gd name="connsiteY1014" fmla="*/ 43682 h 927411"/>
                <a:gd name="connsiteX1015" fmla="*/ 610486 w 951642"/>
                <a:gd name="connsiteY1015" fmla="*/ 43682 h 927411"/>
                <a:gd name="connsiteX1016" fmla="*/ 614391 w 951642"/>
                <a:gd name="connsiteY1016" fmla="*/ 47587 h 927411"/>
                <a:gd name="connsiteX1017" fmla="*/ 610486 w 951642"/>
                <a:gd name="connsiteY1017" fmla="*/ 51493 h 927411"/>
                <a:gd name="connsiteX1018" fmla="*/ 606581 w 951642"/>
                <a:gd name="connsiteY1018" fmla="*/ 47587 h 927411"/>
                <a:gd name="connsiteX1019" fmla="*/ 610486 w 951642"/>
                <a:gd name="connsiteY1019" fmla="*/ 43682 h 927411"/>
                <a:gd name="connsiteX1020" fmla="*/ 520703 w 951642"/>
                <a:gd name="connsiteY1020" fmla="*/ 43682 h 927411"/>
                <a:gd name="connsiteX1021" fmla="*/ 524608 w 951642"/>
                <a:gd name="connsiteY1021" fmla="*/ 47587 h 927411"/>
                <a:gd name="connsiteX1022" fmla="*/ 520703 w 951642"/>
                <a:gd name="connsiteY1022" fmla="*/ 51493 h 927411"/>
                <a:gd name="connsiteX1023" fmla="*/ 516798 w 951642"/>
                <a:gd name="connsiteY1023" fmla="*/ 47587 h 927411"/>
                <a:gd name="connsiteX1024" fmla="*/ 520703 w 951642"/>
                <a:gd name="connsiteY1024" fmla="*/ 43682 h 927411"/>
                <a:gd name="connsiteX1025" fmla="*/ 430930 w 951642"/>
                <a:gd name="connsiteY1025" fmla="*/ 43682 h 927411"/>
                <a:gd name="connsiteX1026" fmla="*/ 434836 w 951642"/>
                <a:gd name="connsiteY1026" fmla="*/ 47587 h 927411"/>
                <a:gd name="connsiteX1027" fmla="*/ 430930 w 951642"/>
                <a:gd name="connsiteY1027" fmla="*/ 51493 h 927411"/>
                <a:gd name="connsiteX1028" fmla="*/ 427025 w 951642"/>
                <a:gd name="connsiteY1028" fmla="*/ 47587 h 927411"/>
                <a:gd name="connsiteX1029" fmla="*/ 430930 w 951642"/>
                <a:gd name="connsiteY1029" fmla="*/ 43682 h 927411"/>
                <a:gd name="connsiteX1030" fmla="*/ 341157 w 951642"/>
                <a:gd name="connsiteY1030" fmla="*/ 43682 h 927411"/>
                <a:gd name="connsiteX1031" fmla="*/ 345063 w 951642"/>
                <a:gd name="connsiteY1031" fmla="*/ 47587 h 927411"/>
                <a:gd name="connsiteX1032" fmla="*/ 341157 w 951642"/>
                <a:gd name="connsiteY1032" fmla="*/ 51493 h 927411"/>
                <a:gd name="connsiteX1033" fmla="*/ 337252 w 951642"/>
                <a:gd name="connsiteY1033" fmla="*/ 47587 h 927411"/>
                <a:gd name="connsiteX1034" fmla="*/ 341157 w 951642"/>
                <a:gd name="connsiteY1034" fmla="*/ 43682 h 927411"/>
                <a:gd name="connsiteX1035" fmla="*/ 251374 w 951642"/>
                <a:gd name="connsiteY1035" fmla="*/ 43682 h 927411"/>
                <a:gd name="connsiteX1036" fmla="*/ 255280 w 951642"/>
                <a:gd name="connsiteY1036" fmla="*/ 47587 h 927411"/>
                <a:gd name="connsiteX1037" fmla="*/ 251374 w 951642"/>
                <a:gd name="connsiteY1037" fmla="*/ 51493 h 927411"/>
                <a:gd name="connsiteX1038" fmla="*/ 247469 w 951642"/>
                <a:gd name="connsiteY1038" fmla="*/ 47587 h 927411"/>
                <a:gd name="connsiteX1039" fmla="*/ 251374 w 951642"/>
                <a:gd name="connsiteY1039" fmla="*/ 43682 h 927411"/>
                <a:gd name="connsiteX1040" fmla="*/ 161601 w 951642"/>
                <a:gd name="connsiteY1040" fmla="*/ 43682 h 927411"/>
                <a:gd name="connsiteX1041" fmla="*/ 165506 w 951642"/>
                <a:gd name="connsiteY1041" fmla="*/ 47587 h 927411"/>
                <a:gd name="connsiteX1042" fmla="*/ 161601 w 951642"/>
                <a:gd name="connsiteY1042" fmla="*/ 51493 h 927411"/>
                <a:gd name="connsiteX1043" fmla="*/ 157696 w 951642"/>
                <a:gd name="connsiteY1043" fmla="*/ 47587 h 927411"/>
                <a:gd name="connsiteX1044" fmla="*/ 161601 w 951642"/>
                <a:gd name="connsiteY1044" fmla="*/ 43682 h 927411"/>
                <a:gd name="connsiteX1045" fmla="*/ 71828 w 951642"/>
                <a:gd name="connsiteY1045" fmla="*/ 43682 h 927411"/>
                <a:gd name="connsiteX1046" fmla="*/ 75734 w 951642"/>
                <a:gd name="connsiteY1046" fmla="*/ 47587 h 927411"/>
                <a:gd name="connsiteX1047" fmla="*/ 71828 w 951642"/>
                <a:gd name="connsiteY1047" fmla="*/ 51493 h 927411"/>
                <a:gd name="connsiteX1048" fmla="*/ 67923 w 951642"/>
                <a:gd name="connsiteY1048" fmla="*/ 47587 h 927411"/>
                <a:gd name="connsiteX1049" fmla="*/ 71828 w 951642"/>
                <a:gd name="connsiteY1049" fmla="*/ 43682 h 927411"/>
                <a:gd name="connsiteX1050" fmla="*/ 924706 w 951642"/>
                <a:gd name="connsiteY1050" fmla="*/ 0 h 927411"/>
                <a:gd name="connsiteX1051" fmla="*/ 927392 w 951642"/>
                <a:gd name="connsiteY1051" fmla="*/ 2696 h 927411"/>
                <a:gd name="connsiteX1052" fmla="*/ 924706 w 951642"/>
                <a:gd name="connsiteY1052" fmla="*/ 5391 h 927411"/>
                <a:gd name="connsiteX1053" fmla="*/ 922001 w 951642"/>
                <a:gd name="connsiteY1053" fmla="*/ 2696 h 927411"/>
                <a:gd name="connsiteX1054" fmla="*/ 924706 w 951642"/>
                <a:gd name="connsiteY1054" fmla="*/ 0 h 927411"/>
                <a:gd name="connsiteX1055" fmla="*/ 834914 w 951642"/>
                <a:gd name="connsiteY1055" fmla="*/ 0 h 927411"/>
                <a:gd name="connsiteX1056" fmla="*/ 837610 w 951642"/>
                <a:gd name="connsiteY1056" fmla="*/ 2696 h 927411"/>
                <a:gd name="connsiteX1057" fmla="*/ 834914 w 951642"/>
                <a:gd name="connsiteY1057" fmla="*/ 5391 h 927411"/>
                <a:gd name="connsiteX1058" fmla="*/ 832228 w 951642"/>
                <a:gd name="connsiteY1058" fmla="*/ 2696 h 927411"/>
                <a:gd name="connsiteX1059" fmla="*/ 834914 w 951642"/>
                <a:gd name="connsiteY1059" fmla="*/ 0 h 927411"/>
                <a:gd name="connsiteX1060" fmla="*/ 745151 w 951642"/>
                <a:gd name="connsiteY1060" fmla="*/ 0 h 927411"/>
                <a:gd name="connsiteX1061" fmla="*/ 747846 w 951642"/>
                <a:gd name="connsiteY1061" fmla="*/ 2696 h 927411"/>
                <a:gd name="connsiteX1062" fmla="*/ 745151 w 951642"/>
                <a:gd name="connsiteY1062" fmla="*/ 5391 h 927411"/>
                <a:gd name="connsiteX1063" fmla="*/ 742455 w 951642"/>
                <a:gd name="connsiteY1063" fmla="*/ 2696 h 927411"/>
                <a:gd name="connsiteX1064" fmla="*/ 745151 w 951642"/>
                <a:gd name="connsiteY1064" fmla="*/ 0 h 927411"/>
                <a:gd name="connsiteX1065" fmla="*/ 655368 w 951642"/>
                <a:gd name="connsiteY1065" fmla="*/ 0 h 927411"/>
                <a:gd name="connsiteX1066" fmla="*/ 658064 w 951642"/>
                <a:gd name="connsiteY1066" fmla="*/ 2696 h 927411"/>
                <a:gd name="connsiteX1067" fmla="*/ 655368 w 951642"/>
                <a:gd name="connsiteY1067" fmla="*/ 5391 h 927411"/>
                <a:gd name="connsiteX1068" fmla="*/ 652682 w 951642"/>
                <a:gd name="connsiteY1068" fmla="*/ 2696 h 927411"/>
                <a:gd name="connsiteX1069" fmla="*/ 655368 w 951642"/>
                <a:gd name="connsiteY1069" fmla="*/ 0 h 927411"/>
                <a:gd name="connsiteX1070" fmla="*/ 565594 w 951642"/>
                <a:gd name="connsiteY1070" fmla="*/ 0 h 927411"/>
                <a:gd name="connsiteX1071" fmla="*/ 568299 w 951642"/>
                <a:gd name="connsiteY1071" fmla="*/ 2696 h 927411"/>
                <a:gd name="connsiteX1072" fmla="*/ 565594 w 951642"/>
                <a:gd name="connsiteY1072" fmla="*/ 5391 h 927411"/>
                <a:gd name="connsiteX1073" fmla="*/ 562908 w 951642"/>
                <a:gd name="connsiteY1073" fmla="*/ 2696 h 927411"/>
                <a:gd name="connsiteX1074" fmla="*/ 565594 w 951642"/>
                <a:gd name="connsiteY1074" fmla="*/ 0 h 927411"/>
                <a:gd name="connsiteX1075" fmla="*/ 475822 w 951642"/>
                <a:gd name="connsiteY1075" fmla="*/ 0 h 927411"/>
                <a:gd name="connsiteX1076" fmla="*/ 478508 w 951642"/>
                <a:gd name="connsiteY1076" fmla="*/ 2696 h 927411"/>
                <a:gd name="connsiteX1077" fmla="*/ 475822 w 951642"/>
                <a:gd name="connsiteY1077" fmla="*/ 5391 h 927411"/>
                <a:gd name="connsiteX1078" fmla="*/ 473126 w 951642"/>
                <a:gd name="connsiteY1078" fmla="*/ 2696 h 927411"/>
                <a:gd name="connsiteX1079" fmla="*/ 475822 w 951642"/>
                <a:gd name="connsiteY1079" fmla="*/ 0 h 927411"/>
                <a:gd name="connsiteX1080" fmla="*/ 386039 w 951642"/>
                <a:gd name="connsiteY1080" fmla="*/ 0 h 927411"/>
                <a:gd name="connsiteX1081" fmla="*/ 388734 w 951642"/>
                <a:gd name="connsiteY1081" fmla="*/ 2696 h 927411"/>
                <a:gd name="connsiteX1082" fmla="*/ 386039 w 951642"/>
                <a:gd name="connsiteY1082" fmla="*/ 5391 h 927411"/>
                <a:gd name="connsiteX1083" fmla="*/ 383343 w 951642"/>
                <a:gd name="connsiteY1083" fmla="*/ 2696 h 927411"/>
                <a:gd name="connsiteX1084" fmla="*/ 386039 w 951642"/>
                <a:gd name="connsiteY1084" fmla="*/ 0 h 927411"/>
                <a:gd name="connsiteX1085" fmla="*/ 296266 w 951642"/>
                <a:gd name="connsiteY1085" fmla="*/ 0 h 927411"/>
                <a:gd name="connsiteX1086" fmla="*/ 298961 w 951642"/>
                <a:gd name="connsiteY1086" fmla="*/ 2696 h 927411"/>
                <a:gd name="connsiteX1087" fmla="*/ 296266 w 951642"/>
                <a:gd name="connsiteY1087" fmla="*/ 5391 h 927411"/>
                <a:gd name="connsiteX1088" fmla="*/ 293570 w 951642"/>
                <a:gd name="connsiteY1088" fmla="*/ 2696 h 927411"/>
                <a:gd name="connsiteX1089" fmla="*/ 296266 w 951642"/>
                <a:gd name="connsiteY1089" fmla="*/ 0 h 927411"/>
                <a:gd name="connsiteX1090" fmla="*/ 206493 w 951642"/>
                <a:gd name="connsiteY1090" fmla="*/ 0 h 927411"/>
                <a:gd name="connsiteX1091" fmla="*/ 209179 w 951642"/>
                <a:gd name="connsiteY1091" fmla="*/ 2696 h 927411"/>
                <a:gd name="connsiteX1092" fmla="*/ 206493 w 951642"/>
                <a:gd name="connsiteY1092" fmla="*/ 5391 h 927411"/>
                <a:gd name="connsiteX1093" fmla="*/ 203797 w 951642"/>
                <a:gd name="connsiteY1093" fmla="*/ 2696 h 927411"/>
                <a:gd name="connsiteX1094" fmla="*/ 206493 w 951642"/>
                <a:gd name="connsiteY1094" fmla="*/ 0 h 927411"/>
                <a:gd name="connsiteX1095" fmla="*/ 116719 w 951642"/>
                <a:gd name="connsiteY1095" fmla="*/ 0 h 927411"/>
                <a:gd name="connsiteX1096" fmla="*/ 119405 w 951642"/>
                <a:gd name="connsiteY1096" fmla="*/ 2696 h 927411"/>
                <a:gd name="connsiteX1097" fmla="*/ 116719 w 951642"/>
                <a:gd name="connsiteY1097" fmla="*/ 5391 h 927411"/>
                <a:gd name="connsiteX1098" fmla="*/ 114033 w 951642"/>
                <a:gd name="connsiteY1098" fmla="*/ 2696 h 927411"/>
                <a:gd name="connsiteX1099" fmla="*/ 116719 w 951642"/>
                <a:gd name="connsiteY1099" fmla="*/ 0 h 927411"/>
                <a:gd name="connsiteX1100" fmla="*/ 26937 w 951642"/>
                <a:gd name="connsiteY1100" fmla="*/ 0 h 927411"/>
                <a:gd name="connsiteX1101" fmla="*/ 29632 w 951642"/>
                <a:gd name="connsiteY1101" fmla="*/ 2696 h 927411"/>
                <a:gd name="connsiteX1102" fmla="*/ 26937 w 951642"/>
                <a:gd name="connsiteY1102" fmla="*/ 5391 h 927411"/>
                <a:gd name="connsiteX1103" fmla="*/ 24241 w 951642"/>
                <a:gd name="connsiteY1103" fmla="*/ 2696 h 927411"/>
                <a:gd name="connsiteX1104" fmla="*/ 26937 w 951642"/>
                <a:gd name="connsiteY1104" fmla="*/ 0 h 92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</a:cxnLst>
              <a:rect l="l" t="t" r="r" b="b"/>
              <a:pathLst>
                <a:path w="951642" h="927411">
                  <a:moveTo>
                    <a:pt x="655367" y="873548"/>
                  </a:moveTo>
                  <a:cubicBezTo>
                    <a:pt x="670239" y="873548"/>
                    <a:pt x="682294" y="885604"/>
                    <a:pt x="682294" y="900475"/>
                  </a:cubicBezTo>
                  <a:cubicBezTo>
                    <a:pt x="682294" y="915347"/>
                    <a:pt x="670239" y="927402"/>
                    <a:pt x="655367" y="927402"/>
                  </a:cubicBezTo>
                  <a:cubicBezTo>
                    <a:pt x="640496" y="927402"/>
                    <a:pt x="628440" y="915347"/>
                    <a:pt x="628440" y="900475"/>
                  </a:cubicBezTo>
                  <a:cubicBezTo>
                    <a:pt x="628440" y="885604"/>
                    <a:pt x="640496" y="873548"/>
                    <a:pt x="655367" y="873548"/>
                  </a:cubicBezTo>
                  <a:close/>
                  <a:moveTo>
                    <a:pt x="565594" y="873548"/>
                  </a:moveTo>
                  <a:cubicBezTo>
                    <a:pt x="580466" y="873548"/>
                    <a:pt x="592521" y="885604"/>
                    <a:pt x="592521" y="900475"/>
                  </a:cubicBezTo>
                  <a:cubicBezTo>
                    <a:pt x="592521" y="915347"/>
                    <a:pt x="580466" y="927402"/>
                    <a:pt x="565594" y="927402"/>
                  </a:cubicBezTo>
                  <a:cubicBezTo>
                    <a:pt x="550723" y="927402"/>
                    <a:pt x="538667" y="915347"/>
                    <a:pt x="538667" y="900475"/>
                  </a:cubicBezTo>
                  <a:cubicBezTo>
                    <a:pt x="538667" y="885604"/>
                    <a:pt x="550723" y="873548"/>
                    <a:pt x="565594" y="873548"/>
                  </a:cubicBezTo>
                  <a:close/>
                  <a:moveTo>
                    <a:pt x="386048" y="873548"/>
                  </a:moveTo>
                  <a:cubicBezTo>
                    <a:pt x="400920" y="873548"/>
                    <a:pt x="412975" y="885604"/>
                    <a:pt x="412975" y="900475"/>
                  </a:cubicBezTo>
                  <a:cubicBezTo>
                    <a:pt x="412975" y="915347"/>
                    <a:pt x="400920" y="927402"/>
                    <a:pt x="386048" y="927402"/>
                  </a:cubicBezTo>
                  <a:cubicBezTo>
                    <a:pt x="371177" y="927402"/>
                    <a:pt x="359121" y="915347"/>
                    <a:pt x="359121" y="900475"/>
                  </a:cubicBezTo>
                  <a:cubicBezTo>
                    <a:pt x="359121" y="885604"/>
                    <a:pt x="371177" y="873548"/>
                    <a:pt x="386048" y="873548"/>
                  </a:cubicBezTo>
                  <a:close/>
                  <a:moveTo>
                    <a:pt x="296265" y="873548"/>
                  </a:moveTo>
                  <a:cubicBezTo>
                    <a:pt x="311137" y="873548"/>
                    <a:pt x="323192" y="885604"/>
                    <a:pt x="323192" y="900475"/>
                  </a:cubicBezTo>
                  <a:cubicBezTo>
                    <a:pt x="323192" y="915347"/>
                    <a:pt x="311137" y="927402"/>
                    <a:pt x="296265" y="927402"/>
                  </a:cubicBezTo>
                  <a:cubicBezTo>
                    <a:pt x="281394" y="927402"/>
                    <a:pt x="269338" y="915347"/>
                    <a:pt x="269338" y="900475"/>
                  </a:cubicBezTo>
                  <a:cubicBezTo>
                    <a:pt x="269338" y="885604"/>
                    <a:pt x="281394" y="873548"/>
                    <a:pt x="296265" y="873548"/>
                  </a:cubicBezTo>
                  <a:close/>
                  <a:moveTo>
                    <a:pt x="924706" y="873538"/>
                  </a:moveTo>
                  <a:cubicBezTo>
                    <a:pt x="939582" y="873538"/>
                    <a:pt x="951642" y="885598"/>
                    <a:pt x="951642" y="900475"/>
                  </a:cubicBezTo>
                  <a:cubicBezTo>
                    <a:pt x="951642" y="915351"/>
                    <a:pt x="939582" y="927411"/>
                    <a:pt x="924706" y="927411"/>
                  </a:cubicBezTo>
                  <a:cubicBezTo>
                    <a:pt x="909829" y="927411"/>
                    <a:pt x="897769" y="915351"/>
                    <a:pt x="897769" y="900475"/>
                  </a:cubicBezTo>
                  <a:cubicBezTo>
                    <a:pt x="897769" y="885598"/>
                    <a:pt x="909829" y="873538"/>
                    <a:pt x="924706" y="873538"/>
                  </a:cubicBezTo>
                  <a:close/>
                  <a:moveTo>
                    <a:pt x="834924" y="873538"/>
                  </a:moveTo>
                  <a:cubicBezTo>
                    <a:pt x="849800" y="873538"/>
                    <a:pt x="861860" y="885598"/>
                    <a:pt x="861860" y="900475"/>
                  </a:cubicBezTo>
                  <a:cubicBezTo>
                    <a:pt x="861860" y="915351"/>
                    <a:pt x="849800" y="927411"/>
                    <a:pt x="834924" y="927411"/>
                  </a:cubicBezTo>
                  <a:cubicBezTo>
                    <a:pt x="820047" y="927411"/>
                    <a:pt x="807987" y="915351"/>
                    <a:pt x="807987" y="900475"/>
                  </a:cubicBezTo>
                  <a:cubicBezTo>
                    <a:pt x="807987" y="885598"/>
                    <a:pt x="820047" y="873538"/>
                    <a:pt x="834924" y="873538"/>
                  </a:cubicBezTo>
                  <a:close/>
                  <a:moveTo>
                    <a:pt x="745151" y="873538"/>
                  </a:moveTo>
                  <a:cubicBezTo>
                    <a:pt x="760027" y="873538"/>
                    <a:pt x="772087" y="885598"/>
                    <a:pt x="772087" y="900475"/>
                  </a:cubicBezTo>
                  <a:cubicBezTo>
                    <a:pt x="772087" y="915351"/>
                    <a:pt x="760027" y="927411"/>
                    <a:pt x="745151" y="927411"/>
                  </a:cubicBezTo>
                  <a:cubicBezTo>
                    <a:pt x="730274" y="927411"/>
                    <a:pt x="718214" y="915351"/>
                    <a:pt x="718214" y="900475"/>
                  </a:cubicBezTo>
                  <a:cubicBezTo>
                    <a:pt x="718214" y="885598"/>
                    <a:pt x="730274" y="873538"/>
                    <a:pt x="745151" y="873538"/>
                  </a:cubicBezTo>
                  <a:close/>
                  <a:moveTo>
                    <a:pt x="475822" y="873538"/>
                  </a:moveTo>
                  <a:cubicBezTo>
                    <a:pt x="490698" y="873538"/>
                    <a:pt x="502758" y="885598"/>
                    <a:pt x="502758" y="900475"/>
                  </a:cubicBezTo>
                  <a:cubicBezTo>
                    <a:pt x="502758" y="915351"/>
                    <a:pt x="490698" y="927411"/>
                    <a:pt x="475822" y="927411"/>
                  </a:cubicBezTo>
                  <a:cubicBezTo>
                    <a:pt x="460945" y="927411"/>
                    <a:pt x="448885" y="915351"/>
                    <a:pt x="448885" y="900475"/>
                  </a:cubicBezTo>
                  <a:cubicBezTo>
                    <a:pt x="448885" y="885598"/>
                    <a:pt x="460945" y="873538"/>
                    <a:pt x="475822" y="873538"/>
                  </a:cubicBezTo>
                  <a:close/>
                  <a:moveTo>
                    <a:pt x="206493" y="873538"/>
                  </a:moveTo>
                  <a:cubicBezTo>
                    <a:pt x="221369" y="873538"/>
                    <a:pt x="233429" y="885598"/>
                    <a:pt x="233429" y="900475"/>
                  </a:cubicBezTo>
                  <a:cubicBezTo>
                    <a:pt x="233429" y="915351"/>
                    <a:pt x="221369" y="927411"/>
                    <a:pt x="206493" y="927411"/>
                  </a:cubicBezTo>
                  <a:cubicBezTo>
                    <a:pt x="191616" y="927411"/>
                    <a:pt x="179556" y="915351"/>
                    <a:pt x="179556" y="900475"/>
                  </a:cubicBezTo>
                  <a:cubicBezTo>
                    <a:pt x="179556" y="885598"/>
                    <a:pt x="191616" y="873538"/>
                    <a:pt x="206493" y="873538"/>
                  </a:cubicBezTo>
                  <a:close/>
                  <a:moveTo>
                    <a:pt x="116710" y="873538"/>
                  </a:moveTo>
                  <a:cubicBezTo>
                    <a:pt x="131586" y="873538"/>
                    <a:pt x="143646" y="885598"/>
                    <a:pt x="143646" y="900475"/>
                  </a:cubicBezTo>
                  <a:cubicBezTo>
                    <a:pt x="143646" y="915351"/>
                    <a:pt x="131586" y="927411"/>
                    <a:pt x="116710" y="927411"/>
                  </a:cubicBezTo>
                  <a:cubicBezTo>
                    <a:pt x="101833" y="927411"/>
                    <a:pt x="89773" y="915351"/>
                    <a:pt x="89773" y="900475"/>
                  </a:cubicBezTo>
                  <a:cubicBezTo>
                    <a:pt x="89773" y="885598"/>
                    <a:pt x="101833" y="873538"/>
                    <a:pt x="116710" y="873538"/>
                  </a:cubicBezTo>
                  <a:close/>
                  <a:moveTo>
                    <a:pt x="26937" y="873538"/>
                  </a:moveTo>
                  <a:cubicBezTo>
                    <a:pt x="41813" y="873538"/>
                    <a:pt x="53873" y="885598"/>
                    <a:pt x="53873" y="900475"/>
                  </a:cubicBezTo>
                  <a:cubicBezTo>
                    <a:pt x="53873" y="915351"/>
                    <a:pt x="41813" y="927411"/>
                    <a:pt x="26937" y="927411"/>
                  </a:cubicBezTo>
                  <a:cubicBezTo>
                    <a:pt x="12060" y="927411"/>
                    <a:pt x="0" y="915351"/>
                    <a:pt x="0" y="900475"/>
                  </a:cubicBezTo>
                  <a:cubicBezTo>
                    <a:pt x="0" y="885598"/>
                    <a:pt x="12060" y="873538"/>
                    <a:pt x="26937" y="873538"/>
                  </a:cubicBezTo>
                  <a:close/>
                  <a:moveTo>
                    <a:pt x="879815" y="829866"/>
                  </a:moveTo>
                  <a:cubicBezTo>
                    <a:pt x="894018" y="829866"/>
                    <a:pt x="905532" y="841380"/>
                    <a:pt x="905532" y="855583"/>
                  </a:cubicBezTo>
                  <a:cubicBezTo>
                    <a:pt x="905532" y="869787"/>
                    <a:pt x="894018" y="881301"/>
                    <a:pt x="879815" y="881301"/>
                  </a:cubicBezTo>
                  <a:cubicBezTo>
                    <a:pt x="865611" y="881301"/>
                    <a:pt x="854097" y="869787"/>
                    <a:pt x="854097" y="855583"/>
                  </a:cubicBezTo>
                  <a:cubicBezTo>
                    <a:pt x="854097" y="841380"/>
                    <a:pt x="865611" y="829866"/>
                    <a:pt x="879815" y="829866"/>
                  </a:cubicBezTo>
                  <a:close/>
                  <a:moveTo>
                    <a:pt x="790033" y="829866"/>
                  </a:moveTo>
                  <a:cubicBezTo>
                    <a:pt x="804236" y="829866"/>
                    <a:pt x="815750" y="841380"/>
                    <a:pt x="815750" y="855583"/>
                  </a:cubicBezTo>
                  <a:cubicBezTo>
                    <a:pt x="815750" y="869787"/>
                    <a:pt x="804236" y="881301"/>
                    <a:pt x="790033" y="881301"/>
                  </a:cubicBezTo>
                  <a:cubicBezTo>
                    <a:pt x="775829" y="881301"/>
                    <a:pt x="764315" y="869787"/>
                    <a:pt x="764315" y="855583"/>
                  </a:cubicBezTo>
                  <a:cubicBezTo>
                    <a:pt x="764315" y="841380"/>
                    <a:pt x="775829" y="829866"/>
                    <a:pt x="790033" y="829866"/>
                  </a:cubicBezTo>
                  <a:close/>
                  <a:moveTo>
                    <a:pt x="700269" y="829866"/>
                  </a:moveTo>
                  <a:cubicBezTo>
                    <a:pt x="714472" y="829866"/>
                    <a:pt x="725986" y="841380"/>
                    <a:pt x="725986" y="855583"/>
                  </a:cubicBezTo>
                  <a:cubicBezTo>
                    <a:pt x="725986" y="869787"/>
                    <a:pt x="714472" y="881301"/>
                    <a:pt x="700269" y="881301"/>
                  </a:cubicBezTo>
                  <a:cubicBezTo>
                    <a:pt x="686065" y="881301"/>
                    <a:pt x="674551" y="869787"/>
                    <a:pt x="674551" y="855583"/>
                  </a:cubicBezTo>
                  <a:cubicBezTo>
                    <a:pt x="674551" y="841380"/>
                    <a:pt x="686065" y="829866"/>
                    <a:pt x="700269" y="829866"/>
                  </a:cubicBezTo>
                  <a:close/>
                  <a:moveTo>
                    <a:pt x="610486" y="829866"/>
                  </a:moveTo>
                  <a:cubicBezTo>
                    <a:pt x="624689" y="829866"/>
                    <a:pt x="636203" y="841380"/>
                    <a:pt x="636203" y="855583"/>
                  </a:cubicBezTo>
                  <a:cubicBezTo>
                    <a:pt x="636203" y="869787"/>
                    <a:pt x="624689" y="881301"/>
                    <a:pt x="610486" y="881301"/>
                  </a:cubicBezTo>
                  <a:cubicBezTo>
                    <a:pt x="596282" y="881301"/>
                    <a:pt x="584768" y="869787"/>
                    <a:pt x="584768" y="855583"/>
                  </a:cubicBezTo>
                  <a:cubicBezTo>
                    <a:pt x="584768" y="841380"/>
                    <a:pt x="596282" y="829866"/>
                    <a:pt x="610486" y="829866"/>
                  </a:cubicBezTo>
                  <a:close/>
                  <a:moveTo>
                    <a:pt x="520703" y="829866"/>
                  </a:moveTo>
                  <a:cubicBezTo>
                    <a:pt x="534907" y="829866"/>
                    <a:pt x="546421" y="841380"/>
                    <a:pt x="546421" y="855583"/>
                  </a:cubicBezTo>
                  <a:cubicBezTo>
                    <a:pt x="546421" y="869787"/>
                    <a:pt x="534907" y="881301"/>
                    <a:pt x="520703" y="881301"/>
                  </a:cubicBezTo>
                  <a:cubicBezTo>
                    <a:pt x="506500" y="881301"/>
                    <a:pt x="494986" y="869787"/>
                    <a:pt x="494986" y="855583"/>
                  </a:cubicBezTo>
                  <a:cubicBezTo>
                    <a:pt x="494986" y="841380"/>
                    <a:pt x="506500" y="829866"/>
                    <a:pt x="520703" y="829866"/>
                  </a:cubicBezTo>
                  <a:close/>
                  <a:moveTo>
                    <a:pt x="430931" y="829866"/>
                  </a:moveTo>
                  <a:cubicBezTo>
                    <a:pt x="445134" y="829866"/>
                    <a:pt x="456648" y="841380"/>
                    <a:pt x="456648" y="855583"/>
                  </a:cubicBezTo>
                  <a:cubicBezTo>
                    <a:pt x="456648" y="869787"/>
                    <a:pt x="445134" y="881301"/>
                    <a:pt x="430931" y="881301"/>
                  </a:cubicBezTo>
                  <a:cubicBezTo>
                    <a:pt x="416727" y="881301"/>
                    <a:pt x="405213" y="869787"/>
                    <a:pt x="405213" y="855583"/>
                  </a:cubicBezTo>
                  <a:cubicBezTo>
                    <a:pt x="405213" y="841380"/>
                    <a:pt x="416727" y="829866"/>
                    <a:pt x="430931" y="829866"/>
                  </a:cubicBezTo>
                  <a:close/>
                  <a:moveTo>
                    <a:pt x="341156" y="829866"/>
                  </a:moveTo>
                  <a:cubicBezTo>
                    <a:pt x="355360" y="829866"/>
                    <a:pt x="366874" y="841380"/>
                    <a:pt x="366874" y="855583"/>
                  </a:cubicBezTo>
                  <a:cubicBezTo>
                    <a:pt x="366874" y="869787"/>
                    <a:pt x="355360" y="881301"/>
                    <a:pt x="341156" y="881301"/>
                  </a:cubicBezTo>
                  <a:cubicBezTo>
                    <a:pt x="326953" y="881301"/>
                    <a:pt x="315439" y="869787"/>
                    <a:pt x="315439" y="855583"/>
                  </a:cubicBezTo>
                  <a:cubicBezTo>
                    <a:pt x="315439" y="841380"/>
                    <a:pt x="326953" y="829866"/>
                    <a:pt x="341156" y="829866"/>
                  </a:cubicBezTo>
                  <a:close/>
                  <a:moveTo>
                    <a:pt x="251374" y="829866"/>
                  </a:moveTo>
                  <a:cubicBezTo>
                    <a:pt x="265578" y="829866"/>
                    <a:pt x="277092" y="841380"/>
                    <a:pt x="277092" y="855583"/>
                  </a:cubicBezTo>
                  <a:cubicBezTo>
                    <a:pt x="277092" y="869787"/>
                    <a:pt x="265578" y="881301"/>
                    <a:pt x="251374" y="881301"/>
                  </a:cubicBezTo>
                  <a:cubicBezTo>
                    <a:pt x="237171" y="881301"/>
                    <a:pt x="225657" y="869787"/>
                    <a:pt x="225657" y="855583"/>
                  </a:cubicBezTo>
                  <a:cubicBezTo>
                    <a:pt x="225657" y="841380"/>
                    <a:pt x="237171" y="829866"/>
                    <a:pt x="251374" y="829866"/>
                  </a:cubicBezTo>
                  <a:close/>
                  <a:moveTo>
                    <a:pt x="161601" y="829866"/>
                  </a:moveTo>
                  <a:cubicBezTo>
                    <a:pt x="175805" y="829866"/>
                    <a:pt x="187319" y="841380"/>
                    <a:pt x="187319" y="855583"/>
                  </a:cubicBezTo>
                  <a:cubicBezTo>
                    <a:pt x="187319" y="869787"/>
                    <a:pt x="175805" y="881301"/>
                    <a:pt x="161601" y="881301"/>
                  </a:cubicBezTo>
                  <a:cubicBezTo>
                    <a:pt x="147398" y="881301"/>
                    <a:pt x="135884" y="869787"/>
                    <a:pt x="135884" y="855583"/>
                  </a:cubicBezTo>
                  <a:cubicBezTo>
                    <a:pt x="135884" y="841380"/>
                    <a:pt x="147398" y="829866"/>
                    <a:pt x="161601" y="829866"/>
                  </a:cubicBezTo>
                  <a:close/>
                  <a:moveTo>
                    <a:pt x="71819" y="829866"/>
                  </a:moveTo>
                  <a:cubicBezTo>
                    <a:pt x="86022" y="829866"/>
                    <a:pt x="97536" y="841380"/>
                    <a:pt x="97536" y="855583"/>
                  </a:cubicBezTo>
                  <a:cubicBezTo>
                    <a:pt x="97536" y="869787"/>
                    <a:pt x="86022" y="881301"/>
                    <a:pt x="71819" y="881301"/>
                  </a:cubicBezTo>
                  <a:cubicBezTo>
                    <a:pt x="57615" y="881301"/>
                    <a:pt x="46101" y="869787"/>
                    <a:pt x="46101" y="855583"/>
                  </a:cubicBezTo>
                  <a:cubicBezTo>
                    <a:pt x="46101" y="841380"/>
                    <a:pt x="57615" y="829866"/>
                    <a:pt x="71819" y="829866"/>
                  </a:cubicBezTo>
                  <a:close/>
                  <a:moveTo>
                    <a:pt x="924697" y="786184"/>
                  </a:moveTo>
                  <a:cubicBezTo>
                    <a:pt x="938232" y="786184"/>
                    <a:pt x="949205" y="797157"/>
                    <a:pt x="949205" y="810692"/>
                  </a:cubicBezTo>
                  <a:cubicBezTo>
                    <a:pt x="949205" y="824227"/>
                    <a:pt x="938232" y="835200"/>
                    <a:pt x="924697" y="835200"/>
                  </a:cubicBezTo>
                  <a:cubicBezTo>
                    <a:pt x="911162" y="835200"/>
                    <a:pt x="900189" y="824227"/>
                    <a:pt x="900189" y="810692"/>
                  </a:cubicBezTo>
                  <a:cubicBezTo>
                    <a:pt x="900189" y="797157"/>
                    <a:pt x="911162" y="786184"/>
                    <a:pt x="924697" y="786184"/>
                  </a:cubicBezTo>
                  <a:close/>
                  <a:moveTo>
                    <a:pt x="834924" y="786184"/>
                  </a:moveTo>
                  <a:cubicBezTo>
                    <a:pt x="848459" y="786184"/>
                    <a:pt x="859432" y="797157"/>
                    <a:pt x="859432" y="810692"/>
                  </a:cubicBezTo>
                  <a:cubicBezTo>
                    <a:pt x="859432" y="824227"/>
                    <a:pt x="848459" y="835200"/>
                    <a:pt x="834924" y="835200"/>
                  </a:cubicBezTo>
                  <a:cubicBezTo>
                    <a:pt x="821389" y="835200"/>
                    <a:pt x="810416" y="824227"/>
                    <a:pt x="810416" y="810692"/>
                  </a:cubicBezTo>
                  <a:cubicBezTo>
                    <a:pt x="810416" y="797157"/>
                    <a:pt x="821389" y="786184"/>
                    <a:pt x="834924" y="786184"/>
                  </a:cubicBezTo>
                  <a:close/>
                  <a:moveTo>
                    <a:pt x="745150" y="786184"/>
                  </a:moveTo>
                  <a:cubicBezTo>
                    <a:pt x="758685" y="786184"/>
                    <a:pt x="769658" y="797157"/>
                    <a:pt x="769658" y="810692"/>
                  </a:cubicBezTo>
                  <a:cubicBezTo>
                    <a:pt x="769658" y="824227"/>
                    <a:pt x="758685" y="835200"/>
                    <a:pt x="745150" y="835200"/>
                  </a:cubicBezTo>
                  <a:cubicBezTo>
                    <a:pt x="731615" y="835200"/>
                    <a:pt x="720642" y="824227"/>
                    <a:pt x="720642" y="810692"/>
                  </a:cubicBezTo>
                  <a:cubicBezTo>
                    <a:pt x="720642" y="797157"/>
                    <a:pt x="731615" y="786184"/>
                    <a:pt x="745150" y="786184"/>
                  </a:cubicBezTo>
                  <a:close/>
                  <a:moveTo>
                    <a:pt x="655377" y="786184"/>
                  </a:moveTo>
                  <a:cubicBezTo>
                    <a:pt x="668912" y="786184"/>
                    <a:pt x="679885" y="797157"/>
                    <a:pt x="679885" y="810692"/>
                  </a:cubicBezTo>
                  <a:cubicBezTo>
                    <a:pt x="679885" y="824227"/>
                    <a:pt x="668912" y="835200"/>
                    <a:pt x="655377" y="835200"/>
                  </a:cubicBezTo>
                  <a:cubicBezTo>
                    <a:pt x="641842" y="835200"/>
                    <a:pt x="630869" y="824227"/>
                    <a:pt x="630869" y="810692"/>
                  </a:cubicBezTo>
                  <a:cubicBezTo>
                    <a:pt x="630869" y="797157"/>
                    <a:pt x="641842" y="786184"/>
                    <a:pt x="655377" y="786184"/>
                  </a:cubicBezTo>
                  <a:close/>
                  <a:moveTo>
                    <a:pt x="565595" y="786184"/>
                  </a:moveTo>
                  <a:cubicBezTo>
                    <a:pt x="579130" y="786184"/>
                    <a:pt x="590103" y="797157"/>
                    <a:pt x="590103" y="810692"/>
                  </a:cubicBezTo>
                  <a:cubicBezTo>
                    <a:pt x="590103" y="824227"/>
                    <a:pt x="579130" y="835200"/>
                    <a:pt x="565595" y="835200"/>
                  </a:cubicBezTo>
                  <a:cubicBezTo>
                    <a:pt x="552060" y="835200"/>
                    <a:pt x="541087" y="824227"/>
                    <a:pt x="541087" y="810692"/>
                  </a:cubicBezTo>
                  <a:cubicBezTo>
                    <a:pt x="541087" y="797157"/>
                    <a:pt x="552059" y="786184"/>
                    <a:pt x="565595" y="786184"/>
                  </a:cubicBezTo>
                  <a:close/>
                  <a:moveTo>
                    <a:pt x="475822" y="786184"/>
                  </a:moveTo>
                  <a:cubicBezTo>
                    <a:pt x="489357" y="786184"/>
                    <a:pt x="500330" y="797157"/>
                    <a:pt x="500330" y="810692"/>
                  </a:cubicBezTo>
                  <a:cubicBezTo>
                    <a:pt x="500330" y="824227"/>
                    <a:pt x="489357" y="835200"/>
                    <a:pt x="475822" y="835200"/>
                  </a:cubicBezTo>
                  <a:cubicBezTo>
                    <a:pt x="462287" y="835200"/>
                    <a:pt x="451314" y="824227"/>
                    <a:pt x="451314" y="810692"/>
                  </a:cubicBezTo>
                  <a:cubicBezTo>
                    <a:pt x="451314" y="797157"/>
                    <a:pt x="462286" y="786184"/>
                    <a:pt x="475822" y="786184"/>
                  </a:cubicBezTo>
                  <a:close/>
                  <a:moveTo>
                    <a:pt x="386048" y="786184"/>
                  </a:moveTo>
                  <a:cubicBezTo>
                    <a:pt x="399583" y="786184"/>
                    <a:pt x="410556" y="797157"/>
                    <a:pt x="410556" y="810692"/>
                  </a:cubicBezTo>
                  <a:cubicBezTo>
                    <a:pt x="410556" y="824227"/>
                    <a:pt x="399583" y="835200"/>
                    <a:pt x="386048" y="835200"/>
                  </a:cubicBezTo>
                  <a:cubicBezTo>
                    <a:pt x="372513" y="835200"/>
                    <a:pt x="361540" y="824227"/>
                    <a:pt x="361540" y="810692"/>
                  </a:cubicBezTo>
                  <a:cubicBezTo>
                    <a:pt x="361540" y="797157"/>
                    <a:pt x="372512" y="786184"/>
                    <a:pt x="386048" y="786184"/>
                  </a:cubicBezTo>
                  <a:close/>
                  <a:moveTo>
                    <a:pt x="296266" y="786184"/>
                  </a:moveTo>
                  <a:cubicBezTo>
                    <a:pt x="309801" y="786184"/>
                    <a:pt x="320774" y="797157"/>
                    <a:pt x="320774" y="810692"/>
                  </a:cubicBezTo>
                  <a:cubicBezTo>
                    <a:pt x="320774" y="824227"/>
                    <a:pt x="309801" y="835200"/>
                    <a:pt x="296266" y="835200"/>
                  </a:cubicBezTo>
                  <a:cubicBezTo>
                    <a:pt x="282731" y="835200"/>
                    <a:pt x="271758" y="824227"/>
                    <a:pt x="271758" y="810692"/>
                  </a:cubicBezTo>
                  <a:cubicBezTo>
                    <a:pt x="271758" y="797157"/>
                    <a:pt x="282731" y="786184"/>
                    <a:pt x="296266" y="786184"/>
                  </a:cubicBezTo>
                  <a:close/>
                  <a:moveTo>
                    <a:pt x="206483" y="786184"/>
                  </a:moveTo>
                  <a:cubicBezTo>
                    <a:pt x="220018" y="786184"/>
                    <a:pt x="230991" y="797157"/>
                    <a:pt x="230991" y="810692"/>
                  </a:cubicBezTo>
                  <a:cubicBezTo>
                    <a:pt x="230991" y="824227"/>
                    <a:pt x="220018" y="835200"/>
                    <a:pt x="206483" y="835200"/>
                  </a:cubicBezTo>
                  <a:cubicBezTo>
                    <a:pt x="192948" y="835200"/>
                    <a:pt x="181975" y="824227"/>
                    <a:pt x="181975" y="810692"/>
                  </a:cubicBezTo>
                  <a:cubicBezTo>
                    <a:pt x="181975" y="797157"/>
                    <a:pt x="192948" y="786184"/>
                    <a:pt x="206483" y="786184"/>
                  </a:cubicBezTo>
                  <a:close/>
                  <a:moveTo>
                    <a:pt x="116710" y="786184"/>
                  </a:moveTo>
                  <a:cubicBezTo>
                    <a:pt x="130245" y="786184"/>
                    <a:pt x="141218" y="797157"/>
                    <a:pt x="141218" y="810692"/>
                  </a:cubicBezTo>
                  <a:cubicBezTo>
                    <a:pt x="141218" y="824227"/>
                    <a:pt x="130245" y="835200"/>
                    <a:pt x="116710" y="835200"/>
                  </a:cubicBezTo>
                  <a:cubicBezTo>
                    <a:pt x="103175" y="835200"/>
                    <a:pt x="92202" y="824227"/>
                    <a:pt x="92202" y="810692"/>
                  </a:cubicBezTo>
                  <a:cubicBezTo>
                    <a:pt x="92202" y="797157"/>
                    <a:pt x="103175" y="786184"/>
                    <a:pt x="116710" y="786184"/>
                  </a:cubicBezTo>
                  <a:close/>
                  <a:moveTo>
                    <a:pt x="26937" y="786184"/>
                  </a:moveTo>
                  <a:cubicBezTo>
                    <a:pt x="40472" y="786184"/>
                    <a:pt x="51445" y="797157"/>
                    <a:pt x="51445" y="810692"/>
                  </a:cubicBezTo>
                  <a:cubicBezTo>
                    <a:pt x="51445" y="824227"/>
                    <a:pt x="40472" y="835200"/>
                    <a:pt x="26937" y="835200"/>
                  </a:cubicBezTo>
                  <a:cubicBezTo>
                    <a:pt x="13402" y="835200"/>
                    <a:pt x="2429" y="824227"/>
                    <a:pt x="2429" y="810692"/>
                  </a:cubicBezTo>
                  <a:cubicBezTo>
                    <a:pt x="2429" y="797157"/>
                    <a:pt x="13402" y="786184"/>
                    <a:pt x="26937" y="786184"/>
                  </a:cubicBezTo>
                  <a:close/>
                  <a:moveTo>
                    <a:pt x="879815" y="742503"/>
                  </a:moveTo>
                  <a:cubicBezTo>
                    <a:pt x="892682" y="742503"/>
                    <a:pt x="903113" y="752934"/>
                    <a:pt x="903113" y="765801"/>
                  </a:cubicBezTo>
                  <a:cubicBezTo>
                    <a:pt x="903113" y="778668"/>
                    <a:pt x="892682" y="789099"/>
                    <a:pt x="879815" y="789099"/>
                  </a:cubicBezTo>
                  <a:cubicBezTo>
                    <a:pt x="866948" y="789099"/>
                    <a:pt x="856517" y="778668"/>
                    <a:pt x="856517" y="765801"/>
                  </a:cubicBezTo>
                  <a:cubicBezTo>
                    <a:pt x="856517" y="752934"/>
                    <a:pt x="866948" y="742503"/>
                    <a:pt x="879815" y="742503"/>
                  </a:cubicBezTo>
                  <a:close/>
                  <a:moveTo>
                    <a:pt x="790041" y="742503"/>
                  </a:moveTo>
                  <a:cubicBezTo>
                    <a:pt x="802908" y="742503"/>
                    <a:pt x="813339" y="752934"/>
                    <a:pt x="813339" y="765801"/>
                  </a:cubicBezTo>
                  <a:cubicBezTo>
                    <a:pt x="813339" y="778668"/>
                    <a:pt x="802908" y="789099"/>
                    <a:pt x="790041" y="789099"/>
                  </a:cubicBezTo>
                  <a:cubicBezTo>
                    <a:pt x="777174" y="789099"/>
                    <a:pt x="766743" y="778668"/>
                    <a:pt x="766743" y="765801"/>
                  </a:cubicBezTo>
                  <a:cubicBezTo>
                    <a:pt x="766743" y="752934"/>
                    <a:pt x="777174" y="742503"/>
                    <a:pt x="790041" y="742503"/>
                  </a:cubicBezTo>
                  <a:close/>
                  <a:moveTo>
                    <a:pt x="700259" y="742503"/>
                  </a:moveTo>
                  <a:cubicBezTo>
                    <a:pt x="713126" y="742503"/>
                    <a:pt x="723557" y="752934"/>
                    <a:pt x="723557" y="765801"/>
                  </a:cubicBezTo>
                  <a:cubicBezTo>
                    <a:pt x="723557" y="778668"/>
                    <a:pt x="713126" y="789099"/>
                    <a:pt x="700259" y="789099"/>
                  </a:cubicBezTo>
                  <a:cubicBezTo>
                    <a:pt x="687392" y="789099"/>
                    <a:pt x="676961" y="778668"/>
                    <a:pt x="676961" y="765801"/>
                  </a:cubicBezTo>
                  <a:cubicBezTo>
                    <a:pt x="676961" y="752934"/>
                    <a:pt x="687392" y="742503"/>
                    <a:pt x="700259" y="742503"/>
                  </a:cubicBezTo>
                  <a:close/>
                  <a:moveTo>
                    <a:pt x="610486" y="742503"/>
                  </a:moveTo>
                  <a:cubicBezTo>
                    <a:pt x="623353" y="742503"/>
                    <a:pt x="633784" y="752934"/>
                    <a:pt x="633784" y="765801"/>
                  </a:cubicBezTo>
                  <a:cubicBezTo>
                    <a:pt x="633784" y="778668"/>
                    <a:pt x="623353" y="789099"/>
                    <a:pt x="610486" y="789099"/>
                  </a:cubicBezTo>
                  <a:cubicBezTo>
                    <a:pt x="597619" y="789099"/>
                    <a:pt x="587188" y="778668"/>
                    <a:pt x="587188" y="765801"/>
                  </a:cubicBezTo>
                  <a:cubicBezTo>
                    <a:pt x="587188" y="752934"/>
                    <a:pt x="597619" y="742503"/>
                    <a:pt x="610486" y="742503"/>
                  </a:cubicBezTo>
                  <a:close/>
                  <a:moveTo>
                    <a:pt x="520703" y="742503"/>
                  </a:moveTo>
                  <a:cubicBezTo>
                    <a:pt x="533570" y="742503"/>
                    <a:pt x="544001" y="752934"/>
                    <a:pt x="544001" y="765801"/>
                  </a:cubicBezTo>
                  <a:cubicBezTo>
                    <a:pt x="544001" y="778668"/>
                    <a:pt x="533570" y="789099"/>
                    <a:pt x="520703" y="789099"/>
                  </a:cubicBezTo>
                  <a:cubicBezTo>
                    <a:pt x="507836" y="789099"/>
                    <a:pt x="497405" y="778668"/>
                    <a:pt x="497405" y="765801"/>
                  </a:cubicBezTo>
                  <a:cubicBezTo>
                    <a:pt x="497405" y="752934"/>
                    <a:pt x="507836" y="742503"/>
                    <a:pt x="520703" y="742503"/>
                  </a:cubicBezTo>
                  <a:close/>
                  <a:moveTo>
                    <a:pt x="430930" y="742503"/>
                  </a:moveTo>
                  <a:cubicBezTo>
                    <a:pt x="443797" y="742503"/>
                    <a:pt x="454228" y="752934"/>
                    <a:pt x="454228" y="765801"/>
                  </a:cubicBezTo>
                  <a:cubicBezTo>
                    <a:pt x="454228" y="778668"/>
                    <a:pt x="443797" y="789099"/>
                    <a:pt x="430930" y="789099"/>
                  </a:cubicBezTo>
                  <a:cubicBezTo>
                    <a:pt x="418063" y="789099"/>
                    <a:pt x="407632" y="778668"/>
                    <a:pt x="407632" y="765801"/>
                  </a:cubicBezTo>
                  <a:cubicBezTo>
                    <a:pt x="407632" y="752934"/>
                    <a:pt x="418063" y="742503"/>
                    <a:pt x="430930" y="742503"/>
                  </a:cubicBezTo>
                  <a:close/>
                  <a:moveTo>
                    <a:pt x="341157" y="742503"/>
                  </a:moveTo>
                  <a:cubicBezTo>
                    <a:pt x="354024" y="742503"/>
                    <a:pt x="364455" y="752934"/>
                    <a:pt x="364455" y="765801"/>
                  </a:cubicBezTo>
                  <a:cubicBezTo>
                    <a:pt x="364455" y="778668"/>
                    <a:pt x="354024" y="789099"/>
                    <a:pt x="341157" y="789099"/>
                  </a:cubicBezTo>
                  <a:cubicBezTo>
                    <a:pt x="328290" y="789099"/>
                    <a:pt x="317859" y="778668"/>
                    <a:pt x="317859" y="765801"/>
                  </a:cubicBezTo>
                  <a:cubicBezTo>
                    <a:pt x="317859" y="752934"/>
                    <a:pt x="328290" y="742503"/>
                    <a:pt x="341157" y="742503"/>
                  </a:cubicBezTo>
                  <a:close/>
                  <a:moveTo>
                    <a:pt x="251384" y="742503"/>
                  </a:moveTo>
                  <a:cubicBezTo>
                    <a:pt x="264251" y="742503"/>
                    <a:pt x="274682" y="752934"/>
                    <a:pt x="274682" y="765801"/>
                  </a:cubicBezTo>
                  <a:cubicBezTo>
                    <a:pt x="274682" y="778668"/>
                    <a:pt x="264251" y="789099"/>
                    <a:pt x="251384" y="789099"/>
                  </a:cubicBezTo>
                  <a:cubicBezTo>
                    <a:pt x="238517" y="789099"/>
                    <a:pt x="228086" y="778668"/>
                    <a:pt x="228086" y="765801"/>
                  </a:cubicBezTo>
                  <a:cubicBezTo>
                    <a:pt x="228086" y="752934"/>
                    <a:pt x="238517" y="742503"/>
                    <a:pt x="251384" y="742503"/>
                  </a:cubicBezTo>
                  <a:close/>
                  <a:moveTo>
                    <a:pt x="161601" y="742503"/>
                  </a:moveTo>
                  <a:cubicBezTo>
                    <a:pt x="174468" y="742503"/>
                    <a:pt x="184899" y="752934"/>
                    <a:pt x="184899" y="765801"/>
                  </a:cubicBezTo>
                  <a:cubicBezTo>
                    <a:pt x="184899" y="778668"/>
                    <a:pt x="174468" y="789099"/>
                    <a:pt x="161601" y="789099"/>
                  </a:cubicBezTo>
                  <a:cubicBezTo>
                    <a:pt x="148734" y="789099"/>
                    <a:pt x="138303" y="778668"/>
                    <a:pt x="138303" y="765801"/>
                  </a:cubicBezTo>
                  <a:cubicBezTo>
                    <a:pt x="138303" y="752934"/>
                    <a:pt x="148734" y="742503"/>
                    <a:pt x="161601" y="742503"/>
                  </a:cubicBezTo>
                  <a:close/>
                  <a:moveTo>
                    <a:pt x="71828" y="742503"/>
                  </a:moveTo>
                  <a:cubicBezTo>
                    <a:pt x="84695" y="742503"/>
                    <a:pt x="95126" y="752934"/>
                    <a:pt x="95126" y="765801"/>
                  </a:cubicBezTo>
                  <a:cubicBezTo>
                    <a:pt x="95126" y="778668"/>
                    <a:pt x="84695" y="789099"/>
                    <a:pt x="71828" y="789099"/>
                  </a:cubicBezTo>
                  <a:cubicBezTo>
                    <a:pt x="58961" y="789099"/>
                    <a:pt x="48530" y="778668"/>
                    <a:pt x="48530" y="765801"/>
                  </a:cubicBezTo>
                  <a:cubicBezTo>
                    <a:pt x="48530" y="752934"/>
                    <a:pt x="58961" y="742503"/>
                    <a:pt x="71828" y="742503"/>
                  </a:cubicBezTo>
                  <a:close/>
                  <a:moveTo>
                    <a:pt x="296266" y="698831"/>
                  </a:moveTo>
                  <a:cubicBezTo>
                    <a:pt x="308460" y="698831"/>
                    <a:pt x="318345" y="708716"/>
                    <a:pt x="318345" y="720910"/>
                  </a:cubicBezTo>
                  <a:cubicBezTo>
                    <a:pt x="318345" y="733104"/>
                    <a:pt x="308460" y="742989"/>
                    <a:pt x="296266" y="742989"/>
                  </a:cubicBezTo>
                  <a:cubicBezTo>
                    <a:pt x="284072" y="742989"/>
                    <a:pt x="274187" y="733104"/>
                    <a:pt x="274187" y="720910"/>
                  </a:cubicBezTo>
                  <a:cubicBezTo>
                    <a:pt x="274187" y="708716"/>
                    <a:pt x="284072" y="698831"/>
                    <a:pt x="296266" y="698831"/>
                  </a:cubicBezTo>
                  <a:close/>
                  <a:moveTo>
                    <a:pt x="924696" y="698821"/>
                  </a:moveTo>
                  <a:cubicBezTo>
                    <a:pt x="936896" y="698821"/>
                    <a:pt x="946785" y="708710"/>
                    <a:pt x="946785" y="720909"/>
                  </a:cubicBezTo>
                  <a:cubicBezTo>
                    <a:pt x="946785" y="733109"/>
                    <a:pt x="936896" y="742998"/>
                    <a:pt x="924696" y="742998"/>
                  </a:cubicBezTo>
                  <a:cubicBezTo>
                    <a:pt x="912497" y="742998"/>
                    <a:pt x="902608" y="733109"/>
                    <a:pt x="902608" y="720909"/>
                  </a:cubicBezTo>
                  <a:cubicBezTo>
                    <a:pt x="902608" y="708710"/>
                    <a:pt x="912497" y="698821"/>
                    <a:pt x="924696" y="698821"/>
                  </a:cubicBezTo>
                  <a:close/>
                  <a:moveTo>
                    <a:pt x="834923" y="698821"/>
                  </a:moveTo>
                  <a:cubicBezTo>
                    <a:pt x="847123" y="698821"/>
                    <a:pt x="857012" y="708710"/>
                    <a:pt x="857012" y="720909"/>
                  </a:cubicBezTo>
                  <a:cubicBezTo>
                    <a:pt x="857012" y="733109"/>
                    <a:pt x="847123" y="742998"/>
                    <a:pt x="834923" y="742998"/>
                  </a:cubicBezTo>
                  <a:cubicBezTo>
                    <a:pt x="822724" y="742998"/>
                    <a:pt x="812835" y="733109"/>
                    <a:pt x="812835" y="720909"/>
                  </a:cubicBezTo>
                  <a:cubicBezTo>
                    <a:pt x="812835" y="708710"/>
                    <a:pt x="822724" y="698821"/>
                    <a:pt x="834923" y="698821"/>
                  </a:cubicBezTo>
                  <a:close/>
                  <a:moveTo>
                    <a:pt x="745151" y="698821"/>
                  </a:moveTo>
                  <a:cubicBezTo>
                    <a:pt x="757350" y="698821"/>
                    <a:pt x="767239" y="708710"/>
                    <a:pt x="767239" y="720909"/>
                  </a:cubicBezTo>
                  <a:cubicBezTo>
                    <a:pt x="767239" y="733109"/>
                    <a:pt x="757350" y="742998"/>
                    <a:pt x="745151" y="742998"/>
                  </a:cubicBezTo>
                  <a:cubicBezTo>
                    <a:pt x="732951" y="742998"/>
                    <a:pt x="723062" y="733109"/>
                    <a:pt x="723062" y="720909"/>
                  </a:cubicBezTo>
                  <a:cubicBezTo>
                    <a:pt x="723062" y="708710"/>
                    <a:pt x="732951" y="698821"/>
                    <a:pt x="745151" y="698821"/>
                  </a:cubicBezTo>
                  <a:close/>
                  <a:moveTo>
                    <a:pt x="655367" y="698821"/>
                  </a:moveTo>
                  <a:cubicBezTo>
                    <a:pt x="667567" y="698821"/>
                    <a:pt x="677456" y="708710"/>
                    <a:pt x="677456" y="720909"/>
                  </a:cubicBezTo>
                  <a:cubicBezTo>
                    <a:pt x="677456" y="733109"/>
                    <a:pt x="667567" y="742998"/>
                    <a:pt x="655367" y="742998"/>
                  </a:cubicBezTo>
                  <a:cubicBezTo>
                    <a:pt x="643168" y="742998"/>
                    <a:pt x="633279" y="733109"/>
                    <a:pt x="633279" y="720909"/>
                  </a:cubicBezTo>
                  <a:cubicBezTo>
                    <a:pt x="633279" y="708710"/>
                    <a:pt x="643168" y="698821"/>
                    <a:pt x="655367" y="698821"/>
                  </a:cubicBezTo>
                  <a:close/>
                  <a:moveTo>
                    <a:pt x="565604" y="698821"/>
                  </a:moveTo>
                  <a:cubicBezTo>
                    <a:pt x="577804" y="698821"/>
                    <a:pt x="587693" y="708710"/>
                    <a:pt x="587693" y="720909"/>
                  </a:cubicBezTo>
                  <a:cubicBezTo>
                    <a:pt x="587693" y="733109"/>
                    <a:pt x="577804" y="742998"/>
                    <a:pt x="565604" y="742998"/>
                  </a:cubicBezTo>
                  <a:cubicBezTo>
                    <a:pt x="553405" y="742998"/>
                    <a:pt x="543516" y="733109"/>
                    <a:pt x="543516" y="720909"/>
                  </a:cubicBezTo>
                  <a:cubicBezTo>
                    <a:pt x="543516" y="708710"/>
                    <a:pt x="553405" y="698821"/>
                    <a:pt x="565604" y="698821"/>
                  </a:cubicBezTo>
                  <a:close/>
                  <a:moveTo>
                    <a:pt x="475821" y="698821"/>
                  </a:moveTo>
                  <a:cubicBezTo>
                    <a:pt x="488021" y="698821"/>
                    <a:pt x="497910" y="708710"/>
                    <a:pt x="497910" y="720909"/>
                  </a:cubicBezTo>
                  <a:cubicBezTo>
                    <a:pt x="497910" y="733109"/>
                    <a:pt x="488021" y="742998"/>
                    <a:pt x="475821" y="742998"/>
                  </a:cubicBezTo>
                  <a:cubicBezTo>
                    <a:pt x="463622" y="742998"/>
                    <a:pt x="453733" y="733109"/>
                    <a:pt x="453733" y="720909"/>
                  </a:cubicBezTo>
                  <a:cubicBezTo>
                    <a:pt x="453733" y="708710"/>
                    <a:pt x="463622" y="698821"/>
                    <a:pt x="475821" y="698821"/>
                  </a:cubicBezTo>
                  <a:close/>
                  <a:moveTo>
                    <a:pt x="386038" y="698821"/>
                  </a:moveTo>
                  <a:cubicBezTo>
                    <a:pt x="398238" y="698821"/>
                    <a:pt x="408127" y="708710"/>
                    <a:pt x="408127" y="720909"/>
                  </a:cubicBezTo>
                  <a:cubicBezTo>
                    <a:pt x="408127" y="733109"/>
                    <a:pt x="398238" y="742998"/>
                    <a:pt x="386038" y="742998"/>
                  </a:cubicBezTo>
                  <a:cubicBezTo>
                    <a:pt x="373839" y="742998"/>
                    <a:pt x="363950" y="733109"/>
                    <a:pt x="363950" y="720909"/>
                  </a:cubicBezTo>
                  <a:cubicBezTo>
                    <a:pt x="363950" y="708710"/>
                    <a:pt x="373839" y="698821"/>
                    <a:pt x="386038" y="698821"/>
                  </a:cubicBezTo>
                  <a:close/>
                  <a:moveTo>
                    <a:pt x="206492" y="698821"/>
                  </a:moveTo>
                  <a:cubicBezTo>
                    <a:pt x="218692" y="698821"/>
                    <a:pt x="228581" y="708710"/>
                    <a:pt x="228581" y="720909"/>
                  </a:cubicBezTo>
                  <a:cubicBezTo>
                    <a:pt x="228581" y="733109"/>
                    <a:pt x="218692" y="742998"/>
                    <a:pt x="206492" y="742998"/>
                  </a:cubicBezTo>
                  <a:cubicBezTo>
                    <a:pt x="194293" y="742998"/>
                    <a:pt x="184404" y="733109"/>
                    <a:pt x="184404" y="720909"/>
                  </a:cubicBezTo>
                  <a:cubicBezTo>
                    <a:pt x="184404" y="708710"/>
                    <a:pt x="194293" y="698821"/>
                    <a:pt x="206492" y="698821"/>
                  </a:cubicBezTo>
                  <a:close/>
                  <a:moveTo>
                    <a:pt x="116719" y="698821"/>
                  </a:moveTo>
                  <a:cubicBezTo>
                    <a:pt x="128919" y="698821"/>
                    <a:pt x="138808" y="708710"/>
                    <a:pt x="138808" y="720909"/>
                  </a:cubicBezTo>
                  <a:cubicBezTo>
                    <a:pt x="138808" y="733109"/>
                    <a:pt x="128919" y="742998"/>
                    <a:pt x="116719" y="742998"/>
                  </a:cubicBezTo>
                  <a:cubicBezTo>
                    <a:pt x="104520" y="742998"/>
                    <a:pt x="94631" y="733109"/>
                    <a:pt x="94631" y="720909"/>
                  </a:cubicBezTo>
                  <a:cubicBezTo>
                    <a:pt x="94631" y="708710"/>
                    <a:pt x="104520" y="698821"/>
                    <a:pt x="116719" y="698821"/>
                  </a:cubicBezTo>
                  <a:close/>
                  <a:moveTo>
                    <a:pt x="26936" y="698821"/>
                  </a:moveTo>
                  <a:cubicBezTo>
                    <a:pt x="39136" y="698821"/>
                    <a:pt x="49025" y="708710"/>
                    <a:pt x="49025" y="720909"/>
                  </a:cubicBezTo>
                  <a:cubicBezTo>
                    <a:pt x="49025" y="733109"/>
                    <a:pt x="39136" y="742998"/>
                    <a:pt x="26936" y="742998"/>
                  </a:cubicBezTo>
                  <a:cubicBezTo>
                    <a:pt x="14737" y="742998"/>
                    <a:pt x="4848" y="733109"/>
                    <a:pt x="4848" y="720909"/>
                  </a:cubicBezTo>
                  <a:cubicBezTo>
                    <a:pt x="4848" y="708710"/>
                    <a:pt x="14737" y="698821"/>
                    <a:pt x="26936" y="698821"/>
                  </a:cubicBezTo>
                  <a:close/>
                  <a:moveTo>
                    <a:pt x="879814" y="655158"/>
                  </a:moveTo>
                  <a:cubicBezTo>
                    <a:pt x="891340" y="655158"/>
                    <a:pt x="900684" y="664501"/>
                    <a:pt x="900684" y="676027"/>
                  </a:cubicBezTo>
                  <a:cubicBezTo>
                    <a:pt x="900684" y="687553"/>
                    <a:pt x="891340" y="696897"/>
                    <a:pt x="879814" y="696897"/>
                  </a:cubicBezTo>
                  <a:cubicBezTo>
                    <a:pt x="868288" y="696897"/>
                    <a:pt x="858945" y="687553"/>
                    <a:pt x="858945" y="676027"/>
                  </a:cubicBezTo>
                  <a:cubicBezTo>
                    <a:pt x="858945" y="664502"/>
                    <a:pt x="868288" y="655158"/>
                    <a:pt x="879814" y="655158"/>
                  </a:cubicBezTo>
                  <a:close/>
                  <a:moveTo>
                    <a:pt x="700259" y="655158"/>
                  </a:moveTo>
                  <a:cubicBezTo>
                    <a:pt x="711785" y="655158"/>
                    <a:pt x="721129" y="664501"/>
                    <a:pt x="721129" y="676027"/>
                  </a:cubicBezTo>
                  <a:cubicBezTo>
                    <a:pt x="721129" y="687553"/>
                    <a:pt x="711785" y="696897"/>
                    <a:pt x="700259" y="696897"/>
                  </a:cubicBezTo>
                  <a:cubicBezTo>
                    <a:pt x="688734" y="696897"/>
                    <a:pt x="679390" y="687553"/>
                    <a:pt x="679390" y="676027"/>
                  </a:cubicBezTo>
                  <a:cubicBezTo>
                    <a:pt x="679390" y="664502"/>
                    <a:pt x="688733" y="655158"/>
                    <a:pt x="700259" y="655158"/>
                  </a:cubicBezTo>
                  <a:close/>
                  <a:moveTo>
                    <a:pt x="610486" y="655158"/>
                  </a:moveTo>
                  <a:cubicBezTo>
                    <a:pt x="622012" y="655158"/>
                    <a:pt x="631356" y="664501"/>
                    <a:pt x="631356" y="676027"/>
                  </a:cubicBezTo>
                  <a:cubicBezTo>
                    <a:pt x="631356" y="687553"/>
                    <a:pt x="622012" y="696897"/>
                    <a:pt x="610486" y="696897"/>
                  </a:cubicBezTo>
                  <a:cubicBezTo>
                    <a:pt x="598960" y="696897"/>
                    <a:pt x="589617" y="687553"/>
                    <a:pt x="589617" y="676027"/>
                  </a:cubicBezTo>
                  <a:cubicBezTo>
                    <a:pt x="589617" y="664502"/>
                    <a:pt x="598960" y="655158"/>
                    <a:pt x="610486" y="655158"/>
                  </a:cubicBezTo>
                  <a:close/>
                  <a:moveTo>
                    <a:pt x="430930" y="655158"/>
                  </a:moveTo>
                  <a:cubicBezTo>
                    <a:pt x="442456" y="655158"/>
                    <a:pt x="451800" y="664501"/>
                    <a:pt x="451800" y="676027"/>
                  </a:cubicBezTo>
                  <a:cubicBezTo>
                    <a:pt x="451800" y="687553"/>
                    <a:pt x="442456" y="696897"/>
                    <a:pt x="430930" y="696897"/>
                  </a:cubicBezTo>
                  <a:cubicBezTo>
                    <a:pt x="419404" y="696897"/>
                    <a:pt x="410061" y="687553"/>
                    <a:pt x="410061" y="676027"/>
                  </a:cubicBezTo>
                  <a:cubicBezTo>
                    <a:pt x="410061" y="664502"/>
                    <a:pt x="419404" y="655158"/>
                    <a:pt x="430930" y="655158"/>
                  </a:cubicBezTo>
                  <a:close/>
                  <a:moveTo>
                    <a:pt x="341157" y="655158"/>
                  </a:moveTo>
                  <a:cubicBezTo>
                    <a:pt x="352683" y="655158"/>
                    <a:pt x="362027" y="664501"/>
                    <a:pt x="362027" y="676027"/>
                  </a:cubicBezTo>
                  <a:cubicBezTo>
                    <a:pt x="362027" y="687553"/>
                    <a:pt x="352683" y="696897"/>
                    <a:pt x="341157" y="696897"/>
                  </a:cubicBezTo>
                  <a:cubicBezTo>
                    <a:pt x="329631" y="696897"/>
                    <a:pt x="320288" y="687553"/>
                    <a:pt x="320288" y="676027"/>
                  </a:cubicBezTo>
                  <a:cubicBezTo>
                    <a:pt x="320288" y="664502"/>
                    <a:pt x="329631" y="655158"/>
                    <a:pt x="341157" y="655158"/>
                  </a:cubicBezTo>
                  <a:close/>
                  <a:moveTo>
                    <a:pt x="251374" y="655158"/>
                  </a:moveTo>
                  <a:cubicBezTo>
                    <a:pt x="262900" y="655158"/>
                    <a:pt x="272244" y="664501"/>
                    <a:pt x="272244" y="676027"/>
                  </a:cubicBezTo>
                  <a:cubicBezTo>
                    <a:pt x="272244" y="687553"/>
                    <a:pt x="262900" y="696897"/>
                    <a:pt x="251374" y="696897"/>
                  </a:cubicBezTo>
                  <a:cubicBezTo>
                    <a:pt x="239848" y="696897"/>
                    <a:pt x="230505" y="687553"/>
                    <a:pt x="230505" y="676027"/>
                  </a:cubicBezTo>
                  <a:cubicBezTo>
                    <a:pt x="230505" y="664502"/>
                    <a:pt x="239848" y="655158"/>
                    <a:pt x="251374" y="655158"/>
                  </a:cubicBezTo>
                  <a:close/>
                  <a:moveTo>
                    <a:pt x="161601" y="655158"/>
                  </a:moveTo>
                  <a:cubicBezTo>
                    <a:pt x="173127" y="655158"/>
                    <a:pt x="182471" y="664501"/>
                    <a:pt x="182471" y="676027"/>
                  </a:cubicBezTo>
                  <a:cubicBezTo>
                    <a:pt x="182471" y="687553"/>
                    <a:pt x="173127" y="696897"/>
                    <a:pt x="161601" y="696897"/>
                  </a:cubicBezTo>
                  <a:cubicBezTo>
                    <a:pt x="150075" y="696897"/>
                    <a:pt x="140732" y="687553"/>
                    <a:pt x="140732" y="676027"/>
                  </a:cubicBezTo>
                  <a:cubicBezTo>
                    <a:pt x="140732" y="664502"/>
                    <a:pt x="150075" y="655158"/>
                    <a:pt x="161601" y="655158"/>
                  </a:cubicBezTo>
                  <a:close/>
                  <a:moveTo>
                    <a:pt x="71828" y="655158"/>
                  </a:moveTo>
                  <a:cubicBezTo>
                    <a:pt x="83354" y="655158"/>
                    <a:pt x="92698" y="664501"/>
                    <a:pt x="92698" y="676027"/>
                  </a:cubicBezTo>
                  <a:cubicBezTo>
                    <a:pt x="92698" y="687553"/>
                    <a:pt x="83354" y="696897"/>
                    <a:pt x="71828" y="696897"/>
                  </a:cubicBezTo>
                  <a:cubicBezTo>
                    <a:pt x="60302" y="696897"/>
                    <a:pt x="50959" y="687553"/>
                    <a:pt x="50959" y="676027"/>
                  </a:cubicBezTo>
                  <a:cubicBezTo>
                    <a:pt x="50959" y="664502"/>
                    <a:pt x="60302" y="655158"/>
                    <a:pt x="71828" y="655158"/>
                  </a:cubicBezTo>
                  <a:close/>
                  <a:moveTo>
                    <a:pt x="790042" y="655149"/>
                  </a:moveTo>
                  <a:cubicBezTo>
                    <a:pt x="801573" y="655149"/>
                    <a:pt x="810921" y="664497"/>
                    <a:pt x="810921" y="676028"/>
                  </a:cubicBezTo>
                  <a:cubicBezTo>
                    <a:pt x="810921" y="687559"/>
                    <a:pt x="801573" y="696907"/>
                    <a:pt x="790042" y="696907"/>
                  </a:cubicBezTo>
                  <a:cubicBezTo>
                    <a:pt x="778511" y="696907"/>
                    <a:pt x="769163" y="687559"/>
                    <a:pt x="769163" y="676028"/>
                  </a:cubicBezTo>
                  <a:cubicBezTo>
                    <a:pt x="769163" y="664497"/>
                    <a:pt x="778511" y="655149"/>
                    <a:pt x="790042" y="655149"/>
                  </a:cubicBezTo>
                  <a:close/>
                  <a:moveTo>
                    <a:pt x="520703" y="655149"/>
                  </a:moveTo>
                  <a:cubicBezTo>
                    <a:pt x="532234" y="655149"/>
                    <a:pt x="541582" y="664497"/>
                    <a:pt x="541582" y="676028"/>
                  </a:cubicBezTo>
                  <a:cubicBezTo>
                    <a:pt x="541582" y="687559"/>
                    <a:pt x="532234" y="696907"/>
                    <a:pt x="520703" y="696907"/>
                  </a:cubicBezTo>
                  <a:cubicBezTo>
                    <a:pt x="509172" y="696907"/>
                    <a:pt x="499824" y="687559"/>
                    <a:pt x="499824" y="676028"/>
                  </a:cubicBezTo>
                  <a:cubicBezTo>
                    <a:pt x="499824" y="664497"/>
                    <a:pt x="509172" y="655149"/>
                    <a:pt x="520703" y="655149"/>
                  </a:cubicBezTo>
                  <a:close/>
                  <a:moveTo>
                    <a:pt x="924706" y="611477"/>
                  </a:moveTo>
                  <a:cubicBezTo>
                    <a:pt x="935563" y="611477"/>
                    <a:pt x="944365" y="620279"/>
                    <a:pt x="944365" y="631137"/>
                  </a:cubicBezTo>
                  <a:cubicBezTo>
                    <a:pt x="944365" y="641994"/>
                    <a:pt x="935563" y="650796"/>
                    <a:pt x="924706" y="650796"/>
                  </a:cubicBezTo>
                  <a:cubicBezTo>
                    <a:pt x="913848" y="650796"/>
                    <a:pt x="905046" y="641994"/>
                    <a:pt x="905046" y="631137"/>
                  </a:cubicBezTo>
                  <a:cubicBezTo>
                    <a:pt x="905046" y="620279"/>
                    <a:pt x="913848" y="611477"/>
                    <a:pt x="924706" y="611477"/>
                  </a:cubicBezTo>
                  <a:close/>
                  <a:moveTo>
                    <a:pt x="834924" y="611477"/>
                  </a:moveTo>
                  <a:cubicBezTo>
                    <a:pt x="845781" y="611477"/>
                    <a:pt x="854583" y="620279"/>
                    <a:pt x="854583" y="631137"/>
                  </a:cubicBezTo>
                  <a:cubicBezTo>
                    <a:pt x="854583" y="641994"/>
                    <a:pt x="845781" y="650796"/>
                    <a:pt x="834924" y="650796"/>
                  </a:cubicBezTo>
                  <a:cubicBezTo>
                    <a:pt x="824066" y="650796"/>
                    <a:pt x="815264" y="641994"/>
                    <a:pt x="815264" y="631137"/>
                  </a:cubicBezTo>
                  <a:cubicBezTo>
                    <a:pt x="815264" y="620279"/>
                    <a:pt x="824066" y="611477"/>
                    <a:pt x="834924" y="611477"/>
                  </a:cubicBezTo>
                  <a:close/>
                  <a:moveTo>
                    <a:pt x="745151" y="611477"/>
                  </a:moveTo>
                  <a:cubicBezTo>
                    <a:pt x="756008" y="611477"/>
                    <a:pt x="764810" y="620279"/>
                    <a:pt x="764810" y="631137"/>
                  </a:cubicBezTo>
                  <a:cubicBezTo>
                    <a:pt x="764810" y="641994"/>
                    <a:pt x="756008" y="650796"/>
                    <a:pt x="745151" y="650796"/>
                  </a:cubicBezTo>
                  <a:cubicBezTo>
                    <a:pt x="734293" y="650796"/>
                    <a:pt x="725491" y="641994"/>
                    <a:pt x="725491" y="631137"/>
                  </a:cubicBezTo>
                  <a:cubicBezTo>
                    <a:pt x="725491" y="620279"/>
                    <a:pt x="734293" y="611477"/>
                    <a:pt x="745151" y="611477"/>
                  </a:cubicBezTo>
                  <a:close/>
                  <a:moveTo>
                    <a:pt x="655368" y="611477"/>
                  </a:moveTo>
                  <a:cubicBezTo>
                    <a:pt x="666225" y="611477"/>
                    <a:pt x="675027" y="620279"/>
                    <a:pt x="675027" y="631137"/>
                  </a:cubicBezTo>
                  <a:cubicBezTo>
                    <a:pt x="675027" y="641994"/>
                    <a:pt x="666225" y="650796"/>
                    <a:pt x="655368" y="650796"/>
                  </a:cubicBezTo>
                  <a:cubicBezTo>
                    <a:pt x="644510" y="650796"/>
                    <a:pt x="635708" y="641994"/>
                    <a:pt x="635708" y="631137"/>
                  </a:cubicBezTo>
                  <a:cubicBezTo>
                    <a:pt x="635708" y="620279"/>
                    <a:pt x="644510" y="611477"/>
                    <a:pt x="655368" y="611477"/>
                  </a:cubicBezTo>
                  <a:close/>
                  <a:moveTo>
                    <a:pt x="565595" y="611477"/>
                  </a:moveTo>
                  <a:cubicBezTo>
                    <a:pt x="576452" y="611477"/>
                    <a:pt x="585254" y="620279"/>
                    <a:pt x="585254" y="631137"/>
                  </a:cubicBezTo>
                  <a:cubicBezTo>
                    <a:pt x="585254" y="641994"/>
                    <a:pt x="576452" y="650796"/>
                    <a:pt x="565595" y="650796"/>
                  </a:cubicBezTo>
                  <a:cubicBezTo>
                    <a:pt x="554737" y="650796"/>
                    <a:pt x="545935" y="641994"/>
                    <a:pt x="545935" y="631137"/>
                  </a:cubicBezTo>
                  <a:cubicBezTo>
                    <a:pt x="545935" y="620279"/>
                    <a:pt x="554737" y="611477"/>
                    <a:pt x="565595" y="611477"/>
                  </a:cubicBezTo>
                  <a:close/>
                  <a:moveTo>
                    <a:pt x="475822" y="611477"/>
                  </a:moveTo>
                  <a:cubicBezTo>
                    <a:pt x="486679" y="611477"/>
                    <a:pt x="495481" y="620279"/>
                    <a:pt x="495481" y="631137"/>
                  </a:cubicBezTo>
                  <a:cubicBezTo>
                    <a:pt x="495481" y="641994"/>
                    <a:pt x="486679" y="650796"/>
                    <a:pt x="475822" y="650796"/>
                  </a:cubicBezTo>
                  <a:cubicBezTo>
                    <a:pt x="464964" y="650796"/>
                    <a:pt x="456162" y="641994"/>
                    <a:pt x="456162" y="631137"/>
                  </a:cubicBezTo>
                  <a:cubicBezTo>
                    <a:pt x="456162" y="620279"/>
                    <a:pt x="464964" y="611477"/>
                    <a:pt x="475822" y="611477"/>
                  </a:cubicBezTo>
                  <a:close/>
                  <a:moveTo>
                    <a:pt x="386049" y="611477"/>
                  </a:moveTo>
                  <a:cubicBezTo>
                    <a:pt x="396906" y="611477"/>
                    <a:pt x="405708" y="620279"/>
                    <a:pt x="405708" y="631137"/>
                  </a:cubicBezTo>
                  <a:cubicBezTo>
                    <a:pt x="405708" y="641994"/>
                    <a:pt x="396906" y="650796"/>
                    <a:pt x="386049" y="650796"/>
                  </a:cubicBezTo>
                  <a:cubicBezTo>
                    <a:pt x="375191" y="650796"/>
                    <a:pt x="366389" y="641994"/>
                    <a:pt x="366389" y="631137"/>
                  </a:cubicBezTo>
                  <a:cubicBezTo>
                    <a:pt x="366389" y="620279"/>
                    <a:pt x="375191" y="611477"/>
                    <a:pt x="386049" y="611477"/>
                  </a:cubicBezTo>
                  <a:close/>
                  <a:moveTo>
                    <a:pt x="296266" y="611477"/>
                  </a:moveTo>
                  <a:cubicBezTo>
                    <a:pt x="307123" y="611477"/>
                    <a:pt x="315925" y="620279"/>
                    <a:pt x="315925" y="631137"/>
                  </a:cubicBezTo>
                  <a:cubicBezTo>
                    <a:pt x="315925" y="641994"/>
                    <a:pt x="307123" y="650796"/>
                    <a:pt x="296266" y="650796"/>
                  </a:cubicBezTo>
                  <a:cubicBezTo>
                    <a:pt x="285408" y="650796"/>
                    <a:pt x="276606" y="641994"/>
                    <a:pt x="276606" y="631137"/>
                  </a:cubicBezTo>
                  <a:cubicBezTo>
                    <a:pt x="276606" y="620279"/>
                    <a:pt x="285408" y="611477"/>
                    <a:pt x="296266" y="611477"/>
                  </a:cubicBezTo>
                  <a:close/>
                  <a:moveTo>
                    <a:pt x="206493" y="611477"/>
                  </a:moveTo>
                  <a:cubicBezTo>
                    <a:pt x="217350" y="611477"/>
                    <a:pt x="226152" y="620279"/>
                    <a:pt x="226152" y="631137"/>
                  </a:cubicBezTo>
                  <a:cubicBezTo>
                    <a:pt x="226152" y="641994"/>
                    <a:pt x="217350" y="650796"/>
                    <a:pt x="206493" y="650796"/>
                  </a:cubicBezTo>
                  <a:cubicBezTo>
                    <a:pt x="195635" y="650796"/>
                    <a:pt x="186833" y="641994"/>
                    <a:pt x="186833" y="631137"/>
                  </a:cubicBezTo>
                  <a:cubicBezTo>
                    <a:pt x="186833" y="620279"/>
                    <a:pt x="195635" y="611477"/>
                    <a:pt x="206493" y="611477"/>
                  </a:cubicBezTo>
                  <a:close/>
                  <a:moveTo>
                    <a:pt x="116710" y="611477"/>
                  </a:moveTo>
                  <a:cubicBezTo>
                    <a:pt x="127567" y="611477"/>
                    <a:pt x="136369" y="620279"/>
                    <a:pt x="136369" y="631137"/>
                  </a:cubicBezTo>
                  <a:cubicBezTo>
                    <a:pt x="136369" y="641994"/>
                    <a:pt x="127567" y="650796"/>
                    <a:pt x="116710" y="650796"/>
                  </a:cubicBezTo>
                  <a:cubicBezTo>
                    <a:pt x="105852" y="650796"/>
                    <a:pt x="97050" y="641994"/>
                    <a:pt x="97050" y="631137"/>
                  </a:cubicBezTo>
                  <a:cubicBezTo>
                    <a:pt x="97050" y="620279"/>
                    <a:pt x="105852" y="611477"/>
                    <a:pt x="116710" y="611477"/>
                  </a:cubicBezTo>
                  <a:close/>
                  <a:moveTo>
                    <a:pt x="26937" y="611477"/>
                  </a:moveTo>
                  <a:cubicBezTo>
                    <a:pt x="37794" y="611477"/>
                    <a:pt x="46596" y="620279"/>
                    <a:pt x="46596" y="631137"/>
                  </a:cubicBezTo>
                  <a:cubicBezTo>
                    <a:pt x="46596" y="641994"/>
                    <a:pt x="37794" y="650796"/>
                    <a:pt x="26937" y="650796"/>
                  </a:cubicBezTo>
                  <a:cubicBezTo>
                    <a:pt x="16079" y="650796"/>
                    <a:pt x="7277" y="641994"/>
                    <a:pt x="7277" y="631137"/>
                  </a:cubicBezTo>
                  <a:cubicBezTo>
                    <a:pt x="7277" y="620279"/>
                    <a:pt x="16079" y="611477"/>
                    <a:pt x="26937" y="611477"/>
                  </a:cubicBezTo>
                  <a:close/>
                  <a:moveTo>
                    <a:pt x="879815" y="567805"/>
                  </a:moveTo>
                  <a:cubicBezTo>
                    <a:pt x="890005" y="567805"/>
                    <a:pt x="898265" y="576065"/>
                    <a:pt x="898265" y="586255"/>
                  </a:cubicBezTo>
                  <a:cubicBezTo>
                    <a:pt x="898265" y="596445"/>
                    <a:pt x="890005" y="604705"/>
                    <a:pt x="879815" y="604705"/>
                  </a:cubicBezTo>
                  <a:cubicBezTo>
                    <a:pt x="869625" y="604705"/>
                    <a:pt x="861365" y="596444"/>
                    <a:pt x="861365" y="586255"/>
                  </a:cubicBezTo>
                  <a:cubicBezTo>
                    <a:pt x="861365" y="576065"/>
                    <a:pt x="869625" y="567805"/>
                    <a:pt x="879815" y="567805"/>
                  </a:cubicBezTo>
                  <a:close/>
                  <a:moveTo>
                    <a:pt x="790032" y="567805"/>
                  </a:moveTo>
                  <a:cubicBezTo>
                    <a:pt x="800222" y="567805"/>
                    <a:pt x="808482" y="576065"/>
                    <a:pt x="808482" y="586255"/>
                  </a:cubicBezTo>
                  <a:cubicBezTo>
                    <a:pt x="808482" y="596445"/>
                    <a:pt x="800222" y="604705"/>
                    <a:pt x="790032" y="604705"/>
                  </a:cubicBezTo>
                  <a:cubicBezTo>
                    <a:pt x="779842" y="604705"/>
                    <a:pt x="771582" y="596444"/>
                    <a:pt x="771582" y="586255"/>
                  </a:cubicBezTo>
                  <a:cubicBezTo>
                    <a:pt x="771582" y="576065"/>
                    <a:pt x="779842" y="567805"/>
                    <a:pt x="790032" y="567805"/>
                  </a:cubicBezTo>
                  <a:close/>
                  <a:moveTo>
                    <a:pt x="700269" y="567805"/>
                  </a:moveTo>
                  <a:cubicBezTo>
                    <a:pt x="710459" y="567805"/>
                    <a:pt x="718719" y="576065"/>
                    <a:pt x="718719" y="586255"/>
                  </a:cubicBezTo>
                  <a:cubicBezTo>
                    <a:pt x="718719" y="596445"/>
                    <a:pt x="710459" y="604705"/>
                    <a:pt x="700269" y="604705"/>
                  </a:cubicBezTo>
                  <a:cubicBezTo>
                    <a:pt x="690079" y="604705"/>
                    <a:pt x="681819" y="596444"/>
                    <a:pt x="681819" y="586255"/>
                  </a:cubicBezTo>
                  <a:cubicBezTo>
                    <a:pt x="681819" y="576065"/>
                    <a:pt x="690079" y="567805"/>
                    <a:pt x="700269" y="567805"/>
                  </a:cubicBezTo>
                  <a:close/>
                  <a:moveTo>
                    <a:pt x="610486" y="567805"/>
                  </a:moveTo>
                  <a:cubicBezTo>
                    <a:pt x="620676" y="567805"/>
                    <a:pt x="628936" y="576065"/>
                    <a:pt x="628936" y="586255"/>
                  </a:cubicBezTo>
                  <a:cubicBezTo>
                    <a:pt x="628936" y="596445"/>
                    <a:pt x="620676" y="604705"/>
                    <a:pt x="610486" y="604705"/>
                  </a:cubicBezTo>
                  <a:cubicBezTo>
                    <a:pt x="600296" y="604705"/>
                    <a:pt x="592036" y="596444"/>
                    <a:pt x="592036" y="586255"/>
                  </a:cubicBezTo>
                  <a:cubicBezTo>
                    <a:pt x="592036" y="576065"/>
                    <a:pt x="600296" y="567805"/>
                    <a:pt x="610486" y="567805"/>
                  </a:cubicBezTo>
                  <a:close/>
                  <a:moveTo>
                    <a:pt x="520703" y="567805"/>
                  </a:moveTo>
                  <a:cubicBezTo>
                    <a:pt x="530893" y="567805"/>
                    <a:pt x="539153" y="576065"/>
                    <a:pt x="539153" y="586255"/>
                  </a:cubicBezTo>
                  <a:cubicBezTo>
                    <a:pt x="539153" y="596445"/>
                    <a:pt x="530893" y="604705"/>
                    <a:pt x="520703" y="604705"/>
                  </a:cubicBezTo>
                  <a:cubicBezTo>
                    <a:pt x="510513" y="604705"/>
                    <a:pt x="502253" y="596444"/>
                    <a:pt x="502253" y="586255"/>
                  </a:cubicBezTo>
                  <a:cubicBezTo>
                    <a:pt x="502253" y="576065"/>
                    <a:pt x="510513" y="567805"/>
                    <a:pt x="520703" y="567805"/>
                  </a:cubicBezTo>
                  <a:close/>
                  <a:moveTo>
                    <a:pt x="430930" y="567805"/>
                  </a:moveTo>
                  <a:cubicBezTo>
                    <a:pt x="441120" y="567805"/>
                    <a:pt x="449380" y="576065"/>
                    <a:pt x="449380" y="586255"/>
                  </a:cubicBezTo>
                  <a:cubicBezTo>
                    <a:pt x="449380" y="596445"/>
                    <a:pt x="441120" y="604705"/>
                    <a:pt x="430930" y="604705"/>
                  </a:cubicBezTo>
                  <a:cubicBezTo>
                    <a:pt x="420740" y="604705"/>
                    <a:pt x="412480" y="596444"/>
                    <a:pt x="412480" y="586255"/>
                  </a:cubicBezTo>
                  <a:cubicBezTo>
                    <a:pt x="412480" y="576065"/>
                    <a:pt x="420740" y="567805"/>
                    <a:pt x="430930" y="567805"/>
                  </a:cubicBezTo>
                  <a:close/>
                  <a:moveTo>
                    <a:pt x="341157" y="567805"/>
                  </a:moveTo>
                  <a:cubicBezTo>
                    <a:pt x="351347" y="567805"/>
                    <a:pt x="359607" y="576065"/>
                    <a:pt x="359607" y="586255"/>
                  </a:cubicBezTo>
                  <a:cubicBezTo>
                    <a:pt x="359607" y="596445"/>
                    <a:pt x="351347" y="604705"/>
                    <a:pt x="341157" y="604705"/>
                  </a:cubicBezTo>
                  <a:cubicBezTo>
                    <a:pt x="330967" y="604705"/>
                    <a:pt x="322707" y="596444"/>
                    <a:pt x="322707" y="586255"/>
                  </a:cubicBezTo>
                  <a:cubicBezTo>
                    <a:pt x="322707" y="576065"/>
                    <a:pt x="330967" y="567805"/>
                    <a:pt x="341157" y="567805"/>
                  </a:cubicBezTo>
                  <a:close/>
                  <a:moveTo>
                    <a:pt x="251374" y="567805"/>
                  </a:moveTo>
                  <a:cubicBezTo>
                    <a:pt x="261564" y="567805"/>
                    <a:pt x="269824" y="576065"/>
                    <a:pt x="269824" y="586255"/>
                  </a:cubicBezTo>
                  <a:cubicBezTo>
                    <a:pt x="269824" y="596445"/>
                    <a:pt x="261564" y="604705"/>
                    <a:pt x="251374" y="604705"/>
                  </a:cubicBezTo>
                  <a:cubicBezTo>
                    <a:pt x="241184" y="604705"/>
                    <a:pt x="232924" y="596444"/>
                    <a:pt x="232924" y="586255"/>
                  </a:cubicBezTo>
                  <a:cubicBezTo>
                    <a:pt x="232924" y="576065"/>
                    <a:pt x="241184" y="567805"/>
                    <a:pt x="251374" y="567805"/>
                  </a:cubicBezTo>
                  <a:close/>
                  <a:moveTo>
                    <a:pt x="161601" y="567805"/>
                  </a:moveTo>
                  <a:cubicBezTo>
                    <a:pt x="171791" y="567805"/>
                    <a:pt x="180051" y="576065"/>
                    <a:pt x="180051" y="586255"/>
                  </a:cubicBezTo>
                  <a:cubicBezTo>
                    <a:pt x="180051" y="596445"/>
                    <a:pt x="171791" y="604705"/>
                    <a:pt x="161601" y="604705"/>
                  </a:cubicBezTo>
                  <a:cubicBezTo>
                    <a:pt x="151411" y="604705"/>
                    <a:pt x="143151" y="596444"/>
                    <a:pt x="143151" y="586255"/>
                  </a:cubicBezTo>
                  <a:cubicBezTo>
                    <a:pt x="143151" y="576065"/>
                    <a:pt x="151411" y="567805"/>
                    <a:pt x="161601" y="567805"/>
                  </a:cubicBezTo>
                  <a:close/>
                  <a:moveTo>
                    <a:pt x="71828" y="567805"/>
                  </a:moveTo>
                  <a:cubicBezTo>
                    <a:pt x="82018" y="567805"/>
                    <a:pt x="90278" y="576065"/>
                    <a:pt x="90278" y="586255"/>
                  </a:cubicBezTo>
                  <a:cubicBezTo>
                    <a:pt x="90278" y="596445"/>
                    <a:pt x="82018" y="604705"/>
                    <a:pt x="71828" y="604705"/>
                  </a:cubicBezTo>
                  <a:cubicBezTo>
                    <a:pt x="61638" y="604705"/>
                    <a:pt x="53378" y="596444"/>
                    <a:pt x="53378" y="586255"/>
                  </a:cubicBezTo>
                  <a:cubicBezTo>
                    <a:pt x="53378" y="576065"/>
                    <a:pt x="61638" y="567805"/>
                    <a:pt x="71828" y="567805"/>
                  </a:cubicBezTo>
                  <a:close/>
                  <a:moveTo>
                    <a:pt x="475822" y="524133"/>
                  </a:moveTo>
                  <a:cubicBezTo>
                    <a:pt x="485338" y="524133"/>
                    <a:pt x="493052" y="531847"/>
                    <a:pt x="493052" y="541364"/>
                  </a:cubicBezTo>
                  <a:cubicBezTo>
                    <a:pt x="493052" y="550880"/>
                    <a:pt x="485338" y="558594"/>
                    <a:pt x="475822" y="558594"/>
                  </a:cubicBezTo>
                  <a:cubicBezTo>
                    <a:pt x="466305" y="558594"/>
                    <a:pt x="458591" y="550880"/>
                    <a:pt x="458591" y="541364"/>
                  </a:cubicBezTo>
                  <a:cubicBezTo>
                    <a:pt x="458591" y="531847"/>
                    <a:pt x="466305" y="524133"/>
                    <a:pt x="475822" y="524133"/>
                  </a:cubicBezTo>
                  <a:close/>
                  <a:moveTo>
                    <a:pt x="26937" y="524133"/>
                  </a:moveTo>
                  <a:cubicBezTo>
                    <a:pt x="36453" y="524133"/>
                    <a:pt x="44167" y="531847"/>
                    <a:pt x="44167" y="541364"/>
                  </a:cubicBezTo>
                  <a:cubicBezTo>
                    <a:pt x="44167" y="550880"/>
                    <a:pt x="36453" y="558594"/>
                    <a:pt x="26937" y="558594"/>
                  </a:cubicBezTo>
                  <a:cubicBezTo>
                    <a:pt x="17420" y="558594"/>
                    <a:pt x="9706" y="550880"/>
                    <a:pt x="9706" y="541364"/>
                  </a:cubicBezTo>
                  <a:cubicBezTo>
                    <a:pt x="9706" y="531847"/>
                    <a:pt x="17420" y="524133"/>
                    <a:pt x="26937" y="524133"/>
                  </a:cubicBezTo>
                  <a:close/>
                  <a:moveTo>
                    <a:pt x="924706" y="524123"/>
                  </a:moveTo>
                  <a:cubicBezTo>
                    <a:pt x="934228" y="524123"/>
                    <a:pt x="941946" y="531842"/>
                    <a:pt x="941946" y="541363"/>
                  </a:cubicBezTo>
                  <a:cubicBezTo>
                    <a:pt x="941946" y="550885"/>
                    <a:pt x="934228" y="558604"/>
                    <a:pt x="924706" y="558604"/>
                  </a:cubicBezTo>
                  <a:cubicBezTo>
                    <a:pt x="915185" y="558604"/>
                    <a:pt x="907466" y="550885"/>
                    <a:pt x="907466" y="541363"/>
                  </a:cubicBezTo>
                  <a:cubicBezTo>
                    <a:pt x="907466" y="531842"/>
                    <a:pt x="915185" y="524123"/>
                    <a:pt x="924706" y="524123"/>
                  </a:cubicBezTo>
                  <a:close/>
                  <a:moveTo>
                    <a:pt x="834923" y="524123"/>
                  </a:moveTo>
                  <a:cubicBezTo>
                    <a:pt x="844445" y="524123"/>
                    <a:pt x="852164" y="531842"/>
                    <a:pt x="852164" y="541363"/>
                  </a:cubicBezTo>
                  <a:cubicBezTo>
                    <a:pt x="852164" y="550885"/>
                    <a:pt x="844445" y="558604"/>
                    <a:pt x="834923" y="558604"/>
                  </a:cubicBezTo>
                  <a:cubicBezTo>
                    <a:pt x="825402" y="558604"/>
                    <a:pt x="817683" y="550885"/>
                    <a:pt x="817683" y="541363"/>
                  </a:cubicBezTo>
                  <a:cubicBezTo>
                    <a:pt x="817683" y="531842"/>
                    <a:pt x="825402" y="524123"/>
                    <a:pt x="834923" y="524123"/>
                  </a:cubicBezTo>
                  <a:close/>
                  <a:moveTo>
                    <a:pt x="745150" y="524123"/>
                  </a:moveTo>
                  <a:cubicBezTo>
                    <a:pt x="754672" y="524123"/>
                    <a:pt x="762391" y="531842"/>
                    <a:pt x="762391" y="541363"/>
                  </a:cubicBezTo>
                  <a:cubicBezTo>
                    <a:pt x="762391" y="550885"/>
                    <a:pt x="754672" y="558604"/>
                    <a:pt x="745150" y="558604"/>
                  </a:cubicBezTo>
                  <a:cubicBezTo>
                    <a:pt x="735629" y="558604"/>
                    <a:pt x="727910" y="550885"/>
                    <a:pt x="727910" y="541363"/>
                  </a:cubicBezTo>
                  <a:cubicBezTo>
                    <a:pt x="727910" y="531842"/>
                    <a:pt x="735629" y="524123"/>
                    <a:pt x="745150" y="524123"/>
                  </a:cubicBezTo>
                  <a:close/>
                  <a:moveTo>
                    <a:pt x="655367" y="524123"/>
                  </a:moveTo>
                  <a:cubicBezTo>
                    <a:pt x="664889" y="524123"/>
                    <a:pt x="672607" y="531842"/>
                    <a:pt x="672607" y="541363"/>
                  </a:cubicBezTo>
                  <a:cubicBezTo>
                    <a:pt x="672607" y="550885"/>
                    <a:pt x="664889" y="558604"/>
                    <a:pt x="655367" y="558604"/>
                  </a:cubicBezTo>
                  <a:cubicBezTo>
                    <a:pt x="645846" y="558604"/>
                    <a:pt x="638127" y="550885"/>
                    <a:pt x="638127" y="541363"/>
                  </a:cubicBezTo>
                  <a:cubicBezTo>
                    <a:pt x="638127" y="531842"/>
                    <a:pt x="645846" y="524123"/>
                    <a:pt x="655367" y="524123"/>
                  </a:cubicBezTo>
                  <a:close/>
                  <a:moveTo>
                    <a:pt x="565594" y="524123"/>
                  </a:moveTo>
                  <a:cubicBezTo>
                    <a:pt x="575116" y="524123"/>
                    <a:pt x="582834" y="531842"/>
                    <a:pt x="582834" y="541363"/>
                  </a:cubicBezTo>
                  <a:cubicBezTo>
                    <a:pt x="582834" y="550885"/>
                    <a:pt x="575116" y="558604"/>
                    <a:pt x="565594" y="558604"/>
                  </a:cubicBezTo>
                  <a:cubicBezTo>
                    <a:pt x="556073" y="558604"/>
                    <a:pt x="548354" y="550885"/>
                    <a:pt x="548354" y="541363"/>
                  </a:cubicBezTo>
                  <a:cubicBezTo>
                    <a:pt x="548354" y="531842"/>
                    <a:pt x="556073" y="524123"/>
                    <a:pt x="565594" y="524123"/>
                  </a:cubicBezTo>
                  <a:close/>
                  <a:moveTo>
                    <a:pt x="386048" y="524123"/>
                  </a:moveTo>
                  <a:cubicBezTo>
                    <a:pt x="395570" y="524123"/>
                    <a:pt x="403289" y="531842"/>
                    <a:pt x="403289" y="541363"/>
                  </a:cubicBezTo>
                  <a:cubicBezTo>
                    <a:pt x="403289" y="550885"/>
                    <a:pt x="395570" y="558604"/>
                    <a:pt x="386048" y="558604"/>
                  </a:cubicBezTo>
                  <a:cubicBezTo>
                    <a:pt x="376527" y="558604"/>
                    <a:pt x="368808" y="550885"/>
                    <a:pt x="368808" y="541363"/>
                  </a:cubicBezTo>
                  <a:cubicBezTo>
                    <a:pt x="368808" y="531842"/>
                    <a:pt x="376527" y="524123"/>
                    <a:pt x="386048" y="524123"/>
                  </a:cubicBezTo>
                  <a:close/>
                  <a:moveTo>
                    <a:pt x="296265" y="524123"/>
                  </a:moveTo>
                  <a:cubicBezTo>
                    <a:pt x="305787" y="524123"/>
                    <a:pt x="313506" y="531842"/>
                    <a:pt x="313506" y="541363"/>
                  </a:cubicBezTo>
                  <a:cubicBezTo>
                    <a:pt x="313506" y="550885"/>
                    <a:pt x="305787" y="558604"/>
                    <a:pt x="296265" y="558604"/>
                  </a:cubicBezTo>
                  <a:cubicBezTo>
                    <a:pt x="286744" y="558604"/>
                    <a:pt x="279025" y="550885"/>
                    <a:pt x="279025" y="541363"/>
                  </a:cubicBezTo>
                  <a:cubicBezTo>
                    <a:pt x="279025" y="531842"/>
                    <a:pt x="286744" y="524123"/>
                    <a:pt x="296265" y="524123"/>
                  </a:cubicBezTo>
                  <a:close/>
                  <a:moveTo>
                    <a:pt x="206492" y="524123"/>
                  </a:moveTo>
                  <a:cubicBezTo>
                    <a:pt x="216014" y="524123"/>
                    <a:pt x="223733" y="531842"/>
                    <a:pt x="223733" y="541363"/>
                  </a:cubicBezTo>
                  <a:cubicBezTo>
                    <a:pt x="223733" y="550885"/>
                    <a:pt x="216014" y="558604"/>
                    <a:pt x="206492" y="558604"/>
                  </a:cubicBezTo>
                  <a:cubicBezTo>
                    <a:pt x="196971" y="558604"/>
                    <a:pt x="189252" y="550885"/>
                    <a:pt x="189252" y="541363"/>
                  </a:cubicBezTo>
                  <a:cubicBezTo>
                    <a:pt x="189252" y="531842"/>
                    <a:pt x="196971" y="524123"/>
                    <a:pt x="206492" y="524123"/>
                  </a:cubicBezTo>
                  <a:close/>
                  <a:moveTo>
                    <a:pt x="116710" y="524123"/>
                  </a:moveTo>
                  <a:cubicBezTo>
                    <a:pt x="126232" y="524123"/>
                    <a:pt x="133950" y="531842"/>
                    <a:pt x="133950" y="541363"/>
                  </a:cubicBezTo>
                  <a:cubicBezTo>
                    <a:pt x="133950" y="550885"/>
                    <a:pt x="126232" y="558604"/>
                    <a:pt x="116710" y="558604"/>
                  </a:cubicBezTo>
                  <a:cubicBezTo>
                    <a:pt x="107189" y="558604"/>
                    <a:pt x="99470" y="550885"/>
                    <a:pt x="99470" y="541363"/>
                  </a:cubicBezTo>
                  <a:cubicBezTo>
                    <a:pt x="99470" y="531842"/>
                    <a:pt x="107189" y="524123"/>
                    <a:pt x="116710" y="524123"/>
                  </a:cubicBezTo>
                  <a:close/>
                  <a:moveTo>
                    <a:pt x="879815" y="480460"/>
                  </a:moveTo>
                  <a:cubicBezTo>
                    <a:pt x="888663" y="480460"/>
                    <a:pt x="895836" y="487633"/>
                    <a:pt x="895836" y="496481"/>
                  </a:cubicBezTo>
                  <a:cubicBezTo>
                    <a:pt x="895836" y="505329"/>
                    <a:pt x="888663" y="512502"/>
                    <a:pt x="879815" y="512502"/>
                  </a:cubicBezTo>
                  <a:cubicBezTo>
                    <a:pt x="870967" y="512502"/>
                    <a:pt x="863794" y="505329"/>
                    <a:pt x="863794" y="496481"/>
                  </a:cubicBezTo>
                  <a:cubicBezTo>
                    <a:pt x="863794" y="487633"/>
                    <a:pt x="870967" y="480460"/>
                    <a:pt x="879815" y="480460"/>
                  </a:cubicBezTo>
                  <a:close/>
                  <a:moveTo>
                    <a:pt x="790042" y="480460"/>
                  </a:moveTo>
                  <a:cubicBezTo>
                    <a:pt x="798890" y="480460"/>
                    <a:pt x="806063" y="487633"/>
                    <a:pt x="806063" y="496481"/>
                  </a:cubicBezTo>
                  <a:cubicBezTo>
                    <a:pt x="806063" y="505329"/>
                    <a:pt x="798890" y="512502"/>
                    <a:pt x="790042" y="512502"/>
                  </a:cubicBezTo>
                  <a:cubicBezTo>
                    <a:pt x="781194" y="512502"/>
                    <a:pt x="774021" y="505329"/>
                    <a:pt x="774021" y="496481"/>
                  </a:cubicBezTo>
                  <a:cubicBezTo>
                    <a:pt x="774021" y="487633"/>
                    <a:pt x="781194" y="480460"/>
                    <a:pt x="790042" y="480460"/>
                  </a:cubicBezTo>
                  <a:close/>
                  <a:moveTo>
                    <a:pt x="700259" y="480460"/>
                  </a:moveTo>
                  <a:cubicBezTo>
                    <a:pt x="709107" y="480460"/>
                    <a:pt x="716280" y="487633"/>
                    <a:pt x="716280" y="496481"/>
                  </a:cubicBezTo>
                  <a:cubicBezTo>
                    <a:pt x="716280" y="505329"/>
                    <a:pt x="709107" y="512502"/>
                    <a:pt x="700259" y="512502"/>
                  </a:cubicBezTo>
                  <a:cubicBezTo>
                    <a:pt x="691411" y="512502"/>
                    <a:pt x="684238" y="505329"/>
                    <a:pt x="684238" y="496481"/>
                  </a:cubicBezTo>
                  <a:cubicBezTo>
                    <a:pt x="684238" y="487633"/>
                    <a:pt x="691411" y="480460"/>
                    <a:pt x="700259" y="480460"/>
                  </a:cubicBezTo>
                  <a:close/>
                  <a:moveTo>
                    <a:pt x="610486" y="480460"/>
                  </a:moveTo>
                  <a:cubicBezTo>
                    <a:pt x="619334" y="480460"/>
                    <a:pt x="626507" y="487633"/>
                    <a:pt x="626507" y="496481"/>
                  </a:cubicBezTo>
                  <a:cubicBezTo>
                    <a:pt x="626507" y="505329"/>
                    <a:pt x="619334" y="512502"/>
                    <a:pt x="610486" y="512502"/>
                  </a:cubicBezTo>
                  <a:cubicBezTo>
                    <a:pt x="601638" y="512502"/>
                    <a:pt x="594465" y="505329"/>
                    <a:pt x="594465" y="496481"/>
                  </a:cubicBezTo>
                  <a:cubicBezTo>
                    <a:pt x="594465" y="487633"/>
                    <a:pt x="601638" y="480460"/>
                    <a:pt x="610486" y="480460"/>
                  </a:cubicBezTo>
                  <a:close/>
                  <a:moveTo>
                    <a:pt x="520703" y="480460"/>
                  </a:moveTo>
                  <a:cubicBezTo>
                    <a:pt x="529551" y="480460"/>
                    <a:pt x="536724" y="487633"/>
                    <a:pt x="536724" y="496481"/>
                  </a:cubicBezTo>
                  <a:cubicBezTo>
                    <a:pt x="536724" y="505329"/>
                    <a:pt x="529551" y="512502"/>
                    <a:pt x="520703" y="512502"/>
                  </a:cubicBezTo>
                  <a:cubicBezTo>
                    <a:pt x="511855" y="512502"/>
                    <a:pt x="504682" y="505329"/>
                    <a:pt x="504682" y="496481"/>
                  </a:cubicBezTo>
                  <a:cubicBezTo>
                    <a:pt x="504682" y="487633"/>
                    <a:pt x="511855" y="480460"/>
                    <a:pt x="520703" y="480460"/>
                  </a:cubicBezTo>
                  <a:close/>
                  <a:moveTo>
                    <a:pt x="430930" y="480460"/>
                  </a:moveTo>
                  <a:cubicBezTo>
                    <a:pt x="439778" y="480460"/>
                    <a:pt x="446951" y="487633"/>
                    <a:pt x="446951" y="496481"/>
                  </a:cubicBezTo>
                  <a:cubicBezTo>
                    <a:pt x="446951" y="505329"/>
                    <a:pt x="439778" y="512502"/>
                    <a:pt x="430930" y="512502"/>
                  </a:cubicBezTo>
                  <a:cubicBezTo>
                    <a:pt x="422082" y="512502"/>
                    <a:pt x="414909" y="505329"/>
                    <a:pt x="414909" y="496481"/>
                  </a:cubicBezTo>
                  <a:cubicBezTo>
                    <a:pt x="414909" y="487633"/>
                    <a:pt x="422082" y="480460"/>
                    <a:pt x="430930" y="480460"/>
                  </a:cubicBezTo>
                  <a:close/>
                  <a:moveTo>
                    <a:pt x="161601" y="480460"/>
                  </a:moveTo>
                  <a:cubicBezTo>
                    <a:pt x="170449" y="480460"/>
                    <a:pt x="177622" y="487633"/>
                    <a:pt x="177622" y="496481"/>
                  </a:cubicBezTo>
                  <a:cubicBezTo>
                    <a:pt x="177622" y="505329"/>
                    <a:pt x="170449" y="512502"/>
                    <a:pt x="161601" y="512502"/>
                  </a:cubicBezTo>
                  <a:cubicBezTo>
                    <a:pt x="152753" y="512502"/>
                    <a:pt x="145580" y="505329"/>
                    <a:pt x="145580" y="496481"/>
                  </a:cubicBezTo>
                  <a:cubicBezTo>
                    <a:pt x="145580" y="487633"/>
                    <a:pt x="152753" y="480460"/>
                    <a:pt x="161601" y="480460"/>
                  </a:cubicBezTo>
                  <a:close/>
                  <a:moveTo>
                    <a:pt x="71828" y="480460"/>
                  </a:moveTo>
                  <a:cubicBezTo>
                    <a:pt x="80676" y="480460"/>
                    <a:pt x="87849" y="487633"/>
                    <a:pt x="87849" y="496481"/>
                  </a:cubicBezTo>
                  <a:cubicBezTo>
                    <a:pt x="87849" y="505329"/>
                    <a:pt x="80676" y="512502"/>
                    <a:pt x="71828" y="512502"/>
                  </a:cubicBezTo>
                  <a:cubicBezTo>
                    <a:pt x="62980" y="512502"/>
                    <a:pt x="55807" y="505329"/>
                    <a:pt x="55807" y="496481"/>
                  </a:cubicBezTo>
                  <a:cubicBezTo>
                    <a:pt x="55807" y="487633"/>
                    <a:pt x="62980" y="480460"/>
                    <a:pt x="71828" y="480460"/>
                  </a:cubicBezTo>
                  <a:close/>
                  <a:moveTo>
                    <a:pt x="341157" y="480451"/>
                  </a:moveTo>
                  <a:cubicBezTo>
                    <a:pt x="350010" y="480451"/>
                    <a:pt x="357187" y="487628"/>
                    <a:pt x="357187" y="496482"/>
                  </a:cubicBezTo>
                  <a:cubicBezTo>
                    <a:pt x="357187" y="505335"/>
                    <a:pt x="350010" y="512512"/>
                    <a:pt x="341157" y="512512"/>
                  </a:cubicBezTo>
                  <a:cubicBezTo>
                    <a:pt x="332303" y="512512"/>
                    <a:pt x="325126" y="505335"/>
                    <a:pt x="325126" y="496482"/>
                  </a:cubicBezTo>
                  <a:cubicBezTo>
                    <a:pt x="325126" y="487628"/>
                    <a:pt x="332303" y="480451"/>
                    <a:pt x="341157" y="480451"/>
                  </a:cubicBezTo>
                  <a:close/>
                  <a:moveTo>
                    <a:pt x="251375" y="480451"/>
                  </a:moveTo>
                  <a:cubicBezTo>
                    <a:pt x="260228" y="480451"/>
                    <a:pt x="267405" y="487628"/>
                    <a:pt x="267405" y="496482"/>
                  </a:cubicBezTo>
                  <a:cubicBezTo>
                    <a:pt x="267405" y="505335"/>
                    <a:pt x="260228" y="512512"/>
                    <a:pt x="251375" y="512512"/>
                  </a:cubicBezTo>
                  <a:cubicBezTo>
                    <a:pt x="242521" y="512512"/>
                    <a:pt x="235344" y="505335"/>
                    <a:pt x="235344" y="496482"/>
                  </a:cubicBezTo>
                  <a:cubicBezTo>
                    <a:pt x="235344" y="487628"/>
                    <a:pt x="242521" y="480451"/>
                    <a:pt x="251375" y="480451"/>
                  </a:cubicBezTo>
                  <a:close/>
                  <a:moveTo>
                    <a:pt x="924706" y="436769"/>
                  </a:moveTo>
                  <a:cubicBezTo>
                    <a:pt x="932886" y="436769"/>
                    <a:pt x="939518" y="443400"/>
                    <a:pt x="939518" y="451580"/>
                  </a:cubicBezTo>
                  <a:cubicBezTo>
                    <a:pt x="939518" y="459760"/>
                    <a:pt x="932886" y="466392"/>
                    <a:pt x="924706" y="466392"/>
                  </a:cubicBezTo>
                  <a:cubicBezTo>
                    <a:pt x="916526" y="466392"/>
                    <a:pt x="909895" y="459760"/>
                    <a:pt x="909895" y="451580"/>
                  </a:cubicBezTo>
                  <a:cubicBezTo>
                    <a:pt x="909895" y="443400"/>
                    <a:pt x="916526" y="436769"/>
                    <a:pt x="924706" y="436769"/>
                  </a:cubicBezTo>
                  <a:close/>
                  <a:moveTo>
                    <a:pt x="834923" y="436769"/>
                  </a:moveTo>
                  <a:cubicBezTo>
                    <a:pt x="843103" y="436769"/>
                    <a:pt x="849735" y="443400"/>
                    <a:pt x="849735" y="451580"/>
                  </a:cubicBezTo>
                  <a:cubicBezTo>
                    <a:pt x="849735" y="459760"/>
                    <a:pt x="843103" y="466392"/>
                    <a:pt x="834923" y="466392"/>
                  </a:cubicBezTo>
                  <a:cubicBezTo>
                    <a:pt x="826743" y="466392"/>
                    <a:pt x="820112" y="459760"/>
                    <a:pt x="820112" y="451580"/>
                  </a:cubicBezTo>
                  <a:cubicBezTo>
                    <a:pt x="820112" y="443400"/>
                    <a:pt x="826743" y="436769"/>
                    <a:pt x="834923" y="436769"/>
                  </a:cubicBezTo>
                  <a:close/>
                  <a:moveTo>
                    <a:pt x="745150" y="436769"/>
                  </a:moveTo>
                  <a:cubicBezTo>
                    <a:pt x="753330" y="436769"/>
                    <a:pt x="759962" y="443400"/>
                    <a:pt x="759962" y="451580"/>
                  </a:cubicBezTo>
                  <a:cubicBezTo>
                    <a:pt x="759962" y="459760"/>
                    <a:pt x="753330" y="466392"/>
                    <a:pt x="745150" y="466392"/>
                  </a:cubicBezTo>
                  <a:cubicBezTo>
                    <a:pt x="736970" y="466392"/>
                    <a:pt x="730339" y="459760"/>
                    <a:pt x="730339" y="451580"/>
                  </a:cubicBezTo>
                  <a:cubicBezTo>
                    <a:pt x="730339" y="443400"/>
                    <a:pt x="736970" y="436769"/>
                    <a:pt x="745150" y="436769"/>
                  </a:cubicBezTo>
                  <a:close/>
                  <a:moveTo>
                    <a:pt x="655377" y="436769"/>
                  </a:moveTo>
                  <a:cubicBezTo>
                    <a:pt x="663557" y="436769"/>
                    <a:pt x="670189" y="443400"/>
                    <a:pt x="670189" y="451580"/>
                  </a:cubicBezTo>
                  <a:cubicBezTo>
                    <a:pt x="670189" y="459760"/>
                    <a:pt x="663557" y="466392"/>
                    <a:pt x="655377" y="466392"/>
                  </a:cubicBezTo>
                  <a:cubicBezTo>
                    <a:pt x="647197" y="466392"/>
                    <a:pt x="640566" y="459760"/>
                    <a:pt x="640566" y="451580"/>
                  </a:cubicBezTo>
                  <a:cubicBezTo>
                    <a:pt x="640566" y="443400"/>
                    <a:pt x="647197" y="436769"/>
                    <a:pt x="655377" y="436769"/>
                  </a:cubicBezTo>
                  <a:close/>
                  <a:moveTo>
                    <a:pt x="565594" y="436769"/>
                  </a:moveTo>
                  <a:cubicBezTo>
                    <a:pt x="573774" y="436769"/>
                    <a:pt x="580406" y="443400"/>
                    <a:pt x="580406" y="451580"/>
                  </a:cubicBezTo>
                  <a:cubicBezTo>
                    <a:pt x="580406" y="459760"/>
                    <a:pt x="573774" y="466392"/>
                    <a:pt x="565594" y="466392"/>
                  </a:cubicBezTo>
                  <a:cubicBezTo>
                    <a:pt x="557414" y="466392"/>
                    <a:pt x="550783" y="459760"/>
                    <a:pt x="550783" y="451580"/>
                  </a:cubicBezTo>
                  <a:cubicBezTo>
                    <a:pt x="550783" y="443400"/>
                    <a:pt x="557414" y="436769"/>
                    <a:pt x="565594" y="436769"/>
                  </a:cubicBezTo>
                  <a:close/>
                  <a:moveTo>
                    <a:pt x="475821" y="436769"/>
                  </a:moveTo>
                  <a:cubicBezTo>
                    <a:pt x="484001" y="436769"/>
                    <a:pt x="490633" y="443400"/>
                    <a:pt x="490633" y="451580"/>
                  </a:cubicBezTo>
                  <a:cubicBezTo>
                    <a:pt x="490633" y="459760"/>
                    <a:pt x="484001" y="466392"/>
                    <a:pt x="475821" y="466392"/>
                  </a:cubicBezTo>
                  <a:cubicBezTo>
                    <a:pt x="467641" y="466392"/>
                    <a:pt x="461010" y="459760"/>
                    <a:pt x="461010" y="451580"/>
                  </a:cubicBezTo>
                  <a:cubicBezTo>
                    <a:pt x="461010" y="443400"/>
                    <a:pt x="467641" y="436769"/>
                    <a:pt x="475821" y="436769"/>
                  </a:cubicBezTo>
                  <a:close/>
                  <a:moveTo>
                    <a:pt x="386038" y="436769"/>
                  </a:moveTo>
                  <a:cubicBezTo>
                    <a:pt x="394218" y="436769"/>
                    <a:pt x="400850" y="443400"/>
                    <a:pt x="400850" y="451580"/>
                  </a:cubicBezTo>
                  <a:cubicBezTo>
                    <a:pt x="400850" y="459760"/>
                    <a:pt x="394218" y="466392"/>
                    <a:pt x="386038" y="466392"/>
                  </a:cubicBezTo>
                  <a:cubicBezTo>
                    <a:pt x="377858" y="466392"/>
                    <a:pt x="371227" y="459760"/>
                    <a:pt x="371227" y="451580"/>
                  </a:cubicBezTo>
                  <a:cubicBezTo>
                    <a:pt x="371227" y="443400"/>
                    <a:pt x="377858" y="436769"/>
                    <a:pt x="386038" y="436769"/>
                  </a:cubicBezTo>
                  <a:close/>
                  <a:moveTo>
                    <a:pt x="296265" y="436769"/>
                  </a:moveTo>
                  <a:cubicBezTo>
                    <a:pt x="304445" y="436769"/>
                    <a:pt x="311077" y="443400"/>
                    <a:pt x="311077" y="451580"/>
                  </a:cubicBezTo>
                  <a:cubicBezTo>
                    <a:pt x="311077" y="459760"/>
                    <a:pt x="304445" y="466392"/>
                    <a:pt x="296265" y="466392"/>
                  </a:cubicBezTo>
                  <a:cubicBezTo>
                    <a:pt x="288085" y="466392"/>
                    <a:pt x="281454" y="459760"/>
                    <a:pt x="281454" y="451580"/>
                  </a:cubicBezTo>
                  <a:cubicBezTo>
                    <a:pt x="281454" y="443400"/>
                    <a:pt x="288085" y="436769"/>
                    <a:pt x="296265" y="436769"/>
                  </a:cubicBezTo>
                  <a:close/>
                  <a:moveTo>
                    <a:pt x="206492" y="436769"/>
                  </a:moveTo>
                  <a:cubicBezTo>
                    <a:pt x="214672" y="436769"/>
                    <a:pt x="221304" y="443400"/>
                    <a:pt x="221304" y="451580"/>
                  </a:cubicBezTo>
                  <a:cubicBezTo>
                    <a:pt x="221304" y="459760"/>
                    <a:pt x="214672" y="466392"/>
                    <a:pt x="206492" y="466392"/>
                  </a:cubicBezTo>
                  <a:cubicBezTo>
                    <a:pt x="198312" y="466392"/>
                    <a:pt x="191681" y="459760"/>
                    <a:pt x="191681" y="451580"/>
                  </a:cubicBezTo>
                  <a:cubicBezTo>
                    <a:pt x="191681" y="443400"/>
                    <a:pt x="198312" y="436769"/>
                    <a:pt x="206492" y="436769"/>
                  </a:cubicBezTo>
                  <a:close/>
                  <a:moveTo>
                    <a:pt x="116709" y="436769"/>
                  </a:moveTo>
                  <a:cubicBezTo>
                    <a:pt x="124889" y="436769"/>
                    <a:pt x="131521" y="443400"/>
                    <a:pt x="131521" y="451580"/>
                  </a:cubicBezTo>
                  <a:cubicBezTo>
                    <a:pt x="131521" y="459760"/>
                    <a:pt x="124889" y="466392"/>
                    <a:pt x="116709" y="466392"/>
                  </a:cubicBezTo>
                  <a:cubicBezTo>
                    <a:pt x="108529" y="466392"/>
                    <a:pt x="101898" y="459760"/>
                    <a:pt x="101898" y="451580"/>
                  </a:cubicBezTo>
                  <a:cubicBezTo>
                    <a:pt x="101898" y="443400"/>
                    <a:pt x="108529" y="436769"/>
                    <a:pt x="116709" y="436769"/>
                  </a:cubicBezTo>
                  <a:close/>
                  <a:moveTo>
                    <a:pt x="26936" y="436769"/>
                  </a:moveTo>
                  <a:cubicBezTo>
                    <a:pt x="35116" y="436769"/>
                    <a:pt x="41748" y="443400"/>
                    <a:pt x="41748" y="451580"/>
                  </a:cubicBezTo>
                  <a:cubicBezTo>
                    <a:pt x="41748" y="459760"/>
                    <a:pt x="35116" y="466392"/>
                    <a:pt x="26936" y="466392"/>
                  </a:cubicBezTo>
                  <a:cubicBezTo>
                    <a:pt x="18756" y="466392"/>
                    <a:pt x="12125" y="459760"/>
                    <a:pt x="12125" y="451580"/>
                  </a:cubicBezTo>
                  <a:cubicBezTo>
                    <a:pt x="12125" y="443400"/>
                    <a:pt x="18756" y="436769"/>
                    <a:pt x="26936" y="436769"/>
                  </a:cubicBezTo>
                  <a:close/>
                  <a:moveTo>
                    <a:pt x="251374" y="393107"/>
                  </a:moveTo>
                  <a:cubicBezTo>
                    <a:pt x="258881" y="393107"/>
                    <a:pt x="264966" y="399192"/>
                    <a:pt x="264966" y="406699"/>
                  </a:cubicBezTo>
                  <a:cubicBezTo>
                    <a:pt x="264966" y="414206"/>
                    <a:pt x="258881" y="420291"/>
                    <a:pt x="251374" y="420291"/>
                  </a:cubicBezTo>
                  <a:cubicBezTo>
                    <a:pt x="243867" y="420291"/>
                    <a:pt x="237782" y="414206"/>
                    <a:pt x="237782" y="406699"/>
                  </a:cubicBezTo>
                  <a:cubicBezTo>
                    <a:pt x="237782" y="399192"/>
                    <a:pt x="243867" y="393107"/>
                    <a:pt x="251374" y="393107"/>
                  </a:cubicBezTo>
                  <a:close/>
                  <a:moveTo>
                    <a:pt x="879815" y="393097"/>
                  </a:moveTo>
                  <a:cubicBezTo>
                    <a:pt x="887327" y="393097"/>
                    <a:pt x="893416" y="399187"/>
                    <a:pt x="893416" y="406699"/>
                  </a:cubicBezTo>
                  <a:cubicBezTo>
                    <a:pt x="893416" y="414211"/>
                    <a:pt x="887327" y="420300"/>
                    <a:pt x="879815" y="420300"/>
                  </a:cubicBezTo>
                  <a:cubicBezTo>
                    <a:pt x="872303" y="420300"/>
                    <a:pt x="866213" y="414211"/>
                    <a:pt x="866213" y="406699"/>
                  </a:cubicBezTo>
                  <a:cubicBezTo>
                    <a:pt x="866213" y="399187"/>
                    <a:pt x="872303" y="393097"/>
                    <a:pt x="879815" y="393097"/>
                  </a:cubicBezTo>
                  <a:close/>
                  <a:moveTo>
                    <a:pt x="790042" y="393097"/>
                  </a:moveTo>
                  <a:cubicBezTo>
                    <a:pt x="797554" y="393097"/>
                    <a:pt x="803643" y="399187"/>
                    <a:pt x="803643" y="406699"/>
                  </a:cubicBezTo>
                  <a:cubicBezTo>
                    <a:pt x="803643" y="414211"/>
                    <a:pt x="797554" y="420300"/>
                    <a:pt x="790042" y="420300"/>
                  </a:cubicBezTo>
                  <a:cubicBezTo>
                    <a:pt x="782530" y="420300"/>
                    <a:pt x="776440" y="414211"/>
                    <a:pt x="776440" y="406699"/>
                  </a:cubicBezTo>
                  <a:cubicBezTo>
                    <a:pt x="776440" y="399187"/>
                    <a:pt x="782530" y="393097"/>
                    <a:pt x="790042" y="393097"/>
                  </a:cubicBezTo>
                  <a:close/>
                  <a:moveTo>
                    <a:pt x="700259" y="393097"/>
                  </a:moveTo>
                  <a:cubicBezTo>
                    <a:pt x="707771" y="393097"/>
                    <a:pt x="713860" y="399187"/>
                    <a:pt x="713860" y="406699"/>
                  </a:cubicBezTo>
                  <a:cubicBezTo>
                    <a:pt x="713860" y="414211"/>
                    <a:pt x="707771" y="420300"/>
                    <a:pt x="700259" y="420300"/>
                  </a:cubicBezTo>
                  <a:cubicBezTo>
                    <a:pt x="692747" y="420300"/>
                    <a:pt x="686657" y="414211"/>
                    <a:pt x="686657" y="406699"/>
                  </a:cubicBezTo>
                  <a:cubicBezTo>
                    <a:pt x="686657" y="399187"/>
                    <a:pt x="692747" y="393097"/>
                    <a:pt x="700259" y="393097"/>
                  </a:cubicBezTo>
                  <a:close/>
                  <a:moveTo>
                    <a:pt x="610486" y="393097"/>
                  </a:moveTo>
                  <a:cubicBezTo>
                    <a:pt x="617998" y="393097"/>
                    <a:pt x="624087" y="399187"/>
                    <a:pt x="624087" y="406699"/>
                  </a:cubicBezTo>
                  <a:cubicBezTo>
                    <a:pt x="624087" y="414211"/>
                    <a:pt x="617998" y="420300"/>
                    <a:pt x="610486" y="420300"/>
                  </a:cubicBezTo>
                  <a:cubicBezTo>
                    <a:pt x="602974" y="420300"/>
                    <a:pt x="596884" y="414211"/>
                    <a:pt x="596884" y="406699"/>
                  </a:cubicBezTo>
                  <a:cubicBezTo>
                    <a:pt x="596884" y="399187"/>
                    <a:pt x="602974" y="393097"/>
                    <a:pt x="610486" y="393097"/>
                  </a:cubicBezTo>
                  <a:close/>
                  <a:moveTo>
                    <a:pt x="520703" y="393097"/>
                  </a:moveTo>
                  <a:cubicBezTo>
                    <a:pt x="528215" y="393097"/>
                    <a:pt x="534304" y="399187"/>
                    <a:pt x="534304" y="406699"/>
                  </a:cubicBezTo>
                  <a:cubicBezTo>
                    <a:pt x="534304" y="414211"/>
                    <a:pt x="528215" y="420300"/>
                    <a:pt x="520703" y="420300"/>
                  </a:cubicBezTo>
                  <a:cubicBezTo>
                    <a:pt x="513191" y="420300"/>
                    <a:pt x="507101" y="414211"/>
                    <a:pt x="507101" y="406699"/>
                  </a:cubicBezTo>
                  <a:cubicBezTo>
                    <a:pt x="507101" y="399187"/>
                    <a:pt x="513191" y="393097"/>
                    <a:pt x="520703" y="393097"/>
                  </a:cubicBezTo>
                  <a:close/>
                  <a:moveTo>
                    <a:pt x="430930" y="393097"/>
                  </a:moveTo>
                  <a:cubicBezTo>
                    <a:pt x="438442" y="393097"/>
                    <a:pt x="444531" y="399187"/>
                    <a:pt x="444531" y="406699"/>
                  </a:cubicBezTo>
                  <a:cubicBezTo>
                    <a:pt x="444531" y="414211"/>
                    <a:pt x="438442" y="420300"/>
                    <a:pt x="430930" y="420300"/>
                  </a:cubicBezTo>
                  <a:cubicBezTo>
                    <a:pt x="423418" y="420300"/>
                    <a:pt x="417328" y="414211"/>
                    <a:pt x="417328" y="406699"/>
                  </a:cubicBezTo>
                  <a:cubicBezTo>
                    <a:pt x="417328" y="399187"/>
                    <a:pt x="423418" y="393097"/>
                    <a:pt x="430930" y="393097"/>
                  </a:cubicBezTo>
                  <a:close/>
                  <a:moveTo>
                    <a:pt x="341157" y="393097"/>
                  </a:moveTo>
                  <a:cubicBezTo>
                    <a:pt x="348669" y="393097"/>
                    <a:pt x="354758" y="399187"/>
                    <a:pt x="354758" y="406699"/>
                  </a:cubicBezTo>
                  <a:cubicBezTo>
                    <a:pt x="354758" y="414211"/>
                    <a:pt x="348669" y="420300"/>
                    <a:pt x="341157" y="420300"/>
                  </a:cubicBezTo>
                  <a:cubicBezTo>
                    <a:pt x="333645" y="420300"/>
                    <a:pt x="327555" y="414211"/>
                    <a:pt x="327555" y="406699"/>
                  </a:cubicBezTo>
                  <a:cubicBezTo>
                    <a:pt x="327555" y="399187"/>
                    <a:pt x="333645" y="393097"/>
                    <a:pt x="341157" y="393097"/>
                  </a:cubicBezTo>
                  <a:close/>
                  <a:moveTo>
                    <a:pt x="161601" y="393097"/>
                  </a:moveTo>
                  <a:cubicBezTo>
                    <a:pt x="169113" y="393097"/>
                    <a:pt x="175202" y="399187"/>
                    <a:pt x="175202" y="406699"/>
                  </a:cubicBezTo>
                  <a:cubicBezTo>
                    <a:pt x="175202" y="414211"/>
                    <a:pt x="169113" y="420300"/>
                    <a:pt x="161601" y="420300"/>
                  </a:cubicBezTo>
                  <a:cubicBezTo>
                    <a:pt x="154089" y="420300"/>
                    <a:pt x="147999" y="414211"/>
                    <a:pt x="147999" y="406699"/>
                  </a:cubicBezTo>
                  <a:cubicBezTo>
                    <a:pt x="147999" y="399187"/>
                    <a:pt x="154089" y="393097"/>
                    <a:pt x="161601" y="393097"/>
                  </a:cubicBezTo>
                  <a:close/>
                  <a:moveTo>
                    <a:pt x="71828" y="393097"/>
                  </a:moveTo>
                  <a:cubicBezTo>
                    <a:pt x="79340" y="393097"/>
                    <a:pt x="85429" y="399187"/>
                    <a:pt x="85429" y="406699"/>
                  </a:cubicBezTo>
                  <a:cubicBezTo>
                    <a:pt x="85429" y="414211"/>
                    <a:pt x="79340" y="420300"/>
                    <a:pt x="71828" y="420300"/>
                  </a:cubicBezTo>
                  <a:cubicBezTo>
                    <a:pt x="64316" y="420300"/>
                    <a:pt x="58226" y="414211"/>
                    <a:pt x="58226" y="406699"/>
                  </a:cubicBezTo>
                  <a:cubicBezTo>
                    <a:pt x="58226" y="399187"/>
                    <a:pt x="64316" y="393097"/>
                    <a:pt x="71828" y="393097"/>
                  </a:cubicBezTo>
                  <a:close/>
                  <a:moveTo>
                    <a:pt x="296266" y="349425"/>
                  </a:moveTo>
                  <a:cubicBezTo>
                    <a:pt x="303104" y="349425"/>
                    <a:pt x="308648" y="354969"/>
                    <a:pt x="308648" y="361807"/>
                  </a:cubicBezTo>
                  <a:cubicBezTo>
                    <a:pt x="308648" y="368646"/>
                    <a:pt x="303104" y="374190"/>
                    <a:pt x="296266" y="374190"/>
                  </a:cubicBezTo>
                  <a:cubicBezTo>
                    <a:pt x="289427" y="374190"/>
                    <a:pt x="283883" y="368646"/>
                    <a:pt x="283883" y="361807"/>
                  </a:cubicBezTo>
                  <a:cubicBezTo>
                    <a:pt x="283883" y="354969"/>
                    <a:pt x="289427" y="349425"/>
                    <a:pt x="296266" y="349425"/>
                  </a:cubicBezTo>
                  <a:close/>
                  <a:moveTo>
                    <a:pt x="924697" y="349415"/>
                  </a:moveTo>
                  <a:cubicBezTo>
                    <a:pt x="931541" y="349415"/>
                    <a:pt x="937089" y="354963"/>
                    <a:pt x="937089" y="361807"/>
                  </a:cubicBezTo>
                  <a:cubicBezTo>
                    <a:pt x="937089" y="368651"/>
                    <a:pt x="931541" y="374199"/>
                    <a:pt x="924697" y="374199"/>
                  </a:cubicBezTo>
                  <a:cubicBezTo>
                    <a:pt x="917853" y="374199"/>
                    <a:pt x="912305" y="368651"/>
                    <a:pt x="912305" y="361807"/>
                  </a:cubicBezTo>
                  <a:cubicBezTo>
                    <a:pt x="912305" y="354963"/>
                    <a:pt x="917853" y="349415"/>
                    <a:pt x="924697" y="349415"/>
                  </a:cubicBezTo>
                  <a:close/>
                  <a:moveTo>
                    <a:pt x="834923" y="349415"/>
                  </a:moveTo>
                  <a:cubicBezTo>
                    <a:pt x="841767" y="349415"/>
                    <a:pt x="847315" y="354963"/>
                    <a:pt x="847315" y="361807"/>
                  </a:cubicBezTo>
                  <a:cubicBezTo>
                    <a:pt x="847315" y="368651"/>
                    <a:pt x="841767" y="374199"/>
                    <a:pt x="834923" y="374199"/>
                  </a:cubicBezTo>
                  <a:cubicBezTo>
                    <a:pt x="828079" y="374199"/>
                    <a:pt x="822531" y="368651"/>
                    <a:pt x="822531" y="361807"/>
                  </a:cubicBezTo>
                  <a:cubicBezTo>
                    <a:pt x="822531" y="354963"/>
                    <a:pt x="828079" y="349415"/>
                    <a:pt x="834923" y="349415"/>
                  </a:cubicBezTo>
                  <a:close/>
                  <a:moveTo>
                    <a:pt x="745150" y="349415"/>
                  </a:moveTo>
                  <a:cubicBezTo>
                    <a:pt x="751994" y="349415"/>
                    <a:pt x="757542" y="354963"/>
                    <a:pt x="757542" y="361807"/>
                  </a:cubicBezTo>
                  <a:cubicBezTo>
                    <a:pt x="757542" y="368651"/>
                    <a:pt x="751994" y="374199"/>
                    <a:pt x="745150" y="374199"/>
                  </a:cubicBezTo>
                  <a:cubicBezTo>
                    <a:pt x="738306" y="374199"/>
                    <a:pt x="732758" y="368651"/>
                    <a:pt x="732758" y="361807"/>
                  </a:cubicBezTo>
                  <a:cubicBezTo>
                    <a:pt x="732758" y="354963"/>
                    <a:pt x="738306" y="349415"/>
                    <a:pt x="745150" y="349415"/>
                  </a:cubicBezTo>
                  <a:close/>
                  <a:moveTo>
                    <a:pt x="655368" y="349415"/>
                  </a:moveTo>
                  <a:cubicBezTo>
                    <a:pt x="662212" y="349415"/>
                    <a:pt x="667760" y="354963"/>
                    <a:pt x="667760" y="361807"/>
                  </a:cubicBezTo>
                  <a:cubicBezTo>
                    <a:pt x="667760" y="368651"/>
                    <a:pt x="662212" y="374199"/>
                    <a:pt x="655368" y="374199"/>
                  </a:cubicBezTo>
                  <a:cubicBezTo>
                    <a:pt x="648524" y="374199"/>
                    <a:pt x="642976" y="368651"/>
                    <a:pt x="642976" y="361807"/>
                  </a:cubicBezTo>
                  <a:cubicBezTo>
                    <a:pt x="642976" y="354963"/>
                    <a:pt x="648524" y="349415"/>
                    <a:pt x="655368" y="349415"/>
                  </a:cubicBezTo>
                  <a:close/>
                  <a:moveTo>
                    <a:pt x="565594" y="349415"/>
                  </a:moveTo>
                  <a:cubicBezTo>
                    <a:pt x="572438" y="349415"/>
                    <a:pt x="577986" y="354963"/>
                    <a:pt x="577986" y="361807"/>
                  </a:cubicBezTo>
                  <a:cubicBezTo>
                    <a:pt x="577986" y="368651"/>
                    <a:pt x="572438" y="374199"/>
                    <a:pt x="565594" y="374199"/>
                  </a:cubicBezTo>
                  <a:cubicBezTo>
                    <a:pt x="558750" y="374199"/>
                    <a:pt x="553202" y="368651"/>
                    <a:pt x="553202" y="361807"/>
                  </a:cubicBezTo>
                  <a:cubicBezTo>
                    <a:pt x="553202" y="354963"/>
                    <a:pt x="558750" y="349415"/>
                    <a:pt x="565594" y="349415"/>
                  </a:cubicBezTo>
                  <a:close/>
                  <a:moveTo>
                    <a:pt x="475821" y="349415"/>
                  </a:moveTo>
                  <a:cubicBezTo>
                    <a:pt x="482665" y="349415"/>
                    <a:pt x="488213" y="354963"/>
                    <a:pt x="488213" y="361807"/>
                  </a:cubicBezTo>
                  <a:cubicBezTo>
                    <a:pt x="488213" y="368651"/>
                    <a:pt x="482665" y="374199"/>
                    <a:pt x="475821" y="374199"/>
                  </a:cubicBezTo>
                  <a:cubicBezTo>
                    <a:pt x="468977" y="374199"/>
                    <a:pt x="463429" y="368651"/>
                    <a:pt x="463429" y="361807"/>
                  </a:cubicBezTo>
                  <a:cubicBezTo>
                    <a:pt x="463429" y="354963"/>
                    <a:pt x="468977" y="349415"/>
                    <a:pt x="475821" y="349415"/>
                  </a:cubicBezTo>
                  <a:close/>
                  <a:moveTo>
                    <a:pt x="386039" y="349415"/>
                  </a:moveTo>
                  <a:cubicBezTo>
                    <a:pt x="392883" y="349415"/>
                    <a:pt x="398431" y="354963"/>
                    <a:pt x="398431" y="361807"/>
                  </a:cubicBezTo>
                  <a:cubicBezTo>
                    <a:pt x="398431" y="368651"/>
                    <a:pt x="392883" y="374199"/>
                    <a:pt x="386039" y="374199"/>
                  </a:cubicBezTo>
                  <a:cubicBezTo>
                    <a:pt x="379195" y="374199"/>
                    <a:pt x="373647" y="368651"/>
                    <a:pt x="373647" y="361807"/>
                  </a:cubicBezTo>
                  <a:cubicBezTo>
                    <a:pt x="373647" y="354963"/>
                    <a:pt x="379195" y="349415"/>
                    <a:pt x="386039" y="349415"/>
                  </a:cubicBezTo>
                  <a:close/>
                  <a:moveTo>
                    <a:pt x="206492" y="349415"/>
                  </a:moveTo>
                  <a:cubicBezTo>
                    <a:pt x="213336" y="349415"/>
                    <a:pt x="218884" y="354963"/>
                    <a:pt x="218884" y="361807"/>
                  </a:cubicBezTo>
                  <a:cubicBezTo>
                    <a:pt x="218884" y="368651"/>
                    <a:pt x="213336" y="374199"/>
                    <a:pt x="206492" y="374199"/>
                  </a:cubicBezTo>
                  <a:cubicBezTo>
                    <a:pt x="199648" y="374199"/>
                    <a:pt x="194100" y="368651"/>
                    <a:pt x="194100" y="361807"/>
                  </a:cubicBezTo>
                  <a:cubicBezTo>
                    <a:pt x="194100" y="354963"/>
                    <a:pt x="199648" y="349415"/>
                    <a:pt x="206492" y="349415"/>
                  </a:cubicBezTo>
                  <a:close/>
                  <a:moveTo>
                    <a:pt x="116710" y="349415"/>
                  </a:moveTo>
                  <a:cubicBezTo>
                    <a:pt x="123554" y="349415"/>
                    <a:pt x="129102" y="354963"/>
                    <a:pt x="129102" y="361807"/>
                  </a:cubicBezTo>
                  <a:cubicBezTo>
                    <a:pt x="129102" y="368651"/>
                    <a:pt x="123554" y="374199"/>
                    <a:pt x="116710" y="374199"/>
                  </a:cubicBezTo>
                  <a:cubicBezTo>
                    <a:pt x="109866" y="374199"/>
                    <a:pt x="104318" y="368651"/>
                    <a:pt x="104318" y="361807"/>
                  </a:cubicBezTo>
                  <a:cubicBezTo>
                    <a:pt x="104318" y="354963"/>
                    <a:pt x="109866" y="349415"/>
                    <a:pt x="116710" y="349415"/>
                  </a:cubicBezTo>
                  <a:close/>
                  <a:moveTo>
                    <a:pt x="26937" y="349415"/>
                  </a:moveTo>
                  <a:cubicBezTo>
                    <a:pt x="33781" y="349415"/>
                    <a:pt x="39329" y="354963"/>
                    <a:pt x="39329" y="361807"/>
                  </a:cubicBezTo>
                  <a:cubicBezTo>
                    <a:pt x="39329" y="368651"/>
                    <a:pt x="33781" y="374199"/>
                    <a:pt x="26937" y="374199"/>
                  </a:cubicBezTo>
                  <a:cubicBezTo>
                    <a:pt x="20093" y="374199"/>
                    <a:pt x="14545" y="368651"/>
                    <a:pt x="14545" y="361807"/>
                  </a:cubicBezTo>
                  <a:cubicBezTo>
                    <a:pt x="14545" y="354963"/>
                    <a:pt x="20093" y="349415"/>
                    <a:pt x="26937" y="349415"/>
                  </a:cubicBezTo>
                  <a:close/>
                  <a:moveTo>
                    <a:pt x="520703" y="305743"/>
                  </a:moveTo>
                  <a:cubicBezTo>
                    <a:pt x="526873" y="305743"/>
                    <a:pt x="531876" y="310745"/>
                    <a:pt x="531876" y="316916"/>
                  </a:cubicBezTo>
                  <a:cubicBezTo>
                    <a:pt x="531876" y="323086"/>
                    <a:pt x="526873" y="328089"/>
                    <a:pt x="520703" y="328089"/>
                  </a:cubicBezTo>
                  <a:cubicBezTo>
                    <a:pt x="514532" y="328089"/>
                    <a:pt x="509530" y="323086"/>
                    <a:pt x="509530" y="316916"/>
                  </a:cubicBezTo>
                  <a:cubicBezTo>
                    <a:pt x="509530" y="310745"/>
                    <a:pt x="514532" y="305743"/>
                    <a:pt x="520703" y="305743"/>
                  </a:cubicBezTo>
                  <a:close/>
                  <a:moveTo>
                    <a:pt x="430930" y="305743"/>
                  </a:moveTo>
                  <a:cubicBezTo>
                    <a:pt x="437100" y="305743"/>
                    <a:pt x="442103" y="310745"/>
                    <a:pt x="442103" y="316916"/>
                  </a:cubicBezTo>
                  <a:cubicBezTo>
                    <a:pt x="442103" y="323086"/>
                    <a:pt x="437100" y="328089"/>
                    <a:pt x="430930" y="328089"/>
                  </a:cubicBezTo>
                  <a:cubicBezTo>
                    <a:pt x="424759" y="328089"/>
                    <a:pt x="419757" y="323086"/>
                    <a:pt x="419757" y="316916"/>
                  </a:cubicBezTo>
                  <a:cubicBezTo>
                    <a:pt x="419757" y="310745"/>
                    <a:pt x="424759" y="305743"/>
                    <a:pt x="430930" y="305743"/>
                  </a:cubicBezTo>
                  <a:close/>
                  <a:moveTo>
                    <a:pt x="71828" y="305743"/>
                  </a:moveTo>
                  <a:cubicBezTo>
                    <a:pt x="77998" y="305743"/>
                    <a:pt x="83001" y="310745"/>
                    <a:pt x="83001" y="316916"/>
                  </a:cubicBezTo>
                  <a:cubicBezTo>
                    <a:pt x="83001" y="323086"/>
                    <a:pt x="77998" y="328089"/>
                    <a:pt x="71828" y="328089"/>
                  </a:cubicBezTo>
                  <a:cubicBezTo>
                    <a:pt x="65657" y="328089"/>
                    <a:pt x="60655" y="323086"/>
                    <a:pt x="60655" y="316916"/>
                  </a:cubicBezTo>
                  <a:cubicBezTo>
                    <a:pt x="60655" y="310745"/>
                    <a:pt x="65657" y="305743"/>
                    <a:pt x="71828" y="305743"/>
                  </a:cubicBezTo>
                  <a:close/>
                  <a:moveTo>
                    <a:pt x="879814" y="305734"/>
                  </a:moveTo>
                  <a:cubicBezTo>
                    <a:pt x="885990" y="305734"/>
                    <a:pt x="890997" y="310741"/>
                    <a:pt x="890997" y="316916"/>
                  </a:cubicBezTo>
                  <a:cubicBezTo>
                    <a:pt x="890997" y="323092"/>
                    <a:pt x="885990" y="328099"/>
                    <a:pt x="879814" y="328099"/>
                  </a:cubicBezTo>
                  <a:cubicBezTo>
                    <a:pt x="873638" y="328099"/>
                    <a:pt x="868632" y="323092"/>
                    <a:pt x="868632" y="316916"/>
                  </a:cubicBezTo>
                  <a:cubicBezTo>
                    <a:pt x="868632" y="310741"/>
                    <a:pt x="873638" y="305734"/>
                    <a:pt x="879814" y="305734"/>
                  </a:cubicBezTo>
                  <a:close/>
                  <a:moveTo>
                    <a:pt x="790041" y="305734"/>
                  </a:moveTo>
                  <a:cubicBezTo>
                    <a:pt x="796217" y="305734"/>
                    <a:pt x="801224" y="310741"/>
                    <a:pt x="801224" y="316916"/>
                  </a:cubicBezTo>
                  <a:cubicBezTo>
                    <a:pt x="801224" y="323092"/>
                    <a:pt x="796217" y="328099"/>
                    <a:pt x="790041" y="328099"/>
                  </a:cubicBezTo>
                  <a:cubicBezTo>
                    <a:pt x="783865" y="328099"/>
                    <a:pt x="778859" y="323092"/>
                    <a:pt x="778859" y="316916"/>
                  </a:cubicBezTo>
                  <a:cubicBezTo>
                    <a:pt x="778859" y="310741"/>
                    <a:pt x="783865" y="305734"/>
                    <a:pt x="790041" y="305734"/>
                  </a:cubicBezTo>
                  <a:close/>
                  <a:moveTo>
                    <a:pt x="700259" y="305734"/>
                  </a:moveTo>
                  <a:cubicBezTo>
                    <a:pt x="706435" y="305734"/>
                    <a:pt x="711442" y="310741"/>
                    <a:pt x="711442" y="316916"/>
                  </a:cubicBezTo>
                  <a:cubicBezTo>
                    <a:pt x="711442" y="323092"/>
                    <a:pt x="706435" y="328099"/>
                    <a:pt x="700259" y="328099"/>
                  </a:cubicBezTo>
                  <a:cubicBezTo>
                    <a:pt x="694083" y="328099"/>
                    <a:pt x="689077" y="323092"/>
                    <a:pt x="689077" y="316916"/>
                  </a:cubicBezTo>
                  <a:cubicBezTo>
                    <a:pt x="689077" y="310741"/>
                    <a:pt x="694083" y="305734"/>
                    <a:pt x="700259" y="305734"/>
                  </a:cubicBezTo>
                  <a:close/>
                  <a:moveTo>
                    <a:pt x="610485" y="305734"/>
                  </a:moveTo>
                  <a:cubicBezTo>
                    <a:pt x="616661" y="305734"/>
                    <a:pt x="621668" y="310741"/>
                    <a:pt x="621668" y="316916"/>
                  </a:cubicBezTo>
                  <a:cubicBezTo>
                    <a:pt x="621668" y="323092"/>
                    <a:pt x="616661" y="328099"/>
                    <a:pt x="610485" y="328099"/>
                  </a:cubicBezTo>
                  <a:cubicBezTo>
                    <a:pt x="604309" y="328099"/>
                    <a:pt x="599303" y="323092"/>
                    <a:pt x="599303" y="316916"/>
                  </a:cubicBezTo>
                  <a:cubicBezTo>
                    <a:pt x="599303" y="310741"/>
                    <a:pt x="604309" y="305734"/>
                    <a:pt x="610485" y="305734"/>
                  </a:cubicBezTo>
                  <a:close/>
                  <a:moveTo>
                    <a:pt x="341157" y="305734"/>
                  </a:moveTo>
                  <a:cubicBezTo>
                    <a:pt x="347333" y="305734"/>
                    <a:pt x="352340" y="310741"/>
                    <a:pt x="352340" y="316916"/>
                  </a:cubicBezTo>
                  <a:cubicBezTo>
                    <a:pt x="352340" y="323092"/>
                    <a:pt x="347333" y="328099"/>
                    <a:pt x="341157" y="328099"/>
                  </a:cubicBezTo>
                  <a:cubicBezTo>
                    <a:pt x="334982" y="328099"/>
                    <a:pt x="329975" y="323092"/>
                    <a:pt x="329975" y="316916"/>
                  </a:cubicBezTo>
                  <a:cubicBezTo>
                    <a:pt x="329975" y="310741"/>
                    <a:pt x="334982" y="305734"/>
                    <a:pt x="341157" y="305734"/>
                  </a:cubicBezTo>
                  <a:close/>
                  <a:moveTo>
                    <a:pt x="251374" y="305734"/>
                  </a:moveTo>
                  <a:cubicBezTo>
                    <a:pt x="257550" y="305734"/>
                    <a:pt x="262557" y="310741"/>
                    <a:pt x="262557" y="316916"/>
                  </a:cubicBezTo>
                  <a:cubicBezTo>
                    <a:pt x="262557" y="323092"/>
                    <a:pt x="257550" y="328099"/>
                    <a:pt x="251374" y="328099"/>
                  </a:cubicBezTo>
                  <a:cubicBezTo>
                    <a:pt x="245199" y="328099"/>
                    <a:pt x="240192" y="323092"/>
                    <a:pt x="240192" y="316916"/>
                  </a:cubicBezTo>
                  <a:cubicBezTo>
                    <a:pt x="240192" y="310741"/>
                    <a:pt x="245199" y="305734"/>
                    <a:pt x="251374" y="305734"/>
                  </a:cubicBezTo>
                  <a:close/>
                  <a:moveTo>
                    <a:pt x="161601" y="305734"/>
                  </a:moveTo>
                  <a:cubicBezTo>
                    <a:pt x="167777" y="305734"/>
                    <a:pt x="172784" y="310741"/>
                    <a:pt x="172784" y="316916"/>
                  </a:cubicBezTo>
                  <a:cubicBezTo>
                    <a:pt x="172784" y="323092"/>
                    <a:pt x="167777" y="328099"/>
                    <a:pt x="161601" y="328099"/>
                  </a:cubicBezTo>
                  <a:cubicBezTo>
                    <a:pt x="155426" y="328099"/>
                    <a:pt x="150419" y="323092"/>
                    <a:pt x="150419" y="316916"/>
                  </a:cubicBezTo>
                  <a:cubicBezTo>
                    <a:pt x="150419" y="310741"/>
                    <a:pt x="155426" y="305734"/>
                    <a:pt x="161601" y="305734"/>
                  </a:cubicBezTo>
                  <a:close/>
                  <a:moveTo>
                    <a:pt x="924696" y="262071"/>
                  </a:moveTo>
                  <a:cubicBezTo>
                    <a:pt x="930199" y="262071"/>
                    <a:pt x="934659" y="266532"/>
                    <a:pt x="934659" y="272034"/>
                  </a:cubicBezTo>
                  <a:cubicBezTo>
                    <a:pt x="934659" y="277537"/>
                    <a:pt x="930199" y="281997"/>
                    <a:pt x="924696" y="281997"/>
                  </a:cubicBezTo>
                  <a:cubicBezTo>
                    <a:pt x="919194" y="281997"/>
                    <a:pt x="914733" y="277537"/>
                    <a:pt x="914733" y="272034"/>
                  </a:cubicBezTo>
                  <a:cubicBezTo>
                    <a:pt x="914733" y="266532"/>
                    <a:pt x="919194" y="262071"/>
                    <a:pt x="924696" y="262071"/>
                  </a:cubicBezTo>
                  <a:close/>
                  <a:moveTo>
                    <a:pt x="834923" y="262071"/>
                  </a:moveTo>
                  <a:cubicBezTo>
                    <a:pt x="840426" y="262071"/>
                    <a:pt x="844886" y="266532"/>
                    <a:pt x="844886" y="272034"/>
                  </a:cubicBezTo>
                  <a:cubicBezTo>
                    <a:pt x="844886" y="277537"/>
                    <a:pt x="840426" y="281997"/>
                    <a:pt x="834923" y="281997"/>
                  </a:cubicBezTo>
                  <a:cubicBezTo>
                    <a:pt x="829421" y="281997"/>
                    <a:pt x="824960" y="277537"/>
                    <a:pt x="824960" y="272034"/>
                  </a:cubicBezTo>
                  <a:cubicBezTo>
                    <a:pt x="824960" y="266532"/>
                    <a:pt x="829421" y="262071"/>
                    <a:pt x="834923" y="262071"/>
                  </a:cubicBezTo>
                  <a:close/>
                  <a:moveTo>
                    <a:pt x="745150" y="262071"/>
                  </a:moveTo>
                  <a:cubicBezTo>
                    <a:pt x="750653" y="262071"/>
                    <a:pt x="755113" y="266532"/>
                    <a:pt x="755113" y="272034"/>
                  </a:cubicBezTo>
                  <a:cubicBezTo>
                    <a:pt x="755113" y="277537"/>
                    <a:pt x="750653" y="281997"/>
                    <a:pt x="745150" y="281997"/>
                  </a:cubicBezTo>
                  <a:cubicBezTo>
                    <a:pt x="739648" y="281997"/>
                    <a:pt x="735187" y="277537"/>
                    <a:pt x="735187" y="272034"/>
                  </a:cubicBezTo>
                  <a:cubicBezTo>
                    <a:pt x="735187" y="266532"/>
                    <a:pt x="739648" y="262071"/>
                    <a:pt x="745150" y="262071"/>
                  </a:cubicBezTo>
                  <a:close/>
                  <a:moveTo>
                    <a:pt x="655367" y="262071"/>
                  </a:moveTo>
                  <a:cubicBezTo>
                    <a:pt x="660870" y="262071"/>
                    <a:pt x="665330" y="266532"/>
                    <a:pt x="665330" y="272034"/>
                  </a:cubicBezTo>
                  <a:cubicBezTo>
                    <a:pt x="665330" y="277537"/>
                    <a:pt x="660870" y="281997"/>
                    <a:pt x="655367" y="281997"/>
                  </a:cubicBezTo>
                  <a:cubicBezTo>
                    <a:pt x="649865" y="281997"/>
                    <a:pt x="645404" y="277537"/>
                    <a:pt x="645404" y="272034"/>
                  </a:cubicBezTo>
                  <a:cubicBezTo>
                    <a:pt x="645404" y="266532"/>
                    <a:pt x="649865" y="262071"/>
                    <a:pt x="655367" y="262071"/>
                  </a:cubicBezTo>
                  <a:close/>
                  <a:moveTo>
                    <a:pt x="565594" y="262071"/>
                  </a:moveTo>
                  <a:cubicBezTo>
                    <a:pt x="571097" y="262071"/>
                    <a:pt x="575557" y="266532"/>
                    <a:pt x="575557" y="272034"/>
                  </a:cubicBezTo>
                  <a:cubicBezTo>
                    <a:pt x="575557" y="277537"/>
                    <a:pt x="571097" y="281997"/>
                    <a:pt x="565594" y="281997"/>
                  </a:cubicBezTo>
                  <a:cubicBezTo>
                    <a:pt x="560092" y="281997"/>
                    <a:pt x="555631" y="277537"/>
                    <a:pt x="555631" y="272034"/>
                  </a:cubicBezTo>
                  <a:cubicBezTo>
                    <a:pt x="555631" y="266532"/>
                    <a:pt x="560092" y="262071"/>
                    <a:pt x="565594" y="262071"/>
                  </a:cubicBezTo>
                  <a:close/>
                  <a:moveTo>
                    <a:pt x="475821" y="262071"/>
                  </a:moveTo>
                  <a:cubicBezTo>
                    <a:pt x="481324" y="262071"/>
                    <a:pt x="485784" y="266532"/>
                    <a:pt x="485784" y="272034"/>
                  </a:cubicBezTo>
                  <a:cubicBezTo>
                    <a:pt x="485784" y="277537"/>
                    <a:pt x="481324" y="281997"/>
                    <a:pt x="475821" y="281997"/>
                  </a:cubicBezTo>
                  <a:cubicBezTo>
                    <a:pt x="470319" y="281997"/>
                    <a:pt x="465858" y="277537"/>
                    <a:pt x="465858" y="272034"/>
                  </a:cubicBezTo>
                  <a:cubicBezTo>
                    <a:pt x="465858" y="266532"/>
                    <a:pt x="470319" y="262071"/>
                    <a:pt x="475821" y="262071"/>
                  </a:cubicBezTo>
                  <a:close/>
                  <a:moveTo>
                    <a:pt x="386048" y="262071"/>
                  </a:moveTo>
                  <a:cubicBezTo>
                    <a:pt x="391551" y="262071"/>
                    <a:pt x="396011" y="266532"/>
                    <a:pt x="396011" y="272034"/>
                  </a:cubicBezTo>
                  <a:cubicBezTo>
                    <a:pt x="396011" y="277537"/>
                    <a:pt x="391551" y="281997"/>
                    <a:pt x="386048" y="281997"/>
                  </a:cubicBezTo>
                  <a:cubicBezTo>
                    <a:pt x="380546" y="281997"/>
                    <a:pt x="376085" y="277537"/>
                    <a:pt x="376085" y="272034"/>
                  </a:cubicBezTo>
                  <a:cubicBezTo>
                    <a:pt x="376085" y="266532"/>
                    <a:pt x="380546" y="262071"/>
                    <a:pt x="386048" y="262071"/>
                  </a:cubicBezTo>
                  <a:close/>
                  <a:moveTo>
                    <a:pt x="206483" y="262071"/>
                  </a:moveTo>
                  <a:cubicBezTo>
                    <a:pt x="211986" y="262071"/>
                    <a:pt x="216446" y="266532"/>
                    <a:pt x="216446" y="272034"/>
                  </a:cubicBezTo>
                  <a:cubicBezTo>
                    <a:pt x="216446" y="277537"/>
                    <a:pt x="211986" y="281997"/>
                    <a:pt x="206483" y="281997"/>
                  </a:cubicBezTo>
                  <a:cubicBezTo>
                    <a:pt x="200981" y="281997"/>
                    <a:pt x="196520" y="277537"/>
                    <a:pt x="196520" y="272034"/>
                  </a:cubicBezTo>
                  <a:cubicBezTo>
                    <a:pt x="196520" y="266532"/>
                    <a:pt x="200981" y="262071"/>
                    <a:pt x="206483" y="262071"/>
                  </a:cubicBezTo>
                  <a:close/>
                  <a:moveTo>
                    <a:pt x="116710" y="262071"/>
                  </a:moveTo>
                  <a:cubicBezTo>
                    <a:pt x="122213" y="262071"/>
                    <a:pt x="126673" y="266532"/>
                    <a:pt x="126673" y="272034"/>
                  </a:cubicBezTo>
                  <a:cubicBezTo>
                    <a:pt x="126673" y="277537"/>
                    <a:pt x="122213" y="281997"/>
                    <a:pt x="116710" y="281997"/>
                  </a:cubicBezTo>
                  <a:cubicBezTo>
                    <a:pt x="111208" y="281997"/>
                    <a:pt x="106747" y="277537"/>
                    <a:pt x="106747" y="272034"/>
                  </a:cubicBezTo>
                  <a:cubicBezTo>
                    <a:pt x="106747" y="266532"/>
                    <a:pt x="111208" y="262071"/>
                    <a:pt x="116710" y="262071"/>
                  </a:cubicBezTo>
                  <a:close/>
                  <a:moveTo>
                    <a:pt x="26937" y="262071"/>
                  </a:moveTo>
                  <a:cubicBezTo>
                    <a:pt x="32440" y="262071"/>
                    <a:pt x="36900" y="266532"/>
                    <a:pt x="36900" y="272034"/>
                  </a:cubicBezTo>
                  <a:cubicBezTo>
                    <a:pt x="36900" y="277537"/>
                    <a:pt x="32440" y="281997"/>
                    <a:pt x="26937" y="281997"/>
                  </a:cubicBezTo>
                  <a:cubicBezTo>
                    <a:pt x="21435" y="281997"/>
                    <a:pt x="16974" y="277537"/>
                    <a:pt x="16974" y="272034"/>
                  </a:cubicBezTo>
                  <a:cubicBezTo>
                    <a:pt x="16974" y="266532"/>
                    <a:pt x="21435" y="262071"/>
                    <a:pt x="26937" y="262071"/>
                  </a:cubicBezTo>
                  <a:close/>
                  <a:moveTo>
                    <a:pt x="296266" y="262062"/>
                  </a:moveTo>
                  <a:cubicBezTo>
                    <a:pt x="301773" y="262062"/>
                    <a:pt x="306238" y="266527"/>
                    <a:pt x="306238" y="272035"/>
                  </a:cubicBezTo>
                  <a:cubicBezTo>
                    <a:pt x="306238" y="277542"/>
                    <a:pt x="301773" y="282007"/>
                    <a:pt x="296266" y="282007"/>
                  </a:cubicBezTo>
                  <a:cubicBezTo>
                    <a:pt x="290758" y="282007"/>
                    <a:pt x="286293" y="277542"/>
                    <a:pt x="286293" y="272035"/>
                  </a:cubicBezTo>
                  <a:cubicBezTo>
                    <a:pt x="286293" y="266527"/>
                    <a:pt x="290758" y="262062"/>
                    <a:pt x="296266" y="262062"/>
                  </a:cubicBezTo>
                  <a:close/>
                  <a:moveTo>
                    <a:pt x="879815" y="218390"/>
                  </a:moveTo>
                  <a:cubicBezTo>
                    <a:pt x="884649" y="218390"/>
                    <a:pt x="888568" y="222309"/>
                    <a:pt x="888568" y="227143"/>
                  </a:cubicBezTo>
                  <a:cubicBezTo>
                    <a:pt x="888568" y="231978"/>
                    <a:pt x="884649" y="235897"/>
                    <a:pt x="879815" y="235897"/>
                  </a:cubicBezTo>
                  <a:cubicBezTo>
                    <a:pt x="874980" y="235897"/>
                    <a:pt x="871061" y="231978"/>
                    <a:pt x="871061" y="227143"/>
                  </a:cubicBezTo>
                  <a:cubicBezTo>
                    <a:pt x="871061" y="222309"/>
                    <a:pt x="874980" y="218390"/>
                    <a:pt x="879815" y="218390"/>
                  </a:cubicBezTo>
                  <a:close/>
                  <a:moveTo>
                    <a:pt x="790032" y="218390"/>
                  </a:moveTo>
                  <a:cubicBezTo>
                    <a:pt x="794867" y="218390"/>
                    <a:pt x="798786" y="222309"/>
                    <a:pt x="798786" y="227143"/>
                  </a:cubicBezTo>
                  <a:cubicBezTo>
                    <a:pt x="798786" y="231978"/>
                    <a:pt x="794867" y="235897"/>
                    <a:pt x="790032" y="235897"/>
                  </a:cubicBezTo>
                  <a:cubicBezTo>
                    <a:pt x="785198" y="235897"/>
                    <a:pt x="781279" y="231978"/>
                    <a:pt x="781279" y="227143"/>
                  </a:cubicBezTo>
                  <a:cubicBezTo>
                    <a:pt x="781279" y="222309"/>
                    <a:pt x="785198" y="218390"/>
                    <a:pt x="790032" y="218390"/>
                  </a:cubicBezTo>
                  <a:close/>
                  <a:moveTo>
                    <a:pt x="700258" y="218390"/>
                  </a:moveTo>
                  <a:cubicBezTo>
                    <a:pt x="705093" y="218390"/>
                    <a:pt x="709012" y="222309"/>
                    <a:pt x="709012" y="227143"/>
                  </a:cubicBezTo>
                  <a:cubicBezTo>
                    <a:pt x="709012" y="231978"/>
                    <a:pt x="705093" y="235897"/>
                    <a:pt x="700258" y="235897"/>
                  </a:cubicBezTo>
                  <a:cubicBezTo>
                    <a:pt x="695424" y="235897"/>
                    <a:pt x="691505" y="231978"/>
                    <a:pt x="691505" y="227143"/>
                  </a:cubicBezTo>
                  <a:cubicBezTo>
                    <a:pt x="691505" y="222309"/>
                    <a:pt x="695424" y="218390"/>
                    <a:pt x="700258" y="218390"/>
                  </a:cubicBezTo>
                  <a:close/>
                  <a:moveTo>
                    <a:pt x="610485" y="218390"/>
                  </a:moveTo>
                  <a:cubicBezTo>
                    <a:pt x="615320" y="218390"/>
                    <a:pt x="619239" y="222309"/>
                    <a:pt x="619239" y="227143"/>
                  </a:cubicBezTo>
                  <a:cubicBezTo>
                    <a:pt x="619239" y="231978"/>
                    <a:pt x="615320" y="235897"/>
                    <a:pt x="610485" y="235897"/>
                  </a:cubicBezTo>
                  <a:cubicBezTo>
                    <a:pt x="605651" y="235897"/>
                    <a:pt x="601732" y="231978"/>
                    <a:pt x="601732" y="227143"/>
                  </a:cubicBezTo>
                  <a:cubicBezTo>
                    <a:pt x="601732" y="222309"/>
                    <a:pt x="605651" y="218390"/>
                    <a:pt x="610485" y="218390"/>
                  </a:cubicBezTo>
                  <a:close/>
                  <a:moveTo>
                    <a:pt x="520713" y="218390"/>
                  </a:moveTo>
                  <a:cubicBezTo>
                    <a:pt x="525547" y="218390"/>
                    <a:pt x="529466" y="222309"/>
                    <a:pt x="529466" y="227143"/>
                  </a:cubicBezTo>
                  <a:cubicBezTo>
                    <a:pt x="529466" y="231978"/>
                    <a:pt x="525547" y="235897"/>
                    <a:pt x="520713" y="235897"/>
                  </a:cubicBezTo>
                  <a:cubicBezTo>
                    <a:pt x="515878" y="235897"/>
                    <a:pt x="511959" y="231978"/>
                    <a:pt x="511959" y="227143"/>
                  </a:cubicBezTo>
                  <a:cubicBezTo>
                    <a:pt x="511959" y="222309"/>
                    <a:pt x="515878" y="218390"/>
                    <a:pt x="520713" y="218390"/>
                  </a:cubicBezTo>
                  <a:close/>
                  <a:moveTo>
                    <a:pt x="430930" y="218390"/>
                  </a:moveTo>
                  <a:cubicBezTo>
                    <a:pt x="435765" y="218390"/>
                    <a:pt x="439684" y="222309"/>
                    <a:pt x="439684" y="227143"/>
                  </a:cubicBezTo>
                  <a:cubicBezTo>
                    <a:pt x="439684" y="231978"/>
                    <a:pt x="435765" y="235897"/>
                    <a:pt x="430930" y="235897"/>
                  </a:cubicBezTo>
                  <a:cubicBezTo>
                    <a:pt x="426096" y="235897"/>
                    <a:pt x="422177" y="231978"/>
                    <a:pt x="422177" y="227143"/>
                  </a:cubicBezTo>
                  <a:cubicBezTo>
                    <a:pt x="422177" y="222309"/>
                    <a:pt x="426096" y="218390"/>
                    <a:pt x="430930" y="218390"/>
                  </a:cubicBezTo>
                  <a:close/>
                  <a:moveTo>
                    <a:pt x="341156" y="218390"/>
                  </a:moveTo>
                  <a:cubicBezTo>
                    <a:pt x="345991" y="218390"/>
                    <a:pt x="349910" y="222309"/>
                    <a:pt x="349910" y="227143"/>
                  </a:cubicBezTo>
                  <a:cubicBezTo>
                    <a:pt x="349910" y="231978"/>
                    <a:pt x="345991" y="235897"/>
                    <a:pt x="341156" y="235897"/>
                  </a:cubicBezTo>
                  <a:cubicBezTo>
                    <a:pt x="336322" y="235897"/>
                    <a:pt x="332403" y="231978"/>
                    <a:pt x="332403" y="227143"/>
                  </a:cubicBezTo>
                  <a:cubicBezTo>
                    <a:pt x="332403" y="222309"/>
                    <a:pt x="336322" y="218390"/>
                    <a:pt x="341156" y="218390"/>
                  </a:cubicBezTo>
                  <a:close/>
                  <a:moveTo>
                    <a:pt x="251374" y="218390"/>
                  </a:moveTo>
                  <a:cubicBezTo>
                    <a:pt x="256209" y="218390"/>
                    <a:pt x="260128" y="222309"/>
                    <a:pt x="260128" y="227143"/>
                  </a:cubicBezTo>
                  <a:cubicBezTo>
                    <a:pt x="260128" y="231978"/>
                    <a:pt x="256209" y="235897"/>
                    <a:pt x="251374" y="235897"/>
                  </a:cubicBezTo>
                  <a:cubicBezTo>
                    <a:pt x="246540" y="235897"/>
                    <a:pt x="242621" y="231978"/>
                    <a:pt x="242621" y="227143"/>
                  </a:cubicBezTo>
                  <a:cubicBezTo>
                    <a:pt x="242621" y="222309"/>
                    <a:pt x="246540" y="218390"/>
                    <a:pt x="251374" y="218390"/>
                  </a:cubicBezTo>
                  <a:close/>
                  <a:moveTo>
                    <a:pt x="161601" y="218390"/>
                  </a:moveTo>
                  <a:cubicBezTo>
                    <a:pt x="166436" y="218390"/>
                    <a:pt x="170355" y="222309"/>
                    <a:pt x="170355" y="227143"/>
                  </a:cubicBezTo>
                  <a:cubicBezTo>
                    <a:pt x="170355" y="231978"/>
                    <a:pt x="166436" y="235897"/>
                    <a:pt x="161601" y="235897"/>
                  </a:cubicBezTo>
                  <a:cubicBezTo>
                    <a:pt x="156767" y="235897"/>
                    <a:pt x="152848" y="231978"/>
                    <a:pt x="152848" y="227143"/>
                  </a:cubicBezTo>
                  <a:cubicBezTo>
                    <a:pt x="152848" y="222309"/>
                    <a:pt x="156767" y="218390"/>
                    <a:pt x="161601" y="218390"/>
                  </a:cubicBezTo>
                  <a:close/>
                  <a:moveTo>
                    <a:pt x="71828" y="218390"/>
                  </a:moveTo>
                  <a:cubicBezTo>
                    <a:pt x="76663" y="218390"/>
                    <a:pt x="80582" y="222309"/>
                    <a:pt x="80582" y="227143"/>
                  </a:cubicBezTo>
                  <a:cubicBezTo>
                    <a:pt x="80582" y="231978"/>
                    <a:pt x="76663" y="235897"/>
                    <a:pt x="71828" y="235897"/>
                  </a:cubicBezTo>
                  <a:cubicBezTo>
                    <a:pt x="66994" y="235897"/>
                    <a:pt x="63075" y="231978"/>
                    <a:pt x="63075" y="227143"/>
                  </a:cubicBezTo>
                  <a:cubicBezTo>
                    <a:pt x="63075" y="222309"/>
                    <a:pt x="66994" y="218390"/>
                    <a:pt x="71828" y="218390"/>
                  </a:cubicBezTo>
                  <a:close/>
                  <a:moveTo>
                    <a:pt x="924706" y="174717"/>
                  </a:moveTo>
                  <a:cubicBezTo>
                    <a:pt x="928872" y="174717"/>
                    <a:pt x="932250" y="178094"/>
                    <a:pt x="932250" y="182261"/>
                  </a:cubicBezTo>
                  <a:cubicBezTo>
                    <a:pt x="932250" y="186427"/>
                    <a:pt x="928872" y="189805"/>
                    <a:pt x="924706" y="189805"/>
                  </a:cubicBezTo>
                  <a:cubicBezTo>
                    <a:pt x="920539" y="189805"/>
                    <a:pt x="917162" y="186427"/>
                    <a:pt x="917162" y="182261"/>
                  </a:cubicBezTo>
                  <a:cubicBezTo>
                    <a:pt x="917162" y="178094"/>
                    <a:pt x="920539" y="174717"/>
                    <a:pt x="924706" y="174717"/>
                  </a:cubicBezTo>
                  <a:close/>
                  <a:moveTo>
                    <a:pt x="834924" y="174717"/>
                  </a:moveTo>
                  <a:cubicBezTo>
                    <a:pt x="839090" y="174717"/>
                    <a:pt x="842468" y="178094"/>
                    <a:pt x="842468" y="182261"/>
                  </a:cubicBezTo>
                  <a:cubicBezTo>
                    <a:pt x="842468" y="186427"/>
                    <a:pt x="839090" y="189805"/>
                    <a:pt x="834924" y="189805"/>
                  </a:cubicBezTo>
                  <a:cubicBezTo>
                    <a:pt x="830757" y="189805"/>
                    <a:pt x="827380" y="186427"/>
                    <a:pt x="827380" y="182261"/>
                  </a:cubicBezTo>
                  <a:cubicBezTo>
                    <a:pt x="827380" y="178094"/>
                    <a:pt x="830757" y="174717"/>
                    <a:pt x="834924" y="174717"/>
                  </a:cubicBezTo>
                  <a:close/>
                  <a:moveTo>
                    <a:pt x="745141" y="174717"/>
                  </a:moveTo>
                  <a:cubicBezTo>
                    <a:pt x="749307" y="174717"/>
                    <a:pt x="752685" y="178094"/>
                    <a:pt x="752685" y="182261"/>
                  </a:cubicBezTo>
                  <a:cubicBezTo>
                    <a:pt x="752685" y="186427"/>
                    <a:pt x="749307" y="189805"/>
                    <a:pt x="745141" y="189805"/>
                  </a:cubicBezTo>
                  <a:cubicBezTo>
                    <a:pt x="740975" y="189805"/>
                    <a:pt x="737597" y="186427"/>
                    <a:pt x="737597" y="182261"/>
                  </a:cubicBezTo>
                  <a:cubicBezTo>
                    <a:pt x="737597" y="178094"/>
                    <a:pt x="740975" y="174717"/>
                    <a:pt x="745141" y="174717"/>
                  </a:cubicBezTo>
                  <a:close/>
                  <a:moveTo>
                    <a:pt x="655368" y="174717"/>
                  </a:moveTo>
                  <a:cubicBezTo>
                    <a:pt x="659534" y="174717"/>
                    <a:pt x="662912" y="178094"/>
                    <a:pt x="662912" y="182261"/>
                  </a:cubicBezTo>
                  <a:cubicBezTo>
                    <a:pt x="662912" y="186427"/>
                    <a:pt x="659534" y="189805"/>
                    <a:pt x="655368" y="189805"/>
                  </a:cubicBezTo>
                  <a:cubicBezTo>
                    <a:pt x="651201" y="189805"/>
                    <a:pt x="647824" y="186427"/>
                    <a:pt x="647824" y="182261"/>
                  </a:cubicBezTo>
                  <a:cubicBezTo>
                    <a:pt x="647824" y="178094"/>
                    <a:pt x="651201" y="174717"/>
                    <a:pt x="655368" y="174717"/>
                  </a:cubicBezTo>
                  <a:close/>
                  <a:moveTo>
                    <a:pt x="565595" y="174717"/>
                  </a:moveTo>
                  <a:cubicBezTo>
                    <a:pt x="569761" y="174717"/>
                    <a:pt x="573139" y="178094"/>
                    <a:pt x="573139" y="182261"/>
                  </a:cubicBezTo>
                  <a:cubicBezTo>
                    <a:pt x="573139" y="186427"/>
                    <a:pt x="569761" y="189805"/>
                    <a:pt x="565595" y="189805"/>
                  </a:cubicBezTo>
                  <a:cubicBezTo>
                    <a:pt x="561428" y="189805"/>
                    <a:pt x="558051" y="186427"/>
                    <a:pt x="558051" y="182261"/>
                  </a:cubicBezTo>
                  <a:cubicBezTo>
                    <a:pt x="558051" y="178094"/>
                    <a:pt x="561428" y="174717"/>
                    <a:pt x="565595" y="174717"/>
                  </a:cubicBezTo>
                  <a:close/>
                  <a:moveTo>
                    <a:pt x="475822" y="174717"/>
                  </a:moveTo>
                  <a:cubicBezTo>
                    <a:pt x="479988" y="174717"/>
                    <a:pt x="483366" y="178094"/>
                    <a:pt x="483366" y="182261"/>
                  </a:cubicBezTo>
                  <a:cubicBezTo>
                    <a:pt x="483366" y="186427"/>
                    <a:pt x="479988" y="189805"/>
                    <a:pt x="475822" y="189805"/>
                  </a:cubicBezTo>
                  <a:cubicBezTo>
                    <a:pt x="471656" y="189805"/>
                    <a:pt x="468278" y="186427"/>
                    <a:pt x="468278" y="182261"/>
                  </a:cubicBezTo>
                  <a:cubicBezTo>
                    <a:pt x="468278" y="178094"/>
                    <a:pt x="471656" y="174717"/>
                    <a:pt x="475822" y="174717"/>
                  </a:cubicBezTo>
                  <a:close/>
                  <a:moveTo>
                    <a:pt x="386039" y="174717"/>
                  </a:moveTo>
                  <a:cubicBezTo>
                    <a:pt x="390205" y="174717"/>
                    <a:pt x="393583" y="178094"/>
                    <a:pt x="393583" y="182261"/>
                  </a:cubicBezTo>
                  <a:cubicBezTo>
                    <a:pt x="393583" y="186427"/>
                    <a:pt x="390205" y="189805"/>
                    <a:pt x="386039" y="189805"/>
                  </a:cubicBezTo>
                  <a:cubicBezTo>
                    <a:pt x="381872" y="189805"/>
                    <a:pt x="378495" y="186427"/>
                    <a:pt x="378495" y="182261"/>
                  </a:cubicBezTo>
                  <a:cubicBezTo>
                    <a:pt x="378495" y="178094"/>
                    <a:pt x="381872" y="174717"/>
                    <a:pt x="386039" y="174717"/>
                  </a:cubicBezTo>
                  <a:close/>
                  <a:moveTo>
                    <a:pt x="296266" y="174717"/>
                  </a:moveTo>
                  <a:cubicBezTo>
                    <a:pt x="300432" y="174717"/>
                    <a:pt x="303810" y="178094"/>
                    <a:pt x="303810" y="182261"/>
                  </a:cubicBezTo>
                  <a:cubicBezTo>
                    <a:pt x="303810" y="186427"/>
                    <a:pt x="300432" y="189805"/>
                    <a:pt x="296266" y="189805"/>
                  </a:cubicBezTo>
                  <a:cubicBezTo>
                    <a:pt x="292099" y="189805"/>
                    <a:pt x="288722" y="186427"/>
                    <a:pt x="288722" y="182261"/>
                  </a:cubicBezTo>
                  <a:cubicBezTo>
                    <a:pt x="288722" y="178094"/>
                    <a:pt x="292099" y="174717"/>
                    <a:pt x="296266" y="174717"/>
                  </a:cubicBezTo>
                  <a:close/>
                  <a:moveTo>
                    <a:pt x="206493" y="174717"/>
                  </a:moveTo>
                  <a:cubicBezTo>
                    <a:pt x="210659" y="174717"/>
                    <a:pt x="214037" y="178094"/>
                    <a:pt x="214037" y="182261"/>
                  </a:cubicBezTo>
                  <a:cubicBezTo>
                    <a:pt x="214037" y="186427"/>
                    <a:pt x="210659" y="189805"/>
                    <a:pt x="206493" y="189805"/>
                  </a:cubicBezTo>
                  <a:cubicBezTo>
                    <a:pt x="202326" y="189805"/>
                    <a:pt x="198949" y="186427"/>
                    <a:pt x="198949" y="182261"/>
                  </a:cubicBezTo>
                  <a:cubicBezTo>
                    <a:pt x="198949" y="178094"/>
                    <a:pt x="202326" y="174717"/>
                    <a:pt x="206493" y="174717"/>
                  </a:cubicBezTo>
                  <a:close/>
                  <a:moveTo>
                    <a:pt x="116710" y="174717"/>
                  </a:moveTo>
                  <a:cubicBezTo>
                    <a:pt x="120876" y="174717"/>
                    <a:pt x="124254" y="178094"/>
                    <a:pt x="124254" y="182261"/>
                  </a:cubicBezTo>
                  <a:cubicBezTo>
                    <a:pt x="124254" y="186427"/>
                    <a:pt x="120876" y="189805"/>
                    <a:pt x="116710" y="189805"/>
                  </a:cubicBezTo>
                  <a:cubicBezTo>
                    <a:pt x="112543" y="189805"/>
                    <a:pt x="109166" y="186427"/>
                    <a:pt x="109166" y="182261"/>
                  </a:cubicBezTo>
                  <a:cubicBezTo>
                    <a:pt x="109166" y="178094"/>
                    <a:pt x="112543" y="174717"/>
                    <a:pt x="116710" y="174717"/>
                  </a:cubicBezTo>
                  <a:close/>
                  <a:moveTo>
                    <a:pt x="26937" y="174717"/>
                  </a:moveTo>
                  <a:cubicBezTo>
                    <a:pt x="31103" y="174717"/>
                    <a:pt x="34481" y="178094"/>
                    <a:pt x="34481" y="182261"/>
                  </a:cubicBezTo>
                  <a:cubicBezTo>
                    <a:pt x="34481" y="186427"/>
                    <a:pt x="31103" y="189805"/>
                    <a:pt x="26937" y="189805"/>
                  </a:cubicBezTo>
                  <a:cubicBezTo>
                    <a:pt x="22770" y="189805"/>
                    <a:pt x="19393" y="186427"/>
                    <a:pt x="19393" y="182261"/>
                  </a:cubicBezTo>
                  <a:cubicBezTo>
                    <a:pt x="19393" y="178094"/>
                    <a:pt x="22770" y="174717"/>
                    <a:pt x="26937" y="174717"/>
                  </a:cubicBezTo>
                  <a:close/>
                  <a:moveTo>
                    <a:pt x="700259" y="131045"/>
                  </a:moveTo>
                  <a:cubicBezTo>
                    <a:pt x="703752" y="131045"/>
                    <a:pt x="706583" y="133877"/>
                    <a:pt x="706583" y="137370"/>
                  </a:cubicBezTo>
                  <a:cubicBezTo>
                    <a:pt x="706583" y="140863"/>
                    <a:pt x="703752" y="143694"/>
                    <a:pt x="700259" y="143694"/>
                  </a:cubicBezTo>
                  <a:cubicBezTo>
                    <a:pt x="696766" y="143694"/>
                    <a:pt x="693934" y="140863"/>
                    <a:pt x="693934" y="137370"/>
                  </a:cubicBezTo>
                  <a:cubicBezTo>
                    <a:pt x="693934" y="133877"/>
                    <a:pt x="696766" y="131045"/>
                    <a:pt x="700259" y="131045"/>
                  </a:cubicBezTo>
                  <a:close/>
                  <a:moveTo>
                    <a:pt x="251375" y="131045"/>
                  </a:moveTo>
                  <a:cubicBezTo>
                    <a:pt x="254868" y="131045"/>
                    <a:pt x="257699" y="133877"/>
                    <a:pt x="257699" y="137370"/>
                  </a:cubicBezTo>
                  <a:cubicBezTo>
                    <a:pt x="257699" y="140863"/>
                    <a:pt x="254868" y="143694"/>
                    <a:pt x="251375" y="143694"/>
                  </a:cubicBezTo>
                  <a:cubicBezTo>
                    <a:pt x="247882" y="143694"/>
                    <a:pt x="245050" y="140863"/>
                    <a:pt x="245050" y="137370"/>
                  </a:cubicBezTo>
                  <a:cubicBezTo>
                    <a:pt x="245050" y="133877"/>
                    <a:pt x="247882" y="131045"/>
                    <a:pt x="251375" y="131045"/>
                  </a:cubicBezTo>
                  <a:close/>
                  <a:moveTo>
                    <a:pt x="879815" y="131036"/>
                  </a:moveTo>
                  <a:cubicBezTo>
                    <a:pt x="883313" y="131036"/>
                    <a:pt x="886149" y="133872"/>
                    <a:pt x="886149" y="137370"/>
                  </a:cubicBezTo>
                  <a:cubicBezTo>
                    <a:pt x="886149" y="140868"/>
                    <a:pt x="883313" y="143704"/>
                    <a:pt x="879815" y="143704"/>
                  </a:cubicBezTo>
                  <a:cubicBezTo>
                    <a:pt x="876317" y="143704"/>
                    <a:pt x="873481" y="140868"/>
                    <a:pt x="873481" y="137370"/>
                  </a:cubicBezTo>
                  <a:cubicBezTo>
                    <a:pt x="873481" y="133872"/>
                    <a:pt x="876317" y="131036"/>
                    <a:pt x="879815" y="131036"/>
                  </a:cubicBezTo>
                  <a:close/>
                  <a:moveTo>
                    <a:pt x="790032" y="131036"/>
                  </a:moveTo>
                  <a:cubicBezTo>
                    <a:pt x="793530" y="131036"/>
                    <a:pt x="796366" y="133872"/>
                    <a:pt x="796366" y="137370"/>
                  </a:cubicBezTo>
                  <a:cubicBezTo>
                    <a:pt x="796366" y="140868"/>
                    <a:pt x="793530" y="143704"/>
                    <a:pt x="790032" y="143704"/>
                  </a:cubicBezTo>
                  <a:cubicBezTo>
                    <a:pt x="786534" y="143704"/>
                    <a:pt x="783698" y="140868"/>
                    <a:pt x="783698" y="137370"/>
                  </a:cubicBezTo>
                  <a:cubicBezTo>
                    <a:pt x="783698" y="133872"/>
                    <a:pt x="786534" y="131036"/>
                    <a:pt x="790032" y="131036"/>
                  </a:cubicBezTo>
                  <a:close/>
                  <a:moveTo>
                    <a:pt x="610486" y="131036"/>
                  </a:moveTo>
                  <a:cubicBezTo>
                    <a:pt x="613984" y="131036"/>
                    <a:pt x="616820" y="133872"/>
                    <a:pt x="616820" y="137370"/>
                  </a:cubicBezTo>
                  <a:cubicBezTo>
                    <a:pt x="616820" y="140868"/>
                    <a:pt x="613984" y="143704"/>
                    <a:pt x="610486" y="143704"/>
                  </a:cubicBezTo>
                  <a:cubicBezTo>
                    <a:pt x="606988" y="143704"/>
                    <a:pt x="604152" y="140868"/>
                    <a:pt x="604152" y="137370"/>
                  </a:cubicBezTo>
                  <a:cubicBezTo>
                    <a:pt x="604152" y="133872"/>
                    <a:pt x="606988" y="131036"/>
                    <a:pt x="610486" y="131036"/>
                  </a:cubicBezTo>
                  <a:close/>
                  <a:moveTo>
                    <a:pt x="520703" y="131036"/>
                  </a:moveTo>
                  <a:cubicBezTo>
                    <a:pt x="524201" y="131036"/>
                    <a:pt x="527037" y="133872"/>
                    <a:pt x="527037" y="137370"/>
                  </a:cubicBezTo>
                  <a:cubicBezTo>
                    <a:pt x="527037" y="140868"/>
                    <a:pt x="524201" y="143704"/>
                    <a:pt x="520703" y="143704"/>
                  </a:cubicBezTo>
                  <a:cubicBezTo>
                    <a:pt x="517205" y="143704"/>
                    <a:pt x="514369" y="140868"/>
                    <a:pt x="514369" y="137370"/>
                  </a:cubicBezTo>
                  <a:cubicBezTo>
                    <a:pt x="514369" y="133872"/>
                    <a:pt x="517205" y="131036"/>
                    <a:pt x="520703" y="131036"/>
                  </a:cubicBezTo>
                  <a:close/>
                  <a:moveTo>
                    <a:pt x="430930" y="131036"/>
                  </a:moveTo>
                  <a:cubicBezTo>
                    <a:pt x="434428" y="131036"/>
                    <a:pt x="437264" y="133872"/>
                    <a:pt x="437264" y="137370"/>
                  </a:cubicBezTo>
                  <a:cubicBezTo>
                    <a:pt x="437264" y="140868"/>
                    <a:pt x="434428" y="143704"/>
                    <a:pt x="430930" y="143704"/>
                  </a:cubicBezTo>
                  <a:cubicBezTo>
                    <a:pt x="427432" y="143704"/>
                    <a:pt x="424596" y="140868"/>
                    <a:pt x="424596" y="137370"/>
                  </a:cubicBezTo>
                  <a:cubicBezTo>
                    <a:pt x="424596" y="133872"/>
                    <a:pt x="427432" y="131036"/>
                    <a:pt x="430930" y="131036"/>
                  </a:cubicBezTo>
                  <a:close/>
                  <a:moveTo>
                    <a:pt x="341147" y="131036"/>
                  </a:moveTo>
                  <a:cubicBezTo>
                    <a:pt x="344645" y="131036"/>
                    <a:pt x="347481" y="133872"/>
                    <a:pt x="347481" y="137370"/>
                  </a:cubicBezTo>
                  <a:cubicBezTo>
                    <a:pt x="347481" y="140868"/>
                    <a:pt x="344645" y="143704"/>
                    <a:pt x="341147" y="143704"/>
                  </a:cubicBezTo>
                  <a:cubicBezTo>
                    <a:pt x="337649" y="143704"/>
                    <a:pt x="334813" y="140868"/>
                    <a:pt x="334813" y="137370"/>
                  </a:cubicBezTo>
                  <a:cubicBezTo>
                    <a:pt x="334813" y="133872"/>
                    <a:pt x="337649" y="131036"/>
                    <a:pt x="341147" y="131036"/>
                  </a:cubicBezTo>
                  <a:close/>
                  <a:moveTo>
                    <a:pt x="161601" y="131036"/>
                  </a:moveTo>
                  <a:cubicBezTo>
                    <a:pt x="165099" y="131036"/>
                    <a:pt x="167935" y="133872"/>
                    <a:pt x="167935" y="137370"/>
                  </a:cubicBezTo>
                  <a:cubicBezTo>
                    <a:pt x="167935" y="140868"/>
                    <a:pt x="165099" y="143704"/>
                    <a:pt x="161601" y="143704"/>
                  </a:cubicBezTo>
                  <a:cubicBezTo>
                    <a:pt x="158103" y="143704"/>
                    <a:pt x="155267" y="140868"/>
                    <a:pt x="155267" y="137370"/>
                  </a:cubicBezTo>
                  <a:cubicBezTo>
                    <a:pt x="155267" y="133872"/>
                    <a:pt x="158103" y="131036"/>
                    <a:pt x="161601" y="131036"/>
                  </a:cubicBezTo>
                  <a:close/>
                  <a:moveTo>
                    <a:pt x="71828" y="131036"/>
                  </a:moveTo>
                  <a:cubicBezTo>
                    <a:pt x="75326" y="131036"/>
                    <a:pt x="78162" y="133872"/>
                    <a:pt x="78162" y="137370"/>
                  </a:cubicBezTo>
                  <a:cubicBezTo>
                    <a:pt x="78162" y="140868"/>
                    <a:pt x="75326" y="143704"/>
                    <a:pt x="71828" y="143704"/>
                  </a:cubicBezTo>
                  <a:cubicBezTo>
                    <a:pt x="68330" y="143704"/>
                    <a:pt x="65494" y="140868"/>
                    <a:pt x="65494" y="137370"/>
                  </a:cubicBezTo>
                  <a:cubicBezTo>
                    <a:pt x="65494" y="133872"/>
                    <a:pt x="68330" y="131036"/>
                    <a:pt x="71828" y="131036"/>
                  </a:cubicBezTo>
                  <a:close/>
                  <a:moveTo>
                    <a:pt x="924706" y="87364"/>
                  </a:moveTo>
                  <a:cubicBezTo>
                    <a:pt x="927531" y="87364"/>
                    <a:pt x="929821" y="89654"/>
                    <a:pt x="929821" y="92479"/>
                  </a:cubicBezTo>
                  <a:cubicBezTo>
                    <a:pt x="929821" y="95304"/>
                    <a:pt x="927531" y="97594"/>
                    <a:pt x="924706" y="97594"/>
                  </a:cubicBezTo>
                  <a:cubicBezTo>
                    <a:pt x="921881" y="97594"/>
                    <a:pt x="919591" y="95304"/>
                    <a:pt x="919591" y="92479"/>
                  </a:cubicBezTo>
                  <a:cubicBezTo>
                    <a:pt x="919591" y="89654"/>
                    <a:pt x="921881" y="87364"/>
                    <a:pt x="924706" y="87364"/>
                  </a:cubicBezTo>
                  <a:close/>
                  <a:moveTo>
                    <a:pt x="834923" y="87364"/>
                  </a:moveTo>
                  <a:cubicBezTo>
                    <a:pt x="837748" y="87364"/>
                    <a:pt x="840038" y="89654"/>
                    <a:pt x="840038" y="92479"/>
                  </a:cubicBezTo>
                  <a:cubicBezTo>
                    <a:pt x="840038" y="95304"/>
                    <a:pt x="837748" y="97594"/>
                    <a:pt x="834923" y="97594"/>
                  </a:cubicBezTo>
                  <a:cubicBezTo>
                    <a:pt x="832098" y="97594"/>
                    <a:pt x="829808" y="95304"/>
                    <a:pt x="829808" y="92479"/>
                  </a:cubicBezTo>
                  <a:cubicBezTo>
                    <a:pt x="829808" y="89654"/>
                    <a:pt x="832098" y="87364"/>
                    <a:pt x="834923" y="87364"/>
                  </a:cubicBezTo>
                  <a:close/>
                  <a:moveTo>
                    <a:pt x="745150" y="87364"/>
                  </a:moveTo>
                  <a:cubicBezTo>
                    <a:pt x="747975" y="87364"/>
                    <a:pt x="750265" y="89654"/>
                    <a:pt x="750265" y="92479"/>
                  </a:cubicBezTo>
                  <a:cubicBezTo>
                    <a:pt x="750265" y="95304"/>
                    <a:pt x="747975" y="97594"/>
                    <a:pt x="745150" y="97594"/>
                  </a:cubicBezTo>
                  <a:cubicBezTo>
                    <a:pt x="742325" y="97594"/>
                    <a:pt x="740035" y="95304"/>
                    <a:pt x="740035" y="92479"/>
                  </a:cubicBezTo>
                  <a:cubicBezTo>
                    <a:pt x="740035" y="89654"/>
                    <a:pt x="742325" y="87364"/>
                    <a:pt x="745150" y="87364"/>
                  </a:cubicBezTo>
                  <a:close/>
                  <a:moveTo>
                    <a:pt x="655368" y="87364"/>
                  </a:moveTo>
                  <a:cubicBezTo>
                    <a:pt x="658193" y="87364"/>
                    <a:pt x="660483" y="89654"/>
                    <a:pt x="660483" y="92479"/>
                  </a:cubicBezTo>
                  <a:cubicBezTo>
                    <a:pt x="660483" y="95304"/>
                    <a:pt x="658193" y="97594"/>
                    <a:pt x="655368" y="97594"/>
                  </a:cubicBezTo>
                  <a:cubicBezTo>
                    <a:pt x="652543" y="97594"/>
                    <a:pt x="650253" y="95304"/>
                    <a:pt x="650253" y="92479"/>
                  </a:cubicBezTo>
                  <a:cubicBezTo>
                    <a:pt x="650253" y="89654"/>
                    <a:pt x="652543" y="87364"/>
                    <a:pt x="655368" y="87364"/>
                  </a:cubicBezTo>
                  <a:close/>
                  <a:moveTo>
                    <a:pt x="565595" y="87364"/>
                  </a:moveTo>
                  <a:cubicBezTo>
                    <a:pt x="568420" y="87364"/>
                    <a:pt x="570710" y="89654"/>
                    <a:pt x="570710" y="92479"/>
                  </a:cubicBezTo>
                  <a:cubicBezTo>
                    <a:pt x="570710" y="95304"/>
                    <a:pt x="568420" y="97594"/>
                    <a:pt x="565595" y="97594"/>
                  </a:cubicBezTo>
                  <a:cubicBezTo>
                    <a:pt x="562770" y="97594"/>
                    <a:pt x="560480" y="95304"/>
                    <a:pt x="560480" y="92479"/>
                  </a:cubicBezTo>
                  <a:cubicBezTo>
                    <a:pt x="560480" y="89654"/>
                    <a:pt x="562770" y="87364"/>
                    <a:pt x="565595" y="87364"/>
                  </a:cubicBezTo>
                  <a:close/>
                  <a:moveTo>
                    <a:pt x="475821" y="87364"/>
                  </a:moveTo>
                  <a:cubicBezTo>
                    <a:pt x="478646" y="87364"/>
                    <a:pt x="480936" y="89654"/>
                    <a:pt x="480936" y="92479"/>
                  </a:cubicBezTo>
                  <a:cubicBezTo>
                    <a:pt x="480936" y="95304"/>
                    <a:pt x="478646" y="97594"/>
                    <a:pt x="475821" y="97594"/>
                  </a:cubicBezTo>
                  <a:cubicBezTo>
                    <a:pt x="472996" y="97594"/>
                    <a:pt x="470706" y="95304"/>
                    <a:pt x="470706" y="92479"/>
                  </a:cubicBezTo>
                  <a:cubicBezTo>
                    <a:pt x="470706" y="89654"/>
                    <a:pt x="472996" y="87364"/>
                    <a:pt x="475821" y="87364"/>
                  </a:cubicBezTo>
                  <a:close/>
                  <a:moveTo>
                    <a:pt x="296266" y="87364"/>
                  </a:moveTo>
                  <a:cubicBezTo>
                    <a:pt x="299091" y="87364"/>
                    <a:pt x="301381" y="89654"/>
                    <a:pt x="301381" y="92479"/>
                  </a:cubicBezTo>
                  <a:cubicBezTo>
                    <a:pt x="301381" y="95304"/>
                    <a:pt x="299091" y="97594"/>
                    <a:pt x="296266" y="97594"/>
                  </a:cubicBezTo>
                  <a:cubicBezTo>
                    <a:pt x="293441" y="97594"/>
                    <a:pt x="291151" y="95304"/>
                    <a:pt x="291151" y="92479"/>
                  </a:cubicBezTo>
                  <a:cubicBezTo>
                    <a:pt x="291151" y="89654"/>
                    <a:pt x="293441" y="87364"/>
                    <a:pt x="296266" y="87364"/>
                  </a:cubicBezTo>
                  <a:close/>
                  <a:moveTo>
                    <a:pt x="206483" y="87364"/>
                  </a:moveTo>
                  <a:cubicBezTo>
                    <a:pt x="209308" y="87364"/>
                    <a:pt x="211598" y="89654"/>
                    <a:pt x="211598" y="92479"/>
                  </a:cubicBezTo>
                  <a:cubicBezTo>
                    <a:pt x="211598" y="95304"/>
                    <a:pt x="209308" y="97594"/>
                    <a:pt x="206483" y="97594"/>
                  </a:cubicBezTo>
                  <a:cubicBezTo>
                    <a:pt x="203658" y="97594"/>
                    <a:pt x="201368" y="95304"/>
                    <a:pt x="201368" y="92479"/>
                  </a:cubicBezTo>
                  <a:cubicBezTo>
                    <a:pt x="201368" y="89654"/>
                    <a:pt x="203658" y="87364"/>
                    <a:pt x="206483" y="87364"/>
                  </a:cubicBezTo>
                  <a:close/>
                  <a:moveTo>
                    <a:pt x="26937" y="87364"/>
                  </a:moveTo>
                  <a:cubicBezTo>
                    <a:pt x="29762" y="87364"/>
                    <a:pt x="32052" y="89654"/>
                    <a:pt x="32052" y="92479"/>
                  </a:cubicBezTo>
                  <a:cubicBezTo>
                    <a:pt x="32052" y="95304"/>
                    <a:pt x="29762" y="97594"/>
                    <a:pt x="26937" y="97594"/>
                  </a:cubicBezTo>
                  <a:cubicBezTo>
                    <a:pt x="24112" y="97594"/>
                    <a:pt x="21822" y="95304"/>
                    <a:pt x="21822" y="92479"/>
                  </a:cubicBezTo>
                  <a:cubicBezTo>
                    <a:pt x="21822" y="89654"/>
                    <a:pt x="24112" y="87364"/>
                    <a:pt x="26937" y="87364"/>
                  </a:cubicBezTo>
                  <a:close/>
                  <a:moveTo>
                    <a:pt x="386038" y="87354"/>
                  </a:moveTo>
                  <a:cubicBezTo>
                    <a:pt x="388869" y="87354"/>
                    <a:pt x="391163" y="89648"/>
                    <a:pt x="391163" y="92478"/>
                  </a:cubicBezTo>
                  <a:cubicBezTo>
                    <a:pt x="391163" y="95309"/>
                    <a:pt x="388869" y="97603"/>
                    <a:pt x="386038" y="97603"/>
                  </a:cubicBezTo>
                  <a:cubicBezTo>
                    <a:pt x="383208" y="97603"/>
                    <a:pt x="380914" y="95309"/>
                    <a:pt x="380914" y="92478"/>
                  </a:cubicBezTo>
                  <a:cubicBezTo>
                    <a:pt x="380914" y="89648"/>
                    <a:pt x="383208" y="87354"/>
                    <a:pt x="386038" y="87354"/>
                  </a:cubicBezTo>
                  <a:close/>
                  <a:moveTo>
                    <a:pt x="116709" y="87354"/>
                  </a:moveTo>
                  <a:cubicBezTo>
                    <a:pt x="119540" y="87354"/>
                    <a:pt x="121834" y="89648"/>
                    <a:pt x="121834" y="92478"/>
                  </a:cubicBezTo>
                  <a:cubicBezTo>
                    <a:pt x="121834" y="95309"/>
                    <a:pt x="119540" y="97603"/>
                    <a:pt x="116709" y="97603"/>
                  </a:cubicBezTo>
                  <a:cubicBezTo>
                    <a:pt x="113879" y="97603"/>
                    <a:pt x="111585" y="95309"/>
                    <a:pt x="111585" y="92478"/>
                  </a:cubicBezTo>
                  <a:cubicBezTo>
                    <a:pt x="111585" y="89648"/>
                    <a:pt x="113879" y="87354"/>
                    <a:pt x="116709" y="87354"/>
                  </a:cubicBezTo>
                  <a:close/>
                  <a:moveTo>
                    <a:pt x="879814" y="43682"/>
                  </a:moveTo>
                  <a:cubicBezTo>
                    <a:pt x="881971" y="43682"/>
                    <a:pt x="883719" y="45430"/>
                    <a:pt x="883719" y="47587"/>
                  </a:cubicBezTo>
                  <a:cubicBezTo>
                    <a:pt x="883719" y="49744"/>
                    <a:pt x="881971" y="51493"/>
                    <a:pt x="879814" y="51493"/>
                  </a:cubicBezTo>
                  <a:cubicBezTo>
                    <a:pt x="877657" y="51493"/>
                    <a:pt x="875909" y="49744"/>
                    <a:pt x="875909" y="47587"/>
                  </a:cubicBezTo>
                  <a:cubicBezTo>
                    <a:pt x="875909" y="45430"/>
                    <a:pt x="877657" y="43682"/>
                    <a:pt x="879814" y="43682"/>
                  </a:cubicBezTo>
                  <a:close/>
                  <a:moveTo>
                    <a:pt x="790041" y="43682"/>
                  </a:moveTo>
                  <a:cubicBezTo>
                    <a:pt x="792198" y="43682"/>
                    <a:pt x="793946" y="45430"/>
                    <a:pt x="793946" y="47587"/>
                  </a:cubicBezTo>
                  <a:cubicBezTo>
                    <a:pt x="793946" y="49744"/>
                    <a:pt x="792198" y="51493"/>
                    <a:pt x="790041" y="51493"/>
                  </a:cubicBezTo>
                  <a:cubicBezTo>
                    <a:pt x="787884" y="51493"/>
                    <a:pt x="786136" y="49744"/>
                    <a:pt x="786136" y="47587"/>
                  </a:cubicBezTo>
                  <a:cubicBezTo>
                    <a:pt x="786136" y="45430"/>
                    <a:pt x="787884" y="43682"/>
                    <a:pt x="790041" y="43682"/>
                  </a:cubicBezTo>
                  <a:close/>
                  <a:moveTo>
                    <a:pt x="700259" y="43682"/>
                  </a:moveTo>
                  <a:cubicBezTo>
                    <a:pt x="702416" y="43682"/>
                    <a:pt x="704165" y="45430"/>
                    <a:pt x="704165" y="47587"/>
                  </a:cubicBezTo>
                  <a:cubicBezTo>
                    <a:pt x="704165" y="49744"/>
                    <a:pt x="702416" y="51493"/>
                    <a:pt x="700259" y="51493"/>
                  </a:cubicBezTo>
                  <a:cubicBezTo>
                    <a:pt x="698102" y="51493"/>
                    <a:pt x="696354" y="49744"/>
                    <a:pt x="696354" y="47587"/>
                  </a:cubicBezTo>
                  <a:cubicBezTo>
                    <a:pt x="696354" y="45430"/>
                    <a:pt x="698102" y="43682"/>
                    <a:pt x="700259" y="43682"/>
                  </a:cubicBezTo>
                  <a:close/>
                  <a:moveTo>
                    <a:pt x="610486" y="43682"/>
                  </a:moveTo>
                  <a:cubicBezTo>
                    <a:pt x="612643" y="43682"/>
                    <a:pt x="614391" y="45430"/>
                    <a:pt x="614391" y="47587"/>
                  </a:cubicBezTo>
                  <a:cubicBezTo>
                    <a:pt x="614391" y="49744"/>
                    <a:pt x="612643" y="51493"/>
                    <a:pt x="610486" y="51493"/>
                  </a:cubicBezTo>
                  <a:cubicBezTo>
                    <a:pt x="608329" y="51493"/>
                    <a:pt x="606581" y="49744"/>
                    <a:pt x="606581" y="47587"/>
                  </a:cubicBezTo>
                  <a:cubicBezTo>
                    <a:pt x="606581" y="45430"/>
                    <a:pt x="608329" y="43682"/>
                    <a:pt x="610486" y="43682"/>
                  </a:cubicBezTo>
                  <a:close/>
                  <a:moveTo>
                    <a:pt x="520703" y="43682"/>
                  </a:moveTo>
                  <a:cubicBezTo>
                    <a:pt x="522860" y="43682"/>
                    <a:pt x="524608" y="45430"/>
                    <a:pt x="524608" y="47587"/>
                  </a:cubicBezTo>
                  <a:cubicBezTo>
                    <a:pt x="524608" y="49744"/>
                    <a:pt x="522860" y="51493"/>
                    <a:pt x="520703" y="51493"/>
                  </a:cubicBezTo>
                  <a:cubicBezTo>
                    <a:pt x="518546" y="51493"/>
                    <a:pt x="516798" y="49744"/>
                    <a:pt x="516798" y="47587"/>
                  </a:cubicBezTo>
                  <a:cubicBezTo>
                    <a:pt x="516798" y="45430"/>
                    <a:pt x="518546" y="43682"/>
                    <a:pt x="520703" y="43682"/>
                  </a:cubicBezTo>
                  <a:close/>
                  <a:moveTo>
                    <a:pt x="430930" y="43682"/>
                  </a:moveTo>
                  <a:cubicBezTo>
                    <a:pt x="433087" y="43682"/>
                    <a:pt x="434836" y="45430"/>
                    <a:pt x="434836" y="47587"/>
                  </a:cubicBezTo>
                  <a:cubicBezTo>
                    <a:pt x="434836" y="49744"/>
                    <a:pt x="433087" y="51493"/>
                    <a:pt x="430930" y="51493"/>
                  </a:cubicBezTo>
                  <a:cubicBezTo>
                    <a:pt x="428773" y="51493"/>
                    <a:pt x="427025" y="49744"/>
                    <a:pt x="427025" y="47587"/>
                  </a:cubicBezTo>
                  <a:cubicBezTo>
                    <a:pt x="427025" y="45430"/>
                    <a:pt x="428773" y="43682"/>
                    <a:pt x="430930" y="43682"/>
                  </a:cubicBezTo>
                  <a:close/>
                  <a:moveTo>
                    <a:pt x="341157" y="43682"/>
                  </a:moveTo>
                  <a:cubicBezTo>
                    <a:pt x="343314" y="43682"/>
                    <a:pt x="345063" y="45430"/>
                    <a:pt x="345063" y="47587"/>
                  </a:cubicBezTo>
                  <a:cubicBezTo>
                    <a:pt x="345063" y="49744"/>
                    <a:pt x="343314" y="51493"/>
                    <a:pt x="341157" y="51493"/>
                  </a:cubicBezTo>
                  <a:cubicBezTo>
                    <a:pt x="339000" y="51493"/>
                    <a:pt x="337252" y="49744"/>
                    <a:pt x="337252" y="47587"/>
                  </a:cubicBezTo>
                  <a:cubicBezTo>
                    <a:pt x="337252" y="45430"/>
                    <a:pt x="339000" y="43682"/>
                    <a:pt x="341157" y="43682"/>
                  </a:cubicBezTo>
                  <a:close/>
                  <a:moveTo>
                    <a:pt x="251374" y="43682"/>
                  </a:moveTo>
                  <a:cubicBezTo>
                    <a:pt x="253531" y="43682"/>
                    <a:pt x="255280" y="45430"/>
                    <a:pt x="255280" y="47587"/>
                  </a:cubicBezTo>
                  <a:cubicBezTo>
                    <a:pt x="255280" y="49744"/>
                    <a:pt x="253531" y="51493"/>
                    <a:pt x="251374" y="51493"/>
                  </a:cubicBezTo>
                  <a:cubicBezTo>
                    <a:pt x="249217" y="51493"/>
                    <a:pt x="247469" y="49744"/>
                    <a:pt x="247469" y="47587"/>
                  </a:cubicBezTo>
                  <a:cubicBezTo>
                    <a:pt x="247469" y="45430"/>
                    <a:pt x="249217" y="43682"/>
                    <a:pt x="251374" y="43682"/>
                  </a:cubicBezTo>
                  <a:close/>
                  <a:moveTo>
                    <a:pt x="161601" y="43682"/>
                  </a:moveTo>
                  <a:cubicBezTo>
                    <a:pt x="163758" y="43682"/>
                    <a:pt x="165506" y="45430"/>
                    <a:pt x="165506" y="47587"/>
                  </a:cubicBezTo>
                  <a:cubicBezTo>
                    <a:pt x="165506" y="49744"/>
                    <a:pt x="163758" y="51493"/>
                    <a:pt x="161601" y="51493"/>
                  </a:cubicBezTo>
                  <a:cubicBezTo>
                    <a:pt x="159444" y="51493"/>
                    <a:pt x="157696" y="49744"/>
                    <a:pt x="157696" y="47587"/>
                  </a:cubicBezTo>
                  <a:cubicBezTo>
                    <a:pt x="157696" y="45430"/>
                    <a:pt x="159444" y="43682"/>
                    <a:pt x="161601" y="43682"/>
                  </a:cubicBezTo>
                  <a:close/>
                  <a:moveTo>
                    <a:pt x="71828" y="43682"/>
                  </a:moveTo>
                  <a:cubicBezTo>
                    <a:pt x="73985" y="43682"/>
                    <a:pt x="75734" y="45430"/>
                    <a:pt x="75734" y="47587"/>
                  </a:cubicBezTo>
                  <a:cubicBezTo>
                    <a:pt x="75734" y="49744"/>
                    <a:pt x="73985" y="51493"/>
                    <a:pt x="71828" y="51493"/>
                  </a:cubicBezTo>
                  <a:cubicBezTo>
                    <a:pt x="69671" y="51493"/>
                    <a:pt x="67923" y="49744"/>
                    <a:pt x="67923" y="47587"/>
                  </a:cubicBezTo>
                  <a:cubicBezTo>
                    <a:pt x="67923" y="45430"/>
                    <a:pt x="69671" y="43682"/>
                    <a:pt x="71828" y="43682"/>
                  </a:cubicBezTo>
                  <a:close/>
                  <a:moveTo>
                    <a:pt x="924706" y="0"/>
                  </a:moveTo>
                  <a:cubicBezTo>
                    <a:pt x="926602" y="10"/>
                    <a:pt x="927392" y="800"/>
                    <a:pt x="927392" y="2696"/>
                  </a:cubicBezTo>
                  <a:cubicBezTo>
                    <a:pt x="927392" y="4601"/>
                    <a:pt x="926602" y="5391"/>
                    <a:pt x="924706" y="5391"/>
                  </a:cubicBezTo>
                  <a:cubicBezTo>
                    <a:pt x="922801" y="5391"/>
                    <a:pt x="922001" y="4601"/>
                    <a:pt x="922001" y="2696"/>
                  </a:cubicBezTo>
                  <a:cubicBezTo>
                    <a:pt x="922001" y="791"/>
                    <a:pt x="922792" y="0"/>
                    <a:pt x="924706" y="0"/>
                  </a:cubicBezTo>
                  <a:close/>
                  <a:moveTo>
                    <a:pt x="834914" y="0"/>
                  </a:moveTo>
                  <a:cubicBezTo>
                    <a:pt x="836829" y="10"/>
                    <a:pt x="837610" y="800"/>
                    <a:pt x="837610" y="2696"/>
                  </a:cubicBezTo>
                  <a:cubicBezTo>
                    <a:pt x="837610" y="4601"/>
                    <a:pt x="836829" y="5391"/>
                    <a:pt x="834914" y="5391"/>
                  </a:cubicBezTo>
                  <a:cubicBezTo>
                    <a:pt x="833009" y="5391"/>
                    <a:pt x="832228" y="4601"/>
                    <a:pt x="832228" y="2696"/>
                  </a:cubicBezTo>
                  <a:cubicBezTo>
                    <a:pt x="832228" y="791"/>
                    <a:pt x="833019" y="0"/>
                    <a:pt x="834914" y="0"/>
                  </a:cubicBezTo>
                  <a:close/>
                  <a:moveTo>
                    <a:pt x="745151" y="0"/>
                  </a:moveTo>
                  <a:cubicBezTo>
                    <a:pt x="747056" y="10"/>
                    <a:pt x="747846" y="800"/>
                    <a:pt x="747846" y="2696"/>
                  </a:cubicBezTo>
                  <a:cubicBezTo>
                    <a:pt x="747846" y="4601"/>
                    <a:pt x="747056" y="5391"/>
                    <a:pt x="745151" y="5391"/>
                  </a:cubicBezTo>
                  <a:cubicBezTo>
                    <a:pt x="743236" y="5391"/>
                    <a:pt x="742455" y="4601"/>
                    <a:pt x="742455" y="2696"/>
                  </a:cubicBezTo>
                  <a:cubicBezTo>
                    <a:pt x="742455" y="791"/>
                    <a:pt x="743246" y="0"/>
                    <a:pt x="745151" y="0"/>
                  </a:cubicBezTo>
                  <a:close/>
                  <a:moveTo>
                    <a:pt x="655368" y="0"/>
                  </a:moveTo>
                  <a:cubicBezTo>
                    <a:pt x="657273" y="10"/>
                    <a:pt x="658064" y="800"/>
                    <a:pt x="658064" y="2696"/>
                  </a:cubicBezTo>
                  <a:cubicBezTo>
                    <a:pt x="658064" y="4601"/>
                    <a:pt x="657273" y="5391"/>
                    <a:pt x="655368" y="5391"/>
                  </a:cubicBezTo>
                  <a:cubicBezTo>
                    <a:pt x="653463" y="5391"/>
                    <a:pt x="652682" y="4601"/>
                    <a:pt x="652682" y="2696"/>
                  </a:cubicBezTo>
                  <a:cubicBezTo>
                    <a:pt x="652682" y="791"/>
                    <a:pt x="653473" y="0"/>
                    <a:pt x="655368" y="0"/>
                  </a:cubicBezTo>
                  <a:close/>
                  <a:moveTo>
                    <a:pt x="565594" y="0"/>
                  </a:moveTo>
                  <a:cubicBezTo>
                    <a:pt x="567499" y="10"/>
                    <a:pt x="568299" y="800"/>
                    <a:pt x="568299" y="2696"/>
                  </a:cubicBezTo>
                  <a:cubicBezTo>
                    <a:pt x="568299" y="4601"/>
                    <a:pt x="567509" y="5391"/>
                    <a:pt x="565594" y="5391"/>
                  </a:cubicBezTo>
                  <a:cubicBezTo>
                    <a:pt x="563689" y="5391"/>
                    <a:pt x="562908" y="4601"/>
                    <a:pt x="562908" y="2696"/>
                  </a:cubicBezTo>
                  <a:cubicBezTo>
                    <a:pt x="562908" y="791"/>
                    <a:pt x="563699" y="0"/>
                    <a:pt x="565594" y="0"/>
                  </a:cubicBezTo>
                  <a:close/>
                  <a:moveTo>
                    <a:pt x="475822" y="0"/>
                  </a:moveTo>
                  <a:cubicBezTo>
                    <a:pt x="477727" y="10"/>
                    <a:pt x="478508" y="800"/>
                    <a:pt x="478508" y="2696"/>
                  </a:cubicBezTo>
                  <a:cubicBezTo>
                    <a:pt x="478508" y="4601"/>
                    <a:pt x="477727" y="5391"/>
                    <a:pt x="475822" y="5391"/>
                  </a:cubicBezTo>
                  <a:cubicBezTo>
                    <a:pt x="473917" y="5391"/>
                    <a:pt x="473126" y="4601"/>
                    <a:pt x="473126" y="2696"/>
                  </a:cubicBezTo>
                  <a:cubicBezTo>
                    <a:pt x="473126" y="791"/>
                    <a:pt x="473917" y="0"/>
                    <a:pt x="475822" y="0"/>
                  </a:cubicBezTo>
                  <a:close/>
                  <a:moveTo>
                    <a:pt x="386039" y="0"/>
                  </a:moveTo>
                  <a:cubicBezTo>
                    <a:pt x="387944" y="0"/>
                    <a:pt x="388734" y="800"/>
                    <a:pt x="388734" y="2696"/>
                  </a:cubicBezTo>
                  <a:cubicBezTo>
                    <a:pt x="388734" y="4601"/>
                    <a:pt x="387944" y="5391"/>
                    <a:pt x="386039" y="5391"/>
                  </a:cubicBezTo>
                  <a:cubicBezTo>
                    <a:pt x="384134" y="5391"/>
                    <a:pt x="383343" y="4601"/>
                    <a:pt x="383343" y="2696"/>
                  </a:cubicBezTo>
                  <a:cubicBezTo>
                    <a:pt x="383343" y="791"/>
                    <a:pt x="384134" y="0"/>
                    <a:pt x="386039" y="0"/>
                  </a:cubicBezTo>
                  <a:close/>
                  <a:moveTo>
                    <a:pt x="296266" y="0"/>
                  </a:moveTo>
                  <a:cubicBezTo>
                    <a:pt x="298171" y="10"/>
                    <a:pt x="298961" y="800"/>
                    <a:pt x="298961" y="2696"/>
                  </a:cubicBezTo>
                  <a:cubicBezTo>
                    <a:pt x="298961" y="4601"/>
                    <a:pt x="298171" y="5391"/>
                    <a:pt x="296266" y="5391"/>
                  </a:cubicBezTo>
                  <a:cubicBezTo>
                    <a:pt x="294361" y="5391"/>
                    <a:pt x="293570" y="4601"/>
                    <a:pt x="293570" y="2696"/>
                  </a:cubicBezTo>
                  <a:cubicBezTo>
                    <a:pt x="293570" y="791"/>
                    <a:pt x="294361" y="0"/>
                    <a:pt x="296266" y="0"/>
                  </a:cubicBezTo>
                  <a:close/>
                  <a:moveTo>
                    <a:pt x="206493" y="0"/>
                  </a:moveTo>
                  <a:cubicBezTo>
                    <a:pt x="208398" y="10"/>
                    <a:pt x="209179" y="800"/>
                    <a:pt x="209179" y="2696"/>
                  </a:cubicBezTo>
                  <a:cubicBezTo>
                    <a:pt x="209179" y="4601"/>
                    <a:pt x="208388" y="5391"/>
                    <a:pt x="206493" y="5391"/>
                  </a:cubicBezTo>
                  <a:cubicBezTo>
                    <a:pt x="204578" y="5391"/>
                    <a:pt x="203797" y="4601"/>
                    <a:pt x="203797" y="2696"/>
                  </a:cubicBezTo>
                  <a:cubicBezTo>
                    <a:pt x="203797" y="791"/>
                    <a:pt x="204588" y="0"/>
                    <a:pt x="206493" y="0"/>
                  </a:cubicBezTo>
                  <a:close/>
                  <a:moveTo>
                    <a:pt x="116719" y="0"/>
                  </a:moveTo>
                  <a:cubicBezTo>
                    <a:pt x="118624" y="0"/>
                    <a:pt x="119405" y="800"/>
                    <a:pt x="119405" y="2696"/>
                  </a:cubicBezTo>
                  <a:cubicBezTo>
                    <a:pt x="119405" y="4601"/>
                    <a:pt x="118624" y="5391"/>
                    <a:pt x="116719" y="5391"/>
                  </a:cubicBezTo>
                  <a:cubicBezTo>
                    <a:pt x="114814" y="5391"/>
                    <a:pt x="114033" y="4601"/>
                    <a:pt x="114033" y="2696"/>
                  </a:cubicBezTo>
                  <a:cubicBezTo>
                    <a:pt x="114033" y="791"/>
                    <a:pt x="114814" y="0"/>
                    <a:pt x="116719" y="0"/>
                  </a:cubicBezTo>
                  <a:close/>
                  <a:moveTo>
                    <a:pt x="26937" y="0"/>
                  </a:moveTo>
                  <a:cubicBezTo>
                    <a:pt x="28842" y="0"/>
                    <a:pt x="29632" y="800"/>
                    <a:pt x="29632" y="2696"/>
                  </a:cubicBezTo>
                  <a:cubicBezTo>
                    <a:pt x="29632" y="4601"/>
                    <a:pt x="28842" y="5391"/>
                    <a:pt x="26937" y="5391"/>
                  </a:cubicBezTo>
                  <a:cubicBezTo>
                    <a:pt x="25032" y="5391"/>
                    <a:pt x="24241" y="4610"/>
                    <a:pt x="24241" y="2696"/>
                  </a:cubicBezTo>
                  <a:cubicBezTo>
                    <a:pt x="24241" y="791"/>
                    <a:pt x="25032" y="0"/>
                    <a:pt x="2693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99A2F050-C4DE-4BA2-A0CE-1DB22FFC9EFB}"/>
                </a:ext>
              </a:extLst>
            </p:cNvPr>
            <p:cNvSpPr/>
            <p:nvPr/>
          </p:nvSpPr>
          <p:spPr>
            <a:xfrm flipV="1">
              <a:off x="3201956" y="160523"/>
              <a:ext cx="2990851" cy="2914697"/>
            </a:xfrm>
            <a:custGeom>
              <a:avLst/>
              <a:gdLst>
                <a:gd name="connsiteX0" fmla="*/ 655367 w 951642"/>
                <a:gd name="connsiteY0" fmla="*/ 873548 h 927411"/>
                <a:gd name="connsiteX1" fmla="*/ 682294 w 951642"/>
                <a:gd name="connsiteY1" fmla="*/ 900475 h 927411"/>
                <a:gd name="connsiteX2" fmla="*/ 655367 w 951642"/>
                <a:gd name="connsiteY2" fmla="*/ 927402 h 927411"/>
                <a:gd name="connsiteX3" fmla="*/ 628440 w 951642"/>
                <a:gd name="connsiteY3" fmla="*/ 900475 h 927411"/>
                <a:gd name="connsiteX4" fmla="*/ 655367 w 951642"/>
                <a:gd name="connsiteY4" fmla="*/ 873548 h 927411"/>
                <a:gd name="connsiteX5" fmla="*/ 565594 w 951642"/>
                <a:gd name="connsiteY5" fmla="*/ 873548 h 927411"/>
                <a:gd name="connsiteX6" fmla="*/ 592521 w 951642"/>
                <a:gd name="connsiteY6" fmla="*/ 900475 h 927411"/>
                <a:gd name="connsiteX7" fmla="*/ 565594 w 951642"/>
                <a:gd name="connsiteY7" fmla="*/ 927402 h 927411"/>
                <a:gd name="connsiteX8" fmla="*/ 538667 w 951642"/>
                <a:gd name="connsiteY8" fmla="*/ 900475 h 927411"/>
                <a:gd name="connsiteX9" fmla="*/ 565594 w 951642"/>
                <a:gd name="connsiteY9" fmla="*/ 873548 h 927411"/>
                <a:gd name="connsiteX10" fmla="*/ 386048 w 951642"/>
                <a:gd name="connsiteY10" fmla="*/ 873548 h 927411"/>
                <a:gd name="connsiteX11" fmla="*/ 412975 w 951642"/>
                <a:gd name="connsiteY11" fmla="*/ 900475 h 927411"/>
                <a:gd name="connsiteX12" fmla="*/ 386048 w 951642"/>
                <a:gd name="connsiteY12" fmla="*/ 927402 h 927411"/>
                <a:gd name="connsiteX13" fmla="*/ 359121 w 951642"/>
                <a:gd name="connsiteY13" fmla="*/ 900475 h 927411"/>
                <a:gd name="connsiteX14" fmla="*/ 386048 w 951642"/>
                <a:gd name="connsiteY14" fmla="*/ 873548 h 927411"/>
                <a:gd name="connsiteX15" fmla="*/ 296265 w 951642"/>
                <a:gd name="connsiteY15" fmla="*/ 873548 h 927411"/>
                <a:gd name="connsiteX16" fmla="*/ 323192 w 951642"/>
                <a:gd name="connsiteY16" fmla="*/ 900475 h 927411"/>
                <a:gd name="connsiteX17" fmla="*/ 296265 w 951642"/>
                <a:gd name="connsiteY17" fmla="*/ 927402 h 927411"/>
                <a:gd name="connsiteX18" fmla="*/ 269338 w 951642"/>
                <a:gd name="connsiteY18" fmla="*/ 900475 h 927411"/>
                <a:gd name="connsiteX19" fmla="*/ 296265 w 951642"/>
                <a:gd name="connsiteY19" fmla="*/ 873548 h 927411"/>
                <a:gd name="connsiteX20" fmla="*/ 924706 w 951642"/>
                <a:gd name="connsiteY20" fmla="*/ 873538 h 927411"/>
                <a:gd name="connsiteX21" fmla="*/ 951642 w 951642"/>
                <a:gd name="connsiteY21" fmla="*/ 900475 h 927411"/>
                <a:gd name="connsiteX22" fmla="*/ 924706 w 951642"/>
                <a:gd name="connsiteY22" fmla="*/ 927411 h 927411"/>
                <a:gd name="connsiteX23" fmla="*/ 897769 w 951642"/>
                <a:gd name="connsiteY23" fmla="*/ 900475 h 927411"/>
                <a:gd name="connsiteX24" fmla="*/ 924706 w 951642"/>
                <a:gd name="connsiteY24" fmla="*/ 873538 h 927411"/>
                <a:gd name="connsiteX25" fmla="*/ 834924 w 951642"/>
                <a:gd name="connsiteY25" fmla="*/ 873538 h 927411"/>
                <a:gd name="connsiteX26" fmla="*/ 861860 w 951642"/>
                <a:gd name="connsiteY26" fmla="*/ 900475 h 927411"/>
                <a:gd name="connsiteX27" fmla="*/ 834924 w 951642"/>
                <a:gd name="connsiteY27" fmla="*/ 927411 h 927411"/>
                <a:gd name="connsiteX28" fmla="*/ 807987 w 951642"/>
                <a:gd name="connsiteY28" fmla="*/ 900475 h 927411"/>
                <a:gd name="connsiteX29" fmla="*/ 834924 w 951642"/>
                <a:gd name="connsiteY29" fmla="*/ 873538 h 927411"/>
                <a:gd name="connsiteX30" fmla="*/ 745151 w 951642"/>
                <a:gd name="connsiteY30" fmla="*/ 873538 h 927411"/>
                <a:gd name="connsiteX31" fmla="*/ 772087 w 951642"/>
                <a:gd name="connsiteY31" fmla="*/ 900475 h 927411"/>
                <a:gd name="connsiteX32" fmla="*/ 745151 w 951642"/>
                <a:gd name="connsiteY32" fmla="*/ 927411 h 927411"/>
                <a:gd name="connsiteX33" fmla="*/ 718214 w 951642"/>
                <a:gd name="connsiteY33" fmla="*/ 900475 h 927411"/>
                <a:gd name="connsiteX34" fmla="*/ 745151 w 951642"/>
                <a:gd name="connsiteY34" fmla="*/ 873538 h 927411"/>
                <a:gd name="connsiteX35" fmla="*/ 475822 w 951642"/>
                <a:gd name="connsiteY35" fmla="*/ 873538 h 927411"/>
                <a:gd name="connsiteX36" fmla="*/ 502758 w 951642"/>
                <a:gd name="connsiteY36" fmla="*/ 900475 h 927411"/>
                <a:gd name="connsiteX37" fmla="*/ 475822 w 951642"/>
                <a:gd name="connsiteY37" fmla="*/ 927411 h 927411"/>
                <a:gd name="connsiteX38" fmla="*/ 448885 w 951642"/>
                <a:gd name="connsiteY38" fmla="*/ 900475 h 927411"/>
                <a:gd name="connsiteX39" fmla="*/ 475822 w 951642"/>
                <a:gd name="connsiteY39" fmla="*/ 873538 h 927411"/>
                <a:gd name="connsiteX40" fmla="*/ 206493 w 951642"/>
                <a:gd name="connsiteY40" fmla="*/ 873538 h 927411"/>
                <a:gd name="connsiteX41" fmla="*/ 233429 w 951642"/>
                <a:gd name="connsiteY41" fmla="*/ 900475 h 927411"/>
                <a:gd name="connsiteX42" fmla="*/ 206493 w 951642"/>
                <a:gd name="connsiteY42" fmla="*/ 927411 h 927411"/>
                <a:gd name="connsiteX43" fmla="*/ 179556 w 951642"/>
                <a:gd name="connsiteY43" fmla="*/ 900475 h 927411"/>
                <a:gd name="connsiteX44" fmla="*/ 206493 w 951642"/>
                <a:gd name="connsiteY44" fmla="*/ 873538 h 927411"/>
                <a:gd name="connsiteX45" fmla="*/ 116710 w 951642"/>
                <a:gd name="connsiteY45" fmla="*/ 873538 h 927411"/>
                <a:gd name="connsiteX46" fmla="*/ 143646 w 951642"/>
                <a:gd name="connsiteY46" fmla="*/ 900475 h 927411"/>
                <a:gd name="connsiteX47" fmla="*/ 116710 w 951642"/>
                <a:gd name="connsiteY47" fmla="*/ 927411 h 927411"/>
                <a:gd name="connsiteX48" fmla="*/ 89773 w 951642"/>
                <a:gd name="connsiteY48" fmla="*/ 900475 h 927411"/>
                <a:gd name="connsiteX49" fmla="*/ 116710 w 951642"/>
                <a:gd name="connsiteY49" fmla="*/ 873538 h 927411"/>
                <a:gd name="connsiteX50" fmla="*/ 26937 w 951642"/>
                <a:gd name="connsiteY50" fmla="*/ 873538 h 927411"/>
                <a:gd name="connsiteX51" fmla="*/ 53873 w 951642"/>
                <a:gd name="connsiteY51" fmla="*/ 900475 h 927411"/>
                <a:gd name="connsiteX52" fmla="*/ 26937 w 951642"/>
                <a:gd name="connsiteY52" fmla="*/ 927411 h 927411"/>
                <a:gd name="connsiteX53" fmla="*/ 0 w 951642"/>
                <a:gd name="connsiteY53" fmla="*/ 900475 h 927411"/>
                <a:gd name="connsiteX54" fmla="*/ 26937 w 951642"/>
                <a:gd name="connsiteY54" fmla="*/ 873538 h 927411"/>
                <a:gd name="connsiteX55" fmla="*/ 879815 w 951642"/>
                <a:gd name="connsiteY55" fmla="*/ 829866 h 927411"/>
                <a:gd name="connsiteX56" fmla="*/ 905532 w 951642"/>
                <a:gd name="connsiteY56" fmla="*/ 855583 h 927411"/>
                <a:gd name="connsiteX57" fmla="*/ 879815 w 951642"/>
                <a:gd name="connsiteY57" fmla="*/ 881301 h 927411"/>
                <a:gd name="connsiteX58" fmla="*/ 854097 w 951642"/>
                <a:gd name="connsiteY58" fmla="*/ 855583 h 927411"/>
                <a:gd name="connsiteX59" fmla="*/ 879815 w 951642"/>
                <a:gd name="connsiteY59" fmla="*/ 829866 h 927411"/>
                <a:gd name="connsiteX60" fmla="*/ 790033 w 951642"/>
                <a:gd name="connsiteY60" fmla="*/ 829866 h 927411"/>
                <a:gd name="connsiteX61" fmla="*/ 815750 w 951642"/>
                <a:gd name="connsiteY61" fmla="*/ 855583 h 927411"/>
                <a:gd name="connsiteX62" fmla="*/ 790033 w 951642"/>
                <a:gd name="connsiteY62" fmla="*/ 881301 h 927411"/>
                <a:gd name="connsiteX63" fmla="*/ 764315 w 951642"/>
                <a:gd name="connsiteY63" fmla="*/ 855583 h 927411"/>
                <a:gd name="connsiteX64" fmla="*/ 790033 w 951642"/>
                <a:gd name="connsiteY64" fmla="*/ 829866 h 927411"/>
                <a:gd name="connsiteX65" fmla="*/ 700269 w 951642"/>
                <a:gd name="connsiteY65" fmla="*/ 829866 h 927411"/>
                <a:gd name="connsiteX66" fmla="*/ 725986 w 951642"/>
                <a:gd name="connsiteY66" fmla="*/ 855583 h 927411"/>
                <a:gd name="connsiteX67" fmla="*/ 700269 w 951642"/>
                <a:gd name="connsiteY67" fmla="*/ 881301 h 927411"/>
                <a:gd name="connsiteX68" fmla="*/ 674551 w 951642"/>
                <a:gd name="connsiteY68" fmla="*/ 855583 h 927411"/>
                <a:gd name="connsiteX69" fmla="*/ 700269 w 951642"/>
                <a:gd name="connsiteY69" fmla="*/ 829866 h 927411"/>
                <a:gd name="connsiteX70" fmla="*/ 610486 w 951642"/>
                <a:gd name="connsiteY70" fmla="*/ 829866 h 927411"/>
                <a:gd name="connsiteX71" fmla="*/ 636203 w 951642"/>
                <a:gd name="connsiteY71" fmla="*/ 855583 h 927411"/>
                <a:gd name="connsiteX72" fmla="*/ 610486 w 951642"/>
                <a:gd name="connsiteY72" fmla="*/ 881301 h 927411"/>
                <a:gd name="connsiteX73" fmla="*/ 584768 w 951642"/>
                <a:gd name="connsiteY73" fmla="*/ 855583 h 927411"/>
                <a:gd name="connsiteX74" fmla="*/ 610486 w 951642"/>
                <a:gd name="connsiteY74" fmla="*/ 829866 h 927411"/>
                <a:gd name="connsiteX75" fmla="*/ 520703 w 951642"/>
                <a:gd name="connsiteY75" fmla="*/ 829866 h 927411"/>
                <a:gd name="connsiteX76" fmla="*/ 546421 w 951642"/>
                <a:gd name="connsiteY76" fmla="*/ 855583 h 927411"/>
                <a:gd name="connsiteX77" fmla="*/ 520703 w 951642"/>
                <a:gd name="connsiteY77" fmla="*/ 881301 h 927411"/>
                <a:gd name="connsiteX78" fmla="*/ 494986 w 951642"/>
                <a:gd name="connsiteY78" fmla="*/ 855583 h 927411"/>
                <a:gd name="connsiteX79" fmla="*/ 520703 w 951642"/>
                <a:gd name="connsiteY79" fmla="*/ 829866 h 927411"/>
                <a:gd name="connsiteX80" fmla="*/ 430931 w 951642"/>
                <a:gd name="connsiteY80" fmla="*/ 829866 h 927411"/>
                <a:gd name="connsiteX81" fmla="*/ 456648 w 951642"/>
                <a:gd name="connsiteY81" fmla="*/ 855583 h 927411"/>
                <a:gd name="connsiteX82" fmla="*/ 430931 w 951642"/>
                <a:gd name="connsiteY82" fmla="*/ 881301 h 927411"/>
                <a:gd name="connsiteX83" fmla="*/ 405213 w 951642"/>
                <a:gd name="connsiteY83" fmla="*/ 855583 h 927411"/>
                <a:gd name="connsiteX84" fmla="*/ 430931 w 951642"/>
                <a:gd name="connsiteY84" fmla="*/ 829866 h 927411"/>
                <a:gd name="connsiteX85" fmla="*/ 341156 w 951642"/>
                <a:gd name="connsiteY85" fmla="*/ 829866 h 927411"/>
                <a:gd name="connsiteX86" fmla="*/ 366874 w 951642"/>
                <a:gd name="connsiteY86" fmla="*/ 855583 h 927411"/>
                <a:gd name="connsiteX87" fmla="*/ 341156 w 951642"/>
                <a:gd name="connsiteY87" fmla="*/ 881301 h 927411"/>
                <a:gd name="connsiteX88" fmla="*/ 315439 w 951642"/>
                <a:gd name="connsiteY88" fmla="*/ 855583 h 927411"/>
                <a:gd name="connsiteX89" fmla="*/ 341156 w 951642"/>
                <a:gd name="connsiteY89" fmla="*/ 829866 h 927411"/>
                <a:gd name="connsiteX90" fmla="*/ 251374 w 951642"/>
                <a:gd name="connsiteY90" fmla="*/ 829866 h 927411"/>
                <a:gd name="connsiteX91" fmla="*/ 277092 w 951642"/>
                <a:gd name="connsiteY91" fmla="*/ 855583 h 927411"/>
                <a:gd name="connsiteX92" fmla="*/ 251374 w 951642"/>
                <a:gd name="connsiteY92" fmla="*/ 881301 h 927411"/>
                <a:gd name="connsiteX93" fmla="*/ 225657 w 951642"/>
                <a:gd name="connsiteY93" fmla="*/ 855583 h 927411"/>
                <a:gd name="connsiteX94" fmla="*/ 251374 w 951642"/>
                <a:gd name="connsiteY94" fmla="*/ 829866 h 927411"/>
                <a:gd name="connsiteX95" fmla="*/ 161601 w 951642"/>
                <a:gd name="connsiteY95" fmla="*/ 829866 h 927411"/>
                <a:gd name="connsiteX96" fmla="*/ 187319 w 951642"/>
                <a:gd name="connsiteY96" fmla="*/ 855583 h 927411"/>
                <a:gd name="connsiteX97" fmla="*/ 161601 w 951642"/>
                <a:gd name="connsiteY97" fmla="*/ 881301 h 927411"/>
                <a:gd name="connsiteX98" fmla="*/ 135884 w 951642"/>
                <a:gd name="connsiteY98" fmla="*/ 855583 h 927411"/>
                <a:gd name="connsiteX99" fmla="*/ 161601 w 951642"/>
                <a:gd name="connsiteY99" fmla="*/ 829866 h 927411"/>
                <a:gd name="connsiteX100" fmla="*/ 71819 w 951642"/>
                <a:gd name="connsiteY100" fmla="*/ 829866 h 927411"/>
                <a:gd name="connsiteX101" fmla="*/ 97536 w 951642"/>
                <a:gd name="connsiteY101" fmla="*/ 855583 h 927411"/>
                <a:gd name="connsiteX102" fmla="*/ 71819 w 951642"/>
                <a:gd name="connsiteY102" fmla="*/ 881301 h 927411"/>
                <a:gd name="connsiteX103" fmla="*/ 46101 w 951642"/>
                <a:gd name="connsiteY103" fmla="*/ 855583 h 927411"/>
                <a:gd name="connsiteX104" fmla="*/ 71819 w 951642"/>
                <a:gd name="connsiteY104" fmla="*/ 829866 h 927411"/>
                <a:gd name="connsiteX105" fmla="*/ 924697 w 951642"/>
                <a:gd name="connsiteY105" fmla="*/ 786184 h 927411"/>
                <a:gd name="connsiteX106" fmla="*/ 949205 w 951642"/>
                <a:gd name="connsiteY106" fmla="*/ 810692 h 927411"/>
                <a:gd name="connsiteX107" fmla="*/ 924697 w 951642"/>
                <a:gd name="connsiteY107" fmla="*/ 835200 h 927411"/>
                <a:gd name="connsiteX108" fmla="*/ 900189 w 951642"/>
                <a:gd name="connsiteY108" fmla="*/ 810692 h 927411"/>
                <a:gd name="connsiteX109" fmla="*/ 924697 w 951642"/>
                <a:gd name="connsiteY109" fmla="*/ 786184 h 927411"/>
                <a:gd name="connsiteX110" fmla="*/ 834924 w 951642"/>
                <a:gd name="connsiteY110" fmla="*/ 786184 h 927411"/>
                <a:gd name="connsiteX111" fmla="*/ 859432 w 951642"/>
                <a:gd name="connsiteY111" fmla="*/ 810692 h 927411"/>
                <a:gd name="connsiteX112" fmla="*/ 834924 w 951642"/>
                <a:gd name="connsiteY112" fmla="*/ 835200 h 927411"/>
                <a:gd name="connsiteX113" fmla="*/ 810416 w 951642"/>
                <a:gd name="connsiteY113" fmla="*/ 810692 h 927411"/>
                <a:gd name="connsiteX114" fmla="*/ 834924 w 951642"/>
                <a:gd name="connsiteY114" fmla="*/ 786184 h 927411"/>
                <a:gd name="connsiteX115" fmla="*/ 745150 w 951642"/>
                <a:gd name="connsiteY115" fmla="*/ 786184 h 927411"/>
                <a:gd name="connsiteX116" fmla="*/ 769658 w 951642"/>
                <a:gd name="connsiteY116" fmla="*/ 810692 h 927411"/>
                <a:gd name="connsiteX117" fmla="*/ 745150 w 951642"/>
                <a:gd name="connsiteY117" fmla="*/ 835200 h 927411"/>
                <a:gd name="connsiteX118" fmla="*/ 720642 w 951642"/>
                <a:gd name="connsiteY118" fmla="*/ 810692 h 927411"/>
                <a:gd name="connsiteX119" fmla="*/ 745150 w 951642"/>
                <a:gd name="connsiteY119" fmla="*/ 786184 h 927411"/>
                <a:gd name="connsiteX120" fmla="*/ 655377 w 951642"/>
                <a:gd name="connsiteY120" fmla="*/ 786184 h 927411"/>
                <a:gd name="connsiteX121" fmla="*/ 679885 w 951642"/>
                <a:gd name="connsiteY121" fmla="*/ 810692 h 927411"/>
                <a:gd name="connsiteX122" fmla="*/ 655377 w 951642"/>
                <a:gd name="connsiteY122" fmla="*/ 835200 h 927411"/>
                <a:gd name="connsiteX123" fmla="*/ 630869 w 951642"/>
                <a:gd name="connsiteY123" fmla="*/ 810692 h 927411"/>
                <a:gd name="connsiteX124" fmla="*/ 655377 w 951642"/>
                <a:gd name="connsiteY124" fmla="*/ 786184 h 927411"/>
                <a:gd name="connsiteX125" fmla="*/ 565595 w 951642"/>
                <a:gd name="connsiteY125" fmla="*/ 786184 h 927411"/>
                <a:gd name="connsiteX126" fmla="*/ 590103 w 951642"/>
                <a:gd name="connsiteY126" fmla="*/ 810692 h 927411"/>
                <a:gd name="connsiteX127" fmla="*/ 565595 w 951642"/>
                <a:gd name="connsiteY127" fmla="*/ 835200 h 927411"/>
                <a:gd name="connsiteX128" fmla="*/ 541087 w 951642"/>
                <a:gd name="connsiteY128" fmla="*/ 810692 h 927411"/>
                <a:gd name="connsiteX129" fmla="*/ 565595 w 951642"/>
                <a:gd name="connsiteY129" fmla="*/ 786184 h 927411"/>
                <a:gd name="connsiteX130" fmla="*/ 475822 w 951642"/>
                <a:gd name="connsiteY130" fmla="*/ 786184 h 927411"/>
                <a:gd name="connsiteX131" fmla="*/ 500330 w 951642"/>
                <a:gd name="connsiteY131" fmla="*/ 810692 h 927411"/>
                <a:gd name="connsiteX132" fmla="*/ 475822 w 951642"/>
                <a:gd name="connsiteY132" fmla="*/ 835200 h 927411"/>
                <a:gd name="connsiteX133" fmla="*/ 451314 w 951642"/>
                <a:gd name="connsiteY133" fmla="*/ 810692 h 927411"/>
                <a:gd name="connsiteX134" fmla="*/ 475822 w 951642"/>
                <a:gd name="connsiteY134" fmla="*/ 786184 h 927411"/>
                <a:gd name="connsiteX135" fmla="*/ 386048 w 951642"/>
                <a:gd name="connsiteY135" fmla="*/ 786184 h 927411"/>
                <a:gd name="connsiteX136" fmla="*/ 410556 w 951642"/>
                <a:gd name="connsiteY136" fmla="*/ 810692 h 927411"/>
                <a:gd name="connsiteX137" fmla="*/ 386048 w 951642"/>
                <a:gd name="connsiteY137" fmla="*/ 835200 h 927411"/>
                <a:gd name="connsiteX138" fmla="*/ 361540 w 951642"/>
                <a:gd name="connsiteY138" fmla="*/ 810692 h 927411"/>
                <a:gd name="connsiteX139" fmla="*/ 386048 w 951642"/>
                <a:gd name="connsiteY139" fmla="*/ 786184 h 927411"/>
                <a:gd name="connsiteX140" fmla="*/ 296266 w 951642"/>
                <a:gd name="connsiteY140" fmla="*/ 786184 h 927411"/>
                <a:gd name="connsiteX141" fmla="*/ 320774 w 951642"/>
                <a:gd name="connsiteY141" fmla="*/ 810692 h 927411"/>
                <a:gd name="connsiteX142" fmla="*/ 296266 w 951642"/>
                <a:gd name="connsiteY142" fmla="*/ 835200 h 927411"/>
                <a:gd name="connsiteX143" fmla="*/ 271758 w 951642"/>
                <a:gd name="connsiteY143" fmla="*/ 810692 h 927411"/>
                <a:gd name="connsiteX144" fmla="*/ 296266 w 951642"/>
                <a:gd name="connsiteY144" fmla="*/ 786184 h 927411"/>
                <a:gd name="connsiteX145" fmla="*/ 206483 w 951642"/>
                <a:gd name="connsiteY145" fmla="*/ 786184 h 927411"/>
                <a:gd name="connsiteX146" fmla="*/ 230991 w 951642"/>
                <a:gd name="connsiteY146" fmla="*/ 810692 h 927411"/>
                <a:gd name="connsiteX147" fmla="*/ 206483 w 951642"/>
                <a:gd name="connsiteY147" fmla="*/ 835200 h 927411"/>
                <a:gd name="connsiteX148" fmla="*/ 181975 w 951642"/>
                <a:gd name="connsiteY148" fmla="*/ 810692 h 927411"/>
                <a:gd name="connsiteX149" fmla="*/ 206483 w 951642"/>
                <a:gd name="connsiteY149" fmla="*/ 786184 h 927411"/>
                <a:gd name="connsiteX150" fmla="*/ 116710 w 951642"/>
                <a:gd name="connsiteY150" fmla="*/ 786184 h 927411"/>
                <a:gd name="connsiteX151" fmla="*/ 141218 w 951642"/>
                <a:gd name="connsiteY151" fmla="*/ 810692 h 927411"/>
                <a:gd name="connsiteX152" fmla="*/ 116710 w 951642"/>
                <a:gd name="connsiteY152" fmla="*/ 835200 h 927411"/>
                <a:gd name="connsiteX153" fmla="*/ 92202 w 951642"/>
                <a:gd name="connsiteY153" fmla="*/ 810692 h 927411"/>
                <a:gd name="connsiteX154" fmla="*/ 116710 w 951642"/>
                <a:gd name="connsiteY154" fmla="*/ 786184 h 927411"/>
                <a:gd name="connsiteX155" fmla="*/ 26937 w 951642"/>
                <a:gd name="connsiteY155" fmla="*/ 786184 h 927411"/>
                <a:gd name="connsiteX156" fmla="*/ 51445 w 951642"/>
                <a:gd name="connsiteY156" fmla="*/ 810692 h 927411"/>
                <a:gd name="connsiteX157" fmla="*/ 26937 w 951642"/>
                <a:gd name="connsiteY157" fmla="*/ 835200 h 927411"/>
                <a:gd name="connsiteX158" fmla="*/ 2429 w 951642"/>
                <a:gd name="connsiteY158" fmla="*/ 810692 h 927411"/>
                <a:gd name="connsiteX159" fmla="*/ 26937 w 951642"/>
                <a:gd name="connsiteY159" fmla="*/ 786184 h 927411"/>
                <a:gd name="connsiteX160" fmla="*/ 879815 w 951642"/>
                <a:gd name="connsiteY160" fmla="*/ 742503 h 927411"/>
                <a:gd name="connsiteX161" fmla="*/ 903113 w 951642"/>
                <a:gd name="connsiteY161" fmla="*/ 765801 h 927411"/>
                <a:gd name="connsiteX162" fmla="*/ 879815 w 951642"/>
                <a:gd name="connsiteY162" fmla="*/ 789099 h 927411"/>
                <a:gd name="connsiteX163" fmla="*/ 856517 w 951642"/>
                <a:gd name="connsiteY163" fmla="*/ 765801 h 927411"/>
                <a:gd name="connsiteX164" fmla="*/ 879815 w 951642"/>
                <a:gd name="connsiteY164" fmla="*/ 742503 h 927411"/>
                <a:gd name="connsiteX165" fmla="*/ 790041 w 951642"/>
                <a:gd name="connsiteY165" fmla="*/ 742503 h 927411"/>
                <a:gd name="connsiteX166" fmla="*/ 813339 w 951642"/>
                <a:gd name="connsiteY166" fmla="*/ 765801 h 927411"/>
                <a:gd name="connsiteX167" fmla="*/ 790041 w 951642"/>
                <a:gd name="connsiteY167" fmla="*/ 789099 h 927411"/>
                <a:gd name="connsiteX168" fmla="*/ 766743 w 951642"/>
                <a:gd name="connsiteY168" fmla="*/ 765801 h 927411"/>
                <a:gd name="connsiteX169" fmla="*/ 790041 w 951642"/>
                <a:gd name="connsiteY169" fmla="*/ 742503 h 927411"/>
                <a:gd name="connsiteX170" fmla="*/ 700259 w 951642"/>
                <a:gd name="connsiteY170" fmla="*/ 742503 h 927411"/>
                <a:gd name="connsiteX171" fmla="*/ 723557 w 951642"/>
                <a:gd name="connsiteY171" fmla="*/ 765801 h 927411"/>
                <a:gd name="connsiteX172" fmla="*/ 700259 w 951642"/>
                <a:gd name="connsiteY172" fmla="*/ 789099 h 927411"/>
                <a:gd name="connsiteX173" fmla="*/ 676961 w 951642"/>
                <a:gd name="connsiteY173" fmla="*/ 765801 h 927411"/>
                <a:gd name="connsiteX174" fmla="*/ 700259 w 951642"/>
                <a:gd name="connsiteY174" fmla="*/ 742503 h 927411"/>
                <a:gd name="connsiteX175" fmla="*/ 610486 w 951642"/>
                <a:gd name="connsiteY175" fmla="*/ 742503 h 927411"/>
                <a:gd name="connsiteX176" fmla="*/ 633784 w 951642"/>
                <a:gd name="connsiteY176" fmla="*/ 765801 h 927411"/>
                <a:gd name="connsiteX177" fmla="*/ 610486 w 951642"/>
                <a:gd name="connsiteY177" fmla="*/ 789099 h 927411"/>
                <a:gd name="connsiteX178" fmla="*/ 587188 w 951642"/>
                <a:gd name="connsiteY178" fmla="*/ 765801 h 927411"/>
                <a:gd name="connsiteX179" fmla="*/ 610486 w 951642"/>
                <a:gd name="connsiteY179" fmla="*/ 742503 h 927411"/>
                <a:gd name="connsiteX180" fmla="*/ 520703 w 951642"/>
                <a:gd name="connsiteY180" fmla="*/ 742503 h 927411"/>
                <a:gd name="connsiteX181" fmla="*/ 544001 w 951642"/>
                <a:gd name="connsiteY181" fmla="*/ 765801 h 927411"/>
                <a:gd name="connsiteX182" fmla="*/ 520703 w 951642"/>
                <a:gd name="connsiteY182" fmla="*/ 789099 h 927411"/>
                <a:gd name="connsiteX183" fmla="*/ 497405 w 951642"/>
                <a:gd name="connsiteY183" fmla="*/ 765801 h 927411"/>
                <a:gd name="connsiteX184" fmla="*/ 520703 w 951642"/>
                <a:gd name="connsiteY184" fmla="*/ 742503 h 927411"/>
                <a:gd name="connsiteX185" fmla="*/ 430930 w 951642"/>
                <a:gd name="connsiteY185" fmla="*/ 742503 h 927411"/>
                <a:gd name="connsiteX186" fmla="*/ 454228 w 951642"/>
                <a:gd name="connsiteY186" fmla="*/ 765801 h 927411"/>
                <a:gd name="connsiteX187" fmla="*/ 430930 w 951642"/>
                <a:gd name="connsiteY187" fmla="*/ 789099 h 927411"/>
                <a:gd name="connsiteX188" fmla="*/ 407632 w 951642"/>
                <a:gd name="connsiteY188" fmla="*/ 765801 h 927411"/>
                <a:gd name="connsiteX189" fmla="*/ 430930 w 951642"/>
                <a:gd name="connsiteY189" fmla="*/ 742503 h 927411"/>
                <a:gd name="connsiteX190" fmla="*/ 341157 w 951642"/>
                <a:gd name="connsiteY190" fmla="*/ 742503 h 927411"/>
                <a:gd name="connsiteX191" fmla="*/ 364455 w 951642"/>
                <a:gd name="connsiteY191" fmla="*/ 765801 h 927411"/>
                <a:gd name="connsiteX192" fmla="*/ 341157 w 951642"/>
                <a:gd name="connsiteY192" fmla="*/ 789099 h 927411"/>
                <a:gd name="connsiteX193" fmla="*/ 317859 w 951642"/>
                <a:gd name="connsiteY193" fmla="*/ 765801 h 927411"/>
                <a:gd name="connsiteX194" fmla="*/ 341157 w 951642"/>
                <a:gd name="connsiteY194" fmla="*/ 742503 h 927411"/>
                <a:gd name="connsiteX195" fmla="*/ 251384 w 951642"/>
                <a:gd name="connsiteY195" fmla="*/ 742503 h 927411"/>
                <a:gd name="connsiteX196" fmla="*/ 274682 w 951642"/>
                <a:gd name="connsiteY196" fmla="*/ 765801 h 927411"/>
                <a:gd name="connsiteX197" fmla="*/ 251384 w 951642"/>
                <a:gd name="connsiteY197" fmla="*/ 789099 h 927411"/>
                <a:gd name="connsiteX198" fmla="*/ 228086 w 951642"/>
                <a:gd name="connsiteY198" fmla="*/ 765801 h 927411"/>
                <a:gd name="connsiteX199" fmla="*/ 251384 w 951642"/>
                <a:gd name="connsiteY199" fmla="*/ 742503 h 927411"/>
                <a:gd name="connsiteX200" fmla="*/ 161601 w 951642"/>
                <a:gd name="connsiteY200" fmla="*/ 742503 h 927411"/>
                <a:gd name="connsiteX201" fmla="*/ 184899 w 951642"/>
                <a:gd name="connsiteY201" fmla="*/ 765801 h 927411"/>
                <a:gd name="connsiteX202" fmla="*/ 161601 w 951642"/>
                <a:gd name="connsiteY202" fmla="*/ 789099 h 927411"/>
                <a:gd name="connsiteX203" fmla="*/ 138303 w 951642"/>
                <a:gd name="connsiteY203" fmla="*/ 765801 h 927411"/>
                <a:gd name="connsiteX204" fmla="*/ 161601 w 951642"/>
                <a:gd name="connsiteY204" fmla="*/ 742503 h 927411"/>
                <a:gd name="connsiteX205" fmla="*/ 71828 w 951642"/>
                <a:gd name="connsiteY205" fmla="*/ 742503 h 927411"/>
                <a:gd name="connsiteX206" fmla="*/ 95126 w 951642"/>
                <a:gd name="connsiteY206" fmla="*/ 765801 h 927411"/>
                <a:gd name="connsiteX207" fmla="*/ 71828 w 951642"/>
                <a:gd name="connsiteY207" fmla="*/ 789099 h 927411"/>
                <a:gd name="connsiteX208" fmla="*/ 48530 w 951642"/>
                <a:gd name="connsiteY208" fmla="*/ 765801 h 927411"/>
                <a:gd name="connsiteX209" fmla="*/ 71828 w 951642"/>
                <a:gd name="connsiteY209" fmla="*/ 742503 h 927411"/>
                <a:gd name="connsiteX210" fmla="*/ 296266 w 951642"/>
                <a:gd name="connsiteY210" fmla="*/ 698831 h 927411"/>
                <a:gd name="connsiteX211" fmla="*/ 318345 w 951642"/>
                <a:gd name="connsiteY211" fmla="*/ 720910 h 927411"/>
                <a:gd name="connsiteX212" fmla="*/ 296266 w 951642"/>
                <a:gd name="connsiteY212" fmla="*/ 742989 h 927411"/>
                <a:gd name="connsiteX213" fmla="*/ 274187 w 951642"/>
                <a:gd name="connsiteY213" fmla="*/ 720910 h 927411"/>
                <a:gd name="connsiteX214" fmla="*/ 296266 w 951642"/>
                <a:gd name="connsiteY214" fmla="*/ 698831 h 927411"/>
                <a:gd name="connsiteX215" fmla="*/ 924696 w 951642"/>
                <a:gd name="connsiteY215" fmla="*/ 698821 h 927411"/>
                <a:gd name="connsiteX216" fmla="*/ 946785 w 951642"/>
                <a:gd name="connsiteY216" fmla="*/ 720909 h 927411"/>
                <a:gd name="connsiteX217" fmla="*/ 924696 w 951642"/>
                <a:gd name="connsiteY217" fmla="*/ 742998 h 927411"/>
                <a:gd name="connsiteX218" fmla="*/ 902608 w 951642"/>
                <a:gd name="connsiteY218" fmla="*/ 720909 h 927411"/>
                <a:gd name="connsiteX219" fmla="*/ 924696 w 951642"/>
                <a:gd name="connsiteY219" fmla="*/ 698821 h 927411"/>
                <a:gd name="connsiteX220" fmla="*/ 834923 w 951642"/>
                <a:gd name="connsiteY220" fmla="*/ 698821 h 927411"/>
                <a:gd name="connsiteX221" fmla="*/ 857012 w 951642"/>
                <a:gd name="connsiteY221" fmla="*/ 720909 h 927411"/>
                <a:gd name="connsiteX222" fmla="*/ 834923 w 951642"/>
                <a:gd name="connsiteY222" fmla="*/ 742998 h 927411"/>
                <a:gd name="connsiteX223" fmla="*/ 812835 w 951642"/>
                <a:gd name="connsiteY223" fmla="*/ 720909 h 927411"/>
                <a:gd name="connsiteX224" fmla="*/ 834923 w 951642"/>
                <a:gd name="connsiteY224" fmla="*/ 698821 h 927411"/>
                <a:gd name="connsiteX225" fmla="*/ 745151 w 951642"/>
                <a:gd name="connsiteY225" fmla="*/ 698821 h 927411"/>
                <a:gd name="connsiteX226" fmla="*/ 767239 w 951642"/>
                <a:gd name="connsiteY226" fmla="*/ 720909 h 927411"/>
                <a:gd name="connsiteX227" fmla="*/ 745151 w 951642"/>
                <a:gd name="connsiteY227" fmla="*/ 742998 h 927411"/>
                <a:gd name="connsiteX228" fmla="*/ 723062 w 951642"/>
                <a:gd name="connsiteY228" fmla="*/ 720909 h 927411"/>
                <a:gd name="connsiteX229" fmla="*/ 745151 w 951642"/>
                <a:gd name="connsiteY229" fmla="*/ 698821 h 927411"/>
                <a:gd name="connsiteX230" fmla="*/ 655367 w 951642"/>
                <a:gd name="connsiteY230" fmla="*/ 698821 h 927411"/>
                <a:gd name="connsiteX231" fmla="*/ 677456 w 951642"/>
                <a:gd name="connsiteY231" fmla="*/ 720909 h 927411"/>
                <a:gd name="connsiteX232" fmla="*/ 655367 w 951642"/>
                <a:gd name="connsiteY232" fmla="*/ 742998 h 927411"/>
                <a:gd name="connsiteX233" fmla="*/ 633279 w 951642"/>
                <a:gd name="connsiteY233" fmla="*/ 720909 h 927411"/>
                <a:gd name="connsiteX234" fmla="*/ 655367 w 951642"/>
                <a:gd name="connsiteY234" fmla="*/ 698821 h 927411"/>
                <a:gd name="connsiteX235" fmla="*/ 565604 w 951642"/>
                <a:gd name="connsiteY235" fmla="*/ 698821 h 927411"/>
                <a:gd name="connsiteX236" fmla="*/ 587693 w 951642"/>
                <a:gd name="connsiteY236" fmla="*/ 720909 h 927411"/>
                <a:gd name="connsiteX237" fmla="*/ 565604 w 951642"/>
                <a:gd name="connsiteY237" fmla="*/ 742998 h 927411"/>
                <a:gd name="connsiteX238" fmla="*/ 543516 w 951642"/>
                <a:gd name="connsiteY238" fmla="*/ 720909 h 927411"/>
                <a:gd name="connsiteX239" fmla="*/ 565604 w 951642"/>
                <a:gd name="connsiteY239" fmla="*/ 698821 h 927411"/>
                <a:gd name="connsiteX240" fmla="*/ 475821 w 951642"/>
                <a:gd name="connsiteY240" fmla="*/ 698821 h 927411"/>
                <a:gd name="connsiteX241" fmla="*/ 497910 w 951642"/>
                <a:gd name="connsiteY241" fmla="*/ 720909 h 927411"/>
                <a:gd name="connsiteX242" fmla="*/ 475821 w 951642"/>
                <a:gd name="connsiteY242" fmla="*/ 742998 h 927411"/>
                <a:gd name="connsiteX243" fmla="*/ 453733 w 951642"/>
                <a:gd name="connsiteY243" fmla="*/ 720909 h 927411"/>
                <a:gd name="connsiteX244" fmla="*/ 475821 w 951642"/>
                <a:gd name="connsiteY244" fmla="*/ 698821 h 927411"/>
                <a:gd name="connsiteX245" fmla="*/ 386038 w 951642"/>
                <a:gd name="connsiteY245" fmla="*/ 698821 h 927411"/>
                <a:gd name="connsiteX246" fmla="*/ 408127 w 951642"/>
                <a:gd name="connsiteY246" fmla="*/ 720909 h 927411"/>
                <a:gd name="connsiteX247" fmla="*/ 386038 w 951642"/>
                <a:gd name="connsiteY247" fmla="*/ 742998 h 927411"/>
                <a:gd name="connsiteX248" fmla="*/ 363950 w 951642"/>
                <a:gd name="connsiteY248" fmla="*/ 720909 h 927411"/>
                <a:gd name="connsiteX249" fmla="*/ 386038 w 951642"/>
                <a:gd name="connsiteY249" fmla="*/ 698821 h 927411"/>
                <a:gd name="connsiteX250" fmla="*/ 206492 w 951642"/>
                <a:gd name="connsiteY250" fmla="*/ 698821 h 927411"/>
                <a:gd name="connsiteX251" fmla="*/ 228581 w 951642"/>
                <a:gd name="connsiteY251" fmla="*/ 720909 h 927411"/>
                <a:gd name="connsiteX252" fmla="*/ 206492 w 951642"/>
                <a:gd name="connsiteY252" fmla="*/ 742998 h 927411"/>
                <a:gd name="connsiteX253" fmla="*/ 184404 w 951642"/>
                <a:gd name="connsiteY253" fmla="*/ 720909 h 927411"/>
                <a:gd name="connsiteX254" fmla="*/ 206492 w 951642"/>
                <a:gd name="connsiteY254" fmla="*/ 698821 h 927411"/>
                <a:gd name="connsiteX255" fmla="*/ 116719 w 951642"/>
                <a:gd name="connsiteY255" fmla="*/ 698821 h 927411"/>
                <a:gd name="connsiteX256" fmla="*/ 138808 w 951642"/>
                <a:gd name="connsiteY256" fmla="*/ 720909 h 927411"/>
                <a:gd name="connsiteX257" fmla="*/ 116719 w 951642"/>
                <a:gd name="connsiteY257" fmla="*/ 742998 h 927411"/>
                <a:gd name="connsiteX258" fmla="*/ 94631 w 951642"/>
                <a:gd name="connsiteY258" fmla="*/ 720909 h 927411"/>
                <a:gd name="connsiteX259" fmla="*/ 116719 w 951642"/>
                <a:gd name="connsiteY259" fmla="*/ 698821 h 927411"/>
                <a:gd name="connsiteX260" fmla="*/ 26936 w 951642"/>
                <a:gd name="connsiteY260" fmla="*/ 698821 h 927411"/>
                <a:gd name="connsiteX261" fmla="*/ 49025 w 951642"/>
                <a:gd name="connsiteY261" fmla="*/ 720909 h 927411"/>
                <a:gd name="connsiteX262" fmla="*/ 26936 w 951642"/>
                <a:gd name="connsiteY262" fmla="*/ 742998 h 927411"/>
                <a:gd name="connsiteX263" fmla="*/ 4848 w 951642"/>
                <a:gd name="connsiteY263" fmla="*/ 720909 h 927411"/>
                <a:gd name="connsiteX264" fmla="*/ 26936 w 951642"/>
                <a:gd name="connsiteY264" fmla="*/ 698821 h 927411"/>
                <a:gd name="connsiteX265" fmla="*/ 879814 w 951642"/>
                <a:gd name="connsiteY265" fmla="*/ 655158 h 927411"/>
                <a:gd name="connsiteX266" fmla="*/ 900684 w 951642"/>
                <a:gd name="connsiteY266" fmla="*/ 676027 h 927411"/>
                <a:gd name="connsiteX267" fmla="*/ 879814 w 951642"/>
                <a:gd name="connsiteY267" fmla="*/ 696897 h 927411"/>
                <a:gd name="connsiteX268" fmla="*/ 858945 w 951642"/>
                <a:gd name="connsiteY268" fmla="*/ 676027 h 927411"/>
                <a:gd name="connsiteX269" fmla="*/ 879814 w 951642"/>
                <a:gd name="connsiteY269" fmla="*/ 655158 h 927411"/>
                <a:gd name="connsiteX270" fmla="*/ 700259 w 951642"/>
                <a:gd name="connsiteY270" fmla="*/ 655158 h 927411"/>
                <a:gd name="connsiteX271" fmla="*/ 721129 w 951642"/>
                <a:gd name="connsiteY271" fmla="*/ 676027 h 927411"/>
                <a:gd name="connsiteX272" fmla="*/ 700259 w 951642"/>
                <a:gd name="connsiteY272" fmla="*/ 696897 h 927411"/>
                <a:gd name="connsiteX273" fmla="*/ 679390 w 951642"/>
                <a:gd name="connsiteY273" fmla="*/ 676027 h 927411"/>
                <a:gd name="connsiteX274" fmla="*/ 700259 w 951642"/>
                <a:gd name="connsiteY274" fmla="*/ 655158 h 927411"/>
                <a:gd name="connsiteX275" fmla="*/ 610486 w 951642"/>
                <a:gd name="connsiteY275" fmla="*/ 655158 h 927411"/>
                <a:gd name="connsiteX276" fmla="*/ 631356 w 951642"/>
                <a:gd name="connsiteY276" fmla="*/ 676027 h 927411"/>
                <a:gd name="connsiteX277" fmla="*/ 610486 w 951642"/>
                <a:gd name="connsiteY277" fmla="*/ 696897 h 927411"/>
                <a:gd name="connsiteX278" fmla="*/ 589617 w 951642"/>
                <a:gd name="connsiteY278" fmla="*/ 676027 h 927411"/>
                <a:gd name="connsiteX279" fmla="*/ 610486 w 951642"/>
                <a:gd name="connsiteY279" fmla="*/ 655158 h 927411"/>
                <a:gd name="connsiteX280" fmla="*/ 430930 w 951642"/>
                <a:gd name="connsiteY280" fmla="*/ 655158 h 927411"/>
                <a:gd name="connsiteX281" fmla="*/ 451800 w 951642"/>
                <a:gd name="connsiteY281" fmla="*/ 676027 h 927411"/>
                <a:gd name="connsiteX282" fmla="*/ 430930 w 951642"/>
                <a:gd name="connsiteY282" fmla="*/ 696897 h 927411"/>
                <a:gd name="connsiteX283" fmla="*/ 410061 w 951642"/>
                <a:gd name="connsiteY283" fmla="*/ 676027 h 927411"/>
                <a:gd name="connsiteX284" fmla="*/ 430930 w 951642"/>
                <a:gd name="connsiteY284" fmla="*/ 655158 h 927411"/>
                <a:gd name="connsiteX285" fmla="*/ 341157 w 951642"/>
                <a:gd name="connsiteY285" fmla="*/ 655158 h 927411"/>
                <a:gd name="connsiteX286" fmla="*/ 362027 w 951642"/>
                <a:gd name="connsiteY286" fmla="*/ 676027 h 927411"/>
                <a:gd name="connsiteX287" fmla="*/ 341157 w 951642"/>
                <a:gd name="connsiteY287" fmla="*/ 696897 h 927411"/>
                <a:gd name="connsiteX288" fmla="*/ 320288 w 951642"/>
                <a:gd name="connsiteY288" fmla="*/ 676027 h 927411"/>
                <a:gd name="connsiteX289" fmla="*/ 341157 w 951642"/>
                <a:gd name="connsiteY289" fmla="*/ 655158 h 927411"/>
                <a:gd name="connsiteX290" fmla="*/ 251374 w 951642"/>
                <a:gd name="connsiteY290" fmla="*/ 655158 h 927411"/>
                <a:gd name="connsiteX291" fmla="*/ 272244 w 951642"/>
                <a:gd name="connsiteY291" fmla="*/ 676027 h 927411"/>
                <a:gd name="connsiteX292" fmla="*/ 251374 w 951642"/>
                <a:gd name="connsiteY292" fmla="*/ 696897 h 927411"/>
                <a:gd name="connsiteX293" fmla="*/ 230505 w 951642"/>
                <a:gd name="connsiteY293" fmla="*/ 676027 h 927411"/>
                <a:gd name="connsiteX294" fmla="*/ 251374 w 951642"/>
                <a:gd name="connsiteY294" fmla="*/ 655158 h 927411"/>
                <a:gd name="connsiteX295" fmla="*/ 161601 w 951642"/>
                <a:gd name="connsiteY295" fmla="*/ 655158 h 927411"/>
                <a:gd name="connsiteX296" fmla="*/ 182471 w 951642"/>
                <a:gd name="connsiteY296" fmla="*/ 676027 h 927411"/>
                <a:gd name="connsiteX297" fmla="*/ 161601 w 951642"/>
                <a:gd name="connsiteY297" fmla="*/ 696897 h 927411"/>
                <a:gd name="connsiteX298" fmla="*/ 140732 w 951642"/>
                <a:gd name="connsiteY298" fmla="*/ 676027 h 927411"/>
                <a:gd name="connsiteX299" fmla="*/ 161601 w 951642"/>
                <a:gd name="connsiteY299" fmla="*/ 655158 h 927411"/>
                <a:gd name="connsiteX300" fmla="*/ 71828 w 951642"/>
                <a:gd name="connsiteY300" fmla="*/ 655158 h 927411"/>
                <a:gd name="connsiteX301" fmla="*/ 92698 w 951642"/>
                <a:gd name="connsiteY301" fmla="*/ 676027 h 927411"/>
                <a:gd name="connsiteX302" fmla="*/ 71828 w 951642"/>
                <a:gd name="connsiteY302" fmla="*/ 696897 h 927411"/>
                <a:gd name="connsiteX303" fmla="*/ 50959 w 951642"/>
                <a:gd name="connsiteY303" fmla="*/ 676027 h 927411"/>
                <a:gd name="connsiteX304" fmla="*/ 71828 w 951642"/>
                <a:gd name="connsiteY304" fmla="*/ 655158 h 927411"/>
                <a:gd name="connsiteX305" fmla="*/ 790042 w 951642"/>
                <a:gd name="connsiteY305" fmla="*/ 655149 h 927411"/>
                <a:gd name="connsiteX306" fmla="*/ 810921 w 951642"/>
                <a:gd name="connsiteY306" fmla="*/ 676028 h 927411"/>
                <a:gd name="connsiteX307" fmla="*/ 790042 w 951642"/>
                <a:gd name="connsiteY307" fmla="*/ 696907 h 927411"/>
                <a:gd name="connsiteX308" fmla="*/ 769163 w 951642"/>
                <a:gd name="connsiteY308" fmla="*/ 676028 h 927411"/>
                <a:gd name="connsiteX309" fmla="*/ 790042 w 951642"/>
                <a:gd name="connsiteY309" fmla="*/ 655149 h 927411"/>
                <a:gd name="connsiteX310" fmla="*/ 520703 w 951642"/>
                <a:gd name="connsiteY310" fmla="*/ 655149 h 927411"/>
                <a:gd name="connsiteX311" fmla="*/ 541582 w 951642"/>
                <a:gd name="connsiteY311" fmla="*/ 676028 h 927411"/>
                <a:gd name="connsiteX312" fmla="*/ 520703 w 951642"/>
                <a:gd name="connsiteY312" fmla="*/ 696907 h 927411"/>
                <a:gd name="connsiteX313" fmla="*/ 499824 w 951642"/>
                <a:gd name="connsiteY313" fmla="*/ 676028 h 927411"/>
                <a:gd name="connsiteX314" fmla="*/ 520703 w 951642"/>
                <a:gd name="connsiteY314" fmla="*/ 655149 h 927411"/>
                <a:gd name="connsiteX315" fmla="*/ 924706 w 951642"/>
                <a:gd name="connsiteY315" fmla="*/ 611477 h 927411"/>
                <a:gd name="connsiteX316" fmla="*/ 944365 w 951642"/>
                <a:gd name="connsiteY316" fmla="*/ 631137 h 927411"/>
                <a:gd name="connsiteX317" fmla="*/ 924706 w 951642"/>
                <a:gd name="connsiteY317" fmla="*/ 650796 h 927411"/>
                <a:gd name="connsiteX318" fmla="*/ 905046 w 951642"/>
                <a:gd name="connsiteY318" fmla="*/ 631137 h 927411"/>
                <a:gd name="connsiteX319" fmla="*/ 924706 w 951642"/>
                <a:gd name="connsiteY319" fmla="*/ 611477 h 927411"/>
                <a:gd name="connsiteX320" fmla="*/ 834924 w 951642"/>
                <a:gd name="connsiteY320" fmla="*/ 611477 h 927411"/>
                <a:gd name="connsiteX321" fmla="*/ 854583 w 951642"/>
                <a:gd name="connsiteY321" fmla="*/ 631137 h 927411"/>
                <a:gd name="connsiteX322" fmla="*/ 834924 w 951642"/>
                <a:gd name="connsiteY322" fmla="*/ 650796 h 927411"/>
                <a:gd name="connsiteX323" fmla="*/ 815264 w 951642"/>
                <a:gd name="connsiteY323" fmla="*/ 631137 h 927411"/>
                <a:gd name="connsiteX324" fmla="*/ 834924 w 951642"/>
                <a:gd name="connsiteY324" fmla="*/ 611477 h 927411"/>
                <a:gd name="connsiteX325" fmla="*/ 745151 w 951642"/>
                <a:gd name="connsiteY325" fmla="*/ 611477 h 927411"/>
                <a:gd name="connsiteX326" fmla="*/ 764810 w 951642"/>
                <a:gd name="connsiteY326" fmla="*/ 631137 h 927411"/>
                <a:gd name="connsiteX327" fmla="*/ 745151 w 951642"/>
                <a:gd name="connsiteY327" fmla="*/ 650796 h 927411"/>
                <a:gd name="connsiteX328" fmla="*/ 725491 w 951642"/>
                <a:gd name="connsiteY328" fmla="*/ 631137 h 927411"/>
                <a:gd name="connsiteX329" fmla="*/ 745151 w 951642"/>
                <a:gd name="connsiteY329" fmla="*/ 611477 h 927411"/>
                <a:gd name="connsiteX330" fmla="*/ 655368 w 951642"/>
                <a:gd name="connsiteY330" fmla="*/ 611477 h 927411"/>
                <a:gd name="connsiteX331" fmla="*/ 675027 w 951642"/>
                <a:gd name="connsiteY331" fmla="*/ 631137 h 927411"/>
                <a:gd name="connsiteX332" fmla="*/ 655368 w 951642"/>
                <a:gd name="connsiteY332" fmla="*/ 650796 h 927411"/>
                <a:gd name="connsiteX333" fmla="*/ 635708 w 951642"/>
                <a:gd name="connsiteY333" fmla="*/ 631137 h 927411"/>
                <a:gd name="connsiteX334" fmla="*/ 655368 w 951642"/>
                <a:gd name="connsiteY334" fmla="*/ 611477 h 927411"/>
                <a:gd name="connsiteX335" fmla="*/ 565595 w 951642"/>
                <a:gd name="connsiteY335" fmla="*/ 611477 h 927411"/>
                <a:gd name="connsiteX336" fmla="*/ 585254 w 951642"/>
                <a:gd name="connsiteY336" fmla="*/ 631137 h 927411"/>
                <a:gd name="connsiteX337" fmla="*/ 565595 w 951642"/>
                <a:gd name="connsiteY337" fmla="*/ 650796 h 927411"/>
                <a:gd name="connsiteX338" fmla="*/ 545935 w 951642"/>
                <a:gd name="connsiteY338" fmla="*/ 631137 h 927411"/>
                <a:gd name="connsiteX339" fmla="*/ 565595 w 951642"/>
                <a:gd name="connsiteY339" fmla="*/ 611477 h 927411"/>
                <a:gd name="connsiteX340" fmla="*/ 475822 w 951642"/>
                <a:gd name="connsiteY340" fmla="*/ 611477 h 927411"/>
                <a:gd name="connsiteX341" fmla="*/ 495481 w 951642"/>
                <a:gd name="connsiteY341" fmla="*/ 631137 h 927411"/>
                <a:gd name="connsiteX342" fmla="*/ 475822 w 951642"/>
                <a:gd name="connsiteY342" fmla="*/ 650796 h 927411"/>
                <a:gd name="connsiteX343" fmla="*/ 456162 w 951642"/>
                <a:gd name="connsiteY343" fmla="*/ 631137 h 927411"/>
                <a:gd name="connsiteX344" fmla="*/ 475822 w 951642"/>
                <a:gd name="connsiteY344" fmla="*/ 611477 h 927411"/>
                <a:gd name="connsiteX345" fmla="*/ 386049 w 951642"/>
                <a:gd name="connsiteY345" fmla="*/ 611477 h 927411"/>
                <a:gd name="connsiteX346" fmla="*/ 405708 w 951642"/>
                <a:gd name="connsiteY346" fmla="*/ 631137 h 927411"/>
                <a:gd name="connsiteX347" fmla="*/ 386049 w 951642"/>
                <a:gd name="connsiteY347" fmla="*/ 650796 h 927411"/>
                <a:gd name="connsiteX348" fmla="*/ 366389 w 951642"/>
                <a:gd name="connsiteY348" fmla="*/ 631137 h 927411"/>
                <a:gd name="connsiteX349" fmla="*/ 386049 w 951642"/>
                <a:gd name="connsiteY349" fmla="*/ 611477 h 927411"/>
                <a:gd name="connsiteX350" fmla="*/ 296266 w 951642"/>
                <a:gd name="connsiteY350" fmla="*/ 611477 h 927411"/>
                <a:gd name="connsiteX351" fmla="*/ 315925 w 951642"/>
                <a:gd name="connsiteY351" fmla="*/ 631137 h 927411"/>
                <a:gd name="connsiteX352" fmla="*/ 296266 w 951642"/>
                <a:gd name="connsiteY352" fmla="*/ 650796 h 927411"/>
                <a:gd name="connsiteX353" fmla="*/ 276606 w 951642"/>
                <a:gd name="connsiteY353" fmla="*/ 631137 h 927411"/>
                <a:gd name="connsiteX354" fmla="*/ 296266 w 951642"/>
                <a:gd name="connsiteY354" fmla="*/ 611477 h 927411"/>
                <a:gd name="connsiteX355" fmla="*/ 206493 w 951642"/>
                <a:gd name="connsiteY355" fmla="*/ 611477 h 927411"/>
                <a:gd name="connsiteX356" fmla="*/ 226152 w 951642"/>
                <a:gd name="connsiteY356" fmla="*/ 631137 h 927411"/>
                <a:gd name="connsiteX357" fmla="*/ 206493 w 951642"/>
                <a:gd name="connsiteY357" fmla="*/ 650796 h 927411"/>
                <a:gd name="connsiteX358" fmla="*/ 186833 w 951642"/>
                <a:gd name="connsiteY358" fmla="*/ 631137 h 927411"/>
                <a:gd name="connsiteX359" fmla="*/ 206493 w 951642"/>
                <a:gd name="connsiteY359" fmla="*/ 611477 h 927411"/>
                <a:gd name="connsiteX360" fmla="*/ 116710 w 951642"/>
                <a:gd name="connsiteY360" fmla="*/ 611477 h 927411"/>
                <a:gd name="connsiteX361" fmla="*/ 136369 w 951642"/>
                <a:gd name="connsiteY361" fmla="*/ 631137 h 927411"/>
                <a:gd name="connsiteX362" fmla="*/ 116710 w 951642"/>
                <a:gd name="connsiteY362" fmla="*/ 650796 h 927411"/>
                <a:gd name="connsiteX363" fmla="*/ 97050 w 951642"/>
                <a:gd name="connsiteY363" fmla="*/ 631137 h 927411"/>
                <a:gd name="connsiteX364" fmla="*/ 116710 w 951642"/>
                <a:gd name="connsiteY364" fmla="*/ 611477 h 927411"/>
                <a:gd name="connsiteX365" fmla="*/ 26937 w 951642"/>
                <a:gd name="connsiteY365" fmla="*/ 611477 h 927411"/>
                <a:gd name="connsiteX366" fmla="*/ 46596 w 951642"/>
                <a:gd name="connsiteY366" fmla="*/ 631137 h 927411"/>
                <a:gd name="connsiteX367" fmla="*/ 26937 w 951642"/>
                <a:gd name="connsiteY367" fmla="*/ 650796 h 927411"/>
                <a:gd name="connsiteX368" fmla="*/ 7277 w 951642"/>
                <a:gd name="connsiteY368" fmla="*/ 631137 h 927411"/>
                <a:gd name="connsiteX369" fmla="*/ 26937 w 951642"/>
                <a:gd name="connsiteY369" fmla="*/ 611477 h 927411"/>
                <a:gd name="connsiteX370" fmla="*/ 879815 w 951642"/>
                <a:gd name="connsiteY370" fmla="*/ 567805 h 927411"/>
                <a:gd name="connsiteX371" fmla="*/ 898265 w 951642"/>
                <a:gd name="connsiteY371" fmla="*/ 586255 h 927411"/>
                <a:gd name="connsiteX372" fmla="*/ 879815 w 951642"/>
                <a:gd name="connsiteY372" fmla="*/ 604705 h 927411"/>
                <a:gd name="connsiteX373" fmla="*/ 861365 w 951642"/>
                <a:gd name="connsiteY373" fmla="*/ 586255 h 927411"/>
                <a:gd name="connsiteX374" fmla="*/ 879815 w 951642"/>
                <a:gd name="connsiteY374" fmla="*/ 567805 h 927411"/>
                <a:gd name="connsiteX375" fmla="*/ 790032 w 951642"/>
                <a:gd name="connsiteY375" fmla="*/ 567805 h 927411"/>
                <a:gd name="connsiteX376" fmla="*/ 808482 w 951642"/>
                <a:gd name="connsiteY376" fmla="*/ 586255 h 927411"/>
                <a:gd name="connsiteX377" fmla="*/ 790032 w 951642"/>
                <a:gd name="connsiteY377" fmla="*/ 604705 h 927411"/>
                <a:gd name="connsiteX378" fmla="*/ 771582 w 951642"/>
                <a:gd name="connsiteY378" fmla="*/ 586255 h 927411"/>
                <a:gd name="connsiteX379" fmla="*/ 790032 w 951642"/>
                <a:gd name="connsiteY379" fmla="*/ 567805 h 927411"/>
                <a:gd name="connsiteX380" fmla="*/ 700269 w 951642"/>
                <a:gd name="connsiteY380" fmla="*/ 567805 h 927411"/>
                <a:gd name="connsiteX381" fmla="*/ 718719 w 951642"/>
                <a:gd name="connsiteY381" fmla="*/ 586255 h 927411"/>
                <a:gd name="connsiteX382" fmla="*/ 700269 w 951642"/>
                <a:gd name="connsiteY382" fmla="*/ 604705 h 927411"/>
                <a:gd name="connsiteX383" fmla="*/ 681819 w 951642"/>
                <a:gd name="connsiteY383" fmla="*/ 586255 h 927411"/>
                <a:gd name="connsiteX384" fmla="*/ 700269 w 951642"/>
                <a:gd name="connsiteY384" fmla="*/ 567805 h 927411"/>
                <a:gd name="connsiteX385" fmla="*/ 610486 w 951642"/>
                <a:gd name="connsiteY385" fmla="*/ 567805 h 927411"/>
                <a:gd name="connsiteX386" fmla="*/ 628936 w 951642"/>
                <a:gd name="connsiteY386" fmla="*/ 586255 h 927411"/>
                <a:gd name="connsiteX387" fmla="*/ 610486 w 951642"/>
                <a:gd name="connsiteY387" fmla="*/ 604705 h 927411"/>
                <a:gd name="connsiteX388" fmla="*/ 592036 w 951642"/>
                <a:gd name="connsiteY388" fmla="*/ 586255 h 927411"/>
                <a:gd name="connsiteX389" fmla="*/ 610486 w 951642"/>
                <a:gd name="connsiteY389" fmla="*/ 567805 h 927411"/>
                <a:gd name="connsiteX390" fmla="*/ 520703 w 951642"/>
                <a:gd name="connsiteY390" fmla="*/ 567805 h 927411"/>
                <a:gd name="connsiteX391" fmla="*/ 539153 w 951642"/>
                <a:gd name="connsiteY391" fmla="*/ 586255 h 927411"/>
                <a:gd name="connsiteX392" fmla="*/ 520703 w 951642"/>
                <a:gd name="connsiteY392" fmla="*/ 604705 h 927411"/>
                <a:gd name="connsiteX393" fmla="*/ 502253 w 951642"/>
                <a:gd name="connsiteY393" fmla="*/ 586255 h 927411"/>
                <a:gd name="connsiteX394" fmla="*/ 520703 w 951642"/>
                <a:gd name="connsiteY394" fmla="*/ 567805 h 927411"/>
                <a:gd name="connsiteX395" fmla="*/ 430930 w 951642"/>
                <a:gd name="connsiteY395" fmla="*/ 567805 h 927411"/>
                <a:gd name="connsiteX396" fmla="*/ 449380 w 951642"/>
                <a:gd name="connsiteY396" fmla="*/ 586255 h 927411"/>
                <a:gd name="connsiteX397" fmla="*/ 430930 w 951642"/>
                <a:gd name="connsiteY397" fmla="*/ 604705 h 927411"/>
                <a:gd name="connsiteX398" fmla="*/ 412480 w 951642"/>
                <a:gd name="connsiteY398" fmla="*/ 586255 h 927411"/>
                <a:gd name="connsiteX399" fmla="*/ 430930 w 951642"/>
                <a:gd name="connsiteY399" fmla="*/ 567805 h 927411"/>
                <a:gd name="connsiteX400" fmla="*/ 341157 w 951642"/>
                <a:gd name="connsiteY400" fmla="*/ 567805 h 927411"/>
                <a:gd name="connsiteX401" fmla="*/ 359607 w 951642"/>
                <a:gd name="connsiteY401" fmla="*/ 586255 h 927411"/>
                <a:gd name="connsiteX402" fmla="*/ 341157 w 951642"/>
                <a:gd name="connsiteY402" fmla="*/ 604705 h 927411"/>
                <a:gd name="connsiteX403" fmla="*/ 322707 w 951642"/>
                <a:gd name="connsiteY403" fmla="*/ 586255 h 927411"/>
                <a:gd name="connsiteX404" fmla="*/ 341157 w 951642"/>
                <a:gd name="connsiteY404" fmla="*/ 567805 h 927411"/>
                <a:gd name="connsiteX405" fmla="*/ 251374 w 951642"/>
                <a:gd name="connsiteY405" fmla="*/ 567805 h 927411"/>
                <a:gd name="connsiteX406" fmla="*/ 269824 w 951642"/>
                <a:gd name="connsiteY406" fmla="*/ 586255 h 927411"/>
                <a:gd name="connsiteX407" fmla="*/ 251374 w 951642"/>
                <a:gd name="connsiteY407" fmla="*/ 604705 h 927411"/>
                <a:gd name="connsiteX408" fmla="*/ 232924 w 951642"/>
                <a:gd name="connsiteY408" fmla="*/ 586255 h 927411"/>
                <a:gd name="connsiteX409" fmla="*/ 251374 w 951642"/>
                <a:gd name="connsiteY409" fmla="*/ 567805 h 927411"/>
                <a:gd name="connsiteX410" fmla="*/ 161601 w 951642"/>
                <a:gd name="connsiteY410" fmla="*/ 567805 h 927411"/>
                <a:gd name="connsiteX411" fmla="*/ 180051 w 951642"/>
                <a:gd name="connsiteY411" fmla="*/ 586255 h 927411"/>
                <a:gd name="connsiteX412" fmla="*/ 161601 w 951642"/>
                <a:gd name="connsiteY412" fmla="*/ 604705 h 927411"/>
                <a:gd name="connsiteX413" fmla="*/ 143151 w 951642"/>
                <a:gd name="connsiteY413" fmla="*/ 586255 h 927411"/>
                <a:gd name="connsiteX414" fmla="*/ 161601 w 951642"/>
                <a:gd name="connsiteY414" fmla="*/ 567805 h 927411"/>
                <a:gd name="connsiteX415" fmla="*/ 71828 w 951642"/>
                <a:gd name="connsiteY415" fmla="*/ 567805 h 927411"/>
                <a:gd name="connsiteX416" fmla="*/ 90278 w 951642"/>
                <a:gd name="connsiteY416" fmla="*/ 586255 h 927411"/>
                <a:gd name="connsiteX417" fmla="*/ 71828 w 951642"/>
                <a:gd name="connsiteY417" fmla="*/ 604705 h 927411"/>
                <a:gd name="connsiteX418" fmla="*/ 53378 w 951642"/>
                <a:gd name="connsiteY418" fmla="*/ 586255 h 927411"/>
                <a:gd name="connsiteX419" fmla="*/ 71828 w 951642"/>
                <a:gd name="connsiteY419" fmla="*/ 567805 h 927411"/>
                <a:gd name="connsiteX420" fmla="*/ 475822 w 951642"/>
                <a:gd name="connsiteY420" fmla="*/ 524133 h 927411"/>
                <a:gd name="connsiteX421" fmla="*/ 493052 w 951642"/>
                <a:gd name="connsiteY421" fmla="*/ 541364 h 927411"/>
                <a:gd name="connsiteX422" fmla="*/ 475822 w 951642"/>
                <a:gd name="connsiteY422" fmla="*/ 558594 h 927411"/>
                <a:gd name="connsiteX423" fmla="*/ 458591 w 951642"/>
                <a:gd name="connsiteY423" fmla="*/ 541364 h 927411"/>
                <a:gd name="connsiteX424" fmla="*/ 475822 w 951642"/>
                <a:gd name="connsiteY424" fmla="*/ 524133 h 927411"/>
                <a:gd name="connsiteX425" fmla="*/ 26937 w 951642"/>
                <a:gd name="connsiteY425" fmla="*/ 524133 h 927411"/>
                <a:gd name="connsiteX426" fmla="*/ 44167 w 951642"/>
                <a:gd name="connsiteY426" fmla="*/ 541364 h 927411"/>
                <a:gd name="connsiteX427" fmla="*/ 26937 w 951642"/>
                <a:gd name="connsiteY427" fmla="*/ 558594 h 927411"/>
                <a:gd name="connsiteX428" fmla="*/ 9706 w 951642"/>
                <a:gd name="connsiteY428" fmla="*/ 541364 h 927411"/>
                <a:gd name="connsiteX429" fmla="*/ 26937 w 951642"/>
                <a:gd name="connsiteY429" fmla="*/ 524133 h 927411"/>
                <a:gd name="connsiteX430" fmla="*/ 924706 w 951642"/>
                <a:gd name="connsiteY430" fmla="*/ 524123 h 927411"/>
                <a:gd name="connsiteX431" fmla="*/ 941946 w 951642"/>
                <a:gd name="connsiteY431" fmla="*/ 541363 h 927411"/>
                <a:gd name="connsiteX432" fmla="*/ 924706 w 951642"/>
                <a:gd name="connsiteY432" fmla="*/ 558604 h 927411"/>
                <a:gd name="connsiteX433" fmla="*/ 907466 w 951642"/>
                <a:gd name="connsiteY433" fmla="*/ 541363 h 927411"/>
                <a:gd name="connsiteX434" fmla="*/ 924706 w 951642"/>
                <a:gd name="connsiteY434" fmla="*/ 524123 h 927411"/>
                <a:gd name="connsiteX435" fmla="*/ 834923 w 951642"/>
                <a:gd name="connsiteY435" fmla="*/ 524123 h 927411"/>
                <a:gd name="connsiteX436" fmla="*/ 852164 w 951642"/>
                <a:gd name="connsiteY436" fmla="*/ 541363 h 927411"/>
                <a:gd name="connsiteX437" fmla="*/ 834923 w 951642"/>
                <a:gd name="connsiteY437" fmla="*/ 558604 h 927411"/>
                <a:gd name="connsiteX438" fmla="*/ 817683 w 951642"/>
                <a:gd name="connsiteY438" fmla="*/ 541363 h 927411"/>
                <a:gd name="connsiteX439" fmla="*/ 834923 w 951642"/>
                <a:gd name="connsiteY439" fmla="*/ 524123 h 927411"/>
                <a:gd name="connsiteX440" fmla="*/ 745150 w 951642"/>
                <a:gd name="connsiteY440" fmla="*/ 524123 h 927411"/>
                <a:gd name="connsiteX441" fmla="*/ 762391 w 951642"/>
                <a:gd name="connsiteY441" fmla="*/ 541363 h 927411"/>
                <a:gd name="connsiteX442" fmla="*/ 745150 w 951642"/>
                <a:gd name="connsiteY442" fmla="*/ 558604 h 927411"/>
                <a:gd name="connsiteX443" fmla="*/ 727910 w 951642"/>
                <a:gd name="connsiteY443" fmla="*/ 541363 h 927411"/>
                <a:gd name="connsiteX444" fmla="*/ 745150 w 951642"/>
                <a:gd name="connsiteY444" fmla="*/ 524123 h 927411"/>
                <a:gd name="connsiteX445" fmla="*/ 655367 w 951642"/>
                <a:gd name="connsiteY445" fmla="*/ 524123 h 927411"/>
                <a:gd name="connsiteX446" fmla="*/ 672607 w 951642"/>
                <a:gd name="connsiteY446" fmla="*/ 541363 h 927411"/>
                <a:gd name="connsiteX447" fmla="*/ 655367 w 951642"/>
                <a:gd name="connsiteY447" fmla="*/ 558604 h 927411"/>
                <a:gd name="connsiteX448" fmla="*/ 638127 w 951642"/>
                <a:gd name="connsiteY448" fmla="*/ 541363 h 927411"/>
                <a:gd name="connsiteX449" fmla="*/ 655367 w 951642"/>
                <a:gd name="connsiteY449" fmla="*/ 524123 h 927411"/>
                <a:gd name="connsiteX450" fmla="*/ 565594 w 951642"/>
                <a:gd name="connsiteY450" fmla="*/ 524123 h 927411"/>
                <a:gd name="connsiteX451" fmla="*/ 582834 w 951642"/>
                <a:gd name="connsiteY451" fmla="*/ 541363 h 927411"/>
                <a:gd name="connsiteX452" fmla="*/ 565594 w 951642"/>
                <a:gd name="connsiteY452" fmla="*/ 558604 h 927411"/>
                <a:gd name="connsiteX453" fmla="*/ 548354 w 951642"/>
                <a:gd name="connsiteY453" fmla="*/ 541363 h 927411"/>
                <a:gd name="connsiteX454" fmla="*/ 565594 w 951642"/>
                <a:gd name="connsiteY454" fmla="*/ 524123 h 927411"/>
                <a:gd name="connsiteX455" fmla="*/ 386048 w 951642"/>
                <a:gd name="connsiteY455" fmla="*/ 524123 h 927411"/>
                <a:gd name="connsiteX456" fmla="*/ 403289 w 951642"/>
                <a:gd name="connsiteY456" fmla="*/ 541363 h 927411"/>
                <a:gd name="connsiteX457" fmla="*/ 386048 w 951642"/>
                <a:gd name="connsiteY457" fmla="*/ 558604 h 927411"/>
                <a:gd name="connsiteX458" fmla="*/ 368808 w 951642"/>
                <a:gd name="connsiteY458" fmla="*/ 541363 h 927411"/>
                <a:gd name="connsiteX459" fmla="*/ 386048 w 951642"/>
                <a:gd name="connsiteY459" fmla="*/ 524123 h 927411"/>
                <a:gd name="connsiteX460" fmla="*/ 296265 w 951642"/>
                <a:gd name="connsiteY460" fmla="*/ 524123 h 927411"/>
                <a:gd name="connsiteX461" fmla="*/ 313506 w 951642"/>
                <a:gd name="connsiteY461" fmla="*/ 541363 h 927411"/>
                <a:gd name="connsiteX462" fmla="*/ 296265 w 951642"/>
                <a:gd name="connsiteY462" fmla="*/ 558604 h 927411"/>
                <a:gd name="connsiteX463" fmla="*/ 279025 w 951642"/>
                <a:gd name="connsiteY463" fmla="*/ 541363 h 927411"/>
                <a:gd name="connsiteX464" fmla="*/ 296265 w 951642"/>
                <a:gd name="connsiteY464" fmla="*/ 524123 h 927411"/>
                <a:gd name="connsiteX465" fmla="*/ 206492 w 951642"/>
                <a:gd name="connsiteY465" fmla="*/ 524123 h 927411"/>
                <a:gd name="connsiteX466" fmla="*/ 223733 w 951642"/>
                <a:gd name="connsiteY466" fmla="*/ 541363 h 927411"/>
                <a:gd name="connsiteX467" fmla="*/ 206492 w 951642"/>
                <a:gd name="connsiteY467" fmla="*/ 558604 h 927411"/>
                <a:gd name="connsiteX468" fmla="*/ 189252 w 951642"/>
                <a:gd name="connsiteY468" fmla="*/ 541363 h 927411"/>
                <a:gd name="connsiteX469" fmla="*/ 206492 w 951642"/>
                <a:gd name="connsiteY469" fmla="*/ 524123 h 927411"/>
                <a:gd name="connsiteX470" fmla="*/ 116710 w 951642"/>
                <a:gd name="connsiteY470" fmla="*/ 524123 h 927411"/>
                <a:gd name="connsiteX471" fmla="*/ 133950 w 951642"/>
                <a:gd name="connsiteY471" fmla="*/ 541363 h 927411"/>
                <a:gd name="connsiteX472" fmla="*/ 116710 w 951642"/>
                <a:gd name="connsiteY472" fmla="*/ 558604 h 927411"/>
                <a:gd name="connsiteX473" fmla="*/ 99470 w 951642"/>
                <a:gd name="connsiteY473" fmla="*/ 541363 h 927411"/>
                <a:gd name="connsiteX474" fmla="*/ 116710 w 951642"/>
                <a:gd name="connsiteY474" fmla="*/ 524123 h 927411"/>
                <a:gd name="connsiteX475" fmla="*/ 879815 w 951642"/>
                <a:gd name="connsiteY475" fmla="*/ 480460 h 927411"/>
                <a:gd name="connsiteX476" fmla="*/ 895836 w 951642"/>
                <a:gd name="connsiteY476" fmla="*/ 496481 h 927411"/>
                <a:gd name="connsiteX477" fmla="*/ 879815 w 951642"/>
                <a:gd name="connsiteY477" fmla="*/ 512502 h 927411"/>
                <a:gd name="connsiteX478" fmla="*/ 863794 w 951642"/>
                <a:gd name="connsiteY478" fmla="*/ 496481 h 927411"/>
                <a:gd name="connsiteX479" fmla="*/ 879815 w 951642"/>
                <a:gd name="connsiteY479" fmla="*/ 480460 h 927411"/>
                <a:gd name="connsiteX480" fmla="*/ 790042 w 951642"/>
                <a:gd name="connsiteY480" fmla="*/ 480460 h 927411"/>
                <a:gd name="connsiteX481" fmla="*/ 806063 w 951642"/>
                <a:gd name="connsiteY481" fmla="*/ 496481 h 927411"/>
                <a:gd name="connsiteX482" fmla="*/ 790042 w 951642"/>
                <a:gd name="connsiteY482" fmla="*/ 512502 h 927411"/>
                <a:gd name="connsiteX483" fmla="*/ 774021 w 951642"/>
                <a:gd name="connsiteY483" fmla="*/ 496481 h 927411"/>
                <a:gd name="connsiteX484" fmla="*/ 790042 w 951642"/>
                <a:gd name="connsiteY484" fmla="*/ 480460 h 927411"/>
                <a:gd name="connsiteX485" fmla="*/ 700259 w 951642"/>
                <a:gd name="connsiteY485" fmla="*/ 480460 h 927411"/>
                <a:gd name="connsiteX486" fmla="*/ 716280 w 951642"/>
                <a:gd name="connsiteY486" fmla="*/ 496481 h 927411"/>
                <a:gd name="connsiteX487" fmla="*/ 700259 w 951642"/>
                <a:gd name="connsiteY487" fmla="*/ 512502 h 927411"/>
                <a:gd name="connsiteX488" fmla="*/ 684238 w 951642"/>
                <a:gd name="connsiteY488" fmla="*/ 496481 h 927411"/>
                <a:gd name="connsiteX489" fmla="*/ 700259 w 951642"/>
                <a:gd name="connsiteY489" fmla="*/ 480460 h 927411"/>
                <a:gd name="connsiteX490" fmla="*/ 610486 w 951642"/>
                <a:gd name="connsiteY490" fmla="*/ 480460 h 927411"/>
                <a:gd name="connsiteX491" fmla="*/ 626507 w 951642"/>
                <a:gd name="connsiteY491" fmla="*/ 496481 h 927411"/>
                <a:gd name="connsiteX492" fmla="*/ 610486 w 951642"/>
                <a:gd name="connsiteY492" fmla="*/ 512502 h 927411"/>
                <a:gd name="connsiteX493" fmla="*/ 594465 w 951642"/>
                <a:gd name="connsiteY493" fmla="*/ 496481 h 927411"/>
                <a:gd name="connsiteX494" fmla="*/ 610486 w 951642"/>
                <a:gd name="connsiteY494" fmla="*/ 480460 h 927411"/>
                <a:gd name="connsiteX495" fmla="*/ 520703 w 951642"/>
                <a:gd name="connsiteY495" fmla="*/ 480460 h 927411"/>
                <a:gd name="connsiteX496" fmla="*/ 536724 w 951642"/>
                <a:gd name="connsiteY496" fmla="*/ 496481 h 927411"/>
                <a:gd name="connsiteX497" fmla="*/ 520703 w 951642"/>
                <a:gd name="connsiteY497" fmla="*/ 512502 h 927411"/>
                <a:gd name="connsiteX498" fmla="*/ 504682 w 951642"/>
                <a:gd name="connsiteY498" fmla="*/ 496481 h 927411"/>
                <a:gd name="connsiteX499" fmla="*/ 520703 w 951642"/>
                <a:gd name="connsiteY499" fmla="*/ 480460 h 927411"/>
                <a:gd name="connsiteX500" fmla="*/ 430930 w 951642"/>
                <a:gd name="connsiteY500" fmla="*/ 480460 h 927411"/>
                <a:gd name="connsiteX501" fmla="*/ 446951 w 951642"/>
                <a:gd name="connsiteY501" fmla="*/ 496481 h 927411"/>
                <a:gd name="connsiteX502" fmla="*/ 430930 w 951642"/>
                <a:gd name="connsiteY502" fmla="*/ 512502 h 927411"/>
                <a:gd name="connsiteX503" fmla="*/ 414909 w 951642"/>
                <a:gd name="connsiteY503" fmla="*/ 496481 h 927411"/>
                <a:gd name="connsiteX504" fmla="*/ 430930 w 951642"/>
                <a:gd name="connsiteY504" fmla="*/ 480460 h 927411"/>
                <a:gd name="connsiteX505" fmla="*/ 161601 w 951642"/>
                <a:gd name="connsiteY505" fmla="*/ 480460 h 927411"/>
                <a:gd name="connsiteX506" fmla="*/ 177622 w 951642"/>
                <a:gd name="connsiteY506" fmla="*/ 496481 h 927411"/>
                <a:gd name="connsiteX507" fmla="*/ 161601 w 951642"/>
                <a:gd name="connsiteY507" fmla="*/ 512502 h 927411"/>
                <a:gd name="connsiteX508" fmla="*/ 145580 w 951642"/>
                <a:gd name="connsiteY508" fmla="*/ 496481 h 927411"/>
                <a:gd name="connsiteX509" fmla="*/ 161601 w 951642"/>
                <a:gd name="connsiteY509" fmla="*/ 480460 h 927411"/>
                <a:gd name="connsiteX510" fmla="*/ 71828 w 951642"/>
                <a:gd name="connsiteY510" fmla="*/ 480460 h 927411"/>
                <a:gd name="connsiteX511" fmla="*/ 87849 w 951642"/>
                <a:gd name="connsiteY511" fmla="*/ 496481 h 927411"/>
                <a:gd name="connsiteX512" fmla="*/ 71828 w 951642"/>
                <a:gd name="connsiteY512" fmla="*/ 512502 h 927411"/>
                <a:gd name="connsiteX513" fmla="*/ 55807 w 951642"/>
                <a:gd name="connsiteY513" fmla="*/ 496481 h 927411"/>
                <a:gd name="connsiteX514" fmla="*/ 71828 w 951642"/>
                <a:gd name="connsiteY514" fmla="*/ 480460 h 927411"/>
                <a:gd name="connsiteX515" fmla="*/ 341157 w 951642"/>
                <a:gd name="connsiteY515" fmla="*/ 480451 h 927411"/>
                <a:gd name="connsiteX516" fmla="*/ 357187 w 951642"/>
                <a:gd name="connsiteY516" fmla="*/ 496482 h 927411"/>
                <a:gd name="connsiteX517" fmla="*/ 341157 w 951642"/>
                <a:gd name="connsiteY517" fmla="*/ 512512 h 927411"/>
                <a:gd name="connsiteX518" fmla="*/ 325126 w 951642"/>
                <a:gd name="connsiteY518" fmla="*/ 496482 h 927411"/>
                <a:gd name="connsiteX519" fmla="*/ 341157 w 951642"/>
                <a:gd name="connsiteY519" fmla="*/ 480451 h 927411"/>
                <a:gd name="connsiteX520" fmla="*/ 251375 w 951642"/>
                <a:gd name="connsiteY520" fmla="*/ 480451 h 927411"/>
                <a:gd name="connsiteX521" fmla="*/ 267405 w 951642"/>
                <a:gd name="connsiteY521" fmla="*/ 496482 h 927411"/>
                <a:gd name="connsiteX522" fmla="*/ 251375 w 951642"/>
                <a:gd name="connsiteY522" fmla="*/ 512512 h 927411"/>
                <a:gd name="connsiteX523" fmla="*/ 235344 w 951642"/>
                <a:gd name="connsiteY523" fmla="*/ 496482 h 927411"/>
                <a:gd name="connsiteX524" fmla="*/ 251375 w 951642"/>
                <a:gd name="connsiteY524" fmla="*/ 480451 h 927411"/>
                <a:gd name="connsiteX525" fmla="*/ 924706 w 951642"/>
                <a:gd name="connsiteY525" fmla="*/ 436769 h 927411"/>
                <a:gd name="connsiteX526" fmla="*/ 939518 w 951642"/>
                <a:gd name="connsiteY526" fmla="*/ 451580 h 927411"/>
                <a:gd name="connsiteX527" fmla="*/ 924706 w 951642"/>
                <a:gd name="connsiteY527" fmla="*/ 466392 h 927411"/>
                <a:gd name="connsiteX528" fmla="*/ 909895 w 951642"/>
                <a:gd name="connsiteY528" fmla="*/ 451580 h 927411"/>
                <a:gd name="connsiteX529" fmla="*/ 924706 w 951642"/>
                <a:gd name="connsiteY529" fmla="*/ 436769 h 927411"/>
                <a:gd name="connsiteX530" fmla="*/ 834923 w 951642"/>
                <a:gd name="connsiteY530" fmla="*/ 436769 h 927411"/>
                <a:gd name="connsiteX531" fmla="*/ 849735 w 951642"/>
                <a:gd name="connsiteY531" fmla="*/ 451580 h 927411"/>
                <a:gd name="connsiteX532" fmla="*/ 834923 w 951642"/>
                <a:gd name="connsiteY532" fmla="*/ 466392 h 927411"/>
                <a:gd name="connsiteX533" fmla="*/ 820112 w 951642"/>
                <a:gd name="connsiteY533" fmla="*/ 451580 h 927411"/>
                <a:gd name="connsiteX534" fmla="*/ 834923 w 951642"/>
                <a:gd name="connsiteY534" fmla="*/ 436769 h 927411"/>
                <a:gd name="connsiteX535" fmla="*/ 745150 w 951642"/>
                <a:gd name="connsiteY535" fmla="*/ 436769 h 927411"/>
                <a:gd name="connsiteX536" fmla="*/ 759962 w 951642"/>
                <a:gd name="connsiteY536" fmla="*/ 451580 h 927411"/>
                <a:gd name="connsiteX537" fmla="*/ 745150 w 951642"/>
                <a:gd name="connsiteY537" fmla="*/ 466392 h 927411"/>
                <a:gd name="connsiteX538" fmla="*/ 730339 w 951642"/>
                <a:gd name="connsiteY538" fmla="*/ 451580 h 927411"/>
                <a:gd name="connsiteX539" fmla="*/ 745150 w 951642"/>
                <a:gd name="connsiteY539" fmla="*/ 436769 h 927411"/>
                <a:gd name="connsiteX540" fmla="*/ 655377 w 951642"/>
                <a:gd name="connsiteY540" fmla="*/ 436769 h 927411"/>
                <a:gd name="connsiteX541" fmla="*/ 670189 w 951642"/>
                <a:gd name="connsiteY541" fmla="*/ 451580 h 927411"/>
                <a:gd name="connsiteX542" fmla="*/ 655377 w 951642"/>
                <a:gd name="connsiteY542" fmla="*/ 466392 h 927411"/>
                <a:gd name="connsiteX543" fmla="*/ 640566 w 951642"/>
                <a:gd name="connsiteY543" fmla="*/ 451580 h 927411"/>
                <a:gd name="connsiteX544" fmla="*/ 655377 w 951642"/>
                <a:gd name="connsiteY544" fmla="*/ 436769 h 927411"/>
                <a:gd name="connsiteX545" fmla="*/ 565594 w 951642"/>
                <a:gd name="connsiteY545" fmla="*/ 436769 h 927411"/>
                <a:gd name="connsiteX546" fmla="*/ 580406 w 951642"/>
                <a:gd name="connsiteY546" fmla="*/ 451580 h 927411"/>
                <a:gd name="connsiteX547" fmla="*/ 565594 w 951642"/>
                <a:gd name="connsiteY547" fmla="*/ 466392 h 927411"/>
                <a:gd name="connsiteX548" fmla="*/ 550783 w 951642"/>
                <a:gd name="connsiteY548" fmla="*/ 451580 h 927411"/>
                <a:gd name="connsiteX549" fmla="*/ 565594 w 951642"/>
                <a:gd name="connsiteY549" fmla="*/ 436769 h 927411"/>
                <a:gd name="connsiteX550" fmla="*/ 475821 w 951642"/>
                <a:gd name="connsiteY550" fmla="*/ 436769 h 927411"/>
                <a:gd name="connsiteX551" fmla="*/ 490633 w 951642"/>
                <a:gd name="connsiteY551" fmla="*/ 451580 h 927411"/>
                <a:gd name="connsiteX552" fmla="*/ 475821 w 951642"/>
                <a:gd name="connsiteY552" fmla="*/ 466392 h 927411"/>
                <a:gd name="connsiteX553" fmla="*/ 461010 w 951642"/>
                <a:gd name="connsiteY553" fmla="*/ 451580 h 927411"/>
                <a:gd name="connsiteX554" fmla="*/ 475821 w 951642"/>
                <a:gd name="connsiteY554" fmla="*/ 436769 h 927411"/>
                <a:gd name="connsiteX555" fmla="*/ 386038 w 951642"/>
                <a:gd name="connsiteY555" fmla="*/ 436769 h 927411"/>
                <a:gd name="connsiteX556" fmla="*/ 400850 w 951642"/>
                <a:gd name="connsiteY556" fmla="*/ 451580 h 927411"/>
                <a:gd name="connsiteX557" fmla="*/ 386038 w 951642"/>
                <a:gd name="connsiteY557" fmla="*/ 466392 h 927411"/>
                <a:gd name="connsiteX558" fmla="*/ 371227 w 951642"/>
                <a:gd name="connsiteY558" fmla="*/ 451580 h 927411"/>
                <a:gd name="connsiteX559" fmla="*/ 386038 w 951642"/>
                <a:gd name="connsiteY559" fmla="*/ 436769 h 927411"/>
                <a:gd name="connsiteX560" fmla="*/ 296265 w 951642"/>
                <a:gd name="connsiteY560" fmla="*/ 436769 h 927411"/>
                <a:gd name="connsiteX561" fmla="*/ 311077 w 951642"/>
                <a:gd name="connsiteY561" fmla="*/ 451580 h 927411"/>
                <a:gd name="connsiteX562" fmla="*/ 296265 w 951642"/>
                <a:gd name="connsiteY562" fmla="*/ 466392 h 927411"/>
                <a:gd name="connsiteX563" fmla="*/ 281454 w 951642"/>
                <a:gd name="connsiteY563" fmla="*/ 451580 h 927411"/>
                <a:gd name="connsiteX564" fmla="*/ 296265 w 951642"/>
                <a:gd name="connsiteY564" fmla="*/ 436769 h 927411"/>
                <a:gd name="connsiteX565" fmla="*/ 206492 w 951642"/>
                <a:gd name="connsiteY565" fmla="*/ 436769 h 927411"/>
                <a:gd name="connsiteX566" fmla="*/ 221304 w 951642"/>
                <a:gd name="connsiteY566" fmla="*/ 451580 h 927411"/>
                <a:gd name="connsiteX567" fmla="*/ 206492 w 951642"/>
                <a:gd name="connsiteY567" fmla="*/ 466392 h 927411"/>
                <a:gd name="connsiteX568" fmla="*/ 191681 w 951642"/>
                <a:gd name="connsiteY568" fmla="*/ 451580 h 927411"/>
                <a:gd name="connsiteX569" fmla="*/ 206492 w 951642"/>
                <a:gd name="connsiteY569" fmla="*/ 436769 h 927411"/>
                <a:gd name="connsiteX570" fmla="*/ 116709 w 951642"/>
                <a:gd name="connsiteY570" fmla="*/ 436769 h 927411"/>
                <a:gd name="connsiteX571" fmla="*/ 131521 w 951642"/>
                <a:gd name="connsiteY571" fmla="*/ 451580 h 927411"/>
                <a:gd name="connsiteX572" fmla="*/ 116709 w 951642"/>
                <a:gd name="connsiteY572" fmla="*/ 466392 h 927411"/>
                <a:gd name="connsiteX573" fmla="*/ 101898 w 951642"/>
                <a:gd name="connsiteY573" fmla="*/ 451580 h 927411"/>
                <a:gd name="connsiteX574" fmla="*/ 116709 w 951642"/>
                <a:gd name="connsiteY574" fmla="*/ 436769 h 927411"/>
                <a:gd name="connsiteX575" fmla="*/ 26936 w 951642"/>
                <a:gd name="connsiteY575" fmla="*/ 436769 h 927411"/>
                <a:gd name="connsiteX576" fmla="*/ 41748 w 951642"/>
                <a:gd name="connsiteY576" fmla="*/ 451580 h 927411"/>
                <a:gd name="connsiteX577" fmla="*/ 26936 w 951642"/>
                <a:gd name="connsiteY577" fmla="*/ 466392 h 927411"/>
                <a:gd name="connsiteX578" fmla="*/ 12125 w 951642"/>
                <a:gd name="connsiteY578" fmla="*/ 451580 h 927411"/>
                <a:gd name="connsiteX579" fmla="*/ 26936 w 951642"/>
                <a:gd name="connsiteY579" fmla="*/ 436769 h 927411"/>
                <a:gd name="connsiteX580" fmla="*/ 251374 w 951642"/>
                <a:gd name="connsiteY580" fmla="*/ 393107 h 927411"/>
                <a:gd name="connsiteX581" fmla="*/ 264966 w 951642"/>
                <a:gd name="connsiteY581" fmla="*/ 406699 h 927411"/>
                <a:gd name="connsiteX582" fmla="*/ 251374 w 951642"/>
                <a:gd name="connsiteY582" fmla="*/ 420291 h 927411"/>
                <a:gd name="connsiteX583" fmla="*/ 237782 w 951642"/>
                <a:gd name="connsiteY583" fmla="*/ 406699 h 927411"/>
                <a:gd name="connsiteX584" fmla="*/ 251374 w 951642"/>
                <a:gd name="connsiteY584" fmla="*/ 393107 h 927411"/>
                <a:gd name="connsiteX585" fmla="*/ 879815 w 951642"/>
                <a:gd name="connsiteY585" fmla="*/ 393097 h 927411"/>
                <a:gd name="connsiteX586" fmla="*/ 893416 w 951642"/>
                <a:gd name="connsiteY586" fmla="*/ 406699 h 927411"/>
                <a:gd name="connsiteX587" fmla="*/ 879815 w 951642"/>
                <a:gd name="connsiteY587" fmla="*/ 420300 h 927411"/>
                <a:gd name="connsiteX588" fmla="*/ 866213 w 951642"/>
                <a:gd name="connsiteY588" fmla="*/ 406699 h 927411"/>
                <a:gd name="connsiteX589" fmla="*/ 879815 w 951642"/>
                <a:gd name="connsiteY589" fmla="*/ 393097 h 927411"/>
                <a:gd name="connsiteX590" fmla="*/ 790042 w 951642"/>
                <a:gd name="connsiteY590" fmla="*/ 393097 h 927411"/>
                <a:gd name="connsiteX591" fmla="*/ 803643 w 951642"/>
                <a:gd name="connsiteY591" fmla="*/ 406699 h 927411"/>
                <a:gd name="connsiteX592" fmla="*/ 790042 w 951642"/>
                <a:gd name="connsiteY592" fmla="*/ 420300 h 927411"/>
                <a:gd name="connsiteX593" fmla="*/ 776440 w 951642"/>
                <a:gd name="connsiteY593" fmla="*/ 406699 h 927411"/>
                <a:gd name="connsiteX594" fmla="*/ 790042 w 951642"/>
                <a:gd name="connsiteY594" fmla="*/ 393097 h 927411"/>
                <a:gd name="connsiteX595" fmla="*/ 700259 w 951642"/>
                <a:gd name="connsiteY595" fmla="*/ 393097 h 927411"/>
                <a:gd name="connsiteX596" fmla="*/ 713860 w 951642"/>
                <a:gd name="connsiteY596" fmla="*/ 406699 h 927411"/>
                <a:gd name="connsiteX597" fmla="*/ 700259 w 951642"/>
                <a:gd name="connsiteY597" fmla="*/ 420300 h 927411"/>
                <a:gd name="connsiteX598" fmla="*/ 686657 w 951642"/>
                <a:gd name="connsiteY598" fmla="*/ 406699 h 927411"/>
                <a:gd name="connsiteX599" fmla="*/ 700259 w 951642"/>
                <a:gd name="connsiteY599" fmla="*/ 393097 h 927411"/>
                <a:gd name="connsiteX600" fmla="*/ 610486 w 951642"/>
                <a:gd name="connsiteY600" fmla="*/ 393097 h 927411"/>
                <a:gd name="connsiteX601" fmla="*/ 624087 w 951642"/>
                <a:gd name="connsiteY601" fmla="*/ 406699 h 927411"/>
                <a:gd name="connsiteX602" fmla="*/ 610486 w 951642"/>
                <a:gd name="connsiteY602" fmla="*/ 420300 h 927411"/>
                <a:gd name="connsiteX603" fmla="*/ 596884 w 951642"/>
                <a:gd name="connsiteY603" fmla="*/ 406699 h 927411"/>
                <a:gd name="connsiteX604" fmla="*/ 610486 w 951642"/>
                <a:gd name="connsiteY604" fmla="*/ 393097 h 927411"/>
                <a:gd name="connsiteX605" fmla="*/ 520703 w 951642"/>
                <a:gd name="connsiteY605" fmla="*/ 393097 h 927411"/>
                <a:gd name="connsiteX606" fmla="*/ 534304 w 951642"/>
                <a:gd name="connsiteY606" fmla="*/ 406699 h 927411"/>
                <a:gd name="connsiteX607" fmla="*/ 520703 w 951642"/>
                <a:gd name="connsiteY607" fmla="*/ 420300 h 927411"/>
                <a:gd name="connsiteX608" fmla="*/ 507101 w 951642"/>
                <a:gd name="connsiteY608" fmla="*/ 406699 h 927411"/>
                <a:gd name="connsiteX609" fmla="*/ 520703 w 951642"/>
                <a:gd name="connsiteY609" fmla="*/ 393097 h 927411"/>
                <a:gd name="connsiteX610" fmla="*/ 430930 w 951642"/>
                <a:gd name="connsiteY610" fmla="*/ 393097 h 927411"/>
                <a:gd name="connsiteX611" fmla="*/ 444531 w 951642"/>
                <a:gd name="connsiteY611" fmla="*/ 406699 h 927411"/>
                <a:gd name="connsiteX612" fmla="*/ 430930 w 951642"/>
                <a:gd name="connsiteY612" fmla="*/ 420300 h 927411"/>
                <a:gd name="connsiteX613" fmla="*/ 417328 w 951642"/>
                <a:gd name="connsiteY613" fmla="*/ 406699 h 927411"/>
                <a:gd name="connsiteX614" fmla="*/ 430930 w 951642"/>
                <a:gd name="connsiteY614" fmla="*/ 393097 h 927411"/>
                <a:gd name="connsiteX615" fmla="*/ 341157 w 951642"/>
                <a:gd name="connsiteY615" fmla="*/ 393097 h 927411"/>
                <a:gd name="connsiteX616" fmla="*/ 354758 w 951642"/>
                <a:gd name="connsiteY616" fmla="*/ 406699 h 927411"/>
                <a:gd name="connsiteX617" fmla="*/ 341157 w 951642"/>
                <a:gd name="connsiteY617" fmla="*/ 420300 h 927411"/>
                <a:gd name="connsiteX618" fmla="*/ 327555 w 951642"/>
                <a:gd name="connsiteY618" fmla="*/ 406699 h 927411"/>
                <a:gd name="connsiteX619" fmla="*/ 341157 w 951642"/>
                <a:gd name="connsiteY619" fmla="*/ 393097 h 927411"/>
                <a:gd name="connsiteX620" fmla="*/ 161601 w 951642"/>
                <a:gd name="connsiteY620" fmla="*/ 393097 h 927411"/>
                <a:gd name="connsiteX621" fmla="*/ 175202 w 951642"/>
                <a:gd name="connsiteY621" fmla="*/ 406699 h 927411"/>
                <a:gd name="connsiteX622" fmla="*/ 161601 w 951642"/>
                <a:gd name="connsiteY622" fmla="*/ 420300 h 927411"/>
                <a:gd name="connsiteX623" fmla="*/ 147999 w 951642"/>
                <a:gd name="connsiteY623" fmla="*/ 406699 h 927411"/>
                <a:gd name="connsiteX624" fmla="*/ 161601 w 951642"/>
                <a:gd name="connsiteY624" fmla="*/ 393097 h 927411"/>
                <a:gd name="connsiteX625" fmla="*/ 71828 w 951642"/>
                <a:gd name="connsiteY625" fmla="*/ 393097 h 927411"/>
                <a:gd name="connsiteX626" fmla="*/ 85429 w 951642"/>
                <a:gd name="connsiteY626" fmla="*/ 406699 h 927411"/>
                <a:gd name="connsiteX627" fmla="*/ 71828 w 951642"/>
                <a:gd name="connsiteY627" fmla="*/ 420300 h 927411"/>
                <a:gd name="connsiteX628" fmla="*/ 58226 w 951642"/>
                <a:gd name="connsiteY628" fmla="*/ 406699 h 927411"/>
                <a:gd name="connsiteX629" fmla="*/ 71828 w 951642"/>
                <a:gd name="connsiteY629" fmla="*/ 393097 h 927411"/>
                <a:gd name="connsiteX630" fmla="*/ 296266 w 951642"/>
                <a:gd name="connsiteY630" fmla="*/ 349425 h 927411"/>
                <a:gd name="connsiteX631" fmla="*/ 308648 w 951642"/>
                <a:gd name="connsiteY631" fmla="*/ 361807 h 927411"/>
                <a:gd name="connsiteX632" fmla="*/ 296266 w 951642"/>
                <a:gd name="connsiteY632" fmla="*/ 374190 h 927411"/>
                <a:gd name="connsiteX633" fmla="*/ 283883 w 951642"/>
                <a:gd name="connsiteY633" fmla="*/ 361807 h 927411"/>
                <a:gd name="connsiteX634" fmla="*/ 296266 w 951642"/>
                <a:gd name="connsiteY634" fmla="*/ 349425 h 927411"/>
                <a:gd name="connsiteX635" fmla="*/ 924697 w 951642"/>
                <a:gd name="connsiteY635" fmla="*/ 349415 h 927411"/>
                <a:gd name="connsiteX636" fmla="*/ 937089 w 951642"/>
                <a:gd name="connsiteY636" fmla="*/ 361807 h 927411"/>
                <a:gd name="connsiteX637" fmla="*/ 924697 w 951642"/>
                <a:gd name="connsiteY637" fmla="*/ 374199 h 927411"/>
                <a:gd name="connsiteX638" fmla="*/ 912305 w 951642"/>
                <a:gd name="connsiteY638" fmla="*/ 361807 h 927411"/>
                <a:gd name="connsiteX639" fmla="*/ 924697 w 951642"/>
                <a:gd name="connsiteY639" fmla="*/ 349415 h 927411"/>
                <a:gd name="connsiteX640" fmla="*/ 834923 w 951642"/>
                <a:gd name="connsiteY640" fmla="*/ 349415 h 927411"/>
                <a:gd name="connsiteX641" fmla="*/ 847315 w 951642"/>
                <a:gd name="connsiteY641" fmla="*/ 361807 h 927411"/>
                <a:gd name="connsiteX642" fmla="*/ 834923 w 951642"/>
                <a:gd name="connsiteY642" fmla="*/ 374199 h 927411"/>
                <a:gd name="connsiteX643" fmla="*/ 822531 w 951642"/>
                <a:gd name="connsiteY643" fmla="*/ 361807 h 927411"/>
                <a:gd name="connsiteX644" fmla="*/ 834923 w 951642"/>
                <a:gd name="connsiteY644" fmla="*/ 349415 h 927411"/>
                <a:gd name="connsiteX645" fmla="*/ 745150 w 951642"/>
                <a:gd name="connsiteY645" fmla="*/ 349415 h 927411"/>
                <a:gd name="connsiteX646" fmla="*/ 757542 w 951642"/>
                <a:gd name="connsiteY646" fmla="*/ 361807 h 927411"/>
                <a:gd name="connsiteX647" fmla="*/ 745150 w 951642"/>
                <a:gd name="connsiteY647" fmla="*/ 374199 h 927411"/>
                <a:gd name="connsiteX648" fmla="*/ 732758 w 951642"/>
                <a:gd name="connsiteY648" fmla="*/ 361807 h 927411"/>
                <a:gd name="connsiteX649" fmla="*/ 745150 w 951642"/>
                <a:gd name="connsiteY649" fmla="*/ 349415 h 927411"/>
                <a:gd name="connsiteX650" fmla="*/ 655368 w 951642"/>
                <a:gd name="connsiteY650" fmla="*/ 349415 h 927411"/>
                <a:gd name="connsiteX651" fmla="*/ 667760 w 951642"/>
                <a:gd name="connsiteY651" fmla="*/ 361807 h 927411"/>
                <a:gd name="connsiteX652" fmla="*/ 655368 w 951642"/>
                <a:gd name="connsiteY652" fmla="*/ 374199 h 927411"/>
                <a:gd name="connsiteX653" fmla="*/ 642976 w 951642"/>
                <a:gd name="connsiteY653" fmla="*/ 361807 h 927411"/>
                <a:gd name="connsiteX654" fmla="*/ 655368 w 951642"/>
                <a:gd name="connsiteY654" fmla="*/ 349415 h 927411"/>
                <a:gd name="connsiteX655" fmla="*/ 565594 w 951642"/>
                <a:gd name="connsiteY655" fmla="*/ 349415 h 927411"/>
                <a:gd name="connsiteX656" fmla="*/ 577986 w 951642"/>
                <a:gd name="connsiteY656" fmla="*/ 361807 h 927411"/>
                <a:gd name="connsiteX657" fmla="*/ 565594 w 951642"/>
                <a:gd name="connsiteY657" fmla="*/ 374199 h 927411"/>
                <a:gd name="connsiteX658" fmla="*/ 553202 w 951642"/>
                <a:gd name="connsiteY658" fmla="*/ 361807 h 927411"/>
                <a:gd name="connsiteX659" fmla="*/ 565594 w 951642"/>
                <a:gd name="connsiteY659" fmla="*/ 349415 h 927411"/>
                <a:gd name="connsiteX660" fmla="*/ 475821 w 951642"/>
                <a:gd name="connsiteY660" fmla="*/ 349415 h 927411"/>
                <a:gd name="connsiteX661" fmla="*/ 488213 w 951642"/>
                <a:gd name="connsiteY661" fmla="*/ 361807 h 927411"/>
                <a:gd name="connsiteX662" fmla="*/ 475821 w 951642"/>
                <a:gd name="connsiteY662" fmla="*/ 374199 h 927411"/>
                <a:gd name="connsiteX663" fmla="*/ 463429 w 951642"/>
                <a:gd name="connsiteY663" fmla="*/ 361807 h 927411"/>
                <a:gd name="connsiteX664" fmla="*/ 475821 w 951642"/>
                <a:gd name="connsiteY664" fmla="*/ 349415 h 927411"/>
                <a:gd name="connsiteX665" fmla="*/ 386039 w 951642"/>
                <a:gd name="connsiteY665" fmla="*/ 349415 h 927411"/>
                <a:gd name="connsiteX666" fmla="*/ 398431 w 951642"/>
                <a:gd name="connsiteY666" fmla="*/ 361807 h 927411"/>
                <a:gd name="connsiteX667" fmla="*/ 386039 w 951642"/>
                <a:gd name="connsiteY667" fmla="*/ 374199 h 927411"/>
                <a:gd name="connsiteX668" fmla="*/ 373647 w 951642"/>
                <a:gd name="connsiteY668" fmla="*/ 361807 h 927411"/>
                <a:gd name="connsiteX669" fmla="*/ 386039 w 951642"/>
                <a:gd name="connsiteY669" fmla="*/ 349415 h 927411"/>
                <a:gd name="connsiteX670" fmla="*/ 206492 w 951642"/>
                <a:gd name="connsiteY670" fmla="*/ 349415 h 927411"/>
                <a:gd name="connsiteX671" fmla="*/ 218884 w 951642"/>
                <a:gd name="connsiteY671" fmla="*/ 361807 h 927411"/>
                <a:gd name="connsiteX672" fmla="*/ 206492 w 951642"/>
                <a:gd name="connsiteY672" fmla="*/ 374199 h 927411"/>
                <a:gd name="connsiteX673" fmla="*/ 194100 w 951642"/>
                <a:gd name="connsiteY673" fmla="*/ 361807 h 927411"/>
                <a:gd name="connsiteX674" fmla="*/ 206492 w 951642"/>
                <a:gd name="connsiteY674" fmla="*/ 349415 h 927411"/>
                <a:gd name="connsiteX675" fmla="*/ 116710 w 951642"/>
                <a:gd name="connsiteY675" fmla="*/ 349415 h 927411"/>
                <a:gd name="connsiteX676" fmla="*/ 129102 w 951642"/>
                <a:gd name="connsiteY676" fmla="*/ 361807 h 927411"/>
                <a:gd name="connsiteX677" fmla="*/ 116710 w 951642"/>
                <a:gd name="connsiteY677" fmla="*/ 374199 h 927411"/>
                <a:gd name="connsiteX678" fmla="*/ 104318 w 951642"/>
                <a:gd name="connsiteY678" fmla="*/ 361807 h 927411"/>
                <a:gd name="connsiteX679" fmla="*/ 116710 w 951642"/>
                <a:gd name="connsiteY679" fmla="*/ 349415 h 927411"/>
                <a:gd name="connsiteX680" fmla="*/ 26937 w 951642"/>
                <a:gd name="connsiteY680" fmla="*/ 349415 h 927411"/>
                <a:gd name="connsiteX681" fmla="*/ 39329 w 951642"/>
                <a:gd name="connsiteY681" fmla="*/ 361807 h 927411"/>
                <a:gd name="connsiteX682" fmla="*/ 26937 w 951642"/>
                <a:gd name="connsiteY682" fmla="*/ 374199 h 927411"/>
                <a:gd name="connsiteX683" fmla="*/ 14545 w 951642"/>
                <a:gd name="connsiteY683" fmla="*/ 361807 h 927411"/>
                <a:gd name="connsiteX684" fmla="*/ 26937 w 951642"/>
                <a:gd name="connsiteY684" fmla="*/ 349415 h 927411"/>
                <a:gd name="connsiteX685" fmla="*/ 520703 w 951642"/>
                <a:gd name="connsiteY685" fmla="*/ 305743 h 927411"/>
                <a:gd name="connsiteX686" fmla="*/ 531876 w 951642"/>
                <a:gd name="connsiteY686" fmla="*/ 316916 h 927411"/>
                <a:gd name="connsiteX687" fmla="*/ 520703 w 951642"/>
                <a:gd name="connsiteY687" fmla="*/ 328089 h 927411"/>
                <a:gd name="connsiteX688" fmla="*/ 509530 w 951642"/>
                <a:gd name="connsiteY688" fmla="*/ 316916 h 927411"/>
                <a:gd name="connsiteX689" fmla="*/ 520703 w 951642"/>
                <a:gd name="connsiteY689" fmla="*/ 305743 h 927411"/>
                <a:gd name="connsiteX690" fmla="*/ 430930 w 951642"/>
                <a:gd name="connsiteY690" fmla="*/ 305743 h 927411"/>
                <a:gd name="connsiteX691" fmla="*/ 442103 w 951642"/>
                <a:gd name="connsiteY691" fmla="*/ 316916 h 927411"/>
                <a:gd name="connsiteX692" fmla="*/ 430930 w 951642"/>
                <a:gd name="connsiteY692" fmla="*/ 328089 h 927411"/>
                <a:gd name="connsiteX693" fmla="*/ 419757 w 951642"/>
                <a:gd name="connsiteY693" fmla="*/ 316916 h 927411"/>
                <a:gd name="connsiteX694" fmla="*/ 430930 w 951642"/>
                <a:gd name="connsiteY694" fmla="*/ 305743 h 927411"/>
                <a:gd name="connsiteX695" fmla="*/ 71828 w 951642"/>
                <a:gd name="connsiteY695" fmla="*/ 305743 h 927411"/>
                <a:gd name="connsiteX696" fmla="*/ 83001 w 951642"/>
                <a:gd name="connsiteY696" fmla="*/ 316916 h 927411"/>
                <a:gd name="connsiteX697" fmla="*/ 71828 w 951642"/>
                <a:gd name="connsiteY697" fmla="*/ 328089 h 927411"/>
                <a:gd name="connsiteX698" fmla="*/ 60655 w 951642"/>
                <a:gd name="connsiteY698" fmla="*/ 316916 h 927411"/>
                <a:gd name="connsiteX699" fmla="*/ 71828 w 951642"/>
                <a:gd name="connsiteY699" fmla="*/ 305743 h 927411"/>
                <a:gd name="connsiteX700" fmla="*/ 879814 w 951642"/>
                <a:gd name="connsiteY700" fmla="*/ 305734 h 927411"/>
                <a:gd name="connsiteX701" fmla="*/ 890997 w 951642"/>
                <a:gd name="connsiteY701" fmla="*/ 316916 h 927411"/>
                <a:gd name="connsiteX702" fmla="*/ 879814 w 951642"/>
                <a:gd name="connsiteY702" fmla="*/ 328099 h 927411"/>
                <a:gd name="connsiteX703" fmla="*/ 868632 w 951642"/>
                <a:gd name="connsiteY703" fmla="*/ 316916 h 927411"/>
                <a:gd name="connsiteX704" fmla="*/ 879814 w 951642"/>
                <a:gd name="connsiteY704" fmla="*/ 305734 h 927411"/>
                <a:gd name="connsiteX705" fmla="*/ 790041 w 951642"/>
                <a:gd name="connsiteY705" fmla="*/ 305734 h 927411"/>
                <a:gd name="connsiteX706" fmla="*/ 801224 w 951642"/>
                <a:gd name="connsiteY706" fmla="*/ 316916 h 927411"/>
                <a:gd name="connsiteX707" fmla="*/ 790041 w 951642"/>
                <a:gd name="connsiteY707" fmla="*/ 328099 h 927411"/>
                <a:gd name="connsiteX708" fmla="*/ 778859 w 951642"/>
                <a:gd name="connsiteY708" fmla="*/ 316916 h 927411"/>
                <a:gd name="connsiteX709" fmla="*/ 790041 w 951642"/>
                <a:gd name="connsiteY709" fmla="*/ 305734 h 927411"/>
                <a:gd name="connsiteX710" fmla="*/ 700259 w 951642"/>
                <a:gd name="connsiteY710" fmla="*/ 305734 h 927411"/>
                <a:gd name="connsiteX711" fmla="*/ 711442 w 951642"/>
                <a:gd name="connsiteY711" fmla="*/ 316916 h 927411"/>
                <a:gd name="connsiteX712" fmla="*/ 700259 w 951642"/>
                <a:gd name="connsiteY712" fmla="*/ 328099 h 927411"/>
                <a:gd name="connsiteX713" fmla="*/ 689077 w 951642"/>
                <a:gd name="connsiteY713" fmla="*/ 316916 h 927411"/>
                <a:gd name="connsiteX714" fmla="*/ 700259 w 951642"/>
                <a:gd name="connsiteY714" fmla="*/ 305734 h 927411"/>
                <a:gd name="connsiteX715" fmla="*/ 610485 w 951642"/>
                <a:gd name="connsiteY715" fmla="*/ 305734 h 927411"/>
                <a:gd name="connsiteX716" fmla="*/ 621668 w 951642"/>
                <a:gd name="connsiteY716" fmla="*/ 316916 h 927411"/>
                <a:gd name="connsiteX717" fmla="*/ 610485 w 951642"/>
                <a:gd name="connsiteY717" fmla="*/ 328099 h 927411"/>
                <a:gd name="connsiteX718" fmla="*/ 599303 w 951642"/>
                <a:gd name="connsiteY718" fmla="*/ 316916 h 927411"/>
                <a:gd name="connsiteX719" fmla="*/ 610485 w 951642"/>
                <a:gd name="connsiteY719" fmla="*/ 305734 h 927411"/>
                <a:gd name="connsiteX720" fmla="*/ 341157 w 951642"/>
                <a:gd name="connsiteY720" fmla="*/ 305734 h 927411"/>
                <a:gd name="connsiteX721" fmla="*/ 352340 w 951642"/>
                <a:gd name="connsiteY721" fmla="*/ 316916 h 927411"/>
                <a:gd name="connsiteX722" fmla="*/ 341157 w 951642"/>
                <a:gd name="connsiteY722" fmla="*/ 328099 h 927411"/>
                <a:gd name="connsiteX723" fmla="*/ 329975 w 951642"/>
                <a:gd name="connsiteY723" fmla="*/ 316916 h 927411"/>
                <a:gd name="connsiteX724" fmla="*/ 341157 w 951642"/>
                <a:gd name="connsiteY724" fmla="*/ 305734 h 927411"/>
                <a:gd name="connsiteX725" fmla="*/ 251374 w 951642"/>
                <a:gd name="connsiteY725" fmla="*/ 305734 h 927411"/>
                <a:gd name="connsiteX726" fmla="*/ 262557 w 951642"/>
                <a:gd name="connsiteY726" fmla="*/ 316916 h 927411"/>
                <a:gd name="connsiteX727" fmla="*/ 251374 w 951642"/>
                <a:gd name="connsiteY727" fmla="*/ 328099 h 927411"/>
                <a:gd name="connsiteX728" fmla="*/ 240192 w 951642"/>
                <a:gd name="connsiteY728" fmla="*/ 316916 h 927411"/>
                <a:gd name="connsiteX729" fmla="*/ 251374 w 951642"/>
                <a:gd name="connsiteY729" fmla="*/ 305734 h 927411"/>
                <a:gd name="connsiteX730" fmla="*/ 161601 w 951642"/>
                <a:gd name="connsiteY730" fmla="*/ 305734 h 927411"/>
                <a:gd name="connsiteX731" fmla="*/ 172784 w 951642"/>
                <a:gd name="connsiteY731" fmla="*/ 316916 h 927411"/>
                <a:gd name="connsiteX732" fmla="*/ 161601 w 951642"/>
                <a:gd name="connsiteY732" fmla="*/ 328099 h 927411"/>
                <a:gd name="connsiteX733" fmla="*/ 150419 w 951642"/>
                <a:gd name="connsiteY733" fmla="*/ 316916 h 927411"/>
                <a:gd name="connsiteX734" fmla="*/ 161601 w 951642"/>
                <a:gd name="connsiteY734" fmla="*/ 305734 h 927411"/>
                <a:gd name="connsiteX735" fmla="*/ 924696 w 951642"/>
                <a:gd name="connsiteY735" fmla="*/ 262071 h 927411"/>
                <a:gd name="connsiteX736" fmla="*/ 934659 w 951642"/>
                <a:gd name="connsiteY736" fmla="*/ 272034 h 927411"/>
                <a:gd name="connsiteX737" fmla="*/ 924696 w 951642"/>
                <a:gd name="connsiteY737" fmla="*/ 281997 h 927411"/>
                <a:gd name="connsiteX738" fmla="*/ 914733 w 951642"/>
                <a:gd name="connsiteY738" fmla="*/ 272034 h 927411"/>
                <a:gd name="connsiteX739" fmla="*/ 924696 w 951642"/>
                <a:gd name="connsiteY739" fmla="*/ 262071 h 927411"/>
                <a:gd name="connsiteX740" fmla="*/ 834923 w 951642"/>
                <a:gd name="connsiteY740" fmla="*/ 262071 h 927411"/>
                <a:gd name="connsiteX741" fmla="*/ 844886 w 951642"/>
                <a:gd name="connsiteY741" fmla="*/ 272034 h 927411"/>
                <a:gd name="connsiteX742" fmla="*/ 834923 w 951642"/>
                <a:gd name="connsiteY742" fmla="*/ 281997 h 927411"/>
                <a:gd name="connsiteX743" fmla="*/ 824960 w 951642"/>
                <a:gd name="connsiteY743" fmla="*/ 272034 h 927411"/>
                <a:gd name="connsiteX744" fmla="*/ 834923 w 951642"/>
                <a:gd name="connsiteY744" fmla="*/ 262071 h 927411"/>
                <a:gd name="connsiteX745" fmla="*/ 745150 w 951642"/>
                <a:gd name="connsiteY745" fmla="*/ 262071 h 927411"/>
                <a:gd name="connsiteX746" fmla="*/ 755113 w 951642"/>
                <a:gd name="connsiteY746" fmla="*/ 272034 h 927411"/>
                <a:gd name="connsiteX747" fmla="*/ 745150 w 951642"/>
                <a:gd name="connsiteY747" fmla="*/ 281997 h 927411"/>
                <a:gd name="connsiteX748" fmla="*/ 735187 w 951642"/>
                <a:gd name="connsiteY748" fmla="*/ 272034 h 927411"/>
                <a:gd name="connsiteX749" fmla="*/ 745150 w 951642"/>
                <a:gd name="connsiteY749" fmla="*/ 262071 h 927411"/>
                <a:gd name="connsiteX750" fmla="*/ 655367 w 951642"/>
                <a:gd name="connsiteY750" fmla="*/ 262071 h 927411"/>
                <a:gd name="connsiteX751" fmla="*/ 665330 w 951642"/>
                <a:gd name="connsiteY751" fmla="*/ 272034 h 927411"/>
                <a:gd name="connsiteX752" fmla="*/ 655367 w 951642"/>
                <a:gd name="connsiteY752" fmla="*/ 281997 h 927411"/>
                <a:gd name="connsiteX753" fmla="*/ 645404 w 951642"/>
                <a:gd name="connsiteY753" fmla="*/ 272034 h 927411"/>
                <a:gd name="connsiteX754" fmla="*/ 655367 w 951642"/>
                <a:gd name="connsiteY754" fmla="*/ 262071 h 927411"/>
                <a:gd name="connsiteX755" fmla="*/ 565594 w 951642"/>
                <a:gd name="connsiteY755" fmla="*/ 262071 h 927411"/>
                <a:gd name="connsiteX756" fmla="*/ 575557 w 951642"/>
                <a:gd name="connsiteY756" fmla="*/ 272034 h 927411"/>
                <a:gd name="connsiteX757" fmla="*/ 565594 w 951642"/>
                <a:gd name="connsiteY757" fmla="*/ 281997 h 927411"/>
                <a:gd name="connsiteX758" fmla="*/ 555631 w 951642"/>
                <a:gd name="connsiteY758" fmla="*/ 272034 h 927411"/>
                <a:gd name="connsiteX759" fmla="*/ 565594 w 951642"/>
                <a:gd name="connsiteY759" fmla="*/ 262071 h 927411"/>
                <a:gd name="connsiteX760" fmla="*/ 475821 w 951642"/>
                <a:gd name="connsiteY760" fmla="*/ 262071 h 927411"/>
                <a:gd name="connsiteX761" fmla="*/ 485784 w 951642"/>
                <a:gd name="connsiteY761" fmla="*/ 272034 h 927411"/>
                <a:gd name="connsiteX762" fmla="*/ 475821 w 951642"/>
                <a:gd name="connsiteY762" fmla="*/ 281997 h 927411"/>
                <a:gd name="connsiteX763" fmla="*/ 465858 w 951642"/>
                <a:gd name="connsiteY763" fmla="*/ 272034 h 927411"/>
                <a:gd name="connsiteX764" fmla="*/ 475821 w 951642"/>
                <a:gd name="connsiteY764" fmla="*/ 262071 h 927411"/>
                <a:gd name="connsiteX765" fmla="*/ 386048 w 951642"/>
                <a:gd name="connsiteY765" fmla="*/ 262071 h 927411"/>
                <a:gd name="connsiteX766" fmla="*/ 396011 w 951642"/>
                <a:gd name="connsiteY766" fmla="*/ 272034 h 927411"/>
                <a:gd name="connsiteX767" fmla="*/ 386048 w 951642"/>
                <a:gd name="connsiteY767" fmla="*/ 281997 h 927411"/>
                <a:gd name="connsiteX768" fmla="*/ 376085 w 951642"/>
                <a:gd name="connsiteY768" fmla="*/ 272034 h 927411"/>
                <a:gd name="connsiteX769" fmla="*/ 386048 w 951642"/>
                <a:gd name="connsiteY769" fmla="*/ 262071 h 927411"/>
                <a:gd name="connsiteX770" fmla="*/ 206483 w 951642"/>
                <a:gd name="connsiteY770" fmla="*/ 262071 h 927411"/>
                <a:gd name="connsiteX771" fmla="*/ 216446 w 951642"/>
                <a:gd name="connsiteY771" fmla="*/ 272034 h 927411"/>
                <a:gd name="connsiteX772" fmla="*/ 206483 w 951642"/>
                <a:gd name="connsiteY772" fmla="*/ 281997 h 927411"/>
                <a:gd name="connsiteX773" fmla="*/ 196520 w 951642"/>
                <a:gd name="connsiteY773" fmla="*/ 272034 h 927411"/>
                <a:gd name="connsiteX774" fmla="*/ 206483 w 951642"/>
                <a:gd name="connsiteY774" fmla="*/ 262071 h 927411"/>
                <a:gd name="connsiteX775" fmla="*/ 116710 w 951642"/>
                <a:gd name="connsiteY775" fmla="*/ 262071 h 927411"/>
                <a:gd name="connsiteX776" fmla="*/ 126673 w 951642"/>
                <a:gd name="connsiteY776" fmla="*/ 272034 h 927411"/>
                <a:gd name="connsiteX777" fmla="*/ 116710 w 951642"/>
                <a:gd name="connsiteY777" fmla="*/ 281997 h 927411"/>
                <a:gd name="connsiteX778" fmla="*/ 106747 w 951642"/>
                <a:gd name="connsiteY778" fmla="*/ 272034 h 927411"/>
                <a:gd name="connsiteX779" fmla="*/ 116710 w 951642"/>
                <a:gd name="connsiteY779" fmla="*/ 262071 h 927411"/>
                <a:gd name="connsiteX780" fmla="*/ 26937 w 951642"/>
                <a:gd name="connsiteY780" fmla="*/ 262071 h 927411"/>
                <a:gd name="connsiteX781" fmla="*/ 36900 w 951642"/>
                <a:gd name="connsiteY781" fmla="*/ 272034 h 927411"/>
                <a:gd name="connsiteX782" fmla="*/ 26937 w 951642"/>
                <a:gd name="connsiteY782" fmla="*/ 281997 h 927411"/>
                <a:gd name="connsiteX783" fmla="*/ 16974 w 951642"/>
                <a:gd name="connsiteY783" fmla="*/ 272034 h 927411"/>
                <a:gd name="connsiteX784" fmla="*/ 26937 w 951642"/>
                <a:gd name="connsiteY784" fmla="*/ 262071 h 927411"/>
                <a:gd name="connsiteX785" fmla="*/ 296266 w 951642"/>
                <a:gd name="connsiteY785" fmla="*/ 262062 h 927411"/>
                <a:gd name="connsiteX786" fmla="*/ 306238 w 951642"/>
                <a:gd name="connsiteY786" fmla="*/ 272035 h 927411"/>
                <a:gd name="connsiteX787" fmla="*/ 296266 w 951642"/>
                <a:gd name="connsiteY787" fmla="*/ 282007 h 927411"/>
                <a:gd name="connsiteX788" fmla="*/ 286293 w 951642"/>
                <a:gd name="connsiteY788" fmla="*/ 272035 h 927411"/>
                <a:gd name="connsiteX789" fmla="*/ 296266 w 951642"/>
                <a:gd name="connsiteY789" fmla="*/ 262062 h 927411"/>
                <a:gd name="connsiteX790" fmla="*/ 879815 w 951642"/>
                <a:gd name="connsiteY790" fmla="*/ 218390 h 927411"/>
                <a:gd name="connsiteX791" fmla="*/ 888568 w 951642"/>
                <a:gd name="connsiteY791" fmla="*/ 227143 h 927411"/>
                <a:gd name="connsiteX792" fmla="*/ 879815 w 951642"/>
                <a:gd name="connsiteY792" fmla="*/ 235897 h 927411"/>
                <a:gd name="connsiteX793" fmla="*/ 871061 w 951642"/>
                <a:gd name="connsiteY793" fmla="*/ 227143 h 927411"/>
                <a:gd name="connsiteX794" fmla="*/ 879815 w 951642"/>
                <a:gd name="connsiteY794" fmla="*/ 218390 h 927411"/>
                <a:gd name="connsiteX795" fmla="*/ 790032 w 951642"/>
                <a:gd name="connsiteY795" fmla="*/ 218390 h 927411"/>
                <a:gd name="connsiteX796" fmla="*/ 798786 w 951642"/>
                <a:gd name="connsiteY796" fmla="*/ 227143 h 927411"/>
                <a:gd name="connsiteX797" fmla="*/ 790032 w 951642"/>
                <a:gd name="connsiteY797" fmla="*/ 235897 h 927411"/>
                <a:gd name="connsiteX798" fmla="*/ 781279 w 951642"/>
                <a:gd name="connsiteY798" fmla="*/ 227143 h 927411"/>
                <a:gd name="connsiteX799" fmla="*/ 790032 w 951642"/>
                <a:gd name="connsiteY799" fmla="*/ 218390 h 927411"/>
                <a:gd name="connsiteX800" fmla="*/ 700258 w 951642"/>
                <a:gd name="connsiteY800" fmla="*/ 218390 h 927411"/>
                <a:gd name="connsiteX801" fmla="*/ 709012 w 951642"/>
                <a:gd name="connsiteY801" fmla="*/ 227143 h 927411"/>
                <a:gd name="connsiteX802" fmla="*/ 700258 w 951642"/>
                <a:gd name="connsiteY802" fmla="*/ 235897 h 927411"/>
                <a:gd name="connsiteX803" fmla="*/ 691505 w 951642"/>
                <a:gd name="connsiteY803" fmla="*/ 227143 h 927411"/>
                <a:gd name="connsiteX804" fmla="*/ 700258 w 951642"/>
                <a:gd name="connsiteY804" fmla="*/ 218390 h 927411"/>
                <a:gd name="connsiteX805" fmla="*/ 610485 w 951642"/>
                <a:gd name="connsiteY805" fmla="*/ 218390 h 927411"/>
                <a:gd name="connsiteX806" fmla="*/ 619239 w 951642"/>
                <a:gd name="connsiteY806" fmla="*/ 227143 h 927411"/>
                <a:gd name="connsiteX807" fmla="*/ 610485 w 951642"/>
                <a:gd name="connsiteY807" fmla="*/ 235897 h 927411"/>
                <a:gd name="connsiteX808" fmla="*/ 601732 w 951642"/>
                <a:gd name="connsiteY808" fmla="*/ 227143 h 927411"/>
                <a:gd name="connsiteX809" fmla="*/ 610485 w 951642"/>
                <a:gd name="connsiteY809" fmla="*/ 218390 h 927411"/>
                <a:gd name="connsiteX810" fmla="*/ 520713 w 951642"/>
                <a:gd name="connsiteY810" fmla="*/ 218390 h 927411"/>
                <a:gd name="connsiteX811" fmla="*/ 529466 w 951642"/>
                <a:gd name="connsiteY811" fmla="*/ 227143 h 927411"/>
                <a:gd name="connsiteX812" fmla="*/ 520713 w 951642"/>
                <a:gd name="connsiteY812" fmla="*/ 235897 h 927411"/>
                <a:gd name="connsiteX813" fmla="*/ 511959 w 951642"/>
                <a:gd name="connsiteY813" fmla="*/ 227143 h 927411"/>
                <a:gd name="connsiteX814" fmla="*/ 520713 w 951642"/>
                <a:gd name="connsiteY814" fmla="*/ 218390 h 927411"/>
                <a:gd name="connsiteX815" fmla="*/ 430930 w 951642"/>
                <a:gd name="connsiteY815" fmla="*/ 218390 h 927411"/>
                <a:gd name="connsiteX816" fmla="*/ 439684 w 951642"/>
                <a:gd name="connsiteY816" fmla="*/ 227143 h 927411"/>
                <a:gd name="connsiteX817" fmla="*/ 430930 w 951642"/>
                <a:gd name="connsiteY817" fmla="*/ 235897 h 927411"/>
                <a:gd name="connsiteX818" fmla="*/ 422177 w 951642"/>
                <a:gd name="connsiteY818" fmla="*/ 227143 h 927411"/>
                <a:gd name="connsiteX819" fmla="*/ 430930 w 951642"/>
                <a:gd name="connsiteY819" fmla="*/ 218390 h 927411"/>
                <a:gd name="connsiteX820" fmla="*/ 341156 w 951642"/>
                <a:gd name="connsiteY820" fmla="*/ 218390 h 927411"/>
                <a:gd name="connsiteX821" fmla="*/ 349910 w 951642"/>
                <a:gd name="connsiteY821" fmla="*/ 227143 h 927411"/>
                <a:gd name="connsiteX822" fmla="*/ 341156 w 951642"/>
                <a:gd name="connsiteY822" fmla="*/ 235897 h 927411"/>
                <a:gd name="connsiteX823" fmla="*/ 332403 w 951642"/>
                <a:gd name="connsiteY823" fmla="*/ 227143 h 927411"/>
                <a:gd name="connsiteX824" fmla="*/ 341156 w 951642"/>
                <a:gd name="connsiteY824" fmla="*/ 218390 h 927411"/>
                <a:gd name="connsiteX825" fmla="*/ 251374 w 951642"/>
                <a:gd name="connsiteY825" fmla="*/ 218390 h 927411"/>
                <a:gd name="connsiteX826" fmla="*/ 260128 w 951642"/>
                <a:gd name="connsiteY826" fmla="*/ 227143 h 927411"/>
                <a:gd name="connsiteX827" fmla="*/ 251374 w 951642"/>
                <a:gd name="connsiteY827" fmla="*/ 235897 h 927411"/>
                <a:gd name="connsiteX828" fmla="*/ 242621 w 951642"/>
                <a:gd name="connsiteY828" fmla="*/ 227143 h 927411"/>
                <a:gd name="connsiteX829" fmla="*/ 251374 w 951642"/>
                <a:gd name="connsiteY829" fmla="*/ 218390 h 927411"/>
                <a:gd name="connsiteX830" fmla="*/ 161601 w 951642"/>
                <a:gd name="connsiteY830" fmla="*/ 218390 h 927411"/>
                <a:gd name="connsiteX831" fmla="*/ 170355 w 951642"/>
                <a:gd name="connsiteY831" fmla="*/ 227143 h 927411"/>
                <a:gd name="connsiteX832" fmla="*/ 161601 w 951642"/>
                <a:gd name="connsiteY832" fmla="*/ 235897 h 927411"/>
                <a:gd name="connsiteX833" fmla="*/ 152848 w 951642"/>
                <a:gd name="connsiteY833" fmla="*/ 227143 h 927411"/>
                <a:gd name="connsiteX834" fmla="*/ 161601 w 951642"/>
                <a:gd name="connsiteY834" fmla="*/ 218390 h 927411"/>
                <a:gd name="connsiteX835" fmla="*/ 71828 w 951642"/>
                <a:gd name="connsiteY835" fmla="*/ 218390 h 927411"/>
                <a:gd name="connsiteX836" fmla="*/ 80582 w 951642"/>
                <a:gd name="connsiteY836" fmla="*/ 227143 h 927411"/>
                <a:gd name="connsiteX837" fmla="*/ 71828 w 951642"/>
                <a:gd name="connsiteY837" fmla="*/ 235897 h 927411"/>
                <a:gd name="connsiteX838" fmla="*/ 63075 w 951642"/>
                <a:gd name="connsiteY838" fmla="*/ 227143 h 927411"/>
                <a:gd name="connsiteX839" fmla="*/ 71828 w 951642"/>
                <a:gd name="connsiteY839" fmla="*/ 218390 h 927411"/>
                <a:gd name="connsiteX840" fmla="*/ 924706 w 951642"/>
                <a:gd name="connsiteY840" fmla="*/ 174717 h 927411"/>
                <a:gd name="connsiteX841" fmla="*/ 932250 w 951642"/>
                <a:gd name="connsiteY841" fmla="*/ 182261 h 927411"/>
                <a:gd name="connsiteX842" fmla="*/ 924706 w 951642"/>
                <a:gd name="connsiteY842" fmla="*/ 189805 h 927411"/>
                <a:gd name="connsiteX843" fmla="*/ 917162 w 951642"/>
                <a:gd name="connsiteY843" fmla="*/ 182261 h 927411"/>
                <a:gd name="connsiteX844" fmla="*/ 924706 w 951642"/>
                <a:gd name="connsiteY844" fmla="*/ 174717 h 927411"/>
                <a:gd name="connsiteX845" fmla="*/ 834924 w 951642"/>
                <a:gd name="connsiteY845" fmla="*/ 174717 h 927411"/>
                <a:gd name="connsiteX846" fmla="*/ 842468 w 951642"/>
                <a:gd name="connsiteY846" fmla="*/ 182261 h 927411"/>
                <a:gd name="connsiteX847" fmla="*/ 834924 w 951642"/>
                <a:gd name="connsiteY847" fmla="*/ 189805 h 927411"/>
                <a:gd name="connsiteX848" fmla="*/ 827380 w 951642"/>
                <a:gd name="connsiteY848" fmla="*/ 182261 h 927411"/>
                <a:gd name="connsiteX849" fmla="*/ 834924 w 951642"/>
                <a:gd name="connsiteY849" fmla="*/ 174717 h 927411"/>
                <a:gd name="connsiteX850" fmla="*/ 745141 w 951642"/>
                <a:gd name="connsiteY850" fmla="*/ 174717 h 927411"/>
                <a:gd name="connsiteX851" fmla="*/ 752685 w 951642"/>
                <a:gd name="connsiteY851" fmla="*/ 182261 h 927411"/>
                <a:gd name="connsiteX852" fmla="*/ 745141 w 951642"/>
                <a:gd name="connsiteY852" fmla="*/ 189805 h 927411"/>
                <a:gd name="connsiteX853" fmla="*/ 737597 w 951642"/>
                <a:gd name="connsiteY853" fmla="*/ 182261 h 927411"/>
                <a:gd name="connsiteX854" fmla="*/ 745141 w 951642"/>
                <a:gd name="connsiteY854" fmla="*/ 174717 h 927411"/>
                <a:gd name="connsiteX855" fmla="*/ 655368 w 951642"/>
                <a:gd name="connsiteY855" fmla="*/ 174717 h 927411"/>
                <a:gd name="connsiteX856" fmla="*/ 662912 w 951642"/>
                <a:gd name="connsiteY856" fmla="*/ 182261 h 927411"/>
                <a:gd name="connsiteX857" fmla="*/ 655368 w 951642"/>
                <a:gd name="connsiteY857" fmla="*/ 189805 h 927411"/>
                <a:gd name="connsiteX858" fmla="*/ 647824 w 951642"/>
                <a:gd name="connsiteY858" fmla="*/ 182261 h 927411"/>
                <a:gd name="connsiteX859" fmla="*/ 655368 w 951642"/>
                <a:gd name="connsiteY859" fmla="*/ 174717 h 927411"/>
                <a:gd name="connsiteX860" fmla="*/ 565595 w 951642"/>
                <a:gd name="connsiteY860" fmla="*/ 174717 h 927411"/>
                <a:gd name="connsiteX861" fmla="*/ 573139 w 951642"/>
                <a:gd name="connsiteY861" fmla="*/ 182261 h 927411"/>
                <a:gd name="connsiteX862" fmla="*/ 565595 w 951642"/>
                <a:gd name="connsiteY862" fmla="*/ 189805 h 927411"/>
                <a:gd name="connsiteX863" fmla="*/ 558051 w 951642"/>
                <a:gd name="connsiteY863" fmla="*/ 182261 h 927411"/>
                <a:gd name="connsiteX864" fmla="*/ 565595 w 951642"/>
                <a:gd name="connsiteY864" fmla="*/ 174717 h 927411"/>
                <a:gd name="connsiteX865" fmla="*/ 475822 w 951642"/>
                <a:gd name="connsiteY865" fmla="*/ 174717 h 927411"/>
                <a:gd name="connsiteX866" fmla="*/ 483366 w 951642"/>
                <a:gd name="connsiteY866" fmla="*/ 182261 h 927411"/>
                <a:gd name="connsiteX867" fmla="*/ 475822 w 951642"/>
                <a:gd name="connsiteY867" fmla="*/ 189805 h 927411"/>
                <a:gd name="connsiteX868" fmla="*/ 468278 w 951642"/>
                <a:gd name="connsiteY868" fmla="*/ 182261 h 927411"/>
                <a:gd name="connsiteX869" fmla="*/ 475822 w 951642"/>
                <a:gd name="connsiteY869" fmla="*/ 174717 h 927411"/>
                <a:gd name="connsiteX870" fmla="*/ 386039 w 951642"/>
                <a:gd name="connsiteY870" fmla="*/ 174717 h 927411"/>
                <a:gd name="connsiteX871" fmla="*/ 393583 w 951642"/>
                <a:gd name="connsiteY871" fmla="*/ 182261 h 927411"/>
                <a:gd name="connsiteX872" fmla="*/ 386039 w 951642"/>
                <a:gd name="connsiteY872" fmla="*/ 189805 h 927411"/>
                <a:gd name="connsiteX873" fmla="*/ 378495 w 951642"/>
                <a:gd name="connsiteY873" fmla="*/ 182261 h 927411"/>
                <a:gd name="connsiteX874" fmla="*/ 386039 w 951642"/>
                <a:gd name="connsiteY874" fmla="*/ 174717 h 927411"/>
                <a:gd name="connsiteX875" fmla="*/ 296266 w 951642"/>
                <a:gd name="connsiteY875" fmla="*/ 174717 h 927411"/>
                <a:gd name="connsiteX876" fmla="*/ 303810 w 951642"/>
                <a:gd name="connsiteY876" fmla="*/ 182261 h 927411"/>
                <a:gd name="connsiteX877" fmla="*/ 296266 w 951642"/>
                <a:gd name="connsiteY877" fmla="*/ 189805 h 927411"/>
                <a:gd name="connsiteX878" fmla="*/ 288722 w 951642"/>
                <a:gd name="connsiteY878" fmla="*/ 182261 h 927411"/>
                <a:gd name="connsiteX879" fmla="*/ 296266 w 951642"/>
                <a:gd name="connsiteY879" fmla="*/ 174717 h 927411"/>
                <a:gd name="connsiteX880" fmla="*/ 206493 w 951642"/>
                <a:gd name="connsiteY880" fmla="*/ 174717 h 927411"/>
                <a:gd name="connsiteX881" fmla="*/ 214037 w 951642"/>
                <a:gd name="connsiteY881" fmla="*/ 182261 h 927411"/>
                <a:gd name="connsiteX882" fmla="*/ 206493 w 951642"/>
                <a:gd name="connsiteY882" fmla="*/ 189805 h 927411"/>
                <a:gd name="connsiteX883" fmla="*/ 198949 w 951642"/>
                <a:gd name="connsiteY883" fmla="*/ 182261 h 927411"/>
                <a:gd name="connsiteX884" fmla="*/ 206493 w 951642"/>
                <a:gd name="connsiteY884" fmla="*/ 174717 h 927411"/>
                <a:gd name="connsiteX885" fmla="*/ 116710 w 951642"/>
                <a:gd name="connsiteY885" fmla="*/ 174717 h 927411"/>
                <a:gd name="connsiteX886" fmla="*/ 124254 w 951642"/>
                <a:gd name="connsiteY886" fmla="*/ 182261 h 927411"/>
                <a:gd name="connsiteX887" fmla="*/ 116710 w 951642"/>
                <a:gd name="connsiteY887" fmla="*/ 189805 h 927411"/>
                <a:gd name="connsiteX888" fmla="*/ 109166 w 951642"/>
                <a:gd name="connsiteY888" fmla="*/ 182261 h 927411"/>
                <a:gd name="connsiteX889" fmla="*/ 116710 w 951642"/>
                <a:gd name="connsiteY889" fmla="*/ 174717 h 927411"/>
                <a:gd name="connsiteX890" fmla="*/ 26937 w 951642"/>
                <a:gd name="connsiteY890" fmla="*/ 174717 h 927411"/>
                <a:gd name="connsiteX891" fmla="*/ 34481 w 951642"/>
                <a:gd name="connsiteY891" fmla="*/ 182261 h 927411"/>
                <a:gd name="connsiteX892" fmla="*/ 26937 w 951642"/>
                <a:gd name="connsiteY892" fmla="*/ 189805 h 927411"/>
                <a:gd name="connsiteX893" fmla="*/ 19393 w 951642"/>
                <a:gd name="connsiteY893" fmla="*/ 182261 h 927411"/>
                <a:gd name="connsiteX894" fmla="*/ 26937 w 951642"/>
                <a:gd name="connsiteY894" fmla="*/ 174717 h 927411"/>
                <a:gd name="connsiteX895" fmla="*/ 700259 w 951642"/>
                <a:gd name="connsiteY895" fmla="*/ 131045 h 927411"/>
                <a:gd name="connsiteX896" fmla="*/ 706583 w 951642"/>
                <a:gd name="connsiteY896" fmla="*/ 137370 h 927411"/>
                <a:gd name="connsiteX897" fmla="*/ 700259 w 951642"/>
                <a:gd name="connsiteY897" fmla="*/ 143694 h 927411"/>
                <a:gd name="connsiteX898" fmla="*/ 693934 w 951642"/>
                <a:gd name="connsiteY898" fmla="*/ 137370 h 927411"/>
                <a:gd name="connsiteX899" fmla="*/ 700259 w 951642"/>
                <a:gd name="connsiteY899" fmla="*/ 131045 h 927411"/>
                <a:gd name="connsiteX900" fmla="*/ 251375 w 951642"/>
                <a:gd name="connsiteY900" fmla="*/ 131045 h 927411"/>
                <a:gd name="connsiteX901" fmla="*/ 257699 w 951642"/>
                <a:gd name="connsiteY901" fmla="*/ 137370 h 927411"/>
                <a:gd name="connsiteX902" fmla="*/ 251375 w 951642"/>
                <a:gd name="connsiteY902" fmla="*/ 143694 h 927411"/>
                <a:gd name="connsiteX903" fmla="*/ 245050 w 951642"/>
                <a:gd name="connsiteY903" fmla="*/ 137370 h 927411"/>
                <a:gd name="connsiteX904" fmla="*/ 251375 w 951642"/>
                <a:gd name="connsiteY904" fmla="*/ 131045 h 927411"/>
                <a:gd name="connsiteX905" fmla="*/ 879815 w 951642"/>
                <a:gd name="connsiteY905" fmla="*/ 131036 h 927411"/>
                <a:gd name="connsiteX906" fmla="*/ 886149 w 951642"/>
                <a:gd name="connsiteY906" fmla="*/ 137370 h 927411"/>
                <a:gd name="connsiteX907" fmla="*/ 879815 w 951642"/>
                <a:gd name="connsiteY907" fmla="*/ 143704 h 927411"/>
                <a:gd name="connsiteX908" fmla="*/ 873481 w 951642"/>
                <a:gd name="connsiteY908" fmla="*/ 137370 h 927411"/>
                <a:gd name="connsiteX909" fmla="*/ 879815 w 951642"/>
                <a:gd name="connsiteY909" fmla="*/ 131036 h 927411"/>
                <a:gd name="connsiteX910" fmla="*/ 790032 w 951642"/>
                <a:gd name="connsiteY910" fmla="*/ 131036 h 927411"/>
                <a:gd name="connsiteX911" fmla="*/ 796366 w 951642"/>
                <a:gd name="connsiteY911" fmla="*/ 137370 h 927411"/>
                <a:gd name="connsiteX912" fmla="*/ 790032 w 951642"/>
                <a:gd name="connsiteY912" fmla="*/ 143704 h 927411"/>
                <a:gd name="connsiteX913" fmla="*/ 783698 w 951642"/>
                <a:gd name="connsiteY913" fmla="*/ 137370 h 927411"/>
                <a:gd name="connsiteX914" fmla="*/ 790032 w 951642"/>
                <a:gd name="connsiteY914" fmla="*/ 131036 h 927411"/>
                <a:gd name="connsiteX915" fmla="*/ 610486 w 951642"/>
                <a:gd name="connsiteY915" fmla="*/ 131036 h 927411"/>
                <a:gd name="connsiteX916" fmla="*/ 616820 w 951642"/>
                <a:gd name="connsiteY916" fmla="*/ 137370 h 927411"/>
                <a:gd name="connsiteX917" fmla="*/ 610486 w 951642"/>
                <a:gd name="connsiteY917" fmla="*/ 143704 h 927411"/>
                <a:gd name="connsiteX918" fmla="*/ 604152 w 951642"/>
                <a:gd name="connsiteY918" fmla="*/ 137370 h 927411"/>
                <a:gd name="connsiteX919" fmla="*/ 610486 w 951642"/>
                <a:gd name="connsiteY919" fmla="*/ 131036 h 927411"/>
                <a:gd name="connsiteX920" fmla="*/ 520703 w 951642"/>
                <a:gd name="connsiteY920" fmla="*/ 131036 h 927411"/>
                <a:gd name="connsiteX921" fmla="*/ 527037 w 951642"/>
                <a:gd name="connsiteY921" fmla="*/ 137370 h 927411"/>
                <a:gd name="connsiteX922" fmla="*/ 520703 w 951642"/>
                <a:gd name="connsiteY922" fmla="*/ 143704 h 927411"/>
                <a:gd name="connsiteX923" fmla="*/ 514369 w 951642"/>
                <a:gd name="connsiteY923" fmla="*/ 137370 h 927411"/>
                <a:gd name="connsiteX924" fmla="*/ 520703 w 951642"/>
                <a:gd name="connsiteY924" fmla="*/ 131036 h 927411"/>
                <a:gd name="connsiteX925" fmla="*/ 430930 w 951642"/>
                <a:gd name="connsiteY925" fmla="*/ 131036 h 927411"/>
                <a:gd name="connsiteX926" fmla="*/ 437264 w 951642"/>
                <a:gd name="connsiteY926" fmla="*/ 137370 h 927411"/>
                <a:gd name="connsiteX927" fmla="*/ 430930 w 951642"/>
                <a:gd name="connsiteY927" fmla="*/ 143704 h 927411"/>
                <a:gd name="connsiteX928" fmla="*/ 424596 w 951642"/>
                <a:gd name="connsiteY928" fmla="*/ 137370 h 927411"/>
                <a:gd name="connsiteX929" fmla="*/ 430930 w 951642"/>
                <a:gd name="connsiteY929" fmla="*/ 131036 h 927411"/>
                <a:gd name="connsiteX930" fmla="*/ 341147 w 951642"/>
                <a:gd name="connsiteY930" fmla="*/ 131036 h 927411"/>
                <a:gd name="connsiteX931" fmla="*/ 347481 w 951642"/>
                <a:gd name="connsiteY931" fmla="*/ 137370 h 927411"/>
                <a:gd name="connsiteX932" fmla="*/ 341147 w 951642"/>
                <a:gd name="connsiteY932" fmla="*/ 143704 h 927411"/>
                <a:gd name="connsiteX933" fmla="*/ 334813 w 951642"/>
                <a:gd name="connsiteY933" fmla="*/ 137370 h 927411"/>
                <a:gd name="connsiteX934" fmla="*/ 341147 w 951642"/>
                <a:gd name="connsiteY934" fmla="*/ 131036 h 927411"/>
                <a:gd name="connsiteX935" fmla="*/ 161601 w 951642"/>
                <a:gd name="connsiteY935" fmla="*/ 131036 h 927411"/>
                <a:gd name="connsiteX936" fmla="*/ 167935 w 951642"/>
                <a:gd name="connsiteY936" fmla="*/ 137370 h 927411"/>
                <a:gd name="connsiteX937" fmla="*/ 161601 w 951642"/>
                <a:gd name="connsiteY937" fmla="*/ 143704 h 927411"/>
                <a:gd name="connsiteX938" fmla="*/ 155267 w 951642"/>
                <a:gd name="connsiteY938" fmla="*/ 137370 h 927411"/>
                <a:gd name="connsiteX939" fmla="*/ 161601 w 951642"/>
                <a:gd name="connsiteY939" fmla="*/ 131036 h 927411"/>
                <a:gd name="connsiteX940" fmla="*/ 71828 w 951642"/>
                <a:gd name="connsiteY940" fmla="*/ 131036 h 927411"/>
                <a:gd name="connsiteX941" fmla="*/ 78162 w 951642"/>
                <a:gd name="connsiteY941" fmla="*/ 137370 h 927411"/>
                <a:gd name="connsiteX942" fmla="*/ 71828 w 951642"/>
                <a:gd name="connsiteY942" fmla="*/ 143704 h 927411"/>
                <a:gd name="connsiteX943" fmla="*/ 65494 w 951642"/>
                <a:gd name="connsiteY943" fmla="*/ 137370 h 927411"/>
                <a:gd name="connsiteX944" fmla="*/ 71828 w 951642"/>
                <a:gd name="connsiteY944" fmla="*/ 131036 h 927411"/>
                <a:gd name="connsiteX945" fmla="*/ 924706 w 951642"/>
                <a:gd name="connsiteY945" fmla="*/ 87364 h 927411"/>
                <a:gd name="connsiteX946" fmla="*/ 929821 w 951642"/>
                <a:gd name="connsiteY946" fmla="*/ 92479 h 927411"/>
                <a:gd name="connsiteX947" fmla="*/ 924706 w 951642"/>
                <a:gd name="connsiteY947" fmla="*/ 97594 h 927411"/>
                <a:gd name="connsiteX948" fmla="*/ 919591 w 951642"/>
                <a:gd name="connsiteY948" fmla="*/ 92479 h 927411"/>
                <a:gd name="connsiteX949" fmla="*/ 924706 w 951642"/>
                <a:gd name="connsiteY949" fmla="*/ 87364 h 927411"/>
                <a:gd name="connsiteX950" fmla="*/ 834923 w 951642"/>
                <a:gd name="connsiteY950" fmla="*/ 87364 h 927411"/>
                <a:gd name="connsiteX951" fmla="*/ 840038 w 951642"/>
                <a:gd name="connsiteY951" fmla="*/ 92479 h 927411"/>
                <a:gd name="connsiteX952" fmla="*/ 834923 w 951642"/>
                <a:gd name="connsiteY952" fmla="*/ 97594 h 927411"/>
                <a:gd name="connsiteX953" fmla="*/ 829808 w 951642"/>
                <a:gd name="connsiteY953" fmla="*/ 92479 h 927411"/>
                <a:gd name="connsiteX954" fmla="*/ 834923 w 951642"/>
                <a:gd name="connsiteY954" fmla="*/ 87364 h 927411"/>
                <a:gd name="connsiteX955" fmla="*/ 745150 w 951642"/>
                <a:gd name="connsiteY955" fmla="*/ 87364 h 927411"/>
                <a:gd name="connsiteX956" fmla="*/ 750265 w 951642"/>
                <a:gd name="connsiteY956" fmla="*/ 92479 h 927411"/>
                <a:gd name="connsiteX957" fmla="*/ 745150 w 951642"/>
                <a:gd name="connsiteY957" fmla="*/ 97594 h 927411"/>
                <a:gd name="connsiteX958" fmla="*/ 740035 w 951642"/>
                <a:gd name="connsiteY958" fmla="*/ 92479 h 927411"/>
                <a:gd name="connsiteX959" fmla="*/ 745150 w 951642"/>
                <a:gd name="connsiteY959" fmla="*/ 87364 h 927411"/>
                <a:gd name="connsiteX960" fmla="*/ 655368 w 951642"/>
                <a:gd name="connsiteY960" fmla="*/ 87364 h 927411"/>
                <a:gd name="connsiteX961" fmla="*/ 660483 w 951642"/>
                <a:gd name="connsiteY961" fmla="*/ 92479 h 927411"/>
                <a:gd name="connsiteX962" fmla="*/ 655368 w 951642"/>
                <a:gd name="connsiteY962" fmla="*/ 97594 h 927411"/>
                <a:gd name="connsiteX963" fmla="*/ 650253 w 951642"/>
                <a:gd name="connsiteY963" fmla="*/ 92479 h 927411"/>
                <a:gd name="connsiteX964" fmla="*/ 655368 w 951642"/>
                <a:gd name="connsiteY964" fmla="*/ 87364 h 927411"/>
                <a:gd name="connsiteX965" fmla="*/ 565595 w 951642"/>
                <a:gd name="connsiteY965" fmla="*/ 87364 h 927411"/>
                <a:gd name="connsiteX966" fmla="*/ 570710 w 951642"/>
                <a:gd name="connsiteY966" fmla="*/ 92479 h 927411"/>
                <a:gd name="connsiteX967" fmla="*/ 565595 w 951642"/>
                <a:gd name="connsiteY967" fmla="*/ 97594 h 927411"/>
                <a:gd name="connsiteX968" fmla="*/ 560480 w 951642"/>
                <a:gd name="connsiteY968" fmla="*/ 92479 h 927411"/>
                <a:gd name="connsiteX969" fmla="*/ 565595 w 951642"/>
                <a:gd name="connsiteY969" fmla="*/ 87364 h 927411"/>
                <a:gd name="connsiteX970" fmla="*/ 475821 w 951642"/>
                <a:gd name="connsiteY970" fmla="*/ 87364 h 927411"/>
                <a:gd name="connsiteX971" fmla="*/ 480936 w 951642"/>
                <a:gd name="connsiteY971" fmla="*/ 92479 h 927411"/>
                <a:gd name="connsiteX972" fmla="*/ 475821 w 951642"/>
                <a:gd name="connsiteY972" fmla="*/ 97594 h 927411"/>
                <a:gd name="connsiteX973" fmla="*/ 470706 w 951642"/>
                <a:gd name="connsiteY973" fmla="*/ 92479 h 927411"/>
                <a:gd name="connsiteX974" fmla="*/ 475821 w 951642"/>
                <a:gd name="connsiteY974" fmla="*/ 87364 h 927411"/>
                <a:gd name="connsiteX975" fmla="*/ 296266 w 951642"/>
                <a:gd name="connsiteY975" fmla="*/ 87364 h 927411"/>
                <a:gd name="connsiteX976" fmla="*/ 301381 w 951642"/>
                <a:gd name="connsiteY976" fmla="*/ 92479 h 927411"/>
                <a:gd name="connsiteX977" fmla="*/ 296266 w 951642"/>
                <a:gd name="connsiteY977" fmla="*/ 97594 h 927411"/>
                <a:gd name="connsiteX978" fmla="*/ 291151 w 951642"/>
                <a:gd name="connsiteY978" fmla="*/ 92479 h 927411"/>
                <a:gd name="connsiteX979" fmla="*/ 296266 w 951642"/>
                <a:gd name="connsiteY979" fmla="*/ 87364 h 927411"/>
                <a:gd name="connsiteX980" fmla="*/ 206483 w 951642"/>
                <a:gd name="connsiteY980" fmla="*/ 87364 h 927411"/>
                <a:gd name="connsiteX981" fmla="*/ 211598 w 951642"/>
                <a:gd name="connsiteY981" fmla="*/ 92479 h 927411"/>
                <a:gd name="connsiteX982" fmla="*/ 206483 w 951642"/>
                <a:gd name="connsiteY982" fmla="*/ 97594 h 927411"/>
                <a:gd name="connsiteX983" fmla="*/ 201368 w 951642"/>
                <a:gd name="connsiteY983" fmla="*/ 92479 h 927411"/>
                <a:gd name="connsiteX984" fmla="*/ 206483 w 951642"/>
                <a:gd name="connsiteY984" fmla="*/ 87364 h 927411"/>
                <a:gd name="connsiteX985" fmla="*/ 26937 w 951642"/>
                <a:gd name="connsiteY985" fmla="*/ 87364 h 927411"/>
                <a:gd name="connsiteX986" fmla="*/ 32052 w 951642"/>
                <a:gd name="connsiteY986" fmla="*/ 92479 h 927411"/>
                <a:gd name="connsiteX987" fmla="*/ 26937 w 951642"/>
                <a:gd name="connsiteY987" fmla="*/ 97594 h 927411"/>
                <a:gd name="connsiteX988" fmla="*/ 21822 w 951642"/>
                <a:gd name="connsiteY988" fmla="*/ 92479 h 927411"/>
                <a:gd name="connsiteX989" fmla="*/ 26937 w 951642"/>
                <a:gd name="connsiteY989" fmla="*/ 87364 h 927411"/>
                <a:gd name="connsiteX990" fmla="*/ 386038 w 951642"/>
                <a:gd name="connsiteY990" fmla="*/ 87354 h 927411"/>
                <a:gd name="connsiteX991" fmla="*/ 391163 w 951642"/>
                <a:gd name="connsiteY991" fmla="*/ 92478 h 927411"/>
                <a:gd name="connsiteX992" fmla="*/ 386038 w 951642"/>
                <a:gd name="connsiteY992" fmla="*/ 97603 h 927411"/>
                <a:gd name="connsiteX993" fmla="*/ 380914 w 951642"/>
                <a:gd name="connsiteY993" fmla="*/ 92478 h 927411"/>
                <a:gd name="connsiteX994" fmla="*/ 386038 w 951642"/>
                <a:gd name="connsiteY994" fmla="*/ 87354 h 927411"/>
                <a:gd name="connsiteX995" fmla="*/ 116709 w 951642"/>
                <a:gd name="connsiteY995" fmla="*/ 87354 h 927411"/>
                <a:gd name="connsiteX996" fmla="*/ 121834 w 951642"/>
                <a:gd name="connsiteY996" fmla="*/ 92478 h 927411"/>
                <a:gd name="connsiteX997" fmla="*/ 116709 w 951642"/>
                <a:gd name="connsiteY997" fmla="*/ 97603 h 927411"/>
                <a:gd name="connsiteX998" fmla="*/ 111585 w 951642"/>
                <a:gd name="connsiteY998" fmla="*/ 92478 h 927411"/>
                <a:gd name="connsiteX999" fmla="*/ 116709 w 951642"/>
                <a:gd name="connsiteY999" fmla="*/ 87354 h 927411"/>
                <a:gd name="connsiteX1000" fmla="*/ 879814 w 951642"/>
                <a:gd name="connsiteY1000" fmla="*/ 43682 h 927411"/>
                <a:gd name="connsiteX1001" fmla="*/ 883719 w 951642"/>
                <a:gd name="connsiteY1001" fmla="*/ 47587 h 927411"/>
                <a:gd name="connsiteX1002" fmla="*/ 879814 w 951642"/>
                <a:gd name="connsiteY1002" fmla="*/ 51493 h 927411"/>
                <a:gd name="connsiteX1003" fmla="*/ 875909 w 951642"/>
                <a:gd name="connsiteY1003" fmla="*/ 47587 h 927411"/>
                <a:gd name="connsiteX1004" fmla="*/ 879814 w 951642"/>
                <a:gd name="connsiteY1004" fmla="*/ 43682 h 927411"/>
                <a:gd name="connsiteX1005" fmla="*/ 790041 w 951642"/>
                <a:gd name="connsiteY1005" fmla="*/ 43682 h 927411"/>
                <a:gd name="connsiteX1006" fmla="*/ 793946 w 951642"/>
                <a:gd name="connsiteY1006" fmla="*/ 47587 h 927411"/>
                <a:gd name="connsiteX1007" fmla="*/ 790041 w 951642"/>
                <a:gd name="connsiteY1007" fmla="*/ 51493 h 927411"/>
                <a:gd name="connsiteX1008" fmla="*/ 786136 w 951642"/>
                <a:gd name="connsiteY1008" fmla="*/ 47587 h 927411"/>
                <a:gd name="connsiteX1009" fmla="*/ 790041 w 951642"/>
                <a:gd name="connsiteY1009" fmla="*/ 43682 h 927411"/>
                <a:gd name="connsiteX1010" fmla="*/ 700259 w 951642"/>
                <a:gd name="connsiteY1010" fmla="*/ 43682 h 927411"/>
                <a:gd name="connsiteX1011" fmla="*/ 704165 w 951642"/>
                <a:gd name="connsiteY1011" fmla="*/ 47587 h 927411"/>
                <a:gd name="connsiteX1012" fmla="*/ 700259 w 951642"/>
                <a:gd name="connsiteY1012" fmla="*/ 51493 h 927411"/>
                <a:gd name="connsiteX1013" fmla="*/ 696354 w 951642"/>
                <a:gd name="connsiteY1013" fmla="*/ 47587 h 927411"/>
                <a:gd name="connsiteX1014" fmla="*/ 700259 w 951642"/>
                <a:gd name="connsiteY1014" fmla="*/ 43682 h 927411"/>
                <a:gd name="connsiteX1015" fmla="*/ 610486 w 951642"/>
                <a:gd name="connsiteY1015" fmla="*/ 43682 h 927411"/>
                <a:gd name="connsiteX1016" fmla="*/ 614391 w 951642"/>
                <a:gd name="connsiteY1016" fmla="*/ 47587 h 927411"/>
                <a:gd name="connsiteX1017" fmla="*/ 610486 w 951642"/>
                <a:gd name="connsiteY1017" fmla="*/ 51493 h 927411"/>
                <a:gd name="connsiteX1018" fmla="*/ 606581 w 951642"/>
                <a:gd name="connsiteY1018" fmla="*/ 47587 h 927411"/>
                <a:gd name="connsiteX1019" fmla="*/ 610486 w 951642"/>
                <a:gd name="connsiteY1019" fmla="*/ 43682 h 927411"/>
                <a:gd name="connsiteX1020" fmla="*/ 520703 w 951642"/>
                <a:gd name="connsiteY1020" fmla="*/ 43682 h 927411"/>
                <a:gd name="connsiteX1021" fmla="*/ 524608 w 951642"/>
                <a:gd name="connsiteY1021" fmla="*/ 47587 h 927411"/>
                <a:gd name="connsiteX1022" fmla="*/ 520703 w 951642"/>
                <a:gd name="connsiteY1022" fmla="*/ 51493 h 927411"/>
                <a:gd name="connsiteX1023" fmla="*/ 516798 w 951642"/>
                <a:gd name="connsiteY1023" fmla="*/ 47587 h 927411"/>
                <a:gd name="connsiteX1024" fmla="*/ 520703 w 951642"/>
                <a:gd name="connsiteY1024" fmla="*/ 43682 h 927411"/>
                <a:gd name="connsiteX1025" fmla="*/ 430930 w 951642"/>
                <a:gd name="connsiteY1025" fmla="*/ 43682 h 927411"/>
                <a:gd name="connsiteX1026" fmla="*/ 434836 w 951642"/>
                <a:gd name="connsiteY1026" fmla="*/ 47587 h 927411"/>
                <a:gd name="connsiteX1027" fmla="*/ 430930 w 951642"/>
                <a:gd name="connsiteY1027" fmla="*/ 51493 h 927411"/>
                <a:gd name="connsiteX1028" fmla="*/ 427025 w 951642"/>
                <a:gd name="connsiteY1028" fmla="*/ 47587 h 927411"/>
                <a:gd name="connsiteX1029" fmla="*/ 430930 w 951642"/>
                <a:gd name="connsiteY1029" fmla="*/ 43682 h 927411"/>
                <a:gd name="connsiteX1030" fmla="*/ 341157 w 951642"/>
                <a:gd name="connsiteY1030" fmla="*/ 43682 h 927411"/>
                <a:gd name="connsiteX1031" fmla="*/ 345063 w 951642"/>
                <a:gd name="connsiteY1031" fmla="*/ 47587 h 927411"/>
                <a:gd name="connsiteX1032" fmla="*/ 341157 w 951642"/>
                <a:gd name="connsiteY1032" fmla="*/ 51493 h 927411"/>
                <a:gd name="connsiteX1033" fmla="*/ 337252 w 951642"/>
                <a:gd name="connsiteY1033" fmla="*/ 47587 h 927411"/>
                <a:gd name="connsiteX1034" fmla="*/ 341157 w 951642"/>
                <a:gd name="connsiteY1034" fmla="*/ 43682 h 927411"/>
                <a:gd name="connsiteX1035" fmla="*/ 251374 w 951642"/>
                <a:gd name="connsiteY1035" fmla="*/ 43682 h 927411"/>
                <a:gd name="connsiteX1036" fmla="*/ 255280 w 951642"/>
                <a:gd name="connsiteY1036" fmla="*/ 47587 h 927411"/>
                <a:gd name="connsiteX1037" fmla="*/ 251374 w 951642"/>
                <a:gd name="connsiteY1037" fmla="*/ 51493 h 927411"/>
                <a:gd name="connsiteX1038" fmla="*/ 247469 w 951642"/>
                <a:gd name="connsiteY1038" fmla="*/ 47587 h 927411"/>
                <a:gd name="connsiteX1039" fmla="*/ 251374 w 951642"/>
                <a:gd name="connsiteY1039" fmla="*/ 43682 h 927411"/>
                <a:gd name="connsiteX1040" fmla="*/ 161601 w 951642"/>
                <a:gd name="connsiteY1040" fmla="*/ 43682 h 927411"/>
                <a:gd name="connsiteX1041" fmla="*/ 165506 w 951642"/>
                <a:gd name="connsiteY1041" fmla="*/ 47587 h 927411"/>
                <a:gd name="connsiteX1042" fmla="*/ 161601 w 951642"/>
                <a:gd name="connsiteY1042" fmla="*/ 51493 h 927411"/>
                <a:gd name="connsiteX1043" fmla="*/ 157696 w 951642"/>
                <a:gd name="connsiteY1043" fmla="*/ 47587 h 927411"/>
                <a:gd name="connsiteX1044" fmla="*/ 161601 w 951642"/>
                <a:gd name="connsiteY1044" fmla="*/ 43682 h 927411"/>
                <a:gd name="connsiteX1045" fmla="*/ 71828 w 951642"/>
                <a:gd name="connsiteY1045" fmla="*/ 43682 h 927411"/>
                <a:gd name="connsiteX1046" fmla="*/ 75734 w 951642"/>
                <a:gd name="connsiteY1046" fmla="*/ 47587 h 927411"/>
                <a:gd name="connsiteX1047" fmla="*/ 71828 w 951642"/>
                <a:gd name="connsiteY1047" fmla="*/ 51493 h 927411"/>
                <a:gd name="connsiteX1048" fmla="*/ 67923 w 951642"/>
                <a:gd name="connsiteY1048" fmla="*/ 47587 h 927411"/>
                <a:gd name="connsiteX1049" fmla="*/ 71828 w 951642"/>
                <a:gd name="connsiteY1049" fmla="*/ 43682 h 927411"/>
                <a:gd name="connsiteX1050" fmla="*/ 924706 w 951642"/>
                <a:gd name="connsiteY1050" fmla="*/ 0 h 927411"/>
                <a:gd name="connsiteX1051" fmla="*/ 927392 w 951642"/>
                <a:gd name="connsiteY1051" fmla="*/ 2696 h 927411"/>
                <a:gd name="connsiteX1052" fmla="*/ 924706 w 951642"/>
                <a:gd name="connsiteY1052" fmla="*/ 5391 h 927411"/>
                <a:gd name="connsiteX1053" fmla="*/ 922001 w 951642"/>
                <a:gd name="connsiteY1053" fmla="*/ 2696 h 927411"/>
                <a:gd name="connsiteX1054" fmla="*/ 924706 w 951642"/>
                <a:gd name="connsiteY1054" fmla="*/ 0 h 927411"/>
                <a:gd name="connsiteX1055" fmla="*/ 834914 w 951642"/>
                <a:gd name="connsiteY1055" fmla="*/ 0 h 927411"/>
                <a:gd name="connsiteX1056" fmla="*/ 837610 w 951642"/>
                <a:gd name="connsiteY1056" fmla="*/ 2696 h 927411"/>
                <a:gd name="connsiteX1057" fmla="*/ 834914 w 951642"/>
                <a:gd name="connsiteY1057" fmla="*/ 5391 h 927411"/>
                <a:gd name="connsiteX1058" fmla="*/ 832228 w 951642"/>
                <a:gd name="connsiteY1058" fmla="*/ 2696 h 927411"/>
                <a:gd name="connsiteX1059" fmla="*/ 834914 w 951642"/>
                <a:gd name="connsiteY1059" fmla="*/ 0 h 927411"/>
                <a:gd name="connsiteX1060" fmla="*/ 745151 w 951642"/>
                <a:gd name="connsiteY1060" fmla="*/ 0 h 927411"/>
                <a:gd name="connsiteX1061" fmla="*/ 747846 w 951642"/>
                <a:gd name="connsiteY1061" fmla="*/ 2696 h 927411"/>
                <a:gd name="connsiteX1062" fmla="*/ 745151 w 951642"/>
                <a:gd name="connsiteY1062" fmla="*/ 5391 h 927411"/>
                <a:gd name="connsiteX1063" fmla="*/ 742455 w 951642"/>
                <a:gd name="connsiteY1063" fmla="*/ 2696 h 927411"/>
                <a:gd name="connsiteX1064" fmla="*/ 745151 w 951642"/>
                <a:gd name="connsiteY1064" fmla="*/ 0 h 927411"/>
                <a:gd name="connsiteX1065" fmla="*/ 655368 w 951642"/>
                <a:gd name="connsiteY1065" fmla="*/ 0 h 927411"/>
                <a:gd name="connsiteX1066" fmla="*/ 658064 w 951642"/>
                <a:gd name="connsiteY1066" fmla="*/ 2696 h 927411"/>
                <a:gd name="connsiteX1067" fmla="*/ 655368 w 951642"/>
                <a:gd name="connsiteY1067" fmla="*/ 5391 h 927411"/>
                <a:gd name="connsiteX1068" fmla="*/ 652682 w 951642"/>
                <a:gd name="connsiteY1068" fmla="*/ 2696 h 927411"/>
                <a:gd name="connsiteX1069" fmla="*/ 655368 w 951642"/>
                <a:gd name="connsiteY1069" fmla="*/ 0 h 927411"/>
                <a:gd name="connsiteX1070" fmla="*/ 565594 w 951642"/>
                <a:gd name="connsiteY1070" fmla="*/ 0 h 927411"/>
                <a:gd name="connsiteX1071" fmla="*/ 568299 w 951642"/>
                <a:gd name="connsiteY1071" fmla="*/ 2696 h 927411"/>
                <a:gd name="connsiteX1072" fmla="*/ 565594 w 951642"/>
                <a:gd name="connsiteY1072" fmla="*/ 5391 h 927411"/>
                <a:gd name="connsiteX1073" fmla="*/ 562908 w 951642"/>
                <a:gd name="connsiteY1073" fmla="*/ 2696 h 927411"/>
                <a:gd name="connsiteX1074" fmla="*/ 565594 w 951642"/>
                <a:gd name="connsiteY1074" fmla="*/ 0 h 927411"/>
                <a:gd name="connsiteX1075" fmla="*/ 475822 w 951642"/>
                <a:gd name="connsiteY1075" fmla="*/ 0 h 927411"/>
                <a:gd name="connsiteX1076" fmla="*/ 478508 w 951642"/>
                <a:gd name="connsiteY1076" fmla="*/ 2696 h 927411"/>
                <a:gd name="connsiteX1077" fmla="*/ 475822 w 951642"/>
                <a:gd name="connsiteY1077" fmla="*/ 5391 h 927411"/>
                <a:gd name="connsiteX1078" fmla="*/ 473126 w 951642"/>
                <a:gd name="connsiteY1078" fmla="*/ 2696 h 927411"/>
                <a:gd name="connsiteX1079" fmla="*/ 475822 w 951642"/>
                <a:gd name="connsiteY1079" fmla="*/ 0 h 927411"/>
                <a:gd name="connsiteX1080" fmla="*/ 386039 w 951642"/>
                <a:gd name="connsiteY1080" fmla="*/ 0 h 927411"/>
                <a:gd name="connsiteX1081" fmla="*/ 388734 w 951642"/>
                <a:gd name="connsiteY1081" fmla="*/ 2696 h 927411"/>
                <a:gd name="connsiteX1082" fmla="*/ 386039 w 951642"/>
                <a:gd name="connsiteY1082" fmla="*/ 5391 h 927411"/>
                <a:gd name="connsiteX1083" fmla="*/ 383343 w 951642"/>
                <a:gd name="connsiteY1083" fmla="*/ 2696 h 927411"/>
                <a:gd name="connsiteX1084" fmla="*/ 386039 w 951642"/>
                <a:gd name="connsiteY1084" fmla="*/ 0 h 927411"/>
                <a:gd name="connsiteX1085" fmla="*/ 296266 w 951642"/>
                <a:gd name="connsiteY1085" fmla="*/ 0 h 927411"/>
                <a:gd name="connsiteX1086" fmla="*/ 298961 w 951642"/>
                <a:gd name="connsiteY1086" fmla="*/ 2696 h 927411"/>
                <a:gd name="connsiteX1087" fmla="*/ 296266 w 951642"/>
                <a:gd name="connsiteY1087" fmla="*/ 5391 h 927411"/>
                <a:gd name="connsiteX1088" fmla="*/ 293570 w 951642"/>
                <a:gd name="connsiteY1088" fmla="*/ 2696 h 927411"/>
                <a:gd name="connsiteX1089" fmla="*/ 296266 w 951642"/>
                <a:gd name="connsiteY1089" fmla="*/ 0 h 927411"/>
                <a:gd name="connsiteX1090" fmla="*/ 206493 w 951642"/>
                <a:gd name="connsiteY1090" fmla="*/ 0 h 927411"/>
                <a:gd name="connsiteX1091" fmla="*/ 209179 w 951642"/>
                <a:gd name="connsiteY1091" fmla="*/ 2696 h 927411"/>
                <a:gd name="connsiteX1092" fmla="*/ 206493 w 951642"/>
                <a:gd name="connsiteY1092" fmla="*/ 5391 h 927411"/>
                <a:gd name="connsiteX1093" fmla="*/ 203797 w 951642"/>
                <a:gd name="connsiteY1093" fmla="*/ 2696 h 927411"/>
                <a:gd name="connsiteX1094" fmla="*/ 206493 w 951642"/>
                <a:gd name="connsiteY1094" fmla="*/ 0 h 927411"/>
                <a:gd name="connsiteX1095" fmla="*/ 116719 w 951642"/>
                <a:gd name="connsiteY1095" fmla="*/ 0 h 927411"/>
                <a:gd name="connsiteX1096" fmla="*/ 119405 w 951642"/>
                <a:gd name="connsiteY1096" fmla="*/ 2696 h 927411"/>
                <a:gd name="connsiteX1097" fmla="*/ 116719 w 951642"/>
                <a:gd name="connsiteY1097" fmla="*/ 5391 h 927411"/>
                <a:gd name="connsiteX1098" fmla="*/ 114033 w 951642"/>
                <a:gd name="connsiteY1098" fmla="*/ 2696 h 927411"/>
                <a:gd name="connsiteX1099" fmla="*/ 116719 w 951642"/>
                <a:gd name="connsiteY1099" fmla="*/ 0 h 927411"/>
                <a:gd name="connsiteX1100" fmla="*/ 26937 w 951642"/>
                <a:gd name="connsiteY1100" fmla="*/ 0 h 927411"/>
                <a:gd name="connsiteX1101" fmla="*/ 29632 w 951642"/>
                <a:gd name="connsiteY1101" fmla="*/ 2696 h 927411"/>
                <a:gd name="connsiteX1102" fmla="*/ 26937 w 951642"/>
                <a:gd name="connsiteY1102" fmla="*/ 5391 h 927411"/>
                <a:gd name="connsiteX1103" fmla="*/ 24241 w 951642"/>
                <a:gd name="connsiteY1103" fmla="*/ 2696 h 927411"/>
                <a:gd name="connsiteX1104" fmla="*/ 26937 w 951642"/>
                <a:gd name="connsiteY1104" fmla="*/ 0 h 92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</a:cxnLst>
              <a:rect l="l" t="t" r="r" b="b"/>
              <a:pathLst>
                <a:path w="951642" h="927411">
                  <a:moveTo>
                    <a:pt x="655367" y="873548"/>
                  </a:moveTo>
                  <a:cubicBezTo>
                    <a:pt x="670239" y="873548"/>
                    <a:pt x="682294" y="885604"/>
                    <a:pt x="682294" y="900475"/>
                  </a:cubicBezTo>
                  <a:cubicBezTo>
                    <a:pt x="682294" y="915347"/>
                    <a:pt x="670239" y="927402"/>
                    <a:pt x="655367" y="927402"/>
                  </a:cubicBezTo>
                  <a:cubicBezTo>
                    <a:pt x="640496" y="927402"/>
                    <a:pt x="628440" y="915347"/>
                    <a:pt x="628440" y="900475"/>
                  </a:cubicBezTo>
                  <a:cubicBezTo>
                    <a:pt x="628440" y="885604"/>
                    <a:pt x="640496" y="873548"/>
                    <a:pt x="655367" y="873548"/>
                  </a:cubicBezTo>
                  <a:close/>
                  <a:moveTo>
                    <a:pt x="565594" y="873548"/>
                  </a:moveTo>
                  <a:cubicBezTo>
                    <a:pt x="580466" y="873548"/>
                    <a:pt x="592521" y="885604"/>
                    <a:pt x="592521" y="900475"/>
                  </a:cubicBezTo>
                  <a:cubicBezTo>
                    <a:pt x="592521" y="915347"/>
                    <a:pt x="580466" y="927402"/>
                    <a:pt x="565594" y="927402"/>
                  </a:cubicBezTo>
                  <a:cubicBezTo>
                    <a:pt x="550723" y="927402"/>
                    <a:pt x="538667" y="915347"/>
                    <a:pt x="538667" y="900475"/>
                  </a:cubicBezTo>
                  <a:cubicBezTo>
                    <a:pt x="538667" y="885604"/>
                    <a:pt x="550723" y="873548"/>
                    <a:pt x="565594" y="873548"/>
                  </a:cubicBezTo>
                  <a:close/>
                  <a:moveTo>
                    <a:pt x="386048" y="873548"/>
                  </a:moveTo>
                  <a:cubicBezTo>
                    <a:pt x="400920" y="873548"/>
                    <a:pt x="412975" y="885604"/>
                    <a:pt x="412975" y="900475"/>
                  </a:cubicBezTo>
                  <a:cubicBezTo>
                    <a:pt x="412975" y="915347"/>
                    <a:pt x="400920" y="927402"/>
                    <a:pt x="386048" y="927402"/>
                  </a:cubicBezTo>
                  <a:cubicBezTo>
                    <a:pt x="371177" y="927402"/>
                    <a:pt x="359121" y="915347"/>
                    <a:pt x="359121" y="900475"/>
                  </a:cubicBezTo>
                  <a:cubicBezTo>
                    <a:pt x="359121" y="885604"/>
                    <a:pt x="371177" y="873548"/>
                    <a:pt x="386048" y="873548"/>
                  </a:cubicBezTo>
                  <a:close/>
                  <a:moveTo>
                    <a:pt x="296265" y="873548"/>
                  </a:moveTo>
                  <a:cubicBezTo>
                    <a:pt x="311137" y="873548"/>
                    <a:pt x="323192" y="885604"/>
                    <a:pt x="323192" y="900475"/>
                  </a:cubicBezTo>
                  <a:cubicBezTo>
                    <a:pt x="323192" y="915347"/>
                    <a:pt x="311137" y="927402"/>
                    <a:pt x="296265" y="927402"/>
                  </a:cubicBezTo>
                  <a:cubicBezTo>
                    <a:pt x="281394" y="927402"/>
                    <a:pt x="269338" y="915347"/>
                    <a:pt x="269338" y="900475"/>
                  </a:cubicBezTo>
                  <a:cubicBezTo>
                    <a:pt x="269338" y="885604"/>
                    <a:pt x="281394" y="873548"/>
                    <a:pt x="296265" y="873548"/>
                  </a:cubicBezTo>
                  <a:close/>
                  <a:moveTo>
                    <a:pt x="924706" y="873538"/>
                  </a:moveTo>
                  <a:cubicBezTo>
                    <a:pt x="939582" y="873538"/>
                    <a:pt x="951642" y="885598"/>
                    <a:pt x="951642" y="900475"/>
                  </a:cubicBezTo>
                  <a:cubicBezTo>
                    <a:pt x="951642" y="915351"/>
                    <a:pt x="939582" y="927411"/>
                    <a:pt x="924706" y="927411"/>
                  </a:cubicBezTo>
                  <a:cubicBezTo>
                    <a:pt x="909829" y="927411"/>
                    <a:pt x="897769" y="915351"/>
                    <a:pt x="897769" y="900475"/>
                  </a:cubicBezTo>
                  <a:cubicBezTo>
                    <a:pt x="897769" y="885598"/>
                    <a:pt x="909829" y="873538"/>
                    <a:pt x="924706" y="873538"/>
                  </a:cubicBezTo>
                  <a:close/>
                  <a:moveTo>
                    <a:pt x="834924" y="873538"/>
                  </a:moveTo>
                  <a:cubicBezTo>
                    <a:pt x="849800" y="873538"/>
                    <a:pt x="861860" y="885598"/>
                    <a:pt x="861860" y="900475"/>
                  </a:cubicBezTo>
                  <a:cubicBezTo>
                    <a:pt x="861860" y="915351"/>
                    <a:pt x="849800" y="927411"/>
                    <a:pt x="834924" y="927411"/>
                  </a:cubicBezTo>
                  <a:cubicBezTo>
                    <a:pt x="820047" y="927411"/>
                    <a:pt x="807987" y="915351"/>
                    <a:pt x="807987" y="900475"/>
                  </a:cubicBezTo>
                  <a:cubicBezTo>
                    <a:pt x="807987" y="885598"/>
                    <a:pt x="820047" y="873538"/>
                    <a:pt x="834924" y="873538"/>
                  </a:cubicBezTo>
                  <a:close/>
                  <a:moveTo>
                    <a:pt x="745151" y="873538"/>
                  </a:moveTo>
                  <a:cubicBezTo>
                    <a:pt x="760027" y="873538"/>
                    <a:pt x="772087" y="885598"/>
                    <a:pt x="772087" y="900475"/>
                  </a:cubicBezTo>
                  <a:cubicBezTo>
                    <a:pt x="772087" y="915351"/>
                    <a:pt x="760027" y="927411"/>
                    <a:pt x="745151" y="927411"/>
                  </a:cubicBezTo>
                  <a:cubicBezTo>
                    <a:pt x="730274" y="927411"/>
                    <a:pt x="718214" y="915351"/>
                    <a:pt x="718214" y="900475"/>
                  </a:cubicBezTo>
                  <a:cubicBezTo>
                    <a:pt x="718214" y="885598"/>
                    <a:pt x="730274" y="873538"/>
                    <a:pt x="745151" y="873538"/>
                  </a:cubicBezTo>
                  <a:close/>
                  <a:moveTo>
                    <a:pt x="475822" y="873538"/>
                  </a:moveTo>
                  <a:cubicBezTo>
                    <a:pt x="490698" y="873538"/>
                    <a:pt x="502758" y="885598"/>
                    <a:pt x="502758" y="900475"/>
                  </a:cubicBezTo>
                  <a:cubicBezTo>
                    <a:pt x="502758" y="915351"/>
                    <a:pt x="490698" y="927411"/>
                    <a:pt x="475822" y="927411"/>
                  </a:cubicBezTo>
                  <a:cubicBezTo>
                    <a:pt x="460945" y="927411"/>
                    <a:pt x="448885" y="915351"/>
                    <a:pt x="448885" y="900475"/>
                  </a:cubicBezTo>
                  <a:cubicBezTo>
                    <a:pt x="448885" y="885598"/>
                    <a:pt x="460945" y="873538"/>
                    <a:pt x="475822" y="873538"/>
                  </a:cubicBezTo>
                  <a:close/>
                  <a:moveTo>
                    <a:pt x="206493" y="873538"/>
                  </a:moveTo>
                  <a:cubicBezTo>
                    <a:pt x="221369" y="873538"/>
                    <a:pt x="233429" y="885598"/>
                    <a:pt x="233429" y="900475"/>
                  </a:cubicBezTo>
                  <a:cubicBezTo>
                    <a:pt x="233429" y="915351"/>
                    <a:pt x="221369" y="927411"/>
                    <a:pt x="206493" y="927411"/>
                  </a:cubicBezTo>
                  <a:cubicBezTo>
                    <a:pt x="191616" y="927411"/>
                    <a:pt x="179556" y="915351"/>
                    <a:pt x="179556" y="900475"/>
                  </a:cubicBezTo>
                  <a:cubicBezTo>
                    <a:pt x="179556" y="885598"/>
                    <a:pt x="191616" y="873538"/>
                    <a:pt x="206493" y="873538"/>
                  </a:cubicBezTo>
                  <a:close/>
                  <a:moveTo>
                    <a:pt x="116710" y="873538"/>
                  </a:moveTo>
                  <a:cubicBezTo>
                    <a:pt x="131586" y="873538"/>
                    <a:pt x="143646" y="885598"/>
                    <a:pt x="143646" y="900475"/>
                  </a:cubicBezTo>
                  <a:cubicBezTo>
                    <a:pt x="143646" y="915351"/>
                    <a:pt x="131586" y="927411"/>
                    <a:pt x="116710" y="927411"/>
                  </a:cubicBezTo>
                  <a:cubicBezTo>
                    <a:pt x="101833" y="927411"/>
                    <a:pt x="89773" y="915351"/>
                    <a:pt x="89773" y="900475"/>
                  </a:cubicBezTo>
                  <a:cubicBezTo>
                    <a:pt x="89773" y="885598"/>
                    <a:pt x="101833" y="873538"/>
                    <a:pt x="116710" y="873538"/>
                  </a:cubicBezTo>
                  <a:close/>
                  <a:moveTo>
                    <a:pt x="26937" y="873538"/>
                  </a:moveTo>
                  <a:cubicBezTo>
                    <a:pt x="41813" y="873538"/>
                    <a:pt x="53873" y="885598"/>
                    <a:pt x="53873" y="900475"/>
                  </a:cubicBezTo>
                  <a:cubicBezTo>
                    <a:pt x="53873" y="915351"/>
                    <a:pt x="41813" y="927411"/>
                    <a:pt x="26937" y="927411"/>
                  </a:cubicBezTo>
                  <a:cubicBezTo>
                    <a:pt x="12060" y="927411"/>
                    <a:pt x="0" y="915351"/>
                    <a:pt x="0" y="900475"/>
                  </a:cubicBezTo>
                  <a:cubicBezTo>
                    <a:pt x="0" y="885598"/>
                    <a:pt x="12060" y="873538"/>
                    <a:pt x="26937" y="873538"/>
                  </a:cubicBezTo>
                  <a:close/>
                  <a:moveTo>
                    <a:pt x="879815" y="829866"/>
                  </a:moveTo>
                  <a:cubicBezTo>
                    <a:pt x="894018" y="829866"/>
                    <a:pt x="905532" y="841380"/>
                    <a:pt x="905532" y="855583"/>
                  </a:cubicBezTo>
                  <a:cubicBezTo>
                    <a:pt x="905532" y="869787"/>
                    <a:pt x="894018" y="881301"/>
                    <a:pt x="879815" y="881301"/>
                  </a:cubicBezTo>
                  <a:cubicBezTo>
                    <a:pt x="865611" y="881301"/>
                    <a:pt x="854097" y="869787"/>
                    <a:pt x="854097" y="855583"/>
                  </a:cubicBezTo>
                  <a:cubicBezTo>
                    <a:pt x="854097" y="841380"/>
                    <a:pt x="865611" y="829866"/>
                    <a:pt x="879815" y="829866"/>
                  </a:cubicBezTo>
                  <a:close/>
                  <a:moveTo>
                    <a:pt x="790033" y="829866"/>
                  </a:moveTo>
                  <a:cubicBezTo>
                    <a:pt x="804236" y="829866"/>
                    <a:pt x="815750" y="841380"/>
                    <a:pt x="815750" y="855583"/>
                  </a:cubicBezTo>
                  <a:cubicBezTo>
                    <a:pt x="815750" y="869787"/>
                    <a:pt x="804236" y="881301"/>
                    <a:pt x="790033" y="881301"/>
                  </a:cubicBezTo>
                  <a:cubicBezTo>
                    <a:pt x="775829" y="881301"/>
                    <a:pt x="764315" y="869787"/>
                    <a:pt x="764315" y="855583"/>
                  </a:cubicBezTo>
                  <a:cubicBezTo>
                    <a:pt x="764315" y="841380"/>
                    <a:pt x="775829" y="829866"/>
                    <a:pt x="790033" y="829866"/>
                  </a:cubicBezTo>
                  <a:close/>
                  <a:moveTo>
                    <a:pt x="700269" y="829866"/>
                  </a:moveTo>
                  <a:cubicBezTo>
                    <a:pt x="714472" y="829866"/>
                    <a:pt x="725986" y="841380"/>
                    <a:pt x="725986" y="855583"/>
                  </a:cubicBezTo>
                  <a:cubicBezTo>
                    <a:pt x="725986" y="869787"/>
                    <a:pt x="714472" y="881301"/>
                    <a:pt x="700269" y="881301"/>
                  </a:cubicBezTo>
                  <a:cubicBezTo>
                    <a:pt x="686065" y="881301"/>
                    <a:pt x="674551" y="869787"/>
                    <a:pt x="674551" y="855583"/>
                  </a:cubicBezTo>
                  <a:cubicBezTo>
                    <a:pt x="674551" y="841380"/>
                    <a:pt x="686065" y="829866"/>
                    <a:pt x="700269" y="829866"/>
                  </a:cubicBezTo>
                  <a:close/>
                  <a:moveTo>
                    <a:pt x="610486" y="829866"/>
                  </a:moveTo>
                  <a:cubicBezTo>
                    <a:pt x="624689" y="829866"/>
                    <a:pt x="636203" y="841380"/>
                    <a:pt x="636203" y="855583"/>
                  </a:cubicBezTo>
                  <a:cubicBezTo>
                    <a:pt x="636203" y="869787"/>
                    <a:pt x="624689" y="881301"/>
                    <a:pt x="610486" y="881301"/>
                  </a:cubicBezTo>
                  <a:cubicBezTo>
                    <a:pt x="596282" y="881301"/>
                    <a:pt x="584768" y="869787"/>
                    <a:pt x="584768" y="855583"/>
                  </a:cubicBezTo>
                  <a:cubicBezTo>
                    <a:pt x="584768" y="841380"/>
                    <a:pt x="596282" y="829866"/>
                    <a:pt x="610486" y="829866"/>
                  </a:cubicBezTo>
                  <a:close/>
                  <a:moveTo>
                    <a:pt x="520703" y="829866"/>
                  </a:moveTo>
                  <a:cubicBezTo>
                    <a:pt x="534907" y="829866"/>
                    <a:pt x="546421" y="841380"/>
                    <a:pt x="546421" y="855583"/>
                  </a:cubicBezTo>
                  <a:cubicBezTo>
                    <a:pt x="546421" y="869787"/>
                    <a:pt x="534907" y="881301"/>
                    <a:pt x="520703" y="881301"/>
                  </a:cubicBezTo>
                  <a:cubicBezTo>
                    <a:pt x="506500" y="881301"/>
                    <a:pt x="494986" y="869787"/>
                    <a:pt x="494986" y="855583"/>
                  </a:cubicBezTo>
                  <a:cubicBezTo>
                    <a:pt x="494986" y="841380"/>
                    <a:pt x="506500" y="829866"/>
                    <a:pt x="520703" y="829866"/>
                  </a:cubicBezTo>
                  <a:close/>
                  <a:moveTo>
                    <a:pt x="430931" y="829866"/>
                  </a:moveTo>
                  <a:cubicBezTo>
                    <a:pt x="445134" y="829866"/>
                    <a:pt x="456648" y="841380"/>
                    <a:pt x="456648" y="855583"/>
                  </a:cubicBezTo>
                  <a:cubicBezTo>
                    <a:pt x="456648" y="869787"/>
                    <a:pt x="445134" y="881301"/>
                    <a:pt x="430931" y="881301"/>
                  </a:cubicBezTo>
                  <a:cubicBezTo>
                    <a:pt x="416727" y="881301"/>
                    <a:pt x="405213" y="869787"/>
                    <a:pt x="405213" y="855583"/>
                  </a:cubicBezTo>
                  <a:cubicBezTo>
                    <a:pt x="405213" y="841380"/>
                    <a:pt x="416727" y="829866"/>
                    <a:pt x="430931" y="829866"/>
                  </a:cubicBezTo>
                  <a:close/>
                  <a:moveTo>
                    <a:pt x="341156" y="829866"/>
                  </a:moveTo>
                  <a:cubicBezTo>
                    <a:pt x="355360" y="829866"/>
                    <a:pt x="366874" y="841380"/>
                    <a:pt x="366874" y="855583"/>
                  </a:cubicBezTo>
                  <a:cubicBezTo>
                    <a:pt x="366874" y="869787"/>
                    <a:pt x="355360" y="881301"/>
                    <a:pt x="341156" y="881301"/>
                  </a:cubicBezTo>
                  <a:cubicBezTo>
                    <a:pt x="326953" y="881301"/>
                    <a:pt x="315439" y="869787"/>
                    <a:pt x="315439" y="855583"/>
                  </a:cubicBezTo>
                  <a:cubicBezTo>
                    <a:pt x="315439" y="841380"/>
                    <a:pt x="326953" y="829866"/>
                    <a:pt x="341156" y="829866"/>
                  </a:cubicBezTo>
                  <a:close/>
                  <a:moveTo>
                    <a:pt x="251374" y="829866"/>
                  </a:moveTo>
                  <a:cubicBezTo>
                    <a:pt x="265578" y="829866"/>
                    <a:pt x="277092" y="841380"/>
                    <a:pt x="277092" y="855583"/>
                  </a:cubicBezTo>
                  <a:cubicBezTo>
                    <a:pt x="277092" y="869787"/>
                    <a:pt x="265578" y="881301"/>
                    <a:pt x="251374" y="881301"/>
                  </a:cubicBezTo>
                  <a:cubicBezTo>
                    <a:pt x="237171" y="881301"/>
                    <a:pt x="225657" y="869787"/>
                    <a:pt x="225657" y="855583"/>
                  </a:cubicBezTo>
                  <a:cubicBezTo>
                    <a:pt x="225657" y="841380"/>
                    <a:pt x="237171" y="829866"/>
                    <a:pt x="251374" y="829866"/>
                  </a:cubicBezTo>
                  <a:close/>
                  <a:moveTo>
                    <a:pt x="161601" y="829866"/>
                  </a:moveTo>
                  <a:cubicBezTo>
                    <a:pt x="175805" y="829866"/>
                    <a:pt x="187319" y="841380"/>
                    <a:pt x="187319" y="855583"/>
                  </a:cubicBezTo>
                  <a:cubicBezTo>
                    <a:pt x="187319" y="869787"/>
                    <a:pt x="175805" y="881301"/>
                    <a:pt x="161601" y="881301"/>
                  </a:cubicBezTo>
                  <a:cubicBezTo>
                    <a:pt x="147398" y="881301"/>
                    <a:pt x="135884" y="869787"/>
                    <a:pt x="135884" y="855583"/>
                  </a:cubicBezTo>
                  <a:cubicBezTo>
                    <a:pt x="135884" y="841380"/>
                    <a:pt x="147398" y="829866"/>
                    <a:pt x="161601" y="829866"/>
                  </a:cubicBezTo>
                  <a:close/>
                  <a:moveTo>
                    <a:pt x="71819" y="829866"/>
                  </a:moveTo>
                  <a:cubicBezTo>
                    <a:pt x="86022" y="829866"/>
                    <a:pt x="97536" y="841380"/>
                    <a:pt x="97536" y="855583"/>
                  </a:cubicBezTo>
                  <a:cubicBezTo>
                    <a:pt x="97536" y="869787"/>
                    <a:pt x="86022" y="881301"/>
                    <a:pt x="71819" y="881301"/>
                  </a:cubicBezTo>
                  <a:cubicBezTo>
                    <a:pt x="57615" y="881301"/>
                    <a:pt x="46101" y="869787"/>
                    <a:pt x="46101" y="855583"/>
                  </a:cubicBezTo>
                  <a:cubicBezTo>
                    <a:pt x="46101" y="841380"/>
                    <a:pt x="57615" y="829866"/>
                    <a:pt x="71819" y="829866"/>
                  </a:cubicBezTo>
                  <a:close/>
                  <a:moveTo>
                    <a:pt x="924697" y="786184"/>
                  </a:moveTo>
                  <a:cubicBezTo>
                    <a:pt x="938232" y="786184"/>
                    <a:pt x="949205" y="797157"/>
                    <a:pt x="949205" y="810692"/>
                  </a:cubicBezTo>
                  <a:cubicBezTo>
                    <a:pt x="949205" y="824227"/>
                    <a:pt x="938232" y="835200"/>
                    <a:pt x="924697" y="835200"/>
                  </a:cubicBezTo>
                  <a:cubicBezTo>
                    <a:pt x="911162" y="835200"/>
                    <a:pt x="900189" y="824227"/>
                    <a:pt x="900189" y="810692"/>
                  </a:cubicBezTo>
                  <a:cubicBezTo>
                    <a:pt x="900189" y="797157"/>
                    <a:pt x="911162" y="786184"/>
                    <a:pt x="924697" y="786184"/>
                  </a:cubicBezTo>
                  <a:close/>
                  <a:moveTo>
                    <a:pt x="834924" y="786184"/>
                  </a:moveTo>
                  <a:cubicBezTo>
                    <a:pt x="848459" y="786184"/>
                    <a:pt x="859432" y="797157"/>
                    <a:pt x="859432" y="810692"/>
                  </a:cubicBezTo>
                  <a:cubicBezTo>
                    <a:pt x="859432" y="824227"/>
                    <a:pt x="848459" y="835200"/>
                    <a:pt x="834924" y="835200"/>
                  </a:cubicBezTo>
                  <a:cubicBezTo>
                    <a:pt x="821389" y="835200"/>
                    <a:pt x="810416" y="824227"/>
                    <a:pt x="810416" y="810692"/>
                  </a:cubicBezTo>
                  <a:cubicBezTo>
                    <a:pt x="810416" y="797157"/>
                    <a:pt x="821389" y="786184"/>
                    <a:pt x="834924" y="786184"/>
                  </a:cubicBezTo>
                  <a:close/>
                  <a:moveTo>
                    <a:pt x="745150" y="786184"/>
                  </a:moveTo>
                  <a:cubicBezTo>
                    <a:pt x="758685" y="786184"/>
                    <a:pt x="769658" y="797157"/>
                    <a:pt x="769658" y="810692"/>
                  </a:cubicBezTo>
                  <a:cubicBezTo>
                    <a:pt x="769658" y="824227"/>
                    <a:pt x="758685" y="835200"/>
                    <a:pt x="745150" y="835200"/>
                  </a:cubicBezTo>
                  <a:cubicBezTo>
                    <a:pt x="731615" y="835200"/>
                    <a:pt x="720642" y="824227"/>
                    <a:pt x="720642" y="810692"/>
                  </a:cubicBezTo>
                  <a:cubicBezTo>
                    <a:pt x="720642" y="797157"/>
                    <a:pt x="731615" y="786184"/>
                    <a:pt x="745150" y="786184"/>
                  </a:cubicBezTo>
                  <a:close/>
                  <a:moveTo>
                    <a:pt x="655377" y="786184"/>
                  </a:moveTo>
                  <a:cubicBezTo>
                    <a:pt x="668912" y="786184"/>
                    <a:pt x="679885" y="797157"/>
                    <a:pt x="679885" y="810692"/>
                  </a:cubicBezTo>
                  <a:cubicBezTo>
                    <a:pt x="679885" y="824227"/>
                    <a:pt x="668912" y="835200"/>
                    <a:pt x="655377" y="835200"/>
                  </a:cubicBezTo>
                  <a:cubicBezTo>
                    <a:pt x="641842" y="835200"/>
                    <a:pt x="630869" y="824227"/>
                    <a:pt x="630869" y="810692"/>
                  </a:cubicBezTo>
                  <a:cubicBezTo>
                    <a:pt x="630869" y="797157"/>
                    <a:pt x="641842" y="786184"/>
                    <a:pt x="655377" y="786184"/>
                  </a:cubicBezTo>
                  <a:close/>
                  <a:moveTo>
                    <a:pt x="565595" y="786184"/>
                  </a:moveTo>
                  <a:cubicBezTo>
                    <a:pt x="579130" y="786184"/>
                    <a:pt x="590103" y="797157"/>
                    <a:pt x="590103" y="810692"/>
                  </a:cubicBezTo>
                  <a:cubicBezTo>
                    <a:pt x="590103" y="824227"/>
                    <a:pt x="579130" y="835200"/>
                    <a:pt x="565595" y="835200"/>
                  </a:cubicBezTo>
                  <a:cubicBezTo>
                    <a:pt x="552060" y="835200"/>
                    <a:pt x="541087" y="824227"/>
                    <a:pt x="541087" y="810692"/>
                  </a:cubicBezTo>
                  <a:cubicBezTo>
                    <a:pt x="541087" y="797157"/>
                    <a:pt x="552059" y="786184"/>
                    <a:pt x="565595" y="786184"/>
                  </a:cubicBezTo>
                  <a:close/>
                  <a:moveTo>
                    <a:pt x="475822" y="786184"/>
                  </a:moveTo>
                  <a:cubicBezTo>
                    <a:pt x="489357" y="786184"/>
                    <a:pt x="500330" y="797157"/>
                    <a:pt x="500330" y="810692"/>
                  </a:cubicBezTo>
                  <a:cubicBezTo>
                    <a:pt x="500330" y="824227"/>
                    <a:pt x="489357" y="835200"/>
                    <a:pt x="475822" y="835200"/>
                  </a:cubicBezTo>
                  <a:cubicBezTo>
                    <a:pt x="462287" y="835200"/>
                    <a:pt x="451314" y="824227"/>
                    <a:pt x="451314" y="810692"/>
                  </a:cubicBezTo>
                  <a:cubicBezTo>
                    <a:pt x="451314" y="797157"/>
                    <a:pt x="462286" y="786184"/>
                    <a:pt x="475822" y="786184"/>
                  </a:cubicBezTo>
                  <a:close/>
                  <a:moveTo>
                    <a:pt x="386048" y="786184"/>
                  </a:moveTo>
                  <a:cubicBezTo>
                    <a:pt x="399583" y="786184"/>
                    <a:pt x="410556" y="797157"/>
                    <a:pt x="410556" y="810692"/>
                  </a:cubicBezTo>
                  <a:cubicBezTo>
                    <a:pt x="410556" y="824227"/>
                    <a:pt x="399583" y="835200"/>
                    <a:pt x="386048" y="835200"/>
                  </a:cubicBezTo>
                  <a:cubicBezTo>
                    <a:pt x="372513" y="835200"/>
                    <a:pt x="361540" y="824227"/>
                    <a:pt x="361540" y="810692"/>
                  </a:cubicBezTo>
                  <a:cubicBezTo>
                    <a:pt x="361540" y="797157"/>
                    <a:pt x="372512" y="786184"/>
                    <a:pt x="386048" y="786184"/>
                  </a:cubicBezTo>
                  <a:close/>
                  <a:moveTo>
                    <a:pt x="296266" y="786184"/>
                  </a:moveTo>
                  <a:cubicBezTo>
                    <a:pt x="309801" y="786184"/>
                    <a:pt x="320774" y="797157"/>
                    <a:pt x="320774" y="810692"/>
                  </a:cubicBezTo>
                  <a:cubicBezTo>
                    <a:pt x="320774" y="824227"/>
                    <a:pt x="309801" y="835200"/>
                    <a:pt x="296266" y="835200"/>
                  </a:cubicBezTo>
                  <a:cubicBezTo>
                    <a:pt x="282731" y="835200"/>
                    <a:pt x="271758" y="824227"/>
                    <a:pt x="271758" y="810692"/>
                  </a:cubicBezTo>
                  <a:cubicBezTo>
                    <a:pt x="271758" y="797157"/>
                    <a:pt x="282731" y="786184"/>
                    <a:pt x="296266" y="786184"/>
                  </a:cubicBezTo>
                  <a:close/>
                  <a:moveTo>
                    <a:pt x="206483" y="786184"/>
                  </a:moveTo>
                  <a:cubicBezTo>
                    <a:pt x="220018" y="786184"/>
                    <a:pt x="230991" y="797157"/>
                    <a:pt x="230991" y="810692"/>
                  </a:cubicBezTo>
                  <a:cubicBezTo>
                    <a:pt x="230991" y="824227"/>
                    <a:pt x="220018" y="835200"/>
                    <a:pt x="206483" y="835200"/>
                  </a:cubicBezTo>
                  <a:cubicBezTo>
                    <a:pt x="192948" y="835200"/>
                    <a:pt x="181975" y="824227"/>
                    <a:pt x="181975" y="810692"/>
                  </a:cubicBezTo>
                  <a:cubicBezTo>
                    <a:pt x="181975" y="797157"/>
                    <a:pt x="192948" y="786184"/>
                    <a:pt x="206483" y="786184"/>
                  </a:cubicBezTo>
                  <a:close/>
                  <a:moveTo>
                    <a:pt x="116710" y="786184"/>
                  </a:moveTo>
                  <a:cubicBezTo>
                    <a:pt x="130245" y="786184"/>
                    <a:pt x="141218" y="797157"/>
                    <a:pt x="141218" y="810692"/>
                  </a:cubicBezTo>
                  <a:cubicBezTo>
                    <a:pt x="141218" y="824227"/>
                    <a:pt x="130245" y="835200"/>
                    <a:pt x="116710" y="835200"/>
                  </a:cubicBezTo>
                  <a:cubicBezTo>
                    <a:pt x="103175" y="835200"/>
                    <a:pt x="92202" y="824227"/>
                    <a:pt x="92202" y="810692"/>
                  </a:cubicBezTo>
                  <a:cubicBezTo>
                    <a:pt x="92202" y="797157"/>
                    <a:pt x="103175" y="786184"/>
                    <a:pt x="116710" y="786184"/>
                  </a:cubicBezTo>
                  <a:close/>
                  <a:moveTo>
                    <a:pt x="26937" y="786184"/>
                  </a:moveTo>
                  <a:cubicBezTo>
                    <a:pt x="40472" y="786184"/>
                    <a:pt x="51445" y="797157"/>
                    <a:pt x="51445" y="810692"/>
                  </a:cubicBezTo>
                  <a:cubicBezTo>
                    <a:pt x="51445" y="824227"/>
                    <a:pt x="40472" y="835200"/>
                    <a:pt x="26937" y="835200"/>
                  </a:cubicBezTo>
                  <a:cubicBezTo>
                    <a:pt x="13402" y="835200"/>
                    <a:pt x="2429" y="824227"/>
                    <a:pt x="2429" y="810692"/>
                  </a:cubicBezTo>
                  <a:cubicBezTo>
                    <a:pt x="2429" y="797157"/>
                    <a:pt x="13402" y="786184"/>
                    <a:pt x="26937" y="786184"/>
                  </a:cubicBezTo>
                  <a:close/>
                  <a:moveTo>
                    <a:pt x="879815" y="742503"/>
                  </a:moveTo>
                  <a:cubicBezTo>
                    <a:pt x="892682" y="742503"/>
                    <a:pt x="903113" y="752934"/>
                    <a:pt x="903113" y="765801"/>
                  </a:cubicBezTo>
                  <a:cubicBezTo>
                    <a:pt x="903113" y="778668"/>
                    <a:pt x="892682" y="789099"/>
                    <a:pt x="879815" y="789099"/>
                  </a:cubicBezTo>
                  <a:cubicBezTo>
                    <a:pt x="866948" y="789099"/>
                    <a:pt x="856517" y="778668"/>
                    <a:pt x="856517" y="765801"/>
                  </a:cubicBezTo>
                  <a:cubicBezTo>
                    <a:pt x="856517" y="752934"/>
                    <a:pt x="866948" y="742503"/>
                    <a:pt x="879815" y="742503"/>
                  </a:cubicBezTo>
                  <a:close/>
                  <a:moveTo>
                    <a:pt x="790041" y="742503"/>
                  </a:moveTo>
                  <a:cubicBezTo>
                    <a:pt x="802908" y="742503"/>
                    <a:pt x="813339" y="752934"/>
                    <a:pt x="813339" y="765801"/>
                  </a:cubicBezTo>
                  <a:cubicBezTo>
                    <a:pt x="813339" y="778668"/>
                    <a:pt x="802908" y="789099"/>
                    <a:pt x="790041" y="789099"/>
                  </a:cubicBezTo>
                  <a:cubicBezTo>
                    <a:pt x="777174" y="789099"/>
                    <a:pt x="766743" y="778668"/>
                    <a:pt x="766743" y="765801"/>
                  </a:cubicBezTo>
                  <a:cubicBezTo>
                    <a:pt x="766743" y="752934"/>
                    <a:pt x="777174" y="742503"/>
                    <a:pt x="790041" y="742503"/>
                  </a:cubicBezTo>
                  <a:close/>
                  <a:moveTo>
                    <a:pt x="700259" y="742503"/>
                  </a:moveTo>
                  <a:cubicBezTo>
                    <a:pt x="713126" y="742503"/>
                    <a:pt x="723557" y="752934"/>
                    <a:pt x="723557" y="765801"/>
                  </a:cubicBezTo>
                  <a:cubicBezTo>
                    <a:pt x="723557" y="778668"/>
                    <a:pt x="713126" y="789099"/>
                    <a:pt x="700259" y="789099"/>
                  </a:cubicBezTo>
                  <a:cubicBezTo>
                    <a:pt x="687392" y="789099"/>
                    <a:pt x="676961" y="778668"/>
                    <a:pt x="676961" y="765801"/>
                  </a:cubicBezTo>
                  <a:cubicBezTo>
                    <a:pt x="676961" y="752934"/>
                    <a:pt x="687392" y="742503"/>
                    <a:pt x="700259" y="742503"/>
                  </a:cubicBezTo>
                  <a:close/>
                  <a:moveTo>
                    <a:pt x="610486" y="742503"/>
                  </a:moveTo>
                  <a:cubicBezTo>
                    <a:pt x="623353" y="742503"/>
                    <a:pt x="633784" y="752934"/>
                    <a:pt x="633784" y="765801"/>
                  </a:cubicBezTo>
                  <a:cubicBezTo>
                    <a:pt x="633784" y="778668"/>
                    <a:pt x="623353" y="789099"/>
                    <a:pt x="610486" y="789099"/>
                  </a:cubicBezTo>
                  <a:cubicBezTo>
                    <a:pt x="597619" y="789099"/>
                    <a:pt x="587188" y="778668"/>
                    <a:pt x="587188" y="765801"/>
                  </a:cubicBezTo>
                  <a:cubicBezTo>
                    <a:pt x="587188" y="752934"/>
                    <a:pt x="597619" y="742503"/>
                    <a:pt x="610486" y="742503"/>
                  </a:cubicBezTo>
                  <a:close/>
                  <a:moveTo>
                    <a:pt x="520703" y="742503"/>
                  </a:moveTo>
                  <a:cubicBezTo>
                    <a:pt x="533570" y="742503"/>
                    <a:pt x="544001" y="752934"/>
                    <a:pt x="544001" y="765801"/>
                  </a:cubicBezTo>
                  <a:cubicBezTo>
                    <a:pt x="544001" y="778668"/>
                    <a:pt x="533570" y="789099"/>
                    <a:pt x="520703" y="789099"/>
                  </a:cubicBezTo>
                  <a:cubicBezTo>
                    <a:pt x="507836" y="789099"/>
                    <a:pt x="497405" y="778668"/>
                    <a:pt x="497405" y="765801"/>
                  </a:cubicBezTo>
                  <a:cubicBezTo>
                    <a:pt x="497405" y="752934"/>
                    <a:pt x="507836" y="742503"/>
                    <a:pt x="520703" y="742503"/>
                  </a:cubicBezTo>
                  <a:close/>
                  <a:moveTo>
                    <a:pt x="430930" y="742503"/>
                  </a:moveTo>
                  <a:cubicBezTo>
                    <a:pt x="443797" y="742503"/>
                    <a:pt x="454228" y="752934"/>
                    <a:pt x="454228" y="765801"/>
                  </a:cubicBezTo>
                  <a:cubicBezTo>
                    <a:pt x="454228" y="778668"/>
                    <a:pt x="443797" y="789099"/>
                    <a:pt x="430930" y="789099"/>
                  </a:cubicBezTo>
                  <a:cubicBezTo>
                    <a:pt x="418063" y="789099"/>
                    <a:pt x="407632" y="778668"/>
                    <a:pt x="407632" y="765801"/>
                  </a:cubicBezTo>
                  <a:cubicBezTo>
                    <a:pt x="407632" y="752934"/>
                    <a:pt x="418063" y="742503"/>
                    <a:pt x="430930" y="742503"/>
                  </a:cubicBezTo>
                  <a:close/>
                  <a:moveTo>
                    <a:pt x="341157" y="742503"/>
                  </a:moveTo>
                  <a:cubicBezTo>
                    <a:pt x="354024" y="742503"/>
                    <a:pt x="364455" y="752934"/>
                    <a:pt x="364455" y="765801"/>
                  </a:cubicBezTo>
                  <a:cubicBezTo>
                    <a:pt x="364455" y="778668"/>
                    <a:pt x="354024" y="789099"/>
                    <a:pt x="341157" y="789099"/>
                  </a:cubicBezTo>
                  <a:cubicBezTo>
                    <a:pt x="328290" y="789099"/>
                    <a:pt x="317859" y="778668"/>
                    <a:pt x="317859" y="765801"/>
                  </a:cubicBezTo>
                  <a:cubicBezTo>
                    <a:pt x="317859" y="752934"/>
                    <a:pt x="328290" y="742503"/>
                    <a:pt x="341157" y="742503"/>
                  </a:cubicBezTo>
                  <a:close/>
                  <a:moveTo>
                    <a:pt x="251384" y="742503"/>
                  </a:moveTo>
                  <a:cubicBezTo>
                    <a:pt x="264251" y="742503"/>
                    <a:pt x="274682" y="752934"/>
                    <a:pt x="274682" y="765801"/>
                  </a:cubicBezTo>
                  <a:cubicBezTo>
                    <a:pt x="274682" y="778668"/>
                    <a:pt x="264251" y="789099"/>
                    <a:pt x="251384" y="789099"/>
                  </a:cubicBezTo>
                  <a:cubicBezTo>
                    <a:pt x="238517" y="789099"/>
                    <a:pt x="228086" y="778668"/>
                    <a:pt x="228086" y="765801"/>
                  </a:cubicBezTo>
                  <a:cubicBezTo>
                    <a:pt x="228086" y="752934"/>
                    <a:pt x="238517" y="742503"/>
                    <a:pt x="251384" y="742503"/>
                  </a:cubicBezTo>
                  <a:close/>
                  <a:moveTo>
                    <a:pt x="161601" y="742503"/>
                  </a:moveTo>
                  <a:cubicBezTo>
                    <a:pt x="174468" y="742503"/>
                    <a:pt x="184899" y="752934"/>
                    <a:pt x="184899" y="765801"/>
                  </a:cubicBezTo>
                  <a:cubicBezTo>
                    <a:pt x="184899" y="778668"/>
                    <a:pt x="174468" y="789099"/>
                    <a:pt x="161601" y="789099"/>
                  </a:cubicBezTo>
                  <a:cubicBezTo>
                    <a:pt x="148734" y="789099"/>
                    <a:pt x="138303" y="778668"/>
                    <a:pt x="138303" y="765801"/>
                  </a:cubicBezTo>
                  <a:cubicBezTo>
                    <a:pt x="138303" y="752934"/>
                    <a:pt x="148734" y="742503"/>
                    <a:pt x="161601" y="742503"/>
                  </a:cubicBezTo>
                  <a:close/>
                  <a:moveTo>
                    <a:pt x="71828" y="742503"/>
                  </a:moveTo>
                  <a:cubicBezTo>
                    <a:pt x="84695" y="742503"/>
                    <a:pt x="95126" y="752934"/>
                    <a:pt x="95126" y="765801"/>
                  </a:cubicBezTo>
                  <a:cubicBezTo>
                    <a:pt x="95126" y="778668"/>
                    <a:pt x="84695" y="789099"/>
                    <a:pt x="71828" y="789099"/>
                  </a:cubicBezTo>
                  <a:cubicBezTo>
                    <a:pt x="58961" y="789099"/>
                    <a:pt x="48530" y="778668"/>
                    <a:pt x="48530" y="765801"/>
                  </a:cubicBezTo>
                  <a:cubicBezTo>
                    <a:pt x="48530" y="752934"/>
                    <a:pt x="58961" y="742503"/>
                    <a:pt x="71828" y="742503"/>
                  </a:cubicBezTo>
                  <a:close/>
                  <a:moveTo>
                    <a:pt x="296266" y="698831"/>
                  </a:moveTo>
                  <a:cubicBezTo>
                    <a:pt x="308460" y="698831"/>
                    <a:pt x="318345" y="708716"/>
                    <a:pt x="318345" y="720910"/>
                  </a:cubicBezTo>
                  <a:cubicBezTo>
                    <a:pt x="318345" y="733104"/>
                    <a:pt x="308460" y="742989"/>
                    <a:pt x="296266" y="742989"/>
                  </a:cubicBezTo>
                  <a:cubicBezTo>
                    <a:pt x="284072" y="742989"/>
                    <a:pt x="274187" y="733104"/>
                    <a:pt x="274187" y="720910"/>
                  </a:cubicBezTo>
                  <a:cubicBezTo>
                    <a:pt x="274187" y="708716"/>
                    <a:pt x="284072" y="698831"/>
                    <a:pt x="296266" y="698831"/>
                  </a:cubicBezTo>
                  <a:close/>
                  <a:moveTo>
                    <a:pt x="924696" y="698821"/>
                  </a:moveTo>
                  <a:cubicBezTo>
                    <a:pt x="936896" y="698821"/>
                    <a:pt x="946785" y="708710"/>
                    <a:pt x="946785" y="720909"/>
                  </a:cubicBezTo>
                  <a:cubicBezTo>
                    <a:pt x="946785" y="733109"/>
                    <a:pt x="936896" y="742998"/>
                    <a:pt x="924696" y="742998"/>
                  </a:cubicBezTo>
                  <a:cubicBezTo>
                    <a:pt x="912497" y="742998"/>
                    <a:pt x="902608" y="733109"/>
                    <a:pt x="902608" y="720909"/>
                  </a:cubicBezTo>
                  <a:cubicBezTo>
                    <a:pt x="902608" y="708710"/>
                    <a:pt x="912497" y="698821"/>
                    <a:pt x="924696" y="698821"/>
                  </a:cubicBezTo>
                  <a:close/>
                  <a:moveTo>
                    <a:pt x="834923" y="698821"/>
                  </a:moveTo>
                  <a:cubicBezTo>
                    <a:pt x="847123" y="698821"/>
                    <a:pt x="857012" y="708710"/>
                    <a:pt x="857012" y="720909"/>
                  </a:cubicBezTo>
                  <a:cubicBezTo>
                    <a:pt x="857012" y="733109"/>
                    <a:pt x="847123" y="742998"/>
                    <a:pt x="834923" y="742998"/>
                  </a:cubicBezTo>
                  <a:cubicBezTo>
                    <a:pt x="822724" y="742998"/>
                    <a:pt x="812835" y="733109"/>
                    <a:pt x="812835" y="720909"/>
                  </a:cubicBezTo>
                  <a:cubicBezTo>
                    <a:pt x="812835" y="708710"/>
                    <a:pt x="822724" y="698821"/>
                    <a:pt x="834923" y="698821"/>
                  </a:cubicBezTo>
                  <a:close/>
                  <a:moveTo>
                    <a:pt x="745151" y="698821"/>
                  </a:moveTo>
                  <a:cubicBezTo>
                    <a:pt x="757350" y="698821"/>
                    <a:pt x="767239" y="708710"/>
                    <a:pt x="767239" y="720909"/>
                  </a:cubicBezTo>
                  <a:cubicBezTo>
                    <a:pt x="767239" y="733109"/>
                    <a:pt x="757350" y="742998"/>
                    <a:pt x="745151" y="742998"/>
                  </a:cubicBezTo>
                  <a:cubicBezTo>
                    <a:pt x="732951" y="742998"/>
                    <a:pt x="723062" y="733109"/>
                    <a:pt x="723062" y="720909"/>
                  </a:cubicBezTo>
                  <a:cubicBezTo>
                    <a:pt x="723062" y="708710"/>
                    <a:pt x="732951" y="698821"/>
                    <a:pt x="745151" y="698821"/>
                  </a:cubicBezTo>
                  <a:close/>
                  <a:moveTo>
                    <a:pt x="655367" y="698821"/>
                  </a:moveTo>
                  <a:cubicBezTo>
                    <a:pt x="667567" y="698821"/>
                    <a:pt x="677456" y="708710"/>
                    <a:pt x="677456" y="720909"/>
                  </a:cubicBezTo>
                  <a:cubicBezTo>
                    <a:pt x="677456" y="733109"/>
                    <a:pt x="667567" y="742998"/>
                    <a:pt x="655367" y="742998"/>
                  </a:cubicBezTo>
                  <a:cubicBezTo>
                    <a:pt x="643168" y="742998"/>
                    <a:pt x="633279" y="733109"/>
                    <a:pt x="633279" y="720909"/>
                  </a:cubicBezTo>
                  <a:cubicBezTo>
                    <a:pt x="633279" y="708710"/>
                    <a:pt x="643168" y="698821"/>
                    <a:pt x="655367" y="698821"/>
                  </a:cubicBezTo>
                  <a:close/>
                  <a:moveTo>
                    <a:pt x="565604" y="698821"/>
                  </a:moveTo>
                  <a:cubicBezTo>
                    <a:pt x="577804" y="698821"/>
                    <a:pt x="587693" y="708710"/>
                    <a:pt x="587693" y="720909"/>
                  </a:cubicBezTo>
                  <a:cubicBezTo>
                    <a:pt x="587693" y="733109"/>
                    <a:pt x="577804" y="742998"/>
                    <a:pt x="565604" y="742998"/>
                  </a:cubicBezTo>
                  <a:cubicBezTo>
                    <a:pt x="553405" y="742998"/>
                    <a:pt x="543516" y="733109"/>
                    <a:pt x="543516" y="720909"/>
                  </a:cubicBezTo>
                  <a:cubicBezTo>
                    <a:pt x="543516" y="708710"/>
                    <a:pt x="553405" y="698821"/>
                    <a:pt x="565604" y="698821"/>
                  </a:cubicBezTo>
                  <a:close/>
                  <a:moveTo>
                    <a:pt x="475821" y="698821"/>
                  </a:moveTo>
                  <a:cubicBezTo>
                    <a:pt x="488021" y="698821"/>
                    <a:pt x="497910" y="708710"/>
                    <a:pt x="497910" y="720909"/>
                  </a:cubicBezTo>
                  <a:cubicBezTo>
                    <a:pt x="497910" y="733109"/>
                    <a:pt x="488021" y="742998"/>
                    <a:pt x="475821" y="742998"/>
                  </a:cubicBezTo>
                  <a:cubicBezTo>
                    <a:pt x="463622" y="742998"/>
                    <a:pt x="453733" y="733109"/>
                    <a:pt x="453733" y="720909"/>
                  </a:cubicBezTo>
                  <a:cubicBezTo>
                    <a:pt x="453733" y="708710"/>
                    <a:pt x="463622" y="698821"/>
                    <a:pt x="475821" y="698821"/>
                  </a:cubicBezTo>
                  <a:close/>
                  <a:moveTo>
                    <a:pt x="386038" y="698821"/>
                  </a:moveTo>
                  <a:cubicBezTo>
                    <a:pt x="398238" y="698821"/>
                    <a:pt x="408127" y="708710"/>
                    <a:pt x="408127" y="720909"/>
                  </a:cubicBezTo>
                  <a:cubicBezTo>
                    <a:pt x="408127" y="733109"/>
                    <a:pt x="398238" y="742998"/>
                    <a:pt x="386038" y="742998"/>
                  </a:cubicBezTo>
                  <a:cubicBezTo>
                    <a:pt x="373839" y="742998"/>
                    <a:pt x="363950" y="733109"/>
                    <a:pt x="363950" y="720909"/>
                  </a:cubicBezTo>
                  <a:cubicBezTo>
                    <a:pt x="363950" y="708710"/>
                    <a:pt x="373839" y="698821"/>
                    <a:pt x="386038" y="698821"/>
                  </a:cubicBezTo>
                  <a:close/>
                  <a:moveTo>
                    <a:pt x="206492" y="698821"/>
                  </a:moveTo>
                  <a:cubicBezTo>
                    <a:pt x="218692" y="698821"/>
                    <a:pt x="228581" y="708710"/>
                    <a:pt x="228581" y="720909"/>
                  </a:cubicBezTo>
                  <a:cubicBezTo>
                    <a:pt x="228581" y="733109"/>
                    <a:pt x="218692" y="742998"/>
                    <a:pt x="206492" y="742998"/>
                  </a:cubicBezTo>
                  <a:cubicBezTo>
                    <a:pt x="194293" y="742998"/>
                    <a:pt x="184404" y="733109"/>
                    <a:pt x="184404" y="720909"/>
                  </a:cubicBezTo>
                  <a:cubicBezTo>
                    <a:pt x="184404" y="708710"/>
                    <a:pt x="194293" y="698821"/>
                    <a:pt x="206492" y="698821"/>
                  </a:cubicBezTo>
                  <a:close/>
                  <a:moveTo>
                    <a:pt x="116719" y="698821"/>
                  </a:moveTo>
                  <a:cubicBezTo>
                    <a:pt x="128919" y="698821"/>
                    <a:pt x="138808" y="708710"/>
                    <a:pt x="138808" y="720909"/>
                  </a:cubicBezTo>
                  <a:cubicBezTo>
                    <a:pt x="138808" y="733109"/>
                    <a:pt x="128919" y="742998"/>
                    <a:pt x="116719" y="742998"/>
                  </a:cubicBezTo>
                  <a:cubicBezTo>
                    <a:pt x="104520" y="742998"/>
                    <a:pt x="94631" y="733109"/>
                    <a:pt x="94631" y="720909"/>
                  </a:cubicBezTo>
                  <a:cubicBezTo>
                    <a:pt x="94631" y="708710"/>
                    <a:pt x="104520" y="698821"/>
                    <a:pt x="116719" y="698821"/>
                  </a:cubicBezTo>
                  <a:close/>
                  <a:moveTo>
                    <a:pt x="26936" y="698821"/>
                  </a:moveTo>
                  <a:cubicBezTo>
                    <a:pt x="39136" y="698821"/>
                    <a:pt x="49025" y="708710"/>
                    <a:pt x="49025" y="720909"/>
                  </a:cubicBezTo>
                  <a:cubicBezTo>
                    <a:pt x="49025" y="733109"/>
                    <a:pt x="39136" y="742998"/>
                    <a:pt x="26936" y="742998"/>
                  </a:cubicBezTo>
                  <a:cubicBezTo>
                    <a:pt x="14737" y="742998"/>
                    <a:pt x="4848" y="733109"/>
                    <a:pt x="4848" y="720909"/>
                  </a:cubicBezTo>
                  <a:cubicBezTo>
                    <a:pt x="4848" y="708710"/>
                    <a:pt x="14737" y="698821"/>
                    <a:pt x="26936" y="698821"/>
                  </a:cubicBezTo>
                  <a:close/>
                  <a:moveTo>
                    <a:pt x="879814" y="655158"/>
                  </a:moveTo>
                  <a:cubicBezTo>
                    <a:pt x="891340" y="655158"/>
                    <a:pt x="900684" y="664501"/>
                    <a:pt x="900684" y="676027"/>
                  </a:cubicBezTo>
                  <a:cubicBezTo>
                    <a:pt x="900684" y="687553"/>
                    <a:pt x="891340" y="696897"/>
                    <a:pt x="879814" y="696897"/>
                  </a:cubicBezTo>
                  <a:cubicBezTo>
                    <a:pt x="868288" y="696897"/>
                    <a:pt x="858945" y="687553"/>
                    <a:pt x="858945" y="676027"/>
                  </a:cubicBezTo>
                  <a:cubicBezTo>
                    <a:pt x="858945" y="664502"/>
                    <a:pt x="868288" y="655158"/>
                    <a:pt x="879814" y="655158"/>
                  </a:cubicBezTo>
                  <a:close/>
                  <a:moveTo>
                    <a:pt x="700259" y="655158"/>
                  </a:moveTo>
                  <a:cubicBezTo>
                    <a:pt x="711785" y="655158"/>
                    <a:pt x="721129" y="664501"/>
                    <a:pt x="721129" y="676027"/>
                  </a:cubicBezTo>
                  <a:cubicBezTo>
                    <a:pt x="721129" y="687553"/>
                    <a:pt x="711785" y="696897"/>
                    <a:pt x="700259" y="696897"/>
                  </a:cubicBezTo>
                  <a:cubicBezTo>
                    <a:pt x="688734" y="696897"/>
                    <a:pt x="679390" y="687553"/>
                    <a:pt x="679390" y="676027"/>
                  </a:cubicBezTo>
                  <a:cubicBezTo>
                    <a:pt x="679390" y="664502"/>
                    <a:pt x="688733" y="655158"/>
                    <a:pt x="700259" y="655158"/>
                  </a:cubicBezTo>
                  <a:close/>
                  <a:moveTo>
                    <a:pt x="610486" y="655158"/>
                  </a:moveTo>
                  <a:cubicBezTo>
                    <a:pt x="622012" y="655158"/>
                    <a:pt x="631356" y="664501"/>
                    <a:pt x="631356" y="676027"/>
                  </a:cubicBezTo>
                  <a:cubicBezTo>
                    <a:pt x="631356" y="687553"/>
                    <a:pt x="622012" y="696897"/>
                    <a:pt x="610486" y="696897"/>
                  </a:cubicBezTo>
                  <a:cubicBezTo>
                    <a:pt x="598960" y="696897"/>
                    <a:pt x="589617" y="687553"/>
                    <a:pt x="589617" y="676027"/>
                  </a:cubicBezTo>
                  <a:cubicBezTo>
                    <a:pt x="589617" y="664502"/>
                    <a:pt x="598960" y="655158"/>
                    <a:pt x="610486" y="655158"/>
                  </a:cubicBezTo>
                  <a:close/>
                  <a:moveTo>
                    <a:pt x="430930" y="655158"/>
                  </a:moveTo>
                  <a:cubicBezTo>
                    <a:pt x="442456" y="655158"/>
                    <a:pt x="451800" y="664501"/>
                    <a:pt x="451800" y="676027"/>
                  </a:cubicBezTo>
                  <a:cubicBezTo>
                    <a:pt x="451800" y="687553"/>
                    <a:pt x="442456" y="696897"/>
                    <a:pt x="430930" y="696897"/>
                  </a:cubicBezTo>
                  <a:cubicBezTo>
                    <a:pt x="419404" y="696897"/>
                    <a:pt x="410061" y="687553"/>
                    <a:pt x="410061" y="676027"/>
                  </a:cubicBezTo>
                  <a:cubicBezTo>
                    <a:pt x="410061" y="664502"/>
                    <a:pt x="419404" y="655158"/>
                    <a:pt x="430930" y="655158"/>
                  </a:cubicBezTo>
                  <a:close/>
                  <a:moveTo>
                    <a:pt x="341157" y="655158"/>
                  </a:moveTo>
                  <a:cubicBezTo>
                    <a:pt x="352683" y="655158"/>
                    <a:pt x="362027" y="664501"/>
                    <a:pt x="362027" y="676027"/>
                  </a:cubicBezTo>
                  <a:cubicBezTo>
                    <a:pt x="362027" y="687553"/>
                    <a:pt x="352683" y="696897"/>
                    <a:pt x="341157" y="696897"/>
                  </a:cubicBezTo>
                  <a:cubicBezTo>
                    <a:pt x="329631" y="696897"/>
                    <a:pt x="320288" y="687553"/>
                    <a:pt x="320288" y="676027"/>
                  </a:cubicBezTo>
                  <a:cubicBezTo>
                    <a:pt x="320288" y="664502"/>
                    <a:pt x="329631" y="655158"/>
                    <a:pt x="341157" y="655158"/>
                  </a:cubicBezTo>
                  <a:close/>
                  <a:moveTo>
                    <a:pt x="251374" y="655158"/>
                  </a:moveTo>
                  <a:cubicBezTo>
                    <a:pt x="262900" y="655158"/>
                    <a:pt x="272244" y="664501"/>
                    <a:pt x="272244" y="676027"/>
                  </a:cubicBezTo>
                  <a:cubicBezTo>
                    <a:pt x="272244" y="687553"/>
                    <a:pt x="262900" y="696897"/>
                    <a:pt x="251374" y="696897"/>
                  </a:cubicBezTo>
                  <a:cubicBezTo>
                    <a:pt x="239848" y="696897"/>
                    <a:pt x="230505" y="687553"/>
                    <a:pt x="230505" y="676027"/>
                  </a:cubicBezTo>
                  <a:cubicBezTo>
                    <a:pt x="230505" y="664502"/>
                    <a:pt x="239848" y="655158"/>
                    <a:pt x="251374" y="655158"/>
                  </a:cubicBezTo>
                  <a:close/>
                  <a:moveTo>
                    <a:pt x="161601" y="655158"/>
                  </a:moveTo>
                  <a:cubicBezTo>
                    <a:pt x="173127" y="655158"/>
                    <a:pt x="182471" y="664501"/>
                    <a:pt x="182471" y="676027"/>
                  </a:cubicBezTo>
                  <a:cubicBezTo>
                    <a:pt x="182471" y="687553"/>
                    <a:pt x="173127" y="696897"/>
                    <a:pt x="161601" y="696897"/>
                  </a:cubicBezTo>
                  <a:cubicBezTo>
                    <a:pt x="150075" y="696897"/>
                    <a:pt x="140732" y="687553"/>
                    <a:pt x="140732" y="676027"/>
                  </a:cubicBezTo>
                  <a:cubicBezTo>
                    <a:pt x="140732" y="664502"/>
                    <a:pt x="150075" y="655158"/>
                    <a:pt x="161601" y="655158"/>
                  </a:cubicBezTo>
                  <a:close/>
                  <a:moveTo>
                    <a:pt x="71828" y="655158"/>
                  </a:moveTo>
                  <a:cubicBezTo>
                    <a:pt x="83354" y="655158"/>
                    <a:pt x="92698" y="664501"/>
                    <a:pt x="92698" y="676027"/>
                  </a:cubicBezTo>
                  <a:cubicBezTo>
                    <a:pt x="92698" y="687553"/>
                    <a:pt x="83354" y="696897"/>
                    <a:pt x="71828" y="696897"/>
                  </a:cubicBezTo>
                  <a:cubicBezTo>
                    <a:pt x="60302" y="696897"/>
                    <a:pt x="50959" y="687553"/>
                    <a:pt x="50959" y="676027"/>
                  </a:cubicBezTo>
                  <a:cubicBezTo>
                    <a:pt x="50959" y="664502"/>
                    <a:pt x="60302" y="655158"/>
                    <a:pt x="71828" y="655158"/>
                  </a:cubicBezTo>
                  <a:close/>
                  <a:moveTo>
                    <a:pt x="790042" y="655149"/>
                  </a:moveTo>
                  <a:cubicBezTo>
                    <a:pt x="801573" y="655149"/>
                    <a:pt x="810921" y="664497"/>
                    <a:pt x="810921" y="676028"/>
                  </a:cubicBezTo>
                  <a:cubicBezTo>
                    <a:pt x="810921" y="687559"/>
                    <a:pt x="801573" y="696907"/>
                    <a:pt x="790042" y="696907"/>
                  </a:cubicBezTo>
                  <a:cubicBezTo>
                    <a:pt x="778511" y="696907"/>
                    <a:pt x="769163" y="687559"/>
                    <a:pt x="769163" y="676028"/>
                  </a:cubicBezTo>
                  <a:cubicBezTo>
                    <a:pt x="769163" y="664497"/>
                    <a:pt x="778511" y="655149"/>
                    <a:pt x="790042" y="655149"/>
                  </a:cubicBezTo>
                  <a:close/>
                  <a:moveTo>
                    <a:pt x="520703" y="655149"/>
                  </a:moveTo>
                  <a:cubicBezTo>
                    <a:pt x="532234" y="655149"/>
                    <a:pt x="541582" y="664497"/>
                    <a:pt x="541582" y="676028"/>
                  </a:cubicBezTo>
                  <a:cubicBezTo>
                    <a:pt x="541582" y="687559"/>
                    <a:pt x="532234" y="696907"/>
                    <a:pt x="520703" y="696907"/>
                  </a:cubicBezTo>
                  <a:cubicBezTo>
                    <a:pt x="509172" y="696907"/>
                    <a:pt x="499824" y="687559"/>
                    <a:pt x="499824" y="676028"/>
                  </a:cubicBezTo>
                  <a:cubicBezTo>
                    <a:pt x="499824" y="664497"/>
                    <a:pt x="509172" y="655149"/>
                    <a:pt x="520703" y="655149"/>
                  </a:cubicBezTo>
                  <a:close/>
                  <a:moveTo>
                    <a:pt x="924706" y="611477"/>
                  </a:moveTo>
                  <a:cubicBezTo>
                    <a:pt x="935563" y="611477"/>
                    <a:pt x="944365" y="620279"/>
                    <a:pt x="944365" y="631137"/>
                  </a:cubicBezTo>
                  <a:cubicBezTo>
                    <a:pt x="944365" y="641994"/>
                    <a:pt x="935563" y="650796"/>
                    <a:pt x="924706" y="650796"/>
                  </a:cubicBezTo>
                  <a:cubicBezTo>
                    <a:pt x="913848" y="650796"/>
                    <a:pt x="905046" y="641994"/>
                    <a:pt x="905046" y="631137"/>
                  </a:cubicBezTo>
                  <a:cubicBezTo>
                    <a:pt x="905046" y="620279"/>
                    <a:pt x="913848" y="611477"/>
                    <a:pt x="924706" y="611477"/>
                  </a:cubicBezTo>
                  <a:close/>
                  <a:moveTo>
                    <a:pt x="834924" y="611477"/>
                  </a:moveTo>
                  <a:cubicBezTo>
                    <a:pt x="845781" y="611477"/>
                    <a:pt x="854583" y="620279"/>
                    <a:pt x="854583" y="631137"/>
                  </a:cubicBezTo>
                  <a:cubicBezTo>
                    <a:pt x="854583" y="641994"/>
                    <a:pt x="845781" y="650796"/>
                    <a:pt x="834924" y="650796"/>
                  </a:cubicBezTo>
                  <a:cubicBezTo>
                    <a:pt x="824066" y="650796"/>
                    <a:pt x="815264" y="641994"/>
                    <a:pt x="815264" y="631137"/>
                  </a:cubicBezTo>
                  <a:cubicBezTo>
                    <a:pt x="815264" y="620279"/>
                    <a:pt x="824066" y="611477"/>
                    <a:pt x="834924" y="611477"/>
                  </a:cubicBezTo>
                  <a:close/>
                  <a:moveTo>
                    <a:pt x="745151" y="611477"/>
                  </a:moveTo>
                  <a:cubicBezTo>
                    <a:pt x="756008" y="611477"/>
                    <a:pt x="764810" y="620279"/>
                    <a:pt x="764810" y="631137"/>
                  </a:cubicBezTo>
                  <a:cubicBezTo>
                    <a:pt x="764810" y="641994"/>
                    <a:pt x="756008" y="650796"/>
                    <a:pt x="745151" y="650796"/>
                  </a:cubicBezTo>
                  <a:cubicBezTo>
                    <a:pt x="734293" y="650796"/>
                    <a:pt x="725491" y="641994"/>
                    <a:pt x="725491" y="631137"/>
                  </a:cubicBezTo>
                  <a:cubicBezTo>
                    <a:pt x="725491" y="620279"/>
                    <a:pt x="734293" y="611477"/>
                    <a:pt x="745151" y="611477"/>
                  </a:cubicBezTo>
                  <a:close/>
                  <a:moveTo>
                    <a:pt x="655368" y="611477"/>
                  </a:moveTo>
                  <a:cubicBezTo>
                    <a:pt x="666225" y="611477"/>
                    <a:pt x="675027" y="620279"/>
                    <a:pt x="675027" y="631137"/>
                  </a:cubicBezTo>
                  <a:cubicBezTo>
                    <a:pt x="675027" y="641994"/>
                    <a:pt x="666225" y="650796"/>
                    <a:pt x="655368" y="650796"/>
                  </a:cubicBezTo>
                  <a:cubicBezTo>
                    <a:pt x="644510" y="650796"/>
                    <a:pt x="635708" y="641994"/>
                    <a:pt x="635708" y="631137"/>
                  </a:cubicBezTo>
                  <a:cubicBezTo>
                    <a:pt x="635708" y="620279"/>
                    <a:pt x="644510" y="611477"/>
                    <a:pt x="655368" y="611477"/>
                  </a:cubicBezTo>
                  <a:close/>
                  <a:moveTo>
                    <a:pt x="565595" y="611477"/>
                  </a:moveTo>
                  <a:cubicBezTo>
                    <a:pt x="576452" y="611477"/>
                    <a:pt x="585254" y="620279"/>
                    <a:pt x="585254" y="631137"/>
                  </a:cubicBezTo>
                  <a:cubicBezTo>
                    <a:pt x="585254" y="641994"/>
                    <a:pt x="576452" y="650796"/>
                    <a:pt x="565595" y="650796"/>
                  </a:cubicBezTo>
                  <a:cubicBezTo>
                    <a:pt x="554737" y="650796"/>
                    <a:pt x="545935" y="641994"/>
                    <a:pt x="545935" y="631137"/>
                  </a:cubicBezTo>
                  <a:cubicBezTo>
                    <a:pt x="545935" y="620279"/>
                    <a:pt x="554737" y="611477"/>
                    <a:pt x="565595" y="611477"/>
                  </a:cubicBezTo>
                  <a:close/>
                  <a:moveTo>
                    <a:pt x="475822" y="611477"/>
                  </a:moveTo>
                  <a:cubicBezTo>
                    <a:pt x="486679" y="611477"/>
                    <a:pt x="495481" y="620279"/>
                    <a:pt x="495481" y="631137"/>
                  </a:cubicBezTo>
                  <a:cubicBezTo>
                    <a:pt x="495481" y="641994"/>
                    <a:pt x="486679" y="650796"/>
                    <a:pt x="475822" y="650796"/>
                  </a:cubicBezTo>
                  <a:cubicBezTo>
                    <a:pt x="464964" y="650796"/>
                    <a:pt x="456162" y="641994"/>
                    <a:pt x="456162" y="631137"/>
                  </a:cubicBezTo>
                  <a:cubicBezTo>
                    <a:pt x="456162" y="620279"/>
                    <a:pt x="464964" y="611477"/>
                    <a:pt x="475822" y="611477"/>
                  </a:cubicBezTo>
                  <a:close/>
                  <a:moveTo>
                    <a:pt x="386049" y="611477"/>
                  </a:moveTo>
                  <a:cubicBezTo>
                    <a:pt x="396906" y="611477"/>
                    <a:pt x="405708" y="620279"/>
                    <a:pt x="405708" y="631137"/>
                  </a:cubicBezTo>
                  <a:cubicBezTo>
                    <a:pt x="405708" y="641994"/>
                    <a:pt x="396906" y="650796"/>
                    <a:pt x="386049" y="650796"/>
                  </a:cubicBezTo>
                  <a:cubicBezTo>
                    <a:pt x="375191" y="650796"/>
                    <a:pt x="366389" y="641994"/>
                    <a:pt x="366389" y="631137"/>
                  </a:cubicBezTo>
                  <a:cubicBezTo>
                    <a:pt x="366389" y="620279"/>
                    <a:pt x="375191" y="611477"/>
                    <a:pt x="386049" y="611477"/>
                  </a:cubicBezTo>
                  <a:close/>
                  <a:moveTo>
                    <a:pt x="296266" y="611477"/>
                  </a:moveTo>
                  <a:cubicBezTo>
                    <a:pt x="307123" y="611477"/>
                    <a:pt x="315925" y="620279"/>
                    <a:pt x="315925" y="631137"/>
                  </a:cubicBezTo>
                  <a:cubicBezTo>
                    <a:pt x="315925" y="641994"/>
                    <a:pt x="307123" y="650796"/>
                    <a:pt x="296266" y="650796"/>
                  </a:cubicBezTo>
                  <a:cubicBezTo>
                    <a:pt x="285408" y="650796"/>
                    <a:pt x="276606" y="641994"/>
                    <a:pt x="276606" y="631137"/>
                  </a:cubicBezTo>
                  <a:cubicBezTo>
                    <a:pt x="276606" y="620279"/>
                    <a:pt x="285408" y="611477"/>
                    <a:pt x="296266" y="611477"/>
                  </a:cubicBezTo>
                  <a:close/>
                  <a:moveTo>
                    <a:pt x="206493" y="611477"/>
                  </a:moveTo>
                  <a:cubicBezTo>
                    <a:pt x="217350" y="611477"/>
                    <a:pt x="226152" y="620279"/>
                    <a:pt x="226152" y="631137"/>
                  </a:cubicBezTo>
                  <a:cubicBezTo>
                    <a:pt x="226152" y="641994"/>
                    <a:pt x="217350" y="650796"/>
                    <a:pt x="206493" y="650796"/>
                  </a:cubicBezTo>
                  <a:cubicBezTo>
                    <a:pt x="195635" y="650796"/>
                    <a:pt x="186833" y="641994"/>
                    <a:pt x="186833" y="631137"/>
                  </a:cubicBezTo>
                  <a:cubicBezTo>
                    <a:pt x="186833" y="620279"/>
                    <a:pt x="195635" y="611477"/>
                    <a:pt x="206493" y="611477"/>
                  </a:cubicBezTo>
                  <a:close/>
                  <a:moveTo>
                    <a:pt x="116710" y="611477"/>
                  </a:moveTo>
                  <a:cubicBezTo>
                    <a:pt x="127567" y="611477"/>
                    <a:pt x="136369" y="620279"/>
                    <a:pt x="136369" y="631137"/>
                  </a:cubicBezTo>
                  <a:cubicBezTo>
                    <a:pt x="136369" y="641994"/>
                    <a:pt x="127567" y="650796"/>
                    <a:pt x="116710" y="650796"/>
                  </a:cubicBezTo>
                  <a:cubicBezTo>
                    <a:pt x="105852" y="650796"/>
                    <a:pt x="97050" y="641994"/>
                    <a:pt x="97050" y="631137"/>
                  </a:cubicBezTo>
                  <a:cubicBezTo>
                    <a:pt x="97050" y="620279"/>
                    <a:pt x="105852" y="611477"/>
                    <a:pt x="116710" y="611477"/>
                  </a:cubicBezTo>
                  <a:close/>
                  <a:moveTo>
                    <a:pt x="26937" y="611477"/>
                  </a:moveTo>
                  <a:cubicBezTo>
                    <a:pt x="37794" y="611477"/>
                    <a:pt x="46596" y="620279"/>
                    <a:pt x="46596" y="631137"/>
                  </a:cubicBezTo>
                  <a:cubicBezTo>
                    <a:pt x="46596" y="641994"/>
                    <a:pt x="37794" y="650796"/>
                    <a:pt x="26937" y="650796"/>
                  </a:cubicBezTo>
                  <a:cubicBezTo>
                    <a:pt x="16079" y="650796"/>
                    <a:pt x="7277" y="641994"/>
                    <a:pt x="7277" y="631137"/>
                  </a:cubicBezTo>
                  <a:cubicBezTo>
                    <a:pt x="7277" y="620279"/>
                    <a:pt x="16079" y="611477"/>
                    <a:pt x="26937" y="611477"/>
                  </a:cubicBezTo>
                  <a:close/>
                  <a:moveTo>
                    <a:pt x="879815" y="567805"/>
                  </a:moveTo>
                  <a:cubicBezTo>
                    <a:pt x="890005" y="567805"/>
                    <a:pt x="898265" y="576065"/>
                    <a:pt x="898265" y="586255"/>
                  </a:cubicBezTo>
                  <a:cubicBezTo>
                    <a:pt x="898265" y="596445"/>
                    <a:pt x="890005" y="604705"/>
                    <a:pt x="879815" y="604705"/>
                  </a:cubicBezTo>
                  <a:cubicBezTo>
                    <a:pt x="869625" y="604705"/>
                    <a:pt x="861365" y="596444"/>
                    <a:pt x="861365" y="586255"/>
                  </a:cubicBezTo>
                  <a:cubicBezTo>
                    <a:pt x="861365" y="576065"/>
                    <a:pt x="869625" y="567805"/>
                    <a:pt x="879815" y="567805"/>
                  </a:cubicBezTo>
                  <a:close/>
                  <a:moveTo>
                    <a:pt x="790032" y="567805"/>
                  </a:moveTo>
                  <a:cubicBezTo>
                    <a:pt x="800222" y="567805"/>
                    <a:pt x="808482" y="576065"/>
                    <a:pt x="808482" y="586255"/>
                  </a:cubicBezTo>
                  <a:cubicBezTo>
                    <a:pt x="808482" y="596445"/>
                    <a:pt x="800222" y="604705"/>
                    <a:pt x="790032" y="604705"/>
                  </a:cubicBezTo>
                  <a:cubicBezTo>
                    <a:pt x="779842" y="604705"/>
                    <a:pt x="771582" y="596444"/>
                    <a:pt x="771582" y="586255"/>
                  </a:cubicBezTo>
                  <a:cubicBezTo>
                    <a:pt x="771582" y="576065"/>
                    <a:pt x="779842" y="567805"/>
                    <a:pt x="790032" y="567805"/>
                  </a:cubicBezTo>
                  <a:close/>
                  <a:moveTo>
                    <a:pt x="700269" y="567805"/>
                  </a:moveTo>
                  <a:cubicBezTo>
                    <a:pt x="710459" y="567805"/>
                    <a:pt x="718719" y="576065"/>
                    <a:pt x="718719" y="586255"/>
                  </a:cubicBezTo>
                  <a:cubicBezTo>
                    <a:pt x="718719" y="596445"/>
                    <a:pt x="710459" y="604705"/>
                    <a:pt x="700269" y="604705"/>
                  </a:cubicBezTo>
                  <a:cubicBezTo>
                    <a:pt x="690079" y="604705"/>
                    <a:pt x="681819" y="596444"/>
                    <a:pt x="681819" y="586255"/>
                  </a:cubicBezTo>
                  <a:cubicBezTo>
                    <a:pt x="681819" y="576065"/>
                    <a:pt x="690079" y="567805"/>
                    <a:pt x="700269" y="567805"/>
                  </a:cubicBezTo>
                  <a:close/>
                  <a:moveTo>
                    <a:pt x="610486" y="567805"/>
                  </a:moveTo>
                  <a:cubicBezTo>
                    <a:pt x="620676" y="567805"/>
                    <a:pt x="628936" y="576065"/>
                    <a:pt x="628936" y="586255"/>
                  </a:cubicBezTo>
                  <a:cubicBezTo>
                    <a:pt x="628936" y="596445"/>
                    <a:pt x="620676" y="604705"/>
                    <a:pt x="610486" y="604705"/>
                  </a:cubicBezTo>
                  <a:cubicBezTo>
                    <a:pt x="600296" y="604705"/>
                    <a:pt x="592036" y="596444"/>
                    <a:pt x="592036" y="586255"/>
                  </a:cubicBezTo>
                  <a:cubicBezTo>
                    <a:pt x="592036" y="576065"/>
                    <a:pt x="600296" y="567805"/>
                    <a:pt x="610486" y="567805"/>
                  </a:cubicBezTo>
                  <a:close/>
                  <a:moveTo>
                    <a:pt x="520703" y="567805"/>
                  </a:moveTo>
                  <a:cubicBezTo>
                    <a:pt x="530893" y="567805"/>
                    <a:pt x="539153" y="576065"/>
                    <a:pt x="539153" y="586255"/>
                  </a:cubicBezTo>
                  <a:cubicBezTo>
                    <a:pt x="539153" y="596445"/>
                    <a:pt x="530893" y="604705"/>
                    <a:pt x="520703" y="604705"/>
                  </a:cubicBezTo>
                  <a:cubicBezTo>
                    <a:pt x="510513" y="604705"/>
                    <a:pt x="502253" y="596444"/>
                    <a:pt x="502253" y="586255"/>
                  </a:cubicBezTo>
                  <a:cubicBezTo>
                    <a:pt x="502253" y="576065"/>
                    <a:pt x="510513" y="567805"/>
                    <a:pt x="520703" y="567805"/>
                  </a:cubicBezTo>
                  <a:close/>
                  <a:moveTo>
                    <a:pt x="430930" y="567805"/>
                  </a:moveTo>
                  <a:cubicBezTo>
                    <a:pt x="441120" y="567805"/>
                    <a:pt x="449380" y="576065"/>
                    <a:pt x="449380" y="586255"/>
                  </a:cubicBezTo>
                  <a:cubicBezTo>
                    <a:pt x="449380" y="596445"/>
                    <a:pt x="441120" y="604705"/>
                    <a:pt x="430930" y="604705"/>
                  </a:cubicBezTo>
                  <a:cubicBezTo>
                    <a:pt x="420740" y="604705"/>
                    <a:pt x="412480" y="596444"/>
                    <a:pt x="412480" y="586255"/>
                  </a:cubicBezTo>
                  <a:cubicBezTo>
                    <a:pt x="412480" y="576065"/>
                    <a:pt x="420740" y="567805"/>
                    <a:pt x="430930" y="567805"/>
                  </a:cubicBezTo>
                  <a:close/>
                  <a:moveTo>
                    <a:pt x="341157" y="567805"/>
                  </a:moveTo>
                  <a:cubicBezTo>
                    <a:pt x="351347" y="567805"/>
                    <a:pt x="359607" y="576065"/>
                    <a:pt x="359607" y="586255"/>
                  </a:cubicBezTo>
                  <a:cubicBezTo>
                    <a:pt x="359607" y="596445"/>
                    <a:pt x="351347" y="604705"/>
                    <a:pt x="341157" y="604705"/>
                  </a:cubicBezTo>
                  <a:cubicBezTo>
                    <a:pt x="330967" y="604705"/>
                    <a:pt x="322707" y="596444"/>
                    <a:pt x="322707" y="586255"/>
                  </a:cubicBezTo>
                  <a:cubicBezTo>
                    <a:pt x="322707" y="576065"/>
                    <a:pt x="330967" y="567805"/>
                    <a:pt x="341157" y="567805"/>
                  </a:cubicBezTo>
                  <a:close/>
                  <a:moveTo>
                    <a:pt x="251374" y="567805"/>
                  </a:moveTo>
                  <a:cubicBezTo>
                    <a:pt x="261564" y="567805"/>
                    <a:pt x="269824" y="576065"/>
                    <a:pt x="269824" y="586255"/>
                  </a:cubicBezTo>
                  <a:cubicBezTo>
                    <a:pt x="269824" y="596445"/>
                    <a:pt x="261564" y="604705"/>
                    <a:pt x="251374" y="604705"/>
                  </a:cubicBezTo>
                  <a:cubicBezTo>
                    <a:pt x="241184" y="604705"/>
                    <a:pt x="232924" y="596444"/>
                    <a:pt x="232924" y="586255"/>
                  </a:cubicBezTo>
                  <a:cubicBezTo>
                    <a:pt x="232924" y="576065"/>
                    <a:pt x="241184" y="567805"/>
                    <a:pt x="251374" y="567805"/>
                  </a:cubicBezTo>
                  <a:close/>
                  <a:moveTo>
                    <a:pt x="161601" y="567805"/>
                  </a:moveTo>
                  <a:cubicBezTo>
                    <a:pt x="171791" y="567805"/>
                    <a:pt x="180051" y="576065"/>
                    <a:pt x="180051" y="586255"/>
                  </a:cubicBezTo>
                  <a:cubicBezTo>
                    <a:pt x="180051" y="596445"/>
                    <a:pt x="171791" y="604705"/>
                    <a:pt x="161601" y="604705"/>
                  </a:cubicBezTo>
                  <a:cubicBezTo>
                    <a:pt x="151411" y="604705"/>
                    <a:pt x="143151" y="596444"/>
                    <a:pt x="143151" y="586255"/>
                  </a:cubicBezTo>
                  <a:cubicBezTo>
                    <a:pt x="143151" y="576065"/>
                    <a:pt x="151411" y="567805"/>
                    <a:pt x="161601" y="567805"/>
                  </a:cubicBezTo>
                  <a:close/>
                  <a:moveTo>
                    <a:pt x="71828" y="567805"/>
                  </a:moveTo>
                  <a:cubicBezTo>
                    <a:pt x="82018" y="567805"/>
                    <a:pt x="90278" y="576065"/>
                    <a:pt x="90278" y="586255"/>
                  </a:cubicBezTo>
                  <a:cubicBezTo>
                    <a:pt x="90278" y="596445"/>
                    <a:pt x="82018" y="604705"/>
                    <a:pt x="71828" y="604705"/>
                  </a:cubicBezTo>
                  <a:cubicBezTo>
                    <a:pt x="61638" y="604705"/>
                    <a:pt x="53378" y="596444"/>
                    <a:pt x="53378" y="586255"/>
                  </a:cubicBezTo>
                  <a:cubicBezTo>
                    <a:pt x="53378" y="576065"/>
                    <a:pt x="61638" y="567805"/>
                    <a:pt x="71828" y="567805"/>
                  </a:cubicBezTo>
                  <a:close/>
                  <a:moveTo>
                    <a:pt x="475822" y="524133"/>
                  </a:moveTo>
                  <a:cubicBezTo>
                    <a:pt x="485338" y="524133"/>
                    <a:pt x="493052" y="531847"/>
                    <a:pt x="493052" y="541364"/>
                  </a:cubicBezTo>
                  <a:cubicBezTo>
                    <a:pt x="493052" y="550880"/>
                    <a:pt x="485338" y="558594"/>
                    <a:pt x="475822" y="558594"/>
                  </a:cubicBezTo>
                  <a:cubicBezTo>
                    <a:pt x="466305" y="558594"/>
                    <a:pt x="458591" y="550880"/>
                    <a:pt x="458591" y="541364"/>
                  </a:cubicBezTo>
                  <a:cubicBezTo>
                    <a:pt x="458591" y="531847"/>
                    <a:pt x="466305" y="524133"/>
                    <a:pt x="475822" y="524133"/>
                  </a:cubicBezTo>
                  <a:close/>
                  <a:moveTo>
                    <a:pt x="26937" y="524133"/>
                  </a:moveTo>
                  <a:cubicBezTo>
                    <a:pt x="36453" y="524133"/>
                    <a:pt x="44167" y="531847"/>
                    <a:pt x="44167" y="541364"/>
                  </a:cubicBezTo>
                  <a:cubicBezTo>
                    <a:pt x="44167" y="550880"/>
                    <a:pt x="36453" y="558594"/>
                    <a:pt x="26937" y="558594"/>
                  </a:cubicBezTo>
                  <a:cubicBezTo>
                    <a:pt x="17420" y="558594"/>
                    <a:pt x="9706" y="550880"/>
                    <a:pt x="9706" y="541364"/>
                  </a:cubicBezTo>
                  <a:cubicBezTo>
                    <a:pt x="9706" y="531847"/>
                    <a:pt x="17420" y="524133"/>
                    <a:pt x="26937" y="524133"/>
                  </a:cubicBezTo>
                  <a:close/>
                  <a:moveTo>
                    <a:pt x="924706" y="524123"/>
                  </a:moveTo>
                  <a:cubicBezTo>
                    <a:pt x="934228" y="524123"/>
                    <a:pt x="941946" y="531842"/>
                    <a:pt x="941946" y="541363"/>
                  </a:cubicBezTo>
                  <a:cubicBezTo>
                    <a:pt x="941946" y="550885"/>
                    <a:pt x="934228" y="558604"/>
                    <a:pt x="924706" y="558604"/>
                  </a:cubicBezTo>
                  <a:cubicBezTo>
                    <a:pt x="915185" y="558604"/>
                    <a:pt x="907466" y="550885"/>
                    <a:pt x="907466" y="541363"/>
                  </a:cubicBezTo>
                  <a:cubicBezTo>
                    <a:pt x="907466" y="531842"/>
                    <a:pt x="915185" y="524123"/>
                    <a:pt x="924706" y="524123"/>
                  </a:cubicBezTo>
                  <a:close/>
                  <a:moveTo>
                    <a:pt x="834923" y="524123"/>
                  </a:moveTo>
                  <a:cubicBezTo>
                    <a:pt x="844445" y="524123"/>
                    <a:pt x="852164" y="531842"/>
                    <a:pt x="852164" y="541363"/>
                  </a:cubicBezTo>
                  <a:cubicBezTo>
                    <a:pt x="852164" y="550885"/>
                    <a:pt x="844445" y="558604"/>
                    <a:pt x="834923" y="558604"/>
                  </a:cubicBezTo>
                  <a:cubicBezTo>
                    <a:pt x="825402" y="558604"/>
                    <a:pt x="817683" y="550885"/>
                    <a:pt x="817683" y="541363"/>
                  </a:cubicBezTo>
                  <a:cubicBezTo>
                    <a:pt x="817683" y="531842"/>
                    <a:pt x="825402" y="524123"/>
                    <a:pt x="834923" y="524123"/>
                  </a:cubicBezTo>
                  <a:close/>
                  <a:moveTo>
                    <a:pt x="745150" y="524123"/>
                  </a:moveTo>
                  <a:cubicBezTo>
                    <a:pt x="754672" y="524123"/>
                    <a:pt x="762391" y="531842"/>
                    <a:pt x="762391" y="541363"/>
                  </a:cubicBezTo>
                  <a:cubicBezTo>
                    <a:pt x="762391" y="550885"/>
                    <a:pt x="754672" y="558604"/>
                    <a:pt x="745150" y="558604"/>
                  </a:cubicBezTo>
                  <a:cubicBezTo>
                    <a:pt x="735629" y="558604"/>
                    <a:pt x="727910" y="550885"/>
                    <a:pt x="727910" y="541363"/>
                  </a:cubicBezTo>
                  <a:cubicBezTo>
                    <a:pt x="727910" y="531842"/>
                    <a:pt x="735629" y="524123"/>
                    <a:pt x="745150" y="524123"/>
                  </a:cubicBezTo>
                  <a:close/>
                  <a:moveTo>
                    <a:pt x="655367" y="524123"/>
                  </a:moveTo>
                  <a:cubicBezTo>
                    <a:pt x="664889" y="524123"/>
                    <a:pt x="672607" y="531842"/>
                    <a:pt x="672607" y="541363"/>
                  </a:cubicBezTo>
                  <a:cubicBezTo>
                    <a:pt x="672607" y="550885"/>
                    <a:pt x="664889" y="558604"/>
                    <a:pt x="655367" y="558604"/>
                  </a:cubicBezTo>
                  <a:cubicBezTo>
                    <a:pt x="645846" y="558604"/>
                    <a:pt x="638127" y="550885"/>
                    <a:pt x="638127" y="541363"/>
                  </a:cubicBezTo>
                  <a:cubicBezTo>
                    <a:pt x="638127" y="531842"/>
                    <a:pt x="645846" y="524123"/>
                    <a:pt x="655367" y="524123"/>
                  </a:cubicBezTo>
                  <a:close/>
                  <a:moveTo>
                    <a:pt x="565594" y="524123"/>
                  </a:moveTo>
                  <a:cubicBezTo>
                    <a:pt x="575116" y="524123"/>
                    <a:pt x="582834" y="531842"/>
                    <a:pt x="582834" y="541363"/>
                  </a:cubicBezTo>
                  <a:cubicBezTo>
                    <a:pt x="582834" y="550885"/>
                    <a:pt x="575116" y="558604"/>
                    <a:pt x="565594" y="558604"/>
                  </a:cubicBezTo>
                  <a:cubicBezTo>
                    <a:pt x="556073" y="558604"/>
                    <a:pt x="548354" y="550885"/>
                    <a:pt x="548354" y="541363"/>
                  </a:cubicBezTo>
                  <a:cubicBezTo>
                    <a:pt x="548354" y="531842"/>
                    <a:pt x="556073" y="524123"/>
                    <a:pt x="565594" y="524123"/>
                  </a:cubicBezTo>
                  <a:close/>
                  <a:moveTo>
                    <a:pt x="386048" y="524123"/>
                  </a:moveTo>
                  <a:cubicBezTo>
                    <a:pt x="395570" y="524123"/>
                    <a:pt x="403289" y="531842"/>
                    <a:pt x="403289" y="541363"/>
                  </a:cubicBezTo>
                  <a:cubicBezTo>
                    <a:pt x="403289" y="550885"/>
                    <a:pt x="395570" y="558604"/>
                    <a:pt x="386048" y="558604"/>
                  </a:cubicBezTo>
                  <a:cubicBezTo>
                    <a:pt x="376527" y="558604"/>
                    <a:pt x="368808" y="550885"/>
                    <a:pt x="368808" y="541363"/>
                  </a:cubicBezTo>
                  <a:cubicBezTo>
                    <a:pt x="368808" y="531842"/>
                    <a:pt x="376527" y="524123"/>
                    <a:pt x="386048" y="524123"/>
                  </a:cubicBezTo>
                  <a:close/>
                  <a:moveTo>
                    <a:pt x="296265" y="524123"/>
                  </a:moveTo>
                  <a:cubicBezTo>
                    <a:pt x="305787" y="524123"/>
                    <a:pt x="313506" y="531842"/>
                    <a:pt x="313506" y="541363"/>
                  </a:cubicBezTo>
                  <a:cubicBezTo>
                    <a:pt x="313506" y="550885"/>
                    <a:pt x="305787" y="558604"/>
                    <a:pt x="296265" y="558604"/>
                  </a:cubicBezTo>
                  <a:cubicBezTo>
                    <a:pt x="286744" y="558604"/>
                    <a:pt x="279025" y="550885"/>
                    <a:pt x="279025" y="541363"/>
                  </a:cubicBezTo>
                  <a:cubicBezTo>
                    <a:pt x="279025" y="531842"/>
                    <a:pt x="286744" y="524123"/>
                    <a:pt x="296265" y="524123"/>
                  </a:cubicBezTo>
                  <a:close/>
                  <a:moveTo>
                    <a:pt x="206492" y="524123"/>
                  </a:moveTo>
                  <a:cubicBezTo>
                    <a:pt x="216014" y="524123"/>
                    <a:pt x="223733" y="531842"/>
                    <a:pt x="223733" y="541363"/>
                  </a:cubicBezTo>
                  <a:cubicBezTo>
                    <a:pt x="223733" y="550885"/>
                    <a:pt x="216014" y="558604"/>
                    <a:pt x="206492" y="558604"/>
                  </a:cubicBezTo>
                  <a:cubicBezTo>
                    <a:pt x="196971" y="558604"/>
                    <a:pt x="189252" y="550885"/>
                    <a:pt x="189252" y="541363"/>
                  </a:cubicBezTo>
                  <a:cubicBezTo>
                    <a:pt x="189252" y="531842"/>
                    <a:pt x="196971" y="524123"/>
                    <a:pt x="206492" y="524123"/>
                  </a:cubicBezTo>
                  <a:close/>
                  <a:moveTo>
                    <a:pt x="116710" y="524123"/>
                  </a:moveTo>
                  <a:cubicBezTo>
                    <a:pt x="126232" y="524123"/>
                    <a:pt x="133950" y="531842"/>
                    <a:pt x="133950" y="541363"/>
                  </a:cubicBezTo>
                  <a:cubicBezTo>
                    <a:pt x="133950" y="550885"/>
                    <a:pt x="126232" y="558604"/>
                    <a:pt x="116710" y="558604"/>
                  </a:cubicBezTo>
                  <a:cubicBezTo>
                    <a:pt x="107189" y="558604"/>
                    <a:pt x="99470" y="550885"/>
                    <a:pt x="99470" y="541363"/>
                  </a:cubicBezTo>
                  <a:cubicBezTo>
                    <a:pt x="99470" y="531842"/>
                    <a:pt x="107189" y="524123"/>
                    <a:pt x="116710" y="524123"/>
                  </a:cubicBezTo>
                  <a:close/>
                  <a:moveTo>
                    <a:pt x="879815" y="480460"/>
                  </a:moveTo>
                  <a:cubicBezTo>
                    <a:pt x="888663" y="480460"/>
                    <a:pt x="895836" y="487633"/>
                    <a:pt x="895836" y="496481"/>
                  </a:cubicBezTo>
                  <a:cubicBezTo>
                    <a:pt x="895836" y="505329"/>
                    <a:pt x="888663" y="512502"/>
                    <a:pt x="879815" y="512502"/>
                  </a:cubicBezTo>
                  <a:cubicBezTo>
                    <a:pt x="870967" y="512502"/>
                    <a:pt x="863794" y="505329"/>
                    <a:pt x="863794" y="496481"/>
                  </a:cubicBezTo>
                  <a:cubicBezTo>
                    <a:pt x="863794" y="487633"/>
                    <a:pt x="870967" y="480460"/>
                    <a:pt x="879815" y="480460"/>
                  </a:cubicBezTo>
                  <a:close/>
                  <a:moveTo>
                    <a:pt x="790042" y="480460"/>
                  </a:moveTo>
                  <a:cubicBezTo>
                    <a:pt x="798890" y="480460"/>
                    <a:pt x="806063" y="487633"/>
                    <a:pt x="806063" y="496481"/>
                  </a:cubicBezTo>
                  <a:cubicBezTo>
                    <a:pt x="806063" y="505329"/>
                    <a:pt x="798890" y="512502"/>
                    <a:pt x="790042" y="512502"/>
                  </a:cubicBezTo>
                  <a:cubicBezTo>
                    <a:pt x="781194" y="512502"/>
                    <a:pt x="774021" y="505329"/>
                    <a:pt x="774021" y="496481"/>
                  </a:cubicBezTo>
                  <a:cubicBezTo>
                    <a:pt x="774021" y="487633"/>
                    <a:pt x="781194" y="480460"/>
                    <a:pt x="790042" y="480460"/>
                  </a:cubicBezTo>
                  <a:close/>
                  <a:moveTo>
                    <a:pt x="700259" y="480460"/>
                  </a:moveTo>
                  <a:cubicBezTo>
                    <a:pt x="709107" y="480460"/>
                    <a:pt x="716280" y="487633"/>
                    <a:pt x="716280" y="496481"/>
                  </a:cubicBezTo>
                  <a:cubicBezTo>
                    <a:pt x="716280" y="505329"/>
                    <a:pt x="709107" y="512502"/>
                    <a:pt x="700259" y="512502"/>
                  </a:cubicBezTo>
                  <a:cubicBezTo>
                    <a:pt x="691411" y="512502"/>
                    <a:pt x="684238" y="505329"/>
                    <a:pt x="684238" y="496481"/>
                  </a:cubicBezTo>
                  <a:cubicBezTo>
                    <a:pt x="684238" y="487633"/>
                    <a:pt x="691411" y="480460"/>
                    <a:pt x="700259" y="480460"/>
                  </a:cubicBezTo>
                  <a:close/>
                  <a:moveTo>
                    <a:pt x="610486" y="480460"/>
                  </a:moveTo>
                  <a:cubicBezTo>
                    <a:pt x="619334" y="480460"/>
                    <a:pt x="626507" y="487633"/>
                    <a:pt x="626507" y="496481"/>
                  </a:cubicBezTo>
                  <a:cubicBezTo>
                    <a:pt x="626507" y="505329"/>
                    <a:pt x="619334" y="512502"/>
                    <a:pt x="610486" y="512502"/>
                  </a:cubicBezTo>
                  <a:cubicBezTo>
                    <a:pt x="601638" y="512502"/>
                    <a:pt x="594465" y="505329"/>
                    <a:pt x="594465" y="496481"/>
                  </a:cubicBezTo>
                  <a:cubicBezTo>
                    <a:pt x="594465" y="487633"/>
                    <a:pt x="601638" y="480460"/>
                    <a:pt x="610486" y="480460"/>
                  </a:cubicBezTo>
                  <a:close/>
                  <a:moveTo>
                    <a:pt x="520703" y="480460"/>
                  </a:moveTo>
                  <a:cubicBezTo>
                    <a:pt x="529551" y="480460"/>
                    <a:pt x="536724" y="487633"/>
                    <a:pt x="536724" y="496481"/>
                  </a:cubicBezTo>
                  <a:cubicBezTo>
                    <a:pt x="536724" y="505329"/>
                    <a:pt x="529551" y="512502"/>
                    <a:pt x="520703" y="512502"/>
                  </a:cubicBezTo>
                  <a:cubicBezTo>
                    <a:pt x="511855" y="512502"/>
                    <a:pt x="504682" y="505329"/>
                    <a:pt x="504682" y="496481"/>
                  </a:cubicBezTo>
                  <a:cubicBezTo>
                    <a:pt x="504682" y="487633"/>
                    <a:pt x="511855" y="480460"/>
                    <a:pt x="520703" y="480460"/>
                  </a:cubicBezTo>
                  <a:close/>
                  <a:moveTo>
                    <a:pt x="430930" y="480460"/>
                  </a:moveTo>
                  <a:cubicBezTo>
                    <a:pt x="439778" y="480460"/>
                    <a:pt x="446951" y="487633"/>
                    <a:pt x="446951" y="496481"/>
                  </a:cubicBezTo>
                  <a:cubicBezTo>
                    <a:pt x="446951" y="505329"/>
                    <a:pt x="439778" y="512502"/>
                    <a:pt x="430930" y="512502"/>
                  </a:cubicBezTo>
                  <a:cubicBezTo>
                    <a:pt x="422082" y="512502"/>
                    <a:pt x="414909" y="505329"/>
                    <a:pt x="414909" y="496481"/>
                  </a:cubicBezTo>
                  <a:cubicBezTo>
                    <a:pt x="414909" y="487633"/>
                    <a:pt x="422082" y="480460"/>
                    <a:pt x="430930" y="480460"/>
                  </a:cubicBezTo>
                  <a:close/>
                  <a:moveTo>
                    <a:pt x="161601" y="480460"/>
                  </a:moveTo>
                  <a:cubicBezTo>
                    <a:pt x="170449" y="480460"/>
                    <a:pt x="177622" y="487633"/>
                    <a:pt x="177622" y="496481"/>
                  </a:cubicBezTo>
                  <a:cubicBezTo>
                    <a:pt x="177622" y="505329"/>
                    <a:pt x="170449" y="512502"/>
                    <a:pt x="161601" y="512502"/>
                  </a:cubicBezTo>
                  <a:cubicBezTo>
                    <a:pt x="152753" y="512502"/>
                    <a:pt x="145580" y="505329"/>
                    <a:pt x="145580" y="496481"/>
                  </a:cubicBezTo>
                  <a:cubicBezTo>
                    <a:pt x="145580" y="487633"/>
                    <a:pt x="152753" y="480460"/>
                    <a:pt x="161601" y="480460"/>
                  </a:cubicBezTo>
                  <a:close/>
                  <a:moveTo>
                    <a:pt x="71828" y="480460"/>
                  </a:moveTo>
                  <a:cubicBezTo>
                    <a:pt x="80676" y="480460"/>
                    <a:pt x="87849" y="487633"/>
                    <a:pt x="87849" y="496481"/>
                  </a:cubicBezTo>
                  <a:cubicBezTo>
                    <a:pt x="87849" y="505329"/>
                    <a:pt x="80676" y="512502"/>
                    <a:pt x="71828" y="512502"/>
                  </a:cubicBezTo>
                  <a:cubicBezTo>
                    <a:pt x="62980" y="512502"/>
                    <a:pt x="55807" y="505329"/>
                    <a:pt x="55807" y="496481"/>
                  </a:cubicBezTo>
                  <a:cubicBezTo>
                    <a:pt x="55807" y="487633"/>
                    <a:pt x="62980" y="480460"/>
                    <a:pt x="71828" y="480460"/>
                  </a:cubicBezTo>
                  <a:close/>
                  <a:moveTo>
                    <a:pt x="341157" y="480451"/>
                  </a:moveTo>
                  <a:cubicBezTo>
                    <a:pt x="350010" y="480451"/>
                    <a:pt x="357187" y="487628"/>
                    <a:pt x="357187" y="496482"/>
                  </a:cubicBezTo>
                  <a:cubicBezTo>
                    <a:pt x="357187" y="505335"/>
                    <a:pt x="350010" y="512512"/>
                    <a:pt x="341157" y="512512"/>
                  </a:cubicBezTo>
                  <a:cubicBezTo>
                    <a:pt x="332303" y="512512"/>
                    <a:pt x="325126" y="505335"/>
                    <a:pt x="325126" y="496482"/>
                  </a:cubicBezTo>
                  <a:cubicBezTo>
                    <a:pt x="325126" y="487628"/>
                    <a:pt x="332303" y="480451"/>
                    <a:pt x="341157" y="480451"/>
                  </a:cubicBezTo>
                  <a:close/>
                  <a:moveTo>
                    <a:pt x="251375" y="480451"/>
                  </a:moveTo>
                  <a:cubicBezTo>
                    <a:pt x="260228" y="480451"/>
                    <a:pt x="267405" y="487628"/>
                    <a:pt x="267405" y="496482"/>
                  </a:cubicBezTo>
                  <a:cubicBezTo>
                    <a:pt x="267405" y="505335"/>
                    <a:pt x="260228" y="512512"/>
                    <a:pt x="251375" y="512512"/>
                  </a:cubicBezTo>
                  <a:cubicBezTo>
                    <a:pt x="242521" y="512512"/>
                    <a:pt x="235344" y="505335"/>
                    <a:pt x="235344" y="496482"/>
                  </a:cubicBezTo>
                  <a:cubicBezTo>
                    <a:pt x="235344" y="487628"/>
                    <a:pt x="242521" y="480451"/>
                    <a:pt x="251375" y="480451"/>
                  </a:cubicBezTo>
                  <a:close/>
                  <a:moveTo>
                    <a:pt x="924706" y="436769"/>
                  </a:moveTo>
                  <a:cubicBezTo>
                    <a:pt x="932886" y="436769"/>
                    <a:pt x="939518" y="443400"/>
                    <a:pt x="939518" y="451580"/>
                  </a:cubicBezTo>
                  <a:cubicBezTo>
                    <a:pt x="939518" y="459760"/>
                    <a:pt x="932886" y="466392"/>
                    <a:pt x="924706" y="466392"/>
                  </a:cubicBezTo>
                  <a:cubicBezTo>
                    <a:pt x="916526" y="466392"/>
                    <a:pt x="909895" y="459760"/>
                    <a:pt x="909895" y="451580"/>
                  </a:cubicBezTo>
                  <a:cubicBezTo>
                    <a:pt x="909895" y="443400"/>
                    <a:pt x="916526" y="436769"/>
                    <a:pt x="924706" y="436769"/>
                  </a:cubicBezTo>
                  <a:close/>
                  <a:moveTo>
                    <a:pt x="834923" y="436769"/>
                  </a:moveTo>
                  <a:cubicBezTo>
                    <a:pt x="843103" y="436769"/>
                    <a:pt x="849735" y="443400"/>
                    <a:pt x="849735" y="451580"/>
                  </a:cubicBezTo>
                  <a:cubicBezTo>
                    <a:pt x="849735" y="459760"/>
                    <a:pt x="843103" y="466392"/>
                    <a:pt x="834923" y="466392"/>
                  </a:cubicBezTo>
                  <a:cubicBezTo>
                    <a:pt x="826743" y="466392"/>
                    <a:pt x="820112" y="459760"/>
                    <a:pt x="820112" y="451580"/>
                  </a:cubicBezTo>
                  <a:cubicBezTo>
                    <a:pt x="820112" y="443400"/>
                    <a:pt x="826743" y="436769"/>
                    <a:pt x="834923" y="436769"/>
                  </a:cubicBezTo>
                  <a:close/>
                  <a:moveTo>
                    <a:pt x="745150" y="436769"/>
                  </a:moveTo>
                  <a:cubicBezTo>
                    <a:pt x="753330" y="436769"/>
                    <a:pt x="759962" y="443400"/>
                    <a:pt x="759962" y="451580"/>
                  </a:cubicBezTo>
                  <a:cubicBezTo>
                    <a:pt x="759962" y="459760"/>
                    <a:pt x="753330" y="466392"/>
                    <a:pt x="745150" y="466392"/>
                  </a:cubicBezTo>
                  <a:cubicBezTo>
                    <a:pt x="736970" y="466392"/>
                    <a:pt x="730339" y="459760"/>
                    <a:pt x="730339" y="451580"/>
                  </a:cubicBezTo>
                  <a:cubicBezTo>
                    <a:pt x="730339" y="443400"/>
                    <a:pt x="736970" y="436769"/>
                    <a:pt x="745150" y="436769"/>
                  </a:cubicBezTo>
                  <a:close/>
                  <a:moveTo>
                    <a:pt x="655377" y="436769"/>
                  </a:moveTo>
                  <a:cubicBezTo>
                    <a:pt x="663557" y="436769"/>
                    <a:pt x="670189" y="443400"/>
                    <a:pt x="670189" y="451580"/>
                  </a:cubicBezTo>
                  <a:cubicBezTo>
                    <a:pt x="670189" y="459760"/>
                    <a:pt x="663557" y="466392"/>
                    <a:pt x="655377" y="466392"/>
                  </a:cubicBezTo>
                  <a:cubicBezTo>
                    <a:pt x="647197" y="466392"/>
                    <a:pt x="640566" y="459760"/>
                    <a:pt x="640566" y="451580"/>
                  </a:cubicBezTo>
                  <a:cubicBezTo>
                    <a:pt x="640566" y="443400"/>
                    <a:pt x="647197" y="436769"/>
                    <a:pt x="655377" y="436769"/>
                  </a:cubicBezTo>
                  <a:close/>
                  <a:moveTo>
                    <a:pt x="565594" y="436769"/>
                  </a:moveTo>
                  <a:cubicBezTo>
                    <a:pt x="573774" y="436769"/>
                    <a:pt x="580406" y="443400"/>
                    <a:pt x="580406" y="451580"/>
                  </a:cubicBezTo>
                  <a:cubicBezTo>
                    <a:pt x="580406" y="459760"/>
                    <a:pt x="573774" y="466392"/>
                    <a:pt x="565594" y="466392"/>
                  </a:cubicBezTo>
                  <a:cubicBezTo>
                    <a:pt x="557414" y="466392"/>
                    <a:pt x="550783" y="459760"/>
                    <a:pt x="550783" y="451580"/>
                  </a:cubicBezTo>
                  <a:cubicBezTo>
                    <a:pt x="550783" y="443400"/>
                    <a:pt x="557414" y="436769"/>
                    <a:pt x="565594" y="436769"/>
                  </a:cubicBezTo>
                  <a:close/>
                  <a:moveTo>
                    <a:pt x="475821" y="436769"/>
                  </a:moveTo>
                  <a:cubicBezTo>
                    <a:pt x="484001" y="436769"/>
                    <a:pt x="490633" y="443400"/>
                    <a:pt x="490633" y="451580"/>
                  </a:cubicBezTo>
                  <a:cubicBezTo>
                    <a:pt x="490633" y="459760"/>
                    <a:pt x="484001" y="466392"/>
                    <a:pt x="475821" y="466392"/>
                  </a:cubicBezTo>
                  <a:cubicBezTo>
                    <a:pt x="467641" y="466392"/>
                    <a:pt x="461010" y="459760"/>
                    <a:pt x="461010" y="451580"/>
                  </a:cubicBezTo>
                  <a:cubicBezTo>
                    <a:pt x="461010" y="443400"/>
                    <a:pt x="467641" y="436769"/>
                    <a:pt x="475821" y="436769"/>
                  </a:cubicBezTo>
                  <a:close/>
                  <a:moveTo>
                    <a:pt x="386038" y="436769"/>
                  </a:moveTo>
                  <a:cubicBezTo>
                    <a:pt x="394218" y="436769"/>
                    <a:pt x="400850" y="443400"/>
                    <a:pt x="400850" y="451580"/>
                  </a:cubicBezTo>
                  <a:cubicBezTo>
                    <a:pt x="400850" y="459760"/>
                    <a:pt x="394218" y="466392"/>
                    <a:pt x="386038" y="466392"/>
                  </a:cubicBezTo>
                  <a:cubicBezTo>
                    <a:pt x="377858" y="466392"/>
                    <a:pt x="371227" y="459760"/>
                    <a:pt x="371227" y="451580"/>
                  </a:cubicBezTo>
                  <a:cubicBezTo>
                    <a:pt x="371227" y="443400"/>
                    <a:pt x="377858" y="436769"/>
                    <a:pt x="386038" y="436769"/>
                  </a:cubicBezTo>
                  <a:close/>
                  <a:moveTo>
                    <a:pt x="296265" y="436769"/>
                  </a:moveTo>
                  <a:cubicBezTo>
                    <a:pt x="304445" y="436769"/>
                    <a:pt x="311077" y="443400"/>
                    <a:pt x="311077" y="451580"/>
                  </a:cubicBezTo>
                  <a:cubicBezTo>
                    <a:pt x="311077" y="459760"/>
                    <a:pt x="304445" y="466392"/>
                    <a:pt x="296265" y="466392"/>
                  </a:cubicBezTo>
                  <a:cubicBezTo>
                    <a:pt x="288085" y="466392"/>
                    <a:pt x="281454" y="459760"/>
                    <a:pt x="281454" y="451580"/>
                  </a:cubicBezTo>
                  <a:cubicBezTo>
                    <a:pt x="281454" y="443400"/>
                    <a:pt x="288085" y="436769"/>
                    <a:pt x="296265" y="436769"/>
                  </a:cubicBezTo>
                  <a:close/>
                  <a:moveTo>
                    <a:pt x="206492" y="436769"/>
                  </a:moveTo>
                  <a:cubicBezTo>
                    <a:pt x="214672" y="436769"/>
                    <a:pt x="221304" y="443400"/>
                    <a:pt x="221304" y="451580"/>
                  </a:cubicBezTo>
                  <a:cubicBezTo>
                    <a:pt x="221304" y="459760"/>
                    <a:pt x="214672" y="466392"/>
                    <a:pt x="206492" y="466392"/>
                  </a:cubicBezTo>
                  <a:cubicBezTo>
                    <a:pt x="198312" y="466392"/>
                    <a:pt x="191681" y="459760"/>
                    <a:pt x="191681" y="451580"/>
                  </a:cubicBezTo>
                  <a:cubicBezTo>
                    <a:pt x="191681" y="443400"/>
                    <a:pt x="198312" y="436769"/>
                    <a:pt x="206492" y="436769"/>
                  </a:cubicBezTo>
                  <a:close/>
                  <a:moveTo>
                    <a:pt x="116709" y="436769"/>
                  </a:moveTo>
                  <a:cubicBezTo>
                    <a:pt x="124889" y="436769"/>
                    <a:pt x="131521" y="443400"/>
                    <a:pt x="131521" y="451580"/>
                  </a:cubicBezTo>
                  <a:cubicBezTo>
                    <a:pt x="131521" y="459760"/>
                    <a:pt x="124889" y="466392"/>
                    <a:pt x="116709" y="466392"/>
                  </a:cubicBezTo>
                  <a:cubicBezTo>
                    <a:pt x="108529" y="466392"/>
                    <a:pt x="101898" y="459760"/>
                    <a:pt x="101898" y="451580"/>
                  </a:cubicBezTo>
                  <a:cubicBezTo>
                    <a:pt x="101898" y="443400"/>
                    <a:pt x="108529" y="436769"/>
                    <a:pt x="116709" y="436769"/>
                  </a:cubicBezTo>
                  <a:close/>
                  <a:moveTo>
                    <a:pt x="26936" y="436769"/>
                  </a:moveTo>
                  <a:cubicBezTo>
                    <a:pt x="35116" y="436769"/>
                    <a:pt x="41748" y="443400"/>
                    <a:pt x="41748" y="451580"/>
                  </a:cubicBezTo>
                  <a:cubicBezTo>
                    <a:pt x="41748" y="459760"/>
                    <a:pt x="35116" y="466392"/>
                    <a:pt x="26936" y="466392"/>
                  </a:cubicBezTo>
                  <a:cubicBezTo>
                    <a:pt x="18756" y="466392"/>
                    <a:pt x="12125" y="459760"/>
                    <a:pt x="12125" y="451580"/>
                  </a:cubicBezTo>
                  <a:cubicBezTo>
                    <a:pt x="12125" y="443400"/>
                    <a:pt x="18756" y="436769"/>
                    <a:pt x="26936" y="436769"/>
                  </a:cubicBezTo>
                  <a:close/>
                  <a:moveTo>
                    <a:pt x="251374" y="393107"/>
                  </a:moveTo>
                  <a:cubicBezTo>
                    <a:pt x="258881" y="393107"/>
                    <a:pt x="264966" y="399192"/>
                    <a:pt x="264966" y="406699"/>
                  </a:cubicBezTo>
                  <a:cubicBezTo>
                    <a:pt x="264966" y="414206"/>
                    <a:pt x="258881" y="420291"/>
                    <a:pt x="251374" y="420291"/>
                  </a:cubicBezTo>
                  <a:cubicBezTo>
                    <a:pt x="243867" y="420291"/>
                    <a:pt x="237782" y="414206"/>
                    <a:pt x="237782" y="406699"/>
                  </a:cubicBezTo>
                  <a:cubicBezTo>
                    <a:pt x="237782" y="399192"/>
                    <a:pt x="243867" y="393107"/>
                    <a:pt x="251374" y="393107"/>
                  </a:cubicBezTo>
                  <a:close/>
                  <a:moveTo>
                    <a:pt x="879815" y="393097"/>
                  </a:moveTo>
                  <a:cubicBezTo>
                    <a:pt x="887327" y="393097"/>
                    <a:pt x="893416" y="399187"/>
                    <a:pt x="893416" y="406699"/>
                  </a:cubicBezTo>
                  <a:cubicBezTo>
                    <a:pt x="893416" y="414211"/>
                    <a:pt x="887327" y="420300"/>
                    <a:pt x="879815" y="420300"/>
                  </a:cubicBezTo>
                  <a:cubicBezTo>
                    <a:pt x="872303" y="420300"/>
                    <a:pt x="866213" y="414211"/>
                    <a:pt x="866213" y="406699"/>
                  </a:cubicBezTo>
                  <a:cubicBezTo>
                    <a:pt x="866213" y="399187"/>
                    <a:pt x="872303" y="393097"/>
                    <a:pt x="879815" y="393097"/>
                  </a:cubicBezTo>
                  <a:close/>
                  <a:moveTo>
                    <a:pt x="790042" y="393097"/>
                  </a:moveTo>
                  <a:cubicBezTo>
                    <a:pt x="797554" y="393097"/>
                    <a:pt x="803643" y="399187"/>
                    <a:pt x="803643" y="406699"/>
                  </a:cubicBezTo>
                  <a:cubicBezTo>
                    <a:pt x="803643" y="414211"/>
                    <a:pt x="797554" y="420300"/>
                    <a:pt x="790042" y="420300"/>
                  </a:cubicBezTo>
                  <a:cubicBezTo>
                    <a:pt x="782530" y="420300"/>
                    <a:pt x="776440" y="414211"/>
                    <a:pt x="776440" y="406699"/>
                  </a:cubicBezTo>
                  <a:cubicBezTo>
                    <a:pt x="776440" y="399187"/>
                    <a:pt x="782530" y="393097"/>
                    <a:pt x="790042" y="393097"/>
                  </a:cubicBezTo>
                  <a:close/>
                  <a:moveTo>
                    <a:pt x="700259" y="393097"/>
                  </a:moveTo>
                  <a:cubicBezTo>
                    <a:pt x="707771" y="393097"/>
                    <a:pt x="713860" y="399187"/>
                    <a:pt x="713860" y="406699"/>
                  </a:cubicBezTo>
                  <a:cubicBezTo>
                    <a:pt x="713860" y="414211"/>
                    <a:pt x="707771" y="420300"/>
                    <a:pt x="700259" y="420300"/>
                  </a:cubicBezTo>
                  <a:cubicBezTo>
                    <a:pt x="692747" y="420300"/>
                    <a:pt x="686657" y="414211"/>
                    <a:pt x="686657" y="406699"/>
                  </a:cubicBezTo>
                  <a:cubicBezTo>
                    <a:pt x="686657" y="399187"/>
                    <a:pt x="692747" y="393097"/>
                    <a:pt x="700259" y="393097"/>
                  </a:cubicBezTo>
                  <a:close/>
                  <a:moveTo>
                    <a:pt x="610486" y="393097"/>
                  </a:moveTo>
                  <a:cubicBezTo>
                    <a:pt x="617998" y="393097"/>
                    <a:pt x="624087" y="399187"/>
                    <a:pt x="624087" y="406699"/>
                  </a:cubicBezTo>
                  <a:cubicBezTo>
                    <a:pt x="624087" y="414211"/>
                    <a:pt x="617998" y="420300"/>
                    <a:pt x="610486" y="420300"/>
                  </a:cubicBezTo>
                  <a:cubicBezTo>
                    <a:pt x="602974" y="420300"/>
                    <a:pt x="596884" y="414211"/>
                    <a:pt x="596884" y="406699"/>
                  </a:cubicBezTo>
                  <a:cubicBezTo>
                    <a:pt x="596884" y="399187"/>
                    <a:pt x="602974" y="393097"/>
                    <a:pt x="610486" y="393097"/>
                  </a:cubicBezTo>
                  <a:close/>
                  <a:moveTo>
                    <a:pt x="520703" y="393097"/>
                  </a:moveTo>
                  <a:cubicBezTo>
                    <a:pt x="528215" y="393097"/>
                    <a:pt x="534304" y="399187"/>
                    <a:pt x="534304" y="406699"/>
                  </a:cubicBezTo>
                  <a:cubicBezTo>
                    <a:pt x="534304" y="414211"/>
                    <a:pt x="528215" y="420300"/>
                    <a:pt x="520703" y="420300"/>
                  </a:cubicBezTo>
                  <a:cubicBezTo>
                    <a:pt x="513191" y="420300"/>
                    <a:pt x="507101" y="414211"/>
                    <a:pt x="507101" y="406699"/>
                  </a:cubicBezTo>
                  <a:cubicBezTo>
                    <a:pt x="507101" y="399187"/>
                    <a:pt x="513191" y="393097"/>
                    <a:pt x="520703" y="393097"/>
                  </a:cubicBezTo>
                  <a:close/>
                  <a:moveTo>
                    <a:pt x="430930" y="393097"/>
                  </a:moveTo>
                  <a:cubicBezTo>
                    <a:pt x="438442" y="393097"/>
                    <a:pt x="444531" y="399187"/>
                    <a:pt x="444531" y="406699"/>
                  </a:cubicBezTo>
                  <a:cubicBezTo>
                    <a:pt x="444531" y="414211"/>
                    <a:pt x="438442" y="420300"/>
                    <a:pt x="430930" y="420300"/>
                  </a:cubicBezTo>
                  <a:cubicBezTo>
                    <a:pt x="423418" y="420300"/>
                    <a:pt x="417328" y="414211"/>
                    <a:pt x="417328" y="406699"/>
                  </a:cubicBezTo>
                  <a:cubicBezTo>
                    <a:pt x="417328" y="399187"/>
                    <a:pt x="423418" y="393097"/>
                    <a:pt x="430930" y="393097"/>
                  </a:cubicBezTo>
                  <a:close/>
                  <a:moveTo>
                    <a:pt x="341157" y="393097"/>
                  </a:moveTo>
                  <a:cubicBezTo>
                    <a:pt x="348669" y="393097"/>
                    <a:pt x="354758" y="399187"/>
                    <a:pt x="354758" y="406699"/>
                  </a:cubicBezTo>
                  <a:cubicBezTo>
                    <a:pt x="354758" y="414211"/>
                    <a:pt x="348669" y="420300"/>
                    <a:pt x="341157" y="420300"/>
                  </a:cubicBezTo>
                  <a:cubicBezTo>
                    <a:pt x="333645" y="420300"/>
                    <a:pt x="327555" y="414211"/>
                    <a:pt x="327555" y="406699"/>
                  </a:cubicBezTo>
                  <a:cubicBezTo>
                    <a:pt x="327555" y="399187"/>
                    <a:pt x="333645" y="393097"/>
                    <a:pt x="341157" y="393097"/>
                  </a:cubicBezTo>
                  <a:close/>
                  <a:moveTo>
                    <a:pt x="161601" y="393097"/>
                  </a:moveTo>
                  <a:cubicBezTo>
                    <a:pt x="169113" y="393097"/>
                    <a:pt x="175202" y="399187"/>
                    <a:pt x="175202" y="406699"/>
                  </a:cubicBezTo>
                  <a:cubicBezTo>
                    <a:pt x="175202" y="414211"/>
                    <a:pt x="169113" y="420300"/>
                    <a:pt x="161601" y="420300"/>
                  </a:cubicBezTo>
                  <a:cubicBezTo>
                    <a:pt x="154089" y="420300"/>
                    <a:pt x="147999" y="414211"/>
                    <a:pt x="147999" y="406699"/>
                  </a:cubicBezTo>
                  <a:cubicBezTo>
                    <a:pt x="147999" y="399187"/>
                    <a:pt x="154089" y="393097"/>
                    <a:pt x="161601" y="393097"/>
                  </a:cubicBezTo>
                  <a:close/>
                  <a:moveTo>
                    <a:pt x="71828" y="393097"/>
                  </a:moveTo>
                  <a:cubicBezTo>
                    <a:pt x="79340" y="393097"/>
                    <a:pt x="85429" y="399187"/>
                    <a:pt x="85429" y="406699"/>
                  </a:cubicBezTo>
                  <a:cubicBezTo>
                    <a:pt x="85429" y="414211"/>
                    <a:pt x="79340" y="420300"/>
                    <a:pt x="71828" y="420300"/>
                  </a:cubicBezTo>
                  <a:cubicBezTo>
                    <a:pt x="64316" y="420300"/>
                    <a:pt x="58226" y="414211"/>
                    <a:pt x="58226" y="406699"/>
                  </a:cubicBezTo>
                  <a:cubicBezTo>
                    <a:pt x="58226" y="399187"/>
                    <a:pt x="64316" y="393097"/>
                    <a:pt x="71828" y="393097"/>
                  </a:cubicBezTo>
                  <a:close/>
                  <a:moveTo>
                    <a:pt x="296266" y="349425"/>
                  </a:moveTo>
                  <a:cubicBezTo>
                    <a:pt x="303104" y="349425"/>
                    <a:pt x="308648" y="354969"/>
                    <a:pt x="308648" y="361807"/>
                  </a:cubicBezTo>
                  <a:cubicBezTo>
                    <a:pt x="308648" y="368646"/>
                    <a:pt x="303104" y="374190"/>
                    <a:pt x="296266" y="374190"/>
                  </a:cubicBezTo>
                  <a:cubicBezTo>
                    <a:pt x="289427" y="374190"/>
                    <a:pt x="283883" y="368646"/>
                    <a:pt x="283883" y="361807"/>
                  </a:cubicBezTo>
                  <a:cubicBezTo>
                    <a:pt x="283883" y="354969"/>
                    <a:pt x="289427" y="349425"/>
                    <a:pt x="296266" y="349425"/>
                  </a:cubicBezTo>
                  <a:close/>
                  <a:moveTo>
                    <a:pt x="924697" y="349415"/>
                  </a:moveTo>
                  <a:cubicBezTo>
                    <a:pt x="931541" y="349415"/>
                    <a:pt x="937089" y="354963"/>
                    <a:pt x="937089" y="361807"/>
                  </a:cubicBezTo>
                  <a:cubicBezTo>
                    <a:pt x="937089" y="368651"/>
                    <a:pt x="931541" y="374199"/>
                    <a:pt x="924697" y="374199"/>
                  </a:cubicBezTo>
                  <a:cubicBezTo>
                    <a:pt x="917853" y="374199"/>
                    <a:pt x="912305" y="368651"/>
                    <a:pt x="912305" y="361807"/>
                  </a:cubicBezTo>
                  <a:cubicBezTo>
                    <a:pt x="912305" y="354963"/>
                    <a:pt x="917853" y="349415"/>
                    <a:pt x="924697" y="349415"/>
                  </a:cubicBezTo>
                  <a:close/>
                  <a:moveTo>
                    <a:pt x="834923" y="349415"/>
                  </a:moveTo>
                  <a:cubicBezTo>
                    <a:pt x="841767" y="349415"/>
                    <a:pt x="847315" y="354963"/>
                    <a:pt x="847315" y="361807"/>
                  </a:cubicBezTo>
                  <a:cubicBezTo>
                    <a:pt x="847315" y="368651"/>
                    <a:pt x="841767" y="374199"/>
                    <a:pt x="834923" y="374199"/>
                  </a:cubicBezTo>
                  <a:cubicBezTo>
                    <a:pt x="828079" y="374199"/>
                    <a:pt x="822531" y="368651"/>
                    <a:pt x="822531" y="361807"/>
                  </a:cubicBezTo>
                  <a:cubicBezTo>
                    <a:pt x="822531" y="354963"/>
                    <a:pt x="828079" y="349415"/>
                    <a:pt x="834923" y="349415"/>
                  </a:cubicBezTo>
                  <a:close/>
                  <a:moveTo>
                    <a:pt x="745150" y="349415"/>
                  </a:moveTo>
                  <a:cubicBezTo>
                    <a:pt x="751994" y="349415"/>
                    <a:pt x="757542" y="354963"/>
                    <a:pt x="757542" y="361807"/>
                  </a:cubicBezTo>
                  <a:cubicBezTo>
                    <a:pt x="757542" y="368651"/>
                    <a:pt x="751994" y="374199"/>
                    <a:pt x="745150" y="374199"/>
                  </a:cubicBezTo>
                  <a:cubicBezTo>
                    <a:pt x="738306" y="374199"/>
                    <a:pt x="732758" y="368651"/>
                    <a:pt x="732758" y="361807"/>
                  </a:cubicBezTo>
                  <a:cubicBezTo>
                    <a:pt x="732758" y="354963"/>
                    <a:pt x="738306" y="349415"/>
                    <a:pt x="745150" y="349415"/>
                  </a:cubicBezTo>
                  <a:close/>
                  <a:moveTo>
                    <a:pt x="655368" y="349415"/>
                  </a:moveTo>
                  <a:cubicBezTo>
                    <a:pt x="662212" y="349415"/>
                    <a:pt x="667760" y="354963"/>
                    <a:pt x="667760" y="361807"/>
                  </a:cubicBezTo>
                  <a:cubicBezTo>
                    <a:pt x="667760" y="368651"/>
                    <a:pt x="662212" y="374199"/>
                    <a:pt x="655368" y="374199"/>
                  </a:cubicBezTo>
                  <a:cubicBezTo>
                    <a:pt x="648524" y="374199"/>
                    <a:pt x="642976" y="368651"/>
                    <a:pt x="642976" y="361807"/>
                  </a:cubicBezTo>
                  <a:cubicBezTo>
                    <a:pt x="642976" y="354963"/>
                    <a:pt x="648524" y="349415"/>
                    <a:pt x="655368" y="349415"/>
                  </a:cubicBezTo>
                  <a:close/>
                  <a:moveTo>
                    <a:pt x="565594" y="349415"/>
                  </a:moveTo>
                  <a:cubicBezTo>
                    <a:pt x="572438" y="349415"/>
                    <a:pt x="577986" y="354963"/>
                    <a:pt x="577986" y="361807"/>
                  </a:cubicBezTo>
                  <a:cubicBezTo>
                    <a:pt x="577986" y="368651"/>
                    <a:pt x="572438" y="374199"/>
                    <a:pt x="565594" y="374199"/>
                  </a:cubicBezTo>
                  <a:cubicBezTo>
                    <a:pt x="558750" y="374199"/>
                    <a:pt x="553202" y="368651"/>
                    <a:pt x="553202" y="361807"/>
                  </a:cubicBezTo>
                  <a:cubicBezTo>
                    <a:pt x="553202" y="354963"/>
                    <a:pt x="558750" y="349415"/>
                    <a:pt x="565594" y="349415"/>
                  </a:cubicBezTo>
                  <a:close/>
                  <a:moveTo>
                    <a:pt x="475821" y="349415"/>
                  </a:moveTo>
                  <a:cubicBezTo>
                    <a:pt x="482665" y="349415"/>
                    <a:pt x="488213" y="354963"/>
                    <a:pt x="488213" y="361807"/>
                  </a:cubicBezTo>
                  <a:cubicBezTo>
                    <a:pt x="488213" y="368651"/>
                    <a:pt x="482665" y="374199"/>
                    <a:pt x="475821" y="374199"/>
                  </a:cubicBezTo>
                  <a:cubicBezTo>
                    <a:pt x="468977" y="374199"/>
                    <a:pt x="463429" y="368651"/>
                    <a:pt x="463429" y="361807"/>
                  </a:cubicBezTo>
                  <a:cubicBezTo>
                    <a:pt x="463429" y="354963"/>
                    <a:pt x="468977" y="349415"/>
                    <a:pt x="475821" y="349415"/>
                  </a:cubicBezTo>
                  <a:close/>
                  <a:moveTo>
                    <a:pt x="386039" y="349415"/>
                  </a:moveTo>
                  <a:cubicBezTo>
                    <a:pt x="392883" y="349415"/>
                    <a:pt x="398431" y="354963"/>
                    <a:pt x="398431" y="361807"/>
                  </a:cubicBezTo>
                  <a:cubicBezTo>
                    <a:pt x="398431" y="368651"/>
                    <a:pt x="392883" y="374199"/>
                    <a:pt x="386039" y="374199"/>
                  </a:cubicBezTo>
                  <a:cubicBezTo>
                    <a:pt x="379195" y="374199"/>
                    <a:pt x="373647" y="368651"/>
                    <a:pt x="373647" y="361807"/>
                  </a:cubicBezTo>
                  <a:cubicBezTo>
                    <a:pt x="373647" y="354963"/>
                    <a:pt x="379195" y="349415"/>
                    <a:pt x="386039" y="349415"/>
                  </a:cubicBezTo>
                  <a:close/>
                  <a:moveTo>
                    <a:pt x="206492" y="349415"/>
                  </a:moveTo>
                  <a:cubicBezTo>
                    <a:pt x="213336" y="349415"/>
                    <a:pt x="218884" y="354963"/>
                    <a:pt x="218884" y="361807"/>
                  </a:cubicBezTo>
                  <a:cubicBezTo>
                    <a:pt x="218884" y="368651"/>
                    <a:pt x="213336" y="374199"/>
                    <a:pt x="206492" y="374199"/>
                  </a:cubicBezTo>
                  <a:cubicBezTo>
                    <a:pt x="199648" y="374199"/>
                    <a:pt x="194100" y="368651"/>
                    <a:pt x="194100" y="361807"/>
                  </a:cubicBezTo>
                  <a:cubicBezTo>
                    <a:pt x="194100" y="354963"/>
                    <a:pt x="199648" y="349415"/>
                    <a:pt x="206492" y="349415"/>
                  </a:cubicBezTo>
                  <a:close/>
                  <a:moveTo>
                    <a:pt x="116710" y="349415"/>
                  </a:moveTo>
                  <a:cubicBezTo>
                    <a:pt x="123554" y="349415"/>
                    <a:pt x="129102" y="354963"/>
                    <a:pt x="129102" y="361807"/>
                  </a:cubicBezTo>
                  <a:cubicBezTo>
                    <a:pt x="129102" y="368651"/>
                    <a:pt x="123554" y="374199"/>
                    <a:pt x="116710" y="374199"/>
                  </a:cubicBezTo>
                  <a:cubicBezTo>
                    <a:pt x="109866" y="374199"/>
                    <a:pt x="104318" y="368651"/>
                    <a:pt x="104318" y="361807"/>
                  </a:cubicBezTo>
                  <a:cubicBezTo>
                    <a:pt x="104318" y="354963"/>
                    <a:pt x="109866" y="349415"/>
                    <a:pt x="116710" y="349415"/>
                  </a:cubicBezTo>
                  <a:close/>
                  <a:moveTo>
                    <a:pt x="26937" y="349415"/>
                  </a:moveTo>
                  <a:cubicBezTo>
                    <a:pt x="33781" y="349415"/>
                    <a:pt x="39329" y="354963"/>
                    <a:pt x="39329" y="361807"/>
                  </a:cubicBezTo>
                  <a:cubicBezTo>
                    <a:pt x="39329" y="368651"/>
                    <a:pt x="33781" y="374199"/>
                    <a:pt x="26937" y="374199"/>
                  </a:cubicBezTo>
                  <a:cubicBezTo>
                    <a:pt x="20093" y="374199"/>
                    <a:pt x="14545" y="368651"/>
                    <a:pt x="14545" y="361807"/>
                  </a:cubicBezTo>
                  <a:cubicBezTo>
                    <a:pt x="14545" y="354963"/>
                    <a:pt x="20093" y="349415"/>
                    <a:pt x="26937" y="349415"/>
                  </a:cubicBezTo>
                  <a:close/>
                  <a:moveTo>
                    <a:pt x="520703" y="305743"/>
                  </a:moveTo>
                  <a:cubicBezTo>
                    <a:pt x="526873" y="305743"/>
                    <a:pt x="531876" y="310745"/>
                    <a:pt x="531876" y="316916"/>
                  </a:cubicBezTo>
                  <a:cubicBezTo>
                    <a:pt x="531876" y="323086"/>
                    <a:pt x="526873" y="328089"/>
                    <a:pt x="520703" y="328089"/>
                  </a:cubicBezTo>
                  <a:cubicBezTo>
                    <a:pt x="514532" y="328089"/>
                    <a:pt x="509530" y="323086"/>
                    <a:pt x="509530" y="316916"/>
                  </a:cubicBezTo>
                  <a:cubicBezTo>
                    <a:pt x="509530" y="310745"/>
                    <a:pt x="514532" y="305743"/>
                    <a:pt x="520703" y="305743"/>
                  </a:cubicBezTo>
                  <a:close/>
                  <a:moveTo>
                    <a:pt x="430930" y="305743"/>
                  </a:moveTo>
                  <a:cubicBezTo>
                    <a:pt x="437100" y="305743"/>
                    <a:pt x="442103" y="310745"/>
                    <a:pt x="442103" y="316916"/>
                  </a:cubicBezTo>
                  <a:cubicBezTo>
                    <a:pt x="442103" y="323086"/>
                    <a:pt x="437100" y="328089"/>
                    <a:pt x="430930" y="328089"/>
                  </a:cubicBezTo>
                  <a:cubicBezTo>
                    <a:pt x="424759" y="328089"/>
                    <a:pt x="419757" y="323086"/>
                    <a:pt x="419757" y="316916"/>
                  </a:cubicBezTo>
                  <a:cubicBezTo>
                    <a:pt x="419757" y="310745"/>
                    <a:pt x="424759" y="305743"/>
                    <a:pt x="430930" y="305743"/>
                  </a:cubicBezTo>
                  <a:close/>
                  <a:moveTo>
                    <a:pt x="71828" y="305743"/>
                  </a:moveTo>
                  <a:cubicBezTo>
                    <a:pt x="77998" y="305743"/>
                    <a:pt x="83001" y="310745"/>
                    <a:pt x="83001" y="316916"/>
                  </a:cubicBezTo>
                  <a:cubicBezTo>
                    <a:pt x="83001" y="323086"/>
                    <a:pt x="77998" y="328089"/>
                    <a:pt x="71828" y="328089"/>
                  </a:cubicBezTo>
                  <a:cubicBezTo>
                    <a:pt x="65657" y="328089"/>
                    <a:pt x="60655" y="323086"/>
                    <a:pt x="60655" y="316916"/>
                  </a:cubicBezTo>
                  <a:cubicBezTo>
                    <a:pt x="60655" y="310745"/>
                    <a:pt x="65657" y="305743"/>
                    <a:pt x="71828" y="305743"/>
                  </a:cubicBezTo>
                  <a:close/>
                  <a:moveTo>
                    <a:pt x="879814" y="305734"/>
                  </a:moveTo>
                  <a:cubicBezTo>
                    <a:pt x="885990" y="305734"/>
                    <a:pt x="890997" y="310741"/>
                    <a:pt x="890997" y="316916"/>
                  </a:cubicBezTo>
                  <a:cubicBezTo>
                    <a:pt x="890997" y="323092"/>
                    <a:pt x="885990" y="328099"/>
                    <a:pt x="879814" y="328099"/>
                  </a:cubicBezTo>
                  <a:cubicBezTo>
                    <a:pt x="873638" y="328099"/>
                    <a:pt x="868632" y="323092"/>
                    <a:pt x="868632" y="316916"/>
                  </a:cubicBezTo>
                  <a:cubicBezTo>
                    <a:pt x="868632" y="310741"/>
                    <a:pt x="873638" y="305734"/>
                    <a:pt x="879814" y="305734"/>
                  </a:cubicBezTo>
                  <a:close/>
                  <a:moveTo>
                    <a:pt x="790041" y="305734"/>
                  </a:moveTo>
                  <a:cubicBezTo>
                    <a:pt x="796217" y="305734"/>
                    <a:pt x="801224" y="310741"/>
                    <a:pt x="801224" y="316916"/>
                  </a:cubicBezTo>
                  <a:cubicBezTo>
                    <a:pt x="801224" y="323092"/>
                    <a:pt x="796217" y="328099"/>
                    <a:pt x="790041" y="328099"/>
                  </a:cubicBezTo>
                  <a:cubicBezTo>
                    <a:pt x="783865" y="328099"/>
                    <a:pt x="778859" y="323092"/>
                    <a:pt x="778859" y="316916"/>
                  </a:cubicBezTo>
                  <a:cubicBezTo>
                    <a:pt x="778859" y="310741"/>
                    <a:pt x="783865" y="305734"/>
                    <a:pt x="790041" y="305734"/>
                  </a:cubicBezTo>
                  <a:close/>
                  <a:moveTo>
                    <a:pt x="700259" y="305734"/>
                  </a:moveTo>
                  <a:cubicBezTo>
                    <a:pt x="706435" y="305734"/>
                    <a:pt x="711442" y="310741"/>
                    <a:pt x="711442" y="316916"/>
                  </a:cubicBezTo>
                  <a:cubicBezTo>
                    <a:pt x="711442" y="323092"/>
                    <a:pt x="706435" y="328099"/>
                    <a:pt x="700259" y="328099"/>
                  </a:cubicBezTo>
                  <a:cubicBezTo>
                    <a:pt x="694083" y="328099"/>
                    <a:pt x="689077" y="323092"/>
                    <a:pt x="689077" y="316916"/>
                  </a:cubicBezTo>
                  <a:cubicBezTo>
                    <a:pt x="689077" y="310741"/>
                    <a:pt x="694083" y="305734"/>
                    <a:pt x="700259" y="305734"/>
                  </a:cubicBezTo>
                  <a:close/>
                  <a:moveTo>
                    <a:pt x="610485" y="305734"/>
                  </a:moveTo>
                  <a:cubicBezTo>
                    <a:pt x="616661" y="305734"/>
                    <a:pt x="621668" y="310741"/>
                    <a:pt x="621668" y="316916"/>
                  </a:cubicBezTo>
                  <a:cubicBezTo>
                    <a:pt x="621668" y="323092"/>
                    <a:pt x="616661" y="328099"/>
                    <a:pt x="610485" y="328099"/>
                  </a:cubicBezTo>
                  <a:cubicBezTo>
                    <a:pt x="604309" y="328099"/>
                    <a:pt x="599303" y="323092"/>
                    <a:pt x="599303" y="316916"/>
                  </a:cubicBezTo>
                  <a:cubicBezTo>
                    <a:pt x="599303" y="310741"/>
                    <a:pt x="604309" y="305734"/>
                    <a:pt x="610485" y="305734"/>
                  </a:cubicBezTo>
                  <a:close/>
                  <a:moveTo>
                    <a:pt x="341157" y="305734"/>
                  </a:moveTo>
                  <a:cubicBezTo>
                    <a:pt x="347333" y="305734"/>
                    <a:pt x="352340" y="310741"/>
                    <a:pt x="352340" y="316916"/>
                  </a:cubicBezTo>
                  <a:cubicBezTo>
                    <a:pt x="352340" y="323092"/>
                    <a:pt x="347333" y="328099"/>
                    <a:pt x="341157" y="328099"/>
                  </a:cubicBezTo>
                  <a:cubicBezTo>
                    <a:pt x="334982" y="328099"/>
                    <a:pt x="329975" y="323092"/>
                    <a:pt x="329975" y="316916"/>
                  </a:cubicBezTo>
                  <a:cubicBezTo>
                    <a:pt x="329975" y="310741"/>
                    <a:pt x="334982" y="305734"/>
                    <a:pt x="341157" y="305734"/>
                  </a:cubicBezTo>
                  <a:close/>
                  <a:moveTo>
                    <a:pt x="251374" y="305734"/>
                  </a:moveTo>
                  <a:cubicBezTo>
                    <a:pt x="257550" y="305734"/>
                    <a:pt x="262557" y="310741"/>
                    <a:pt x="262557" y="316916"/>
                  </a:cubicBezTo>
                  <a:cubicBezTo>
                    <a:pt x="262557" y="323092"/>
                    <a:pt x="257550" y="328099"/>
                    <a:pt x="251374" y="328099"/>
                  </a:cubicBezTo>
                  <a:cubicBezTo>
                    <a:pt x="245199" y="328099"/>
                    <a:pt x="240192" y="323092"/>
                    <a:pt x="240192" y="316916"/>
                  </a:cubicBezTo>
                  <a:cubicBezTo>
                    <a:pt x="240192" y="310741"/>
                    <a:pt x="245199" y="305734"/>
                    <a:pt x="251374" y="305734"/>
                  </a:cubicBezTo>
                  <a:close/>
                  <a:moveTo>
                    <a:pt x="161601" y="305734"/>
                  </a:moveTo>
                  <a:cubicBezTo>
                    <a:pt x="167777" y="305734"/>
                    <a:pt x="172784" y="310741"/>
                    <a:pt x="172784" y="316916"/>
                  </a:cubicBezTo>
                  <a:cubicBezTo>
                    <a:pt x="172784" y="323092"/>
                    <a:pt x="167777" y="328099"/>
                    <a:pt x="161601" y="328099"/>
                  </a:cubicBezTo>
                  <a:cubicBezTo>
                    <a:pt x="155426" y="328099"/>
                    <a:pt x="150419" y="323092"/>
                    <a:pt x="150419" y="316916"/>
                  </a:cubicBezTo>
                  <a:cubicBezTo>
                    <a:pt x="150419" y="310741"/>
                    <a:pt x="155426" y="305734"/>
                    <a:pt x="161601" y="305734"/>
                  </a:cubicBezTo>
                  <a:close/>
                  <a:moveTo>
                    <a:pt x="924696" y="262071"/>
                  </a:moveTo>
                  <a:cubicBezTo>
                    <a:pt x="930199" y="262071"/>
                    <a:pt x="934659" y="266532"/>
                    <a:pt x="934659" y="272034"/>
                  </a:cubicBezTo>
                  <a:cubicBezTo>
                    <a:pt x="934659" y="277537"/>
                    <a:pt x="930199" y="281997"/>
                    <a:pt x="924696" y="281997"/>
                  </a:cubicBezTo>
                  <a:cubicBezTo>
                    <a:pt x="919194" y="281997"/>
                    <a:pt x="914733" y="277537"/>
                    <a:pt x="914733" y="272034"/>
                  </a:cubicBezTo>
                  <a:cubicBezTo>
                    <a:pt x="914733" y="266532"/>
                    <a:pt x="919194" y="262071"/>
                    <a:pt x="924696" y="262071"/>
                  </a:cubicBezTo>
                  <a:close/>
                  <a:moveTo>
                    <a:pt x="834923" y="262071"/>
                  </a:moveTo>
                  <a:cubicBezTo>
                    <a:pt x="840426" y="262071"/>
                    <a:pt x="844886" y="266532"/>
                    <a:pt x="844886" y="272034"/>
                  </a:cubicBezTo>
                  <a:cubicBezTo>
                    <a:pt x="844886" y="277537"/>
                    <a:pt x="840426" y="281997"/>
                    <a:pt x="834923" y="281997"/>
                  </a:cubicBezTo>
                  <a:cubicBezTo>
                    <a:pt x="829421" y="281997"/>
                    <a:pt x="824960" y="277537"/>
                    <a:pt x="824960" y="272034"/>
                  </a:cubicBezTo>
                  <a:cubicBezTo>
                    <a:pt x="824960" y="266532"/>
                    <a:pt x="829421" y="262071"/>
                    <a:pt x="834923" y="262071"/>
                  </a:cubicBezTo>
                  <a:close/>
                  <a:moveTo>
                    <a:pt x="745150" y="262071"/>
                  </a:moveTo>
                  <a:cubicBezTo>
                    <a:pt x="750653" y="262071"/>
                    <a:pt x="755113" y="266532"/>
                    <a:pt x="755113" y="272034"/>
                  </a:cubicBezTo>
                  <a:cubicBezTo>
                    <a:pt x="755113" y="277537"/>
                    <a:pt x="750653" y="281997"/>
                    <a:pt x="745150" y="281997"/>
                  </a:cubicBezTo>
                  <a:cubicBezTo>
                    <a:pt x="739648" y="281997"/>
                    <a:pt x="735187" y="277537"/>
                    <a:pt x="735187" y="272034"/>
                  </a:cubicBezTo>
                  <a:cubicBezTo>
                    <a:pt x="735187" y="266532"/>
                    <a:pt x="739648" y="262071"/>
                    <a:pt x="745150" y="262071"/>
                  </a:cubicBezTo>
                  <a:close/>
                  <a:moveTo>
                    <a:pt x="655367" y="262071"/>
                  </a:moveTo>
                  <a:cubicBezTo>
                    <a:pt x="660870" y="262071"/>
                    <a:pt x="665330" y="266532"/>
                    <a:pt x="665330" y="272034"/>
                  </a:cubicBezTo>
                  <a:cubicBezTo>
                    <a:pt x="665330" y="277537"/>
                    <a:pt x="660870" y="281997"/>
                    <a:pt x="655367" y="281997"/>
                  </a:cubicBezTo>
                  <a:cubicBezTo>
                    <a:pt x="649865" y="281997"/>
                    <a:pt x="645404" y="277537"/>
                    <a:pt x="645404" y="272034"/>
                  </a:cubicBezTo>
                  <a:cubicBezTo>
                    <a:pt x="645404" y="266532"/>
                    <a:pt x="649865" y="262071"/>
                    <a:pt x="655367" y="262071"/>
                  </a:cubicBezTo>
                  <a:close/>
                  <a:moveTo>
                    <a:pt x="565594" y="262071"/>
                  </a:moveTo>
                  <a:cubicBezTo>
                    <a:pt x="571097" y="262071"/>
                    <a:pt x="575557" y="266532"/>
                    <a:pt x="575557" y="272034"/>
                  </a:cubicBezTo>
                  <a:cubicBezTo>
                    <a:pt x="575557" y="277537"/>
                    <a:pt x="571097" y="281997"/>
                    <a:pt x="565594" y="281997"/>
                  </a:cubicBezTo>
                  <a:cubicBezTo>
                    <a:pt x="560092" y="281997"/>
                    <a:pt x="555631" y="277537"/>
                    <a:pt x="555631" y="272034"/>
                  </a:cubicBezTo>
                  <a:cubicBezTo>
                    <a:pt x="555631" y="266532"/>
                    <a:pt x="560092" y="262071"/>
                    <a:pt x="565594" y="262071"/>
                  </a:cubicBezTo>
                  <a:close/>
                  <a:moveTo>
                    <a:pt x="475821" y="262071"/>
                  </a:moveTo>
                  <a:cubicBezTo>
                    <a:pt x="481324" y="262071"/>
                    <a:pt x="485784" y="266532"/>
                    <a:pt x="485784" y="272034"/>
                  </a:cubicBezTo>
                  <a:cubicBezTo>
                    <a:pt x="485784" y="277537"/>
                    <a:pt x="481324" y="281997"/>
                    <a:pt x="475821" y="281997"/>
                  </a:cubicBezTo>
                  <a:cubicBezTo>
                    <a:pt x="470319" y="281997"/>
                    <a:pt x="465858" y="277537"/>
                    <a:pt x="465858" y="272034"/>
                  </a:cubicBezTo>
                  <a:cubicBezTo>
                    <a:pt x="465858" y="266532"/>
                    <a:pt x="470319" y="262071"/>
                    <a:pt x="475821" y="262071"/>
                  </a:cubicBezTo>
                  <a:close/>
                  <a:moveTo>
                    <a:pt x="386048" y="262071"/>
                  </a:moveTo>
                  <a:cubicBezTo>
                    <a:pt x="391551" y="262071"/>
                    <a:pt x="396011" y="266532"/>
                    <a:pt x="396011" y="272034"/>
                  </a:cubicBezTo>
                  <a:cubicBezTo>
                    <a:pt x="396011" y="277537"/>
                    <a:pt x="391551" y="281997"/>
                    <a:pt x="386048" y="281997"/>
                  </a:cubicBezTo>
                  <a:cubicBezTo>
                    <a:pt x="380546" y="281997"/>
                    <a:pt x="376085" y="277537"/>
                    <a:pt x="376085" y="272034"/>
                  </a:cubicBezTo>
                  <a:cubicBezTo>
                    <a:pt x="376085" y="266532"/>
                    <a:pt x="380546" y="262071"/>
                    <a:pt x="386048" y="262071"/>
                  </a:cubicBezTo>
                  <a:close/>
                  <a:moveTo>
                    <a:pt x="206483" y="262071"/>
                  </a:moveTo>
                  <a:cubicBezTo>
                    <a:pt x="211986" y="262071"/>
                    <a:pt x="216446" y="266532"/>
                    <a:pt x="216446" y="272034"/>
                  </a:cubicBezTo>
                  <a:cubicBezTo>
                    <a:pt x="216446" y="277537"/>
                    <a:pt x="211986" y="281997"/>
                    <a:pt x="206483" y="281997"/>
                  </a:cubicBezTo>
                  <a:cubicBezTo>
                    <a:pt x="200981" y="281997"/>
                    <a:pt x="196520" y="277537"/>
                    <a:pt x="196520" y="272034"/>
                  </a:cubicBezTo>
                  <a:cubicBezTo>
                    <a:pt x="196520" y="266532"/>
                    <a:pt x="200981" y="262071"/>
                    <a:pt x="206483" y="262071"/>
                  </a:cubicBezTo>
                  <a:close/>
                  <a:moveTo>
                    <a:pt x="116710" y="262071"/>
                  </a:moveTo>
                  <a:cubicBezTo>
                    <a:pt x="122213" y="262071"/>
                    <a:pt x="126673" y="266532"/>
                    <a:pt x="126673" y="272034"/>
                  </a:cubicBezTo>
                  <a:cubicBezTo>
                    <a:pt x="126673" y="277537"/>
                    <a:pt x="122213" y="281997"/>
                    <a:pt x="116710" y="281997"/>
                  </a:cubicBezTo>
                  <a:cubicBezTo>
                    <a:pt x="111208" y="281997"/>
                    <a:pt x="106747" y="277537"/>
                    <a:pt x="106747" y="272034"/>
                  </a:cubicBezTo>
                  <a:cubicBezTo>
                    <a:pt x="106747" y="266532"/>
                    <a:pt x="111208" y="262071"/>
                    <a:pt x="116710" y="262071"/>
                  </a:cubicBezTo>
                  <a:close/>
                  <a:moveTo>
                    <a:pt x="26937" y="262071"/>
                  </a:moveTo>
                  <a:cubicBezTo>
                    <a:pt x="32440" y="262071"/>
                    <a:pt x="36900" y="266532"/>
                    <a:pt x="36900" y="272034"/>
                  </a:cubicBezTo>
                  <a:cubicBezTo>
                    <a:pt x="36900" y="277537"/>
                    <a:pt x="32440" y="281997"/>
                    <a:pt x="26937" y="281997"/>
                  </a:cubicBezTo>
                  <a:cubicBezTo>
                    <a:pt x="21435" y="281997"/>
                    <a:pt x="16974" y="277537"/>
                    <a:pt x="16974" y="272034"/>
                  </a:cubicBezTo>
                  <a:cubicBezTo>
                    <a:pt x="16974" y="266532"/>
                    <a:pt x="21435" y="262071"/>
                    <a:pt x="26937" y="262071"/>
                  </a:cubicBezTo>
                  <a:close/>
                  <a:moveTo>
                    <a:pt x="296266" y="262062"/>
                  </a:moveTo>
                  <a:cubicBezTo>
                    <a:pt x="301773" y="262062"/>
                    <a:pt x="306238" y="266527"/>
                    <a:pt x="306238" y="272035"/>
                  </a:cubicBezTo>
                  <a:cubicBezTo>
                    <a:pt x="306238" y="277542"/>
                    <a:pt x="301773" y="282007"/>
                    <a:pt x="296266" y="282007"/>
                  </a:cubicBezTo>
                  <a:cubicBezTo>
                    <a:pt x="290758" y="282007"/>
                    <a:pt x="286293" y="277542"/>
                    <a:pt x="286293" y="272035"/>
                  </a:cubicBezTo>
                  <a:cubicBezTo>
                    <a:pt x="286293" y="266527"/>
                    <a:pt x="290758" y="262062"/>
                    <a:pt x="296266" y="262062"/>
                  </a:cubicBezTo>
                  <a:close/>
                  <a:moveTo>
                    <a:pt x="879815" y="218390"/>
                  </a:moveTo>
                  <a:cubicBezTo>
                    <a:pt x="884649" y="218390"/>
                    <a:pt x="888568" y="222309"/>
                    <a:pt x="888568" y="227143"/>
                  </a:cubicBezTo>
                  <a:cubicBezTo>
                    <a:pt x="888568" y="231978"/>
                    <a:pt x="884649" y="235897"/>
                    <a:pt x="879815" y="235897"/>
                  </a:cubicBezTo>
                  <a:cubicBezTo>
                    <a:pt x="874980" y="235897"/>
                    <a:pt x="871061" y="231978"/>
                    <a:pt x="871061" y="227143"/>
                  </a:cubicBezTo>
                  <a:cubicBezTo>
                    <a:pt x="871061" y="222309"/>
                    <a:pt x="874980" y="218390"/>
                    <a:pt x="879815" y="218390"/>
                  </a:cubicBezTo>
                  <a:close/>
                  <a:moveTo>
                    <a:pt x="790032" y="218390"/>
                  </a:moveTo>
                  <a:cubicBezTo>
                    <a:pt x="794867" y="218390"/>
                    <a:pt x="798786" y="222309"/>
                    <a:pt x="798786" y="227143"/>
                  </a:cubicBezTo>
                  <a:cubicBezTo>
                    <a:pt x="798786" y="231978"/>
                    <a:pt x="794867" y="235897"/>
                    <a:pt x="790032" y="235897"/>
                  </a:cubicBezTo>
                  <a:cubicBezTo>
                    <a:pt x="785198" y="235897"/>
                    <a:pt x="781279" y="231978"/>
                    <a:pt x="781279" y="227143"/>
                  </a:cubicBezTo>
                  <a:cubicBezTo>
                    <a:pt x="781279" y="222309"/>
                    <a:pt x="785198" y="218390"/>
                    <a:pt x="790032" y="218390"/>
                  </a:cubicBezTo>
                  <a:close/>
                  <a:moveTo>
                    <a:pt x="700258" y="218390"/>
                  </a:moveTo>
                  <a:cubicBezTo>
                    <a:pt x="705093" y="218390"/>
                    <a:pt x="709012" y="222309"/>
                    <a:pt x="709012" y="227143"/>
                  </a:cubicBezTo>
                  <a:cubicBezTo>
                    <a:pt x="709012" y="231978"/>
                    <a:pt x="705093" y="235897"/>
                    <a:pt x="700258" y="235897"/>
                  </a:cubicBezTo>
                  <a:cubicBezTo>
                    <a:pt x="695424" y="235897"/>
                    <a:pt x="691505" y="231978"/>
                    <a:pt x="691505" y="227143"/>
                  </a:cubicBezTo>
                  <a:cubicBezTo>
                    <a:pt x="691505" y="222309"/>
                    <a:pt x="695424" y="218390"/>
                    <a:pt x="700258" y="218390"/>
                  </a:cubicBezTo>
                  <a:close/>
                  <a:moveTo>
                    <a:pt x="610485" y="218390"/>
                  </a:moveTo>
                  <a:cubicBezTo>
                    <a:pt x="615320" y="218390"/>
                    <a:pt x="619239" y="222309"/>
                    <a:pt x="619239" y="227143"/>
                  </a:cubicBezTo>
                  <a:cubicBezTo>
                    <a:pt x="619239" y="231978"/>
                    <a:pt x="615320" y="235897"/>
                    <a:pt x="610485" y="235897"/>
                  </a:cubicBezTo>
                  <a:cubicBezTo>
                    <a:pt x="605651" y="235897"/>
                    <a:pt x="601732" y="231978"/>
                    <a:pt x="601732" y="227143"/>
                  </a:cubicBezTo>
                  <a:cubicBezTo>
                    <a:pt x="601732" y="222309"/>
                    <a:pt x="605651" y="218390"/>
                    <a:pt x="610485" y="218390"/>
                  </a:cubicBezTo>
                  <a:close/>
                  <a:moveTo>
                    <a:pt x="520713" y="218390"/>
                  </a:moveTo>
                  <a:cubicBezTo>
                    <a:pt x="525547" y="218390"/>
                    <a:pt x="529466" y="222309"/>
                    <a:pt x="529466" y="227143"/>
                  </a:cubicBezTo>
                  <a:cubicBezTo>
                    <a:pt x="529466" y="231978"/>
                    <a:pt x="525547" y="235897"/>
                    <a:pt x="520713" y="235897"/>
                  </a:cubicBezTo>
                  <a:cubicBezTo>
                    <a:pt x="515878" y="235897"/>
                    <a:pt x="511959" y="231978"/>
                    <a:pt x="511959" y="227143"/>
                  </a:cubicBezTo>
                  <a:cubicBezTo>
                    <a:pt x="511959" y="222309"/>
                    <a:pt x="515878" y="218390"/>
                    <a:pt x="520713" y="218390"/>
                  </a:cubicBezTo>
                  <a:close/>
                  <a:moveTo>
                    <a:pt x="430930" y="218390"/>
                  </a:moveTo>
                  <a:cubicBezTo>
                    <a:pt x="435765" y="218390"/>
                    <a:pt x="439684" y="222309"/>
                    <a:pt x="439684" y="227143"/>
                  </a:cubicBezTo>
                  <a:cubicBezTo>
                    <a:pt x="439684" y="231978"/>
                    <a:pt x="435765" y="235897"/>
                    <a:pt x="430930" y="235897"/>
                  </a:cubicBezTo>
                  <a:cubicBezTo>
                    <a:pt x="426096" y="235897"/>
                    <a:pt x="422177" y="231978"/>
                    <a:pt x="422177" y="227143"/>
                  </a:cubicBezTo>
                  <a:cubicBezTo>
                    <a:pt x="422177" y="222309"/>
                    <a:pt x="426096" y="218390"/>
                    <a:pt x="430930" y="218390"/>
                  </a:cubicBezTo>
                  <a:close/>
                  <a:moveTo>
                    <a:pt x="341156" y="218390"/>
                  </a:moveTo>
                  <a:cubicBezTo>
                    <a:pt x="345991" y="218390"/>
                    <a:pt x="349910" y="222309"/>
                    <a:pt x="349910" y="227143"/>
                  </a:cubicBezTo>
                  <a:cubicBezTo>
                    <a:pt x="349910" y="231978"/>
                    <a:pt x="345991" y="235897"/>
                    <a:pt x="341156" y="235897"/>
                  </a:cubicBezTo>
                  <a:cubicBezTo>
                    <a:pt x="336322" y="235897"/>
                    <a:pt x="332403" y="231978"/>
                    <a:pt x="332403" y="227143"/>
                  </a:cubicBezTo>
                  <a:cubicBezTo>
                    <a:pt x="332403" y="222309"/>
                    <a:pt x="336322" y="218390"/>
                    <a:pt x="341156" y="218390"/>
                  </a:cubicBezTo>
                  <a:close/>
                  <a:moveTo>
                    <a:pt x="251374" y="218390"/>
                  </a:moveTo>
                  <a:cubicBezTo>
                    <a:pt x="256209" y="218390"/>
                    <a:pt x="260128" y="222309"/>
                    <a:pt x="260128" y="227143"/>
                  </a:cubicBezTo>
                  <a:cubicBezTo>
                    <a:pt x="260128" y="231978"/>
                    <a:pt x="256209" y="235897"/>
                    <a:pt x="251374" y="235897"/>
                  </a:cubicBezTo>
                  <a:cubicBezTo>
                    <a:pt x="246540" y="235897"/>
                    <a:pt x="242621" y="231978"/>
                    <a:pt x="242621" y="227143"/>
                  </a:cubicBezTo>
                  <a:cubicBezTo>
                    <a:pt x="242621" y="222309"/>
                    <a:pt x="246540" y="218390"/>
                    <a:pt x="251374" y="218390"/>
                  </a:cubicBezTo>
                  <a:close/>
                  <a:moveTo>
                    <a:pt x="161601" y="218390"/>
                  </a:moveTo>
                  <a:cubicBezTo>
                    <a:pt x="166436" y="218390"/>
                    <a:pt x="170355" y="222309"/>
                    <a:pt x="170355" y="227143"/>
                  </a:cubicBezTo>
                  <a:cubicBezTo>
                    <a:pt x="170355" y="231978"/>
                    <a:pt x="166436" y="235897"/>
                    <a:pt x="161601" y="235897"/>
                  </a:cubicBezTo>
                  <a:cubicBezTo>
                    <a:pt x="156767" y="235897"/>
                    <a:pt x="152848" y="231978"/>
                    <a:pt x="152848" y="227143"/>
                  </a:cubicBezTo>
                  <a:cubicBezTo>
                    <a:pt x="152848" y="222309"/>
                    <a:pt x="156767" y="218390"/>
                    <a:pt x="161601" y="218390"/>
                  </a:cubicBezTo>
                  <a:close/>
                  <a:moveTo>
                    <a:pt x="71828" y="218390"/>
                  </a:moveTo>
                  <a:cubicBezTo>
                    <a:pt x="76663" y="218390"/>
                    <a:pt x="80582" y="222309"/>
                    <a:pt x="80582" y="227143"/>
                  </a:cubicBezTo>
                  <a:cubicBezTo>
                    <a:pt x="80582" y="231978"/>
                    <a:pt x="76663" y="235897"/>
                    <a:pt x="71828" y="235897"/>
                  </a:cubicBezTo>
                  <a:cubicBezTo>
                    <a:pt x="66994" y="235897"/>
                    <a:pt x="63075" y="231978"/>
                    <a:pt x="63075" y="227143"/>
                  </a:cubicBezTo>
                  <a:cubicBezTo>
                    <a:pt x="63075" y="222309"/>
                    <a:pt x="66994" y="218390"/>
                    <a:pt x="71828" y="218390"/>
                  </a:cubicBezTo>
                  <a:close/>
                  <a:moveTo>
                    <a:pt x="924706" y="174717"/>
                  </a:moveTo>
                  <a:cubicBezTo>
                    <a:pt x="928872" y="174717"/>
                    <a:pt x="932250" y="178094"/>
                    <a:pt x="932250" y="182261"/>
                  </a:cubicBezTo>
                  <a:cubicBezTo>
                    <a:pt x="932250" y="186427"/>
                    <a:pt x="928872" y="189805"/>
                    <a:pt x="924706" y="189805"/>
                  </a:cubicBezTo>
                  <a:cubicBezTo>
                    <a:pt x="920539" y="189805"/>
                    <a:pt x="917162" y="186427"/>
                    <a:pt x="917162" y="182261"/>
                  </a:cubicBezTo>
                  <a:cubicBezTo>
                    <a:pt x="917162" y="178094"/>
                    <a:pt x="920539" y="174717"/>
                    <a:pt x="924706" y="174717"/>
                  </a:cubicBezTo>
                  <a:close/>
                  <a:moveTo>
                    <a:pt x="834924" y="174717"/>
                  </a:moveTo>
                  <a:cubicBezTo>
                    <a:pt x="839090" y="174717"/>
                    <a:pt x="842468" y="178094"/>
                    <a:pt x="842468" y="182261"/>
                  </a:cubicBezTo>
                  <a:cubicBezTo>
                    <a:pt x="842468" y="186427"/>
                    <a:pt x="839090" y="189805"/>
                    <a:pt x="834924" y="189805"/>
                  </a:cubicBezTo>
                  <a:cubicBezTo>
                    <a:pt x="830757" y="189805"/>
                    <a:pt x="827380" y="186427"/>
                    <a:pt x="827380" y="182261"/>
                  </a:cubicBezTo>
                  <a:cubicBezTo>
                    <a:pt x="827380" y="178094"/>
                    <a:pt x="830757" y="174717"/>
                    <a:pt x="834924" y="174717"/>
                  </a:cubicBezTo>
                  <a:close/>
                  <a:moveTo>
                    <a:pt x="745141" y="174717"/>
                  </a:moveTo>
                  <a:cubicBezTo>
                    <a:pt x="749307" y="174717"/>
                    <a:pt x="752685" y="178094"/>
                    <a:pt x="752685" y="182261"/>
                  </a:cubicBezTo>
                  <a:cubicBezTo>
                    <a:pt x="752685" y="186427"/>
                    <a:pt x="749307" y="189805"/>
                    <a:pt x="745141" y="189805"/>
                  </a:cubicBezTo>
                  <a:cubicBezTo>
                    <a:pt x="740975" y="189805"/>
                    <a:pt x="737597" y="186427"/>
                    <a:pt x="737597" y="182261"/>
                  </a:cubicBezTo>
                  <a:cubicBezTo>
                    <a:pt x="737597" y="178094"/>
                    <a:pt x="740975" y="174717"/>
                    <a:pt x="745141" y="174717"/>
                  </a:cubicBezTo>
                  <a:close/>
                  <a:moveTo>
                    <a:pt x="655368" y="174717"/>
                  </a:moveTo>
                  <a:cubicBezTo>
                    <a:pt x="659534" y="174717"/>
                    <a:pt x="662912" y="178094"/>
                    <a:pt x="662912" y="182261"/>
                  </a:cubicBezTo>
                  <a:cubicBezTo>
                    <a:pt x="662912" y="186427"/>
                    <a:pt x="659534" y="189805"/>
                    <a:pt x="655368" y="189805"/>
                  </a:cubicBezTo>
                  <a:cubicBezTo>
                    <a:pt x="651201" y="189805"/>
                    <a:pt x="647824" y="186427"/>
                    <a:pt x="647824" y="182261"/>
                  </a:cubicBezTo>
                  <a:cubicBezTo>
                    <a:pt x="647824" y="178094"/>
                    <a:pt x="651201" y="174717"/>
                    <a:pt x="655368" y="174717"/>
                  </a:cubicBezTo>
                  <a:close/>
                  <a:moveTo>
                    <a:pt x="565595" y="174717"/>
                  </a:moveTo>
                  <a:cubicBezTo>
                    <a:pt x="569761" y="174717"/>
                    <a:pt x="573139" y="178094"/>
                    <a:pt x="573139" y="182261"/>
                  </a:cubicBezTo>
                  <a:cubicBezTo>
                    <a:pt x="573139" y="186427"/>
                    <a:pt x="569761" y="189805"/>
                    <a:pt x="565595" y="189805"/>
                  </a:cubicBezTo>
                  <a:cubicBezTo>
                    <a:pt x="561428" y="189805"/>
                    <a:pt x="558051" y="186427"/>
                    <a:pt x="558051" y="182261"/>
                  </a:cubicBezTo>
                  <a:cubicBezTo>
                    <a:pt x="558051" y="178094"/>
                    <a:pt x="561428" y="174717"/>
                    <a:pt x="565595" y="174717"/>
                  </a:cubicBezTo>
                  <a:close/>
                  <a:moveTo>
                    <a:pt x="475822" y="174717"/>
                  </a:moveTo>
                  <a:cubicBezTo>
                    <a:pt x="479988" y="174717"/>
                    <a:pt x="483366" y="178094"/>
                    <a:pt x="483366" y="182261"/>
                  </a:cubicBezTo>
                  <a:cubicBezTo>
                    <a:pt x="483366" y="186427"/>
                    <a:pt x="479988" y="189805"/>
                    <a:pt x="475822" y="189805"/>
                  </a:cubicBezTo>
                  <a:cubicBezTo>
                    <a:pt x="471656" y="189805"/>
                    <a:pt x="468278" y="186427"/>
                    <a:pt x="468278" y="182261"/>
                  </a:cubicBezTo>
                  <a:cubicBezTo>
                    <a:pt x="468278" y="178094"/>
                    <a:pt x="471656" y="174717"/>
                    <a:pt x="475822" y="174717"/>
                  </a:cubicBezTo>
                  <a:close/>
                  <a:moveTo>
                    <a:pt x="386039" y="174717"/>
                  </a:moveTo>
                  <a:cubicBezTo>
                    <a:pt x="390205" y="174717"/>
                    <a:pt x="393583" y="178094"/>
                    <a:pt x="393583" y="182261"/>
                  </a:cubicBezTo>
                  <a:cubicBezTo>
                    <a:pt x="393583" y="186427"/>
                    <a:pt x="390205" y="189805"/>
                    <a:pt x="386039" y="189805"/>
                  </a:cubicBezTo>
                  <a:cubicBezTo>
                    <a:pt x="381872" y="189805"/>
                    <a:pt x="378495" y="186427"/>
                    <a:pt x="378495" y="182261"/>
                  </a:cubicBezTo>
                  <a:cubicBezTo>
                    <a:pt x="378495" y="178094"/>
                    <a:pt x="381872" y="174717"/>
                    <a:pt x="386039" y="174717"/>
                  </a:cubicBezTo>
                  <a:close/>
                  <a:moveTo>
                    <a:pt x="296266" y="174717"/>
                  </a:moveTo>
                  <a:cubicBezTo>
                    <a:pt x="300432" y="174717"/>
                    <a:pt x="303810" y="178094"/>
                    <a:pt x="303810" y="182261"/>
                  </a:cubicBezTo>
                  <a:cubicBezTo>
                    <a:pt x="303810" y="186427"/>
                    <a:pt x="300432" y="189805"/>
                    <a:pt x="296266" y="189805"/>
                  </a:cubicBezTo>
                  <a:cubicBezTo>
                    <a:pt x="292099" y="189805"/>
                    <a:pt x="288722" y="186427"/>
                    <a:pt x="288722" y="182261"/>
                  </a:cubicBezTo>
                  <a:cubicBezTo>
                    <a:pt x="288722" y="178094"/>
                    <a:pt x="292099" y="174717"/>
                    <a:pt x="296266" y="174717"/>
                  </a:cubicBezTo>
                  <a:close/>
                  <a:moveTo>
                    <a:pt x="206493" y="174717"/>
                  </a:moveTo>
                  <a:cubicBezTo>
                    <a:pt x="210659" y="174717"/>
                    <a:pt x="214037" y="178094"/>
                    <a:pt x="214037" y="182261"/>
                  </a:cubicBezTo>
                  <a:cubicBezTo>
                    <a:pt x="214037" y="186427"/>
                    <a:pt x="210659" y="189805"/>
                    <a:pt x="206493" y="189805"/>
                  </a:cubicBezTo>
                  <a:cubicBezTo>
                    <a:pt x="202326" y="189805"/>
                    <a:pt x="198949" y="186427"/>
                    <a:pt x="198949" y="182261"/>
                  </a:cubicBezTo>
                  <a:cubicBezTo>
                    <a:pt x="198949" y="178094"/>
                    <a:pt x="202326" y="174717"/>
                    <a:pt x="206493" y="174717"/>
                  </a:cubicBezTo>
                  <a:close/>
                  <a:moveTo>
                    <a:pt x="116710" y="174717"/>
                  </a:moveTo>
                  <a:cubicBezTo>
                    <a:pt x="120876" y="174717"/>
                    <a:pt x="124254" y="178094"/>
                    <a:pt x="124254" y="182261"/>
                  </a:cubicBezTo>
                  <a:cubicBezTo>
                    <a:pt x="124254" y="186427"/>
                    <a:pt x="120876" y="189805"/>
                    <a:pt x="116710" y="189805"/>
                  </a:cubicBezTo>
                  <a:cubicBezTo>
                    <a:pt x="112543" y="189805"/>
                    <a:pt x="109166" y="186427"/>
                    <a:pt x="109166" y="182261"/>
                  </a:cubicBezTo>
                  <a:cubicBezTo>
                    <a:pt x="109166" y="178094"/>
                    <a:pt x="112543" y="174717"/>
                    <a:pt x="116710" y="174717"/>
                  </a:cubicBezTo>
                  <a:close/>
                  <a:moveTo>
                    <a:pt x="26937" y="174717"/>
                  </a:moveTo>
                  <a:cubicBezTo>
                    <a:pt x="31103" y="174717"/>
                    <a:pt x="34481" y="178094"/>
                    <a:pt x="34481" y="182261"/>
                  </a:cubicBezTo>
                  <a:cubicBezTo>
                    <a:pt x="34481" y="186427"/>
                    <a:pt x="31103" y="189805"/>
                    <a:pt x="26937" y="189805"/>
                  </a:cubicBezTo>
                  <a:cubicBezTo>
                    <a:pt x="22770" y="189805"/>
                    <a:pt x="19393" y="186427"/>
                    <a:pt x="19393" y="182261"/>
                  </a:cubicBezTo>
                  <a:cubicBezTo>
                    <a:pt x="19393" y="178094"/>
                    <a:pt x="22770" y="174717"/>
                    <a:pt x="26937" y="174717"/>
                  </a:cubicBezTo>
                  <a:close/>
                  <a:moveTo>
                    <a:pt x="700259" y="131045"/>
                  </a:moveTo>
                  <a:cubicBezTo>
                    <a:pt x="703752" y="131045"/>
                    <a:pt x="706583" y="133877"/>
                    <a:pt x="706583" y="137370"/>
                  </a:cubicBezTo>
                  <a:cubicBezTo>
                    <a:pt x="706583" y="140863"/>
                    <a:pt x="703752" y="143694"/>
                    <a:pt x="700259" y="143694"/>
                  </a:cubicBezTo>
                  <a:cubicBezTo>
                    <a:pt x="696766" y="143694"/>
                    <a:pt x="693934" y="140863"/>
                    <a:pt x="693934" y="137370"/>
                  </a:cubicBezTo>
                  <a:cubicBezTo>
                    <a:pt x="693934" y="133877"/>
                    <a:pt x="696766" y="131045"/>
                    <a:pt x="700259" y="131045"/>
                  </a:cubicBezTo>
                  <a:close/>
                  <a:moveTo>
                    <a:pt x="251375" y="131045"/>
                  </a:moveTo>
                  <a:cubicBezTo>
                    <a:pt x="254868" y="131045"/>
                    <a:pt x="257699" y="133877"/>
                    <a:pt x="257699" y="137370"/>
                  </a:cubicBezTo>
                  <a:cubicBezTo>
                    <a:pt x="257699" y="140863"/>
                    <a:pt x="254868" y="143694"/>
                    <a:pt x="251375" y="143694"/>
                  </a:cubicBezTo>
                  <a:cubicBezTo>
                    <a:pt x="247882" y="143694"/>
                    <a:pt x="245050" y="140863"/>
                    <a:pt x="245050" y="137370"/>
                  </a:cubicBezTo>
                  <a:cubicBezTo>
                    <a:pt x="245050" y="133877"/>
                    <a:pt x="247882" y="131045"/>
                    <a:pt x="251375" y="131045"/>
                  </a:cubicBezTo>
                  <a:close/>
                  <a:moveTo>
                    <a:pt x="879815" y="131036"/>
                  </a:moveTo>
                  <a:cubicBezTo>
                    <a:pt x="883313" y="131036"/>
                    <a:pt x="886149" y="133872"/>
                    <a:pt x="886149" y="137370"/>
                  </a:cubicBezTo>
                  <a:cubicBezTo>
                    <a:pt x="886149" y="140868"/>
                    <a:pt x="883313" y="143704"/>
                    <a:pt x="879815" y="143704"/>
                  </a:cubicBezTo>
                  <a:cubicBezTo>
                    <a:pt x="876317" y="143704"/>
                    <a:pt x="873481" y="140868"/>
                    <a:pt x="873481" y="137370"/>
                  </a:cubicBezTo>
                  <a:cubicBezTo>
                    <a:pt x="873481" y="133872"/>
                    <a:pt x="876317" y="131036"/>
                    <a:pt x="879815" y="131036"/>
                  </a:cubicBezTo>
                  <a:close/>
                  <a:moveTo>
                    <a:pt x="790032" y="131036"/>
                  </a:moveTo>
                  <a:cubicBezTo>
                    <a:pt x="793530" y="131036"/>
                    <a:pt x="796366" y="133872"/>
                    <a:pt x="796366" y="137370"/>
                  </a:cubicBezTo>
                  <a:cubicBezTo>
                    <a:pt x="796366" y="140868"/>
                    <a:pt x="793530" y="143704"/>
                    <a:pt x="790032" y="143704"/>
                  </a:cubicBezTo>
                  <a:cubicBezTo>
                    <a:pt x="786534" y="143704"/>
                    <a:pt x="783698" y="140868"/>
                    <a:pt x="783698" y="137370"/>
                  </a:cubicBezTo>
                  <a:cubicBezTo>
                    <a:pt x="783698" y="133872"/>
                    <a:pt x="786534" y="131036"/>
                    <a:pt x="790032" y="131036"/>
                  </a:cubicBezTo>
                  <a:close/>
                  <a:moveTo>
                    <a:pt x="610486" y="131036"/>
                  </a:moveTo>
                  <a:cubicBezTo>
                    <a:pt x="613984" y="131036"/>
                    <a:pt x="616820" y="133872"/>
                    <a:pt x="616820" y="137370"/>
                  </a:cubicBezTo>
                  <a:cubicBezTo>
                    <a:pt x="616820" y="140868"/>
                    <a:pt x="613984" y="143704"/>
                    <a:pt x="610486" y="143704"/>
                  </a:cubicBezTo>
                  <a:cubicBezTo>
                    <a:pt x="606988" y="143704"/>
                    <a:pt x="604152" y="140868"/>
                    <a:pt x="604152" y="137370"/>
                  </a:cubicBezTo>
                  <a:cubicBezTo>
                    <a:pt x="604152" y="133872"/>
                    <a:pt x="606988" y="131036"/>
                    <a:pt x="610486" y="131036"/>
                  </a:cubicBezTo>
                  <a:close/>
                  <a:moveTo>
                    <a:pt x="520703" y="131036"/>
                  </a:moveTo>
                  <a:cubicBezTo>
                    <a:pt x="524201" y="131036"/>
                    <a:pt x="527037" y="133872"/>
                    <a:pt x="527037" y="137370"/>
                  </a:cubicBezTo>
                  <a:cubicBezTo>
                    <a:pt x="527037" y="140868"/>
                    <a:pt x="524201" y="143704"/>
                    <a:pt x="520703" y="143704"/>
                  </a:cubicBezTo>
                  <a:cubicBezTo>
                    <a:pt x="517205" y="143704"/>
                    <a:pt x="514369" y="140868"/>
                    <a:pt x="514369" y="137370"/>
                  </a:cubicBezTo>
                  <a:cubicBezTo>
                    <a:pt x="514369" y="133872"/>
                    <a:pt x="517205" y="131036"/>
                    <a:pt x="520703" y="131036"/>
                  </a:cubicBezTo>
                  <a:close/>
                  <a:moveTo>
                    <a:pt x="430930" y="131036"/>
                  </a:moveTo>
                  <a:cubicBezTo>
                    <a:pt x="434428" y="131036"/>
                    <a:pt x="437264" y="133872"/>
                    <a:pt x="437264" y="137370"/>
                  </a:cubicBezTo>
                  <a:cubicBezTo>
                    <a:pt x="437264" y="140868"/>
                    <a:pt x="434428" y="143704"/>
                    <a:pt x="430930" y="143704"/>
                  </a:cubicBezTo>
                  <a:cubicBezTo>
                    <a:pt x="427432" y="143704"/>
                    <a:pt x="424596" y="140868"/>
                    <a:pt x="424596" y="137370"/>
                  </a:cubicBezTo>
                  <a:cubicBezTo>
                    <a:pt x="424596" y="133872"/>
                    <a:pt x="427432" y="131036"/>
                    <a:pt x="430930" y="131036"/>
                  </a:cubicBezTo>
                  <a:close/>
                  <a:moveTo>
                    <a:pt x="341147" y="131036"/>
                  </a:moveTo>
                  <a:cubicBezTo>
                    <a:pt x="344645" y="131036"/>
                    <a:pt x="347481" y="133872"/>
                    <a:pt x="347481" y="137370"/>
                  </a:cubicBezTo>
                  <a:cubicBezTo>
                    <a:pt x="347481" y="140868"/>
                    <a:pt x="344645" y="143704"/>
                    <a:pt x="341147" y="143704"/>
                  </a:cubicBezTo>
                  <a:cubicBezTo>
                    <a:pt x="337649" y="143704"/>
                    <a:pt x="334813" y="140868"/>
                    <a:pt x="334813" y="137370"/>
                  </a:cubicBezTo>
                  <a:cubicBezTo>
                    <a:pt x="334813" y="133872"/>
                    <a:pt x="337649" y="131036"/>
                    <a:pt x="341147" y="131036"/>
                  </a:cubicBezTo>
                  <a:close/>
                  <a:moveTo>
                    <a:pt x="161601" y="131036"/>
                  </a:moveTo>
                  <a:cubicBezTo>
                    <a:pt x="165099" y="131036"/>
                    <a:pt x="167935" y="133872"/>
                    <a:pt x="167935" y="137370"/>
                  </a:cubicBezTo>
                  <a:cubicBezTo>
                    <a:pt x="167935" y="140868"/>
                    <a:pt x="165099" y="143704"/>
                    <a:pt x="161601" y="143704"/>
                  </a:cubicBezTo>
                  <a:cubicBezTo>
                    <a:pt x="158103" y="143704"/>
                    <a:pt x="155267" y="140868"/>
                    <a:pt x="155267" y="137370"/>
                  </a:cubicBezTo>
                  <a:cubicBezTo>
                    <a:pt x="155267" y="133872"/>
                    <a:pt x="158103" y="131036"/>
                    <a:pt x="161601" y="131036"/>
                  </a:cubicBezTo>
                  <a:close/>
                  <a:moveTo>
                    <a:pt x="71828" y="131036"/>
                  </a:moveTo>
                  <a:cubicBezTo>
                    <a:pt x="75326" y="131036"/>
                    <a:pt x="78162" y="133872"/>
                    <a:pt x="78162" y="137370"/>
                  </a:cubicBezTo>
                  <a:cubicBezTo>
                    <a:pt x="78162" y="140868"/>
                    <a:pt x="75326" y="143704"/>
                    <a:pt x="71828" y="143704"/>
                  </a:cubicBezTo>
                  <a:cubicBezTo>
                    <a:pt x="68330" y="143704"/>
                    <a:pt x="65494" y="140868"/>
                    <a:pt x="65494" y="137370"/>
                  </a:cubicBezTo>
                  <a:cubicBezTo>
                    <a:pt x="65494" y="133872"/>
                    <a:pt x="68330" y="131036"/>
                    <a:pt x="71828" y="131036"/>
                  </a:cubicBezTo>
                  <a:close/>
                  <a:moveTo>
                    <a:pt x="924706" y="87364"/>
                  </a:moveTo>
                  <a:cubicBezTo>
                    <a:pt x="927531" y="87364"/>
                    <a:pt x="929821" y="89654"/>
                    <a:pt x="929821" y="92479"/>
                  </a:cubicBezTo>
                  <a:cubicBezTo>
                    <a:pt x="929821" y="95304"/>
                    <a:pt x="927531" y="97594"/>
                    <a:pt x="924706" y="97594"/>
                  </a:cubicBezTo>
                  <a:cubicBezTo>
                    <a:pt x="921881" y="97594"/>
                    <a:pt x="919591" y="95304"/>
                    <a:pt x="919591" y="92479"/>
                  </a:cubicBezTo>
                  <a:cubicBezTo>
                    <a:pt x="919591" y="89654"/>
                    <a:pt x="921881" y="87364"/>
                    <a:pt x="924706" y="87364"/>
                  </a:cubicBezTo>
                  <a:close/>
                  <a:moveTo>
                    <a:pt x="834923" y="87364"/>
                  </a:moveTo>
                  <a:cubicBezTo>
                    <a:pt x="837748" y="87364"/>
                    <a:pt x="840038" y="89654"/>
                    <a:pt x="840038" y="92479"/>
                  </a:cubicBezTo>
                  <a:cubicBezTo>
                    <a:pt x="840038" y="95304"/>
                    <a:pt x="837748" y="97594"/>
                    <a:pt x="834923" y="97594"/>
                  </a:cubicBezTo>
                  <a:cubicBezTo>
                    <a:pt x="832098" y="97594"/>
                    <a:pt x="829808" y="95304"/>
                    <a:pt x="829808" y="92479"/>
                  </a:cubicBezTo>
                  <a:cubicBezTo>
                    <a:pt x="829808" y="89654"/>
                    <a:pt x="832098" y="87364"/>
                    <a:pt x="834923" y="87364"/>
                  </a:cubicBezTo>
                  <a:close/>
                  <a:moveTo>
                    <a:pt x="745150" y="87364"/>
                  </a:moveTo>
                  <a:cubicBezTo>
                    <a:pt x="747975" y="87364"/>
                    <a:pt x="750265" y="89654"/>
                    <a:pt x="750265" y="92479"/>
                  </a:cubicBezTo>
                  <a:cubicBezTo>
                    <a:pt x="750265" y="95304"/>
                    <a:pt x="747975" y="97594"/>
                    <a:pt x="745150" y="97594"/>
                  </a:cubicBezTo>
                  <a:cubicBezTo>
                    <a:pt x="742325" y="97594"/>
                    <a:pt x="740035" y="95304"/>
                    <a:pt x="740035" y="92479"/>
                  </a:cubicBezTo>
                  <a:cubicBezTo>
                    <a:pt x="740035" y="89654"/>
                    <a:pt x="742325" y="87364"/>
                    <a:pt x="745150" y="87364"/>
                  </a:cubicBezTo>
                  <a:close/>
                  <a:moveTo>
                    <a:pt x="655368" y="87364"/>
                  </a:moveTo>
                  <a:cubicBezTo>
                    <a:pt x="658193" y="87364"/>
                    <a:pt x="660483" y="89654"/>
                    <a:pt x="660483" y="92479"/>
                  </a:cubicBezTo>
                  <a:cubicBezTo>
                    <a:pt x="660483" y="95304"/>
                    <a:pt x="658193" y="97594"/>
                    <a:pt x="655368" y="97594"/>
                  </a:cubicBezTo>
                  <a:cubicBezTo>
                    <a:pt x="652543" y="97594"/>
                    <a:pt x="650253" y="95304"/>
                    <a:pt x="650253" y="92479"/>
                  </a:cubicBezTo>
                  <a:cubicBezTo>
                    <a:pt x="650253" y="89654"/>
                    <a:pt x="652543" y="87364"/>
                    <a:pt x="655368" y="87364"/>
                  </a:cubicBezTo>
                  <a:close/>
                  <a:moveTo>
                    <a:pt x="565595" y="87364"/>
                  </a:moveTo>
                  <a:cubicBezTo>
                    <a:pt x="568420" y="87364"/>
                    <a:pt x="570710" y="89654"/>
                    <a:pt x="570710" y="92479"/>
                  </a:cubicBezTo>
                  <a:cubicBezTo>
                    <a:pt x="570710" y="95304"/>
                    <a:pt x="568420" y="97594"/>
                    <a:pt x="565595" y="97594"/>
                  </a:cubicBezTo>
                  <a:cubicBezTo>
                    <a:pt x="562770" y="97594"/>
                    <a:pt x="560480" y="95304"/>
                    <a:pt x="560480" y="92479"/>
                  </a:cubicBezTo>
                  <a:cubicBezTo>
                    <a:pt x="560480" y="89654"/>
                    <a:pt x="562770" y="87364"/>
                    <a:pt x="565595" y="87364"/>
                  </a:cubicBezTo>
                  <a:close/>
                  <a:moveTo>
                    <a:pt x="475821" y="87364"/>
                  </a:moveTo>
                  <a:cubicBezTo>
                    <a:pt x="478646" y="87364"/>
                    <a:pt x="480936" y="89654"/>
                    <a:pt x="480936" y="92479"/>
                  </a:cubicBezTo>
                  <a:cubicBezTo>
                    <a:pt x="480936" y="95304"/>
                    <a:pt x="478646" y="97594"/>
                    <a:pt x="475821" y="97594"/>
                  </a:cubicBezTo>
                  <a:cubicBezTo>
                    <a:pt x="472996" y="97594"/>
                    <a:pt x="470706" y="95304"/>
                    <a:pt x="470706" y="92479"/>
                  </a:cubicBezTo>
                  <a:cubicBezTo>
                    <a:pt x="470706" y="89654"/>
                    <a:pt x="472996" y="87364"/>
                    <a:pt x="475821" y="87364"/>
                  </a:cubicBezTo>
                  <a:close/>
                  <a:moveTo>
                    <a:pt x="296266" y="87364"/>
                  </a:moveTo>
                  <a:cubicBezTo>
                    <a:pt x="299091" y="87364"/>
                    <a:pt x="301381" y="89654"/>
                    <a:pt x="301381" y="92479"/>
                  </a:cubicBezTo>
                  <a:cubicBezTo>
                    <a:pt x="301381" y="95304"/>
                    <a:pt x="299091" y="97594"/>
                    <a:pt x="296266" y="97594"/>
                  </a:cubicBezTo>
                  <a:cubicBezTo>
                    <a:pt x="293441" y="97594"/>
                    <a:pt x="291151" y="95304"/>
                    <a:pt x="291151" y="92479"/>
                  </a:cubicBezTo>
                  <a:cubicBezTo>
                    <a:pt x="291151" y="89654"/>
                    <a:pt x="293441" y="87364"/>
                    <a:pt x="296266" y="87364"/>
                  </a:cubicBezTo>
                  <a:close/>
                  <a:moveTo>
                    <a:pt x="206483" y="87364"/>
                  </a:moveTo>
                  <a:cubicBezTo>
                    <a:pt x="209308" y="87364"/>
                    <a:pt x="211598" y="89654"/>
                    <a:pt x="211598" y="92479"/>
                  </a:cubicBezTo>
                  <a:cubicBezTo>
                    <a:pt x="211598" y="95304"/>
                    <a:pt x="209308" y="97594"/>
                    <a:pt x="206483" y="97594"/>
                  </a:cubicBezTo>
                  <a:cubicBezTo>
                    <a:pt x="203658" y="97594"/>
                    <a:pt x="201368" y="95304"/>
                    <a:pt x="201368" y="92479"/>
                  </a:cubicBezTo>
                  <a:cubicBezTo>
                    <a:pt x="201368" y="89654"/>
                    <a:pt x="203658" y="87364"/>
                    <a:pt x="206483" y="87364"/>
                  </a:cubicBezTo>
                  <a:close/>
                  <a:moveTo>
                    <a:pt x="26937" y="87364"/>
                  </a:moveTo>
                  <a:cubicBezTo>
                    <a:pt x="29762" y="87364"/>
                    <a:pt x="32052" y="89654"/>
                    <a:pt x="32052" y="92479"/>
                  </a:cubicBezTo>
                  <a:cubicBezTo>
                    <a:pt x="32052" y="95304"/>
                    <a:pt x="29762" y="97594"/>
                    <a:pt x="26937" y="97594"/>
                  </a:cubicBezTo>
                  <a:cubicBezTo>
                    <a:pt x="24112" y="97594"/>
                    <a:pt x="21822" y="95304"/>
                    <a:pt x="21822" y="92479"/>
                  </a:cubicBezTo>
                  <a:cubicBezTo>
                    <a:pt x="21822" y="89654"/>
                    <a:pt x="24112" y="87364"/>
                    <a:pt x="26937" y="87364"/>
                  </a:cubicBezTo>
                  <a:close/>
                  <a:moveTo>
                    <a:pt x="386038" y="87354"/>
                  </a:moveTo>
                  <a:cubicBezTo>
                    <a:pt x="388869" y="87354"/>
                    <a:pt x="391163" y="89648"/>
                    <a:pt x="391163" y="92478"/>
                  </a:cubicBezTo>
                  <a:cubicBezTo>
                    <a:pt x="391163" y="95309"/>
                    <a:pt x="388869" y="97603"/>
                    <a:pt x="386038" y="97603"/>
                  </a:cubicBezTo>
                  <a:cubicBezTo>
                    <a:pt x="383208" y="97603"/>
                    <a:pt x="380914" y="95309"/>
                    <a:pt x="380914" y="92478"/>
                  </a:cubicBezTo>
                  <a:cubicBezTo>
                    <a:pt x="380914" y="89648"/>
                    <a:pt x="383208" y="87354"/>
                    <a:pt x="386038" y="87354"/>
                  </a:cubicBezTo>
                  <a:close/>
                  <a:moveTo>
                    <a:pt x="116709" y="87354"/>
                  </a:moveTo>
                  <a:cubicBezTo>
                    <a:pt x="119540" y="87354"/>
                    <a:pt x="121834" y="89648"/>
                    <a:pt x="121834" y="92478"/>
                  </a:cubicBezTo>
                  <a:cubicBezTo>
                    <a:pt x="121834" y="95309"/>
                    <a:pt x="119540" y="97603"/>
                    <a:pt x="116709" y="97603"/>
                  </a:cubicBezTo>
                  <a:cubicBezTo>
                    <a:pt x="113879" y="97603"/>
                    <a:pt x="111585" y="95309"/>
                    <a:pt x="111585" y="92478"/>
                  </a:cubicBezTo>
                  <a:cubicBezTo>
                    <a:pt x="111585" y="89648"/>
                    <a:pt x="113879" y="87354"/>
                    <a:pt x="116709" y="87354"/>
                  </a:cubicBezTo>
                  <a:close/>
                  <a:moveTo>
                    <a:pt x="879814" y="43682"/>
                  </a:moveTo>
                  <a:cubicBezTo>
                    <a:pt x="881971" y="43682"/>
                    <a:pt x="883719" y="45430"/>
                    <a:pt x="883719" y="47587"/>
                  </a:cubicBezTo>
                  <a:cubicBezTo>
                    <a:pt x="883719" y="49744"/>
                    <a:pt x="881971" y="51493"/>
                    <a:pt x="879814" y="51493"/>
                  </a:cubicBezTo>
                  <a:cubicBezTo>
                    <a:pt x="877657" y="51493"/>
                    <a:pt x="875909" y="49744"/>
                    <a:pt x="875909" y="47587"/>
                  </a:cubicBezTo>
                  <a:cubicBezTo>
                    <a:pt x="875909" y="45430"/>
                    <a:pt x="877657" y="43682"/>
                    <a:pt x="879814" y="43682"/>
                  </a:cubicBezTo>
                  <a:close/>
                  <a:moveTo>
                    <a:pt x="790041" y="43682"/>
                  </a:moveTo>
                  <a:cubicBezTo>
                    <a:pt x="792198" y="43682"/>
                    <a:pt x="793946" y="45430"/>
                    <a:pt x="793946" y="47587"/>
                  </a:cubicBezTo>
                  <a:cubicBezTo>
                    <a:pt x="793946" y="49744"/>
                    <a:pt x="792198" y="51493"/>
                    <a:pt x="790041" y="51493"/>
                  </a:cubicBezTo>
                  <a:cubicBezTo>
                    <a:pt x="787884" y="51493"/>
                    <a:pt x="786136" y="49744"/>
                    <a:pt x="786136" y="47587"/>
                  </a:cubicBezTo>
                  <a:cubicBezTo>
                    <a:pt x="786136" y="45430"/>
                    <a:pt x="787884" y="43682"/>
                    <a:pt x="790041" y="43682"/>
                  </a:cubicBezTo>
                  <a:close/>
                  <a:moveTo>
                    <a:pt x="700259" y="43682"/>
                  </a:moveTo>
                  <a:cubicBezTo>
                    <a:pt x="702416" y="43682"/>
                    <a:pt x="704165" y="45430"/>
                    <a:pt x="704165" y="47587"/>
                  </a:cubicBezTo>
                  <a:cubicBezTo>
                    <a:pt x="704165" y="49744"/>
                    <a:pt x="702416" y="51493"/>
                    <a:pt x="700259" y="51493"/>
                  </a:cubicBezTo>
                  <a:cubicBezTo>
                    <a:pt x="698102" y="51493"/>
                    <a:pt x="696354" y="49744"/>
                    <a:pt x="696354" y="47587"/>
                  </a:cubicBezTo>
                  <a:cubicBezTo>
                    <a:pt x="696354" y="45430"/>
                    <a:pt x="698102" y="43682"/>
                    <a:pt x="700259" y="43682"/>
                  </a:cubicBezTo>
                  <a:close/>
                  <a:moveTo>
                    <a:pt x="610486" y="43682"/>
                  </a:moveTo>
                  <a:cubicBezTo>
                    <a:pt x="612643" y="43682"/>
                    <a:pt x="614391" y="45430"/>
                    <a:pt x="614391" y="47587"/>
                  </a:cubicBezTo>
                  <a:cubicBezTo>
                    <a:pt x="614391" y="49744"/>
                    <a:pt x="612643" y="51493"/>
                    <a:pt x="610486" y="51493"/>
                  </a:cubicBezTo>
                  <a:cubicBezTo>
                    <a:pt x="608329" y="51493"/>
                    <a:pt x="606581" y="49744"/>
                    <a:pt x="606581" y="47587"/>
                  </a:cubicBezTo>
                  <a:cubicBezTo>
                    <a:pt x="606581" y="45430"/>
                    <a:pt x="608329" y="43682"/>
                    <a:pt x="610486" y="43682"/>
                  </a:cubicBezTo>
                  <a:close/>
                  <a:moveTo>
                    <a:pt x="520703" y="43682"/>
                  </a:moveTo>
                  <a:cubicBezTo>
                    <a:pt x="522860" y="43682"/>
                    <a:pt x="524608" y="45430"/>
                    <a:pt x="524608" y="47587"/>
                  </a:cubicBezTo>
                  <a:cubicBezTo>
                    <a:pt x="524608" y="49744"/>
                    <a:pt x="522860" y="51493"/>
                    <a:pt x="520703" y="51493"/>
                  </a:cubicBezTo>
                  <a:cubicBezTo>
                    <a:pt x="518546" y="51493"/>
                    <a:pt x="516798" y="49744"/>
                    <a:pt x="516798" y="47587"/>
                  </a:cubicBezTo>
                  <a:cubicBezTo>
                    <a:pt x="516798" y="45430"/>
                    <a:pt x="518546" y="43682"/>
                    <a:pt x="520703" y="43682"/>
                  </a:cubicBezTo>
                  <a:close/>
                  <a:moveTo>
                    <a:pt x="430930" y="43682"/>
                  </a:moveTo>
                  <a:cubicBezTo>
                    <a:pt x="433087" y="43682"/>
                    <a:pt x="434836" y="45430"/>
                    <a:pt x="434836" y="47587"/>
                  </a:cubicBezTo>
                  <a:cubicBezTo>
                    <a:pt x="434836" y="49744"/>
                    <a:pt x="433087" y="51493"/>
                    <a:pt x="430930" y="51493"/>
                  </a:cubicBezTo>
                  <a:cubicBezTo>
                    <a:pt x="428773" y="51493"/>
                    <a:pt x="427025" y="49744"/>
                    <a:pt x="427025" y="47587"/>
                  </a:cubicBezTo>
                  <a:cubicBezTo>
                    <a:pt x="427025" y="45430"/>
                    <a:pt x="428773" y="43682"/>
                    <a:pt x="430930" y="43682"/>
                  </a:cubicBezTo>
                  <a:close/>
                  <a:moveTo>
                    <a:pt x="341157" y="43682"/>
                  </a:moveTo>
                  <a:cubicBezTo>
                    <a:pt x="343314" y="43682"/>
                    <a:pt x="345063" y="45430"/>
                    <a:pt x="345063" y="47587"/>
                  </a:cubicBezTo>
                  <a:cubicBezTo>
                    <a:pt x="345063" y="49744"/>
                    <a:pt x="343314" y="51493"/>
                    <a:pt x="341157" y="51493"/>
                  </a:cubicBezTo>
                  <a:cubicBezTo>
                    <a:pt x="339000" y="51493"/>
                    <a:pt x="337252" y="49744"/>
                    <a:pt x="337252" y="47587"/>
                  </a:cubicBezTo>
                  <a:cubicBezTo>
                    <a:pt x="337252" y="45430"/>
                    <a:pt x="339000" y="43682"/>
                    <a:pt x="341157" y="43682"/>
                  </a:cubicBezTo>
                  <a:close/>
                  <a:moveTo>
                    <a:pt x="251374" y="43682"/>
                  </a:moveTo>
                  <a:cubicBezTo>
                    <a:pt x="253531" y="43682"/>
                    <a:pt x="255280" y="45430"/>
                    <a:pt x="255280" y="47587"/>
                  </a:cubicBezTo>
                  <a:cubicBezTo>
                    <a:pt x="255280" y="49744"/>
                    <a:pt x="253531" y="51493"/>
                    <a:pt x="251374" y="51493"/>
                  </a:cubicBezTo>
                  <a:cubicBezTo>
                    <a:pt x="249217" y="51493"/>
                    <a:pt x="247469" y="49744"/>
                    <a:pt x="247469" y="47587"/>
                  </a:cubicBezTo>
                  <a:cubicBezTo>
                    <a:pt x="247469" y="45430"/>
                    <a:pt x="249217" y="43682"/>
                    <a:pt x="251374" y="43682"/>
                  </a:cubicBezTo>
                  <a:close/>
                  <a:moveTo>
                    <a:pt x="161601" y="43682"/>
                  </a:moveTo>
                  <a:cubicBezTo>
                    <a:pt x="163758" y="43682"/>
                    <a:pt x="165506" y="45430"/>
                    <a:pt x="165506" y="47587"/>
                  </a:cubicBezTo>
                  <a:cubicBezTo>
                    <a:pt x="165506" y="49744"/>
                    <a:pt x="163758" y="51493"/>
                    <a:pt x="161601" y="51493"/>
                  </a:cubicBezTo>
                  <a:cubicBezTo>
                    <a:pt x="159444" y="51493"/>
                    <a:pt x="157696" y="49744"/>
                    <a:pt x="157696" y="47587"/>
                  </a:cubicBezTo>
                  <a:cubicBezTo>
                    <a:pt x="157696" y="45430"/>
                    <a:pt x="159444" y="43682"/>
                    <a:pt x="161601" y="43682"/>
                  </a:cubicBezTo>
                  <a:close/>
                  <a:moveTo>
                    <a:pt x="71828" y="43682"/>
                  </a:moveTo>
                  <a:cubicBezTo>
                    <a:pt x="73985" y="43682"/>
                    <a:pt x="75734" y="45430"/>
                    <a:pt x="75734" y="47587"/>
                  </a:cubicBezTo>
                  <a:cubicBezTo>
                    <a:pt x="75734" y="49744"/>
                    <a:pt x="73985" y="51493"/>
                    <a:pt x="71828" y="51493"/>
                  </a:cubicBezTo>
                  <a:cubicBezTo>
                    <a:pt x="69671" y="51493"/>
                    <a:pt x="67923" y="49744"/>
                    <a:pt x="67923" y="47587"/>
                  </a:cubicBezTo>
                  <a:cubicBezTo>
                    <a:pt x="67923" y="45430"/>
                    <a:pt x="69671" y="43682"/>
                    <a:pt x="71828" y="43682"/>
                  </a:cubicBezTo>
                  <a:close/>
                  <a:moveTo>
                    <a:pt x="924706" y="0"/>
                  </a:moveTo>
                  <a:cubicBezTo>
                    <a:pt x="926602" y="10"/>
                    <a:pt x="927392" y="800"/>
                    <a:pt x="927392" y="2696"/>
                  </a:cubicBezTo>
                  <a:cubicBezTo>
                    <a:pt x="927392" y="4601"/>
                    <a:pt x="926602" y="5391"/>
                    <a:pt x="924706" y="5391"/>
                  </a:cubicBezTo>
                  <a:cubicBezTo>
                    <a:pt x="922801" y="5391"/>
                    <a:pt x="922001" y="4601"/>
                    <a:pt x="922001" y="2696"/>
                  </a:cubicBezTo>
                  <a:cubicBezTo>
                    <a:pt x="922001" y="791"/>
                    <a:pt x="922792" y="0"/>
                    <a:pt x="924706" y="0"/>
                  </a:cubicBezTo>
                  <a:close/>
                  <a:moveTo>
                    <a:pt x="834914" y="0"/>
                  </a:moveTo>
                  <a:cubicBezTo>
                    <a:pt x="836829" y="10"/>
                    <a:pt x="837610" y="800"/>
                    <a:pt x="837610" y="2696"/>
                  </a:cubicBezTo>
                  <a:cubicBezTo>
                    <a:pt x="837610" y="4601"/>
                    <a:pt x="836829" y="5391"/>
                    <a:pt x="834914" y="5391"/>
                  </a:cubicBezTo>
                  <a:cubicBezTo>
                    <a:pt x="833009" y="5391"/>
                    <a:pt x="832228" y="4601"/>
                    <a:pt x="832228" y="2696"/>
                  </a:cubicBezTo>
                  <a:cubicBezTo>
                    <a:pt x="832228" y="791"/>
                    <a:pt x="833019" y="0"/>
                    <a:pt x="834914" y="0"/>
                  </a:cubicBezTo>
                  <a:close/>
                  <a:moveTo>
                    <a:pt x="745151" y="0"/>
                  </a:moveTo>
                  <a:cubicBezTo>
                    <a:pt x="747056" y="10"/>
                    <a:pt x="747846" y="800"/>
                    <a:pt x="747846" y="2696"/>
                  </a:cubicBezTo>
                  <a:cubicBezTo>
                    <a:pt x="747846" y="4601"/>
                    <a:pt x="747056" y="5391"/>
                    <a:pt x="745151" y="5391"/>
                  </a:cubicBezTo>
                  <a:cubicBezTo>
                    <a:pt x="743236" y="5391"/>
                    <a:pt x="742455" y="4601"/>
                    <a:pt x="742455" y="2696"/>
                  </a:cubicBezTo>
                  <a:cubicBezTo>
                    <a:pt x="742455" y="791"/>
                    <a:pt x="743246" y="0"/>
                    <a:pt x="745151" y="0"/>
                  </a:cubicBezTo>
                  <a:close/>
                  <a:moveTo>
                    <a:pt x="655368" y="0"/>
                  </a:moveTo>
                  <a:cubicBezTo>
                    <a:pt x="657273" y="10"/>
                    <a:pt x="658064" y="800"/>
                    <a:pt x="658064" y="2696"/>
                  </a:cubicBezTo>
                  <a:cubicBezTo>
                    <a:pt x="658064" y="4601"/>
                    <a:pt x="657273" y="5391"/>
                    <a:pt x="655368" y="5391"/>
                  </a:cubicBezTo>
                  <a:cubicBezTo>
                    <a:pt x="653463" y="5391"/>
                    <a:pt x="652682" y="4601"/>
                    <a:pt x="652682" y="2696"/>
                  </a:cubicBezTo>
                  <a:cubicBezTo>
                    <a:pt x="652682" y="791"/>
                    <a:pt x="653473" y="0"/>
                    <a:pt x="655368" y="0"/>
                  </a:cubicBezTo>
                  <a:close/>
                  <a:moveTo>
                    <a:pt x="565594" y="0"/>
                  </a:moveTo>
                  <a:cubicBezTo>
                    <a:pt x="567499" y="10"/>
                    <a:pt x="568299" y="800"/>
                    <a:pt x="568299" y="2696"/>
                  </a:cubicBezTo>
                  <a:cubicBezTo>
                    <a:pt x="568299" y="4601"/>
                    <a:pt x="567509" y="5391"/>
                    <a:pt x="565594" y="5391"/>
                  </a:cubicBezTo>
                  <a:cubicBezTo>
                    <a:pt x="563689" y="5391"/>
                    <a:pt x="562908" y="4601"/>
                    <a:pt x="562908" y="2696"/>
                  </a:cubicBezTo>
                  <a:cubicBezTo>
                    <a:pt x="562908" y="791"/>
                    <a:pt x="563699" y="0"/>
                    <a:pt x="565594" y="0"/>
                  </a:cubicBezTo>
                  <a:close/>
                  <a:moveTo>
                    <a:pt x="475822" y="0"/>
                  </a:moveTo>
                  <a:cubicBezTo>
                    <a:pt x="477727" y="10"/>
                    <a:pt x="478508" y="800"/>
                    <a:pt x="478508" y="2696"/>
                  </a:cubicBezTo>
                  <a:cubicBezTo>
                    <a:pt x="478508" y="4601"/>
                    <a:pt x="477727" y="5391"/>
                    <a:pt x="475822" y="5391"/>
                  </a:cubicBezTo>
                  <a:cubicBezTo>
                    <a:pt x="473917" y="5391"/>
                    <a:pt x="473126" y="4601"/>
                    <a:pt x="473126" y="2696"/>
                  </a:cubicBezTo>
                  <a:cubicBezTo>
                    <a:pt x="473126" y="791"/>
                    <a:pt x="473917" y="0"/>
                    <a:pt x="475822" y="0"/>
                  </a:cubicBezTo>
                  <a:close/>
                  <a:moveTo>
                    <a:pt x="386039" y="0"/>
                  </a:moveTo>
                  <a:cubicBezTo>
                    <a:pt x="387944" y="0"/>
                    <a:pt x="388734" y="800"/>
                    <a:pt x="388734" y="2696"/>
                  </a:cubicBezTo>
                  <a:cubicBezTo>
                    <a:pt x="388734" y="4601"/>
                    <a:pt x="387944" y="5391"/>
                    <a:pt x="386039" y="5391"/>
                  </a:cubicBezTo>
                  <a:cubicBezTo>
                    <a:pt x="384134" y="5391"/>
                    <a:pt x="383343" y="4601"/>
                    <a:pt x="383343" y="2696"/>
                  </a:cubicBezTo>
                  <a:cubicBezTo>
                    <a:pt x="383343" y="791"/>
                    <a:pt x="384134" y="0"/>
                    <a:pt x="386039" y="0"/>
                  </a:cubicBezTo>
                  <a:close/>
                  <a:moveTo>
                    <a:pt x="296266" y="0"/>
                  </a:moveTo>
                  <a:cubicBezTo>
                    <a:pt x="298171" y="10"/>
                    <a:pt x="298961" y="800"/>
                    <a:pt x="298961" y="2696"/>
                  </a:cubicBezTo>
                  <a:cubicBezTo>
                    <a:pt x="298961" y="4601"/>
                    <a:pt x="298171" y="5391"/>
                    <a:pt x="296266" y="5391"/>
                  </a:cubicBezTo>
                  <a:cubicBezTo>
                    <a:pt x="294361" y="5391"/>
                    <a:pt x="293570" y="4601"/>
                    <a:pt x="293570" y="2696"/>
                  </a:cubicBezTo>
                  <a:cubicBezTo>
                    <a:pt x="293570" y="791"/>
                    <a:pt x="294361" y="0"/>
                    <a:pt x="296266" y="0"/>
                  </a:cubicBezTo>
                  <a:close/>
                  <a:moveTo>
                    <a:pt x="206493" y="0"/>
                  </a:moveTo>
                  <a:cubicBezTo>
                    <a:pt x="208398" y="10"/>
                    <a:pt x="209179" y="800"/>
                    <a:pt x="209179" y="2696"/>
                  </a:cubicBezTo>
                  <a:cubicBezTo>
                    <a:pt x="209179" y="4601"/>
                    <a:pt x="208388" y="5391"/>
                    <a:pt x="206493" y="5391"/>
                  </a:cubicBezTo>
                  <a:cubicBezTo>
                    <a:pt x="204578" y="5391"/>
                    <a:pt x="203797" y="4601"/>
                    <a:pt x="203797" y="2696"/>
                  </a:cubicBezTo>
                  <a:cubicBezTo>
                    <a:pt x="203797" y="791"/>
                    <a:pt x="204588" y="0"/>
                    <a:pt x="206493" y="0"/>
                  </a:cubicBezTo>
                  <a:close/>
                  <a:moveTo>
                    <a:pt x="116719" y="0"/>
                  </a:moveTo>
                  <a:cubicBezTo>
                    <a:pt x="118624" y="0"/>
                    <a:pt x="119405" y="800"/>
                    <a:pt x="119405" y="2696"/>
                  </a:cubicBezTo>
                  <a:cubicBezTo>
                    <a:pt x="119405" y="4601"/>
                    <a:pt x="118624" y="5391"/>
                    <a:pt x="116719" y="5391"/>
                  </a:cubicBezTo>
                  <a:cubicBezTo>
                    <a:pt x="114814" y="5391"/>
                    <a:pt x="114033" y="4601"/>
                    <a:pt x="114033" y="2696"/>
                  </a:cubicBezTo>
                  <a:cubicBezTo>
                    <a:pt x="114033" y="791"/>
                    <a:pt x="114814" y="0"/>
                    <a:pt x="116719" y="0"/>
                  </a:cubicBezTo>
                  <a:close/>
                  <a:moveTo>
                    <a:pt x="26937" y="0"/>
                  </a:moveTo>
                  <a:cubicBezTo>
                    <a:pt x="28842" y="0"/>
                    <a:pt x="29632" y="800"/>
                    <a:pt x="29632" y="2696"/>
                  </a:cubicBezTo>
                  <a:cubicBezTo>
                    <a:pt x="29632" y="4601"/>
                    <a:pt x="28842" y="5391"/>
                    <a:pt x="26937" y="5391"/>
                  </a:cubicBezTo>
                  <a:cubicBezTo>
                    <a:pt x="25032" y="5391"/>
                    <a:pt x="24241" y="4610"/>
                    <a:pt x="24241" y="2696"/>
                  </a:cubicBezTo>
                  <a:cubicBezTo>
                    <a:pt x="24241" y="791"/>
                    <a:pt x="25032" y="0"/>
                    <a:pt x="2693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AE59AD76-725D-40BB-96D6-5D3490E659FC}"/>
                </a:ext>
              </a:extLst>
            </p:cNvPr>
            <p:cNvSpPr/>
            <p:nvPr/>
          </p:nvSpPr>
          <p:spPr>
            <a:xfrm flipV="1">
              <a:off x="363505" y="160618"/>
              <a:ext cx="2990851" cy="2914697"/>
            </a:xfrm>
            <a:custGeom>
              <a:avLst/>
              <a:gdLst>
                <a:gd name="connsiteX0" fmla="*/ 655367 w 951642"/>
                <a:gd name="connsiteY0" fmla="*/ 873548 h 927411"/>
                <a:gd name="connsiteX1" fmla="*/ 682294 w 951642"/>
                <a:gd name="connsiteY1" fmla="*/ 900475 h 927411"/>
                <a:gd name="connsiteX2" fmla="*/ 655367 w 951642"/>
                <a:gd name="connsiteY2" fmla="*/ 927402 h 927411"/>
                <a:gd name="connsiteX3" fmla="*/ 628440 w 951642"/>
                <a:gd name="connsiteY3" fmla="*/ 900475 h 927411"/>
                <a:gd name="connsiteX4" fmla="*/ 655367 w 951642"/>
                <a:gd name="connsiteY4" fmla="*/ 873548 h 927411"/>
                <a:gd name="connsiteX5" fmla="*/ 565594 w 951642"/>
                <a:gd name="connsiteY5" fmla="*/ 873548 h 927411"/>
                <a:gd name="connsiteX6" fmla="*/ 592521 w 951642"/>
                <a:gd name="connsiteY6" fmla="*/ 900475 h 927411"/>
                <a:gd name="connsiteX7" fmla="*/ 565594 w 951642"/>
                <a:gd name="connsiteY7" fmla="*/ 927402 h 927411"/>
                <a:gd name="connsiteX8" fmla="*/ 538667 w 951642"/>
                <a:gd name="connsiteY8" fmla="*/ 900475 h 927411"/>
                <a:gd name="connsiteX9" fmla="*/ 565594 w 951642"/>
                <a:gd name="connsiteY9" fmla="*/ 873548 h 927411"/>
                <a:gd name="connsiteX10" fmla="*/ 386048 w 951642"/>
                <a:gd name="connsiteY10" fmla="*/ 873548 h 927411"/>
                <a:gd name="connsiteX11" fmla="*/ 412975 w 951642"/>
                <a:gd name="connsiteY11" fmla="*/ 900475 h 927411"/>
                <a:gd name="connsiteX12" fmla="*/ 386048 w 951642"/>
                <a:gd name="connsiteY12" fmla="*/ 927402 h 927411"/>
                <a:gd name="connsiteX13" fmla="*/ 359121 w 951642"/>
                <a:gd name="connsiteY13" fmla="*/ 900475 h 927411"/>
                <a:gd name="connsiteX14" fmla="*/ 386048 w 951642"/>
                <a:gd name="connsiteY14" fmla="*/ 873548 h 927411"/>
                <a:gd name="connsiteX15" fmla="*/ 296265 w 951642"/>
                <a:gd name="connsiteY15" fmla="*/ 873548 h 927411"/>
                <a:gd name="connsiteX16" fmla="*/ 323192 w 951642"/>
                <a:gd name="connsiteY16" fmla="*/ 900475 h 927411"/>
                <a:gd name="connsiteX17" fmla="*/ 296265 w 951642"/>
                <a:gd name="connsiteY17" fmla="*/ 927402 h 927411"/>
                <a:gd name="connsiteX18" fmla="*/ 269338 w 951642"/>
                <a:gd name="connsiteY18" fmla="*/ 900475 h 927411"/>
                <a:gd name="connsiteX19" fmla="*/ 296265 w 951642"/>
                <a:gd name="connsiteY19" fmla="*/ 873548 h 927411"/>
                <a:gd name="connsiteX20" fmla="*/ 924706 w 951642"/>
                <a:gd name="connsiteY20" fmla="*/ 873538 h 927411"/>
                <a:gd name="connsiteX21" fmla="*/ 951642 w 951642"/>
                <a:gd name="connsiteY21" fmla="*/ 900475 h 927411"/>
                <a:gd name="connsiteX22" fmla="*/ 924706 w 951642"/>
                <a:gd name="connsiteY22" fmla="*/ 927411 h 927411"/>
                <a:gd name="connsiteX23" fmla="*/ 897769 w 951642"/>
                <a:gd name="connsiteY23" fmla="*/ 900475 h 927411"/>
                <a:gd name="connsiteX24" fmla="*/ 924706 w 951642"/>
                <a:gd name="connsiteY24" fmla="*/ 873538 h 927411"/>
                <a:gd name="connsiteX25" fmla="*/ 834924 w 951642"/>
                <a:gd name="connsiteY25" fmla="*/ 873538 h 927411"/>
                <a:gd name="connsiteX26" fmla="*/ 861860 w 951642"/>
                <a:gd name="connsiteY26" fmla="*/ 900475 h 927411"/>
                <a:gd name="connsiteX27" fmla="*/ 834924 w 951642"/>
                <a:gd name="connsiteY27" fmla="*/ 927411 h 927411"/>
                <a:gd name="connsiteX28" fmla="*/ 807987 w 951642"/>
                <a:gd name="connsiteY28" fmla="*/ 900475 h 927411"/>
                <a:gd name="connsiteX29" fmla="*/ 834924 w 951642"/>
                <a:gd name="connsiteY29" fmla="*/ 873538 h 927411"/>
                <a:gd name="connsiteX30" fmla="*/ 745151 w 951642"/>
                <a:gd name="connsiteY30" fmla="*/ 873538 h 927411"/>
                <a:gd name="connsiteX31" fmla="*/ 772087 w 951642"/>
                <a:gd name="connsiteY31" fmla="*/ 900475 h 927411"/>
                <a:gd name="connsiteX32" fmla="*/ 745151 w 951642"/>
                <a:gd name="connsiteY32" fmla="*/ 927411 h 927411"/>
                <a:gd name="connsiteX33" fmla="*/ 718214 w 951642"/>
                <a:gd name="connsiteY33" fmla="*/ 900475 h 927411"/>
                <a:gd name="connsiteX34" fmla="*/ 745151 w 951642"/>
                <a:gd name="connsiteY34" fmla="*/ 873538 h 927411"/>
                <a:gd name="connsiteX35" fmla="*/ 475822 w 951642"/>
                <a:gd name="connsiteY35" fmla="*/ 873538 h 927411"/>
                <a:gd name="connsiteX36" fmla="*/ 502758 w 951642"/>
                <a:gd name="connsiteY36" fmla="*/ 900475 h 927411"/>
                <a:gd name="connsiteX37" fmla="*/ 475822 w 951642"/>
                <a:gd name="connsiteY37" fmla="*/ 927411 h 927411"/>
                <a:gd name="connsiteX38" fmla="*/ 448885 w 951642"/>
                <a:gd name="connsiteY38" fmla="*/ 900475 h 927411"/>
                <a:gd name="connsiteX39" fmla="*/ 475822 w 951642"/>
                <a:gd name="connsiteY39" fmla="*/ 873538 h 927411"/>
                <a:gd name="connsiteX40" fmla="*/ 206493 w 951642"/>
                <a:gd name="connsiteY40" fmla="*/ 873538 h 927411"/>
                <a:gd name="connsiteX41" fmla="*/ 233429 w 951642"/>
                <a:gd name="connsiteY41" fmla="*/ 900475 h 927411"/>
                <a:gd name="connsiteX42" fmla="*/ 206493 w 951642"/>
                <a:gd name="connsiteY42" fmla="*/ 927411 h 927411"/>
                <a:gd name="connsiteX43" fmla="*/ 179556 w 951642"/>
                <a:gd name="connsiteY43" fmla="*/ 900475 h 927411"/>
                <a:gd name="connsiteX44" fmla="*/ 206493 w 951642"/>
                <a:gd name="connsiteY44" fmla="*/ 873538 h 927411"/>
                <a:gd name="connsiteX45" fmla="*/ 116710 w 951642"/>
                <a:gd name="connsiteY45" fmla="*/ 873538 h 927411"/>
                <a:gd name="connsiteX46" fmla="*/ 143646 w 951642"/>
                <a:gd name="connsiteY46" fmla="*/ 900475 h 927411"/>
                <a:gd name="connsiteX47" fmla="*/ 116710 w 951642"/>
                <a:gd name="connsiteY47" fmla="*/ 927411 h 927411"/>
                <a:gd name="connsiteX48" fmla="*/ 89773 w 951642"/>
                <a:gd name="connsiteY48" fmla="*/ 900475 h 927411"/>
                <a:gd name="connsiteX49" fmla="*/ 116710 w 951642"/>
                <a:gd name="connsiteY49" fmla="*/ 873538 h 927411"/>
                <a:gd name="connsiteX50" fmla="*/ 26937 w 951642"/>
                <a:gd name="connsiteY50" fmla="*/ 873538 h 927411"/>
                <a:gd name="connsiteX51" fmla="*/ 53873 w 951642"/>
                <a:gd name="connsiteY51" fmla="*/ 900475 h 927411"/>
                <a:gd name="connsiteX52" fmla="*/ 26937 w 951642"/>
                <a:gd name="connsiteY52" fmla="*/ 927411 h 927411"/>
                <a:gd name="connsiteX53" fmla="*/ 0 w 951642"/>
                <a:gd name="connsiteY53" fmla="*/ 900475 h 927411"/>
                <a:gd name="connsiteX54" fmla="*/ 26937 w 951642"/>
                <a:gd name="connsiteY54" fmla="*/ 873538 h 927411"/>
                <a:gd name="connsiteX55" fmla="*/ 879815 w 951642"/>
                <a:gd name="connsiteY55" fmla="*/ 829866 h 927411"/>
                <a:gd name="connsiteX56" fmla="*/ 905532 w 951642"/>
                <a:gd name="connsiteY56" fmla="*/ 855583 h 927411"/>
                <a:gd name="connsiteX57" fmla="*/ 879815 w 951642"/>
                <a:gd name="connsiteY57" fmla="*/ 881301 h 927411"/>
                <a:gd name="connsiteX58" fmla="*/ 854097 w 951642"/>
                <a:gd name="connsiteY58" fmla="*/ 855583 h 927411"/>
                <a:gd name="connsiteX59" fmla="*/ 879815 w 951642"/>
                <a:gd name="connsiteY59" fmla="*/ 829866 h 927411"/>
                <a:gd name="connsiteX60" fmla="*/ 790033 w 951642"/>
                <a:gd name="connsiteY60" fmla="*/ 829866 h 927411"/>
                <a:gd name="connsiteX61" fmla="*/ 815750 w 951642"/>
                <a:gd name="connsiteY61" fmla="*/ 855583 h 927411"/>
                <a:gd name="connsiteX62" fmla="*/ 790033 w 951642"/>
                <a:gd name="connsiteY62" fmla="*/ 881301 h 927411"/>
                <a:gd name="connsiteX63" fmla="*/ 764315 w 951642"/>
                <a:gd name="connsiteY63" fmla="*/ 855583 h 927411"/>
                <a:gd name="connsiteX64" fmla="*/ 790033 w 951642"/>
                <a:gd name="connsiteY64" fmla="*/ 829866 h 927411"/>
                <a:gd name="connsiteX65" fmla="*/ 700269 w 951642"/>
                <a:gd name="connsiteY65" fmla="*/ 829866 h 927411"/>
                <a:gd name="connsiteX66" fmla="*/ 725986 w 951642"/>
                <a:gd name="connsiteY66" fmla="*/ 855583 h 927411"/>
                <a:gd name="connsiteX67" fmla="*/ 700269 w 951642"/>
                <a:gd name="connsiteY67" fmla="*/ 881301 h 927411"/>
                <a:gd name="connsiteX68" fmla="*/ 674551 w 951642"/>
                <a:gd name="connsiteY68" fmla="*/ 855583 h 927411"/>
                <a:gd name="connsiteX69" fmla="*/ 700269 w 951642"/>
                <a:gd name="connsiteY69" fmla="*/ 829866 h 927411"/>
                <a:gd name="connsiteX70" fmla="*/ 610486 w 951642"/>
                <a:gd name="connsiteY70" fmla="*/ 829866 h 927411"/>
                <a:gd name="connsiteX71" fmla="*/ 636203 w 951642"/>
                <a:gd name="connsiteY71" fmla="*/ 855583 h 927411"/>
                <a:gd name="connsiteX72" fmla="*/ 610486 w 951642"/>
                <a:gd name="connsiteY72" fmla="*/ 881301 h 927411"/>
                <a:gd name="connsiteX73" fmla="*/ 584768 w 951642"/>
                <a:gd name="connsiteY73" fmla="*/ 855583 h 927411"/>
                <a:gd name="connsiteX74" fmla="*/ 610486 w 951642"/>
                <a:gd name="connsiteY74" fmla="*/ 829866 h 927411"/>
                <a:gd name="connsiteX75" fmla="*/ 520703 w 951642"/>
                <a:gd name="connsiteY75" fmla="*/ 829866 h 927411"/>
                <a:gd name="connsiteX76" fmla="*/ 546421 w 951642"/>
                <a:gd name="connsiteY76" fmla="*/ 855583 h 927411"/>
                <a:gd name="connsiteX77" fmla="*/ 520703 w 951642"/>
                <a:gd name="connsiteY77" fmla="*/ 881301 h 927411"/>
                <a:gd name="connsiteX78" fmla="*/ 494986 w 951642"/>
                <a:gd name="connsiteY78" fmla="*/ 855583 h 927411"/>
                <a:gd name="connsiteX79" fmla="*/ 520703 w 951642"/>
                <a:gd name="connsiteY79" fmla="*/ 829866 h 927411"/>
                <a:gd name="connsiteX80" fmla="*/ 430931 w 951642"/>
                <a:gd name="connsiteY80" fmla="*/ 829866 h 927411"/>
                <a:gd name="connsiteX81" fmla="*/ 456648 w 951642"/>
                <a:gd name="connsiteY81" fmla="*/ 855583 h 927411"/>
                <a:gd name="connsiteX82" fmla="*/ 430931 w 951642"/>
                <a:gd name="connsiteY82" fmla="*/ 881301 h 927411"/>
                <a:gd name="connsiteX83" fmla="*/ 405213 w 951642"/>
                <a:gd name="connsiteY83" fmla="*/ 855583 h 927411"/>
                <a:gd name="connsiteX84" fmla="*/ 430931 w 951642"/>
                <a:gd name="connsiteY84" fmla="*/ 829866 h 927411"/>
                <a:gd name="connsiteX85" fmla="*/ 341156 w 951642"/>
                <a:gd name="connsiteY85" fmla="*/ 829866 h 927411"/>
                <a:gd name="connsiteX86" fmla="*/ 366874 w 951642"/>
                <a:gd name="connsiteY86" fmla="*/ 855583 h 927411"/>
                <a:gd name="connsiteX87" fmla="*/ 341156 w 951642"/>
                <a:gd name="connsiteY87" fmla="*/ 881301 h 927411"/>
                <a:gd name="connsiteX88" fmla="*/ 315439 w 951642"/>
                <a:gd name="connsiteY88" fmla="*/ 855583 h 927411"/>
                <a:gd name="connsiteX89" fmla="*/ 341156 w 951642"/>
                <a:gd name="connsiteY89" fmla="*/ 829866 h 927411"/>
                <a:gd name="connsiteX90" fmla="*/ 251374 w 951642"/>
                <a:gd name="connsiteY90" fmla="*/ 829866 h 927411"/>
                <a:gd name="connsiteX91" fmla="*/ 277092 w 951642"/>
                <a:gd name="connsiteY91" fmla="*/ 855583 h 927411"/>
                <a:gd name="connsiteX92" fmla="*/ 251374 w 951642"/>
                <a:gd name="connsiteY92" fmla="*/ 881301 h 927411"/>
                <a:gd name="connsiteX93" fmla="*/ 225657 w 951642"/>
                <a:gd name="connsiteY93" fmla="*/ 855583 h 927411"/>
                <a:gd name="connsiteX94" fmla="*/ 251374 w 951642"/>
                <a:gd name="connsiteY94" fmla="*/ 829866 h 927411"/>
                <a:gd name="connsiteX95" fmla="*/ 161601 w 951642"/>
                <a:gd name="connsiteY95" fmla="*/ 829866 h 927411"/>
                <a:gd name="connsiteX96" fmla="*/ 187319 w 951642"/>
                <a:gd name="connsiteY96" fmla="*/ 855583 h 927411"/>
                <a:gd name="connsiteX97" fmla="*/ 161601 w 951642"/>
                <a:gd name="connsiteY97" fmla="*/ 881301 h 927411"/>
                <a:gd name="connsiteX98" fmla="*/ 135884 w 951642"/>
                <a:gd name="connsiteY98" fmla="*/ 855583 h 927411"/>
                <a:gd name="connsiteX99" fmla="*/ 161601 w 951642"/>
                <a:gd name="connsiteY99" fmla="*/ 829866 h 927411"/>
                <a:gd name="connsiteX100" fmla="*/ 71819 w 951642"/>
                <a:gd name="connsiteY100" fmla="*/ 829866 h 927411"/>
                <a:gd name="connsiteX101" fmla="*/ 97536 w 951642"/>
                <a:gd name="connsiteY101" fmla="*/ 855583 h 927411"/>
                <a:gd name="connsiteX102" fmla="*/ 71819 w 951642"/>
                <a:gd name="connsiteY102" fmla="*/ 881301 h 927411"/>
                <a:gd name="connsiteX103" fmla="*/ 46101 w 951642"/>
                <a:gd name="connsiteY103" fmla="*/ 855583 h 927411"/>
                <a:gd name="connsiteX104" fmla="*/ 71819 w 951642"/>
                <a:gd name="connsiteY104" fmla="*/ 829866 h 927411"/>
                <a:gd name="connsiteX105" fmla="*/ 924697 w 951642"/>
                <a:gd name="connsiteY105" fmla="*/ 786184 h 927411"/>
                <a:gd name="connsiteX106" fmla="*/ 949205 w 951642"/>
                <a:gd name="connsiteY106" fmla="*/ 810692 h 927411"/>
                <a:gd name="connsiteX107" fmla="*/ 924697 w 951642"/>
                <a:gd name="connsiteY107" fmla="*/ 835200 h 927411"/>
                <a:gd name="connsiteX108" fmla="*/ 900189 w 951642"/>
                <a:gd name="connsiteY108" fmla="*/ 810692 h 927411"/>
                <a:gd name="connsiteX109" fmla="*/ 924697 w 951642"/>
                <a:gd name="connsiteY109" fmla="*/ 786184 h 927411"/>
                <a:gd name="connsiteX110" fmla="*/ 834924 w 951642"/>
                <a:gd name="connsiteY110" fmla="*/ 786184 h 927411"/>
                <a:gd name="connsiteX111" fmla="*/ 859432 w 951642"/>
                <a:gd name="connsiteY111" fmla="*/ 810692 h 927411"/>
                <a:gd name="connsiteX112" fmla="*/ 834924 w 951642"/>
                <a:gd name="connsiteY112" fmla="*/ 835200 h 927411"/>
                <a:gd name="connsiteX113" fmla="*/ 810416 w 951642"/>
                <a:gd name="connsiteY113" fmla="*/ 810692 h 927411"/>
                <a:gd name="connsiteX114" fmla="*/ 834924 w 951642"/>
                <a:gd name="connsiteY114" fmla="*/ 786184 h 927411"/>
                <a:gd name="connsiteX115" fmla="*/ 745150 w 951642"/>
                <a:gd name="connsiteY115" fmla="*/ 786184 h 927411"/>
                <a:gd name="connsiteX116" fmla="*/ 769658 w 951642"/>
                <a:gd name="connsiteY116" fmla="*/ 810692 h 927411"/>
                <a:gd name="connsiteX117" fmla="*/ 745150 w 951642"/>
                <a:gd name="connsiteY117" fmla="*/ 835200 h 927411"/>
                <a:gd name="connsiteX118" fmla="*/ 720642 w 951642"/>
                <a:gd name="connsiteY118" fmla="*/ 810692 h 927411"/>
                <a:gd name="connsiteX119" fmla="*/ 745150 w 951642"/>
                <a:gd name="connsiteY119" fmla="*/ 786184 h 927411"/>
                <a:gd name="connsiteX120" fmla="*/ 655377 w 951642"/>
                <a:gd name="connsiteY120" fmla="*/ 786184 h 927411"/>
                <a:gd name="connsiteX121" fmla="*/ 679885 w 951642"/>
                <a:gd name="connsiteY121" fmla="*/ 810692 h 927411"/>
                <a:gd name="connsiteX122" fmla="*/ 655377 w 951642"/>
                <a:gd name="connsiteY122" fmla="*/ 835200 h 927411"/>
                <a:gd name="connsiteX123" fmla="*/ 630869 w 951642"/>
                <a:gd name="connsiteY123" fmla="*/ 810692 h 927411"/>
                <a:gd name="connsiteX124" fmla="*/ 655377 w 951642"/>
                <a:gd name="connsiteY124" fmla="*/ 786184 h 927411"/>
                <a:gd name="connsiteX125" fmla="*/ 565595 w 951642"/>
                <a:gd name="connsiteY125" fmla="*/ 786184 h 927411"/>
                <a:gd name="connsiteX126" fmla="*/ 590103 w 951642"/>
                <a:gd name="connsiteY126" fmla="*/ 810692 h 927411"/>
                <a:gd name="connsiteX127" fmla="*/ 565595 w 951642"/>
                <a:gd name="connsiteY127" fmla="*/ 835200 h 927411"/>
                <a:gd name="connsiteX128" fmla="*/ 541087 w 951642"/>
                <a:gd name="connsiteY128" fmla="*/ 810692 h 927411"/>
                <a:gd name="connsiteX129" fmla="*/ 565595 w 951642"/>
                <a:gd name="connsiteY129" fmla="*/ 786184 h 927411"/>
                <a:gd name="connsiteX130" fmla="*/ 475822 w 951642"/>
                <a:gd name="connsiteY130" fmla="*/ 786184 h 927411"/>
                <a:gd name="connsiteX131" fmla="*/ 500330 w 951642"/>
                <a:gd name="connsiteY131" fmla="*/ 810692 h 927411"/>
                <a:gd name="connsiteX132" fmla="*/ 475822 w 951642"/>
                <a:gd name="connsiteY132" fmla="*/ 835200 h 927411"/>
                <a:gd name="connsiteX133" fmla="*/ 451314 w 951642"/>
                <a:gd name="connsiteY133" fmla="*/ 810692 h 927411"/>
                <a:gd name="connsiteX134" fmla="*/ 475822 w 951642"/>
                <a:gd name="connsiteY134" fmla="*/ 786184 h 927411"/>
                <a:gd name="connsiteX135" fmla="*/ 386048 w 951642"/>
                <a:gd name="connsiteY135" fmla="*/ 786184 h 927411"/>
                <a:gd name="connsiteX136" fmla="*/ 410556 w 951642"/>
                <a:gd name="connsiteY136" fmla="*/ 810692 h 927411"/>
                <a:gd name="connsiteX137" fmla="*/ 386048 w 951642"/>
                <a:gd name="connsiteY137" fmla="*/ 835200 h 927411"/>
                <a:gd name="connsiteX138" fmla="*/ 361540 w 951642"/>
                <a:gd name="connsiteY138" fmla="*/ 810692 h 927411"/>
                <a:gd name="connsiteX139" fmla="*/ 386048 w 951642"/>
                <a:gd name="connsiteY139" fmla="*/ 786184 h 927411"/>
                <a:gd name="connsiteX140" fmla="*/ 296266 w 951642"/>
                <a:gd name="connsiteY140" fmla="*/ 786184 h 927411"/>
                <a:gd name="connsiteX141" fmla="*/ 320774 w 951642"/>
                <a:gd name="connsiteY141" fmla="*/ 810692 h 927411"/>
                <a:gd name="connsiteX142" fmla="*/ 296266 w 951642"/>
                <a:gd name="connsiteY142" fmla="*/ 835200 h 927411"/>
                <a:gd name="connsiteX143" fmla="*/ 271758 w 951642"/>
                <a:gd name="connsiteY143" fmla="*/ 810692 h 927411"/>
                <a:gd name="connsiteX144" fmla="*/ 296266 w 951642"/>
                <a:gd name="connsiteY144" fmla="*/ 786184 h 927411"/>
                <a:gd name="connsiteX145" fmla="*/ 206483 w 951642"/>
                <a:gd name="connsiteY145" fmla="*/ 786184 h 927411"/>
                <a:gd name="connsiteX146" fmla="*/ 230991 w 951642"/>
                <a:gd name="connsiteY146" fmla="*/ 810692 h 927411"/>
                <a:gd name="connsiteX147" fmla="*/ 206483 w 951642"/>
                <a:gd name="connsiteY147" fmla="*/ 835200 h 927411"/>
                <a:gd name="connsiteX148" fmla="*/ 181975 w 951642"/>
                <a:gd name="connsiteY148" fmla="*/ 810692 h 927411"/>
                <a:gd name="connsiteX149" fmla="*/ 206483 w 951642"/>
                <a:gd name="connsiteY149" fmla="*/ 786184 h 927411"/>
                <a:gd name="connsiteX150" fmla="*/ 116710 w 951642"/>
                <a:gd name="connsiteY150" fmla="*/ 786184 h 927411"/>
                <a:gd name="connsiteX151" fmla="*/ 141218 w 951642"/>
                <a:gd name="connsiteY151" fmla="*/ 810692 h 927411"/>
                <a:gd name="connsiteX152" fmla="*/ 116710 w 951642"/>
                <a:gd name="connsiteY152" fmla="*/ 835200 h 927411"/>
                <a:gd name="connsiteX153" fmla="*/ 92202 w 951642"/>
                <a:gd name="connsiteY153" fmla="*/ 810692 h 927411"/>
                <a:gd name="connsiteX154" fmla="*/ 116710 w 951642"/>
                <a:gd name="connsiteY154" fmla="*/ 786184 h 927411"/>
                <a:gd name="connsiteX155" fmla="*/ 26937 w 951642"/>
                <a:gd name="connsiteY155" fmla="*/ 786184 h 927411"/>
                <a:gd name="connsiteX156" fmla="*/ 51445 w 951642"/>
                <a:gd name="connsiteY156" fmla="*/ 810692 h 927411"/>
                <a:gd name="connsiteX157" fmla="*/ 26937 w 951642"/>
                <a:gd name="connsiteY157" fmla="*/ 835200 h 927411"/>
                <a:gd name="connsiteX158" fmla="*/ 2429 w 951642"/>
                <a:gd name="connsiteY158" fmla="*/ 810692 h 927411"/>
                <a:gd name="connsiteX159" fmla="*/ 26937 w 951642"/>
                <a:gd name="connsiteY159" fmla="*/ 786184 h 927411"/>
                <a:gd name="connsiteX160" fmla="*/ 879815 w 951642"/>
                <a:gd name="connsiteY160" fmla="*/ 742503 h 927411"/>
                <a:gd name="connsiteX161" fmla="*/ 903113 w 951642"/>
                <a:gd name="connsiteY161" fmla="*/ 765801 h 927411"/>
                <a:gd name="connsiteX162" fmla="*/ 879815 w 951642"/>
                <a:gd name="connsiteY162" fmla="*/ 789099 h 927411"/>
                <a:gd name="connsiteX163" fmla="*/ 856517 w 951642"/>
                <a:gd name="connsiteY163" fmla="*/ 765801 h 927411"/>
                <a:gd name="connsiteX164" fmla="*/ 879815 w 951642"/>
                <a:gd name="connsiteY164" fmla="*/ 742503 h 927411"/>
                <a:gd name="connsiteX165" fmla="*/ 790041 w 951642"/>
                <a:gd name="connsiteY165" fmla="*/ 742503 h 927411"/>
                <a:gd name="connsiteX166" fmla="*/ 813339 w 951642"/>
                <a:gd name="connsiteY166" fmla="*/ 765801 h 927411"/>
                <a:gd name="connsiteX167" fmla="*/ 790041 w 951642"/>
                <a:gd name="connsiteY167" fmla="*/ 789099 h 927411"/>
                <a:gd name="connsiteX168" fmla="*/ 766743 w 951642"/>
                <a:gd name="connsiteY168" fmla="*/ 765801 h 927411"/>
                <a:gd name="connsiteX169" fmla="*/ 790041 w 951642"/>
                <a:gd name="connsiteY169" fmla="*/ 742503 h 927411"/>
                <a:gd name="connsiteX170" fmla="*/ 700259 w 951642"/>
                <a:gd name="connsiteY170" fmla="*/ 742503 h 927411"/>
                <a:gd name="connsiteX171" fmla="*/ 723557 w 951642"/>
                <a:gd name="connsiteY171" fmla="*/ 765801 h 927411"/>
                <a:gd name="connsiteX172" fmla="*/ 700259 w 951642"/>
                <a:gd name="connsiteY172" fmla="*/ 789099 h 927411"/>
                <a:gd name="connsiteX173" fmla="*/ 676961 w 951642"/>
                <a:gd name="connsiteY173" fmla="*/ 765801 h 927411"/>
                <a:gd name="connsiteX174" fmla="*/ 700259 w 951642"/>
                <a:gd name="connsiteY174" fmla="*/ 742503 h 927411"/>
                <a:gd name="connsiteX175" fmla="*/ 610486 w 951642"/>
                <a:gd name="connsiteY175" fmla="*/ 742503 h 927411"/>
                <a:gd name="connsiteX176" fmla="*/ 633784 w 951642"/>
                <a:gd name="connsiteY176" fmla="*/ 765801 h 927411"/>
                <a:gd name="connsiteX177" fmla="*/ 610486 w 951642"/>
                <a:gd name="connsiteY177" fmla="*/ 789099 h 927411"/>
                <a:gd name="connsiteX178" fmla="*/ 587188 w 951642"/>
                <a:gd name="connsiteY178" fmla="*/ 765801 h 927411"/>
                <a:gd name="connsiteX179" fmla="*/ 610486 w 951642"/>
                <a:gd name="connsiteY179" fmla="*/ 742503 h 927411"/>
                <a:gd name="connsiteX180" fmla="*/ 520703 w 951642"/>
                <a:gd name="connsiteY180" fmla="*/ 742503 h 927411"/>
                <a:gd name="connsiteX181" fmla="*/ 544001 w 951642"/>
                <a:gd name="connsiteY181" fmla="*/ 765801 h 927411"/>
                <a:gd name="connsiteX182" fmla="*/ 520703 w 951642"/>
                <a:gd name="connsiteY182" fmla="*/ 789099 h 927411"/>
                <a:gd name="connsiteX183" fmla="*/ 497405 w 951642"/>
                <a:gd name="connsiteY183" fmla="*/ 765801 h 927411"/>
                <a:gd name="connsiteX184" fmla="*/ 520703 w 951642"/>
                <a:gd name="connsiteY184" fmla="*/ 742503 h 927411"/>
                <a:gd name="connsiteX185" fmla="*/ 430930 w 951642"/>
                <a:gd name="connsiteY185" fmla="*/ 742503 h 927411"/>
                <a:gd name="connsiteX186" fmla="*/ 454228 w 951642"/>
                <a:gd name="connsiteY186" fmla="*/ 765801 h 927411"/>
                <a:gd name="connsiteX187" fmla="*/ 430930 w 951642"/>
                <a:gd name="connsiteY187" fmla="*/ 789099 h 927411"/>
                <a:gd name="connsiteX188" fmla="*/ 407632 w 951642"/>
                <a:gd name="connsiteY188" fmla="*/ 765801 h 927411"/>
                <a:gd name="connsiteX189" fmla="*/ 430930 w 951642"/>
                <a:gd name="connsiteY189" fmla="*/ 742503 h 927411"/>
                <a:gd name="connsiteX190" fmla="*/ 341157 w 951642"/>
                <a:gd name="connsiteY190" fmla="*/ 742503 h 927411"/>
                <a:gd name="connsiteX191" fmla="*/ 364455 w 951642"/>
                <a:gd name="connsiteY191" fmla="*/ 765801 h 927411"/>
                <a:gd name="connsiteX192" fmla="*/ 341157 w 951642"/>
                <a:gd name="connsiteY192" fmla="*/ 789099 h 927411"/>
                <a:gd name="connsiteX193" fmla="*/ 317859 w 951642"/>
                <a:gd name="connsiteY193" fmla="*/ 765801 h 927411"/>
                <a:gd name="connsiteX194" fmla="*/ 341157 w 951642"/>
                <a:gd name="connsiteY194" fmla="*/ 742503 h 927411"/>
                <a:gd name="connsiteX195" fmla="*/ 251384 w 951642"/>
                <a:gd name="connsiteY195" fmla="*/ 742503 h 927411"/>
                <a:gd name="connsiteX196" fmla="*/ 274682 w 951642"/>
                <a:gd name="connsiteY196" fmla="*/ 765801 h 927411"/>
                <a:gd name="connsiteX197" fmla="*/ 251384 w 951642"/>
                <a:gd name="connsiteY197" fmla="*/ 789099 h 927411"/>
                <a:gd name="connsiteX198" fmla="*/ 228086 w 951642"/>
                <a:gd name="connsiteY198" fmla="*/ 765801 h 927411"/>
                <a:gd name="connsiteX199" fmla="*/ 251384 w 951642"/>
                <a:gd name="connsiteY199" fmla="*/ 742503 h 927411"/>
                <a:gd name="connsiteX200" fmla="*/ 161601 w 951642"/>
                <a:gd name="connsiteY200" fmla="*/ 742503 h 927411"/>
                <a:gd name="connsiteX201" fmla="*/ 184899 w 951642"/>
                <a:gd name="connsiteY201" fmla="*/ 765801 h 927411"/>
                <a:gd name="connsiteX202" fmla="*/ 161601 w 951642"/>
                <a:gd name="connsiteY202" fmla="*/ 789099 h 927411"/>
                <a:gd name="connsiteX203" fmla="*/ 138303 w 951642"/>
                <a:gd name="connsiteY203" fmla="*/ 765801 h 927411"/>
                <a:gd name="connsiteX204" fmla="*/ 161601 w 951642"/>
                <a:gd name="connsiteY204" fmla="*/ 742503 h 927411"/>
                <a:gd name="connsiteX205" fmla="*/ 71828 w 951642"/>
                <a:gd name="connsiteY205" fmla="*/ 742503 h 927411"/>
                <a:gd name="connsiteX206" fmla="*/ 95126 w 951642"/>
                <a:gd name="connsiteY206" fmla="*/ 765801 h 927411"/>
                <a:gd name="connsiteX207" fmla="*/ 71828 w 951642"/>
                <a:gd name="connsiteY207" fmla="*/ 789099 h 927411"/>
                <a:gd name="connsiteX208" fmla="*/ 48530 w 951642"/>
                <a:gd name="connsiteY208" fmla="*/ 765801 h 927411"/>
                <a:gd name="connsiteX209" fmla="*/ 71828 w 951642"/>
                <a:gd name="connsiteY209" fmla="*/ 742503 h 927411"/>
                <a:gd name="connsiteX210" fmla="*/ 296266 w 951642"/>
                <a:gd name="connsiteY210" fmla="*/ 698831 h 927411"/>
                <a:gd name="connsiteX211" fmla="*/ 318345 w 951642"/>
                <a:gd name="connsiteY211" fmla="*/ 720910 h 927411"/>
                <a:gd name="connsiteX212" fmla="*/ 296266 w 951642"/>
                <a:gd name="connsiteY212" fmla="*/ 742989 h 927411"/>
                <a:gd name="connsiteX213" fmla="*/ 274187 w 951642"/>
                <a:gd name="connsiteY213" fmla="*/ 720910 h 927411"/>
                <a:gd name="connsiteX214" fmla="*/ 296266 w 951642"/>
                <a:gd name="connsiteY214" fmla="*/ 698831 h 927411"/>
                <a:gd name="connsiteX215" fmla="*/ 924696 w 951642"/>
                <a:gd name="connsiteY215" fmla="*/ 698821 h 927411"/>
                <a:gd name="connsiteX216" fmla="*/ 946785 w 951642"/>
                <a:gd name="connsiteY216" fmla="*/ 720909 h 927411"/>
                <a:gd name="connsiteX217" fmla="*/ 924696 w 951642"/>
                <a:gd name="connsiteY217" fmla="*/ 742998 h 927411"/>
                <a:gd name="connsiteX218" fmla="*/ 902608 w 951642"/>
                <a:gd name="connsiteY218" fmla="*/ 720909 h 927411"/>
                <a:gd name="connsiteX219" fmla="*/ 924696 w 951642"/>
                <a:gd name="connsiteY219" fmla="*/ 698821 h 927411"/>
                <a:gd name="connsiteX220" fmla="*/ 834923 w 951642"/>
                <a:gd name="connsiteY220" fmla="*/ 698821 h 927411"/>
                <a:gd name="connsiteX221" fmla="*/ 857012 w 951642"/>
                <a:gd name="connsiteY221" fmla="*/ 720909 h 927411"/>
                <a:gd name="connsiteX222" fmla="*/ 834923 w 951642"/>
                <a:gd name="connsiteY222" fmla="*/ 742998 h 927411"/>
                <a:gd name="connsiteX223" fmla="*/ 812835 w 951642"/>
                <a:gd name="connsiteY223" fmla="*/ 720909 h 927411"/>
                <a:gd name="connsiteX224" fmla="*/ 834923 w 951642"/>
                <a:gd name="connsiteY224" fmla="*/ 698821 h 927411"/>
                <a:gd name="connsiteX225" fmla="*/ 745151 w 951642"/>
                <a:gd name="connsiteY225" fmla="*/ 698821 h 927411"/>
                <a:gd name="connsiteX226" fmla="*/ 767239 w 951642"/>
                <a:gd name="connsiteY226" fmla="*/ 720909 h 927411"/>
                <a:gd name="connsiteX227" fmla="*/ 745151 w 951642"/>
                <a:gd name="connsiteY227" fmla="*/ 742998 h 927411"/>
                <a:gd name="connsiteX228" fmla="*/ 723062 w 951642"/>
                <a:gd name="connsiteY228" fmla="*/ 720909 h 927411"/>
                <a:gd name="connsiteX229" fmla="*/ 745151 w 951642"/>
                <a:gd name="connsiteY229" fmla="*/ 698821 h 927411"/>
                <a:gd name="connsiteX230" fmla="*/ 655367 w 951642"/>
                <a:gd name="connsiteY230" fmla="*/ 698821 h 927411"/>
                <a:gd name="connsiteX231" fmla="*/ 677456 w 951642"/>
                <a:gd name="connsiteY231" fmla="*/ 720909 h 927411"/>
                <a:gd name="connsiteX232" fmla="*/ 655367 w 951642"/>
                <a:gd name="connsiteY232" fmla="*/ 742998 h 927411"/>
                <a:gd name="connsiteX233" fmla="*/ 633279 w 951642"/>
                <a:gd name="connsiteY233" fmla="*/ 720909 h 927411"/>
                <a:gd name="connsiteX234" fmla="*/ 655367 w 951642"/>
                <a:gd name="connsiteY234" fmla="*/ 698821 h 927411"/>
                <a:gd name="connsiteX235" fmla="*/ 565604 w 951642"/>
                <a:gd name="connsiteY235" fmla="*/ 698821 h 927411"/>
                <a:gd name="connsiteX236" fmla="*/ 587693 w 951642"/>
                <a:gd name="connsiteY236" fmla="*/ 720909 h 927411"/>
                <a:gd name="connsiteX237" fmla="*/ 565604 w 951642"/>
                <a:gd name="connsiteY237" fmla="*/ 742998 h 927411"/>
                <a:gd name="connsiteX238" fmla="*/ 543516 w 951642"/>
                <a:gd name="connsiteY238" fmla="*/ 720909 h 927411"/>
                <a:gd name="connsiteX239" fmla="*/ 565604 w 951642"/>
                <a:gd name="connsiteY239" fmla="*/ 698821 h 927411"/>
                <a:gd name="connsiteX240" fmla="*/ 475821 w 951642"/>
                <a:gd name="connsiteY240" fmla="*/ 698821 h 927411"/>
                <a:gd name="connsiteX241" fmla="*/ 497910 w 951642"/>
                <a:gd name="connsiteY241" fmla="*/ 720909 h 927411"/>
                <a:gd name="connsiteX242" fmla="*/ 475821 w 951642"/>
                <a:gd name="connsiteY242" fmla="*/ 742998 h 927411"/>
                <a:gd name="connsiteX243" fmla="*/ 453733 w 951642"/>
                <a:gd name="connsiteY243" fmla="*/ 720909 h 927411"/>
                <a:gd name="connsiteX244" fmla="*/ 475821 w 951642"/>
                <a:gd name="connsiteY244" fmla="*/ 698821 h 927411"/>
                <a:gd name="connsiteX245" fmla="*/ 386038 w 951642"/>
                <a:gd name="connsiteY245" fmla="*/ 698821 h 927411"/>
                <a:gd name="connsiteX246" fmla="*/ 408127 w 951642"/>
                <a:gd name="connsiteY246" fmla="*/ 720909 h 927411"/>
                <a:gd name="connsiteX247" fmla="*/ 386038 w 951642"/>
                <a:gd name="connsiteY247" fmla="*/ 742998 h 927411"/>
                <a:gd name="connsiteX248" fmla="*/ 363950 w 951642"/>
                <a:gd name="connsiteY248" fmla="*/ 720909 h 927411"/>
                <a:gd name="connsiteX249" fmla="*/ 386038 w 951642"/>
                <a:gd name="connsiteY249" fmla="*/ 698821 h 927411"/>
                <a:gd name="connsiteX250" fmla="*/ 206492 w 951642"/>
                <a:gd name="connsiteY250" fmla="*/ 698821 h 927411"/>
                <a:gd name="connsiteX251" fmla="*/ 228581 w 951642"/>
                <a:gd name="connsiteY251" fmla="*/ 720909 h 927411"/>
                <a:gd name="connsiteX252" fmla="*/ 206492 w 951642"/>
                <a:gd name="connsiteY252" fmla="*/ 742998 h 927411"/>
                <a:gd name="connsiteX253" fmla="*/ 184404 w 951642"/>
                <a:gd name="connsiteY253" fmla="*/ 720909 h 927411"/>
                <a:gd name="connsiteX254" fmla="*/ 206492 w 951642"/>
                <a:gd name="connsiteY254" fmla="*/ 698821 h 927411"/>
                <a:gd name="connsiteX255" fmla="*/ 116719 w 951642"/>
                <a:gd name="connsiteY255" fmla="*/ 698821 h 927411"/>
                <a:gd name="connsiteX256" fmla="*/ 138808 w 951642"/>
                <a:gd name="connsiteY256" fmla="*/ 720909 h 927411"/>
                <a:gd name="connsiteX257" fmla="*/ 116719 w 951642"/>
                <a:gd name="connsiteY257" fmla="*/ 742998 h 927411"/>
                <a:gd name="connsiteX258" fmla="*/ 94631 w 951642"/>
                <a:gd name="connsiteY258" fmla="*/ 720909 h 927411"/>
                <a:gd name="connsiteX259" fmla="*/ 116719 w 951642"/>
                <a:gd name="connsiteY259" fmla="*/ 698821 h 927411"/>
                <a:gd name="connsiteX260" fmla="*/ 26936 w 951642"/>
                <a:gd name="connsiteY260" fmla="*/ 698821 h 927411"/>
                <a:gd name="connsiteX261" fmla="*/ 49025 w 951642"/>
                <a:gd name="connsiteY261" fmla="*/ 720909 h 927411"/>
                <a:gd name="connsiteX262" fmla="*/ 26936 w 951642"/>
                <a:gd name="connsiteY262" fmla="*/ 742998 h 927411"/>
                <a:gd name="connsiteX263" fmla="*/ 4848 w 951642"/>
                <a:gd name="connsiteY263" fmla="*/ 720909 h 927411"/>
                <a:gd name="connsiteX264" fmla="*/ 26936 w 951642"/>
                <a:gd name="connsiteY264" fmla="*/ 698821 h 927411"/>
                <a:gd name="connsiteX265" fmla="*/ 879814 w 951642"/>
                <a:gd name="connsiteY265" fmla="*/ 655158 h 927411"/>
                <a:gd name="connsiteX266" fmla="*/ 900684 w 951642"/>
                <a:gd name="connsiteY266" fmla="*/ 676027 h 927411"/>
                <a:gd name="connsiteX267" fmla="*/ 879814 w 951642"/>
                <a:gd name="connsiteY267" fmla="*/ 696897 h 927411"/>
                <a:gd name="connsiteX268" fmla="*/ 858945 w 951642"/>
                <a:gd name="connsiteY268" fmla="*/ 676027 h 927411"/>
                <a:gd name="connsiteX269" fmla="*/ 879814 w 951642"/>
                <a:gd name="connsiteY269" fmla="*/ 655158 h 927411"/>
                <a:gd name="connsiteX270" fmla="*/ 700259 w 951642"/>
                <a:gd name="connsiteY270" fmla="*/ 655158 h 927411"/>
                <a:gd name="connsiteX271" fmla="*/ 721129 w 951642"/>
                <a:gd name="connsiteY271" fmla="*/ 676027 h 927411"/>
                <a:gd name="connsiteX272" fmla="*/ 700259 w 951642"/>
                <a:gd name="connsiteY272" fmla="*/ 696897 h 927411"/>
                <a:gd name="connsiteX273" fmla="*/ 679390 w 951642"/>
                <a:gd name="connsiteY273" fmla="*/ 676027 h 927411"/>
                <a:gd name="connsiteX274" fmla="*/ 700259 w 951642"/>
                <a:gd name="connsiteY274" fmla="*/ 655158 h 927411"/>
                <a:gd name="connsiteX275" fmla="*/ 610486 w 951642"/>
                <a:gd name="connsiteY275" fmla="*/ 655158 h 927411"/>
                <a:gd name="connsiteX276" fmla="*/ 631356 w 951642"/>
                <a:gd name="connsiteY276" fmla="*/ 676027 h 927411"/>
                <a:gd name="connsiteX277" fmla="*/ 610486 w 951642"/>
                <a:gd name="connsiteY277" fmla="*/ 696897 h 927411"/>
                <a:gd name="connsiteX278" fmla="*/ 589617 w 951642"/>
                <a:gd name="connsiteY278" fmla="*/ 676027 h 927411"/>
                <a:gd name="connsiteX279" fmla="*/ 610486 w 951642"/>
                <a:gd name="connsiteY279" fmla="*/ 655158 h 927411"/>
                <a:gd name="connsiteX280" fmla="*/ 430930 w 951642"/>
                <a:gd name="connsiteY280" fmla="*/ 655158 h 927411"/>
                <a:gd name="connsiteX281" fmla="*/ 451800 w 951642"/>
                <a:gd name="connsiteY281" fmla="*/ 676027 h 927411"/>
                <a:gd name="connsiteX282" fmla="*/ 430930 w 951642"/>
                <a:gd name="connsiteY282" fmla="*/ 696897 h 927411"/>
                <a:gd name="connsiteX283" fmla="*/ 410061 w 951642"/>
                <a:gd name="connsiteY283" fmla="*/ 676027 h 927411"/>
                <a:gd name="connsiteX284" fmla="*/ 430930 w 951642"/>
                <a:gd name="connsiteY284" fmla="*/ 655158 h 927411"/>
                <a:gd name="connsiteX285" fmla="*/ 341157 w 951642"/>
                <a:gd name="connsiteY285" fmla="*/ 655158 h 927411"/>
                <a:gd name="connsiteX286" fmla="*/ 362027 w 951642"/>
                <a:gd name="connsiteY286" fmla="*/ 676027 h 927411"/>
                <a:gd name="connsiteX287" fmla="*/ 341157 w 951642"/>
                <a:gd name="connsiteY287" fmla="*/ 696897 h 927411"/>
                <a:gd name="connsiteX288" fmla="*/ 320288 w 951642"/>
                <a:gd name="connsiteY288" fmla="*/ 676027 h 927411"/>
                <a:gd name="connsiteX289" fmla="*/ 341157 w 951642"/>
                <a:gd name="connsiteY289" fmla="*/ 655158 h 927411"/>
                <a:gd name="connsiteX290" fmla="*/ 251374 w 951642"/>
                <a:gd name="connsiteY290" fmla="*/ 655158 h 927411"/>
                <a:gd name="connsiteX291" fmla="*/ 272244 w 951642"/>
                <a:gd name="connsiteY291" fmla="*/ 676027 h 927411"/>
                <a:gd name="connsiteX292" fmla="*/ 251374 w 951642"/>
                <a:gd name="connsiteY292" fmla="*/ 696897 h 927411"/>
                <a:gd name="connsiteX293" fmla="*/ 230505 w 951642"/>
                <a:gd name="connsiteY293" fmla="*/ 676027 h 927411"/>
                <a:gd name="connsiteX294" fmla="*/ 251374 w 951642"/>
                <a:gd name="connsiteY294" fmla="*/ 655158 h 927411"/>
                <a:gd name="connsiteX295" fmla="*/ 161601 w 951642"/>
                <a:gd name="connsiteY295" fmla="*/ 655158 h 927411"/>
                <a:gd name="connsiteX296" fmla="*/ 182471 w 951642"/>
                <a:gd name="connsiteY296" fmla="*/ 676027 h 927411"/>
                <a:gd name="connsiteX297" fmla="*/ 161601 w 951642"/>
                <a:gd name="connsiteY297" fmla="*/ 696897 h 927411"/>
                <a:gd name="connsiteX298" fmla="*/ 140732 w 951642"/>
                <a:gd name="connsiteY298" fmla="*/ 676027 h 927411"/>
                <a:gd name="connsiteX299" fmla="*/ 161601 w 951642"/>
                <a:gd name="connsiteY299" fmla="*/ 655158 h 927411"/>
                <a:gd name="connsiteX300" fmla="*/ 71828 w 951642"/>
                <a:gd name="connsiteY300" fmla="*/ 655158 h 927411"/>
                <a:gd name="connsiteX301" fmla="*/ 92698 w 951642"/>
                <a:gd name="connsiteY301" fmla="*/ 676027 h 927411"/>
                <a:gd name="connsiteX302" fmla="*/ 71828 w 951642"/>
                <a:gd name="connsiteY302" fmla="*/ 696897 h 927411"/>
                <a:gd name="connsiteX303" fmla="*/ 50959 w 951642"/>
                <a:gd name="connsiteY303" fmla="*/ 676027 h 927411"/>
                <a:gd name="connsiteX304" fmla="*/ 71828 w 951642"/>
                <a:gd name="connsiteY304" fmla="*/ 655158 h 927411"/>
                <a:gd name="connsiteX305" fmla="*/ 790042 w 951642"/>
                <a:gd name="connsiteY305" fmla="*/ 655149 h 927411"/>
                <a:gd name="connsiteX306" fmla="*/ 810921 w 951642"/>
                <a:gd name="connsiteY306" fmla="*/ 676028 h 927411"/>
                <a:gd name="connsiteX307" fmla="*/ 790042 w 951642"/>
                <a:gd name="connsiteY307" fmla="*/ 696907 h 927411"/>
                <a:gd name="connsiteX308" fmla="*/ 769163 w 951642"/>
                <a:gd name="connsiteY308" fmla="*/ 676028 h 927411"/>
                <a:gd name="connsiteX309" fmla="*/ 790042 w 951642"/>
                <a:gd name="connsiteY309" fmla="*/ 655149 h 927411"/>
                <a:gd name="connsiteX310" fmla="*/ 520703 w 951642"/>
                <a:gd name="connsiteY310" fmla="*/ 655149 h 927411"/>
                <a:gd name="connsiteX311" fmla="*/ 541582 w 951642"/>
                <a:gd name="connsiteY311" fmla="*/ 676028 h 927411"/>
                <a:gd name="connsiteX312" fmla="*/ 520703 w 951642"/>
                <a:gd name="connsiteY312" fmla="*/ 696907 h 927411"/>
                <a:gd name="connsiteX313" fmla="*/ 499824 w 951642"/>
                <a:gd name="connsiteY313" fmla="*/ 676028 h 927411"/>
                <a:gd name="connsiteX314" fmla="*/ 520703 w 951642"/>
                <a:gd name="connsiteY314" fmla="*/ 655149 h 927411"/>
                <a:gd name="connsiteX315" fmla="*/ 924706 w 951642"/>
                <a:gd name="connsiteY315" fmla="*/ 611477 h 927411"/>
                <a:gd name="connsiteX316" fmla="*/ 944365 w 951642"/>
                <a:gd name="connsiteY316" fmla="*/ 631137 h 927411"/>
                <a:gd name="connsiteX317" fmla="*/ 924706 w 951642"/>
                <a:gd name="connsiteY317" fmla="*/ 650796 h 927411"/>
                <a:gd name="connsiteX318" fmla="*/ 905046 w 951642"/>
                <a:gd name="connsiteY318" fmla="*/ 631137 h 927411"/>
                <a:gd name="connsiteX319" fmla="*/ 924706 w 951642"/>
                <a:gd name="connsiteY319" fmla="*/ 611477 h 927411"/>
                <a:gd name="connsiteX320" fmla="*/ 834924 w 951642"/>
                <a:gd name="connsiteY320" fmla="*/ 611477 h 927411"/>
                <a:gd name="connsiteX321" fmla="*/ 854583 w 951642"/>
                <a:gd name="connsiteY321" fmla="*/ 631137 h 927411"/>
                <a:gd name="connsiteX322" fmla="*/ 834924 w 951642"/>
                <a:gd name="connsiteY322" fmla="*/ 650796 h 927411"/>
                <a:gd name="connsiteX323" fmla="*/ 815264 w 951642"/>
                <a:gd name="connsiteY323" fmla="*/ 631137 h 927411"/>
                <a:gd name="connsiteX324" fmla="*/ 834924 w 951642"/>
                <a:gd name="connsiteY324" fmla="*/ 611477 h 927411"/>
                <a:gd name="connsiteX325" fmla="*/ 745151 w 951642"/>
                <a:gd name="connsiteY325" fmla="*/ 611477 h 927411"/>
                <a:gd name="connsiteX326" fmla="*/ 764810 w 951642"/>
                <a:gd name="connsiteY326" fmla="*/ 631137 h 927411"/>
                <a:gd name="connsiteX327" fmla="*/ 745151 w 951642"/>
                <a:gd name="connsiteY327" fmla="*/ 650796 h 927411"/>
                <a:gd name="connsiteX328" fmla="*/ 725491 w 951642"/>
                <a:gd name="connsiteY328" fmla="*/ 631137 h 927411"/>
                <a:gd name="connsiteX329" fmla="*/ 745151 w 951642"/>
                <a:gd name="connsiteY329" fmla="*/ 611477 h 927411"/>
                <a:gd name="connsiteX330" fmla="*/ 655368 w 951642"/>
                <a:gd name="connsiteY330" fmla="*/ 611477 h 927411"/>
                <a:gd name="connsiteX331" fmla="*/ 675027 w 951642"/>
                <a:gd name="connsiteY331" fmla="*/ 631137 h 927411"/>
                <a:gd name="connsiteX332" fmla="*/ 655368 w 951642"/>
                <a:gd name="connsiteY332" fmla="*/ 650796 h 927411"/>
                <a:gd name="connsiteX333" fmla="*/ 635708 w 951642"/>
                <a:gd name="connsiteY333" fmla="*/ 631137 h 927411"/>
                <a:gd name="connsiteX334" fmla="*/ 655368 w 951642"/>
                <a:gd name="connsiteY334" fmla="*/ 611477 h 927411"/>
                <a:gd name="connsiteX335" fmla="*/ 565595 w 951642"/>
                <a:gd name="connsiteY335" fmla="*/ 611477 h 927411"/>
                <a:gd name="connsiteX336" fmla="*/ 585254 w 951642"/>
                <a:gd name="connsiteY336" fmla="*/ 631137 h 927411"/>
                <a:gd name="connsiteX337" fmla="*/ 565595 w 951642"/>
                <a:gd name="connsiteY337" fmla="*/ 650796 h 927411"/>
                <a:gd name="connsiteX338" fmla="*/ 545935 w 951642"/>
                <a:gd name="connsiteY338" fmla="*/ 631137 h 927411"/>
                <a:gd name="connsiteX339" fmla="*/ 565595 w 951642"/>
                <a:gd name="connsiteY339" fmla="*/ 611477 h 927411"/>
                <a:gd name="connsiteX340" fmla="*/ 475822 w 951642"/>
                <a:gd name="connsiteY340" fmla="*/ 611477 h 927411"/>
                <a:gd name="connsiteX341" fmla="*/ 495481 w 951642"/>
                <a:gd name="connsiteY341" fmla="*/ 631137 h 927411"/>
                <a:gd name="connsiteX342" fmla="*/ 475822 w 951642"/>
                <a:gd name="connsiteY342" fmla="*/ 650796 h 927411"/>
                <a:gd name="connsiteX343" fmla="*/ 456162 w 951642"/>
                <a:gd name="connsiteY343" fmla="*/ 631137 h 927411"/>
                <a:gd name="connsiteX344" fmla="*/ 475822 w 951642"/>
                <a:gd name="connsiteY344" fmla="*/ 611477 h 927411"/>
                <a:gd name="connsiteX345" fmla="*/ 386049 w 951642"/>
                <a:gd name="connsiteY345" fmla="*/ 611477 h 927411"/>
                <a:gd name="connsiteX346" fmla="*/ 405708 w 951642"/>
                <a:gd name="connsiteY346" fmla="*/ 631137 h 927411"/>
                <a:gd name="connsiteX347" fmla="*/ 386049 w 951642"/>
                <a:gd name="connsiteY347" fmla="*/ 650796 h 927411"/>
                <a:gd name="connsiteX348" fmla="*/ 366389 w 951642"/>
                <a:gd name="connsiteY348" fmla="*/ 631137 h 927411"/>
                <a:gd name="connsiteX349" fmla="*/ 386049 w 951642"/>
                <a:gd name="connsiteY349" fmla="*/ 611477 h 927411"/>
                <a:gd name="connsiteX350" fmla="*/ 296266 w 951642"/>
                <a:gd name="connsiteY350" fmla="*/ 611477 h 927411"/>
                <a:gd name="connsiteX351" fmla="*/ 315925 w 951642"/>
                <a:gd name="connsiteY351" fmla="*/ 631137 h 927411"/>
                <a:gd name="connsiteX352" fmla="*/ 296266 w 951642"/>
                <a:gd name="connsiteY352" fmla="*/ 650796 h 927411"/>
                <a:gd name="connsiteX353" fmla="*/ 276606 w 951642"/>
                <a:gd name="connsiteY353" fmla="*/ 631137 h 927411"/>
                <a:gd name="connsiteX354" fmla="*/ 296266 w 951642"/>
                <a:gd name="connsiteY354" fmla="*/ 611477 h 927411"/>
                <a:gd name="connsiteX355" fmla="*/ 206493 w 951642"/>
                <a:gd name="connsiteY355" fmla="*/ 611477 h 927411"/>
                <a:gd name="connsiteX356" fmla="*/ 226152 w 951642"/>
                <a:gd name="connsiteY356" fmla="*/ 631137 h 927411"/>
                <a:gd name="connsiteX357" fmla="*/ 206493 w 951642"/>
                <a:gd name="connsiteY357" fmla="*/ 650796 h 927411"/>
                <a:gd name="connsiteX358" fmla="*/ 186833 w 951642"/>
                <a:gd name="connsiteY358" fmla="*/ 631137 h 927411"/>
                <a:gd name="connsiteX359" fmla="*/ 206493 w 951642"/>
                <a:gd name="connsiteY359" fmla="*/ 611477 h 927411"/>
                <a:gd name="connsiteX360" fmla="*/ 116710 w 951642"/>
                <a:gd name="connsiteY360" fmla="*/ 611477 h 927411"/>
                <a:gd name="connsiteX361" fmla="*/ 136369 w 951642"/>
                <a:gd name="connsiteY361" fmla="*/ 631137 h 927411"/>
                <a:gd name="connsiteX362" fmla="*/ 116710 w 951642"/>
                <a:gd name="connsiteY362" fmla="*/ 650796 h 927411"/>
                <a:gd name="connsiteX363" fmla="*/ 97050 w 951642"/>
                <a:gd name="connsiteY363" fmla="*/ 631137 h 927411"/>
                <a:gd name="connsiteX364" fmla="*/ 116710 w 951642"/>
                <a:gd name="connsiteY364" fmla="*/ 611477 h 927411"/>
                <a:gd name="connsiteX365" fmla="*/ 26937 w 951642"/>
                <a:gd name="connsiteY365" fmla="*/ 611477 h 927411"/>
                <a:gd name="connsiteX366" fmla="*/ 46596 w 951642"/>
                <a:gd name="connsiteY366" fmla="*/ 631137 h 927411"/>
                <a:gd name="connsiteX367" fmla="*/ 26937 w 951642"/>
                <a:gd name="connsiteY367" fmla="*/ 650796 h 927411"/>
                <a:gd name="connsiteX368" fmla="*/ 7277 w 951642"/>
                <a:gd name="connsiteY368" fmla="*/ 631137 h 927411"/>
                <a:gd name="connsiteX369" fmla="*/ 26937 w 951642"/>
                <a:gd name="connsiteY369" fmla="*/ 611477 h 927411"/>
                <a:gd name="connsiteX370" fmla="*/ 879815 w 951642"/>
                <a:gd name="connsiteY370" fmla="*/ 567805 h 927411"/>
                <a:gd name="connsiteX371" fmla="*/ 898265 w 951642"/>
                <a:gd name="connsiteY371" fmla="*/ 586255 h 927411"/>
                <a:gd name="connsiteX372" fmla="*/ 879815 w 951642"/>
                <a:gd name="connsiteY372" fmla="*/ 604705 h 927411"/>
                <a:gd name="connsiteX373" fmla="*/ 861365 w 951642"/>
                <a:gd name="connsiteY373" fmla="*/ 586255 h 927411"/>
                <a:gd name="connsiteX374" fmla="*/ 879815 w 951642"/>
                <a:gd name="connsiteY374" fmla="*/ 567805 h 927411"/>
                <a:gd name="connsiteX375" fmla="*/ 790032 w 951642"/>
                <a:gd name="connsiteY375" fmla="*/ 567805 h 927411"/>
                <a:gd name="connsiteX376" fmla="*/ 808482 w 951642"/>
                <a:gd name="connsiteY376" fmla="*/ 586255 h 927411"/>
                <a:gd name="connsiteX377" fmla="*/ 790032 w 951642"/>
                <a:gd name="connsiteY377" fmla="*/ 604705 h 927411"/>
                <a:gd name="connsiteX378" fmla="*/ 771582 w 951642"/>
                <a:gd name="connsiteY378" fmla="*/ 586255 h 927411"/>
                <a:gd name="connsiteX379" fmla="*/ 790032 w 951642"/>
                <a:gd name="connsiteY379" fmla="*/ 567805 h 927411"/>
                <a:gd name="connsiteX380" fmla="*/ 700269 w 951642"/>
                <a:gd name="connsiteY380" fmla="*/ 567805 h 927411"/>
                <a:gd name="connsiteX381" fmla="*/ 718719 w 951642"/>
                <a:gd name="connsiteY381" fmla="*/ 586255 h 927411"/>
                <a:gd name="connsiteX382" fmla="*/ 700269 w 951642"/>
                <a:gd name="connsiteY382" fmla="*/ 604705 h 927411"/>
                <a:gd name="connsiteX383" fmla="*/ 681819 w 951642"/>
                <a:gd name="connsiteY383" fmla="*/ 586255 h 927411"/>
                <a:gd name="connsiteX384" fmla="*/ 700269 w 951642"/>
                <a:gd name="connsiteY384" fmla="*/ 567805 h 927411"/>
                <a:gd name="connsiteX385" fmla="*/ 610486 w 951642"/>
                <a:gd name="connsiteY385" fmla="*/ 567805 h 927411"/>
                <a:gd name="connsiteX386" fmla="*/ 628936 w 951642"/>
                <a:gd name="connsiteY386" fmla="*/ 586255 h 927411"/>
                <a:gd name="connsiteX387" fmla="*/ 610486 w 951642"/>
                <a:gd name="connsiteY387" fmla="*/ 604705 h 927411"/>
                <a:gd name="connsiteX388" fmla="*/ 592036 w 951642"/>
                <a:gd name="connsiteY388" fmla="*/ 586255 h 927411"/>
                <a:gd name="connsiteX389" fmla="*/ 610486 w 951642"/>
                <a:gd name="connsiteY389" fmla="*/ 567805 h 927411"/>
                <a:gd name="connsiteX390" fmla="*/ 520703 w 951642"/>
                <a:gd name="connsiteY390" fmla="*/ 567805 h 927411"/>
                <a:gd name="connsiteX391" fmla="*/ 539153 w 951642"/>
                <a:gd name="connsiteY391" fmla="*/ 586255 h 927411"/>
                <a:gd name="connsiteX392" fmla="*/ 520703 w 951642"/>
                <a:gd name="connsiteY392" fmla="*/ 604705 h 927411"/>
                <a:gd name="connsiteX393" fmla="*/ 502253 w 951642"/>
                <a:gd name="connsiteY393" fmla="*/ 586255 h 927411"/>
                <a:gd name="connsiteX394" fmla="*/ 520703 w 951642"/>
                <a:gd name="connsiteY394" fmla="*/ 567805 h 927411"/>
                <a:gd name="connsiteX395" fmla="*/ 430930 w 951642"/>
                <a:gd name="connsiteY395" fmla="*/ 567805 h 927411"/>
                <a:gd name="connsiteX396" fmla="*/ 449380 w 951642"/>
                <a:gd name="connsiteY396" fmla="*/ 586255 h 927411"/>
                <a:gd name="connsiteX397" fmla="*/ 430930 w 951642"/>
                <a:gd name="connsiteY397" fmla="*/ 604705 h 927411"/>
                <a:gd name="connsiteX398" fmla="*/ 412480 w 951642"/>
                <a:gd name="connsiteY398" fmla="*/ 586255 h 927411"/>
                <a:gd name="connsiteX399" fmla="*/ 430930 w 951642"/>
                <a:gd name="connsiteY399" fmla="*/ 567805 h 927411"/>
                <a:gd name="connsiteX400" fmla="*/ 341157 w 951642"/>
                <a:gd name="connsiteY400" fmla="*/ 567805 h 927411"/>
                <a:gd name="connsiteX401" fmla="*/ 359607 w 951642"/>
                <a:gd name="connsiteY401" fmla="*/ 586255 h 927411"/>
                <a:gd name="connsiteX402" fmla="*/ 341157 w 951642"/>
                <a:gd name="connsiteY402" fmla="*/ 604705 h 927411"/>
                <a:gd name="connsiteX403" fmla="*/ 322707 w 951642"/>
                <a:gd name="connsiteY403" fmla="*/ 586255 h 927411"/>
                <a:gd name="connsiteX404" fmla="*/ 341157 w 951642"/>
                <a:gd name="connsiteY404" fmla="*/ 567805 h 927411"/>
                <a:gd name="connsiteX405" fmla="*/ 251374 w 951642"/>
                <a:gd name="connsiteY405" fmla="*/ 567805 h 927411"/>
                <a:gd name="connsiteX406" fmla="*/ 269824 w 951642"/>
                <a:gd name="connsiteY406" fmla="*/ 586255 h 927411"/>
                <a:gd name="connsiteX407" fmla="*/ 251374 w 951642"/>
                <a:gd name="connsiteY407" fmla="*/ 604705 h 927411"/>
                <a:gd name="connsiteX408" fmla="*/ 232924 w 951642"/>
                <a:gd name="connsiteY408" fmla="*/ 586255 h 927411"/>
                <a:gd name="connsiteX409" fmla="*/ 251374 w 951642"/>
                <a:gd name="connsiteY409" fmla="*/ 567805 h 927411"/>
                <a:gd name="connsiteX410" fmla="*/ 161601 w 951642"/>
                <a:gd name="connsiteY410" fmla="*/ 567805 h 927411"/>
                <a:gd name="connsiteX411" fmla="*/ 180051 w 951642"/>
                <a:gd name="connsiteY411" fmla="*/ 586255 h 927411"/>
                <a:gd name="connsiteX412" fmla="*/ 161601 w 951642"/>
                <a:gd name="connsiteY412" fmla="*/ 604705 h 927411"/>
                <a:gd name="connsiteX413" fmla="*/ 143151 w 951642"/>
                <a:gd name="connsiteY413" fmla="*/ 586255 h 927411"/>
                <a:gd name="connsiteX414" fmla="*/ 161601 w 951642"/>
                <a:gd name="connsiteY414" fmla="*/ 567805 h 927411"/>
                <a:gd name="connsiteX415" fmla="*/ 71828 w 951642"/>
                <a:gd name="connsiteY415" fmla="*/ 567805 h 927411"/>
                <a:gd name="connsiteX416" fmla="*/ 90278 w 951642"/>
                <a:gd name="connsiteY416" fmla="*/ 586255 h 927411"/>
                <a:gd name="connsiteX417" fmla="*/ 71828 w 951642"/>
                <a:gd name="connsiteY417" fmla="*/ 604705 h 927411"/>
                <a:gd name="connsiteX418" fmla="*/ 53378 w 951642"/>
                <a:gd name="connsiteY418" fmla="*/ 586255 h 927411"/>
                <a:gd name="connsiteX419" fmla="*/ 71828 w 951642"/>
                <a:gd name="connsiteY419" fmla="*/ 567805 h 927411"/>
                <a:gd name="connsiteX420" fmla="*/ 475822 w 951642"/>
                <a:gd name="connsiteY420" fmla="*/ 524133 h 927411"/>
                <a:gd name="connsiteX421" fmla="*/ 493052 w 951642"/>
                <a:gd name="connsiteY421" fmla="*/ 541364 h 927411"/>
                <a:gd name="connsiteX422" fmla="*/ 475822 w 951642"/>
                <a:gd name="connsiteY422" fmla="*/ 558594 h 927411"/>
                <a:gd name="connsiteX423" fmla="*/ 458591 w 951642"/>
                <a:gd name="connsiteY423" fmla="*/ 541364 h 927411"/>
                <a:gd name="connsiteX424" fmla="*/ 475822 w 951642"/>
                <a:gd name="connsiteY424" fmla="*/ 524133 h 927411"/>
                <a:gd name="connsiteX425" fmla="*/ 26937 w 951642"/>
                <a:gd name="connsiteY425" fmla="*/ 524133 h 927411"/>
                <a:gd name="connsiteX426" fmla="*/ 44167 w 951642"/>
                <a:gd name="connsiteY426" fmla="*/ 541364 h 927411"/>
                <a:gd name="connsiteX427" fmla="*/ 26937 w 951642"/>
                <a:gd name="connsiteY427" fmla="*/ 558594 h 927411"/>
                <a:gd name="connsiteX428" fmla="*/ 9706 w 951642"/>
                <a:gd name="connsiteY428" fmla="*/ 541364 h 927411"/>
                <a:gd name="connsiteX429" fmla="*/ 26937 w 951642"/>
                <a:gd name="connsiteY429" fmla="*/ 524133 h 927411"/>
                <a:gd name="connsiteX430" fmla="*/ 924706 w 951642"/>
                <a:gd name="connsiteY430" fmla="*/ 524123 h 927411"/>
                <a:gd name="connsiteX431" fmla="*/ 941946 w 951642"/>
                <a:gd name="connsiteY431" fmla="*/ 541363 h 927411"/>
                <a:gd name="connsiteX432" fmla="*/ 924706 w 951642"/>
                <a:gd name="connsiteY432" fmla="*/ 558604 h 927411"/>
                <a:gd name="connsiteX433" fmla="*/ 907466 w 951642"/>
                <a:gd name="connsiteY433" fmla="*/ 541363 h 927411"/>
                <a:gd name="connsiteX434" fmla="*/ 924706 w 951642"/>
                <a:gd name="connsiteY434" fmla="*/ 524123 h 927411"/>
                <a:gd name="connsiteX435" fmla="*/ 834923 w 951642"/>
                <a:gd name="connsiteY435" fmla="*/ 524123 h 927411"/>
                <a:gd name="connsiteX436" fmla="*/ 852164 w 951642"/>
                <a:gd name="connsiteY436" fmla="*/ 541363 h 927411"/>
                <a:gd name="connsiteX437" fmla="*/ 834923 w 951642"/>
                <a:gd name="connsiteY437" fmla="*/ 558604 h 927411"/>
                <a:gd name="connsiteX438" fmla="*/ 817683 w 951642"/>
                <a:gd name="connsiteY438" fmla="*/ 541363 h 927411"/>
                <a:gd name="connsiteX439" fmla="*/ 834923 w 951642"/>
                <a:gd name="connsiteY439" fmla="*/ 524123 h 927411"/>
                <a:gd name="connsiteX440" fmla="*/ 745150 w 951642"/>
                <a:gd name="connsiteY440" fmla="*/ 524123 h 927411"/>
                <a:gd name="connsiteX441" fmla="*/ 762391 w 951642"/>
                <a:gd name="connsiteY441" fmla="*/ 541363 h 927411"/>
                <a:gd name="connsiteX442" fmla="*/ 745150 w 951642"/>
                <a:gd name="connsiteY442" fmla="*/ 558604 h 927411"/>
                <a:gd name="connsiteX443" fmla="*/ 727910 w 951642"/>
                <a:gd name="connsiteY443" fmla="*/ 541363 h 927411"/>
                <a:gd name="connsiteX444" fmla="*/ 745150 w 951642"/>
                <a:gd name="connsiteY444" fmla="*/ 524123 h 927411"/>
                <a:gd name="connsiteX445" fmla="*/ 655367 w 951642"/>
                <a:gd name="connsiteY445" fmla="*/ 524123 h 927411"/>
                <a:gd name="connsiteX446" fmla="*/ 672607 w 951642"/>
                <a:gd name="connsiteY446" fmla="*/ 541363 h 927411"/>
                <a:gd name="connsiteX447" fmla="*/ 655367 w 951642"/>
                <a:gd name="connsiteY447" fmla="*/ 558604 h 927411"/>
                <a:gd name="connsiteX448" fmla="*/ 638127 w 951642"/>
                <a:gd name="connsiteY448" fmla="*/ 541363 h 927411"/>
                <a:gd name="connsiteX449" fmla="*/ 655367 w 951642"/>
                <a:gd name="connsiteY449" fmla="*/ 524123 h 927411"/>
                <a:gd name="connsiteX450" fmla="*/ 565594 w 951642"/>
                <a:gd name="connsiteY450" fmla="*/ 524123 h 927411"/>
                <a:gd name="connsiteX451" fmla="*/ 582834 w 951642"/>
                <a:gd name="connsiteY451" fmla="*/ 541363 h 927411"/>
                <a:gd name="connsiteX452" fmla="*/ 565594 w 951642"/>
                <a:gd name="connsiteY452" fmla="*/ 558604 h 927411"/>
                <a:gd name="connsiteX453" fmla="*/ 548354 w 951642"/>
                <a:gd name="connsiteY453" fmla="*/ 541363 h 927411"/>
                <a:gd name="connsiteX454" fmla="*/ 565594 w 951642"/>
                <a:gd name="connsiteY454" fmla="*/ 524123 h 927411"/>
                <a:gd name="connsiteX455" fmla="*/ 386048 w 951642"/>
                <a:gd name="connsiteY455" fmla="*/ 524123 h 927411"/>
                <a:gd name="connsiteX456" fmla="*/ 403289 w 951642"/>
                <a:gd name="connsiteY456" fmla="*/ 541363 h 927411"/>
                <a:gd name="connsiteX457" fmla="*/ 386048 w 951642"/>
                <a:gd name="connsiteY457" fmla="*/ 558604 h 927411"/>
                <a:gd name="connsiteX458" fmla="*/ 368808 w 951642"/>
                <a:gd name="connsiteY458" fmla="*/ 541363 h 927411"/>
                <a:gd name="connsiteX459" fmla="*/ 386048 w 951642"/>
                <a:gd name="connsiteY459" fmla="*/ 524123 h 927411"/>
                <a:gd name="connsiteX460" fmla="*/ 296265 w 951642"/>
                <a:gd name="connsiteY460" fmla="*/ 524123 h 927411"/>
                <a:gd name="connsiteX461" fmla="*/ 313506 w 951642"/>
                <a:gd name="connsiteY461" fmla="*/ 541363 h 927411"/>
                <a:gd name="connsiteX462" fmla="*/ 296265 w 951642"/>
                <a:gd name="connsiteY462" fmla="*/ 558604 h 927411"/>
                <a:gd name="connsiteX463" fmla="*/ 279025 w 951642"/>
                <a:gd name="connsiteY463" fmla="*/ 541363 h 927411"/>
                <a:gd name="connsiteX464" fmla="*/ 296265 w 951642"/>
                <a:gd name="connsiteY464" fmla="*/ 524123 h 927411"/>
                <a:gd name="connsiteX465" fmla="*/ 206492 w 951642"/>
                <a:gd name="connsiteY465" fmla="*/ 524123 h 927411"/>
                <a:gd name="connsiteX466" fmla="*/ 223733 w 951642"/>
                <a:gd name="connsiteY466" fmla="*/ 541363 h 927411"/>
                <a:gd name="connsiteX467" fmla="*/ 206492 w 951642"/>
                <a:gd name="connsiteY467" fmla="*/ 558604 h 927411"/>
                <a:gd name="connsiteX468" fmla="*/ 189252 w 951642"/>
                <a:gd name="connsiteY468" fmla="*/ 541363 h 927411"/>
                <a:gd name="connsiteX469" fmla="*/ 206492 w 951642"/>
                <a:gd name="connsiteY469" fmla="*/ 524123 h 927411"/>
                <a:gd name="connsiteX470" fmla="*/ 116710 w 951642"/>
                <a:gd name="connsiteY470" fmla="*/ 524123 h 927411"/>
                <a:gd name="connsiteX471" fmla="*/ 133950 w 951642"/>
                <a:gd name="connsiteY471" fmla="*/ 541363 h 927411"/>
                <a:gd name="connsiteX472" fmla="*/ 116710 w 951642"/>
                <a:gd name="connsiteY472" fmla="*/ 558604 h 927411"/>
                <a:gd name="connsiteX473" fmla="*/ 99470 w 951642"/>
                <a:gd name="connsiteY473" fmla="*/ 541363 h 927411"/>
                <a:gd name="connsiteX474" fmla="*/ 116710 w 951642"/>
                <a:gd name="connsiteY474" fmla="*/ 524123 h 927411"/>
                <a:gd name="connsiteX475" fmla="*/ 879815 w 951642"/>
                <a:gd name="connsiteY475" fmla="*/ 480460 h 927411"/>
                <a:gd name="connsiteX476" fmla="*/ 895836 w 951642"/>
                <a:gd name="connsiteY476" fmla="*/ 496481 h 927411"/>
                <a:gd name="connsiteX477" fmla="*/ 879815 w 951642"/>
                <a:gd name="connsiteY477" fmla="*/ 512502 h 927411"/>
                <a:gd name="connsiteX478" fmla="*/ 863794 w 951642"/>
                <a:gd name="connsiteY478" fmla="*/ 496481 h 927411"/>
                <a:gd name="connsiteX479" fmla="*/ 879815 w 951642"/>
                <a:gd name="connsiteY479" fmla="*/ 480460 h 927411"/>
                <a:gd name="connsiteX480" fmla="*/ 790042 w 951642"/>
                <a:gd name="connsiteY480" fmla="*/ 480460 h 927411"/>
                <a:gd name="connsiteX481" fmla="*/ 806063 w 951642"/>
                <a:gd name="connsiteY481" fmla="*/ 496481 h 927411"/>
                <a:gd name="connsiteX482" fmla="*/ 790042 w 951642"/>
                <a:gd name="connsiteY482" fmla="*/ 512502 h 927411"/>
                <a:gd name="connsiteX483" fmla="*/ 774021 w 951642"/>
                <a:gd name="connsiteY483" fmla="*/ 496481 h 927411"/>
                <a:gd name="connsiteX484" fmla="*/ 790042 w 951642"/>
                <a:gd name="connsiteY484" fmla="*/ 480460 h 927411"/>
                <a:gd name="connsiteX485" fmla="*/ 700259 w 951642"/>
                <a:gd name="connsiteY485" fmla="*/ 480460 h 927411"/>
                <a:gd name="connsiteX486" fmla="*/ 716280 w 951642"/>
                <a:gd name="connsiteY486" fmla="*/ 496481 h 927411"/>
                <a:gd name="connsiteX487" fmla="*/ 700259 w 951642"/>
                <a:gd name="connsiteY487" fmla="*/ 512502 h 927411"/>
                <a:gd name="connsiteX488" fmla="*/ 684238 w 951642"/>
                <a:gd name="connsiteY488" fmla="*/ 496481 h 927411"/>
                <a:gd name="connsiteX489" fmla="*/ 700259 w 951642"/>
                <a:gd name="connsiteY489" fmla="*/ 480460 h 927411"/>
                <a:gd name="connsiteX490" fmla="*/ 610486 w 951642"/>
                <a:gd name="connsiteY490" fmla="*/ 480460 h 927411"/>
                <a:gd name="connsiteX491" fmla="*/ 626507 w 951642"/>
                <a:gd name="connsiteY491" fmla="*/ 496481 h 927411"/>
                <a:gd name="connsiteX492" fmla="*/ 610486 w 951642"/>
                <a:gd name="connsiteY492" fmla="*/ 512502 h 927411"/>
                <a:gd name="connsiteX493" fmla="*/ 594465 w 951642"/>
                <a:gd name="connsiteY493" fmla="*/ 496481 h 927411"/>
                <a:gd name="connsiteX494" fmla="*/ 610486 w 951642"/>
                <a:gd name="connsiteY494" fmla="*/ 480460 h 927411"/>
                <a:gd name="connsiteX495" fmla="*/ 520703 w 951642"/>
                <a:gd name="connsiteY495" fmla="*/ 480460 h 927411"/>
                <a:gd name="connsiteX496" fmla="*/ 536724 w 951642"/>
                <a:gd name="connsiteY496" fmla="*/ 496481 h 927411"/>
                <a:gd name="connsiteX497" fmla="*/ 520703 w 951642"/>
                <a:gd name="connsiteY497" fmla="*/ 512502 h 927411"/>
                <a:gd name="connsiteX498" fmla="*/ 504682 w 951642"/>
                <a:gd name="connsiteY498" fmla="*/ 496481 h 927411"/>
                <a:gd name="connsiteX499" fmla="*/ 520703 w 951642"/>
                <a:gd name="connsiteY499" fmla="*/ 480460 h 927411"/>
                <a:gd name="connsiteX500" fmla="*/ 430930 w 951642"/>
                <a:gd name="connsiteY500" fmla="*/ 480460 h 927411"/>
                <a:gd name="connsiteX501" fmla="*/ 446951 w 951642"/>
                <a:gd name="connsiteY501" fmla="*/ 496481 h 927411"/>
                <a:gd name="connsiteX502" fmla="*/ 430930 w 951642"/>
                <a:gd name="connsiteY502" fmla="*/ 512502 h 927411"/>
                <a:gd name="connsiteX503" fmla="*/ 414909 w 951642"/>
                <a:gd name="connsiteY503" fmla="*/ 496481 h 927411"/>
                <a:gd name="connsiteX504" fmla="*/ 430930 w 951642"/>
                <a:gd name="connsiteY504" fmla="*/ 480460 h 927411"/>
                <a:gd name="connsiteX505" fmla="*/ 161601 w 951642"/>
                <a:gd name="connsiteY505" fmla="*/ 480460 h 927411"/>
                <a:gd name="connsiteX506" fmla="*/ 177622 w 951642"/>
                <a:gd name="connsiteY506" fmla="*/ 496481 h 927411"/>
                <a:gd name="connsiteX507" fmla="*/ 161601 w 951642"/>
                <a:gd name="connsiteY507" fmla="*/ 512502 h 927411"/>
                <a:gd name="connsiteX508" fmla="*/ 145580 w 951642"/>
                <a:gd name="connsiteY508" fmla="*/ 496481 h 927411"/>
                <a:gd name="connsiteX509" fmla="*/ 161601 w 951642"/>
                <a:gd name="connsiteY509" fmla="*/ 480460 h 927411"/>
                <a:gd name="connsiteX510" fmla="*/ 71828 w 951642"/>
                <a:gd name="connsiteY510" fmla="*/ 480460 h 927411"/>
                <a:gd name="connsiteX511" fmla="*/ 87849 w 951642"/>
                <a:gd name="connsiteY511" fmla="*/ 496481 h 927411"/>
                <a:gd name="connsiteX512" fmla="*/ 71828 w 951642"/>
                <a:gd name="connsiteY512" fmla="*/ 512502 h 927411"/>
                <a:gd name="connsiteX513" fmla="*/ 55807 w 951642"/>
                <a:gd name="connsiteY513" fmla="*/ 496481 h 927411"/>
                <a:gd name="connsiteX514" fmla="*/ 71828 w 951642"/>
                <a:gd name="connsiteY514" fmla="*/ 480460 h 927411"/>
                <a:gd name="connsiteX515" fmla="*/ 341157 w 951642"/>
                <a:gd name="connsiteY515" fmla="*/ 480451 h 927411"/>
                <a:gd name="connsiteX516" fmla="*/ 357187 w 951642"/>
                <a:gd name="connsiteY516" fmla="*/ 496482 h 927411"/>
                <a:gd name="connsiteX517" fmla="*/ 341157 w 951642"/>
                <a:gd name="connsiteY517" fmla="*/ 512512 h 927411"/>
                <a:gd name="connsiteX518" fmla="*/ 325126 w 951642"/>
                <a:gd name="connsiteY518" fmla="*/ 496482 h 927411"/>
                <a:gd name="connsiteX519" fmla="*/ 341157 w 951642"/>
                <a:gd name="connsiteY519" fmla="*/ 480451 h 927411"/>
                <a:gd name="connsiteX520" fmla="*/ 251375 w 951642"/>
                <a:gd name="connsiteY520" fmla="*/ 480451 h 927411"/>
                <a:gd name="connsiteX521" fmla="*/ 267405 w 951642"/>
                <a:gd name="connsiteY521" fmla="*/ 496482 h 927411"/>
                <a:gd name="connsiteX522" fmla="*/ 251375 w 951642"/>
                <a:gd name="connsiteY522" fmla="*/ 512512 h 927411"/>
                <a:gd name="connsiteX523" fmla="*/ 235344 w 951642"/>
                <a:gd name="connsiteY523" fmla="*/ 496482 h 927411"/>
                <a:gd name="connsiteX524" fmla="*/ 251375 w 951642"/>
                <a:gd name="connsiteY524" fmla="*/ 480451 h 927411"/>
                <a:gd name="connsiteX525" fmla="*/ 924706 w 951642"/>
                <a:gd name="connsiteY525" fmla="*/ 436769 h 927411"/>
                <a:gd name="connsiteX526" fmla="*/ 939518 w 951642"/>
                <a:gd name="connsiteY526" fmla="*/ 451580 h 927411"/>
                <a:gd name="connsiteX527" fmla="*/ 924706 w 951642"/>
                <a:gd name="connsiteY527" fmla="*/ 466392 h 927411"/>
                <a:gd name="connsiteX528" fmla="*/ 909895 w 951642"/>
                <a:gd name="connsiteY528" fmla="*/ 451580 h 927411"/>
                <a:gd name="connsiteX529" fmla="*/ 924706 w 951642"/>
                <a:gd name="connsiteY529" fmla="*/ 436769 h 927411"/>
                <a:gd name="connsiteX530" fmla="*/ 834923 w 951642"/>
                <a:gd name="connsiteY530" fmla="*/ 436769 h 927411"/>
                <a:gd name="connsiteX531" fmla="*/ 849735 w 951642"/>
                <a:gd name="connsiteY531" fmla="*/ 451580 h 927411"/>
                <a:gd name="connsiteX532" fmla="*/ 834923 w 951642"/>
                <a:gd name="connsiteY532" fmla="*/ 466392 h 927411"/>
                <a:gd name="connsiteX533" fmla="*/ 820112 w 951642"/>
                <a:gd name="connsiteY533" fmla="*/ 451580 h 927411"/>
                <a:gd name="connsiteX534" fmla="*/ 834923 w 951642"/>
                <a:gd name="connsiteY534" fmla="*/ 436769 h 927411"/>
                <a:gd name="connsiteX535" fmla="*/ 745150 w 951642"/>
                <a:gd name="connsiteY535" fmla="*/ 436769 h 927411"/>
                <a:gd name="connsiteX536" fmla="*/ 759962 w 951642"/>
                <a:gd name="connsiteY536" fmla="*/ 451580 h 927411"/>
                <a:gd name="connsiteX537" fmla="*/ 745150 w 951642"/>
                <a:gd name="connsiteY537" fmla="*/ 466392 h 927411"/>
                <a:gd name="connsiteX538" fmla="*/ 730339 w 951642"/>
                <a:gd name="connsiteY538" fmla="*/ 451580 h 927411"/>
                <a:gd name="connsiteX539" fmla="*/ 745150 w 951642"/>
                <a:gd name="connsiteY539" fmla="*/ 436769 h 927411"/>
                <a:gd name="connsiteX540" fmla="*/ 655377 w 951642"/>
                <a:gd name="connsiteY540" fmla="*/ 436769 h 927411"/>
                <a:gd name="connsiteX541" fmla="*/ 670189 w 951642"/>
                <a:gd name="connsiteY541" fmla="*/ 451580 h 927411"/>
                <a:gd name="connsiteX542" fmla="*/ 655377 w 951642"/>
                <a:gd name="connsiteY542" fmla="*/ 466392 h 927411"/>
                <a:gd name="connsiteX543" fmla="*/ 640566 w 951642"/>
                <a:gd name="connsiteY543" fmla="*/ 451580 h 927411"/>
                <a:gd name="connsiteX544" fmla="*/ 655377 w 951642"/>
                <a:gd name="connsiteY544" fmla="*/ 436769 h 927411"/>
                <a:gd name="connsiteX545" fmla="*/ 565594 w 951642"/>
                <a:gd name="connsiteY545" fmla="*/ 436769 h 927411"/>
                <a:gd name="connsiteX546" fmla="*/ 580406 w 951642"/>
                <a:gd name="connsiteY546" fmla="*/ 451580 h 927411"/>
                <a:gd name="connsiteX547" fmla="*/ 565594 w 951642"/>
                <a:gd name="connsiteY547" fmla="*/ 466392 h 927411"/>
                <a:gd name="connsiteX548" fmla="*/ 550783 w 951642"/>
                <a:gd name="connsiteY548" fmla="*/ 451580 h 927411"/>
                <a:gd name="connsiteX549" fmla="*/ 565594 w 951642"/>
                <a:gd name="connsiteY549" fmla="*/ 436769 h 927411"/>
                <a:gd name="connsiteX550" fmla="*/ 475821 w 951642"/>
                <a:gd name="connsiteY550" fmla="*/ 436769 h 927411"/>
                <a:gd name="connsiteX551" fmla="*/ 490633 w 951642"/>
                <a:gd name="connsiteY551" fmla="*/ 451580 h 927411"/>
                <a:gd name="connsiteX552" fmla="*/ 475821 w 951642"/>
                <a:gd name="connsiteY552" fmla="*/ 466392 h 927411"/>
                <a:gd name="connsiteX553" fmla="*/ 461010 w 951642"/>
                <a:gd name="connsiteY553" fmla="*/ 451580 h 927411"/>
                <a:gd name="connsiteX554" fmla="*/ 475821 w 951642"/>
                <a:gd name="connsiteY554" fmla="*/ 436769 h 927411"/>
                <a:gd name="connsiteX555" fmla="*/ 386038 w 951642"/>
                <a:gd name="connsiteY555" fmla="*/ 436769 h 927411"/>
                <a:gd name="connsiteX556" fmla="*/ 400850 w 951642"/>
                <a:gd name="connsiteY556" fmla="*/ 451580 h 927411"/>
                <a:gd name="connsiteX557" fmla="*/ 386038 w 951642"/>
                <a:gd name="connsiteY557" fmla="*/ 466392 h 927411"/>
                <a:gd name="connsiteX558" fmla="*/ 371227 w 951642"/>
                <a:gd name="connsiteY558" fmla="*/ 451580 h 927411"/>
                <a:gd name="connsiteX559" fmla="*/ 386038 w 951642"/>
                <a:gd name="connsiteY559" fmla="*/ 436769 h 927411"/>
                <a:gd name="connsiteX560" fmla="*/ 296265 w 951642"/>
                <a:gd name="connsiteY560" fmla="*/ 436769 h 927411"/>
                <a:gd name="connsiteX561" fmla="*/ 311077 w 951642"/>
                <a:gd name="connsiteY561" fmla="*/ 451580 h 927411"/>
                <a:gd name="connsiteX562" fmla="*/ 296265 w 951642"/>
                <a:gd name="connsiteY562" fmla="*/ 466392 h 927411"/>
                <a:gd name="connsiteX563" fmla="*/ 281454 w 951642"/>
                <a:gd name="connsiteY563" fmla="*/ 451580 h 927411"/>
                <a:gd name="connsiteX564" fmla="*/ 296265 w 951642"/>
                <a:gd name="connsiteY564" fmla="*/ 436769 h 927411"/>
                <a:gd name="connsiteX565" fmla="*/ 206492 w 951642"/>
                <a:gd name="connsiteY565" fmla="*/ 436769 h 927411"/>
                <a:gd name="connsiteX566" fmla="*/ 221304 w 951642"/>
                <a:gd name="connsiteY566" fmla="*/ 451580 h 927411"/>
                <a:gd name="connsiteX567" fmla="*/ 206492 w 951642"/>
                <a:gd name="connsiteY567" fmla="*/ 466392 h 927411"/>
                <a:gd name="connsiteX568" fmla="*/ 191681 w 951642"/>
                <a:gd name="connsiteY568" fmla="*/ 451580 h 927411"/>
                <a:gd name="connsiteX569" fmla="*/ 206492 w 951642"/>
                <a:gd name="connsiteY569" fmla="*/ 436769 h 927411"/>
                <a:gd name="connsiteX570" fmla="*/ 116709 w 951642"/>
                <a:gd name="connsiteY570" fmla="*/ 436769 h 927411"/>
                <a:gd name="connsiteX571" fmla="*/ 131521 w 951642"/>
                <a:gd name="connsiteY571" fmla="*/ 451580 h 927411"/>
                <a:gd name="connsiteX572" fmla="*/ 116709 w 951642"/>
                <a:gd name="connsiteY572" fmla="*/ 466392 h 927411"/>
                <a:gd name="connsiteX573" fmla="*/ 101898 w 951642"/>
                <a:gd name="connsiteY573" fmla="*/ 451580 h 927411"/>
                <a:gd name="connsiteX574" fmla="*/ 116709 w 951642"/>
                <a:gd name="connsiteY574" fmla="*/ 436769 h 927411"/>
                <a:gd name="connsiteX575" fmla="*/ 26936 w 951642"/>
                <a:gd name="connsiteY575" fmla="*/ 436769 h 927411"/>
                <a:gd name="connsiteX576" fmla="*/ 41748 w 951642"/>
                <a:gd name="connsiteY576" fmla="*/ 451580 h 927411"/>
                <a:gd name="connsiteX577" fmla="*/ 26936 w 951642"/>
                <a:gd name="connsiteY577" fmla="*/ 466392 h 927411"/>
                <a:gd name="connsiteX578" fmla="*/ 12125 w 951642"/>
                <a:gd name="connsiteY578" fmla="*/ 451580 h 927411"/>
                <a:gd name="connsiteX579" fmla="*/ 26936 w 951642"/>
                <a:gd name="connsiteY579" fmla="*/ 436769 h 927411"/>
                <a:gd name="connsiteX580" fmla="*/ 251374 w 951642"/>
                <a:gd name="connsiteY580" fmla="*/ 393107 h 927411"/>
                <a:gd name="connsiteX581" fmla="*/ 264966 w 951642"/>
                <a:gd name="connsiteY581" fmla="*/ 406699 h 927411"/>
                <a:gd name="connsiteX582" fmla="*/ 251374 w 951642"/>
                <a:gd name="connsiteY582" fmla="*/ 420291 h 927411"/>
                <a:gd name="connsiteX583" fmla="*/ 237782 w 951642"/>
                <a:gd name="connsiteY583" fmla="*/ 406699 h 927411"/>
                <a:gd name="connsiteX584" fmla="*/ 251374 w 951642"/>
                <a:gd name="connsiteY584" fmla="*/ 393107 h 927411"/>
                <a:gd name="connsiteX585" fmla="*/ 879815 w 951642"/>
                <a:gd name="connsiteY585" fmla="*/ 393097 h 927411"/>
                <a:gd name="connsiteX586" fmla="*/ 893416 w 951642"/>
                <a:gd name="connsiteY586" fmla="*/ 406699 h 927411"/>
                <a:gd name="connsiteX587" fmla="*/ 879815 w 951642"/>
                <a:gd name="connsiteY587" fmla="*/ 420300 h 927411"/>
                <a:gd name="connsiteX588" fmla="*/ 866213 w 951642"/>
                <a:gd name="connsiteY588" fmla="*/ 406699 h 927411"/>
                <a:gd name="connsiteX589" fmla="*/ 879815 w 951642"/>
                <a:gd name="connsiteY589" fmla="*/ 393097 h 927411"/>
                <a:gd name="connsiteX590" fmla="*/ 790042 w 951642"/>
                <a:gd name="connsiteY590" fmla="*/ 393097 h 927411"/>
                <a:gd name="connsiteX591" fmla="*/ 803643 w 951642"/>
                <a:gd name="connsiteY591" fmla="*/ 406699 h 927411"/>
                <a:gd name="connsiteX592" fmla="*/ 790042 w 951642"/>
                <a:gd name="connsiteY592" fmla="*/ 420300 h 927411"/>
                <a:gd name="connsiteX593" fmla="*/ 776440 w 951642"/>
                <a:gd name="connsiteY593" fmla="*/ 406699 h 927411"/>
                <a:gd name="connsiteX594" fmla="*/ 790042 w 951642"/>
                <a:gd name="connsiteY594" fmla="*/ 393097 h 927411"/>
                <a:gd name="connsiteX595" fmla="*/ 700259 w 951642"/>
                <a:gd name="connsiteY595" fmla="*/ 393097 h 927411"/>
                <a:gd name="connsiteX596" fmla="*/ 713860 w 951642"/>
                <a:gd name="connsiteY596" fmla="*/ 406699 h 927411"/>
                <a:gd name="connsiteX597" fmla="*/ 700259 w 951642"/>
                <a:gd name="connsiteY597" fmla="*/ 420300 h 927411"/>
                <a:gd name="connsiteX598" fmla="*/ 686657 w 951642"/>
                <a:gd name="connsiteY598" fmla="*/ 406699 h 927411"/>
                <a:gd name="connsiteX599" fmla="*/ 700259 w 951642"/>
                <a:gd name="connsiteY599" fmla="*/ 393097 h 927411"/>
                <a:gd name="connsiteX600" fmla="*/ 610486 w 951642"/>
                <a:gd name="connsiteY600" fmla="*/ 393097 h 927411"/>
                <a:gd name="connsiteX601" fmla="*/ 624087 w 951642"/>
                <a:gd name="connsiteY601" fmla="*/ 406699 h 927411"/>
                <a:gd name="connsiteX602" fmla="*/ 610486 w 951642"/>
                <a:gd name="connsiteY602" fmla="*/ 420300 h 927411"/>
                <a:gd name="connsiteX603" fmla="*/ 596884 w 951642"/>
                <a:gd name="connsiteY603" fmla="*/ 406699 h 927411"/>
                <a:gd name="connsiteX604" fmla="*/ 610486 w 951642"/>
                <a:gd name="connsiteY604" fmla="*/ 393097 h 927411"/>
                <a:gd name="connsiteX605" fmla="*/ 520703 w 951642"/>
                <a:gd name="connsiteY605" fmla="*/ 393097 h 927411"/>
                <a:gd name="connsiteX606" fmla="*/ 534304 w 951642"/>
                <a:gd name="connsiteY606" fmla="*/ 406699 h 927411"/>
                <a:gd name="connsiteX607" fmla="*/ 520703 w 951642"/>
                <a:gd name="connsiteY607" fmla="*/ 420300 h 927411"/>
                <a:gd name="connsiteX608" fmla="*/ 507101 w 951642"/>
                <a:gd name="connsiteY608" fmla="*/ 406699 h 927411"/>
                <a:gd name="connsiteX609" fmla="*/ 520703 w 951642"/>
                <a:gd name="connsiteY609" fmla="*/ 393097 h 927411"/>
                <a:gd name="connsiteX610" fmla="*/ 430930 w 951642"/>
                <a:gd name="connsiteY610" fmla="*/ 393097 h 927411"/>
                <a:gd name="connsiteX611" fmla="*/ 444531 w 951642"/>
                <a:gd name="connsiteY611" fmla="*/ 406699 h 927411"/>
                <a:gd name="connsiteX612" fmla="*/ 430930 w 951642"/>
                <a:gd name="connsiteY612" fmla="*/ 420300 h 927411"/>
                <a:gd name="connsiteX613" fmla="*/ 417328 w 951642"/>
                <a:gd name="connsiteY613" fmla="*/ 406699 h 927411"/>
                <a:gd name="connsiteX614" fmla="*/ 430930 w 951642"/>
                <a:gd name="connsiteY614" fmla="*/ 393097 h 927411"/>
                <a:gd name="connsiteX615" fmla="*/ 341157 w 951642"/>
                <a:gd name="connsiteY615" fmla="*/ 393097 h 927411"/>
                <a:gd name="connsiteX616" fmla="*/ 354758 w 951642"/>
                <a:gd name="connsiteY616" fmla="*/ 406699 h 927411"/>
                <a:gd name="connsiteX617" fmla="*/ 341157 w 951642"/>
                <a:gd name="connsiteY617" fmla="*/ 420300 h 927411"/>
                <a:gd name="connsiteX618" fmla="*/ 327555 w 951642"/>
                <a:gd name="connsiteY618" fmla="*/ 406699 h 927411"/>
                <a:gd name="connsiteX619" fmla="*/ 341157 w 951642"/>
                <a:gd name="connsiteY619" fmla="*/ 393097 h 927411"/>
                <a:gd name="connsiteX620" fmla="*/ 161601 w 951642"/>
                <a:gd name="connsiteY620" fmla="*/ 393097 h 927411"/>
                <a:gd name="connsiteX621" fmla="*/ 175202 w 951642"/>
                <a:gd name="connsiteY621" fmla="*/ 406699 h 927411"/>
                <a:gd name="connsiteX622" fmla="*/ 161601 w 951642"/>
                <a:gd name="connsiteY622" fmla="*/ 420300 h 927411"/>
                <a:gd name="connsiteX623" fmla="*/ 147999 w 951642"/>
                <a:gd name="connsiteY623" fmla="*/ 406699 h 927411"/>
                <a:gd name="connsiteX624" fmla="*/ 161601 w 951642"/>
                <a:gd name="connsiteY624" fmla="*/ 393097 h 927411"/>
                <a:gd name="connsiteX625" fmla="*/ 71828 w 951642"/>
                <a:gd name="connsiteY625" fmla="*/ 393097 h 927411"/>
                <a:gd name="connsiteX626" fmla="*/ 85429 w 951642"/>
                <a:gd name="connsiteY626" fmla="*/ 406699 h 927411"/>
                <a:gd name="connsiteX627" fmla="*/ 71828 w 951642"/>
                <a:gd name="connsiteY627" fmla="*/ 420300 h 927411"/>
                <a:gd name="connsiteX628" fmla="*/ 58226 w 951642"/>
                <a:gd name="connsiteY628" fmla="*/ 406699 h 927411"/>
                <a:gd name="connsiteX629" fmla="*/ 71828 w 951642"/>
                <a:gd name="connsiteY629" fmla="*/ 393097 h 927411"/>
                <a:gd name="connsiteX630" fmla="*/ 296266 w 951642"/>
                <a:gd name="connsiteY630" fmla="*/ 349425 h 927411"/>
                <a:gd name="connsiteX631" fmla="*/ 308648 w 951642"/>
                <a:gd name="connsiteY631" fmla="*/ 361807 h 927411"/>
                <a:gd name="connsiteX632" fmla="*/ 296266 w 951642"/>
                <a:gd name="connsiteY632" fmla="*/ 374190 h 927411"/>
                <a:gd name="connsiteX633" fmla="*/ 283883 w 951642"/>
                <a:gd name="connsiteY633" fmla="*/ 361807 h 927411"/>
                <a:gd name="connsiteX634" fmla="*/ 296266 w 951642"/>
                <a:gd name="connsiteY634" fmla="*/ 349425 h 927411"/>
                <a:gd name="connsiteX635" fmla="*/ 924697 w 951642"/>
                <a:gd name="connsiteY635" fmla="*/ 349415 h 927411"/>
                <a:gd name="connsiteX636" fmla="*/ 937089 w 951642"/>
                <a:gd name="connsiteY636" fmla="*/ 361807 h 927411"/>
                <a:gd name="connsiteX637" fmla="*/ 924697 w 951642"/>
                <a:gd name="connsiteY637" fmla="*/ 374199 h 927411"/>
                <a:gd name="connsiteX638" fmla="*/ 912305 w 951642"/>
                <a:gd name="connsiteY638" fmla="*/ 361807 h 927411"/>
                <a:gd name="connsiteX639" fmla="*/ 924697 w 951642"/>
                <a:gd name="connsiteY639" fmla="*/ 349415 h 927411"/>
                <a:gd name="connsiteX640" fmla="*/ 834923 w 951642"/>
                <a:gd name="connsiteY640" fmla="*/ 349415 h 927411"/>
                <a:gd name="connsiteX641" fmla="*/ 847315 w 951642"/>
                <a:gd name="connsiteY641" fmla="*/ 361807 h 927411"/>
                <a:gd name="connsiteX642" fmla="*/ 834923 w 951642"/>
                <a:gd name="connsiteY642" fmla="*/ 374199 h 927411"/>
                <a:gd name="connsiteX643" fmla="*/ 822531 w 951642"/>
                <a:gd name="connsiteY643" fmla="*/ 361807 h 927411"/>
                <a:gd name="connsiteX644" fmla="*/ 834923 w 951642"/>
                <a:gd name="connsiteY644" fmla="*/ 349415 h 927411"/>
                <a:gd name="connsiteX645" fmla="*/ 745150 w 951642"/>
                <a:gd name="connsiteY645" fmla="*/ 349415 h 927411"/>
                <a:gd name="connsiteX646" fmla="*/ 757542 w 951642"/>
                <a:gd name="connsiteY646" fmla="*/ 361807 h 927411"/>
                <a:gd name="connsiteX647" fmla="*/ 745150 w 951642"/>
                <a:gd name="connsiteY647" fmla="*/ 374199 h 927411"/>
                <a:gd name="connsiteX648" fmla="*/ 732758 w 951642"/>
                <a:gd name="connsiteY648" fmla="*/ 361807 h 927411"/>
                <a:gd name="connsiteX649" fmla="*/ 745150 w 951642"/>
                <a:gd name="connsiteY649" fmla="*/ 349415 h 927411"/>
                <a:gd name="connsiteX650" fmla="*/ 655368 w 951642"/>
                <a:gd name="connsiteY650" fmla="*/ 349415 h 927411"/>
                <a:gd name="connsiteX651" fmla="*/ 667760 w 951642"/>
                <a:gd name="connsiteY651" fmla="*/ 361807 h 927411"/>
                <a:gd name="connsiteX652" fmla="*/ 655368 w 951642"/>
                <a:gd name="connsiteY652" fmla="*/ 374199 h 927411"/>
                <a:gd name="connsiteX653" fmla="*/ 642976 w 951642"/>
                <a:gd name="connsiteY653" fmla="*/ 361807 h 927411"/>
                <a:gd name="connsiteX654" fmla="*/ 655368 w 951642"/>
                <a:gd name="connsiteY654" fmla="*/ 349415 h 927411"/>
                <a:gd name="connsiteX655" fmla="*/ 565594 w 951642"/>
                <a:gd name="connsiteY655" fmla="*/ 349415 h 927411"/>
                <a:gd name="connsiteX656" fmla="*/ 577986 w 951642"/>
                <a:gd name="connsiteY656" fmla="*/ 361807 h 927411"/>
                <a:gd name="connsiteX657" fmla="*/ 565594 w 951642"/>
                <a:gd name="connsiteY657" fmla="*/ 374199 h 927411"/>
                <a:gd name="connsiteX658" fmla="*/ 553202 w 951642"/>
                <a:gd name="connsiteY658" fmla="*/ 361807 h 927411"/>
                <a:gd name="connsiteX659" fmla="*/ 565594 w 951642"/>
                <a:gd name="connsiteY659" fmla="*/ 349415 h 927411"/>
                <a:gd name="connsiteX660" fmla="*/ 475821 w 951642"/>
                <a:gd name="connsiteY660" fmla="*/ 349415 h 927411"/>
                <a:gd name="connsiteX661" fmla="*/ 488213 w 951642"/>
                <a:gd name="connsiteY661" fmla="*/ 361807 h 927411"/>
                <a:gd name="connsiteX662" fmla="*/ 475821 w 951642"/>
                <a:gd name="connsiteY662" fmla="*/ 374199 h 927411"/>
                <a:gd name="connsiteX663" fmla="*/ 463429 w 951642"/>
                <a:gd name="connsiteY663" fmla="*/ 361807 h 927411"/>
                <a:gd name="connsiteX664" fmla="*/ 475821 w 951642"/>
                <a:gd name="connsiteY664" fmla="*/ 349415 h 927411"/>
                <a:gd name="connsiteX665" fmla="*/ 386039 w 951642"/>
                <a:gd name="connsiteY665" fmla="*/ 349415 h 927411"/>
                <a:gd name="connsiteX666" fmla="*/ 398431 w 951642"/>
                <a:gd name="connsiteY666" fmla="*/ 361807 h 927411"/>
                <a:gd name="connsiteX667" fmla="*/ 386039 w 951642"/>
                <a:gd name="connsiteY667" fmla="*/ 374199 h 927411"/>
                <a:gd name="connsiteX668" fmla="*/ 373647 w 951642"/>
                <a:gd name="connsiteY668" fmla="*/ 361807 h 927411"/>
                <a:gd name="connsiteX669" fmla="*/ 386039 w 951642"/>
                <a:gd name="connsiteY669" fmla="*/ 349415 h 927411"/>
                <a:gd name="connsiteX670" fmla="*/ 206492 w 951642"/>
                <a:gd name="connsiteY670" fmla="*/ 349415 h 927411"/>
                <a:gd name="connsiteX671" fmla="*/ 218884 w 951642"/>
                <a:gd name="connsiteY671" fmla="*/ 361807 h 927411"/>
                <a:gd name="connsiteX672" fmla="*/ 206492 w 951642"/>
                <a:gd name="connsiteY672" fmla="*/ 374199 h 927411"/>
                <a:gd name="connsiteX673" fmla="*/ 194100 w 951642"/>
                <a:gd name="connsiteY673" fmla="*/ 361807 h 927411"/>
                <a:gd name="connsiteX674" fmla="*/ 206492 w 951642"/>
                <a:gd name="connsiteY674" fmla="*/ 349415 h 927411"/>
                <a:gd name="connsiteX675" fmla="*/ 116710 w 951642"/>
                <a:gd name="connsiteY675" fmla="*/ 349415 h 927411"/>
                <a:gd name="connsiteX676" fmla="*/ 129102 w 951642"/>
                <a:gd name="connsiteY676" fmla="*/ 361807 h 927411"/>
                <a:gd name="connsiteX677" fmla="*/ 116710 w 951642"/>
                <a:gd name="connsiteY677" fmla="*/ 374199 h 927411"/>
                <a:gd name="connsiteX678" fmla="*/ 104318 w 951642"/>
                <a:gd name="connsiteY678" fmla="*/ 361807 h 927411"/>
                <a:gd name="connsiteX679" fmla="*/ 116710 w 951642"/>
                <a:gd name="connsiteY679" fmla="*/ 349415 h 927411"/>
                <a:gd name="connsiteX680" fmla="*/ 26937 w 951642"/>
                <a:gd name="connsiteY680" fmla="*/ 349415 h 927411"/>
                <a:gd name="connsiteX681" fmla="*/ 39329 w 951642"/>
                <a:gd name="connsiteY681" fmla="*/ 361807 h 927411"/>
                <a:gd name="connsiteX682" fmla="*/ 26937 w 951642"/>
                <a:gd name="connsiteY682" fmla="*/ 374199 h 927411"/>
                <a:gd name="connsiteX683" fmla="*/ 14545 w 951642"/>
                <a:gd name="connsiteY683" fmla="*/ 361807 h 927411"/>
                <a:gd name="connsiteX684" fmla="*/ 26937 w 951642"/>
                <a:gd name="connsiteY684" fmla="*/ 349415 h 927411"/>
                <a:gd name="connsiteX685" fmla="*/ 520703 w 951642"/>
                <a:gd name="connsiteY685" fmla="*/ 305743 h 927411"/>
                <a:gd name="connsiteX686" fmla="*/ 531876 w 951642"/>
                <a:gd name="connsiteY686" fmla="*/ 316916 h 927411"/>
                <a:gd name="connsiteX687" fmla="*/ 520703 w 951642"/>
                <a:gd name="connsiteY687" fmla="*/ 328089 h 927411"/>
                <a:gd name="connsiteX688" fmla="*/ 509530 w 951642"/>
                <a:gd name="connsiteY688" fmla="*/ 316916 h 927411"/>
                <a:gd name="connsiteX689" fmla="*/ 520703 w 951642"/>
                <a:gd name="connsiteY689" fmla="*/ 305743 h 927411"/>
                <a:gd name="connsiteX690" fmla="*/ 430930 w 951642"/>
                <a:gd name="connsiteY690" fmla="*/ 305743 h 927411"/>
                <a:gd name="connsiteX691" fmla="*/ 442103 w 951642"/>
                <a:gd name="connsiteY691" fmla="*/ 316916 h 927411"/>
                <a:gd name="connsiteX692" fmla="*/ 430930 w 951642"/>
                <a:gd name="connsiteY692" fmla="*/ 328089 h 927411"/>
                <a:gd name="connsiteX693" fmla="*/ 419757 w 951642"/>
                <a:gd name="connsiteY693" fmla="*/ 316916 h 927411"/>
                <a:gd name="connsiteX694" fmla="*/ 430930 w 951642"/>
                <a:gd name="connsiteY694" fmla="*/ 305743 h 927411"/>
                <a:gd name="connsiteX695" fmla="*/ 71828 w 951642"/>
                <a:gd name="connsiteY695" fmla="*/ 305743 h 927411"/>
                <a:gd name="connsiteX696" fmla="*/ 83001 w 951642"/>
                <a:gd name="connsiteY696" fmla="*/ 316916 h 927411"/>
                <a:gd name="connsiteX697" fmla="*/ 71828 w 951642"/>
                <a:gd name="connsiteY697" fmla="*/ 328089 h 927411"/>
                <a:gd name="connsiteX698" fmla="*/ 60655 w 951642"/>
                <a:gd name="connsiteY698" fmla="*/ 316916 h 927411"/>
                <a:gd name="connsiteX699" fmla="*/ 71828 w 951642"/>
                <a:gd name="connsiteY699" fmla="*/ 305743 h 927411"/>
                <a:gd name="connsiteX700" fmla="*/ 879814 w 951642"/>
                <a:gd name="connsiteY700" fmla="*/ 305734 h 927411"/>
                <a:gd name="connsiteX701" fmla="*/ 890997 w 951642"/>
                <a:gd name="connsiteY701" fmla="*/ 316916 h 927411"/>
                <a:gd name="connsiteX702" fmla="*/ 879814 w 951642"/>
                <a:gd name="connsiteY702" fmla="*/ 328099 h 927411"/>
                <a:gd name="connsiteX703" fmla="*/ 868632 w 951642"/>
                <a:gd name="connsiteY703" fmla="*/ 316916 h 927411"/>
                <a:gd name="connsiteX704" fmla="*/ 879814 w 951642"/>
                <a:gd name="connsiteY704" fmla="*/ 305734 h 927411"/>
                <a:gd name="connsiteX705" fmla="*/ 790041 w 951642"/>
                <a:gd name="connsiteY705" fmla="*/ 305734 h 927411"/>
                <a:gd name="connsiteX706" fmla="*/ 801224 w 951642"/>
                <a:gd name="connsiteY706" fmla="*/ 316916 h 927411"/>
                <a:gd name="connsiteX707" fmla="*/ 790041 w 951642"/>
                <a:gd name="connsiteY707" fmla="*/ 328099 h 927411"/>
                <a:gd name="connsiteX708" fmla="*/ 778859 w 951642"/>
                <a:gd name="connsiteY708" fmla="*/ 316916 h 927411"/>
                <a:gd name="connsiteX709" fmla="*/ 790041 w 951642"/>
                <a:gd name="connsiteY709" fmla="*/ 305734 h 927411"/>
                <a:gd name="connsiteX710" fmla="*/ 700259 w 951642"/>
                <a:gd name="connsiteY710" fmla="*/ 305734 h 927411"/>
                <a:gd name="connsiteX711" fmla="*/ 711442 w 951642"/>
                <a:gd name="connsiteY711" fmla="*/ 316916 h 927411"/>
                <a:gd name="connsiteX712" fmla="*/ 700259 w 951642"/>
                <a:gd name="connsiteY712" fmla="*/ 328099 h 927411"/>
                <a:gd name="connsiteX713" fmla="*/ 689077 w 951642"/>
                <a:gd name="connsiteY713" fmla="*/ 316916 h 927411"/>
                <a:gd name="connsiteX714" fmla="*/ 700259 w 951642"/>
                <a:gd name="connsiteY714" fmla="*/ 305734 h 927411"/>
                <a:gd name="connsiteX715" fmla="*/ 610485 w 951642"/>
                <a:gd name="connsiteY715" fmla="*/ 305734 h 927411"/>
                <a:gd name="connsiteX716" fmla="*/ 621668 w 951642"/>
                <a:gd name="connsiteY716" fmla="*/ 316916 h 927411"/>
                <a:gd name="connsiteX717" fmla="*/ 610485 w 951642"/>
                <a:gd name="connsiteY717" fmla="*/ 328099 h 927411"/>
                <a:gd name="connsiteX718" fmla="*/ 599303 w 951642"/>
                <a:gd name="connsiteY718" fmla="*/ 316916 h 927411"/>
                <a:gd name="connsiteX719" fmla="*/ 610485 w 951642"/>
                <a:gd name="connsiteY719" fmla="*/ 305734 h 927411"/>
                <a:gd name="connsiteX720" fmla="*/ 341157 w 951642"/>
                <a:gd name="connsiteY720" fmla="*/ 305734 h 927411"/>
                <a:gd name="connsiteX721" fmla="*/ 352340 w 951642"/>
                <a:gd name="connsiteY721" fmla="*/ 316916 h 927411"/>
                <a:gd name="connsiteX722" fmla="*/ 341157 w 951642"/>
                <a:gd name="connsiteY722" fmla="*/ 328099 h 927411"/>
                <a:gd name="connsiteX723" fmla="*/ 329975 w 951642"/>
                <a:gd name="connsiteY723" fmla="*/ 316916 h 927411"/>
                <a:gd name="connsiteX724" fmla="*/ 341157 w 951642"/>
                <a:gd name="connsiteY724" fmla="*/ 305734 h 927411"/>
                <a:gd name="connsiteX725" fmla="*/ 251374 w 951642"/>
                <a:gd name="connsiteY725" fmla="*/ 305734 h 927411"/>
                <a:gd name="connsiteX726" fmla="*/ 262557 w 951642"/>
                <a:gd name="connsiteY726" fmla="*/ 316916 h 927411"/>
                <a:gd name="connsiteX727" fmla="*/ 251374 w 951642"/>
                <a:gd name="connsiteY727" fmla="*/ 328099 h 927411"/>
                <a:gd name="connsiteX728" fmla="*/ 240192 w 951642"/>
                <a:gd name="connsiteY728" fmla="*/ 316916 h 927411"/>
                <a:gd name="connsiteX729" fmla="*/ 251374 w 951642"/>
                <a:gd name="connsiteY729" fmla="*/ 305734 h 927411"/>
                <a:gd name="connsiteX730" fmla="*/ 161601 w 951642"/>
                <a:gd name="connsiteY730" fmla="*/ 305734 h 927411"/>
                <a:gd name="connsiteX731" fmla="*/ 172784 w 951642"/>
                <a:gd name="connsiteY731" fmla="*/ 316916 h 927411"/>
                <a:gd name="connsiteX732" fmla="*/ 161601 w 951642"/>
                <a:gd name="connsiteY732" fmla="*/ 328099 h 927411"/>
                <a:gd name="connsiteX733" fmla="*/ 150419 w 951642"/>
                <a:gd name="connsiteY733" fmla="*/ 316916 h 927411"/>
                <a:gd name="connsiteX734" fmla="*/ 161601 w 951642"/>
                <a:gd name="connsiteY734" fmla="*/ 305734 h 927411"/>
                <a:gd name="connsiteX735" fmla="*/ 924696 w 951642"/>
                <a:gd name="connsiteY735" fmla="*/ 262071 h 927411"/>
                <a:gd name="connsiteX736" fmla="*/ 934659 w 951642"/>
                <a:gd name="connsiteY736" fmla="*/ 272034 h 927411"/>
                <a:gd name="connsiteX737" fmla="*/ 924696 w 951642"/>
                <a:gd name="connsiteY737" fmla="*/ 281997 h 927411"/>
                <a:gd name="connsiteX738" fmla="*/ 914733 w 951642"/>
                <a:gd name="connsiteY738" fmla="*/ 272034 h 927411"/>
                <a:gd name="connsiteX739" fmla="*/ 924696 w 951642"/>
                <a:gd name="connsiteY739" fmla="*/ 262071 h 927411"/>
                <a:gd name="connsiteX740" fmla="*/ 834923 w 951642"/>
                <a:gd name="connsiteY740" fmla="*/ 262071 h 927411"/>
                <a:gd name="connsiteX741" fmla="*/ 844886 w 951642"/>
                <a:gd name="connsiteY741" fmla="*/ 272034 h 927411"/>
                <a:gd name="connsiteX742" fmla="*/ 834923 w 951642"/>
                <a:gd name="connsiteY742" fmla="*/ 281997 h 927411"/>
                <a:gd name="connsiteX743" fmla="*/ 824960 w 951642"/>
                <a:gd name="connsiteY743" fmla="*/ 272034 h 927411"/>
                <a:gd name="connsiteX744" fmla="*/ 834923 w 951642"/>
                <a:gd name="connsiteY744" fmla="*/ 262071 h 927411"/>
                <a:gd name="connsiteX745" fmla="*/ 745150 w 951642"/>
                <a:gd name="connsiteY745" fmla="*/ 262071 h 927411"/>
                <a:gd name="connsiteX746" fmla="*/ 755113 w 951642"/>
                <a:gd name="connsiteY746" fmla="*/ 272034 h 927411"/>
                <a:gd name="connsiteX747" fmla="*/ 745150 w 951642"/>
                <a:gd name="connsiteY747" fmla="*/ 281997 h 927411"/>
                <a:gd name="connsiteX748" fmla="*/ 735187 w 951642"/>
                <a:gd name="connsiteY748" fmla="*/ 272034 h 927411"/>
                <a:gd name="connsiteX749" fmla="*/ 745150 w 951642"/>
                <a:gd name="connsiteY749" fmla="*/ 262071 h 927411"/>
                <a:gd name="connsiteX750" fmla="*/ 655367 w 951642"/>
                <a:gd name="connsiteY750" fmla="*/ 262071 h 927411"/>
                <a:gd name="connsiteX751" fmla="*/ 665330 w 951642"/>
                <a:gd name="connsiteY751" fmla="*/ 272034 h 927411"/>
                <a:gd name="connsiteX752" fmla="*/ 655367 w 951642"/>
                <a:gd name="connsiteY752" fmla="*/ 281997 h 927411"/>
                <a:gd name="connsiteX753" fmla="*/ 645404 w 951642"/>
                <a:gd name="connsiteY753" fmla="*/ 272034 h 927411"/>
                <a:gd name="connsiteX754" fmla="*/ 655367 w 951642"/>
                <a:gd name="connsiteY754" fmla="*/ 262071 h 927411"/>
                <a:gd name="connsiteX755" fmla="*/ 565594 w 951642"/>
                <a:gd name="connsiteY755" fmla="*/ 262071 h 927411"/>
                <a:gd name="connsiteX756" fmla="*/ 575557 w 951642"/>
                <a:gd name="connsiteY756" fmla="*/ 272034 h 927411"/>
                <a:gd name="connsiteX757" fmla="*/ 565594 w 951642"/>
                <a:gd name="connsiteY757" fmla="*/ 281997 h 927411"/>
                <a:gd name="connsiteX758" fmla="*/ 555631 w 951642"/>
                <a:gd name="connsiteY758" fmla="*/ 272034 h 927411"/>
                <a:gd name="connsiteX759" fmla="*/ 565594 w 951642"/>
                <a:gd name="connsiteY759" fmla="*/ 262071 h 927411"/>
                <a:gd name="connsiteX760" fmla="*/ 475821 w 951642"/>
                <a:gd name="connsiteY760" fmla="*/ 262071 h 927411"/>
                <a:gd name="connsiteX761" fmla="*/ 485784 w 951642"/>
                <a:gd name="connsiteY761" fmla="*/ 272034 h 927411"/>
                <a:gd name="connsiteX762" fmla="*/ 475821 w 951642"/>
                <a:gd name="connsiteY762" fmla="*/ 281997 h 927411"/>
                <a:gd name="connsiteX763" fmla="*/ 465858 w 951642"/>
                <a:gd name="connsiteY763" fmla="*/ 272034 h 927411"/>
                <a:gd name="connsiteX764" fmla="*/ 475821 w 951642"/>
                <a:gd name="connsiteY764" fmla="*/ 262071 h 927411"/>
                <a:gd name="connsiteX765" fmla="*/ 386048 w 951642"/>
                <a:gd name="connsiteY765" fmla="*/ 262071 h 927411"/>
                <a:gd name="connsiteX766" fmla="*/ 396011 w 951642"/>
                <a:gd name="connsiteY766" fmla="*/ 272034 h 927411"/>
                <a:gd name="connsiteX767" fmla="*/ 386048 w 951642"/>
                <a:gd name="connsiteY767" fmla="*/ 281997 h 927411"/>
                <a:gd name="connsiteX768" fmla="*/ 376085 w 951642"/>
                <a:gd name="connsiteY768" fmla="*/ 272034 h 927411"/>
                <a:gd name="connsiteX769" fmla="*/ 386048 w 951642"/>
                <a:gd name="connsiteY769" fmla="*/ 262071 h 927411"/>
                <a:gd name="connsiteX770" fmla="*/ 206483 w 951642"/>
                <a:gd name="connsiteY770" fmla="*/ 262071 h 927411"/>
                <a:gd name="connsiteX771" fmla="*/ 216446 w 951642"/>
                <a:gd name="connsiteY771" fmla="*/ 272034 h 927411"/>
                <a:gd name="connsiteX772" fmla="*/ 206483 w 951642"/>
                <a:gd name="connsiteY772" fmla="*/ 281997 h 927411"/>
                <a:gd name="connsiteX773" fmla="*/ 196520 w 951642"/>
                <a:gd name="connsiteY773" fmla="*/ 272034 h 927411"/>
                <a:gd name="connsiteX774" fmla="*/ 206483 w 951642"/>
                <a:gd name="connsiteY774" fmla="*/ 262071 h 927411"/>
                <a:gd name="connsiteX775" fmla="*/ 116710 w 951642"/>
                <a:gd name="connsiteY775" fmla="*/ 262071 h 927411"/>
                <a:gd name="connsiteX776" fmla="*/ 126673 w 951642"/>
                <a:gd name="connsiteY776" fmla="*/ 272034 h 927411"/>
                <a:gd name="connsiteX777" fmla="*/ 116710 w 951642"/>
                <a:gd name="connsiteY777" fmla="*/ 281997 h 927411"/>
                <a:gd name="connsiteX778" fmla="*/ 106747 w 951642"/>
                <a:gd name="connsiteY778" fmla="*/ 272034 h 927411"/>
                <a:gd name="connsiteX779" fmla="*/ 116710 w 951642"/>
                <a:gd name="connsiteY779" fmla="*/ 262071 h 927411"/>
                <a:gd name="connsiteX780" fmla="*/ 26937 w 951642"/>
                <a:gd name="connsiteY780" fmla="*/ 262071 h 927411"/>
                <a:gd name="connsiteX781" fmla="*/ 36900 w 951642"/>
                <a:gd name="connsiteY781" fmla="*/ 272034 h 927411"/>
                <a:gd name="connsiteX782" fmla="*/ 26937 w 951642"/>
                <a:gd name="connsiteY782" fmla="*/ 281997 h 927411"/>
                <a:gd name="connsiteX783" fmla="*/ 16974 w 951642"/>
                <a:gd name="connsiteY783" fmla="*/ 272034 h 927411"/>
                <a:gd name="connsiteX784" fmla="*/ 26937 w 951642"/>
                <a:gd name="connsiteY784" fmla="*/ 262071 h 927411"/>
                <a:gd name="connsiteX785" fmla="*/ 296266 w 951642"/>
                <a:gd name="connsiteY785" fmla="*/ 262062 h 927411"/>
                <a:gd name="connsiteX786" fmla="*/ 306238 w 951642"/>
                <a:gd name="connsiteY786" fmla="*/ 272035 h 927411"/>
                <a:gd name="connsiteX787" fmla="*/ 296266 w 951642"/>
                <a:gd name="connsiteY787" fmla="*/ 282007 h 927411"/>
                <a:gd name="connsiteX788" fmla="*/ 286293 w 951642"/>
                <a:gd name="connsiteY788" fmla="*/ 272035 h 927411"/>
                <a:gd name="connsiteX789" fmla="*/ 296266 w 951642"/>
                <a:gd name="connsiteY789" fmla="*/ 262062 h 927411"/>
                <a:gd name="connsiteX790" fmla="*/ 879815 w 951642"/>
                <a:gd name="connsiteY790" fmla="*/ 218390 h 927411"/>
                <a:gd name="connsiteX791" fmla="*/ 888568 w 951642"/>
                <a:gd name="connsiteY791" fmla="*/ 227143 h 927411"/>
                <a:gd name="connsiteX792" fmla="*/ 879815 w 951642"/>
                <a:gd name="connsiteY792" fmla="*/ 235897 h 927411"/>
                <a:gd name="connsiteX793" fmla="*/ 871061 w 951642"/>
                <a:gd name="connsiteY793" fmla="*/ 227143 h 927411"/>
                <a:gd name="connsiteX794" fmla="*/ 879815 w 951642"/>
                <a:gd name="connsiteY794" fmla="*/ 218390 h 927411"/>
                <a:gd name="connsiteX795" fmla="*/ 790032 w 951642"/>
                <a:gd name="connsiteY795" fmla="*/ 218390 h 927411"/>
                <a:gd name="connsiteX796" fmla="*/ 798786 w 951642"/>
                <a:gd name="connsiteY796" fmla="*/ 227143 h 927411"/>
                <a:gd name="connsiteX797" fmla="*/ 790032 w 951642"/>
                <a:gd name="connsiteY797" fmla="*/ 235897 h 927411"/>
                <a:gd name="connsiteX798" fmla="*/ 781279 w 951642"/>
                <a:gd name="connsiteY798" fmla="*/ 227143 h 927411"/>
                <a:gd name="connsiteX799" fmla="*/ 790032 w 951642"/>
                <a:gd name="connsiteY799" fmla="*/ 218390 h 927411"/>
                <a:gd name="connsiteX800" fmla="*/ 700258 w 951642"/>
                <a:gd name="connsiteY800" fmla="*/ 218390 h 927411"/>
                <a:gd name="connsiteX801" fmla="*/ 709012 w 951642"/>
                <a:gd name="connsiteY801" fmla="*/ 227143 h 927411"/>
                <a:gd name="connsiteX802" fmla="*/ 700258 w 951642"/>
                <a:gd name="connsiteY802" fmla="*/ 235897 h 927411"/>
                <a:gd name="connsiteX803" fmla="*/ 691505 w 951642"/>
                <a:gd name="connsiteY803" fmla="*/ 227143 h 927411"/>
                <a:gd name="connsiteX804" fmla="*/ 700258 w 951642"/>
                <a:gd name="connsiteY804" fmla="*/ 218390 h 927411"/>
                <a:gd name="connsiteX805" fmla="*/ 610485 w 951642"/>
                <a:gd name="connsiteY805" fmla="*/ 218390 h 927411"/>
                <a:gd name="connsiteX806" fmla="*/ 619239 w 951642"/>
                <a:gd name="connsiteY806" fmla="*/ 227143 h 927411"/>
                <a:gd name="connsiteX807" fmla="*/ 610485 w 951642"/>
                <a:gd name="connsiteY807" fmla="*/ 235897 h 927411"/>
                <a:gd name="connsiteX808" fmla="*/ 601732 w 951642"/>
                <a:gd name="connsiteY808" fmla="*/ 227143 h 927411"/>
                <a:gd name="connsiteX809" fmla="*/ 610485 w 951642"/>
                <a:gd name="connsiteY809" fmla="*/ 218390 h 927411"/>
                <a:gd name="connsiteX810" fmla="*/ 520713 w 951642"/>
                <a:gd name="connsiteY810" fmla="*/ 218390 h 927411"/>
                <a:gd name="connsiteX811" fmla="*/ 529466 w 951642"/>
                <a:gd name="connsiteY811" fmla="*/ 227143 h 927411"/>
                <a:gd name="connsiteX812" fmla="*/ 520713 w 951642"/>
                <a:gd name="connsiteY812" fmla="*/ 235897 h 927411"/>
                <a:gd name="connsiteX813" fmla="*/ 511959 w 951642"/>
                <a:gd name="connsiteY813" fmla="*/ 227143 h 927411"/>
                <a:gd name="connsiteX814" fmla="*/ 520713 w 951642"/>
                <a:gd name="connsiteY814" fmla="*/ 218390 h 927411"/>
                <a:gd name="connsiteX815" fmla="*/ 430930 w 951642"/>
                <a:gd name="connsiteY815" fmla="*/ 218390 h 927411"/>
                <a:gd name="connsiteX816" fmla="*/ 439684 w 951642"/>
                <a:gd name="connsiteY816" fmla="*/ 227143 h 927411"/>
                <a:gd name="connsiteX817" fmla="*/ 430930 w 951642"/>
                <a:gd name="connsiteY817" fmla="*/ 235897 h 927411"/>
                <a:gd name="connsiteX818" fmla="*/ 422177 w 951642"/>
                <a:gd name="connsiteY818" fmla="*/ 227143 h 927411"/>
                <a:gd name="connsiteX819" fmla="*/ 430930 w 951642"/>
                <a:gd name="connsiteY819" fmla="*/ 218390 h 927411"/>
                <a:gd name="connsiteX820" fmla="*/ 341156 w 951642"/>
                <a:gd name="connsiteY820" fmla="*/ 218390 h 927411"/>
                <a:gd name="connsiteX821" fmla="*/ 349910 w 951642"/>
                <a:gd name="connsiteY821" fmla="*/ 227143 h 927411"/>
                <a:gd name="connsiteX822" fmla="*/ 341156 w 951642"/>
                <a:gd name="connsiteY822" fmla="*/ 235897 h 927411"/>
                <a:gd name="connsiteX823" fmla="*/ 332403 w 951642"/>
                <a:gd name="connsiteY823" fmla="*/ 227143 h 927411"/>
                <a:gd name="connsiteX824" fmla="*/ 341156 w 951642"/>
                <a:gd name="connsiteY824" fmla="*/ 218390 h 927411"/>
                <a:gd name="connsiteX825" fmla="*/ 251374 w 951642"/>
                <a:gd name="connsiteY825" fmla="*/ 218390 h 927411"/>
                <a:gd name="connsiteX826" fmla="*/ 260128 w 951642"/>
                <a:gd name="connsiteY826" fmla="*/ 227143 h 927411"/>
                <a:gd name="connsiteX827" fmla="*/ 251374 w 951642"/>
                <a:gd name="connsiteY827" fmla="*/ 235897 h 927411"/>
                <a:gd name="connsiteX828" fmla="*/ 242621 w 951642"/>
                <a:gd name="connsiteY828" fmla="*/ 227143 h 927411"/>
                <a:gd name="connsiteX829" fmla="*/ 251374 w 951642"/>
                <a:gd name="connsiteY829" fmla="*/ 218390 h 927411"/>
                <a:gd name="connsiteX830" fmla="*/ 161601 w 951642"/>
                <a:gd name="connsiteY830" fmla="*/ 218390 h 927411"/>
                <a:gd name="connsiteX831" fmla="*/ 170355 w 951642"/>
                <a:gd name="connsiteY831" fmla="*/ 227143 h 927411"/>
                <a:gd name="connsiteX832" fmla="*/ 161601 w 951642"/>
                <a:gd name="connsiteY832" fmla="*/ 235897 h 927411"/>
                <a:gd name="connsiteX833" fmla="*/ 152848 w 951642"/>
                <a:gd name="connsiteY833" fmla="*/ 227143 h 927411"/>
                <a:gd name="connsiteX834" fmla="*/ 161601 w 951642"/>
                <a:gd name="connsiteY834" fmla="*/ 218390 h 927411"/>
                <a:gd name="connsiteX835" fmla="*/ 71828 w 951642"/>
                <a:gd name="connsiteY835" fmla="*/ 218390 h 927411"/>
                <a:gd name="connsiteX836" fmla="*/ 80582 w 951642"/>
                <a:gd name="connsiteY836" fmla="*/ 227143 h 927411"/>
                <a:gd name="connsiteX837" fmla="*/ 71828 w 951642"/>
                <a:gd name="connsiteY837" fmla="*/ 235897 h 927411"/>
                <a:gd name="connsiteX838" fmla="*/ 63075 w 951642"/>
                <a:gd name="connsiteY838" fmla="*/ 227143 h 927411"/>
                <a:gd name="connsiteX839" fmla="*/ 71828 w 951642"/>
                <a:gd name="connsiteY839" fmla="*/ 218390 h 927411"/>
                <a:gd name="connsiteX840" fmla="*/ 924706 w 951642"/>
                <a:gd name="connsiteY840" fmla="*/ 174717 h 927411"/>
                <a:gd name="connsiteX841" fmla="*/ 932250 w 951642"/>
                <a:gd name="connsiteY841" fmla="*/ 182261 h 927411"/>
                <a:gd name="connsiteX842" fmla="*/ 924706 w 951642"/>
                <a:gd name="connsiteY842" fmla="*/ 189805 h 927411"/>
                <a:gd name="connsiteX843" fmla="*/ 917162 w 951642"/>
                <a:gd name="connsiteY843" fmla="*/ 182261 h 927411"/>
                <a:gd name="connsiteX844" fmla="*/ 924706 w 951642"/>
                <a:gd name="connsiteY844" fmla="*/ 174717 h 927411"/>
                <a:gd name="connsiteX845" fmla="*/ 834924 w 951642"/>
                <a:gd name="connsiteY845" fmla="*/ 174717 h 927411"/>
                <a:gd name="connsiteX846" fmla="*/ 842468 w 951642"/>
                <a:gd name="connsiteY846" fmla="*/ 182261 h 927411"/>
                <a:gd name="connsiteX847" fmla="*/ 834924 w 951642"/>
                <a:gd name="connsiteY847" fmla="*/ 189805 h 927411"/>
                <a:gd name="connsiteX848" fmla="*/ 827380 w 951642"/>
                <a:gd name="connsiteY848" fmla="*/ 182261 h 927411"/>
                <a:gd name="connsiteX849" fmla="*/ 834924 w 951642"/>
                <a:gd name="connsiteY849" fmla="*/ 174717 h 927411"/>
                <a:gd name="connsiteX850" fmla="*/ 745141 w 951642"/>
                <a:gd name="connsiteY850" fmla="*/ 174717 h 927411"/>
                <a:gd name="connsiteX851" fmla="*/ 752685 w 951642"/>
                <a:gd name="connsiteY851" fmla="*/ 182261 h 927411"/>
                <a:gd name="connsiteX852" fmla="*/ 745141 w 951642"/>
                <a:gd name="connsiteY852" fmla="*/ 189805 h 927411"/>
                <a:gd name="connsiteX853" fmla="*/ 737597 w 951642"/>
                <a:gd name="connsiteY853" fmla="*/ 182261 h 927411"/>
                <a:gd name="connsiteX854" fmla="*/ 745141 w 951642"/>
                <a:gd name="connsiteY854" fmla="*/ 174717 h 927411"/>
                <a:gd name="connsiteX855" fmla="*/ 655368 w 951642"/>
                <a:gd name="connsiteY855" fmla="*/ 174717 h 927411"/>
                <a:gd name="connsiteX856" fmla="*/ 662912 w 951642"/>
                <a:gd name="connsiteY856" fmla="*/ 182261 h 927411"/>
                <a:gd name="connsiteX857" fmla="*/ 655368 w 951642"/>
                <a:gd name="connsiteY857" fmla="*/ 189805 h 927411"/>
                <a:gd name="connsiteX858" fmla="*/ 647824 w 951642"/>
                <a:gd name="connsiteY858" fmla="*/ 182261 h 927411"/>
                <a:gd name="connsiteX859" fmla="*/ 655368 w 951642"/>
                <a:gd name="connsiteY859" fmla="*/ 174717 h 927411"/>
                <a:gd name="connsiteX860" fmla="*/ 565595 w 951642"/>
                <a:gd name="connsiteY860" fmla="*/ 174717 h 927411"/>
                <a:gd name="connsiteX861" fmla="*/ 573139 w 951642"/>
                <a:gd name="connsiteY861" fmla="*/ 182261 h 927411"/>
                <a:gd name="connsiteX862" fmla="*/ 565595 w 951642"/>
                <a:gd name="connsiteY862" fmla="*/ 189805 h 927411"/>
                <a:gd name="connsiteX863" fmla="*/ 558051 w 951642"/>
                <a:gd name="connsiteY863" fmla="*/ 182261 h 927411"/>
                <a:gd name="connsiteX864" fmla="*/ 565595 w 951642"/>
                <a:gd name="connsiteY864" fmla="*/ 174717 h 927411"/>
                <a:gd name="connsiteX865" fmla="*/ 475822 w 951642"/>
                <a:gd name="connsiteY865" fmla="*/ 174717 h 927411"/>
                <a:gd name="connsiteX866" fmla="*/ 483366 w 951642"/>
                <a:gd name="connsiteY866" fmla="*/ 182261 h 927411"/>
                <a:gd name="connsiteX867" fmla="*/ 475822 w 951642"/>
                <a:gd name="connsiteY867" fmla="*/ 189805 h 927411"/>
                <a:gd name="connsiteX868" fmla="*/ 468278 w 951642"/>
                <a:gd name="connsiteY868" fmla="*/ 182261 h 927411"/>
                <a:gd name="connsiteX869" fmla="*/ 475822 w 951642"/>
                <a:gd name="connsiteY869" fmla="*/ 174717 h 927411"/>
                <a:gd name="connsiteX870" fmla="*/ 386039 w 951642"/>
                <a:gd name="connsiteY870" fmla="*/ 174717 h 927411"/>
                <a:gd name="connsiteX871" fmla="*/ 393583 w 951642"/>
                <a:gd name="connsiteY871" fmla="*/ 182261 h 927411"/>
                <a:gd name="connsiteX872" fmla="*/ 386039 w 951642"/>
                <a:gd name="connsiteY872" fmla="*/ 189805 h 927411"/>
                <a:gd name="connsiteX873" fmla="*/ 378495 w 951642"/>
                <a:gd name="connsiteY873" fmla="*/ 182261 h 927411"/>
                <a:gd name="connsiteX874" fmla="*/ 386039 w 951642"/>
                <a:gd name="connsiteY874" fmla="*/ 174717 h 927411"/>
                <a:gd name="connsiteX875" fmla="*/ 296266 w 951642"/>
                <a:gd name="connsiteY875" fmla="*/ 174717 h 927411"/>
                <a:gd name="connsiteX876" fmla="*/ 303810 w 951642"/>
                <a:gd name="connsiteY876" fmla="*/ 182261 h 927411"/>
                <a:gd name="connsiteX877" fmla="*/ 296266 w 951642"/>
                <a:gd name="connsiteY877" fmla="*/ 189805 h 927411"/>
                <a:gd name="connsiteX878" fmla="*/ 288722 w 951642"/>
                <a:gd name="connsiteY878" fmla="*/ 182261 h 927411"/>
                <a:gd name="connsiteX879" fmla="*/ 296266 w 951642"/>
                <a:gd name="connsiteY879" fmla="*/ 174717 h 927411"/>
                <a:gd name="connsiteX880" fmla="*/ 206493 w 951642"/>
                <a:gd name="connsiteY880" fmla="*/ 174717 h 927411"/>
                <a:gd name="connsiteX881" fmla="*/ 214037 w 951642"/>
                <a:gd name="connsiteY881" fmla="*/ 182261 h 927411"/>
                <a:gd name="connsiteX882" fmla="*/ 206493 w 951642"/>
                <a:gd name="connsiteY882" fmla="*/ 189805 h 927411"/>
                <a:gd name="connsiteX883" fmla="*/ 198949 w 951642"/>
                <a:gd name="connsiteY883" fmla="*/ 182261 h 927411"/>
                <a:gd name="connsiteX884" fmla="*/ 206493 w 951642"/>
                <a:gd name="connsiteY884" fmla="*/ 174717 h 927411"/>
                <a:gd name="connsiteX885" fmla="*/ 116710 w 951642"/>
                <a:gd name="connsiteY885" fmla="*/ 174717 h 927411"/>
                <a:gd name="connsiteX886" fmla="*/ 124254 w 951642"/>
                <a:gd name="connsiteY886" fmla="*/ 182261 h 927411"/>
                <a:gd name="connsiteX887" fmla="*/ 116710 w 951642"/>
                <a:gd name="connsiteY887" fmla="*/ 189805 h 927411"/>
                <a:gd name="connsiteX888" fmla="*/ 109166 w 951642"/>
                <a:gd name="connsiteY888" fmla="*/ 182261 h 927411"/>
                <a:gd name="connsiteX889" fmla="*/ 116710 w 951642"/>
                <a:gd name="connsiteY889" fmla="*/ 174717 h 927411"/>
                <a:gd name="connsiteX890" fmla="*/ 26937 w 951642"/>
                <a:gd name="connsiteY890" fmla="*/ 174717 h 927411"/>
                <a:gd name="connsiteX891" fmla="*/ 34481 w 951642"/>
                <a:gd name="connsiteY891" fmla="*/ 182261 h 927411"/>
                <a:gd name="connsiteX892" fmla="*/ 26937 w 951642"/>
                <a:gd name="connsiteY892" fmla="*/ 189805 h 927411"/>
                <a:gd name="connsiteX893" fmla="*/ 19393 w 951642"/>
                <a:gd name="connsiteY893" fmla="*/ 182261 h 927411"/>
                <a:gd name="connsiteX894" fmla="*/ 26937 w 951642"/>
                <a:gd name="connsiteY894" fmla="*/ 174717 h 927411"/>
                <a:gd name="connsiteX895" fmla="*/ 700259 w 951642"/>
                <a:gd name="connsiteY895" fmla="*/ 131045 h 927411"/>
                <a:gd name="connsiteX896" fmla="*/ 706583 w 951642"/>
                <a:gd name="connsiteY896" fmla="*/ 137370 h 927411"/>
                <a:gd name="connsiteX897" fmla="*/ 700259 w 951642"/>
                <a:gd name="connsiteY897" fmla="*/ 143694 h 927411"/>
                <a:gd name="connsiteX898" fmla="*/ 693934 w 951642"/>
                <a:gd name="connsiteY898" fmla="*/ 137370 h 927411"/>
                <a:gd name="connsiteX899" fmla="*/ 700259 w 951642"/>
                <a:gd name="connsiteY899" fmla="*/ 131045 h 927411"/>
                <a:gd name="connsiteX900" fmla="*/ 251375 w 951642"/>
                <a:gd name="connsiteY900" fmla="*/ 131045 h 927411"/>
                <a:gd name="connsiteX901" fmla="*/ 257699 w 951642"/>
                <a:gd name="connsiteY901" fmla="*/ 137370 h 927411"/>
                <a:gd name="connsiteX902" fmla="*/ 251375 w 951642"/>
                <a:gd name="connsiteY902" fmla="*/ 143694 h 927411"/>
                <a:gd name="connsiteX903" fmla="*/ 245050 w 951642"/>
                <a:gd name="connsiteY903" fmla="*/ 137370 h 927411"/>
                <a:gd name="connsiteX904" fmla="*/ 251375 w 951642"/>
                <a:gd name="connsiteY904" fmla="*/ 131045 h 927411"/>
                <a:gd name="connsiteX905" fmla="*/ 879815 w 951642"/>
                <a:gd name="connsiteY905" fmla="*/ 131036 h 927411"/>
                <a:gd name="connsiteX906" fmla="*/ 886149 w 951642"/>
                <a:gd name="connsiteY906" fmla="*/ 137370 h 927411"/>
                <a:gd name="connsiteX907" fmla="*/ 879815 w 951642"/>
                <a:gd name="connsiteY907" fmla="*/ 143704 h 927411"/>
                <a:gd name="connsiteX908" fmla="*/ 873481 w 951642"/>
                <a:gd name="connsiteY908" fmla="*/ 137370 h 927411"/>
                <a:gd name="connsiteX909" fmla="*/ 879815 w 951642"/>
                <a:gd name="connsiteY909" fmla="*/ 131036 h 927411"/>
                <a:gd name="connsiteX910" fmla="*/ 790032 w 951642"/>
                <a:gd name="connsiteY910" fmla="*/ 131036 h 927411"/>
                <a:gd name="connsiteX911" fmla="*/ 796366 w 951642"/>
                <a:gd name="connsiteY911" fmla="*/ 137370 h 927411"/>
                <a:gd name="connsiteX912" fmla="*/ 790032 w 951642"/>
                <a:gd name="connsiteY912" fmla="*/ 143704 h 927411"/>
                <a:gd name="connsiteX913" fmla="*/ 783698 w 951642"/>
                <a:gd name="connsiteY913" fmla="*/ 137370 h 927411"/>
                <a:gd name="connsiteX914" fmla="*/ 790032 w 951642"/>
                <a:gd name="connsiteY914" fmla="*/ 131036 h 927411"/>
                <a:gd name="connsiteX915" fmla="*/ 610486 w 951642"/>
                <a:gd name="connsiteY915" fmla="*/ 131036 h 927411"/>
                <a:gd name="connsiteX916" fmla="*/ 616820 w 951642"/>
                <a:gd name="connsiteY916" fmla="*/ 137370 h 927411"/>
                <a:gd name="connsiteX917" fmla="*/ 610486 w 951642"/>
                <a:gd name="connsiteY917" fmla="*/ 143704 h 927411"/>
                <a:gd name="connsiteX918" fmla="*/ 604152 w 951642"/>
                <a:gd name="connsiteY918" fmla="*/ 137370 h 927411"/>
                <a:gd name="connsiteX919" fmla="*/ 610486 w 951642"/>
                <a:gd name="connsiteY919" fmla="*/ 131036 h 927411"/>
                <a:gd name="connsiteX920" fmla="*/ 520703 w 951642"/>
                <a:gd name="connsiteY920" fmla="*/ 131036 h 927411"/>
                <a:gd name="connsiteX921" fmla="*/ 527037 w 951642"/>
                <a:gd name="connsiteY921" fmla="*/ 137370 h 927411"/>
                <a:gd name="connsiteX922" fmla="*/ 520703 w 951642"/>
                <a:gd name="connsiteY922" fmla="*/ 143704 h 927411"/>
                <a:gd name="connsiteX923" fmla="*/ 514369 w 951642"/>
                <a:gd name="connsiteY923" fmla="*/ 137370 h 927411"/>
                <a:gd name="connsiteX924" fmla="*/ 520703 w 951642"/>
                <a:gd name="connsiteY924" fmla="*/ 131036 h 927411"/>
                <a:gd name="connsiteX925" fmla="*/ 430930 w 951642"/>
                <a:gd name="connsiteY925" fmla="*/ 131036 h 927411"/>
                <a:gd name="connsiteX926" fmla="*/ 437264 w 951642"/>
                <a:gd name="connsiteY926" fmla="*/ 137370 h 927411"/>
                <a:gd name="connsiteX927" fmla="*/ 430930 w 951642"/>
                <a:gd name="connsiteY927" fmla="*/ 143704 h 927411"/>
                <a:gd name="connsiteX928" fmla="*/ 424596 w 951642"/>
                <a:gd name="connsiteY928" fmla="*/ 137370 h 927411"/>
                <a:gd name="connsiteX929" fmla="*/ 430930 w 951642"/>
                <a:gd name="connsiteY929" fmla="*/ 131036 h 927411"/>
                <a:gd name="connsiteX930" fmla="*/ 341147 w 951642"/>
                <a:gd name="connsiteY930" fmla="*/ 131036 h 927411"/>
                <a:gd name="connsiteX931" fmla="*/ 347481 w 951642"/>
                <a:gd name="connsiteY931" fmla="*/ 137370 h 927411"/>
                <a:gd name="connsiteX932" fmla="*/ 341147 w 951642"/>
                <a:gd name="connsiteY932" fmla="*/ 143704 h 927411"/>
                <a:gd name="connsiteX933" fmla="*/ 334813 w 951642"/>
                <a:gd name="connsiteY933" fmla="*/ 137370 h 927411"/>
                <a:gd name="connsiteX934" fmla="*/ 341147 w 951642"/>
                <a:gd name="connsiteY934" fmla="*/ 131036 h 927411"/>
                <a:gd name="connsiteX935" fmla="*/ 161601 w 951642"/>
                <a:gd name="connsiteY935" fmla="*/ 131036 h 927411"/>
                <a:gd name="connsiteX936" fmla="*/ 167935 w 951642"/>
                <a:gd name="connsiteY936" fmla="*/ 137370 h 927411"/>
                <a:gd name="connsiteX937" fmla="*/ 161601 w 951642"/>
                <a:gd name="connsiteY937" fmla="*/ 143704 h 927411"/>
                <a:gd name="connsiteX938" fmla="*/ 155267 w 951642"/>
                <a:gd name="connsiteY938" fmla="*/ 137370 h 927411"/>
                <a:gd name="connsiteX939" fmla="*/ 161601 w 951642"/>
                <a:gd name="connsiteY939" fmla="*/ 131036 h 927411"/>
                <a:gd name="connsiteX940" fmla="*/ 71828 w 951642"/>
                <a:gd name="connsiteY940" fmla="*/ 131036 h 927411"/>
                <a:gd name="connsiteX941" fmla="*/ 78162 w 951642"/>
                <a:gd name="connsiteY941" fmla="*/ 137370 h 927411"/>
                <a:gd name="connsiteX942" fmla="*/ 71828 w 951642"/>
                <a:gd name="connsiteY942" fmla="*/ 143704 h 927411"/>
                <a:gd name="connsiteX943" fmla="*/ 65494 w 951642"/>
                <a:gd name="connsiteY943" fmla="*/ 137370 h 927411"/>
                <a:gd name="connsiteX944" fmla="*/ 71828 w 951642"/>
                <a:gd name="connsiteY944" fmla="*/ 131036 h 927411"/>
                <a:gd name="connsiteX945" fmla="*/ 924706 w 951642"/>
                <a:gd name="connsiteY945" fmla="*/ 87364 h 927411"/>
                <a:gd name="connsiteX946" fmla="*/ 929821 w 951642"/>
                <a:gd name="connsiteY946" fmla="*/ 92479 h 927411"/>
                <a:gd name="connsiteX947" fmla="*/ 924706 w 951642"/>
                <a:gd name="connsiteY947" fmla="*/ 97594 h 927411"/>
                <a:gd name="connsiteX948" fmla="*/ 919591 w 951642"/>
                <a:gd name="connsiteY948" fmla="*/ 92479 h 927411"/>
                <a:gd name="connsiteX949" fmla="*/ 924706 w 951642"/>
                <a:gd name="connsiteY949" fmla="*/ 87364 h 927411"/>
                <a:gd name="connsiteX950" fmla="*/ 834923 w 951642"/>
                <a:gd name="connsiteY950" fmla="*/ 87364 h 927411"/>
                <a:gd name="connsiteX951" fmla="*/ 840038 w 951642"/>
                <a:gd name="connsiteY951" fmla="*/ 92479 h 927411"/>
                <a:gd name="connsiteX952" fmla="*/ 834923 w 951642"/>
                <a:gd name="connsiteY952" fmla="*/ 97594 h 927411"/>
                <a:gd name="connsiteX953" fmla="*/ 829808 w 951642"/>
                <a:gd name="connsiteY953" fmla="*/ 92479 h 927411"/>
                <a:gd name="connsiteX954" fmla="*/ 834923 w 951642"/>
                <a:gd name="connsiteY954" fmla="*/ 87364 h 927411"/>
                <a:gd name="connsiteX955" fmla="*/ 745150 w 951642"/>
                <a:gd name="connsiteY955" fmla="*/ 87364 h 927411"/>
                <a:gd name="connsiteX956" fmla="*/ 750265 w 951642"/>
                <a:gd name="connsiteY956" fmla="*/ 92479 h 927411"/>
                <a:gd name="connsiteX957" fmla="*/ 745150 w 951642"/>
                <a:gd name="connsiteY957" fmla="*/ 97594 h 927411"/>
                <a:gd name="connsiteX958" fmla="*/ 740035 w 951642"/>
                <a:gd name="connsiteY958" fmla="*/ 92479 h 927411"/>
                <a:gd name="connsiteX959" fmla="*/ 745150 w 951642"/>
                <a:gd name="connsiteY959" fmla="*/ 87364 h 927411"/>
                <a:gd name="connsiteX960" fmla="*/ 655368 w 951642"/>
                <a:gd name="connsiteY960" fmla="*/ 87364 h 927411"/>
                <a:gd name="connsiteX961" fmla="*/ 660483 w 951642"/>
                <a:gd name="connsiteY961" fmla="*/ 92479 h 927411"/>
                <a:gd name="connsiteX962" fmla="*/ 655368 w 951642"/>
                <a:gd name="connsiteY962" fmla="*/ 97594 h 927411"/>
                <a:gd name="connsiteX963" fmla="*/ 650253 w 951642"/>
                <a:gd name="connsiteY963" fmla="*/ 92479 h 927411"/>
                <a:gd name="connsiteX964" fmla="*/ 655368 w 951642"/>
                <a:gd name="connsiteY964" fmla="*/ 87364 h 927411"/>
                <a:gd name="connsiteX965" fmla="*/ 565595 w 951642"/>
                <a:gd name="connsiteY965" fmla="*/ 87364 h 927411"/>
                <a:gd name="connsiteX966" fmla="*/ 570710 w 951642"/>
                <a:gd name="connsiteY966" fmla="*/ 92479 h 927411"/>
                <a:gd name="connsiteX967" fmla="*/ 565595 w 951642"/>
                <a:gd name="connsiteY967" fmla="*/ 97594 h 927411"/>
                <a:gd name="connsiteX968" fmla="*/ 560480 w 951642"/>
                <a:gd name="connsiteY968" fmla="*/ 92479 h 927411"/>
                <a:gd name="connsiteX969" fmla="*/ 565595 w 951642"/>
                <a:gd name="connsiteY969" fmla="*/ 87364 h 927411"/>
                <a:gd name="connsiteX970" fmla="*/ 475821 w 951642"/>
                <a:gd name="connsiteY970" fmla="*/ 87364 h 927411"/>
                <a:gd name="connsiteX971" fmla="*/ 480936 w 951642"/>
                <a:gd name="connsiteY971" fmla="*/ 92479 h 927411"/>
                <a:gd name="connsiteX972" fmla="*/ 475821 w 951642"/>
                <a:gd name="connsiteY972" fmla="*/ 97594 h 927411"/>
                <a:gd name="connsiteX973" fmla="*/ 470706 w 951642"/>
                <a:gd name="connsiteY973" fmla="*/ 92479 h 927411"/>
                <a:gd name="connsiteX974" fmla="*/ 475821 w 951642"/>
                <a:gd name="connsiteY974" fmla="*/ 87364 h 927411"/>
                <a:gd name="connsiteX975" fmla="*/ 296266 w 951642"/>
                <a:gd name="connsiteY975" fmla="*/ 87364 h 927411"/>
                <a:gd name="connsiteX976" fmla="*/ 301381 w 951642"/>
                <a:gd name="connsiteY976" fmla="*/ 92479 h 927411"/>
                <a:gd name="connsiteX977" fmla="*/ 296266 w 951642"/>
                <a:gd name="connsiteY977" fmla="*/ 97594 h 927411"/>
                <a:gd name="connsiteX978" fmla="*/ 291151 w 951642"/>
                <a:gd name="connsiteY978" fmla="*/ 92479 h 927411"/>
                <a:gd name="connsiteX979" fmla="*/ 296266 w 951642"/>
                <a:gd name="connsiteY979" fmla="*/ 87364 h 927411"/>
                <a:gd name="connsiteX980" fmla="*/ 206483 w 951642"/>
                <a:gd name="connsiteY980" fmla="*/ 87364 h 927411"/>
                <a:gd name="connsiteX981" fmla="*/ 211598 w 951642"/>
                <a:gd name="connsiteY981" fmla="*/ 92479 h 927411"/>
                <a:gd name="connsiteX982" fmla="*/ 206483 w 951642"/>
                <a:gd name="connsiteY982" fmla="*/ 97594 h 927411"/>
                <a:gd name="connsiteX983" fmla="*/ 201368 w 951642"/>
                <a:gd name="connsiteY983" fmla="*/ 92479 h 927411"/>
                <a:gd name="connsiteX984" fmla="*/ 206483 w 951642"/>
                <a:gd name="connsiteY984" fmla="*/ 87364 h 927411"/>
                <a:gd name="connsiteX985" fmla="*/ 26937 w 951642"/>
                <a:gd name="connsiteY985" fmla="*/ 87364 h 927411"/>
                <a:gd name="connsiteX986" fmla="*/ 32052 w 951642"/>
                <a:gd name="connsiteY986" fmla="*/ 92479 h 927411"/>
                <a:gd name="connsiteX987" fmla="*/ 26937 w 951642"/>
                <a:gd name="connsiteY987" fmla="*/ 97594 h 927411"/>
                <a:gd name="connsiteX988" fmla="*/ 21822 w 951642"/>
                <a:gd name="connsiteY988" fmla="*/ 92479 h 927411"/>
                <a:gd name="connsiteX989" fmla="*/ 26937 w 951642"/>
                <a:gd name="connsiteY989" fmla="*/ 87364 h 927411"/>
                <a:gd name="connsiteX990" fmla="*/ 386038 w 951642"/>
                <a:gd name="connsiteY990" fmla="*/ 87354 h 927411"/>
                <a:gd name="connsiteX991" fmla="*/ 391163 w 951642"/>
                <a:gd name="connsiteY991" fmla="*/ 92478 h 927411"/>
                <a:gd name="connsiteX992" fmla="*/ 386038 w 951642"/>
                <a:gd name="connsiteY992" fmla="*/ 97603 h 927411"/>
                <a:gd name="connsiteX993" fmla="*/ 380914 w 951642"/>
                <a:gd name="connsiteY993" fmla="*/ 92478 h 927411"/>
                <a:gd name="connsiteX994" fmla="*/ 386038 w 951642"/>
                <a:gd name="connsiteY994" fmla="*/ 87354 h 927411"/>
                <a:gd name="connsiteX995" fmla="*/ 116709 w 951642"/>
                <a:gd name="connsiteY995" fmla="*/ 87354 h 927411"/>
                <a:gd name="connsiteX996" fmla="*/ 121834 w 951642"/>
                <a:gd name="connsiteY996" fmla="*/ 92478 h 927411"/>
                <a:gd name="connsiteX997" fmla="*/ 116709 w 951642"/>
                <a:gd name="connsiteY997" fmla="*/ 97603 h 927411"/>
                <a:gd name="connsiteX998" fmla="*/ 111585 w 951642"/>
                <a:gd name="connsiteY998" fmla="*/ 92478 h 927411"/>
                <a:gd name="connsiteX999" fmla="*/ 116709 w 951642"/>
                <a:gd name="connsiteY999" fmla="*/ 87354 h 927411"/>
                <a:gd name="connsiteX1000" fmla="*/ 879814 w 951642"/>
                <a:gd name="connsiteY1000" fmla="*/ 43682 h 927411"/>
                <a:gd name="connsiteX1001" fmla="*/ 883719 w 951642"/>
                <a:gd name="connsiteY1001" fmla="*/ 47587 h 927411"/>
                <a:gd name="connsiteX1002" fmla="*/ 879814 w 951642"/>
                <a:gd name="connsiteY1002" fmla="*/ 51493 h 927411"/>
                <a:gd name="connsiteX1003" fmla="*/ 875909 w 951642"/>
                <a:gd name="connsiteY1003" fmla="*/ 47587 h 927411"/>
                <a:gd name="connsiteX1004" fmla="*/ 879814 w 951642"/>
                <a:gd name="connsiteY1004" fmla="*/ 43682 h 927411"/>
                <a:gd name="connsiteX1005" fmla="*/ 790041 w 951642"/>
                <a:gd name="connsiteY1005" fmla="*/ 43682 h 927411"/>
                <a:gd name="connsiteX1006" fmla="*/ 793946 w 951642"/>
                <a:gd name="connsiteY1006" fmla="*/ 47587 h 927411"/>
                <a:gd name="connsiteX1007" fmla="*/ 790041 w 951642"/>
                <a:gd name="connsiteY1007" fmla="*/ 51493 h 927411"/>
                <a:gd name="connsiteX1008" fmla="*/ 786136 w 951642"/>
                <a:gd name="connsiteY1008" fmla="*/ 47587 h 927411"/>
                <a:gd name="connsiteX1009" fmla="*/ 790041 w 951642"/>
                <a:gd name="connsiteY1009" fmla="*/ 43682 h 927411"/>
                <a:gd name="connsiteX1010" fmla="*/ 700259 w 951642"/>
                <a:gd name="connsiteY1010" fmla="*/ 43682 h 927411"/>
                <a:gd name="connsiteX1011" fmla="*/ 704165 w 951642"/>
                <a:gd name="connsiteY1011" fmla="*/ 47587 h 927411"/>
                <a:gd name="connsiteX1012" fmla="*/ 700259 w 951642"/>
                <a:gd name="connsiteY1012" fmla="*/ 51493 h 927411"/>
                <a:gd name="connsiteX1013" fmla="*/ 696354 w 951642"/>
                <a:gd name="connsiteY1013" fmla="*/ 47587 h 927411"/>
                <a:gd name="connsiteX1014" fmla="*/ 700259 w 951642"/>
                <a:gd name="connsiteY1014" fmla="*/ 43682 h 927411"/>
                <a:gd name="connsiteX1015" fmla="*/ 610486 w 951642"/>
                <a:gd name="connsiteY1015" fmla="*/ 43682 h 927411"/>
                <a:gd name="connsiteX1016" fmla="*/ 614391 w 951642"/>
                <a:gd name="connsiteY1016" fmla="*/ 47587 h 927411"/>
                <a:gd name="connsiteX1017" fmla="*/ 610486 w 951642"/>
                <a:gd name="connsiteY1017" fmla="*/ 51493 h 927411"/>
                <a:gd name="connsiteX1018" fmla="*/ 606581 w 951642"/>
                <a:gd name="connsiteY1018" fmla="*/ 47587 h 927411"/>
                <a:gd name="connsiteX1019" fmla="*/ 610486 w 951642"/>
                <a:gd name="connsiteY1019" fmla="*/ 43682 h 927411"/>
                <a:gd name="connsiteX1020" fmla="*/ 520703 w 951642"/>
                <a:gd name="connsiteY1020" fmla="*/ 43682 h 927411"/>
                <a:gd name="connsiteX1021" fmla="*/ 524608 w 951642"/>
                <a:gd name="connsiteY1021" fmla="*/ 47587 h 927411"/>
                <a:gd name="connsiteX1022" fmla="*/ 520703 w 951642"/>
                <a:gd name="connsiteY1022" fmla="*/ 51493 h 927411"/>
                <a:gd name="connsiteX1023" fmla="*/ 516798 w 951642"/>
                <a:gd name="connsiteY1023" fmla="*/ 47587 h 927411"/>
                <a:gd name="connsiteX1024" fmla="*/ 520703 w 951642"/>
                <a:gd name="connsiteY1024" fmla="*/ 43682 h 927411"/>
                <a:gd name="connsiteX1025" fmla="*/ 430930 w 951642"/>
                <a:gd name="connsiteY1025" fmla="*/ 43682 h 927411"/>
                <a:gd name="connsiteX1026" fmla="*/ 434836 w 951642"/>
                <a:gd name="connsiteY1026" fmla="*/ 47587 h 927411"/>
                <a:gd name="connsiteX1027" fmla="*/ 430930 w 951642"/>
                <a:gd name="connsiteY1027" fmla="*/ 51493 h 927411"/>
                <a:gd name="connsiteX1028" fmla="*/ 427025 w 951642"/>
                <a:gd name="connsiteY1028" fmla="*/ 47587 h 927411"/>
                <a:gd name="connsiteX1029" fmla="*/ 430930 w 951642"/>
                <a:gd name="connsiteY1029" fmla="*/ 43682 h 927411"/>
                <a:gd name="connsiteX1030" fmla="*/ 341157 w 951642"/>
                <a:gd name="connsiteY1030" fmla="*/ 43682 h 927411"/>
                <a:gd name="connsiteX1031" fmla="*/ 345063 w 951642"/>
                <a:gd name="connsiteY1031" fmla="*/ 47587 h 927411"/>
                <a:gd name="connsiteX1032" fmla="*/ 341157 w 951642"/>
                <a:gd name="connsiteY1032" fmla="*/ 51493 h 927411"/>
                <a:gd name="connsiteX1033" fmla="*/ 337252 w 951642"/>
                <a:gd name="connsiteY1033" fmla="*/ 47587 h 927411"/>
                <a:gd name="connsiteX1034" fmla="*/ 341157 w 951642"/>
                <a:gd name="connsiteY1034" fmla="*/ 43682 h 927411"/>
                <a:gd name="connsiteX1035" fmla="*/ 251374 w 951642"/>
                <a:gd name="connsiteY1035" fmla="*/ 43682 h 927411"/>
                <a:gd name="connsiteX1036" fmla="*/ 255280 w 951642"/>
                <a:gd name="connsiteY1036" fmla="*/ 47587 h 927411"/>
                <a:gd name="connsiteX1037" fmla="*/ 251374 w 951642"/>
                <a:gd name="connsiteY1037" fmla="*/ 51493 h 927411"/>
                <a:gd name="connsiteX1038" fmla="*/ 247469 w 951642"/>
                <a:gd name="connsiteY1038" fmla="*/ 47587 h 927411"/>
                <a:gd name="connsiteX1039" fmla="*/ 251374 w 951642"/>
                <a:gd name="connsiteY1039" fmla="*/ 43682 h 927411"/>
                <a:gd name="connsiteX1040" fmla="*/ 161601 w 951642"/>
                <a:gd name="connsiteY1040" fmla="*/ 43682 h 927411"/>
                <a:gd name="connsiteX1041" fmla="*/ 165506 w 951642"/>
                <a:gd name="connsiteY1041" fmla="*/ 47587 h 927411"/>
                <a:gd name="connsiteX1042" fmla="*/ 161601 w 951642"/>
                <a:gd name="connsiteY1042" fmla="*/ 51493 h 927411"/>
                <a:gd name="connsiteX1043" fmla="*/ 157696 w 951642"/>
                <a:gd name="connsiteY1043" fmla="*/ 47587 h 927411"/>
                <a:gd name="connsiteX1044" fmla="*/ 161601 w 951642"/>
                <a:gd name="connsiteY1044" fmla="*/ 43682 h 927411"/>
                <a:gd name="connsiteX1045" fmla="*/ 71828 w 951642"/>
                <a:gd name="connsiteY1045" fmla="*/ 43682 h 927411"/>
                <a:gd name="connsiteX1046" fmla="*/ 75734 w 951642"/>
                <a:gd name="connsiteY1046" fmla="*/ 47587 h 927411"/>
                <a:gd name="connsiteX1047" fmla="*/ 71828 w 951642"/>
                <a:gd name="connsiteY1047" fmla="*/ 51493 h 927411"/>
                <a:gd name="connsiteX1048" fmla="*/ 67923 w 951642"/>
                <a:gd name="connsiteY1048" fmla="*/ 47587 h 927411"/>
                <a:gd name="connsiteX1049" fmla="*/ 71828 w 951642"/>
                <a:gd name="connsiteY1049" fmla="*/ 43682 h 927411"/>
                <a:gd name="connsiteX1050" fmla="*/ 924706 w 951642"/>
                <a:gd name="connsiteY1050" fmla="*/ 0 h 927411"/>
                <a:gd name="connsiteX1051" fmla="*/ 927392 w 951642"/>
                <a:gd name="connsiteY1051" fmla="*/ 2696 h 927411"/>
                <a:gd name="connsiteX1052" fmla="*/ 924706 w 951642"/>
                <a:gd name="connsiteY1052" fmla="*/ 5391 h 927411"/>
                <a:gd name="connsiteX1053" fmla="*/ 922001 w 951642"/>
                <a:gd name="connsiteY1053" fmla="*/ 2696 h 927411"/>
                <a:gd name="connsiteX1054" fmla="*/ 924706 w 951642"/>
                <a:gd name="connsiteY1054" fmla="*/ 0 h 927411"/>
                <a:gd name="connsiteX1055" fmla="*/ 834914 w 951642"/>
                <a:gd name="connsiteY1055" fmla="*/ 0 h 927411"/>
                <a:gd name="connsiteX1056" fmla="*/ 837610 w 951642"/>
                <a:gd name="connsiteY1056" fmla="*/ 2696 h 927411"/>
                <a:gd name="connsiteX1057" fmla="*/ 834914 w 951642"/>
                <a:gd name="connsiteY1057" fmla="*/ 5391 h 927411"/>
                <a:gd name="connsiteX1058" fmla="*/ 832228 w 951642"/>
                <a:gd name="connsiteY1058" fmla="*/ 2696 h 927411"/>
                <a:gd name="connsiteX1059" fmla="*/ 834914 w 951642"/>
                <a:gd name="connsiteY1059" fmla="*/ 0 h 927411"/>
                <a:gd name="connsiteX1060" fmla="*/ 745151 w 951642"/>
                <a:gd name="connsiteY1060" fmla="*/ 0 h 927411"/>
                <a:gd name="connsiteX1061" fmla="*/ 747846 w 951642"/>
                <a:gd name="connsiteY1061" fmla="*/ 2696 h 927411"/>
                <a:gd name="connsiteX1062" fmla="*/ 745151 w 951642"/>
                <a:gd name="connsiteY1062" fmla="*/ 5391 h 927411"/>
                <a:gd name="connsiteX1063" fmla="*/ 742455 w 951642"/>
                <a:gd name="connsiteY1063" fmla="*/ 2696 h 927411"/>
                <a:gd name="connsiteX1064" fmla="*/ 745151 w 951642"/>
                <a:gd name="connsiteY1064" fmla="*/ 0 h 927411"/>
                <a:gd name="connsiteX1065" fmla="*/ 655368 w 951642"/>
                <a:gd name="connsiteY1065" fmla="*/ 0 h 927411"/>
                <a:gd name="connsiteX1066" fmla="*/ 658064 w 951642"/>
                <a:gd name="connsiteY1066" fmla="*/ 2696 h 927411"/>
                <a:gd name="connsiteX1067" fmla="*/ 655368 w 951642"/>
                <a:gd name="connsiteY1067" fmla="*/ 5391 h 927411"/>
                <a:gd name="connsiteX1068" fmla="*/ 652682 w 951642"/>
                <a:gd name="connsiteY1068" fmla="*/ 2696 h 927411"/>
                <a:gd name="connsiteX1069" fmla="*/ 655368 w 951642"/>
                <a:gd name="connsiteY1069" fmla="*/ 0 h 927411"/>
                <a:gd name="connsiteX1070" fmla="*/ 565594 w 951642"/>
                <a:gd name="connsiteY1070" fmla="*/ 0 h 927411"/>
                <a:gd name="connsiteX1071" fmla="*/ 568299 w 951642"/>
                <a:gd name="connsiteY1071" fmla="*/ 2696 h 927411"/>
                <a:gd name="connsiteX1072" fmla="*/ 565594 w 951642"/>
                <a:gd name="connsiteY1072" fmla="*/ 5391 h 927411"/>
                <a:gd name="connsiteX1073" fmla="*/ 562908 w 951642"/>
                <a:gd name="connsiteY1073" fmla="*/ 2696 h 927411"/>
                <a:gd name="connsiteX1074" fmla="*/ 565594 w 951642"/>
                <a:gd name="connsiteY1074" fmla="*/ 0 h 927411"/>
                <a:gd name="connsiteX1075" fmla="*/ 475822 w 951642"/>
                <a:gd name="connsiteY1075" fmla="*/ 0 h 927411"/>
                <a:gd name="connsiteX1076" fmla="*/ 478508 w 951642"/>
                <a:gd name="connsiteY1076" fmla="*/ 2696 h 927411"/>
                <a:gd name="connsiteX1077" fmla="*/ 475822 w 951642"/>
                <a:gd name="connsiteY1077" fmla="*/ 5391 h 927411"/>
                <a:gd name="connsiteX1078" fmla="*/ 473126 w 951642"/>
                <a:gd name="connsiteY1078" fmla="*/ 2696 h 927411"/>
                <a:gd name="connsiteX1079" fmla="*/ 475822 w 951642"/>
                <a:gd name="connsiteY1079" fmla="*/ 0 h 927411"/>
                <a:gd name="connsiteX1080" fmla="*/ 386039 w 951642"/>
                <a:gd name="connsiteY1080" fmla="*/ 0 h 927411"/>
                <a:gd name="connsiteX1081" fmla="*/ 388734 w 951642"/>
                <a:gd name="connsiteY1081" fmla="*/ 2696 h 927411"/>
                <a:gd name="connsiteX1082" fmla="*/ 386039 w 951642"/>
                <a:gd name="connsiteY1082" fmla="*/ 5391 h 927411"/>
                <a:gd name="connsiteX1083" fmla="*/ 383343 w 951642"/>
                <a:gd name="connsiteY1083" fmla="*/ 2696 h 927411"/>
                <a:gd name="connsiteX1084" fmla="*/ 386039 w 951642"/>
                <a:gd name="connsiteY1084" fmla="*/ 0 h 927411"/>
                <a:gd name="connsiteX1085" fmla="*/ 296266 w 951642"/>
                <a:gd name="connsiteY1085" fmla="*/ 0 h 927411"/>
                <a:gd name="connsiteX1086" fmla="*/ 298961 w 951642"/>
                <a:gd name="connsiteY1086" fmla="*/ 2696 h 927411"/>
                <a:gd name="connsiteX1087" fmla="*/ 296266 w 951642"/>
                <a:gd name="connsiteY1087" fmla="*/ 5391 h 927411"/>
                <a:gd name="connsiteX1088" fmla="*/ 293570 w 951642"/>
                <a:gd name="connsiteY1088" fmla="*/ 2696 h 927411"/>
                <a:gd name="connsiteX1089" fmla="*/ 296266 w 951642"/>
                <a:gd name="connsiteY1089" fmla="*/ 0 h 927411"/>
                <a:gd name="connsiteX1090" fmla="*/ 206493 w 951642"/>
                <a:gd name="connsiteY1090" fmla="*/ 0 h 927411"/>
                <a:gd name="connsiteX1091" fmla="*/ 209179 w 951642"/>
                <a:gd name="connsiteY1091" fmla="*/ 2696 h 927411"/>
                <a:gd name="connsiteX1092" fmla="*/ 206493 w 951642"/>
                <a:gd name="connsiteY1092" fmla="*/ 5391 h 927411"/>
                <a:gd name="connsiteX1093" fmla="*/ 203797 w 951642"/>
                <a:gd name="connsiteY1093" fmla="*/ 2696 h 927411"/>
                <a:gd name="connsiteX1094" fmla="*/ 206493 w 951642"/>
                <a:gd name="connsiteY1094" fmla="*/ 0 h 927411"/>
                <a:gd name="connsiteX1095" fmla="*/ 116719 w 951642"/>
                <a:gd name="connsiteY1095" fmla="*/ 0 h 927411"/>
                <a:gd name="connsiteX1096" fmla="*/ 119405 w 951642"/>
                <a:gd name="connsiteY1096" fmla="*/ 2696 h 927411"/>
                <a:gd name="connsiteX1097" fmla="*/ 116719 w 951642"/>
                <a:gd name="connsiteY1097" fmla="*/ 5391 h 927411"/>
                <a:gd name="connsiteX1098" fmla="*/ 114033 w 951642"/>
                <a:gd name="connsiteY1098" fmla="*/ 2696 h 927411"/>
                <a:gd name="connsiteX1099" fmla="*/ 116719 w 951642"/>
                <a:gd name="connsiteY1099" fmla="*/ 0 h 927411"/>
                <a:gd name="connsiteX1100" fmla="*/ 26937 w 951642"/>
                <a:gd name="connsiteY1100" fmla="*/ 0 h 927411"/>
                <a:gd name="connsiteX1101" fmla="*/ 29632 w 951642"/>
                <a:gd name="connsiteY1101" fmla="*/ 2696 h 927411"/>
                <a:gd name="connsiteX1102" fmla="*/ 26937 w 951642"/>
                <a:gd name="connsiteY1102" fmla="*/ 5391 h 927411"/>
                <a:gd name="connsiteX1103" fmla="*/ 24241 w 951642"/>
                <a:gd name="connsiteY1103" fmla="*/ 2696 h 927411"/>
                <a:gd name="connsiteX1104" fmla="*/ 26937 w 951642"/>
                <a:gd name="connsiteY1104" fmla="*/ 0 h 92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</a:cxnLst>
              <a:rect l="l" t="t" r="r" b="b"/>
              <a:pathLst>
                <a:path w="951642" h="927411">
                  <a:moveTo>
                    <a:pt x="655367" y="873548"/>
                  </a:moveTo>
                  <a:cubicBezTo>
                    <a:pt x="670239" y="873548"/>
                    <a:pt x="682294" y="885604"/>
                    <a:pt x="682294" y="900475"/>
                  </a:cubicBezTo>
                  <a:cubicBezTo>
                    <a:pt x="682294" y="915347"/>
                    <a:pt x="670239" y="927402"/>
                    <a:pt x="655367" y="927402"/>
                  </a:cubicBezTo>
                  <a:cubicBezTo>
                    <a:pt x="640496" y="927402"/>
                    <a:pt x="628440" y="915347"/>
                    <a:pt x="628440" y="900475"/>
                  </a:cubicBezTo>
                  <a:cubicBezTo>
                    <a:pt x="628440" y="885604"/>
                    <a:pt x="640496" y="873548"/>
                    <a:pt x="655367" y="873548"/>
                  </a:cubicBezTo>
                  <a:close/>
                  <a:moveTo>
                    <a:pt x="565594" y="873548"/>
                  </a:moveTo>
                  <a:cubicBezTo>
                    <a:pt x="580466" y="873548"/>
                    <a:pt x="592521" y="885604"/>
                    <a:pt x="592521" y="900475"/>
                  </a:cubicBezTo>
                  <a:cubicBezTo>
                    <a:pt x="592521" y="915347"/>
                    <a:pt x="580466" y="927402"/>
                    <a:pt x="565594" y="927402"/>
                  </a:cubicBezTo>
                  <a:cubicBezTo>
                    <a:pt x="550723" y="927402"/>
                    <a:pt x="538667" y="915347"/>
                    <a:pt x="538667" y="900475"/>
                  </a:cubicBezTo>
                  <a:cubicBezTo>
                    <a:pt x="538667" y="885604"/>
                    <a:pt x="550723" y="873548"/>
                    <a:pt x="565594" y="873548"/>
                  </a:cubicBezTo>
                  <a:close/>
                  <a:moveTo>
                    <a:pt x="386048" y="873548"/>
                  </a:moveTo>
                  <a:cubicBezTo>
                    <a:pt x="400920" y="873548"/>
                    <a:pt x="412975" y="885604"/>
                    <a:pt x="412975" y="900475"/>
                  </a:cubicBezTo>
                  <a:cubicBezTo>
                    <a:pt x="412975" y="915347"/>
                    <a:pt x="400920" y="927402"/>
                    <a:pt x="386048" y="927402"/>
                  </a:cubicBezTo>
                  <a:cubicBezTo>
                    <a:pt x="371177" y="927402"/>
                    <a:pt x="359121" y="915347"/>
                    <a:pt x="359121" y="900475"/>
                  </a:cubicBezTo>
                  <a:cubicBezTo>
                    <a:pt x="359121" y="885604"/>
                    <a:pt x="371177" y="873548"/>
                    <a:pt x="386048" y="873548"/>
                  </a:cubicBezTo>
                  <a:close/>
                  <a:moveTo>
                    <a:pt x="296265" y="873548"/>
                  </a:moveTo>
                  <a:cubicBezTo>
                    <a:pt x="311137" y="873548"/>
                    <a:pt x="323192" y="885604"/>
                    <a:pt x="323192" y="900475"/>
                  </a:cubicBezTo>
                  <a:cubicBezTo>
                    <a:pt x="323192" y="915347"/>
                    <a:pt x="311137" y="927402"/>
                    <a:pt x="296265" y="927402"/>
                  </a:cubicBezTo>
                  <a:cubicBezTo>
                    <a:pt x="281394" y="927402"/>
                    <a:pt x="269338" y="915347"/>
                    <a:pt x="269338" y="900475"/>
                  </a:cubicBezTo>
                  <a:cubicBezTo>
                    <a:pt x="269338" y="885604"/>
                    <a:pt x="281394" y="873548"/>
                    <a:pt x="296265" y="873548"/>
                  </a:cubicBezTo>
                  <a:close/>
                  <a:moveTo>
                    <a:pt x="924706" y="873538"/>
                  </a:moveTo>
                  <a:cubicBezTo>
                    <a:pt x="939582" y="873538"/>
                    <a:pt x="951642" y="885598"/>
                    <a:pt x="951642" y="900475"/>
                  </a:cubicBezTo>
                  <a:cubicBezTo>
                    <a:pt x="951642" y="915351"/>
                    <a:pt x="939582" y="927411"/>
                    <a:pt x="924706" y="927411"/>
                  </a:cubicBezTo>
                  <a:cubicBezTo>
                    <a:pt x="909829" y="927411"/>
                    <a:pt x="897769" y="915351"/>
                    <a:pt x="897769" y="900475"/>
                  </a:cubicBezTo>
                  <a:cubicBezTo>
                    <a:pt x="897769" y="885598"/>
                    <a:pt x="909829" y="873538"/>
                    <a:pt x="924706" y="873538"/>
                  </a:cubicBezTo>
                  <a:close/>
                  <a:moveTo>
                    <a:pt x="834924" y="873538"/>
                  </a:moveTo>
                  <a:cubicBezTo>
                    <a:pt x="849800" y="873538"/>
                    <a:pt x="861860" y="885598"/>
                    <a:pt x="861860" y="900475"/>
                  </a:cubicBezTo>
                  <a:cubicBezTo>
                    <a:pt x="861860" y="915351"/>
                    <a:pt x="849800" y="927411"/>
                    <a:pt x="834924" y="927411"/>
                  </a:cubicBezTo>
                  <a:cubicBezTo>
                    <a:pt x="820047" y="927411"/>
                    <a:pt x="807987" y="915351"/>
                    <a:pt x="807987" y="900475"/>
                  </a:cubicBezTo>
                  <a:cubicBezTo>
                    <a:pt x="807987" y="885598"/>
                    <a:pt x="820047" y="873538"/>
                    <a:pt x="834924" y="873538"/>
                  </a:cubicBezTo>
                  <a:close/>
                  <a:moveTo>
                    <a:pt x="745151" y="873538"/>
                  </a:moveTo>
                  <a:cubicBezTo>
                    <a:pt x="760027" y="873538"/>
                    <a:pt x="772087" y="885598"/>
                    <a:pt x="772087" y="900475"/>
                  </a:cubicBezTo>
                  <a:cubicBezTo>
                    <a:pt x="772087" y="915351"/>
                    <a:pt x="760027" y="927411"/>
                    <a:pt x="745151" y="927411"/>
                  </a:cubicBezTo>
                  <a:cubicBezTo>
                    <a:pt x="730274" y="927411"/>
                    <a:pt x="718214" y="915351"/>
                    <a:pt x="718214" y="900475"/>
                  </a:cubicBezTo>
                  <a:cubicBezTo>
                    <a:pt x="718214" y="885598"/>
                    <a:pt x="730274" y="873538"/>
                    <a:pt x="745151" y="873538"/>
                  </a:cubicBezTo>
                  <a:close/>
                  <a:moveTo>
                    <a:pt x="475822" y="873538"/>
                  </a:moveTo>
                  <a:cubicBezTo>
                    <a:pt x="490698" y="873538"/>
                    <a:pt x="502758" y="885598"/>
                    <a:pt x="502758" y="900475"/>
                  </a:cubicBezTo>
                  <a:cubicBezTo>
                    <a:pt x="502758" y="915351"/>
                    <a:pt x="490698" y="927411"/>
                    <a:pt x="475822" y="927411"/>
                  </a:cubicBezTo>
                  <a:cubicBezTo>
                    <a:pt x="460945" y="927411"/>
                    <a:pt x="448885" y="915351"/>
                    <a:pt x="448885" y="900475"/>
                  </a:cubicBezTo>
                  <a:cubicBezTo>
                    <a:pt x="448885" y="885598"/>
                    <a:pt x="460945" y="873538"/>
                    <a:pt x="475822" y="873538"/>
                  </a:cubicBezTo>
                  <a:close/>
                  <a:moveTo>
                    <a:pt x="206493" y="873538"/>
                  </a:moveTo>
                  <a:cubicBezTo>
                    <a:pt x="221369" y="873538"/>
                    <a:pt x="233429" y="885598"/>
                    <a:pt x="233429" y="900475"/>
                  </a:cubicBezTo>
                  <a:cubicBezTo>
                    <a:pt x="233429" y="915351"/>
                    <a:pt x="221369" y="927411"/>
                    <a:pt x="206493" y="927411"/>
                  </a:cubicBezTo>
                  <a:cubicBezTo>
                    <a:pt x="191616" y="927411"/>
                    <a:pt x="179556" y="915351"/>
                    <a:pt x="179556" y="900475"/>
                  </a:cubicBezTo>
                  <a:cubicBezTo>
                    <a:pt x="179556" y="885598"/>
                    <a:pt x="191616" y="873538"/>
                    <a:pt x="206493" y="873538"/>
                  </a:cubicBezTo>
                  <a:close/>
                  <a:moveTo>
                    <a:pt x="116710" y="873538"/>
                  </a:moveTo>
                  <a:cubicBezTo>
                    <a:pt x="131586" y="873538"/>
                    <a:pt x="143646" y="885598"/>
                    <a:pt x="143646" y="900475"/>
                  </a:cubicBezTo>
                  <a:cubicBezTo>
                    <a:pt x="143646" y="915351"/>
                    <a:pt x="131586" y="927411"/>
                    <a:pt x="116710" y="927411"/>
                  </a:cubicBezTo>
                  <a:cubicBezTo>
                    <a:pt x="101833" y="927411"/>
                    <a:pt x="89773" y="915351"/>
                    <a:pt x="89773" y="900475"/>
                  </a:cubicBezTo>
                  <a:cubicBezTo>
                    <a:pt x="89773" y="885598"/>
                    <a:pt x="101833" y="873538"/>
                    <a:pt x="116710" y="873538"/>
                  </a:cubicBezTo>
                  <a:close/>
                  <a:moveTo>
                    <a:pt x="26937" y="873538"/>
                  </a:moveTo>
                  <a:cubicBezTo>
                    <a:pt x="41813" y="873538"/>
                    <a:pt x="53873" y="885598"/>
                    <a:pt x="53873" y="900475"/>
                  </a:cubicBezTo>
                  <a:cubicBezTo>
                    <a:pt x="53873" y="915351"/>
                    <a:pt x="41813" y="927411"/>
                    <a:pt x="26937" y="927411"/>
                  </a:cubicBezTo>
                  <a:cubicBezTo>
                    <a:pt x="12060" y="927411"/>
                    <a:pt x="0" y="915351"/>
                    <a:pt x="0" y="900475"/>
                  </a:cubicBezTo>
                  <a:cubicBezTo>
                    <a:pt x="0" y="885598"/>
                    <a:pt x="12060" y="873538"/>
                    <a:pt x="26937" y="873538"/>
                  </a:cubicBezTo>
                  <a:close/>
                  <a:moveTo>
                    <a:pt x="879815" y="829866"/>
                  </a:moveTo>
                  <a:cubicBezTo>
                    <a:pt x="894018" y="829866"/>
                    <a:pt x="905532" y="841380"/>
                    <a:pt x="905532" y="855583"/>
                  </a:cubicBezTo>
                  <a:cubicBezTo>
                    <a:pt x="905532" y="869787"/>
                    <a:pt x="894018" y="881301"/>
                    <a:pt x="879815" y="881301"/>
                  </a:cubicBezTo>
                  <a:cubicBezTo>
                    <a:pt x="865611" y="881301"/>
                    <a:pt x="854097" y="869787"/>
                    <a:pt x="854097" y="855583"/>
                  </a:cubicBezTo>
                  <a:cubicBezTo>
                    <a:pt x="854097" y="841380"/>
                    <a:pt x="865611" y="829866"/>
                    <a:pt x="879815" y="829866"/>
                  </a:cubicBezTo>
                  <a:close/>
                  <a:moveTo>
                    <a:pt x="790033" y="829866"/>
                  </a:moveTo>
                  <a:cubicBezTo>
                    <a:pt x="804236" y="829866"/>
                    <a:pt x="815750" y="841380"/>
                    <a:pt x="815750" y="855583"/>
                  </a:cubicBezTo>
                  <a:cubicBezTo>
                    <a:pt x="815750" y="869787"/>
                    <a:pt x="804236" y="881301"/>
                    <a:pt x="790033" y="881301"/>
                  </a:cubicBezTo>
                  <a:cubicBezTo>
                    <a:pt x="775829" y="881301"/>
                    <a:pt x="764315" y="869787"/>
                    <a:pt x="764315" y="855583"/>
                  </a:cubicBezTo>
                  <a:cubicBezTo>
                    <a:pt x="764315" y="841380"/>
                    <a:pt x="775829" y="829866"/>
                    <a:pt x="790033" y="829866"/>
                  </a:cubicBezTo>
                  <a:close/>
                  <a:moveTo>
                    <a:pt x="700269" y="829866"/>
                  </a:moveTo>
                  <a:cubicBezTo>
                    <a:pt x="714472" y="829866"/>
                    <a:pt x="725986" y="841380"/>
                    <a:pt x="725986" y="855583"/>
                  </a:cubicBezTo>
                  <a:cubicBezTo>
                    <a:pt x="725986" y="869787"/>
                    <a:pt x="714472" y="881301"/>
                    <a:pt x="700269" y="881301"/>
                  </a:cubicBezTo>
                  <a:cubicBezTo>
                    <a:pt x="686065" y="881301"/>
                    <a:pt x="674551" y="869787"/>
                    <a:pt x="674551" y="855583"/>
                  </a:cubicBezTo>
                  <a:cubicBezTo>
                    <a:pt x="674551" y="841380"/>
                    <a:pt x="686065" y="829866"/>
                    <a:pt x="700269" y="829866"/>
                  </a:cubicBezTo>
                  <a:close/>
                  <a:moveTo>
                    <a:pt x="610486" y="829866"/>
                  </a:moveTo>
                  <a:cubicBezTo>
                    <a:pt x="624689" y="829866"/>
                    <a:pt x="636203" y="841380"/>
                    <a:pt x="636203" y="855583"/>
                  </a:cubicBezTo>
                  <a:cubicBezTo>
                    <a:pt x="636203" y="869787"/>
                    <a:pt x="624689" y="881301"/>
                    <a:pt x="610486" y="881301"/>
                  </a:cubicBezTo>
                  <a:cubicBezTo>
                    <a:pt x="596282" y="881301"/>
                    <a:pt x="584768" y="869787"/>
                    <a:pt x="584768" y="855583"/>
                  </a:cubicBezTo>
                  <a:cubicBezTo>
                    <a:pt x="584768" y="841380"/>
                    <a:pt x="596282" y="829866"/>
                    <a:pt x="610486" y="829866"/>
                  </a:cubicBezTo>
                  <a:close/>
                  <a:moveTo>
                    <a:pt x="520703" y="829866"/>
                  </a:moveTo>
                  <a:cubicBezTo>
                    <a:pt x="534907" y="829866"/>
                    <a:pt x="546421" y="841380"/>
                    <a:pt x="546421" y="855583"/>
                  </a:cubicBezTo>
                  <a:cubicBezTo>
                    <a:pt x="546421" y="869787"/>
                    <a:pt x="534907" y="881301"/>
                    <a:pt x="520703" y="881301"/>
                  </a:cubicBezTo>
                  <a:cubicBezTo>
                    <a:pt x="506500" y="881301"/>
                    <a:pt x="494986" y="869787"/>
                    <a:pt x="494986" y="855583"/>
                  </a:cubicBezTo>
                  <a:cubicBezTo>
                    <a:pt x="494986" y="841380"/>
                    <a:pt x="506500" y="829866"/>
                    <a:pt x="520703" y="829866"/>
                  </a:cubicBezTo>
                  <a:close/>
                  <a:moveTo>
                    <a:pt x="430931" y="829866"/>
                  </a:moveTo>
                  <a:cubicBezTo>
                    <a:pt x="445134" y="829866"/>
                    <a:pt x="456648" y="841380"/>
                    <a:pt x="456648" y="855583"/>
                  </a:cubicBezTo>
                  <a:cubicBezTo>
                    <a:pt x="456648" y="869787"/>
                    <a:pt x="445134" y="881301"/>
                    <a:pt x="430931" y="881301"/>
                  </a:cubicBezTo>
                  <a:cubicBezTo>
                    <a:pt x="416727" y="881301"/>
                    <a:pt x="405213" y="869787"/>
                    <a:pt x="405213" y="855583"/>
                  </a:cubicBezTo>
                  <a:cubicBezTo>
                    <a:pt x="405213" y="841380"/>
                    <a:pt x="416727" y="829866"/>
                    <a:pt x="430931" y="829866"/>
                  </a:cubicBezTo>
                  <a:close/>
                  <a:moveTo>
                    <a:pt x="341156" y="829866"/>
                  </a:moveTo>
                  <a:cubicBezTo>
                    <a:pt x="355360" y="829866"/>
                    <a:pt x="366874" y="841380"/>
                    <a:pt x="366874" y="855583"/>
                  </a:cubicBezTo>
                  <a:cubicBezTo>
                    <a:pt x="366874" y="869787"/>
                    <a:pt x="355360" y="881301"/>
                    <a:pt x="341156" y="881301"/>
                  </a:cubicBezTo>
                  <a:cubicBezTo>
                    <a:pt x="326953" y="881301"/>
                    <a:pt x="315439" y="869787"/>
                    <a:pt x="315439" y="855583"/>
                  </a:cubicBezTo>
                  <a:cubicBezTo>
                    <a:pt x="315439" y="841380"/>
                    <a:pt x="326953" y="829866"/>
                    <a:pt x="341156" y="829866"/>
                  </a:cubicBezTo>
                  <a:close/>
                  <a:moveTo>
                    <a:pt x="251374" y="829866"/>
                  </a:moveTo>
                  <a:cubicBezTo>
                    <a:pt x="265578" y="829866"/>
                    <a:pt x="277092" y="841380"/>
                    <a:pt x="277092" y="855583"/>
                  </a:cubicBezTo>
                  <a:cubicBezTo>
                    <a:pt x="277092" y="869787"/>
                    <a:pt x="265578" y="881301"/>
                    <a:pt x="251374" y="881301"/>
                  </a:cubicBezTo>
                  <a:cubicBezTo>
                    <a:pt x="237171" y="881301"/>
                    <a:pt x="225657" y="869787"/>
                    <a:pt x="225657" y="855583"/>
                  </a:cubicBezTo>
                  <a:cubicBezTo>
                    <a:pt x="225657" y="841380"/>
                    <a:pt x="237171" y="829866"/>
                    <a:pt x="251374" y="829866"/>
                  </a:cubicBezTo>
                  <a:close/>
                  <a:moveTo>
                    <a:pt x="161601" y="829866"/>
                  </a:moveTo>
                  <a:cubicBezTo>
                    <a:pt x="175805" y="829866"/>
                    <a:pt x="187319" y="841380"/>
                    <a:pt x="187319" y="855583"/>
                  </a:cubicBezTo>
                  <a:cubicBezTo>
                    <a:pt x="187319" y="869787"/>
                    <a:pt x="175805" y="881301"/>
                    <a:pt x="161601" y="881301"/>
                  </a:cubicBezTo>
                  <a:cubicBezTo>
                    <a:pt x="147398" y="881301"/>
                    <a:pt x="135884" y="869787"/>
                    <a:pt x="135884" y="855583"/>
                  </a:cubicBezTo>
                  <a:cubicBezTo>
                    <a:pt x="135884" y="841380"/>
                    <a:pt x="147398" y="829866"/>
                    <a:pt x="161601" y="829866"/>
                  </a:cubicBezTo>
                  <a:close/>
                  <a:moveTo>
                    <a:pt x="71819" y="829866"/>
                  </a:moveTo>
                  <a:cubicBezTo>
                    <a:pt x="86022" y="829866"/>
                    <a:pt x="97536" y="841380"/>
                    <a:pt x="97536" y="855583"/>
                  </a:cubicBezTo>
                  <a:cubicBezTo>
                    <a:pt x="97536" y="869787"/>
                    <a:pt x="86022" y="881301"/>
                    <a:pt x="71819" y="881301"/>
                  </a:cubicBezTo>
                  <a:cubicBezTo>
                    <a:pt x="57615" y="881301"/>
                    <a:pt x="46101" y="869787"/>
                    <a:pt x="46101" y="855583"/>
                  </a:cubicBezTo>
                  <a:cubicBezTo>
                    <a:pt x="46101" y="841380"/>
                    <a:pt x="57615" y="829866"/>
                    <a:pt x="71819" y="829866"/>
                  </a:cubicBezTo>
                  <a:close/>
                  <a:moveTo>
                    <a:pt x="924697" y="786184"/>
                  </a:moveTo>
                  <a:cubicBezTo>
                    <a:pt x="938232" y="786184"/>
                    <a:pt x="949205" y="797157"/>
                    <a:pt x="949205" y="810692"/>
                  </a:cubicBezTo>
                  <a:cubicBezTo>
                    <a:pt x="949205" y="824227"/>
                    <a:pt x="938232" y="835200"/>
                    <a:pt x="924697" y="835200"/>
                  </a:cubicBezTo>
                  <a:cubicBezTo>
                    <a:pt x="911162" y="835200"/>
                    <a:pt x="900189" y="824227"/>
                    <a:pt x="900189" y="810692"/>
                  </a:cubicBezTo>
                  <a:cubicBezTo>
                    <a:pt x="900189" y="797157"/>
                    <a:pt x="911162" y="786184"/>
                    <a:pt x="924697" y="786184"/>
                  </a:cubicBezTo>
                  <a:close/>
                  <a:moveTo>
                    <a:pt x="834924" y="786184"/>
                  </a:moveTo>
                  <a:cubicBezTo>
                    <a:pt x="848459" y="786184"/>
                    <a:pt x="859432" y="797157"/>
                    <a:pt x="859432" y="810692"/>
                  </a:cubicBezTo>
                  <a:cubicBezTo>
                    <a:pt x="859432" y="824227"/>
                    <a:pt x="848459" y="835200"/>
                    <a:pt x="834924" y="835200"/>
                  </a:cubicBezTo>
                  <a:cubicBezTo>
                    <a:pt x="821389" y="835200"/>
                    <a:pt x="810416" y="824227"/>
                    <a:pt x="810416" y="810692"/>
                  </a:cubicBezTo>
                  <a:cubicBezTo>
                    <a:pt x="810416" y="797157"/>
                    <a:pt x="821389" y="786184"/>
                    <a:pt x="834924" y="786184"/>
                  </a:cubicBezTo>
                  <a:close/>
                  <a:moveTo>
                    <a:pt x="745150" y="786184"/>
                  </a:moveTo>
                  <a:cubicBezTo>
                    <a:pt x="758685" y="786184"/>
                    <a:pt x="769658" y="797157"/>
                    <a:pt x="769658" y="810692"/>
                  </a:cubicBezTo>
                  <a:cubicBezTo>
                    <a:pt x="769658" y="824227"/>
                    <a:pt x="758685" y="835200"/>
                    <a:pt x="745150" y="835200"/>
                  </a:cubicBezTo>
                  <a:cubicBezTo>
                    <a:pt x="731615" y="835200"/>
                    <a:pt x="720642" y="824227"/>
                    <a:pt x="720642" y="810692"/>
                  </a:cubicBezTo>
                  <a:cubicBezTo>
                    <a:pt x="720642" y="797157"/>
                    <a:pt x="731615" y="786184"/>
                    <a:pt x="745150" y="786184"/>
                  </a:cubicBezTo>
                  <a:close/>
                  <a:moveTo>
                    <a:pt x="655377" y="786184"/>
                  </a:moveTo>
                  <a:cubicBezTo>
                    <a:pt x="668912" y="786184"/>
                    <a:pt x="679885" y="797157"/>
                    <a:pt x="679885" y="810692"/>
                  </a:cubicBezTo>
                  <a:cubicBezTo>
                    <a:pt x="679885" y="824227"/>
                    <a:pt x="668912" y="835200"/>
                    <a:pt x="655377" y="835200"/>
                  </a:cubicBezTo>
                  <a:cubicBezTo>
                    <a:pt x="641842" y="835200"/>
                    <a:pt x="630869" y="824227"/>
                    <a:pt x="630869" y="810692"/>
                  </a:cubicBezTo>
                  <a:cubicBezTo>
                    <a:pt x="630869" y="797157"/>
                    <a:pt x="641842" y="786184"/>
                    <a:pt x="655377" y="786184"/>
                  </a:cubicBezTo>
                  <a:close/>
                  <a:moveTo>
                    <a:pt x="565595" y="786184"/>
                  </a:moveTo>
                  <a:cubicBezTo>
                    <a:pt x="579130" y="786184"/>
                    <a:pt x="590103" y="797157"/>
                    <a:pt x="590103" y="810692"/>
                  </a:cubicBezTo>
                  <a:cubicBezTo>
                    <a:pt x="590103" y="824227"/>
                    <a:pt x="579130" y="835200"/>
                    <a:pt x="565595" y="835200"/>
                  </a:cubicBezTo>
                  <a:cubicBezTo>
                    <a:pt x="552060" y="835200"/>
                    <a:pt x="541087" y="824227"/>
                    <a:pt x="541087" y="810692"/>
                  </a:cubicBezTo>
                  <a:cubicBezTo>
                    <a:pt x="541087" y="797157"/>
                    <a:pt x="552059" y="786184"/>
                    <a:pt x="565595" y="786184"/>
                  </a:cubicBezTo>
                  <a:close/>
                  <a:moveTo>
                    <a:pt x="475822" y="786184"/>
                  </a:moveTo>
                  <a:cubicBezTo>
                    <a:pt x="489357" y="786184"/>
                    <a:pt x="500330" y="797157"/>
                    <a:pt x="500330" y="810692"/>
                  </a:cubicBezTo>
                  <a:cubicBezTo>
                    <a:pt x="500330" y="824227"/>
                    <a:pt x="489357" y="835200"/>
                    <a:pt x="475822" y="835200"/>
                  </a:cubicBezTo>
                  <a:cubicBezTo>
                    <a:pt x="462287" y="835200"/>
                    <a:pt x="451314" y="824227"/>
                    <a:pt x="451314" y="810692"/>
                  </a:cubicBezTo>
                  <a:cubicBezTo>
                    <a:pt x="451314" y="797157"/>
                    <a:pt x="462286" y="786184"/>
                    <a:pt x="475822" y="786184"/>
                  </a:cubicBezTo>
                  <a:close/>
                  <a:moveTo>
                    <a:pt x="386048" y="786184"/>
                  </a:moveTo>
                  <a:cubicBezTo>
                    <a:pt x="399583" y="786184"/>
                    <a:pt x="410556" y="797157"/>
                    <a:pt x="410556" y="810692"/>
                  </a:cubicBezTo>
                  <a:cubicBezTo>
                    <a:pt x="410556" y="824227"/>
                    <a:pt x="399583" y="835200"/>
                    <a:pt x="386048" y="835200"/>
                  </a:cubicBezTo>
                  <a:cubicBezTo>
                    <a:pt x="372513" y="835200"/>
                    <a:pt x="361540" y="824227"/>
                    <a:pt x="361540" y="810692"/>
                  </a:cubicBezTo>
                  <a:cubicBezTo>
                    <a:pt x="361540" y="797157"/>
                    <a:pt x="372512" y="786184"/>
                    <a:pt x="386048" y="786184"/>
                  </a:cubicBezTo>
                  <a:close/>
                  <a:moveTo>
                    <a:pt x="296266" y="786184"/>
                  </a:moveTo>
                  <a:cubicBezTo>
                    <a:pt x="309801" y="786184"/>
                    <a:pt x="320774" y="797157"/>
                    <a:pt x="320774" y="810692"/>
                  </a:cubicBezTo>
                  <a:cubicBezTo>
                    <a:pt x="320774" y="824227"/>
                    <a:pt x="309801" y="835200"/>
                    <a:pt x="296266" y="835200"/>
                  </a:cubicBezTo>
                  <a:cubicBezTo>
                    <a:pt x="282731" y="835200"/>
                    <a:pt x="271758" y="824227"/>
                    <a:pt x="271758" y="810692"/>
                  </a:cubicBezTo>
                  <a:cubicBezTo>
                    <a:pt x="271758" y="797157"/>
                    <a:pt x="282731" y="786184"/>
                    <a:pt x="296266" y="786184"/>
                  </a:cubicBezTo>
                  <a:close/>
                  <a:moveTo>
                    <a:pt x="206483" y="786184"/>
                  </a:moveTo>
                  <a:cubicBezTo>
                    <a:pt x="220018" y="786184"/>
                    <a:pt x="230991" y="797157"/>
                    <a:pt x="230991" y="810692"/>
                  </a:cubicBezTo>
                  <a:cubicBezTo>
                    <a:pt x="230991" y="824227"/>
                    <a:pt x="220018" y="835200"/>
                    <a:pt x="206483" y="835200"/>
                  </a:cubicBezTo>
                  <a:cubicBezTo>
                    <a:pt x="192948" y="835200"/>
                    <a:pt x="181975" y="824227"/>
                    <a:pt x="181975" y="810692"/>
                  </a:cubicBezTo>
                  <a:cubicBezTo>
                    <a:pt x="181975" y="797157"/>
                    <a:pt x="192948" y="786184"/>
                    <a:pt x="206483" y="786184"/>
                  </a:cubicBezTo>
                  <a:close/>
                  <a:moveTo>
                    <a:pt x="116710" y="786184"/>
                  </a:moveTo>
                  <a:cubicBezTo>
                    <a:pt x="130245" y="786184"/>
                    <a:pt x="141218" y="797157"/>
                    <a:pt x="141218" y="810692"/>
                  </a:cubicBezTo>
                  <a:cubicBezTo>
                    <a:pt x="141218" y="824227"/>
                    <a:pt x="130245" y="835200"/>
                    <a:pt x="116710" y="835200"/>
                  </a:cubicBezTo>
                  <a:cubicBezTo>
                    <a:pt x="103175" y="835200"/>
                    <a:pt x="92202" y="824227"/>
                    <a:pt x="92202" y="810692"/>
                  </a:cubicBezTo>
                  <a:cubicBezTo>
                    <a:pt x="92202" y="797157"/>
                    <a:pt x="103175" y="786184"/>
                    <a:pt x="116710" y="786184"/>
                  </a:cubicBezTo>
                  <a:close/>
                  <a:moveTo>
                    <a:pt x="26937" y="786184"/>
                  </a:moveTo>
                  <a:cubicBezTo>
                    <a:pt x="40472" y="786184"/>
                    <a:pt x="51445" y="797157"/>
                    <a:pt x="51445" y="810692"/>
                  </a:cubicBezTo>
                  <a:cubicBezTo>
                    <a:pt x="51445" y="824227"/>
                    <a:pt x="40472" y="835200"/>
                    <a:pt x="26937" y="835200"/>
                  </a:cubicBezTo>
                  <a:cubicBezTo>
                    <a:pt x="13402" y="835200"/>
                    <a:pt x="2429" y="824227"/>
                    <a:pt x="2429" y="810692"/>
                  </a:cubicBezTo>
                  <a:cubicBezTo>
                    <a:pt x="2429" y="797157"/>
                    <a:pt x="13402" y="786184"/>
                    <a:pt x="26937" y="786184"/>
                  </a:cubicBezTo>
                  <a:close/>
                  <a:moveTo>
                    <a:pt x="879815" y="742503"/>
                  </a:moveTo>
                  <a:cubicBezTo>
                    <a:pt x="892682" y="742503"/>
                    <a:pt x="903113" y="752934"/>
                    <a:pt x="903113" y="765801"/>
                  </a:cubicBezTo>
                  <a:cubicBezTo>
                    <a:pt x="903113" y="778668"/>
                    <a:pt x="892682" y="789099"/>
                    <a:pt x="879815" y="789099"/>
                  </a:cubicBezTo>
                  <a:cubicBezTo>
                    <a:pt x="866948" y="789099"/>
                    <a:pt x="856517" y="778668"/>
                    <a:pt x="856517" y="765801"/>
                  </a:cubicBezTo>
                  <a:cubicBezTo>
                    <a:pt x="856517" y="752934"/>
                    <a:pt x="866948" y="742503"/>
                    <a:pt x="879815" y="742503"/>
                  </a:cubicBezTo>
                  <a:close/>
                  <a:moveTo>
                    <a:pt x="790041" y="742503"/>
                  </a:moveTo>
                  <a:cubicBezTo>
                    <a:pt x="802908" y="742503"/>
                    <a:pt x="813339" y="752934"/>
                    <a:pt x="813339" y="765801"/>
                  </a:cubicBezTo>
                  <a:cubicBezTo>
                    <a:pt x="813339" y="778668"/>
                    <a:pt x="802908" y="789099"/>
                    <a:pt x="790041" y="789099"/>
                  </a:cubicBezTo>
                  <a:cubicBezTo>
                    <a:pt x="777174" y="789099"/>
                    <a:pt x="766743" y="778668"/>
                    <a:pt x="766743" y="765801"/>
                  </a:cubicBezTo>
                  <a:cubicBezTo>
                    <a:pt x="766743" y="752934"/>
                    <a:pt x="777174" y="742503"/>
                    <a:pt x="790041" y="742503"/>
                  </a:cubicBezTo>
                  <a:close/>
                  <a:moveTo>
                    <a:pt x="700259" y="742503"/>
                  </a:moveTo>
                  <a:cubicBezTo>
                    <a:pt x="713126" y="742503"/>
                    <a:pt x="723557" y="752934"/>
                    <a:pt x="723557" y="765801"/>
                  </a:cubicBezTo>
                  <a:cubicBezTo>
                    <a:pt x="723557" y="778668"/>
                    <a:pt x="713126" y="789099"/>
                    <a:pt x="700259" y="789099"/>
                  </a:cubicBezTo>
                  <a:cubicBezTo>
                    <a:pt x="687392" y="789099"/>
                    <a:pt x="676961" y="778668"/>
                    <a:pt x="676961" y="765801"/>
                  </a:cubicBezTo>
                  <a:cubicBezTo>
                    <a:pt x="676961" y="752934"/>
                    <a:pt x="687392" y="742503"/>
                    <a:pt x="700259" y="742503"/>
                  </a:cubicBezTo>
                  <a:close/>
                  <a:moveTo>
                    <a:pt x="610486" y="742503"/>
                  </a:moveTo>
                  <a:cubicBezTo>
                    <a:pt x="623353" y="742503"/>
                    <a:pt x="633784" y="752934"/>
                    <a:pt x="633784" y="765801"/>
                  </a:cubicBezTo>
                  <a:cubicBezTo>
                    <a:pt x="633784" y="778668"/>
                    <a:pt x="623353" y="789099"/>
                    <a:pt x="610486" y="789099"/>
                  </a:cubicBezTo>
                  <a:cubicBezTo>
                    <a:pt x="597619" y="789099"/>
                    <a:pt x="587188" y="778668"/>
                    <a:pt x="587188" y="765801"/>
                  </a:cubicBezTo>
                  <a:cubicBezTo>
                    <a:pt x="587188" y="752934"/>
                    <a:pt x="597619" y="742503"/>
                    <a:pt x="610486" y="742503"/>
                  </a:cubicBezTo>
                  <a:close/>
                  <a:moveTo>
                    <a:pt x="520703" y="742503"/>
                  </a:moveTo>
                  <a:cubicBezTo>
                    <a:pt x="533570" y="742503"/>
                    <a:pt x="544001" y="752934"/>
                    <a:pt x="544001" y="765801"/>
                  </a:cubicBezTo>
                  <a:cubicBezTo>
                    <a:pt x="544001" y="778668"/>
                    <a:pt x="533570" y="789099"/>
                    <a:pt x="520703" y="789099"/>
                  </a:cubicBezTo>
                  <a:cubicBezTo>
                    <a:pt x="507836" y="789099"/>
                    <a:pt x="497405" y="778668"/>
                    <a:pt x="497405" y="765801"/>
                  </a:cubicBezTo>
                  <a:cubicBezTo>
                    <a:pt x="497405" y="752934"/>
                    <a:pt x="507836" y="742503"/>
                    <a:pt x="520703" y="742503"/>
                  </a:cubicBezTo>
                  <a:close/>
                  <a:moveTo>
                    <a:pt x="430930" y="742503"/>
                  </a:moveTo>
                  <a:cubicBezTo>
                    <a:pt x="443797" y="742503"/>
                    <a:pt x="454228" y="752934"/>
                    <a:pt x="454228" y="765801"/>
                  </a:cubicBezTo>
                  <a:cubicBezTo>
                    <a:pt x="454228" y="778668"/>
                    <a:pt x="443797" y="789099"/>
                    <a:pt x="430930" y="789099"/>
                  </a:cubicBezTo>
                  <a:cubicBezTo>
                    <a:pt x="418063" y="789099"/>
                    <a:pt x="407632" y="778668"/>
                    <a:pt x="407632" y="765801"/>
                  </a:cubicBezTo>
                  <a:cubicBezTo>
                    <a:pt x="407632" y="752934"/>
                    <a:pt x="418063" y="742503"/>
                    <a:pt x="430930" y="742503"/>
                  </a:cubicBezTo>
                  <a:close/>
                  <a:moveTo>
                    <a:pt x="341157" y="742503"/>
                  </a:moveTo>
                  <a:cubicBezTo>
                    <a:pt x="354024" y="742503"/>
                    <a:pt x="364455" y="752934"/>
                    <a:pt x="364455" y="765801"/>
                  </a:cubicBezTo>
                  <a:cubicBezTo>
                    <a:pt x="364455" y="778668"/>
                    <a:pt x="354024" y="789099"/>
                    <a:pt x="341157" y="789099"/>
                  </a:cubicBezTo>
                  <a:cubicBezTo>
                    <a:pt x="328290" y="789099"/>
                    <a:pt x="317859" y="778668"/>
                    <a:pt x="317859" y="765801"/>
                  </a:cubicBezTo>
                  <a:cubicBezTo>
                    <a:pt x="317859" y="752934"/>
                    <a:pt x="328290" y="742503"/>
                    <a:pt x="341157" y="742503"/>
                  </a:cubicBezTo>
                  <a:close/>
                  <a:moveTo>
                    <a:pt x="251384" y="742503"/>
                  </a:moveTo>
                  <a:cubicBezTo>
                    <a:pt x="264251" y="742503"/>
                    <a:pt x="274682" y="752934"/>
                    <a:pt x="274682" y="765801"/>
                  </a:cubicBezTo>
                  <a:cubicBezTo>
                    <a:pt x="274682" y="778668"/>
                    <a:pt x="264251" y="789099"/>
                    <a:pt x="251384" y="789099"/>
                  </a:cubicBezTo>
                  <a:cubicBezTo>
                    <a:pt x="238517" y="789099"/>
                    <a:pt x="228086" y="778668"/>
                    <a:pt x="228086" y="765801"/>
                  </a:cubicBezTo>
                  <a:cubicBezTo>
                    <a:pt x="228086" y="752934"/>
                    <a:pt x="238517" y="742503"/>
                    <a:pt x="251384" y="742503"/>
                  </a:cubicBezTo>
                  <a:close/>
                  <a:moveTo>
                    <a:pt x="161601" y="742503"/>
                  </a:moveTo>
                  <a:cubicBezTo>
                    <a:pt x="174468" y="742503"/>
                    <a:pt x="184899" y="752934"/>
                    <a:pt x="184899" y="765801"/>
                  </a:cubicBezTo>
                  <a:cubicBezTo>
                    <a:pt x="184899" y="778668"/>
                    <a:pt x="174468" y="789099"/>
                    <a:pt x="161601" y="789099"/>
                  </a:cubicBezTo>
                  <a:cubicBezTo>
                    <a:pt x="148734" y="789099"/>
                    <a:pt x="138303" y="778668"/>
                    <a:pt x="138303" y="765801"/>
                  </a:cubicBezTo>
                  <a:cubicBezTo>
                    <a:pt x="138303" y="752934"/>
                    <a:pt x="148734" y="742503"/>
                    <a:pt x="161601" y="742503"/>
                  </a:cubicBezTo>
                  <a:close/>
                  <a:moveTo>
                    <a:pt x="71828" y="742503"/>
                  </a:moveTo>
                  <a:cubicBezTo>
                    <a:pt x="84695" y="742503"/>
                    <a:pt x="95126" y="752934"/>
                    <a:pt x="95126" y="765801"/>
                  </a:cubicBezTo>
                  <a:cubicBezTo>
                    <a:pt x="95126" y="778668"/>
                    <a:pt x="84695" y="789099"/>
                    <a:pt x="71828" y="789099"/>
                  </a:cubicBezTo>
                  <a:cubicBezTo>
                    <a:pt x="58961" y="789099"/>
                    <a:pt x="48530" y="778668"/>
                    <a:pt x="48530" y="765801"/>
                  </a:cubicBezTo>
                  <a:cubicBezTo>
                    <a:pt x="48530" y="752934"/>
                    <a:pt x="58961" y="742503"/>
                    <a:pt x="71828" y="742503"/>
                  </a:cubicBezTo>
                  <a:close/>
                  <a:moveTo>
                    <a:pt x="296266" y="698831"/>
                  </a:moveTo>
                  <a:cubicBezTo>
                    <a:pt x="308460" y="698831"/>
                    <a:pt x="318345" y="708716"/>
                    <a:pt x="318345" y="720910"/>
                  </a:cubicBezTo>
                  <a:cubicBezTo>
                    <a:pt x="318345" y="733104"/>
                    <a:pt x="308460" y="742989"/>
                    <a:pt x="296266" y="742989"/>
                  </a:cubicBezTo>
                  <a:cubicBezTo>
                    <a:pt x="284072" y="742989"/>
                    <a:pt x="274187" y="733104"/>
                    <a:pt x="274187" y="720910"/>
                  </a:cubicBezTo>
                  <a:cubicBezTo>
                    <a:pt x="274187" y="708716"/>
                    <a:pt x="284072" y="698831"/>
                    <a:pt x="296266" y="698831"/>
                  </a:cubicBezTo>
                  <a:close/>
                  <a:moveTo>
                    <a:pt x="924696" y="698821"/>
                  </a:moveTo>
                  <a:cubicBezTo>
                    <a:pt x="936896" y="698821"/>
                    <a:pt x="946785" y="708710"/>
                    <a:pt x="946785" y="720909"/>
                  </a:cubicBezTo>
                  <a:cubicBezTo>
                    <a:pt x="946785" y="733109"/>
                    <a:pt x="936896" y="742998"/>
                    <a:pt x="924696" y="742998"/>
                  </a:cubicBezTo>
                  <a:cubicBezTo>
                    <a:pt x="912497" y="742998"/>
                    <a:pt x="902608" y="733109"/>
                    <a:pt x="902608" y="720909"/>
                  </a:cubicBezTo>
                  <a:cubicBezTo>
                    <a:pt x="902608" y="708710"/>
                    <a:pt x="912497" y="698821"/>
                    <a:pt x="924696" y="698821"/>
                  </a:cubicBezTo>
                  <a:close/>
                  <a:moveTo>
                    <a:pt x="834923" y="698821"/>
                  </a:moveTo>
                  <a:cubicBezTo>
                    <a:pt x="847123" y="698821"/>
                    <a:pt x="857012" y="708710"/>
                    <a:pt x="857012" y="720909"/>
                  </a:cubicBezTo>
                  <a:cubicBezTo>
                    <a:pt x="857012" y="733109"/>
                    <a:pt x="847123" y="742998"/>
                    <a:pt x="834923" y="742998"/>
                  </a:cubicBezTo>
                  <a:cubicBezTo>
                    <a:pt x="822724" y="742998"/>
                    <a:pt x="812835" y="733109"/>
                    <a:pt x="812835" y="720909"/>
                  </a:cubicBezTo>
                  <a:cubicBezTo>
                    <a:pt x="812835" y="708710"/>
                    <a:pt x="822724" y="698821"/>
                    <a:pt x="834923" y="698821"/>
                  </a:cubicBezTo>
                  <a:close/>
                  <a:moveTo>
                    <a:pt x="745151" y="698821"/>
                  </a:moveTo>
                  <a:cubicBezTo>
                    <a:pt x="757350" y="698821"/>
                    <a:pt x="767239" y="708710"/>
                    <a:pt x="767239" y="720909"/>
                  </a:cubicBezTo>
                  <a:cubicBezTo>
                    <a:pt x="767239" y="733109"/>
                    <a:pt x="757350" y="742998"/>
                    <a:pt x="745151" y="742998"/>
                  </a:cubicBezTo>
                  <a:cubicBezTo>
                    <a:pt x="732951" y="742998"/>
                    <a:pt x="723062" y="733109"/>
                    <a:pt x="723062" y="720909"/>
                  </a:cubicBezTo>
                  <a:cubicBezTo>
                    <a:pt x="723062" y="708710"/>
                    <a:pt x="732951" y="698821"/>
                    <a:pt x="745151" y="698821"/>
                  </a:cubicBezTo>
                  <a:close/>
                  <a:moveTo>
                    <a:pt x="655367" y="698821"/>
                  </a:moveTo>
                  <a:cubicBezTo>
                    <a:pt x="667567" y="698821"/>
                    <a:pt x="677456" y="708710"/>
                    <a:pt x="677456" y="720909"/>
                  </a:cubicBezTo>
                  <a:cubicBezTo>
                    <a:pt x="677456" y="733109"/>
                    <a:pt x="667567" y="742998"/>
                    <a:pt x="655367" y="742998"/>
                  </a:cubicBezTo>
                  <a:cubicBezTo>
                    <a:pt x="643168" y="742998"/>
                    <a:pt x="633279" y="733109"/>
                    <a:pt x="633279" y="720909"/>
                  </a:cubicBezTo>
                  <a:cubicBezTo>
                    <a:pt x="633279" y="708710"/>
                    <a:pt x="643168" y="698821"/>
                    <a:pt x="655367" y="698821"/>
                  </a:cubicBezTo>
                  <a:close/>
                  <a:moveTo>
                    <a:pt x="565604" y="698821"/>
                  </a:moveTo>
                  <a:cubicBezTo>
                    <a:pt x="577804" y="698821"/>
                    <a:pt x="587693" y="708710"/>
                    <a:pt x="587693" y="720909"/>
                  </a:cubicBezTo>
                  <a:cubicBezTo>
                    <a:pt x="587693" y="733109"/>
                    <a:pt x="577804" y="742998"/>
                    <a:pt x="565604" y="742998"/>
                  </a:cubicBezTo>
                  <a:cubicBezTo>
                    <a:pt x="553405" y="742998"/>
                    <a:pt x="543516" y="733109"/>
                    <a:pt x="543516" y="720909"/>
                  </a:cubicBezTo>
                  <a:cubicBezTo>
                    <a:pt x="543516" y="708710"/>
                    <a:pt x="553405" y="698821"/>
                    <a:pt x="565604" y="698821"/>
                  </a:cubicBezTo>
                  <a:close/>
                  <a:moveTo>
                    <a:pt x="475821" y="698821"/>
                  </a:moveTo>
                  <a:cubicBezTo>
                    <a:pt x="488021" y="698821"/>
                    <a:pt x="497910" y="708710"/>
                    <a:pt x="497910" y="720909"/>
                  </a:cubicBezTo>
                  <a:cubicBezTo>
                    <a:pt x="497910" y="733109"/>
                    <a:pt x="488021" y="742998"/>
                    <a:pt x="475821" y="742998"/>
                  </a:cubicBezTo>
                  <a:cubicBezTo>
                    <a:pt x="463622" y="742998"/>
                    <a:pt x="453733" y="733109"/>
                    <a:pt x="453733" y="720909"/>
                  </a:cubicBezTo>
                  <a:cubicBezTo>
                    <a:pt x="453733" y="708710"/>
                    <a:pt x="463622" y="698821"/>
                    <a:pt x="475821" y="698821"/>
                  </a:cubicBezTo>
                  <a:close/>
                  <a:moveTo>
                    <a:pt x="386038" y="698821"/>
                  </a:moveTo>
                  <a:cubicBezTo>
                    <a:pt x="398238" y="698821"/>
                    <a:pt x="408127" y="708710"/>
                    <a:pt x="408127" y="720909"/>
                  </a:cubicBezTo>
                  <a:cubicBezTo>
                    <a:pt x="408127" y="733109"/>
                    <a:pt x="398238" y="742998"/>
                    <a:pt x="386038" y="742998"/>
                  </a:cubicBezTo>
                  <a:cubicBezTo>
                    <a:pt x="373839" y="742998"/>
                    <a:pt x="363950" y="733109"/>
                    <a:pt x="363950" y="720909"/>
                  </a:cubicBezTo>
                  <a:cubicBezTo>
                    <a:pt x="363950" y="708710"/>
                    <a:pt x="373839" y="698821"/>
                    <a:pt x="386038" y="698821"/>
                  </a:cubicBezTo>
                  <a:close/>
                  <a:moveTo>
                    <a:pt x="206492" y="698821"/>
                  </a:moveTo>
                  <a:cubicBezTo>
                    <a:pt x="218692" y="698821"/>
                    <a:pt x="228581" y="708710"/>
                    <a:pt x="228581" y="720909"/>
                  </a:cubicBezTo>
                  <a:cubicBezTo>
                    <a:pt x="228581" y="733109"/>
                    <a:pt x="218692" y="742998"/>
                    <a:pt x="206492" y="742998"/>
                  </a:cubicBezTo>
                  <a:cubicBezTo>
                    <a:pt x="194293" y="742998"/>
                    <a:pt x="184404" y="733109"/>
                    <a:pt x="184404" y="720909"/>
                  </a:cubicBezTo>
                  <a:cubicBezTo>
                    <a:pt x="184404" y="708710"/>
                    <a:pt x="194293" y="698821"/>
                    <a:pt x="206492" y="698821"/>
                  </a:cubicBezTo>
                  <a:close/>
                  <a:moveTo>
                    <a:pt x="116719" y="698821"/>
                  </a:moveTo>
                  <a:cubicBezTo>
                    <a:pt x="128919" y="698821"/>
                    <a:pt x="138808" y="708710"/>
                    <a:pt x="138808" y="720909"/>
                  </a:cubicBezTo>
                  <a:cubicBezTo>
                    <a:pt x="138808" y="733109"/>
                    <a:pt x="128919" y="742998"/>
                    <a:pt x="116719" y="742998"/>
                  </a:cubicBezTo>
                  <a:cubicBezTo>
                    <a:pt x="104520" y="742998"/>
                    <a:pt x="94631" y="733109"/>
                    <a:pt x="94631" y="720909"/>
                  </a:cubicBezTo>
                  <a:cubicBezTo>
                    <a:pt x="94631" y="708710"/>
                    <a:pt x="104520" y="698821"/>
                    <a:pt x="116719" y="698821"/>
                  </a:cubicBezTo>
                  <a:close/>
                  <a:moveTo>
                    <a:pt x="26936" y="698821"/>
                  </a:moveTo>
                  <a:cubicBezTo>
                    <a:pt x="39136" y="698821"/>
                    <a:pt x="49025" y="708710"/>
                    <a:pt x="49025" y="720909"/>
                  </a:cubicBezTo>
                  <a:cubicBezTo>
                    <a:pt x="49025" y="733109"/>
                    <a:pt x="39136" y="742998"/>
                    <a:pt x="26936" y="742998"/>
                  </a:cubicBezTo>
                  <a:cubicBezTo>
                    <a:pt x="14737" y="742998"/>
                    <a:pt x="4848" y="733109"/>
                    <a:pt x="4848" y="720909"/>
                  </a:cubicBezTo>
                  <a:cubicBezTo>
                    <a:pt x="4848" y="708710"/>
                    <a:pt x="14737" y="698821"/>
                    <a:pt x="26936" y="698821"/>
                  </a:cubicBezTo>
                  <a:close/>
                  <a:moveTo>
                    <a:pt x="879814" y="655158"/>
                  </a:moveTo>
                  <a:cubicBezTo>
                    <a:pt x="891340" y="655158"/>
                    <a:pt x="900684" y="664501"/>
                    <a:pt x="900684" y="676027"/>
                  </a:cubicBezTo>
                  <a:cubicBezTo>
                    <a:pt x="900684" y="687553"/>
                    <a:pt x="891340" y="696897"/>
                    <a:pt x="879814" y="696897"/>
                  </a:cubicBezTo>
                  <a:cubicBezTo>
                    <a:pt x="868288" y="696897"/>
                    <a:pt x="858945" y="687553"/>
                    <a:pt x="858945" y="676027"/>
                  </a:cubicBezTo>
                  <a:cubicBezTo>
                    <a:pt x="858945" y="664502"/>
                    <a:pt x="868288" y="655158"/>
                    <a:pt x="879814" y="655158"/>
                  </a:cubicBezTo>
                  <a:close/>
                  <a:moveTo>
                    <a:pt x="700259" y="655158"/>
                  </a:moveTo>
                  <a:cubicBezTo>
                    <a:pt x="711785" y="655158"/>
                    <a:pt x="721129" y="664501"/>
                    <a:pt x="721129" y="676027"/>
                  </a:cubicBezTo>
                  <a:cubicBezTo>
                    <a:pt x="721129" y="687553"/>
                    <a:pt x="711785" y="696897"/>
                    <a:pt x="700259" y="696897"/>
                  </a:cubicBezTo>
                  <a:cubicBezTo>
                    <a:pt x="688734" y="696897"/>
                    <a:pt x="679390" y="687553"/>
                    <a:pt x="679390" y="676027"/>
                  </a:cubicBezTo>
                  <a:cubicBezTo>
                    <a:pt x="679390" y="664502"/>
                    <a:pt x="688733" y="655158"/>
                    <a:pt x="700259" y="655158"/>
                  </a:cubicBezTo>
                  <a:close/>
                  <a:moveTo>
                    <a:pt x="610486" y="655158"/>
                  </a:moveTo>
                  <a:cubicBezTo>
                    <a:pt x="622012" y="655158"/>
                    <a:pt x="631356" y="664501"/>
                    <a:pt x="631356" y="676027"/>
                  </a:cubicBezTo>
                  <a:cubicBezTo>
                    <a:pt x="631356" y="687553"/>
                    <a:pt x="622012" y="696897"/>
                    <a:pt x="610486" y="696897"/>
                  </a:cubicBezTo>
                  <a:cubicBezTo>
                    <a:pt x="598960" y="696897"/>
                    <a:pt x="589617" y="687553"/>
                    <a:pt x="589617" y="676027"/>
                  </a:cubicBezTo>
                  <a:cubicBezTo>
                    <a:pt x="589617" y="664502"/>
                    <a:pt x="598960" y="655158"/>
                    <a:pt x="610486" y="655158"/>
                  </a:cubicBezTo>
                  <a:close/>
                  <a:moveTo>
                    <a:pt x="430930" y="655158"/>
                  </a:moveTo>
                  <a:cubicBezTo>
                    <a:pt x="442456" y="655158"/>
                    <a:pt x="451800" y="664501"/>
                    <a:pt x="451800" y="676027"/>
                  </a:cubicBezTo>
                  <a:cubicBezTo>
                    <a:pt x="451800" y="687553"/>
                    <a:pt x="442456" y="696897"/>
                    <a:pt x="430930" y="696897"/>
                  </a:cubicBezTo>
                  <a:cubicBezTo>
                    <a:pt x="419404" y="696897"/>
                    <a:pt x="410061" y="687553"/>
                    <a:pt x="410061" y="676027"/>
                  </a:cubicBezTo>
                  <a:cubicBezTo>
                    <a:pt x="410061" y="664502"/>
                    <a:pt x="419404" y="655158"/>
                    <a:pt x="430930" y="655158"/>
                  </a:cubicBezTo>
                  <a:close/>
                  <a:moveTo>
                    <a:pt x="341157" y="655158"/>
                  </a:moveTo>
                  <a:cubicBezTo>
                    <a:pt x="352683" y="655158"/>
                    <a:pt x="362027" y="664501"/>
                    <a:pt x="362027" y="676027"/>
                  </a:cubicBezTo>
                  <a:cubicBezTo>
                    <a:pt x="362027" y="687553"/>
                    <a:pt x="352683" y="696897"/>
                    <a:pt x="341157" y="696897"/>
                  </a:cubicBezTo>
                  <a:cubicBezTo>
                    <a:pt x="329631" y="696897"/>
                    <a:pt x="320288" y="687553"/>
                    <a:pt x="320288" y="676027"/>
                  </a:cubicBezTo>
                  <a:cubicBezTo>
                    <a:pt x="320288" y="664502"/>
                    <a:pt x="329631" y="655158"/>
                    <a:pt x="341157" y="655158"/>
                  </a:cubicBezTo>
                  <a:close/>
                  <a:moveTo>
                    <a:pt x="251374" y="655158"/>
                  </a:moveTo>
                  <a:cubicBezTo>
                    <a:pt x="262900" y="655158"/>
                    <a:pt x="272244" y="664501"/>
                    <a:pt x="272244" y="676027"/>
                  </a:cubicBezTo>
                  <a:cubicBezTo>
                    <a:pt x="272244" y="687553"/>
                    <a:pt x="262900" y="696897"/>
                    <a:pt x="251374" y="696897"/>
                  </a:cubicBezTo>
                  <a:cubicBezTo>
                    <a:pt x="239848" y="696897"/>
                    <a:pt x="230505" y="687553"/>
                    <a:pt x="230505" y="676027"/>
                  </a:cubicBezTo>
                  <a:cubicBezTo>
                    <a:pt x="230505" y="664502"/>
                    <a:pt x="239848" y="655158"/>
                    <a:pt x="251374" y="655158"/>
                  </a:cubicBezTo>
                  <a:close/>
                  <a:moveTo>
                    <a:pt x="161601" y="655158"/>
                  </a:moveTo>
                  <a:cubicBezTo>
                    <a:pt x="173127" y="655158"/>
                    <a:pt x="182471" y="664501"/>
                    <a:pt x="182471" y="676027"/>
                  </a:cubicBezTo>
                  <a:cubicBezTo>
                    <a:pt x="182471" y="687553"/>
                    <a:pt x="173127" y="696897"/>
                    <a:pt x="161601" y="696897"/>
                  </a:cubicBezTo>
                  <a:cubicBezTo>
                    <a:pt x="150075" y="696897"/>
                    <a:pt x="140732" y="687553"/>
                    <a:pt x="140732" y="676027"/>
                  </a:cubicBezTo>
                  <a:cubicBezTo>
                    <a:pt x="140732" y="664502"/>
                    <a:pt x="150075" y="655158"/>
                    <a:pt x="161601" y="655158"/>
                  </a:cubicBezTo>
                  <a:close/>
                  <a:moveTo>
                    <a:pt x="71828" y="655158"/>
                  </a:moveTo>
                  <a:cubicBezTo>
                    <a:pt x="83354" y="655158"/>
                    <a:pt x="92698" y="664501"/>
                    <a:pt x="92698" y="676027"/>
                  </a:cubicBezTo>
                  <a:cubicBezTo>
                    <a:pt x="92698" y="687553"/>
                    <a:pt x="83354" y="696897"/>
                    <a:pt x="71828" y="696897"/>
                  </a:cubicBezTo>
                  <a:cubicBezTo>
                    <a:pt x="60302" y="696897"/>
                    <a:pt x="50959" y="687553"/>
                    <a:pt x="50959" y="676027"/>
                  </a:cubicBezTo>
                  <a:cubicBezTo>
                    <a:pt x="50959" y="664502"/>
                    <a:pt x="60302" y="655158"/>
                    <a:pt x="71828" y="655158"/>
                  </a:cubicBezTo>
                  <a:close/>
                  <a:moveTo>
                    <a:pt x="790042" y="655149"/>
                  </a:moveTo>
                  <a:cubicBezTo>
                    <a:pt x="801573" y="655149"/>
                    <a:pt x="810921" y="664497"/>
                    <a:pt x="810921" y="676028"/>
                  </a:cubicBezTo>
                  <a:cubicBezTo>
                    <a:pt x="810921" y="687559"/>
                    <a:pt x="801573" y="696907"/>
                    <a:pt x="790042" y="696907"/>
                  </a:cubicBezTo>
                  <a:cubicBezTo>
                    <a:pt x="778511" y="696907"/>
                    <a:pt x="769163" y="687559"/>
                    <a:pt x="769163" y="676028"/>
                  </a:cubicBezTo>
                  <a:cubicBezTo>
                    <a:pt x="769163" y="664497"/>
                    <a:pt x="778511" y="655149"/>
                    <a:pt x="790042" y="655149"/>
                  </a:cubicBezTo>
                  <a:close/>
                  <a:moveTo>
                    <a:pt x="520703" y="655149"/>
                  </a:moveTo>
                  <a:cubicBezTo>
                    <a:pt x="532234" y="655149"/>
                    <a:pt x="541582" y="664497"/>
                    <a:pt x="541582" y="676028"/>
                  </a:cubicBezTo>
                  <a:cubicBezTo>
                    <a:pt x="541582" y="687559"/>
                    <a:pt x="532234" y="696907"/>
                    <a:pt x="520703" y="696907"/>
                  </a:cubicBezTo>
                  <a:cubicBezTo>
                    <a:pt x="509172" y="696907"/>
                    <a:pt x="499824" y="687559"/>
                    <a:pt x="499824" y="676028"/>
                  </a:cubicBezTo>
                  <a:cubicBezTo>
                    <a:pt x="499824" y="664497"/>
                    <a:pt x="509172" y="655149"/>
                    <a:pt x="520703" y="655149"/>
                  </a:cubicBezTo>
                  <a:close/>
                  <a:moveTo>
                    <a:pt x="924706" y="611477"/>
                  </a:moveTo>
                  <a:cubicBezTo>
                    <a:pt x="935563" y="611477"/>
                    <a:pt x="944365" y="620279"/>
                    <a:pt x="944365" y="631137"/>
                  </a:cubicBezTo>
                  <a:cubicBezTo>
                    <a:pt x="944365" y="641994"/>
                    <a:pt x="935563" y="650796"/>
                    <a:pt x="924706" y="650796"/>
                  </a:cubicBezTo>
                  <a:cubicBezTo>
                    <a:pt x="913848" y="650796"/>
                    <a:pt x="905046" y="641994"/>
                    <a:pt x="905046" y="631137"/>
                  </a:cubicBezTo>
                  <a:cubicBezTo>
                    <a:pt x="905046" y="620279"/>
                    <a:pt x="913848" y="611477"/>
                    <a:pt x="924706" y="611477"/>
                  </a:cubicBezTo>
                  <a:close/>
                  <a:moveTo>
                    <a:pt x="834924" y="611477"/>
                  </a:moveTo>
                  <a:cubicBezTo>
                    <a:pt x="845781" y="611477"/>
                    <a:pt x="854583" y="620279"/>
                    <a:pt x="854583" y="631137"/>
                  </a:cubicBezTo>
                  <a:cubicBezTo>
                    <a:pt x="854583" y="641994"/>
                    <a:pt x="845781" y="650796"/>
                    <a:pt x="834924" y="650796"/>
                  </a:cubicBezTo>
                  <a:cubicBezTo>
                    <a:pt x="824066" y="650796"/>
                    <a:pt x="815264" y="641994"/>
                    <a:pt x="815264" y="631137"/>
                  </a:cubicBezTo>
                  <a:cubicBezTo>
                    <a:pt x="815264" y="620279"/>
                    <a:pt x="824066" y="611477"/>
                    <a:pt x="834924" y="611477"/>
                  </a:cubicBezTo>
                  <a:close/>
                  <a:moveTo>
                    <a:pt x="745151" y="611477"/>
                  </a:moveTo>
                  <a:cubicBezTo>
                    <a:pt x="756008" y="611477"/>
                    <a:pt x="764810" y="620279"/>
                    <a:pt x="764810" y="631137"/>
                  </a:cubicBezTo>
                  <a:cubicBezTo>
                    <a:pt x="764810" y="641994"/>
                    <a:pt x="756008" y="650796"/>
                    <a:pt x="745151" y="650796"/>
                  </a:cubicBezTo>
                  <a:cubicBezTo>
                    <a:pt x="734293" y="650796"/>
                    <a:pt x="725491" y="641994"/>
                    <a:pt x="725491" y="631137"/>
                  </a:cubicBezTo>
                  <a:cubicBezTo>
                    <a:pt x="725491" y="620279"/>
                    <a:pt x="734293" y="611477"/>
                    <a:pt x="745151" y="611477"/>
                  </a:cubicBezTo>
                  <a:close/>
                  <a:moveTo>
                    <a:pt x="655368" y="611477"/>
                  </a:moveTo>
                  <a:cubicBezTo>
                    <a:pt x="666225" y="611477"/>
                    <a:pt x="675027" y="620279"/>
                    <a:pt x="675027" y="631137"/>
                  </a:cubicBezTo>
                  <a:cubicBezTo>
                    <a:pt x="675027" y="641994"/>
                    <a:pt x="666225" y="650796"/>
                    <a:pt x="655368" y="650796"/>
                  </a:cubicBezTo>
                  <a:cubicBezTo>
                    <a:pt x="644510" y="650796"/>
                    <a:pt x="635708" y="641994"/>
                    <a:pt x="635708" y="631137"/>
                  </a:cubicBezTo>
                  <a:cubicBezTo>
                    <a:pt x="635708" y="620279"/>
                    <a:pt x="644510" y="611477"/>
                    <a:pt x="655368" y="611477"/>
                  </a:cubicBezTo>
                  <a:close/>
                  <a:moveTo>
                    <a:pt x="565595" y="611477"/>
                  </a:moveTo>
                  <a:cubicBezTo>
                    <a:pt x="576452" y="611477"/>
                    <a:pt x="585254" y="620279"/>
                    <a:pt x="585254" y="631137"/>
                  </a:cubicBezTo>
                  <a:cubicBezTo>
                    <a:pt x="585254" y="641994"/>
                    <a:pt x="576452" y="650796"/>
                    <a:pt x="565595" y="650796"/>
                  </a:cubicBezTo>
                  <a:cubicBezTo>
                    <a:pt x="554737" y="650796"/>
                    <a:pt x="545935" y="641994"/>
                    <a:pt x="545935" y="631137"/>
                  </a:cubicBezTo>
                  <a:cubicBezTo>
                    <a:pt x="545935" y="620279"/>
                    <a:pt x="554737" y="611477"/>
                    <a:pt x="565595" y="611477"/>
                  </a:cubicBezTo>
                  <a:close/>
                  <a:moveTo>
                    <a:pt x="475822" y="611477"/>
                  </a:moveTo>
                  <a:cubicBezTo>
                    <a:pt x="486679" y="611477"/>
                    <a:pt x="495481" y="620279"/>
                    <a:pt x="495481" y="631137"/>
                  </a:cubicBezTo>
                  <a:cubicBezTo>
                    <a:pt x="495481" y="641994"/>
                    <a:pt x="486679" y="650796"/>
                    <a:pt x="475822" y="650796"/>
                  </a:cubicBezTo>
                  <a:cubicBezTo>
                    <a:pt x="464964" y="650796"/>
                    <a:pt x="456162" y="641994"/>
                    <a:pt x="456162" y="631137"/>
                  </a:cubicBezTo>
                  <a:cubicBezTo>
                    <a:pt x="456162" y="620279"/>
                    <a:pt x="464964" y="611477"/>
                    <a:pt x="475822" y="611477"/>
                  </a:cubicBezTo>
                  <a:close/>
                  <a:moveTo>
                    <a:pt x="386049" y="611477"/>
                  </a:moveTo>
                  <a:cubicBezTo>
                    <a:pt x="396906" y="611477"/>
                    <a:pt x="405708" y="620279"/>
                    <a:pt x="405708" y="631137"/>
                  </a:cubicBezTo>
                  <a:cubicBezTo>
                    <a:pt x="405708" y="641994"/>
                    <a:pt x="396906" y="650796"/>
                    <a:pt x="386049" y="650796"/>
                  </a:cubicBezTo>
                  <a:cubicBezTo>
                    <a:pt x="375191" y="650796"/>
                    <a:pt x="366389" y="641994"/>
                    <a:pt x="366389" y="631137"/>
                  </a:cubicBezTo>
                  <a:cubicBezTo>
                    <a:pt x="366389" y="620279"/>
                    <a:pt x="375191" y="611477"/>
                    <a:pt x="386049" y="611477"/>
                  </a:cubicBezTo>
                  <a:close/>
                  <a:moveTo>
                    <a:pt x="296266" y="611477"/>
                  </a:moveTo>
                  <a:cubicBezTo>
                    <a:pt x="307123" y="611477"/>
                    <a:pt x="315925" y="620279"/>
                    <a:pt x="315925" y="631137"/>
                  </a:cubicBezTo>
                  <a:cubicBezTo>
                    <a:pt x="315925" y="641994"/>
                    <a:pt x="307123" y="650796"/>
                    <a:pt x="296266" y="650796"/>
                  </a:cubicBezTo>
                  <a:cubicBezTo>
                    <a:pt x="285408" y="650796"/>
                    <a:pt x="276606" y="641994"/>
                    <a:pt x="276606" y="631137"/>
                  </a:cubicBezTo>
                  <a:cubicBezTo>
                    <a:pt x="276606" y="620279"/>
                    <a:pt x="285408" y="611477"/>
                    <a:pt x="296266" y="611477"/>
                  </a:cubicBezTo>
                  <a:close/>
                  <a:moveTo>
                    <a:pt x="206493" y="611477"/>
                  </a:moveTo>
                  <a:cubicBezTo>
                    <a:pt x="217350" y="611477"/>
                    <a:pt x="226152" y="620279"/>
                    <a:pt x="226152" y="631137"/>
                  </a:cubicBezTo>
                  <a:cubicBezTo>
                    <a:pt x="226152" y="641994"/>
                    <a:pt x="217350" y="650796"/>
                    <a:pt x="206493" y="650796"/>
                  </a:cubicBezTo>
                  <a:cubicBezTo>
                    <a:pt x="195635" y="650796"/>
                    <a:pt x="186833" y="641994"/>
                    <a:pt x="186833" y="631137"/>
                  </a:cubicBezTo>
                  <a:cubicBezTo>
                    <a:pt x="186833" y="620279"/>
                    <a:pt x="195635" y="611477"/>
                    <a:pt x="206493" y="611477"/>
                  </a:cubicBezTo>
                  <a:close/>
                  <a:moveTo>
                    <a:pt x="116710" y="611477"/>
                  </a:moveTo>
                  <a:cubicBezTo>
                    <a:pt x="127567" y="611477"/>
                    <a:pt x="136369" y="620279"/>
                    <a:pt x="136369" y="631137"/>
                  </a:cubicBezTo>
                  <a:cubicBezTo>
                    <a:pt x="136369" y="641994"/>
                    <a:pt x="127567" y="650796"/>
                    <a:pt x="116710" y="650796"/>
                  </a:cubicBezTo>
                  <a:cubicBezTo>
                    <a:pt x="105852" y="650796"/>
                    <a:pt x="97050" y="641994"/>
                    <a:pt x="97050" y="631137"/>
                  </a:cubicBezTo>
                  <a:cubicBezTo>
                    <a:pt x="97050" y="620279"/>
                    <a:pt x="105852" y="611477"/>
                    <a:pt x="116710" y="611477"/>
                  </a:cubicBezTo>
                  <a:close/>
                  <a:moveTo>
                    <a:pt x="26937" y="611477"/>
                  </a:moveTo>
                  <a:cubicBezTo>
                    <a:pt x="37794" y="611477"/>
                    <a:pt x="46596" y="620279"/>
                    <a:pt x="46596" y="631137"/>
                  </a:cubicBezTo>
                  <a:cubicBezTo>
                    <a:pt x="46596" y="641994"/>
                    <a:pt x="37794" y="650796"/>
                    <a:pt x="26937" y="650796"/>
                  </a:cubicBezTo>
                  <a:cubicBezTo>
                    <a:pt x="16079" y="650796"/>
                    <a:pt x="7277" y="641994"/>
                    <a:pt x="7277" y="631137"/>
                  </a:cubicBezTo>
                  <a:cubicBezTo>
                    <a:pt x="7277" y="620279"/>
                    <a:pt x="16079" y="611477"/>
                    <a:pt x="26937" y="611477"/>
                  </a:cubicBezTo>
                  <a:close/>
                  <a:moveTo>
                    <a:pt x="879815" y="567805"/>
                  </a:moveTo>
                  <a:cubicBezTo>
                    <a:pt x="890005" y="567805"/>
                    <a:pt x="898265" y="576065"/>
                    <a:pt x="898265" y="586255"/>
                  </a:cubicBezTo>
                  <a:cubicBezTo>
                    <a:pt x="898265" y="596445"/>
                    <a:pt x="890005" y="604705"/>
                    <a:pt x="879815" y="604705"/>
                  </a:cubicBezTo>
                  <a:cubicBezTo>
                    <a:pt x="869625" y="604705"/>
                    <a:pt x="861365" y="596444"/>
                    <a:pt x="861365" y="586255"/>
                  </a:cubicBezTo>
                  <a:cubicBezTo>
                    <a:pt x="861365" y="576065"/>
                    <a:pt x="869625" y="567805"/>
                    <a:pt x="879815" y="567805"/>
                  </a:cubicBezTo>
                  <a:close/>
                  <a:moveTo>
                    <a:pt x="790032" y="567805"/>
                  </a:moveTo>
                  <a:cubicBezTo>
                    <a:pt x="800222" y="567805"/>
                    <a:pt x="808482" y="576065"/>
                    <a:pt x="808482" y="586255"/>
                  </a:cubicBezTo>
                  <a:cubicBezTo>
                    <a:pt x="808482" y="596445"/>
                    <a:pt x="800222" y="604705"/>
                    <a:pt x="790032" y="604705"/>
                  </a:cubicBezTo>
                  <a:cubicBezTo>
                    <a:pt x="779842" y="604705"/>
                    <a:pt x="771582" y="596444"/>
                    <a:pt x="771582" y="586255"/>
                  </a:cubicBezTo>
                  <a:cubicBezTo>
                    <a:pt x="771582" y="576065"/>
                    <a:pt x="779842" y="567805"/>
                    <a:pt x="790032" y="567805"/>
                  </a:cubicBezTo>
                  <a:close/>
                  <a:moveTo>
                    <a:pt x="700269" y="567805"/>
                  </a:moveTo>
                  <a:cubicBezTo>
                    <a:pt x="710459" y="567805"/>
                    <a:pt x="718719" y="576065"/>
                    <a:pt x="718719" y="586255"/>
                  </a:cubicBezTo>
                  <a:cubicBezTo>
                    <a:pt x="718719" y="596445"/>
                    <a:pt x="710459" y="604705"/>
                    <a:pt x="700269" y="604705"/>
                  </a:cubicBezTo>
                  <a:cubicBezTo>
                    <a:pt x="690079" y="604705"/>
                    <a:pt x="681819" y="596444"/>
                    <a:pt x="681819" y="586255"/>
                  </a:cubicBezTo>
                  <a:cubicBezTo>
                    <a:pt x="681819" y="576065"/>
                    <a:pt x="690079" y="567805"/>
                    <a:pt x="700269" y="567805"/>
                  </a:cubicBezTo>
                  <a:close/>
                  <a:moveTo>
                    <a:pt x="610486" y="567805"/>
                  </a:moveTo>
                  <a:cubicBezTo>
                    <a:pt x="620676" y="567805"/>
                    <a:pt x="628936" y="576065"/>
                    <a:pt x="628936" y="586255"/>
                  </a:cubicBezTo>
                  <a:cubicBezTo>
                    <a:pt x="628936" y="596445"/>
                    <a:pt x="620676" y="604705"/>
                    <a:pt x="610486" y="604705"/>
                  </a:cubicBezTo>
                  <a:cubicBezTo>
                    <a:pt x="600296" y="604705"/>
                    <a:pt x="592036" y="596444"/>
                    <a:pt x="592036" y="586255"/>
                  </a:cubicBezTo>
                  <a:cubicBezTo>
                    <a:pt x="592036" y="576065"/>
                    <a:pt x="600296" y="567805"/>
                    <a:pt x="610486" y="567805"/>
                  </a:cubicBezTo>
                  <a:close/>
                  <a:moveTo>
                    <a:pt x="520703" y="567805"/>
                  </a:moveTo>
                  <a:cubicBezTo>
                    <a:pt x="530893" y="567805"/>
                    <a:pt x="539153" y="576065"/>
                    <a:pt x="539153" y="586255"/>
                  </a:cubicBezTo>
                  <a:cubicBezTo>
                    <a:pt x="539153" y="596445"/>
                    <a:pt x="530893" y="604705"/>
                    <a:pt x="520703" y="604705"/>
                  </a:cubicBezTo>
                  <a:cubicBezTo>
                    <a:pt x="510513" y="604705"/>
                    <a:pt x="502253" y="596444"/>
                    <a:pt x="502253" y="586255"/>
                  </a:cubicBezTo>
                  <a:cubicBezTo>
                    <a:pt x="502253" y="576065"/>
                    <a:pt x="510513" y="567805"/>
                    <a:pt x="520703" y="567805"/>
                  </a:cubicBezTo>
                  <a:close/>
                  <a:moveTo>
                    <a:pt x="430930" y="567805"/>
                  </a:moveTo>
                  <a:cubicBezTo>
                    <a:pt x="441120" y="567805"/>
                    <a:pt x="449380" y="576065"/>
                    <a:pt x="449380" y="586255"/>
                  </a:cubicBezTo>
                  <a:cubicBezTo>
                    <a:pt x="449380" y="596445"/>
                    <a:pt x="441120" y="604705"/>
                    <a:pt x="430930" y="604705"/>
                  </a:cubicBezTo>
                  <a:cubicBezTo>
                    <a:pt x="420740" y="604705"/>
                    <a:pt x="412480" y="596444"/>
                    <a:pt x="412480" y="586255"/>
                  </a:cubicBezTo>
                  <a:cubicBezTo>
                    <a:pt x="412480" y="576065"/>
                    <a:pt x="420740" y="567805"/>
                    <a:pt x="430930" y="567805"/>
                  </a:cubicBezTo>
                  <a:close/>
                  <a:moveTo>
                    <a:pt x="341157" y="567805"/>
                  </a:moveTo>
                  <a:cubicBezTo>
                    <a:pt x="351347" y="567805"/>
                    <a:pt x="359607" y="576065"/>
                    <a:pt x="359607" y="586255"/>
                  </a:cubicBezTo>
                  <a:cubicBezTo>
                    <a:pt x="359607" y="596445"/>
                    <a:pt x="351347" y="604705"/>
                    <a:pt x="341157" y="604705"/>
                  </a:cubicBezTo>
                  <a:cubicBezTo>
                    <a:pt x="330967" y="604705"/>
                    <a:pt x="322707" y="596444"/>
                    <a:pt x="322707" y="586255"/>
                  </a:cubicBezTo>
                  <a:cubicBezTo>
                    <a:pt x="322707" y="576065"/>
                    <a:pt x="330967" y="567805"/>
                    <a:pt x="341157" y="567805"/>
                  </a:cubicBezTo>
                  <a:close/>
                  <a:moveTo>
                    <a:pt x="251374" y="567805"/>
                  </a:moveTo>
                  <a:cubicBezTo>
                    <a:pt x="261564" y="567805"/>
                    <a:pt x="269824" y="576065"/>
                    <a:pt x="269824" y="586255"/>
                  </a:cubicBezTo>
                  <a:cubicBezTo>
                    <a:pt x="269824" y="596445"/>
                    <a:pt x="261564" y="604705"/>
                    <a:pt x="251374" y="604705"/>
                  </a:cubicBezTo>
                  <a:cubicBezTo>
                    <a:pt x="241184" y="604705"/>
                    <a:pt x="232924" y="596444"/>
                    <a:pt x="232924" y="586255"/>
                  </a:cubicBezTo>
                  <a:cubicBezTo>
                    <a:pt x="232924" y="576065"/>
                    <a:pt x="241184" y="567805"/>
                    <a:pt x="251374" y="567805"/>
                  </a:cubicBezTo>
                  <a:close/>
                  <a:moveTo>
                    <a:pt x="161601" y="567805"/>
                  </a:moveTo>
                  <a:cubicBezTo>
                    <a:pt x="171791" y="567805"/>
                    <a:pt x="180051" y="576065"/>
                    <a:pt x="180051" y="586255"/>
                  </a:cubicBezTo>
                  <a:cubicBezTo>
                    <a:pt x="180051" y="596445"/>
                    <a:pt x="171791" y="604705"/>
                    <a:pt x="161601" y="604705"/>
                  </a:cubicBezTo>
                  <a:cubicBezTo>
                    <a:pt x="151411" y="604705"/>
                    <a:pt x="143151" y="596444"/>
                    <a:pt x="143151" y="586255"/>
                  </a:cubicBezTo>
                  <a:cubicBezTo>
                    <a:pt x="143151" y="576065"/>
                    <a:pt x="151411" y="567805"/>
                    <a:pt x="161601" y="567805"/>
                  </a:cubicBezTo>
                  <a:close/>
                  <a:moveTo>
                    <a:pt x="71828" y="567805"/>
                  </a:moveTo>
                  <a:cubicBezTo>
                    <a:pt x="82018" y="567805"/>
                    <a:pt x="90278" y="576065"/>
                    <a:pt x="90278" y="586255"/>
                  </a:cubicBezTo>
                  <a:cubicBezTo>
                    <a:pt x="90278" y="596445"/>
                    <a:pt x="82018" y="604705"/>
                    <a:pt x="71828" y="604705"/>
                  </a:cubicBezTo>
                  <a:cubicBezTo>
                    <a:pt x="61638" y="604705"/>
                    <a:pt x="53378" y="596444"/>
                    <a:pt x="53378" y="586255"/>
                  </a:cubicBezTo>
                  <a:cubicBezTo>
                    <a:pt x="53378" y="576065"/>
                    <a:pt x="61638" y="567805"/>
                    <a:pt x="71828" y="567805"/>
                  </a:cubicBezTo>
                  <a:close/>
                  <a:moveTo>
                    <a:pt x="475822" y="524133"/>
                  </a:moveTo>
                  <a:cubicBezTo>
                    <a:pt x="485338" y="524133"/>
                    <a:pt x="493052" y="531847"/>
                    <a:pt x="493052" y="541364"/>
                  </a:cubicBezTo>
                  <a:cubicBezTo>
                    <a:pt x="493052" y="550880"/>
                    <a:pt x="485338" y="558594"/>
                    <a:pt x="475822" y="558594"/>
                  </a:cubicBezTo>
                  <a:cubicBezTo>
                    <a:pt x="466305" y="558594"/>
                    <a:pt x="458591" y="550880"/>
                    <a:pt x="458591" y="541364"/>
                  </a:cubicBezTo>
                  <a:cubicBezTo>
                    <a:pt x="458591" y="531847"/>
                    <a:pt x="466305" y="524133"/>
                    <a:pt x="475822" y="524133"/>
                  </a:cubicBezTo>
                  <a:close/>
                  <a:moveTo>
                    <a:pt x="26937" y="524133"/>
                  </a:moveTo>
                  <a:cubicBezTo>
                    <a:pt x="36453" y="524133"/>
                    <a:pt x="44167" y="531847"/>
                    <a:pt x="44167" y="541364"/>
                  </a:cubicBezTo>
                  <a:cubicBezTo>
                    <a:pt x="44167" y="550880"/>
                    <a:pt x="36453" y="558594"/>
                    <a:pt x="26937" y="558594"/>
                  </a:cubicBezTo>
                  <a:cubicBezTo>
                    <a:pt x="17420" y="558594"/>
                    <a:pt x="9706" y="550880"/>
                    <a:pt x="9706" y="541364"/>
                  </a:cubicBezTo>
                  <a:cubicBezTo>
                    <a:pt x="9706" y="531847"/>
                    <a:pt x="17420" y="524133"/>
                    <a:pt x="26937" y="524133"/>
                  </a:cubicBezTo>
                  <a:close/>
                  <a:moveTo>
                    <a:pt x="924706" y="524123"/>
                  </a:moveTo>
                  <a:cubicBezTo>
                    <a:pt x="934228" y="524123"/>
                    <a:pt x="941946" y="531842"/>
                    <a:pt x="941946" y="541363"/>
                  </a:cubicBezTo>
                  <a:cubicBezTo>
                    <a:pt x="941946" y="550885"/>
                    <a:pt x="934228" y="558604"/>
                    <a:pt x="924706" y="558604"/>
                  </a:cubicBezTo>
                  <a:cubicBezTo>
                    <a:pt x="915185" y="558604"/>
                    <a:pt x="907466" y="550885"/>
                    <a:pt x="907466" y="541363"/>
                  </a:cubicBezTo>
                  <a:cubicBezTo>
                    <a:pt x="907466" y="531842"/>
                    <a:pt x="915185" y="524123"/>
                    <a:pt x="924706" y="524123"/>
                  </a:cubicBezTo>
                  <a:close/>
                  <a:moveTo>
                    <a:pt x="834923" y="524123"/>
                  </a:moveTo>
                  <a:cubicBezTo>
                    <a:pt x="844445" y="524123"/>
                    <a:pt x="852164" y="531842"/>
                    <a:pt x="852164" y="541363"/>
                  </a:cubicBezTo>
                  <a:cubicBezTo>
                    <a:pt x="852164" y="550885"/>
                    <a:pt x="844445" y="558604"/>
                    <a:pt x="834923" y="558604"/>
                  </a:cubicBezTo>
                  <a:cubicBezTo>
                    <a:pt x="825402" y="558604"/>
                    <a:pt x="817683" y="550885"/>
                    <a:pt x="817683" y="541363"/>
                  </a:cubicBezTo>
                  <a:cubicBezTo>
                    <a:pt x="817683" y="531842"/>
                    <a:pt x="825402" y="524123"/>
                    <a:pt x="834923" y="524123"/>
                  </a:cubicBezTo>
                  <a:close/>
                  <a:moveTo>
                    <a:pt x="745150" y="524123"/>
                  </a:moveTo>
                  <a:cubicBezTo>
                    <a:pt x="754672" y="524123"/>
                    <a:pt x="762391" y="531842"/>
                    <a:pt x="762391" y="541363"/>
                  </a:cubicBezTo>
                  <a:cubicBezTo>
                    <a:pt x="762391" y="550885"/>
                    <a:pt x="754672" y="558604"/>
                    <a:pt x="745150" y="558604"/>
                  </a:cubicBezTo>
                  <a:cubicBezTo>
                    <a:pt x="735629" y="558604"/>
                    <a:pt x="727910" y="550885"/>
                    <a:pt x="727910" y="541363"/>
                  </a:cubicBezTo>
                  <a:cubicBezTo>
                    <a:pt x="727910" y="531842"/>
                    <a:pt x="735629" y="524123"/>
                    <a:pt x="745150" y="524123"/>
                  </a:cubicBezTo>
                  <a:close/>
                  <a:moveTo>
                    <a:pt x="655367" y="524123"/>
                  </a:moveTo>
                  <a:cubicBezTo>
                    <a:pt x="664889" y="524123"/>
                    <a:pt x="672607" y="531842"/>
                    <a:pt x="672607" y="541363"/>
                  </a:cubicBezTo>
                  <a:cubicBezTo>
                    <a:pt x="672607" y="550885"/>
                    <a:pt x="664889" y="558604"/>
                    <a:pt x="655367" y="558604"/>
                  </a:cubicBezTo>
                  <a:cubicBezTo>
                    <a:pt x="645846" y="558604"/>
                    <a:pt x="638127" y="550885"/>
                    <a:pt x="638127" y="541363"/>
                  </a:cubicBezTo>
                  <a:cubicBezTo>
                    <a:pt x="638127" y="531842"/>
                    <a:pt x="645846" y="524123"/>
                    <a:pt x="655367" y="524123"/>
                  </a:cubicBezTo>
                  <a:close/>
                  <a:moveTo>
                    <a:pt x="565594" y="524123"/>
                  </a:moveTo>
                  <a:cubicBezTo>
                    <a:pt x="575116" y="524123"/>
                    <a:pt x="582834" y="531842"/>
                    <a:pt x="582834" y="541363"/>
                  </a:cubicBezTo>
                  <a:cubicBezTo>
                    <a:pt x="582834" y="550885"/>
                    <a:pt x="575116" y="558604"/>
                    <a:pt x="565594" y="558604"/>
                  </a:cubicBezTo>
                  <a:cubicBezTo>
                    <a:pt x="556073" y="558604"/>
                    <a:pt x="548354" y="550885"/>
                    <a:pt x="548354" y="541363"/>
                  </a:cubicBezTo>
                  <a:cubicBezTo>
                    <a:pt x="548354" y="531842"/>
                    <a:pt x="556073" y="524123"/>
                    <a:pt x="565594" y="524123"/>
                  </a:cubicBezTo>
                  <a:close/>
                  <a:moveTo>
                    <a:pt x="386048" y="524123"/>
                  </a:moveTo>
                  <a:cubicBezTo>
                    <a:pt x="395570" y="524123"/>
                    <a:pt x="403289" y="531842"/>
                    <a:pt x="403289" y="541363"/>
                  </a:cubicBezTo>
                  <a:cubicBezTo>
                    <a:pt x="403289" y="550885"/>
                    <a:pt x="395570" y="558604"/>
                    <a:pt x="386048" y="558604"/>
                  </a:cubicBezTo>
                  <a:cubicBezTo>
                    <a:pt x="376527" y="558604"/>
                    <a:pt x="368808" y="550885"/>
                    <a:pt x="368808" y="541363"/>
                  </a:cubicBezTo>
                  <a:cubicBezTo>
                    <a:pt x="368808" y="531842"/>
                    <a:pt x="376527" y="524123"/>
                    <a:pt x="386048" y="524123"/>
                  </a:cubicBezTo>
                  <a:close/>
                  <a:moveTo>
                    <a:pt x="296265" y="524123"/>
                  </a:moveTo>
                  <a:cubicBezTo>
                    <a:pt x="305787" y="524123"/>
                    <a:pt x="313506" y="531842"/>
                    <a:pt x="313506" y="541363"/>
                  </a:cubicBezTo>
                  <a:cubicBezTo>
                    <a:pt x="313506" y="550885"/>
                    <a:pt x="305787" y="558604"/>
                    <a:pt x="296265" y="558604"/>
                  </a:cubicBezTo>
                  <a:cubicBezTo>
                    <a:pt x="286744" y="558604"/>
                    <a:pt x="279025" y="550885"/>
                    <a:pt x="279025" y="541363"/>
                  </a:cubicBezTo>
                  <a:cubicBezTo>
                    <a:pt x="279025" y="531842"/>
                    <a:pt x="286744" y="524123"/>
                    <a:pt x="296265" y="524123"/>
                  </a:cubicBezTo>
                  <a:close/>
                  <a:moveTo>
                    <a:pt x="206492" y="524123"/>
                  </a:moveTo>
                  <a:cubicBezTo>
                    <a:pt x="216014" y="524123"/>
                    <a:pt x="223733" y="531842"/>
                    <a:pt x="223733" y="541363"/>
                  </a:cubicBezTo>
                  <a:cubicBezTo>
                    <a:pt x="223733" y="550885"/>
                    <a:pt x="216014" y="558604"/>
                    <a:pt x="206492" y="558604"/>
                  </a:cubicBezTo>
                  <a:cubicBezTo>
                    <a:pt x="196971" y="558604"/>
                    <a:pt x="189252" y="550885"/>
                    <a:pt x="189252" y="541363"/>
                  </a:cubicBezTo>
                  <a:cubicBezTo>
                    <a:pt x="189252" y="531842"/>
                    <a:pt x="196971" y="524123"/>
                    <a:pt x="206492" y="524123"/>
                  </a:cubicBezTo>
                  <a:close/>
                  <a:moveTo>
                    <a:pt x="116710" y="524123"/>
                  </a:moveTo>
                  <a:cubicBezTo>
                    <a:pt x="126232" y="524123"/>
                    <a:pt x="133950" y="531842"/>
                    <a:pt x="133950" y="541363"/>
                  </a:cubicBezTo>
                  <a:cubicBezTo>
                    <a:pt x="133950" y="550885"/>
                    <a:pt x="126232" y="558604"/>
                    <a:pt x="116710" y="558604"/>
                  </a:cubicBezTo>
                  <a:cubicBezTo>
                    <a:pt x="107189" y="558604"/>
                    <a:pt x="99470" y="550885"/>
                    <a:pt x="99470" y="541363"/>
                  </a:cubicBezTo>
                  <a:cubicBezTo>
                    <a:pt x="99470" y="531842"/>
                    <a:pt x="107189" y="524123"/>
                    <a:pt x="116710" y="524123"/>
                  </a:cubicBezTo>
                  <a:close/>
                  <a:moveTo>
                    <a:pt x="879815" y="480460"/>
                  </a:moveTo>
                  <a:cubicBezTo>
                    <a:pt x="888663" y="480460"/>
                    <a:pt x="895836" y="487633"/>
                    <a:pt x="895836" y="496481"/>
                  </a:cubicBezTo>
                  <a:cubicBezTo>
                    <a:pt x="895836" y="505329"/>
                    <a:pt x="888663" y="512502"/>
                    <a:pt x="879815" y="512502"/>
                  </a:cubicBezTo>
                  <a:cubicBezTo>
                    <a:pt x="870967" y="512502"/>
                    <a:pt x="863794" y="505329"/>
                    <a:pt x="863794" y="496481"/>
                  </a:cubicBezTo>
                  <a:cubicBezTo>
                    <a:pt x="863794" y="487633"/>
                    <a:pt x="870967" y="480460"/>
                    <a:pt x="879815" y="480460"/>
                  </a:cubicBezTo>
                  <a:close/>
                  <a:moveTo>
                    <a:pt x="790042" y="480460"/>
                  </a:moveTo>
                  <a:cubicBezTo>
                    <a:pt x="798890" y="480460"/>
                    <a:pt x="806063" y="487633"/>
                    <a:pt x="806063" y="496481"/>
                  </a:cubicBezTo>
                  <a:cubicBezTo>
                    <a:pt x="806063" y="505329"/>
                    <a:pt x="798890" y="512502"/>
                    <a:pt x="790042" y="512502"/>
                  </a:cubicBezTo>
                  <a:cubicBezTo>
                    <a:pt x="781194" y="512502"/>
                    <a:pt x="774021" y="505329"/>
                    <a:pt x="774021" y="496481"/>
                  </a:cubicBezTo>
                  <a:cubicBezTo>
                    <a:pt x="774021" y="487633"/>
                    <a:pt x="781194" y="480460"/>
                    <a:pt x="790042" y="480460"/>
                  </a:cubicBezTo>
                  <a:close/>
                  <a:moveTo>
                    <a:pt x="700259" y="480460"/>
                  </a:moveTo>
                  <a:cubicBezTo>
                    <a:pt x="709107" y="480460"/>
                    <a:pt x="716280" y="487633"/>
                    <a:pt x="716280" y="496481"/>
                  </a:cubicBezTo>
                  <a:cubicBezTo>
                    <a:pt x="716280" y="505329"/>
                    <a:pt x="709107" y="512502"/>
                    <a:pt x="700259" y="512502"/>
                  </a:cubicBezTo>
                  <a:cubicBezTo>
                    <a:pt x="691411" y="512502"/>
                    <a:pt x="684238" y="505329"/>
                    <a:pt x="684238" y="496481"/>
                  </a:cubicBezTo>
                  <a:cubicBezTo>
                    <a:pt x="684238" y="487633"/>
                    <a:pt x="691411" y="480460"/>
                    <a:pt x="700259" y="480460"/>
                  </a:cubicBezTo>
                  <a:close/>
                  <a:moveTo>
                    <a:pt x="610486" y="480460"/>
                  </a:moveTo>
                  <a:cubicBezTo>
                    <a:pt x="619334" y="480460"/>
                    <a:pt x="626507" y="487633"/>
                    <a:pt x="626507" y="496481"/>
                  </a:cubicBezTo>
                  <a:cubicBezTo>
                    <a:pt x="626507" y="505329"/>
                    <a:pt x="619334" y="512502"/>
                    <a:pt x="610486" y="512502"/>
                  </a:cubicBezTo>
                  <a:cubicBezTo>
                    <a:pt x="601638" y="512502"/>
                    <a:pt x="594465" y="505329"/>
                    <a:pt x="594465" y="496481"/>
                  </a:cubicBezTo>
                  <a:cubicBezTo>
                    <a:pt x="594465" y="487633"/>
                    <a:pt x="601638" y="480460"/>
                    <a:pt x="610486" y="480460"/>
                  </a:cubicBezTo>
                  <a:close/>
                  <a:moveTo>
                    <a:pt x="520703" y="480460"/>
                  </a:moveTo>
                  <a:cubicBezTo>
                    <a:pt x="529551" y="480460"/>
                    <a:pt x="536724" y="487633"/>
                    <a:pt x="536724" y="496481"/>
                  </a:cubicBezTo>
                  <a:cubicBezTo>
                    <a:pt x="536724" y="505329"/>
                    <a:pt x="529551" y="512502"/>
                    <a:pt x="520703" y="512502"/>
                  </a:cubicBezTo>
                  <a:cubicBezTo>
                    <a:pt x="511855" y="512502"/>
                    <a:pt x="504682" y="505329"/>
                    <a:pt x="504682" y="496481"/>
                  </a:cubicBezTo>
                  <a:cubicBezTo>
                    <a:pt x="504682" y="487633"/>
                    <a:pt x="511855" y="480460"/>
                    <a:pt x="520703" y="480460"/>
                  </a:cubicBezTo>
                  <a:close/>
                  <a:moveTo>
                    <a:pt x="430930" y="480460"/>
                  </a:moveTo>
                  <a:cubicBezTo>
                    <a:pt x="439778" y="480460"/>
                    <a:pt x="446951" y="487633"/>
                    <a:pt x="446951" y="496481"/>
                  </a:cubicBezTo>
                  <a:cubicBezTo>
                    <a:pt x="446951" y="505329"/>
                    <a:pt x="439778" y="512502"/>
                    <a:pt x="430930" y="512502"/>
                  </a:cubicBezTo>
                  <a:cubicBezTo>
                    <a:pt x="422082" y="512502"/>
                    <a:pt x="414909" y="505329"/>
                    <a:pt x="414909" y="496481"/>
                  </a:cubicBezTo>
                  <a:cubicBezTo>
                    <a:pt x="414909" y="487633"/>
                    <a:pt x="422082" y="480460"/>
                    <a:pt x="430930" y="480460"/>
                  </a:cubicBezTo>
                  <a:close/>
                  <a:moveTo>
                    <a:pt x="161601" y="480460"/>
                  </a:moveTo>
                  <a:cubicBezTo>
                    <a:pt x="170449" y="480460"/>
                    <a:pt x="177622" y="487633"/>
                    <a:pt x="177622" y="496481"/>
                  </a:cubicBezTo>
                  <a:cubicBezTo>
                    <a:pt x="177622" y="505329"/>
                    <a:pt x="170449" y="512502"/>
                    <a:pt x="161601" y="512502"/>
                  </a:cubicBezTo>
                  <a:cubicBezTo>
                    <a:pt x="152753" y="512502"/>
                    <a:pt x="145580" y="505329"/>
                    <a:pt x="145580" y="496481"/>
                  </a:cubicBezTo>
                  <a:cubicBezTo>
                    <a:pt x="145580" y="487633"/>
                    <a:pt x="152753" y="480460"/>
                    <a:pt x="161601" y="480460"/>
                  </a:cubicBezTo>
                  <a:close/>
                  <a:moveTo>
                    <a:pt x="71828" y="480460"/>
                  </a:moveTo>
                  <a:cubicBezTo>
                    <a:pt x="80676" y="480460"/>
                    <a:pt x="87849" y="487633"/>
                    <a:pt x="87849" y="496481"/>
                  </a:cubicBezTo>
                  <a:cubicBezTo>
                    <a:pt x="87849" y="505329"/>
                    <a:pt x="80676" y="512502"/>
                    <a:pt x="71828" y="512502"/>
                  </a:cubicBezTo>
                  <a:cubicBezTo>
                    <a:pt x="62980" y="512502"/>
                    <a:pt x="55807" y="505329"/>
                    <a:pt x="55807" y="496481"/>
                  </a:cubicBezTo>
                  <a:cubicBezTo>
                    <a:pt x="55807" y="487633"/>
                    <a:pt x="62980" y="480460"/>
                    <a:pt x="71828" y="480460"/>
                  </a:cubicBezTo>
                  <a:close/>
                  <a:moveTo>
                    <a:pt x="341157" y="480451"/>
                  </a:moveTo>
                  <a:cubicBezTo>
                    <a:pt x="350010" y="480451"/>
                    <a:pt x="357187" y="487628"/>
                    <a:pt x="357187" y="496482"/>
                  </a:cubicBezTo>
                  <a:cubicBezTo>
                    <a:pt x="357187" y="505335"/>
                    <a:pt x="350010" y="512512"/>
                    <a:pt x="341157" y="512512"/>
                  </a:cubicBezTo>
                  <a:cubicBezTo>
                    <a:pt x="332303" y="512512"/>
                    <a:pt x="325126" y="505335"/>
                    <a:pt x="325126" y="496482"/>
                  </a:cubicBezTo>
                  <a:cubicBezTo>
                    <a:pt x="325126" y="487628"/>
                    <a:pt x="332303" y="480451"/>
                    <a:pt x="341157" y="480451"/>
                  </a:cubicBezTo>
                  <a:close/>
                  <a:moveTo>
                    <a:pt x="251375" y="480451"/>
                  </a:moveTo>
                  <a:cubicBezTo>
                    <a:pt x="260228" y="480451"/>
                    <a:pt x="267405" y="487628"/>
                    <a:pt x="267405" y="496482"/>
                  </a:cubicBezTo>
                  <a:cubicBezTo>
                    <a:pt x="267405" y="505335"/>
                    <a:pt x="260228" y="512512"/>
                    <a:pt x="251375" y="512512"/>
                  </a:cubicBezTo>
                  <a:cubicBezTo>
                    <a:pt x="242521" y="512512"/>
                    <a:pt x="235344" y="505335"/>
                    <a:pt x="235344" y="496482"/>
                  </a:cubicBezTo>
                  <a:cubicBezTo>
                    <a:pt x="235344" y="487628"/>
                    <a:pt x="242521" y="480451"/>
                    <a:pt x="251375" y="480451"/>
                  </a:cubicBezTo>
                  <a:close/>
                  <a:moveTo>
                    <a:pt x="924706" y="436769"/>
                  </a:moveTo>
                  <a:cubicBezTo>
                    <a:pt x="932886" y="436769"/>
                    <a:pt x="939518" y="443400"/>
                    <a:pt x="939518" y="451580"/>
                  </a:cubicBezTo>
                  <a:cubicBezTo>
                    <a:pt x="939518" y="459760"/>
                    <a:pt x="932886" y="466392"/>
                    <a:pt x="924706" y="466392"/>
                  </a:cubicBezTo>
                  <a:cubicBezTo>
                    <a:pt x="916526" y="466392"/>
                    <a:pt x="909895" y="459760"/>
                    <a:pt x="909895" y="451580"/>
                  </a:cubicBezTo>
                  <a:cubicBezTo>
                    <a:pt x="909895" y="443400"/>
                    <a:pt x="916526" y="436769"/>
                    <a:pt x="924706" y="436769"/>
                  </a:cubicBezTo>
                  <a:close/>
                  <a:moveTo>
                    <a:pt x="834923" y="436769"/>
                  </a:moveTo>
                  <a:cubicBezTo>
                    <a:pt x="843103" y="436769"/>
                    <a:pt x="849735" y="443400"/>
                    <a:pt x="849735" y="451580"/>
                  </a:cubicBezTo>
                  <a:cubicBezTo>
                    <a:pt x="849735" y="459760"/>
                    <a:pt x="843103" y="466392"/>
                    <a:pt x="834923" y="466392"/>
                  </a:cubicBezTo>
                  <a:cubicBezTo>
                    <a:pt x="826743" y="466392"/>
                    <a:pt x="820112" y="459760"/>
                    <a:pt x="820112" y="451580"/>
                  </a:cubicBezTo>
                  <a:cubicBezTo>
                    <a:pt x="820112" y="443400"/>
                    <a:pt x="826743" y="436769"/>
                    <a:pt x="834923" y="436769"/>
                  </a:cubicBezTo>
                  <a:close/>
                  <a:moveTo>
                    <a:pt x="745150" y="436769"/>
                  </a:moveTo>
                  <a:cubicBezTo>
                    <a:pt x="753330" y="436769"/>
                    <a:pt x="759962" y="443400"/>
                    <a:pt x="759962" y="451580"/>
                  </a:cubicBezTo>
                  <a:cubicBezTo>
                    <a:pt x="759962" y="459760"/>
                    <a:pt x="753330" y="466392"/>
                    <a:pt x="745150" y="466392"/>
                  </a:cubicBezTo>
                  <a:cubicBezTo>
                    <a:pt x="736970" y="466392"/>
                    <a:pt x="730339" y="459760"/>
                    <a:pt x="730339" y="451580"/>
                  </a:cubicBezTo>
                  <a:cubicBezTo>
                    <a:pt x="730339" y="443400"/>
                    <a:pt x="736970" y="436769"/>
                    <a:pt x="745150" y="436769"/>
                  </a:cubicBezTo>
                  <a:close/>
                  <a:moveTo>
                    <a:pt x="655377" y="436769"/>
                  </a:moveTo>
                  <a:cubicBezTo>
                    <a:pt x="663557" y="436769"/>
                    <a:pt x="670189" y="443400"/>
                    <a:pt x="670189" y="451580"/>
                  </a:cubicBezTo>
                  <a:cubicBezTo>
                    <a:pt x="670189" y="459760"/>
                    <a:pt x="663557" y="466392"/>
                    <a:pt x="655377" y="466392"/>
                  </a:cubicBezTo>
                  <a:cubicBezTo>
                    <a:pt x="647197" y="466392"/>
                    <a:pt x="640566" y="459760"/>
                    <a:pt x="640566" y="451580"/>
                  </a:cubicBezTo>
                  <a:cubicBezTo>
                    <a:pt x="640566" y="443400"/>
                    <a:pt x="647197" y="436769"/>
                    <a:pt x="655377" y="436769"/>
                  </a:cubicBezTo>
                  <a:close/>
                  <a:moveTo>
                    <a:pt x="565594" y="436769"/>
                  </a:moveTo>
                  <a:cubicBezTo>
                    <a:pt x="573774" y="436769"/>
                    <a:pt x="580406" y="443400"/>
                    <a:pt x="580406" y="451580"/>
                  </a:cubicBezTo>
                  <a:cubicBezTo>
                    <a:pt x="580406" y="459760"/>
                    <a:pt x="573774" y="466392"/>
                    <a:pt x="565594" y="466392"/>
                  </a:cubicBezTo>
                  <a:cubicBezTo>
                    <a:pt x="557414" y="466392"/>
                    <a:pt x="550783" y="459760"/>
                    <a:pt x="550783" y="451580"/>
                  </a:cubicBezTo>
                  <a:cubicBezTo>
                    <a:pt x="550783" y="443400"/>
                    <a:pt x="557414" y="436769"/>
                    <a:pt x="565594" y="436769"/>
                  </a:cubicBezTo>
                  <a:close/>
                  <a:moveTo>
                    <a:pt x="475821" y="436769"/>
                  </a:moveTo>
                  <a:cubicBezTo>
                    <a:pt x="484001" y="436769"/>
                    <a:pt x="490633" y="443400"/>
                    <a:pt x="490633" y="451580"/>
                  </a:cubicBezTo>
                  <a:cubicBezTo>
                    <a:pt x="490633" y="459760"/>
                    <a:pt x="484001" y="466392"/>
                    <a:pt x="475821" y="466392"/>
                  </a:cubicBezTo>
                  <a:cubicBezTo>
                    <a:pt x="467641" y="466392"/>
                    <a:pt x="461010" y="459760"/>
                    <a:pt x="461010" y="451580"/>
                  </a:cubicBezTo>
                  <a:cubicBezTo>
                    <a:pt x="461010" y="443400"/>
                    <a:pt x="467641" y="436769"/>
                    <a:pt x="475821" y="436769"/>
                  </a:cubicBezTo>
                  <a:close/>
                  <a:moveTo>
                    <a:pt x="386038" y="436769"/>
                  </a:moveTo>
                  <a:cubicBezTo>
                    <a:pt x="394218" y="436769"/>
                    <a:pt x="400850" y="443400"/>
                    <a:pt x="400850" y="451580"/>
                  </a:cubicBezTo>
                  <a:cubicBezTo>
                    <a:pt x="400850" y="459760"/>
                    <a:pt x="394218" y="466392"/>
                    <a:pt x="386038" y="466392"/>
                  </a:cubicBezTo>
                  <a:cubicBezTo>
                    <a:pt x="377858" y="466392"/>
                    <a:pt x="371227" y="459760"/>
                    <a:pt x="371227" y="451580"/>
                  </a:cubicBezTo>
                  <a:cubicBezTo>
                    <a:pt x="371227" y="443400"/>
                    <a:pt x="377858" y="436769"/>
                    <a:pt x="386038" y="436769"/>
                  </a:cubicBezTo>
                  <a:close/>
                  <a:moveTo>
                    <a:pt x="296265" y="436769"/>
                  </a:moveTo>
                  <a:cubicBezTo>
                    <a:pt x="304445" y="436769"/>
                    <a:pt x="311077" y="443400"/>
                    <a:pt x="311077" y="451580"/>
                  </a:cubicBezTo>
                  <a:cubicBezTo>
                    <a:pt x="311077" y="459760"/>
                    <a:pt x="304445" y="466392"/>
                    <a:pt x="296265" y="466392"/>
                  </a:cubicBezTo>
                  <a:cubicBezTo>
                    <a:pt x="288085" y="466392"/>
                    <a:pt x="281454" y="459760"/>
                    <a:pt x="281454" y="451580"/>
                  </a:cubicBezTo>
                  <a:cubicBezTo>
                    <a:pt x="281454" y="443400"/>
                    <a:pt x="288085" y="436769"/>
                    <a:pt x="296265" y="436769"/>
                  </a:cubicBezTo>
                  <a:close/>
                  <a:moveTo>
                    <a:pt x="206492" y="436769"/>
                  </a:moveTo>
                  <a:cubicBezTo>
                    <a:pt x="214672" y="436769"/>
                    <a:pt x="221304" y="443400"/>
                    <a:pt x="221304" y="451580"/>
                  </a:cubicBezTo>
                  <a:cubicBezTo>
                    <a:pt x="221304" y="459760"/>
                    <a:pt x="214672" y="466392"/>
                    <a:pt x="206492" y="466392"/>
                  </a:cubicBezTo>
                  <a:cubicBezTo>
                    <a:pt x="198312" y="466392"/>
                    <a:pt x="191681" y="459760"/>
                    <a:pt x="191681" y="451580"/>
                  </a:cubicBezTo>
                  <a:cubicBezTo>
                    <a:pt x="191681" y="443400"/>
                    <a:pt x="198312" y="436769"/>
                    <a:pt x="206492" y="436769"/>
                  </a:cubicBezTo>
                  <a:close/>
                  <a:moveTo>
                    <a:pt x="116709" y="436769"/>
                  </a:moveTo>
                  <a:cubicBezTo>
                    <a:pt x="124889" y="436769"/>
                    <a:pt x="131521" y="443400"/>
                    <a:pt x="131521" y="451580"/>
                  </a:cubicBezTo>
                  <a:cubicBezTo>
                    <a:pt x="131521" y="459760"/>
                    <a:pt x="124889" y="466392"/>
                    <a:pt x="116709" y="466392"/>
                  </a:cubicBezTo>
                  <a:cubicBezTo>
                    <a:pt x="108529" y="466392"/>
                    <a:pt x="101898" y="459760"/>
                    <a:pt x="101898" y="451580"/>
                  </a:cubicBezTo>
                  <a:cubicBezTo>
                    <a:pt x="101898" y="443400"/>
                    <a:pt x="108529" y="436769"/>
                    <a:pt x="116709" y="436769"/>
                  </a:cubicBezTo>
                  <a:close/>
                  <a:moveTo>
                    <a:pt x="26936" y="436769"/>
                  </a:moveTo>
                  <a:cubicBezTo>
                    <a:pt x="35116" y="436769"/>
                    <a:pt x="41748" y="443400"/>
                    <a:pt x="41748" y="451580"/>
                  </a:cubicBezTo>
                  <a:cubicBezTo>
                    <a:pt x="41748" y="459760"/>
                    <a:pt x="35116" y="466392"/>
                    <a:pt x="26936" y="466392"/>
                  </a:cubicBezTo>
                  <a:cubicBezTo>
                    <a:pt x="18756" y="466392"/>
                    <a:pt x="12125" y="459760"/>
                    <a:pt x="12125" y="451580"/>
                  </a:cubicBezTo>
                  <a:cubicBezTo>
                    <a:pt x="12125" y="443400"/>
                    <a:pt x="18756" y="436769"/>
                    <a:pt x="26936" y="436769"/>
                  </a:cubicBezTo>
                  <a:close/>
                  <a:moveTo>
                    <a:pt x="251374" y="393107"/>
                  </a:moveTo>
                  <a:cubicBezTo>
                    <a:pt x="258881" y="393107"/>
                    <a:pt x="264966" y="399192"/>
                    <a:pt x="264966" y="406699"/>
                  </a:cubicBezTo>
                  <a:cubicBezTo>
                    <a:pt x="264966" y="414206"/>
                    <a:pt x="258881" y="420291"/>
                    <a:pt x="251374" y="420291"/>
                  </a:cubicBezTo>
                  <a:cubicBezTo>
                    <a:pt x="243867" y="420291"/>
                    <a:pt x="237782" y="414206"/>
                    <a:pt x="237782" y="406699"/>
                  </a:cubicBezTo>
                  <a:cubicBezTo>
                    <a:pt x="237782" y="399192"/>
                    <a:pt x="243867" y="393107"/>
                    <a:pt x="251374" y="393107"/>
                  </a:cubicBezTo>
                  <a:close/>
                  <a:moveTo>
                    <a:pt x="879815" y="393097"/>
                  </a:moveTo>
                  <a:cubicBezTo>
                    <a:pt x="887327" y="393097"/>
                    <a:pt x="893416" y="399187"/>
                    <a:pt x="893416" y="406699"/>
                  </a:cubicBezTo>
                  <a:cubicBezTo>
                    <a:pt x="893416" y="414211"/>
                    <a:pt x="887327" y="420300"/>
                    <a:pt x="879815" y="420300"/>
                  </a:cubicBezTo>
                  <a:cubicBezTo>
                    <a:pt x="872303" y="420300"/>
                    <a:pt x="866213" y="414211"/>
                    <a:pt x="866213" y="406699"/>
                  </a:cubicBezTo>
                  <a:cubicBezTo>
                    <a:pt x="866213" y="399187"/>
                    <a:pt x="872303" y="393097"/>
                    <a:pt x="879815" y="393097"/>
                  </a:cubicBezTo>
                  <a:close/>
                  <a:moveTo>
                    <a:pt x="790042" y="393097"/>
                  </a:moveTo>
                  <a:cubicBezTo>
                    <a:pt x="797554" y="393097"/>
                    <a:pt x="803643" y="399187"/>
                    <a:pt x="803643" y="406699"/>
                  </a:cubicBezTo>
                  <a:cubicBezTo>
                    <a:pt x="803643" y="414211"/>
                    <a:pt x="797554" y="420300"/>
                    <a:pt x="790042" y="420300"/>
                  </a:cubicBezTo>
                  <a:cubicBezTo>
                    <a:pt x="782530" y="420300"/>
                    <a:pt x="776440" y="414211"/>
                    <a:pt x="776440" y="406699"/>
                  </a:cubicBezTo>
                  <a:cubicBezTo>
                    <a:pt x="776440" y="399187"/>
                    <a:pt x="782530" y="393097"/>
                    <a:pt x="790042" y="393097"/>
                  </a:cubicBezTo>
                  <a:close/>
                  <a:moveTo>
                    <a:pt x="700259" y="393097"/>
                  </a:moveTo>
                  <a:cubicBezTo>
                    <a:pt x="707771" y="393097"/>
                    <a:pt x="713860" y="399187"/>
                    <a:pt x="713860" y="406699"/>
                  </a:cubicBezTo>
                  <a:cubicBezTo>
                    <a:pt x="713860" y="414211"/>
                    <a:pt x="707771" y="420300"/>
                    <a:pt x="700259" y="420300"/>
                  </a:cubicBezTo>
                  <a:cubicBezTo>
                    <a:pt x="692747" y="420300"/>
                    <a:pt x="686657" y="414211"/>
                    <a:pt x="686657" y="406699"/>
                  </a:cubicBezTo>
                  <a:cubicBezTo>
                    <a:pt x="686657" y="399187"/>
                    <a:pt x="692747" y="393097"/>
                    <a:pt x="700259" y="393097"/>
                  </a:cubicBezTo>
                  <a:close/>
                  <a:moveTo>
                    <a:pt x="610486" y="393097"/>
                  </a:moveTo>
                  <a:cubicBezTo>
                    <a:pt x="617998" y="393097"/>
                    <a:pt x="624087" y="399187"/>
                    <a:pt x="624087" y="406699"/>
                  </a:cubicBezTo>
                  <a:cubicBezTo>
                    <a:pt x="624087" y="414211"/>
                    <a:pt x="617998" y="420300"/>
                    <a:pt x="610486" y="420300"/>
                  </a:cubicBezTo>
                  <a:cubicBezTo>
                    <a:pt x="602974" y="420300"/>
                    <a:pt x="596884" y="414211"/>
                    <a:pt x="596884" y="406699"/>
                  </a:cubicBezTo>
                  <a:cubicBezTo>
                    <a:pt x="596884" y="399187"/>
                    <a:pt x="602974" y="393097"/>
                    <a:pt x="610486" y="393097"/>
                  </a:cubicBezTo>
                  <a:close/>
                  <a:moveTo>
                    <a:pt x="520703" y="393097"/>
                  </a:moveTo>
                  <a:cubicBezTo>
                    <a:pt x="528215" y="393097"/>
                    <a:pt x="534304" y="399187"/>
                    <a:pt x="534304" y="406699"/>
                  </a:cubicBezTo>
                  <a:cubicBezTo>
                    <a:pt x="534304" y="414211"/>
                    <a:pt x="528215" y="420300"/>
                    <a:pt x="520703" y="420300"/>
                  </a:cubicBezTo>
                  <a:cubicBezTo>
                    <a:pt x="513191" y="420300"/>
                    <a:pt x="507101" y="414211"/>
                    <a:pt x="507101" y="406699"/>
                  </a:cubicBezTo>
                  <a:cubicBezTo>
                    <a:pt x="507101" y="399187"/>
                    <a:pt x="513191" y="393097"/>
                    <a:pt x="520703" y="393097"/>
                  </a:cubicBezTo>
                  <a:close/>
                  <a:moveTo>
                    <a:pt x="430930" y="393097"/>
                  </a:moveTo>
                  <a:cubicBezTo>
                    <a:pt x="438442" y="393097"/>
                    <a:pt x="444531" y="399187"/>
                    <a:pt x="444531" y="406699"/>
                  </a:cubicBezTo>
                  <a:cubicBezTo>
                    <a:pt x="444531" y="414211"/>
                    <a:pt x="438442" y="420300"/>
                    <a:pt x="430930" y="420300"/>
                  </a:cubicBezTo>
                  <a:cubicBezTo>
                    <a:pt x="423418" y="420300"/>
                    <a:pt x="417328" y="414211"/>
                    <a:pt x="417328" y="406699"/>
                  </a:cubicBezTo>
                  <a:cubicBezTo>
                    <a:pt x="417328" y="399187"/>
                    <a:pt x="423418" y="393097"/>
                    <a:pt x="430930" y="393097"/>
                  </a:cubicBezTo>
                  <a:close/>
                  <a:moveTo>
                    <a:pt x="341157" y="393097"/>
                  </a:moveTo>
                  <a:cubicBezTo>
                    <a:pt x="348669" y="393097"/>
                    <a:pt x="354758" y="399187"/>
                    <a:pt x="354758" y="406699"/>
                  </a:cubicBezTo>
                  <a:cubicBezTo>
                    <a:pt x="354758" y="414211"/>
                    <a:pt x="348669" y="420300"/>
                    <a:pt x="341157" y="420300"/>
                  </a:cubicBezTo>
                  <a:cubicBezTo>
                    <a:pt x="333645" y="420300"/>
                    <a:pt x="327555" y="414211"/>
                    <a:pt x="327555" y="406699"/>
                  </a:cubicBezTo>
                  <a:cubicBezTo>
                    <a:pt x="327555" y="399187"/>
                    <a:pt x="333645" y="393097"/>
                    <a:pt x="341157" y="393097"/>
                  </a:cubicBezTo>
                  <a:close/>
                  <a:moveTo>
                    <a:pt x="161601" y="393097"/>
                  </a:moveTo>
                  <a:cubicBezTo>
                    <a:pt x="169113" y="393097"/>
                    <a:pt x="175202" y="399187"/>
                    <a:pt x="175202" y="406699"/>
                  </a:cubicBezTo>
                  <a:cubicBezTo>
                    <a:pt x="175202" y="414211"/>
                    <a:pt x="169113" y="420300"/>
                    <a:pt x="161601" y="420300"/>
                  </a:cubicBezTo>
                  <a:cubicBezTo>
                    <a:pt x="154089" y="420300"/>
                    <a:pt x="147999" y="414211"/>
                    <a:pt x="147999" y="406699"/>
                  </a:cubicBezTo>
                  <a:cubicBezTo>
                    <a:pt x="147999" y="399187"/>
                    <a:pt x="154089" y="393097"/>
                    <a:pt x="161601" y="393097"/>
                  </a:cubicBezTo>
                  <a:close/>
                  <a:moveTo>
                    <a:pt x="71828" y="393097"/>
                  </a:moveTo>
                  <a:cubicBezTo>
                    <a:pt x="79340" y="393097"/>
                    <a:pt x="85429" y="399187"/>
                    <a:pt x="85429" y="406699"/>
                  </a:cubicBezTo>
                  <a:cubicBezTo>
                    <a:pt x="85429" y="414211"/>
                    <a:pt x="79340" y="420300"/>
                    <a:pt x="71828" y="420300"/>
                  </a:cubicBezTo>
                  <a:cubicBezTo>
                    <a:pt x="64316" y="420300"/>
                    <a:pt x="58226" y="414211"/>
                    <a:pt x="58226" y="406699"/>
                  </a:cubicBezTo>
                  <a:cubicBezTo>
                    <a:pt x="58226" y="399187"/>
                    <a:pt x="64316" y="393097"/>
                    <a:pt x="71828" y="393097"/>
                  </a:cubicBezTo>
                  <a:close/>
                  <a:moveTo>
                    <a:pt x="296266" y="349425"/>
                  </a:moveTo>
                  <a:cubicBezTo>
                    <a:pt x="303104" y="349425"/>
                    <a:pt x="308648" y="354969"/>
                    <a:pt x="308648" y="361807"/>
                  </a:cubicBezTo>
                  <a:cubicBezTo>
                    <a:pt x="308648" y="368646"/>
                    <a:pt x="303104" y="374190"/>
                    <a:pt x="296266" y="374190"/>
                  </a:cubicBezTo>
                  <a:cubicBezTo>
                    <a:pt x="289427" y="374190"/>
                    <a:pt x="283883" y="368646"/>
                    <a:pt x="283883" y="361807"/>
                  </a:cubicBezTo>
                  <a:cubicBezTo>
                    <a:pt x="283883" y="354969"/>
                    <a:pt x="289427" y="349425"/>
                    <a:pt x="296266" y="349425"/>
                  </a:cubicBezTo>
                  <a:close/>
                  <a:moveTo>
                    <a:pt x="924697" y="349415"/>
                  </a:moveTo>
                  <a:cubicBezTo>
                    <a:pt x="931541" y="349415"/>
                    <a:pt x="937089" y="354963"/>
                    <a:pt x="937089" y="361807"/>
                  </a:cubicBezTo>
                  <a:cubicBezTo>
                    <a:pt x="937089" y="368651"/>
                    <a:pt x="931541" y="374199"/>
                    <a:pt x="924697" y="374199"/>
                  </a:cubicBezTo>
                  <a:cubicBezTo>
                    <a:pt x="917853" y="374199"/>
                    <a:pt x="912305" y="368651"/>
                    <a:pt x="912305" y="361807"/>
                  </a:cubicBezTo>
                  <a:cubicBezTo>
                    <a:pt x="912305" y="354963"/>
                    <a:pt x="917853" y="349415"/>
                    <a:pt x="924697" y="349415"/>
                  </a:cubicBezTo>
                  <a:close/>
                  <a:moveTo>
                    <a:pt x="834923" y="349415"/>
                  </a:moveTo>
                  <a:cubicBezTo>
                    <a:pt x="841767" y="349415"/>
                    <a:pt x="847315" y="354963"/>
                    <a:pt x="847315" y="361807"/>
                  </a:cubicBezTo>
                  <a:cubicBezTo>
                    <a:pt x="847315" y="368651"/>
                    <a:pt x="841767" y="374199"/>
                    <a:pt x="834923" y="374199"/>
                  </a:cubicBezTo>
                  <a:cubicBezTo>
                    <a:pt x="828079" y="374199"/>
                    <a:pt x="822531" y="368651"/>
                    <a:pt x="822531" y="361807"/>
                  </a:cubicBezTo>
                  <a:cubicBezTo>
                    <a:pt x="822531" y="354963"/>
                    <a:pt x="828079" y="349415"/>
                    <a:pt x="834923" y="349415"/>
                  </a:cubicBezTo>
                  <a:close/>
                  <a:moveTo>
                    <a:pt x="745150" y="349415"/>
                  </a:moveTo>
                  <a:cubicBezTo>
                    <a:pt x="751994" y="349415"/>
                    <a:pt x="757542" y="354963"/>
                    <a:pt x="757542" y="361807"/>
                  </a:cubicBezTo>
                  <a:cubicBezTo>
                    <a:pt x="757542" y="368651"/>
                    <a:pt x="751994" y="374199"/>
                    <a:pt x="745150" y="374199"/>
                  </a:cubicBezTo>
                  <a:cubicBezTo>
                    <a:pt x="738306" y="374199"/>
                    <a:pt x="732758" y="368651"/>
                    <a:pt x="732758" y="361807"/>
                  </a:cubicBezTo>
                  <a:cubicBezTo>
                    <a:pt x="732758" y="354963"/>
                    <a:pt x="738306" y="349415"/>
                    <a:pt x="745150" y="349415"/>
                  </a:cubicBezTo>
                  <a:close/>
                  <a:moveTo>
                    <a:pt x="655368" y="349415"/>
                  </a:moveTo>
                  <a:cubicBezTo>
                    <a:pt x="662212" y="349415"/>
                    <a:pt x="667760" y="354963"/>
                    <a:pt x="667760" y="361807"/>
                  </a:cubicBezTo>
                  <a:cubicBezTo>
                    <a:pt x="667760" y="368651"/>
                    <a:pt x="662212" y="374199"/>
                    <a:pt x="655368" y="374199"/>
                  </a:cubicBezTo>
                  <a:cubicBezTo>
                    <a:pt x="648524" y="374199"/>
                    <a:pt x="642976" y="368651"/>
                    <a:pt x="642976" y="361807"/>
                  </a:cubicBezTo>
                  <a:cubicBezTo>
                    <a:pt x="642976" y="354963"/>
                    <a:pt x="648524" y="349415"/>
                    <a:pt x="655368" y="349415"/>
                  </a:cubicBezTo>
                  <a:close/>
                  <a:moveTo>
                    <a:pt x="565594" y="349415"/>
                  </a:moveTo>
                  <a:cubicBezTo>
                    <a:pt x="572438" y="349415"/>
                    <a:pt x="577986" y="354963"/>
                    <a:pt x="577986" y="361807"/>
                  </a:cubicBezTo>
                  <a:cubicBezTo>
                    <a:pt x="577986" y="368651"/>
                    <a:pt x="572438" y="374199"/>
                    <a:pt x="565594" y="374199"/>
                  </a:cubicBezTo>
                  <a:cubicBezTo>
                    <a:pt x="558750" y="374199"/>
                    <a:pt x="553202" y="368651"/>
                    <a:pt x="553202" y="361807"/>
                  </a:cubicBezTo>
                  <a:cubicBezTo>
                    <a:pt x="553202" y="354963"/>
                    <a:pt x="558750" y="349415"/>
                    <a:pt x="565594" y="349415"/>
                  </a:cubicBezTo>
                  <a:close/>
                  <a:moveTo>
                    <a:pt x="475821" y="349415"/>
                  </a:moveTo>
                  <a:cubicBezTo>
                    <a:pt x="482665" y="349415"/>
                    <a:pt x="488213" y="354963"/>
                    <a:pt x="488213" y="361807"/>
                  </a:cubicBezTo>
                  <a:cubicBezTo>
                    <a:pt x="488213" y="368651"/>
                    <a:pt x="482665" y="374199"/>
                    <a:pt x="475821" y="374199"/>
                  </a:cubicBezTo>
                  <a:cubicBezTo>
                    <a:pt x="468977" y="374199"/>
                    <a:pt x="463429" y="368651"/>
                    <a:pt x="463429" y="361807"/>
                  </a:cubicBezTo>
                  <a:cubicBezTo>
                    <a:pt x="463429" y="354963"/>
                    <a:pt x="468977" y="349415"/>
                    <a:pt x="475821" y="349415"/>
                  </a:cubicBezTo>
                  <a:close/>
                  <a:moveTo>
                    <a:pt x="386039" y="349415"/>
                  </a:moveTo>
                  <a:cubicBezTo>
                    <a:pt x="392883" y="349415"/>
                    <a:pt x="398431" y="354963"/>
                    <a:pt x="398431" y="361807"/>
                  </a:cubicBezTo>
                  <a:cubicBezTo>
                    <a:pt x="398431" y="368651"/>
                    <a:pt x="392883" y="374199"/>
                    <a:pt x="386039" y="374199"/>
                  </a:cubicBezTo>
                  <a:cubicBezTo>
                    <a:pt x="379195" y="374199"/>
                    <a:pt x="373647" y="368651"/>
                    <a:pt x="373647" y="361807"/>
                  </a:cubicBezTo>
                  <a:cubicBezTo>
                    <a:pt x="373647" y="354963"/>
                    <a:pt x="379195" y="349415"/>
                    <a:pt x="386039" y="349415"/>
                  </a:cubicBezTo>
                  <a:close/>
                  <a:moveTo>
                    <a:pt x="206492" y="349415"/>
                  </a:moveTo>
                  <a:cubicBezTo>
                    <a:pt x="213336" y="349415"/>
                    <a:pt x="218884" y="354963"/>
                    <a:pt x="218884" y="361807"/>
                  </a:cubicBezTo>
                  <a:cubicBezTo>
                    <a:pt x="218884" y="368651"/>
                    <a:pt x="213336" y="374199"/>
                    <a:pt x="206492" y="374199"/>
                  </a:cubicBezTo>
                  <a:cubicBezTo>
                    <a:pt x="199648" y="374199"/>
                    <a:pt x="194100" y="368651"/>
                    <a:pt x="194100" y="361807"/>
                  </a:cubicBezTo>
                  <a:cubicBezTo>
                    <a:pt x="194100" y="354963"/>
                    <a:pt x="199648" y="349415"/>
                    <a:pt x="206492" y="349415"/>
                  </a:cubicBezTo>
                  <a:close/>
                  <a:moveTo>
                    <a:pt x="116710" y="349415"/>
                  </a:moveTo>
                  <a:cubicBezTo>
                    <a:pt x="123554" y="349415"/>
                    <a:pt x="129102" y="354963"/>
                    <a:pt x="129102" y="361807"/>
                  </a:cubicBezTo>
                  <a:cubicBezTo>
                    <a:pt x="129102" y="368651"/>
                    <a:pt x="123554" y="374199"/>
                    <a:pt x="116710" y="374199"/>
                  </a:cubicBezTo>
                  <a:cubicBezTo>
                    <a:pt x="109866" y="374199"/>
                    <a:pt x="104318" y="368651"/>
                    <a:pt x="104318" y="361807"/>
                  </a:cubicBezTo>
                  <a:cubicBezTo>
                    <a:pt x="104318" y="354963"/>
                    <a:pt x="109866" y="349415"/>
                    <a:pt x="116710" y="349415"/>
                  </a:cubicBezTo>
                  <a:close/>
                  <a:moveTo>
                    <a:pt x="26937" y="349415"/>
                  </a:moveTo>
                  <a:cubicBezTo>
                    <a:pt x="33781" y="349415"/>
                    <a:pt x="39329" y="354963"/>
                    <a:pt x="39329" y="361807"/>
                  </a:cubicBezTo>
                  <a:cubicBezTo>
                    <a:pt x="39329" y="368651"/>
                    <a:pt x="33781" y="374199"/>
                    <a:pt x="26937" y="374199"/>
                  </a:cubicBezTo>
                  <a:cubicBezTo>
                    <a:pt x="20093" y="374199"/>
                    <a:pt x="14545" y="368651"/>
                    <a:pt x="14545" y="361807"/>
                  </a:cubicBezTo>
                  <a:cubicBezTo>
                    <a:pt x="14545" y="354963"/>
                    <a:pt x="20093" y="349415"/>
                    <a:pt x="26937" y="349415"/>
                  </a:cubicBezTo>
                  <a:close/>
                  <a:moveTo>
                    <a:pt x="520703" y="305743"/>
                  </a:moveTo>
                  <a:cubicBezTo>
                    <a:pt x="526873" y="305743"/>
                    <a:pt x="531876" y="310745"/>
                    <a:pt x="531876" y="316916"/>
                  </a:cubicBezTo>
                  <a:cubicBezTo>
                    <a:pt x="531876" y="323086"/>
                    <a:pt x="526873" y="328089"/>
                    <a:pt x="520703" y="328089"/>
                  </a:cubicBezTo>
                  <a:cubicBezTo>
                    <a:pt x="514532" y="328089"/>
                    <a:pt x="509530" y="323086"/>
                    <a:pt x="509530" y="316916"/>
                  </a:cubicBezTo>
                  <a:cubicBezTo>
                    <a:pt x="509530" y="310745"/>
                    <a:pt x="514532" y="305743"/>
                    <a:pt x="520703" y="305743"/>
                  </a:cubicBezTo>
                  <a:close/>
                  <a:moveTo>
                    <a:pt x="430930" y="305743"/>
                  </a:moveTo>
                  <a:cubicBezTo>
                    <a:pt x="437100" y="305743"/>
                    <a:pt x="442103" y="310745"/>
                    <a:pt x="442103" y="316916"/>
                  </a:cubicBezTo>
                  <a:cubicBezTo>
                    <a:pt x="442103" y="323086"/>
                    <a:pt x="437100" y="328089"/>
                    <a:pt x="430930" y="328089"/>
                  </a:cubicBezTo>
                  <a:cubicBezTo>
                    <a:pt x="424759" y="328089"/>
                    <a:pt x="419757" y="323086"/>
                    <a:pt x="419757" y="316916"/>
                  </a:cubicBezTo>
                  <a:cubicBezTo>
                    <a:pt x="419757" y="310745"/>
                    <a:pt x="424759" y="305743"/>
                    <a:pt x="430930" y="305743"/>
                  </a:cubicBezTo>
                  <a:close/>
                  <a:moveTo>
                    <a:pt x="71828" y="305743"/>
                  </a:moveTo>
                  <a:cubicBezTo>
                    <a:pt x="77998" y="305743"/>
                    <a:pt x="83001" y="310745"/>
                    <a:pt x="83001" y="316916"/>
                  </a:cubicBezTo>
                  <a:cubicBezTo>
                    <a:pt x="83001" y="323086"/>
                    <a:pt x="77998" y="328089"/>
                    <a:pt x="71828" y="328089"/>
                  </a:cubicBezTo>
                  <a:cubicBezTo>
                    <a:pt x="65657" y="328089"/>
                    <a:pt x="60655" y="323086"/>
                    <a:pt x="60655" y="316916"/>
                  </a:cubicBezTo>
                  <a:cubicBezTo>
                    <a:pt x="60655" y="310745"/>
                    <a:pt x="65657" y="305743"/>
                    <a:pt x="71828" y="305743"/>
                  </a:cubicBezTo>
                  <a:close/>
                  <a:moveTo>
                    <a:pt x="879814" y="305734"/>
                  </a:moveTo>
                  <a:cubicBezTo>
                    <a:pt x="885990" y="305734"/>
                    <a:pt x="890997" y="310741"/>
                    <a:pt x="890997" y="316916"/>
                  </a:cubicBezTo>
                  <a:cubicBezTo>
                    <a:pt x="890997" y="323092"/>
                    <a:pt x="885990" y="328099"/>
                    <a:pt x="879814" y="328099"/>
                  </a:cubicBezTo>
                  <a:cubicBezTo>
                    <a:pt x="873638" y="328099"/>
                    <a:pt x="868632" y="323092"/>
                    <a:pt x="868632" y="316916"/>
                  </a:cubicBezTo>
                  <a:cubicBezTo>
                    <a:pt x="868632" y="310741"/>
                    <a:pt x="873638" y="305734"/>
                    <a:pt x="879814" y="305734"/>
                  </a:cubicBezTo>
                  <a:close/>
                  <a:moveTo>
                    <a:pt x="790041" y="305734"/>
                  </a:moveTo>
                  <a:cubicBezTo>
                    <a:pt x="796217" y="305734"/>
                    <a:pt x="801224" y="310741"/>
                    <a:pt x="801224" y="316916"/>
                  </a:cubicBezTo>
                  <a:cubicBezTo>
                    <a:pt x="801224" y="323092"/>
                    <a:pt x="796217" y="328099"/>
                    <a:pt x="790041" y="328099"/>
                  </a:cubicBezTo>
                  <a:cubicBezTo>
                    <a:pt x="783865" y="328099"/>
                    <a:pt x="778859" y="323092"/>
                    <a:pt x="778859" y="316916"/>
                  </a:cubicBezTo>
                  <a:cubicBezTo>
                    <a:pt x="778859" y="310741"/>
                    <a:pt x="783865" y="305734"/>
                    <a:pt x="790041" y="305734"/>
                  </a:cubicBezTo>
                  <a:close/>
                  <a:moveTo>
                    <a:pt x="700259" y="305734"/>
                  </a:moveTo>
                  <a:cubicBezTo>
                    <a:pt x="706435" y="305734"/>
                    <a:pt x="711442" y="310741"/>
                    <a:pt x="711442" y="316916"/>
                  </a:cubicBezTo>
                  <a:cubicBezTo>
                    <a:pt x="711442" y="323092"/>
                    <a:pt x="706435" y="328099"/>
                    <a:pt x="700259" y="328099"/>
                  </a:cubicBezTo>
                  <a:cubicBezTo>
                    <a:pt x="694083" y="328099"/>
                    <a:pt x="689077" y="323092"/>
                    <a:pt x="689077" y="316916"/>
                  </a:cubicBezTo>
                  <a:cubicBezTo>
                    <a:pt x="689077" y="310741"/>
                    <a:pt x="694083" y="305734"/>
                    <a:pt x="700259" y="305734"/>
                  </a:cubicBezTo>
                  <a:close/>
                  <a:moveTo>
                    <a:pt x="610485" y="305734"/>
                  </a:moveTo>
                  <a:cubicBezTo>
                    <a:pt x="616661" y="305734"/>
                    <a:pt x="621668" y="310741"/>
                    <a:pt x="621668" y="316916"/>
                  </a:cubicBezTo>
                  <a:cubicBezTo>
                    <a:pt x="621668" y="323092"/>
                    <a:pt x="616661" y="328099"/>
                    <a:pt x="610485" y="328099"/>
                  </a:cubicBezTo>
                  <a:cubicBezTo>
                    <a:pt x="604309" y="328099"/>
                    <a:pt x="599303" y="323092"/>
                    <a:pt x="599303" y="316916"/>
                  </a:cubicBezTo>
                  <a:cubicBezTo>
                    <a:pt x="599303" y="310741"/>
                    <a:pt x="604309" y="305734"/>
                    <a:pt x="610485" y="305734"/>
                  </a:cubicBezTo>
                  <a:close/>
                  <a:moveTo>
                    <a:pt x="341157" y="305734"/>
                  </a:moveTo>
                  <a:cubicBezTo>
                    <a:pt x="347333" y="305734"/>
                    <a:pt x="352340" y="310741"/>
                    <a:pt x="352340" y="316916"/>
                  </a:cubicBezTo>
                  <a:cubicBezTo>
                    <a:pt x="352340" y="323092"/>
                    <a:pt x="347333" y="328099"/>
                    <a:pt x="341157" y="328099"/>
                  </a:cubicBezTo>
                  <a:cubicBezTo>
                    <a:pt x="334982" y="328099"/>
                    <a:pt x="329975" y="323092"/>
                    <a:pt x="329975" y="316916"/>
                  </a:cubicBezTo>
                  <a:cubicBezTo>
                    <a:pt x="329975" y="310741"/>
                    <a:pt x="334982" y="305734"/>
                    <a:pt x="341157" y="305734"/>
                  </a:cubicBezTo>
                  <a:close/>
                  <a:moveTo>
                    <a:pt x="251374" y="305734"/>
                  </a:moveTo>
                  <a:cubicBezTo>
                    <a:pt x="257550" y="305734"/>
                    <a:pt x="262557" y="310741"/>
                    <a:pt x="262557" y="316916"/>
                  </a:cubicBezTo>
                  <a:cubicBezTo>
                    <a:pt x="262557" y="323092"/>
                    <a:pt x="257550" y="328099"/>
                    <a:pt x="251374" y="328099"/>
                  </a:cubicBezTo>
                  <a:cubicBezTo>
                    <a:pt x="245199" y="328099"/>
                    <a:pt x="240192" y="323092"/>
                    <a:pt x="240192" y="316916"/>
                  </a:cubicBezTo>
                  <a:cubicBezTo>
                    <a:pt x="240192" y="310741"/>
                    <a:pt x="245199" y="305734"/>
                    <a:pt x="251374" y="305734"/>
                  </a:cubicBezTo>
                  <a:close/>
                  <a:moveTo>
                    <a:pt x="161601" y="305734"/>
                  </a:moveTo>
                  <a:cubicBezTo>
                    <a:pt x="167777" y="305734"/>
                    <a:pt x="172784" y="310741"/>
                    <a:pt x="172784" y="316916"/>
                  </a:cubicBezTo>
                  <a:cubicBezTo>
                    <a:pt x="172784" y="323092"/>
                    <a:pt x="167777" y="328099"/>
                    <a:pt x="161601" y="328099"/>
                  </a:cubicBezTo>
                  <a:cubicBezTo>
                    <a:pt x="155426" y="328099"/>
                    <a:pt x="150419" y="323092"/>
                    <a:pt x="150419" y="316916"/>
                  </a:cubicBezTo>
                  <a:cubicBezTo>
                    <a:pt x="150419" y="310741"/>
                    <a:pt x="155426" y="305734"/>
                    <a:pt x="161601" y="305734"/>
                  </a:cubicBezTo>
                  <a:close/>
                  <a:moveTo>
                    <a:pt x="924696" y="262071"/>
                  </a:moveTo>
                  <a:cubicBezTo>
                    <a:pt x="930199" y="262071"/>
                    <a:pt x="934659" y="266532"/>
                    <a:pt x="934659" y="272034"/>
                  </a:cubicBezTo>
                  <a:cubicBezTo>
                    <a:pt x="934659" y="277537"/>
                    <a:pt x="930199" y="281997"/>
                    <a:pt x="924696" y="281997"/>
                  </a:cubicBezTo>
                  <a:cubicBezTo>
                    <a:pt x="919194" y="281997"/>
                    <a:pt x="914733" y="277537"/>
                    <a:pt x="914733" y="272034"/>
                  </a:cubicBezTo>
                  <a:cubicBezTo>
                    <a:pt x="914733" y="266532"/>
                    <a:pt x="919194" y="262071"/>
                    <a:pt x="924696" y="262071"/>
                  </a:cubicBezTo>
                  <a:close/>
                  <a:moveTo>
                    <a:pt x="834923" y="262071"/>
                  </a:moveTo>
                  <a:cubicBezTo>
                    <a:pt x="840426" y="262071"/>
                    <a:pt x="844886" y="266532"/>
                    <a:pt x="844886" y="272034"/>
                  </a:cubicBezTo>
                  <a:cubicBezTo>
                    <a:pt x="844886" y="277537"/>
                    <a:pt x="840426" y="281997"/>
                    <a:pt x="834923" y="281997"/>
                  </a:cubicBezTo>
                  <a:cubicBezTo>
                    <a:pt x="829421" y="281997"/>
                    <a:pt x="824960" y="277537"/>
                    <a:pt x="824960" y="272034"/>
                  </a:cubicBezTo>
                  <a:cubicBezTo>
                    <a:pt x="824960" y="266532"/>
                    <a:pt x="829421" y="262071"/>
                    <a:pt x="834923" y="262071"/>
                  </a:cubicBezTo>
                  <a:close/>
                  <a:moveTo>
                    <a:pt x="745150" y="262071"/>
                  </a:moveTo>
                  <a:cubicBezTo>
                    <a:pt x="750653" y="262071"/>
                    <a:pt x="755113" y="266532"/>
                    <a:pt x="755113" y="272034"/>
                  </a:cubicBezTo>
                  <a:cubicBezTo>
                    <a:pt x="755113" y="277537"/>
                    <a:pt x="750653" y="281997"/>
                    <a:pt x="745150" y="281997"/>
                  </a:cubicBezTo>
                  <a:cubicBezTo>
                    <a:pt x="739648" y="281997"/>
                    <a:pt x="735187" y="277537"/>
                    <a:pt x="735187" y="272034"/>
                  </a:cubicBezTo>
                  <a:cubicBezTo>
                    <a:pt x="735187" y="266532"/>
                    <a:pt x="739648" y="262071"/>
                    <a:pt x="745150" y="262071"/>
                  </a:cubicBezTo>
                  <a:close/>
                  <a:moveTo>
                    <a:pt x="655367" y="262071"/>
                  </a:moveTo>
                  <a:cubicBezTo>
                    <a:pt x="660870" y="262071"/>
                    <a:pt x="665330" y="266532"/>
                    <a:pt x="665330" y="272034"/>
                  </a:cubicBezTo>
                  <a:cubicBezTo>
                    <a:pt x="665330" y="277537"/>
                    <a:pt x="660870" y="281997"/>
                    <a:pt x="655367" y="281997"/>
                  </a:cubicBezTo>
                  <a:cubicBezTo>
                    <a:pt x="649865" y="281997"/>
                    <a:pt x="645404" y="277537"/>
                    <a:pt x="645404" y="272034"/>
                  </a:cubicBezTo>
                  <a:cubicBezTo>
                    <a:pt x="645404" y="266532"/>
                    <a:pt x="649865" y="262071"/>
                    <a:pt x="655367" y="262071"/>
                  </a:cubicBezTo>
                  <a:close/>
                  <a:moveTo>
                    <a:pt x="565594" y="262071"/>
                  </a:moveTo>
                  <a:cubicBezTo>
                    <a:pt x="571097" y="262071"/>
                    <a:pt x="575557" y="266532"/>
                    <a:pt x="575557" y="272034"/>
                  </a:cubicBezTo>
                  <a:cubicBezTo>
                    <a:pt x="575557" y="277537"/>
                    <a:pt x="571097" y="281997"/>
                    <a:pt x="565594" y="281997"/>
                  </a:cubicBezTo>
                  <a:cubicBezTo>
                    <a:pt x="560092" y="281997"/>
                    <a:pt x="555631" y="277537"/>
                    <a:pt x="555631" y="272034"/>
                  </a:cubicBezTo>
                  <a:cubicBezTo>
                    <a:pt x="555631" y="266532"/>
                    <a:pt x="560092" y="262071"/>
                    <a:pt x="565594" y="262071"/>
                  </a:cubicBezTo>
                  <a:close/>
                  <a:moveTo>
                    <a:pt x="475821" y="262071"/>
                  </a:moveTo>
                  <a:cubicBezTo>
                    <a:pt x="481324" y="262071"/>
                    <a:pt x="485784" y="266532"/>
                    <a:pt x="485784" y="272034"/>
                  </a:cubicBezTo>
                  <a:cubicBezTo>
                    <a:pt x="485784" y="277537"/>
                    <a:pt x="481324" y="281997"/>
                    <a:pt x="475821" y="281997"/>
                  </a:cubicBezTo>
                  <a:cubicBezTo>
                    <a:pt x="470319" y="281997"/>
                    <a:pt x="465858" y="277537"/>
                    <a:pt x="465858" y="272034"/>
                  </a:cubicBezTo>
                  <a:cubicBezTo>
                    <a:pt x="465858" y="266532"/>
                    <a:pt x="470319" y="262071"/>
                    <a:pt x="475821" y="262071"/>
                  </a:cubicBezTo>
                  <a:close/>
                  <a:moveTo>
                    <a:pt x="386048" y="262071"/>
                  </a:moveTo>
                  <a:cubicBezTo>
                    <a:pt x="391551" y="262071"/>
                    <a:pt x="396011" y="266532"/>
                    <a:pt x="396011" y="272034"/>
                  </a:cubicBezTo>
                  <a:cubicBezTo>
                    <a:pt x="396011" y="277537"/>
                    <a:pt x="391551" y="281997"/>
                    <a:pt x="386048" y="281997"/>
                  </a:cubicBezTo>
                  <a:cubicBezTo>
                    <a:pt x="380546" y="281997"/>
                    <a:pt x="376085" y="277537"/>
                    <a:pt x="376085" y="272034"/>
                  </a:cubicBezTo>
                  <a:cubicBezTo>
                    <a:pt x="376085" y="266532"/>
                    <a:pt x="380546" y="262071"/>
                    <a:pt x="386048" y="262071"/>
                  </a:cubicBezTo>
                  <a:close/>
                  <a:moveTo>
                    <a:pt x="206483" y="262071"/>
                  </a:moveTo>
                  <a:cubicBezTo>
                    <a:pt x="211986" y="262071"/>
                    <a:pt x="216446" y="266532"/>
                    <a:pt x="216446" y="272034"/>
                  </a:cubicBezTo>
                  <a:cubicBezTo>
                    <a:pt x="216446" y="277537"/>
                    <a:pt x="211986" y="281997"/>
                    <a:pt x="206483" y="281997"/>
                  </a:cubicBezTo>
                  <a:cubicBezTo>
                    <a:pt x="200981" y="281997"/>
                    <a:pt x="196520" y="277537"/>
                    <a:pt x="196520" y="272034"/>
                  </a:cubicBezTo>
                  <a:cubicBezTo>
                    <a:pt x="196520" y="266532"/>
                    <a:pt x="200981" y="262071"/>
                    <a:pt x="206483" y="262071"/>
                  </a:cubicBezTo>
                  <a:close/>
                  <a:moveTo>
                    <a:pt x="116710" y="262071"/>
                  </a:moveTo>
                  <a:cubicBezTo>
                    <a:pt x="122213" y="262071"/>
                    <a:pt x="126673" y="266532"/>
                    <a:pt x="126673" y="272034"/>
                  </a:cubicBezTo>
                  <a:cubicBezTo>
                    <a:pt x="126673" y="277537"/>
                    <a:pt x="122213" y="281997"/>
                    <a:pt x="116710" y="281997"/>
                  </a:cubicBezTo>
                  <a:cubicBezTo>
                    <a:pt x="111208" y="281997"/>
                    <a:pt x="106747" y="277537"/>
                    <a:pt x="106747" y="272034"/>
                  </a:cubicBezTo>
                  <a:cubicBezTo>
                    <a:pt x="106747" y="266532"/>
                    <a:pt x="111208" y="262071"/>
                    <a:pt x="116710" y="262071"/>
                  </a:cubicBezTo>
                  <a:close/>
                  <a:moveTo>
                    <a:pt x="26937" y="262071"/>
                  </a:moveTo>
                  <a:cubicBezTo>
                    <a:pt x="32440" y="262071"/>
                    <a:pt x="36900" y="266532"/>
                    <a:pt x="36900" y="272034"/>
                  </a:cubicBezTo>
                  <a:cubicBezTo>
                    <a:pt x="36900" y="277537"/>
                    <a:pt x="32440" y="281997"/>
                    <a:pt x="26937" y="281997"/>
                  </a:cubicBezTo>
                  <a:cubicBezTo>
                    <a:pt x="21435" y="281997"/>
                    <a:pt x="16974" y="277537"/>
                    <a:pt x="16974" y="272034"/>
                  </a:cubicBezTo>
                  <a:cubicBezTo>
                    <a:pt x="16974" y="266532"/>
                    <a:pt x="21435" y="262071"/>
                    <a:pt x="26937" y="262071"/>
                  </a:cubicBezTo>
                  <a:close/>
                  <a:moveTo>
                    <a:pt x="296266" y="262062"/>
                  </a:moveTo>
                  <a:cubicBezTo>
                    <a:pt x="301773" y="262062"/>
                    <a:pt x="306238" y="266527"/>
                    <a:pt x="306238" y="272035"/>
                  </a:cubicBezTo>
                  <a:cubicBezTo>
                    <a:pt x="306238" y="277542"/>
                    <a:pt x="301773" y="282007"/>
                    <a:pt x="296266" y="282007"/>
                  </a:cubicBezTo>
                  <a:cubicBezTo>
                    <a:pt x="290758" y="282007"/>
                    <a:pt x="286293" y="277542"/>
                    <a:pt x="286293" y="272035"/>
                  </a:cubicBezTo>
                  <a:cubicBezTo>
                    <a:pt x="286293" y="266527"/>
                    <a:pt x="290758" y="262062"/>
                    <a:pt x="296266" y="262062"/>
                  </a:cubicBezTo>
                  <a:close/>
                  <a:moveTo>
                    <a:pt x="879815" y="218390"/>
                  </a:moveTo>
                  <a:cubicBezTo>
                    <a:pt x="884649" y="218390"/>
                    <a:pt x="888568" y="222309"/>
                    <a:pt x="888568" y="227143"/>
                  </a:cubicBezTo>
                  <a:cubicBezTo>
                    <a:pt x="888568" y="231978"/>
                    <a:pt x="884649" y="235897"/>
                    <a:pt x="879815" y="235897"/>
                  </a:cubicBezTo>
                  <a:cubicBezTo>
                    <a:pt x="874980" y="235897"/>
                    <a:pt x="871061" y="231978"/>
                    <a:pt x="871061" y="227143"/>
                  </a:cubicBezTo>
                  <a:cubicBezTo>
                    <a:pt x="871061" y="222309"/>
                    <a:pt x="874980" y="218390"/>
                    <a:pt x="879815" y="218390"/>
                  </a:cubicBezTo>
                  <a:close/>
                  <a:moveTo>
                    <a:pt x="790032" y="218390"/>
                  </a:moveTo>
                  <a:cubicBezTo>
                    <a:pt x="794867" y="218390"/>
                    <a:pt x="798786" y="222309"/>
                    <a:pt x="798786" y="227143"/>
                  </a:cubicBezTo>
                  <a:cubicBezTo>
                    <a:pt x="798786" y="231978"/>
                    <a:pt x="794867" y="235897"/>
                    <a:pt x="790032" y="235897"/>
                  </a:cubicBezTo>
                  <a:cubicBezTo>
                    <a:pt x="785198" y="235897"/>
                    <a:pt x="781279" y="231978"/>
                    <a:pt x="781279" y="227143"/>
                  </a:cubicBezTo>
                  <a:cubicBezTo>
                    <a:pt x="781279" y="222309"/>
                    <a:pt x="785198" y="218390"/>
                    <a:pt x="790032" y="218390"/>
                  </a:cubicBezTo>
                  <a:close/>
                  <a:moveTo>
                    <a:pt x="700258" y="218390"/>
                  </a:moveTo>
                  <a:cubicBezTo>
                    <a:pt x="705093" y="218390"/>
                    <a:pt x="709012" y="222309"/>
                    <a:pt x="709012" y="227143"/>
                  </a:cubicBezTo>
                  <a:cubicBezTo>
                    <a:pt x="709012" y="231978"/>
                    <a:pt x="705093" y="235897"/>
                    <a:pt x="700258" y="235897"/>
                  </a:cubicBezTo>
                  <a:cubicBezTo>
                    <a:pt x="695424" y="235897"/>
                    <a:pt x="691505" y="231978"/>
                    <a:pt x="691505" y="227143"/>
                  </a:cubicBezTo>
                  <a:cubicBezTo>
                    <a:pt x="691505" y="222309"/>
                    <a:pt x="695424" y="218390"/>
                    <a:pt x="700258" y="218390"/>
                  </a:cubicBezTo>
                  <a:close/>
                  <a:moveTo>
                    <a:pt x="610485" y="218390"/>
                  </a:moveTo>
                  <a:cubicBezTo>
                    <a:pt x="615320" y="218390"/>
                    <a:pt x="619239" y="222309"/>
                    <a:pt x="619239" y="227143"/>
                  </a:cubicBezTo>
                  <a:cubicBezTo>
                    <a:pt x="619239" y="231978"/>
                    <a:pt x="615320" y="235897"/>
                    <a:pt x="610485" y="235897"/>
                  </a:cubicBezTo>
                  <a:cubicBezTo>
                    <a:pt x="605651" y="235897"/>
                    <a:pt x="601732" y="231978"/>
                    <a:pt x="601732" y="227143"/>
                  </a:cubicBezTo>
                  <a:cubicBezTo>
                    <a:pt x="601732" y="222309"/>
                    <a:pt x="605651" y="218390"/>
                    <a:pt x="610485" y="218390"/>
                  </a:cubicBezTo>
                  <a:close/>
                  <a:moveTo>
                    <a:pt x="520713" y="218390"/>
                  </a:moveTo>
                  <a:cubicBezTo>
                    <a:pt x="525547" y="218390"/>
                    <a:pt x="529466" y="222309"/>
                    <a:pt x="529466" y="227143"/>
                  </a:cubicBezTo>
                  <a:cubicBezTo>
                    <a:pt x="529466" y="231978"/>
                    <a:pt x="525547" y="235897"/>
                    <a:pt x="520713" y="235897"/>
                  </a:cubicBezTo>
                  <a:cubicBezTo>
                    <a:pt x="515878" y="235897"/>
                    <a:pt x="511959" y="231978"/>
                    <a:pt x="511959" y="227143"/>
                  </a:cubicBezTo>
                  <a:cubicBezTo>
                    <a:pt x="511959" y="222309"/>
                    <a:pt x="515878" y="218390"/>
                    <a:pt x="520713" y="218390"/>
                  </a:cubicBezTo>
                  <a:close/>
                  <a:moveTo>
                    <a:pt x="430930" y="218390"/>
                  </a:moveTo>
                  <a:cubicBezTo>
                    <a:pt x="435765" y="218390"/>
                    <a:pt x="439684" y="222309"/>
                    <a:pt x="439684" y="227143"/>
                  </a:cubicBezTo>
                  <a:cubicBezTo>
                    <a:pt x="439684" y="231978"/>
                    <a:pt x="435765" y="235897"/>
                    <a:pt x="430930" y="235897"/>
                  </a:cubicBezTo>
                  <a:cubicBezTo>
                    <a:pt x="426096" y="235897"/>
                    <a:pt x="422177" y="231978"/>
                    <a:pt x="422177" y="227143"/>
                  </a:cubicBezTo>
                  <a:cubicBezTo>
                    <a:pt x="422177" y="222309"/>
                    <a:pt x="426096" y="218390"/>
                    <a:pt x="430930" y="218390"/>
                  </a:cubicBezTo>
                  <a:close/>
                  <a:moveTo>
                    <a:pt x="341156" y="218390"/>
                  </a:moveTo>
                  <a:cubicBezTo>
                    <a:pt x="345991" y="218390"/>
                    <a:pt x="349910" y="222309"/>
                    <a:pt x="349910" y="227143"/>
                  </a:cubicBezTo>
                  <a:cubicBezTo>
                    <a:pt x="349910" y="231978"/>
                    <a:pt x="345991" y="235897"/>
                    <a:pt x="341156" y="235897"/>
                  </a:cubicBezTo>
                  <a:cubicBezTo>
                    <a:pt x="336322" y="235897"/>
                    <a:pt x="332403" y="231978"/>
                    <a:pt x="332403" y="227143"/>
                  </a:cubicBezTo>
                  <a:cubicBezTo>
                    <a:pt x="332403" y="222309"/>
                    <a:pt x="336322" y="218390"/>
                    <a:pt x="341156" y="218390"/>
                  </a:cubicBezTo>
                  <a:close/>
                  <a:moveTo>
                    <a:pt x="251374" y="218390"/>
                  </a:moveTo>
                  <a:cubicBezTo>
                    <a:pt x="256209" y="218390"/>
                    <a:pt x="260128" y="222309"/>
                    <a:pt x="260128" y="227143"/>
                  </a:cubicBezTo>
                  <a:cubicBezTo>
                    <a:pt x="260128" y="231978"/>
                    <a:pt x="256209" y="235897"/>
                    <a:pt x="251374" y="235897"/>
                  </a:cubicBezTo>
                  <a:cubicBezTo>
                    <a:pt x="246540" y="235897"/>
                    <a:pt x="242621" y="231978"/>
                    <a:pt x="242621" y="227143"/>
                  </a:cubicBezTo>
                  <a:cubicBezTo>
                    <a:pt x="242621" y="222309"/>
                    <a:pt x="246540" y="218390"/>
                    <a:pt x="251374" y="218390"/>
                  </a:cubicBezTo>
                  <a:close/>
                  <a:moveTo>
                    <a:pt x="161601" y="218390"/>
                  </a:moveTo>
                  <a:cubicBezTo>
                    <a:pt x="166436" y="218390"/>
                    <a:pt x="170355" y="222309"/>
                    <a:pt x="170355" y="227143"/>
                  </a:cubicBezTo>
                  <a:cubicBezTo>
                    <a:pt x="170355" y="231978"/>
                    <a:pt x="166436" y="235897"/>
                    <a:pt x="161601" y="235897"/>
                  </a:cubicBezTo>
                  <a:cubicBezTo>
                    <a:pt x="156767" y="235897"/>
                    <a:pt x="152848" y="231978"/>
                    <a:pt x="152848" y="227143"/>
                  </a:cubicBezTo>
                  <a:cubicBezTo>
                    <a:pt x="152848" y="222309"/>
                    <a:pt x="156767" y="218390"/>
                    <a:pt x="161601" y="218390"/>
                  </a:cubicBezTo>
                  <a:close/>
                  <a:moveTo>
                    <a:pt x="71828" y="218390"/>
                  </a:moveTo>
                  <a:cubicBezTo>
                    <a:pt x="76663" y="218390"/>
                    <a:pt x="80582" y="222309"/>
                    <a:pt x="80582" y="227143"/>
                  </a:cubicBezTo>
                  <a:cubicBezTo>
                    <a:pt x="80582" y="231978"/>
                    <a:pt x="76663" y="235897"/>
                    <a:pt x="71828" y="235897"/>
                  </a:cubicBezTo>
                  <a:cubicBezTo>
                    <a:pt x="66994" y="235897"/>
                    <a:pt x="63075" y="231978"/>
                    <a:pt x="63075" y="227143"/>
                  </a:cubicBezTo>
                  <a:cubicBezTo>
                    <a:pt x="63075" y="222309"/>
                    <a:pt x="66994" y="218390"/>
                    <a:pt x="71828" y="218390"/>
                  </a:cubicBezTo>
                  <a:close/>
                  <a:moveTo>
                    <a:pt x="924706" y="174717"/>
                  </a:moveTo>
                  <a:cubicBezTo>
                    <a:pt x="928872" y="174717"/>
                    <a:pt x="932250" y="178094"/>
                    <a:pt x="932250" y="182261"/>
                  </a:cubicBezTo>
                  <a:cubicBezTo>
                    <a:pt x="932250" y="186427"/>
                    <a:pt x="928872" y="189805"/>
                    <a:pt x="924706" y="189805"/>
                  </a:cubicBezTo>
                  <a:cubicBezTo>
                    <a:pt x="920539" y="189805"/>
                    <a:pt x="917162" y="186427"/>
                    <a:pt x="917162" y="182261"/>
                  </a:cubicBezTo>
                  <a:cubicBezTo>
                    <a:pt x="917162" y="178094"/>
                    <a:pt x="920539" y="174717"/>
                    <a:pt x="924706" y="174717"/>
                  </a:cubicBezTo>
                  <a:close/>
                  <a:moveTo>
                    <a:pt x="834924" y="174717"/>
                  </a:moveTo>
                  <a:cubicBezTo>
                    <a:pt x="839090" y="174717"/>
                    <a:pt x="842468" y="178094"/>
                    <a:pt x="842468" y="182261"/>
                  </a:cubicBezTo>
                  <a:cubicBezTo>
                    <a:pt x="842468" y="186427"/>
                    <a:pt x="839090" y="189805"/>
                    <a:pt x="834924" y="189805"/>
                  </a:cubicBezTo>
                  <a:cubicBezTo>
                    <a:pt x="830757" y="189805"/>
                    <a:pt x="827380" y="186427"/>
                    <a:pt x="827380" y="182261"/>
                  </a:cubicBezTo>
                  <a:cubicBezTo>
                    <a:pt x="827380" y="178094"/>
                    <a:pt x="830757" y="174717"/>
                    <a:pt x="834924" y="174717"/>
                  </a:cubicBezTo>
                  <a:close/>
                  <a:moveTo>
                    <a:pt x="745141" y="174717"/>
                  </a:moveTo>
                  <a:cubicBezTo>
                    <a:pt x="749307" y="174717"/>
                    <a:pt x="752685" y="178094"/>
                    <a:pt x="752685" y="182261"/>
                  </a:cubicBezTo>
                  <a:cubicBezTo>
                    <a:pt x="752685" y="186427"/>
                    <a:pt x="749307" y="189805"/>
                    <a:pt x="745141" y="189805"/>
                  </a:cubicBezTo>
                  <a:cubicBezTo>
                    <a:pt x="740975" y="189805"/>
                    <a:pt x="737597" y="186427"/>
                    <a:pt x="737597" y="182261"/>
                  </a:cubicBezTo>
                  <a:cubicBezTo>
                    <a:pt x="737597" y="178094"/>
                    <a:pt x="740975" y="174717"/>
                    <a:pt x="745141" y="174717"/>
                  </a:cubicBezTo>
                  <a:close/>
                  <a:moveTo>
                    <a:pt x="655368" y="174717"/>
                  </a:moveTo>
                  <a:cubicBezTo>
                    <a:pt x="659534" y="174717"/>
                    <a:pt x="662912" y="178094"/>
                    <a:pt x="662912" y="182261"/>
                  </a:cubicBezTo>
                  <a:cubicBezTo>
                    <a:pt x="662912" y="186427"/>
                    <a:pt x="659534" y="189805"/>
                    <a:pt x="655368" y="189805"/>
                  </a:cubicBezTo>
                  <a:cubicBezTo>
                    <a:pt x="651201" y="189805"/>
                    <a:pt x="647824" y="186427"/>
                    <a:pt x="647824" y="182261"/>
                  </a:cubicBezTo>
                  <a:cubicBezTo>
                    <a:pt x="647824" y="178094"/>
                    <a:pt x="651201" y="174717"/>
                    <a:pt x="655368" y="174717"/>
                  </a:cubicBezTo>
                  <a:close/>
                  <a:moveTo>
                    <a:pt x="565595" y="174717"/>
                  </a:moveTo>
                  <a:cubicBezTo>
                    <a:pt x="569761" y="174717"/>
                    <a:pt x="573139" y="178094"/>
                    <a:pt x="573139" y="182261"/>
                  </a:cubicBezTo>
                  <a:cubicBezTo>
                    <a:pt x="573139" y="186427"/>
                    <a:pt x="569761" y="189805"/>
                    <a:pt x="565595" y="189805"/>
                  </a:cubicBezTo>
                  <a:cubicBezTo>
                    <a:pt x="561428" y="189805"/>
                    <a:pt x="558051" y="186427"/>
                    <a:pt x="558051" y="182261"/>
                  </a:cubicBezTo>
                  <a:cubicBezTo>
                    <a:pt x="558051" y="178094"/>
                    <a:pt x="561428" y="174717"/>
                    <a:pt x="565595" y="174717"/>
                  </a:cubicBezTo>
                  <a:close/>
                  <a:moveTo>
                    <a:pt x="475822" y="174717"/>
                  </a:moveTo>
                  <a:cubicBezTo>
                    <a:pt x="479988" y="174717"/>
                    <a:pt x="483366" y="178094"/>
                    <a:pt x="483366" y="182261"/>
                  </a:cubicBezTo>
                  <a:cubicBezTo>
                    <a:pt x="483366" y="186427"/>
                    <a:pt x="479988" y="189805"/>
                    <a:pt x="475822" y="189805"/>
                  </a:cubicBezTo>
                  <a:cubicBezTo>
                    <a:pt x="471656" y="189805"/>
                    <a:pt x="468278" y="186427"/>
                    <a:pt x="468278" y="182261"/>
                  </a:cubicBezTo>
                  <a:cubicBezTo>
                    <a:pt x="468278" y="178094"/>
                    <a:pt x="471656" y="174717"/>
                    <a:pt x="475822" y="174717"/>
                  </a:cubicBezTo>
                  <a:close/>
                  <a:moveTo>
                    <a:pt x="386039" y="174717"/>
                  </a:moveTo>
                  <a:cubicBezTo>
                    <a:pt x="390205" y="174717"/>
                    <a:pt x="393583" y="178094"/>
                    <a:pt x="393583" y="182261"/>
                  </a:cubicBezTo>
                  <a:cubicBezTo>
                    <a:pt x="393583" y="186427"/>
                    <a:pt x="390205" y="189805"/>
                    <a:pt x="386039" y="189805"/>
                  </a:cubicBezTo>
                  <a:cubicBezTo>
                    <a:pt x="381872" y="189805"/>
                    <a:pt x="378495" y="186427"/>
                    <a:pt x="378495" y="182261"/>
                  </a:cubicBezTo>
                  <a:cubicBezTo>
                    <a:pt x="378495" y="178094"/>
                    <a:pt x="381872" y="174717"/>
                    <a:pt x="386039" y="174717"/>
                  </a:cubicBezTo>
                  <a:close/>
                  <a:moveTo>
                    <a:pt x="296266" y="174717"/>
                  </a:moveTo>
                  <a:cubicBezTo>
                    <a:pt x="300432" y="174717"/>
                    <a:pt x="303810" y="178094"/>
                    <a:pt x="303810" y="182261"/>
                  </a:cubicBezTo>
                  <a:cubicBezTo>
                    <a:pt x="303810" y="186427"/>
                    <a:pt x="300432" y="189805"/>
                    <a:pt x="296266" y="189805"/>
                  </a:cubicBezTo>
                  <a:cubicBezTo>
                    <a:pt x="292099" y="189805"/>
                    <a:pt x="288722" y="186427"/>
                    <a:pt x="288722" y="182261"/>
                  </a:cubicBezTo>
                  <a:cubicBezTo>
                    <a:pt x="288722" y="178094"/>
                    <a:pt x="292099" y="174717"/>
                    <a:pt x="296266" y="174717"/>
                  </a:cubicBezTo>
                  <a:close/>
                  <a:moveTo>
                    <a:pt x="206493" y="174717"/>
                  </a:moveTo>
                  <a:cubicBezTo>
                    <a:pt x="210659" y="174717"/>
                    <a:pt x="214037" y="178094"/>
                    <a:pt x="214037" y="182261"/>
                  </a:cubicBezTo>
                  <a:cubicBezTo>
                    <a:pt x="214037" y="186427"/>
                    <a:pt x="210659" y="189805"/>
                    <a:pt x="206493" y="189805"/>
                  </a:cubicBezTo>
                  <a:cubicBezTo>
                    <a:pt x="202326" y="189805"/>
                    <a:pt x="198949" y="186427"/>
                    <a:pt x="198949" y="182261"/>
                  </a:cubicBezTo>
                  <a:cubicBezTo>
                    <a:pt x="198949" y="178094"/>
                    <a:pt x="202326" y="174717"/>
                    <a:pt x="206493" y="174717"/>
                  </a:cubicBezTo>
                  <a:close/>
                  <a:moveTo>
                    <a:pt x="116710" y="174717"/>
                  </a:moveTo>
                  <a:cubicBezTo>
                    <a:pt x="120876" y="174717"/>
                    <a:pt x="124254" y="178094"/>
                    <a:pt x="124254" y="182261"/>
                  </a:cubicBezTo>
                  <a:cubicBezTo>
                    <a:pt x="124254" y="186427"/>
                    <a:pt x="120876" y="189805"/>
                    <a:pt x="116710" y="189805"/>
                  </a:cubicBezTo>
                  <a:cubicBezTo>
                    <a:pt x="112543" y="189805"/>
                    <a:pt x="109166" y="186427"/>
                    <a:pt x="109166" y="182261"/>
                  </a:cubicBezTo>
                  <a:cubicBezTo>
                    <a:pt x="109166" y="178094"/>
                    <a:pt x="112543" y="174717"/>
                    <a:pt x="116710" y="174717"/>
                  </a:cubicBezTo>
                  <a:close/>
                  <a:moveTo>
                    <a:pt x="26937" y="174717"/>
                  </a:moveTo>
                  <a:cubicBezTo>
                    <a:pt x="31103" y="174717"/>
                    <a:pt x="34481" y="178094"/>
                    <a:pt x="34481" y="182261"/>
                  </a:cubicBezTo>
                  <a:cubicBezTo>
                    <a:pt x="34481" y="186427"/>
                    <a:pt x="31103" y="189805"/>
                    <a:pt x="26937" y="189805"/>
                  </a:cubicBezTo>
                  <a:cubicBezTo>
                    <a:pt x="22770" y="189805"/>
                    <a:pt x="19393" y="186427"/>
                    <a:pt x="19393" y="182261"/>
                  </a:cubicBezTo>
                  <a:cubicBezTo>
                    <a:pt x="19393" y="178094"/>
                    <a:pt x="22770" y="174717"/>
                    <a:pt x="26937" y="174717"/>
                  </a:cubicBezTo>
                  <a:close/>
                  <a:moveTo>
                    <a:pt x="700259" y="131045"/>
                  </a:moveTo>
                  <a:cubicBezTo>
                    <a:pt x="703752" y="131045"/>
                    <a:pt x="706583" y="133877"/>
                    <a:pt x="706583" y="137370"/>
                  </a:cubicBezTo>
                  <a:cubicBezTo>
                    <a:pt x="706583" y="140863"/>
                    <a:pt x="703752" y="143694"/>
                    <a:pt x="700259" y="143694"/>
                  </a:cubicBezTo>
                  <a:cubicBezTo>
                    <a:pt x="696766" y="143694"/>
                    <a:pt x="693934" y="140863"/>
                    <a:pt x="693934" y="137370"/>
                  </a:cubicBezTo>
                  <a:cubicBezTo>
                    <a:pt x="693934" y="133877"/>
                    <a:pt x="696766" y="131045"/>
                    <a:pt x="700259" y="131045"/>
                  </a:cubicBezTo>
                  <a:close/>
                  <a:moveTo>
                    <a:pt x="251375" y="131045"/>
                  </a:moveTo>
                  <a:cubicBezTo>
                    <a:pt x="254868" y="131045"/>
                    <a:pt x="257699" y="133877"/>
                    <a:pt x="257699" y="137370"/>
                  </a:cubicBezTo>
                  <a:cubicBezTo>
                    <a:pt x="257699" y="140863"/>
                    <a:pt x="254868" y="143694"/>
                    <a:pt x="251375" y="143694"/>
                  </a:cubicBezTo>
                  <a:cubicBezTo>
                    <a:pt x="247882" y="143694"/>
                    <a:pt x="245050" y="140863"/>
                    <a:pt x="245050" y="137370"/>
                  </a:cubicBezTo>
                  <a:cubicBezTo>
                    <a:pt x="245050" y="133877"/>
                    <a:pt x="247882" y="131045"/>
                    <a:pt x="251375" y="131045"/>
                  </a:cubicBezTo>
                  <a:close/>
                  <a:moveTo>
                    <a:pt x="879815" y="131036"/>
                  </a:moveTo>
                  <a:cubicBezTo>
                    <a:pt x="883313" y="131036"/>
                    <a:pt x="886149" y="133872"/>
                    <a:pt x="886149" y="137370"/>
                  </a:cubicBezTo>
                  <a:cubicBezTo>
                    <a:pt x="886149" y="140868"/>
                    <a:pt x="883313" y="143704"/>
                    <a:pt x="879815" y="143704"/>
                  </a:cubicBezTo>
                  <a:cubicBezTo>
                    <a:pt x="876317" y="143704"/>
                    <a:pt x="873481" y="140868"/>
                    <a:pt x="873481" y="137370"/>
                  </a:cubicBezTo>
                  <a:cubicBezTo>
                    <a:pt x="873481" y="133872"/>
                    <a:pt x="876317" y="131036"/>
                    <a:pt x="879815" y="131036"/>
                  </a:cubicBezTo>
                  <a:close/>
                  <a:moveTo>
                    <a:pt x="790032" y="131036"/>
                  </a:moveTo>
                  <a:cubicBezTo>
                    <a:pt x="793530" y="131036"/>
                    <a:pt x="796366" y="133872"/>
                    <a:pt x="796366" y="137370"/>
                  </a:cubicBezTo>
                  <a:cubicBezTo>
                    <a:pt x="796366" y="140868"/>
                    <a:pt x="793530" y="143704"/>
                    <a:pt x="790032" y="143704"/>
                  </a:cubicBezTo>
                  <a:cubicBezTo>
                    <a:pt x="786534" y="143704"/>
                    <a:pt x="783698" y="140868"/>
                    <a:pt x="783698" y="137370"/>
                  </a:cubicBezTo>
                  <a:cubicBezTo>
                    <a:pt x="783698" y="133872"/>
                    <a:pt x="786534" y="131036"/>
                    <a:pt x="790032" y="131036"/>
                  </a:cubicBezTo>
                  <a:close/>
                  <a:moveTo>
                    <a:pt x="610486" y="131036"/>
                  </a:moveTo>
                  <a:cubicBezTo>
                    <a:pt x="613984" y="131036"/>
                    <a:pt x="616820" y="133872"/>
                    <a:pt x="616820" y="137370"/>
                  </a:cubicBezTo>
                  <a:cubicBezTo>
                    <a:pt x="616820" y="140868"/>
                    <a:pt x="613984" y="143704"/>
                    <a:pt x="610486" y="143704"/>
                  </a:cubicBezTo>
                  <a:cubicBezTo>
                    <a:pt x="606988" y="143704"/>
                    <a:pt x="604152" y="140868"/>
                    <a:pt x="604152" y="137370"/>
                  </a:cubicBezTo>
                  <a:cubicBezTo>
                    <a:pt x="604152" y="133872"/>
                    <a:pt x="606988" y="131036"/>
                    <a:pt x="610486" y="131036"/>
                  </a:cubicBezTo>
                  <a:close/>
                  <a:moveTo>
                    <a:pt x="520703" y="131036"/>
                  </a:moveTo>
                  <a:cubicBezTo>
                    <a:pt x="524201" y="131036"/>
                    <a:pt x="527037" y="133872"/>
                    <a:pt x="527037" y="137370"/>
                  </a:cubicBezTo>
                  <a:cubicBezTo>
                    <a:pt x="527037" y="140868"/>
                    <a:pt x="524201" y="143704"/>
                    <a:pt x="520703" y="143704"/>
                  </a:cubicBezTo>
                  <a:cubicBezTo>
                    <a:pt x="517205" y="143704"/>
                    <a:pt x="514369" y="140868"/>
                    <a:pt x="514369" y="137370"/>
                  </a:cubicBezTo>
                  <a:cubicBezTo>
                    <a:pt x="514369" y="133872"/>
                    <a:pt x="517205" y="131036"/>
                    <a:pt x="520703" y="131036"/>
                  </a:cubicBezTo>
                  <a:close/>
                  <a:moveTo>
                    <a:pt x="430930" y="131036"/>
                  </a:moveTo>
                  <a:cubicBezTo>
                    <a:pt x="434428" y="131036"/>
                    <a:pt x="437264" y="133872"/>
                    <a:pt x="437264" y="137370"/>
                  </a:cubicBezTo>
                  <a:cubicBezTo>
                    <a:pt x="437264" y="140868"/>
                    <a:pt x="434428" y="143704"/>
                    <a:pt x="430930" y="143704"/>
                  </a:cubicBezTo>
                  <a:cubicBezTo>
                    <a:pt x="427432" y="143704"/>
                    <a:pt x="424596" y="140868"/>
                    <a:pt x="424596" y="137370"/>
                  </a:cubicBezTo>
                  <a:cubicBezTo>
                    <a:pt x="424596" y="133872"/>
                    <a:pt x="427432" y="131036"/>
                    <a:pt x="430930" y="131036"/>
                  </a:cubicBezTo>
                  <a:close/>
                  <a:moveTo>
                    <a:pt x="341147" y="131036"/>
                  </a:moveTo>
                  <a:cubicBezTo>
                    <a:pt x="344645" y="131036"/>
                    <a:pt x="347481" y="133872"/>
                    <a:pt x="347481" y="137370"/>
                  </a:cubicBezTo>
                  <a:cubicBezTo>
                    <a:pt x="347481" y="140868"/>
                    <a:pt x="344645" y="143704"/>
                    <a:pt x="341147" y="143704"/>
                  </a:cubicBezTo>
                  <a:cubicBezTo>
                    <a:pt x="337649" y="143704"/>
                    <a:pt x="334813" y="140868"/>
                    <a:pt x="334813" y="137370"/>
                  </a:cubicBezTo>
                  <a:cubicBezTo>
                    <a:pt x="334813" y="133872"/>
                    <a:pt x="337649" y="131036"/>
                    <a:pt x="341147" y="131036"/>
                  </a:cubicBezTo>
                  <a:close/>
                  <a:moveTo>
                    <a:pt x="161601" y="131036"/>
                  </a:moveTo>
                  <a:cubicBezTo>
                    <a:pt x="165099" y="131036"/>
                    <a:pt x="167935" y="133872"/>
                    <a:pt x="167935" y="137370"/>
                  </a:cubicBezTo>
                  <a:cubicBezTo>
                    <a:pt x="167935" y="140868"/>
                    <a:pt x="165099" y="143704"/>
                    <a:pt x="161601" y="143704"/>
                  </a:cubicBezTo>
                  <a:cubicBezTo>
                    <a:pt x="158103" y="143704"/>
                    <a:pt x="155267" y="140868"/>
                    <a:pt x="155267" y="137370"/>
                  </a:cubicBezTo>
                  <a:cubicBezTo>
                    <a:pt x="155267" y="133872"/>
                    <a:pt x="158103" y="131036"/>
                    <a:pt x="161601" y="131036"/>
                  </a:cubicBezTo>
                  <a:close/>
                  <a:moveTo>
                    <a:pt x="71828" y="131036"/>
                  </a:moveTo>
                  <a:cubicBezTo>
                    <a:pt x="75326" y="131036"/>
                    <a:pt x="78162" y="133872"/>
                    <a:pt x="78162" y="137370"/>
                  </a:cubicBezTo>
                  <a:cubicBezTo>
                    <a:pt x="78162" y="140868"/>
                    <a:pt x="75326" y="143704"/>
                    <a:pt x="71828" y="143704"/>
                  </a:cubicBezTo>
                  <a:cubicBezTo>
                    <a:pt x="68330" y="143704"/>
                    <a:pt x="65494" y="140868"/>
                    <a:pt x="65494" y="137370"/>
                  </a:cubicBezTo>
                  <a:cubicBezTo>
                    <a:pt x="65494" y="133872"/>
                    <a:pt x="68330" y="131036"/>
                    <a:pt x="71828" y="131036"/>
                  </a:cubicBezTo>
                  <a:close/>
                  <a:moveTo>
                    <a:pt x="924706" y="87364"/>
                  </a:moveTo>
                  <a:cubicBezTo>
                    <a:pt x="927531" y="87364"/>
                    <a:pt x="929821" y="89654"/>
                    <a:pt x="929821" y="92479"/>
                  </a:cubicBezTo>
                  <a:cubicBezTo>
                    <a:pt x="929821" y="95304"/>
                    <a:pt x="927531" y="97594"/>
                    <a:pt x="924706" y="97594"/>
                  </a:cubicBezTo>
                  <a:cubicBezTo>
                    <a:pt x="921881" y="97594"/>
                    <a:pt x="919591" y="95304"/>
                    <a:pt x="919591" y="92479"/>
                  </a:cubicBezTo>
                  <a:cubicBezTo>
                    <a:pt x="919591" y="89654"/>
                    <a:pt x="921881" y="87364"/>
                    <a:pt x="924706" y="87364"/>
                  </a:cubicBezTo>
                  <a:close/>
                  <a:moveTo>
                    <a:pt x="834923" y="87364"/>
                  </a:moveTo>
                  <a:cubicBezTo>
                    <a:pt x="837748" y="87364"/>
                    <a:pt x="840038" y="89654"/>
                    <a:pt x="840038" y="92479"/>
                  </a:cubicBezTo>
                  <a:cubicBezTo>
                    <a:pt x="840038" y="95304"/>
                    <a:pt x="837748" y="97594"/>
                    <a:pt x="834923" y="97594"/>
                  </a:cubicBezTo>
                  <a:cubicBezTo>
                    <a:pt x="832098" y="97594"/>
                    <a:pt x="829808" y="95304"/>
                    <a:pt x="829808" y="92479"/>
                  </a:cubicBezTo>
                  <a:cubicBezTo>
                    <a:pt x="829808" y="89654"/>
                    <a:pt x="832098" y="87364"/>
                    <a:pt x="834923" y="87364"/>
                  </a:cubicBezTo>
                  <a:close/>
                  <a:moveTo>
                    <a:pt x="745150" y="87364"/>
                  </a:moveTo>
                  <a:cubicBezTo>
                    <a:pt x="747975" y="87364"/>
                    <a:pt x="750265" y="89654"/>
                    <a:pt x="750265" y="92479"/>
                  </a:cubicBezTo>
                  <a:cubicBezTo>
                    <a:pt x="750265" y="95304"/>
                    <a:pt x="747975" y="97594"/>
                    <a:pt x="745150" y="97594"/>
                  </a:cubicBezTo>
                  <a:cubicBezTo>
                    <a:pt x="742325" y="97594"/>
                    <a:pt x="740035" y="95304"/>
                    <a:pt x="740035" y="92479"/>
                  </a:cubicBezTo>
                  <a:cubicBezTo>
                    <a:pt x="740035" y="89654"/>
                    <a:pt x="742325" y="87364"/>
                    <a:pt x="745150" y="87364"/>
                  </a:cubicBezTo>
                  <a:close/>
                  <a:moveTo>
                    <a:pt x="655368" y="87364"/>
                  </a:moveTo>
                  <a:cubicBezTo>
                    <a:pt x="658193" y="87364"/>
                    <a:pt x="660483" y="89654"/>
                    <a:pt x="660483" y="92479"/>
                  </a:cubicBezTo>
                  <a:cubicBezTo>
                    <a:pt x="660483" y="95304"/>
                    <a:pt x="658193" y="97594"/>
                    <a:pt x="655368" y="97594"/>
                  </a:cubicBezTo>
                  <a:cubicBezTo>
                    <a:pt x="652543" y="97594"/>
                    <a:pt x="650253" y="95304"/>
                    <a:pt x="650253" y="92479"/>
                  </a:cubicBezTo>
                  <a:cubicBezTo>
                    <a:pt x="650253" y="89654"/>
                    <a:pt x="652543" y="87364"/>
                    <a:pt x="655368" y="87364"/>
                  </a:cubicBezTo>
                  <a:close/>
                  <a:moveTo>
                    <a:pt x="565595" y="87364"/>
                  </a:moveTo>
                  <a:cubicBezTo>
                    <a:pt x="568420" y="87364"/>
                    <a:pt x="570710" y="89654"/>
                    <a:pt x="570710" y="92479"/>
                  </a:cubicBezTo>
                  <a:cubicBezTo>
                    <a:pt x="570710" y="95304"/>
                    <a:pt x="568420" y="97594"/>
                    <a:pt x="565595" y="97594"/>
                  </a:cubicBezTo>
                  <a:cubicBezTo>
                    <a:pt x="562770" y="97594"/>
                    <a:pt x="560480" y="95304"/>
                    <a:pt x="560480" y="92479"/>
                  </a:cubicBezTo>
                  <a:cubicBezTo>
                    <a:pt x="560480" y="89654"/>
                    <a:pt x="562770" y="87364"/>
                    <a:pt x="565595" y="87364"/>
                  </a:cubicBezTo>
                  <a:close/>
                  <a:moveTo>
                    <a:pt x="475821" y="87364"/>
                  </a:moveTo>
                  <a:cubicBezTo>
                    <a:pt x="478646" y="87364"/>
                    <a:pt x="480936" y="89654"/>
                    <a:pt x="480936" y="92479"/>
                  </a:cubicBezTo>
                  <a:cubicBezTo>
                    <a:pt x="480936" y="95304"/>
                    <a:pt x="478646" y="97594"/>
                    <a:pt x="475821" y="97594"/>
                  </a:cubicBezTo>
                  <a:cubicBezTo>
                    <a:pt x="472996" y="97594"/>
                    <a:pt x="470706" y="95304"/>
                    <a:pt x="470706" y="92479"/>
                  </a:cubicBezTo>
                  <a:cubicBezTo>
                    <a:pt x="470706" y="89654"/>
                    <a:pt x="472996" y="87364"/>
                    <a:pt x="475821" y="87364"/>
                  </a:cubicBezTo>
                  <a:close/>
                  <a:moveTo>
                    <a:pt x="296266" y="87364"/>
                  </a:moveTo>
                  <a:cubicBezTo>
                    <a:pt x="299091" y="87364"/>
                    <a:pt x="301381" y="89654"/>
                    <a:pt x="301381" y="92479"/>
                  </a:cubicBezTo>
                  <a:cubicBezTo>
                    <a:pt x="301381" y="95304"/>
                    <a:pt x="299091" y="97594"/>
                    <a:pt x="296266" y="97594"/>
                  </a:cubicBezTo>
                  <a:cubicBezTo>
                    <a:pt x="293441" y="97594"/>
                    <a:pt x="291151" y="95304"/>
                    <a:pt x="291151" y="92479"/>
                  </a:cubicBezTo>
                  <a:cubicBezTo>
                    <a:pt x="291151" y="89654"/>
                    <a:pt x="293441" y="87364"/>
                    <a:pt x="296266" y="87364"/>
                  </a:cubicBezTo>
                  <a:close/>
                  <a:moveTo>
                    <a:pt x="206483" y="87364"/>
                  </a:moveTo>
                  <a:cubicBezTo>
                    <a:pt x="209308" y="87364"/>
                    <a:pt x="211598" y="89654"/>
                    <a:pt x="211598" y="92479"/>
                  </a:cubicBezTo>
                  <a:cubicBezTo>
                    <a:pt x="211598" y="95304"/>
                    <a:pt x="209308" y="97594"/>
                    <a:pt x="206483" y="97594"/>
                  </a:cubicBezTo>
                  <a:cubicBezTo>
                    <a:pt x="203658" y="97594"/>
                    <a:pt x="201368" y="95304"/>
                    <a:pt x="201368" y="92479"/>
                  </a:cubicBezTo>
                  <a:cubicBezTo>
                    <a:pt x="201368" y="89654"/>
                    <a:pt x="203658" y="87364"/>
                    <a:pt x="206483" y="87364"/>
                  </a:cubicBezTo>
                  <a:close/>
                  <a:moveTo>
                    <a:pt x="26937" y="87364"/>
                  </a:moveTo>
                  <a:cubicBezTo>
                    <a:pt x="29762" y="87364"/>
                    <a:pt x="32052" y="89654"/>
                    <a:pt x="32052" y="92479"/>
                  </a:cubicBezTo>
                  <a:cubicBezTo>
                    <a:pt x="32052" y="95304"/>
                    <a:pt x="29762" y="97594"/>
                    <a:pt x="26937" y="97594"/>
                  </a:cubicBezTo>
                  <a:cubicBezTo>
                    <a:pt x="24112" y="97594"/>
                    <a:pt x="21822" y="95304"/>
                    <a:pt x="21822" y="92479"/>
                  </a:cubicBezTo>
                  <a:cubicBezTo>
                    <a:pt x="21822" y="89654"/>
                    <a:pt x="24112" y="87364"/>
                    <a:pt x="26937" y="87364"/>
                  </a:cubicBezTo>
                  <a:close/>
                  <a:moveTo>
                    <a:pt x="386038" y="87354"/>
                  </a:moveTo>
                  <a:cubicBezTo>
                    <a:pt x="388869" y="87354"/>
                    <a:pt x="391163" y="89648"/>
                    <a:pt x="391163" y="92478"/>
                  </a:cubicBezTo>
                  <a:cubicBezTo>
                    <a:pt x="391163" y="95309"/>
                    <a:pt x="388869" y="97603"/>
                    <a:pt x="386038" y="97603"/>
                  </a:cubicBezTo>
                  <a:cubicBezTo>
                    <a:pt x="383208" y="97603"/>
                    <a:pt x="380914" y="95309"/>
                    <a:pt x="380914" y="92478"/>
                  </a:cubicBezTo>
                  <a:cubicBezTo>
                    <a:pt x="380914" y="89648"/>
                    <a:pt x="383208" y="87354"/>
                    <a:pt x="386038" y="87354"/>
                  </a:cubicBezTo>
                  <a:close/>
                  <a:moveTo>
                    <a:pt x="116709" y="87354"/>
                  </a:moveTo>
                  <a:cubicBezTo>
                    <a:pt x="119540" y="87354"/>
                    <a:pt x="121834" y="89648"/>
                    <a:pt x="121834" y="92478"/>
                  </a:cubicBezTo>
                  <a:cubicBezTo>
                    <a:pt x="121834" y="95309"/>
                    <a:pt x="119540" y="97603"/>
                    <a:pt x="116709" y="97603"/>
                  </a:cubicBezTo>
                  <a:cubicBezTo>
                    <a:pt x="113879" y="97603"/>
                    <a:pt x="111585" y="95309"/>
                    <a:pt x="111585" y="92478"/>
                  </a:cubicBezTo>
                  <a:cubicBezTo>
                    <a:pt x="111585" y="89648"/>
                    <a:pt x="113879" y="87354"/>
                    <a:pt x="116709" y="87354"/>
                  </a:cubicBezTo>
                  <a:close/>
                  <a:moveTo>
                    <a:pt x="879814" y="43682"/>
                  </a:moveTo>
                  <a:cubicBezTo>
                    <a:pt x="881971" y="43682"/>
                    <a:pt x="883719" y="45430"/>
                    <a:pt x="883719" y="47587"/>
                  </a:cubicBezTo>
                  <a:cubicBezTo>
                    <a:pt x="883719" y="49744"/>
                    <a:pt x="881971" y="51493"/>
                    <a:pt x="879814" y="51493"/>
                  </a:cubicBezTo>
                  <a:cubicBezTo>
                    <a:pt x="877657" y="51493"/>
                    <a:pt x="875909" y="49744"/>
                    <a:pt x="875909" y="47587"/>
                  </a:cubicBezTo>
                  <a:cubicBezTo>
                    <a:pt x="875909" y="45430"/>
                    <a:pt x="877657" y="43682"/>
                    <a:pt x="879814" y="43682"/>
                  </a:cubicBezTo>
                  <a:close/>
                  <a:moveTo>
                    <a:pt x="790041" y="43682"/>
                  </a:moveTo>
                  <a:cubicBezTo>
                    <a:pt x="792198" y="43682"/>
                    <a:pt x="793946" y="45430"/>
                    <a:pt x="793946" y="47587"/>
                  </a:cubicBezTo>
                  <a:cubicBezTo>
                    <a:pt x="793946" y="49744"/>
                    <a:pt x="792198" y="51493"/>
                    <a:pt x="790041" y="51493"/>
                  </a:cubicBezTo>
                  <a:cubicBezTo>
                    <a:pt x="787884" y="51493"/>
                    <a:pt x="786136" y="49744"/>
                    <a:pt x="786136" y="47587"/>
                  </a:cubicBezTo>
                  <a:cubicBezTo>
                    <a:pt x="786136" y="45430"/>
                    <a:pt x="787884" y="43682"/>
                    <a:pt x="790041" y="43682"/>
                  </a:cubicBezTo>
                  <a:close/>
                  <a:moveTo>
                    <a:pt x="700259" y="43682"/>
                  </a:moveTo>
                  <a:cubicBezTo>
                    <a:pt x="702416" y="43682"/>
                    <a:pt x="704165" y="45430"/>
                    <a:pt x="704165" y="47587"/>
                  </a:cubicBezTo>
                  <a:cubicBezTo>
                    <a:pt x="704165" y="49744"/>
                    <a:pt x="702416" y="51493"/>
                    <a:pt x="700259" y="51493"/>
                  </a:cubicBezTo>
                  <a:cubicBezTo>
                    <a:pt x="698102" y="51493"/>
                    <a:pt x="696354" y="49744"/>
                    <a:pt x="696354" y="47587"/>
                  </a:cubicBezTo>
                  <a:cubicBezTo>
                    <a:pt x="696354" y="45430"/>
                    <a:pt x="698102" y="43682"/>
                    <a:pt x="700259" y="43682"/>
                  </a:cubicBezTo>
                  <a:close/>
                  <a:moveTo>
                    <a:pt x="610486" y="43682"/>
                  </a:moveTo>
                  <a:cubicBezTo>
                    <a:pt x="612643" y="43682"/>
                    <a:pt x="614391" y="45430"/>
                    <a:pt x="614391" y="47587"/>
                  </a:cubicBezTo>
                  <a:cubicBezTo>
                    <a:pt x="614391" y="49744"/>
                    <a:pt x="612643" y="51493"/>
                    <a:pt x="610486" y="51493"/>
                  </a:cubicBezTo>
                  <a:cubicBezTo>
                    <a:pt x="608329" y="51493"/>
                    <a:pt x="606581" y="49744"/>
                    <a:pt x="606581" y="47587"/>
                  </a:cubicBezTo>
                  <a:cubicBezTo>
                    <a:pt x="606581" y="45430"/>
                    <a:pt x="608329" y="43682"/>
                    <a:pt x="610486" y="43682"/>
                  </a:cubicBezTo>
                  <a:close/>
                  <a:moveTo>
                    <a:pt x="520703" y="43682"/>
                  </a:moveTo>
                  <a:cubicBezTo>
                    <a:pt x="522860" y="43682"/>
                    <a:pt x="524608" y="45430"/>
                    <a:pt x="524608" y="47587"/>
                  </a:cubicBezTo>
                  <a:cubicBezTo>
                    <a:pt x="524608" y="49744"/>
                    <a:pt x="522860" y="51493"/>
                    <a:pt x="520703" y="51493"/>
                  </a:cubicBezTo>
                  <a:cubicBezTo>
                    <a:pt x="518546" y="51493"/>
                    <a:pt x="516798" y="49744"/>
                    <a:pt x="516798" y="47587"/>
                  </a:cubicBezTo>
                  <a:cubicBezTo>
                    <a:pt x="516798" y="45430"/>
                    <a:pt x="518546" y="43682"/>
                    <a:pt x="520703" y="43682"/>
                  </a:cubicBezTo>
                  <a:close/>
                  <a:moveTo>
                    <a:pt x="430930" y="43682"/>
                  </a:moveTo>
                  <a:cubicBezTo>
                    <a:pt x="433087" y="43682"/>
                    <a:pt x="434836" y="45430"/>
                    <a:pt x="434836" y="47587"/>
                  </a:cubicBezTo>
                  <a:cubicBezTo>
                    <a:pt x="434836" y="49744"/>
                    <a:pt x="433087" y="51493"/>
                    <a:pt x="430930" y="51493"/>
                  </a:cubicBezTo>
                  <a:cubicBezTo>
                    <a:pt x="428773" y="51493"/>
                    <a:pt x="427025" y="49744"/>
                    <a:pt x="427025" y="47587"/>
                  </a:cubicBezTo>
                  <a:cubicBezTo>
                    <a:pt x="427025" y="45430"/>
                    <a:pt x="428773" y="43682"/>
                    <a:pt x="430930" y="43682"/>
                  </a:cubicBezTo>
                  <a:close/>
                  <a:moveTo>
                    <a:pt x="341157" y="43682"/>
                  </a:moveTo>
                  <a:cubicBezTo>
                    <a:pt x="343314" y="43682"/>
                    <a:pt x="345063" y="45430"/>
                    <a:pt x="345063" y="47587"/>
                  </a:cubicBezTo>
                  <a:cubicBezTo>
                    <a:pt x="345063" y="49744"/>
                    <a:pt x="343314" y="51493"/>
                    <a:pt x="341157" y="51493"/>
                  </a:cubicBezTo>
                  <a:cubicBezTo>
                    <a:pt x="339000" y="51493"/>
                    <a:pt x="337252" y="49744"/>
                    <a:pt x="337252" y="47587"/>
                  </a:cubicBezTo>
                  <a:cubicBezTo>
                    <a:pt x="337252" y="45430"/>
                    <a:pt x="339000" y="43682"/>
                    <a:pt x="341157" y="43682"/>
                  </a:cubicBezTo>
                  <a:close/>
                  <a:moveTo>
                    <a:pt x="251374" y="43682"/>
                  </a:moveTo>
                  <a:cubicBezTo>
                    <a:pt x="253531" y="43682"/>
                    <a:pt x="255280" y="45430"/>
                    <a:pt x="255280" y="47587"/>
                  </a:cubicBezTo>
                  <a:cubicBezTo>
                    <a:pt x="255280" y="49744"/>
                    <a:pt x="253531" y="51493"/>
                    <a:pt x="251374" y="51493"/>
                  </a:cubicBezTo>
                  <a:cubicBezTo>
                    <a:pt x="249217" y="51493"/>
                    <a:pt x="247469" y="49744"/>
                    <a:pt x="247469" y="47587"/>
                  </a:cubicBezTo>
                  <a:cubicBezTo>
                    <a:pt x="247469" y="45430"/>
                    <a:pt x="249217" y="43682"/>
                    <a:pt x="251374" y="43682"/>
                  </a:cubicBezTo>
                  <a:close/>
                  <a:moveTo>
                    <a:pt x="161601" y="43682"/>
                  </a:moveTo>
                  <a:cubicBezTo>
                    <a:pt x="163758" y="43682"/>
                    <a:pt x="165506" y="45430"/>
                    <a:pt x="165506" y="47587"/>
                  </a:cubicBezTo>
                  <a:cubicBezTo>
                    <a:pt x="165506" y="49744"/>
                    <a:pt x="163758" y="51493"/>
                    <a:pt x="161601" y="51493"/>
                  </a:cubicBezTo>
                  <a:cubicBezTo>
                    <a:pt x="159444" y="51493"/>
                    <a:pt x="157696" y="49744"/>
                    <a:pt x="157696" y="47587"/>
                  </a:cubicBezTo>
                  <a:cubicBezTo>
                    <a:pt x="157696" y="45430"/>
                    <a:pt x="159444" y="43682"/>
                    <a:pt x="161601" y="43682"/>
                  </a:cubicBezTo>
                  <a:close/>
                  <a:moveTo>
                    <a:pt x="71828" y="43682"/>
                  </a:moveTo>
                  <a:cubicBezTo>
                    <a:pt x="73985" y="43682"/>
                    <a:pt x="75734" y="45430"/>
                    <a:pt x="75734" y="47587"/>
                  </a:cubicBezTo>
                  <a:cubicBezTo>
                    <a:pt x="75734" y="49744"/>
                    <a:pt x="73985" y="51493"/>
                    <a:pt x="71828" y="51493"/>
                  </a:cubicBezTo>
                  <a:cubicBezTo>
                    <a:pt x="69671" y="51493"/>
                    <a:pt x="67923" y="49744"/>
                    <a:pt x="67923" y="47587"/>
                  </a:cubicBezTo>
                  <a:cubicBezTo>
                    <a:pt x="67923" y="45430"/>
                    <a:pt x="69671" y="43682"/>
                    <a:pt x="71828" y="43682"/>
                  </a:cubicBezTo>
                  <a:close/>
                  <a:moveTo>
                    <a:pt x="924706" y="0"/>
                  </a:moveTo>
                  <a:cubicBezTo>
                    <a:pt x="926602" y="10"/>
                    <a:pt x="927392" y="800"/>
                    <a:pt x="927392" y="2696"/>
                  </a:cubicBezTo>
                  <a:cubicBezTo>
                    <a:pt x="927392" y="4601"/>
                    <a:pt x="926602" y="5391"/>
                    <a:pt x="924706" y="5391"/>
                  </a:cubicBezTo>
                  <a:cubicBezTo>
                    <a:pt x="922801" y="5391"/>
                    <a:pt x="922001" y="4601"/>
                    <a:pt x="922001" y="2696"/>
                  </a:cubicBezTo>
                  <a:cubicBezTo>
                    <a:pt x="922001" y="791"/>
                    <a:pt x="922792" y="0"/>
                    <a:pt x="924706" y="0"/>
                  </a:cubicBezTo>
                  <a:close/>
                  <a:moveTo>
                    <a:pt x="834914" y="0"/>
                  </a:moveTo>
                  <a:cubicBezTo>
                    <a:pt x="836829" y="10"/>
                    <a:pt x="837610" y="800"/>
                    <a:pt x="837610" y="2696"/>
                  </a:cubicBezTo>
                  <a:cubicBezTo>
                    <a:pt x="837610" y="4601"/>
                    <a:pt x="836829" y="5391"/>
                    <a:pt x="834914" y="5391"/>
                  </a:cubicBezTo>
                  <a:cubicBezTo>
                    <a:pt x="833009" y="5391"/>
                    <a:pt x="832228" y="4601"/>
                    <a:pt x="832228" y="2696"/>
                  </a:cubicBezTo>
                  <a:cubicBezTo>
                    <a:pt x="832228" y="791"/>
                    <a:pt x="833019" y="0"/>
                    <a:pt x="834914" y="0"/>
                  </a:cubicBezTo>
                  <a:close/>
                  <a:moveTo>
                    <a:pt x="745151" y="0"/>
                  </a:moveTo>
                  <a:cubicBezTo>
                    <a:pt x="747056" y="10"/>
                    <a:pt x="747846" y="800"/>
                    <a:pt x="747846" y="2696"/>
                  </a:cubicBezTo>
                  <a:cubicBezTo>
                    <a:pt x="747846" y="4601"/>
                    <a:pt x="747056" y="5391"/>
                    <a:pt x="745151" y="5391"/>
                  </a:cubicBezTo>
                  <a:cubicBezTo>
                    <a:pt x="743236" y="5391"/>
                    <a:pt x="742455" y="4601"/>
                    <a:pt x="742455" y="2696"/>
                  </a:cubicBezTo>
                  <a:cubicBezTo>
                    <a:pt x="742455" y="791"/>
                    <a:pt x="743246" y="0"/>
                    <a:pt x="745151" y="0"/>
                  </a:cubicBezTo>
                  <a:close/>
                  <a:moveTo>
                    <a:pt x="655368" y="0"/>
                  </a:moveTo>
                  <a:cubicBezTo>
                    <a:pt x="657273" y="10"/>
                    <a:pt x="658064" y="800"/>
                    <a:pt x="658064" y="2696"/>
                  </a:cubicBezTo>
                  <a:cubicBezTo>
                    <a:pt x="658064" y="4601"/>
                    <a:pt x="657273" y="5391"/>
                    <a:pt x="655368" y="5391"/>
                  </a:cubicBezTo>
                  <a:cubicBezTo>
                    <a:pt x="653463" y="5391"/>
                    <a:pt x="652682" y="4601"/>
                    <a:pt x="652682" y="2696"/>
                  </a:cubicBezTo>
                  <a:cubicBezTo>
                    <a:pt x="652682" y="791"/>
                    <a:pt x="653473" y="0"/>
                    <a:pt x="655368" y="0"/>
                  </a:cubicBezTo>
                  <a:close/>
                  <a:moveTo>
                    <a:pt x="565594" y="0"/>
                  </a:moveTo>
                  <a:cubicBezTo>
                    <a:pt x="567499" y="10"/>
                    <a:pt x="568299" y="800"/>
                    <a:pt x="568299" y="2696"/>
                  </a:cubicBezTo>
                  <a:cubicBezTo>
                    <a:pt x="568299" y="4601"/>
                    <a:pt x="567509" y="5391"/>
                    <a:pt x="565594" y="5391"/>
                  </a:cubicBezTo>
                  <a:cubicBezTo>
                    <a:pt x="563689" y="5391"/>
                    <a:pt x="562908" y="4601"/>
                    <a:pt x="562908" y="2696"/>
                  </a:cubicBezTo>
                  <a:cubicBezTo>
                    <a:pt x="562908" y="791"/>
                    <a:pt x="563699" y="0"/>
                    <a:pt x="565594" y="0"/>
                  </a:cubicBezTo>
                  <a:close/>
                  <a:moveTo>
                    <a:pt x="475822" y="0"/>
                  </a:moveTo>
                  <a:cubicBezTo>
                    <a:pt x="477727" y="10"/>
                    <a:pt x="478508" y="800"/>
                    <a:pt x="478508" y="2696"/>
                  </a:cubicBezTo>
                  <a:cubicBezTo>
                    <a:pt x="478508" y="4601"/>
                    <a:pt x="477727" y="5391"/>
                    <a:pt x="475822" y="5391"/>
                  </a:cubicBezTo>
                  <a:cubicBezTo>
                    <a:pt x="473917" y="5391"/>
                    <a:pt x="473126" y="4601"/>
                    <a:pt x="473126" y="2696"/>
                  </a:cubicBezTo>
                  <a:cubicBezTo>
                    <a:pt x="473126" y="791"/>
                    <a:pt x="473917" y="0"/>
                    <a:pt x="475822" y="0"/>
                  </a:cubicBezTo>
                  <a:close/>
                  <a:moveTo>
                    <a:pt x="386039" y="0"/>
                  </a:moveTo>
                  <a:cubicBezTo>
                    <a:pt x="387944" y="0"/>
                    <a:pt x="388734" y="800"/>
                    <a:pt x="388734" y="2696"/>
                  </a:cubicBezTo>
                  <a:cubicBezTo>
                    <a:pt x="388734" y="4601"/>
                    <a:pt x="387944" y="5391"/>
                    <a:pt x="386039" y="5391"/>
                  </a:cubicBezTo>
                  <a:cubicBezTo>
                    <a:pt x="384134" y="5391"/>
                    <a:pt x="383343" y="4601"/>
                    <a:pt x="383343" y="2696"/>
                  </a:cubicBezTo>
                  <a:cubicBezTo>
                    <a:pt x="383343" y="791"/>
                    <a:pt x="384134" y="0"/>
                    <a:pt x="386039" y="0"/>
                  </a:cubicBezTo>
                  <a:close/>
                  <a:moveTo>
                    <a:pt x="296266" y="0"/>
                  </a:moveTo>
                  <a:cubicBezTo>
                    <a:pt x="298171" y="10"/>
                    <a:pt x="298961" y="800"/>
                    <a:pt x="298961" y="2696"/>
                  </a:cubicBezTo>
                  <a:cubicBezTo>
                    <a:pt x="298961" y="4601"/>
                    <a:pt x="298171" y="5391"/>
                    <a:pt x="296266" y="5391"/>
                  </a:cubicBezTo>
                  <a:cubicBezTo>
                    <a:pt x="294361" y="5391"/>
                    <a:pt x="293570" y="4601"/>
                    <a:pt x="293570" y="2696"/>
                  </a:cubicBezTo>
                  <a:cubicBezTo>
                    <a:pt x="293570" y="791"/>
                    <a:pt x="294361" y="0"/>
                    <a:pt x="296266" y="0"/>
                  </a:cubicBezTo>
                  <a:close/>
                  <a:moveTo>
                    <a:pt x="206493" y="0"/>
                  </a:moveTo>
                  <a:cubicBezTo>
                    <a:pt x="208398" y="10"/>
                    <a:pt x="209179" y="800"/>
                    <a:pt x="209179" y="2696"/>
                  </a:cubicBezTo>
                  <a:cubicBezTo>
                    <a:pt x="209179" y="4601"/>
                    <a:pt x="208388" y="5391"/>
                    <a:pt x="206493" y="5391"/>
                  </a:cubicBezTo>
                  <a:cubicBezTo>
                    <a:pt x="204578" y="5391"/>
                    <a:pt x="203797" y="4601"/>
                    <a:pt x="203797" y="2696"/>
                  </a:cubicBezTo>
                  <a:cubicBezTo>
                    <a:pt x="203797" y="791"/>
                    <a:pt x="204588" y="0"/>
                    <a:pt x="206493" y="0"/>
                  </a:cubicBezTo>
                  <a:close/>
                  <a:moveTo>
                    <a:pt x="116719" y="0"/>
                  </a:moveTo>
                  <a:cubicBezTo>
                    <a:pt x="118624" y="0"/>
                    <a:pt x="119405" y="800"/>
                    <a:pt x="119405" y="2696"/>
                  </a:cubicBezTo>
                  <a:cubicBezTo>
                    <a:pt x="119405" y="4601"/>
                    <a:pt x="118624" y="5391"/>
                    <a:pt x="116719" y="5391"/>
                  </a:cubicBezTo>
                  <a:cubicBezTo>
                    <a:pt x="114814" y="5391"/>
                    <a:pt x="114033" y="4601"/>
                    <a:pt x="114033" y="2696"/>
                  </a:cubicBezTo>
                  <a:cubicBezTo>
                    <a:pt x="114033" y="791"/>
                    <a:pt x="114814" y="0"/>
                    <a:pt x="116719" y="0"/>
                  </a:cubicBezTo>
                  <a:close/>
                  <a:moveTo>
                    <a:pt x="26937" y="0"/>
                  </a:moveTo>
                  <a:cubicBezTo>
                    <a:pt x="28842" y="0"/>
                    <a:pt x="29632" y="800"/>
                    <a:pt x="29632" y="2696"/>
                  </a:cubicBezTo>
                  <a:cubicBezTo>
                    <a:pt x="29632" y="4601"/>
                    <a:pt x="28842" y="5391"/>
                    <a:pt x="26937" y="5391"/>
                  </a:cubicBezTo>
                  <a:cubicBezTo>
                    <a:pt x="25032" y="5391"/>
                    <a:pt x="24241" y="4610"/>
                    <a:pt x="24241" y="2696"/>
                  </a:cubicBezTo>
                  <a:cubicBezTo>
                    <a:pt x="24241" y="791"/>
                    <a:pt x="25032" y="0"/>
                    <a:pt x="2693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/>
            </a:p>
          </p:txBody>
        </p:sp>
      </p:grpSp>
      <p:sp>
        <p:nvSpPr>
          <p:cNvPr id="8" name="Elemento gráfico 16">
            <a:extLst>
              <a:ext uri="{FF2B5EF4-FFF2-40B4-BE49-F238E27FC236}">
                <a16:creationId xmlns:a16="http://schemas.microsoft.com/office/drawing/2014/main" id="{B402DEB1-CAFF-4DB7-903C-064E4269276E}"/>
              </a:ext>
            </a:extLst>
          </p:cNvPr>
          <p:cNvSpPr/>
          <p:nvPr userDrawn="1"/>
        </p:nvSpPr>
        <p:spPr>
          <a:xfrm>
            <a:off x="11489807" y="6130606"/>
            <a:ext cx="596961" cy="583394"/>
          </a:xfrm>
          <a:custGeom>
            <a:avLst/>
            <a:gdLst>
              <a:gd name="connsiteX0" fmla="*/ 75838 w 838200"/>
              <a:gd name="connsiteY0" fmla="*/ 186163 h 819150"/>
              <a:gd name="connsiteX1" fmla="*/ 67647 w 838200"/>
              <a:gd name="connsiteY1" fmla="*/ 185953 h 819150"/>
              <a:gd name="connsiteX2" fmla="*/ 68723 w 838200"/>
              <a:gd name="connsiteY2" fmla="*/ 191201 h 819150"/>
              <a:gd name="connsiteX3" fmla="*/ 75333 w 838200"/>
              <a:gd name="connsiteY3" fmla="*/ 193135 h 819150"/>
              <a:gd name="connsiteX4" fmla="*/ 75838 w 838200"/>
              <a:gd name="connsiteY4" fmla="*/ 186163 h 819150"/>
              <a:gd name="connsiteX5" fmla="*/ 145256 w 838200"/>
              <a:gd name="connsiteY5" fmla="*/ 173418 h 819150"/>
              <a:gd name="connsiteX6" fmla="*/ 142580 w 838200"/>
              <a:gd name="connsiteY6" fmla="*/ 145453 h 819150"/>
              <a:gd name="connsiteX7" fmla="*/ 115129 w 838200"/>
              <a:gd name="connsiteY7" fmla="*/ 145319 h 819150"/>
              <a:gd name="connsiteX8" fmla="*/ 117167 w 838200"/>
              <a:gd name="connsiteY8" fmla="*/ 172704 h 819150"/>
              <a:gd name="connsiteX9" fmla="*/ 145256 w 838200"/>
              <a:gd name="connsiteY9" fmla="*/ 173418 h 819150"/>
              <a:gd name="connsiteX10" fmla="*/ 634013 w 838200"/>
              <a:gd name="connsiteY10" fmla="*/ 702360 h 819150"/>
              <a:gd name="connsiteX11" fmla="*/ 616915 w 838200"/>
              <a:gd name="connsiteY11" fmla="*/ 694931 h 819150"/>
              <a:gd name="connsiteX12" fmla="*/ 631041 w 838200"/>
              <a:gd name="connsiteY12" fmla="*/ 665651 h 819150"/>
              <a:gd name="connsiteX13" fmla="*/ 669846 w 838200"/>
              <a:gd name="connsiteY13" fmla="*/ 656202 h 819150"/>
              <a:gd name="connsiteX14" fmla="*/ 677751 w 838200"/>
              <a:gd name="connsiteY14" fmla="*/ 623265 h 819150"/>
              <a:gd name="connsiteX15" fmla="*/ 722681 w 838200"/>
              <a:gd name="connsiteY15" fmla="*/ 622674 h 819150"/>
              <a:gd name="connsiteX16" fmla="*/ 729367 w 838200"/>
              <a:gd name="connsiteY16" fmla="*/ 601348 h 819150"/>
              <a:gd name="connsiteX17" fmla="*/ 718309 w 838200"/>
              <a:gd name="connsiteY17" fmla="*/ 577221 h 819150"/>
              <a:gd name="connsiteX18" fmla="*/ 708631 w 838200"/>
              <a:gd name="connsiteY18" fmla="*/ 570858 h 819150"/>
              <a:gd name="connsiteX19" fmla="*/ 702812 w 838200"/>
              <a:gd name="connsiteY19" fmla="*/ 568106 h 819150"/>
              <a:gd name="connsiteX20" fmla="*/ 704945 w 838200"/>
              <a:gd name="connsiteY20" fmla="*/ 559447 h 819150"/>
              <a:gd name="connsiteX21" fmla="*/ 709955 w 838200"/>
              <a:gd name="connsiteY21" fmla="*/ 545017 h 819150"/>
              <a:gd name="connsiteX22" fmla="*/ 749913 w 838200"/>
              <a:gd name="connsiteY22" fmla="*/ 535616 h 819150"/>
              <a:gd name="connsiteX23" fmla="*/ 758942 w 838200"/>
              <a:gd name="connsiteY23" fmla="*/ 507936 h 819150"/>
              <a:gd name="connsiteX24" fmla="*/ 744436 w 838200"/>
              <a:gd name="connsiteY24" fmla="*/ 478504 h 819150"/>
              <a:gd name="connsiteX25" fmla="*/ 723500 w 838200"/>
              <a:gd name="connsiteY25" fmla="*/ 467483 h 819150"/>
              <a:gd name="connsiteX26" fmla="*/ 726510 w 838200"/>
              <a:gd name="connsiteY26" fmla="*/ 450119 h 819150"/>
              <a:gd name="connsiteX27" fmla="*/ 769668 w 838200"/>
              <a:gd name="connsiteY27" fmla="*/ 443671 h 819150"/>
              <a:gd name="connsiteX28" fmla="*/ 778288 w 838200"/>
              <a:gd name="connsiteY28" fmla="*/ 417725 h 819150"/>
              <a:gd name="connsiteX29" fmla="*/ 764400 w 838200"/>
              <a:gd name="connsiteY29" fmla="*/ 388902 h 819150"/>
              <a:gd name="connsiteX30" fmla="*/ 748389 w 838200"/>
              <a:gd name="connsiteY30" fmla="*/ 380330 h 819150"/>
              <a:gd name="connsiteX31" fmla="*/ 750580 w 838200"/>
              <a:gd name="connsiteY31" fmla="*/ 348411 h 819150"/>
              <a:gd name="connsiteX32" fmla="*/ 782784 w 838200"/>
              <a:gd name="connsiteY32" fmla="*/ 343439 h 819150"/>
              <a:gd name="connsiteX33" fmla="*/ 787841 w 838200"/>
              <a:gd name="connsiteY33" fmla="*/ 325818 h 819150"/>
              <a:gd name="connsiteX34" fmla="*/ 779126 w 838200"/>
              <a:gd name="connsiteY34" fmla="*/ 304977 h 819150"/>
              <a:gd name="connsiteX35" fmla="*/ 760895 w 838200"/>
              <a:gd name="connsiteY35" fmla="*/ 297529 h 819150"/>
              <a:gd name="connsiteX36" fmla="*/ 740474 w 838200"/>
              <a:gd name="connsiteY36" fmla="*/ 303958 h 819150"/>
              <a:gd name="connsiteX37" fmla="*/ 735035 w 838200"/>
              <a:gd name="connsiteY37" fmla="*/ 320103 h 819150"/>
              <a:gd name="connsiteX38" fmla="*/ 711946 w 838200"/>
              <a:gd name="connsiteY38" fmla="*/ 306406 h 819150"/>
              <a:gd name="connsiteX39" fmla="*/ 712603 w 838200"/>
              <a:gd name="connsiteY39" fmla="*/ 287547 h 819150"/>
              <a:gd name="connsiteX40" fmla="*/ 747312 w 838200"/>
              <a:gd name="connsiteY40" fmla="*/ 283784 h 819150"/>
              <a:gd name="connsiteX41" fmla="*/ 743912 w 838200"/>
              <a:gd name="connsiteY41" fmla="*/ 242436 h 819150"/>
              <a:gd name="connsiteX42" fmla="*/ 701764 w 838200"/>
              <a:gd name="connsiteY42" fmla="*/ 241341 h 819150"/>
              <a:gd name="connsiteX43" fmla="*/ 695258 w 838200"/>
              <a:gd name="connsiteY43" fmla="*/ 258619 h 819150"/>
              <a:gd name="connsiteX44" fmla="*/ 677428 w 838200"/>
              <a:gd name="connsiteY44" fmla="*/ 249428 h 819150"/>
              <a:gd name="connsiteX45" fmla="*/ 676904 w 838200"/>
              <a:gd name="connsiteY45" fmla="*/ 225577 h 819150"/>
              <a:gd name="connsiteX46" fmla="*/ 708489 w 838200"/>
              <a:gd name="connsiteY46" fmla="*/ 220014 h 819150"/>
              <a:gd name="connsiteX47" fmla="*/ 704117 w 838200"/>
              <a:gd name="connsiteY47" fmla="*/ 180943 h 819150"/>
              <a:gd name="connsiteX48" fmla="*/ 665493 w 838200"/>
              <a:gd name="connsiteY48" fmla="*/ 179952 h 819150"/>
              <a:gd name="connsiteX49" fmla="*/ 659825 w 838200"/>
              <a:gd name="connsiteY49" fmla="*/ 193725 h 819150"/>
              <a:gd name="connsiteX50" fmla="*/ 636546 w 838200"/>
              <a:gd name="connsiteY50" fmla="*/ 182657 h 819150"/>
              <a:gd name="connsiteX51" fmla="*/ 619963 w 838200"/>
              <a:gd name="connsiteY51" fmla="*/ 137471 h 819150"/>
              <a:gd name="connsiteX52" fmla="*/ 584797 w 838200"/>
              <a:gd name="connsiteY52" fmla="*/ 123783 h 819150"/>
              <a:gd name="connsiteX53" fmla="*/ 575243 w 838200"/>
              <a:gd name="connsiteY53" fmla="*/ 85150 h 819150"/>
              <a:gd name="connsiteX54" fmla="*/ 531400 w 838200"/>
              <a:gd name="connsiteY54" fmla="*/ 84597 h 819150"/>
              <a:gd name="connsiteX55" fmla="*/ 527009 w 838200"/>
              <a:gd name="connsiteY55" fmla="*/ 90598 h 819150"/>
              <a:gd name="connsiteX56" fmla="*/ 522065 w 838200"/>
              <a:gd name="connsiteY56" fmla="*/ 97151 h 819150"/>
              <a:gd name="connsiteX57" fmla="*/ 492347 w 838200"/>
              <a:gd name="connsiteY57" fmla="*/ 85350 h 819150"/>
              <a:gd name="connsiteX58" fmla="*/ 480270 w 838200"/>
              <a:gd name="connsiteY58" fmla="*/ 50717 h 819150"/>
              <a:gd name="connsiteX59" fmla="*/ 434064 w 838200"/>
              <a:gd name="connsiteY59" fmla="*/ 50117 h 819150"/>
              <a:gd name="connsiteX60" fmla="*/ 426720 w 838200"/>
              <a:gd name="connsiteY60" fmla="*/ 70834 h 819150"/>
              <a:gd name="connsiteX61" fmla="*/ 379219 w 838200"/>
              <a:gd name="connsiteY61" fmla="*/ 62642 h 819150"/>
              <a:gd name="connsiteX62" fmla="*/ 379162 w 838200"/>
              <a:gd name="connsiteY62" fmla="*/ 25419 h 819150"/>
              <a:gd name="connsiteX63" fmla="*/ 347558 w 838200"/>
              <a:gd name="connsiteY63" fmla="*/ 24619 h 819150"/>
              <a:gd name="connsiteX64" fmla="*/ 350034 w 838200"/>
              <a:gd name="connsiteY64" fmla="*/ 56661 h 819150"/>
              <a:gd name="connsiteX65" fmla="*/ 373485 w 838200"/>
              <a:gd name="connsiteY65" fmla="*/ 63652 h 819150"/>
              <a:gd name="connsiteX66" fmla="*/ 357616 w 838200"/>
              <a:gd name="connsiteY66" fmla="*/ 87074 h 819150"/>
              <a:gd name="connsiteX67" fmla="*/ 332813 w 838200"/>
              <a:gd name="connsiteY67" fmla="*/ 84121 h 819150"/>
              <a:gd name="connsiteX68" fmla="*/ 323193 w 838200"/>
              <a:gd name="connsiteY68" fmla="*/ 50736 h 819150"/>
              <a:gd name="connsiteX69" fmla="*/ 302800 w 838200"/>
              <a:gd name="connsiteY69" fmla="*/ 42335 h 819150"/>
              <a:gd name="connsiteX70" fmla="*/ 282216 w 838200"/>
              <a:gd name="connsiteY70" fmla="*/ 49660 h 819150"/>
              <a:gd name="connsiteX71" fmla="*/ 276187 w 838200"/>
              <a:gd name="connsiteY71" fmla="*/ 68996 h 819150"/>
              <a:gd name="connsiteX72" fmla="*/ 286131 w 838200"/>
              <a:gd name="connsiteY72" fmla="*/ 90474 h 819150"/>
              <a:gd name="connsiteX73" fmla="*/ 303190 w 838200"/>
              <a:gd name="connsiteY73" fmla="*/ 97875 h 819150"/>
              <a:gd name="connsiteX74" fmla="*/ 293160 w 838200"/>
              <a:gd name="connsiteY74" fmla="*/ 115068 h 819150"/>
              <a:gd name="connsiteX75" fmla="*/ 275492 w 838200"/>
              <a:gd name="connsiteY75" fmla="*/ 113449 h 819150"/>
              <a:gd name="connsiteX76" fmla="*/ 265224 w 838200"/>
              <a:gd name="connsiteY76" fmla="*/ 79444 h 819150"/>
              <a:gd name="connsiteX77" fmla="*/ 244783 w 838200"/>
              <a:gd name="connsiteY77" fmla="*/ 70500 h 819150"/>
              <a:gd name="connsiteX78" fmla="*/ 224238 w 838200"/>
              <a:gd name="connsiteY78" fmla="*/ 78406 h 819150"/>
              <a:gd name="connsiteX79" fmla="*/ 217856 w 838200"/>
              <a:gd name="connsiteY79" fmla="*/ 96837 h 819150"/>
              <a:gd name="connsiteX80" fmla="*/ 227628 w 838200"/>
              <a:gd name="connsiteY80" fmla="*/ 119783 h 819150"/>
              <a:gd name="connsiteX81" fmla="*/ 237563 w 838200"/>
              <a:gd name="connsiteY81" fmla="*/ 125860 h 819150"/>
              <a:gd name="connsiteX82" fmla="*/ 243650 w 838200"/>
              <a:gd name="connsiteY82" fmla="*/ 128346 h 819150"/>
              <a:gd name="connsiteX83" fmla="*/ 241973 w 838200"/>
              <a:gd name="connsiteY83" fmla="*/ 135271 h 819150"/>
              <a:gd name="connsiteX84" fmla="*/ 237115 w 838200"/>
              <a:gd name="connsiteY84" fmla="*/ 145615 h 819150"/>
              <a:gd name="connsiteX85" fmla="*/ 213608 w 838200"/>
              <a:gd name="connsiteY85" fmla="*/ 143843 h 819150"/>
              <a:gd name="connsiteX86" fmla="*/ 214132 w 838200"/>
              <a:gd name="connsiteY86" fmla="*/ 125250 h 819150"/>
              <a:gd name="connsiteX87" fmla="*/ 205769 w 838200"/>
              <a:gd name="connsiteY87" fmla="*/ 111077 h 819150"/>
              <a:gd name="connsiteX88" fmla="*/ 168335 w 838200"/>
              <a:gd name="connsiteY88" fmla="*/ 110096 h 819150"/>
              <a:gd name="connsiteX89" fmla="*/ 172422 w 838200"/>
              <a:gd name="connsiteY89" fmla="*/ 146834 h 819150"/>
              <a:gd name="connsiteX90" fmla="*/ 189490 w 838200"/>
              <a:gd name="connsiteY90" fmla="*/ 154254 h 819150"/>
              <a:gd name="connsiteX91" fmla="*/ 175393 w 838200"/>
              <a:gd name="connsiteY91" fmla="*/ 183534 h 819150"/>
              <a:gd name="connsiteX92" fmla="*/ 137093 w 838200"/>
              <a:gd name="connsiteY92" fmla="*/ 192440 h 819150"/>
              <a:gd name="connsiteX93" fmla="*/ 129388 w 838200"/>
              <a:gd name="connsiteY93" fmla="*/ 227692 h 819150"/>
              <a:gd name="connsiteX94" fmla="*/ 85020 w 838200"/>
              <a:gd name="connsiteY94" fmla="*/ 227711 h 819150"/>
              <a:gd name="connsiteX95" fmla="*/ 77934 w 838200"/>
              <a:gd name="connsiteY95" fmla="*/ 248161 h 819150"/>
              <a:gd name="connsiteX96" fmla="*/ 89183 w 838200"/>
              <a:gd name="connsiteY96" fmla="*/ 270811 h 819150"/>
              <a:gd name="connsiteX97" fmla="*/ 105832 w 838200"/>
              <a:gd name="connsiteY97" fmla="*/ 279974 h 819150"/>
              <a:gd name="connsiteX98" fmla="*/ 100136 w 838200"/>
              <a:gd name="connsiteY98" fmla="*/ 293776 h 819150"/>
              <a:gd name="connsiteX99" fmla="*/ 98717 w 838200"/>
              <a:gd name="connsiteY99" fmla="*/ 309454 h 819150"/>
              <a:gd name="connsiteX100" fmla="*/ 60350 w 838200"/>
              <a:gd name="connsiteY100" fmla="*/ 317169 h 819150"/>
              <a:gd name="connsiteX101" fmla="*/ 52769 w 838200"/>
              <a:gd name="connsiteY101" fmla="*/ 341392 h 819150"/>
              <a:gd name="connsiteX102" fmla="*/ 65170 w 838200"/>
              <a:gd name="connsiteY102" fmla="*/ 367309 h 819150"/>
              <a:gd name="connsiteX103" fmla="*/ 72638 w 838200"/>
              <a:gd name="connsiteY103" fmla="*/ 372129 h 819150"/>
              <a:gd name="connsiteX104" fmla="*/ 79467 w 838200"/>
              <a:gd name="connsiteY104" fmla="*/ 376386 h 819150"/>
              <a:gd name="connsiteX105" fmla="*/ 79315 w 838200"/>
              <a:gd name="connsiteY105" fmla="*/ 386835 h 819150"/>
              <a:gd name="connsiteX106" fmla="*/ 76181 w 838200"/>
              <a:gd name="connsiteY106" fmla="*/ 403037 h 819150"/>
              <a:gd name="connsiteX107" fmla="*/ 41853 w 838200"/>
              <a:gd name="connsiteY107" fmla="*/ 410286 h 819150"/>
              <a:gd name="connsiteX108" fmla="*/ 35414 w 838200"/>
              <a:gd name="connsiteY108" fmla="*/ 431336 h 819150"/>
              <a:gd name="connsiteX109" fmla="*/ 46225 w 838200"/>
              <a:gd name="connsiteY109" fmla="*/ 455739 h 819150"/>
              <a:gd name="connsiteX110" fmla="*/ 76295 w 838200"/>
              <a:gd name="connsiteY110" fmla="*/ 464674 h 819150"/>
              <a:gd name="connsiteX111" fmla="*/ 79867 w 838200"/>
              <a:gd name="connsiteY111" fmla="*/ 519995 h 819150"/>
              <a:gd name="connsiteX112" fmla="*/ 106089 w 838200"/>
              <a:gd name="connsiteY112" fmla="*/ 531701 h 819150"/>
              <a:gd name="connsiteX113" fmla="*/ 114652 w 838200"/>
              <a:gd name="connsiteY113" fmla="*/ 584269 h 819150"/>
              <a:gd name="connsiteX114" fmla="*/ 147247 w 838200"/>
              <a:gd name="connsiteY114" fmla="*/ 595585 h 819150"/>
              <a:gd name="connsiteX115" fmla="*/ 154829 w 838200"/>
              <a:gd name="connsiteY115" fmla="*/ 644029 h 819150"/>
              <a:gd name="connsiteX116" fmla="*/ 180423 w 838200"/>
              <a:gd name="connsiteY116" fmla="*/ 655155 h 819150"/>
              <a:gd name="connsiteX117" fmla="*/ 205159 w 838200"/>
              <a:gd name="connsiteY117" fmla="*/ 645363 h 819150"/>
              <a:gd name="connsiteX118" fmla="*/ 210522 w 838200"/>
              <a:gd name="connsiteY118" fmla="*/ 610006 h 819150"/>
              <a:gd name="connsiteX119" fmla="*/ 232191 w 838200"/>
              <a:gd name="connsiteY119" fmla="*/ 622789 h 819150"/>
              <a:gd name="connsiteX120" fmla="*/ 227657 w 838200"/>
              <a:gd name="connsiteY120" fmla="*/ 654631 h 819150"/>
              <a:gd name="connsiteX121" fmla="*/ 190643 w 838200"/>
              <a:gd name="connsiteY121" fmla="*/ 658326 h 819150"/>
              <a:gd name="connsiteX122" fmla="*/ 184252 w 838200"/>
              <a:gd name="connsiteY122" fmla="*/ 679977 h 819150"/>
              <a:gd name="connsiteX123" fmla="*/ 194920 w 838200"/>
              <a:gd name="connsiteY123" fmla="*/ 702637 h 819150"/>
              <a:gd name="connsiteX124" fmla="*/ 217027 w 838200"/>
              <a:gd name="connsiteY124" fmla="*/ 711066 h 819150"/>
              <a:gd name="connsiteX125" fmla="*/ 238754 w 838200"/>
              <a:gd name="connsiteY125" fmla="*/ 703208 h 819150"/>
              <a:gd name="connsiteX126" fmla="*/ 245269 w 838200"/>
              <a:gd name="connsiteY126" fmla="*/ 685911 h 819150"/>
              <a:gd name="connsiteX127" fmla="*/ 259994 w 838200"/>
              <a:gd name="connsiteY127" fmla="*/ 693274 h 819150"/>
              <a:gd name="connsiteX128" fmla="*/ 276092 w 838200"/>
              <a:gd name="connsiteY128" fmla="*/ 696626 h 819150"/>
              <a:gd name="connsiteX129" fmla="*/ 286064 w 838200"/>
              <a:gd name="connsiteY129" fmla="*/ 739889 h 819150"/>
              <a:gd name="connsiteX130" fmla="*/ 312458 w 838200"/>
              <a:gd name="connsiteY130" fmla="*/ 750157 h 819150"/>
              <a:gd name="connsiteX131" fmla="*/ 339376 w 838200"/>
              <a:gd name="connsiteY131" fmla="*/ 741842 h 819150"/>
              <a:gd name="connsiteX132" fmla="*/ 347053 w 838200"/>
              <a:gd name="connsiteY132" fmla="*/ 718201 h 819150"/>
              <a:gd name="connsiteX133" fmla="*/ 372942 w 838200"/>
              <a:gd name="connsiteY133" fmla="*/ 726430 h 819150"/>
              <a:gd name="connsiteX134" fmla="*/ 382915 w 838200"/>
              <a:gd name="connsiteY134" fmla="*/ 769731 h 819150"/>
              <a:gd name="connsiteX135" fmla="*/ 408480 w 838200"/>
              <a:gd name="connsiteY135" fmla="*/ 780256 h 819150"/>
              <a:gd name="connsiteX136" fmla="*/ 433273 w 838200"/>
              <a:gd name="connsiteY136" fmla="*/ 771017 h 819150"/>
              <a:gd name="connsiteX137" fmla="*/ 441465 w 838200"/>
              <a:gd name="connsiteY137" fmla="*/ 753205 h 819150"/>
              <a:gd name="connsiteX138" fmla="*/ 498186 w 838200"/>
              <a:gd name="connsiteY138" fmla="*/ 747690 h 819150"/>
              <a:gd name="connsiteX139" fmla="*/ 507263 w 838200"/>
              <a:gd name="connsiteY139" fmla="*/ 732821 h 819150"/>
              <a:gd name="connsiteX140" fmla="*/ 536077 w 838200"/>
              <a:gd name="connsiteY140" fmla="*/ 735326 h 819150"/>
              <a:gd name="connsiteX141" fmla="*/ 543277 w 838200"/>
              <a:gd name="connsiteY141" fmla="*/ 767454 h 819150"/>
              <a:gd name="connsiteX142" fmla="*/ 561746 w 838200"/>
              <a:gd name="connsiteY142" fmla="*/ 774636 h 819150"/>
              <a:gd name="connsiteX143" fmla="*/ 580092 w 838200"/>
              <a:gd name="connsiteY143" fmla="*/ 767845 h 819150"/>
              <a:gd name="connsiteX144" fmla="*/ 585102 w 838200"/>
              <a:gd name="connsiteY144" fmla="*/ 750233 h 819150"/>
              <a:gd name="connsiteX145" fmla="*/ 576624 w 838200"/>
              <a:gd name="connsiteY145" fmla="*/ 731716 h 819150"/>
              <a:gd name="connsiteX146" fmla="*/ 558927 w 838200"/>
              <a:gd name="connsiteY146" fmla="*/ 723687 h 819150"/>
              <a:gd name="connsiteX147" fmla="*/ 569252 w 838200"/>
              <a:gd name="connsiteY147" fmla="*/ 703618 h 819150"/>
              <a:gd name="connsiteX148" fmla="*/ 582844 w 838200"/>
              <a:gd name="connsiteY148" fmla="*/ 705113 h 819150"/>
              <a:gd name="connsiteX149" fmla="*/ 595741 w 838200"/>
              <a:gd name="connsiteY149" fmla="*/ 706047 h 819150"/>
              <a:gd name="connsiteX150" fmla="*/ 603247 w 838200"/>
              <a:gd name="connsiteY150" fmla="*/ 735307 h 819150"/>
              <a:gd name="connsiteX151" fmla="*/ 637861 w 838200"/>
              <a:gd name="connsiteY151" fmla="*/ 736784 h 819150"/>
              <a:gd name="connsiteX152" fmla="*/ 634013 w 838200"/>
              <a:gd name="connsiteY152" fmla="*/ 702360 h 819150"/>
              <a:gd name="connsiteX153" fmla="*/ 61560 w 838200"/>
              <a:gd name="connsiteY153" fmla="*/ 268344 h 819150"/>
              <a:gd name="connsiteX154" fmla="*/ 36328 w 838200"/>
              <a:gd name="connsiteY154" fmla="*/ 267116 h 819150"/>
              <a:gd name="connsiteX155" fmla="*/ 38786 w 838200"/>
              <a:gd name="connsiteY155" fmla="*/ 292776 h 819150"/>
              <a:gd name="connsiteX156" fmla="*/ 63894 w 838200"/>
              <a:gd name="connsiteY156" fmla="*/ 292824 h 819150"/>
              <a:gd name="connsiteX157" fmla="*/ 61560 w 838200"/>
              <a:gd name="connsiteY157" fmla="*/ 268344 h 819150"/>
              <a:gd name="connsiteX158" fmla="*/ 40481 w 838200"/>
              <a:gd name="connsiteY158" fmla="*/ 359079 h 819150"/>
              <a:gd name="connsiteX159" fmla="*/ 15269 w 838200"/>
              <a:gd name="connsiteY159" fmla="*/ 357860 h 819150"/>
              <a:gd name="connsiteX160" fmla="*/ 17736 w 838200"/>
              <a:gd name="connsiteY160" fmla="*/ 383482 h 819150"/>
              <a:gd name="connsiteX161" fmla="*/ 42843 w 838200"/>
              <a:gd name="connsiteY161" fmla="*/ 383559 h 819150"/>
              <a:gd name="connsiteX162" fmla="*/ 40481 w 838200"/>
              <a:gd name="connsiteY162" fmla="*/ 359079 h 819150"/>
              <a:gd name="connsiteX163" fmla="*/ 414385 w 838200"/>
              <a:gd name="connsiteY163" fmla="*/ 21085 h 819150"/>
              <a:gd name="connsiteX164" fmla="*/ 423062 w 838200"/>
              <a:gd name="connsiteY164" fmla="*/ 23342 h 819150"/>
              <a:gd name="connsiteX165" fmla="*/ 432473 w 838200"/>
              <a:gd name="connsiteY165" fmla="*/ 20980 h 819150"/>
              <a:gd name="connsiteX166" fmla="*/ 434864 w 838200"/>
              <a:gd name="connsiteY166" fmla="*/ 12617 h 819150"/>
              <a:gd name="connsiteX167" fmla="*/ 431292 w 838200"/>
              <a:gd name="connsiteY167" fmla="*/ 2911 h 819150"/>
              <a:gd name="connsiteX168" fmla="*/ 421996 w 838200"/>
              <a:gd name="connsiteY168" fmla="*/ 63 h 819150"/>
              <a:gd name="connsiteX169" fmla="*/ 412585 w 838200"/>
              <a:gd name="connsiteY169" fmla="*/ 2444 h 819150"/>
              <a:gd name="connsiteX170" fmla="*/ 410518 w 838200"/>
              <a:gd name="connsiteY170" fmla="*/ 11103 h 819150"/>
              <a:gd name="connsiteX171" fmla="*/ 414385 w 838200"/>
              <a:gd name="connsiteY171" fmla="*/ 21085 h 819150"/>
              <a:gd name="connsiteX172" fmla="*/ 4229 w 838200"/>
              <a:gd name="connsiteY172" fmla="*/ 455825 h 819150"/>
              <a:gd name="connsiteX173" fmla="*/ 0 w 838200"/>
              <a:gd name="connsiteY173" fmla="*/ 460349 h 819150"/>
              <a:gd name="connsiteX174" fmla="*/ 3248 w 838200"/>
              <a:gd name="connsiteY174" fmla="*/ 469750 h 819150"/>
              <a:gd name="connsiteX175" fmla="*/ 12192 w 838200"/>
              <a:gd name="connsiteY175" fmla="*/ 471713 h 819150"/>
              <a:gd name="connsiteX176" fmla="*/ 16431 w 838200"/>
              <a:gd name="connsiteY176" fmla="*/ 467179 h 819150"/>
              <a:gd name="connsiteX177" fmla="*/ 13849 w 838200"/>
              <a:gd name="connsiteY177" fmla="*/ 458387 h 819150"/>
              <a:gd name="connsiteX178" fmla="*/ 4229 w 838200"/>
              <a:gd name="connsiteY178" fmla="*/ 455825 h 819150"/>
              <a:gd name="connsiteX179" fmla="*/ 54350 w 838200"/>
              <a:gd name="connsiteY179" fmla="*/ 515261 h 819150"/>
              <a:gd name="connsiteX180" fmla="*/ 33795 w 838200"/>
              <a:gd name="connsiteY180" fmla="*/ 514137 h 819150"/>
              <a:gd name="connsiteX181" fmla="*/ 35804 w 838200"/>
              <a:gd name="connsiteY181" fmla="*/ 535111 h 819150"/>
              <a:gd name="connsiteX182" fmla="*/ 56883 w 838200"/>
              <a:gd name="connsiteY182" fmla="*/ 535673 h 819150"/>
              <a:gd name="connsiteX183" fmla="*/ 54350 w 838200"/>
              <a:gd name="connsiteY183" fmla="*/ 515261 h 819150"/>
              <a:gd name="connsiteX184" fmla="*/ 507016 w 838200"/>
              <a:gd name="connsiteY184" fmla="*/ 55480 h 819150"/>
              <a:gd name="connsiteX185" fmla="*/ 529819 w 838200"/>
              <a:gd name="connsiteY185" fmla="*/ 55489 h 819150"/>
              <a:gd name="connsiteX186" fmla="*/ 527685 w 838200"/>
              <a:gd name="connsiteY186" fmla="*/ 33324 h 819150"/>
              <a:gd name="connsiteX187" fmla="*/ 504816 w 838200"/>
              <a:gd name="connsiteY187" fmla="*/ 32162 h 819150"/>
              <a:gd name="connsiteX188" fmla="*/ 507016 w 838200"/>
              <a:gd name="connsiteY188" fmla="*/ 55480 h 819150"/>
              <a:gd name="connsiteX189" fmla="*/ 92173 w 838200"/>
              <a:gd name="connsiteY189" fmla="*/ 574964 h 819150"/>
              <a:gd name="connsiteX190" fmla="*/ 69409 w 838200"/>
              <a:gd name="connsiteY190" fmla="*/ 574945 h 819150"/>
              <a:gd name="connsiteX191" fmla="*/ 71018 w 838200"/>
              <a:gd name="connsiteY191" fmla="*/ 597652 h 819150"/>
              <a:gd name="connsiteX192" fmla="*/ 94421 w 838200"/>
              <a:gd name="connsiteY192" fmla="*/ 598243 h 819150"/>
              <a:gd name="connsiteX193" fmla="*/ 92173 w 838200"/>
              <a:gd name="connsiteY193" fmla="*/ 574964 h 819150"/>
              <a:gd name="connsiteX194" fmla="*/ 607705 w 838200"/>
              <a:gd name="connsiteY194" fmla="*/ 82502 h 819150"/>
              <a:gd name="connsiteX195" fmla="*/ 617306 w 838200"/>
              <a:gd name="connsiteY195" fmla="*/ 85074 h 819150"/>
              <a:gd name="connsiteX196" fmla="*/ 620992 w 838200"/>
              <a:gd name="connsiteY196" fmla="*/ 81102 h 819150"/>
              <a:gd name="connsiteX197" fmla="*/ 618277 w 838200"/>
              <a:gd name="connsiteY197" fmla="*/ 71148 h 819150"/>
              <a:gd name="connsiteX198" fmla="*/ 608838 w 838200"/>
              <a:gd name="connsiteY198" fmla="*/ 69729 h 819150"/>
              <a:gd name="connsiteX199" fmla="*/ 605104 w 838200"/>
              <a:gd name="connsiteY199" fmla="*/ 73710 h 819150"/>
              <a:gd name="connsiteX200" fmla="*/ 607705 w 838200"/>
              <a:gd name="connsiteY200" fmla="*/ 82502 h 819150"/>
              <a:gd name="connsiteX201" fmla="*/ 129292 w 838200"/>
              <a:gd name="connsiteY201" fmla="*/ 639286 h 819150"/>
              <a:gd name="connsiteX202" fmla="*/ 119005 w 838200"/>
              <a:gd name="connsiteY202" fmla="*/ 635514 h 819150"/>
              <a:gd name="connsiteX203" fmla="*/ 108747 w 838200"/>
              <a:gd name="connsiteY203" fmla="*/ 638162 h 819150"/>
              <a:gd name="connsiteX204" fmla="*/ 110785 w 838200"/>
              <a:gd name="connsiteY204" fmla="*/ 659155 h 819150"/>
              <a:gd name="connsiteX205" fmla="*/ 120729 w 838200"/>
              <a:gd name="connsiteY205" fmla="*/ 662584 h 819150"/>
              <a:gd name="connsiteX206" fmla="*/ 131216 w 838200"/>
              <a:gd name="connsiteY206" fmla="*/ 659117 h 819150"/>
              <a:gd name="connsiteX207" fmla="*/ 133512 w 838200"/>
              <a:gd name="connsiteY207" fmla="*/ 649535 h 819150"/>
              <a:gd name="connsiteX208" fmla="*/ 129292 w 838200"/>
              <a:gd name="connsiteY208" fmla="*/ 639286 h 819150"/>
              <a:gd name="connsiteX209" fmla="*/ 635603 w 838200"/>
              <a:gd name="connsiteY209" fmla="*/ 154159 h 819150"/>
              <a:gd name="connsiteX210" fmla="*/ 651110 w 838200"/>
              <a:gd name="connsiteY210" fmla="*/ 160674 h 819150"/>
              <a:gd name="connsiteX211" fmla="*/ 667245 w 838200"/>
              <a:gd name="connsiteY211" fmla="*/ 154968 h 819150"/>
              <a:gd name="connsiteX212" fmla="*/ 672198 w 838200"/>
              <a:gd name="connsiteY212" fmla="*/ 139995 h 819150"/>
              <a:gd name="connsiteX213" fmla="*/ 664721 w 838200"/>
              <a:gd name="connsiteY213" fmla="*/ 122926 h 819150"/>
              <a:gd name="connsiteX214" fmla="*/ 647710 w 838200"/>
              <a:gd name="connsiteY214" fmla="*/ 116097 h 819150"/>
              <a:gd name="connsiteX215" fmla="*/ 631955 w 838200"/>
              <a:gd name="connsiteY215" fmla="*/ 122088 h 819150"/>
              <a:gd name="connsiteX216" fmla="*/ 627478 w 838200"/>
              <a:gd name="connsiteY216" fmla="*/ 136490 h 819150"/>
              <a:gd name="connsiteX217" fmla="*/ 635603 w 838200"/>
              <a:gd name="connsiteY217" fmla="*/ 154159 h 819150"/>
              <a:gd name="connsiteX218" fmla="*/ 264023 w 838200"/>
              <a:gd name="connsiteY218" fmla="*/ 728821 h 819150"/>
              <a:gd name="connsiteX219" fmla="*/ 236553 w 838200"/>
              <a:gd name="connsiteY219" fmla="*/ 728678 h 819150"/>
              <a:gd name="connsiteX220" fmla="*/ 239135 w 838200"/>
              <a:gd name="connsiteY220" fmla="*/ 755500 h 819150"/>
              <a:gd name="connsiteX221" fmla="*/ 266700 w 838200"/>
              <a:gd name="connsiteY221" fmla="*/ 756777 h 819150"/>
              <a:gd name="connsiteX222" fmla="*/ 264023 w 838200"/>
              <a:gd name="connsiteY222" fmla="*/ 728821 h 819150"/>
              <a:gd name="connsiteX223" fmla="*/ 361636 w 838200"/>
              <a:gd name="connsiteY223" fmla="*/ 760406 h 819150"/>
              <a:gd name="connsiteX224" fmla="*/ 344691 w 838200"/>
              <a:gd name="connsiteY224" fmla="*/ 754167 h 819150"/>
              <a:gd name="connsiteX225" fmla="*/ 329394 w 838200"/>
              <a:gd name="connsiteY225" fmla="*/ 759015 h 819150"/>
              <a:gd name="connsiteX226" fmla="*/ 325888 w 838200"/>
              <a:gd name="connsiteY226" fmla="*/ 774322 h 819150"/>
              <a:gd name="connsiteX227" fmla="*/ 333061 w 838200"/>
              <a:gd name="connsiteY227" fmla="*/ 791076 h 819150"/>
              <a:gd name="connsiteX228" fmla="*/ 348767 w 838200"/>
              <a:gd name="connsiteY228" fmla="*/ 796715 h 819150"/>
              <a:gd name="connsiteX229" fmla="*/ 364655 w 838200"/>
              <a:gd name="connsiteY229" fmla="*/ 791895 h 819150"/>
              <a:gd name="connsiteX230" fmla="*/ 368475 w 838200"/>
              <a:gd name="connsiteY230" fmla="*/ 776874 h 819150"/>
              <a:gd name="connsiteX231" fmla="*/ 361636 w 838200"/>
              <a:gd name="connsiteY231" fmla="*/ 760406 h 819150"/>
              <a:gd name="connsiteX232" fmla="*/ 786822 w 838200"/>
              <a:gd name="connsiteY232" fmla="*/ 397018 h 819150"/>
              <a:gd name="connsiteX233" fmla="*/ 812025 w 838200"/>
              <a:gd name="connsiteY233" fmla="*/ 398265 h 819150"/>
              <a:gd name="connsiteX234" fmla="*/ 809577 w 838200"/>
              <a:gd name="connsiteY234" fmla="*/ 372605 h 819150"/>
              <a:gd name="connsiteX235" fmla="*/ 784450 w 838200"/>
              <a:gd name="connsiteY235" fmla="*/ 372538 h 819150"/>
              <a:gd name="connsiteX236" fmla="*/ 786822 w 838200"/>
              <a:gd name="connsiteY236" fmla="*/ 397018 h 819150"/>
              <a:gd name="connsiteX237" fmla="*/ 452171 w 838200"/>
              <a:gd name="connsiteY237" fmla="*/ 797048 h 819150"/>
              <a:gd name="connsiteX238" fmla="*/ 431625 w 838200"/>
              <a:gd name="connsiteY238" fmla="*/ 795963 h 819150"/>
              <a:gd name="connsiteX239" fmla="*/ 433635 w 838200"/>
              <a:gd name="connsiteY239" fmla="*/ 816937 h 819150"/>
              <a:gd name="connsiteX240" fmla="*/ 454066 w 838200"/>
              <a:gd name="connsiteY240" fmla="*/ 816889 h 819150"/>
              <a:gd name="connsiteX241" fmla="*/ 452171 w 838200"/>
              <a:gd name="connsiteY241" fmla="*/ 797048 h 819150"/>
              <a:gd name="connsiteX242" fmla="*/ 760705 w 838200"/>
              <a:gd name="connsiteY242" fmla="*/ 495744 h 819150"/>
              <a:gd name="connsiteX243" fmla="*/ 779821 w 838200"/>
              <a:gd name="connsiteY243" fmla="*/ 503517 h 819150"/>
              <a:gd name="connsiteX244" fmla="*/ 798166 w 838200"/>
              <a:gd name="connsiteY244" fmla="*/ 496687 h 819150"/>
              <a:gd name="connsiteX245" fmla="*/ 803177 w 838200"/>
              <a:gd name="connsiteY245" fmla="*/ 479094 h 819150"/>
              <a:gd name="connsiteX246" fmla="*/ 794023 w 838200"/>
              <a:gd name="connsiteY246" fmla="*/ 459978 h 819150"/>
              <a:gd name="connsiteX247" fmla="*/ 775535 w 838200"/>
              <a:gd name="connsiteY247" fmla="*/ 452815 h 819150"/>
              <a:gd name="connsiteX248" fmla="*/ 757742 w 838200"/>
              <a:gd name="connsiteY248" fmla="*/ 459016 h 819150"/>
              <a:gd name="connsiteX249" fmla="*/ 760705 w 838200"/>
              <a:gd name="connsiteY249" fmla="*/ 495744 h 819150"/>
              <a:gd name="connsiteX250" fmla="*/ 516579 w 838200"/>
              <a:gd name="connsiteY250" fmla="*/ 762682 h 819150"/>
              <a:gd name="connsiteX251" fmla="*/ 499910 w 838200"/>
              <a:gd name="connsiteY251" fmla="*/ 756129 h 819150"/>
              <a:gd name="connsiteX252" fmla="*/ 484461 w 838200"/>
              <a:gd name="connsiteY252" fmla="*/ 762435 h 819150"/>
              <a:gd name="connsiteX253" fmla="*/ 479679 w 838200"/>
              <a:gd name="connsiteY253" fmla="*/ 776522 h 819150"/>
              <a:gd name="connsiteX254" fmla="*/ 487470 w 838200"/>
              <a:gd name="connsiteY254" fmla="*/ 793905 h 819150"/>
              <a:gd name="connsiteX255" fmla="*/ 503311 w 838200"/>
              <a:gd name="connsiteY255" fmla="*/ 800687 h 819150"/>
              <a:gd name="connsiteX256" fmla="*/ 519713 w 838200"/>
              <a:gd name="connsiteY256" fmla="*/ 795305 h 819150"/>
              <a:gd name="connsiteX257" fmla="*/ 524704 w 838200"/>
              <a:gd name="connsiteY257" fmla="*/ 780323 h 819150"/>
              <a:gd name="connsiteX258" fmla="*/ 516579 w 838200"/>
              <a:gd name="connsiteY258" fmla="*/ 762682 h 819150"/>
              <a:gd name="connsiteX259" fmla="*/ 839962 w 838200"/>
              <a:gd name="connsiteY259" fmla="*/ 451881 h 819150"/>
              <a:gd name="connsiteX260" fmla="*/ 840457 w 838200"/>
              <a:gd name="connsiteY260" fmla="*/ 444909 h 819150"/>
              <a:gd name="connsiteX261" fmla="*/ 832266 w 838200"/>
              <a:gd name="connsiteY261" fmla="*/ 444709 h 819150"/>
              <a:gd name="connsiteX262" fmla="*/ 832199 w 838200"/>
              <a:gd name="connsiteY262" fmla="*/ 449919 h 819150"/>
              <a:gd name="connsiteX263" fmla="*/ 839962 w 838200"/>
              <a:gd name="connsiteY263" fmla="*/ 451881 h 819150"/>
              <a:gd name="connsiteX264" fmla="*/ 734101 w 838200"/>
              <a:gd name="connsiteY264" fmla="*/ 565420 h 819150"/>
              <a:gd name="connsiteX265" fmla="*/ 741731 w 838200"/>
              <a:gd name="connsiteY265" fmla="*/ 584241 h 819150"/>
              <a:gd name="connsiteX266" fmla="*/ 757580 w 838200"/>
              <a:gd name="connsiteY266" fmla="*/ 591042 h 819150"/>
              <a:gd name="connsiteX267" fmla="*/ 774525 w 838200"/>
              <a:gd name="connsiteY267" fmla="*/ 585070 h 819150"/>
              <a:gd name="connsiteX268" fmla="*/ 770868 w 838200"/>
              <a:gd name="connsiteY268" fmla="*/ 552989 h 819150"/>
              <a:gd name="connsiteX269" fmla="*/ 754170 w 838200"/>
              <a:gd name="connsiteY269" fmla="*/ 546436 h 819150"/>
              <a:gd name="connsiteX270" fmla="*/ 739245 w 838200"/>
              <a:gd name="connsiteY270" fmla="*/ 552189 h 819150"/>
              <a:gd name="connsiteX271" fmla="*/ 734101 w 838200"/>
              <a:gd name="connsiteY271" fmla="*/ 565420 h 819150"/>
              <a:gd name="connsiteX272" fmla="*/ 689286 w 838200"/>
              <a:gd name="connsiteY272" fmla="*/ 676471 h 819150"/>
              <a:gd name="connsiteX273" fmla="*/ 661187 w 838200"/>
              <a:gd name="connsiteY273" fmla="*/ 675729 h 819150"/>
              <a:gd name="connsiteX274" fmla="*/ 664407 w 838200"/>
              <a:gd name="connsiteY274" fmla="*/ 703151 h 819150"/>
              <a:gd name="connsiteX275" fmla="*/ 691363 w 838200"/>
              <a:gd name="connsiteY275" fmla="*/ 703827 h 819150"/>
              <a:gd name="connsiteX276" fmla="*/ 689286 w 838200"/>
              <a:gd name="connsiteY276" fmla="*/ 676471 h 819150"/>
              <a:gd name="connsiteX277" fmla="*/ 817216 w 838200"/>
              <a:gd name="connsiteY277" fmla="*/ 543150 h 819150"/>
              <a:gd name="connsiteX278" fmla="*/ 818340 w 838200"/>
              <a:gd name="connsiteY278" fmla="*/ 536787 h 819150"/>
              <a:gd name="connsiteX279" fmla="*/ 810139 w 838200"/>
              <a:gd name="connsiteY279" fmla="*/ 536587 h 819150"/>
              <a:gd name="connsiteX280" fmla="*/ 810054 w 838200"/>
              <a:gd name="connsiteY280" fmla="*/ 541798 h 819150"/>
              <a:gd name="connsiteX281" fmla="*/ 817216 w 838200"/>
              <a:gd name="connsiteY281" fmla="*/ 543150 h 819150"/>
              <a:gd name="connsiteX282" fmla="*/ 738073 w 838200"/>
              <a:gd name="connsiteY282" fmla="*/ 655040 h 819150"/>
              <a:gd name="connsiteX283" fmla="*/ 729329 w 838200"/>
              <a:gd name="connsiteY283" fmla="*/ 655402 h 819150"/>
              <a:gd name="connsiteX284" fmla="*/ 729596 w 838200"/>
              <a:gd name="connsiteY284" fmla="*/ 664146 h 819150"/>
              <a:gd name="connsiteX285" fmla="*/ 739035 w 838200"/>
              <a:gd name="connsiteY285" fmla="*/ 665537 h 819150"/>
              <a:gd name="connsiteX286" fmla="*/ 738073 w 838200"/>
              <a:gd name="connsiteY286" fmla="*/ 65504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838200" h="819150">
                <a:moveTo>
                  <a:pt x="75838" y="186163"/>
                </a:moveTo>
                <a:cubicBezTo>
                  <a:pt x="72847" y="183362"/>
                  <a:pt x="70114" y="183315"/>
                  <a:pt x="67647" y="185953"/>
                </a:cubicBezTo>
                <a:lnTo>
                  <a:pt x="68723" y="191201"/>
                </a:lnTo>
                <a:cubicBezTo>
                  <a:pt x="69580" y="192011"/>
                  <a:pt x="71790" y="192649"/>
                  <a:pt x="75333" y="193135"/>
                </a:cubicBezTo>
                <a:cubicBezTo>
                  <a:pt x="76400" y="192011"/>
                  <a:pt x="76571" y="189649"/>
                  <a:pt x="75838" y="186163"/>
                </a:cubicBezTo>
                <a:close/>
                <a:moveTo>
                  <a:pt x="145256" y="173418"/>
                </a:moveTo>
                <a:cubicBezTo>
                  <a:pt x="153734" y="164350"/>
                  <a:pt x="152848" y="155016"/>
                  <a:pt x="142580" y="145453"/>
                </a:cubicBezTo>
                <a:cubicBezTo>
                  <a:pt x="132731" y="136299"/>
                  <a:pt x="123606" y="136252"/>
                  <a:pt x="115129" y="145319"/>
                </a:cubicBezTo>
                <a:cubicBezTo>
                  <a:pt x="106661" y="154416"/>
                  <a:pt x="107328" y="163531"/>
                  <a:pt x="117167" y="172704"/>
                </a:cubicBezTo>
                <a:cubicBezTo>
                  <a:pt x="127445" y="182276"/>
                  <a:pt x="136789" y="182534"/>
                  <a:pt x="145256" y="173418"/>
                </a:cubicBezTo>
                <a:close/>
                <a:moveTo>
                  <a:pt x="634013" y="702360"/>
                </a:moveTo>
                <a:cubicBezTo>
                  <a:pt x="630145" y="698750"/>
                  <a:pt x="624450" y="696283"/>
                  <a:pt x="616915" y="694931"/>
                </a:cubicBezTo>
                <a:cubicBezTo>
                  <a:pt x="624088" y="680386"/>
                  <a:pt x="628822" y="670614"/>
                  <a:pt x="631041" y="665651"/>
                </a:cubicBezTo>
                <a:cubicBezTo>
                  <a:pt x="646662" y="670309"/>
                  <a:pt x="659587" y="667166"/>
                  <a:pt x="669846" y="656202"/>
                </a:cubicBezTo>
                <a:cubicBezTo>
                  <a:pt x="679694" y="645601"/>
                  <a:pt x="682342" y="634628"/>
                  <a:pt x="677751" y="623265"/>
                </a:cubicBezTo>
                <a:cubicBezTo>
                  <a:pt x="697468" y="633828"/>
                  <a:pt x="712413" y="633638"/>
                  <a:pt x="722681" y="622674"/>
                </a:cubicBezTo>
                <a:cubicBezTo>
                  <a:pt x="727253" y="617769"/>
                  <a:pt x="729491" y="610644"/>
                  <a:pt x="729367" y="601348"/>
                </a:cubicBezTo>
                <a:cubicBezTo>
                  <a:pt x="729225" y="592032"/>
                  <a:pt x="725576" y="584012"/>
                  <a:pt x="718309" y="577221"/>
                </a:cubicBezTo>
                <a:cubicBezTo>
                  <a:pt x="715308" y="574430"/>
                  <a:pt x="712089" y="572306"/>
                  <a:pt x="708631" y="570858"/>
                </a:cubicBezTo>
                <a:cubicBezTo>
                  <a:pt x="705193" y="569420"/>
                  <a:pt x="703221" y="568496"/>
                  <a:pt x="702812" y="568106"/>
                </a:cubicBezTo>
                <a:cubicBezTo>
                  <a:pt x="701535" y="566915"/>
                  <a:pt x="702250" y="564000"/>
                  <a:pt x="704945" y="559447"/>
                </a:cubicBezTo>
                <a:cubicBezTo>
                  <a:pt x="708155" y="552542"/>
                  <a:pt x="709813" y="547741"/>
                  <a:pt x="709955" y="545017"/>
                </a:cubicBezTo>
                <a:cubicBezTo>
                  <a:pt x="727786" y="548198"/>
                  <a:pt x="741112" y="545074"/>
                  <a:pt x="749913" y="535616"/>
                </a:cubicBezTo>
                <a:cubicBezTo>
                  <a:pt x="756618" y="528415"/>
                  <a:pt x="759600" y="519195"/>
                  <a:pt x="758942" y="507936"/>
                </a:cubicBezTo>
                <a:cubicBezTo>
                  <a:pt x="758247" y="496678"/>
                  <a:pt x="753361" y="486857"/>
                  <a:pt x="744436" y="478504"/>
                </a:cubicBezTo>
                <a:cubicBezTo>
                  <a:pt x="739731" y="474103"/>
                  <a:pt x="732768" y="470427"/>
                  <a:pt x="723500" y="467483"/>
                </a:cubicBezTo>
                <a:cubicBezTo>
                  <a:pt x="724338" y="459749"/>
                  <a:pt x="725338" y="453958"/>
                  <a:pt x="726510" y="450119"/>
                </a:cubicBezTo>
                <a:cubicBezTo>
                  <a:pt x="745046" y="456825"/>
                  <a:pt x="759457" y="454653"/>
                  <a:pt x="769668" y="443671"/>
                </a:cubicBezTo>
                <a:cubicBezTo>
                  <a:pt x="775687" y="437242"/>
                  <a:pt x="778545" y="428602"/>
                  <a:pt x="778288" y="417725"/>
                </a:cubicBezTo>
                <a:cubicBezTo>
                  <a:pt x="778012" y="406895"/>
                  <a:pt x="773382" y="397275"/>
                  <a:pt x="764400" y="388902"/>
                </a:cubicBezTo>
                <a:cubicBezTo>
                  <a:pt x="759304" y="384130"/>
                  <a:pt x="753951" y="381254"/>
                  <a:pt x="748389" y="380330"/>
                </a:cubicBezTo>
                <a:cubicBezTo>
                  <a:pt x="751665" y="365690"/>
                  <a:pt x="752389" y="355050"/>
                  <a:pt x="750580" y="348411"/>
                </a:cubicBezTo>
                <a:cubicBezTo>
                  <a:pt x="765372" y="352279"/>
                  <a:pt x="776088" y="350631"/>
                  <a:pt x="782784" y="343439"/>
                </a:cubicBezTo>
                <a:cubicBezTo>
                  <a:pt x="785984" y="340029"/>
                  <a:pt x="787670" y="334162"/>
                  <a:pt x="787841" y="325818"/>
                </a:cubicBezTo>
                <a:cubicBezTo>
                  <a:pt x="788013" y="317512"/>
                  <a:pt x="785117" y="310540"/>
                  <a:pt x="779126" y="304977"/>
                </a:cubicBezTo>
                <a:cubicBezTo>
                  <a:pt x="775268" y="301367"/>
                  <a:pt x="769172" y="298891"/>
                  <a:pt x="760895" y="297529"/>
                </a:cubicBezTo>
                <a:cubicBezTo>
                  <a:pt x="752589" y="296138"/>
                  <a:pt x="745769" y="298291"/>
                  <a:pt x="740474" y="303958"/>
                </a:cubicBezTo>
                <a:cubicBezTo>
                  <a:pt x="737292" y="307387"/>
                  <a:pt x="735511" y="312750"/>
                  <a:pt x="735035" y="320103"/>
                </a:cubicBezTo>
                <a:cubicBezTo>
                  <a:pt x="721509" y="311607"/>
                  <a:pt x="713870" y="307073"/>
                  <a:pt x="711946" y="306406"/>
                </a:cubicBezTo>
                <a:cubicBezTo>
                  <a:pt x="711432" y="304396"/>
                  <a:pt x="711641" y="298291"/>
                  <a:pt x="712603" y="287547"/>
                </a:cubicBezTo>
                <a:cubicBezTo>
                  <a:pt x="727234" y="294128"/>
                  <a:pt x="738835" y="292890"/>
                  <a:pt x="747312" y="283784"/>
                </a:cubicBezTo>
                <a:cubicBezTo>
                  <a:pt x="760009" y="270173"/>
                  <a:pt x="758885" y="256381"/>
                  <a:pt x="743912" y="242436"/>
                </a:cubicBezTo>
                <a:cubicBezTo>
                  <a:pt x="728539" y="228073"/>
                  <a:pt x="714489" y="227739"/>
                  <a:pt x="701764" y="241341"/>
                </a:cubicBezTo>
                <a:cubicBezTo>
                  <a:pt x="697544" y="245903"/>
                  <a:pt x="695363" y="251637"/>
                  <a:pt x="695258" y="258619"/>
                </a:cubicBezTo>
                <a:cubicBezTo>
                  <a:pt x="686733" y="254885"/>
                  <a:pt x="680790" y="251847"/>
                  <a:pt x="677428" y="249428"/>
                </a:cubicBezTo>
                <a:cubicBezTo>
                  <a:pt x="678113" y="240150"/>
                  <a:pt x="677913" y="232197"/>
                  <a:pt x="676904" y="225577"/>
                </a:cubicBezTo>
                <a:cubicBezTo>
                  <a:pt x="689829" y="230587"/>
                  <a:pt x="700373" y="228720"/>
                  <a:pt x="708489" y="220014"/>
                </a:cubicBezTo>
                <a:cubicBezTo>
                  <a:pt x="720109" y="207508"/>
                  <a:pt x="718652" y="194497"/>
                  <a:pt x="704117" y="180943"/>
                </a:cubicBezTo>
                <a:cubicBezTo>
                  <a:pt x="690029" y="167779"/>
                  <a:pt x="677151" y="167446"/>
                  <a:pt x="665493" y="179952"/>
                </a:cubicBezTo>
                <a:cubicBezTo>
                  <a:pt x="661959" y="183715"/>
                  <a:pt x="660073" y="188315"/>
                  <a:pt x="659825" y="193725"/>
                </a:cubicBezTo>
                <a:cubicBezTo>
                  <a:pt x="649557" y="188420"/>
                  <a:pt x="641823" y="184734"/>
                  <a:pt x="636546" y="182657"/>
                </a:cubicBezTo>
                <a:cubicBezTo>
                  <a:pt x="638318" y="164503"/>
                  <a:pt x="632784" y="149415"/>
                  <a:pt x="619963" y="137471"/>
                </a:cubicBezTo>
                <a:cubicBezTo>
                  <a:pt x="610133" y="128298"/>
                  <a:pt x="598399" y="123745"/>
                  <a:pt x="584797" y="123783"/>
                </a:cubicBezTo>
                <a:cubicBezTo>
                  <a:pt x="587845" y="106781"/>
                  <a:pt x="584645" y="93913"/>
                  <a:pt x="575243" y="85150"/>
                </a:cubicBezTo>
                <a:cubicBezTo>
                  <a:pt x="559422" y="70386"/>
                  <a:pt x="544811" y="70224"/>
                  <a:pt x="531400" y="84597"/>
                </a:cubicBezTo>
                <a:cubicBezTo>
                  <a:pt x="530704" y="85359"/>
                  <a:pt x="529209" y="87360"/>
                  <a:pt x="527009" y="90598"/>
                </a:cubicBezTo>
                <a:cubicBezTo>
                  <a:pt x="524799" y="93808"/>
                  <a:pt x="523161" y="96008"/>
                  <a:pt x="522065" y="97151"/>
                </a:cubicBezTo>
                <a:cubicBezTo>
                  <a:pt x="509435" y="91008"/>
                  <a:pt x="499510" y="87074"/>
                  <a:pt x="492347" y="85350"/>
                </a:cubicBezTo>
                <a:cubicBezTo>
                  <a:pt x="493700" y="71024"/>
                  <a:pt x="489671" y="59490"/>
                  <a:pt x="480270" y="50717"/>
                </a:cubicBezTo>
                <a:cubicBezTo>
                  <a:pt x="463582" y="35182"/>
                  <a:pt x="448189" y="34982"/>
                  <a:pt x="434064" y="50117"/>
                </a:cubicBezTo>
                <a:cubicBezTo>
                  <a:pt x="429492" y="55051"/>
                  <a:pt x="427044" y="61947"/>
                  <a:pt x="426720" y="70834"/>
                </a:cubicBezTo>
                <a:cubicBezTo>
                  <a:pt x="409889" y="58004"/>
                  <a:pt x="394068" y="55270"/>
                  <a:pt x="379219" y="62642"/>
                </a:cubicBezTo>
                <a:cubicBezTo>
                  <a:pt x="389849" y="47793"/>
                  <a:pt x="389849" y="35382"/>
                  <a:pt x="379162" y="25419"/>
                </a:cubicBezTo>
                <a:cubicBezTo>
                  <a:pt x="367598" y="14665"/>
                  <a:pt x="357073" y="14398"/>
                  <a:pt x="347558" y="24619"/>
                </a:cubicBezTo>
                <a:cubicBezTo>
                  <a:pt x="337652" y="35201"/>
                  <a:pt x="338480" y="45878"/>
                  <a:pt x="350034" y="56661"/>
                </a:cubicBezTo>
                <a:cubicBezTo>
                  <a:pt x="356464" y="62633"/>
                  <a:pt x="364265" y="64976"/>
                  <a:pt x="373485" y="63652"/>
                </a:cubicBezTo>
                <a:lnTo>
                  <a:pt x="357616" y="87074"/>
                </a:lnTo>
                <a:cubicBezTo>
                  <a:pt x="346986" y="85645"/>
                  <a:pt x="338709" y="84664"/>
                  <a:pt x="332813" y="84121"/>
                </a:cubicBezTo>
                <a:cubicBezTo>
                  <a:pt x="334937" y="69834"/>
                  <a:pt x="331727" y="58709"/>
                  <a:pt x="323193" y="50736"/>
                </a:cubicBezTo>
                <a:cubicBezTo>
                  <a:pt x="318049" y="45955"/>
                  <a:pt x="311268" y="43154"/>
                  <a:pt x="302800" y="42335"/>
                </a:cubicBezTo>
                <a:cubicBezTo>
                  <a:pt x="294380" y="41564"/>
                  <a:pt x="287503" y="43992"/>
                  <a:pt x="282216" y="49660"/>
                </a:cubicBezTo>
                <a:cubicBezTo>
                  <a:pt x="277997" y="54213"/>
                  <a:pt x="275968" y="60642"/>
                  <a:pt x="276187" y="68996"/>
                </a:cubicBezTo>
                <a:cubicBezTo>
                  <a:pt x="276406" y="77339"/>
                  <a:pt x="279711" y="84493"/>
                  <a:pt x="286131" y="90474"/>
                </a:cubicBezTo>
                <a:cubicBezTo>
                  <a:pt x="289979" y="94046"/>
                  <a:pt x="295666" y="96532"/>
                  <a:pt x="303190" y="97875"/>
                </a:cubicBezTo>
                <a:cubicBezTo>
                  <a:pt x="299247" y="105524"/>
                  <a:pt x="295923" y="111267"/>
                  <a:pt x="293160" y="115068"/>
                </a:cubicBezTo>
                <a:cubicBezTo>
                  <a:pt x="285283" y="114087"/>
                  <a:pt x="279416" y="113534"/>
                  <a:pt x="275492" y="113449"/>
                </a:cubicBezTo>
                <a:cubicBezTo>
                  <a:pt x="277197" y="98761"/>
                  <a:pt x="273768" y="87426"/>
                  <a:pt x="265224" y="79444"/>
                </a:cubicBezTo>
                <a:cubicBezTo>
                  <a:pt x="259661" y="74272"/>
                  <a:pt x="252860" y="71301"/>
                  <a:pt x="244783" y="70500"/>
                </a:cubicBezTo>
                <a:cubicBezTo>
                  <a:pt x="236725" y="69719"/>
                  <a:pt x="229895" y="72348"/>
                  <a:pt x="224238" y="78406"/>
                </a:cubicBezTo>
                <a:cubicBezTo>
                  <a:pt x="219656" y="83321"/>
                  <a:pt x="217513" y="89474"/>
                  <a:pt x="217856" y="96837"/>
                </a:cubicBezTo>
                <a:cubicBezTo>
                  <a:pt x="217942" y="106172"/>
                  <a:pt x="221228" y="113782"/>
                  <a:pt x="227628" y="119783"/>
                </a:cubicBezTo>
                <a:cubicBezTo>
                  <a:pt x="230610" y="122564"/>
                  <a:pt x="233944" y="124602"/>
                  <a:pt x="237563" y="125860"/>
                </a:cubicBezTo>
                <a:cubicBezTo>
                  <a:pt x="241173" y="127098"/>
                  <a:pt x="243221" y="127927"/>
                  <a:pt x="243650" y="128346"/>
                </a:cubicBezTo>
                <a:cubicBezTo>
                  <a:pt x="244926" y="129527"/>
                  <a:pt x="244345" y="131822"/>
                  <a:pt x="241973" y="135271"/>
                </a:cubicBezTo>
                <a:cubicBezTo>
                  <a:pt x="238925" y="140243"/>
                  <a:pt x="237315" y="143681"/>
                  <a:pt x="237115" y="145615"/>
                </a:cubicBezTo>
                <a:cubicBezTo>
                  <a:pt x="230791" y="144672"/>
                  <a:pt x="222961" y="144081"/>
                  <a:pt x="213608" y="143843"/>
                </a:cubicBezTo>
                <a:cubicBezTo>
                  <a:pt x="214455" y="132623"/>
                  <a:pt x="214636" y="126422"/>
                  <a:pt x="214132" y="125250"/>
                </a:cubicBezTo>
                <a:cubicBezTo>
                  <a:pt x="213693" y="120583"/>
                  <a:pt x="210884" y="115859"/>
                  <a:pt x="205769" y="111077"/>
                </a:cubicBezTo>
                <a:cubicBezTo>
                  <a:pt x="192100" y="98313"/>
                  <a:pt x="179594" y="97990"/>
                  <a:pt x="168335" y="110096"/>
                </a:cubicBezTo>
                <a:cubicBezTo>
                  <a:pt x="157410" y="121821"/>
                  <a:pt x="158753" y="134080"/>
                  <a:pt x="172422" y="146834"/>
                </a:cubicBezTo>
                <a:cubicBezTo>
                  <a:pt x="177975" y="152006"/>
                  <a:pt x="183652" y="154492"/>
                  <a:pt x="189490" y="154254"/>
                </a:cubicBezTo>
                <a:cubicBezTo>
                  <a:pt x="183794" y="168065"/>
                  <a:pt x="179108" y="177828"/>
                  <a:pt x="175393" y="183534"/>
                </a:cubicBezTo>
                <a:cubicBezTo>
                  <a:pt x="159420" y="179238"/>
                  <a:pt x="146647" y="182200"/>
                  <a:pt x="137093" y="192440"/>
                </a:cubicBezTo>
                <a:cubicBezTo>
                  <a:pt x="128978" y="201155"/>
                  <a:pt x="126406" y="212880"/>
                  <a:pt x="129388" y="227692"/>
                </a:cubicBezTo>
                <a:cubicBezTo>
                  <a:pt x="111795" y="214842"/>
                  <a:pt x="97003" y="214842"/>
                  <a:pt x="85020" y="227711"/>
                </a:cubicBezTo>
                <a:cubicBezTo>
                  <a:pt x="80096" y="233007"/>
                  <a:pt x="77705" y="239826"/>
                  <a:pt x="77934" y="248161"/>
                </a:cubicBezTo>
                <a:cubicBezTo>
                  <a:pt x="78134" y="256495"/>
                  <a:pt x="81925" y="264039"/>
                  <a:pt x="89183" y="270811"/>
                </a:cubicBezTo>
                <a:cubicBezTo>
                  <a:pt x="94298" y="275593"/>
                  <a:pt x="99851" y="278669"/>
                  <a:pt x="105832" y="279974"/>
                </a:cubicBezTo>
                <a:cubicBezTo>
                  <a:pt x="105480" y="280355"/>
                  <a:pt x="103565" y="284965"/>
                  <a:pt x="100136" y="293776"/>
                </a:cubicBezTo>
                <a:cubicBezTo>
                  <a:pt x="97536" y="299139"/>
                  <a:pt x="97069" y="304377"/>
                  <a:pt x="98717" y="309454"/>
                </a:cubicBezTo>
                <a:cubicBezTo>
                  <a:pt x="82315" y="304758"/>
                  <a:pt x="69533" y="307330"/>
                  <a:pt x="60350" y="317169"/>
                </a:cubicBezTo>
                <a:cubicBezTo>
                  <a:pt x="54693" y="323227"/>
                  <a:pt x="52159" y="331295"/>
                  <a:pt x="52769" y="341392"/>
                </a:cubicBezTo>
                <a:cubicBezTo>
                  <a:pt x="53330" y="351498"/>
                  <a:pt x="57474" y="360118"/>
                  <a:pt x="65170" y="367309"/>
                </a:cubicBezTo>
                <a:cubicBezTo>
                  <a:pt x="66437" y="368500"/>
                  <a:pt x="68942" y="370100"/>
                  <a:pt x="72638" y="372129"/>
                </a:cubicBezTo>
                <a:cubicBezTo>
                  <a:pt x="76352" y="374167"/>
                  <a:pt x="78629" y="375567"/>
                  <a:pt x="79467" y="376386"/>
                </a:cubicBezTo>
                <a:cubicBezTo>
                  <a:pt x="80753" y="377567"/>
                  <a:pt x="80696" y="381063"/>
                  <a:pt x="79315" y="386835"/>
                </a:cubicBezTo>
                <a:cubicBezTo>
                  <a:pt x="77362" y="394941"/>
                  <a:pt x="76333" y="400342"/>
                  <a:pt x="76181" y="403037"/>
                </a:cubicBezTo>
                <a:cubicBezTo>
                  <a:pt x="62122" y="398418"/>
                  <a:pt x="50683" y="400856"/>
                  <a:pt x="41853" y="410286"/>
                </a:cubicBezTo>
                <a:cubicBezTo>
                  <a:pt x="37633" y="414848"/>
                  <a:pt x="35490" y="421849"/>
                  <a:pt x="35414" y="431336"/>
                </a:cubicBezTo>
                <a:cubicBezTo>
                  <a:pt x="35366" y="440842"/>
                  <a:pt x="38967" y="448986"/>
                  <a:pt x="46225" y="455739"/>
                </a:cubicBezTo>
                <a:cubicBezTo>
                  <a:pt x="54369" y="463331"/>
                  <a:pt x="64379" y="466283"/>
                  <a:pt x="76295" y="464674"/>
                </a:cubicBezTo>
                <a:cubicBezTo>
                  <a:pt x="61131" y="485219"/>
                  <a:pt x="62332" y="503631"/>
                  <a:pt x="79867" y="519995"/>
                </a:cubicBezTo>
                <a:cubicBezTo>
                  <a:pt x="87144" y="526767"/>
                  <a:pt x="95879" y="530682"/>
                  <a:pt x="106089" y="531701"/>
                </a:cubicBezTo>
                <a:cubicBezTo>
                  <a:pt x="96812" y="552799"/>
                  <a:pt x="99670" y="570325"/>
                  <a:pt x="114652" y="584269"/>
                </a:cubicBezTo>
                <a:cubicBezTo>
                  <a:pt x="122320" y="591451"/>
                  <a:pt x="133207" y="595204"/>
                  <a:pt x="147247" y="595585"/>
                </a:cubicBezTo>
                <a:cubicBezTo>
                  <a:pt x="138617" y="615111"/>
                  <a:pt x="141151" y="631266"/>
                  <a:pt x="154829" y="644029"/>
                </a:cubicBezTo>
                <a:cubicBezTo>
                  <a:pt x="162087" y="650821"/>
                  <a:pt x="170631" y="654516"/>
                  <a:pt x="180423" y="655155"/>
                </a:cubicBezTo>
                <a:cubicBezTo>
                  <a:pt x="190214" y="655802"/>
                  <a:pt x="198453" y="652526"/>
                  <a:pt x="205159" y="645363"/>
                </a:cubicBezTo>
                <a:cubicBezTo>
                  <a:pt x="213636" y="636257"/>
                  <a:pt x="215427" y="624474"/>
                  <a:pt x="210522" y="610006"/>
                </a:cubicBezTo>
                <a:cubicBezTo>
                  <a:pt x="220151" y="616864"/>
                  <a:pt x="227371" y="621103"/>
                  <a:pt x="232191" y="622789"/>
                </a:cubicBezTo>
                <a:cubicBezTo>
                  <a:pt x="227943" y="639334"/>
                  <a:pt x="226438" y="649963"/>
                  <a:pt x="227657" y="654631"/>
                </a:cubicBezTo>
                <a:cubicBezTo>
                  <a:pt x="211445" y="648020"/>
                  <a:pt x="199130" y="649268"/>
                  <a:pt x="190643" y="658326"/>
                </a:cubicBezTo>
                <a:cubicBezTo>
                  <a:pt x="185699" y="663641"/>
                  <a:pt x="183566" y="670842"/>
                  <a:pt x="184252" y="679977"/>
                </a:cubicBezTo>
                <a:cubicBezTo>
                  <a:pt x="184937" y="689102"/>
                  <a:pt x="188481" y="696655"/>
                  <a:pt x="194920" y="702637"/>
                </a:cubicBezTo>
                <a:cubicBezTo>
                  <a:pt x="200473" y="707809"/>
                  <a:pt x="207845" y="710619"/>
                  <a:pt x="217027" y="711066"/>
                </a:cubicBezTo>
                <a:cubicBezTo>
                  <a:pt x="226209" y="711485"/>
                  <a:pt x="233477" y="708876"/>
                  <a:pt x="238754" y="703208"/>
                </a:cubicBezTo>
                <a:cubicBezTo>
                  <a:pt x="240878" y="700913"/>
                  <a:pt x="243049" y="695179"/>
                  <a:pt x="245269" y="685911"/>
                </a:cubicBezTo>
                <a:lnTo>
                  <a:pt x="259994" y="693274"/>
                </a:lnTo>
                <a:cubicBezTo>
                  <a:pt x="265319" y="696131"/>
                  <a:pt x="270701" y="697217"/>
                  <a:pt x="276092" y="696626"/>
                </a:cubicBezTo>
                <a:cubicBezTo>
                  <a:pt x="269053" y="712686"/>
                  <a:pt x="272377" y="727125"/>
                  <a:pt x="286064" y="739889"/>
                </a:cubicBezTo>
                <a:cubicBezTo>
                  <a:pt x="292027" y="745452"/>
                  <a:pt x="300857" y="748881"/>
                  <a:pt x="312458" y="750157"/>
                </a:cubicBezTo>
                <a:cubicBezTo>
                  <a:pt x="324060" y="751424"/>
                  <a:pt x="333023" y="748652"/>
                  <a:pt x="339376" y="741842"/>
                </a:cubicBezTo>
                <a:cubicBezTo>
                  <a:pt x="346815" y="733898"/>
                  <a:pt x="349348" y="726002"/>
                  <a:pt x="347053" y="718201"/>
                </a:cubicBezTo>
                <a:cubicBezTo>
                  <a:pt x="356587" y="724277"/>
                  <a:pt x="365208" y="727011"/>
                  <a:pt x="372942" y="726430"/>
                </a:cubicBezTo>
                <a:cubicBezTo>
                  <a:pt x="368484" y="744899"/>
                  <a:pt x="371818" y="759349"/>
                  <a:pt x="382915" y="769731"/>
                </a:cubicBezTo>
                <a:cubicBezTo>
                  <a:pt x="389763" y="776093"/>
                  <a:pt x="398297" y="779608"/>
                  <a:pt x="408480" y="780256"/>
                </a:cubicBezTo>
                <a:cubicBezTo>
                  <a:pt x="418671" y="780894"/>
                  <a:pt x="426930" y="777837"/>
                  <a:pt x="433273" y="771017"/>
                </a:cubicBezTo>
                <a:cubicBezTo>
                  <a:pt x="436455" y="767616"/>
                  <a:pt x="439207" y="761663"/>
                  <a:pt x="441465" y="753205"/>
                </a:cubicBezTo>
                <a:cubicBezTo>
                  <a:pt x="465868" y="763901"/>
                  <a:pt x="484746" y="762082"/>
                  <a:pt x="498186" y="747690"/>
                </a:cubicBezTo>
                <a:cubicBezTo>
                  <a:pt x="500310" y="745433"/>
                  <a:pt x="503320" y="740479"/>
                  <a:pt x="507263" y="732821"/>
                </a:cubicBezTo>
                <a:cubicBezTo>
                  <a:pt x="521027" y="734345"/>
                  <a:pt x="530657" y="735184"/>
                  <a:pt x="536077" y="735326"/>
                </a:cubicBezTo>
                <a:cubicBezTo>
                  <a:pt x="531886" y="748366"/>
                  <a:pt x="534286" y="759101"/>
                  <a:pt x="543277" y="767454"/>
                </a:cubicBezTo>
                <a:cubicBezTo>
                  <a:pt x="547973" y="771864"/>
                  <a:pt x="554155" y="774227"/>
                  <a:pt x="561746" y="774636"/>
                </a:cubicBezTo>
                <a:cubicBezTo>
                  <a:pt x="569405" y="775027"/>
                  <a:pt x="575472" y="772769"/>
                  <a:pt x="580092" y="767845"/>
                </a:cubicBezTo>
                <a:cubicBezTo>
                  <a:pt x="583978" y="763663"/>
                  <a:pt x="585635" y="757786"/>
                  <a:pt x="585102" y="750233"/>
                </a:cubicBezTo>
                <a:cubicBezTo>
                  <a:pt x="584568" y="742651"/>
                  <a:pt x="581730" y="736498"/>
                  <a:pt x="576624" y="731716"/>
                </a:cubicBezTo>
                <a:cubicBezTo>
                  <a:pt x="572767" y="728126"/>
                  <a:pt x="566871" y="725440"/>
                  <a:pt x="558927" y="723687"/>
                </a:cubicBezTo>
                <a:cubicBezTo>
                  <a:pt x="565071" y="714552"/>
                  <a:pt x="568481" y="707866"/>
                  <a:pt x="569252" y="703618"/>
                </a:cubicBezTo>
                <a:cubicBezTo>
                  <a:pt x="572005" y="704075"/>
                  <a:pt x="576548" y="704551"/>
                  <a:pt x="582844" y="705113"/>
                </a:cubicBezTo>
                <a:cubicBezTo>
                  <a:pt x="589083" y="705675"/>
                  <a:pt x="593408" y="705980"/>
                  <a:pt x="595741" y="706047"/>
                </a:cubicBezTo>
                <a:cubicBezTo>
                  <a:pt x="591779" y="717172"/>
                  <a:pt x="594265" y="726935"/>
                  <a:pt x="603247" y="735307"/>
                </a:cubicBezTo>
                <a:cubicBezTo>
                  <a:pt x="616077" y="747261"/>
                  <a:pt x="627593" y="747776"/>
                  <a:pt x="637861" y="736784"/>
                </a:cubicBezTo>
                <a:cubicBezTo>
                  <a:pt x="648119" y="725782"/>
                  <a:pt x="646814" y="714324"/>
                  <a:pt x="634013" y="702360"/>
                </a:cubicBezTo>
                <a:close/>
                <a:moveTo>
                  <a:pt x="61560" y="268344"/>
                </a:moveTo>
                <a:cubicBezTo>
                  <a:pt x="52159" y="259562"/>
                  <a:pt x="43720" y="259172"/>
                  <a:pt x="36328" y="267116"/>
                </a:cubicBezTo>
                <a:cubicBezTo>
                  <a:pt x="28546" y="275431"/>
                  <a:pt x="29375" y="283994"/>
                  <a:pt x="38786" y="292776"/>
                </a:cubicBezTo>
                <a:cubicBezTo>
                  <a:pt x="47768" y="301120"/>
                  <a:pt x="56140" y="301158"/>
                  <a:pt x="63894" y="292824"/>
                </a:cubicBezTo>
                <a:cubicBezTo>
                  <a:pt x="71323" y="284880"/>
                  <a:pt x="70533" y="276726"/>
                  <a:pt x="61560" y="268344"/>
                </a:cubicBezTo>
                <a:close/>
                <a:moveTo>
                  <a:pt x="40481" y="359079"/>
                </a:moveTo>
                <a:cubicBezTo>
                  <a:pt x="31071" y="350316"/>
                  <a:pt x="22679" y="349926"/>
                  <a:pt x="15269" y="357860"/>
                </a:cubicBezTo>
                <a:cubicBezTo>
                  <a:pt x="7506" y="366176"/>
                  <a:pt x="8325" y="374700"/>
                  <a:pt x="17736" y="383482"/>
                </a:cubicBezTo>
                <a:cubicBezTo>
                  <a:pt x="26718" y="391855"/>
                  <a:pt x="35071" y="391893"/>
                  <a:pt x="42843" y="383559"/>
                </a:cubicBezTo>
                <a:cubicBezTo>
                  <a:pt x="50244" y="375615"/>
                  <a:pt x="49473" y="367433"/>
                  <a:pt x="40481" y="359079"/>
                </a:cubicBezTo>
                <a:close/>
                <a:moveTo>
                  <a:pt x="414385" y="21085"/>
                </a:moveTo>
                <a:cubicBezTo>
                  <a:pt x="415652" y="22275"/>
                  <a:pt x="418548" y="23047"/>
                  <a:pt x="423062" y="23342"/>
                </a:cubicBezTo>
                <a:cubicBezTo>
                  <a:pt x="427549" y="23647"/>
                  <a:pt x="430711" y="22885"/>
                  <a:pt x="432473" y="20980"/>
                </a:cubicBezTo>
                <a:cubicBezTo>
                  <a:pt x="433892" y="19475"/>
                  <a:pt x="434683" y="16684"/>
                  <a:pt x="434864" y="12617"/>
                </a:cubicBezTo>
                <a:cubicBezTo>
                  <a:pt x="435064" y="8550"/>
                  <a:pt x="433892" y="5302"/>
                  <a:pt x="431292" y="2911"/>
                </a:cubicBezTo>
                <a:cubicBezTo>
                  <a:pt x="429616" y="1339"/>
                  <a:pt x="426482" y="396"/>
                  <a:pt x="421996" y="63"/>
                </a:cubicBezTo>
                <a:cubicBezTo>
                  <a:pt x="417481" y="-242"/>
                  <a:pt x="414347" y="558"/>
                  <a:pt x="412585" y="2444"/>
                </a:cubicBezTo>
                <a:cubicBezTo>
                  <a:pt x="411166" y="3959"/>
                  <a:pt x="410480" y="6835"/>
                  <a:pt x="410518" y="11103"/>
                </a:cubicBezTo>
                <a:cubicBezTo>
                  <a:pt x="410518" y="15370"/>
                  <a:pt x="411823" y="18694"/>
                  <a:pt x="414385" y="21085"/>
                </a:cubicBezTo>
                <a:close/>
                <a:moveTo>
                  <a:pt x="4229" y="455825"/>
                </a:moveTo>
                <a:lnTo>
                  <a:pt x="0" y="460349"/>
                </a:lnTo>
                <a:cubicBezTo>
                  <a:pt x="857" y="465417"/>
                  <a:pt x="1962" y="468550"/>
                  <a:pt x="3248" y="469750"/>
                </a:cubicBezTo>
                <a:cubicBezTo>
                  <a:pt x="4086" y="470541"/>
                  <a:pt x="7068" y="471198"/>
                  <a:pt x="12192" y="471713"/>
                </a:cubicBezTo>
                <a:lnTo>
                  <a:pt x="16431" y="467179"/>
                </a:lnTo>
                <a:cubicBezTo>
                  <a:pt x="15554" y="462111"/>
                  <a:pt x="14688" y="459168"/>
                  <a:pt x="13849" y="458387"/>
                </a:cubicBezTo>
                <a:cubicBezTo>
                  <a:pt x="12544" y="457196"/>
                  <a:pt x="9363" y="456320"/>
                  <a:pt x="4229" y="455825"/>
                </a:cubicBezTo>
                <a:close/>
                <a:moveTo>
                  <a:pt x="54350" y="515261"/>
                </a:moveTo>
                <a:cubicBezTo>
                  <a:pt x="46644" y="508079"/>
                  <a:pt x="39795" y="507708"/>
                  <a:pt x="33795" y="514137"/>
                </a:cubicBezTo>
                <a:cubicBezTo>
                  <a:pt x="27413" y="520957"/>
                  <a:pt x="28099" y="527948"/>
                  <a:pt x="35804" y="535111"/>
                </a:cubicBezTo>
                <a:cubicBezTo>
                  <a:pt x="43491" y="542302"/>
                  <a:pt x="50540" y="542474"/>
                  <a:pt x="56883" y="535673"/>
                </a:cubicBezTo>
                <a:cubicBezTo>
                  <a:pt x="62875" y="529225"/>
                  <a:pt x="62017" y="522433"/>
                  <a:pt x="54350" y="515261"/>
                </a:cubicBezTo>
                <a:close/>
                <a:moveTo>
                  <a:pt x="507016" y="55480"/>
                </a:moveTo>
                <a:cubicBezTo>
                  <a:pt x="515141" y="63061"/>
                  <a:pt x="522751" y="63052"/>
                  <a:pt x="529819" y="55489"/>
                </a:cubicBezTo>
                <a:cubicBezTo>
                  <a:pt x="536515" y="48279"/>
                  <a:pt x="535772" y="40897"/>
                  <a:pt x="527685" y="33324"/>
                </a:cubicBezTo>
                <a:cubicBezTo>
                  <a:pt x="519103" y="25371"/>
                  <a:pt x="511512" y="24961"/>
                  <a:pt x="504816" y="32162"/>
                </a:cubicBezTo>
                <a:cubicBezTo>
                  <a:pt x="497729" y="39735"/>
                  <a:pt x="498491" y="47498"/>
                  <a:pt x="507016" y="55480"/>
                </a:cubicBezTo>
                <a:close/>
                <a:moveTo>
                  <a:pt x="92173" y="574964"/>
                </a:moveTo>
                <a:cubicBezTo>
                  <a:pt x="84058" y="567353"/>
                  <a:pt x="76457" y="567353"/>
                  <a:pt x="69409" y="574945"/>
                </a:cubicBezTo>
                <a:cubicBezTo>
                  <a:pt x="62351" y="582517"/>
                  <a:pt x="62894" y="590089"/>
                  <a:pt x="71018" y="597652"/>
                </a:cubicBezTo>
                <a:cubicBezTo>
                  <a:pt x="79572" y="605615"/>
                  <a:pt x="87373" y="605834"/>
                  <a:pt x="94421" y="598243"/>
                </a:cubicBezTo>
                <a:cubicBezTo>
                  <a:pt x="101460" y="590699"/>
                  <a:pt x="100736" y="582945"/>
                  <a:pt x="92173" y="574964"/>
                </a:cubicBezTo>
                <a:close/>
                <a:moveTo>
                  <a:pt x="607705" y="82502"/>
                </a:moveTo>
                <a:cubicBezTo>
                  <a:pt x="610676" y="85283"/>
                  <a:pt x="613858" y="86160"/>
                  <a:pt x="617306" y="85074"/>
                </a:cubicBezTo>
                <a:lnTo>
                  <a:pt x="620992" y="81102"/>
                </a:lnTo>
                <a:cubicBezTo>
                  <a:pt x="622173" y="77263"/>
                  <a:pt x="621287" y="73939"/>
                  <a:pt x="618277" y="71148"/>
                </a:cubicBezTo>
                <a:cubicBezTo>
                  <a:pt x="615706" y="68767"/>
                  <a:pt x="612572" y="68281"/>
                  <a:pt x="608838" y="69729"/>
                </a:cubicBezTo>
                <a:lnTo>
                  <a:pt x="605104" y="73710"/>
                </a:lnTo>
                <a:cubicBezTo>
                  <a:pt x="604295" y="77187"/>
                  <a:pt x="605133" y="80111"/>
                  <a:pt x="607705" y="82502"/>
                </a:cubicBezTo>
                <a:close/>
                <a:moveTo>
                  <a:pt x="129292" y="639286"/>
                </a:moveTo>
                <a:cubicBezTo>
                  <a:pt x="127168" y="637295"/>
                  <a:pt x="123749" y="636047"/>
                  <a:pt x="119005" y="635514"/>
                </a:cubicBezTo>
                <a:cubicBezTo>
                  <a:pt x="114300" y="635019"/>
                  <a:pt x="110890" y="635905"/>
                  <a:pt x="108747" y="638162"/>
                </a:cubicBezTo>
                <a:cubicBezTo>
                  <a:pt x="102432" y="644963"/>
                  <a:pt x="103080" y="651992"/>
                  <a:pt x="110785" y="659155"/>
                </a:cubicBezTo>
                <a:cubicBezTo>
                  <a:pt x="112909" y="661165"/>
                  <a:pt x="116224" y="662279"/>
                  <a:pt x="120729" y="662584"/>
                </a:cubicBezTo>
                <a:cubicBezTo>
                  <a:pt x="125244" y="662908"/>
                  <a:pt x="128749" y="661736"/>
                  <a:pt x="131216" y="659117"/>
                </a:cubicBezTo>
                <a:cubicBezTo>
                  <a:pt x="132969" y="657212"/>
                  <a:pt x="133741" y="654012"/>
                  <a:pt x="133512" y="649535"/>
                </a:cubicBezTo>
                <a:cubicBezTo>
                  <a:pt x="133264" y="645106"/>
                  <a:pt x="131864" y="641667"/>
                  <a:pt x="129292" y="639286"/>
                </a:cubicBezTo>
                <a:close/>
                <a:moveTo>
                  <a:pt x="635603" y="154159"/>
                </a:moveTo>
                <a:cubicBezTo>
                  <a:pt x="639470" y="157740"/>
                  <a:pt x="644642" y="159921"/>
                  <a:pt x="651110" y="160674"/>
                </a:cubicBezTo>
                <a:cubicBezTo>
                  <a:pt x="657625" y="161407"/>
                  <a:pt x="662959" y="159493"/>
                  <a:pt x="667245" y="154968"/>
                </a:cubicBezTo>
                <a:cubicBezTo>
                  <a:pt x="670379" y="151568"/>
                  <a:pt x="672065" y="146567"/>
                  <a:pt x="672198" y="139995"/>
                </a:cubicBezTo>
                <a:cubicBezTo>
                  <a:pt x="672360" y="133413"/>
                  <a:pt x="669874" y="127708"/>
                  <a:pt x="664721" y="122926"/>
                </a:cubicBezTo>
                <a:cubicBezTo>
                  <a:pt x="660044" y="118545"/>
                  <a:pt x="654377" y="116259"/>
                  <a:pt x="647710" y="116097"/>
                </a:cubicBezTo>
                <a:cubicBezTo>
                  <a:pt x="641090" y="115916"/>
                  <a:pt x="635832" y="117925"/>
                  <a:pt x="631955" y="122088"/>
                </a:cubicBezTo>
                <a:cubicBezTo>
                  <a:pt x="629117" y="125107"/>
                  <a:pt x="627640" y="129908"/>
                  <a:pt x="627478" y="136490"/>
                </a:cubicBezTo>
                <a:cubicBezTo>
                  <a:pt x="627345" y="143091"/>
                  <a:pt x="630041" y="148958"/>
                  <a:pt x="635603" y="154159"/>
                </a:cubicBezTo>
                <a:close/>
                <a:moveTo>
                  <a:pt x="264023" y="728821"/>
                </a:moveTo>
                <a:cubicBezTo>
                  <a:pt x="254194" y="719648"/>
                  <a:pt x="245040" y="719601"/>
                  <a:pt x="236553" y="728678"/>
                </a:cubicBezTo>
                <a:cubicBezTo>
                  <a:pt x="228457" y="737403"/>
                  <a:pt x="229305" y="746328"/>
                  <a:pt x="239135" y="755500"/>
                </a:cubicBezTo>
                <a:cubicBezTo>
                  <a:pt x="249403" y="765064"/>
                  <a:pt x="258585" y="765511"/>
                  <a:pt x="266700" y="756777"/>
                </a:cubicBezTo>
                <a:cubicBezTo>
                  <a:pt x="275196" y="747699"/>
                  <a:pt x="274272" y="738393"/>
                  <a:pt x="264023" y="728821"/>
                </a:cubicBezTo>
                <a:close/>
                <a:moveTo>
                  <a:pt x="361636" y="760406"/>
                </a:moveTo>
                <a:cubicBezTo>
                  <a:pt x="357368" y="756443"/>
                  <a:pt x="351720" y="754348"/>
                  <a:pt x="344691" y="754167"/>
                </a:cubicBezTo>
                <a:cubicBezTo>
                  <a:pt x="337661" y="753986"/>
                  <a:pt x="332565" y="755586"/>
                  <a:pt x="329394" y="759015"/>
                </a:cubicBezTo>
                <a:cubicBezTo>
                  <a:pt x="326574" y="762025"/>
                  <a:pt x="325422" y="767130"/>
                  <a:pt x="325888" y="774322"/>
                </a:cubicBezTo>
                <a:cubicBezTo>
                  <a:pt x="326403" y="781504"/>
                  <a:pt x="328784" y="787085"/>
                  <a:pt x="333061" y="791076"/>
                </a:cubicBezTo>
                <a:cubicBezTo>
                  <a:pt x="336490" y="794258"/>
                  <a:pt x="341719" y="796134"/>
                  <a:pt x="348767" y="796715"/>
                </a:cubicBezTo>
                <a:cubicBezTo>
                  <a:pt x="355854" y="797277"/>
                  <a:pt x="361131" y="795677"/>
                  <a:pt x="364655" y="791895"/>
                </a:cubicBezTo>
                <a:cubicBezTo>
                  <a:pt x="367513" y="788876"/>
                  <a:pt x="368760" y="783866"/>
                  <a:pt x="368475" y="776874"/>
                </a:cubicBezTo>
                <a:cubicBezTo>
                  <a:pt x="368189" y="769883"/>
                  <a:pt x="365922" y="764406"/>
                  <a:pt x="361636" y="760406"/>
                </a:cubicBezTo>
                <a:close/>
                <a:moveTo>
                  <a:pt x="786822" y="397018"/>
                </a:moveTo>
                <a:cubicBezTo>
                  <a:pt x="796214" y="405771"/>
                  <a:pt x="804634" y="406190"/>
                  <a:pt x="812025" y="398265"/>
                </a:cubicBezTo>
                <a:cubicBezTo>
                  <a:pt x="819779" y="389912"/>
                  <a:pt x="818969" y="381377"/>
                  <a:pt x="809577" y="372605"/>
                </a:cubicBezTo>
                <a:cubicBezTo>
                  <a:pt x="800586" y="364232"/>
                  <a:pt x="792232" y="364204"/>
                  <a:pt x="784450" y="372538"/>
                </a:cubicBezTo>
                <a:cubicBezTo>
                  <a:pt x="777050" y="380492"/>
                  <a:pt x="777850" y="388626"/>
                  <a:pt x="786822" y="397018"/>
                </a:cubicBezTo>
                <a:close/>
                <a:moveTo>
                  <a:pt x="452171" y="797048"/>
                </a:moveTo>
                <a:cubicBezTo>
                  <a:pt x="444465" y="789886"/>
                  <a:pt x="437626" y="789514"/>
                  <a:pt x="431625" y="795963"/>
                </a:cubicBezTo>
                <a:cubicBezTo>
                  <a:pt x="425272" y="802754"/>
                  <a:pt x="425929" y="809755"/>
                  <a:pt x="433635" y="816937"/>
                </a:cubicBezTo>
                <a:cubicBezTo>
                  <a:pt x="440903" y="823709"/>
                  <a:pt x="447723" y="823690"/>
                  <a:pt x="454066" y="816889"/>
                </a:cubicBezTo>
                <a:cubicBezTo>
                  <a:pt x="460077" y="810441"/>
                  <a:pt x="459438" y="803859"/>
                  <a:pt x="452171" y="797048"/>
                </a:cubicBezTo>
                <a:close/>
                <a:moveTo>
                  <a:pt x="760705" y="495744"/>
                </a:moveTo>
                <a:cubicBezTo>
                  <a:pt x="765800" y="500526"/>
                  <a:pt x="772163" y="503126"/>
                  <a:pt x="779821" y="503517"/>
                </a:cubicBezTo>
                <a:cubicBezTo>
                  <a:pt x="787460" y="503907"/>
                  <a:pt x="793547" y="501650"/>
                  <a:pt x="798166" y="496687"/>
                </a:cubicBezTo>
                <a:cubicBezTo>
                  <a:pt x="802024" y="492553"/>
                  <a:pt x="803710" y="486686"/>
                  <a:pt x="803177" y="479094"/>
                </a:cubicBezTo>
                <a:cubicBezTo>
                  <a:pt x="802596" y="471522"/>
                  <a:pt x="799576" y="465159"/>
                  <a:pt x="794023" y="459978"/>
                </a:cubicBezTo>
                <a:cubicBezTo>
                  <a:pt x="789318" y="455587"/>
                  <a:pt x="783155" y="453225"/>
                  <a:pt x="775535" y="452815"/>
                </a:cubicBezTo>
                <a:cubicBezTo>
                  <a:pt x="767896" y="452443"/>
                  <a:pt x="761962" y="454501"/>
                  <a:pt x="757742" y="459016"/>
                </a:cubicBezTo>
                <a:cubicBezTo>
                  <a:pt x="746446" y="471160"/>
                  <a:pt x="747417" y="483390"/>
                  <a:pt x="760705" y="495744"/>
                </a:cubicBezTo>
                <a:close/>
                <a:moveTo>
                  <a:pt x="516579" y="762682"/>
                </a:moveTo>
                <a:cubicBezTo>
                  <a:pt x="511883" y="758291"/>
                  <a:pt x="506301" y="756120"/>
                  <a:pt x="499910" y="756129"/>
                </a:cubicBezTo>
                <a:cubicBezTo>
                  <a:pt x="493462" y="756167"/>
                  <a:pt x="488318" y="758263"/>
                  <a:pt x="484461" y="762435"/>
                </a:cubicBezTo>
                <a:cubicBezTo>
                  <a:pt x="481641" y="765464"/>
                  <a:pt x="480041" y="770178"/>
                  <a:pt x="479679" y="776522"/>
                </a:cubicBezTo>
                <a:cubicBezTo>
                  <a:pt x="479327" y="782913"/>
                  <a:pt x="481889" y="788695"/>
                  <a:pt x="487470" y="793905"/>
                </a:cubicBezTo>
                <a:cubicBezTo>
                  <a:pt x="491309" y="797477"/>
                  <a:pt x="496567" y="799735"/>
                  <a:pt x="503311" y="800687"/>
                </a:cubicBezTo>
                <a:cubicBezTo>
                  <a:pt x="509988" y="801649"/>
                  <a:pt x="515483" y="799839"/>
                  <a:pt x="519713" y="795305"/>
                </a:cubicBezTo>
                <a:cubicBezTo>
                  <a:pt x="522903" y="791905"/>
                  <a:pt x="524561" y="786914"/>
                  <a:pt x="524704" y="780323"/>
                </a:cubicBezTo>
                <a:cubicBezTo>
                  <a:pt x="524847" y="773741"/>
                  <a:pt x="522161" y="767873"/>
                  <a:pt x="516579" y="762682"/>
                </a:cubicBezTo>
                <a:close/>
                <a:moveTo>
                  <a:pt x="839962" y="451881"/>
                </a:moveTo>
                <a:cubicBezTo>
                  <a:pt x="840629" y="451120"/>
                  <a:pt x="840819" y="448786"/>
                  <a:pt x="840457" y="444909"/>
                </a:cubicBezTo>
                <a:cubicBezTo>
                  <a:pt x="837457" y="442118"/>
                  <a:pt x="834742" y="442052"/>
                  <a:pt x="832266" y="444709"/>
                </a:cubicBezTo>
                <a:lnTo>
                  <a:pt x="832199" y="449919"/>
                </a:lnTo>
                <a:cubicBezTo>
                  <a:pt x="833466" y="451120"/>
                  <a:pt x="836057" y="451786"/>
                  <a:pt x="839962" y="451881"/>
                </a:cubicBezTo>
                <a:close/>
                <a:moveTo>
                  <a:pt x="734101" y="565420"/>
                </a:moveTo>
                <a:cubicBezTo>
                  <a:pt x="733625" y="572763"/>
                  <a:pt x="736197" y="579031"/>
                  <a:pt x="741731" y="584241"/>
                </a:cubicBezTo>
                <a:cubicBezTo>
                  <a:pt x="745588" y="587794"/>
                  <a:pt x="750884" y="590070"/>
                  <a:pt x="757580" y="591042"/>
                </a:cubicBezTo>
                <a:cubicBezTo>
                  <a:pt x="764267" y="591985"/>
                  <a:pt x="769934" y="589994"/>
                  <a:pt x="774525" y="585070"/>
                </a:cubicBezTo>
                <a:cubicBezTo>
                  <a:pt x="784050" y="574868"/>
                  <a:pt x="782803" y="564153"/>
                  <a:pt x="770868" y="552989"/>
                </a:cubicBezTo>
                <a:cubicBezTo>
                  <a:pt x="766172" y="548617"/>
                  <a:pt x="760590" y="546427"/>
                  <a:pt x="754170" y="546436"/>
                </a:cubicBezTo>
                <a:cubicBezTo>
                  <a:pt x="747741" y="546484"/>
                  <a:pt x="742779" y="548370"/>
                  <a:pt x="739245" y="552189"/>
                </a:cubicBezTo>
                <a:cubicBezTo>
                  <a:pt x="736082" y="555571"/>
                  <a:pt x="734378" y="559990"/>
                  <a:pt x="734101" y="565420"/>
                </a:cubicBezTo>
                <a:close/>
                <a:moveTo>
                  <a:pt x="689286" y="676471"/>
                </a:moveTo>
                <a:cubicBezTo>
                  <a:pt x="679018" y="666880"/>
                  <a:pt x="669655" y="666661"/>
                  <a:pt x="661187" y="675729"/>
                </a:cubicBezTo>
                <a:cubicBezTo>
                  <a:pt x="653072" y="684434"/>
                  <a:pt x="654129" y="693559"/>
                  <a:pt x="664407" y="703151"/>
                </a:cubicBezTo>
                <a:cubicBezTo>
                  <a:pt x="674237" y="712324"/>
                  <a:pt x="683219" y="712552"/>
                  <a:pt x="691363" y="703827"/>
                </a:cubicBezTo>
                <a:cubicBezTo>
                  <a:pt x="699840" y="694750"/>
                  <a:pt x="699125" y="685616"/>
                  <a:pt x="689286" y="676471"/>
                </a:cubicBezTo>
                <a:close/>
                <a:moveTo>
                  <a:pt x="817216" y="543150"/>
                </a:moveTo>
                <a:cubicBezTo>
                  <a:pt x="817874" y="542398"/>
                  <a:pt x="818283" y="540274"/>
                  <a:pt x="818340" y="536787"/>
                </a:cubicBezTo>
                <a:cubicBezTo>
                  <a:pt x="815350" y="533978"/>
                  <a:pt x="812587" y="533911"/>
                  <a:pt x="810139" y="536587"/>
                </a:cubicBezTo>
                <a:lnTo>
                  <a:pt x="810054" y="541798"/>
                </a:lnTo>
                <a:cubicBezTo>
                  <a:pt x="811349" y="542988"/>
                  <a:pt x="813711" y="543445"/>
                  <a:pt x="817216" y="543150"/>
                </a:cubicBezTo>
                <a:close/>
                <a:moveTo>
                  <a:pt x="738073" y="655040"/>
                </a:moveTo>
                <a:cubicBezTo>
                  <a:pt x="732539" y="654907"/>
                  <a:pt x="729682" y="655040"/>
                  <a:pt x="729329" y="655402"/>
                </a:cubicBezTo>
                <a:cubicBezTo>
                  <a:pt x="728272" y="656536"/>
                  <a:pt x="728329" y="659469"/>
                  <a:pt x="729596" y="664146"/>
                </a:cubicBezTo>
                <a:cubicBezTo>
                  <a:pt x="733625" y="665775"/>
                  <a:pt x="736759" y="666270"/>
                  <a:pt x="739035" y="665537"/>
                </a:cubicBezTo>
                <a:cubicBezTo>
                  <a:pt x="739883" y="662060"/>
                  <a:pt x="739559" y="658593"/>
                  <a:pt x="738073" y="65504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33" name="Forma Livre: Forma 32">
            <a:extLst>
              <a:ext uri="{FF2B5EF4-FFF2-40B4-BE49-F238E27FC236}">
                <a16:creationId xmlns:a16="http://schemas.microsoft.com/office/drawing/2014/main" id="{22CA3532-DB03-44F7-BDD7-1A160853F590}"/>
              </a:ext>
            </a:extLst>
          </p:cNvPr>
          <p:cNvSpPr/>
          <p:nvPr userDrawn="1"/>
        </p:nvSpPr>
        <p:spPr>
          <a:xfrm rot="5400000" flipV="1">
            <a:off x="4506742" y="1144421"/>
            <a:ext cx="2970478" cy="3313190"/>
          </a:xfrm>
          <a:custGeom>
            <a:avLst/>
            <a:gdLst>
              <a:gd name="connsiteX0" fmla="*/ 0 w 3441357"/>
              <a:gd name="connsiteY0" fmla="*/ 4656223 h 4656223"/>
              <a:gd name="connsiteX1" fmla="*/ 3056758 w 3441357"/>
              <a:gd name="connsiteY1" fmla="*/ 4656223 h 4656223"/>
              <a:gd name="connsiteX2" fmla="*/ 3056758 w 3441357"/>
              <a:gd name="connsiteY2" fmla="*/ 2998386 h 4656223"/>
              <a:gd name="connsiteX3" fmla="*/ 3441357 w 3441357"/>
              <a:gd name="connsiteY3" fmla="*/ 2396282 h 4656223"/>
              <a:gd name="connsiteX4" fmla="*/ 3056758 w 3441357"/>
              <a:gd name="connsiteY4" fmla="*/ 1532254 h 4656223"/>
              <a:gd name="connsiteX5" fmla="*/ 3056758 w 3441357"/>
              <a:gd name="connsiteY5" fmla="*/ 0 h 4656223"/>
              <a:gd name="connsiteX6" fmla="*/ 0 w 3441357"/>
              <a:gd name="connsiteY6" fmla="*/ 0 h 4656223"/>
              <a:gd name="connsiteX0" fmla="*/ 0 w 3324111"/>
              <a:gd name="connsiteY0" fmla="*/ 4656223 h 4656223"/>
              <a:gd name="connsiteX1" fmla="*/ 3056758 w 3324111"/>
              <a:gd name="connsiteY1" fmla="*/ 4656223 h 4656223"/>
              <a:gd name="connsiteX2" fmla="*/ 3056758 w 3324111"/>
              <a:gd name="connsiteY2" fmla="*/ 2998386 h 4656223"/>
              <a:gd name="connsiteX3" fmla="*/ 3324111 w 3324111"/>
              <a:gd name="connsiteY3" fmla="*/ 2382900 h 4656223"/>
              <a:gd name="connsiteX4" fmla="*/ 3056758 w 3324111"/>
              <a:gd name="connsiteY4" fmla="*/ 1532254 h 4656223"/>
              <a:gd name="connsiteX5" fmla="*/ 3056758 w 3324111"/>
              <a:gd name="connsiteY5" fmla="*/ 0 h 4656223"/>
              <a:gd name="connsiteX6" fmla="*/ 0 w 3324111"/>
              <a:gd name="connsiteY6" fmla="*/ 0 h 4656223"/>
              <a:gd name="connsiteX7" fmla="*/ 0 w 3324111"/>
              <a:gd name="connsiteY7" fmla="*/ 4656223 h 4656223"/>
              <a:gd name="connsiteX0" fmla="*/ 0 w 3324111"/>
              <a:gd name="connsiteY0" fmla="*/ 4656223 h 4656223"/>
              <a:gd name="connsiteX1" fmla="*/ 3056758 w 3324111"/>
              <a:gd name="connsiteY1" fmla="*/ 4656223 h 4656223"/>
              <a:gd name="connsiteX2" fmla="*/ 3056758 w 3324111"/>
              <a:gd name="connsiteY2" fmla="*/ 2877912 h 4656223"/>
              <a:gd name="connsiteX3" fmla="*/ 3324111 w 3324111"/>
              <a:gd name="connsiteY3" fmla="*/ 2382900 h 4656223"/>
              <a:gd name="connsiteX4" fmla="*/ 3056758 w 3324111"/>
              <a:gd name="connsiteY4" fmla="*/ 1532254 h 4656223"/>
              <a:gd name="connsiteX5" fmla="*/ 3056758 w 3324111"/>
              <a:gd name="connsiteY5" fmla="*/ 0 h 4656223"/>
              <a:gd name="connsiteX6" fmla="*/ 0 w 3324111"/>
              <a:gd name="connsiteY6" fmla="*/ 0 h 4656223"/>
              <a:gd name="connsiteX7" fmla="*/ 0 w 3324111"/>
              <a:gd name="connsiteY7" fmla="*/ 4656223 h 4656223"/>
              <a:gd name="connsiteX0" fmla="*/ 0 w 3324111"/>
              <a:gd name="connsiteY0" fmla="*/ 4656223 h 4656223"/>
              <a:gd name="connsiteX1" fmla="*/ 3056758 w 3324111"/>
              <a:gd name="connsiteY1" fmla="*/ 4656223 h 4656223"/>
              <a:gd name="connsiteX2" fmla="*/ 3056758 w 3324111"/>
              <a:gd name="connsiteY2" fmla="*/ 2877912 h 4656223"/>
              <a:gd name="connsiteX3" fmla="*/ 3324111 w 3324111"/>
              <a:gd name="connsiteY3" fmla="*/ 2382900 h 4656223"/>
              <a:gd name="connsiteX4" fmla="*/ 3056758 w 3324111"/>
              <a:gd name="connsiteY4" fmla="*/ 1706272 h 4656223"/>
              <a:gd name="connsiteX5" fmla="*/ 3056758 w 3324111"/>
              <a:gd name="connsiteY5" fmla="*/ 0 h 4656223"/>
              <a:gd name="connsiteX6" fmla="*/ 0 w 3324111"/>
              <a:gd name="connsiteY6" fmla="*/ 0 h 4656223"/>
              <a:gd name="connsiteX7" fmla="*/ 0 w 3324111"/>
              <a:gd name="connsiteY7" fmla="*/ 4656223 h 465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4111" h="4656223">
                <a:moveTo>
                  <a:pt x="0" y="4656223"/>
                </a:moveTo>
                <a:lnTo>
                  <a:pt x="3056758" y="4656223"/>
                </a:lnTo>
                <a:lnTo>
                  <a:pt x="3056758" y="2877912"/>
                </a:lnTo>
                <a:lnTo>
                  <a:pt x="3324111" y="2382900"/>
                </a:lnTo>
                <a:lnTo>
                  <a:pt x="3056758" y="1706272"/>
                </a:lnTo>
                <a:lnTo>
                  <a:pt x="3056758" y="0"/>
                </a:lnTo>
                <a:lnTo>
                  <a:pt x="0" y="0"/>
                </a:lnTo>
                <a:lnTo>
                  <a:pt x="0" y="46562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9" name="Forma livre: Forma 28">
            <a:extLst>
              <a:ext uri="{FF2B5EF4-FFF2-40B4-BE49-F238E27FC236}">
                <a16:creationId xmlns:a16="http://schemas.microsoft.com/office/drawing/2014/main" id="{A0A25803-6A3B-4DA1-B356-7CC6445D0E85}"/>
              </a:ext>
            </a:extLst>
          </p:cNvPr>
          <p:cNvSpPr/>
          <p:nvPr userDrawn="1"/>
        </p:nvSpPr>
        <p:spPr>
          <a:xfrm>
            <a:off x="834434" y="1345612"/>
            <a:ext cx="3460177" cy="4702785"/>
          </a:xfrm>
          <a:custGeom>
            <a:avLst/>
            <a:gdLst>
              <a:gd name="connsiteX0" fmla="*/ 3182379 w 3582154"/>
              <a:gd name="connsiteY0" fmla="*/ 4702785 h 4702785"/>
              <a:gd name="connsiteX1" fmla="*/ 3182379 w 3582154"/>
              <a:gd name="connsiteY1" fmla="*/ 2880173 h 4702785"/>
              <a:gd name="connsiteX2" fmla="*/ 3582154 w 3582154"/>
              <a:gd name="connsiteY2" fmla="*/ 2208390 h 4702785"/>
              <a:gd name="connsiteX3" fmla="*/ 3182379 w 3582154"/>
              <a:gd name="connsiteY3" fmla="*/ 1749810 h 4702785"/>
              <a:gd name="connsiteX4" fmla="*/ 3182379 w 3582154"/>
              <a:gd name="connsiteY4" fmla="*/ 0 h 4702785"/>
              <a:gd name="connsiteX5" fmla="*/ 0 w 3582154"/>
              <a:gd name="connsiteY5" fmla="*/ 0 h 4702785"/>
              <a:gd name="connsiteX6" fmla="*/ 0 w 3582154"/>
              <a:gd name="connsiteY6" fmla="*/ 4702785 h 4702785"/>
              <a:gd name="connsiteX0" fmla="*/ 3182379 w 3460177"/>
              <a:gd name="connsiteY0" fmla="*/ 4702785 h 4702785"/>
              <a:gd name="connsiteX1" fmla="*/ 3182379 w 3460177"/>
              <a:gd name="connsiteY1" fmla="*/ 2880173 h 4702785"/>
              <a:gd name="connsiteX2" fmla="*/ 3460177 w 3460177"/>
              <a:gd name="connsiteY2" fmla="*/ 2315310 h 4702785"/>
              <a:gd name="connsiteX3" fmla="*/ 3182379 w 3460177"/>
              <a:gd name="connsiteY3" fmla="*/ 1749810 h 4702785"/>
              <a:gd name="connsiteX4" fmla="*/ 3182379 w 3460177"/>
              <a:gd name="connsiteY4" fmla="*/ 0 h 4702785"/>
              <a:gd name="connsiteX5" fmla="*/ 0 w 3460177"/>
              <a:gd name="connsiteY5" fmla="*/ 0 h 4702785"/>
              <a:gd name="connsiteX6" fmla="*/ 0 w 3460177"/>
              <a:gd name="connsiteY6" fmla="*/ 4702785 h 4702785"/>
              <a:gd name="connsiteX7" fmla="*/ 3182379 w 3460177"/>
              <a:gd name="connsiteY7" fmla="*/ 4702785 h 4702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0177" h="4702785">
                <a:moveTo>
                  <a:pt x="3182379" y="4702785"/>
                </a:moveTo>
                <a:lnTo>
                  <a:pt x="3182379" y="2880173"/>
                </a:lnTo>
                <a:lnTo>
                  <a:pt x="3460177" y="2315310"/>
                </a:lnTo>
                <a:lnTo>
                  <a:pt x="3182379" y="1749810"/>
                </a:lnTo>
                <a:lnTo>
                  <a:pt x="3182379" y="0"/>
                </a:lnTo>
                <a:lnTo>
                  <a:pt x="0" y="0"/>
                </a:lnTo>
                <a:lnTo>
                  <a:pt x="0" y="4702785"/>
                </a:lnTo>
                <a:lnTo>
                  <a:pt x="3182379" y="470278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8" name="Forma Livre: Forma 17">
            <a:extLst>
              <a:ext uri="{FF2B5EF4-FFF2-40B4-BE49-F238E27FC236}">
                <a16:creationId xmlns:a16="http://schemas.microsoft.com/office/drawing/2014/main" id="{A6CB6D83-CE96-480B-8396-9994FAD4A43A}"/>
              </a:ext>
            </a:extLst>
          </p:cNvPr>
          <p:cNvSpPr/>
          <p:nvPr userDrawn="1"/>
        </p:nvSpPr>
        <p:spPr>
          <a:xfrm rot="21540000" flipV="1">
            <a:off x="4345061" y="4323153"/>
            <a:ext cx="3460177" cy="1725015"/>
          </a:xfrm>
          <a:custGeom>
            <a:avLst/>
            <a:gdLst>
              <a:gd name="connsiteX0" fmla="*/ 3182379 w 3582154"/>
              <a:gd name="connsiteY0" fmla="*/ 4702785 h 4702785"/>
              <a:gd name="connsiteX1" fmla="*/ 3182379 w 3582154"/>
              <a:gd name="connsiteY1" fmla="*/ 2880173 h 4702785"/>
              <a:gd name="connsiteX2" fmla="*/ 3582154 w 3582154"/>
              <a:gd name="connsiteY2" fmla="*/ 2208390 h 4702785"/>
              <a:gd name="connsiteX3" fmla="*/ 3182379 w 3582154"/>
              <a:gd name="connsiteY3" fmla="*/ 1749810 h 4702785"/>
              <a:gd name="connsiteX4" fmla="*/ 3182379 w 3582154"/>
              <a:gd name="connsiteY4" fmla="*/ 0 h 4702785"/>
              <a:gd name="connsiteX5" fmla="*/ 0 w 3582154"/>
              <a:gd name="connsiteY5" fmla="*/ 0 h 4702785"/>
              <a:gd name="connsiteX6" fmla="*/ 0 w 3582154"/>
              <a:gd name="connsiteY6" fmla="*/ 4702785 h 4702785"/>
              <a:gd name="connsiteX0" fmla="*/ 3182379 w 3460177"/>
              <a:gd name="connsiteY0" fmla="*/ 4702785 h 4702785"/>
              <a:gd name="connsiteX1" fmla="*/ 3182379 w 3460177"/>
              <a:gd name="connsiteY1" fmla="*/ 2880173 h 4702785"/>
              <a:gd name="connsiteX2" fmla="*/ 3460177 w 3460177"/>
              <a:gd name="connsiteY2" fmla="*/ 2315310 h 4702785"/>
              <a:gd name="connsiteX3" fmla="*/ 3182379 w 3460177"/>
              <a:gd name="connsiteY3" fmla="*/ 1749810 h 4702785"/>
              <a:gd name="connsiteX4" fmla="*/ 3182379 w 3460177"/>
              <a:gd name="connsiteY4" fmla="*/ 0 h 4702785"/>
              <a:gd name="connsiteX5" fmla="*/ 0 w 3460177"/>
              <a:gd name="connsiteY5" fmla="*/ 0 h 4702785"/>
              <a:gd name="connsiteX6" fmla="*/ 0 w 3460177"/>
              <a:gd name="connsiteY6" fmla="*/ 4702785 h 4702785"/>
              <a:gd name="connsiteX7" fmla="*/ 3182379 w 3460177"/>
              <a:gd name="connsiteY7" fmla="*/ 4702785 h 4702785"/>
              <a:gd name="connsiteX0" fmla="*/ 3182379 w 3460177"/>
              <a:gd name="connsiteY0" fmla="*/ 4702785 h 4702785"/>
              <a:gd name="connsiteX1" fmla="*/ 3182379 w 3460177"/>
              <a:gd name="connsiteY1" fmla="*/ 2880173 h 4702785"/>
              <a:gd name="connsiteX2" fmla="*/ 3460177 w 3460177"/>
              <a:gd name="connsiteY2" fmla="*/ 2315310 h 4702785"/>
              <a:gd name="connsiteX3" fmla="*/ 3185752 w 3460177"/>
              <a:gd name="connsiteY3" fmla="*/ 726551 h 4702785"/>
              <a:gd name="connsiteX4" fmla="*/ 3182379 w 3460177"/>
              <a:gd name="connsiteY4" fmla="*/ 0 h 4702785"/>
              <a:gd name="connsiteX5" fmla="*/ 0 w 3460177"/>
              <a:gd name="connsiteY5" fmla="*/ 0 h 4702785"/>
              <a:gd name="connsiteX6" fmla="*/ 0 w 3460177"/>
              <a:gd name="connsiteY6" fmla="*/ 4702785 h 4702785"/>
              <a:gd name="connsiteX7" fmla="*/ 3182379 w 3460177"/>
              <a:gd name="connsiteY7" fmla="*/ 4702785 h 4702785"/>
              <a:gd name="connsiteX0" fmla="*/ 3182379 w 3460177"/>
              <a:gd name="connsiteY0" fmla="*/ 4702785 h 4702785"/>
              <a:gd name="connsiteX1" fmla="*/ 3198219 w 3460177"/>
              <a:gd name="connsiteY1" fmla="*/ 3930111 h 4702785"/>
              <a:gd name="connsiteX2" fmla="*/ 3460177 w 3460177"/>
              <a:gd name="connsiteY2" fmla="*/ 2315310 h 4702785"/>
              <a:gd name="connsiteX3" fmla="*/ 3185752 w 3460177"/>
              <a:gd name="connsiteY3" fmla="*/ 726551 h 4702785"/>
              <a:gd name="connsiteX4" fmla="*/ 3182379 w 3460177"/>
              <a:gd name="connsiteY4" fmla="*/ 0 h 4702785"/>
              <a:gd name="connsiteX5" fmla="*/ 0 w 3460177"/>
              <a:gd name="connsiteY5" fmla="*/ 0 h 4702785"/>
              <a:gd name="connsiteX6" fmla="*/ 0 w 3460177"/>
              <a:gd name="connsiteY6" fmla="*/ 4702785 h 4702785"/>
              <a:gd name="connsiteX7" fmla="*/ 3182379 w 3460177"/>
              <a:gd name="connsiteY7" fmla="*/ 4702785 h 4702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0177" h="4702785">
                <a:moveTo>
                  <a:pt x="3182379" y="4702785"/>
                </a:moveTo>
                <a:lnTo>
                  <a:pt x="3198219" y="3930111"/>
                </a:lnTo>
                <a:lnTo>
                  <a:pt x="3460177" y="2315310"/>
                </a:lnTo>
                <a:lnTo>
                  <a:pt x="3185752" y="726551"/>
                </a:lnTo>
                <a:cubicBezTo>
                  <a:pt x="3184628" y="484367"/>
                  <a:pt x="3183503" y="242184"/>
                  <a:pt x="3182379" y="0"/>
                </a:cubicBezTo>
                <a:lnTo>
                  <a:pt x="0" y="0"/>
                </a:lnTo>
                <a:lnTo>
                  <a:pt x="0" y="4702785"/>
                </a:lnTo>
                <a:lnTo>
                  <a:pt x="3182379" y="470278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3" name="Forma Livre: Forma 22">
            <a:extLst>
              <a:ext uri="{FF2B5EF4-FFF2-40B4-BE49-F238E27FC236}">
                <a16:creationId xmlns:a16="http://schemas.microsoft.com/office/drawing/2014/main" id="{756445EC-19AF-47A8-9933-7A1167E4A28E}"/>
              </a:ext>
            </a:extLst>
          </p:cNvPr>
          <p:cNvSpPr/>
          <p:nvPr userDrawn="1"/>
        </p:nvSpPr>
        <p:spPr>
          <a:xfrm rot="16140000" flipV="1">
            <a:off x="8075861" y="2984340"/>
            <a:ext cx="2874578" cy="3313190"/>
          </a:xfrm>
          <a:custGeom>
            <a:avLst/>
            <a:gdLst>
              <a:gd name="connsiteX0" fmla="*/ 0 w 3441357"/>
              <a:gd name="connsiteY0" fmla="*/ 4656223 h 4656223"/>
              <a:gd name="connsiteX1" fmla="*/ 3056758 w 3441357"/>
              <a:gd name="connsiteY1" fmla="*/ 4656223 h 4656223"/>
              <a:gd name="connsiteX2" fmla="*/ 3056758 w 3441357"/>
              <a:gd name="connsiteY2" fmla="*/ 2998386 h 4656223"/>
              <a:gd name="connsiteX3" fmla="*/ 3441357 w 3441357"/>
              <a:gd name="connsiteY3" fmla="*/ 2396282 h 4656223"/>
              <a:gd name="connsiteX4" fmla="*/ 3056758 w 3441357"/>
              <a:gd name="connsiteY4" fmla="*/ 1532254 h 4656223"/>
              <a:gd name="connsiteX5" fmla="*/ 3056758 w 3441357"/>
              <a:gd name="connsiteY5" fmla="*/ 0 h 4656223"/>
              <a:gd name="connsiteX6" fmla="*/ 0 w 3441357"/>
              <a:gd name="connsiteY6" fmla="*/ 0 h 4656223"/>
              <a:gd name="connsiteX0" fmla="*/ 0 w 3324111"/>
              <a:gd name="connsiteY0" fmla="*/ 4656223 h 4656223"/>
              <a:gd name="connsiteX1" fmla="*/ 3056758 w 3324111"/>
              <a:gd name="connsiteY1" fmla="*/ 4656223 h 4656223"/>
              <a:gd name="connsiteX2" fmla="*/ 3056758 w 3324111"/>
              <a:gd name="connsiteY2" fmla="*/ 2998386 h 4656223"/>
              <a:gd name="connsiteX3" fmla="*/ 3324111 w 3324111"/>
              <a:gd name="connsiteY3" fmla="*/ 2382900 h 4656223"/>
              <a:gd name="connsiteX4" fmla="*/ 3056758 w 3324111"/>
              <a:gd name="connsiteY4" fmla="*/ 1532254 h 4656223"/>
              <a:gd name="connsiteX5" fmla="*/ 3056758 w 3324111"/>
              <a:gd name="connsiteY5" fmla="*/ 0 h 4656223"/>
              <a:gd name="connsiteX6" fmla="*/ 0 w 3324111"/>
              <a:gd name="connsiteY6" fmla="*/ 0 h 4656223"/>
              <a:gd name="connsiteX7" fmla="*/ 0 w 3324111"/>
              <a:gd name="connsiteY7" fmla="*/ 4656223 h 4656223"/>
              <a:gd name="connsiteX0" fmla="*/ 0 w 3324111"/>
              <a:gd name="connsiteY0" fmla="*/ 4656223 h 4656223"/>
              <a:gd name="connsiteX1" fmla="*/ 3056758 w 3324111"/>
              <a:gd name="connsiteY1" fmla="*/ 4656223 h 4656223"/>
              <a:gd name="connsiteX2" fmla="*/ 3056758 w 3324111"/>
              <a:gd name="connsiteY2" fmla="*/ 2877912 h 4656223"/>
              <a:gd name="connsiteX3" fmla="*/ 3324111 w 3324111"/>
              <a:gd name="connsiteY3" fmla="*/ 2382900 h 4656223"/>
              <a:gd name="connsiteX4" fmla="*/ 3056758 w 3324111"/>
              <a:gd name="connsiteY4" fmla="*/ 1532254 h 4656223"/>
              <a:gd name="connsiteX5" fmla="*/ 3056758 w 3324111"/>
              <a:gd name="connsiteY5" fmla="*/ 0 h 4656223"/>
              <a:gd name="connsiteX6" fmla="*/ 0 w 3324111"/>
              <a:gd name="connsiteY6" fmla="*/ 0 h 4656223"/>
              <a:gd name="connsiteX7" fmla="*/ 0 w 3324111"/>
              <a:gd name="connsiteY7" fmla="*/ 4656223 h 4656223"/>
              <a:gd name="connsiteX0" fmla="*/ 0 w 3324111"/>
              <a:gd name="connsiteY0" fmla="*/ 4656223 h 4656223"/>
              <a:gd name="connsiteX1" fmla="*/ 3056758 w 3324111"/>
              <a:gd name="connsiteY1" fmla="*/ 4656223 h 4656223"/>
              <a:gd name="connsiteX2" fmla="*/ 3056758 w 3324111"/>
              <a:gd name="connsiteY2" fmla="*/ 2877912 h 4656223"/>
              <a:gd name="connsiteX3" fmla="*/ 3324111 w 3324111"/>
              <a:gd name="connsiteY3" fmla="*/ 2382900 h 4656223"/>
              <a:gd name="connsiteX4" fmla="*/ 3056758 w 3324111"/>
              <a:gd name="connsiteY4" fmla="*/ 1706272 h 4656223"/>
              <a:gd name="connsiteX5" fmla="*/ 3056758 w 3324111"/>
              <a:gd name="connsiteY5" fmla="*/ 0 h 4656223"/>
              <a:gd name="connsiteX6" fmla="*/ 0 w 3324111"/>
              <a:gd name="connsiteY6" fmla="*/ 0 h 4656223"/>
              <a:gd name="connsiteX7" fmla="*/ 0 w 3324111"/>
              <a:gd name="connsiteY7" fmla="*/ 4656223 h 4656223"/>
              <a:gd name="connsiteX0" fmla="*/ 0 w 3216794"/>
              <a:gd name="connsiteY0" fmla="*/ 4656223 h 4656223"/>
              <a:gd name="connsiteX1" fmla="*/ 3056758 w 3216794"/>
              <a:gd name="connsiteY1" fmla="*/ 4656223 h 4656223"/>
              <a:gd name="connsiteX2" fmla="*/ 3056758 w 3216794"/>
              <a:gd name="connsiteY2" fmla="*/ 2877912 h 4656223"/>
              <a:gd name="connsiteX3" fmla="*/ 3216794 w 3216794"/>
              <a:gd name="connsiteY3" fmla="*/ 2331699 h 4656223"/>
              <a:gd name="connsiteX4" fmla="*/ 3056758 w 3216794"/>
              <a:gd name="connsiteY4" fmla="*/ 1706272 h 4656223"/>
              <a:gd name="connsiteX5" fmla="*/ 3056758 w 3216794"/>
              <a:gd name="connsiteY5" fmla="*/ 0 h 4656223"/>
              <a:gd name="connsiteX6" fmla="*/ 0 w 3216794"/>
              <a:gd name="connsiteY6" fmla="*/ 0 h 4656223"/>
              <a:gd name="connsiteX7" fmla="*/ 0 w 3216794"/>
              <a:gd name="connsiteY7" fmla="*/ 4656223 h 465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6794" h="4656223">
                <a:moveTo>
                  <a:pt x="0" y="4656223"/>
                </a:moveTo>
                <a:lnTo>
                  <a:pt x="3056758" y="4656223"/>
                </a:lnTo>
                <a:lnTo>
                  <a:pt x="3056758" y="2877912"/>
                </a:lnTo>
                <a:lnTo>
                  <a:pt x="3216794" y="2331699"/>
                </a:lnTo>
                <a:lnTo>
                  <a:pt x="3056758" y="1706272"/>
                </a:lnTo>
                <a:lnTo>
                  <a:pt x="3056758" y="0"/>
                </a:lnTo>
                <a:lnTo>
                  <a:pt x="0" y="0"/>
                </a:lnTo>
                <a:lnTo>
                  <a:pt x="0" y="46562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5253BB-E58B-4D04-BD80-FA02664E5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606918" y="592565"/>
            <a:ext cx="2182325" cy="612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t-BR" noProof="0"/>
              <a:t>Título do slide</a:t>
            </a:r>
          </a:p>
        </p:txBody>
      </p:sp>
      <p:sp>
        <p:nvSpPr>
          <p:cNvPr id="32" name="Espaço Reservado para Imagem 31">
            <a:extLst>
              <a:ext uri="{FF2B5EF4-FFF2-40B4-BE49-F238E27FC236}">
                <a16:creationId xmlns:a16="http://schemas.microsoft.com/office/drawing/2014/main" id="{E81681A8-0C00-4881-8229-A3801DA2D0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-60000">
            <a:off x="952123" y="1424015"/>
            <a:ext cx="2948561" cy="4108762"/>
          </a:xfrm>
          <a:custGeom>
            <a:avLst/>
            <a:gdLst>
              <a:gd name="connsiteX0" fmla="*/ 16152 w 3200652"/>
              <a:gd name="connsiteY0" fmla="*/ 0 h 4557200"/>
              <a:gd name="connsiteX1" fmla="*/ 2889876 w 3200652"/>
              <a:gd name="connsiteY1" fmla="*/ 25400 h 4557200"/>
              <a:gd name="connsiteX2" fmla="*/ 2886660 w 3200652"/>
              <a:gd name="connsiteY2" fmla="*/ 1829994 h 4557200"/>
              <a:gd name="connsiteX3" fmla="*/ 3200652 w 3200652"/>
              <a:gd name="connsiteY3" fmla="*/ 2263458 h 4557200"/>
              <a:gd name="connsiteX4" fmla="*/ 2885111 w 3200652"/>
              <a:gd name="connsiteY4" fmla="*/ 2699059 h 4557200"/>
              <a:gd name="connsiteX5" fmla="*/ 2881800 w 3200652"/>
              <a:gd name="connsiteY5" fmla="*/ 4557200 h 4557200"/>
              <a:gd name="connsiteX6" fmla="*/ 0 w 3200652"/>
              <a:gd name="connsiteY6" fmla="*/ 4506400 h 4557200"/>
              <a:gd name="connsiteX0" fmla="*/ 16152 w 2889876"/>
              <a:gd name="connsiteY0" fmla="*/ 0 h 4557200"/>
              <a:gd name="connsiteX1" fmla="*/ 2889876 w 2889876"/>
              <a:gd name="connsiteY1" fmla="*/ 25400 h 4557200"/>
              <a:gd name="connsiteX2" fmla="*/ 2886660 w 2889876"/>
              <a:gd name="connsiteY2" fmla="*/ 1829994 h 4557200"/>
              <a:gd name="connsiteX3" fmla="*/ 2885111 w 2889876"/>
              <a:gd name="connsiteY3" fmla="*/ 2699059 h 4557200"/>
              <a:gd name="connsiteX4" fmla="*/ 2881800 w 2889876"/>
              <a:gd name="connsiteY4" fmla="*/ 4557200 h 4557200"/>
              <a:gd name="connsiteX5" fmla="*/ 0 w 2889876"/>
              <a:gd name="connsiteY5" fmla="*/ 4506400 h 4557200"/>
              <a:gd name="connsiteX6" fmla="*/ 16152 w 2889876"/>
              <a:gd name="connsiteY6" fmla="*/ 0 h 4557200"/>
              <a:gd name="connsiteX0" fmla="*/ 16152 w 2936995"/>
              <a:gd name="connsiteY0" fmla="*/ 0 h 4557200"/>
              <a:gd name="connsiteX1" fmla="*/ 2936995 w 2936995"/>
              <a:gd name="connsiteY1" fmla="*/ 54802 h 4557200"/>
              <a:gd name="connsiteX2" fmla="*/ 2886660 w 2936995"/>
              <a:gd name="connsiteY2" fmla="*/ 1829994 h 4557200"/>
              <a:gd name="connsiteX3" fmla="*/ 2885111 w 2936995"/>
              <a:gd name="connsiteY3" fmla="*/ 2699059 h 4557200"/>
              <a:gd name="connsiteX4" fmla="*/ 2881800 w 2936995"/>
              <a:gd name="connsiteY4" fmla="*/ 4557200 h 4557200"/>
              <a:gd name="connsiteX5" fmla="*/ 0 w 2936995"/>
              <a:gd name="connsiteY5" fmla="*/ 4506400 h 4557200"/>
              <a:gd name="connsiteX6" fmla="*/ 16152 w 2936995"/>
              <a:gd name="connsiteY6" fmla="*/ 0 h 4557200"/>
              <a:gd name="connsiteX0" fmla="*/ 92507 w 2936995"/>
              <a:gd name="connsiteY0" fmla="*/ 0 h 4565394"/>
              <a:gd name="connsiteX1" fmla="*/ 2936995 w 2936995"/>
              <a:gd name="connsiteY1" fmla="*/ 62996 h 4565394"/>
              <a:gd name="connsiteX2" fmla="*/ 2886660 w 2936995"/>
              <a:gd name="connsiteY2" fmla="*/ 1838188 h 4565394"/>
              <a:gd name="connsiteX3" fmla="*/ 2885111 w 2936995"/>
              <a:gd name="connsiteY3" fmla="*/ 2707253 h 4565394"/>
              <a:gd name="connsiteX4" fmla="*/ 2881800 w 2936995"/>
              <a:gd name="connsiteY4" fmla="*/ 4565394 h 4565394"/>
              <a:gd name="connsiteX5" fmla="*/ 0 w 2936995"/>
              <a:gd name="connsiteY5" fmla="*/ 4514594 h 4565394"/>
              <a:gd name="connsiteX6" fmla="*/ 92507 w 2936995"/>
              <a:gd name="connsiteY6" fmla="*/ 0 h 4565394"/>
              <a:gd name="connsiteX0" fmla="*/ 104073 w 2948561"/>
              <a:gd name="connsiteY0" fmla="*/ 0 h 4565394"/>
              <a:gd name="connsiteX1" fmla="*/ 2948561 w 2948561"/>
              <a:gd name="connsiteY1" fmla="*/ 62996 h 4565394"/>
              <a:gd name="connsiteX2" fmla="*/ 2898226 w 2948561"/>
              <a:gd name="connsiteY2" fmla="*/ 1838188 h 4565394"/>
              <a:gd name="connsiteX3" fmla="*/ 2896677 w 2948561"/>
              <a:gd name="connsiteY3" fmla="*/ 2707253 h 4565394"/>
              <a:gd name="connsiteX4" fmla="*/ 2893366 w 2948561"/>
              <a:gd name="connsiteY4" fmla="*/ 4565394 h 4565394"/>
              <a:gd name="connsiteX5" fmla="*/ 0 w 2948561"/>
              <a:gd name="connsiteY5" fmla="*/ 4085702 h 4565394"/>
              <a:gd name="connsiteX6" fmla="*/ 104073 w 2948561"/>
              <a:gd name="connsiteY6" fmla="*/ 0 h 4565394"/>
              <a:gd name="connsiteX0" fmla="*/ 104073 w 2948561"/>
              <a:gd name="connsiteY0" fmla="*/ 0 h 4108762"/>
              <a:gd name="connsiteX1" fmla="*/ 2948561 w 2948561"/>
              <a:gd name="connsiteY1" fmla="*/ 62996 h 4108762"/>
              <a:gd name="connsiteX2" fmla="*/ 2898226 w 2948561"/>
              <a:gd name="connsiteY2" fmla="*/ 1838188 h 4108762"/>
              <a:gd name="connsiteX3" fmla="*/ 2896677 w 2948561"/>
              <a:gd name="connsiteY3" fmla="*/ 2707253 h 4108762"/>
              <a:gd name="connsiteX4" fmla="*/ 2929916 w 2948561"/>
              <a:gd name="connsiteY4" fmla="*/ 4108762 h 4108762"/>
              <a:gd name="connsiteX5" fmla="*/ 0 w 2948561"/>
              <a:gd name="connsiteY5" fmla="*/ 4085702 h 4108762"/>
              <a:gd name="connsiteX6" fmla="*/ 104073 w 2948561"/>
              <a:gd name="connsiteY6" fmla="*/ 0 h 4108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48561" h="4108762">
                <a:moveTo>
                  <a:pt x="104073" y="0"/>
                </a:moveTo>
                <a:lnTo>
                  <a:pt x="2948561" y="62996"/>
                </a:lnTo>
                <a:lnTo>
                  <a:pt x="2898226" y="1838188"/>
                </a:lnTo>
                <a:cubicBezTo>
                  <a:pt x="2897710" y="2127876"/>
                  <a:pt x="2897193" y="2417565"/>
                  <a:pt x="2896677" y="2707253"/>
                </a:cubicBezTo>
                <a:cubicBezTo>
                  <a:pt x="2895573" y="3326633"/>
                  <a:pt x="2931020" y="3489382"/>
                  <a:pt x="2929916" y="4108762"/>
                </a:cubicBezTo>
                <a:lnTo>
                  <a:pt x="0" y="4085702"/>
                </a:lnTo>
                <a:lnTo>
                  <a:pt x="104073" y="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228600" lvl="0" indent="-228600" algn="ctr" rtl="0"/>
            <a:r>
              <a:rPr lang="pt-BR" noProof="0"/>
              <a:t>Solte a sua foto aqui!</a:t>
            </a:r>
          </a:p>
        </p:txBody>
      </p:sp>
      <p:sp>
        <p:nvSpPr>
          <p:cNvPr id="40" name="Espaço Reservado para Texto 3">
            <a:extLst>
              <a:ext uri="{FF2B5EF4-FFF2-40B4-BE49-F238E27FC236}">
                <a16:creationId xmlns:a16="http://schemas.microsoft.com/office/drawing/2014/main" id="{6CABCD77-387C-4E69-AD02-8BA37320B1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-60000">
            <a:off x="1018918" y="5611180"/>
            <a:ext cx="2000764" cy="404652"/>
          </a:xfrm>
          <a:noFill/>
        </p:spPr>
        <p:txBody>
          <a:bodyPr rtlCol="0" anchor="ctr"/>
          <a:lstStyle>
            <a:lvl1pPr marL="0" indent="0" algn="l">
              <a:buNone/>
              <a:defRPr b="1" i="1" spc="-1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Legenda Aqui</a:t>
            </a:r>
          </a:p>
        </p:txBody>
      </p:sp>
      <p:sp>
        <p:nvSpPr>
          <p:cNvPr id="22" name="Espaço Reservado para Imagem 4">
            <a:extLst>
              <a:ext uri="{FF2B5EF4-FFF2-40B4-BE49-F238E27FC236}">
                <a16:creationId xmlns:a16="http://schemas.microsoft.com/office/drawing/2014/main" id="{98D3F466-5DAD-4DA1-9217-834114CAE7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96607" y="1421270"/>
            <a:ext cx="3075956" cy="2550655"/>
          </a:xfrm>
          <a:custGeom>
            <a:avLst/>
            <a:gdLst>
              <a:gd name="connsiteX0" fmla="*/ 0 w 4608000"/>
              <a:gd name="connsiteY0" fmla="*/ 0 h 4608000"/>
              <a:gd name="connsiteX1" fmla="*/ 4608000 w 4608000"/>
              <a:gd name="connsiteY1" fmla="*/ 0 h 4608000"/>
              <a:gd name="connsiteX2" fmla="*/ 4608000 w 4608000"/>
              <a:gd name="connsiteY2" fmla="*/ 4608000 h 4608000"/>
              <a:gd name="connsiteX3" fmla="*/ 0 w 4608000"/>
              <a:gd name="connsiteY3" fmla="*/ 4608000 h 4608000"/>
              <a:gd name="connsiteX4" fmla="*/ 0 w 4608000"/>
              <a:gd name="connsiteY4" fmla="*/ 0 h 4608000"/>
              <a:gd name="connsiteX0" fmla="*/ 88900 w 4608000"/>
              <a:gd name="connsiteY0" fmla="*/ 0 h 4633400"/>
              <a:gd name="connsiteX1" fmla="*/ 4608000 w 4608000"/>
              <a:gd name="connsiteY1" fmla="*/ 25400 h 4633400"/>
              <a:gd name="connsiteX2" fmla="*/ 4608000 w 4608000"/>
              <a:gd name="connsiteY2" fmla="*/ 4633400 h 4633400"/>
              <a:gd name="connsiteX3" fmla="*/ 0 w 4608000"/>
              <a:gd name="connsiteY3" fmla="*/ 4633400 h 4633400"/>
              <a:gd name="connsiteX4" fmla="*/ 88900 w 4608000"/>
              <a:gd name="connsiteY4" fmla="*/ 0 h 4633400"/>
              <a:gd name="connsiteX0" fmla="*/ 25400 w 4544500"/>
              <a:gd name="connsiteY0" fmla="*/ 0 h 4633400"/>
              <a:gd name="connsiteX1" fmla="*/ 4544500 w 4544500"/>
              <a:gd name="connsiteY1" fmla="*/ 25400 h 4633400"/>
              <a:gd name="connsiteX2" fmla="*/ 4544500 w 4544500"/>
              <a:gd name="connsiteY2" fmla="*/ 4633400 h 4633400"/>
              <a:gd name="connsiteX3" fmla="*/ 0 w 4544500"/>
              <a:gd name="connsiteY3" fmla="*/ 4506400 h 4633400"/>
              <a:gd name="connsiteX4" fmla="*/ 25400 w 4544500"/>
              <a:gd name="connsiteY4" fmla="*/ 0 h 4633400"/>
              <a:gd name="connsiteX0" fmla="*/ 25400 w 4544500"/>
              <a:gd name="connsiteY0" fmla="*/ 0 h 4557200"/>
              <a:gd name="connsiteX1" fmla="*/ 4544500 w 4544500"/>
              <a:gd name="connsiteY1" fmla="*/ 25400 h 4557200"/>
              <a:gd name="connsiteX2" fmla="*/ 4531800 w 4544500"/>
              <a:gd name="connsiteY2" fmla="*/ 4557200 h 4557200"/>
              <a:gd name="connsiteX3" fmla="*/ 0 w 4544500"/>
              <a:gd name="connsiteY3" fmla="*/ 4506400 h 4557200"/>
              <a:gd name="connsiteX4" fmla="*/ 25400 w 4544500"/>
              <a:gd name="connsiteY4" fmla="*/ 0 h 45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4500" h="4557200">
                <a:moveTo>
                  <a:pt x="25400" y="0"/>
                </a:moveTo>
                <a:lnTo>
                  <a:pt x="4544500" y="25400"/>
                </a:lnTo>
                <a:cubicBezTo>
                  <a:pt x="4540267" y="1536000"/>
                  <a:pt x="4536033" y="3046600"/>
                  <a:pt x="4531800" y="4557200"/>
                </a:cubicBezTo>
                <a:lnTo>
                  <a:pt x="0" y="4506400"/>
                </a:lnTo>
                <a:lnTo>
                  <a:pt x="2540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228600" lvl="0" indent="-228600" algn="ctr" rtl="0"/>
            <a:r>
              <a:rPr lang="pt-BR" noProof="0"/>
              <a:t>Solte a sua foto aqui!</a:t>
            </a:r>
          </a:p>
        </p:txBody>
      </p:sp>
      <p:sp>
        <p:nvSpPr>
          <p:cNvPr id="19" name="Espaço Reservado para Imagem 18">
            <a:extLst>
              <a:ext uri="{FF2B5EF4-FFF2-40B4-BE49-F238E27FC236}">
                <a16:creationId xmlns:a16="http://schemas.microsoft.com/office/drawing/2014/main" id="{1A5582E8-50E4-4A5A-86DA-61D4EE7519E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rot="-60000">
            <a:off x="4451478" y="4391815"/>
            <a:ext cx="3009622" cy="1597876"/>
          </a:xfrm>
          <a:custGeom>
            <a:avLst/>
            <a:gdLst>
              <a:gd name="connsiteX0" fmla="*/ 16152 w 3200652"/>
              <a:gd name="connsiteY0" fmla="*/ 0 h 4557200"/>
              <a:gd name="connsiteX1" fmla="*/ 2889876 w 3200652"/>
              <a:gd name="connsiteY1" fmla="*/ 25400 h 4557200"/>
              <a:gd name="connsiteX2" fmla="*/ 2886660 w 3200652"/>
              <a:gd name="connsiteY2" fmla="*/ 1829994 h 4557200"/>
              <a:gd name="connsiteX3" fmla="*/ 3200652 w 3200652"/>
              <a:gd name="connsiteY3" fmla="*/ 2263458 h 4557200"/>
              <a:gd name="connsiteX4" fmla="*/ 2885111 w 3200652"/>
              <a:gd name="connsiteY4" fmla="*/ 2699059 h 4557200"/>
              <a:gd name="connsiteX5" fmla="*/ 2881800 w 3200652"/>
              <a:gd name="connsiteY5" fmla="*/ 4557200 h 4557200"/>
              <a:gd name="connsiteX6" fmla="*/ 0 w 3200652"/>
              <a:gd name="connsiteY6" fmla="*/ 4506400 h 4557200"/>
              <a:gd name="connsiteX0" fmla="*/ 16152 w 2889876"/>
              <a:gd name="connsiteY0" fmla="*/ 0 h 4557200"/>
              <a:gd name="connsiteX1" fmla="*/ 2889876 w 2889876"/>
              <a:gd name="connsiteY1" fmla="*/ 25400 h 4557200"/>
              <a:gd name="connsiteX2" fmla="*/ 2886660 w 2889876"/>
              <a:gd name="connsiteY2" fmla="*/ 1829994 h 4557200"/>
              <a:gd name="connsiteX3" fmla="*/ 2885111 w 2889876"/>
              <a:gd name="connsiteY3" fmla="*/ 2699059 h 4557200"/>
              <a:gd name="connsiteX4" fmla="*/ 2881800 w 2889876"/>
              <a:gd name="connsiteY4" fmla="*/ 4557200 h 4557200"/>
              <a:gd name="connsiteX5" fmla="*/ 0 w 2889876"/>
              <a:gd name="connsiteY5" fmla="*/ 4506400 h 4557200"/>
              <a:gd name="connsiteX6" fmla="*/ 16152 w 2889876"/>
              <a:gd name="connsiteY6" fmla="*/ 0 h 45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9876" h="4557200">
                <a:moveTo>
                  <a:pt x="16152" y="0"/>
                </a:moveTo>
                <a:lnTo>
                  <a:pt x="2889876" y="25400"/>
                </a:lnTo>
                <a:lnTo>
                  <a:pt x="2886660" y="1829994"/>
                </a:lnTo>
                <a:cubicBezTo>
                  <a:pt x="2886144" y="2119682"/>
                  <a:pt x="2885627" y="2409371"/>
                  <a:pt x="2885111" y="2699059"/>
                </a:cubicBezTo>
                <a:cubicBezTo>
                  <a:pt x="2884007" y="3318439"/>
                  <a:pt x="2882904" y="3937820"/>
                  <a:pt x="2881800" y="4557200"/>
                </a:cubicBezTo>
                <a:lnTo>
                  <a:pt x="0" y="4506400"/>
                </a:lnTo>
                <a:lnTo>
                  <a:pt x="16152" y="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228600" lvl="0" indent="-228600" algn="ctr" rtl="0"/>
            <a:r>
              <a:rPr lang="pt-BR" noProof="0"/>
              <a:t>Solte a sua foto aqui!</a:t>
            </a:r>
          </a:p>
        </p:txBody>
      </p:sp>
      <p:sp>
        <p:nvSpPr>
          <p:cNvPr id="26" name="Espaço Reservado para Imagem 4">
            <a:extLst>
              <a:ext uri="{FF2B5EF4-FFF2-40B4-BE49-F238E27FC236}">
                <a16:creationId xmlns:a16="http://schemas.microsoft.com/office/drawing/2014/main" id="{A3D73C23-5B1C-4B24-A4FC-8675DE37119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28501" y="3869376"/>
            <a:ext cx="3165932" cy="2111900"/>
          </a:xfrm>
          <a:custGeom>
            <a:avLst/>
            <a:gdLst>
              <a:gd name="connsiteX0" fmla="*/ 0 w 4608000"/>
              <a:gd name="connsiteY0" fmla="*/ 0 h 4608000"/>
              <a:gd name="connsiteX1" fmla="*/ 4608000 w 4608000"/>
              <a:gd name="connsiteY1" fmla="*/ 0 h 4608000"/>
              <a:gd name="connsiteX2" fmla="*/ 4608000 w 4608000"/>
              <a:gd name="connsiteY2" fmla="*/ 4608000 h 4608000"/>
              <a:gd name="connsiteX3" fmla="*/ 0 w 4608000"/>
              <a:gd name="connsiteY3" fmla="*/ 4608000 h 4608000"/>
              <a:gd name="connsiteX4" fmla="*/ 0 w 4608000"/>
              <a:gd name="connsiteY4" fmla="*/ 0 h 4608000"/>
              <a:gd name="connsiteX0" fmla="*/ 88900 w 4608000"/>
              <a:gd name="connsiteY0" fmla="*/ 0 h 4633400"/>
              <a:gd name="connsiteX1" fmla="*/ 4608000 w 4608000"/>
              <a:gd name="connsiteY1" fmla="*/ 25400 h 4633400"/>
              <a:gd name="connsiteX2" fmla="*/ 4608000 w 4608000"/>
              <a:gd name="connsiteY2" fmla="*/ 4633400 h 4633400"/>
              <a:gd name="connsiteX3" fmla="*/ 0 w 4608000"/>
              <a:gd name="connsiteY3" fmla="*/ 4633400 h 4633400"/>
              <a:gd name="connsiteX4" fmla="*/ 88900 w 4608000"/>
              <a:gd name="connsiteY4" fmla="*/ 0 h 4633400"/>
              <a:gd name="connsiteX0" fmla="*/ 25400 w 4544500"/>
              <a:gd name="connsiteY0" fmla="*/ 0 h 4633400"/>
              <a:gd name="connsiteX1" fmla="*/ 4544500 w 4544500"/>
              <a:gd name="connsiteY1" fmla="*/ 25400 h 4633400"/>
              <a:gd name="connsiteX2" fmla="*/ 4544500 w 4544500"/>
              <a:gd name="connsiteY2" fmla="*/ 4633400 h 4633400"/>
              <a:gd name="connsiteX3" fmla="*/ 0 w 4544500"/>
              <a:gd name="connsiteY3" fmla="*/ 4506400 h 4633400"/>
              <a:gd name="connsiteX4" fmla="*/ 25400 w 4544500"/>
              <a:gd name="connsiteY4" fmla="*/ 0 h 4633400"/>
              <a:gd name="connsiteX0" fmla="*/ 25400 w 4544500"/>
              <a:gd name="connsiteY0" fmla="*/ 0 h 4557200"/>
              <a:gd name="connsiteX1" fmla="*/ 4544500 w 4544500"/>
              <a:gd name="connsiteY1" fmla="*/ 25400 h 4557200"/>
              <a:gd name="connsiteX2" fmla="*/ 4531800 w 4544500"/>
              <a:gd name="connsiteY2" fmla="*/ 4557200 h 4557200"/>
              <a:gd name="connsiteX3" fmla="*/ 0 w 4544500"/>
              <a:gd name="connsiteY3" fmla="*/ 4506400 h 4557200"/>
              <a:gd name="connsiteX4" fmla="*/ 25400 w 4544500"/>
              <a:gd name="connsiteY4" fmla="*/ 0 h 45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4500" h="4557200">
                <a:moveTo>
                  <a:pt x="25400" y="0"/>
                </a:moveTo>
                <a:lnTo>
                  <a:pt x="4544500" y="25400"/>
                </a:lnTo>
                <a:cubicBezTo>
                  <a:pt x="4540267" y="1536000"/>
                  <a:pt x="4536033" y="3046600"/>
                  <a:pt x="4531800" y="4557200"/>
                </a:cubicBezTo>
                <a:lnTo>
                  <a:pt x="0" y="4506400"/>
                </a:lnTo>
                <a:lnTo>
                  <a:pt x="2540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228600" lvl="0" indent="-228600" algn="ctr" rtl="0"/>
            <a:r>
              <a:rPr lang="pt-BR" noProof="0"/>
              <a:t>Solte a sua foto aqui!</a:t>
            </a:r>
          </a:p>
        </p:txBody>
      </p:sp>
      <p:sp>
        <p:nvSpPr>
          <p:cNvPr id="28" name="Espaço Reservado para Texto 3">
            <a:extLst>
              <a:ext uri="{FF2B5EF4-FFF2-40B4-BE49-F238E27FC236}">
                <a16:creationId xmlns:a16="http://schemas.microsoft.com/office/drawing/2014/main" id="{89F185FA-088C-4429-A47D-EB40816ACB6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60000">
            <a:off x="7960257" y="3413096"/>
            <a:ext cx="2000764" cy="404652"/>
          </a:xfrm>
          <a:noFill/>
        </p:spPr>
        <p:txBody>
          <a:bodyPr rtlCol="0" anchor="ctr"/>
          <a:lstStyle>
            <a:lvl1pPr marL="0" indent="0" algn="l">
              <a:buNone/>
              <a:defRPr b="1" i="1" spc="-1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Legenda Aqui</a:t>
            </a:r>
          </a:p>
        </p:txBody>
      </p:sp>
      <p:sp>
        <p:nvSpPr>
          <p:cNvPr id="24" name="Espaço Reservado para Imagem 23">
            <a:extLst>
              <a:ext uri="{FF2B5EF4-FFF2-40B4-BE49-F238E27FC236}">
                <a16:creationId xmlns:a16="http://schemas.microsoft.com/office/drawing/2014/main" id="{3557CA08-A559-45DD-AF74-35E6BDE94A9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60000">
            <a:off x="7985281" y="1371934"/>
            <a:ext cx="3009622" cy="1730272"/>
          </a:xfrm>
          <a:custGeom>
            <a:avLst/>
            <a:gdLst>
              <a:gd name="connsiteX0" fmla="*/ 16152 w 3200652"/>
              <a:gd name="connsiteY0" fmla="*/ 0 h 4557200"/>
              <a:gd name="connsiteX1" fmla="*/ 2889876 w 3200652"/>
              <a:gd name="connsiteY1" fmla="*/ 25400 h 4557200"/>
              <a:gd name="connsiteX2" fmla="*/ 2886660 w 3200652"/>
              <a:gd name="connsiteY2" fmla="*/ 1829994 h 4557200"/>
              <a:gd name="connsiteX3" fmla="*/ 3200652 w 3200652"/>
              <a:gd name="connsiteY3" fmla="*/ 2263458 h 4557200"/>
              <a:gd name="connsiteX4" fmla="*/ 2885111 w 3200652"/>
              <a:gd name="connsiteY4" fmla="*/ 2699059 h 4557200"/>
              <a:gd name="connsiteX5" fmla="*/ 2881800 w 3200652"/>
              <a:gd name="connsiteY5" fmla="*/ 4557200 h 4557200"/>
              <a:gd name="connsiteX6" fmla="*/ 0 w 3200652"/>
              <a:gd name="connsiteY6" fmla="*/ 4506400 h 4557200"/>
              <a:gd name="connsiteX0" fmla="*/ 16152 w 2889876"/>
              <a:gd name="connsiteY0" fmla="*/ 0 h 4557200"/>
              <a:gd name="connsiteX1" fmla="*/ 2889876 w 2889876"/>
              <a:gd name="connsiteY1" fmla="*/ 25400 h 4557200"/>
              <a:gd name="connsiteX2" fmla="*/ 2886660 w 2889876"/>
              <a:gd name="connsiteY2" fmla="*/ 1829994 h 4557200"/>
              <a:gd name="connsiteX3" fmla="*/ 2885111 w 2889876"/>
              <a:gd name="connsiteY3" fmla="*/ 2699059 h 4557200"/>
              <a:gd name="connsiteX4" fmla="*/ 2881800 w 2889876"/>
              <a:gd name="connsiteY4" fmla="*/ 4557200 h 4557200"/>
              <a:gd name="connsiteX5" fmla="*/ 0 w 2889876"/>
              <a:gd name="connsiteY5" fmla="*/ 4506400 h 4557200"/>
              <a:gd name="connsiteX6" fmla="*/ 16152 w 2889876"/>
              <a:gd name="connsiteY6" fmla="*/ 0 h 45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89876" h="4557200">
                <a:moveTo>
                  <a:pt x="16152" y="0"/>
                </a:moveTo>
                <a:lnTo>
                  <a:pt x="2889876" y="25400"/>
                </a:lnTo>
                <a:lnTo>
                  <a:pt x="2886660" y="1829994"/>
                </a:lnTo>
                <a:cubicBezTo>
                  <a:pt x="2886144" y="2119682"/>
                  <a:pt x="2885627" y="2409371"/>
                  <a:pt x="2885111" y="2699059"/>
                </a:cubicBezTo>
                <a:cubicBezTo>
                  <a:pt x="2884007" y="3318439"/>
                  <a:pt x="2882904" y="3937820"/>
                  <a:pt x="2881800" y="4557200"/>
                </a:cubicBezTo>
                <a:lnTo>
                  <a:pt x="0" y="4506400"/>
                </a:lnTo>
                <a:lnTo>
                  <a:pt x="16152" y="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228600" lvl="0" indent="-228600" algn="ctr" rtl="0"/>
            <a:r>
              <a:rPr lang="pt-BR" noProof="0"/>
              <a:t>Solte a sua foto aqui!</a:t>
            </a:r>
          </a:p>
        </p:txBody>
      </p:sp>
      <p:sp>
        <p:nvSpPr>
          <p:cNvPr id="21" name="Espaço Reservado para Texto 20">
            <a:extLst>
              <a:ext uri="{FF2B5EF4-FFF2-40B4-BE49-F238E27FC236}">
                <a16:creationId xmlns:a16="http://schemas.microsoft.com/office/drawing/2014/main" id="{1AD4EFBF-F1FE-48BE-B18F-0BD659572D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201636">
            <a:off x="9217808" y="575026"/>
            <a:ext cx="3456767" cy="508095"/>
          </a:xfrm>
          <a:custGeom>
            <a:avLst/>
            <a:gdLst>
              <a:gd name="connsiteX0" fmla="*/ 0 w 3456767"/>
              <a:gd name="connsiteY0" fmla="*/ 508095 h 508095"/>
              <a:gd name="connsiteX1" fmla="*/ 681813 w 3456767"/>
              <a:gd name="connsiteY1" fmla="*/ 0 h 508095"/>
              <a:gd name="connsiteX2" fmla="*/ 3092754 w 3456767"/>
              <a:gd name="connsiteY2" fmla="*/ 0 h 508095"/>
              <a:gd name="connsiteX3" fmla="*/ 3456767 w 3456767"/>
              <a:gd name="connsiteY3" fmla="*/ 488468 h 508095"/>
              <a:gd name="connsiteX4" fmla="*/ 3456766 w 3456767"/>
              <a:gd name="connsiteY4" fmla="*/ 508095 h 50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767" h="508095">
                <a:moveTo>
                  <a:pt x="0" y="508095"/>
                </a:moveTo>
                <a:lnTo>
                  <a:pt x="681813" y="0"/>
                </a:lnTo>
                <a:lnTo>
                  <a:pt x="3092754" y="0"/>
                </a:lnTo>
                <a:lnTo>
                  <a:pt x="3456767" y="488468"/>
                </a:lnTo>
                <a:lnTo>
                  <a:pt x="3456766" y="508095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504000" rIns="504000" rtlCol="0" anchor="ctr">
            <a:noAutofit/>
          </a:bodyPr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BR" noProof="0"/>
              <a:t>Texto Explicativo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F83F98-5259-49AF-8634-3B762C7468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1CA5E081-0192-404A-A654-91251F287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26287" y="6260303"/>
            <a:ext cx="324000" cy="3240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7D25598-CD32-4D2D-9E15-9BE9065C658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50329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087BE1-8A76-4606-8DB9-9FDFF054AD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1950" y="2235200"/>
            <a:ext cx="6781800" cy="2387600"/>
          </a:xfrm>
          <a:noFill/>
        </p:spPr>
        <p:txBody>
          <a:bodyPr rtlCol="0" anchor="b"/>
          <a:lstStyle>
            <a:lvl1pPr algn="l">
              <a:defRPr sz="60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190D2C-FCEE-4EF9-B0F6-3BD6AB4DF4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1950" y="4714875"/>
            <a:ext cx="9144000" cy="1655762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77731ED8-9F0C-4EB1-B47E-32951CA992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8" name="Espaço reservado para o número do slide 7">
            <a:extLst>
              <a:ext uri="{FF2B5EF4-FFF2-40B4-BE49-F238E27FC236}">
                <a16:creationId xmlns:a16="http://schemas.microsoft.com/office/drawing/2014/main" id="{9D818973-B221-460C-9599-CC39DFE79E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D7D25598-CD32-4D2D-9E15-9BE9065C658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902147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93B938-3DA9-4E9F-BEF1-68C71589C0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C6FA29-FE76-41FE-B6BA-E0B1D0F0F043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790D5BEA-BF97-4A8C-94A7-65D4D01314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8" name="Espaço reservado para o número do slide 7">
            <a:extLst>
              <a:ext uri="{FF2B5EF4-FFF2-40B4-BE49-F238E27FC236}">
                <a16:creationId xmlns:a16="http://schemas.microsoft.com/office/drawing/2014/main" id="{2082D231-E694-469B-A581-9B18FD096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D7D25598-CD32-4D2D-9E15-9BE9065C658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644572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4D217D-4863-4B11-8379-E77C1B916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noFill/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11284F3-1B88-46B6-AA3B-36C44BDE271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45670B59-7B72-4363-B9C0-B8D1242B3E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8" name="Espaço reservado para o número do slide 7">
            <a:extLst>
              <a:ext uri="{FF2B5EF4-FFF2-40B4-BE49-F238E27FC236}">
                <a16:creationId xmlns:a16="http://schemas.microsoft.com/office/drawing/2014/main" id="{74A0F792-260D-458D-AF87-5A9B63F11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D7D25598-CD32-4D2D-9E15-9BE9065C658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362833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693213-675E-449A-89FF-48597CF99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9B40641-AB6F-4743-93E7-F57C739544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03B4BF3-77D9-47D0-83CB-E289C833B48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0FABF62-6096-4596-B517-4AAFFE9FF5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25E18802-B769-4EC7-A9FF-BD719C03FA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D7D25598-CD32-4D2D-9E15-9BE9065C658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96270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0E1BBB-728E-4ECB-9325-BE8F6B281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045B9DA-9A98-4717-9354-A703D2AD427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noFill/>
        </p:spPr>
        <p:txBody>
          <a:bodyPr rtlCol="0"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BF493C4-9EB8-4C47-815B-9196DF05241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6D4C7A8-9130-45DC-9D36-BACA8DC8721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noFill/>
        </p:spPr>
        <p:txBody>
          <a:bodyPr rtlCol="0"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807BB45-19DE-42E2-936C-77E007503A8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0" name="Espaço Reservado para Rodapé 9">
            <a:extLst>
              <a:ext uri="{FF2B5EF4-FFF2-40B4-BE49-F238E27FC236}">
                <a16:creationId xmlns:a16="http://schemas.microsoft.com/office/drawing/2014/main" id="{528152F1-88D9-41EA-BD69-418996F19F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11" name="Espaço Reservado para o Número do Slide 10">
            <a:extLst>
              <a:ext uri="{FF2B5EF4-FFF2-40B4-BE49-F238E27FC236}">
                <a16:creationId xmlns:a16="http://schemas.microsoft.com/office/drawing/2014/main" id="{D940EA10-547D-4F29-BFB6-EFCBEF0FFD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D7D25598-CD32-4D2D-9E15-9BE9065C658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536383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157241-41D6-4A30-BFE0-906CEC4C2E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F83F98-5259-49AF-8634-3B762C7468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1CA5E081-0192-404A-A654-91251F287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D7D25598-CD32-4D2D-9E15-9BE9065C658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350383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de Abertura do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B42C0DDF-13E0-4A62-A70D-F445E46A8762}"/>
              </a:ext>
            </a:extLst>
          </p:cNvPr>
          <p:cNvSpPr/>
          <p:nvPr userDrawn="1"/>
        </p:nvSpPr>
        <p:spPr>
          <a:xfrm>
            <a:off x="114300" y="127000"/>
            <a:ext cx="11925300" cy="6527800"/>
          </a:xfrm>
          <a:custGeom>
            <a:avLst/>
            <a:gdLst>
              <a:gd name="connsiteX0" fmla="*/ 76200 w 11925300"/>
              <a:gd name="connsiteY0" fmla="*/ 0 h 6527800"/>
              <a:gd name="connsiteX1" fmla="*/ 0 w 11925300"/>
              <a:gd name="connsiteY1" fmla="*/ 6400800 h 6527800"/>
              <a:gd name="connsiteX2" fmla="*/ 11925300 w 11925300"/>
              <a:gd name="connsiteY2" fmla="*/ 6527800 h 6527800"/>
              <a:gd name="connsiteX3" fmla="*/ 11798300 w 11925300"/>
              <a:gd name="connsiteY3" fmla="*/ 76200 h 6527800"/>
              <a:gd name="connsiteX4" fmla="*/ 76200 w 11925300"/>
              <a:gd name="connsiteY4" fmla="*/ 0 h 652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5300" h="6527800">
                <a:moveTo>
                  <a:pt x="76200" y="0"/>
                </a:moveTo>
                <a:lnTo>
                  <a:pt x="0" y="6400800"/>
                </a:lnTo>
                <a:lnTo>
                  <a:pt x="11925300" y="6527800"/>
                </a:lnTo>
                <a:lnTo>
                  <a:pt x="11798300" y="76200"/>
                </a:lnTo>
                <a:lnTo>
                  <a:pt x="762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4" name="Forma Livre: Forma 23">
            <a:extLst>
              <a:ext uri="{FF2B5EF4-FFF2-40B4-BE49-F238E27FC236}">
                <a16:creationId xmlns:a16="http://schemas.microsoft.com/office/drawing/2014/main" id="{2A377A0F-608C-4E77-BDB2-3E26DE1F1981}"/>
              </a:ext>
            </a:extLst>
          </p:cNvPr>
          <p:cNvSpPr/>
          <p:nvPr userDrawn="1"/>
        </p:nvSpPr>
        <p:spPr>
          <a:xfrm rot="60000">
            <a:off x="769087" y="599600"/>
            <a:ext cx="10882427" cy="5862001"/>
          </a:xfrm>
          <a:custGeom>
            <a:avLst/>
            <a:gdLst>
              <a:gd name="connsiteX0" fmla="*/ 88900 w 10668000"/>
              <a:gd name="connsiteY0" fmla="*/ 63500 h 5689600"/>
              <a:gd name="connsiteX1" fmla="*/ 0 w 10668000"/>
              <a:gd name="connsiteY1" fmla="*/ 5613400 h 5689600"/>
              <a:gd name="connsiteX2" fmla="*/ 1320800 w 10668000"/>
              <a:gd name="connsiteY2" fmla="*/ 5689600 h 5689600"/>
              <a:gd name="connsiteX3" fmla="*/ 10083800 w 10668000"/>
              <a:gd name="connsiteY3" fmla="*/ 5486400 h 5689600"/>
              <a:gd name="connsiteX4" fmla="*/ 10604500 w 10668000"/>
              <a:gd name="connsiteY4" fmla="*/ 5295900 h 5689600"/>
              <a:gd name="connsiteX5" fmla="*/ 10668000 w 10668000"/>
              <a:gd name="connsiteY5" fmla="*/ 0 h 5689600"/>
              <a:gd name="connsiteX6" fmla="*/ 88900 w 10668000"/>
              <a:gd name="connsiteY6" fmla="*/ 63500 h 568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68000" h="5689600">
                <a:moveTo>
                  <a:pt x="88900" y="63500"/>
                </a:moveTo>
                <a:lnTo>
                  <a:pt x="0" y="5613400"/>
                </a:lnTo>
                <a:lnTo>
                  <a:pt x="1320800" y="5689600"/>
                </a:lnTo>
                <a:lnTo>
                  <a:pt x="10083800" y="5486400"/>
                </a:lnTo>
                <a:lnTo>
                  <a:pt x="10604500" y="5295900"/>
                </a:lnTo>
                <a:lnTo>
                  <a:pt x="10668000" y="0"/>
                </a:lnTo>
                <a:lnTo>
                  <a:pt x="88900" y="63500"/>
                </a:lnTo>
                <a:close/>
              </a:path>
            </a:pathLst>
          </a:custGeom>
          <a:solidFill>
            <a:schemeClr val="tx1"/>
          </a:solidFill>
          <a:ln w="190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6" name="Espaço Reservado para Imagem 25">
            <a:extLst>
              <a:ext uri="{FF2B5EF4-FFF2-40B4-BE49-F238E27FC236}">
                <a16:creationId xmlns:a16="http://schemas.microsoft.com/office/drawing/2014/main" id="{91B310D7-07D6-4A14-B8E1-1CFB87794F7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7400" y="546100"/>
            <a:ext cx="10883900" cy="5994400"/>
          </a:xfrm>
          <a:custGeom>
            <a:avLst/>
            <a:gdLst>
              <a:gd name="connsiteX0" fmla="*/ 10668000 w 10668000"/>
              <a:gd name="connsiteY0" fmla="*/ 0 h 5689600"/>
              <a:gd name="connsiteX1" fmla="*/ 10604500 w 10668000"/>
              <a:gd name="connsiteY1" fmla="*/ 5295900 h 5689600"/>
              <a:gd name="connsiteX2" fmla="*/ 10083800 w 10668000"/>
              <a:gd name="connsiteY2" fmla="*/ 5486400 h 5689600"/>
              <a:gd name="connsiteX3" fmla="*/ 1320800 w 10668000"/>
              <a:gd name="connsiteY3" fmla="*/ 5689600 h 5689600"/>
              <a:gd name="connsiteX4" fmla="*/ 0 w 10668000"/>
              <a:gd name="connsiteY4" fmla="*/ 5613400 h 5689600"/>
              <a:gd name="connsiteX5" fmla="*/ 88900 w 10668000"/>
              <a:gd name="connsiteY5" fmla="*/ 63500 h 5689600"/>
              <a:gd name="connsiteX0" fmla="*/ 10668000 w 10668000"/>
              <a:gd name="connsiteY0" fmla="*/ 0 h 5689600"/>
              <a:gd name="connsiteX1" fmla="*/ 10604500 w 10668000"/>
              <a:gd name="connsiteY1" fmla="*/ 5295900 h 5689600"/>
              <a:gd name="connsiteX2" fmla="*/ 10083800 w 10668000"/>
              <a:gd name="connsiteY2" fmla="*/ 5651500 h 5689600"/>
              <a:gd name="connsiteX3" fmla="*/ 1320800 w 10668000"/>
              <a:gd name="connsiteY3" fmla="*/ 5689600 h 5689600"/>
              <a:gd name="connsiteX4" fmla="*/ 0 w 10668000"/>
              <a:gd name="connsiteY4" fmla="*/ 5613400 h 5689600"/>
              <a:gd name="connsiteX5" fmla="*/ 88900 w 10668000"/>
              <a:gd name="connsiteY5" fmla="*/ 63500 h 5689600"/>
              <a:gd name="connsiteX6" fmla="*/ 10668000 w 10668000"/>
              <a:gd name="connsiteY6" fmla="*/ 0 h 5689600"/>
              <a:gd name="connsiteX0" fmla="*/ 10668000 w 10706100"/>
              <a:gd name="connsiteY0" fmla="*/ 0 h 5689600"/>
              <a:gd name="connsiteX1" fmla="*/ 10706100 w 10706100"/>
              <a:gd name="connsiteY1" fmla="*/ 5626100 h 5689600"/>
              <a:gd name="connsiteX2" fmla="*/ 10083800 w 10706100"/>
              <a:gd name="connsiteY2" fmla="*/ 5651500 h 5689600"/>
              <a:gd name="connsiteX3" fmla="*/ 1320800 w 10706100"/>
              <a:gd name="connsiteY3" fmla="*/ 5689600 h 5689600"/>
              <a:gd name="connsiteX4" fmla="*/ 0 w 10706100"/>
              <a:gd name="connsiteY4" fmla="*/ 5613400 h 5689600"/>
              <a:gd name="connsiteX5" fmla="*/ 88900 w 10706100"/>
              <a:gd name="connsiteY5" fmla="*/ 63500 h 5689600"/>
              <a:gd name="connsiteX6" fmla="*/ 10668000 w 10706100"/>
              <a:gd name="connsiteY6" fmla="*/ 0 h 5689600"/>
              <a:gd name="connsiteX0" fmla="*/ 10668000 w 10706100"/>
              <a:gd name="connsiteY0" fmla="*/ 0 h 5689600"/>
              <a:gd name="connsiteX1" fmla="*/ 10706100 w 10706100"/>
              <a:gd name="connsiteY1" fmla="*/ 5626100 h 5689600"/>
              <a:gd name="connsiteX2" fmla="*/ 9931400 w 10706100"/>
              <a:gd name="connsiteY2" fmla="*/ 5575300 h 5689600"/>
              <a:gd name="connsiteX3" fmla="*/ 1320800 w 10706100"/>
              <a:gd name="connsiteY3" fmla="*/ 5689600 h 5689600"/>
              <a:gd name="connsiteX4" fmla="*/ 0 w 10706100"/>
              <a:gd name="connsiteY4" fmla="*/ 5613400 h 5689600"/>
              <a:gd name="connsiteX5" fmla="*/ 88900 w 10706100"/>
              <a:gd name="connsiteY5" fmla="*/ 63500 h 5689600"/>
              <a:gd name="connsiteX6" fmla="*/ 10668000 w 10706100"/>
              <a:gd name="connsiteY6" fmla="*/ 0 h 5689600"/>
              <a:gd name="connsiteX0" fmla="*/ 10668000 w 10668000"/>
              <a:gd name="connsiteY0" fmla="*/ 0 h 5842000"/>
              <a:gd name="connsiteX1" fmla="*/ 10655300 w 10668000"/>
              <a:gd name="connsiteY1" fmla="*/ 5842000 h 5842000"/>
              <a:gd name="connsiteX2" fmla="*/ 9931400 w 10668000"/>
              <a:gd name="connsiteY2" fmla="*/ 5575300 h 5842000"/>
              <a:gd name="connsiteX3" fmla="*/ 1320800 w 10668000"/>
              <a:gd name="connsiteY3" fmla="*/ 5689600 h 5842000"/>
              <a:gd name="connsiteX4" fmla="*/ 0 w 10668000"/>
              <a:gd name="connsiteY4" fmla="*/ 5613400 h 5842000"/>
              <a:gd name="connsiteX5" fmla="*/ 88900 w 10668000"/>
              <a:gd name="connsiteY5" fmla="*/ 63500 h 5842000"/>
              <a:gd name="connsiteX6" fmla="*/ 10668000 w 10668000"/>
              <a:gd name="connsiteY6" fmla="*/ 0 h 5842000"/>
              <a:gd name="connsiteX0" fmla="*/ 10668000 w 10668000"/>
              <a:gd name="connsiteY0" fmla="*/ 0 h 5956300"/>
              <a:gd name="connsiteX1" fmla="*/ 10655300 w 10668000"/>
              <a:gd name="connsiteY1" fmla="*/ 5842000 h 5956300"/>
              <a:gd name="connsiteX2" fmla="*/ 8978900 w 10668000"/>
              <a:gd name="connsiteY2" fmla="*/ 5956300 h 5956300"/>
              <a:gd name="connsiteX3" fmla="*/ 1320800 w 10668000"/>
              <a:gd name="connsiteY3" fmla="*/ 5689600 h 5956300"/>
              <a:gd name="connsiteX4" fmla="*/ 0 w 10668000"/>
              <a:gd name="connsiteY4" fmla="*/ 5613400 h 5956300"/>
              <a:gd name="connsiteX5" fmla="*/ 88900 w 10668000"/>
              <a:gd name="connsiteY5" fmla="*/ 63500 h 5956300"/>
              <a:gd name="connsiteX6" fmla="*/ 10668000 w 10668000"/>
              <a:gd name="connsiteY6" fmla="*/ 0 h 5956300"/>
              <a:gd name="connsiteX0" fmla="*/ 10668000 w 10668000"/>
              <a:gd name="connsiteY0" fmla="*/ 38100 h 5994400"/>
              <a:gd name="connsiteX1" fmla="*/ 10655300 w 10668000"/>
              <a:gd name="connsiteY1" fmla="*/ 5880100 h 5994400"/>
              <a:gd name="connsiteX2" fmla="*/ 8978900 w 10668000"/>
              <a:gd name="connsiteY2" fmla="*/ 5994400 h 5994400"/>
              <a:gd name="connsiteX3" fmla="*/ 1320800 w 10668000"/>
              <a:gd name="connsiteY3" fmla="*/ 5727700 h 5994400"/>
              <a:gd name="connsiteX4" fmla="*/ 0 w 10668000"/>
              <a:gd name="connsiteY4" fmla="*/ 5651500 h 5994400"/>
              <a:gd name="connsiteX5" fmla="*/ 228600 w 10668000"/>
              <a:gd name="connsiteY5" fmla="*/ 0 h 5994400"/>
              <a:gd name="connsiteX6" fmla="*/ 10668000 w 10668000"/>
              <a:gd name="connsiteY6" fmla="*/ 38100 h 5994400"/>
              <a:gd name="connsiteX0" fmla="*/ 10883900 w 10883900"/>
              <a:gd name="connsiteY0" fmla="*/ 114300 h 5994400"/>
              <a:gd name="connsiteX1" fmla="*/ 10655300 w 10883900"/>
              <a:gd name="connsiteY1" fmla="*/ 5880100 h 5994400"/>
              <a:gd name="connsiteX2" fmla="*/ 8978900 w 10883900"/>
              <a:gd name="connsiteY2" fmla="*/ 5994400 h 5994400"/>
              <a:gd name="connsiteX3" fmla="*/ 1320800 w 10883900"/>
              <a:gd name="connsiteY3" fmla="*/ 5727700 h 5994400"/>
              <a:gd name="connsiteX4" fmla="*/ 0 w 10883900"/>
              <a:gd name="connsiteY4" fmla="*/ 5651500 h 5994400"/>
              <a:gd name="connsiteX5" fmla="*/ 228600 w 10883900"/>
              <a:gd name="connsiteY5" fmla="*/ 0 h 5994400"/>
              <a:gd name="connsiteX6" fmla="*/ 10883900 w 10883900"/>
              <a:gd name="connsiteY6" fmla="*/ 114300 h 599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83900" h="5994400">
                <a:moveTo>
                  <a:pt x="10883900" y="114300"/>
                </a:moveTo>
                <a:cubicBezTo>
                  <a:pt x="10879667" y="2061633"/>
                  <a:pt x="10659533" y="3932767"/>
                  <a:pt x="10655300" y="5880100"/>
                </a:cubicBezTo>
                <a:lnTo>
                  <a:pt x="8978900" y="5994400"/>
                </a:lnTo>
                <a:lnTo>
                  <a:pt x="1320800" y="5727700"/>
                </a:lnTo>
                <a:lnTo>
                  <a:pt x="0" y="5651500"/>
                </a:lnTo>
                <a:lnTo>
                  <a:pt x="228600" y="0"/>
                </a:lnTo>
                <a:lnTo>
                  <a:pt x="10883900" y="1143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Solte sua foto aqui!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7F1A7D9-7788-4933-96E2-F1EA7B85C0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20000">
            <a:off x="6665263" y="495896"/>
            <a:ext cx="5153840" cy="1440926"/>
          </a:xfrm>
        </p:spPr>
        <p:txBody>
          <a:bodyPr rtlCol="0">
            <a:noAutofit/>
          </a:bodyPr>
          <a:lstStyle>
            <a:lvl1pPr>
              <a:defRPr sz="4800"/>
            </a:lvl1pPr>
          </a:lstStyle>
          <a:p>
            <a:pPr rtl="0"/>
            <a:r>
              <a:rPr lang="pt-BR" noProof="0"/>
              <a:t>Coloque seu título do álbum de fotos aqui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F41C8E58-780F-4006-9013-C901CF05E2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20000">
            <a:off x="6805620" y="300055"/>
            <a:ext cx="2073778" cy="217572"/>
          </a:xfrm>
          <a:solidFill>
            <a:schemeClr val="tx1"/>
          </a:solidFill>
        </p:spPr>
        <p:txBody>
          <a:bodyPr tIns="0" bIns="0" rtlCol="0"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pt-BR" noProof="0"/>
              <a:t>Pré-título</a:t>
            </a:r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0AB65431-BB72-436D-A119-7AC028B20F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415324">
            <a:off x="1593952" y="3982472"/>
            <a:ext cx="2366818" cy="1959725"/>
          </a:xfrm>
          <a:custGeom>
            <a:avLst/>
            <a:gdLst>
              <a:gd name="connsiteX0" fmla="*/ 0 w 2863850"/>
              <a:gd name="connsiteY0" fmla="*/ 0 h 2371268"/>
              <a:gd name="connsiteX1" fmla="*/ 2863850 w 2863850"/>
              <a:gd name="connsiteY1" fmla="*/ 243427 h 2371268"/>
              <a:gd name="connsiteX2" fmla="*/ 2236667 w 2863850"/>
              <a:gd name="connsiteY2" fmla="*/ 1881550 h 2371268"/>
              <a:gd name="connsiteX3" fmla="*/ 1036714 w 2863850"/>
              <a:gd name="connsiteY3" fmla="*/ 1881550 h 2371268"/>
              <a:gd name="connsiteX4" fmla="*/ 544132 w 2863850"/>
              <a:gd name="connsiteY4" fmla="*/ 2371268 h 2371268"/>
              <a:gd name="connsiteX5" fmla="*/ 544132 w 2863850"/>
              <a:gd name="connsiteY5" fmla="*/ 1881550 h 2371268"/>
              <a:gd name="connsiteX6" fmla="*/ 0 w 2863850"/>
              <a:gd name="connsiteY6" fmla="*/ 1881550 h 237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3850" h="2371268">
                <a:moveTo>
                  <a:pt x="0" y="0"/>
                </a:moveTo>
                <a:lnTo>
                  <a:pt x="2863850" y="243427"/>
                </a:lnTo>
                <a:lnTo>
                  <a:pt x="2236667" y="1881550"/>
                </a:lnTo>
                <a:lnTo>
                  <a:pt x="1036714" y="1881550"/>
                </a:lnTo>
                <a:lnTo>
                  <a:pt x="544132" y="2371268"/>
                </a:lnTo>
                <a:lnTo>
                  <a:pt x="544132" y="1881550"/>
                </a:lnTo>
                <a:lnTo>
                  <a:pt x="0" y="188155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108000" tIns="0" rIns="396000" bIns="432000" rtlCol="0" anchor="ctr">
            <a:noAutofit/>
          </a:bodyPr>
          <a:lstStyle>
            <a:lvl1pPr marL="0" indent="0" algn="ctr">
              <a:buNone/>
              <a:defRPr sz="2100" b="1" i="0" spc="-15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BR" noProof="0"/>
              <a:t>Coloque sua sinopse aqui</a:t>
            </a:r>
          </a:p>
        </p:txBody>
      </p:sp>
      <p:sp>
        <p:nvSpPr>
          <p:cNvPr id="8" name="Elemento gráfico 16">
            <a:extLst>
              <a:ext uri="{FF2B5EF4-FFF2-40B4-BE49-F238E27FC236}">
                <a16:creationId xmlns:a16="http://schemas.microsoft.com/office/drawing/2014/main" id="{B402DEB1-CAFF-4DB7-903C-064E4269276E}"/>
              </a:ext>
            </a:extLst>
          </p:cNvPr>
          <p:cNvSpPr/>
          <p:nvPr userDrawn="1"/>
        </p:nvSpPr>
        <p:spPr>
          <a:xfrm>
            <a:off x="11489807" y="6130606"/>
            <a:ext cx="596961" cy="583394"/>
          </a:xfrm>
          <a:custGeom>
            <a:avLst/>
            <a:gdLst>
              <a:gd name="connsiteX0" fmla="*/ 75838 w 838200"/>
              <a:gd name="connsiteY0" fmla="*/ 186163 h 819150"/>
              <a:gd name="connsiteX1" fmla="*/ 67647 w 838200"/>
              <a:gd name="connsiteY1" fmla="*/ 185953 h 819150"/>
              <a:gd name="connsiteX2" fmla="*/ 68723 w 838200"/>
              <a:gd name="connsiteY2" fmla="*/ 191201 h 819150"/>
              <a:gd name="connsiteX3" fmla="*/ 75333 w 838200"/>
              <a:gd name="connsiteY3" fmla="*/ 193135 h 819150"/>
              <a:gd name="connsiteX4" fmla="*/ 75838 w 838200"/>
              <a:gd name="connsiteY4" fmla="*/ 186163 h 819150"/>
              <a:gd name="connsiteX5" fmla="*/ 145256 w 838200"/>
              <a:gd name="connsiteY5" fmla="*/ 173418 h 819150"/>
              <a:gd name="connsiteX6" fmla="*/ 142580 w 838200"/>
              <a:gd name="connsiteY6" fmla="*/ 145453 h 819150"/>
              <a:gd name="connsiteX7" fmla="*/ 115129 w 838200"/>
              <a:gd name="connsiteY7" fmla="*/ 145319 h 819150"/>
              <a:gd name="connsiteX8" fmla="*/ 117167 w 838200"/>
              <a:gd name="connsiteY8" fmla="*/ 172704 h 819150"/>
              <a:gd name="connsiteX9" fmla="*/ 145256 w 838200"/>
              <a:gd name="connsiteY9" fmla="*/ 173418 h 819150"/>
              <a:gd name="connsiteX10" fmla="*/ 634013 w 838200"/>
              <a:gd name="connsiteY10" fmla="*/ 702360 h 819150"/>
              <a:gd name="connsiteX11" fmla="*/ 616915 w 838200"/>
              <a:gd name="connsiteY11" fmla="*/ 694931 h 819150"/>
              <a:gd name="connsiteX12" fmla="*/ 631041 w 838200"/>
              <a:gd name="connsiteY12" fmla="*/ 665651 h 819150"/>
              <a:gd name="connsiteX13" fmla="*/ 669846 w 838200"/>
              <a:gd name="connsiteY13" fmla="*/ 656202 h 819150"/>
              <a:gd name="connsiteX14" fmla="*/ 677751 w 838200"/>
              <a:gd name="connsiteY14" fmla="*/ 623265 h 819150"/>
              <a:gd name="connsiteX15" fmla="*/ 722681 w 838200"/>
              <a:gd name="connsiteY15" fmla="*/ 622674 h 819150"/>
              <a:gd name="connsiteX16" fmla="*/ 729367 w 838200"/>
              <a:gd name="connsiteY16" fmla="*/ 601348 h 819150"/>
              <a:gd name="connsiteX17" fmla="*/ 718309 w 838200"/>
              <a:gd name="connsiteY17" fmla="*/ 577221 h 819150"/>
              <a:gd name="connsiteX18" fmla="*/ 708631 w 838200"/>
              <a:gd name="connsiteY18" fmla="*/ 570858 h 819150"/>
              <a:gd name="connsiteX19" fmla="*/ 702812 w 838200"/>
              <a:gd name="connsiteY19" fmla="*/ 568106 h 819150"/>
              <a:gd name="connsiteX20" fmla="*/ 704945 w 838200"/>
              <a:gd name="connsiteY20" fmla="*/ 559447 h 819150"/>
              <a:gd name="connsiteX21" fmla="*/ 709955 w 838200"/>
              <a:gd name="connsiteY21" fmla="*/ 545017 h 819150"/>
              <a:gd name="connsiteX22" fmla="*/ 749913 w 838200"/>
              <a:gd name="connsiteY22" fmla="*/ 535616 h 819150"/>
              <a:gd name="connsiteX23" fmla="*/ 758942 w 838200"/>
              <a:gd name="connsiteY23" fmla="*/ 507936 h 819150"/>
              <a:gd name="connsiteX24" fmla="*/ 744436 w 838200"/>
              <a:gd name="connsiteY24" fmla="*/ 478504 h 819150"/>
              <a:gd name="connsiteX25" fmla="*/ 723500 w 838200"/>
              <a:gd name="connsiteY25" fmla="*/ 467483 h 819150"/>
              <a:gd name="connsiteX26" fmla="*/ 726510 w 838200"/>
              <a:gd name="connsiteY26" fmla="*/ 450119 h 819150"/>
              <a:gd name="connsiteX27" fmla="*/ 769668 w 838200"/>
              <a:gd name="connsiteY27" fmla="*/ 443671 h 819150"/>
              <a:gd name="connsiteX28" fmla="*/ 778288 w 838200"/>
              <a:gd name="connsiteY28" fmla="*/ 417725 h 819150"/>
              <a:gd name="connsiteX29" fmla="*/ 764400 w 838200"/>
              <a:gd name="connsiteY29" fmla="*/ 388902 h 819150"/>
              <a:gd name="connsiteX30" fmla="*/ 748389 w 838200"/>
              <a:gd name="connsiteY30" fmla="*/ 380330 h 819150"/>
              <a:gd name="connsiteX31" fmla="*/ 750580 w 838200"/>
              <a:gd name="connsiteY31" fmla="*/ 348411 h 819150"/>
              <a:gd name="connsiteX32" fmla="*/ 782784 w 838200"/>
              <a:gd name="connsiteY32" fmla="*/ 343439 h 819150"/>
              <a:gd name="connsiteX33" fmla="*/ 787841 w 838200"/>
              <a:gd name="connsiteY33" fmla="*/ 325818 h 819150"/>
              <a:gd name="connsiteX34" fmla="*/ 779126 w 838200"/>
              <a:gd name="connsiteY34" fmla="*/ 304977 h 819150"/>
              <a:gd name="connsiteX35" fmla="*/ 760895 w 838200"/>
              <a:gd name="connsiteY35" fmla="*/ 297529 h 819150"/>
              <a:gd name="connsiteX36" fmla="*/ 740474 w 838200"/>
              <a:gd name="connsiteY36" fmla="*/ 303958 h 819150"/>
              <a:gd name="connsiteX37" fmla="*/ 735035 w 838200"/>
              <a:gd name="connsiteY37" fmla="*/ 320103 h 819150"/>
              <a:gd name="connsiteX38" fmla="*/ 711946 w 838200"/>
              <a:gd name="connsiteY38" fmla="*/ 306406 h 819150"/>
              <a:gd name="connsiteX39" fmla="*/ 712603 w 838200"/>
              <a:gd name="connsiteY39" fmla="*/ 287547 h 819150"/>
              <a:gd name="connsiteX40" fmla="*/ 747312 w 838200"/>
              <a:gd name="connsiteY40" fmla="*/ 283784 h 819150"/>
              <a:gd name="connsiteX41" fmla="*/ 743912 w 838200"/>
              <a:gd name="connsiteY41" fmla="*/ 242436 h 819150"/>
              <a:gd name="connsiteX42" fmla="*/ 701764 w 838200"/>
              <a:gd name="connsiteY42" fmla="*/ 241341 h 819150"/>
              <a:gd name="connsiteX43" fmla="*/ 695258 w 838200"/>
              <a:gd name="connsiteY43" fmla="*/ 258619 h 819150"/>
              <a:gd name="connsiteX44" fmla="*/ 677428 w 838200"/>
              <a:gd name="connsiteY44" fmla="*/ 249428 h 819150"/>
              <a:gd name="connsiteX45" fmla="*/ 676904 w 838200"/>
              <a:gd name="connsiteY45" fmla="*/ 225577 h 819150"/>
              <a:gd name="connsiteX46" fmla="*/ 708489 w 838200"/>
              <a:gd name="connsiteY46" fmla="*/ 220014 h 819150"/>
              <a:gd name="connsiteX47" fmla="*/ 704117 w 838200"/>
              <a:gd name="connsiteY47" fmla="*/ 180943 h 819150"/>
              <a:gd name="connsiteX48" fmla="*/ 665493 w 838200"/>
              <a:gd name="connsiteY48" fmla="*/ 179952 h 819150"/>
              <a:gd name="connsiteX49" fmla="*/ 659825 w 838200"/>
              <a:gd name="connsiteY49" fmla="*/ 193725 h 819150"/>
              <a:gd name="connsiteX50" fmla="*/ 636546 w 838200"/>
              <a:gd name="connsiteY50" fmla="*/ 182657 h 819150"/>
              <a:gd name="connsiteX51" fmla="*/ 619963 w 838200"/>
              <a:gd name="connsiteY51" fmla="*/ 137471 h 819150"/>
              <a:gd name="connsiteX52" fmla="*/ 584797 w 838200"/>
              <a:gd name="connsiteY52" fmla="*/ 123783 h 819150"/>
              <a:gd name="connsiteX53" fmla="*/ 575243 w 838200"/>
              <a:gd name="connsiteY53" fmla="*/ 85150 h 819150"/>
              <a:gd name="connsiteX54" fmla="*/ 531400 w 838200"/>
              <a:gd name="connsiteY54" fmla="*/ 84597 h 819150"/>
              <a:gd name="connsiteX55" fmla="*/ 527009 w 838200"/>
              <a:gd name="connsiteY55" fmla="*/ 90598 h 819150"/>
              <a:gd name="connsiteX56" fmla="*/ 522065 w 838200"/>
              <a:gd name="connsiteY56" fmla="*/ 97151 h 819150"/>
              <a:gd name="connsiteX57" fmla="*/ 492347 w 838200"/>
              <a:gd name="connsiteY57" fmla="*/ 85350 h 819150"/>
              <a:gd name="connsiteX58" fmla="*/ 480270 w 838200"/>
              <a:gd name="connsiteY58" fmla="*/ 50717 h 819150"/>
              <a:gd name="connsiteX59" fmla="*/ 434064 w 838200"/>
              <a:gd name="connsiteY59" fmla="*/ 50117 h 819150"/>
              <a:gd name="connsiteX60" fmla="*/ 426720 w 838200"/>
              <a:gd name="connsiteY60" fmla="*/ 70834 h 819150"/>
              <a:gd name="connsiteX61" fmla="*/ 379219 w 838200"/>
              <a:gd name="connsiteY61" fmla="*/ 62642 h 819150"/>
              <a:gd name="connsiteX62" fmla="*/ 379162 w 838200"/>
              <a:gd name="connsiteY62" fmla="*/ 25419 h 819150"/>
              <a:gd name="connsiteX63" fmla="*/ 347558 w 838200"/>
              <a:gd name="connsiteY63" fmla="*/ 24619 h 819150"/>
              <a:gd name="connsiteX64" fmla="*/ 350034 w 838200"/>
              <a:gd name="connsiteY64" fmla="*/ 56661 h 819150"/>
              <a:gd name="connsiteX65" fmla="*/ 373485 w 838200"/>
              <a:gd name="connsiteY65" fmla="*/ 63652 h 819150"/>
              <a:gd name="connsiteX66" fmla="*/ 357616 w 838200"/>
              <a:gd name="connsiteY66" fmla="*/ 87074 h 819150"/>
              <a:gd name="connsiteX67" fmla="*/ 332813 w 838200"/>
              <a:gd name="connsiteY67" fmla="*/ 84121 h 819150"/>
              <a:gd name="connsiteX68" fmla="*/ 323193 w 838200"/>
              <a:gd name="connsiteY68" fmla="*/ 50736 h 819150"/>
              <a:gd name="connsiteX69" fmla="*/ 302800 w 838200"/>
              <a:gd name="connsiteY69" fmla="*/ 42335 h 819150"/>
              <a:gd name="connsiteX70" fmla="*/ 282216 w 838200"/>
              <a:gd name="connsiteY70" fmla="*/ 49660 h 819150"/>
              <a:gd name="connsiteX71" fmla="*/ 276187 w 838200"/>
              <a:gd name="connsiteY71" fmla="*/ 68996 h 819150"/>
              <a:gd name="connsiteX72" fmla="*/ 286131 w 838200"/>
              <a:gd name="connsiteY72" fmla="*/ 90474 h 819150"/>
              <a:gd name="connsiteX73" fmla="*/ 303190 w 838200"/>
              <a:gd name="connsiteY73" fmla="*/ 97875 h 819150"/>
              <a:gd name="connsiteX74" fmla="*/ 293160 w 838200"/>
              <a:gd name="connsiteY74" fmla="*/ 115068 h 819150"/>
              <a:gd name="connsiteX75" fmla="*/ 275492 w 838200"/>
              <a:gd name="connsiteY75" fmla="*/ 113449 h 819150"/>
              <a:gd name="connsiteX76" fmla="*/ 265224 w 838200"/>
              <a:gd name="connsiteY76" fmla="*/ 79444 h 819150"/>
              <a:gd name="connsiteX77" fmla="*/ 244783 w 838200"/>
              <a:gd name="connsiteY77" fmla="*/ 70500 h 819150"/>
              <a:gd name="connsiteX78" fmla="*/ 224238 w 838200"/>
              <a:gd name="connsiteY78" fmla="*/ 78406 h 819150"/>
              <a:gd name="connsiteX79" fmla="*/ 217856 w 838200"/>
              <a:gd name="connsiteY79" fmla="*/ 96837 h 819150"/>
              <a:gd name="connsiteX80" fmla="*/ 227628 w 838200"/>
              <a:gd name="connsiteY80" fmla="*/ 119783 h 819150"/>
              <a:gd name="connsiteX81" fmla="*/ 237563 w 838200"/>
              <a:gd name="connsiteY81" fmla="*/ 125860 h 819150"/>
              <a:gd name="connsiteX82" fmla="*/ 243650 w 838200"/>
              <a:gd name="connsiteY82" fmla="*/ 128346 h 819150"/>
              <a:gd name="connsiteX83" fmla="*/ 241973 w 838200"/>
              <a:gd name="connsiteY83" fmla="*/ 135271 h 819150"/>
              <a:gd name="connsiteX84" fmla="*/ 237115 w 838200"/>
              <a:gd name="connsiteY84" fmla="*/ 145615 h 819150"/>
              <a:gd name="connsiteX85" fmla="*/ 213608 w 838200"/>
              <a:gd name="connsiteY85" fmla="*/ 143843 h 819150"/>
              <a:gd name="connsiteX86" fmla="*/ 214132 w 838200"/>
              <a:gd name="connsiteY86" fmla="*/ 125250 h 819150"/>
              <a:gd name="connsiteX87" fmla="*/ 205769 w 838200"/>
              <a:gd name="connsiteY87" fmla="*/ 111077 h 819150"/>
              <a:gd name="connsiteX88" fmla="*/ 168335 w 838200"/>
              <a:gd name="connsiteY88" fmla="*/ 110096 h 819150"/>
              <a:gd name="connsiteX89" fmla="*/ 172422 w 838200"/>
              <a:gd name="connsiteY89" fmla="*/ 146834 h 819150"/>
              <a:gd name="connsiteX90" fmla="*/ 189490 w 838200"/>
              <a:gd name="connsiteY90" fmla="*/ 154254 h 819150"/>
              <a:gd name="connsiteX91" fmla="*/ 175393 w 838200"/>
              <a:gd name="connsiteY91" fmla="*/ 183534 h 819150"/>
              <a:gd name="connsiteX92" fmla="*/ 137093 w 838200"/>
              <a:gd name="connsiteY92" fmla="*/ 192440 h 819150"/>
              <a:gd name="connsiteX93" fmla="*/ 129388 w 838200"/>
              <a:gd name="connsiteY93" fmla="*/ 227692 h 819150"/>
              <a:gd name="connsiteX94" fmla="*/ 85020 w 838200"/>
              <a:gd name="connsiteY94" fmla="*/ 227711 h 819150"/>
              <a:gd name="connsiteX95" fmla="*/ 77934 w 838200"/>
              <a:gd name="connsiteY95" fmla="*/ 248161 h 819150"/>
              <a:gd name="connsiteX96" fmla="*/ 89183 w 838200"/>
              <a:gd name="connsiteY96" fmla="*/ 270811 h 819150"/>
              <a:gd name="connsiteX97" fmla="*/ 105832 w 838200"/>
              <a:gd name="connsiteY97" fmla="*/ 279974 h 819150"/>
              <a:gd name="connsiteX98" fmla="*/ 100136 w 838200"/>
              <a:gd name="connsiteY98" fmla="*/ 293776 h 819150"/>
              <a:gd name="connsiteX99" fmla="*/ 98717 w 838200"/>
              <a:gd name="connsiteY99" fmla="*/ 309454 h 819150"/>
              <a:gd name="connsiteX100" fmla="*/ 60350 w 838200"/>
              <a:gd name="connsiteY100" fmla="*/ 317169 h 819150"/>
              <a:gd name="connsiteX101" fmla="*/ 52769 w 838200"/>
              <a:gd name="connsiteY101" fmla="*/ 341392 h 819150"/>
              <a:gd name="connsiteX102" fmla="*/ 65170 w 838200"/>
              <a:gd name="connsiteY102" fmla="*/ 367309 h 819150"/>
              <a:gd name="connsiteX103" fmla="*/ 72638 w 838200"/>
              <a:gd name="connsiteY103" fmla="*/ 372129 h 819150"/>
              <a:gd name="connsiteX104" fmla="*/ 79467 w 838200"/>
              <a:gd name="connsiteY104" fmla="*/ 376386 h 819150"/>
              <a:gd name="connsiteX105" fmla="*/ 79315 w 838200"/>
              <a:gd name="connsiteY105" fmla="*/ 386835 h 819150"/>
              <a:gd name="connsiteX106" fmla="*/ 76181 w 838200"/>
              <a:gd name="connsiteY106" fmla="*/ 403037 h 819150"/>
              <a:gd name="connsiteX107" fmla="*/ 41853 w 838200"/>
              <a:gd name="connsiteY107" fmla="*/ 410286 h 819150"/>
              <a:gd name="connsiteX108" fmla="*/ 35414 w 838200"/>
              <a:gd name="connsiteY108" fmla="*/ 431336 h 819150"/>
              <a:gd name="connsiteX109" fmla="*/ 46225 w 838200"/>
              <a:gd name="connsiteY109" fmla="*/ 455739 h 819150"/>
              <a:gd name="connsiteX110" fmla="*/ 76295 w 838200"/>
              <a:gd name="connsiteY110" fmla="*/ 464674 h 819150"/>
              <a:gd name="connsiteX111" fmla="*/ 79867 w 838200"/>
              <a:gd name="connsiteY111" fmla="*/ 519995 h 819150"/>
              <a:gd name="connsiteX112" fmla="*/ 106089 w 838200"/>
              <a:gd name="connsiteY112" fmla="*/ 531701 h 819150"/>
              <a:gd name="connsiteX113" fmla="*/ 114652 w 838200"/>
              <a:gd name="connsiteY113" fmla="*/ 584269 h 819150"/>
              <a:gd name="connsiteX114" fmla="*/ 147247 w 838200"/>
              <a:gd name="connsiteY114" fmla="*/ 595585 h 819150"/>
              <a:gd name="connsiteX115" fmla="*/ 154829 w 838200"/>
              <a:gd name="connsiteY115" fmla="*/ 644029 h 819150"/>
              <a:gd name="connsiteX116" fmla="*/ 180423 w 838200"/>
              <a:gd name="connsiteY116" fmla="*/ 655155 h 819150"/>
              <a:gd name="connsiteX117" fmla="*/ 205159 w 838200"/>
              <a:gd name="connsiteY117" fmla="*/ 645363 h 819150"/>
              <a:gd name="connsiteX118" fmla="*/ 210522 w 838200"/>
              <a:gd name="connsiteY118" fmla="*/ 610006 h 819150"/>
              <a:gd name="connsiteX119" fmla="*/ 232191 w 838200"/>
              <a:gd name="connsiteY119" fmla="*/ 622789 h 819150"/>
              <a:gd name="connsiteX120" fmla="*/ 227657 w 838200"/>
              <a:gd name="connsiteY120" fmla="*/ 654631 h 819150"/>
              <a:gd name="connsiteX121" fmla="*/ 190643 w 838200"/>
              <a:gd name="connsiteY121" fmla="*/ 658326 h 819150"/>
              <a:gd name="connsiteX122" fmla="*/ 184252 w 838200"/>
              <a:gd name="connsiteY122" fmla="*/ 679977 h 819150"/>
              <a:gd name="connsiteX123" fmla="*/ 194920 w 838200"/>
              <a:gd name="connsiteY123" fmla="*/ 702637 h 819150"/>
              <a:gd name="connsiteX124" fmla="*/ 217027 w 838200"/>
              <a:gd name="connsiteY124" fmla="*/ 711066 h 819150"/>
              <a:gd name="connsiteX125" fmla="*/ 238754 w 838200"/>
              <a:gd name="connsiteY125" fmla="*/ 703208 h 819150"/>
              <a:gd name="connsiteX126" fmla="*/ 245269 w 838200"/>
              <a:gd name="connsiteY126" fmla="*/ 685911 h 819150"/>
              <a:gd name="connsiteX127" fmla="*/ 259994 w 838200"/>
              <a:gd name="connsiteY127" fmla="*/ 693274 h 819150"/>
              <a:gd name="connsiteX128" fmla="*/ 276092 w 838200"/>
              <a:gd name="connsiteY128" fmla="*/ 696626 h 819150"/>
              <a:gd name="connsiteX129" fmla="*/ 286064 w 838200"/>
              <a:gd name="connsiteY129" fmla="*/ 739889 h 819150"/>
              <a:gd name="connsiteX130" fmla="*/ 312458 w 838200"/>
              <a:gd name="connsiteY130" fmla="*/ 750157 h 819150"/>
              <a:gd name="connsiteX131" fmla="*/ 339376 w 838200"/>
              <a:gd name="connsiteY131" fmla="*/ 741842 h 819150"/>
              <a:gd name="connsiteX132" fmla="*/ 347053 w 838200"/>
              <a:gd name="connsiteY132" fmla="*/ 718201 h 819150"/>
              <a:gd name="connsiteX133" fmla="*/ 372942 w 838200"/>
              <a:gd name="connsiteY133" fmla="*/ 726430 h 819150"/>
              <a:gd name="connsiteX134" fmla="*/ 382915 w 838200"/>
              <a:gd name="connsiteY134" fmla="*/ 769731 h 819150"/>
              <a:gd name="connsiteX135" fmla="*/ 408480 w 838200"/>
              <a:gd name="connsiteY135" fmla="*/ 780256 h 819150"/>
              <a:gd name="connsiteX136" fmla="*/ 433273 w 838200"/>
              <a:gd name="connsiteY136" fmla="*/ 771017 h 819150"/>
              <a:gd name="connsiteX137" fmla="*/ 441465 w 838200"/>
              <a:gd name="connsiteY137" fmla="*/ 753205 h 819150"/>
              <a:gd name="connsiteX138" fmla="*/ 498186 w 838200"/>
              <a:gd name="connsiteY138" fmla="*/ 747690 h 819150"/>
              <a:gd name="connsiteX139" fmla="*/ 507263 w 838200"/>
              <a:gd name="connsiteY139" fmla="*/ 732821 h 819150"/>
              <a:gd name="connsiteX140" fmla="*/ 536077 w 838200"/>
              <a:gd name="connsiteY140" fmla="*/ 735326 h 819150"/>
              <a:gd name="connsiteX141" fmla="*/ 543277 w 838200"/>
              <a:gd name="connsiteY141" fmla="*/ 767454 h 819150"/>
              <a:gd name="connsiteX142" fmla="*/ 561746 w 838200"/>
              <a:gd name="connsiteY142" fmla="*/ 774636 h 819150"/>
              <a:gd name="connsiteX143" fmla="*/ 580092 w 838200"/>
              <a:gd name="connsiteY143" fmla="*/ 767845 h 819150"/>
              <a:gd name="connsiteX144" fmla="*/ 585102 w 838200"/>
              <a:gd name="connsiteY144" fmla="*/ 750233 h 819150"/>
              <a:gd name="connsiteX145" fmla="*/ 576624 w 838200"/>
              <a:gd name="connsiteY145" fmla="*/ 731716 h 819150"/>
              <a:gd name="connsiteX146" fmla="*/ 558927 w 838200"/>
              <a:gd name="connsiteY146" fmla="*/ 723687 h 819150"/>
              <a:gd name="connsiteX147" fmla="*/ 569252 w 838200"/>
              <a:gd name="connsiteY147" fmla="*/ 703618 h 819150"/>
              <a:gd name="connsiteX148" fmla="*/ 582844 w 838200"/>
              <a:gd name="connsiteY148" fmla="*/ 705113 h 819150"/>
              <a:gd name="connsiteX149" fmla="*/ 595741 w 838200"/>
              <a:gd name="connsiteY149" fmla="*/ 706047 h 819150"/>
              <a:gd name="connsiteX150" fmla="*/ 603247 w 838200"/>
              <a:gd name="connsiteY150" fmla="*/ 735307 h 819150"/>
              <a:gd name="connsiteX151" fmla="*/ 637861 w 838200"/>
              <a:gd name="connsiteY151" fmla="*/ 736784 h 819150"/>
              <a:gd name="connsiteX152" fmla="*/ 634013 w 838200"/>
              <a:gd name="connsiteY152" fmla="*/ 702360 h 819150"/>
              <a:gd name="connsiteX153" fmla="*/ 61560 w 838200"/>
              <a:gd name="connsiteY153" fmla="*/ 268344 h 819150"/>
              <a:gd name="connsiteX154" fmla="*/ 36328 w 838200"/>
              <a:gd name="connsiteY154" fmla="*/ 267116 h 819150"/>
              <a:gd name="connsiteX155" fmla="*/ 38786 w 838200"/>
              <a:gd name="connsiteY155" fmla="*/ 292776 h 819150"/>
              <a:gd name="connsiteX156" fmla="*/ 63894 w 838200"/>
              <a:gd name="connsiteY156" fmla="*/ 292824 h 819150"/>
              <a:gd name="connsiteX157" fmla="*/ 61560 w 838200"/>
              <a:gd name="connsiteY157" fmla="*/ 268344 h 819150"/>
              <a:gd name="connsiteX158" fmla="*/ 40481 w 838200"/>
              <a:gd name="connsiteY158" fmla="*/ 359079 h 819150"/>
              <a:gd name="connsiteX159" fmla="*/ 15269 w 838200"/>
              <a:gd name="connsiteY159" fmla="*/ 357860 h 819150"/>
              <a:gd name="connsiteX160" fmla="*/ 17736 w 838200"/>
              <a:gd name="connsiteY160" fmla="*/ 383482 h 819150"/>
              <a:gd name="connsiteX161" fmla="*/ 42843 w 838200"/>
              <a:gd name="connsiteY161" fmla="*/ 383559 h 819150"/>
              <a:gd name="connsiteX162" fmla="*/ 40481 w 838200"/>
              <a:gd name="connsiteY162" fmla="*/ 359079 h 819150"/>
              <a:gd name="connsiteX163" fmla="*/ 414385 w 838200"/>
              <a:gd name="connsiteY163" fmla="*/ 21085 h 819150"/>
              <a:gd name="connsiteX164" fmla="*/ 423062 w 838200"/>
              <a:gd name="connsiteY164" fmla="*/ 23342 h 819150"/>
              <a:gd name="connsiteX165" fmla="*/ 432473 w 838200"/>
              <a:gd name="connsiteY165" fmla="*/ 20980 h 819150"/>
              <a:gd name="connsiteX166" fmla="*/ 434864 w 838200"/>
              <a:gd name="connsiteY166" fmla="*/ 12617 h 819150"/>
              <a:gd name="connsiteX167" fmla="*/ 431292 w 838200"/>
              <a:gd name="connsiteY167" fmla="*/ 2911 h 819150"/>
              <a:gd name="connsiteX168" fmla="*/ 421996 w 838200"/>
              <a:gd name="connsiteY168" fmla="*/ 63 h 819150"/>
              <a:gd name="connsiteX169" fmla="*/ 412585 w 838200"/>
              <a:gd name="connsiteY169" fmla="*/ 2444 h 819150"/>
              <a:gd name="connsiteX170" fmla="*/ 410518 w 838200"/>
              <a:gd name="connsiteY170" fmla="*/ 11103 h 819150"/>
              <a:gd name="connsiteX171" fmla="*/ 414385 w 838200"/>
              <a:gd name="connsiteY171" fmla="*/ 21085 h 819150"/>
              <a:gd name="connsiteX172" fmla="*/ 4229 w 838200"/>
              <a:gd name="connsiteY172" fmla="*/ 455825 h 819150"/>
              <a:gd name="connsiteX173" fmla="*/ 0 w 838200"/>
              <a:gd name="connsiteY173" fmla="*/ 460349 h 819150"/>
              <a:gd name="connsiteX174" fmla="*/ 3248 w 838200"/>
              <a:gd name="connsiteY174" fmla="*/ 469750 h 819150"/>
              <a:gd name="connsiteX175" fmla="*/ 12192 w 838200"/>
              <a:gd name="connsiteY175" fmla="*/ 471713 h 819150"/>
              <a:gd name="connsiteX176" fmla="*/ 16431 w 838200"/>
              <a:gd name="connsiteY176" fmla="*/ 467179 h 819150"/>
              <a:gd name="connsiteX177" fmla="*/ 13849 w 838200"/>
              <a:gd name="connsiteY177" fmla="*/ 458387 h 819150"/>
              <a:gd name="connsiteX178" fmla="*/ 4229 w 838200"/>
              <a:gd name="connsiteY178" fmla="*/ 455825 h 819150"/>
              <a:gd name="connsiteX179" fmla="*/ 54350 w 838200"/>
              <a:gd name="connsiteY179" fmla="*/ 515261 h 819150"/>
              <a:gd name="connsiteX180" fmla="*/ 33795 w 838200"/>
              <a:gd name="connsiteY180" fmla="*/ 514137 h 819150"/>
              <a:gd name="connsiteX181" fmla="*/ 35804 w 838200"/>
              <a:gd name="connsiteY181" fmla="*/ 535111 h 819150"/>
              <a:gd name="connsiteX182" fmla="*/ 56883 w 838200"/>
              <a:gd name="connsiteY182" fmla="*/ 535673 h 819150"/>
              <a:gd name="connsiteX183" fmla="*/ 54350 w 838200"/>
              <a:gd name="connsiteY183" fmla="*/ 515261 h 819150"/>
              <a:gd name="connsiteX184" fmla="*/ 507016 w 838200"/>
              <a:gd name="connsiteY184" fmla="*/ 55480 h 819150"/>
              <a:gd name="connsiteX185" fmla="*/ 529819 w 838200"/>
              <a:gd name="connsiteY185" fmla="*/ 55489 h 819150"/>
              <a:gd name="connsiteX186" fmla="*/ 527685 w 838200"/>
              <a:gd name="connsiteY186" fmla="*/ 33324 h 819150"/>
              <a:gd name="connsiteX187" fmla="*/ 504816 w 838200"/>
              <a:gd name="connsiteY187" fmla="*/ 32162 h 819150"/>
              <a:gd name="connsiteX188" fmla="*/ 507016 w 838200"/>
              <a:gd name="connsiteY188" fmla="*/ 55480 h 819150"/>
              <a:gd name="connsiteX189" fmla="*/ 92173 w 838200"/>
              <a:gd name="connsiteY189" fmla="*/ 574964 h 819150"/>
              <a:gd name="connsiteX190" fmla="*/ 69409 w 838200"/>
              <a:gd name="connsiteY190" fmla="*/ 574945 h 819150"/>
              <a:gd name="connsiteX191" fmla="*/ 71018 w 838200"/>
              <a:gd name="connsiteY191" fmla="*/ 597652 h 819150"/>
              <a:gd name="connsiteX192" fmla="*/ 94421 w 838200"/>
              <a:gd name="connsiteY192" fmla="*/ 598243 h 819150"/>
              <a:gd name="connsiteX193" fmla="*/ 92173 w 838200"/>
              <a:gd name="connsiteY193" fmla="*/ 574964 h 819150"/>
              <a:gd name="connsiteX194" fmla="*/ 607705 w 838200"/>
              <a:gd name="connsiteY194" fmla="*/ 82502 h 819150"/>
              <a:gd name="connsiteX195" fmla="*/ 617306 w 838200"/>
              <a:gd name="connsiteY195" fmla="*/ 85074 h 819150"/>
              <a:gd name="connsiteX196" fmla="*/ 620992 w 838200"/>
              <a:gd name="connsiteY196" fmla="*/ 81102 h 819150"/>
              <a:gd name="connsiteX197" fmla="*/ 618277 w 838200"/>
              <a:gd name="connsiteY197" fmla="*/ 71148 h 819150"/>
              <a:gd name="connsiteX198" fmla="*/ 608838 w 838200"/>
              <a:gd name="connsiteY198" fmla="*/ 69729 h 819150"/>
              <a:gd name="connsiteX199" fmla="*/ 605104 w 838200"/>
              <a:gd name="connsiteY199" fmla="*/ 73710 h 819150"/>
              <a:gd name="connsiteX200" fmla="*/ 607705 w 838200"/>
              <a:gd name="connsiteY200" fmla="*/ 82502 h 819150"/>
              <a:gd name="connsiteX201" fmla="*/ 129292 w 838200"/>
              <a:gd name="connsiteY201" fmla="*/ 639286 h 819150"/>
              <a:gd name="connsiteX202" fmla="*/ 119005 w 838200"/>
              <a:gd name="connsiteY202" fmla="*/ 635514 h 819150"/>
              <a:gd name="connsiteX203" fmla="*/ 108747 w 838200"/>
              <a:gd name="connsiteY203" fmla="*/ 638162 h 819150"/>
              <a:gd name="connsiteX204" fmla="*/ 110785 w 838200"/>
              <a:gd name="connsiteY204" fmla="*/ 659155 h 819150"/>
              <a:gd name="connsiteX205" fmla="*/ 120729 w 838200"/>
              <a:gd name="connsiteY205" fmla="*/ 662584 h 819150"/>
              <a:gd name="connsiteX206" fmla="*/ 131216 w 838200"/>
              <a:gd name="connsiteY206" fmla="*/ 659117 h 819150"/>
              <a:gd name="connsiteX207" fmla="*/ 133512 w 838200"/>
              <a:gd name="connsiteY207" fmla="*/ 649535 h 819150"/>
              <a:gd name="connsiteX208" fmla="*/ 129292 w 838200"/>
              <a:gd name="connsiteY208" fmla="*/ 639286 h 819150"/>
              <a:gd name="connsiteX209" fmla="*/ 635603 w 838200"/>
              <a:gd name="connsiteY209" fmla="*/ 154159 h 819150"/>
              <a:gd name="connsiteX210" fmla="*/ 651110 w 838200"/>
              <a:gd name="connsiteY210" fmla="*/ 160674 h 819150"/>
              <a:gd name="connsiteX211" fmla="*/ 667245 w 838200"/>
              <a:gd name="connsiteY211" fmla="*/ 154968 h 819150"/>
              <a:gd name="connsiteX212" fmla="*/ 672198 w 838200"/>
              <a:gd name="connsiteY212" fmla="*/ 139995 h 819150"/>
              <a:gd name="connsiteX213" fmla="*/ 664721 w 838200"/>
              <a:gd name="connsiteY213" fmla="*/ 122926 h 819150"/>
              <a:gd name="connsiteX214" fmla="*/ 647710 w 838200"/>
              <a:gd name="connsiteY214" fmla="*/ 116097 h 819150"/>
              <a:gd name="connsiteX215" fmla="*/ 631955 w 838200"/>
              <a:gd name="connsiteY215" fmla="*/ 122088 h 819150"/>
              <a:gd name="connsiteX216" fmla="*/ 627478 w 838200"/>
              <a:gd name="connsiteY216" fmla="*/ 136490 h 819150"/>
              <a:gd name="connsiteX217" fmla="*/ 635603 w 838200"/>
              <a:gd name="connsiteY217" fmla="*/ 154159 h 819150"/>
              <a:gd name="connsiteX218" fmla="*/ 264023 w 838200"/>
              <a:gd name="connsiteY218" fmla="*/ 728821 h 819150"/>
              <a:gd name="connsiteX219" fmla="*/ 236553 w 838200"/>
              <a:gd name="connsiteY219" fmla="*/ 728678 h 819150"/>
              <a:gd name="connsiteX220" fmla="*/ 239135 w 838200"/>
              <a:gd name="connsiteY220" fmla="*/ 755500 h 819150"/>
              <a:gd name="connsiteX221" fmla="*/ 266700 w 838200"/>
              <a:gd name="connsiteY221" fmla="*/ 756777 h 819150"/>
              <a:gd name="connsiteX222" fmla="*/ 264023 w 838200"/>
              <a:gd name="connsiteY222" fmla="*/ 728821 h 819150"/>
              <a:gd name="connsiteX223" fmla="*/ 361636 w 838200"/>
              <a:gd name="connsiteY223" fmla="*/ 760406 h 819150"/>
              <a:gd name="connsiteX224" fmla="*/ 344691 w 838200"/>
              <a:gd name="connsiteY224" fmla="*/ 754167 h 819150"/>
              <a:gd name="connsiteX225" fmla="*/ 329394 w 838200"/>
              <a:gd name="connsiteY225" fmla="*/ 759015 h 819150"/>
              <a:gd name="connsiteX226" fmla="*/ 325888 w 838200"/>
              <a:gd name="connsiteY226" fmla="*/ 774322 h 819150"/>
              <a:gd name="connsiteX227" fmla="*/ 333061 w 838200"/>
              <a:gd name="connsiteY227" fmla="*/ 791076 h 819150"/>
              <a:gd name="connsiteX228" fmla="*/ 348767 w 838200"/>
              <a:gd name="connsiteY228" fmla="*/ 796715 h 819150"/>
              <a:gd name="connsiteX229" fmla="*/ 364655 w 838200"/>
              <a:gd name="connsiteY229" fmla="*/ 791895 h 819150"/>
              <a:gd name="connsiteX230" fmla="*/ 368475 w 838200"/>
              <a:gd name="connsiteY230" fmla="*/ 776874 h 819150"/>
              <a:gd name="connsiteX231" fmla="*/ 361636 w 838200"/>
              <a:gd name="connsiteY231" fmla="*/ 760406 h 819150"/>
              <a:gd name="connsiteX232" fmla="*/ 786822 w 838200"/>
              <a:gd name="connsiteY232" fmla="*/ 397018 h 819150"/>
              <a:gd name="connsiteX233" fmla="*/ 812025 w 838200"/>
              <a:gd name="connsiteY233" fmla="*/ 398265 h 819150"/>
              <a:gd name="connsiteX234" fmla="*/ 809577 w 838200"/>
              <a:gd name="connsiteY234" fmla="*/ 372605 h 819150"/>
              <a:gd name="connsiteX235" fmla="*/ 784450 w 838200"/>
              <a:gd name="connsiteY235" fmla="*/ 372538 h 819150"/>
              <a:gd name="connsiteX236" fmla="*/ 786822 w 838200"/>
              <a:gd name="connsiteY236" fmla="*/ 397018 h 819150"/>
              <a:gd name="connsiteX237" fmla="*/ 452171 w 838200"/>
              <a:gd name="connsiteY237" fmla="*/ 797048 h 819150"/>
              <a:gd name="connsiteX238" fmla="*/ 431625 w 838200"/>
              <a:gd name="connsiteY238" fmla="*/ 795963 h 819150"/>
              <a:gd name="connsiteX239" fmla="*/ 433635 w 838200"/>
              <a:gd name="connsiteY239" fmla="*/ 816937 h 819150"/>
              <a:gd name="connsiteX240" fmla="*/ 454066 w 838200"/>
              <a:gd name="connsiteY240" fmla="*/ 816889 h 819150"/>
              <a:gd name="connsiteX241" fmla="*/ 452171 w 838200"/>
              <a:gd name="connsiteY241" fmla="*/ 797048 h 819150"/>
              <a:gd name="connsiteX242" fmla="*/ 760705 w 838200"/>
              <a:gd name="connsiteY242" fmla="*/ 495744 h 819150"/>
              <a:gd name="connsiteX243" fmla="*/ 779821 w 838200"/>
              <a:gd name="connsiteY243" fmla="*/ 503517 h 819150"/>
              <a:gd name="connsiteX244" fmla="*/ 798166 w 838200"/>
              <a:gd name="connsiteY244" fmla="*/ 496687 h 819150"/>
              <a:gd name="connsiteX245" fmla="*/ 803177 w 838200"/>
              <a:gd name="connsiteY245" fmla="*/ 479094 h 819150"/>
              <a:gd name="connsiteX246" fmla="*/ 794023 w 838200"/>
              <a:gd name="connsiteY246" fmla="*/ 459978 h 819150"/>
              <a:gd name="connsiteX247" fmla="*/ 775535 w 838200"/>
              <a:gd name="connsiteY247" fmla="*/ 452815 h 819150"/>
              <a:gd name="connsiteX248" fmla="*/ 757742 w 838200"/>
              <a:gd name="connsiteY248" fmla="*/ 459016 h 819150"/>
              <a:gd name="connsiteX249" fmla="*/ 760705 w 838200"/>
              <a:gd name="connsiteY249" fmla="*/ 495744 h 819150"/>
              <a:gd name="connsiteX250" fmla="*/ 516579 w 838200"/>
              <a:gd name="connsiteY250" fmla="*/ 762682 h 819150"/>
              <a:gd name="connsiteX251" fmla="*/ 499910 w 838200"/>
              <a:gd name="connsiteY251" fmla="*/ 756129 h 819150"/>
              <a:gd name="connsiteX252" fmla="*/ 484461 w 838200"/>
              <a:gd name="connsiteY252" fmla="*/ 762435 h 819150"/>
              <a:gd name="connsiteX253" fmla="*/ 479679 w 838200"/>
              <a:gd name="connsiteY253" fmla="*/ 776522 h 819150"/>
              <a:gd name="connsiteX254" fmla="*/ 487470 w 838200"/>
              <a:gd name="connsiteY254" fmla="*/ 793905 h 819150"/>
              <a:gd name="connsiteX255" fmla="*/ 503311 w 838200"/>
              <a:gd name="connsiteY255" fmla="*/ 800687 h 819150"/>
              <a:gd name="connsiteX256" fmla="*/ 519713 w 838200"/>
              <a:gd name="connsiteY256" fmla="*/ 795305 h 819150"/>
              <a:gd name="connsiteX257" fmla="*/ 524704 w 838200"/>
              <a:gd name="connsiteY257" fmla="*/ 780323 h 819150"/>
              <a:gd name="connsiteX258" fmla="*/ 516579 w 838200"/>
              <a:gd name="connsiteY258" fmla="*/ 762682 h 819150"/>
              <a:gd name="connsiteX259" fmla="*/ 839962 w 838200"/>
              <a:gd name="connsiteY259" fmla="*/ 451881 h 819150"/>
              <a:gd name="connsiteX260" fmla="*/ 840457 w 838200"/>
              <a:gd name="connsiteY260" fmla="*/ 444909 h 819150"/>
              <a:gd name="connsiteX261" fmla="*/ 832266 w 838200"/>
              <a:gd name="connsiteY261" fmla="*/ 444709 h 819150"/>
              <a:gd name="connsiteX262" fmla="*/ 832199 w 838200"/>
              <a:gd name="connsiteY262" fmla="*/ 449919 h 819150"/>
              <a:gd name="connsiteX263" fmla="*/ 839962 w 838200"/>
              <a:gd name="connsiteY263" fmla="*/ 451881 h 819150"/>
              <a:gd name="connsiteX264" fmla="*/ 734101 w 838200"/>
              <a:gd name="connsiteY264" fmla="*/ 565420 h 819150"/>
              <a:gd name="connsiteX265" fmla="*/ 741731 w 838200"/>
              <a:gd name="connsiteY265" fmla="*/ 584241 h 819150"/>
              <a:gd name="connsiteX266" fmla="*/ 757580 w 838200"/>
              <a:gd name="connsiteY266" fmla="*/ 591042 h 819150"/>
              <a:gd name="connsiteX267" fmla="*/ 774525 w 838200"/>
              <a:gd name="connsiteY267" fmla="*/ 585070 h 819150"/>
              <a:gd name="connsiteX268" fmla="*/ 770868 w 838200"/>
              <a:gd name="connsiteY268" fmla="*/ 552989 h 819150"/>
              <a:gd name="connsiteX269" fmla="*/ 754170 w 838200"/>
              <a:gd name="connsiteY269" fmla="*/ 546436 h 819150"/>
              <a:gd name="connsiteX270" fmla="*/ 739245 w 838200"/>
              <a:gd name="connsiteY270" fmla="*/ 552189 h 819150"/>
              <a:gd name="connsiteX271" fmla="*/ 734101 w 838200"/>
              <a:gd name="connsiteY271" fmla="*/ 565420 h 819150"/>
              <a:gd name="connsiteX272" fmla="*/ 689286 w 838200"/>
              <a:gd name="connsiteY272" fmla="*/ 676471 h 819150"/>
              <a:gd name="connsiteX273" fmla="*/ 661187 w 838200"/>
              <a:gd name="connsiteY273" fmla="*/ 675729 h 819150"/>
              <a:gd name="connsiteX274" fmla="*/ 664407 w 838200"/>
              <a:gd name="connsiteY274" fmla="*/ 703151 h 819150"/>
              <a:gd name="connsiteX275" fmla="*/ 691363 w 838200"/>
              <a:gd name="connsiteY275" fmla="*/ 703827 h 819150"/>
              <a:gd name="connsiteX276" fmla="*/ 689286 w 838200"/>
              <a:gd name="connsiteY276" fmla="*/ 676471 h 819150"/>
              <a:gd name="connsiteX277" fmla="*/ 817216 w 838200"/>
              <a:gd name="connsiteY277" fmla="*/ 543150 h 819150"/>
              <a:gd name="connsiteX278" fmla="*/ 818340 w 838200"/>
              <a:gd name="connsiteY278" fmla="*/ 536787 h 819150"/>
              <a:gd name="connsiteX279" fmla="*/ 810139 w 838200"/>
              <a:gd name="connsiteY279" fmla="*/ 536587 h 819150"/>
              <a:gd name="connsiteX280" fmla="*/ 810054 w 838200"/>
              <a:gd name="connsiteY280" fmla="*/ 541798 h 819150"/>
              <a:gd name="connsiteX281" fmla="*/ 817216 w 838200"/>
              <a:gd name="connsiteY281" fmla="*/ 543150 h 819150"/>
              <a:gd name="connsiteX282" fmla="*/ 738073 w 838200"/>
              <a:gd name="connsiteY282" fmla="*/ 655040 h 819150"/>
              <a:gd name="connsiteX283" fmla="*/ 729329 w 838200"/>
              <a:gd name="connsiteY283" fmla="*/ 655402 h 819150"/>
              <a:gd name="connsiteX284" fmla="*/ 729596 w 838200"/>
              <a:gd name="connsiteY284" fmla="*/ 664146 h 819150"/>
              <a:gd name="connsiteX285" fmla="*/ 739035 w 838200"/>
              <a:gd name="connsiteY285" fmla="*/ 665537 h 819150"/>
              <a:gd name="connsiteX286" fmla="*/ 738073 w 838200"/>
              <a:gd name="connsiteY286" fmla="*/ 65504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838200" h="819150">
                <a:moveTo>
                  <a:pt x="75838" y="186163"/>
                </a:moveTo>
                <a:cubicBezTo>
                  <a:pt x="72847" y="183362"/>
                  <a:pt x="70114" y="183315"/>
                  <a:pt x="67647" y="185953"/>
                </a:cubicBezTo>
                <a:lnTo>
                  <a:pt x="68723" y="191201"/>
                </a:lnTo>
                <a:cubicBezTo>
                  <a:pt x="69580" y="192011"/>
                  <a:pt x="71790" y="192649"/>
                  <a:pt x="75333" y="193135"/>
                </a:cubicBezTo>
                <a:cubicBezTo>
                  <a:pt x="76400" y="192011"/>
                  <a:pt x="76571" y="189649"/>
                  <a:pt x="75838" y="186163"/>
                </a:cubicBezTo>
                <a:close/>
                <a:moveTo>
                  <a:pt x="145256" y="173418"/>
                </a:moveTo>
                <a:cubicBezTo>
                  <a:pt x="153734" y="164350"/>
                  <a:pt x="152848" y="155016"/>
                  <a:pt x="142580" y="145453"/>
                </a:cubicBezTo>
                <a:cubicBezTo>
                  <a:pt x="132731" y="136299"/>
                  <a:pt x="123606" y="136252"/>
                  <a:pt x="115129" y="145319"/>
                </a:cubicBezTo>
                <a:cubicBezTo>
                  <a:pt x="106661" y="154416"/>
                  <a:pt x="107328" y="163531"/>
                  <a:pt x="117167" y="172704"/>
                </a:cubicBezTo>
                <a:cubicBezTo>
                  <a:pt x="127445" y="182276"/>
                  <a:pt x="136789" y="182534"/>
                  <a:pt x="145256" y="173418"/>
                </a:cubicBezTo>
                <a:close/>
                <a:moveTo>
                  <a:pt x="634013" y="702360"/>
                </a:moveTo>
                <a:cubicBezTo>
                  <a:pt x="630145" y="698750"/>
                  <a:pt x="624450" y="696283"/>
                  <a:pt x="616915" y="694931"/>
                </a:cubicBezTo>
                <a:cubicBezTo>
                  <a:pt x="624088" y="680386"/>
                  <a:pt x="628822" y="670614"/>
                  <a:pt x="631041" y="665651"/>
                </a:cubicBezTo>
                <a:cubicBezTo>
                  <a:pt x="646662" y="670309"/>
                  <a:pt x="659587" y="667166"/>
                  <a:pt x="669846" y="656202"/>
                </a:cubicBezTo>
                <a:cubicBezTo>
                  <a:pt x="679694" y="645601"/>
                  <a:pt x="682342" y="634628"/>
                  <a:pt x="677751" y="623265"/>
                </a:cubicBezTo>
                <a:cubicBezTo>
                  <a:pt x="697468" y="633828"/>
                  <a:pt x="712413" y="633638"/>
                  <a:pt x="722681" y="622674"/>
                </a:cubicBezTo>
                <a:cubicBezTo>
                  <a:pt x="727253" y="617769"/>
                  <a:pt x="729491" y="610644"/>
                  <a:pt x="729367" y="601348"/>
                </a:cubicBezTo>
                <a:cubicBezTo>
                  <a:pt x="729225" y="592032"/>
                  <a:pt x="725576" y="584012"/>
                  <a:pt x="718309" y="577221"/>
                </a:cubicBezTo>
                <a:cubicBezTo>
                  <a:pt x="715308" y="574430"/>
                  <a:pt x="712089" y="572306"/>
                  <a:pt x="708631" y="570858"/>
                </a:cubicBezTo>
                <a:cubicBezTo>
                  <a:pt x="705193" y="569420"/>
                  <a:pt x="703221" y="568496"/>
                  <a:pt x="702812" y="568106"/>
                </a:cubicBezTo>
                <a:cubicBezTo>
                  <a:pt x="701535" y="566915"/>
                  <a:pt x="702250" y="564000"/>
                  <a:pt x="704945" y="559447"/>
                </a:cubicBezTo>
                <a:cubicBezTo>
                  <a:pt x="708155" y="552542"/>
                  <a:pt x="709813" y="547741"/>
                  <a:pt x="709955" y="545017"/>
                </a:cubicBezTo>
                <a:cubicBezTo>
                  <a:pt x="727786" y="548198"/>
                  <a:pt x="741112" y="545074"/>
                  <a:pt x="749913" y="535616"/>
                </a:cubicBezTo>
                <a:cubicBezTo>
                  <a:pt x="756618" y="528415"/>
                  <a:pt x="759600" y="519195"/>
                  <a:pt x="758942" y="507936"/>
                </a:cubicBezTo>
                <a:cubicBezTo>
                  <a:pt x="758247" y="496678"/>
                  <a:pt x="753361" y="486857"/>
                  <a:pt x="744436" y="478504"/>
                </a:cubicBezTo>
                <a:cubicBezTo>
                  <a:pt x="739731" y="474103"/>
                  <a:pt x="732768" y="470427"/>
                  <a:pt x="723500" y="467483"/>
                </a:cubicBezTo>
                <a:cubicBezTo>
                  <a:pt x="724338" y="459749"/>
                  <a:pt x="725338" y="453958"/>
                  <a:pt x="726510" y="450119"/>
                </a:cubicBezTo>
                <a:cubicBezTo>
                  <a:pt x="745046" y="456825"/>
                  <a:pt x="759457" y="454653"/>
                  <a:pt x="769668" y="443671"/>
                </a:cubicBezTo>
                <a:cubicBezTo>
                  <a:pt x="775687" y="437242"/>
                  <a:pt x="778545" y="428602"/>
                  <a:pt x="778288" y="417725"/>
                </a:cubicBezTo>
                <a:cubicBezTo>
                  <a:pt x="778012" y="406895"/>
                  <a:pt x="773382" y="397275"/>
                  <a:pt x="764400" y="388902"/>
                </a:cubicBezTo>
                <a:cubicBezTo>
                  <a:pt x="759304" y="384130"/>
                  <a:pt x="753951" y="381254"/>
                  <a:pt x="748389" y="380330"/>
                </a:cubicBezTo>
                <a:cubicBezTo>
                  <a:pt x="751665" y="365690"/>
                  <a:pt x="752389" y="355050"/>
                  <a:pt x="750580" y="348411"/>
                </a:cubicBezTo>
                <a:cubicBezTo>
                  <a:pt x="765372" y="352279"/>
                  <a:pt x="776088" y="350631"/>
                  <a:pt x="782784" y="343439"/>
                </a:cubicBezTo>
                <a:cubicBezTo>
                  <a:pt x="785984" y="340029"/>
                  <a:pt x="787670" y="334162"/>
                  <a:pt x="787841" y="325818"/>
                </a:cubicBezTo>
                <a:cubicBezTo>
                  <a:pt x="788013" y="317512"/>
                  <a:pt x="785117" y="310540"/>
                  <a:pt x="779126" y="304977"/>
                </a:cubicBezTo>
                <a:cubicBezTo>
                  <a:pt x="775268" y="301367"/>
                  <a:pt x="769172" y="298891"/>
                  <a:pt x="760895" y="297529"/>
                </a:cubicBezTo>
                <a:cubicBezTo>
                  <a:pt x="752589" y="296138"/>
                  <a:pt x="745769" y="298291"/>
                  <a:pt x="740474" y="303958"/>
                </a:cubicBezTo>
                <a:cubicBezTo>
                  <a:pt x="737292" y="307387"/>
                  <a:pt x="735511" y="312750"/>
                  <a:pt x="735035" y="320103"/>
                </a:cubicBezTo>
                <a:cubicBezTo>
                  <a:pt x="721509" y="311607"/>
                  <a:pt x="713870" y="307073"/>
                  <a:pt x="711946" y="306406"/>
                </a:cubicBezTo>
                <a:cubicBezTo>
                  <a:pt x="711432" y="304396"/>
                  <a:pt x="711641" y="298291"/>
                  <a:pt x="712603" y="287547"/>
                </a:cubicBezTo>
                <a:cubicBezTo>
                  <a:pt x="727234" y="294128"/>
                  <a:pt x="738835" y="292890"/>
                  <a:pt x="747312" y="283784"/>
                </a:cubicBezTo>
                <a:cubicBezTo>
                  <a:pt x="760009" y="270173"/>
                  <a:pt x="758885" y="256381"/>
                  <a:pt x="743912" y="242436"/>
                </a:cubicBezTo>
                <a:cubicBezTo>
                  <a:pt x="728539" y="228073"/>
                  <a:pt x="714489" y="227739"/>
                  <a:pt x="701764" y="241341"/>
                </a:cubicBezTo>
                <a:cubicBezTo>
                  <a:pt x="697544" y="245903"/>
                  <a:pt x="695363" y="251637"/>
                  <a:pt x="695258" y="258619"/>
                </a:cubicBezTo>
                <a:cubicBezTo>
                  <a:pt x="686733" y="254885"/>
                  <a:pt x="680790" y="251847"/>
                  <a:pt x="677428" y="249428"/>
                </a:cubicBezTo>
                <a:cubicBezTo>
                  <a:pt x="678113" y="240150"/>
                  <a:pt x="677913" y="232197"/>
                  <a:pt x="676904" y="225577"/>
                </a:cubicBezTo>
                <a:cubicBezTo>
                  <a:pt x="689829" y="230587"/>
                  <a:pt x="700373" y="228720"/>
                  <a:pt x="708489" y="220014"/>
                </a:cubicBezTo>
                <a:cubicBezTo>
                  <a:pt x="720109" y="207508"/>
                  <a:pt x="718652" y="194497"/>
                  <a:pt x="704117" y="180943"/>
                </a:cubicBezTo>
                <a:cubicBezTo>
                  <a:pt x="690029" y="167779"/>
                  <a:pt x="677151" y="167446"/>
                  <a:pt x="665493" y="179952"/>
                </a:cubicBezTo>
                <a:cubicBezTo>
                  <a:pt x="661959" y="183715"/>
                  <a:pt x="660073" y="188315"/>
                  <a:pt x="659825" y="193725"/>
                </a:cubicBezTo>
                <a:cubicBezTo>
                  <a:pt x="649557" y="188420"/>
                  <a:pt x="641823" y="184734"/>
                  <a:pt x="636546" y="182657"/>
                </a:cubicBezTo>
                <a:cubicBezTo>
                  <a:pt x="638318" y="164503"/>
                  <a:pt x="632784" y="149415"/>
                  <a:pt x="619963" y="137471"/>
                </a:cubicBezTo>
                <a:cubicBezTo>
                  <a:pt x="610133" y="128298"/>
                  <a:pt x="598399" y="123745"/>
                  <a:pt x="584797" y="123783"/>
                </a:cubicBezTo>
                <a:cubicBezTo>
                  <a:pt x="587845" y="106781"/>
                  <a:pt x="584645" y="93913"/>
                  <a:pt x="575243" y="85150"/>
                </a:cubicBezTo>
                <a:cubicBezTo>
                  <a:pt x="559422" y="70386"/>
                  <a:pt x="544811" y="70224"/>
                  <a:pt x="531400" y="84597"/>
                </a:cubicBezTo>
                <a:cubicBezTo>
                  <a:pt x="530704" y="85359"/>
                  <a:pt x="529209" y="87360"/>
                  <a:pt x="527009" y="90598"/>
                </a:cubicBezTo>
                <a:cubicBezTo>
                  <a:pt x="524799" y="93808"/>
                  <a:pt x="523161" y="96008"/>
                  <a:pt x="522065" y="97151"/>
                </a:cubicBezTo>
                <a:cubicBezTo>
                  <a:pt x="509435" y="91008"/>
                  <a:pt x="499510" y="87074"/>
                  <a:pt x="492347" y="85350"/>
                </a:cubicBezTo>
                <a:cubicBezTo>
                  <a:pt x="493700" y="71024"/>
                  <a:pt x="489671" y="59490"/>
                  <a:pt x="480270" y="50717"/>
                </a:cubicBezTo>
                <a:cubicBezTo>
                  <a:pt x="463582" y="35182"/>
                  <a:pt x="448189" y="34982"/>
                  <a:pt x="434064" y="50117"/>
                </a:cubicBezTo>
                <a:cubicBezTo>
                  <a:pt x="429492" y="55051"/>
                  <a:pt x="427044" y="61947"/>
                  <a:pt x="426720" y="70834"/>
                </a:cubicBezTo>
                <a:cubicBezTo>
                  <a:pt x="409889" y="58004"/>
                  <a:pt x="394068" y="55270"/>
                  <a:pt x="379219" y="62642"/>
                </a:cubicBezTo>
                <a:cubicBezTo>
                  <a:pt x="389849" y="47793"/>
                  <a:pt x="389849" y="35382"/>
                  <a:pt x="379162" y="25419"/>
                </a:cubicBezTo>
                <a:cubicBezTo>
                  <a:pt x="367598" y="14665"/>
                  <a:pt x="357073" y="14398"/>
                  <a:pt x="347558" y="24619"/>
                </a:cubicBezTo>
                <a:cubicBezTo>
                  <a:pt x="337652" y="35201"/>
                  <a:pt x="338480" y="45878"/>
                  <a:pt x="350034" y="56661"/>
                </a:cubicBezTo>
                <a:cubicBezTo>
                  <a:pt x="356464" y="62633"/>
                  <a:pt x="364265" y="64976"/>
                  <a:pt x="373485" y="63652"/>
                </a:cubicBezTo>
                <a:lnTo>
                  <a:pt x="357616" y="87074"/>
                </a:lnTo>
                <a:cubicBezTo>
                  <a:pt x="346986" y="85645"/>
                  <a:pt x="338709" y="84664"/>
                  <a:pt x="332813" y="84121"/>
                </a:cubicBezTo>
                <a:cubicBezTo>
                  <a:pt x="334937" y="69834"/>
                  <a:pt x="331727" y="58709"/>
                  <a:pt x="323193" y="50736"/>
                </a:cubicBezTo>
                <a:cubicBezTo>
                  <a:pt x="318049" y="45955"/>
                  <a:pt x="311268" y="43154"/>
                  <a:pt x="302800" y="42335"/>
                </a:cubicBezTo>
                <a:cubicBezTo>
                  <a:pt x="294380" y="41564"/>
                  <a:pt x="287503" y="43992"/>
                  <a:pt x="282216" y="49660"/>
                </a:cubicBezTo>
                <a:cubicBezTo>
                  <a:pt x="277997" y="54213"/>
                  <a:pt x="275968" y="60642"/>
                  <a:pt x="276187" y="68996"/>
                </a:cubicBezTo>
                <a:cubicBezTo>
                  <a:pt x="276406" y="77339"/>
                  <a:pt x="279711" y="84493"/>
                  <a:pt x="286131" y="90474"/>
                </a:cubicBezTo>
                <a:cubicBezTo>
                  <a:pt x="289979" y="94046"/>
                  <a:pt x="295666" y="96532"/>
                  <a:pt x="303190" y="97875"/>
                </a:cubicBezTo>
                <a:cubicBezTo>
                  <a:pt x="299247" y="105524"/>
                  <a:pt x="295923" y="111267"/>
                  <a:pt x="293160" y="115068"/>
                </a:cubicBezTo>
                <a:cubicBezTo>
                  <a:pt x="285283" y="114087"/>
                  <a:pt x="279416" y="113534"/>
                  <a:pt x="275492" y="113449"/>
                </a:cubicBezTo>
                <a:cubicBezTo>
                  <a:pt x="277197" y="98761"/>
                  <a:pt x="273768" y="87426"/>
                  <a:pt x="265224" y="79444"/>
                </a:cubicBezTo>
                <a:cubicBezTo>
                  <a:pt x="259661" y="74272"/>
                  <a:pt x="252860" y="71301"/>
                  <a:pt x="244783" y="70500"/>
                </a:cubicBezTo>
                <a:cubicBezTo>
                  <a:pt x="236725" y="69719"/>
                  <a:pt x="229895" y="72348"/>
                  <a:pt x="224238" y="78406"/>
                </a:cubicBezTo>
                <a:cubicBezTo>
                  <a:pt x="219656" y="83321"/>
                  <a:pt x="217513" y="89474"/>
                  <a:pt x="217856" y="96837"/>
                </a:cubicBezTo>
                <a:cubicBezTo>
                  <a:pt x="217942" y="106172"/>
                  <a:pt x="221228" y="113782"/>
                  <a:pt x="227628" y="119783"/>
                </a:cubicBezTo>
                <a:cubicBezTo>
                  <a:pt x="230610" y="122564"/>
                  <a:pt x="233944" y="124602"/>
                  <a:pt x="237563" y="125860"/>
                </a:cubicBezTo>
                <a:cubicBezTo>
                  <a:pt x="241173" y="127098"/>
                  <a:pt x="243221" y="127927"/>
                  <a:pt x="243650" y="128346"/>
                </a:cubicBezTo>
                <a:cubicBezTo>
                  <a:pt x="244926" y="129527"/>
                  <a:pt x="244345" y="131822"/>
                  <a:pt x="241973" y="135271"/>
                </a:cubicBezTo>
                <a:cubicBezTo>
                  <a:pt x="238925" y="140243"/>
                  <a:pt x="237315" y="143681"/>
                  <a:pt x="237115" y="145615"/>
                </a:cubicBezTo>
                <a:cubicBezTo>
                  <a:pt x="230791" y="144672"/>
                  <a:pt x="222961" y="144081"/>
                  <a:pt x="213608" y="143843"/>
                </a:cubicBezTo>
                <a:cubicBezTo>
                  <a:pt x="214455" y="132623"/>
                  <a:pt x="214636" y="126422"/>
                  <a:pt x="214132" y="125250"/>
                </a:cubicBezTo>
                <a:cubicBezTo>
                  <a:pt x="213693" y="120583"/>
                  <a:pt x="210884" y="115859"/>
                  <a:pt x="205769" y="111077"/>
                </a:cubicBezTo>
                <a:cubicBezTo>
                  <a:pt x="192100" y="98313"/>
                  <a:pt x="179594" y="97990"/>
                  <a:pt x="168335" y="110096"/>
                </a:cubicBezTo>
                <a:cubicBezTo>
                  <a:pt x="157410" y="121821"/>
                  <a:pt x="158753" y="134080"/>
                  <a:pt x="172422" y="146834"/>
                </a:cubicBezTo>
                <a:cubicBezTo>
                  <a:pt x="177975" y="152006"/>
                  <a:pt x="183652" y="154492"/>
                  <a:pt x="189490" y="154254"/>
                </a:cubicBezTo>
                <a:cubicBezTo>
                  <a:pt x="183794" y="168065"/>
                  <a:pt x="179108" y="177828"/>
                  <a:pt x="175393" y="183534"/>
                </a:cubicBezTo>
                <a:cubicBezTo>
                  <a:pt x="159420" y="179238"/>
                  <a:pt x="146647" y="182200"/>
                  <a:pt x="137093" y="192440"/>
                </a:cubicBezTo>
                <a:cubicBezTo>
                  <a:pt x="128978" y="201155"/>
                  <a:pt x="126406" y="212880"/>
                  <a:pt x="129388" y="227692"/>
                </a:cubicBezTo>
                <a:cubicBezTo>
                  <a:pt x="111795" y="214842"/>
                  <a:pt x="97003" y="214842"/>
                  <a:pt x="85020" y="227711"/>
                </a:cubicBezTo>
                <a:cubicBezTo>
                  <a:pt x="80096" y="233007"/>
                  <a:pt x="77705" y="239826"/>
                  <a:pt x="77934" y="248161"/>
                </a:cubicBezTo>
                <a:cubicBezTo>
                  <a:pt x="78134" y="256495"/>
                  <a:pt x="81925" y="264039"/>
                  <a:pt x="89183" y="270811"/>
                </a:cubicBezTo>
                <a:cubicBezTo>
                  <a:pt x="94298" y="275593"/>
                  <a:pt x="99851" y="278669"/>
                  <a:pt x="105832" y="279974"/>
                </a:cubicBezTo>
                <a:cubicBezTo>
                  <a:pt x="105480" y="280355"/>
                  <a:pt x="103565" y="284965"/>
                  <a:pt x="100136" y="293776"/>
                </a:cubicBezTo>
                <a:cubicBezTo>
                  <a:pt x="97536" y="299139"/>
                  <a:pt x="97069" y="304377"/>
                  <a:pt x="98717" y="309454"/>
                </a:cubicBezTo>
                <a:cubicBezTo>
                  <a:pt x="82315" y="304758"/>
                  <a:pt x="69533" y="307330"/>
                  <a:pt x="60350" y="317169"/>
                </a:cubicBezTo>
                <a:cubicBezTo>
                  <a:pt x="54693" y="323227"/>
                  <a:pt x="52159" y="331295"/>
                  <a:pt x="52769" y="341392"/>
                </a:cubicBezTo>
                <a:cubicBezTo>
                  <a:pt x="53330" y="351498"/>
                  <a:pt x="57474" y="360118"/>
                  <a:pt x="65170" y="367309"/>
                </a:cubicBezTo>
                <a:cubicBezTo>
                  <a:pt x="66437" y="368500"/>
                  <a:pt x="68942" y="370100"/>
                  <a:pt x="72638" y="372129"/>
                </a:cubicBezTo>
                <a:cubicBezTo>
                  <a:pt x="76352" y="374167"/>
                  <a:pt x="78629" y="375567"/>
                  <a:pt x="79467" y="376386"/>
                </a:cubicBezTo>
                <a:cubicBezTo>
                  <a:pt x="80753" y="377567"/>
                  <a:pt x="80696" y="381063"/>
                  <a:pt x="79315" y="386835"/>
                </a:cubicBezTo>
                <a:cubicBezTo>
                  <a:pt x="77362" y="394941"/>
                  <a:pt x="76333" y="400342"/>
                  <a:pt x="76181" y="403037"/>
                </a:cubicBezTo>
                <a:cubicBezTo>
                  <a:pt x="62122" y="398418"/>
                  <a:pt x="50683" y="400856"/>
                  <a:pt x="41853" y="410286"/>
                </a:cubicBezTo>
                <a:cubicBezTo>
                  <a:pt x="37633" y="414848"/>
                  <a:pt x="35490" y="421849"/>
                  <a:pt x="35414" y="431336"/>
                </a:cubicBezTo>
                <a:cubicBezTo>
                  <a:pt x="35366" y="440842"/>
                  <a:pt x="38967" y="448986"/>
                  <a:pt x="46225" y="455739"/>
                </a:cubicBezTo>
                <a:cubicBezTo>
                  <a:pt x="54369" y="463331"/>
                  <a:pt x="64379" y="466283"/>
                  <a:pt x="76295" y="464674"/>
                </a:cubicBezTo>
                <a:cubicBezTo>
                  <a:pt x="61131" y="485219"/>
                  <a:pt x="62332" y="503631"/>
                  <a:pt x="79867" y="519995"/>
                </a:cubicBezTo>
                <a:cubicBezTo>
                  <a:pt x="87144" y="526767"/>
                  <a:pt x="95879" y="530682"/>
                  <a:pt x="106089" y="531701"/>
                </a:cubicBezTo>
                <a:cubicBezTo>
                  <a:pt x="96812" y="552799"/>
                  <a:pt x="99670" y="570325"/>
                  <a:pt x="114652" y="584269"/>
                </a:cubicBezTo>
                <a:cubicBezTo>
                  <a:pt x="122320" y="591451"/>
                  <a:pt x="133207" y="595204"/>
                  <a:pt x="147247" y="595585"/>
                </a:cubicBezTo>
                <a:cubicBezTo>
                  <a:pt x="138617" y="615111"/>
                  <a:pt x="141151" y="631266"/>
                  <a:pt x="154829" y="644029"/>
                </a:cubicBezTo>
                <a:cubicBezTo>
                  <a:pt x="162087" y="650821"/>
                  <a:pt x="170631" y="654516"/>
                  <a:pt x="180423" y="655155"/>
                </a:cubicBezTo>
                <a:cubicBezTo>
                  <a:pt x="190214" y="655802"/>
                  <a:pt x="198453" y="652526"/>
                  <a:pt x="205159" y="645363"/>
                </a:cubicBezTo>
                <a:cubicBezTo>
                  <a:pt x="213636" y="636257"/>
                  <a:pt x="215427" y="624474"/>
                  <a:pt x="210522" y="610006"/>
                </a:cubicBezTo>
                <a:cubicBezTo>
                  <a:pt x="220151" y="616864"/>
                  <a:pt x="227371" y="621103"/>
                  <a:pt x="232191" y="622789"/>
                </a:cubicBezTo>
                <a:cubicBezTo>
                  <a:pt x="227943" y="639334"/>
                  <a:pt x="226438" y="649963"/>
                  <a:pt x="227657" y="654631"/>
                </a:cubicBezTo>
                <a:cubicBezTo>
                  <a:pt x="211445" y="648020"/>
                  <a:pt x="199130" y="649268"/>
                  <a:pt x="190643" y="658326"/>
                </a:cubicBezTo>
                <a:cubicBezTo>
                  <a:pt x="185699" y="663641"/>
                  <a:pt x="183566" y="670842"/>
                  <a:pt x="184252" y="679977"/>
                </a:cubicBezTo>
                <a:cubicBezTo>
                  <a:pt x="184937" y="689102"/>
                  <a:pt x="188481" y="696655"/>
                  <a:pt x="194920" y="702637"/>
                </a:cubicBezTo>
                <a:cubicBezTo>
                  <a:pt x="200473" y="707809"/>
                  <a:pt x="207845" y="710619"/>
                  <a:pt x="217027" y="711066"/>
                </a:cubicBezTo>
                <a:cubicBezTo>
                  <a:pt x="226209" y="711485"/>
                  <a:pt x="233477" y="708876"/>
                  <a:pt x="238754" y="703208"/>
                </a:cubicBezTo>
                <a:cubicBezTo>
                  <a:pt x="240878" y="700913"/>
                  <a:pt x="243049" y="695179"/>
                  <a:pt x="245269" y="685911"/>
                </a:cubicBezTo>
                <a:lnTo>
                  <a:pt x="259994" y="693274"/>
                </a:lnTo>
                <a:cubicBezTo>
                  <a:pt x="265319" y="696131"/>
                  <a:pt x="270701" y="697217"/>
                  <a:pt x="276092" y="696626"/>
                </a:cubicBezTo>
                <a:cubicBezTo>
                  <a:pt x="269053" y="712686"/>
                  <a:pt x="272377" y="727125"/>
                  <a:pt x="286064" y="739889"/>
                </a:cubicBezTo>
                <a:cubicBezTo>
                  <a:pt x="292027" y="745452"/>
                  <a:pt x="300857" y="748881"/>
                  <a:pt x="312458" y="750157"/>
                </a:cubicBezTo>
                <a:cubicBezTo>
                  <a:pt x="324060" y="751424"/>
                  <a:pt x="333023" y="748652"/>
                  <a:pt x="339376" y="741842"/>
                </a:cubicBezTo>
                <a:cubicBezTo>
                  <a:pt x="346815" y="733898"/>
                  <a:pt x="349348" y="726002"/>
                  <a:pt x="347053" y="718201"/>
                </a:cubicBezTo>
                <a:cubicBezTo>
                  <a:pt x="356587" y="724277"/>
                  <a:pt x="365208" y="727011"/>
                  <a:pt x="372942" y="726430"/>
                </a:cubicBezTo>
                <a:cubicBezTo>
                  <a:pt x="368484" y="744899"/>
                  <a:pt x="371818" y="759349"/>
                  <a:pt x="382915" y="769731"/>
                </a:cubicBezTo>
                <a:cubicBezTo>
                  <a:pt x="389763" y="776093"/>
                  <a:pt x="398297" y="779608"/>
                  <a:pt x="408480" y="780256"/>
                </a:cubicBezTo>
                <a:cubicBezTo>
                  <a:pt x="418671" y="780894"/>
                  <a:pt x="426930" y="777837"/>
                  <a:pt x="433273" y="771017"/>
                </a:cubicBezTo>
                <a:cubicBezTo>
                  <a:pt x="436455" y="767616"/>
                  <a:pt x="439207" y="761663"/>
                  <a:pt x="441465" y="753205"/>
                </a:cubicBezTo>
                <a:cubicBezTo>
                  <a:pt x="465868" y="763901"/>
                  <a:pt x="484746" y="762082"/>
                  <a:pt x="498186" y="747690"/>
                </a:cubicBezTo>
                <a:cubicBezTo>
                  <a:pt x="500310" y="745433"/>
                  <a:pt x="503320" y="740479"/>
                  <a:pt x="507263" y="732821"/>
                </a:cubicBezTo>
                <a:cubicBezTo>
                  <a:pt x="521027" y="734345"/>
                  <a:pt x="530657" y="735184"/>
                  <a:pt x="536077" y="735326"/>
                </a:cubicBezTo>
                <a:cubicBezTo>
                  <a:pt x="531886" y="748366"/>
                  <a:pt x="534286" y="759101"/>
                  <a:pt x="543277" y="767454"/>
                </a:cubicBezTo>
                <a:cubicBezTo>
                  <a:pt x="547973" y="771864"/>
                  <a:pt x="554155" y="774227"/>
                  <a:pt x="561746" y="774636"/>
                </a:cubicBezTo>
                <a:cubicBezTo>
                  <a:pt x="569405" y="775027"/>
                  <a:pt x="575472" y="772769"/>
                  <a:pt x="580092" y="767845"/>
                </a:cubicBezTo>
                <a:cubicBezTo>
                  <a:pt x="583978" y="763663"/>
                  <a:pt x="585635" y="757786"/>
                  <a:pt x="585102" y="750233"/>
                </a:cubicBezTo>
                <a:cubicBezTo>
                  <a:pt x="584568" y="742651"/>
                  <a:pt x="581730" y="736498"/>
                  <a:pt x="576624" y="731716"/>
                </a:cubicBezTo>
                <a:cubicBezTo>
                  <a:pt x="572767" y="728126"/>
                  <a:pt x="566871" y="725440"/>
                  <a:pt x="558927" y="723687"/>
                </a:cubicBezTo>
                <a:cubicBezTo>
                  <a:pt x="565071" y="714552"/>
                  <a:pt x="568481" y="707866"/>
                  <a:pt x="569252" y="703618"/>
                </a:cubicBezTo>
                <a:cubicBezTo>
                  <a:pt x="572005" y="704075"/>
                  <a:pt x="576548" y="704551"/>
                  <a:pt x="582844" y="705113"/>
                </a:cubicBezTo>
                <a:cubicBezTo>
                  <a:pt x="589083" y="705675"/>
                  <a:pt x="593408" y="705980"/>
                  <a:pt x="595741" y="706047"/>
                </a:cubicBezTo>
                <a:cubicBezTo>
                  <a:pt x="591779" y="717172"/>
                  <a:pt x="594265" y="726935"/>
                  <a:pt x="603247" y="735307"/>
                </a:cubicBezTo>
                <a:cubicBezTo>
                  <a:pt x="616077" y="747261"/>
                  <a:pt x="627593" y="747776"/>
                  <a:pt x="637861" y="736784"/>
                </a:cubicBezTo>
                <a:cubicBezTo>
                  <a:pt x="648119" y="725782"/>
                  <a:pt x="646814" y="714324"/>
                  <a:pt x="634013" y="702360"/>
                </a:cubicBezTo>
                <a:close/>
                <a:moveTo>
                  <a:pt x="61560" y="268344"/>
                </a:moveTo>
                <a:cubicBezTo>
                  <a:pt x="52159" y="259562"/>
                  <a:pt x="43720" y="259172"/>
                  <a:pt x="36328" y="267116"/>
                </a:cubicBezTo>
                <a:cubicBezTo>
                  <a:pt x="28546" y="275431"/>
                  <a:pt x="29375" y="283994"/>
                  <a:pt x="38786" y="292776"/>
                </a:cubicBezTo>
                <a:cubicBezTo>
                  <a:pt x="47768" y="301120"/>
                  <a:pt x="56140" y="301158"/>
                  <a:pt x="63894" y="292824"/>
                </a:cubicBezTo>
                <a:cubicBezTo>
                  <a:pt x="71323" y="284880"/>
                  <a:pt x="70533" y="276726"/>
                  <a:pt x="61560" y="268344"/>
                </a:cubicBezTo>
                <a:close/>
                <a:moveTo>
                  <a:pt x="40481" y="359079"/>
                </a:moveTo>
                <a:cubicBezTo>
                  <a:pt x="31071" y="350316"/>
                  <a:pt x="22679" y="349926"/>
                  <a:pt x="15269" y="357860"/>
                </a:cubicBezTo>
                <a:cubicBezTo>
                  <a:pt x="7506" y="366176"/>
                  <a:pt x="8325" y="374700"/>
                  <a:pt x="17736" y="383482"/>
                </a:cubicBezTo>
                <a:cubicBezTo>
                  <a:pt x="26718" y="391855"/>
                  <a:pt x="35071" y="391893"/>
                  <a:pt x="42843" y="383559"/>
                </a:cubicBezTo>
                <a:cubicBezTo>
                  <a:pt x="50244" y="375615"/>
                  <a:pt x="49473" y="367433"/>
                  <a:pt x="40481" y="359079"/>
                </a:cubicBezTo>
                <a:close/>
                <a:moveTo>
                  <a:pt x="414385" y="21085"/>
                </a:moveTo>
                <a:cubicBezTo>
                  <a:pt x="415652" y="22275"/>
                  <a:pt x="418548" y="23047"/>
                  <a:pt x="423062" y="23342"/>
                </a:cubicBezTo>
                <a:cubicBezTo>
                  <a:pt x="427549" y="23647"/>
                  <a:pt x="430711" y="22885"/>
                  <a:pt x="432473" y="20980"/>
                </a:cubicBezTo>
                <a:cubicBezTo>
                  <a:pt x="433892" y="19475"/>
                  <a:pt x="434683" y="16684"/>
                  <a:pt x="434864" y="12617"/>
                </a:cubicBezTo>
                <a:cubicBezTo>
                  <a:pt x="435064" y="8550"/>
                  <a:pt x="433892" y="5302"/>
                  <a:pt x="431292" y="2911"/>
                </a:cubicBezTo>
                <a:cubicBezTo>
                  <a:pt x="429616" y="1339"/>
                  <a:pt x="426482" y="396"/>
                  <a:pt x="421996" y="63"/>
                </a:cubicBezTo>
                <a:cubicBezTo>
                  <a:pt x="417481" y="-242"/>
                  <a:pt x="414347" y="558"/>
                  <a:pt x="412585" y="2444"/>
                </a:cubicBezTo>
                <a:cubicBezTo>
                  <a:pt x="411166" y="3959"/>
                  <a:pt x="410480" y="6835"/>
                  <a:pt x="410518" y="11103"/>
                </a:cubicBezTo>
                <a:cubicBezTo>
                  <a:pt x="410518" y="15370"/>
                  <a:pt x="411823" y="18694"/>
                  <a:pt x="414385" y="21085"/>
                </a:cubicBezTo>
                <a:close/>
                <a:moveTo>
                  <a:pt x="4229" y="455825"/>
                </a:moveTo>
                <a:lnTo>
                  <a:pt x="0" y="460349"/>
                </a:lnTo>
                <a:cubicBezTo>
                  <a:pt x="857" y="465417"/>
                  <a:pt x="1962" y="468550"/>
                  <a:pt x="3248" y="469750"/>
                </a:cubicBezTo>
                <a:cubicBezTo>
                  <a:pt x="4086" y="470541"/>
                  <a:pt x="7068" y="471198"/>
                  <a:pt x="12192" y="471713"/>
                </a:cubicBezTo>
                <a:lnTo>
                  <a:pt x="16431" y="467179"/>
                </a:lnTo>
                <a:cubicBezTo>
                  <a:pt x="15554" y="462111"/>
                  <a:pt x="14688" y="459168"/>
                  <a:pt x="13849" y="458387"/>
                </a:cubicBezTo>
                <a:cubicBezTo>
                  <a:pt x="12544" y="457196"/>
                  <a:pt x="9363" y="456320"/>
                  <a:pt x="4229" y="455825"/>
                </a:cubicBezTo>
                <a:close/>
                <a:moveTo>
                  <a:pt x="54350" y="515261"/>
                </a:moveTo>
                <a:cubicBezTo>
                  <a:pt x="46644" y="508079"/>
                  <a:pt x="39795" y="507708"/>
                  <a:pt x="33795" y="514137"/>
                </a:cubicBezTo>
                <a:cubicBezTo>
                  <a:pt x="27413" y="520957"/>
                  <a:pt x="28099" y="527948"/>
                  <a:pt x="35804" y="535111"/>
                </a:cubicBezTo>
                <a:cubicBezTo>
                  <a:pt x="43491" y="542302"/>
                  <a:pt x="50540" y="542474"/>
                  <a:pt x="56883" y="535673"/>
                </a:cubicBezTo>
                <a:cubicBezTo>
                  <a:pt x="62875" y="529225"/>
                  <a:pt x="62017" y="522433"/>
                  <a:pt x="54350" y="515261"/>
                </a:cubicBezTo>
                <a:close/>
                <a:moveTo>
                  <a:pt x="507016" y="55480"/>
                </a:moveTo>
                <a:cubicBezTo>
                  <a:pt x="515141" y="63061"/>
                  <a:pt x="522751" y="63052"/>
                  <a:pt x="529819" y="55489"/>
                </a:cubicBezTo>
                <a:cubicBezTo>
                  <a:pt x="536515" y="48279"/>
                  <a:pt x="535772" y="40897"/>
                  <a:pt x="527685" y="33324"/>
                </a:cubicBezTo>
                <a:cubicBezTo>
                  <a:pt x="519103" y="25371"/>
                  <a:pt x="511512" y="24961"/>
                  <a:pt x="504816" y="32162"/>
                </a:cubicBezTo>
                <a:cubicBezTo>
                  <a:pt x="497729" y="39735"/>
                  <a:pt x="498491" y="47498"/>
                  <a:pt x="507016" y="55480"/>
                </a:cubicBezTo>
                <a:close/>
                <a:moveTo>
                  <a:pt x="92173" y="574964"/>
                </a:moveTo>
                <a:cubicBezTo>
                  <a:pt x="84058" y="567353"/>
                  <a:pt x="76457" y="567353"/>
                  <a:pt x="69409" y="574945"/>
                </a:cubicBezTo>
                <a:cubicBezTo>
                  <a:pt x="62351" y="582517"/>
                  <a:pt x="62894" y="590089"/>
                  <a:pt x="71018" y="597652"/>
                </a:cubicBezTo>
                <a:cubicBezTo>
                  <a:pt x="79572" y="605615"/>
                  <a:pt x="87373" y="605834"/>
                  <a:pt x="94421" y="598243"/>
                </a:cubicBezTo>
                <a:cubicBezTo>
                  <a:pt x="101460" y="590699"/>
                  <a:pt x="100736" y="582945"/>
                  <a:pt x="92173" y="574964"/>
                </a:cubicBezTo>
                <a:close/>
                <a:moveTo>
                  <a:pt x="607705" y="82502"/>
                </a:moveTo>
                <a:cubicBezTo>
                  <a:pt x="610676" y="85283"/>
                  <a:pt x="613858" y="86160"/>
                  <a:pt x="617306" y="85074"/>
                </a:cubicBezTo>
                <a:lnTo>
                  <a:pt x="620992" y="81102"/>
                </a:lnTo>
                <a:cubicBezTo>
                  <a:pt x="622173" y="77263"/>
                  <a:pt x="621287" y="73939"/>
                  <a:pt x="618277" y="71148"/>
                </a:cubicBezTo>
                <a:cubicBezTo>
                  <a:pt x="615706" y="68767"/>
                  <a:pt x="612572" y="68281"/>
                  <a:pt x="608838" y="69729"/>
                </a:cubicBezTo>
                <a:lnTo>
                  <a:pt x="605104" y="73710"/>
                </a:lnTo>
                <a:cubicBezTo>
                  <a:pt x="604295" y="77187"/>
                  <a:pt x="605133" y="80111"/>
                  <a:pt x="607705" y="82502"/>
                </a:cubicBezTo>
                <a:close/>
                <a:moveTo>
                  <a:pt x="129292" y="639286"/>
                </a:moveTo>
                <a:cubicBezTo>
                  <a:pt x="127168" y="637295"/>
                  <a:pt x="123749" y="636047"/>
                  <a:pt x="119005" y="635514"/>
                </a:cubicBezTo>
                <a:cubicBezTo>
                  <a:pt x="114300" y="635019"/>
                  <a:pt x="110890" y="635905"/>
                  <a:pt x="108747" y="638162"/>
                </a:cubicBezTo>
                <a:cubicBezTo>
                  <a:pt x="102432" y="644963"/>
                  <a:pt x="103080" y="651992"/>
                  <a:pt x="110785" y="659155"/>
                </a:cubicBezTo>
                <a:cubicBezTo>
                  <a:pt x="112909" y="661165"/>
                  <a:pt x="116224" y="662279"/>
                  <a:pt x="120729" y="662584"/>
                </a:cubicBezTo>
                <a:cubicBezTo>
                  <a:pt x="125244" y="662908"/>
                  <a:pt x="128749" y="661736"/>
                  <a:pt x="131216" y="659117"/>
                </a:cubicBezTo>
                <a:cubicBezTo>
                  <a:pt x="132969" y="657212"/>
                  <a:pt x="133741" y="654012"/>
                  <a:pt x="133512" y="649535"/>
                </a:cubicBezTo>
                <a:cubicBezTo>
                  <a:pt x="133264" y="645106"/>
                  <a:pt x="131864" y="641667"/>
                  <a:pt x="129292" y="639286"/>
                </a:cubicBezTo>
                <a:close/>
                <a:moveTo>
                  <a:pt x="635603" y="154159"/>
                </a:moveTo>
                <a:cubicBezTo>
                  <a:pt x="639470" y="157740"/>
                  <a:pt x="644642" y="159921"/>
                  <a:pt x="651110" y="160674"/>
                </a:cubicBezTo>
                <a:cubicBezTo>
                  <a:pt x="657625" y="161407"/>
                  <a:pt x="662959" y="159493"/>
                  <a:pt x="667245" y="154968"/>
                </a:cubicBezTo>
                <a:cubicBezTo>
                  <a:pt x="670379" y="151568"/>
                  <a:pt x="672065" y="146567"/>
                  <a:pt x="672198" y="139995"/>
                </a:cubicBezTo>
                <a:cubicBezTo>
                  <a:pt x="672360" y="133413"/>
                  <a:pt x="669874" y="127708"/>
                  <a:pt x="664721" y="122926"/>
                </a:cubicBezTo>
                <a:cubicBezTo>
                  <a:pt x="660044" y="118545"/>
                  <a:pt x="654377" y="116259"/>
                  <a:pt x="647710" y="116097"/>
                </a:cubicBezTo>
                <a:cubicBezTo>
                  <a:pt x="641090" y="115916"/>
                  <a:pt x="635832" y="117925"/>
                  <a:pt x="631955" y="122088"/>
                </a:cubicBezTo>
                <a:cubicBezTo>
                  <a:pt x="629117" y="125107"/>
                  <a:pt x="627640" y="129908"/>
                  <a:pt x="627478" y="136490"/>
                </a:cubicBezTo>
                <a:cubicBezTo>
                  <a:pt x="627345" y="143091"/>
                  <a:pt x="630041" y="148958"/>
                  <a:pt x="635603" y="154159"/>
                </a:cubicBezTo>
                <a:close/>
                <a:moveTo>
                  <a:pt x="264023" y="728821"/>
                </a:moveTo>
                <a:cubicBezTo>
                  <a:pt x="254194" y="719648"/>
                  <a:pt x="245040" y="719601"/>
                  <a:pt x="236553" y="728678"/>
                </a:cubicBezTo>
                <a:cubicBezTo>
                  <a:pt x="228457" y="737403"/>
                  <a:pt x="229305" y="746328"/>
                  <a:pt x="239135" y="755500"/>
                </a:cubicBezTo>
                <a:cubicBezTo>
                  <a:pt x="249403" y="765064"/>
                  <a:pt x="258585" y="765511"/>
                  <a:pt x="266700" y="756777"/>
                </a:cubicBezTo>
                <a:cubicBezTo>
                  <a:pt x="275196" y="747699"/>
                  <a:pt x="274272" y="738393"/>
                  <a:pt x="264023" y="728821"/>
                </a:cubicBezTo>
                <a:close/>
                <a:moveTo>
                  <a:pt x="361636" y="760406"/>
                </a:moveTo>
                <a:cubicBezTo>
                  <a:pt x="357368" y="756443"/>
                  <a:pt x="351720" y="754348"/>
                  <a:pt x="344691" y="754167"/>
                </a:cubicBezTo>
                <a:cubicBezTo>
                  <a:pt x="337661" y="753986"/>
                  <a:pt x="332565" y="755586"/>
                  <a:pt x="329394" y="759015"/>
                </a:cubicBezTo>
                <a:cubicBezTo>
                  <a:pt x="326574" y="762025"/>
                  <a:pt x="325422" y="767130"/>
                  <a:pt x="325888" y="774322"/>
                </a:cubicBezTo>
                <a:cubicBezTo>
                  <a:pt x="326403" y="781504"/>
                  <a:pt x="328784" y="787085"/>
                  <a:pt x="333061" y="791076"/>
                </a:cubicBezTo>
                <a:cubicBezTo>
                  <a:pt x="336490" y="794258"/>
                  <a:pt x="341719" y="796134"/>
                  <a:pt x="348767" y="796715"/>
                </a:cubicBezTo>
                <a:cubicBezTo>
                  <a:pt x="355854" y="797277"/>
                  <a:pt x="361131" y="795677"/>
                  <a:pt x="364655" y="791895"/>
                </a:cubicBezTo>
                <a:cubicBezTo>
                  <a:pt x="367513" y="788876"/>
                  <a:pt x="368760" y="783866"/>
                  <a:pt x="368475" y="776874"/>
                </a:cubicBezTo>
                <a:cubicBezTo>
                  <a:pt x="368189" y="769883"/>
                  <a:pt x="365922" y="764406"/>
                  <a:pt x="361636" y="760406"/>
                </a:cubicBezTo>
                <a:close/>
                <a:moveTo>
                  <a:pt x="786822" y="397018"/>
                </a:moveTo>
                <a:cubicBezTo>
                  <a:pt x="796214" y="405771"/>
                  <a:pt x="804634" y="406190"/>
                  <a:pt x="812025" y="398265"/>
                </a:cubicBezTo>
                <a:cubicBezTo>
                  <a:pt x="819779" y="389912"/>
                  <a:pt x="818969" y="381377"/>
                  <a:pt x="809577" y="372605"/>
                </a:cubicBezTo>
                <a:cubicBezTo>
                  <a:pt x="800586" y="364232"/>
                  <a:pt x="792232" y="364204"/>
                  <a:pt x="784450" y="372538"/>
                </a:cubicBezTo>
                <a:cubicBezTo>
                  <a:pt x="777050" y="380492"/>
                  <a:pt x="777850" y="388626"/>
                  <a:pt x="786822" y="397018"/>
                </a:cubicBezTo>
                <a:close/>
                <a:moveTo>
                  <a:pt x="452171" y="797048"/>
                </a:moveTo>
                <a:cubicBezTo>
                  <a:pt x="444465" y="789886"/>
                  <a:pt x="437626" y="789514"/>
                  <a:pt x="431625" y="795963"/>
                </a:cubicBezTo>
                <a:cubicBezTo>
                  <a:pt x="425272" y="802754"/>
                  <a:pt x="425929" y="809755"/>
                  <a:pt x="433635" y="816937"/>
                </a:cubicBezTo>
                <a:cubicBezTo>
                  <a:pt x="440903" y="823709"/>
                  <a:pt x="447723" y="823690"/>
                  <a:pt x="454066" y="816889"/>
                </a:cubicBezTo>
                <a:cubicBezTo>
                  <a:pt x="460077" y="810441"/>
                  <a:pt x="459438" y="803859"/>
                  <a:pt x="452171" y="797048"/>
                </a:cubicBezTo>
                <a:close/>
                <a:moveTo>
                  <a:pt x="760705" y="495744"/>
                </a:moveTo>
                <a:cubicBezTo>
                  <a:pt x="765800" y="500526"/>
                  <a:pt x="772163" y="503126"/>
                  <a:pt x="779821" y="503517"/>
                </a:cubicBezTo>
                <a:cubicBezTo>
                  <a:pt x="787460" y="503907"/>
                  <a:pt x="793547" y="501650"/>
                  <a:pt x="798166" y="496687"/>
                </a:cubicBezTo>
                <a:cubicBezTo>
                  <a:pt x="802024" y="492553"/>
                  <a:pt x="803710" y="486686"/>
                  <a:pt x="803177" y="479094"/>
                </a:cubicBezTo>
                <a:cubicBezTo>
                  <a:pt x="802596" y="471522"/>
                  <a:pt x="799576" y="465159"/>
                  <a:pt x="794023" y="459978"/>
                </a:cubicBezTo>
                <a:cubicBezTo>
                  <a:pt x="789318" y="455587"/>
                  <a:pt x="783155" y="453225"/>
                  <a:pt x="775535" y="452815"/>
                </a:cubicBezTo>
                <a:cubicBezTo>
                  <a:pt x="767896" y="452443"/>
                  <a:pt x="761962" y="454501"/>
                  <a:pt x="757742" y="459016"/>
                </a:cubicBezTo>
                <a:cubicBezTo>
                  <a:pt x="746446" y="471160"/>
                  <a:pt x="747417" y="483390"/>
                  <a:pt x="760705" y="495744"/>
                </a:cubicBezTo>
                <a:close/>
                <a:moveTo>
                  <a:pt x="516579" y="762682"/>
                </a:moveTo>
                <a:cubicBezTo>
                  <a:pt x="511883" y="758291"/>
                  <a:pt x="506301" y="756120"/>
                  <a:pt x="499910" y="756129"/>
                </a:cubicBezTo>
                <a:cubicBezTo>
                  <a:pt x="493462" y="756167"/>
                  <a:pt x="488318" y="758263"/>
                  <a:pt x="484461" y="762435"/>
                </a:cubicBezTo>
                <a:cubicBezTo>
                  <a:pt x="481641" y="765464"/>
                  <a:pt x="480041" y="770178"/>
                  <a:pt x="479679" y="776522"/>
                </a:cubicBezTo>
                <a:cubicBezTo>
                  <a:pt x="479327" y="782913"/>
                  <a:pt x="481889" y="788695"/>
                  <a:pt x="487470" y="793905"/>
                </a:cubicBezTo>
                <a:cubicBezTo>
                  <a:pt x="491309" y="797477"/>
                  <a:pt x="496567" y="799735"/>
                  <a:pt x="503311" y="800687"/>
                </a:cubicBezTo>
                <a:cubicBezTo>
                  <a:pt x="509988" y="801649"/>
                  <a:pt x="515483" y="799839"/>
                  <a:pt x="519713" y="795305"/>
                </a:cubicBezTo>
                <a:cubicBezTo>
                  <a:pt x="522903" y="791905"/>
                  <a:pt x="524561" y="786914"/>
                  <a:pt x="524704" y="780323"/>
                </a:cubicBezTo>
                <a:cubicBezTo>
                  <a:pt x="524847" y="773741"/>
                  <a:pt x="522161" y="767873"/>
                  <a:pt x="516579" y="762682"/>
                </a:cubicBezTo>
                <a:close/>
                <a:moveTo>
                  <a:pt x="839962" y="451881"/>
                </a:moveTo>
                <a:cubicBezTo>
                  <a:pt x="840629" y="451120"/>
                  <a:pt x="840819" y="448786"/>
                  <a:pt x="840457" y="444909"/>
                </a:cubicBezTo>
                <a:cubicBezTo>
                  <a:pt x="837457" y="442118"/>
                  <a:pt x="834742" y="442052"/>
                  <a:pt x="832266" y="444709"/>
                </a:cubicBezTo>
                <a:lnTo>
                  <a:pt x="832199" y="449919"/>
                </a:lnTo>
                <a:cubicBezTo>
                  <a:pt x="833466" y="451120"/>
                  <a:pt x="836057" y="451786"/>
                  <a:pt x="839962" y="451881"/>
                </a:cubicBezTo>
                <a:close/>
                <a:moveTo>
                  <a:pt x="734101" y="565420"/>
                </a:moveTo>
                <a:cubicBezTo>
                  <a:pt x="733625" y="572763"/>
                  <a:pt x="736197" y="579031"/>
                  <a:pt x="741731" y="584241"/>
                </a:cubicBezTo>
                <a:cubicBezTo>
                  <a:pt x="745588" y="587794"/>
                  <a:pt x="750884" y="590070"/>
                  <a:pt x="757580" y="591042"/>
                </a:cubicBezTo>
                <a:cubicBezTo>
                  <a:pt x="764267" y="591985"/>
                  <a:pt x="769934" y="589994"/>
                  <a:pt x="774525" y="585070"/>
                </a:cubicBezTo>
                <a:cubicBezTo>
                  <a:pt x="784050" y="574868"/>
                  <a:pt x="782803" y="564153"/>
                  <a:pt x="770868" y="552989"/>
                </a:cubicBezTo>
                <a:cubicBezTo>
                  <a:pt x="766172" y="548617"/>
                  <a:pt x="760590" y="546427"/>
                  <a:pt x="754170" y="546436"/>
                </a:cubicBezTo>
                <a:cubicBezTo>
                  <a:pt x="747741" y="546484"/>
                  <a:pt x="742779" y="548370"/>
                  <a:pt x="739245" y="552189"/>
                </a:cubicBezTo>
                <a:cubicBezTo>
                  <a:pt x="736082" y="555571"/>
                  <a:pt x="734378" y="559990"/>
                  <a:pt x="734101" y="565420"/>
                </a:cubicBezTo>
                <a:close/>
                <a:moveTo>
                  <a:pt x="689286" y="676471"/>
                </a:moveTo>
                <a:cubicBezTo>
                  <a:pt x="679018" y="666880"/>
                  <a:pt x="669655" y="666661"/>
                  <a:pt x="661187" y="675729"/>
                </a:cubicBezTo>
                <a:cubicBezTo>
                  <a:pt x="653072" y="684434"/>
                  <a:pt x="654129" y="693559"/>
                  <a:pt x="664407" y="703151"/>
                </a:cubicBezTo>
                <a:cubicBezTo>
                  <a:pt x="674237" y="712324"/>
                  <a:pt x="683219" y="712552"/>
                  <a:pt x="691363" y="703827"/>
                </a:cubicBezTo>
                <a:cubicBezTo>
                  <a:pt x="699840" y="694750"/>
                  <a:pt x="699125" y="685616"/>
                  <a:pt x="689286" y="676471"/>
                </a:cubicBezTo>
                <a:close/>
                <a:moveTo>
                  <a:pt x="817216" y="543150"/>
                </a:moveTo>
                <a:cubicBezTo>
                  <a:pt x="817874" y="542398"/>
                  <a:pt x="818283" y="540274"/>
                  <a:pt x="818340" y="536787"/>
                </a:cubicBezTo>
                <a:cubicBezTo>
                  <a:pt x="815350" y="533978"/>
                  <a:pt x="812587" y="533911"/>
                  <a:pt x="810139" y="536587"/>
                </a:cubicBezTo>
                <a:lnTo>
                  <a:pt x="810054" y="541798"/>
                </a:lnTo>
                <a:cubicBezTo>
                  <a:pt x="811349" y="542988"/>
                  <a:pt x="813711" y="543445"/>
                  <a:pt x="817216" y="543150"/>
                </a:cubicBezTo>
                <a:close/>
                <a:moveTo>
                  <a:pt x="738073" y="655040"/>
                </a:moveTo>
                <a:cubicBezTo>
                  <a:pt x="732539" y="654907"/>
                  <a:pt x="729682" y="655040"/>
                  <a:pt x="729329" y="655402"/>
                </a:cubicBezTo>
                <a:cubicBezTo>
                  <a:pt x="728272" y="656536"/>
                  <a:pt x="728329" y="659469"/>
                  <a:pt x="729596" y="664146"/>
                </a:cubicBezTo>
                <a:cubicBezTo>
                  <a:pt x="733625" y="665775"/>
                  <a:pt x="736759" y="666270"/>
                  <a:pt x="739035" y="665537"/>
                </a:cubicBezTo>
                <a:cubicBezTo>
                  <a:pt x="739883" y="662060"/>
                  <a:pt x="739559" y="658593"/>
                  <a:pt x="738073" y="655040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F83F98-5259-49AF-8634-3B762C7468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1CA5E081-0192-404A-A654-91251F287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26287" y="6260303"/>
            <a:ext cx="324000" cy="324000"/>
          </a:xfrm>
        </p:spPr>
        <p:txBody>
          <a:bodyPr rtlCol="0"/>
          <a:lstStyle/>
          <a:p>
            <a:pPr rtl="0"/>
            <a:fld id="{D7D25598-CD32-4D2D-9E15-9BE9065C658E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4AB79C4E-DC2E-4697-96BF-042721E905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9398364" flipH="1">
            <a:off x="-488711" y="575026"/>
            <a:ext cx="3456767" cy="508095"/>
          </a:xfrm>
          <a:custGeom>
            <a:avLst/>
            <a:gdLst>
              <a:gd name="connsiteX0" fmla="*/ 0 w 3456767"/>
              <a:gd name="connsiteY0" fmla="*/ 508095 h 508095"/>
              <a:gd name="connsiteX1" fmla="*/ 681813 w 3456767"/>
              <a:gd name="connsiteY1" fmla="*/ 0 h 508095"/>
              <a:gd name="connsiteX2" fmla="*/ 3092754 w 3456767"/>
              <a:gd name="connsiteY2" fmla="*/ 0 h 508095"/>
              <a:gd name="connsiteX3" fmla="*/ 3456767 w 3456767"/>
              <a:gd name="connsiteY3" fmla="*/ 488468 h 508095"/>
              <a:gd name="connsiteX4" fmla="*/ 3456766 w 3456767"/>
              <a:gd name="connsiteY4" fmla="*/ 508095 h 50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767" h="508095">
                <a:moveTo>
                  <a:pt x="0" y="508095"/>
                </a:moveTo>
                <a:lnTo>
                  <a:pt x="681813" y="0"/>
                </a:lnTo>
                <a:lnTo>
                  <a:pt x="3092754" y="0"/>
                </a:lnTo>
                <a:lnTo>
                  <a:pt x="3456767" y="488468"/>
                </a:lnTo>
                <a:lnTo>
                  <a:pt x="3456766" y="50809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04000" rIns="504000" rtlCol="0" anchor="ctr">
            <a:noAutofit/>
          </a:bodyPr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Texto Explicativo</a:t>
            </a:r>
          </a:p>
        </p:txBody>
      </p:sp>
    </p:spTree>
    <p:extLst>
      <p:ext uri="{BB962C8B-B14F-4D97-AF65-F5344CB8AC3E}">
        <p14:creationId xmlns:p14="http://schemas.microsoft.com/office/powerpoint/2010/main" val="8874720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DDF8985-F571-442F-A432-96F6E58011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0F685433-7809-47F6-AB64-9191764CD3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D7D25598-CD32-4D2D-9E15-9BE9065C658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182160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otos!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Forma Livre: Forma 335">
            <a:extLst>
              <a:ext uri="{FF2B5EF4-FFF2-40B4-BE49-F238E27FC236}">
                <a16:creationId xmlns:a16="http://schemas.microsoft.com/office/drawing/2014/main" id="{8B71B7E4-92E6-4CFB-92DB-ACE9C29370E5}"/>
              </a:ext>
            </a:extLst>
          </p:cNvPr>
          <p:cNvSpPr>
            <a:spLocks noChangeAspect="1"/>
          </p:cNvSpPr>
          <p:nvPr userDrawn="1"/>
        </p:nvSpPr>
        <p:spPr>
          <a:xfrm>
            <a:off x="479172" y="302761"/>
            <a:ext cx="11269938" cy="6232492"/>
          </a:xfrm>
          <a:custGeom>
            <a:avLst/>
            <a:gdLst>
              <a:gd name="connsiteX0" fmla="*/ 11562343 w 11611428"/>
              <a:gd name="connsiteY0" fmla="*/ 6323173 h 6421343"/>
              <a:gd name="connsiteX1" fmla="*/ 11611428 w 11611428"/>
              <a:gd name="connsiteY1" fmla="*/ 6372258 h 6421343"/>
              <a:gd name="connsiteX2" fmla="*/ 11562343 w 11611428"/>
              <a:gd name="connsiteY2" fmla="*/ 6421343 h 6421343"/>
              <a:gd name="connsiteX3" fmla="*/ 11513258 w 11611428"/>
              <a:gd name="connsiteY3" fmla="*/ 6372258 h 6421343"/>
              <a:gd name="connsiteX4" fmla="*/ 11562343 w 11611428"/>
              <a:gd name="connsiteY4" fmla="*/ 6323173 h 6421343"/>
              <a:gd name="connsiteX5" fmla="*/ 11370422 w 11611428"/>
              <a:gd name="connsiteY5" fmla="*/ 6323173 h 6421343"/>
              <a:gd name="connsiteX6" fmla="*/ 11419507 w 11611428"/>
              <a:gd name="connsiteY6" fmla="*/ 6372258 h 6421343"/>
              <a:gd name="connsiteX7" fmla="*/ 11370422 w 11611428"/>
              <a:gd name="connsiteY7" fmla="*/ 6421343 h 6421343"/>
              <a:gd name="connsiteX8" fmla="*/ 11321337 w 11611428"/>
              <a:gd name="connsiteY8" fmla="*/ 6372258 h 6421343"/>
              <a:gd name="connsiteX9" fmla="*/ 11370422 w 11611428"/>
              <a:gd name="connsiteY9" fmla="*/ 6323173 h 6421343"/>
              <a:gd name="connsiteX10" fmla="*/ 11178499 w 11611428"/>
              <a:gd name="connsiteY10" fmla="*/ 6323173 h 6421343"/>
              <a:gd name="connsiteX11" fmla="*/ 11227584 w 11611428"/>
              <a:gd name="connsiteY11" fmla="*/ 6372258 h 6421343"/>
              <a:gd name="connsiteX12" fmla="*/ 11178499 w 11611428"/>
              <a:gd name="connsiteY12" fmla="*/ 6421343 h 6421343"/>
              <a:gd name="connsiteX13" fmla="*/ 11129414 w 11611428"/>
              <a:gd name="connsiteY13" fmla="*/ 6372258 h 6421343"/>
              <a:gd name="connsiteX14" fmla="*/ 11178499 w 11611428"/>
              <a:gd name="connsiteY14" fmla="*/ 6323173 h 6421343"/>
              <a:gd name="connsiteX15" fmla="*/ 10986822 w 11611428"/>
              <a:gd name="connsiteY15" fmla="*/ 6323173 h 6421343"/>
              <a:gd name="connsiteX16" fmla="*/ 11035907 w 11611428"/>
              <a:gd name="connsiteY16" fmla="*/ 6372258 h 6421343"/>
              <a:gd name="connsiteX17" fmla="*/ 10986822 w 11611428"/>
              <a:gd name="connsiteY17" fmla="*/ 6421343 h 6421343"/>
              <a:gd name="connsiteX18" fmla="*/ 10937737 w 11611428"/>
              <a:gd name="connsiteY18" fmla="*/ 6372258 h 6421343"/>
              <a:gd name="connsiteX19" fmla="*/ 10986822 w 11611428"/>
              <a:gd name="connsiteY19" fmla="*/ 6323173 h 6421343"/>
              <a:gd name="connsiteX20" fmla="*/ 10794898 w 11611428"/>
              <a:gd name="connsiteY20" fmla="*/ 6323173 h 6421343"/>
              <a:gd name="connsiteX21" fmla="*/ 10843984 w 11611428"/>
              <a:gd name="connsiteY21" fmla="*/ 6372258 h 6421343"/>
              <a:gd name="connsiteX22" fmla="*/ 10794898 w 11611428"/>
              <a:gd name="connsiteY22" fmla="*/ 6421343 h 6421343"/>
              <a:gd name="connsiteX23" fmla="*/ 10745813 w 11611428"/>
              <a:gd name="connsiteY23" fmla="*/ 6372258 h 6421343"/>
              <a:gd name="connsiteX24" fmla="*/ 10794898 w 11611428"/>
              <a:gd name="connsiteY24" fmla="*/ 6323173 h 6421343"/>
              <a:gd name="connsiteX25" fmla="*/ 10600771 w 11611428"/>
              <a:gd name="connsiteY25" fmla="*/ 6323173 h 6421343"/>
              <a:gd name="connsiteX26" fmla="*/ 10619877 w 11611428"/>
              <a:gd name="connsiteY26" fmla="*/ 6327031 h 6421343"/>
              <a:gd name="connsiteX27" fmla="*/ 10635343 w 11611428"/>
              <a:gd name="connsiteY27" fmla="*/ 6337458 h 6421343"/>
              <a:gd name="connsiteX28" fmla="*/ 10635343 w 11611428"/>
              <a:gd name="connsiteY28" fmla="*/ 6335971 h 6421343"/>
              <a:gd name="connsiteX29" fmla="*/ 10637686 w 11611428"/>
              <a:gd name="connsiteY29" fmla="*/ 6337550 h 6421343"/>
              <a:gd name="connsiteX30" fmla="*/ 10652063 w 11611428"/>
              <a:gd name="connsiteY30" fmla="*/ 6372258 h 6421343"/>
              <a:gd name="connsiteX31" fmla="*/ 10637686 w 11611428"/>
              <a:gd name="connsiteY31" fmla="*/ 6406967 h 6421343"/>
              <a:gd name="connsiteX32" fmla="*/ 10635343 w 11611428"/>
              <a:gd name="connsiteY32" fmla="*/ 6408546 h 6421343"/>
              <a:gd name="connsiteX33" fmla="*/ 10635343 w 11611428"/>
              <a:gd name="connsiteY33" fmla="*/ 6407059 h 6421343"/>
              <a:gd name="connsiteX34" fmla="*/ 10619877 w 11611428"/>
              <a:gd name="connsiteY34" fmla="*/ 6417486 h 6421343"/>
              <a:gd name="connsiteX35" fmla="*/ 10600771 w 11611428"/>
              <a:gd name="connsiteY35" fmla="*/ 6421343 h 6421343"/>
              <a:gd name="connsiteX36" fmla="*/ 10551686 w 11611428"/>
              <a:gd name="connsiteY36" fmla="*/ 6372258 h 6421343"/>
              <a:gd name="connsiteX37" fmla="*/ 10600771 w 11611428"/>
              <a:gd name="connsiteY37" fmla="*/ 6323173 h 6421343"/>
              <a:gd name="connsiteX38" fmla="*/ 10408850 w 11611428"/>
              <a:gd name="connsiteY38" fmla="*/ 6323173 h 6421343"/>
              <a:gd name="connsiteX39" fmla="*/ 10457935 w 11611428"/>
              <a:gd name="connsiteY39" fmla="*/ 6372258 h 6421343"/>
              <a:gd name="connsiteX40" fmla="*/ 10408850 w 11611428"/>
              <a:gd name="connsiteY40" fmla="*/ 6421343 h 6421343"/>
              <a:gd name="connsiteX41" fmla="*/ 10359765 w 11611428"/>
              <a:gd name="connsiteY41" fmla="*/ 6372258 h 6421343"/>
              <a:gd name="connsiteX42" fmla="*/ 10408850 w 11611428"/>
              <a:gd name="connsiteY42" fmla="*/ 6323173 h 6421343"/>
              <a:gd name="connsiteX43" fmla="*/ 10216927 w 11611428"/>
              <a:gd name="connsiteY43" fmla="*/ 6323173 h 6421343"/>
              <a:gd name="connsiteX44" fmla="*/ 10266012 w 11611428"/>
              <a:gd name="connsiteY44" fmla="*/ 6372258 h 6421343"/>
              <a:gd name="connsiteX45" fmla="*/ 10216927 w 11611428"/>
              <a:gd name="connsiteY45" fmla="*/ 6421343 h 6421343"/>
              <a:gd name="connsiteX46" fmla="*/ 10167842 w 11611428"/>
              <a:gd name="connsiteY46" fmla="*/ 6372258 h 6421343"/>
              <a:gd name="connsiteX47" fmla="*/ 10216927 w 11611428"/>
              <a:gd name="connsiteY47" fmla="*/ 6323173 h 6421343"/>
              <a:gd name="connsiteX48" fmla="*/ 10025250 w 11611428"/>
              <a:gd name="connsiteY48" fmla="*/ 6323173 h 6421343"/>
              <a:gd name="connsiteX49" fmla="*/ 10074335 w 11611428"/>
              <a:gd name="connsiteY49" fmla="*/ 6372258 h 6421343"/>
              <a:gd name="connsiteX50" fmla="*/ 10025250 w 11611428"/>
              <a:gd name="connsiteY50" fmla="*/ 6421343 h 6421343"/>
              <a:gd name="connsiteX51" fmla="*/ 9976165 w 11611428"/>
              <a:gd name="connsiteY51" fmla="*/ 6372258 h 6421343"/>
              <a:gd name="connsiteX52" fmla="*/ 10025250 w 11611428"/>
              <a:gd name="connsiteY52" fmla="*/ 6323173 h 6421343"/>
              <a:gd name="connsiteX53" fmla="*/ 9833326 w 11611428"/>
              <a:gd name="connsiteY53" fmla="*/ 6323173 h 6421343"/>
              <a:gd name="connsiteX54" fmla="*/ 9882412 w 11611428"/>
              <a:gd name="connsiteY54" fmla="*/ 6372258 h 6421343"/>
              <a:gd name="connsiteX55" fmla="*/ 9833326 w 11611428"/>
              <a:gd name="connsiteY55" fmla="*/ 6421343 h 6421343"/>
              <a:gd name="connsiteX56" fmla="*/ 9784241 w 11611428"/>
              <a:gd name="connsiteY56" fmla="*/ 6372258 h 6421343"/>
              <a:gd name="connsiteX57" fmla="*/ 9833326 w 11611428"/>
              <a:gd name="connsiteY57" fmla="*/ 6323173 h 6421343"/>
              <a:gd name="connsiteX58" fmla="*/ 9641406 w 11611428"/>
              <a:gd name="connsiteY58" fmla="*/ 6323173 h 6421343"/>
              <a:gd name="connsiteX59" fmla="*/ 9690491 w 11611428"/>
              <a:gd name="connsiteY59" fmla="*/ 6372258 h 6421343"/>
              <a:gd name="connsiteX60" fmla="*/ 9641406 w 11611428"/>
              <a:gd name="connsiteY60" fmla="*/ 6421343 h 6421343"/>
              <a:gd name="connsiteX61" fmla="*/ 9592321 w 11611428"/>
              <a:gd name="connsiteY61" fmla="*/ 6372258 h 6421343"/>
              <a:gd name="connsiteX62" fmla="*/ 9641406 w 11611428"/>
              <a:gd name="connsiteY62" fmla="*/ 6323173 h 6421343"/>
              <a:gd name="connsiteX63" fmla="*/ 9449482 w 11611428"/>
              <a:gd name="connsiteY63" fmla="*/ 6323173 h 6421343"/>
              <a:gd name="connsiteX64" fmla="*/ 9498567 w 11611428"/>
              <a:gd name="connsiteY64" fmla="*/ 6372258 h 6421343"/>
              <a:gd name="connsiteX65" fmla="*/ 9449482 w 11611428"/>
              <a:gd name="connsiteY65" fmla="*/ 6421343 h 6421343"/>
              <a:gd name="connsiteX66" fmla="*/ 9400397 w 11611428"/>
              <a:gd name="connsiteY66" fmla="*/ 6372258 h 6421343"/>
              <a:gd name="connsiteX67" fmla="*/ 9449482 w 11611428"/>
              <a:gd name="connsiteY67" fmla="*/ 6323173 h 6421343"/>
              <a:gd name="connsiteX68" fmla="*/ 9257562 w 11611428"/>
              <a:gd name="connsiteY68" fmla="*/ 6323173 h 6421343"/>
              <a:gd name="connsiteX69" fmla="*/ 9306646 w 11611428"/>
              <a:gd name="connsiteY69" fmla="*/ 6372258 h 6421343"/>
              <a:gd name="connsiteX70" fmla="*/ 9257562 w 11611428"/>
              <a:gd name="connsiteY70" fmla="*/ 6421343 h 6421343"/>
              <a:gd name="connsiteX71" fmla="*/ 9208477 w 11611428"/>
              <a:gd name="connsiteY71" fmla="*/ 6372258 h 6421343"/>
              <a:gd name="connsiteX72" fmla="*/ 9257562 w 11611428"/>
              <a:gd name="connsiteY72" fmla="*/ 6323173 h 6421343"/>
              <a:gd name="connsiteX73" fmla="*/ 9065638 w 11611428"/>
              <a:gd name="connsiteY73" fmla="*/ 6323173 h 6421343"/>
              <a:gd name="connsiteX74" fmla="*/ 9114723 w 11611428"/>
              <a:gd name="connsiteY74" fmla="*/ 6372258 h 6421343"/>
              <a:gd name="connsiteX75" fmla="*/ 9065638 w 11611428"/>
              <a:gd name="connsiteY75" fmla="*/ 6421343 h 6421343"/>
              <a:gd name="connsiteX76" fmla="*/ 9016553 w 11611428"/>
              <a:gd name="connsiteY76" fmla="*/ 6372258 h 6421343"/>
              <a:gd name="connsiteX77" fmla="*/ 9065638 w 11611428"/>
              <a:gd name="connsiteY77" fmla="*/ 6323173 h 6421343"/>
              <a:gd name="connsiteX78" fmla="*/ 8873961 w 11611428"/>
              <a:gd name="connsiteY78" fmla="*/ 6323173 h 6421343"/>
              <a:gd name="connsiteX79" fmla="*/ 8923046 w 11611428"/>
              <a:gd name="connsiteY79" fmla="*/ 6372258 h 6421343"/>
              <a:gd name="connsiteX80" fmla="*/ 8873961 w 11611428"/>
              <a:gd name="connsiteY80" fmla="*/ 6421343 h 6421343"/>
              <a:gd name="connsiteX81" fmla="*/ 8824876 w 11611428"/>
              <a:gd name="connsiteY81" fmla="*/ 6372258 h 6421343"/>
              <a:gd name="connsiteX82" fmla="*/ 8873961 w 11611428"/>
              <a:gd name="connsiteY82" fmla="*/ 6323173 h 6421343"/>
              <a:gd name="connsiteX83" fmla="*/ 8682041 w 11611428"/>
              <a:gd name="connsiteY83" fmla="*/ 6323173 h 6421343"/>
              <a:gd name="connsiteX84" fmla="*/ 8731126 w 11611428"/>
              <a:gd name="connsiteY84" fmla="*/ 6372258 h 6421343"/>
              <a:gd name="connsiteX85" fmla="*/ 8682041 w 11611428"/>
              <a:gd name="connsiteY85" fmla="*/ 6421343 h 6421343"/>
              <a:gd name="connsiteX86" fmla="*/ 8632956 w 11611428"/>
              <a:gd name="connsiteY86" fmla="*/ 6372258 h 6421343"/>
              <a:gd name="connsiteX87" fmla="*/ 8682041 w 11611428"/>
              <a:gd name="connsiteY87" fmla="*/ 6323173 h 6421343"/>
              <a:gd name="connsiteX88" fmla="*/ 8486747 w 11611428"/>
              <a:gd name="connsiteY88" fmla="*/ 6323173 h 6421343"/>
              <a:gd name="connsiteX89" fmla="*/ 8488432 w 11611428"/>
              <a:gd name="connsiteY89" fmla="*/ 6323871 h 6421343"/>
              <a:gd name="connsiteX90" fmla="*/ 8490117 w 11611428"/>
              <a:gd name="connsiteY90" fmla="*/ 6323173 h 6421343"/>
              <a:gd name="connsiteX91" fmla="*/ 8539202 w 11611428"/>
              <a:gd name="connsiteY91" fmla="*/ 6372258 h 6421343"/>
              <a:gd name="connsiteX92" fmla="*/ 8490117 w 11611428"/>
              <a:gd name="connsiteY92" fmla="*/ 6421343 h 6421343"/>
              <a:gd name="connsiteX93" fmla="*/ 8488432 w 11611428"/>
              <a:gd name="connsiteY93" fmla="*/ 6420645 h 6421343"/>
              <a:gd name="connsiteX94" fmla="*/ 8486747 w 11611428"/>
              <a:gd name="connsiteY94" fmla="*/ 6421343 h 6421343"/>
              <a:gd name="connsiteX95" fmla="*/ 8437662 w 11611428"/>
              <a:gd name="connsiteY95" fmla="*/ 6372258 h 6421343"/>
              <a:gd name="connsiteX96" fmla="*/ 8486747 w 11611428"/>
              <a:gd name="connsiteY96" fmla="*/ 6323173 h 6421343"/>
              <a:gd name="connsiteX97" fmla="*/ 8294823 w 11611428"/>
              <a:gd name="connsiteY97" fmla="*/ 6323173 h 6421343"/>
              <a:gd name="connsiteX98" fmla="*/ 8343908 w 11611428"/>
              <a:gd name="connsiteY98" fmla="*/ 6372258 h 6421343"/>
              <a:gd name="connsiteX99" fmla="*/ 8294823 w 11611428"/>
              <a:gd name="connsiteY99" fmla="*/ 6421343 h 6421343"/>
              <a:gd name="connsiteX100" fmla="*/ 8245738 w 11611428"/>
              <a:gd name="connsiteY100" fmla="*/ 6372258 h 6421343"/>
              <a:gd name="connsiteX101" fmla="*/ 8294823 w 11611428"/>
              <a:gd name="connsiteY101" fmla="*/ 6323173 h 6421343"/>
              <a:gd name="connsiteX102" fmla="*/ 8102902 w 11611428"/>
              <a:gd name="connsiteY102" fmla="*/ 6323173 h 6421343"/>
              <a:gd name="connsiteX103" fmla="*/ 8151987 w 11611428"/>
              <a:gd name="connsiteY103" fmla="*/ 6372258 h 6421343"/>
              <a:gd name="connsiteX104" fmla="*/ 8102902 w 11611428"/>
              <a:gd name="connsiteY104" fmla="*/ 6421343 h 6421343"/>
              <a:gd name="connsiteX105" fmla="*/ 8053817 w 11611428"/>
              <a:gd name="connsiteY105" fmla="*/ 6372258 h 6421343"/>
              <a:gd name="connsiteX106" fmla="*/ 8102902 w 11611428"/>
              <a:gd name="connsiteY106" fmla="*/ 6323173 h 6421343"/>
              <a:gd name="connsiteX107" fmla="*/ 7911226 w 11611428"/>
              <a:gd name="connsiteY107" fmla="*/ 6323173 h 6421343"/>
              <a:gd name="connsiteX108" fmla="*/ 7960311 w 11611428"/>
              <a:gd name="connsiteY108" fmla="*/ 6372258 h 6421343"/>
              <a:gd name="connsiteX109" fmla="*/ 7911226 w 11611428"/>
              <a:gd name="connsiteY109" fmla="*/ 6421343 h 6421343"/>
              <a:gd name="connsiteX110" fmla="*/ 7862141 w 11611428"/>
              <a:gd name="connsiteY110" fmla="*/ 6372258 h 6421343"/>
              <a:gd name="connsiteX111" fmla="*/ 7911226 w 11611428"/>
              <a:gd name="connsiteY111" fmla="*/ 6323173 h 6421343"/>
              <a:gd name="connsiteX112" fmla="*/ 7719302 w 11611428"/>
              <a:gd name="connsiteY112" fmla="*/ 6323173 h 6421343"/>
              <a:gd name="connsiteX113" fmla="*/ 7768387 w 11611428"/>
              <a:gd name="connsiteY113" fmla="*/ 6372258 h 6421343"/>
              <a:gd name="connsiteX114" fmla="*/ 7719302 w 11611428"/>
              <a:gd name="connsiteY114" fmla="*/ 6421343 h 6421343"/>
              <a:gd name="connsiteX115" fmla="*/ 7670218 w 11611428"/>
              <a:gd name="connsiteY115" fmla="*/ 6372258 h 6421343"/>
              <a:gd name="connsiteX116" fmla="*/ 7719302 w 11611428"/>
              <a:gd name="connsiteY116" fmla="*/ 6323173 h 6421343"/>
              <a:gd name="connsiteX117" fmla="*/ 7527382 w 11611428"/>
              <a:gd name="connsiteY117" fmla="*/ 6323173 h 6421343"/>
              <a:gd name="connsiteX118" fmla="*/ 7576467 w 11611428"/>
              <a:gd name="connsiteY118" fmla="*/ 6372258 h 6421343"/>
              <a:gd name="connsiteX119" fmla="*/ 7527382 w 11611428"/>
              <a:gd name="connsiteY119" fmla="*/ 6421343 h 6421343"/>
              <a:gd name="connsiteX120" fmla="*/ 7478297 w 11611428"/>
              <a:gd name="connsiteY120" fmla="*/ 6372258 h 6421343"/>
              <a:gd name="connsiteX121" fmla="*/ 7527382 w 11611428"/>
              <a:gd name="connsiteY121" fmla="*/ 6323173 h 6421343"/>
              <a:gd name="connsiteX122" fmla="*/ 7335458 w 11611428"/>
              <a:gd name="connsiteY122" fmla="*/ 6323173 h 6421343"/>
              <a:gd name="connsiteX123" fmla="*/ 7384543 w 11611428"/>
              <a:gd name="connsiteY123" fmla="*/ 6372258 h 6421343"/>
              <a:gd name="connsiteX124" fmla="*/ 7335458 w 11611428"/>
              <a:gd name="connsiteY124" fmla="*/ 6421343 h 6421343"/>
              <a:gd name="connsiteX125" fmla="*/ 7286373 w 11611428"/>
              <a:gd name="connsiteY125" fmla="*/ 6372258 h 6421343"/>
              <a:gd name="connsiteX126" fmla="*/ 7335458 w 11611428"/>
              <a:gd name="connsiteY126" fmla="*/ 6323173 h 6421343"/>
              <a:gd name="connsiteX127" fmla="*/ 7143537 w 11611428"/>
              <a:gd name="connsiteY127" fmla="*/ 6323173 h 6421343"/>
              <a:gd name="connsiteX128" fmla="*/ 7192622 w 11611428"/>
              <a:gd name="connsiteY128" fmla="*/ 6372258 h 6421343"/>
              <a:gd name="connsiteX129" fmla="*/ 7143537 w 11611428"/>
              <a:gd name="connsiteY129" fmla="*/ 6421343 h 6421343"/>
              <a:gd name="connsiteX130" fmla="*/ 7094452 w 11611428"/>
              <a:gd name="connsiteY130" fmla="*/ 6372258 h 6421343"/>
              <a:gd name="connsiteX131" fmla="*/ 7143537 w 11611428"/>
              <a:gd name="connsiteY131" fmla="*/ 6323173 h 6421343"/>
              <a:gd name="connsiteX132" fmla="*/ 6951614 w 11611428"/>
              <a:gd name="connsiteY132" fmla="*/ 6323173 h 6421343"/>
              <a:gd name="connsiteX133" fmla="*/ 7000699 w 11611428"/>
              <a:gd name="connsiteY133" fmla="*/ 6372258 h 6421343"/>
              <a:gd name="connsiteX134" fmla="*/ 6951614 w 11611428"/>
              <a:gd name="connsiteY134" fmla="*/ 6421343 h 6421343"/>
              <a:gd name="connsiteX135" fmla="*/ 6902529 w 11611428"/>
              <a:gd name="connsiteY135" fmla="*/ 6372258 h 6421343"/>
              <a:gd name="connsiteX136" fmla="*/ 6951614 w 11611428"/>
              <a:gd name="connsiteY136" fmla="*/ 6323173 h 6421343"/>
              <a:gd name="connsiteX137" fmla="*/ 6759937 w 11611428"/>
              <a:gd name="connsiteY137" fmla="*/ 6323173 h 6421343"/>
              <a:gd name="connsiteX138" fmla="*/ 6809022 w 11611428"/>
              <a:gd name="connsiteY138" fmla="*/ 6372258 h 6421343"/>
              <a:gd name="connsiteX139" fmla="*/ 6759937 w 11611428"/>
              <a:gd name="connsiteY139" fmla="*/ 6421343 h 6421343"/>
              <a:gd name="connsiteX140" fmla="*/ 6710852 w 11611428"/>
              <a:gd name="connsiteY140" fmla="*/ 6372258 h 6421343"/>
              <a:gd name="connsiteX141" fmla="*/ 6759937 w 11611428"/>
              <a:gd name="connsiteY141" fmla="*/ 6323173 h 6421343"/>
              <a:gd name="connsiteX142" fmla="*/ 6568014 w 11611428"/>
              <a:gd name="connsiteY142" fmla="*/ 6323173 h 6421343"/>
              <a:gd name="connsiteX143" fmla="*/ 6617099 w 11611428"/>
              <a:gd name="connsiteY143" fmla="*/ 6372258 h 6421343"/>
              <a:gd name="connsiteX144" fmla="*/ 6568014 w 11611428"/>
              <a:gd name="connsiteY144" fmla="*/ 6421343 h 6421343"/>
              <a:gd name="connsiteX145" fmla="*/ 6518929 w 11611428"/>
              <a:gd name="connsiteY145" fmla="*/ 6372258 h 6421343"/>
              <a:gd name="connsiteX146" fmla="*/ 6568014 w 11611428"/>
              <a:gd name="connsiteY146" fmla="*/ 6323173 h 6421343"/>
              <a:gd name="connsiteX147" fmla="*/ 6376093 w 11611428"/>
              <a:gd name="connsiteY147" fmla="*/ 6323173 h 6421343"/>
              <a:gd name="connsiteX148" fmla="*/ 6376918 w 11611428"/>
              <a:gd name="connsiteY148" fmla="*/ 6323340 h 6421343"/>
              <a:gd name="connsiteX149" fmla="*/ 6377744 w 11611428"/>
              <a:gd name="connsiteY149" fmla="*/ 6323173 h 6421343"/>
              <a:gd name="connsiteX150" fmla="*/ 6426829 w 11611428"/>
              <a:gd name="connsiteY150" fmla="*/ 6372258 h 6421343"/>
              <a:gd name="connsiteX151" fmla="*/ 6377744 w 11611428"/>
              <a:gd name="connsiteY151" fmla="*/ 6421343 h 6421343"/>
              <a:gd name="connsiteX152" fmla="*/ 6376918 w 11611428"/>
              <a:gd name="connsiteY152" fmla="*/ 6421177 h 6421343"/>
              <a:gd name="connsiteX153" fmla="*/ 6376093 w 11611428"/>
              <a:gd name="connsiteY153" fmla="*/ 6421343 h 6421343"/>
              <a:gd name="connsiteX154" fmla="*/ 6327008 w 11611428"/>
              <a:gd name="connsiteY154" fmla="*/ 6372258 h 6421343"/>
              <a:gd name="connsiteX155" fmla="*/ 6376093 w 11611428"/>
              <a:gd name="connsiteY155" fmla="*/ 6323173 h 6421343"/>
              <a:gd name="connsiteX156" fmla="*/ 6185820 w 11611428"/>
              <a:gd name="connsiteY156" fmla="*/ 6323173 h 6421343"/>
              <a:gd name="connsiteX157" fmla="*/ 6234905 w 11611428"/>
              <a:gd name="connsiteY157" fmla="*/ 6372258 h 6421343"/>
              <a:gd name="connsiteX158" fmla="*/ 6185820 w 11611428"/>
              <a:gd name="connsiteY158" fmla="*/ 6421343 h 6421343"/>
              <a:gd name="connsiteX159" fmla="*/ 6136735 w 11611428"/>
              <a:gd name="connsiteY159" fmla="*/ 6372258 h 6421343"/>
              <a:gd name="connsiteX160" fmla="*/ 6185820 w 11611428"/>
              <a:gd name="connsiteY160" fmla="*/ 6323173 h 6421343"/>
              <a:gd name="connsiteX161" fmla="*/ 5993899 w 11611428"/>
              <a:gd name="connsiteY161" fmla="*/ 6323173 h 6421343"/>
              <a:gd name="connsiteX162" fmla="*/ 6042984 w 11611428"/>
              <a:gd name="connsiteY162" fmla="*/ 6372258 h 6421343"/>
              <a:gd name="connsiteX163" fmla="*/ 5993899 w 11611428"/>
              <a:gd name="connsiteY163" fmla="*/ 6421343 h 6421343"/>
              <a:gd name="connsiteX164" fmla="*/ 5944814 w 11611428"/>
              <a:gd name="connsiteY164" fmla="*/ 6372258 h 6421343"/>
              <a:gd name="connsiteX165" fmla="*/ 5993899 w 11611428"/>
              <a:gd name="connsiteY165" fmla="*/ 6323173 h 6421343"/>
              <a:gd name="connsiteX166" fmla="*/ 5802223 w 11611428"/>
              <a:gd name="connsiteY166" fmla="*/ 6323173 h 6421343"/>
              <a:gd name="connsiteX167" fmla="*/ 5851308 w 11611428"/>
              <a:gd name="connsiteY167" fmla="*/ 6372258 h 6421343"/>
              <a:gd name="connsiteX168" fmla="*/ 5802223 w 11611428"/>
              <a:gd name="connsiteY168" fmla="*/ 6421343 h 6421343"/>
              <a:gd name="connsiteX169" fmla="*/ 5753138 w 11611428"/>
              <a:gd name="connsiteY169" fmla="*/ 6372258 h 6421343"/>
              <a:gd name="connsiteX170" fmla="*/ 5802223 w 11611428"/>
              <a:gd name="connsiteY170" fmla="*/ 6323173 h 6421343"/>
              <a:gd name="connsiteX171" fmla="*/ 5610299 w 11611428"/>
              <a:gd name="connsiteY171" fmla="*/ 6323173 h 6421343"/>
              <a:gd name="connsiteX172" fmla="*/ 5659384 w 11611428"/>
              <a:gd name="connsiteY172" fmla="*/ 6372258 h 6421343"/>
              <a:gd name="connsiteX173" fmla="*/ 5610299 w 11611428"/>
              <a:gd name="connsiteY173" fmla="*/ 6421343 h 6421343"/>
              <a:gd name="connsiteX174" fmla="*/ 5561215 w 11611428"/>
              <a:gd name="connsiteY174" fmla="*/ 6372258 h 6421343"/>
              <a:gd name="connsiteX175" fmla="*/ 5610299 w 11611428"/>
              <a:gd name="connsiteY175" fmla="*/ 6323173 h 6421343"/>
              <a:gd name="connsiteX176" fmla="*/ 5418379 w 11611428"/>
              <a:gd name="connsiteY176" fmla="*/ 6323173 h 6421343"/>
              <a:gd name="connsiteX177" fmla="*/ 5467464 w 11611428"/>
              <a:gd name="connsiteY177" fmla="*/ 6372258 h 6421343"/>
              <a:gd name="connsiteX178" fmla="*/ 5418379 w 11611428"/>
              <a:gd name="connsiteY178" fmla="*/ 6421343 h 6421343"/>
              <a:gd name="connsiteX179" fmla="*/ 5369294 w 11611428"/>
              <a:gd name="connsiteY179" fmla="*/ 6372258 h 6421343"/>
              <a:gd name="connsiteX180" fmla="*/ 5418379 w 11611428"/>
              <a:gd name="connsiteY180" fmla="*/ 6323173 h 6421343"/>
              <a:gd name="connsiteX181" fmla="*/ 5226455 w 11611428"/>
              <a:gd name="connsiteY181" fmla="*/ 6323173 h 6421343"/>
              <a:gd name="connsiteX182" fmla="*/ 5275540 w 11611428"/>
              <a:gd name="connsiteY182" fmla="*/ 6372258 h 6421343"/>
              <a:gd name="connsiteX183" fmla="*/ 5226455 w 11611428"/>
              <a:gd name="connsiteY183" fmla="*/ 6421343 h 6421343"/>
              <a:gd name="connsiteX184" fmla="*/ 5177370 w 11611428"/>
              <a:gd name="connsiteY184" fmla="*/ 6372258 h 6421343"/>
              <a:gd name="connsiteX185" fmla="*/ 5226455 w 11611428"/>
              <a:gd name="connsiteY185" fmla="*/ 6323173 h 6421343"/>
              <a:gd name="connsiteX186" fmla="*/ 5034534 w 11611428"/>
              <a:gd name="connsiteY186" fmla="*/ 6323173 h 6421343"/>
              <a:gd name="connsiteX187" fmla="*/ 5083619 w 11611428"/>
              <a:gd name="connsiteY187" fmla="*/ 6372258 h 6421343"/>
              <a:gd name="connsiteX188" fmla="*/ 5034534 w 11611428"/>
              <a:gd name="connsiteY188" fmla="*/ 6421343 h 6421343"/>
              <a:gd name="connsiteX189" fmla="*/ 4985449 w 11611428"/>
              <a:gd name="connsiteY189" fmla="*/ 6372258 h 6421343"/>
              <a:gd name="connsiteX190" fmla="*/ 5034534 w 11611428"/>
              <a:gd name="connsiteY190" fmla="*/ 6323173 h 6421343"/>
              <a:gd name="connsiteX191" fmla="*/ 4842611 w 11611428"/>
              <a:gd name="connsiteY191" fmla="*/ 6323173 h 6421343"/>
              <a:gd name="connsiteX192" fmla="*/ 4891696 w 11611428"/>
              <a:gd name="connsiteY192" fmla="*/ 6372258 h 6421343"/>
              <a:gd name="connsiteX193" fmla="*/ 4842611 w 11611428"/>
              <a:gd name="connsiteY193" fmla="*/ 6421343 h 6421343"/>
              <a:gd name="connsiteX194" fmla="*/ 4793526 w 11611428"/>
              <a:gd name="connsiteY194" fmla="*/ 6372258 h 6421343"/>
              <a:gd name="connsiteX195" fmla="*/ 4842611 w 11611428"/>
              <a:gd name="connsiteY195" fmla="*/ 6323173 h 6421343"/>
              <a:gd name="connsiteX196" fmla="*/ 4650934 w 11611428"/>
              <a:gd name="connsiteY196" fmla="*/ 6323173 h 6421343"/>
              <a:gd name="connsiteX197" fmla="*/ 4700019 w 11611428"/>
              <a:gd name="connsiteY197" fmla="*/ 6372258 h 6421343"/>
              <a:gd name="connsiteX198" fmla="*/ 4650934 w 11611428"/>
              <a:gd name="connsiteY198" fmla="*/ 6421343 h 6421343"/>
              <a:gd name="connsiteX199" fmla="*/ 4601849 w 11611428"/>
              <a:gd name="connsiteY199" fmla="*/ 6372258 h 6421343"/>
              <a:gd name="connsiteX200" fmla="*/ 4650934 w 11611428"/>
              <a:gd name="connsiteY200" fmla="*/ 6323173 h 6421343"/>
              <a:gd name="connsiteX201" fmla="*/ 4459011 w 11611428"/>
              <a:gd name="connsiteY201" fmla="*/ 6323173 h 6421343"/>
              <a:gd name="connsiteX202" fmla="*/ 4508096 w 11611428"/>
              <a:gd name="connsiteY202" fmla="*/ 6372258 h 6421343"/>
              <a:gd name="connsiteX203" fmla="*/ 4459011 w 11611428"/>
              <a:gd name="connsiteY203" fmla="*/ 6421343 h 6421343"/>
              <a:gd name="connsiteX204" fmla="*/ 4409926 w 11611428"/>
              <a:gd name="connsiteY204" fmla="*/ 6372258 h 6421343"/>
              <a:gd name="connsiteX205" fmla="*/ 4459011 w 11611428"/>
              <a:gd name="connsiteY205" fmla="*/ 6323173 h 6421343"/>
              <a:gd name="connsiteX206" fmla="*/ 4267090 w 11611428"/>
              <a:gd name="connsiteY206" fmla="*/ 6323173 h 6421343"/>
              <a:gd name="connsiteX207" fmla="*/ 4267916 w 11611428"/>
              <a:gd name="connsiteY207" fmla="*/ 6323340 h 6421343"/>
              <a:gd name="connsiteX208" fmla="*/ 4268742 w 11611428"/>
              <a:gd name="connsiteY208" fmla="*/ 6323173 h 6421343"/>
              <a:gd name="connsiteX209" fmla="*/ 4317827 w 11611428"/>
              <a:gd name="connsiteY209" fmla="*/ 6372258 h 6421343"/>
              <a:gd name="connsiteX210" fmla="*/ 4268742 w 11611428"/>
              <a:gd name="connsiteY210" fmla="*/ 6421343 h 6421343"/>
              <a:gd name="connsiteX211" fmla="*/ 4267916 w 11611428"/>
              <a:gd name="connsiteY211" fmla="*/ 6421176 h 6421343"/>
              <a:gd name="connsiteX212" fmla="*/ 4267090 w 11611428"/>
              <a:gd name="connsiteY212" fmla="*/ 6421343 h 6421343"/>
              <a:gd name="connsiteX213" fmla="*/ 4218005 w 11611428"/>
              <a:gd name="connsiteY213" fmla="*/ 6372258 h 6421343"/>
              <a:gd name="connsiteX214" fmla="*/ 4267090 w 11611428"/>
              <a:gd name="connsiteY214" fmla="*/ 6323173 h 6421343"/>
              <a:gd name="connsiteX215" fmla="*/ 4076818 w 11611428"/>
              <a:gd name="connsiteY215" fmla="*/ 6323173 h 6421343"/>
              <a:gd name="connsiteX216" fmla="*/ 4125903 w 11611428"/>
              <a:gd name="connsiteY216" fmla="*/ 6372258 h 6421343"/>
              <a:gd name="connsiteX217" fmla="*/ 4076818 w 11611428"/>
              <a:gd name="connsiteY217" fmla="*/ 6421343 h 6421343"/>
              <a:gd name="connsiteX218" fmla="*/ 4027733 w 11611428"/>
              <a:gd name="connsiteY218" fmla="*/ 6372258 h 6421343"/>
              <a:gd name="connsiteX219" fmla="*/ 4076818 w 11611428"/>
              <a:gd name="connsiteY219" fmla="*/ 6323173 h 6421343"/>
              <a:gd name="connsiteX220" fmla="*/ 3884898 w 11611428"/>
              <a:gd name="connsiteY220" fmla="*/ 6323173 h 6421343"/>
              <a:gd name="connsiteX221" fmla="*/ 3933983 w 11611428"/>
              <a:gd name="connsiteY221" fmla="*/ 6372258 h 6421343"/>
              <a:gd name="connsiteX222" fmla="*/ 3884898 w 11611428"/>
              <a:gd name="connsiteY222" fmla="*/ 6421343 h 6421343"/>
              <a:gd name="connsiteX223" fmla="*/ 3835813 w 11611428"/>
              <a:gd name="connsiteY223" fmla="*/ 6372258 h 6421343"/>
              <a:gd name="connsiteX224" fmla="*/ 3884898 w 11611428"/>
              <a:gd name="connsiteY224" fmla="*/ 6323173 h 6421343"/>
              <a:gd name="connsiteX225" fmla="*/ 3693221 w 11611428"/>
              <a:gd name="connsiteY225" fmla="*/ 6323173 h 6421343"/>
              <a:gd name="connsiteX226" fmla="*/ 3742307 w 11611428"/>
              <a:gd name="connsiteY226" fmla="*/ 6372258 h 6421343"/>
              <a:gd name="connsiteX227" fmla="*/ 3693221 w 11611428"/>
              <a:gd name="connsiteY227" fmla="*/ 6421343 h 6421343"/>
              <a:gd name="connsiteX228" fmla="*/ 3644136 w 11611428"/>
              <a:gd name="connsiteY228" fmla="*/ 6372258 h 6421343"/>
              <a:gd name="connsiteX229" fmla="*/ 3693221 w 11611428"/>
              <a:gd name="connsiteY229" fmla="*/ 6323173 h 6421343"/>
              <a:gd name="connsiteX230" fmla="*/ 3501298 w 11611428"/>
              <a:gd name="connsiteY230" fmla="*/ 6323173 h 6421343"/>
              <a:gd name="connsiteX231" fmla="*/ 3550383 w 11611428"/>
              <a:gd name="connsiteY231" fmla="*/ 6372258 h 6421343"/>
              <a:gd name="connsiteX232" fmla="*/ 3501298 w 11611428"/>
              <a:gd name="connsiteY232" fmla="*/ 6421343 h 6421343"/>
              <a:gd name="connsiteX233" fmla="*/ 3452213 w 11611428"/>
              <a:gd name="connsiteY233" fmla="*/ 6372258 h 6421343"/>
              <a:gd name="connsiteX234" fmla="*/ 3501298 w 11611428"/>
              <a:gd name="connsiteY234" fmla="*/ 6323173 h 6421343"/>
              <a:gd name="connsiteX235" fmla="*/ 3309377 w 11611428"/>
              <a:gd name="connsiteY235" fmla="*/ 6323173 h 6421343"/>
              <a:gd name="connsiteX236" fmla="*/ 3358462 w 11611428"/>
              <a:gd name="connsiteY236" fmla="*/ 6372258 h 6421343"/>
              <a:gd name="connsiteX237" fmla="*/ 3309377 w 11611428"/>
              <a:gd name="connsiteY237" fmla="*/ 6421343 h 6421343"/>
              <a:gd name="connsiteX238" fmla="*/ 3260292 w 11611428"/>
              <a:gd name="connsiteY238" fmla="*/ 6372258 h 6421343"/>
              <a:gd name="connsiteX239" fmla="*/ 3309377 w 11611428"/>
              <a:gd name="connsiteY239" fmla="*/ 6323173 h 6421343"/>
              <a:gd name="connsiteX240" fmla="*/ 3117453 w 11611428"/>
              <a:gd name="connsiteY240" fmla="*/ 6323173 h 6421343"/>
              <a:gd name="connsiteX241" fmla="*/ 3166538 w 11611428"/>
              <a:gd name="connsiteY241" fmla="*/ 6372258 h 6421343"/>
              <a:gd name="connsiteX242" fmla="*/ 3117453 w 11611428"/>
              <a:gd name="connsiteY242" fmla="*/ 6421343 h 6421343"/>
              <a:gd name="connsiteX243" fmla="*/ 3068368 w 11611428"/>
              <a:gd name="connsiteY243" fmla="*/ 6372258 h 6421343"/>
              <a:gd name="connsiteX244" fmla="*/ 3117453 w 11611428"/>
              <a:gd name="connsiteY244" fmla="*/ 6323173 h 6421343"/>
              <a:gd name="connsiteX245" fmla="*/ 2925533 w 11611428"/>
              <a:gd name="connsiteY245" fmla="*/ 6323173 h 6421343"/>
              <a:gd name="connsiteX246" fmla="*/ 2974618 w 11611428"/>
              <a:gd name="connsiteY246" fmla="*/ 6372258 h 6421343"/>
              <a:gd name="connsiteX247" fmla="*/ 2925533 w 11611428"/>
              <a:gd name="connsiteY247" fmla="*/ 6421343 h 6421343"/>
              <a:gd name="connsiteX248" fmla="*/ 2876448 w 11611428"/>
              <a:gd name="connsiteY248" fmla="*/ 6372258 h 6421343"/>
              <a:gd name="connsiteX249" fmla="*/ 2925533 w 11611428"/>
              <a:gd name="connsiteY249" fmla="*/ 6323173 h 6421343"/>
              <a:gd name="connsiteX250" fmla="*/ 2733609 w 11611428"/>
              <a:gd name="connsiteY250" fmla="*/ 6323173 h 6421343"/>
              <a:gd name="connsiteX251" fmla="*/ 2782694 w 11611428"/>
              <a:gd name="connsiteY251" fmla="*/ 6372258 h 6421343"/>
              <a:gd name="connsiteX252" fmla="*/ 2733609 w 11611428"/>
              <a:gd name="connsiteY252" fmla="*/ 6421343 h 6421343"/>
              <a:gd name="connsiteX253" fmla="*/ 2684524 w 11611428"/>
              <a:gd name="connsiteY253" fmla="*/ 6372258 h 6421343"/>
              <a:gd name="connsiteX254" fmla="*/ 2733609 w 11611428"/>
              <a:gd name="connsiteY254" fmla="*/ 6323173 h 6421343"/>
              <a:gd name="connsiteX255" fmla="*/ 2541933 w 11611428"/>
              <a:gd name="connsiteY255" fmla="*/ 6323173 h 6421343"/>
              <a:gd name="connsiteX256" fmla="*/ 2591017 w 11611428"/>
              <a:gd name="connsiteY256" fmla="*/ 6372258 h 6421343"/>
              <a:gd name="connsiteX257" fmla="*/ 2541933 w 11611428"/>
              <a:gd name="connsiteY257" fmla="*/ 6421343 h 6421343"/>
              <a:gd name="connsiteX258" fmla="*/ 2492847 w 11611428"/>
              <a:gd name="connsiteY258" fmla="*/ 6372258 h 6421343"/>
              <a:gd name="connsiteX259" fmla="*/ 2541933 w 11611428"/>
              <a:gd name="connsiteY259" fmla="*/ 6323173 h 6421343"/>
              <a:gd name="connsiteX260" fmla="*/ 2350010 w 11611428"/>
              <a:gd name="connsiteY260" fmla="*/ 6323173 h 6421343"/>
              <a:gd name="connsiteX261" fmla="*/ 2399094 w 11611428"/>
              <a:gd name="connsiteY261" fmla="*/ 6372258 h 6421343"/>
              <a:gd name="connsiteX262" fmla="*/ 2350010 w 11611428"/>
              <a:gd name="connsiteY262" fmla="*/ 6421343 h 6421343"/>
              <a:gd name="connsiteX263" fmla="*/ 2300925 w 11611428"/>
              <a:gd name="connsiteY263" fmla="*/ 6372258 h 6421343"/>
              <a:gd name="connsiteX264" fmla="*/ 2350010 w 11611428"/>
              <a:gd name="connsiteY264" fmla="*/ 6323173 h 6421343"/>
              <a:gd name="connsiteX265" fmla="*/ 2158088 w 11611428"/>
              <a:gd name="connsiteY265" fmla="*/ 6323173 h 6421343"/>
              <a:gd name="connsiteX266" fmla="*/ 2158914 w 11611428"/>
              <a:gd name="connsiteY266" fmla="*/ 6323340 h 6421343"/>
              <a:gd name="connsiteX267" fmla="*/ 2159739 w 11611428"/>
              <a:gd name="connsiteY267" fmla="*/ 6323173 h 6421343"/>
              <a:gd name="connsiteX268" fmla="*/ 2208824 w 11611428"/>
              <a:gd name="connsiteY268" fmla="*/ 6372258 h 6421343"/>
              <a:gd name="connsiteX269" fmla="*/ 2159739 w 11611428"/>
              <a:gd name="connsiteY269" fmla="*/ 6421343 h 6421343"/>
              <a:gd name="connsiteX270" fmla="*/ 2158914 w 11611428"/>
              <a:gd name="connsiteY270" fmla="*/ 6421177 h 6421343"/>
              <a:gd name="connsiteX271" fmla="*/ 2158088 w 11611428"/>
              <a:gd name="connsiteY271" fmla="*/ 6421343 h 6421343"/>
              <a:gd name="connsiteX272" fmla="*/ 2109003 w 11611428"/>
              <a:gd name="connsiteY272" fmla="*/ 6372258 h 6421343"/>
              <a:gd name="connsiteX273" fmla="*/ 2158088 w 11611428"/>
              <a:gd name="connsiteY273" fmla="*/ 6323173 h 6421343"/>
              <a:gd name="connsiteX274" fmla="*/ 1967815 w 11611428"/>
              <a:gd name="connsiteY274" fmla="*/ 6323173 h 6421343"/>
              <a:gd name="connsiteX275" fmla="*/ 2016900 w 11611428"/>
              <a:gd name="connsiteY275" fmla="*/ 6372258 h 6421343"/>
              <a:gd name="connsiteX276" fmla="*/ 1967815 w 11611428"/>
              <a:gd name="connsiteY276" fmla="*/ 6421343 h 6421343"/>
              <a:gd name="connsiteX277" fmla="*/ 1918730 w 11611428"/>
              <a:gd name="connsiteY277" fmla="*/ 6372258 h 6421343"/>
              <a:gd name="connsiteX278" fmla="*/ 1967815 w 11611428"/>
              <a:gd name="connsiteY278" fmla="*/ 6323173 h 6421343"/>
              <a:gd name="connsiteX279" fmla="*/ 1775895 w 11611428"/>
              <a:gd name="connsiteY279" fmla="*/ 6323173 h 6421343"/>
              <a:gd name="connsiteX280" fmla="*/ 1824980 w 11611428"/>
              <a:gd name="connsiteY280" fmla="*/ 6372258 h 6421343"/>
              <a:gd name="connsiteX281" fmla="*/ 1775895 w 11611428"/>
              <a:gd name="connsiteY281" fmla="*/ 6421343 h 6421343"/>
              <a:gd name="connsiteX282" fmla="*/ 1726810 w 11611428"/>
              <a:gd name="connsiteY282" fmla="*/ 6372258 h 6421343"/>
              <a:gd name="connsiteX283" fmla="*/ 1775895 w 11611428"/>
              <a:gd name="connsiteY283" fmla="*/ 6323173 h 6421343"/>
              <a:gd name="connsiteX284" fmla="*/ 1584218 w 11611428"/>
              <a:gd name="connsiteY284" fmla="*/ 6323173 h 6421343"/>
              <a:gd name="connsiteX285" fmla="*/ 1633303 w 11611428"/>
              <a:gd name="connsiteY285" fmla="*/ 6372258 h 6421343"/>
              <a:gd name="connsiteX286" fmla="*/ 1584218 w 11611428"/>
              <a:gd name="connsiteY286" fmla="*/ 6421343 h 6421343"/>
              <a:gd name="connsiteX287" fmla="*/ 1535133 w 11611428"/>
              <a:gd name="connsiteY287" fmla="*/ 6372258 h 6421343"/>
              <a:gd name="connsiteX288" fmla="*/ 1584218 w 11611428"/>
              <a:gd name="connsiteY288" fmla="*/ 6323173 h 6421343"/>
              <a:gd name="connsiteX289" fmla="*/ 1392295 w 11611428"/>
              <a:gd name="connsiteY289" fmla="*/ 6323173 h 6421343"/>
              <a:gd name="connsiteX290" fmla="*/ 1441380 w 11611428"/>
              <a:gd name="connsiteY290" fmla="*/ 6372258 h 6421343"/>
              <a:gd name="connsiteX291" fmla="*/ 1392295 w 11611428"/>
              <a:gd name="connsiteY291" fmla="*/ 6421343 h 6421343"/>
              <a:gd name="connsiteX292" fmla="*/ 1343210 w 11611428"/>
              <a:gd name="connsiteY292" fmla="*/ 6372258 h 6421343"/>
              <a:gd name="connsiteX293" fmla="*/ 1392295 w 11611428"/>
              <a:gd name="connsiteY293" fmla="*/ 6323173 h 6421343"/>
              <a:gd name="connsiteX294" fmla="*/ 1200374 w 11611428"/>
              <a:gd name="connsiteY294" fmla="*/ 6323173 h 6421343"/>
              <a:gd name="connsiteX295" fmla="*/ 1249459 w 11611428"/>
              <a:gd name="connsiteY295" fmla="*/ 6372258 h 6421343"/>
              <a:gd name="connsiteX296" fmla="*/ 1200374 w 11611428"/>
              <a:gd name="connsiteY296" fmla="*/ 6421343 h 6421343"/>
              <a:gd name="connsiteX297" fmla="*/ 1151289 w 11611428"/>
              <a:gd name="connsiteY297" fmla="*/ 6372258 h 6421343"/>
              <a:gd name="connsiteX298" fmla="*/ 1200374 w 11611428"/>
              <a:gd name="connsiteY298" fmla="*/ 6323173 h 6421343"/>
              <a:gd name="connsiteX299" fmla="*/ 1008450 w 11611428"/>
              <a:gd name="connsiteY299" fmla="*/ 6323173 h 6421343"/>
              <a:gd name="connsiteX300" fmla="*/ 1057535 w 11611428"/>
              <a:gd name="connsiteY300" fmla="*/ 6372258 h 6421343"/>
              <a:gd name="connsiteX301" fmla="*/ 1008450 w 11611428"/>
              <a:gd name="connsiteY301" fmla="*/ 6421343 h 6421343"/>
              <a:gd name="connsiteX302" fmla="*/ 959365 w 11611428"/>
              <a:gd name="connsiteY302" fmla="*/ 6372258 h 6421343"/>
              <a:gd name="connsiteX303" fmla="*/ 1008450 w 11611428"/>
              <a:gd name="connsiteY303" fmla="*/ 6323173 h 6421343"/>
              <a:gd name="connsiteX304" fmla="*/ 816530 w 11611428"/>
              <a:gd name="connsiteY304" fmla="*/ 6323173 h 6421343"/>
              <a:gd name="connsiteX305" fmla="*/ 865615 w 11611428"/>
              <a:gd name="connsiteY305" fmla="*/ 6372258 h 6421343"/>
              <a:gd name="connsiteX306" fmla="*/ 816530 w 11611428"/>
              <a:gd name="connsiteY306" fmla="*/ 6421343 h 6421343"/>
              <a:gd name="connsiteX307" fmla="*/ 767445 w 11611428"/>
              <a:gd name="connsiteY307" fmla="*/ 6372258 h 6421343"/>
              <a:gd name="connsiteX308" fmla="*/ 816530 w 11611428"/>
              <a:gd name="connsiteY308" fmla="*/ 6323173 h 6421343"/>
              <a:gd name="connsiteX309" fmla="*/ 624606 w 11611428"/>
              <a:gd name="connsiteY309" fmla="*/ 6323173 h 6421343"/>
              <a:gd name="connsiteX310" fmla="*/ 673691 w 11611428"/>
              <a:gd name="connsiteY310" fmla="*/ 6372258 h 6421343"/>
              <a:gd name="connsiteX311" fmla="*/ 624606 w 11611428"/>
              <a:gd name="connsiteY311" fmla="*/ 6421343 h 6421343"/>
              <a:gd name="connsiteX312" fmla="*/ 575521 w 11611428"/>
              <a:gd name="connsiteY312" fmla="*/ 6372258 h 6421343"/>
              <a:gd name="connsiteX313" fmla="*/ 624606 w 11611428"/>
              <a:gd name="connsiteY313" fmla="*/ 6323173 h 6421343"/>
              <a:gd name="connsiteX314" fmla="*/ 432929 w 11611428"/>
              <a:gd name="connsiteY314" fmla="*/ 6323173 h 6421343"/>
              <a:gd name="connsiteX315" fmla="*/ 482015 w 11611428"/>
              <a:gd name="connsiteY315" fmla="*/ 6372258 h 6421343"/>
              <a:gd name="connsiteX316" fmla="*/ 432929 w 11611428"/>
              <a:gd name="connsiteY316" fmla="*/ 6421343 h 6421343"/>
              <a:gd name="connsiteX317" fmla="*/ 383844 w 11611428"/>
              <a:gd name="connsiteY317" fmla="*/ 6372258 h 6421343"/>
              <a:gd name="connsiteX318" fmla="*/ 432929 w 11611428"/>
              <a:gd name="connsiteY318" fmla="*/ 6323173 h 6421343"/>
              <a:gd name="connsiteX319" fmla="*/ 241007 w 11611428"/>
              <a:gd name="connsiteY319" fmla="*/ 6323173 h 6421343"/>
              <a:gd name="connsiteX320" fmla="*/ 290092 w 11611428"/>
              <a:gd name="connsiteY320" fmla="*/ 6372258 h 6421343"/>
              <a:gd name="connsiteX321" fmla="*/ 241007 w 11611428"/>
              <a:gd name="connsiteY321" fmla="*/ 6421343 h 6421343"/>
              <a:gd name="connsiteX322" fmla="*/ 191921 w 11611428"/>
              <a:gd name="connsiteY322" fmla="*/ 6372258 h 6421343"/>
              <a:gd name="connsiteX323" fmla="*/ 241007 w 11611428"/>
              <a:gd name="connsiteY323" fmla="*/ 6323173 h 6421343"/>
              <a:gd name="connsiteX324" fmla="*/ 49085 w 11611428"/>
              <a:gd name="connsiteY324" fmla="*/ 6323173 h 6421343"/>
              <a:gd name="connsiteX325" fmla="*/ 98170 w 11611428"/>
              <a:gd name="connsiteY325" fmla="*/ 6372258 h 6421343"/>
              <a:gd name="connsiteX326" fmla="*/ 49085 w 11611428"/>
              <a:gd name="connsiteY326" fmla="*/ 6421343 h 6421343"/>
              <a:gd name="connsiteX327" fmla="*/ 0 w 11611428"/>
              <a:gd name="connsiteY327" fmla="*/ 6372258 h 6421343"/>
              <a:gd name="connsiteX328" fmla="*/ 49085 w 11611428"/>
              <a:gd name="connsiteY328" fmla="*/ 6323173 h 6421343"/>
              <a:gd name="connsiteX329" fmla="*/ 11468592 w 11611428"/>
              <a:gd name="connsiteY329" fmla="*/ 6172481 h 6421343"/>
              <a:gd name="connsiteX330" fmla="*/ 11517677 w 11611428"/>
              <a:gd name="connsiteY330" fmla="*/ 6221566 h 6421343"/>
              <a:gd name="connsiteX331" fmla="*/ 11468592 w 11611428"/>
              <a:gd name="connsiteY331" fmla="*/ 6270651 h 6421343"/>
              <a:gd name="connsiteX332" fmla="*/ 11419507 w 11611428"/>
              <a:gd name="connsiteY332" fmla="*/ 6221566 h 6421343"/>
              <a:gd name="connsiteX333" fmla="*/ 11468592 w 11611428"/>
              <a:gd name="connsiteY333" fmla="*/ 6172481 h 6421343"/>
              <a:gd name="connsiteX334" fmla="*/ 11276669 w 11611428"/>
              <a:gd name="connsiteY334" fmla="*/ 6172481 h 6421343"/>
              <a:gd name="connsiteX335" fmla="*/ 11325754 w 11611428"/>
              <a:gd name="connsiteY335" fmla="*/ 6221566 h 6421343"/>
              <a:gd name="connsiteX336" fmla="*/ 11276669 w 11611428"/>
              <a:gd name="connsiteY336" fmla="*/ 6270651 h 6421343"/>
              <a:gd name="connsiteX337" fmla="*/ 11227584 w 11611428"/>
              <a:gd name="connsiteY337" fmla="*/ 6221566 h 6421343"/>
              <a:gd name="connsiteX338" fmla="*/ 11276669 w 11611428"/>
              <a:gd name="connsiteY338" fmla="*/ 6172481 h 6421343"/>
              <a:gd name="connsiteX339" fmla="*/ 11084992 w 11611428"/>
              <a:gd name="connsiteY339" fmla="*/ 6172481 h 6421343"/>
              <a:gd name="connsiteX340" fmla="*/ 11134077 w 11611428"/>
              <a:gd name="connsiteY340" fmla="*/ 6221566 h 6421343"/>
              <a:gd name="connsiteX341" fmla="*/ 11084992 w 11611428"/>
              <a:gd name="connsiteY341" fmla="*/ 6270651 h 6421343"/>
              <a:gd name="connsiteX342" fmla="*/ 11035907 w 11611428"/>
              <a:gd name="connsiteY342" fmla="*/ 6221566 h 6421343"/>
              <a:gd name="connsiteX343" fmla="*/ 11084992 w 11611428"/>
              <a:gd name="connsiteY343" fmla="*/ 6172481 h 6421343"/>
              <a:gd name="connsiteX344" fmla="*/ 10893068 w 11611428"/>
              <a:gd name="connsiteY344" fmla="*/ 6172481 h 6421343"/>
              <a:gd name="connsiteX345" fmla="*/ 10942154 w 11611428"/>
              <a:gd name="connsiteY345" fmla="*/ 6221566 h 6421343"/>
              <a:gd name="connsiteX346" fmla="*/ 10893068 w 11611428"/>
              <a:gd name="connsiteY346" fmla="*/ 6270651 h 6421343"/>
              <a:gd name="connsiteX347" fmla="*/ 10843984 w 11611428"/>
              <a:gd name="connsiteY347" fmla="*/ 6221566 h 6421343"/>
              <a:gd name="connsiteX348" fmla="*/ 10893068 w 11611428"/>
              <a:gd name="connsiteY348" fmla="*/ 6172481 h 6421343"/>
              <a:gd name="connsiteX349" fmla="*/ 10701148 w 11611428"/>
              <a:gd name="connsiteY349" fmla="*/ 6172481 h 6421343"/>
              <a:gd name="connsiteX350" fmla="*/ 10750233 w 11611428"/>
              <a:gd name="connsiteY350" fmla="*/ 6221566 h 6421343"/>
              <a:gd name="connsiteX351" fmla="*/ 10701148 w 11611428"/>
              <a:gd name="connsiteY351" fmla="*/ 6270651 h 6421343"/>
              <a:gd name="connsiteX352" fmla="*/ 10652063 w 11611428"/>
              <a:gd name="connsiteY352" fmla="*/ 6221566 h 6421343"/>
              <a:gd name="connsiteX353" fmla="*/ 10701148 w 11611428"/>
              <a:gd name="connsiteY353" fmla="*/ 6172481 h 6421343"/>
              <a:gd name="connsiteX354" fmla="*/ 10507020 w 11611428"/>
              <a:gd name="connsiteY354" fmla="*/ 6172481 h 6421343"/>
              <a:gd name="connsiteX355" fmla="*/ 10556105 w 11611428"/>
              <a:gd name="connsiteY355" fmla="*/ 6221566 h 6421343"/>
              <a:gd name="connsiteX356" fmla="*/ 10507020 w 11611428"/>
              <a:gd name="connsiteY356" fmla="*/ 6270651 h 6421343"/>
              <a:gd name="connsiteX357" fmla="*/ 10457935 w 11611428"/>
              <a:gd name="connsiteY357" fmla="*/ 6221566 h 6421343"/>
              <a:gd name="connsiteX358" fmla="*/ 10507020 w 11611428"/>
              <a:gd name="connsiteY358" fmla="*/ 6172481 h 6421343"/>
              <a:gd name="connsiteX359" fmla="*/ 10315097 w 11611428"/>
              <a:gd name="connsiteY359" fmla="*/ 6172481 h 6421343"/>
              <a:gd name="connsiteX360" fmla="*/ 10364182 w 11611428"/>
              <a:gd name="connsiteY360" fmla="*/ 6221566 h 6421343"/>
              <a:gd name="connsiteX361" fmla="*/ 10315097 w 11611428"/>
              <a:gd name="connsiteY361" fmla="*/ 6270651 h 6421343"/>
              <a:gd name="connsiteX362" fmla="*/ 10266012 w 11611428"/>
              <a:gd name="connsiteY362" fmla="*/ 6221566 h 6421343"/>
              <a:gd name="connsiteX363" fmla="*/ 10315097 w 11611428"/>
              <a:gd name="connsiteY363" fmla="*/ 6172481 h 6421343"/>
              <a:gd name="connsiteX364" fmla="*/ 10123420 w 11611428"/>
              <a:gd name="connsiteY364" fmla="*/ 6172481 h 6421343"/>
              <a:gd name="connsiteX365" fmla="*/ 10172505 w 11611428"/>
              <a:gd name="connsiteY365" fmla="*/ 6221566 h 6421343"/>
              <a:gd name="connsiteX366" fmla="*/ 10123420 w 11611428"/>
              <a:gd name="connsiteY366" fmla="*/ 6270651 h 6421343"/>
              <a:gd name="connsiteX367" fmla="*/ 10074335 w 11611428"/>
              <a:gd name="connsiteY367" fmla="*/ 6221566 h 6421343"/>
              <a:gd name="connsiteX368" fmla="*/ 10123420 w 11611428"/>
              <a:gd name="connsiteY368" fmla="*/ 6172481 h 6421343"/>
              <a:gd name="connsiteX369" fmla="*/ 9931496 w 11611428"/>
              <a:gd name="connsiteY369" fmla="*/ 6172481 h 6421343"/>
              <a:gd name="connsiteX370" fmla="*/ 9980582 w 11611428"/>
              <a:gd name="connsiteY370" fmla="*/ 6221566 h 6421343"/>
              <a:gd name="connsiteX371" fmla="*/ 9931496 w 11611428"/>
              <a:gd name="connsiteY371" fmla="*/ 6270651 h 6421343"/>
              <a:gd name="connsiteX372" fmla="*/ 9882412 w 11611428"/>
              <a:gd name="connsiteY372" fmla="*/ 6221566 h 6421343"/>
              <a:gd name="connsiteX373" fmla="*/ 9931496 w 11611428"/>
              <a:gd name="connsiteY373" fmla="*/ 6172481 h 6421343"/>
              <a:gd name="connsiteX374" fmla="*/ 9739576 w 11611428"/>
              <a:gd name="connsiteY374" fmla="*/ 6172481 h 6421343"/>
              <a:gd name="connsiteX375" fmla="*/ 9788661 w 11611428"/>
              <a:gd name="connsiteY375" fmla="*/ 6221566 h 6421343"/>
              <a:gd name="connsiteX376" fmla="*/ 9739576 w 11611428"/>
              <a:gd name="connsiteY376" fmla="*/ 6270651 h 6421343"/>
              <a:gd name="connsiteX377" fmla="*/ 9690491 w 11611428"/>
              <a:gd name="connsiteY377" fmla="*/ 6221566 h 6421343"/>
              <a:gd name="connsiteX378" fmla="*/ 9739576 w 11611428"/>
              <a:gd name="connsiteY378" fmla="*/ 6172481 h 6421343"/>
              <a:gd name="connsiteX379" fmla="*/ 9547652 w 11611428"/>
              <a:gd name="connsiteY379" fmla="*/ 6172481 h 6421343"/>
              <a:gd name="connsiteX380" fmla="*/ 9596737 w 11611428"/>
              <a:gd name="connsiteY380" fmla="*/ 6221566 h 6421343"/>
              <a:gd name="connsiteX381" fmla="*/ 9547652 w 11611428"/>
              <a:gd name="connsiteY381" fmla="*/ 6270651 h 6421343"/>
              <a:gd name="connsiteX382" fmla="*/ 9498567 w 11611428"/>
              <a:gd name="connsiteY382" fmla="*/ 6221566 h 6421343"/>
              <a:gd name="connsiteX383" fmla="*/ 9547652 w 11611428"/>
              <a:gd name="connsiteY383" fmla="*/ 6172481 h 6421343"/>
              <a:gd name="connsiteX384" fmla="*/ 9355731 w 11611428"/>
              <a:gd name="connsiteY384" fmla="*/ 6172481 h 6421343"/>
              <a:gd name="connsiteX385" fmla="*/ 9404816 w 11611428"/>
              <a:gd name="connsiteY385" fmla="*/ 6221566 h 6421343"/>
              <a:gd name="connsiteX386" fmla="*/ 9355731 w 11611428"/>
              <a:gd name="connsiteY386" fmla="*/ 6270651 h 6421343"/>
              <a:gd name="connsiteX387" fmla="*/ 9306646 w 11611428"/>
              <a:gd name="connsiteY387" fmla="*/ 6221566 h 6421343"/>
              <a:gd name="connsiteX388" fmla="*/ 9355731 w 11611428"/>
              <a:gd name="connsiteY388" fmla="*/ 6172481 h 6421343"/>
              <a:gd name="connsiteX389" fmla="*/ 9163808 w 11611428"/>
              <a:gd name="connsiteY389" fmla="*/ 6172481 h 6421343"/>
              <a:gd name="connsiteX390" fmla="*/ 9212893 w 11611428"/>
              <a:gd name="connsiteY390" fmla="*/ 6221566 h 6421343"/>
              <a:gd name="connsiteX391" fmla="*/ 9163808 w 11611428"/>
              <a:gd name="connsiteY391" fmla="*/ 6270651 h 6421343"/>
              <a:gd name="connsiteX392" fmla="*/ 9114723 w 11611428"/>
              <a:gd name="connsiteY392" fmla="*/ 6221566 h 6421343"/>
              <a:gd name="connsiteX393" fmla="*/ 9163808 w 11611428"/>
              <a:gd name="connsiteY393" fmla="*/ 6172481 h 6421343"/>
              <a:gd name="connsiteX394" fmla="*/ 8972131 w 11611428"/>
              <a:gd name="connsiteY394" fmla="*/ 6172481 h 6421343"/>
              <a:gd name="connsiteX395" fmla="*/ 9021216 w 11611428"/>
              <a:gd name="connsiteY395" fmla="*/ 6221566 h 6421343"/>
              <a:gd name="connsiteX396" fmla="*/ 8972131 w 11611428"/>
              <a:gd name="connsiteY396" fmla="*/ 6270651 h 6421343"/>
              <a:gd name="connsiteX397" fmla="*/ 8923046 w 11611428"/>
              <a:gd name="connsiteY397" fmla="*/ 6221566 h 6421343"/>
              <a:gd name="connsiteX398" fmla="*/ 8972131 w 11611428"/>
              <a:gd name="connsiteY398" fmla="*/ 6172481 h 6421343"/>
              <a:gd name="connsiteX399" fmla="*/ 8780211 w 11611428"/>
              <a:gd name="connsiteY399" fmla="*/ 6172481 h 6421343"/>
              <a:gd name="connsiteX400" fmla="*/ 8829296 w 11611428"/>
              <a:gd name="connsiteY400" fmla="*/ 6221566 h 6421343"/>
              <a:gd name="connsiteX401" fmla="*/ 8780211 w 11611428"/>
              <a:gd name="connsiteY401" fmla="*/ 6270651 h 6421343"/>
              <a:gd name="connsiteX402" fmla="*/ 8731126 w 11611428"/>
              <a:gd name="connsiteY402" fmla="*/ 6221566 h 6421343"/>
              <a:gd name="connsiteX403" fmla="*/ 8780211 w 11611428"/>
              <a:gd name="connsiteY403" fmla="*/ 6172481 h 6421343"/>
              <a:gd name="connsiteX404" fmla="*/ 8588287 w 11611428"/>
              <a:gd name="connsiteY404" fmla="*/ 6172481 h 6421343"/>
              <a:gd name="connsiteX405" fmla="*/ 8637372 w 11611428"/>
              <a:gd name="connsiteY405" fmla="*/ 6221566 h 6421343"/>
              <a:gd name="connsiteX406" fmla="*/ 8588287 w 11611428"/>
              <a:gd name="connsiteY406" fmla="*/ 6270651 h 6421343"/>
              <a:gd name="connsiteX407" fmla="*/ 8539202 w 11611428"/>
              <a:gd name="connsiteY407" fmla="*/ 6221566 h 6421343"/>
              <a:gd name="connsiteX408" fmla="*/ 8588287 w 11611428"/>
              <a:gd name="connsiteY408" fmla="*/ 6172481 h 6421343"/>
              <a:gd name="connsiteX409" fmla="*/ 8388577 w 11611428"/>
              <a:gd name="connsiteY409" fmla="*/ 6172481 h 6421343"/>
              <a:gd name="connsiteX410" fmla="*/ 8437662 w 11611428"/>
              <a:gd name="connsiteY410" fmla="*/ 6221566 h 6421343"/>
              <a:gd name="connsiteX411" fmla="*/ 8388577 w 11611428"/>
              <a:gd name="connsiteY411" fmla="*/ 6270651 h 6421343"/>
              <a:gd name="connsiteX412" fmla="*/ 8339492 w 11611428"/>
              <a:gd name="connsiteY412" fmla="*/ 6221566 h 6421343"/>
              <a:gd name="connsiteX413" fmla="*/ 8388577 w 11611428"/>
              <a:gd name="connsiteY413" fmla="*/ 6172481 h 6421343"/>
              <a:gd name="connsiteX414" fmla="*/ 8196653 w 11611428"/>
              <a:gd name="connsiteY414" fmla="*/ 6172481 h 6421343"/>
              <a:gd name="connsiteX415" fmla="*/ 8245738 w 11611428"/>
              <a:gd name="connsiteY415" fmla="*/ 6221566 h 6421343"/>
              <a:gd name="connsiteX416" fmla="*/ 8196653 w 11611428"/>
              <a:gd name="connsiteY416" fmla="*/ 6270651 h 6421343"/>
              <a:gd name="connsiteX417" fmla="*/ 8147568 w 11611428"/>
              <a:gd name="connsiteY417" fmla="*/ 6221566 h 6421343"/>
              <a:gd name="connsiteX418" fmla="*/ 8196653 w 11611428"/>
              <a:gd name="connsiteY418" fmla="*/ 6172481 h 6421343"/>
              <a:gd name="connsiteX419" fmla="*/ 8004732 w 11611428"/>
              <a:gd name="connsiteY419" fmla="*/ 6172481 h 6421343"/>
              <a:gd name="connsiteX420" fmla="*/ 8053817 w 11611428"/>
              <a:gd name="connsiteY420" fmla="*/ 6221566 h 6421343"/>
              <a:gd name="connsiteX421" fmla="*/ 8004732 w 11611428"/>
              <a:gd name="connsiteY421" fmla="*/ 6270651 h 6421343"/>
              <a:gd name="connsiteX422" fmla="*/ 7955647 w 11611428"/>
              <a:gd name="connsiteY422" fmla="*/ 6221566 h 6421343"/>
              <a:gd name="connsiteX423" fmla="*/ 8004732 w 11611428"/>
              <a:gd name="connsiteY423" fmla="*/ 6172481 h 6421343"/>
              <a:gd name="connsiteX424" fmla="*/ 7813056 w 11611428"/>
              <a:gd name="connsiteY424" fmla="*/ 6172481 h 6421343"/>
              <a:gd name="connsiteX425" fmla="*/ 7862141 w 11611428"/>
              <a:gd name="connsiteY425" fmla="*/ 6221566 h 6421343"/>
              <a:gd name="connsiteX426" fmla="*/ 7813056 w 11611428"/>
              <a:gd name="connsiteY426" fmla="*/ 6270651 h 6421343"/>
              <a:gd name="connsiteX427" fmla="*/ 7763971 w 11611428"/>
              <a:gd name="connsiteY427" fmla="*/ 6221566 h 6421343"/>
              <a:gd name="connsiteX428" fmla="*/ 7813056 w 11611428"/>
              <a:gd name="connsiteY428" fmla="*/ 6172481 h 6421343"/>
              <a:gd name="connsiteX429" fmla="*/ 7621133 w 11611428"/>
              <a:gd name="connsiteY429" fmla="*/ 6172481 h 6421343"/>
              <a:gd name="connsiteX430" fmla="*/ 7670218 w 11611428"/>
              <a:gd name="connsiteY430" fmla="*/ 6221566 h 6421343"/>
              <a:gd name="connsiteX431" fmla="*/ 7621133 w 11611428"/>
              <a:gd name="connsiteY431" fmla="*/ 6270651 h 6421343"/>
              <a:gd name="connsiteX432" fmla="*/ 7572048 w 11611428"/>
              <a:gd name="connsiteY432" fmla="*/ 6221566 h 6421343"/>
              <a:gd name="connsiteX433" fmla="*/ 7621133 w 11611428"/>
              <a:gd name="connsiteY433" fmla="*/ 6172481 h 6421343"/>
              <a:gd name="connsiteX434" fmla="*/ 7429212 w 11611428"/>
              <a:gd name="connsiteY434" fmla="*/ 6172481 h 6421343"/>
              <a:gd name="connsiteX435" fmla="*/ 7478297 w 11611428"/>
              <a:gd name="connsiteY435" fmla="*/ 6221566 h 6421343"/>
              <a:gd name="connsiteX436" fmla="*/ 7429212 w 11611428"/>
              <a:gd name="connsiteY436" fmla="*/ 6270651 h 6421343"/>
              <a:gd name="connsiteX437" fmla="*/ 7380127 w 11611428"/>
              <a:gd name="connsiteY437" fmla="*/ 6221566 h 6421343"/>
              <a:gd name="connsiteX438" fmla="*/ 7429212 w 11611428"/>
              <a:gd name="connsiteY438" fmla="*/ 6172481 h 6421343"/>
              <a:gd name="connsiteX439" fmla="*/ 7237288 w 11611428"/>
              <a:gd name="connsiteY439" fmla="*/ 6172481 h 6421343"/>
              <a:gd name="connsiteX440" fmla="*/ 7286373 w 11611428"/>
              <a:gd name="connsiteY440" fmla="*/ 6221566 h 6421343"/>
              <a:gd name="connsiteX441" fmla="*/ 7237288 w 11611428"/>
              <a:gd name="connsiteY441" fmla="*/ 6270651 h 6421343"/>
              <a:gd name="connsiteX442" fmla="*/ 7188203 w 11611428"/>
              <a:gd name="connsiteY442" fmla="*/ 6221566 h 6421343"/>
              <a:gd name="connsiteX443" fmla="*/ 7237288 w 11611428"/>
              <a:gd name="connsiteY443" fmla="*/ 6172481 h 6421343"/>
              <a:gd name="connsiteX444" fmla="*/ 7045367 w 11611428"/>
              <a:gd name="connsiteY444" fmla="*/ 6172481 h 6421343"/>
              <a:gd name="connsiteX445" fmla="*/ 7094452 w 11611428"/>
              <a:gd name="connsiteY445" fmla="*/ 6221566 h 6421343"/>
              <a:gd name="connsiteX446" fmla="*/ 7045367 w 11611428"/>
              <a:gd name="connsiteY446" fmla="*/ 6270651 h 6421343"/>
              <a:gd name="connsiteX447" fmla="*/ 6996282 w 11611428"/>
              <a:gd name="connsiteY447" fmla="*/ 6221566 h 6421343"/>
              <a:gd name="connsiteX448" fmla="*/ 7045367 w 11611428"/>
              <a:gd name="connsiteY448" fmla="*/ 6172481 h 6421343"/>
              <a:gd name="connsiteX449" fmla="*/ 6853444 w 11611428"/>
              <a:gd name="connsiteY449" fmla="*/ 6172481 h 6421343"/>
              <a:gd name="connsiteX450" fmla="*/ 6902529 w 11611428"/>
              <a:gd name="connsiteY450" fmla="*/ 6221566 h 6421343"/>
              <a:gd name="connsiteX451" fmla="*/ 6853444 w 11611428"/>
              <a:gd name="connsiteY451" fmla="*/ 6270651 h 6421343"/>
              <a:gd name="connsiteX452" fmla="*/ 6804359 w 11611428"/>
              <a:gd name="connsiteY452" fmla="*/ 6221566 h 6421343"/>
              <a:gd name="connsiteX453" fmla="*/ 6853444 w 11611428"/>
              <a:gd name="connsiteY453" fmla="*/ 6172481 h 6421343"/>
              <a:gd name="connsiteX454" fmla="*/ 6661767 w 11611428"/>
              <a:gd name="connsiteY454" fmla="*/ 6172481 h 6421343"/>
              <a:gd name="connsiteX455" fmla="*/ 6710852 w 11611428"/>
              <a:gd name="connsiteY455" fmla="*/ 6221566 h 6421343"/>
              <a:gd name="connsiteX456" fmla="*/ 6661767 w 11611428"/>
              <a:gd name="connsiteY456" fmla="*/ 6270651 h 6421343"/>
              <a:gd name="connsiteX457" fmla="*/ 6612682 w 11611428"/>
              <a:gd name="connsiteY457" fmla="*/ 6221566 h 6421343"/>
              <a:gd name="connsiteX458" fmla="*/ 6661767 w 11611428"/>
              <a:gd name="connsiteY458" fmla="*/ 6172481 h 6421343"/>
              <a:gd name="connsiteX459" fmla="*/ 6469844 w 11611428"/>
              <a:gd name="connsiteY459" fmla="*/ 6172481 h 6421343"/>
              <a:gd name="connsiteX460" fmla="*/ 6518929 w 11611428"/>
              <a:gd name="connsiteY460" fmla="*/ 6221566 h 6421343"/>
              <a:gd name="connsiteX461" fmla="*/ 6469844 w 11611428"/>
              <a:gd name="connsiteY461" fmla="*/ 6270651 h 6421343"/>
              <a:gd name="connsiteX462" fmla="*/ 6420759 w 11611428"/>
              <a:gd name="connsiteY462" fmla="*/ 6221566 h 6421343"/>
              <a:gd name="connsiteX463" fmla="*/ 6469844 w 11611428"/>
              <a:gd name="connsiteY463" fmla="*/ 6172481 h 6421343"/>
              <a:gd name="connsiteX464" fmla="*/ 6279574 w 11611428"/>
              <a:gd name="connsiteY464" fmla="*/ 6172481 h 6421343"/>
              <a:gd name="connsiteX465" fmla="*/ 6328659 w 11611428"/>
              <a:gd name="connsiteY465" fmla="*/ 6221566 h 6421343"/>
              <a:gd name="connsiteX466" fmla="*/ 6279574 w 11611428"/>
              <a:gd name="connsiteY466" fmla="*/ 6270651 h 6421343"/>
              <a:gd name="connsiteX467" fmla="*/ 6230489 w 11611428"/>
              <a:gd name="connsiteY467" fmla="*/ 6221566 h 6421343"/>
              <a:gd name="connsiteX468" fmla="*/ 6279574 w 11611428"/>
              <a:gd name="connsiteY468" fmla="*/ 6172481 h 6421343"/>
              <a:gd name="connsiteX469" fmla="*/ 6087650 w 11611428"/>
              <a:gd name="connsiteY469" fmla="*/ 6172481 h 6421343"/>
              <a:gd name="connsiteX470" fmla="*/ 6136735 w 11611428"/>
              <a:gd name="connsiteY470" fmla="*/ 6221566 h 6421343"/>
              <a:gd name="connsiteX471" fmla="*/ 6087650 w 11611428"/>
              <a:gd name="connsiteY471" fmla="*/ 6270651 h 6421343"/>
              <a:gd name="connsiteX472" fmla="*/ 6038565 w 11611428"/>
              <a:gd name="connsiteY472" fmla="*/ 6221566 h 6421343"/>
              <a:gd name="connsiteX473" fmla="*/ 6087650 w 11611428"/>
              <a:gd name="connsiteY473" fmla="*/ 6172481 h 6421343"/>
              <a:gd name="connsiteX474" fmla="*/ 5895729 w 11611428"/>
              <a:gd name="connsiteY474" fmla="*/ 6172481 h 6421343"/>
              <a:gd name="connsiteX475" fmla="*/ 5944814 w 11611428"/>
              <a:gd name="connsiteY475" fmla="*/ 6221566 h 6421343"/>
              <a:gd name="connsiteX476" fmla="*/ 5895729 w 11611428"/>
              <a:gd name="connsiteY476" fmla="*/ 6270651 h 6421343"/>
              <a:gd name="connsiteX477" fmla="*/ 5846644 w 11611428"/>
              <a:gd name="connsiteY477" fmla="*/ 6221566 h 6421343"/>
              <a:gd name="connsiteX478" fmla="*/ 5895729 w 11611428"/>
              <a:gd name="connsiteY478" fmla="*/ 6172481 h 6421343"/>
              <a:gd name="connsiteX479" fmla="*/ 5704053 w 11611428"/>
              <a:gd name="connsiteY479" fmla="*/ 6172481 h 6421343"/>
              <a:gd name="connsiteX480" fmla="*/ 5753138 w 11611428"/>
              <a:gd name="connsiteY480" fmla="*/ 6221566 h 6421343"/>
              <a:gd name="connsiteX481" fmla="*/ 5704053 w 11611428"/>
              <a:gd name="connsiteY481" fmla="*/ 6270651 h 6421343"/>
              <a:gd name="connsiteX482" fmla="*/ 5654968 w 11611428"/>
              <a:gd name="connsiteY482" fmla="*/ 6221566 h 6421343"/>
              <a:gd name="connsiteX483" fmla="*/ 5704053 w 11611428"/>
              <a:gd name="connsiteY483" fmla="*/ 6172481 h 6421343"/>
              <a:gd name="connsiteX484" fmla="*/ 5512130 w 11611428"/>
              <a:gd name="connsiteY484" fmla="*/ 6172481 h 6421343"/>
              <a:gd name="connsiteX485" fmla="*/ 5561215 w 11611428"/>
              <a:gd name="connsiteY485" fmla="*/ 6221566 h 6421343"/>
              <a:gd name="connsiteX486" fmla="*/ 5512130 w 11611428"/>
              <a:gd name="connsiteY486" fmla="*/ 6270651 h 6421343"/>
              <a:gd name="connsiteX487" fmla="*/ 5463045 w 11611428"/>
              <a:gd name="connsiteY487" fmla="*/ 6221566 h 6421343"/>
              <a:gd name="connsiteX488" fmla="*/ 5512130 w 11611428"/>
              <a:gd name="connsiteY488" fmla="*/ 6172481 h 6421343"/>
              <a:gd name="connsiteX489" fmla="*/ 5320209 w 11611428"/>
              <a:gd name="connsiteY489" fmla="*/ 6172481 h 6421343"/>
              <a:gd name="connsiteX490" fmla="*/ 5369294 w 11611428"/>
              <a:gd name="connsiteY490" fmla="*/ 6221566 h 6421343"/>
              <a:gd name="connsiteX491" fmla="*/ 5320209 w 11611428"/>
              <a:gd name="connsiteY491" fmla="*/ 6270651 h 6421343"/>
              <a:gd name="connsiteX492" fmla="*/ 5271124 w 11611428"/>
              <a:gd name="connsiteY492" fmla="*/ 6221566 h 6421343"/>
              <a:gd name="connsiteX493" fmla="*/ 5320209 w 11611428"/>
              <a:gd name="connsiteY493" fmla="*/ 6172481 h 6421343"/>
              <a:gd name="connsiteX494" fmla="*/ 5128285 w 11611428"/>
              <a:gd name="connsiteY494" fmla="*/ 6172481 h 6421343"/>
              <a:gd name="connsiteX495" fmla="*/ 5177370 w 11611428"/>
              <a:gd name="connsiteY495" fmla="*/ 6221566 h 6421343"/>
              <a:gd name="connsiteX496" fmla="*/ 5128285 w 11611428"/>
              <a:gd name="connsiteY496" fmla="*/ 6270651 h 6421343"/>
              <a:gd name="connsiteX497" fmla="*/ 5079200 w 11611428"/>
              <a:gd name="connsiteY497" fmla="*/ 6221566 h 6421343"/>
              <a:gd name="connsiteX498" fmla="*/ 5128285 w 11611428"/>
              <a:gd name="connsiteY498" fmla="*/ 6172481 h 6421343"/>
              <a:gd name="connsiteX499" fmla="*/ 4936364 w 11611428"/>
              <a:gd name="connsiteY499" fmla="*/ 6172481 h 6421343"/>
              <a:gd name="connsiteX500" fmla="*/ 4985449 w 11611428"/>
              <a:gd name="connsiteY500" fmla="*/ 6221566 h 6421343"/>
              <a:gd name="connsiteX501" fmla="*/ 4936364 w 11611428"/>
              <a:gd name="connsiteY501" fmla="*/ 6270651 h 6421343"/>
              <a:gd name="connsiteX502" fmla="*/ 4887279 w 11611428"/>
              <a:gd name="connsiteY502" fmla="*/ 6221566 h 6421343"/>
              <a:gd name="connsiteX503" fmla="*/ 4936364 w 11611428"/>
              <a:gd name="connsiteY503" fmla="*/ 6172481 h 6421343"/>
              <a:gd name="connsiteX504" fmla="*/ 4744441 w 11611428"/>
              <a:gd name="connsiteY504" fmla="*/ 6172481 h 6421343"/>
              <a:gd name="connsiteX505" fmla="*/ 4793526 w 11611428"/>
              <a:gd name="connsiteY505" fmla="*/ 6221566 h 6421343"/>
              <a:gd name="connsiteX506" fmla="*/ 4744441 w 11611428"/>
              <a:gd name="connsiteY506" fmla="*/ 6270651 h 6421343"/>
              <a:gd name="connsiteX507" fmla="*/ 4695356 w 11611428"/>
              <a:gd name="connsiteY507" fmla="*/ 6221566 h 6421343"/>
              <a:gd name="connsiteX508" fmla="*/ 4744441 w 11611428"/>
              <a:gd name="connsiteY508" fmla="*/ 6172481 h 6421343"/>
              <a:gd name="connsiteX509" fmla="*/ 4552764 w 11611428"/>
              <a:gd name="connsiteY509" fmla="*/ 6172481 h 6421343"/>
              <a:gd name="connsiteX510" fmla="*/ 4601849 w 11611428"/>
              <a:gd name="connsiteY510" fmla="*/ 6221566 h 6421343"/>
              <a:gd name="connsiteX511" fmla="*/ 4552764 w 11611428"/>
              <a:gd name="connsiteY511" fmla="*/ 6270651 h 6421343"/>
              <a:gd name="connsiteX512" fmla="*/ 4503679 w 11611428"/>
              <a:gd name="connsiteY512" fmla="*/ 6221566 h 6421343"/>
              <a:gd name="connsiteX513" fmla="*/ 4552764 w 11611428"/>
              <a:gd name="connsiteY513" fmla="*/ 6172481 h 6421343"/>
              <a:gd name="connsiteX514" fmla="*/ 4360841 w 11611428"/>
              <a:gd name="connsiteY514" fmla="*/ 6172481 h 6421343"/>
              <a:gd name="connsiteX515" fmla="*/ 4409926 w 11611428"/>
              <a:gd name="connsiteY515" fmla="*/ 6221566 h 6421343"/>
              <a:gd name="connsiteX516" fmla="*/ 4360841 w 11611428"/>
              <a:gd name="connsiteY516" fmla="*/ 6270651 h 6421343"/>
              <a:gd name="connsiteX517" fmla="*/ 4311756 w 11611428"/>
              <a:gd name="connsiteY517" fmla="*/ 6221566 h 6421343"/>
              <a:gd name="connsiteX518" fmla="*/ 4360841 w 11611428"/>
              <a:gd name="connsiteY518" fmla="*/ 6172481 h 6421343"/>
              <a:gd name="connsiteX519" fmla="*/ 4170572 w 11611428"/>
              <a:gd name="connsiteY519" fmla="*/ 6172481 h 6421343"/>
              <a:gd name="connsiteX520" fmla="*/ 4219657 w 11611428"/>
              <a:gd name="connsiteY520" fmla="*/ 6221566 h 6421343"/>
              <a:gd name="connsiteX521" fmla="*/ 4170572 w 11611428"/>
              <a:gd name="connsiteY521" fmla="*/ 6270651 h 6421343"/>
              <a:gd name="connsiteX522" fmla="*/ 4121487 w 11611428"/>
              <a:gd name="connsiteY522" fmla="*/ 6221566 h 6421343"/>
              <a:gd name="connsiteX523" fmla="*/ 4170572 w 11611428"/>
              <a:gd name="connsiteY523" fmla="*/ 6172481 h 6421343"/>
              <a:gd name="connsiteX524" fmla="*/ 3978648 w 11611428"/>
              <a:gd name="connsiteY524" fmla="*/ 6172481 h 6421343"/>
              <a:gd name="connsiteX525" fmla="*/ 4027733 w 11611428"/>
              <a:gd name="connsiteY525" fmla="*/ 6221566 h 6421343"/>
              <a:gd name="connsiteX526" fmla="*/ 3978648 w 11611428"/>
              <a:gd name="connsiteY526" fmla="*/ 6270651 h 6421343"/>
              <a:gd name="connsiteX527" fmla="*/ 3929563 w 11611428"/>
              <a:gd name="connsiteY527" fmla="*/ 6221566 h 6421343"/>
              <a:gd name="connsiteX528" fmla="*/ 3978648 w 11611428"/>
              <a:gd name="connsiteY528" fmla="*/ 6172481 h 6421343"/>
              <a:gd name="connsiteX529" fmla="*/ 3786728 w 11611428"/>
              <a:gd name="connsiteY529" fmla="*/ 6172481 h 6421343"/>
              <a:gd name="connsiteX530" fmla="*/ 3835813 w 11611428"/>
              <a:gd name="connsiteY530" fmla="*/ 6221566 h 6421343"/>
              <a:gd name="connsiteX531" fmla="*/ 3786728 w 11611428"/>
              <a:gd name="connsiteY531" fmla="*/ 6270651 h 6421343"/>
              <a:gd name="connsiteX532" fmla="*/ 3737643 w 11611428"/>
              <a:gd name="connsiteY532" fmla="*/ 6221566 h 6421343"/>
              <a:gd name="connsiteX533" fmla="*/ 3786728 w 11611428"/>
              <a:gd name="connsiteY533" fmla="*/ 6172481 h 6421343"/>
              <a:gd name="connsiteX534" fmla="*/ 3595051 w 11611428"/>
              <a:gd name="connsiteY534" fmla="*/ 6172481 h 6421343"/>
              <a:gd name="connsiteX535" fmla="*/ 3644136 w 11611428"/>
              <a:gd name="connsiteY535" fmla="*/ 6221566 h 6421343"/>
              <a:gd name="connsiteX536" fmla="*/ 3595051 w 11611428"/>
              <a:gd name="connsiteY536" fmla="*/ 6270651 h 6421343"/>
              <a:gd name="connsiteX537" fmla="*/ 3545966 w 11611428"/>
              <a:gd name="connsiteY537" fmla="*/ 6221566 h 6421343"/>
              <a:gd name="connsiteX538" fmla="*/ 3595051 w 11611428"/>
              <a:gd name="connsiteY538" fmla="*/ 6172481 h 6421343"/>
              <a:gd name="connsiteX539" fmla="*/ 3403128 w 11611428"/>
              <a:gd name="connsiteY539" fmla="*/ 6172481 h 6421343"/>
              <a:gd name="connsiteX540" fmla="*/ 3452213 w 11611428"/>
              <a:gd name="connsiteY540" fmla="*/ 6221566 h 6421343"/>
              <a:gd name="connsiteX541" fmla="*/ 3403128 w 11611428"/>
              <a:gd name="connsiteY541" fmla="*/ 6270651 h 6421343"/>
              <a:gd name="connsiteX542" fmla="*/ 3354043 w 11611428"/>
              <a:gd name="connsiteY542" fmla="*/ 6221566 h 6421343"/>
              <a:gd name="connsiteX543" fmla="*/ 3403128 w 11611428"/>
              <a:gd name="connsiteY543" fmla="*/ 6172481 h 6421343"/>
              <a:gd name="connsiteX544" fmla="*/ 3211207 w 11611428"/>
              <a:gd name="connsiteY544" fmla="*/ 6172481 h 6421343"/>
              <a:gd name="connsiteX545" fmla="*/ 3260292 w 11611428"/>
              <a:gd name="connsiteY545" fmla="*/ 6221566 h 6421343"/>
              <a:gd name="connsiteX546" fmla="*/ 3211207 w 11611428"/>
              <a:gd name="connsiteY546" fmla="*/ 6270651 h 6421343"/>
              <a:gd name="connsiteX547" fmla="*/ 3162122 w 11611428"/>
              <a:gd name="connsiteY547" fmla="*/ 6221566 h 6421343"/>
              <a:gd name="connsiteX548" fmla="*/ 3211207 w 11611428"/>
              <a:gd name="connsiteY548" fmla="*/ 6172481 h 6421343"/>
              <a:gd name="connsiteX549" fmla="*/ 3019283 w 11611428"/>
              <a:gd name="connsiteY549" fmla="*/ 6172481 h 6421343"/>
              <a:gd name="connsiteX550" fmla="*/ 3068368 w 11611428"/>
              <a:gd name="connsiteY550" fmla="*/ 6221566 h 6421343"/>
              <a:gd name="connsiteX551" fmla="*/ 3019283 w 11611428"/>
              <a:gd name="connsiteY551" fmla="*/ 6270651 h 6421343"/>
              <a:gd name="connsiteX552" fmla="*/ 2970198 w 11611428"/>
              <a:gd name="connsiteY552" fmla="*/ 6221566 h 6421343"/>
              <a:gd name="connsiteX553" fmla="*/ 3019283 w 11611428"/>
              <a:gd name="connsiteY553" fmla="*/ 6172481 h 6421343"/>
              <a:gd name="connsiteX554" fmla="*/ 2827363 w 11611428"/>
              <a:gd name="connsiteY554" fmla="*/ 6172481 h 6421343"/>
              <a:gd name="connsiteX555" fmla="*/ 2876448 w 11611428"/>
              <a:gd name="connsiteY555" fmla="*/ 6221566 h 6421343"/>
              <a:gd name="connsiteX556" fmla="*/ 2827363 w 11611428"/>
              <a:gd name="connsiteY556" fmla="*/ 6270651 h 6421343"/>
              <a:gd name="connsiteX557" fmla="*/ 2778277 w 11611428"/>
              <a:gd name="connsiteY557" fmla="*/ 6221566 h 6421343"/>
              <a:gd name="connsiteX558" fmla="*/ 2827363 w 11611428"/>
              <a:gd name="connsiteY558" fmla="*/ 6172481 h 6421343"/>
              <a:gd name="connsiteX559" fmla="*/ 2635439 w 11611428"/>
              <a:gd name="connsiteY559" fmla="*/ 6172481 h 6421343"/>
              <a:gd name="connsiteX560" fmla="*/ 2684524 w 11611428"/>
              <a:gd name="connsiteY560" fmla="*/ 6221566 h 6421343"/>
              <a:gd name="connsiteX561" fmla="*/ 2635439 w 11611428"/>
              <a:gd name="connsiteY561" fmla="*/ 6270651 h 6421343"/>
              <a:gd name="connsiteX562" fmla="*/ 2586354 w 11611428"/>
              <a:gd name="connsiteY562" fmla="*/ 6221566 h 6421343"/>
              <a:gd name="connsiteX563" fmla="*/ 2635439 w 11611428"/>
              <a:gd name="connsiteY563" fmla="*/ 6172481 h 6421343"/>
              <a:gd name="connsiteX564" fmla="*/ 2443762 w 11611428"/>
              <a:gd name="connsiteY564" fmla="*/ 6172481 h 6421343"/>
              <a:gd name="connsiteX565" fmla="*/ 2492847 w 11611428"/>
              <a:gd name="connsiteY565" fmla="*/ 6221566 h 6421343"/>
              <a:gd name="connsiteX566" fmla="*/ 2443762 w 11611428"/>
              <a:gd name="connsiteY566" fmla="*/ 6270651 h 6421343"/>
              <a:gd name="connsiteX567" fmla="*/ 2394677 w 11611428"/>
              <a:gd name="connsiteY567" fmla="*/ 6221566 h 6421343"/>
              <a:gd name="connsiteX568" fmla="*/ 2443762 w 11611428"/>
              <a:gd name="connsiteY568" fmla="*/ 6172481 h 6421343"/>
              <a:gd name="connsiteX569" fmla="*/ 2251840 w 11611428"/>
              <a:gd name="connsiteY569" fmla="*/ 6172481 h 6421343"/>
              <a:gd name="connsiteX570" fmla="*/ 2300925 w 11611428"/>
              <a:gd name="connsiteY570" fmla="*/ 6221566 h 6421343"/>
              <a:gd name="connsiteX571" fmla="*/ 2251840 w 11611428"/>
              <a:gd name="connsiteY571" fmla="*/ 6270651 h 6421343"/>
              <a:gd name="connsiteX572" fmla="*/ 2202754 w 11611428"/>
              <a:gd name="connsiteY572" fmla="*/ 6221566 h 6421343"/>
              <a:gd name="connsiteX573" fmla="*/ 2251840 w 11611428"/>
              <a:gd name="connsiteY573" fmla="*/ 6172481 h 6421343"/>
              <a:gd name="connsiteX574" fmla="*/ 2061569 w 11611428"/>
              <a:gd name="connsiteY574" fmla="*/ 6172481 h 6421343"/>
              <a:gd name="connsiteX575" fmla="*/ 2110654 w 11611428"/>
              <a:gd name="connsiteY575" fmla="*/ 6221566 h 6421343"/>
              <a:gd name="connsiteX576" fmla="*/ 2061569 w 11611428"/>
              <a:gd name="connsiteY576" fmla="*/ 6270651 h 6421343"/>
              <a:gd name="connsiteX577" fmla="*/ 2012484 w 11611428"/>
              <a:gd name="connsiteY577" fmla="*/ 6221566 h 6421343"/>
              <a:gd name="connsiteX578" fmla="*/ 2061569 w 11611428"/>
              <a:gd name="connsiteY578" fmla="*/ 6172481 h 6421343"/>
              <a:gd name="connsiteX579" fmla="*/ 1869645 w 11611428"/>
              <a:gd name="connsiteY579" fmla="*/ 6172481 h 6421343"/>
              <a:gd name="connsiteX580" fmla="*/ 1918730 w 11611428"/>
              <a:gd name="connsiteY580" fmla="*/ 6221566 h 6421343"/>
              <a:gd name="connsiteX581" fmla="*/ 1869645 w 11611428"/>
              <a:gd name="connsiteY581" fmla="*/ 6270651 h 6421343"/>
              <a:gd name="connsiteX582" fmla="*/ 1820560 w 11611428"/>
              <a:gd name="connsiteY582" fmla="*/ 6221566 h 6421343"/>
              <a:gd name="connsiteX583" fmla="*/ 1869645 w 11611428"/>
              <a:gd name="connsiteY583" fmla="*/ 6172481 h 6421343"/>
              <a:gd name="connsiteX584" fmla="*/ 1677725 w 11611428"/>
              <a:gd name="connsiteY584" fmla="*/ 6172481 h 6421343"/>
              <a:gd name="connsiteX585" fmla="*/ 1726810 w 11611428"/>
              <a:gd name="connsiteY585" fmla="*/ 6221566 h 6421343"/>
              <a:gd name="connsiteX586" fmla="*/ 1677725 w 11611428"/>
              <a:gd name="connsiteY586" fmla="*/ 6270651 h 6421343"/>
              <a:gd name="connsiteX587" fmla="*/ 1628640 w 11611428"/>
              <a:gd name="connsiteY587" fmla="*/ 6221566 h 6421343"/>
              <a:gd name="connsiteX588" fmla="*/ 1677725 w 11611428"/>
              <a:gd name="connsiteY588" fmla="*/ 6172481 h 6421343"/>
              <a:gd name="connsiteX589" fmla="*/ 1486048 w 11611428"/>
              <a:gd name="connsiteY589" fmla="*/ 6172481 h 6421343"/>
              <a:gd name="connsiteX590" fmla="*/ 1535133 w 11611428"/>
              <a:gd name="connsiteY590" fmla="*/ 6221566 h 6421343"/>
              <a:gd name="connsiteX591" fmla="*/ 1486048 w 11611428"/>
              <a:gd name="connsiteY591" fmla="*/ 6270651 h 6421343"/>
              <a:gd name="connsiteX592" fmla="*/ 1436963 w 11611428"/>
              <a:gd name="connsiteY592" fmla="*/ 6221566 h 6421343"/>
              <a:gd name="connsiteX593" fmla="*/ 1486048 w 11611428"/>
              <a:gd name="connsiteY593" fmla="*/ 6172481 h 6421343"/>
              <a:gd name="connsiteX594" fmla="*/ 1294125 w 11611428"/>
              <a:gd name="connsiteY594" fmla="*/ 6172481 h 6421343"/>
              <a:gd name="connsiteX595" fmla="*/ 1343210 w 11611428"/>
              <a:gd name="connsiteY595" fmla="*/ 6221566 h 6421343"/>
              <a:gd name="connsiteX596" fmla="*/ 1294125 w 11611428"/>
              <a:gd name="connsiteY596" fmla="*/ 6270651 h 6421343"/>
              <a:gd name="connsiteX597" fmla="*/ 1245040 w 11611428"/>
              <a:gd name="connsiteY597" fmla="*/ 6221566 h 6421343"/>
              <a:gd name="connsiteX598" fmla="*/ 1294125 w 11611428"/>
              <a:gd name="connsiteY598" fmla="*/ 6172481 h 6421343"/>
              <a:gd name="connsiteX599" fmla="*/ 1102204 w 11611428"/>
              <a:gd name="connsiteY599" fmla="*/ 6172481 h 6421343"/>
              <a:gd name="connsiteX600" fmla="*/ 1151289 w 11611428"/>
              <a:gd name="connsiteY600" fmla="*/ 6221566 h 6421343"/>
              <a:gd name="connsiteX601" fmla="*/ 1102204 w 11611428"/>
              <a:gd name="connsiteY601" fmla="*/ 6270651 h 6421343"/>
              <a:gd name="connsiteX602" fmla="*/ 1053119 w 11611428"/>
              <a:gd name="connsiteY602" fmla="*/ 6221566 h 6421343"/>
              <a:gd name="connsiteX603" fmla="*/ 1102204 w 11611428"/>
              <a:gd name="connsiteY603" fmla="*/ 6172481 h 6421343"/>
              <a:gd name="connsiteX604" fmla="*/ 910280 w 11611428"/>
              <a:gd name="connsiteY604" fmla="*/ 6172481 h 6421343"/>
              <a:gd name="connsiteX605" fmla="*/ 959365 w 11611428"/>
              <a:gd name="connsiteY605" fmla="*/ 6221566 h 6421343"/>
              <a:gd name="connsiteX606" fmla="*/ 910280 w 11611428"/>
              <a:gd name="connsiteY606" fmla="*/ 6270651 h 6421343"/>
              <a:gd name="connsiteX607" fmla="*/ 861195 w 11611428"/>
              <a:gd name="connsiteY607" fmla="*/ 6221566 h 6421343"/>
              <a:gd name="connsiteX608" fmla="*/ 910280 w 11611428"/>
              <a:gd name="connsiteY608" fmla="*/ 6172481 h 6421343"/>
              <a:gd name="connsiteX609" fmla="*/ 718360 w 11611428"/>
              <a:gd name="connsiteY609" fmla="*/ 6172481 h 6421343"/>
              <a:gd name="connsiteX610" fmla="*/ 767445 w 11611428"/>
              <a:gd name="connsiteY610" fmla="*/ 6221566 h 6421343"/>
              <a:gd name="connsiteX611" fmla="*/ 718360 w 11611428"/>
              <a:gd name="connsiteY611" fmla="*/ 6270651 h 6421343"/>
              <a:gd name="connsiteX612" fmla="*/ 669275 w 11611428"/>
              <a:gd name="connsiteY612" fmla="*/ 6221566 h 6421343"/>
              <a:gd name="connsiteX613" fmla="*/ 718360 w 11611428"/>
              <a:gd name="connsiteY613" fmla="*/ 6172481 h 6421343"/>
              <a:gd name="connsiteX614" fmla="*/ 526436 w 11611428"/>
              <a:gd name="connsiteY614" fmla="*/ 6172481 h 6421343"/>
              <a:gd name="connsiteX615" fmla="*/ 575521 w 11611428"/>
              <a:gd name="connsiteY615" fmla="*/ 6221566 h 6421343"/>
              <a:gd name="connsiteX616" fmla="*/ 526436 w 11611428"/>
              <a:gd name="connsiteY616" fmla="*/ 6270651 h 6421343"/>
              <a:gd name="connsiteX617" fmla="*/ 477351 w 11611428"/>
              <a:gd name="connsiteY617" fmla="*/ 6221566 h 6421343"/>
              <a:gd name="connsiteX618" fmla="*/ 526436 w 11611428"/>
              <a:gd name="connsiteY618" fmla="*/ 6172481 h 6421343"/>
              <a:gd name="connsiteX619" fmla="*/ 334759 w 11611428"/>
              <a:gd name="connsiteY619" fmla="*/ 6172481 h 6421343"/>
              <a:gd name="connsiteX620" fmla="*/ 383844 w 11611428"/>
              <a:gd name="connsiteY620" fmla="*/ 6221566 h 6421343"/>
              <a:gd name="connsiteX621" fmla="*/ 334759 w 11611428"/>
              <a:gd name="connsiteY621" fmla="*/ 6270651 h 6421343"/>
              <a:gd name="connsiteX622" fmla="*/ 285674 w 11611428"/>
              <a:gd name="connsiteY622" fmla="*/ 6221566 h 6421343"/>
              <a:gd name="connsiteX623" fmla="*/ 334759 w 11611428"/>
              <a:gd name="connsiteY623" fmla="*/ 6172481 h 6421343"/>
              <a:gd name="connsiteX624" fmla="*/ 142837 w 11611428"/>
              <a:gd name="connsiteY624" fmla="*/ 6172481 h 6421343"/>
              <a:gd name="connsiteX625" fmla="*/ 191921 w 11611428"/>
              <a:gd name="connsiteY625" fmla="*/ 6221566 h 6421343"/>
              <a:gd name="connsiteX626" fmla="*/ 142837 w 11611428"/>
              <a:gd name="connsiteY626" fmla="*/ 6270651 h 6421343"/>
              <a:gd name="connsiteX627" fmla="*/ 93751 w 11611428"/>
              <a:gd name="connsiteY627" fmla="*/ 6221566 h 6421343"/>
              <a:gd name="connsiteX628" fmla="*/ 142837 w 11611428"/>
              <a:gd name="connsiteY628" fmla="*/ 6172481 h 6421343"/>
              <a:gd name="connsiteX629" fmla="*/ 11562343 w 11611428"/>
              <a:gd name="connsiteY629" fmla="*/ 6021792 h 6421343"/>
              <a:gd name="connsiteX630" fmla="*/ 11611428 w 11611428"/>
              <a:gd name="connsiteY630" fmla="*/ 6070877 h 6421343"/>
              <a:gd name="connsiteX631" fmla="*/ 11562343 w 11611428"/>
              <a:gd name="connsiteY631" fmla="*/ 6119962 h 6421343"/>
              <a:gd name="connsiteX632" fmla="*/ 11513258 w 11611428"/>
              <a:gd name="connsiteY632" fmla="*/ 6070877 h 6421343"/>
              <a:gd name="connsiteX633" fmla="*/ 11562343 w 11611428"/>
              <a:gd name="connsiteY633" fmla="*/ 6021792 h 6421343"/>
              <a:gd name="connsiteX634" fmla="*/ 11370422 w 11611428"/>
              <a:gd name="connsiteY634" fmla="*/ 6021792 h 6421343"/>
              <a:gd name="connsiteX635" fmla="*/ 11419507 w 11611428"/>
              <a:gd name="connsiteY635" fmla="*/ 6070877 h 6421343"/>
              <a:gd name="connsiteX636" fmla="*/ 11370422 w 11611428"/>
              <a:gd name="connsiteY636" fmla="*/ 6119962 h 6421343"/>
              <a:gd name="connsiteX637" fmla="*/ 11321337 w 11611428"/>
              <a:gd name="connsiteY637" fmla="*/ 6070877 h 6421343"/>
              <a:gd name="connsiteX638" fmla="*/ 11370422 w 11611428"/>
              <a:gd name="connsiteY638" fmla="*/ 6021792 h 6421343"/>
              <a:gd name="connsiteX639" fmla="*/ 11178499 w 11611428"/>
              <a:gd name="connsiteY639" fmla="*/ 6021792 h 6421343"/>
              <a:gd name="connsiteX640" fmla="*/ 11227584 w 11611428"/>
              <a:gd name="connsiteY640" fmla="*/ 6070877 h 6421343"/>
              <a:gd name="connsiteX641" fmla="*/ 11178499 w 11611428"/>
              <a:gd name="connsiteY641" fmla="*/ 6119962 h 6421343"/>
              <a:gd name="connsiteX642" fmla="*/ 11129414 w 11611428"/>
              <a:gd name="connsiteY642" fmla="*/ 6070877 h 6421343"/>
              <a:gd name="connsiteX643" fmla="*/ 11178499 w 11611428"/>
              <a:gd name="connsiteY643" fmla="*/ 6021792 h 6421343"/>
              <a:gd name="connsiteX644" fmla="*/ 10986822 w 11611428"/>
              <a:gd name="connsiteY644" fmla="*/ 6021792 h 6421343"/>
              <a:gd name="connsiteX645" fmla="*/ 11035907 w 11611428"/>
              <a:gd name="connsiteY645" fmla="*/ 6070877 h 6421343"/>
              <a:gd name="connsiteX646" fmla="*/ 10986822 w 11611428"/>
              <a:gd name="connsiteY646" fmla="*/ 6119962 h 6421343"/>
              <a:gd name="connsiteX647" fmla="*/ 10937737 w 11611428"/>
              <a:gd name="connsiteY647" fmla="*/ 6070877 h 6421343"/>
              <a:gd name="connsiteX648" fmla="*/ 10986822 w 11611428"/>
              <a:gd name="connsiteY648" fmla="*/ 6021792 h 6421343"/>
              <a:gd name="connsiteX649" fmla="*/ 10794898 w 11611428"/>
              <a:gd name="connsiteY649" fmla="*/ 6021792 h 6421343"/>
              <a:gd name="connsiteX650" fmla="*/ 10843984 w 11611428"/>
              <a:gd name="connsiteY650" fmla="*/ 6070877 h 6421343"/>
              <a:gd name="connsiteX651" fmla="*/ 10794898 w 11611428"/>
              <a:gd name="connsiteY651" fmla="*/ 6119962 h 6421343"/>
              <a:gd name="connsiteX652" fmla="*/ 10745813 w 11611428"/>
              <a:gd name="connsiteY652" fmla="*/ 6070877 h 6421343"/>
              <a:gd name="connsiteX653" fmla="*/ 10794898 w 11611428"/>
              <a:gd name="connsiteY653" fmla="*/ 6021792 h 6421343"/>
              <a:gd name="connsiteX654" fmla="*/ 10600771 w 11611428"/>
              <a:gd name="connsiteY654" fmla="*/ 6021792 h 6421343"/>
              <a:gd name="connsiteX655" fmla="*/ 10619877 w 11611428"/>
              <a:gd name="connsiteY655" fmla="*/ 6025649 h 6421343"/>
              <a:gd name="connsiteX656" fmla="*/ 10635343 w 11611428"/>
              <a:gd name="connsiteY656" fmla="*/ 6036077 h 6421343"/>
              <a:gd name="connsiteX657" fmla="*/ 10635343 w 11611428"/>
              <a:gd name="connsiteY657" fmla="*/ 6034589 h 6421343"/>
              <a:gd name="connsiteX658" fmla="*/ 10637686 w 11611428"/>
              <a:gd name="connsiteY658" fmla="*/ 6036169 h 6421343"/>
              <a:gd name="connsiteX659" fmla="*/ 10652063 w 11611428"/>
              <a:gd name="connsiteY659" fmla="*/ 6070877 h 6421343"/>
              <a:gd name="connsiteX660" fmla="*/ 10637686 w 11611428"/>
              <a:gd name="connsiteY660" fmla="*/ 6105585 h 6421343"/>
              <a:gd name="connsiteX661" fmla="*/ 10635343 w 11611428"/>
              <a:gd name="connsiteY661" fmla="*/ 6107165 h 6421343"/>
              <a:gd name="connsiteX662" fmla="*/ 10635343 w 11611428"/>
              <a:gd name="connsiteY662" fmla="*/ 6105677 h 6421343"/>
              <a:gd name="connsiteX663" fmla="*/ 10619877 w 11611428"/>
              <a:gd name="connsiteY663" fmla="*/ 6116105 h 6421343"/>
              <a:gd name="connsiteX664" fmla="*/ 10600771 w 11611428"/>
              <a:gd name="connsiteY664" fmla="*/ 6119962 h 6421343"/>
              <a:gd name="connsiteX665" fmla="*/ 10551686 w 11611428"/>
              <a:gd name="connsiteY665" fmla="*/ 6070877 h 6421343"/>
              <a:gd name="connsiteX666" fmla="*/ 10600771 w 11611428"/>
              <a:gd name="connsiteY666" fmla="*/ 6021792 h 6421343"/>
              <a:gd name="connsiteX667" fmla="*/ 10408850 w 11611428"/>
              <a:gd name="connsiteY667" fmla="*/ 6021792 h 6421343"/>
              <a:gd name="connsiteX668" fmla="*/ 10457935 w 11611428"/>
              <a:gd name="connsiteY668" fmla="*/ 6070877 h 6421343"/>
              <a:gd name="connsiteX669" fmla="*/ 10408850 w 11611428"/>
              <a:gd name="connsiteY669" fmla="*/ 6119962 h 6421343"/>
              <a:gd name="connsiteX670" fmla="*/ 10359765 w 11611428"/>
              <a:gd name="connsiteY670" fmla="*/ 6070877 h 6421343"/>
              <a:gd name="connsiteX671" fmla="*/ 10408850 w 11611428"/>
              <a:gd name="connsiteY671" fmla="*/ 6021792 h 6421343"/>
              <a:gd name="connsiteX672" fmla="*/ 10216927 w 11611428"/>
              <a:gd name="connsiteY672" fmla="*/ 6021792 h 6421343"/>
              <a:gd name="connsiteX673" fmla="*/ 10266012 w 11611428"/>
              <a:gd name="connsiteY673" fmla="*/ 6070877 h 6421343"/>
              <a:gd name="connsiteX674" fmla="*/ 10216927 w 11611428"/>
              <a:gd name="connsiteY674" fmla="*/ 6119962 h 6421343"/>
              <a:gd name="connsiteX675" fmla="*/ 10167842 w 11611428"/>
              <a:gd name="connsiteY675" fmla="*/ 6070877 h 6421343"/>
              <a:gd name="connsiteX676" fmla="*/ 10216927 w 11611428"/>
              <a:gd name="connsiteY676" fmla="*/ 6021792 h 6421343"/>
              <a:gd name="connsiteX677" fmla="*/ 10025250 w 11611428"/>
              <a:gd name="connsiteY677" fmla="*/ 6021792 h 6421343"/>
              <a:gd name="connsiteX678" fmla="*/ 10074335 w 11611428"/>
              <a:gd name="connsiteY678" fmla="*/ 6070877 h 6421343"/>
              <a:gd name="connsiteX679" fmla="*/ 10025250 w 11611428"/>
              <a:gd name="connsiteY679" fmla="*/ 6119962 h 6421343"/>
              <a:gd name="connsiteX680" fmla="*/ 9976165 w 11611428"/>
              <a:gd name="connsiteY680" fmla="*/ 6070877 h 6421343"/>
              <a:gd name="connsiteX681" fmla="*/ 10025250 w 11611428"/>
              <a:gd name="connsiteY681" fmla="*/ 6021792 h 6421343"/>
              <a:gd name="connsiteX682" fmla="*/ 9833326 w 11611428"/>
              <a:gd name="connsiteY682" fmla="*/ 6021792 h 6421343"/>
              <a:gd name="connsiteX683" fmla="*/ 9882412 w 11611428"/>
              <a:gd name="connsiteY683" fmla="*/ 6070877 h 6421343"/>
              <a:gd name="connsiteX684" fmla="*/ 9833326 w 11611428"/>
              <a:gd name="connsiteY684" fmla="*/ 6119962 h 6421343"/>
              <a:gd name="connsiteX685" fmla="*/ 9784241 w 11611428"/>
              <a:gd name="connsiteY685" fmla="*/ 6070877 h 6421343"/>
              <a:gd name="connsiteX686" fmla="*/ 9833326 w 11611428"/>
              <a:gd name="connsiteY686" fmla="*/ 6021792 h 6421343"/>
              <a:gd name="connsiteX687" fmla="*/ 9641406 w 11611428"/>
              <a:gd name="connsiteY687" fmla="*/ 6021792 h 6421343"/>
              <a:gd name="connsiteX688" fmla="*/ 9690491 w 11611428"/>
              <a:gd name="connsiteY688" fmla="*/ 6070877 h 6421343"/>
              <a:gd name="connsiteX689" fmla="*/ 9641406 w 11611428"/>
              <a:gd name="connsiteY689" fmla="*/ 6119962 h 6421343"/>
              <a:gd name="connsiteX690" fmla="*/ 9592321 w 11611428"/>
              <a:gd name="connsiteY690" fmla="*/ 6070877 h 6421343"/>
              <a:gd name="connsiteX691" fmla="*/ 9641406 w 11611428"/>
              <a:gd name="connsiteY691" fmla="*/ 6021792 h 6421343"/>
              <a:gd name="connsiteX692" fmla="*/ 9449482 w 11611428"/>
              <a:gd name="connsiteY692" fmla="*/ 6021792 h 6421343"/>
              <a:gd name="connsiteX693" fmla="*/ 9498567 w 11611428"/>
              <a:gd name="connsiteY693" fmla="*/ 6070877 h 6421343"/>
              <a:gd name="connsiteX694" fmla="*/ 9449482 w 11611428"/>
              <a:gd name="connsiteY694" fmla="*/ 6119962 h 6421343"/>
              <a:gd name="connsiteX695" fmla="*/ 9400397 w 11611428"/>
              <a:gd name="connsiteY695" fmla="*/ 6070877 h 6421343"/>
              <a:gd name="connsiteX696" fmla="*/ 9449482 w 11611428"/>
              <a:gd name="connsiteY696" fmla="*/ 6021792 h 6421343"/>
              <a:gd name="connsiteX697" fmla="*/ 9257562 w 11611428"/>
              <a:gd name="connsiteY697" fmla="*/ 6021792 h 6421343"/>
              <a:gd name="connsiteX698" fmla="*/ 9306646 w 11611428"/>
              <a:gd name="connsiteY698" fmla="*/ 6070877 h 6421343"/>
              <a:gd name="connsiteX699" fmla="*/ 9257562 w 11611428"/>
              <a:gd name="connsiteY699" fmla="*/ 6119962 h 6421343"/>
              <a:gd name="connsiteX700" fmla="*/ 9208477 w 11611428"/>
              <a:gd name="connsiteY700" fmla="*/ 6070877 h 6421343"/>
              <a:gd name="connsiteX701" fmla="*/ 9257562 w 11611428"/>
              <a:gd name="connsiteY701" fmla="*/ 6021792 h 6421343"/>
              <a:gd name="connsiteX702" fmla="*/ 9065638 w 11611428"/>
              <a:gd name="connsiteY702" fmla="*/ 6021792 h 6421343"/>
              <a:gd name="connsiteX703" fmla="*/ 9114723 w 11611428"/>
              <a:gd name="connsiteY703" fmla="*/ 6070877 h 6421343"/>
              <a:gd name="connsiteX704" fmla="*/ 9065638 w 11611428"/>
              <a:gd name="connsiteY704" fmla="*/ 6119962 h 6421343"/>
              <a:gd name="connsiteX705" fmla="*/ 9016553 w 11611428"/>
              <a:gd name="connsiteY705" fmla="*/ 6070877 h 6421343"/>
              <a:gd name="connsiteX706" fmla="*/ 9065638 w 11611428"/>
              <a:gd name="connsiteY706" fmla="*/ 6021792 h 6421343"/>
              <a:gd name="connsiteX707" fmla="*/ 8873961 w 11611428"/>
              <a:gd name="connsiteY707" fmla="*/ 6021792 h 6421343"/>
              <a:gd name="connsiteX708" fmla="*/ 8923046 w 11611428"/>
              <a:gd name="connsiteY708" fmla="*/ 6070877 h 6421343"/>
              <a:gd name="connsiteX709" fmla="*/ 8873961 w 11611428"/>
              <a:gd name="connsiteY709" fmla="*/ 6119962 h 6421343"/>
              <a:gd name="connsiteX710" fmla="*/ 8824876 w 11611428"/>
              <a:gd name="connsiteY710" fmla="*/ 6070877 h 6421343"/>
              <a:gd name="connsiteX711" fmla="*/ 8873961 w 11611428"/>
              <a:gd name="connsiteY711" fmla="*/ 6021792 h 6421343"/>
              <a:gd name="connsiteX712" fmla="*/ 8682041 w 11611428"/>
              <a:gd name="connsiteY712" fmla="*/ 6021792 h 6421343"/>
              <a:gd name="connsiteX713" fmla="*/ 8731126 w 11611428"/>
              <a:gd name="connsiteY713" fmla="*/ 6070877 h 6421343"/>
              <a:gd name="connsiteX714" fmla="*/ 8682041 w 11611428"/>
              <a:gd name="connsiteY714" fmla="*/ 6119962 h 6421343"/>
              <a:gd name="connsiteX715" fmla="*/ 8632956 w 11611428"/>
              <a:gd name="connsiteY715" fmla="*/ 6070877 h 6421343"/>
              <a:gd name="connsiteX716" fmla="*/ 8682041 w 11611428"/>
              <a:gd name="connsiteY716" fmla="*/ 6021792 h 6421343"/>
              <a:gd name="connsiteX717" fmla="*/ 8486747 w 11611428"/>
              <a:gd name="connsiteY717" fmla="*/ 6021792 h 6421343"/>
              <a:gd name="connsiteX718" fmla="*/ 8488432 w 11611428"/>
              <a:gd name="connsiteY718" fmla="*/ 6022490 h 6421343"/>
              <a:gd name="connsiteX719" fmla="*/ 8490117 w 11611428"/>
              <a:gd name="connsiteY719" fmla="*/ 6021792 h 6421343"/>
              <a:gd name="connsiteX720" fmla="*/ 8539202 w 11611428"/>
              <a:gd name="connsiteY720" fmla="*/ 6070877 h 6421343"/>
              <a:gd name="connsiteX721" fmla="*/ 8490117 w 11611428"/>
              <a:gd name="connsiteY721" fmla="*/ 6119962 h 6421343"/>
              <a:gd name="connsiteX722" fmla="*/ 8488432 w 11611428"/>
              <a:gd name="connsiteY722" fmla="*/ 6119264 h 6421343"/>
              <a:gd name="connsiteX723" fmla="*/ 8486747 w 11611428"/>
              <a:gd name="connsiteY723" fmla="*/ 6119962 h 6421343"/>
              <a:gd name="connsiteX724" fmla="*/ 8437662 w 11611428"/>
              <a:gd name="connsiteY724" fmla="*/ 6070877 h 6421343"/>
              <a:gd name="connsiteX725" fmla="*/ 8486747 w 11611428"/>
              <a:gd name="connsiteY725" fmla="*/ 6021792 h 6421343"/>
              <a:gd name="connsiteX726" fmla="*/ 8294823 w 11611428"/>
              <a:gd name="connsiteY726" fmla="*/ 6021792 h 6421343"/>
              <a:gd name="connsiteX727" fmla="*/ 8343908 w 11611428"/>
              <a:gd name="connsiteY727" fmla="*/ 6070877 h 6421343"/>
              <a:gd name="connsiteX728" fmla="*/ 8294823 w 11611428"/>
              <a:gd name="connsiteY728" fmla="*/ 6119962 h 6421343"/>
              <a:gd name="connsiteX729" fmla="*/ 8245738 w 11611428"/>
              <a:gd name="connsiteY729" fmla="*/ 6070877 h 6421343"/>
              <a:gd name="connsiteX730" fmla="*/ 8294823 w 11611428"/>
              <a:gd name="connsiteY730" fmla="*/ 6021792 h 6421343"/>
              <a:gd name="connsiteX731" fmla="*/ 8102902 w 11611428"/>
              <a:gd name="connsiteY731" fmla="*/ 6021792 h 6421343"/>
              <a:gd name="connsiteX732" fmla="*/ 8151987 w 11611428"/>
              <a:gd name="connsiteY732" fmla="*/ 6070877 h 6421343"/>
              <a:gd name="connsiteX733" fmla="*/ 8102902 w 11611428"/>
              <a:gd name="connsiteY733" fmla="*/ 6119962 h 6421343"/>
              <a:gd name="connsiteX734" fmla="*/ 8053817 w 11611428"/>
              <a:gd name="connsiteY734" fmla="*/ 6070877 h 6421343"/>
              <a:gd name="connsiteX735" fmla="*/ 8102902 w 11611428"/>
              <a:gd name="connsiteY735" fmla="*/ 6021792 h 6421343"/>
              <a:gd name="connsiteX736" fmla="*/ 7911226 w 11611428"/>
              <a:gd name="connsiteY736" fmla="*/ 6021792 h 6421343"/>
              <a:gd name="connsiteX737" fmla="*/ 7960311 w 11611428"/>
              <a:gd name="connsiteY737" fmla="*/ 6070877 h 6421343"/>
              <a:gd name="connsiteX738" fmla="*/ 7911226 w 11611428"/>
              <a:gd name="connsiteY738" fmla="*/ 6119962 h 6421343"/>
              <a:gd name="connsiteX739" fmla="*/ 7862141 w 11611428"/>
              <a:gd name="connsiteY739" fmla="*/ 6070877 h 6421343"/>
              <a:gd name="connsiteX740" fmla="*/ 7911226 w 11611428"/>
              <a:gd name="connsiteY740" fmla="*/ 6021792 h 6421343"/>
              <a:gd name="connsiteX741" fmla="*/ 7719302 w 11611428"/>
              <a:gd name="connsiteY741" fmla="*/ 6021792 h 6421343"/>
              <a:gd name="connsiteX742" fmla="*/ 7768387 w 11611428"/>
              <a:gd name="connsiteY742" fmla="*/ 6070877 h 6421343"/>
              <a:gd name="connsiteX743" fmla="*/ 7719302 w 11611428"/>
              <a:gd name="connsiteY743" fmla="*/ 6119962 h 6421343"/>
              <a:gd name="connsiteX744" fmla="*/ 7670218 w 11611428"/>
              <a:gd name="connsiteY744" fmla="*/ 6070877 h 6421343"/>
              <a:gd name="connsiteX745" fmla="*/ 7719302 w 11611428"/>
              <a:gd name="connsiteY745" fmla="*/ 6021792 h 6421343"/>
              <a:gd name="connsiteX746" fmla="*/ 7527382 w 11611428"/>
              <a:gd name="connsiteY746" fmla="*/ 6021792 h 6421343"/>
              <a:gd name="connsiteX747" fmla="*/ 7576467 w 11611428"/>
              <a:gd name="connsiteY747" fmla="*/ 6070877 h 6421343"/>
              <a:gd name="connsiteX748" fmla="*/ 7527382 w 11611428"/>
              <a:gd name="connsiteY748" fmla="*/ 6119962 h 6421343"/>
              <a:gd name="connsiteX749" fmla="*/ 7478297 w 11611428"/>
              <a:gd name="connsiteY749" fmla="*/ 6070877 h 6421343"/>
              <a:gd name="connsiteX750" fmla="*/ 7527382 w 11611428"/>
              <a:gd name="connsiteY750" fmla="*/ 6021792 h 6421343"/>
              <a:gd name="connsiteX751" fmla="*/ 7335458 w 11611428"/>
              <a:gd name="connsiteY751" fmla="*/ 6021792 h 6421343"/>
              <a:gd name="connsiteX752" fmla="*/ 7384543 w 11611428"/>
              <a:gd name="connsiteY752" fmla="*/ 6070877 h 6421343"/>
              <a:gd name="connsiteX753" fmla="*/ 7335458 w 11611428"/>
              <a:gd name="connsiteY753" fmla="*/ 6119962 h 6421343"/>
              <a:gd name="connsiteX754" fmla="*/ 7286373 w 11611428"/>
              <a:gd name="connsiteY754" fmla="*/ 6070877 h 6421343"/>
              <a:gd name="connsiteX755" fmla="*/ 7335458 w 11611428"/>
              <a:gd name="connsiteY755" fmla="*/ 6021792 h 6421343"/>
              <a:gd name="connsiteX756" fmla="*/ 7143537 w 11611428"/>
              <a:gd name="connsiteY756" fmla="*/ 6021792 h 6421343"/>
              <a:gd name="connsiteX757" fmla="*/ 7192622 w 11611428"/>
              <a:gd name="connsiteY757" fmla="*/ 6070877 h 6421343"/>
              <a:gd name="connsiteX758" fmla="*/ 7143537 w 11611428"/>
              <a:gd name="connsiteY758" fmla="*/ 6119962 h 6421343"/>
              <a:gd name="connsiteX759" fmla="*/ 7094452 w 11611428"/>
              <a:gd name="connsiteY759" fmla="*/ 6070877 h 6421343"/>
              <a:gd name="connsiteX760" fmla="*/ 7143537 w 11611428"/>
              <a:gd name="connsiteY760" fmla="*/ 6021792 h 6421343"/>
              <a:gd name="connsiteX761" fmla="*/ 6951614 w 11611428"/>
              <a:gd name="connsiteY761" fmla="*/ 6021792 h 6421343"/>
              <a:gd name="connsiteX762" fmla="*/ 7000699 w 11611428"/>
              <a:gd name="connsiteY762" fmla="*/ 6070877 h 6421343"/>
              <a:gd name="connsiteX763" fmla="*/ 6951614 w 11611428"/>
              <a:gd name="connsiteY763" fmla="*/ 6119962 h 6421343"/>
              <a:gd name="connsiteX764" fmla="*/ 6902529 w 11611428"/>
              <a:gd name="connsiteY764" fmla="*/ 6070877 h 6421343"/>
              <a:gd name="connsiteX765" fmla="*/ 6951614 w 11611428"/>
              <a:gd name="connsiteY765" fmla="*/ 6021792 h 6421343"/>
              <a:gd name="connsiteX766" fmla="*/ 6759937 w 11611428"/>
              <a:gd name="connsiteY766" fmla="*/ 6021792 h 6421343"/>
              <a:gd name="connsiteX767" fmla="*/ 6809022 w 11611428"/>
              <a:gd name="connsiteY767" fmla="*/ 6070877 h 6421343"/>
              <a:gd name="connsiteX768" fmla="*/ 6759937 w 11611428"/>
              <a:gd name="connsiteY768" fmla="*/ 6119962 h 6421343"/>
              <a:gd name="connsiteX769" fmla="*/ 6710852 w 11611428"/>
              <a:gd name="connsiteY769" fmla="*/ 6070877 h 6421343"/>
              <a:gd name="connsiteX770" fmla="*/ 6759937 w 11611428"/>
              <a:gd name="connsiteY770" fmla="*/ 6021792 h 6421343"/>
              <a:gd name="connsiteX771" fmla="*/ 6568014 w 11611428"/>
              <a:gd name="connsiteY771" fmla="*/ 6021792 h 6421343"/>
              <a:gd name="connsiteX772" fmla="*/ 6617099 w 11611428"/>
              <a:gd name="connsiteY772" fmla="*/ 6070877 h 6421343"/>
              <a:gd name="connsiteX773" fmla="*/ 6568014 w 11611428"/>
              <a:gd name="connsiteY773" fmla="*/ 6119962 h 6421343"/>
              <a:gd name="connsiteX774" fmla="*/ 6518929 w 11611428"/>
              <a:gd name="connsiteY774" fmla="*/ 6070877 h 6421343"/>
              <a:gd name="connsiteX775" fmla="*/ 6568014 w 11611428"/>
              <a:gd name="connsiteY775" fmla="*/ 6021792 h 6421343"/>
              <a:gd name="connsiteX776" fmla="*/ 6376093 w 11611428"/>
              <a:gd name="connsiteY776" fmla="*/ 6021792 h 6421343"/>
              <a:gd name="connsiteX777" fmla="*/ 6376918 w 11611428"/>
              <a:gd name="connsiteY777" fmla="*/ 6021958 h 6421343"/>
              <a:gd name="connsiteX778" fmla="*/ 6377744 w 11611428"/>
              <a:gd name="connsiteY778" fmla="*/ 6021792 h 6421343"/>
              <a:gd name="connsiteX779" fmla="*/ 6426829 w 11611428"/>
              <a:gd name="connsiteY779" fmla="*/ 6070877 h 6421343"/>
              <a:gd name="connsiteX780" fmla="*/ 6377744 w 11611428"/>
              <a:gd name="connsiteY780" fmla="*/ 6119962 h 6421343"/>
              <a:gd name="connsiteX781" fmla="*/ 6376918 w 11611428"/>
              <a:gd name="connsiteY781" fmla="*/ 6119795 h 6421343"/>
              <a:gd name="connsiteX782" fmla="*/ 6376093 w 11611428"/>
              <a:gd name="connsiteY782" fmla="*/ 6119962 h 6421343"/>
              <a:gd name="connsiteX783" fmla="*/ 6327008 w 11611428"/>
              <a:gd name="connsiteY783" fmla="*/ 6070877 h 6421343"/>
              <a:gd name="connsiteX784" fmla="*/ 6376093 w 11611428"/>
              <a:gd name="connsiteY784" fmla="*/ 6021792 h 6421343"/>
              <a:gd name="connsiteX785" fmla="*/ 6185820 w 11611428"/>
              <a:gd name="connsiteY785" fmla="*/ 6021792 h 6421343"/>
              <a:gd name="connsiteX786" fmla="*/ 6234905 w 11611428"/>
              <a:gd name="connsiteY786" fmla="*/ 6070877 h 6421343"/>
              <a:gd name="connsiteX787" fmla="*/ 6185820 w 11611428"/>
              <a:gd name="connsiteY787" fmla="*/ 6119962 h 6421343"/>
              <a:gd name="connsiteX788" fmla="*/ 6136735 w 11611428"/>
              <a:gd name="connsiteY788" fmla="*/ 6070877 h 6421343"/>
              <a:gd name="connsiteX789" fmla="*/ 6185820 w 11611428"/>
              <a:gd name="connsiteY789" fmla="*/ 6021792 h 6421343"/>
              <a:gd name="connsiteX790" fmla="*/ 5993899 w 11611428"/>
              <a:gd name="connsiteY790" fmla="*/ 6021792 h 6421343"/>
              <a:gd name="connsiteX791" fmla="*/ 6042984 w 11611428"/>
              <a:gd name="connsiteY791" fmla="*/ 6070877 h 6421343"/>
              <a:gd name="connsiteX792" fmla="*/ 5993899 w 11611428"/>
              <a:gd name="connsiteY792" fmla="*/ 6119962 h 6421343"/>
              <a:gd name="connsiteX793" fmla="*/ 5944814 w 11611428"/>
              <a:gd name="connsiteY793" fmla="*/ 6070877 h 6421343"/>
              <a:gd name="connsiteX794" fmla="*/ 5993899 w 11611428"/>
              <a:gd name="connsiteY794" fmla="*/ 6021792 h 6421343"/>
              <a:gd name="connsiteX795" fmla="*/ 5802223 w 11611428"/>
              <a:gd name="connsiteY795" fmla="*/ 6021792 h 6421343"/>
              <a:gd name="connsiteX796" fmla="*/ 5851308 w 11611428"/>
              <a:gd name="connsiteY796" fmla="*/ 6070877 h 6421343"/>
              <a:gd name="connsiteX797" fmla="*/ 5802223 w 11611428"/>
              <a:gd name="connsiteY797" fmla="*/ 6119962 h 6421343"/>
              <a:gd name="connsiteX798" fmla="*/ 5753138 w 11611428"/>
              <a:gd name="connsiteY798" fmla="*/ 6070877 h 6421343"/>
              <a:gd name="connsiteX799" fmla="*/ 5802223 w 11611428"/>
              <a:gd name="connsiteY799" fmla="*/ 6021792 h 6421343"/>
              <a:gd name="connsiteX800" fmla="*/ 5610299 w 11611428"/>
              <a:gd name="connsiteY800" fmla="*/ 6021792 h 6421343"/>
              <a:gd name="connsiteX801" fmla="*/ 5659384 w 11611428"/>
              <a:gd name="connsiteY801" fmla="*/ 6070877 h 6421343"/>
              <a:gd name="connsiteX802" fmla="*/ 5610299 w 11611428"/>
              <a:gd name="connsiteY802" fmla="*/ 6119962 h 6421343"/>
              <a:gd name="connsiteX803" fmla="*/ 5561215 w 11611428"/>
              <a:gd name="connsiteY803" fmla="*/ 6070877 h 6421343"/>
              <a:gd name="connsiteX804" fmla="*/ 5610299 w 11611428"/>
              <a:gd name="connsiteY804" fmla="*/ 6021792 h 6421343"/>
              <a:gd name="connsiteX805" fmla="*/ 5418379 w 11611428"/>
              <a:gd name="connsiteY805" fmla="*/ 6021792 h 6421343"/>
              <a:gd name="connsiteX806" fmla="*/ 5467464 w 11611428"/>
              <a:gd name="connsiteY806" fmla="*/ 6070877 h 6421343"/>
              <a:gd name="connsiteX807" fmla="*/ 5418379 w 11611428"/>
              <a:gd name="connsiteY807" fmla="*/ 6119962 h 6421343"/>
              <a:gd name="connsiteX808" fmla="*/ 5369294 w 11611428"/>
              <a:gd name="connsiteY808" fmla="*/ 6070877 h 6421343"/>
              <a:gd name="connsiteX809" fmla="*/ 5418379 w 11611428"/>
              <a:gd name="connsiteY809" fmla="*/ 6021792 h 6421343"/>
              <a:gd name="connsiteX810" fmla="*/ 5226455 w 11611428"/>
              <a:gd name="connsiteY810" fmla="*/ 6021792 h 6421343"/>
              <a:gd name="connsiteX811" fmla="*/ 5275540 w 11611428"/>
              <a:gd name="connsiteY811" fmla="*/ 6070877 h 6421343"/>
              <a:gd name="connsiteX812" fmla="*/ 5226455 w 11611428"/>
              <a:gd name="connsiteY812" fmla="*/ 6119962 h 6421343"/>
              <a:gd name="connsiteX813" fmla="*/ 5177370 w 11611428"/>
              <a:gd name="connsiteY813" fmla="*/ 6070877 h 6421343"/>
              <a:gd name="connsiteX814" fmla="*/ 5226455 w 11611428"/>
              <a:gd name="connsiteY814" fmla="*/ 6021792 h 6421343"/>
              <a:gd name="connsiteX815" fmla="*/ 5034534 w 11611428"/>
              <a:gd name="connsiteY815" fmla="*/ 6021792 h 6421343"/>
              <a:gd name="connsiteX816" fmla="*/ 5083619 w 11611428"/>
              <a:gd name="connsiteY816" fmla="*/ 6070877 h 6421343"/>
              <a:gd name="connsiteX817" fmla="*/ 5034534 w 11611428"/>
              <a:gd name="connsiteY817" fmla="*/ 6119962 h 6421343"/>
              <a:gd name="connsiteX818" fmla="*/ 4985449 w 11611428"/>
              <a:gd name="connsiteY818" fmla="*/ 6070877 h 6421343"/>
              <a:gd name="connsiteX819" fmla="*/ 5034534 w 11611428"/>
              <a:gd name="connsiteY819" fmla="*/ 6021792 h 6421343"/>
              <a:gd name="connsiteX820" fmla="*/ 4842611 w 11611428"/>
              <a:gd name="connsiteY820" fmla="*/ 6021792 h 6421343"/>
              <a:gd name="connsiteX821" fmla="*/ 4891696 w 11611428"/>
              <a:gd name="connsiteY821" fmla="*/ 6070877 h 6421343"/>
              <a:gd name="connsiteX822" fmla="*/ 4842611 w 11611428"/>
              <a:gd name="connsiteY822" fmla="*/ 6119962 h 6421343"/>
              <a:gd name="connsiteX823" fmla="*/ 4793526 w 11611428"/>
              <a:gd name="connsiteY823" fmla="*/ 6070877 h 6421343"/>
              <a:gd name="connsiteX824" fmla="*/ 4842611 w 11611428"/>
              <a:gd name="connsiteY824" fmla="*/ 6021792 h 6421343"/>
              <a:gd name="connsiteX825" fmla="*/ 4650934 w 11611428"/>
              <a:gd name="connsiteY825" fmla="*/ 6021792 h 6421343"/>
              <a:gd name="connsiteX826" fmla="*/ 4700019 w 11611428"/>
              <a:gd name="connsiteY826" fmla="*/ 6070877 h 6421343"/>
              <a:gd name="connsiteX827" fmla="*/ 4650934 w 11611428"/>
              <a:gd name="connsiteY827" fmla="*/ 6119962 h 6421343"/>
              <a:gd name="connsiteX828" fmla="*/ 4601849 w 11611428"/>
              <a:gd name="connsiteY828" fmla="*/ 6070877 h 6421343"/>
              <a:gd name="connsiteX829" fmla="*/ 4650934 w 11611428"/>
              <a:gd name="connsiteY829" fmla="*/ 6021792 h 6421343"/>
              <a:gd name="connsiteX830" fmla="*/ 4459011 w 11611428"/>
              <a:gd name="connsiteY830" fmla="*/ 6021792 h 6421343"/>
              <a:gd name="connsiteX831" fmla="*/ 4508096 w 11611428"/>
              <a:gd name="connsiteY831" fmla="*/ 6070877 h 6421343"/>
              <a:gd name="connsiteX832" fmla="*/ 4459011 w 11611428"/>
              <a:gd name="connsiteY832" fmla="*/ 6119962 h 6421343"/>
              <a:gd name="connsiteX833" fmla="*/ 4409926 w 11611428"/>
              <a:gd name="connsiteY833" fmla="*/ 6070877 h 6421343"/>
              <a:gd name="connsiteX834" fmla="*/ 4459011 w 11611428"/>
              <a:gd name="connsiteY834" fmla="*/ 6021792 h 6421343"/>
              <a:gd name="connsiteX835" fmla="*/ 4267090 w 11611428"/>
              <a:gd name="connsiteY835" fmla="*/ 6021792 h 6421343"/>
              <a:gd name="connsiteX836" fmla="*/ 4267916 w 11611428"/>
              <a:gd name="connsiteY836" fmla="*/ 6021959 h 6421343"/>
              <a:gd name="connsiteX837" fmla="*/ 4268742 w 11611428"/>
              <a:gd name="connsiteY837" fmla="*/ 6021792 h 6421343"/>
              <a:gd name="connsiteX838" fmla="*/ 4317827 w 11611428"/>
              <a:gd name="connsiteY838" fmla="*/ 6070877 h 6421343"/>
              <a:gd name="connsiteX839" fmla="*/ 4268742 w 11611428"/>
              <a:gd name="connsiteY839" fmla="*/ 6119962 h 6421343"/>
              <a:gd name="connsiteX840" fmla="*/ 4267916 w 11611428"/>
              <a:gd name="connsiteY840" fmla="*/ 6119795 h 6421343"/>
              <a:gd name="connsiteX841" fmla="*/ 4267090 w 11611428"/>
              <a:gd name="connsiteY841" fmla="*/ 6119962 h 6421343"/>
              <a:gd name="connsiteX842" fmla="*/ 4218005 w 11611428"/>
              <a:gd name="connsiteY842" fmla="*/ 6070877 h 6421343"/>
              <a:gd name="connsiteX843" fmla="*/ 4267090 w 11611428"/>
              <a:gd name="connsiteY843" fmla="*/ 6021792 h 6421343"/>
              <a:gd name="connsiteX844" fmla="*/ 4076818 w 11611428"/>
              <a:gd name="connsiteY844" fmla="*/ 6021792 h 6421343"/>
              <a:gd name="connsiteX845" fmla="*/ 4125903 w 11611428"/>
              <a:gd name="connsiteY845" fmla="*/ 6070877 h 6421343"/>
              <a:gd name="connsiteX846" fmla="*/ 4076818 w 11611428"/>
              <a:gd name="connsiteY846" fmla="*/ 6119962 h 6421343"/>
              <a:gd name="connsiteX847" fmla="*/ 4027733 w 11611428"/>
              <a:gd name="connsiteY847" fmla="*/ 6070877 h 6421343"/>
              <a:gd name="connsiteX848" fmla="*/ 4076818 w 11611428"/>
              <a:gd name="connsiteY848" fmla="*/ 6021792 h 6421343"/>
              <a:gd name="connsiteX849" fmla="*/ 3884898 w 11611428"/>
              <a:gd name="connsiteY849" fmla="*/ 6021792 h 6421343"/>
              <a:gd name="connsiteX850" fmla="*/ 3933983 w 11611428"/>
              <a:gd name="connsiteY850" fmla="*/ 6070877 h 6421343"/>
              <a:gd name="connsiteX851" fmla="*/ 3884898 w 11611428"/>
              <a:gd name="connsiteY851" fmla="*/ 6119962 h 6421343"/>
              <a:gd name="connsiteX852" fmla="*/ 3835813 w 11611428"/>
              <a:gd name="connsiteY852" fmla="*/ 6070877 h 6421343"/>
              <a:gd name="connsiteX853" fmla="*/ 3884898 w 11611428"/>
              <a:gd name="connsiteY853" fmla="*/ 6021792 h 6421343"/>
              <a:gd name="connsiteX854" fmla="*/ 3693221 w 11611428"/>
              <a:gd name="connsiteY854" fmla="*/ 6021792 h 6421343"/>
              <a:gd name="connsiteX855" fmla="*/ 3742307 w 11611428"/>
              <a:gd name="connsiteY855" fmla="*/ 6070877 h 6421343"/>
              <a:gd name="connsiteX856" fmla="*/ 3693221 w 11611428"/>
              <a:gd name="connsiteY856" fmla="*/ 6119962 h 6421343"/>
              <a:gd name="connsiteX857" fmla="*/ 3644136 w 11611428"/>
              <a:gd name="connsiteY857" fmla="*/ 6070877 h 6421343"/>
              <a:gd name="connsiteX858" fmla="*/ 3693221 w 11611428"/>
              <a:gd name="connsiteY858" fmla="*/ 6021792 h 6421343"/>
              <a:gd name="connsiteX859" fmla="*/ 3501298 w 11611428"/>
              <a:gd name="connsiteY859" fmla="*/ 6021792 h 6421343"/>
              <a:gd name="connsiteX860" fmla="*/ 3550383 w 11611428"/>
              <a:gd name="connsiteY860" fmla="*/ 6070877 h 6421343"/>
              <a:gd name="connsiteX861" fmla="*/ 3501298 w 11611428"/>
              <a:gd name="connsiteY861" fmla="*/ 6119962 h 6421343"/>
              <a:gd name="connsiteX862" fmla="*/ 3452213 w 11611428"/>
              <a:gd name="connsiteY862" fmla="*/ 6070877 h 6421343"/>
              <a:gd name="connsiteX863" fmla="*/ 3501298 w 11611428"/>
              <a:gd name="connsiteY863" fmla="*/ 6021792 h 6421343"/>
              <a:gd name="connsiteX864" fmla="*/ 3309377 w 11611428"/>
              <a:gd name="connsiteY864" fmla="*/ 6021792 h 6421343"/>
              <a:gd name="connsiteX865" fmla="*/ 3358462 w 11611428"/>
              <a:gd name="connsiteY865" fmla="*/ 6070877 h 6421343"/>
              <a:gd name="connsiteX866" fmla="*/ 3309377 w 11611428"/>
              <a:gd name="connsiteY866" fmla="*/ 6119962 h 6421343"/>
              <a:gd name="connsiteX867" fmla="*/ 3260292 w 11611428"/>
              <a:gd name="connsiteY867" fmla="*/ 6070877 h 6421343"/>
              <a:gd name="connsiteX868" fmla="*/ 3309377 w 11611428"/>
              <a:gd name="connsiteY868" fmla="*/ 6021792 h 6421343"/>
              <a:gd name="connsiteX869" fmla="*/ 3117453 w 11611428"/>
              <a:gd name="connsiteY869" fmla="*/ 6021792 h 6421343"/>
              <a:gd name="connsiteX870" fmla="*/ 3166538 w 11611428"/>
              <a:gd name="connsiteY870" fmla="*/ 6070877 h 6421343"/>
              <a:gd name="connsiteX871" fmla="*/ 3117453 w 11611428"/>
              <a:gd name="connsiteY871" fmla="*/ 6119962 h 6421343"/>
              <a:gd name="connsiteX872" fmla="*/ 3068368 w 11611428"/>
              <a:gd name="connsiteY872" fmla="*/ 6070877 h 6421343"/>
              <a:gd name="connsiteX873" fmla="*/ 3117453 w 11611428"/>
              <a:gd name="connsiteY873" fmla="*/ 6021792 h 6421343"/>
              <a:gd name="connsiteX874" fmla="*/ 2925533 w 11611428"/>
              <a:gd name="connsiteY874" fmla="*/ 6021792 h 6421343"/>
              <a:gd name="connsiteX875" fmla="*/ 2974618 w 11611428"/>
              <a:gd name="connsiteY875" fmla="*/ 6070877 h 6421343"/>
              <a:gd name="connsiteX876" fmla="*/ 2925533 w 11611428"/>
              <a:gd name="connsiteY876" fmla="*/ 6119962 h 6421343"/>
              <a:gd name="connsiteX877" fmla="*/ 2876448 w 11611428"/>
              <a:gd name="connsiteY877" fmla="*/ 6070877 h 6421343"/>
              <a:gd name="connsiteX878" fmla="*/ 2925533 w 11611428"/>
              <a:gd name="connsiteY878" fmla="*/ 6021792 h 6421343"/>
              <a:gd name="connsiteX879" fmla="*/ 2733609 w 11611428"/>
              <a:gd name="connsiteY879" fmla="*/ 6021792 h 6421343"/>
              <a:gd name="connsiteX880" fmla="*/ 2782694 w 11611428"/>
              <a:gd name="connsiteY880" fmla="*/ 6070877 h 6421343"/>
              <a:gd name="connsiteX881" fmla="*/ 2733609 w 11611428"/>
              <a:gd name="connsiteY881" fmla="*/ 6119962 h 6421343"/>
              <a:gd name="connsiteX882" fmla="*/ 2684524 w 11611428"/>
              <a:gd name="connsiteY882" fmla="*/ 6070877 h 6421343"/>
              <a:gd name="connsiteX883" fmla="*/ 2733609 w 11611428"/>
              <a:gd name="connsiteY883" fmla="*/ 6021792 h 6421343"/>
              <a:gd name="connsiteX884" fmla="*/ 2541933 w 11611428"/>
              <a:gd name="connsiteY884" fmla="*/ 6021792 h 6421343"/>
              <a:gd name="connsiteX885" fmla="*/ 2591017 w 11611428"/>
              <a:gd name="connsiteY885" fmla="*/ 6070877 h 6421343"/>
              <a:gd name="connsiteX886" fmla="*/ 2541933 w 11611428"/>
              <a:gd name="connsiteY886" fmla="*/ 6119962 h 6421343"/>
              <a:gd name="connsiteX887" fmla="*/ 2492847 w 11611428"/>
              <a:gd name="connsiteY887" fmla="*/ 6070877 h 6421343"/>
              <a:gd name="connsiteX888" fmla="*/ 2541933 w 11611428"/>
              <a:gd name="connsiteY888" fmla="*/ 6021792 h 6421343"/>
              <a:gd name="connsiteX889" fmla="*/ 2350010 w 11611428"/>
              <a:gd name="connsiteY889" fmla="*/ 6021792 h 6421343"/>
              <a:gd name="connsiteX890" fmla="*/ 2399094 w 11611428"/>
              <a:gd name="connsiteY890" fmla="*/ 6070877 h 6421343"/>
              <a:gd name="connsiteX891" fmla="*/ 2350010 w 11611428"/>
              <a:gd name="connsiteY891" fmla="*/ 6119962 h 6421343"/>
              <a:gd name="connsiteX892" fmla="*/ 2300925 w 11611428"/>
              <a:gd name="connsiteY892" fmla="*/ 6070877 h 6421343"/>
              <a:gd name="connsiteX893" fmla="*/ 2350010 w 11611428"/>
              <a:gd name="connsiteY893" fmla="*/ 6021792 h 6421343"/>
              <a:gd name="connsiteX894" fmla="*/ 2158088 w 11611428"/>
              <a:gd name="connsiteY894" fmla="*/ 6021792 h 6421343"/>
              <a:gd name="connsiteX895" fmla="*/ 2158914 w 11611428"/>
              <a:gd name="connsiteY895" fmla="*/ 6021958 h 6421343"/>
              <a:gd name="connsiteX896" fmla="*/ 2159739 w 11611428"/>
              <a:gd name="connsiteY896" fmla="*/ 6021792 h 6421343"/>
              <a:gd name="connsiteX897" fmla="*/ 2208824 w 11611428"/>
              <a:gd name="connsiteY897" fmla="*/ 6070877 h 6421343"/>
              <a:gd name="connsiteX898" fmla="*/ 2159739 w 11611428"/>
              <a:gd name="connsiteY898" fmla="*/ 6119962 h 6421343"/>
              <a:gd name="connsiteX899" fmla="*/ 2158914 w 11611428"/>
              <a:gd name="connsiteY899" fmla="*/ 6119795 h 6421343"/>
              <a:gd name="connsiteX900" fmla="*/ 2158088 w 11611428"/>
              <a:gd name="connsiteY900" fmla="*/ 6119962 h 6421343"/>
              <a:gd name="connsiteX901" fmla="*/ 2109003 w 11611428"/>
              <a:gd name="connsiteY901" fmla="*/ 6070877 h 6421343"/>
              <a:gd name="connsiteX902" fmla="*/ 2158088 w 11611428"/>
              <a:gd name="connsiteY902" fmla="*/ 6021792 h 6421343"/>
              <a:gd name="connsiteX903" fmla="*/ 1967815 w 11611428"/>
              <a:gd name="connsiteY903" fmla="*/ 6021792 h 6421343"/>
              <a:gd name="connsiteX904" fmla="*/ 2016900 w 11611428"/>
              <a:gd name="connsiteY904" fmla="*/ 6070877 h 6421343"/>
              <a:gd name="connsiteX905" fmla="*/ 1967815 w 11611428"/>
              <a:gd name="connsiteY905" fmla="*/ 6119962 h 6421343"/>
              <a:gd name="connsiteX906" fmla="*/ 1918730 w 11611428"/>
              <a:gd name="connsiteY906" fmla="*/ 6070877 h 6421343"/>
              <a:gd name="connsiteX907" fmla="*/ 1967815 w 11611428"/>
              <a:gd name="connsiteY907" fmla="*/ 6021792 h 6421343"/>
              <a:gd name="connsiteX908" fmla="*/ 1775895 w 11611428"/>
              <a:gd name="connsiteY908" fmla="*/ 6021792 h 6421343"/>
              <a:gd name="connsiteX909" fmla="*/ 1824980 w 11611428"/>
              <a:gd name="connsiteY909" fmla="*/ 6070877 h 6421343"/>
              <a:gd name="connsiteX910" fmla="*/ 1775895 w 11611428"/>
              <a:gd name="connsiteY910" fmla="*/ 6119962 h 6421343"/>
              <a:gd name="connsiteX911" fmla="*/ 1726810 w 11611428"/>
              <a:gd name="connsiteY911" fmla="*/ 6070877 h 6421343"/>
              <a:gd name="connsiteX912" fmla="*/ 1775895 w 11611428"/>
              <a:gd name="connsiteY912" fmla="*/ 6021792 h 6421343"/>
              <a:gd name="connsiteX913" fmla="*/ 1584218 w 11611428"/>
              <a:gd name="connsiteY913" fmla="*/ 6021792 h 6421343"/>
              <a:gd name="connsiteX914" fmla="*/ 1633303 w 11611428"/>
              <a:gd name="connsiteY914" fmla="*/ 6070877 h 6421343"/>
              <a:gd name="connsiteX915" fmla="*/ 1584218 w 11611428"/>
              <a:gd name="connsiteY915" fmla="*/ 6119962 h 6421343"/>
              <a:gd name="connsiteX916" fmla="*/ 1535133 w 11611428"/>
              <a:gd name="connsiteY916" fmla="*/ 6070877 h 6421343"/>
              <a:gd name="connsiteX917" fmla="*/ 1584218 w 11611428"/>
              <a:gd name="connsiteY917" fmla="*/ 6021792 h 6421343"/>
              <a:gd name="connsiteX918" fmla="*/ 1392295 w 11611428"/>
              <a:gd name="connsiteY918" fmla="*/ 6021792 h 6421343"/>
              <a:gd name="connsiteX919" fmla="*/ 1441380 w 11611428"/>
              <a:gd name="connsiteY919" fmla="*/ 6070877 h 6421343"/>
              <a:gd name="connsiteX920" fmla="*/ 1392295 w 11611428"/>
              <a:gd name="connsiteY920" fmla="*/ 6119962 h 6421343"/>
              <a:gd name="connsiteX921" fmla="*/ 1343210 w 11611428"/>
              <a:gd name="connsiteY921" fmla="*/ 6070877 h 6421343"/>
              <a:gd name="connsiteX922" fmla="*/ 1392295 w 11611428"/>
              <a:gd name="connsiteY922" fmla="*/ 6021792 h 6421343"/>
              <a:gd name="connsiteX923" fmla="*/ 1200374 w 11611428"/>
              <a:gd name="connsiteY923" fmla="*/ 6021792 h 6421343"/>
              <a:gd name="connsiteX924" fmla="*/ 1249459 w 11611428"/>
              <a:gd name="connsiteY924" fmla="*/ 6070877 h 6421343"/>
              <a:gd name="connsiteX925" fmla="*/ 1200374 w 11611428"/>
              <a:gd name="connsiteY925" fmla="*/ 6119962 h 6421343"/>
              <a:gd name="connsiteX926" fmla="*/ 1151289 w 11611428"/>
              <a:gd name="connsiteY926" fmla="*/ 6070877 h 6421343"/>
              <a:gd name="connsiteX927" fmla="*/ 1200374 w 11611428"/>
              <a:gd name="connsiteY927" fmla="*/ 6021792 h 6421343"/>
              <a:gd name="connsiteX928" fmla="*/ 1008450 w 11611428"/>
              <a:gd name="connsiteY928" fmla="*/ 6021792 h 6421343"/>
              <a:gd name="connsiteX929" fmla="*/ 1057535 w 11611428"/>
              <a:gd name="connsiteY929" fmla="*/ 6070877 h 6421343"/>
              <a:gd name="connsiteX930" fmla="*/ 1008450 w 11611428"/>
              <a:gd name="connsiteY930" fmla="*/ 6119962 h 6421343"/>
              <a:gd name="connsiteX931" fmla="*/ 959365 w 11611428"/>
              <a:gd name="connsiteY931" fmla="*/ 6070877 h 6421343"/>
              <a:gd name="connsiteX932" fmla="*/ 1008450 w 11611428"/>
              <a:gd name="connsiteY932" fmla="*/ 6021792 h 6421343"/>
              <a:gd name="connsiteX933" fmla="*/ 816530 w 11611428"/>
              <a:gd name="connsiteY933" fmla="*/ 6021792 h 6421343"/>
              <a:gd name="connsiteX934" fmla="*/ 865615 w 11611428"/>
              <a:gd name="connsiteY934" fmla="*/ 6070877 h 6421343"/>
              <a:gd name="connsiteX935" fmla="*/ 816530 w 11611428"/>
              <a:gd name="connsiteY935" fmla="*/ 6119962 h 6421343"/>
              <a:gd name="connsiteX936" fmla="*/ 767445 w 11611428"/>
              <a:gd name="connsiteY936" fmla="*/ 6070877 h 6421343"/>
              <a:gd name="connsiteX937" fmla="*/ 816530 w 11611428"/>
              <a:gd name="connsiteY937" fmla="*/ 6021792 h 6421343"/>
              <a:gd name="connsiteX938" fmla="*/ 624606 w 11611428"/>
              <a:gd name="connsiteY938" fmla="*/ 6021792 h 6421343"/>
              <a:gd name="connsiteX939" fmla="*/ 673691 w 11611428"/>
              <a:gd name="connsiteY939" fmla="*/ 6070877 h 6421343"/>
              <a:gd name="connsiteX940" fmla="*/ 624606 w 11611428"/>
              <a:gd name="connsiteY940" fmla="*/ 6119962 h 6421343"/>
              <a:gd name="connsiteX941" fmla="*/ 575521 w 11611428"/>
              <a:gd name="connsiteY941" fmla="*/ 6070877 h 6421343"/>
              <a:gd name="connsiteX942" fmla="*/ 624606 w 11611428"/>
              <a:gd name="connsiteY942" fmla="*/ 6021792 h 6421343"/>
              <a:gd name="connsiteX943" fmla="*/ 432929 w 11611428"/>
              <a:gd name="connsiteY943" fmla="*/ 6021792 h 6421343"/>
              <a:gd name="connsiteX944" fmla="*/ 482015 w 11611428"/>
              <a:gd name="connsiteY944" fmla="*/ 6070877 h 6421343"/>
              <a:gd name="connsiteX945" fmla="*/ 432929 w 11611428"/>
              <a:gd name="connsiteY945" fmla="*/ 6119962 h 6421343"/>
              <a:gd name="connsiteX946" fmla="*/ 383844 w 11611428"/>
              <a:gd name="connsiteY946" fmla="*/ 6070877 h 6421343"/>
              <a:gd name="connsiteX947" fmla="*/ 432929 w 11611428"/>
              <a:gd name="connsiteY947" fmla="*/ 6021792 h 6421343"/>
              <a:gd name="connsiteX948" fmla="*/ 241007 w 11611428"/>
              <a:gd name="connsiteY948" fmla="*/ 6021792 h 6421343"/>
              <a:gd name="connsiteX949" fmla="*/ 290092 w 11611428"/>
              <a:gd name="connsiteY949" fmla="*/ 6070877 h 6421343"/>
              <a:gd name="connsiteX950" fmla="*/ 241007 w 11611428"/>
              <a:gd name="connsiteY950" fmla="*/ 6119962 h 6421343"/>
              <a:gd name="connsiteX951" fmla="*/ 191921 w 11611428"/>
              <a:gd name="connsiteY951" fmla="*/ 6070877 h 6421343"/>
              <a:gd name="connsiteX952" fmla="*/ 241007 w 11611428"/>
              <a:gd name="connsiteY952" fmla="*/ 6021792 h 6421343"/>
              <a:gd name="connsiteX953" fmla="*/ 49085 w 11611428"/>
              <a:gd name="connsiteY953" fmla="*/ 6021792 h 6421343"/>
              <a:gd name="connsiteX954" fmla="*/ 98170 w 11611428"/>
              <a:gd name="connsiteY954" fmla="*/ 6070877 h 6421343"/>
              <a:gd name="connsiteX955" fmla="*/ 49085 w 11611428"/>
              <a:gd name="connsiteY955" fmla="*/ 6119962 h 6421343"/>
              <a:gd name="connsiteX956" fmla="*/ 0 w 11611428"/>
              <a:gd name="connsiteY956" fmla="*/ 6070877 h 6421343"/>
              <a:gd name="connsiteX957" fmla="*/ 49085 w 11611428"/>
              <a:gd name="connsiteY957" fmla="*/ 6021792 h 6421343"/>
              <a:gd name="connsiteX958" fmla="*/ 11468592 w 11611428"/>
              <a:gd name="connsiteY958" fmla="*/ 5871099 h 6421343"/>
              <a:gd name="connsiteX959" fmla="*/ 11517677 w 11611428"/>
              <a:gd name="connsiteY959" fmla="*/ 5920184 h 6421343"/>
              <a:gd name="connsiteX960" fmla="*/ 11468592 w 11611428"/>
              <a:gd name="connsiteY960" fmla="*/ 5969269 h 6421343"/>
              <a:gd name="connsiteX961" fmla="*/ 11419507 w 11611428"/>
              <a:gd name="connsiteY961" fmla="*/ 5920184 h 6421343"/>
              <a:gd name="connsiteX962" fmla="*/ 11468592 w 11611428"/>
              <a:gd name="connsiteY962" fmla="*/ 5871099 h 6421343"/>
              <a:gd name="connsiteX963" fmla="*/ 11276669 w 11611428"/>
              <a:gd name="connsiteY963" fmla="*/ 5871099 h 6421343"/>
              <a:gd name="connsiteX964" fmla="*/ 11325754 w 11611428"/>
              <a:gd name="connsiteY964" fmla="*/ 5920184 h 6421343"/>
              <a:gd name="connsiteX965" fmla="*/ 11276669 w 11611428"/>
              <a:gd name="connsiteY965" fmla="*/ 5969269 h 6421343"/>
              <a:gd name="connsiteX966" fmla="*/ 11227584 w 11611428"/>
              <a:gd name="connsiteY966" fmla="*/ 5920184 h 6421343"/>
              <a:gd name="connsiteX967" fmla="*/ 11276669 w 11611428"/>
              <a:gd name="connsiteY967" fmla="*/ 5871099 h 6421343"/>
              <a:gd name="connsiteX968" fmla="*/ 11084992 w 11611428"/>
              <a:gd name="connsiteY968" fmla="*/ 5871099 h 6421343"/>
              <a:gd name="connsiteX969" fmla="*/ 11134077 w 11611428"/>
              <a:gd name="connsiteY969" fmla="*/ 5920184 h 6421343"/>
              <a:gd name="connsiteX970" fmla="*/ 11084992 w 11611428"/>
              <a:gd name="connsiteY970" fmla="*/ 5969269 h 6421343"/>
              <a:gd name="connsiteX971" fmla="*/ 11035907 w 11611428"/>
              <a:gd name="connsiteY971" fmla="*/ 5920184 h 6421343"/>
              <a:gd name="connsiteX972" fmla="*/ 11084992 w 11611428"/>
              <a:gd name="connsiteY972" fmla="*/ 5871099 h 6421343"/>
              <a:gd name="connsiteX973" fmla="*/ 10893068 w 11611428"/>
              <a:gd name="connsiteY973" fmla="*/ 5871099 h 6421343"/>
              <a:gd name="connsiteX974" fmla="*/ 10942154 w 11611428"/>
              <a:gd name="connsiteY974" fmla="*/ 5920184 h 6421343"/>
              <a:gd name="connsiteX975" fmla="*/ 10893068 w 11611428"/>
              <a:gd name="connsiteY975" fmla="*/ 5969269 h 6421343"/>
              <a:gd name="connsiteX976" fmla="*/ 10843984 w 11611428"/>
              <a:gd name="connsiteY976" fmla="*/ 5920184 h 6421343"/>
              <a:gd name="connsiteX977" fmla="*/ 10893068 w 11611428"/>
              <a:gd name="connsiteY977" fmla="*/ 5871099 h 6421343"/>
              <a:gd name="connsiteX978" fmla="*/ 10701148 w 11611428"/>
              <a:gd name="connsiteY978" fmla="*/ 5871099 h 6421343"/>
              <a:gd name="connsiteX979" fmla="*/ 10750233 w 11611428"/>
              <a:gd name="connsiteY979" fmla="*/ 5920184 h 6421343"/>
              <a:gd name="connsiteX980" fmla="*/ 10701148 w 11611428"/>
              <a:gd name="connsiteY980" fmla="*/ 5969269 h 6421343"/>
              <a:gd name="connsiteX981" fmla="*/ 10652063 w 11611428"/>
              <a:gd name="connsiteY981" fmla="*/ 5920184 h 6421343"/>
              <a:gd name="connsiteX982" fmla="*/ 10701148 w 11611428"/>
              <a:gd name="connsiteY982" fmla="*/ 5871099 h 6421343"/>
              <a:gd name="connsiteX983" fmla="*/ 10507020 w 11611428"/>
              <a:gd name="connsiteY983" fmla="*/ 5871099 h 6421343"/>
              <a:gd name="connsiteX984" fmla="*/ 10556105 w 11611428"/>
              <a:gd name="connsiteY984" fmla="*/ 5920184 h 6421343"/>
              <a:gd name="connsiteX985" fmla="*/ 10507020 w 11611428"/>
              <a:gd name="connsiteY985" fmla="*/ 5969269 h 6421343"/>
              <a:gd name="connsiteX986" fmla="*/ 10457935 w 11611428"/>
              <a:gd name="connsiteY986" fmla="*/ 5920184 h 6421343"/>
              <a:gd name="connsiteX987" fmla="*/ 10507020 w 11611428"/>
              <a:gd name="connsiteY987" fmla="*/ 5871099 h 6421343"/>
              <a:gd name="connsiteX988" fmla="*/ 10315097 w 11611428"/>
              <a:gd name="connsiteY988" fmla="*/ 5871099 h 6421343"/>
              <a:gd name="connsiteX989" fmla="*/ 10364182 w 11611428"/>
              <a:gd name="connsiteY989" fmla="*/ 5920184 h 6421343"/>
              <a:gd name="connsiteX990" fmla="*/ 10315097 w 11611428"/>
              <a:gd name="connsiteY990" fmla="*/ 5969269 h 6421343"/>
              <a:gd name="connsiteX991" fmla="*/ 10266012 w 11611428"/>
              <a:gd name="connsiteY991" fmla="*/ 5920184 h 6421343"/>
              <a:gd name="connsiteX992" fmla="*/ 10315097 w 11611428"/>
              <a:gd name="connsiteY992" fmla="*/ 5871099 h 6421343"/>
              <a:gd name="connsiteX993" fmla="*/ 10123420 w 11611428"/>
              <a:gd name="connsiteY993" fmla="*/ 5871099 h 6421343"/>
              <a:gd name="connsiteX994" fmla="*/ 10172505 w 11611428"/>
              <a:gd name="connsiteY994" fmla="*/ 5920184 h 6421343"/>
              <a:gd name="connsiteX995" fmla="*/ 10123420 w 11611428"/>
              <a:gd name="connsiteY995" fmla="*/ 5969269 h 6421343"/>
              <a:gd name="connsiteX996" fmla="*/ 10074335 w 11611428"/>
              <a:gd name="connsiteY996" fmla="*/ 5920184 h 6421343"/>
              <a:gd name="connsiteX997" fmla="*/ 10123420 w 11611428"/>
              <a:gd name="connsiteY997" fmla="*/ 5871099 h 6421343"/>
              <a:gd name="connsiteX998" fmla="*/ 9931496 w 11611428"/>
              <a:gd name="connsiteY998" fmla="*/ 5871099 h 6421343"/>
              <a:gd name="connsiteX999" fmla="*/ 9980582 w 11611428"/>
              <a:gd name="connsiteY999" fmla="*/ 5920184 h 6421343"/>
              <a:gd name="connsiteX1000" fmla="*/ 9931496 w 11611428"/>
              <a:gd name="connsiteY1000" fmla="*/ 5969269 h 6421343"/>
              <a:gd name="connsiteX1001" fmla="*/ 9882412 w 11611428"/>
              <a:gd name="connsiteY1001" fmla="*/ 5920184 h 6421343"/>
              <a:gd name="connsiteX1002" fmla="*/ 9931496 w 11611428"/>
              <a:gd name="connsiteY1002" fmla="*/ 5871099 h 6421343"/>
              <a:gd name="connsiteX1003" fmla="*/ 9739576 w 11611428"/>
              <a:gd name="connsiteY1003" fmla="*/ 5871099 h 6421343"/>
              <a:gd name="connsiteX1004" fmla="*/ 9788661 w 11611428"/>
              <a:gd name="connsiteY1004" fmla="*/ 5920184 h 6421343"/>
              <a:gd name="connsiteX1005" fmla="*/ 9739576 w 11611428"/>
              <a:gd name="connsiteY1005" fmla="*/ 5969269 h 6421343"/>
              <a:gd name="connsiteX1006" fmla="*/ 9690491 w 11611428"/>
              <a:gd name="connsiteY1006" fmla="*/ 5920184 h 6421343"/>
              <a:gd name="connsiteX1007" fmla="*/ 9739576 w 11611428"/>
              <a:gd name="connsiteY1007" fmla="*/ 5871099 h 6421343"/>
              <a:gd name="connsiteX1008" fmla="*/ 9547652 w 11611428"/>
              <a:gd name="connsiteY1008" fmla="*/ 5871099 h 6421343"/>
              <a:gd name="connsiteX1009" fmla="*/ 9596737 w 11611428"/>
              <a:gd name="connsiteY1009" fmla="*/ 5920184 h 6421343"/>
              <a:gd name="connsiteX1010" fmla="*/ 9547652 w 11611428"/>
              <a:gd name="connsiteY1010" fmla="*/ 5969269 h 6421343"/>
              <a:gd name="connsiteX1011" fmla="*/ 9498567 w 11611428"/>
              <a:gd name="connsiteY1011" fmla="*/ 5920184 h 6421343"/>
              <a:gd name="connsiteX1012" fmla="*/ 9547652 w 11611428"/>
              <a:gd name="connsiteY1012" fmla="*/ 5871099 h 6421343"/>
              <a:gd name="connsiteX1013" fmla="*/ 9355731 w 11611428"/>
              <a:gd name="connsiteY1013" fmla="*/ 5871099 h 6421343"/>
              <a:gd name="connsiteX1014" fmla="*/ 9404816 w 11611428"/>
              <a:gd name="connsiteY1014" fmla="*/ 5920184 h 6421343"/>
              <a:gd name="connsiteX1015" fmla="*/ 9355731 w 11611428"/>
              <a:gd name="connsiteY1015" fmla="*/ 5969269 h 6421343"/>
              <a:gd name="connsiteX1016" fmla="*/ 9306646 w 11611428"/>
              <a:gd name="connsiteY1016" fmla="*/ 5920184 h 6421343"/>
              <a:gd name="connsiteX1017" fmla="*/ 9355731 w 11611428"/>
              <a:gd name="connsiteY1017" fmla="*/ 5871099 h 6421343"/>
              <a:gd name="connsiteX1018" fmla="*/ 9163808 w 11611428"/>
              <a:gd name="connsiteY1018" fmla="*/ 5871099 h 6421343"/>
              <a:gd name="connsiteX1019" fmla="*/ 9212893 w 11611428"/>
              <a:gd name="connsiteY1019" fmla="*/ 5920184 h 6421343"/>
              <a:gd name="connsiteX1020" fmla="*/ 9163808 w 11611428"/>
              <a:gd name="connsiteY1020" fmla="*/ 5969269 h 6421343"/>
              <a:gd name="connsiteX1021" fmla="*/ 9114723 w 11611428"/>
              <a:gd name="connsiteY1021" fmla="*/ 5920184 h 6421343"/>
              <a:gd name="connsiteX1022" fmla="*/ 9163808 w 11611428"/>
              <a:gd name="connsiteY1022" fmla="*/ 5871099 h 6421343"/>
              <a:gd name="connsiteX1023" fmla="*/ 8972131 w 11611428"/>
              <a:gd name="connsiteY1023" fmla="*/ 5871099 h 6421343"/>
              <a:gd name="connsiteX1024" fmla="*/ 9021216 w 11611428"/>
              <a:gd name="connsiteY1024" fmla="*/ 5920184 h 6421343"/>
              <a:gd name="connsiteX1025" fmla="*/ 8972131 w 11611428"/>
              <a:gd name="connsiteY1025" fmla="*/ 5969269 h 6421343"/>
              <a:gd name="connsiteX1026" fmla="*/ 8923046 w 11611428"/>
              <a:gd name="connsiteY1026" fmla="*/ 5920184 h 6421343"/>
              <a:gd name="connsiteX1027" fmla="*/ 8972131 w 11611428"/>
              <a:gd name="connsiteY1027" fmla="*/ 5871099 h 6421343"/>
              <a:gd name="connsiteX1028" fmla="*/ 8780211 w 11611428"/>
              <a:gd name="connsiteY1028" fmla="*/ 5871099 h 6421343"/>
              <a:gd name="connsiteX1029" fmla="*/ 8829296 w 11611428"/>
              <a:gd name="connsiteY1029" fmla="*/ 5920184 h 6421343"/>
              <a:gd name="connsiteX1030" fmla="*/ 8780211 w 11611428"/>
              <a:gd name="connsiteY1030" fmla="*/ 5969269 h 6421343"/>
              <a:gd name="connsiteX1031" fmla="*/ 8731126 w 11611428"/>
              <a:gd name="connsiteY1031" fmla="*/ 5920184 h 6421343"/>
              <a:gd name="connsiteX1032" fmla="*/ 8780211 w 11611428"/>
              <a:gd name="connsiteY1032" fmla="*/ 5871099 h 6421343"/>
              <a:gd name="connsiteX1033" fmla="*/ 8588287 w 11611428"/>
              <a:gd name="connsiteY1033" fmla="*/ 5871099 h 6421343"/>
              <a:gd name="connsiteX1034" fmla="*/ 8637372 w 11611428"/>
              <a:gd name="connsiteY1034" fmla="*/ 5920184 h 6421343"/>
              <a:gd name="connsiteX1035" fmla="*/ 8588287 w 11611428"/>
              <a:gd name="connsiteY1035" fmla="*/ 5969269 h 6421343"/>
              <a:gd name="connsiteX1036" fmla="*/ 8539202 w 11611428"/>
              <a:gd name="connsiteY1036" fmla="*/ 5920184 h 6421343"/>
              <a:gd name="connsiteX1037" fmla="*/ 8588287 w 11611428"/>
              <a:gd name="connsiteY1037" fmla="*/ 5871099 h 6421343"/>
              <a:gd name="connsiteX1038" fmla="*/ 8388577 w 11611428"/>
              <a:gd name="connsiteY1038" fmla="*/ 5871099 h 6421343"/>
              <a:gd name="connsiteX1039" fmla="*/ 8437662 w 11611428"/>
              <a:gd name="connsiteY1039" fmla="*/ 5920184 h 6421343"/>
              <a:gd name="connsiteX1040" fmla="*/ 8388577 w 11611428"/>
              <a:gd name="connsiteY1040" fmla="*/ 5969269 h 6421343"/>
              <a:gd name="connsiteX1041" fmla="*/ 8339492 w 11611428"/>
              <a:gd name="connsiteY1041" fmla="*/ 5920184 h 6421343"/>
              <a:gd name="connsiteX1042" fmla="*/ 8388577 w 11611428"/>
              <a:gd name="connsiteY1042" fmla="*/ 5871099 h 6421343"/>
              <a:gd name="connsiteX1043" fmla="*/ 8196653 w 11611428"/>
              <a:gd name="connsiteY1043" fmla="*/ 5871099 h 6421343"/>
              <a:gd name="connsiteX1044" fmla="*/ 8245738 w 11611428"/>
              <a:gd name="connsiteY1044" fmla="*/ 5920184 h 6421343"/>
              <a:gd name="connsiteX1045" fmla="*/ 8196653 w 11611428"/>
              <a:gd name="connsiteY1045" fmla="*/ 5969269 h 6421343"/>
              <a:gd name="connsiteX1046" fmla="*/ 8147568 w 11611428"/>
              <a:gd name="connsiteY1046" fmla="*/ 5920184 h 6421343"/>
              <a:gd name="connsiteX1047" fmla="*/ 8196653 w 11611428"/>
              <a:gd name="connsiteY1047" fmla="*/ 5871099 h 6421343"/>
              <a:gd name="connsiteX1048" fmla="*/ 8004732 w 11611428"/>
              <a:gd name="connsiteY1048" fmla="*/ 5871099 h 6421343"/>
              <a:gd name="connsiteX1049" fmla="*/ 8053817 w 11611428"/>
              <a:gd name="connsiteY1049" fmla="*/ 5920184 h 6421343"/>
              <a:gd name="connsiteX1050" fmla="*/ 8004732 w 11611428"/>
              <a:gd name="connsiteY1050" fmla="*/ 5969269 h 6421343"/>
              <a:gd name="connsiteX1051" fmla="*/ 7955647 w 11611428"/>
              <a:gd name="connsiteY1051" fmla="*/ 5920184 h 6421343"/>
              <a:gd name="connsiteX1052" fmla="*/ 8004732 w 11611428"/>
              <a:gd name="connsiteY1052" fmla="*/ 5871099 h 6421343"/>
              <a:gd name="connsiteX1053" fmla="*/ 7813056 w 11611428"/>
              <a:gd name="connsiteY1053" fmla="*/ 5871099 h 6421343"/>
              <a:gd name="connsiteX1054" fmla="*/ 7862141 w 11611428"/>
              <a:gd name="connsiteY1054" fmla="*/ 5920184 h 6421343"/>
              <a:gd name="connsiteX1055" fmla="*/ 7813056 w 11611428"/>
              <a:gd name="connsiteY1055" fmla="*/ 5969269 h 6421343"/>
              <a:gd name="connsiteX1056" fmla="*/ 7763971 w 11611428"/>
              <a:gd name="connsiteY1056" fmla="*/ 5920184 h 6421343"/>
              <a:gd name="connsiteX1057" fmla="*/ 7813056 w 11611428"/>
              <a:gd name="connsiteY1057" fmla="*/ 5871099 h 6421343"/>
              <a:gd name="connsiteX1058" fmla="*/ 7621133 w 11611428"/>
              <a:gd name="connsiteY1058" fmla="*/ 5871099 h 6421343"/>
              <a:gd name="connsiteX1059" fmla="*/ 7670218 w 11611428"/>
              <a:gd name="connsiteY1059" fmla="*/ 5920184 h 6421343"/>
              <a:gd name="connsiteX1060" fmla="*/ 7621133 w 11611428"/>
              <a:gd name="connsiteY1060" fmla="*/ 5969269 h 6421343"/>
              <a:gd name="connsiteX1061" fmla="*/ 7572048 w 11611428"/>
              <a:gd name="connsiteY1061" fmla="*/ 5920184 h 6421343"/>
              <a:gd name="connsiteX1062" fmla="*/ 7621133 w 11611428"/>
              <a:gd name="connsiteY1062" fmla="*/ 5871099 h 6421343"/>
              <a:gd name="connsiteX1063" fmla="*/ 7429212 w 11611428"/>
              <a:gd name="connsiteY1063" fmla="*/ 5871099 h 6421343"/>
              <a:gd name="connsiteX1064" fmla="*/ 7478297 w 11611428"/>
              <a:gd name="connsiteY1064" fmla="*/ 5920184 h 6421343"/>
              <a:gd name="connsiteX1065" fmla="*/ 7429212 w 11611428"/>
              <a:gd name="connsiteY1065" fmla="*/ 5969269 h 6421343"/>
              <a:gd name="connsiteX1066" fmla="*/ 7380127 w 11611428"/>
              <a:gd name="connsiteY1066" fmla="*/ 5920184 h 6421343"/>
              <a:gd name="connsiteX1067" fmla="*/ 7429212 w 11611428"/>
              <a:gd name="connsiteY1067" fmla="*/ 5871099 h 6421343"/>
              <a:gd name="connsiteX1068" fmla="*/ 7237288 w 11611428"/>
              <a:gd name="connsiteY1068" fmla="*/ 5871099 h 6421343"/>
              <a:gd name="connsiteX1069" fmla="*/ 7286373 w 11611428"/>
              <a:gd name="connsiteY1069" fmla="*/ 5920184 h 6421343"/>
              <a:gd name="connsiteX1070" fmla="*/ 7237288 w 11611428"/>
              <a:gd name="connsiteY1070" fmla="*/ 5969269 h 6421343"/>
              <a:gd name="connsiteX1071" fmla="*/ 7188203 w 11611428"/>
              <a:gd name="connsiteY1071" fmla="*/ 5920184 h 6421343"/>
              <a:gd name="connsiteX1072" fmla="*/ 7237288 w 11611428"/>
              <a:gd name="connsiteY1072" fmla="*/ 5871099 h 6421343"/>
              <a:gd name="connsiteX1073" fmla="*/ 7045367 w 11611428"/>
              <a:gd name="connsiteY1073" fmla="*/ 5871099 h 6421343"/>
              <a:gd name="connsiteX1074" fmla="*/ 7094452 w 11611428"/>
              <a:gd name="connsiteY1074" fmla="*/ 5920184 h 6421343"/>
              <a:gd name="connsiteX1075" fmla="*/ 7045367 w 11611428"/>
              <a:gd name="connsiteY1075" fmla="*/ 5969269 h 6421343"/>
              <a:gd name="connsiteX1076" fmla="*/ 6996282 w 11611428"/>
              <a:gd name="connsiteY1076" fmla="*/ 5920184 h 6421343"/>
              <a:gd name="connsiteX1077" fmla="*/ 7045367 w 11611428"/>
              <a:gd name="connsiteY1077" fmla="*/ 5871099 h 6421343"/>
              <a:gd name="connsiteX1078" fmla="*/ 6853444 w 11611428"/>
              <a:gd name="connsiteY1078" fmla="*/ 5871099 h 6421343"/>
              <a:gd name="connsiteX1079" fmla="*/ 6902529 w 11611428"/>
              <a:gd name="connsiteY1079" fmla="*/ 5920184 h 6421343"/>
              <a:gd name="connsiteX1080" fmla="*/ 6853444 w 11611428"/>
              <a:gd name="connsiteY1080" fmla="*/ 5969269 h 6421343"/>
              <a:gd name="connsiteX1081" fmla="*/ 6804359 w 11611428"/>
              <a:gd name="connsiteY1081" fmla="*/ 5920184 h 6421343"/>
              <a:gd name="connsiteX1082" fmla="*/ 6853444 w 11611428"/>
              <a:gd name="connsiteY1082" fmla="*/ 5871099 h 6421343"/>
              <a:gd name="connsiteX1083" fmla="*/ 6661767 w 11611428"/>
              <a:gd name="connsiteY1083" fmla="*/ 5871099 h 6421343"/>
              <a:gd name="connsiteX1084" fmla="*/ 6710852 w 11611428"/>
              <a:gd name="connsiteY1084" fmla="*/ 5920184 h 6421343"/>
              <a:gd name="connsiteX1085" fmla="*/ 6661767 w 11611428"/>
              <a:gd name="connsiteY1085" fmla="*/ 5969269 h 6421343"/>
              <a:gd name="connsiteX1086" fmla="*/ 6612682 w 11611428"/>
              <a:gd name="connsiteY1086" fmla="*/ 5920184 h 6421343"/>
              <a:gd name="connsiteX1087" fmla="*/ 6661767 w 11611428"/>
              <a:gd name="connsiteY1087" fmla="*/ 5871099 h 6421343"/>
              <a:gd name="connsiteX1088" fmla="*/ 6469844 w 11611428"/>
              <a:gd name="connsiteY1088" fmla="*/ 5871099 h 6421343"/>
              <a:gd name="connsiteX1089" fmla="*/ 6518929 w 11611428"/>
              <a:gd name="connsiteY1089" fmla="*/ 5920184 h 6421343"/>
              <a:gd name="connsiteX1090" fmla="*/ 6469844 w 11611428"/>
              <a:gd name="connsiteY1090" fmla="*/ 5969269 h 6421343"/>
              <a:gd name="connsiteX1091" fmla="*/ 6420759 w 11611428"/>
              <a:gd name="connsiteY1091" fmla="*/ 5920184 h 6421343"/>
              <a:gd name="connsiteX1092" fmla="*/ 6469844 w 11611428"/>
              <a:gd name="connsiteY1092" fmla="*/ 5871099 h 6421343"/>
              <a:gd name="connsiteX1093" fmla="*/ 6279574 w 11611428"/>
              <a:gd name="connsiteY1093" fmla="*/ 5871099 h 6421343"/>
              <a:gd name="connsiteX1094" fmla="*/ 6328659 w 11611428"/>
              <a:gd name="connsiteY1094" fmla="*/ 5920184 h 6421343"/>
              <a:gd name="connsiteX1095" fmla="*/ 6279574 w 11611428"/>
              <a:gd name="connsiteY1095" fmla="*/ 5969269 h 6421343"/>
              <a:gd name="connsiteX1096" fmla="*/ 6230489 w 11611428"/>
              <a:gd name="connsiteY1096" fmla="*/ 5920184 h 6421343"/>
              <a:gd name="connsiteX1097" fmla="*/ 6279574 w 11611428"/>
              <a:gd name="connsiteY1097" fmla="*/ 5871099 h 6421343"/>
              <a:gd name="connsiteX1098" fmla="*/ 6087650 w 11611428"/>
              <a:gd name="connsiteY1098" fmla="*/ 5871099 h 6421343"/>
              <a:gd name="connsiteX1099" fmla="*/ 6136735 w 11611428"/>
              <a:gd name="connsiteY1099" fmla="*/ 5920184 h 6421343"/>
              <a:gd name="connsiteX1100" fmla="*/ 6087650 w 11611428"/>
              <a:gd name="connsiteY1100" fmla="*/ 5969269 h 6421343"/>
              <a:gd name="connsiteX1101" fmla="*/ 6038565 w 11611428"/>
              <a:gd name="connsiteY1101" fmla="*/ 5920184 h 6421343"/>
              <a:gd name="connsiteX1102" fmla="*/ 6087650 w 11611428"/>
              <a:gd name="connsiteY1102" fmla="*/ 5871099 h 6421343"/>
              <a:gd name="connsiteX1103" fmla="*/ 5895729 w 11611428"/>
              <a:gd name="connsiteY1103" fmla="*/ 5871099 h 6421343"/>
              <a:gd name="connsiteX1104" fmla="*/ 5944814 w 11611428"/>
              <a:gd name="connsiteY1104" fmla="*/ 5920184 h 6421343"/>
              <a:gd name="connsiteX1105" fmla="*/ 5895729 w 11611428"/>
              <a:gd name="connsiteY1105" fmla="*/ 5969269 h 6421343"/>
              <a:gd name="connsiteX1106" fmla="*/ 5846644 w 11611428"/>
              <a:gd name="connsiteY1106" fmla="*/ 5920184 h 6421343"/>
              <a:gd name="connsiteX1107" fmla="*/ 5895729 w 11611428"/>
              <a:gd name="connsiteY1107" fmla="*/ 5871099 h 6421343"/>
              <a:gd name="connsiteX1108" fmla="*/ 5704053 w 11611428"/>
              <a:gd name="connsiteY1108" fmla="*/ 5871099 h 6421343"/>
              <a:gd name="connsiteX1109" fmla="*/ 5753138 w 11611428"/>
              <a:gd name="connsiteY1109" fmla="*/ 5920184 h 6421343"/>
              <a:gd name="connsiteX1110" fmla="*/ 5704053 w 11611428"/>
              <a:gd name="connsiteY1110" fmla="*/ 5969269 h 6421343"/>
              <a:gd name="connsiteX1111" fmla="*/ 5654968 w 11611428"/>
              <a:gd name="connsiteY1111" fmla="*/ 5920184 h 6421343"/>
              <a:gd name="connsiteX1112" fmla="*/ 5704053 w 11611428"/>
              <a:gd name="connsiteY1112" fmla="*/ 5871099 h 6421343"/>
              <a:gd name="connsiteX1113" fmla="*/ 5512130 w 11611428"/>
              <a:gd name="connsiteY1113" fmla="*/ 5871099 h 6421343"/>
              <a:gd name="connsiteX1114" fmla="*/ 5561215 w 11611428"/>
              <a:gd name="connsiteY1114" fmla="*/ 5920184 h 6421343"/>
              <a:gd name="connsiteX1115" fmla="*/ 5512130 w 11611428"/>
              <a:gd name="connsiteY1115" fmla="*/ 5969269 h 6421343"/>
              <a:gd name="connsiteX1116" fmla="*/ 5463045 w 11611428"/>
              <a:gd name="connsiteY1116" fmla="*/ 5920184 h 6421343"/>
              <a:gd name="connsiteX1117" fmla="*/ 5512130 w 11611428"/>
              <a:gd name="connsiteY1117" fmla="*/ 5871099 h 6421343"/>
              <a:gd name="connsiteX1118" fmla="*/ 5320209 w 11611428"/>
              <a:gd name="connsiteY1118" fmla="*/ 5871099 h 6421343"/>
              <a:gd name="connsiteX1119" fmla="*/ 5369294 w 11611428"/>
              <a:gd name="connsiteY1119" fmla="*/ 5920184 h 6421343"/>
              <a:gd name="connsiteX1120" fmla="*/ 5320209 w 11611428"/>
              <a:gd name="connsiteY1120" fmla="*/ 5969269 h 6421343"/>
              <a:gd name="connsiteX1121" fmla="*/ 5271124 w 11611428"/>
              <a:gd name="connsiteY1121" fmla="*/ 5920184 h 6421343"/>
              <a:gd name="connsiteX1122" fmla="*/ 5320209 w 11611428"/>
              <a:gd name="connsiteY1122" fmla="*/ 5871099 h 6421343"/>
              <a:gd name="connsiteX1123" fmla="*/ 5128285 w 11611428"/>
              <a:gd name="connsiteY1123" fmla="*/ 5871099 h 6421343"/>
              <a:gd name="connsiteX1124" fmla="*/ 5177370 w 11611428"/>
              <a:gd name="connsiteY1124" fmla="*/ 5920184 h 6421343"/>
              <a:gd name="connsiteX1125" fmla="*/ 5128285 w 11611428"/>
              <a:gd name="connsiteY1125" fmla="*/ 5969269 h 6421343"/>
              <a:gd name="connsiteX1126" fmla="*/ 5079200 w 11611428"/>
              <a:gd name="connsiteY1126" fmla="*/ 5920184 h 6421343"/>
              <a:gd name="connsiteX1127" fmla="*/ 5128285 w 11611428"/>
              <a:gd name="connsiteY1127" fmla="*/ 5871099 h 6421343"/>
              <a:gd name="connsiteX1128" fmla="*/ 4936364 w 11611428"/>
              <a:gd name="connsiteY1128" fmla="*/ 5871099 h 6421343"/>
              <a:gd name="connsiteX1129" fmla="*/ 4985449 w 11611428"/>
              <a:gd name="connsiteY1129" fmla="*/ 5920184 h 6421343"/>
              <a:gd name="connsiteX1130" fmla="*/ 4936364 w 11611428"/>
              <a:gd name="connsiteY1130" fmla="*/ 5969269 h 6421343"/>
              <a:gd name="connsiteX1131" fmla="*/ 4887279 w 11611428"/>
              <a:gd name="connsiteY1131" fmla="*/ 5920184 h 6421343"/>
              <a:gd name="connsiteX1132" fmla="*/ 4936364 w 11611428"/>
              <a:gd name="connsiteY1132" fmla="*/ 5871099 h 6421343"/>
              <a:gd name="connsiteX1133" fmla="*/ 4744441 w 11611428"/>
              <a:gd name="connsiteY1133" fmla="*/ 5871099 h 6421343"/>
              <a:gd name="connsiteX1134" fmla="*/ 4793526 w 11611428"/>
              <a:gd name="connsiteY1134" fmla="*/ 5920184 h 6421343"/>
              <a:gd name="connsiteX1135" fmla="*/ 4744441 w 11611428"/>
              <a:gd name="connsiteY1135" fmla="*/ 5969269 h 6421343"/>
              <a:gd name="connsiteX1136" fmla="*/ 4695356 w 11611428"/>
              <a:gd name="connsiteY1136" fmla="*/ 5920184 h 6421343"/>
              <a:gd name="connsiteX1137" fmla="*/ 4744441 w 11611428"/>
              <a:gd name="connsiteY1137" fmla="*/ 5871099 h 6421343"/>
              <a:gd name="connsiteX1138" fmla="*/ 4552764 w 11611428"/>
              <a:gd name="connsiteY1138" fmla="*/ 5871099 h 6421343"/>
              <a:gd name="connsiteX1139" fmla="*/ 4601849 w 11611428"/>
              <a:gd name="connsiteY1139" fmla="*/ 5920184 h 6421343"/>
              <a:gd name="connsiteX1140" fmla="*/ 4552764 w 11611428"/>
              <a:gd name="connsiteY1140" fmla="*/ 5969269 h 6421343"/>
              <a:gd name="connsiteX1141" fmla="*/ 4503679 w 11611428"/>
              <a:gd name="connsiteY1141" fmla="*/ 5920184 h 6421343"/>
              <a:gd name="connsiteX1142" fmla="*/ 4552764 w 11611428"/>
              <a:gd name="connsiteY1142" fmla="*/ 5871099 h 6421343"/>
              <a:gd name="connsiteX1143" fmla="*/ 4360841 w 11611428"/>
              <a:gd name="connsiteY1143" fmla="*/ 5871099 h 6421343"/>
              <a:gd name="connsiteX1144" fmla="*/ 4409926 w 11611428"/>
              <a:gd name="connsiteY1144" fmla="*/ 5920184 h 6421343"/>
              <a:gd name="connsiteX1145" fmla="*/ 4360841 w 11611428"/>
              <a:gd name="connsiteY1145" fmla="*/ 5969269 h 6421343"/>
              <a:gd name="connsiteX1146" fmla="*/ 4311756 w 11611428"/>
              <a:gd name="connsiteY1146" fmla="*/ 5920184 h 6421343"/>
              <a:gd name="connsiteX1147" fmla="*/ 4360841 w 11611428"/>
              <a:gd name="connsiteY1147" fmla="*/ 5871099 h 6421343"/>
              <a:gd name="connsiteX1148" fmla="*/ 4170572 w 11611428"/>
              <a:gd name="connsiteY1148" fmla="*/ 5871099 h 6421343"/>
              <a:gd name="connsiteX1149" fmla="*/ 4219657 w 11611428"/>
              <a:gd name="connsiteY1149" fmla="*/ 5920184 h 6421343"/>
              <a:gd name="connsiteX1150" fmla="*/ 4170572 w 11611428"/>
              <a:gd name="connsiteY1150" fmla="*/ 5969269 h 6421343"/>
              <a:gd name="connsiteX1151" fmla="*/ 4121487 w 11611428"/>
              <a:gd name="connsiteY1151" fmla="*/ 5920184 h 6421343"/>
              <a:gd name="connsiteX1152" fmla="*/ 4170572 w 11611428"/>
              <a:gd name="connsiteY1152" fmla="*/ 5871099 h 6421343"/>
              <a:gd name="connsiteX1153" fmla="*/ 3978648 w 11611428"/>
              <a:gd name="connsiteY1153" fmla="*/ 5871099 h 6421343"/>
              <a:gd name="connsiteX1154" fmla="*/ 4027733 w 11611428"/>
              <a:gd name="connsiteY1154" fmla="*/ 5920184 h 6421343"/>
              <a:gd name="connsiteX1155" fmla="*/ 3978648 w 11611428"/>
              <a:gd name="connsiteY1155" fmla="*/ 5969269 h 6421343"/>
              <a:gd name="connsiteX1156" fmla="*/ 3929563 w 11611428"/>
              <a:gd name="connsiteY1156" fmla="*/ 5920184 h 6421343"/>
              <a:gd name="connsiteX1157" fmla="*/ 3978648 w 11611428"/>
              <a:gd name="connsiteY1157" fmla="*/ 5871099 h 6421343"/>
              <a:gd name="connsiteX1158" fmla="*/ 3786728 w 11611428"/>
              <a:gd name="connsiteY1158" fmla="*/ 5871099 h 6421343"/>
              <a:gd name="connsiteX1159" fmla="*/ 3835813 w 11611428"/>
              <a:gd name="connsiteY1159" fmla="*/ 5920184 h 6421343"/>
              <a:gd name="connsiteX1160" fmla="*/ 3786728 w 11611428"/>
              <a:gd name="connsiteY1160" fmla="*/ 5969269 h 6421343"/>
              <a:gd name="connsiteX1161" fmla="*/ 3737643 w 11611428"/>
              <a:gd name="connsiteY1161" fmla="*/ 5920184 h 6421343"/>
              <a:gd name="connsiteX1162" fmla="*/ 3786728 w 11611428"/>
              <a:gd name="connsiteY1162" fmla="*/ 5871099 h 6421343"/>
              <a:gd name="connsiteX1163" fmla="*/ 3595051 w 11611428"/>
              <a:gd name="connsiteY1163" fmla="*/ 5871099 h 6421343"/>
              <a:gd name="connsiteX1164" fmla="*/ 3644136 w 11611428"/>
              <a:gd name="connsiteY1164" fmla="*/ 5920184 h 6421343"/>
              <a:gd name="connsiteX1165" fmla="*/ 3595051 w 11611428"/>
              <a:gd name="connsiteY1165" fmla="*/ 5969269 h 6421343"/>
              <a:gd name="connsiteX1166" fmla="*/ 3545966 w 11611428"/>
              <a:gd name="connsiteY1166" fmla="*/ 5920184 h 6421343"/>
              <a:gd name="connsiteX1167" fmla="*/ 3595051 w 11611428"/>
              <a:gd name="connsiteY1167" fmla="*/ 5871099 h 6421343"/>
              <a:gd name="connsiteX1168" fmla="*/ 3403128 w 11611428"/>
              <a:gd name="connsiteY1168" fmla="*/ 5871099 h 6421343"/>
              <a:gd name="connsiteX1169" fmla="*/ 3452213 w 11611428"/>
              <a:gd name="connsiteY1169" fmla="*/ 5920184 h 6421343"/>
              <a:gd name="connsiteX1170" fmla="*/ 3403128 w 11611428"/>
              <a:gd name="connsiteY1170" fmla="*/ 5969269 h 6421343"/>
              <a:gd name="connsiteX1171" fmla="*/ 3354043 w 11611428"/>
              <a:gd name="connsiteY1171" fmla="*/ 5920184 h 6421343"/>
              <a:gd name="connsiteX1172" fmla="*/ 3403128 w 11611428"/>
              <a:gd name="connsiteY1172" fmla="*/ 5871099 h 6421343"/>
              <a:gd name="connsiteX1173" fmla="*/ 3211207 w 11611428"/>
              <a:gd name="connsiteY1173" fmla="*/ 5871099 h 6421343"/>
              <a:gd name="connsiteX1174" fmla="*/ 3260292 w 11611428"/>
              <a:gd name="connsiteY1174" fmla="*/ 5920184 h 6421343"/>
              <a:gd name="connsiteX1175" fmla="*/ 3211207 w 11611428"/>
              <a:gd name="connsiteY1175" fmla="*/ 5969269 h 6421343"/>
              <a:gd name="connsiteX1176" fmla="*/ 3162122 w 11611428"/>
              <a:gd name="connsiteY1176" fmla="*/ 5920184 h 6421343"/>
              <a:gd name="connsiteX1177" fmla="*/ 3211207 w 11611428"/>
              <a:gd name="connsiteY1177" fmla="*/ 5871099 h 6421343"/>
              <a:gd name="connsiteX1178" fmla="*/ 3019283 w 11611428"/>
              <a:gd name="connsiteY1178" fmla="*/ 5871099 h 6421343"/>
              <a:gd name="connsiteX1179" fmla="*/ 3068368 w 11611428"/>
              <a:gd name="connsiteY1179" fmla="*/ 5920184 h 6421343"/>
              <a:gd name="connsiteX1180" fmla="*/ 3019283 w 11611428"/>
              <a:gd name="connsiteY1180" fmla="*/ 5969269 h 6421343"/>
              <a:gd name="connsiteX1181" fmla="*/ 2970198 w 11611428"/>
              <a:gd name="connsiteY1181" fmla="*/ 5920184 h 6421343"/>
              <a:gd name="connsiteX1182" fmla="*/ 3019283 w 11611428"/>
              <a:gd name="connsiteY1182" fmla="*/ 5871099 h 6421343"/>
              <a:gd name="connsiteX1183" fmla="*/ 2827363 w 11611428"/>
              <a:gd name="connsiteY1183" fmla="*/ 5871099 h 6421343"/>
              <a:gd name="connsiteX1184" fmla="*/ 2876448 w 11611428"/>
              <a:gd name="connsiteY1184" fmla="*/ 5920184 h 6421343"/>
              <a:gd name="connsiteX1185" fmla="*/ 2827363 w 11611428"/>
              <a:gd name="connsiteY1185" fmla="*/ 5969269 h 6421343"/>
              <a:gd name="connsiteX1186" fmla="*/ 2778277 w 11611428"/>
              <a:gd name="connsiteY1186" fmla="*/ 5920184 h 6421343"/>
              <a:gd name="connsiteX1187" fmla="*/ 2827363 w 11611428"/>
              <a:gd name="connsiteY1187" fmla="*/ 5871099 h 6421343"/>
              <a:gd name="connsiteX1188" fmla="*/ 2635439 w 11611428"/>
              <a:gd name="connsiteY1188" fmla="*/ 5871099 h 6421343"/>
              <a:gd name="connsiteX1189" fmla="*/ 2684524 w 11611428"/>
              <a:gd name="connsiteY1189" fmla="*/ 5920184 h 6421343"/>
              <a:gd name="connsiteX1190" fmla="*/ 2635439 w 11611428"/>
              <a:gd name="connsiteY1190" fmla="*/ 5969269 h 6421343"/>
              <a:gd name="connsiteX1191" fmla="*/ 2586354 w 11611428"/>
              <a:gd name="connsiteY1191" fmla="*/ 5920184 h 6421343"/>
              <a:gd name="connsiteX1192" fmla="*/ 2635439 w 11611428"/>
              <a:gd name="connsiteY1192" fmla="*/ 5871099 h 6421343"/>
              <a:gd name="connsiteX1193" fmla="*/ 2443762 w 11611428"/>
              <a:gd name="connsiteY1193" fmla="*/ 5871099 h 6421343"/>
              <a:gd name="connsiteX1194" fmla="*/ 2492847 w 11611428"/>
              <a:gd name="connsiteY1194" fmla="*/ 5920184 h 6421343"/>
              <a:gd name="connsiteX1195" fmla="*/ 2443762 w 11611428"/>
              <a:gd name="connsiteY1195" fmla="*/ 5969269 h 6421343"/>
              <a:gd name="connsiteX1196" fmla="*/ 2394677 w 11611428"/>
              <a:gd name="connsiteY1196" fmla="*/ 5920184 h 6421343"/>
              <a:gd name="connsiteX1197" fmla="*/ 2443762 w 11611428"/>
              <a:gd name="connsiteY1197" fmla="*/ 5871099 h 6421343"/>
              <a:gd name="connsiteX1198" fmla="*/ 2251840 w 11611428"/>
              <a:gd name="connsiteY1198" fmla="*/ 5871099 h 6421343"/>
              <a:gd name="connsiteX1199" fmla="*/ 2300925 w 11611428"/>
              <a:gd name="connsiteY1199" fmla="*/ 5920184 h 6421343"/>
              <a:gd name="connsiteX1200" fmla="*/ 2251840 w 11611428"/>
              <a:gd name="connsiteY1200" fmla="*/ 5969269 h 6421343"/>
              <a:gd name="connsiteX1201" fmla="*/ 2202754 w 11611428"/>
              <a:gd name="connsiteY1201" fmla="*/ 5920184 h 6421343"/>
              <a:gd name="connsiteX1202" fmla="*/ 2251840 w 11611428"/>
              <a:gd name="connsiteY1202" fmla="*/ 5871099 h 6421343"/>
              <a:gd name="connsiteX1203" fmla="*/ 2061569 w 11611428"/>
              <a:gd name="connsiteY1203" fmla="*/ 5871099 h 6421343"/>
              <a:gd name="connsiteX1204" fmla="*/ 2110654 w 11611428"/>
              <a:gd name="connsiteY1204" fmla="*/ 5920184 h 6421343"/>
              <a:gd name="connsiteX1205" fmla="*/ 2061569 w 11611428"/>
              <a:gd name="connsiteY1205" fmla="*/ 5969269 h 6421343"/>
              <a:gd name="connsiteX1206" fmla="*/ 2012484 w 11611428"/>
              <a:gd name="connsiteY1206" fmla="*/ 5920184 h 6421343"/>
              <a:gd name="connsiteX1207" fmla="*/ 2061569 w 11611428"/>
              <a:gd name="connsiteY1207" fmla="*/ 5871099 h 6421343"/>
              <a:gd name="connsiteX1208" fmla="*/ 1869645 w 11611428"/>
              <a:gd name="connsiteY1208" fmla="*/ 5871099 h 6421343"/>
              <a:gd name="connsiteX1209" fmla="*/ 1918730 w 11611428"/>
              <a:gd name="connsiteY1209" fmla="*/ 5920184 h 6421343"/>
              <a:gd name="connsiteX1210" fmla="*/ 1869645 w 11611428"/>
              <a:gd name="connsiteY1210" fmla="*/ 5969269 h 6421343"/>
              <a:gd name="connsiteX1211" fmla="*/ 1820560 w 11611428"/>
              <a:gd name="connsiteY1211" fmla="*/ 5920184 h 6421343"/>
              <a:gd name="connsiteX1212" fmla="*/ 1869645 w 11611428"/>
              <a:gd name="connsiteY1212" fmla="*/ 5871099 h 6421343"/>
              <a:gd name="connsiteX1213" fmla="*/ 1677725 w 11611428"/>
              <a:gd name="connsiteY1213" fmla="*/ 5871099 h 6421343"/>
              <a:gd name="connsiteX1214" fmla="*/ 1726810 w 11611428"/>
              <a:gd name="connsiteY1214" fmla="*/ 5920184 h 6421343"/>
              <a:gd name="connsiteX1215" fmla="*/ 1677725 w 11611428"/>
              <a:gd name="connsiteY1215" fmla="*/ 5969269 h 6421343"/>
              <a:gd name="connsiteX1216" fmla="*/ 1628640 w 11611428"/>
              <a:gd name="connsiteY1216" fmla="*/ 5920184 h 6421343"/>
              <a:gd name="connsiteX1217" fmla="*/ 1677725 w 11611428"/>
              <a:gd name="connsiteY1217" fmla="*/ 5871099 h 6421343"/>
              <a:gd name="connsiteX1218" fmla="*/ 1486048 w 11611428"/>
              <a:gd name="connsiteY1218" fmla="*/ 5871099 h 6421343"/>
              <a:gd name="connsiteX1219" fmla="*/ 1535133 w 11611428"/>
              <a:gd name="connsiteY1219" fmla="*/ 5920184 h 6421343"/>
              <a:gd name="connsiteX1220" fmla="*/ 1486048 w 11611428"/>
              <a:gd name="connsiteY1220" fmla="*/ 5969269 h 6421343"/>
              <a:gd name="connsiteX1221" fmla="*/ 1436963 w 11611428"/>
              <a:gd name="connsiteY1221" fmla="*/ 5920184 h 6421343"/>
              <a:gd name="connsiteX1222" fmla="*/ 1486048 w 11611428"/>
              <a:gd name="connsiteY1222" fmla="*/ 5871099 h 6421343"/>
              <a:gd name="connsiteX1223" fmla="*/ 1294125 w 11611428"/>
              <a:gd name="connsiteY1223" fmla="*/ 5871099 h 6421343"/>
              <a:gd name="connsiteX1224" fmla="*/ 1343210 w 11611428"/>
              <a:gd name="connsiteY1224" fmla="*/ 5920184 h 6421343"/>
              <a:gd name="connsiteX1225" fmla="*/ 1294125 w 11611428"/>
              <a:gd name="connsiteY1225" fmla="*/ 5969269 h 6421343"/>
              <a:gd name="connsiteX1226" fmla="*/ 1245040 w 11611428"/>
              <a:gd name="connsiteY1226" fmla="*/ 5920184 h 6421343"/>
              <a:gd name="connsiteX1227" fmla="*/ 1294125 w 11611428"/>
              <a:gd name="connsiteY1227" fmla="*/ 5871099 h 6421343"/>
              <a:gd name="connsiteX1228" fmla="*/ 1102204 w 11611428"/>
              <a:gd name="connsiteY1228" fmla="*/ 5871099 h 6421343"/>
              <a:gd name="connsiteX1229" fmla="*/ 1151289 w 11611428"/>
              <a:gd name="connsiteY1229" fmla="*/ 5920184 h 6421343"/>
              <a:gd name="connsiteX1230" fmla="*/ 1102204 w 11611428"/>
              <a:gd name="connsiteY1230" fmla="*/ 5969269 h 6421343"/>
              <a:gd name="connsiteX1231" fmla="*/ 1053119 w 11611428"/>
              <a:gd name="connsiteY1231" fmla="*/ 5920184 h 6421343"/>
              <a:gd name="connsiteX1232" fmla="*/ 1102204 w 11611428"/>
              <a:gd name="connsiteY1232" fmla="*/ 5871099 h 6421343"/>
              <a:gd name="connsiteX1233" fmla="*/ 910280 w 11611428"/>
              <a:gd name="connsiteY1233" fmla="*/ 5871099 h 6421343"/>
              <a:gd name="connsiteX1234" fmla="*/ 959365 w 11611428"/>
              <a:gd name="connsiteY1234" fmla="*/ 5920184 h 6421343"/>
              <a:gd name="connsiteX1235" fmla="*/ 910280 w 11611428"/>
              <a:gd name="connsiteY1235" fmla="*/ 5969269 h 6421343"/>
              <a:gd name="connsiteX1236" fmla="*/ 861195 w 11611428"/>
              <a:gd name="connsiteY1236" fmla="*/ 5920184 h 6421343"/>
              <a:gd name="connsiteX1237" fmla="*/ 910280 w 11611428"/>
              <a:gd name="connsiteY1237" fmla="*/ 5871099 h 6421343"/>
              <a:gd name="connsiteX1238" fmla="*/ 718360 w 11611428"/>
              <a:gd name="connsiteY1238" fmla="*/ 5871099 h 6421343"/>
              <a:gd name="connsiteX1239" fmla="*/ 767445 w 11611428"/>
              <a:gd name="connsiteY1239" fmla="*/ 5920184 h 6421343"/>
              <a:gd name="connsiteX1240" fmla="*/ 718360 w 11611428"/>
              <a:gd name="connsiteY1240" fmla="*/ 5969269 h 6421343"/>
              <a:gd name="connsiteX1241" fmla="*/ 669275 w 11611428"/>
              <a:gd name="connsiteY1241" fmla="*/ 5920184 h 6421343"/>
              <a:gd name="connsiteX1242" fmla="*/ 718360 w 11611428"/>
              <a:gd name="connsiteY1242" fmla="*/ 5871099 h 6421343"/>
              <a:gd name="connsiteX1243" fmla="*/ 526436 w 11611428"/>
              <a:gd name="connsiteY1243" fmla="*/ 5871099 h 6421343"/>
              <a:gd name="connsiteX1244" fmla="*/ 575521 w 11611428"/>
              <a:gd name="connsiteY1244" fmla="*/ 5920184 h 6421343"/>
              <a:gd name="connsiteX1245" fmla="*/ 526436 w 11611428"/>
              <a:gd name="connsiteY1245" fmla="*/ 5969269 h 6421343"/>
              <a:gd name="connsiteX1246" fmla="*/ 477351 w 11611428"/>
              <a:gd name="connsiteY1246" fmla="*/ 5920184 h 6421343"/>
              <a:gd name="connsiteX1247" fmla="*/ 526436 w 11611428"/>
              <a:gd name="connsiteY1247" fmla="*/ 5871099 h 6421343"/>
              <a:gd name="connsiteX1248" fmla="*/ 334759 w 11611428"/>
              <a:gd name="connsiteY1248" fmla="*/ 5871099 h 6421343"/>
              <a:gd name="connsiteX1249" fmla="*/ 383844 w 11611428"/>
              <a:gd name="connsiteY1249" fmla="*/ 5920184 h 6421343"/>
              <a:gd name="connsiteX1250" fmla="*/ 334759 w 11611428"/>
              <a:gd name="connsiteY1250" fmla="*/ 5969269 h 6421343"/>
              <a:gd name="connsiteX1251" fmla="*/ 285674 w 11611428"/>
              <a:gd name="connsiteY1251" fmla="*/ 5920184 h 6421343"/>
              <a:gd name="connsiteX1252" fmla="*/ 334759 w 11611428"/>
              <a:gd name="connsiteY1252" fmla="*/ 5871099 h 6421343"/>
              <a:gd name="connsiteX1253" fmla="*/ 142837 w 11611428"/>
              <a:gd name="connsiteY1253" fmla="*/ 5871099 h 6421343"/>
              <a:gd name="connsiteX1254" fmla="*/ 191921 w 11611428"/>
              <a:gd name="connsiteY1254" fmla="*/ 5920184 h 6421343"/>
              <a:gd name="connsiteX1255" fmla="*/ 142837 w 11611428"/>
              <a:gd name="connsiteY1255" fmla="*/ 5969269 h 6421343"/>
              <a:gd name="connsiteX1256" fmla="*/ 93751 w 11611428"/>
              <a:gd name="connsiteY1256" fmla="*/ 5920184 h 6421343"/>
              <a:gd name="connsiteX1257" fmla="*/ 142837 w 11611428"/>
              <a:gd name="connsiteY1257" fmla="*/ 5871099 h 6421343"/>
              <a:gd name="connsiteX1258" fmla="*/ 11562343 w 11611428"/>
              <a:gd name="connsiteY1258" fmla="*/ 5720165 h 6421343"/>
              <a:gd name="connsiteX1259" fmla="*/ 11611428 w 11611428"/>
              <a:gd name="connsiteY1259" fmla="*/ 5769250 h 6421343"/>
              <a:gd name="connsiteX1260" fmla="*/ 11562343 w 11611428"/>
              <a:gd name="connsiteY1260" fmla="*/ 5818335 h 6421343"/>
              <a:gd name="connsiteX1261" fmla="*/ 11513258 w 11611428"/>
              <a:gd name="connsiteY1261" fmla="*/ 5769250 h 6421343"/>
              <a:gd name="connsiteX1262" fmla="*/ 11562343 w 11611428"/>
              <a:gd name="connsiteY1262" fmla="*/ 5720165 h 6421343"/>
              <a:gd name="connsiteX1263" fmla="*/ 11370422 w 11611428"/>
              <a:gd name="connsiteY1263" fmla="*/ 5720165 h 6421343"/>
              <a:gd name="connsiteX1264" fmla="*/ 11419507 w 11611428"/>
              <a:gd name="connsiteY1264" fmla="*/ 5769250 h 6421343"/>
              <a:gd name="connsiteX1265" fmla="*/ 11370422 w 11611428"/>
              <a:gd name="connsiteY1265" fmla="*/ 5818335 h 6421343"/>
              <a:gd name="connsiteX1266" fmla="*/ 11321337 w 11611428"/>
              <a:gd name="connsiteY1266" fmla="*/ 5769250 h 6421343"/>
              <a:gd name="connsiteX1267" fmla="*/ 11370422 w 11611428"/>
              <a:gd name="connsiteY1267" fmla="*/ 5720165 h 6421343"/>
              <a:gd name="connsiteX1268" fmla="*/ 11178499 w 11611428"/>
              <a:gd name="connsiteY1268" fmla="*/ 5720165 h 6421343"/>
              <a:gd name="connsiteX1269" fmla="*/ 11227584 w 11611428"/>
              <a:gd name="connsiteY1269" fmla="*/ 5769250 h 6421343"/>
              <a:gd name="connsiteX1270" fmla="*/ 11178499 w 11611428"/>
              <a:gd name="connsiteY1270" fmla="*/ 5818335 h 6421343"/>
              <a:gd name="connsiteX1271" fmla="*/ 11129414 w 11611428"/>
              <a:gd name="connsiteY1271" fmla="*/ 5769250 h 6421343"/>
              <a:gd name="connsiteX1272" fmla="*/ 11178499 w 11611428"/>
              <a:gd name="connsiteY1272" fmla="*/ 5720165 h 6421343"/>
              <a:gd name="connsiteX1273" fmla="*/ 10986822 w 11611428"/>
              <a:gd name="connsiteY1273" fmla="*/ 5720165 h 6421343"/>
              <a:gd name="connsiteX1274" fmla="*/ 11035907 w 11611428"/>
              <a:gd name="connsiteY1274" fmla="*/ 5769250 h 6421343"/>
              <a:gd name="connsiteX1275" fmla="*/ 10986822 w 11611428"/>
              <a:gd name="connsiteY1275" fmla="*/ 5818335 h 6421343"/>
              <a:gd name="connsiteX1276" fmla="*/ 10937737 w 11611428"/>
              <a:gd name="connsiteY1276" fmla="*/ 5769250 h 6421343"/>
              <a:gd name="connsiteX1277" fmla="*/ 10986822 w 11611428"/>
              <a:gd name="connsiteY1277" fmla="*/ 5720165 h 6421343"/>
              <a:gd name="connsiteX1278" fmla="*/ 10794898 w 11611428"/>
              <a:gd name="connsiteY1278" fmla="*/ 5720165 h 6421343"/>
              <a:gd name="connsiteX1279" fmla="*/ 10843984 w 11611428"/>
              <a:gd name="connsiteY1279" fmla="*/ 5769250 h 6421343"/>
              <a:gd name="connsiteX1280" fmla="*/ 10794898 w 11611428"/>
              <a:gd name="connsiteY1280" fmla="*/ 5818335 h 6421343"/>
              <a:gd name="connsiteX1281" fmla="*/ 10745813 w 11611428"/>
              <a:gd name="connsiteY1281" fmla="*/ 5769250 h 6421343"/>
              <a:gd name="connsiteX1282" fmla="*/ 10794898 w 11611428"/>
              <a:gd name="connsiteY1282" fmla="*/ 5720165 h 6421343"/>
              <a:gd name="connsiteX1283" fmla="*/ 10600771 w 11611428"/>
              <a:gd name="connsiteY1283" fmla="*/ 5720165 h 6421343"/>
              <a:gd name="connsiteX1284" fmla="*/ 10619877 w 11611428"/>
              <a:gd name="connsiteY1284" fmla="*/ 5724023 h 6421343"/>
              <a:gd name="connsiteX1285" fmla="*/ 10635343 w 11611428"/>
              <a:gd name="connsiteY1285" fmla="*/ 5734450 h 6421343"/>
              <a:gd name="connsiteX1286" fmla="*/ 10635343 w 11611428"/>
              <a:gd name="connsiteY1286" fmla="*/ 5732962 h 6421343"/>
              <a:gd name="connsiteX1287" fmla="*/ 10637686 w 11611428"/>
              <a:gd name="connsiteY1287" fmla="*/ 5734542 h 6421343"/>
              <a:gd name="connsiteX1288" fmla="*/ 10652063 w 11611428"/>
              <a:gd name="connsiteY1288" fmla="*/ 5769250 h 6421343"/>
              <a:gd name="connsiteX1289" fmla="*/ 10637686 w 11611428"/>
              <a:gd name="connsiteY1289" fmla="*/ 5803959 h 6421343"/>
              <a:gd name="connsiteX1290" fmla="*/ 10635343 w 11611428"/>
              <a:gd name="connsiteY1290" fmla="*/ 5805538 h 6421343"/>
              <a:gd name="connsiteX1291" fmla="*/ 10635343 w 11611428"/>
              <a:gd name="connsiteY1291" fmla="*/ 5804051 h 6421343"/>
              <a:gd name="connsiteX1292" fmla="*/ 10619877 w 11611428"/>
              <a:gd name="connsiteY1292" fmla="*/ 5814478 h 6421343"/>
              <a:gd name="connsiteX1293" fmla="*/ 10600771 w 11611428"/>
              <a:gd name="connsiteY1293" fmla="*/ 5818335 h 6421343"/>
              <a:gd name="connsiteX1294" fmla="*/ 10551686 w 11611428"/>
              <a:gd name="connsiteY1294" fmla="*/ 5769250 h 6421343"/>
              <a:gd name="connsiteX1295" fmla="*/ 10600771 w 11611428"/>
              <a:gd name="connsiteY1295" fmla="*/ 5720165 h 6421343"/>
              <a:gd name="connsiteX1296" fmla="*/ 10408850 w 11611428"/>
              <a:gd name="connsiteY1296" fmla="*/ 5720165 h 6421343"/>
              <a:gd name="connsiteX1297" fmla="*/ 10457935 w 11611428"/>
              <a:gd name="connsiteY1297" fmla="*/ 5769250 h 6421343"/>
              <a:gd name="connsiteX1298" fmla="*/ 10408850 w 11611428"/>
              <a:gd name="connsiteY1298" fmla="*/ 5818335 h 6421343"/>
              <a:gd name="connsiteX1299" fmla="*/ 10359765 w 11611428"/>
              <a:gd name="connsiteY1299" fmla="*/ 5769250 h 6421343"/>
              <a:gd name="connsiteX1300" fmla="*/ 10408850 w 11611428"/>
              <a:gd name="connsiteY1300" fmla="*/ 5720165 h 6421343"/>
              <a:gd name="connsiteX1301" fmla="*/ 10216927 w 11611428"/>
              <a:gd name="connsiteY1301" fmla="*/ 5720165 h 6421343"/>
              <a:gd name="connsiteX1302" fmla="*/ 10266012 w 11611428"/>
              <a:gd name="connsiteY1302" fmla="*/ 5769250 h 6421343"/>
              <a:gd name="connsiteX1303" fmla="*/ 10216927 w 11611428"/>
              <a:gd name="connsiteY1303" fmla="*/ 5818335 h 6421343"/>
              <a:gd name="connsiteX1304" fmla="*/ 10167842 w 11611428"/>
              <a:gd name="connsiteY1304" fmla="*/ 5769250 h 6421343"/>
              <a:gd name="connsiteX1305" fmla="*/ 10216927 w 11611428"/>
              <a:gd name="connsiteY1305" fmla="*/ 5720165 h 6421343"/>
              <a:gd name="connsiteX1306" fmla="*/ 10025250 w 11611428"/>
              <a:gd name="connsiteY1306" fmla="*/ 5720165 h 6421343"/>
              <a:gd name="connsiteX1307" fmla="*/ 10074335 w 11611428"/>
              <a:gd name="connsiteY1307" fmla="*/ 5769250 h 6421343"/>
              <a:gd name="connsiteX1308" fmla="*/ 10025250 w 11611428"/>
              <a:gd name="connsiteY1308" fmla="*/ 5818335 h 6421343"/>
              <a:gd name="connsiteX1309" fmla="*/ 9976165 w 11611428"/>
              <a:gd name="connsiteY1309" fmla="*/ 5769250 h 6421343"/>
              <a:gd name="connsiteX1310" fmla="*/ 10025250 w 11611428"/>
              <a:gd name="connsiteY1310" fmla="*/ 5720165 h 6421343"/>
              <a:gd name="connsiteX1311" fmla="*/ 9833326 w 11611428"/>
              <a:gd name="connsiteY1311" fmla="*/ 5720165 h 6421343"/>
              <a:gd name="connsiteX1312" fmla="*/ 9882412 w 11611428"/>
              <a:gd name="connsiteY1312" fmla="*/ 5769250 h 6421343"/>
              <a:gd name="connsiteX1313" fmla="*/ 9833326 w 11611428"/>
              <a:gd name="connsiteY1313" fmla="*/ 5818335 h 6421343"/>
              <a:gd name="connsiteX1314" fmla="*/ 9784241 w 11611428"/>
              <a:gd name="connsiteY1314" fmla="*/ 5769250 h 6421343"/>
              <a:gd name="connsiteX1315" fmla="*/ 9833326 w 11611428"/>
              <a:gd name="connsiteY1315" fmla="*/ 5720165 h 6421343"/>
              <a:gd name="connsiteX1316" fmla="*/ 9641406 w 11611428"/>
              <a:gd name="connsiteY1316" fmla="*/ 5720165 h 6421343"/>
              <a:gd name="connsiteX1317" fmla="*/ 9690491 w 11611428"/>
              <a:gd name="connsiteY1317" fmla="*/ 5769250 h 6421343"/>
              <a:gd name="connsiteX1318" fmla="*/ 9641406 w 11611428"/>
              <a:gd name="connsiteY1318" fmla="*/ 5818335 h 6421343"/>
              <a:gd name="connsiteX1319" fmla="*/ 9592321 w 11611428"/>
              <a:gd name="connsiteY1319" fmla="*/ 5769250 h 6421343"/>
              <a:gd name="connsiteX1320" fmla="*/ 9641406 w 11611428"/>
              <a:gd name="connsiteY1320" fmla="*/ 5720165 h 6421343"/>
              <a:gd name="connsiteX1321" fmla="*/ 9449482 w 11611428"/>
              <a:gd name="connsiteY1321" fmla="*/ 5720165 h 6421343"/>
              <a:gd name="connsiteX1322" fmla="*/ 9498567 w 11611428"/>
              <a:gd name="connsiteY1322" fmla="*/ 5769250 h 6421343"/>
              <a:gd name="connsiteX1323" fmla="*/ 9449482 w 11611428"/>
              <a:gd name="connsiteY1323" fmla="*/ 5818335 h 6421343"/>
              <a:gd name="connsiteX1324" fmla="*/ 9400397 w 11611428"/>
              <a:gd name="connsiteY1324" fmla="*/ 5769250 h 6421343"/>
              <a:gd name="connsiteX1325" fmla="*/ 9449482 w 11611428"/>
              <a:gd name="connsiteY1325" fmla="*/ 5720165 h 6421343"/>
              <a:gd name="connsiteX1326" fmla="*/ 9257562 w 11611428"/>
              <a:gd name="connsiteY1326" fmla="*/ 5720165 h 6421343"/>
              <a:gd name="connsiteX1327" fmla="*/ 9306646 w 11611428"/>
              <a:gd name="connsiteY1327" fmla="*/ 5769250 h 6421343"/>
              <a:gd name="connsiteX1328" fmla="*/ 9257562 w 11611428"/>
              <a:gd name="connsiteY1328" fmla="*/ 5818335 h 6421343"/>
              <a:gd name="connsiteX1329" fmla="*/ 9208477 w 11611428"/>
              <a:gd name="connsiteY1329" fmla="*/ 5769250 h 6421343"/>
              <a:gd name="connsiteX1330" fmla="*/ 9257562 w 11611428"/>
              <a:gd name="connsiteY1330" fmla="*/ 5720165 h 6421343"/>
              <a:gd name="connsiteX1331" fmla="*/ 9065638 w 11611428"/>
              <a:gd name="connsiteY1331" fmla="*/ 5720165 h 6421343"/>
              <a:gd name="connsiteX1332" fmla="*/ 9114723 w 11611428"/>
              <a:gd name="connsiteY1332" fmla="*/ 5769250 h 6421343"/>
              <a:gd name="connsiteX1333" fmla="*/ 9065638 w 11611428"/>
              <a:gd name="connsiteY1333" fmla="*/ 5818335 h 6421343"/>
              <a:gd name="connsiteX1334" fmla="*/ 9016553 w 11611428"/>
              <a:gd name="connsiteY1334" fmla="*/ 5769250 h 6421343"/>
              <a:gd name="connsiteX1335" fmla="*/ 9065638 w 11611428"/>
              <a:gd name="connsiteY1335" fmla="*/ 5720165 h 6421343"/>
              <a:gd name="connsiteX1336" fmla="*/ 8873961 w 11611428"/>
              <a:gd name="connsiteY1336" fmla="*/ 5720165 h 6421343"/>
              <a:gd name="connsiteX1337" fmla="*/ 8923046 w 11611428"/>
              <a:gd name="connsiteY1337" fmla="*/ 5769250 h 6421343"/>
              <a:gd name="connsiteX1338" fmla="*/ 8873961 w 11611428"/>
              <a:gd name="connsiteY1338" fmla="*/ 5818335 h 6421343"/>
              <a:gd name="connsiteX1339" fmla="*/ 8824876 w 11611428"/>
              <a:gd name="connsiteY1339" fmla="*/ 5769250 h 6421343"/>
              <a:gd name="connsiteX1340" fmla="*/ 8873961 w 11611428"/>
              <a:gd name="connsiteY1340" fmla="*/ 5720165 h 6421343"/>
              <a:gd name="connsiteX1341" fmla="*/ 8682041 w 11611428"/>
              <a:gd name="connsiteY1341" fmla="*/ 5720165 h 6421343"/>
              <a:gd name="connsiteX1342" fmla="*/ 8731126 w 11611428"/>
              <a:gd name="connsiteY1342" fmla="*/ 5769250 h 6421343"/>
              <a:gd name="connsiteX1343" fmla="*/ 8682041 w 11611428"/>
              <a:gd name="connsiteY1343" fmla="*/ 5818335 h 6421343"/>
              <a:gd name="connsiteX1344" fmla="*/ 8632956 w 11611428"/>
              <a:gd name="connsiteY1344" fmla="*/ 5769250 h 6421343"/>
              <a:gd name="connsiteX1345" fmla="*/ 8682041 w 11611428"/>
              <a:gd name="connsiteY1345" fmla="*/ 5720165 h 6421343"/>
              <a:gd name="connsiteX1346" fmla="*/ 8486747 w 11611428"/>
              <a:gd name="connsiteY1346" fmla="*/ 5720165 h 6421343"/>
              <a:gd name="connsiteX1347" fmla="*/ 8488432 w 11611428"/>
              <a:gd name="connsiteY1347" fmla="*/ 5720863 h 6421343"/>
              <a:gd name="connsiteX1348" fmla="*/ 8490117 w 11611428"/>
              <a:gd name="connsiteY1348" fmla="*/ 5720165 h 6421343"/>
              <a:gd name="connsiteX1349" fmla="*/ 8539202 w 11611428"/>
              <a:gd name="connsiteY1349" fmla="*/ 5769250 h 6421343"/>
              <a:gd name="connsiteX1350" fmla="*/ 8490117 w 11611428"/>
              <a:gd name="connsiteY1350" fmla="*/ 5818335 h 6421343"/>
              <a:gd name="connsiteX1351" fmla="*/ 8488432 w 11611428"/>
              <a:gd name="connsiteY1351" fmla="*/ 5817637 h 6421343"/>
              <a:gd name="connsiteX1352" fmla="*/ 8486747 w 11611428"/>
              <a:gd name="connsiteY1352" fmla="*/ 5818335 h 6421343"/>
              <a:gd name="connsiteX1353" fmla="*/ 8437662 w 11611428"/>
              <a:gd name="connsiteY1353" fmla="*/ 5769250 h 6421343"/>
              <a:gd name="connsiteX1354" fmla="*/ 8486747 w 11611428"/>
              <a:gd name="connsiteY1354" fmla="*/ 5720165 h 6421343"/>
              <a:gd name="connsiteX1355" fmla="*/ 8294823 w 11611428"/>
              <a:gd name="connsiteY1355" fmla="*/ 5720165 h 6421343"/>
              <a:gd name="connsiteX1356" fmla="*/ 8343908 w 11611428"/>
              <a:gd name="connsiteY1356" fmla="*/ 5769250 h 6421343"/>
              <a:gd name="connsiteX1357" fmla="*/ 8294823 w 11611428"/>
              <a:gd name="connsiteY1357" fmla="*/ 5818335 h 6421343"/>
              <a:gd name="connsiteX1358" fmla="*/ 8245738 w 11611428"/>
              <a:gd name="connsiteY1358" fmla="*/ 5769250 h 6421343"/>
              <a:gd name="connsiteX1359" fmla="*/ 8294823 w 11611428"/>
              <a:gd name="connsiteY1359" fmla="*/ 5720165 h 6421343"/>
              <a:gd name="connsiteX1360" fmla="*/ 8102902 w 11611428"/>
              <a:gd name="connsiteY1360" fmla="*/ 5720165 h 6421343"/>
              <a:gd name="connsiteX1361" fmla="*/ 8151987 w 11611428"/>
              <a:gd name="connsiteY1361" fmla="*/ 5769250 h 6421343"/>
              <a:gd name="connsiteX1362" fmla="*/ 8102902 w 11611428"/>
              <a:gd name="connsiteY1362" fmla="*/ 5818335 h 6421343"/>
              <a:gd name="connsiteX1363" fmla="*/ 8053817 w 11611428"/>
              <a:gd name="connsiteY1363" fmla="*/ 5769250 h 6421343"/>
              <a:gd name="connsiteX1364" fmla="*/ 8102902 w 11611428"/>
              <a:gd name="connsiteY1364" fmla="*/ 5720165 h 6421343"/>
              <a:gd name="connsiteX1365" fmla="*/ 7911226 w 11611428"/>
              <a:gd name="connsiteY1365" fmla="*/ 5720165 h 6421343"/>
              <a:gd name="connsiteX1366" fmla="*/ 7960311 w 11611428"/>
              <a:gd name="connsiteY1366" fmla="*/ 5769250 h 6421343"/>
              <a:gd name="connsiteX1367" fmla="*/ 7911226 w 11611428"/>
              <a:gd name="connsiteY1367" fmla="*/ 5818335 h 6421343"/>
              <a:gd name="connsiteX1368" fmla="*/ 7862141 w 11611428"/>
              <a:gd name="connsiteY1368" fmla="*/ 5769250 h 6421343"/>
              <a:gd name="connsiteX1369" fmla="*/ 7911226 w 11611428"/>
              <a:gd name="connsiteY1369" fmla="*/ 5720165 h 6421343"/>
              <a:gd name="connsiteX1370" fmla="*/ 7719302 w 11611428"/>
              <a:gd name="connsiteY1370" fmla="*/ 5720165 h 6421343"/>
              <a:gd name="connsiteX1371" fmla="*/ 7768387 w 11611428"/>
              <a:gd name="connsiteY1371" fmla="*/ 5769250 h 6421343"/>
              <a:gd name="connsiteX1372" fmla="*/ 7719302 w 11611428"/>
              <a:gd name="connsiteY1372" fmla="*/ 5818335 h 6421343"/>
              <a:gd name="connsiteX1373" fmla="*/ 7670218 w 11611428"/>
              <a:gd name="connsiteY1373" fmla="*/ 5769250 h 6421343"/>
              <a:gd name="connsiteX1374" fmla="*/ 7719302 w 11611428"/>
              <a:gd name="connsiteY1374" fmla="*/ 5720165 h 6421343"/>
              <a:gd name="connsiteX1375" fmla="*/ 7527382 w 11611428"/>
              <a:gd name="connsiteY1375" fmla="*/ 5720165 h 6421343"/>
              <a:gd name="connsiteX1376" fmla="*/ 7576467 w 11611428"/>
              <a:gd name="connsiteY1376" fmla="*/ 5769250 h 6421343"/>
              <a:gd name="connsiteX1377" fmla="*/ 7527382 w 11611428"/>
              <a:gd name="connsiteY1377" fmla="*/ 5818335 h 6421343"/>
              <a:gd name="connsiteX1378" fmla="*/ 7478297 w 11611428"/>
              <a:gd name="connsiteY1378" fmla="*/ 5769250 h 6421343"/>
              <a:gd name="connsiteX1379" fmla="*/ 7527382 w 11611428"/>
              <a:gd name="connsiteY1379" fmla="*/ 5720165 h 6421343"/>
              <a:gd name="connsiteX1380" fmla="*/ 7335458 w 11611428"/>
              <a:gd name="connsiteY1380" fmla="*/ 5720165 h 6421343"/>
              <a:gd name="connsiteX1381" fmla="*/ 7384543 w 11611428"/>
              <a:gd name="connsiteY1381" fmla="*/ 5769250 h 6421343"/>
              <a:gd name="connsiteX1382" fmla="*/ 7335458 w 11611428"/>
              <a:gd name="connsiteY1382" fmla="*/ 5818335 h 6421343"/>
              <a:gd name="connsiteX1383" fmla="*/ 7286373 w 11611428"/>
              <a:gd name="connsiteY1383" fmla="*/ 5769250 h 6421343"/>
              <a:gd name="connsiteX1384" fmla="*/ 7335458 w 11611428"/>
              <a:gd name="connsiteY1384" fmla="*/ 5720165 h 6421343"/>
              <a:gd name="connsiteX1385" fmla="*/ 7143537 w 11611428"/>
              <a:gd name="connsiteY1385" fmla="*/ 5720165 h 6421343"/>
              <a:gd name="connsiteX1386" fmla="*/ 7192622 w 11611428"/>
              <a:gd name="connsiteY1386" fmla="*/ 5769250 h 6421343"/>
              <a:gd name="connsiteX1387" fmla="*/ 7143537 w 11611428"/>
              <a:gd name="connsiteY1387" fmla="*/ 5818335 h 6421343"/>
              <a:gd name="connsiteX1388" fmla="*/ 7094452 w 11611428"/>
              <a:gd name="connsiteY1388" fmla="*/ 5769250 h 6421343"/>
              <a:gd name="connsiteX1389" fmla="*/ 7143537 w 11611428"/>
              <a:gd name="connsiteY1389" fmla="*/ 5720165 h 6421343"/>
              <a:gd name="connsiteX1390" fmla="*/ 6951614 w 11611428"/>
              <a:gd name="connsiteY1390" fmla="*/ 5720165 h 6421343"/>
              <a:gd name="connsiteX1391" fmla="*/ 7000699 w 11611428"/>
              <a:gd name="connsiteY1391" fmla="*/ 5769250 h 6421343"/>
              <a:gd name="connsiteX1392" fmla="*/ 6951614 w 11611428"/>
              <a:gd name="connsiteY1392" fmla="*/ 5818335 h 6421343"/>
              <a:gd name="connsiteX1393" fmla="*/ 6902529 w 11611428"/>
              <a:gd name="connsiteY1393" fmla="*/ 5769250 h 6421343"/>
              <a:gd name="connsiteX1394" fmla="*/ 6951614 w 11611428"/>
              <a:gd name="connsiteY1394" fmla="*/ 5720165 h 6421343"/>
              <a:gd name="connsiteX1395" fmla="*/ 6759937 w 11611428"/>
              <a:gd name="connsiteY1395" fmla="*/ 5720165 h 6421343"/>
              <a:gd name="connsiteX1396" fmla="*/ 6809022 w 11611428"/>
              <a:gd name="connsiteY1396" fmla="*/ 5769250 h 6421343"/>
              <a:gd name="connsiteX1397" fmla="*/ 6759937 w 11611428"/>
              <a:gd name="connsiteY1397" fmla="*/ 5818335 h 6421343"/>
              <a:gd name="connsiteX1398" fmla="*/ 6710852 w 11611428"/>
              <a:gd name="connsiteY1398" fmla="*/ 5769250 h 6421343"/>
              <a:gd name="connsiteX1399" fmla="*/ 6759937 w 11611428"/>
              <a:gd name="connsiteY1399" fmla="*/ 5720165 h 6421343"/>
              <a:gd name="connsiteX1400" fmla="*/ 6568014 w 11611428"/>
              <a:gd name="connsiteY1400" fmla="*/ 5720165 h 6421343"/>
              <a:gd name="connsiteX1401" fmla="*/ 6617099 w 11611428"/>
              <a:gd name="connsiteY1401" fmla="*/ 5769250 h 6421343"/>
              <a:gd name="connsiteX1402" fmla="*/ 6568014 w 11611428"/>
              <a:gd name="connsiteY1402" fmla="*/ 5818335 h 6421343"/>
              <a:gd name="connsiteX1403" fmla="*/ 6518929 w 11611428"/>
              <a:gd name="connsiteY1403" fmla="*/ 5769250 h 6421343"/>
              <a:gd name="connsiteX1404" fmla="*/ 6568014 w 11611428"/>
              <a:gd name="connsiteY1404" fmla="*/ 5720165 h 6421343"/>
              <a:gd name="connsiteX1405" fmla="*/ 6376093 w 11611428"/>
              <a:gd name="connsiteY1405" fmla="*/ 5720165 h 6421343"/>
              <a:gd name="connsiteX1406" fmla="*/ 6376918 w 11611428"/>
              <a:gd name="connsiteY1406" fmla="*/ 5720332 h 6421343"/>
              <a:gd name="connsiteX1407" fmla="*/ 6377744 w 11611428"/>
              <a:gd name="connsiteY1407" fmla="*/ 5720165 h 6421343"/>
              <a:gd name="connsiteX1408" fmla="*/ 6426829 w 11611428"/>
              <a:gd name="connsiteY1408" fmla="*/ 5769250 h 6421343"/>
              <a:gd name="connsiteX1409" fmla="*/ 6377744 w 11611428"/>
              <a:gd name="connsiteY1409" fmla="*/ 5818335 h 6421343"/>
              <a:gd name="connsiteX1410" fmla="*/ 6376918 w 11611428"/>
              <a:gd name="connsiteY1410" fmla="*/ 5818169 h 6421343"/>
              <a:gd name="connsiteX1411" fmla="*/ 6376093 w 11611428"/>
              <a:gd name="connsiteY1411" fmla="*/ 5818335 h 6421343"/>
              <a:gd name="connsiteX1412" fmla="*/ 6327008 w 11611428"/>
              <a:gd name="connsiteY1412" fmla="*/ 5769250 h 6421343"/>
              <a:gd name="connsiteX1413" fmla="*/ 6376093 w 11611428"/>
              <a:gd name="connsiteY1413" fmla="*/ 5720165 h 6421343"/>
              <a:gd name="connsiteX1414" fmla="*/ 6185820 w 11611428"/>
              <a:gd name="connsiteY1414" fmla="*/ 5720165 h 6421343"/>
              <a:gd name="connsiteX1415" fmla="*/ 6234905 w 11611428"/>
              <a:gd name="connsiteY1415" fmla="*/ 5769250 h 6421343"/>
              <a:gd name="connsiteX1416" fmla="*/ 6185820 w 11611428"/>
              <a:gd name="connsiteY1416" fmla="*/ 5818335 h 6421343"/>
              <a:gd name="connsiteX1417" fmla="*/ 6136735 w 11611428"/>
              <a:gd name="connsiteY1417" fmla="*/ 5769250 h 6421343"/>
              <a:gd name="connsiteX1418" fmla="*/ 6185820 w 11611428"/>
              <a:gd name="connsiteY1418" fmla="*/ 5720165 h 6421343"/>
              <a:gd name="connsiteX1419" fmla="*/ 5993899 w 11611428"/>
              <a:gd name="connsiteY1419" fmla="*/ 5720165 h 6421343"/>
              <a:gd name="connsiteX1420" fmla="*/ 6042984 w 11611428"/>
              <a:gd name="connsiteY1420" fmla="*/ 5769250 h 6421343"/>
              <a:gd name="connsiteX1421" fmla="*/ 5993899 w 11611428"/>
              <a:gd name="connsiteY1421" fmla="*/ 5818335 h 6421343"/>
              <a:gd name="connsiteX1422" fmla="*/ 5944814 w 11611428"/>
              <a:gd name="connsiteY1422" fmla="*/ 5769250 h 6421343"/>
              <a:gd name="connsiteX1423" fmla="*/ 5993899 w 11611428"/>
              <a:gd name="connsiteY1423" fmla="*/ 5720165 h 6421343"/>
              <a:gd name="connsiteX1424" fmla="*/ 5802223 w 11611428"/>
              <a:gd name="connsiteY1424" fmla="*/ 5720165 h 6421343"/>
              <a:gd name="connsiteX1425" fmla="*/ 5851308 w 11611428"/>
              <a:gd name="connsiteY1425" fmla="*/ 5769250 h 6421343"/>
              <a:gd name="connsiteX1426" fmla="*/ 5802223 w 11611428"/>
              <a:gd name="connsiteY1426" fmla="*/ 5818335 h 6421343"/>
              <a:gd name="connsiteX1427" fmla="*/ 5753138 w 11611428"/>
              <a:gd name="connsiteY1427" fmla="*/ 5769250 h 6421343"/>
              <a:gd name="connsiteX1428" fmla="*/ 5802223 w 11611428"/>
              <a:gd name="connsiteY1428" fmla="*/ 5720165 h 6421343"/>
              <a:gd name="connsiteX1429" fmla="*/ 5610299 w 11611428"/>
              <a:gd name="connsiteY1429" fmla="*/ 5720165 h 6421343"/>
              <a:gd name="connsiteX1430" fmla="*/ 5659384 w 11611428"/>
              <a:gd name="connsiteY1430" fmla="*/ 5769250 h 6421343"/>
              <a:gd name="connsiteX1431" fmla="*/ 5610299 w 11611428"/>
              <a:gd name="connsiteY1431" fmla="*/ 5818335 h 6421343"/>
              <a:gd name="connsiteX1432" fmla="*/ 5561215 w 11611428"/>
              <a:gd name="connsiteY1432" fmla="*/ 5769250 h 6421343"/>
              <a:gd name="connsiteX1433" fmla="*/ 5610299 w 11611428"/>
              <a:gd name="connsiteY1433" fmla="*/ 5720165 h 6421343"/>
              <a:gd name="connsiteX1434" fmla="*/ 5418379 w 11611428"/>
              <a:gd name="connsiteY1434" fmla="*/ 5720165 h 6421343"/>
              <a:gd name="connsiteX1435" fmla="*/ 5467464 w 11611428"/>
              <a:gd name="connsiteY1435" fmla="*/ 5769250 h 6421343"/>
              <a:gd name="connsiteX1436" fmla="*/ 5418379 w 11611428"/>
              <a:gd name="connsiteY1436" fmla="*/ 5818335 h 6421343"/>
              <a:gd name="connsiteX1437" fmla="*/ 5369294 w 11611428"/>
              <a:gd name="connsiteY1437" fmla="*/ 5769250 h 6421343"/>
              <a:gd name="connsiteX1438" fmla="*/ 5418379 w 11611428"/>
              <a:gd name="connsiteY1438" fmla="*/ 5720165 h 6421343"/>
              <a:gd name="connsiteX1439" fmla="*/ 5226455 w 11611428"/>
              <a:gd name="connsiteY1439" fmla="*/ 5720165 h 6421343"/>
              <a:gd name="connsiteX1440" fmla="*/ 5275540 w 11611428"/>
              <a:gd name="connsiteY1440" fmla="*/ 5769250 h 6421343"/>
              <a:gd name="connsiteX1441" fmla="*/ 5226455 w 11611428"/>
              <a:gd name="connsiteY1441" fmla="*/ 5818335 h 6421343"/>
              <a:gd name="connsiteX1442" fmla="*/ 5177370 w 11611428"/>
              <a:gd name="connsiteY1442" fmla="*/ 5769250 h 6421343"/>
              <a:gd name="connsiteX1443" fmla="*/ 5226455 w 11611428"/>
              <a:gd name="connsiteY1443" fmla="*/ 5720165 h 6421343"/>
              <a:gd name="connsiteX1444" fmla="*/ 5034534 w 11611428"/>
              <a:gd name="connsiteY1444" fmla="*/ 5720165 h 6421343"/>
              <a:gd name="connsiteX1445" fmla="*/ 5083619 w 11611428"/>
              <a:gd name="connsiteY1445" fmla="*/ 5769250 h 6421343"/>
              <a:gd name="connsiteX1446" fmla="*/ 5034534 w 11611428"/>
              <a:gd name="connsiteY1446" fmla="*/ 5818335 h 6421343"/>
              <a:gd name="connsiteX1447" fmla="*/ 4985449 w 11611428"/>
              <a:gd name="connsiteY1447" fmla="*/ 5769250 h 6421343"/>
              <a:gd name="connsiteX1448" fmla="*/ 5034534 w 11611428"/>
              <a:gd name="connsiteY1448" fmla="*/ 5720165 h 6421343"/>
              <a:gd name="connsiteX1449" fmla="*/ 4842611 w 11611428"/>
              <a:gd name="connsiteY1449" fmla="*/ 5720165 h 6421343"/>
              <a:gd name="connsiteX1450" fmla="*/ 4891696 w 11611428"/>
              <a:gd name="connsiteY1450" fmla="*/ 5769250 h 6421343"/>
              <a:gd name="connsiteX1451" fmla="*/ 4842611 w 11611428"/>
              <a:gd name="connsiteY1451" fmla="*/ 5818335 h 6421343"/>
              <a:gd name="connsiteX1452" fmla="*/ 4793526 w 11611428"/>
              <a:gd name="connsiteY1452" fmla="*/ 5769250 h 6421343"/>
              <a:gd name="connsiteX1453" fmla="*/ 4842611 w 11611428"/>
              <a:gd name="connsiteY1453" fmla="*/ 5720165 h 6421343"/>
              <a:gd name="connsiteX1454" fmla="*/ 4650934 w 11611428"/>
              <a:gd name="connsiteY1454" fmla="*/ 5720165 h 6421343"/>
              <a:gd name="connsiteX1455" fmla="*/ 4700019 w 11611428"/>
              <a:gd name="connsiteY1455" fmla="*/ 5769250 h 6421343"/>
              <a:gd name="connsiteX1456" fmla="*/ 4650934 w 11611428"/>
              <a:gd name="connsiteY1456" fmla="*/ 5818335 h 6421343"/>
              <a:gd name="connsiteX1457" fmla="*/ 4601849 w 11611428"/>
              <a:gd name="connsiteY1457" fmla="*/ 5769250 h 6421343"/>
              <a:gd name="connsiteX1458" fmla="*/ 4650934 w 11611428"/>
              <a:gd name="connsiteY1458" fmla="*/ 5720165 h 6421343"/>
              <a:gd name="connsiteX1459" fmla="*/ 4459011 w 11611428"/>
              <a:gd name="connsiteY1459" fmla="*/ 5720165 h 6421343"/>
              <a:gd name="connsiteX1460" fmla="*/ 4508096 w 11611428"/>
              <a:gd name="connsiteY1460" fmla="*/ 5769250 h 6421343"/>
              <a:gd name="connsiteX1461" fmla="*/ 4459011 w 11611428"/>
              <a:gd name="connsiteY1461" fmla="*/ 5818335 h 6421343"/>
              <a:gd name="connsiteX1462" fmla="*/ 4409926 w 11611428"/>
              <a:gd name="connsiteY1462" fmla="*/ 5769250 h 6421343"/>
              <a:gd name="connsiteX1463" fmla="*/ 4459011 w 11611428"/>
              <a:gd name="connsiteY1463" fmla="*/ 5720165 h 6421343"/>
              <a:gd name="connsiteX1464" fmla="*/ 4267090 w 11611428"/>
              <a:gd name="connsiteY1464" fmla="*/ 5720165 h 6421343"/>
              <a:gd name="connsiteX1465" fmla="*/ 4267916 w 11611428"/>
              <a:gd name="connsiteY1465" fmla="*/ 5720332 h 6421343"/>
              <a:gd name="connsiteX1466" fmla="*/ 4268742 w 11611428"/>
              <a:gd name="connsiteY1466" fmla="*/ 5720165 h 6421343"/>
              <a:gd name="connsiteX1467" fmla="*/ 4317827 w 11611428"/>
              <a:gd name="connsiteY1467" fmla="*/ 5769250 h 6421343"/>
              <a:gd name="connsiteX1468" fmla="*/ 4268742 w 11611428"/>
              <a:gd name="connsiteY1468" fmla="*/ 5818335 h 6421343"/>
              <a:gd name="connsiteX1469" fmla="*/ 4267916 w 11611428"/>
              <a:gd name="connsiteY1469" fmla="*/ 5818168 h 6421343"/>
              <a:gd name="connsiteX1470" fmla="*/ 4267090 w 11611428"/>
              <a:gd name="connsiteY1470" fmla="*/ 5818335 h 6421343"/>
              <a:gd name="connsiteX1471" fmla="*/ 4218005 w 11611428"/>
              <a:gd name="connsiteY1471" fmla="*/ 5769250 h 6421343"/>
              <a:gd name="connsiteX1472" fmla="*/ 4267090 w 11611428"/>
              <a:gd name="connsiteY1472" fmla="*/ 5720165 h 6421343"/>
              <a:gd name="connsiteX1473" fmla="*/ 4076818 w 11611428"/>
              <a:gd name="connsiteY1473" fmla="*/ 5720165 h 6421343"/>
              <a:gd name="connsiteX1474" fmla="*/ 4125903 w 11611428"/>
              <a:gd name="connsiteY1474" fmla="*/ 5769250 h 6421343"/>
              <a:gd name="connsiteX1475" fmla="*/ 4076818 w 11611428"/>
              <a:gd name="connsiteY1475" fmla="*/ 5818335 h 6421343"/>
              <a:gd name="connsiteX1476" fmla="*/ 4027733 w 11611428"/>
              <a:gd name="connsiteY1476" fmla="*/ 5769250 h 6421343"/>
              <a:gd name="connsiteX1477" fmla="*/ 4076818 w 11611428"/>
              <a:gd name="connsiteY1477" fmla="*/ 5720165 h 6421343"/>
              <a:gd name="connsiteX1478" fmla="*/ 3884898 w 11611428"/>
              <a:gd name="connsiteY1478" fmla="*/ 5720165 h 6421343"/>
              <a:gd name="connsiteX1479" fmla="*/ 3933983 w 11611428"/>
              <a:gd name="connsiteY1479" fmla="*/ 5769250 h 6421343"/>
              <a:gd name="connsiteX1480" fmla="*/ 3884898 w 11611428"/>
              <a:gd name="connsiteY1480" fmla="*/ 5818335 h 6421343"/>
              <a:gd name="connsiteX1481" fmla="*/ 3835813 w 11611428"/>
              <a:gd name="connsiteY1481" fmla="*/ 5769250 h 6421343"/>
              <a:gd name="connsiteX1482" fmla="*/ 3884898 w 11611428"/>
              <a:gd name="connsiteY1482" fmla="*/ 5720165 h 6421343"/>
              <a:gd name="connsiteX1483" fmla="*/ 3693221 w 11611428"/>
              <a:gd name="connsiteY1483" fmla="*/ 5720165 h 6421343"/>
              <a:gd name="connsiteX1484" fmla="*/ 3742307 w 11611428"/>
              <a:gd name="connsiteY1484" fmla="*/ 5769250 h 6421343"/>
              <a:gd name="connsiteX1485" fmla="*/ 3693221 w 11611428"/>
              <a:gd name="connsiteY1485" fmla="*/ 5818335 h 6421343"/>
              <a:gd name="connsiteX1486" fmla="*/ 3644136 w 11611428"/>
              <a:gd name="connsiteY1486" fmla="*/ 5769250 h 6421343"/>
              <a:gd name="connsiteX1487" fmla="*/ 3693221 w 11611428"/>
              <a:gd name="connsiteY1487" fmla="*/ 5720165 h 6421343"/>
              <a:gd name="connsiteX1488" fmla="*/ 3501298 w 11611428"/>
              <a:gd name="connsiteY1488" fmla="*/ 5720165 h 6421343"/>
              <a:gd name="connsiteX1489" fmla="*/ 3550383 w 11611428"/>
              <a:gd name="connsiteY1489" fmla="*/ 5769250 h 6421343"/>
              <a:gd name="connsiteX1490" fmla="*/ 3501298 w 11611428"/>
              <a:gd name="connsiteY1490" fmla="*/ 5818335 h 6421343"/>
              <a:gd name="connsiteX1491" fmla="*/ 3452213 w 11611428"/>
              <a:gd name="connsiteY1491" fmla="*/ 5769250 h 6421343"/>
              <a:gd name="connsiteX1492" fmla="*/ 3501298 w 11611428"/>
              <a:gd name="connsiteY1492" fmla="*/ 5720165 h 6421343"/>
              <a:gd name="connsiteX1493" fmla="*/ 3309377 w 11611428"/>
              <a:gd name="connsiteY1493" fmla="*/ 5720165 h 6421343"/>
              <a:gd name="connsiteX1494" fmla="*/ 3358462 w 11611428"/>
              <a:gd name="connsiteY1494" fmla="*/ 5769250 h 6421343"/>
              <a:gd name="connsiteX1495" fmla="*/ 3309377 w 11611428"/>
              <a:gd name="connsiteY1495" fmla="*/ 5818335 h 6421343"/>
              <a:gd name="connsiteX1496" fmla="*/ 3260292 w 11611428"/>
              <a:gd name="connsiteY1496" fmla="*/ 5769250 h 6421343"/>
              <a:gd name="connsiteX1497" fmla="*/ 3309377 w 11611428"/>
              <a:gd name="connsiteY1497" fmla="*/ 5720165 h 6421343"/>
              <a:gd name="connsiteX1498" fmla="*/ 3117453 w 11611428"/>
              <a:gd name="connsiteY1498" fmla="*/ 5720165 h 6421343"/>
              <a:gd name="connsiteX1499" fmla="*/ 3166538 w 11611428"/>
              <a:gd name="connsiteY1499" fmla="*/ 5769250 h 6421343"/>
              <a:gd name="connsiteX1500" fmla="*/ 3117453 w 11611428"/>
              <a:gd name="connsiteY1500" fmla="*/ 5818335 h 6421343"/>
              <a:gd name="connsiteX1501" fmla="*/ 3068368 w 11611428"/>
              <a:gd name="connsiteY1501" fmla="*/ 5769250 h 6421343"/>
              <a:gd name="connsiteX1502" fmla="*/ 3117453 w 11611428"/>
              <a:gd name="connsiteY1502" fmla="*/ 5720165 h 6421343"/>
              <a:gd name="connsiteX1503" fmla="*/ 2925533 w 11611428"/>
              <a:gd name="connsiteY1503" fmla="*/ 5720165 h 6421343"/>
              <a:gd name="connsiteX1504" fmla="*/ 2974618 w 11611428"/>
              <a:gd name="connsiteY1504" fmla="*/ 5769250 h 6421343"/>
              <a:gd name="connsiteX1505" fmla="*/ 2925533 w 11611428"/>
              <a:gd name="connsiteY1505" fmla="*/ 5818335 h 6421343"/>
              <a:gd name="connsiteX1506" fmla="*/ 2876448 w 11611428"/>
              <a:gd name="connsiteY1506" fmla="*/ 5769250 h 6421343"/>
              <a:gd name="connsiteX1507" fmla="*/ 2925533 w 11611428"/>
              <a:gd name="connsiteY1507" fmla="*/ 5720165 h 6421343"/>
              <a:gd name="connsiteX1508" fmla="*/ 2733609 w 11611428"/>
              <a:gd name="connsiteY1508" fmla="*/ 5720165 h 6421343"/>
              <a:gd name="connsiteX1509" fmla="*/ 2782694 w 11611428"/>
              <a:gd name="connsiteY1509" fmla="*/ 5769250 h 6421343"/>
              <a:gd name="connsiteX1510" fmla="*/ 2733609 w 11611428"/>
              <a:gd name="connsiteY1510" fmla="*/ 5818335 h 6421343"/>
              <a:gd name="connsiteX1511" fmla="*/ 2684524 w 11611428"/>
              <a:gd name="connsiteY1511" fmla="*/ 5769250 h 6421343"/>
              <a:gd name="connsiteX1512" fmla="*/ 2733609 w 11611428"/>
              <a:gd name="connsiteY1512" fmla="*/ 5720165 h 6421343"/>
              <a:gd name="connsiteX1513" fmla="*/ 2541933 w 11611428"/>
              <a:gd name="connsiteY1513" fmla="*/ 5720165 h 6421343"/>
              <a:gd name="connsiteX1514" fmla="*/ 2591017 w 11611428"/>
              <a:gd name="connsiteY1514" fmla="*/ 5769250 h 6421343"/>
              <a:gd name="connsiteX1515" fmla="*/ 2541933 w 11611428"/>
              <a:gd name="connsiteY1515" fmla="*/ 5818335 h 6421343"/>
              <a:gd name="connsiteX1516" fmla="*/ 2492847 w 11611428"/>
              <a:gd name="connsiteY1516" fmla="*/ 5769250 h 6421343"/>
              <a:gd name="connsiteX1517" fmla="*/ 2541933 w 11611428"/>
              <a:gd name="connsiteY1517" fmla="*/ 5720165 h 6421343"/>
              <a:gd name="connsiteX1518" fmla="*/ 2350010 w 11611428"/>
              <a:gd name="connsiteY1518" fmla="*/ 5720165 h 6421343"/>
              <a:gd name="connsiteX1519" fmla="*/ 2399094 w 11611428"/>
              <a:gd name="connsiteY1519" fmla="*/ 5769250 h 6421343"/>
              <a:gd name="connsiteX1520" fmla="*/ 2350010 w 11611428"/>
              <a:gd name="connsiteY1520" fmla="*/ 5818335 h 6421343"/>
              <a:gd name="connsiteX1521" fmla="*/ 2300925 w 11611428"/>
              <a:gd name="connsiteY1521" fmla="*/ 5769250 h 6421343"/>
              <a:gd name="connsiteX1522" fmla="*/ 2350010 w 11611428"/>
              <a:gd name="connsiteY1522" fmla="*/ 5720165 h 6421343"/>
              <a:gd name="connsiteX1523" fmla="*/ 2158088 w 11611428"/>
              <a:gd name="connsiteY1523" fmla="*/ 5720165 h 6421343"/>
              <a:gd name="connsiteX1524" fmla="*/ 2158914 w 11611428"/>
              <a:gd name="connsiteY1524" fmla="*/ 5720332 h 6421343"/>
              <a:gd name="connsiteX1525" fmla="*/ 2159739 w 11611428"/>
              <a:gd name="connsiteY1525" fmla="*/ 5720165 h 6421343"/>
              <a:gd name="connsiteX1526" fmla="*/ 2208824 w 11611428"/>
              <a:gd name="connsiteY1526" fmla="*/ 5769250 h 6421343"/>
              <a:gd name="connsiteX1527" fmla="*/ 2159739 w 11611428"/>
              <a:gd name="connsiteY1527" fmla="*/ 5818335 h 6421343"/>
              <a:gd name="connsiteX1528" fmla="*/ 2158914 w 11611428"/>
              <a:gd name="connsiteY1528" fmla="*/ 5818169 h 6421343"/>
              <a:gd name="connsiteX1529" fmla="*/ 2158088 w 11611428"/>
              <a:gd name="connsiteY1529" fmla="*/ 5818335 h 6421343"/>
              <a:gd name="connsiteX1530" fmla="*/ 2109003 w 11611428"/>
              <a:gd name="connsiteY1530" fmla="*/ 5769250 h 6421343"/>
              <a:gd name="connsiteX1531" fmla="*/ 2158088 w 11611428"/>
              <a:gd name="connsiteY1531" fmla="*/ 5720165 h 6421343"/>
              <a:gd name="connsiteX1532" fmla="*/ 1967815 w 11611428"/>
              <a:gd name="connsiteY1532" fmla="*/ 5720165 h 6421343"/>
              <a:gd name="connsiteX1533" fmla="*/ 2016900 w 11611428"/>
              <a:gd name="connsiteY1533" fmla="*/ 5769250 h 6421343"/>
              <a:gd name="connsiteX1534" fmla="*/ 1967815 w 11611428"/>
              <a:gd name="connsiteY1534" fmla="*/ 5818335 h 6421343"/>
              <a:gd name="connsiteX1535" fmla="*/ 1918730 w 11611428"/>
              <a:gd name="connsiteY1535" fmla="*/ 5769250 h 6421343"/>
              <a:gd name="connsiteX1536" fmla="*/ 1967815 w 11611428"/>
              <a:gd name="connsiteY1536" fmla="*/ 5720165 h 6421343"/>
              <a:gd name="connsiteX1537" fmla="*/ 1775895 w 11611428"/>
              <a:gd name="connsiteY1537" fmla="*/ 5720165 h 6421343"/>
              <a:gd name="connsiteX1538" fmla="*/ 1824980 w 11611428"/>
              <a:gd name="connsiteY1538" fmla="*/ 5769250 h 6421343"/>
              <a:gd name="connsiteX1539" fmla="*/ 1775895 w 11611428"/>
              <a:gd name="connsiteY1539" fmla="*/ 5818335 h 6421343"/>
              <a:gd name="connsiteX1540" fmla="*/ 1726810 w 11611428"/>
              <a:gd name="connsiteY1540" fmla="*/ 5769250 h 6421343"/>
              <a:gd name="connsiteX1541" fmla="*/ 1775895 w 11611428"/>
              <a:gd name="connsiteY1541" fmla="*/ 5720165 h 6421343"/>
              <a:gd name="connsiteX1542" fmla="*/ 1584218 w 11611428"/>
              <a:gd name="connsiteY1542" fmla="*/ 5720165 h 6421343"/>
              <a:gd name="connsiteX1543" fmla="*/ 1633303 w 11611428"/>
              <a:gd name="connsiteY1543" fmla="*/ 5769250 h 6421343"/>
              <a:gd name="connsiteX1544" fmla="*/ 1584218 w 11611428"/>
              <a:gd name="connsiteY1544" fmla="*/ 5818335 h 6421343"/>
              <a:gd name="connsiteX1545" fmla="*/ 1535133 w 11611428"/>
              <a:gd name="connsiteY1545" fmla="*/ 5769250 h 6421343"/>
              <a:gd name="connsiteX1546" fmla="*/ 1584218 w 11611428"/>
              <a:gd name="connsiteY1546" fmla="*/ 5720165 h 6421343"/>
              <a:gd name="connsiteX1547" fmla="*/ 1392295 w 11611428"/>
              <a:gd name="connsiteY1547" fmla="*/ 5720165 h 6421343"/>
              <a:gd name="connsiteX1548" fmla="*/ 1441380 w 11611428"/>
              <a:gd name="connsiteY1548" fmla="*/ 5769250 h 6421343"/>
              <a:gd name="connsiteX1549" fmla="*/ 1392295 w 11611428"/>
              <a:gd name="connsiteY1549" fmla="*/ 5818335 h 6421343"/>
              <a:gd name="connsiteX1550" fmla="*/ 1343210 w 11611428"/>
              <a:gd name="connsiteY1550" fmla="*/ 5769250 h 6421343"/>
              <a:gd name="connsiteX1551" fmla="*/ 1392295 w 11611428"/>
              <a:gd name="connsiteY1551" fmla="*/ 5720165 h 6421343"/>
              <a:gd name="connsiteX1552" fmla="*/ 1200374 w 11611428"/>
              <a:gd name="connsiteY1552" fmla="*/ 5720165 h 6421343"/>
              <a:gd name="connsiteX1553" fmla="*/ 1249459 w 11611428"/>
              <a:gd name="connsiteY1553" fmla="*/ 5769250 h 6421343"/>
              <a:gd name="connsiteX1554" fmla="*/ 1200374 w 11611428"/>
              <a:gd name="connsiteY1554" fmla="*/ 5818335 h 6421343"/>
              <a:gd name="connsiteX1555" fmla="*/ 1151289 w 11611428"/>
              <a:gd name="connsiteY1555" fmla="*/ 5769250 h 6421343"/>
              <a:gd name="connsiteX1556" fmla="*/ 1200374 w 11611428"/>
              <a:gd name="connsiteY1556" fmla="*/ 5720165 h 6421343"/>
              <a:gd name="connsiteX1557" fmla="*/ 1008450 w 11611428"/>
              <a:gd name="connsiteY1557" fmla="*/ 5720165 h 6421343"/>
              <a:gd name="connsiteX1558" fmla="*/ 1057535 w 11611428"/>
              <a:gd name="connsiteY1558" fmla="*/ 5769250 h 6421343"/>
              <a:gd name="connsiteX1559" fmla="*/ 1008450 w 11611428"/>
              <a:gd name="connsiteY1559" fmla="*/ 5818335 h 6421343"/>
              <a:gd name="connsiteX1560" fmla="*/ 959365 w 11611428"/>
              <a:gd name="connsiteY1560" fmla="*/ 5769250 h 6421343"/>
              <a:gd name="connsiteX1561" fmla="*/ 1008450 w 11611428"/>
              <a:gd name="connsiteY1561" fmla="*/ 5720165 h 6421343"/>
              <a:gd name="connsiteX1562" fmla="*/ 816530 w 11611428"/>
              <a:gd name="connsiteY1562" fmla="*/ 5720165 h 6421343"/>
              <a:gd name="connsiteX1563" fmla="*/ 865615 w 11611428"/>
              <a:gd name="connsiteY1563" fmla="*/ 5769250 h 6421343"/>
              <a:gd name="connsiteX1564" fmla="*/ 816530 w 11611428"/>
              <a:gd name="connsiteY1564" fmla="*/ 5818335 h 6421343"/>
              <a:gd name="connsiteX1565" fmla="*/ 767445 w 11611428"/>
              <a:gd name="connsiteY1565" fmla="*/ 5769250 h 6421343"/>
              <a:gd name="connsiteX1566" fmla="*/ 816530 w 11611428"/>
              <a:gd name="connsiteY1566" fmla="*/ 5720165 h 6421343"/>
              <a:gd name="connsiteX1567" fmla="*/ 624606 w 11611428"/>
              <a:gd name="connsiteY1567" fmla="*/ 5720165 h 6421343"/>
              <a:gd name="connsiteX1568" fmla="*/ 673691 w 11611428"/>
              <a:gd name="connsiteY1568" fmla="*/ 5769250 h 6421343"/>
              <a:gd name="connsiteX1569" fmla="*/ 624606 w 11611428"/>
              <a:gd name="connsiteY1569" fmla="*/ 5818335 h 6421343"/>
              <a:gd name="connsiteX1570" fmla="*/ 575521 w 11611428"/>
              <a:gd name="connsiteY1570" fmla="*/ 5769250 h 6421343"/>
              <a:gd name="connsiteX1571" fmla="*/ 624606 w 11611428"/>
              <a:gd name="connsiteY1571" fmla="*/ 5720165 h 6421343"/>
              <a:gd name="connsiteX1572" fmla="*/ 432929 w 11611428"/>
              <a:gd name="connsiteY1572" fmla="*/ 5720165 h 6421343"/>
              <a:gd name="connsiteX1573" fmla="*/ 482015 w 11611428"/>
              <a:gd name="connsiteY1573" fmla="*/ 5769250 h 6421343"/>
              <a:gd name="connsiteX1574" fmla="*/ 432929 w 11611428"/>
              <a:gd name="connsiteY1574" fmla="*/ 5818335 h 6421343"/>
              <a:gd name="connsiteX1575" fmla="*/ 383844 w 11611428"/>
              <a:gd name="connsiteY1575" fmla="*/ 5769250 h 6421343"/>
              <a:gd name="connsiteX1576" fmla="*/ 432929 w 11611428"/>
              <a:gd name="connsiteY1576" fmla="*/ 5720165 h 6421343"/>
              <a:gd name="connsiteX1577" fmla="*/ 241007 w 11611428"/>
              <a:gd name="connsiteY1577" fmla="*/ 5720165 h 6421343"/>
              <a:gd name="connsiteX1578" fmla="*/ 290092 w 11611428"/>
              <a:gd name="connsiteY1578" fmla="*/ 5769250 h 6421343"/>
              <a:gd name="connsiteX1579" fmla="*/ 241007 w 11611428"/>
              <a:gd name="connsiteY1579" fmla="*/ 5818335 h 6421343"/>
              <a:gd name="connsiteX1580" fmla="*/ 191921 w 11611428"/>
              <a:gd name="connsiteY1580" fmla="*/ 5769250 h 6421343"/>
              <a:gd name="connsiteX1581" fmla="*/ 241007 w 11611428"/>
              <a:gd name="connsiteY1581" fmla="*/ 5720165 h 6421343"/>
              <a:gd name="connsiteX1582" fmla="*/ 49085 w 11611428"/>
              <a:gd name="connsiteY1582" fmla="*/ 5720165 h 6421343"/>
              <a:gd name="connsiteX1583" fmla="*/ 98170 w 11611428"/>
              <a:gd name="connsiteY1583" fmla="*/ 5769250 h 6421343"/>
              <a:gd name="connsiteX1584" fmla="*/ 49085 w 11611428"/>
              <a:gd name="connsiteY1584" fmla="*/ 5818335 h 6421343"/>
              <a:gd name="connsiteX1585" fmla="*/ 0 w 11611428"/>
              <a:gd name="connsiteY1585" fmla="*/ 5769250 h 6421343"/>
              <a:gd name="connsiteX1586" fmla="*/ 49085 w 11611428"/>
              <a:gd name="connsiteY1586" fmla="*/ 5720165 h 6421343"/>
              <a:gd name="connsiteX1587" fmla="*/ 11468592 w 11611428"/>
              <a:gd name="connsiteY1587" fmla="*/ 5569473 h 6421343"/>
              <a:gd name="connsiteX1588" fmla="*/ 11517677 w 11611428"/>
              <a:gd name="connsiteY1588" fmla="*/ 5618558 h 6421343"/>
              <a:gd name="connsiteX1589" fmla="*/ 11468592 w 11611428"/>
              <a:gd name="connsiteY1589" fmla="*/ 5667643 h 6421343"/>
              <a:gd name="connsiteX1590" fmla="*/ 11419507 w 11611428"/>
              <a:gd name="connsiteY1590" fmla="*/ 5618558 h 6421343"/>
              <a:gd name="connsiteX1591" fmla="*/ 11468592 w 11611428"/>
              <a:gd name="connsiteY1591" fmla="*/ 5569473 h 6421343"/>
              <a:gd name="connsiteX1592" fmla="*/ 11276669 w 11611428"/>
              <a:gd name="connsiteY1592" fmla="*/ 5569473 h 6421343"/>
              <a:gd name="connsiteX1593" fmla="*/ 11325754 w 11611428"/>
              <a:gd name="connsiteY1593" fmla="*/ 5618558 h 6421343"/>
              <a:gd name="connsiteX1594" fmla="*/ 11276669 w 11611428"/>
              <a:gd name="connsiteY1594" fmla="*/ 5667643 h 6421343"/>
              <a:gd name="connsiteX1595" fmla="*/ 11227584 w 11611428"/>
              <a:gd name="connsiteY1595" fmla="*/ 5618558 h 6421343"/>
              <a:gd name="connsiteX1596" fmla="*/ 11276669 w 11611428"/>
              <a:gd name="connsiteY1596" fmla="*/ 5569473 h 6421343"/>
              <a:gd name="connsiteX1597" fmla="*/ 11084992 w 11611428"/>
              <a:gd name="connsiteY1597" fmla="*/ 5569473 h 6421343"/>
              <a:gd name="connsiteX1598" fmla="*/ 11134077 w 11611428"/>
              <a:gd name="connsiteY1598" fmla="*/ 5618558 h 6421343"/>
              <a:gd name="connsiteX1599" fmla="*/ 11084992 w 11611428"/>
              <a:gd name="connsiteY1599" fmla="*/ 5667643 h 6421343"/>
              <a:gd name="connsiteX1600" fmla="*/ 11035907 w 11611428"/>
              <a:gd name="connsiteY1600" fmla="*/ 5618558 h 6421343"/>
              <a:gd name="connsiteX1601" fmla="*/ 11084992 w 11611428"/>
              <a:gd name="connsiteY1601" fmla="*/ 5569473 h 6421343"/>
              <a:gd name="connsiteX1602" fmla="*/ 10893068 w 11611428"/>
              <a:gd name="connsiteY1602" fmla="*/ 5569473 h 6421343"/>
              <a:gd name="connsiteX1603" fmla="*/ 10942154 w 11611428"/>
              <a:gd name="connsiteY1603" fmla="*/ 5618558 h 6421343"/>
              <a:gd name="connsiteX1604" fmla="*/ 10893068 w 11611428"/>
              <a:gd name="connsiteY1604" fmla="*/ 5667643 h 6421343"/>
              <a:gd name="connsiteX1605" fmla="*/ 10843984 w 11611428"/>
              <a:gd name="connsiteY1605" fmla="*/ 5618558 h 6421343"/>
              <a:gd name="connsiteX1606" fmla="*/ 10893068 w 11611428"/>
              <a:gd name="connsiteY1606" fmla="*/ 5569473 h 6421343"/>
              <a:gd name="connsiteX1607" fmla="*/ 10701148 w 11611428"/>
              <a:gd name="connsiteY1607" fmla="*/ 5569473 h 6421343"/>
              <a:gd name="connsiteX1608" fmla="*/ 10750233 w 11611428"/>
              <a:gd name="connsiteY1608" fmla="*/ 5618558 h 6421343"/>
              <a:gd name="connsiteX1609" fmla="*/ 10701148 w 11611428"/>
              <a:gd name="connsiteY1609" fmla="*/ 5667643 h 6421343"/>
              <a:gd name="connsiteX1610" fmla="*/ 10652063 w 11611428"/>
              <a:gd name="connsiteY1610" fmla="*/ 5618558 h 6421343"/>
              <a:gd name="connsiteX1611" fmla="*/ 10701148 w 11611428"/>
              <a:gd name="connsiteY1611" fmla="*/ 5569473 h 6421343"/>
              <a:gd name="connsiteX1612" fmla="*/ 10507020 w 11611428"/>
              <a:gd name="connsiteY1612" fmla="*/ 5569473 h 6421343"/>
              <a:gd name="connsiteX1613" fmla="*/ 10556105 w 11611428"/>
              <a:gd name="connsiteY1613" fmla="*/ 5618558 h 6421343"/>
              <a:gd name="connsiteX1614" fmla="*/ 10507020 w 11611428"/>
              <a:gd name="connsiteY1614" fmla="*/ 5667643 h 6421343"/>
              <a:gd name="connsiteX1615" fmla="*/ 10457935 w 11611428"/>
              <a:gd name="connsiteY1615" fmla="*/ 5618558 h 6421343"/>
              <a:gd name="connsiteX1616" fmla="*/ 10507020 w 11611428"/>
              <a:gd name="connsiteY1616" fmla="*/ 5569473 h 6421343"/>
              <a:gd name="connsiteX1617" fmla="*/ 10315097 w 11611428"/>
              <a:gd name="connsiteY1617" fmla="*/ 5569473 h 6421343"/>
              <a:gd name="connsiteX1618" fmla="*/ 10364182 w 11611428"/>
              <a:gd name="connsiteY1618" fmla="*/ 5618558 h 6421343"/>
              <a:gd name="connsiteX1619" fmla="*/ 10315097 w 11611428"/>
              <a:gd name="connsiteY1619" fmla="*/ 5667643 h 6421343"/>
              <a:gd name="connsiteX1620" fmla="*/ 10266012 w 11611428"/>
              <a:gd name="connsiteY1620" fmla="*/ 5618558 h 6421343"/>
              <a:gd name="connsiteX1621" fmla="*/ 10315097 w 11611428"/>
              <a:gd name="connsiteY1621" fmla="*/ 5569473 h 6421343"/>
              <a:gd name="connsiteX1622" fmla="*/ 10123420 w 11611428"/>
              <a:gd name="connsiteY1622" fmla="*/ 5569473 h 6421343"/>
              <a:gd name="connsiteX1623" fmla="*/ 10172505 w 11611428"/>
              <a:gd name="connsiteY1623" fmla="*/ 5618558 h 6421343"/>
              <a:gd name="connsiteX1624" fmla="*/ 10123420 w 11611428"/>
              <a:gd name="connsiteY1624" fmla="*/ 5667643 h 6421343"/>
              <a:gd name="connsiteX1625" fmla="*/ 10074335 w 11611428"/>
              <a:gd name="connsiteY1625" fmla="*/ 5618558 h 6421343"/>
              <a:gd name="connsiteX1626" fmla="*/ 10123420 w 11611428"/>
              <a:gd name="connsiteY1626" fmla="*/ 5569473 h 6421343"/>
              <a:gd name="connsiteX1627" fmla="*/ 9931496 w 11611428"/>
              <a:gd name="connsiteY1627" fmla="*/ 5569473 h 6421343"/>
              <a:gd name="connsiteX1628" fmla="*/ 9980582 w 11611428"/>
              <a:gd name="connsiteY1628" fmla="*/ 5618558 h 6421343"/>
              <a:gd name="connsiteX1629" fmla="*/ 9931496 w 11611428"/>
              <a:gd name="connsiteY1629" fmla="*/ 5667643 h 6421343"/>
              <a:gd name="connsiteX1630" fmla="*/ 9882412 w 11611428"/>
              <a:gd name="connsiteY1630" fmla="*/ 5618558 h 6421343"/>
              <a:gd name="connsiteX1631" fmla="*/ 9931496 w 11611428"/>
              <a:gd name="connsiteY1631" fmla="*/ 5569473 h 6421343"/>
              <a:gd name="connsiteX1632" fmla="*/ 9739576 w 11611428"/>
              <a:gd name="connsiteY1632" fmla="*/ 5569473 h 6421343"/>
              <a:gd name="connsiteX1633" fmla="*/ 9788661 w 11611428"/>
              <a:gd name="connsiteY1633" fmla="*/ 5618558 h 6421343"/>
              <a:gd name="connsiteX1634" fmla="*/ 9739576 w 11611428"/>
              <a:gd name="connsiteY1634" fmla="*/ 5667643 h 6421343"/>
              <a:gd name="connsiteX1635" fmla="*/ 9690491 w 11611428"/>
              <a:gd name="connsiteY1635" fmla="*/ 5618558 h 6421343"/>
              <a:gd name="connsiteX1636" fmla="*/ 9739576 w 11611428"/>
              <a:gd name="connsiteY1636" fmla="*/ 5569473 h 6421343"/>
              <a:gd name="connsiteX1637" fmla="*/ 9547652 w 11611428"/>
              <a:gd name="connsiteY1637" fmla="*/ 5569473 h 6421343"/>
              <a:gd name="connsiteX1638" fmla="*/ 9596737 w 11611428"/>
              <a:gd name="connsiteY1638" fmla="*/ 5618558 h 6421343"/>
              <a:gd name="connsiteX1639" fmla="*/ 9547652 w 11611428"/>
              <a:gd name="connsiteY1639" fmla="*/ 5667643 h 6421343"/>
              <a:gd name="connsiteX1640" fmla="*/ 9498567 w 11611428"/>
              <a:gd name="connsiteY1640" fmla="*/ 5618558 h 6421343"/>
              <a:gd name="connsiteX1641" fmla="*/ 9547652 w 11611428"/>
              <a:gd name="connsiteY1641" fmla="*/ 5569473 h 6421343"/>
              <a:gd name="connsiteX1642" fmla="*/ 9355731 w 11611428"/>
              <a:gd name="connsiteY1642" fmla="*/ 5569473 h 6421343"/>
              <a:gd name="connsiteX1643" fmla="*/ 9404816 w 11611428"/>
              <a:gd name="connsiteY1643" fmla="*/ 5618558 h 6421343"/>
              <a:gd name="connsiteX1644" fmla="*/ 9355731 w 11611428"/>
              <a:gd name="connsiteY1644" fmla="*/ 5667643 h 6421343"/>
              <a:gd name="connsiteX1645" fmla="*/ 9306646 w 11611428"/>
              <a:gd name="connsiteY1645" fmla="*/ 5618558 h 6421343"/>
              <a:gd name="connsiteX1646" fmla="*/ 9355731 w 11611428"/>
              <a:gd name="connsiteY1646" fmla="*/ 5569473 h 6421343"/>
              <a:gd name="connsiteX1647" fmla="*/ 9163808 w 11611428"/>
              <a:gd name="connsiteY1647" fmla="*/ 5569473 h 6421343"/>
              <a:gd name="connsiteX1648" fmla="*/ 9212893 w 11611428"/>
              <a:gd name="connsiteY1648" fmla="*/ 5618558 h 6421343"/>
              <a:gd name="connsiteX1649" fmla="*/ 9163808 w 11611428"/>
              <a:gd name="connsiteY1649" fmla="*/ 5667643 h 6421343"/>
              <a:gd name="connsiteX1650" fmla="*/ 9114723 w 11611428"/>
              <a:gd name="connsiteY1650" fmla="*/ 5618558 h 6421343"/>
              <a:gd name="connsiteX1651" fmla="*/ 9163808 w 11611428"/>
              <a:gd name="connsiteY1651" fmla="*/ 5569473 h 6421343"/>
              <a:gd name="connsiteX1652" fmla="*/ 8972131 w 11611428"/>
              <a:gd name="connsiteY1652" fmla="*/ 5569473 h 6421343"/>
              <a:gd name="connsiteX1653" fmla="*/ 9021216 w 11611428"/>
              <a:gd name="connsiteY1653" fmla="*/ 5618558 h 6421343"/>
              <a:gd name="connsiteX1654" fmla="*/ 8972131 w 11611428"/>
              <a:gd name="connsiteY1654" fmla="*/ 5667643 h 6421343"/>
              <a:gd name="connsiteX1655" fmla="*/ 8923046 w 11611428"/>
              <a:gd name="connsiteY1655" fmla="*/ 5618558 h 6421343"/>
              <a:gd name="connsiteX1656" fmla="*/ 8972131 w 11611428"/>
              <a:gd name="connsiteY1656" fmla="*/ 5569473 h 6421343"/>
              <a:gd name="connsiteX1657" fmla="*/ 8780211 w 11611428"/>
              <a:gd name="connsiteY1657" fmla="*/ 5569473 h 6421343"/>
              <a:gd name="connsiteX1658" fmla="*/ 8829296 w 11611428"/>
              <a:gd name="connsiteY1658" fmla="*/ 5618558 h 6421343"/>
              <a:gd name="connsiteX1659" fmla="*/ 8780211 w 11611428"/>
              <a:gd name="connsiteY1659" fmla="*/ 5667643 h 6421343"/>
              <a:gd name="connsiteX1660" fmla="*/ 8731126 w 11611428"/>
              <a:gd name="connsiteY1660" fmla="*/ 5618558 h 6421343"/>
              <a:gd name="connsiteX1661" fmla="*/ 8780211 w 11611428"/>
              <a:gd name="connsiteY1661" fmla="*/ 5569473 h 6421343"/>
              <a:gd name="connsiteX1662" fmla="*/ 8588287 w 11611428"/>
              <a:gd name="connsiteY1662" fmla="*/ 5569473 h 6421343"/>
              <a:gd name="connsiteX1663" fmla="*/ 8637372 w 11611428"/>
              <a:gd name="connsiteY1663" fmla="*/ 5618558 h 6421343"/>
              <a:gd name="connsiteX1664" fmla="*/ 8588287 w 11611428"/>
              <a:gd name="connsiteY1664" fmla="*/ 5667643 h 6421343"/>
              <a:gd name="connsiteX1665" fmla="*/ 8539202 w 11611428"/>
              <a:gd name="connsiteY1665" fmla="*/ 5618558 h 6421343"/>
              <a:gd name="connsiteX1666" fmla="*/ 8588287 w 11611428"/>
              <a:gd name="connsiteY1666" fmla="*/ 5569473 h 6421343"/>
              <a:gd name="connsiteX1667" fmla="*/ 8388577 w 11611428"/>
              <a:gd name="connsiteY1667" fmla="*/ 5569473 h 6421343"/>
              <a:gd name="connsiteX1668" fmla="*/ 8437662 w 11611428"/>
              <a:gd name="connsiteY1668" fmla="*/ 5618558 h 6421343"/>
              <a:gd name="connsiteX1669" fmla="*/ 8388577 w 11611428"/>
              <a:gd name="connsiteY1669" fmla="*/ 5667643 h 6421343"/>
              <a:gd name="connsiteX1670" fmla="*/ 8339492 w 11611428"/>
              <a:gd name="connsiteY1670" fmla="*/ 5618558 h 6421343"/>
              <a:gd name="connsiteX1671" fmla="*/ 8388577 w 11611428"/>
              <a:gd name="connsiteY1671" fmla="*/ 5569473 h 6421343"/>
              <a:gd name="connsiteX1672" fmla="*/ 8196653 w 11611428"/>
              <a:gd name="connsiteY1672" fmla="*/ 5569473 h 6421343"/>
              <a:gd name="connsiteX1673" fmla="*/ 8245738 w 11611428"/>
              <a:gd name="connsiteY1673" fmla="*/ 5618558 h 6421343"/>
              <a:gd name="connsiteX1674" fmla="*/ 8196653 w 11611428"/>
              <a:gd name="connsiteY1674" fmla="*/ 5667643 h 6421343"/>
              <a:gd name="connsiteX1675" fmla="*/ 8147568 w 11611428"/>
              <a:gd name="connsiteY1675" fmla="*/ 5618558 h 6421343"/>
              <a:gd name="connsiteX1676" fmla="*/ 8196653 w 11611428"/>
              <a:gd name="connsiteY1676" fmla="*/ 5569473 h 6421343"/>
              <a:gd name="connsiteX1677" fmla="*/ 8004732 w 11611428"/>
              <a:gd name="connsiteY1677" fmla="*/ 5569473 h 6421343"/>
              <a:gd name="connsiteX1678" fmla="*/ 8053817 w 11611428"/>
              <a:gd name="connsiteY1678" fmla="*/ 5618558 h 6421343"/>
              <a:gd name="connsiteX1679" fmla="*/ 8004732 w 11611428"/>
              <a:gd name="connsiteY1679" fmla="*/ 5667643 h 6421343"/>
              <a:gd name="connsiteX1680" fmla="*/ 7955647 w 11611428"/>
              <a:gd name="connsiteY1680" fmla="*/ 5618558 h 6421343"/>
              <a:gd name="connsiteX1681" fmla="*/ 8004732 w 11611428"/>
              <a:gd name="connsiteY1681" fmla="*/ 5569473 h 6421343"/>
              <a:gd name="connsiteX1682" fmla="*/ 7813056 w 11611428"/>
              <a:gd name="connsiteY1682" fmla="*/ 5569473 h 6421343"/>
              <a:gd name="connsiteX1683" fmla="*/ 7862141 w 11611428"/>
              <a:gd name="connsiteY1683" fmla="*/ 5618558 h 6421343"/>
              <a:gd name="connsiteX1684" fmla="*/ 7813056 w 11611428"/>
              <a:gd name="connsiteY1684" fmla="*/ 5667643 h 6421343"/>
              <a:gd name="connsiteX1685" fmla="*/ 7763971 w 11611428"/>
              <a:gd name="connsiteY1685" fmla="*/ 5618558 h 6421343"/>
              <a:gd name="connsiteX1686" fmla="*/ 7813056 w 11611428"/>
              <a:gd name="connsiteY1686" fmla="*/ 5569473 h 6421343"/>
              <a:gd name="connsiteX1687" fmla="*/ 7621133 w 11611428"/>
              <a:gd name="connsiteY1687" fmla="*/ 5569473 h 6421343"/>
              <a:gd name="connsiteX1688" fmla="*/ 7670218 w 11611428"/>
              <a:gd name="connsiteY1688" fmla="*/ 5618558 h 6421343"/>
              <a:gd name="connsiteX1689" fmla="*/ 7621133 w 11611428"/>
              <a:gd name="connsiteY1689" fmla="*/ 5667643 h 6421343"/>
              <a:gd name="connsiteX1690" fmla="*/ 7572048 w 11611428"/>
              <a:gd name="connsiteY1690" fmla="*/ 5618558 h 6421343"/>
              <a:gd name="connsiteX1691" fmla="*/ 7621133 w 11611428"/>
              <a:gd name="connsiteY1691" fmla="*/ 5569473 h 6421343"/>
              <a:gd name="connsiteX1692" fmla="*/ 7429212 w 11611428"/>
              <a:gd name="connsiteY1692" fmla="*/ 5569473 h 6421343"/>
              <a:gd name="connsiteX1693" fmla="*/ 7478297 w 11611428"/>
              <a:gd name="connsiteY1693" fmla="*/ 5618558 h 6421343"/>
              <a:gd name="connsiteX1694" fmla="*/ 7429212 w 11611428"/>
              <a:gd name="connsiteY1694" fmla="*/ 5667643 h 6421343"/>
              <a:gd name="connsiteX1695" fmla="*/ 7380127 w 11611428"/>
              <a:gd name="connsiteY1695" fmla="*/ 5618558 h 6421343"/>
              <a:gd name="connsiteX1696" fmla="*/ 7429212 w 11611428"/>
              <a:gd name="connsiteY1696" fmla="*/ 5569473 h 6421343"/>
              <a:gd name="connsiteX1697" fmla="*/ 7237288 w 11611428"/>
              <a:gd name="connsiteY1697" fmla="*/ 5569473 h 6421343"/>
              <a:gd name="connsiteX1698" fmla="*/ 7286373 w 11611428"/>
              <a:gd name="connsiteY1698" fmla="*/ 5618558 h 6421343"/>
              <a:gd name="connsiteX1699" fmla="*/ 7237288 w 11611428"/>
              <a:gd name="connsiteY1699" fmla="*/ 5667643 h 6421343"/>
              <a:gd name="connsiteX1700" fmla="*/ 7188203 w 11611428"/>
              <a:gd name="connsiteY1700" fmla="*/ 5618558 h 6421343"/>
              <a:gd name="connsiteX1701" fmla="*/ 7237288 w 11611428"/>
              <a:gd name="connsiteY1701" fmla="*/ 5569473 h 6421343"/>
              <a:gd name="connsiteX1702" fmla="*/ 7045367 w 11611428"/>
              <a:gd name="connsiteY1702" fmla="*/ 5569473 h 6421343"/>
              <a:gd name="connsiteX1703" fmla="*/ 7094452 w 11611428"/>
              <a:gd name="connsiteY1703" fmla="*/ 5618558 h 6421343"/>
              <a:gd name="connsiteX1704" fmla="*/ 7045367 w 11611428"/>
              <a:gd name="connsiteY1704" fmla="*/ 5667643 h 6421343"/>
              <a:gd name="connsiteX1705" fmla="*/ 6996282 w 11611428"/>
              <a:gd name="connsiteY1705" fmla="*/ 5618558 h 6421343"/>
              <a:gd name="connsiteX1706" fmla="*/ 7045367 w 11611428"/>
              <a:gd name="connsiteY1706" fmla="*/ 5569473 h 6421343"/>
              <a:gd name="connsiteX1707" fmla="*/ 6853444 w 11611428"/>
              <a:gd name="connsiteY1707" fmla="*/ 5569473 h 6421343"/>
              <a:gd name="connsiteX1708" fmla="*/ 6902529 w 11611428"/>
              <a:gd name="connsiteY1708" fmla="*/ 5618558 h 6421343"/>
              <a:gd name="connsiteX1709" fmla="*/ 6853444 w 11611428"/>
              <a:gd name="connsiteY1709" fmla="*/ 5667643 h 6421343"/>
              <a:gd name="connsiteX1710" fmla="*/ 6804359 w 11611428"/>
              <a:gd name="connsiteY1710" fmla="*/ 5618558 h 6421343"/>
              <a:gd name="connsiteX1711" fmla="*/ 6853444 w 11611428"/>
              <a:gd name="connsiteY1711" fmla="*/ 5569473 h 6421343"/>
              <a:gd name="connsiteX1712" fmla="*/ 6661767 w 11611428"/>
              <a:gd name="connsiteY1712" fmla="*/ 5569473 h 6421343"/>
              <a:gd name="connsiteX1713" fmla="*/ 6710852 w 11611428"/>
              <a:gd name="connsiteY1713" fmla="*/ 5618558 h 6421343"/>
              <a:gd name="connsiteX1714" fmla="*/ 6661767 w 11611428"/>
              <a:gd name="connsiteY1714" fmla="*/ 5667643 h 6421343"/>
              <a:gd name="connsiteX1715" fmla="*/ 6612682 w 11611428"/>
              <a:gd name="connsiteY1715" fmla="*/ 5618558 h 6421343"/>
              <a:gd name="connsiteX1716" fmla="*/ 6661767 w 11611428"/>
              <a:gd name="connsiteY1716" fmla="*/ 5569473 h 6421343"/>
              <a:gd name="connsiteX1717" fmla="*/ 6469844 w 11611428"/>
              <a:gd name="connsiteY1717" fmla="*/ 5569473 h 6421343"/>
              <a:gd name="connsiteX1718" fmla="*/ 6518929 w 11611428"/>
              <a:gd name="connsiteY1718" fmla="*/ 5618558 h 6421343"/>
              <a:gd name="connsiteX1719" fmla="*/ 6469844 w 11611428"/>
              <a:gd name="connsiteY1719" fmla="*/ 5667643 h 6421343"/>
              <a:gd name="connsiteX1720" fmla="*/ 6420759 w 11611428"/>
              <a:gd name="connsiteY1720" fmla="*/ 5618558 h 6421343"/>
              <a:gd name="connsiteX1721" fmla="*/ 6469844 w 11611428"/>
              <a:gd name="connsiteY1721" fmla="*/ 5569473 h 6421343"/>
              <a:gd name="connsiteX1722" fmla="*/ 6279574 w 11611428"/>
              <a:gd name="connsiteY1722" fmla="*/ 5569473 h 6421343"/>
              <a:gd name="connsiteX1723" fmla="*/ 6328659 w 11611428"/>
              <a:gd name="connsiteY1723" fmla="*/ 5618558 h 6421343"/>
              <a:gd name="connsiteX1724" fmla="*/ 6279574 w 11611428"/>
              <a:gd name="connsiteY1724" fmla="*/ 5667643 h 6421343"/>
              <a:gd name="connsiteX1725" fmla="*/ 6230489 w 11611428"/>
              <a:gd name="connsiteY1725" fmla="*/ 5618558 h 6421343"/>
              <a:gd name="connsiteX1726" fmla="*/ 6279574 w 11611428"/>
              <a:gd name="connsiteY1726" fmla="*/ 5569473 h 6421343"/>
              <a:gd name="connsiteX1727" fmla="*/ 6087650 w 11611428"/>
              <a:gd name="connsiteY1727" fmla="*/ 5569473 h 6421343"/>
              <a:gd name="connsiteX1728" fmla="*/ 6136735 w 11611428"/>
              <a:gd name="connsiteY1728" fmla="*/ 5618558 h 6421343"/>
              <a:gd name="connsiteX1729" fmla="*/ 6087650 w 11611428"/>
              <a:gd name="connsiteY1729" fmla="*/ 5667643 h 6421343"/>
              <a:gd name="connsiteX1730" fmla="*/ 6038565 w 11611428"/>
              <a:gd name="connsiteY1730" fmla="*/ 5618558 h 6421343"/>
              <a:gd name="connsiteX1731" fmla="*/ 6087650 w 11611428"/>
              <a:gd name="connsiteY1731" fmla="*/ 5569473 h 6421343"/>
              <a:gd name="connsiteX1732" fmla="*/ 5895729 w 11611428"/>
              <a:gd name="connsiteY1732" fmla="*/ 5569473 h 6421343"/>
              <a:gd name="connsiteX1733" fmla="*/ 5944814 w 11611428"/>
              <a:gd name="connsiteY1733" fmla="*/ 5618558 h 6421343"/>
              <a:gd name="connsiteX1734" fmla="*/ 5895729 w 11611428"/>
              <a:gd name="connsiteY1734" fmla="*/ 5667643 h 6421343"/>
              <a:gd name="connsiteX1735" fmla="*/ 5846644 w 11611428"/>
              <a:gd name="connsiteY1735" fmla="*/ 5618558 h 6421343"/>
              <a:gd name="connsiteX1736" fmla="*/ 5895729 w 11611428"/>
              <a:gd name="connsiteY1736" fmla="*/ 5569473 h 6421343"/>
              <a:gd name="connsiteX1737" fmla="*/ 5704053 w 11611428"/>
              <a:gd name="connsiteY1737" fmla="*/ 5569473 h 6421343"/>
              <a:gd name="connsiteX1738" fmla="*/ 5753138 w 11611428"/>
              <a:gd name="connsiteY1738" fmla="*/ 5618558 h 6421343"/>
              <a:gd name="connsiteX1739" fmla="*/ 5704053 w 11611428"/>
              <a:gd name="connsiteY1739" fmla="*/ 5667643 h 6421343"/>
              <a:gd name="connsiteX1740" fmla="*/ 5654968 w 11611428"/>
              <a:gd name="connsiteY1740" fmla="*/ 5618558 h 6421343"/>
              <a:gd name="connsiteX1741" fmla="*/ 5704053 w 11611428"/>
              <a:gd name="connsiteY1741" fmla="*/ 5569473 h 6421343"/>
              <a:gd name="connsiteX1742" fmla="*/ 5512130 w 11611428"/>
              <a:gd name="connsiteY1742" fmla="*/ 5569473 h 6421343"/>
              <a:gd name="connsiteX1743" fmla="*/ 5561215 w 11611428"/>
              <a:gd name="connsiteY1743" fmla="*/ 5618558 h 6421343"/>
              <a:gd name="connsiteX1744" fmla="*/ 5512130 w 11611428"/>
              <a:gd name="connsiteY1744" fmla="*/ 5667643 h 6421343"/>
              <a:gd name="connsiteX1745" fmla="*/ 5463045 w 11611428"/>
              <a:gd name="connsiteY1745" fmla="*/ 5618558 h 6421343"/>
              <a:gd name="connsiteX1746" fmla="*/ 5512130 w 11611428"/>
              <a:gd name="connsiteY1746" fmla="*/ 5569473 h 6421343"/>
              <a:gd name="connsiteX1747" fmla="*/ 5320209 w 11611428"/>
              <a:gd name="connsiteY1747" fmla="*/ 5569473 h 6421343"/>
              <a:gd name="connsiteX1748" fmla="*/ 5369294 w 11611428"/>
              <a:gd name="connsiteY1748" fmla="*/ 5618558 h 6421343"/>
              <a:gd name="connsiteX1749" fmla="*/ 5320209 w 11611428"/>
              <a:gd name="connsiteY1749" fmla="*/ 5667643 h 6421343"/>
              <a:gd name="connsiteX1750" fmla="*/ 5271124 w 11611428"/>
              <a:gd name="connsiteY1750" fmla="*/ 5618558 h 6421343"/>
              <a:gd name="connsiteX1751" fmla="*/ 5320209 w 11611428"/>
              <a:gd name="connsiteY1751" fmla="*/ 5569473 h 6421343"/>
              <a:gd name="connsiteX1752" fmla="*/ 5128285 w 11611428"/>
              <a:gd name="connsiteY1752" fmla="*/ 5569473 h 6421343"/>
              <a:gd name="connsiteX1753" fmla="*/ 5177370 w 11611428"/>
              <a:gd name="connsiteY1753" fmla="*/ 5618558 h 6421343"/>
              <a:gd name="connsiteX1754" fmla="*/ 5128285 w 11611428"/>
              <a:gd name="connsiteY1754" fmla="*/ 5667643 h 6421343"/>
              <a:gd name="connsiteX1755" fmla="*/ 5079200 w 11611428"/>
              <a:gd name="connsiteY1755" fmla="*/ 5618558 h 6421343"/>
              <a:gd name="connsiteX1756" fmla="*/ 5128285 w 11611428"/>
              <a:gd name="connsiteY1756" fmla="*/ 5569473 h 6421343"/>
              <a:gd name="connsiteX1757" fmla="*/ 4936364 w 11611428"/>
              <a:gd name="connsiteY1757" fmla="*/ 5569473 h 6421343"/>
              <a:gd name="connsiteX1758" fmla="*/ 4985449 w 11611428"/>
              <a:gd name="connsiteY1758" fmla="*/ 5618558 h 6421343"/>
              <a:gd name="connsiteX1759" fmla="*/ 4936364 w 11611428"/>
              <a:gd name="connsiteY1759" fmla="*/ 5667643 h 6421343"/>
              <a:gd name="connsiteX1760" fmla="*/ 4887279 w 11611428"/>
              <a:gd name="connsiteY1760" fmla="*/ 5618558 h 6421343"/>
              <a:gd name="connsiteX1761" fmla="*/ 4936364 w 11611428"/>
              <a:gd name="connsiteY1761" fmla="*/ 5569473 h 6421343"/>
              <a:gd name="connsiteX1762" fmla="*/ 4744441 w 11611428"/>
              <a:gd name="connsiteY1762" fmla="*/ 5569473 h 6421343"/>
              <a:gd name="connsiteX1763" fmla="*/ 4793526 w 11611428"/>
              <a:gd name="connsiteY1763" fmla="*/ 5618558 h 6421343"/>
              <a:gd name="connsiteX1764" fmla="*/ 4744441 w 11611428"/>
              <a:gd name="connsiteY1764" fmla="*/ 5667643 h 6421343"/>
              <a:gd name="connsiteX1765" fmla="*/ 4695356 w 11611428"/>
              <a:gd name="connsiteY1765" fmla="*/ 5618558 h 6421343"/>
              <a:gd name="connsiteX1766" fmla="*/ 4744441 w 11611428"/>
              <a:gd name="connsiteY1766" fmla="*/ 5569473 h 6421343"/>
              <a:gd name="connsiteX1767" fmla="*/ 4552764 w 11611428"/>
              <a:gd name="connsiteY1767" fmla="*/ 5569473 h 6421343"/>
              <a:gd name="connsiteX1768" fmla="*/ 4601849 w 11611428"/>
              <a:gd name="connsiteY1768" fmla="*/ 5618558 h 6421343"/>
              <a:gd name="connsiteX1769" fmla="*/ 4552764 w 11611428"/>
              <a:gd name="connsiteY1769" fmla="*/ 5667643 h 6421343"/>
              <a:gd name="connsiteX1770" fmla="*/ 4503679 w 11611428"/>
              <a:gd name="connsiteY1770" fmla="*/ 5618558 h 6421343"/>
              <a:gd name="connsiteX1771" fmla="*/ 4552764 w 11611428"/>
              <a:gd name="connsiteY1771" fmla="*/ 5569473 h 6421343"/>
              <a:gd name="connsiteX1772" fmla="*/ 4360841 w 11611428"/>
              <a:gd name="connsiteY1772" fmla="*/ 5569473 h 6421343"/>
              <a:gd name="connsiteX1773" fmla="*/ 4409926 w 11611428"/>
              <a:gd name="connsiteY1773" fmla="*/ 5618558 h 6421343"/>
              <a:gd name="connsiteX1774" fmla="*/ 4360841 w 11611428"/>
              <a:gd name="connsiteY1774" fmla="*/ 5667643 h 6421343"/>
              <a:gd name="connsiteX1775" fmla="*/ 4311756 w 11611428"/>
              <a:gd name="connsiteY1775" fmla="*/ 5618558 h 6421343"/>
              <a:gd name="connsiteX1776" fmla="*/ 4360841 w 11611428"/>
              <a:gd name="connsiteY1776" fmla="*/ 5569473 h 6421343"/>
              <a:gd name="connsiteX1777" fmla="*/ 4170572 w 11611428"/>
              <a:gd name="connsiteY1777" fmla="*/ 5569473 h 6421343"/>
              <a:gd name="connsiteX1778" fmla="*/ 4219657 w 11611428"/>
              <a:gd name="connsiteY1778" fmla="*/ 5618558 h 6421343"/>
              <a:gd name="connsiteX1779" fmla="*/ 4170572 w 11611428"/>
              <a:gd name="connsiteY1779" fmla="*/ 5667643 h 6421343"/>
              <a:gd name="connsiteX1780" fmla="*/ 4121487 w 11611428"/>
              <a:gd name="connsiteY1780" fmla="*/ 5618558 h 6421343"/>
              <a:gd name="connsiteX1781" fmla="*/ 4170572 w 11611428"/>
              <a:gd name="connsiteY1781" fmla="*/ 5569473 h 6421343"/>
              <a:gd name="connsiteX1782" fmla="*/ 3978648 w 11611428"/>
              <a:gd name="connsiteY1782" fmla="*/ 5569473 h 6421343"/>
              <a:gd name="connsiteX1783" fmla="*/ 4027733 w 11611428"/>
              <a:gd name="connsiteY1783" fmla="*/ 5618558 h 6421343"/>
              <a:gd name="connsiteX1784" fmla="*/ 3978648 w 11611428"/>
              <a:gd name="connsiteY1784" fmla="*/ 5667643 h 6421343"/>
              <a:gd name="connsiteX1785" fmla="*/ 3929563 w 11611428"/>
              <a:gd name="connsiteY1785" fmla="*/ 5618558 h 6421343"/>
              <a:gd name="connsiteX1786" fmla="*/ 3978648 w 11611428"/>
              <a:gd name="connsiteY1786" fmla="*/ 5569473 h 6421343"/>
              <a:gd name="connsiteX1787" fmla="*/ 3786728 w 11611428"/>
              <a:gd name="connsiteY1787" fmla="*/ 5569473 h 6421343"/>
              <a:gd name="connsiteX1788" fmla="*/ 3835813 w 11611428"/>
              <a:gd name="connsiteY1788" fmla="*/ 5618558 h 6421343"/>
              <a:gd name="connsiteX1789" fmla="*/ 3786728 w 11611428"/>
              <a:gd name="connsiteY1789" fmla="*/ 5667643 h 6421343"/>
              <a:gd name="connsiteX1790" fmla="*/ 3737643 w 11611428"/>
              <a:gd name="connsiteY1790" fmla="*/ 5618558 h 6421343"/>
              <a:gd name="connsiteX1791" fmla="*/ 3786728 w 11611428"/>
              <a:gd name="connsiteY1791" fmla="*/ 5569473 h 6421343"/>
              <a:gd name="connsiteX1792" fmla="*/ 3595051 w 11611428"/>
              <a:gd name="connsiteY1792" fmla="*/ 5569473 h 6421343"/>
              <a:gd name="connsiteX1793" fmla="*/ 3644136 w 11611428"/>
              <a:gd name="connsiteY1793" fmla="*/ 5618558 h 6421343"/>
              <a:gd name="connsiteX1794" fmla="*/ 3595051 w 11611428"/>
              <a:gd name="connsiteY1794" fmla="*/ 5667643 h 6421343"/>
              <a:gd name="connsiteX1795" fmla="*/ 3545966 w 11611428"/>
              <a:gd name="connsiteY1795" fmla="*/ 5618558 h 6421343"/>
              <a:gd name="connsiteX1796" fmla="*/ 3595051 w 11611428"/>
              <a:gd name="connsiteY1796" fmla="*/ 5569473 h 6421343"/>
              <a:gd name="connsiteX1797" fmla="*/ 3403128 w 11611428"/>
              <a:gd name="connsiteY1797" fmla="*/ 5569473 h 6421343"/>
              <a:gd name="connsiteX1798" fmla="*/ 3452213 w 11611428"/>
              <a:gd name="connsiteY1798" fmla="*/ 5618558 h 6421343"/>
              <a:gd name="connsiteX1799" fmla="*/ 3403128 w 11611428"/>
              <a:gd name="connsiteY1799" fmla="*/ 5667643 h 6421343"/>
              <a:gd name="connsiteX1800" fmla="*/ 3354043 w 11611428"/>
              <a:gd name="connsiteY1800" fmla="*/ 5618558 h 6421343"/>
              <a:gd name="connsiteX1801" fmla="*/ 3403128 w 11611428"/>
              <a:gd name="connsiteY1801" fmla="*/ 5569473 h 6421343"/>
              <a:gd name="connsiteX1802" fmla="*/ 3211207 w 11611428"/>
              <a:gd name="connsiteY1802" fmla="*/ 5569473 h 6421343"/>
              <a:gd name="connsiteX1803" fmla="*/ 3260292 w 11611428"/>
              <a:gd name="connsiteY1803" fmla="*/ 5618558 h 6421343"/>
              <a:gd name="connsiteX1804" fmla="*/ 3211207 w 11611428"/>
              <a:gd name="connsiteY1804" fmla="*/ 5667643 h 6421343"/>
              <a:gd name="connsiteX1805" fmla="*/ 3162122 w 11611428"/>
              <a:gd name="connsiteY1805" fmla="*/ 5618558 h 6421343"/>
              <a:gd name="connsiteX1806" fmla="*/ 3211207 w 11611428"/>
              <a:gd name="connsiteY1806" fmla="*/ 5569473 h 6421343"/>
              <a:gd name="connsiteX1807" fmla="*/ 3019283 w 11611428"/>
              <a:gd name="connsiteY1807" fmla="*/ 5569473 h 6421343"/>
              <a:gd name="connsiteX1808" fmla="*/ 3068368 w 11611428"/>
              <a:gd name="connsiteY1808" fmla="*/ 5618558 h 6421343"/>
              <a:gd name="connsiteX1809" fmla="*/ 3019283 w 11611428"/>
              <a:gd name="connsiteY1809" fmla="*/ 5667643 h 6421343"/>
              <a:gd name="connsiteX1810" fmla="*/ 2970198 w 11611428"/>
              <a:gd name="connsiteY1810" fmla="*/ 5618558 h 6421343"/>
              <a:gd name="connsiteX1811" fmla="*/ 3019283 w 11611428"/>
              <a:gd name="connsiteY1811" fmla="*/ 5569473 h 6421343"/>
              <a:gd name="connsiteX1812" fmla="*/ 2827363 w 11611428"/>
              <a:gd name="connsiteY1812" fmla="*/ 5569473 h 6421343"/>
              <a:gd name="connsiteX1813" fmla="*/ 2876448 w 11611428"/>
              <a:gd name="connsiteY1813" fmla="*/ 5618558 h 6421343"/>
              <a:gd name="connsiteX1814" fmla="*/ 2827363 w 11611428"/>
              <a:gd name="connsiteY1814" fmla="*/ 5667643 h 6421343"/>
              <a:gd name="connsiteX1815" fmla="*/ 2778277 w 11611428"/>
              <a:gd name="connsiteY1815" fmla="*/ 5618558 h 6421343"/>
              <a:gd name="connsiteX1816" fmla="*/ 2827363 w 11611428"/>
              <a:gd name="connsiteY1816" fmla="*/ 5569473 h 6421343"/>
              <a:gd name="connsiteX1817" fmla="*/ 2635439 w 11611428"/>
              <a:gd name="connsiteY1817" fmla="*/ 5569473 h 6421343"/>
              <a:gd name="connsiteX1818" fmla="*/ 2684524 w 11611428"/>
              <a:gd name="connsiteY1818" fmla="*/ 5618558 h 6421343"/>
              <a:gd name="connsiteX1819" fmla="*/ 2635439 w 11611428"/>
              <a:gd name="connsiteY1819" fmla="*/ 5667643 h 6421343"/>
              <a:gd name="connsiteX1820" fmla="*/ 2586354 w 11611428"/>
              <a:gd name="connsiteY1820" fmla="*/ 5618558 h 6421343"/>
              <a:gd name="connsiteX1821" fmla="*/ 2635439 w 11611428"/>
              <a:gd name="connsiteY1821" fmla="*/ 5569473 h 6421343"/>
              <a:gd name="connsiteX1822" fmla="*/ 2443762 w 11611428"/>
              <a:gd name="connsiteY1822" fmla="*/ 5569473 h 6421343"/>
              <a:gd name="connsiteX1823" fmla="*/ 2492847 w 11611428"/>
              <a:gd name="connsiteY1823" fmla="*/ 5618558 h 6421343"/>
              <a:gd name="connsiteX1824" fmla="*/ 2443762 w 11611428"/>
              <a:gd name="connsiteY1824" fmla="*/ 5667643 h 6421343"/>
              <a:gd name="connsiteX1825" fmla="*/ 2394677 w 11611428"/>
              <a:gd name="connsiteY1825" fmla="*/ 5618558 h 6421343"/>
              <a:gd name="connsiteX1826" fmla="*/ 2443762 w 11611428"/>
              <a:gd name="connsiteY1826" fmla="*/ 5569473 h 6421343"/>
              <a:gd name="connsiteX1827" fmla="*/ 2251840 w 11611428"/>
              <a:gd name="connsiteY1827" fmla="*/ 5569473 h 6421343"/>
              <a:gd name="connsiteX1828" fmla="*/ 2300925 w 11611428"/>
              <a:gd name="connsiteY1828" fmla="*/ 5618558 h 6421343"/>
              <a:gd name="connsiteX1829" fmla="*/ 2251840 w 11611428"/>
              <a:gd name="connsiteY1829" fmla="*/ 5667643 h 6421343"/>
              <a:gd name="connsiteX1830" fmla="*/ 2202754 w 11611428"/>
              <a:gd name="connsiteY1830" fmla="*/ 5618558 h 6421343"/>
              <a:gd name="connsiteX1831" fmla="*/ 2251840 w 11611428"/>
              <a:gd name="connsiteY1831" fmla="*/ 5569473 h 6421343"/>
              <a:gd name="connsiteX1832" fmla="*/ 2061569 w 11611428"/>
              <a:gd name="connsiteY1832" fmla="*/ 5569473 h 6421343"/>
              <a:gd name="connsiteX1833" fmla="*/ 2110654 w 11611428"/>
              <a:gd name="connsiteY1833" fmla="*/ 5618558 h 6421343"/>
              <a:gd name="connsiteX1834" fmla="*/ 2061569 w 11611428"/>
              <a:gd name="connsiteY1834" fmla="*/ 5667643 h 6421343"/>
              <a:gd name="connsiteX1835" fmla="*/ 2012484 w 11611428"/>
              <a:gd name="connsiteY1835" fmla="*/ 5618558 h 6421343"/>
              <a:gd name="connsiteX1836" fmla="*/ 2061569 w 11611428"/>
              <a:gd name="connsiteY1836" fmla="*/ 5569473 h 6421343"/>
              <a:gd name="connsiteX1837" fmla="*/ 1869645 w 11611428"/>
              <a:gd name="connsiteY1837" fmla="*/ 5569473 h 6421343"/>
              <a:gd name="connsiteX1838" fmla="*/ 1918730 w 11611428"/>
              <a:gd name="connsiteY1838" fmla="*/ 5618558 h 6421343"/>
              <a:gd name="connsiteX1839" fmla="*/ 1869645 w 11611428"/>
              <a:gd name="connsiteY1839" fmla="*/ 5667643 h 6421343"/>
              <a:gd name="connsiteX1840" fmla="*/ 1820560 w 11611428"/>
              <a:gd name="connsiteY1840" fmla="*/ 5618558 h 6421343"/>
              <a:gd name="connsiteX1841" fmla="*/ 1869645 w 11611428"/>
              <a:gd name="connsiteY1841" fmla="*/ 5569473 h 6421343"/>
              <a:gd name="connsiteX1842" fmla="*/ 1677725 w 11611428"/>
              <a:gd name="connsiteY1842" fmla="*/ 5569473 h 6421343"/>
              <a:gd name="connsiteX1843" fmla="*/ 1726810 w 11611428"/>
              <a:gd name="connsiteY1843" fmla="*/ 5618558 h 6421343"/>
              <a:gd name="connsiteX1844" fmla="*/ 1677725 w 11611428"/>
              <a:gd name="connsiteY1844" fmla="*/ 5667643 h 6421343"/>
              <a:gd name="connsiteX1845" fmla="*/ 1628640 w 11611428"/>
              <a:gd name="connsiteY1845" fmla="*/ 5618558 h 6421343"/>
              <a:gd name="connsiteX1846" fmla="*/ 1677725 w 11611428"/>
              <a:gd name="connsiteY1846" fmla="*/ 5569473 h 6421343"/>
              <a:gd name="connsiteX1847" fmla="*/ 1486048 w 11611428"/>
              <a:gd name="connsiteY1847" fmla="*/ 5569473 h 6421343"/>
              <a:gd name="connsiteX1848" fmla="*/ 1535133 w 11611428"/>
              <a:gd name="connsiteY1848" fmla="*/ 5618558 h 6421343"/>
              <a:gd name="connsiteX1849" fmla="*/ 1486048 w 11611428"/>
              <a:gd name="connsiteY1849" fmla="*/ 5667643 h 6421343"/>
              <a:gd name="connsiteX1850" fmla="*/ 1436963 w 11611428"/>
              <a:gd name="connsiteY1850" fmla="*/ 5618558 h 6421343"/>
              <a:gd name="connsiteX1851" fmla="*/ 1486048 w 11611428"/>
              <a:gd name="connsiteY1851" fmla="*/ 5569473 h 6421343"/>
              <a:gd name="connsiteX1852" fmla="*/ 1294125 w 11611428"/>
              <a:gd name="connsiteY1852" fmla="*/ 5569473 h 6421343"/>
              <a:gd name="connsiteX1853" fmla="*/ 1343210 w 11611428"/>
              <a:gd name="connsiteY1853" fmla="*/ 5618558 h 6421343"/>
              <a:gd name="connsiteX1854" fmla="*/ 1294125 w 11611428"/>
              <a:gd name="connsiteY1854" fmla="*/ 5667643 h 6421343"/>
              <a:gd name="connsiteX1855" fmla="*/ 1245040 w 11611428"/>
              <a:gd name="connsiteY1855" fmla="*/ 5618558 h 6421343"/>
              <a:gd name="connsiteX1856" fmla="*/ 1294125 w 11611428"/>
              <a:gd name="connsiteY1856" fmla="*/ 5569473 h 6421343"/>
              <a:gd name="connsiteX1857" fmla="*/ 1102204 w 11611428"/>
              <a:gd name="connsiteY1857" fmla="*/ 5569473 h 6421343"/>
              <a:gd name="connsiteX1858" fmla="*/ 1151289 w 11611428"/>
              <a:gd name="connsiteY1858" fmla="*/ 5618558 h 6421343"/>
              <a:gd name="connsiteX1859" fmla="*/ 1102204 w 11611428"/>
              <a:gd name="connsiteY1859" fmla="*/ 5667643 h 6421343"/>
              <a:gd name="connsiteX1860" fmla="*/ 1053119 w 11611428"/>
              <a:gd name="connsiteY1860" fmla="*/ 5618558 h 6421343"/>
              <a:gd name="connsiteX1861" fmla="*/ 1102204 w 11611428"/>
              <a:gd name="connsiteY1861" fmla="*/ 5569473 h 6421343"/>
              <a:gd name="connsiteX1862" fmla="*/ 910280 w 11611428"/>
              <a:gd name="connsiteY1862" fmla="*/ 5569473 h 6421343"/>
              <a:gd name="connsiteX1863" fmla="*/ 959365 w 11611428"/>
              <a:gd name="connsiteY1863" fmla="*/ 5618558 h 6421343"/>
              <a:gd name="connsiteX1864" fmla="*/ 910280 w 11611428"/>
              <a:gd name="connsiteY1864" fmla="*/ 5667643 h 6421343"/>
              <a:gd name="connsiteX1865" fmla="*/ 861195 w 11611428"/>
              <a:gd name="connsiteY1865" fmla="*/ 5618558 h 6421343"/>
              <a:gd name="connsiteX1866" fmla="*/ 910280 w 11611428"/>
              <a:gd name="connsiteY1866" fmla="*/ 5569473 h 6421343"/>
              <a:gd name="connsiteX1867" fmla="*/ 718360 w 11611428"/>
              <a:gd name="connsiteY1867" fmla="*/ 5569473 h 6421343"/>
              <a:gd name="connsiteX1868" fmla="*/ 767445 w 11611428"/>
              <a:gd name="connsiteY1868" fmla="*/ 5618558 h 6421343"/>
              <a:gd name="connsiteX1869" fmla="*/ 718360 w 11611428"/>
              <a:gd name="connsiteY1869" fmla="*/ 5667643 h 6421343"/>
              <a:gd name="connsiteX1870" fmla="*/ 669275 w 11611428"/>
              <a:gd name="connsiteY1870" fmla="*/ 5618558 h 6421343"/>
              <a:gd name="connsiteX1871" fmla="*/ 718360 w 11611428"/>
              <a:gd name="connsiteY1871" fmla="*/ 5569473 h 6421343"/>
              <a:gd name="connsiteX1872" fmla="*/ 526436 w 11611428"/>
              <a:gd name="connsiteY1872" fmla="*/ 5569473 h 6421343"/>
              <a:gd name="connsiteX1873" fmla="*/ 575521 w 11611428"/>
              <a:gd name="connsiteY1873" fmla="*/ 5618558 h 6421343"/>
              <a:gd name="connsiteX1874" fmla="*/ 526436 w 11611428"/>
              <a:gd name="connsiteY1874" fmla="*/ 5667643 h 6421343"/>
              <a:gd name="connsiteX1875" fmla="*/ 477351 w 11611428"/>
              <a:gd name="connsiteY1875" fmla="*/ 5618558 h 6421343"/>
              <a:gd name="connsiteX1876" fmla="*/ 526436 w 11611428"/>
              <a:gd name="connsiteY1876" fmla="*/ 5569473 h 6421343"/>
              <a:gd name="connsiteX1877" fmla="*/ 334759 w 11611428"/>
              <a:gd name="connsiteY1877" fmla="*/ 5569473 h 6421343"/>
              <a:gd name="connsiteX1878" fmla="*/ 383844 w 11611428"/>
              <a:gd name="connsiteY1878" fmla="*/ 5618558 h 6421343"/>
              <a:gd name="connsiteX1879" fmla="*/ 334759 w 11611428"/>
              <a:gd name="connsiteY1879" fmla="*/ 5667643 h 6421343"/>
              <a:gd name="connsiteX1880" fmla="*/ 285674 w 11611428"/>
              <a:gd name="connsiteY1880" fmla="*/ 5618558 h 6421343"/>
              <a:gd name="connsiteX1881" fmla="*/ 334759 w 11611428"/>
              <a:gd name="connsiteY1881" fmla="*/ 5569473 h 6421343"/>
              <a:gd name="connsiteX1882" fmla="*/ 142837 w 11611428"/>
              <a:gd name="connsiteY1882" fmla="*/ 5569473 h 6421343"/>
              <a:gd name="connsiteX1883" fmla="*/ 191921 w 11611428"/>
              <a:gd name="connsiteY1883" fmla="*/ 5618558 h 6421343"/>
              <a:gd name="connsiteX1884" fmla="*/ 142837 w 11611428"/>
              <a:gd name="connsiteY1884" fmla="*/ 5667643 h 6421343"/>
              <a:gd name="connsiteX1885" fmla="*/ 93751 w 11611428"/>
              <a:gd name="connsiteY1885" fmla="*/ 5618558 h 6421343"/>
              <a:gd name="connsiteX1886" fmla="*/ 142837 w 11611428"/>
              <a:gd name="connsiteY1886" fmla="*/ 5569473 h 6421343"/>
              <a:gd name="connsiteX1887" fmla="*/ 11562343 w 11611428"/>
              <a:gd name="connsiteY1887" fmla="*/ 5418784 h 6421343"/>
              <a:gd name="connsiteX1888" fmla="*/ 11611428 w 11611428"/>
              <a:gd name="connsiteY1888" fmla="*/ 5467868 h 6421343"/>
              <a:gd name="connsiteX1889" fmla="*/ 11562343 w 11611428"/>
              <a:gd name="connsiteY1889" fmla="*/ 5516953 h 6421343"/>
              <a:gd name="connsiteX1890" fmla="*/ 11513258 w 11611428"/>
              <a:gd name="connsiteY1890" fmla="*/ 5467868 h 6421343"/>
              <a:gd name="connsiteX1891" fmla="*/ 11562343 w 11611428"/>
              <a:gd name="connsiteY1891" fmla="*/ 5418784 h 6421343"/>
              <a:gd name="connsiteX1892" fmla="*/ 11370422 w 11611428"/>
              <a:gd name="connsiteY1892" fmla="*/ 5418784 h 6421343"/>
              <a:gd name="connsiteX1893" fmla="*/ 11419507 w 11611428"/>
              <a:gd name="connsiteY1893" fmla="*/ 5467868 h 6421343"/>
              <a:gd name="connsiteX1894" fmla="*/ 11370422 w 11611428"/>
              <a:gd name="connsiteY1894" fmla="*/ 5516953 h 6421343"/>
              <a:gd name="connsiteX1895" fmla="*/ 11321337 w 11611428"/>
              <a:gd name="connsiteY1895" fmla="*/ 5467868 h 6421343"/>
              <a:gd name="connsiteX1896" fmla="*/ 11370422 w 11611428"/>
              <a:gd name="connsiteY1896" fmla="*/ 5418784 h 6421343"/>
              <a:gd name="connsiteX1897" fmla="*/ 11178499 w 11611428"/>
              <a:gd name="connsiteY1897" fmla="*/ 5418784 h 6421343"/>
              <a:gd name="connsiteX1898" fmla="*/ 11227584 w 11611428"/>
              <a:gd name="connsiteY1898" fmla="*/ 5467868 h 6421343"/>
              <a:gd name="connsiteX1899" fmla="*/ 11178499 w 11611428"/>
              <a:gd name="connsiteY1899" fmla="*/ 5516953 h 6421343"/>
              <a:gd name="connsiteX1900" fmla="*/ 11129414 w 11611428"/>
              <a:gd name="connsiteY1900" fmla="*/ 5467868 h 6421343"/>
              <a:gd name="connsiteX1901" fmla="*/ 11178499 w 11611428"/>
              <a:gd name="connsiteY1901" fmla="*/ 5418784 h 6421343"/>
              <a:gd name="connsiteX1902" fmla="*/ 10986822 w 11611428"/>
              <a:gd name="connsiteY1902" fmla="*/ 5418784 h 6421343"/>
              <a:gd name="connsiteX1903" fmla="*/ 11035907 w 11611428"/>
              <a:gd name="connsiteY1903" fmla="*/ 5467868 h 6421343"/>
              <a:gd name="connsiteX1904" fmla="*/ 10986822 w 11611428"/>
              <a:gd name="connsiteY1904" fmla="*/ 5516953 h 6421343"/>
              <a:gd name="connsiteX1905" fmla="*/ 10937737 w 11611428"/>
              <a:gd name="connsiteY1905" fmla="*/ 5467868 h 6421343"/>
              <a:gd name="connsiteX1906" fmla="*/ 10986822 w 11611428"/>
              <a:gd name="connsiteY1906" fmla="*/ 5418784 h 6421343"/>
              <a:gd name="connsiteX1907" fmla="*/ 10794898 w 11611428"/>
              <a:gd name="connsiteY1907" fmla="*/ 5418784 h 6421343"/>
              <a:gd name="connsiteX1908" fmla="*/ 10843984 w 11611428"/>
              <a:gd name="connsiteY1908" fmla="*/ 5467868 h 6421343"/>
              <a:gd name="connsiteX1909" fmla="*/ 10794898 w 11611428"/>
              <a:gd name="connsiteY1909" fmla="*/ 5516953 h 6421343"/>
              <a:gd name="connsiteX1910" fmla="*/ 10745813 w 11611428"/>
              <a:gd name="connsiteY1910" fmla="*/ 5467868 h 6421343"/>
              <a:gd name="connsiteX1911" fmla="*/ 10794898 w 11611428"/>
              <a:gd name="connsiteY1911" fmla="*/ 5418784 h 6421343"/>
              <a:gd name="connsiteX1912" fmla="*/ 10600771 w 11611428"/>
              <a:gd name="connsiteY1912" fmla="*/ 5418784 h 6421343"/>
              <a:gd name="connsiteX1913" fmla="*/ 10619877 w 11611428"/>
              <a:gd name="connsiteY1913" fmla="*/ 5422641 h 6421343"/>
              <a:gd name="connsiteX1914" fmla="*/ 10635343 w 11611428"/>
              <a:gd name="connsiteY1914" fmla="*/ 5433068 h 6421343"/>
              <a:gd name="connsiteX1915" fmla="*/ 10635343 w 11611428"/>
              <a:gd name="connsiteY1915" fmla="*/ 5431581 h 6421343"/>
              <a:gd name="connsiteX1916" fmla="*/ 10637686 w 11611428"/>
              <a:gd name="connsiteY1916" fmla="*/ 5433160 h 6421343"/>
              <a:gd name="connsiteX1917" fmla="*/ 10652063 w 11611428"/>
              <a:gd name="connsiteY1917" fmla="*/ 5467868 h 6421343"/>
              <a:gd name="connsiteX1918" fmla="*/ 10637686 w 11611428"/>
              <a:gd name="connsiteY1918" fmla="*/ 5502577 h 6421343"/>
              <a:gd name="connsiteX1919" fmla="*/ 10635343 w 11611428"/>
              <a:gd name="connsiteY1919" fmla="*/ 5504156 h 6421343"/>
              <a:gd name="connsiteX1920" fmla="*/ 10635343 w 11611428"/>
              <a:gd name="connsiteY1920" fmla="*/ 5502668 h 6421343"/>
              <a:gd name="connsiteX1921" fmla="*/ 10619877 w 11611428"/>
              <a:gd name="connsiteY1921" fmla="*/ 5513096 h 6421343"/>
              <a:gd name="connsiteX1922" fmla="*/ 10600771 w 11611428"/>
              <a:gd name="connsiteY1922" fmla="*/ 5516953 h 6421343"/>
              <a:gd name="connsiteX1923" fmla="*/ 10551686 w 11611428"/>
              <a:gd name="connsiteY1923" fmla="*/ 5467868 h 6421343"/>
              <a:gd name="connsiteX1924" fmla="*/ 10600771 w 11611428"/>
              <a:gd name="connsiteY1924" fmla="*/ 5418784 h 6421343"/>
              <a:gd name="connsiteX1925" fmla="*/ 10408850 w 11611428"/>
              <a:gd name="connsiteY1925" fmla="*/ 5418784 h 6421343"/>
              <a:gd name="connsiteX1926" fmla="*/ 10457935 w 11611428"/>
              <a:gd name="connsiteY1926" fmla="*/ 5467868 h 6421343"/>
              <a:gd name="connsiteX1927" fmla="*/ 10408850 w 11611428"/>
              <a:gd name="connsiteY1927" fmla="*/ 5516953 h 6421343"/>
              <a:gd name="connsiteX1928" fmla="*/ 10359765 w 11611428"/>
              <a:gd name="connsiteY1928" fmla="*/ 5467868 h 6421343"/>
              <a:gd name="connsiteX1929" fmla="*/ 10408850 w 11611428"/>
              <a:gd name="connsiteY1929" fmla="*/ 5418784 h 6421343"/>
              <a:gd name="connsiteX1930" fmla="*/ 10216927 w 11611428"/>
              <a:gd name="connsiteY1930" fmla="*/ 5418784 h 6421343"/>
              <a:gd name="connsiteX1931" fmla="*/ 10266012 w 11611428"/>
              <a:gd name="connsiteY1931" fmla="*/ 5467868 h 6421343"/>
              <a:gd name="connsiteX1932" fmla="*/ 10216927 w 11611428"/>
              <a:gd name="connsiteY1932" fmla="*/ 5516953 h 6421343"/>
              <a:gd name="connsiteX1933" fmla="*/ 10167842 w 11611428"/>
              <a:gd name="connsiteY1933" fmla="*/ 5467868 h 6421343"/>
              <a:gd name="connsiteX1934" fmla="*/ 10216927 w 11611428"/>
              <a:gd name="connsiteY1934" fmla="*/ 5418784 h 6421343"/>
              <a:gd name="connsiteX1935" fmla="*/ 10025250 w 11611428"/>
              <a:gd name="connsiteY1935" fmla="*/ 5418784 h 6421343"/>
              <a:gd name="connsiteX1936" fmla="*/ 10074335 w 11611428"/>
              <a:gd name="connsiteY1936" fmla="*/ 5467868 h 6421343"/>
              <a:gd name="connsiteX1937" fmla="*/ 10025250 w 11611428"/>
              <a:gd name="connsiteY1937" fmla="*/ 5516953 h 6421343"/>
              <a:gd name="connsiteX1938" fmla="*/ 9976165 w 11611428"/>
              <a:gd name="connsiteY1938" fmla="*/ 5467868 h 6421343"/>
              <a:gd name="connsiteX1939" fmla="*/ 10025250 w 11611428"/>
              <a:gd name="connsiteY1939" fmla="*/ 5418784 h 6421343"/>
              <a:gd name="connsiteX1940" fmla="*/ 9833326 w 11611428"/>
              <a:gd name="connsiteY1940" fmla="*/ 5418784 h 6421343"/>
              <a:gd name="connsiteX1941" fmla="*/ 9882412 w 11611428"/>
              <a:gd name="connsiteY1941" fmla="*/ 5467868 h 6421343"/>
              <a:gd name="connsiteX1942" fmla="*/ 9833326 w 11611428"/>
              <a:gd name="connsiteY1942" fmla="*/ 5516953 h 6421343"/>
              <a:gd name="connsiteX1943" fmla="*/ 9784241 w 11611428"/>
              <a:gd name="connsiteY1943" fmla="*/ 5467868 h 6421343"/>
              <a:gd name="connsiteX1944" fmla="*/ 9833326 w 11611428"/>
              <a:gd name="connsiteY1944" fmla="*/ 5418784 h 6421343"/>
              <a:gd name="connsiteX1945" fmla="*/ 9641406 w 11611428"/>
              <a:gd name="connsiteY1945" fmla="*/ 5418784 h 6421343"/>
              <a:gd name="connsiteX1946" fmla="*/ 9690491 w 11611428"/>
              <a:gd name="connsiteY1946" fmla="*/ 5467868 h 6421343"/>
              <a:gd name="connsiteX1947" fmla="*/ 9641406 w 11611428"/>
              <a:gd name="connsiteY1947" fmla="*/ 5516953 h 6421343"/>
              <a:gd name="connsiteX1948" fmla="*/ 9592321 w 11611428"/>
              <a:gd name="connsiteY1948" fmla="*/ 5467868 h 6421343"/>
              <a:gd name="connsiteX1949" fmla="*/ 9641406 w 11611428"/>
              <a:gd name="connsiteY1949" fmla="*/ 5418784 h 6421343"/>
              <a:gd name="connsiteX1950" fmla="*/ 9449482 w 11611428"/>
              <a:gd name="connsiteY1950" fmla="*/ 5418784 h 6421343"/>
              <a:gd name="connsiteX1951" fmla="*/ 9498567 w 11611428"/>
              <a:gd name="connsiteY1951" fmla="*/ 5467868 h 6421343"/>
              <a:gd name="connsiteX1952" fmla="*/ 9449482 w 11611428"/>
              <a:gd name="connsiteY1952" fmla="*/ 5516953 h 6421343"/>
              <a:gd name="connsiteX1953" fmla="*/ 9400397 w 11611428"/>
              <a:gd name="connsiteY1953" fmla="*/ 5467868 h 6421343"/>
              <a:gd name="connsiteX1954" fmla="*/ 9449482 w 11611428"/>
              <a:gd name="connsiteY1954" fmla="*/ 5418784 h 6421343"/>
              <a:gd name="connsiteX1955" fmla="*/ 9257562 w 11611428"/>
              <a:gd name="connsiteY1955" fmla="*/ 5418784 h 6421343"/>
              <a:gd name="connsiteX1956" fmla="*/ 9306646 w 11611428"/>
              <a:gd name="connsiteY1956" fmla="*/ 5467868 h 6421343"/>
              <a:gd name="connsiteX1957" fmla="*/ 9257562 w 11611428"/>
              <a:gd name="connsiteY1957" fmla="*/ 5516953 h 6421343"/>
              <a:gd name="connsiteX1958" fmla="*/ 9208477 w 11611428"/>
              <a:gd name="connsiteY1958" fmla="*/ 5467868 h 6421343"/>
              <a:gd name="connsiteX1959" fmla="*/ 9257562 w 11611428"/>
              <a:gd name="connsiteY1959" fmla="*/ 5418784 h 6421343"/>
              <a:gd name="connsiteX1960" fmla="*/ 9065638 w 11611428"/>
              <a:gd name="connsiteY1960" fmla="*/ 5418784 h 6421343"/>
              <a:gd name="connsiteX1961" fmla="*/ 9114723 w 11611428"/>
              <a:gd name="connsiteY1961" fmla="*/ 5467868 h 6421343"/>
              <a:gd name="connsiteX1962" fmla="*/ 9065638 w 11611428"/>
              <a:gd name="connsiteY1962" fmla="*/ 5516953 h 6421343"/>
              <a:gd name="connsiteX1963" fmla="*/ 9016553 w 11611428"/>
              <a:gd name="connsiteY1963" fmla="*/ 5467868 h 6421343"/>
              <a:gd name="connsiteX1964" fmla="*/ 9065638 w 11611428"/>
              <a:gd name="connsiteY1964" fmla="*/ 5418784 h 6421343"/>
              <a:gd name="connsiteX1965" fmla="*/ 8873961 w 11611428"/>
              <a:gd name="connsiteY1965" fmla="*/ 5418784 h 6421343"/>
              <a:gd name="connsiteX1966" fmla="*/ 8923046 w 11611428"/>
              <a:gd name="connsiteY1966" fmla="*/ 5467868 h 6421343"/>
              <a:gd name="connsiteX1967" fmla="*/ 8873961 w 11611428"/>
              <a:gd name="connsiteY1967" fmla="*/ 5516953 h 6421343"/>
              <a:gd name="connsiteX1968" fmla="*/ 8824876 w 11611428"/>
              <a:gd name="connsiteY1968" fmla="*/ 5467868 h 6421343"/>
              <a:gd name="connsiteX1969" fmla="*/ 8873961 w 11611428"/>
              <a:gd name="connsiteY1969" fmla="*/ 5418784 h 6421343"/>
              <a:gd name="connsiteX1970" fmla="*/ 8682041 w 11611428"/>
              <a:gd name="connsiteY1970" fmla="*/ 5418784 h 6421343"/>
              <a:gd name="connsiteX1971" fmla="*/ 8731126 w 11611428"/>
              <a:gd name="connsiteY1971" fmla="*/ 5467868 h 6421343"/>
              <a:gd name="connsiteX1972" fmla="*/ 8682041 w 11611428"/>
              <a:gd name="connsiteY1972" fmla="*/ 5516953 h 6421343"/>
              <a:gd name="connsiteX1973" fmla="*/ 8632956 w 11611428"/>
              <a:gd name="connsiteY1973" fmla="*/ 5467868 h 6421343"/>
              <a:gd name="connsiteX1974" fmla="*/ 8682041 w 11611428"/>
              <a:gd name="connsiteY1974" fmla="*/ 5418784 h 6421343"/>
              <a:gd name="connsiteX1975" fmla="*/ 8486747 w 11611428"/>
              <a:gd name="connsiteY1975" fmla="*/ 5418784 h 6421343"/>
              <a:gd name="connsiteX1976" fmla="*/ 8488432 w 11611428"/>
              <a:gd name="connsiteY1976" fmla="*/ 5419482 h 6421343"/>
              <a:gd name="connsiteX1977" fmla="*/ 8490117 w 11611428"/>
              <a:gd name="connsiteY1977" fmla="*/ 5418784 h 6421343"/>
              <a:gd name="connsiteX1978" fmla="*/ 8539202 w 11611428"/>
              <a:gd name="connsiteY1978" fmla="*/ 5467868 h 6421343"/>
              <a:gd name="connsiteX1979" fmla="*/ 8490117 w 11611428"/>
              <a:gd name="connsiteY1979" fmla="*/ 5516953 h 6421343"/>
              <a:gd name="connsiteX1980" fmla="*/ 8488432 w 11611428"/>
              <a:gd name="connsiteY1980" fmla="*/ 5516255 h 6421343"/>
              <a:gd name="connsiteX1981" fmla="*/ 8486747 w 11611428"/>
              <a:gd name="connsiteY1981" fmla="*/ 5516953 h 6421343"/>
              <a:gd name="connsiteX1982" fmla="*/ 8437662 w 11611428"/>
              <a:gd name="connsiteY1982" fmla="*/ 5467868 h 6421343"/>
              <a:gd name="connsiteX1983" fmla="*/ 8486747 w 11611428"/>
              <a:gd name="connsiteY1983" fmla="*/ 5418784 h 6421343"/>
              <a:gd name="connsiteX1984" fmla="*/ 8294823 w 11611428"/>
              <a:gd name="connsiteY1984" fmla="*/ 5418784 h 6421343"/>
              <a:gd name="connsiteX1985" fmla="*/ 8343908 w 11611428"/>
              <a:gd name="connsiteY1985" fmla="*/ 5467868 h 6421343"/>
              <a:gd name="connsiteX1986" fmla="*/ 8294823 w 11611428"/>
              <a:gd name="connsiteY1986" fmla="*/ 5516953 h 6421343"/>
              <a:gd name="connsiteX1987" fmla="*/ 8245738 w 11611428"/>
              <a:gd name="connsiteY1987" fmla="*/ 5467868 h 6421343"/>
              <a:gd name="connsiteX1988" fmla="*/ 8294823 w 11611428"/>
              <a:gd name="connsiteY1988" fmla="*/ 5418784 h 6421343"/>
              <a:gd name="connsiteX1989" fmla="*/ 8102902 w 11611428"/>
              <a:gd name="connsiteY1989" fmla="*/ 5418784 h 6421343"/>
              <a:gd name="connsiteX1990" fmla="*/ 8151987 w 11611428"/>
              <a:gd name="connsiteY1990" fmla="*/ 5467868 h 6421343"/>
              <a:gd name="connsiteX1991" fmla="*/ 8102902 w 11611428"/>
              <a:gd name="connsiteY1991" fmla="*/ 5516953 h 6421343"/>
              <a:gd name="connsiteX1992" fmla="*/ 8053817 w 11611428"/>
              <a:gd name="connsiteY1992" fmla="*/ 5467868 h 6421343"/>
              <a:gd name="connsiteX1993" fmla="*/ 8102902 w 11611428"/>
              <a:gd name="connsiteY1993" fmla="*/ 5418784 h 6421343"/>
              <a:gd name="connsiteX1994" fmla="*/ 7911226 w 11611428"/>
              <a:gd name="connsiteY1994" fmla="*/ 5418784 h 6421343"/>
              <a:gd name="connsiteX1995" fmla="*/ 7960311 w 11611428"/>
              <a:gd name="connsiteY1995" fmla="*/ 5467868 h 6421343"/>
              <a:gd name="connsiteX1996" fmla="*/ 7911226 w 11611428"/>
              <a:gd name="connsiteY1996" fmla="*/ 5516953 h 6421343"/>
              <a:gd name="connsiteX1997" fmla="*/ 7862141 w 11611428"/>
              <a:gd name="connsiteY1997" fmla="*/ 5467868 h 6421343"/>
              <a:gd name="connsiteX1998" fmla="*/ 7911226 w 11611428"/>
              <a:gd name="connsiteY1998" fmla="*/ 5418784 h 6421343"/>
              <a:gd name="connsiteX1999" fmla="*/ 7719302 w 11611428"/>
              <a:gd name="connsiteY1999" fmla="*/ 5418784 h 6421343"/>
              <a:gd name="connsiteX2000" fmla="*/ 7768387 w 11611428"/>
              <a:gd name="connsiteY2000" fmla="*/ 5467868 h 6421343"/>
              <a:gd name="connsiteX2001" fmla="*/ 7719302 w 11611428"/>
              <a:gd name="connsiteY2001" fmla="*/ 5516953 h 6421343"/>
              <a:gd name="connsiteX2002" fmla="*/ 7670218 w 11611428"/>
              <a:gd name="connsiteY2002" fmla="*/ 5467868 h 6421343"/>
              <a:gd name="connsiteX2003" fmla="*/ 7719302 w 11611428"/>
              <a:gd name="connsiteY2003" fmla="*/ 5418784 h 6421343"/>
              <a:gd name="connsiteX2004" fmla="*/ 7527382 w 11611428"/>
              <a:gd name="connsiteY2004" fmla="*/ 5418784 h 6421343"/>
              <a:gd name="connsiteX2005" fmla="*/ 7576467 w 11611428"/>
              <a:gd name="connsiteY2005" fmla="*/ 5467868 h 6421343"/>
              <a:gd name="connsiteX2006" fmla="*/ 7527382 w 11611428"/>
              <a:gd name="connsiteY2006" fmla="*/ 5516953 h 6421343"/>
              <a:gd name="connsiteX2007" fmla="*/ 7478297 w 11611428"/>
              <a:gd name="connsiteY2007" fmla="*/ 5467868 h 6421343"/>
              <a:gd name="connsiteX2008" fmla="*/ 7527382 w 11611428"/>
              <a:gd name="connsiteY2008" fmla="*/ 5418784 h 6421343"/>
              <a:gd name="connsiteX2009" fmla="*/ 7335458 w 11611428"/>
              <a:gd name="connsiteY2009" fmla="*/ 5418784 h 6421343"/>
              <a:gd name="connsiteX2010" fmla="*/ 7384543 w 11611428"/>
              <a:gd name="connsiteY2010" fmla="*/ 5467868 h 6421343"/>
              <a:gd name="connsiteX2011" fmla="*/ 7335458 w 11611428"/>
              <a:gd name="connsiteY2011" fmla="*/ 5516953 h 6421343"/>
              <a:gd name="connsiteX2012" fmla="*/ 7286373 w 11611428"/>
              <a:gd name="connsiteY2012" fmla="*/ 5467868 h 6421343"/>
              <a:gd name="connsiteX2013" fmla="*/ 7335458 w 11611428"/>
              <a:gd name="connsiteY2013" fmla="*/ 5418784 h 6421343"/>
              <a:gd name="connsiteX2014" fmla="*/ 7143537 w 11611428"/>
              <a:gd name="connsiteY2014" fmla="*/ 5418784 h 6421343"/>
              <a:gd name="connsiteX2015" fmla="*/ 7192622 w 11611428"/>
              <a:gd name="connsiteY2015" fmla="*/ 5467868 h 6421343"/>
              <a:gd name="connsiteX2016" fmla="*/ 7143537 w 11611428"/>
              <a:gd name="connsiteY2016" fmla="*/ 5516953 h 6421343"/>
              <a:gd name="connsiteX2017" fmla="*/ 7094452 w 11611428"/>
              <a:gd name="connsiteY2017" fmla="*/ 5467868 h 6421343"/>
              <a:gd name="connsiteX2018" fmla="*/ 7143537 w 11611428"/>
              <a:gd name="connsiteY2018" fmla="*/ 5418784 h 6421343"/>
              <a:gd name="connsiteX2019" fmla="*/ 6951614 w 11611428"/>
              <a:gd name="connsiteY2019" fmla="*/ 5418784 h 6421343"/>
              <a:gd name="connsiteX2020" fmla="*/ 7000699 w 11611428"/>
              <a:gd name="connsiteY2020" fmla="*/ 5467868 h 6421343"/>
              <a:gd name="connsiteX2021" fmla="*/ 6951614 w 11611428"/>
              <a:gd name="connsiteY2021" fmla="*/ 5516953 h 6421343"/>
              <a:gd name="connsiteX2022" fmla="*/ 6902529 w 11611428"/>
              <a:gd name="connsiteY2022" fmla="*/ 5467868 h 6421343"/>
              <a:gd name="connsiteX2023" fmla="*/ 6951614 w 11611428"/>
              <a:gd name="connsiteY2023" fmla="*/ 5418784 h 6421343"/>
              <a:gd name="connsiteX2024" fmla="*/ 6759937 w 11611428"/>
              <a:gd name="connsiteY2024" fmla="*/ 5418784 h 6421343"/>
              <a:gd name="connsiteX2025" fmla="*/ 6809022 w 11611428"/>
              <a:gd name="connsiteY2025" fmla="*/ 5467868 h 6421343"/>
              <a:gd name="connsiteX2026" fmla="*/ 6759937 w 11611428"/>
              <a:gd name="connsiteY2026" fmla="*/ 5516953 h 6421343"/>
              <a:gd name="connsiteX2027" fmla="*/ 6710852 w 11611428"/>
              <a:gd name="connsiteY2027" fmla="*/ 5467868 h 6421343"/>
              <a:gd name="connsiteX2028" fmla="*/ 6759937 w 11611428"/>
              <a:gd name="connsiteY2028" fmla="*/ 5418784 h 6421343"/>
              <a:gd name="connsiteX2029" fmla="*/ 6568014 w 11611428"/>
              <a:gd name="connsiteY2029" fmla="*/ 5418784 h 6421343"/>
              <a:gd name="connsiteX2030" fmla="*/ 6617099 w 11611428"/>
              <a:gd name="connsiteY2030" fmla="*/ 5467868 h 6421343"/>
              <a:gd name="connsiteX2031" fmla="*/ 6568014 w 11611428"/>
              <a:gd name="connsiteY2031" fmla="*/ 5516953 h 6421343"/>
              <a:gd name="connsiteX2032" fmla="*/ 6518929 w 11611428"/>
              <a:gd name="connsiteY2032" fmla="*/ 5467868 h 6421343"/>
              <a:gd name="connsiteX2033" fmla="*/ 6568014 w 11611428"/>
              <a:gd name="connsiteY2033" fmla="*/ 5418784 h 6421343"/>
              <a:gd name="connsiteX2034" fmla="*/ 6376093 w 11611428"/>
              <a:gd name="connsiteY2034" fmla="*/ 5418784 h 6421343"/>
              <a:gd name="connsiteX2035" fmla="*/ 6376918 w 11611428"/>
              <a:gd name="connsiteY2035" fmla="*/ 5418950 h 6421343"/>
              <a:gd name="connsiteX2036" fmla="*/ 6377744 w 11611428"/>
              <a:gd name="connsiteY2036" fmla="*/ 5418784 h 6421343"/>
              <a:gd name="connsiteX2037" fmla="*/ 6426829 w 11611428"/>
              <a:gd name="connsiteY2037" fmla="*/ 5467868 h 6421343"/>
              <a:gd name="connsiteX2038" fmla="*/ 6377744 w 11611428"/>
              <a:gd name="connsiteY2038" fmla="*/ 5516953 h 6421343"/>
              <a:gd name="connsiteX2039" fmla="*/ 6376918 w 11611428"/>
              <a:gd name="connsiteY2039" fmla="*/ 5516786 h 6421343"/>
              <a:gd name="connsiteX2040" fmla="*/ 6376093 w 11611428"/>
              <a:gd name="connsiteY2040" fmla="*/ 5516953 h 6421343"/>
              <a:gd name="connsiteX2041" fmla="*/ 6327008 w 11611428"/>
              <a:gd name="connsiteY2041" fmla="*/ 5467868 h 6421343"/>
              <a:gd name="connsiteX2042" fmla="*/ 6376093 w 11611428"/>
              <a:gd name="connsiteY2042" fmla="*/ 5418784 h 6421343"/>
              <a:gd name="connsiteX2043" fmla="*/ 6185820 w 11611428"/>
              <a:gd name="connsiteY2043" fmla="*/ 5418784 h 6421343"/>
              <a:gd name="connsiteX2044" fmla="*/ 6234905 w 11611428"/>
              <a:gd name="connsiteY2044" fmla="*/ 5467868 h 6421343"/>
              <a:gd name="connsiteX2045" fmla="*/ 6185820 w 11611428"/>
              <a:gd name="connsiteY2045" fmla="*/ 5516953 h 6421343"/>
              <a:gd name="connsiteX2046" fmla="*/ 6136735 w 11611428"/>
              <a:gd name="connsiteY2046" fmla="*/ 5467868 h 6421343"/>
              <a:gd name="connsiteX2047" fmla="*/ 6185820 w 11611428"/>
              <a:gd name="connsiteY2047" fmla="*/ 5418784 h 6421343"/>
              <a:gd name="connsiteX2048" fmla="*/ 5993899 w 11611428"/>
              <a:gd name="connsiteY2048" fmla="*/ 5418784 h 6421343"/>
              <a:gd name="connsiteX2049" fmla="*/ 6042984 w 11611428"/>
              <a:gd name="connsiteY2049" fmla="*/ 5467868 h 6421343"/>
              <a:gd name="connsiteX2050" fmla="*/ 5993899 w 11611428"/>
              <a:gd name="connsiteY2050" fmla="*/ 5516953 h 6421343"/>
              <a:gd name="connsiteX2051" fmla="*/ 5944814 w 11611428"/>
              <a:gd name="connsiteY2051" fmla="*/ 5467868 h 6421343"/>
              <a:gd name="connsiteX2052" fmla="*/ 5993899 w 11611428"/>
              <a:gd name="connsiteY2052" fmla="*/ 5418784 h 6421343"/>
              <a:gd name="connsiteX2053" fmla="*/ 5802223 w 11611428"/>
              <a:gd name="connsiteY2053" fmla="*/ 5418784 h 6421343"/>
              <a:gd name="connsiteX2054" fmla="*/ 5851308 w 11611428"/>
              <a:gd name="connsiteY2054" fmla="*/ 5467868 h 6421343"/>
              <a:gd name="connsiteX2055" fmla="*/ 5802223 w 11611428"/>
              <a:gd name="connsiteY2055" fmla="*/ 5516953 h 6421343"/>
              <a:gd name="connsiteX2056" fmla="*/ 5753138 w 11611428"/>
              <a:gd name="connsiteY2056" fmla="*/ 5467868 h 6421343"/>
              <a:gd name="connsiteX2057" fmla="*/ 5802223 w 11611428"/>
              <a:gd name="connsiteY2057" fmla="*/ 5418784 h 6421343"/>
              <a:gd name="connsiteX2058" fmla="*/ 5610299 w 11611428"/>
              <a:gd name="connsiteY2058" fmla="*/ 5418784 h 6421343"/>
              <a:gd name="connsiteX2059" fmla="*/ 5659384 w 11611428"/>
              <a:gd name="connsiteY2059" fmla="*/ 5467868 h 6421343"/>
              <a:gd name="connsiteX2060" fmla="*/ 5610299 w 11611428"/>
              <a:gd name="connsiteY2060" fmla="*/ 5516953 h 6421343"/>
              <a:gd name="connsiteX2061" fmla="*/ 5561215 w 11611428"/>
              <a:gd name="connsiteY2061" fmla="*/ 5467868 h 6421343"/>
              <a:gd name="connsiteX2062" fmla="*/ 5610299 w 11611428"/>
              <a:gd name="connsiteY2062" fmla="*/ 5418784 h 6421343"/>
              <a:gd name="connsiteX2063" fmla="*/ 5418379 w 11611428"/>
              <a:gd name="connsiteY2063" fmla="*/ 5418784 h 6421343"/>
              <a:gd name="connsiteX2064" fmla="*/ 5467464 w 11611428"/>
              <a:gd name="connsiteY2064" fmla="*/ 5467868 h 6421343"/>
              <a:gd name="connsiteX2065" fmla="*/ 5418379 w 11611428"/>
              <a:gd name="connsiteY2065" fmla="*/ 5516953 h 6421343"/>
              <a:gd name="connsiteX2066" fmla="*/ 5369294 w 11611428"/>
              <a:gd name="connsiteY2066" fmla="*/ 5467868 h 6421343"/>
              <a:gd name="connsiteX2067" fmla="*/ 5418379 w 11611428"/>
              <a:gd name="connsiteY2067" fmla="*/ 5418784 h 6421343"/>
              <a:gd name="connsiteX2068" fmla="*/ 5226455 w 11611428"/>
              <a:gd name="connsiteY2068" fmla="*/ 5418784 h 6421343"/>
              <a:gd name="connsiteX2069" fmla="*/ 5275540 w 11611428"/>
              <a:gd name="connsiteY2069" fmla="*/ 5467868 h 6421343"/>
              <a:gd name="connsiteX2070" fmla="*/ 5226455 w 11611428"/>
              <a:gd name="connsiteY2070" fmla="*/ 5516953 h 6421343"/>
              <a:gd name="connsiteX2071" fmla="*/ 5177370 w 11611428"/>
              <a:gd name="connsiteY2071" fmla="*/ 5467868 h 6421343"/>
              <a:gd name="connsiteX2072" fmla="*/ 5226455 w 11611428"/>
              <a:gd name="connsiteY2072" fmla="*/ 5418784 h 6421343"/>
              <a:gd name="connsiteX2073" fmla="*/ 5034534 w 11611428"/>
              <a:gd name="connsiteY2073" fmla="*/ 5418784 h 6421343"/>
              <a:gd name="connsiteX2074" fmla="*/ 5083619 w 11611428"/>
              <a:gd name="connsiteY2074" fmla="*/ 5467868 h 6421343"/>
              <a:gd name="connsiteX2075" fmla="*/ 5034534 w 11611428"/>
              <a:gd name="connsiteY2075" fmla="*/ 5516953 h 6421343"/>
              <a:gd name="connsiteX2076" fmla="*/ 4985449 w 11611428"/>
              <a:gd name="connsiteY2076" fmla="*/ 5467868 h 6421343"/>
              <a:gd name="connsiteX2077" fmla="*/ 5034534 w 11611428"/>
              <a:gd name="connsiteY2077" fmla="*/ 5418784 h 6421343"/>
              <a:gd name="connsiteX2078" fmla="*/ 4842611 w 11611428"/>
              <a:gd name="connsiteY2078" fmla="*/ 5418784 h 6421343"/>
              <a:gd name="connsiteX2079" fmla="*/ 4891696 w 11611428"/>
              <a:gd name="connsiteY2079" fmla="*/ 5467868 h 6421343"/>
              <a:gd name="connsiteX2080" fmla="*/ 4842611 w 11611428"/>
              <a:gd name="connsiteY2080" fmla="*/ 5516953 h 6421343"/>
              <a:gd name="connsiteX2081" fmla="*/ 4793526 w 11611428"/>
              <a:gd name="connsiteY2081" fmla="*/ 5467868 h 6421343"/>
              <a:gd name="connsiteX2082" fmla="*/ 4842611 w 11611428"/>
              <a:gd name="connsiteY2082" fmla="*/ 5418784 h 6421343"/>
              <a:gd name="connsiteX2083" fmla="*/ 4650934 w 11611428"/>
              <a:gd name="connsiteY2083" fmla="*/ 5418784 h 6421343"/>
              <a:gd name="connsiteX2084" fmla="*/ 4700019 w 11611428"/>
              <a:gd name="connsiteY2084" fmla="*/ 5467868 h 6421343"/>
              <a:gd name="connsiteX2085" fmla="*/ 4650934 w 11611428"/>
              <a:gd name="connsiteY2085" fmla="*/ 5516953 h 6421343"/>
              <a:gd name="connsiteX2086" fmla="*/ 4601849 w 11611428"/>
              <a:gd name="connsiteY2086" fmla="*/ 5467868 h 6421343"/>
              <a:gd name="connsiteX2087" fmla="*/ 4650934 w 11611428"/>
              <a:gd name="connsiteY2087" fmla="*/ 5418784 h 6421343"/>
              <a:gd name="connsiteX2088" fmla="*/ 4459011 w 11611428"/>
              <a:gd name="connsiteY2088" fmla="*/ 5418784 h 6421343"/>
              <a:gd name="connsiteX2089" fmla="*/ 4508096 w 11611428"/>
              <a:gd name="connsiteY2089" fmla="*/ 5467868 h 6421343"/>
              <a:gd name="connsiteX2090" fmla="*/ 4459011 w 11611428"/>
              <a:gd name="connsiteY2090" fmla="*/ 5516953 h 6421343"/>
              <a:gd name="connsiteX2091" fmla="*/ 4409926 w 11611428"/>
              <a:gd name="connsiteY2091" fmla="*/ 5467868 h 6421343"/>
              <a:gd name="connsiteX2092" fmla="*/ 4459011 w 11611428"/>
              <a:gd name="connsiteY2092" fmla="*/ 5418784 h 6421343"/>
              <a:gd name="connsiteX2093" fmla="*/ 4267090 w 11611428"/>
              <a:gd name="connsiteY2093" fmla="*/ 5418784 h 6421343"/>
              <a:gd name="connsiteX2094" fmla="*/ 4267916 w 11611428"/>
              <a:gd name="connsiteY2094" fmla="*/ 5418951 h 6421343"/>
              <a:gd name="connsiteX2095" fmla="*/ 4268742 w 11611428"/>
              <a:gd name="connsiteY2095" fmla="*/ 5418784 h 6421343"/>
              <a:gd name="connsiteX2096" fmla="*/ 4317827 w 11611428"/>
              <a:gd name="connsiteY2096" fmla="*/ 5467868 h 6421343"/>
              <a:gd name="connsiteX2097" fmla="*/ 4268742 w 11611428"/>
              <a:gd name="connsiteY2097" fmla="*/ 5516953 h 6421343"/>
              <a:gd name="connsiteX2098" fmla="*/ 4267916 w 11611428"/>
              <a:gd name="connsiteY2098" fmla="*/ 5516786 h 6421343"/>
              <a:gd name="connsiteX2099" fmla="*/ 4267090 w 11611428"/>
              <a:gd name="connsiteY2099" fmla="*/ 5516953 h 6421343"/>
              <a:gd name="connsiteX2100" fmla="*/ 4218005 w 11611428"/>
              <a:gd name="connsiteY2100" fmla="*/ 5467868 h 6421343"/>
              <a:gd name="connsiteX2101" fmla="*/ 4267090 w 11611428"/>
              <a:gd name="connsiteY2101" fmla="*/ 5418784 h 6421343"/>
              <a:gd name="connsiteX2102" fmla="*/ 4076818 w 11611428"/>
              <a:gd name="connsiteY2102" fmla="*/ 5418784 h 6421343"/>
              <a:gd name="connsiteX2103" fmla="*/ 4125903 w 11611428"/>
              <a:gd name="connsiteY2103" fmla="*/ 5467868 h 6421343"/>
              <a:gd name="connsiteX2104" fmla="*/ 4076818 w 11611428"/>
              <a:gd name="connsiteY2104" fmla="*/ 5516953 h 6421343"/>
              <a:gd name="connsiteX2105" fmla="*/ 4027733 w 11611428"/>
              <a:gd name="connsiteY2105" fmla="*/ 5467868 h 6421343"/>
              <a:gd name="connsiteX2106" fmla="*/ 4076818 w 11611428"/>
              <a:gd name="connsiteY2106" fmla="*/ 5418784 h 6421343"/>
              <a:gd name="connsiteX2107" fmla="*/ 3884898 w 11611428"/>
              <a:gd name="connsiteY2107" fmla="*/ 5418784 h 6421343"/>
              <a:gd name="connsiteX2108" fmla="*/ 3933983 w 11611428"/>
              <a:gd name="connsiteY2108" fmla="*/ 5467868 h 6421343"/>
              <a:gd name="connsiteX2109" fmla="*/ 3884898 w 11611428"/>
              <a:gd name="connsiteY2109" fmla="*/ 5516953 h 6421343"/>
              <a:gd name="connsiteX2110" fmla="*/ 3835813 w 11611428"/>
              <a:gd name="connsiteY2110" fmla="*/ 5467868 h 6421343"/>
              <a:gd name="connsiteX2111" fmla="*/ 3884898 w 11611428"/>
              <a:gd name="connsiteY2111" fmla="*/ 5418784 h 6421343"/>
              <a:gd name="connsiteX2112" fmla="*/ 3693221 w 11611428"/>
              <a:gd name="connsiteY2112" fmla="*/ 5418784 h 6421343"/>
              <a:gd name="connsiteX2113" fmla="*/ 3742307 w 11611428"/>
              <a:gd name="connsiteY2113" fmla="*/ 5467868 h 6421343"/>
              <a:gd name="connsiteX2114" fmla="*/ 3693221 w 11611428"/>
              <a:gd name="connsiteY2114" fmla="*/ 5516953 h 6421343"/>
              <a:gd name="connsiteX2115" fmla="*/ 3644136 w 11611428"/>
              <a:gd name="connsiteY2115" fmla="*/ 5467868 h 6421343"/>
              <a:gd name="connsiteX2116" fmla="*/ 3693221 w 11611428"/>
              <a:gd name="connsiteY2116" fmla="*/ 5418784 h 6421343"/>
              <a:gd name="connsiteX2117" fmla="*/ 3501298 w 11611428"/>
              <a:gd name="connsiteY2117" fmla="*/ 5418784 h 6421343"/>
              <a:gd name="connsiteX2118" fmla="*/ 3550383 w 11611428"/>
              <a:gd name="connsiteY2118" fmla="*/ 5467868 h 6421343"/>
              <a:gd name="connsiteX2119" fmla="*/ 3501298 w 11611428"/>
              <a:gd name="connsiteY2119" fmla="*/ 5516953 h 6421343"/>
              <a:gd name="connsiteX2120" fmla="*/ 3452213 w 11611428"/>
              <a:gd name="connsiteY2120" fmla="*/ 5467868 h 6421343"/>
              <a:gd name="connsiteX2121" fmla="*/ 3501298 w 11611428"/>
              <a:gd name="connsiteY2121" fmla="*/ 5418784 h 6421343"/>
              <a:gd name="connsiteX2122" fmla="*/ 3309377 w 11611428"/>
              <a:gd name="connsiteY2122" fmla="*/ 5418784 h 6421343"/>
              <a:gd name="connsiteX2123" fmla="*/ 3358462 w 11611428"/>
              <a:gd name="connsiteY2123" fmla="*/ 5467868 h 6421343"/>
              <a:gd name="connsiteX2124" fmla="*/ 3309377 w 11611428"/>
              <a:gd name="connsiteY2124" fmla="*/ 5516953 h 6421343"/>
              <a:gd name="connsiteX2125" fmla="*/ 3260292 w 11611428"/>
              <a:gd name="connsiteY2125" fmla="*/ 5467868 h 6421343"/>
              <a:gd name="connsiteX2126" fmla="*/ 3309377 w 11611428"/>
              <a:gd name="connsiteY2126" fmla="*/ 5418784 h 6421343"/>
              <a:gd name="connsiteX2127" fmla="*/ 3117453 w 11611428"/>
              <a:gd name="connsiteY2127" fmla="*/ 5418784 h 6421343"/>
              <a:gd name="connsiteX2128" fmla="*/ 3166538 w 11611428"/>
              <a:gd name="connsiteY2128" fmla="*/ 5467868 h 6421343"/>
              <a:gd name="connsiteX2129" fmla="*/ 3117453 w 11611428"/>
              <a:gd name="connsiteY2129" fmla="*/ 5516953 h 6421343"/>
              <a:gd name="connsiteX2130" fmla="*/ 3068368 w 11611428"/>
              <a:gd name="connsiteY2130" fmla="*/ 5467868 h 6421343"/>
              <a:gd name="connsiteX2131" fmla="*/ 3117453 w 11611428"/>
              <a:gd name="connsiteY2131" fmla="*/ 5418784 h 6421343"/>
              <a:gd name="connsiteX2132" fmla="*/ 2925533 w 11611428"/>
              <a:gd name="connsiteY2132" fmla="*/ 5418784 h 6421343"/>
              <a:gd name="connsiteX2133" fmla="*/ 2974618 w 11611428"/>
              <a:gd name="connsiteY2133" fmla="*/ 5467868 h 6421343"/>
              <a:gd name="connsiteX2134" fmla="*/ 2925533 w 11611428"/>
              <a:gd name="connsiteY2134" fmla="*/ 5516953 h 6421343"/>
              <a:gd name="connsiteX2135" fmla="*/ 2876448 w 11611428"/>
              <a:gd name="connsiteY2135" fmla="*/ 5467868 h 6421343"/>
              <a:gd name="connsiteX2136" fmla="*/ 2925533 w 11611428"/>
              <a:gd name="connsiteY2136" fmla="*/ 5418784 h 6421343"/>
              <a:gd name="connsiteX2137" fmla="*/ 2733609 w 11611428"/>
              <a:gd name="connsiteY2137" fmla="*/ 5418784 h 6421343"/>
              <a:gd name="connsiteX2138" fmla="*/ 2782694 w 11611428"/>
              <a:gd name="connsiteY2138" fmla="*/ 5467868 h 6421343"/>
              <a:gd name="connsiteX2139" fmla="*/ 2733609 w 11611428"/>
              <a:gd name="connsiteY2139" fmla="*/ 5516953 h 6421343"/>
              <a:gd name="connsiteX2140" fmla="*/ 2684524 w 11611428"/>
              <a:gd name="connsiteY2140" fmla="*/ 5467868 h 6421343"/>
              <a:gd name="connsiteX2141" fmla="*/ 2733609 w 11611428"/>
              <a:gd name="connsiteY2141" fmla="*/ 5418784 h 6421343"/>
              <a:gd name="connsiteX2142" fmla="*/ 2541933 w 11611428"/>
              <a:gd name="connsiteY2142" fmla="*/ 5418784 h 6421343"/>
              <a:gd name="connsiteX2143" fmla="*/ 2591017 w 11611428"/>
              <a:gd name="connsiteY2143" fmla="*/ 5467868 h 6421343"/>
              <a:gd name="connsiteX2144" fmla="*/ 2541933 w 11611428"/>
              <a:gd name="connsiteY2144" fmla="*/ 5516953 h 6421343"/>
              <a:gd name="connsiteX2145" fmla="*/ 2492847 w 11611428"/>
              <a:gd name="connsiteY2145" fmla="*/ 5467868 h 6421343"/>
              <a:gd name="connsiteX2146" fmla="*/ 2541933 w 11611428"/>
              <a:gd name="connsiteY2146" fmla="*/ 5418784 h 6421343"/>
              <a:gd name="connsiteX2147" fmla="*/ 2350010 w 11611428"/>
              <a:gd name="connsiteY2147" fmla="*/ 5418784 h 6421343"/>
              <a:gd name="connsiteX2148" fmla="*/ 2399094 w 11611428"/>
              <a:gd name="connsiteY2148" fmla="*/ 5467868 h 6421343"/>
              <a:gd name="connsiteX2149" fmla="*/ 2350010 w 11611428"/>
              <a:gd name="connsiteY2149" fmla="*/ 5516953 h 6421343"/>
              <a:gd name="connsiteX2150" fmla="*/ 2300925 w 11611428"/>
              <a:gd name="connsiteY2150" fmla="*/ 5467868 h 6421343"/>
              <a:gd name="connsiteX2151" fmla="*/ 2350010 w 11611428"/>
              <a:gd name="connsiteY2151" fmla="*/ 5418784 h 6421343"/>
              <a:gd name="connsiteX2152" fmla="*/ 2158088 w 11611428"/>
              <a:gd name="connsiteY2152" fmla="*/ 5418784 h 6421343"/>
              <a:gd name="connsiteX2153" fmla="*/ 2158914 w 11611428"/>
              <a:gd name="connsiteY2153" fmla="*/ 5418950 h 6421343"/>
              <a:gd name="connsiteX2154" fmla="*/ 2159739 w 11611428"/>
              <a:gd name="connsiteY2154" fmla="*/ 5418784 h 6421343"/>
              <a:gd name="connsiteX2155" fmla="*/ 2208824 w 11611428"/>
              <a:gd name="connsiteY2155" fmla="*/ 5467868 h 6421343"/>
              <a:gd name="connsiteX2156" fmla="*/ 2159739 w 11611428"/>
              <a:gd name="connsiteY2156" fmla="*/ 5516953 h 6421343"/>
              <a:gd name="connsiteX2157" fmla="*/ 2158914 w 11611428"/>
              <a:gd name="connsiteY2157" fmla="*/ 5516786 h 6421343"/>
              <a:gd name="connsiteX2158" fmla="*/ 2158088 w 11611428"/>
              <a:gd name="connsiteY2158" fmla="*/ 5516953 h 6421343"/>
              <a:gd name="connsiteX2159" fmla="*/ 2109003 w 11611428"/>
              <a:gd name="connsiteY2159" fmla="*/ 5467868 h 6421343"/>
              <a:gd name="connsiteX2160" fmla="*/ 2158088 w 11611428"/>
              <a:gd name="connsiteY2160" fmla="*/ 5418784 h 6421343"/>
              <a:gd name="connsiteX2161" fmla="*/ 1967815 w 11611428"/>
              <a:gd name="connsiteY2161" fmla="*/ 5418784 h 6421343"/>
              <a:gd name="connsiteX2162" fmla="*/ 2016900 w 11611428"/>
              <a:gd name="connsiteY2162" fmla="*/ 5467868 h 6421343"/>
              <a:gd name="connsiteX2163" fmla="*/ 1967815 w 11611428"/>
              <a:gd name="connsiteY2163" fmla="*/ 5516953 h 6421343"/>
              <a:gd name="connsiteX2164" fmla="*/ 1918730 w 11611428"/>
              <a:gd name="connsiteY2164" fmla="*/ 5467868 h 6421343"/>
              <a:gd name="connsiteX2165" fmla="*/ 1967815 w 11611428"/>
              <a:gd name="connsiteY2165" fmla="*/ 5418784 h 6421343"/>
              <a:gd name="connsiteX2166" fmla="*/ 1775895 w 11611428"/>
              <a:gd name="connsiteY2166" fmla="*/ 5418784 h 6421343"/>
              <a:gd name="connsiteX2167" fmla="*/ 1824980 w 11611428"/>
              <a:gd name="connsiteY2167" fmla="*/ 5467868 h 6421343"/>
              <a:gd name="connsiteX2168" fmla="*/ 1775895 w 11611428"/>
              <a:gd name="connsiteY2168" fmla="*/ 5516953 h 6421343"/>
              <a:gd name="connsiteX2169" fmla="*/ 1726810 w 11611428"/>
              <a:gd name="connsiteY2169" fmla="*/ 5467868 h 6421343"/>
              <a:gd name="connsiteX2170" fmla="*/ 1775895 w 11611428"/>
              <a:gd name="connsiteY2170" fmla="*/ 5418784 h 6421343"/>
              <a:gd name="connsiteX2171" fmla="*/ 1584218 w 11611428"/>
              <a:gd name="connsiteY2171" fmla="*/ 5418784 h 6421343"/>
              <a:gd name="connsiteX2172" fmla="*/ 1633303 w 11611428"/>
              <a:gd name="connsiteY2172" fmla="*/ 5467868 h 6421343"/>
              <a:gd name="connsiteX2173" fmla="*/ 1584218 w 11611428"/>
              <a:gd name="connsiteY2173" fmla="*/ 5516953 h 6421343"/>
              <a:gd name="connsiteX2174" fmla="*/ 1535133 w 11611428"/>
              <a:gd name="connsiteY2174" fmla="*/ 5467868 h 6421343"/>
              <a:gd name="connsiteX2175" fmla="*/ 1584218 w 11611428"/>
              <a:gd name="connsiteY2175" fmla="*/ 5418784 h 6421343"/>
              <a:gd name="connsiteX2176" fmla="*/ 1392295 w 11611428"/>
              <a:gd name="connsiteY2176" fmla="*/ 5418784 h 6421343"/>
              <a:gd name="connsiteX2177" fmla="*/ 1441380 w 11611428"/>
              <a:gd name="connsiteY2177" fmla="*/ 5467868 h 6421343"/>
              <a:gd name="connsiteX2178" fmla="*/ 1392295 w 11611428"/>
              <a:gd name="connsiteY2178" fmla="*/ 5516953 h 6421343"/>
              <a:gd name="connsiteX2179" fmla="*/ 1343210 w 11611428"/>
              <a:gd name="connsiteY2179" fmla="*/ 5467868 h 6421343"/>
              <a:gd name="connsiteX2180" fmla="*/ 1392295 w 11611428"/>
              <a:gd name="connsiteY2180" fmla="*/ 5418784 h 6421343"/>
              <a:gd name="connsiteX2181" fmla="*/ 1200374 w 11611428"/>
              <a:gd name="connsiteY2181" fmla="*/ 5418784 h 6421343"/>
              <a:gd name="connsiteX2182" fmla="*/ 1249459 w 11611428"/>
              <a:gd name="connsiteY2182" fmla="*/ 5467868 h 6421343"/>
              <a:gd name="connsiteX2183" fmla="*/ 1200374 w 11611428"/>
              <a:gd name="connsiteY2183" fmla="*/ 5516953 h 6421343"/>
              <a:gd name="connsiteX2184" fmla="*/ 1151289 w 11611428"/>
              <a:gd name="connsiteY2184" fmla="*/ 5467868 h 6421343"/>
              <a:gd name="connsiteX2185" fmla="*/ 1200374 w 11611428"/>
              <a:gd name="connsiteY2185" fmla="*/ 5418784 h 6421343"/>
              <a:gd name="connsiteX2186" fmla="*/ 1008450 w 11611428"/>
              <a:gd name="connsiteY2186" fmla="*/ 5418784 h 6421343"/>
              <a:gd name="connsiteX2187" fmla="*/ 1057535 w 11611428"/>
              <a:gd name="connsiteY2187" fmla="*/ 5467868 h 6421343"/>
              <a:gd name="connsiteX2188" fmla="*/ 1008450 w 11611428"/>
              <a:gd name="connsiteY2188" fmla="*/ 5516953 h 6421343"/>
              <a:gd name="connsiteX2189" fmla="*/ 959365 w 11611428"/>
              <a:gd name="connsiteY2189" fmla="*/ 5467868 h 6421343"/>
              <a:gd name="connsiteX2190" fmla="*/ 1008450 w 11611428"/>
              <a:gd name="connsiteY2190" fmla="*/ 5418784 h 6421343"/>
              <a:gd name="connsiteX2191" fmla="*/ 816530 w 11611428"/>
              <a:gd name="connsiteY2191" fmla="*/ 5418784 h 6421343"/>
              <a:gd name="connsiteX2192" fmla="*/ 865615 w 11611428"/>
              <a:gd name="connsiteY2192" fmla="*/ 5467868 h 6421343"/>
              <a:gd name="connsiteX2193" fmla="*/ 816530 w 11611428"/>
              <a:gd name="connsiteY2193" fmla="*/ 5516953 h 6421343"/>
              <a:gd name="connsiteX2194" fmla="*/ 767445 w 11611428"/>
              <a:gd name="connsiteY2194" fmla="*/ 5467868 h 6421343"/>
              <a:gd name="connsiteX2195" fmla="*/ 816530 w 11611428"/>
              <a:gd name="connsiteY2195" fmla="*/ 5418784 h 6421343"/>
              <a:gd name="connsiteX2196" fmla="*/ 624606 w 11611428"/>
              <a:gd name="connsiteY2196" fmla="*/ 5418784 h 6421343"/>
              <a:gd name="connsiteX2197" fmla="*/ 673691 w 11611428"/>
              <a:gd name="connsiteY2197" fmla="*/ 5467868 h 6421343"/>
              <a:gd name="connsiteX2198" fmla="*/ 624606 w 11611428"/>
              <a:gd name="connsiteY2198" fmla="*/ 5516953 h 6421343"/>
              <a:gd name="connsiteX2199" fmla="*/ 575521 w 11611428"/>
              <a:gd name="connsiteY2199" fmla="*/ 5467868 h 6421343"/>
              <a:gd name="connsiteX2200" fmla="*/ 624606 w 11611428"/>
              <a:gd name="connsiteY2200" fmla="*/ 5418784 h 6421343"/>
              <a:gd name="connsiteX2201" fmla="*/ 432929 w 11611428"/>
              <a:gd name="connsiteY2201" fmla="*/ 5418784 h 6421343"/>
              <a:gd name="connsiteX2202" fmla="*/ 482015 w 11611428"/>
              <a:gd name="connsiteY2202" fmla="*/ 5467868 h 6421343"/>
              <a:gd name="connsiteX2203" fmla="*/ 432929 w 11611428"/>
              <a:gd name="connsiteY2203" fmla="*/ 5516953 h 6421343"/>
              <a:gd name="connsiteX2204" fmla="*/ 383844 w 11611428"/>
              <a:gd name="connsiteY2204" fmla="*/ 5467868 h 6421343"/>
              <a:gd name="connsiteX2205" fmla="*/ 432929 w 11611428"/>
              <a:gd name="connsiteY2205" fmla="*/ 5418784 h 6421343"/>
              <a:gd name="connsiteX2206" fmla="*/ 241007 w 11611428"/>
              <a:gd name="connsiteY2206" fmla="*/ 5418784 h 6421343"/>
              <a:gd name="connsiteX2207" fmla="*/ 290092 w 11611428"/>
              <a:gd name="connsiteY2207" fmla="*/ 5467868 h 6421343"/>
              <a:gd name="connsiteX2208" fmla="*/ 241007 w 11611428"/>
              <a:gd name="connsiteY2208" fmla="*/ 5516953 h 6421343"/>
              <a:gd name="connsiteX2209" fmla="*/ 191921 w 11611428"/>
              <a:gd name="connsiteY2209" fmla="*/ 5467868 h 6421343"/>
              <a:gd name="connsiteX2210" fmla="*/ 241007 w 11611428"/>
              <a:gd name="connsiteY2210" fmla="*/ 5418784 h 6421343"/>
              <a:gd name="connsiteX2211" fmla="*/ 49085 w 11611428"/>
              <a:gd name="connsiteY2211" fmla="*/ 5418784 h 6421343"/>
              <a:gd name="connsiteX2212" fmla="*/ 98170 w 11611428"/>
              <a:gd name="connsiteY2212" fmla="*/ 5467868 h 6421343"/>
              <a:gd name="connsiteX2213" fmla="*/ 49085 w 11611428"/>
              <a:gd name="connsiteY2213" fmla="*/ 5516953 h 6421343"/>
              <a:gd name="connsiteX2214" fmla="*/ 0 w 11611428"/>
              <a:gd name="connsiteY2214" fmla="*/ 5467868 h 6421343"/>
              <a:gd name="connsiteX2215" fmla="*/ 49085 w 11611428"/>
              <a:gd name="connsiteY2215" fmla="*/ 5418784 h 6421343"/>
              <a:gd name="connsiteX2216" fmla="*/ 11468592 w 11611428"/>
              <a:gd name="connsiteY2216" fmla="*/ 5268091 h 6421343"/>
              <a:gd name="connsiteX2217" fmla="*/ 11517677 w 11611428"/>
              <a:gd name="connsiteY2217" fmla="*/ 5317176 h 6421343"/>
              <a:gd name="connsiteX2218" fmla="*/ 11468592 w 11611428"/>
              <a:gd name="connsiteY2218" fmla="*/ 5366261 h 6421343"/>
              <a:gd name="connsiteX2219" fmla="*/ 11419507 w 11611428"/>
              <a:gd name="connsiteY2219" fmla="*/ 5317176 h 6421343"/>
              <a:gd name="connsiteX2220" fmla="*/ 11468592 w 11611428"/>
              <a:gd name="connsiteY2220" fmla="*/ 5268091 h 6421343"/>
              <a:gd name="connsiteX2221" fmla="*/ 11276669 w 11611428"/>
              <a:gd name="connsiteY2221" fmla="*/ 5268091 h 6421343"/>
              <a:gd name="connsiteX2222" fmla="*/ 11325754 w 11611428"/>
              <a:gd name="connsiteY2222" fmla="*/ 5317176 h 6421343"/>
              <a:gd name="connsiteX2223" fmla="*/ 11276669 w 11611428"/>
              <a:gd name="connsiteY2223" fmla="*/ 5366261 h 6421343"/>
              <a:gd name="connsiteX2224" fmla="*/ 11227584 w 11611428"/>
              <a:gd name="connsiteY2224" fmla="*/ 5317176 h 6421343"/>
              <a:gd name="connsiteX2225" fmla="*/ 11276669 w 11611428"/>
              <a:gd name="connsiteY2225" fmla="*/ 5268091 h 6421343"/>
              <a:gd name="connsiteX2226" fmla="*/ 11084992 w 11611428"/>
              <a:gd name="connsiteY2226" fmla="*/ 5268091 h 6421343"/>
              <a:gd name="connsiteX2227" fmla="*/ 11134077 w 11611428"/>
              <a:gd name="connsiteY2227" fmla="*/ 5317176 h 6421343"/>
              <a:gd name="connsiteX2228" fmla="*/ 11084992 w 11611428"/>
              <a:gd name="connsiteY2228" fmla="*/ 5366261 h 6421343"/>
              <a:gd name="connsiteX2229" fmla="*/ 11035907 w 11611428"/>
              <a:gd name="connsiteY2229" fmla="*/ 5317176 h 6421343"/>
              <a:gd name="connsiteX2230" fmla="*/ 11084992 w 11611428"/>
              <a:gd name="connsiteY2230" fmla="*/ 5268091 h 6421343"/>
              <a:gd name="connsiteX2231" fmla="*/ 10893068 w 11611428"/>
              <a:gd name="connsiteY2231" fmla="*/ 5268091 h 6421343"/>
              <a:gd name="connsiteX2232" fmla="*/ 10942154 w 11611428"/>
              <a:gd name="connsiteY2232" fmla="*/ 5317176 h 6421343"/>
              <a:gd name="connsiteX2233" fmla="*/ 10893068 w 11611428"/>
              <a:gd name="connsiteY2233" fmla="*/ 5366261 h 6421343"/>
              <a:gd name="connsiteX2234" fmla="*/ 10843984 w 11611428"/>
              <a:gd name="connsiteY2234" fmla="*/ 5317176 h 6421343"/>
              <a:gd name="connsiteX2235" fmla="*/ 10893068 w 11611428"/>
              <a:gd name="connsiteY2235" fmla="*/ 5268091 h 6421343"/>
              <a:gd name="connsiteX2236" fmla="*/ 10701148 w 11611428"/>
              <a:gd name="connsiteY2236" fmla="*/ 5268091 h 6421343"/>
              <a:gd name="connsiteX2237" fmla="*/ 10750233 w 11611428"/>
              <a:gd name="connsiteY2237" fmla="*/ 5317176 h 6421343"/>
              <a:gd name="connsiteX2238" fmla="*/ 10701148 w 11611428"/>
              <a:gd name="connsiteY2238" fmla="*/ 5366261 h 6421343"/>
              <a:gd name="connsiteX2239" fmla="*/ 10652063 w 11611428"/>
              <a:gd name="connsiteY2239" fmla="*/ 5317176 h 6421343"/>
              <a:gd name="connsiteX2240" fmla="*/ 10701148 w 11611428"/>
              <a:gd name="connsiteY2240" fmla="*/ 5268091 h 6421343"/>
              <a:gd name="connsiteX2241" fmla="*/ 10507020 w 11611428"/>
              <a:gd name="connsiteY2241" fmla="*/ 5268091 h 6421343"/>
              <a:gd name="connsiteX2242" fmla="*/ 10556105 w 11611428"/>
              <a:gd name="connsiteY2242" fmla="*/ 5317176 h 6421343"/>
              <a:gd name="connsiteX2243" fmla="*/ 10507020 w 11611428"/>
              <a:gd name="connsiteY2243" fmla="*/ 5366261 h 6421343"/>
              <a:gd name="connsiteX2244" fmla="*/ 10457935 w 11611428"/>
              <a:gd name="connsiteY2244" fmla="*/ 5317176 h 6421343"/>
              <a:gd name="connsiteX2245" fmla="*/ 10507020 w 11611428"/>
              <a:gd name="connsiteY2245" fmla="*/ 5268091 h 6421343"/>
              <a:gd name="connsiteX2246" fmla="*/ 10315097 w 11611428"/>
              <a:gd name="connsiteY2246" fmla="*/ 5268091 h 6421343"/>
              <a:gd name="connsiteX2247" fmla="*/ 10364182 w 11611428"/>
              <a:gd name="connsiteY2247" fmla="*/ 5317176 h 6421343"/>
              <a:gd name="connsiteX2248" fmla="*/ 10315097 w 11611428"/>
              <a:gd name="connsiteY2248" fmla="*/ 5366261 h 6421343"/>
              <a:gd name="connsiteX2249" fmla="*/ 10266012 w 11611428"/>
              <a:gd name="connsiteY2249" fmla="*/ 5317176 h 6421343"/>
              <a:gd name="connsiteX2250" fmla="*/ 10315097 w 11611428"/>
              <a:gd name="connsiteY2250" fmla="*/ 5268091 h 6421343"/>
              <a:gd name="connsiteX2251" fmla="*/ 10123420 w 11611428"/>
              <a:gd name="connsiteY2251" fmla="*/ 5268091 h 6421343"/>
              <a:gd name="connsiteX2252" fmla="*/ 10172505 w 11611428"/>
              <a:gd name="connsiteY2252" fmla="*/ 5317176 h 6421343"/>
              <a:gd name="connsiteX2253" fmla="*/ 10123420 w 11611428"/>
              <a:gd name="connsiteY2253" fmla="*/ 5366261 h 6421343"/>
              <a:gd name="connsiteX2254" fmla="*/ 10074335 w 11611428"/>
              <a:gd name="connsiteY2254" fmla="*/ 5317176 h 6421343"/>
              <a:gd name="connsiteX2255" fmla="*/ 10123420 w 11611428"/>
              <a:gd name="connsiteY2255" fmla="*/ 5268091 h 6421343"/>
              <a:gd name="connsiteX2256" fmla="*/ 9931496 w 11611428"/>
              <a:gd name="connsiteY2256" fmla="*/ 5268091 h 6421343"/>
              <a:gd name="connsiteX2257" fmla="*/ 9980582 w 11611428"/>
              <a:gd name="connsiteY2257" fmla="*/ 5317176 h 6421343"/>
              <a:gd name="connsiteX2258" fmla="*/ 9931496 w 11611428"/>
              <a:gd name="connsiteY2258" fmla="*/ 5366261 h 6421343"/>
              <a:gd name="connsiteX2259" fmla="*/ 9882412 w 11611428"/>
              <a:gd name="connsiteY2259" fmla="*/ 5317176 h 6421343"/>
              <a:gd name="connsiteX2260" fmla="*/ 9931496 w 11611428"/>
              <a:gd name="connsiteY2260" fmla="*/ 5268091 h 6421343"/>
              <a:gd name="connsiteX2261" fmla="*/ 9739576 w 11611428"/>
              <a:gd name="connsiteY2261" fmla="*/ 5268091 h 6421343"/>
              <a:gd name="connsiteX2262" fmla="*/ 9788661 w 11611428"/>
              <a:gd name="connsiteY2262" fmla="*/ 5317176 h 6421343"/>
              <a:gd name="connsiteX2263" fmla="*/ 9739576 w 11611428"/>
              <a:gd name="connsiteY2263" fmla="*/ 5366261 h 6421343"/>
              <a:gd name="connsiteX2264" fmla="*/ 9690491 w 11611428"/>
              <a:gd name="connsiteY2264" fmla="*/ 5317176 h 6421343"/>
              <a:gd name="connsiteX2265" fmla="*/ 9739576 w 11611428"/>
              <a:gd name="connsiteY2265" fmla="*/ 5268091 h 6421343"/>
              <a:gd name="connsiteX2266" fmla="*/ 9547652 w 11611428"/>
              <a:gd name="connsiteY2266" fmla="*/ 5268091 h 6421343"/>
              <a:gd name="connsiteX2267" fmla="*/ 9596737 w 11611428"/>
              <a:gd name="connsiteY2267" fmla="*/ 5317176 h 6421343"/>
              <a:gd name="connsiteX2268" fmla="*/ 9547652 w 11611428"/>
              <a:gd name="connsiteY2268" fmla="*/ 5366261 h 6421343"/>
              <a:gd name="connsiteX2269" fmla="*/ 9498567 w 11611428"/>
              <a:gd name="connsiteY2269" fmla="*/ 5317176 h 6421343"/>
              <a:gd name="connsiteX2270" fmla="*/ 9547652 w 11611428"/>
              <a:gd name="connsiteY2270" fmla="*/ 5268091 h 6421343"/>
              <a:gd name="connsiteX2271" fmla="*/ 9355731 w 11611428"/>
              <a:gd name="connsiteY2271" fmla="*/ 5268091 h 6421343"/>
              <a:gd name="connsiteX2272" fmla="*/ 9404816 w 11611428"/>
              <a:gd name="connsiteY2272" fmla="*/ 5317176 h 6421343"/>
              <a:gd name="connsiteX2273" fmla="*/ 9355731 w 11611428"/>
              <a:gd name="connsiteY2273" fmla="*/ 5366261 h 6421343"/>
              <a:gd name="connsiteX2274" fmla="*/ 9306646 w 11611428"/>
              <a:gd name="connsiteY2274" fmla="*/ 5317176 h 6421343"/>
              <a:gd name="connsiteX2275" fmla="*/ 9355731 w 11611428"/>
              <a:gd name="connsiteY2275" fmla="*/ 5268091 h 6421343"/>
              <a:gd name="connsiteX2276" fmla="*/ 9163808 w 11611428"/>
              <a:gd name="connsiteY2276" fmla="*/ 5268091 h 6421343"/>
              <a:gd name="connsiteX2277" fmla="*/ 9212893 w 11611428"/>
              <a:gd name="connsiteY2277" fmla="*/ 5317176 h 6421343"/>
              <a:gd name="connsiteX2278" fmla="*/ 9163808 w 11611428"/>
              <a:gd name="connsiteY2278" fmla="*/ 5366261 h 6421343"/>
              <a:gd name="connsiteX2279" fmla="*/ 9114723 w 11611428"/>
              <a:gd name="connsiteY2279" fmla="*/ 5317176 h 6421343"/>
              <a:gd name="connsiteX2280" fmla="*/ 9163808 w 11611428"/>
              <a:gd name="connsiteY2280" fmla="*/ 5268091 h 6421343"/>
              <a:gd name="connsiteX2281" fmla="*/ 8972131 w 11611428"/>
              <a:gd name="connsiteY2281" fmla="*/ 5268091 h 6421343"/>
              <a:gd name="connsiteX2282" fmla="*/ 9021216 w 11611428"/>
              <a:gd name="connsiteY2282" fmla="*/ 5317176 h 6421343"/>
              <a:gd name="connsiteX2283" fmla="*/ 8972131 w 11611428"/>
              <a:gd name="connsiteY2283" fmla="*/ 5366261 h 6421343"/>
              <a:gd name="connsiteX2284" fmla="*/ 8923046 w 11611428"/>
              <a:gd name="connsiteY2284" fmla="*/ 5317176 h 6421343"/>
              <a:gd name="connsiteX2285" fmla="*/ 8972131 w 11611428"/>
              <a:gd name="connsiteY2285" fmla="*/ 5268091 h 6421343"/>
              <a:gd name="connsiteX2286" fmla="*/ 8780211 w 11611428"/>
              <a:gd name="connsiteY2286" fmla="*/ 5268091 h 6421343"/>
              <a:gd name="connsiteX2287" fmla="*/ 8829296 w 11611428"/>
              <a:gd name="connsiteY2287" fmla="*/ 5317176 h 6421343"/>
              <a:gd name="connsiteX2288" fmla="*/ 8780211 w 11611428"/>
              <a:gd name="connsiteY2288" fmla="*/ 5366261 h 6421343"/>
              <a:gd name="connsiteX2289" fmla="*/ 8731126 w 11611428"/>
              <a:gd name="connsiteY2289" fmla="*/ 5317176 h 6421343"/>
              <a:gd name="connsiteX2290" fmla="*/ 8780211 w 11611428"/>
              <a:gd name="connsiteY2290" fmla="*/ 5268091 h 6421343"/>
              <a:gd name="connsiteX2291" fmla="*/ 8588287 w 11611428"/>
              <a:gd name="connsiteY2291" fmla="*/ 5268091 h 6421343"/>
              <a:gd name="connsiteX2292" fmla="*/ 8637372 w 11611428"/>
              <a:gd name="connsiteY2292" fmla="*/ 5317176 h 6421343"/>
              <a:gd name="connsiteX2293" fmla="*/ 8588287 w 11611428"/>
              <a:gd name="connsiteY2293" fmla="*/ 5366261 h 6421343"/>
              <a:gd name="connsiteX2294" fmla="*/ 8539202 w 11611428"/>
              <a:gd name="connsiteY2294" fmla="*/ 5317176 h 6421343"/>
              <a:gd name="connsiteX2295" fmla="*/ 8588287 w 11611428"/>
              <a:gd name="connsiteY2295" fmla="*/ 5268091 h 6421343"/>
              <a:gd name="connsiteX2296" fmla="*/ 8388577 w 11611428"/>
              <a:gd name="connsiteY2296" fmla="*/ 5268091 h 6421343"/>
              <a:gd name="connsiteX2297" fmla="*/ 8437662 w 11611428"/>
              <a:gd name="connsiteY2297" fmla="*/ 5317176 h 6421343"/>
              <a:gd name="connsiteX2298" fmla="*/ 8388577 w 11611428"/>
              <a:gd name="connsiteY2298" fmla="*/ 5366261 h 6421343"/>
              <a:gd name="connsiteX2299" fmla="*/ 8339492 w 11611428"/>
              <a:gd name="connsiteY2299" fmla="*/ 5317176 h 6421343"/>
              <a:gd name="connsiteX2300" fmla="*/ 8388577 w 11611428"/>
              <a:gd name="connsiteY2300" fmla="*/ 5268091 h 6421343"/>
              <a:gd name="connsiteX2301" fmla="*/ 8196653 w 11611428"/>
              <a:gd name="connsiteY2301" fmla="*/ 5268091 h 6421343"/>
              <a:gd name="connsiteX2302" fmla="*/ 8245738 w 11611428"/>
              <a:gd name="connsiteY2302" fmla="*/ 5317176 h 6421343"/>
              <a:gd name="connsiteX2303" fmla="*/ 8196653 w 11611428"/>
              <a:gd name="connsiteY2303" fmla="*/ 5366261 h 6421343"/>
              <a:gd name="connsiteX2304" fmla="*/ 8147568 w 11611428"/>
              <a:gd name="connsiteY2304" fmla="*/ 5317176 h 6421343"/>
              <a:gd name="connsiteX2305" fmla="*/ 8196653 w 11611428"/>
              <a:gd name="connsiteY2305" fmla="*/ 5268091 h 6421343"/>
              <a:gd name="connsiteX2306" fmla="*/ 8004732 w 11611428"/>
              <a:gd name="connsiteY2306" fmla="*/ 5268091 h 6421343"/>
              <a:gd name="connsiteX2307" fmla="*/ 8053817 w 11611428"/>
              <a:gd name="connsiteY2307" fmla="*/ 5317176 h 6421343"/>
              <a:gd name="connsiteX2308" fmla="*/ 8004732 w 11611428"/>
              <a:gd name="connsiteY2308" fmla="*/ 5366261 h 6421343"/>
              <a:gd name="connsiteX2309" fmla="*/ 7955647 w 11611428"/>
              <a:gd name="connsiteY2309" fmla="*/ 5317176 h 6421343"/>
              <a:gd name="connsiteX2310" fmla="*/ 8004732 w 11611428"/>
              <a:gd name="connsiteY2310" fmla="*/ 5268091 h 6421343"/>
              <a:gd name="connsiteX2311" fmla="*/ 7813056 w 11611428"/>
              <a:gd name="connsiteY2311" fmla="*/ 5268091 h 6421343"/>
              <a:gd name="connsiteX2312" fmla="*/ 7862141 w 11611428"/>
              <a:gd name="connsiteY2312" fmla="*/ 5317176 h 6421343"/>
              <a:gd name="connsiteX2313" fmla="*/ 7813056 w 11611428"/>
              <a:gd name="connsiteY2313" fmla="*/ 5366261 h 6421343"/>
              <a:gd name="connsiteX2314" fmla="*/ 7763971 w 11611428"/>
              <a:gd name="connsiteY2314" fmla="*/ 5317176 h 6421343"/>
              <a:gd name="connsiteX2315" fmla="*/ 7813056 w 11611428"/>
              <a:gd name="connsiteY2315" fmla="*/ 5268091 h 6421343"/>
              <a:gd name="connsiteX2316" fmla="*/ 7621133 w 11611428"/>
              <a:gd name="connsiteY2316" fmla="*/ 5268091 h 6421343"/>
              <a:gd name="connsiteX2317" fmla="*/ 7670218 w 11611428"/>
              <a:gd name="connsiteY2317" fmla="*/ 5317176 h 6421343"/>
              <a:gd name="connsiteX2318" fmla="*/ 7621133 w 11611428"/>
              <a:gd name="connsiteY2318" fmla="*/ 5366261 h 6421343"/>
              <a:gd name="connsiteX2319" fmla="*/ 7572048 w 11611428"/>
              <a:gd name="connsiteY2319" fmla="*/ 5317176 h 6421343"/>
              <a:gd name="connsiteX2320" fmla="*/ 7621133 w 11611428"/>
              <a:gd name="connsiteY2320" fmla="*/ 5268091 h 6421343"/>
              <a:gd name="connsiteX2321" fmla="*/ 7429212 w 11611428"/>
              <a:gd name="connsiteY2321" fmla="*/ 5268091 h 6421343"/>
              <a:gd name="connsiteX2322" fmla="*/ 7478297 w 11611428"/>
              <a:gd name="connsiteY2322" fmla="*/ 5317176 h 6421343"/>
              <a:gd name="connsiteX2323" fmla="*/ 7429212 w 11611428"/>
              <a:gd name="connsiteY2323" fmla="*/ 5366261 h 6421343"/>
              <a:gd name="connsiteX2324" fmla="*/ 7380127 w 11611428"/>
              <a:gd name="connsiteY2324" fmla="*/ 5317176 h 6421343"/>
              <a:gd name="connsiteX2325" fmla="*/ 7429212 w 11611428"/>
              <a:gd name="connsiteY2325" fmla="*/ 5268091 h 6421343"/>
              <a:gd name="connsiteX2326" fmla="*/ 7237288 w 11611428"/>
              <a:gd name="connsiteY2326" fmla="*/ 5268091 h 6421343"/>
              <a:gd name="connsiteX2327" fmla="*/ 7286373 w 11611428"/>
              <a:gd name="connsiteY2327" fmla="*/ 5317176 h 6421343"/>
              <a:gd name="connsiteX2328" fmla="*/ 7237288 w 11611428"/>
              <a:gd name="connsiteY2328" fmla="*/ 5366261 h 6421343"/>
              <a:gd name="connsiteX2329" fmla="*/ 7188203 w 11611428"/>
              <a:gd name="connsiteY2329" fmla="*/ 5317176 h 6421343"/>
              <a:gd name="connsiteX2330" fmla="*/ 7237288 w 11611428"/>
              <a:gd name="connsiteY2330" fmla="*/ 5268091 h 6421343"/>
              <a:gd name="connsiteX2331" fmla="*/ 7045367 w 11611428"/>
              <a:gd name="connsiteY2331" fmla="*/ 5268091 h 6421343"/>
              <a:gd name="connsiteX2332" fmla="*/ 7094452 w 11611428"/>
              <a:gd name="connsiteY2332" fmla="*/ 5317176 h 6421343"/>
              <a:gd name="connsiteX2333" fmla="*/ 7045367 w 11611428"/>
              <a:gd name="connsiteY2333" fmla="*/ 5366261 h 6421343"/>
              <a:gd name="connsiteX2334" fmla="*/ 6996282 w 11611428"/>
              <a:gd name="connsiteY2334" fmla="*/ 5317176 h 6421343"/>
              <a:gd name="connsiteX2335" fmla="*/ 7045367 w 11611428"/>
              <a:gd name="connsiteY2335" fmla="*/ 5268091 h 6421343"/>
              <a:gd name="connsiteX2336" fmla="*/ 6853444 w 11611428"/>
              <a:gd name="connsiteY2336" fmla="*/ 5268091 h 6421343"/>
              <a:gd name="connsiteX2337" fmla="*/ 6902529 w 11611428"/>
              <a:gd name="connsiteY2337" fmla="*/ 5317176 h 6421343"/>
              <a:gd name="connsiteX2338" fmla="*/ 6853444 w 11611428"/>
              <a:gd name="connsiteY2338" fmla="*/ 5366261 h 6421343"/>
              <a:gd name="connsiteX2339" fmla="*/ 6804359 w 11611428"/>
              <a:gd name="connsiteY2339" fmla="*/ 5317176 h 6421343"/>
              <a:gd name="connsiteX2340" fmla="*/ 6853444 w 11611428"/>
              <a:gd name="connsiteY2340" fmla="*/ 5268091 h 6421343"/>
              <a:gd name="connsiteX2341" fmla="*/ 6661767 w 11611428"/>
              <a:gd name="connsiteY2341" fmla="*/ 5268091 h 6421343"/>
              <a:gd name="connsiteX2342" fmla="*/ 6710852 w 11611428"/>
              <a:gd name="connsiteY2342" fmla="*/ 5317176 h 6421343"/>
              <a:gd name="connsiteX2343" fmla="*/ 6661767 w 11611428"/>
              <a:gd name="connsiteY2343" fmla="*/ 5366261 h 6421343"/>
              <a:gd name="connsiteX2344" fmla="*/ 6612682 w 11611428"/>
              <a:gd name="connsiteY2344" fmla="*/ 5317176 h 6421343"/>
              <a:gd name="connsiteX2345" fmla="*/ 6661767 w 11611428"/>
              <a:gd name="connsiteY2345" fmla="*/ 5268091 h 6421343"/>
              <a:gd name="connsiteX2346" fmla="*/ 6469844 w 11611428"/>
              <a:gd name="connsiteY2346" fmla="*/ 5268091 h 6421343"/>
              <a:gd name="connsiteX2347" fmla="*/ 6518929 w 11611428"/>
              <a:gd name="connsiteY2347" fmla="*/ 5317176 h 6421343"/>
              <a:gd name="connsiteX2348" fmla="*/ 6469844 w 11611428"/>
              <a:gd name="connsiteY2348" fmla="*/ 5366261 h 6421343"/>
              <a:gd name="connsiteX2349" fmla="*/ 6420759 w 11611428"/>
              <a:gd name="connsiteY2349" fmla="*/ 5317176 h 6421343"/>
              <a:gd name="connsiteX2350" fmla="*/ 6469844 w 11611428"/>
              <a:gd name="connsiteY2350" fmla="*/ 5268091 h 6421343"/>
              <a:gd name="connsiteX2351" fmla="*/ 6279574 w 11611428"/>
              <a:gd name="connsiteY2351" fmla="*/ 5268091 h 6421343"/>
              <a:gd name="connsiteX2352" fmla="*/ 6328659 w 11611428"/>
              <a:gd name="connsiteY2352" fmla="*/ 5317176 h 6421343"/>
              <a:gd name="connsiteX2353" fmla="*/ 6279574 w 11611428"/>
              <a:gd name="connsiteY2353" fmla="*/ 5366261 h 6421343"/>
              <a:gd name="connsiteX2354" fmla="*/ 6230489 w 11611428"/>
              <a:gd name="connsiteY2354" fmla="*/ 5317176 h 6421343"/>
              <a:gd name="connsiteX2355" fmla="*/ 6279574 w 11611428"/>
              <a:gd name="connsiteY2355" fmla="*/ 5268091 h 6421343"/>
              <a:gd name="connsiteX2356" fmla="*/ 6087650 w 11611428"/>
              <a:gd name="connsiteY2356" fmla="*/ 5268091 h 6421343"/>
              <a:gd name="connsiteX2357" fmla="*/ 6136735 w 11611428"/>
              <a:gd name="connsiteY2357" fmla="*/ 5317176 h 6421343"/>
              <a:gd name="connsiteX2358" fmla="*/ 6087650 w 11611428"/>
              <a:gd name="connsiteY2358" fmla="*/ 5366261 h 6421343"/>
              <a:gd name="connsiteX2359" fmla="*/ 6038565 w 11611428"/>
              <a:gd name="connsiteY2359" fmla="*/ 5317176 h 6421343"/>
              <a:gd name="connsiteX2360" fmla="*/ 6087650 w 11611428"/>
              <a:gd name="connsiteY2360" fmla="*/ 5268091 h 6421343"/>
              <a:gd name="connsiteX2361" fmla="*/ 5895729 w 11611428"/>
              <a:gd name="connsiteY2361" fmla="*/ 5268091 h 6421343"/>
              <a:gd name="connsiteX2362" fmla="*/ 5944814 w 11611428"/>
              <a:gd name="connsiteY2362" fmla="*/ 5317176 h 6421343"/>
              <a:gd name="connsiteX2363" fmla="*/ 5895729 w 11611428"/>
              <a:gd name="connsiteY2363" fmla="*/ 5366261 h 6421343"/>
              <a:gd name="connsiteX2364" fmla="*/ 5846644 w 11611428"/>
              <a:gd name="connsiteY2364" fmla="*/ 5317176 h 6421343"/>
              <a:gd name="connsiteX2365" fmla="*/ 5895729 w 11611428"/>
              <a:gd name="connsiteY2365" fmla="*/ 5268091 h 6421343"/>
              <a:gd name="connsiteX2366" fmla="*/ 5704053 w 11611428"/>
              <a:gd name="connsiteY2366" fmla="*/ 5268091 h 6421343"/>
              <a:gd name="connsiteX2367" fmla="*/ 5753138 w 11611428"/>
              <a:gd name="connsiteY2367" fmla="*/ 5317176 h 6421343"/>
              <a:gd name="connsiteX2368" fmla="*/ 5704053 w 11611428"/>
              <a:gd name="connsiteY2368" fmla="*/ 5366261 h 6421343"/>
              <a:gd name="connsiteX2369" fmla="*/ 5654968 w 11611428"/>
              <a:gd name="connsiteY2369" fmla="*/ 5317176 h 6421343"/>
              <a:gd name="connsiteX2370" fmla="*/ 5704053 w 11611428"/>
              <a:gd name="connsiteY2370" fmla="*/ 5268091 h 6421343"/>
              <a:gd name="connsiteX2371" fmla="*/ 5512130 w 11611428"/>
              <a:gd name="connsiteY2371" fmla="*/ 5268091 h 6421343"/>
              <a:gd name="connsiteX2372" fmla="*/ 5561215 w 11611428"/>
              <a:gd name="connsiteY2372" fmla="*/ 5317176 h 6421343"/>
              <a:gd name="connsiteX2373" fmla="*/ 5512130 w 11611428"/>
              <a:gd name="connsiteY2373" fmla="*/ 5366261 h 6421343"/>
              <a:gd name="connsiteX2374" fmla="*/ 5463045 w 11611428"/>
              <a:gd name="connsiteY2374" fmla="*/ 5317176 h 6421343"/>
              <a:gd name="connsiteX2375" fmla="*/ 5512130 w 11611428"/>
              <a:gd name="connsiteY2375" fmla="*/ 5268091 h 6421343"/>
              <a:gd name="connsiteX2376" fmla="*/ 5320209 w 11611428"/>
              <a:gd name="connsiteY2376" fmla="*/ 5268091 h 6421343"/>
              <a:gd name="connsiteX2377" fmla="*/ 5369294 w 11611428"/>
              <a:gd name="connsiteY2377" fmla="*/ 5317176 h 6421343"/>
              <a:gd name="connsiteX2378" fmla="*/ 5320209 w 11611428"/>
              <a:gd name="connsiteY2378" fmla="*/ 5366261 h 6421343"/>
              <a:gd name="connsiteX2379" fmla="*/ 5271124 w 11611428"/>
              <a:gd name="connsiteY2379" fmla="*/ 5317176 h 6421343"/>
              <a:gd name="connsiteX2380" fmla="*/ 5320209 w 11611428"/>
              <a:gd name="connsiteY2380" fmla="*/ 5268091 h 6421343"/>
              <a:gd name="connsiteX2381" fmla="*/ 5128285 w 11611428"/>
              <a:gd name="connsiteY2381" fmla="*/ 5268091 h 6421343"/>
              <a:gd name="connsiteX2382" fmla="*/ 5177370 w 11611428"/>
              <a:gd name="connsiteY2382" fmla="*/ 5317176 h 6421343"/>
              <a:gd name="connsiteX2383" fmla="*/ 5128285 w 11611428"/>
              <a:gd name="connsiteY2383" fmla="*/ 5366261 h 6421343"/>
              <a:gd name="connsiteX2384" fmla="*/ 5079200 w 11611428"/>
              <a:gd name="connsiteY2384" fmla="*/ 5317176 h 6421343"/>
              <a:gd name="connsiteX2385" fmla="*/ 5128285 w 11611428"/>
              <a:gd name="connsiteY2385" fmla="*/ 5268091 h 6421343"/>
              <a:gd name="connsiteX2386" fmla="*/ 4936364 w 11611428"/>
              <a:gd name="connsiteY2386" fmla="*/ 5268091 h 6421343"/>
              <a:gd name="connsiteX2387" fmla="*/ 4985449 w 11611428"/>
              <a:gd name="connsiteY2387" fmla="*/ 5317176 h 6421343"/>
              <a:gd name="connsiteX2388" fmla="*/ 4936364 w 11611428"/>
              <a:gd name="connsiteY2388" fmla="*/ 5366261 h 6421343"/>
              <a:gd name="connsiteX2389" fmla="*/ 4887279 w 11611428"/>
              <a:gd name="connsiteY2389" fmla="*/ 5317176 h 6421343"/>
              <a:gd name="connsiteX2390" fmla="*/ 4936364 w 11611428"/>
              <a:gd name="connsiteY2390" fmla="*/ 5268091 h 6421343"/>
              <a:gd name="connsiteX2391" fmla="*/ 4744441 w 11611428"/>
              <a:gd name="connsiteY2391" fmla="*/ 5268091 h 6421343"/>
              <a:gd name="connsiteX2392" fmla="*/ 4793526 w 11611428"/>
              <a:gd name="connsiteY2392" fmla="*/ 5317176 h 6421343"/>
              <a:gd name="connsiteX2393" fmla="*/ 4744441 w 11611428"/>
              <a:gd name="connsiteY2393" fmla="*/ 5366261 h 6421343"/>
              <a:gd name="connsiteX2394" fmla="*/ 4695356 w 11611428"/>
              <a:gd name="connsiteY2394" fmla="*/ 5317176 h 6421343"/>
              <a:gd name="connsiteX2395" fmla="*/ 4744441 w 11611428"/>
              <a:gd name="connsiteY2395" fmla="*/ 5268091 h 6421343"/>
              <a:gd name="connsiteX2396" fmla="*/ 4552764 w 11611428"/>
              <a:gd name="connsiteY2396" fmla="*/ 5268091 h 6421343"/>
              <a:gd name="connsiteX2397" fmla="*/ 4601849 w 11611428"/>
              <a:gd name="connsiteY2397" fmla="*/ 5317176 h 6421343"/>
              <a:gd name="connsiteX2398" fmla="*/ 4552764 w 11611428"/>
              <a:gd name="connsiteY2398" fmla="*/ 5366261 h 6421343"/>
              <a:gd name="connsiteX2399" fmla="*/ 4503679 w 11611428"/>
              <a:gd name="connsiteY2399" fmla="*/ 5317176 h 6421343"/>
              <a:gd name="connsiteX2400" fmla="*/ 4552764 w 11611428"/>
              <a:gd name="connsiteY2400" fmla="*/ 5268091 h 6421343"/>
              <a:gd name="connsiteX2401" fmla="*/ 4360841 w 11611428"/>
              <a:gd name="connsiteY2401" fmla="*/ 5268091 h 6421343"/>
              <a:gd name="connsiteX2402" fmla="*/ 4409926 w 11611428"/>
              <a:gd name="connsiteY2402" fmla="*/ 5317176 h 6421343"/>
              <a:gd name="connsiteX2403" fmla="*/ 4360841 w 11611428"/>
              <a:gd name="connsiteY2403" fmla="*/ 5366261 h 6421343"/>
              <a:gd name="connsiteX2404" fmla="*/ 4311756 w 11611428"/>
              <a:gd name="connsiteY2404" fmla="*/ 5317176 h 6421343"/>
              <a:gd name="connsiteX2405" fmla="*/ 4360841 w 11611428"/>
              <a:gd name="connsiteY2405" fmla="*/ 5268091 h 6421343"/>
              <a:gd name="connsiteX2406" fmla="*/ 4170572 w 11611428"/>
              <a:gd name="connsiteY2406" fmla="*/ 5268091 h 6421343"/>
              <a:gd name="connsiteX2407" fmla="*/ 4219657 w 11611428"/>
              <a:gd name="connsiteY2407" fmla="*/ 5317176 h 6421343"/>
              <a:gd name="connsiteX2408" fmla="*/ 4170572 w 11611428"/>
              <a:gd name="connsiteY2408" fmla="*/ 5366261 h 6421343"/>
              <a:gd name="connsiteX2409" fmla="*/ 4121487 w 11611428"/>
              <a:gd name="connsiteY2409" fmla="*/ 5317176 h 6421343"/>
              <a:gd name="connsiteX2410" fmla="*/ 4170572 w 11611428"/>
              <a:gd name="connsiteY2410" fmla="*/ 5268091 h 6421343"/>
              <a:gd name="connsiteX2411" fmla="*/ 3978648 w 11611428"/>
              <a:gd name="connsiteY2411" fmla="*/ 5268091 h 6421343"/>
              <a:gd name="connsiteX2412" fmla="*/ 4027733 w 11611428"/>
              <a:gd name="connsiteY2412" fmla="*/ 5317176 h 6421343"/>
              <a:gd name="connsiteX2413" fmla="*/ 3978648 w 11611428"/>
              <a:gd name="connsiteY2413" fmla="*/ 5366261 h 6421343"/>
              <a:gd name="connsiteX2414" fmla="*/ 3929563 w 11611428"/>
              <a:gd name="connsiteY2414" fmla="*/ 5317176 h 6421343"/>
              <a:gd name="connsiteX2415" fmla="*/ 3978648 w 11611428"/>
              <a:gd name="connsiteY2415" fmla="*/ 5268091 h 6421343"/>
              <a:gd name="connsiteX2416" fmla="*/ 3786728 w 11611428"/>
              <a:gd name="connsiteY2416" fmla="*/ 5268091 h 6421343"/>
              <a:gd name="connsiteX2417" fmla="*/ 3835813 w 11611428"/>
              <a:gd name="connsiteY2417" fmla="*/ 5317176 h 6421343"/>
              <a:gd name="connsiteX2418" fmla="*/ 3786728 w 11611428"/>
              <a:gd name="connsiteY2418" fmla="*/ 5366261 h 6421343"/>
              <a:gd name="connsiteX2419" fmla="*/ 3737643 w 11611428"/>
              <a:gd name="connsiteY2419" fmla="*/ 5317176 h 6421343"/>
              <a:gd name="connsiteX2420" fmla="*/ 3786728 w 11611428"/>
              <a:gd name="connsiteY2420" fmla="*/ 5268091 h 6421343"/>
              <a:gd name="connsiteX2421" fmla="*/ 3595051 w 11611428"/>
              <a:gd name="connsiteY2421" fmla="*/ 5268091 h 6421343"/>
              <a:gd name="connsiteX2422" fmla="*/ 3644136 w 11611428"/>
              <a:gd name="connsiteY2422" fmla="*/ 5317176 h 6421343"/>
              <a:gd name="connsiteX2423" fmla="*/ 3595051 w 11611428"/>
              <a:gd name="connsiteY2423" fmla="*/ 5366261 h 6421343"/>
              <a:gd name="connsiteX2424" fmla="*/ 3545966 w 11611428"/>
              <a:gd name="connsiteY2424" fmla="*/ 5317176 h 6421343"/>
              <a:gd name="connsiteX2425" fmla="*/ 3595051 w 11611428"/>
              <a:gd name="connsiteY2425" fmla="*/ 5268091 h 6421343"/>
              <a:gd name="connsiteX2426" fmla="*/ 3403128 w 11611428"/>
              <a:gd name="connsiteY2426" fmla="*/ 5268091 h 6421343"/>
              <a:gd name="connsiteX2427" fmla="*/ 3452213 w 11611428"/>
              <a:gd name="connsiteY2427" fmla="*/ 5317176 h 6421343"/>
              <a:gd name="connsiteX2428" fmla="*/ 3403128 w 11611428"/>
              <a:gd name="connsiteY2428" fmla="*/ 5366261 h 6421343"/>
              <a:gd name="connsiteX2429" fmla="*/ 3354043 w 11611428"/>
              <a:gd name="connsiteY2429" fmla="*/ 5317176 h 6421343"/>
              <a:gd name="connsiteX2430" fmla="*/ 3403128 w 11611428"/>
              <a:gd name="connsiteY2430" fmla="*/ 5268091 h 6421343"/>
              <a:gd name="connsiteX2431" fmla="*/ 3211207 w 11611428"/>
              <a:gd name="connsiteY2431" fmla="*/ 5268091 h 6421343"/>
              <a:gd name="connsiteX2432" fmla="*/ 3260292 w 11611428"/>
              <a:gd name="connsiteY2432" fmla="*/ 5317176 h 6421343"/>
              <a:gd name="connsiteX2433" fmla="*/ 3211207 w 11611428"/>
              <a:gd name="connsiteY2433" fmla="*/ 5366261 h 6421343"/>
              <a:gd name="connsiteX2434" fmla="*/ 3162122 w 11611428"/>
              <a:gd name="connsiteY2434" fmla="*/ 5317176 h 6421343"/>
              <a:gd name="connsiteX2435" fmla="*/ 3211207 w 11611428"/>
              <a:gd name="connsiteY2435" fmla="*/ 5268091 h 6421343"/>
              <a:gd name="connsiteX2436" fmla="*/ 3019283 w 11611428"/>
              <a:gd name="connsiteY2436" fmla="*/ 5268091 h 6421343"/>
              <a:gd name="connsiteX2437" fmla="*/ 3068368 w 11611428"/>
              <a:gd name="connsiteY2437" fmla="*/ 5317176 h 6421343"/>
              <a:gd name="connsiteX2438" fmla="*/ 3019283 w 11611428"/>
              <a:gd name="connsiteY2438" fmla="*/ 5366261 h 6421343"/>
              <a:gd name="connsiteX2439" fmla="*/ 2970198 w 11611428"/>
              <a:gd name="connsiteY2439" fmla="*/ 5317176 h 6421343"/>
              <a:gd name="connsiteX2440" fmla="*/ 3019283 w 11611428"/>
              <a:gd name="connsiteY2440" fmla="*/ 5268091 h 6421343"/>
              <a:gd name="connsiteX2441" fmla="*/ 2827363 w 11611428"/>
              <a:gd name="connsiteY2441" fmla="*/ 5268091 h 6421343"/>
              <a:gd name="connsiteX2442" fmla="*/ 2876448 w 11611428"/>
              <a:gd name="connsiteY2442" fmla="*/ 5317176 h 6421343"/>
              <a:gd name="connsiteX2443" fmla="*/ 2827363 w 11611428"/>
              <a:gd name="connsiteY2443" fmla="*/ 5366261 h 6421343"/>
              <a:gd name="connsiteX2444" fmla="*/ 2778277 w 11611428"/>
              <a:gd name="connsiteY2444" fmla="*/ 5317176 h 6421343"/>
              <a:gd name="connsiteX2445" fmla="*/ 2827363 w 11611428"/>
              <a:gd name="connsiteY2445" fmla="*/ 5268091 h 6421343"/>
              <a:gd name="connsiteX2446" fmla="*/ 2635439 w 11611428"/>
              <a:gd name="connsiteY2446" fmla="*/ 5268091 h 6421343"/>
              <a:gd name="connsiteX2447" fmla="*/ 2684524 w 11611428"/>
              <a:gd name="connsiteY2447" fmla="*/ 5317176 h 6421343"/>
              <a:gd name="connsiteX2448" fmla="*/ 2635439 w 11611428"/>
              <a:gd name="connsiteY2448" fmla="*/ 5366261 h 6421343"/>
              <a:gd name="connsiteX2449" fmla="*/ 2586354 w 11611428"/>
              <a:gd name="connsiteY2449" fmla="*/ 5317176 h 6421343"/>
              <a:gd name="connsiteX2450" fmla="*/ 2635439 w 11611428"/>
              <a:gd name="connsiteY2450" fmla="*/ 5268091 h 6421343"/>
              <a:gd name="connsiteX2451" fmla="*/ 2443762 w 11611428"/>
              <a:gd name="connsiteY2451" fmla="*/ 5268091 h 6421343"/>
              <a:gd name="connsiteX2452" fmla="*/ 2492847 w 11611428"/>
              <a:gd name="connsiteY2452" fmla="*/ 5317176 h 6421343"/>
              <a:gd name="connsiteX2453" fmla="*/ 2443762 w 11611428"/>
              <a:gd name="connsiteY2453" fmla="*/ 5366261 h 6421343"/>
              <a:gd name="connsiteX2454" fmla="*/ 2394677 w 11611428"/>
              <a:gd name="connsiteY2454" fmla="*/ 5317176 h 6421343"/>
              <a:gd name="connsiteX2455" fmla="*/ 2443762 w 11611428"/>
              <a:gd name="connsiteY2455" fmla="*/ 5268091 h 6421343"/>
              <a:gd name="connsiteX2456" fmla="*/ 2251840 w 11611428"/>
              <a:gd name="connsiteY2456" fmla="*/ 5268091 h 6421343"/>
              <a:gd name="connsiteX2457" fmla="*/ 2300925 w 11611428"/>
              <a:gd name="connsiteY2457" fmla="*/ 5317176 h 6421343"/>
              <a:gd name="connsiteX2458" fmla="*/ 2251840 w 11611428"/>
              <a:gd name="connsiteY2458" fmla="*/ 5366261 h 6421343"/>
              <a:gd name="connsiteX2459" fmla="*/ 2202754 w 11611428"/>
              <a:gd name="connsiteY2459" fmla="*/ 5317176 h 6421343"/>
              <a:gd name="connsiteX2460" fmla="*/ 2251840 w 11611428"/>
              <a:gd name="connsiteY2460" fmla="*/ 5268091 h 6421343"/>
              <a:gd name="connsiteX2461" fmla="*/ 2061569 w 11611428"/>
              <a:gd name="connsiteY2461" fmla="*/ 5268091 h 6421343"/>
              <a:gd name="connsiteX2462" fmla="*/ 2110654 w 11611428"/>
              <a:gd name="connsiteY2462" fmla="*/ 5317176 h 6421343"/>
              <a:gd name="connsiteX2463" fmla="*/ 2061569 w 11611428"/>
              <a:gd name="connsiteY2463" fmla="*/ 5366261 h 6421343"/>
              <a:gd name="connsiteX2464" fmla="*/ 2012484 w 11611428"/>
              <a:gd name="connsiteY2464" fmla="*/ 5317176 h 6421343"/>
              <a:gd name="connsiteX2465" fmla="*/ 2061569 w 11611428"/>
              <a:gd name="connsiteY2465" fmla="*/ 5268091 h 6421343"/>
              <a:gd name="connsiteX2466" fmla="*/ 1869645 w 11611428"/>
              <a:gd name="connsiteY2466" fmla="*/ 5268091 h 6421343"/>
              <a:gd name="connsiteX2467" fmla="*/ 1918730 w 11611428"/>
              <a:gd name="connsiteY2467" fmla="*/ 5317176 h 6421343"/>
              <a:gd name="connsiteX2468" fmla="*/ 1869645 w 11611428"/>
              <a:gd name="connsiteY2468" fmla="*/ 5366261 h 6421343"/>
              <a:gd name="connsiteX2469" fmla="*/ 1820560 w 11611428"/>
              <a:gd name="connsiteY2469" fmla="*/ 5317176 h 6421343"/>
              <a:gd name="connsiteX2470" fmla="*/ 1869645 w 11611428"/>
              <a:gd name="connsiteY2470" fmla="*/ 5268091 h 6421343"/>
              <a:gd name="connsiteX2471" fmla="*/ 1677725 w 11611428"/>
              <a:gd name="connsiteY2471" fmla="*/ 5268091 h 6421343"/>
              <a:gd name="connsiteX2472" fmla="*/ 1726810 w 11611428"/>
              <a:gd name="connsiteY2472" fmla="*/ 5317176 h 6421343"/>
              <a:gd name="connsiteX2473" fmla="*/ 1677725 w 11611428"/>
              <a:gd name="connsiteY2473" fmla="*/ 5366261 h 6421343"/>
              <a:gd name="connsiteX2474" fmla="*/ 1628640 w 11611428"/>
              <a:gd name="connsiteY2474" fmla="*/ 5317176 h 6421343"/>
              <a:gd name="connsiteX2475" fmla="*/ 1677725 w 11611428"/>
              <a:gd name="connsiteY2475" fmla="*/ 5268091 h 6421343"/>
              <a:gd name="connsiteX2476" fmla="*/ 1486048 w 11611428"/>
              <a:gd name="connsiteY2476" fmla="*/ 5268091 h 6421343"/>
              <a:gd name="connsiteX2477" fmla="*/ 1535133 w 11611428"/>
              <a:gd name="connsiteY2477" fmla="*/ 5317176 h 6421343"/>
              <a:gd name="connsiteX2478" fmla="*/ 1486048 w 11611428"/>
              <a:gd name="connsiteY2478" fmla="*/ 5366261 h 6421343"/>
              <a:gd name="connsiteX2479" fmla="*/ 1436963 w 11611428"/>
              <a:gd name="connsiteY2479" fmla="*/ 5317176 h 6421343"/>
              <a:gd name="connsiteX2480" fmla="*/ 1486048 w 11611428"/>
              <a:gd name="connsiteY2480" fmla="*/ 5268091 h 6421343"/>
              <a:gd name="connsiteX2481" fmla="*/ 1294125 w 11611428"/>
              <a:gd name="connsiteY2481" fmla="*/ 5268091 h 6421343"/>
              <a:gd name="connsiteX2482" fmla="*/ 1343210 w 11611428"/>
              <a:gd name="connsiteY2482" fmla="*/ 5317176 h 6421343"/>
              <a:gd name="connsiteX2483" fmla="*/ 1294125 w 11611428"/>
              <a:gd name="connsiteY2483" fmla="*/ 5366261 h 6421343"/>
              <a:gd name="connsiteX2484" fmla="*/ 1245040 w 11611428"/>
              <a:gd name="connsiteY2484" fmla="*/ 5317176 h 6421343"/>
              <a:gd name="connsiteX2485" fmla="*/ 1294125 w 11611428"/>
              <a:gd name="connsiteY2485" fmla="*/ 5268091 h 6421343"/>
              <a:gd name="connsiteX2486" fmla="*/ 1102204 w 11611428"/>
              <a:gd name="connsiteY2486" fmla="*/ 5268091 h 6421343"/>
              <a:gd name="connsiteX2487" fmla="*/ 1151289 w 11611428"/>
              <a:gd name="connsiteY2487" fmla="*/ 5317176 h 6421343"/>
              <a:gd name="connsiteX2488" fmla="*/ 1102204 w 11611428"/>
              <a:gd name="connsiteY2488" fmla="*/ 5366261 h 6421343"/>
              <a:gd name="connsiteX2489" fmla="*/ 1053119 w 11611428"/>
              <a:gd name="connsiteY2489" fmla="*/ 5317176 h 6421343"/>
              <a:gd name="connsiteX2490" fmla="*/ 1102204 w 11611428"/>
              <a:gd name="connsiteY2490" fmla="*/ 5268091 h 6421343"/>
              <a:gd name="connsiteX2491" fmla="*/ 910280 w 11611428"/>
              <a:gd name="connsiteY2491" fmla="*/ 5268091 h 6421343"/>
              <a:gd name="connsiteX2492" fmla="*/ 959365 w 11611428"/>
              <a:gd name="connsiteY2492" fmla="*/ 5317176 h 6421343"/>
              <a:gd name="connsiteX2493" fmla="*/ 910280 w 11611428"/>
              <a:gd name="connsiteY2493" fmla="*/ 5366261 h 6421343"/>
              <a:gd name="connsiteX2494" fmla="*/ 861195 w 11611428"/>
              <a:gd name="connsiteY2494" fmla="*/ 5317176 h 6421343"/>
              <a:gd name="connsiteX2495" fmla="*/ 910280 w 11611428"/>
              <a:gd name="connsiteY2495" fmla="*/ 5268091 h 6421343"/>
              <a:gd name="connsiteX2496" fmla="*/ 718360 w 11611428"/>
              <a:gd name="connsiteY2496" fmla="*/ 5268091 h 6421343"/>
              <a:gd name="connsiteX2497" fmla="*/ 767445 w 11611428"/>
              <a:gd name="connsiteY2497" fmla="*/ 5317176 h 6421343"/>
              <a:gd name="connsiteX2498" fmla="*/ 718360 w 11611428"/>
              <a:gd name="connsiteY2498" fmla="*/ 5366261 h 6421343"/>
              <a:gd name="connsiteX2499" fmla="*/ 669275 w 11611428"/>
              <a:gd name="connsiteY2499" fmla="*/ 5317176 h 6421343"/>
              <a:gd name="connsiteX2500" fmla="*/ 718360 w 11611428"/>
              <a:gd name="connsiteY2500" fmla="*/ 5268091 h 6421343"/>
              <a:gd name="connsiteX2501" fmla="*/ 526436 w 11611428"/>
              <a:gd name="connsiteY2501" fmla="*/ 5268091 h 6421343"/>
              <a:gd name="connsiteX2502" fmla="*/ 575521 w 11611428"/>
              <a:gd name="connsiteY2502" fmla="*/ 5317176 h 6421343"/>
              <a:gd name="connsiteX2503" fmla="*/ 526436 w 11611428"/>
              <a:gd name="connsiteY2503" fmla="*/ 5366261 h 6421343"/>
              <a:gd name="connsiteX2504" fmla="*/ 477351 w 11611428"/>
              <a:gd name="connsiteY2504" fmla="*/ 5317176 h 6421343"/>
              <a:gd name="connsiteX2505" fmla="*/ 526436 w 11611428"/>
              <a:gd name="connsiteY2505" fmla="*/ 5268091 h 6421343"/>
              <a:gd name="connsiteX2506" fmla="*/ 334759 w 11611428"/>
              <a:gd name="connsiteY2506" fmla="*/ 5268091 h 6421343"/>
              <a:gd name="connsiteX2507" fmla="*/ 383844 w 11611428"/>
              <a:gd name="connsiteY2507" fmla="*/ 5317176 h 6421343"/>
              <a:gd name="connsiteX2508" fmla="*/ 334759 w 11611428"/>
              <a:gd name="connsiteY2508" fmla="*/ 5366261 h 6421343"/>
              <a:gd name="connsiteX2509" fmla="*/ 285674 w 11611428"/>
              <a:gd name="connsiteY2509" fmla="*/ 5317176 h 6421343"/>
              <a:gd name="connsiteX2510" fmla="*/ 334759 w 11611428"/>
              <a:gd name="connsiteY2510" fmla="*/ 5268091 h 6421343"/>
              <a:gd name="connsiteX2511" fmla="*/ 142837 w 11611428"/>
              <a:gd name="connsiteY2511" fmla="*/ 5268091 h 6421343"/>
              <a:gd name="connsiteX2512" fmla="*/ 191921 w 11611428"/>
              <a:gd name="connsiteY2512" fmla="*/ 5317176 h 6421343"/>
              <a:gd name="connsiteX2513" fmla="*/ 142837 w 11611428"/>
              <a:gd name="connsiteY2513" fmla="*/ 5366261 h 6421343"/>
              <a:gd name="connsiteX2514" fmla="*/ 93751 w 11611428"/>
              <a:gd name="connsiteY2514" fmla="*/ 5317176 h 6421343"/>
              <a:gd name="connsiteX2515" fmla="*/ 142837 w 11611428"/>
              <a:gd name="connsiteY2515" fmla="*/ 5268091 h 6421343"/>
              <a:gd name="connsiteX2516" fmla="*/ 11562343 w 11611428"/>
              <a:gd name="connsiteY2516" fmla="*/ 5117154 h 6421343"/>
              <a:gd name="connsiteX2517" fmla="*/ 11611428 w 11611428"/>
              <a:gd name="connsiteY2517" fmla="*/ 5166239 h 6421343"/>
              <a:gd name="connsiteX2518" fmla="*/ 11562343 w 11611428"/>
              <a:gd name="connsiteY2518" fmla="*/ 5215324 h 6421343"/>
              <a:gd name="connsiteX2519" fmla="*/ 11513258 w 11611428"/>
              <a:gd name="connsiteY2519" fmla="*/ 5166239 h 6421343"/>
              <a:gd name="connsiteX2520" fmla="*/ 11562343 w 11611428"/>
              <a:gd name="connsiteY2520" fmla="*/ 5117154 h 6421343"/>
              <a:gd name="connsiteX2521" fmla="*/ 11370422 w 11611428"/>
              <a:gd name="connsiteY2521" fmla="*/ 5117154 h 6421343"/>
              <a:gd name="connsiteX2522" fmla="*/ 11419507 w 11611428"/>
              <a:gd name="connsiteY2522" fmla="*/ 5166239 h 6421343"/>
              <a:gd name="connsiteX2523" fmla="*/ 11370422 w 11611428"/>
              <a:gd name="connsiteY2523" fmla="*/ 5215324 h 6421343"/>
              <a:gd name="connsiteX2524" fmla="*/ 11321337 w 11611428"/>
              <a:gd name="connsiteY2524" fmla="*/ 5166239 h 6421343"/>
              <a:gd name="connsiteX2525" fmla="*/ 11370422 w 11611428"/>
              <a:gd name="connsiteY2525" fmla="*/ 5117154 h 6421343"/>
              <a:gd name="connsiteX2526" fmla="*/ 11178499 w 11611428"/>
              <a:gd name="connsiteY2526" fmla="*/ 5117154 h 6421343"/>
              <a:gd name="connsiteX2527" fmla="*/ 11227584 w 11611428"/>
              <a:gd name="connsiteY2527" fmla="*/ 5166239 h 6421343"/>
              <a:gd name="connsiteX2528" fmla="*/ 11178499 w 11611428"/>
              <a:gd name="connsiteY2528" fmla="*/ 5215324 h 6421343"/>
              <a:gd name="connsiteX2529" fmla="*/ 11129414 w 11611428"/>
              <a:gd name="connsiteY2529" fmla="*/ 5166239 h 6421343"/>
              <a:gd name="connsiteX2530" fmla="*/ 11178499 w 11611428"/>
              <a:gd name="connsiteY2530" fmla="*/ 5117154 h 6421343"/>
              <a:gd name="connsiteX2531" fmla="*/ 10986822 w 11611428"/>
              <a:gd name="connsiteY2531" fmla="*/ 5117154 h 6421343"/>
              <a:gd name="connsiteX2532" fmla="*/ 11035907 w 11611428"/>
              <a:gd name="connsiteY2532" fmla="*/ 5166239 h 6421343"/>
              <a:gd name="connsiteX2533" fmla="*/ 10986822 w 11611428"/>
              <a:gd name="connsiteY2533" fmla="*/ 5215324 h 6421343"/>
              <a:gd name="connsiteX2534" fmla="*/ 10937737 w 11611428"/>
              <a:gd name="connsiteY2534" fmla="*/ 5166239 h 6421343"/>
              <a:gd name="connsiteX2535" fmla="*/ 10986822 w 11611428"/>
              <a:gd name="connsiteY2535" fmla="*/ 5117154 h 6421343"/>
              <a:gd name="connsiteX2536" fmla="*/ 10794898 w 11611428"/>
              <a:gd name="connsiteY2536" fmla="*/ 5117154 h 6421343"/>
              <a:gd name="connsiteX2537" fmla="*/ 10843984 w 11611428"/>
              <a:gd name="connsiteY2537" fmla="*/ 5166239 h 6421343"/>
              <a:gd name="connsiteX2538" fmla="*/ 10794898 w 11611428"/>
              <a:gd name="connsiteY2538" fmla="*/ 5215324 h 6421343"/>
              <a:gd name="connsiteX2539" fmla="*/ 10745813 w 11611428"/>
              <a:gd name="connsiteY2539" fmla="*/ 5166239 h 6421343"/>
              <a:gd name="connsiteX2540" fmla="*/ 10794898 w 11611428"/>
              <a:gd name="connsiteY2540" fmla="*/ 5117154 h 6421343"/>
              <a:gd name="connsiteX2541" fmla="*/ 10600771 w 11611428"/>
              <a:gd name="connsiteY2541" fmla="*/ 5117154 h 6421343"/>
              <a:gd name="connsiteX2542" fmla="*/ 10619877 w 11611428"/>
              <a:gd name="connsiteY2542" fmla="*/ 5121012 h 6421343"/>
              <a:gd name="connsiteX2543" fmla="*/ 10635343 w 11611428"/>
              <a:gd name="connsiteY2543" fmla="*/ 5131439 h 6421343"/>
              <a:gd name="connsiteX2544" fmla="*/ 10635343 w 11611428"/>
              <a:gd name="connsiteY2544" fmla="*/ 5129951 h 6421343"/>
              <a:gd name="connsiteX2545" fmla="*/ 10637686 w 11611428"/>
              <a:gd name="connsiteY2545" fmla="*/ 5131531 h 6421343"/>
              <a:gd name="connsiteX2546" fmla="*/ 10652063 w 11611428"/>
              <a:gd name="connsiteY2546" fmla="*/ 5166239 h 6421343"/>
              <a:gd name="connsiteX2547" fmla="*/ 10637686 w 11611428"/>
              <a:gd name="connsiteY2547" fmla="*/ 5200948 h 6421343"/>
              <a:gd name="connsiteX2548" fmla="*/ 10635343 w 11611428"/>
              <a:gd name="connsiteY2548" fmla="*/ 5202527 h 6421343"/>
              <a:gd name="connsiteX2549" fmla="*/ 10635343 w 11611428"/>
              <a:gd name="connsiteY2549" fmla="*/ 5201039 h 6421343"/>
              <a:gd name="connsiteX2550" fmla="*/ 10619877 w 11611428"/>
              <a:gd name="connsiteY2550" fmla="*/ 5211467 h 6421343"/>
              <a:gd name="connsiteX2551" fmla="*/ 10600771 w 11611428"/>
              <a:gd name="connsiteY2551" fmla="*/ 5215324 h 6421343"/>
              <a:gd name="connsiteX2552" fmla="*/ 10551686 w 11611428"/>
              <a:gd name="connsiteY2552" fmla="*/ 5166239 h 6421343"/>
              <a:gd name="connsiteX2553" fmla="*/ 10600771 w 11611428"/>
              <a:gd name="connsiteY2553" fmla="*/ 5117154 h 6421343"/>
              <a:gd name="connsiteX2554" fmla="*/ 10408850 w 11611428"/>
              <a:gd name="connsiteY2554" fmla="*/ 5117154 h 6421343"/>
              <a:gd name="connsiteX2555" fmla="*/ 10457935 w 11611428"/>
              <a:gd name="connsiteY2555" fmla="*/ 5166239 h 6421343"/>
              <a:gd name="connsiteX2556" fmla="*/ 10408850 w 11611428"/>
              <a:gd name="connsiteY2556" fmla="*/ 5215324 h 6421343"/>
              <a:gd name="connsiteX2557" fmla="*/ 10359765 w 11611428"/>
              <a:gd name="connsiteY2557" fmla="*/ 5166239 h 6421343"/>
              <a:gd name="connsiteX2558" fmla="*/ 10408850 w 11611428"/>
              <a:gd name="connsiteY2558" fmla="*/ 5117154 h 6421343"/>
              <a:gd name="connsiteX2559" fmla="*/ 10216927 w 11611428"/>
              <a:gd name="connsiteY2559" fmla="*/ 5117154 h 6421343"/>
              <a:gd name="connsiteX2560" fmla="*/ 10266012 w 11611428"/>
              <a:gd name="connsiteY2560" fmla="*/ 5166239 h 6421343"/>
              <a:gd name="connsiteX2561" fmla="*/ 10216927 w 11611428"/>
              <a:gd name="connsiteY2561" fmla="*/ 5215324 h 6421343"/>
              <a:gd name="connsiteX2562" fmla="*/ 10167842 w 11611428"/>
              <a:gd name="connsiteY2562" fmla="*/ 5166239 h 6421343"/>
              <a:gd name="connsiteX2563" fmla="*/ 10216927 w 11611428"/>
              <a:gd name="connsiteY2563" fmla="*/ 5117154 h 6421343"/>
              <a:gd name="connsiteX2564" fmla="*/ 10025250 w 11611428"/>
              <a:gd name="connsiteY2564" fmla="*/ 5117154 h 6421343"/>
              <a:gd name="connsiteX2565" fmla="*/ 10074335 w 11611428"/>
              <a:gd name="connsiteY2565" fmla="*/ 5166239 h 6421343"/>
              <a:gd name="connsiteX2566" fmla="*/ 10025250 w 11611428"/>
              <a:gd name="connsiteY2566" fmla="*/ 5215324 h 6421343"/>
              <a:gd name="connsiteX2567" fmla="*/ 9976165 w 11611428"/>
              <a:gd name="connsiteY2567" fmla="*/ 5166239 h 6421343"/>
              <a:gd name="connsiteX2568" fmla="*/ 10025250 w 11611428"/>
              <a:gd name="connsiteY2568" fmla="*/ 5117154 h 6421343"/>
              <a:gd name="connsiteX2569" fmla="*/ 9833326 w 11611428"/>
              <a:gd name="connsiteY2569" fmla="*/ 5117154 h 6421343"/>
              <a:gd name="connsiteX2570" fmla="*/ 9882412 w 11611428"/>
              <a:gd name="connsiteY2570" fmla="*/ 5166239 h 6421343"/>
              <a:gd name="connsiteX2571" fmla="*/ 9833326 w 11611428"/>
              <a:gd name="connsiteY2571" fmla="*/ 5215324 h 6421343"/>
              <a:gd name="connsiteX2572" fmla="*/ 9784241 w 11611428"/>
              <a:gd name="connsiteY2572" fmla="*/ 5166239 h 6421343"/>
              <a:gd name="connsiteX2573" fmla="*/ 9833326 w 11611428"/>
              <a:gd name="connsiteY2573" fmla="*/ 5117154 h 6421343"/>
              <a:gd name="connsiteX2574" fmla="*/ 9641406 w 11611428"/>
              <a:gd name="connsiteY2574" fmla="*/ 5117154 h 6421343"/>
              <a:gd name="connsiteX2575" fmla="*/ 9690491 w 11611428"/>
              <a:gd name="connsiteY2575" fmla="*/ 5166239 h 6421343"/>
              <a:gd name="connsiteX2576" fmla="*/ 9641406 w 11611428"/>
              <a:gd name="connsiteY2576" fmla="*/ 5215324 h 6421343"/>
              <a:gd name="connsiteX2577" fmla="*/ 9592321 w 11611428"/>
              <a:gd name="connsiteY2577" fmla="*/ 5166239 h 6421343"/>
              <a:gd name="connsiteX2578" fmla="*/ 9641406 w 11611428"/>
              <a:gd name="connsiteY2578" fmla="*/ 5117154 h 6421343"/>
              <a:gd name="connsiteX2579" fmla="*/ 9449482 w 11611428"/>
              <a:gd name="connsiteY2579" fmla="*/ 5117154 h 6421343"/>
              <a:gd name="connsiteX2580" fmla="*/ 9498567 w 11611428"/>
              <a:gd name="connsiteY2580" fmla="*/ 5166239 h 6421343"/>
              <a:gd name="connsiteX2581" fmla="*/ 9449482 w 11611428"/>
              <a:gd name="connsiteY2581" fmla="*/ 5215324 h 6421343"/>
              <a:gd name="connsiteX2582" fmla="*/ 9400397 w 11611428"/>
              <a:gd name="connsiteY2582" fmla="*/ 5166239 h 6421343"/>
              <a:gd name="connsiteX2583" fmla="*/ 9449482 w 11611428"/>
              <a:gd name="connsiteY2583" fmla="*/ 5117154 h 6421343"/>
              <a:gd name="connsiteX2584" fmla="*/ 9257562 w 11611428"/>
              <a:gd name="connsiteY2584" fmla="*/ 5117154 h 6421343"/>
              <a:gd name="connsiteX2585" fmla="*/ 9306646 w 11611428"/>
              <a:gd name="connsiteY2585" fmla="*/ 5166239 h 6421343"/>
              <a:gd name="connsiteX2586" fmla="*/ 9257562 w 11611428"/>
              <a:gd name="connsiteY2586" fmla="*/ 5215324 h 6421343"/>
              <a:gd name="connsiteX2587" fmla="*/ 9208477 w 11611428"/>
              <a:gd name="connsiteY2587" fmla="*/ 5166239 h 6421343"/>
              <a:gd name="connsiteX2588" fmla="*/ 9257562 w 11611428"/>
              <a:gd name="connsiteY2588" fmla="*/ 5117154 h 6421343"/>
              <a:gd name="connsiteX2589" fmla="*/ 9065638 w 11611428"/>
              <a:gd name="connsiteY2589" fmla="*/ 5117154 h 6421343"/>
              <a:gd name="connsiteX2590" fmla="*/ 9114723 w 11611428"/>
              <a:gd name="connsiteY2590" fmla="*/ 5166239 h 6421343"/>
              <a:gd name="connsiteX2591" fmla="*/ 9065638 w 11611428"/>
              <a:gd name="connsiteY2591" fmla="*/ 5215324 h 6421343"/>
              <a:gd name="connsiteX2592" fmla="*/ 9016553 w 11611428"/>
              <a:gd name="connsiteY2592" fmla="*/ 5166239 h 6421343"/>
              <a:gd name="connsiteX2593" fmla="*/ 9065638 w 11611428"/>
              <a:gd name="connsiteY2593" fmla="*/ 5117154 h 6421343"/>
              <a:gd name="connsiteX2594" fmla="*/ 8873961 w 11611428"/>
              <a:gd name="connsiteY2594" fmla="*/ 5117154 h 6421343"/>
              <a:gd name="connsiteX2595" fmla="*/ 8923046 w 11611428"/>
              <a:gd name="connsiteY2595" fmla="*/ 5166239 h 6421343"/>
              <a:gd name="connsiteX2596" fmla="*/ 8873961 w 11611428"/>
              <a:gd name="connsiteY2596" fmla="*/ 5215324 h 6421343"/>
              <a:gd name="connsiteX2597" fmla="*/ 8824876 w 11611428"/>
              <a:gd name="connsiteY2597" fmla="*/ 5166239 h 6421343"/>
              <a:gd name="connsiteX2598" fmla="*/ 8873961 w 11611428"/>
              <a:gd name="connsiteY2598" fmla="*/ 5117154 h 6421343"/>
              <a:gd name="connsiteX2599" fmla="*/ 8682041 w 11611428"/>
              <a:gd name="connsiteY2599" fmla="*/ 5117154 h 6421343"/>
              <a:gd name="connsiteX2600" fmla="*/ 8731126 w 11611428"/>
              <a:gd name="connsiteY2600" fmla="*/ 5166239 h 6421343"/>
              <a:gd name="connsiteX2601" fmla="*/ 8682041 w 11611428"/>
              <a:gd name="connsiteY2601" fmla="*/ 5215324 h 6421343"/>
              <a:gd name="connsiteX2602" fmla="*/ 8632956 w 11611428"/>
              <a:gd name="connsiteY2602" fmla="*/ 5166239 h 6421343"/>
              <a:gd name="connsiteX2603" fmla="*/ 8682041 w 11611428"/>
              <a:gd name="connsiteY2603" fmla="*/ 5117154 h 6421343"/>
              <a:gd name="connsiteX2604" fmla="*/ 8486747 w 11611428"/>
              <a:gd name="connsiteY2604" fmla="*/ 5117154 h 6421343"/>
              <a:gd name="connsiteX2605" fmla="*/ 8488432 w 11611428"/>
              <a:gd name="connsiteY2605" fmla="*/ 5117852 h 6421343"/>
              <a:gd name="connsiteX2606" fmla="*/ 8490117 w 11611428"/>
              <a:gd name="connsiteY2606" fmla="*/ 5117154 h 6421343"/>
              <a:gd name="connsiteX2607" fmla="*/ 8539202 w 11611428"/>
              <a:gd name="connsiteY2607" fmla="*/ 5166239 h 6421343"/>
              <a:gd name="connsiteX2608" fmla="*/ 8490117 w 11611428"/>
              <a:gd name="connsiteY2608" fmla="*/ 5215324 h 6421343"/>
              <a:gd name="connsiteX2609" fmla="*/ 8488432 w 11611428"/>
              <a:gd name="connsiteY2609" fmla="*/ 5214626 h 6421343"/>
              <a:gd name="connsiteX2610" fmla="*/ 8486747 w 11611428"/>
              <a:gd name="connsiteY2610" fmla="*/ 5215324 h 6421343"/>
              <a:gd name="connsiteX2611" fmla="*/ 8437662 w 11611428"/>
              <a:gd name="connsiteY2611" fmla="*/ 5166239 h 6421343"/>
              <a:gd name="connsiteX2612" fmla="*/ 8486747 w 11611428"/>
              <a:gd name="connsiteY2612" fmla="*/ 5117154 h 6421343"/>
              <a:gd name="connsiteX2613" fmla="*/ 8294823 w 11611428"/>
              <a:gd name="connsiteY2613" fmla="*/ 5117154 h 6421343"/>
              <a:gd name="connsiteX2614" fmla="*/ 8343908 w 11611428"/>
              <a:gd name="connsiteY2614" fmla="*/ 5166239 h 6421343"/>
              <a:gd name="connsiteX2615" fmla="*/ 8294823 w 11611428"/>
              <a:gd name="connsiteY2615" fmla="*/ 5215324 h 6421343"/>
              <a:gd name="connsiteX2616" fmla="*/ 8245738 w 11611428"/>
              <a:gd name="connsiteY2616" fmla="*/ 5166239 h 6421343"/>
              <a:gd name="connsiteX2617" fmla="*/ 8294823 w 11611428"/>
              <a:gd name="connsiteY2617" fmla="*/ 5117154 h 6421343"/>
              <a:gd name="connsiteX2618" fmla="*/ 8102902 w 11611428"/>
              <a:gd name="connsiteY2618" fmla="*/ 5117154 h 6421343"/>
              <a:gd name="connsiteX2619" fmla="*/ 8151987 w 11611428"/>
              <a:gd name="connsiteY2619" fmla="*/ 5166239 h 6421343"/>
              <a:gd name="connsiteX2620" fmla="*/ 8102902 w 11611428"/>
              <a:gd name="connsiteY2620" fmla="*/ 5215324 h 6421343"/>
              <a:gd name="connsiteX2621" fmla="*/ 8053817 w 11611428"/>
              <a:gd name="connsiteY2621" fmla="*/ 5166239 h 6421343"/>
              <a:gd name="connsiteX2622" fmla="*/ 8102902 w 11611428"/>
              <a:gd name="connsiteY2622" fmla="*/ 5117154 h 6421343"/>
              <a:gd name="connsiteX2623" fmla="*/ 7911226 w 11611428"/>
              <a:gd name="connsiteY2623" fmla="*/ 5117154 h 6421343"/>
              <a:gd name="connsiteX2624" fmla="*/ 7960311 w 11611428"/>
              <a:gd name="connsiteY2624" fmla="*/ 5166239 h 6421343"/>
              <a:gd name="connsiteX2625" fmla="*/ 7911226 w 11611428"/>
              <a:gd name="connsiteY2625" fmla="*/ 5215324 h 6421343"/>
              <a:gd name="connsiteX2626" fmla="*/ 7862141 w 11611428"/>
              <a:gd name="connsiteY2626" fmla="*/ 5166239 h 6421343"/>
              <a:gd name="connsiteX2627" fmla="*/ 7911226 w 11611428"/>
              <a:gd name="connsiteY2627" fmla="*/ 5117154 h 6421343"/>
              <a:gd name="connsiteX2628" fmla="*/ 7719302 w 11611428"/>
              <a:gd name="connsiteY2628" fmla="*/ 5117154 h 6421343"/>
              <a:gd name="connsiteX2629" fmla="*/ 7768387 w 11611428"/>
              <a:gd name="connsiteY2629" fmla="*/ 5166239 h 6421343"/>
              <a:gd name="connsiteX2630" fmla="*/ 7719302 w 11611428"/>
              <a:gd name="connsiteY2630" fmla="*/ 5215324 h 6421343"/>
              <a:gd name="connsiteX2631" fmla="*/ 7670218 w 11611428"/>
              <a:gd name="connsiteY2631" fmla="*/ 5166239 h 6421343"/>
              <a:gd name="connsiteX2632" fmla="*/ 7719302 w 11611428"/>
              <a:gd name="connsiteY2632" fmla="*/ 5117154 h 6421343"/>
              <a:gd name="connsiteX2633" fmla="*/ 7527382 w 11611428"/>
              <a:gd name="connsiteY2633" fmla="*/ 5117154 h 6421343"/>
              <a:gd name="connsiteX2634" fmla="*/ 7576467 w 11611428"/>
              <a:gd name="connsiteY2634" fmla="*/ 5166239 h 6421343"/>
              <a:gd name="connsiteX2635" fmla="*/ 7527382 w 11611428"/>
              <a:gd name="connsiteY2635" fmla="*/ 5215324 h 6421343"/>
              <a:gd name="connsiteX2636" fmla="*/ 7478297 w 11611428"/>
              <a:gd name="connsiteY2636" fmla="*/ 5166239 h 6421343"/>
              <a:gd name="connsiteX2637" fmla="*/ 7527382 w 11611428"/>
              <a:gd name="connsiteY2637" fmla="*/ 5117154 h 6421343"/>
              <a:gd name="connsiteX2638" fmla="*/ 7335458 w 11611428"/>
              <a:gd name="connsiteY2638" fmla="*/ 5117154 h 6421343"/>
              <a:gd name="connsiteX2639" fmla="*/ 7384543 w 11611428"/>
              <a:gd name="connsiteY2639" fmla="*/ 5166239 h 6421343"/>
              <a:gd name="connsiteX2640" fmla="*/ 7335458 w 11611428"/>
              <a:gd name="connsiteY2640" fmla="*/ 5215324 h 6421343"/>
              <a:gd name="connsiteX2641" fmla="*/ 7286373 w 11611428"/>
              <a:gd name="connsiteY2641" fmla="*/ 5166239 h 6421343"/>
              <a:gd name="connsiteX2642" fmla="*/ 7335458 w 11611428"/>
              <a:gd name="connsiteY2642" fmla="*/ 5117154 h 6421343"/>
              <a:gd name="connsiteX2643" fmla="*/ 7143537 w 11611428"/>
              <a:gd name="connsiteY2643" fmla="*/ 5117154 h 6421343"/>
              <a:gd name="connsiteX2644" fmla="*/ 7192622 w 11611428"/>
              <a:gd name="connsiteY2644" fmla="*/ 5166239 h 6421343"/>
              <a:gd name="connsiteX2645" fmla="*/ 7143537 w 11611428"/>
              <a:gd name="connsiteY2645" fmla="*/ 5215324 h 6421343"/>
              <a:gd name="connsiteX2646" fmla="*/ 7094452 w 11611428"/>
              <a:gd name="connsiteY2646" fmla="*/ 5166239 h 6421343"/>
              <a:gd name="connsiteX2647" fmla="*/ 7143537 w 11611428"/>
              <a:gd name="connsiteY2647" fmla="*/ 5117154 h 6421343"/>
              <a:gd name="connsiteX2648" fmla="*/ 6951614 w 11611428"/>
              <a:gd name="connsiteY2648" fmla="*/ 5117154 h 6421343"/>
              <a:gd name="connsiteX2649" fmla="*/ 7000699 w 11611428"/>
              <a:gd name="connsiteY2649" fmla="*/ 5166239 h 6421343"/>
              <a:gd name="connsiteX2650" fmla="*/ 6951614 w 11611428"/>
              <a:gd name="connsiteY2650" fmla="*/ 5215324 h 6421343"/>
              <a:gd name="connsiteX2651" fmla="*/ 6902529 w 11611428"/>
              <a:gd name="connsiteY2651" fmla="*/ 5166239 h 6421343"/>
              <a:gd name="connsiteX2652" fmla="*/ 6951614 w 11611428"/>
              <a:gd name="connsiteY2652" fmla="*/ 5117154 h 6421343"/>
              <a:gd name="connsiteX2653" fmla="*/ 6759937 w 11611428"/>
              <a:gd name="connsiteY2653" fmla="*/ 5117154 h 6421343"/>
              <a:gd name="connsiteX2654" fmla="*/ 6809022 w 11611428"/>
              <a:gd name="connsiteY2654" fmla="*/ 5166239 h 6421343"/>
              <a:gd name="connsiteX2655" fmla="*/ 6759937 w 11611428"/>
              <a:gd name="connsiteY2655" fmla="*/ 5215324 h 6421343"/>
              <a:gd name="connsiteX2656" fmla="*/ 6710852 w 11611428"/>
              <a:gd name="connsiteY2656" fmla="*/ 5166239 h 6421343"/>
              <a:gd name="connsiteX2657" fmla="*/ 6759937 w 11611428"/>
              <a:gd name="connsiteY2657" fmla="*/ 5117154 h 6421343"/>
              <a:gd name="connsiteX2658" fmla="*/ 6568014 w 11611428"/>
              <a:gd name="connsiteY2658" fmla="*/ 5117154 h 6421343"/>
              <a:gd name="connsiteX2659" fmla="*/ 6617099 w 11611428"/>
              <a:gd name="connsiteY2659" fmla="*/ 5166239 h 6421343"/>
              <a:gd name="connsiteX2660" fmla="*/ 6568014 w 11611428"/>
              <a:gd name="connsiteY2660" fmla="*/ 5215324 h 6421343"/>
              <a:gd name="connsiteX2661" fmla="*/ 6518929 w 11611428"/>
              <a:gd name="connsiteY2661" fmla="*/ 5166239 h 6421343"/>
              <a:gd name="connsiteX2662" fmla="*/ 6568014 w 11611428"/>
              <a:gd name="connsiteY2662" fmla="*/ 5117154 h 6421343"/>
              <a:gd name="connsiteX2663" fmla="*/ 6376093 w 11611428"/>
              <a:gd name="connsiteY2663" fmla="*/ 5117154 h 6421343"/>
              <a:gd name="connsiteX2664" fmla="*/ 6376918 w 11611428"/>
              <a:gd name="connsiteY2664" fmla="*/ 5117321 h 6421343"/>
              <a:gd name="connsiteX2665" fmla="*/ 6377744 w 11611428"/>
              <a:gd name="connsiteY2665" fmla="*/ 5117154 h 6421343"/>
              <a:gd name="connsiteX2666" fmla="*/ 6426829 w 11611428"/>
              <a:gd name="connsiteY2666" fmla="*/ 5166239 h 6421343"/>
              <a:gd name="connsiteX2667" fmla="*/ 6377744 w 11611428"/>
              <a:gd name="connsiteY2667" fmla="*/ 5215324 h 6421343"/>
              <a:gd name="connsiteX2668" fmla="*/ 6376918 w 11611428"/>
              <a:gd name="connsiteY2668" fmla="*/ 5215158 h 6421343"/>
              <a:gd name="connsiteX2669" fmla="*/ 6376093 w 11611428"/>
              <a:gd name="connsiteY2669" fmla="*/ 5215324 h 6421343"/>
              <a:gd name="connsiteX2670" fmla="*/ 6327008 w 11611428"/>
              <a:gd name="connsiteY2670" fmla="*/ 5166239 h 6421343"/>
              <a:gd name="connsiteX2671" fmla="*/ 6376093 w 11611428"/>
              <a:gd name="connsiteY2671" fmla="*/ 5117154 h 6421343"/>
              <a:gd name="connsiteX2672" fmla="*/ 6185820 w 11611428"/>
              <a:gd name="connsiteY2672" fmla="*/ 5117154 h 6421343"/>
              <a:gd name="connsiteX2673" fmla="*/ 6234905 w 11611428"/>
              <a:gd name="connsiteY2673" fmla="*/ 5166239 h 6421343"/>
              <a:gd name="connsiteX2674" fmla="*/ 6185820 w 11611428"/>
              <a:gd name="connsiteY2674" fmla="*/ 5215324 h 6421343"/>
              <a:gd name="connsiteX2675" fmla="*/ 6136735 w 11611428"/>
              <a:gd name="connsiteY2675" fmla="*/ 5166239 h 6421343"/>
              <a:gd name="connsiteX2676" fmla="*/ 6185820 w 11611428"/>
              <a:gd name="connsiteY2676" fmla="*/ 5117154 h 6421343"/>
              <a:gd name="connsiteX2677" fmla="*/ 5993899 w 11611428"/>
              <a:gd name="connsiteY2677" fmla="*/ 5117154 h 6421343"/>
              <a:gd name="connsiteX2678" fmla="*/ 6042984 w 11611428"/>
              <a:gd name="connsiteY2678" fmla="*/ 5166239 h 6421343"/>
              <a:gd name="connsiteX2679" fmla="*/ 5993899 w 11611428"/>
              <a:gd name="connsiteY2679" fmla="*/ 5215324 h 6421343"/>
              <a:gd name="connsiteX2680" fmla="*/ 5944814 w 11611428"/>
              <a:gd name="connsiteY2680" fmla="*/ 5166239 h 6421343"/>
              <a:gd name="connsiteX2681" fmla="*/ 5993899 w 11611428"/>
              <a:gd name="connsiteY2681" fmla="*/ 5117154 h 6421343"/>
              <a:gd name="connsiteX2682" fmla="*/ 5802223 w 11611428"/>
              <a:gd name="connsiteY2682" fmla="*/ 5117154 h 6421343"/>
              <a:gd name="connsiteX2683" fmla="*/ 5851308 w 11611428"/>
              <a:gd name="connsiteY2683" fmla="*/ 5166239 h 6421343"/>
              <a:gd name="connsiteX2684" fmla="*/ 5802223 w 11611428"/>
              <a:gd name="connsiteY2684" fmla="*/ 5215324 h 6421343"/>
              <a:gd name="connsiteX2685" fmla="*/ 5753138 w 11611428"/>
              <a:gd name="connsiteY2685" fmla="*/ 5166239 h 6421343"/>
              <a:gd name="connsiteX2686" fmla="*/ 5802223 w 11611428"/>
              <a:gd name="connsiteY2686" fmla="*/ 5117154 h 6421343"/>
              <a:gd name="connsiteX2687" fmla="*/ 5610299 w 11611428"/>
              <a:gd name="connsiteY2687" fmla="*/ 5117154 h 6421343"/>
              <a:gd name="connsiteX2688" fmla="*/ 5659384 w 11611428"/>
              <a:gd name="connsiteY2688" fmla="*/ 5166239 h 6421343"/>
              <a:gd name="connsiteX2689" fmla="*/ 5610299 w 11611428"/>
              <a:gd name="connsiteY2689" fmla="*/ 5215324 h 6421343"/>
              <a:gd name="connsiteX2690" fmla="*/ 5561215 w 11611428"/>
              <a:gd name="connsiteY2690" fmla="*/ 5166239 h 6421343"/>
              <a:gd name="connsiteX2691" fmla="*/ 5610299 w 11611428"/>
              <a:gd name="connsiteY2691" fmla="*/ 5117154 h 6421343"/>
              <a:gd name="connsiteX2692" fmla="*/ 5418379 w 11611428"/>
              <a:gd name="connsiteY2692" fmla="*/ 5117154 h 6421343"/>
              <a:gd name="connsiteX2693" fmla="*/ 5467464 w 11611428"/>
              <a:gd name="connsiteY2693" fmla="*/ 5166239 h 6421343"/>
              <a:gd name="connsiteX2694" fmla="*/ 5418379 w 11611428"/>
              <a:gd name="connsiteY2694" fmla="*/ 5215324 h 6421343"/>
              <a:gd name="connsiteX2695" fmla="*/ 5369294 w 11611428"/>
              <a:gd name="connsiteY2695" fmla="*/ 5166239 h 6421343"/>
              <a:gd name="connsiteX2696" fmla="*/ 5418379 w 11611428"/>
              <a:gd name="connsiteY2696" fmla="*/ 5117154 h 6421343"/>
              <a:gd name="connsiteX2697" fmla="*/ 5226455 w 11611428"/>
              <a:gd name="connsiteY2697" fmla="*/ 5117154 h 6421343"/>
              <a:gd name="connsiteX2698" fmla="*/ 5275540 w 11611428"/>
              <a:gd name="connsiteY2698" fmla="*/ 5166239 h 6421343"/>
              <a:gd name="connsiteX2699" fmla="*/ 5226455 w 11611428"/>
              <a:gd name="connsiteY2699" fmla="*/ 5215324 h 6421343"/>
              <a:gd name="connsiteX2700" fmla="*/ 5177370 w 11611428"/>
              <a:gd name="connsiteY2700" fmla="*/ 5166239 h 6421343"/>
              <a:gd name="connsiteX2701" fmla="*/ 5226455 w 11611428"/>
              <a:gd name="connsiteY2701" fmla="*/ 5117154 h 6421343"/>
              <a:gd name="connsiteX2702" fmla="*/ 5034534 w 11611428"/>
              <a:gd name="connsiteY2702" fmla="*/ 5117154 h 6421343"/>
              <a:gd name="connsiteX2703" fmla="*/ 5083619 w 11611428"/>
              <a:gd name="connsiteY2703" fmla="*/ 5166239 h 6421343"/>
              <a:gd name="connsiteX2704" fmla="*/ 5034534 w 11611428"/>
              <a:gd name="connsiteY2704" fmla="*/ 5215324 h 6421343"/>
              <a:gd name="connsiteX2705" fmla="*/ 4985449 w 11611428"/>
              <a:gd name="connsiteY2705" fmla="*/ 5166239 h 6421343"/>
              <a:gd name="connsiteX2706" fmla="*/ 5034534 w 11611428"/>
              <a:gd name="connsiteY2706" fmla="*/ 5117154 h 6421343"/>
              <a:gd name="connsiteX2707" fmla="*/ 4842611 w 11611428"/>
              <a:gd name="connsiteY2707" fmla="*/ 5117154 h 6421343"/>
              <a:gd name="connsiteX2708" fmla="*/ 4891696 w 11611428"/>
              <a:gd name="connsiteY2708" fmla="*/ 5166239 h 6421343"/>
              <a:gd name="connsiteX2709" fmla="*/ 4842611 w 11611428"/>
              <a:gd name="connsiteY2709" fmla="*/ 5215324 h 6421343"/>
              <a:gd name="connsiteX2710" fmla="*/ 4793526 w 11611428"/>
              <a:gd name="connsiteY2710" fmla="*/ 5166239 h 6421343"/>
              <a:gd name="connsiteX2711" fmla="*/ 4842611 w 11611428"/>
              <a:gd name="connsiteY2711" fmla="*/ 5117154 h 6421343"/>
              <a:gd name="connsiteX2712" fmla="*/ 4650934 w 11611428"/>
              <a:gd name="connsiteY2712" fmla="*/ 5117154 h 6421343"/>
              <a:gd name="connsiteX2713" fmla="*/ 4700019 w 11611428"/>
              <a:gd name="connsiteY2713" fmla="*/ 5166239 h 6421343"/>
              <a:gd name="connsiteX2714" fmla="*/ 4650934 w 11611428"/>
              <a:gd name="connsiteY2714" fmla="*/ 5215324 h 6421343"/>
              <a:gd name="connsiteX2715" fmla="*/ 4601849 w 11611428"/>
              <a:gd name="connsiteY2715" fmla="*/ 5166239 h 6421343"/>
              <a:gd name="connsiteX2716" fmla="*/ 4650934 w 11611428"/>
              <a:gd name="connsiteY2716" fmla="*/ 5117154 h 6421343"/>
              <a:gd name="connsiteX2717" fmla="*/ 4459011 w 11611428"/>
              <a:gd name="connsiteY2717" fmla="*/ 5117154 h 6421343"/>
              <a:gd name="connsiteX2718" fmla="*/ 4508096 w 11611428"/>
              <a:gd name="connsiteY2718" fmla="*/ 5166239 h 6421343"/>
              <a:gd name="connsiteX2719" fmla="*/ 4459011 w 11611428"/>
              <a:gd name="connsiteY2719" fmla="*/ 5215324 h 6421343"/>
              <a:gd name="connsiteX2720" fmla="*/ 4409926 w 11611428"/>
              <a:gd name="connsiteY2720" fmla="*/ 5166239 h 6421343"/>
              <a:gd name="connsiteX2721" fmla="*/ 4459011 w 11611428"/>
              <a:gd name="connsiteY2721" fmla="*/ 5117154 h 6421343"/>
              <a:gd name="connsiteX2722" fmla="*/ 4267090 w 11611428"/>
              <a:gd name="connsiteY2722" fmla="*/ 5117154 h 6421343"/>
              <a:gd name="connsiteX2723" fmla="*/ 4267916 w 11611428"/>
              <a:gd name="connsiteY2723" fmla="*/ 5117321 h 6421343"/>
              <a:gd name="connsiteX2724" fmla="*/ 4268742 w 11611428"/>
              <a:gd name="connsiteY2724" fmla="*/ 5117154 h 6421343"/>
              <a:gd name="connsiteX2725" fmla="*/ 4317827 w 11611428"/>
              <a:gd name="connsiteY2725" fmla="*/ 5166239 h 6421343"/>
              <a:gd name="connsiteX2726" fmla="*/ 4268742 w 11611428"/>
              <a:gd name="connsiteY2726" fmla="*/ 5215324 h 6421343"/>
              <a:gd name="connsiteX2727" fmla="*/ 4267916 w 11611428"/>
              <a:gd name="connsiteY2727" fmla="*/ 5215157 h 6421343"/>
              <a:gd name="connsiteX2728" fmla="*/ 4267090 w 11611428"/>
              <a:gd name="connsiteY2728" fmla="*/ 5215324 h 6421343"/>
              <a:gd name="connsiteX2729" fmla="*/ 4218005 w 11611428"/>
              <a:gd name="connsiteY2729" fmla="*/ 5166239 h 6421343"/>
              <a:gd name="connsiteX2730" fmla="*/ 4267090 w 11611428"/>
              <a:gd name="connsiteY2730" fmla="*/ 5117154 h 6421343"/>
              <a:gd name="connsiteX2731" fmla="*/ 4076818 w 11611428"/>
              <a:gd name="connsiteY2731" fmla="*/ 5117154 h 6421343"/>
              <a:gd name="connsiteX2732" fmla="*/ 4125903 w 11611428"/>
              <a:gd name="connsiteY2732" fmla="*/ 5166239 h 6421343"/>
              <a:gd name="connsiteX2733" fmla="*/ 4076818 w 11611428"/>
              <a:gd name="connsiteY2733" fmla="*/ 5215324 h 6421343"/>
              <a:gd name="connsiteX2734" fmla="*/ 4027733 w 11611428"/>
              <a:gd name="connsiteY2734" fmla="*/ 5166239 h 6421343"/>
              <a:gd name="connsiteX2735" fmla="*/ 4076818 w 11611428"/>
              <a:gd name="connsiteY2735" fmla="*/ 5117154 h 6421343"/>
              <a:gd name="connsiteX2736" fmla="*/ 3884898 w 11611428"/>
              <a:gd name="connsiteY2736" fmla="*/ 5117154 h 6421343"/>
              <a:gd name="connsiteX2737" fmla="*/ 3933983 w 11611428"/>
              <a:gd name="connsiteY2737" fmla="*/ 5166239 h 6421343"/>
              <a:gd name="connsiteX2738" fmla="*/ 3884898 w 11611428"/>
              <a:gd name="connsiteY2738" fmla="*/ 5215324 h 6421343"/>
              <a:gd name="connsiteX2739" fmla="*/ 3835813 w 11611428"/>
              <a:gd name="connsiteY2739" fmla="*/ 5166239 h 6421343"/>
              <a:gd name="connsiteX2740" fmla="*/ 3884898 w 11611428"/>
              <a:gd name="connsiteY2740" fmla="*/ 5117154 h 6421343"/>
              <a:gd name="connsiteX2741" fmla="*/ 3693221 w 11611428"/>
              <a:gd name="connsiteY2741" fmla="*/ 5117154 h 6421343"/>
              <a:gd name="connsiteX2742" fmla="*/ 3742307 w 11611428"/>
              <a:gd name="connsiteY2742" fmla="*/ 5166239 h 6421343"/>
              <a:gd name="connsiteX2743" fmla="*/ 3693221 w 11611428"/>
              <a:gd name="connsiteY2743" fmla="*/ 5215324 h 6421343"/>
              <a:gd name="connsiteX2744" fmla="*/ 3644136 w 11611428"/>
              <a:gd name="connsiteY2744" fmla="*/ 5166239 h 6421343"/>
              <a:gd name="connsiteX2745" fmla="*/ 3693221 w 11611428"/>
              <a:gd name="connsiteY2745" fmla="*/ 5117154 h 6421343"/>
              <a:gd name="connsiteX2746" fmla="*/ 3501298 w 11611428"/>
              <a:gd name="connsiteY2746" fmla="*/ 5117154 h 6421343"/>
              <a:gd name="connsiteX2747" fmla="*/ 3550383 w 11611428"/>
              <a:gd name="connsiteY2747" fmla="*/ 5166239 h 6421343"/>
              <a:gd name="connsiteX2748" fmla="*/ 3501298 w 11611428"/>
              <a:gd name="connsiteY2748" fmla="*/ 5215324 h 6421343"/>
              <a:gd name="connsiteX2749" fmla="*/ 3452213 w 11611428"/>
              <a:gd name="connsiteY2749" fmla="*/ 5166239 h 6421343"/>
              <a:gd name="connsiteX2750" fmla="*/ 3501298 w 11611428"/>
              <a:gd name="connsiteY2750" fmla="*/ 5117154 h 6421343"/>
              <a:gd name="connsiteX2751" fmla="*/ 3309377 w 11611428"/>
              <a:gd name="connsiteY2751" fmla="*/ 5117154 h 6421343"/>
              <a:gd name="connsiteX2752" fmla="*/ 3358462 w 11611428"/>
              <a:gd name="connsiteY2752" fmla="*/ 5166239 h 6421343"/>
              <a:gd name="connsiteX2753" fmla="*/ 3309377 w 11611428"/>
              <a:gd name="connsiteY2753" fmla="*/ 5215324 h 6421343"/>
              <a:gd name="connsiteX2754" fmla="*/ 3260292 w 11611428"/>
              <a:gd name="connsiteY2754" fmla="*/ 5166239 h 6421343"/>
              <a:gd name="connsiteX2755" fmla="*/ 3309377 w 11611428"/>
              <a:gd name="connsiteY2755" fmla="*/ 5117154 h 6421343"/>
              <a:gd name="connsiteX2756" fmla="*/ 3117453 w 11611428"/>
              <a:gd name="connsiteY2756" fmla="*/ 5117154 h 6421343"/>
              <a:gd name="connsiteX2757" fmla="*/ 3166538 w 11611428"/>
              <a:gd name="connsiteY2757" fmla="*/ 5166239 h 6421343"/>
              <a:gd name="connsiteX2758" fmla="*/ 3117453 w 11611428"/>
              <a:gd name="connsiteY2758" fmla="*/ 5215324 h 6421343"/>
              <a:gd name="connsiteX2759" fmla="*/ 3068368 w 11611428"/>
              <a:gd name="connsiteY2759" fmla="*/ 5166239 h 6421343"/>
              <a:gd name="connsiteX2760" fmla="*/ 3117453 w 11611428"/>
              <a:gd name="connsiteY2760" fmla="*/ 5117154 h 6421343"/>
              <a:gd name="connsiteX2761" fmla="*/ 2925533 w 11611428"/>
              <a:gd name="connsiteY2761" fmla="*/ 5117154 h 6421343"/>
              <a:gd name="connsiteX2762" fmla="*/ 2974618 w 11611428"/>
              <a:gd name="connsiteY2762" fmla="*/ 5166239 h 6421343"/>
              <a:gd name="connsiteX2763" fmla="*/ 2925533 w 11611428"/>
              <a:gd name="connsiteY2763" fmla="*/ 5215324 h 6421343"/>
              <a:gd name="connsiteX2764" fmla="*/ 2876448 w 11611428"/>
              <a:gd name="connsiteY2764" fmla="*/ 5166239 h 6421343"/>
              <a:gd name="connsiteX2765" fmla="*/ 2925533 w 11611428"/>
              <a:gd name="connsiteY2765" fmla="*/ 5117154 h 6421343"/>
              <a:gd name="connsiteX2766" fmla="*/ 2733609 w 11611428"/>
              <a:gd name="connsiteY2766" fmla="*/ 5117154 h 6421343"/>
              <a:gd name="connsiteX2767" fmla="*/ 2782694 w 11611428"/>
              <a:gd name="connsiteY2767" fmla="*/ 5166239 h 6421343"/>
              <a:gd name="connsiteX2768" fmla="*/ 2733609 w 11611428"/>
              <a:gd name="connsiteY2768" fmla="*/ 5215324 h 6421343"/>
              <a:gd name="connsiteX2769" fmla="*/ 2684524 w 11611428"/>
              <a:gd name="connsiteY2769" fmla="*/ 5166239 h 6421343"/>
              <a:gd name="connsiteX2770" fmla="*/ 2733609 w 11611428"/>
              <a:gd name="connsiteY2770" fmla="*/ 5117154 h 6421343"/>
              <a:gd name="connsiteX2771" fmla="*/ 2541933 w 11611428"/>
              <a:gd name="connsiteY2771" fmla="*/ 5117154 h 6421343"/>
              <a:gd name="connsiteX2772" fmla="*/ 2591017 w 11611428"/>
              <a:gd name="connsiteY2772" fmla="*/ 5166239 h 6421343"/>
              <a:gd name="connsiteX2773" fmla="*/ 2541933 w 11611428"/>
              <a:gd name="connsiteY2773" fmla="*/ 5215324 h 6421343"/>
              <a:gd name="connsiteX2774" fmla="*/ 2492847 w 11611428"/>
              <a:gd name="connsiteY2774" fmla="*/ 5166239 h 6421343"/>
              <a:gd name="connsiteX2775" fmla="*/ 2541933 w 11611428"/>
              <a:gd name="connsiteY2775" fmla="*/ 5117154 h 6421343"/>
              <a:gd name="connsiteX2776" fmla="*/ 2350010 w 11611428"/>
              <a:gd name="connsiteY2776" fmla="*/ 5117154 h 6421343"/>
              <a:gd name="connsiteX2777" fmla="*/ 2399094 w 11611428"/>
              <a:gd name="connsiteY2777" fmla="*/ 5166239 h 6421343"/>
              <a:gd name="connsiteX2778" fmla="*/ 2350010 w 11611428"/>
              <a:gd name="connsiteY2778" fmla="*/ 5215324 h 6421343"/>
              <a:gd name="connsiteX2779" fmla="*/ 2300925 w 11611428"/>
              <a:gd name="connsiteY2779" fmla="*/ 5166239 h 6421343"/>
              <a:gd name="connsiteX2780" fmla="*/ 2350010 w 11611428"/>
              <a:gd name="connsiteY2780" fmla="*/ 5117154 h 6421343"/>
              <a:gd name="connsiteX2781" fmla="*/ 2158088 w 11611428"/>
              <a:gd name="connsiteY2781" fmla="*/ 5117154 h 6421343"/>
              <a:gd name="connsiteX2782" fmla="*/ 2158914 w 11611428"/>
              <a:gd name="connsiteY2782" fmla="*/ 5117321 h 6421343"/>
              <a:gd name="connsiteX2783" fmla="*/ 2159739 w 11611428"/>
              <a:gd name="connsiteY2783" fmla="*/ 5117154 h 6421343"/>
              <a:gd name="connsiteX2784" fmla="*/ 2208824 w 11611428"/>
              <a:gd name="connsiteY2784" fmla="*/ 5166239 h 6421343"/>
              <a:gd name="connsiteX2785" fmla="*/ 2159739 w 11611428"/>
              <a:gd name="connsiteY2785" fmla="*/ 5215324 h 6421343"/>
              <a:gd name="connsiteX2786" fmla="*/ 2158914 w 11611428"/>
              <a:gd name="connsiteY2786" fmla="*/ 5215158 h 6421343"/>
              <a:gd name="connsiteX2787" fmla="*/ 2158088 w 11611428"/>
              <a:gd name="connsiteY2787" fmla="*/ 5215324 h 6421343"/>
              <a:gd name="connsiteX2788" fmla="*/ 2109003 w 11611428"/>
              <a:gd name="connsiteY2788" fmla="*/ 5166239 h 6421343"/>
              <a:gd name="connsiteX2789" fmla="*/ 2158088 w 11611428"/>
              <a:gd name="connsiteY2789" fmla="*/ 5117154 h 6421343"/>
              <a:gd name="connsiteX2790" fmla="*/ 1967815 w 11611428"/>
              <a:gd name="connsiteY2790" fmla="*/ 5117154 h 6421343"/>
              <a:gd name="connsiteX2791" fmla="*/ 2016900 w 11611428"/>
              <a:gd name="connsiteY2791" fmla="*/ 5166239 h 6421343"/>
              <a:gd name="connsiteX2792" fmla="*/ 1967815 w 11611428"/>
              <a:gd name="connsiteY2792" fmla="*/ 5215324 h 6421343"/>
              <a:gd name="connsiteX2793" fmla="*/ 1918730 w 11611428"/>
              <a:gd name="connsiteY2793" fmla="*/ 5166239 h 6421343"/>
              <a:gd name="connsiteX2794" fmla="*/ 1967815 w 11611428"/>
              <a:gd name="connsiteY2794" fmla="*/ 5117154 h 6421343"/>
              <a:gd name="connsiteX2795" fmla="*/ 1775895 w 11611428"/>
              <a:gd name="connsiteY2795" fmla="*/ 5117154 h 6421343"/>
              <a:gd name="connsiteX2796" fmla="*/ 1824980 w 11611428"/>
              <a:gd name="connsiteY2796" fmla="*/ 5166239 h 6421343"/>
              <a:gd name="connsiteX2797" fmla="*/ 1775895 w 11611428"/>
              <a:gd name="connsiteY2797" fmla="*/ 5215324 h 6421343"/>
              <a:gd name="connsiteX2798" fmla="*/ 1726810 w 11611428"/>
              <a:gd name="connsiteY2798" fmla="*/ 5166239 h 6421343"/>
              <a:gd name="connsiteX2799" fmla="*/ 1775895 w 11611428"/>
              <a:gd name="connsiteY2799" fmla="*/ 5117154 h 6421343"/>
              <a:gd name="connsiteX2800" fmla="*/ 1584218 w 11611428"/>
              <a:gd name="connsiteY2800" fmla="*/ 5117154 h 6421343"/>
              <a:gd name="connsiteX2801" fmla="*/ 1633303 w 11611428"/>
              <a:gd name="connsiteY2801" fmla="*/ 5166239 h 6421343"/>
              <a:gd name="connsiteX2802" fmla="*/ 1584218 w 11611428"/>
              <a:gd name="connsiteY2802" fmla="*/ 5215324 h 6421343"/>
              <a:gd name="connsiteX2803" fmla="*/ 1535133 w 11611428"/>
              <a:gd name="connsiteY2803" fmla="*/ 5166239 h 6421343"/>
              <a:gd name="connsiteX2804" fmla="*/ 1584218 w 11611428"/>
              <a:gd name="connsiteY2804" fmla="*/ 5117154 h 6421343"/>
              <a:gd name="connsiteX2805" fmla="*/ 1392295 w 11611428"/>
              <a:gd name="connsiteY2805" fmla="*/ 5117154 h 6421343"/>
              <a:gd name="connsiteX2806" fmla="*/ 1441380 w 11611428"/>
              <a:gd name="connsiteY2806" fmla="*/ 5166239 h 6421343"/>
              <a:gd name="connsiteX2807" fmla="*/ 1392295 w 11611428"/>
              <a:gd name="connsiteY2807" fmla="*/ 5215324 h 6421343"/>
              <a:gd name="connsiteX2808" fmla="*/ 1343210 w 11611428"/>
              <a:gd name="connsiteY2808" fmla="*/ 5166239 h 6421343"/>
              <a:gd name="connsiteX2809" fmla="*/ 1392295 w 11611428"/>
              <a:gd name="connsiteY2809" fmla="*/ 5117154 h 6421343"/>
              <a:gd name="connsiteX2810" fmla="*/ 1200374 w 11611428"/>
              <a:gd name="connsiteY2810" fmla="*/ 5117154 h 6421343"/>
              <a:gd name="connsiteX2811" fmla="*/ 1249459 w 11611428"/>
              <a:gd name="connsiteY2811" fmla="*/ 5166239 h 6421343"/>
              <a:gd name="connsiteX2812" fmla="*/ 1200374 w 11611428"/>
              <a:gd name="connsiteY2812" fmla="*/ 5215324 h 6421343"/>
              <a:gd name="connsiteX2813" fmla="*/ 1151289 w 11611428"/>
              <a:gd name="connsiteY2813" fmla="*/ 5166239 h 6421343"/>
              <a:gd name="connsiteX2814" fmla="*/ 1200374 w 11611428"/>
              <a:gd name="connsiteY2814" fmla="*/ 5117154 h 6421343"/>
              <a:gd name="connsiteX2815" fmla="*/ 1008450 w 11611428"/>
              <a:gd name="connsiteY2815" fmla="*/ 5117154 h 6421343"/>
              <a:gd name="connsiteX2816" fmla="*/ 1057535 w 11611428"/>
              <a:gd name="connsiteY2816" fmla="*/ 5166239 h 6421343"/>
              <a:gd name="connsiteX2817" fmla="*/ 1008450 w 11611428"/>
              <a:gd name="connsiteY2817" fmla="*/ 5215324 h 6421343"/>
              <a:gd name="connsiteX2818" fmla="*/ 959365 w 11611428"/>
              <a:gd name="connsiteY2818" fmla="*/ 5166239 h 6421343"/>
              <a:gd name="connsiteX2819" fmla="*/ 1008450 w 11611428"/>
              <a:gd name="connsiteY2819" fmla="*/ 5117154 h 6421343"/>
              <a:gd name="connsiteX2820" fmla="*/ 816530 w 11611428"/>
              <a:gd name="connsiteY2820" fmla="*/ 5117154 h 6421343"/>
              <a:gd name="connsiteX2821" fmla="*/ 865615 w 11611428"/>
              <a:gd name="connsiteY2821" fmla="*/ 5166239 h 6421343"/>
              <a:gd name="connsiteX2822" fmla="*/ 816530 w 11611428"/>
              <a:gd name="connsiteY2822" fmla="*/ 5215324 h 6421343"/>
              <a:gd name="connsiteX2823" fmla="*/ 767445 w 11611428"/>
              <a:gd name="connsiteY2823" fmla="*/ 5166239 h 6421343"/>
              <a:gd name="connsiteX2824" fmla="*/ 816530 w 11611428"/>
              <a:gd name="connsiteY2824" fmla="*/ 5117154 h 6421343"/>
              <a:gd name="connsiteX2825" fmla="*/ 624606 w 11611428"/>
              <a:gd name="connsiteY2825" fmla="*/ 5117154 h 6421343"/>
              <a:gd name="connsiteX2826" fmla="*/ 673691 w 11611428"/>
              <a:gd name="connsiteY2826" fmla="*/ 5166239 h 6421343"/>
              <a:gd name="connsiteX2827" fmla="*/ 624606 w 11611428"/>
              <a:gd name="connsiteY2827" fmla="*/ 5215324 h 6421343"/>
              <a:gd name="connsiteX2828" fmla="*/ 575521 w 11611428"/>
              <a:gd name="connsiteY2828" fmla="*/ 5166239 h 6421343"/>
              <a:gd name="connsiteX2829" fmla="*/ 624606 w 11611428"/>
              <a:gd name="connsiteY2829" fmla="*/ 5117154 h 6421343"/>
              <a:gd name="connsiteX2830" fmla="*/ 432929 w 11611428"/>
              <a:gd name="connsiteY2830" fmla="*/ 5117154 h 6421343"/>
              <a:gd name="connsiteX2831" fmla="*/ 482015 w 11611428"/>
              <a:gd name="connsiteY2831" fmla="*/ 5166239 h 6421343"/>
              <a:gd name="connsiteX2832" fmla="*/ 432929 w 11611428"/>
              <a:gd name="connsiteY2832" fmla="*/ 5215324 h 6421343"/>
              <a:gd name="connsiteX2833" fmla="*/ 383844 w 11611428"/>
              <a:gd name="connsiteY2833" fmla="*/ 5166239 h 6421343"/>
              <a:gd name="connsiteX2834" fmla="*/ 432929 w 11611428"/>
              <a:gd name="connsiteY2834" fmla="*/ 5117154 h 6421343"/>
              <a:gd name="connsiteX2835" fmla="*/ 241007 w 11611428"/>
              <a:gd name="connsiteY2835" fmla="*/ 5117154 h 6421343"/>
              <a:gd name="connsiteX2836" fmla="*/ 290092 w 11611428"/>
              <a:gd name="connsiteY2836" fmla="*/ 5166239 h 6421343"/>
              <a:gd name="connsiteX2837" fmla="*/ 241007 w 11611428"/>
              <a:gd name="connsiteY2837" fmla="*/ 5215324 h 6421343"/>
              <a:gd name="connsiteX2838" fmla="*/ 191921 w 11611428"/>
              <a:gd name="connsiteY2838" fmla="*/ 5166239 h 6421343"/>
              <a:gd name="connsiteX2839" fmla="*/ 241007 w 11611428"/>
              <a:gd name="connsiteY2839" fmla="*/ 5117154 h 6421343"/>
              <a:gd name="connsiteX2840" fmla="*/ 49085 w 11611428"/>
              <a:gd name="connsiteY2840" fmla="*/ 5117154 h 6421343"/>
              <a:gd name="connsiteX2841" fmla="*/ 98170 w 11611428"/>
              <a:gd name="connsiteY2841" fmla="*/ 5166239 h 6421343"/>
              <a:gd name="connsiteX2842" fmla="*/ 49085 w 11611428"/>
              <a:gd name="connsiteY2842" fmla="*/ 5215324 h 6421343"/>
              <a:gd name="connsiteX2843" fmla="*/ 0 w 11611428"/>
              <a:gd name="connsiteY2843" fmla="*/ 5166239 h 6421343"/>
              <a:gd name="connsiteX2844" fmla="*/ 49085 w 11611428"/>
              <a:gd name="connsiteY2844" fmla="*/ 5117154 h 6421343"/>
              <a:gd name="connsiteX2845" fmla="*/ 11468592 w 11611428"/>
              <a:gd name="connsiteY2845" fmla="*/ 4966465 h 6421343"/>
              <a:gd name="connsiteX2846" fmla="*/ 11517677 w 11611428"/>
              <a:gd name="connsiteY2846" fmla="*/ 5015549 h 6421343"/>
              <a:gd name="connsiteX2847" fmla="*/ 11468592 w 11611428"/>
              <a:gd name="connsiteY2847" fmla="*/ 5064634 h 6421343"/>
              <a:gd name="connsiteX2848" fmla="*/ 11419507 w 11611428"/>
              <a:gd name="connsiteY2848" fmla="*/ 5015549 h 6421343"/>
              <a:gd name="connsiteX2849" fmla="*/ 11468592 w 11611428"/>
              <a:gd name="connsiteY2849" fmla="*/ 4966465 h 6421343"/>
              <a:gd name="connsiteX2850" fmla="*/ 11276669 w 11611428"/>
              <a:gd name="connsiteY2850" fmla="*/ 4966465 h 6421343"/>
              <a:gd name="connsiteX2851" fmla="*/ 11325754 w 11611428"/>
              <a:gd name="connsiteY2851" fmla="*/ 5015549 h 6421343"/>
              <a:gd name="connsiteX2852" fmla="*/ 11276669 w 11611428"/>
              <a:gd name="connsiteY2852" fmla="*/ 5064634 h 6421343"/>
              <a:gd name="connsiteX2853" fmla="*/ 11227584 w 11611428"/>
              <a:gd name="connsiteY2853" fmla="*/ 5015549 h 6421343"/>
              <a:gd name="connsiteX2854" fmla="*/ 11276669 w 11611428"/>
              <a:gd name="connsiteY2854" fmla="*/ 4966465 h 6421343"/>
              <a:gd name="connsiteX2855" fmla="*/ 11084992 w 11611428"/>
              <a:gd name="connsiteY2855" fmla="*/ 4966465 h 6421343"/>
              <a:gd name="connsiteX2856" fmla="*/ 11134077 w 11611428"/>
              <a:gd name="connsiteY2856" fmla="*/ 5015549 h 6421343"/>
              <a:gd name="connsiteX2857" fmla="*/ 11084992 w 11611428"/>
              <a:gd name="connsiteY2857" fmla="*/ 5064634 h 6421343"/>
              <a:gd name="connsiteX2858" fmla="*/ 11035907 w 11611428"/>
              <a:gd name="connsiteY2858" fmla="*/ 5015549 h 6421343"/>
              <a:gd name="connsiteX2859" fmla="*/ 11084992 w 11611428"/>
              <a:gd name="connsiteY2859" fmla="*/ 4966465 h 6421343"/>
              <a:gd name="connsiteX2860" fmla="*/ 10893068 w 11611428"/>
              <a:gd name="connsiteY2860" fmla="*/ 4966465 h 6421343"/>
              <a:gd name="connsiteX2861" fmla="*/ 10942154 w 11611428"/>
              <a:gd name="connsiteY2861" fmla="*/ 5015549 h 6421343"/>
              <a:gd name="connsiteX2862" fmla="*/ 10893068 w 11611428"/>
              <a:gd name="connsiteY2862" fmla="*/ 5064634 h 6421343"/>
              <a:gd name="connsiteX2863" fmla="*/ 10843984 w 11611428"/>
              <a:gd name="connsiteY2863" fmla="*/ 5015549 h 6421343"/>
              <a:gd name="connsiteX2864" fmla="*/ 10893068 w 11611428"/>
              <a:gd name="connsiteY2864" fmla="*/ 4966465 h 6421343"/>
              <a:gd name="connsiteX2865" fmla="*/ 10701148 w 11611428"/>
              <a:gd name="connsiteY2865" fmla="*/ 4966465 h 6421343"/>
              <a:gd name="connsiteX2866" fmla="*/ 10750233 w 11611428"/>
              <a:gd name="connsiteY2866" fmla="*/ 5015549 h 6421343"/>
              <a:gd name="connsiteX2867" fmla="*/ 10701148 w 11611428"/>
              <a:gd name="connsiteY2867" fmla="*/ 5064634 h 6421343"/>
              <a:gd name="connsiteX2868" fmla="*/ 10652063 w 11611428"/>
              <a:gd name="connsiteY2868" fmla="*/ 5015549 h 6421343"/>
              <a:gd name="connsiteX2869" fmla="*/ 10701148 w 11611428"/>
              <a:gd name="connsiteY2869" fmla="*/ 4966465 h 6421343"/>
              <a:gd name="connsiteX2870" fmla="*/ 10507020 w 11611428"/>
              <a:gd name="connsiteY2870" fmla="*/ 4966465 h 6421343"/>
              <a:gd name="connsiteX2871" fmla="*/ 10556105 w 11611428"/>
              <a:gd name="connsiteY2871" fmla="*/ 5015549 h 6421343"/>
              <a:gd name="connsiteX2872" fmla="*/ 10507020 w 11611428"/>
              <a:gd name="connsiteY2872" fmla="*/ 5064634 h 6421343"/>
              <a:gd name="connsiteX2873" fmla="*/ 10457935 w 11611428"/>
              <a:gd name="connsiteY2873" fmla="*/ 5015549 h 6421343"/>
              <a:gd name="connsiteX2874" fmla="*/ 10507020 w 11611428"/>
              <a:gd name="connsiteY2874" fmla="*/ 4966465 h 6421343"/>
              <a:gd name="connsiteX2875" fmla="*/ 10315097 w 11611428"/>
              <a:gd name="connsiteY2875" fmla="*/ 4966465 h 6421343"/>
              <a:gd name="connsiteX2876" fmla="*/ 10364182 w 11611428"/>
              <a:gd name="connsiteY2876" fmla="*/ 5015549 h 6421343"/>
              <a:gd name="connsiteX2877" fmla="*/ 10315097 w 11611428"/>
              <a:gd name="connsiteY2877" fmla="*/ 5064634 h 6421343"/>
              <a:gd name="connsiteX2878" fmla="*/ 10266012 w 11611428"/>
              <a:gd name="connsiteY2878" fmla="*/ 5015549 h 6421343"/>
              <a:gd name="connsiteX2879" fmla="*/ 10315097 w 11611428"/>
              <a:gd name="connsiteY2879" fmla="*/ 4966465 h 6421343"/>
              <a:gd name="connsiteX2880" fmla="*/ 10123420 w 11611428"/>
              <a:gd name="connsiteY2880" fmla="*/ 4966465 h 6421343"/>
              <a:gd name="connsiteX2881" fmla="*/ 10172505 w 11611428"/>
              <a:gd name="connsiteY2881" fmla="*/ 5015549 h 6421343"/>
              <a:gd name="connsiteX2882" fmla="*/ 10123420 w 11611428"/>
              <a:gd name="connsiteY2882" fmla="*/ 5064634 h 6421343"/>
              <a:gd name="connsiteX2883" fmla="*/ 10074335 w 11611428"/>
              <a:gd name="connsiteY2883" fmla="*/ 5015549 h 6421343"/>
              <a:gd name="connsiteX2884" fmla="*/ 10123420 w 11611428"/>
              <a:gd name="connsiteY2884" fmla="*/ 4966465 h 6421343"/>
              <a:gd name="connsiteX2885" fmla="*/ 9931496 w 11611428"/>
              <a:gd name="connsiteY2885" fmla="*/ 4966465 h 6421343"/>
              <a:gd name="connsiteX2886" fmla="*/ 9980582 w 11611428"/>
              <a:gd name="connsiteY2886" fmla="*/ 5015549 h 6421343"/>
              <a:gd name="connsiteX2887" fmla="*/ 9931496 w 11611428"/>
              <a:gd name="connsiteY2887" fmla="*/ 5064634 h 6421343"/>
              <a:gd name="connsiteX2888" fmla="*/ 9882412 w 11611428"/>
              <a:gd name="connsiteY2888" fmla="*/ 5015549 h 6421343"/>
              <a:gd name="connsiteX2889" fmla="*/ 9931496 w 11611428"/>
              <a:gd name="connsiteY2889" fmla="*/ 4966465 h 6421343"/>
              <a:gd name="connsiteX2890" fmla="*/ 9739576 w 11611428"/>
              <a:gd name="connsiteY2890" fmla="*/ 4966465 h 6421343"/>
              <a:gd name="connsiteX2891" fmla="*/ 9788661 w 11611428"/>
              <a:gd name="connsiteY2891" fmla="*/ 5015549 h 6421343"/>
              <a:gd name="connsiteX2892" fmla="*/ 9739576 w 11611428"/>
              <a:gd name="connsiteY2892" fmla="*/ 5064634 h 6421343"/>
              <a:gd name="connsiteX2893" fmla="*/ 9690491 w 11611428"/>
              <a:gd name="connsiteY2893" fmla="*/ 5015549 h 6421343"/>
              <a:gd name="connsiteX2894" fmla="*/ 9739576 w 11611428"/>
              <a:gd name="connsiteY2894" fmla="*/ 4966465 h 6421343"/>
              <a:gd name="connsiteX2895" fmla="*/ 9547652 w 11611428"/>
              <a:gd name="connsiteY2895" fmla="*/ 4966465 h 6421343"/>
              <a:gd name="connsiteX2896" fmla="*/ 9596737 w 11611428"/>
              <a:gd name="connsiteY2896" fmla="*/ 5015549 h 6421343"/>
              <a:gd name="connsiteX2897" fmla="*/ 9547652 w 11611428"/>
              <a:gd name="connsiteY2897" fmla="*/ 5064634 h 6421343"/>
              <a:gd name="connsiteX2898" fmla="*/ 9498567 w 11611428"/>
              <a:gd name="connsiteY2898" fmla="*/ 5015549 h 6421343"/>
              <a:gd name="connsiteX2899" fmla="*/ 9547652 w 11611428"/>
              <a:gd name="connsiteY2899" fmla="*/ 4966465 h 6421343"/>
              <a:gd name="connsiteX2900" fmla="*/ 9355731 w 11611428"/>
              <a:gd name="connsiteY2900" fmla="*/ 4966465 h 6421343"/>
              <a:gd name="connsiteX2901" fmla="*/ 9404816 w 11611428"/>
              <a:gd name="connsiteY2901" fmla="*/ 5015549 h 6421343"/>
              <a:gd name="connsiteX2902" fmla="*/ 9355731 w 11611428"/>
              <a:gd name="connsiteY2902" fmla="*/ 5064634 h 6421343"/>
              <a:gd name="connsiteX2903" fmla="*/ 9306646 w 11611428"/>
              <a:gd name="connsiteY2903" fmla="*/ 5015549 h 6421343"/>
              <a:gd name="connsiteX2904" fmla="*/ 9355731 w 11611428"/>
              <a:gd name="connsiteY2904" fmla="*/ 4966465 h 6421343"/>
              <a:gd name="connsiteX2905" fmla="*/ 9163808 w 11611428"/>
              <a:gd name="connsiteY2905" fmla="*/ 4966465 h 6421343"/>
              <a:gd name="connsiteX2906" fmla="*/ 9212893 w 11611428"/>
              <a:gd name="connsiteY2906" fmla="*/ 5015549 h 6421343"/>
              <a:gd name="connsiteX2907" fmla="*/ 9163808 w 11611428"/>
              <a:gd name="connsiteY2907" fmla="*/ 5064634 h 6421343"/>
              <a:gd name="connsiteX2908" fmla="*/ 9114723 w 11611428"/>
              <a:gd name="connsiteY2908" fmla="*/ 5015549 h 6421343"/>
              <a:gd name="connsiteX2909" fmla="*/ 9163808 w 11611428"/>
              <a:gd name="connsiteY2909" fmla="*/ 4966465 h 6421343"/>
              <a:gd name="connsiteX2910" fmla="*/ 8972131 w 11611428"/>
              <a:gd name="connsiteY2910" fmla="*/ 4966465 h 6421343"/>
              <a:gd name="connsiteX2911" fmla="*/ 9021216 w 11611428"/>
              <a:gd name="connsiteY2911" fmla="*/ 5015549 h 6421343"/>
              <a:gd name="connsiteX2912" fmla="*/ 8972131 w 11611428"/>
              <a:gd name="connsiteY2912" fmla="*/ 5064634 h 6421343"/>
              <a:gd name="connsiteX2913" fmla="*/ 8923046 w 11611428"/>
              <a:gd name="connsiteY2913" fmla="*/ 5015549 h 6421343"/>
              <a:gd name="connsiteX2914" fmla="*/ 8972131 w 11611428"/>
              <a:gd name="connsiteY2914" fmla="*/ 4966465 h 6421343"/>
              <a:gd name="connsiteX2915" fmla="*/ 8780211 w 11611428"/>
              <a:gd name="connsiteY2915" fmla="*/ 4966465 h 6421343"/>
              <a:gd name="connsiteX2916" fmla="*/ 8829296 w 11611428"/>
              <a:gd name="connsiteY2916" fmla="*/ 5015549 h 6421343"/>
              <a:gd name="connsiteX2917" fmla="*/ 8780211 w 11611428"/>
              <a:gd name="connsiteY2917" fmla="*/ 5064634 h 6421343"/>
              <a:gd name="connsiteX2918" fmla="*/ 8731126 w 11611428"/>
              <a:gd name="connsiteY2918" fmla="*/ 5015549 h 6421343"/>
              <a:gd name="connsiteX2919" fmla="*/ 8780211 w 11611428"/>
              <a:gd name="connsiteY2919" fmla="*/ 4966465 h 6421343"/>
              <a:gd name="connsiteX2920" fmla="*/ 8588287 w 11611428"/>
              <a:gd name="connsiteY2920" fmla="*/ 4966465 h 6421343"/>
              <a:gd name="connsiteX2921" fmla="*/ 8637372 w 11611428"/>
              <a:gd name="connsiteY2921" fmla="*/ 5015549 h 6421343"/>
              <a:gd name="connsiteX2922" fmla="*/ 8588287 w 11611428"/>
              <a:gd name="connsiteY2922" fmla="*/ 5064634 h 6421343"/>
              <a:gd name="connsiteX2923" fmla="*/ 8539202 w 11611428"/>
              <a:gd name="connsiteY2923" fmla="*/ 5015549 h 6421343"/>
              <a:gd name="connsiteX2924" fmla="*/ 8588287 w 11611428"/>
              <a:gd name="connsiteY2924" fmla="*/ 4966465 h 6421343"/>
              <a:gd name="connsiteX2925" fmla="*/ 8388577 w 11611428"/>
              <a:gd name="connsiteY2925" fmla="*/ 4966465 h 6421343"/>
              <a:gd name="connsiteX2926" fmla="*/ 8437662 w 11611428"/>
              <a:gd name="connsiteY2926" fmla="*/ 5015549 h 6421343"/>
              <a:gd name="connsiteX2927" fmla="*/ 8388577 w 11611428"/>
              <a:gd name="connsiteY2927" fmla="*/ 5064634 h 6421343"/>
              <a:gd name="connsiteX2928" fmla="*/ 8339492 w 11611428"/>
              <a:gd name="connsiteY2928" fmla="*/ 5015549 h 6421343"/>
              <a:gd name="connsiteX2929" fmla="*/ 8388577 w 11611428"/>
              <a:gd name="connsiteY2929" fmla="*/ 4966465 h 6421343"/>
              <a:gd name="connsiteX2930" fmla="*/ 8196653 w 11611428"/>
              <a:gd name="connsiteY2930" fmla="*/ 4966465 h 6421343"/>
              <a:gd name="connsiteX2931" fmla="*/ 8245738 w 11611428"/>
              <a:gd name="connsiteY2931" fmla="*/ 5015549 h 6421343"/>
              <a:gd name="connsiteX2932" fmla="*/ 8196653 w 11611428"/>
              <a:gd name="connsiteY2932" fmla="*/ 5064634 h 6421343"/>
              <a:gd name="connsiteX2933" fmla="*/ 8147568 w 11611428"/>
              <a:gd name="connsiteY2933" fmla="*/ 5015549 h 6421343"/>
              <a:gd name="connsiteX2934" fmla="*/ 8196653 w 11611428"/>
              <a:gd name="connsiteY2934" fmla="*/ 4966465 h 6421343"/>
              <a:gd name="connsiteX2935" fmla="*/ 8004732 w 11611428"/>
              <a:gd name="connsiteY2935" fmla="*/ 4966465 h 6421343"/>
              <a:gd name="connsiteX2936" fmla="*/ 8053817 w 11611428"/>
              <a:gd name="connsiteY2936" fmla="*/ 5015549 h 6421343"/>
              <a:gd name="connsiteX2937" fmla="*/ 8004732 w 11611428"/>
              <a:gd name="connsiteY2937" fmla="*/ 5064634 h 6421343"/>
              <a:gd name="connsiteX2938" fmla="*/ 7955647 w 11611428"/>
              <a:gd name="connsiteY2938" fmla="*/ 5015549 h 6421343"/>
              <a:gd name="connsiteX2939" fmla="*/ 8004732 w 11611428"/>
              <a:gd name="connsiteY2939" fmla="*/ 4966465 h 6421343"/>
              <a:gd name="connsiteX2940" fmla="*/ 7813056 w 11611428"/>
              <a:gd name="connsiteY2940" fmla="*/ 4966465 h 6421343"/>
              <a:gd name="connsiteX2941" fmla="*/ 7862141 w 11611428"/>
              <a:gd name="connsiteY2941" fmla="*/ 5015549 h 6421343"/>
              <a:gd name="connsiteX2942" fmla="*/ 7813056 w 11611428"/>
              <a:gd name="connsiteY2942" fmla="*/ 5064634 h 6421343"/>
              <a:gd name="connsiteX2943" fmla="*/ 7763971 w 11611428"/>
              <a:gd name="connsiteY2943" fmla="*/ 5015549 h 6421343"/>
              <a:gd name="connsiteX2944" fmla="*/ 7813056 w 11611428"/>
              <a:gd name="connsiteY2944" fmla="*/ 4966465 h 6421343"/>
              <a:gd name="connsiteX2945" fmla="*/ 7621133 w 11611428"/>
              <a:gd name="connsiteY2945" fmla="*/ 4966465 h 6421343"/>
              <a:gd name="connsiteX2946" fmla="*/ 7670218 w 11611428"/>
              <a:gd name="connsiteY2946" fmla="*/ 5015549 h 6421343"/>
              <a:gd name="connsiteX2947" fmla="*/ 7621133 w 11611428"/>
              <a:gd name="connsiteY2947" fmla="*/ 5064634 h 6421343"/>
              <a:gd name="connsiteX2948" fmla="*/ 7572048 w 11611428"/>
              <a:gd name="connsiteY2948" fmla="*/ 5015549 h 6421343"/>
              <a:gd name="connsiteX2949" fmla="*/ 7621133 w 11611428"/>
              <a:gd name="connsiteY2949" fmla="*/ 4966465 h 6421343"/>
              <a:gd name="connsiteX2950" fmla="*/ 7429212 w 11611428"/>
              <a:gd name="connsiteY2950" fmla="*/ 4966465 h 6421343"/>
              <a:gd name="connsiteX2951" fmla="*/ 7478297 w 11611428"/>
              <a:gd name="connsiteY2951" fmla="*/ 5015549 h 6421343"/>
              <a:gd name="connsiteX2952" fmla="*/ 7429212 w 11611428"/>
              <a:gd name="connsiteY2952" fmla="*/ 5064634 h 6421343"/>
              <a:gd name="connsiteX2953" fmla="*/ 7380127 w 11611428"/>
              <a:gd name="connsiteY2953" fmla="*/ 5015549 h 6421343"/>
              <a:gd name="connsiteX2954" fmla="*/ 7429212 w 11611428"/>
              <a:gd name="connsiteY2954" fmla="*/ 4966465 h 6421343"/>
              <a:gd name="connsiteX2955" fmla="*/ 7237288 w 11611428"/>
              <a:gd name="connsiteY2955" fmla="*/ 4966465 h 6421343"/>
              <a:gd name="connsiteX2956" fmla="*/ 7286373 w 11611428"/>
              <a:gd name="connsiteY2956" fmla="*/ 5015549 h 6421343"/>
              <a:gd name="connsiteX2957" fmla="*/ 7237288 w 11611428"/>
              <a:gd name="connsiteY2957" fmla="*/ 5064634 h 6421343"/>
              <a:gd name="connsiteX2958" fmla="*/ 7188203 w 11611428"/>
              <a:gd name="connsiteY2958" fmla="*/ 5015549 h 6421343"/>
              <a:gd name="connsiteX2959" fmla="*/ 7237288 w 11611428"/>
              <a:gd name="connsiteY2959" fmla="*/ 4966465 h 6421343"/>
              <a:gd name="connsiteX2960" fmla="*/ 7045367 w 11611428"/>
              <a:gd name="connsiteY2960" fmla="*/ 4966465 h 6421343"/>
              <a:gd name="connsiteX2961" fmla="*/ 7094452 w 11611428"/>
              <a:gd name="connsiteY2961" fmla="*/ 5015549 h 6421343"/>
              <a:gd name="connsiteX2962" fmla="*/ 7045367 w 11611428"/>
              <a:gd name="connsiteY2962" fmla="*/ 5064634 h 6421343"/>
              <a:gd name="connsiteX2963" fmla="*/ 6996282 w 11611428"/>
              <a:gd name="connsiteY2963" fmla="*/ 5015549 h 6421343"/>
              <a:gd name="connsiteX2964" fmla="*/ 7045367 w 11611428"/>
              <a:gd name="connsiteY2964" fmla="*/ 4966465 h 6421343"/>
              <a:gd name="connsiteX2965" fmla="*/ 6853444 w 11611428"/>
              <a:gd name="connsiteY2965" fmla="*/ 4966465 h 6421343"/>
              <a:gd name="connsiteX2966" fmla="*/ 6902529 w 11611428"/>
              <a:gd name="connsiteY2966" fmla="*/ 5015549 h 6421343"/>
              <a:gd name="connsiteX2967" fmla="*/ 6853444 w 11611428"/>
              <a:gd name="connsiteY2967" fmla="*/ 5064634 h 6421343"/>
              <a:gd name="connsiteX2968" fmla="*/ 6804359 w 11611428"/>
              <a:gd name="connsiteY2968" fmla="*/ 5015549 h 6421343"/>
              <a:gd name="connsiteX2969" fmla="*/ 6853444 w 11611428"/>
              <a:gd name="connsiteY2969" fmla="*/ 4966465 h 6421343"/>
              <a:gd name="connsiteX2970" fmla="*/ 6661767 w 11611428"/>
              <a:gd name="connsiteY2970" fmla="*/ 4966465 h 6421343"/>
              <a:gd name="connsiteX2971" fmla="*/ 6710852 w 11611428"/>
              <a:gd name="connsiteY2971" fmla="*/ 5015549 h 6421343"/>
              <a:gd name="connsiteX2972" fmla="*/ 6661767 w 11611428"/>
              <a:gd name="connsiteY2972" fmla="*/ 5064634 h 6421343"/>
              <a:gd name="connsiteX2973" fmla="*/ 6612682 w 11611428"/>
              <a:gd name="connsiteY2973" fmla="*/ 5015549 h 6421343"/>
              <a:gd name="connsiteX2974" fmla="*/ 6661767 w 11611428"/>
              <a:gd name="connsiteY2974" fmla="*/ 4966465 h 6421343"/>
              <a:gd name="connsiteX2975" fmla="*/ 6469844 w 11611428"/>
              <a:gd name="connsiteY2975" fmla="*/ 4966465 h 6421343"/>
              <a:gd name="connsiteX2976" fmla="*/ 6518929 w 11611428"/>
              <a:gd name="connsiteY2976" fmla="*/ 5015549 h 6421343"/>
              <a:gd name="connsiteX2977" fmla="*/ 6469844 w 11611428"/>
              <a:gd name="connsiteY2977" fmla="*/ 5064634 h 6421343"/>
              <a:gd name="connsiteX2978" fmla="*/ 6420759 w 11611428"/>
              <a:gd name="connsiteY2978" fmla="*/ 5015549 h 6421343"/>
              <a:gd name="connsiteX2979" fmla="*/ 6469844 w 11611428"/>
              <a:gd name="connsiteY2979" fmla="*/ 4966465 h 6421343"/>
              <a:gd name="connsiteX2980" fmla="*/ 6279574 w 11611428"/>
              <a:gd name="connsiteY2980" fmla="*/ 4966465 h 6421343"/>
              <a:gd name="connsiteX2981" fmla="*/ 6328659 w 11611428"/>
              <a:gd name="connsiteY2981" fmla="*/ 5015549 h 6421343"/>
              <a:gd name="connsiteX2982" fmla="*/ 6279574 w 11611428"/>
              <a:gd name="connsiteY2982" fmla="*/ 5064634 h 6421343"/>
              <a:gd name="connsiteX2983" fmla="*/ 6230489 w 11611428"/>
              <a:gd name="connsiteY2983" fmla="*/ 5015549 h 6421343"/>
              <a:gd name="connsiteX2984" fmla="*/ 6279574 w 11611428"/>
              <a:gd name="connsiteY2984" fmla="*/ 4966465 h 6421343"/>
              <a:gd name="connsiteX2985" fmla="*/ 6087650 w 11611428"/>
              <a:gd name="connsiteY2985" fmla="*/ 4966465 h 6421343"/>
              <a:gd name="connsiteX2986" fmla="*/ 6136735 w 11611428"/>
              <a:gd name="connsiteY2986" fmla="*/ 5015549 h 6421343"/>
              <a:gd name="connsiteX2987" fmla="*/ 6087650 w 11611428"/>
              <a:gd name="connsiteY2987" fmla="*/ 5064634 h 6421343"/>
              <a:gd name="connsiteX2988" fmla="*/ 6038565 w 11611428"/>
              <a:gd name="connsiteY2988" fmla="*/ 5015549 h 6421343"/>
              <a:gd name="connsiteX2989" fmla="*/ 6087650 w 11611428"/>
              <a:gd name="connsiteY2989" fmla="*/ 4966465 h 6421343"/>
              <a:gd name="connsiteX2990" fmla="*/ 5895729 w 11611428"/>
              <a:gd name="connsiteY2990" fmla="*/ 4966465 h 6421343"/>
              <a:gd name="connsiteX2991" fmla="*/ 5944814 w 11611428"/>
              <a:gd name="connsiteY2991" fmla="*/ 5015549 h 6421343"/>
              <a:gd name="connsiteX2992" fmla="*/ 5895729 w 11611428"/>
              <a:gd name="connsiteY2992" fmla="*/ 5064634 h 6421343"/>
              <a:gd name="connsiteX2993" fmla="*/ 5846644 w 11611428"/>
              <a:gd name="connsiteY2993" fmla="*/ 5015549 h 6421343"/>
              <a:gd name="connsiteX2994" fmla="*/ 5895729 w 11611428"/>
              <a:gd name="connsiteY2994" fmla="*/ 4966465 h 6421343"/>
              <a:gd name="connsiteX2995" fmla="*/ 5704053 w 11611428"/>
              <a:gd name="connsiteY2995" fmla="*/ 4966465 h 6421343"/>
              <a:gd name="connsiteX2996" fmla="*/ 5753138 w 11611428"/>
              <a:gd name="connsiteY2996" fmla="*/ 5015549 h 6421343"/>
              <a:gd name="connsiteX2997" fmla="*/ 5704053 w 11611428"/>
              <a:gd name="connsiteY2997" fmla="*/ 5064634 h 6421343"/>
              <a:gd name="connsiteX2998" fmla="*/ 5654968 w 11611428"/>
              <a:gd name="connsiteY2998" fmla="*/ 5015549 h 6421343"/>
              <a:gd name="connsiteX2999" fmla="*/ 5704053 w 11611428"/>
              <a:gd name="connsiteY2999" fmla="*/ 4966465 h 6421343"/>
              <a:gd name="connsiteX3000" fmla="*/ 5512130 w 11611428"/>
              <a:gd name="connsiteY3000" fmla="*/ 4966465 h 6421343"/>
              <a:gd name="connsiteX3001" fmla="*/ 5561215 w 11611428"/>
              <a:gd name="connsiteY3001" fmla="*/ 5015549 h 6421343"/>
              <a:gd name="connsiteX3002" fmla="*/ 5512130 w 11611428"/>
              <a:gd name="connsiteY3002" fmla="*/ 5064634 h 6421343"/>
              <a:gd name="connsiteX3003" fmla="*/ 5463045 w 11611428"/>
              <a:gd name="connsiteY3003" fmla="*/ 5015549 h 6421343"/>
              <a:gd name="connsiteX3004" fmla="*/ 5512130 w 11611428"/>
              <a:gd name="connsiteY3004" fmla="*/ 4966465 h 6421343"/>
              <a:gd name="connsiteX3005" fmla="*/ 5320209 w 11611428"/>
              <a:gd name="connsiteY3005" fmla="*/ 4966465 h 6421343"/>
              <a:gd name="connsiteX3006" fmla="*/ 5369294 w 11611428"/>
              <a:gd name="connsiteY3006" fmla="*/ 5015549 h 6421343"/>
              <a:gd name="connsiteX3007" fmla="*/ 5320209 w 11611428"/>
              <a:gd name="connsiteY3007" fmla="*/ 5064634 h 6421343"/>
              <a:gd name="connsiteX3008" fmla="*/ 5271124 w 11611428"/>
              <a:gd name="connsiteY3008" fmla="*/ 5015549 h 6421343"/>
              <a:gd name="connsiteX3009" fmla="*/ 5320209 w 11611428"/>
              <a:gd name="connsiteY3009" fmla="*/ 4966465 h 6421343"/>
              <a:gd name="connsiteX3010" fmla="*/ 5128285 w 11611428"/>
              <a:gd name="connsiteY3010" fmla="*/ 4966465 h 6421343"/>
              <a:gd name="connsiteX3011" fmla="*/ 5177370 w 11611428"/>
              <a:gd name="connsiteY3011" fmla="*/ 5015549 h 6421343"/>
              <a:gd name="connsiteX3012" fmla="*/ 5128285 w 11611428"/>
              <a:gd name="connsiteY3012" fmla="*/ 5064634 h 6421343"/>
              <a:gd name="connsiteX3013" fmla="*/ 5079200 w 11611428"/>
              <a:gd name="connsiteY3013" fmla="*/ 5015549 h 6421343"/>
              <a:gd name="connsiteX3014" fmla="*/ 5128285 w 11611428"/>
              <a:gd name="connsiteY3014" fmla="*/ 4966465 h 6421343"/>
              <a:gd name="connsiteX3015" fmla="*/ 4936364 w 11611428"/>
              <a:gd name="connsiteY3015" fmla="*/ 4966465 h 6421343"/>
              <a:gd name="connsiteX3016" fmla="*/ 4985449 w 11611428"/>
              <a:gd name="connsiteY3016" fmla="*/ 5015549 h 6421343"/>
              <a:gd name="connsiteX3017" fmla="*/ 4936364 w 11611428"/>
              <a:gd name="connsiteY3017" fmla="*/ 5064634 h 6421343"/>
              <a:gd name="connsiteX3018" fmla="*/ 4887279 w 11611428"/>
              <a:gd name="connsiteY3018" fmla="*/ 5015549 h 6421343"/>
              <a:gd name="connsiteX3019" fmla="*/ 4936364 w 11611428"/>
              <a:gd name="connsiteY3019" fmla="*/ 4966465 h 6421343"/>
              <a:gd name="connsiteX3020" fmla="*/ 4744441 w 11611428"/>
              <a:gd name="connsiteY3020" fmla="*/ 4966465 h 6421343"/>
              <a:gd name="connsiteX3021" fmla="*/ 4793526 w 11611428"/>
              <a:gd name="connsiteY3021" fmla="*/ 5015549 h 6421343"/>
              <a:gd name="connsiteX3022" fmla="*/ 4744441 w 11611428"/>
              <a:gd name="connsiteY3022" fmla="*/ 5064634 h 6421343"/>
              <a:gd name="connsiteX3023" fmla="*/ 4695356 w 11611428"/>
              <a:gd name="connsiteY3023" fmla="*/ 5015549 h 6421343"/>
              <a:gd name="connsiteX3024" fmla="*/ 4744441 w 11611428"/>
              <a:gd name="connsiteY3024" fmla="*/ 4966465 h 6421343"/>
              <a:gd name="connsiteX3025" fmla="*/ 4552764 w 11611428"/>
              <a:gd name="connsiteY3025" fmla="*/ 4966465 h 6421343"/>
              <a:gd name="connsiteX3026" fmla="*/ 4601849 w 11611428"/>
              <a:gd name="connsiteY3026" fmla="*/ 5015549 h 6421343"/>
              <a:gd name="connsiteX3027" fmla="*/ 4552764 w 11611428"/>
              <a:gd name="connsiteY3027" fmla="*/ 5064634 h 6421343"/>
              <a:gd name="connsiteX3028" fmla="*/ 4503679 w 11611428"/>
              <a:gd name="connsiteY3028" fmla="*/ 5015549 h 6421343"/>
              <a:gd name="connsiteX3029" fmla="*/ 4552764 w 11611428"/>
              <a:gd name="connsiteY3029" fmla="*/ 4966465 h 6421343"/>
              <a:gd name="connsiteX3030" fmla="*/ 4360841 w 11611428"/>
              <a:gd name="connsiteY3030" fmla="*/ 4966465 h 6421343"/>
              <a:gd name="connsiteX3031" fmla="*/ 4409926 w 11611428"/>
              <a:gd name="connsiteY3031" fmla="*/ 5015549 h 6421343"/>
              <a:gd name="connsiteX3032" fmla="*/ 4360841 w 11611428"/>
              <a:gd name="connsiteY3032" fmla="*/ 5064634 h 6421343"/>
              <a:gd name="connsiteX3033" fmla="*/ 4311756 w 11611428"/>
              <a:gd name="connsiteY3033" fmla="*/ 5015549 h 6421343"/>
              <a:gd name="connsiteX3034" fmla="*/ 4360841 w 11611428"/>
              <a:gd name="connsiteY3034" fmla="*/ 4966465 h 6421343"/>
              <a:gd name="connsiteX3035" fmla="*/ 4170572 w 11611428"/>
              <a:gd name="connsiteY3035" fmla="*/ 4966465 h 6421343"/>
              <a:gd name="connsiteX3036" fmla="*/ 4219657 w 11611428"/>
              <a:gd name="connsiteY3036" fmla="*/ 5015549 h 6421343"/>
              <a:gd name="connsiteX3037" fmla="*/ 4170572 w 11611428"/>
              <a:gd name="connsiteY3037" fmla="*/ 5064634 h 6421343"/>
              <a:gd name="connsiteX3038" fmla="*/ 4121487 w 11611428"/>
              <a:gd name="connsiteY3038" fmla="*/ 5015549 h 6421343"/>
              <a:gd name="connsiteX3039" fmla="*/ 4170572 w 11611428"/>
              <a:gd name="connsiteY3039" fmla="*/ 4966465 h 6421343"/>
              <a:gd name="connsiteX3040" fmla="*/ 3978648 w 11611428"/>
              <a:gd name="connsiteY3040" fmla="*/ 4966465 h 6421343"/>
              <a:gd name="connsiteX3041" fmla="*/ 4027733 w 11611428"/>
              <a:gd name="connsiteY3041" fmla="*/ 5015549 h 6421343"/>
              <a:gd name="connsiteX3042" fmla="*/ 3978648 w 11611428"/>
              <a:gd name="connsiteY3042" fmla="*/ 5064634 h 6421343"/>
              <a:gd name="connsiteX3043" fmla="*/ 3929563 w 11611428"/>
              <a:gd name="connsiteY3043" fmla="*/ 5015549 h 6421343"/>
              <a:gd name="connsiteX3044" fmla="*/ 3978648 w 11611428"/>
              <a:gd name="connsiteY3044" fmla="*/ 4966465 h 6421343"/>
              <a:gd name="connsiteX3045" fmla="*/ 3786728 w 11611428"/>
              <a:gd name="connsiteY3045" fmla="*/ 4966465 h 6421343"/>
              <a:gd name="connsiteX3046" fmla="*/ 3835813 w 11611428"/>
              <a:gd name="connsiteY3046" fmla="*/ 5015549 h 6421343"/>
              <a:gd name="connsiteX3047" fmla="*/ 3786728 w 11611428"/>
              <a:gd name="connsiteY3047" fmla="*/ 5064634 h 6421343"/>
              <a:gd name="connsiteX3048" fmla="*/ 3737643 w 11611428"/>
              <a:gd name="connsiteY3048" fmla="*/ 5015549 h 6421343"/>
              <a:gd name="connsiteX3049" fmla="*/ 3786728 w 11611428"/>
              <a:gd name="connsiteY3049" fmla="*/ 4966465 h 6421343"/>
              <a:gd name="connsiteX3050" fmla="*/ 3595051 w 11611428"/>
              <a:gd name="connsiteY3050" fmla="*/ 4966465 h 6421343"/>
              <a:gd name="connsiteX3051" fmla="*/ 3644136 w 11611428"/>
              <a:gd name="connsiteY3051" fmla="*/ 5015549 h 6421343"/>
              <a:gd name="connsiteX3052" fmla="*/ 3595051 w 11611428"/>
              <a:gd name="connsiteY3052" fmla="*/ 5064634 h 6421343"/>
              <a:gd name="connsiteX3053" fmla="*/ 3545966 w 11611428"/>
              <a:gd name="connsiteY3053" fmla="*/ 5015549 h 6421343"/>
              <a:gd name="connsiteX3054" fmla="*/ 3595051 w 11611428"/>
              <a:gd name="connsiteY3054" fmla="*/ 4966465 h 6421343"/>
              <a:gd name="connsiteX3055" fmla="*/ 3403128 w 11611428"/>
              <a:gd name="connsiteY3055" fmla="*/ 4966465 h 6421343"/>
              <a:gd name="connsiteX3056" fmla="*/ 3452213 w 11611428"/>
              <a:gd name="connsiteY3056" fmla="*/ 5015549 h 6421343"/>
              <a:gd name="connsiteX3057" fmla="*/ 3403128 w 11611428"/>
              <a:gd name="connsiteY3057" fmla="*/ 5064634 h 6421343"/>
              <a:gd name="connsiteX3058" fmla="*/ 3354043 w 11611428"/>
              <a:gd name="connsiteY3058" fmla="*/ 5015549 h 6421343"/>
              <a:gd name="connsiteX3059" fmla="*/ 3403128 w 11611428"/>
              <a:gd name="connsiteY3059" fmla="*/ 4966465 h 6421343"/>
              <a:gd name="connsiteX3060" fmla="*/ 3211207 w 11611428"/>
              <a:gd name="connsiteY3060" fmla="*/ 4966465 h 6421343"/>
              <a:gd name="connsiteX3061" fmla="*/ 3260292 w 11611428"/>
              <a:gd name="connsiteY3061" fmla="*/ 5015549 h 6421343"/>
              <a:gd name="connsiteX3062" fmla="*/ 3211207 w 11611428"/>
              <a:gd name="connsiteY3062" fmla="*/ 5064634 h 6421343"/>
              <a:gd name="connsiteX3063" fmla="*/ 3162122 w 11611428"/>
              <a:gd name="connsiteY3063" fmla="*/ 5015549 h 6421343"/>
              <a:gd name="connsiteX3064" fmla="*/ 3211207 w 11611428"/>
              <a:gd name="connsiteY3064" fmla="*/ 4966465 h 6421343"/>
              <a:gd name="connsiteX3065" fmla="*/ 3019283 w 11611428"/>
              <a:gd name="connsiteY3065" fmla="*/ 4966465 h 6421343"/>
              <a:gd name="connsiteX3066" fmla="*/ 3068368 w 11611428"/>
              <a:gd name="connsiteY3066" fmla="*/ 5015549 h 6421343"/>
              <a:gd name="connsiteX3067" fmla="*/ 3019283 w 11611428"/>
              <a:gd name="connsiteY3067" fmla="*/ 5064634 h 6421343"/>
              <a:gd name="connsiteX3068" fmla="*/ 2970198 w 11611428"/>
              <a:gd name="connsiteY3068" fmla="*/ 5015549 h 6421343"/>
              <a:gd name="connsiteX3069" fmla="*/ 3019283 w 11611428"/>
              <a:gd name="connsiteY3069" fmla="*/ 4966465 h 6421343"/>
              <a:gd name="connsiteX3070" fmla="*/ 2827363 w 11611428"/>
              <a:gd name="connsiteY3070" fmla="*/ 4966465 h 6421343"/>
              <a:gd name="connsiteX3071" fmla="*/ 2876448 w 11611428"/>
              <a:gd name="connsiteY3071" fmla="*/ 5015549 h 6421343"/>
              <a:gd name="connsiteX3072" fmla="*/ 2827363 w 11611428"/>
              <a:gd name="connsiteY3072" fmla="*/ 5064634 h 6421343"/>
              <a:gd name="connsiteX3073" fmla="*/ 2778277 w 11611428"/>
              <a:gd name="connsiteY3073" fmla="*/ 5015549 h 6421343"/>
              <a:gd name="connsiteX3074" fmla="*/ 2827363 w 11611428"/>
              <a:gd name="connsiteY3074" fmla="*/ 4966465 h 6421343"/>
              <a:gd name="connsiteX3075" fmla="*/ 2635439 w 11611428"/>
              <a:gd name="connsiteY3075" fmla="*/ 4966465 h 6421343"/>
              <a:gd name="connsiteX3076" fmla="*/ 2684524 w 11611428"/>
              <a:gd name="connsiteY3076" fmla="*/ 5015549 h 6421343"/>
              <a:gd name="connsiteX3077" fmla="*/ 2635439 w 11611428"/>
              <a:gd name="connsiteY3077" fmla="*/ 5064634 h 6421343"/>
              <a:gd name="connsiteX3078" fmla="*/ 2586354 w 11611428"/>
              <a:gd name="connsiteY3078" fmla="*/ 5015549 h 6421343"/>
              <a:gd name="connsiteX3079" fmla="*/ 2635439 w 11611428"/>
              <a:gd name="connsiteY3079" fmla="*/ 4966465 h 6421343"/>
              <a:gd name="connsiteX3080" fmla="*/ 2443762 w 11611428"/>
              <a:gd name="connsiteY3080" fmla="*/ 4966465 h 6421343"/>
              <a:gd name="connsiteX3081" fmla="*/ 2492847 w 11611428"/>
              <a:gd name="connsiteY3081" fmla="*/ 5015549 h 6421343"/>
              <a:gd name="connsiteX3082" fmla="*/ 2443762 w 11611428"/>
              <a:gd name="connsiteY3082" fmla="*/ 5064634 h 6421343"/>
              <a:gd name="connsiteX3083" fmla="*/ 2394677 w 11611428"/>
              <a:gd name="connsiteY3083" fmla="*/ 5015549 h 6421343"/>
              <a:gd name="connsiteX3084" fmla="*/ 2443762 w 11611428"/>
              <a:gd name="connsiteY3084" fmla="*/ 4966465 h 6421343"/>
              <a:gd name="connsiteX3085" fmla="*/ 2251840 w 11611428"/>
              <a:gd name="connsiteY3085" fmla="*/ 4966465 h 6421343"/>
              <a:gd name="connsiteX3086" fmla="*/ 2300925 w 11611428"/>
              <a:gd name="connsiteY3086" fmla="*/ 5015549 h 6421343"/>
              <a:gd name="connsiteX3087" fmla="*/ 2251840 w 11611428"/>
              <a:gd name="connsiteY3087" fmla="*/ 5064634 h 6421343"/>
              <a:gd name="connsiteX3088" fmla="*/ 2202754 w 11611428"/>
              <a:gd name="connsiteY3088" fmla="*/ 5015549 h 6421343"/>
              <a:gd name="connsiteX3089" fmla="*/ 2251840 w 11611428"/>
              <a:gd name="connsiteY3089" fmla="*/ 4966465 h 6421343"/>
              <a:gd name="connsiteX3090" fmla="*/ 2061569 w 11611428"/>
              <a:gd name="connsiteY3090" fmla="*/ 4966465 h 6421343"/>
              <a:gd name="connsiteX3091" fmla="*/ 2110654 w 11611428"/>
              <a:gd name="connsiteY3091" fmla="*/ 5015549 h 6421343"/>
              <a:gd name="connsiteX3092" fmla="*/ 2061569 w 11611428"/>
              <a:gd name="connsiteY3092" fmla="*/ 5064634 h 6421343"/>
              <a:gd name="connsiteX3093" fmla="*/ 2012484 w 11611428"/>
              <a:gd name="connsiteY3093" fmla="*/ 5015549 h 6421343"/>
              <a:gd name="connsiteX3094" fmla="*/ 2061569 w 11611428"/>
              <a:gd name="connsiteY3094" fmla="*/ 4966465 h 6421343"/>
              <a:gd name="connsiteX3095" fmla="*/ 1869645 w 11611428"/>
              <a:gd name="connsiteY3095" fmla="*/ 4966465 h 6421343"/>
              <a:gd name="connsiteX3096" fmla="*/ 1918730 w 11611428"/>
              <a:gd name="connsiteY3096" fmla="*/ 5015549 h 6421343"/>
              <a:gd name="connsiteX3097" fmla="*/ 1869645 w 11611428"/>
              <a:gd name="connsiteY3097" fmla="*/ 5064634 h 6421343"/>
              <a:gd name="connsiteX3098" fmla="*/ 1820560 w 11611428"/>
              <a:gd name="connsiteY3098" fmla="*/ 5015549 h 6421343"/>
              <a:gd name="connsiteX3099" fmla="*/ 1869645 w 11611428"/>
              <a:gd name="connsiteY3099" fmla="*/ 4966465 h 6421343"/>
              <a:gd name="connsiteX3100" fmla="*/ 1677725 w 11611428"/>
              <a:gd name="connsiteY3100" fmla="*/ 4966465 h 6421343"/>
              <a:gd name="connsiteX3101" fmla="*/ 1726810 w 11611428"/>
              <a:gd name="connsiteY3101" fmla="*/ 5015549 h 6421343"/>
              <a:gd name="connsiteX3102" fmla="*/ 1677725 w 11611428"/>
              <a:gd name="connsiteY3102" fmla="*/ 5064634 h 6421343"/>
              <a:gd name="connsiteX3103" fmla="*/ 1628640 w 11611428"/>
              <a:gd name="connsiteY3103" fmla="*/ 5015549 h 6421343"/>
              <a:gd name="connsiteX3104" fmla="*/ 1677725 w 11611428"/>
              <a:gd name="connsiteY3104" fmla="*/ 4966465 h 6421343"/>
              <a:gd name="connsiteX3105" fmla="*/ 1486048 w 11611428"/>
              <a:gd name="connsiteY3105" fmla="*/ 4966465 h 6421343"/>
              <a:gd name="connsiteX3106" fmla="*/ 1535133 w 11611428"/>
              <a:gd name="connsiteY3106" fmla="*/ 5015549 h 6421343"/>
              <a:gd name="connsiteX3107" fmla="*/ 1486048 w 11611428"/>
              <a:gd name="connsiteY3107" fmla="*/ 5064634 h 6421343"/>
              <a:gd name="connsiteX3108" fmla="*/ 1436963 w 11611428"/>
              <a:gd name="connsiteY3108" fmla="*/ 5015549 h 6421343"/>
              <a:gd name="connsiteX3109" fmla="*/ 1486048 w 11611428"/>
              <a:gd name="connsiteY3109" fmla="*/ 4966465 h 6421343"/>
              <a:gd name="connsiteX3110" fmla="*/ 1294125 w 11611428"/>
              <a:gd name="connsiteY3110" fmla="*/ 4966465 h 6421343"/>
              <a:gd name="connsiteX3111" fmla="*/ 1343210 w 11611428"/>
              <a:gd name="connsiteY3111" fmla="*/ 5015549 h 6421343"/>
              <a:gd name="connsiteX3112" fmla="*/ 1294125 w 11611428"/>
              <a:gd name="connsiteY3112" fmla="*/ 5064634 h 6421343"/>
              <a:gd name="connsiteX3113" fmla="*/ 1245040 w 11611428"/>
              <a:gd name="connsiteY3113" fmla="*/ 5015549 h 6421343"/>
              <a:gd name="connsiteX3114" fmla="*/ 1294125 w 11611428"/>
              <a:gd name="connsiteY3114" fmla="*/ 4966465 h 6421343"/>
              <a:gd name="connsiteX3115" fmla="*/ 1102204 w 11611428"/>
              <a:gd name="connsiteY3115" fmla="*/ 4966465 h 6421343"/>
              <a:gd name="connsiteX3116" fmla="*/ 1151289 w 11611428"/>
              <a:gd name="connsiteY3116" fmla="*/ 5015549 h 6421343"/>
              <a:gd name="connsiteX3117" fmla="*/ 1102204 w 11611428"/>
              <a:gd name="connsiteY3117" fmla="*/ 5064634 h 6421343"/>
              <a:gd name="connsiteX3118" fmla="*/ 1053119 w 11611428"/>
              <a:gd name="connsiteY3118" fmla="*/ 5015549 h 6421343"/>
              <a:gd name="connsiteX3119" fmla="*/ 1102204 w 11611428"/>
              <a:gd name="connsiteY3119" fmla="*/ 4966465 h 6421343"/>
              <a:gd name="connsiteX3120" fmla="*/ 910280 w 11611428"/>
              <a:gd name="connsiteY3120" fmla="*/ 4966465 h 6421343"/>
              <a:gd name="connsiteX3121" fmla="*/ 959365 w 11611428"/>
              <a:gd name="connsiteY3121" fmla="*/ 5015549 h 6421343"/>
              <a:gd name="connsiteX3122" fmla="*/ 910280 w 11611428"/>
              <a:gd name="connsiteY3122" fmla="*/ 5064634 h 6421343"/>
              <a:gd name="connsiteX3123" fmla="*/ 861195 w 11611428"/>
              <a:gd name="connsiteY3123" fmla="*/ 5015549 h 6421343"/>
              <a:gd name="connsiteX3124" fmla="*/ 910280 w 11611428"/>
              <a:gd name="connsiteY3124" fmla="*/ 4966465 h 6421343"/>
              <a:gd name="connsiteX3125" fmla="*/ 718360 w 11611428"/>
              <a:gd name="connsiteY3125" fmla="*/ 4966465 h 6421343"/>
              <a:gd name="connsiteX3126" fmla="*/ 767445 w 11611428"/>
              <a:gd name="connsiteY3126" fmla="*/ 5015549 h 6421343"/>
              <a:gd name="connsiteX3127" fmla="*/ 718360 w 11611428"/>
              <a:gd name="connsiteY3127" fmla="*/ 5064634 h 6421343"/>
              <a:gd name="connsiteX3128" fmla="*/ 669275 w 11611428"/>
              <a:gd name="connsiteY3128" fmla="*/ 5015549 h 6421343"/>
              <a:gd name="connsiteX3129" fmla="*/ 718360 w 11611428"/>
              <a:gd name="connsiteY3129" fmla="*/ 4966465 h 6421343"/>
              <a:gd name="connsiteX3130" fmla="*/ 526436 w 11611428"/>
              <a:gd name="connsiteY3130" fmla="*/ 4966465 h 6421343"/>
              <a:gd name="connsiteX3131" fmla="*/ 575521 w 11611428"/>
              <a:gd name="connsiteY3131" fmla="*/ 5015549 h 6421343"/>
              <a:gd name="connsiteX3132" fmla="*/ 526436 w 11611428"/>
              <a:gd name="connsiteY3132" fmla="*/ 5064634 h 6421343"/>
              <a:gd name="connsiteX3133" fmla="*/ 477351 w 11611428"/>
              <a:gd name="connsiteY3133" fmla="*/ 5015549 h 6421343"/>
              <a:gd name="connsiteX3134" fmla="*/ 526436 w 11611428"/>
              <a:gd name="connsiteY3134" fmla="*/ 4966465 h 6421343"/>
              <a:gd name="connsiteX3135" fmla="*/ 334759 w 11611428"/>
              <a:gd name="connsiteY3135" fmla="*/ 4966465 h 6421343"/>
              <a:gd name="connsiteX3136" fmla="*/ 383844 w 11611428"/>
              <a:gd name="connsiteY3136" fmla="*/ 5015549 h 6421343"/>
              <a:gd name="connsiteX3137" fmla="*/ 334759 w 11611428"/>
              <a:gd name="connsiteY3137" fmla="*/ 5064634 h 6421343"/>
              <a:gd name="connsiteX3138" fmla="*/ 285674 w 11611428"/>
              <a:gd name="connsiteY3138" fmla="*/ 5015549 h 6421343"/>
              <a:gd name="connsiteX3139" fmla="*/ 334759 w 11611428"/>
              <a:gd name="connsiteY3139" fmla="*/ 4966465 h 6421343"/>
              <a:gd name="connsiteX3140" fmla="*/ 142837 w 11611428"/>
              <a:gd name="connsiteY3140" fmla="*/ 4966465 h 6421343"/>
              <a:gd name="connsiteX3141" fmla="*/ 191921 w 11611428"/>
              <a:gd name="connsiteY3141" fmla="*/ 5015549 h 6421343"/>
              <a:gd name="connsiteX3142" fmla="*/ 142837 w 11611428"/>
              <a:gd name="connsiteY3142" fmla="*/ 5064634 h 6421343"/>
              <a:gd name="connsiteX3143" fmla="*/ 93751 w 11611428"/>
              <a:gd name="connsiteY3143" fmla="*/ 5015549 h 6421343"/>
              <a:gd name="connsiteX3144" fmla="*/ 142837 w 11611428"/>
              <a:gd name="connsiteY3144" fmla="*/ 4966465 h 6421343"/>
              <a:gd name="connsiteX3145" fmla="*/ 11562343 w 11611428"/>
              <a:gd name="connsiteY3145" fmla="*/ 4815773 h 6421343"/>
              <a:gd name="connsiteX3146" fmla="*/ 11611428 w 11611428"/>
              <a:gd name="connsiteY3146" fmla="*/ 4864858 h 6421343"/>
              <a:gd name="connsiteX3147" fmla="*/ 11562343 w 11611428"/>
              <a:gd name="connsiteY3147" fmla="*/ 4913943 h 6421343"/>
              <a:gd name="connsiteX3148" fmla="*/ 11513258 w 11611428"/>
              <a:gd name="connsiteY3148" fmla="*/ 4864858 h 6421343"/>
              <a:gd name="connsiteX3149" fmla="*/ 11562343 w 11611428"/>
              <a:gd name="connsiteY3149" fmla="*/ 4815773 h 6421343"/>
              <a:gd name="connsiteX3150" fmla="*/ 11370422 w 11611428"/>
              <a:gd name="connsiteY3150" fmla="*/ 4815773 h 6421343"/>
              <a:gd name="connsiteX3151" fmla="*/ 11419507 w 11611428"/>
              <a:gd name="connsiteY3151" fmla="*/ 4864858 h 6421343"/>
              <a:gd name="connsiteX3152" fmla="*/ 11370422 w 11611428"/>
              <a:gd name="connsiteY3152" fmla="*/ 4913943 h 6421343"/>
              <a:gd name="connsiteX3153" fmla="*/ 11321337 w 11611428"/>
              <a:gd name="connsiteY3153" fmla="*/ 4864858 h 6421343"/>
              <a:gd name="connsiteX3154" fmla="*/ 11370422 w 11611428"/>
              <a:gd name="connsiteY3154" fmla="*/ 4815773 h 6421343"/>
              <a:gd name="connsiteX3155" fmla="*/ 11178499 w 11611428"/>
              <a:gd name="connsiteY3155" fmla="*/ 4815773 h 6421343"/>
              <a:gd name="connsiteX3156" fmla="*/ 11227584 w 11611428"/>
              <a:gd name="connsiteY3156" fmla="*/ 4864858 h 6421343"/>
              <a:gd name="connsiteX3157" fmla="*/ 11178499 w 11611428"/>
              <a:gd name="connsiteY3157" fmla="*/ 4913943 h 6421343"/>
              <a:gd name="connsiteX3158" fmla="*/ 11129414 w 11611428"/>
              <a:gd name="connsiteY3158" fmla="*/ 4864858 h 6421343"/>
              <a:gd name="connsiteX3159" fmla="*/ 11178499 w 11611428"/>
              <a:gd name="connsiteY3159" fmla="*/ 4815773 h 6421343"/>
              <a:gd name="connsiteX3160" fmla="*/ 10986822 w 11611428"/>
              <a:gd name="connsiteY3160" fmla="*/ 4815773 h 6421343"/>
              <a:gd name="connsiteX3161" fmla="*/ 11035907 w 11611428"/>
              <a:gd name="connsiteY3161" fmla="*/ 4864858 h 6421343"/>
              <a:gd name="connsiteX3162" fmla="*/ 10986822 w 11611428"/>
              <a:gd name="connsiteY3162" fmla="*/ 4913943 h 6421343"/>
              <a:gd name="connsiteX3163" fmla="*/ 10937737 w 11611428"/>
              <a:gd name="connsiteY3163" fmla="*/ 4864858 h 6421343"/>
              <a:gd name="connsiteX3164" fmla="*/ 10986822 w 11611428"/>
              <a:gd name="connsiteY3164" fmla="*/ 4815773 h 6421343"/>
              <a:gd name="connsiteX3165" fmla="*/ 10794898 w 11611428"/>
              <a:gd name="connsiteY3165" fmla="*/ 4815773 h 6421343"/>
              <a:gd name="connsiteX3166" fmla="*/ 10843984 w 11611428"/>
              <a:gd name="connsiteY3166" fmla="*/ 4864858 h 6421343"/>
              <a:gd name="connsiteX3167" fmla="*/ 10794898 w 11611428"/>
              <a:gd name="connsiteY3167" fmla="*/ 4913943 h 6421343"/>
              <a:gd name="connsiteX3168" fmla="*/ 10745813 w 11611428"/>
              <a:gd name="connsiteY3168" fmla="*/ 4864858 h 6421343"/>
              <a:gd name="connsiteX3169" fmla="*/ 10794898 w 11611428"/>
              <a:gd name="connsiteY3169" fmla="*/ 4815773 h 6421343"/>
              <a:gd name="connsiteX3170" fmla="*/ 10600771 w 11611428"/>
              <a:gd name="connsiteY3170" fmla="*/ 4815773 h 6421343"/>
              <a:gd name="connsiteX3171" fmla="*/ 10619877 w 11611428"/>
              <a:gd name="connsiteY3171" fmla="*/ 4819630 h 6421343"/>
              <a:gd name="connsiteX3172" fmla="*/ 10635343 w 11611428"/>
              <a:gd name="connsiteY3172" fmla="*/ 4830058 h 6421343"/>
              <a:gd name="connsiteX3173" fmla="*/ 10635343 w 11611428"/>
              <a:gd name="connsiteY3173" fmla="*/ 4828570 h 6421343"/>
              <a:gd name="connsiteX3174" fmla="*/ 10637686 w 11611428"/>
              <a:gd name="connsiteY3174" fmla="*/ 4830149 h 6421343"/>
              <a:gd name="connsiteX3175" fmla="*/ 10652063 w 11611428"/>
              <a:gd name="connsiteY3175" fmla="*/ 4864858 h 6421343"/>
              <a:gd name="connsiteX3176" fmla="*/ 10637686 w 11611428"/>
              <a:gd name="connsiteY3176" fmla="*/ 4899566 h 6421343"/>
              <a:gd name="connsiteX3177" fmla="*/ 10635343 w 11611428"/>
              <a:gd name="connsiteY3177" fmla="*/ 4901146 h 6421343"/>
              <a:gd name="connsiteX3178" fmla="*/ 10635343 w 11611428"/>
              <a:gd name="connsiteY3178" fmla="*/ 4899658 h 6421343"/>
              <a:gd name="connsiteX3179" fmla="*/ 10619877 w 11611428"/>
              <a:gd name="connsiteY3179" fmla="*/ 4910086 h 6421343"/>
              <a:gd name="connsiteX3180" fmla="*/ 10600771 w 11611428"/>
              <a:gd name="connsiteY3180" fmla="*/ 4913943 h 6421343"/>
              <a:gd name="connsiteX3181" fmla="*/ 10551686 w 11611428"/>
              <a:gd name="connsiteY3181" fmla="*/ 4864858 h 6421343"/>
              <a:gd name="connsiteX3182" fmla="*/ 10600771 w 11611428"/>
              <a:gd name="connsiteY3182" fmla="*/ 4815773 h 6421343"/>
              <a:gd name="connsiteX3183" fmla="*/ 10408850 w 11611428"/>
              <a:gd name="connsiteY3183" fmla="*/ 4815773 h 6421343"/>
              <a:gd name="connsiteX3184" fmla="*/ 10457935 w 11611428"/>
              <a:gd name="connsiteY3184" fmla="*/ 4864858 h 6421343"/>
              <a:gd name="connsiteX3185" fmla="*/ 10408850 w 11611428"/>
              <a:gd name="connsiteY3185" fmla="*/ 4913943 h 6421343"/>
              <a:gd name="connsiteX3186" fmla="*/ 10359765 w 11611428"/>
              <a:gd name="connsiteY3186" fmla="*/ 4864858 h 6421343"/>
              <a:gd name="connsiteX3187" fmla="*/ 10408850 w 11611428"/>
              <a:gd name="connsiteY3187" fmla="*/ 4815773 h 6421343"/>
              <a:gd name="connsiteX3188" fmla="*/ 10216927 w 11611428"/>
              <a:gd name="connsiteY3188" fmla="*/ 4815773 h 6421343"/>
              <a:gd name="connsiteX3189" fmla="*/ 10266012 w 11611428"/>
              <a:gd name="connsiteY3189" fmla="*/ 4864858 h 6421343"/>
              <a:gd name="connsiteX3190" fmla="*/ 10216927 w 11611428"/>
              <a:gd name="connsiteY3190" fmla="*/ 4913943 h 6421343"/>
              <a:gd name="connsiteX3191" fmla="*/ 10167842 w 11611428"/>
              <a:gd name="connsiteY3191" fmla="*/ 4864858 h 6421343"/>
              <a:gd name="connsiteX3192" fmla="*/ 10216927 w 11611428"/>
              <a:gd name="connsiteY3192" fmla="*/ 4815773 h 6421343"/>
              <a:gd name="connsiteX3193" fmla="*/ 10025250 w 11611428"/>
              <a:gd name="connsiteY3193" fmla="*/ 4815773 h 6421343"/>
              <a:gd name="connsiteX3194" fmla="*/ 10074335 w 11611428"/>
              <a:gd name="connsiteY3194" fmla="*/ 4864858 h 6421343"/>
              <a:gd name="connsiteX3195" fmla="*/ 10025250 w 11611428"/>
              <a:gd name="connsiteY3195" fmla="*/ 4913943 h 6421343"/>
              <a:gd name="connsiteX3196" fmla="*/ 9976165 w 11611428"/>
              <a:gd name="connsiteY3196" fmla="*/ 4864858 h 6421343"/>
              <a:gd name="connsiteX3197" fmla="*/ 10025250 w 11611428"/>
              <a:gd name="connsiteY3197" fmla="*/ 4815773 h 6421343"/>
              <a:gd name="connsiteX3198" fmla="*/ 9833326 w 11611428"/>
              <a:gd name="connsiteY3198" fmla="*/ 4815773 h 6421343"/>
              <a:gd name="connsiteX3199" fmla="*/ 9882412 w 11611428"/>
              <a:gd name="connsiteY3199" fmla="*/ 4864858 h 6421343"/>
              <a:gd name="connsiteX3200" fmla="*/ 9833326 w 11611428"/>
              <a:gd name="connsiteY3200" fmla="*/ 4913943 h 6421343"/>
              <a:gd name="connsiteX3201" fmla="*/ 9784241 w 11611428"/>
              <a:gd name="connsiteY3201" fmla="*/ 4864858 h 6421343"/>
              <a:gd name="connsiteX3202" fmla="*/ 9833326 w 11611428"/>
              <a:gd name="connsiteY3202" fmla="*/ 4815773 h 6421343"/>
              <a:gd name="connsiteX3203" fmla="*/ 9641406 w 11611428"/>
              <a:gd name="connsiteY3203" fmla="*/ 4815773 h 6421343"/>
              <a:gd name="connsiteX3204" fmla="*/ 9690491 w 11611428"/>
              <a:gd name="connsiteY3204" fmla="*/ 4864858 h 6421343"/>
              <a:gd name="connsiteX3205" fmla="*/ 9641406 w 11611428"/>
              <a:gd name="connsiteY3205" fmla="*/ 4913943 h 6421343"/>
              <a:gd name="connsiteX3206" fmla="*/ 9592321 w 11611428"/>
              <a:gd name="connsiteY3206" fmla="*/ 4864858 h 6421343"/>
              <a:gd name="connsiteX3207" fmla="*/ 9641406 w 11611428"/>
              <a:gd name="connsiteY3207" fmla="*/ 4815773 h 6421343"/>
              <a:gd name="connsiteX3208" fmla="*/ 9449482 w 11611428"/>
              <a:gd name="connsiteY3208" fmla="*/ 4815773 h 6421343"/>
              <a:gd name="connsiteX3209" fmla="*/ 9498567 w 11611428"/>
              <a:gd name="connsiteY3209" fmla="*/ 4864858 h 6421343"/>
              <a:gd name="connsiteX3210" fmla="*/ 9449482 w 11611428"/>
              <a:gd name="connsiteY3210" fmla="*/ 4913943 h 6421343"/>
              <a:gd name="connsiteX3211" fmla="*/ 9400397 w 11611428"/>
              <a:gd name="connsiteY3211" fmla="*/ 4864858 h 6421343"/>
              <a:gd name="connsiteX3212" fmla="*/ 9449482 w 11611428"/>
              <a:gd name="connsiteY3212" fmla="*/ 4815773 h 6421343"/>
              <a:gd name="connsiteX3213" fmla="*/ 9257562 w 11611428"/>
              <a:gd name="connsiteY3213" fmla="*/ 4815773 h 6421343"/>
              <a:gd name="connsiteX3214" fmla="*/ 9306646 w 11611428"/>
              <a:gd name="connsiteY3214" fmla="*/ 4864858 h 6421343"/>
              <a:gd name="connsiteX3215" fmla="*/ 9257562 w 11611428"/>
              <a:gd name="connsiteY3215" fmla="*/ 4913943 h 6421343"/>
              <a:gd name="connsiteX3216" fmla="*/ 9208477 w 11611428"/>
              <a:gd name="connsiteY3216" fmla="*/ 4864858 h 6421343"/>
              <a:gd name="connsiteX3217" fmla="*/ 9257562 w 11611428"/>
              <a:gd name="connsiteY3217" fmla="*/ 4815773 h 6421343"/>
              <a:gd name="connsiteX3218" fmla="*/ 9065638 w 11611428"/>
              <a:gd name="connsiteY3218" fmla="*/ 4815773 h 6421343"/>
              <a:gd name="connsiteX3219" fmla="*/ 9114723 w 11611428"/>
              <a:gd name="connsiteY3219" fmla="*/ 4864858 h 6421343"/>
              <a:gd name="connsiteX3220" fmla="*/ 9065638 w 11611428"/>
              <a:gd name="connsiteY3220" fmla="*/ 4913943 h 6421343"/>
              <a:gd name="connsiteX3221" fmla="*/ 9016553 w 11611428"/>
              <a:gd name="connsiteY3221" fmla="*/ 4864858 h 6421343"/>
              <a:gd name="connsiteX3222" fmla="*/ 9065638 w 11611428"/>
              <a:gd name="connsiteY3222" fmla="*/ 4815773 h 6421343"/>
              <a:gd name="connsiteX3223" fmla="*/ 8873961 w 11611428"/>
              <a:gd name="connsiteY3223" fmla="*/ 4815773 h 6421343"/>
              <a:gd name="connsiteX3224" fmla="*/ 8923046 w 11611428"/>
              <a:gd name="connsiteY3224" fmla="*/ 4864858 h 6421343"/>
              <a:gd name="connsiteX3225" fmla="*/ 8873961 w 11611428"/>
              <a:gd name="connsiteY3225" fmla="*/ 4913943 h 6421343"/>
              <a:gd name="connsiteX3226" fmla="*/ 8824876 w 11611428"/>
              <a:gd name="connsiteY3226" fmla="*/ 4864858 h 6421343"/>
              <a:gd name="connsiteX3227" fmla="*/ 8873961 w 11611428"/>
              <a:gd name="connsiteY3227" fmla="*/ 4815773 h 6421343"/>
              <a:gd name="connsiteX3228" fmla="*/ 8682041 w 11611428"/>
              <a:gd name="connsiteY3228" fmla="*/ 4815773 h 6421343"/>
              <a:gd name="connsiteX3229" fmla="*/ 8731126 w 11611428"/>
              <a:gd name="connsiteY3229" fmla="*/ 4864858 h 6421343"/>
              <a:gd name="connsiteX3230" fmla="*/ 8682041 w 11611428"/>
              <a:gd name="connsiteY3230" fmla="*/ 4913943 h 6421343"/>
              <a:gd name="connsiteX3231" fmla="*/ 8632956 w 11611428"/>
              <a:gd name="connsiteY3231" fmla="*/ 4864858 h 6421343"/>
              <a:gd name="connsiteX3232" fmla="*/ 8682041 w 11611428"/>
              <a:gd name="connsiteY3232" fmla="*/ 4815773 h 6421343"/>
              <a:gd name="connsiteX3233" fmla="*/ 8486747 w 11611428"/>
              <a:gd name="connsiteY3233" fmla="*/ 4815773 h 6421343"/>
              <a:gd name="connsiteX3234" fmla="*/ 8488432 w 11611428"/>
              <a:gd name="connsiteY3234" fmla="*/ 4816471 h 6421343"/>
              <a:gd name="connsiteX3235" fmla="*/ 8490117 w 11611428"/>
              <a:gd name="connsiteY3235" fmla="*/ 4815773 h 6421343"/>
              <a:gd name="connsiteX3236" fmla="*/ 8539202 w 11611428"/>
              <a:gd name="connsiteY3236" fmla="*/ 4864858 h 6421343"/>
              <a:gd name="connsiteX3237" fmla="*/ 8490117 w 11611428"/>
              <a:gd name="connsiteY3237" fmla="*/ 4913943 h 6421343"/>
              <a:gd name="connsiteX3238" fmla="*/ 8488432 w 11611428"/>
              <a:gd name="connsiteY3238" fmla="*/ 4913245 h 6421343"/>
              <a:gd name="connsiteX3239" fmla="*/ 8486747 w 11611428"/>
              <a:gd name="connsiteY3239" fmla="*/ 4913943 h 6421343"/>
              <a:gd name="connsiteX3240" fmla="*/ 8437662 w 11611428"/>
              <a:gd name="connsiteY3240" fmla="*/ 4864858 h 6421343"/>
              <a:gd name="connsiteX3241" fmla="*/ 8486747 w 11611428"/>
              <a:gd name="connsiteY3241" fmla="*/ 4815773 h 6421343"/>
              <a:gd name="connsiteX3242" fmla="*/ 8294823 w 11611428"/>
              <a:gd name="connsiteY3242" fmla="*/ 4815773 h 6421343"/>
              <a:gd name="connsiteX3243" fmla="*/ 8343908 w 11611428"/>
              <a:gd name="connsiteY3243" fmla="*/ 4864858 h 6421343"/>
              <a:gd name="connsiteX3244" fmla="*/ 8294823 w 11611428"/>
              <a:gd name="connsiteY3244" fmla="*/ 4913943 h 6421343"/>
              <a:gd name="connsiteX3245" fmla="*/ 8245738 w 11611428"/>
              <a:gd name="connsiteY3245" fmla="*/ 4864858 h 6421343"/>
              <a:gd name="connsiteX3246" fmla="*/ 8294823 w 11611428"/>
              <a:gd name="connsiteY3246" fmla="*/ 4815773 h 6421343"/>
              <a:gd name="connsiteX3247" fmla="*/ 8102902 w 11611428"/>
              <a:gd name="connsiteY3247" fmla="*/ 4815773 h 6421343"/>
              <a:gd name="connsiteX3248" fmla="*/ 8151987 w 11611428"/>
              <a:gd name="connsiteY3248" fmla="*/ 4864858 h 6421343"/>
              <a:gd name="connsiteX3249" fmla="*/ 8102902 w 11611428"/>
              <a:gd name="connsiteY3249" fmla="*/ 4913943 h 6421343"/>
              <a:gd name="connsiteX3250" fmla="*/ 8053817 w 11611428"/>
              <a:gd name="connsiteY3250" fmla="*/ 4864858 h 6421343"/>
              <a:gd name="connsiteX3251" fmla="*/ 8102902 w 11611428"/>
              <a:gd name="connsiteY3251" fmla="*/ 4815773 h 6421343"/>
              <a:gd name="connsiteX3252" fmla="*/ 7911226 w 11611428"/>
              <a:gd name="connsiteY3252" fmla="*/ 4815773 h 6421343"/>
              <a:gd name="connsiteX3253" fmla="*/ 7960311 w 11611428"/>
              <a:gd name="connsiteY3253" fmla="*/ 4864858 h 6421343"/>
              <a:gd name="connsiteX3254" fmla="*/ 7911226 w 11611428"/>
              <a:gd name="connsiteY3254" fmla="*/ 4913943 h 6421343"/>
              <a:gd name="connsiteX3255" fmla="*/ 7862141 w 11611428"/>
              <a:gd name="connsiteY3255" fmla="*/ 4864858 h 6421343"/>
              <a:gd name="connsiteX3256" fmla="*/ 7911226 w 11611428"/>
              <a:gd name="connsiteY3256" fmla="*/ 4815773 h 6421343"/>
              <a:gd name="connsiteX3257" fmla="*/ 7719302 w 11611428"/>
              <a:gd name="connsiteY3257" fmla="*/ 4815773 h 6421343"/>
              <a:gd name="connsiteX3258" fmla="*/ 7768387 w 11611428"/>
              <a:gd name="connsiteY3258" fmla="*/ 4864858 h 6421343"/>
              <a:gd name="connsiteX3259" fmla="*/ 7719302 w 11611428"/>
              <a:gd name="connsiteY3259" fmla="*/ 4913943 h 6421343"/>
              <a:gd name="connsiteX3260" fmla="*/ 7670218 w 11611428"/>
              <a:gd name="connsiteY3260" fmla="*/ 4864858 h 6421343"/>
              <a:gd name="connsiteX3261" fmla="*/ 7719302 w 11611428"/>
              <a:gd name="connsiteY3261" fmla="*/ 4815773 h 6421343"/>
              <a:gd name="connsiteX3262" fmla="*/ 7527382 w 11611428"/>
              <a:gd name="connsiteY3262" fmla="*/ 4815773 h 6421343"/>
              <a:gd name="connsiteX3263" fmla="*/ 7576467 w 11611428"/>
              <a:gd name="connsiteY3263" fmla="*/ 4864858 h 6421343"/>
              <a:gd name="connsiteX3264" fmla="*/ 7527382 w 11611428"/>
              <a:gd name="connsiteY3264" fmla="*/ 4913943 h 6421343"/>
              <a:gd name="connsiteX3265" fmla="*/ 7478297 w 11611428"/>
              <a:gd name="connsiteY3265" fmla="*/ 4864858 h 6421343"/>
              <a:gd name="connsiteX3266" fmla="*/ 7527382 w 11611428"/>
              <a:gd name="connsiteY3266" fmla="*/ 4815773 h 6421343"/>
              <a:gd name="connsiteX3267" fmla="*/ 7335458 w 11611428"/>
              <a:gd name="connsiteY3267" fmla="*/ 4815773 h 6421343"/>
              <a:gd name="connsiteX3268" fmla="*/ 7384543 w 11611428"/>
              <a:gd name="connsiteY3268" fmla="*/ 4864858 h 6421343"/>
              <a:gd name="connsiteX3269" fmla="*/ 7335458 w 11611428"/>
              <a:gd name="connsiteY3269" fmla="*/ 4913943 h 6421343"/>
              <a:gd name="connsiteX3270" fmla="*/ 7286373 w 11611428"/>
              <a:gd name="connsiteY3270" fmla="*/ 4864858 h 6421343"/>
              <a:gd name="connsiteX3271" fmla="*/ 7335458 w 11611428"/>
              <a:gd name="connsiteY3271" fmla="*/ 4815773 h 6421343"/>
              <a:gd name="connsiteX3272" fmla="*/ 7143537 w 11611428"/>
              <a:gd name="connsiteY3272" fmla="*/ 4815773 h 6421343"/>
              <a:gd name="connsiteX3273" fmla="*/ 7192622 w 11611428"/>
              <a:gd name="connsiteY3273" fmla="*/ 4864858 h 6421343"/>
              <a:gd name="connsiteX3274" fmla="*/ 7143537 w 11611428"/>
              <a:gd name="connsiteY3274" fmla="*/ 4913943 h 6421343"/>
              <a:gd name="connsiteX3275" fmla="*/ 7094452 w 11611428"/>
              <a:gd name="connsiteY3275" fmla="*/ 4864858 h 6421343"/>
              <a:gd name="connsiteX3276" fmla="*/ 7143537 w 11611428"/>
              <a:gd name="connsiteY3276" fmla="*/ 4815773 h 6421343"/>
              <a:gd name="connsiteX3277" fmla="*/ 6951614 w 11611428"/>
              <a:gd name="connsiteY3277" fmla="*/ 4815773 h 6421343"/>
              <a:gd name="connsiteX3278" fmla="*/ 7000699 w 11611428"/>
              <a:gd name="connsiteY3278" fmla="*/ 4864858 h 6421343"/>
              <a:gd name="connsiteX3279" fmla="*/ 6951614 w 11611428"/>
              <a:gd name="connsiteY3279" fmla="*/ 4913943 h 6421343"/>
              <a:gd name="connsiteX3280" fmla="*/ 6902529 w 11611428"/>
              <a:gd name="connsiteY3280" fmla="*/ 4864858 h 6421343"/>
              <a:gd name="connsiteX3281" fmla="*/ 6951614 w 11611428"/>
              <a:gd name="connsiteY3281" fmla="*/ 4815773 h 6421343"/>
              <a:gd name="connsiteX3282" fmla="*/ 6759937 w 11611428"/>
              <a:gd name="connsiteY3282" fmla="*/ 4815773 h 6421343"/>
              <a:gd name="connsiteX3283" fmla="*/ 6809022 w 11611428"/>
              <a:gd name="connsiteY3283" fmla="*/ 4864858 h 6421343"/>
              <a:gd name="connsiteX3284" fmla="*/ 6759937 w 11611428"/>
              <a:gd name="connsiteY3284" fmla="*/ 4913943 h 6421343"/>
              <a:gd name="connsiteX3285" fmla="*/ 6710852 w 11611428"/>
              <a:gd name="connsiteY3285" fmla="*/ 4864858 h 6421343"/>
              <a:gd name="connsiteX3286" fmla="*/ 6759937 w 11611428"/>
              <a:gd name="connsiteY3286" fmla="*/ 4815773 h 6421343"/>
              <a:gd name="connsiteX3287" fmla="*/ 6568014 w 11611428"/>
              <a:gd name="connsiteY3287" fmla="*/ 4815773 h 6421343"/>
              <a:gd name="connsiteX3288" fmla="*/ 6617099 w 11611428"/>
              <a:gd name="connsiteY3288" fmla="*/ 4864858 h 6421343"/>
              <a:gd name="connsiteX3289" fmla="*/ 6568014 w 11611428"/>
              <a:gd name="connsiteY3289" fmla="*/ 4913943 h 6421343"/>
              <a:gd name="connsiteX3290" fmla="*/ 6518929 w 11611428"/>
              <a:gd name="connsiteY3290" fmla="*/ 4864858 h 6421343"/>
              <a:gd name="connsiteX3291" fmla="*/ 6568014 w 11611428"/>
              <a:gd name="connsiteY3291" fmla="*/ 4815773 h 6421343"/>
              <a:gd name="connsiteX3292" fmla="*/ 6376093 w 11611428"/>
              <a:gd name="connsiteY3292" fmla="*/ 4815773 h 6421343"/>
              <a:gd name="connsiteX3293" fmla="*/ 6376918 w 11611428"/>
              <a:gd name="connsiteY3293" fmla="*/ 4815939 h 6421343"/>
              <a:gd name="connsiteX3294" fmla="*/ 6377744 w 11611428"/>
              <a:gd name="connsiteY3294" fmla="*/ 4815773 h 6421343"/>
              <a:gd name="connsiteX3295" fmla="*/ 6426829 w 11611428"/>
              <a:gd name="connsiteY3295" fmla="*/ 4864858 h 6421343"/>
              <a:gd name="connsiteX3296" fmla="*/ 6377744 w 11611428"/>
              <a:gd name="connsiteY3296" fmla="*/ 4913943 h 6421343"/>
              <a:gd name="connsiteX3297" fmla="*/ 6376918 w 11611428"/>
              <a:gd name="connsiteY3297" fmla="*/ 4913776 h 6421343"/>
              <a:gd name="connsiteX3298" fmla="*/ 6376093 w 11611428"/>
              <a:gd name="connsiteY3298" fmla="*/ 4913943 h 6421343"/>
              <a:gd name="connsiteX3299" fmla="*/ 6327008 w 11611428"/>
              <a:gd name="connsiteY3299" fmla="*/ 4864858 h 6421343"/>
              <a:gd name="connsiteX3300" fmla="*/ 6376093 w 11611428"/>
              <a:gd name="connsiteY3300" fmla="*/ 4815773 h 6421343"/>
              <a:gd name="connsiteX3301" fmla="*/ 6185820 w 11611428"/>
              <a:gd name="connsiteY3301" fmla="*/ 4815773 h 6421343"/>
              <a:gd name="connsiteX3302" fmla="*/ 6234905 w 11611428"/>
              <a:gd name="connsiteY3302" fmla="*/ 4864858 h 6421343"/>
              <a:gd name="connsiteX3303" fmla="*/ 6185820 w 11611428"/>
              <a:gd name="connsiteY3303" fmla="*/ 4913943 h 6421343"/>
              <a:gd name="connsiteX3304" fmla="*/ 6136735 w 11611428"/>
              <a:gd name="connsiteY3304" fmla="*/ 4864858 h 6421343"/>
              <a:gd name="connsiteX3305" fmla="*/ 6185820 w 11611428"/>
              <a:gd name="connsiteY3305" fmla="*/ 4815773 h 6421343"/>
              <a:gd name="connsiteX3306" fmla="*/ 5993899 w 11611428"/>
              <a:gd name="connsiteY3306" fmla="*/ 4815773 h 6421343"/>
              <a:gd name="connsiteX3307" fmla="*/ 6042984 w 11611428"/>
              <a:gd name="connsiteY3307" fmla="*/ 4864858 h 6421343"/>
              <a:gd name="connsiteX3308" fmla="*/ 5993899 w 11611428"/>
              <a:gd name="connsiteY3308" fmla="*/ 4913943 h 6421343"/>
              <a:gd name="connsiteX3309" fmla="*/ 5944814 w 11611428"/>
              <a:gd name="connsiteY3309" fmla="*/ 4864858 h 6421343"/>
              <a:gd name="connsiteX3310" fmla="*/ 5993899 w 11611428"/>
              <a:gd name="connsiteY3310" fmla="*/ 4815773 h 6421343"/>
              <a:gd name="connsiteX3311" fmla="*/ 5802223 w 11611428"/>
              <a:gd name="connsiteY3311" fmla="*/ 4815773 h 6421343"/>
              <a:gd name="connsiteX3312" fmla="*/ 5851308 w 11611428"/>
              <a:gd name="connsiteY3312" fmla="*/ 4864858 h 6421343"/>
              <a:gd name="connsiteX3313" fmla="*/ 5802223 w 11611428"/>
              <a:gd name="connsiteY3313" fmla="*/ 4913943 h 6421343"/>
              <a:gd name="connsiteX3314" fmla="*/ 5753138 w 11611428"/>
              <a:gd name="connsiteY3314" fmla="*/ 4864858 h 6421343"/>
              <a:gd name="connsiteX3315" fmla="*/ 5802223 w 11611428"/>
              <a:gd name="connsiteY3315" fmla="*/ 4815773 h 6421343"/>
              <a:gd name="connsiteX3316" fmla="*/ 5610299 w 11611428"/>
              <a:gd name="connsiteY3316" fmla="*/ 4815773 h 6421343"/>
              <a:gd name="connsiteX3317" fmla="*/ 5659384 w 11611428"/>
              <a:gd name="connsiteY3317" fmla="*/ 4864858 h 6421343"/>
              <a:gd name="connsiteX3318" fmla="*/ 5610299 w 11611428"/>
              <a:gd name="connsiteY3318" fmla="*/ 4913943 h 6421343"/>
              <a:gd name="connsiteX3319" fmla="*/ 5561215 w 11611428"/>
              <a:gd name="connsiteY3319" fmla="*/ 4864858 h 6421343"/>
              <a:gd name="connsiteX3320" fmla="*/ 5610299 w 11611428"/>
              <a:gd name="connsiteY3320" fmla="*/ 4815773 h 6421343"/>
              <a:gd name="connsiteX3321" fmla="*/ 5418379 w 11611428"/>
              <a:gd name="connsiteY3321" fmla="*/ 4815773 h 6421343"/>
              <a:gd name="connsiteX3322" fmla="*/ 5467464 w 11611428"/>
              <a:gd name="connsiteY3322" fmla="*/ 4864858 h 6421343"/>
              <a:gd name="connsiteX3323" fmla="*/ 5418379 w 11611428"/>
              <a:gd name="connsiteY3323" fmla="*/ 4913943 h 6421343"/>
              <a:gd name="connsiteX3324" fmla="*/ 5369294 w 11611428"/>
              <a:gd name="connsiteY3324" fmla="*/ 4864858 h 6421343"/>
              <a:gd name="connsiteX3325" fmla="*/ 5418379 w 11611428"/>
              <a:gd name="connsiteY3325" fmla="*/ 4815773 h 6421343"/>
              <a:gd name="connsiteX3326" fmla="*/ 5226455 w 11611428"/>
              <a:gd name="connsiteY3326" fmla="*/ 4815773 h 6421343"/>
              <a:gd name="connsiteX3327" fmla="*/ 5275540 w 11611428"/>
              <a:gd name="connsiteY3327" fmla="*/ 4864858 h 6421343"/>
              <a:gd name="connsiteX3328" fmla="*/ 5226455 w 11611428"/>
              <a:gd name="connsiteY3328" fmla="*/ 4913943 h 6421343"/>
              <a:gd name="connsiteX3329" fmla="*/ 5177370 w 11611428"/>
              <a:gd name="connsiteY3329" fmla="*/ 4864858 h 6421343"/>
              <a:gd name="connsiteX3330" fmla="*/ 5226455 w 11611428"/>
              <a:gd name="connsiteY3330" fmla="*/ 4815773 h 6421343"/>
              <a:gd name="connsiteX3331" fmla="*/ 5034534 w 11611428"/>
              <a:gd name="connsiteY3331" fmla="*/ 4815773 h 6421343"/>
              <a:gd name="connsiteX3332" fmla="*/ 5083619 w 11611428"/>
              <a:gd name="connsiteY3332" fmla="*/ 4864858 h 6421343"/>
              <a:gd name="connsiteX3333" fmla="*/ 5034534 w 11611428"/>
              <a:gd name="connsiteY3333" fmla="*/ 4913943 h 6421343"/>
              <a:gd name="connsiteX3334" fmla="*/ 4985449 w 11611428"/>
              <a:gd name="connsiteY3334" fmla="*/ 4864858 h 6421343"/>
              <a:gd name="connsiteX3335" fmla="*/ 5034534 w 11611428"/>
              <a:gd name="connsiteY3335" fmla="*/ 4815773 h 6421343"/>
              <a:gd name="connsiteX3336" fmla="*/ 4842611 w 11611428"/>
              <a:gd name="connsiteY3336" fmla="*/ 4815773 h 6421343"/>
              <a:gd name="connsiteX3337" fmla="*/ 4891696 w 11611428"/>
              <a:gd name="connsiteY3337" fmla="*/ 4864858 h 6421343"/>
              <a:gd name="connsiteX3338" fmla="*/ 4842611 w 11611428"/>
              <a:gd name="connsiteY3338" fmla="*/ 4913943 h 6421343"/>
              <a:gd name="connsiteX3339" fmla="*/ 4793526 w 11611428"/>
              <a:gd name="connsiteY3339" fmla="*/ 4864858 h 6421343"/>
              <a:gd name="connsiteX3340" fmla="*/ 4842611 w 11611428"/>
              <a:gd name="connsiteY3340" fmla="*/ 4815773 h 6421343"/>
              <a:gd name="connsiteX3341" fmla="*/ 4650934 w 11611428"/>
              <a:gd name="connsiteY3341" fmla="*/ 4815773 h 6421343"/>
              <a:gd name="connsiteX3342" fmla="*/ 4700019 w 11611428"/>
              <a:gd name="connsiteY3342" fmla="*/ 4864858 h 6421343"/>
              <a:gd name="connsiteX3343" fmla="*/ 4650934 w 11611428"/>
              <a:gd name="connsiteY3343" fmla="*/ 4913943 h 6421343"/>
              <a:gd name="connsiteX3344" fmla="*/ 4601849 w 11611428"/>
              <a:gd name="connsiteY3344" fmla="*/ 4864858 h 6421343"/>
              <a:gd name="connsiteX3345" fmla="*/ 4650934 w 11611428"/>
              <a:gd name="connsiteY3345" fmla="*/ 4815773 h 6421343"/>
              <a:gd name="connsiteX3346" fmla="*/ 4459011 w 11611428"/>
              <a:gd name="connsiteY3346" fmla="*/ 4815773 h 6421343"/>
              <a:gd name="connsiteX3347" fmla="*/ 4508096 w 11611428"/>
              <a:gd name="connsiteY3347" fmla="*/ 4864858 h 6421343"/>
              <a:gd name="connsiteX3348" fmla="*/ 4459011 w 11611428"/>
              <a:gd name="connsiteY3348" fmla="*/ 4913943 h 6421343"/>
              <a:gd name="connsiteX3349" fmla="*/ 4409926 w 11611428"/>
              <a:gd name="connsiteY3349" fmla="*/ 4864858 h 6421343"/>
              <a:gd name="connsiteX3350" fmla="*/ 4459011 w 11611428"/>
              <a:gd name="connsiteY3350" fmla="*/ 4815773 h 6421343"/>
              <a:gd name="connsiteX3351" fmla="*/ 4267090 w 11611428"/>
              <a:gd name="connsiteY3351" fmla="*/ 4815773 h 6421343"/>
              <a:gd name="connsiteX3352" fmla="*/ 4267916 w 11611428"/>
              <a:gd name="connsiteY3352" fmla="*/ 4815940 h 6421343"/>
              <a:gd name="connsiteX3353" fmla="*/ 4268742 w 11611428"/>
              <a:gd name="connsiteY3353" fmla="*/ 4815773 h 6421343"/>
              <a:gd name="connsiteX3354" fmla="*/ 4317827 w 11611428"/>
              <a:gd name="connsiteY3354" fmla="*/ 4864858 h 6421343"/>
              <a:gd name="connsiteX3355" fmla="*/ 4268742 w 11611428"/>
              <a:gd name="connsiteY3355" fmla="*/ 4913943 h 6421343"/>
              <a:gd name="connsiteX3356" fmla="*/ 4267916 w 11611428"/>
              <a:gd name="connsiteY3356" fmla="*/ 4913776 h 6421343"/>
              <a:gd name="connsiteX3357" fmla="*/ 4267090 w 11611428"/>
              <a:gd name="connsiteY3357" fmla="*/ 4913943 h 6421343"/>
              <a:gd name="connsiteX3358" fmla="*/ 4218005 w 11611428"/>
              <a:gd name="connsiteY3358" fmla="*/ 4864858 h 6421343"/>
              <a:gd name="connsiteX3359" fmla="*/ 4267090 w 11611428"/>
              <a:gd name="connsiteY3359" fmla="*/ 4815773 h 6421343"/>
              <a:gd name="connsiteX3360" fmla="*/ 4076818 w 11611428"/>
              <a:gd name="connsiteY3360" fmla="*/ 4815773 h 6421343"/>
              <a:gd name="connsiteX3361" fmla="*/ 4125903 w 11611428"/>
              <a:gd name="connsiteY3361" fmla="*/ 4864858 h 6421343"/>
              <a:gd name="connsiteX3362" fmla="*/ 4076818 w 11611428"/>
              <a:gd name="connsiteY3362" fmla="*/ 4913943 h 6421343"/>
              <a:gd name="connsiteX3363" fmla="*/ 4027733 w 11611428"/>
              <a:gd name="connsiteY3363" fmla="*/ 4864858 h 6421343"/>
              <a:gd name="connsiteX3364" fmla="*/ 4076818 w 11611428"/>
              <a:gd name="connsiteY3364" fmla="*/ 4815773 h 6421343"/>
              <a:gd name="connsiteX3365" fmla="*/ 3884898 w 11611428"/>
              <a:gd name="connsiteY3365" fmla="*/ 4815773 h 6421343"/>
              <a:gd name="connsiteX3366" fmla="*/ 3933983 w 11611428"/>
              <a:gd name="connsiteY3366" fmla="*/ 4864858 h 6421343"/>
              <a:gd name="connsiteX3367" fmla="*/ 3884898 w 11611428"/>
              <a:gd name="connsiteY3367" fmla="*/ 4913943 h 6421343"/>
              <a:gd name="connsiteX3368" fmla="*/ 3835813 w 11611428"/>
              <a:gd name="connsiteY3368" fmla="*/ 4864858 h 6421343"/>
              <a:gd name="connsiteX3369" fmla="*/ 3884898 w 11611428"/>
              <a:gd name="connsiteY3369" fmla="*/ 4815773 h 6421343"/>
              <a:gd name="connsiteX3370" fmla="*/ 3693221 w 11611428"/>
              <a:gd name="connsiteY3370" fmla="*/ 4815773 h 6421343"/>
              <a:gd name="connsiteX3371" fmla="*/ 3742307 w 11611428"/>
              <a:gd name="connsiteY3371" fmla="*/ 4864858 h 6421343"/>
              <a:gd name="connsiteX3372" fmla="*/ 3693221 w 11611428"/>
              <a:gd name="connsiteY3372" fmla="*/ 4913943 h 6421343"/>
              <a:gd name="connsiteX3373" fmla="*/ 3644136 w 11611428"/>
              <a:gd name="connsiteY3373" fmla="*/ 4864858 h 6421343"/>
              <a:gd name="connsiteX3374" fmla="*/ 3693221 w 11611428"/>
              <a:gd name="connsiteY3374" fmla="*/ 4815773 h 6421343"/>
              <a:gd name="connsiteX3375" fmla="*/ 3501298 w 11611428"/>
              <a:gd name="connsiteY3375" fmla="*/ 4815773 h 6421343"/>
              <a:gd name="connsiteX3376" fmla="*/ 3550383 w 11611428"/>
              <a:gd name="connsiteY3376" fmla="*/ 4864858 h 6421343"/>
              <a:gd name="connsiteX3377" fmla="*/ 3501298 w 11611428"/>
              <a:gd name="connsiteY3377" fmla="*/ 4913943 h 6421343"/>
              <a:gd name="connsiteX3378" fmla="*/ 3452213 w 11611428"/>
              <a:gd name="connsiteY3378" fmla="*/ 4864858 h 6421343"/>
              <a:gd name="connsiteX3379" fmla="*/ 3501298 w 11611428"/>
              <a:gd name="connsiteY3379" fmla="*/ 4815773 h 6421343"/>
              <a:gd name="connsiteX3380" fmla="*/ 3309377 w 11611428"/>
              <a:gd name="connsiteY3380" fmla="*/ 4815773 h 6421343"/>
              <a:gd name="connsiteX3381" fmla="*/ 3358462 w 11611428"/>
              <a:gd name="connsiteY3381" fmla="*/ 4864858 h 6421343"/>
              <a:gd name="connsiteX3382" fmla="*/ 3309377 w 11611428"/>
              <a:gd name="connsiteY3382" fmla="*/ 4913943 h 6421343"/>
              <a:gd name="connsiteX3383" fmla="*/ 3260292 w 11611428"/>
              <a:gd name="connsiteY3383" fmla="*/ 4864858 h 6421343"/>
              <a:gd name="connsiteX3384" fmla="*/ 3309377 w 11611428"/>
              <a:gd name="connsiteY3384" fmla="*/ 4815773 h 6421343"/>
              <a:gd name="connsiteX3385" fmla="*/ 3117453 w 11611428"/>
              <a:gd name="connsiteY3385" fmla="*/ 4815773 h 6421343"/>
              <a:gd name="connsiteX3386" fmla="*/ 3166538 w 11611428"/>
              <a:gd name="connsiteY3386" fmla="*/ 4864858 h 6421343"/>
              <a:gd name="connsiteX3387" fmla="*/ 3117453 w 11611428"/>
              <a:gd name="connsiteY3387" fmla="*/ 4913943 h 6421343"/>
              <a:gd name="connsiteX3388" fmla="*/ 3068368 w 11611428"/>
              <a:gd name="connsiteY3388" fmla="*/ 4864858 h 6421343"/>
              <a:gd name="connsiteX3389" fmla="*/ 3117453 w 11611428"/>
              <a:gd name="connsiteY3389" fmla="*/ 4815773 h 6421343"/>
              <a:gd name="connsiteX3390" fmla="*/ 2925533 w 11611428"/>
              <a:gd name="connsiteY3390" fmla="*/ 4815773 h 6421343"/>
              <a:gd name="connsiteX3391" fmla="*/ 2974618 w 11611428"/>
              <a:gd name="connsiteY3391" fmla="*/ 4864858 h 6421343"/>
              <a:gd name="connsiteX3392" fmla="*/ 2925533 w 11611428"/>
              <a:gd name="connsiteY3392" fmla="*/ 4913943 h 6421343"/>
              <a:gd name="connsiteX3393" fmla="*/ 2876448 w 11611428"/>
              <a:gd name="connsiteY3393" fmla="*/ 4864858 h 6421343"/>
              <a:gd name="connsiteX3394" fmla="*/ 2925533 w 11611428"/>
              <a:gd name="connsiteY3394" fmla="*/ 4815773 h 6421343"/>
              <a:gd name="connsiteX3395" fmla="*/ 2733609 w 11611428"/>
              <a:gd name="connsiteY3395" fmla="*/ 4815773 h 6421343"/>
              <a:gd name="connsiteX3396" fmla="*/ 2782694 w 11611428"/>
              <a:gd name="connsiteY3396" fmla="*/ 4864858 h 6421343"/>
              <a:gd name="connsiteX3397" fmla="*/ 2733609 w 11611428"/>
              <a:gd name="connsiteY3397" fmla="*/ 4913943 h 6421343"/>
              <a:gd name="connsiteX3398" fmla="*/ 2684524 w 11611428"/>
              <a:gd name="connsiteY3398" fmla="*/ 4864858 h 6421343"/>
              <a:gd name="connsiteX3399" fmla="*/ 2733609 w 11611428"/>
              <a:gd name="connsiteY3399" fmla="*/ 4815773 h 6421343"/>
              <a:gd name="connsiteX3400" fmla="*/ 2541933 w 11611428"/>
              <a:gd name="connsiteY3400" fmla="*/ 4815773 h 6421343"/>
              <a:gd name="connsiteX3401" fmla="*/ 2591017 w 11611428"/>
              <a:gd name="connsiteY3401" fmla="*/ 4864858 h 6421343"/>
              <a:gd name="connsiteX3402" fmla="*/ 2541933 w 11611428"/>
              <a:gd name="connsiteY3402" fmla="*/ 4913943 h 6421343"/>
              <a:gd name="connsiteX3403" fmla="*/ 2492847 w 11611428"/>
              <a:gd name="connsiteY3403" fmla="*/ 4864858 h 6421343"/>
              <a:gd name="connsiteX3404" fmla="*/ 2541933 w 11611428"/>
              <a:gd name="connsiteY3404" fmla="*/ 4815773 h 6421343"/>
              <a:gd name="connsiteX3405" fmla="*/ 2350010 w 11611428"/>
              <a:gd name="connsiteY3405" fmla="*/ 4815773 h 6421343"/>
              <a:gd name="connsiteX3406" fmla="*/ 2399094 w 11611428"/>
              <a:gd name="connsiteY3406" fmla="*/ 4864858 h 6421343"/>
              <a:gd name="connsiteX3407" fmla="*/ 2350010 w 11611428"/>
              <a:gd name="connsiteY3407" fmla="*/ 4913943 h 6421343"/>
              <a:gd name="connsiteX3408" fmla="*/ 2300925 w 11611428"/>
              <a:gd name="connsiteY3408" fmla="*/ 4864858 h 6421343"/>
              <a:gd name="connsiteX3409" fmla="*/ 2350010 w 11611428"/>
              <a:gd name="connsiteY3409" fmla="*/ 4815773 h 6421343"/>
              <a:gd name="connsiteX3410" fmla="*/ 2158088 w 11611428"/>
              <a:gd name="connsiteY3410" fmla="*/ 4815773 h 6421343"/>
              <a:gd name="connsiteX3411" fmla="*/ 2158914 w 11611428"/>
              <a:gd name="connsiteY3411" fmla="*/ 4815939 h 6421343"/>
              <a:gd name="connsiteX3412" fmla="*/ 2159739 w 11611428"/>
              <a:gd name="connsiteY3412" fmla="*/ 4815773 h 6421343"/>
              <a:gd name="connsiteX3413" fmla="*/ 2208824 w 11611428"/>
              <a:gd name="connsiteY3413" fmla="*/ 4864858 h 6421343"/>
              <a:gd name="connsiteX3414" fmla="*/ 2159739 w 11611428"/>
              <a:gd name="connsiteY3414" fmla="*/ 4913943 h 6421343"/>
              <a:gd name="connsiteX3415" fmla="*/ 2158914 w 11611428"/>
              <a:gd name="connsiteY3415" fmla="*/ 4913776 h 6421343"/>
              <a:gd name="connsiteX3416" fmla="*/ 2158088 w 11611428"/>
              <a:gd name="connsiteY3416" fmla="*/ 4913943 h 6421343"/>
              <a:gd name="connsiteX3417" fmla="*/ 2109003 w 11611428"/>
              <a:gd name="connsiteY3417" fmla="*/ 4864858 h 6421343"/>
              <a:gd name="connsiteX3418" fmla="*/ 2158088 w 11611428"/>
              <a:gd name="connsiteY3418" fmla="*/ 4815773 h 6421343"/>
              <a:gd name="connsiteX3419" fmla="*/ 1967815 w 11611428"/>
              <a:gd name="connsiteY3419" fmla="*/ 4815773 h 6421343"/>
              <a:gd name="connsiteX3420" fmla="*/ 2016900 w 11611428"/>
              <a:gd name="connsiteY3420" fmla="*/ 4864858 h 6421343"/>
              <a:gd name="connsiteX3421" fmla="*/ 1967815 w 11611428"/>
              <a:gd name="connsiteY3421" fmla="*/ 4913943 h 6421343"/>
              <a:gd name="connsiteX3422" fmla="*/ 1918730 w 11611428"/>
              <a:gd name="connsiteY3422" fmla="*/ 4864858 h 6421343"/>
              <a:gd name="connsiteX3423" fmla="*/ 1967815 w 11611428"/>
              <a:gd name="connsiteY3423" fmla="*/ 4815773 h 6421343"/>
              <a:gd name="connsiteX3424" fmla="*/ 1775895 w 11611428"/>
              <a:gd name="connsiteY3424" fmla="*/ 4815773 h 6421343"/>
              <a:gd name="connsiteX3425" fmla="*/ 1824980 w 11611428"/>
              <a:gd name="connsiteY3425" fmla="*/ 4864858 h 6421343"/>
              <a:gd name="connsiteX3426" fmla="*/ 1775895 w 11611428"/>
              <a:gd name="connsiteY3426" fmla="*/ 4913943 h 6421343"/>
              <a:gd name="connsiteX3427" fmla="*/ 1726810 w 11611428"/>
              <a:gd name="connsiteY3427" fmla="*/ 4864858 h 6421343"/>
              <a:gd name="connsiteX3428" fmla="*/ 1775895 w 11611428"/>
              <a:gd name="connsiteY3428" fmla="*/ 4815773 h 6421343"/>
              <a:gd name="connsiteX3429" fmla="*/ 1584218 w 11611428"/>
              <a:gd name="connsiteY3429" fmla="*/ 4815773 h 6421343"/>
              <a:gd name="connsiteX3430" fmla="*/ 1633303 w 11611428"/>
              <a:gd name="connsiteY3430" fmla="*/ 4864858 h 6421343"/>
              <a:gd name="connsiteX3431" fmla="*/ 1584218 w 11611428"/>
              <a:gd name="connsiteY3431" fmla="*/ 4913943 h 6421343"/>
              <a:gd name="connsiteX3432" fmla="*/ 1535133 w 11611428"/>
              <a:gd name="connsiteY3432" fmla="*/ 4864858 h 6421343"/>
              <a:gd name="connsiteX3433" fmla="*/ 1584218 w 11611428"/>
              <a:gd name="connsiteY3433" fmla="*/ 4815773 h 6421343"/>
              <a:gd name="connsiteX3434" fmla="*/ 1392295 w 11611428"/>
              <a:gd name="connsiteY3434" fmla="*/ 4815773 h 6421343"/>
              <a:gd name="connsiteX3435" fmla="*/ 1441380 w 11611428"/>
              <a:gd name="connsiteY3435" fmla="*/ 4864858 h 6421343"/>
              <a:gd name="connsiteX3436" fmla="*/ 1392295 w 11611428"/>
              <a:gd name="connsiteY3436" fmla="*/ 4913943 h 6421343"/>
              <a:gd name="connsiteX3437" fmla="*/ 1343210 w 11611428"/>
              <a:gd name="connsiteY3437" fmla="*/ 4864858 h 6421343"/>
              <a:gd name="connsiteX3438" fmla="*/ 1392295 w 11611428"/>
              <a:gd name="connsiteY3438" fmla="*/ 4815773 h 6421343"/>
              <a:gd name="connsiteX3439" fmla="*/ 1200374 w 11611428"/>
              <a:gd name="connsiteY3439" fmla="*/ 4815773 h 6421343"/>
              <a:gd name="connsiteX3440" fmla="*/ 1249459 w 11611428"/>
              <a:gd name="connsiteY3440" fmla="*/ 4864858 h 6421343"/>
              <a:gd name="connsiteX3441" fmla="*/ 1200374 w 11611428"/>
              <a:gd name="connsiteY3441" fmla="*/ 4913943 h 6421343"/>
              <a:gd name="connsiteX3442" fmla="*/ 1151289 w 11611428"/>
              <a:gd name="connsiteY3442" fmla="*/ 4864858 h 6421343"/>
              <a:gd name="connsiteX3443" fmla="*/ 1200374 w 11611428"/>
              <a:gd name="connsiteY3443" fmla="*/ 4815773 h 6421343"/>
              <a:gd name="connsiteX3444" fmla="*/ 1008450 w 11611428"/>
              <a:gd name="connsiteY3444" fmla="*/ 4815773 h 6421343"/>
              <a:gd name="connsiteX3445" fmla="*/ 1057535 w 11611428"/>
              <a:gd name="connsiteY3445" fmla="*/ 4864858 h 6421343"/>
              <a:gd name="connsiteX3446" fmla="*/ 1008450 w 11611428"/>
              <a:gd name="connsiteY3446" fmla="*/ 4913943 h 6421343"/>
              <a:gd name="connsiteX3447" fmla="*/ 959365 w 11611428"/>
              <a:gd name="connsiteY3447" fmla="*/ 4864858 h 6421343"/>
              <a:gd name="connsiteX3448" fmla="*/ 1008450 w 11611428"/>
              <a:gd name="connsiteY3448" fmla="*/ 4815773 h 6421343"/>
              <a:gd name="connsiteX3449" fmla="*/ 816530 w 11611428"/>
              <a:gd name="connsiteY3449" fmla="*/ 4815773 h 6421343"/>
              <a:gd name="connsiteX3450" fmla="*/ 865615 w 11611428"/>
              <a:gd name="connsiteY3450" fmla="*/ 4864858 h 6421343"/>
              <a:gd name="connsiteX3451" fmla="*/ 816530 w 11611428"/>
              <a:gd name="connsiteY3451" fmla="*/ 4913943 h 6421343"/>
              <a:gd name="connsiteX3452" fmla="*/ 767445 w 11611428"/>
              <a:gd name="connsiteY3452" fmla="*/ 4864858 h 6421343"/>
              <a:gd name="connsiteX3453" fmla="*/ 816530 w 11611428"/>
              <a:gd name="connsiteY3453" fmla="*/ 4815773 h 6421343"/>
              <a:gd name="connsiteX3454" fmla="*/ 624606 w 11611428"/>
              <a:gd name="connsiteY3454" fmla="*/ 4815773 h 6421343"/>
              <a:gd name="connsiteX3455" fmla="*/ 673691 w 11611428"/>
              <a:gd name="connsiteY3455" fmla="*/ 4864858 h 6421343"/>
              <a:gd name="connsiteX3456" fmla="*/ 624606 w 11611428"/>
              <a:gd name="connsiteY3456" fmla="*/ 4913943 h 6421343"/>
              <a:gd name="connsiteX3457" fmla="*/ 575521 w 11611428"/>
              <a:gd name="connsiteY3457" fmla="*/ 4864858 h 6421343"/>
              <a:gd name="connsiteX3458" fmla="*/ 624606 w 11611428"/>
              <a:gd name="connsiteY3458" fmla="*/ 4815773 h 6421343"/>
              <a:gd name="connsiteX3459" fmla="*/ 432929 w 11611428"/>
              <a:gd name="connsiteY3459" fmla="*/ 4815773 h 6421343"/>
              <a:gd name="connsiteX3460" fmla="*/ 482015 w 11611428"/>
              <a:gd name="connsiteY3460" fmla="*/ 4864858 h 6421343"/>
              <a:gd name="connsiteX3461" fmla="*/ 432929 w 11611428"/>
              <a:gd name="connsiteY3461" fmla="*/ 4913943 h 6421343"/>
              <a:gd name="connsiteX3462" fmla="*/ 383844 w 11611428"/>
              <a:gd name="connsiteY3462" fmla="*/ 4864858 h 6421343"/>
              <a:gd name="connsiteX3463" fmla="*/ 432929 w 11611428"/>
              <a:gd name="connsiteY3463" fmla="*/ 4815773 h 6421343"/>
              <a:gd name="connsiteX3464" fmla="*/ 241007 w 11611428"/>
              <a:gd name="connsiteY3464" fmla="*/ 4815773 h 6421343"/>
              <a:gd name="connsiteX3465" fmla="*/ 290092 w 11611428"/>
              <a:gd name="connsiteY3465" fmla="*/ 4864858 h 6421343"/>
              <a:gd name="connsiteX3466" fmla="*/ 241007 w 11611428"/>
              <a:gd name="connsiteY3466" fmla="*/ 4913943 h 6421343"/>
              <a:gd name="connsiteX3467" fmla="*/ 191921 w 11611428"/>
              <a:gd name="connsiteY3467" fmla="*/ 4864858 h 6421343"/>
              <a:gd name="connsiteX3468" fmla="*/ 241007 w 11611428"/>
              <a:gd name="connsiteY3468" fmla="*/ 4815773 h 6421343"/>
              <a:gd name="connsiteX3469" fmla="*/ 49085 w 11611428"/>
              <a:gd name="connsiteY3469" fmla="*/ 4815773 h 6421343"/>
              <a:gd name="connsiteX3470" fmla="*/ 98170 w 11611428"/>
              <a:gd name="connsiteY3470" fmla="*/ 4864858 h 6421343"/>
              <a:gd name="connsiteX3471" fmla="*/ 49085 w 11611428"/>
              <a:gd name="connsiteY3471" fmla="*/ 4913943 h 6421343"/>
              <a:gd name="connsiteX3472" fmla="*/ 0 w 11611428"/>
              <a:gd name="connsiteY3472" fmla="*/ 4864858 h 6421343"/>
              <a:gd name="connsiteX3473" fmla="*/ 49085 w 11611428"/>
              <a:gd name="connsiteY3473" fmla="*/ 4815773 h 6421343"/>
              <a:gd name="connsiteX3474" fmla="*/ 11468592 w 11611428"/>
              <a:gd name="connsiteY3474" fmla="*/ 4665083 h 6421343"/>
              <a:gd name="connsiteX3475" fmla="*/ 11517677 w 11611428"/>
              <a:gd name="connsiteY3475" fmla="*/ 4714168 h 6421343"/>
              <a:gd name="connsiteX3476" fmla="*/ 11468592 w 11611428"/>
              <a:gd name="connsiteY3476" fmla="*/ 4763253 h 6421343"/>
              <a:gd name="connsiteX3477" fmla="*/ 11419507 w 11611428"/>
              <a:gd name="connsiteY3477" fmla="*/ 4714168 h 6421343"/>
              <a:gd name="connsiteX3478" fmla="*/ 11468592 w 11611428"/>
              <a:gd name="connsiteY3478" fmla="*/ 4665083 h 6421343"/>
              <a:gd name="connsiteX3479" fmla="*/ 11276669 w 11611428"/>
              <a:gd name="connsiteY3479" fmla="*/ 4665083 h 6421343"/>
              <a:gd name="connsiteX3480" fmla="*/ 11325754 w 11611428"/>
              <a:gd name="connsiteY3480" fmla="*/ 4714168 h 6421343"/>
              <a:gd name="connsiteX3481" fmla="*/ 11276669 w 11611428"/>
              <a:gd name="connsiteY3481" fmla="*/ 4763253 h 6421343"/>
              <a:gd name="connsiteX3482" fmla="*/ 11227584 w 11611428"/>
              <a:gd name="connsiteY3482" fmla="*/ 4714168 h 6421343"/>
              <a:gd name="connsiteX3483" fmla="*/ 11276669 w 11611428"/>
              <a:gd name="connsiteY3483" fmla="*/ 4665083 h 6421343"/>
              <a:gd name="connsiteX3484" fmla="*/ 11084992 w 11611428"/>
              <a:gd name="connsiteY3484" fmla="*/ 4665083 h 6421343"/>
              <a:gd name="connsiteX3485" fmla="*/ 11134077 w 11611428"/>
              <a:gd name="connsiteY3485" fmla="*/ 4714168 h 6421343"/>
              <a:gd name="connsiteX3486" fmla="*/ 11084992 w 11611428"/>
              <a:gd name="connsiteY3486" fmla="*/ 4763253 h 6421343"/>
              <a:gd name="connsiteX3487" fmla="*/ 11035907 w 11611428"/>
              <a:gd name="connsiteY3487" fmla="*/ 4714168 h 6421343"/>
              <a:gd name="connsiteX3488" fmla="*/ 11084992 w 11611428"/>
              <a:gd name="connsiteY3488" fmla="*/ 4665083 h 6421343"/>
              <a:gd name="connsiteX3489" fmla="*/ 10893068 w 11611428"/>
              <a:gd name="connsiteY3489" fmla="*/ 4665083 h 6421343"/>
              <a:gd name="connsiteX3490" fmla="*/ 10942154 w 11611428"/>
              <a:gd name="connsiteY3490" fmla="*/ 4714168 h 6421343"/>
              <a:gd name="connsiteX3491" fmla="*/ 10893068 w 11611428"/>
              <a:gd name="connsiteY3491" fmla="*/ 4763253 h 6421343"/>
              <a:gd name="connsiteX3492" fmla="*/ 10843984 w 11611428"/>
              <a:gd name="connsiteY3492" fmla="*/ 4714168 h 6421343"/>
              <a:gd name="connsiteX3493" fmla="*/ 10893068 w 11611428"/>
              <a:gd name="connsiteY3493" fmla="*/ 4665083 h 6421343"/>
              <a:gd name="connsiteX3494" fmla="*/ 10701148 w 11611428"/>
              <a:gd name="connsiteY3494" fmla="*/ 4665083 h 6421343"/>
              <a:gd name="connsiteX3495" fmla="*/ 10750233 w 11611428"/>
              <a:gd name="connsiteY3495" fmla="*/ 4714168 h 6421343"/>
              <a:gd name="connsiteX3496" fmla="*/ 10701148 w 11611428"/>
              <a:gd name="connsiteY3496" fmla="*/ 4763253 h 6421343"/>
              <a:gd name="connsiteX3497" fmla="*/ 10652063 w 11611428"/>
              <a:gd name="connsiteY3497" fmla="*/ 4714168 h 6421343"/>
              <a:gd name="connsiteX3498" fmla="*/ 10701148 w 11611428"/>
              <a:gd name="connsiteY3498" fmla="*/ 4665083 h 6421343"/>
              <a:gd name="connsiteX3499" fmla="*/ 10507020 w 11611428"/>
              <a:gd name="connsiteY3499" fmla="*/ 4665083 h 6421343"/>
              <a:gd name="connsiteX3500" fmla="*/ 10556105 w 11611428"/>
              <a:gd name="connsiteY3500" fmla="*/ 4714168 h 6421343"/>
              <a:gd name="connsiteX3501" fmla="*/ 10507020 w 11611428"/>
              <a:gd name="connsiteY3501" fmla="*/ 4763253 h 6421343"/>
              <a:gd name="connsiteX3502" fmla="*/ 10457935 w 11611428"/>
              <a:gd name="connsiteY3502" fmla="*/ 4714168 h 6421343"/>
              <a:gd name="connsiteX3503" fmla="*/ 10507020 w 11611428"/>
              <a:gd name="connsiteY3503" fmla="*/ 4665083 h 6421343"/>
              <a:gd name="connsiteX3504" fmla="*/ 10315097 w 11611428"/>
              <a:gd name="connsiteY3504" fmla="*/ 4665083 h 6421343"/>
              <a:gd name="connsiteX3505" fmla="*/ 10364182 w 11611428"/>
              <a:gd name="connsiteY3505" fmla="*/ 4714168 h 6421343"/>
              <a:gd name="connsiteX3506" fmla="*/ 10315097 w 11611428"/>
              <a:gd name="connsiteY3506" fmla="*/ 4763253 h 6421343"/>
              <a:gd name="connsiteX3507" fmla="*/ 10266012 w 11611428"/>
              <a:gd name="connsiteY3507" fmla="*/ 4714168 h 6421343"/>
              <a:gd name="connsiteX3508" fmla="*/ 10315097 w 11611428"/>
              <a:gd name="connsiteY3508" fmla="*/ 4665083 h 6421343"/>
              <a:gd name="connsiteX3509" fmla="*/ 10123420 w 11611428"/>
              <a:gd name="connsiteY3509" fmla="*/ 4665083 h 6421343"/>
              <a:gd name="connsiteX3510" fmla="*/ 10172505 w 11611428"/>
              <a:gd name="connsiteY3510" fmla="*/ 4714168 h 6421343"/>
              <a:gd name="connsiteX3511" fmla="*/ 10123420 w 11611428"/>
              <a:gd name="connsiteY3511" fmla="*/ 4763253 h 6421343"/>
              <a:gd name="connsiteX3512" fmla="*/ 10074335 w 11611428"/>
              <a:gd name="connsiteY3512" fmla="*/ 4714168 h 6421343"/>
              <a:gd name="connsiteX3513" fmla="*/ 10123420 w 11611428"/>
              <a:gd name="connsiteY3513" fmla="*/ 4665083 h 6421343"/>
              <a:gd name="connsiteX3514" fmla="*/ 9931496 w 11611428"/>
              <a:gd name="connsiteY3514" fmla="*/ 4665083 h 6421343"/>
              <a:gd name="connsiteX3515" fmla="*/ 9980582 w 11611428"/>
              <a:gd name="connsiteY3515" fmla="*/ 4714168 h 6421343"/>
              <a:gd name="connsiteX3516" fmla="*/ 9931496 w 11611428"/>
              <a:gd name="connsiteY3516" fmla="*/ 4763253 h 6421343"/>
              <a:gd name="connsiteX3517" fmla="*/ 9882412 w 11611428"/>
              <a:gd name="connsiteY3517" fmla="*/ 4714168 h 6421343"/>
              <a:gd name="connsiteX3518" fmla="*/ 9931496 w 11611428"/>
              <a:gd name="connsiteY3518" fmla="*/ 4665083 h 6421343"/>
              <a:gd name="connsiteX3519" fmla="*/ 9739576 w 11611428"/>
              <a:gd name="connsiteY3519" fmla="*/ 4665083 h 6421343"/>
              <a:gd name="connsiteX3520" fmla="*/ 9788661 w 11611428"/>
              <a:gd name="connsiteY3520" fmla="*/ 4714168 h 6421343"/>
              <a:gd name="connsiteX3521" fmla="*/ 9739576 w 11611428"/>
              <a:gd name="connsiteY3521" fmla="*/ 4763253 h 6421343"/>
              <a:gd name="connsiteX3522" fmla="*/ 9690491 w 11611428"/>
              <a:gd name="connsiteY3522" fmla="*/ 4714168 h 6421343"/>
              <a:gd name="connsiteX3523" fmla="*/ 9739576 w 11611428"/>
              <a:gd name="connsiteY3523" fmla="*/ 4665083 h 6421343"/>
              <a:gd name="connsiteX3524" fmla="*/ 9547652 w 11611428"/>
              <a:gd name="connsiteY3524" fmla="*/ 4665083 h 6421343"/>
              <a:gd name="connsiteX3525" fmla="*/ 9596737 w 11611428"/>
              <a:gd name="connsiteY3525" fmla="*/ 4714168 h 6421343"/>
              <a:gd name="connsiteX3526" fmla="*/ 9547652 w 11611428"/>
              <a:gd name="connsiteY3526" fmla="*/ 4763253 h 6421343"/>
              <a:gd name="connsiteX3527" fmla="*/ 9498567 w 11611428"/>
              <a:gd name="connsiteY3527" fmla="*/ 4714168 h 6421343"/>
              <a:gd name="connsiteX3528" fmla="*/ 9547652 w 11611428"/>
              <a:gd name="connsiteY3528" fmla="*/ 4665083 h 6421343"/>
              <a:gd name="connsiteX3529" fmla="*/ 9355731 w 11611428"/>
              <a:gd name="connsiteY3529" fmla="*/ 4665083 h 6421343"/>
              <a:gd name="connsiteX3530" fmla="*/ 9404816 w 11611428"/>
              <a:gd name="connsiteY3530" fmla="*/ 4714168 h 6421343"/>
              <a:gd name="connsiteX3531" fmla="*/ 9355731 w 11611428"/>
              <a:gd name="connsiteY3531" fmla="*/ 4763253 h 6421343"/>
              <a:gd name="connsiteX3532" fmla="*/ 9306646 w 11611428"/>
              <a:gd name="connsiteY3532" fmla="*/ 4714168 h 6421343"/>
              <a:gd name="connsiteX3533" fmla="*/ 9355731 w 11611428"/>
              <a:gd name="connsiteY3533" fmla="*/ 4665083 h 6421343"/>
              <a:gd name="connsiteX3534" fmla="*/ 9163808 w 11611428"/>
              <a:gd name="connsiteY3534" fmla="*/ 4665083 h 6421343"/>
              <a:gd name="connsiteX3535" fmla="*/ 9212893 w 11611428"/>
              <a:gd name="connsiteY3535" fmla="*/ 4714168 h 6421343"/>
              <a:gd name="connsiteX3536" fmla="*/ 9163808 w 11611428"/>
              <a:gd name="connsiteY3536" fmla="*/ 4763253 h 6421343"/>
              <a:gd name="connsiteX3537" fmla="*/ 9114723 w 11611428"/>
              <a:gd name="connsiteY3537" fmla="*/ 4714168 h 6421343"/>
              <a:gd name="connsiteX3538" fmla="*/ 9163808 w 11611428"/>
              <a:gd name="connsiteY3538" fmla="*/ 4665083 h 6421343"/>
              <a:gd name="connsiteX3539" fmla="*/ 8972131 w 11611428"/>
              <a:gd name="connsiteY3539" fmla="*/ 4665083 h 6421343"/>
              <a:gd name="connsiteX3540" fmla="*/ 9021216 w 11611428"/>
              <a:gd name="connsiteY3540" fmla="*/ 4714168 h 6421343"/>
              <a:gd name="connsiteX3541" fmla="*/ 8972131 w 11611428"/>
              <a:gd name="connsiteY3541" fmla="*/ 4763253 h 6421343"/>
              <a:gd name="connsiteX3542" fmla="*/ 8923046 w 11611428"/>
              <a:gd name="connsiteY3542" fmla="*/ 4714168 h 6421343"/>
              <a:gd name="connsiteX3543" fmla="*/ 8972131 w 11611428"/>
              <a:gd name="connsiteY3543" fmla="*/ 4665083 h 6421343"/>
              <a:gd name="connsiteX3544" fmla="*/ 8780211 w 11611428"/>
              <a:gd name="connsiteY3544" fmla="*/ 4665083 h 6421343"/>
              <a:gd name="connsiteX3545" fmla="*/ 8829296 w 11611428"/>
              <a:gd name="connsiteY3545" fmla="*/ 4714168 h 6421343"/>
              <a:gd name="connsiteX3546" fmla="*/ 8780211 w 11611428"/>
              <a:gd name="connsiteY3546" fmla="*/ 4763253 h 6421343"/>
              <a:gd name="connsiteX3547" fmla="*/ 8731126 w 11611428"/>
              <a:gd name="connsiteY3547" fmla="*/ 4714168 h 6421343"/>
              <a:gd name="connsiteX3548" fmla="*/ 8780211 w 11611428"/>
              <a:gd name="connsiteY3548" fmla="*/ 4665083 h 6421343"/>
              <a:gd name="connsiteX3549" fmla="*/ 8588287 w 11611428"/>
              <a:gd name="connsiteY3549" fmla="*/ 4665083 h 6421343"/>
              <a:gd name="connsiteX3550" fmla="*/ 8637372 w 11611428"/>
              <a:gd name="connsiteY3550" fmla="*/ 4714168 h 6421343"/>
              <a:gd name="connsiteX3551" fmla="*/ 8588287 w 11611428"/>
              <a:gd name="connsiteY3551" fmla="*/ 4763253 h 6421343"/>
              <a:gd name="connsiteX3552" fmla="*/ 8539202 w 11611428"/>
              <a:gd name="connsiteY3552" fmla="*/ 4714168 h 6421343"/>
              <a:gd name="connsiteX3553" fmla="*/ 8588287 w 11611428"/>
              <a:gd name="connsiteY3553" fmla="*/ 4665083 h 6421343"/>
              <a:gd name="connsiteX3554" fmla="*/ 8388577 w 11611428"/>
              <a:gd name="connsiteY3554" fmla="*/ 4665083 h 6421343"/>
              <a:gd name="connsiteX3555" fmla="*/ 8437662 w 11611428"/>
              <a:gd name="connsiteY3555" fmla="*/ 4714168 h 6421343"/>
              <a:gd name="connsiteX3556" fmla="*/ 8388577 w 11611428"/>
              <a:gd name="connsiteY3556" fmla="*/ 4763253 h 6421343"/>
              <a:gd name="connsiteX3557" fmla="*/ 8339492 w 11611428"/>
              <a:gd name="connsiteY3557" fmla="*/ 4714168 h 6421343"/>
              <a:gd name="connsiteX3558" fmla="*/ 8388577 w 11611428"/>
              <a:gd name="connsiteY3558" fmla="*/ 4665083 h 6421343"/>
              <a:gd name="connsiteX3559" fmla="*/ 8196653 w 11611428"/>
              <a:gd name="connsiteY3559" fmla="*/ 4665083 h 6421343"/>
              <a:gd name="connsiteX3560" fmla="*/ 8245738 w 11611428"/>
              <a:gd name="connsiteY3560" fmla="*/ 4714168 h 6421343"/>
              <a:gd name="connsiteX3561" fmla="*/ 8196653 w 11611428"/>
              <a:gd name="connsiteY3561" fmla="*/ 4763253 h 6421343"/>
              <a:gd name="connsiteX3562" fmla="*/ 8147568 w 11611428"/>
              <a:gd name="connsiteY3562" fmla="*/ 4714168 h 6421343"/>
              <a:gd name="connsiteX3563" fmla="*/ 8196653 w 11611428"/>
              <a:gd name="connsiteY3563" fmla="*/ 4665083 h 6421343"/>
              <a:gd name="connsiteX3564" fmla="*/ 8004732 w 11611428"/>
              <a:gd name="connsiteY3564" fmla="*/ 4665083 h 6421343"/>
              <a:gd name="connsiteX3565" fmla="*/ 8053817 w 11611428"/>
              <a:gd name="connsiteY3565" fmla="*/ 4714168 h 6421343"/>
              <a:gd name="connsiteX3566" fmla="*/ 8004732 w 11611428"/>
              <a:gd name="connsiteY3566" fmla="*/ 4763253 h 6421343"/>
              <a:gd name="connsiteX3567" fmla="*/ 7955647 w 11611428"/>
              <a:gd name="connsiteY3567" fmla="*/ 4714168 h 6421343"/>
              <a:gd name="connsiteX3568" fmla="*/ 8004732 w 11611428"/>
              <a:gd name="connsiteY3568" fmla="*/ 4665083 h 6421343"/>
              <a:gd name="connsiteX3569" fmla="*/ 7813056 w 11611428"/>
              <a:gd name="connsiteY3569" fmla="*/ 4665083 h 6421343"/>
              <a:gd name="connsiteX3570" fmla="*/ 7862141 w 11611428"/>
              <a:gd name="connsiteY3570" fmla="*/ 4714168 h 6421343"/>
              <a:gd name="connsiteX3571" fmla="*/ 7813056 w 11611428"/>
              <a:gd name="connsiteY3571" fmla="*/ 4763253 h 6421343"/>
              <a:gd name="connsiteX3572" fmla="*/ 7763971 w 11611428"/>
              <a:gd name="connsiteY3572" fmla="*/ 4714168 h 6421343"/>
              <a:gd name="connsiteX3573" fmla="*/ 7813056 w 11611428"/>
              <a:gd name="connsiteY3573" fmla="*/ 4665083 h 6421343"/>
              <a:gd name="connsiteX3574" fmla="*/ 7621133 w 11611428"/>
              <a:gd name="connsiteY3574" fmla="*/ 4665083 h 6421343"/>
              <a:gd name="connsiteX3575" fmla="*/ 7670218 w 11611428"/>
              <a:gd name="connsiteY3575" fmla="*/ 4714168 h 6421343"/>
              <a:gd name="connsiteX3576" fmla="*/ 7621133 w 11611428"/>
              <a:gd name="connsiteY3576" fmla="*/ 4763253 h 6421343"/>
              <a:gd name="connsiteX3577" fmla="*/ 7572048 w 11611428"/>
              <a:gd name="connsiteY3577" fmla="*/ 4714168 h 6421343"/>
              <a:gd name="connsiteX3578" fmla="*/ 7621133 w 11611428"/>
              <a:gd name="connsiteY3578" fmla="*/ 4665083 h 6421343"/>
              <a:gd name="connsiteX3579" fmla="*/ 7429212 w 11611428"/>
              <a:gd name="connsiteY3579" fmla="*/ 4665083 h 6421343"/>
              <a:gd name="connsiteX3580" fmla="*/ 7478297 w 11611428"/>
              <a:gd name="connsiteY3580" fmla="*/ 4714168 h 6421343"/>
              <a:gd name="connsiteX3581" fmla="*/ 7429212 w 11611428"/>
              <a:gd name="connsiteY3581" fmla="*/ 4763253 h 6421343"/>
              <a:gd name="connsiteX3582" fmla="*/ 7380127 w 11611428"/>
              <a:gd name="connsiteY3582" fmla="*/ 4714168 h 6421343"/>
              <a:gd name="connsiteX3583" fmla="*/ 7429212 w 11611428"/>
              <a:gd name="connsiteY3583" fmla="*/ 4665083 h 6421343"/>
              <a:gd name="connsiteX3584" fmla="*/ 7237288 w 11611428"/>
              <a:gd name="connsiteY3584" fmla="*/ 4665083 h 6421343"/>
              <a:gd name="connsiteX3585" fmla="*/ 7286373 w 11611428"/>
              <a:gd name="connsiteY3585" fmla="*/ 4714168 h 6421343"/>
              <a:gd name="connsiteX3586" fmla="*/ 7237288 w 11611428"/>
              <a:gd name="connsiteY3586" fmla="*/ 4763253 h 6421343"/>
              <a:gd name="connsiteX3587" fmla="*/ 7188203 w 11611428"/>
              <a:gd name="connsiteY3587" fmla="*/ 4714168 h 6421343"/>
              <a:gd name="connsiteX3588" fmla="*/ 7237288 w 11611428"/>
              <a:gd name="connsiteY3588" fmla="*/ 4665083 h 6421343"/>
              <a:gd name="connsiteX3589" fmla="*/ 7045367 w 11611428"/>
              <a:gd name="connsiteY3589" fmla="*/ 4665083 h 6421343"/>
              <a:gd name="connsiteX3590" fmla="*/ 7094452 w 11611428"/>
              <a:gd name="connsiteY3590" fmla="*/ 4714168 h 6421343"/>
              <a:gd name="connsiteX3591" fmla="*/ 7045367 w 11611428"/>
              <a:gd name="connsiteY3591" fmla="*/ 4763253 h 6421343"/>
              <a:gd name="connsiteX3592" fmla="*/ 6996282 w 11611428"/>
              <a:gd name="connsiteY3592" fmla="*/ 4714168 h 6421343"/>
              <a:gd name="connsiteX3593" fmla="*/ 7045367 w 11611428"/>
              <a:gd name="connsiteY3593" fmla="*/ 4665083 h 6421343"/>
              <a:gd name="connsiteX3594" fmla="*/ 6853444 w 11611428"/>
              <a:gd name="connsiteY3594" fmla="*/ 4665083 h 6421343"/>
              <a:gd name="connsiteX3595" fmla="*/ 6902529 w 11611428"/>
              <a:gd name="connsiteY3595" fmla="*/ 4714168 h 6421343"/>
              <a:gd name="connsiteX3596" fmla="*/ 6853444 w 11611428"/>
              <a:gd name="connsiteY3596" fmla="*/ 4763253 h 6421343"/>
              <a:gd name="connsiteX3597" fmla="*/ 6804359 w 11611428"/>
              <a:gd name="connsiteY3597" fmla="*/ 4714168 h 6421343"/>
              <a:gd name="connsiteX3598" fmla="*/ 6853444 w 11611428"/>
              <a:gd name="connsiteY3598" fmla="*/ 4665083 h 6421343"/>
              <a:gd name="connsiteX3599" fmla="*/ 6661767 w 11611428"/>
              <a:gd name="connsiteY3599" fmla="*/ 4665083 h 6421343"/>
              <a:gd name="connsiteX3600" fmla="*/ 6710852 w 11611428"/>
              <a:gd name="connsiteY3600" fmla="*/ 4714168 h 6421343"/>
              <a:gd name="connsiteX3601" fmla="*/ 6661767 w 11611428"/>
              <a:gd name="connsiteY3601" fmla="*/ 4763253 h 6421343"/>
              <a:gd name="connsiteX3602" fmla="*/ 6612682 w 11611428"/>
              <a:gd name="connsiteY3602" fmla="*/ 4714168 h 6421343"/>
              <a:gd name="connsiteX3603" fmla="*/ 6661767 w 11611428"/>
              <a:gd name="connsiteY3603" fmla="*/ 4665083 h 6421343"/>
              <a:gd name="connsiteX3604" fmla="*/ 6469844 w 11611428"/>
              <a:gd name="connsiteY3604" fmla="*/ 4665083 h 6421343"/>
              <a:gd name="connsiteX3605" fmla="*/ 6518929 w 11611428"/>
              <a:gd name="connsiteY3605" fmla="*/ 4714168 h 6421343"/>
              <a:gd name="connsiteX3606" fmla="*/ 6469844 w 11611428"/>
              <a:gd name="connsiteY3606" fmla="*/ 4763253 h 6421343"/>
              <a:gd name="connsiteX3607" fmla="*/ 6420759 w 11611428"/>
              <a:gd name="connsiteY3607" fmla="*/ 4714168 h 6421343"/>
              <a:gd name="connsiteX3608" fmla="*/ 6469844 w 11611428"/>
              <a:gd name="connsiteY3608" fmla="*/ 4665083 h 6421343"/>
              <a:gd name="connsiteX3609" fmla="*/ 6279574 w 11611428"/>
              <a:gd name="connsiteY3609" fmla="*/ 4665083 h 6421343"/>
              <a:gd name="connsiteX3610" fmla="*/ 6328659 w 11611428"/>
              <a:gd name="connsiteY3610" fmla="*/ 4714168 h 6421343"/>
              <a:gd name="connsiteX3611" fmla="*/ 6279574 w 11611428"/>
              <a:gd name="connsiteY3611" fmla="*/ 4763253 h 6421343"/>
              <a:gd name="connsiteX3612" fmla="*/ 6230489 w 11611428"/>
              <a:gd name="connsiteY3612" fmla="*/ 4714168 h 6421343"/>
              <a:gd name="connsiteX3613" fmla="*/ 6279574 w 11611428"/>
              <a:gd name="connsiteY3613" fmla="*/ 4665083 h 6421343"/>
              <a:gd name="connsiteX3614" fmla="*/ 6087650 w 11611428"/>
              <a:gd name="connsiteY3614" fmla="*/ 4665083 h 6421343"/>
              <a:gd name="connsiteX3615" fmla="*/ 6136735 w 11611428"/>
              <a:gd name="connsiteY3615" fmla="*/ 4714168 h 6421343"/>
              <a:gd name="connsiteX3616" fmla="*/ 6087650 w 11611428"/>
              <a:gd name="connsiteY3616" fmla="*/ 4763253 h 6421343"/>
              <a:gd name="connsiteX3617" fmla="*/ 6038565 w 11611428"/>
              <a:gd name="connsiteY3617" fmla="*/ 4714168 h 6421343"/>
              <a:gd name="connsiteX3618" fmla="*/ 6087650 w 11611428"/>
              <a:gd name="connsiteY3618" fmla="*/ 4665083 h 6421343"/>
              <a:gd name="connsiteX3619" fmla="*/ 5895729 w 11611428"/>
              <a:gd name="connsiteY3619" fmla="*/ 4665083 h 6421343"/>
              <a:gd name="connsiteX3620" fmla="*/ 5944814 w 11611428"/>
              <a:gd name="connsiteY3620" fmla="*/ 4714168 h 6421343"/>
              <a:gd name="connsiteX3621" fmla="*/ 5895729 w 11611428"/>
              <a:gd name="connsiteY3621" fmla="*/ 4763253 h 6421343"/>
              <a:gd name="connsiteX3622" fmla="*/ 5846644 w 11611428"/>
              <a:gd name="connsiteY3622" fmla="*/ 4714168 h 6421343"/>
              <a:gd name="connsiteX3623" fmla="*/ 5895729 w 11611428"/>
              <a:gd name="connsiteY3623" fmla="*/ 4665083 h 6421343"/>
              <a:gd name="connsiteX3624" fmla="*/ 5704053 w 11611428"/>
              <a:gd name="connsiteY3624" fmla="*/ 4665083 h 6421343"/>
              <a:gd name="connsiteX3625" fmla="*/ 5753138 w 11611428"/>
              <a:gd name="connsiteY3625" fmla="*/ 4714168 h 6421343"/>
              <a:gd name="connsiteX3626" fmla="*/ 5704053 w 11611428"/>
              <a:gd name="connsiteY3626" fmla="*/ 4763253 h 6421343"/>
              <a:gd name="connsiteX3627" fmla="*/ 5654968 w 11611428"/>
              <a:gd name="connsiteY3627" fmla="*/ 4714168 h 6421343"/>
              <a:gd name="connsiteX3628" fmla="*/ 5704053 w 11611428"/>
              <a:gd name="connsiteY3628" fmla="*/ 4665083 h 6421343"/>
              <a:gd name="connsiteX3629" fmla="*/ 5512130 w 11611428"/>
              <a:gd name="connsiteY3629" fmla="*/ 4665083 h 6421343"/>
              <a:gd name="connsiteX3630" fmla="*/ 5561215 w 11611428"/>
              <a:gd name="connsiteY3630" fmla="*/ 4714168 h 6421343"/>
              <a:gd name="connsiteX3631" fmla="*/ 5512130 w 11611428"/>
              <a:gd name="connsiteY3631" fmla="*/ 4763253 h 6421343"/>
              <a:gd name="connsiteX3632" fmla="*/ 5463045 w 11611428"/>
              <a:gd name="connsiteY3632" fmla="*/ 4714168 h 6421343"/>
              <a:gd name="connsiteX3633" fmla="*/ 5512130 w 11611428"/>
              <a:gd name="connsiteY3633" fmla="*/ 4665083 h 6421343"/>
              <a:gd name="connsiteX3634" fmla="*/ 5320209 w 11611428"/>
              <a:gd name="connsiteY3634" fmla="*/ 4665083 h 6421343"/>
              <a:gd name="connsiteX3635" fmla="*/ 5369294 w 11611428"/>
              <a:gd name="connsiteY3635" fmla="*/ 4714168 h 6421343"/>
              <a:gd name="connsiteX3636" fmla="*/ 5320209 w 11611428"/>
              <a:gd name="connsiteY3636" fmla="*/ 4763253 h 6421343"/>
              <a:gd name="connsiteX3637" fmla="*/ 5271124 w 11611428"/>
              <a:gd name="connsiteY3637" fmla="*/ 4714168 h 6421343"/>
              <a:gd name="connsiteX3638" fmla="*/ 5320209 w 11611428"/>
              <a:gd name="connsiteY3638" fmla="*/ 4665083 h 6421343"/>
              <a:gd name="connsiteX3639" fmla="*/ 5128285 w 11611428"/>
              <a:gd name="connsiteY3639" fmla="*/ 4665083 h 6421343"/>
              <a:gd name="connsiteX3640" fmla="*/ 5177370 w 11611428"/>
              <a:gd name="connsiteY3640" fmla="*/ 4714168 h 6421343"/>
              <a:gd name="connsiteX3641" fmla="*/ 5128285 w 11611428"/>
              <a:gd name="connsiteY3641" fmla="*/ 4763253 h 6421343"/>
              <a:gd name="connsiteX3642" fmla="*/ 5079200 w 11611428"/>
              <a:gd name="connsiteY3642" fmla="*/ 4714168 h 6421343"/>
              <a:gd name="connsiteX3643" fmla="*/ 5128285 w 11611428"/>
              <a:gd name="connsiteY3643" fmla="*/ 4665083 h 6421343"/>
              <a:gd name="connsiteX3644" fmla="*/ 4936364 w 11611428"/>
              <a:gd name="connsiteY3644" fmla="*/ 4665083 h 6421343"/>
              <a:gd name="connsiteX3645" fmla="*/ 4985449 w 11611428"/>
              <a:gd name="connsiteY3645" fmla="*/ 4714168 h 6421343"/>
              <a:gd name="connsiteX3646" fmla="*/ 4936364 w 11611428"/>
              <a:gd name="connsiteY3646" fmla="*/ 4763253 h 6421343"/>
              <a:gd name="connsiteX3647" fmla="*/ 4887279 w 11611428"/>
              <a:gd name="connsiteY3647" fmla="*/ 4714168 h 6421343"/>
              <a:gd name="connsiteX3648" fmla="*/ 4936364 w 11611428"/>
              <a:gd name="connsiteY3648" fmla="*/ 4665083 h 6421343"/>
              <a:gd name="connsiteX3649" fmla="*/ 4744441 w 11611428"/>
              <a:gd name="connsiteY3649" fmla="*/ 4665083 h 6421343"/>
              <a:gd name="connsiteX3650" fmla="*/ 4793526 w 11611428"/>
              <a:gd name="connsiteY3650" fmla="*/ 4714168 h 6421343"/>
              <a:gd name="connsiteX3651" fmla="*/ 4744441 w 11611428"/>
              <a:gd name="connsiteY3651" fmla="*/ 4763253 h 6421343"/>
              <a:gd name="connsiteX3652" fmla="*/ 4695356 w 11611428"/>
              <a:gd name="connsiteY3652" fmla="*/ 4714168 h 6421343"/>
              <a:gd name="connsiteX3653" fmla="*/ 4744441 w 11611428"/>
              <a:gd name="connsiteY3653" fmla="*/ 4665083 h 6421343"/>
              <a:gd name="connsiteX3654" fmla="*/ 4552764 w 11611428"/>
              <a:gd name="connsiteY3654" fmla="*/ 4665083 h 6421343"/>
              <a:gd name="connsiteX3655" fmla="*/ 4601849 w 11611428"/>
              <a:gd name="connsiteY3655" fmla="*/ 4714168 h 6421343"/>
              <a:gd name="connsiteX3656" fmla="*/ 4552764 w 11611428"/>
              <a:gd name="connsiteY3656" fmla="*/ 4763253 h 6421343"/>
              <a:gd name="connsiteX3657" fmla="*/ 4503679 w 11611428"/>
              <a:gd name="connsiteY3657" fmla="*/ 4714168 h 6421343"/>
              <a:gd name="connsiteX3658" fmla="*/ 4552764 w 11611428"/>
              <a:gd name="connsiteY3658" fmla="*/ 4665083 h 6421343"/>
              <a:gd name="connsiteX3659" fmla="*/ 4360841 w 11611428"/>
              <a:gd name="connsiteY3659" fmla="*/ 4665083 h 6421343"/>
              <a:gd name="connsiteX3660" fmla="*/ 4409926 w 11611428"/>
              <a:gd name="connsiteY3660" fmla="*/ 4714168 h 6421343"/>
              <a:gd name="connsiteX3661" fmla="*/ 4360841 w 11611428"/>
              <a:gd name="connsiteY3661" fmla="*/ 4763253 h 6421343"/>
              <a:gd name="connsiteX3662" fmla="*/ 4311756 w 11611428"/>
              <a:gd name="connsiteY3662" fmla="*/ 4714168 h 6421343"/>
              <a:gd name="connsiteX3663" fmla="*/ 4360841 w 11611428"/>
              <a:gd name="connsiteY3663" fmla="*/ 4665083 h 6421343"/>
              <a:gd name="connsiteX3664" fmla="*/ 4170572 w 11611428"/>
              <a:gd name="connsiteY3664" fmla="*/ 4665083 h 6421343"/>
              <a:gd name="connsiteX3665" fmla="*/ 4219657 w 11611428"/>
              <a:gd name="connsiteY3665" fmla="*/ 4714168 h 6421343"/>
              <a:gd name="connsiteX3666" fmla="*/ 4170572 w 11611428"/>
              <a:gd name="connsiteY3666" fmla="*/ 4763253 h 6421343"/>
              <a:gd name="connsiteX3667" fmla="*/ 4121487 w 11611428"/>
              <a:gd name="connsiteY3667" fmla="*/ 4714168 h 6421343"/>
              <a:gd name="connsiteX3668" fmla="*/ 4170572 w 11611428"/>
              <a:gd name="connsiteY3668" fmla="*/ 4665083 h 6421343"/>
              <a:gd name="connsiteX3669" fmla="*/ 3978648 w 11611428"/>
              <a:gd name="connsiteY3669" fmla="*/ 4665083 h 6421343"/>
              <a:gd name="connsiteX3670" fmla="*/ 4027733 w 11611428"/>
              <a:gd name="connsiteY3670" fmla="*/ 4714168 h 6421343"/>
              <a:gd name="connsiteX3671" fmla="*/ 3978648 w 11611428"/>
              <a:gd name="connsiteY3671" fmla="*/ 4763253 h 6421343"/>
              <a:gd name="connsiteX3672" fmla="*/ 3929563 w 11611428"/>
              <a:gd name="connsiteY3672" fmla="*/ 4714168 h 6421343"/>
              <a:gd name="connsiteX3673" fmla="*/ 3978648 w 11611428"/>
              <a:gd name="connsiteY3673" fmla="*/ 4665083 h 6421343"/>
              <a:gd name="connsiteX3674" fmla="*/ 3786728 w 11611428"/>
              <a:gd name="connsiteY3674" fmla="*/ 4665083 h 6421343"/>
              <a:gd name="connsiteX3675" fmla="*/ 3835813 w 11611428"/>
              <a:gd name="connsiteY3675" fmla="*/ 4714168 h 6421343"/>
              <a:gd name="connsiteX3676" fmla="*/ 3786728 w 11611428"/>
              <a:gd name="connsiteY3676" fmla="*/ 4763253 h 6421343"/>
              <a:gd name="connsiteX3677" fmla="*/ 3737643 w 11611428"/>
              <a:gd name="connsiteY3677" fmla="*/ 4714168 h 6421343"/>
              <a:gd name="connsiteX3678" fmla="*/ 3786728 w 11611428"/>
              <a:gd name="connsiteY3678" fmla="*/ 4665083 h 6421343"/>
              <a:gd name="connsiteX3679" fmla="*/ 3595051 w 11611428"/>
              <a:gd name="connsiteY3679" fmla="*/ 4665083 h 6421343"/>
              <a:gd name="connsiteX3680" fmla="*/ 3644136 w 11611428"/>
              <a:gd name="connsiteY3680" fmla="*/ 4714168 h 6421343"/>
              <a:gd name="connsiteX3681" fmla="*/ 3595051 w 11611428"/>
              <a:gd name="connsiteY3681" fmla="*/ 4763253 h 6421343"/>
              <a:gd name="connsiteX3682" fmla="*/ 3545966 w 11611428"/>
              <a:gd name="connsiteY3682" fmla="*/ 4714168 h 6421343"/>
              <a:gd name="connsiteX3683" fmla="*/ 3595051 w 11611428"/>
              <a:gd name="connsiteY3683" fmla="*/ 4665083 h 6421343"/>
              <a:gd name="connsiteX3684" fmla="*/ 3403128 w 11611428"/>
              <a:gd name="connsiteY3684" fmla="*/ 4665083 h 6421343"/>
              <a:gd name="connsiteX3685" fmla="*/ 3452213 w 11611428"/>
              <a:gd name="connsiteY3685" fmla="*/ 4714168 h 6421343"/>
              <a:gd name="connsiteX3686" fmla="*/ 3403128 w 11611428"/>
              <a:gd name="connsiteY3686" fmla="*/ 4763253 h 6421343"/>
              <a:gd name="connsiteX3687" fmla="*/ 3354043 w 11611428"/>
              <a:gd name="connsiteY3687" fmla="*/ 4714168 h 6421343"/>
              <a:gd name="connsiteX3688" fmla="*/ 3403128 w 11611428"/>
              <a:gd name="connsiteY3688" fmla="*/ 4665083 h 6421343"/>
              <a:gd name="connsiteX3689" fmla="*/ 3211207 w 11611428"/>
              <a:gd name="connsiteY3689" fmla="*/ 4665083 h 6421343"/>
              <a:gd name="connsiteX3690" fmla="*/ 3260292 w 11611428"/>
              <a:gd name="connsiteY3690" fmla="*/ 4714168 h 6421343"/>
              <a:gd name="connsiteX3691" fmla="*/ 3211207 w 11611428"/>
              <a:gd name="connsiteY3691" fmla="*/ 4763253 h 6421343"/>
              <a:gd name="connsiteX3692" fmla="*/ 3162122 w 11611428"/>
              <a:gd name="connsiteY3692" fmla="*/ 4714168 h 6421343"/>
              <a:gd name="connsiteX3693" fmla="*/ 3211207 w 11611428"/>
              <a:gd name="connsiteY3693" fmla="*/ 4665083 h 6421343"/>
              <a:gd name="connsiteX3694" fmla="*/ 3019283 w 11611428"/>
              <a:gd name="connsiteY3694" fmla="*/ 4665083 h 6421343"/>
              <a:gd name="connsiteX3695" fmla="*/ 3068368 w 11611428"/>
              <a:gd name="connsiteY3695" fmla="*/ 4714168 h 6421343"/>
              <a:gd name="connsiteX3696" fmla="*/ 3019283 w 11611428"/>
              <a:gd name="connsiteY3696" fmla="*/ 4763253 h 6421343"/>
              <a:gd name="connsiteX3697" fmla="*/ 2970198 w 11611428"/>
              <a:gd name="connsiteY3697" fmla="*/ 4714168 h 6421343"/>
              <a:gd name="connsiteX3698" fmla="*/ 3019283 w 11611428"/>
              <a:gd name="connsiteY3698" fmla="*/ 4665083 h 6421343"/>
              <a:gd name="connsiteX3699" fmla="*/ 2827363 w 11611428"/>
              <a:gd name="connsiteY3699" fmla="*/ 4665083 h 6421343"/>
              <a:gd name="connsiteX3700" fmla="*/ 2876448 w 11611428"/>
              <a:gd name="connsiteY3700" fmla="*/ 4714168 h 6421343"/>
              <a:gd name="connsiteX3701" fmla="*/ 2827363 w 11611428"/>
              <a:gd name="connsiteY3701" fmla="*/ 4763253 h 6421343"/>
              <a:gd name="connsiteX3702" fmla="*/ 2778277 w 11611428"/>
              <a:gd name="connsiteY3702" fmla="*/ 4714168 h 6421343"/>
              <a:gd name="connsiteX3703" fmla="*/ 2827363 w 11611428"/>
              <a:gd name="connsiteY3703" fmla="*/ 4665083 h 6421343"/>
              <a:gd name="connsiteX3704" fmla="*/ 2635439 w 11611428"/>
              <a:gd name="connsiteY3704" fmla="*/ 4665083 h 6421343"/>
              <a:gd name="connsiteX3705" fmla="*/ 2684524 w 11611428"/>
              <a:gd name="connsiteY3705" fmla="*/ 4714168 h 6421343"/>
              <a:gd name="connsiteX3706" fmla="*/ 2635439 w 11611428"/>
              <a:gd name="connsiteY3706" fmla="*/ 4763253 h 6421343"/>
              <a:gd name="connsiteX3707" fmla="*/ 2586354 w 11611428"/>
              <a:gd name="connsiteY3707" fmla="*/ 4714168 h 6421343"/>
              <a:gd name="connsiteX3708" fmla="*/ 2635439 w 11611428"/>
              <a:gd name="connsiteY3708" fmla="*/ 4665083 h 6421343"/>
              <a:gd name="connsiteX3709" fmla="*/ 2443762 w 11611428"/>
              <a:gd name="connsiteY3709" fmla="*/ 4665083 h 6421343"/>
              <a:gd name="connsiteX3710" fmla="*/ 2492847 w 11611428"/>
              <a:gd name="connsiteY3710" fmla="*/ 4714168 h 6421343"/>
              <a:gd name="connsiteX3711" fmla="*/ 2443762 w 11611428"/>
              <a:gd name="connsiteY3711" fmla="*/ 4763253 h 6421343"/>
              <a:gd name="connsiteX3712" fmla="*/ 2394677 w 11611428"/>
              <a:gd name="connsiteY3712" fmla="*/ 4714168 h 6421343"/>
              <a:gd name="connsiteX3713" fmla="*/ 2443762 w 11611428"/>
              <a:gd name="connsiteY3713" fmla="*/ 4665083 h 6421343"/>
              <a:gd name="connsiteX3714" fmla="*/ 2251840 w 11611428"/>
              <a:gd name="connsiteY3714" fmla="*/ 4665083 h 6421343"/>
              <a:gd name="connsiteX3715" fmla="*/ 2300925 w 11611428"/>
              <a:gd name="connsiteY3715" fmla="*/ 4714168 h 6421343"/>
              <a:gd name="connsiteX3716" fmla="*/ 2251840 w 11611428"/>
              <a:gd name="connsiteY3716" fmla="*/ 4763253 h 6421343"/>
              <a:gd name="connsiteX3717" fmla="*/ 2202754 w 11611428"/>
              <a:gd name="connsiteY3717" fmla="*/ 4714168 h 6421343"/>
              <a:gd name="connsiteX3718" fmla="*/ 2251840 w 11611428"/>
              <a:gd name="connsiteY3718" fmla="*/ 4665083 h 6421343"/>
              <a:gd name="connsiteX3719" fmla="*/ 2061569 w 11611428"/>
              <a:gd name="connsiteY3719" fmla="*/ 4665083 h 6421343"/>
              <a:gd name="connsiteX3720" fmla="*/ 2110654 w 11611428"/>
              <a:gd name="connsiteY3720" fmla="*/ 4714168 h 6421343"/>
              <a:gd name="connsiteX3721" fmla="*/ 2061569 w 11611428"/>
              <a:gd name="connsiteY3721" fmla="*/ 4763253 h 6421343"/>
              <a:gd name="connsiteX3722" fmla="*/ 2012484 w 11611428"/>
              <a:gd name="connsiteY3722" fmla="*/ 4714168 h 6421343"/>
              <a:gd name="connsiteX3723" fmla="*/ 2061569 w 11611428"/>
              <a:gd name="connsiteY3723" fmla="*/ 4665083 h 6421343"/>
              <a:gd name="connsiteX3724" fmla="*/ 1869645 w 11611428"/>
              <a:gd name="connsiteY3724" fmla="*/ 4665083 h 6421343"/>
              <a:gd name="connsiteX3725" fmla="*/ 1918730 w 11611428"/>
              <a:gd name="connsiteY3725" fmla="*/ 4714168 h 6421343"/>
              <a:gd name="connsiteX3726" fmla="*/ 1869645 w 11611428"/>
              <a:gd name="connsiteY3726" fmla="*/ 4763253 h 6421343"/>
              <a:gd name="connsiteX3727" fmla="*/ 1820560 w 11611428"/>
              <a:gd name="connsiteY3727" fmla="*/ 4714168 h 6421343"/>
              <a:gd name="connsiteX3728" fmla="*/ 1869645 w 11611428"/>
              <a:gd name="connsiteY3728" fmla="*/ 4665083 h 6421343"/>
              <a:gd name="connsiteX3729" fmla="*/ 1677725 w 11611428"/>
              <a:gd name="connsiteY3729" fmla="*/ 4665083 h 6421343"/>
              <a:gd name="connsiteX3730" fmla="*/ 1726810 w 11611428"/>
              <a:gd name="connsiteY3730" fmla="*/ 4714168 h 6421343"/>
              <a:gd name="connsiteX3731" fmla="*/ 1677725 w 11611428"/>
              <a:gd name="connsiteY3731" fmla="*/ 4763253 h 6421343"/>
              <a:gd name="connsiteX3732" fmla="*/ 1628640 w 11611428"/>
              <a:gd name="connsiteY3732" fmla="*/ 4714168 h 6421343"/>
              <a:gd name="connsiteX3733" fmla="*/ 1677725 w 11611428"/>
              <a:gd name="connsiteY3733" fmla="*/ 4665083 h 6421343"/>
              <a:gd name="connsiteX3734" fmla="*/ 1486048 w 11611428"/>
              <a:gd name="connsiteY3734" fmla="*/ 4665083 h 6421343"/>
              <a:gd name="connsiteX3735" fmla="*/ 1535133 w 11611428"/>
              <a:gd name="connsiteY3735" fmla="*/ 4714168 h 6421343"/>
              <a:gd name="connsiteX3736" fmla="*/ 1486048 w 11611428"/>
              <a:gd name="connsiteY3736" fmla="*/ 4763253 h 6421343"/>
              <a:gd name="connsiteX3737" fmla="*/ 1436963 w 11611428"/>
              <a:gd name="connsiteY3737" fmla="*/ 4714168 h 6421343"/>
              <a:gd name="connsiteX3738" fmla="*/ 1486048 w 11611428"/>
              <a:gd name="connsiteY3738" fmla="*/ 4665083 h 6421343"/>
              <a:gd name="connsiteX3739" fmla="*/ 1294125 w 11611428"/>
              <a:gd name="connsiteY3739" fmla="*/ 4665083 h 6421343"/>
              <a:gd name="connsiteX3740" fmla="*/ 1343210 w 11611428"/>
              <a:gd name="connsiteY3740" fmla="*/ 4714168 h 6421343"/>
              <a:gd name="connsiteX3741" fmla="*/ 1294125 w 11611428"/>
              <a:gd name="connsiteY3741" fmla="*/ 4763253 h 6421343"/>
              <a:gd name="connsiteX3742" fmla="*/ 1245040 w 11611428"/>
              <a:gd name="connsiteY3742" fmla="*/ 4714168 h 6421343"/>
              <a:gd name="connsiteX3743" fmla="*/ 1294125 w 11611428"/>
              <a:gd name="connsiteY3743" fmla="*/ 4665083 h 6421343"/>
              <a:gd name="connsiteX3744" fmla="*/ 1102204 w 11611428"/>
              <a:gd name="connsiteY3744" fmla="*/ 4665083 h 6421343"/>
              <a:gd name="connsiteX3745" fmla="*/ 1151289 w 11611428"/>
              <a:gd name="connsiteY3745" fmla="*/ 4714168 h 6421343"/>
              <a:gd name="connsiteX3746" fmla="*/ 1102204 w 11611428"/>
              <a:gd name="connsiteY3746" fmla="*/ 4763253 h 6421343"/>
              <a:gd name="connsiteX3747" fmla="*/ 1053119 w 11611428"/>
              <a:gd name="connsiteY3747" fmla="*/ 4714168 h 6421343"/>
              <a:gd name="connsiteX3748" fmla="*/ 1102204 w 11611428"/>
              <a:gd name="connsiteY3748" fmla="*/ 4665083 h 6421343"/>
              <a:gd name="connsiteX3749" fmla="*/ 910280 w 11611428"/>
              <a:gd name="connsiteY3749" fmla="*/ 4665083 h 6421343"/>
              <a:gd name="connsiteX3750" fmla="*/ 959365 w 11611428"/>
              <a:gd name="connsiteY3750" fmla="*/ 4714168 h 6421343"/>
              <a:gd name="connsiteX3751" fmla="*/ 910280 w 11611428"/>
              <a:gd name="connsiteY3751" fmla="*/ 4763253 h 6421343"/>
              <a:gd name="connsiteX3752" fmla="*/ 861195 w 11611428"/>
              <a:gd name="connsiteY3752" fmla="*/ 4714168 h 6421343"/>
              <a:gd name="connsiteX3753" fmla="*/ 910280 w 11611428"/>
              <a:gd name="connsiteY3753" fmla="*/ 4665083 h 6421343"/>
              <a:gd name="connsiteX3754" fmla="*/ 718360 w 11611428"/>
              <a:gd name="connsiteY3754" fmla="*/ 4665083 h 6421343"/>
              <a:gd name="connsiteX3755" fmla="*/ 767445 w 11611428"/>
              <a:gd name="connsiteY3755" fmla="*/ 4714168 h 6421343"/>
              <a:gd name="connsiteX3756" fmla="*/ 718360 w 11611428"/>
              <a:gd name="connsiteY3756" fmla="*/ 4763253 h 6421343"/>
              <a:gd name="connsiteX3757" fmla="*/ 669275 w 11611428"/>
              <a:gd name="connsiteY3757" fmla="*/ 4714168 h 6421343"/>
              <a:gd name="connsiteX3758" fmla="*/ 718360 w 11611428"/>
              <a:gd name="connsiteY3758" fmla="*/ 4665083 h 6421343"/>
              <a:gd name="connsiteX3759" fmla="*/ 526436 w 11611428"/>
              <a:gd name="connsiteY3759" fmla="*/ 4665083 h 6421343"/>
              <a:gd name="connsiteX3760" fmla="*/ 575521 w 11611428"/>
              <a:gd name="connsiteY3760" fmla="*/ 4714168 h 6421343"/>
              <a:gd name="connsiteX3761" fmla="*/ 526436 w 11611428"/>
              <a:gd name="connsiteY3761" fmla="*/ 4763253 h 6421343"/>
              <a:gd name="connsiteX3762" fmla="*/ 477351 w 11611428"/>
              <a:gd name="connsiteY3762" fmla="*/ 4714168 h 6421343"/>
              <a:gd name="connsiteX3763" fmla="*/ 526436 w 11611428"/>
              <a:gd name="connsiteY3763" fmla="*/ 4665083 h 6421343"/>
              <a:gd name="connsiteX3764" fmla="*/ 334759 w 11611428"/>
              <a:gd name="connsiteY3764" fmla="*/ 4665083 h 6421343"/>
              <a:gd name="connsiteX3765" fmla="*/ 383844 w 11611428"/>
              <a:gd name="connsiteY3765" fmla="*/ 4714168 h 6421343"/>
              <a:gd name="connsiteX3766" fmla="*/ 334759 w 11611428"/>
              <a:gd name="connsiteY3766" fmla="*/ 4763253 h 6421343"/>
              <a:gd name="connsiteX3767" fmla="*/ 285674 w 11611428"/>
              <a:gd name="connsiteY3767" fmla="*/ 4714168 h 6421343"/>
              <a:gd name="connsiteX3768" fmla="*/ 334759 w 11611428"/>
              <a:gd name="connsiteY3768" fmla="*/ 4665083 h 6421343"/>
              <a:gd name="connsiteX3769" fmla="*/ 142837 w 11611428"/>
              <a:gd name="connsiteY3769" fmla="*/ 4665083 h 6421343"/>
              <a:gd name="connsiteX3770" fmla="*/ 191921 w 11611428"/>
              <a:gd name="connsiteY3770" fmla="*/ 4714168 h 6421343"/>
              <a:gd name="connsiteX3771" fmla="*/ 142837 w 11611428"/>
              <a:gd name="connsiteY3771" fmla="*/ 4763253 h 6421343"/>
              <a:gd name="connsiteX3772" fmla="*/ 93751 w 11611428"/>
              <a:gd name="connsiteY3772" fmla="*/ 4714168 h 6421343"/>
              <a:gd name="connsiteX3773" fmla="*/ 142837 w 11611428"/>
              <a:gd name="connsiteY3773" fmla="*/ 4665083 h 6421343"/>
              <a:gd name="connsiteX3774" fmla="*/ 11562343 w 11611428"/>
              <a:gd name="connsiteY3774" fmla="*/ 4514146 h 6421343"/>
              <a:gd name="connsiteX3775" fmla="*/ 11611428 w 11611428"/>
              <a:gd name="connsiteY3775" fmla="*/ 4563230 h 6421343"/>
              <a:gd name="connsiteX3776" fmla="*/ 11562343 w 11611428"/>
              <a:gd name="connsiteY3776" fmla="*/ 4612315 h 6421343"/>
              <a:gd name="connsiteX3777" fmla="*/ 11513258 w 11611428"/>
              <a:gd name="connsiteY3777" fmla="*/ 4563230 h 6421343"/>
              <a:gd name="connsiteX3778" fmla="*/ 11562343 w 11611428"/>
              <a:gd name="connsiteY3778" fmla="*/ 4514146 h 6421343"/>
              <a:gd name="connsiteX3779" fmla="*/ 11370422 w 11611428"/>
              <a:gd name="connsiteY3779" fmla="*/ 4514146 h 6421343"/>
              <a:gd name="connsiteX3780" fmla="*/ 11419507 w 11611428"/>
              <a:gd name="connsiteY3780" fmla="*/ 4563230 h 6421343"/>
              <a:gd name="connsiteX3781" fmla="*/ 11370422 w 11611428"/>
              <a:gd name="connsiteY3781" fmla="*/ 4612315 h 6421343"/>
              <a:gd name="connsiteX3782" fmla="*/ 11321337 w 11611428"/>
              <a:gd name="connsiteY3782" fmla="*/ 4563230 h 6421343"/>
              <a:gd name="connsiteX3783" fmla="*/ 11370422 w 11611428"/>
              <a:gd name="connsiteY3783" fmla="*/ 4514146 h 6421343"/>
              <a:gd name="connsiteX3784" fmla="*/ 11178499 w 11611428"/>
              <a:gd name="connsiteY3784" fmla="*/ 4514146 h 6421343"/>
              <a:gd name="connsiteX3785" fmla="*/ 11227584 w 11611428"/>
              <a:gd name="connsiteY3785" fmla="*/ 4563230 h 6421343"/>
              <a:gd name="connsiteX3786" fmla="*/ 11178499 w 11611428"/>
              <a:gd name="connsiteY3786" fmla="*/ 4612315 h 6421343"/>
              <a:gd name="connsiteX3787" fmla="*/ 11129414 w 11611428"/>
              <a:gd name="connsiteY3787" fmla="*/ 4563230 h 6421343"/>
              <a:gd name="connsiteX3788" fmla="*/ 11178499 w 11611428"/>
              <a:gd name="connsiteY3788" fmla="*/ 4514146 h 6421343"/>
              <a:gd name="connsiteX3789" fmla="*/ 10986822 w 11611428"/>
              <a:gd name="connsiteY3789" fmla="*/ 4514146 h 6421343"/>
              <a:gd name="connsiteX3790" fmla="*/ 11035907 w 11611428"/>
              <a:gd name="connsiteY3790" fmla="*/ 4563230 h 6421343"/>
              <a:gd name="connsiteX3791" fmla="*/ 10986822 w 11611428"/>
              <a:gd name="connsiteY3791" fmla="*/ 4612315 h 6421343"/>
              <a:gd name="connsiteX3792" fmla="*/ 10937737 w 11611428"/>
              <a:gd name="connsiteY3792" fmla="*/ 4563230 h 6421343"/>
              <a:gd name="connsiteX3793" fmla="*/ 10986822 w 11611428"/>
              <a:gd name="connsiteY3793" fmla="*/ 4514146 h 6421343"/>
              <a:gd name="connsiteX3794" fmla="*/ 10794898 w 11611428"/>
              <a:gd name="connsiteY3794" fmla="*/ 4514146 h 6421343"/>
              <a:gd name="connsiteX3795" fmla="*/ 10843984 w 11611428"/>
              <a:gd name="connsiteY3795" fmla="*/ 4563230 h 6421343"/>
              <a:gd name="connsiteX3796" fmla="*/ 10794898 w 11611428"/>
              <a:gd name="connsiteY3796" fmla="*/ 4612315 h 6421343"/>
              <a:gd name="connsiteX3797" fmla="*/ 10745813 w 11611428"/>
              <a:gd name="connsiteY3797" fmla="*/ 4563230 h 6421343"/>
              <a:gd name="connsiteX3798" fmla="*/ 10794898 w 11611428"/>
              <a:gd name="connsiteY3798" fmla="*/ 4514146 h 6421343"/>
              <a:gd name="connsiteX3799" fmla="*/ 10600771 w 11611428"/>
              <a:gd name="connsiteY3799" fmla="*/ 4514146 h 6421343"/>
              <a:gd name="connsiteX3800" fmla="*/ 10619877 w 11611428"/>
              <a:gd name="connsiteY3800" fmla="*/ 4518004 h 6421343"/>
              <a:gd name="connsiteX3801" fmla="*/ 10635343 w 11611428"/>
              <a:gd name="connsiteY3801" fmla="*/ 4528431 h 6421343"/>
              <a:gd name="connsiteX3802" fmla="*/ 10635343 w 11611428"/>
              <a:gd name="connsiteY3802" fmla="*/ 4526943 h 6421343"/>
              <a:gd name="connsiteX3803" fmla="*/ 10637686 w 11611428"/>
              <a:gd name="connsiteY3803" fmla="*/ 4528523 h 6421343"/>
              <a:gd name="connsiteX3804" fmla="*/ 10652063 w 11611428"/>
              <a:gd name="connsiteY3804" fmla="*/ 4563230 h 6421343"/>
              <a:gd name="connsiteX3805" fmla="*/ 10637686 w 11611428"/>
              <a:gd name="connsiteY3805" fmla="*/ 4597939 h 6421343"/>
              <a:gd name="connsiteX3806" fmla="*/ 10635343 w 11611428"/>
              <a:gd name="connsiteY3806" fmla="*/ 4599519 h 6421343"/>
              <a:gd name="connsiteX3807" fmla="*/ 10635343 w 11611428"/>
              <a:gd name="connsiteY3807" fmla="*/ 4598031 h 6421343"/>
              <a:gd name="connsiteX3808" fmla="*/ 10619877 w 11611428"/>
              <a:gd name="connsiteY3808" fmla="*/ 4608458 h 6421343"/>
              <a:gd name="connsiteX3809" fmla="*/ 10600771 w 11611428"/>
              <a:gd name="connsiteY3809" fmla="*/ 4612315 h 6421343"/>
              <a:gd name="connsiteX3810" fmla="*/ 10551686 w 11611428"/>
              <a:gd name="connsiteY3810" fmla="*/ 4563230 h 6421343"/>
              <a:gd name="connsiteX3811" fmla="*/ 10600771 w 11611428"/>
              <a:gd name="connsiteY3811" fmla="*/ 4514146 h 6421343"/>
              <a:gd name="connsiteX3812" fmla="*/ 10408850 w 11611428"/>
              <a:gd name="connsiteY3812" fmla="*/ 4514146 h 6421343"/>
              <a:gd name="connsiteX3813" fmla="*/ 10457935 w 11611428"/>
              <a:gd name="connsiteY3813" fmla="*/ 4563230 h 6421343"/>
              <a:gd name="connsiteX3814" fmla="*/ 10408850 w 11611428"/>
              <a:gd name="connsiteY3814" fmla="*/ 4612315 h 6421343"/>
              <a:gd name="connsiteX3815" fmla="*/ 10359765 w 11611428"/>
              <a:gd name="connsiteY3815" fmla="*/ 4563230 h 6421343"/>
              <a:gd name="connsiteX3816" fmla="*/ 10408850 w 11611428"/>
              <a:gd name="connsiteY3816" fmla="*/ 4514146 h 6421343"/>
              <a:gd name="connsiteX3817" fmla="*/ 10216927 w 11611428"/>
              <a:gd name="connsiteY3817" fmla="*/ 4514146 h 6421343"/>
              <a:gd name="connsiteX3818" fmla="*/ 10266012 w 11611428"/>
              <a:gd name="connsiteY3818" fmla="*/ 4563230 h 6421343"/>
              <a:gd name="connsiteX3819" fmla="*/ 10216927 w 11611428"/>
              <a:gd name="connsiteY3819" fmla="*/ 4612315 h 6421343"/>
              <a:gd name="connsiteX3820" fmla="*/ 10167842 w 11611428"/>
              <a:gd name="connsiteY3820" fmla="*/ 4563230 h 6421343"/>
              <a:gd name="connsiteX3821" fmla="*/ 10216927 w 11611428"/>
              <a:gd name="connsiteY3821" fmla="*/ 4514146 h 6421343"/>
              <a:gd name="connsiteX3822" fmla="*/ 10025250 w 11611428"/>
              <a:gd name="connsiteY3822" fmla="*/ 4514146 h 6421343"/>
              <a:gd name="connsiteX3823" fmla="*/ 10074335 w 11611428"/>
              <a:gd name="connsiteY3823" fmla="*/ 4563230 h 6421343"/>
              <a:gd name="connsiteX3824" fmla="*/ 10025250 w 11611428"/>
              <a:gd name="connsiteY3824" fmla="*/ 4612315 h 6421343"/>
              <a:gd name="connsiteX3825" fmla="*/ 9976165 w 11611428"/>
              <a:gd name="connsiteY3825" fmla="*/ 4563230 h 6421343"/>
              <a:gd name="connsiteX3826" fmla="*/ 10025250 w 11611428"/>
              <a:gd name="connsiteY3826" fmla="*/ 4514146 h 6421343"/>
              <a:gd name="connsiteX3827" fmla="*/ 9833326 w 11611428"/>
              <a:gd name="connsiteY3827" fmla="*/ 4514146 h 6421343"/>
              <a:gd name="connsiteX3828" fmla="*/ 9882412 w 11611428"/>
              <a:gd name="connsiteY3828" fmla="*/ 4563230 h 6421343"/>
              <a:gd name="connsiteX3829" fmla="*/ 9833326 w 11611428"/>
              <a:gd name="connsiteY3829" fmla="*/ 4612315 h 6421343"/>
              <a:gd name="connsiteX3830" fmla="*/ 9784241 w 11611428"/>
              <a:gd name="connsiteY3830" fmla="*/ 4563230 h 6421343"/>
              <a:gd name="connsiteX3831" fmla="*/ 9833326 w 11611428"/>
              <a:gd name="connsiteY3831" fmla="*/ 4514146 h 6421343"/>
              <a:gd name="connsiteX3832" fmla="*/ 9641406 w 11611428"/>
              <a:gd name="connsiteY3832" fmla="*/ 4514146 h 6421343"/>
              <a:gd name="connsiteX3833" fmla="*/ 9690491 w 11611428"/>
              <a:gd name="connsiteY3833" fmla="*/ 4563230 h 6421343"/>
              <a:gd name="connsiteX3834" fmla="*/ 9641406 w 11611428"/>
              <a:gd name="connsiteY3834" fmla="*/ 4612315 h 6421343"/>
              <a:gd name="connsiteX3835" fmla="*/ 9592321 w 11611428"/>
              <a:gd name="connsiteY3835" fmla="*/ 4563230 h 6421343"/>
              <a:gd name="connsiteX3836" fmla="*/ 9641406 w 11611428"/>
              <a:gd name="connsiteY3836" fmla="*/ 4514146 h 6421343"/>
              <a:gd name="connsiteX3837" fmla="*/ 9449482 w 11611428"/>
              <a:gd name="connsiteY3837" fmla="*/ 4514146 h 6421343"/>
              <a:gd name="connsiteX3838" fmla="*/ 9498567 w 11611428"/>
              <a:gd name="connsiteY3838" fmla="*/ 4563230 h 6421343"/>
              <a:gd name="connsiteX3839" fmla="*/ 9449482 w 11611428"/>
              <a:gd name="connsiteY3839" fmla="*/ 4612315 h 6421343"/>
              <a:gd name="connsiteX3840" fmla="*/ 9400397 w 11611428"/>
              <a:gd name="connsiteY3840" fmla="*/ 4563230 h 6421343"/>
              <a:gd name="connsiteX3841" fmla="*/ 9449482 w 11611428"/>
              <a:gd name="connsiteY3841" fmla="*/ 4514146 h 6421343"/>
              <a:gd name="connsiteX3842" fmla="*/ 9257562 w 11611428"/>
              <a:gd name="connsiteY3842" fmla="*/ 4514146 h 6421343"/>
              <a:gd name="connsiteX3843" fmla="*/ 9306646 w 11611428"/>
              <a:gd name="connsiteY3843" fmla="*/ 4563230 h 6421343"/>
              <a:gd name="connsiteX3844" fmla="*/ 9257562 w 11611428"/>
              <a:gd name="connsiteY3844" fmla="*/ 4612315 h 6421343"/>
              <a:gd name="connsiteX3845" fmla="*/ 9208477 w 11611428"/>
              <a:gd name="connsiteY3845" fmla="*/ 4563230 h 6421343"/>
              <a:gd name="connsiteX3846" fmla="*/ 9257562 w 11611428"/>
              <a:gd name="connsiteY3846" fmla="*/ 4514146 h 6421343"/>
              <a:gd name="connsiteX3847" fmla="*/ 9065638 w 11611428"/>
              <a:gd name="connsiteY3847" fmla="*/ 4514146 h 6421343"/>
              <a:gd name="connsiteX3848" fmla="*/ 9114723 w 11611428"/>
              <a:gd name="connsiteY3848" fmla="*/ 4563230 h 6421343"/>
              <a:gd name="connsiteX3849" fmla="*/ 9065638 w 11611428"/>
              <a:gd name="connsiteY3849" fmla="*/ 4612315 h 6421343"/>
              <a:gd name="connsiteX3850" fmla="*/ 9016553 w 11611428"/>
              <a:gd name="connsiteY3850" fmla="*/ 4563230 h 6421343"/>
              <a:gd name="connsiteX3851" fmla="*/ 9065638 w 11611428"/>
              <a:gd name="connsiteY3851" fmla="*/ 4514146 h 6421343"/>
              <a:gd name="connsiteX3852" fmla="*/ 8873961 w 11611428"/>
              <a:gd name="connsiteY3852" fmla="*/ 4514146 h 6421343"/>
              <a:gd name="connsiteX3853" fmla="*/ 8923046 w 11611428"/>
              <a:gd name="connsiteY3853" fmla="*/ 4563230 h 6421343"/>
              <a:gd name="connsiteX3854" fmla="*/ 8873961 w 11611428"/>
              <a:gd name="connsiteY3854" fmla="*/ 4612315 h 6421343"/>
              <a:gd name="connsiteX3855" fmla="*/ 8824876 w 11611428"/>
              <a:gd name="connsiteY3855" fmla="*/ 4563230 h 6421343"/>
              <a:gd name="connsiteX3856" fmla="*/ 8873961 w 11611428"/>
              <a:gd name="connsiteY3856" fmla="*/ 4514146 h 6421343"/>
              <a:gd name="connsiteX3857" fmla="*/ 8682041 w 11611428"/>
              <a:gd name="connsiteY3857" fmla="*/ 4514146 h 6421343"/>
              <a:gd name="connsiteX3858" fmla="*/ 8731126 w 11611428"/>
              <a:gd name="connsiteY3858" fmla="*/ 4563230 h 6421343"/>
              <a:gd name="connsiteX3859" fmla="*/ 8682041 w 11611428"/>
              <a:gd name="connsiteY3859" fmla="*/ 4612315 h 6421343"/>
              <a:gd name="connsiteX3860" fmla="*/ 8632956 w 11611428"/>
              <a:gd name="connsiteY3860" fmla="*/ 4563230 h 6421343"/>
              <a:gd name="connsiteX3861" fmla="*/ 8682041 w 11611428"/>
              <a:gd name="connsiteY3861" fmla="*/ 4514146 h 6421343"/>
              <a:gd name="connsiteX3862" fmla="*/ 8486747 w 11611428"/>
              <a:gd name="connsiteY3862" fmla="*/ 4514146 h 6421343"/>
              <a:gd name="connsiteX3863" fmla="*/ 8488432 w 11611428"/>
              <a:gd name="connsiteY3863" fmla="*/ 4514844 h 6421343"/>
              <a:gd name="connsiteX3864" fmla="*/ 8490117 w 11611428"/>
              <a:gd name="connsiteY3864" fmla="*/ 4514146 h 6421343"/>
              <a:gd name="connsiteX3865" fmla="*/ 8539202 w 11611428"/>
              <a:gd name="connsiteY3865" fmla="*/ 4563230 h 6421343"/>
              <a:gd name="connsiteX3866" fmla="*/ 8490117 w 11611428"/>
              <a:gd name="connsiteY3866" fmla="*/ 4612315 h 6421343"/>
              <a:gd name="connsiteX3867" fmla="*/ 8488432 w 11611428"/>
              <a:gd name="connsiteY3867" fmla="*/ 4611617 h 6421343"/>
              <a:gd name="connsiteX3868" fmla="*/ 8486747 w 11611428"/>
              <a:gd name="connsiteY3868" fmla="*/ 4612315 h 6421343"/>
              <a:gd name="connsiteX3869" fmla="*/ 8437662 w 11611428"/>
              <a:gd name="connsiteY3869" fmla="*/ 4563230 h 6421343"/>
              <a:gd name="connsiteX3870" fmla="*/ 8486747 w 11611428"/>
              <a:gd name="connsiteY3870" fmla="*/ 4514146 h 6421343"/>
              <a:gd name="connsiteX3871" fmla="*/ 8294823 w 11611428"/>
              <a:gd name="connsiteY3871" fmla="*/ 4514146 h 6421343"/>
              <a:gd name="connsiteX3872" fmla="*/ 8343908 w 11611428"/>
              <a:gd name="connsiteY3872" fmla="*/ 4563230 h 6421343"/>
              <a:gd name="connsiteX3873" fmla="*/ 8294823 w 11611428"/>
              <a:gd name="connsiteY3873" fmla="*/ 4612315 h 6421343"/>
              <a:gd name="connsiteX3874" fmla="*/ 8245738 w 11611428"/>
              <a:gd name="connsiteY3874" fmla="*/ 4563230 h 6421343"/>
              <a:gd name="connsiteX3875" fmla="*/ 8294823 w 11611428"/>
              <a:gd name="connsiteY3875" fmla="*/ 4514146 h 6421343"/>
              <a:gd name="connsiteX3876" fmla="*/ 8102902 w 11611428"/>
              <a:gd name="connsiteY3876" fmla="*/ 4514146 h 6421343"/>
              <a:gd name="connsiteX3877" fmla="*/ 8151987 w 11611428"/>
              <a:gd name="connsiteY3877" fmla="*/ 4563230 h 6421343"/>
              <a:gd name="connsiteX3878" fmla="*/ 8102902 w 11611428"/>
              <a:gd name="connsiteY3878" fmla="*/ 4612315 h 6421343"/>
              <a:gd name="connsiteX3879" fmla="*/ 8053817 w 11611428"/>
              <a:gd name="connsiteY3879" fmla="*/ 4563230 h 6421343"/>
              <a:gd name="connsiteX3880" fmla="*/ 8102902 w 11611428"/>
              <a:gd name="connsiteY3880" fmla="*/ 4514146 h 6421343"/>
              <a:gd name="connsiteX3881" fmla="*/ 7911226 w 11611428"/>
              <a:gd name="connsiteY3881" fmla="*/ 4514146 h 6421343"/>
              <a:gd name="connsiteX3882" fmla="*/ 7960311 w 11611428"/>
              <a:gd name="connsiteY3882" fmla="*/ 4563230 h 6421343"/>
              <a:gd name="connsiteX3883" fmla="*/ 7911226 w 11611428"/>
              <a:gd name="connsiteY3883" fmla="*/ 4612315 h 6421343"/>
              <a:gd name="connsiteX3884" fmla="*/ 7862141 w 11611428"/>
              <a:gd name="connsiteY3884" fmla="*/ 4563230 h 6421343"/>
              <a:gd name="connsiteX3885" fmla="*/ 7911226 w 11611428"/>
              <a:gd name="connsiteY3885" fmla="*/ 4514146 h 6421343"/>
              <a:gd name="connsiteX3886" fmla="*/ 7719302 w 11611428"/>
              <a:gd name="connsiteY3886" fmla="*/ 4514146 h 6421343"/>
              <a:gd name="connsiteX3887" fmla="*/ 7768387 w 11611428"/>
              <a:gd name="connsiteY3887" fmla="*/ 4563230 h 6421343"/>
              <a:gd name="connsiteX3888" fmla="*/ 7719302 w 11611428"/>
              <a:gd name="connsiteY3888" fmla="*/ 4612315 h 6421343"/>
              <a:gd name="connsiteX3889" fmla="*/ 7670218 w 11611428"/>
              <a:gd name="connsiteY3889" fmla="*/ 4563230 h 6421343"/>
              <a:gd name="connsiteX3890" fmla="*/ 7719302 w 11611428"/>
              <a:gd name="connsiteY3890" fmla="*/ 4514146 h 6421343"/>
              <a:gd name="connsiteX3891" fmla="*/ 7527382 w 11611428"/>
              <a:gd name="connsiteY3891" fmla="*/ 4514146 h 6421343"/>
              <a:gd name="connsiteX3892" fmla="*/ 7576467 w 11611428"/>
              <a:gd name="connsiteY3892" fmla="*/ 4563230 h 6421343"/>
              <a:gd name="connsiteX3893" fmla="*/ 7527382 w 11611428"/>
              <a:gd name="connsiteY3893" fmla="*/ 4612315 h 6421343"/>
              <a:gd name="connsiteX3894" fmla="*/ 7478297 w 11611428"/>
              <a:gd name="connsiteY3894" fmla="*/ 4563230 h 6421343"/>
              <a:gd name="connsiteX3895" fmla="*/ 7527382 w 11611428"/>
              <a:gd name="connsiteY3895" fmla="*/ 4514146 h 6421343"/>
              <a:gd name="connsiteX3896" fmla="*/ 7335458 w 11611428"/>
              <a:gd name="connsiteY3896" fmla="*/ 4514146 h 6421343"/>
              <a:gd name="connsiteX3897" fmla="*/ 7384543 w 11611428"/>
              <a:gd name="connsiteY3897" fmla="*/ 4563230 h 6421343"/>
              <a:gd name="connsiteX3898" fmla="*/ 7335458 w 11611428"/>
              <a:gd name="connsiteY3898" fmla="*/ 4612315 h 6421343"/>
              <a:gd name="connsiteX3899" fmla="*/ 7286373 w 11611428"/>
              <a:gd name="connsiteY3899" fmla="*/ 4563230 h 6421343"/>
              <a:gd name="connsiteX3900" fmla="*/ 7335458 w 11611428"/>
              <a:gd name="connsiteY3900" fmla="*/ 4514146 h 6421343"/>
              <a:gd name="connsiteX3901" fmla="*/ 7143537 w 11611428"/>
              <a:gd name="connsiteY3901" fmla="*/ 4514146 h 6421343"/>
              <a:gd name="connsiteX3902" fmla="*/ 7192622 w 11611428"/>
              <a:gd name="connsiteY3902" fmla="*/ 4563230 h 6421343"/>
              <a:gd name="connsiteX3903" fmla="*/ 7143537 w 11611428"/>
              <a:gd name="connsiteY3903" fmla="*/ 4612315 h 6421343"/>
              <a:gd name="connsiteX3904" fmla="*/ 7094452 w 11611428"/>
              <a:gd name="connsiteY3904" fmla="*/ 4563230 h 6421343"/>
              <a:gd name="connsiteX3905" fmla="*/ 7143537 w 11611428"/>
              <a:gd name="connsiteY3905" fmla="*/ 4514146 h 6421343"/>
              <a:gd name="connsiteX3906" fmla="*/ 6951614 w 11611428"/>
              <a:gd name="connsiteY3906" fmla="*/ 4514146 h 6421343"/>
              <a:gd name="connsiteX3907" fmla="*/ 7000699 w 11611428"/>
              <a:gd name="connsiteY3907" fmla="*/ 4563230 h 6421343"/>
              <a:gd name="connsiteX3908" fmla="*/ 6951614 w 11611428"/>
              <a:gd name="connsiteY3908" fmla="*/ 4612315 h 6421343"/>
              <a:gd name="connsiteX3909" fmla="*/ 6902529 w 11611428"/>
              <a:gd name="connsiteY3909" fmla="*/ 4563230 h 6421343"/>
              <a:gd name="connsiteX3910" fmla="*/ 6951614 w 11611428"/>
              <a:gd name="connsiteY3910" fmla="*/ 4514146 h 6421343"/>
              <a:gd name="connsiteX3911" fmla="*/ 6759937 w 11611428"/>
              <a:gd name="connsiteY3911" fmla="*/ 4514146 h 6421343"/>
              <a:gd name="connsiteX3912" fmla="*/ 6809022 w 11611428"/>
              <a:gd name="connsiteY3912" fmla="*/ 4563230 h 6421343"/>
              <a:gd name="connsiteX3913" fmla="*/ 6759937 w 11611428"/>
              <a:gd name="connsiteY3913" fmla="*/ 4612315 h 6421343"/>
              <a:gd name="connsiteX3914" fmla="*/ 6710852 w 11611428"/>
              <a:gd name="connsiteY3914" fmla="*/ 4563230 h 6421343"/>
              <a:gd name="connsiteX3915" fmla="*/ 6759937 w 11611428"/>
              <a:gd name="connsiteY3915" fmla="*/ 4514146 h 6421343"/>
              <a:gd name="connsiteX3916" fmla="*/ 6568014 w 11611428"/>
              <a:gd name="connsiteY3916" fmla="*/ 4514146 h 6421343"/>
              <a:gd name="connsiteX3917" fmla="*/ 6617099 w 11611428"/>
              <a:gd name="connsiteY3917" fmla="*/ 4563230 h 6421343"/>
              <a:gd name="connsiteX3918" fmla="*/ 6568014 w 11611428"/>
              <a:gd name="connsiteY3918" fmla="*/ 4612315 h 6421343"/>
              <a:gd name="connsiteX3919" fmla="*/ 6518929 w 11611428"/>
              <a:gd name="connsiteY3919" fmla="*/ 4563230 h 6421343"/>
              <a:gd name="connsiteX3920" fmla="*/ 6568014 w 11611428"/>
              <a:gd name="connsiteY3920" fmla="*/ 4514146 h 6421343"/>
              <a:gd name="connsiteX3921" fmla="*/ 6376093 w 11611428"/>
              <a:gd name="connsiteY3921" fmla="*/ 4514146 h 6421343"/>
              <a:gd name="connsiteX3922" fmla="*/ 6376918 w 11611428"/>
              <a:gd name="connsiteY3922" fmla="*/ 4514313 h 6421343"/>
              <a:gd name="connsiteX3923" fmla="*/ 6377744 w 11611428"/>
              <a:gd name="connsiteY3923" fmla="*/ 4514146 h 6421343"/>
              <a:gd name="connsiteX3924" fmla="*/ 6426829 w 11611428"/>
              <a:gd name="connsiteY3924" fmla="*/ 4563230 h 6421343"/>
              <a:gd name="connsiteX3925" fmla="*/ 6377744 w 11611428"/>
              <a:gd name="connsiteY3925" fmla="*/ 4612315 h 6421343"/>
              <a:gd name="connsiteX3926" fmla="*/ 6376918 w 11611428"/>
              <a:gd name="connsiteY3926" fmla="*/ 4612149 h 6421343"/>
              <a:gd name="connsiteX3927" fmla="*/ 6376093 w 11611428"/>
              <a:gd name="connsiteY3927" fmla="*/ 4612315 h 6421343"/>
              <a:gd name="connsiteX3928" fmla="*/ 6327008 w 11611428"/>
              <a:gd name="connsiteY3928" fmla="*/ 4563230 h 6421343"/>
              <a:gd name="connsiteX3929" fmla="*/ 6376093 w 11611428"/>
              <a:gd name="connsiteY3929" fmla="*/ 4514146 h 6421343"/>
              <a:gd name="connsiteX3930" fmla="*/ 6185820 w 11611428"/>
              <a:gd name="connsiteY3930" fmla="*/ 4514146 h 6421343"/>
              <a:gd name="connsiteX3931" fmla="*/ 6234905 w 11611428"/>
              <a:gd name="connsiteY3931" fmla="*/ 4563230 h 6421343"/>
              <a:gd name="connsiteX3932" fmla="*/ 6185820 w 11611428"/>
              <a:gd name="connsiteY3932" fmla="*/ 4612315 h 6421343"/>
              <a:gd name="connsiteX3933" fmla="*/ 6136735 w 11611428"/>
              <a:gd name="connsiteY3933" fmla="*/ 4563230 h 6421343"/>
              <a:gd name="connsiteX3934" fmla="*/ 6185820 w 11611428"/>
              <a:gd name="connsiteY3934" fmla="*/ 4514146 h 6421343"/>
              <a:gd name="connsiteX3935" fmla="*/ 5993899 w 11611428"/>
              <a:gd name="connsiteY3935" fmla="*/ 4514146 h 6421343"/>
              <a:gd name="connsiteX3936" fmla="*/ 6042984 w 11611428"/>
              <a:gd name="connsiteY3936" fmla="*/ 4563230 h 6421343"/>
              <a:gd name="connsiteX3937" fmla="*/ 5993899 w 11611428"/>
              <a:gd name="connsiteY3937" fmla="*/ 4612315 h 6421343"/>
              <a:gd name="connsiteX3938" fmla="*/ 5944814 w 11611428"/>
              <a:gd name="connsiteY3938" fmla="*/ 4563230 h 6421343"/>
              <a:gd name="connsiteX3939" fmla="*/ 5993899 w 11611428"/>
              <a:gd name="connsiteY3939" fmla="*/ 4514146 h 6421343"/>
              <a:gd name="connsiteX3940" fmla="*/ 5802223 w 11611428"/>
              <a:gd name="connsiteY3940" fmla="*/ 4514146 h 6421343"/>
              <a:gd name="connsiteX3941" fmla="*/ 5851308 w 11611428"/>
              <a:gd name="connsiteY3941" fmla="*/ 4563230 h 6421343"/>
              <a:gd name="connsiteX3942" fmla="*/ 5802223 w 11611428"/>
              <a:gd name="connsiteY3942" fmla="*/ 4612315 h 6421343"/>
              <a:gd name="connsiteX3943" fmla="*/ 5753138 w 11611428"/>
              <a:gd name="connsiteY3943" fmla="*/ 4563230 h 6421343"/>
              <a:gd name="connsiteX3944" fmla="*/ 5802223 w 11611428"/>
              <a:gd name="connsiteY3944" fmla="*/ 4514146 h 6421343"/>
              <a:gd name="connsiteX3945" fmla="*/ 5610299 w 11611428"/>
              <a:gd name="connsiteY3945" fmla="*/ 4514146 h 6421343"/>
              <a:gd name="connsiteX3946" fmla="*/ 5659384 w 11611428"/>
              <a:gd name="connsiteY3946" fmla="*/ 4563230 h 6421343"/>
              <a:gd name="connsiteX3947" fmla="*/ 5610299 w 11611428"/>
              <a:gd name="connsiteY3947" fmla="*/ 4612315 h 6421343"/>
              <a:gd name="connsiteX3948" fmla="*/ 5561215 w 11611428"/>
              <a:gd name="connsiteY3948" fmla="*/ 4563230 h 6421343"/>
              <a:gd name="connsiteX3949" fmla="*/ 5610299 w 11611428"/>
              <a:gd name="connsiteY3949" fmla="*/ 4514146 h 6421343"/>
              <a:gd name="connsiteX3950" fmla="*/ 5418379 w 11611428"/>
              <a:gd name="connsiteY3950" fmla="*/ 4514146 h 6421343"/>
              <a:gd name="connsiteX3951" fmla="*/ 5467464 w 11611428"/>
              <a:gd name="connsiteY3951" fmla="*/ 4563230 h 6421343"/>
              <a:gd name="connsiteX3952" fmla="*/ 5418379 w 11611428"/>
              <a:gd name="connsiteY3952" fmla="*/ 4612315 h 6421343"/>
              <a:gd name="connsiteX3953" fmla="*/ 5369294 w 11611428"/>
              <a:gd name="connsiteY3953" fmla="*/ 4563230 h 6421343"/>
              <a:gd name="connsiteX3954" fmla="*/ 5418379 w 11611428"/>
              <a:gd name="connsiteY3954" fmla="*/ 4514146 h 6421343"/>
              <a:gd name="connsiteX3955" fmla="*/ 5226455 w 11611428"/>
              <a:gd name="connsiteY3955" fmla="*/ 4514146 h 6421343"/>
              <a:gd name="connsiteX3956" fmla="*/ 5275540 w 11611428"/>
              <a:gd name="connsiteY3956" fmla="*/ 4563230 h 6421343"/>
              <a:gd name="connsiteX3957" fmla="*/ 5226455 w 11611428"/>
              <a:gd name="connsiteY3957" fmla="*/ 4612315 h 6421343"/>
              <a:gd name="connsiteX3958" fmla="*/ 5177370 w 11611428"/>
              <a:gd name="connsiteY3958" fmla="*/ 4563230 h 6421343"/>
              <a:gd name="connsiteX3959" fmla="*/ 5226455 w 11611428"/>
              <a:gd name="connsiteY3959" fmla="*/ 4514146 h 6421343"/>
              <a:gd name="connsiteX3960" fmla="*/ 5034534 w 11611428"/>
              <a:gd name="connsiteY3960" fmla="*/ 4514146 h 6421343"/>
              <a:gd name="connsiteX3961" fmla="*/ 5083619 w 11611428"/>
              <a:gd name="connsiteY3961" fmla="*/ 4563230 h 6421343"/>
              <a:gd name="connsiteX3962" fmla="*/ 5034534 w 11611428"/>
              <a:gd name="connsiteY3962" fmla="*/ 4612315 h 6421343"/>
              <a:gd name="connsiteX3963" fmla="*/ 4985449 w 11611428"/>
              <a:gd name="connsiteY3963" fmla="*/ 4563230 h 6421343"/>
              <a:gd name="connsiteX3964" fmla="*/ 5034534 w 11611428"/>
              <a:gd name="connsiteY3964" fmla="*/ 4514146 h 6421343"/>
              <a:gd name="connsiteX3965" fmla="*/ 4842611 w 11611428"/>
              <a:gd name="connsiteY3965" fmla="*/ 4514146 h 6421343"/>
              <a:gd name="connsiteX3966" fmla="*/ 4891696 w 11611428"/>
              <a:gd name="connsiteY3966" fmla="*/ 4563230 h 6421343"/>
              <a:gd name="connsiteX3967" fmla="*/ 4842611 w 11611428"/>
              <a:gd name="connsiteY3967" fmla="*/ 4612315 h 6421343"/>
              <a:gd name="connsiteX3968" fmla="*/ 4793526 w 11611428"/>
              <a:gd name="connsiteY3968" fmla="*/ 4563230 h 6421343"/>
              <a:gd name="connsiteX3969" fmla="*/ 4842611 w 11611428"/>
              <a:gd name="connsiteY3969" fmla="*/ 4514146 h 6421343"/>
              <a:gd name="connsiteX3970" fmla="*/ 4650934 w 11611428"/>
              <a:gd name="connsiteY3970" fmla="*/ 4514146 h 6421343"/>
              <a:gd name="connsiteX3971" fmla="*/ 4700019 w 11611428"/>
              <a:gd name="connsiteY3971" fmla="*/ 4563230 h 6421343"/>
              <a:gd name="connsiteX3972" fmla="*/ 4650934 w 11611428"/>
              <a:gd name="connsiteY3972" fmla="*/ 4612315 h 6421343"/>
              <a:gd name="connsiteX3973" fmla="*/ 4601849 w 11611428"/>
              <a:gd name="connsiteY3973" fmla="*/ 4563230 h 6421343"/>
              <a:gd name="connsiteX3974" fmla="*/ 4650934 w 11611428"/>
              <a:gd name="connsiteY3974" fmla="*/ 4514146 h 6421343"/>
              <a:gd name="connsiteX3975" fmla="*/ 4459011 w 11611428"/>
              <a:gd name="connsiteY3975" fmla="*/ 4514146 h 6421343"/>
              <a:gd name="connsiteX3976" fmla="*/ 4508096 w 11611428"/>
              <a:gd name="connsiteY3976" fmla="*/ 4563230 h 6421343"/>
              <a:gd name="connsiteX3977" fmla="*/ 4459011 w 11611428"/>
              <a:gd name="connsiteY3977" fmla="*/ 4612315 h 6421343"/>
              <a:gd name="connsiteX3978" fmla="*/ 4409926 w 11611428"/>
              <a:gd name="connsiteY3978" fmla="*/ 4563230 h 6421343"/>
              <a:gd name="connsiteX3979" fmla="*/ 4459011 w 11611428"/>
              <a:gd name="connsiteY3979" fmla="*/ 4514146 h 6421343"/>
              <a:gd name="connsiteX3980" fmla="*/ 4267090 w 11611428"/>
              <a:gd name="connsiteY3980" fmla="*/ 4514146 h 6421343"/>
              <a:gd name="connsiteX3981" fmla="*/ 4267916 w 11611428"/>
              <a:gd name="connsiteY3981" fmla="*/ 4514313 h 6421343"/>
              <a:gd name="connsiteX3982" fmla="*/ 4268742 w 11611428"/>
              <a:gd name="connsiteY3982" fmla="*/ 4514146 h 6421343"/>
              <a:gd name="connsiteX3983" fmla="*/ 4317827 w 11611428"/>
              <a:gd name="connsiteY3983" fmla="*/ 4563230 h 6421343"/>
              <a:gd name="connsiteX3984" fmla="*/ 4268742 w 11611428"/>
              <a:gd name="connsiteY3984" fmla="*/ 4612315 h 6421343"/>
              <a:gd name="connsiteX3985" fmla="*/ 4267916 w 11611428"/>
              <a:gd name="connsiteY3985" fmla="*/ 4612148 h 6421343"/>
              <a:gd name="connsiteX3986" fmla="*/ 4267090 w 11611428"/>
              <a:gd name="connsiteY3986" fmla="*/ 4612315 h 6421343"/>
              <a:gd name="connsiteX3987" fmla="*/ 4218005 w 11611428"/>
              <a:gd name="connsiteY3987" fmla="*/ 4563230 h 6421343"/>
              <a:gd name="connsiteX3988" fmla="*/ 4267090 w 11611428"/>
              <a:gd name="connsiteY3988" fmla="*/ 4514146 h 6421343"/>
              <a:gd name="connsiteX3989" fmla="*/ 4076818 w 11611428"/>
              <a:gd name="connsiteY3989" fmla="*/ 4514146 h 6421343"/>
              <a:gd name="connsiteX3990" fmla="*/ 4125903 w 11611428"/>
              <a:gd name="connsiteY3990" fmla="*/ 4563230 h 6421343"/>
              <a:gd name="connsiteX3991" fmla="*/ 4076818 w 11611428"/>
              <a:gd name="connsiteY3991" fmla="*/ 4612315 h 6421343"/>
              <a:gd name="connsiteX3992" fmla="*/ 4027733 w 11611428"/>
              <a:gd name="connsiteY3992" fmla="*/ 4563230 h 6421343"/>
              <a:gd name="connsiteX3993" fmla="*/ 4076818 w 11611428"/>
              <a:gd name="connsiteY3993" fmla="*/ 4514146 h 6421343"/>
              <a:gd name="connsiteX3994" fmla="*/ 3884898 w 11611428"/>
              <a:gd name="connsiteY3994" fmla="*/ 4514146 h 6421343"/>
              <a:gd name="connsiteX3995" fmla="*/ 3933983 w 11611428"/>
              <a:gd name="connsiteY3995" fmla="*/ 4563230 h 6421343"/>
              <a:gd name="connsiteX3996" fmla="*/ 3884898 w 11611428"/>
              <a:gd name="connsiteY3996" fmla="*/ 4612315 h 6421343"/>
              <a:gd name="connsiteX3997" fmla="*/ 3835813 w 11611428"/>
              <a:gd name="connsiteY3997" fmla="*/ 4563230 h 6421343"/>
              <a:gd name="connsiteX3998" fmla="*/ 3884898 w 11611428"/>
              <a:gd name="connsiteY3998" fmla="*/ 4514146 h 6421343"/>
              <a:gd name="connsiteX3999" fmla="*/ 3693221 w 11611428"/>
              <a:gd name="connsiteY3999" fmla="*/ 4514146 h 6421343"/>
              <a:gd name="connsiteX4000" fmla="*/ 3742307 w 11611428"/>
              <a:gd name="connsiteY4000" fmla="*/ 4563230 h 6421343"/>
              <a:gd name="connsiteX4001" fmla="*/ 3693221 w 11611428"/>
              <a:gd name="connsiteY4001" fmla="*/ 4612315 h 6421343"/>
              <a:gd name="connsiteX4002" fmla="*/ 3644136 w 11611428"/>
              <a:gd name="connsiteY4002" fmla="*/ 4563230 h 6421343"/>
              <a:gd name="connsiteX4003" fmla="*/ 3693221 w 11611428"/>
              <a:gd name="connsiteY4003" fmla="*/ 4514146 h 6421343"/>
              <a:gd name="connsiteX4004" fmla="*/ 3501298 w 11611428"/>
              <a:gd name="connsiteY4004" fmla="*/ 4514146 h 6421343"/>
              <a:gd name="connsiteX4005" fmla="*/ 3550383 w 11611428"/>
              <a:gd name="connsiteY4005" fmla="*/ 4563230 h 6421343"/>
              <a:gd name="connsiteX4006" fmla="*/ 3501298 w 11611428"/>
              <a:gd name="connsiteY4006" fmla="*/ 4612315 h 6421343"/>
              <a:gd name="connsiteX4007" fmla="*/ 3452213 w 11611428"/>
              <a:gd name="connsiteY4007" fmla="*/ 4563230 h 6421343"/>
              <a:gd name="connsiteX4008" fmla="*/ 3501298 w 11611428"/>
              <a:gd name="connsiteY4008" fmla="*/ 4514146 h 6421343"/>
              <a:gd name="connsiteX4009" fmla="*/ 3309377 w 11611428"/>
              <a:gd name="connsiteY4009" fmla="*/ 4514146 h 6421343"/>
              <a:gd name="connsiteX4010" fmla="*/ 3358462 w 11611428"/>
              <a:gd name="connsiteY4010" fmla="*/ 4563230 h 6421343"/>
              <a:gd name="connsiteX4011" fmla="*/ 3309377 w 11611428"/>
              <a:gd name="connsiteY4011" fmla="*/ 4612315 h 6421343"/>
              <a:gd name="connsiteX4012" fmla="*/ 3260292 w 11611428"/>
              <a:gd name="connsiteY4012" fmla="*/ 4563230 h 6421343"/>
              <a:gd name="connsiteX4013" fmla="*/ 3309377 w 11611428"/>
              <a:gd name="connsiteY4013" fmla="*/ 4514146 h 6421343"/>
              <a:gd name="connsiteX4014" fmla="*/ 3117453 w 11611428"/>
              <a:gd name="connsiteY4014" fmla="*/ 4514146 h 6421343"/>
              <a:gd name="connsiteX4015" fmla="*/ 3166538 w 11611428"/>
              <a:gd name="connsiteY4015" fmla="*/ 4563230 h 6421343"/>
              <a:gd name="connsiteX4016" fmla="*/ 3117453 w 11611428"/>
              <a:gd name="connsiteY4016" fmla="*/ 4612315 h 6421343"/>
              <a:gd name="connsiteX4017" fmla="*/ 3068368 w 11611428"/>
              <a:gd name="connsiteY4017" fmla="*/ 4563230 h 6421343"/>
              <a:gd name="connsiteX4018" fmla="*/ 3117453 w 11611428"/>
              <a:gd name="connsiteY4018" fmla="*/ 4514146 h 6421343"/>
              <a:gd name="connsiteX4019" fmla="*/ 2925533 w 11611428"/>
              <a:gd name="connsiteY4019" fmla="*/ 4514146 h 6421343"/>
              <a:gd name="connsiteX4020" fmla="*/ 2974618 w 11611428"/>
              <a:gd name="connsiteY4020" fmla="*/ 4563230 h 6421343"/>
              <a:gd name="connsiteX4021" fmla="*/ 2925533 w 11611428"/>
              <a:gd name="connsiteY4021" fmla="*/ 4612315 h 6421343"/>
              <a:gd name="connsiteX4022" fmla="*/ 2876448 w 11611428"/>
              <a:gd name="connsiteY4022" fmla="*/ 4563230 h 6421343"/>
              <a:gd name="connsiteX4023" fmla="*/ 2925533 w 11611428"/>
              <a:gd name="connsiteY4023" fmla="*/ 4514146 h 6421343"/>
              <a:gd name="connsiteX4024" fmla="*/ 2733609 w 11611428"/>
              <a:gd name="connsiteY4024" fmla="*/ 4514146 h 6421343"/>
              <a:gd name="connsiteX4025" fmla="*/ 2782694 w 11611428"/>
              <a:gd name="connsiteY4025" fmla="*/ 4563230 h 6421343"/>
              <a:gd name="connsiteX4026" fmla="*/ 2733609 w 11611428"/>
              <a:gd name="connsiteY4026" fmla="*/ 4612315 h 6421343"/>
              <a:gd name="connsiteX4027" fmla="*/ 2684524 w 11611428"/>
              <a:gd name="connsiteY4027" fmla="*/ 4563230 h 6421343"/>
              <a:gd name="connsiteX4028" fmla="*/ 2733609 w 11611428"/>
              <a:gd name="connsiteY4028" fmla="*/ 4514146 h 6421343"/>
              <a:gd name="connsiteX4029" fmla="*/ 2541933 w 11611428"/>
              <a:gd name="connsiteY4029" fmla="*/ 4514146 h 6421343"/>
              <a:gd name="connsiteX4030" fmla="*/ 2591017 w 11611428"/>
              <a:gd name="connsiteY4030" fmla="*/ 4563230 h 6421343"/>
              <a:gd name="connsiteX4031" fmla="*/ 2541933 w 11611428"/>
              <a:gd name="connsiteY4031" fmla="*/ 4612315 h 6421343"/>
              <a:gd name="connsiteX4032" fmla="*/ 2492847 w 11611428"/>
              <a:gd name="connsiteY4032" fmla="*/ 4563230 h 6421343"/>
              <a:gd name="connsiteX4033" fmla="*/ 2541933 w 11611428"/>
              <a:gd name="connsiteY4033" fmla="*/ 4514146 h 6421343"/>
              <a:gd name="connsiteX4034" fmla="*/ 2350010 w 11611428"/>
              <a:gd name="connsiteY4034" fmla="*/ 4514146 h 6421343"/>
              <a:gd name="connsiteX4035" fmla="*/ 2399094 w 11611428"/>
              <a:gd name="connsiteY4035" fmla="*/ 4563230 h 6421343"/>
              <a:gd name="connsiteX4036" fmla="*/ 2350010 w 11611428"/>
              <a:gd name="connsiteY4036" fmla="*/ 4612315 h 6421343"/>
              <a:gd name="connsiteX4037" fmla="*/ 2300925 w 11611428"/>
              <a:gd name="connsiteY4037" fmla="*/ 4563230 h 6421343"/>
              <a:gd name="connsiteX4038" fmla="*/ 2350010 w 11611428"/>
              <a:gd name="connsiteY4038" fmla="*/ 4514146 h 6421343"/>
              <a:gd name="connsiteX4039" fmla="*/ 2158088 w 11611428"/>
              <a:gd name="connsiteY4039" fmla="*/ 4514146 h 6421343"/>
              <a:gd name="connsiteX4040" fmla="*/ 2158914 w 11611428"/>
              <a:gd name="connsiteY4040" fmla="*/ 4514313 h 6421343"/>
              <a:gd name="connsiteX4041" fmla="*/ 2159739 w 11611428"/>
              <a:gd name="connsiteY4041" fmla="*/ 4514146 h 6421343"/>
              <a:gd name="connsiteX4042" fmla="*/ 2208824 w 11611428"/>
              <a:gd name="connsiteY4042" fmla="*/ 4563230 h 6421343"/>
              <a:gd name="connsiteX4043" fmla="*/ 2159739 w 11611428"/>
              <a:gd name="connsiteY4043" fmla="*/ 4612315 h 6421343"/>
              <a:gd name="connsiteX4044" fmla="*/ 2158914 w 11611428"/>
              <a:gd name="connsiteY4044" fmla="*/ 4612149 h 6421343"/>
              <a:gd name="connsiteX4045" fmla="*/ 2158088 w 11611428"/>
              <a:gd name="connsiteY4045" fmla="*/ 4612315 h 6421343"/>
              <a:gd name="connsiteX4046" fmla="*/ 2109003 w 11611428"/>
              <a:gd name="connsiteY4046" fmla="*/ 4563230 h 6421343"/>
              <a:gd name="connsiteX4047" fmla="*/ 2158088 w 11611428"/>
              <a:gd name="connsiteY4047" fmla="*/ 4514146 h 6421343"/>
              <a:gd name="connsiteX4048" fmla="*/ 1967815 w 11611428"/>
              <a:gd name="connsiteY4048" fmla="*/ 4514146 h 6421343"/>
              <a:gd name="connsiteX4049" fmla="*/ 2016900 w 11611428"/>
              <a:gd name="connsiteY4049" fmla="*/ 4563230 h 6421343"/>
              <a:gd name="connsiteX4050" fmla="*/ 1967815 w 11611428"/>
              <a:gd name="connsiteY4050" fmla="*/ 4612315 h 6421343"/>
              <a:gd name="connsiteX4051" fmla="*/ 1918730 w 11611428"/>
              <a:gd name="connsiteY4051" fmla="*/ 4563230 h 6421343"/>
              <a:gd name="connsiteX4052" fmla="*/ 1967815 w 11611428"/>
              <a:gd name="connsiteY4052" fmla="*/ 4514146 h 6421343"/>
              <a:gd name="connsiteX4053" fmla="*/ 1775895 w 11611428"/>
              <a:gd name="connsiteY4053" fmla="*/ 4514146 h 6421343"/>
              <a:gd name="connsiteX4054" fmla="*/ 1824980 w 11611428"/>
              <a:gd name="connsiteY4054" fmla="*/ 4563230 h 6421343"/>
              <a:gd name="connsiteX4055" fmla="*/ 1775895 w 11611428"/>
              <a:gd name="connsiteY4055" fmla="*/ 4612315 h 6421343"/>
              <a:gd name="connsiteX4056" fmla="*/ 1726810 w 11611428"/>
              <a:gd name="connsiteY4056" fmla="*/ 4563230 h 6421343"/>
              <a:gd name="connsiteX4057" fmla="*/ 1775895 w 11611428"/>
              <a:gd name="connsiteY4057" fmla="*/ 4514146 h 6421343"/>
              <a:gd name="connsiteX4058" fmla="*/ 1584218 w 11611428"/>
              <a:gd name="connsiteY4058" fmla="*/ 4514146 h 6421343"/>
              <a:gd name="connsiteX4059" fmla="*/ 1633303 w 11611428"/>
              <a:gd name="connsiteY4059" fmla="*/ 4563230 h 6421343"/>
              <a:gd name="connsiteX4060" fmla="*/ 1584218 w 11611428"/>
              <a:gd name="connsiteY4060" fmla="*/ 4612315 h 6421343"/>
              <a:gd name="connsiteX4061" fmla="*/ 1535133 w 11611428"/>
              <a:gd name="connsiteY4061" fmla="*/ 4563230 h 6421343"/>
              <a:gd name="connsiteX4062" fmla="*/ 1584218 w 11611428"/>
              <a:gd name="connsiteY4062" fmla="*/ 4514146 h 6421343"/>
              <a:gd name="connsiteX4063" fmla="*/ 1392295 w 11611428"/>
              <a:gd name="connsiteY4063" fmla="*/ 4514146 h 6421343"/>
              <a:gd name="connsiteX4064" fmla="*/ 1441380 w 11611428"/>
              <a:gd name="connsiteY4064" fmla="*/ 4563230 h 6421343"/>
              <a:gd name="connsiteX4065" fmla="*/ 1392295 w 11611428"/>
              <a:gd name="connsiteY4065" fmla="*/ 4612315 h 6421343"/>
              <a:gd name="connsiteX4066" fmla="*/ 1343210 w 11611428"/>
              <a:gd name="connsiteY4066" fmla="*/ 4563230 h 6421343"/>
              <a:gd name="connsiteX4067" fmla="*/ 1392295 w 11611428"/>
              <a:gd name="connsiteY4067" fmla="*/ 4514146 h 6421343"/>
              <a:gd name="connsiteX4068" fmla="*/ 1200374 w 11611428"/>
              <a:gd name="connsiteY4068" fmla="*/ 4514146 h 6421343"/>
              <a:gd name="connsiteX4069" fmla="*/ 1249459 w 11611428"/>
              <a:gd name="connsiteY4069" fmla="*/ 4563230 h 6421343"/>
              <a:gd name="connsiteX4070" fmla="*/ 1200374 w 11611428"/>
              <a:gd name="connsiteY4070" fmla="*/ 4612315 h 6421343"/>
              <a:gd name="connsiteX4071" fmla="*/ 1151289 w 11611428"/>
              <a:gd name="connsiteY4071" fmla="*/ 4563230 h 6421343"/>
              <a:gd name="connsiteX4072" fmla="*/ 1200374 w 11611428"/>
              <a:gd name="connsiteY4072" fmla="*/ 4514146 h 6421343"/>
              <a:gd name="connsiteX4073" fmla="*/ 1008450 w 11611428"/>
              <a:gd name="connsiteY4073" fmla="*/ 4514146 h 6421343"/>
              <a:gd name="connsiteX4074" fmla="*/ 1057535 w 11611428"/>
              <a:gd name="connsiteY4074" fmla="*/ 4563230 h 6421343"/>
              <a:gd name="connsiteX4075" fmla="*/ 1008450 w 11611428"/>
              <a:gd name="connsiteY4075" fmla="*/ 4612315 h 6421343"/>
              <a:gd name="connsiteX4076" fmla="*/ 959365 w 11611428"/>
              <a:gd name="connsiteY4076" fmla="*/ 4563230 h 6421343"/>
              <a:gd name="connsiteX4077" fmla="*/ 1008450 w 11611428"/>
              <a:gd name="connsiteY4077" fmla="*/ 4514146 h 6421343"/>
              <a:gd name="connsiteX4078" fmla="*/ 816530 w 11611428"/>
              <a:gd name="connsiteY4078" fmla="*/ 4514146 h 6421343"/>
              <a:gd name="connsiteX4079" fmla="*/ 865615 w 11611428"/>
              <a:gd name="connsiteY4079" fmla="*/ 4563230 h 6421343"/>
              <a:gd name="connsiteX4080" fmla="*/ 816530 w 11611428"/>
              <a:gd name="connsiteY4080" fmla="*/ 4612315 h 6421343"/>
              <a:gd name="connsiteX4081" fmla="*/ 767445 w 11611428"/>
              <a:gd name="connsiteY4081" fmla="*/ 4563230 h 6421343"/>
              <a:gd name="connsiteX4082" fmla="*/ 816530 w 11611428"/>
              <a:gd name="connsiteY4082" fmla="*/ 4514146 h 6421343"/>
              <a:gd name="connsiteX4083" fmla="*/ 624606 w 11611428"/>
              <a:gd name="connsiteY4083" fmla="*/ 4514146 h 6421343"/>
              <a:gd name="connsiteX4084" fmla="*/ 673691 w 11611428"/>
              <a:gd name="connsiteY4084" fmla="*/ 4563230 h 6421343"/>
              <a:gd name="connsiteX4085" fmla="*/ 624606 w 11611428"/>
              <a:gd name="connsiteY4085" fmla="*/ 4612315 h 6421343"/>
              <a:gd name="connsiteX4086" fmla="*/ 575521 w 11611428"/>
              <a:gd name="connsiteY4086" fmla="*/ 4563230 h 6421343"/>
              <a:gd name="connsiteX4087" fmla="*/ 624606 w 11611428"/>
              <a:gd name="connsiteY4087" fmla="*/ 4514146 h 6421343"/>
              <a:gd name="connsiteX4088" fmla="*/ 432929 w 11611428"/>
              <a:gd name="connsiteY4088" fmla="*/ 4514146 h 6421343"/>
              <a:gd name="connsiteX4089" fmla="*/ 482015 w 11611428"/>
              <a:gd name="connsiteY4089" fmla="*/ 4563230 h 6421343"/>
              <a:gd name="connsiteX4090" fmla="*/ 432929 w 11611428"/>
              <a:gd name="connsiteY4090" fmla="*/ 4612315 h 6421343"/>
              <a:gd name="connsiteX4091" fmla="*/ 383844 w 11611428"/>
              <a:gd name="connsiteY4091" fmla="*/ 4563230 h 6421343"/>
              <a:gd name="connsiteX4092" fmla="*/ 432929 w 11611428"/>
              <a:gd name="connsiteY4092" fmla="*/ 4514146 h 6421343"/>
              <a:gd name="connsiteX4093" fmla="*/ 241007 w 11611428"/>
              <a:gd name="connsiteY4093" fmla="*/ 4514146 h 6421343"/>
              <a:gd name="connsiteX4094" fmla="*/ 290092 w 11611428"/>
              <a:gd name="connsiteY4094" fmla="*/ 4563230 h 6421343"/>
              <a:gd name="connsiteX4095" fmla="*/ 241007 w 11611428"/>
              <a:gd name="connsiteY4095" fmla="*/ 4612315 h 6421343"/>
              <a:gd name="connsiteX4096" fmla="*/ 191921 w 11611428"/>
              <a:gd name="connsiteY4096" fmla="*/ 4563230 h 6421343"/>
              <a:gd name="connsiteX4097" fmla="*/ 241007 w 11611428"/>
              <a:gd name="connsiteY4097" fmla="*/ 4514146 h 6421343"/>
              <a:gd name="connsiteX4098" fmla="*/ 49085 w 11611428"/>
              <a:gd name="connsiteY4098" fmla="*/ 4514146 h 6421343"/>
              <a:gd name="connsiteX4099" fmla="*/ 98170 w 11611428"/>
              <a:gd name="connsiteY4099" fmla="*/ 4563230 h 6421343"/>
              <a:gd name="connsiteX4100" fmla="*/ 49085 w 11611428"/>
              <a:gd name="connsiteY4100" fmla="*/ 4612315 h 6421343"/>
              <a:gd name="connsiteX4101" fmla="*/ 0 w 11611428"/>
              <a:gd name="connsiteY4101" fmla="*/ 4563230 h 6421343"/>
              <a:gd name="connsiteX4102" fmla="*/ 49085 w 11611428"/>
              <a:gd name="connsiteY4102" fmla="*/ 4514146 h 6421343"/>
              <a:gd name="connsiteX4103" fmla="*/ 11468592 w 11611428"/>
              <a:gd name="connsiteY4103" fmla="*/ 4363456 h 6421343"/>
              <a:gd name="connsiteX4104" fmla="*/ 11517677 w 11611428"/>
              <a:gd name="connsiteY4104" fmla="*/ 4412541 h 6421343"/>
              <a:gd name="connsiteX4105" fmla="*/ 11468592 w 11611428"/>
              <a:gd name="connsiteY4105" fmla="*/ 4461626 h 6421343"/>
              <a:gd name="connsiteX4106" fmla="*/ 11419507 w 11611428"/>
              <a:gd name="connsiteY4106" fmla="*/ 4412541 h 6421343"/>
              <a:gd name="connsiteX4107" fmla="*/ 11468592 w 11611428"/>
              <a:gd name="connsiteY4107" fmla="*/ 4363456 h 6421343"/>
              <a:gd name="connsiteX4108" fmla="*/ 11276669 w 11611428"/>
              <a:gd name="connsiteY4108" fmla="*/ 4363456 h 6421343"/>
              <a:gd name="connsiteX4109" fmla="*/ 11325754 w 11611428"/>
              <a:gd name="connsiteY4109" fmla="*/ 4412541 h 6421343"/>
              <a:gd name="connsiteX4110" fmla="*/ 11276669 w 11611428"/>
              <a:gd name="connsiteY4110" fmla="*/ 4461626 h 6421343"/>
              <a:gd name="connsiteX4111" fmla="*/ 11227584 w 11611428"/>
              <a:gd name="connsiteY4111" fmla="*/ 4412541 h 6421343"/>
              <a:gd name="connsiteX4112" fmla="*/ 11276669 w 11611428"/>
              <a:gd name="connsiteY4112" fmla="*/ 4363456 h 6421343"/>
              <a:gd name="connsiteX4113" fmla="*/ 11084992 w 11611428"/>
              <a:gd name="connsiteY4113" fmla="*/ 4363456 h 6421343"/>
              <a:gd name="connsiteX4114" fmla="*/ 11134077 w 11611428"/>
              <a:gd name="connsiteY4114" fmla="*/ 4412541 h 6421343"/>
              <a:gd name="connsiteX4115" fmla="*/ 11084992 w 11611428"/>
              <a:gd name="connsiteY4115" fmla="*/ 4461626 h 6421343"/>
              <a:gd name="connsiteX4116" fmla="*/ 11035907 w 11611428"/>
              <a:gd name="connsiteY4116" fmla="*/ 4412541 h 6421343"/>
              <a:gd name="connsiteX4117" fmla="*/ 11084992 w 11611428"/>
              <a:gd name="connsiteY4117" fmla="*/ 4363456 h 6421343"/>
              <a:gd name="connsiteX4118" fmla="*/ 10893068 w 11611428"/>
              <a:gd name="connsiteY4118" fmla="*/ 4363456 h 6421343"/>
              <a:gd name="connsiteX4119" fmla="*/ 10942154 w 11611428"/>
              <a:gd name="connsiteY4119" fmla="*/ 4412541 h 6421343"/>
              <a:gd name="connsiteX4120" fmla="*/ 10893068 w 11611428"/>
              <a:gd name="connsiteY4120" fmla="*/ 4461626 h 6421343"/>
              <a:gd name="connsiteX4121" fmla="*/ 10843984 w 11611428"/>
              <a:gd name="connsiteY4121" fmla="*/ 4412541 h 6421343"/>
              <a:gd name="connsiteX4122" fmla="*/ 10893068 w 11611428"/>
              <a:gd name="connsiteY4122" fmla="*/ 4363456 h 6421343"/>
              <a:gd name="connsiteX4123" fmla="*/ 10701148 w 11611428"/>
              <a:gd name="connsiteY4123" fmla="*/ 4363456 h 6421343"/>
              <a:gd name="connsiteX4124" fmla="*/ 10750233 w 11611428"/>
              <a:gd name="connsiteY4124" fmla="*/ 4412541 h 6421343"/>
              <a:gd name="connsiteX4125" fmla="*/ 10701148 w 11611428"/>
              <a:gd name="connsiteY4125" fmla="*/ 4461626 h 6421343"/>
              <a:gd name="connsiteX4126" fmla="*/ 10652063 w 11611428"/>
              <a:gd name="connsiteY4126" fmla="*/ 4412541 h 6421343"/>
              <a:gd name="connsiteX4127" fmla="*/ 10701148 w 11611428"/>
              <a:gd name="connsiteY4127" fmla="*/ 4363456 h 6421343"/>
              <a:gd name="connsiteX4128" fmla="*/ 10507020 w 11611428"/>
              <a:gd name="connsiteY4128" fmla="*/ 4363456 h 6421343"/>
              <a:gd name="connsiteX4129" fmla="*/ 10556105 w 11611428"/>
              <a:gd name="connsiteY4129" fmla="*/ 4412541 h 6421343"/>
              <a:gd name="connsiteX4130" fmla="*/ 10507020 w 11611428"/>
              <a:gd name="connsiteY4130" fmla="*/ 4461626 h 6421343"/>
              <a:gd name="connsiteX4131" fmla="*/ 10457935 w 11611428"/>
              <a:gd name="connsiteY4131" fmla="*/ 4412541 h 6421343"/>
              <a:gd name="connsiteX4132" fmla="*/ 10507020 w 11611428"/>
              <a:gd name="connsiteY4132" fmla="*/ 4363456 h 6421343"/>
              <a:gd name="connsiteX4133" fmla="*/ 10315097 w 11611428"/>
              <a:gd name="connsiteY4133" fmla="*/ 4363456 h 6421343"/>
              <a:gd name="connsiteX4134" fmla="*/ 10364182 w 11611428"/>
              <a:gd name="connsiteY4134" fmla="*/ 4412541 h 6421343"/>
              <a:gd name="connsiteX4135" fmla="*/ 10315097 w 11611428"/>
              <a:gd name="connsiteY4135" fmla="*/ 4461626 h 6421343"/>
              <a:gd name="connsiteX4136" fmla="*/ 10266012 w 11611428"/>
              <a:gd name="connsiteY4136" fmla="*/ 4412541 h 6421343"/>
              <a:gd name="connsiteX4137" fmla="*/ 10315097 w 11611428"/>
              <a:gd name="connsiteY4137" fmla="*/ 4363456 h 6421343"/>
              <a:gd name="connsiteX4138" fmla="*/ 10123420 w 11611428"/>
              <a:gd name="connsiteY4138" fmla="*/ 4363456 h 6421343"/>
              <a:gd name="connsiteX4139" fmla="*/ 10172505 w 11611428"/>
              <a:gd name="connsiteY4139" fmla="*/ 4412541 h 6421343"/>
              <a:gd name="connsiteX4140" fmla="*/ 10123420 w 11611428"/>
              <a:gd name="connsiteY4140" fmla="*/ 4461626 h 6421343"/>
              <a:gd name="connsiteX4141" fmla="*/ 10074335 w 11611428"/>
              <a:gd name="connsiteY4141" fmla="*/ 4412541 h 6421343"/>
              <a:gd name="connsiteX4142" fmla="*/ 10123420 w 11611428"/>
              <a:gd name="connsiteY4142" fmla="*/ 4363456 h 6421343"/>
              <a:gd name="connsiteX4143" fmla="*/ 9931496 w 11611428"/>
              <a:gd name="connsiteY4143" fmla="*/ 4363456 h 6421343"/>
              <a:gd name="connsiteX4144" fmla="*/ 9980582 w 11611428"/>
              <a:gd name="connsiteY4144" fmla="*/ 4412541 h 6421343"/>
              <a:gd name="connsiteX4145" fmla="*/ 9931496 w 11611428"/>
              <a:gd name="connsiteY4145" fmla="*/ 4461626 h 6421343"/>
              <a:gd name="connsiteX4146" fmla="*/ 9882412 w 11611428"/>
              <a:gd name="connsiteY4146" fmla="*/ 4412541 h 6421343"/>
              <a:gd name="connsiteX4147" fmla="*/ 9931496 w 11611428"/>
              <a:gd name="connsiteY4147" fmla="*/ 4363456 h 6421343"/>
              <a:gd name="connsiteX4148" fmla="*/ 9739576 w 11611428"/>
              <a:gd name="connsiteY4148" fmla="*/ 4363456 h 6421343"/>
              <a:gd name="connsiteX4149" fmla="*/ 9788661 w 11611428"/>
              <a:gd name="connsiteY4149" fmla="*/ 4412541 h 6421343"/>
              <a:gd name="connsiteX4150" fmla="*/ 9739576 w 11611428"/>
              <a:gd name="connsiteY4150" fmla="*/ 4461626 h 6421343"/>
              <a:gd name="connsiteX4151" fmla="*/ 9690491 w 11611428"/>
              <a:gd name="connsiteY4151" fmla="*/ 4412541 h 6421343"/>
              <a:gd name="connsiteX4152" fmla="*/ 9739576 w 11611428"/>
              <a:gd name="connsiteY4152" fmla="*/ 4363456 h 6421343"/>
              <a:gd name="connsiteX4153" fmla="*/ 9547652 w 11611428"/>
              <a:gd name="connsiteY4153" fmla="*/ 4363456 h 6421343"/>
              <a:gd name="connsiteX4154" fmla="*/ 9596737 w 11611428"/>
              <a:gd name="connsiteY4154" fmla="*/ 4412541 h 6421343"/>
              <a:gd name="connsiteX4155" fmla="*/ 9547652 w 11611428"/>
              <a:gd name="connsiteY4155" fmla="*/ 4461626 h 6421343"/>
              <a:gd name="connsiteX4156" fmla="*/ 9498567 w 11611428"/>
              <a:gd name="connsiteY4156" fmla="*/ 4412541 h 6421343"/>
              <a:gd name="connsiteX4157" fmla="*/ 9547652 w 11611428"/>
              <a:gd name="connsiteY4157" fmla="*/ 4363456 h 6421343"/>
              <a:gd name="connsiteX4158" fmla="*/ 9355731 w 11611428"/>
              <a:gd name="connsiteY4158" fmla="*/ 4363456 h 6421343"/>
              <a:gd name="connsiteX4159" fmla="*/ 9404816 w 11611428"/>
              <a:gd name="connsiteY4159" fmla="*/ 4412541 h 6421343"/>
              <a:gd name="connsiteX4160" fmla="*/ 9355731 w 11611428"/>
              <a:gd name="connsiteY4160" fmla="*/ 4461626 h 6421343"/>
              <a:gd name="connsiteX4161" fmla="*/ 9306646 w 11611428"/>
              <a:gd name="connsiteY4161" fmla="*/ 4412541 h 6421343"/>
              <a:gd name="connsiteX4162" fmla="*/ 9355731 w 11611428"/>
              <a:gd name="connsiteY4162" fmla="*/ 4363456 h 6421343"/>
              <a:gd name="connsiteX4163" fmla="*/ 9163808 w 11611428"/>
              <a:gd name="connsiteY4163" fmla="*/ 4363456 h 6421343"/>
              <a:gd name="connsiteX4164" fmla="*/ 9212893 w 11611428"/>
              <a:gd name="connsiteY4164" fmla="*/ 4412541 h 6421343"/>
              <a:gd name="connsiteX4165" fmla="*/ 9163808 w 11611428"/>
              <a:gd name="connsiteY4165" fmla="*/ 4461626 h 6421343"/>
              <a:gd name="connsiteX4166" fmla="*/ 9114723 w 11611428"/>
              <a:gd name="connsiteY4166" fmla="*/ 4412541 h 6421343"/>
              <a:gd name="connsiteX4167" fmla="*/ 9163808 w 11611428"/>
              <a:gd name="connsiteY4167" fmla="*/ 4363456 h 6421343"/>
              <a:gd name="connsiteX4168" fmla="*/ 8972131 w 11611428"/>
              <a:gd name="connsiteY4168" fmla="*/ 4363456 h 6421343"/>
              <a:gd name="connsiteX4169" fmla="*/ 9021216 w 11611428"/>
              <a:gd name="connsiteY4169" fmla="*/ 4412541 h 6421343"/>
              <a:gd name="connsiteX4170" fmla="*/ 8972131 w 11611428"/>
              <a:gd name="connsiteY4170" fmla="*/ 4461626 h 6421343"/>
              <a:gd name="connsiteX4171" fmla="*/ 8923046 w 11611428"/>
              <a:gd name="connsiteY4171" fmla="*/ 4412541 h 6421343"/>
              <a:gd name="connsiteX4172" fmla="*/ 8972131 w 11611428"/>
              <a:gd name="connsiteY4172" fmla="*/ 4363456 h 6421343"/>
              <a:gd name="connsiteX4173" fmla="*/ 8780211 w 11611428"/>
              <a:gd name="connsiteY4173" fmla="*/ 4363456 h 6421343"/>
              <a:gd name="connsiteX4174" fmla="*/ 8829296 w 11611428"/>
              <a:gd name="connsiteY4174" fmla="*/ 4412541 h 6421343"/>
              <a:gd name="connsiteX4175" fmla="*/ 8780211 w 11611428"/>
              <a:gd name="connsiteY4175" fmla="*/ 4461626 h 6421343"/>
              <a:gd name="connsiteX4176" fmla="*/ 8731126 w 11611428"/>
              <a:gd name="connsiteY4176" fmla="*/ 4412541 h 6421343"/>
              <a:gd name="connsiteX4177" fmla="*/ 8780211 w 11611428"/>
              <a:gd name="connsiteY4177" fmla="*/ 4363456 h 6421343"/>
              <a:gd name="connsiteX4178" fmla="*/ 8588287 w 11611428"/>
              <a:gd name="connsiteY4178" fmla="*/ 4363456 h 6421343"/>
              <a:gd name="connsiteX4179" fmla="*/ 8637372 w 11611428"/>
              <a:gd name="connsiteY4179" fmla="*/ 4412541 h 6421343"/>
              <a:gd name="connsiteX4180" fmla="*/ 8588287 w 11611428"/>
              <a:gd name="connsiteY4180" fmla="*/ 4461626 h 6421343"/>
              <a:gd name="connsiteX4181" fmla="*/ 8539202 w 11611428"/>
              <a:gd name="connsiteY4181" fmla="*/ 4412541 h 6421343"/>
              <a:gd name="connsiteX4182" fmla="*/ 8588287 w 11611428"/>
              <a:gd name="connsiteY4182" fmla="*/ 4363456 h 6421343"/>
              <a:gd name="connsiteX4183" fmla="*/ 8388577 w 11611428"/>
              <a:gd name="connsiteY4183" fmla="*/ 4363456 h 6421343"/>
              <a:gd name="connsiteX4184" fmla="*/ 8437662 w 11611428"/>
              <a:gd name="connsiteY4184" fmla="*/ 4412541 h 6421343"/>
              <a:gd name="connsiteX4185" fmla="*/ 8388577 w 11611428"/>
              <a:gd name="connsiteY4185" fmla="*/ 4461626 h 6421343"/>
              <a:gd name="connsiteX4186" fmla="*/ 8339492 w 11611428"/>
              <a:gd name="connsiteY4186" fmla="*/ 4412541 h 6421343"/>
              <a:gd name="connsiteX4187" fmla="*/ 8388577 w 11611428"/>
              <a:gd name="connsiteY4187" fmla="*/ 4363456 h 6421343"/>
              <a:gd name="connsiteX4188" fmla="*/ 8196653 w 11611428"/>
              <a:gd name="connsiteY4188" fmla="*/ 4363456 h 6421343"/>
              <a:gd name="connsiteX4189" fmla="*/ 8245738 w 11611428"/>
              <a:gd name="connsiteY4189" fmla="*/ 4412541 h 6421343"/>
              <a:gd name="connsiteX4190" fmla="*/ 8196653 w 11611428"/>
              <a:gd name="connsiteY4190" fmla="*/ 4461626 h 6421343"/>
              <a:gd name="connsiteX4191" fmla="*/ 8147568 w 11611428"/>
              <a:gd name="connsiteY4191" fmla="*/ 4412541 h 6421343"/>
              <a:gd name="connsiteX4192" fmla="*/ 8196653 w 11611428"/>
              <a:gd name="connsiteY4192" fmla="*/ 4363456 h 6421343"/>
              <a:gd name="connsiteX4193" fmla="*/ 8004732 w 11611428"/>
              <a:gd name="connsiteY4193" fmla="*/ 4363456 h 6421343"/>
              <a:gd name="connsiteX4194" fmla="*/ 8053817 w 11611428"/>
              <a:gd name="connsiteY4194" fmla="*/ 4412541 h 6421343"/>
              <a:gd name="connsiteX4195" fmla="*/ 8004732 w 11611428"/>
              <a:gd name="connsiteY4195" fmla="*/ 4461626 h 6421343"/>
              <a:gd name="connsiteX4196" fmla="*/ 7955647 w 11611428"/>
              <a:gd name="connsiteY4196" fmla="*/ 4412541 h 6421343"/>
              <a:gd name="connsiteX4197" fmla="*/ 8004732 w 11611428"/>
              <a:gd name="connsiteY4197" fmla="*/ 4363456 h 6421343"/>
              <a:gd name="connsiteX4198" fmla="*/ 7813056 w 11611428"/>
              <a:gd name="connsiteY4198" fmla="*/ 4363456 h 6421343"/>
              <a:gd name="connsiteX4199" fmla="*/ 7862141 w 11611428"/>
              <a:gd name="connsiteY4199" fmla="*/ 4412541 h 6421343"/>
              <a:gd name="connsiteX4200" fmla="*/ 7813056 w 11611428"/>
              <a:gd name="connsiteY4200" fmla="*/ 4461626 h 6421343"/>
              <a:gd name="connsiteX4201" fmla="*/ 7763971 w 11611428"/>
              <a:gd name="connsiteY4201" fmla="*/ 4412541 h 6421343"/>
              <a:gd name="connsiteX4202" fmla="*/ 7813056 w 11611428"/>
              <a:gd name="connsiteY4202" fmla="*/ 4363456 h 6421343"/>
              <a:gd name="connsiteX4203" fmla="*/ 7621133 w 11611428"/>
              <a:gd name="connsiteY4203" fmla="*/ 4363456 h 6421343"/>
              <a:gd name="connsiteX4204" fmla="*/ 7670218 w 11611428"/>
              <a:gd name="connsiteY4204" fmla="*/ 4412541 h 6421343"/>
              <a:gd name="connsiteX4205" fmla="*/ 7621133 w 11611428"/>
              <a:gd name="connsiteY4205" fmla="*/ 4461626 h 6421343"/>
              <a:gd name="connsiteX4206" fmla="*/ 7572048 w 11611428"/>
              <a:gd name="connsiteY4206" fmla="*/ 4412541 h 6421343"/>
              <a:gd name="connsiteX4207" fmla="*/ 7621133 w 11611428"/>
              <a:gd name="connsiteY4207" fmla="*/ 4363456 h 6421343"/>
              <a:gd name="connsiteX4208" fmla="*/ 7429212 w 11611428"/>
              <a:gd name="connsiteY4208" fmla="*/ 4363456 h 6421343"/>
              <a:gd name="connsiteX4209" fmla="*/ 7478297 w 11611428"/>
              <a:gd name="connsiteY4209" fmla="*/ 4412541 h 6421343"/>
              <a:gd name="connsiteX4210" fmla="*/ 7429212 w 11611428"/>
              <a:gd name="connsiteY4210" fmla="*/ 4461626 h 6421343"/>
              <a:gd name="connsiteX4211" fmla="*/ 7380127 w 11611428"/>
              <a:gd name="connsiteY4211" fmla="*/ 4412541 h 6421343"/>
              <a:gd name="connsiteX4212" fmla="*/ 7429212 w 11611428"/>
              <a:gd name="connsiteY4212" fmla="*/ 4363456 h 6421343"/>
              <a:gd name="connsiteX4213" fmla="*/ 7237288 w 11611428"/>
              <a:gd name="connsiteY4213" fmla="*/ 4363456 h 6421343"/>
              <a:gd name="connsiteX4214" fmla="*/ 7286373 w 11611428"/>
              <a:gd name="connsiteY4214" fmla="*/ 4412541 h 6421343"/>
              <a:gd name="connsiteX4215" fmla="*/ 7237288 w 11611428"/>
              <a:gd name="connsiteY4215" fmla="*/ 4461626 h 6421343"/>
              <a:gd name="connsiteX4216" fmla="*/ 7188203 w 11611428"/>
              <a:gd name="connsiteY4216" fmla="*/ 4412541 h 6421343"/>
              <a:gd name="connsiteX4217" fmla="*/ 7237288 w 11611428"/>
              <a:gd name="connsiteY4217" fmla="*/ 4363456 h 6421343"/>
              <a:gd name="connsiteX4218" fmla="*/ 7045367 w 11611428"/>
              <a:gd name="connsiteY4218" fmla="*/ 4363456 h 6421343"/>
              <a:gd name="connsiteX4219" fmla="*/ 7094452 w 11611428"/>
              <a:gd name="connsiteY4219" fmla="*/ 4412541 h 6421343"/>
              <a:gd name="connsiteX4220" fmla="*/ 7045367 w 11611428"/>
              <a:gd name="connsiteY4220" fmla="*/ 4461626 h 6421343"/>
              <a:gd name="connsiteX4221" fmla="*/ 6996282 w 11611428"/>
              <a:gd name="connsiteY4221" fmla="*/ 4412541 h 6421343"/>
              <a:gd name="connsiteX4222" fmla="*/ 7045367 w 11611428"/>
              <a:gd name="connsiteY4222" fmla="*/ 4363456 h 6421343"/>
              <a:gd name="connsiteX4223" fmla="*/ 6853444 w 11611428"/>
              <a:gd name="connsiteY4223" fmla="*/ 4363456 h 6421343"/>
              <a:gd name="connsiteX4224" fmla="*/ 6902529 w 11611428"/>
              <a:gd name="connsiteY4224" fmla="*/ 4412541 h 6421343"/>
              <a:gd name="connsiteX4225" fmla="*/ 6853444 w 11611428"/>
              <a:gd name="connsiteY4225" fmla="*/ 4461626 h 6421343"/>
              <a:gd name="connsiteX4226" fmla="*/ 6804359 w 11611428"/>
              <a:gd name="connsiteY4226" fmla="*/ 4412541 h 6421343"/>
              <a:gd name="connsiteX4227" fmla="*/ 6853444 w 11611428"/>
              <a:gd name="connsiteY4227" fmla="*/ 4363456 h 6421343"/>
              <a:gd name="connsiteX4228" fmla="*/ 6661767 w 11611428"/>
              <a:gd name="connsiteY4228" fmla="*/ 4363456 h 6421343"/>
              <a:gd name="connsiteX4229" fmla="*/ 6710852 w 11611428"/>
              <a:gd name="connsiteY4229" fmla="*/ 4412541 h 6421343"/>
              <a:gd name="connsiteX4230" fmla="*/ 6661767 w 11611428"/>
              <a:gd name="connsiteY4230" fmla="*/ 4461626 h 6421343"/>
              <a:gd name="connsiteX4231" fmla="*/ 6612682 w 11611428"/>
              <a:gd name="connsiteY4231" fmla="*/ 4412541 h 6421343"/>
              <a:gd name="connsiteX4232" fmla="*/ 6661767 w 11611428"/>
              <a:gd name="connsiteY4232" fmla="*/ 4363456 h 6421343"/>
              <a:gd name="connsiteX4233" fmla="*/ 6469844 w 11611428"/>
              <a:gd name="connsiteY4233" fmla="*/ 4363456 h 6421343"/>
              <a:gd name="connsiteX4234" fmla="*/ 6518929 w 11611428"/>
              <a:gd name="connsiteY4234" fmla="*/ 4412541 h 6421343"/>
              <a:gd name="connsiteX4235" fmla="*/ 6469844 w 11611428"/>
              <a:gd name="connsiteY4235" fmla="*/ 4461626 h 6421343"/>
              <a:gd name="connsiteX4236" fmla="*/ 6420759 w 11611428"/>
              <a:gd name="connsiteY4236" fmla="*/ 4412541 h 6421343"/>
              <a:gd name="connsiteX4237" fmla="*/ 6469844 w 11611428"/>
              <a:gd name="connsiteY4237" fmla="*/ 4363456 h 6421343"/>
              <a:gd name="connsiteX4238" fmla="*/ 6279574 w 11611428"/>
              <a:gd name="connsiteY4238" fmla="*/ 4363456 h 6421343"/>
              <a:gd name="connsiteX4239" fmla="*/ 6328659 w 11611428"/>
              <a:gd name="connsiteY4239" fmla="*/ 4412541 h 6421343"/>
              <a:gd name="connsiteX4240" fmla="*/ 6279574 w 11611428"/>
              <a:gd name="connsiteY4240" fmla="*/ 4461626 h 6421343"/>
              <a:gd name="connsiteX4241" fmla="*/ 6230489 w 11611428"/>
              <a:gd name="connsiteY4241" fmla="*/ 4412541 h 6421343"/>
              <a:gd name="connsiteX4242" fmla="*/ 6279574 w 11611428"/>
              <a:gd name="connsiteY4242" fmla="*/ 4363456 h 6421343"/>
              <a:gd name="connsiteX4243" fmla="*/ 6087650 w 11611428"/>
              <a:gd name="connsiteY4243" fmla="*/ 4363456 h 6421343"/>
              <a:gd name="connsiteX4244" fmla="*/ 6136735 w 11611428"/>
              <a:gd name="connsiteY4244" fmla="*/ 4412541 h 6421343"/>
              <a:gd name="connsiteX4245" fmla="*/ 6087650 w 11611428"/>
              <a:gd name="connsiteY4245" fmla="*/ 4461626 h 6421343"/>
              <a:gd name="connsiteX4246" fmla="*/ 6038565 w 11611428"/>
              <a:gd name="connsiteY4246" fmla="*/ 4412541 h 6421343"/>
              <a:gd name="connsiteX4247" fmla="*/ 6087650 w 11611428"/>
              <a:gd name="connsiteY4247" fmla="*/ 4363456 h 6421343"/>
              <a:gd name="connsiteX4248" fmla="*/ 5895729 w 11611428"/>
              <a:gd name="connsiteY4248" fmla="*/ 4363456 h 6421343"/>
              <a:gd name="connsiteX4249" fmla="*/ 5944814 w 11611428"/>
              <a:gd name="connsiteY4249" fmla="*/ 4412541 h 6421343"/>
              <a:gd name="connsiteX4250" fmla="*/ 5895729 w 11611428"/>
              <a:gd name="connsiteY4250" fmla="*/ 4461626 h 6421343"/>
              <a:gd name="connsiteX4251" fmla="*/ 5846644 w 11611428"/>
              <a:gd name="connsiteY4251" fmla="*/ 4412541 h 6421343"/>
              <a:gd name="connsiteX4252" fmla="*/ 5895729 w 11611428"/>
              <a:gd name="connsiteY4252" fmla="*/ 4363456 h 6421343"/>
              <a:gd name="connsiteX4253" fmla="*/ 5704053 w 11611428"/>
              <a:gd name="connsiteY4253" fmla="*/ 4363456 h 6421343"/>
              <a:gd name="connsiteX4254" fmla="*/ 5753138 w 11611428"/>
              <a:gd name="connsiteY4254" fmla="*/ 4412541 h 6421343"/>
              <a:gd name="connsiteX4255" fmla="*/ 5704053 w 11611428"/>
              <a:gd name="connsiteY4255" fmla="*/ 4461626 h 6421343"/>
              <a:gd name="connsiteX4256" fmla="*/ 5654968 w 11611428"/>
              <a:gd name="connsiteY4256" fmla="*/ 4412541 h 6421343"/>
              <a:gd name="connsiteX4257" fmla="*/ 5704053 w 11611428"/>
              <a:gd name="connsiteY4257" fmla="*/ 4363456 h 6421343"/>
              <a:gd name="connsiteX4258" fmla="*/ 5512130 w 11611428"/>
              <a:gd name="connsiteY4258" fmla="*/ 4363456 h 6421343"/>
              <a:gd name="connsiteX4259" fmla="*/ 5561215 w 11611428"/>
              <a:gd name="connsiteY4259" fmla="*/ 4412541 h 6421343"/>
              <a:gd name="connsiteX4260" fmla="*/ 5512130 w 11611428"/>
              <a:gd name="connsiteY4260" fmla="*/ 4461626 h 6421343"/>
              <a:gd name="connsiteX4261" fmla="*/ 5463045 w 11611428"/>
              <a:gd name="connsiteY4261" fmla="*/ 4412541 h 6421343"/>
              <a:gd name="connsiteX4262" fmla="*/ 5512130 w 11611428"/>
              <a:gd name="connsiteY4262" fmla="*/ 4363456 h 6421343"/>
              <a:gd name="connsiteX4263" fmla="*/ 5320209 w 11611428"/>
              <a:gd name="connsiteY4263" fmla="*/ 4363456 h 6421343"/>
              <a:gd name="connsiteX4264" fmla="*/ 5369294 w 11611428"/>
              <a:gd name="connsiteY4264" fmla="*/ 4412541 h 6421343"/>
              <a:gd name="connsiteX4265" fmla="*/ 5320209 w 11611428"/>
              <a:gd name="connsiteY4265" fmla="*/ 4461626 h 6421343"/>
              <a:gd name="connsiteX4266" fmla="*/ 5271124 w 11611428"/>
              <a:gd name="connsiteY4266" fmla="*/ 4412541 h 6421343"/>
              <a:gd name="connsiteX4267" fmla="*/ 5320209 w 11611428"/>
              <a:gd name="connsiteY4267" fmla="*/ 4363456 h 6421343"/>
              <a:gd name="connsiteX4268" fmla="*/ 5128285 w 11611428"/>
              <a:gd name="connsiteY4268" fmla="*/ 4363456 h 6421343"/>
              <a:gd name="connsiteX4269" fmla="*/ 5177370 w 11611428"/>
              <a:gd name="connsiteY4269" fmla="*/ 4412541 h 6421343"/>
              <a:gd name="connsiteX4270" fmla="*/ 5128285 w 11611428"/>
              <a:gd name="connsiteY4270" fmla="*/ 4461626 h 6421343"/>
              <a:gd name="connsiteX4271" fmla="*/ 5079200 w 11611428"/>
              <a:gd name="connsiteY4271" fmla="*/ 4412541 h 6421343"/>
              <a:gd name="connsiteX4272" fmla="*/ 5128285 w 11611428"/>
              <a:gd name="connsiteY4272" fmla="*/ 4363456 h 6421343"/>
              <a:gd name="connsiteX4273" fmla="*/ 4936364 w 11611428"/>
              <a:gd name="connsiteY4273" fmla="*/ 4363456 h 6421343"/>
              <a:gd name="connsiteX4274" fmla="*/ 4985449 w 11611428"/>
              <a:gd name="connsiteY4274" fmla="*/ 4412541 h 6421343"/>
              <a:gd name="connsiteX4275" fmla="*/ 4936364 w 11611428"/>
              <a:gd name="connsiteY4275" fmla="*/ 4461626 h 6421343"/>
              <a:gd name="connsiteX4276" fmla="*/ 4887279 w 11611428"/>
              <a:gd name="connsiteY4276" fmla="*/ 4412541 h 6421343"/>
              <a:gd name="connsiteX4277" fmla="*/ 4936364 w 11611428"/>
              <a:gd name="connsiteY4277" fmla="*/ 4363456 h 6421343"/>
              <a:gd name="connsiteX4278" fmla="*/ 4744441 w 11611428"/>
              <a:gd name="connsiteY4278" fmla="*/ 4363456 h 6421343"/>
              <a:gd name="connsiteX4279" fmla="*/ 4793526 w 11611428"/>
              <a:gd name="connsiteY4279" fmla="*/ 4412541 h 6421343"/>
              <a:gd name="connsiteX4280" fmla="*/ 4744441 w 11611428"/>
              <a:gd name="connsiteY4280" fmla="*/ 4461626 h 6421343"/>
              <a:gd name="connsiteX4281" fmla="*/ 4695356 w 11611428"/>
              <a:gd name="connsiteY4281" fmla="*/ 4412541 h 6421343"/>
              <a:gd name="connsiteX4282" fmla="*/ 4744441 w 11611428"/>
              <a:gd name="connsiteY4282" fmla="*/ 4363456 h 6421343"/>
              <a:gd name="connsiteX4283" fmla="*/ 4552764 w 11611428"/>
              <a:gd name="connsiteY4283" fmla="*/ 4363456 h 6421343"/>
              <a:gd name="connsiteX4284" fmla="*/ 4601849 w 11611428"/>
              <a:gd name="connsiteY4284" fmla="*/ 4412541 h 6421343"/>
              <a:gd name="connsiteX4285" fmla="*/ 4552764 w 11611428"/>
              <a:gd name="connsiteY4285" fmla="*/ 4461626 h 6421343"/>
              <a:gd name="connsiteX4286" fmla="*/ 4503679 w 11611428"/>
              <a:gd name="connsiteY4286" fmla="*/ 4412541 h 6421343"/>
              <a:gd name="connsiteX4287" fmla="*/ 4552764 w 11611428"/>
              <a:gd name="connsiteY4287" fmla="*/ 4363456 h 6421343"/>
              <a:gd name="connsiteX4288" fmla="*/ 4360841 w 11611428"/>
              <a:gd name="connsiteY4288" fmla="*/ 4363456 h 6421343"/>
              <a:gd name="connsiteX4289" fmla="*/ 4409926 w 11611428"/>
              <a:gd name="connsiteY4289" fmla="*/ 4412541 h 6421343"/>
              <a:gd name="connsiteX4290" fmla="*/ 4360841 w 11611428"/>
              <a:gd name="connsiteY4290" fmla="*/ 4461626 h 6421343"/>
              <a:gd name="connsiteX4291" fmla="*/ 4311756 w 11611428"/>
              <a:gd name="connsiteY4291" fmla="*/ 4412541 h 6421343"/>
              <a:gd name="connsiteX4292" fmla="*/ 4360841 w 11611428"/>
              <a:gd name="connsiteY4292" fmla="*/ 4363456 h 6421343"/>
              <a:gd name="connsiteX4293" fmla="*/ 4170572 w 11611428"/>
              <a:gd name="connsiteY4293" fmla="*/ 4363456 h 6421343"/>
              <a:gd name="connsiteX4294" fmla="*/ 4219657 w 11611428"/>
              <a:gd name="connsiteY4294" fmla="*/ 4412541 h 6421343"/>
              <a:gd name="connsiteX4295" fmla="*/ 4170572 w 11611428"/>
              <a:gd name="connsiteY4295" fmla="*/ 4461626 h 6421343"/>
              <a:gd name="connsiteX4296" fmla="*/ 4121487 w 11611428"/>
              <a:gd name="connsiteY4296" fmla="*/ 4412541 h 6421343"/>
              <a:gd name="connsiteX4297" fmla="*/ 4170572 w 11611428"/>
              <a:gd name="connsiteY4297" fmla="*/ 4363456 h 6421343"/>
              <a:gd name="connsiteX4298" fmla="*/ 3978648 w 11611428"/>
              <a:gd name="connsiteY4298" fmla="*/ 4363456 h 6421343"/>
              <a:gd name="connsiteX4299" fmla="*/ 4027733 w 11611428"/>
              <a:gd name="connsiteY4299" fmla="*/ 4412541 h 6421343"/>
              <a:gd name="connsiteX4300" fmla="*/ 3978648 w 11611428"/>
              <a:gd name="connsiteY4300" fmla="*/ 4461626 h 6421343"/>
              <a:gd name="connsiteX4301" fmla="*/ 3929563 w 11611428"/>
              <a:gd name="connsiteY4301" fmla="*/ 4412541 h 6421343"/>
              <a:gd name="connsiteX4302" fmla="*/ 3978648 w 11611428"/>
              <a:gd name="connsiteY4302" fmla="*/ 4363456 h 6421343"/>
              <a:gd name="connsiteX4303" fmla="*/ 3786728 w 11611428"/>
              <a:gd name="connsiteY4303" fmla="*/ 4363456 h 6421343"/>
              <a:gd name="connsiteX4304" fmla="*/ 3835813 w 11611428"/>
              <a:gd name="connsiteY4304" fmla="*/ 4412541 h 6421343"/>
              <a:gd name="connsiteX4305" fmla="*/ 3786728 w 11611428"/>
              <a:gd name="connsiteY4305" fmla="*/ 4461626 h 6421343"/>
              <a:gd name="connsiteX4306" fmla="*/ 3737643 w 11611428"/>
              <a:gd name="connsiteY4306" fmla="*/ 4412541 h 6421343"/>
              <a:gd name="connsiteX4307" fmla="*/ 3786728 w 11611428"/>
              <a:gd name="connsiteY4307" fmla="*/ 4363456 h 6421343"/>
              <a:gd name="connsiteX4308" fmla="*/ 3595051 w 11611428"/>
              <a:gd name="connsiteY4308" fmla="*/ 4363456 h 6421343"/>
              <a:gd name="connsiteX4309" fmla="*/ 3644136 w 11611428"/>
              <a:gd name="connsiteY4309" fmla="*/ 4412541 h 6421343"/>
              <a:gd name="connsiteX4310" fmla="*/ 3595051 w 11611428"/>
              <a:gd name="connsiteY4310" fmla="*/ 4461626 h 6421343"/>
              <a:gd name="connsiteX4311" fmla="*/ 3545966 w 11611428"/>
              <a:gd name="connsiteY4311" fmla="*/ 4412541 h 6421343"/>
              <a:gd name="connsiteX4312" fmla="*/ 3595051 w 11611428"/>
              <a:gd name="connsiteY4312" fmla="*/ 4363456 h 6421343"/>
              <a:gd name="connsiteX4313" fmla="*/ 3403128 w 11611428"/>
              <a:gd name="connsiteY4313" fmla="*/ 4363456 h 6421343"/>
              <a:gd name="connsiteX4314" fmla="*/ 3452213 w 11611428"/>
              <a:gd name="connsiteY4314" fmla="*/ 4412541 h 6421343"/>
              <a:gd name="connsiteX4315" fmla="*/ 3403128 w 11611428"/>
              <a:gd name="connsiteY4315" fmla="*/ 4461626 h 6421343"/>
              <a:gd name="connsiteX4316" fmla="*/ 3354043 w 11611428"/>
              <a:gd name="connsiteY4316" fmla="*/ 4412541 h 6421343"/>
              <a:gd name="connsiteX4317" fmla="*/ 3403128 w 11611428"/>
              <a:gd name="connsiteY4317" fmla="*/ 4363456 h 6421343"/>
              <a:gd name="connsiteX4318" fmla="*/ 3211207 w 11611428"/>
              <a:gd name="connsiteY4318" fmla="*/ 4363456 h 6421343"/>
              <a:gd name="connsiteX4319" fmla="*/ 3260292 w 11611428"/>
              <a:gd name="connsiteY4319" fmla="*/ 4412541 h 6421343"/>
              <a:gd name="connsiteX4320" fmla="*/ 3211207 w 11611428"/>
              <a:gd name="connsiteY4320" fmla="*/ 4461626 h 6421343"/>
              <a:gd name="connsiteX4321" fmla="*/ 3162122 w 11611428"/>
              <a:gd name="connsiteY4321" fmla="*/ 4412541 h 6421343"/>
              <a:gd name="connsiteX4322" fmla="*/ 3211207 w 11611428"/>
              <a:gd name="connsiteY4322" fmla="*/ 4363456 h 6421343"/>
              <a:gd name="connsiteX4323" fmla="*/ 3019283 w 11611428"/>
              <a:gd name="connsiteY4323" fmla="*/ 4363456 h 6421343"/>
              <a:gd name="connsiteX4324" fmla="*/ 3068368 w 11611428"/>
              <a:gd name="connsiteY4324" fmla="*/ 4412541 h 6421343"/>
              <a:gd name="connsiteX4325" fmla="*/ 3019283 w 11611428"/>
              <a:gd name="connsiteY4325" fmla="*/ 4461626 h 6421343"/>
              <a:gd name="connsiteX4326" fmla="*/ 2970198 w 11611428"/>
              <a:gd name="connsiteY4326" fmla="*/ 4412541 h 6421343"/>
              <a:gd name="connsiteX4327" fmla="*/ 3019283 w 11611428"/>
              <a:gd name="connsiteY4327" fmla="*/ 4363456 h 6421343"/>
              <a:gd name="connsiteX4328" fmla="*/ 2827363 w 11611428"/>
              <a:gd name="connsiteY4328" fmla="*/ 4363456 h 6421343"/>
              <a:gd name="connsiteX4329" fmla="*/ 2876448 w 11611428"/>
              <a:gd name="connsiteY4329" fmla="*/ 4412541 h 6421343"/>
              <a:gd name="connsiteX4330" fmla="*/ 2827363 w 11611428"/>
              <a:gd name="connsiteY4330" fmla="*/ 4461626 h 6421343"/>
              <a:gd name="connsiteX4331" fmla="*/ 2778277 w 11611428"/>
              <a:gd name="connsiteY4331" fmla="*/ 4412541 h 6421343"/>
              <a:gd name="connsiteX4332" fmla="*/ 2827363 w 11611428"/>
              <a:gd name="connsiteY4332" fmla="*/ 4363456 h 6421343"/>
              <a:gd name="connsiteX4333" fmla="*/ 2635439 w 11611428"/>
              <a:gd name="connsiteY4333" fmla="*/ 4363456 h 6421343"/>
              <a:gd name="connsiteX4334" fmla="*/ 2684524 w 11611428"/>
              <a:gd name="connsiteY4334" fmla="*/ 4412541 h 6421343"/>
              <a:gd name="connsiteX4335" fmla="*/ 2635439 w 11611428"/>
              <a:gd name="connsiteY4335" fmla="*/ 4461626 h 6421343"/>
              <a:gd name="connsiteX4336" fmla="*/ 2586354 w 11611428"/>
              <a:gd name="connsiteY4336" fmla="*/ 4412541 h 6421343"/>
              <a:gd name="connsiteX4337" fmla="*/ 2635439 w 11611428"/>
              <a:gd name="connsiteY4337" fmla="*/ 4363456 h 6421343"/>
              <a:gd name="connsiteX4338" fmla="*/ 2443762 w 11611428"/>
              <a:gd name="connsiteY4338" fmla="*/ 4363456 h 6421343"/>
              <a:gd name="connsiteX4339" fmla="*/ 2492847 w 11611428"/>
              <a:gd name="connsiteY4339" fmla="*/ 4412541 h 6421343"/>
              <a:gd name="connsiteX4340" fmla="*/ 2443762 w 11611428"/>
              <a:gd name="connsiteY4340" fmla="*/ 4461626 h 6421343"/>
              <a:gd name="connsiteX4341" fmla="*/ 2394677 w 11611428"/>
              <a:gd name="connsiteY4341" fmla="*/ 4412541 h 6421343"/>
              <a:gd name="connsiteX4342" fmla="*/ 2443762 w 11611428"/>
              <a:gd name="connsiteY4342" fmla="*/ 4363456 h 6421343"/>
              <a:gd name="connsiteX4343" fmla="*/ 2251840 w 11611428"/>
              <a:gd name="connsiteY4343" fmla="*/ 4363456 h 6421343"/>
              <a:gd name="connsiteX4344" fmla="*/ 2300925 w 11611428"/>
              <a:gd name="connsiteY4344" fmla="*/ 4412541 h 6421343"/>
              <a:gd name="connsiteX4345" fmla="*/ 2251840 w 11611428"/>
              <a:gd name="connsiteY4345" fmla="*/ 4461626 h 6421343"/>
              <a:gd name="connsiteX4346" fmla="*/ 2202754 w 11611428"/>
              <a:gd name="connsiteY4346" fmla="*/ 4412541 h 6421343"/>
              <a:gd name="connsiteX4347" fmla="*/ 2251840 w 11611428"/>
              <a:gd name="connsiteY4347" fmla="*/ 4363456 h 6421343"/>
              <a:gd name="connsiteX4348" fmla="*/ 2061569 w 11611428"/>
              <a:gd name="connsiteY4348" fmla="*/ 4363456 h 6421343"/>
              <a:gd name="connsiteX4349" fmla="*/ 2110654 w 11611428"/>
              <a:gd name="connsiteY4349" fmla="*/ 4412541 h 6421343"/>
              <a:gd name="connsiteX4350" fmla="*/ 2061569 w 11611428"/>
              <a:gd name="connsiteY4350" fmla="*/ 4461626 h 6421343"/>
              <a:gd name="connsiteX4351" fmla="*/ 2012484 w 11611428"/>
              <a:gd name="connsiteY4351" fmla="*/ 4412541 h 6421343"/>
              <a:gd name="connsiteX4352" fmla="*/ 2061569 w 11611428"/>
              <a:gd name="connsiteY4352" fmla="*/ 4363456 h 6421343"/>
              <a:gd name="connsiteX4353" fmla="*/ 1869645 w 11611428"/>
              <a:gd name="connsiteY4353" fmla="*/ 4363456 h 6421343"/>
              <a:gd name="connsiteX4354" fmla="*/ 1918730 w 11611428"/>
              <a:gd name="connsiteY4354" fmla="*/ 4412541 h 6421343"/>
              <a:gd name="connsiteX4355" fmla="*/ 1869645 w 11611428"/>
              <a:gd name="connsiteY4355" fmla="*/ 4461626 h 6421343"/>
              <a:gd name="connsiteX4356" fmla="*/ 1820560 w 11611428"/>
              <a:gd name="connsiteY4356" fmla="*/ 4412541 h 6421343"/>
              <a:gd name="connsiteX4357" fmla="*/ 1869645 w 11611428"/>
              <a:gd name="connsiteY4357" fmla="*/ 4363456 h 6421343"/>
              <a:gd name="connsiteX4358" fmla="*/ 1677725 w 11611428"/>
              <a:gd name="connsiteY4358" fmla="*/ 4363456 h 6421343"/>
              <a:gd name="connsiteX4359" fmla="*/ 1726810 w 11611428"/>
              <a:gd name="connsiteY4359" fmla="*/ 4412541 h 6421343"/>
              <a:gd name="connsiteX4360" fmla="*/ 1677725 w 11611428"/>
              <a:gd name="connsiteY4360" fmla="*/ 4461626 h 6421343"/>
              <a:gd name="connsiteX4361" fmla="*/ 1628640 w 11611428"/>
              <a:gd name="connsiteY4361" fmla="*/ 4412541 h 6421343"/>
              <a:gd name="connsiteX4362" fmla="*/ 1677725 w 11611428"/>
              <a:gd name="connsiteY4362" fmla="*/ 4363456 h 6421343"/>
              <a:gd name="connsiteX4363" fmla="*/ 1486048 w 11611428"/>
              <a:gd name="connsiteY4363" fmla="*/ 4363456 h 6421343"/>
              <a:gd name="connsiteX4364" fmla="*/ 1535133 w 11611428"/>
              <a:gd name="connsiteY4364" fmla="*/ 4412541 h 6421343"/>
              <a:gd name="connsiteX4365" fmla="*/ 1486048 w 11611428"/>
              <a:gd name="connsiteY4365" fmla="*/ 4461626 h 6421343"/>
              <a:gd name="connsiteX4366" fmla="*/ 1436963 w 11611428"/>
              <a:gd name="connsiteY4366" fmla="*/ 4412541 h 6421343"/>
              <a:gd name="connsiteX4367" fmla="*/ 1486048 w 11611428"/>
              <a:gd name="connsiteY4367" fmla="*/ 4363456 h 6421343"/>
              <a:gd name="connsiteX4368" fmla="*/ 1294125 w 11611428"/>
              <a:gd name="connsiteY4368" fmla="*/ 4363456 h 6421343"/>
              <a:gd name="connsiteX4369" fmla="*/ 1343210 w 11611428"/>
              <a:gd name="connsiteY4369" fmla="*/ 4412541 h 6421343"/>
              <a:gd name="connsiteX4370" fmla="*/ 1294125 w 11611428"/>
              <a:gd name="connsiteY4370" fmla="*/ 4461626 h 6421343"/>
              <a:gd name="connsiteX4371" fmla="*/ 1245040 w 11611428"/>
              <a:gd name="connsiteY4371" fmla="*/ 4412541 h 6421343"/>
              <a:gd name="connsiteX4372" fmla="*/ 1294125 w 11611428"/>
              <a:gd name="connsiteY4372" fmla="*/ 4363456 h 6421343"/>
              <a:gd name="connsiteX4373" fmla="*/ 1102204 w 11611428"/>
              <a:gd name="connsiteY4373" fmla="*/ 4363456 h 6421343"/>
              <a:gd name="connsiteX4374" fmla="*/ 1151289 w 11611428"/>
              <a:gd name="connsiteY4374" fmla="*/ 4412541 h 6421343"/>
              <a:gd name="connsiteX4375" fmla="*/ 1102204 w 11611428"/>
              <a:gd name="connsiteY4375" fmla="*/ 4461626 h 6421343"/>
              <a:gd name="connsiteX4376" fmla="*/ 1053119 w 11611428"/>
              <a:gd name="connsiteY4376" fmla="*/ 4412541 h 6421343"/>
              <a:gd name="connsiteX4377" fmla="*/ 1102204 w 11611428"/>
              <a:gd name="connsiteY4377" fmla="*/ 4363456 h 6421343"/>
              <a:gd name="connsiteX4378" fmla="*/ 910280 w 11611428"/>
              <a:gd name="connsiteY4378" fmla="*/ 4363456 h 6421343"/>
              <a:gd name="connsiteX4379" fmla="*/ 959365 w 11611428"/>
              <a:gd name="connsiteY4379" fmla="*/ 4412541 h 6421343"/>
              <a:gd name="connsiteX4380" fmla="*/ 910280 w 11611428"/>
              <a:gd name="connsiteY4380" fmla="*/ 4461626 h 6421343"/>
              <a:gd name="connsiteX4381" fmla="*/ 861195 w 11611428"/>
              <a:gd name="connsiteY4381" fmla="*/ 4412541 h 6421343"/>
              <a:gd name="connsiteX4382" fmla="*/ 910280 w 11611428"/>
              <a:gd name="connsiteY4382" fmla="*/ 4363456 h 6421343"/>
              <a:gd name="connsiteX4383" fmla="*/ 718360 w 11611428"/>
              <a:gd name="connsiteY4383" fmla="*/ 4363456 h 6421343"/>
              <a:gd name="connsiteX4384" fmla="*/ 767445 w 11611428"/>
              <a:gd name="connsiteY4384" fmla="*/ 4412541 h 6421343"/>
              <a:gd name="connsiteX4385" fmla="*/ 718360 w 11611428"/>
              <a:gd name="connsiteY4385" fmla="*/ 4461626 h 6421343"/>
              <a:gd name="connsiteX4386" fmla="*/ 669275 w 11611428"/>
              <a:gd name="connsiteY4386" fmla="*/ 4412541 h 6421343"/>
              <a:gd name="connsiteX4387" fmla="*/ 718360 w 11611428"/>
              <a:gd name="connsiteY4387" fmla="*/ 4363456 h 6421343"/>
              <a:gd name="connsiteX4388" fmla="*/ 526436 w 11611428"/>
              <a:gd name="connsiteY4388" fmla="*/ 4363456 h 6421343"/>
              <a:gd name="connsiteX4389" fmla="*/ 575521 w 11611428"/>
              <a:gd name="connsiteY4389" fmla="*/ 4412541 h 6421343"/>
              <a:gd name="connsiteX4390" fmla="*/ 526436 w 11611428"/>
              <a:gd name="connsiteY4390" fmla="*/ 4461626 h 6421343"/>
              <a:gd name="connsiteX4391" fmla="*/ 477351 w 11611428"/>
              <a:gd name="connsiteY4391" fmla="*/ 4412541 h 6421343"/>
              <a:gd name="connsiteX4392" fmla="*/ 526436 w 11611428"/>
              <a:gd name="connsiteY4392" fmla="*/ 4363456 h 6421343"/>
              <a:gd name="connsiteX4393" fmla="*/ 334759 w 11611428"/>
              <a:gd name="connsiteY4393" fmla="*/ 4363456 h 6421343"/>
              <a:gd name="connsiteX4394" fmla="*/ 383844 w 11611428"/>
              <a:gd name="connsiteY4394" fmla="*/ 4412541 h 6421343"/>
              <a:gd name="connsiteX4395" fmla="*/ 334759 w 11611428"/>
              <a:gd name="connsiteY4395" fmla="*/ 4461626 h 6421343"/>
              <a:gd name="connsiteX4396" fmla="*/ 285674 w 11611428"/>
              <a:gd name="connsiteY4396" fmla="*/ 4412541 h 6421343"/>
              <a:gd name="connsiteX4397" fmla="*/ 334759 w 11611428"/>
              <a:gd name="connsiteY4397" fmla="*/ 4363456 h 6421343"/>
              <a:gd name="connsiteX4398" fmla="*/ 142837 w 11611428"/>
              <a:gd name="connsiteY4398" fmla="*/ 4363456 h 6421343"/>
              <a:gd name="connsiteX4399" fmla="*/ 191921 w 11611428"/>
              <a:gd name="connsiteY4399" fmla="*/ 4412541 h 6421343"/>
              <a:gd name="connsiteX4400" fmla="*/ 142837 w 11611428"/>
              <a:gd name="connsiteY4400" fmla="*/ 4461626 h 6421343"/>
              <a:gd name="connsiteX4401" fmla="*/ 93751 w 11611428"/>
              <a:gd name="connsiteY4401" fmla="*/ 4412541 h 6421343"/>
              <a:gd name="connsiteX4402" fmla="*/ 142837 w 11611428"/>
              <a:gd name="connsiteY4402" fmla="*/ 4363456 h 6421343"/>
              <a:gd name="connsiteX4403" fmla="*/ 11562343 w 11611428"/>
              <a:gd name="connsiteY4403" fmla="*/ 4212764 h 6421343"/>
              <a:gd name="connsiteX4404" fmla="*/ 11611428 w 11611428"/>
              <a:gd name="connsiteY4404" fmla="*/ 4261849 h 6421343"/>
              <a:gd name="connsiteX4405" fmla="*/ 11611233 w 11611428"/>
              <a:gd name="connsiteY4405" fmla="*/ 4262816 h 6421343"/>
              <a:gd name="connsiteX4406" fmla="*/ 11611428 w 11611428"/>
              <a:gd name="connsiteY4406" fmla="*/ 4263784 h 6421343"/>
              <a:gd name="connsiteX4407" fmla="*/ 11562343 w 11611428"/>
              <a:gd name="connsiteY4407" fmla="*/ 4312869 h 6421343"/>
              <a:gd name="connsiteX4408" fmla="*/ 11513258 w 11611428"/>
              <a:gd name="connsiteY4408" fmla="*/ 4263784 h 6421343"/>
              <a:gd name="connsiteX4409" fmla="*/ 11513453 w 11611428"/>
              <a:gd name="connsiteY4409" fmla="*/ 4262816 h 6421343"/>
              <a:gd name="connsiteX4410" fmla="*/ 11513258 w 11611428"/>
              <a:gd name="connsiteY4410" fmla="*/ 4261849 h 6421343"/>
              <a:gd name="connsiteX4411" fmla="*/ 11562343 w 11611428"/>
              <a:gd name="connsiteY4411" fmla="*/ 4212764 h 6421343"/>
              <a:gd name="connsiteX4412" fmla="*/ 11370422 w 11611428"/>
              <a:gd name="connsiteY4412" fmla="*/ 4212764 h 6421343"/>
              <a:gd name="connsiteX4413" fmla="*/ 11419507 w 11611428"/>
              <a:gd name="connsiteY4413" fmla="*/ 4261849 h 6421343"/>
              <a:gd name="connsiteX4414" fmla="*/ 11419312 w 11611428"/>
              <a:gd name="connsiteY4414" fmla="*/ 4262816 h 6421343"/>
              <a:gd name="connsiteX4415" fmla="*/ 11419507 w 11611428"/>
              <a:gd name="connsiteY4415" fmla="*/ 4263784 h 6421343"/>
              <a:gd name="connsiteX4416" fmla="*/ 11370422 w 11611428"/>
              <a:gd name="connsiteY4416" fmla="*/ 4312869 h 6421343"/>
              <a:gd name="connsiteX4417" fmla="*/ 11321337 w 11611428"/>
              <a:gd name="connsiteY4417" fmla="*/ 4263784 h 6421343"/>
              <a:gd name="connsiteX4418" fmla="*/ 11321532 w 11611428"/>
              <a:gd name="connsiteY4418" fmla="*/ 4262816 h 6421343"/>
              <a:gd name="connsiteX4419" fmla="*/ 11321337 w 11611428"/>
              <a:gd name="connsiteY4419" fmla="*/ 4261849 h 6421343"/>
              <a:gd name="connsiteX4420" fmla="*/ 11370422 w 11611428"/>
              <a:gd name="connsiteY4420" fmla="*/ 4212764 h 6421343"/>
              <a:gd name="connsiteX4421" fmla="*/ 11178499 w 11611428"/>
              <a:gd name="connsiteY4421" fmla="*/ 4212764 h 6421343"/>
              <a:gd name="connsiteX4422" fmla="*/ 11227584 w 11611428"/>
              <a:gd name="connsiteY4422" fmla="*/ 4261849 h 6421343"/>
              <a:gd name="connsiteX4423" fmla="*/ 11227388 w 11611428"/>
              <a:gd name="connsiteY4423" fmla="*/ 4262816 h 6421343"/>
              <a:gd name="connsiteX4424" fmla="*/ 11227584 w 11611428"/>
              <a:gd name="connsiteY4424" fmla="*/ 4263784 h 6421343"/>
              <a:gd name="connsiteX4425" fmla="*/ 11178499 w 11611428"/>
              <a:gd name="connsiteY4425" fmla="*/ 4312869 h 6421343"/>
              <a:gd name="connsiteX4426" fmla="*/ 11129414 w 11611428"/>
              <a:gd name="connsiteY4426" fmla="*/ 4263784 h 6421343"/>
              <a:gd name="connsiteX4427" fmla="*/ 11129609 w 11611428"/>
              <a:gd name="connsiteY4427" fmla="*/ 4262816 h 6421343"/>
              <a:gd name="connsiteX4428" fmla="*/ 11129414 w 11611428"/>
              <a:gd name="connsiteY4428" fmla="*/ 4261849 h 6421343"/>
              <a:gd name="connsiteX4429" fmla="*/ 11178499 w 11611428"/>
              <a:gd name="connsiteY4429" fmla="*/ 4212764 h 6421343"/>
              <a:gd name="connsiteX4430" fmla="*/ 10986822 w 11611428"/>
              <a:gd name="connsiteY4430" fmla="*/ 4212764 h 6421343"/>
              <a:gd name="connsiteX4431" fmla="*/ 11035907 w 11611428"/>
              <a:gd name="connsiteY4431" fmla="*/ 4261849 h 6421343"/>
              <a:gd name="connsiteX4432" fmla="*/ 11035712 w 11611428"/>
              <a:gd name="connsiteY4432" fmla="*/ 4262816 h 6421343"/>
              <a:gd name="connsiteX4433" fmla="*/ 11035907 w 11611428"/>
              <a:gd name="connsiteY4433" fmla="*/ 4263784 h 6421343"/>
              <a:gd name="connsiteX4434" fmla="*/ 10986822 w 11611428"/>
              <a:gd name="connsiteY4434" fmla="*/ 4312869 h 6421343"/>
              <a:gd name="connsiteX4435" fmla="*/ 10937737 w 11611428"/>
              <a:gd name="connsiteY4435" fmla="*/ 4263784 h 6421343"/>
              <a:gd name="connsiteX4436" fmla="*/ 10937932 w 11611428"/>
              <a:gd name="connsiteY4436" fmla="*/ 4262816 h 6421343"/>
              <a:gd name="connsiteX4437" fmla="*/ 10937737 w 11611428"/>
              <a:gd name="connsiteY4437" fmla="*/ 4261849 h 6421343"/>
              <a:gd name="connsiteX4438" fmla="*/ 10986822 w 11611428"/>
              <a:gd name="connsiteY4438" fmla="*/ 4212764 h 6421343"/>
              <a:gd name="connsiteX4439" fmla="*/ 10794898 w 11611428"/>
              <a:gd name="connsiteY4439" fmla="*/ 4212764 h 6421343"/>
              <a:gd name="connsiteX4440" fmla="*/ 10843984 w 11611428"/>
              <a:gd name="connsiteY4440" fmla="*/ 4261849 h 6421343"/>
              <a:gd name="connsiteX4441" fmla="*/ 10843788 w 11611428"/>
              <a:gd name="connsiteY4441" fmla="*/ 4262816 h 6421343"/>
              <a:gd name="connsiteX4442" fmla="*/ 10843984 w 11611428"/>
              <a:gd name="connsiteY4442" fmla="*/ 4263784 h 6421343"/>
              <a:gd name="connsiteX4443" fmla="*/ 10794898 w 11611428"/>
              <a:gd name="connsiteY4443" fmla="*/ 4312869 h 6421343"/>
              <a:gd name="connsiteX4444" fmla="*/ 10745813 w 11611428"/>
              <a:gd name="connsiteY4444" fmla="*/ 4263784 h 6421343"/>
              <a:gd name="connsiteX4445" fmla="*/ 10746009 w 11611428"/>
              <a:gd name="connsiteY4445" fmla="*/ 4262816 h 6421343"/>
              <a:gd name="connsiteX4446" fmla="*/ 10745813 w 11611428"/>
              <a:gd name="connsiteY4446" fmla="*/ 4261849 h 6421343"/>
              <a:gd name="connsiteX4447" fmla="*/ 10794898 w 11611428"/>
              <a:gd name="connsiteY4447" fmla="*/ 4212764 h 6421343"/>
              <a:gd name="connsiteX4448" fmla="*/ 10600771 w 11611428"/>
              <a:gd name="connsiteY4448" fmla="*/ 4212764 h 6421343"/>
              <a:gd name="connsiteX4449" fmla="*/ 10619877 w 11611428"/>
              <a:gd name="connsiteY4449" fmla="*/ 4216622 h 6421343"/>
              <a:gd name="connsiteX4450" fmla="*/ 10635343 w 11611428"/>
              <a:gd name="connsiteY4450" fmla="*/ 4227049 h 6421343"/>
              <a:gd name="connsiteX4451" fmla="*/ 10635343 w 11611428"/>
              <a:gd name="connsiteY4451" fmla="*/ 4225561 h 6421343"/>
              <a:gd name="connsiteX4452" fmla="*/ 10637686 w 11611428"/>
              <a:gd name="connsiteY4452" fmla="*/ 4227141 h 6421343"/>
              <a:gd name="connsiteX4453" fmla="*/ 10652063 w 11611428"/>
              <a:gd name="connsiteY4453" fmla="*/ 4261849 h 6421343"/>
              <a:gd name="connsiteX4454" fmla="*/ 10651868 w 11611428"/>
              <a:gd name="connsiteY4454" fmla="*/ 4262816 h 6421343"/>
              <a:gd name="connsiteX4455" fmla="*/ 10652063 w 11611428"/>
              <a:gd name="connsiteY4455" fmla="*/ 4263784 h 6421343"/>
              <a:gd name="connsiteX4456" fmla="*/ 10637686 w 11611428"/>
              <a:gd name="connsiteY4456" fmla="*/ 4298493 h 6421343"/>
              <a:gd name="connsiteX4457" fmla="*/ 10635343 w 11611428"/>
              <a:gd name="connsiteY4457" fmla="*/ 4300072 h 6421343"/>
              <a:gd name="connsiteX4458" fmla="*/ 10635343 w 11611428"/>
              <a:gd name="connsiteY4458" fmla="*/ 4298584 h 6421343"/>
              <a:gd name="connsiteX4459" fmla="*/ 10619877 w 11611428"/>
              <a:gd name="connsiteY4459" fmla="*/ 4309012 h 6421343"/>
              <a:gd name="connsiteX4460" fmla="*/ 10600771 w 11611428"/>
              <a:gd name="connsiteY4460" fmla="*/ 4312869 h 6421343"/>
              <a:gd name="connsiteX4461" fmla="*/ 10551686 w 11611428"/>
              <a:gd name="connsiteY4461" fmla="*/ 4263784 h 6421343"/>
              <a:gd name="connsiteX4462" fmla="*/ 10551881 w 11611428"/>
              <a:gd name="connsiteY4462" fmla="*/ 4262816 h 6421343"/>
              <a:gd name="connsiteX4463" fmla="*/ 10551686 w 11611428"/>
              <a:gd name="connsiteY4463" fmla="*/ 4261849 h 6421343"/>
              <a:gd name="connsiteX4464" fmla="*/ 10600771 w 11611428"/>
              <a:gd name="connsiteY4464" fmla="*/ 4212764 h 6421343"/>
              <a:gd name="connsiteX4465" fmla="*/ 10408850 w 11611428"/>
              <a:gd name="connsiteY4465" fmla="*/ 4212764 h 6421343"/>
              <a:gd name="connsiteX4466" fmla="*/ 10457935 w 11611428"/>
              <a:gd name="connsiteY4466" fmla="*/ 4261849 h 6421343"/>
              <a:gd name="connsiteX4467" fmla="*/ 10457740 w 11611428"/>
              <a:gd name="connsiteY4467" fmla="*/ 4262816 h 6421343"/>
              <a:gd name="connsiteX4468" fmla="*/ 10457935 w 11611428"/>
              <a:gd name="connsiteY4468" fmla="*/ 4263784 h 6421343"/>
              <a:gd name="connsiteX4469" fmla="*/ 10408850 w 11611428"/>
              <a:gd name="connsiteY4469" fmla="*/ 4312869 h 6421343"/>
              <a:gd name="connsiteX4470" fmla="*/ 10359765 w 11611428"/>
              <a:gd name="connsiteY4470" fmla="*/ 4263784 h 6421343"/>
              <a:gd name="connsiteX4471" fmla="*/ 10359960 w 11611428"/>
              <a:gd name="connsiteY4471" fmla="*/ 4262816 h 6421343"/>
              <a:gd name="connsiteX4472" fmla="*/ 10359765 w 11611428"/>
              <a:gd name="connsiteY4472" fmla="*/ 4261849 h 6421343"/>
              <a:gd name="connsiteX4473" fmla="*/ 10408850 w 11611428"/>
              <a:gd name="connsiteY4473" fmla="*/ 4212764 h 6421343"/>
              <a:gd name="connsiteX4474" fmla="*/ 10216927 w 11611428"/>
              <a:gd name="connsiteY4474" fmla="*/ 4212764 h 6421343"/>
              <a:gd name="connsiteX4475" fmla="*/ 10266012 w 11611428"/>
              <a:gd name="connsiteY4475" fmla="*/ 4261849 h 6421343"/>
              <a:gd name="connsiteX4476" fmla="*/ 10265816 w 11611428"/>
              <a:gd name="connsiteY4476" fmla="*/ 4262816 h 6421343"/>
              <a:gd name="connsiteX4477" fmla="*/ 10266012 w 11611428"/>
              <a:gd name="connsiteY4477" fmla="*/ 4263784 h 6421343"/>
              <a:gd name="connsiteX4478" fmla="*/ 10216927 w 11611428"/>
              <a:gd name="connsiteY4478" fmla="*/ 4312869 h 6421343"/>
              <a:gd name="connsiteX4479" fmla="*/ 10167842 w 11611428"/>
              <a:gd name="connsiteY4479" fmla="*/ 4263784 h 6421343"/>
              <a:gd name="connsiteX4480" fmla="*/ 10168037 w 11611428"/>
              <a:gd name="connsiteY4480" fmla="*/ 4262816 h 6421343"/>
              <a:gd name="connsiteX4481" fmla="*/ 10167842 w 11611428"/>
              <a:gd name="connsiteY4481" fmla="*/ 4261849 h 6421343"/>
              <a:gd name="connsiteX4482" fmla="*/ 10216927 w 11611428"/>
              <a:gd name="connsiteY4482" fmla="*/ 4212764 h 6421343"/>
              <a:gd name="connsiteX4483" fmla="*/ 10025250 w 11611428"/>
              <a:gd name="connsiteY4483" fmla="*/ 4212764 h 6421343"/>
              <a:gd name="connsiteX4484" fmla="*/ 10074335 w 11611428"/>
              <a:gd name="connsiteY4484" fmla="*/ 4261849 h 6421343"/>
              <a:gd name="connsiteX4485" fmla="*/ 10074140 w 11611428"/>
              <a:gd name="connsiteY4485" fmla="*/ 4262816 h 6421343"/>
              <a:gd name="connsiteX4486" fmla="*/ 10074335 w 11611428"/>
              <a:gd name="connsiteY4486" fmla="*/ 4263784 h 6421343"/>
              <a:gd name="connsiteX4487" fmla="*/ 10025250 w 11611428"/>
              <a:gd name="connsiteY4487" fmla="*/ 4312869 h 6421343"/>
              <a:gd name="connsiteX4488" fmla="*/ 9976165 w 11611428"/>
              <a:gd name="connsiteY4488" fmla="*/ 4263784 h 6421343"/>
              <a:gd name="connsiteX4489" fmla="*/ 9976360 w 11611428"/>
              <a:gd name="connsiteY4489" fmla="*/ 4262816 h 6421343"/>
              <a:gd name="connsiteX4490" fmla="*/ 9976165 w 11611428"/>
              <a:gd name="connsiteY4490" fmla="*/ 4261849 h 6421343"/>
              <a:gd name="connsiteX4491" fmla="*/ 10025250 w 11611428"/>
              <a:gd name="connsiteY4491" fmla="*/ 4212764 h 6421343"/>
              <a:gd name="connsiteX4492" fmla="*/ 9833326 w 11611428"/>
              <a:gd name="connsiteY4492" fmla="*/ 4212764 h 6421343"/>
              <a:gd name="connsiteX4493" fmla="*/ 9882412 w 11611428"/>
              <a:gd name="connsiteY4493" fmla="*/ 4261849 h 6421343"/>
              <a:gd name="connsiteX4494" fmla="*/ 9882216 w 11611428"/>
              <a:gd name="connsiteY4494" fmla="*/ 4262816 h 6421343"/>
              <a:gd name="connsiteX4495" fmla="*/ 9882412 w 11611428"/>
              <a:gd name="connsiteY4495" fmla="*/ 4263784 h 6421343"/>
              <a:gd name="connsiteX4496" fmla="*/ 9833326 w 11611428"/>
              <a:gd name="connsiteY4496" fmla="*/ 4312869 h 6421343"/>
              <a:gd name="connsiteX4497" fmla="*/ 9784241 w 11611428"/>
              <a:gd name="connsiteY4497" fmla="*/ 4263784 h 6421343"/>
              <a:gd name="connsiteX4498" fmla="*/ 9784437 w 11611428"/>
              <a:gd name="connsiteY4498" fmla="*/ 4262816 h 6421343"/>
              <a:gd name="connsiteX4499" fmla="*/ 9784241 w 11611428"/>
              <a:gd name="connsiteY4499" fmla="*/ 4261849 h 6421343"/>
              <a:gd name="connsiteX4500" fmla="*/ 9833326 w 11611428"/>
              <a:gd name="connsiteY4500" fmla="*/ 4212764 h 6421343"/>
              <a:gd name="connsiteX4501" fmla="*/ 9641406 w 11611428"/>
              <a:gd name="connsiteY4501" fmla="*/ 4212764 h 6421343"/>
              <a:gd name="connsiteX4502" fmla="*/ 9690491 w 11611428"/>
              <a:gd name="connsiteY4502" fmla="*/ 4261849 h 6421343"/>
              <a:gd name="connsiteX4503" fmla="*/ 9690296 w 11611428"/>
              <a:gd name="connsiteY4503" fmla="*/ 4262816 h 6421343"/>
              <a:gd name="connsiteX4504" fmla="*/ 9690491 w 11611428"/>
              <a:gd name="connsiteY4504" fmla="*/ 4263784 h 6421343"/>
              <a:gd name="connsiteX4505" fmla="*/ 9641406 w 11611428"/>
              <a:gd name="connsiteY4505" fmla="*/ 4312869 h 6421343"/>
              <a:gd name="connsiteX4506" fmla="*/ 9592321 w 11611428"/>
              <a:gd name="connsiteY4506" fmla="*/ 4263784 h 6421343"/>
              <a:gd name="connsiteX4507" fmla="*/ 9592516 w 11611428"/>
              <a:gd name="connsiteY4507" fmla="*/ 4262816 h 6421343"/>
              <a:gd name="connsiteX4508" fmla="*/ 9592321 w 11611428"/>
              <a:gd name="connsiteY4508" fmla="*/ 4261849 h 6421343"/>
              <a:gd name="connsiteX4509" fmla="*/ 9641406 w 11611428"/>
              <a:gd name="connsiteY4509" fmla="*/ 4212764 h 6421343"/>
              <a:gd name="connsiteX4510" fmla="*/ 9449482 w 11611428"/>
              <a:gd name="connsiteY4510" fmla="*/ 4212764 h 6421343"/>
              <a:gd name="connsiteX4511" fmla="*/ 9498567 w 11611428"/>
              <a:gd name="connsiteY4511" fmla="*/ 4261849 h 6421343"/>
              <a:gd name="connsiteX4512" fmla="*/ 9498372 w 11611428"/>
              <a:gd name="connsiteY4512" fmla="*/ 4262816 h 6421343"/>
              <a:gd name="connsiteX4513" fmla="*/ 9498567 w 11611428"/>
              <a:gd name="connsiteY4513" fmla="*/ 4263784 h 6421343"/>
              <a:gd name="connsiteX4514" fmla="*/ 9449482 w 11611428"/>
              <a:gd name="connsiteY4514" fmla="*/ 4312869 h 6421343"/>
              <a:gd name="connsiteX4515" fmla="*/ 9400397 w 11611428"/>
              <a:gd name="connsiteY4515" fmla="*/ 4263784 h 6421343"/>
              <a:gd name="connsiteX4516" fmla="*/ 9400592 w 11611428"/>
              <a:gd name="connsiteY4516" fmla="*/ 4262816 h 6421343"/>
              <a:gd name="connsiteX4517" fmla="*/ 9400397 w 11611428"/>
              <a:gd name="connsiteY4517" fmla="*/ 4261849 h 6421343"/>
              <a:gd name="connsiteX4518" fmla="*/ 9449482 w 11611428"/>
              <a:gd name="connsiteY4518" fmla="*/ 4212764 h 6421343"/>
              <a:gd name="connsiteX4519" fmla="*/ 9257562 w 11611428"/>
              <a:gd name="connsiteY4519" fmla="*/ 4212764 h 6421343"/>
              <a:gd name="connsiteX4520" fmla="*/ 9306646 w 11611428"/>
              <a:gd name="connsiteY4520" fmla="*/ 4261849 h 6421343"/>
              <a:gd name="connsiteX4521" fmla="*/ 9306451 w 11611428"/>
              <a:gd name="connsiteY4521" fmla="*/ 4262816 h 6421343"/>
              <a:gd name="connsiteX4522" fmla="*/ 9306646 w 11611428"/>
              <a:gd name="connsiteY4522" fmla="*/ 4263784 h 6421343"/>
              <a:gd name="connsiteX4523" fmla="*/ 9257562 w 11611428"/>
              <a:gd name="connsiteY4523" fmla="*/ 4312869 h 6421343"/>
              <a:gd name="connsiteX4524" fmla="*/ 9208477 w 11611428"/>
              <a:gd name="connsiteY4524" fmla="*/ 4263784 h 6421343"/>
              <a:gd name="connsiteX4525" fmla="*/ 9208672 w 11611428"/>
              <a:gd name="connsiteY4525" fmla="*/ 4262816 h 6421343"/>
              <a:gd name="connsiteX4526" fmla="*/ 9208477 w 11611428"/>
              <a:gd name="connsiteY4526" fmla="*/ 4261849 h 6421343"/>
              <a:gd name="connsiteX4527" fmla="*/ 9257562 w 11611428"/>
              <a:gd name="connsiteY4527" fmla="*/ 4212764 h 6421343"/>
              <a:gd name="connsiteX4528" fmla="*/ 9065638 w 11611428"/>
              <a:gd name="connsiteY4528" fmla="*/ 4212764 h 6421343"/>
              <a:gd name="connsiteX4529" fmla="*/ 9114723 w 11611428"/>
              <a:gd name="connsiteY4529" fmla="*/ 4261849 h 6421343"/>
              <a:gd name="connsiteX4530" fmla="*/ 9114528 w 11611428"/>
              <a:gd name="connsiteY4530" fmla="*/ 4262816 h 6421343"/>
              <a:gd name="connsiteX4531" fmla="*/ 9114723 w 11611428"/>
              <a:gd name="connsiteY4531" fmla="*/ 4263784 h 6421343"/>
              <a:gd name="connsiteX4532" fmla="*/ 9065638 w 11611428"/>
              <a:gd name="connsiteY4532" fmla="*/ 4312869 h 6421343"/>
              <a:gd name="connsiteX4533" fmla="*/ 9016553 w 11611428"/>
              <a:gd name="connsiteY4533" fmla="*/ 4263784 h 6421343"/>
              <a:gd name="connsiteX4534" fmla="*/ 9016748 w 11611428"/>
              <a:gd name="connsiteY4534" fmla="*/ 4262816 h 6421343"/>
              <a:gd name="connsiteX4535" fmla="*/ 9016553 w 11611428"/>
              <a:gd name="connsiteY4535" fmla="*/ 4261849 h 6421343"/>
              <a:gd name="connsiteX4536" fmla="*/ 9065638 w 11611428"/>
              <a:gd name="connsiteY4536" fmla="*/ 4212764 h 6421343"/>
              <a:gd name="connsiteX4537" fmla="*/ 8873961 w 11611428"/>
              <a:gd name="connsiteY4537" fmla="*/ 4212764 h 6421343"/>
              <a:gd name="connsiteX4538" fmla="*/ 8923046 w 11611428"/>
              <a:gd name="connsiteY4538" fmla="*/ 4261849 h 6421343"/>
              <a:gd name="connsiteX4539" fmla="*/ 8922851 w 11611428"/>
              <a:gd name="connsiteY4539" fmla="*/ 4262816 h 6421343"/>
              <a:gd name="connsiteX4540" fmla="*/ 8923046 w 11611428"/>
              <a:gd name="connsiteY4540" fmla="*/ 4263784 h 6421343"/>
              <a:gd name="connsiteX4541" fmla="*/ 8873961 w 11611428"/>
              <a:gd name="connsiteY4541" fmla="*/ 4312869 h 6421343"/>
              <a:gd name="connsiteX4542" fmla="*/ 8824876 w 11611428"/>
              <a:gd name="connsiteY4542" fmla="*/ 4263784 h 6421343"/>
              <a:gd name="connsiteX4543" fmla="*/ 8825071 w 11611428"/>
              <a:gd name="connsiteY4543" fmla="*/ 4262816 h 6421343"/>
              <a:gd name="connsiteX4544" fmla="*/ 8824876 w 11611428"/>
              <a:gd name="connsiteY4544" fmla="*/ 4261849 h 6421343"/>
              <a:gd name="connsiteX4545" fmla="*/ 8873961 w 11611428"/>
              <a:gd name="connsiteY4545" fmla="*/ 4212764 h 6421343"/>
              <a:gd name="connsiteX4546" fmla="*/ 8682041 w 11611428"/>
              <a:gd name="connsiteY4546" fmla="*/ 4212764 h 6421343"/>
              <a:gd name="connsiteX4547" fmla="*/ 8731126 w 11611428"/>
              <a:gd name="connsiteY4547" fmla="*/ 4261849 h 6421343"/>
              <a:gd name="connsiteX4548" fmla="*/ 8730931 w 11611428"/>
              <a:gd name="connsiteY4548" fmla="*/ 4262816 h 6421343"/>
              <a:gd name="connsiteX4549" fmla="*/ 8731126 w 11611428"/>
              <a:gd name="connsiteY4549" fmla="*/ 4263784 h 6421343"/>
              <a:gd name="connsiteX4550" fmla="*/ 8682041 w 11611428"/>
              <a:gd name="connsiteY4550" fmla="*/ 4312869 h 6421343"/>
              <a:gd name="connsiteX4551" fmla="*/ 8632956 w 11611428"/>
              <a:gd name="connsiteY4551" fmla="*/ 4263784 h 6421343"/>
              <a:gd name="connsiteX4552" fmla="*/ 8633151 w 11611428"/>
              <a:gd name="connsiteY4552" fmla="*/ 4262816 h 6421343"/>
              <a:gd name="connsiteX4553" fmla="*/ 8632956 w 11611428"/>
              <a:gd name="connsiteY4553" fmla="*/ 4261849 h 6421343"/>
              <a:gd name="connsiteX4554" fmla="*/ 8682041 w 11611428"/>
              <a:gd name="connsiteY4554" fmla="*/ 4212764 h 6421343"/>
              <a:gd name="connsiteX4555" fmla="*/ 8486747 w 11611428"/>
              <a:gd name="connsiteY4555" fmla="*/ 4212764 h 6421343"/>
              <a:gd name="connsiteX4556" fmla="*/ 8488432 w 11611428"/>
              <a:gd name="connsiteY4556" fmla="*/ 4213462 h 6421343"/>
              <a:gd name="connsiteX4557" fmla="*/ 8490117 w 11611428"/>
              <a:gd name="connsiteY4557" fmla="*/ 4212764 h 6421343"/>
              <a:gd name="connsiteX4558" fmla="*/ 8539202 w 11611428"/>
              <a:gd name="connsiteY4558" fmla="*/ 4261849 h 6421343"/>
              <a:gd name="connsiteX4559" fmla="*/ 8539007 w 11611428"/>
              <a:gd name="connsiteY4559" fmla="*/ 4262816 h 6421343"/>
              <a:gd name="connsiteX4560" fmla="*/ 8539202 w 11611428"/>
              <a:gd name="connsiteY4560" fmla="*/ 4263784 h 6421343"/>
              <a:gd name="connsiteX4561" fmla="*/ 8490117 w 11611428"/>
              <a:gd name="connsiteY4561" fmla="*/ 4312869 h 6421343"/>
              <a:gd name="connsiteX4562" fmla="*/ 8488432 w 11611428"/>
              <a:gd name="connsiteY4562" fmla="*/ 4312171 h 6421343"/>
              <a:gd name="connsiteX4563" fmla="*/ 8486747 w 11611428"/>
              <a:gd name="connsiteY4563" fmla="*/ 4312869 h 6421343"/>
              <a:gd name="connsiteX4564" fmla="*/ 8437662 w 11611428"/>
              <a:gd name="connsiteY4564" fmla="*/ 4263784 h 6421343"/>
              <a:gd name="connsiteX4565" fmla="*/ 8437857 w 11611428"/>
              <a:gd name="connsiteY4565" fmla="*/ 4262816 h 6421343"/>
              <a:gd name="connsiteX4566" fmla="*/ 8437662 w 11611428"/>
              <a:gd name="connsiteY4566" fmla="*/ 4261849 h 6421343"/>
              <a:gd name="connsiteX4567" fmla="*/ 8486747 w 11611428"/>
              <a:gd name="connsiteY4567" fmla="*/ 4212764 h 6421343"/>
              <a:gd name="connsiteX4568" fmla="*/ 8294823 w 11611428"/>
              <a:gd name="connsiteY4568" fmla="*/ 4212764 h 6421343"/>
              <a:gd name="connsiteX4569" fmla="*/ 8343908 w 11611428"/>
              <a:gd name="connsiteY4569" fmla="*/ 4261849 h 6421343"/>
              <a:gd name="connsiteX4570" fmla="*/ 8343713 w 11611428"/>
              <a:gd name="connsiteY4570" fmla="*/ 4262816 h 6421343"/>
              <a:gd name="connsiteX4571" fmla="*/ 8343908 w 11611428"/>
              <a:gd name="connsiteY4571" fmla="*/ 4263784 h 6421343"/>
              <a:gd name="connsiteX4572" fmla="*/ 8294823 w 11611428"/>
              <a:gd name="connsiteY4572" fmla="*/ 4312869 h 6421343"/>
              <a:gd name="connsiteX4573" fmla="*/ 8245738 w 11611428"/>
              <a:gd name="connsiteY4573" fmla="*/ 4263784 h 6421343"/>
              <a:gd name="connsiteX4574" fmla="*/ 8245933 w 11611428"/>
              <a:gd name="connsiteY4574" fmla="*/ 4262816 h 6421343"/>
              <a:gd name="connsiteX4575" fmla="*/ 8245738 w 11611428"/>
              <a:gd name="connsiteY4575" fmla="*/ 4261849 h 6421343"/>
              <a:gd name="connsiteX4576" fmla="*/ 8294823 w 11611428"/>
              <a:gd name="connsiteY4576" fmla="*/ 4212764 h 6421343"/>
              <a:gd name="connsiteX4577" fmla="*/ 8102902 w 11611428"/>
              <a:gd name="connsiteY4577" fmla="*/ 4212764 h 6421343"/>
              <a:gd name="connsiteX4578" fmla="*/ 8151987 w 11611428"/>
              <a:gd name="connsiteY4578" fmla="*/ 4261849 h 6421343"/>
              <a:gd name="connsiteX4579" fmla="*/ 8151792 w 11611428"/>
              <a:gd name="connsiteY4579" fmla="*/ 4262816 h 6421343"/>
              <a:gd name="connsiteX4580" fmla="*/ 8151987 w 11611428"/>
              <a:gd name="connsiteY4580" fmla="*/ 4263784 h 6421343"/>
              <a:gd name="connsiteX4581" fmla="*/ 8102902 w 11611428"/>
              <a:gd name="connsiteY4581" fmla="*/ 4312869 h 6421343"/>
              <a:gd name="connsiteX4582" fmla="*/ 8053817 w 11611428"/>
              <a:gd name="connsiteY4582" fmla="*/ 4263784 h 6421343"/>
              <a:gd name="connsiteX4583" fmla="*/ 8054013 w 11611428"/>
              <a:gd name="connsiteY4583" fmla="*/ 4262816 h 6421343"/>
              <a:gd name="connsiteX4584" fmla="*/ 8053817 w 11611428"/>
              <a:gd name="connsiteY4584" fmla="*/ 4261849 h 6421343"/>
              <a:gd name="connsiteX4585" fmla="*/ 8102902 w 11611428"/>
              <a:gd name="connsiteY4585" fmla="*/ 4212764 h 6421343"/>
              <a:gd name="connsiteX4586" fmla="*/ 7911226 w 11611428"/>
              <a:gd name="connsiteY4586" fmla="*/ 4212764 h 6421343"/>
              <a:gd name="connsiteX4587" fmla="*/ 7960311 w 11611428"/>
              <a:gd name="connsiteY4587" fmla="*/ 4261849 h 6421343"/>
              <a:gd name="connsiteX4588" fmla="*/ 7960116 w 11611428"/>
              <a:gd name="connsiteY4588" fmla="*/ 4262816 h 6421343"/>
              <a:gd name="connsiteX4589" fmla="*/ 7960311 w 11611428"/>
              <a:gd name="connsiteY4589" fmla="*/ 4263784 h 6421343"/>
              <a:gd name="connsiteX4590" fmla="*/ 7911226 w 11611428"/>
              <a:gd name="connsiteY4590" fmla="*/ 4312869 h 6421343"/>
              <a:gd name="connsiteX4591" fmla="*/ 7862141 w 11611428"/>
              <a:gd name="connsiteY4591" fmla="*/ 4263784 h 6421343"/>
              <a:gd name="connsiteX4592" fmla="*/ 7862336 w 11611428"/>
              <a:gd name="connsiteY4592" fmla="*/ 4262816 h 6421343"/>
              <a:gd name="connsiteX4593" fmla="*/ 7862141 w 11611428"/>
              <a:gd name="connsiteY4593" fmla="*/ 4261849 h 6421343"/>
              <a:gd name="connsiteX4594" fmla="*/ 7911226 w 11611428"/>
              <a:gd name="connsiteY4594" fmla="*/ 4212764 h 6421343"/>
              <a:gd name="connsiteX4595" fmla="*/ 7719302 w 11611428"/>
              <a:gd name="connsiteY4595" fmla="*/ 4212764 h 6421343"/>
              <a:gd name="connsiteX4596" fmla="*/ 7768387 w 11611428"/>
              <a:gd name="connsiteY4596" fmla="*/ 4261849 h 6421343"/>
              <a:gd name="connsiteX4597" fmla="*/ 7768192 w 11611428"/>
              <a:gd name="connsiteY4597" fmla="*/ 4262816 h 6421343"/>
              <a:gd name="connsiteX4598" fmla="*/ 7768387 w 11611428"/>
              <a:gd name="connsiteY4598" fmla="*/ 4263784 h 6421343"/>
              <a:gd name="connsiteX4599" fmla="*/ 7719302 w 11611428"/>
              <a:gd name="connsiteY4599" fmla="*/ 4312869 h 6421343"/>
              <a:gd name="connsiteX4600" fmla="*/ 7670218 w 11611428"/>
              <a:gd name="connsiteY4600" fmla="*/ 4263784 h 6421343"/>
              <a:gd name="connsiteX4601" fmla="*/ 7670413 w 11611428"/>
              <a:gd name="connsiteY4601" fmla="*/ 4262816 h 6421343"/>
              <a:gd name="connsiteX4602" fmla="*/ 7670218 w 11611428"/>
              <a:gd name="connsiteY4602" fmla="*/ 4261849 h 6421343"/>
              <a:gd name="connsiteX4603" fmla="*/ 7719302 w 11611428"/>
              <a:gd name="connsiteY4603" fmla="*/ 4212764 h 6421343"/>
              <a:gd name="connsiteX4604" fmla="*/ 7527382 w 11611428"/>
              <a:gd name="connsiteY4604" fmla="*/ 4212764 h 6421343"/>
              <a:gd name="connsiteX4605" fmla="*/ 7576467 w 11611428"/>
              <a:gd name="connsiteY4605" fmla="*/ 4261849 h 6421343"/>
              <a:gd name="connsiteX4606" fmla="*/ 7576271 w 11611428"/>
              <a:gd name="connsiteY4606" fmla="*/ 4262816 h 6421343"/>
              <a:gd name="connsiteX4607" fmla="*/ 7576467 w 11611428"/>
              <a:gd name="connsiteY4607" fmla="*/ 4263784 h 6421343"/>
              <a:gd name="connsiteX4608" fmla="*/ 7527382 w 11611428"/>
              <a:gd name="connsiteY4608" fmla="*/ 4312869 h 6421343"/>
              <a:gd name="connsiteX4609" fmla="*/ 7478297 w 11611428"/>
              <a:gd name="connsiteY4609" fmla="*/ 4263784 h 6421343"/>
              <a:gd name="connsiteX4610" fmla="*/ 7478492 w 11611428"/>
              <a:gd name="connsiteY4610" fmla="*/ 4262816 h 6421343"/>
              <a:gd name="connsiteX4611" fmla="*/ 7478297 w 11611428"/>
              <a:gd name="connsiteY4611" fmla="*/ 4261849 h 6421343"/>
              <a:gd name="connsiteX4612" fmla="*/ 7527382 w 11611428"/>
              <a:gd name="connsiteY4612" fmla="*/ 4212764 h 6421343"/>
              <a:gd name="connsiteX4613" fmla="*/ 7335458 w 11611428"/>
              <a:gd name="connsiteY4613" fmla="*/ 4212764 h 6421343"/>
              <a:gd name="connsiteX4614" fmla="*/ 7384543 w 11611428"/>
              <a:gd name="connsiteY4614" fmla="*/ 4261849 h 6421343"/>
              <a:gd name="connsiteX4615" fmla="*/ 7384348 w 11611428"/>
              <a:gd name="connsiteY4615" fmla="*/ 4262816 h 6421343"/>
              <a:gd name="connsiteX4616" fmla="*/ 7384543 w 11611428"/>
              <a:gd name="connsiteY4616" fmla="*/ 4263784 h 6421343"/>
              <a:gd name="connsiteX4617" fmla="*/ 7335458 w 11611428"/>
              <a:gd name="connsiteY4617" fmla="*/ 4312869 h 6421343"/>
              <a:gd name="connsiteX4618" fmla="*/ 7286373 w 11611428"/>
              <a:gd name="connsiteY4618" fmla="*/ 4263784 h 6421343"/>
              <a:gd name="connsiteX4619" fmla="*/ 7286568 w 11611428"/>
              <a:gd name="connsiteY4619" fmla="*/ 4262816 h 6421343"/>
              <a:gd name="connsiteX4620" fmla="*/ 7286373 w 11611428"/>
              <a:gd name="connsiteY4620" fmla="*/ 4261849 h 6421343"/>
              <a:gd name="connsiteX4621" fmla="*/ 7335458 w 11611428"/>
              <a:gd name="connsiteY4621" fmla="*/ 4212764 h 6421343"/>
              <a:gd name="connsiteX4622" fmla="*/ 7143537 w 11611428"/>
              <a:gd name="connsiteY4622" fmla="*/ 4212764 h 6421343"/>
              <a:gd name="connsiteX4623" fmla="*/ 7192622 w 11611428"/>
              <a:gd name="connsiteY4623" fmla="*/ 4261849 h 6421343"/>
              <a:gd name="connsiteX4624" fmla="*/ 7192427 w 11611428"/>
              <a:gd name="connsiteY4624" fmla="*/ 4262816 h 6421343"/>
              <a:gd name="connsiteX4625" fmla="*/ 7192622 w 11611428"/>
              <a:gd name="connsiteY4625" fmla="*/ 4263784 h 6421343"/>
              <a:gd name="connsiteX4626" fmla="*/ 7143537 w 11611428"/>
              <a:gd name="connsiteY4626" fmla="*/ 4312869 h 6421343"/>
              <a:gd name="connsiteX4627" fmla="*/ 7094452 w 11611428"/>
              <a:gd name="connsiteY4627" fmla="*/ 4263784 h 6421343"/>
              <a:gd name="connsiteX4628" fmla="*/ 7094648 w 11611428"/>
              <a:gd name="connsiteY4628" fmla="*/ 4262816 h 6421343"/>
              <a:gd name="connsiteX4629" fmla="*/ 7094452 w 11611428"/>
              <a:gd name="connsiteY4629" fmla="*/ 4261849 h 6421343"/>
              <a:gd name="connsiteX4630" fmla="*/ 7143537 w 11611428"/>
              <a:gd name="connsiteY4630" fmla="*/ 4212764 h 6421343"/>
              <a:gd name="connsiteX4631" fmla="*/ 6951614 w 11611428"/>
              <a:gd name="connsiteY4631" fmla="*/ 4212764 h 6421343"/>
              <a:gd name="connsiteX4632" fmla="*/ 7000699 w 11611428"/>
              <a:gd name="connsiteY4632" fmla="*/ 4261849 h 6421343"/>
              <a:gd name="connsiteX4633" fmla="*/ 7000504 w 11611428"/>
              <a:gd name="connsiteY4633" fmla="*/ 4262816 h 6421343"/>
              <a:gd name="connsiteX4634" fmla="*/ 7000699 w 11611428"/>
              <a:gd name="connsiteY4634" fmla="*/ 4263784 h 6421343"/>
              <a:gd name="connsiteX4635" fmla="*/ 6951614 w 11611428"/>
              <a:gd name="connsiteY4635" fmla="*/ 4312869 h 6421343"/>
              <a:gd name="connsiteX4636" fmla="*/ 6902529 w 11611428"/>
              <a:gd name="connsiteY4636" fmla="*/ 4263784 h 6421343"/>
              <a:gd name="connsiteX4637" fmla="*/ 6902724 w 11611428"/>
              <a:gd name="connsiteY4637" fmla="*/ 4262816 h 6421343"/>
              <a:gd name="connsiteX4638" fmla="*/ 6902529 w 11611428"/>
              <a:gd name="connsiteY4638" fmla="*/ 4261849 h 6421343"/>
              <a:gd name="connsiteX4639" fmla="*/ 6951614 w 11611428"/>
              <a:gd name="connsiteY4639" fmla="*/ 4212764 h 6421343"/>
              <a:gd name="connsiteX4640" fmla="*/ 6759937 w 11611428"/>
              <a:gd name="connsiteY4640" fmla="*/ 4212764 h 6421343"/>
              <a:gd name="connsiteX4641" fmla="*/ 6809022 w 11611428"/>
              <a:gd name="connsiteY4641" fmla="*/ 4261849 h 6421343"/>
              <a:gd name="connsiteX4642" fmla="*/ 6808827 w 11611428"/>
              <a:gd name="connsiteY4642" fmla="*/ 4262816 h 6421343"/>
              <a:gd name="connsiteX4643" fmla="*/ 6809022 w 11611428"/>
              <a:gd name="connsiteY4643" fmla="*/ 4263784 h 6421343"/>
              <a:gd name="connsiteX4644" fmla="*/ 6759937 w 11611428"/>
              <a:gd name="connsiteY4644" fmla="*/ 4312869 h 6421343"/>
              <a:gd name="connsiteX4645" fmla="*/ 6710852 w 11611428"/>
              <a:gd name="connsiteY4645" fmla="*/ 4263784 h 6421343"/>
              <a:gd name="connsiteX4646" fmla="*/ 6711047 w 11611428"/>
              <a:gd name="connsiteY4646" fmla="*/ 4262816 h 6421343"/>
              <a:gd name="connsiteX4647" fmla="*/ 6710852 w 11611428"/>
              <a:gd name="connsiteY4647" fmla="*/ 4261849 h 6421343"/>
              <a:gd name="connsiteX4648" fmla="*/ 6759937 w 11611428"/>
              <a:gd name="connsiteY4648" fmla="*/ 4212764 h 6421343"/>
              <a:gd name="connsiteX4649" fmla="*/ 6568014 w 11611428"/>
              <a:gd name="connsiteY4649" fmla="*/ 4212764 h 6421343"/>
              <a:gd name="connsiteX4650" fmla="*/ 6617099 w 11611428"/>
              <a:gd name="connsiteY4650" fmla="*/ 4261849 h 6421343"/>
              <a:gd name="connsiteX4651" fmla="*/ 6616904 w 11611428"/>
              <a:gd name="connsiteY4651" fmla="*/ 4262816 h 6421343"/>
              <a:gd name="connsiteX4652" fmla="*/ 6617099 w 11611428"/>
              <a:gd name="connsiteY4652" fmla="*/ 4263784 h 6421343"/>
              <a:gd name="connsiteX4653" fmla="*/ 6568014 w 11611428"/>
              <a:gd name="connsiteY4653" fmla="*/ 4312869 h 6421343"/>
              <a:gd name="connsiteX4654" fmla="*/ 6518929 w 11611428"/>
              <a:gd name="connsiteY4654" fmla="*/ 4263784 h 6421343"/>
              <a:gd name="connsiteX4655" fmla="*/ 6519124 w 11611428"/>
              <a:gd name="connsiteY4655" fmla="*/ 4262816 h 6421343"/>
              <a:gd name="connsiteX4656" fmla="*/ 6518929 w 11611428"/>
              <a:gd name="connsiteY4656" fmla="*/ 4261849 h 6421343"/>
              <a:gd name="connsiteX4657" fmla="*/ 6568014 w 11611428"/>
              <a:gd name="connsiteY4657" fmla="*/ 4212764 h 6421343"/>
              <a:gd name="connsiteX4658" fmla="*/ 6376093 w 11611428"/>
              <a:gd name="connsiteY4658" fmla="*/ 4212764 h 6421343"/>
              <a:gd name="connsiteX4659" fmla="*/ 6376918 w 11611428"/>
              <a:gd name="connsiteY4659" fmla="*/ 4212930 h 6421343"/>
              <a:gd name="connsiteX4660" fmla="*/ 6377744 w 11611428"/>
              <a:gd name="connsiteY4660" fmla="*/ 4212764 h 6421343"/>
              <a:gd name="connsiteX4661" fmla="*/ 6426829 w 11611428"/>
              <a:gd name="connsiteY4661" fmla="*/ 4261849 h 6421343"/>
              <a:gd name="connsiteX4662" fmla="*/ 6426634 w 11611428"/>
              <a:gd name="connsiteY4662" fmla="*/ 4262816 h 6421343"/>
              <a:gd name="connsiteX4663" fmla="*/ 6426829 w 11611428"/>
              <a:gd name="connsiteY4663" fmla="*/ 4263784 h 6421343"/>
              <a:gd name="connsiteX4664" fmla="*/ 6377744 w 11611428"/>
              <a:gd name="connsiteY4664" fmla="*/ 4312869 h 6421343"/>
              <a:gd name="connsiteX4665" fmla="*/ 6376918 w 11611428"/>
              <a:gd name="connsiteY4665" fmla="*/ 4312702 h 6421343"/>
              <a:gd name="connsiteX4666" fmla="*/ 6376093 w 11611428"/>
              <a:gd name="connsiteY4666" fmla="*/ 4312869 h 6421343"/>
              <a:gd name="connsiteX4667" fmla="*/ 6327008 w 11611428"/>
              <a:gd name="connsiteY4667" fmla="*/ 4263784 h 6421343"/>
              <a:gd name="connsiteX4668" fmla="*/ 6327203 w 11611428"/>
              <a:gd name="connsiteY4668" fmla="*/ 4262816 h 6421343"/>
              <a:gd name="connsiteX4669" fmla="*/ 6327008 w 11611428"/>
              <a:gd name="connsiteY4669" fmla="*/ 4261849 h 6421343"/>
              <a:gd name="connsiteX4670" fmla="*/ 6376093 w 11611428"/>
              <a:gd name="connsiteY4670" fmla="*/ 4212764 h 6421343"/>
              <a:gd name="connsiteX4671" fmla="*/ 6185820 w 11611428"/>
              <a:gd name="connsiteY4671" fmla="*/ 4212764 h 6421343"/>
              <a:gd name="connsiteX4672" fmla="*/ 6234905 w 11611428"/>
              <a:gd name="connsiteY4672" fmla="*/ 4261849 h 6421343"/>
              <a:gd name="connsiteX4673" fmla="*/ 6234710 w 11611428"/>
              <a:gd name="connsiteY4673" fmla="*/ 4262816 h 6421343"/>
              <a:gd name="connsiteX4674" fmla="*/ 6234905 w 11611428"/>
              <a:gd name="connsiteY4674" fmla="*/ 4263784 h 6421343"/>
              <a:gd name="connsiteX4675" fmla="*/ 6185820 w 11611428"/>
              <a:gd name="connsiteY4675" fmla="*/ 4312869 h 6421343"/>
              <a:gd name="connsiteX4676" fmla="*/ 6136735 w 11611428"/>
              <a:gd name="connsiteY4676" fmla="*/ 4263784 h 6421343"/>
              <a:gd name="connsiteX4677" fmla="*/ 6136930 w 11611428"/>
              <a:gd name="connsiteY4677" fmla="*/ 4262816 h 6421343"/>
              <a:gd name="connsiteX4678" fmla="*/ 6136735 w 11611428"/>
              <a:gd name="connsiteY4678" fmla="*/ 4261849 h 6421343"/>
              <a:gd name="connsiteX4679" fmla="*/ 6185820 w 11611428"/>
              <a:gd name="connsiteY4679" fmla="*/ 4212764 h 6421343"/>
              <a:gd name="connsiteX4680" fmla="*/ 5993899 w 11611428"/>
              <a:gd name="connsiteY4680" fmla="*/ 4212764 h 6421343"/>
              <a:gd name="connsiteX4681" fmla="*/ 6042984 w 11611428"/>
              <a:gd name="connsiteY4681" fmla="*/ 4261849 h 6421343"/>
              <a:gd name="connsiteX4682" fmla="*/ 6042789 w 11611428"/>
              <a:gd name="connsiteY4682" fmla="*/ 4262816 h 6421343"/>
              <a:gd name="connsiteX4683" fmla="*/ 6042984 w 11611428"/>
              <a:gd name="connsiteY4683" fmla="*/ 4263784 h 6421343"/>
              <a:gd name="connsiteX4684" fmla="*/ 5993899 w 11611428"/>
              <a:gd name="connsiteY4684" fmla="*/ 4312869 h 6421343"/>
              <a:gd name="connsiteX4685" fmla="*/ 5944814 w 11611428"/>
              <a:gd name="connsiteY4685" fmla="*/ 4263784 h 6421343"/>
              <a:gd name="connsiteX4686" fmla="*/ 5945010 w 11611428"/>
              <a:gd name="connsiteY4686" fmla="*/ 4262816 h 6421343"/>
              <a:gd name="connsiteX4687" fmla="*/ 5944814 w 11611428"/>
              <a:gd name="connsiteY4687" fmla="*/ 4261849 h 6421343"/>
              <a:gd name="connsiteX4688" fmla="*/ 5993899 w 11611428"/>
              <a:gd name="connsiteY4688" fmla="*/ 4212764 h 6421343"/>
              <a:gd name="connsiteX4689" fmla="*/ 5802223 w 11611428"/>
              <a:gd name="connsiteY4689" fmla="*/ 4212764 h 6421343"/>
              <a:gd name="connsiteX4690" fmla="*/ 5851308 w 11611428"/>
              <a:gd name="connsiteY4690" fmla="*/ 4261849 h 6421343"/>
              <a:gd name="connsiteX4691" fmla="*/ 5851113 w 11611428"/>
              <a:gd name="connsiteY4691" fmla="*/ 4262816 h 6421343"/>
              <a:gd name="connsiteX4692" fmla="*/ 5851308 w 11611428"/>
              <a:gd name="connsiteY4692" fmla="*/ 4263784 h 6421343"/>
              <a:gd name="connsiteX4693" fmla="*/ 5802223 w 11611428"/>
              <a:gd name="connsiteY4693" fmla="*/ 4312869 h 6421343"/>
              <a:gd name="connsiteX4694" fmla="*/ 5753138 w 11611428"/>
              <a:gd name="connsiteY4694" fmla="*/ 4263784 h 6421343"/>
              <a:gd name="connsiteX4695" fmla="*/ 5753333 w 11611428"/>
              <a:gd name="connsiteY4695" fmla="*/ 4262816 h 6421343"/>
              <a:gd name="connsiteX4696" fmla="*/ 5753138 w 11611428"/>
              <a:gd name="connsiteY4696" fmla="*/ 4261849 h 6421343"/>
              <a:gd name="connsiteX4697" fmla="*/ 5802223 w 11611428"/>
              <a:gd name="connsiteY4697" fmla="*/ 4212764 h 6421343"/>
              <a:gd name="connsiteX4698" fmla="*/ 5610299 w 11611428"/>
              <a:gd name="connsiteY4698" fmla="*/ 4212764 h 6421343"/>
              <a:gd name="connsiteX4699" fmla="*/ 5659384 w 11611428"/>
              <a:gd name="connsiteY4699" fmla="*/ 4261849 h 6421343"/>
              <a:gd name="connsiteX4700" fmla="*/ 5659189 w 11611428"/>
              <a:gd name="connsiteY4700" fmla="*/ 4262816 h 6421343"/>
              <a:gd name="connsiteX4701" fmla="*/ 5659384 w 11611428"/>
              <a:gd name="connsiteY4701" fmla="*/ 4263784 h 6421343"/>
              <a:gd name="connsiteX4702" fmla="*/ 5610299 w 11611428"/>
              <a:gd name="connsiteY4702" fmla="*/ 4312869 h 6421343"/>
              <a:gd name="connsiteX4703" fmla="*/ 5561215 w 11611428"/>
              <a:gd name="connsiteY4703" fmla="*/ 4263784 h 6421343"/>
              <a:gd name="connsiteX4704" fmla="*/ 5561410 w 11611428"/>
              <a:gd name="connsiteY4704" fmla="*/ 4262816 h 6421343"/>
              <a:gd name="connsiteX4705" fmla="*/ 5561215 w 11611428"/>
              <a:gd name="connsiteY4705" fmla="*/ 4261849 h 6421343"/>
              <a:gd name="connsiteX4706" fmla="*/ 5610299 w 11611428"/>
              <a:gd name="connsiteY4706" fmla="*/ 4212764 h 6421343"/>
              <a:gd name="connsiteX4707" fmla="*/ 5418379 w 11611428"/>
              <a:gd name="connsiteY4707" fmla="*/ 4212764 h 6421343"/>
              <a:gd name="connsiteX4708" fmla="*/ 5467464 w 11611428"/>
              <a:gd name="connsiteY4708" fmla="*/ 4261849 h 6421343"/>
              <a:gd name="connsiteX4709" fmla="*/ 5467268 w 11611428"/>
              <a:gd name="connsiteY4709" fmla="*/ 4262816 h 6421343"/>
              <a:gd name="connsiteX4710" fmla="*/ 5467464 w 11611428"/>
              <a:gd name="connsiteY4710" fmla="*/ 4263784 h 6421343"/>
              <a:gd name="connsiteX4711" fmla="*/ 5418379 w 11611428"/>
              <a:gd name="connsiteY4711" fmla="*/ 4312869 h 6421343"/>
              <a:gd name="connsiteX4712" fmla="*/ 5369294 w 11611428"/>
              <a:gd name="connsiteY4712" fmla="*/ 4263784 h 6421343"/>
              <a:gd name="connsiteX4713" fmla="*/ 5369489 w 11611428"/>
              <a:gd name="connsiteY4713" fmla="*/ 4262816 h 6421343"/>
              <a:gd name="connsiteX4714" fmla="*/ 5369294 w 11611428"/>
              <a:gd name="connsiteY4714" fmla="*/ 4261849 h 6421343"/>
              <a:gd name="connsiteX4715" fmla="*/ 5418379 w 11611428"/>
              <a:gd name="connsiteY4715" fmla="*/ 4212764 h 6421343"/>
              <a:gd name="connsiteX4716" fmla="*/ 5226455 w 11611428"/>
              <a:gd name="connsiteY4716" fmla="*/ 4212764 h 6421343"/>
              <a:gd name="connsiteX4717" fmla="*/ 5275540 w 11611428"/>
              <a:gd name="connsiteY4717" fmla="*/ 4261849 h 6421343"/>
              <a:gd name="connsiteX4718" fmla="*/ 5275345 w 11611428"/>
              <a:gd name="connsiteY4718" fmla="*/ 4262816 h 6421343"/>
              <a:gd name="connsiteX4719" fmla="*/ 5275540 w 11611428"/>
              <a:gd name="connsiteY4719" fmla="*/ 4263784 h 6421343"/>
              <a:gd name="connsiteX4720" fmla="*/ 5226455 w 11611428"/>
              <a:gd name="connsiteY4720" fmla="*/ 4312869 h 6421343"/>
              <a:gd name="connsiteX4721" fmla="*/ 5177370 w 11611428"/>
              <a:gd name="connsiteY4721" fmla="*/ 4263784 h 6421343"/>
              <a:gd name="connsiteX4722" fmla="*/ 5177565 w 11611428"/>
              <a:gd name="connsiteY4722" fmla="*/ 4262816 h 6421343"/>
              <a:gd name="connsiteX4723" fmla="*/ 5177370 w 11611428"/>
              <a:gd name="connsiteY4723" fmla="*/ 4261849 h 6421343"/>
              <a:gd name="connsiteX4724" fmla="*/ 5226455 w 11611428"/>
              <a:gd name="connsiteY4724" fmla="*/ 4212764 h 6421343"/>
              <a:gd name="connsiteX4725" fmla="*/ 5034534 w 11611428"/>
              <a:gd name="connsiteY4725" fmla="*/ 4212764 h 6421343"/>
              <a:gd name="connsiteX4726" fmla="*/ 5083619 w 11611428"/>
              <a:gd name="connsiteY4726" fmla="*/ 4261849 h 6421343"/>
              <a:gd name="connsiteX4727" fmla="*/ 5083424 w 11611428"/>
              <a:gd name="connsiteY4727" fmla="*/ 4262816 h 6421343"/>
              <a:gd name="connsiteX4728" fmla="*/ 5083619 w 11611428"/>
              <a:gd name="connsiteY4728" fmla="*/ 4263784 h 6421343"/>
              <a:gd name="connsiteX4729" fmla="*/ 5034534 w 11611428"/>
              <a:gd name="connsiteY4729" fmla="*/ 4312869 h 6421343"/>
              <a:gd name="connsiteX4730" fmla="*/ 4985449 w 11611428"/>
              <a:gd name="connsiteY4730" fmla="*/ 4263784 h 6421343"/>
              <a:gd name="connsiteX4731" fmla="*/ 4985645 w 11611428"/>
              <a:gd name="connsiteY4731" fmla="*/ 4262816 h 6421343"/>
              <a:gd name="connsiteX4732" fmla="*/ 4985449 w 11611428"/>
              <a:gd name="connsiteY4732" fmla="*/ 4261849 h 6421343"/>
              <a:gd name="connsiteX4733" fmla="*/ 5034534 w 11611428"/>
              <a:gd name="connsiteY4733" fmla="*/ 4212764 h 6421343"/>
              <a:gd name="connsiteX4734" fmla="*/ 4842611 w 11611428"/>
              <a:gd name="connsiteY4734" fmla="*/ 4212764 h 6421343"/>
              <a:gd name="connsiteX4735" fmla="*/ 4891696 w 11611428"/>
              <a:gd name="connsiteY4735" fmla="*/ 4261849 h 6421343"/>
              <a:gd name="connsiteX4736" fmla="*/ 4891501 w 11611428"/>
              <a:gd name="connsiteY4736" fmla="*/ 4262816 h 6421343"/>
              <a:gd name="connsiteX4737" fmla="*/ 4891696 w 11611428"/>
              <a:gd name="connsiteY4737" fmla="*/ 4263784 h 6421343"/>
              <a:gd name="connsiteX4738" fmla="*/ 4842611 w 11611428"/>
              <a:gd name="connsiteY4738" fmla="*/ 4312869 h 6421343"/>
              <a:gd name="connsiteX4739" fmla="*/ 4793526 w 11611428"/>
              <a:gd name="connsiteY4739" fmla="*/ 4263784 h 6421343"/>
              <a:gd name="connsiteX4740" fmla="*/ 4793721 w 11611428"/>
              <a:gd name="connsiteY4740" fmla="*/ 4262816 h 6421343"/>
              <a:gd name="connsiteX4741" fmla="*/ 4793526 w 11611428"/>
              <a:gd name="connsiteY4741" fmla="*/ 4261849 h 6421343"/>
              <a:gd name="connsiteX4742" fmla="*/ 4842611 w 11611428"/>
              <a:gd name="connsiteY4742" fmla="*/ 4212764 h 6421343"/>
              <a:gd name="connsiteX4743" fmla="*/ 4650934 w 11611428"/>
              <a:gd name="connsiteY4743" fmla="*/ 4212764 h 6421343"/>
              <a:gd name="connsiteX4744" fmla="*/ 4700019 w 11611428"/>
              <a:gd name="connsiteY4744" fmla="*/ 4261849 h 6421343"/>
              <a:gd name="connsiteX4745" fmla="*/ 4699824 w 11611428"/>
              <a:gd name="connsiteY4745" fmla="*/ 4262816 h 6421343"/>
              <a:gd name="connsiteX4746" fmla="*/ 4700019 w 11611428"/>
              <a:gd name="connsiteY4746" fmla="*/ 4263784 h 6421343"/>
              <a:gd name="connsiteX4747" fmla="*/ 4650934 w 11611428"/>
              <a:gd name="connsiteY4747" fmla="*/ 4312869 h 6421343"/>
              <a:gd name="connsiteX4748" fmla="*/ 4601849 w 11611428"/>
              <a:gd name="connsiteY4748" fmla="*/ 4263784 h 6421343"/>
              <a:gd name="connsiteX4749" fmla="*/ 4602044 w 11611428"/>
              <a:gd name="connsiteY4749" fmla="*/ 4262816 h 6421343"/>
              <a:gd name="connsiteX4750" fmla="*/ 4601849 w 11611428"/>
              <a:gd name="connsiteY4750" fmla="*/ 4261849 h 6421343"/>
              <a:gd name="connsiteX4751" fmla="*/ 4650934 w 11611428"/>
              <a:gd name="connsiteY4751" fmla="*/ 4212764 h 6421343"/>
              <a:gd name="connsiteX4752" fmla="*/ 4459011 w 11611428"/>
              <a:gd name="connsiteY4752" fmla="*/ 4212764 h 6421343"/>
              <a:gd name="connsiteX4753" fmla="*/ 4508096 w 11611428"/>
              <a:gd name="connsiteY4753" fmla="*/ 4261849 h 6421343"/>
              <a:gd name="connsiteX4754" fmla="*/ 4507901 w 11611428"/>
              <a:gd name="connsiteY4754" fmla="*/ 4262816 h 6421343"/>
              <a:gd name="connsiteX4755" fmla="*/ 4508096 w 11611428"/>
              <a:gd name="connsiteY4755" fmla="*/ 4263784 h 6421343"/>
              <a:gd name="connsiteX4756" fmla="*/ 4459011 w 11611428"/>
              <a:gd name="connsiteY4756" fmla="*/ 4312869 h 6421343"/>
              <a:gd name="connsiteX4757" fmla="*/ 4409926 w 11611428"/>
              <a:gd name="connsiteY4757" fmla="*/ 4263784 h 6421343"/>
              <a:gd name="connsiteX4758" fmla="*/ 4410121 w 11611428"/>
              <a:gd name="connsiteY4758" fmla="*/ 4262816 h 6421343"/>
              <a:gd name="connsiteX4759" fmla="*/ 4409926 w 11611428"/>
              <a:gd name="connsiteY4759" fmla="*/ 4261849 h 6421343"/>
              <a:gd name="connsiteX4760" fmla="*/ 4459011 w 11611428"/>
              <a:gd name="connsiteY4760" fmla="*/ 4212764 h 6421343"/>
              <a:gd name="connsiteX4761" fmla="*/ 4267090 w 11611428"/>
              <a:gd name="connsiteY4761" fmla="*/ 4212764 h 6421343"/>
              <a:gd name="connsiteX4762" fmla="*/ 4267916 w 11611428"/>
              <a:gd name="connsiteY4762" fmla="*/ 4212931 h 6421343"/>
              <a:gd name="connsiteX4763" fmla="*/ 4268742 w 11611428"/>
              <a:gd name="connsiteY4763" fmla="*/ 4212764 h 6421343"/>
              <a:gd name="connsiteX4764" fmla="*/ 4317827 w 11611428"/>
              <a:gd name="connsiteY4764" fmla="*/ 4261849 h 6421343"/>
              <a:gd name="connsiteX4765" fmla="*/ 4317632 w 11611428"/>
              <a:gd name="connsiteY4765" fmla="*/ 4262816 h 6421343"/>
              <a:gd name="connsiteX4766" fmla="*/ 4317827 w 11611428"/>
              <a:gd name="connsiteY4766" fmla="*/ 4263784 h 6421343"/>
              <a:gd name="connsiteX4767" fmla="*/ 4268742 w 11611428"/>
              <a:gd name="connsiteY4767" fmla="*/ 4312869 h 6421343"/>
              <a:gd name="connsiteX4768" fmla="*/ 4267916 w 11611428"/>
              <a:gd name="connsiteY4768" fmla="*/ 4312702 h 6421343"/>
              <a:gd name="connsiteX4769" fmla="*/ 4267090 w 11611428"/>
              <a:gd name="connsiteY4769" fmla="*/ 4312869 h 6421343"/>
              <a:gd name="connsiteX4770" fmla="*/ 4218005 w 11611428"/>
              <a:gd name="connsiteY4770" fmla="*/ 4263784 h 6421343"/>
              <a:gd name="connsiteX4771" fmla="*/ 4218200 w 11611428"/>
              <a:gd name="connsiteY4771" fmla="*/ 4262816 h 6421343"/>
              <a:gd name="connsiteX4772" fmla="*/ 4218005 w 11611428"/>
              <a:gd name="connsiteY4772" fmla="*/ 4261849 h 6421343"/>
              <a:gd name="connsiteX4773" fmla="*/ 4267090 w 11611428"/>
              <a:gd name="connsiteY4773" fmla="*/ 4212764 h 6421343"/>
              <a:gd name="connsiteX4774" fmla="*/ 4076818 w 11611428"/>
              <a:gd name="connsiteY4774" fmla="*/ 4212764 h 6421343"/>
              <a:gd name="connsiteX4775" fmla="*/ 4125903 w 11611428"/>
              <a:gd name="connsiteY4775" fmla="*/ 4261849 h 6421343"/>
              <a:gd name="connsiteX4776" fmla="*/ 4125708 w 11611428"/>
              <a:gd name="connsiteY4776" fmla="*/ 4262816 h 6421343"/>
              <a:gd name="connsiteX4777" fmla="*/ 4125903 w 11611428"/>
              <a:gd name="connsiteY4777" fmla="*/ 4263784 h 6421343"/>
              <a:gd name="connsiteX4778" fmla="*/ 4076818 w 11611428"/>
              <a:gd name="connsiteY4778" fmla="*/ 4312869 h 6421343"/>
              <a:gd name="connsiteX4779" fmla="*/ 4027733 w 11611428"/>
              <a:gd name="connsiteY4779" fmla="*/ 4263784 h 6421343"/>
              <a:gd name="connsiteX4780" fmla="*/ 4027928 w 11611428"/>
              <a:gd name="connsiteY4780" fmla="*/ 4262816 h 6421343"/>
              <a:gd name="connsiteX4781" fmla="*/ 4027733 w 11611428"/>
              <a:gd name="connsiteY4781" fmla="*/ 4261849 h 6421343"/>
              <a:gd name="connsiteX4782" fmla="*/ 4076818 w 11611428"/>
              <a:gd name="connsiteY4782" fmla="*/ 4212764 h 6421343"/>
              <a:gd name="connsiteX4783" fmla="*/ 3884898 w 11611428"/>
              <a:gd name="connsiteY4783" fmla="*/ 4212764 h 6421343"/>
              <a:gd name="connsiteX4784" fmla="*/ 3933983 w 11611428"/>
              <a:gd name="connsiteY4784" fmla="*/ 4261849 h 6421343"/>
              <a:gd name="connsiteX4785" fmla="*/ 3933788 w 11611428"/>
              <a:gd name="connsiteY4785" fmla="*/ 4262816 h 6421343"/>
              <a:gd name="connsiteX4786" fmla="*/ 3933983 w 11611428"/>
              <a:gd name="connsiteY4786" fmla="*/ 4263784 h 6421343"/>
              <a:gd name="connsiteX4787" fmla="*/ 3884898 w 11611428"/>
              <a:gd name="connsiteY4787" fmla="*/ 4312869 h 6421343"/>
              <a:gd name="connsiteX4788" fmla="*/ 3835813 w 11611428"/>
              <a:gd name="connsiteY4788" fmla="*/ 4263784 h 6421343"/>
              <a:gd name="connsiteX4789" fmla="*/ 3836008 w 11611428"/>
              <a:gd name="connsiteY4789" fmla="*/ 4262816 h 6421343"/>
              <a:gd name="connsiteX4790" fmla="*/ 3835813 w 11611428"/>
              <a:gd name="connsiteY4790" fmla="*/ 4261849 h 6421343"/>
              <a:gd name="connsiteX4791" fmla="*/ 3884898 w 11611428"/>
              <a:gd name="connsiteY4791" fmla="*/ 4212764 h 6421343"/>
              <a:gd name="connsiteX4792" fmla="*/ 3693221 w 11611428"/>
              <a:gd name="connsiteY4792" fmla="*/ 4212764 h 6421343"/>
              <a:gd name="connsiteX4793" fmla="*/ 3742307 w 11611428"/>
              <a:gd name="connsiteY4793" fmla="*/ 4261849 h 6421343"/>
              <a:gd name="connsiteX4794" fmla="*/ 3742111 w 11611428"/>
              <a:gd name="connsiteY4794" fmla="*/ 4262816 h 6421343"/>
              <a:gd name="connsiteX4795" fmla="*/ 3742307 w 11611428"/>
              <a:gd name="connsiteY4795" fmla="*/ 4263784 h 6421343"/>
              <a:gd name="connsiteX4796" fmla="*/ 3693221 w 11611428"/>
              <a:gd name="connsiteY4796" fmla="*/ 4312869 h 6421343"/>
              <a:gd name="connsiteX4797" fmla="*/ 3644136 w 11611428"/>
              <a:gd name="connsiteY4797" fmla="*/ 4263784 h 6421343"/>
              <a:gd name="connsiteX4798" fmla="*/ 3644331 w 11611428"/>
              <a:gd name="connsiteY4798" fmla="*/ 4262816 h 6421343"/>
              <a:gd name="connsiteX4799" fmla="*/ 3644136 w 11611428"/>
              <a:gd name="connsiteY4799" fmla="*/ 4261849 h 6421343"/>
              <a:gd name="connsiteX4800" fmla="*/ 3693221 w 11611428"/>
              <a:gd name="connsiteY4800" fmla="*/ 4212764 h 6421343"/>
              <a:gd name="connsiteX4801" fmla="*/ 3501298 w 11611428"/>
              <a:gd name="connsiteY4801" fmla="*/ 4212764 h 6421343"/>
              <a:gd name="connsiteX4802" fmla="*/ 3550383 w 11611428"/>
              <a:gd name="connsiteY4802" fmla="*/ 4261849 h 6421343"/>
              <a:gd name="connsiteX4803" fmla="*/ 3550188 w 11611428"/>
              <a:gd name="connsiteY4803" fmla="*/ 4262816 h 6421343"/>
              <a:gd name="connsiteX4804" fmla="*/ 3550383 w 11611428"/>
              <a:gd name="connsiteY4804" fmla="*/ 4263784 h 6421343"/>
              <a:gd name="connsiteX4805" fmla="*/ 3501298 w 11611428"/>
              <a:gd name="connsiteY4805" fmla="*/ 4312869 h 6421343"/>
              <a:gd name="connsiteX4806" fmla="*/ 3452213 w 11611428"/>
              <a:gd name="connsiteY4806" fmla="*/ 4263784 h 6421343"/>
              <a:gd name="connsiteX4807" fmla="*/ 3452409 w 11611428"/>
              <a:gd name="connsiteY4807" fmla="*/ 4262816 h 6421343"/>
              <a:gd name="connsiteX4808" fmla="*/ 3452213 w 11611428"/>
              <a:gd name="connsiteY4808" fmla="*/ 4261849 h 6421343"/>
              <a:gd name="connsiteX4809" fmla="*/ 3501298 w 11611428"/>
              <a:gd name="connsiteY4809" fmla="*/ 4212764 h 6421343"/>
              <a:gd name="connsiteX4810" fmla="*/ 3309377 w 11611428"/>
              <a:gd name="connsiteY4810" fmla="*/ 4212764 h 6421343"/>
              <a:gd name="connsiteX4811" fmla="*/ 3358462 w 11611428"/>
              <a:gd name="connsiteY4811" fmla="*/ 4261849 h 6421343"/>
              <a:gd name="connsiteX4812" fmla="*/ 3358267 w 11611428"/>
              <a:gd name="connsiteY4812" fmla="*/ 4262816 h 6421343"/>
              <a:gd name="connsiteX4813" fmla="*/ 3358462 w 11611428"/>
              <a:gd name="connsiteY4813" fmla="*/ 4263784 h 6421343"/>
              <a:gd name="connsiteX4814" fmla="*/ 3309377 w 11611428"/>
              <a:gd name="connsiteY4814" fmla="*/ 4312869 h 6421343"/>
              <a:gd name="connsiteX4815" fmla="*/ 3260292 w 11611428"/>
              <a:gd name="connsiteY4815" fmla="*/ 4263784 h 6421343"/>
              <a:gd name="connsiteX4816" fmla="*/ 3260487 w 11611428"/>
              <a:gd name="connsiteY4816" fmla="*/ 4262816 h 6421343"/>
              <a:gd name="connsiteX4817" fmla="*/ 3260292 w 11611428"/>
              <a:gd name="connsiteY4817" fmla="*/ 4261849 h 6421343"/>
              <a:gd name="connsiteX4818" fmla="*/ 3309377 w 11611428"/>
              <a:gd name="connsiteY4818" fmla="*/ 4212764 h 6421343"/>
              <a:gd name="connsiteX4819" fmla="*/ 3117453 w 11611428"/>
              <a:gd name="connsiteY4819" fmla="*/ 4212764 h 6421343"/>
              <a:gd name="connsiteX4820" fmla="*/ 3166538 w 11611428"/>
              <a:gd name="connsiteY4820" fmla="*/ 4261849 h 6421343"/>
              <a:gd name="connsiteX4821" fmla="*/ 3166343 w 11611428"/>
              <a:gd name="connsiteY4821" fmla="*/ 4262816 h 6421343"/>
              <a:gd name="connsiteX4822" fmla="*/ 3166538 w 11611428"/>
              <a:gd name="connsiteY4822" fmla="*/ 4263784 h 6421343"/>
              <a:gd name="connsiteX4823" fmla="*/ 3117453 w 11611428"/>
              <a:gd name="connsiteY4823" fmla="*/ 4312869 h 6421343"/>
              <a:gd name="connsiteX4824" fmla="*/ 3068368 w 11611428"/>
              <a:gd name="connsiteY4824" fmla="*/ 4263784 h 6421343"/>
              <a:gd name="connsiteX4825" fmla="*/ 3068564 w 11611428"/>
              <a:gd name="connsiteY4825" fmla="*/ 4262816 h 6421343"/>
              <a:gd name="connsiteX4826" fmla="*/ 3068368 w 11611428"/>
              <a:gd name="connsiteY4826" fmla="*/ 4261849 h 6421343"/>
              <a:gd name="connsiteX4827" fmla="*/ 3117453 w 11611428"/>
              <a:gd name="connsiteY4827" fmla="*/ 4212764 h 6421343"/>
              <a:gd name="connsiteX4828" fmla="*/ 2925533 w 11611428"/>
              <a:gd name="connsiteY4828" fmla="*/ 4212764 h 6421343"/>
              <a:gd name="connsiteX4829" fmla="*/ 2974618 w 11611428"/>
              <a:gd name="connsiteY4829" fmla="*/ 4261849 h 6421343"/>
              <a:gd name="connsiteX4830" fmla="*/ 2974423 w 11611428"/>
              <a:gd name="connsiteY4830" fmla="*/ 4262816 h 6421343"/>
              <a:gd name="connsiteX4831" fmla="*/ 2974618 w 11611428"/>
              <a:gd name="connsiteY4831" fmla="*/ 4263784 h 6421343"/>
              <a:gd name="connsiteX4832" fmla="*/ 2925533 w 11611428"/>
              <a:gd name="connsiteY4832" fmla="*/ 4312869 h 6421343"/>
              <a:gd name="connsiteX4833" fmla="*/ 2876448 w 11611428"/>
              <a:gd name="connsiteY4833" fmla="*/ 4263784 h 6421343"/>
              <a:gd name="connsiteX4834" fmla="*/ 2876643 w 11611428"/>
              <a:gd name="connsiteY4834" fmla="*/ 4262816 h 6421343"/>
              <a:gd name="connsiteX4835" fmla="*/ 2876448 w 11611428"/>
              <a:gd name="connsiteY4835" fmla="*/ 4261849 h 6421343"/>
              <a:gd name="connsiteX4836" fmla="*/ 2925533 w 11611428"/>
              <a:gd name="connsiteY4836" fmla="*/ 4212764 h 6421343"/>
              <a:gd name="connsiteX4837" fmla="*/ 2733609 w 11611428"/>
              <a:gd name="connsiteY4837" fmla="*/ 4212764 h 6421343"/>
              <a:gd name="connsiteX4838" fmla="*/ 2782694 w 11611428"/>
              <a:gd name="connsiteY4838" fmla="*/ 4261849 h 6421343"/>
              <a:gd name="connsiteX4839" fmla="*/ 2782499 w 11611428"/>
              <a:gd name="connsiteY4839" fmla="*/ 4262816 h 6421343"/>
              <a:gd name="connsiteX4840" fmla="*/ 2782694 w 11611428"/>
              <a:gd name="connsiteY4840" fmla="*/ 4263784 h 6421343"/>
              <a:gd name="connsiteX4841" fmla="*/ 2733609 w 11611428"/>
              <a:gd name="connsiteY4841" fmla="*/ 4312869 h 6421343"/>
              <a:gd name="connsiteX4842" fmla="*/ 2684524 w 11611428"/>
              <a:gd name="connsiteY4842" fmla="*/ 4263784 h 6421343"/>
              <a:gd name="connsiteX4843" fmla="*/ 2684719 w 11611428"/>
              <a:gd name="connsiteY4843" fmla="*/ 4262816 h 6421343"/>
              <a:gd name="connsiteX4844" fmla="*/ 2684524 w 11611428"/>
              <a:gd name="connsiteY4844" fmla="*/ 4261849 h 6421343"/>
              <a:gd name="connsiteX4845" fmla="*/ 2733609 w 11611428"/>
              <a:gd name="connsiteY4845" fmla="*/ 4212764 h 6421343"/>
              <a:gd name="connsiteX4846" fmla="*/ 2541933 w 11611428"/>
              <a:gd name="connsiteY4846" fmla="*/ 4212764 h 6421343"/>
              <a:gd name="connsiteX4847" fmla="*/ 2591017 w 11611428"/>
              <a:gd name="connsiteY4847" fmla="*/ 4261849 h 6421343"/>
              <a:gd name="connsiteX4848" fmla="*/ 2590822 w 11611428"/>
              <a:gd name="connsiteY4848" fmla="*/ 4262816 h 6421343"/>
              <a:gd name="connsiteX4849" fmla="*/ 2591017 w 11611428"/>
              <a:gd name="connsiteY4849" fmla="*/ 4263784 h 6421343"/>
              <a:gd name="connsiteX4850" fmla="*/ 2541933 w 11611428"/>
              <a:gd name="connsiteY4850" fmla="*/ 4312869 h 6421343"/>
              <a:gd name="connsiteX4851" fmla="*/ 2492847 w 11611428"/>
              <a:gd name="connsiteY4851" fmla="*/ 4263784 h 6421343"/>
              <a:gd name="connsiteX4852" fmla="*/ 2493043 w 11611428"/>
              <a:gd name="connsiteY4852" fmla="*/ 4262816 h 6421343"/>
              <a:gd name="connsiteX4853" fmla="*/ 2492847 w 11611428"/>
              <a:gd name="connsiteY4853" fmla="*/ 4261849 h 6421343"/>
              <a:gd name="connsiteX4854" fmla="*/ 2541933 w 11611428"/>
              <a:gd name="connsiteY4854" fmla="*/ 4212764 h 6421343"/>
              <a:gd name="connsiteX4855" fmla="*/ 2350010 w 11611428"/>
              <a:gd name="connsiteY4855" fmla="*/ 4212764 h 6421343"/>
              <a:gd name="connsiteX4856" fmla="*/ 2399094 w 11611428"/>
              <a:gd name="connsiteY4856" fmla="*/ 4261849 h 6421343"/>
              <a:gd name="connsiteX4857" fmla="*/ 2398900 w 11611428"/>
              <a:gd name="connsiteY4857" fmla="*/ 4262816 h 6421343"/>
              <a:gd name="connsiteX4858" fmla="*/ 2399094 w 11611428"/>
              <a:gd name="connsiteY4858" fmla="*/ 4263784 h 6421343"/>
              <a:gd name="connsiteX4859" fmla="*/ 2350010 w 11611428"/>
              <a:gd name="connsiteY4859" fmla="*/ 4312869 h 6421343"/>
              <a:gd name="connsiteX4860" fmla="*/ 2300925 w 11611428"/>
              <a:gd name="connsiteY4860" fmla="*/ 4263784 h 6421343"/>
              <a:gd name="connsiteX4861" fmla="*/ 2301120 w 11611428"/>
              <a:gd name="connsiteY4861" fmla="*/ 4262816 h 6421343"/>
              <a:gd name="connsiteX4862" fmla="*/ 2300925 w 11611428"/>
              <a:gd name="connsiteY4862" fmla="*/ 4261849 h 6421343"/>
              <a:gd name="connsiteX4863" fmla="*/ 2350010 w 11611428"/>
              <a:gd name="connsiteY4863" fmla="*/ 4212764 h 6421343"/>
              <a:gd name="connsiteX4864" fmla="*/ 2158088 w 11611428"/>
              <a:gd name="connsiteY4864" fmla="*/ 4212764 h 6421343"/>
              <a:gd name="connsiteX4865" fmla="*/ 2158914 w 11611428"/>
              <a:gd name="connsiteY4865" fmla="*/ 4212930 h 6421343"/>
              <a:gd name="connsiteX4866" fmla="*/ 2159739 w 11611428"/>
              <a:gd name="connsiteY4866" fmla="*/ 4212764 h 6421343"/>
              <a:gd name="connsiteX4867" fmla="*/ 2208824 w 11611428"/>
              <a:gd name="connsiteY4867" fmla="*/ 4261849 h 6421343"/>
              <a:gd name="connsiteX4868" fmla="*/ 2208629 w 11611428"/>
              <a:gd name="connsiteY4868" fmla="*/ 4262816 h 6421343"/>
              <a:gd name="connsiteX4869" fmla="*/ 2208824 w 11611428"/>
              <a:gd name="connsiteY4869" fmla="*/ 4263784 h 6421343"/>
              <a:gd name="connsiteX4870" fmla="*/ 2159739 w 11611428"/>
              <a:gd name="connsiteY4870" fmla="*/ 4312869 h 6421343"/>
              <a:gd name="connsiteX4871" fmla="*/ 2158914 w 11611428"/>
              <a:gd name="connsiteY4871" fmla="*/ 4312702 h 6421343"/>
              <a:gd name="connsiteX4872" fmla="*/ 2158088 w 11611428"/>
              <a:gd name="connsiteY4872" fmla="*/ 4312869 h 6421343"/>
              <a:gd name="connsiteX4873" fmla="*/ 2109003 w 11611428"/>
              <a:gd name="connsiteY4873" fmla="*/ 4263784 h 6421343"/>
              <a:gd name="connsiteX4874" fmla="*/ 2109199 w 11611428"/>
              <a:gd name="connsiteY4874" fmla="*/ 4262816 h 6421343"/>
              <a:gd name="connsiteX4875" fmla="*/ 2109003 w 11611428"/>
              <a:gd name="connsiteY4875" fmla="*/ 4261849 h 6421343"/>
              <a:gd name="connsiteX4876" fmla="*/ 2158088 w 11611428"/>
              <a:gd name="connsiteY4876" fmla="*/ 4212764 h 6421343"/>
              <a:gd name="connsiteX4877" fmla="*/ 1967815 w 11611428"/>
              <a:gd name="connsiteY4877" fmla="*/ 4212764 h 6421343"/>
              <a:gd name="connsiteX4878" fmla="*/ 2016900 w 11611428"/>
              <a:gd name="connsiteY4878" fmla="*/ 4261849 h 6421343"/>
              <a:gd name="connsiteX4879" fmla="*/ 2016705 w 11611428"/>
              <a:gd name="connsiteY4879" fmla="*/ 4262816 h 6421343"/>
              <a:gd name="connsiteX4880" fmla="*/ 2016900 w 11611428"/>
              <a:gd name="connsiteY4880" fmla="*/ 4263784 h 6421343"/>
              <a:gd name="connsiteX4881" fmla="*/ 1967815 w 11611428"/>
              <a:gd name="connsiteY4881" fmla="*/ 4312869 h 6421343"/>
              <a:gd name="connsiteX4882" fmla="*/ 1918730 w 11611428"/>
              <a:gd name="connsiteY4882" fmla="*/ 4263784 h 6421343"/>
              <a:gd name="connsiteX4883" fmla="*/ 1918926 w 11611428"/>
              <a:gd name="connsiteY4883" fmla="*/ 4262816 h 6421343"/>
              <a:gd name="connsiteX4884" fmla="*/ 1918730 w 11611428"/>
              <a:gd name="connsiteY4884" fmla="*/ 4261849 h 6421343"/>
              <a:gd name="connsiteX4885" fmla="*/ 1967815 w 11611428"/>
              <a:gd name="connsiteY4885" fmla="*/ 4212764 h 6421343"/>
              <a:gd name="connsiteX4886" fmla="*/ 1775895 w 11611428"/>
              <a:gd name="connsiteY4886" fmla="*/ 4212764 h 6421343"/>
              <a:gd name="connsiteX4887" fmla="*/ 1824980 w 11611428"/>
              <a:gd name="connsiteY4887" fmla="*/ 4261849 h 6421343"/>
              <a:gd name="connsiteX4888" fmla="*/ 1824785 w 11611428"/>
              <a:gd name="connsiteY4888" fmla="*/ 4262816 h 6421343"/>
              <a:gd name="connsiteX4889" fmla="*/ 1824980 w 11611428"/>
              <a:gd name="connsiteY4889" fmla="*/ 4263784 h 6421343"/>
              <a:gd name="connsiteX4890" fmla="*/ 1775895 w 11611428"/>
              <a:gd name="connsiteY4890" fmla="*/ 4312869 h 6421343"/>
              <a:gd name="connsiteX4891" fmla="*/ 1726810 w 11611428"/>
              <a:gd name="connsiteY4891" fmla="*/ 4263784 h 6421343"/>
              <a:gd name="connsiteX4892" fmla="*/ 1727005 w 11611428"/>
              <a:gd name="connsiteY4892" fmla="*/ 4262816 h 6421343"/>
              <a:gd name="connsiteX4893" fmla="*/ 1726810 w 11611428"/>
              <a:gd name="connsiteY4893" fmla="*/ 4261849 h 6421343"/>
              <a:gd name="connsiteX4894" fmla="*/ 1775895 w 11611428"/>
              <a:gd name="connsiteY4894" fmla="*/ 4212764 h 6421343"/>
              <a:gd name="connsiteX4895" fmla="*/ 1584218 w 11611428"/>
              <a:gd name="connsiteY4895" fmla="*/ 4212764 h 6421343"/>
              <a:gd name="connsiteX4896" fmla="*/ 1633303 w 11611428"/>
              <a:gd name="connsiteY4896" fmla="*/ 4261849 h 6421343"/>
              <a:gd name="connsiteX4897" fmla="*/ 1633108 w 11611428"/>
              <a:gd name="connsiteY4897" fmla="*/ 4262816 h 6421343"/>
              <a:gd name="connsiteX4898" fmla="*/ 1633303 w 11611428"/>
              <a:gd name="connsiteY4898" fmla="*/ 4263784 h 6421343"/>
              <a:gd name="connsiteX4899" fmla="*/ 1584218 w 11611428"/>
              <a:gd name="connsiteY4899" fmla="*/ 4312869 h 6421343"/>
              <a:gd name="connsiteX4900" fmla="*/ 1535133 w 11611428"/>
              <a:gd name="connsiteY4900" fmla="*/ 4263784 h 6421343"/>
              <a:gd name="connsiteX4901" fmla="*/ 1535328 w 11611428"/>
              <a:gd name="connsiteY4901" fmla="*/ 4262816 h 6421343"/>
              <a:gd name="connsiteX4902" fmla="*/ 1535133 w 11611428"/>
              <a:gd name="connsiteY4902" fmla="*/ 4261849 h 6421343"/>
              <a:gd name="connsiteX4903" fmla="*/ 1584218 w 11611428"/>
              <a:gd name="connsiteY4903" fmla="*/ 4212764 h 6421343"/>
              <a:gd name="connsiteX4904" fmla="*/ 1392295 w 11611428"/>
              <a:gd name="connsiteY4904" fmla="*/ 4212764 h 6421343"/>
              <a:gd name="connsiteX4905" fmla="*/ 1441380 w 11611428"/>
              <a:gd name="connsiteY4905" fmla="*/ 4261849 h 6421343"/>
              <a:gd name="connsiteX4906" fmla="*/ 1441184 w 11611428"/>
              <a:gd name="connsiteY4906" fmla="*/ 4262816 h 6421343"/>
              <a:gd name="connsiteX4907" fmla="*/ 1441380 w 11611428"/>
              <a:gd name="connsiteY4907" fmla="*/ 4263784 h 6421343"/>
              <a:gd name="connsiteX4908" fmla="*/ 1392295 w 11611428"/>
              <a:gd name="connsiteY4908" fmla="*/ 4312869 h 6421343"/>
              <a:gd name="connsiteX4909" fmla="*/ 1343210 w 11611428"/>
              <a:gd name="connsiteY4909" fmla="*/ 4263784 h 6421343"/>
              <a:gd name="connsiteX4910" fmla="*/ 1343406 w 11611428"/>
              <a:gd name="connsiteY4910" fmla="*/ 4262816 h 6421343"/>
              <a:gd name="connsiteX4911" fmla="*/ 1343210 w 11611428"/>
              <a:gd name="connsiteY4911" fmla="*/ 4261849 h 6421343"/>
              <a:gd name="connsiteX4912" fmla="*/ 1392295 w 11611428"/>
              <a:gd name="connsiteY4912" fmla="*/ 4212764 h 6421343"/>
              <a:gd name="connsiteX4913" fmla="*/ 1200374 w 11611428"/>
              <a:gd name="connsiteY4913" fmla="*/ 4212764 h 6421343"/>
              <a:gd name="connsiteX4914" fmla="*/ 1249459 w 11611428"/>
              <a:gd name="connsiteY4914" fmla="*/ 4261849 h 6421343"/>
              <a:gd name="connsiteX4915" fmla="*/ 1249264 w 11611428"/>
              <a:gd name="connsiteY4915" fmla="*/ 4262816 h 6421343"/>
              <a:gd name="connsiteX4916" fmla="*/ 1249459 w 11611428"/>
              <a:gd name="connsiteY4916" fmla="*/ 4263784 h 6421343"/>
              <a:gd name="connsiteX4917" fmla="*/ 1200374 w 11611428"/>
              <a:gd name="connsiteY4917" fmla="*/ 4312869 h 6421343"/>
              <a:gd name="connsiteX4918" fmla="*/ 1151289 w 11611428"/>
              <a:gd name="connsiteY4918" fmla="*/ 4263784 h 6421343"/>
              <a:gd name="connsiteX4919" fmla="*/ 1151484 w 11611428"/>
              <a:gd name="connsiteY4919" fmla="*/ 4262816 h 6421343"/>
              <a:gd name="connsiteX4920" fmla="*/ 1151289 w 11611428"/>
              <a:gd name="connsiteY4920" fmla="*/ 4261849 h 6421343"/>
              <a:gd name="connsiteX4921" fmla="*/ 1200374 w 11611428"/>
              <a:gd name="connsiteY4921" fmla="*/ 4212764 h 6421343"/>
              <a:gd name="connsiteX4922" fmla="*/ 1008450 w 11611428"/>
              <a:gd name="connsiteY4922" fmla="*/ 4212764 h 6421343"/>
              <a:gd name="connsiteX4923" fmla="*/ 1057535 w 11611428"/>
              <a:gd name="connsiteY4923" fmla="*/ 4261849 h 6421343"/>
              <a:gd name="connsiteX4924" fmla="*/ 1057340 w 11611428"/>
              <a:gd name="connsiteY4924" fmla="*/ 4262816 h 6421343"/>
              <a:gd name="connsiteX4925" fmla="*/ 1057535 w 11611428"/>
              <a:gd name="connsiteY4925" fmla="*/ 4263784 h 6421343"/>
              <a:gd name="connsiteX4926" fmla="*/ 1008450 w 11611428"/>
              <a:gd name="connsiteY4926" fmla="*/ 4312869 h 6421343"/>
              <a:gd name="connsiteX4927" fmla="*/ 959365 w 11611428"/>
              <a:gd name="connsiteY4927" fmla="*/ 4263784 h 6421343"/>
              <a:gd name="connsiteX4928" fmla="*/ 959561 w 11611428"/>
              <a:gd name="connsiteY4928" fmla="*/ 4262816 h 6421343"/>
              <a:gd name="connsiteX4929" fmla="*/ 959365 w 11611428"/>
              <a:gd name="connsiteY4929" fmla="*/ 4261849 h 6421343"/>
              <a:gd name="connsiteX4930" fmla="*/ 1008450 w 11611428"/>
              <a:gd name="connsiteY4930" fmla="*/ 4212764 h 6421343"/>
              <a:gd name="connsiteX4931" fmla="*/ 816530 w 11611428"/>
              <a:gd name="connsiteY4931" fmla="*/ 4212764 h 6421343"/>
              <a:gd name="connsiteX4932" fmla="*/ 865615 w 11611428"/>
              <a:gd name="connsiteY4932" fmla="*/ 4261849 h 6421343"/>
              <a:gd name="connsiteX4933" fmla="*/ 865419 w 11611428"/>
              <a:gd name="connsiteY4933" fmla="*/ 4262816 h 6421343"/>
              <a:gd name="connsiteX4934" fmla="*/ 865615 w 11611428"/>
              <a:gd name="connsiteY4934" fmla="*/ 4263784 h 6421343"/>
              <a:gd name="connsiteX4935" fmla="*/ 816530 w 11611428"/>
              <a:gd name="connsiteY4935" fmla="*/ 4312869 h 6421343"/>
              <a:gd name="connsiteX4936" fmla="*/ 767445 w 11611428"/>
              <a:gd name="connsiteY4936" fmla="*/ 4263784 h 6421343"/>
              <a:gd name="connsiteX4937" fmla="*/ 767640 w 11611428"/>
              <a:gd name="connsiteY4937" fmla="*/ 4262816 h 6421343"/>
              <a:gd name="connsiteX4938" fmla="*/ 767445 w 11611428"/>
              <a:gd name="connsiteY4938" fmla="*/ 4261849 h 6421343"/>
              <a:gd name="connsiteX4939" fmla="*/ 816530 w 11611428"/>
              <a:gd name="connsiteY4939" fmla="*/ 4212764 h 6421343"/>
              <a:gd name="connsiteX4940" fmla="*/ 624606 w 11611428"/>
              <a:gd name="connsiteY4940" fmla="*/ 4212764 h 6421343"/>
              <a:gd name="connsiteX4941" fmla="*/ 673691 w 11611428"/>
              <a:gd name="connsiteY4941" fmla="*/ 4261849 h 6421343"/>
              <a:gd name="connsiteX4942" fmla="*/ 673496 w 11611428"/>
              <a:gd name="connsiteY4942" fmla="*/ 4262816 h 6421343"/>
              <a:gd name="connsiteX4943" fmla="*/ 673691 w 11611428"/>
              <a:gd name="connsiteY4943" fmla="*/ 4263784 h 6421343"/>
              <a:gd name="connsiteX4944" fmla="*/ 624606 w 11611428"/>
              <a:gd name="connsiteY4944" fmla="*/ 4312869 h 6421343"/>
              <a:gd name="connsiteX4945" fmla="*/ 575521 w 11611428"/>
              <a:gd name="connsiteY4945" fmla="*/ 4263784 h 6421343"/>
              <a:gd name="connsiteX4946" fmla="*/ 575716 w 11611428"/>
              <a:gd name="connsiteY4946" fmla="*/ 4262816 h 6421343"/>
              <a:gd name="connsiteX4947" fmla="*/ 575521 w 11611428"/>
              <a:gd name="connsiteY4947" fmla="*/ 4261849 h 6421343"/>
              <a:gd name="connsiteX4948" fmla="*/ 624606 w 11611428"/>
              <a:gd name="connsiteY4948" fmla="*/ 4212764 h 6421343"/>
              <a:gd name="connsiteX4949" fmla="*/ 432929 w 11611428"/>
              <a:gd name="connsiteY4949" fmla="*/ 4212764 h 6421343"/>
              <a:gd name="connsiteX4950" fmla="*/ 482015 w 11611428"/>
              <a:gd name="connsiteY4950" fmla="*/ 4261849 h 6421343"/>
              <a:gd name="connsiteX4951" fmla="*/ 481819 w 11611428"/>
              <a:gd name="connsiteY4951" fmla="*/ 4262816 h 6421343"/>
              <a:gd name="connsiteX4952" fmla="*/ 482015 w 11611428"/>
              <a:gd name="connsiteY4952" fmla="*/ 4263784 h 6421343"/>
              <a:gd name="connsiteX4953" fmla="*/ 432929 w 11611428"/>
              <a:gd name="connsiteY4953" fmla="*/ 4312869 h 6421343"/>
              <a:gd name="connsiteX4954" fmla="*/ 383844 w 11611428"/>
              <a:gd name="connsiteY4954" fmla="*/ 4263784 h 6421343"/>
              <a:gd name="connsiteX4955" fmla="*/ 384040 w 11611428"/>
              <a:gd name="connsiteY4955" fmla="*/ 4262816 h 6421343"/>
              <a:gd name="connsiteX4956" fmla="*/ 383844 w 11611428"/>
              <a:gd name="connsiteY4956" fmla="*/ 4261849 h 6421343"/>
              <a:gd name="connsiteX4957" fmla="*/ 432929 w 11611428"/>
              <a:gd name="connsiteY4957" fmla="*/ 4212764 h 6421343"/>
              <a:gd name="connsiteX4958" fmla="*/ 241007 w 11611428"/>
              <a:gd name="connsiteY4958" fmla="*/ 4212764 h 6421343"/>
              <a:gd name="connsiteX4959" fmla="*/ 290092 w 11611428"/>
              <a:gd name="connsiteY4959" fmla="*/ 4261849 h 6421343"/>
              <a:gd name="connsiteX4960" fmla="*/ 289896 w 11611428"/>
              <a:gd name="connsiteY4960" fmla="*/ 4262816 h 6421343"/>
              <a:gd name="connsiteX4961" fmla="*/ 290092 w 11611428"/>
              <a:gd name="connsiteY4961" fmla="*/ 4263784 h 6421343"/>
              <a:gd name="connsiteX4962" fmla="*/ 241007 w 11611428"/>
              <a:gd name="connsiteY4962" fmla="*/ 4312869 h 6421343"/>
              <a:gd name="connsiteX4963" fmla="*/ 191921 w 11611428"/>
              <a:gd name="connsiteY4963" fmla="*/ 4263784 h 6421343"/>
              <a:gd name="connsiteX4964" fmla="*/ 192117 w 11611428"/>
              <a:gd name="connsiteY4964" fmla="*/ 4262816 h 6421343"/>
              <a:gd name="connsiteX4965" fmla="*/ 191921 w 11611428"/>
              <a:gd name="connsiteY4965" fmla="*/ 4261849 h 6421343"/>
              <a:gd name="connsiteX4966" fmla="*/ 241007 w 11611428"/>
              <a:gd name="connsiteY4966" fmla="*/ 4212764 h 6421343"/>
              <a:gd name="connsiteX4967" fmla="*/ 49085 w 11611428"/>
              <a:gd name="connsiteY4967" fmla="*/ 4212764 h 6421343"/>
              <a:gd name="connsiteX4968" fmla="*/ 98170 w 11611428"/>
              <a:gd name="connsiteY4968" fmla="*/ 4261849 h 6421343"/>
              <a:gd name="connsiteX4969" fmla="*/ 97975 w 11611428"/>
              <a:gd name="connsiteY4969" fmla="*/ 4262816 h 6421343"/>
              <a:gd name="connsiteX4970" fmla="*/ 98170 w 11611428"/>
              <a:gd name="connsiteY4970" fmla="*/ 4263784 h 6421343"/>
              <a:gd name="connsiteX4971" fmla="*/ 49085 w 11611428"/>
              <a:gd name="connsiteY4971" fmla="*/ 4312869 h 6421343"/>
              <a:gd name="connsiteX4972" fmla="*/ 0 w 11611428"/>
              <a:gd name="connsiteY4972" fmla="*/ 4263784 h 6421343"/>
              <a:gd name="connsiteX4973" fmla="*/ 195 w 11611428"/>
              <a:gd name="connsiteY4973" fmla="*/ 4262816 h 6421343"/>
              <a:gd name="connsiteX4974" fmla="*/ 0 w 11611428"/>
              <a:gd name="connsiteY4974" fmla="*/ 4261849 h 6421343"/>
              <a:gd name="connsiteX4975" fmla="*/ 49085 w 11611428"/>
              <a:gd name="connsiteY4975" fmla="*/ 4212764 h 6421343"/>
              <a:gd name="connsiteX4976" fmla="*/ 11468592 w 11611428"/>
              <a:gd name="connsiteY4976" fmla="*/ 4064006 h 6421343"/>
              <a:gd name="connsiteX4977" fmla="*/ 11517677 w 11611428"/>
              <a:gd name="connsiteY4977" fmla="*/ 4113091 h 6421343"/>
              <a:gd name="connsiteX4978" fmla="*/ 11468592 w 11611428"/>
              <a:gd name="connsiteY4978" fmla="*/ 4162176 h 6421343"/>
              <a:gd name="connsiteX4979" fmla="*/ 11419507 w 11611428"/>
              <a:gd name="connsiteY4979" fmla="*/ 4113091 h 6421343"/>
              <a:gd name="connsiteX4980" fmla="*/ 11468592 w 11611428"/>
              <a:gd name="connsiteY4980" fmla="*/ 4064006 h 6421343"/>
              <a:gd name="connsiteX4981" fmla="*/ 11276669 w 11611428"/>
              <a:gd name="connsiteY4981" fmla="*/ 4064006 h 6421343"/>
              <a:gd name="connsiteX4982" fmla="*/ 11325754 w 11611428"/>
              <a:gd name="connsiteY4982" fmla="*/ 4113091 h 6421343"/>
              <a:gd name="connsiteX4983" fmla="*/ 11276669 w 11611428"/>
              <a:gd name="connsiteY4983" fmla="*/ 4162176 h 6421343"/>
              <a:gd name="connsiteX4984" fmla="*/ 11227584 w 11611428"/>
              <a:gd name="connsiteY4984" fmla="*/ 4113091 h 6421343"/>
              <a:gd name="connsiteX4985" fmla="*/ 11276669 w 11611428"/>
              <a:gd name="connsiteY4985" fmla="*/ 4064006 h 6421343"/>
              <a:gd name="connsiteX4986" fmla="*/ 11084992 w 11611428"/>
              <a:gd name="connsiteY4986" fmla="*/ 4064006 h 6421343"/>
              <a:gd name="connsiteX4987" fmla="*/ 11134077 w 11611428"/>
              <a:gd name="connsiteY4987" fmla="*/ 4113091 h 6421343"/>
              <a:gd name="connsiteX4988" fmla="*/ 11084992 w 11611428"/>
              <a:gd name="connsiteY4988" fmla="*/ 4162176 h 6421343"/>
              <a:gd name="connsiteX4989" fmla="*/ 11035907 w 11611428"/>
              <a:gd name="connsiteY4989" fmla="*/ 4113091 h 6421343"/>
              <a:gd name="connsiteX4990" fmla="*/ 11084992 w 11611428"/>
              <a:gd name="connsiteY4990" fmla="*/ 4064006 h 6421343"/>
              <a:gd name="connsiteX4991" fmla="*/ 10893068 w 11611428"/>
              <a:gd name="connsiteY4991" fmla="*/ 4064006 h 6421343"/>
              <a:gd name="connsiteX4992" fmla="*/ 10942154 w 11611428"/>
              <a:gd name="connsiteY4992" fmla="*/ 4113091 h 6421343"/>
              <a:gd name="connsiteX4993" fmla="*/ 10893068 w 11611428"/>
              <a:gd name="connsiteY4993" fmla="*/ 4162176 h 6421343"/>
              <a:gd name="connsiteX4994" fmla="*/ 10843984 w 11611428"/>
              <a:gd name="connsiteY4994" fmla="*/ 4113091 h 6421343"/>
              <a:gd name="connsiteX4995" fmla="*/ 10893068 w 11611428"/>
              <a:gd name="connsiteY4995" fmla="*/ 4064006 h 6421343"/>
              <a:gd name="connsiteX4996" fmla="*/ 10701148 w 11611428"/>
              <a:gd name="connsiteY4996" fmla="*/ 4064006 h 6421343"/>
              <a:gd name="connsiteX4997" fmla="*/ 10750233 w 11611428"/>
              <a:gd name="connsiteY4997" fmla="*/ 4113091 h 6421343"/>
              <a:gd name="connsiteX4998" fmla="*/ 10701148 w 11611428"/>
              <a:gd name="connsiteY4998" fmla="*/ 4162176 h 6421343"/>
              <a:gd name="connsiteX4999" fmla="*/ 10652063 w 11611428"/>
              <a:gd name="connsiteY4999" fmla="*/ 4113091 h 6421343"/>
              <a:gd name="connsiteX5000" fmla="*/ 10701148 w 11611428"/>
              <a:gd name="connsiteY5000" fmla="*/ 4064006 h 6421343"/>
              <a:gd name="connsiteX5001" fmla="*/ 10507020 w 11611428"/>
              <a:gd name="connsiteY5001" fmla="*/ 4064006 h 6421343"/>
              <a:gd name="connsiteX5002" fmla="*/ 10556105 w 11611428"/>
              <a:gd name="connsiteY5002" fmla="*/ 4113091 h 6421343"/>
              <a:gd name="connsiteX5003" fmla="*/ 10507020 w 11611428"/>
              <a:gd name="connsiteY5003" fmla="*/ 4162176 h 6421343"/>
              <a:gd name="connsiteX5004" fmla="*/ 10457935 w 11611428"/>
              <a:gd name="connsiteY5004" fmla="*/ 4113091 h 6421343"/>
              <a:gd name="connsiteX5005" fmla="*/ 10507020 w 11611428"/>
              <a:gd name="connsiteY5005" fmla="*/ 4064006 h 6421343"/>
              <a:gd name="connsiteX5006" fmla="*/ 10315097 w 11611428"/>
              <a:gd name="connsiteY5006" fmla="*/ 4064006 h 6421343"/>
              <a:gd name="connsiteX5007" fmla="*/ 10364182 w 11611428"/>
              <a:gd name="connsiteY5007" fmla="*/ 4113091 h 6421343"/>
              <a:gd name="connsiteX5008" fmla="*/ 10315097 w 11611428"/>
              <a:gd name="connsiteY5008" fmla="*/ 4162176 h 6421343"/>
              <a:gd name="connsiteX5009" fmla="*/ 10266012 w 11611428"/>
              <a:gd name="connsiteY5009" fmla="*/ 4113091 h 6421343"/>
              <a:gd name="connsiteX5010" fmla="*/ 10315097 w 11611428"/>
              <a:gd name="connsiteY5010" fmla="*/ 4064006 h 6421343"/>
              <a:gd name="connsiteX5011" fmla="*/ 10123420 w 11611428"/>
              <a:gd name="connsiteY5011" fmla="*/ 4064006 h 6421343"/>
              <a:gd name="connsiteX5012" fmla="*/ 10172505 w 11611428"/>
              <a:gd name="connsiteY5012" fmla="*/ 4113091 h 6421343"/>
              <a:gd name="connsiteX5013" fmla="*/ 10123420 w 11611428"/>
              <a:gd name="connsiteY5013" fmla="*/ 4162176 h 6421343"/>
              <a:gd name="connsiteX5014" fmla="*/ 10074335 w 11611428"/>
              <a:gd name="connsiteY5014" fmla="*/ 4113091 h 6421343"/>
              <a:gd name="connsiteX5015" fmla="*/ 10123420 w 11611428"/>
              <a:gd name="connsiteY5015" fmla="*/ 4064006 h 6421343"/>
              <a:gd name="connsiteX5016" fmla="*/ 9931496 w 11611428"/>
              <a:gd name="connsiteY5016" fmla="*/ 4064006 h 6421343"/>
              <a:gd name="connsiteX5017" fmla="*/ 9980582 w 11611428"/>
              <a:gd name="connsiteY5017" fmla="*/ 4113091 h 6421343"/>
              <a:gd name="connsiteX5018" fmla="*/ 9931496 w 11611428"/>
              <a:gd name="connsiteY5018" fmla="*/ 4162176 h 6421343"/>
              <a:gd name="connsiteX5019" fmla="*/ 9882412 w 11611428"/>
              <a:gd name="connsiteY5019" fmla="*/ 4113091 h 6421343"/>
              <a:gd name="connsiteX5020" fmla="*/ 9931496 w 11611428"/>
              <a:gd name="connsiteY5020" fmla="*/ 4064006 h 6421343"/>
              <a:gd name="connsiteX5021" fmla="*/ 9739576 w 11611428"/>
              <a:gd name="connsiteY5021" fmla="*/ 4064006 h 6421343"/>
              <a:gd name="connsiteX5022" fmla="*/ 9788661 w 11611428"/>
              <a:gd name="connsiteY5022" fmla="*/ 4113091 h 6421343"/>
              <a:gd name="connsiteX5023" fmla="*/ 9739576 w 11611428"/>
              <a:gd name="connsiteY5023" fmla="*/ 4162176 h 6421343"/>
              <a:gd name="connsiteX5024" fmla="*/ 9690491 w 11611428"/>
              <a:gd name="connsiteY5024" fmla="*/ 4113091 h 6421343"/>
              <a:gd name="connsiteX5025" fmla="*/ 9739576 w 11611428"/>
              <a:gd name="connsiteY5025" fmla="*/ 4064006 h 6421343"/>
              <a:gd name="connsiteX5026" fmla="*/ 9547652 w 11611428"/>
              <a:gd name="connsiteY5026" fmla="*/ 4064006 h 6421343"/>
              <a:gd name="connsiteX5027" fmla="*/ 9596737 w 11611428"/>
              <a:gd name="connsiteY5027" fmla="*/ 4113091 h 6421343"/>
              <a:gd name="connsiteX5028" fmla="*/ 9547652 w 11611428"/>
              <a:gd name="connsiteY5028" fmla="*/ 4162176 h 6421343"/>
              <a:gd name="connsiteX5029" fmla="*/ 9498567 w 11611428"/>
              <a:gd name="connsiteY5029" fmla="*/ 4113091 h 6421343"/>
              <a:gd name="connsiteX5030" fmla="*/ 9547652 w 11611428"/>
              <a:gd name="connsiteY5030" fmla="*/ 4064006 h 6421343"/>
              <a:gd name="connsiteX5031" fmla="*/ 9355731 w 11611428"/>
              <a:gd name="connsiteY5031" fmla="*/ 4064006 h 6421343"/>
              <a:gd name="connsiteX5032" fmla="*/ 9404816 w 11611428"/>
              <a:gd name="connsiteY5032" fmla="*/ 4113091 h 6421343"/>
              <a:gd name="connsiteX5033" fmla="*/ 9355731 w 11611428"/>
              <a:gd name="connsiteY5033" fmla="*/ 4162176 h 6421343"/>
              <a:gd name="connsiteX5034" fmla="*/ 9306646 w 11611428"/>
              <a:gd name="connsiteY5034" fmla="*/ 4113091 h 6421343"/>
              <a:gd name="connsiteX5035" fmla="*/ 9355731 w 11611428"/>
              <a:gd name="connsiteY5035" fmla="*/ 4064006 h 6421343"/>
              <a:gd name="connsiteX5036" fmla="*/ 9163808 w 11611428"/>
              <a:gd name="connsiteY5036" fmla="*/ 4064006 h 6421343"/>
              <a:gd name="connsiteX5037" fmla="*/ 9212893 w 11611428"/>
              <a:gd name="connsiteY5037" fmla="*/ 4113091 h 6421343"/>
              <a:gd name="connsiteX5038" fmla="*/ 9163808 w 11611428"/>
              <a:gd name="connsiteY5038" fmla="*/ 4162176 h 6421343"/>
              <a:gd name="connsiteX5039" fmla="*/ 9114723 w 11611428"/>
              <a:gd name="connsiteY5039" fmla="*/ 4113091 h 6421343"/>
              <a:gd name="connsiteX5040" fmla="*/ 9163808 w 11611428"/>
              <a:gd name="connsiteY5040" fmla="*/ 4064006 h 6421343"/>
              <a:gd name="connsiteX5041" fmla="*/ 8972131 w 11611428"/>
              <a:gd name="connsiteY5041" fmla="*/ 4064006 h 6421343"/>
              <a:gd name="connsiteX5042" fmla="*/ 9021216 w 11611428"/>
              <a:gd name="connsiteY5042" fmla="*/ 4113091 h 6421343"/>
              <a:gd name="connsiteX5043" fmla="*/ 8972131 w 11611428"/>
              <a:gd name="connsiteY5043" fmla="*/ 4162176 h 6421343"/>
              <a:gd name="connsiteX5044" fmla="*/ 8923046 w 11611428"/>
              <a:gd name="connsiteY5044" fmla="*/ 4113091 h 6421343"/>
              <a:gd name="connsiteX5045" fmla="*/ 8972131 w 11611428"/>
              <a:gd name="connsiteY5045" fmla="*/ 4064006 h 6421343"/>
              <a:gd name="connsiteX5046" fmla="*/ 8780211 w 11611428"/>
              <a:gd name="connsiteY5046" fmla="*/ 4064006 h 6421343"/>
              <a:gd name="connsiteX5047" fmla="*/ 8829296 w 11611428"/>
              <a:gd name="connsiteY5047" fmla="*/ 4113091 h 6421343"/>
              <a:gd name="connsiteX5048" fmla="*/ 8780211 w 11611428"/>
              <a:gd name="connsiteY5048" fmla="*/ 4162176 h 6421343"/>
              <a:gd name="connsiteX5049" fmla="*/ 8731126 w 11611428"/>
              <a:gd name="connsiteY5049" fmla="*/ 4113091 h 6421343"/>
              <a:gd name="connsiteX5050" fmla="*/ 8780211 w 11611428"/>
              <a:gd name="connsiteY5050" fmla="*/ 4064006 h 6421343"/>
              <a:gd name="connsiteX5051" fmla="*/ 8588287 w 11611428"/>
              <a:gd name="connsiteY5051" fmla="*/ 4064006 h 6421343"/>
              <a:gd name="connsiteX5052" fmla="*/ 8637372 w 11611428"/>
              <a:gd name="connsiteY5052" fmla="*/ 4113091 h 6421343"/>
              <a:gd name="connsiteX5053" fmla="*/ 8588287 w 11611428"/>
              <a:gd name="connsiteY5053" fmla="*/ 4162176 h 6421343"/>
              <a:gd name="connsiteX5054" fmla="*/ 8539202 w 11611428"/>
              <a:gd name="connsiteY5054" fmla="*/ 4113091 h 6421343"/>
              <a:gd name="connsiteX5055" fmla="*/ 8588287 w 11611428"/>
              <a:gd name="connsiteY5055" fmla="*/ 4064006 h 6421343"/>
              <a:gd name="connsiteX5056" fmla="*/ 8388577 w 11611428"/>
              <a:gd name="connsiteY5056" fmla="*/ 4064006 h 6421343"/>
              <a:gd name="connsiteX5057" fmla="*/ 8437662 w 11611428"/>
              <a:gd name="connsiteY5057" fmla="*/ 4113091 h 6421343"/>
              <a:gd name="connsiteX5058" fmla="*/ 8388577 w 11611428"/>
              <a:gd name="connsiteY5058" fmla="*/ 4162176 h 6421343"/>
              <a:gd name="connsiteX5059" fmla="*/ 8339492 w 11611428"/>
              <a:gd name="connsiteY5059" fmla="*/ 4113091 h 6421343"/>
              <a:gd name="connsiteX5060" fmla="*/ 8388577 w 11611428"/>
              <a:gd name="connsiteY5060" fmla="*/ 4064006 h 6421343"/>
              <a:gd name="connsiteX5061" fmla="*/ 8196653 w 11611428"/>
              <a:gd name="connsiteY5061" fmla="*/ 4064006 h 6421343"/>
              <a:gd name="connsiteX5062" fmla="*/ 8245738 w 11611428"/>
              <a:gd name="connsiteY5062" fmla="*/ 4113091 h 6421343"/>
              <a:gd name="connsiteX5063" fmla="*/ 8196653 w 11611428"/>
              <a:gd name="connsiteY5063" fmla="*/ 4162176 h 6421343"/>
              <a:gd name="connsiteX5064" fmla="*/ 8147568 w 11611428"/>
              <a:gd name="connsiteY5064" fmla="*/ 4113091 h 6421343"/>
              <a:gd name="connsiteX5065" fmla="*/ 8196653 w 11611428"/>
              <a:gd name="connsiteY5065" fmla="*/ 4064006 h 6421343"/>
              <a:gd name="connsiteX5066" fmla="*/ 8004732 w 11611428"/>
              <a:gd name="connsiteY5066" fmla="*/ 4064006 h 6421343"/>
              <a:gd name="connsiteX5067" fmla="*/ 8053817 w 11611428"/>
              <a:gd name="connsiteY5067" fmla="*/ 4113091 h 6421343"/>
              <a:gd name="connsiteX5068" fmla="*/ 8004732 w 11611428"/>
              <a:gd name="connsiteY5068" fmla="*/ 4162176 h 6421343"/>
              <a:gd name="connsiteX5069" fmla="*/ 7955647 w 11611428"/>
              <a:gd name="connsiteY5069" fmla="*/ 4113091 h 6421343"/>
              <a:gd name="connsiteX5070" fmla="*/ 8004732 w 11611428"/>
              <a:gd name="connsiteY5070" fmla="*/ 4064006 h 6421343"/>
              <a:gd name="connsiteX5071" fmla="*/ 7813056 w 11611428"/>
              <a:gd name="connsiteY5071" fmla="*/ 4064006 h 6421343"/>
              <a:gd name="connsiteX5072" fmla="*/ 7862141 w 11611428"/>
              <a:gd name="connsiteY5072" fmla="*/ 4113091 h 6421343"/>
              <a:gd name="connsiteX5073" fmla="*/ 7813056 w 11611428"/>
              <a:gd name="connsiteY5073" fmla="*/ 4162176 h 6421343"/>
              <a:gd name="connsiteX5074" fmla="*/ 7763971 w 11611428"/>
              <a:gd name="connsiteY5074" fmla="*/ 4113091 h 6421343"/>
              <a:gd name="connsiteX5075" fmla="*/ 7813056 w 11611428"/>
              <a:gd name="connsiteY5075" fmla="*/ 4064006 h 6421343"/>
              <a:gd name="connsiteX5076" fmla="*/ 7621133 w 11611428"/>
              <a:gd name="connsiteY5076" fmla="*/ 4064006 h 6421343"/>
              <a:gd name="connsiteX5077" fmla="*/ 7670218 w 11611428"/>
              <a:gd name="connsiteY5077" fmla="*/ 4113091 h 6421343"/>
              <a:gd name="connsiteX5078" fmla="*/ 7621133 w 11611428"/>
              <a:gd name="connsiteY5078" fmla="*/ 4162176 h 6421343"/>
              <a:gd name="connsiteX5079" fmla="*/ 7572048 w 11611428"/>
              <a:gd name="connsiteY5079" fmla="*/ 4113091 h 6421343"/>
              <a:gd name="connsiteX5080" fmla="*/ 7621133 w 11611428"/>
              <a:gd name="connsiteY5080" fmla="*/ 4064006 h 6421343"/>
              <a:gd name="connsiteX5081" fmla="*/ 7429212 w 11611428"/>
              <a:gd name="connsiteY5081" fmla="*/ 4064006 h 6421343"/>
              <a:gd name="connsiteX5082" fmla="*/ 7478297 w 11611428"/>
              <a:gd name="connsiteY5082" fmla="*/ 4113091 h 6421343"/>
              <a:gd name="connsiteX5083" fmla="*/ 7429212 w 11611428"/>
              <a:gd name="connsiteY5083" fmla="*/ 4162176 h 6421343"/>
              <a:gd name="connsiteX5084" fmla="*/ 7380127 w 11611428"/>
              <a:gd name="connsiteY5084" fmla="*/ 4113091 h 6421343"/>
              <a:gd name="connsiteX5085" fmla="*/ 7429212 w 11611428"/>
              <a:gd name="connsiteY5085" fmla="*/ 4064006 h 6421343"/>
              <a:gd name="connsiteX5086" fmla="*/ 7237288 w 11611428"/>
              <a:gd name="connsiteY5086" fmla="*/ 4064006 h 6421343"/>
              <a:gd name="connsiteX5087" fmla="*/ 7286373 w 11611428"/>
              <a:gd name="connsiteY5087" fmla="*/ 4113091 h 6421343"/>
              <a:gd name="connsiteX5088" fmla="*/ 7237288 w 11611428"/>
              <a:gd name="connsiteY5088" fmla="*/ 4162176 h 6421343"/>
              <a:gd name="connsiteX5089" fmla="*/ 7188203 w 11611428"/>
              <a:gd name="connsiteY5089" fmla="*/ 4113091 h 6421343"/>
              <a:gd name="connsiteX5090" fmla="*/ 7237288 w 11611428"/>
              <a:gd name="connsiteY5090" fmla="*/ 4064006 h 6421343"/>
              <a:gd name="connsiteX5091" fmla="*/ 7045367 w 11611428"/>
              <a:gd name="connsiteY5091" fmla="*/ 4064006 h 6421343"/>
              <a:gd name="connsiteX5092" fmla="*/ 7094452 w 11611428"/>
              <a:gd name="connsiteY5092" fmla="*/ 4113091 h 6421343"/>
              <a:gd name="connsiteX5093" fmla="*/ 7045367 w 11611428"/>
              <a:gd name="connsiteY5093" fmla="*/ 4162176 h 6421343"/>
              <a:gd name="connsiteX5094" fmla="*/ 6996282 w 11611428"/>
              <a:gd name="connsiteY5094" fmla="*/ 4113091 h 6421343"/>
              <a:gd name="connsiteX5095" fmla="*/ 7045367 w 11611428"/>
              <a:gd name="connsiteY5095" fmla="*/ 4064006 h 6421343"/>
              <a:gd name="connsiteX5096" fmla="*/ 6853444 w 11611428"/>
              <a:gd name="connsiteY5096" fmla="*/ 4064006 h 6421343"/>
              <a:gd name="connsiteX5097" fmla="*/ 6902529 w 11611428"/>
              <a:gd name="connsiteY5097" fmla="*/ 4113091 h 6421343"/>
              <a:gd name="connsiteX5098" fmla="*/ 6853444 w 11611428"/>
              <a:gd name="connsiteY5098" fmla="*/ 4162176 h 6421343"/>
              <a:gd name="connsiteX5099" fmla="*/ 6804359 w 11611428"/>
              <a:gd name="connsiteY5099" fmla="*/ 4113091 h 6421343"/>
              <a:gd name="connsiteX5100" fmla="*/ 6853444 w 11611428"/>
              <a:gd name="connsiteY5100" fmla="*/ 4064006 h 6421343"/>
              <a:gd name="connsiteX5101" fmla="*/ 6661767 w 11611428"/>
              <a:gd name="connsiteY5101" fmla="*/ 4064006 h 6421343"/>
              <a:gd name="connsiteX5102" fmla="*/ 6710852 w 11611428"/>
              <a:gd name="connsiteY5102" fmla="*/ 4113091 h 6421343"/>
              <a:gd name="connsiteX5103" fmla="*/ 6661767 w 11611428"/>
              <a:gd name="connsiteY5103" fmla="*/ 4162176 h 6421343"/>
              <a:gd name="connsiteX5104" fmla="*/ 6612682 w 11611428"/>
              <a:gd name="connsiteY5104" fmla="*/ 4113091 h 6421343"/>
              <a:gd name="connsiteX5105" fmla="*/ 6661767 w 11611428"/>
              <a:gd name="connsiteY5105" fmla="*/ 4064006 h 6421343"/>
              <a:gd name="connsiteX5106" fmla="*/ 6469844 w 11611428"/>
              <a:gd name="connsiteY5106" fmla="*/ 4064006 h 6421343"/>
              <a:gd name="connsiteX5107" fmla="*/ 6518929 w 11611428"/>
              <a:gd name="connsiteY5107" fmla="*/ 4113091 h 6421343"/>
              <a:gd name="connsiteX5108" fmla="*/ 6469844 w 11611428"/>
              <a:gd name="connsiteY5108" fmla="*/ 4162176 h 6421343"/>
              <a:gd name="connsiteX5109" fmla="*/ 6420759 w 11611428"/>
              <a:gd name="connsiteY5109" fmla="*/ 4113091 h 6421343"/>
              <a:gd name="connsiteX5110" fmla="*/ 6469844 w 11611428"/>
              <a:gd name="connsiteY5110" fmla="*/ 4064006 h 6421343"/>
              <a:gd name="connsiteX5111" fmla="*/ 6279574 w 11611428"/>
              <a:gd name="connsiteY5111" fmla="*/ 4064006 h 6421343"/>
              <a:gd name="connsiteX5112" fmla="*/ 6328659 w 11611428"/>
              <a:gd name="connsiteY5112" fmla="*/ 4113091 h 6421343"/>
              <a:gd name="connsiteX5113" fmla="*/ 6279574 w 11611428"/>
              <a:gd name="connsiteY5113" fmla="*/ 4162176 h 6421343"/>
              <a:gd name="connsiteX5114" fmla="*/ 6230489 w 11611428"/>
              <a:gd name="connsiteY5114" fmla="*/ 4113091 h 6421343"/>
              <a:gd name="connsiteX5115" fmla="*/ 6279574 w 11611428"/>
              <a:gd name="connsiteY5115" fmla="*/ 4064006 h 6421343"/>
              <a:gd name="connsiteX5116" fmla="*/ 6087650 w 11611428"/>
              <a:gd name="connsiteY5116" fmla="*/ 4064006 h 6421343"/>
              <a:gd name="connsiteX5117" fmla="*/ 6136735 w 11611428"/>
              <a:gd name="connsiteY5117" fmla="*/ 4113091 h 6421343"/>
              <a:gd name="connsiteX5118" fmla="*/ 6087650 w 11611428"/>
              <a:gd name="connsiteY5118" fmla="*/ 4162176 h 6421343"/>
              <a:gd name="connsiteX5119" fmla="*/ 6038565 w 11611428"/>
              <a:gd name="connsiteY5119" fmla="*/ 4113091 h 6421343"/>
              <a:gd name="connsiteX5120" fmla="*/ 6087650 w 11611428"/>
              <a:gd name="connsiteY5120" fmla="*/ 4064006 h 6421343"/>
              <a:gd name="connsiteX5121" fmla="*/ 5895729 w 11611428"/>
              <a:gd name="connsiteY5121" fmla="*/ 4064006 h 6421343"/>
              <a:gd name="connsiteX5122" fmla="*/ 5944814 w 11611428"/>
              <a:gd name="connsiteY5122" fmla="*/ 4113091 h 6421343"/>
              <a:gd name="connsiteX5123" fmla="*/ 5895729 w 11611428"/>
              <a:gd name="connsiteY5123" fmla="*/ 4162176 h 6421343"/>
              <a:gd name="connsiteX5124" fmla="*/ 5846644 w 11611428"/>
              <a:gd name="connsiteY5124" fmla="*/ 4113091 h 6421343"/>
              <a:gd name="connsiteX5125" fmla="*/ 5895729 w 11611428"/>
              <a:gd name="connsiteY5125" fmla="*/ 4064006 h 6421343"/>
              <a:gd name="connsiteX5126" fmla="*/ 5704053 w 11611428"/>
              <a:gd name="connsiteY5126" fmla="*/ 4064006 h 6421343"/>
              <a:gd name="connsiteX5127" fmla="*/ 5753138 w 11611428"/>
              <a:gd name="connsiteY5127" fmla="*/ 4113091 h 6421343"/>
              <a:gd name="connsiteX5128" fmla="*/ 5704053 w 11611428"/>
              <a:gd name="connsiteY5128" fmla="*/ 4162176 h 6421343"/>
              <a:gd name="connsiteX5129" fmla="*/ 5654968 w 11611428"/>
              <a:gd name="connsiteY5129" fmla="*/ 4113091 h 6421343"/>
              <a:gd name="connsiteX5130" fmla="*/ 5704053 w 11611428"/>
              <a:gd name="connsiteY5130" fmla="*/ 4064006 h 6421343"/>
              <a:gd name="connsiteX5131" fmla="*/ 5512130 w 11611428"/>
              <a:gd name="connsiteY5131" fmla="*/ 4064006 h 6421343"/>
              <a:gd name="connsiteX5132" fmla="*/ 5561215 w 11611428"/>
              <a:gd name="connsiteY5132" fmla="*/ 4113091 h 6421343"/>
              <a:gd name="connsiteX5133" fmla="*/ 5512130 w 11611428"/>
              <a:gd name="connsiteY5133" fmla="*/ 4162176 h 6421343"/>
              <a:gd name="connsiteX5134" fmla="*/ 5463045 w 11611428"/>
              <a:gd name="connsiteY5134" fmla="*/ 4113091 h 6421343"/>
              <a:gd name="connsiteX5135" fmla="*/ 5512130 w 11611428"/>
              <a:gd name="connsiteY5135" fmla="*/ 4064006 h 6421343"/>
              <a:gd name="connsiteX5136" fmla="*/ 5320209 w 11611428"/>
              <a:gd name="connsiteY5136" fmla="*/ 4064006 h 6421343"/>
              <a:gd name="connsiteX5137" fmla="*/ 5369294 w 11611428"/>
              <a:gd name="connsiteY5137" fmla="*/ 4113091 h 6421343"/>
              <a:gd name="connsiteX5138" fmla="*/ 5320209 w 11611428"/>
              <a:gd name="connsiteY5138" fmla="*/ 4162176 h 6421343"/>
              <a:gd name="connsiteX5139" fmla="*/ 5271124 w 11611428"/>
              <a:gd name="connsiteY5139" fmla="*/ 4113091 h 6421343"/>
              <a:gd name="connsiteX5140" fmla="*/ 5320209 w 11611428"/>
              <a:gd name="connsiteY5140" fmla="*/ 4064006 h 6421343"/>
              <a:gd name="connsiteX5141" fmla="*/ 5128285 w 11611428"/>
              <a:gd name="connsiteY5141" fmla="*/ 4064006 h 6421343"/>
              <a:gd name="connsiteX5142" fmla="*/ 5177370 w 11611428"/>
              <a:gd name="connsiteY5142" fmla="*/ 4113091 h 6421343"/>
              <a:gd name="connsiteX5143" fmla="*/ 5128285 w 11611428"/>
              <a:gd name="connsiteY5143" fmla="*/ 4162176 h 6421343"/>
              <a:gd name="connsiteX5144" fmla="*/ 5079200 w 11611428"/>
              <a:gd name="connsiteY5144" fmla="*/ 4113091 h 6421343"/>
              <a:gd name="connsiteX5145" fmla="*/ 5128285 w 11611428"/>
              <a:gd name="connsiteY5145" fmla="*/ 4064006 h 6421343"/>
              <a:gd name="connsiteX5146" fmla="*/ 4936364 w 11611428"/>
              <a:gd name="connsiteY5146" fmla="*/ 4064006 h 6421343"/>
              <a:gd name="connsiteX5147" fmla="*/ 4985449 w 11611428"/>
              <a:gd name="connsiteY5147" fmla="*/ 4113091 h 6421343"/>
              <a:gd name="connsiteX5148" fmla="*/ 4936364 w 11611428"/>
              <a:gd name="connsiteY5148" fmla="*/ 4162176 h 6421343"/>
              <a:gd name="connsiteX5149" fmla="*/ 4887279 w 11611428"/>
              <a:gd name="connsiteY5149" fmla="*/ 4113091 h 6421343"/>
              <a:gd name="connsiteX5150" fmla="*/ 4936364 w 11611428"/>
              <a:gd name="connsiteY5150" fmla="*/ 4064006 h 6421343"/>
              <a:gd name="connsiteX5151" fmla="*/ 4744441 w 11611428"/>
              <a:gd name="connsiteY5151" fmla="*/ 4064006 h 6421343"/>
              <a:gd name="connsiteX5152" fmla="*/ 4793526 w 11611428"/>
              <a:gd name="connsiteY5152" fmla="*/ 4113091 h 6421343"/>
              <a:gd name="connsiteX5153" fmla="*/ 4744441 w 11611428"/>
              <a:gd name="connsiteY5153" fmla="*/ 4162176 h 6421343"/>
              <a:gd name="connsiteX5154" fmla="*/ 4695356 w 11611428"/>
              <a:gd name="connsiteY5154" fmla="*/ 4113091 h 6421343"/>
              <a:gd name="connsiteX5155" fmla="*/ 4744441 w 11611428"/>
              <a:gd name="connsiteY5155" fmla="*/ 4064006 h 6421343"/>
              <a:gd name="connsiteX5156" fmla="*/ 4552764 w 11611428"/>
              <a:gd name="connsiteY5156" fmla="*/ 4064006 h 6421343"/>
              <a:gd name="connsiteX5157" fmla="*/ 4601849 w 11611428"/>
              <a:gd name="connsiteY5157" fmla="*/ 4113091 h 6421343"/>
              <a:gd name="connsiteX5158" fmla="*/ 4552764 w 11611428"/>
              <a:gd name="connsiteY5158" fmla="*/ 4162176 h 6421343"/>
              <a:gd name="connsiteX5159" fmla="*/ 4503679 w 11611428"/>
              <a:gd name="connsiteY5159" fmla="*/ 4113091 h 6421343"/>
              <a:gd name="connsiteX5160" fmla="*/ 4552764 w 11611428"/>
              <a:gd name="connsiteY5160" fmla="*/ 4064006 h 6421343"/>
              <a:gd name="connsiteX5161" fmla="*/ 4360841 w 11611428"/>
              <a:gd name="connsiteY5161" fmla="*/ 4064006 h 6421343"/>
              <a:gd name="connsiteX5162" fmla="*/ 4409926 w 11611428"/>
              <a:gd name="connsiteY5162" fmla="*/ 4113091 h 6421343"/>
              <a:gd name="connsiteX5163" fmla="*/ 4360841 w 11611428"/>
              <a:gd name="connsiteY5163" fmla="*/ 4162176 h 6421343"/>
              <a:gd name="connsiteX5164" fmla="*/ 4311756 w 11611428"/>
              <a:gd name="connsiteY5164" fmla="*/ 4113091 h 6421343"/>
              <a:gd name="connsiteX5165" fmla="*/ 4360841 w 11611428"/>
              <a:gd name="connsiteY5165" fmla="*/ 4064006 h 6421343"/>
              <a:gd name="connsiteX5166" fmla="*/ 4170572 w 11611428"/>
              <a:gd name="connsiteY5166" fmla="*/ 4064006 h 6421343"/>
              <a:gd name="connsiteX5167" fmla="*/ 4219657 w 11611428"/>
              <a:gd name="connsiteY5167" fmla="*/ 4113091 h 6421343"/>
              <a:gd name="connsiteX5168" fmla="*/ 4170572 w 11611428"/>
              <a:gd name="connsiteY5168" fmla="*/ 4162176 h 6421343"/>
              <a:gd name="connsiteX5169" fmla="*/ 4121487 w 11611428"/>
              <a:gd name="connsiteY5169" fmla="*/ 4113091 h 6421343"/>
              <a:gd name="connsiteX5170" fmla="*/ 4170572 w 11611428"/>
              <a:gd name="connsiteY5170" fmla="*/ 4064006 h 6421343"/>
              <a:gd name="connsiteX5171" fmla="*/ 3978648 w 11611428"/>
              <a:gd name="connsiteY5171" fmla="*/ 4064006 h 6421343"/>
              <a:gd name="connsiteX5172" fmla="*/ 4027733 w 11611428"/>
              <a:gd name="connsiteY5172" fmla="*/ 4113091 h 6421343"/>
              <a:gd name="connsiteX5173" fmla="*/ 3978648 w 11611428"/>
              <a:gd name="connsiteY5173" fmla="*/ 4162176 h 6421343"/>
              <a:gd name="connsiteX5174" fmla="*/ 3929563 w 11611428"/>
              <a:gd name="connsiteY5174" fmla="*/ 4113091 h 6421343"/>
              <a:gd name="connsiteX5175" fmla="*/ 3978648 w 11611428"/>
              <a:gd name="connsiteY5175" fmla="*/ 4064006 h 6421343"/>
              <a:gd name="connsiteX5176" fmla="*/ 3786728 w 11611428"/>
              <a:gd name="connsiteY5176" fmla="*/ 4064006 h 6421343"/>
              <a:gd name="connsiteX5177" fmla="*/ 3835813 w 11611428"/>
              <a:gd name="connsiteY5177" fmla="*/ 4113091 h 6421343"/>
              <a:gd name="connsiteX5178" fmla="*/ 3786728 w 11611428"/>
              <a:gd name="connsiteY5178" fmla="*/ 4162176 h 6421343"/>
              <a:gd name="connsiteX5179" fmla="*/ 3737643 w 11611428"/>
              <a:gd name="connsiteY5179" fmla="*/ 4113091 h 6421343"/>
              <a:gd name="connsiteX5180" fmla="*/ 3786728 w 11611428"/>
              <a:gd name="connsiteY5180" fmla="*/ 4064006 h 6421343"/>
              <a:gd name="connsiteX5181" fmla="*/ 3595051 w 11611428"/>
              <a:gd name="connsiteY5181" fmla="*/ 4064006 h 6421343"/>
              <a:gd name="connsiteX5182" fmla="*/ 3644136 w 11611428"/>
              <a:gd name="connsiteY5182" fmla="*/ 4113091 h 6421343"/>
              <a:gd name="connsiteX5183" fmla="*/ 3595051 w 11611428"/>
              <a:gd name="connsiteY5183" fmla="*/ 4162176 h 6421343"/>
              <a:gd name="connsiteX5184" fmla="*/ 3545966 w 11611428"/>
              <a:gd name="connsiteY5184" fmla="*/ 4113091 h 6421343"/>
              <a:gd name="connsiteX5185" fmla="*/ 3595051 w 11611428"/>
              <a:gd name="connsiteY5185" fmla="*/ 4064006 h 6421343"/>
              <a:gd name="connsiteX5186" fmla="*/ 3403128 w 11611428"/>
              <a:gd name="connsiteY5186" fmla="*/ 4064006 h 6421343"/>
              <a:gd name="connsiteX5187" fmla="*/ 3452213 w 11611428"/>
              <a:gd name="connsiteY5187" fmla="*/ 4113091 h 6421343"/>
              <a:gd name="connsiteX5188" fmla="*/ 3403128 w 11611428"/>
              <a:gd name="connsiteY5188" fmla="*/ 4162176 h 6421343"/>
              <a:gd name="connsiteX5189" fmla="*/ 3354043 w 11611428"/>
              <a:gd name="connsiteY5189" fmla="*/ 4113091 h 6421343"/>
              <a:gd name="connsiteX5190" fmla="*/ 3403128 w 11611428"/>
              <a:gd name="connsiteY5190" fmla="*/ 4064006 h 6421343"/>
              <a:gd name="connsiteX5191" fmla="*/ 3211207 w 11611428"/>
              <a:gd name="connsiteY5191" fmla="*/ 4064006 h 6421343"/>
              <a:gd name="connsiteX5192" fmla="*/ 3260292 w 11611428"/>
              <a:gd name="connsiteY5192" fmla="*/ 4113091 h 6421343"/>
              <a:gd name="connsiteX5193" fmla="*/ 3211207 w 11611428"/>
              <a:gd name="connsiteY5193" fmla="*/ 4162176 h 6421343"/>
              <a:gd name="connsiteX5194" fmla="*/ 3162122 w 11611428"/>
              <a:gd name="connsiteY5194" fmla="*/ 4113091 h 6421343"/>
              <a:gd name="connsiteX5195" fmla="*/ 3211207 w 11611428"/>
              <a:gd name="connsiteY5195" fmla="*/ 4064006 h 6421343"/>
              <a:gd name="connsiteX5196" fmla="*/ 3019283 w 11611428"/>
              <a:gd name="connsiteY5196" fmla="*/ 4064006 h 6421343"/>
              <a:gd name="connsiteX5197" fmla="*/ 3068368 w 11611428"/>
              <a:gd name="connsiteY5197" fmla="*/ 4113091 h 6421343"/>
              <a:gd name="connsiteX5198" fmla="*/ 3019283 w 11611428"/>
              <a:gd name="connsiteY5198" fmla="*/ 4162176 h 6421343"/>
              <a:gd name="connsiteX5199" fmla="*/ 2970198 w 11611428"/>
              <a:gd name="connsiteY5199" fmla="*/ 4113091 h 6421343"/>
              <a:gd name="connsiteX5200" fmla="*/ 3019283 w 11611428"/>
              <a:gd name="connsiteY5200" fmla="*/ 4064006 h 6421343"/>
              <a:gd name="connsiteX5201" fmla="*/ 2827363 w 11611428"/>
              <a:gd name="connsiteY5201" fmla="*/ 4064006 h 6421343"/>
              <a:gd name="connsiteX5202" fmla="*/ 2876448 w 11611428"/>
              <a:gd name="connsiteY5202" fmla="*/ 4113091 h 6421343"/>
              <a:gd name="connsiteX5203" fmla="*/ 2827363 w 11611428"/>
              <a:gd name="connsiteY5203" fmla="*/ 4162176 h 6421343"/>
              <a:gd name="connsiteX5204" fmla="*/ 2778277 w 11611428"/>
              <a:gd name="connsiteY5204" fmla="*/ 4113091 h 6421343"/>
              <a:gd name="connsiteX5205" fmla="*/ 2827363 w 11611428"/>
              <a:gd name="connsiteY5205" fmla="*/ 4064006 h 6421343"/>
              <a:gd name="connsiteX5206" fmla="*/ 2635439 w 11611428"/>
              <a:gd name="connsiteY5206" fmla="*/ 4064006 h 6421343"/>
              <a:gd name="connsiteX5207" fmla="*/ 2684524 w 11611428"/>
              <a:gd name="connsiteY5207" fmla="*/ 4113091 h 6421343"/>
              <a:gd name="connsiteX5208" fmla="*/ 2635439 w 11611428"/>
              <a:gd name="connsiteY5208" fmla="*/ 4162176 h 6421343"/>
              <a:gd name="connsiteX5209" fmla="*/ 2586354 w 11611428"/>
              <a:gd name="connsiteY5209" fmla="*/ 4113091 h 6421343"/>
              <a:gd name="connsiteX5210" fmla="*/ 2635439 w 11611428"/>
              <a:gd name="connsiteY5210" fmla="*/ 4064006 h 6421343"/>
              <a:gd name="connsiteX5211" fmla="*/ 2443762 w 11611428"/>
              <a:gd name="connsiteY5211" fmla="*/ 4064006 h 6421343"/>
              <a:gd name="connsiteX5212" fmla="*/ 2492847 w 11611428"/>
              <a:gd name="connsiteY5212" fmla="*/ 4113091 h 6421343"/>
              <a:gd name="connsiteX5213" fmla="*/ 2443762 w 11611428"/>
              <a:gd name="connsiteY5213" fmla="*/ 4162176 h 6421343"/>
              <a:gd name="connsiteX5214" fmla="*/ 2394677 w 11611428"/>
              <a:gd name="connsiteY5214" fmla="*/ 4113091 h 6421343"/>
              <a:gd name="connsiteX5215" fmla="*/ 2443762 w 11611428"/>
              <a:gd name="connsiteY5215" fmla="*/ 4064006 h 6421343"/>
              <a:gd name="connsiteX5216" fmla="*/ 2251840 w 11611428"/>
              <a:gd name="connsiteY5216" fmla="*/ 4064006 h 6421343"/>
              <a:gd name="connsiteX5217" fmla="*/ 2300925 w 11611428"/>
              <a:gd name="connsiteY5217" fmla="*/ 4113091 h 6421343"/>
              <a:gd name="connsiteX5218" fmla="*/ 2251840 w 11611428"/>
              <a:gd name="connsiteY5218" fmla="*/ 4162176 h 6421343"/>
              <a:gd name="connsiteX5219" fmla="*/ 2202754 w 11611428"/>
              <a:gd name="connsiteY5219" fmla="*/ 4113091 h 6421343"/>
              <a:gd name="connsiteX5220" fmla="*/ 2251840 w 11611428"/>
              <a:gd name="connsiteY5220" fmla="*/ 4064006 h 6421343"/>
              <a:gd name="connsiteX5221" fmla="*/ 2061569 w 11611428"/>
              <a:gd name="connsiteY5221" fmla="*/ 4064006 h 6421343"/>
              <a:gd name="connsiteX5222" fmla="*/ 2110654 w 11611428"/>
              <a:gd name="connsiteY5222" fmla="*/ 4113091 h 6421343"/>
              <a:gd name="connsiteX5223" fmla="*/ 2061569 w 11611428"/>
              <a:gd name="connsiteY5223" fmla="*/ 4162176 h 6421343"/>
              <a:gd name="connsiteX5224" fmla="*/ 2012484 w 11611428"/>
              <a:gd name="connsiteY5224" fmla="*/ 4113091 h 6421343"/>
              <a:gd name="connsiteX5225" fmla="*/ 2061569 w 11611428"/>
              <a:gd name="connsiteY5225" fmla="*/ 4064006 h 6421343"/>
              <a:gd name="connsiteX5226" fmla="*/ 1869645 w 11611428"/>
              <a:gd name="connsiteY5226" fmla="*/ 4064006 h 6421343"/>
              <a:gd name="connsiteX5227" fmla="*/ 1918730 w 11611428"/>
              <a:gd name="connsiteY5227" fmla="*/ 4113091 h 6421343"/>
              <a:gd name="connsiteX5228" fmla="*/ 1869645 w 11611428"/>
              <a:gd name="connsiteY5228" fmla="*/ 4162176 h 6421343"/>
              <a:gd name="connsiteX5229" fmla="*/ 1820560 w 11611428"/>
              <a:gd name="connsiteY5229" fmla="*/ 4113091 h 6421343"/>
              <a:gd name="connsiteX5230" fmla="*/ 1869645 w 11611428"/>
              <a:gd name="connsiteY5230" fmla="*/ 4064006 h 6421343"/>
              <a:gd name="connsiteX5231" fmla="*/ 1677725 w 11611428"/>
              <a:gd name="connsiteY5231" fmla="*/ 4064006 h 6421343"/>
              <a:gd name="connsiteX5232" fmla="*/ 1726810 w 11611428"/>
              <a:gd name="connsiteY5232" fmla="*/ 4113091 h 6421343"/>
              <a:gd name="connsiteX5233" fmla="*/ 1677725 w 11611428"/>
              <a:gd name="connsiteY5233" fmla="*/ 4162176 h 6421343"/>
              <a:gd name="connsiteX5234" fmla="*/ 1628640 w 11611428"/>
              <a:gd name="connsiteY5234" fmla="*/ 4113091 h 6421343"/>
              <a:gd name="connsiteX5235" fmla="*/ 1677725 w 11611428"/>
              <a:gd name="connsiteY5235" fmla="*/ 4064006 h 6421343"/>
              <a:gd name="connsiteX5236" fmla="*/ 1486048 w 11611428"/>
              <a:gd name="connsiteY5236" fmla="*/ 4064006 h 6421343"/>
              <a:gd name="connsiteX5237" fmla="*/ 1535133 w 11611428"/>
              <a:gd name="connsiteY5237" fmla="*/ 4113091 h 6421343"/>
              <a:gd name="connsiteX5238" fmla="*/ 1486048 w 11611428"/>
              <a:gd name="connsiteY5238" fmla="*/ 4162176 h 6421343"/>
              <a:gd name="connsiteX5239" fmla="*/ 1436963 w 11611428"/>
              <a:gd name="connsiteY5239" fmla="*/ 4113091 h 6421343"/>
              <a:gd name="connsiteX5240" fmla="*/ 1486048 w 11611428"/>
              <a:gd name="connsiteY5240" fmla="*/ 4064006 h 6421343"/>
              <a:gd name="connsiteX5241" fmla="*/ 1294125 w 11611428"/>
              <a:gd name="connsiteY5241" fmla="*/ 4064006 h 6421343"/>
              <a:gd name="connsiteX5242" fmla="*/ 1343210 w 11611428"/>
              <a:gd name="connsiteY5242" fmla="*/ 4113091 h 6421343"/>
              <a:gd name="connsiteX5243" fmla="*/ 1294125 w 11611428"/>
              <a:gd name="connsiteY5243" fmla="*/ 4162176 h 6421343"/>
              <a:gd name="connsiteX5244" fmla="*/ 1245040 w 11611428"/>
              <a:gd name="connsiteY5244" fmla="*/ 4113091 h 6421343"/>
              <a:gd name="connsiteX5245" fmla="*/ 1294125 w 11611428"/>
              <a:gd name="connsiteY5245" fmla="*/ 4064006 h 6421343"/>
              <a:gd name="connsiteX5246" fmla="*/ 1102204 w 11611428"/>
              <a:gd name="connsiteY5246" fmla="*/ 4064006 h 6421343"/>
              <a:gd name="connsiteX5247" fmla="*/ 1151289 w 11611428"/>
              <a:gd name="connsiteY5247" fmla="*/ 4113091 h 6421343"/>
              <a:gd name="connsiteX5248" fmla="*/ 1102204 w 11611428"/>
              <a:gd name="connsiteY5248" fmla="*/ 4162176 h 6421343"/>
              <a:gd name="connsiteX5249" fmla="*/ 1053119 w 11611428"/>
              <a:gd name="connsiteY5249" fmla="*/ 4113091 h 6421343"/>
              <a:gd name="connsiteX5250" fmla="*/ 1102204 w 11611428"/>
              <a:gd name="connsiteY5250" fmla="*/ 4064006 h 6421343"/>
              <a:gd name="connsiteX5251" fmla="*/ 910280 w 11611428"/>
              <a:gd name="connsiteY5251" fmla="*/ 4064006 h 6421343"/>
              <a:gd name="connsiteX5252" fmla="*/ 959365 w 11611428"/>
              <a:gd name="connsiteY5252" fmla="*/ 4113091 h 6421343"/>
              <a:gd name="connsiteX5253" fmla="*/ 910280 w 11611428"/>
              <a:gd name="connsiteY5253" fmla="*/ 4162176 h 6421343"/>
              <a:gd name="connsiteX5254" fmla="*/ 861195 w 11611428"/>
              <a:gd name="connsiteY5254" fmla="*/ 4113091 h 6421343"/>
              <a:gd name="connsiteX5255" fmla="*/ 910280 w 11611428"/>
              <a:gd name="connsiteY5255" fmla="*/ 4064006 h 6421343"/>
              <a:gd name="connsiteX5256" fmla="*/ 718360 w 11611428"/>
              <a:gd name="connsiteY5256" fmla="*/ 4064006 h 6421343"/>
              <a:gd name="connsiteX5257" fmla="*/ 767445 w 11611428"/>
              <a:gd name="connsiteY5257" fmla="*/ 4113091 h 6421343"/>
              <a:gd name="connsiteX5258" fmla="*/ 718360 w 11611428"/>
              <a:gd name="connsiteY5258" fmla="*/ 4162176 h 6421343"/>
              <a:gd name="connsiteX5259" fmla="*/ 669275 w 11611428"/>
              <a:gd name="connsiteY5259" fmla="*/ 4113091 h 6421343"/>
              <a:gd name="connsiteX5260" fmla="*/ 718360 w 11611428"/>
              <a:gd name="connsiteY5260" fmla="*/ 4064006 h 6421343"/>
              <a:gd name="connsiteX5261" fmla="*/ 526436 w 11611428"/>
              <a:gd name="connsiteY5261" fmla="*/ 4064006 h 6421343"/>
              <a:gd name="connsiteX5262" fmla="*/ 575521 w 11611428"/>
              <a:gd name="connsiteY5262" fmla="*/ 4113091 h 6421343"/>
              <a:gd name="connsiteX5263" fmla="*/ 526436 w 11611428"/>
              <a:gd name="connsiteY5263" fmla="*/ 4162176 h 6421343"/>
              <a:gd name="connsiteX5264" fmla="*/ 477351 w 11611428"/>
              <a:gd name="connsiteY5264" fmla="*/ 4113091 h 6421343"/>
              <a:gd name="connsiteX5265" fmla="*/ 526436 w 11611428"/>
              <a:gd name="connsiteY5265" fmla="*/ 4064006 h 6421343"/>
              <a:gd name="connsiteX5266" fmla="*/ 334759 w 11611428"/>
              <a:gd name="connsiteY5266" fmla="*/ 4064006 h 6421343"/>
              <a:gd name="connsiteX5267" fmla="*/ 383844 w 11611428"/>
              <a:gd name="connsiteY5267" fmla="*/ 4113091 h 6421343"/>
              <a:gd name="connsiteX5268" fmla="*/ 334759 w 11611428"/>
              <a:gd name="connsiteY5268" fmla="*/ 4162176 h 6421343"/>
              <a:gd name="connsiteX5269" fmla="*/ 285674 w 11611428"/>
              <a:gd name="connsiteY5269" fmla="*/ 4113091 h 6421343"/>
              <a:gd name="connsiteX5270" fmla="*/ 334759 w 11611428"/>
              <a:gd name="connsiteY5270" fmla="*/ 4064006 h 6421343"/>
              <a:gd name="connsiteX5271" fmla="*/ 142837 w 11611428"/>
              <a:gd name="connsiteY5271" fmla="*/ 4064006 h 6421343"/>
              <a:gd name="connsiteX5272" fmla="*/ 191921 w 11611428"/>
              <a:gd name="connsiteY5272" fmla="*/ 4113091 h 6421343"/>
              <a:gd name="connsiteX5273" fmla="*/ 142837 w 11611428"/>
              <a:gd name="connsiteY5273" fmla="*/ 4162176 h 6421343"/>
              <a:gd name="connsiteX5274" fmla="*/ 93751 w 11611428"/>
              <a:gd name="connsiteY5274" fmla="*/ 4113091 h 6421343"/>
              <a:gd name="connsiteX5275" fmla="*/ 142837 w 11611428"/>
              <a:gd name="connsiteY5275" fmla="*/ 4064006 h 6421343"/>
              <a:gd name="connsiteX5276" fmla="*/ 11562343 w 11611428"/>
              <a:gd name="connsiteY5276" fmla="*/ 3913317 h 6421343"/>
              <a:gd name="connsiteX5277" fmla="*/ 11611428 w 11611428"/>
              <a:gd name="connsiteY5277" fmla="*/ 3962402 h 6421343"/>
              <a:gd name="connsiteX5278" fmla="*/ 11562343 w 11611428"/>
              <a:gd name="connsiteY5278" fmla="*/ 4011487 h 6421343"/>
              <a:gd name="connsiteX5279" fmla="*/ 11513258 w 11611428"/>
              <a:gd name="connsiteY5279" fmla="*/ 3962402 h 6421343"/>
              <a:gd name="connsiteX5280" fmla="*/ 11562343 w 11611428"/>
              <a:gd name="connsiteY5280" fmla="*/ 3913317 h 6421343"/>
              <a:gd name="connsiteX5281" fmla="*/ 11370422 w 11611428"/>
              <a:gd name="connsiteY5281" fmla="*/ 3913317 h 6421343"/>
              <a:gd name="connsiteX5282" fmla="*/ 11419507 w 11611428"/>
              <a:gd name="connsiteY5282" fmla="*/ 3962402 h 6421343"/>
              <a:gd name="connsiteX5283" fmla="*/ 11370422 w 11611428"/>
              <a:gd name="connsiteY5283" fmla="*/ 4011487 h 6421343"/>
              <a:gd name="connsiteX5284" fmla="*/ 11321337 w 11611428"/>
              <a:gd name="connsiteY5284" fmla="*/ 3962402 h 6421343"/>
              <a:gd name="connsiteX5285" fmla="*/ 11370422 w 11611428"/>
              <a:gd name="connsiteY5285" fmla="*/ 3913317 h 6421343"/>
              <a:gd name="connsiteX5286" fmla="*/ 11178499 w 11611428"/>
              <a:gd name="connsiteY5286" fmla="*/ 3913317 h 6421343"/>
              <a:gd name="connsiteX5287" fmla="*/ 11227584 w 11611428"/>
              <a:gd name="connsiteY5287" fmla="*/ 3962402 h 6421343"/>
              <a:gd name="connsiteX5288" fmla="*/ 11178499 w 11611428"/>
              <a:gd name="connsiteY5288" fmla="*/ 4011487 h 6421343"/>
              <a:gd name="connsiteX5289" fmla="*/ 11129414 w 11611428"/>
              <a:gd name="connsiteY5289" fmla="*/ 3962402 h 6421343"/>
              <a:gd name="connsiteX5290" fmla="*/ 11178499 w 11611428"/>
              <a:gd name="connsiteY5290" fmla="*/ 3913317 h 6421343"/>
              <a:gd name="connsiteX5291" fmla="*/ 10986822 w 11611428"/>
              <a:gd name="connsiteY5291" fmla="*/ 3913317 h 6421343"/>
              <a:gd name="connsiteX5292" fmla="*/ 11035907 w 11611428"/>
              <a:gd name="connsiteY5292" fmla="*/ 3962402 h 6421343"/>
              <a:gd name="connsiteX5293" fmla="*/ 10986822 w 11611428"/>
              <a:gd name="connsiteY5293" fmla="*/ 4011487 h 6421343"/>
              <a:gd name="connsiteX5294" fmla="*/ 10937737 w 11611428"/>
              <a:gd name="connsiteY5294" fmla="*/ 3962402 h 6421343"/>
              <a:gd name="connsiteX5295" fmla="*/ 10986822 w 11611428"/>
              <a:gd name="connsiteY5295" fmla="*/ 3913317 h 6421343"/>
              <a:gd name="connsiteX5296" fmla="*/ 10794898 w 11611428"/>
              <a:gd name="connsiteY5296" fmla="*/ 3913317 h 6421343"/>
              <a:gd name="connsiteX5297" fmla="*/ 10843984 w 11611428"/>
              <a:gd name="connsiteY5297" fmla="*/ 3962402 h 6421343"/>
              <a:gd name="connsiteX5298" fmla="*/ 10794898 w 11611428"/>
              <a:gd name="connsiteY5298" fmla="*/ 4011487 h 6421343"/>
              <a:gd name="connsiteX5299" fmla="*/ 10745813 w 11611428"/>
              <a:gd name="connsiteY5299" fmla="*/ 3962402 h 6421343"/>
              <a:gd name="connsiteX5300" fmla="*/ 10794898 w 11611428"/>
              <a:gd name="connsiteY5300" fmla="*/ 3913317 h 6421343"/>
              <a:gd name="connsiteX5301" fmla="*/ 10600771 w 11611428"/>
              <a:gd name="connsiteY5301" fmla="*/ 3913317 h 6421343"/>
              <a:gd name="connsiteX5302" fmla="*/ 10619877 w 11611428"/>
              <a:gd name="connsiteY5302" fmla="*/ 3917174 h 6421343"/>
              <a:gd name="connsiteX5303" fmla="*/ 10635343 w 11611428"/>
              <a:gd name="connsiteY5303" fmla="*/ 3927602 h 6421343"/>
              <a:gd name="connsiteX5304" fmla="*/ 10635343 w 11611428"/>
              <a:gd name="connsiteY5304" fmla="*/ 3926114 h 6421343"/>
              <a:gd name="connsiteX5305" fmla="*/ 10637686 w 11611428"/>
              <a:gd name="connsiteY5305" fmla="*/ 3927694 h 6421343"/>
              <a:gd name="connsiteX5306" fmla="*/ 10652063 w 11611428"/>
              <a:gd name="connsiteY5306" fmla="*/ 3962402 h 6421343"/>
              <a:gd name="connsiteX5307" fmla="*/ 10637686 w 11611428"/>
              <a:gd name="connsiteY5307" fmla="*/ 3997110 h 6421343"/>
              <a:gd name="connsiteX5308" fmla="*/ 10635343 w 11611428"/>
              <a:gd name="connsiteY5308" fmla="*/ 3998690 h 6421343"/>
              <a:gd name="connsiteX5309" fmla="*/ 10635343 w 11611428"/>
              <a:gd name="connsiteY5309" fmla="*/ 3997202 h 6421343"/>
              <a:gd name="connsiteX5310" fmla="*/ 10619877 w 11611428"/>
              <a:gd name="connsiteY5310" fmla="*/ 4007630 h 6421343"/>
              <a:gd name="connsiteX5311" fmla="*/ 10600771 w 11611428"/>
              <a:gd name="connsiteY5311" fmla="*/ 4011487 h 6421343"/>
              <a:gd name="connsiteX5312" fmla="*/ 10551686 w 11611428"/>
              <a:gd name="connsiteY5312" fmla="*/ 3962402 h 6421343"/>
              <a:gd name="connsiteX5313" fmla="*/ 10600771 w 11611428"/>
              <a:gd name="connsiteY5313" fmla="*/ 3913317 h 6421343"/>
              <a:gd name="connsiteX5314" fmla="*/ 10408850 w 11611428"/>
              <a:gd name="connsiteY5314" fmla="*/ 3913317 h 6421343"/>
              <a:gd name="connsiteX5315" fmla="*/ 10457935 w 11611428"/>
              <a:gd name="connsiteY5315" fmla="*/ 3962402 h 6421343"/>
              <a:gd name="connsiteX5316" fmla="*/ 10408850 w 11611428"/>
              <a:gd name="connsiteY5316" fmla="*/ 4011487 h 6421343"/>
              <a:gd name="connsiteX5317" fmla="*/ 10359765 w 11611428"/>
              <a:gd name="connsiteY5317" fmla="*/ 3962402 h 6421343"/>
              <a:gd name="connsiteX5318" fmla="*/ 10408850 w 11611428"/>
              <a:gd name="connsiteY5318" fmla="*/ 3913317 h 6421343"/>
              <a:gd name="connsiteX5319" fmla="*/ 10216927 w 11611428"/>
              <a:gd name="connsiteY5319" fmla="*/ 3913317 h 6421343"/>
              <a:gd name="connsiteX5320" fmla="*/ 10266012 w 11611428"/>
              <a:gd name="connsiteY5320" fmla="*/ 3962402 h 6421343"/>
              <a:gd name="connsiteX5321" fmla="*/ 10216927 w 11611428"/>
              <a:gd name="connsiteY5321" fmla="*/ 4011487 h 6421343"/>
              <a:gd name="connsiteX5322" fmla="*/ 10167842 w 11611428"/>
              <a:gd name="connsiteY5322" fmla="*/ 3962402 h 6421343"/>
              <a:gd name="connsiteX5323" fmla="*/ 10216927 w 11611428"/>
              <a:gd name="connsiteY5323" fmla="*/ 3913317 h 6421343"/>
              <a:gd name="connsiteX5324" fmla="*/ 10025250 w 11611428"/>
              <a:gd name="connsiteY5324" fmla="*/ 3913317 h 6421343"/>
              <a:gd name="connsiteX5325" fmla="*/ 10074335 w 11611428"/>
              <a:gd name="connsiteY5325" fmla="*/ 3962402 h 6421343"/>
              <a:gd name="connsiteX5326" fmla="*/ 10025250 w 11611428"/>
              <a:gd name="connsiteY5326" fmla="*/ 4011487 h 6421343"/>
              <a:gd name="connsiteX5327" fmla="*/ 9976165 w 11611428"/>
              <a:gd name="connsiteY5327" fmla="*/ 3962402 h 6421343"/>
              <a:gd name="connsiteX5328" fmla="*/ 10025250 w 11611428"/>
              <a:gd name="connsiteY5328" fmla="*/ 3913317 h 6421343"/>
              <a:gd name="connsiteX5329" fmla="*/ 9833326 w 11611428"/>
              <a:gd name="connsiteY5329" fmla="*/ 3913317 h 6421343"/>
              <a:gd name="connsiteX5330" fmla="*/ 9882412 w 11611428"/>
              <a:gd name="connsiteY5330" fmla="*/ 3962402 h 6421343"/>
              <a:gd name="connsiteX5331" fmla="*/ 9833326 w 11611428"/>
              <a:gd name="connsiteY5331" fmla="*/ 4011487 h 6421343"/>
              <a:gd name="connsiteX5332" fmla="*/ 9784241 w 11611428"/>
              <a:gd name="connsiteY5332" fmla="*/ 3962402 h 6421343"/>
              <a:gd name="connsiteX5333" fmla="*/ 9833326 w 11611428"/>
              <a:gd name="connsiteY5333" fmla="*/ 3913317 h 6421343"/>
              <a:gd name="connsiteX5334" fmla="*/ 9641406 w 11611428"/>
              <a:gd name="connsiteY5334" fmla="*/ 3913317 h 6421343"/>
              <a:gd name="connsiteX5335" fmla="*/ 9690491 w 11611428"/>
              <a:gd name="connsiteY5335" fmla="*/ 3962402 h 6421343"/>
              <a:gd name="connsiteX5336" fmla="*/ 9641406 w 11611428"/>
              <a:gd name="connsiteY5336" fmla="*/ 4011487 h 6421343"/>
              <a:gd name="connsiteX5337" fmla="*/ 9592321 w 11611428"/>
              <a:gd name="connsiteY5337" fmla="*/ 3962402 h 6421343"/>
              <a:gd name="connsiteX5338" fmla="*/ 9641406 w 11611428"/>
              <a:gd name="connsiteY5338" fmla="*/ 3913317 h 6421343"/>
              <a:gd name="connsiteX5339" fmla="*/ 9449482 w 11611428"/>
              <a:gd name="connsiteY5339" fmla="*/ 3913317 h 6421343"/>
              <a:gd name="connsiteX5340" fmla="*/ 9498567 w 11611428"/>
              <a:gd name="connsiteY5340" fmla="*/ 3962402 h 6421343"/>
              <a:gd name="connsiteX5341" fmla="*/ 9449482 w 11611428"/>
              <a:gd name="connsiteY5341" fmla="*/ 4011487 h 6421343"/>
              <a:gd name="connsiteX5342" fmla="*/ 9400397 w 11611428"/>
              <a:gd name="connsiteY5342" fmla="*/ 3962402 h 6421343"/>
              <a:gd name="connsiteX5343" fmla="*/ 9449482 w 11611428"/>
              <a:gd name="connsiteY5343" fmla="*/ 3913317 h 6421343"/>
              <a:gd name="connsiteX5344" fmla="*/ 9257562 w 11611428"/>
              <a:gd name="connsiteY5344" fmla="*/ 3913317 h 6421343"/>
              <a:gd name="connsiteX5345" fmla="*/ 9306646 w 11611428"/>
              <a:gd name="connsiteY5345" fmla="*/ 3962402 h 6421343"/>
              <a:gd name="connsiteX5346" fmla="*/ 9257562 w 11611428"/>
              <a:gd name="connsiteY5346" fmla="*/ 4011487 h 6421343"/>
              <a:gd name="connsiteX5347" fmla="*/ 9208477 w 11611428"/>
              <a:gd name="connsiteY5347" fmla="*/ 3962402 h 6421343"/>
              <a:gd name="connsiteX5348" fmla="*/ 9257562 w 11611428"/>
              <a:gd name="connsiteY5348" fmla="*/ 3913317 h 6421343"/>
              <a:gd name="connsiteX5349" fmla="*/ 9065638 w 11611428"/>
              <a:gd name="connsiteY5349" fmla="*/ 3913317 h 6421343"/>
              <a:gd name="connsiteX5350" fmla="*/ 9114723 w 11611428"/>
              <a:gd name="connsiteY5350" fmla="*/ 3962402 h 6421343"/>
              <a:gd name="connsiteX5351" fmla="*/ 9065638 w 11611428"/>
              <a:gd name="connsiteY5351" fmla="*/ 4011487 h 6421343"/>
              <a:gd name="connsiteX5352" fmla="*/ 9016553 w 11611428"/>
              <a:gd name="connsiteY5352" fmla="*/ 3962402 h 6421343"/>
              <a:gd name="connsiteX5353" fmla="*/ 9065638 w 11611428"/>
              <a:gd name="connsiteY5353" fmla="*/ 3913317 h 6421343"/>
              <a:gd name="connsiteX5354" fmla="*/ 8873961 w 11611428"/>
              <a:gd name="connsiteY5354" fmla="*/ 3913317 h 6421343"/>
              <a:gd name="connsiteX5355" fmla="*/ 8923046 w 11611428"/>
              <a:gd name="connsiteY5355" fmla="*/ 3962402 h 6421343"/>
              <a:gd name="connsiteX5356" fmla="*/ 8873961 w 11611428"/>
              <a:gd name="connsiteY5356" fmla="*/ 4011487 h 6421343"/>
              <a:gd name="connsiteX5357" fmla="*/ 8824876 w 11611428"/>
              <a:gd name="connsiteY5357" fmla="*/ 3962402 h 6421343"/>
              <a:gd name="connsiteX5358" fmla="*/ 8873961 w 11611428"/>
              <a:gd name="connsiteY5358" fmla="*/ 3913317 h 6421343"/>
              <a:gd name="connsiteX5359" fmla="*/ 8682041 w 11611428"/>
              <a:gd name="connsiteY5359" fmla="*/ 3913317 h 6421343"/>
              <a:gd name="connsiteX5360" fmla="*/ 8731126 w 11611428"/>
              <a:gd name="connsiteY5360" fmla="*/ 3962402 h 6421343"/>
              <a:gd name="connsiteX5361" fmla="*/ 8682041 w 11611428"/>
              <a:gd name="connsiteY5361" fmla="*/ 4011487 h 6421343"/>
              <a:gd name="connsiteX5362" fmla="*/ 8632956 w 11611428"/>
              <a:gd name="connsiteY5362" fmla="*/ 3962402 h 6421343"/>
              <a:gd name="connsiteX5363" fmla="*/ 8682041 w 11611428"/>
              <a:gd name="connsiteY5363" fmla="*/ 3913317 h 6421343"/>
              <a:gd name="connsiteX5364" fmla="*/ 8486747 w 11611428"/>
              <a:gd name="connsiteY5364" fmla="*/ 3913317 h 6421343"/>
              <a:gd name="connsiteX5365" fmla="*/ 8488432 w 11611428"/>
              <a:gd name="connsiteY5365" fmla="*/ 3914015 h 6421343"/>
              <a:gd name="connsiteX5366" fmla="*/ 8490117 w 11611428"/>
              <a:gd name="connsiteY5366" fmla="*/ 3913317 h 6421343"/>
              <a:gd name="connsiteX5367" fmla="*/ 8539202 w 11611428"/>
              <a:gd name="connsiteY5367" fmla="*/ 3962402 h 6421343"/>
              <a:gd name="connsiteX5368" fmla="*/ 8490117 w 11611428"/>
              <a:gd name="connsiteY5368" fmla="*/ 4011487 h 6421343"/>
              <a:gd name="connsiteX5369" fmla="*/ 8488432 w 11611428"/>
              <a:gd name="connsiteY5369" fmla="*/ 4010789 h 6421343"/>
              <a:gd name="connsiteX5370" fmla="*/ 8486747 w 11611428"/>
              <a:gd name="connsiteY5370" fmla="*/ 4011487 h 6421343"/>
              <a:gd name="connsiteX5371" fmla="*/ 8437662 w 11611428"/>
              <a:gd name="connsiteY5371" fmla="*/ 3962402 h 6421343"/>
              <a:gd name="connsiteX5372" fmla="*/ 8486747 w 11611428"/>
              <a:gd name="connsiteY5372" fmla="*/ 3913317 h 6421343"/>
              <a:gd name="connsiteX5373" fmla="*/ 8294823 w 11611428"/>
              <a:gd name="connsiteY5373" fmla="*/ 3913317 h 6421343"/>
              <a:gd name="connsiteX5374" fmla="*/ 8343908 w 11611428"/>
              <a:gd name="connsiteY5374" fmla="*/ 3962402 h 6421343"/>
              <a:gd name="connsiteX5375" fmla="*/ 8294823 w 11611428"/>
              <a:gd name="connsiteY5375" fmla="*/ 4011487 h 6421343"/>
              <a:gd name="connsiteX5376" fmla="*/ 8245738 w 11611428"/>
              <a:gd name="connsiteY5376" fmla="*/ 3962402 h 6421343"/>
              <a:gd name="connsiteX5377" fmla="*/ 8294823 w 11611428"/>
              <a:gd name="connsiteY5377" fmla="*/ 3913317 h 6421343"/>
              <a:gd name="connsiteX5378" fmla="*/ 8102902 w 11611428"/>
              <a:gd name="connsiteY5378" fmla="*/ 3913317 h 6421343"/>
              <a:gd name="connsiteX5379" fmla="*/ 8151987 w 11611428"/>
              <a:gd name="connsiteY5379" fmla="*/ 3962402 h 6421343"/>
              <a:gd name="connsiteX5380" fmla="*/ 8102902 w 11611428"/>
              <a:gd name="connsiteY5380" fmla="*/ 4011487 h 6421343"/>
              <a:gd name="connsiteX5381" fmla="*/ 8053817 w 11611428"/>
              <a:gd name="connsiteY5381" fmla="*/ 3962402 h 6421343"/>
              <a:gd name="connsiteX5382" fmla="*/ 8102902 w 11611428"/>
              <a:gd name="connsiteY5382" fmla="*/ 3913317 h 6421343"/>
              <a:gd name="connsiteX5383" fmla="*/ 7911226 w 11611428"/>
              <a:gd name="connsiteY5383" fmla="*/ 3913317 h 6421343"/>
              <a:gd name="connsiteX5384" fmla="*/ 7960311 w 11611428"/>
              <a:gd name="connsiteY5384" fmla="*/ 3962402 h 6421343"/>
              <a:gd name="connsiteX5385" fmla="*/ 7911226 w 11611428"/>
              <a:gd name="connsiteY5385" fmla="*/ 4011487 h 6421343"/>
              <a:gd name="connsiteX5386" fmla="*/ 7862141 w 11611428"/>
              <a:gd name="connsiteY5386" fmla="*/ 3962402 h 6421343"/>
              <a:gd name="connsiteX5387" fmla="*/ 7911226 w 11611428"/>
              <a:gd name="connsiteY5387" fmla="*/ 3913317 h 6421343"/>
              <a:gd name="connsiteX5388" fmla="*/ 7719302 w 11611428"/>
              <a:gd name="connsiteY5388" fmla="*/ 3913317 h 6421343"/>
              <a:gd name="connsiteX5389" fmla="*/ 7768387 w 11611428"/>
              <a:gd name="connsiteY5389" fmla="*/ 3962402 h 6421343"/>
              <a:gd name="connsiteX5390" fmla="*/ 7719302 w 11611428"/>
              <a:gd name="connsiteY5390" fmla="*/ 4011487 h 6421343"/>
              <a:gd name="connsiteX5391" fmla="*/ 7670218 w 11611428"/>
              <a:gd name="connsiteY5391" fmla="*/ 3962402 h 6421343"/>
              <a:gd name="connsiteX5392" fmla="*/ 7719302 w 11611428"/>
              <a:gd name="connsiteY5392" fmla="*/ 3913317 h 6421343"/>
              <a:gd name="connsiteX5393" fmla="*/ 7527382 w 11611428"/>
              <a:gd name="connsiteY5393" fmla="*/ 3913317 h 6421343"/>
              <a:gd name="connsiteX5394" fmla="*/ 7576467 w 11611428"/>
              <a:gd name="connsiteY5394" fmla="*/ 3962402 h 6421343"/>
              <a:gd name="connsiteX5395" fmla="*/ 7527382 w 11611428"/>
              <a:gd name="connsiteY5395" fmla="*/ 4011487 h 6421343"/>
              <a:gd name="connsiteX5396" fmla="*/ 7478297 w 11611428"/>
              <a:gd name="connsiteY5396" fmla="*/ 3962402 h 6421343"/>
              <a:gd name="connsiteX5397" fmla="*/ 7527382 w 11611428"/>
              <a:gd name="connsiteY5397" fmla="*/ 3913317 h 6421343"/>
              <a:gd name="connsiteX5398" fmla="*/ 7335458 w 11611428"/>
              <a:gd name="connsiteY5398" fmla="*/ 3913317 h 6421343"/>
              <a:gd name="connsiteX5399" fmla="*/ 7384543 w 11611428"/>
              <a:gd name="connsiteY5399" fmla="*/ 3962402 h 6421343"/>
              <a:gd name="connsiteX5400" fmla="*/ 7335458 w 11611428"/>
              <a:gd name="connsiteY5400" fmla="*/ 4011487 h 6421343"/>
              <a:gd name="connsiteX5401" fmla="*/ 7286373 w 11611428"/>
              <a:gd name="connsiteY5401" fmla="*/ 3962402 h 6421343"/>
              <a:gd name="connsiteX5402" fmla="*/ 7335458 w 11611428"/>
              <a:gd name="connsiteY5402" fmla="*/ 3913317 h 6421343"/>
              <a:gd name="connsiteX5403" fmla="*/ 7143537 w 11611428"/>
              <a:gd name="connsiteY5403" fmla="*/ 3913317 h 6421343"/>
              <a:gd name="connsiteX5404" fmla="*/ 7192622 w 11611428"/>
              <a:gd name="connsiteY5404" fmla="*/ 3962402 h 6421343"/>
              <a:gd name="connsiteX5405" fmla="*/ 7143537 w 11611428"/>
              <a:gd name="connsiteY5405" fmla="*/ 4011487 h 6421343"/>
              <a:gd name="connsiteX5406" fmla="*/ 7094452 w 11611428"/>
              <a:gd name="connsiteY5406" fmla="*/ 3962402 h 6421343"/>
              <a:gd name="connsiteX5407" fmla="*/ 7143537 w 11611428"/>
              <a:gd name="connsiteY5407" fmla="*/ 3913317 h 6421343"/>
              <a:gd name="connsiteX5408" fmla="*/ 6951614 w 11611428"/>
              <a:gd name="connsiteY5408" fmla="*/ 3913317 h 6421343"/>
              <a:gd name="connsiteX5409" fmla="*/ 7000699 w 11611428"/>
              <a:gd name="connsiteY5409" fmla="*/ 3962402 h 6421343"/>
              <a:gd name="connsiteX5410" fmla="*/ 6951614 w 11611428"/>
              <a:gd name="connsiteY5410" fmla="*/ 4011487 h 6421343"/>
              <a:gd name="connsiteX5411" fmla="*/ 6902529 w 11611428"/>
              <a:gd name="connsiteY5411" fmla="*/ 3962402 h 6421343"/>
              <a:gd name="connsiteX5412" fmla="*/ 6951614 w 11611428"/>
              <a:gd name="connsiteY5412" fmla="*/ 3913317 h 6421343"/>
              <a:gd name="connsiteX5413" fmla="*/ 6759937 w 11611428"/>
              <a:gd name="connsiteY5413" fmla="*/ 3913317 h 6421343"/>
              <a:gd name="connsiteX5414" fmla="*/ 6809022 w 11611428"/>
              <a:gd name="connsiteY5414" fmla="*/ 3962402 h 6421343"/>
              <a:gd name="connsiteX5415" fmla="*/ 6759937 w 11611428"/>
              <a:gd name="connsiteY5415" fmla="*/ 4011487 h 6421343"/>
              <a:gd name="connsiteX5416" fmla="*/ 6710852 w 11611428"/>
              <a:gd name="connsiteY5416" fmla="*/ 3962402 h 6421343"/>
              <a:gd name="connsiteX5417" fmla="*/ 6759937 w 11611428"/>
              <a:gd name="connsiteY5417" fmla="*/ 3913317 h 6421343"/>
              <a:gd name="connsiteX5418" fmla="*/ 6568014 w 11611428"/>
              <a:gd name="connsiteY5418" fmla="*/ 3913317 h 6421343"/>
              <a:gd name="connsiteX5419" fmla="*/ 6617099 w 11611428"/>
              <a:gd name="connsiteY5419" fmla="*/ 3962402 h 6421343"/>
              <a:gd name="connsiteX5420" fmla="*/ 6568014 w 11611428"/>
              <a:gd name="connsiteY5420" fmla="*/ 4011487 h 6421343"/>
              <a:gd name="connsiteX5421" fmla="*/ 6518929 w 11611428"/>
              <a:gd name="connsiteY5421" fmla="*/ 3962402 h 6421343"/>
              <a:gd name="connsiteX5422" fmla="*/ 6568014 w 11611428"/>
              <a:gd name="connsiteY5422" fmla="*/ 3913317 h 6421343"/>
              <a:gd name="connsiteX5423" fmla="*/ 6376093 w 11611428"/>
              <a:gd name="connsiteY5423" fmla="*/ 3913317 h 6421343"/>
              <a:gd name="connsiteX5424" fmla="*/ 6376918 w 11611428"/>
              <a:gd name="connsiteY5424" fmla="*/ 3913484 h 6421343"/>
              <a:gd name="connsiteX5425" fmla="*/ 6377744 w 11611428"/>
              <a:gd name="connsiteY5425" fmla="*/ 3913317 h 6421343"/>
              <a:gd name="connsiteX5426" fmla="*/ 6426829 w 11611428"/>
              <a:gd name="connsiteY5426" fmla="*/ 3962402 h 6421343"/>
              <a:gd name="connsiteX5427" fmla="*/ 6377744 w 11611428"/>
              <a:gd name="connsiteY5427" fmla="*/ 4011487 h 6421343"/>
              <a:gd name="connsiteX5428" fmla="*/ 6376918 w 11611428"/>
              <a:gd name="connsiteY5428" fmla="*/ 4011321 h 6421343"/>
              <a:gd name="connsiteX5429" fmla="*/ 6376093 w 11611428"/>
              <a:gd name="connsiteY5429" fmla="*/ 4011487 h 6421343"/>
              <a:gd name="connsiteX5430" fmla="*/ 6327008 w 11611428"/>
              <a:gd name="connsiteY5430" fmla="*/ 3962402 h 6421343"/>
              <a:gd name="connsiteX5431" fmla="*/ 6376093 w 11611428"/>
              <a:gd name="connsiteY5431" fmla="*/ 3913317 h 6421343"/>
              <a:gd name="connsiteX5432" fmla="*/ 6185820 w 11611428"/>
              <a:gd name="connsiteY5432" fmla="*/ 3913317 h 6421343"/>
              <a:gd name="connsiteX5433" fmla="*/ 6234905 w 11611428"/>
              <a:gd name="connsiteY5433" fmla="*/ 3962402 h 6421343"/>
              <a:gd name="connsiteX5434" fmla="*/ 6185820 w 11611428"/>
              <a:gd name="connsiteY5434" fmla="*/ 4011487 h 6421343"/>
              <a:gd name="connsiteX5435" fmla="*/ 6136735 w 11611428"/>
              <a:gd name="connsiteY5435" fmla="*/ 3962402 h 6421343"/>
              <a:gd name="connsiteX5436" fmla="*/ 6185820 w 11611428"/>
              <a:gd name="connsiteY5436" fmla="*/ 3913317 h 6421343"/>
              <a:gd name="connsiteX5437" fmla="*/ 5993899 w 11611428"/>
              <a:gd name="connsiteY5437" fmla="*/ 3913317 h 6421343"/>
              <a:gd name="connsiteX5438" fmla="*/ 6042984 w 11611428"/>
              <a:gd name="connsiteY5438" fmla="*/ 3962402 h 6421343"/>
              <a:gd name="connsiteX5439" fmla="*/ 5993899 w 11611428"/>
              <a:gd name="connsiteY5439" fmla="*/ 4011487 h 6421343"/>
              <a:gd name="connsiteX5440" fmla="*/ 5944814 w 11611428"/>
              <a:gd name="connsiteY5440" fmla="*/ 3962402 h 6421343"/>
              <a:gd name="connsiteX5441" fmla="*/ 5993899 w 11611428"/>
              <a:gd name="connsiteY5441" fmla="*/ 3913317 h 6421343"/>
              <a:gd name="connsiteX5442" fmla="*/ 5802223 w 11611428"/>
              <a:gd name="connsiteY5442" fmla="*/ 3913317 h 6421343"/>
              <a:gd name="connsiteX5443" fmla="*/ 5851308 w 11611428"/>
              <a:gd name="connsiteY5443" fmla="*/ 3962402 h 6421343"/>
              <a:gd name="connsiteX5444" fmla="*/ 5802223 w 11611428"/>
              <a:gd name="connsiteY5444" fmla="*/ 4011487 h 6421343"/>
              <a:gd name="connsiteX5445" fmla="*/ 5753138 w 11611428"/>
              <a:gd name="connsiteY5445" fmla="*/ 3962402 h 6421343"/>
              <a:gd name="connsiteX5446" fmla="*/ 5802223 w 11611428"/>
              <a:gd name="connsiteY5446" fmla="*/ 3913317 h 6421343"/>
              <a:gd name="connsiteX5447" fmla="*/ 5610299 w 11611428"/>
              <a:gd name="connsiteY5447" fmla="*/ 3913317 h 6421343"/>
              <a:gd name="connsiteX5448" fmla="*/ 5659384 w 11611428"/>
              <a:gd name="connsiteY5448" fmla="*/ 3962402 h 6421343"/>
              <a:gd name="connsiteX5449" fmla="*/ 5610299 w 11611428"/>
              <a:gd name="connsiteY5449" fmla="*/ 4011487 h 6421343"/>
              <a:gd name="connsiteX5450" fmla="*/ 5561215 w 11611428"/>
              <a:gd name="connsiteY5450" fmla="*/ 3962402 h 6421343"/>
              <a:gd name="connsiteX5451" fmla="*/ 5610299 w 11611428"/>
              <a:gd name="connsiteY5451" fmla="*/ 3913317 h 6421343"/>
              <a:gd name="connsiteX5452" fmla="*/ 5418379 w 11611428"/>
              <a:gd name="connsiteY5452" fmla="*/ 3913317 h 6421343"/>
              <a:gd name="connsiteX5453" fmla="*/ 5467464 w 11611428"/>
              <a:gd name="connsiteY5453" fmla="*/ 3962402 h 6421343"/>
              <a:gd name="connsiteX5454" fmla="*/ 5418379 w 11611428"/>
              <a:gd name="connsiteY5454" fmla="*/ 4011487 h 6421343"/>
              <a:gd name="connsiteX5455" fmla="*/ 5369294 w 11611428"/>
              <a:gd name="connsiteY5455" fmla="*/ 3962402 h 6421343"/>
              <a:gd name="connsiteX5456" fmla="*/ 5418379 w 11611428"/>
              <a:gd name="connsiteY5456" fmla="*/ 3913317 h 6421343"/>
              <a:gd name="connsiteX5457" fmla="*/ 5226455 w 11611428"/>
              <a:gd name="connsiteY5457" fmla="*/ 3913317 h 6421343"/>
              <a:gd name="connsiteX5458" fmla="*/ 5275540 w 11611428"/>
              <a:gd name="connsiteY5458" fmla="*/ 3962402 h 6421343"/>
              <a:gd name="connsiteX5459" fmla="*/ 5226455 w 11611428"/>
              <a:gd name="connsiteY5459" fmla="*/ 4011487 h 6421343"/>
              <a:gd name="connsiteX5460" fmla="*/ 5177370 w 11611428"/>
              <a:gd name="connsiteY5460" fmla="*/ 3962402 h 6421343"/>
              <a:gd name="connsiteX5461" fmla="*/ 5226455 w 11611428"/>
              <a:gd name="connsiteY5461" fmla="*/ 3913317 h 6421343"/>
              <a:gd name="connsiteX5462" fmla="*/ 5034534 w 11611428"/>
              <a:gd name="connsiteY5462" fmla="*/ 3913317 h 6421343"/>
              <a:gd name="connsiteX5463" fmla="*/ 5083619 w 11611428"/>
              <a:gd name="connsiteY5463" fmla="*/ 3962402 h 6421343"/>
              <a:gd name="connsiteX5464" fmla="*/ 5034534 w 11611428"/>
              <a:gd name="connsiteY5464" fmla="*/ 4011487 h 6421343"/>
              <a:gd name="connsiteX5465" fmla="*/ 4985449 w 11611428"/>
              <a:gd name="connsiteY5465" fmla="*/ 3962402 h 6421343"/>
              <a:gd name="connsiteX5466" fmla="*/ 5034534 w 11611428"/>
              <a:gd name="connsiteY5466" fmla="*/ 3913317 h 6421343"/>
              <a:gd name="connsiteX5467" fmla="*/ 4842611 w 11611428"/>
              <a:gd name="connsiteY5467" fmla="*/ 3913317 h 6421343"/>
              <a:gd name="connsiteX5468" fmla="*/ 4891696 w 11611428"/>
              <a:gd name="connsiteY5468" fmla="*/ 3962402 h 6421343"/>
              <a:gd name="connsiteX5469" fmla="*/ 4842611 w 11611428"/>
              <a:gd name="connsiteY5469" fmla="*/ 4011487 h 6421343"/>
              <a:gd name="connsiteX5470" fmla="*/ 4793526 w 11611428"/>
              <a:gd name="connsiteY5470" fmla="*/ 3962402 h 6421343"/>
              <a:gd name="connsiteX5471" fmla="*/ 4842611 w 11611428"/>
              <a:gd name="connsiteY5471" fmla="*/ 3913317 h 6421343"/>
              <a:gd name="connsiteX5472" fmla="*/ 4650934 w 11611428"/>
              <a:gd name="connsiteY5472" fmla="*/ 3913317 h 6421343"/>
              <a:gd name="connsiteX5473" fmla="*/ 4700019 w 11611428"/>
              <a:gd name="connsiteY5473" fmla="*/ 3962402 h 6421343"/>
              <a:gd name="connsiteX5474" fmla="*/ 4650934 w 11611428"/>
              <a:gd name="connsiteY5474" fmla="*/ 4011487 h 6421343"/>
              <a:gd name="connsiteX5475" fmla="*/ 4601849 w 11611428"/>
              <a:gd name="connsiteY5475" fmla="*/ 3962402 h 6421343"/>
              <a:gd name="connsiteX5476" fmla="*/ 4650934 w 11611428"/>
              <a:gd name="connsiteY5476" fmla="*/ 3913317 h 6421343"/>
              <a:gd name="connsiteX5477" fmla="*/ 4459011 w 11611428"/>
              <a:gd name="connsiteY5477" fmla="*/ 3913317 h 6421343"/>
              <a:gd name="connsiteX5478" fmla="*/ 4508096 w 11611428"/>
              <a:gd name="connsiteY5478" fmla="*/ 3962402 h 6421343"/>
              <a:gd name="connsiteX5479" fmla="*/ 4459011 w 11611428"/>
              <a:gd name="connsiteY5479" fmla="*/ 4011487 h 6421343"/>
              <a:gd name="connsiteX5480" fmla="*/ 4409926 w 11611428"/>
              <a:gd name="connsiteY5480" fmla="*/ 3962402 h 6421343"/>
              <a:gd name="connsiteX5481" fmla="*/ 4459011 w 11611428"/>
              <a:gd name="connsiteY5481" fmla="*/ 3913317 h 6421343"/>
              <a:gd name="connsiteX5482" fmla="*/ 4267090 w 11611428"/>
              <a:gd name="connsiteY5482" fmla="*/ 3913317 h 6421343"/>
              <a:gd name="connsiteX5483" fmla="*/ 4267916 w 11611428"/>
              <a:gd name="connsiteY5483" fmla="*/ 3913484 h 6421343"/>
              <a:gd name="connsiteX5484" fmla="*/ 4268742 w 11611428"/>
              <a:gd name="connsiteY5484" fmla="*/ 3913317 h 6421343"/>
              <a:gd name="connsiteX5485" fmla="*/ 4317827 w 11611428"/>
              <a:gd name="connsiteY5485" fmla="*/ 3962402 h 6421343"/>
              <a:gd name="connsiteX5486" fmla="*/ 4268742 w 11611428"/>
              <a:gd name="connsiteY5486" fmla="*/ 4011487 h 6421343"/>
              <a:gd name="connsiteX5487" fmla="*/ 4267916 w 11611428"/>
              <a:gd name="connsiteY5487" fmla="*/ 4011320 h 6421343"/>
              <a:gd name="connsiteX5488" fmla="*/ 4267090 w 11611428"/>
              <a:gd name="connsiteY5488" fmla="*/ 4011487 h 6421343"/>
              <a:gd name="connsiteX5489" fmla="*/ 4218005 w 11611428"/>
              <a:gd name="connsiteY5489" fmla="*/ 3962402 h 6421343"/>
              <a:gd name="connsiteX5490" fmla="*/ 4267090 w 11611428"/>
              <a:gd name="connsiteY5490" fmla="*/ 3913317 h 6421343"/>
              <a:gd name="connsiteX5491" fmla="*/ 4076818 w 11611428"/>
              <a:gd name="connsiteY5491" fmla="*/ 3913317 h 6421343"/>
              <a:gd name="connsiteX5492" fmla="*/ 4125903 w 11611428"/>
              <a:gd name="connsiteY5492" fmla="*/ 3962402 h 6421343"/>
              <a:gd name="connsiteX5493" fmla="*/ 4076818 w 11611428"/>
              <a:gd name="connsiteY5493" fmla="*/ 4011487 h 6421343"/>
              <a:gd name="connsiteX5494" fmla="*/ 4027733 w 11611428"/>
              <a:gd name="connsiteY5494" fmla="*/ 3962402 h 6421343"/>
              <a:gd name="connsiteX5495" fmla="*/ 4076818 w 11611428"/>
              <a:gd name="connsiteY5495" fmla="*/ 3913317 h 6421343"/>
              <a:gd name="connsiteX5496" fmla="*/ 3884898 w 11611428"/>
              <a:gd name="connsiteY5496" fmla="*/ 3913317 h 6421343"/>
              <a:gd name="connsiteX5497" fmla="*/ 3933983 w 11611428"/>
              <a:gd name="connsiteY5497" fmla="*/ 3962402 h 6421343"/>
              <a:gd name="connsiteX5498" fmla="*/ 3884898 w 11611428"/>
              <a:gd name="connsiteY5498" fmla="*/ 4011487 h 6421343"/>
              <a:gd name="connsiteX5499" fmla="*/ 3835813 w 11611428"/>
              <a:gd name="connsiteY5499" fmla="*/ 3962402 h 6421343"/>
              <a:gd name="connsiteX5500" fmla="*/ 3884898 w 11611428"/>
              <a:gd name="connsiteY5500" fmla="*/ 3913317 h 6421343"/>
              <a:gd name="connsiteX5501" fmla="*/ 3693221 w 11611428"/>
              <a:gd name="connsiteY5501" fmla="*/ 3913317 h 6421343"/>
              <a:gd name="connsiteX5502" fmla="*/ 3742307 w 11611428"/>
              <a:gd name="connsiteY5502" fmla="*/ 3962402 h 6421343"/>
              <a:gd name="connsiteX5503" fmla="*/ 3693221 w 11611428"/>
              <a:gd name="connsiteY5503" fmla="*/ 4011487 h 6421343"/>
              <a:gd name="connsiteX5504" fmla="*/ 3644136 w 11611428"/>
              <a:gd name="connsiteY5504" fmla="*/ 3962402 h 6421343"/>
              <a:gd name="connsiteX5505" fmla="*/ 3693221 w 11611428"/>
              <a:gd name="connsiteY5505" fmla="*/ 3913317 h 6421343"/>
              <a:gd name="connsiteX5506" fmla="*/ 3501298 w 11611428"/>
              <a:gd name="connsiteY5506" fmla="*/ 3913317 h 6421343"/>
              <a:gd name="connsiteX5507" fmla="*/ 3550383 w 11611428"/>
              <a:gd name="connsiteY5507" fmla="*/ 3962402 h 6421343"/>
              <a:gd name="connsiteX5508" fmla="*/ 3501298 w 11611428"/>
              <a:gd name="connsiteY5508" fmla="*/ 4011487 h 6421343"/>
              <a:gd name="connsiteX5509" fmla="*/ 3452213 w 11611428"/>
              <a:gd name="connsiteY5509" fmla="*/ 3962402 h 6421343"/>
              <a:gd name="connsiteX5510" fmla="*/ 3501298 w 11611428"/>
              <a:gd name="connsiteY5510" fmla="*/ 3913317 h 6421343"/>
              <a:gd name="connsiteX5511" fmla="*/ 3309377 w 11611428"/>
              <a:gd name="connsiteY5511" fmla="*/ 3913317 h 6421343"/>
              <a:gd name="connsiteX5512" fmla="*/ 3358462 w 11611428"/>
              <a:gd name="connsiteY5512" fmla="*/ 3962402 h 6421343"/>
              <a:gd name="connsiteX5513" fmla="*/ 3309377 w 11611428"/>
              <a:gd name="connsiteY5513" fmla="*/ 4011487 h 6421343"/>
              <a:gd name="connsiteX5514" fmla="*/ 3260292 w 11611428"/>
              <a:gd name="connsiteY5514" fmla="*/ 3962402 h 6421343"/>
              <a:gd name="connsiteX5515" fmla="*/ 3309377 w 11611428"/>
              <a:gd name="connsiteY5515" fmla="*/ 3913317 h 6421343"/>
              <a:gd name="connsiteX5516" fmla="*/ 3117453 w 11611428"/>
              <a:gd name="connsiteY5516" fmla="*/ 3913317 h 6421343"/>
              <a:gd name="connsiteX5517" fmla="*/ 3166538 w 11611428"/>
              <a:gd name="connsiteY5517" fmla="*/ 3962402 h 6421343"/>
              <a:gd name="connsiteX5518" fmla="*/ 3117453 w 11611428"/>
              <a:gd name="connsiteY5518" fmla="*/ 4011487 h 6421343"/>
              <a:gd name="connsiteX5519" fmla="*/ 3068368 w 11611428"/>
              <a:gd name="connsiteY5519" fmla="*/ 3962402 h 6421343"/>
              <a:gd name="connsiteX5520" fmla="*/ 3117453 w 11611428"/>
              <a:gd name="connsiteY5520" fmla="*/ 3913317 h 6421343"/>
              <a:gd name="connsiteX5521" fmla="*/ 2925533 w 11611428"/>
              <a:gd name="connsiteY5521" fmla="*/ 3913317 h 6421343"/>
              <a:gd name="connsiteX5522" fmla="*/ 2974618 w 11611428"/>
              <a:gd name="connsiteY5522" fmla="*/ 3962402 h 6421343"/>
              <a:gd name="connsiteX5523" fmla="*/ 2925533 w 11611428"/>
              <a:gd name="connsiteY5523" fmla="*/ 4011487 h 6421343"/>
              <a:gd name="connsiteX5524" fmla="*/ 2876448 w 11611428"/>
              <a:gd name="connsiteY5524" fmla="*/ 3962402 h 6421343"/>
              <a:gd name="connsiteX5525" fmla="*/ 2925533 w 11611428"/>
              <a:gd name="connsiteY5525" fmla="*/ 3913317 h 6421343"/>
              <a:gd name="connsiteX5526" fmla="*/ 2733609 w 11611428"/>
              <a:gd name="connsiteY5526" fmla="*/ 3913317 h 6421343"/>
              <a:gd name="connsiteX5527" fmla="*/ 2782694 w 11611428"/>
              <a:gd name="connsiteY5527" fmla="*/ 3962402 h 6421343"/>
              <a:gd name="connsiteX5528" fmla="*/ 2733609 w 11611428"/>
              <a:gd name="connsiteY5528" fmla="*/ 4011487 h 6421343"/>
              <a:gd name="connsiteX5529" fmla="*/ 2684524 w 11611428"/>
              <a:gd name="connsiteY5529" fmla="*/ 3962402 h 6421343"/>
              <a:gd name="connsiteX5530" fmla="*/ 2733609 w 11611428"/>
              <a:gd name="connsiteY5530" fmla="*/ 3913317 h 6421343"/>
              <a:gd name="connsiteX5531" fmla="*/ 2541933 w 11611428"/>
              <a:gd name="connsiteY5531" fmla="*/ 3913317 h 6421343"/>
              <a:gd name="connsiteX5532" fmla="*/ 2591017 w 11611428"/>
              <a:gd name="connsiteY5532" fmla="*/ 3962402 h 6421343"/>
              <a:gd name="connsiteX5533" fmla="*/ 2541933 w 11611428"/>
              <a:gd name="connsiteY5533" fmla="*/ 4011487 h 6421343"/>
              <a:gd name="connsiteX5534" fmla="*/ 2492847 w 11611428"/>
              <a:gd name="connsiteY5534" fmla="*/ 3962402 h 6421343"/>
              <a:gd name="connsiteX5535" fmla="*/ 2541933 w 11611428"/>
              <a:gd name="connsiteY5535" fmla="*/ 3913317 h 6421343"/>
              <a:gd name="connsiteX5536" fmla="*/ 2350010 w 11611428"/>
              <a:gd name="connsiteY5536" fmla="*/ 3913317 h 6421343"/>
              <a:gd name="connsiteX5537" fmla="*/ 2399094 w 11611428"/>
              <a:gd name="connsiteY5537" fmla="*/ 3962402 h 6421343"/>
              <a:gd name="connsiteX5538" fmla="*/ 2350010 w 11611428"/>
              <a:gd name="connsiteY5538" fmla="*/ 4011487 h 6421343"/>
              <a:gd name="connsiteX5539" fmla="*/ 2300925 w 11611428"/>
              <a:gd name="connsiteY5539" fmla="*/ 3962402 h 6421343"/>
              <a:gd name="connsiteX5540" fmla="*/ 2350010 w 11611428"/>
              <a:gd name="connsiteY5540" fmla="*/ 3913317 h 6421343"/>
              <a:gd name="connsiteX5541" fmla="*/ 2158088 w 11611428"/>
              <a:gd name="connsiteY5541" fmla="*/ 3913317 h 6421343"/>
              <a:gd name="connsiteX5542" fmla="*/ 2158914 w 11611428"/>
              <a:gd name="connsiteY5542" fmla="*/ 3913484 h 6421343"/>
              <a:gd name="connsiteX5543" fmla="*/ 2159739 w 11611428"/>
              <a:gd name="connsiteY5543" fmla="*/ 3913317 h 6421343"/>
              <a:gd name="connsiteX5544" fmla="*/ 2208824 w 11611428"/>
              <a:gd name="connsiteY5544" fmla="*/ 3962402 h 6421343"/>
              <a:gd name="connsiteX5545" fmla="*/ 2159739 w 11611428"/>
              <a:gd name="connsiteY5545" fmla="*/ 4011487 h 6421343"/>
              <a:gd name="connsiteX5546" fmla="*/ 2158914 w 11611428"/>
              <a:gd name="connsiteY5546" fmla="*/ 4011321 h 6421343"/>
              <a:gd name="connsiteX5547" fmla="*/ 2158088 w 11611428"/>
              <a:gd name="connsiteY5547" fmla="*/ 4011487 h 6421343"/>
              <a:gd name="connsiteX5548" fmla="*/ 2109003 w 11611428"/>
              <a:gd name="connsiteY5548" fmla="*/ 3962402 h 6421343"/>
              <a:gd name="connsiteX5549" fmla="*/ 2158088 w 11611428"/>
              <a:gd name="connsiteY5549" fmla="*/ 3913317 h 6421343"/>
              <a:gd name="connsiteX5550" fmla="*/ 1967815 w 11611428"/>
              <a:gd name="connsiteY5550" fmla="*/ 3913317 h 6421343"/>
              <a:gd name="connsiteX5551" fmla="*/ 2016900 w 11611428"/>
              <a:gd name="connsiteY5551" fmla="*/ 3962402 h 6421343"/>
              <a:gd name="connsiteX5552" fmla="*/ 1967815 w 11611428"/>
              <a:gd name="connsiteY5552" fmla="*/ 4011487 h 6421343"/>
              <a:gd name="connsiteX5553" fmla="*/ 1918730 w 11611428"/>
              <a:gd name="connsiteY5553" fmla="*/ 3962402 h 6421343"/>
              <a:gd name="connsiteX5554" fmla="*/ 1967815 w 11611428"/>
              <a:gd name="connsiteY5554" fmla="*/ 3913317 h 6421343"/>
              <a:gd name="connsiteX5555" fmla="*/ 1775895 w 11611428"/>
              <a:gd name="connsiteY5555" fmla="*/ 3913317 h 6421343"/>
              <a:gd name="connsiteX5556" fmla="*/ 1824980 w 11611428"/>
              <a:gd name="connsiteY5556" fmla="*/ 3962402 h 6421343"/>
              <a:gd name="connsiteX5557" fmla="*/ 1775895 w 11611428"/>
              <a:gd name="connsiteY5557" fmla="*/ 4011487 h 6421343"/>
              <a:gd name="connsiteX5558" fmla="*/ 1726810 w 11611428"/>
              <a:gd name="connsiteY5558" fmla="*/ 3962402 h 6421343"/>
              <a:gd name="connsiteX5559" fmla="*/ 1775895 w 11611428"/>
              <a:gd name="connsiteY5559" fmla="*/ 3913317 h 6421343"/>
              <a:gd name="connsiteX5560" fmla="*/ 1584218 w 11611428"/>
              <a:gd name="connsiteY5560" fmla="*/ 3913317 h 6421343"/>
              <a:gd name="connsiteX5561" fmla="*/ 1633303 w 11611428"/>
              <a:gd name="connsiteY5561" fmla="*/ 3962402 h 6421343"/>
              <a:gd name="connsiteX5562" fmla="*/ 1584218 w 11611428"/>
              <a:gd name="connsiteY5562" fmla="*/ 4011487 h 6421343"/>
              <a:gd name="connsiteX5563" fmla="*/ 1535133 w 11611428"/>
              <a:gd name="connsiteY5563" fmla="*/ 3962402 h 6421343"/>
              <a:gd name="connsiteX5564" fmla="*/ 1584218 w 11611428"/>
              <a:gd name="connsiteY5564" fmla="*/ 3913317 h 6421343"/>
              <a:gd name="connsiteX5565" fmla="*/ 1392295 w 11611428"/>
              <a:gd name="connsiteY5565" fmla="*/ 3913317 h 6421343"/>
              <a:gd name="connsiteX5566" fmla="*/ 1441380 w 11611428"/>
              <a:gd name="connsiteY5566" fmla="*/ 3962402 h 6421343"/>
              <a:gd name="connsiteX5567" fmla="*/ 1392295 w 11611428"/>
              <a:gd name="connsiteY5567" fmla="*/ 4011487 h 6421343"/>
              <a:gd name="connsiteX5568" fmla="*/ 1343210 w 11611428"/>
              <a:gd name="connsiteY5568" fmla="*/ 3962402 h 6421343"/>
              <a:gd name="connsiteX5569" fmla="*/ 1392295 w 11611428"/>
              <a:gd name="connsiteY5569" fmla="*/ 3913317 h 6421343"/>
              <a:gd name="connsiteX5570" fmla="*/ 1200374 w 11611428"/>
              <a:gd name="connsiteY5570" fmla="*/ 3913317 h 6421343"/>
              <a:gd name="connsiteX5571" fmla="*/ 1249459 w 11611428"/>
              <a:gd name="connsiteY5571" fmla="*/ 3962402 h 6421343"/>
              <a:gd name="connsiteX5572" fmla="*/ 1200374 w 11611428"/>
              <a:gd name="connsiteY5572" fmla="*/ 4011487 h 6421343"/>
              <a:gd name="connsiteX5573" fmla="*/ 1151289 w 11611428"/>
              <a:gd name="connsiteY5573" fmla="*/ 3962402 h 6421343"/>
              <a:gd name="connsiteX5574" fmla="*/ 1200374 w 11611428"/>
              <a:gd name="connsiteY5574" fmla="*/ 3913317 h 6421343"/>
              <a:gd name="connsiteX5575" fmla="*/ 1008450 w 11611428"/>
              <a:gd name="connsiteY5575" fmla="*/ 3913317 h 6421343"/>
              <a:gd name="connsiteX5576" fmla="*/ 1057535 w 11611428"/>
              <a:gd name="connsiteY5576" fmla="*/ 3962402 h 6421343"/>
              <a:gd name="connsiteX5577" fmla="*/ 1008450 w 11611428"/>
              <a:gd name="connsiteY5577" fmla="*/ 4011487 h 6421343"/>
              <a:gd name="connsiteX5578" fmla="*/ 959365 w 11611428"/>
              <a:gd name="connsiteY5578" fmla="*/ 3962402 h 6421343"/>
              <a:gd name="connsiteX5579" fmla="*/ 1008450 w 11611428"/>
              <a:gd name="connsiteY5579" fmla="*/ 3913317 h 6421343"/>
              <a:gd name="connsiteX5580" fmla="*/ 816530 w 11611428"/>
              <a:gd name="connsiteY5580" fmla="*/ 3913317 h 6421343"/>
              <a:gd name="connsiteX5581" fmla="*/ 865615 w 11611428"/>
              <a:gd name="connsiteY5581" fmla="*/ 3962402 h 6421343"/>
              <a:gd name="connsiteX5582" fmla="*/ 816530 w 11611428"/>
              <a:gd name="connsiteY5582" fmla="*/ 4011487 h 6421343"/>
              <a:gd name="connsiteX5583" fmla="*/ 767445 w 11611428"/>
              <a:gd name="connsiteY5583" fmla="*/ 3962402 h 6421343"/>
              <a:gd name="connsiteX5584" fmla="*/ 816530 w 11611428"/>
              <a:gd name="connsiteY5584" fmla="*/ 3913317 h 6421343"/>
              <a:gd name="connsiteX5585" fmla="*/ 624606 w 11611428"/>
              <a:gd name="connsiteY5585" fmla="*/ 3913317 h 6421343"/>
              <a:gd name="connsiteX5586" fmla="*/ 673691 w 11611428"/>
              <a:gd name="connsiteY5586" fmla="*/ 3962402 h 6421343"/>
              <a:gd name="connsiteX5587" fmla="*/ 624606 w 11611428"/>
              <a:gd name="connsiteY5587" fmla="*/ 4011487 h 6421343"/>
              <a:gd name="connsiteX5588" fmla="*/ 575521 w 11611428"/>
              <a:gd name="connsiteY5588" fmla="*/ 3962402 h 6421343"/>
              <a:gd name="connsiteX5589" fmla="*/ 624606 w 11611428"/>
              <a:gd name="connsiteY5589" fmla="*/ 3913317 h 6421343"/>
              <a:gd name="connsiteX5590" fmla="*/ 432929 w 11611428"/>
              <a:gd name="connsiteY5590" fmla="*/ 3913317 h 6421343"/>
              <a:gd name="connsiteX5591" fmla="*/ 482015 w 11611428"/>
              <a:gd name="connsiteY5591" fmla="*/ 3962402 h 6421343"/>
              <a:gd name="connsiteX5592" fmla="*/ 432929 w 11611428"/>
              <a:gd name="connsiteY5592" fmla="*/ 4011487 h 6421343"/>
              <a:gd name="connsiteX5593" fmla="*/ 383844 w 11611428"/>
              <a:gd name="connsiteY5593" fmla="*/ 3962402 h 6421343"/>
              <a:gd name="connsiteX5594" fmla="*/ 432929 w 11611428"/>
              <a:gd name="connsiteY5594" fmla="*/ 3913317 h 6421343"/>
              <a:gd name="connsiteX5595" fmla="*/ 241007 w 11611428"/>
              <a:gd name="connsiteY5595" fmla="*/ 3913317 h 6421343"/>
              <a:gd name="connsiteX5596" fmla="*/ 290092 w 11611428"/>
              <a:gd name="connsiteY5596" fmla="*/ 3962402 h 6421343"/>
              <a:gd name="connsiteX5597" fmla="*/ 241007 w 11611428"/>
              <a:gd name="connsiteY5597" fmla="*/ 4011487 h 6421343"/>
              <a:gd name="connsiteX5598" fmla="*/ 191921 w 11611428"/>
              <a:gd name="connsiteY5598" fmla="*/ 3962402 h 6421343"/>
              <a:gd name="connsiteX5599" fmla="*/ 241007 w 11611428"/>
              <a:gd name="connsiteY5599" fmla="*/ 3913317 h 6421343"/>
              <a:gd name="connsiteX5600" fmla="*/ 49085 w 11611428"/>
              <a:gd name="connsiteY5600" fmla="*/ 3913317 h 6421343"/>
              <a:gd name="connsiteX5601" fmla="*/ 98170 w 11611428"/>
              <a:gd name="connsiteY5601" fmla="*/ 3962402 h 6421343"/>
              <a:gd name="connsiteX5602" fmla="*/ 49085 w 11611428"/>
              <a:gd name="connsiteY5602" fmla="*/ 4011487 h 6421343"/>
              <a:gd name="connsiteX5603" fmla="*/ 0 w 11611428"/>
              <a:gd name="connsiteY5603" fmla="*/ 3962402 h 6421343"/>
              <a:gd name="connsiteX5604" fmla="*/ 49085 w 11611428"/>
              <a:gd name="connsiteY5604" fmla="*/ 3913317 h 6421343"/>
              <a:gd name="connsiteX5605" fmla="*/ 11468592 w 11611428"/>
              <a:gd name="connsiteY5605" fmla="*/ 3762624 h 6421343"/>
              <a:gd name="connsiteX5606" fmla="*/ 11517677 w 11611428"/>
              <a:gd name="connsiteY5606" fmla="*/ 3811709 h 6421343"/>
              <a:gd name="connsiteX5607" fmla="*/ 11468592 w 11611428"/>
              <a:gd name="connsiteY5607" fmla="*/ 3860795 h 6421343"/>
              <a:gd name="connsiteX5608" fmla="*/ 11419507 w 11611428"/>
              <a:gd name="connsiteY5608" fmla="*/ 3811709 h 6421343"/>
              <a:gd name="connsiteX5609" fmla="*/ 11468592 w 11611428"/>
              <a:gd name="connsiteY5609" fmla="*/ 3762624 h 6421343"/>
              <a:gd name="connsiteX5610" fmla="*/ 11276669 w 11611428"/>
              <a:gd name="connsiteY5610" fmla="*/ 3762624 h 6421343"/>
              <a:gd name="connsiteX5611" fmla="*/ 11325754 w 11611428"/>
              <a:gd name="connsiteY5611" fmla="*/ 3811709 h 6421343"/>
              <a:gd name="connsiteX5612" fmla="*/ 11276669 w 11611428"/>
              <a:gd name="connsiteY5612" fmla="*/ 3860795 h 6421343"/>
              <a:gd name="connsiteX5613" fmla="*/ 11227584 w 11611428"/>
              <a:gd name="connsiteY5613" fmla="*/ 3811709 h 6421343"/>
              <a:gd name="connsiteX5614" fmla="*/ 11276669 w 11611428"/>
              <a:gd name="connsiteY5614" fmla="*/ 3762624 h 6421343"/>
              <a:gd name="connsiteX5615" fmla="*/ 11084992 w 11611428"/>
              <a:gd name="connsiteY5615" fmla="*/ 3762624 h 6421343"/>
              <a:gd name="connsiteX5616" fmla="*/ 11134077 w 11611428"/>
              <a:gd name="connsiteY5616" fmla="*/ 3811709 h 6421343"/>
              <a:gd name="connsiteX5617" fmla="*/ 11084992 w 11611428"/>
              <a:gd name="connsiteY5617" fmla="*/ 3860795 h 6421343"/>
              <a:gd name="connsiteX5618" fmla="*/ 11035907 w 11611428"/>
              <a:gd name="connsiteY5618" fmla="*/ 3811709 h 6421343"/>
              <a:gd name="connsiteX5619" fmla="*/ 11084992 w 11611428"/>
              <a:gd name="connsiteY5619" fmla="*/ 3762624 h 6421343"/>
              <a:gd name="connsiteX5620" fmla="*/ 10893068 w 11611428"/>
              <a:gd name="connsiteY5620" fmla="*/ 3762624 h 6421343"/>
              <a:gd name="connsiteX5621" fmla="*/ 10942154 w 11611428"/>
              <a:gd name="connsiteY5621" fmla="*/ 3811709 h 6421343"/>
              <a:gd name="connsiteX5622" fmla="*/ 10893068 w 11611428"/>
              <a:gd name="connsiteY5622" fmla="*/ 3860795 h 6421343"/>
              <a:gd name="connsiteX5623" fmla="*/ 10843984 w 11611428"/>
              <a:gd name="connsiteY5623" fmla="*/ 3811709 h 6421343"/>
              <a:gd name="connsiteX5624" fmla="*/ 10893068 w 11611428"/>
              <a:gd name="connsiteY5624" fmla="*/ 3762624 h 6421343"/>
              <a:gd name="connsiteX5625" fmla="*/ 10701148 w 11611428"/>
              <a:gd name="connsiteY5625" fmla="*/ 3762624 h 6421343"/>
              <a:gd name="connsiteX5626" fmla="*/ 10750233 w 11611428"/>
              <a:gd name="connsiteY5626" fmla="*/ 3811709 h 6421343"/>
              <a:gd name="connsiteX5627" fmla="*/ 10701148 w 11611428"/>
              <a:gd name="connsiteY5627" fmla="*/ 3860795 h 6421343"/>
              <a:gd name="connsiteX5628" fmla="*/ 10652063 w 11611428"/>
              <a:gd name="connsiteY5628" fmla="*/ 3811709 h 6421343"/>
              <a:gd name="connsiteX5629" fmla="*/ 10701148 w 11611428"/>
              <a:gd name="connsiteY5629" fmla="*/ 3762624 h 6421343"/>
              <a:gd name="connsiteX5630" fmla="*/ 10507020 w 11611428"/>
              <a:gd name="connsiteY5630" fmla="*/ 3762624 h 6421343"/>
              <a:gd name="connsiteX5631" fmla="*/ 10556105 w 11611428"/>
              <a:gd name="connsiteY5631" fmla="*/ 3811709 h 6421343"/>
              <a:gd name="connsiteX5632" fmla="*/ 10507020 w 11611428"/>
              <a:gd name="connsiteY5632" fmla="*/ 3860795 h 6421343"/>
              <a:gd name="connsiteX5633" fmla="*/ 10457935 w 11611428"/>
              <a:gd name="connsiteY5633" fmla="*/ 3811709 h 6421343"/>
              <a:gd name="connsiteX5634" fmla="*/ 10507020 w 11611428"/>
              <a:gd name="connsiteY5634" fmla="*/ 3762624 h 6421343"/>
              <a:gd name="connsiteX5635" fmla="*/ 10315097 w 11611428"/>
              <a:gd name="connsiteY5635" fmla="*/ 3762624 h 6421343"/>
              <a:gd name="connsiteX5636" fmla="*/ 10364182 w 11611428"/>
              <a:gd name="connsiteY5636" fmla="*/ 3811709 h 6421343"/>
              <a:gd name="connsiteX5637" fmla="*/ 10315097 w 11611428"/>
              <a:gd name="connsiteY5637" fmla="*/ 3860795 h 6421343"/>
              <a:gd name="connsiteX5638" fmla="*/ 10266012 w 11611428"/>
              <a:gd name="connsiteY5638" fmla="*/ 3811709 h 6421343"/>
              <a:gd name="connsiteX5639" fmla="*/ 10315097 w 11611428"/>
              <a:gd name="connsiteY5639" fmla="*/ 3762624 h 6421343"/>
              <a:gd name="connsiteX5640" fmla="*/ 10123420 w 11611428"/>
              <a:gd name="connsiteY5640" fmla="*/ 3762624 h 6421343"/>
              <a:gd name="connsiteX5641" fmla="*/ 10172505 w 11611428"/>
              <a:gd name="connsiteY5641" fmla="*/ 3811709 h 6421343"/>
              <a:gd name="connsiteX5642" fmla="*/ 10123420 w 11611428"/>
              <a:gd name="connsiteY5642" fmla="*/ 3860795 h 6421343"/>
              <a:gd name="connsiteX5643" fmla="*/ 10074335 w 11611428"/>
              <a:gd name="connsiteY5643" fmla="*/ 3811709 h 6421343"/>
              <a:gd name="connsiteX5644" fmla="*/ 10123420 w 11611428"/>
              <a:gd name="connsiteY5644" fmla="*/ 3762624 h 6421343"/>
              <a:gd name="connsiteX5645" fmla="*/ 9931496 w 11611428"/>
              <a:gd name="connsiteY5645" fmla="*/ 3762624 h 6421343"/>
              <a:gd name="connsiteX5646" fmla="*/ 9980582 w 11611428"/>
              <a:gd name="connsiteY5646" fmla="*/ 3811709 h 6421343"/>
              <a:gd name="connsiteX5647" fmla="*/ 9931496 w 11611428"/>
              <a:gd name="connsiteY5647" fmla="*/ 3860795 h 6421343"/>
              <a:gd name="connsiteX5648" fmla="*/ 9882412 w 11611428"/>
              <a:gd name="connsiteY5648" fmla="*/ 3811709 h 6421343"/>
              <a:gd name="connsiteX5649" fmla="*/ 9931496 w 11611428"/>
              <a:gd name="connsiteY5649" fmla="*/ 3762624 h 6421343"/>
              <a:gd name="connsiteX5650" fmla="*/ 9739576 w 11611428"/>
              <a:gd name="connsiteY5650" fmla="*/ 3762624 h 6421343"/>
              <a:gd name="connsiteX5651" fmla="*/ 9788661 w 11611428"/>
              <a:gd name="connsiteY5651" fmla="*/ 3811709 h 6421343"/>
              <a:gd name="connsiteX5652" fmla="*/ 9739576 w 11611428"/>
              <a:gd name="connsiteY5652" fmla="*/ 3860795 h 6421343"/>
              <a:gd name="connsiteX5653" fmla="*/ 9690491 w 11611428"/>
              <a:gd name="connsiteY5653" fmla="*/ 3811709 h 6421343"/>
              <a:gd name="connsiteX5654" fmla="*/ 9739576 w 11611428"/>
              <a:gd name="connsiteY5654" fmla="*/ 3762624 h 6421343"/>
              <a:gd name="connsiteX5655" fmla="*/ 9547652 w 11611428"/>
              <a:gd name="connsiteY5655" fmla="*/ 3762624 h 6421343"/>
              <a:gd name="connsiteX5656" fmla="*/ 9596737 w 11611428"/>
              <a:gd name="connsiteY5656" fmla="*/ 3811709 h 6421343"/>
              <a:gd name="connsiteX5657" fmla="*/ 9547652 w 11611428"/>
              <a:gd name="connsiteY5657" fmla="*/ 3860795 h 6421343"/>
              <a:gd name="connsiteX5658" fmla="*/ 9498567 w 11611428"/>
              <a:gd name="connsiteY5658" fmla="*/ 3811709 h 6421343"/>
              <a:gd name="connsiteX5659" fmla="*/ 9547652 w 11611428"/>
              <a:gd name="connsiteY5659" fmla="*/ 3762624 h 6421343"/>
              <a:gd name="connsiteX5660" fmla="*/ 9355731 w 11611428"/>
              <a:gd name="connsiteY5660" fmla="*/ 3762624 h 6421343"/>
              <a:gd name="connsiteX5661" fmla="*/ 9404816 w 11611428"/>
              <a:gd name="connsiteY5661" fmla="*/ 3811709 h 6421343"/>
              <a:gd name="connsiteX5662" fmla="*/ 9355731 w 11611428"/>
              <a:gd name="connsiteY5662" fmla="*/ 3860795 h 6421343"/>
              <a:gd name="connsiteX5663" fmla="*/ 9306646 w 11611428"/>
              <a:gd name="connsiteY5663" fmla="*/ 3811709 h 6421343"/>
              <a:gd name="connsiteX5664" fmla="*/ 9355731 w 11611428"/>
              <a:gd name="connsiteY5664" fmla="*/ 3762624 h 6421343"/>
              <a:gd name="connsiteX5665" fmla="*/ 9163808 w 11611428"/>
              <a:gd name="connsiteY5665" fmla="*/ 3762624 h 6421343"/>
              <a:gd name="connsiteX5666" fmla="*/ 9212893 w 11611428"/>
              <a:gd name="connsiteY5666" fmla="*/ 3811709 h 6421343"/>
              <a:gd name="connsiteX5667" fmla="*/ 9163808 w 11611428"/>
              <a:gd name="connsiteY5667" fmla="*/ 3860795 h 6421343"/>
              <a:gd name="connsiteX5668" fmla="*/ 9114723 w 11611428"/>
              <a:gd name="connsiteY5668" fmla="*/ 3811709 h 6421343"/>
              <a:gd name="connsiteX5669" fmla="*/ 9163808 w 11611428"/>
              <a:gd name="connsiteY5669" fmla="*/ 3762624 h 6421343"/>
              <a:gd name="connsiteX5670" fmla="*/ 8972131 w 11611428"/>
              <a:gd name="connsiteY5670" fmla="*/ 3762624 h 6421343"/>
              <a:gd name="connsiteX5671" fmla="*/ 9021216 w 11611428"/>
              <a:gd name="connsiteY5671" fmla="*/ 3811709 h 6421343"/>
              <a:gd name="connsiteX5672" fmla="*/ 8972131 w 11611428"/>
              <a:gd name="connsiteY5672" fmla="*/ 3860795 h 6421343"/>
              <a:gd name="connsiteX5673" fmla="*/ 8923046 w 11611428"/>
              <a:gd name="connsiteY5673" fmla="*/ 3811709 h 6421343"/>
              <a:gd name="connsiteX5674" fmla="*/ 8972131 w 11611428"/>
              <a:gd name="connsiteY5674" fmla="*/ 3762624 h 6421343"/>
              <a:gd name="connsiteX5675" fmla="*/ 8780211 w 11611428"/>
              <a:gd name="connsiteY5675" fmla="*/ 3762624 h 6421343"/>
              <a:gd name="connsiteX5676" fmla="*/ 8829296 w 11611428"/>
              <a:gd name="connsiteY5676" fmla="*/ 3811709 h 6421343"/>
              <a:gd name="connsiteX5677" fmla="*/ 8780211 w 11611428"/>
              <a:gd name="connsiteY5677" fmla="*/ 3860795 h 6421343"/>
              <a:gd name="connsiteX5678" fmla="*/ 8731126 w 11611428"/>
              <a:gd name="connsiteY5678" fmla="*/ 3811709 h 6421343"/>
              <a:gd name="connsiteX5679" fmla="*/ 8780211 w 11611428"/>
              <a:gd name="connsiteY5679" fmla="*/ 3762624 h 6421343"/>
              <a:gd name="connsiteX5680" fmla="*/ 8588287 w 11611428"/>
              <a:gd name="connsiteY5680" fmla="*/ 3762624 h 6421343"/>
              <a:gd name="connsiteX5681" fmla="*/ 8637372 w 11611428"/>
              <a:gd name="connsiteY5681" fmla="*/ 3811709 h 6421343"/>
              <a:gd name="connsiteX5682" fmla="*/ 8588287 w 11611428"/>
              <a:gd name="connsiteY5682" fmla="*/ 3860795 h 6421343"/>
              <a:gd name="connsiteX5683" fmla="*/ 8539202 w 11611428"/>
              <a:gd name="connsiteY5683" fmla="*/ 3811709 h 6421343"/>
              <a:gd name="connsiteX5684" fmla="*/ 8588287 w 11611428"/>
              <a:gd name="connsiteY5684" fmla="*/ 3762624 h 6421343"/>
              <a:gd name="connsiteX5685" fmla="*/ 8388577 w 11611428"/>
              <a:gd name="connsiteY5685" fmla="*/ 3762624 h 6421343"/>
              <a:gd name="connsiteX5686" fmla="*/ 8437662 w 11611428"/>
              <a:gd name="connsiteY5686" fmla="*/ 3811709 h 6421343"/>
              <a:gd name="connsiteX5687" fmla="*/ 8388577 w 11611428"/>
              <a:gd name="connsiteY5687" fmla="*/ 3860795 h 6421343"/>
              <a:gd name="connsiteX5688" fmla="*/ 8339492 w 11611428"/>
              <a:gd name="connsiteY5688" fmla="*/ 3811709 h 6421343"/>
              <a:gd name="connsiteX5689" fmla="*/ 8388577 w 11611428"/>
              <a:gd name="connsiteY5689" fmla="*/ 3762624 h 6421343"/>
              <a:gd name="connsiteX5690" fmla="*/ 8196653 w 11611428"/>
              <a:gd name="connsiteY5690" fmla="*/ 3762624 h 6421343"/>
              <a:gd name="connsiteX5691" fmla="*/ 8245738 w 11611428"/>
              <a:gd name="connsiteY5691" fmla="*/ 3811709 h 6421343"/>
              <a:gd name="connsiteX5692" fmla="*/ 8196653 w 11611428"/>
              <a:gd name="connsiteY5692" fmla="*/ 3860795 h 6421343"/>
              <a:gd name="connsiteX5693" fmla="*/ 8147568 w 11611428"/>
              <a:gd name="connsiteY5693" fmla="*/ 3811709 h 6421343"/>
              <a:gd name="connsiteX5694" fmla="*/ 8196653 w 11611428"/>
              <a:gd name="connsiteY5694" fmla="*/ 3762624 h 6421343"/>
              <a:gd name="connsiteX5695" fmla="*/ 8004732 w 11611428"/>
              <a:gd name="connsiteY5695" fmla="*/ 3762624 h 6421343"/>
              <a:gd name="connsiteX5696" fmla="*/ 8053817 w 11611428"/>
              <a:gd name="connsiteY5696" fmla="*/ 3811709 h 6421343"/>
              <a:gd name="connsiteX5697" fmla="*/ 8004732 w 11611428"/>
              <a:gd name="connsiteY5697" fmla="*/ 3860795 h 6421343"/>
              <a:gd name="connsiteX5698" fmla="*/ 7955647 w 11611428"/>
              <a:gd name="connsiteY5698" fmla="*/ 3811709 h 6421343"/>
              <a:gd name="connsiteX5699" fmla="*/ 8004732 w 11611428"/>
              <a:gd name="connsiteY5699" fmla="*/ 3762624 h 6421343"/>
              <a:gd name="connsiteX5700" fmla="*/ 7813056 w 11611428"/>
              <a:gd name="connsiteY5700" fmla="*/ 3762624 h 6421343"/>
              <a:gd name="connsiteX5701" fmla="*/ 7862141 w 11611428"/>
              <a:gd name="connsiteY5701" fmla="*/ 3811709 h 6421343"/>
              <a:gd name="connsiteX5702" fmla="*/ 7813056 w 11611428"/>
              <a:gd name="connsiteY5702" fmla="*/ 3860795 h 6421343"/>
              <a:gd name="connsiteX5703" fmla="*/ 7763971 w 11611428"/>
              <a:gd name="connsiteY5703" fmla="*/ 3811709 h 6421343"/>
              <a:gd name="connsiteX5704" fmla="*/ 7813056 w 11611428"/>
              <a:gd name="connsiteY5704" fmla="*/ 3762624 h 6421343"/>
              <a:gd name="connsiteX5705" fmla="*/ 7621133 w 11611428"/>
              <a:gd name="connsiteY5705" fmla="*/ 3762624 h 6421343"/>
              <a:gd name="connsiteX5706" fmla="*/ 7670218 w 11611428"/>
              <a:gd name="connsiteY5706" fmla="*/ 3811709 h 6421343"/>
              <a:gd name="connsiteX5707" fmla="*/ 7621133 w 11611428"/>
              <a:gd name="connsiteY5707" fmla="*/ 3860795 h 6421343"/>
              <a:gd name="connsiteX5708" fmla="*/ 7572048 w 11611428"/>
              <a:gd name="connsiteY5708" fmla="*/ 3811709 h 6421343"/>
              <a:gd name="connsiteX5709" fmla="*/ 7621133 w 11611428"/>
              <a:gd name="connsiteY5709" fmla="*/ 3762624 h 6421343"/>
              <a:gd name="connsiteX5710" fmla="*/ 7429212 w 11611428"/>
              <a:gd name="connsiteY5710" fmla="*/ 3762624 h 6421343"/>
              <a:gd name="connsiteX5711" fmla="*/ 7478297 w 11611428"/>
              <a:gd name="connsiteY5711" fmla="*/ 3811709 h 6421343"/>
              <a:gd name="connsiteX5712" fmla="*/ 7429212 w 11611428"/>
              <a:gd name="connsiteY5712" fmla="*/ 3860795 h 6421343"/>
              <a:gd name="connsiteX5713" fmla="*/ 7380127 w 11611428"/>
              <a:gd name="connsiteY5713" fmla="*/ 3811709 h 6421343"/>
              <a:gd name="connsiteX5714" fmla="*/ 7429212 w 11611428"/>
              <a:gd name="connsiteY5714" fmla="*/ 3762624 h 6421343"/>
              <a:gd name="connsiteX5715" fmla="*/ 7237288 w 11611428"/>
              <a:gd name="connsiteY5715" fmla="*/ 3762624 h 6421343"/>
              <a:gd name="connsiteX5716" fmla="*/ 7286373 w 11611428"/>
              <a:gd name="connsiteY5716" fmla="*/ 3811709 h 6421343"/>
              <a:gd name="connsiteX5717" fmla="*/ 7237288 w 11611428"/>
              <a:gd name="connsiteY5717" fmla="*/ 3860795 h 6421343"/>
              <a:gd name="connsiteX5718" fmla="*/ 7188203 w 11611428"/>
              <a:gd name="connsiteY5718" fmla="*/ 3811709 h 6421343"/>
              <a:gd name="connsiteX5719" fmla="*/ 7237288 w 11611428"/>
              <a:gd name="connsiteY5719" fmla="*/ 3762624 h 6421343"/>
              <a:gd name="connsiteX5720" fmla="*/ 7045367 w 11611428"/>
              <a:gd name="connsiteY5720" fmla="*/ 3762624 h 6421343"/>
              <a:gd name="connsiteX5721" fmla="*/ 7094452 w 11611428"/>
              <a:gd name="connsiteY5721" fmla="*/ 3811709 h 6421343"/>
              <a:gd name="connsiteX5722" fmla="*/ 7045367 w 11611428"/>
              <a:gd name="connsiteY5722" fmla="*/ 3860795 h 6421343"/>
              <a:gd name="connsiteX5723" fmla="*/ 6996282 w 11611428"/>
              <a:gd name="connsiteY5723" fmla="*/ 3811709 h 6421343"/>
              <a:gd name="connsiteX5724" fmla="*/ 7045367 w 11611428"/>
              <a:gd name="connsiteY5724" fmla="*/ 3762624 h 6421343"/>
              <a:gd name="connsiteX5725" fmla="*/ 6853444 w 11611428"/>
              <a:gd name="connsiteY5725" fmla="*/ 3762624 h 6421343"/>
              <a:gd name="connsiteX5726" fmla="*/ 6902529 w 11611428"/>
              <a:gd name="connsiteY5726" fmla="*/ 3811709 h 6421343"/>
              <a:gd name="connsiteX5727" fmla="*/ 6853444 w 11611428"/>
              <a:gd name="connsiteY5727" fmla="*/ 3860795 h 6421343"/>
              <a:gd name="connsiteX5728" fmla="*/ 6804359 w 11611428"/>
              <a:gd name="connsiteY5728" fmla="*/ 3811709 h 6421343"/>
              <a:gd name="connsiteX5729" fmla="*/ 6853444 w 11611428"/>
              <a:gd name="connsiteY5729" fmla="*/ 3762624 h 6421343"/>
              <a:gd name="connsiteX5730" fmla="*/ 6661767 w 11611428"/>
              <a:gd name="connsiteY5730" fmla="*/ 3762624 h 6421343"/>
              <a:gd name="connsiteX5731" fmla="*/ 6710852 w 11611428"/>
              <a:gd name="connsiteY5731" fmla="*/ 3811709 h 6421343"/>
              <a:gd name="connsiteX5732" fmla="*/ 6661767 w 11611428"/>
              <a:gd name="connsiteY5732" fmla="*/ 3860795 h 6421343"/>
              <a:gd name="connsiteX5733" fmla="*/ 6612682 w 11611428"/>
              <a:gd name="connsiteY5733" fmla="*/ 3811709 h 6421343"/>
              <a:gd name="connsiteX5734" fmla="*/ 6661767 w 11611428"/>
              <a:gd name="connsiteY5734" fmla="*/ 3762624 h 6421343"/>
              <a:gd name="connsiteX5735" fmla="*/ 6469844 w 11611428"/>
              <a:gd name="connsiteY5735" fmla="*/ 3762624 h 6421343"/>
              <a:gd name="connsiteX5736" fmla="*/ 6518929 w 11611428"/>
              <a:gd name="connsiteY5736" fmla="*/ 3811709 h 6421343"/>
              <a:gd name="connsiteX5737" fmla="*/ 6469844 w 11611428"/>
              <a:gd name="connsiteY5737" fmla="*/ 3860795 h 6421343"/>
              <a:gd name="connsiteX5738" fmla="*/ 6420759 w 11611428"/>
              <a:gd name="connsiteY5738" fmla="*/ 3811709 h 6421343"/>
              <a:gd name="connsiteX5739" fmla="*/ 6469844 w 11611428"/>
              <a:gd name="connsiteY5739" fmla="*/ 3762624 h 6421343"/>
              <a:gd name="connsiteX5740" fmla="*/ 6279574 w 11611428"/>
              <a:gd name="connsiteY5740" fmla="*/ 3762624 h 6421343"/>
              <a:gd name="connsiteX5741" fmla="*/ 6328659 w 11611428"/>
              <a:gd name="connsiteY5741" fmla="*/ 3811709 h 6421343"/>
              <a:gd name="connsiteX5742" fmla="*/ 6279574 w 11611428"/>
              <a:gd name="connsiteY5742" fmla="*/ 3860795 h 6421343"/>
              <a:gd name="connsiteX5743" fmla="*/ 6230489 w 11611428"/>
              <a:gd name="connsiteY5743" fmla="*/ 3811709 h 6421343"/>
              <a:gd name="connsiteX5744" fmla="*/ 6279574 w 11611428"/>
              <a:gd name="connsiteY5744" fmla="*/ 3762624 h 6421343"/>
              <a:gd name="connsiteX5745" fmla="*/ 6087650 w 11611428"/>
              <a:gd name="connsiteY5745" fmla="*/ 3762624 h 6421343"/>
              <a:gd name="connsiteX5746" fmla="*/ 6136735 w 11611428"/>
              <a:gd name="connsiteY5746" fmla="*/ 3811709 h 6421343"/>
              <a:gd name="connsiteX5747" fmla="*/ 6087650 w 11611428"/>
              <a:gd name="connsiteY5747" fmla="*/ 3860795 h 6421343"/>
              <a:gd name="connsiteX5748" fmla="*/ 6038565 w 11611428"/>
              <a:gd name="connsiteY5748" fmla="*/ 3811709 h 6421343"/>
              <a:gd name="connsiteX5749" fmla="*/ 6087650 w 11611428"/>
              <a:gd name="connsiteY5749" fmla="*/ 3762624 h 6421343"/>
              <a:gd name="connsiteX5750" fmla="*/ 5895729 w 11611428"/>
              <a:gd name="connsiteY5750" fmla="*/ 3762624 h 6421343"/>
              <a:gd name="connsiteX5751" fmla="*/ 5944814 w 11611428"/>
              <a:gd name="connsiteY5751" fmla="*/ 3811709 h 6421343"/>
              <a:gd name="connsiteX5752" fmla="*/ 5895729 w 11611428"/>
              <a:gd name="connsiteY5752" fmla="*/ 3860795 h 6421343"/>
              <a:gd name="connsiteX5753" fmla="*/ 5846644 w 11611428"/>
              <a:gd name="connsiteY5753" fmla="*/ 3811709 h 6421343"/>
              <a:gd name="connsiteX5754" fmla="*/ 5895729 w 11611428"/>
              <a:gd name="connsiteY5754" fmla="*/ 3762624 h 6421343"/>
              <a:gd name="connsiteX5755" fmla="*/ 5704053 w 11611428"/>
              <a:gd name="connsiteY5755" fmla="*/ 3762624 h 6421343"/>
              <a:gd name="connsiteX5756" fmla="*/ 5753138 w 11611428"/>
              <a:gd name="connsiteY5756" fmla="*/ 3811709 h 6421343"/>
              <a:gd name="connsiteX5757" fmla="*/ 5704053 w 11611428"/>
              <a:gd name="connsiteY5757" fmla="*/ 3860795 h 6421343"/>
              <a:gd name="connsiteX5758" fmla="*/ 5654968 w 11611428"/>
              <a:gd name="connsiteY5758" fmla="*/ 3811709 h 6421343"/>
              <a:gd name="connsiteX5759" fmla="*/ 5704053 w 11611428"/>
              <a:gd name="connsiteY5759" fmla="*/ 3762624 h 6421343"/>
              <a:gd name="connsiteX5760" fmla="*/ 5512130 w 11611428"/>
              <a:gd name="connsiteY5760" fmla="*/ 3762624 h 6421343"/>
              <a:gd name="connsiteX5761" fmla="*/ 5561215 w 11611428"/>
              <a:gd name="connsiteY5761" fmla="*/ 3811709 h 6421343"/>
              <a:gd name="connsiteX5762" fmla="*/ 5512130 w 11611428"/>
              <a:gd name="connsiteY5762" fmla="*/ 3860795 h 6421343"/>
              <a:gd name="connsiteX5763" fmla="*/ 5463045 w 11611428"/>
              <a:gd name="connsiteY5763" fmla="*/ 3811709 h 6421343"/>
              <a:gd name="connsiteX5764" fmla="*/ 5512130 w 11611428"/>
              <a:gd name="connsiteY5764" fmla="*/ 3762624 h 6421343"/>
              <a:gd name="connsiteX5765" fmla="*/ 5320209 w 11611428"/>
              <a:gd name="connsiteY5765" fmla="*/ 3762624 h 6421343"/>
              <a:gd name="connsiteX5766" fmla="*/ 5369294 w 11611428"/>
              <a:gd name="connsiteY5766" fmla="*/ 3811709 h 6421343"/>
              <a:gd name="connsiteX5767" fmla="*/ 5320209 w 11611428"/>
              <a:gd name="connsiteY5767" fmla="*/ 3860795 h 6421343"/>
              <a:gd name="connsiteX5768" fmla="*/ 5271124 w 11611428"/>
              <a:gd name="connsiteY5768" fmla="*/ 3811709 h 6421343"/>
              <a:gd name="connsiteX5769" fmla="*/ 5320209 w 11611428"/>
              <a:gd name="connsiteY5769" fmla="*/ 3762624 h 6421343"/>
              <a:gd name="connsiteX5770" fmla="*/ 5128285 w 11611428"/>
              <a:gd name="connsiteY5770" fmla="*/ 3762624 h 6421343"/>
              <a:gd name="connsiteX5771" fmla="*/ 5177370 w 11611428"/>
              <a:gd name="connsiteY5771" fmla="*/ 3811709 h 6421343"/>
              <a:gd name="connsiteX5772" fmla="*/ 5128285 w 11611428"/>
              <a:gd name="connsiteY5772" fmla="*/ 3860795 h 6421343"/>
              <a:gd name="connsiteX5773" fmla="*/ 5079200 w 11611428"/>
              <a:gd name="connsiteY5773" fmla="*/ 3811709 h 6421343"/>
              <a:gd name="connsiteX5774" fmla="*/ 5128285 w 11611428"/>
              <a:gd name="connsiteY5774" fmla="*/ 3762624 h 6421343"/>
              <a:gd name="connsiteX5775" fmla="*/ 4936364 w 11611428"/>
              <a:gd name="connsiteY5775" fmla="*/ 3762624 h 6421343"/>
              <a:gd name="connsiteX5776" fmla="*/ 4985449 w 11611428"/>
              <a:gd name="connsiteY5776" fmla="*/ 3811709 h 6421343"/>
              <a:gd name="connsiteX5777" fmla="*/ 4936364 w 11611428"/>
              <a:gd name="connsiteY5777" fmla="*/ 3860795 h 6421343"/>
              <a:gd name="connsiteX5778" fmla="*/ 4887279 w 11611428"/>
              <a:gd name="connsiteY5778" fmla="*/ 3811709 h 6421343"/>
              <a:gd name="connsiteX5779" fmla="*/ 4936364 w 11611428"/>
              <a:gd name="connsiteY5779" fmla="*/ 3762624 h 6421343"/>
              <a:gd name="connsiteX5780" fmla="*/ 4744441 w 11611428"/>
              <a:gd name="connsiteY5780" fmla="*/ 3762624 h 6421343"/>
              <a:gd name="connsiteX5781" fmla="*/ 4793526 w 11611428"/>
              <a:gd name="connsiteY5781" fmla="*/ 3811709 h 6421343"/>
              <a:gd name="connsiteX5782" fmla="*/ 4744441 w 11611428"/>
              <a:gd name="connsiteY5782" fmla="*/ 3860795 h 6421343"/>
              <a:gd name="connsiteX5783" fmla="*/ 4695356 w 11611428"/>
              <a:gd name="connsiteY5783" fmla="*/ 3811709 h 6421343"/>
              <a:gd name="connsiteX5784" fmla="*/ 4744441 w 11611428"/>
              <a:gd name="connsiteY5784" fmla="*/ 3762624 h 6421343"/>
              <a:gd name="connsiteX5785" fmla="*/ 4552764 w 11611428"/>
              <a:gd name="connsiteY5785" fmla="*/ 3762624 h 6421343"/>
              <a:gd name="connsiteX5786" fmla="*/ 4601849 w 11611428"/>
              <a:gd name="connsiteY5786" fmla="*/ 3811709 h 6421343"/>
              <a:gd name="connsiteX5787" fmla="*/ 4552764 w 11611428"/>
              <a:gd name="connsiteY5787" fmla="*/ 3860795 h 6421343"/>
              <a:gd name="connsiteX5788" fmla="*/ 4503679 w 11611428"/>
              <a:gd name="connsiteY5788" fmla="*/ 3811709 h 6421343"/>
              <a:gd name="connsiteX5789" fmla="*/ 4552764 w 11611428"/>
              <a:gd name="connsiteY5789" fmla="*/ 3762624 h 6421343"/>
              <a:gd name="connsiteX5790" fmla="*/ 4360841 w 11611428"/>
              <a:gd name="connsiteY5790" fmla="*/ 3762624 h 6421343"/>
              <a:gd name="connsiteX5791" fmla="*/ 4409926 w 11611428"/>
              <a:gd name="connsiteY5791" fmla="*/ 3811709 h 6421343"/>
              <a:gd name="connsiteX5792" fmla="*/ 4360841 w 11611428"/>
              <a:gd name="connsiteY5792" fmla="*/ 3860795 h 6421343"/>
              <a:gd name="connsiteX5793" fmla="*/ 4311756 w 11611428"/>
              <a:gd name="connsiteY5793" fmla="*/ 3811709 h 6421343"/>
              <a:gd name="connsiteX5794" fmla="*/ 4360841 w 11611428"/>
              <a:gd name="connsiteY5794" fmla="*/ 3762624 h 6421343"/>
              <a:gd name="connsiteX5795" fmla="*/ 4170572 w 11611428"/>
              <a:gd name="connsiteY5795" fmla="*/ 3762624 h 6421343"/>
              <a:gd name="connsiteX5796" fmla="*/ 4219657 w 11611428"/>
              <a:gd name="connsiteY5796" fmla="*/ 3811709 h 6421343"/>
              <a:gd name="connsiteX5797" fmla="*/ 4170572 w 11611428"/>
              <a:gd name="connsiteY5797" fmla="*/ 3860795 h 6421343"/>
              <a:gd name="connsiteX5798" fmla="*/ 4121487 w 11611428"/>
              <a:gd name="connsiteY5798" fmla="*/ 3811709 h 6421343"/>
              <a:gd name="connsiteX5799" fmla="*/ 4170572 w 11611428"/>
              <a:gd name="connsiteY5799" fmla="*/ 3762624 h 6421343"/>
              <a:gd name="connsiteX5800" fmla="*/ 3978648 w 11611428"/>
              <a:gd name="connsiteY5800" fmla="*/ 3762624 h 6421343"/>
              <a:gd name="connsiteX5801" fmla="*/ 4027733 w 11611428"/>
              <a:gd name="connsiteY5801" fmla="*/ 3811709 h 6421343"/>
              <a:gd name="connsiteX5802" fmla="*/ 3978648 w 11611428"/>
              <a:gd name="connsiteY5802" fmla="*/ 3860795 h 6421343"/>
              <a:gd name="connsiteX5803" fmla="*/ 3929563 w 11611428"/>
              <a:gd name="connsiteY5803" fmla="*/ 3811709 h 6421343"/>
              <a:gd name="connsiteX5804" fmla="*/ 3978648 w 11611428"/>
              <a:gd name="connsiteY5804" fmla="*/ 3762624 h 6421343"/>
              <a:gd name="connsiteX5805" fmla="*/ 3786728 w 11611428"/>
              <a:gd name="connsiteY5805" fmla="*/ 3762624 h 6421343"/>
              <a:gd name="connsiteX5806" fmla="*/ 3835813 w 11611428"/>
              <a:gd name="connsiteY5806" fmla="*/ 3811709 h 6421343"/>
              <a:gd name="connsiteX5807" fmla="*/ 3786728 w 11611428"/>
              <a:gd name="connsiteY5807" fmla="*/ 3860795 h 6421343"/>
              <a:gd name="connsiteX5808" fmla="*/ 3737643 w 11611428"/>
              <a:gd name="connsiteY5808" fmla="*/ 3811709 h 6421343"/>
              <a:gd name="connsiteX5809" fmla="*/ 3786728 w 11611428"/>
              <a:gd name="connsiteY5809" fmla="*/ 3762624 h 6421343"/>
              <a:gd name="connsiteX5810" fmla="*/ 3595051 w 11611428"/>
              <a:gd name="connsiteY5810" fmla="*/ 3762624 h 6421343"/>
              <a:gd name="connsiteX5811" fmla="*/ 3644136 w 11611428"/>
              <a:gd name="connsiteY5811" fmla="*/ 3811709 h 6421343"/>
              <a:gd name="connsiteX5812" fmla="*/ 3595051 w 11611428"/>
              <a:gd name="connsiteY5812" fmla="*/ 3860795 h 6421343"/>
              <a:gd name="connsiteX5813" fmla="*/ 3545966 w 11611428"/>
              <a:gd name="connsiteY5813" fmla="*/ 3811709 h 6421343"/>
              <a:gd name="connsiteX5814" fmla="*/ 3595051 w 11611428"/>
              <a:gd name="connsiteY5814" fmla="*/ 3762624 h 6421343"/>
              <a:gd name="connsiteX5815" fmla="*/ 3403128 w 11611428"/>
              <a:gd name="connsiteY5815" fmla="*/ 3762624 h 6421343"/>
              <a:gd name="connsiteX5816" fmla="*/ 3452213 w 11611428"/>
              <a:gd name="connsiteY5816" fmla="*/ 3811709 h 6421343"/>
              <a:gd name="connsiteX5817" fmla="*/ 3403128 w 11611428"/>
              <a:gd name="connsiteY5817" fmla="*/ 3860795 h 6421343"/>
              <a:gd name="connsiteX5818" fmla="*/ 3354043 w 11611428"/>
              <a:gd name="connsiteY5818" fmla="*/ 3811709 h 6421343"/>
              <a:gd name="connsiteX5819" fmla="*/ 3403128 w 11611428"/>
              <a:gd name="connsiteY5819" fmla="*/ 3762624 h 6421343"/>
              <a:gd name="connsiteX5820" fmla="*/ 3211207 w 11611428"/>
              <a:gd name="connsiteY5820" fmla="*/ 3762624 h 6421343"/>
              <a:gd name="connsiteX5821" fmla="*/ 3260292 w 11611428"/>
              <a:gd name="connsiteY5821" fmla="*/ 3811709 h 6421343"/>
              <a:gd name="connsiteX5822" fmla="*/ 3211207 w 11611428"/>
              <a:gd name="connsiteY5822" fmla="*/ 3860795 h 6421343"/>
              <a:gd name="connsiteX5823" fmla="*/ 3162122 w 11611428"/>
              <a:gd name="connsiteY5823" fmla="*/ 3811709 h 6421343"/>
              <a:gd name="connsiteX5824" fmla="*/ 3211207 w 11611428"/>
              <a:gd name="connsiteY5824" fmla="*/ 3762624 h 6421343"/>
              <a:gd name="connsiteX5825" fmla="*/ 3019283 w 11611428"/>
              <a:gd name="connsiteY5825" fmla="*/ 3762624 h 6421343"/>
              <a:gd name="connsiteX5826" fmla="*/ 3068368 w 11611428"/>
              <a:gd name="connsiteY5826" fmla="*/ 3811709 h 6421343"/>
              <a:gd name="connsiteX5827" fmla="*/ 3019283 w 11611428"/>
              <a:gd name="connsiteY5827" fmla="*/ 3860795 h 6421343"/>
              <a:gd name="connsiteX5828" fmla="*/ 2970198 w 11611428"/>
              <a:gd name="connsiteY5828" fmla="*/ 3811709 h 6421343"/>
              <a:gd name="connsiteX5829" fmla="*/ 3019283 w 11611428"/>
              <a:gd name="connsiteY5829" fmla="*/ 3762624 h 6421343"/>
              <a:gd name="connsiteX5830" fmla="*/ 2827363 w 11611428"/>
              <a:gd name="connsiteY5830" fmla="*/ 3762624 h 6421343"/>
              <a:gd name="connsiteX5831" fmla="*/ 2876448 w 11611428"/>
              <a:gd name="connsiteY5831" fmla="*/ 3811709 h 6421343"/>
              <a:gd name="connsiteX5832" fmla="*/ 2827363 w 11611428"/>
              <a:gd name="connsiteY5832" fmla="*/ 3860795 h 6421343"/>
              <a:gd name="connsiteX5833" fmla="*/ 2778277 w 11611428"/>
              <a:gd name="connsiteY5833" fmla="*/ 3811709 h 6421343"/>
              <a:gd name="connsiteX5834" fmla="*/ 2827363 w 11611428"/>
              <a:gd name="connsiteY5834" fmla="*/ 3762624 h 6421343"/>
              <a:gd name="connsiteX5835" fmla="*/ 2635439 w 11611428"/>
              <a:gd name="connsiteY5835" fmla="*/ 3762624 h 6421343"/>
              <a:gd name="connsiteX5836" fmla="*/ 2684524 w 11611428"/>
              <a:gd name="connsiteY5836" fmla="*/ 3811709 h 6421343"/>
              <a:gd name="connsiteX5837" fmla="*/ 2635439 w 11611428"/>
              <a:gd name="connsiteY5837" fmla="*/ 3860795 h 6421343"/>
              <a:gd name="connsiteX5838" fmla="*/ 2586354 w 11611428"/>
              <a:gd name="connsiteY5838" fmla="*/ 3811709 h 6421343"/>
              <a:gd name="connsiteX5839" fmla="*/ 2635439 w 11611428"/>
              <a:gd name="connsiteY5839" fmla="*/ 3762624 h 6421343"/>
              <a:gd name="connsiteX5840" fmla="*/ 2443762 w 11611428"/>
              <a:gd name="connsiteY5840" fmla="*/ 3762624 h 6421343"/>
              <a:gd name="connsiteX5841" fmla="*/ 2492847 w 11611428"/>
              <a:gd name="connsiteY5841" fmla="*/ 3811709 h 6421343"/>
              <a:gd name="connsiteX5842" fmla="*/ 2443762 w 11611428"/>
              <a:gd name="connsiteY5842" fmla="*/ 3860795 h 6421343"/>
              <a:gd name="connsiteX5843" fmla="*/ 2394677 w 11611428"/>
              <a:gd name="connsiteY5843" fmla="*/ 3811709 h 6421343"/>
              <a:gd name="connsiteX5844" fmla="*/ 2443762 w 11611428"/>
              <a:gd name="connsiteY5844" fmla="*/ 3762624 h 6421343"/>
              <a:gd name="connsiteX5845" fmla="*/ 2251840 w 11611428"/>
              <a:gd name="connsiteY5845" fmla="*/ 3762624 h 6421343"/>
              <a:gd name="connsiteX5846" fmla="*/ 2300925 w 11611428"/>
              <a:gd name="connsiteY5846" fmla="*/ 3811709 h 6421343"/>
              <a:gd name="connsiteX5847" fmla="*/ 2251840 w 11611428"/>
              <a:gd name="connsiteY5847" fmla="*/ 3860795 h 6421343"/>
              <a:gd name="connsiteX5848" fmla="*/ 2202754 w 11611428"/>
              <a:gd name="connsiteY5848" fmla="*/ 3811709 h 6421343"/>
              <a:gd name="connsiteX5849" fmla="*/ 2251840 w 11611428"/>
              <a:gd name="connsiteY5849" fmla="*/ 3762624 h 6421343"/>
              <a:gd name="connsiteX5850" fmla="*/ 2061569 w 11611428"/>
              <a:gd name="connsiteY5850" fmla="*/ 3762624 h 6421343"/>
              <a:gd name="connsiteX5851" fmla="*/ 2110654 w 11611428"/>
              <a:gd name="connsiteY5851" fmla="*/ 3811709 h 6421343"/>
              <a:gd name="connsiteX5852" fmla="*/ 2061569 w 11611428"/>
              <a:gd name="connsiteY5852" fmla="*/ 3860795 h 6421343"/>
              <a:gd name="connsiteX5853" fmla="*/ 2012484 w 11611428"/>
              <a:gd name="connsiteY5853" fmla="*/ 3811709 h 6421343"/>
              <a:gd name="connsiteX5854" fmla="*/ 2061569 w 11611428"/>
              <a:gd name="connsiteY5854" fmla="*/ 3762624 h 6421343"/>
              <a:gd name="connsiteX5855" fmla="*/ 1869645 w 11611428"/>
              <a:gd name="connsiteY5855" fmla="*/ 3762624 h 6421343"/>
              <a:gd name="connsiteX5856" fmla="*/ 1918730 w 11611428"/>
              <a:gd name="connsiteY5856" fmla="*/ 3811709 h 6421343"/>
              <a:gd name="connsiteX5857" fmla="*/ 1869645 w 11611428"/>
              <a:gd name="connsiteY5857" fmla="*/ 3860795 h 6421343"/>
              <a:gd name="connsiteX5858" fmla="*/ 1820560 w 11611428"/>
              <a:gd name="connsiteY5858" fmla="*/ 3811709 h 6421343"/>
              <a:gd name="connsiteX5859" fmla="*/ 1869645 w 11611428"/>
              <a:gd name="connsiteY5859" fmla="*/ 3762624 h 6421343"/>
              <a:gd name="connsiteX5860" fmla="*/ 1677725 w 11611428"/>
              <a:gd name="connsiteY5860" fmla="*/ 3762624 h 6421343"/>
              <a:gd name="connsiteX5861" fmla="*/ 1726810 w 11611428"/>
              <a:gd name="connsiteY5861" fmla="*/ 3811709 h 6421343"/>
              <a:gd name="connsiteX5862" fmla="*/ 1677725 w 11611428"/>
              <a:gd name="connsiteY5862" fmla="*/ 3860795 h 6421343"/>
              <a:gd name="connsiteX5863" fmla="*/ 1628640 w 11611428"/>
              <a:gd name="connsiteY5863" fmla="*/ 3811709 h 6421343"/>
              <a:gd name="connsiteX5864" fmla="*/ 1677725 w 11611428"/>
              <a:gd name="connsiteY5864" fmla="*/ 3762624 h 6421343"/>
              <a:gd name="connsiteX5865" fmla="*/ 1486048 w 11611428"/>
              <a:gd name="connsiteY5865" fmla="*/ 3762624 h 6421343"/>
              <a:gd name="connsiteX5866" fmla="*/ 1535133 w 11611428"/>
              <a:gd name="connsiteY5866" fmla="*/ 3811709 h 6421343"/>
              <a:gd name="connsiteX5867" fmla="*/ 1486048 w 11611428"/>
              <a:gd name="connsiteY5867" fmla="*/ 3860795 h 6421343"/>
              <a:gd name="connsiteX5868" fmla="*/ 1436963 w 11611428"/>
              <a:gd name="connsiteY5868" fmla="*/ 3811709 h 6421343"/>
              <a:gd name="connsiteX5869" fmla="*/ 1486048 w 11611428"/>
              <a:gd name="connsiteY5869" fmla="*/ 3762624 h 6421343"/>
              <a:gd name="connsiteX5870" fmla="*/ 1294125 w 11611428"/>
              <a:gd name="connsiteY5870" fmla="*/ 3762624 h 6421343"/>
              <a:gd name="connsiteX5871" fmla="*/ 1343210 w 11611428"/>
              <a:gd name="connsiteY5871" fmla="*/ 3811709 h 6421343"/>
              <a:gd name="connsiteX5872" fmla="*/ 1294125 w 11611428"/>
              <a:gd name="connsiteY5872" fmla="*/ 3860795 h 6421343"/>
              <a:gd name="connsiteX5873" fmla="*/ 1245040 w 11611428"/>
              <a:gd name="connsiteY5873" fmla="*/ 3811709 h 6421343"/>
              <a:gd name="connsiteX5874" fmla="*/ 1294125 w 11611428"/>
              <a:gd name="connsiteY5874" fmla="*/ 3762624 h 6421343"/>
              <a:gd name="connsiteX5875" fmla="*/ 1102204 w 11611428"/>
              <a:gd name="connsiteY5875" fmla="*/ 3762624 h 6421343"/>
              <a:gd name="connsiteX5876" fmla="*/ 1151289 w 11611428"/>
              <a:gd name="connsiteY5876" fmla="*/ 3811709 h 6421343"/>
              <a:gd name="connsiteX5877" fmla="*/ 1102204 w 11611428"/>
              <a:gd name="connsiteY5877" fmla="*/ 3860795 h 6421343"/>
              <a:gd name="connsiteX5878" fmla="*/ 1053119 w 11611428"/>
              <a:gd name="connsiteY5878" fmla="*/ 3811709 h 6421343"/>
              <a:gd name="connsiteX5879" fmla="*/ 1102204 w 11611428"/>
              <a:gd name="connsiteY5879" fmla="*/ 3762624 h 6421343"/>
              <a:gd name="connsiteX5880" fmla="*/ 910280 w 11611428"/>
              <a:gd name="connsiteY5880" fmla="*/ 3762624 h 6421343"/>
              <a:gd name="connsiteX5881" fmla="*/ 959365 w 11611428"/>
              <a:gd name="connsiteY5881" fmla="*/ 3811709 h 6421343"/>
              <a:gd name="connsiteX5882" fmla="*/ 910280 w 11611428"/>
              <a:gd name="connsiteY5882" fmla="*/ 3860795 h 6421343"/>
              <a:gd name="connsiteX5883" fmla="*/ 861195 w 11611428"/>
              <a:gd name="connsiteY5883" fmla="*/ 3811709 h 6421343"/>
              <a:gd name="connsiteX5884" fmla="*/ 910280 w 11611428"/>
              <a:gd name="connsiteY5884" fmla="*/ 3762624 h 6421343"/>
              <a:gd name="connsiteX5885" fmla="*/ 718360 w 11611428"/>
              <a:gd name="connsiteY5885" fmla="*/ 3762624 h 6421343"/>
              <a:gd name="connsiteX5886" fmla="*/ 767445 w 11611428"/>
              <a:gd name="connsiteY5886" fmla="*/ 3811709 h 6421343"/>
              <a:gd name="connsiteX5887" fmla="*/ 718360 w 11611428"/>
              <a:gd name="connsiteY5887" fmla="*/ 3860795 h 6421343"/>
              <a:gd name="connsiteX5888" fmla="*/ 669275 w 11611428"/>
              <a:gd name="connsiteY5888" fmla="*/ 3811709 h 6421343"/>
              <a:gd name="connsiteX5889" fmla="*/ 718360 w 11611428"/>
              <a:gd name="connsiteY5889" fmla="*/ 3762624 h 6421343"/>
              <a:gd name="connsiteX5890" fmla="*/ 526436 w 11611428"/>
              <a:gd name="connsiteY5890" fmla="*/ 3762624 h 6421343"/>
              <a:gd name="connsiteX5891" fmla="*/ 575521 w 11611428"/>
              <a:gd name="connsiteY5891" fmla="*/ 3811709 h 6421343"/>
              <a:gd name="connsiteX5892" fmla="*/ 526436 w 11611428"/>
              <a:gd name="connsiteY5892" fmla="*/ 3860795 h 6421343"/>
              <a:gd name="connsiteX5893" fmla="*/ 477351 w 11611428"/>
              <a:gd name="connsiteY5893" fmla="*/ 3811709 h 6421343"/>
              <a:gd name="connsiteX5894" fmla="*/ 526436 w 11611428"/>
              <a:gd name="connsiteY5894" fmla="*/ 3762624 h 6421343"/>
              <a:gd name="connsiteX5895" fmla="*/ 334759 w 11611428"/>
              <a:gd name="connsiteY5895" fmla="*/ 3762624 h 6421343"/>
              <a:gd name="connsiteX5896" fmla="*/ 383844 w 11611428"/>
              <a:gd name="connsiteY5896" fmla="*/ 3811709 h 6421343"/>
              <a:gd name="connsiteX5897" fmla="*/ 334759 w 11611428"/>
              <a:gd name="connsiteY5897" fmla="*/ 3860795 h 6421343"/>
              <a:gd name="connsiteX5898" fmla="*/ 285674 w 11611428"/>
              <a:gd name="connsiteY5898" fmla="*/ 3811709 h 6421343"/>
              <a:gd name="connsiteX5899" fmla="*/ 334759 w 11611428"/>
              <a:gd name="connsiteY5899" fmla="*/ 3762624 h 6421343"/>
              <a:gd name="connsiteX5900" fmla="*/ 142837 w 11611428"/>
              <a:gd name="connsiteY5900" fmla="*/ 3762624 h 6421343"/>
              <a:gd name="connsiteX5901" fmla="*/ 191921 w 11611428"/>
              <a:gd name="connsiteY5901" fmla="*/ 3811709 h 6421343"/>
              <a:gd name="connsiteX5902" fmla="*/ 142837 w 11611428"/>
              <a:gd name="connsiteY5902" fmla="*/ 3860795 h 6421343"/>
              <a:gd name="connsiteX5903" fmla="*/ 93751 w 11611428"/>
              <a:gd name="connsiteY5903" fmla="*/ 3811709 h 6421343"/>
              <a:gd name="connsiteX5904" fmla="*/ 142837 w 11611428"/>
              <a:gd name="connsiteY5904" fmla="*/ 3762624 h 6421343"/>
              <a:gd name="connsiteX5905" fmla="*/ 11562343 w 11611428"/>
              <a:gd name="connsiteY5905" fmla="*/ 3611690 h 6421343"/>
              <a:gd name="connsiteX5906" fmla="*/ 11611428 w 11611428"/>
              <a:gd name="connsiteY5906" fmla="*/ 3660775 h 6421343"/>
              <a:gd name="connsiteX5907" fmla="*/ 11562343 w 11611428"/>
              <a:gd name="connsiteY5907" fmla="*/ 3709860 h 6421343"/>
              <a:gd name="connsiteX5908" fmla="*/ 11513258 w 11611428"/>
              <a:gd name="connsiteY5908" fmla="*/ 3660775 h 6421343"/>
              <a:gd name="connsiteX5909" fmla="*/ 11562343 w 11611428"/>
              <a:gd name="connsiteY5909" fmla="*/ 3611690 h 6421343"/>
              <a:gd name="connsiteX5910" fmla="*/ 11370422 w 11611428"/>
              <a:gd name="connsiteY5910" fmla="*/ 3611690 h 6421343"/>
              <a:gd name="connsiteX5911" fmla="*/ 11419507 w 11611428"/>
              <a:gd name="connsiteY5911" fmla="*/ 3660775 h 6421343"/>
              <a:gd name="connsiteX5912" fmla="*/ 11370422 w 11611428"/>
              <a:gd name="connsiteY5912" fmla="*/ 3709860 h 6421343"/>
              <a:gd name="connsiteX5913" fmla="*/ 11321337 w 11611428"/>
              <a:gd name="connsiteY5913" fmla="*/ 3660775 h 6421343"/>
              <a:gd name="connsiteX5914" fmla="*/ 11370422 w 11611428"/>
              <a:gd name="connsiteY5914" fmla="*/ 3611690 h 6421343"/>
              <a:gd name="connsiteX5915" fmla="*/ 11178499 w 11611428"/>
              <a:gd name="connsiteY5915" fmla="*/ 3611690 h 6421343"/>
              <a:gd name="connsiteX5916" fmla="*/ 11227584 w 11611428"/>
              <a:gd name="connsiteY5916" fmla="*/ 3660775 h 6421343"/>
              <a:gd name="connsiteX5917" fmla="*/ 11178499 w 11611428"/>
              <a:gd name="connsiteY5917" fmla="*/ 3709860 h 6421343"/>
              <a:gd name="connsiteX5918" fmla="*/ 11129414 w 11611428"/>
              <a:gd name="connsiteY5918" fmla="*/ 3660775 h 6421343"/>
              <a:gd name="connsiteX5919" fmla="*/ 11178499 w 11611428"/>
              <a:gd name="connsiteY5919" fmla="*/ 3611690 h 6421343"/>
              <a:gd name="connsiteX5920" fmla="*/ 10986822 w 11611428"/>
              <a:gd name="connsiteY5920" fmla="*/ 3611690 h 6421343"/>
              <a:gd name="connsiteX5921" fmla="*/ 11035907 w 11611428"/>
              <a:gd name="connsiteY5921" fmla="*/ 3660775 h 6421343"/>
              <a:gd name="connsiteX5922" fmla="*/ 10986822 w 11611428"/>
              <a:gd name="connsiteY5922" fmla="*/ 3709860 h 6421343"/>
              <a:gd name="connsiteX5923" fmla="*/ 10937737 w 11611428"/>
              <a:gd name="connsiteY5923" fmla="*/ 3660775 h 6421343"/>
              <a:gd name="connsiteX5924" fmla="*/ 10986822 w 11611428"/>
              <a:gd name="connsiteY5924" fmla="*/ 3611690 h 6421343"/>
              <a:gd name="connsiteX5925" fmla="*/ 10794898 w 11611428"/>
              <a:gd name="connsiteY5925" fmla="*/ 3611690 h 6421343"/>
              <a:gd name="connsiteX5926" fmla="*/ 10843984 w 11611428"/>
              <a:gd name="connsiteY5926" fmla="*/ 3660775 h 6421343"/>
              <a:gd name="connsiteX5927" fmla="*/ 10794898 w 11611428"/>
              <a:gd name="connsiteY5927" fmla="*/ 3709860 h 6421343"/>
              <a:gd name="connsiteX5928" fmla="*/ 10745813 w 11611428"/>
              <a:gd name="connsiteY5928" fmla="*/ 3660775 h 6421343"/>
              <a:gd name="connsiteX5929" fmla="*/ 10794898 w 11611428"/>
              <a:gd name="connsiteY5929" fmla="*/ 3611690 h 6421343"/>
              <a:gd name="connsiteX5930" fmla="*/ 10600771 w 11611428"/>
              <a:gd name="connsiteY5930" fmla="*/ 3611690 h 6421343"/>
              <a:gd name="connsiteX5931" fmla="*/ 10619877 w 11611428"/>
              <a:gd name="connsiteY5931" fmla="*/ 3615547 h 6421343"/>
              <a:gd name="connsiteX5932" fmla="*/ 10635343 w 11611428"/>
              <a:gd name="connsiteY5932" fmla="*/ 3625975 h 6421343"/>
              <a:gd name="connsiteX5933" fmla="*/ 10635343 w 11611428"/>
              <a:gd name="connsiteY5933" fmla="*/ 3624487 h 6421343"/>
              <a:gd name="connsiteX5934" fmla="*/ 10637686 w 11611428"/>
              <a:gd name="connsiteY5934" fmla="*/ 3626067 h 6421343"/>
              <a:gd name="connsiteX5935" fmla="*/ 10652063 w 11611428"/>
              <a:gd name="connsiteY5935" fmla="*/ 3660775 h 6421343"/>
              <a:gd name="connsiteX5936" fmla="*/ 10637686 w 11611428"/>
              <a:gd name="connsiteY5936" fmla="*/ 3695484 h 6421343"/>
              <a:gd name="connsiteX5937" fmla="*/ 10635343 w 11611428"/>
              <a:gd name="connsiteY5937" fmla="*/ 3697063 h 6421343"/>
              <a:gd name="connsiteX5938" fmla="*/ 10635343 w 11611428"/>
              <a:gd name="connsiteY5938" fmla="*/ 3695575 h 6421343"/>
              <a:gd name="connsiteX5939" fmla="*/ 10619877 w 11611428"/>
              <a:gd name="connsiteY5939" fmla="*/ 3706003 h 6421343"/>
              <a:gd name="connsiteX5940" fmla="*/ 10600771 w 11611428"/>
              <a:gd name="connsiteY5940" fmla="*/ 3709860 h 6421343"/>
              <a:gd name="connsiteX5941" fmla="*/ 10551686 w 11611428"/>
              <a:gd name="connsiteY5941" fmla="*/ 3660775 h 6421343"/>
              <a:gd name="connsiteX5942" fmla="*/ 10600771 w 11611428"/>
              <a:gd name="connsiteY5942" fmla="*/ 3611690 h 6421343"/>
              <a:gd name="connsiteX5943" fmla="*/ 10408850 w 11611428"/>
              <a:gd name="connsiteY5943" fmla="*/ 3611690 h 6421343"/>
              <a:gd name="connsiteX5944" fmla="*/ 10457935 w 11611428"/>
              <a:gd name="connsiteY5944" fmla="*/ 3660775 h 6421343"/>
              <a:gd name="connsiteX5945" fmla="*/ 10408850 w 11611428"/>
              <a:gd name="connsiteY5945" fmla="*/ 3709860 h 6421343"/>
              <a:gd name="connsiteX5946" fmla="*/ 10359765 w 11611428"/>
              <a:gd name="connsiteY5946" fmla="*/ 3660775 h 6421343"/>
              <a:gd name="connsiteX5947" fmla="*/ 10408850 w 11611428"/>
              <a:gd name="connsiteY5947" fmla="*/ 3611690 h 6421343"/>
              <a:gd name="connsiteX5948" fmla="*/ 10216927 w 11611428"/>
              <a:gd name="connsiteY5948" fmla="*/ 3611690 h 6421343"/>
              <a:gd name="connsiteX5949" fmla="*/ 10266012 w 11611428"/>
              <a:gd name="connsiteY5949" fmla="*/ 3660775 h 6421343"/>
              <a:gd name="connsiteX5950" fmla="*/ 10216927 w 11611428"/>
              <a:gd name="connsiteY5950" fmla="*/ 3709860 h 6421343"/>
              <a:gd name="connsiteX5951" fmla="*/ 10167842 w 11611428"/>
              <a:gd name="connsiteY5951" fmla="*/ 3660775 h 6421343"/>
              <a:gd name="connsiteX5952" fmla="*/ 10216927 w 11611428"/>
              <a:gd name="connsiteY5952" fmla="*/ 3611690 h 6421343"/>
              <a:gd name="connsiteX5953" fmla="*/ 10025250 w 11611428"/>
              <a:gd name="connsiteY5953" fmla="*/ 3611690 h 6421343"/>
              <a:gd name="connsiteX5954" fmla="*/ 10074335 w 11611428"/>
              <a:gd name="connsiteY5954" fmla="*/ 3660775 h 6421343"/>
              <a:gd name="connsiteX5955" fmla="*/ 10025250 w 11611428"/>
              <a:gd name="connsiteY5955" fmla="*/ 3709860 h 6421343"/>
              <a:gd name="connsiteX5956" fmla="*/ 9976165 w 11611428"/>
              <a:gd name="connsiteY5956" fmla="*/ 3660775 h 6421343"/>
              <a:gd name="connsiteX5957" fmla="*/ 10025250 w 11611428"/>
              <a:gd name="connsiteY5957" fmla="*/ 3611690 h 6421343"/>
              <a:gd name="connsiteX5958" fmla="*/ 9833326 w 11611428"/>
              <a:gd name="connsiteY5958" fmla="*/ 3611690 h 6421343"/>
              <a:gd name="connsiteX5959" fmla="*/ 9882412 w 11611428"/>
              <a:gd name="connsiteY5959" fmla="*/ 3660775 h 6421343"/>
              <a:gd name="connsiteX5960" fmla="*/ 9833326 w 11611428"/>
              <a:gd name="connsiteY5960" fmla="*/ 3709860 h 6421343"/>
              <a:gd name="connsiteX5961" fmla="*/ 9784241 w 11611428"/>
              <a:gd name="connsiteY5961" fmla="*/ 3660775 h 6421343"/>
              <a:gd name="connsiteX5962" fmla="*/ 9833326 w 11611428"/>
              <a:gd name="connsiteY5962" fmla="*/ 3611690 h 6421343"/>
              <a:gd name="connsiteX5963" fmla="*/ 9641406 w 11611428"/>
              <a:gd name="connsiteY5963" fmla="*/ 3611690 h 6421343"/>
              <a:gd name="connsiteX5964" fmla="*/ 9690491 w 11611428"/>
              <a:gd name="connsiteY5964" fmla="*/ 3660775 h 6421343"/>
              <a:gd name="connsiteX5965" fmla="*/ 9641406 w 11611428"/>
              <a:gd name="connsiteY5965" fmla="*/ 3709860 h 6421343"/>
              <a:gd name="connsiteX5966" fmla="*/ 9592321 w 11611428"/>
              <a:gd name="connsiteY5966" fmla="*/ 3660775 h 6421343"/>
              <a:gd name="connsiteX5967" fmla="*/ 9641406 w 11611428"/>
              <a:gd name="connsiteY5967" fmla="*/ 3611690 h 6421343"/>
              <a:gd name="connsiteX5968" fmla="*/ 9449482 w 11611428"/>
              <a:gd name="connsiteY5968" fmla="*/ 3611690 h 6421343"/>
              <a:gd name="connsiteX5969" fmla="*/ 9498567 w 11611428"/>
              <a:gd name="connsiteY5969" fmla="*/ 3660775 h 6421343"/>
              <a:gd name="connsiteX5970" fmla="*/ 9449482 w 11611428"/>
              <a:gd name="connsiteY5970" fmla="*/ 3709860 h 6421343"/>
              <a:gd name="connsiteX5971" fmla="*/ 9400397 w 11611428"/>
              <a:gd name="connsiteY5971" fmla="*/ 3660775 h 6421343"/>
              <a:gd name="connsiteX5972" fmla="*/ 9449482 w 11611428"/>
              <a:gd name="connsiteY5972" fmla="*/ 3611690 h 6421343"/>
              <a:gd name="connsiteX5973" fmla="*/ 9257562 w 11611428"/>
              <a:gd name="connsiteY5973" fmla="*/ 3611690 h 6421343"/>
              <a:gd name="connsiteX5974" fmla="*/ 9306646 w 11611428"/>
              <a:gd name="connsiteY5974" fmla="*/ 3660775 h 6421343"/>
              <a:gd name="connsiteX5975" fmla="*/ 9257562 w 11611428"/>
              <a:gd name="connsiteY5975" fmla="*/ 3709860 h 6421343"/>
              <a:gd name="connsiteX5976" fmla="*/ 9208477 w 11611428"/>
              <a:gd name="connsiteY5976" fmla="*/ 3660775 h 6421343"/>
              <a:gd name="connsiteX5977" fmla="*/ 9257562 w 11611428"/>
              <a:gd name="connsiteY5977" fmla="*/ 3611690 h 6421343"/>
              <a:gd name="connsiteX5978" fmla="*/ 9065638 w 11611428"/>
              <a:gd name="connsiteY5978" fmla="*/ 3611690 h 6421343"/>
              <a:gd name="connsiteX5979" fmla="*/ 9114723 w 11611428"/>
              <a:gd name="connsiteY5979" fmla="*/ 3660775 h 6421343"/>
              <a:gd name="connsiteX5980" fmla="*/ 9065638 w 11611428"/>
              <a:gd name="connsiteY5980" fmla="*/ 3709860 h 6421343"/>
              <a:gd name="connsiteX5981" fmla="*/ 9016553 w 11611428"/>
              <a:gd name="connsiteY5981" fmla="*/ 3660775 h 6421343"/>
              <a:gd name="connsiteX5982" fmla="*/ 9065638 w 11611428"/>
              <a:gd name="connsiteY5982" fmla="*/ 3611690 h 6421343"/>
              <a:gd name="connsiteX5983" fmla="*/ 8873961 w 11611428"/>
              <a:gd name="connsiteY5983" fmla="*/ 3611690 h 6421343"/>
              <a:gd name="connsiteX5984" fmla="*/ 8923046 w 11611428"/>
              <a:gd name="connsiteY5984" fmla="*/ 3660775 h 6421343"/>
              <a:gd name="connsiteX5985" fmla="*/ 8873961 w 11611428"/>
              <a:gd name="connsiteY5985" fmla="*/ 3709860 h 6421343"/>
              <a:gd name="connsiteX5986" fmla="*/ 8824876 w 11611428"/>
              <a:gd name="connsiteY5986" fmla="*/ 3660775 h 6421343"/>
              <a:gd name="connsiteX5987" fmla="*/ 8873961 w 11611428"/>
              <a:gd name="connsiteY5987" fmla="*/ 3611690 h 6421343"/>
              <a:gd name="connsiteX5988" fmla="*/ 8682041 w 11611428"/>
              <a:gd name="connsiteY5988" fmla="*/ 3611690 h 6421343"/>
              <a:gd name="connsiteX5989" fmla="*/ 8731126 w 11611428"/>
              <a:gd name="connsiteY5989" fmla="*/ 3660775 h 6421343"/>
              <a:gd name="connsiteX5990" fmla="*/ 8682041 w 11611428"/>
              <a:gd name="connsiteY5990" fmla="*/ 3709860 h 6421343"/>
              <a:gd name="connsiteX5991" fmla="*/ 8632956 w 11611428"/>
              <a:gd name="connsiteY5991" fmla="*/ 3660775 h 6421343"/>
              <a:gd name="connsiteX5992" fmla="*/ 8682041 w 11611428"/>
              <a:gd name="connsiteY5992" fmla="*/ 3611690 h 6421343"/>
              <a:gd name="connsiteX5993" fmla="*/ 8486747 w 11611428"/>
              <a:gd name="connsiteY5993" fmla="*/ 3611690 h 6421343"/>
              <a:gd name="connsiteX5994" fmla="*/ 8488432 w 11611428"/>
              <a:gd name="connsiteY5994" fmla="*/ 3612388 h 6421343"/>
              <a:gd name="connsiteX5995" fmla="*/ 8490117 w 11611428"/>
              <a:gd name="connsiteY5995" fmla="*/ 3611690 h 6421343"/>
              <a:gd name="connsiteX5996" fmla="*/ 8539202 w 11611428"/>
              <a:gd name="connsiteY5996" fmla="*/ 3660775 h 6421343"/>
              <a:gd name="connsiteX5997" fmla="*/ 8490117 w 11611428"/>
              <a:gd name="connsiteY5997" fmla="*/ 3709860 h 6421343"/>
              <a:gd name="connsiteX5998" fmla="*/ 8488432 w 11611428"/>
              <a:gd name="connsiteY5998" fmla="*/ 3709162 h 6421343"/>
              <a:gd name="connsiteX5999" fmla="*/ 8486747 w 11611428"/>
              <a:gd name="connsiteY5999" fmla="*/ 3709860 h 6421343"/>
              <a:gd name="connsiteX6000" fmla="*/ 8437662 w 11611428"/>
              <a:gd name="connsiteY6000" fmla="*/ 3660775 h 6421343"/>
              <a:gd name="connsiteX6001" fmla="*/ 8486747 w 11611428"/>
              <a:gd name="connsiteY6001" fmla="*/ 3611690 h 6421343"/>
              <a:gd name="connsiteX6002" fmla="*/ 8294823 w 11611428"/>
              <a:gd name="connsiteY6002" fmla="*/ 3611690 h 6421343"/>
              <a:gd name="connsiteX6003" fmla="*/ 8343908 w 11611428"/>
              <a:gd name="connsiteY6003" fmla="*/ 3660775 h 6421343"/>
              <a:gd name="connsiteX6004" fmla="*/ 8294823 w 11611428"/>
              <a:gd name="connsiteY6004" fmla="*/ 3709860 h 6421343"/>
              <a:gd name="connsiteX6005" fmla="*/ 8245738 w 11611428"/>
              <a:gd name="connsiteY6005" fmla="*/ 3660775 h 6421343"/>
              <a:gd name="connsiteX6006" fmla="*/ 8294823 w 11611428"/>
              <a:gd name="connsiteY6006" fmla="*/ 3611690 h 6421343"/>
              <a:gd name="connsiteX6007" fmla="*/ 8102902 w 11611428"/>
              <a:gd name="connsiteY6007" fmla="*/ 3611690 h 6421343"/>
              <a:gd name="connsiteX6008" fmla="*/ 8151987 w 11611428"/>
              <a:gd name="connsiteY6008" fmla="*/ 3660775 h 6421343"/>
              <a:gd name="connsiteX6009" fmla="*/ 8102902 w 11611428"/>
              <a:gd name="connsiteY6009" fmla="*/ 3709860 h 6421343"/>
              <a:gd name="connsiteX6010" fmla="*/ 8053817 w 11611428"/>
              <a:gd name="connsiteY6010" fmla="*/ 3660775 h 6421343"/>
              <a:gd name="connsiteX6011" fmla="*/ 8102902 w 11611428"/>
              <a:gd name="connsiteY6011" fmla="*/ 3611690 h 6421343"/>
              <a:gd name="connsiteX6012" fmla="*/ 7911226 w 11611428"/>
              <a:gd name="connsiteY6012" fmla="*/ 3611690 h 6421343"/>
              <a:gd name="connsiteX6013" fmla="*/ 7960311 w 11611428"/>
              <a:gd name="connsiteY6013" fmla="*/ 3660775 h 6421343"/>
              <a:gd name="connsiteX6014" fmla="*/ 7911226 w 11611428"/>
              <a:gd name="connsiteY6014" fmla="*/ 3709860 h 6421343"/>
              <a:gd name="connsiteX6015" fmla="*/ 7862141 w 11611428"/>
              <a:gd name="connsiteY6015" fmla="*/ 3660775 h 6421343"/>
              <a:gd name="connsiteX6016" fmla="*/ 7911226 w 11611428"/>
              <a:gd name="connsiteY6016" fmla="*/ 3611690 h 6421343"/>
              <a:gd name="connsiteX6017" fmla="*/ 7719302 w 11611428"/>
              <a:gd name="connsiteY6017" fmla="*/ 3611690 h 6421343"/>
              <a:gd name="connsiteX6018" fmla="*/ 7768387 w 11611428"/>
              <a:gd name="connsiteY6018" fmla="*/ 3660775 h 6421343"/>
              <a:gd name="connsiteX6019" fmla="*/ 7719302 w 11611428"/>
              <a:gd name="connsiteY6019" fmla="*/ 3709860 h 6421343"/>
              <a:gd name="connsiteX6020" fmla="*/ 7670218 w 11611428"/>
              <a:gd name="connsiteY6020" fmla="*/ 3660775 h 6421343"/>
              <a:gd name="connsiteX6021" fmla="*/ 7719302 w 11611428"/>
              <a:gd name="connsiteY6021" fmla="*/ 3611690 h 6421343"/>
              <a:gd name="connsiteX6022" fmla="*/ 7527382 w 11611428"/>
              <a:gd name="connsiteY6022" fmla="*/ 3611690 h 6421343"/>
              <a:gd name="connsiteX6023" fmla="*/ 7576467 w 11611428"/>
              <a:gd name="connsiteY6023" fmla="*/ 3660775 h 6421343"/>
              <a:gd name="connsiteX6024" fmla="*/ 7527382 w 11611428"/>
              <a:gd name="connsiteY6024" fmla="*/ 3709860 h 6421343"/>
              <a:gd name="connsiteX6025" fmla="*/ 7478297 w 11611428"/>
              <a:gd name="connsiteY6025" fmla="*/ 3660775 h 6421343"/>
              <a:gd name="connsiteX6026" fmla="*/ 7527382 w 11611428"/>
              <a:gd name="connsiteY6026" fmla="*/ 3611690 h 6421343"/>
              <a:gd name="connsiteX6027" fmla="*/ 7335458 w 11611428"/>
              <a:gd name="connsiteY6027" fmla="*/ 3611690 h 6421343"/>
              <a:gd name="connsiteX6028" fmla="*/ 7384543 w 11611428"/>
              <a:gd name="connsiteY6028" fmla="*/ 3660775 h 6421343"/>
              <a:gd name="connsiteX6029" fmla="*/ 7335458 w 11611428"/>
              <a:gd name="connsiteY6029" fmla="*/ 3709860 h 6421343"/>
              <a:gd name="connsiteX6030" fmla="*/ 7286373 w 11611428"/>
              <a:gd name="connsiteY6030" fmla="*/ 3660775 h 6421343"/>
              <a:gd name="connsiteX6031" fmla="*/ 7335458 w 11611428"/>
              <a:gd name="connsiteY6031" fmla="*/ 3611690 h 6421343"/>
              <a:gd name="connsiteX6032" fmla="*/ 7143537 w 11611428"/>
              <a:gd name="connsiteY6032" fmla="*/ 3611690 h 6421343"/>
              <a:gd name="connsiteX6033" fmla="*/ 7192622 w 11611428"/>
              <a:gd name="connsiteY6033" fmla="*/ 3660775 h 6421343"/>
              <a:gd name="connsiteX6034" fmla="*/ 7143537 w 11611428"/>
              <a:gd name="connsiteY6034" fmla="*/ 3709860 h 6421343"/>
              <a:gd name="connsiteX6035" fmla="*/ 7094452 w 11611428"/>
              <a:gd name="connsiteY6035" fmla="*/ 3660775 h 6421343"/>
              <a:gd name="connsiteX6036" fmla="*/ 7143537 w 11611428"/>
              <a:gd name="connsiteY6036" fmla="*/ 3611690 h 6421343"/>
              <a:gd name="connsiteX6037" fmla="*/ 6951614 w 11611428"/>
              <a:gd name="connsiteY6037" fmla="*/ 3611690 h 6421343"/>
              <a:gd name="connsiteX6038" fmla="*/ 7000699 w 11611428"/>
              <a:gd name="connsiteY6038" fmla="*/ 3660775 h 6421343"/>
              <a:gd name="connsiteX6039" fmla="*/ 6951614 w 11611428"/>
              <a:gd name="connsiteY6039" fmla="*/ 3709860 h 6421343"/>
              <a:gd name="connsiteX6040" fmla="*/ 6902529 w 11611428"/>
              <a:gd name="connsiteY6040" fmla="*/ 3660775 h 6421343"/>
              <a:gd name="connsiteX6041" fmla="*/ 6951614 w 11611428"/>
              <a:gd name="connsiteY6041" fmla="*/ 3611690 h 6421343"/>
              <a:gd name="connsiteX6042" fmla="*/ 6759937 w 11611428"/>
              <a:gd name="connsiteY6042" fmla="*/ 3611690 h 6421343"/>
              <a:gd name="connsiteX6043" fmla="*/ 6809022 w 11611428"/>
              <a:gd name="connsiteY6043" fmla="*/ 3660775 h 6421343"/>
              <a:gd name="connsiteX6044" fmla="*/ 6759937 w 11611428"/>
              <a:gd name="connsiteY6044" fmla="*/ 3709860 h 6421343"/>
              <a:gd name="connsiteX6045" fmla="*/ 6710852 w 11611428"/>
              <a:gd name="connsiteY6045" fmla="*/ 3660775 h 6421343"/>
              <a:gd name="connsiteX6046" fmla="*/ 6759937 w 11611428"/>
              <a:gd name="connsiteY6046" fmla="*/ 3611690 h 6421343"/>
              <a:gd name="connsiteX6047" fmla="*/ 6568014 w 11611428"/>
              <a:gd name="connsiteY6047" fmla="*/ 3611690 h 6421343"/>
              <a:gd name="connsiteX6048" fmla="*/ 6617099 w 11611428"/>
              <a:gd name="connsiteY6048" fmla="*/ 3660775 h 6421343"/>
              <a:gd name="connsiteX6049" fmla="*/ 6568014 w 11611428"/>
              <a:gd name="connsiteY6049" fmla="*/ 3709860 h 6421343"/>
              <a:gd name="connsiteX6050" fmla="*/ 6518929 w 11611428"/>
              <a:gd name="connsiteY6050" fmla="*/ 3660775 h 6421343"/>
              <a:gd name="connsiteX6051" fmla="*/ 6568014 w 11611428"/>
              <a:gd name="connsiteY6051" fmla="*/ 3611690 h 6421343"/>
              <a:gd name="connsiteX6052" fmla="*/ 6376093 w 11611428"/>
              <a:gd name="connsiteY6052" fmla="*/ 3611690 h 6421343"/>
              <a:gd name="connsiteX6053" fmla="*/ 6376918 w 11611428"/>
              <a:gd name="connsiteY6053" fmla="*/ 3611856 h 6421343"/>
              <a:gd name="connsiteX6054" fmla="*/ 6377744 w 11611428"/>
              <a:gd name="connsiteY6054" fmla="*/ 3611690 h 6421343"/>
              <a:gd name="connsiteX6055" fmla="*/ 6426829 w 11611428"/>
              <a:gd name="connsiteY6055" fmla="*/ 3660775 h 6421343"/>
              <a:gd name="connsiteX6056" fmla="*/ 6377744 w 11611428"/>
              <a:gd name="connsiteY6056" fmla="*/ 3709860 h 6421343"/>
              <a:gd name="connsiteX6057" fmla="*/ 6376918 w 11611428"/>
              <a:gd name="connsiteY6057" fmla="*/ 3709693 h 6421343"/>
              <a:gd name="connsiteX6058" fmla="*/ 6376093 w 11611428"/>
              <a:gd name="connsiteY6058" fmla="*/ 3709860 h 6421343"/>
              <a:gd name="connsiteX6059" fmla="*/ 6327008 w 11611428"/>
              <a:gd name="connsiteY6059" fmla="*/ 3660775 h 6421343"/>
              <a:gd name="connsiteX6060" fmla="*/ 6376093 w 11611428"/>
              <a:gd name="connsiteY6060" fmla="*/ 3611690 h 6421343"/>
              <a:gd name="connsiteX6061" fmla="*/ 6185820 w 11611428"/>
              <a:gd name="connsiteY6061" fmla="*/ 3611690 h 6421343"/>
              <a:gd name="connsiteX6062" fmla="*/ 6234905 w 11611428"/>
              <a:gd name="connsiteY6062" fmla="*/ 3660775 h 6421343"/>
              <a:gd name="connsiteX6063" fmla="*/ 6185820 w 11611428"/>
              <a:gd name="connsiteY6063" fmla="*/ 3709860 h 6421343"/>
              <a:gd name="connsiteX6064" fmla="*/ 6136735 w 11611428"/>
              <a:gd name="connsiteY6064" fmla="*/ 3660775 h 6421343"/>
              <a:gd name="connsiteX6065" fmla="*/ 6185820 w 11611428"/>
              <a:gd name="connsiteY6065" fmla="*/ 3611690 h 6421343"/>
              <a:gd name="connsiteX6066" fmla="*/ 5993899 w 11611428"/>
              <a:gd name="connsiteY6066" fmla="*/ 3611690 h 6421343"/>
              <a:gd name="connsiteX6067" fmla="*/ 6042984 w 11611428"/>
              <a:gd name="connsiteY6067" fmla="*/ 3660775 h 6421343"/>
              <a:gd name="connsiteX6068" fmla="*/ 5993899 w 11611428"/>
              <a:gd name="connsiteY6068" fmla="*/ 3709860 h 6421343"/>
              <a:gd name="connsiteX6069" fmla="*/ 5944814 w 11611428"/>
              <a:gd name="connsiteY6069" fmla="*/ 3660775 h 6421343"/>
              <a:gd name="connsiteX6070" fmla="*/ 5993899 w 11611428"/>
              <a:gd name="connsiteY6070" fmla="*/ 3611690 h 6421343"/>
              <a:gd name="connsiteX6071" fmla="*/ 5802223 w 11611428"/>
              <a:gd name="connsiteY6071" fmla="*/ 3611690 h 6421343"/>
              <a:gd name="connsiteX6072" fmla="*/ 5851308 w 11611428"/>
              <a:gd name="connsiteY6072" fmla="*/ 3660775 h 6421343"/>
              <a:gd name="connsiteX6073" fmla="*/ 5802223 w 11611428"/>
              <a:gd name="connsiteY6073" fmla="*/ 3709860 h 6421343"/>
              <a:gd name="connsiteX6074" fmla="*/ 5753138 w 11611428"/>
              <a:gd name="connsiteY6074" fmla="*/ 3660775 h 6421343"/>
              <a:gd name="connsiteX6075" fmla="*/ 5802223 w 11611428"/>
              <a:gd name="connsiteY6075" fmla="*/ 3611690 h 6421343"/>
              <a:gd name="connsiteX6076" fmla="*/ 5610299 w 11611428"/>
              <a:gd name="connsiteY6076" fmla="*/ 3611690 h 6421343"/>
              <a:gd name="connsiteX6077" fmla="*/ 5659384 w 11611428"/>
              <a:gd name="connsiteY6077" fmla="*/ 3660775 h 6421343"/>
              <a:gd name="connsiteX6078" fmla="*/ 5610299 w 11611428"/>
              <a:gd name="connsiteY6078" fmla="*/ 3709860 h 6421343"/>
              <a:gd name="connsiteX6079" fmla="*/ 5561215 w 11611428"/>
              <a:gd name="connsiteY6079" fmla="*/ 3660775 h 6421343"/>
              <a:gd name="connsiteX6080" fmla="*/ 5610299 w 11611428"/>
              <a:gd name="connsiteY6080" fmla="*/ 3611690 h 6421343"/>
              <a:gd name="connsiteX6081" fmla="*/ 5418379 w 11611428"/>
              <a:gd name="connsiteY6081" fmla="*/ 3611690 h 6421343"/>
              <a:gd name="connsiteX6082" fmla="*/ 5467464 w 11611428"/>
              <a:gd name="connsiteY6082" fmla="*/ 3660775 h 6421343"/>
              <a:gd name="connsiteX6083" fmla="*/ 5418379 w 11611428"/>
              <a:gd name="connsiteY6083" fmla="*/ 3709860 h 6421343"/>
              <a:gd name="connsiteX6084" fmla="*/ 5369294 w 11611428"/>
              <a:gd name="connsiteY6084" fmla="*/ 3660775 h 6421343"/>
              <a:gd name="connsiteX6085" fmla="*/ 5418379 w 11611428"/>
              <a:gd name="connsiteY6085" fmla="*/ 3611690 h 6421343"/>
              <a:gd name="connsiteX6086" fmla="*/ 5226455 w 11611428"/>
              <a:gd name="connsiteY6086" fmla="*/ 3611690 h 6421343"/>
              <a:gd name="connsiteX6087" fmla="*/ 5275540 w 11611428"/>
              <a:gd name="connsiteY6087" fmla="*/ 3660775 h 6421343"/>
              <a:gd name="connsiteX6088" fmla="*/ 5226455 w 11611428"/>
              <a:gd name="connsiteY6088" fmla="*/ 3709860 h 6421343"/>
              <a:gd name="connsiteX6089" fmla="*/ 5177370 w 11611428"/>
              <a:gd name="connsiteY6089" fmla="*/ 3660775 h 6421343"/>
              <a:gd name="connsiteX6090" fmla="*/ 5226455 w 11611428"/>
              <a:gd name="connsiteY6090" fmla="*/ 3611690 h 6421343"/>
              <a:gd name="connsiteX6091" fmla="*/ 5034534 w 11611428"/>
              <a:gd name="connsiteY6091" fmla="*/ 3611690 h 6421343"/>
              <a:gd name="connsiteX6092" fmla="*/ 5083619 w 11611428"/>
              <a:gd name="connsiteY6092" fmla="*/ 3660775 h 6421343"/>
              <a:gd name="connsiteX6093" fmla="*/ 5034534 w 11611428"/>
              <a:gd name="connsiteY6093" fmla="*/ 3709860 h 6421343"/>
              <a:gd name="connsiteX6094" fmla="*/ 4985449 w 11611428"/>
              <a:gd name="connsiteY6094" fmla="*/ 3660775 h 6421343"/>
              <a:gd name="connsiteX6095" fmla="*/ 5034534 w 11611428"/>
              <a:gd name="connsiteY6095" fmla="*/ 3611690 h 6421343"/>
              <a:gd name="connsiteX6096" fmla="*/ 4842611 w 11611428"/>
              <a:gd name="connsiteY6096" fmla="*/ 3611690 h 6421343"/>
              <a:gd name="connsiteX6097" fmla="*/ 4891696 w 11611428"/>
              <a:gd name="connsiteY6097" fmla="*/ 3660775 h 6421343"/>
              <a:gd name="connsiteX6098" fmla="*/ 4842611 w 11611428"/>
              <a:gd name="connsiteY6098" fmla="*/ 3709860 h 6421343"/>
              <a:gd name="connsiteX6099" fmla="*/ 4793526 w 11611428"/>
              <a:gd name="connsiteY6099" fmla="*/ 3660775 h 6421343"/>
              <a:gd name="connsiteX6100" fmla="*/ 4842611 w 11611428"/>
              <a:gd name="connsiteY6100" fmla="*/ 3611690 h 6421343"/>
              <a:gd name="connsiteX6101" fmla="*/ 4650934 w 11611428"/>
              <a:gd name="connsiteY6101" fmla="*/ 3611690 h 6421343"/>
              <a:gd name="connsiteX6102" fmla="*/ 4700019 w 11611428"/>
              <a:gd name="connsiteY6102" fmla="*/ 3660775 h 6421343"/>
              <a:gd name="connsiteX6103" fmla="*/ 4650934 w 11611428"/>
              <a:gd name="connsiteY6103" fmla="*/ 3709860 h 6421343"/>
              <a:gd name="connsiteX6104" fmla="*/ 4601849 w 11611428"/>
              <a:gd name="connsiteY6104" fmla="*/ 3660775 h 6421343"/>
              <a:gd name="connsiteX6105" fmla="*/ 4650934 w 11611428"/>
              <a:gd name="connsiteY6105" fmla="*/ 3611690 h 6421343"/>
              <a:gd name="connsiteX6106" fmla="*/ 4459011 w 11611428"/>
              <a:gd name="connsiteY6106" fmla="*/ 3611690 h 6421343"/>
              <a:gd name="connsiteX6107" fmla="*/ 4508096 w 11611428"/>
              <a:gd name="connsiteY6107" fmla="*/ 3660775 h 6421343"/>
              <a:gd name="connsiteX6108" fmla="*/ 4459011 w 11611428"/>
              <a:gd name="connsiteY6108" fmla="*/ 3709860 h 6421343"/>
              <a:gd name="connsiteX6109" fmla="*/ 4409926 w 11611428"/>
              <a:gd name="connsiteY6109" fmla="*/ 3660775 h 6421343"/>
              <a:gd name="connsiteX6110" fmla="*/ 4459011 w 11611428"/>
              <a:gd name="connsiteY6110" fmla="*/ 3611690 h 6421343"/>
              <a:gd name="connsiteX6111" fmla="*/ 4267090 w 11611428"/>
              <a:gd name="connsiteY6111" fmla="*/ 3611690 h 6421343"/>
              <a:gd name="connsiteX6112" fmla="*/ 4267916 w 11611428"/>
              <a:gd name="connsiteY6112" fmla="*/ 3611856 h 6421343"/>
              <a:gd name="connsiteX6113" fmla="*/ 4268742 w 11611428"/>
              <a:gd name="connsiteY6113" fmla="*/ 3611690 h 6421343"/>
              <a:gd name="connsiteX6114" fmla="*/ 4317827 w 11611428"/>
              <a:gd name="connsiteY6114" fmla="*/ 3660775 h 6421343"/>
              <a:gd name="connsiteX6115" fmla="*/ 4268742 w 11611428"/>
              <a:gd name="connsiteY6115" fmla="*/ 3709860 h 6421343"/>
              <a:gd name="connsiteX6116" fmla="*/ 4267916 w 11611428"/>
              <a:gd name="connsiteY6116" fmla="*/ 3709693 h 6421343"/>
              <a:gd name="connsiteX6117" fmla="*/ 4267090 w 11611428"/>
              <a:gd name="connsiteY6117" fmla="*/ 3709860 h 6421343"/>
              <a:gd name="connsiteX6118" fmla="*/ 4218005 w 11611428"/>
              <a:gd name="connsiteY6118" fmla="*/ 3660775 h 6421343"/>
              <a:gd name="connsiteX6119" fmla="*/ 4267090 w 11611428"/>
              <a:gd name="connsiteY6119" fmla="*/ 3611690 h 6421343"/>
              <a:gd name="connsiteX6120" fmla="*/ 4076818 w 11611428"/>
              <a:gd name="connsiteY6120" fmla="*/ 3611690 h 6421343"/>
              <a:gd name="connsiteX6121" fmla="*/ 4125903 w 11611428"/>
              <a:gd name="connsiteY6121" fmla="*/ 3660775 h 6421343"/>
              <a:gd name="connsiteX6122" fmla="*/ 4076818 w 11611428"/>
              <a:gd name="connsiteY6122" fmla="*/ 3709860 h 6421343"/>
              <a:gd name="connsiteX6123" fmla="*/ 4027733 w 11611428"/>
              <a:gd name="connsiteY6123" fmla="*/ 3660775 h 6421343"/>
              <a:gd name="connsiteX6124" fmla="*/ 4076818 w 11611428"/>
              <a:gd name="connsiteY6124" fmla="*/ 3611690 h 6421343"/>
              <a:gd name="connsiteX6125" fmla="*/ 3884898 w 11611428"/>
              <a:gd name="connsiteY6125" fmla="*/ 3611690 h 6421343"/>
              <a:gd name="connsiteX6126" fmla="*/ 3933983 w 11611428"/>
              <a:gd name="connsiteY6126" fmla="*/ 3660775 h 6421343"/>
              <a:gd name="connsiteX6127" fmla="*/ 3884898 w 11611428"/>
              <a:gd name="connsiteY6127" fmla="*/ 3709860 h 6421343"/>
              <a:gd name="connsiteX6128" fmla="*/ 3835813 w 11611428"/>
              <a:gd name="connsiteY6128" fmla="*/ 3660775 h 6421343"/>
              <a:gd name="connsiteX6129" fmla="*/ 3884898 w 11611428"/>
              <a:gd name="connsiteY6129" fmla="*/ 3611690 h 6421343"/>
              <a:gd name="connsiteX6130" fmla="*/ 3693221 w 11611428"/>
              <a:gd name="connsiteY6130" fmla="*/ 3611690 h 6421343"/>
              <a:gd name="connsiteX6131" fmla="*/ 3742307 w 11611428"/>
              <a:gd name="connsiteY6131" fmla="*/ 3660775 h 6421343"/>
              <a:gd name="connsiteX6132" fmla="*/ 3693221 w 11611428"/>
              <a:gd name="connsiteY6132" fmla="*/ 3709860 h 6421343"/>
              <a:gd name="connsiteX6133" fmla="*/ 3644136 w 11611428"/>
              <a:gd name="connsiteY6133" fmla="*/ 3660775 h 6421343"/>
              <a:gd name="connsiteX6134" fmla="*/ 3693221 w 11611428"/>
              <a:gd name="connsiteY6134" fmla="*/ 3611690 h 6421343"/>
              <a:gd name="connsiteX6135" fmla="*/ 3501298 w 11611428"/>
              <a:gd name="connsiteY6135" fmla="*/ 3611690 h 6421343"/>
              <a:gd name="connsiteX6136" fmla="*/ 3550383 w 11611428"/>
              <a:gd name="connsiteY6136" fmla="*/ 3660775 h 6421343"/>
              <a:gd name="connsiteX6137" fmla="*/ 3501298 w 11611428"/>
              <a:gd name="connsiteY6137" fmla="*/ 3709860 h 6421343"/>
              <a:gd name="connsiteX6138" fmla="*/ 3452213 w 11611428"/>
              <a:gd name="connsiteY6138" fmla="*/ 3660775 h 6421343"/>
              <a:gd name="connsiteX6139" fmla="*/ 3501298 w 11611428"/>
              <a:gd name="connsiteY6139" fmla="*/ 3611690 h 6421343"/>
              <a:gd name="connsiteX6140" fmla="*/ 3309377 w 11611428"/>
              <a:gd name="connsiteY6140" fmla="*/ 3611690 h 6421343"/>
              <a:gd name="connsiteX6141" fmla="*/ 3358462 w 11611428"/>
              <a:gd name="connsiteY6141" fmla="*/ 3660775 h 6421343"/>
              <a:gd name="connsiteX6142" fmla="*/ 3309377 w 11611428"/>
              <a:gd name="connsiteY6142" fmla="*/ 3709860 h 6421343"/>
              <a:gd name="connsiteX6143" fmla="*/ 3260292 w 11611428"/>
              <a:gd name="connsiteY6143" fmla="*/ 3660775 h 6421343"/>
              <a:gd name="connsiteX6144" fmla="*/ 3309377 w 11611428"/>
              <a:gd name="connsiteY6144" fmla="*/ 3611690 h 6421343"/>
              <a:gd name="connsiteX6145" fmla="*/ 3117453 w 11611428"/>
              <a:gd name="connsiteY6145" fmla="*/ 3611690 h 6421343"/>
              <a:gd name="connsiteX6146" fmla="*/ 3166538 w 11611428"/>
              <a:gd name="connsiteY6146" fmla="*/ 3660775 h 6421343"/>
              <a:gd name="connsiteX6147" fmla="*/ 3117453 w 11611428"/>
              <a:gd name="connsiteY6147" fmla="*/ 3709860 h 6421343"/>
              <a:gd name="connsiteX6148" fmla="*/ 3068368 w 11611428"/>
              <a:gd name="connsiteY6148" fmla="*/ 3660775 h 6421343"/>
              <a:gd name="connsiteX6149" fmla="*/ 3117453 w 11611428"/>
              <a:gd name="connsiteY6149" fmla="*/ 3611690 h 6421343"/>
              <a:gd name="connsiteX6150" fmla="*/ 2925533 w 11611428"/>
              <a:gd name="connsiteY6150" fmla="*/ 3611690 h 6421343"/>
              <a:gd name="connsiteX6151" fmla="*/ 2974618 w 11611428"/>
              <a:gd name="connsiteY6151" fmla="*/ 3660775 h 6421343"/>
              <a:gd name="connsiteX6152" fmla="*/ 2925533 w 11611428"/>
              <a:gd name="connsiteY6152" fmla="*/ 3709860 h 6421343"/>
              <a:gd name="connsiteX6153" fmla="*/ 2876448 w 11611428"/>
              <a:gd name="connsiteY6153" fmla="*/ 3660775 h 6421343"/>
              <a:gd name="connsiteX6154" fmla="*/ 2925533 w 11611428"/>
              <a:gd name="connsiteY6154" fmla="*/ 3611690 h 6421343"/>
              <a:gd name="connsiteX6155" fmla="*/ 2733609 w 11611428"/>
              <a:gd name="connsiteY6155" fmla="*/ 3611690 h 6421343"/>
              <a:gd name="connsiteX6156" fmla="*/ 2782694 w 11611428"/>
              <a:gd name="connsiteY6156" fmla="*/ 3660775 h 6421343"/>
              <a:gd name="connsiteX6157" fmla="*/ 2733609 w 11611428"/>
              <a:gd name="connsiteY6157" fmla="*/ 3709860 h 6421343"/>
              <a:gd name="connsiteX6158" fmla="*/ 2684524 w 11611428"/>
              <a:gd name="connsiteY6158" fmla="*/ 3660775 h 6421343"/>
              <a:gd name="connsiteX6159" fmla="*/ 2733609 w 11611428"/>
              <a:gd name="connsiteY6159" fmla="*/ 3611690 h 6421343"/>
              <a:gd name="connsiteX6160" fmla="*/ 2541933 w 11611428"/>
              <a:gd name="connsiteY6160" fmla="*/ 3611690 h 6421343"/>
              <a:gd name="connsiteX6161" fmla="*/ 2591017 w 11611428"/>
              <a:gd name="connsiteY6161" fmla="*/ 3660775 h 6421343"/>
              <a:gd name="connsiteX6162" fmla="*/ 2541933 w 11611428"/>
              <a:gd name="connsiteY6162" fmla="*/ 3709860 h 6421343"/>
              <a:gd name="connsiteX6163" fmla="*/ 2492847 w 11611428"/>
              <a:gd name="connsiteY6163" fmla="*/ 3660775 h 6421343"/>
              <a:gd name="connsiteX6164" fmla="*/ 2541933 w 11611428"/>
              <a:gd name="connsiteY6164" fmla="*/ 3611690 h 6421343"/>
              <a:gd name="connsiteX6165" fmla="*/ 2350010 w 11611428"/>
              <a:gd name="connsiteY6165" fmla="*/ 3611690 h 6421343"/>
              <a:gd name="connsiteX6166" fmla="*/ 2399094 w 11611428"/>
              <a:gd name="connsiteY6166" fmla="*/ 3660775 h 6421343"/>
              <a:gd name="connsiteX6167" fmla="*/ 2350010 w 11611428"/>
              <a:gd name="connsiteY6167" fmla="*/ 3709860 h 6421343"/>
              <a:gd name="connsiteX6168" fmla="*/ 2300925 w 11611428"/>
              <a:gd name="connsiteY6168" fmla="*/ 3660775 h 6421343"/>
              <a:gd name="connsiteX6169" fmla="*/ 2350010 w 11611428"/>
              <a:gd name="connsiteY6169" fmla="*/ 3611690 h 6421343"/>
              <a:gd name="connsiteX6170" fmla="*/ 2158088 w 11611428"/>
              <a:gd name="connsiteY6170" fmla="*/ 3611690 h 6421343"/>
              <a:gd name="connsiteX6171" fmla="*/ 2158914 w 11611428"/>
              <a:gd name="connsiteY6171" fmla="*/ 3611856 h 6421343"/>
              <a:gd name="connsiteX6172" fmla="*/ 2159739 w 11611428"/>
              <a:gd name="connsiteY6172" fmla="*/ 3611690 h 6421343"/>
              <a:gd name="connsiteX6173" fmla="*/ 2208824 w 11611428"/>
              <a:gd name="connsiteY6173" fmla="*/ 3660775 h 6421343"/>
              <a:gd name="connsiteX6174" fmla="*/ 2159739 w 11611428"/>
              <a:gd name="connsiteY6174" fmla="*/ 3709860 h 6421343"/>
              <a:gd name="connsiteX6175" fmla="*/ 2158914 w 11611428"/>
              <a:gd name="connsiteY6175" fmla="*/ 3709693 h 6421343"/>
              <a:gd name="connsiteX6176" fmla="*/ 2158088 w 11611428"/>
              <a:gd name="connsiteY6176" fmla="*/ 3709860 h 6421343"/>
              <a:gd name="connsiteX6177" fmla="*/ 2109003 w 11611428"/>
              <a:gd name="connsiteY6177" fmla="*/ 3660775 h 6421343"/>
              <a:gd name="connsiteX6178" fmla="*/ 2158088 w 11611428"/>
              <a:gd name="connsiteY6178" fmla="*/ 3611690 h 6421343"/>
              <a:gd name="connsiteX6179" fmla="*/ 1967815 w 11611428"/>
              <a:gd name="connsiteY6179" fmla="*/ 3611690 h 6421343"/>
              <a:gd name="connsiteX6180" fmla="*/ 2016900 w 11611428"/>
              <a:gd name="connsiteY6180" fmla="*/ 3660775 h 6421343"/>
              <a:gd name="connsiteX6181" fmla="*/ 1967815 w 11611428"/>
              <a:gd name="connsiteY6181" fmla="*/ 3709860 h 6421343"/>
              <a:gd name="connsiteX6182" fmla="*/ 1918730 w 11611428"/>
              <a:gd name="connsiteY6182" fmla="*/ 3660775 h 6421343"/>
              <a:gd name="connsiteX6183" fmla="*/ 1967815 w 11611428"/>
              <a:gd name="connsiteY6183" fmla="*/ 3611690 h 6421343"/>
              <a:gd name="connsiteX6184" fmla="*/ 1775895 w 11611428"/>
              <a:gd name="connsiteY6184" fmla="*/ 3611690 h 6421343"/>
              <a:gd name="connsiteX6185" fmla="*/ 1824980 w 11611428"/>
              <a:gd name="connsiteY6185" fmla="*/ 3660775 h 6421343"/>
              <a:gd name="connsiteX6186" fmla="*/ 1775895 w 11611428"/>
              <a:gd name="connsiteY6186" fmla="*/ 3709860 h 6421343"/>
              <a:gd name="connsiteX6187" fmla="*/ 1726810 w 11611428"/>
              <a:gd name="connsiteY6187" fmla="*/ 3660775 h 6421343"/>
              <a:gd name="connsiteX6188" fmla="*/ 1775895 w 11611428"/>
              <a:gd name="connsiteY6188" fmla="*/ 3611690 h 6421343"/>
              <a:gd name="connsiteX6189" fmla="*/ 1584218 w 11611428"/>
              <a:gd name="connsiteY6189" fmla="*/ 3611690 h 6421343"/>
              <a:gd name="connsiteX6190" fmla="*/ 1633303 w 11611428"/>
              <a:gd name="connsiteY6190" fmla="*/ 3660775 h 6421343"/>
              <a:gd name="connsiteX6191" fmla="*/ 1584218 w 11611428"/>
              <a:gd name="connsiteY6191" fmla="*/ 3709860 h 6421343"/>
              <a:gd name="connsiteX6192" fmla="*/ 1535133 w 11611428"/>
              <a:gd name="connsiteY6192" fmla="*/ 3660775 h 6421343"/>
              <a:gd name="connsiteX6193" fmla="*/ 1584218 w 11611428"/>
              <a:gd name="connsiteY6193" fmla="*/ 3611690 h 6421343"/>
              <a:gd name="connsiteX6194" fmla="*/ 1392295 w 11611428"/>
              <a:gd name="connsiteY6194" fmla="*/ 3611690 h 6421343"/>
              <a:gd name="connsiteX6195" fmla="*/ 1441380 w 11611428"/>
              <a:gd name="connsiteY6195" fmla="*/ 3660775 h 6421343"/>
              <a:gd name="connsiteX6196" fmla="*/ 1392295 w 11611428"/>
              <a:gd name="connsiteY6196" fmla="*/ 3709860 h 6421343"/>
              <a:gd name="connsiteX6197" fmla="*/ 1343210 w 11611428"/>
              <a:gd name="connsiteY6197" fmla="*/ 3660775 h 6421343"/>
              <a:gd name="connsiteX6198" fmla="*/ 1392295 w 11611428"/>
              <a:gd name="connsiteY6198" fmla="*/ 3611690 h 6421343"/>
              <a:gd name="connsiteX6199" fmla="*/ 1200374 w 11611428"/>
              <a:gd name="connsiteY6199" fmla="*/ 3611690 h 6421343"/>
              <a:gd name="connsiteX6200" fmla="*/ 1249459 w 11611428"/>
              <a:gd name="connsiteY6200" fmla="*/ 3660775 h 6421343"/>
              <a:gd name="connsiteX6201" fmla="*/ 1200374 w 11611428"/>
              <a:gd name="connsiteY6201" fmla="*/ 3709860 h 6421343"/>
              <a:gd name="connsiteX6202" fmla="*/ 1151289 w 11611428"/>
              <a:gd name="connsiteY6202" fmla="*/ 3660775 h 6421343"/>
              <a:gd name="connsiteX6203" fmla="*/ 1200374 w 11611428"/>
              <a:gd name="connsiteY6203" fmla="*/ 3611690 h 6421343"/>
              <a:gd name="connsiteX6204" fmla="*/ 1008450 w 11611428"/>
              <a:gd name="connsiteY6204" fmla="*/ 3611690 h 6421343"/>
              <a:gd name="connsiteX6205" fmla="*/ 1057535 w 11611428"/>
              <a:gd name="connsiteY6205" fmla="*/ 3660775 h 6421343"/>
              <a:gd name="connsiteX6206" fmla="*/ 1008450 w 11611428"/>
              <a:gd name="connsiteY6206" fmla="*/ 3709860 h 6421343"/>
              <a:gd name="connsiteX6207" fmla="*/ 959365 w 11611428"/>
              <a:gd name="connsiteY6207" fmla="*/ 3660775 h 6421343"/>
              <a:gd name="connsiteX6208" fmla="*/ 1008450 w 11611428"/>
              <a:gd name="connsiteY6208" fmla="*/ 3611690 h 6421343"/>
              <a:gd name="connsiteX6209" fmla="*/ 816530 w 11611428"/>
              <a:gd name="connsiteY6209" fmla="*/ 3611690 h 6421343"/>
              <a:gd name="connsiteX6210" fmla="*/ 865615 w 11611428"/>
              <a:gd name="connsiteY6210" fmla="*/ 3660775 h 6421343"/>
              <a:gd name="connsiteX6211" fmla="*/ 816530 w 11611428"/>
              <a:gd name="connsiteY6211" fmla="*/ 3709860 h 6421343"/>
              <a:gd name="connsiteX6212" fmla="*/ 767445 w 11611428"/>
              <a:gd name="connsiteY6212" fmla="*/ 3660775 h 6421343"/>
              <a:gd name="connsiteX6213" fmla="*/ 816530 w 11611428"/>
              <a:gd name="connsiteY6213" fmla="*/ 3611690 h 6421343"/>
              <a:gd name="connsiteX6214" fmla="*/ 624606 w 11611428"/>
              <a:gd name="connsiteY6214" fmla="*/ 3611690 h 6421343"/>
              <a:gd name="connsiteX6215" fmla="*/ 673691 w 11611428"/>
              <a:gd name="connsiteY6215" fmla="*/ 3660775 h 6421343"/>
              <a:gd name="connsiteX6216" fmla="*/ 624606 w 11611428"/>
              <a:gd name="connsiteY6216" fmla="*/ 3709860 h 6421343"/>
              <a:gd name="connsiteX6217" fmla="*/ 575521 w 11611428"/>
              <a:gd name="connsiteY6217" fmla="*/ 3660775 h 6421343"/>
              <a:gd name="connsiteX6218" fmla="*/ 624606 w 11611428"/>
              <a:gd name="connsiteY6218" fmla="*/ 3611690 h 6421343"/>
              <a:gd name="connsiteX6219" fmla="*/ 432929 w 11611428"/>
              <a:gd name="connsiteY6219" fmla="*/ 3611690 h 6421343"/>
              <a:gd name="connsiteX6220" fmla="*/ 482015 w 11611428"/>
              <a:gd name="connsiteY6220" fmla="*/ 3660775 h 6421343"/>
              <a:gd name="connsiteX6221" fmla="*/ 432929 w 11611428"/>
              <a:gd name="connsiteY6221" fmla="*/ 3709860 h 6421343"/>
              <a:gd name="connsiteX6222" fmla="*/ 383844 w 11611428"/>
              <a:gd name="connsiteY6222" fmla="*/ 3660775 h 6421343"/>
              <a:gd name="connsiteX6223" fmla="*/ 432929 w 11611428"/>
              <a:gd name="connsiteY6223" fmla="*/ 3611690 h 6421343"/>
              <a:gd name="connsiteX6224" fmla="*/ 241007 w 11611428"/>
              <a:gd name="connsiteY6224" fmla="*/ 3611690 h 6421343"/>
              <a:gd name="connsiteX6225" fmla="*/ 290092 w 11611428"/>
              <a:gd name="connsiteY6225" fmla="*/ 3660775 h 6421343"/>
              <a:gd name="connsiteX6226" fmla="*/ 241007 w 11611428"/>
              <a:gd name="connsiteY6226" fmla="*/ 3709860 h 6421343"/>
              <a:gd name="connsiteX6227" fmla="*/ 191921 w 11611428"/>
              <a:gd name="connsiteY6227" fmla="*/ 3660775 h 6421343"/>
              <a:gd name="connsiteX6228" fmla="*/ 241007 w 11611428"/>
              <a:gd name="connsiteY6228" fmla="*/ 3611690 h 6421343"/>
              <a:gd name="connsiteX6229" fmla="*/ 49085 w 11611428"/>
              <a:gd name="connsiteY6229" fmla="*/ 3611690 h 6421343"/>
              <a:gd name="connsiteX6230" fmla="*/ 98170 w 11611428"/>
              <a:gd name="connsiteY6230" fmla="*/ 3660775 h 6421343"/>
              <a:gd name="connsiteX6231" fmla="*/ 49085 w 11611428"/>
              <a:gd name="connsiteY6231" fmla="*/ 3709860 h 6421343"/>
              <a:gd name="connsiteX6232" fmla="*/ 0 w 11611428"/>
              <a:gd name="connsiteY6232" fmla="*/ 3660775 h 6421343"/>
              <a:gd name="connsiteX6233" fmla="*/ 49085 w 11611428"/>
              <a:gd name="connsiteY6233" fmla="*/ 3611690 h 6421343"/>
              <a:gd name="connsiteX6234" fmla="*/ 11468592 w 11611428"/>
              <a:gd name="connsiteY6234" fmla="*/ 3460998 h 6421343"/>
              <a:gd name="connsiteX6235" fmla="*/ 11517677 w 11611428"/>
              <a:gd name="connsiteY6235" fmla="*/ 3510083 h 6421343"/>
              <a:gd name="connsiteX6236" fmla="*/ 11468592 w 11611428"/>
              <a:gd name="connsiteY6236" fmla="*/ 3559168 h 6421343"/>
              <a:gd name="connsiteX6237" fmla="*/ 11419507 w 11611428"/>
              <a:gd name="connsiteY6237" fmla="*/ 3510083 h 6421343"/>
              <a:gd name="connsiteX6238" fmla="*/ 11468592 w 11611428"/>
              <a:gd name="connsiteY6238" fmla="*/ 3460998 h 6421343"/>
              <a:gd name="connsiteX6239" fmla="*/ 11276669 w 11611428"/>
              <a:gd name="connsiteY6239" fmla="*/ 3460998 h 6421343"/>
              <a:gd name="connsiteX6240" fmla="*/ 11325754 w 11611428"/>
              <a:gd name="connsiteY6240" fmla="*/ 3510083 h 6421343"/>
              <a:gd name="connsiteX6241" fmla="*/ 11276669 w 11611428"/>
              <a:gd name="connsiteY6241" fmla="*/ 3559168 h 6421343"/>
              <a:gd name="connsiteX6242" fmla="*/ 11227584 w 11611428"/>
              <a:gd name="connsiteY6242" fmla="*/ 3510083 h 6421343"/>
              <a:gd name="connsiteX6243" fmla="*/ 11276669 w 11611428"/>
              <a:gd name="connsiteY6243" fmla="*/ 3460998 h 6421343"/>
              <a:gd name="connsiteX6244" fmla="*/ 11084992 w 11611428"/>
              <a:gd name="connsiteY6244" fmla="*/ 3460998 h 6421343"/>
              <a:gd name="connsiteX6245" fmla="*/ 11134077 w 11611428"/>
              <a:gd name="connsiteY6245" fmla="*/ 3510083 h 6421343"/>
              <a:gd name="connsiteX6246" fmla="*/ 11084992 w 11611428"/>
              <a:gd name="connsiteY6246" fmla="*/ 3559168 h 6421343"/>
              <a:gd name="connsiteX6247" fmla="*/ 11035907 w 11611428"/>
              <a:gd name="connsiteY6247" fmla="*/ 3510083 h 6421343"/>
              <a:gd name="connsiteX6248" fmla="*/ 11084992 w 11611428"/>
              <a:gd name="connsiteY6248" fmla="*/ 3460998 h 6421343"/>
              <a:gd name="connsiteX6249" fmla="*/ 10893068 w 11611428"/>
              <a:gd name="connsiteY6249" fmla="*/ 3460998 h 6421343"/>
              <a:gd name="connsiteX6250" fmla="*/ 10942154 w 11611428"/>
              <a:gd name="connsiteY6250" fmla="*/ 3510083 h 6421343"/>
              <a:gd name="connsiteX6251" fmla="*/ 10893068 w 11611428"/>
              <a:gd name="connsiteY6251" fmla="*/ 3559168 h 6421343"/>
              <a:gd name="connsiteX6252" fmla="*/ 10843984 w 11611428"/>
              <a:gd name="connsiteY6252" fmla="*/ 3510083 h 6421343"/>
              <a:gd name="connsiteX6253" fmla="*/ 10893068 w 11611428"/>
              <a:gd name="connsiteY6253" fmla="*/ 3460998 h 6421343"/>
              <a:gd name="connsiteX6254" fmla="*/ 10701148 w 11611428"/>
              <a:gd name="connsiteY6254" fmla="*/ 3460998 h 6421343"/>
              <a:gd name="connsiteX6255" fmla="*/ 10750233 w 11611428"/>
              <a:gd name="connsiteY6255" fmla="*/ 3510083 h 6421343"/>
              <a:gd name="connsiteX6256" fmla="*/ 10701148 w 11611428"/>
              <a:gd name="connsiteY6256" fmla="*/ 3559168 h 6421343"/>
              <a:gd name="connsiteX6257" fmla="*/ 10652063 w 11611428"/>
              <a:gd name="connsiteY6257" fmla="*/ 3510083 h 6421343"/>
              <a:gd name="connsiteX6258" fmla="*/ 10701148 w 11611428"/>
              <a:gd name="connsiteY6258" fmla="*/ 3460998 h 6421343"/>
              <a:gd name="connsiteX6259" fmla="*/ 10507020 w 11611428"/>
              <a:gd name="connsiteY6259" fmla="*/ 3460998 h 6421343"/>
              <a:gd name="connsiteX6260" fmla="*/ 10556105 w 11611428"/>
              <a:gd name="connsiteY6260" fmla="*/ 3510083 h 6421343"/>
              <a:gd name="connsiteX6261" fmla="*/ 10507020 w 11611428"/>
              <a:gd name="connsiteY6261" fmla="*/ 3559168 h 6421343"/>
              <a:gd name="connsiteX6262" fmla="*/ 10457935 w 11611428"/>
              <a:gd name="connsiteY6262" fmla="*/ 3510083 h 6421343"/>
              <a:gd name="connsiteX6263" fmla="*/ 10507020 w 11611428"/>
              <a:gd name="connsiteY6263" fmla="*/ 3460998 h 6421343"/>
              <a:gd name="connsiteX6264" fmla="*/ 10315097 w 11611428"/>
              <a:gd name="connsiteY6264" fmla="*/ 3460998 h 6421343"/>
              <a:gd name="connsiteX6265" fmla="*/ 10364182 w 11611428"/>
              <a:gd name="connsiteY6265" fmla="*/ 3510083 h 6421343"/>
              <a:gd name="connsiteX6266" fmla="*/ 10315097 w 11611428"/>
              <a:gd name="connsiteY6266" fmla="*/ 3559168 h 6421343"/>
              <a:gd name="connsiteX6267" fmla="*/ 10266012 w 11611428"/>
              <a:gd name="connsiteY6267" fmla="*/ 3510083 h 6421343"/>
              <a:gd name="connsiteX6268" fmla="*/ 10315097 w 11611428"/>
              <a:gd name="connsiteY6268" fmla="*/ 3460998 h 6421343"/>
              <a:gd name="connsiteX6269" fmla="*/ 10123420 w 11611428"/>
              <a:gd name="connsiteY6269" fmla="*/ 3460998 h 6421343"/>
              <a:gd name="connsiteX6270" fmla="*/ 10172505 w 11611428"/>
              <a:gd name="connsiteY6270" fmla="*/ 3510083 h 6421343"/>
              <a:gd name="connsiteX6271" fmla="*/ 10123420 w 11611428"/>
              <a:gd name="connsiteY6271" fmla="*/ 3559168 h 6421343"/>
              <a:gd name="connsiteX6272" fmla="*/ 10074335 w 11611428"/>
              <a:gd name="connsiteY6272" fmla="*/ 3510083 h 6421343"/>
              <a:gd name="connsiteX6273" fmla="*/ 10123420 w 11611428"/>
              <a:gd name="connsiteY6273" fmla="*/ 3460998 h 6421343"/>
              <a:gd name="connsiteX6274" fmla="*/ 9931496 w 11611428"/>
              <a:gd name="connsiteY6274" fmla="*/ 3460998 h 6421343"/>
              <a:gd name="connsiteX6275" fmla="*/ 9980582 w 11611428"/>
              <a:gd name="connsiteY6275" fmla="*/ 3510083 h 6421343"/>
              <a:gd name="connsiteX6276" fmla="*/ 9931496 w 11611428"/>
              <a:gd name="connsiteY6276" fmla="*/ 3559168 h 6421343"/>
              <a:gd name="connsiteX6277" fmla="*/ 9882412 w 11611428"/>
              <a:gd name="connsiteY6277" fmla="*/ 3510083 h 6421343"/>
              <a:gd name="connsiteX6278" fmla="*/ 9931496 w 11611428"/>
              <a:gd name="connsiteY6278" fmla="*/ 3460998 h 6421343"/>
              <a:gd name="connsiteX6279" fmla="*/ 9739576 w 11611428"/>
              <a:gd name="connsiteY6279" fmla="*/ 3460998 h 6421343"/>
              <a:gd name="connsiteX6280" fmla="*/ 9788661 w 11611428"/>
              <a:gd name="connsiteY6280" fmla="*/ 3510083 h 6421343"/>
              <a:gd name="connsiteX6281" fmla="*/ 9739576 w 11611428"/>
              <a:gd name="connsiteY6281" fmla="*/ 3559168 h 6421343"/>
              <a:gd name="connsiteX6282" fmla="*/ 9690491 w 11611428"/>
              <a:gd name="connsiteY6282" fmla="*/ 3510083 h 6421343"/>
              <a:gd name="connsiteX6283" fmla="*/ 9739576 w 11611428"/>
              <a:gd name="connsiteY6283" fmla="*/ 3460998 h 6421343"/>
              <a:gd name="connsiteX6284" fmla="*/ 9547652 w 11611428"/>
              <a:gd name="connsiteY6284" fmla="*/ 3460998 h 6421343"/>
              <a:gd name="connsiteX6285" fmla="*/ 9596737 w 11611428"/>
              <a:gd name="connsiteY6285" fmla="*/ 3510083 h 6421343"/>
              <a:gd name="connsiteX6286" fmla="*/ 9547652 w 11611428"/>
              <a:gd name="connsiteY6286" fmla="*/ 3559168 h 6421343"/>
              <a:gd name="connsiteX6287" fmla="*/ 9498567 w 11611428"/>
              <a:gd name="connsiteY6287" fmla="*/ 3510083 h 6421343"/>
              <a:gd name="connsiteX6288" fmla="*/ 9547652 w 11611428"/>
              <a:gd name="connsiteY6288" fmla="*/ 3460998 h 6421343"/>
              <a:gd name="connsiteX6289" fmla="*/ 9355731 w 11611428"/>
              <a:gd name="connsiteY6289" fmla="*/ 3460998 h 6421343"/>
              <a:gd name="connsiteX6290" fmla="*/ 9404816 w 11611428"/>
              <a:gd name="connsiteY6290" fmla="*/ 3510083 h 6421343"/>
              <a:gd name="connsiteX6291" fmla="*/ 9355731 w 11611428"/>
              <a:gd name="connsiteY6291" fmla="*/ 3559168 h 6421343"/>
              <a:gd name="connsiteX6292" fmla="*/ 9306646 w 11611428"/>
              <a:gd name="connsiteY6292" fmla="*/ 3510083 h 6421343"/>
              <a:gd name="connsiteX6293" fmla="*/ 9355731 w 11611428"/>
              <a:gd name="connsiteY6293" fmla="*/ 3460998 h 6421343"/>
              <a:gd name="connsiteX6294" fmla="*/ 9163808 w 11611428"/>
              <a:gd name="connsiteY6294" fmla="*/ 3460998 h 6421343"/>
              <a:gd name="connsiteX6295" fmla="*/ 9212893 w 11611428"/>
              <a:gd name="connsiteY6295" fmla="*/ 3510083 h 6421343"/>
              <a:gd name="connsiteX6296" fmla="*/ 9163808 w 11611428"/>
              <a:gd name="connsiteY6296" fmla="*/ 3559168 h 6421343"/>
              <a:gd name="connsiteX6297" fmla="*/ 9114723 w 11611428"/>
              <a:gd name="connsiteY6297" fmla="*/ 3510083 h 6421343"/>
              <a:gd name="connsiteX6298" fmla="*/ 9163808 w 11611428"/>
              <a:gd name="connsiteY6298" fmla="*/ 3460998 h 6421343"/>
              <a:gd name="connsiteX6299" fmla="*/ 8972131 w 11611428"/>
              <a:gd name="connsiteY6299" fmla="*/ 3460998 h 6421343"/>
              <a:gd name="connsiteX6300" fmla="*/ 9021216 w 11611428"/>
              <a:gd name="connsiteY6300" fmla="*/ 3510083 h 6421343"/>
              <a:gd name="connsiteX6301" fmla="*/ 8972131 w 11611428"/>
              <a:gd name="connsiteY6301" fmla="*/ 3559168 h 6421343"/>
              <a:gd name="connsiteX6302" fmla="*/ 8923046 w 11611428"/>
              <a:gd name="connsiteY6302" fmla="*/ 3510083 h 6421343"/>
              <a:gd name="connsiteX6303" fmla="*/ 8972131 w 11611428"/>
              <a:gd name="connsiteY6303" fmla="*/ 3460998 h 6421343"/>
              <a:gd name="connsiteX6304" fmla="*/ 8780211 w 11611428"/>
              <a:gd name="connsiteY6304" fmla="*/ 3460998 h 6421343"/>
              <a:gd name="connsiteX6305" fmla="*/ 8829296 w 11611428"/>
              <a:gd name="connsiteY6305" fmla="*/ 3510083 h 6421343"/>
              <a:gd name="connsiteX6306" fmla="*/ 8780211 w 11611428"/>
              <a:gd name="connsiteY6306" fmla="*/ 3559168 h 6421343"/>
              <a:gd name="connsiteX6307" fmla="*/ 8731126 w 11611428"/>
              <a:gd name="connsiteY6307" fmla="*/ 3510083 h 6421343"/>
              <a:gd name="connsiteX6308" fmla="*/ 8780211 w 11611428"/>
              <a:gd name="connsiteY6308" fmla="*/ 3460998 h 6421343"/>
              <a:gd name="connsiteX6309" fmla="*/ 8588287 w 11611428"/>
              <a:gd name="connsiteY6309" fmla="*/ 3460998 h 6421343"/>
              <a:gd name="connsiteX6310" fmla="*/ 8637372 w 11611428"/>
              <a:gd name="connsiteY6310" fmla="*/ 3510083 h 6421343"/>
              <a:gd name="connsiteX6311" fmla="*/ 8588287 w 11611428"/>
              <a:gd name="connsiteY6311" fmla="*/ 3559168 h 6421343"/>
              <a:gd name="connsiteX6312" fmla="*/ 8539202 w 11611428"/>
              <a:gd name="connsiteY6312" fmla="*/ 3510083 h 6421343"/>
              <a:gd name="connsiteX6313" fmla="*/ 8588287 w 11611428"/>
              <a:gd name="connsiteY6313" fmla="*/ 3460998 h 6421343"/>
              <a:gd name="connsiteX6314" fmla="*/ 8388577 w 11611428"/>
              <a:gd name="connsiteY6314" fmla="*/ 3460998 h 6421343"/>
              <a:gd name="connsiteX6315" fmla="*/ 8437662 w 11611428"/>
              <a:gd name="connsiteY6315" fmla="*/ 3510083 h 6421343"/>
              <a:gd name="connsiteX6316" fmla="*/ 8388577 w 11611428"/>
              <a:gd name="connsiteY6316" fmla="*/ 3559168 h 6421343"/>
              <a:gd name="connsiteX6317" fmla="*/ 8339492 w 11611428"/>
              <a:gd name="connsiteY6317" fmla="*/ 3510083 h 6421343"/>
              <a:gd name="connsiteX6318" fmla="*/ 8388577 w 11611428"/>
              <a:gd name="connsiteY6318" fmla="*/ 3460998 h 6421343"/>
              <a:gd name="connsiteX6319" fmla="*/ 8196653 w 11611428"/>
              <a:gd name="connsiteY6319" fmla="*/ 3460998 h 6421343"/>
              <a:gd name="connsiteX6320" fmla="*/ 8245738 w 11611428"/>
              <a:gd name="connsiteY6320" fmla="*/ 3510083 h 6421343"/>
              <a:gd name="connsiteX6321" fmla="*/ 8196653 w 11611428"/>
              <a:gd name="connsiteY6321" fmla="*/ 3559168 h 6421343"/>
              <a:gd name="connsiteX6322" fmla="*/ 8147568 w 11611428"/>
              <a:gd name="connsiteY6322" fmla="*/ 3510083 h 6421343"/>
              <a:gd name="connsiteX6323" fmla="*/ 8196653 w 11611428"/>
              <a:gd name="connsiteY6323" fmla="*/ 3460998 h 6421343"/>
              <a:gd name="connsiteX6324" fmla="*/ 8004732 w 11611428"/>
              <a:gd name="connsiteY6324" fmla="*/ 3460998 h 6421343"/>
              <a:gd name="connsiteX6325" fmla="*/ 8053817 w 11611428"/>
              <a:gd name="connsiteY6325" fmla="*/ 3510083 h 6421343"/>
              <a:gd name="connsiteX6326" fmla="*/ 8004732 w 11611428"/>
              <a:gd name="connsiteY6326" fmla="*/ 3559168 h 6421343"/>
              <a:gd name="connsiteX6327" fmla="*/ 7955647 w 11611428"/>
              <a:gd name="connsiteY6327" fmla="*/ 3510083 h 6421343"/>
              <a:gd name="connsiteX6328" fmla="*/ 8004732 w 11611428"/>
              <a:gd name="connsiteY6328" fmla="*/ 3460998 h 6421343"/>
              <a:gd name="connsiteX6329" fmla="*/ 7813056 w 11611428"/>
              <a:gd name="connsiteY6329" fmla="*/ 3460998 h 6421343"/>
              <a:gd name="connsiteX6330" fmla="*/ 7862141 w 11611428"/>
              <a:gd name="connsiteY6330" fmla="*/ 3510083 h 6421343"/>
              <a:gd name="connsiteX6331" fmla="*/ 7813056 w 11611428"/>
              <a:gd name="connsiteY6331" fmla="*/ 3559168 h 6421343"/>
              <a:gd name="connsiteX6332" fmla="*/ 7763971 w 11611428"/>
              <a:gd name="connsiteY6332" fmla="*/ 3510083 h 6421343"/>
              <a:gd name="connsiteX6333" fmla="*/ 7813056 w 11611428"/>
              <a:gd name="connsiteY6333" fmla="*/ 3460998 h 6421343"/>
              <a:gd name="connsiteX6334" fmla="*/ 7621133 w 11611428"/>
              <a:gd name="connsiteY6334" fmla="*/ 3460998 h 6421343"/>
              <a:gd name="connsiteX6335" fmla="*/ 7670218 w 11611428"/>
              <a:gd name="connsiteY6335" fmla="*/ 3510083 h 6421343"/>
              <a:gd name="connsiteX6336" fmla="*/ 7621133 w 11611428"/>
              <a:gd name="connsiteY6336" fmla="*/ 3559168 h 6421343"/>
              <a:gd name="connsiteX6337" fmla="*/ 7572048 w 11611428"/>
              <a:gd name="connsiteY6337" fmla="*/ 3510083 h 6421343"/>
              <a:gd name="connsiteX6338" fmla="*/ 7621133 w 11611428"/>
              <a:gd name="connsiteY6338" fmla="*/ 3460998 h 6421343"/>
              <a:gd name="connsiteX6339" fmla="*/ 7429212 w 11611428"/>
              <a:gd name="connsiteY6339" fmla="*/ 3460998 h 6421343"/>
              <a:gd name="connsiteX6340" fmla="*/ 7478297 w 11611428"/>
              <a:gd name="connsiteY6340" fmla="*/ 3510083 h 6421343"/>
              <a:gd name="connsiteX6341" fmla="*/ 7429212 w 11611428"/>
              <a:gd name="connsiteY6341" fmla="*/ 3559168 h 6421343"/>
              <a:gd name="connsiteX6342" fmla="*/ 7380127 w 11611428"/>
              <a:gd name="connsiteY6342" fmla="*/ 3510083 h 6421343"/>
              <a:gd name="connsiteX6343" fmla="*/ 7429212 w 11611428"/>
              <a:gd name="connsiteY6343" fmla="*/ 3460998 h 6421343"/>
              <a:gd name="connsiteX6344" fmla="*/ 7237288 w 11611428"/>
              <a:gd name="connsiteY6344" fmla="*/ 3460998 h 6421343"/>
              <a:gd name="connsiteX6345" fmla="*/ 7286373 w 11611428"/>
              <a:gd name="connsiteY6345" fmla="*/ 3510083 h 6421343"/>
              <a:gd name="connsiteX6346" fmla="*/ 7237288 w 11611428"/>
              <a:gd name="connsiteY6346" fmla="*/ 3559168 h 6421343"/>
              <a:gd name="connsiteX6347" fmla="*/ 7188203 w 11611428"/>
              <a:gd name="connsiteY6347" fmla="*/ 3510083 h 6421343"/>
              <a:gd name="connsiteX6348" fmla="*/ 7237288 w 11611428"/>
              <a:gd name="connsiteY6348" fmla="*/ 3460998 h 6421343"/>
              <a:gd name="connsiteX6349" fmla="*/ 7045367 w 11611428"/>
              <a:gd name="connsiteY6349" fmla="*/ 3460998 h 6421343"/>
              <a:gd name="connsiteX6350" fmla="*/ 7094452 w 11611428"/>
              <a:gd name="connsiteY6350" fmla="*/ 3510083 h 6421343"/>
              <a:gd name="connsiteX6351" fmla="*/ 7045367 w 11611428"/>
              <a:gd name="connsiteY6351" fmla="*/ 3559168 h 6421343"/>
              <a:gd name="connsiteX6352" fmla="*/ 6996282 w 11611428"/>
              <a:gd name="connsiteY6352" fmla="*/ 3510083 h 6421343"/>
              <a:gd name="connsiteX6353" fmla="*/ 7045367 w 11611428"/>
              <a:gd name="connsiteY6353" fmla="*/ 3460998 h 6421343"/>
              <a:gd name="connsiteX6354" fmla="*/ 6853444 w 11611428"/>
              <a:gd name="connsiteY6354" fmla="*/ 3460998 h 6421343"/>
              <a:gd name="connsiteX6355" fmla="*/ 6902529 w 11611428"/>
              <a:gd name="connsiteY6355" fmla="*/ 3510083 h 6421343"/>
              <a:gd name="connsiteX6356" fmla="*/ 6853444 w 11611428"/>
              <a:gd name="connsiteY6356" fmla="*/ 3559168 h 6421343"/>
              <a:gd name="connsiteX6357" fmla="*/ 6804359 w 11611428"/>
              <a:gd name="connsiteY6357" fmla="*/ 3510083 h 6421343"/>
              <a:gd name="connsiteX6358" fmla="*/ 6853444 w 11611428"/>
              <a:gd name="connsiteY6358" fmla="*/ 3460998 h 6421343"/>
              <a:gd name="connsiteX6359" fmla="*/ 6661767 w 11611428"/>
              <a:gd name="connsiteY6359" fmla="*/ 3460998 h 6421343"/>
              <a:gd name="connsiteX6360" fmla="*/ 6710852 w 11611428"/>
              <a:gd name="connsiteY6360" fmla="*/ 3510083 h 6421343"/>
              <a:gd name="connsiteX6361" fmla="*/ 6661767 w 11611428"/>
              <a:gd name="connsiteY6361" fmla="*/ 3559168 h 6421343"/>
              <a:gd name="connsiteX6362" fmla="*/ 6612682 w 11611428"/>
              <a:gd name="connsiteY6362" fmla="*/ 3510083 h 6421343"/>
              <a:gd name="connsiteX6363" fmla="*/ 6661767 w 11611428"/>
              <a:gd name="connsiteY6363" fmla="*/ 3460998 h 6421343"/>
              <a:gd name="connsiteX6364" fmla="*/ 6469844 w 11611428"/>
              <a:gd name="connsiteY6364" fmla="*/ 3460998 h 6421343"/>
              <a:gd name="connsiteX6365" fmla="*/ 6518929 w 11611428"/>
              <a:gd name="connsiteY6365" fmla="*/ 3510083 h 6421343"/>
              <a:gd name="connsiteX6366" fmla="*/ 6469844 w 11611428"/>
              <a:gd name="connsiteY6366" fmla="*/ 3559168 h 6421343"/>
              <a:gd name="connsiteX6367" fmla="*/ 6420759 w 11611428"/>
              <a:gd name="connsiteY6367" fmla="*/ 3510083 h 6421343"/>
              <a:gd name="connsiteX6368" fmla="*/ 6469844 w 11611428"/>
              <a:gd name="connsiteY6368" fmla="*/ 3460998 h 6421343"/>
              <a:gd name="connsiteX6369" fmla="*/ 6279574 w 11611428"/>
              <a:gd name="connsiteY6369" fmla="*/ 3460998 h 6421343"/>
              <a:gd name="connsiteX6370" fmla="*/ 6328659 w 11611428"/>
              <a:gd name="connsiteY6370" fmla="*/ 3510083 h 6421343"/>
              <a:gd name="connsiteX6371" fmla="*/ 6279574 w 11611428"/>
              <a:gd name="connsiteY6371" fmla="*/ 3559168 h 6421343"/>
              <a:gd name="connsiteX6372" fmla="*/ 6230489 w 11611428"/>
              <a:gd name="connsiteY6372" fmla="*/ 3510083 h 6421343"/>
              <a:gd name="connsiteX6373" fmla="*/ 6279574 w 11611428"/>
              <a:gd name="connsiteY6373" fmla="*/ 3460998 h 6421343"/>
              <a:gd name="connsiteX6374" fmla="*/ 6087650 w 11611428"/>
              <a:gd name="connsiteY6374" fmla="*/ 3460998 h 6421343"/>
              <a:gd name="connsiteX6375" fmla="*/ 6136735 w 11611428"/>
              <a:gd name="connsiteY6375" fmla="*/ 3510083 h 6421343"/>
              <a:gd name="connsiteX6376" fmla="*/ 6087650 w 11611428"/>
              <a:gd name="connsiteY6376" fmla="*/ 3559168 h 6421343"/>
              <a:gd name="connsiteX6377" fmla="*/ 6038565 w 11611428"/>
              <a:gd name="connsiteY6377" fmla="*/ 3510083 h 6421343"/>
              <a:gd name="connsiteX6378" fmla="*/ 6087650 w 11611428"/>
              <a:gd name="connsiteY6378" fmla="*/ 3460998 h 6421343"/>
              <a:gd name="connsiteX6379" fmla="*/ 5895729 w 11611428"/>
              <a:gd name="connsiteY6379" fmla="*/ 3460998 h 6421343"/>
              <a:gd name="connsiteX6380" fmla="*/ 5944814 w 11611428"/>
              <a:gd name="connsiteY6380" fmla="*/ 3510083 h 6421343"/>
              <a:gd name="connsiteX6381" fmla="*/ 5895729 w 11611428"/>
              <a:gd name="connsiteY6381" fmla="*/ 3559168 h 6421343"/>
              <a:gd name="connsiteX6382" fmla="*/ 5846644 w 11611428"/>
              <a:gd name="connsiteY6382" fmla="*/ 3510083 h 6421343"/>
              <a:gd name="connsiteX6383" fmla="*/ 5895729 w 11611428"/>
              <a:gd name="connsiteY6383" fmla="*/ 3460998 h 6421343"/>
              <a:gd name="connsiteX6384" fmla="*/ 5704053 w 11611428"/>
              <a:gd name="connsiteY6384" fmla="*/ 3460998 h 6421343"/>
              <a:gd name="connsiteX6385" fmla="*/ 5753138 w 11611428"/>
              <a:gd name="connsiteY6385" fmla="*/ 3510083 h 6421343"/>
              <a:gd name="connsiteX6386" fmla="*/ 5704053 w 11611428"/>
              <a:gd name="connsiteY6386" fmla="*/ 3559168 h 6421343"/>
              <a:gd name="connsiteX6387" fmla="*/ 5654968 w 11611428"/>
              <a:gd name="connsiteY6387" fmla="*/ 3510083 h 6421343"/>
              <a:gd name="connsiteX6388" fmla="*/ 5704053 w 11611428"/>
              <a:gd name="connsiteY6388" fmla="*/ 3460998 h 6421343"/>
              <a:gd name="connsiteX6389" fmla="*/ 5512130 w 11611428"/>
              <a:gd name="connsiteY6389" fmla="*/ 3460998 h 6421343"/>
              <a:gd name="connsiteX6390" fmla="*/ 5561215 w 11611428"/>
              <a:gd name="connsiteY6390" fmla="*/ 3510083 h 6421343"/>
              <a:gd name="connsiteX6391" fmla="*/ 5512130 w 11611428"/>
              <a:gd name="connsiteY6391" fmla="*/ 3559168 h 6421343"/>
              <a:gd name="connsiteX6392" fmla="*/ 5463045 w 11611428"/>
              <a:gd name="connsiteY6392" fmla="*/ 3510083 h 6421343"/>
              <a:gd name="connsiteX6393" fmla="*/ 5512130 w 11611428"/>
              <a:gd name="connsiteY6393" fmla="*/ 3460998 h 6421343"/>
              <a:gd name="connsiteX6394" fmla="*/ 5320209 w 11611428"/>
              <a:gd name="connsiteY6394" fmla="*/ 3460998 h 6421343"/>
              <a:gd name="connsiteX6395" fmla="*/ 5369294 w 11611428"/>
              <a:gd name="connsiteY6395" fmla="*/ 3510083 h 6421343"/>
              <a:gd name="connsiteX6396" fmla="*/ 5320209 w 11611428"/>
              <a:gd name="connsiteY6396" fmla="*/ 3559168 h 6421343"/>
              <a:gd name="connsiteX6397" fmla="*/ 5271124 w 11611428"/>
              <a:gd name="connsiteY6397" fmla="*/ 3510083 h 6421343"/>
              <a:gd name="connsiteX6398" fmla="*/ 5320209 w 11611428"/>
              <a:gd name="connsiteY6398" fmla="*/ 3460998 h 6421343"/>
              <a:gd name="connsiteX6399" fmla="*/ 5128285 w 11611428"/>
              <a:gd name="connsiteY6399" fmla="*/ 3460998 h 6421343"/>
              <a:gd name="connsiteX6400" fmla="*/ 5177370 w 11611428"/>
              <a:gd name="connsiteY6400" fmla="*/ 3510083 h 6421343"/>
              <a:gd name="connsiteX6401" fmla="*/ 5128285 w 11611428"/>
              <a:gd name="connsiteY6401" fmla="*/ 3559168 h 6421343"/>
              <a:gd name="connsiteX6402" fmla="*/ 5079200 w 11611428"/>
              <a:gd name="connsiteY6402" fmla="*/ 3510083 h 6421343"/>
              <a:gd name="connsiteX6403" fmla="*/ 5128285 w 11611428"/>
              <a:gd name="connsiteY6403" fmla="*/ 3460998 h 6421343"/>
              <a:gd name="connsiteX6404" fmla="*/ 4936364 w 11611428"/>
              <a:gd name="connsiteY6404" fmla="*/ 3460998 h 6421343"/>
              <a:gd name="connsiteX6405" fmla="*/ 4985449 w 11611428"/>
              <a:gd name="connsiteY6405" fmla="*/ 3510083 h 6421343"/>
              <a:gd name="connsiteX6406" fmla="*/ 4936364 w 11611428"/>
              <a:gd name="connsiteY6406" fmla="*/ 3559168 h 6421343"/>
              <a:gd name="connsiteX6407" fmla="*/ 4887279 w 11611428"/>
              <a:gd name="connsiteY6407" fmla="*/ 3510083 h 6421343"/>
              <a:gd name="connsiteX6408" fmla="*/ 4936364 w 11611428"/>
              <a:gd name="connsiteY6408" fmla="*/ 3460998 h 6421343"/>
              <a:gd name="connsiteX6409" fmla="*/ 4744441 w 11611428"/>
              <a:gd name="connsiteY6409" fmla="*/ 3460998 h 6421343"/>
              <a:gd name="connsiteX6410" fmla="*/ 4793526 w 11611428"/>
              <a:gd name="connsiteY6410" fmla="*/ 3510083 h 6421343"/>
              <a:gd name="connsiteX6411" fmla="*/ 4744441 w 11611428"/>
              <a:gd name="connsiteY6411" fmla="*/ 3559168 h 6421343"/>
              <a:gd name="connsiteX6412" fmla="*/ 4695356 w 11611428"/>
              <a:gd name="connsiteY6412" fmla="*/ 3510083 h 6421343"/>
              <a:gd name="connsiteX6413" fmla="*/ 4744441 w 11611428"/>
              <a:gd name="connsiteY6413" fmla="*/ 3460998 h 6421343"/>
              <a:gd name="connsiteX6414" fmla="*/ 4552764 w 11611428"/>
              <a:gd name="connsiteY6414" fmla="*/ 3460998 h 6421343"/>
              <a:gd name="connsiteX6415" fmla="*/ 4601849 w 11611428"/>
              <a:gd name="connsiteY6415" fmla="*/ 3510083 h 6421343"/>
              <a:gd name="connsiteX6416" fmla="*/ 4552764 w 11611428"/>
              <a:gd name="connsiteY6416" fmla="*/ 3559168 h 6421343"/>
              <a:gd name="connsiteX6417" fmla="*/ 4503679 w 11611428"/>
              <a:gd name="connsiteY6417" fmla="*/ 3510083 h 6421343"/>
              <a:gd name="connsiteX6418" fmla="*/ 4552764 w 11611428"/>
              <a:gd name="connsiteY6418" fmla="*/ 3460998 h 6421343"/>
              <a:gd name="connsiteX6419" fmla="*/ 4360841 w 11611428"/>
              <a:gd name="connsiteY6419" fmla="*/ 3460998 h 6421343"/>
              <a:gd name="connsiteX6420" fmla="*/ 4409926 w 11611428"/>
              <a:gd name="connsiteY6420" fmla="*/ 3510083 h 6421343"/>
              <a:gd name="connsiteX6421" fmla="*/ 4360841 w 11611428"/>
              <a:gd name="connsiteY6421" fmla="*/ 3559168 h 6421343"/>
              <a:gd name="connsiteX6422" fmla="*/ 4311756 w 11611428"/>
              <a:gd name="connsiteY6422" fmla="*/ 3510083 h 6421343"/>
              <a:gd name="connsiteX6423" fmla="*/ 4360841 w 11611428"/>
              <a:gd name="connsiteY6423" fmla="*/ 3460998 h 6421343"/>
              <a:gd name="connsiteX6424" fmla="*/ 4170572 w 11611428"/>
              <a:gd name="connsiteY6424" fmla="*/ 3460998 h 6421343"/>
              <a:gd name="connsiteX6425" fmla="*/ 4219657 w 11611428"/>
              <a:gd name="connsiteY6425" fmla="*/ 3510083 h 6421343"/>
              <a:gd name="connsiteX6426" fmla="*/ 4170572 w 11611428"/>
              <a:gd name="connsiteY6426" fmla="*/ 3559168 h 6421343"/>
              <a:gd name="connsiteX6427" fmla="*/ 4121487 w 11611428"/>
              <a:gd name="connsiteY6427" fmla="*/ 3510083 h 6421343"/>
              <a:gd name="connsiteX6428" fmla="*/ 4170572 w 11611428"/>
              <a:gd name="connsiteY6428" fmla="*/ 3460998 h 6421343"/>
              <a:gd name="connsiteX6429" fmla="*/ 3978648 w 11611428"/>
              <a:gd name="connsiteY6429" fmla="*/ 3460998 h 6421343"/>
              <a:gd name="connsiteX6430" fmla="*/ 4027733 w 11611428"/>
              <a:gd name="connsiteY6430" fmla="*/ 3510083 h 6421343"/>
              <a:gd name="connsiteX6431" fmla="*/ 3978648 w 11611428"/>
              <a:gd name="connsiteY6431" fmla="*/ 3559168 h 6421343"/>
              <a:gd name="connsiteX6432" fmla="*/ 3929563 w 11611428"/>
              <a:gd name="connsiteY6432" fmla="*/ 3510083 h 6421343"/>
              <a:gd name="connsiteX6433" fmla="*/ 3978648 w 11611428"/>
              <a:gd name="connsiteY6433" fmla="*/ 3460998 h 6421343"/>
              <a:gd name="connsiteX6434" fmla="*/ 3786728 w 11611428"/>
              <a:gd name="connsiteY6434" fmla="*/ 3460998 h 6421343"/>
              <a:gd name="connsiteX6435" fmla="*/ 3835813 w 11611428"/>
              <a:gd name="connsiteY6435" fmla="*/ 3510083 h 6421343"/>
              <a:gd name="connsiteX6436" fmla="*/ 3786728 w 11611428"/>
              <a:gd name="connsiteY6436" fmla="*/ 3559168 h 6421343"/>
              <a:gd name="connsiteX6437" fmla="*/ 3737643 w 11611428"/>
              <a:gd name="connsiteY6437" fmla="*/ 3510083 h 6421343"/>
              <a:gd name="connsiteX6438" fmla="*/ 3786728 w 11611428"/>
              <a:gd name="connsiteY6438" fmla="*/ 3460998 h 6421343"/>
              <a:gd name="connsiteX6439" fmla="*/ 3595051 w 11611428"/>
              <a:gd name="connsiteY6439" fmla="*/ 3460998 h 6421343"/>
              <a:gd name="connsiteX6440" fmla="*/ 3644136 w 11611428"/>
              <a:gd name="connsiteY6440" fmla="*/ 3510083 h 6421343"/>
              <a:gd name="connsiteX6441" fmla="*/ 3595051 w 11611428"/>
              <a:gd name="connsiteY6441" fmla="*/ 3559168 h 6421343"/>
              <a:gd name="connsiteX6442" fmla="*/ 3545966 w 11611428"/>
              <a:gd name="connsiteY6442" fmla="*/ 3510083 h 6421343"/>
              <a:gd name="connsiteX6443" fmla="*/ 3595051 w 11611428"/>
              <a:gd name="connsiteY6443" fmla="*/ 3460998 h 6421343"/>
              <a:gd name="connsiteX6444" fmla="*/ 3403128 w 11611428"/>
              <a:gd name="connsiteY6444" fmla="*/ 3460998 h 6421343"/>
              <a:gd name="connsiteX6445" fmla="*/ 3452213 w 11611428"/>
              <a:gd name="connsiteY6445" fmla="*/ 3510083 h 6421343"/>
              <a:gd name="connsiteX6446" fmla="*/ 3403128 w 11611428"/>
              <a:gd name="connsiteY6446" fmla="*/ 3559168 h 6421343"/>
              <a:gd name="connsiteX6447" fmla="*/ 3354043 w 11611428"/>
              <a:gd name="connsiteY6447" fmla="*/ 3510083 h 6421343"/>
              <a:gd name="connsiteX6448" fmla="*/ 3403128 w 11611428"/>
              <a:gd name="connsiteY6448" fmla="*/ 3460998 h 6421343"/>
              <a:gd name="connsiteX6449" fmla="*/ 3211207 w 11611428"/>
              <a:gd name="connsiteY6449" fmla="*/ 3460998 h 6421343"/>
              <a:gd name="connsiteX6450" fmla="*/ 3260292 w 11611428"/>
              <a:gd name="connsiteY6450" fmla="*/ 3510083 h 6421343"/>
              <a:gd name="connsiteX6451" fmla="*/ 3211207 w 11611428"/>
              <a:gd name="connsiteY6451" fmla="*/ 3559168 h 6421343"/>
              <a:gd name="connsiteX6452" fmla="*/ 3162122 w 11611428"/>
              <a:gd name="connsiteY6452" fmla="*/ 3510083 h 6421343"/>
              <a:gd name="connsiteX6453" fmla="*/ 3211207 w 11611428"/>
              <a:gd name="connsiteY6453" fmla="*/ 3460998 h 6421343"/>
              <a:gd name="connsiteX6454" fmla="*/ 3019283 w 11611428"/>
              <a:gd name="connsiteY6454" fmla="*/ 3460998 h 6421343"/>
              <a:gd name="connsiteX6455" fmla="*/ 3068368 w 11611428"/>
              <a:gd name="connsiteY6455" fmla="*/ 3510083 h 6421343"/>
              <a:gd name="connsiteX6456" fmla="*/ 3019283 w 11611428"/>
              <a:gd name="connsiteY6456" fmla="*/ 3559168 h 6421343"/>
              <a:gd name="connsiteX6457" fmla="*/ 2970198 w 11611428"/>
              <a:gd name="connsiteY6457" fmla="*/ 3510083 h 6421343"/>
              <a:gd name="connsiteX6458" fmla="*/ 3019283 w 11611428"/>
              <a:gd name="connsiteY6458" fmla="*/ 3460998 h 6421343"/>
              <a:gd name="connsiteX6459" fmla="*/ 2827363 w 11611428"/>
              <a:gd name="connsiteY6459" fmla="*/ 3460998 h 6421343"/>
              <a:gd name="connsiteX6460" fmla="*/ 2876448 w 11611428"/>
              <a:gd name="connsiteY6460" fmla="*/ 3510083 h 6421343"/>
              <a:gd name="connsiteX6461" fmla="*/ 2827363 w 11611428"/>
              <a:gd name="connsiteY6461" fmla="*/ 3559168 h 6421343"/>
              <a:gd name="connsiteX6462" fmla="*/ 2778277 w 11611428"/>
              <a:gd name="connsiteY6462" fmla="*/ 3510083 h 6421343"/>
              <a:gd name="connsiteX6463" fmla="*/ 2827363 w 11611428"/>
              <a:gd name="connsiteY6463" fmla="*/ 3460998 h 6421343"/>
              <a:gd name="connsiteX6464" fmla="*/ 2635439 w 11611428"/>
              <a:gd name="connsiteY6464" fmla="*/ 3460998 h 6421343"/>
              <a:gd name="connsiteX6465" fmla="*/ 2684524 w 11611428"/>
              <a:gd name="connsiteY6465" fmla="*/ 3510083 h 6421343"/>
              <a:gd name="connsiteX6466" fmla="*/ 2635439 w 11611428"/>
              <a:gd name="connsiteY6466" fmla="*/ 3559168 h 6421343"/>
              <a:gd name="connsiteX6467" fmla="*/ 2586354 w 11611428"/>
              <a:gd name="connsiteY6467" fmla="*/ 3510083 h 6421343"/>
              <a:gd name="connsiteX6468" fmla="*/ 2635439 w 11611428"/>
              <a:gd name="connsiteY6468" fmla="*/ 3460998 h 6421343"/>
              <a:gd name="connsiteX6469" fmla="*/ 2443762 w 11611428"/>
              <a:gd name="connsiteY6469" fmla="*/ 3460998 h 6421343"/>
              <a:gd name="connsiteX6470" fmla="*/ 2492847 w 11611428"/>
              <a:gd name="connsiteY6470" fmla="*/ 3510083 h 6421343"/>
              <a:gd name="connsiteX6471" fmla="*/ 2443762 w 11611428"/>
              <a:gd name="connsiteY6471" fmla="*/ 3559168 h 6421343"/>
              <a:gd name="connsiteX6472" fmla="*/ 2394677 w 11611428"/>
              <a:gd name="connsiteY6472" fmla="*/ 3510083 h 6421343"/>
              <a:gd name="connsiteX6473" fmla="*/ 2443762 w 11611428"/>
              <a:gd name="connsiteY6473" fmla="*/ 3460998 h 6421343"/>
              <a:gd name="connsiteX6474" fmla="*/ 2251840 w 11611428"/>
              <a:gd name="connsiteY6474" fmla="*/ 3460998 h 6421343"/>
              <a:gd name="connsiteX6475" fmla="*/ 2300925 w 11611428"/>
              <a:gd name="connsiteY6475" fmla="*/ 3510083 h 6421343"/>
              <a:gd name="connsiteX6476" fmla="*/ 2251840 w 11611428"/>
              <a:gd name="connsiteY6476" fmla="*/ 3559168 h 6421343"/>
              <a:gd name="connsiteX6477" fmla="*/ 2202754 w 11611428"/>
              <a:gd name="connsiteY6477" fmla="*/ 3510083 h 6421343"/>
              <a:gd name="connsiteX6478" fmla="*/ 2251840 w 11611428"/>
              <a:gd name="connsiteY6478" fmla="*/ 3460998 h 6421343"/>
              <a:gd name="connsiteX6479" fmla="*/ 2061569 w 11611428"/>
              <a:gd name="connsiteY6479" fmla="*/ 3460998 h 6421343"/>
              <a:gd name="connsiteX6480" fmla="*/ 2110654 w 11611428"/>
              <a:gd name="connsiteY6480" fmla="*/ 3510083 h 6421343"/>
              <a:gd name="connsiteX6481" fmla="*/ 2061569 w 11611428"/>
              <a:gd name="connsiteY6481" fmla="*/ 3559168 h 6421343"/>
              <a:gd name="connsiteX6482" fmla="*/ 2012484 w 11611428"/>
              <a:gd name="connsiteY6482" fmla="*/ 3510083 h 6421343"/>
              <a:gd name="connsiteX6483" fmla="*/ 2061569 w 11611428"/>
              <a:gd name="connsiteY6483" fmla="*/ 3460998 h 6421343"/>
              <a:gd name="connsiteX6484" fmla="*/ 1869645 w 11611428"/>
              <a:gd name="connsiteY6484" fmla="*/ 3460998 h 6421343"/>
              <a:gd name="connsiteX6485" fmla="*/ 1918730 w 11611428"/>
              <a:gd name="connsiteY6485" fmla="*/ 3510083 h 6421343"/>
              <a:gd name="connsiteX6486" fmla="*/ 1869645 w 11611428"/>
              <a:gd name="connsiteY6486" fmla="*/ 3559168 h 6421343"/>
              <a:gd name="connsiteX6487" fmla="*/ 1820560 w 11611428"/>
              <a:gd name="connsiteY6487" fmla="*/ 3510083 h 6421343"/>
              <a:gd name="connsiteX6488" fmla="*/ 1869645 w 11611428"/>
              <a:gd name="connsiteY6488" fmla="*/ 3460998 h 6421343"/>
              <a:gd name="connsiteX6489" fmla="*/ 1677725 w 11611428"/>
              <a:gd name="connsiteY6489" fmla="*/ 3460998 h 6421343"/>
              <a:gd name="connsiteX6490" fmla="*/ 1726810 w 11611428"/>
              <a:gd name="connsiteY6490" fmla="*/ 3510083 h 6421343"/>
              <a:gd name="connsiteX6491" fmla="*/ 1677725 w 11611428"/>
              <a:gd name="connsiteY6491" fmla="*/ 3559168 h 6421343"/>
              <a:gd name="connsiteX6492" fmla="*/ 1628640 w 11611428"/>
              <a:gd name="connsiteY6492" fmla="*/ 3510083 h 6421343"/>
              <a:gd name="connsiteX6493" fmla="*/ 1677725 w 11611428"/>
              <a:gd name="connsiteY6493" fmla="*/ 3460998 h 6421343"/>
              <a:gd name="connsiteX6494" fmla="*/ 1486048 w 11611428"/>
              <a:gd name="connsiteY6494" fmla="*/ 3460998 h 6421343"/>
              <a:gd name="connsiteX6495" fmla="*/ 1535133 w 11611428"/>
              <a:gd name="connsiteY6495" fmla="*/ 3510083 h 6421343"/>
              <a:gd name="connsiteX6496" fmla="*/ 1486048 w 11611428"/>
              <a:gd name="connsiteY6496" fmla="*/ 3559168 h 6421343"/>
              <a:gd name="connsiteX6497" fmla="*/ 1436963 w 11611428"/>
              <a:gd name="connsiteY6497" fmla="*/ 3510083 h 6421343"/>
              <a:gd name="connsiteX6498" fmla="*/ 1486048 w 11611428"/>
              <a:gd name="connsiteY6498" fmla="*/ 3460998 h 6421343"/>
              <a:gd name="connsiteX6499" fmla="*/ 1294125 w 11611428"/>
              <a:gd name="connsiteY6499" fmla="*/ 3460998 h 6421343"/>
              <a:gd name="connsiteX6500" fmla="*/ 1343210 w 11611428"/>
              <a:gd name="connsiteY6500" fmla="*/ 3510083 h 6421343"/>
              <a:gd name="connsiteX6501" fmla="*/ 1294125 w 11611428"/>
              <a:gd name="connsiteY6501" fmla="*/ 3559168 h 6421343"/>
              <a:gd name="connsiteX6502" fmla="*/ 1245040 w 11611428"/>
              <a:gd name="connsiteY6502" fmla="*/ 3510083 h 6421343"/>
              <a:gd name="connsiteX6503" fmla="*/ 1294125 w 11611428"/>
              <a:gd name="connsiteY6503" fmla="*/ 3460998 h 6421343"/>
              <a:gd name="connsiteX6504" fmla="*/ 1102204 w 11611428"/>
              <a:gd name="connsiteY6504" fmla="*/ 3460998 h 6421343"/>
              <a:gd name="connsiteX6505" fmla="*/ 1151289 w 11611428"/>
              <a:gd name="connsiteY6505" fmla="*/ 3510083 h 6421343"/>
              <a:gd name="connsiteX6506" fmla="*/ 1102204 w 11611428"/>
              <a:gd name="connsiteY6506" fmla="*/ 3559168 h 6421343"/>
              <a:gd name="connsiteX6507" fmla="*/ 1053119 w 11611428"/>
              <a:gd name="connsiteY6507" fmla="*/ 3510083 h 6421343"/>
              <a:gd name="connsiteX6508" fmla="*/ 1102204 w 11611428"/>
              <a:gd name="connsiteY6508" fmla="*/ 3460998 h 6421343"/>
              <a:gd name="connsiteX6509" fmla="*/ 910280 w 11611428"/>
              <a:gd name="connsiteY6509" fmla="*/ 3460998 h 6421343"/>
              <a:gd name="connsiteX6510" fmla="*/ 959365 w 11611428"/>
              <a:gd name="connsiteY6510" fmla="*/ 3510083 h 6421343"/>
              <a:gd name="connsiteX6511" fmla="*/ 910280 w 11611428"/>
              <a:gd name="connsiteY6511" fmla="*/ 3559168 h 6421343"/>
              <a:gd name="connsiteX6512" fmla="*/ 861195 w 11611428"/>
              <a:gd name="connsiteY6512" fmla="*/ 3510083 h 6421343"/>
              <a:gd name="connsiteX6513" fmla="*/ 910280 w 11611428"/>
              <a:gd name="connsiteY6513" fmla="*/ 3460998 h 6421343"/>
              <a:gd name="connsiteX6514" fmla="*/ 718360 w 11611428"/>
              <a:gd name="connsiteY6514" fmla="*/ 3460998 h 6421343"/>
              <a:gd name="connsiteX6515" fmla="*/ 767445 w 11611428"/>
              <a:gd name="connsiteY6515" fmla="*/ 3510083 h 6421343"/>
              <a:gd name="connsiteX6516" fmla="*/ 718360 w 11611428"/>
              <a:gd name="connsiteY6516" fmla="*/ 3559168 h 6421343"/>
              <a:gd name="connsiteX6517" fmla="*/ 669275 w 11611428"/>
              <a:gd name="connsiteY6517" fmla="*/ 3510083 h 6421343"/>
              <a:gd name="connsiteX6518" fmla="*/ 718360 w 11611428"/>
              <a:gd name="connsiteY6518" fmla="*/ 3460998 h 6421343"/>
              <a:gd name="connsiteX6519" fmla="*/ 526436 w 11611428"/>
              <a:gd name="connsiteY6519" fmla="*/ 3460998 h 6421343"/>
              <a:gd name="connsiteX6520" fmla="*/ 575521 w 11611428"/>
              <a:gd name="connsiteY6520" fmla="*/ 3510083 h 6421343"/>
              <a:gd name="connsiteX6521" fmla="*/ 526436 w 11611428"/>
              <a:gd name="connsiteY6521" fmla="*/ 3559168 h 6421343"/>
              <a:gd name="connsiteX6522" fmla="*/ 477351 w 11611428"/>
              <a:gd name="connsiteY6522" fmla="*/ 3510083 h 6421343"/>
              <a:gd name="connsiteX6523" fmla="*/ 526436 w 11611428"/>
              <a:gd name="connsiteY6523" fmla="*/ 3460998 h 6421343"/>
              <a:gd name="connsiteX6524" fmla="*/ 334759 w 11611428"/>
              <a:gd name="connsiteY6524" fmla="*/ 3460998 h 6421343"/>
              <a:gd name="connsiteX6525" fmla="*/ 383844 w 11611428"/>
              <a:gd name="connsiteY6525" fmla="*/ 3510083 h 6421343"/>
              <a:gd name="connsiteX6526" fmla="*/ 334759 w 11611428"/>
              <a:gd name="connsiteY6526" fmla="*/ 3559168 h 6421343"/>
              <a:gd name="connsiteX6527" fmla="*/ 285674 w 11611428"/>
              <a:gd name="connsiteY6527" fmla="*/ 3510083 h 6421343"/>
              <a:gd name="connsiteX6528" fmla="*/ 334759 w 11611428"/>
              <a:gd name="connsiteY6528" fmla="*/ 3460998 h 6421343"/>
              <a:gd name="connsiteX6529" fmla="*/ 142837 w 11611428"/>
              <a:gd name="connsiteY6529" fmla="*/ 3460998 h 6421343"/>
              <a:gd name="connsiteX6530" fmla="*/ 191921 w 11611428"/>
              <a:gd name="connsiteY6530" fmla="*/ 3510083 h 6421343"/>
              <a:gd name="connsiteX6531" fmla="*/ 142837 w 11611428"/>
              <a:gd name="connsiteY6531" fmla="*/ 3559168 h 6421343"/>
              <a:gd name="connsiteX6532" fmla="*/ 93751 w 11611428"/>
              <a:gd name="connsiteY6532" fmla="*/ 3510083 h 6421343"/>
              <a:gd name="connsiteX6533" fmla="*/ 142837 w 11611428"/>
              <a:gd name="connsiteY6533" fmla="*/ 3460998 h 6421343"/>
              <a:gd name="connsiteX6534" fmla="*/ 11562343 w 11611428"/>
              <a:gd name="connsiteY6534" fmla="*/ 3310308 h 6421343"/>
              <a:gd name="connsiteX6535" fmla="*/ 11611428 w 11611428"/>
              <a:gd name="connsiteY6535" fmla="*/ 3359393 h 6421343"/>
              <a:gd name="connsiteX6536" fmla="*/ 11562343 w 11611428"/>
              <a:gd name="connsiteY6536" fmla="*/ 3408478 h 6421343"/>
              <a:gd name="connsiteX6537" fmla="*/ 11513258 w 11611428"/>
              <a:gd name="connsiteY6537" fmla="*/ 3359393 h 6421343"/>
              <a:gd name="connsiteX6538" fmla="*/ 11562343 w 11611428"/>
              <a:gd name="connsiteY6538" fmla="*/ 3310308 h 6421343"/>
              <a:gd name="connsiteX6539" fmla="*/ 11370422 w 11611428"/>
              <a:gd name="connsiteY6539" fmla="*/ 3310308 h 6421343"/>
              <a:gd name="connsiteX6540" fmla="*/ 11419507 w 11611428"/>
              <a:gd name="connsiteY6540" fmla="*/ 3359393 h 6421343"/>
              <a:gd name="connsiteX6541" fmla="*/ 11370422 w 11611428"/>
              <a:gd name="connsiteY6541" fmla="*/ 3408478 h 6421343"/>
              <a:gd name="connsiteX6542" fmla="*/ 11321337 w 11611428"/>
              <a:gd name="connsiteY6542" fmla="*/ 3359393 h 6421343"/>
              <a:gd name="connsiteX6543" fmla="*/ 11370422 w 11611428"/>
              <a:gd name="connsiteY6543" fmla="*/ 3310308 h 6421343"/>
              <a:gd name="connsiteX6544" fmla="*/ 11178499 w 11611428"/>
              <a:gd name="connsiteY6544" fmla="*/ 3310308 h 6421343"/>
              <a:gd name="connsiteX6545" fmla="*/ 11227584 w 11611428"/>
              <a:gd name="connsiteY6545" fmla="*/ 3359393 h 6421343"/>
              <a:gd name="connsiteX6546" fmla="*/ 11178499 w 11611428"/>
              <a:gd name="connsiteY6546" fmla="*/ 3408478 h 6421343"/>
              <a:gd name="connsiteX6547" fmla="*/ 11129414 w 11611428"/>
              <a:gd name="connsiteY6547" fmla="*/ 3359393 h 6421343"/>
              <a:gd name="connsiteX6548" fmla="*/ 11178499 w 11611428"/>
              <a:gd name="connsiteY6548" fmla="*/ 3310308 h 6421343"/>
              <a:gd name="connsiteX6549" fmla="*/ 10986822 w 11611428"/>
              <a:gd name="connsiteY6549" fmla="*/ 3310308 h 6421343"/>
              <a:gd name="connsiteX6550" fmla="*/ 11035907 w 11611428"/>
              <a:gd name="connsiteY6550" fmla="*/ 3359393 h 6421343"/>
              <a:gd name="connsiteX6551" fmla="*/ 10986822 w 11611428"/>
              <a:gd name="connsiteY6551" fmla="*/ 3408478 h 6421343"/>
              <a:gd name="connsiteX6552" fmla="*/ 10937737 w 11611428"/>
              <a:gd name="connsiteY6552" fmla="*/ 3359393 h 6421343"/>
              <a:gd name="connsiteX6553" fmla="*/ 10986822 w 11611428"/>
              <a:gd name="connsiteY6553" fmla="*/ 3310308 h 6421343"/>
              <a:gd name="connsiteX6554" fmla="*/ 10794898 w 11611428"/>
              <a:gd name="connsiteY6554" fmla="*/ 3310308 h 6421343"/>
              <a:gd name="connsiteX6555" fmla="*/ 10843984 w 11611428"/>
              <a:gd name="connsiteY6555" fmla="*/ 3359393 h 6421343"/>
              <a:gd name="connsiteX6556" fmla="*/ 10794898 w 11611428"/>
              <a:gd name="connsiteY6556" fmla="*/ 3408478 h 6421343"/>
              <a:gd name="connsiteX6557" fmla="*/ 10745813 w 11611428"/>
              <a:gd name="connsiteY6557" fmla="*/ 3359393 h 6421343"/>
              <a:gd name="connsiteX6558" fmla="*/ 10794898 w 11611428"/>
              <a:gd name="connsiteY6558" fmla="*/ 3310308 h 6421343"/>
              <a:gd name="connsiteX6559" fmla="*/ 10600771 w 11611428"/>
              <a:gd name="connsiteY6559" fmla="*/ 3310308 h 6421343"/>
              <a:gd name="connsiteX6560" fmla="*/ 10619877 w 11611428"/>
              <a:gd name="connsiteY6560" fmla="*/ 3314166 h 6421343"/>
              <a:gd name="connsiteX6561" fmla="*/ 10635343 w 11611428"/>
              <a:gd name="connsiteY6561" fmla="*/ 3324593 h 6421343"/>
              <a:gd name="connsiteX6562" fmla="*/ 10635343 w 11611428"/>
              <a:gd name="connsiteY6562" fmla="*/ 3323105 h 6421343"/>
              <a:gd name="connsiteX6563" fmla="*/ 10637686 w 11611428"/>
              <a:gd name="connsiteY6563" fmla="*/ 3324685 h 6421343"/>
              <a:gd name="connsiteX6564" fmla="*/ 10652063 w 11611428"/>
              <a:gd name="connsiteY6564" fmla="*/ 3359393 h 6421343"/>
              <a:gd name="connsiteX6565" fmla="*/ 10637686 w 11611428"/>
              <a:gd name="connsiteY6565" fmla="*/ 3394102 h 6421343"/>
              <a:gd name="connsiteX6566" fmla="*/ 10635343 w 11611428"/>
              <a:gd name="connsiteY6566" fmla="*/ 3395681 h 6421343"/>
              <a:gd name="connsiteX6567" fmla="*/ 10635343 w 11611428"/>
              <a:gd name="connsiteY6567" fmla="*/ 3394193 h 6421343"/>
              <a:gd name="connsiteX6568" fmla="*/ 10619877 w 11611428"/>
              <a:gd name="connsiteY6568" fmla="*/ 3404621 h 6421343"/>
              <a:gd name="connsiteX6569" fmla="*/ 10600771 w 11611428"/>
              <a:gd name="connsiteY6569" fmla="*/ 3408478 h 6421343"/>
              <a:gd name="connsiteX6570" fmla="*/ 10551686 w 11611428"/>
              <a:gd name="connsiteY6570" fmla="*/ 3359393 h 6421343"/>
              <a:gd name="connsiteX6571" fmla="*/ 10600771 w 11611428"/>
              <a:gd name="connsiteY6571" fmla="*/ 3310308 h 6421343"/>
              <a:gd name="connsiteX6572" fmla="*/ 10408850 w 11611428"/>
              <a:gd name="connsiteY6572" fmla="*/ 3310308 h 6421343"/>
              <a:gd name="connsiteX6573" fmla="*/ 10457935 w 11611428"/>
              <a:gd name="connsiteY6573" fmla="*/ 3359393 h 6421343"/>
              <a:gd name="connsiteX6574" fmla="*/ 10408850 w 11611428"/>
              <a:gd name="connsiteY6574" fmla="*/ 3408478 h 6421343"/>
              <a:gd name="connsiteX6575" fmla="*/ 10359765 w 11611428"/>
              <a:gd name="connsiteY6575" fmla="*/ 3359393 h 6421343"/>
              <a:gd name="connsiteX6576" fmla="*/ 10408850 w 11611428"/>
              <a:gd name="connsiteY6576" fmla="*/ 3310308 h 6421343"/>
              <a:gd name="connsiteX6577" fmla="*/ 10216927 w 11611428"/>
              <a:gd name="connsiteY6577" fmla="*/ 3310308 h 6421343"/>
              <a:gd name="connsiteX6578" fmla="*/ 10266012 w 11611428"/>
              <a:gd name="connsiteY6578" fmla="*/ 3359393 h 6421343"/>
              <a:gd name="connsiteX6579" fmla="*/ 10216927 w 11611428"/>
              <a:gd name="connsiteY6579" fmla="*/ 3408478 h 6421343"/>
              <a:gd name="connsiteX6580" fmla="*/ 10167842 w 11611428"/>
              <a:gd name="connsiteY6580" fmla="*/ 3359393 h 6421343"/>
              <a:gd name="connsiteX6581" fmla="*/ 10216927 w 11611428"/>
              <a:gd name="connsiteY6581" fmla="*/ 3310308 h 6421343"/>
              <a:gd name="connsiteX6582" fmla="*/ 10025250 w 11611428"/>
              <a:gd name="connsiteY6582" fmla="*/ 3310308 h 6421343"/>
              <a:gd name="connsiteX6583" fmla="*/ 10074335 w 11611428"/>
              <a:gd name="connsiteY6583" fmla="*/ 3359393 h 6421343"/>
              <a:gd name="connsiteX6584" fmla="*/ 10025250 w 11611428"/>
              <a:gd name="connsiteY6584" fmla="*/ 3408478 h 6421343"/>
              <a:gd name="connsiteX6585" fmla="*/ 9976165 w 11611428"/>
              <a:gd name="connsiteY6585" fmla="*/ 3359393 h 6421343"/>
              <a:gd name="connsiteX6586" fmla="*/ 10025250 w 11611428"/>
              <a:gd name="connsiteY6586" fmla="*/ 3310308 h 6421343"/>
              <a:gd name="connsiteX6587" fmla="*/ 9833326 w 11611428"/>
              <a:gd name="connsiteY6587" fmla="*/ 3310308 h 6421343"/>
              <a:gd name="connsiteX6588" fmla="*/ 9882412 w 11611428"/>
              <a:gd name="connsiteY6588" fmla="*/ 3359393 h 6421343"/>
              <a:gd name="connsiteX6589" fmla="*/ 9833326 w 11611428"/>
              <a:gd name="connsiteY6589" fmla="*/ 3408478 h 6421343"/>
              <a:gd name="connsiteX6590" fmla="*/ 9784241 w 11611428"/>
              <a:gd name="connsiteY6590" fmla="*/ 3359393 h 6421343"/>
              <a:gd name="connsiteX6591" fmla="*/ 9833326 w 11611428"/>
              <a:gd name="connsiteY6591" fmla="*/ 3310308 h 6421343"/>
              <a:gd name="connsiteX6592" fmla="*/ 9641406 w 11611428"/>
              <a:gd name="connsiteY6592" fmla="*/ 3310308 h 6421343"/>
              <a:gd name="connsiteX6593" fmla="*/ 9690491 w 11611428"/>
              <a:gd name="connsiteY6593" fmla="*/ 3359393 h 6421343"/>
              <a:gd name="connsiteX6594" fmla="*/ 9641406 w 11611428"/>
              <a:gd name="connsiteY6594" fmla="*/ 3408478 h 6421343"/>
              <a:gd name="connsiteX6595" fmla="*/ 9592321 w 11611428"/>
              <a:gd name="connsiteY6595" fmla="*/ 3359393 h 6421343"/>
              <a:gd name="connsiteX6596" fmla="*/ 9641406 w 11611428"/>
              <a:gd name="connsiteY6596" fmla="*/ 3310308 h 6421343"/>
              <a:gd name="connsiteX6597" fmla="*/ 9449482 w 11611428"/>
              <a:gd name="connsiteY6597" fmla="*/ 3310308 h 6421343"/>
              <a:gd name="connsiteX6598" fmla="*/ 9498567 w 11611428"/>
              <a:gd name="connsiteY6598" fmla="*/ 3359393 h 6421343"/>
              <a:gd name="connsiteX6599" fmla="*/ 9449482 w 11611428"/>
              <a:gd name="connsiteY6599" fmla="*/ 3408478 h 6421343"/>
              <a:gd name="connsiteX6600" fmla="*/ 9400397 w 11611428"/>
              <a:gd name="connsiteY6600" fmla="*/ 3359393 h 6421343"/>
              <a:gd name="connsiteX6601" fmla="*/ 9449482 w 11611428"/>
              <a:gd name="connsiteY6601" fmla="*/ 3310308 h 6421343"/>
              <a:gd name="connsiteX6602" fmla="*/ 9257562 w 11611428"/>
              <a:gd name="connsiteY6602" fmla="*/ 3310308 h 6421343"/>
              <a:gd name="connsiteX6603" fmla="*/ 9306646 w 11611428"/>
              <a:gd name="connsiteY6603" fmla="*/ 3359393 h 6421343"/>
              <a:gd name="connsiteX6604" fmla="*/ 9257562 w 11611428"/>
              <a:gd name="connsiteY6604" fmla="*/ 3408478 h 6421343"/>
              <a:gd name="connsiteX6605" fmla="*/ 9208477 w 11611428"/>
              <a:gd name="connsiteY6605" fmla="*/ 3359393 h 6421343"/>
              <a:gd name="connsiteX6606" fmla="*/ 9257562 w 11611428"/>
              <a:gd name="connsiteY6606" fmla="*/ 3310308 h 6421343"/>
              <a:gd name="connsiteX6607" fmla="*/ 9065638 w 11611428"/>
              <a:gd name="connsiteY6607" fmla="*/ 3310308 h 6421343"/>
              <a:gd name="connsiteX6608" fmla="*/ 9114723 w 11611428"/>
              <a:gd name="connsiteY6608" fmla="*/ 3359393 h 6421343"/>
              <a:gd name="connsiteX6609" fmla="*/ 9065638 w 11611428"/>
              <a:gd name="connsiteY6609" fmla="*/ 3408478 h 6421343"/>
              <a:gd name="connsiteX6610" fmla="*/ 9016553 w 11611428"/>
              <a:gd name="connsiteY6610" fmla="*/ 3359393 h 6421343"/>
              <a:gd name="connsiteX6611" fmla="*/ 9065638 w 11611428"/>
              <a:gd name="connsiteY6611" fmla="*/ 3310308 h 6421343"/>
              <a:gd name="connsiteX6612" fmla="*/ 8873961 w 11611428"/>
              <a:gd name="connsiteY6612" fmla="*/ 3310308 h 6421343"/>
              <a:gd name="connsiteX6613" fmla="*/ 8923046 w 11611428"/>
              <a:gd name="connsiteY6613" fmla="*/ 3359393 h 6421343"/>
              <a:gd name="connsiteX6614" fmla="*/ 8873961 w 11611428"/>
              <a:gd name="connsiteY6614" fmla="*/ 3408478 h 6421343"/>
              <a:gd name="connsiteX6615" fmla="*/ 8824876 w 11611428"/>
              <a:gd name="connsiteY6615" fmla="*/ 3359393 h 6421343"/>
              <a:gd name="connsiteX6616" fmla="*/ 8873961 w 11611428"/>
              <a:gd name="connsiteY6616" fmla="*/ 3310308 h 6421343"/>
              <a:gd name="connsiteX6617" fmla="*/ 8682041 w 11611428"/>
              <a:gd name="connsiteY6617" fmla="*/ 3310308 h 6421343"/>
              <a:gd name="connsiteX6618" fmla="*/ 8731126 w 11611428"/>
              <a:gd name="connsiteY6618" fmla="*/ 3359393 h 6421343"/>
              <a:gd name="connsiteX6619" fmla="*/ 8682041 w 11611428"/>
              <a:gd name="connsiteY6619" fmla="*/ 3408478 h 6421343"/>
              <a:gd name="connsiteX6620" fmla="*/ 8632956 w 11611428"/>
              <a:gd name="connsiteY6620" fmla="*/ 3359393 h 6421343"/>
              <a:gd name="connsiteX6621" fmla="*/ 8682041 w 11611428"/>
              <a:gd name="connsiteY6621" fmla="*/ 3310308 h 6421343"/>
              <a:gd name="connsiteX6622" fmla="*/ 8486747 w 11611428"/>
              <a:gd name="connsiteY6622" fmla="*/ 3310308 h 6421343"/>
              <a:gd name="connsiteX6623" fmla="*/ 8488432 w 11611428"/>
              <a:gd name="connsiteY6623" fmla="*/ 3311006 h 6421343"/>
              <a:gd name="connsiteX6624" fmla="*/ 8490117 w 11611428"/>
              <a:gd name="connsiteY6624" fmla="*/ 3310308 h 6421343"/>
              <a:gd name="connsiteX6625" fmla="*/ 8539202 w 11611428"/>
              <a:gd name="connsiteY6625" fmla="*/ 3359393 h 6421343"/>
              <a:gd name="connsiteX6626" fmla="*/ 8490117 w 11611428"/>
              <a:gd name="connsiteY6626" fmla="*/ 3408478 h 6421343"/>
              <a:gd name="connsiteX6627" fmla="*/ 8488432 w 11611428"/>
              <a:gd name="connsiteY6627" fmla="*/ 3407780 h 6421343"/>
              <a:gd name="connsiteX6628" fmla="*/ 8486747 w 11611428"/>
              <a:gd name="connsiteY6628" fmla="*/ 3408478 h 6421343"/>
              <a:gd name="connsiteX6629" fmla="*/ 8437662 w 11611428"/>
              <a:gd name="connsiteY6629" fmla="*/ 3359393 h 6421343"/>
              <a:gd name="connsiteX6630" fmla="*/ 8486747 w 11611428"/>
              <a:gd name="connsiteY6630" fmla="*/ 3310308 h 6421343"/>
              <a:gd name="connsiteX6631" fmla="*/ 8294823 w 11611428"/>
              <a:gd name="connsiteY6631" fmla="*/ 3310308 h 6421343"/>
              <a:gd name="connsiteX6632" fmla="*/ 8343908 w 11611428"/>
              <a:gd name="connsiteY6632" fmla="*/ 3359393 h 6421343"/>
              <a:gd name="connsiteX6633" fmla="*/ 8294823 w 11611428"/>
              <a:gd name="connsiteY6633" fmla="*/ 3408478 h 6421343"/>
              <a:gd name="connsiteX6634" fmla="*/ 8245738 w 11611428"/>
              <a:gd name="connsiteY6634" fmla="*/ 3359393 h 6421343"/>
              <a:gd name="connsiteX6635" fmla="*/ 8294823 w 11611428"/>
              <a:gd name="connsiteY6635" fmla="*/ 3310308 h 6421343"/>
              <a:gd name="connsiteX6636" fmla="*/ 8102902 w 11611428"/>
              <a:gd name="connsiteY6636" fmla="*/ 3310308 h 6421343"/>
              <a:gd name="connsiteX6637" fmla="*/ 8151987 w 11611428"/>
              <a:gd name="connsiteY6637" fmla="*/ 3359393 h 6421343"/>
              <a:gd name="connsiteX6638" fmla="*/ 8102902 w 11611428"/>
              <a:gd name="connsiteY6638" fmla="*/ 3408478 h 6421343"/>
              <a:gd name="connsiteX6639" fmla="*/ 8053817 w 11611428"/>
              <a:gd name="connsiteY6639" fmla="*/ 3359393 h 6421343"/>
              <a:gd name="connsiteX6640" fmla="*/ 8102902 w 11611428"/>
              <a:gd name="connsiteY6640" fmla="*/ 3310308 h 6421343"/>
              <a:gd name="connsiteX6641" fmla="*/ 7911226 w 11611428"/>
              <a:gd name="connsiteY6641" fmla="*/ 3310308 h 6421343"/>
              <a:gd name="connsiteX6642" fmla="*/ 7960311 w 11611428"/>
              <a:gd name="connsiteY6642" fmla="*/ 3359393 h 6421343"/>
              <a:gd name="connsiteX6643" fmla="*/ 7911226 w 11611428"/>
              <a:gd name="connsiteY6643" fmla="*/ 3408478 h 6421343"/>
              <a:gd name="connsiteX6644" fmla="*/ 7862141 w 11611428"/>
              <a:gd name="connsiteY6644" fmla="*/ 3359393 h 6421343"/>
              <a:gd name="connsiteX6645" fmla="*/ 7911226 w 11611428"/>
              <a:gd name="connsiteY6645" fmla="*/ 3310308 h 6421343"/>
              <a:gd name="connsiteX6646" fmla="*/ 7719302 w 11611428"/>
              <a:gd name="connsiteY6646" fmla="*/ 3310308 h 6421343"/>
              <a:gd name="connsiteX6647" fmla="*/ 7768387 w 11611428"/>
              <a:gd name="connsiteY6647" fmla="*/ 3359393 h 6421343"/>
              <a:gd name="connsiteX6648" fmla="*/ 7719302 w 11611428"/>
              <a:gd name="connsiteY6648" fmla="*/ 3408478 h 6421343"/>
              <a:gd name="connsiteX6649" fmla="*/ 7670218 w 11611428"/>
              <a:gd name="connsiteY6649" fmla="*/ 3359393 h 6421343"/>
              <a:gd name="connsiteX6650" fmla="*/ 7719302 w 11611428"/>
              <a:gd name="connsiteY6650" fmla="*/ 3310308 h 6421343"/>
              <a:gd name="connsiteX6651" fmla="*/ 7527382 w 11611428"/>
              <a:gd name="connsiteY6651" fmla="*/ 3310308 h 6421343"/>
              <a:gd name="connsiteX6652" fmla="*/ 7576467 w 11611428"/>
              <a:gd name="connsiteY6652" fmla="*/ 3359393 h 6421343"/>
              <a:gd name="connsiteX6653" fmla="*/ 7527382 w 11611428"/>
              <a:gd name="connsiteY6653" fmla="*/ 3408478 h 6421343"/>
              <a:gd name="connsiteX6654" fmla="*/ 7478297 w 11611428"/>
              <a:gd name="connsiteY6654" fmla="*/ 3359393 h 6421343"/>
              <a:gd name="connsiteX6655" fmla="*/ 7527382 w 11611428"/>
              <a:gd name="connsiteY6655" fmla="*/ 3310308 h 6421343"/>
              <a:gd name="connsiteX6656" fmla="*/ 7335458 w 11611428"/>
              <a:gd name="connsiteY6656" fmla="*/ 3310308 h 6421343"/>
              <a:gd name="connsiteX6657" fmla="*/ 7384543 w 11611428"/>
              <a:gd name="connsiteY6657" fmla="*/ 3359393 h 6421343"/>
              <a:gd name="connsiteX6658" fmla="*/ 7335458 w 11611428"/>
              <a:gd name="connsiteY6658" fmla="*/ 3408478 h 6421343"/>
              <a:gd name="connsiteX6659" fmla="*/ 7286373 w 11611428"/>
              <a:gd name="connsiteY6659" fmla="*/ 3359393 h 6421343"/>
              <a:gd name="connsiteX6660" fmla="*/ 7335458 w 11611428"/>
              <a:gd name="connsiteY6660" fmla="*/ 3310308 h 6421343"/>
              <a:gd name="connsiteX6661" fmla="*/ 7143537 w 11611428"/>
              <a:gd name="connsiteY6661" fmla="*/ 3310308 h 6421343"/>
              <a:gd name="connsiteX6662" fmla="*/ 7192622 w 11611428"/>
              <a:gd name="connsiteY6662" fmla="*/ 3359393 h 6421343"/>
              <a:gd name="connsiteX6663" fmla="*/ 7143537 w 11611428"/>
              <a:gd name="connsiteY6663" fmla="*/ 3408478 h 6421343"/>
              <a:gd name="connsiteX6664" fmla="*/ 7094452 w 11611428"/>
              <a:gd name="connsiteY6664" fmla="*/ 3359393 h 6421343"/>
              <a:gd name="connsiteX6665" fmla="*/ 7143537 w 11611428"/>
              <a:gd name="connsiteY6665" fmla="*/ 3310308 h 6421343"/>
              <a:gd name="connsiteX6666" fmla="*/ 6951614 w 11611428"/>
              <a:gd name="connsiteY6666" fmla="*/ 3310308 h 6421343"/>
              <a:gd name="connsiteX6667" fmla="*/ 7000699 w 11611428"/>
              <a:gd name="connsiteY6667" fmla="*/ 3359393 h 6421343"/>
              <a:gd name="connsiteX6668" fmla="*/ 6951614 w 11611428"/>
              <a:gd name="connsiteY6668" fmla="*/ 3408478 h 6421343"/>
              <a:gd name="connsiteX6669" fmla="*/ 6902529 w 11611428"/>
              <a:gd name="connsiteY6669" fmla="*/ 3359393 h 6421343"/>
              <a:gd name="connsiteX6670" fmla="*/ 6951614 w 11611428"/>
              <a:gd name="connsiteY6670" fmla="*/ 3310308 h 6421343"/>
              <a:gd name="connsiteX6671" fmla="*/ 6759937 w 11611428"/>
              <a:gd name="connsiteY6671" fmla="*/ 3310308 h 6421343"/>
              <a:gd name="connsiteX6672" fmla="*/ 6809022 w 11611428"/>
              <a:gd name="connsiteY6672" fmla="*/ 3359393 h 6421343"/>
              <a:gd name="connsiteX6673" fmla="*/ 6759937 w 11611428"/>
              <a:gd name="connsiteY6673" fmla="*/ 3408478 h 6421343"/>
              <a:gd name="connsiteX6674" fmla="*/ 6710852 w 11611428"/>
              <a:gd name="connsiteY6674" fmla="*/ 3359393 h 6421343"/>
              <a:gd name="connsiteX6675" fmla="*/ 6759937 w 11611428"/>
              <a:gd name="connsiteY6675" fmla="*/ 3310308 h 6421343"/>
              <a:gd name="connsiteX6676" fmla="*/ 6568014 w 11611428"/>
              <a:gd name="connsiteY6676" fmla="*/ 3310308 h 6421343"/>
              <a:gd name="connsiteX6677" fmla="*/ 6617099 w 11611428"/>
              <a:gd name="connsiteY6677" fmla="*/ 3359393 h 6421343"/>
              <a:gd name="connsiteX6678" fmla="*/ 6568014 w 11611428"/>
              <a:gd name="connsiteY6678" fmla="*/ 3408478 h 6421343"/>
              <a:gd name="connsiteX6679" fmla="*/ 6518929 w 11611428"/>
              <a:gd name="connsiteY6679" fmla="*/ 3359393 h 6421343"/>
              <a:gd name="connsiteX6680" fmla="*/ 6568014 w 11611428"/>
              <a:gd name="connsiteY6680" fmla="*/ 3310308 h 6421343"/>
              <a:gd name="connsiteX6681" fmla="*/ 6376093 w 11611428"/>
              <a:gd name="connsiteY6681" fmla="*/ 3310308 h 6421343"/>
              <a:gd name="connsiteX6682" fmla="*/ 6376918 w 11611428"/>
              <a:gd name="connsiteY6682" fmla="*/ 3310475 h 6421343"/>
              <a:gd name="connsiteX6683" fmla="*/ 6377744 w 11611428"/>
              <a:gd name="connsiteY6683" fmla="*/ 3310308 h 6421343"/>
              <a:gd name="connsiteX6684" fmla="*/ 6426829 w 11611428"/>
              <a:gd name="connsiteY6684" fmla="*/ 3359393 h 6421343"/>
              <a:gd name="connsiteX6685" fmla="*/ 6377744 w 11611428"/>
              <a:gd name="connsiteY6685" fmla="*/ 3408478 h 6421343"/>
              <a:gd name="connsiteX6686" fmla="*/ 6376918 w 11611428"/>
              <a:gd name="connsiteY6686" fmla="*/ 3408311 h 6421343"/>
              <a:gd name="connsiteX6687" fmla="*/ 6376093 w 11611428"/>
              <a:gd name="connsiteY6687" fmla="*/ 3408478 h 6421343"/>
              <a:gd name="connsiteX6688" fmla="*/ 6327008 w 11611428"/>
              <a:gd name="connsiteY6688" fmla="*/ 3359393 h 6421343"/>
              <a:gd name="connsiteX6689" fmla="*/ 6376093 w 11611428"/>
              <a:gd name="connsiteY6689" fmla="*/ 3310308 h 6421343"/>
              <a:gd name="connsiteX6690" fmla="*/ 6185820 w 11611428"/>
              <a:gd name="connsiteY6690" fmla="*/ 3310308 h 6421343"/>
              <a:gd name="connsiteX6691" fmla="*/ 6234905 w 11611428"/>
              <a:gd name="connsiteY6691" fmla="*/ 3359393 h 6421343"/>
              <a:gd name="connsiteX6692" fmla="*/ 6185820 w 11611428"/>
              <a:gd name="connsiteY6692" fmla="*/ 3408478 h 6421343"/>
              <a:gd name="connsiteX6693" fmla="*/ 6136735 w 11611428"/>
              <a:gd name="connsiteY6693" fmla="*/ 3359393 h 6421343"/>
              <a:gd name="connsiteX6694" fmla="*/ 6185820 w 11611428"/>
              <a:gd name="connsiteY6694" fmla="*/ 3310308 h 6421343"/>
              <a:gd name="connsiteX6695" fmla="*/ 5993899 w 11611428"/>
              <a:gd name="connsiteY6695" fmla="*/ 3310308 h 6421343"/>
              <a:gd name="connsiteX6696" fmla="*/ 6042984 w 11611428"/>
              <a:gd name="connsiteY6696" fmla="*/ 3359393 h 6421343"/>
              <a:gd name="connsiteX6697" fmla="*/ 5993899 w 11611428"/>
              <a:gd name="connsiteY6697" fmla="*/ 3408478 h 6421343"/>
              <a:gd name="connsiteX6698" fmla="*/ 5944814 w 11611428"/>
              <a:gd name="connsiteY6698" fmla="*/ 3359393 h 6421343"/>
              <a:gd name="connsiteX6699" fmla="*/ 5993899 w 11611428"/>
              <a:gd name="connsiteY6699" fmla="*/ 3310308 h 6421343"/>
              <a:gd name="connsiteX6700" fmla="*/ 5802223 w 11611428"/>
              <a:gd name="connsiteY6700" fmla="*/ 3310308 h 6421343"/>
              <a:gd name="connsiteX6701" fmla="*/ 5851308 w 11611428"/>
              <a:gd name="connsiteY6701" fmla="*/ 3359393 h 6421343"/>
              <a:gd name="connsiteX6702" fmla="*/ 5802223 w 11611428"/>
              <a:gd name="connsiteY6702" fmla="*/ 3408478 h 6421343"/>
              <a:gd name="connsiteX6703" fmla="*/ 5753138 w 11611428"/>
              <a:gd name="connsiteY6703" fmla="*/ 3359393 h 6421343"/>
              <a:gd name="connsiteX6704" fmla="*/ 5802223 w 11611428"/>
              <a:gd name="connsiteY6704" fmla="*/ 3310308 h 6421343"/>
              <a:gd name="connsiteX6705" fmla="*/ 5610299 w 11611428"/>
              <a:gd name="connsiteY6705" fmla="*/ 3310308 h 6421343"/>
              <a:gd name="connsiteX6706" fmla="*/ 5659384 w 11611428"/>
              <a:gd name="connsiteY6706" fmla="*/ 3359393 h 6421343"/>
              <a:gd name="connsiteX6707" fmla="*/ 5610299 w 11611428"/>
              <a:gd name="connsiteY6707" fmla="*/ 3408478 h 6421343"/>
              <a:gd name="connsiteX6708" fmla="*/ 5561215 w 11611428"/>
              <a:gd name="connsiteY6708" fmla="*/ 3359393 h 6421343"/>
              <a:gd name="connsiteX6709" fmla="*/ 5610299 w 11611428"/>
              <a:gd name="connsiteY6709" fmla="*/ 3310308 h 6421343"/>
              <a:gd name="connsiteX6710" fmla="*/ 5418379 w 11611428"/>
              <a:gd name="connsiteY6710" fmla="*/ 3310308 h 6421343"/>
              <a:gd name="connsiteX6711" fmla="*/ 5467464 w 11611428"/>
              <a:gd name="connsiteY6711" fmla="*/ 3359393 h 6421343"/>
              <a:gd name="connsiteX6712" fmla="*/ 5418379 w 11611428"/>
              <a:gd name="connsiteY6712" fmla="*/ 3408478 h 6421343"/>
              <a:gd name="connsiteX6713" fmla="*/ 5369294 w 11611428"/>
              <a:gd name="connsiteY6713" fmla="*/ 3359393 h 6421343"/>
              <a:gd name="connsiteX6714" fmla="*/ 5418379 w 11611428"/>
              <a:gd name="connsiteY6714" fmla="*/ 3310308 h 6421343"/>
              <a:gd name="connsiteX6715" fmla="*/ 5226455 w 11611428"/>
              <a:gd name="connsiteY6715" fmla="*/ 3310308 h 6421343"/>
              <a:gd name="connsiteX6716" fmla="*/ 5275540 w 11611428"/>
              <a:gd name="connsiteY6716" fmla="*/ 3359393 h 6421343"/>
              <a:gd name="connsiteX6717" fmla="*/ 5226455 w 11611428"/>
              <a:gd name="connsiteY6717" fmla="*/ 3408478 h 6421343"/>
              <a:gd name="connsiteX6718" fmla="*/ 5177370 w 11611428"/>
              <a:gd name="connsiteY6718" fmla="*/ 3359393 h 6421343"/>
              <a:gd name="connsiteX6719" fmla="*/ 5226455 w 11611428"/>
              <a:gd name="connsiteY6719" fmla="*/ 3310308 h 6421343"/>
              <a:gd name="connsiteX6720" fmla="*/ 5034534 w 11611428"/>
              <a:gd name="connsiteY6720" fmla="*/ 3310308 h 6421343"/>
              <a:gd name="connsiteX6721" fmla="*/ 5083619 w 11611428"/>
              <a:gd name="connsiteY6721" fmla="*/ 3359393 h 6421343"/>
              <a:gd name="connsiteX6722" fmla="*/ 5034534 w 11611428"/>
              <a:gd name="connsiteY6722" fmla="*/ 3408478 h 6421343"/>
              <a:gd name="connsiteX6723" fmla="*/ 4985449 w 11611428"/>
              <a:gd name="connsiteY6723" fmla="*/ 3359393 h 6421343"/>
              <a:gd name="connsiteX6724" fmla="*/ 5034534 w 11611428"/>
              <a:gd name="connsiteY6724" fmla="*/ 3310308 h 6421343"/>
              <a:gd name="connsiteX6725" fmla="*/ 4842611 w 11611428"/>
              <a:gd name="connsiteY6725" fmla="*/ 3310308 h 6421343"/>
              <a:gd name="connsiteX6726" fmla="*/ 4891696 w 11611428"/>
              <a:gd name="connsiteY6726" fmla="*/ 3359393 h 6421343"/>
              <a:gd name="connsiteX6727" fmla="*/ 4842611 w 11611428"/>
              <a:gd name="connsiteY6727" fmla="*/ 3408478 h 6421343"/>
              <a:gd name="connsiteX6728" fmla="*/ 4793526 w 11611428"/>
              <a:gd name="connsiteY6728" fmla="*/ 3359393 h 6421343"/>
              <a:gd name="connsiteX6729" fmla="*/ 4842611 w 11611428"/>
              <a:gd name="connsiteY6729" fmla="*/ 3310308 h 6421343"/>
              <a:gd name="connsiteX6730" fmla="*/ 4650934 w 11611428"/>
              <a:gd name="connsiteY6730" fmla="*/ 3310308 h 6421343"/>
              <a:gd name="connsiteX6731" fmla="*/ 4700019 w 11611428"/>
              <a:gd name="connsiteY6731" fmla="*/ 3359393 h 6421343"/>
              <a:gd name="connsiteX6732" fmla="*/ 4650934 w 11611428"/>
              <a:gd name="connsiteY6732" fmla="*/ 3408478 h 6421343"/>
              <a:gd name="connsiteX6733" fmla="*/ 4601849 w 11611428"/>
              <a:gd name="connsiteY6733" fmla="*/ 3359393 h 6421343"/>
              <a:gd name="connsiteX6734" fmla="*/ 4650934 w 11611428"/>
              <a:gd name="connsiteY6734" fmla="*/ 3310308 h 6421343"/>
              <a:gd name="connsiteX6735" fmla="*/ 4459011 w 11611428"/>
              <a:gd name="connsiteY6735" fmla="*/ 3310308 h 6421343"/>
              <a:gd name="connsiteX6736" fmla="*/ 4508096 w 11611428"/>
              <a:gd name="connsiteY6736" fmla="*/ 3359393 h 6421343"/>
              <a:gd name="connsiteX6737" fmla="*/ 4459011 w 11611428"/>
              <a:gd name="connsiteY6737" fmla="*/ 3408478 h 6421343"/>
              <a:gd name="connsiteX6738" fmla="*/ 4409926 w 11611428"/>
              <a:gd name="connsiteY6738" fmla="*/ 3359393 h 6421343"/>
              <a:gd name="connsiteX6739" fmla="*/ 4459011 w 11611428"/>
              <a:gd name="connsiteY6739" fmla="*/ 3310308 h 6421343"/>
              <a:gd name="connsiteX6740" fmla="*/ 4267090 w 11611428"/>
              <a:gd name="connsiteY6740" fmla="*/ 3310308 h 6421343"/>
              <a:gd name="connsiteX6741" fmla="*/ 4267916 w 11611428"/>
              <a:gd name="connsiteY6741" fmla="*/ 3310475 h 6421343"/>
              <a:gd name="connsiteX6742" fmla="*/ 4268742 w 11611428"/>
              <a:gd name="connsiteY6742" fmla="*/ 3310308 h 6421343"/>
              <a:gd name="connsiteX6743" fmla="*/ 4317827 w 11611428"/>
              <a:gd name="connsiteY6743" fmla="*/ 3359393 h 6421343"/>
              <a:gd name="connsiteX6744" fmla="*/ 4268742 w 11611428"/>
              <a:gd name="connsiteY6744" fmla="*/ 3408478 h 6421343"/>
              <a:gd name="connsiteX6745" fmla="*/ 4267916 w 11611428"/>
              <a:gd name="connsiteY6745" fmla="*/ 3408311 h 6421343"/>
              <a:gd name="connsiteX6746" fmla="*/ 4267090 w 11611428"/>
              <a:gd name="connsiteY6746" fmla="*/ 3408478 h 6421343"/>
              <a:gd name="connsiteX6747" fmla="*/ 4218005 w 11611428"/>
              <a:gd name="connsiteY6747" fmla="*/ 3359393 h 6421343"/>
              <a:gd name="connsiteX6748" fmla="*/ 4267090 w 11611428"/>
              <a:gd name="connsiteY6748" fmla="*/ 3310308 h 6421343"/>
              <a:gd name="connsiteX6749" fmla="*/ 4076818 w 11611428"/>
              <a:gd name="connsiteY6749" fmla="*/ 3310308 h 6421343"/>
              <a:gd name="connsiteX6750" fmla="*/ 4125903 w 11611428"/>
              <a:gd name="connsiteY6750" fmla="*/ 3359393 h 6421343"/>
              <a:gd name="connsiteX6751" fmla="*/ 4076818 w 11611428"/>
              <a:gd name="connsiteY6751" fmla="*/ 3408478 h 6421343"/>
              <a:gd name="connsiteX6752" fmla="*/ 4027733 w 11611428"/>
              <a:gd name="connsiteY6752" fmla="*/ 3359393 h 6421343"/>
              <a:gd name="connsiteX6753" fmla="*/ 4076818 w 11611428"/>
              <a:gd name="connsiteY6753" fmla="*/ 3310308 h 6421343"/>
              <a:gd name="connsiteX6754" fmla="*/ 3884898 w 11611428"/>
              <a:gd name="connsiteY6754" fmla="*/ 3310308 h 6421343"/>
              <a:gd name="connsiteX6755" fmla="*/ 3933983 w 11611428"/>
              <a:gd name="connsiteY6755" fmla="*/ 3359393 h 6421343"/>
              <a:gd name="connsiteX6756" fmla="*/ 3884898 w 11611428"/>
              <a:gd name="connsiteY6756" fmla="*/ 3408478 h 6421343"/>
              <a:gd name="connsiteX6757" fmla="*/ 3835813 w 11611428"/>
              <a:gd name="connsiteY6757" fmla="*/ 3359393 h 6421343"/>
              <a:gd name="connsiteX6758" fmla="*/ 3884898 w 11611428"/>
              <a:gd name="connsiteY6758" fmla="*/ 3310308 h 6421343"/>
              <a:gd name="connsiteX6759" fmla="*/ 3693221 w 11611428"/>
              <a:gd name="connsiteY6759" fmla="*/ 3310308 h 6421343"/>
              <a:gd name="connsiteX6760" fmla="*/ 3742307 w 11611428"/>
              <a:gd name="connsiteY6760" fmla="*/ 3359393 h 6421343"/>
              <a:gd name="connsiteX6761" fmla="*/ 3693221 w 11611428"/>
              <a:gd name="connsiteY6761" fmla="*/ 3408478 h 6421343"/>
              <a:gd name="connsiteX6762" fmla="*/ 3644136 w 11611428"/>
              <a:gd name="connsiteY6762" fmla="*/ 3359393 h 6421343"/>
              <a:gd name="connsiteX6763" fmla="*/ 3693221 w 11611428"/>
              <a:gd name="connsiteY6763" fmla="*/ 3310308 h 6421343"/>
              <a:gd name="connsiteX6764" fmla="*/ 3501298 w 11611428"/>
              <a:gd name="connsiteY6764" fmla="*/ 3310308 h 6421343"/>
              <a:gd name="connsiteX6765" fmla="*/ 3550383 w 11611428"/>
              <a:gd name="connsiteY6765" fmla="*/ 3359393 h 6421343"/>
              <a:gd name="connsiteX6766" fmla="*/ 3501298 w 11611428"/>
              <a:gd name="connsiteY6766" fmla="*/ 3408478 h 6421343"/>
              <a:gd name="connsiteX6767" fmla="*/ 3452213 w 11611428"/>
              <a:gd name="connsiteY6767" fmla="*/ 3359393 h 6421343"/>
              <a:gd name="connsiteX6768" fmla="*/ 3501298 w 11611428"/>
              <a:gd name="connsiteY6768" fmla="*/ 3310308 h 6421343"/>
              <a:gd name="connsiteX6769" fmla="*/ 3309377 w 11611428"/>
              <a:gd name="connsiteY6769" fmla="*/ 3310308 h 6421343"/>
              <a:gd name="connsiteX6770" fmla="*/ 3358462 w 11611428"/>
              <a:gd name="connsiteY6770" fmla="*/ 3359393 h 6421343"/>
              <a:gd name="connsiteX6771" fmla="*/ 3309377 w 11611428"/>
              <a:gd name="connsiteY6771" fmla="*/ 3408478 h 6421343"/>
              <a:gd name="connsiteX6772" fmla="*/ 3260292 w 11611428"/>
              <a:gd name="connsiteY6772" fmla="*/ 3359393 h 6421343"/>
              <a:gd name="connsiteX6773" fmla="*/ 3309377 w 11611428"/>
              <a:gd name="connsiteY6773" fmla="*/ 3310308 h 6421343"/>
              <a:gd name="connsiteX6774" fmla="*/ 3117453 w 11611428"/>
              <a:gd name="connsiteY6774" fmla="*/ 3310308 h 6421343"/>
              <a:gd name="connsiteX6775" fmla="*/ 3166538 w 11611428"/>
              <a:gd name="connsiteY6775" fmla="*/ 3359393 h 6421343"/>
              <a:gd name="connsiteX6776" fmla="*/ 3117453 w 11611428"/>
              <a:gd name="connsiteY6776" fmla="*/ 3408478 h 6421343"/>
              <a:gd name="connsiteX6777" fmla="*/ 3068368 w 11611428"/>
              <a:gd name="connsiteY6777" fmla="*/ 3359393 h 6421343"/>
              <a:gd name="connsiteX6778" fmla="*/ 3117453 w 11611428"/>
              <a:gd name="connsiteY6778" fmla="*/ 3310308 h 6421343"/>
              <a:gd name="connsiteX6779" fmla="*/ 2925533 w 11611428"/>
              <a:gd name="connsiteY6779" fmla="*/ 3310308 h 6421343"/>
              <a:gd name="connsiteX6780" fmla="*/ 2974618 w 11611428"/>
              <a:gd name="connsiteY6780" fmla="*/ 3359393 h 6421343"/>
              <a:gd name="connsiteX6781" fmla="*/ 2925533 w 11611428"/>
              <a:gd name="connsiteY6781" fmla="*/ 3408478 h 6421343"/>
              <a:gd name="connsiteX6782" fmla="*/ 2876448 w 11611428"/>
              <a:gd name="connsiteY6782" fmla="*/ 3359393 h 6421343"/>
              <a:gd name="connsiteX6783" fmla="*/ 2925533 w 11611428"/>
              <a:gd name="connsiteY6783" fmla="*/ 3310308 h 6421343"/>
              <a:gd name="connsiteX6784" fmla="*/ 2733609 w 11611428"/>
              <a:gd name="connsiteY6784" fmla="*/ 3310308 h 6421343"/>
              <a:gd name="connsiteX6785" fmla="*/ 2782694 w 11611428"/>
              <a:gd name="connsiteY6785" fmla="*/ 3359393 h 6421343"/>
              <a:gd name="connsiteX6786" fmla="*/ 2733609 w 11611428"/>
              <a:gd name="connsiteY6786" fmla="*/ 3408478 h 6421343"/>
              <a:gd name="connsiteX6787" fmla="*/ 2684524 w 11611428"/>
              <a:gd name="connsiteY6787" fmla="*/ 3359393 h 6421343"/>
              <a:gd name="connsiteX6788" fmla="*/ 2733609 w 11611428"/>
              <a:gd name="connsiteY6788" fmla="*/ 3310308 h 6421343"/>
              <a:gd name="connsiteX6789" fmla="*/ 2541933 w 11611428"/>
              <a:gd name="connsiteY6789" fmla="*/ 3310308 h 6421343"/>
              <a:gd name="connsiteX6790" fmla="*/ 2591017 w 11611428"/>
              <a:gd name="connsiteY6790" fmla="*/ 3359393 h 6421343"/>
              <a:gd name="connsiteX6791" fmla="*/ 2541933 w 11611428"/>
              <a:gd name="connsiteY6791" fmla="*/ 3408478 h 6421343"/>
              <a:gd name="connsiteX6792" fmla="*/ 2492847 w 11611428"/>
              <a:gd name="connsiteY6792" fmla="*/ 3359393 h 6421343"/>
              <a:gd name="connsiteX6793" fmla="*/ 2541933 w 11611428"/>
              <a:gd name="connsiteY6793" fmla="*/ 3310308 h 6421343"/>
              <a:gd name="connsiteX6794" fmla="*/ 2350010 w 11611428"/>
              <a:gd name="connsiteY6794" fmla="*/ 3310308 h 6421343"/>
              <a:gd name="connsiteX6795" fmla="*/ 2399094 w 11611428"/>
              <a:gd name="connsiteY6795" fmla="*/ 3359393 h 6421343"/>
              <a:gd name="connsiteX6796" fmla="*/ 2350010 w 11611428"/>
              <a:gd name="connsiteY6796" fmla="*/ 3408478 h 6421343"/>
              <a:gd name="connsiteX6797" fmla="*/ 2300925 w 11611428"/>
              <a:gd name="connsiteY6797" fmla="*/ 3359393 h 6421343"/>
              <a:gd name="connsiteX6798" fmla="*/ 2350010 w 11611428"/>
              <a:gd name="connsiteY6798" fmla="*/ 3310308 h 6421343"/>
              <a:gd name="connsiteX6799" fmla="*/ 2158088 w 11611428"/>
              <a:gd name="connsiteY6799" fmla="*/ 3310308 h 6421343"/>
              <a:gd name="connsiteX6800" fmla="*/ 2158914 w 11611428"/>
              <a:gd name="connsiteY6800" fmla="*/ 3310475 h 6421343"/>
              <a:gd name="connsiteX6801" fmla="*/ 2159739 w 11611428"/>
              <a:gd name="connsiteY6801" fmla="*/ 3310308 h 6421343"/>
              <a:gd name="connsiteX6802" fmla="*/ 2208824 w 11611428"/>
              <a:gd name="connsiteY6802" fmla="*/ 3359393 h 6421343"/>
              <a:gd name="connsiteX6803" fmla="*/ 2159739 w 11611428"/>
              <a:gd name="connsiteY6803" fmla="*/ 3408478 h 6421343"/>
              <a:gd name="connsiteX6804" fmla="*/ 2158914 w 11611428"/>
              <a:gd name="connsiteY6804" fmla="*/ 3408311 h 6421343"/>
              <a:gd name="connsiteX6805" fmla="*/ 2158088 w 11611428"/>
              <a:gd name="connsiteY6805" fmla="*/ 3408478 h 6421343"/>
              <a:gd name="connsiteX6806" fmla="*/ 2109003 w 11611428"/>
              <a:gd name="connsiteY6806" fmla="*/ 3359393 h 6421343"/>
              <a:gd name="connsiteX6807" fmla="*/ 2158088 w 11611428"/>
              <a:gd name="connsiteY6807" fmla="*/ 3310308 h 6421343"/>
              <a:gd name="connsiteX6808" fmla="*/ 1967815 w 11611428"/>
              <a:gd name="connsiteY6808" fmla="*/ 3310308 h 6421343"/>
              <a:gd name="connsiteX6809" fmla="*/ 2016900 w 11611428"/>
              <a:gd name="connsiteY6809" fmla="*/ 3359393 h 6421343"/>
              <a:gd name="connsiteX6810" fmla="*/ 1967815 w 11611428"/>
              <a:gd name="connsiteY6810" fmla="*/ 3408478 h 6421343"/>
              <a:gd name="connsiteX6811" fmla="*/ 1918730 w 11611428"/>
              <a:gd name="connsiteY6811" fmla="*/ 3359393 h 6421343"/>
              <a:gd name="connsiteX6812" fmla="*/ 1967815 w 11611428"/>
              <a:gd name="connsiteY6812" fmla="*/ 3310308 h 6421343"/>
              <a:gd name="connsiteX6813" fmla="*/ 1775895 w 11611428"/>
              <a:gd name="connsiteY6813" fmla="*/ 3310308 h 6421343"/>
              <a:gd name="connsiteX6814" fmla="*/ 1824980 w 11611428"/>
              <a:gd name="connsiteY6814" fmla="*/ 3359393 h 6421343"/>
              <a:gd name="connsiteX6815" fmla="*/ 1775895 w 11611428"/>
              <a:gd name="connsiteY6815" fmla="*/ 3408478 h 6421343"/>
              <a:gd name="connsiteX6816" fmla="*/ 1726810 w 11611428"/>
              <a:gd name="connsiteY6816" fmla="*/ 3359393 h 6421343"/>
              <a:gd name="connsiteX6817" fmla="*/ 1775895 w 11611428"/>
              <a:gd name="connsiteY6817" fmla="*/ 3310308 h 6421343"/>
              <a:gd name="connsiteX6818" fmla="*/ 1584218 w 11611428"/>
              <a:gd name="connsiteY6818" fmla="*/ 3310308 h 6421343"/>
              <a:gd name="connsiteX6819" fmla="*/ 1633303 w 11611428"/>
              <a:gd name="connsiteY6819" fmla="*/ 3359393 h 6421343"/>
              <a:gd name="connsiteX6820" fmla="*/ 1584218 w 11611428"/>
              <a:gd name="connsiteY6820" fmla="*/ 3408478 h 6421343"/>
              <a:gd name="connsiteX6821" fmla="*/ 1535133 w 11611428"/>
              <a:gd name="connsiteY6821" fmla="*/ 3359393 h 6421343"/>
              <a:gd name="connsiteX6822" fmla="*/ 1584218 w 11611428"/>
              <a:gd name="connsiteY6822" fmla="*/ 3310308 h 6421343"/>
              <a:gd name="connsiteX6823" fmla="*/ 1392295 w 11611428"/>
              <a:gd name="connsiteY6823" fmla="*/ 3310308 h 6421343"/>
              <a:gd name="connsiteX6824" fmla="*/ 1441380 w 11611428"/>
              <a:gd name="connsiteY6824" fmla="*/ 3359393 h 6421343"/>
              <a:gd name="connsiteX6825" fmla="*/ 1392295 w 11611428"/>
              <a:gd name="connsiteY6825" fmla="*/ 3408478 h 6421343"/>
              <a:gd name="connsiteX6826" fmla="*/ 1343210 w 11611428"/>
              <a:gd name="connsiteY6826" fmla="*/ 3359393 h 6421343"/>
              <a:gd name="connsiteX6827" fmla="*/ 1392295 w 11611428"/>
              <a:gd name="connsiteY6827" fmla="*/ 3310308 h 6421343"/>
              <a:gd name="connsiteX6828" fmla="*/ 1200374 w 11611428"/>
              <a:gd name="connsiteY6828" fmla="*/ 3310308 h 6421343"/>
              <a:gd name="connsiteX6829" fmla="*/ 1249459 w 11611428"/>
              <a:gd name="connsiteY6829" fmla="*/ 3359393 h 6421343"/>
              <a:gd name="connsiteX6830" fmla="*/ 1200374 w 11611428"/>
              <a:gd name="connsiteY6830" fmla="*/ 3408478 h 6421343"/>
              <a:gd name="connsiteX6831" fmla="*/ 1151289 w 11611428"/>
              <a:gd name="connsiteY6831" fmla="*/ 3359393 h 6421343"/>
              <a:gd name="connsiteX6832" fmla="*/ 1200374 w 11611428"/>
              <a:gd name="connsiteY6832" fmla="*/ 3310308 h 6421343"/>
              <a:gd name="connsiteX6833" fmla="*/ 1008450 w 11611428"/>
              <a:gd name="connsiteY6833" fmla="*/ 3310308 h 6421343"/>
              <a:gd name="connsiteX6834" fmla="*/ 1057535 w 11611428"/>
              <a:gd name="connsiteY6834" fmla="*/ 3359393 h 6421343"/>
              <a:gd name="connsiteX6835" fmla="*/ 1008450 w 11611428"/>
              <a:gd name="connsiteY6835" fmla="*/ 3408478 h 6421343"/>
              <a:gd name="connsiteX6836" fmla="*/ 959365 w 11611428"/>
              <a:gd name="connsiteY6836" fmla="*/ 3359393 h 6421343"/>
              <a:gd name="connsiteX6837" fmla="*/ 1008450 w 11611428"/>
              <a:gd name="connsiteY6837" fmla="*/ 3310308 h 6421343"/>
              <a:gd name="connsiteX6838" fmla="*/ 816530 w 11611428"/>
              <a:gd name="connsiteY6838" fmla="*/ 3310308 h 6421343"/>
              <a:gd name="connsiteX6839" fmla="*/ 865615 w 11611428"/>
              <a:gd name="connsiteY6839" fmla="*/ 3359393 h 6421343"/>
              <a:gd name="connsiteX6840" fmla="*/ 816530 w 11611428"/>
              <a:gd name="connsiteY6840" fmla="*/ 3408478 h 6421343"/>
              <a:gd name="connsiteX6841" fmla="*/ 767445 w 11611428"/>
              <a:gd name="connsiteY6841" fmla="*/ 3359393 h 6421343"/>
              <a:gd name="connsiteX6842" fmla="*/ 816530 w 11611428"/>
              <a:gd name="connsiteY6842" fmla="*/ 3310308 h 6421343"/>
              <a:gd name="connsiteX6843" fmla="*/ 624606 w 11611428"/>
              <a:gd name="connsiteY6843" fmla="*/ 3310308 h 6421343"/>
              <a:gd name="connsiteX6844" fmla="*/ 673691 w 11611428"/>
              <a:gd name="connsiteY6844" fmla="*/ 3359393 h 6421343"/>
              <a:gd name="connsiteX6845" fmla="*/ 624606 w 11611428"/>
              <a:gd name="connsiteY6845" fmla="*/ 3408478 h 6421343"/>
              <a:gd name="connsiteX6846" fmla="*/ 575521 w 11611428"/>
              <a:gd name="connsiteY6846" fmla="*/ 3359393 h 6421343"/>
              <a:gd name="connsiteX6847" fmla="*/ 624606 w 11611428"/>
              <a:gd name="connsiteY6847" fmla="*/ 3310308 h 6421343"/>
              <a:gd name="connsiteX6848" fmla="*/ 432929 w 11611428"/>
              <a:gd name="connsiteY6848" fmla="*/ 3310308 h 6421343"/>
              <a:gd name="connsiteX6849" fmla="*/ 482015 w 11611428"/>
              <a:gd name="connsiteY6849" fmla="*/ 3359393 h 6421343"/>
              <a:gd name="connsiteX6850" fmla="*/ 432929 w 11611428"/>
              <a:gd name="connsiteY6850" fmla="*/ 3408478 h 6421343"/>
              <a:gd name="connsiteX6851" fmla="*/ 383844 w 11611428"/>
              <a:gd name="connsiteY6851" fmla="*/ 3359393 h 6421343"/>
              <a:gd name="connsiteX6852" fmla="*/ 432929 w 11611428"/>
              <a:gd name="connsiteY6852" fmla="*/ 3310308 h 6421343"/>
              <a:gd name="connsiteX6853" fmla="*/ 241007 w 11611428"/>
              <a:gd name="connsiteY6853" fmla="*/ 3310308 h 6421343"/>
              <a:gd name="connsiteX6854" fmla="*/ 290092 w 11611428"/>
              <a:gd name="connsiteY6854" fmla="*/ 3359393 h 6421343"/>
              <a:gd name="connsiteX6855" fmla="*/ 241007 w 11611428"/>
              <a:gd name="connsiteY6855" fmla="*/ 3408478 h 6421343"/>
              <a:gd name="connsiteX6856" fmla="*/ 191921 w 11611428"/>
              <a:gd name="connsiteY6856" fmla="*/ 3359393 h 6421343"/>
              <a:gd name="connsiteX6857" fmla="*/ 241007 w 11611428"/>
              <a:gd name="connsiteY6857" fmla="*/ 3310308 h 6421343"/>
              <a:gd name="connsiteX6858" fmla="*/ 49085 w 11611428"/>
              <a:gd name="connsiteY6858" fmla="*/ 3310308 h 6421343"/>
              <a:gd name="connsiteX6859" fmla="*/ 98170 w 11611428"/>
              <a:gd name="connsiteY6859" fmla="*/ 3359393 h 6421343"/>
              <a:gd name="connsiteX6860" fmla="*/ 49085 w 11611428"/>
              <a:gd name="connsiteY6860" fmla="*/ 3408478 h 6421343"/>
              <a:gd name="connsiteX6861" fmla="*/ 0 w 11611428"/>
              <a:gd name="connsiteY6861" fmla="*/ 3359393 h 6421343"/>
              <a:gd name="connsiteX6862" fmla="*/ 49085 w 11611428"/>
              <a:gd name="connsiteY6862" fmla="*/ 3310308 h 6421343"/>
              <a:gd name="connsiteX6863" fmla="*/ 11468592 w 11611428"/>
              <a:gd name="connsiteY6863" fmla="*/ 3159616 h 6421343"/>
              <a:gd name="connsiteX6864" fmla="*/ 11517677 w 11611428"/>
              <a:gd name="connsiteY6864" fmla="*/ 3208701 h 6421343"/>
              <a:gd name="connsiteX6865" fmla="*/ 11468592 w 11611428"/>
              <a:gd name="connsiteY6865" fmla="*/ 3257786 h 6421343"/>
              <a:gd name="connsiteX6866" fmla="*/ 11419507 w 11611428"/>
              <a:gd name="connsiteY6866" fmla="*/ 3208701 h 6421343"/>
              <a:gd name="connsiteX6867" fmla="*/ 11468592 w 11611428"/>
              <a:gd name="connsiteY6867" fmla="*/ 3159616 h 6421343"/>
              <a:gd name="connsiteX6868" fmla="*/ 11276669 w 11611428"/>
              <a:gd name="connsiteY6868" fmla="*/ 3159616 h 6421343"/>
              <a:gd name="connsiteX6869" fmla="*/ 11325754 w 11611428"/>
              <a:gd name="connsiteY6869" fmla="*/ 3208701 h 6421343"/>
              <a:gd name="connsiteX6870" fmla="*/ 11276669 w 11611428"/>
              <a:gd name="connsiteY6870" fmla="*/ 3257786 h 6421343"/>
              <a:gd name="connsiteX6871" fmla="*/ 11227584 w 11611428"/>
              <a:gd name="connsiteY6871" fmla="*/ 3208701 h 6421343"/>
              <a:gd name="connsiteX6872" fmla="*/ 11276669 w 11611428"/>
              <a:gd name="connsiteY6872" fmla="*/ 3159616 h 6421343"/>
              <a:gd name="connsiteX6873" fmla="*/ 11084992 w 11611428"/>
              <a:gd name="connsiteY6873" fmla="*/ 3159616 h 6421343"/>
              <a:gd name="connsiteX6874" fmla="*/ 11134077 w 11611428"/>
              <a:gd name="connsiteY6874" fmla="*/ 3208701 h 6421343"/>
              <a:gd name="connsiteX6875" fmla="*/ 11084992 w 11611428"/>
              <a:gd name="connsiteY6875" fmla="*/ 3257786 h 6421343"/>
              <a:gd name="connsiteX6876" fmla="*/ 11035907 w 11611428"/>
              <a:gd name="connsiteY6876" fmla="*/ 3208701 h 6421343"/>
              <a:gd name="connsiteX6877" fmla="*/ 11084992 w 11611428"/>
              <a:gd name="connsiteY6877" fmla="*/ 3159616 h 6421343"/>
              <a:gd name="connsiteX6878" fmla="*/ 10893068 w 11611428"/>
              <a:gd name="connsiteY6878" fmla="*/ 3159616 h 6421343"/>
              <a:gd name="connsiteX6879" fmla="*/ 10942154 w 11611428"/>
              <a:gd name="connsiteY6879" fmla="*/ 3208701 h 6421343"/>
              <a:gd name="connsiteX6880" fmla="*/ 10893068 w 11611428"/>
              <a:gd name="connsiteY6880" fmla="*/ 3257786 h 6421343"/>
              <a:gd name="connsiteX6881" fmla="*/ 10843984 w 11611428"/>
              <a:gd name="connsiteY6881" fmla="*/ 3208701 h 6421343"/>
              <a:gd name="connsiteX6882" fmla="*/ 10893068 w 11611428"/>
              <a:gd name="connsiteY6882" fmla="*/ 3159616 h 6421343"/>
              <a:gd name="connsiteX6883" fmla="*/ 10701148 w 11611428"/>
              <a:gd name="connsiteY6883" fmla="*/ 3159616 h 6421343"/>
              <a:gd name="connsiteX6884" fmla="*/ 10750233 w 11611428"/>
              <a:gd name="connsiteY6884" fmla="*/ 3208701 h 6421343"/>
              <a:gd name="connsiteX6885" fmla="*/ 10701148 w 11611428"/>
              <a:gd name="connsiteY6885" fmla="*/ 3257786 h 6421343"/>
              <a:gd name="connsiteX6886" fmla="*/ 10652063 w 11611428"/>
              <a:gd name="connsiteY6886" fmla="*/ 3208701 h 6421343"/>
              <a:gd name="connsiteX6887" fmla="*/ 10701148 w 11611428"/>
              <a:gd name="connsiteY6887" fmla="*/ 3159616 h 6421343"/>
              <a:gd name="connsiteX6888" fmla="*/ 10507020 w 11611428"/>
              <a:gd name="connsiteY6888" fmla="*/ 3159616 h 6421343"/>
              <a:gd name="connsiteX6889" fmla="*/ 10556105 w 11611428"/>
              <a:gd name="connsiteY6889" fmla="*/ 3208701 h 6421343"/>
              <a:gd name="connsiteX6890" fmla="*/ 10507020 w 11611428"/>
              <a:gd name="connsiteY6890" fmla="*/ 3257786 h 6421343"/>
              <a:gd name="connsiteX6891" fmla="*/ 10457935 w 11611428"/>
              <a:gd name="connsiteY6891" fmla="*/ 3208701 h 6421343"/>
              <a:gd name="connsiteX6892" fmla="*/ 10507020 w 11611428"/>
              <a:gd name="connsiteY6892" fmla="*/ 3159616 h 6421343"/>
              <a:gd name="connsiteX6893" fmla="*/ 10315097 w 11611428"/>
              <a:gd name="connsiteY6893" fmla="*/ 3159616 h 6421343"/>
              <a:gd name="connsiteX6894" fmla="*/ 10364182 w 11611428"/>
              <a:gd name="connsiteY6894" fmla="*/ 3208701 h 6421343"/>
              <a:gd name="connsiteX6895" fmla="*/ 10315097 w 11611428"/>
              <a:gd name="connsiteY6895" fmla="*/ 3257786 h 6421343"/>
              <a:gd name="connsiteX6896" fmla="*/ 10266012 w 11611428"/>
              <a:gd name="connsiteY6896" fmla="*/ 3208701 h 6421343"/>
              <a:gd name="connsiteX6897" fmla="*/ 10315097 w 11611428"/>
              <a:gd name="connsiteY6897" fmla="*/ 3159616 h 6421343"/>
              <a:gd name="connsiteX6898" fmla="*/ 10123420 w 11611428"/>
              <a:gd name="connsiteY6898" fmla="*/ 3159616 h 6421343"/>
              <a:gd name="connsiteX6899" fmla="*/ 10172505 w 11611428"/>
              <a:gd name="connsiteY6899" fmla="*/ 3208701 h 6421343"/>
              <a:gd name="connsiteX6900" fmla="*/ 10123420 w 11611428"/>
              <a:gd name="connsiteY6900" fmla="*/ 3257786 h 6421343"/>
              <a:gd name="connsiteX6901" fmla="*/ 10074335 w 11611428"/>
              <a:gd name="connsiteY6901" fmla="*/ 3208701 h 6421343"/>
              <a:gd name="connsiteX6902" fmla="*/ 10123420 w 11611428"/>
              <a:gd name="connsiteY6902" fmla="*/ 3159616 h 6421343"/>
              <a:gd name="connsiteX6903" fmla="*/ 9931496 w 11611428"/>
              <a:gd name="connsiteY6903" fmla="*/ 3159616 h 6421343"/>
              <a:gd name="connsiteX6904" fmla="*/ 9980582 w 11611428"/>
              <a:gd name="connsiteY6904" fmla="*/ 3208701 h 6421343"/>
              <a:gd name="connsiteX6905" fmla="*/ 9931496 w 11611428"/>
              <a:gd name="connsiteY6905" fmla="*/ 3257786 h 6421343"/>
              <a:gd name="connsiteX6906" fmla="*/ 9882412 w 11611428"/>
              <a:gd name="connsiteY6906" fmla="*/ 3208701 h 6421343"/>
              <a:gd name="connsiteX6907" fmla="*/ 9931496 w 11611428"/>
              <a:gd name="connsiteY6907" fmla="*/ 3159616 h 6421343"/>
              <a:gd name="connsiteX6908" fmla="*/ 9739576 w 11611428"/>
              <a:gd name="connsiteY6908" fmla="*/ 3159616 h 6421343"/>
              <a:gd name="connsiteX6909" fmla="*/ 9788661 w 11611428"/>
              <a:gd name="connsiteY6909" fmla="*/ 3208701 h 6421343"/>
              <a:gd name="connsiteX6910" fmla="*/ 9739576 w 11611428"/>
              <a:gd name="connsiteY6910" fmla="*/ 3257786 h 6421343"/>
              <a:gd name="connsiteX6911" fmla="*/ 9690491 w 11611428"/>
              <a:gd name="connsiteY6911" fmla="*/ 3208701 h 6421343"/>
              <a:gd name="connsiteX6912" fmla="*/ 9739576 w 11611428"/>
              <a:gd name="connsiteY6912" fmla="*/ 3159616 h 6421343"/>
              <a:gd name="connsiteX6913" fmla="*/ 9547652 w 11611428"/>
              <a:gd name="connsiteY6913" fmla="*/ 3159616 h 6421343"/>
              <a:gd name="connsiteX6914" fmla="*/ 9596737 w 11611428"/>
              <a:gd name="connsiteY6914" fmla="*/ 3208701 h 6421343"/>
              <a:gd name="connsiteX6915" fmla="*/ 9547652 w 11611428"/>
              <a:gd name="connsiteY6915" fmla="*/ 3257786 h 6421343"/>
              <a:gd name="connsiteX6916" fmla="*/ 9498567 w 11611428"/>
              <a:gd name="connsiteY6916" fmla="*/ 3208701 h 6421343"/>
              <a:gd name="connsiteX6917" fmla="*/ 9547652 w 11611428"/>
              <a:gd name="connsiteY6917" fmla="*/ 3159616 h 6421343"/>
              <a:gd name="connsiteX6918" fmla="*/ 9355731 w 11611428"/>
              <a:gd name="connsiteY6918" fmla="*/ 3159616 h 6421343"/>
              <a:gd name="connsiteX6919" fmla="*/ 9404816 w 11611428"/>
              <a:gd name="connsiteY6919" fmla="*/ 3208701 h 6421343"/>
              <a:gd name="connsiteX6920" fmla="*/ 9355731 w 11611428"/>
              <a:gd name="connsiteY6920" fmla="*/ 3257786 h 6421343"/>
              <a:gd name="connsiteX6921" fmla="*/ 9306646 w 11611428"/>
              <a:gd name="connsiteY6921" fmla="*/ 3208701 h 6421343"/>
              <a:gd name="connsiteX6922" fmla="*/ 9355731 w 11611428"/>
              <a:gd name="connsiteY6922" fmla="*/ 3159616 h 6421343"/>
              <a:gd name="connsiteX6923" fmla="*/ 9163808 w 11611428"/>
              <a:gd name="connsiteY6923" fmla="*/ 3159616 h 6421343"/>
              <a:gd name="connsiteX6924" fmla="*/ 9212893 w 11611428"/>
              <a:gd name="connsiteY6924" fmla="*/ 3208701 h 6421343"/>
              <a:gd name="connsiteX6925" fmla="*/ 9163808 w 11611428"/>
              <a:gd name="connsiteY6925" fmla="*/ 3257786 h 6421343"/>
              <a:gd name="connsiteX6926" fmla="*/ 9114723 w 11611428"/>
              <a:gd name="connsiteY6926" fmla="*/ 3208701 h 6421343"/>
              <a:gd name="connsiteX6927" fmla="*/ 9163808 w 11611428"/>
              <a:gd name="connsiteY6927" fmla="*/ 3159616 h 6421343"/>
              <a:gd name="connsiteX6928" fmla="*/ 8972131 w 11611428"/>
              <a:gd name="connsiteY6928" fmla="*/ 3159616 h 6421343"/>
              <a:gd name="connsiteX6929" fmla="*/ 9021216 w 11611428"/>
              <a:gd name="connsiteY6929" fmla="*/ 3208701 h 6421343"/>
              <a:gd name="connsiteX6930" fmla="*/ 8972131 w 11611428"/>
              <a:gd name="connsiteY6930" fmla="*/ 3257786 h 6421343"/>
              <a:gd name="connsiteX6931" fmla="*/ 8923046 w 11611428"/>
              <a:gd name="connsiteY6931" fmla="*/ 3208701 h 6421343"/>
              <a:gd name="connsiteX6932" fmla="*/ 8972131 w 11611428"/>
              <a:gd name="connsiteY6932" fmla="*/ 3159616 h 6421343"/>
              <a:gd name="connsiteX6933" fmla="*/ 8780211 w 11611428"/>
              <a:gd name="connsiteY6933" fmla="*/ 3159616 h 6421343"/>
              <a:gd name="connsiteX6934" fmla="*/ 8829296 w 11611428"/>
              <a:gd name="connsiteY6934" fmla="*/ 3208701 h 6421343"/>
              <a:gd name="connsiteX6935" fmla="*/ 8780211 w 11611428"/>
              <a:gd name="connsiteY6935" fmla="*/ 3257786 h 6421343"/>
              <a:gd name="connsiteX6936" fmla="*/ 8731126 w 11611428"/>
              <a:gd name="connsiteY6936" fmla="*/ 3208701 h 6421343"/>
              <a:gd name="connsiteX6937" fmla="*/ 8780211 w 11611428"/>
              <a:gd name="connsiteY6937" fmla="*/ 3159616 h 6421343"/>
              <a:gd name="connsiteX6938" fmla="*/ 8588287 w 11611428"/>
              <a:gd name="connsiteY6938" fmla="*/ 3159616 h 6421343"/>
              <a:gd name="connsiteX6939" fmla="*/ 8637372 w 11611428"/>
              <a:gd name="connsiteY6939" fmla="*/ 3208701 h 6421343"/>
              <a:gd name="connsiteX6940" fmla="*/ 8588287 w 11611428"/>
              <a:gd name="connsiteY6940" fmla="*/ 3257786 h 6421343"/>
              <a:gd name="connsiteX6941" fmla="*/ 8539202 w 11611428"/>
              <a:gd name="connsiteY6941" fmla="*/ 3208701 h 6421343"/>
              <a:gd name="connsiteX6942" fmla="*/ 8588287 w 11611428"/>
              <a:gd name="connsiteY6942" fmla="*/ 3159616 h 6421343"/>
              <a:gd name="connsiteX6943" fmla="*/ 8388577 w 11611428"/>
              <a:gd name="connsiteY6943" fmla="*/ 3159616 h 6421343"/>
              <a:gd name="connsiteX6944" fmla="*/ 8437662 w 11611428"/>
              <a:gd name="connsiteY6944" fmla="*/ 3208701 h 6421343"/>
              <a:gd name="connsiteX6945" fmla="*/ 8388577 w 11611428"/>
              <a:gd name="connsiteY6945" fmla="*/ 3257786 h 6421343"/>
              <a:gd name="connsiteX6946" fmla="*/ 8339492 w 11611428"/>
              <a:gd name="connsiteY6946" fmla="*/ 3208701 h 6421343"/>
              <a:gd name="connsiteX6947" fmla="*/ 8388577 w 11611428"/>
              <a:gd name="connsiteY6947" fmla="*/ 3159616 h 6421343"/>
              <a:gd name="connsiteX6948" fmla="*/ 8196653 w 11611428"/>
              <a:gd name="connsiteY6948" fmla="*/ 3159616 h 6421343"/>
              <a:gd name="connsiteX6949" fmla="*/ 8245738 w 11611428"/>
              <a:gd name="connsiteY6949" fmla="*/ 3208701 h 6421343"/>
              <a:gd name="connsiteX6950" fmla="*/ 8196653 w 11611428"/>
              <a:gd name="connsiteY6950" fmla="*/ 3257786 h 6421343"/>
              <a:gd name="connsiteX6951" fmla="*/ 8147568 w 11611428"/>
              <a:gd name="connsiteY6951" fmla="*/ 3208701 h 6421343"/>
              <a:gd name="connsiteX6952" fmla="*/ 8196653 w 11611428"/>
              <a:gd name="connsiteY6952" fmla="*/ 3159616 h 6421343"/>
              <a:gd name="connsiteX6953" fmla="*/ 8004732 w 11611428"/>
              <a:gd name="connsiteY6953" fmla="*/ 3159616 h 6421343"/>
              <a:gd name="connsiteX6954" fmla="*/ 8053817 w 11611428"/>
              <a:gd name="connsiteY6954" fmla="*/ 3208701 h 6421343"/>
              <a:gd name="connsiteX6955" fmla="*/ 8004732 w 11611428"/>
              <a:gd name="connsiteY6955" fmla="*/ 3257786 h 6421343"/>
              <a:gd name="connsiteX6956" fmla="*/ 7955647 w 11611428"/>
              <a:gd name="connsiteY6956" fmla="*/ 3208701 h 6421343"/>
              <a:gd name="connsiteX6957" fmla="*/ 8004732 w 11611428"/>
              <a:gd name="connsiteY6957" fmla="*/ 3159616 h 6421343"/>
              <a:gd name="connsiteX6958" fmla="*/ 7813056 w 11611428"/>
              <a:gd name="connsiteY6958" fmla="*/ 3159616 h 6421343"/>
              <a:gd name="connsiteX6959" fmla="*/ 7862141 w 11611428"/>
              <a:gd name="connsiteY6959" fmla="*/ 3208701 h 6421343"/>
              <a:gd name="connsiteX6960" fmla="*/ 7813056 w 11611428"/>
              <a:gd name="connsiteY6960" fmla="*/ 3257786 h 6421343"/>
              <a:gd name="connsiteX6961" fmla="*/ 7763971 w 11611428"/>
              <a:gd name="connsiteY6961" fmla="*/ 3208701 h 6421343"/>
              <a:gd name="connsiteX6962" fmla="*/ 7813056 w 11611428"/>
              <a:gd name="connsiteY6962" fmla="*/ 3159616 h 6421343"/>
              <a:gd name="connsiteX6963" fmla="*/ 7621133 w 11611428"/>
              <a:gd name="connsiteY6963" fmla="*/ 3159616 h 6421343"/>
              <a:gd name="connsiteX6964" fmla="*/ 7670218 w 11611428"/>
              <a:gd name="connsiteY6964" fmla="*/ 3208701 h 6421343"/>
              <a:gd name="connsiteX6965" fmla="*/ 7621133 w 11611428"/>
              <a:gd name="connsiteY6965" fmla="*/ 3257786 h 6421343"/>
              <a:gd name="connsiteX6966" fmla="*/ 7572048 w 11611428"/>
              <a:gd name="connsiteY6966" fmla="*/ 3208701 h 6421343"/>
              <a:gd name="connsiteX6967" fmla="*/ 7621133 w 11611428"/>
              <a:gd name="connsiteY6967" fmla="*/ 3159616 h 6421343"/>
              <a:gd name="connsiteX6968" fmla="*/ 7429212 w 11611428"/>
              <a:gd name="connsiteY6968" fmla="*/ 3159616 h 6421343"/>
              <a:gd name="connsiteX6969" fmla="*/ 7478297 w 11611428"/>
              <a:gd name="connsiteY6969" fmla="*/ 3208701 h 6421343"/>
              <a:gd name="connsiteX6970" fmla="*/ 7429212 w 11611428"/>
              <a:gd name="connsiteY6970" fmla="*/ 3257786 h 6421343"/>
              <a:gd name="connsiteX6971" fmla="*/ 7380127 w 11611428"/>
              <a:gd name="connsiteY6971" fmla="*/ 3208701 h 6421343"/>
              <a:gd name="connsiteX6972" fmla="*/ 7429212 w 11611428"/>
              <a:gd name="connsiteY6972" fmla="*/ 3159616 h 6421343"/>
              <a:gd name="connsiteX6973" fmla="*/ 7237288 w 11611428"/>
              <a:gd name="connsiteY6973" fmla="*/ 3159616 h 6421343"/>
              <a:gd name="connsiteX6974" fmla="*/ 7286373 w 11611428"/>
              <a:gd name="connsiteY6974" fmla="*/ 3208701 h 6421343"/>
              <a:gd name="connsiteX6975" fmla="*/ 7237288 w 11611428"/>
              <a:gd name="connsiteY6975" fmla="*/ 3257786 h 6421343"/>
              <a:gd name="connsiteX6976" fmla="*/ 7188203 w 11611428"/>
              <a:gd name="connsiteY6976" fmla="*/ 3208701 h 6421343"/>
              <a:gd name="connsiteX6977" fmla="*/ 7237288 w 11611428"/>
              <a:gd name="connsiteY6977" fmla="*/ 3159616 h 6421343"/>
              <a:gd name="connsiteX6978" fmla="*/ 7045367 w 11611428"/>
              <a:gd name="connsiteY6978" fmla="*/ 3159616 h 6421343"/>
              <a:gd name="connsiteX6979" fmla="*/ 7094452 w 11611428"/>
              <a:gd name="connsiteY6979" fmla="*/ 3208701 h 6421343"/>
              <a:gd name="connsiteX6980" fmla="*/ 7045367 w 11611428"/>
              <a:gd name="connsiteY6980" fmla="*/ 3257786 h 6421343"/>
              <a:gd name="connsiteX6981" fmla="*/ 6996282 w 11611428"/>
              <a:gd name="connsiteY6981" fmla="*/ 3208701 h 6421343"/>
              <a:gd name="connsiteX6982" fmla="*/ 7045367 w 11611428"/>
              <a:gd name="connsiteY6982" fmla="*/ 3159616 h 6421343"/>
              <a:gd name="connsiteX6983" fmla="*/ 6853444 w 11611428"/>
              <a:gd name="connsiteY6983" fmla="*/ 3159616 h 6421343"/>
              <a:gd name="connsiteX6984" fmla="*/ 6902529 w 11611428"/>
              <a:gd name="connsiteY6984" fmla="*/ 3208701 h 6421343"/>
              <a:gd name="connsiteX6985" fmla="*/ 6853444 w 11611428"/>
              <a:gd name="connsiteY6985" fmla="*/ 3257786 h 6421343"/>
              <a:gd name="connsiteX6986" fmla="*/ 6804359 w 11611428"/>
              <a:gd name="connsiteY6986" fmla="*/ 3208701 h 6421343"/>
              <a:gd name="connsiteX6987" fmla="*/ 6853444 w 11611428"/>
              <a:gd name="connsiteY6987" fmla="*/ 3159616 h 6421343"/>
              <a:gd name="connsiteX6988" fmla="*/ 6661767 w 11611428"/>
              <a:gd name="connsiteY6988" fmla="*/ 3159616 h 6421343"/>
              <a:gd name="connsiteX6989" fmla="*/ 6710852 w 11611428"/>
              <a:gd name="connsiteY6989" fmla="*/ 3208701 h 6421343"/>
              <a:gd name="connsiteX6990" fmla="*/ 6661767 w 11611428"/>
              <a:gd name="connsiteY6990" fmla="*/ 3257786 h 6421343"/>
              <a:gd name="connsiteX6991" fmla="*/ 6612682 w 11611428"/>
              <a:gd name="connsiteY6991" fmla="*/ 3208701 h 6421343"/>
              <a:gd name="connsiteX6992" fmla="*/ 6661767 w 11611428"/>
              <a:gd name="connsiteY6992" fmla="*/ 3159616 h 6421343"/>
              <a:gd name="connsiteX6993" fmla="*/ 6469844 w 11611428"/>
              <a:gd name="connsiteY6993" fmla="*/ 3159616 h 6421343"/>
              <a:gd name="connsiteX6994" fmla="*/ 6518929 w 11611428"/>
              <a:gd name="connsiteY6994" fmla="*/ 3208701 h 6421343"/>
              <a:gd name="connsiteX6995" fmla="*/ 6469844 w 11611428"/>
              <a:gd name="connsiteY6995" fmla="*/ 3257786 h 6421343"/>
              <a:gd name="connsiteX6996" fmla="*/ 6420759 w 11611428"/>
              <a:gd name="connsiteY6996" fmla="*/ 3208701 h 6421343"/>
              <a:gd name="connsiteX6997" fmla="*/ 6469844 w 11611428"/>
              <a:gd name="connsiteY6997" fmla="*/ 3159616 h 6421343"/>
              <a:gd name="connsiteX6998" fmla="*/ 6279574 w 11611428"/>
              <a:gd name="connsiteY6998" fmla="*/ 3159616 h 6421343"/>
              <a:gd name="connsiteX6999" fmla="*/ 6328659 w 11611428"/>
              <a:gd name="connsiteY6999" fmla="*/ 3208701 h 6421343"/>
              <a:gd name="connsiteX7000" fmla="*/ 6279574 w 11611428"/>
              <a:gd name="connsiteY7000" fmla="*/ 3257786 h 6421343"/>
              <a:gd name="connsiteX7001" fmla="*/ 6230489 w 11611428"/>
              <a:gd name="connsiteY7001" fmla="*/ 3208701 h 6421343"/>
              <a:gd name="connsiteX7002" fmla="*/ 6279574 w 11611428"/>
              <a:gd name="connsiteY7002" fmla="*/ 3159616 h 6421343"/>
              <a:gd name="connsiteX7003" fmla="*/ 6087650 w 11611428"/>
              <a:gd name="connsiteY7003" fmla="*/ 3159616 h 6421343"/>
              <a:gd name="connsiteX7004" fmla="*/ 6136735 w 11611428"/>
              <a:gd name="connsiteY7004" fmla="*/ 3208701 h 6421343"/>
              <a:gd name="connsiteX7005" fmla="*/ 6087650 w 11611428"/>
              <a:gd name="connsiteY7005" fmla="*/ 3257786 h 6421343"/>
              <a:gd name="connsiteX7006" fmla="*/ 6038565 w 11611428"/>
              <a:gd name="connsiteY7006" fmla="*/ 3208701 h 6421343"/>
              <a:gd name="connsiteX7007" fmla="*/ 6087650 w 11611428"/>
              <a:gd name="connsiteY7007" fmla="*/ 3159616 h 6421343"/>
              <a:gd name="connsiteX7008" fmla="*/ 5895729 w 11611428"/>
              <a:gd name="connsiteY7008" fmla="*/ 3159616 h 6421343"/>
              <a:gd name="connsiteX7009" fmla="*/ 5944814 w 11611428"/>
              <a:gd name="connsiteY7009" fmla="*/ 3208701 h 6421343"/>
              <a:gd name="connsiteX7010" fmla="*/ 5895729 w 11611428"/>
              <a:gd name="connsiteY7010" fmla="*/ 3257786 h 6421343"/>
              <a:gd name="connsiteX7011" fmla="*/ 5846644 w 11611428"/>
              <a:gd name="connsiteY7011" fmla="*/ 3208701 h 6421343"/>
              <a:gd name="connsiteX7012" fmla="*/ 5895729 w 11611428"/>
              <a:gd name="connsiteY7012" fmla="*/ 3159616 h 6421343"/>
              <a:gd name="connsiteX7013" fmla="*/ 5704053 w 11611428"/>
              <a:gd name="connsiteY7013" fmla="*/ 3159616 h 6421343"/>
              <a:gd name="connsiteX7014" fmla="*/ 5753138 w 11611428"/>
              <a:gd name="connsiteY7014" fmla="*/ 3208701 h 6421343"/>
              <a:gd name="connsiteX7015" fmla="*/ 5704053 w 11611428"/>
              <a:gd name="connsiteY7015" fmla="*/ 3257786 h 6421343"/>
              <a:gd name="connsiteX7016" fmla="*/ 5654968 w 11611428"/>
              <a:gd name="connsiteY7016" fmla="*/ 3208701 h 6421343"/>
              <a:gd name="connsiteX7017" fmla="*/ 5704053 w 11611428"/>
              <a:gd name="connsiteY7017" fmla="*/ 3159616 h 6421343"/>
              <a:gd name="connsiteX7018" fmla="*/ 5512130 w 11611428"/>
              <a:gd name="connsiteY7018" fmla="*/ 3159616 h 6421343"/>
              <a:gd name="connsiteX7019" fmla="*/ 5561215 w 11611428"/>
              <a:gd name="connsiteY7019" fmla="*/ 3208701 h 6421343"/>
              <a:gd name="connsiteX7020" fmla="*/ 5512130 w 11611428"/>
              <a:gd name="connsiteY7020" fmla="*/ 3257786 h 6421343"/>
              <a:gd name="connsiteX7021" fmla="*/ 5463045 w 11611428"/>
              <a:gd name="connsiteY7021" fmla="*/ 3208701 h 6421343"/>
              <a:gd name="connsiteX7022" fmla="*/ 5512130 w 11611428"/>
              <a:gd name="connsiteY7022" fmla="*/ 3159616 h 6421343"/>
              <a:gd name="connsiteX7023" fmla="*/ 5320209 w 11611428"/>
              <a:gd name="connsiteY7023" fmla="*/ 3159616 h 6421343"/>
              <a:gd name="connsiteX7024" fmla="*/ 5369294 w 11611428"/>
              <a:gd name="connsiteY7024" fmla="*/ 3208701 h 6421343"/>
              <a:gd name="connsiteX7025" fmla="*/ 5320209 w 11611428"/>
              <a:gd name="connsiteY7025" fmla="*/ 3257786 h 6421343"/>
              <a:gd name="connsiteX7026" fmla="*/ 5271124 w 11611428"/>
              <a:gd name="connsiteY7026" fmla="*/ 3208701 h 6421343"/>
              <a:gd name="connsiteX7027" fmla="*/ 5320209 w 11611428"/>
              <a:gd name="connsiteY7027" fmla="*/ 3159616 h 6421343"/>
              <a:gd name="connsiteX7028" fmla="*/ 5128285 w 11611428"/>
              <a:gd name="connsiteY7028" fmla="*/ 3159616 h 6421343"/>
              <a:gd name="connsiteX7029" fmla="*/ 5177370 w 11611428"/>
              <a:gd name="connsiteY7029" fmla="*/ 3208701 h 6421343"/>
              <a:gd name="connsiteX7030" fmla="*/ 5128285 w 11611428"/>
              <a:gd name="connsiteY7030" fmla="*/ 3257786 h 6421343"/>
              <a:gd name="connsiteX7031" fmla="*/ 5079200 w 11611428"/>
              <a:gd name="connsiteY7031" fmla="*/ 3208701 h 6421343"/>
              <a:gd name="connsiteX7032" fmla="*/ 5128285 w 11611428"/>
              <a:gd name="connsiteY7032" fmla="*/ 3159616 h 6421343"/>
              <a:gd name="connsiteX7033" fmla="*/ 4936364 w 11611428"/>
              <a:gd name="connsiteY7033" fmla="*/ 3159616 h 6421343"/>
              <a:gd name="connsiteX7034" fmla="*/ 4985449 w 11611428"/>
              <a:gd name="connsiteY7034" fmla="*/ 3208701 h 6421343"/>
              <a:gd name="connsiteX7035" fmla="*/ 4936364 w 11611428"/>
              <a:gd name="connsiteY7035" fmla="*/ 3257786 h 6421343"/>
              <a:gd name="connsiteX7036" fmla="*/ 4887279 w 11611428"/>
              <a:gd name="connsiteY7036" fmla="*/ 3208701 h 6421343"/>
              <a:gd name="connsiteX7037" fmla="*/ 4936364 w 11611428"/>
              <a:gd name="connsiteY7037" fmla="*/ 3159616 h 6421343"/>
              <a:gd name="connsiteX7038" fmla="*/ 4744441 w 11611428"/>
              <a:gd name="connsiteY7038" fmla="*/ 3159616 h 6421343"/>
              <a:gd name="connsiteX7039" fmla="*/ 4793526 w 11611428"/>
              <a:gd name="connsiteY7039" fmla="*/ 3208701 h 6421343"/>
              <a:gd name="connsiteX7040" fmla="*/ 4744441 w 11611428"/>
              <a:gd name="connsiteY7040" fmla="*/ 3257786 h 6421343"/>
              <a:gd name="connsiteX7041" fmla="*/ 4695356 w 11611428"/>
              <a:gd name="connsiteY7041" fmla="*/ 3208701 h 6421343"/>
              <a:gd name="connsiteX7042" fmla="*/ 4744441 w 11611428"/>
              <a:gd name="connsiteY7042" fmla="*/ 3159616 h 6421343"/>
              <a:gd name="connsiteX7043" fmla="*/ 4552764 w 11611428"/>
              <a:gd name="connsiteY7043" fmla="*/ 3159616 h 6421343"/>
              <a:gd name="connsiteX7044" fmla="*/ 4601849 w 11611428"/>
              <a:gd name="connsiteY7044" fmla="*/ 3208701 h 6421343"/>
              <a:gd name="connsiteX7045" fmla="*/ 4552764 w 11611428"/>
              <a:gd name="connsiteY7045" fmla="*/ 3257786 h 6421343"/>
              <a:gd name="connsiteX7046" fmla="*/ 4503679 w 11611428"/>
              <a:gd name="connsiteY7046" fmla="*/ 3208701 h 6421343"/>
              <a:gd name="connsiteX7047" fmla="*/ 4552764 w 11611428"/>
              <a:gd name="connsiteY7047" fmla="*/ 3159616 h 6421343"/>
              <a:gd name="connsiteX7048" fmla="*/ 4360841 w 11611428"/>
              <a:gd name="connsiteY7048" fmla="*/ 3159616 h 6421343"/>
              <a:gd name="connsiteX7049" fmla="*/ 4409926 w 11611428"/>
              <a:gd name="connsiteY7049" fmla="*/ 3208701 h 6421343"/>
              <a:gd name="connsiteX7050" fmla="*/ 4360841 w 11611428"/>
              <a:gd name="connsiteY7050" fmla="*/ 3257786 h 6421343"/>
              <a:gd name="connsiteX7051" fmla="*/ 4311756 w 11611428"/>
              <a:gd name="connsiteY7051" fmla="*/ 3208701 h 6421343"/>
              <a:gd name="connsiteX7052" fmla="*/ 4360841 w 11611428"/>
              <a:gd name="connsiteY7052" fmla="*/ 3159616 h 6421343"/>
              <a:gd name="connsiteX7053" fmla="*/ 4170572 w 11611428"/>
              <a:gd name="connsiteY7053" fmla="*/ 3159616 h 6421343"/>
              <a:gd name="connsiteX7054" fmla="*/ 4219657 w 11611428"/>
              <a:gd name="connsiteY7054" fmla="*/ 3208701 h 6421343"/>
              <a:gd name="connsiteX7055" fmla="*/ 4170572 w 11611428"/>
              <a:gd name="connsiteY7055" fmla="*/ 3257786 h 6421343"/>
              <a:gd name="connsiteX7056" fmla="*/ 4121487 w 11611428"/>
              <a:gd name="connsiteY7056" fmla="*/ 3208701 h 6421343"/>
              <a:gd name="connsiteX7057" fmla="*/ 4170572 w 11611428"/>
              <a:gd name="connsiteY7057" fmla="*/ 3159616 h 6421343"/>
              <a:gd name="connsiteX7058" fmla="*/ 3978648 w 11611428"/>
              <a:gd name="connsiteY7058" fmla="*/ 3159616 h 6421343"/>
              <a:gd name="connsiteX7059" fmla="*/ 4027733 w 11611428"/>
              <a:gd name="connsiteY7059" fmla="*/ 3208701 h 6421343"/>
              <a:gd name="connsiteX7060" fmla="*/ 3978648 w 11611428"/>
              <a:gd name="connsiteY7060" fmla="*/ 3257786 h 6421343"/>
              <a:gd name="connsiteX7061" fmla="*/ 3929563 w 11611428"/>
              <a:gd name="connsiteY7061" fmla="*/ 3208701 h 6421343"/>
              <a:gd name="connsiteX7062" fmla="*/ 3978648 w 11611428"/>
              <a:gd name="connsiteY7062" fmla="*/ 3159616 h 6421343"/>
              <a:gd name="connsiteX7063" fmla="*/ 3786728 w 11611428"/>
              <a:gd name="connsiteY7063" fmla="*/ 3159616 h 6421343"/>
              <a:gd name="connsiteX7064" fmla="*/ 3835813 w 11611428"/>
              <a:gd name="connsiteY7064" fmla="*/ 3208701 h 6421343"/>
              <a:gd name="connsiteX7065" fmla="*/ 3786728 w 11611428"/>
              <a:gd name="connsiteY7065" fmla="*/ 3257786 h 6421343"/>
              <a:gd name="connsiteX7066" fmla="*/ 3737643 w 11611428"/>
              <a:gd name="connsiteY7066" fmla="*/ 3208701 h 6421343"/>
              <a:gd name="connsiteX7067" fmla="*/ 3786728 w 11611428"/>
              <a:gd name="connsiteY7067" fmla="*/ 3159616 h 6421343"/>
              <a:gd name="connsiteX7068" fmla="*/ 3595051 w 11611428"/>
              <a:gd name="connsiteY7068" fmla="*/ 3159616 h 6421343"/>
              <a:gd name="connsiteX7069" fmla="*/ 3644136 w 11611428"/>
              <a:gd name="connsiteY7069" fmla="*/ 3208701 h 6421343"/>
              <a:gd name="connsiteX7070" fmla="*/ 3595051 w 11611428"/>
              <a:gd name="connsiteY7070" fmla="*/ 3257786 h 6421343"/>
              <a:gd name="connsiteX7071" fmla="*/ 3545966 w 11611428"/>
              <a:gd name="connsiteY7071" fmla="*/ 3208701 h 6421343"/>
              <a:gd name="connsiteX7072" fmla="*/ 3595051 w 11611428"/>
              <a:gd name="connsiteY7072" fmla="*/ 3159616 h 6421343"/>
              <a:gd name="connsiteX7073" fmla="*/ 3403128 w 11611428"/>
              <a:gd name="connsiteY7073" fmla="*/ 3159616 h 6421343"/>
              <a:gd name="connsiteX7074" fmla="*/ 3452213 w 11611428"/>
              <a:gd name="connsiteY7074" fmla="*/ 3208701 h 6421343"/>
              <a:gd name="connsiteX7075" fmla="*/ 3403128 w 11611428"/>
              <a:gd name="connsiteY7075" fmla="*/ 3257786 h 6421343"/>
              <a:gd name="connsiteX7076" fmla="*/ 3354043 w 11611428"/>
              <a:gd name="connsiteY7076" fmla="*/ 3208701 h 6421343"/>
              <a:gd name="connsiteX7077" fmla="*/ 3403128 w 11611428"/>
              <a:gd name="connsiteY7077" fmla="*/ 3159616 h 6421343"/>
              <a:gd name="connsiteX7078" fmla="*/ 3211207 w 11611428"/>
              <a:gd name="connsiteY7078" fmla="*/ 3159616 h 6421343"/>
              <a:gd name="connsiteX7079" fmla="*/ 3260292 w 11611428"/>
              <a:gd name="connsiteY7079" fmla="*/ 3208701 h 6421343"/>
              <a:gd name="connsiteX7080" fmla="*/ 3211207 w 11611428"/>
              <a:gd name="connsiteY7080" fmla="*/ 3257786 h 6421343"/>
              <a:gd name="connsiteX7081" fmla="*/ 3162122 w 11611428"/>
              <a:gd name="connsiteY7081" fmla="*/ 3208701 h 6421343"/>
              <a:gd name="connsiteX7082" fmla="*/ 3211207 w 11611428"/>
              <a:gd name="connsiteY7082" fmla="*/ 3159616 h 6421343"/>
              <a:gd name="connsiteX7083" fmla="*/ 3019283 w 11611428"/>
              <a:gd name="connsiteY7083" fmla="*/ 3159616 h 6421343"/>
              <a:gd name="connsiteX7084" fmla="*/ 3068368 w 11611428"/>
              <a:gd name="connsiteY7084" fmla="*/ 3208701 h 6421343"/>
              <a:gd name="connsiteX7085" fmla="*/ 3019283 w 11611428"/>
              <a:gd name="connsiteY7085" fmla="*/ 3257786 h 6421343"/>
              <a:gd name="connsiteX7086" fmla="*/ 2970198 w 11611428"/>
              <a:gd name="connsiteY7086" fmla="*/ 3208701 h 6421343"/>
              <a:gd name="connsiteX7087" fmla="*/ 3019283 w 11611428"/>
              <a:gd name="connsiteY7087" fmla="*/ 3159616 h 6421343"/>
              <a:gd name="connsiteX7088" fmla="*/ 2827363 w 11611428"/>
              <a:gd name="connsiteY7088" fmla="*/ 3159616 h 6421343"/>
              <a:gd name="connsiteX7089" fmla="*/ 2876448 w 11611428"/>
              <a:gd name="connsiteY7089" fmla="*/ 3208701 h 6421343"/>
              <a:gd name="connsiteX7090" fmla="*/ 2827363 w 11611428"/>
              <a:gd name="connsiteY7090" fmla="*/ 3257786 h 6421343"/>
              <a:gd name="connsiteX7091" fmla="*/ 2778277 w 11611428"/>
              <a:gd name="connsiteY7091" fmla="*/ 3208701 h 6421343"/>
              <a:gd name="connsiteX7092" fmla="*/ 2827363 w 11611428"/>
              <a:gd name="connsiteY7092" fmla="*/ 3159616 h 6421343"/>
              <a:gd name="connsiteX7093" fmla="*/ 2635439 w 11611428"/>
              <a:gd name="connsiteY7093" fmla="*/ 3159616 h 6421343"/>
              <a:gd name="connsiteX7094" fmla="*/ 2684524 w 11611428"/>
              <a:gd name="connsiteY7094" fmla="*/ 3208701 h 6421343"/>
              <a:gd name="connsiteX7095" fmla="*/ 2635439 w 11611428"/>
              <a:gd name="connsiteY7095" fmla="*/ 3257786 h 6421343"/>
              <a:gd name="connsiteX7096" fmla="*/ 2586354 w 11611428"/>
              <a:gd name="connsiteY7096" fmla="*/ 3208701 h 6421343"/>
              <a:gd name="connsiteX7097" fmla="*/ 2635439 w 11611428"/>
              <a:gd name="connsiteY7097" fmla="*/ 3159616 h 6421343"/>
              <a:gd name="connsiteX7098" fmla="*/ 2443762 w 11611428"/>
              <a:gd name="connsiteY7098" fmla="*/ 3159616 h 6421343"/>
              <a:gd name="connsiteX7099" fmla="*/ 2492847 w 11611428"/>
              <a:gd name="connsiteY7099" fmla="*/ 3208701 h 6421343"/>
              <a:gd name="connsiteX7100" fmla="*/ 2443762 w 11611428"/>
              <a:gd name="connsiteY7100" fmla="*/ 3257786 h 6421343"/>
              <a:gd name="connsiteX7101" fmla="*/ 2394677 w 11611428"/>
              <a:gd name="connsiteY7101" fmla="*/ 3208701 h 6421343"/>
              <a:gd name="connsiteX7102" fmla="*/ 2443762 w 11611428"/>
              <a:gd name="connsiteY7102" fmla="*/ 3159616 h 6421343"/>
              <a:gd name="connsiteX7103" fmla="*/ 2251840 w 11611428"/>
              <a:gd name="connsiteY7103" fmla="*/ 3159616 h 6421343"/>
              <a:gd name="connsiteX7104" fmla="*/ 2300925 w 11611428"/>
              <a:gd name="connsiteY7104" fmla="*/ 3208701 h 6421343"/>
              <a:gd name="connsiteX7105" fmla="*/ 2251840 w 11611428"/>
              <a:gd name="connsiteY7105" fmla="*/ 3257786 h 6421343"/>
              <a:gd name="connsiteX7106" fmla="*/ 2202754 w 11611428"/>
              <a:gd name="connsiteY7106" fmla="*/ 3208701 h 6421343"/>
              <a:gd name="connsiteX7107" fmla="*/ 2251840 w 11611428"/>
              <a:gd name="connsiteY7107" fmla="*/ 3159616 h 6421343"/>
              <a:gd name="connsiteX7108" fmla="*/ 2061569 w 11611428"/>
              <a:gd name="connsiteY7108" fmla="*/ 3159616 h 6421343"/>
              <a:gd name="connsiteX7109" fmla="*/ 2110654 w 11611428"/>
              <a:gd name="connsiteY7109" fmla="*/ 3208701 h 6421343"/>
              <a:gd name="connsiteX7110" fmla="*/ 2061569 w 11611428"/>
              <a:gd name="connsiteY7110" fmla="*/ 3257786 h 6421343"/>
              <a:gd name="connsiteX7111" fmla="*/ 2012484 w 11611428"/>
              <a:gd name="connsiteY7111" fmla="*/ 3208701 h 6421343"/>
              <a:gd name="connsiteX7112" fmla="*/ 2061569 w 11611428"/>
              <a:gd name="connsiteY7112" fmla="*/ 3159616 h 6421343"/>
              <a:gd name="connsiteX7113" fmla="*/ 1869645 w 11611428"/>
              <a:gd name="connsiteY7113" fmla="*/ 3159616 h 6421343"/>
              <a:gd name="connsiteX7114" fmla="*/ 1918730 w 11611428"/>
              <a:gd name="connsiteY7114" fmla="*/ 3208701 h 6421343"/>
              <a:gd name="connsiteX7115" fmla="*/ 1869645 w 11611428"/>
              <a:gd name="connsiteY7115" fmla="*/ 3257786 h 6421343"/>
              <a:gd name="connsiteX7116" fmla="*/ 1820560 w 11611428"/>
              <a:gd name="connsiteY7116" fmla="*/ 3208701 h 6421343"/>
              <a:gd name="connsiteX7117" fmla="*/ 1869645 w 11611428"/>
              <a:gd name="connsiteY7117" fmla="*/ 3159616 h 6421343"/>
              <a:gd name="connsiteX7118" fmla="*/ 1677725 w 11611428"/>
              <a:gd name="connsiteY7118" fmla="*/ 3159616 h 6421343"/>
              <a:gd name="connsiteX7119" fmla="*/ 1726810 w 11611428"/>
              <a:gd name="connsiteY7119" fmla="*/ 3208701 h 6421343"/>
              <a:gd name="connsiteX7120" fmla="*/ 1677725 w 11611428"/>
              <a:gd name="connsiteY7120" fmla="*/ 3257786 h 6421343"/>
              <a:gd name="connsiteX7121" fmla="*/ 1628640 w 11611428"/>
              <a:gd name="connsiteY7121" fmla="*/ 3208701 h 6421343"/>
              <a:gd name="connsiteX7122" fmla="*/ 1677725 w 11611428"/>
              <a:gd name="connsiteY7122" fmla="*/ 3159616 h 6421343"/>
              <a:gd name="connsiteX7123" fmla="*/ 1486048 w 11611428"/>
              <a:gd name="connsiteY7123" fmla="*/ 3159616 h 6421343"/>
              <a:gd name="connsiteX7124" fmla="*/ 1535133 w 11611428"/>
              <a:gd name="connsiteY7124" fmla="*/ 3208701 h 6421343"/>
              <a:gd name="connsiteX7125" fmla="*/ 1486048 w 11611428"/>
              <a:gd name="connsiteY7125" fmla="*/ 3257786 h 6421343"/>
              <a:gd name="connsiteX7126" fmla="*/ 1436963 w 11611428"/>
              <a:gd name="connsiteY7126" fmla="*/ 3208701 h 6421343"/>
              <a:gd name="connsiteX7127" fmla="*/ 1486048 w 11611428"/>
              <a:gd name="connsiteY7127" fmla="*/ 3159616 h 6421343"/>
              <a:gd name="connsiteX7128" fmla="*/ 1294125 w 11611428"/>
              <a:gd name="connsiteY7128" fmla="*/ 3159616 h 6421343"/>
              <a:gd name="connsiteX7129" fmla="*/ 1343210 w 11611428"/>
              <a:gd name="connsiteY7129" fmla="*/ 3208701 h 6421343"/>
              <a:gd name="connsiteX7130" fmla="*/ 1294125 w 11611428"/>
              <a:gd name="connsiteY7130" fmla="*/ 3257786 h 6421343"/>
              <a:gd name="connsiteX7131" fmla="*/ 1245040 w 11611428"/>
              <a:gd name="connsiteY7131" fmla="*/ 3208701 h 6421343"/>
              <a:gd name="connsiteX7132" fmla="*/ 1294125 w 11611428"/>
              <a:gd name="connsiteY7132" fmla="*/ 3159616 h 6421343"/>
              <a:gd name="connsiteX7133" fmla="*/ 1102204 w 11611428"/>
              <a:gd name="connsiteY7133" fmla="*/ 3159616 h 6421343"/>
              <a:gd name="connsiteX7134" fmla="*/ 1151289 w 11611428"/>
              <a:gd name="connsiteY7134" fmla="*/ 3208701 h 6421343"/>
              <a:gd name="connsiteX7135" fmla="*/ 1102204 w 11611428"/>
              <a:gd name="connsiteY7135" fmla="*/ 3257786 h 6421343"/>
              <a:gd name="connsiteX7136" fmla="*/ 1053119 w 11611428"/>
              <a:gd name="connsiteY7136" fmla="*/ 3208701 h 6421343"/>
              <a:gd name="connsiteX7137" fmla="*/ 1102204 w 11611428"/>
              <a:gd name="connsiteY7137" fmla="*/ 3159616 h 6421343"/>
              <a:gd name="connsiteX7138" fmla="*/ 910280 w 11611428"/>
              <a:gd name="connsiteY7138" fmla="*/ 3159616 h 6421343"/>
              <a:gd name="connsiteX7139" fmla="*/ 959365 w 11611428"/>
              <a:gd name="connsiteY7139" fmla="*/ 3208701 h 6421343"/>
              <a:gd name="connsiteX7140" fmla="*/ 910280 w 11611428"/>
              <a:gd name="connsiteY7140" fmla="*/ 3257786 h 6421343"/>
              <a:gd name="connsiteX7141" fmla="*/ 861195 w 11611428"/>
              <a:gd name="connsiteY7141" fmla="*/ 3208701 h 6421343"/>
              <a:gd name="connsiteX7142" fmla="*/ 910280 w 11611428"/>
              <a:gd name="connsiteY7142" fmla="*/ 3159616 h 6421343"/>
              <a:gd name="connsiteX7143" fmla="*/ 718360 w 11611428"/>
              <a:gd name="connsiteY7143" fmla="*/ 3159616 h 6421343"/>
              <a:gd name="connsiteX7144" fmla="*/ 767445 w 11611428"/>
              <a:gd name="connsiteY7144" fmla="*/ 3208701 h 6421343"/>
              <a:gd name="connsiteX7145" fmla="*/ 718360 w 11611428"/>
              <a:gd name="connsiteY7145" fmla="*/ 3257786 h 6421343"/>
              <a:gd name="connsiteX7146" fmla="*/ 669275 w 11611428"/>
              <a:gd name="connsiteY7146" fmla="*/ 3208701 h 6421343"/>
              <a:gd name="connsiteX7147" fmla="*/ 718360 w 11611428"/>
              <a:gd name="connsiteY7147" fmla="*/ 3159616 h 6421343"/>
              <a:gd name="connsiteX7148" fmla="*/ 526436 w 11611428"/>
              <a:gd name="connsiteY7148" fmla="*/ 3159616 h 6421343"/>
              <a:gd name="connsiteX7149" fmla="*/ 575521 w 11611428"/>
              <a:gd name="connsiteY7149" fmla="*/ 3208701 h 6421343"/>
              <a:gd name="connsiteX7150" fmla="*/ 526436 w 11611428"/>
              <a:gd name="connsiteY7150" fmla="*/ 3257786 h 6421343"/>
              <a:gd name="connsiteX7151" fmla="*/ 477351 w 11611428"/>
              <a:gd name="connsiteY7151" fmla="*/ 3208701 h 6421343"/>
              <a:gd name="connsiteX7152" fmla="*/ 526436 w 11611428"/>
              <a:gd name="connsiteY7152" fmla="*/ 3159616 h 6421343"/>
              <a:gd name="connsiteX7153" fmla="*/ 334759 w 11611428"/>
              <a:gd name="connsiteY7153" fmla="*/ 3159616 h 6421343"/>
              <a:gd name="connsiteX7154" fmla="*/ 383844 w 11611428"/>
              <a:gd name="connsiteY7154" fmla="*/ 3208701 h 6421343"/>
              <a:gd name="connsiteX7155" fmla="*/ 334759 w 11611428"/>
              <a:gd name="connsiteY7155" fmla="*/ 3257786 h 6421343"/>
              <a:gd name="connsiteX7156" fmla="*/ 285674 w 11611428"/>
              <a:gd name="connsiteY7156" fmla="*/ 3208701 h 6421343"/>
              <a:gd name="connsiteX7157" fmla="*/ 334759 w 11611428"/>
              <a:gd name="connsiteY7157" fmla="*/ 3159616 h 6421343"/>
              <a:gd name="connsiteX7158" fmla="*/ 142837 w 11611428"/>
              <a:gd name="connsiteY7158" fmla="*/ 3159616 h 6421343"/>
              <a:gd name="connsiteX7159" fmla="*/ 191921 w 11611428"/>
              <a:gd name="connsiteY7159" fmla="*/ 3208701 h 6421343"/>
              <a:gd name="connsiteX7160" fmla="*/ 142837 w 11611428"/>
              <a:gd name="connsiteY7160" fmla="*/ 3257786 h 6421343"/>
              <a:gd name="connsiteX7161" fmla="*/ 93751 w 11611428"/>
              <a:gd name="connsiteY7161" fmla="*/ 3208701 h 6421343"/>
              <a:gd name="connsiteX7162" fmla="*/ 142837 w 11611428"/>
              <a:gd name="connsiteY7162" fmla="*/ 3159616 h 6421343"/>
              <a:gd name="connsiteX7163" fmla="*/ 11562343 w 11611428"/>
              <a:gd name="connsiteY7163" fmla="*/ 3008679 h 6421343"/>
              <a:gd name="connsiteX7164" fmla="*/ 11611428 w 11611428"/>
              <a:gd name="connsiteY7164" fmla="*/ 3057764 h 6421343"/>
              <a:gd name="connsiteX7165" fmla="*/ 11562343 w 11611428"/>
              <a:gd name="connsiteY7165" fmla="*/ 3106849 h 6421343"/>
              <a:gd name="connsiteX7166" fmla="*/ 11513258 w 11611428"/>
              <a:gd name="connsiteY7166" fmla="*/ 3057764 h 6421343"/>
              <a:gd name="connsiteX7167" fmla="*/ 11562343 w 11611428"/>
              <a:gd name="connsiteY7167" fmla="*/ 3008679 h 6421343"/>
              <a:gd name="connsiteX7168" fmla="*/ 11370422 w 11611428"/>
              <a:gd name="connsiteY7168" fmla="*/ 3008679 h 6421343"/>
              <a:gd name="connsiteX7169" fmla="*/ 11419507 w 11611428"/>
              <a:gd name="connsiteY7169" fmla="*/ 3057764 h 6421343"/>
              <a:gd name="connsiteX7170" fmla="*/ 11370422 w 11611428"/>
              <a:gd name="connsiteY7170" fmla="*/ 3106849 h 6421343"/>
              <a:gd name="connsiteX7171" fmla="*/ 11321337 w 11611428"/>
              <a:gd name="connsiteY7171" fmla="*/ 3057764 h 6421343"/>
              <a:gd name="connsiteX7172" fmla="*/ 11370422 w 11611428"/>
              <a:gd name="connsiteY7172" fmla="*/ 3008679 h 6421343"/>
              <a:gd name="connsiteX7173" fmla="*/ 11178499 w 11611428"/>
              <a:gd name="connsiteY7173" fmla="*/ 3008679 h 6421343"/>
              <a:gd name="connsiteX7174" fmla="*/ 11227584 w 11611428"/>
              <a:gd name="connsiteY7174" fmla="*/ 3057764 h 6421343"/>
              <a:gd name="connsiteX7175" fmla="*/ 11178499 w 11611428"/>
              <a:gd name="connsiteY7175" fmla="*/ 3106849 h 6421343"/>
              <a:gd name="connsiteX7176" fmla="*/ 11129414 w 11611428"/>
              <a:gd name="connsiteY7176" fmla="*/ 3057764 h 6421343"/>
              <a:gd name="connsiteX7177" fmla="*/ 11178499 w 11611428"/>
              <a:gd name="connsiteY7177" fmla="*/ 3008679 h 6421343"/>
              <a:gd name="connsiteX7178" fmla="*/ 10986822 w 11611428"/>
              <a:gd name="connsiteY7178" fmla="*/ 3008679 h 6421343"/>
              <a:gd name="connsiteX7179" fmla="*/ 11035907 w 11611428"/>
              <a:gd name="connsiteY7179" fmla="*/ 3057764 h 6421343"/>
              <a:gd name="connsiteX7180" fmla="*/ 10986822 w 11611428"/>
              <a:gd name="connsiteY7180" fmla="*/ 3106849 h 6421343"/>
              <a:gd name="connsiteX7181" fmla="*/ 10937737 w 11611428"/>
              <a:gd name="connsiteY7181" fmla="*/ 3057764 h 6421343"/>
              <a:gd name="connsiteX7182" fmla="*/ 10986822 w 11611428"/>
              <a:gd name="connsiteY7182" fmla="*/ 3008679 h 6421343"/>
              <a:gd name="connsiteX7183" fmla="*/ 10794898 w 11611428"/>
              <a:gd name="connsiteY7183" fmla="*/ 3008679 h 6421343"/>
              <a:gd name="connsiteX7184" fmla="*/ 10843984 w 11611428"/>
              <a:gd name="connsiteY7184" fmla="*/ 3057764 h 6421343"/>
              <a:gd name="connsiteX7185" fmla="*/ 10794898 w 11611428"/>
              <a:gd name="connsiteY7185" fmla="*/ 3106849 h 6421343"/>
              <a:gd name="connsiteX7186" fmla="*/ 10745813 w 11611428"/>
              <a:gd name="connsiteY7186" fmla="*/ 3057764 h 6421343"/>
              <a:gd name="connsiteX7187" fmla="*/ 10794898 w 11611428"/>
              <a:gd name="connsiteY7187" fmla="*/ 3008679 h 6421343"/>
              <a:gd name="connsiteX7188" fmla="*/ 10600771 w 11611428"/>
              <a:gd name="connsiteY7188" fmla="*/ 3008679 h 6421343"/>
              <a:gd name="connsiteX7189" fmla="*/ 10619877 w 11611428"/>
              <a:gd name="connsiteY7189" fmla="*/ 3012537 h 6421343"/>
              <a:gd name="connsiteX7190" fmla="*/ 10635343 w 11611428"/>
              <a:gd name="connsiteY7190" fmla="*/ 3022964 h 6421343"/>
              <a:gd name="connsiteX7191" fmla="*/ 10635343 w 11611428"/>
              <a:gd name="connsiteY7191" fmla="*/ 3021476 h 6421343"/>
              <a:gd name="connsiteX7192" fmla="*/ 10637686 w 11611428"/>
              <a:gd name="connsiteY7192" fmla="*/ 3023056 h 6421343"/>
              <a:gd name="connsiteX7193" fmla="*/ 10652063 w 11611428"/>
              <a:gd name="connsiteY7193" fmla="*/ 3057764 h 6421343"/>
              <a:gd name="connsiteX7194" fmla="*/ 10637686 w 11611428"/>
              <a:gd name="connsiteY7194" fmla="*/ 3092473 h 6421343"/>
              <a:gd name="connsiteX7195" fmla="*/ 10635343 w 11611428"/>
              <a:gd name="connsiteY7195" fmla="*/ 3094052 h 6421343"/>
              <a:gd name="connsiteX7196" fmla="*/ 10635343 w 11611428"/>
              <a:gd name="connsiteY7196" fmla="*/ 3092564 h 6421343"/>
              <a:gd name="connsiteX7197" fmla="*/ 10619877 w 11611428"/>
              <a:gd name="connsiteY7197" fmla="*/ 3102992 h 6421343"/>
              <a:gd name="connsiteX7198" fmla="*/ 10600771 w 11611428"/>
              <a:gd name="connsiteY7198" fmla="*/ 3106849 h 6421343"/>
              <a:gd name="connsiteX7199" fmla="*/ 10551686 w 11611428"/>
              <a:gd name="connsiteY7199" fmla="*/ 3057764 h 6421343"/>
              <a:gd name="connsiteX7200" fmla="*/ 10600771 w 11611428"/>
              <a:gd name="connsiteY7200" fmla="*/ 3008679 h 6421343"/>
              <a:gd name="connsiteX7201" fmla="*/ 10408850 w 11611428"/>
              <a:gd name="connsiteY7201" fmla="*/ 3008679 h 6421343"/>
              <a:gd name="connsiteX7202" fmla="*/ 10457935 w 11611428"/>
              <a:gd name="connsiteY7202" fmla="*/ 3057764 h 6421343"/>
              <a:gd name="connsiteX7203" fmla="*/ 10408850 w 11611428"/>
              <a:gd name="connsiteY7203" fmla="*/ 3106849 h 6421343"/>
              <a:gd name="connsiteX7204" fmla="*/ 10359765 w 11611428"/>
              <a:gd name="connsiteY7204" fmla="*/ 3057764 h 6421343"/>
              <a:gd name="connsiteX7205" fmla="*/ 10408850 w 11611428"/>
              <a:gd name="connsiteY7205" fmla="*/ 3008679 h 6421343"/>
              <a:gd name="connsiteX7206" fmla="*/ 10216927 w 11611428"/>
              <a:gd name="connsiteY7206" fmla="*/ 3008679 h 6421343"/>
              <a:gd name="connsiteX7207" fmla="*/ 10266012 w 11611428"/>
              <a:gd name="connsiteY7207" fmla="*/ 3057764 h 6421343"/>
              <a:gd name="connsiteX7208" fmla="*/ 10216927 w 11611428"/>
              <a:gd name="connsiteY7208" fmla="*/ 3106849 h 6421343"/>
              <a:gd name="connsiteX7209" fmla="*/ 10167842 w 11611428"/>
              <a:gd name="connsiteY7209" fmla="*/ 3057764 h 6421343"/>
              <a:gd name="connsiteX7210" fmla="*/ 10216927 w 11611428"/>
              <a:gd name="connsiteY7210" fmla="*/ 3008679 h 6421343"/>
              <a:gd name="connsiteX7211" fmla="*/ 10025250 w 11611428"/>
              <a:gd name="connsiteY7211" fmla="*/ 3008679 h 6421343"/>
              <a:gd name="connsiteX7212" fmla="*/ 10074335 w 11611428"/>
              <a:gd name="connsiteY7212" fmla="*/ 3057764 h 6421343"/>
              <a:gd name="connsiteX7213" fmla="*/ 10025250 w 11611428"/>
              <a:gd name="connsiteY7213" fmla="*/ 3106849 h 6421343"/>
              <a:gd name="connsiteX7214" fmla="*/ 9976165 w 11611428"/>
              <a:gd name="connsiteY7214" fmla="*/ 3057764 h 6421343"/>
              <a:gd name="connsiteX7215" fmla="*/ 10025250 w 11611428"/>
              <a:gd name="connsiteY7215" fmla="*/ 3008679 h 6421343"/>
              <a:gd name="connsiteX7216" fmla="*/ 9833326 w 11611428"/>
              <a:gd name="connsiteY7216" fmla="*/ 3008679 h 6421343"/>
              <a:gd name="connsiteX7217" fmla="*/ 9882412 w 11611428"/>
              <a:gd name="connsiteY7217" fmla="*/ 3057764 h 6421343"/>
              <a:gd name="connsiteX7218" fmla="*/ 9833326 w 11611428"/>
              <a:gd name="connsiteY7218" fmla="*/ 3106849 h 6421343"/>
              <a:gd name="connsiteX7219" fmla="*/ 9784241 w 11611428"/>
              <a:gd name="connsiteY7219" fmla="*/ 3057764 h 6421343"/>
              <a:gd name="connsiteX7220" fmla="*/ 9833326 w 11611428"/>
              <a:gd name="connsiteY7220" fmla="*/ 3008679 h 6421343"/>
              <a:gd name="connsiteX7221" fmla="*/ 9641406 w 11611428"/>
              <a:gd name="connsiteY7221" fmla="*/ 3008679 h 6421343"/>
              <a:gd name="connsiteX7222" fmla="*/ 9690491 w 11611428"/>
              <a:gd name="connsiteY7222" fmla="*/ 3057764 h 6421343"/>
              <a:gd name="connsiteX7223" fmla="*/ 9641406 w 11611428"/>
              <a:gd name="connsiteY7223" fmla="*/ 3106849 h 6421343"/>
              <a:gd name="connsiteX7224" fmla="*/ 9592321 w 11611428"/>
              <a:gd name="connsiteY7224" fmla="*/ 3057764 h 6421343"/>
              <a:gd name="connsiteX7225" fmla="*/ 9641406 w 11611428"/>
              <a:gd name="connsiteY7225" fmla="*/ 3008679 h 6421343"/>
              <a:gd name="connsiteX7226" fmla="*/ 9449482 w 11611428"/>
              <a:gd name="connsiteY7226" fmla="*/ 3008679 h 6421343"/>
              <a:gd name="connsiteX7227" fmla="*/ 9498567 w 11611428"/>
              <a:gd name="connsiteY7227" fmla="*/ 3057764 h 6421343"/>
              <a:gd name="connsiteX7228" fmla="*/ 9449482 w 11611428"/>
              <a:gd name="connsiteY7228" fmla="*/ 3106849 h 6421343"/>
              <a:gd name="connsiteX7229" fmla="*/ 9400397 w 11611428"/>
              <a:gd name="connsiteY7229" fmla="*/ 3057764 h 6421343"/>
              <a:gd name="connsiteX7230" fmla="*/ 9449482 w 11611428"/>
              <a:gd name="connsiteY7230" fmla="*/ 3008679 h 6421343"/>
              <a:gd name="connsiteX7231" fmla="*/ 9257562 w 11611428"/>
              <a:gd name="connsiteY7231" fmla="*/ 3008679 h 6421343"/>
              <a:gd name="connsiteX7232" fmla="*/ 9306646 w 11611428"/>
              <a:gd name="connsiteY7232" fmla="*/ 3057764 h 6421343"/>
              <a:gd name="connsiteX7233" fmla="*/ 9257562 w 11611428"/>
              <a:gd name="connsiteY7233" fmla="*/ 3106849 h 6421343"/>
              <a:gd name="connsiteX7234" fmla="*/ 9208477 w 11611428"/>
              <a:gd name="connsiteY7234" fmla="*/ 3057764 h 6421343"/>
              <a:gd name="connsiteX7235" fmla="*/ 9257562 w 11611428"/>
              <a:gd name="connsiteY7235" fmla="*/ 3008679 h 6421343"/>
              <a:gd name="connsiteX7236" fmla="*/ 9065638 w 11611428"/>
              <a:gd name="connsiteY7236" fmla="*/ 3008679 h 6421343"/>
              <a:gd name="connsiteX7237" fmla="*/ 9114723 w 11611428"/>
              <a:gd name="connsiteY7237" fmla="*/ 3057764 h 6421343"/>
              <a:gd name="connsiteX7238" fmla="*/ 9065638 w 11611428"/>
              <a:gd name="connsiteY7238" fmla="*/ 3106849 h 6421343"/>
              <a:gd name="connsiteX7239" fmla="*/ 9016553 w 11611428"/>
              <a:gd name="connsiteY7239" fmla="*/ 3057764 h 6421343"/>
              <a:gd name="connsiteX7240" fmla="*/ 9065638 w 11611428"/>
              <a:gd name="connsiteY7240" fmla="*/ 3008679 h 6421343"/>
              <a:gd name="connsiteX7241" fmla="*/ 8873961 w 11611428"/>
              <a:gd name="connsiteY7241" fmla="*/ 3008679 h 6421343"/>
              <a:gd name="connsiteX7242" fmla="*/ 8923046 w 11611428"/>
              <a:gd name="connsiteY7242" fmla="*/ 3057764 h 6421343"/>
              <a:gd name="connsiteX7243" fmla="*/ 8873961 w 11611428"/>
              <a:gd name="connsiteY7243" fmla="*/ 3106849 h 6421343"/>
              <a:gd name="connsiteX7244" fmla="*/ 8824876 w 11611428"/>
              <a:gd name="connsiteY7244" fmla="*/ 3057764 h 6421343"/>
              <a:gd name="connsiteX7245" fmla="*/ 8873961 w 11611428"/>
              <a:gd name="connsiteY7245" fmla="*/ 3008679 h 6421343"/>
              <a:gd name="connsiteX7246" fmla="*/ 8682041 w 11611428"/>
              <a:gd name="connsiteY7246" fmla="*/ 3008679 h 6421343"/>
              <a:gd name="connsiteX7247" fmla="*/ 8731126 w 11611428"/>
              <a:gd name="connsiteY7247" fmla="*/ 3057764 h 6421343"/>
              <a:gd name="connsiteX7248" fmla="*/ 8682041 w 11611428"/>
              <a:gd name="connsiteY7248" fmla="*/ 3106849 h 6421343"/>
              <a:gd name="connsiteX7249" fmla="*/ 8632956 w 11611428"/>
              <a:gd name="connsiteY7249" fmla="*/ 3057764 h 6421343"/>
              <a:gd name="connsiteX7250" fmla="*/ 8682041 w 11611428"/>
              <a:gd name="connsiteY7250" fmla="*/ 3008679 h 6421343"/>
              <a:gd name="connsiteX7251" fmla="*/ 8486747 w 11611428"/>
              <a:gd name="connsiteY7251" fmla="*/ 3008679 h 6421343"/>
              <a:gd name="connsiteX7252" fmla="*/ 8488432 w 11611428"/>
              <a:gd name="connsiteY7252" fmla="*/ 3009377 h 6421343"/>
              <a:gd name="connsiteX7253" fmla="*/ 8490117 w 11611428"/>
              <a:gd name="connsiteY7253" fmla="*/ 3008679 h 6421343"/>
              <a:gd name="connsiteX7254" fmla="*/ 8539202 w 11611428"/>
              <a:gd name="connsiteY7254" fmla="*/ 3057764 h 6421343"/>
              <a:gd name="connsiteX7255" fmla="*/ 8490117 w 11611428"/>
              <a:gd name="connsiteY7255" fmla="*/ 3106849 h 6421343"/>
              <a:gd name="connsiteX7256" fmla="*/ 8488432 w 11611428"/>
              <a:gd name="connsiteY7256" fmla="*/ 3106151 h 6421343"/>
              <a:gd name="connsiteX7257" fmla="*/ 8486747 w 11611428"/>
              <a:gd name="connsiteY7257" fmla="*/ 3106849 h 6421343"/>
              <a:gd name="connsiteX7258" fmla="*/ 8437662 w 11611428"/>
              <a:gd name="connsiteY7258" fmla="*/ 3057764 h 6421343"/>
              <a:gd name="connsiteX7259" fmla="*/ 8486747 w 11611428"/>
              <a:gd name="connsiteY7259" fmla="*/ 3008679 h 6421343"/>
              <a:gd name="connsiteX7260" fmla="*/ 8294823 w 11611428"/>
              <a:gd name="connsiteY7260" fmla="*/ 3008679 h 6421343"/>
              <a:gd name="connsiteX7261" fmla="*/ 8343908 w 11611428"/>
              <a:gd name="connsiteY7261" fmla="*/ 3057764 h 6421343"/>
              <a:gd name="connsiteX7262" fmla="*/ 8294823 w 11611428"/>
              <a:gd name="connsiteY7262" fmla="*/ 3106849 h 6421343"/>
              <a:gd name="connsiteX7263" fmla="*/ 8245738 w 11611428"/>
              <a:gd name="connsiteY7263" fmla="*/ 3057764 h 6421343"/>
              <a:gd name="connsiteX7264" fmla="*/ 8294823 w 11611428"/>
              <a:gd name="connsiteY7264" fmla="*/ 3008679 h 6421343"/>
              <a:gd name="connsiteX7265" fmla="*/ 8102902 w 11611428"/>
              <a:gd name="connsiteY7265" fmla="*/ 3008679 h 6421343"/>
              <a:gd name="connsiteX7266" fmla="*/ 8151987 w 11611428"/>
              <a:gd name="connsiteY7266" fmla="*/ 3057764 h 6421343"/>
              <a:gd name="connsiteX7267" fmla="*/ 8102902 w 11611428"/>
              <a:gd name="connsiteY7267" fmla="*/ 3106849 h 6421343"/>
              <a:gd name="connsiteX7268" fmla="*/ 8053817 w 11611428"/>
              <a:gd name="connsiteY7268" fmla="*/ 3057764 h 6421343"/>
              <a:gd name="connsiteX7269" fmla="*/ 8102902 w 11611428"/>
              <a:gd name="connsiteY7269" fmla="*/ 3008679 h 6421343"/>
              <a:gd name="connsiteX7270" fmla="*/ 7911226 w 11611428"/>
              <a:gd name="connsiteY7270" fmla="*/ 3008679 h 6421343"/>
              <a:gd name="connsiteX7271" fmla="*/ 7960311 w 11611428"/>
              <a:gd name="connsiteY7271" fmla="*/ 3057764 h 6421343"/>
              <a:gd name="connsiteX7272" fmla="*/ 7911226 w 11611428"/>
              <a:gd name="connsiteY7272" fmla="*/ 3106849 h 6421343"/>
              <a:gd name="connsiteX7273" fmla="*/ 7862141 w 11611428"/>
              <a:gd name="connsiteY7273" fmla="*/ 3057764 h 6421343"/>
              <a:gd name="connsiteX7274" fmla="*/ 7911226 w 11611428"/>
              <a:gd name="connsiteY7274" fmla="*/ 3008679 h 6421343"/>
              <a:gd name="connsiteX7275" fmla="*/ 7719302 w 11611428"/>
              <a:gd name="connsiteY7275" fmla="*/ 3008679 h 6421343"/>
              <a:gd name="connsiteX7276" fmla="*/ 7768387 w 11611428"/>
              <a:gd name="connsiteY7276" fmla="*/ 3057764 h 6421343"/>
              <a:gd name="connsiteX7277" fmla="*/ 7719302 w 11611428"/>
              <a:gd name="connsiteY7277" fmla="*/ 3106849 h 6421343"/>
              <a:gd name="connsiteX7278" fmla="*/ 7670218 w 11611428"/>
              <a:gd name="connsiteY7278" fmla="*/ 3057764 h 6421343"/>
              <a:gd name="connsiteX7279" fmla="*/ 7719302 w 11611428"/>
              <a:gd name="connsiteY7279" fmla="*/ 3008679 h 6421343"/>
              <a:gd name="connsiteX7280" fmla="*/ 7527382 w 11611428"/>
              <a:gd name="connsiteY7280" fmla="*/ 3008679 h 6421343"/>
              <a:gd name="connsiteX7281" fmla="*/ 7576467 w 11611428"/>
              <a:gd name="connsiteY7281" fmla="*/ 3057764 h 6421343"/>
              <a:gd name="connsiteX7282" fmla="*/ 7527382 w 11611428"/>
              <a:gd name="connsiteY7282" fmla="*/ 3106849 h 6421343"/>
              <a:gd name="connsiteX7283" fmla="*/ 7478297 w 11611428"/>
              <a:gd name="connsiteY7283" fmla="*/ 3057764 h 6421343"/>
              <a:gd name="connsiteX7284" fmla="*/ 7527382 w 11611428"/>
              <a:gd name="connsiteY7284" fmla="*/ 3008679 h 6421343"/>
              <a:gd name="connsiteX7285" fmla="*/ 7335458 w 11611428"/>
              <a:gd name="connsiteY7285" fmla="*/ 3008679 h 6421343"/>
              <a:gd name="connsiteX7286" fmla="*/ 7384543 w 11611428"/>
              <a:gd name="connsiteY7286" fmla="*/ 3057764 h 6421343"/>
              <a:gd name="connsiteX7287" fmla="*/ 7335458 w 11611428"/>
              <a:gd name="connsiteY7287" fmla="*/ 3106849 h 6421343"/>
              <a:gd name="connsiteX7288" fmla="*/ 7286373 w 11611428"/>
              <a:gd name="connsiteY7288" fmla="*/ 3057764 h 6421343"/>
              <a:gd name="connsiteX7289" fmla="*/ 7335458 w 11611428"/>
              <a:gd name="connsiteY7289" fmla="*/ 3008679 h 6421343"/>
              <a:gd name="connsiteX7290" fmla="*/ 7143537 w 11611428"/>
              <a:gd name="connsiteY7290" fmla="*/ 3008679 h 6421343"/>
              <a:gd name="connsiteX7291" fmla="*/ 7192622 w 11611428"/>
              <a:gd name="connsiteY7291" fmla="*/ 3057764 h 6421343"/>
              <a:gd name="connsiteX7292" fmla="*/ 7143537 w 11611428"/>
              <a:gd name="connsiteY7292" fmla="*/ 3106849 h 6421343"/>
              <a:gd name="connsiteX7293" fmla="*/ 7094452 w 11611428"/>
              <a:gd name="connsiteY7293" fmla="*/ 3057764 h 6421343"/>
              <a:gd name="connsiteX7294" fmla="*/ 7143537 w 11611428"/>
              <a:gd name="connsiteY7294" fmla="*/ 3008679 h 6421343"/>
              <a:gd name="connsiteX7295" fmla="*/ 6951614 w 11611428"/>
              <a:gd name="connsiteY7295" fmla="*/ 3008679 h 6421343"/>
              <a:gd name="connsiteX7296" fmla="*/ 7000699 w 11611428"/>
              <a:gd name="connsiteY7296" fmla="*/ 3057764 h 6421343"/>
              <a:gd name="connsiteX7297" fmla="*/ 6951614 w 11611428"/>
              <a:gd name="connsiteY7297" fmla="*/ 3106849 h 6421343"/>
              <a:gd name="connsiteX7298" fmla="*/ 6902529 w 11611428"/>
              <a:gd name="connsiteY7298" fmla="*/ 3057764 h 6421343"/>
              <a:gd name="connsiteX7299" fmla="*/ 6951614 w 11611428"/>
              <a:gd name="connsiteY7299" fmla="*/ 3008679 h 6421343"/>
              <a:gd name="connsiteX7300" fmla="*/ 6759937 w 11611428"/>
              <a:gd name="connsiteY7300" fmla="*/ 3008679 h 6421343"/>
              <a:gd name="connsiteX7301" fmla="*/ 6809022 w 11611428"/>
              <a:gd name="connsiteY7301" fmla="*/ 3057764 h 6421343"/>
              <a:gd name="connsiteX7302" fmla="*/ 6759937 w 11611428"/>
              <a:gd name="connsiteY7302" fmla="*/ 3106849 h 6421343"/>
              <a:gd name="connsiteX7303" fmla="*/ 6710852 w 11611428"/>
              <a:gd name="connsiteY7303" fmla="*/ 3057764 h 6421343"/>
              <a:gd name="connsiteX7304" fmla="*/ 6759937 w 11611428"/>
              <a:gd name="connsiteY7304" fmla="*/ 3008679 h 6421343"/>
              <a:gd name="connsiteX7305" fmla="*/ 6568014 w 11611428"/>
              <a:gd name="connsiteY7305" fmla="*/ 3008679 h 6421343"/>
              <a:gd name="connsiteX7306" fmla="*/ 6617099 w 11611428"/>
              <a:gd name="connsiteY7306" fmla="*/ 3057764 h 6421343"/>
              <a:gd name="connsiteX7307" fmla="*/ 6568014 w 11611428"/>
              <a:gd name="connsiteY7307" fmla="*/ 3106849 h 6421343"/>
              <a:gd name="connsiteX7308" fmla="*/ 6518929 w 11611428"/>
              <a:gd name="connsiteY7308" fmla="*/ 3057764 h 6421343"/>
              <a:gd name="connsiteX7309" fmla="*/ 6568014 w 11611428"/>
              <a:gd name="connsiteY7309" fmla="*/ 3008679 h 6421343"/>
              <a:gd name="connsiteX7310" fmla="*/ 6376093 w 11611428"/>
              <a:gd name="connsiteY7310" fmla="*/ 3008679 h 6421343"/>
              <a:gd name="connsiteX7311" fmla="*/ 6376918 w 11611428"/>
              <a:gd name="connsiteY7311" fmla="*/ 3008846 h 6421343"/>
              <a:gd name="connsiteX7312" fmla="*/ 6377744 w 11611428"/>
              <a:gd name="connsiteY7312" fmla="*/ 3008679 h 6421343"/>
              <a:gd name="connsiteX7313" fmla="*/ 6426829 w 11611428"/>
              <a:gd name="connsiteY7313" fmla="*/ 3057764 h 6421343"/>
              <a:gd name="connsiteX7314" fmla="*/ 6377744 w 11611428"/>
              <a:gd name="connsiteY7314" fmla="*/ 3106849 h 6421343"/>
              <a:gd name="connsiteX7315" fmla="*/ 6376918 w 11611428"/>
              <a:gd name="connsiteY7315" fmla="*/ 3106682 h 6421343"/>
              <a:gd name="connsiteX7316" fmla="*/ 6376093 w 11611428"/>
              <a:gd name="connsiteY7316" fmla="*/ 3106849 h 6421343"/>
              <a:gd name="connsiteX7317" fmla="*/ 6327008 w 11611428"/>
              <a:gd name="connsiteY7317" fmla="*/ 3057764 h 6421343"/>
              <a:gd name="connsiteX7318" fmla="*/ 6376093 w 11611428"/>
              <a:gd name="connsiteY7318" fmla="*/ 3008679 h 6421343"/>
              <a:gd name="connsiteX7319" fmla="*/ 6185820 w 11611428"/>
              <a:gd name="connsiteY7319" fmla="*/ 3008679 h 6421343"/>
              <a:gd name="connsiteX7320" fmla="*/ 6234905 w 11611428"/>
              <a:gd name="connsiteY7320" fmla="*/ 3057764 h 6421343"/>
              <a:gd name="connsiteX7321" fmla="*/ 6185820 w 11611428"/>
              <a:gd name="connsiteY7321" fmla="*/ 3106849 h 6421343"/>
              <a:gd name="connsiteX7322" fmla="*/ 6136735 w 11611428"/>
              <a:gd name="connsiteY7322" fmla="*/ 3057764 h 6421343"/>
              <a:gd name="connsiteX7323" fmla="*/ 6185820 w 11611428"/>
              <a:gd name="connsiteY7323" fmla="*/ 3008679 h 6421343"/>
              <a:gd name="connsiteX7324" fmla="*/ 5993899 w 11611428"/>
              <a:gd name="connsiteY7324" fmla="*/ 3008679 h 6421343"/>
              <a:gd name="connsiteX7325" fmla="*/ 6042984 w 11611428"/>
              <a:gd name="connsiteY7325" fmla="*/ 3057764 h 6421343"/>
              <a:gd name="connsiteX7326" fmla="*/ 5993899 w 11611428"/>
              <a:gd name="connsiteY7326" fmla="*/ 3106849 h 6421343"/>
              <a:gd name="connsiteX7327" fmla="*/ 5944814 w 11611428"/>
              <a:gd name="connsiteY7327" fmla="*/ 3057764 h 6421343"/>
              <a:gd name="connsiteX7328" fmla="*/ 5993899 w 11611428"/>
              <a:gd name="connsiteY7328" fmla="*/ 3008679 h 6421343"/>
              <a:gd name="connsiteX7329" fmla="*/ 5802223 w 11611428"/>
              <a:gd name="connsiteY7329" fmla="*/ 3008679 h 6421343"/>
              <a:gd name="connsiteX7330" fmla="*/ 5851308 w 11611428"/>
              <a:gd name="connsiteY7330" fmla="*/ 3057764 h 6421343"/>
              <a:gd name="connsiteX7331" fmla="*/ 5802223 w 11611428"/>
              <a:gd name="connsiteY7331" fmla="*/ 3106849 h 6421343"/>
              <a:gd name="connsiteX7332" fmla="*/ 5753138 w 11611428"/>
              <a:gd name="connsiteY7332" fmla="*/ 3057764 h 6421343"/>
              <a:gd name="connsiteX7333" fmla="*/ 5802223 w 11611428"/>
              <a:gd name="connsiteY7333" fmla="*/ 3008679 h 6421343"/>
              <a:gd name="connsiteX7334" fmla="*/ 5610299 w 11611428"/>
              <a:gd name="connsiteY7334" fmla="*/ 3008679 h 6421343"/>
              <a:gd name="connsiteX7335" fmla="*/ 5659384 w 11611428"/>
              <a:gd name="connsiteY7335" fmla="*/ 3057764 h 6421343"/>
              <a:gd name="connsiteX7336" fmla="*/ 5610299 w 11611428"/>
              <a:gd name="connsiteY7336" fmla="*/ 3106849 h 6421343"/>
              <a:gd name="connsiteX7337" fmla="*/ 5561215 w 11611428"/>
              <a:gd name="connsiteY7337" fmla="*/ 3057764 h 6421343"/>
              <a:gd name="connsiteX7338" fmla="*/ 5610299 w 11611428"/>
              <a:gd name="connsiteY7338" fmla="*/ 3008679 h 6421343"/>
              <a:gd name="connsiteX7339" fmla="*/ 5418379 w 11611428"/>
              <a:gd name="connsiteY7339" fmla="*/ 3008679 h 6421343"/>
              <a:gd name="connsiteX7340" fmla="*/ 5467464 w 11611428"/>
              <a:gd name="connsiteY7340" fmla="*/ 3057764 h 6421343"/>
              <a:gd name="connsiteX7341" fmla="*/ 5418379 w 11611428"/>
              <a:gd name="connsiteY7341" fmla="*/ 3106849 h 6421343"/>
              <a:gd name="connsiteX7342" fmla="*/ 5369294 w 11611428"/>
              <a:gd name="connsiteY7342" fmla="*/ 3057764 h 6421343"/>
              <a:gd name="connsiteX7343" fmla="*/ 5418379 w 11611428"/>
              <a:gd name="connsiteY7343" fmla="*/ 3008679 h 6421343"/>
              <a:gd name="connsiteX7344" fmla="*/ 5226455 w 11611428"/>
              <a:gd name="connsiteY7344" fmla="*/ 3008679 h 6421343"/>
              <a:gd name="connsiteX7345" fmla="*/ 5275540 w 11611428"/>
              <a:gd name="connsiteY7345" fmla="*/ 3057764 h 6421343"/>
              <a:gd name="connsiteX7346" fmla="*/ 5226455 w 11611428"/>
              <a:gd name="connsiteY7346" fmla="*/ 3106849 h 6421343"/>
              <a:gd name="connsiteX7347" fmla="*/ 5177370 w 11611428"/>
              <a:gd name="connsiteY7347" fmla="*/ 3057764 h 6421343"/>
              <a:gd name="connsiteX7348" fmla="*/ 5226455 w 11611428"/>
              <a:gd name="connsiteY7348" fmla="*/ 3008679 h 6421343"/>
              <a:gd name="connsiteX7349" fmla="*/ 5034534 w 11611428"/>
              <a:gd name="connsiteY7349" fmla="*/ 3008679 h 6421343"/>
              <a:gd name="connsiteX7350" fmla="*/ 5083619 w 11611428"/>
              <a:gd name="connsiteY7350" fmla="*/ 3057764 h 6421343"/>
              <a:gd name="connsiteX7351" fmla="*/ 5034534 w 11611428"/>
              <a:gd name="connsiteY7351" fmla="*/ 3106849 h 6421343"/>
              <a:gd name="connsiteX7352" fmla="*/ 4985449 w 11611428"/>
              <a:gd name="connsiteY7352" fmla="*/ 3057764 h 6421343"/>
              <a:gd name="connsiteX7353" fmla="*/ 5034534 w 11611428"/>
              <a:gd name="connsiteY7353" fmla="*/ 3008679 h 6421343"/>
              <a:gd name="connsiteX7354" fmla="*/ 4842611 w 11611428"/>
              <a:gd name="connsiteY7354" fmla="*/ 3008679 h 6421343"/>
              <a:gd name="connsiteX7355" fmla="*/ 4891696 w 11611428"/>
              <a:gd name="connsiteY7355" fmla="*/ 3057764 h 6421343"/>
              <a:gd name="connsiteX7356" fmla="*/ 4842611 w 11611428"/>
              <a:gd name="connsiteY7356" fmla="*/ 3106849 h 6421343"/>
              <a:gd name="connsiteX7357" fmla="*/ 4793526 w 11611428"/>
              <a:gd name="connsiteY7357" fmla="*/ 3057764 h 6421343"/>
              <a:gd name="connsiteX7358" fmla="*/ 4842611 w 11611428"/>
              <a:gd name="connsiteY7358" fmla="*/ 3008679 h 6421343"/>
              <a:gd name="connsiteX7359" fmla="*/ 4650934 w 11611428"/>
              <a:gd name="connsiteY7359" fmla="*/ 3008679 h 6421343"/>
              <a:gd name="connsiteX7360" fmla="*/ 4700019 w 11611428"/>
              <a:gd name="connsiteY7360" fmla="*/ 3057764 h 6421343"/>
              <a:gd name="connsiteX7361" fmla="*/ 4650934 w 11611428"/>
              <a:gd name="connsiteY7361" fmla="*/ 3106849 h 6421343"/>
              <a:gd name="connsiteX7362" fmla="*/ 4601849 w 11611428"/>
              <a:gd name="connsiteY7362" fmla="*/ 3057764 h 6421343"/>
              <a:gd name="connsiteX7363" fmla="*/ 4650934 w 11611428"/>
              <a:gd name="connsiteY7363" fmla="*/ 3008679 h 6421343"/>
              <a:gd name="connsiteX7364" fmla="*/ 4459011 w 11611428"/>
              <a:gd name="connsiteY7364" fmla="*/ 3008679 h 6421343"/>
              <a:gd name="connsiteX7365" fmla="*/ 4508096 w 11611428"/>
              <a:gd name="connsiteY7365" fmla="*/ 3057764 h 6421343"/>
              <a:gd name="connsiteX7366" fmla="*/ 4459011 w 11611428"/>
              <a:gd name="connsiteY7366" fmla="*/ 3106849 h 6421343"/>
              <a:gd name="connsiteX7367" fmla="*/ 4409926 w 11611428"/>
              <a:gd name="connsiteY7367" fmla="*/ 3057764 h 6421343"/>
              <a:gd name="connsiteX7368" fmla="*/ 4459011 w 11611428"/>
              <a:gd name="connsiteY7368" fmla="*/ 3008679 h 6421343"/>
              <a:gd name="connsiteX7369" fmla="*/ 4267090 w 11611428"/>
              <a:gd name="connsiteY7369" fmla="*/ 3008679 h 6421343"/>
              <a:gd name="connsiteX7370" fmla="*/ 4267916 w 11611428"/>
              <a:gd name="connsiteY7370" fmla="*/ 3008846 h 6421343"/>
              <a:gd name="connsiteX7371" fmla="*/ 4268742 w 11611428"/>
              <a:gd name="connsiteY7371" fmla="*/ 3008679 h 6421343"/>
              <a:gd name="connsiteX7372" fmla="*/ 4317827 w 11611428"/>
              <a:gd name="connsiteY7372" fmla="*/ 3057764 h 6421343"/>
              <a:gd name="connsiteX7373" fmla="*/ 4268742 w 11611428"/>
              <a:gd name="connsiteY7373" fmla="*/ 3106849 h 6421343"/>
              <a:gd name="connsiteX7374" fmla="*/ 4267916 w 11611428"/>
              <a:gd name="connsiteY7374" fmla="*/ 3106682 h 6421343"/>
              <a:gd name="connsiteX7375" fmla="*/ 4267090 w 11611428"/>
              <a:gd name="connsiteY7375" fmla="*/ 3106849 h 6421343"/>
              <a:gd name="connsiteX7376" fmla="*/ 4218005 w 11611428"/>
              <a:gd name="connsiteY7376" fmla="*/ 3057764 h 6421343"/>
              <a:gd name="connsiteX7377" fmla="*/ 4267090 w 11611428"/>
              <a:gd name="connsiteY7377" fmla="*/ 3008679 h 6421343"/>
              <a:gd name="connsiteX7378" fmla="*/ 4076818 w 11611428"/>
              <a:gd name="connsiteY7378" fmla="*/ 3008679 h 6421343"/>
              <a:gd name="connsiteX7379" fmla="*/ 4125903 w 11611428"/>
              <a:gd name="connsiteY7379" fmla="*/ 3057764 h 6421343"/>
              <a:gd name="connsiteX7380" fmla="*/ 4076818 w 11611428"/>
              <a:gd name="connsiteY7380" fmla="*/ 3106849 h 6421343"/>
              <a:gd name="connsiteX7381" fmla="*/ 4027733 w 11611428"/>
              <a:gd name="connsiteY7381" fmla="*/ 3057764 h 6421343"/>
              <a:gd name="connsiteX7382" fmla="*/ 4076818 w 11611428"/>
              <a:gd name="connsiteY7382" fmla="*/ 3008679 h 6421343"/>
              <a:gd name="connsiteX7383" fmla="*/ 3884898 w 11611428"/>
              <a:gd name="connsiteY7383" fmla="*/ 3008679 h 6421343"/>
              <a:gd name="connsiteX7384" fmla="*/ 3933983 w 11611428"/>
              <a:gd name="connsiteY7384" fmla="*/ 3057764 h 6421343"/>
              <a:gd name="connsiteX7385" fmla="*/ 3884898 w 11611428"/>
              <a:gd name="connsiteY7385" fmla="*/ 3106849 h 6421343"/>
              <a:gd name="connsiteX7386" fmla="*/ 3835813 w 11611428"/>
              <a:gd name="connsiteY7386" fmla="*/ 3057764 h 6421343"/>
              <a:gd name="connsiteX7387" fmla="*/ 3884898 w 11611428"/>
              <a:gd name="connsiteY7387" fmla="*/ 3008679 h 6421343"/>
              <a:gd name="connsiteX7388" fmla="*/ 3693221 w 11611428"/>
              <a:gd name="connsiteY7388" fmla="*/ 3008679 h 6421343"/>
              <a:gd name="connsiteX7389" fmla="*/ 3742307 w 11611428"/>
              <a:gd name="connsiteY7389" fmla="*/ 3057764 h 6421343"/>
              <a:gd name="connsiteX7390" fmla="*/ 3693221 w 11611428"/>
              <a:gd name="connsiteY7390" fmla="*/ 3106849 h 6421343"/>
              <a:gd name="connsiteX7391" fmla="*/ 3644136 w 11611428"/>
              <a:gd name="connsiteY7391" fmla="*/ 3057764 h 6421343"/>
              <a:gd name="connsiteX7392" fmla="*/ 3693221 w 11611428"/>
              <a:gd name="connsiteY7392" fmla="*/ 3008679 h 6421343"/>
              <a:gd name="connsiteX7393" fmla="*/ 3501298 w 11611428"/>
              <a:gd name="connsiteY7393" fmla="*/ 3008679 h 6421343"/>
              <a:gd name="connsiteX7394" fmla="*/ 3550383 w 11611428"/>
              <a:gd name="connsiteY7394" fmla="*/ 3057764 h 6421343"/>
              <a:gd name="connsiteX7395" fmla="*/ 3501298 w 11611428"/>
              <a:gd name="connsiteY7395" fmla="*/ 3106849 h 6421343"/>
              <a:gd name="connsiteX7396" fmla="*/ 3452213 w 11611428"/>
              <a:gd name="connsiteY7396" fmla="*/ 3057764 h 6421343"/>
              <a:gd name="connsiteX7397" fmla="*/ 3501298 w 11611428"/>
              <a:gd name="connsiteY7397" fmla="*/ 3008679 h 6421343"/>
              <a:gd name="connsiteX7398" fmla="*/ 3309377 w 11611428"/>
              <a:gd name="connsiteY7398" fmla="*/ 3008679 h 6421343"/>
              <a:gd name="connsiteX7399" fmla="*/ 3358462 w 11611428"/>
              <a:gd name="connsiteY7399" fmla="*/ 3057764 h 6421343"/>
              <a:gd name="connsiteX7400" fmla="*/ 3309377 w 11611428"/>
              <a:gd name="connsiteY7400" fmla="*/ 3106849 h 6421343"/>
              <a:gd name="connsiteX7401" fmla="*/ 3260292 w 11611428"/>
              <a:gd name="connsiteY7401" fmla="*/ 3057764 h 6421343"/>
              <a:gd name="connsiteX7402" fmla="*/ 3309377 w 11611428"/>
              <a:gd name="connsiteY7402" fmla="*/ 3008679 h 6421343"/>
              <a:gd name="connsiteX7403" fmla="*/ 3117453 w 11611428"/>
              <a:gd name="connsiteY7403" fmla="*/ 3008679 h 6421343"/>
              <a:gd name="connsiteX7404" fmla="*/ 3166538 w 11611428"/>
              <a:gd name="connsiteY7404" fmla="*/ 3057764 h 6421343"/>
              <a:gd name="connsiteX7405" fmla="*/ 3117453 w 11611428"/>
              <a:gd name="connsiteY7405" fmla="*/ 3106849 h 6421343"/>
              <a:gd name="connsiteX7406" fmla="*/ 3068368 w 11611428"/>
              <a:gd name="connsiteY7406" fmla="*/ 3057764 h 6421343"/>
              <a:gd name="connsiteX7407" fmla="*/ 3117453 w 11611428"/>
              <a:gd name="connsiteY7407" fmla="*/ 3008679 h 6421343"/>
              <a:gd name="connsiteX7408" fmla="*/ 2925533 w 11611428"/>
              <a:gd name="connsiteY7408" fmla="*/ 3008679 h 6421343"/>
              <a:gd name="connsiteX7409" fmla="*/ 2974618 w 11611428"/>
              <a:gd name="connsiteY7409" fmla="*/ 3057764 h 6421343"/>
              <a:gd name="connsiteX7410" fmla="*/ 2925533 w 11611428"/>
              <a:gd name="connsiteY7410" fmla="*/ 3106849 h 6421343"/>
              <a:gd name="connsiteX7411" fmla="*/ 2876448 w 11611428"/>
              <a:gd name="connsiteY7411" fmla="*/ 3057764 h 6421343"/>
              <a:gd name="connsiteX7412" fmla="*/ 2925533 w 11611428"/>
              <a:gd name="connsiteY7412" fmla="*/ 3008679 h 6421343"/>
              <a:gd name="connsiteX7413" fmla="*/ 2733609 w 11611428"/>
              <a:gd name="connsiteY7413" fmla="*/ 3008679 h 6421343"/>
              <a:gd name="connsiteX7414" fmla="*/ 2782694 w 11611428"/>
              <a:gd name="connsiteY7414" fmla="*/ 3057764 h 6421343"/>
              <a:gd name="connsiteX7415" fmla="*/ 2733609 w 11611428"/>
              <a:gd name="connsiteY7415" fmla="*/ 3106849 h 6421343"/>
              <a:gd name="connsiteX7416" fmla="*/ 2684524 w 11611428"/>
              <a:gd name="connsiteY7416" fmla="*/ 3057764 h 6421343"/>
              <a:gd name="connsiteX7417" fmla="*/ 2733609 w 11611428"/>
              <a:gd name="connsiteY7417" fmla="*/ 3008679 h 6421343"/>
              <a:gd name="connsiteX7418" fmla="*/ 2541933 w 11611428"/>
              <a:gd name="connsiteY7418" fmla="*/ 3008679 h 6421343"/>
              <a:gd name="connsiteX7419" fmla="*/ 2591017 w 11611428"/>
              <a:gd name="connsiteY7419" fmla="*/ 3057764 h 6421343"/>
              <a:gd name="connsiteX7420" fmla="*/ 2541933 w 11611428"/>
              <a:gd name="connsiteY7420" fmla="*/ 3106849 h 6421343"/>
              <a:gd name="connsiteX7421" fmla="*/ 2492847 w 11611428"/>
              <a:gd name="connsiteY7421" fmla="*/ 3057764 h 6421343"/>
              <a:gd name="connsiteX7422" fmla="*/ 2541933 w 11611428"/>
              <a:gd name="connsiteY7422" fmla="*/ 3008679 h 6421343"/>
              <a:gd name="connsiteX7423" fmla="*/ 2350010 w 11611428"/>
              <a:gd name="connsiteY7423" fmla="*/ 3008679 h 6421343"/>
              <a:gd name="connsiteX7424" fmla="*/ 2399094 w 11611428"/>
              <a:gd name="connsiteY7424" fmla="*/ 3057764 h 6421343"/>
              <a:gd name="connsiteX7425" fmla="*/ 2350010 w 11611428"/>
              <a:gd name="connsiteY7425" fmla="*/ 3106849 h 6421343"/>
              <a:gd name="connsiteX7426" fmla="*/ 2300925 w 11611428"/>
              <a:gd name="connsiteY7426" fmla="*/ 3057764 h 6421343"/>
              <a:gd name="connsiteX7427" fmla="*/ 2350010 w 11611428"/>
              <a:gd name="connsiteY7427" fmla="*/ 3008679 h 6421343"/>
              <a:gd name="connsiteX7428" fmla="*/ 2158088 w 11611428"/>
              <a:gd name="connsiteY7428" fmla="*/ 3008679 h 6421343"/>
              <a:gd name="connsiteX7429" fmla="*/ 2158914 w 11611428"/>
              <a:gd name="connsiteY7429" fmla="*/ 3008846 h 6421343"/>
              <a:gd name="connsiteX7430" fmla="*/ 2159739 w 11611428"/>
              <a:gd name="connsiteY7430" fmla="*/ 3008679 h 6421343"/>
              <a:gd name="connsiteX7431" fmla="*/ 2208824 w 11611428"/>
              <a:gd name="connsiteY7431" fmla="*/ 3057764 h 6421343"/>
              <a:gd name="connsiteX7432" fmla="*/ 2159739 w 11611428"/>
              <a:gd name="connsiteY7432" fmla="*/ 3106849 h 6421343"/>
              <a:gd name="connsiteX7433" fmla="*/ 2158914 w 11611428"/>
              <a:gd name="connsiteY7433" fmla="*/ 3106682 h 6421343"/>
              <a:gd name="connsiteX7434" fmla="*/ 2158088 w 11611428"/>
              <a:gd name="connsiteY7434" fmla="*/ 3106849 h 6421343"/>
              <a:gd name="connsiteX7435" fmla="*/ 2109003 w 11611428"/>
              <a:gd name="connsiteY7435" fmla="*/ 3057764 h 6421343"/>
              <a:gd name="connsiteX7436" fmla="*/ 2158088 w 11611428"/>
              <a:gd name="connsiteY7436" fmla="*/ 3008679 h 6421343"/>
              <a:gd name="connsiteX7437" fmla="*/ 1967815 w 11611428"/>
              <a:gd name="connsiteY7437" fmla="*/ 3008679 h 6421343"/>
              <a:gd name="connsiteX7438" fmla="*/ 2016900 w 11611428"/>
              <a:gd name="connsiteY7438" fmla="*/ 3057764 h 6421343"/>
              <a:gd name="connsiteX7439" fmla="*/ 1967815 w 11611428"/>
              <a:gd name="connsiteY7439" fmla="*/ 3106849 h 6421343"/>
              <a:gd name="connsiteX7440" fmla="*/ 1918730 w 11611428"/>
              <a:gd name="connsiteY7440" fmla="*/ 3057764 h 6421343"/>
              <a:gd name="connsiteX7441" fmla="*/ 1967815 w 11611428"/>
              <a:gd name="connsiteY7441" fmla="*/ 3008679 h 6421343"/>
              <a:gd name="connsiteX7442" fmla="*/ 1775895 w 11611428"/>
              <a:gd name="connsiteY7442" fmla="*/ 3008679 h 6421343"/>
              <a:gd name="connsiteX7443" fmla="*/ 1824980 w 11611428"/>
              <a:gd name="connsiteY7443" fmla="*/ 3057764 h 6421343"/>
              <a:gd name="connsiteX7444" fmla="*/ 1775895 w 11611428"/>
              <a:gd name="connsiteY7444" fmla="*/ 3106849 h 6421343"/>
              <a:gd name="connsiteX7445" fmla="*/ 1726810 w 11611428"/>
              <a:gd name="connsiteY7445" fmla="*/ 3057764 h 6421343"/>
              <a:gd name="connsiteX7446" fmla="*/ 1775895 w 11611428"/>
              <a:gd name="connsiteY7446" fmla="*/ 3008679 h 6421343"/>
              <a:gd name="connsiteX7447" fmla="*/ 1584218 w 11611428"/>
              <a:gd name="connsiteY7447" fmla="*/ 3008679 h 6421343"/>
              <a:gd name="connsiteX7448" fmla="*/ 1633303 w 11611428"/>
              <a:gd name="connsiteY7448" fmla="*/ 3057764 h 6421343"/>
              <a:gd name="connsiteX7449" fmla="*/ 1584218 w 11611428"/>
              <a:gd name="connsiteY7449" fmla="*/ 3106849 h 6421343"/>
              <a:gd name="connsiteX7450" fmla="*/ 1535133 w 11611428"/>
              <a:gd name="connsiteY7450" fmla="*/ 3057764 h 6421343"/>
              <a:gd name="connsiteX7451" fmla="*/ 1584218 w 11611428"/>
              <a:gd name="connsiteY7451" fmla="*/ 3008679 h 6421343"/>
              <a:gd name="connsiteX7452" fmla="*/ 1392295 w 11611428"/>
              <a:gd name="connsiteY7452" fmla="*/ 3008679 h 6421343"/>
              <a:gd name="connsiteX7453" fmla="*/ 1441380 w 11611428"/>
              <a:gd name="connsiteY7453" fmla="*/ 3057764 h 6421343"/>
              <a:gd name="connsiteX7454" fmla="*/ 1392295 w 11611428"/>
              <a:gd name="connsiteY7454" fmla="*/ 3106849 h 6421343"/>
              <a:gd name="connsiteX7455" fmla="*/ 1343210 w 11611428"/>
              <a:gd name="connsiteY7455" fmla="*/ 3057764 h 6421343"/>
              <a:gd name="connsiteX7456" fmla="*/ 1392295 w 11611428"/>
              <a:gd name="connsiteY7456" fmla="*/ 3008679 h 6421343"/>
              <a:gd name="connsiteX7457" fmla="*/ 1200374 w 11611428"/>
              <a:gd name="connsiteY7457" fmla="*/ 3008679 h 6421343"/>
              <a:gd name="connsiteX7458" fmla="*/ 1249459 w 11611428"/>
              <a:gd name="connsiteY7458" fmla="*/ 3057764 h 6421343"/>
              <a:gd name="connsiteX7459" fmla="*/ 1200374 w 11611428"/>
              <a:gd name="connsiteY7459" fmla="*/ 3106849 h 6421343"/>
              <a:gd name="connsiteX7460" fmla="*/ 1151289 w 11611428"/>
              <a:gd name="connsiteY7460" fmla="*/ 3057764 h 6421343"/>
              <a:gd name="connsiteX7461" fmla="*/ 1200374 w 11611428"/>
              <a:gd name="connsiteY7461" fmla="*/ 3008679 h 6421343"/>
              <a:gd name="connsiteX7462" fmla="*/ 1008450 w 11611428"/>
              <a:gd name="connsiteY7462" fmla="*/ 3008679 h 6421343"/>
              <a:gd name="connsiteX7463" fmla="*/ 1057535 w 11611428"/>
              <a:gd name="connsiteY7463" fmla="*/ 3057764 h 6421343"/>
              <a:gd name="connsiteX7464" fmla="*/ 1008450 w 11611428"/>
              <a:gd name="connsiteY7464" fmla="*/ 3106849 h 6421343"/>
              <a:gd name="connsiteX7465" fmla="*/ 959365 w 11611428"/>
              <a:gd name="connsiteY7465" fmla="*/ 3057764 h 6421343"/>
              <a:gd name="connsiteX7466" fmla="*/ 1008450 w 11611428"/>
              <a:gd name="connsiteY7466" fmla="*/ 3008679 h 6421343"/>
              <a:gd name="connsiteX7467" fmla="*/ 816530 w 11611428"/>
              <a:gd name="connsiteY7467" fmla="*/ 3008679 h 6421343"/>
              <a:gd name="connsiteX7468" fmla="*/ 865615 w 11611428"/>
              <a:gd name="connsiteY7468" fmla="*/ 3057764 h 6421343"/>
              <a:gd name="connsiteX7469" fmla="*/ 816530 w 11611428"/>
              <a:gd name="connsiteY7469" fmla="*/ 3106849 h 6421343"/>
              <a:gd name="connsiteX7470" fmla="*/ 767445 w 11611428"/>
              <a:gd name="connsiteY7470" fmla="*/ 3057764 h 6421343"/>
              <a:gd name="connsiteX7471" fmla="*/ 816530 w 11611428"/>
              <a:gd name="connsiteY7471" fmla="*/ 3008679 h 6421343"/>
              <a:gd name="connsiteX7472" fmla="*/ 624606 w 11611428"/>
              <a:gd name="connsiteY7472" fmla="*/ 3008679 h 6421343"/>
              <a:gd name="connsiteX7473" fmla="*/ 673691 w 11611428"/>
              <a:gd name="connsiteY7473" fmla="*/ 3057764 h 6421343"/>
              <a:gd name="connsiteX7474" fmla="*/ 624606 w 11611428"/>
              <a:gd name="connsiteY7474" fmla="*/ 3106849 h 6421343"/>
              <a:gd name="connsiteX7475" fmla="*/ 575521 w 11611428"/>
              <a:gd name="connsiteY7475" fmla="*/ 3057764 h 6421343"/>
              <a:gd name="connsiteX7476" fmla="*/ 624606 w 11611428"/>
              <a:gd name="connsiteY7476" fmla="*/ 3008679 h 6421343"/>
              <a:gd name="connsiteX7477" fmla="*/ 432929 w 11611428"/>
              <a:gd name="connsiteY7477" fmla="*/ 3008679 h 6421343"/>
              <a:gd name="connsiteX7478" fmla="*/ 482015 w 11611428"/>
              <a:gd name="connsiteY7478" fmla="*/ 3057764 h 6421343"/>
              <a:gd name="connsiteX7479" fmla="*/ 432929 w 11611428"/>
              <a:gd name="connsiteY7479" fmla="*/ 3106849 h 6421343"/>
              <a:gd name="connsiteX7480" fmla="*/ 383844 w 11611428"/>
              <a:gd name="connsiteY7480" fmla="*/ 3057764 h 6421343"/>
              <a:gd name="connsiteX7481" fmla="*/ 432929 w 11611428"/>
              <a:gd name="connsiteY7481" fmla="*/ 3008679 h 6421343"/>
              <a:gd name="connsiteX7482" fmla="*/ 241007 w 11611428"/>
              <a:gd name="connsiteY7482" fmla="*/ 3008679 h 6421343"/>
              <a:gd name="connsiteX7483" fmla="*/ 290092 w 11611428"/>
              <a:gd name="connsiteY7483" fmla="*/ 3057764 h 6421343"/>
              <a:gd name="connsiteX7484" fmla="*/ 241007 w 11611428"/>
              <a:gd name="connsiteY7484" fmla="*/ 3106849 h 6421343"/>
              <a:gd name="connsiteX7485" fmla="*/ 191921 w 11611428"/>
              <a:gd name="connsiteY7485" fmla="*/ 3057764 h 6421343"/>
              <a:gd name="connsiteX7486" fmla="*/ 241007 w 11611428"/>
              <a:gd name="connsiteY7486" fmla="*/ 3008679 h 6421343"/>
              <a:gd name="connsiteX7487" fmla="*/ 49085 w 11611428"/>
              <a:gd name="connsiteY7487" fmla="*/ 3008679 h 6421343"/>
              <a:gd name="connsiteX7488" fmla="*/ 98170 w 11611428"/>
              <a:gd name="connsiteY7488" fmla="*/ 3057764 h 6421343"/>
              <a:gd name="connsiteX7489" fmla="*/ 49085 w 11611428"/>
              <a:gd name="connsiteY7489" fmla="*/ 3106849 h 6421343"/>
              <a:gd name="connsiteX7490" fmla="*/ 0 w 11611428"/>
              <a:gd name="connsiteY7490" fmla="*/ 3057764 h 6421343"/>
              <a:gd name="connsiteX7491" fmla="*/ 49085 w 11611428"/>
              <a:gd name="connsiteY7491" fmla="*/ 3008679 h 6421343"/>
              <a:gd name="connsiteX7492" fmla="*/ 11468592 w 11611428"/>
              <a:gd name="connsiteY7492" fmla="*/ 2857989 h 6421343"/>
              <a:gd name="connsiteX7493" fmla="*/ 11517677 w 11611428"/>
              <a:gd name="connsiteY7493" fmla="*/ 2907074 h 6421343"/>
              <a:gd name="connsiteX7494" fmla="*/ 11468592 w 11611428"/>
              <a:gd name="connsiteY7494" fmla="*/ 2956159 h 6421343"/>
              <a:gd name="connsiteX7495" fmla="*/ 11419507 w 11611428"/>
              <a:gd name="connsiteY7495" fmla="*/ 2907074 h 6421343"/>
              <a:gd name="connsiteX7496" fmla="*/ 11468592 w 11611428"/>
              <a:gd name="connsiteY7496" fmla="*/ 2857989 h 6421343"/>
              <a:gd name="connsiteX7497" fmla="*/ 11276669 w 11611428"/>
              <a:gd name="connsiteY7497" fmla="*/ 2857989 h 6421343"/>
              <a:gd name="connsiteX7498" fmla="*/ 11325754 w 11611428"/>
              <a:gd name="connsiteY7498" fmla="*/ 2907074 h 6421343"/>
              <a:gd name="connsiteX7499" fmla="*/ 11276669 w 11611428"/>
              <a:gd name="connsiteY7499" fmla="*/ 2956159 h 6421343"/>
              <a:gd name="connsiteX7500" fmla="*/ 11227584 w 11611428"/>
              <a:gd name="connsiteY7500" fmla="*/ 2907074 h 6421343"/>
              <a:gd name="connsiteX7501" fmla="*/ 11276669 w 11611428"/>
              <a:gd name="connsiteY7501" fmla="*/ 2857989 h 6421343"/>
              <a:gd name="connsiteX7502" fmla="*/ 11084992 w 11611428"/>
              <a:gd name="connsiteY7502" fmla="*/ 2857989 h 6421343"/>
              <a:gd name="connsiteX7503" fmla="*/ 11134077 w 11611428"/>
              <a:gd name="connsiteY7503" fmla="*/ 2907074 h 6421343"/>
              <a:gd name="connsiteX7504" fmla="*/ 11084992 w 11611428"/>
              <a:gd name="connsiteY7504" fmla="*/ 2956159 h 6421343"/>
              <a:gd name="connsiteX7505" fmla="*/ 11035907 w 11611428"/>
              <a:gd name="connsiteY7505" fmla="*/ 2907074 h 6421343"/>
              <a:gd name="connsiteX7506" fmla="*/ 11084992 w 11611428"/>
              <a:gd name="connsiteY7506" fmla="*/ 2857989 h 6421343"/>
              <a:gd name="connsiteX7507" fmla="*/ 10893068 w 11611428"/>
              <a:gd name="connsiteY7507" fmla="*/ 2857989 h 6421343"/>
              <a:gd name="connsiteX7508" fmla="*/ 10942154 w 11611428"/>
              <a:gd name="connsiteY7508" fmla="*/ 2907074 h 6421343"/>
              <a:gd name="connsiteX7509" fmla="*/ 10893068 w 11611428"/>
              <a:gd name="connsiteY7509" fmla="*/ 2956159 h 6421343"/>
              <a:gd name="connsiteX7510" fmla="*/ 10843984 w 11611428"/>
              <a:gd name="connsiteY7510" fmla="*/ 2907074 h 6421343"/>
              <a:gd name="connsiteX7511" fmla="*/ 10893068 w 11611428"/>
              <a:gd name="connsiteY7511" fmla="*/ 2857989 h 6421343"/>
              <a:gd name="connsiteX7512" fmla="*/ 10701148 w 11611428"/>
              <a:gd name="connsiteY7512" fmla="*/ 2857989 h 6421343"/>
              <a:gd name="connsiteX7513" fmla="*/ 10750233 w 11611428"/>
              <a:gd name="connsiteY7513" fmla="*/ 2907074 h 6421343"/>
              <a:gd name="connsiteX7514" fmla="*/ 10701148 w 11611428"/>
              <a:gd name="connsiteY7514" fmla="*/ 2956159 h 6421343"/>
              <a:gd name="connsiteX7515" fmla="*/ 10652063 w 11611428"/>
              <a:gd name="connsiteY7515" fmla="*/ 2907074 h 6421343"/>
              <a:gd name="connsiteX7516" fmla="*/ 10701148 w 11611428"/>
              <a:gd name="connsiteY7516" fmla="*/ 2857989 h 6421343"/>
              <a:gd name="connsiteX7517" fmla="*/ 10507020 w 11611428"/>
              <a:gd name="connsiteY7517" fmla="*/ 2857989 h 6421343"/>
              <a:gd name="connsiteX7518" fmla="*/ 10556105 w 11611428"/>
              <a:gd name="connsiteY7518" fmla="*/ 2907074 h 6421343"/>
              <a:gd name="connsiteX7519" fmla="*/ 10507020 w 11611428"/>
              <a:gd name="connsiteY7519" fmla="*/ 2956159 h 6421343"/>
              <a:gd name="connsiteX7520" fmla="*/ 10457935 w 11611428"/>
              <a:gd name="connsiteY7520" fmla="*/ 2907074 h 6421343"/>
              <a:gd name="connsiteX7521" fmla="*/ 10507020 w 11611428"/>
              <a:gd name="connsiteY7521" fmla="*/ 2857989 h 6421343"/>
              <a:gd name="connsiteX7522" fmla="*/ 10315097 w 11611428"/>
              <a:gd name="connsiteY7522" fmla="*/ 2857989 h 6421343"/>
              <a:gd name="connsiteX7523" fmla="*/ 10364182 w 11611428"/>
              <a:gd name="connsiteY7523" fmla="*/ 2907074 h 6421343"/>
              <a:gd name="connsiteX7524" fmla="*/ 10315097 w 11611428"/>
              <a:gd name="connsiteY7524" fmla="*/ 2956159 h 6421343"/>
              <a:gd name="connsiteX7525" fmla="*/ 10266012 w 11611428"/>
              <a:gd name="connsiteY7525" fmla="*/ 2907074 h 6421343"/>
              <a:gd name="connsiteX7526" fmla="*/ 10315097 w 11611428"/>
              <a:gd name="connsiteY7526" fmla="*/ 2857989 h 6421343"/>
              <a:gd name="connsiteX7527" fmla="*/ 10123420 w 11611428"/>
              <a:gd name="connsiteY7527" fmla="*/ 2857989 h 6421343"/>
              <a:gd name="connsiteX7528" fmla="*/ 10172505 w 11611428"/>
              <a:gd name="connsiteY7528" fmla="*/ 2907074 h 6421343"/>
              <a:gd name="connsiteX7529" fmla="*/ 10123420 w 11611428"/>
              <a:gd name="connsiteY7529" fmla="*/ 2956159 h 6421343"/>
              <a:gd name="connsiteX7530" fmla="*/ 10074335 w 11611428"/>
              <a:gd name="connsiteY7530" fmla="*/ 2907074 h 6421343"/>
              <a:gd name="connsiteX7531" fmla="*/ 10123420 w 11611428"/>
              <a:gd name="connsiteY7531" fmla="*/ 2857989 h 6421343"/>
              <a:gd name="connsiteX7532" fmla="*/ 9931496 w 11611428"/>
              <a:gd name="connsiteY7532" fmla="*/ 2857989 h 6421343"/>
              <a:gd name="connsiteX7533" fmla="*/ 9980582 w 11611428"/>
              <a:gd name="connsiteY7533" fmla="*/ 2907074 h 6421343"/>
              <a:gd name="connsiteX7534" fmla="*/ 9931496 w 11611428"/>
              <a:gd name="connsiteY7534" fmla="*/ 2956159 h 6421343"/>
              <a:gd name="connsiteX7535" fmla="*/ 9882412 w 11611428"/>
              <a:gd name="connsiteY7535" fmla="*/ 2907074 h 6421343"/>
              <a:gd name="connsiteX7536" fmla="*/ 9931496 w 11611428"/>
              <a:gd name="connsiteY7536" fmla="*/ 2857989 h 6421343"/>
              <a:gd name="connsiteX7537" fmla="*/ 9739576 w 11611428"/>
              <a:gd name="connsiteY7537" fmla="*/ 2857989 h 6421343"/>
              <a:gd name="connsiteX7538" fmla="*/ 9788661 w 11611428"/>
              <a:gd name="connsiteY7538" fmla="*/ 2907074 h 6421343"/>
              <a:gd name="connsiteX7539" fmla="*/ 9739576 w 11611428"/>
              <a:gd name="connsiteY7539" fmla="*/ 2956159 h 6421343"/>
              <a:gd name="connsiteX7540" fmla="*/ 9690491 w 11611428"/>
              <a:gd name="connsiteY7540" fmla="*/ 2907074 h 6421343"/>
              <a:gd name="connsiteX7541" fmla="*/ 9739576 w 11611428"/>
              <a:gd name="connsiteY7541" fmla="*/ 2857989 h 6421343"/>
              <a:gd name="connsiteX7542" fmla="*/ 9547652 w 11611428"/>
              <a:gd name="connsiteY7542" fmla="*/ 2857989 h 6421343"/>
              <a:gd name="connsiteX7543" fmla="*/ 9596737 w 11611428"/>
              <a:gd name="connsiteY7543" fmla="*/ 2907074 h 6421343"/>
              <a:gd name="connsiteX7544" fmla="*/ 9547652 w 11611428"/>
              <a:gd name="connsiteY7544" fmla="*/ 2956159 h 6421343"/>
              <a:gd name="connsiteX7545" fmla="*/ 9498567 w 11611428"/>
              <a:gd name="connsiteY7545" fmla="*/ 2907074 h 6421343"/>
              <a:gd name="connsiteX7546" fmla="*/ 9547652 w 11611428"/>
              <a:gd name="connsiteY7546" fmla="*/ 2857989 h 6421343"/>
              <a:gd name="connsiteX7547" fmla="*/ 9355731 w 11611428"/>
              <a:gd name="connsiteY7547" fmla="*/ 2857989 h 6421343"/>
              <a:gd name="connsiteX7548" fmla="*/ 9404816 w 11611428"/>
              <a:gd name="connsiteY7548" fmla="*/ 2907074 h 6421343"/>
              <a:gd name="connsiteX7549" fmla="*/ 9355731 w 11611428"/>
              <a:gd name="connsiteY7549" fmla="*/ 2956159 h 6421343"/>
              <a:gd name="connsiteX7550" fmla="*/ 9306646 w 11611428"/>
              <a:gd name="connsiteY7550" fmla="*/ 2907074 h 6421343"/>
              <a:gd name="connsiteX7551" fmla="*/ 9355731 w 11611428"/>
              <a:gd name="connsiteY7551" fmla="*/ 2857989 h 6421343"/>
              <a:gd name="connsiteX7552" fmla="*/ 9163808 w 11611428"/>
              <a:gd name="connsiteY7552" fmla="*/ 2857989 h 6421343"/>
              <a:gd name="connsiteX7553" fmla="*/ 9212893 w 11611428"/>
              <a:gd name="connsiteY7553" fmla="*/ 2907074 h 6421343"/>
              <a:gd name="connsiteX7554" fmla="*/ 9163808 w 11611428"/>
              <a:gd name="connsiteY7554" fmla="*/ 2956159 h 6421343"/>
              <a:gd name="connsiteX7555" fmla="*/ 9114723 w 11611428"/>
              <a:gd name="connsiteY7555" fmla="*/ 2907074 h 6421343"/>
              <a:gd name="connsiteX7556" fmla="*/ 9163808 w 11611428"/>
              <a:gd name="connsiteY7556" fmla="*/ 2857989 h 6421343"/>
              <a:gd name="connsiteX7557" fmla="*/ 8972131 w 11611428"/>
              <a:gd name="connsiteY7557" fmla="*/ 2857989 h 6421343"/>
              <a:gd name="connsiteX7558" fmla="*/ 9021216 w 11611428"/>
              <a:gd name="connsiteY7558" fmla="*/ 2907074 h 6421343"/>
              <a:gd name="connsiteX7559" fmla="*/ 8972131 w 11611428"/>
              <a:gd name="connsiteY7559" fmla="*/ 2956159 h 6421343"/>
              <a:gd name="connsiteX7560" fmla="*/ 8923046 w 11611428"/>
              <a:gd name="connsiteY7560" fmla="*/ 2907074 h 6421343"/>
              <a:gd name="connsiteX7561" fmla="*/ 8972131 w 11611428"/>
              <a:gd name="connsiteY7561" fmla="*/ 2857989 h 6421343"/>
              <a:gd name="connsiteX7562" fmla="*/ 8780211 w 11611428"/>
              <a:gd name="connsiteY7562" fmla="*/ 2857989 h 6421343"/>
              <a:gd name="connsiteX7563" fmla="*/ 8829296 w 11611428"/>
              <a:gd name="connsiteY7563" fmla="*/ 2907074 h 6421343"/>
              <a:gd name="connsiteX7564" fmla="*/ 8780211 w 11611428"/>
              <a:gd name="connsiteY7564" fmla="*/ 2956159 h 6421343"/>
              <a:gd name="connsiteX7565" fmla="*/ 8731126 w 11611428"/>
              <a:gd name="connsiteY7565" fmla="*/ 2907074 h 6421343"/>
              <a:gd name="connsiteX7566" fmla="*/ 8780211 w 11611428"/>
              <a:gd name="connsiteY7566" fmla="*/ 2857989 h 6421343"/>
              <a:gd name="connsiteX7567" fmla="*/ 8588287 w 11611428"/>
              <a:gd name="connsiteY7567" fmla="*/ 2857989 h 6421343"/>
              <a:gd name="connsiteX7568" fmla="*/ 8637372 w 11611428"/>
              <a:gd name="connsiteY7568" fmla="*/ 2907074 h 6421343"/>
              <a:gd name="connsiteX7569" fmla="*/ 8588287 w 11611428"/>
              <a:gd name="connsiteY7569" fmla="*/ 2956159 h 6421343"/>
              <a:gd name="connsiteX7570" fmla="*/ 8539202 w 11611428"/>
              <a:gd name="connsiteY7570" fmla="*/ 2907074 h 6421343"/>
              <a:gd name="connsiteX7571" fmla="*/ 8588287 w 11611428"/>
              <a:gd name="connsiteY7571" fmla="*/ 2857989 h 6421343"/>
              <a:gd name="connsiteX7572" fmla="*/ 8388577 w 11611428"/>
              <a:gd name="connsiteY7572" fmla="*/ 2857989 h 6421343"/>
              <a:gd name="connsiteX7573" fmla="*/ 8437662 w 11611428"/>
              <a:gd name="connsiteY7573" fmla="*/ 2907074 h 6421343"/>
              <a:gd name="connsiteX7574" fmla="*/ 8388577 w 11611428"/>
              <a:gd name="connsiteY7574" fmla="*/ 2956159 h 6421343"/>
              <a:gd name="connsiteX7575" fmla="*/ 8339492 w 11611428"/>
              <a:gd name="connsiteY7575" fmla="*/ 2907074 h 6421343"/>
              <a:gd name="connsiteX7576" fmla="*/ 8388577 w 11611428"/>
              <a:gd name="connsiteY7576" fmla="*/ 2857989 h 6421343"/>
              <a:gd name="connsiteX7577" fmla="*/ 8196653 w 11611428"/>
              <a:gd name="connsiteY7577" fmla="*/ 2857989 h 6421343"/>
              <a:gd name="connsiteX7578" fmla="*/ 8245738 w 11611428"/>
              <a:gd name="connsiteY7578" fmla="*/ 2907074 h 6421343"/>
              <a:gd name="connsiteX7579" fmla="*/ 8196653 w 11611428"/>
              <a:gd name="connsiteY7579" fmla="*/ 2956159 h 6421343"/>
              <a:gd name="connsiteX7580" fmla="*/ 8147568 w 11611428"/>
              <a:gd name="connsiteY7580" fmla="*/ 2907074 h 6421343"/>
              <a:gd name="connsiteX7581" fmla="*/ 8196653 w 11611428"/>
              <a:gd name="connsiteY7581" fmla="*/ 2857989 h 6421343"/>
              <a:gd name="connsiteX7582" fmla="*/ 8004732 w 11611428"/>
              <a:gd name="connsiteY7582" fmla="*/ 2857989 h 6421343"/>
              <a:gd name="connsiteX7583" fmla="*/ 8053817 w 11611428"/>
              <a:gd name="connsiteY7583" fmla="*/ 2907074 h 6421343"/>
              <a:gd name="connsiteX7584" fmla="*/ 8004732 w 11611428"/>
              <a:gd name="connsiteY7584" fmla="*/ 2956159 h 6421343"/>
              <a:gd name="connsiteX7585" fmla="*/ 7955647 w 11611428"/>
              <a:gd name="connsiteY7585" fmla="*/ 2907074 h 6421343"/>
              <a:gd name="connsiteX7586" fmla="*/ 8004732 w 11611428"/>
              <a:gd name="connsiteY7586" fmla="*/ 2857989 h 6421343"/>
              <a:gd name="connsiteX7587" fmla="*/ 7813056 w 11611428"/>
              <a:gd name="connsiteY7587" fmla="*/ 2857989 h 6421343"/>
              <a:gd name="connsiteX7588" fmla="*/ 7862141 w 11611428"/>
              <a:gd name="connsiteY7588" fmla="*/ 2907074 h 6421343"/>
              <a:gd name="connsiteX7589" fmla="*/ 7813056 w 11611428"/>
              <a:gd name="connsiteY7589" fmla="*/ 2956159 h 6421343"/>
              <a:gd name="connsiteX7590" fmla="*/ 7763971 w 11611428"/>
              <a:gd name="connsiteY7590" fmla="*/ 2907074 h 6421343"/>
              <a:gd name="connsiteX7591" fmla="*/ 7813056 w 11611428"/>
              <a:gd name="connsiteY7591" fmla="*/ 2857989 h 6421343"/>
              <a:gd name="connsiteX7592" fmla="*/ 7621133 w 11611428"/>
              <a:gd name="connsiteY7592" fmla="*/ 2857989 h 6421343"/>
              <a:gd name="connsiteX7593" fmla="*/ 7670218 w 11611428"/>
              <a:gd name="connsiteY7593" fmla="*/ 2907074 h 6421343"/>
              <a:gd name="connsiteX7594" fmla="*/ 7621133 w 11611428"/>
              <a:gd name="connsiteY7594" fmla="*/ 2956159 h 6421343"/>
              <a:gd name="connsiteX7595" fmla="*/ 7572048 w 11611428"/>
              <a:gd name="connsiteY7595" fmla="*/ 2907074 h 6421343"/>
              <a:gd name="connsiteX7596" fmla="*/ 7621133 w 11611428"/>
              <a:gd name="connsiteY7596" fmla="*/ 2857989 h 6421343"/>
              <a:gd name="connsiteX7597" fmla="*/ 7429212 w 11611428"/>
              <a:gd name="connsiteY7597" fmla="*/ 2857989 h 6421343"/>
              <a:gd name="connsiteX7598" fmla="*/ 7478297 w 11611428"/>
              <a:gd name="connsiteY7598" fmla="*/ 2907074 h 6421343"/>
              <a:gd name="connsiteX7599" fmla="*/ 7429212 w 11611428"/>
              <a:gd name="connsiteY7599" fmla="*/ 2956159 h 6421343"/>
              <a:gd name="connsiteX7600" fmla="*/ 7380127 w 11611428"/>
              <a:gd name="connsiteY7600" fmla="*/ 2907074 h 6421343"/>
              <a:gd name="connsiteX7601" fmla="*/ 7429212 w 11611428"/>
              <a:gd name="connsiteY7601" fmla="*/ 2857989 h 6421343"/>
              <a:gd name="connsiteX7602" fmla="*/ 7237288 w 11611428"/>
              <a:gd name="connsiteY7602" fmla="*/ 2857989 h 6421343"/>
              <a:gd name="connsiteX7603" fmla="*/ 7286373 w 11611428"/>
              <a:gd name="connsiteY7603" fmla="*/ 2907074 h 6421343"/>
              <a:gd name="connsiteX7604" fmla="*/ 7237288 w 11611428"/>
              <a:gd name="connsiteY7604" fmla="*/ 2956159 h 6421343"/>
              <a:gd name="connsiteX7605" fmla="*/ 7188203 w 11611428"/>
              <a:gd name="connsiteY7605" fmla="*/ 2907074 h 6421343"/>
              <a:gd name="connsiteX7606" fmla="*/ 7237288 w 11611428"/>
              <a:gd name="connsiteY7606" fmla="*/ 2857989 h 6421343"/>
              <a:gd name="connsiteX7607" fmla="*/ 7045367 w 11611428"/>
              <a:gd name="connsiteY7607" fmla="*/ 2857989 h 6421343"/>
              <a:gd name="connsiteX7608" fmla="*/ 7094452 w 11611428"/>
              <a:gd name="connsiteY7608" fmla="*/ 2907074 h 6421343"/>
              <a:gd name="connsiteX7609" fmla="*/ 7045367 w 11611428"/>
              <a:gd name="connsiteY7609" fmla="*/ 2956159 h 6421343"/>
              <a:gd name="connsiteX7610" fmla="*/ 6996282 w 11611428"/>
              <a:gd name="connsiteY7610" fmla="*/ 2907074 h 6421343"/>
              <a:gd name="connsiteX7611" fmla="*/ 7045367 w 11611428"/>
              <a:gd name="connsiteY7611" fmla="*/ 2857989 h 6421343"/>
              <a:gd name="connsiteX7612" fmla="*/ 6853444 w 11611428"/>
              <a:gd name="connsiteY7612" fmla="*/ 2857989 h 6421343"/>
              <a:gd name="connsiteX7613" fmla="*/ 6902529 w 11611428"/>
              <a:gd name="connsiteY7613" fmla="*/ 2907074 h 6421343"/>
              <a:gd name="connsiteX7614" fmla="*/ 6853444 w 11611428"/>
              <a:gd name="connsiteY7614" fmla="*/ 2956159 h 6421343"/>
              <a:gd name="connsiteX7615" fmla="*/ 6804359 w 11611428"/>
              <a:gd name="connsiteY7615" fmla="*/ 2907074 h 6421343"/>
              <a:gd name="connsiteX7616" fmla="*/ 6853444 w 11611428"/>
              <a:gd name="connsiteY7616" fmla="*/ 2857989 h 6421343"/>
              <a:gd name="connsiteX7617" fmla="*/ 6661767 w 11611428"/>
              <a:gd name="connsiteY7617" fmla="*/ 2857989 h 6421343"/>
              <a:gd name="connsiteX7618" fmla="*/ 6710852 w 11611428"/>
              <a:gd name="connsiteY7618" fmla="*/ 2907074 h 6421343"/>
              <a:gd name="connsiteX7619" fmla="*/ 6661767 w 11611428"/>
              <a:gd name="connsiteY7619" fmla="*/ 2956159 h 6421343"/>
              <a:gd name="connsiteX7620" fmla="*/ 6612682 w 11611428"/>
              <a:gd name="connsiteY7620" fmla="*/ 2907074 h 6421343"/>
              <a:gd name="connsiteX7621" fmla="*/ 6661767 w 11611428"/>
              <a:gd name="connsiteY7621" fmla="*/ 2857989 h 6421343"/>
              <a:gd name="connsiteX7622" fmla="*/ 6469844 w 11611428"/>
              <a:gd name="connsiteY7622" fmla="*/ 2857989 h 6421343"/>
              <a:gd name="connsiteX7623" fmla="*/ 6518929 w 11611428"/>
              <a:gd name="connsiteY7623" fmla="*/ 2907074 h 6421343"/>
              <a:gd name="connsiteX7624" fmla="*/ 6469844 w 11611428"/>
              <a:gd name="connsiteY7624" fmla="*/ 2956159 h 6421343"/>
              <a:gd name="connsiteX7625" fmla="*/ 6420759 w 11611428"/>
              <a:gd name="connsiteY7625" fmla="*/ 2907074 h 6421343"/>
              <a:gd name="connsiteX7626" fmla="*/ 6469844 w 11611428"/>
              <a:gd name="connsiteY7626" fmla="*/ 2857989 h 6421343"/>
              <a:gd name="connsiteX7627" fmla="*/ 6279574 w 11611428"/>
              <a:gd name="connsiteY7627" fmla="*/ 2857989 h 6421343"/>
              <a:gd name="connsiteX7628" fmla="*/ 6328659 w 11611428"/>
              <a:gd name="connsiteY7628" fmla="*/ 2907074 h 6421343"/>
              <a:gd name="connsiteX7629" fmla="*/ 6279574 w 11611428"/>
              <a:gd name="connsiteY7629" fmla="*/ 2956159 h 6421343"/>
              <a:gd name="connsiteX7630" fmla="*/ 6230489 w 11611428"/>
              <a:gd name="connsiteY7630" fmla="*/ 2907074 h 6421343"/>
              <a:gd name="connsiteX7631" fmla="*/ 6279574 w 11611428"/>
              <a:gd name="connsiteY7631" fmla="*/ 2857989 h 6421343"/>
              <a:gd name="connsiteX7632" fmla="*/ 6087650 w 11611428"/>
              <a:gd name="connsiteY7632" fmla="*/ 2857989 h 6421343"/>
              <a:gd name="connsiteX7633" fmla="*/ 6136735 w 11611428"/>
              <a:gd name="connsiteY7633" fmla="*/ 2907074 h 6421343"/>
              <a:gd name="connsiteX7634" fmla="*/ 6087650 w 11611428"/>
              <a:gd name="connsiteY7634" fmla="*/ 2956159 h 6421343"/>
              <a:gd name="connsiteX7635" fmla="*/ 6038565 w 11611428"/>
              <a:gd name="connsiteY7635" fmla="*/ 2907074 h 6421343"/>
              <a:gd name="connsiteX7636" fmla="*/ 6087650 w 11611428"/>
              <a:gd name="connsiteY7636" fmla="*/ 2857989 h 6421343"/>
              <a:gd name="connsiteX7637" fmla="*/ 5895729 w 11611428"/>
              <a:gd name="connsiteY7637" fmla="*/ 2857989 h 6421343"/>
              <a:gd name="connsiteX7638" fmla="*/ 5944814 w 11611428"/>
              <a:gd name="connsiteY7638" fmla="*/ 2907074 h 6421343"/>
              <a:gd name="connsiteX7639" fmla="*/ 5895729 w 11611428"/>
              <a:gd name="connsiteY7639" fmla="*/ 2956159 h 6421343"/>
              <a:gd name="connsiteX7640" fmla="*/ 5846644 w 11611428"/>
              <a:gd name="connsiteY7640" fmla="*/ 2907074 h 6421343"/>
              <a:gd name="connsiteX7641" fmla="*/ 5895729 w 11611428"/>
              <a:gd name="connsiteY7641" fmla="*/ 2857989 h 6421343"/>
              <a:gd name="connsiteX7642" fmla="*/ 5704053 w 11611428"/>
              <a:gd name="connsiteY7642" fmla="*/ 2857989 h 6421343"/>
              <a:gd name="connsiteX7643" fmla="*/ 5753138 w 11611428"/>
              <a:gd name="connsiteY7643" fmla="*/ 2907074 h 6421343"/>
              <a:gd name="connsiteX7644" fmla="*/ 5704053 w 11611428"/>
              <a:gd name="connsiteY7644" fmla="*/ 2956159 h 6421343"/>
              <a:gd name="connsiteX7645" fmla="*/ 5654968 w 11611428"/>
              <a:gd name="connsiteY7645" fmla="*/ 2907074 h 6421343"/>
              <a:gd name="connsiteX7646" fmla="*/ 5704053 w 11611428"/>
              <a:gd name="connsiteY7646" fmla="*/ 2857989 h 6421343"/>
              <a:gd name="connsiteX7647" fmla="*/ 5512130 w 11611428"/>
              <a:gd name="connsiteY7647" fmla="*/ 2857989 h 6421343"/>
              <a:gd name="connsiteX7648" fmla="*/ 5561215 w 11611428"/>
              <a:gd name="connsiteY7648" fmla="*/ 2907074 h 6421343"/>
              <a:gd name="connsiteX7649" fmla="*/ 5512130 w 11611428"/>
              <a:gd name="connsiteY7649" fmla="*/ 2956159 h 6421343"/>
              <a:gd name="connsiteX7650" fmla="*/ 5463045 w 11611428"/>
              <a:gd name="connsiteY7650" fmla="*/ 2907074 h 6421343"/>
              <a:gd name="connsiteX7651" fmla="*/ 5512130 w 11611428"/>
              <a:gd name="connsiteY7651" fmla="*/ 2857989 h 6421343"/>
              <a:gd name="connsiteX7652" fmla="*/ 5320209 w 11611428"/>
              <a:gd name="connsiteY7652" fmla="*/ 2857989 h 6421343"/>
              <a:gd name="connsiteX7653" fmla="*/ 5369294 w 11611428"/>
              <a:gd name="connsiteY7653" fmla="*/ 2907074 h 6421343"/>
              <a:gd name="connsiteX7654" fmla="*/ 5320209 w 11611428"/>
              <a:gd name="connsiteY7654" fmla="*/ 2956159 h 6421343"/>
              <a:gd name="connsiteX7655" fmla="*/ 5271124 w 11611428"/>
              <a:gd name="connsiteY7655" fmla="*/ 2907074 h 6421343"/>
              <a:gd name="connsiteX7656" fmla="*/ 5320209 w 11611428"/>
              <a:gd name="connsiteY7656" fmla="*/ 2857989 h 6421343"/>
              <a:gd name="connsiteX7657" fmla="*/ 5128285 w 11611428"/>
              <a:gd name="connsiteY7657" fmla="*/ 2857989 h 6421343"/>
              <a:gd name="connsiteX7658" fmla="*/ 5177370 w 11611428"/>
              <a:gd name="connsiteY7658" fmla="*/ 2907074 h 6421343"/>
              <a:gd name="connsiteX7659" fmla="*/ 5128285 w 11611428"/>
              <a:gd name="connsiteY7659" fmla="*/ 2956159 h 6421343"/>
              <a:gd name="connsiteX7660" fmla="*/ 5079200 w 11611428"/>
              <a:gd name="connsiteY7660" fmla="*/ 2907074 h 6421343"/>
              <a:gd name="connsiteX7661" fmla="*/ 5128285 w 11611428"/>
              <a:gd name="connsiteY7661" fmla="*/ 2857989 h 6421343"/>
              <a:gd name="connsiteX7662" fmla="*/ 4936364 w 11611428"/>
              <a:gd name="connsiteY7662" fmla="*/ 2857989 h 6421343"/>
              <a:gd name="connsiteX7663" fmla="*/ 4985449 w 11611428"/>
              <a:gd name="connsiteY7663" fmla="*/ 2907074 h 6421343"/>
              <a:gd name="connsiteX7664" fmla="*/ 4936364 w 11611428"/>
              <a:gd name="connsiteY7664" fmla="*/ 2956159 h 6421343"/>
              <a:gd name="connsiteX7665" fmla="*/ 4887279 w 11611428"/>
              <a:gd name="connsiteY7665" fmla="*/ 2907074 h 6421343"/>
              <a:gd name="connsiteX7666" fmla="*/ 4936364 w 11611428"/>
              <a:gd name="connsiteY7666" fmla="*/ 2857989 h 6421343"/>
              <a:gd name="connsiteX7667" fmla="*/ 4744441 w 11611428"/>
              <a:gd name="connsiteY7667" fmla="*/ 2857989 h 6421343"/>
              <a:gd name="connsiteX7668" fmla="*/ 4793526 w 11611428"/>
              <a:gd name="connsiteY7668" fmla="*/ 2907074 h 6421343"/>
              <a:gd name="connsiteX7669" fmla="*/ 4744441 w 11611428"/>
              <a:gd name="connsiteY7669" fmla="*/ 2956159 h 6421343"/>
              <a:gd name="connsiteX7670" fmla="*/ 4695356 w 11611428"/>
              <a:gd name="connsiteY7670" fmla="*/ 2907074 h 6421343"/>
              <a:gd name="connsiteX7671" fmla="*/ 4744441 w 11611428"/>
              <a:gd name="connsiteY7671" fmla="*/ 2857989 h 6421343"/>
              <a:gd name="connsiteX7672" fmla="*/ 4552764 w 11611428"/>
              <a:gd name="connsiteY7672" fmla="*/ 2857989 h 6421343"/>
              <a:gd name="connsiteX7673" fmla="*/ 4601849 w 11611428"/>
              <a:gd name="connsiteY7673" fmla="*/ 2907074 h 6421343"/>
              <a:gd name="connsiteX7674" fmla="*/ 4552764 w 11611428"/>
              <a:gd name="connsiteY7674" fmla="*/ 2956159 h 6421343"/>
              <a:gd name="connsiteX7675" fmla="*/ 4503679 w 11611428"/>
              <a:gd name="connsiteY7675" fmla="*/ 2907074 h 6421343"/>
              <a:gd name="connsiteX7676" fmla="*/ 4552764 w 11611428"/>
              <a:gd name="connsiteY7676" fmla="*/ 2857989 h 6421343"/>
              <a:gd name="connsiteX7677" fmla="*/ 4360841 w 11611428"/>
              <a:gd name="connsiteY7677" fmla="*/ 2857989 h 6421343"/>
              <a:gd name="connsiteX7678" fmla="*/ 4409926 w 11611428"/>
              <a:gd name="connsiteY7678" fmla="*/ 2907074 h 6421343"/>
              <a:gd name="connsiteX7679" fmla="*/ 4360841 w 11611428"/>
              <a:gd name="connsiteY7679" fmla="*/ 2956159 h 6421343"/>
              <a:gd name="connsiteX7680" fmla="*/ 4311756 w 11611428"/>
              <a:gd name="connsiteY7680" fmla="*/ 2907074 h 6421343"/>
              <a:gd name="connsiteX7681" fmla="*/ 4360841 w 11611428"/>
              <a:gd name="connsiteY7681" fmla="*/ 2857989 h 6421343"/>
              <a:gd name="connsiteX7682" fmla="*/ 4170572 w 11611428"/>
              <a:gd name="connsiteY7682" fmla="*/ 2857989 h 6421343"/>
              <a:gd name="connsiteX7683" fmla="*/ 4219657 w 11611428"/>
              <a:gd name="connsiteY7683" fmla="*/ 2907074 h 6421343"/>
              <a:gd name="connsiteX7684" fmla="*/ 4170572 w 11611428"/>
              <a:gd name="connsiteY7684" fmla="*/ 2956159 h 6421343"/>
              <a:gd name="connsiteX7685" fmla="*/ 4121487 w 11611428"/>
              <a:gd name="connsiteY7685" fmla="*/ 2907074 h 6421343"/>
              <a:gd name="connsiteX7686" fmla="*/ 4170572 w 11611428"/>
              <a:gd name="connsiteY7686" fmla="*/ 2857989 h 6421343"/>
              <a:gd name="connsiteX7687" fmla="*/ 3978648 w 11611428"/>
              <a:gd name="connsiteY7687" fmla="*/ 2857989 h 6421343"/>
              <a:gd name="connsiteX7688" fmla="*/ 4027733 w 11611428"/>
              <a:gd name="connsiteY7688" fmla="*/ 2907074 h 6421343"/>
              <a:gd name="connsiteX7689" fmla="*/ 3978648 w 11611428"/>
              <a:gd name="connsiteY7689" fmla="*/ 2956159 h 6421343"/>
              <a:gd name="connsiteX7690" fmla="*/ 3929563 w 11611428"/>
              <a:gd name="connsiteY7690" fmla="*/ 2907074 h 6421343"/>
              <a:gd name="connsiteX7691" fmla="*/ 3978648 w 11611428"/>
              <a:gd name="connsiteY7691" fmla="*/ 2857989 h 6421343"/>
              <a:gd name="connsiteX7692" fmla="*/ 3786728 w 11611428"/>
              <a:gd name="connsiteY7692" fmla="*/ 2857989 h 6421343"/>
              <a:gd name="connsiteX7693" fmla="*/ 3835813 w 11611428"/>
              <a:gd name="connsiteY7693" fmla="*/ 2907074 h 6421343"/>
              <a:gd name="connsiteX7694" fmla="*/ 3786728 w 11611428"/>
              <a:gd name="connsiteY7694" fmla="*/ 2956159 h 6421343"/>
              <a:gd name="connsiteX7695" fmla="*/ 3737643 w 11611428"/>
              <a:gd name="connsiteY7695" fmla="*/ 2907074 h 6421343"/>
              <a:gd name="connsiteX7696" fmla="*/ 3786728 w 11611428"/>
              <a:gd name="connsiteY7696" fmla="*/ 2857989 h 6421343"/>
              <a:gd name="connsiteX7697" fmla="*/ 3595051 w 11611428"/>
              <a:gd name="connsiteY7697" fmla="*/ 2857989 h 6421343"/>
              <a:gd name="connsiteX7698" fmla="*/ 3644136 w 11611428"/>
              <a:gd name="connsiteY7698" fmla="*/ 2907074 h 6421343"/>
              <a:gd name="connsiteX7699" fmla="*/ 3595051 w 11611428"/>
              <a:gd name="connsiteY7699" fmla="*/ 2956159 h 6421343"/>
              <a:gd name="connsiteX7700" fmla="*/ 3545966 w 11611428"/>
              <a:gd name="connsiteY7700" fmla="*/ 2907074 h 6421343"/>
              <a:gd name="connsiteX7701" fmla="*/ 3595051 w 11611428"/>
              <a:gd name="connsiteY7701" fmla="*/ 2857989 h 6421343"/>
              <a:gd name="connsiteX7702" fmla="*/ 3403128 w 11611428"/>
              <a:gd name="connsiteY7702" fmla="*/ 2857989 h 6421343"/>
              <a:gd name="connsiteX7703" fmla="*/ 3452213 w 11611428"/>
              <a:gd name="connsiteY7703" fmla="*/ 2907074 h 6421343"/>
              <a:gd name="connsiteX7704" fmla="*/ 3403128 w 11611428"/>
              <a:gd name="connsiteY7704" fmla="*/ 2956159 h 6421343"/>
              <a:gd name="connsiteX7705" fmla="*/ 3354043 w 11611428"/>
              <a:gd name="connsiteY7705" fmla="*/ 2907074 h 6421343"/>
              <a:gd name="connsiteX7706" fmla="*/ 3403128 w 11611428"/>
              <a:gd name="connsiteY7706" fmla="*/ 2857989 h 6421343"/>
              <a:gd name="connsiteX7707" fmla="*/ 3211207 w 11611428"/>
              <a:gd name="connsiteY7707" fmla="*/ 2857989 h 6421343"/>
              <a:gd name="connsiteX7708" fmla="*/ 3260292 w 11611428"/>
              <a:gd name="connsiteY7708" fmla="*/ 2907074 h 6421343"/>
              <a:gd name="connsiteX7709" fmla="*/ 3211207 w 11611428"/>
              <a:gd name="connsiteY7709" fmla="*/ 2956159 h 6421343"/>
              <a:gd name="connsiteX7710" fmla="*/ 3162122 w 11611428"/>
              <a:gd name="connsiteY7710" fmla="*/ 2907074 h 6421343"/>
              <a:gd name="connsiteX7711" fmla="*/ 3211207 w 11611428"/>
              <a:gd name="connsiteY7711" fmla="*/ 2857989 h 6421343"/>
              <a:gd name="connsiteX7712" fmla="*/ 3019283 w 11611428"/>
              <a:gd name="connsiteY7712" fmla="*/ 2857989 h 6421343"/>
              <a:gd name="connsiteX7713" fmla="*/ 3068368 w 11611428"/>
              <a:gd name="connsiteY7713" fmla="*/ 2907074 h 6421343"/>
              <a:gd name="connsiteX7714" fmla="*/ 3019283 w 11611428"/>
              <a:gd name="connsiteY7714" fmla="*/ 2956159 h 6421343"/>
              <a:gd name="connsiteX7715" fmla="*/ 2970198 w 11611428"/>
              <a:gd name="connsiteY7715" fmla="*/ 2907074 h 6421343"/>
              <a:gd name="connsiteX7716" fmla="*/ 3019283 w 11611428"/>
              <a:gd name="connsiteY7716" fmla="*/ 2857989 h 6421343"/>
              <a:gd name="connsiteX7717" fmla="*/ 2827363 w 11611428"/>
              <a:gd name="connsiteY7717" fmla="*/ 2857989 h 6421343"/>
              <a:gd name="connsiteX7718" fmla="*/ 2876448 w 11611428"/>
              <a:gd name="connsiteY7718" fmla="*/ 2907074 h 6421343"/>
              <a:gd name="connsiteX7719" fmla="*/ 2827363 w 11611428"/>
              <a:gd name="connsiteY7719" fmla="*/ 2956159 h 6421343"/>
              <a:gd name="connsiteX7720" fmla="*/ 2778277 w 11611428"/>
              <a:gd name="connsiteY7720" fmla="*/ 2907074 h 6421343"/>
              <a:gd name="connsiteX7721" fmla="*/ 2827363 w 11611428"/>
              <a:gd name="connsiteY7721" fmla="*/ 2857989 h 6421343"/>
              <a:gd name="connsiteX7722" fmla="*/ 2635439 w 11611428"/>
              <a:gd name="connsiteY7722" fmla="*/ 2857989 h 6421343"/>
              <a:gd name="connsiteX7723" fmla="*/ 2684524 w 11611428"/>
              <a:gd name="connsiteY7723" fmla="*/ 2907074 h 6421343"/>
              <a:gd name="connsiteX7724" fmla="*/ 2635439 w 11611428"/>
              <a:gd name="connsiteY7724" fmla="*/ 2956159 h 6421343"/>
              <a:gd name="connsiteX7725" fmla="*/ 2586354 w 11611428"/>
              <a:gd name="connsiteY7725" fmla="*/ 2907074 h 6421343"/>
              <a:gd name="connsiteX7726" fmla="*/ 2635439 w 11611428"/>
              <a:gd name="connsiteY7726" fmla="*/ 2857989 h 6421343"/>
              <a:gd name="connsiteX7727" fmla="*/ 2443762 w 11611428"/>
              <a:gd name="connsiteY7727" fmla="*/ 2857989 h 6421343"/>
              <a:gd name="connsiteX7728" fmla="*/ 2492847 w 11611428"/>
              <a:gd name="connsiteY7728" fmla="*/ 2907074 h 6421343"/>
              <a:gd name="connsiteX7729" fmla="*/ 2443762 w 11611428"/>
              <a:gd name="connsiteY7729" fmla="*/ 2956159 h 6421343"/>
              <a:gd name="connsiteX7730" fmla="*/ 2394677 w 11611428"/>
              <a:gd name="connsiteY7730" fmla="*/ 2907074 h 6421343"/>
              <a:gd name="connsiteX7731" fmla="*/ 2443762 w 11611428"/>
              <a:gd name="connsiteY7731" fmla="*/ 2857989 h 6421343"/>
              <a:gd name="connsiteX7732" fmla="*/ 2251840 w 11611428"/>
              <a:gd name="connsiteY7732" fmla="*/ 2857989 h 6421343"/>
              <a:gd name="connsiteX7733" fmla="*/ 2300925 w 11611428"/>
              <a:gd name="connsiteY7733" fmla="*/ 2907074 h 6421343"/>
              <a:gd name="connsiteX7734" fmla="*/ 2251840 w 11611428"/>
              <a:gd name="connsiteY7734" fmla="*/ 2956159 h 6421343"/>
              <a:gd name="connsiteX7735" fmla="*/ 2202754 w 11611428"/>
              <a:gd name="connsiteY7735" fmla="*/ 2907074 h 6421343"/>
              <a:gd name="connsiteX7736" fmla="*/ 2251840 w 11611428"/>
              <a:gd name="connsiteY7736" fmla="*/ 2857989 h 6421343"/>
              <a:gd name="connsiteX7737" fmla="*/ 2061569 w 11611428"/>
              <a:gd name="connsiteY7737" fmla="*/ 2857989 h 6421343"/>
              <a:gd name="connsiteX7738" fmla="*/ 2110654 w 11611428"/>
              <a:gd name="connsiteY7738" fmla="*/ 2907074 h 6421343"/>
              <a:gd name="connsiteX7739" fmla="*/ 2061569 w 11611428"/>
              <a:gd name="connsiteY7739" fmla="*/ 2956159 h 6421343"/>
              <a:gd name="connsiteX7740" fmla="*/ 2012484 w 11611428"/>
              <a:gd name="connsiteY7740" fmla="*/ 2907074 h 6421343"/>
              <a:gd name="connsiteX7741" fmla="*/ 2061569 w 11611428"/>
              <a:gd name="connsiteY7741" fmla="*/ 2857989 h 6421343"/>
              <a:gd name="connsiteX7742" fmla="*/ 1869645 w 11611428"/>
              <a:gd name="connsiteY7742" fmla="*/ 2857989 h 6421343"/>
              <a:gd name="connsiteX7743" fmla="*/ 1918730 w 11611428"/>
              <a:gd name="connsiteY7743" fmla="*/ 2907074 h 6421343"/>
              <a:gd name="connsiteX7744" fmla="*/ 1869645 w 11611428"/>
              <a:gd name="connsiteY7744" fmla="*/ 2956159 h 6421343"/>
              <a:gd name="connsiteX7745" fmla="*/ 1820560 w 11611428"/>
              <a:gd name="connsiteY7745" fmla="*/ 2907074 h 6421343"/>
              <a:gd name="connsiteX7746" fmla="*/ 1869645 w 11611428"/>
              <a:gd name="connsiteY7746" fmla="*/ 2857989 h 6421343"/>
              <a:gd name="connsiteX7747" fmla="*/ 1677725 w 11611428"/>
              <a:gd name="connsiteY7747" fmla="*/ 2857989 h 6421343"/>
              <a:gd name="connsiteX7748" fmla="*/ 1726810 w 11611428"/>
              <a:gd name="connsiteY7748" fmla="*/ 2907074 h 6421343"/>
              <a:gd name="connsiteX7749" fmla="*/ 1677725 w 11611428"/>
              <a:gd name="connsiteY7749" fmla="*/ 2956159 h 6421343"/>
              <a:gd name="connsiteX7750" fmla="*/ 1628640 w 11611428"/>
              <a:gd name="connsiteY7750" fmla="*/ 2907074 h 6421343"/>
              <a:gd name="connsiteX7751" fmla="*/ 1677725 w 11611428"/>
              <a:gd name="connsiteY7751" fmla="*/ 2857989 h 6421343"/>
              <a:gd name="connsiteX7752" fmla="*/ 1486048 w 11611428"/>
              <a:gd name="connsiteY7752" fmla="*/ 2857989 h 6421343"/>
              <a:gd name="connsiteX7753" fmla="*/ 1535133 w 11611428"/>
              <a:gd name="connsiteY7753" fmla="*/ 2907074 h 6421343"/>
              <a:gd name="connsiteX7754" fmla="*/ 1486048 w 11611428"/>
              <a:gd name="connsiteY7754" fmla="*/ 2956159 h 6421343"/>
              <a:gd name="connsiteX7755" fmla="*/ 1436963 w 11611428"/>
              <a:gd name="connsiteY7755" fmla="*/ 2907074 h 6421343"/>
              <a:gd name="connsiteX7756" fmla="*/ 1486048 w 11611428"/>
              <a:gd name="connsiteY7756" fmla="*/ 2857989 h 6421343"/>
              <a:gd name="connsiteX7757" fmla="*/ 1294125 w 11611428"/>
              <a:gd name="connsiteY7757" fmla="*/ 2857989 h 6421343"/>
              <a:gd name="connsiteX7758" fmla="*/ 1343210 w 11611428"/>
              <a:gd name="connsiteY7758" fmla="*/ 2907074 h 6421343"/>
              <a:gd name="connsiteX7759" fmla="*/ 1294125 w 11611428"/>
              <a:gd name="connsiteY7759" fmla="*/ 2956159 h 6421343"/>
              <a:gd name="connsiteX7760" fmla="*/ 1245040 w 11611428"/>
              <a:gd name="connsiteY7760" fmla="*/ 2907074 h 6421343"/>
              <a:gd name="connsiteX7761" fmla="*/ 1294125 w 11611428"/>
              <a:gd name="connsiteY7761" fmla="*/ 2857989 h 6421343"/>
              <a:gd name="connsiteX7762" fmla="*/ 1102204 w 11611428"/>
              <a:gd name="connsiteY7762" fmla="*/ 2857989 h 6421343"/>
              <a:gd name="connsiteX7763" fmla="*/ 1151289 w 11611428"/>
              <a:gd name="connsiteY7763" fmla="*/ 2907074 h 6421343"/>
              <a:gd name="connsiteX7764" fmla="*/ 1102204 w 11611428"/>
              <a:gd name="connsiteY7764" fmla="*/ 2956159 h 6421343"/>
              <a:gd name="connsiteX7765" fmla="*/ 1053119 w 11611428"/>
              <a:gd name="connsiteY7765" fmla="*/ 2907074 h 6421343"/>
              <a:gd name="connsiteX7766" fmla="*/ 1102204 w 11611428"/>
              <a:gd name="connsiteY7766" fmla="*/ 2857989 h 6421343"/>
              <a:gd name="connsiteX7767" fmla="*/ 910280 w 11611428"/>
              <a:gd name="connsiteY7767" fmla="*/ 2857989 h 6421343"/>
              <a:gd name="connsiteX7768" fmla="*/ 959365 w 11611428"/>
              <a:gd name="connsiteY7768" fmla="*/ 2907074 h 6421343"/>
              <a:gd name="connsiteX7769" fmla="*/ 910280 w 11611428"/>
              <a:gd name="connsiteY7769" fmla="*/ 2956159 h 6421343"/>
              <a:gd name="connsiteX7770" fmla="*/ 861195 w 11611428"/>
              <a:gd name="connsiteY7770" fmla="*/ 2907074 h 6421343"/>
              <a:gd name="connsiteX7771" fmla="*/ 910280 w 11611428"/>
              <a:gd name="connsiteY7771" fmla="*/ 2857989 h 6421343"/>
              <a:gd name="connsiteX7772" fmla="*/ 718360 w 11611428"/>
              <a:gd name="connsiteY7772" fmla="*/ 2857989 h 6421343"/>
              <a:gd name="connsiteX7773" fmla="*/ 767445 w 11611428"/>
              <a:gd name="connsiteY7773" fmla="*/ 2907074 h 6421343"/>
              <a:gd name="connsiteX7774" fmla="*/ 718360 w 11611428"/>
              <a:gd name="connsiteY7774" fmla="*/ 2956159 h 6421343"/>
              <a:gd name="connsiteX7775" fmla="*/ 669275 w 11611428"/>
              <a:gd name="connsiteY7775" fmla="*/ 2907074 h 6421343"/>
              <a:gd name="connsiteX7776" fmla="*/ 718360 w 11611428"/>
              <a:gd name="connsiteY7776" fmla="*/ 2857989 h 6421343"/>
              <a:gd name="connsiteX7777" fmla="*/ 526436 w 11611428"/>
              <a:gd name="connsiteY7777" fmla="*/ 2857989 h 6421343"/>
              <a:gd name="connsiteX7778" fmla="*/ 575521 w 11611428"/>
              <a:gd name="connsiteY7778" fmla="*/ 2907074 h 6421343"/>
              <a:gd name="connsiteX7779" fmla="*/ 526436 w 11611428"/>
              <a:gd name="connsiteY7779" fmla="*/ 2956159 h 6421343"/>
              <a:gd name="connsiteX7780" fmla="*/ 477351 w 11611428"/>
              <a:gd name="connsiteY7780" fmla="*/ 2907074 h 6421343"/>
              <a:gd name="connsiteX7781" fmla="*/ 526436 w 11611428"/>
              <a:gd name="connsiteY7781" fmla="*/ 2857989 h 6421343"/>
              <a:gd name="connsiteX7782" fmla="*/ 334759 w 11611428"/>
              <a:gd name="connsiteY7782" fmla="*/ 2857989 h 6421343"/>
              <a:gd name="connsiteX7783" fmla="*/ 383844 w 11611428"/>
              <a:gd name="connsiteY7783" fmla="*/ 2907074 h 6421343"/>
              <a:gd name="connsiteX7784" fmla="*/ 334759 w 11611428"/>
              <a:gd name="connsiteY7784" fmla="*/ 2956159 h 6421343"/>
              <a:gd name="connsiteX7785" fmla="*/ 285674 w 11611428"/>
              <a:gd name="connsiteY7785" fmla="*/ 2907074 h 6421343"/>
              <a:gd name="connsiteX7786" fmla="*/ 334759 w 11611428"/>
              <a:gd name="connsiteY7786" fmla="*/ 2857989 h 6421343"/>
              <a:gd name="connsiteX7787" fmla="*/ 142837 w 11611428"/>
              <a:gd name="connsiteY7787" fmla="*/ 2857989 h 6421343"/>
              <a:gd name="connsiteX7788" fmla="*/ 191921 w 11611428"/>
              <a:gd name="connsiteY7788" fmla="*/ 2907074 h 6421343"/>
              <a:gd name="connsiteX7789" fmla="*/ 142837 w 11611428"/>
              <a:gd name="connsiteY7789" fmla="*/ 2956159 h 6421343"/>
              <a:gd name="connsiteX7790" fmla="*/ 93751 w 11611428"/>
              <a:gd name="connsiteY7790" fmla="*/ 2907074 h 6421343"/>
              <a:gd name="connsiteX7791" fmla="*/ 142837 w 11611428"/>
              <a:gd name="connsiteY7791" fmla="*/ 2857989 h 6421343"/>
              <a:gd name="connsiteX7792" fmla="*/ 11562343 w 11611428"/>
              <a:gd name="connsiteY7792" fmla="*/ 2707297 h 6421343"/>
              <a:gd name="connsiteX7793" fmla="*/ 11611428 w 11611428"/>
              <a:gd name="connsiteY7793" fmla="*/ 2756382 h 6421343"/>
              <a:gd name="connsiteX7794" fmla="*/ 11562343 w 11611428"/>
              <a:gd name="connsiteY7794" fmla="*/ 2805468 h 6421343"/>
              <a:gd name="connsiteX7795" fmla="*/ 11513258 w 11611428"/>
              <a:gd name="connsiteY7795" fmla="*/ 2756382 h 6421343"/>
              <a:gd name="connsiteX7796" fmla="*/ 11562343 w 11611428"/>
              <a:gd name="connsiteY7796" fmla="*/ 2707297 h 6421343"/>
              <a:gd name="connsiteX7797" fmla="*/ 11370422 w 11611428"/>
              <a:gd name="connsiteY7797" fmla="*/ 2707297 h 6421343"/>
              <a:gd name="connsiteX7798" fmla="*/ 11419507 w 11611428"/>
              <a:gd name="connsiteY7798" fmla="*/ 2756382 h 6421343"/>
              <a:gd name="connsiteX7799" fmla="*/ 11370422 w 11611428"/>
              <a:gd name="connsiteY7799" fmla="*/ 2805468 h 6421343"/>
              <a:gd name="connsiteX7800" fmla="*/ 11321337 w 11611428"/>
              <a:gd name="connsiteY7800" fmla="*/ 2756382 h 6421343"/>
              <a:gd name="connsiteX7801" fmla="*/ 11370422 w 11611428"/>
              <a:gd name="connsiteY7801" fmla="*/ 2707297 h 6421343"/>
              <a:gd name="connsiteX7802" fmla="*/ 11178499 w 11611428"/>
              <a:gd name="connsiteY7802" fmla="*/ 2707297 h 6421343"/>
              <a:gd name="connsiteX7803" fmla="*/ 11227584 w 11611428"/>
              <a:gd name="connsiteY7803" fmla="*/ 2756382 h 6421343"/>
              <a:gd name="connsiteX7804" fmla="*/ 11178499 w 11611428"/>
              <a:gd name="connsiteY7804" fmla="*/ 2805468 h 6421343"/>
              <a:gd name="connsiteX7805" fmla="*/ 11129414 w 11611428"/>
              <a:gd name="connsiteY7805" fmla="*/ 2756382 h 6421343"/>
              <a:gd name="connsiteX7806" fmla="*/ 11178499 w 11611428"/>
              <a:gd name="connsiteY7806" fmla="*/ 2707297 h 6421343"/>
              <a:gd name="connsiteX7807" fmla="*/ 10986822 w 11611428"/>
              <a:gd name="connsiteY7807" fmla="*/ 2707297 h 6421343"/>
              <a:gd name="connsiteX7808" fmla="*/ 11035907 w 11611428"/>
              <a:gd name="connsiteY7808" fmla="*/ 2756382 h 6421343"/>
              <a:gd name="connsiteX7809" fmla="*/ 10986822 w 11611428"/>
              <a:gd name="connsiteY7809" fmla="*/ 2805468 h 6421343"/>
              <a:gd name="connsiteX7810" fmla="*/ 10937737 w 11611428"/>
              <a:gd name="connsiteY7810" fmla="*/ 2756382 h 6421343"/>
              <a:gd name="connsiteX7811" fmla="*/ 10986822 w 11611428"/>
              <a:gd name="connsiteY7811" fmla="*/ 2707297 h 6421343"/>
              <a:gd name="connsiteX7812" fmla="*/ 10794898 w 11611428"/>
              <a:gd name="connsiteY7812" fmla="*/ 2707297 h 6421343"/>
              <a:gd name="connsiteX7813" fmla="*/ 10843984 w 11611428"/>
              <a:gd name="connsiteY7813" fmla="*/ 2756382 h 6421343"/>
              <a:gd name="connsiteX7814" fmla="*/ 10794898 w 11611428"/>
              <a:gd name="connsiteY7814" fmla="*/ 2805468 h 6421343"/>
              <a:gd name="connsiteX7815" fmla="*/ 10745813 w 11611428"/>
              <a:gd name="connsiteY7815" fmla="*/ 2756382 h 6421343"/>
              <a:gd name="connsiteX7816" fmla="*/ 10794898 w 11611428"/>
              <a:gd name="connsiteY7816" fmla="*/ 2707297 h 6421343"/>
              <a:gd name="connsiteX7817" fmla="*/ 10600771 w 11611428"/>
              <a:gd name="connsiteY7817" fmla="*/ 2707297 h 6421343"/>
              <a:gd name="connsiteX7818" fmla="*/ 10619877 w 11611428"/>
              <a:gd name="connsiteY7818" fmla="*/ 2711155 h 6421343"/>
              <a:gd name="connsiteX7819" fmla="*/ 10635343 w 11611428"/>
              <a:gd name="connsiteY7819" fmla="*/ 2721582 h 6421343"/>
              <a:gd name="connsiteX7820" fmla="*/ 10635343 w 11611428"/>
              <a:gd name="connsiteY7820" fmla="*/ 2720094 h 6421343"/>
              <a:gd name="connsiteX7821" fmla="*/ 10637686 w 11611428"/>
              <a:gd name="connsiteY7821" fmla="*/ 2721674 h 6421343"/>
              <a:gd name="connsiteX7822" fmla="*/ 10652063 w 11611428"/>
              <a:gd name="connsiteY7822" fmla="*/ 2756382 h 6421343"/>
              <a:gd name="connsiteX7823" fmla="*/ 10637686 w 11611428"/>
              <a:gd name="connsiteY7823" fmla="*/ 2791091 h 6421343"/>
              <a:gd name="connsiteX7824" fmla="*/ 10635343 w 11611428"/>
              <a:gd name="connsiteY7824" fmla="*/ 2792671 h 6421343"/>
              <a:gd name="connsiteX7825" fmla="*/ 10635343 w 11611428"/>
              <a:gd name="connsiteY7825" fmla="*/ 2791183 h 6421343"/>
              <a:gd name="connsiteX7826" fmla="*/ 10619877 w 11611428"/>
              <a:gd name="connsiteY7826" fmla="*/ 2801611 h 6421343"/>
              <a:gd name="connsiteX7827" fmla="*/ 10600771 w 11611428"/>
              <a:gd name="connsiteY7827" fmla="*/ 2805468 h 6421343"/>
              <a:gd name="connsiteX7828" fmla="*/ 10551686 w 11611428"/>
              <a:gd name="connsiteY7828" fmla="*/ 2756382 h 6421343"/>
              <a:gd name="connsiteX7829" fmla="*/ 10600771 w 11611428"/>
              <a:gd name="connsiteY7829" fmla="*/ 2707297 h 6421343"/>
              <a:gd name="connsiteX7830" fmla="*/ 10408850 w 11611428"/>
              <a:gd name="connsiteY7830" fmla="*/ 2707297 h 6421343"/>
              <a:gd name="connsiteX7831" fmla="*/ 10457935 w 11611428"/>
              <a:gd name="connsiteY7831" fmla="*/ 2756382 h 6421343"/>
              <a:gd name="connsiteX7832" fmla="*/ 10408850 w 11611428"/>
              <a:gd name="connsiteY7832" fmla="*/ 2805468 h 6421343"/>
              <a:gd name="connsiteX7833" fmla="*/ 10359765 w 11611428"/>
              <a:gd name="connsiteY7833" fmla="*/ 2756382 h 6421343"/>
              <a:gd name="connsiteX7834" fmla="*/ 10408850 w 11611428"/>
              <a:gd name="connsiteY7834" fmla="*/ 2707297 h 6421343"/>
              <a:gd name="connsiteX7835" fmla="*/ 10216927 w 11611428"/>
              <a:gd name="connsiteY7835" fmla="*/ 2707297 h 6421343"/>
              <a:gd name="connsiteX7836" fmla="*/ 10266012 w 11611428"/>
              <a:gd name="connsiteY7836" fmla="*/ 2756382 h 6421343"/>
              <a:gd name="connsiteX7837" fmla="*/ 10216927 w 11611428"/>
              <a:gd name="connsiteY7837" fmla="*/ 2805468 h 6421343"/>
              <a:gd name="connsiteX7838" fmla="*/ 10167842 w 11611428"/>
              <a:gd name="connsiteY7838" fmla="*/ 2756382 h 6421343"/>
              <a:gd name="connsiteX7839" fmla="*/ 10216927 w 11611428"/>
              <a:gd name="connsiteY7839" fmla="*/ 2707297 h 6421343"/>
              <a:gd name="connsiteX7840" fmla="*/ 10025250 w 11611428"/>
              <a:gd name="connsiteY7840" fmla="*/ 2707297 h 6421343"/>
              <a:gd name="connsiteX7841" fmla="*/ 10074335 w 11611428"/>
              <a:gd name="connsiteY7841" fmla="*/ 2756382 h 6421343"/>
              <a:gd name="connsiteX7842" fmla="*/ 10025250 w 11611428"/>
              <a:gd name="connsiteY7842" fmla="*/ 2805468 h 6421343"/>
              <a:gd name="connsiteX7843" fmla="*/ 9976165 w 11611428"/>
              <a:gd name="connsiteY7843" fmla="*/ 2756382 h 6421343"/>
              <a:gd name="connsiteX7844" fmla="*/ 10025250 w 11611428"/>
              <a:gd name="connsiteY7844" fmla="*/ 2707297 h 6421343"/>
              <a:gd name="connsiteX7845" fmla="*/ 9833326 w 11611428"/>
              <a:gd name="connsiteY7845" fmla="*/ 2707297 h 6421343"/>
              <a:gd name="connsiteX7846" fmla="*/ 9882412 w 11611428"/>
              <a:gd name="connsiteY7846" fmla="*/ 2756382 h 6421343"/>
              <a:gd name="connsiteX7847" fmla="*/ 9833326 w 11611428"/>
              <a:gd name="connsiteY7847" fmla="*/ 2805468 h 6421343"/>
              <a:gd name="connsiteX7848" fmla="*/ 9784241 w 11611428"/>
              <a:gd name="connsiteY7848" fmla="*/ 2756382 h 6421343"/>
              <a:gd name="connsiteX7849" fmla="*/ 9833326 w 11611428"/>
              <a:gd name="connsiteY7849" fmla="*/ 2707297 h 6421343"/>
              <a:gd name="connsiteX7850" fmla="*/ 9641406 w 11611428"/>
              <a:gd name="connsiteY7850" fmla="*/ 2707297 h 6421343"/>
              <a:gd name="connsiteX7851" fmla="*/ 9690491 w 11611428"/>
              <a:gd name="connsiteY7851" fmla="*/ 2756382 h 6421343"/>
              <a:gd name="connsiteX7852" fmla="*/ 9641406 w 11611428"/>
              <a:gd name="connsiteY7852" fmla="*/ 2805468 h 6421343"/>
              <a:gd name="connsiteX7853" fmla="*/ 9592321 w 11611428"/>
              <a:gd name="connsiteY7853" fmla="*/ 2756382 h 6421343"/>
              <a:gd name="connsiteX7854" fmla="*/ 9641406 w 11611428"/>
              <a:gd name="connsiteY7854" fmla="*/ 2707297 h 6421343"/>
              <a:gd name="connsiteX7855" fmla="*/ 9449482 w 11611428"/>
              <a:gd name="connsiteY7855" fmla="*/ 2707297 h 6421343"/>
              <a:gd name="connsiteX7856" fmla="*/ 9498567 w 11611428"/>
              <a:gd name="connsiteY7856" fmla="*/ 2756382 h 6421343"/>
              <a:gd name="connsiteX7857" fmla="*/ 9449482 w 11611428"/>
              <a:gd name="connsiteY7857" fmla="*/ 2805468 h 6421343"/>
              <a:gd name="connsiteX7858" fmla="*/ 9400397 w 11611428"/>
              <a:gd name="connsiteY7858" fmla="*/ 2756382 h 6421343"/>
              <a:gd name="connsiteX7859" fmla="*/ 9449482 w 11611428"/>
              <a:gd name="connsiteY7859" fmla="*/ 2707297 h 6421343"/>
              <a:gd name="connsiteX7860" fmla="*/ 9257562 w 11611428"/>
              <a:gd name="connsiteY7860" fmla="*/ 2707297 h 6421343"/>
              <a:gd name="connsiteX7861" fmla="*/ 9306646 w 11611428"/>
              <a:gd name="connsiteY7861" fmla="*/ 2756382 h 6421343"/>
              <a:gd name="connsiteX7862" fmla="*/ 9257562 w 11611428"/>
              <a:gd name="connsiteY7862" fmla="*/ 2805468 h 6421343"/>
              <a:gd name="connsiteX7863" fmla="*/ 9208477 w 11611428"/>
              <a:gd name="connsiteY7863" fmla="*/ 2756382 h 6421343"/>
              <a:gd name="connsiteX7864" fmla="*/ 9257562 w 11611428"/>
              <a:gd name="connsiteY7864" fmla="*/ 2707297 h 6421343"/>
              <a:gd name="connsiteX7865" fmla="*/ 9065638 w 11611428"/>
              <a:gd name="connsiteY7865" fmla="*/ 2707297 h 6421343"/>
              <a:gd name="connsiteX7866" fmla="*/ 9114723 w 11611428"/>
              <a:gd name="connsiteY7866" fmla="*/ 2756382 h 6421343"/>
              <a:gd name="connsiteX7867" fmla="*/ 9065638 w 11611428"/>
              <a:gd name="connsiteY7867" fmla="*/ 2805468 h 6421343"/>
              <a:gd name="connsiteX7868" fmla="*/ 9016553 w 11611428"/>
              <a:gd name="connsiteY7868" fmla="*/ 2756382 h 6421343"/>
              <a:gd name="connsiteX7869" fmla="*/ 9065638 w 11611428"/>
              <a:gd name="connsiteY7869" fmla="*/ 2707297 h 6421343"/>
              <a:gd name="connsiteX7870" fmla="*/ 8873961 w 11611428"/>
              <a:gd name="connsiteY7870" fmla="*/ 2707297 h 6421343"/>
              <a:gd name="connsiteX7871" fmla="*/ 8923046 w 11611428"/>
              <a:gd name="connsiteY7871" fmla="*/ 2756382 h 6421343"/>
              <a:gd name="connsiteX7872" fmla="*/ 8873961 w 11611428"/>
              <a:gd name="connsiteY7872" fmla="*/ 2805468 h 6421343"/>
              <a:gd name="connsiteX7873" fmla="*/ 8824876 w 11611428"/>
              <a:gd name="connsiteY7873" fmla="*/ 2756382 h 6421343"/>
              <a:gd name="connsiteX7874" fmla="*/ 8873961 w 11611428"/>
              <a:gd name="connsiteY7874" fmla="*/ 2707297 h 6421343"/>
              <a:gd name="connsiteX7875" fmla="*/ 8682041 w 11611428"/>
              <a:gd name="connsiteY7875" fmla="*/ 2707297 h 6421343"/>
              <a:gd name="connsiteX7876" fmla="*/ 8731126 w 11611428"/>
              <a:gd name="connsiteY7876" fmla="*/ 2756382 h 6421343"/>
              <a:gd name="connsiteX7877" fmla="*/ 8682041 w 11611428"/>
              <a:gd name="connsiteY7877" fmla="*/ 2805468 h 6421343"/>
              <a:gd name="connsiteX7878" fmla="*/ 8632956 w 11611428"/>
              <a:gd name="connsiteY7878" fmla="*/ 2756382 h 6421343"/>
              <a:gd name="connsiteX7879" fmla="*/ 8682041 w 11611428"/>
              <a:gd name="connsiteY7879" fmla="*/ 2707297 h 6421343"/>
              <a:gd name="connsiteX7880" fmla="*/ 8486747 w 11611428"/>
              <a:gd name="connsiteY7880" fmla="*/ 2707297 h 6421343"/>
              <a:gd name="connsiteX7881" fmla="*/ 8488432 w 11611428"/>
              <a:gd name="connsiteY7881" fmla="*/ 2707995 h 6421343"/>
              <a:gd name="connsiteX7882" fmla="*/ 8490117 w 11611428"/>
              <a:gd name="connsiteY7882" fmla="*/ 2707297 h 6421343"/>
              <a:gd name="connsiteX7883" fmla="*/ 8539202 w 11611428"/>
              <a:gd name="connsiteY7883" fmla="*/ 2756382 h 6421343"/>
              <a:gd name="connsiteX7884" fmla="*/ 8490117 w 11611428"/>
              <a:gd name="connsiteY7884" fmla="*/ 2805468 h 6421343"/>
              <a:gd name="connsiteX7885" fmla="*/ 8488432 w 11611428"/>
              <a:gd name="connsiteY7885" fmla="*/ 2804770 h 6421343"/>
              <a:gd name="connsiteX7886" fmla="*/ 8486747 w 11611428"/>
              <a:gd name="connsiteY7886" fmla="*/ 2805468 h 6421343"/>
              <a:gd name="connsiteX7887" fmla="*/ 8437662 w 11611428"/>
              <a:gd name="connsiteY7887" fmla="*/ 2756382 h 6421343"/>
              <a:gd name="connsiteX7888" fmla="*/ 8486747 w 11611428"/>
              <a:gd name="connsiteY7888" fmla="*/ 2707297 h 6421343"/>
              <a:gd name="connsiteX7889" fmla="*/ 8294823 w 11611428"/>
              <a:gd name="connsiteY7889" fmla="*/ 2707297 h 6421343"/>
              <a:gd name="connsiteX7890" fmla="*/ 8343908 w 11611428"/>
              <a:gd name="connsiteY7890" fmla="*/ 2756382 h 6421343"/>
              <a:gd name="connsiteX7891" fmla="*/ 8294823 w 11611428"/>
              <a:gd name="connsiteY7891" fmla="*/ 2805468 h 6421343"/>
              <a:gd name="connsiteX7892" fmla="*/ 8245738 w 11611428"/>
              <a:gd name="connsiteY7892" fmla="*/ 2756382 h 6421343"/>
              <a:gd name="connsiteX7893" fmla="*/ 8294823 w 11611428"/>
              <a:gd name="connsiteY7893" fmla="*/ 2707297 h 6421343"/>
              <a:gd name="connsiteX7894" fmla="*/ 8102902 w 11611428"/>
              <a:gd name="connsiteY7894" fmla="*/ 2707297 h 6421343"/>
              <a:gd name="connsiteX7895" fmla="*/ 8151987 w 11611428"/>
              <a:gd name="connsiteY7895" fmla="*/ 2756382 h 6421343"/>
              <a:gd name="connsiteX7896" fmla="*/ 8102902 w 11611428"/>
              <a:gd name="connsiteY7896" fmla="*/ 2805468 h 6421343"/>
              <a:gd name="connsiteX7897" fmla="*/ 8053817 w 11611428"/>
              <a:gd name="connsiteY7897" fmla="*/ 2756382 h 6421343"/>
              <a:gd name="connsiteX7898" fmla="*/ 8102902 w 11611428"/>
              <a:gd name="connsiteY7898" fmla="*/ 2707297 h 6421343"/>
              <a:gd name="connsiteX7899" fmla="*/ 7911226 w 11611428"/>
              <a:gd name="connsiteY7899" fmla="*/ 2707297 h 6421343"/>
              <a:gd name="connsiteX7900" fmla="*/ 7960311 w 11611428"/>
              <a:gd name="connsiteY7900" fmla="*/ 2756382 h 6421343"/>
              <a:gd name="connsiteX7901" fmla="*/ 7911226 w 11611428"/>
              <a:gd name="connsiteY7901" fmla="*/ 2805468 h 6421343"/>
              <a:gd name="connsiteX7902" fmla="*/ 7862141 w 11611428"/>
              <a:gd name="connsiteY7902" fmla="*/ 2756382 h 6421343"/>
              <a:gd name="connsiteX7903" fmla="*/ 7911226 w 11611428"/>
              <a:gd name="connsiteY7903" fmla="*/ 2707297 h 6421343"/>
              <a:gd name="connsiteX7904" fmla="*/ 7719302 w 11611428"/>
              <a:gd name="connsiteY7904" fmla="*/ 2707297 h 6421343"/>
              <a:gd name="connsiteX7905" fmla="*/ 7768387 w 11611428"/>
              <a:gd name="connsiteY7905" fmla="*/ 2756382 h 6421343"/>
              <a:gd name="connsiteX7906" fmla="*/ 7719302 w 11611428"/>
              <a:gd name="connsiteY7906" fmla="*/ 2805468 h 6421343"/>
              <a:gd name="connsiteX7907" fmla="*/ 7670218 w 11611428"/>
              <a:gd name="connsiteY7907" fmla="*/ 2756382 h 6421343"/>
              <a:gd name="connsiteX7908" fmla="*/ 7719302 w 11611428"/>
              <a:gd name="connsiteY7908" fmla="*/ 2707297 h 6421343"/>
              <a:gd name="connsiteX7909" fmla="*/ 7527382 w 11611428"/>
              <a:gd name="connsiteY7909" fmla="*/ 2707297 h 6421343"/>
              <a:gd name="connsiteX7910" fmla="*/ 7576467 w 11611428"/>
              <a:gd name="connsiteY7910" fmla="*/ 2756382 h 6421343"/>
              <a:gd name="connsiteX7911" fmla="*/ 7527382 w 11611428"/>
              <a:gd name="connsiteY7911" fmla="*/ 2805468 h 6421343"/>
              <a:gd name="connsiteX7912" fmla="*/ 7478297 w 11611428"/>
              <a:gd name="connsiteY7912" fmla="*/ 2756382 h 6421343"/>
              <a:gd name="connsiteX7913" fmla="*/ 7527382 w 11611428"/>
              <a:gd name="connsiteY7913" fmla="*/ 2707297 h 6421343"/>
              <a:gd name="connsiteX7914" fmla="*/ 7335458 w 11611428"/>
              <a:gd name="connsiteY7914" fmla="*/ 2707297 h 6421343"/>
              <a:gd name="connsiteX7915" fmla="*/ 7384543 w 11611428"/>
              <a:gd name="connsiteY7915" fmla="*/ 2756382 h 6421343"/>
              <a:gd name="connsiteX7916" fmla="*/ 7335458 w 11611428"/>
              <a:gd name="connsiteY7916" fmla="*/ 2805468 h 6421343"/>
              <a:gd name="connsiteX7917" fmla="*/ 7286373 w 11611428"/>
              <a:gd name="connsiteY7917" fmla="*/ 2756382 h 6421343"/>
              <a:gd name="connsiteX7918" fmla="*/ 7335458 w 11611428"/>
              <a:gd name="connsiteY7918" fmla="*/ 2707297 h 6421343"/>
              <a:gd name="connsiteX7919" fmla="*/ 7143537 w 11611428"/>
              <a:gd name="connsiteY7919" fmla="*/ 2707297 h 6421343"/>
              <a:gd name="connsiteX7920" fmla="*/ 7192622 w 11611428"/>
              <a:gd name="connsiteY7920" fmla="*/ 2756382 h 6421343"/>
              <a:gd name="connsiteX7921" fmla="*/ 7143537 w 11611428"/>
              <a:gd name="connsiteY7921" fmla="*/ 2805468 h 6421343"/>
              <a:gd name="connsiteX7922" fmla="*/ 7094452 w 11611428"/>
              <a:gd name="connsiteY7922" fmla="*/ 2756382 h 6421343"/>
              <a:gd name="connsiteX7923" fmla="*/ 7143537 w 11611428"/>
              <a:gd name="connsiteY7923" fmla="*/ 2707297 h 6421343"/>
              <a:gd name="connsiteX7924" fmla="*/ 6951614 w 11611428"/>
              <a:gd name="connsiteY7924" fmla="*/ 2707297 h 6421343"/>
              <a:gd name="connsiteX7925" fmla="*/ 7000699 w 11611428"/>
              <a:gd name="connsiteY7925" fmla="*/ 2756382 h 6421343"/>
              <a:gd name="connsiteX7926" fmla="*/ 6951614 w 11611428"/>
              <a:gd name="connsiteY7926" fmla="*/ 2805468 h 6421343"/>
              <a:gd name="connsiteX7927" fmla="*/ 6902529 w 11611428"/>
              <a:gd name="connsiteY7927" fmla="*/ 2756382 h 6421343"/>
              <a:gd name="connsiteX7928" fmla="*/ 6951614 w 11611428"/>
              <a:gd name="connsiteY7928" fmla="*/ 2707297 h 6421343"/>
              <a:gd name="connsiteX7929" fmla="*/ 6759937 w 11611428"/>
              <a:gd name="connsiteY7929" fmla="*/ 2707297 h 6421343"/>
              <a:gd name="connsiteX7930" fmla="*/ 6809022 w 11611428"/>
              <a:gd name="connsiteY7930" fmla="*/ 2756382 h 6421343"/>
              <a:gd name="connsiteX7931" fmla="*/ 6759937 w 11611428"/>
              <a:gd name="connsiteY7931" fmla="*/ 2805468 h 6421343"/>
              <a:gd name="connsiteX7932" fmla="*/ 6710852 w 11611428"/>
              <a:gd name="connsiteY7932" fmla="*/ 2756382 h 6421343"/>
              <a:gd name="connsiteX7933" fmla="*/ 6759937 w 11611428"/>
              <a:gd name="connsiteY7933" fmla="*/ 2707297 h 6421343"/>
              <a:gd name="connsiteX7934" fmla="*/ 6568014 w 11611428"/>
              <a:gd name="connsiteY7934" fmla="*/ 2707297 h 6421343"/>
              <a:gd name="connsiteX7935" fmla="*/ 6617099 w 11611428"/>
              <a:gd name="connsiteY7935" fmla="*/ 2756382 h 6421343"/>
              <a:gd name="connsiteX7936" fmla="*/ 6568014 w 11611428"/>
              <a:gd name="connsiteY7936" fmla="*/ 2805468 h 6421343"/>
              <a:gd name="connsiteX7937" fmla="*/ 6518929 w 11611428"/>
              <a:gd name="connsiteY7937" fmla="*/ 2756382 h 6421343"/>
              <a:gd name="connsiteX7938" fmla="*/ 6568014 w 11611428"/>
              <a:gd name="connsiteY7938" fmla="*/ 2707297 h 6421343"/>
              <a:gd name="connsiteX7939" fmla="*/ 6376093 w 11611428"/>
              <a:gd name="connsiteY7939" fmla="*/ 2707297 h 6421343"/>
              <a:gd name="connsiteX7940" fmla="*/ 6376918 w 11611428"/>
              <a:gd name="connsiteY7940" fmla="*/ 2707464 h 6421343"/>
              <a:gd name="connsiteX7941" fmla="*/ 6377744 w 11611428"/>
              <a:gd name="connsiteY7941" fmla="*/ 2707297 h 6421343"/>
              <a:gd name="connsiteX7942" fmla="*/ 6426829 w 11611428"/>
              <a:gd name="connsiteY7942" fmla="*/ 2756382 h 6421343"/>
              <a:gd name="connsiteX7943" fmla="*/ 6377744 w 11611428"/>
              <a:gd name="connsiteY7943" fmla="*/ 2805468 h 6421343"/>
              <a:gd name="connsiteX7944" fmla="*/ 6376918 w 11611428"/>
              <a:gd name="connsiteY7944" fmla="*/ 2805301 h 6421343"/>
              <a:gd name="connsiteX7945" fmla="*/ 6376093 w 11611428"/>
              <a:gd name="connsiteY7945" fmla="*/ 2805468 h 6421343"/>
              <a:gd name="connsiteX7946" fmla="*/ 6327008 w 11611428"/>
              <a:gd name="connsiteY7946" fmla="*/ 2756382 h 6421343"/>
              <a:gd name="connsiteX7947" fmla="*/ 6376093 w 11611428"/>
              <a:gd name="connsiteY7947" fmla="*/ 2707297 h 6421343"/>
              <a:gd name="connsiteX7948" fmla="*/ 6185820 w 11611428"/>
              <a:gd name="connsiteY7948" fmla="*/ 2707297 h 6421343"/>
              <a:gd name="connsiteX7949" fmla="*/ 6234905 w 11611428"/>
              <a:gd name="connsiteY7949" fmla="*/ 2756382 h 6421343"/>
              <a:gd name="connsiteX7950" fmla="*/ 6185820 w 11611428"/>
              <a:gd name="connsiteY7950" fmla="*/ 2805468 h 6421343"/>
              <a:gd name="connsiteX7951" fmla="*/ 6136735 w 11611428"/>
              <a:gd name="connsiteY7951" fmla="*/ 2756382 h 6421343"/>
              <a:gd name="connsiteX7952" fmla="*/ 6185820 w 11611428"/>
              <a:gd name="connsiteY7952" fmla="*/ 2707297 h 6421343"/>
              <a:gd name="connsiteX7953" fmla="*/ 5993899 w 11611428"/>
              <a:gd name="connsiteY7953" fmla="*/ 2707297 h 6421343"/>
              <a:gd name="connsiteX7954" fmla="*/ 6042984 w 11611428"/>
              <a:gd name="connsiteY7954" fmla="*/ 2756382 h 6421343"/>
              <a:gd name="connsiteX7955" fmla="*/ 5993899 w 11611428"/>
              <a:gd name="connsiteY7955" fmla="*/ 2805468 h 6421343"/>
              <a:gd name="connsiteX7956" fmla="*/ 5944814 w 11611428"/>
              <a:gd name="connsiteY7956" fmla="*/ 2756382 h 6421343"/>
              <a:gd name="connsiteX7957" fmla="*/ 5993899 w 11611428"/>
              <a:gd name="connsiteY7957" fmla="*/ 2707297 h 6421343"/>
              <a:gd name="connsiteX7958" fmla="*/ 5802223 w 11611428"/>
              <a:gd name="connsiteY7958" fmla="*/ 2707297 h 6421343"/>
              <a:gd name="connsiteX7959" fmla="*/ 5851308 w 11611428"/>
              <a:gd name="connsiteY7959" fmla="*/ 2756382 h 6421343"/>
              <a:gd name="connsiteX7960" fmla="*/ 5802223 w 11611428"/>
              <a:gd name="connsiteY7960" fmla="*/ 2805468 h 6421343"/>
              <a:gd name="connsiteX7961" fmla="*/ 5753138 w 11611428"/>
              <a:gd name="connsiteY7961" fmla="*/ 2756382 h 6421343"/>
              <a:gd name="connsiteX7962" fmla="*/ 5802223 w 11611428"/>
              <a:gd name="connsiteY7962" fmla="*/ 2707297 h 6421343"/>
              <a:gd name="connsiteX7963" fmla="*/ 5610299 w 11611428"/>
              <a:gd name="connsiteY7963" fmla="*/ 2707297 h 6421343"/>
              <a:gd name="connsiteX7964" fmla="*/ 5659384 w 11611428"/>
              <a:gd name="connsiteY7964" fmla="*/ 2756382 h 6421343"/>
              <a:gd name="connsiteX7965" fmla="*/ 5610299 w 11611428"/>
              <a:gd name="connsiteY7965" fmla="*/ 2805468 h 6421343"/>
              <a:gd name="connsiteX7966" fmla="*/ 5561215 w 11611428"/>
              <a:gd name="connsiteY7966" fmla="*/ 2756382 h 6421343"/>
              <a:gd name="connsiteX7967" fmla="*/ 5610299 w 11611428"/>
              <a:gd name="connsiteY7967" fmla="*/ 2707297 h 6421343"/>
              <a:gd name="connsiteX7968" fmla="*/ 5418379 w 11611428"/>
              <a:gd name="connsiteY7968" fmla="*/ 2707297 h 6421343"/>
              <a:gd name="connsiteX7969" fmla="*/ 5467464 w 11611428"/>
              <a:gd name="connsiteY7969" fmla="*/ 2756382 h 6421343"/>
              <a:gd name="connsiteX7970" fmla="*/ 5418379 w 11611428"/>
              <a:gd name="connsiteY7970" fmla="*/ 2805468 h 6421343"/>
              <a:gd name="connsiteX7971" fmla="*/ 5369294 w 11611428"/>
              <a:gd name="connsiteY7971" fmla="*/ 2756382 h 6421343"/>
              <a:gd name="connsiteX7972" fmla="*/ 5418379 w 11611428"/>
              <a:gd name="connsiteY7972" fmla="*/ 2707297 h 6421343"/>
              <a:gd name="connsiteX7973" fmla="*/ 5226455 w 11611428"/>
              <a:gd name="connsiteY7973" fmla="*/ 2707297 h 6421343"/>
              <a:gd name="connsiteX7974" fmla="*/ 5275540 w 11611428"/>
              <a:gd name="connsiteY7974" fmla="*/ 2756382 h 6421343"/>
              <a:gd name="connsiteX7975" fmla="*/ 5226455 w 11611428"/>
              <a:gd name="connsiteY7975" fmla="*/ 2805468 h 6421343"/>
              <a:gd name="connsiteX7976" fmla="*/ 5177370 w 11611428"/>
              <a:gd name="connsiteY7976" fmla="*/ 2756382 h 6421343"/>
              <a:gd name="connsiteX7977" fmla="*/ 5226455 w 11611428"/>
              <a:gd name="connsiteY7977" fmla="*/ 2707297 h 6421343"/>
              <a:gd name="connsiteX7978" fmla="*/ 5034534 w 11611428"/>
              <a:gd name="connsiteY7978" fmla="*/ 2707297 h 6421343"/>
              <a:gd name="connsiteX7979" fmla="*/ 5083619 w 11611428"/>
              <a:gd name="connsiteY7979" fmla="*/ 2756382 h 6421343"/>
              <a:gd name="connsiteX7980" fmla="*/ 5034534 w 11611428"/>
              <a:gd name="connsiteY7980" fmla="*/ 2805468 h 6421343"/>
              <a:gd name="connsiteX7981" fmla="*/ 4985449 w 11611428"/>
              <a:gd name="connsiteY7981" fmla="*/ 2756382 h 6421343"/>
              <a:gd name="connsiteX7982" fmla="*/ 5034534 w 11611428"/>
              <a:gd name="connsiteY7982" fmla="*/ 2707297 h 6421343"/>
              <a:gd name="connsiteX7983" fmla="*/ 4842611 w 11611428"/>
              <a:gd name="connsiteY7983" fmla="*/ 2707297 h 6421343"/>
              <a:gd name="connsiteX7984" fmla="*/ 4891696 w 11611428"/>
              <a:gd name="connsiteY7984" fmla="*/ 2756382 h 6421343"/>
              <a:gd name="connsiteX7985" fmla="*/ 4842611 w 11611428"/>
              <a:gd name="connsiteY7985" fmla="*/ 2805468 h 6421343"/>
              <a:gd name="connsiteX7986" fmla="*/ 4793526 w 11611428"/>
              <a:gd name="connsiteY7986" fmla="*/ 2756382 h 6421343"/>
              <a:gd name="connsiteX7987" fmla="*/ 4842611 w 11611428"/>
              <a:gd name="connsiteY7987" fmla="*/ 2707297 h 6421343"/>
              <a:gd name="connsiteX7988" fmla="*/ 4650934 w 11611428"/>
              <a:gd name="connsiteY7988" fmla="*/ 2707297 h 6421343"/>
              <a:gd name="connsiteX7989" fmla="*/ 4700019 w 11611428"/>
              <a:gd name="connsiteY7989" fmla="*/ 2756382 h 6421343"/>
              <a:gd name="connsiteX7990" fmla="*/ 4650934 w 11611428"/>
              <a:gd name="connsiteY7990" fmla="*/ 2805468 h 6421343"/>
              <a:gd name="connsiteX7991" fmla="*/ 4601849 w 11611428"/>
              <a:gd name="connsiteY7991" fmla="*/ 2756382 h 6421343"/>
              <a:gd name="connsiteX7992" fmla="*/ 4650934 w 11611428"/>
              <a:gd name="connsiteY7992" fmla="*/ 2707297 h 6421343"/>
              <a:gd name="connsiteX7993" fmla="*/ 4459011 w 11611428"/>
              <a:gd name="connsiteY7993" fmla="*/ 2707297 h 6421343"/>
              <a:gd name="connsiteX7994" fmla="*/ 4508096 w 11611428"/>
              <a:gd name="connsiteY7994" fmla="*/ 2756382 h 6421343"/>
              <a:gd name="connsiteX7995" fmla="*/ 4459011 w 11611428"/>
              <a:gd name="connsiteY7995" fmla="*/ 2805468 h 6421343"/>
              <a:gd name="connsiteX7996" fmla="*/ 4409926 w 11611428"/>
              <a:gd name="connsiteY7996" fmla="*/ 2756382 h 6421343"/>
              <a:gd name="connsiteX7997" fmla="*/ 4459011 w 11611428"/>
              <a:gd name="connsiteY7997" fmla="*/ 2707297 h 6421343"/>
              <a:gd name="connsiteX7998" fmla="*/ 4267090 w 11611428"/>
              <a:gd name="connsiteY7998" fmla="*/ 2707297 h 6421343"/>
              <a:gd name="connsiteX7999" fmla="*/ 4267916 w 11611428"/>
              <a:gd name="connsiteY7999" fmla="*/ 2707464 h 6421343"/>
              <a:gd name="connsiteX8000" fmla="*/ 4268742 w 11611428"/>
              <a:gd name="connsiteY8000" fmla="*/ 2707297 h 6421343"/>
              <a:gd name="connsiteX8001" fmla="*/ 4317827 w 11611428"/>
              <a:gd name="connsiteY8001" fmla="*/ 2756382 h 6421343"/>
              <a:gd name="connsiteX8002" fmla="*/ 4268742 w 11611428"/>
              <a:gd name="connsiteY8002" fmla="*/ 2805468 h 6421343"/>
              <a:gd name="connsiteX8003" fmla="*/ 4267916 w 11611428"/>
              <a:gd name="connsiteY8003" fmla="*/ 2805301 h 6421343"/>
              <a:gd name="connsiteX8004" fmla="*/ 4267090 w 11611428"/>
              <a:gd name="connsiteY8004" fmla="*/ 2805468 h 6421343"/>
              <a:gd name="connsiteX8005" fmla="*/ 4218005 w 11611428"/>
              <a:gd name="connsiteY8005" fmla="*/ 2756382 h 6421343"/>
              <a:gd name="connsiteX8006" fmla="*/ 4267090 w 11611428"/>
              <a:gd name="connsiteY8006" fmla="*/ 2707297 h 6421343"/>
              <a:gd name="connsiteX8007" fmla="*/ 4076818 w 11611428"/>
              <a:gd name="connsiteY8007" fmla="*/ 2707297 h 6421343"/>
              <a:gd name="connsiteX8008" fmla="*/ 4125903 w 11611428"/>
              <a:gd name="connsiteY8008" fmla="*/ 2756382 h 6421343"/>
              <a:gd name="connsiteX8009" fmla="*/ 4076818 w 11611428"/>
              <a:gd name="connsiteY8009" fmla="*/ 2805468 h 6421343"/>
              <a:gd name="connsiteX8010" fmla="*/ 4027733 w 11611428"/>
              <a:gd name="connsiteY8010" fmla="*/ 2756382 h 6421343"/>
              <a:gd name="connsiteX8011" fmla="*/ 4076818 w 11611428"/>
              <a:gd name="connsiteY8011" fmla="*/ 2707297 h 6421343"/>
              <a:gd name="connsiteX8012" fmla="*/ 3884898 w 11611428"/>
              <a:gd name="connsiteY8012" fmla="*/ 2707297 h 6421343"/>
              <a:gd name="connsiteX8013" fmla="*/ 3933983 w 11611428"/>
              <a:gd name="connsiteY8013" fmla="*/ 2756382 h 6421343"/>
              <a:gd name="connsiteX8014" fmla="*/ 3884898 w 11611428"/>
              <a:gd name="connsiteY8014" fmla="*/ 2805468 h 6421343"/>
              <a:gd name="connsiteX8015" fmla="*/ 3835813 w 11611428"/>
              <a:gd name="connsiteY8015" fmla="*/ 2756382 h 6421343"/>
              <a:gd name="connsiteX8016" fmla="*/ 3884898 w 11611428"/>
              <a:gd name="connsiteY8016" fmla="*/ 2707297 h 6421343"/>
              <a:gd name="connsiteX8017" fmla="*/ 3693221 w 11611428"/>
              <a:gd name="connsiteY8017" fmla="*/ 2707297 h 6421343"/>
              <a:gd name="connsiteX8018" fmla="*/ 3742307 w 11611428"/>
              <a:gd name="connsiteY8018" fmla="*/ 2756382 h 6421343"/>
              <a:gd name="connsiteX8019" fmla="*/ 3693221 w 11611428"/>
              <a:gd name="connsiteY8019" fmla="*/ 2805468 h 6421343"/>
              <a:gd name="connsiteX8020" fmla="*/ 3644136 w 11611428"/>
              <a:gd name="connsiteY8020" fmla="*/ 2756382 h 6421343"/>
              <a:gd name="connsiteX8021" fmla="*/ 3693221 w 11611428"/>
              <a:gd name="connsiteY8021" fmla="*/ 2707297 h 6421343"/>
              <a:gd name="connsiteX8022" fmla="*/ 3501298 w 11611428"/>
              <a:gd name="connsiteY8022" fmla="*/ 2707297 h 6421343"/>
              <a:gd name="connsiteX8023" fmla="*/ 3550383 w 11611428"/>
              <a:gd name="connsiteY8023" fmla="*/ 2756382 h 6421343"/>
              <a:gd name="connsiteX8024" fmla="*/ 3501298 w 11611428"/>
              <a:gd name="connsiteY8024" fmla="*/ 2805468 h 6421343"/>
              <a:gd name="connsiteX8025" fmla="*/ 3452213 w 11611428"/>
              <a:gd name="connsiteY8025" fmla="*/ 2756382 h 6421343"/>
              <a:gd name="connsiteX8026" fmla="*/ 3501298 w 11611428"/>
              <a:gd name="connsiteY8026" fmla="*/ 2707297 h 6421343"/>
              <a:gd name="connsiteX8027" fmla="*/ 3309377 w 11611428"/>
              <a:gd name="connsiteY8027" fmla="*/ 2707297 h 6421343"/>
              <a:gd name="connsiteX8028" fmla="*/ 3358462 w 11611428"/>
              <a:gd name="connsiteY8028" fmla="*/ 2756382 h 6421343"/>
              <a:gd name="connsiteX8029" fmla="*/ 3309377 w 11611428"/>
              <a:gd name="connsiteY8029" fmla="*/ 2805468 h 6421343"/>
              <a:gd name="connsiteX8030" fmla="*/ 3260292 w 11611428"/>
              <a:gd name="connsiteY8030" fmla="*/ 2756382 h 6421343"/>
              <a:gd name="connsiteX8031" fmla="*/ 3309377 w 11611428"/>
              <a:gd name="connsiteY8031" fmla="*/ 2707297 h 6421343"/>
              <a:gd name="connsiteX8032" fmla="*/ 3117453 w 11611428"/>
              <a:gd name="connsiteY8032" fmla="*/ 2707297 h 6421343"/>
              <a:gd name="connsiteX8033" fmla="*/ 3166538 w 11611428"/>
              <a:gd name="connsiteY8033" fmla="*/ 2756382 h 6421343"/>
              <a:gd name="connsiteX8034" fmla="*/ 3117453 w 11611428"/>
              <a:gd name="connsiteY8034" fmla="*/ 2805468 h 6421343"/>
              <a:gd name="connsiteX8035" fmla="*/ 3068368 w 11611428"/>
              <a:gd name="connsiteY8035" fmla="*/ 2756382 h 6421343"/>
              <a:gd name="connsiteX8036" fmla="*/ 3117453 w 11611428"/>
              <a:gd name="connsiteY8036" fmla="*/ 2707297 h 6421343"/>
              <a:gd name="connsiteX8037" fmla="*/ 2925533 w 11611428"/>
              <a:gd name="connsiteY8037" fmla="*/ 2707297 h 6421343"/>
              <a:gd name="connsiteX8038" fmla="*/ 2974618 w 11611428"/>
              <a:gd name="connsiteY8038" fmla="*/ 2756382 h 6421343"/>
              <a:gd name="connsiteX8039" fmla="*/ 2925533 w 11611428"/>
              <a:gd name="connsiteY8039" fmla="*/ 2805468 h 6421343"/>
              <a:gd name="connsiteX8040" fmla="*/ 2876448 w 11611428"/>
              <a:gd name="connsiteY8040" fmla="*/ 2756382 h 6421343"/>
              <a:gd name="connsiteX8041" fmla="*/ 2925533 w 11611428"/>
              <a:gd name="connsiteY8041" fmla="*/ 2707297 h 6421343"/>
              <a:gd name="connsiteX8042" fmla="*/ 2733609 w 11611428"/>
              <a:gd name="connsiteY8042" fmla="*/ 2707297 h 6421343"/>
              <a:gd name="connsiteX8043" fmla="*/ 2782694 w 11611428"/>
              <a:gd name="connsiteY8043" fmla="*/ 2756382 h 6421343"/>
              <a:gd name="connsiteX8044" fmla="*/ 2733609 w 11611428"/>
              <a:gd name="connsiteY8044" fmla="*/ 2805468 h 6421343"/>
              <a:gd name="connsiteX8045" fmla="*/ 2684524 w 11611428"/>
              <a:gd name="connsiteY8045" fmla="*/ 2756382 h 6421343"/>
              <a:gd name="connsiteX8046" fmla="*/ 2733609 w 11611428"/>
              <a:gd name="connsiteY8046" fmla="*/ 2707297 h 6421343"/>
              <a:gd name="connsiteX8047" fmla="*/ 2541933 w 11611428"/>
              <a:gd name="connsiteY8047" fmla="*/ 2707297 h 6421343"/>
              <a:gd name="connsiteX8048" fmla="*/ 2591017 w 11611428"/>
              <a:gd name="connsiteY8048" fmla="*/ 2756382 h 6421343"/>
              <a:gd name="connsiteX8049" fmla="*/ 2541933 w 11611428"/>
              <a:gd name="connsiteY8049" fmla="*/ 2805468 h 6421343"/>
              <a:gd name="connsiteX8050" fmla="*/ 2492847 w 11611428"/>
              <a:gd name="connsiteY8050" fmla="*/ 2756382 h 6421343"/>
              <a:gd name="connsiteX8051" fmla="*/ 2541933 w 11611428"/>
              <a:gd name="connsiteY8051" fmla="*/ 2707297 h 6421343"/>
              <a:gd name="connsiteX8052" fmla="*/ 2350010 w 11611428"/>
              <a:gd name="connsiteY8052" fmla="*/ 2707297 h 6421343"/>
              <a:gd name="connsiteX8053" fmla="*/ 2399094 w 11611428"/>
              <a:gd name="connsiteY8053" fmla="*/ 2756382 h 6421343"/>
              <a:gd name="connsiteX8054" fmla="*/ 2350010 w 11611428"/>
              <a:gd name="connsiteY8054" fmla="*/ 2805468 h 6421343"/>
              <a:gd name="connsiteX8055" fmla="*/ 2300925 w 11611428"/>
              <a:gd name="connsiteY8055" fmla="*/ 2756382 h 6421343"/>
              <a:gd name="connsiteX8056" fmla="*/ 2350010 w 11611428"/>
              <a:gd name="connsiteY8056" fmla="*/ 2707297 h 6421343"/>
              <a:gd name="connsiteX8057" fmla="*/ 2158088 w 11611428"/>
              <a:gd name="connsiteY8057" fmla="*/ 2707297 h 6421343"/>
              <a:gd name="connsiteX8058" fmla="*/ 2158914 w 11611428"/>
              <a:gd name="connsiteY8058" fmla="*/ 2707464 h 6421343"/>
              <a:gd name="connsiteX8059" fmla="*/ 2159739 w 11611428"/>
              <a:gd name="connsiteY8059" fmla="*/ 2707297 h 6421343"/>
              <a:gd name="connsiteX8060" fmla="*/ 2208824 w 11611428"/>
              <a:gd name="connsiteY8060" fmla="*/ 2756382 h 6421343"/>
              <a:gd name="connsiteX8061" fmla="*/ 2159739 w 11611428"/>
              <a:gd name="connsiteY8061" fmla="*/ 2805468 h 6421343"/>
              <a:gd name="connsiteX8062" fmla="*/ 2158914 w 11611428"/>
              <a:gd name="connsiteY8062" fmla="*/ 2805301 h 6421343"/>
              <a:gd name="connsiteX8063" fmla="*/ 2158088 w 11611428"/>
              <a:gd name="connsiteY8063" fmla="*/ 2805468 h 6421343"/>
              <a:gd name="connsiteX8064" fmla="*/ 2109003 w 11611428"/>
              <a:gd name="connsiteY8064" fmla="*/ 2756382 h 6421343"/>
              <a:gd name="connsiteX8065" fmla="*/ 2158088 w 11611428"/>
              <a:gd name="connsiteY8065" fmla="*/ 2707297 h 6421343"/>
              <a:gd name="connsiteX8066" fmla="*/ 1967815 w 11611428"/>
              <a:gd name="connsiteY8066" fmla="*/ 2707297 h 6421343"/>
              <a:gd name="connsiteX8067" fmla="*/ 2016900 w 11611428"/>
              <a:gd name="connsiteY8067" fmla="*/ 2756382 h 6421343"/>
              <a:gd name="connsiteX8068" fmla="*/ 1967815 w 11611428"/>
              <a:gd name="connsiteY8068" fmla="*/ 2805468 h 6421343"/>
              <a:gd name="connsiteX8069" fmla="*/ 1918730 w 11611428"/>
              <a:gd name="connsiteY8069" fmla="*/ 2756382 h 6421343"/>
              <a:gd name="connsiteX8070" fmla="*/ 1967815 w 11611428"/>
              <a:gd name="connsiteY8070" fmla="*/ 2707297 h 6421343"/>
              <a:gd name="connsiteX8071" fmla="*/ 1775895 w 11611428"/>
              <a:gd name="connsiteY8071" fmla="*/ 2707297 h 6421343"/>
              <a:gd name="connsiteX8072" fmla="*/ 1824980 w 11611428"/>
              <a:gd name="connsiteY8072" fmla="*/ 2756382 h 6421343"/>
              <a:gd name="connsiteX8073" fmla="*/ 1775895 w 11611428"/>
              <a:gd name="connsiteY8073" fmla="*/ 2805468 h 6421343"/>
              <a:gd name="connsiteX8074" fmla="*/ 1726810 w 11611428"/>
              <a:gd name="connsiteY8074" fmla="*/ 2756382 h 6421343"/>
              <a:gd name="connsiteX8075" fmla="*/ 1775895 w 11611428"/>
              <a:gd name="connsiteY8075" fmla="*/ 2707297 h 6421343"/>
              <a:gd name="connsiteX8076" fmla="*/ 1584218 w 11611428"/>
              <a:gd name="connsiteY8076" fmla="*/ 2707297 h 6421343"/>
              <a:gd name="connsiteX8077" fmla="*/ 1633303 w 11611428"/>
              <a:gd name="connsiteY8077" fmla="*/ 2756382 h 6421343"/>
              <a:gd name="connsiteX8078" fmla="*/ 1584218 w 11611428"/>
              <a:gd name="connsiteY8078" fmla="*/ 2805468 h 6421343"/>
              <a:gd name="connsiteX8079" fmla="*/ 1535133 w 11611428"/>
              <a:gd name="connsiteY8079" fmla="*/ 2756382 h 6421343"/>
              <a:gd name="connsiteX8080" fmla="*/ 1584218 w 11611428"/>
              <a:gd name="connsiteY8080" fmla="*/ 2707297 h 6421343"/>
              <a:gd name="connsiteX8081" fmla="*/ 1392295 w 11611428"/>
              <a:gd name="connsiteY8081" fmla="*/ 2707297 h 6421343"/>
              <a:gd name="connsiteX8082" fmla="*/ 1441380 w 11611428"/>
              <a:gd name="connsiteY8082" fmla="*/ 2756382 h 6421343"/>
              <a:gd name="connsiteX8083" fmla="*/ 1392295 w 11611428"/>
              <a:gd name="connsiteY8083" fmla="*/ 2805468 h 6421343"/>
              <a:gd name="connsiteX8084" fmla="*/ 1343210 w 11611428"/>
              <a:gd name="connsiteY8084" fmla="*/ 2756382 h 6421343"/>
              <a:gd name="connsiteX8085" fmla="*/ 1392295 w 11611428"/>
              <a:gd name="connsiteY8085" fmla="*/ 2707297 h 6421343"/>
              <a:gd name="connsiteX8086" fmla="*/ 1200374 w 11611428"/>
              <a:gd name="connsiteY8086" fmla="*/ 2707297 h 6421343"/>
              <a:gd name="connsiteX8087" fmla="*/ 1249459 w 11611428"/>
              <a:gd name="connsiteY8087" fmla="*/ 2756382 h 6421343"/>
              <a:gd name="connsiteX8088" fmla="*/ 1200374 w 11611428"/>
              <a:gd name="connsiteY8088" fmla="*/ 2805468 h 6421343"/>
              <a:gd name="connsiteX8089" fmla="*/ 1151289 w 11611428"/>
              <a:gd name="connsiteY8089" fmla="*/ 2756382 h 6421343"/>
              <a:gd name="connsiteX8090" fmla="*/ 1200374 w 11611428"/>
              <a:gd name="connsiteY8090" fmla="*/ 2707297 h 6421343"/>
              <a:gd name="connsiteX8091" fmla="*/ 1008450 w 11611428"/>
              <a:gd name="connsiteY8091" fmla="*/ 2707297 h 6421343"/>
              <a:gd name="connsiteX8092" fmla="*/ 1057535 w 11611428"/>
              <a:gd name="connsiteY8092" fmla="*/ 2756382 h 6421343"/>
              <a:gd name="connsiteX8093" fmla="*/ 1008450 w 11611428"/>
              <a:gd name="connsiteY8093" fmla="*/ 2805468 h 6421343"/>
              <a:gd name="connsiteX8094" fmla="*/ 959365 w 11611428"/>
              <a:gd name="connsiteY8094" fmla="*/ 2756382 h 6421343"/>
              <a:gd name="connsiteX8095" fmla="*/ 1008450 w 11611428"/>
              <a:gd name="connsiteY8095" fmla="*/ 2707297 h 6421343"/>
              <a:gd name="connsiteX8096" fmla="*/ 816530 w 11611428"/>
              <a:gd name="connsiteY8096" fmla="*/ 2707297 h 6421343"/>
              <a:gd name="connsiteX8097" fmla="*/ 865615 w 11611428"/>
              <a:gd name="connsiteY8097" fmla="*/ 2756382 h 6421343"/>
              <a:gd name="connsiteX8098" fmla="*/ 816530 w 11611428"/>
              <a:gd name="connsiteY8098" fmla="*/ 2805468 h 6421343"/>
              <a:gd name="connsiteX8099" fmla="*/ 767445 w 11611428"/>
              <a:gd name="connsiteY8099" fmla="*/ 2756382 h 6421343"/>
              <a:gd name="connsiteX8100" fmla="*/ 816530 w 11611428"/>
              <a:gd name="connsiteY8100" fmla="*/ 2707297 h 6421343"/>
              <a:gd name="connsiteX8101" fmla="*/ 624606 w 11611428"/>
              <a:gd name="connsiteY8101" fmla="*/ 2707297 h 6421343"/>
              <a:gd name="connsiteX8102" fmla="*/ 673691 w 11611428"/>
              <a:gd name="connsiteY8102" fmla="*/ 2756382 h 6421343"/>
              <a:gd name="connsiteX8103" fmla="*/ 624606 w 11611428"/>
              <a:gd name="connsiteY8103" fmla="*/ 2805468 h 6421343"/>
              <a:gd name="connsiteX8104" fmla="*/ 575521 w 11611428"/>
              <a:gd name="connsiteY8104" fmla="*/ 2756382 h 6421343"/>
              <a:gd name="connsiteX8105" fmla="*/ 624606 w 11611428"/>
              <a:gd name="connsiteY8105" fmla="*/ 2707297 h 6421343"/>
              <a:gd name="connsiteX8106" fmla="*/ 432929 w 11611428"/>
              <a:gd name="connsiteY8106" fmla="*/ 2707297 h 6421343"/>
              <a:gd name="connsiteX8107" fmla="*/ 482015 w 11611428"/>
              <a:gd name="connsiteY8107" fmla="*/ 2756382 h 6421343"/>
              <a:gd name="connsiteX8108" fmla="*/ 432929 w 11611428"/>
              <a:gd name="connsiteY8108" fmla="*/ 2805468 h 6421343"/>
              <a:gd name="connsiteX8109" fmla="*/ 383844 w 11611428"/>
              <a:gd name="connsiteY8109" fmla="*/ 2756382 h 6421343"/>
              <a:gd name="connsiteX8110" fmla="*/ 432929 w 11611428"/>
              <a:gd name="connsiteY8110" fmla="*/ 2707297 h 6421343"/>
              <a:gd name="connsiteX8111" fmla="*/ 241007 w 11611428"/>
              <a:gd name="connsiteY8111" fmla="*/ 2707297 h 6421343"/>
              <a:gd name="connsiteX8112" fmla="*/ 290092 w 11611428"/>
              <a:gd name="connsiteY8112" fmla="*/ 2756382 h 6421343"/>
              <a:gd name="connsiteX8113" fmla="*/ 241007 w 11611428"/>
              <a:gd name="connsiteY8113" fmla="*/ 2805468 h 6421343"/>
              <a:gd name="connsiteX8114" fmla="*/ 191921 w 11611428"/>
              <a:gd name="connsiteY8114" fmla="*/ 2756382 h 6421343"/>
              <a:gd name="connsiteX8115" fmla="*/ 241007 w 11611428"/>
              <a:gd name="connsiteY8115" fmla="*/ 2707297 h 6421343"/>
              <a:gd name="connsiteX8116" fmla="*/ 49085 w 11611428"/>
              <a:gd name="connsiteY8116" fmla="*/ 2707297 h 6421343"/>
              <a:gd name="connsiteX8117" fmla="*/ 98170 w 11611428"/>
              <a:gd name="connsiteY8117" fmla="*/ 2756382 h 6421343"/>
              <a:gd name="connsiteX8118" fmla="*/ 49085 w 11611428"/>
              <a:gd name="connsiteY8118" fmla="*/ 2805468 h 6421343"/>
              <a:gd name="connsiteX8119" fmla="*/ 0 w 11611428"/>
              <a:gd name="connsiteY8119" fmla="*/ 2756382 h 6421343"/>
              <a:gd name="connsiteX8120" fmla="*/ 49085 w 11611428"/>
              <a:gd name="connsiteY8120" fmla="*/ 2707297 h 6421343"/>
              <a:gd name="connsiteX8121" fmla="*/ 11468592 w 11611428"/>
              <a:gd name="connsiteY8121" fmla="*/ 2556608 h 6421343"/>
              <a:gd name="connsiteX8122" fmla="*/ 11517677 w 11611428"/>
              <a:gd name="connsiteY8122" fmla="*/ 2605693 h 6421343"/>
              <a:gd name="connsiteX8123" fmla="*/ 11468592 w 11611428"/>
              <a:gd name="connsiteY8123" fmla="*/ 2654778 h 6421343"/>
              <a:gd name="connsiteX8124" fmla="*/ 11419507 w 11611428"/>
              <a:gd name="connsiteY8124" fmla="*/ 2605693 h 6421343"/>
              <a:gd name="connsiteX8125" fmla="*/ 11468592 w 11611428"/>
              <a:gd name="connsiteY8125" fmla="*/ 2556608 h 6421343"/>
              <a:gd name="connsiteX8126" fmla="*/ 11276669 w 11611428"/>
              <a:gd name="connsiteY8126" fmla="*/ 2556608 h 6421343"/>
              <a:gd name="connsiteX8127" fmla="*/ 11325754 w 11611428"/>
              <a:gd name="connsiteY8127" fmla="*/ 2605693 h 6421343"/>
              <a:gd name="connsiteX8128" fmla="*/ 11276669 w 11611428"/>
              <a:gd name="connsiteY8128" fmla="*/ 2654778 h 6421343"/>
              <a:gd name="connsiteX8129" fmla="*/ 11227584 w 11611428"/>
              <a:gd name="connsiteY8129" fmla="*/ 2605693 h 6421343"/>
              <a:gd name="connsiteX8130" fmla="*/ 11276669 w 11611428"/>
              <a:gd name="connsiteY8130" fmla="*/ 2556608 h 6421343"/>
              <a:gd name="connsiteX8131" fmla="*/ 11084992 w 11611428"/>
              <a:gd name="connsiteY8131" fmla="*/ 2556608 h 6421343"/>
              <a:gd name="connsiteX8132" fmla="*/ 11134077 w 11611428"/>
              <a:gd name="connsiteY8132" fmla="*/ 2605693 h 6421343"/>
              <a:gd name="connsiteX8133" fmla="*/ 11084992 w 11611428"/>
              <a:gd name="connsiteY8133" fmla="*/ 2654778 h 6421343"/>
              <a:gd name="connsiteX8134" fmla="*/ 11035907 w 11611428"/>
              <a:gd name="connsiteY8134" fmla="*/ 2605693 h 6421343"/>
              <a:gd name="connsiteX8135" fmla="*/ 11084992 w 11611428"/>
              <a:gd name="connsiteY8135" fmla="*/ 2556608 h 6421343"/>
              <a:gd name="connsiteX8136" fmla="*/ 10893068 w 11611428"/>
              <a:gd name="connsiteY8136" fmla="*/ 2556608 h 6421343"/>
              <a:gd name="connsiteX8137" fmla="*/ 10942154 w 11611428"/>
              <a:gd name="connsiteY8137" fmla="*/ 2605693 h 6421343"/>
              <a:gd name="connsiteX8138" fmla="*/ 10893068 w 11611428"/>
              <a:gd name="connsiteY8138" fmla="*/ 2654778 h 6421343"/>
              <a:gd name="connsiteX8139" fmla="*/ 10843984 w 11611428"/>
              <a:gd name="connsiteY8139" fmla="*/ 2605693 h 6421343"/>
              <a:gd name="connsiteX8140" fmla="*/ 10893068 w 11611428"/>
              <a:gd name="connsiteY8140" fmla="*/ 2556608 h 6421343"/>
              <a:gd name="connsiteX8141" fmla="*/ 10701148 w 11611428"/>
              <a:gd name="connsiteY8141" fmla="*/ 2556608 h 6421343"/>
              <a:gd name="connsiteX8142" fmla="*/ 10750233 w 11611428"/>
              <a:gd name="connsiteY8142" fmla="*/ 2605693 h 6421343"/>
              <a:gd name="connsiteX8143" fmla="*/ 10701148 w 11611428"/>
              <a:gd name="connsiteY8143" fmla="*/ 2654778 h 6421343"/>
              <a:gd name="connsiteX8144" fmla="*/ 10652063 w 11611428"/>
              <a:gd name="connsiteY8144" fmla="*/ 2605693 h 6421343"/>
              <a:gd name="connsiteX8145" fmla="*/ 10701148 w 11611428"/>
              <a:gd name="connsiteY8145" fmla="*/ 2556608 h 6421343"/>
              <a:gd name="connsiteX8146" fmla="*/ 10507020 w 11611428"/>
              <a:gd name="connsiteY8146" fmla="*/ 2556608 h 6421343"/>
              <a:gd name="connsiteX8147" fmla="*/ 10556105 w 11611428"/>
              <a:gd name="connsiteY8147" fmla="*/ 2605693 h 6421343"/>
              <a:gd name="connsiteX8148" fmla="*/ 10507020 w 11611428"/>
              <a:gd name="connsiteY8148" fmla="*/ 2654778 h 6421343"/>
              <a:gd name="connsiteX8149" fmla="*/ 10457935 w 11611428"/>
              <a:gd name="connsiteY8149" fmla="*/ 2605693 h 6421343"/>
              <a:gd name="connsiteX8150" fmla="*/ 10507020 w 11611428"/>
              <a:gd name="connsiteY8150" fmla="*/ 2556608 h 6421343"/>
              <a:gd name="connsiteX8151" fmla="*/ 10315097 w 11611428"/>
              <a:gd name="connsiteY8151" fmla="*/ 2556608 h 6421343"/>
              <a:gd name="connsiteX8152" fmla="*/ 10364182 w 11611428"/>
              <a:gd name="connsiteY8152" fmla="*/ 2605693 h 6421343"/>
              <a:gd name="connsiteX8153" fmla="*/ 10315097 w 11611428"/>
              <a:gd name="connsiteY8153" fmla="*/ 2654778 h 6421343"/>
              <a:gd name="connsiteX8154" fmla="*/ 10266012 w 11611428"/>
              <a:gd name="connsiteY8154" fmla="*/ 2605693 h 6421343"/>
              <a:gd name="connsiteX8155" fmla="*/ 10315097 w 11611428"/>
              <a:gd name="connsiteY8155" fmla="*/ 2556608 h 6421343"/>
              <a:gd name="connsiteX8156" fmla="*/ 10123420 w 11611428"/>
              <a:gd name="connsiteY8156" fmla="*/ 2556608 h 6421343"/>
              <a:gd name="connsiteX8157" fmla="*/ 10172505 w 11611428"/>
              <a:gd name="connsiteY8157" fmla="*/ 2605693 h 6421343"/>
              <a:gd name="connsiteX8158" fmla="*/ 10123420 w 11611428"/>
              <a:gd name="connsiteY8158" fmla="*/ 2654778 h 6421343"/>
              <a:gd name="connsiteX8159" fmla="*/ 10074335 w 11611428"/>
              <a:gd name="connsiteY8159" fmla="*/ 2605693 h 6421343"/>
              <a:gd name="connsiteX8160" fmla="*/ 10123420 w 11611428"/>
              <a:gd name="connsiteY8160" fmla="*/ 2556608 h 6421343"/>
              <a:gd name="connsiteX8161" fmla="*/ 9931496 w 11611428"/>
              <a:gd name="connsiteY8161" fmla="*/ 2556608 h 6421343"/>
              <a:gd name="connsiteX8162" fmla="*/ 9980582 w 11611428"/>
              <a:gd name="connsiteY8162" fmla="*/ 2605693 h 6421343"/>
              <a:gd name="connsiteX8163" fmla="*/ 9931496 w 11611428"/>
              <a:gd name="connsiteY8163" fmla="*/ 2654778 h 6421343"/>
              <a:gd name="connsiteX8164" fmla="*/ 9882412 w 11611428"/>
              <a:gd name="connsiteY8164" fmla="*/ 2605693 h 6421343"/>
              <a:gd name="connsiteX8165" fmla="*/ 9931496 w 11611428"/>
              <a:gd name="connsiteY8165" fmla="*/ 2556608 h 6421343"/>
              <a:gd name="connsiteX8166" fmla="*/ 9739576 w 11611428"/>
              <a:gd name="connsiteY8166" fmla="*/ 2556608 h 6421343"/>
              <a:gd name="connsiteX8167" fmla="*/ 9788661 w 11611428"/>
              <a:gd name="connsiteY8167" fmla="*/ 2605693 h 6421343"/>
              <a:gd name="connsiteX8168" fmla="*/ 9739576 w 11611428"/>
              <a:gd name="connsiteY8168" fmla="*/ 2654778 h 6421343"/>
              <a:gd name="connsiteX8169" fmla="*/ 9690491 w 11611428"/>
              <a:gd name="connsiteY8169" fmla="*/ 2605693 h 6421343"/>
              <a:gd name="connsiteX8170" fmla="*/ 9739576 w 11611428"/>
              <a:gd name="connsiteY8170" fmla="*/ 2556608 h 6421343"/>
              <a:gd name="connsiteX8171" fmla="*/ 9547652 w 11611428"/>
              <a:gd name="connsiteY8171" fmla="*/ 2556608 h 6421343"/>
              <a:gd name="connsiteX8172" fmla="*/ 9596737 w 11611428"/>
              <a:gd name="connsiteY8172" fmla="*/ 2605693 h 6421343"/>
              <a:gd name="connsiteX8173" fmla="*/ 9547652 w 11611428"/>
              <a:gd name="connsiteY8173" fmla="*/ 2654778 h 6421343"/>
              <a:gd name="connsiteX8174" fmla="*/ 9498567 w 11611428"/>
              <a:gd name="connsiteY8174" fmla="*/ 2605693 h 6421343"/>
              <a:gd name="connsiteX8175" fmla="*/ 9547652 w 11611428"/>
              <a:gd name="connsiteY8175" fmla="*/ 2556608 h 6421343"/>
              <a:gd name="connsiteX8176" fmla="*/ 9355731 w 11611428"/>
              <a:gd name="connsiteY8176" fmla="*/ 2556608 h 6421343"/>
              <a:gd name="connsiteX8177" fmla="*/ 9404816 w 11611428"/>
              <a:gd name="connsiteY8177" fmla="*/ 2605693 h 6421343"/>
              <a:gd name="connsiteX8178" fmla="*/ 9355731 w 11611428"/>
              <a:gd name="connsiteY8178" fmla="*/ 2654778 h 6421343"/>
              <a:gd name="connsiteX8179" fmla="*/ 9306646 w 11611428"/>
              <a:gd name="connsiteY8179" fmla="*/ 2605693 h 6421343"/>
              <a:gd name="connsiteX8180" fmla="*/ 9355731 w 11611428"/>
              <a:gd name="connsiteY8180" fmla="*/ 2556608 h 6421343"/>
              <a:gd name="connsiteX8181" fmla="*/ 9163808 w 11611428"/>
              <a:gd name="connsiteY8181" fmla="*/ 2556608 h 6421343"/>
              <a:gd name="connsiteX8182" fmla="*/ 9212893 w 11611428"/>
              <a:gd name="connsiteY8182" fmla="*/ 2605693 h 6421343"/>
              <a:gd name="connsiteX8183" fmla="*/ 9163808 w 11611428"/>
              <a:gd name="connsiteY8183" fmla="*/ 2654778 h 6421343"/>
              <a:gd name="connsiteX8184" fmla="*/ 9114723 w 11611428"/>
              <a:gd name="connsiteY8184" fmla="*/ 2605693 h 6421343"/>
              <a:gd name="connsiteX8185" fmla="*/ 9163808 w 11611428"/>
              <a:gd name="connsiteY8185" fmla="*/ 2556608 h 6421343"/>
              <a:gd name="connsiteX8186" fmla="*/ 8972131 w 11611428"/>
              <a:gd name="connsiteY8186" fmla="*/ 2556608 h 6421343"/>
              <a:gd name="connsiteX8187" fmla="*/ 9021216 w 11611428"/>
              <a:gd name="connsiteY8187" fmla="*/ 2605693 h 6421343"/>
              <a:gd name="connsiteX8188" fmla="*/ 8972131 w 11611428"/>
              <a:gd name="connsiteY8188" fmla="*/ 2654778 h 6421343"/>
              <a:gd name="connsiteX8189" fmla="*/ 8923046 w 11611428"/>
              <a:gd name="connsiteY8189" fmla="*/ 2605693 h 6421343"/>
              <a:gd name="connsiteX8190" fmla="*/ 8972131 w 11611428"/>
              <a:gd name="connsiteY8190" fmla="*/ 2556608 h 6421343"/>
              <a:gd name="connsiteX8191" fmla="*/ 8780211 w 11611428"/>
              <a:gd name="connsiteY8191" fmla="*/ 2556608 h 6421343"/>
              <a:gd name="connsiteX8192" fmla="*/ 8829296 w 11611428"/>
              <a:gd name="connsiteY8192" fmla="*/ 2605693 h 6421343"/>
              <a:gd name="connsiteX8193" fmla="*/ 8780211 w 11611428"/>
              <a:gd name="connsiteY8193" fmla="*/ 2654778 h 6421343"/>
              <a:gd name="connsiteX8194" fmla="*/ 8731126 w 11611428"/>
              <a:gd name="connsiteY8194" fmla="*/ 2605693 h 6421343"/>
              <a:gd name="connsiteX8195" fmla="*/ 8780211 w 11611428"/>
              <a:gd name="connsiteY8195" fmla="*/ 2556608 h 6421343"/>
              <a:gd name="connsiteX8196" fmla="*/ 8588287 w 11611428"/>
              <a:gd name="connsiteY8196" fmla="*/ 2556608 h 6421343"/>
              <a:gd name="connsiteX8197" fmla="*/ 8637372 w 11611428"/>
              <a:gd name="connsiteY8197" fmla="*/ 2605693 h 6421343"/>
              <a:gd name="connsiteX8198" fmla="*/ 8588287 w 11611428"/>
              <a:gd name="connsiteY8198" fmla="*/ 2654778 h 6421343"/>
              <a:gd name="connsiteX8199" fmla="*/ 8539202 w 11611428"/>
              <a:gd name="connsiteY8199" fmla="*/ 2605693 h 6421343"/>
              <a:gd name="connsiteX8200" fmla="*/ 8588287 w 11611428"/>
              <a:gd name="connsiteY8200" fmla="*/ 2556608 h 6421343"/>
              <a:gd name="connsiteX8201" fmla="*/ 8388577 w 11611428"/>
              <a:gd name="connsiteY8201" fmla="*/ 2556608 h 6421343"/>
              <a:gd name="connsiteX8202" fmla="*/ 8437662 w 11611428"/>
              <a:gd name="connsiteY8202" fmla="*/ 2605693 h 6421343"/>
              <a:gd name="connsiteX8203" fmla="*/ 8388577 w 11611428"/>
              <a:gd name="connsiteY8203" fmla="*/ 2654778 h 6421343"/>
              <a:gd name="connsiteX8204" fmla="*/ 8339492 w 11611428"/>
              <a:gd name="connsiteY8204" fmla="*/ 2605693 h 6421343"/>
              <a:gd name="connsiteX8205" fmla="*/ 8388577 w 11611428"/>
              <a:gd name="connsiteY8205" fmla="*/ 2556608 h 6421343"/>
              <a:gd name="connsiteX8206" fmla="*/ 8196653 w 11611428"/>
              <a:gd name="connsiteY8206" fmla="*/ 2556608 h 6421343"/>
              <a:gd name="connsiteX8207" fmla="*/ 8245738 w 11611428"/>
              <a:gd name="connsiteY8207" fmla="*/ 2605693 h 6421343"/>
              <a:gd name="connsiteX8208" fmla="*/ 8196653 w 11611428"/>
              <a:gd name="connsiteY8208" fmla="*/ 2654778 h 6421343"/>
              <a:gd name="connsiteX8209" fmla="*/ 8147568 w 11611428"/>
              <a:gd name="connsiteY8209" fmla="*/ 2605693 h 6421343"/>
              <a:gd name="connsiteX8210" fmla="*/ 8196653 w 11611428"/>
              <a:gd name="connsiteY8210" fmla="*/ 2556608 h 6421343"/>
              <a:gd name="connsiteX8211" fmla="*/ 8004732 w 11611428"/>
              <a:gd name="connsiteY8211" fmla="*/ 2556608 h 6421343"/>
              <a:gd name="connsiteX8212" fmla="*/ 8053817 w 11611428"/>
              <a:gd name="connsiteY8212" fmla="*/ 2605693 h 6421343"/>
              <a:gd name="connsiteX8213" fmla="*/ 8004732 w 11611428"/>
              <a:gd name="connsiteY8213" fmla="*/ 2654778 h 6421343"/>
              <a:gd name="connsiteX8214" fmla="*/ 7955647 w 11611428"/>
              <a:gd name="connsiteY8214" fmla="*/ 2605693 h 6421343"/>
              <a:gd name="connsiteX8215" fmla="*/ 8004732 w 11611428"/>
              <a:gd name="connsiteY8215" fmla="*/ 2556608 h 6421343"/>
              <a:gd name="connsiteX8216" fmla="*/ 7813056 w 11611428"/>
              <a:gd name="connsiteY8216" fmla="*/ 2556608 h 6421343"/>
              <a:gd name="connsiteX8217" fmla="*/ 7862141 w 11611428"/>
              <a:gd name="connsiteY8217" fmla="*/ 2605693 h 6421343"/>
              <a:gd name="connsiteX8218" fmla="*/ 7813056 w 11611428"/>
              <a:gd name="connsiteY8218" fmla="*/ 2654778 h 6421343"/>
              <a:gd name="connsiteX8219" fmla="*/ 7763971 w 11611428"/>
              <a:gd name="connsiteY8219" fmla="*/ 2605693 h 6421343"/>
              <a:gd name="connsiteX8220" fmla="*/ 7813056 w 11611428"/>
              <a:gd name="connsiteY8220" fmla="*/ 2556608 h 6421343"/>
              <a:gd name="connsiteX8221" fmla="*/ 7621133 w 11611428"/>
              <a:gd name="connsiteY8221" fmla="*/ 2556608 h 6421343"/>
              <a:gd name="connsiteX8222" fmla="*/ 7670218 w 11611428"/>
              <a:gd name="connsiteY8222" fmla="*/ 2605693 h 6421343"/>
              <a:gd name="connsiteX8223" fmla="*/ 7621133 w 11611428"/>
              <a:gd name="connsiteY8223" fmla="*/ 2654778 h 6421343"/>
              <a:gd name="connsiteX8224" fmla="*/ 7572048 w 11611428"/>
              <a:gd name="connsiteY8224" fmla="*/ 2605693 h 6421343"/>
              <a:gd name="connsiteX8225" fmla="*/ 7621133 w 11611428"/>
              <a:gd name="connsiteY8225" fmla="*/ 2556608 h 6421343"/>
              <a:gd name="connsiteX8226" fmla="*/ 7429212 w 11611428"/>
              <a:gd name="connsiteY8226" fmla="*/ 2556608 h 6421343"/>
              <a:gd name="connsiteX8227" fmla="*/ 7478297 w 11611428"/>
              <a:gd name="connsiteY8227" fmla="*/ 2605693 h 6421343"/>
              <a:gd name="connsiteX8228" fmla="*/ 7429212 w 11611428"/>
              <a:gd name="connsiteY8228" fmla="*/ 2654778 h 6421343"/>
              <a:gd name="connsiteX8229" fmla="*/ 7380127 w 11611428"/>
              <a:gd name="connsiteY8229" fmla="*/ 2605693 h 6421343"/>
              <a:gd name="connsiteX8230" fmla="*/ 7429212 w 11611428"/>
              <a:gd name="connsiteY8230" fmla="*/ 2556608 h 6421343"/>
              <a:gd name="connsiteX8231" fmla="*/ 7237288 w 11611428"/>
              <a:gd name="connsiteY8231" fmla="*/ 2556608 h 6421343"/>
              <a:gd name="connsiteX8232" fmla="*/ 7286373 w 11611428"/>
              <a:gd name="connsiteY8232" fmla="*/ 2605693 h 6421343"/>
              <a:gd name="connsiteX8233" fmla="*/ 7237288 w 11611428"/>
              <a:gd name="connsiteY8233" fmla="*/ 2654778 h 6421343"/>
              <a:gd name="connsiteX8234" fmla="*/ 7188203 w 11611428"/>
              <a:gd name="connsiteY8234" fmla="*/ 2605693 h 6421343"/>
              <a:gd name="connsiteX8235" fmla="*/ 7237288 w 11611428"/>
              <a:gd name="connsiteY8235" fmla="*/ 2556608 h 6421343"/>
              <a:gd name="connsiteX8236" fmla="*/ 7045367 w 11611428"/>
              <a:gd name="connsiteY8236" fmla="*/ 2556608 h 6421343"/>
              <a:gd name="connsiteX8237" fmla="*/ 7094452 w 11611428"/>
              <a:gd name="connsiteY8237" fmla="*/ 2605693 h 6421343"/>
              <a:gd name="connsiteX8238" fmla="*/ 7045367 w 11611428"/>
              <a:gd name="connsiteY8238" fmla="*/ 2654778 h 6421343"/>
              <a:gd name="connsiteX8239" fmla="*/ 6996282 w 11611428"/>
              <a:gd name="connsiteY8239" fmla="*/ 2605693 h 6421343"/>
              <a:gd name="connsiteX8240" fmla="*/ 7045367 w 11611428"/>
              <a:gd name="connsiteY8240" fmla="*/ 2556608 h 6421343"/>
              <a:gd name="connsiteX8241" fmla="*/ 6853444 w 11611428"/>
              <a:gd name="connsiteY8241" fmla="*/ 2556608 h 6421343"/>
              <a:gd name="connsiteX8242" fmla="*/ 6902529 w 11611428"/>
              <a:gd name="connsiteY8242" fmla="*/ 2605693 h 6421343"/>
              <a:gd name="connsiteX8243" fmla="*/ 6853444 w 11611428"/>
              <a:gd name="connsiteY8243" fmla="*/ 2654778 h 6421343"/>
              <a:gd name="connsiteX8244" fmla="*/ 6804359 w 11611428"/>
              <a:gd name="connsiteY8244" fmla="*/ 2605693 h 6421343"/>
              <a:gd name="connsiteX8245" fmla="*/ 6853444 w 11611428"/>
              <a:gd name="connsiteY8245" fmla="*/ 2556608 h 6421343"/>
              <a:gd name="connsiteX8246" fmla="*/ 6661767 w 11611428"/>
              <a:gd name="connsiteY8246" fmla="*/ 2556608 h 6421343"/>
              <a:gd name="connsiteX8247" fmla="*/ 6710852 w 11611428"/>
              <a:gd name="connsiteY8247" fmla="*/ 2605693 h 6421343"/>
              <a:gd name="connsiteX8248" fmla="*/ 6661767 w 11611428"/>
              <a:gd name="connsiteY8248" fmla="*/ 2654778 h 6421343"/>
              <a:gd name="connsiteX8249" fmla="*/ 6612682 w 11611428"/>
              <a:gd name="connsiteY8249" fmla="*/ 2605693 h 6421343"/>
              <a:gd name="connsiteX8250" fmla="*/ 6661767 w 11611428"/>
              <a:gd name="connsiteY8250" fmla="*/ 2556608 h 6421343"/>
              <a:gd name="connsiteX8251" fmla="*/ 6469844 w 11611428"/>
              <a:gd name="connsiteY8251" fmla="*/ 2556608 h 6421343"/>
              <a:gd name="connsiteX8252" fmla="*/ 6518929 w 11611428"/>
              <a:gd name="connsiteY8252" fmla="*/ 2605693 h 6421343"/>
              <a:gd name="connsiteX8253" fmla="*/ 6469844 w 11611428"/>
              <a:gd name="connsiteY8253" fmla="*/ 2654778 h 6421343"/>
              <a:gd name="connsiteX8254" fmla="*/ 6420759 w 11611428"/>
              <a:gd name="connsiteY8254" fmla="*/ 2605693 h 6421343"/>
              <a:gd name="connsiteX8255" fmla="*/ 6469844 w 11611428"/>
              <a:gd name="connsiteY8255" fmla="*/ 2556608 h 6421343"/>
              <a:gd name="connsiteX8256" fmla="*/ 6279574 w 11611428"/>
              <a:gd name="connsiteY8256" fmla="*/ 2556608 h 6421343"/>
              <a:gd name="connsiteX8257" fmla="*/ 6328659 w 11611428"/>
              <a:gd name="connsiteY8257" fmla="*/ 2605693 h 6421343"/>
              <a:gd name="connsiteX8258" fmla="*/ 6279574 w 11611428"/>
              <a:gd name="connsiteY8258" fmla="*/ 2654778 h 6421343"/>
              <a:gd name="connsiteX8259" fmla="*/ 6230489 w 11611428"/>
              <a:gd name="connsiteY8259" fmla="*/ 2605693 h 6421343"/>
              <a:gd name="connsiteX8260" fmla="*/ 6279574 w 11611428"/>
              <a:gd name="connsiteY8260" fmla="*/ 2556608 h 6421343"/>
              <a:gd name="connsiteX8261" fmla="*/ 6087650 w 11611428"/>
              <a:gd name="connsiteY8261" fmla="*/ 2556608 h 6421343"/>
              <a:gd name="connsiteX8262" fmla="*/ 6136735 w 11611428"/>
              <a:gd name="connsiteY8262" fmla="*/ 2605693 h 6421343"/>
              <a:gd name="connsiteX8263" fmla="*/ 6087650 w 11611428"/>
              <a:gd name="connsiteY8263" fmla="*/ 2654778 h 6421343"/>
              <a:gd name="connsiteX8264" fmla="*/ 6038565 w 11611428"/>
              <a:gd name="connsiteY8264" fmla="*/ 2605693 h 6421343"/>
              <a:gd name="connsiteX8265" fmla="*/ 6087650 w 11611428"/>
              <a:gd name="connsiteY8265" fmla="*/ 2556608 h 6421343"/>
              <a:gd name="connsiteX8266" fmla="*/ 5895729 w 11611428"/>
              <a:gd name="connsiteY8266" fmla="*/ 2556608 h 6421343"/>
              <a:gd name="connsiteX8267" fmla="*/ 5944814 w 11611428"/>
              <a:gd name="connsiteY8267" fmla="*/ 2605693 h 6421343"/>
              <a:gd name="connsiteX8268" fmla="*/ 5895729 w 11611428"/>
              <a:gd name="connsiteY8268" fmla="*/ 2654778 h 6421343"/>
              <a:gd name="connsiteX8269" fmla="*/ 5846644 w 11611428"/>
              <a:gd name="connsiteY8269" fmla="*/ 2605693 h 6421343"/>
              <a:gd name="connsiteX8270" fmla="*/ 5895729 w 11611428"/>
              <a:gd name="connsiteY8270" fmla="*/ 2556608 h 6421343"/>
              <a:gd name="connsiteX8271" fmla="*/ 5704053 w 11611428"/>
              <a:gd name="connsiteY8271" fmla="*/ 2556608 h 6421343"/>
              <a:gd name="connsiteX8272" fmla="*/ 5753138 w 11611428"/>
              <a:gd name="connsiteY8272" fmla="*/ 2605693 h 6421343"/>
              <a:gd name="connsiteX8273" fmla="*/ 5704053 w 11611428"/>
              <a:gd name="connsiteY8273" fmla="*/ 2654778 h 6421343"/>
              <a:gd name="connsiteX8274" fmla="*/ 5654968 w 11611428"/>
              <a:gd name="connsiteY8274" fmla="*/ 2605693 h 6421343"/>
              <a:gd name="connsiteX8275" fmla="*/ 5704053 w 11611428"/>
              <a:gd name="connsiteY8275" fmla="*/ 2556608 h 6421343"/>
              <a:gd name="connsiteX8276" fmla="*/ 5512130 w 11611428"/>
              <a:gd name="connsiteY8276" fmla="*/ 2556608 h 6421343"/>
              <a:gd name="connsiteX8277" fmla="*/ 5561215 w 11611428"/>
              <a:gd name="connsiteY8277" fmla="*/ 2605693 h 6421343"/>
              <a:gd name="connsiteX8278" fmla="*/ 5512130 w 11611428"/>
              <a:gd name="connsiteY8278" fmla="*/ 2654778 h 6421343"/>
              <a:gd name="connsiteX8279" fmla="*/ 5463045 w 11611428"/>
              <a:gd name="connsiteY8279" fmla="*/ 2605693 h 6421343"/>
              <a:gd name="connsiteX8280" fmla="*/ 5512130 w 11611428"/>
              <a:gd name="connsiteY8280" fmla="*/ 2556608 h 6421343"/>
              <a:gd name="connsiteX8281" fmla="*/ 5320209 w 11611428"/>
              <a:gd name="connsiteY8281" fmla="*/ 2556608 h 6421343"/>
              <a:gd name="connsiteX8282" fmla="*/ 5369294 w 11611428"/>
              <a:gd name="connsiteY8282" fmla="*/ 2605693 h 6421343"/>
              <a:gd name="connsiteX8283" fmla="*/ 5320209 w 11611428"/>
              <a:gd name="connsiteY8283" fmla="*/ 2654778 h 6421343"/>
              <a:gd name="connsiteX8284" fmla="*/ 5271124 w 11611428"/>
              <a:gd name="connsiteY8284" fmla="*/ 2605693 h 6421343"/>
              <a:gd name="connsiteX8285" fmla="*/ 5320209 w 11611428"/>
              <a:gd name="connsiteY8285" fmla="*/ 2556608 h 6421343"/>
              <a:gd name="connsiteX8286" fmla="*/ 5128285 w 11611428"/>
              <a:gd name="connsiteY8286" fmla="*/ 2556608 h 6421343"/>
              <a:gd name="connsiteX8287" fmla="*/ 5177370 w 11611428"/>
              <a:gd name="connsiteY8287" fmla="*/ 2605693 h 6421343"/>
              <a:gd name="connsiteX8288" fmla="*/ 5128285 w 11611428"/>
              <a:gd name="connsiteY8288" fmla="*/ 2654778 h 6421343"/>
              <a:gd name="connsiteX8289" fmla="*/ 5079200 w 11611428"/>
              <a:gd name="connsiteY8289" fmla="*/ 2605693 h 6421343"/>
              <a:gd name="connsiteX8290" fmla="*/ 5128285 w 11611428"/>
              <a:gd name="connsiteY8290" fmla="*/ 2556608 h 6421343"/>
              <a:gd name="connsiteX8291" fmla="*/ 4936364 w 11611428"/>
              <a:gd name="connsiteY8291" fmla="*/ 2556608 h 6421343"/>
              <a:gd name="connsiteX8292" fmla="*/ 4985449 w 11611428"/>
              <a:gd name="connsiteY8292" fmla="*/ 2605693 h 6421343"/>
              <a:gd name="connsiteX8293" fmla="*/ 4936364 w 11611428"/>
              <a:gd name="connsiteY8293" fmla="*/ 2654778 h 6421343"/>
              <a:gd name="connsiteX8294" fmla="*/ 4887279 w 11611428"/>
              <a:gd name="connsiteY8294" fmla="*/ 2605693 h 6421343"/>
              <a:gd name="connsiteX8295" fmla="*/ 4936364 w 11611428"/>
              <a:gd name="connsiteY8295" fmla="*/ 2556608 h 6421343"/>
              <a:gd name="connsiteX8296" fmla="*/ 4744441 w 11611428"/>
              <a:gd name="connsiteY8296" fmla="*/ 2556608 h 6421343"/>
              <a:gd name="connsiteX8297" fmla="*/ 4793526 w 11611428"/>
              <a:gd name="connsiteY8297" fmla="*/ 2605693 h 6421343"/>
              <a:gd name="connsiteX8298" fmla="*/ 4744441 w 11611428"/>
              <a:gd name="connsiteY8298" fmla="*/ 2654778 h 6421343"/>
              <a:gd name="connsiteX8299" fmla="*/ 4695356 w 11611428"/>
              <a:gd name="connsiteY8299" fmla="*/ 2605693 h 6421343"/>
              <a:gd name="connsiteX8300" fmla="*/ 4744441 w 11611428"/>
              <a:gd name="connsiteY8300" fmla="*/ 2556608 h 6421343"/>
              <a:gd name="connsiteX8301" fmla="*/ 4552764 w 11611428"/>
              <a:gd name="connsiteY8301" fmla="*/ 2556608 h 6421343"/>
              <a:gd name="connsiteX8302" fmla="*/ 4601849 w 11611428"/>
              <a:gd name="connsiteY8302" fmla="*/ 2605693 h 6421343"/>
              <a:gd name="connsiteX8303" fmla="*/ 4552764 w 11611428"/>
              <a:gd name="connsiteY8303" fmla="*/ 2654778 h 6421343"/>
              <a:gd name="connsiteX8304" fmla="*/ 4503679 w 11611428"/>
              <a:gd name="connsiteY8304" fmla="*/ 2605693 h 6421343"/>
              <a:gd name="connsiteX8305" fmla="*/ 4552764 w 11611428"/>
              <a:gd name="connsiteY8305" fmla="*/ 2556608 h 6421343"/>
              <a:gd name="connsiteX8306" fmla="*/ 4360841 w 11611428"/>
              <a:gd name="connsiteY8306" fmla="*/ 2556608 h 6421343"/>
              <a:gd name="connsiteX8307" fmla="*/ 4409926 w 11611428"/>
              <a:gd name="connsiteY8307" fmla="*/ 2605693 h 6421343"/>
              <a:gd name="connsiteX8308" fmla="*/ 4360841 w 11611428"/>
              <a:gd name="connsiteY8308" fmla="*/ 2654778 h 6421343"/>
              <a:gd name="connsiteX8309" fmla="*/ 4311756 w 11611428"/>
              <a:gd name="connsiteY8309" fmla="*/ 2605693 h 6421343"/>
              <a:gd name="connsiteX8310" fmla="*/ 4360841 w 11611428"/>
              <a:gd name="connsiteY8310" fmla="*/ 2556608 h 6421343"/>
              <a:gd name="connsiteX8311" fmla="*/ 4170572 w 11611428"/>
              <a:gd name="connsiteY8311" fmla="*/ 2556608 h 6421343"/>
              <a:gd name="connsiteX8312" fmla="*/ 4219657 w 11611428"/>
              <a:gd name="connsiteY8312" fmla="*/ 2605693 h 6421343"/>
              <a:gd name="connsiteX8313" fmla="*/ 4170572 w 11611428"/>
              <a:gd name="connsiteY8313" fmla="*/ 2654778 h 6421343"/>
              <a:gd name="connsiteX8314" fmla="*/ 4121487 w 11611428"/>
              <a:gd name="connsiteY8314" fmla="*/ 2605693 h 6421343"/>
              <a:gd name="connsiteX8315" fmla="*/ 4170572 w 11611428"/>
              <a:gd name="connsiteY8315" fmla="*/ 2556608 h 6421343"/>
              <a:gd name="connsiteX8316" fmla="*/ 3978648 w 11611428"/>
              <a:gd name="connsiteY8316" fmla="*/ 2556608 h 6421343"/>
              <a:gd name="connsiteX8317" fmla="*/ 4027733 w 11611428"/>
              <a:gd name="connsiteY8317" fmla="*/ 2605693 h 6421343"/>
              <a:gd name="connsiteX8318" fmla="*/ 3978648 w 11611428"/>
              <a:gd name="connsiteY8318" fmla="*/ 2654778 h 6421343"/>
              <a:gd name="connsiteX8319" fmla="*/ 3929563 w 11611428"/>
              <a:gd name="connsiteY8319" fmla="*/ 2605693 h 6421343"/>
              <a:gd name="connsiteX8320" fmla="*/ 3978648 w 11611428"/>
              <a:gd name="connsiteY8320" fmla="*/ 2556608 h 6421343"/>
              <a:gd name="connsiteX8321" fmla="*/ 3786728 w 11611428"/>
              <a:gd name="connsiteY8321" fmla="*/ 2556608 h 6421343"/>
              <a:gd name="connsiteX8322" fmla="*/ 3835813 w 11611428"/>
              <a:gd name="connsiteY8322" fmla="*/ 2605693 h 6421343"/>
              <a:gd name="connsiteX8323" fmla="*/ 3786728 w 11611428"/>
              <a:gd name="connsiteY8323" fmla="*/ 2654778 h 6421343"/>
              <a:gd name="connsiteX8324" fmla="*/ 3737643 w 11611428"/>
              <a:gd name="connsiteY8324" fmla="*/ 2605693 h 6421343"/>
              <a:gd name="connsiteX8325" fmla="*/ 3786728 w 11611428"/>
              <a:gd name="connsiteY8325" fmla="*/ 2556608 h 6421343"/>
              <a:gd name="connsiteX8326" fmla="*/ 3595051 w 11611428"/>
              <a:gd name="connsiteY8326" fmla="*/ 2556608 h 6421343"/>
              <a:gd name="connsiteX8327" fmla="*/ 3644136 w 11611428"/>
              <a:gd name="connsiteY8327" fmla="*/ 2605693 h 6421343"/>
              <a:gd name="connsiteX8328" fmla="*/ 3595051 w 11611428"/>
              <a:gd name="connsiteY8328" fmla="*/ 2654778 h 6421343"/>
              <a:gd name="connsiteX8329" fmla="*/ 3545966 w 11611428"/>
              <a:gd name="connsiteY8329" fmla="*/ 2605693 h 6421343"/>
              <a:gd name="connsiteX8330" fmla="*/ 3595051 w 11611428"/>
              <a:gd name="connsiteY8330" fmla="*/ 2556608 h 6421343"/>
              <a:gd name="connsiteX8331" fmla="*/ 3403128 w 11611428"/>
              <a:gd name="connsiteY8331" fmla="*/ 2556608 h 6421343"/>
              <a:gd name="connsiteX8332" fmla="*/ 3452213 w 11611428"/>
              <a:gd name="connsiteY8332" fmla="*/ 2605693 h 6421343"/>
              <a:gd name="connsiteX8333" fmla="*/ 3403128 w 11611428"/>
              <a:gd name="connsiteY8333" fmla="*/ 2654778 h 6421343"/>
              <a:gd name="connsiteX8334" fmla="*/ 3354043 w 11611428"/>
              <a:gd name="connsiteY8334" fmla="*/ 2605693 h 6421343"/>
              <a:gd name="connsiteX8335" fmla="*/ 3403128 w 11611428"/>
              <a:gd name="connsiteY8335" fmla="*/ 2556608 h 6421343"/>
              <a:gd name="connsiteX8336" fmla="*/ 3211207 w 11611428"/>
              <a:gd name="connsiteY8336" fmla="*/ 2556608 h 6421343"/>
              <a:gd name="connsiteX8337" fmla="*/ 3260292 w 11611428"/>
              <a:gd name="connsiteY8337" fmla="*/ 2605693 h 6421343"/>
              <a:gd name="connsiteX8338" fmla="*/ 3211207 w 11611428"/>
              <a:gd name="connsiteY8338" fmla="*/ 2654778 h 6421343"/>
              <a:gd name="connsiteX8339" fmla="*/ 3162122 w 11611428"/>
              <a:gd name="connsiteY8339" fmla="*/ 2605693 h 6421343"/>
              <a:gd name="connsiteX8340" fmla="*/ 3211207 w 11611428"/>
              <a:gd name="connsiteY8340" fmla="*/ 2556608 h 6421343"/>
              <a:gd name="connsiteX8341" fmla="*/ 3019283 w 11611428"/>
              <a:gd name="connsiteY8341" fmla="*/ 2556608 h 6421343"/>
              <a:gd name="connsiteX8342" fmla="*/ 3068368 w 11611428"/>
              <a:gd name="connsiteY8342" fmla="*/ 2605693 h 6421343"/>
              <a:gd name="connsiteX8343" fmla="*/ 3019283 w 11611428"/>
              <a:gd name="connsiteY8343" fmla="*/ 2654778 h 6421343"/>
              <a:gd name="connsiteX8344" fmla="*/ 2970198 w 11611428"/>
              <a:gd name="connsiteY8344" fmla="*/ 2605693 h 6421343"/>
              <a:gd name="connsiteX8345" fmla="*/ 3019283 w 11611428"/>
              <a:gd name="connsiteY8345" fmla="*/ 2556608 h 6421343"/>
              <a:gd name="connsiteX8346" fmla="*/ 2827363 w 11611428"/>
              <a:gd name="connsiteY8346" fmla="*/ 2556608 h 6421343"/>
              <a:gd name="connsiteX8347" fmla="*/ 2876448 w 11611428"/>
              <a:gd name="connsiteY8347" fmla="*/ 2605693 h 6421343"/>
              <a:gd name="connsiteX8348" fmla="*/ 2827363 w 11611428"/>
              <a:gd name="connsiteY8348" fmla="*/ 2654778 h 6421343"/>
              <a:gd name="connsiteX8349" fmla="*/ 2778277 w 11611428"/>
              <a:gd name="connsiteY8349" fmla="*/ 2605693 h 6421343"/>
              <a:gd name="connsiteX8350" fmla="*/ 2827363 w 11611428"/>
              <a:gd name="connsiteY8350" fmla="*/ 2556608 h 6421343"/>
              <a:gd name="connsiteX8351" fmla="*/ 2635439 w 11611428"/>
              <a:gd name="connsiteY8351" fmla="*/ 2556608 h 6421343"/>
              <a:gd name="connsiteX8352" fmla="*/ 2684524 w 11611428"/>
              <a:gd name="connsiteY8352" fmla="*/ 2605693 h 6421343"/>
              <a:gd name="connsiteX8353" fmla="*/ 2635439 w 11611428"/>
              <a:gd name="connsiteY8353" fmla="*/ 2654778 h 6421343"/>
              <a:gd name="connsiteX8354" fmla="*/ 2586354 w 11611428"/>
              <a:gd name="connsiteY8354" fmla="*/ 2605693 h 6421343"/>
              <a:gd name="connsiteX8355" fmla="*/ 2635439 w 11611428"/>
              <a:gd name="connsiteY8355" fmla="*/ 2556608 h 6421343"/>
              <a:gd name="connsiteX8356" fmla="*/ 2443762 w 11611428"/>
              <a:gd name="connsiteY8356" fmla="*/ 2556608 h 6421343"/>
              <a:gd name="connsiteX8357" fmla="*/ 2492847 w 11611428"/>
              <a:gd name="connsiteY8357" fmla="*/ 2605693 h 6421343"/>
              <a:gd name="connsiteX8358" fmla="*/ 2443762 w 11611428"/>
              <a:gd name="connsiteY8358" fmla="*/ 2654778 h 6421343"/>
              <a:gd name="connsiteX8359" fmla="*/ 2394677 w 11611428"/>
              <a:gd name="connsiteY8359" fmla="*/ 2605693 h 6421343"/>
              <a:gd name="connsiteX8360" fmla="*/ 2443762 w 11611428"/>
              <a:gd name="connsiteY8360" fmla="*/ 2556608 h 6421343"/>
              <a:gd name="connsiteX8361" fmla="*/ 2251840 w 11611428"/>
              <a:gd name="connsiteY8361" fmla="*/ 2556608 h 6421343"/>
              <a:gd name="connsiteX8362" fmla="*/ 2300925 w 11611428"/>
              <a:gd name="connsiteY8362" fmla="*/ 2605693 h 6421343"/>
              <a:gd name="connsiteX8363" fmla="*/ 2251840 w 11611428"/>
              <a:gd name="connsiteY8363" fmla="*/ 2654778 h 6421343"/>
              <a:gd name="connsiteX8364" fmla="*/ 2202754 w 11611428"/>
              <a:gd name="connsiteY8364" fmla="*/ 2605693 h 6421343"/>
              <a:gd name="connsiteX8365" fmla="*/ 2251840 w 11611428"/>
              <a:gd name="connsiteY8365" fmla="*/ 2556608 h 6421343"/>
              <a:gd name="connsiteX8366" fmla="*/ 2061569 w 11611428"/>
              <a:gd name="connsiteY8366" fmla="*/ 2556608 h 6421343"/>
              <a:gd name="connsiteX8367" fmla="*/ 2110654 w 11611428"/>
              <a:gd name="connsiteY8367" fmla="*/ 2605693 h 6421343"/>
              <a:gd name="connsiteX8368" fmla="*/ 2061569 w 11611428"/>
              <a:gd name="connsiteY8368" fmla="*/ 2654778 h 6421343"/>
              <a:gd name="connsiteX8369" fmla="*/ 2012484 w 11611428"/>
              <a:gd name="connsiteY8369" fmla="*/ 2605693 h 6421343"/>
              <a:gd name="connsiteX8370" fmla="*/ 2061569 w 11611428"/>
              <a:gd name="connsiteY8370" fmla="*/ 2556608 h 6421343"/>
              <a:gd name="connsiteX8371" fmla="*/ 1869645 w 11611428"/>
              <a:gd name="connsiteY8371" fmla="*/ 2556608 h 6421343"/>
              <a:gd name="connsiteX8372" fmla="*/ 1918730 w 11611428"/>
              <a:gd name="connsiteY8372" fmla="*/ 2605693 h 6421343"/>
              <a:gd name="connsiteX8373" fmla="*/ 1869645 w 11611428"/>
              <a:gd name="connsiteY8373" fmla="*/ 2654778 h 6421343"/>
              <a:gd name="connsiteX8374" fmla="*/ 1820560 w 11611428"/>
              <a:gd name="connsiteY8374" fmla="*/ 2605693 h 6421343"/>
              <a:gd name="connsiteX8375" fmla="*/ 1869645 w 11611428"/>
              <a:gd name="connsiteY8375" fmla="*/ 2556608 h 6421343"/>
              <a:gd name="connsiteX8376" fmla="*/ 1677725 w 11611428"/>
              <a:gd name="connsiteY8376" fmla="*/ 2556608 h 6421343"/>
              <a:gd name="connsiteX8377" fmla="*/ 1726810 w 11611428"/>
              <a:gd name="connsiteY8377" fmla="*/ 2605693 h 6421343"/>
              <a:gd name="connsiteX8378" fmla="*/ 1677725 w 11611428"/>
              <a:gd name="connsiteY8378" fmla="*/ 2654778 h 6421343"/>
              <a:gd name="connsiteX8379" fmla="*/ 1628640 w 11611428"/>
              <a:gd name="connsiteY8379" fmla="*/ 2605693 h 6421343"/>
              <a:gd name="connsiteX8380" fmla="*/ 1677725 w 11611428"/>
              <a:gd name="connsiteY8380" fmla="*/ 2556608 h 6421343"/>
              <a:gd name="connsiteX8381" fmla="*/ 1486048 w 11611428"/>
              <a:gd name="connsiteY8381" fmla="*/ 2556608 h 6421343"/>
              <a:gd name="connsiteX8382" fmla="*/ 1535133 w 11611428"/>
              <a:gd name="connsiteY8382" fmla="*/ 2605693 h 6421343"/>
              <a:gd name="connsiteX8383" fmla="*/ 1486048 w 11611428"/>
              <a:gd name="connsiteY8383" fmla="*/ 2654778 h 6421343"/>
              <a:gd name="connsiteX8384" fmla="*/ 1436963 w 11611428"/>
              <a:gd name="connsiteY8384" fmla="*/ 2605693 h 6421343"/>
              <a:gd name="connsiteX8385" fmla="*/ 1486048 w 11611428"/>
              <a:gd name="connsiteY8385" fmla="*/ 2556608 h 6421343"/>
              <a:gd name="connsiteX8386" fmla="*/ 1294125 w 11611428"/>
              <a:gd name="connsiteY8386" fmla="*/ 2556608 h 6421343"/>
              <a:gd name="connsiteX8387" fmla="*/ 1343210 w 11611428"/>
              <a:gd name="connsiteY8387" fmla="*/ 2605693 h 6421343"/>
              <a:gd name="connsiteX8388" fmla="*/ 1294125 w 11611428"/>
              <a:gd name="connsiteY8388" fmla="*/ 2654778 h 6421343"/>
              <a:gd name="connsiteX8389" fmla="*/ 1245040 w 11611428"/>
              <a:gd name="connsiteY8389" fmla="*/ 2605693 h 6421343"/>
              <a:gd name="connsiteX8390" fmla="*/ 1294125 w 11611428"/>
              <a:gd name="connsiteY8390" fmla="*/ 2556608 h 6421343"/>
              <a:gd name="connsiteX8391" fmla="*/ 1102204 w 11611428"/>
              <a:gd name="connsiteY8391" fmla="*/ 2556608 h 6421343"/>
              <a:gd name="connsiteX8392" fmla="*/ 1151289 w 11611428"/>
              <a:gd name="connsiteY8392" fmla="*/ 2605693 h 6421343"/>
              <a:gd name="connsiteX8393" fmla="*/ 1102204 w 11611428"/>
              <a:gd name="connsiteY8393" fmla="*/ 2654778 h 6421343"/>
              <a:gd name="connsiteX8394" fmla="*/ 1053119 w 11611428"/>
              <a:gd name="connsiteY8394" fmla="*/ 2605693 h 6421343"/>
              <a:gd name="connsiteX8395" fmla="*/ 1102204 w 11611428"/>
              <a:gd name="connsiteY8395" fmla="*/ 2556608 h 6421343"/>
              <a:gd name="connsiteX8396" fmla="*/ 910280 w 11611428"/>
              <a:gd name="connsiteY8396" fmla="*/ 2556608 h 6421343"/>
              <a:gd name="connsiteX8397" fmla="*/ 959365 w 11611428"/>
              <a:gd name="connsiteY8397" fmla="*/ 2605693 h 6421343"/>
              <a:gd name="connsiteX8398" fmla="*/ 910280 w 11611428"/>
              <a:gd name="connsiteY8398" fmla="*/ 2654778 h 6421343"/>
              <a:gd name="connsiteX8399" fmla="*/ 861195 w 11611428"/>
              <a:gd name="connsiteY8399" fmla="*/ 2605693 h 6421343"/>
              <a:gd name="connsiteX8400" fmla="*/ 910280 w 11611428"/>
              <a:gd name="connsiteY8400" fmla="*/ 2556608 h 6421343"/>
              <a:gd name="connsiteX8401" fmla="*/ 718360 w 11611428"/>
              <a:gd name="connsiteY8401" fmla="*/ 2556608 h 6421343"/>
              <a:gd name="connsiteX8402" fmla="*/ 767445 w 11611428"/>
              <a:gd name="connsiteY8402" fmla="*/ 2605693 h 6421343"/>
              <a:gd name="connsiteX8403" fmla="*/ 718360 w 11611428"/>
              <a:gd name="connsiteY8403" fmla="*/ 2654778 h 6421343"/>
              <a:gd name="connsiteX8404" fmla="*/ 669275 w 11611428"/>
              <a:gd name="connsiteY8404" fmla="*/ 2605693 h 6421343"/>
              <a:gd name="connsiteX8405" fmla="*/ 718360 w 11611428"/>
              <a:gd name="connsiteY8405" fmla="*/ 2556608 h 6421343"/>
              <a:gd name="connsiteX8406" fmla="*/ 526436 w 11611428"/>
              <a:gd name="connsiteY8406" fmla="*/ 2556608 h 6421343"/>
              <a:gd name="connsiteX8407" fmla="*/ 575521 w 11611428"/>
              <a:gd name="connsiteY8407" fmla="*/ 2605693 h 6421343"/>
              <a:gd name="connsiteX8408" fmla="*/ 526436 w 11611428"/>
              <a:gd name="connsiteY8408" fmla="*/ 2654778 h 6421343"/>
              <a:gd name="connsiteX8409" fmla="*/ 477351 w 11611428"/>
              <a:gd name="connsiteY8409" fmla="*/ 2605693 h 6421343"/>
              <a:gd name="connsiteX8410" fmla="*/ 526436 w 11611428"/>
              <a:gd name="connsiteY8410" fmla="*/ 2556608 h 6421343"/>
              <a:gd name="connsiteX8411" fmla="*/ 334759 w 11611428"/>
              <a:gd name="connsiteY8411" fmla="*/ 2556608 h 6421343"/>
              <a:gd name="connsiteX8412" fmla="*/ 383844 w 11611428"/>
              <a:gd name="connsiteY8412" fmla="*/ 2605693 h 6421343"/>
              <a:gd name="connsiteX8413" fmla="*/ 334759 w 11611428"/>
              <a:gd name="connsiteY8413" fmla="*/ 2654778 h 6421343"/>
              <a:gd name="connsiteX8414" fmla="*/ 285674 w 11611428"/>
              <a:gd name="connsiteY8414" fmla="*/ 2605693 h 6421343"/>
              <a:gd name="connsiteX8415" fmla="*/ 334759 w 11611428"/>
              <a:gd name="connsiteY8415" fmla="*/ 2556608 h 6421343"/>
              <a:gd name="connsiteX8416" fmla="*/ 142837 w 11611428"/>
              <a:gd name="connsiteY8416" fmla="*/ 2556608 h 6421343"/>
              <a:gd name="connsiteX8417" fmla="*/ 191921 w 11611428"/>
              <a:gd name="connsiteY8417" fmla="*/ 2605693 h 6421343"/>
              <a:gd name="connsiteX8418" fmla="*/ 142837 w 11611428"/>
              <a:gd name="connsiteY8418" fmla="*/ 2654778 h 6421343"/>
              <a:gd name="connsiteX8419" fmla="*/ 93751 w 11611428"/>
              <a:gd name="connsiteY8419" fmla="*/ 2605693 h 6421343"/>
              <a:gd name="connsiteX8420" fmla="*/ 142837 w 11611428"/>
              <a:gd name="connsiteY8420" fmla="*/ 2556608 h 6421343"/>
              <a:gd name="connsiteX8421" fmla="*/ 11562343 w 11611428"/>
              <a:gd name="connsiteY8421" fmla="*/ 2405671 h 6421343"/>
              <a:gd name="connsiteX8422" fmla="*/ 11611428 w 11611428"/>
              <a:gd name="connsiteY8422" fmla="*/ 2454756 h 6421343"/>
              <a:gd name="connsiteX8423" fmla="*/ 11562343 w 11611428"/>
              <a:gd name="connsiteY8423" fmla="*/ 2503841 h 6421343"/>
              <a:gd name="connsiteX8424" fmla="*/ 11513258 w 11611428"/>
              <a:gd name="connsiteY8424" fmla="*/ 2454756 h 6421343"/>
              <a:gd name="connsiteX8425" fmla="*/ 11562343 w 11611428"/>
              <a:gd name="connsiteY8425" fmla="*/ 2405671 h 6421343"/>
              <a:gd name="connsiteX8426" fmla="*/ 11370422 w 11611428"/>
              <a:gd name="connsiteY8426" fmla="*/ 2405671 h 6421343"/>
              <a:gd name="connsiteX8427" fmla="*/ 11419507 w 11611428"/>
              <a:gd name="connsiteY8427" fmla="*/ 2454756 h 6421343"/>
              <a:gd name="connsiteX8428" fmla="*/ 11370422 w 11611428"/>
              <a:gd name="connsiteY8428" fmla="*/ 2503841 h 6421343"/>
              <a:gd name="connsiteX8429" fmla="*/ 11321337 w 11611428"/>
              <a:gd name="connsiteY8429" fmla="*/ 2454756 h 6421343"/>
              <a:gd name="connsiteX8430" fmla="*/ 11370422 w 11611428"/>
              <a:gd name="connsiteY8430" fmla="*/ 2405671 h 6421343"/>
              <a:gd name="connsiteX8431" fmla="*/ 11178499 w 11611428"/>
              <a:gd name="connsiteY8431" fmla="*/ 2405671 h 6421343"/>
              <a:gd name="connsiteX8432" fmla="*/ 11227584 w 11611428"/>
              <a:gd name="connsiteY8432" fmla="*/ 2454756 h 6421343"/>
              <a:gd name="connsiteX8433" fmla="*/ 11178499 w 11611428"/>
              <a:gd name="connsiteY8433" fmla="*/ 2503841 h 6421343"/>
              <a:gd name="connsiteX8434" fmla="*/ 11129414 w 11611428"/>
              <a:gd name="connsiteY8434" fmla="*/ 2454756 h 6421343"/>
              <a:gd name="connsiteX8435" fmla="*/ 11178499 w 11611428"/>
              <a:gd name="connsiteY8435" fmla="*/ 2405671 h 6421343"/>
              <a:gd name="connsiteX8436" fmla="*/ 10986822 w 11611428"/>
              <a:gd name="connsiteY8436" fmla="*/ 2405671 h 6421343"/>
              <a:gd name="connsiteX8437" fmla="*/ 11035907 w 11611428"/>
              <a:gd name="connsiteY8437" fmla="*/ 2454756 h 6421343"/>
              <a:gd name="connsiteX8438" fmla="*/ 10986822 w 11611428"/>
              <a:gd name="connsiteY8438" fmla="*/ 2503841 h 6421343"/>
              <a:gd name="connsiteX8439" fmla="*/ 10937737 w 11611428"/>
              <a:gd name="connsiteY8439" fmla="*/ 2454756 h 6421343"/>
              <a:gd name="connsiteX8440" fmla="*/ 10986822 w 11611428"/>
              <a:gd name="connsiteY8440" fmla="*/ 2405671 h 6421343"/>
              <a:gd name="connsiteX8441" fmla="*/ 10794898 w 11611428"/>
              <a:gd name="connsiteY8441" fmla="*/ 2405671 h 6421343"/>
              <a:gd name="connsiteX8442" fmla="*/ 10843984 w 11611428"/>
              <a:gd name="connsiteY8442" fmla="*/ 2454756 h 6421343"/>
              <a:gd name="connsiteX8443" fmla="*/ 10794898 w 11611428"/>
              <a:gd name="connsiteY8443" fmla="*/ 2503841 h 6421343"/>
              <a:gd name="connsiteX8444" fmla="*/ 10745813 w 11611428"/>
              <a:gd name="connsiteY8444" fmla="*/ 2454756 h 6421343"/>
              <a:gd name="connsiteX8445" fmla="*/ 10794898 w 11611428"/>
              <a:gd name="connsiteY8445" fmla="*/ 2405671 h 6421343"/>
              <a:gd name="connsiteX8446" fmla="*/ 10600771 w 11611428"/>
              <a:gd name="connsiteY8446" fmla="*/ 2405671 h 6421343"/>
              <a:gd name="connsiteX8447" fmla="*/ 10619877 w 11611428"/>
              <a:gd name="connsiteY8447" fmla="*/ 2409529 h 6421343"/>
              <a:gd name="connsiteX8448" fmla="*/ 10635343 w 11611428"/>
              <a:gd name="connsiteY8448" fmla="*/ 2419956 h 6421343"/>
              <a:gd name="connsiteX8449" fmla="*/ 10635343 w 11611428"/>
              <a:gd name="connsiteY8449" fmla="*/ 2418468 h 6421343"/>
              <a:gd name="connsiteX8450" fmla="*/ 10637686 w 11611428"/>
              <a:gd name="connsiteY8450" fmla="*/ 2420048 h 6421343"/>
              <a:gd name="connsiteX8451" fmla="*/ 10652063 w 11611428"/>
              <a:gd name="connsiteY8451" fmla="*/ 2454756 h 6421343"/>
              <a:gd name="connsiteX8452" fmla="*/ 10637686 w 11611428"/>
              <a:gd name="connsiteY8452" fmla="*/ 2489465 h 6421343"/>
              <a:gd name="connsiteX8453" fmla="*/ 10635343 w 11611428"/>
              <a:gd name="connsiteY8453" fmla="*/ 2491044 h 6421343"/>
              <a:gd name="connsiteX8454" fmla="*/ 10635343 w 11611428"/>
              <a:gd name="connsiteY8454" fmla="*/ 2489556 h 6421343"/>
              <a:gd name="connsiteX8455" fmla="*/ 10619877 w 11611428"/>
              <a:gd name="connsiteY8455" fmla="*/ 2499984 h 6421343"/>
              <a:gd name="connsiteX8456" fmla="*/ 10600771 w 11611428"/>
              <a:gd name="connsiteY8456" fmla="*/ 2503841 h 6421343"/>
              <a:gd name="connsiteX8457" fmla="*/ 10551686 w 11611428"/>
              <a:gd name="connsiteY8457" fmla="*/ 2454756 h 6421343"/>
              <a:gd name="connsiteX8458" fmla="*/ 10600771 w 11611428"/>
              <a:gd name="connsiteY8458" fmla="*/ 2405671 h 6421343"/>
              <a:gd name="connsiteX8459" fmla="*/ 10408850 w 11611428"/>
              <a:gd name="connsiteY8459" fmla="*/ 2405671 h 6421343"/>
              <a:gd name="connsiteX8460" fmla="*/ 10457935 w 11611428"/>
              <a:gd name="connsiteY8460" fmla="*/ 2454756 h 6421343"/>
              <a:gd name="connsiteX8461" fmla="*/ 10408850 w 11611428"/>
              <a:gd name="connsiteY8461" fmla="*/ 2503841 h 6421343"/>
              <a:gd name="connsiteX8462" fmla="*/ 10359765 w 11611428"/>
              <a:gd name="connsiteY8462" fmla="*/ 2454756 h 6421343"/>
              <a:gd name="connsiteX8463" fmla="*/ 10408850 w 11611428"/>
              <a:gd name="connsiteY8463" fmla="*/ 2405671 h 6421343"/>
              <a:gd name="connsiteX8464" fmla="*/ 10216927 w 11611428"/>
              <a:gd name="connsiteY8464" fmla="*/ 2405671 h 6421343"/>
              <a:gd name="connsiteX8465" fmla="*/ 10266012 w 11611428"/>
              <a:gd name="connsiteY8465" fmla="*/ 2454756 h 6421343"/>
              <a:gd name="connsiteX8466" fmla="*/ 10216927 w 11611428"/>
              <a:gd name="connsiteY8466" fmla="*/ 2503841 h 6421343"/>
              <a:gd name="connsiteX8467" fmla="*/ 10167842 w 11611428"/>
              <a:gd name="connsiteY8467" fmla="*/ 2454756 h 6421343"/>
              <a:gd name="connsiteX8468" fmla="*/ 10216927 w 11611428"/>
              <a:gd name="connsiteY8468" fmla="*/ 2405671 h 6421343"/>
              <a:gd name="connsiteX8469" fmla="*/ 10025250 w 11611428"/>
              <a:gd name="connsiteY8469" fmla="*/ 2405671 h 6421343"/>
              <a:gd name="connsiteX8470" fmla="*/ 10074335 w 11611428"/>
              <a:gd name="connsiteY8470" fmla="*/ 2454756 h 6421343"/>
              <a:gd name="connsiteX8471" fmla="*/ 10025250 w 11611428"/>
              <a:gd name="connsiteY8471" fmla="*/ 2503841 h 6421343"/>
              <a:gd name="connsiteX8472" fmla="*/ 9976165 w 11611428"/>
              <a:gd name="connsiteY8472" fmla="*/ 2454756 h 6421343"/>
              <a:gd name="connsiteX8473" fmla="*/ 10025250 w 11611428"/>
              <a:gd name="connsiteY8473" fmla="*/ 2405671 h 6421343"/>
              <a:gd name="connsiteX8474" fmla="*/ 9833326 w 11611428"/>
              <a:gd name="connsiteY8474" fmla="*/ 2405671 h 6421343"/>
              <a:gd name="connsiteX8475" fmla="*/ 9882412 w 11611428"/>
              <a:gd name="connsiteY8475" fmla="*/ 2454756 h 6421343"/>
              <a:gd name="connsiteX8476" fmla="*/ 9833326 w 11611428"/>
              <a:gd name="connsiteY8476" fmla="*/ 2503841 h 6421343"/>
              <a:gd name="connsiteX8477" fmla="*/ 9784241 w 11611428"/>
              <a:gd name="connsiteY8477" fmla="*/ 2454756 h 6421343"/>
              <a:gd name="connsiteX8478" fmla="*/ 9833326 w 11611428"/>
              <a:gd name="connsiteY8478" fmla="*/ 2405671 h 6421343"/>
              <a:gd name="connsiteX8479" fmla="*/ 9641406 w 11611428"/>
              <a:gd name="connsiteY8479" fmla="*/ 2405671 h 6421343"/>
              <a:gd name="connsiteX8480" fmla="*/ 9690491 w 11611428"/>
              <a:gd name="connsiteY8480" fmla="*/ 2454756 h 6421343"/>
              <a:gd name="connsiteX8481" fmla="*/ 9641406 w 11611428"/>
              <a:gd name="connsiteY8481" fmla="*/ 2503841 h 6421343"/>
              <a:gd name="connsiteX8482" fmla="*/ 9592321 w 11611428"/>
              <a:gd name="connsiteY8482" fmla="*/ 2454756 h 6421343"/>
              <a:gd name="connsiteX8483" fmla="*/ 9641406 w 11611428"/>
              <a:gd name="connsiteY8483" fmla="*/ 2405671 h 6421343"/>
              <a:gd name="connsiteX8484" fmla="*/ 9449482 w 11611428"/>
              <a:gd name="connsiteY8484" fmla="*/ 2405671 h 6421343"/>
              <a:gd name="connsiteX8485" fmla="*/ 9498567 w 11611428"/>
              <a:gd name="connsiteY8485" fmla="*/ 2454756 h 6421343"/>
              <a:gd name="connsiteX8486" fmla="*/ 9449482 w 11611428"/>
              <a:gd name="connsiteY8486" fmla="*/ 2503841 h 6421343"/>
              <a:gd name="connsiteX8487" fmla="*/ 9400397 w 11611428"/>
              <a:gd name="connsiteY8487" fmla="*/ 2454756 h 6421343"/>
              <a:gd name="connsiteX8488" fmla="*/ 9449482 w 11611428"/>
              <a:gd name="connsiteY8488" fmla="*/ 2405671 h 6421343"/>
              <a:gd name="connsiteX8489" fmla="*/ 9257562 w 11611428"/>
              <a:gd name="connsiteY8489" fmla="*/ 2405671 h 6421343"/>
              <a:gd name="connsiteX8490" fmla="*/ 9306646 w 11611428"/>
              <a:gd name="connsiteY8490" fmla="*/ 2454756 h 6421343"/>
              <a:gd name="connsiteX8491" fmla="*/ 9257562 w 11611428"/>
              <a:gd name="connsiteY8491" fmla="*/ 2503841 h 6421343"/>
              <a:gd name="connsiteX8492" fmla="*/ 9208477 w 11611428"/>
              <a:gd name="connsiteY8492" fmla="*/ 2454756 h 6421343"/>
              <a:gd name="connsiteX8493" fmla="*/ 9257562 w 11611428"/>
              <a:gd name="connsiteY8493" fmla="*/ 2405671 h 6421343"/>
              <a:gd name="connsiteX8494" fmla="*/ 9065638 w 11611428"/>
              <a:gd name="connsiteY8494" fmla="*/ 2405671 h 6421343"/>
              <a:gd name="connsiteX8495" fmla="*/ 9114723 w 11611428"/>
              <a:gd name="connsiteY8495" fmla="*/ 2454756 h 6421343"/>
              <a:gd name="connsiteX8496" fmla="*/ 9065638 w 11611428"/>
              <a:gd name="connsiteY8496" fmla="*/ 2503841 h 6421343"/>
              <a:gd name="connsiteX8497" fmla="*/ 9016553 w 11611428"/>
              <a:gd name="connsiteY8497" fmla="*/ 2454756 h 6421343"/>
              <a:gd name="connsiteX8498" fmla="*/ 9065638 w 11611428"/>
              <a:gd name="connsiteY8498" fmla="*/ 2405671 h 6421343"/>
              <a:gd name="connsiteX8499" fmla="*/ 8873961 w 11611428"/>
              <a:gd name="connsiteY8499" fmla="*/ 2405671 h 6421343"/>
              <a:gd name="connsiteX8500" fmla="*/ 8923046 w 11611428"/>
              <a:gd name="connsiteY8500" fmla="*/ 2454756 h 6421343"/>
              <a:gd name="connsiteX8501" fmla="*/ 8873961 w 11611428"/>
              <a:gd name="connsiteY8501" fmla="*/ 2503841 h 6421343"/>
              <a:gd name="connsiteX8502" fmla="*/ 8824876 w 11611428"/>
              <a:gd name="connsiteY8502" fmla="*/ 2454756 h 6421343"/>
              <a:gd name="connsiteX8503" fmla="*/ 8873961 w 11611428"/>
              <a:gd name="connsiteY8503" fmla="*/ 2405671 h 6421343"/>
              <a:gd name="connsiteX8504" fmla="*/ 8682041 w 11611428"/>
              <a:gd name="connsiteY8504" fmla="*/ 2405671 h 6421343"/>
              <a:gd name="connsiteX8505" fmla="*/ 8731126 w 11611428"/>
              <a:gd name="connsiteY8505" fmla="*/ 2454756 h 6421343"/>
              <a:gd name="connsiteX8506" fmla="*/ 8682041 w 11611428"/>
              <a:gd name="connsiteY8506" fmla="*/ 2503841 h 6421343"/>
              <a:gd name="connsiteX8507" fmla="*/ 8632956 w 11611428"/>
              <a:gd name="connsiteY8507" fmla="*/ 2454756 h 6421343"/>
              <a:gd name="connsiteX8508" fmla="*/ 8682041 w 11611428"/>
              <a:gd name="connsiteY8508" fmla="*/ 2405671 h 6421343"/>
              <a:gd name="connsiteX8509" fmla="*/ 8486747 w 11611428"/>
              <a:gd name="connsiteY8509" fmla="*/ 2405671 h 6421343"/>
              <a:gd name="connsiteX8510" fmla="*/ 8488432 w 11611428"/>
              <a:gd name="connsiteY8510" fmla="*/ 2406369 h 6421343"/>
              <a:gd name="connsiteX8511" fmla="*/ 8490117 w 11611428"/>
              <a:gd name="connsiteY8511" fmla="*/ 2405671 h 6421343"/>
              <a:gd name="connsiteX8512" fmla="*/ 8539202 w 11611428"/>
              <a:gd name="connsiteY8512" fmla="*/ 2454756 h 6421343"/>
              <a:gd name="connsiteX8513" fmla="*/ 8490117 w 11611428"/>
              <a:gd name="connsiteY8513" fmla="*/ 2503841 h 6421343"/>
              <a:gd name="connsiteX8514" fmla="*/ 8488432 w 11611428"/>
              <a:gd name="connsiteY8514" fmla="*/ 2503143 h 6421343"/>
              <a:gd name="connsiteX8515" fmla="*/ 8486747 w 11611428"/>
              <a:gd name="connsiteY8515" fmla="*/ 2503841 h 6421343"/>
              <a:gd name="connsiteX8516" fmla="*/ 8437662 w 11611428"/>
              <a:gd name="connsiteY8516" fmla="*/ 2454756 h 6421343"/>
              <a:gd name="connsiteX8517" fmla="*/ 8486747 w 11611428"/>
              <a:gd name="connsiteY8517" fmla="*/ 2405671 h 6421343"/>
              <a:gd name="connsiteX8518" fmla="*/ 8294823 w 11611428"/>
              <a:gd name="connsiteY8518" fmla="*/ 2405671 h 6421343"/>
              <a:gd name="connsiteX8519" fmla="*/ 8343908 w 11611428"/>
              <a:gd name="connsiteY8519" fmla="*/ 2454756 h 6421343"/>
              <a:gd name="connsiteX8520" fmla="*/ 8294823 w 11611428"/>
              <a:gd name="connsiteY8520" fmla="*/ 2503841 h 6421343"/>
              <a:gd name="connsiteX8521" fmla="*/ 8245738 w 11611428"/>
              <a:gd name="connsiteY8521" fmla="*/ 2454756 h 6421343"/>
              <a:gd name="connsiteX8522" fmla="*/ 8294823 w 11611428"/>
              <a:gd name="connsiteY8522" fmla="*/ 2405671 h 6421343"/>
              <a:gd name="connsiteX8523" fmla="*/ 8102902 w 11611428"/>
              <a:gd name="connsiteY8523" fmla="*/ 2405671 h 6421343"/>
              <a:gd name="connsiteX8524" fmla="*/ 8151987 w 11611428"/>
              <a:gd name="connsiteY8524" fmla="*/ 2454756 h 6421343"/>
              <a:gd name="connsiteX8525" fmla="*/ 8102902 w 11611428"/>
              <a:gd name="connsiteY8525" fmla="*/ 2503841 h 6421343"/>
              <a:gd name="connsiteX8526" fmla="*/ 8053817 w 11611428"/>
              <a:gd name="connsiteY8526" fmla="*/ 2454756 h 6421343"/>
              <a:gd name="connsiteX8527" fmla="*/ 8102902 w 11611428"/>
              <a:gd name="connsiteY8527" fmla="*/ 2405671 h 6421343"/>
              <a:gd name="connsiteX8528" fmla="*/ 7911226 w 11611428"/>
              <a:gd name="connsiteY8528" fmla="*/ 2405671 h 6421343"/>
              <a:gd name="connsiteX8529" fmla="*/ 7960311 w 11611428"/>
              <a:gd name="connsiteY8529" fmla="*/ 2454756 h 6421343"/>
              <a:gd name="connsiteX8530" fmla="*/ 7911226 w 11611428"/>
              <a:gd name="connsiteY8530" fmla="*/ 2503841 h 6421343"/>
              <a:gd name="connsiteX8531" fmla="*/ 7862141 w 11611428"/>
              <a:gd name="connsiteY8531" fmla="*/ 2454756 h 6421343"/>
              <a:gd name="connsiteX8532" fmla="*/ 7911226 w 11611428"/>
              <a:gd name="connsiteY8532" fmla="*/ 2405671 h 6421343"/>
              <a:gd name="connsiteX8533" fmla="*/ 7719302 w 11611428"/>
              <a:gd name="connsiteY8533" fmla="*/ 2405671 h 6421343"/>
              <a:gd name="connsiteX8534" fmla="*/ 7768387 w 11611428"/>
              <a:gd name="connsiteY8534" fmla="*/ 2454756 h 6421343"/>
              <a:gd name="connsiteX8535" fmla="*/ 7719302 w 11611428"/>
              <a:gd name="connsiteY8535" fmla="*/ 2503841 h 6421343"/>
              <a:gd name="connsiteX8536" fmla="*/ 7670218 w 11611428"/>
              <a:gd name="connsiteY8536" fmla="*/ 2454756 h 6421343"/>
              <a:gd name="connsiteX8537" fmla="*/ 7719302 w 11611428"/>
              <a:gd name="connsiteY8537" fmla="*/ 2405671 h 6421343"/>
              <a:gd name="connsiteX8538" fmla="*/ 7527382 w 11611428"/>
              <a:gd name="connsiteY8538" fmla="*/ 2405671 h 6421343"/>
              <a:gd name="connsiteX8539" fmla="*/ 7576467 w 11611428"/>
              <a:gd name="connsiteY8539" fmla="*/ 2454756 h 6421343"/>
              <a:gd name="connsiteX8540" fmla="*/ 7527382 w 11611428"/>
              <a:gd name="connsiteY8540" fmla="*/ 2503841 h 6421343"/>
              <a:gd name="connsiteX8541" fmla="*/ 7478297 w 11611428"/>
              <a:gd name="connsiteY8541" fmla="*/ 2454756 h 6421343"/>
              <a:gd name="connsiteX8542" fmla="*/ 7527382 w 11611428"/>
              <a:gd name="connsiteY8542" fmla="*/ 2405671 h 6421343"/>
              <a:gd name="connsiteX8543" fmla="*/ 7335458 w 11611428"/>
              <a:gd name="connsiteY8543" fmla="*/ 2405671 h 6421343"/>
              <a:gd name="connsiteX8544" fmla="*/ 7384543 w 11611428"/>
              <a:gd name="connsiteY8544" fmla="*/ 2454756 h 6421343"/>
              <a:gd name="connsiteX8545" fmla="*/ 7335458 w 11611428"/>
              <a:gd name="connsiteY8545" fmla="*/ 2503841 h 6421343"/>
              <a:gd name="connsiteX8546" fmla="*/ 7286373 w 11611428"/>
              <a:gd name="connsiteY8546" fmla="*/ 2454756 h 6421343"/>
              <a:gd name="connsiteX8547" fmla="*/ 7335458 w 11611428"/>
              <a:gd name="connsiteY8547" fmla="*/ 2405671 h 6421343"/>
              <a:gd name="connsiteX8548" fmla="*/ 7143537 w 11611428"/>
              <a:gd name="connsiteY8548" fmla="*/ 2405671 h 6421343"/>
              <a:gd name="connsiteX8549" fmla="*/ 7192622 w 11611428"/>
              <a:gd name="connsiteY8549" fmla="*/ 2454756 h 6421343"/>
              <a:gd name="connsiteX8550" fmla="*/ 7143537 w 11611428"/>
              <a:gd name="connsiteY8550" fmla="*/ 2503841 h 6421343"/>
              <a:gd name="connsiteX8551" fmla="*/ 7094452 w 11611428"/>
              <a:gd name="connsiteY8551" fmla="*/ 2454756 h 6421343"/>
              <a:gd name="connsiteX8552" fmla="*/ 7143537 w 11611428"/>
              <a:gd name="connsiteY8552" fmla="*/ 2405671 h 6421343"/>
              <a:gd name="connsiteX8553" fmla="*/ 6951614 w 11611428"/>
              <a:gd name="connsiteY8553" fmla="*/ 2405671 h 6421343"/>
              <a:gd name="connsiteX8554" fmla="*/ 7000699 w 11611428"/>
              <a:gd name="connsiteY8554" fmla="*/ 2454756 h 6421343"/>
              <a:gd name="connsiteX8555" fmla="*/ 6951614 w 11611428"/>
              <a:gd name="connsiteY8555" fmla="*/ 2503841 h 6421343"/>
              <a:gd name="connsiteX8556" fmla="*/ 6902529 w 11611428"/>
              <a:gd name="connsiteY8556" fmla="*/ 2454756 h 6421343"/>
              <a:gd name="connsiteX8557" fmla="*/ 6951614 w 11611428"/>
              <a:gd name="connsiteY8557" fmla="*/ 2405671 h 6421343"/>
              <a:gd name="connsiteX8558" fmla="*/ 6759937 w 11611428"/>
              <a:gd name="connsiteY8558" fmla="*/ 2405671 h 6421343"/>
              <a:gd name="connsiteX8559" fmla="*/ 6809022 w 11611428"/>
              <a:gd name="connsiteY8559" fmla="*/ 2454756 h 6421343"/>
              <a:gd name="connsiteX8560" fmla="*/ 6759937 w 11611428"/>
              <a:gd name="connsiteY8560" fmla="*/ 2503841 h 6421343"/>
              <a:gd name="connsiteX8561" fmla="*/ 6710852 w 11611428"/>
              <a:gd name="connsiteY8561" fmla="*/ 2454756 h 6421343"/>
              <a:gd name="connsiteX8562" fmla="*/ 6759937 w 11611428"/>
              <a:gd name="connsiteY8562" fmla="*/ 2405671 h 6421343"/>
              <a:gd name="connsiteX8563" fmla="*/ 6568014 w 11611428"/>
              <a:gd name="connsiteY8563" fmla="*/ 2405671 h 6421343"/>
              <a:gd name="connsiteX8564" fmla="*/ 6617099 w 11611428"/>
              <a:gd name="connsiteY8564" fmla="*/ 2454756 h 6421343"/>
              <a:gd name="connsiteX8565" fmla="*/ 6568014 w 11611428"/>
              <a:gd name="connsiteY8565" fmla="*/ 2503841 h 6421343"/>
              <a:gd name="connsiteX8566" fmla="*/ 6518929 w 11611428"/>
              <a:gd name="connsiteY8566" fmla="*/ 2454756 h 6421343"/>
              <a:gd name="connsiteX8567" fmla="*/ 6568014 w 11611428"/>
              <a:gd name="connsiteY8567" fmla="*/ 2405671 h 6421343"/>
              <a:gd name="connsiteX8568" fmla="*/ 6376093 w 11611428"/>
              <a:gd name="connsiteY8568" fmla="*/ 2405671 h 6421343"/>
              <a:gd name="connsiteX8569" fmla="*/ 6376918 w 11611428"/>
              <a:gd name="connsiteY8569" fmla="*/ 2405838 h 6421343"/>
              <a:gd name="connsiteX8570" fmla="*/ 6377744 w 11611428"/>
              <a:gd name="connsiteY8570" fmla="*/ 2405671 h 6421343"/>
              <a:gd name="connsiteX8571" fmla="*/ 6426829 w 11611428"/>
              <a:gd name="connsiteY8571" fmla="*/ 2454756 h 6421343"/>
              <a:gd name="connsiteX8572" fmla="*/ 6377744 w 11611428"/>
              <a:gd name="connsiteY8572" fmla="*/ 2503841 h 6421343"/>
              <a:gd name="connsiteX8573" fmla="*/ 6376918 w 11611428"/>
              <a:gd name="connsiteY8573" fmla="*/ 2503674 h 6421343"/>
              <a:gd name="connsiteX8574" fmla="*/ 6376093 w 11611428"/>
              <a:gd name="connsiteY8574" fmla="*/ 2503841 h 6421343"/>
              <a:gd name="connsiteX8575" fmla="*/ 6327008 w 11611428"/>
              <a:gd name="connsiteY8575" fmla="*/ 2454756 h 6421343"/>
              <a:gd name="connsiteX8576" fmla="*/ 6376093 w 11611428"/>
              <a:gd name="connsiteY8576" fmla="*/ 2405671 h 6421343"/>
              <a:gd name="connsiteX8577" fmla="*/ 6185820 w 11611428"/>
              <a:gd name="connsiteY8577" fmla="*/ 2405671 h 6421343"/>
              <a:gd name="connsiteX8578" fmla="*/ 6234905 w 11611428"/>
              <a:gd name="connsiteY8578" fmla="*/ 2454756 h 6421343"/>
              <a:gd name="connsiteX8579" fmla="*/ 6185820 w 11611428"/>
              <a:gd name="connsiteY8579" fmla="*/ 2503841 h 6421343"/>
              <a:gd name="connsiteX8580" fmla="*/ 6136735 w 11611428"/>
              <a:gd name="connsiteY8580" fmla="*/ 2454756 h 6421343"/>
              <a:gd name="connsiteX8581" fmla="*/ 6185820 w 11611428"/>
              <a:gd name="connsiteY8581" fmla="*/ 2405671 h 6421343"/>
              <a:gd name="connsiteX8582" fmla="*/ 5993899 w 11611428"/>
              <a:gd name="connsiteY8582" fmla="*/ 2405671 h 6421343"/>
              <a:gd name="connsiteX8583" fmla="*/ 6042984 w 11611428"/>
              <a:gd name="connsiteY8583" fmla="*/ 2454756 h 6421343"/>
              <a:gd name="connsiteX8584" fmla="*/ 5993899 w 11611428"/>
              <a:gd name="connsiteY8584" fmla="*/ 2503841 h 6421343"/>
              <a:gd name="connsiteX8585" fmla="*/ 5944814 w 11611428"/>
              <a:gd name="connsiteY8585" fmla="*/ 2454756 h 6421343"/>
              <a:gd name="connsiteX8586" fmla="*/ 5993899 w 11611428"/>
              <a:gd name="connsiteY8586" fmla="*/ 2405671 h 6421343"/>
              <a:gd name="connsiteX8587" fmla="*/ 5802223 w 11611428"/>
              <a:gd name="connsiteY8587" fmla="*/ 2405671 h 6421343"/>
              <a:gd name="connsiteX8588" fmla="*/ 5851308 w 11611428"/>
              <a:gd name="connsiteY8588" fmla="*/ 2454756 h 6421343"/>
              <a:gd name="connsiteX8589" fmla="*/ 5802223 w 11611428"/>
              <a:gd name="connsiteY8589" fmla="*/ 2503841 h 6421343"/>
              <a:gd name="connsiteX8590" fmla="*/ 5753138 w 11611428"/>
              <a:gd name="connsiteY8590" fmla="*/ 2454756 h 6421343"/>
              <a:gd name="connsiteX8591" fmla="*/ 5802223 w 11611428"/>
              <a:gd name="connsiteY8591" fmla="*/ 2405671 h 6421343"/>
              <a:gd name="connsiteX8592" fmla="*/ 5610299 w 11611428"/>
              <a:gd name="connsiteY8592" fmla="*/ 2405671 h 6421343"/>
              <a:gd name="connsiteX8593" fmla="*/ 5659384 w 11611428"/>
              <a:gd name="connsiteY8593" fmla="*/ 2454756 h 6421343"/>
              <a:gd name="connsiteX8594" fmla="*/ 5610299 w 11611428"/>
              <a:gd name="connsiteY8594" fmla="*/ 2503841 h 6421343"/>
              <a:gd name="connsiteX8595" fmla="*/ 5561215 w 11611428"/>
              <a:gd name="connsiteY8595" fmla="*/ 2454756 h 6421343"/>
              <a:gd name="connsiteX8596" fmla="*/ 5610299 w 11611428"/>
              <a:gd name="connsiteY8596" fmla="*/ 2405671 h 6421343"/>
              <a:gd name="connsiteX8597" fmla="*/ 5418379 w 11611428"/>
              <a:gd name="connsiteY8597" fmla="*/ 2405671 h 6421343"/>
              <a:gd name="connsiteX8598" fmla="*/ 5467464 w 11611428"/>
              <a:gd name="connsiteY8598" fmla="*/ 2454756 h 6421343"/>
              <a:gd name="connsiteX8599" fmla="*/ 5418379 w 11611428"/>
              <a:gd name="connsiteY8599" fmla="*/ 2503841 h 6421343"/>
              <a:gd name="connsiteX8600" fmla="*/ 5369294 w 11611428"/>
              <a:gd name="connsiteY8600" fmla="*/ 2454756 h 6421343"/>
              <a:gd name="connsiteX8601" fmla="*/ 5418379 w 11611428"/>
              <a:gd name="connsiteY8601" fmla="*/ 2405671 h 6421343"/>
              <a:gd name="connsiteX8602" fmla="*/ 5226455 w 11611428"/>
              <a:gd name="connsiteY8602" fmla="*/ 2405671 h 6421343"/>
              <a:gd name="connsiteX8603" fmla="*/ 5275540 w 11611428"/>
              <a:gd name="connsiteY8603" fmla="*/ 2454756 h 6421343"/>
              <a:gd name="connsiteX8604" fmla="*/ 5226455 w 11611428"/>
              <a:gd name="connsiteY8604" fmla="*/ 2503841 h 6421343"/>
              <a:gd name="connsiteX8605" fmla="*/ 5177370 w 11611428"/>
              <a:gd name="connsiteY8605" fmla="*/ 2454756 h 6421343"/>
              <a:gd name="connsiteX8606" fmla="*/ 5226455 w 11611428"/>
              <a:gd name="connsiteY8606" fmla="*/ 2405671 h 6421343"/>
              <a:gd name="connsiteX8607" fmla="*/ 5034534 w 11611428"/>
              <a:gd name="connsiteY8607" fmla="*/ 2405671 h 6421343"/>
              <a:gd name="connsiteX8608" fmla="*/ 5083619 w 11611428"/>
              <a:gd name="connsiteY8608" fmla="*/ 2454756 h 6421343"/>
              <a:gd name="connsiteX8609" fmla="*/ 5034534 w 11611428"/>
              <a:gd name="connsiteY8609" fmla="*/ 2503841 h 6421343"/>
              <a:gd name="connsiteX8610" fmla="*/ 4985449 w 11611428"/>
              <a:gd name="connsiteY8610" fmla="*/ 2454756 h 6421343"/>
              <a:gd name="connsiteX8611" fmla="*/ 5034534 w 11611428"/>
              <a:gd name="connsiteY8611" fmla="*/ 2405671 h 6421343"/>
              <a:gd name="connsiteX8612" fmla="*/ 4842611 w 11611428"/>
              <a:gd name="connsiteY8612" fmla="*/ 2405671 h 6421343"/>
              <a:gd name="connsiteX8613" fmla="*/ 4891696 w 11611428"/>
              <a:gd name="connsiteY8613" fmla="*/ 2454756 h 6421343"/>
              <a:gd name="connsiteX8614" fmla="*/ 4842611 w 11611428"/>
              <a:gd name="connsiteY8614" fmla="*/ 2503841 h 6421343"/>
              <a:gd name="connsiteX8615" fmla="*/ 4793526 w 11611428"/>
              <a:gd name="connsiteY8615" fmla="*/ 2454756 h 6421343"/>
              <a:gd name="connsiteX8616" fmla="*/ 4842611 w 11611428"/>
              <a:gd name="connsiteY8616" fmla="*/ 2405671 h 6421343"/>
              <a:gd name="connsiteX8617" fmla="*/ 4650934 w 11611428"/>
              <a:gd name="connsiteY8617" fmla="*/ 2405671 h 6421343"/>
              <a:gd name="connsiteX8618" fmla="*/ 4700019 w 11611428"/>
              <a:gd name="connsiteY8618" fmla="*/ 2454756 h 6421343"/>
              <a:gd name="connsiteX8619" fmla="*/ 4650934 w 11611428"/>
              <a:gd name="connsiteY8619" fmla="*/ 2503841 h 6421343"/>
              <a:gd name="connsiteX8620" fmla="*/ 4601849 w 11611428"/>
              <a:gd name="connsiteY8620" fmla="*/ 2454756 h 6421343"/>
              <a:gd name="connsiteX8621" fmla="*/ 4650934 w 11611428"/>
              <a:gd name="connsiteY8621" fmla="*/ 2405671 h 6421343"/>
              <a:gd name="connsiteX8622" fmla="*/ 4459011 w 11611428"/>
              <a:gd name="connsiteY8622" fmla="*/ 2405671 h 6421343"/>
              <a:gd name="connsiteX8623" fmla="*/ 4508096 w 11611428"/>
              <a:gd name="connsiteY8623" fmla="*/ 2454756 h 6421343"/>
              <a:gd name="connsiteX8624" fmla="*/ 4459011 w 11611428"/>
              <a:gd name="connsiteY8624" fmla="*/ 2503841 h 6421343"/>
              <a:gd name="connsiteX8625" fmla="*/ 4409926 w 11611428"/>
              <a:gd name="connsiteY8625" fmla="*/ 2454756 h 6421343"/>
              <a:gd name="connsiteX8626" fmla="*/ 4459011 w 11611428"/>
              <a:gd name="connsiteY8626" fmla="*/ 2405671 h 6421343"/>
              <a:gd name="connsiteX8627" fmla="*/ 4267090 w 11611428"/>
              <a:gd name="connsiteY8627" fmla="*/ 2405671 h 6421343"/>
              <a:gd name="connsiteX8628" fmla="*/ 4267915 w 11611428"/>
              <a:gd name="connsiteY8628" fmla="*/ 2405838 h 6421343"/>
              <a:gd name="connsiteX8629" fmla="*/ 4268742 w 11611428"/>
              <a:gd name="connsiteY8629" fmla="*/ 2405671 h 6421343"/>
              <a:gd name="connsiteX8630" fmla="*/ 4317827 w 11611428"/>
              <a:gd name="connsiteY8630" fmla="*/ 2454756 h 6421343"/>
              <a:gd name="connsiteX8631" fmla="*/ 4268742 w 11611428"/>
              <a:gd name="connsiteY8631" fmla="*/ 2503841 h 6421343"/>
              <a:gd name="connsiteX8632" fmla="*/ 4267916 w 11611428"/>
              <a:gd name="connsiteY8632" fmla="*/ 2503674 h 6421343"/>
              <a:gd name="connsiteX8633" fmla="*/ 4267090 w 11611428"/>
              <a:gd name="connsiteY8633" fmla="*/ 2503841 h 6421343"/>
              <a:gd name="connsiteX8634" fmla="*/ 4218005 w 11611428"/>
              <a:gd name="connsiteY8634" fmla="*/ 2454756 h 6421343"/>
              <a:gd name="connsiteX8635" fmla="*/ 4267090 w 11611428"/>
              <a:gd name="connsiteY8635" fmla="*/ 2405671 h 6421343"/>
              <a:gd name="connsiteX8636" fmla="*/ 4076818 w 11611428"/>
              <a:gd name="connsiteY8636" fmla="*/ 2405671 h 6421343"/>
              <a:gd name="connsiteX8637" fmla="*/ 4125903 w 11611428"/>
              <a:gd name="connsiteY8637" fmla="*/ 2454756 h 6421343"/>
              <a:gd name="connsiteX8638" fmla="*/ 4076818 w 11611428"/>
              <a:gd name="connsiteY8638" fmla="*/ 2503841 h 6421343"/>
              <a:gd name="connsiteX8639" fmla="*/ 4027733 w 11611428"/>
              <a:gd name="connsiteY8639" fmla="*/ 2454756 h 6421343"/>
              <a:gd name="connsiteX8640" fmla="*/ 4076818 w 11611428"/>
              <a:gd name="connsiteY8640" fmla="*/ 2405671 h 6421343"/>
              <a:gd name="connsiteX8641" fmla="*/ 3884898 w 11611428"/>
              <a:gd name="connsiteY8641" fmla="*/ 2405671 h 6421343"/>
              <a:gd name="connsiteX8642" fmla="*/ 3933983 w 11611428"/>
              <a:gd name="connsiteY8642" fmla="*/ 2454756 h 6421343"/>
              <a:gd name="connsiteX8643" fmla="*/ 3884898 w 11611428"/>
              <a:gd name="connsiteY8643" fmla="*/ 2503841 h 6421343"/>
              <a:gd name="connsiteX8644" fmla="*/ 3835813 w 11611428"/>
              <a:gd name="connsiteY8644" fmla="*/ 2454756 h 6421343"/>
              <a:gd name="connsiteX8645" fmla="*/ 3884898 w 11611428"/>
              <a:gd name="connsiteY8645" fmla="*/ 2405671 h 6421343"/>
              <a:gd name="connsiteX8646" fmla="*/ 3693221 w 11611428"/>
              <a:gd name="connsiteY8646" fmla="*/ 2405671 h 6421343"/>
              <a:gd name="connsiteX8647" fmla="*/ 3742307 w 11611428"/>
              <a:gd name="connsiteY8647" fmla="*/ 2454756 h 6421343"/>
              <a:gd name="connsiteX8648" fmla="*/ 3693221 w 11611428"/>
              <a:gd name="connsiteY8648" fmla="*/ 2503841 h 6421343"/>
              <a:gd name="connsiteX8649" fmla="*/ 3644136 w 11611428"/>
              <a:gd name="connsiteY8649" fmla="*/ 2454756 h 6421343"/>
              <a:gd name="connsiteX8650" fmla="*/ 3693221 w 11611428"/>
              <a:gd name="connsiteY8650" fmla="*/ 2405671 h 6421343"/>
              <a:gd name="connsiteX8651" fmla="*/ 3501298 w 11611428"/>
              <a:gd name="connsiteY8651" fmla="*/ 2405671 h 6421343"/>
              <a:gd name="connsiteX8652" fmla="*/ 3550383 w 11611428"/>
              <a:gd name="connsiteY8652" fmla="*/ 2454756 h 6421343"/>
              <a:gd name="connsiteX8653" fmla="*/ 3501298 w 11611428"/>
              <a:gd name="connsiteY8653" fmla="*/ 2503841 h 6421343"/>
              <a:gd name="connsiteX8654" fmla="*/ 3452213 w 11611428"/>
              <a:gd name="connsiteY8654" fmla="*/ 2454756 h 6421343"/>
              <a:gd name="connsiteX8655" fmla="*/ 3501298 w 11611428"/>
              <a:gd name="connsiteY8655" fmla="*/ 2405671 h 6421343"/>
              <a:gd name="connsiteX8656" fmla="*/ 3309377 w 11611428"/>
              <a:gd name="connsiteY8656" fmla="*/ 2405671 h 6421343"/>
              <a:gd name="connsiteX8657" fmla="*/ 3358462 w 11611428"/>
              <a:gd name="connsiteY8657" fmla="*/ 2454756 h 6421343"/>
              <a:gd name="connsiteX8658" fmla="*/ 3309377 w 11611428"/>
              <a:gd name="connsiteY8658" fmla="*/ 2503841 h 6421343"/>
              <a:gd name="connsiteX8659" fmla="*/ 3260292 w 11611428"/>
              <a:gd name="connsiteY8659" fmla="*/ 2454756 h 6421343"/>
              <a:gd name="connsiteX8660" fmla="*/ 3309377 w 11611428"/>
              <a:gd name="connsiteY8660" fmla="*/ 2405671 h 6421343"/>
              <a:gd name="connsiteX8661" fmla="*/ 3117453 w 11611428"/>
              <a:gd name="connsiteY8661" fmla="*/ 2405671 h 6421343"/>
              <a:gd name="connsiteX8662" fmla="*/ 3166538 w 11611428"/>
              <a:gd name="connsiteY8662" fmla="*/ 2454756 h 6421343"/>
              <a:gd name="connsiteX8663" fmla="*/ 3117453 w 11611428"/>
              <a:gd name="connsiteY8663" fmla="*/ 2503841 h 6421343"/>
              <a:gd name="connsiteX8664" fmla="*/ 3068368 w 11611428"/>
              <a:gd name="connsiteY8664" fmla="*/ 2454756 h 6421343"/>
              <a:gd name="connsiteX8665" fmla="*/ 3117453 w 11611428"/>
              <a:gd name="connsiteY8665" fmla="*/ 2405671 h 6421343"/>
              <a:gd name="connsiteX8666" fmla="*/ 2925533 w 11611428"/>
              <a:gd name="connsiteY8666" fmla="*/ 2405671 h 6421343"/>
              <a:gd name="connsiteX8667" fmla="*/ 2974618 w 11611428"/>
              <a:gd name="connsiteY8667" fmla="*/ 2454756 h 6421343"/>
              <a:gd name="connsiteX8668" fmla="*/ 2925533 w 11611428"/>
              <a:gd name="connsiteY8668" fmla="*/ 2503841 h 6421343"/>
              <a:gd name="connsiteX8669" fmla="*/ 2876448 w 11611428"/>
              <a:gd name="connsiteY8669" fmla="*/ 2454756 h 6421343"/>
              <a:gd name="connsiteX8670" fmla="*/ 2925533 w 11611428"/>
              <a:gd name="connsiteY8670" fmla="*/ 2405671 h 6421343"/>
              <a:gd name="connsiteX8671" fmla="*/ 2733609 w 11611428"/>
              <a:gd name="connsiteY8671" fmla="*/ 2405671 h 6421343"/>
              <a:gd name="connsiteX8672" fmla="*/ 2782694 w 11611428"/>
              <a:gd name="connsiteY8672" fmla="*/ 2454756 h 6421343"/>
              <a:gd name="connsiteX8673" fmla="*/ 2733609 w 11611428"/>
              <a:gd name="connsiteY8673" fmla="*/ 2503841 h 6421343"/>
              <a:gd name="connsiteX8674" fmla="*/ 2684524 w 11611428"/>
              <a:gd name="connsiteY8674" fmla="*/ 2454756 h 6421343"/>
              <a:gd name="connsiteX8675" fmla="*/ 2733609 w 11611428"/>
              <a:gd name="connsiteY8675" fmla="*/ 2405671 h 6421343"/>
              <a:gd name="connsiteX8676" fmla="*/ 2541933 w 11611428"/>
              <a:gd name="connsiteY8676" fmla="*/ 2405671 h 6421343"/>
              <a:gd name="connsiteX8677" fmla="*/ 2591017 w 11611428"/>
              <a:gd name="connsiteY8677" fmla="*/ 2454756 h 6421343"/>
              <a:gd name="connsiteX8678" fmla="*/ 2541933 w 11611428"/>
              <a:gd name="connsiteY8678" fmla="*/ 2503841 h 6421343"/>
              <a:gd name="connsiteX8679" fmla="*/ 2492847 w 11611428"/>
              <a:gd name="connsiteY8679" fmla="*/ 2454756 h 6421343"/>
              <a:gd name="connsiteX8680" fmla="*/ 2541933 w 11611428"/>
              <a:gd name="connsiteY8680" fmla="*/ 2405671 h 6421343"/>
              <a:gd name="connsiteX8681" fmla="*/ 2350010 w 11611428"/>
              <a:gd name="connsiteY8681" fmla="*/ 2405671 h 6421343"/>
              <a:gd name="connsiteX8682" fmla="*/ 2399094 w 11611428"/>
              <a:gd name="connsiteY8682" fmla="*/ 2454756 h 6421343"/>
              <a:gd name="connsiteX8683" fmla="*/ 2350010 w 11611428"/>
              <a:gd name="connsiteY8683" fmla="*/ 2503841 h 6421343"/>
              <a:gd name="connsiteX8684" fmla="*/ 2300925 w 11611428"/>
              <a:gd name="connsiteY8684" fmla="*/ 2454756 h 6421343"/>
              <a:gd name="connsiteX8685" fmla="*/ 2350010 w 11611428"/>
              <a:gd name="connsiteY8685" fmla="*/ 2405671 h 6421343"/>
              <a:gd name="connsiteX8686" fmla="*/ 2158088 w 11611428"/>
              <a:gd name="connsiteY8686" fmla="*/ 2405671 h 6421343"/>
              <a:gd name="connsiteX8687" fmla="*/ 2158913 w 11611428"/>
              <a:gd name="connsiteY8687" fmla="*/ 2405837 h 6421343"/>
              <a:gd name="connsiteX8688" fmla="*/ 2159739 w 11611428"/>
              <a:gd name="connsiteY8688" fmla="*/ 2405671 h 6421343"/>
              <a:gd name="connsiteX8689" fmla="*/ 2208824 w 11611428"/>
              <a:gd name="connsiteY8689" fmla="*/ 2454756 h 6421343"/>
              <a:gd name="connsiteX8690" fmla="*/ 2159739 w 11611428"/>
              <a:gd name="connsiteY8690" fmla="*/ 2503841 h 6421343"/>
              <a:gd name="connsiteX8691" fmla="*/ 2158914 w 11611428"/>
              <a:gd name="connsiteY8691" fmla="*/ 2503674 h 6421343"/>
              <a:gd name="connsiteX8692" fmla="*/ 2158088 w 11611428"/>
              <a:gd name="connsiteY8692" fmla="*/ 2503841 h 6421343"/>
              <a:gd name="connsiteX8693" fmla="*/ 2109003 w 11611428"/>
              <a:gd name="connsiteY8693" fmla="*/ 2454756 h 6421343"/>
              <a:gd name="connsiteX8694" fmla="*/ 2158088 w 11611428"/>
              <a:gd name="connsiteY8694" fmla="*/ 2405671 h 6421343"/>
              <a:gd name="connsiteX8695" fmla="*/ 1967815 w 11611428"/>
              <a:gd name="connsiteY8695" fmla="*/ 2405671 h 6421343"/>
              <a:gd name="connsiteX8696" fmla="*/ 2016900 w 11611428"/>
              <a:gd name="connsiteY8696" fmla="*/ 2454756 h 6421343"/>
              <a:gd name="connsiteX8697" fmla="*/ 1967815 w 11611428"/>
              <a:gd name="connsiteY8697" fmla="*/ 2503841 h 6421343"/>
              <a:gd name="connsiteX8698" fmla="*/ 1918730 w 11611428"/>
              <a:gd name="connsiteY8698" fmla="*/ 2454756 h 6421343"/>
              <a:gd name="connsiteX8699" fmla="*/ 1967815 w 11611428"/>
              <a:gd name="connsiteY8699" fmla="*/ 2405671 h 6421343"/>
              <a:gd name="connsiteX8700" fmla="*/ 1775895 w 11611428"/>
              <a:gd name="connsiteY8700" fmla="*/ 2405671 h 6421343"/>
              <a:gd name="connsiteX8701" fmla="*/ 1824980 w 11611428"/>
              <a:gd name="connsiteY8701" fmla="*/ 2454756 h 6421343"/>
              <a:gd name="connsiteX8702" fmla="*/ 1775895 w 11611428"/>
              <a:gd name="connsiteY8702" fmla="*/ 2503841 h 6421343"/>
              <a:gd name="connsiteX8703" fmla="*/ 1726810 w 11611428"/>
              <a:gd name="connsiteY8703" fmla="*/ 2454756 h 6421343"/>
              <a:gd name="connsiteX8704" fmla="*/ 1775895 w 11611428"/>
              <a:gd name="connsiteY8704" fmla="*/ 2405671 h 6421343"/>
              <a:gd name="connsiteX8705" fmla="*/ 1584218 w 11611428"/>
              <a:gd name="connsiteY8705" fmla="*/ 2405671 h 6421343"/>
              <a:gd name="connsiteX8706" fmla="*/ 1633303 w 11611428"/>
              <a:gd name="connsiteY8706" fmla="*/ 2454756 h 6421343"/>
              <a:gd name="connsiteX8707" fmla="*/ 1584218 w 11611428"/>
              <a:gd name="connsiteY8707" fmla="*/ 2503841 h 6421343"/>
              <a:gd name="connsiteX8708" fmla="*/ 1535133 w 11611428"/>
              <a:gd name="connsiteY8708" fmla="*/ 2454756 h 6421343"/>
              <a:gd name="connsiteX8709" fmla="*/ 1584218 w 11611428"/>
              <a:gd name="connsiteY8709" fmla="*/ 2405671 h 6421343"/>
              <a:gd name="connsiteX8710" fmla="*/ 1392295 w 11611428"/>
              <a:gd name="connsiteY8710" fmla="*/ 2405671 h 6421343"/>
              <a:gd name="connsiteX8711" fmla="*/ 1441380 w 11611428"/>
              <a:gd name="connsiteY8711" fmla="*/ 2454756 h 6421343"/>
              <a:gd name="connsiteX8712" fmla="*/ 1392295 w 11611428"/>
              <a:gd name="connsiteY8712" fmla="*/ 2503841 h 6421343"/>
              <a:gd name="connsiteX8713" fmla="*/ 1343210 w 11611428"/>
              <a:gd name="connsiteY8713" fmla="*/ 2454756 h 6421343"/>
              <a:gd name="connsiteX8714" fmla="*/ 1392295 w 11611428"/>
              <a:gd name="connsiteY8714" fmla="*/ 2405671 h 6421343"/>
              <a:gd name="connsiteX8715" fmla="*/ 1200374 w 11611428"/>
              <a:gd name="connsiteY8715" fmla="*/ 2405671 h 6421343"/>
              <a:gd name="connsiteX8716" fmla="*/ 1249459 w 11611428"/>
              <a:gd name="connsiteY8716" fmla="*/ 2454756 h 6421343"/>
              <a:gd name="connsiteX8717" fmla="*/ 1200374 w 11611428"/>
              <a:gd name="connsiteY8717" fmla="*/ 2503841 h 6421343"/>
              <a:gd name="connsiteX8718" fmla="*/ 1151289 w 11611428"/>
              <a:gd name="connsiteY8718" fmla="*/ 2454756 h 6421343"/>
              <a:gd name="connsiteX8719" fmla="*/ 1200374 w 11611428"/>
              <a:gd name="connsiteY8719" fmla="*/ 2405671 h 6421343"/>
              <a:gd name="connsiteX8720" fmla="*/ 1008450 w 11611428"/>
              <a:gd name="connsiteY8720" fmla="*/ 2405671 h 6421343"/>
              <a:gd name="connsiteX8721" fmla="*/ 1057535 w 11611428"/>
              <a:gd name="connsiteY8721" fmla="*/ 2454756 h 6421343"/>
              <a:gd name="connsiteX8722" fmla="*/ 1008450 w 11611428"/>
              <a:gd name="connsiteY8722" fmla="*/ 2503841 h 6421343"/>
              <a:gd name="connsiteX8723" fmla="*/ 959365 w 11611428"/>
              <a:gd name="connsiteY8723" fmla="*/ 2454756 h 6421343"/>
              <a:gd name="connsiteX8724" fmla="*/ 1008450 w 11611428"/>
              <a:gd name="connsiteY8724" fmla="*/ 2405671 h 6421343"/>
              <a:gd name="connsiteX8725" fmla="*/ 816530 w 11611428"/>
              <a:gd name="connsiteY8725" fmla="*/ 2405671 h 6421343"/>
              <a:gd name="connsiteX8726" fmla="*/ 865615 w 11611428"/>
              <a:gd name="connsiteY8726" fmla="*/ 2454756 h 6421343"/>
              <a:gd name="connsiteX8727" fmla="*/ 816530 w 11611428"/>
              <a:gd name="connsiteY8727" fmla="*/ 2503841 h 6421343"/>
              <a:gd name="connsiteX8728" fmla="*/ 767445 w 11611428"/>
              <a:gd name="connsiteY8728" fmla="*/ 2454756 h 6421343"/>
              <a:gd name="connsiteX8729" fmla="*/ 816530 w 11611428"/>
              <a:gd name="connsiteY8729" fmla="*/ 2405671 h 6421343"/>
              <a:gd name="connsiteX8730" fmla="*/ 624606 w 11611428"/>
              <a:gd name="connsiteY8730" fmla="*/ 2405671 h 6421343"/>
              <a:gd name="connsiteX8731" fmla="*/ 673691 w 11611428"/>
              <a:gd name="connsiteY8731" fmla="*/ 2454756 h 6421343"/>
              <a:gd name="connsiteX8732" fmla="*/ 624606 w 11611428"/>
              <a:gd name="connsiteY8732" fmla="*/ 2503841 h 6421343"/>
              <a:gd name="connsiteX8733" fmla="*/ 575521 w 11611428"/>
              <a:gd name="connsiteY8733" fmla="*/ 2454756 h 6421343"/>
              <a:gd name="connsiteX8734" fmla="*/ 624606 w 11611428"/>
              <a:gd name="connsiteY8734" fmla="*/ 2405671 h 6421343"/>
              <a:gd name="connsiteX8735" fmla="*/ 432929 w 11611428"/>
              <a:gd name="connsiteY8735" fmla="*/ 2405671 h 6421343"/>
              <a:gd name="connsiteX8736" fmla="*/ 482015 w 11611428"/>
              <a:gd name="connsiteY8736" fmla="*/ 2454756 h 6421343"/>
              <a:gd name="connsiteX8737" fmla="*/ 432929 w 11611428"/>
              <a:gd name="connsiteY8737" fmla="*/ 2503841 h 6421343"/>
              <a:gd name="connsiteX8738" fmla="*/ 383844 w 11611428"/>
              <a:gd name="connsiteY8738" fmla="*/ 2454756 h 6421343"/>
              <a:gd name="connsiteX8739" fmla="*/ 432929 w 11611428"/>
              <a:gd name="connsiteY8739" fmla="*/ 2405671 h 6421343"/>
              <a:gd name="connsiteX8740" fmla="*/ 241007 w 11611428"/>
              <a:gd name="connsiteY8740" fmla="*/ 2405671 h 6421343"/>
              <a:gd name="connsiteX8741" fmla="*/ 290092 w 11611428"/>
              <a:gd name="connsiteY8741" fmla="*/ 2454756 h 6421343"/>
              <a:gd name="connsiteX8742" fmla="*/ 241007 w 11611428"/>
              <a:gd name="connsiteY8742" fmla="*/ 2503841 h 6421343"/>
              <a:gd name="connsiteX8743" fmla="*/ 191921 w 11611428"/>
              <a:gd name="connsiteY8743" fmla="*/ 2454756 h 6421343"/>
              <a:gd name="connsiteX8744" fmla="*/ 241007 w 11611428"/>
              <a:gd name="connsiteY8744" fmla="*/ 2405671 h 6421343"/>
              <a:gd name="connsiteX8745" fmla="*/ 49085 w 11611428"/>
              <a:gd name="connsiteY8745" fmla="*/ 2405671 h 6421343"/>
              <a:gd name="connsiteX8746" fmla="*/ 98170 w 11611428"/>
              <a:gd name="connsiteY8746" fmla="*/ 2454756 h 6421343"/>
              <a:gd name="connsiteX8747" fmla="*/ 49085 w 11611428"/>
              <a:gd name="connsiteY8747" fmla="*/ 2503841 h 6421343"/>
              <a:gd name="connsiteX8748" fmla="*/ 0 w 11611428"/>
              <a:gd name="connsiteY8748" fmla="*/ 2454756 h 6421343"/>
              <a:gd name="connsiteX8749" fmla="*/ 49085 w 11611428"/>
              <a:gd name="connsiteY8749" fmla="*/ 2405671 h 6421343"/>
              <a:gd name="connsiteX8750" fmla="*/ 11468592 w 11611428"/>
              <a:gd name="connsiteY8750" fmla="*/ 2254981 h 6421343"/>
              <a:gd name="connsiteX8751" fmla="*/ 11517677 w 11611428"/>
              <a:gd name="connsiteY8751" fmla="*/ 2304066 h 6421343"/>
              <a:gd name="connsiteX8752" fmla="*/ 11468592 w 11611428"/>
              <a:gd name="connsiteY8752" fmla="*/ 2353151 h 6421343"/>
              <a:gd name="connsiteX8753" fmla="*/ 11419507 w 11611428"/>
              <a:gd name="connsiteY8753" fmla="*/ 2304066 h 6421343"/>
              <a:gd name="connsiteX8754" fmla="*/ 11468592 w 11611428"/>
              <a:gd name="connsiteY8754" fmla="*/ 2254981 h 6421343"/>
              <a:gd name="connsiteX8755" fmla="*/ 11276669 w 11611428"/>
              <a:gd name="connsiteY8755" fmla="*/ 2254981 h 6421343"/>
              <a:gd name="connsiteX8756" fmla="*/ 11325754 w 11611428"/>
              <a:gd name="connsiteY8756" fmla="*/ 2304066 h 6421343"/>
              <a:gd name="connsiteX8757" fmla="*/ 11276669 w 11611428"/>
              <a:gd name="connsiteY8757" fmla="*/ 2353151 h 6421343"/>
              <a:gd name="connsiteX8758" fmla="*/ 11227584 w 11611428"/>
              <a:gd name="connsiteY8758" fmla="*/ 2304066 h 6421343"/>
              <a:gd name="connsiteX8759" fmla="*/ 11276669 w 11611428"/>
              <a:gd name="connsiteY8759" fmla="*/ 2254981 h 6421343"/>
              <a:gd name="connsiteX8760" fmla="*/ 11084992 w 11611428"/>
              <a:gd name="connsiteY8760" fmla="*/ 2254981 h 6421343"/>
              <a:gd name="connsiteX8761" fmla="*/ 11134077 w 11611428"/>
              <a:gd name="connsiteY8761" fmla="*/ 2304066 h 6421343"/>
              <a:gd name="connsiteX8762" fmla="*/ 11084992 w 11611428"/>
              <a:gd name="connsiteY8762" fmla="*/ 2353151 h 6421343"/>
              <a:gd name="connsiteX8763" fmla="*/ 11035907 w 11611428"/>
              <a:gd name="connsiteY8763" fmla="*/ 2304066 h 6421343"/>
              <a:gd name="connsiteX8764" fmla="*/ 11084992 w 11611428"/>
              <a:gd name="connsiteY8764" fmla="*/ 2254981 h 6421343"/>
              <a:gd name="connsiteX8765" fmla="*/ 10893068 w 11611428"/>
              <a:gd name="connsiteY8765" fmla="*/ 2254981 h 6421343"/>
              <a:gd name="connsiteX8766" fmla="*/ 10942154 w 11611428"/>
              <a:gd name="connsiteY8766" fmla="*/ 2304066 h 6421343"/>
              <a:gd name="connsiteX8767" fmla="*/ 10893068 w 11611428"/>
              <a:gd name="connsiteY8767" fmla="*/ 2353151 h 6421343"/>
              <a:gd name="connsiteX8768" fmla="*/ 10843984 w 11611428"/>
              <a:gd name="connsiteY8768" fmla="*/ 2304066 h 6421343"/>
              <a:gd name="connsiteX8769" fmla="*/ 10893068 w 11611428"/>
              <a:gd name="connsiteY8769" fmla="*/ 2254981 h 6421343"/>
              <a:gd name="connsiteX8770" fmla="*/ 10701148 w 11611428"/>
              <a:gd name="connsiteY8770" fmla="*/ 2254981 h 6421343"/>
              <a:gd name="connsiteX8771" fmla="*/ 10750233 w 11611428"/>
              <a:gd name="connsiteY8771" fmla="*/ 2304066 h 6421343"/>
              <a:gd name="connsiteX8772" fmla="*/ 10701148 w 11611428"/>
              <a:gd name="connsiteY8772" fmla="*/ 2353151 h 6421343"/>
              <a:gd name="connsiteX8773" fmla="*/ 10652063 w 11611428"/>
              <a:gd name="connsiteY8773" fmla="*/ 2304066 h 6421343"/>
              <a:gd name="connsiteX8774" fmla="*/ 10701148 w 11611428"/>
              <a:gd name="connsiteY8774" fmla="*/ 2254981 h 6421343"/>
              <a:gd name="connsiteX8775" fmla="*/ 10507020 w 11611428"/>
              <a:gd name="connsiteY8775" fmla="*/ 2254981 h 6421343"/>
              <a:gd name="connsiteX8776" fmla="*/ 10556105 w 11611428"/>
              <a:gd name="connsiteY8776" fmla="*/ 2304066 h 6421343"/>
              <a:gd name="connsiteX8777" fmla="*/ 10507020 w 11611428"/>
              <a:gd name="connsiteY8777" fmla="*/ 2353151 h 6421343"/>
              <a:gd name="connsiteX8778" fmla="*/ 10457935 w 11611428"/>
              <a:gd name="connsiteY8778" fmla="*/ 2304066 h 6421343"/>
              <a:gd name="connsiteX8779" fmla="*/ 10507020 w 11611428"/>
              <a:gd name="connsiteY8779" fmla="*/ 2254981 h 6421343"/>
              <a:gd name="connsiteX8780" fmla="*/ 10315097 w 11611428"/>
              <a:gd name="connsiteY8780" fmla="*/ 2254981 h 6421343"/>
              <a:gd name="connsiteX8781" fmla="*/ 10364182 w 11611428"/>
              <a:gd name="connsiteY8781" fmla="*/ 2304066 h 6421343"/>
              <a:gd name="connsiteX8782" fmla="*/ 10315097 w 11611428"/>
              <a:gd name="connsiteY8782" fmla="*/ 2353151 h 6421343"/>
              <a:gd name="connsiteX8783" fmla="*/ 10266012 w 11611428"/>
              <a:gd name="connsiteY8783" fmla="*/ 2304066 h 6421343"/>
              <a:gd name="connsiteX8784" fmla="*/ 10315097 w 11611428"/>
              <a:gd name="connsiteY8784" fmla="*/ 2254981 h 6421343"/>
              <a:gd name="connsiteX8785" fmla="*/ 10123420 w 11611428"/>
              <a:gd name="connsiteY8785" fmla="*/ 2254981 h 6421343"/>
              <a:gd name="connsiteX8786" fmla="*/ 10172505 w 11611428"/>
              <a:gd name="connsiteY8786" fmla="*/ 2304066 h 6421343"/>
              <a:gd name="connsiteX8787" fmla="*/ 10123420 w 11611428"/>
              <a:gd name="connsiteY8787" fmla="*/ 2353151 h 6421343"/>
              <a:gd name="connsiteX8788" fmla="*/ 10074335 w 11611428"/>
              <a:gd name="connsiteY8788" fmla="*/ 2304066 h 6421343"/>
              <a:gd name="connsiteX8789" fmla="*/ 10123420 w 11611428"/>
              <a:gd name="connsiteY8789" fmla="*/ 2254981 h 6421343"/>
              <a:gd name="connsiteX8790" fmla="*/ 9931496 w 11611428"/>
              <a:gd name="connsiteY8790" fmla="*/ 2254981 h 6421343"/>
              <a:gd name="connsiteX8791" fmla="*/ 9980582 w 11611428"/>
              <a:gd name="connsiteY8791" fmla="*/ 2304066 h 6421343"/>
              <a:gd name="connsiteX8792" fmla="*/ 9931496 w 11611428"/>
              <a:gd name="connsiteY8792" fmla="*/ 2353151 h 6421343"/>
              <a:gd name="connsiteX8793" fmla="*/ 9882412 w 11611428"/>
              <a:gd name="connsiteY8793" fmla="*/ 2304066 h 6421343"/>
              <a:gd name="connsiteX8794" fmla="*/ 9931496 w 11611428"/>
              <a:gd name="connsiteY8794" fmla="*/ 2254981 h 6421343"/>
              <a:gd name="connsiteX8795" fmla="*/ 9739576 w 11611428"/>
              <a:gd name="connsiteY8795" fmla="*/ 2254981 h 6421343"/>
              <a:gd name="connsiteX8796" fmla="*/ 9788661 w 11611428"/>
              <a:gd name="connsiteY8796" fmla="*/ 2304066 h 6421343"/>
              <a:gd name="connsiteX8797" fmla="*/ 9739576 w 11611428"/>
              <a:gd name="connsiteY8797" fmla="*/ 2353151 h 6421343"/>
              <a:gd name="connsiteX8798" fmla="*/ 9690491 w 11611428"/>
              <a:gd name="connsiteY8798" fmla="*/ 2304066 h 6421343"/>
              <a:gd name="connsiteX8799" fmla="*/ 9739576 w 11611428"/>
              <a:gd name="connsiteY8799" fmla="*/ 2254981 h 6421343"/>
              <a:gd name="connsiteX8800" fmla="*/ 9547652 w 11611428"/>
              <a:gd name="connsiteY8800" fmla="*/ 2254981 h 6421343"/>
              <a:gd name="connsiteX8801" fmla="*/ 9596737 w 11611428"/>
              <a:gd name="connsiteY8801" fmla="*/ 2304066 h 6421343"/>
              <a:gd name="connsiteX8802" fmla="*/ 9547652 w 11611428"/>
              <a:gd name="connsiteY8802" fmla="*/ 2353151 h 6421343"/>
              <a:gd name="connsiteX8803" fmla="*/ 9498567 w 11611428"/>
              <a:gd name="connsiteY8803" fmla="*/ 2304066 h 6421343"/>
              <a:gd name="connsiteX8804" fmla="*/ 9547652 w 11611428"/>
              <a:gd name="connsiteY8804" fmla="*/ 2254981 h 6421343"/>
              <a:gd name="connsiteX8805" fmla="*/ 9355731 w 11611428"/>
              <a:gd name="connsiteY8805" fmla="*/ 2254981 h 6421343"/>
              <a:gd name="connsiteX8806" fmla="*/ 9404816 w 11611428"/>
              <a:gd name="connsiteY8806" fmla="*/ 2304066 h 6421343"/>
              <a:gd name="connsiteX8807" fmla="*/ 9355731 w 11611428"/>
              <a:gd name="connsiteY8807" fmla="*/ 2353151 h 6421343"/>
              <a:gd name="connsiteX8808" fmla="*/ 9306646 w 11611428"/>
              <a:gd name="connsiteY8808" fmla="*/ 2304066 h 6421343"/>
              <a:gd name="connsiteX8809" fmla="*/ 9355731 w 11611428"/>
              <a:gd name="connsiteY8809" fmla="*/ 2254981 h 6421343"/>
              <a:gd name="connsiteX8810" fmla="*/ 9163808 w 11611428"/>
              <a:gd name="connsiteY8810" fmla="*/ 2254981 h 6421343"/>
              <a:gd name="connsiteX8811" fmla="*/ 9212893 w 11611428"/>
              <a:gd name="connsiteY8811" fmla="*/ 2304066 h 6421343"/>
              <a:gd name="connsiteX8812" fmla="*/ 9163808 w 11611428"/>
              <a:gd name="connsiteY8812" fmla="*/ 2353151 h 6421343"/>
              <a:gd name="connsiteX8813" fmla="*/ 9114723 w 11611428"/>
              <a:gd name="connsiteY8813" fmla="*/ 2304066 h 6421343"/>
              <a:gd name="connsiteX8814" fmla="*/ 9163808 w 11611428"/>
              <a:gd name="connsiteY8814" fmla="*/ 2254981 h 6421343"/>
              <a:gd name="connsiteX8815" fmla="*/ 8972131 w 11611428"/>
              <a:gd name="connsiteY8815" fmla="*/ 2254981 h 6421343"/>
              <a:gd name="connsiteX8816" fmla="*/ 9021216 w 11611428"/>
              <a:gd name="connsiteY8816" fmla="*/ 2304066 h 6421343"/>
              <a:gd name="connsiteX8817" fmla="*/ 8972131 w 11611428"/>
              <a:gd name="connsiteY8817" fmla="*/ 2353151 h 6421343"/>
              <a:gd name="connsiteX8818" fmla="*/ 8923046 w 11611428"/>
              <a:gd name="connsiteY8818" fmla="*/ 2304066 h 6421343"/>
              <a:gd name="connsiteX8819" fmla="*/ 8972131 w 11611428"/>
              <a:gd name="connsiteY8819" fmla="*/ 2254981 h 6421343"/>
              <a:gd name="connsiteX8820" fmla="*/ 8780211 w 11611428"/>
              <a:gd name="connsiteY8820" fmla="*/ 2254981 h 6421343"/>
              <a:gd name="connsiteX8821" fmla="*/ 8829296 w 11611428"/>
              <a:gd name="connsiteY8821" fmla="*/ 2304066 h 6421343"/>
              <a:gd name="connsiteX8822" fmla="*/ 8780211 w 11611428"/>
              <a:gd name="connsiteY8822" fmla="*/ 2353151 h 6421343"/>
              <a:gd name="connsiteX8823" fmla="*/ 8731126 w 11611428"/>
              <a:gd name="connsiteY8823" fmla="*/ 2304066 h 6421343"/>
              <a:gd name="connsiteX8824" fmla="*/ 8780211 w 11611428"/>
              <a:gd name="connsiteY8824" fmla="*/ 2254981 h 6421343"/>
              <a:gd name="connsiteX8825" fmla="*/ 8588287 w 11611428"/>
              <a:gd name="connsiteY8825" fmla="*/ 2254981 h 6421343"/>
              <a:gd name="connsiteX8826" fmla="*/ 8637372 w 11611428"/>
              <a:gd name="connsiteY8826" fmla="*/ 2304066 h 6421343"/>
              <a:gd name="connsiteX8827" fmla="*/ 8588287 w 11611428"/>
              <a:gd name="connsiteY8827" fmla="*/ 2353151 h 6421343"/>
              <a:gd name="connsiteX8828" fmla="*/ 8539202 w 11611428"/>
              <a:gd name="connsiteY8828" fmla="*/ 2304066 h 6421343"/>
              <a:gd name="connsiteX8829" fmla="*/ 8588287 w 11611428"/>
              <a:gd name="connsiteY8829" fmla="*/ 2254981 h 6421343"/>
              <a:gd name="connsiteX8830" fmla="*/ 8388577 w 11611428"/>
              <a:gd name="connsiteY8830" fmla="*/ 2254981 h 6421343"/>
              <a:gd name="connsiteX8831" fmla="*/ 8437662 w 11611428"/>
              <a:gd name="connsiteY8831" fmla="*/ 2304066 h 6421343"/>
              <a:gd name="connsiteX8832" fmla="*/ 8388577 w 11611428"/>
              <a:gd name="connsiteY8832" fmla="*/ 2353151 h 6421343"/>
              <a:gd name="connsiteX8833" fmla="*/ 8339492 w 11611428"/>
              <a:gd name="connsiteY8833" fmla="*/ 2304066 h 6421343"/>
              <a:gd name="connsiteX8834" fmla="*/ 8388577 w 11611428"/>
              <a:gd name="connsiteY8834" fmla="*/ 2254981 h 6421343"/>
              <a:gd name="connsiteX8835" fmla="*/ 8196653 w 11611428"/>
              <a:gd name="connsiteY8835" fmla="*/ 2254981 h 6421343"/>
              <a:gd name="connsiteX8836" fmla="*/ 8245738 w 11611428"/>
              <a:gd name="connsiteY8836" fmla="*/ 2304066 h 6421343"/>
              <a:gd name="connsiteX8837" fmla="*/ 8196653 w 11611428"/>
              <a:gd name="connsiteY8837" fmla="*/ 2353151 h 6421343"/>
              <a:gd name="connsiteX8838" fmla="*/ 8147568 w 11611428"/>
              <a:gd name="connsiteY8838" fmla="*/ 2304066 h 6421343"/>
              <a:gd name="connsiteX8839" fmla="*/ 8196653 w 11611428"/>
              <a:gd name="connsiteY8839" fmla="*/ 2254981 h 6421343"/>
              <a:gd name="connsiteX8840" fmla="*/ 8004732 w 11611428"/>
              <a:gd name="connsiteY8840" fmla="*/ 2254981 h 6421343"/>
              <a:gd name="connsiteX8841" fmla="*/ 8053817 w 11611428"/>
              <a:gd name="connsiteY8841" fmla="*/ 2304066 h 6421343"/>
              <a:gd name="connsiteX8842" fmla="*/ 8004732 w 11611428"/>
              <a:gd name="connsiteY8842" fmla="*/ 2353151 h 6421343"/>
              <a:gd name="connsiteX8843" fmla="*/ 7955647 w 11611428"/>
              <a:gd name="connsiteY8843" fmla="*/ 2304066 h 6421343"/>
              <a:gd name="connsiteX8844" fmla="*/ 8004732 w 11611428"/>
              <a:gd name="connsiteY8844" fmla="*/ 2254981 h 6421343"/>
              <a:gd name="connsiteX8845" fmla="*/ 7813056 w 11611428"/>
              <a:gd name="connsiteY8845" fmla="*/ 2254981 h 6421343"/>
              <a:gd name="connsiteX8846" fmla="*/ 7862141 w 11611428"/>
              <a:gd name="connsiteY8846" fmla="*/ 2304066 h 6421343"/>
              <a:gd name="connsiteX8847" fmla="*/ 7813056 w 11611428"/>
              <a:gd name="connsiteY8847" fmla="*/ 2353151 h 6421343"/>
              <a:gd name="connsiteX8848" fmla="*/ 7763971 w 11611428"/>
              <a:gd name="connsiteY8848" fmla="*/ 2304066 h 6421343"/>
              <a:gd name="connsiteX8849" fmla="*/ 7813056 w 11611428"/>
              <a:gd name="connsiteY8849" fmla="*/ 2254981 h 6421343"/>
              <a:gd name="connsiteX8850" fmla="*/ 7621133 w 11611428"/>
              <a:gd name="connsiteY8850" fmla="*/ 2254981 h 6421343"/>
              <a:gd name="connsiteX8851" fmla="*/ 7670218 w 11611428"/>
              <a:gd name="connsiteY8851" fmla="*/ 2304066 h 6421343"/>
              <a:gd name="connsiteX8852" fmla="*/ 7621133 w 11611428"/>
              <a:gd name="connsiteY8852" fmla="*/ 2353151 h 6421343"/>
              <a:gd name="connsiteX8853" fmla="*/ 7572048 w 11611428"/>
              <a:gd name="connsiteY8853" fmla="*/ 2304066 h 6421343"/>
              <a:gd name="connsiteX8854" fmla="*/ 7621133 w 11611428"/>
              <a:gd name="connsiteY8854" fmla="*/ 2254981 h 6421343"/>
              <a:gd name="connsiteX8855" fmla="*/ 7429212 w 11611428"/>
              <a:gd name="connsiteY8855" fmla="*/ 2254981 h 6421343"/>
              <a:gd name="connsiteX8856" fmla="*/ 7478297 w 11611428"/>
              <a:gd name="connsiteY8856" fmla="*/ 2304066 h 6421343"/>
              <a:gd name="connsiteX8857" fmla="*/ 7429212 w 11611428"/>
              <a:gd name="connsiteY8857" fmla="*/ 2353151 h 6421343"/>
              <a:gd name="connsiteX8858" fmla="*/ 7380127 w 11611428"/>
              <a:gd name="connsiteY8858" fmla="*/ 2304066 h 6421343"/>
              <a:gd name="connsiteX8859" fmla="*/ 7429212 w 11611428"/>
              <a:gd name="connsiteY8859" fmla="*/ 2254981 h 6421343"/>
              <a:gd name="connsiteX8860" fmla="*/ 7237288 w 11611428"/>
              <a:gd name="connsiteY8860" fmla="*/ 2254981 h 6421343"/>
              <a:gd name="connsiteX8861" fmla="*/ 7286373 w 11611428"/>
              <a:gd name="connsiteY8861" fmla="*/ 2304066 h 6421343"/>
              <a:gd name="connsiteX8862" fmla="*/ 7237288 w 11611428"/>
              <a:gd name="connsiteY8862" fmla="*/ 2353151 h 6421343"/>
              <a:gd name="connsiteX8863" fmla="*/ 7188203 w 11611428"/>
              <a:gd name="connsiteY8863" fmla="*/ 2304066 h 6421343"/>
              <a:gd name="connsiteX8864" fmla="*/ 7237288 w 11611428"/>
              <a:gd name="connsiteY8864" fmla="*/ 2254981 h 6421343"/>
              <a:gd name="connsiteX8865" fmla="*/ 7045367 w 11611428"/>
              <a:gd name="connsiteY8865" fmla="*/ 2254981 h 6421343"/>
              <a:gd name="connsiteX8866" fmla="*/ 7094452 w 11611428"/>
              <a:gd name="connsiteY8866" fmla="*/ 2304066 h 6421343"/>
              <a:gd name="connsiteX8867" fmla="*/ 7045367 w 11611428"/>
              <a:gd name="connsiteY8867" fmla="*/ 2353151 h 6421343"/>
              <a:gd name="connsiteX8868" fmla="*/ 6996282 w 11611428"/>
              <a:gd name="connsiteY8868" fmla="*/ 2304066 h 6421343"/>
              <a:gd name="connsiteX8869" fmla="*/ 7045367 w 11611428"/>
              <a:gd name="connsiteY8869" fmla="*/ 2254981 h 6421343"/>
              <a:gd name="connsiteX8870" fmla="*/ 6853444 w 11611428"/>
              <a:gd name="connsiteY8870" fmla="*/ 2254981 h 6421343"/>
              <a:gd name="connsiteX8871" fmla="*/ 6902529 w 11611428"/>
              <a:gd name="connsiteY8871" fmla="*/ 2304066 h 6421343"/>
              <a:gd name="connsiteX8872" fmla="*/ 6853444 w 11611428"/>
              <a:gd name="connsiteY8872" fmla="*/ 2353151 h 6421343"/>
              <a:gd name="connsiteX8873" fmla="*/ 6804359 w 11611428"/>
              <a:gd name="connsiteY8873" fmla="*/ 2304066 h 6421343"/>
              <a:gd name="connsiteX8874" fmla="*/ 6853444 w 11611428"/>
              <a:gd name="connsiteY8874" fmla="*/ 2254981 h 6421343"/>
              <a:gd name="connsiteX8875" fmla="*/ 6661767 w 11611428"/>
              <a:gd name="connsiteY8875" fmla="*/ 2254981 h 6421343"/>
              <a:gd name="connsiteX8876" fmla="*/ 6710852 w 11611428"/>
              <a:gd name="connsiteY8876" fmla="*/ 2304066 h 6421343"/>
              <a:gd name="connsiteX8877" fmla="*/ 6661767 w 11611428"/>
              <a:gd name="connsiteY8877" fmla="*/ 2353151 h 6421343"/>
              <a:gd name="connsiteX8878" fmla="*/ 6612682 w 11611428"/>
              <a:gd name="connsiteY8878" fmla="*/ 2304066 h 6421343"/>
              <a:gd name="connsiteX8879" fmla="*/ 6661767 w 11611428"/>
              <a:gd name="connsiteY8879" fmla="*/ 2254981 h 6421343"/>
              <a:gd name="connsiteX8880" fmla="*/ 6469844 w 11611428"/>
              <a:gd name="connsiteY8880" fmla="*/ 2254981 h 6421343"/>
              <a:gd name="connsiteX8881" fmla="*/ 6518929 w 11611428"/>
              <a:gd name="connsiteY8881" fmla="*/ 2304066 h 6421343"/>
              <a:gd name="connsiteX8882" fmla="*/ 6469844 w 11611428"/>
              <a:gd name="connsiteY8882" fmla="*/ 2353151 h 6421343"/>
              <a:gd name="connsiteX8883" fmla="*/ 6420759 w 11611428"/>
              <a:gd name="connsiteY8883" fmla="*/ 2304066 h 6421343"/>
              <a:gd name="connsiteX8884" fmla="*/ 6469844 w 11611428"/>
              <a:gd name="connsiteY8884" fmla="*/ 2254981 h 6421343"/>
              <a:gd name="connsiteX8885" fmla="*/ 6279574 w 11611428"/>
              <a:gd name="connsiteY8885" fmla="*/ 2254981 h 6421343"/>
              <a:gd name="connsiteX8886" fmla="*/ 6328659 w 11611428"/>
              <a:gd name="connsiteY8886" fmla="*/ 2304066 h 6421343"/>
              <a:gd name="connsiteX8887" fmla="*/ 6279574 w 11611428"/>
              <a:gd name="connsiteY8887" fmla="*/ 2353151 h 6421343"/>
              <a:gd name="connsiteX8888" fmla="*/ 6230489 w 11611428"/>
              <a:gd name="connsiteY8888" fmla="*/ 2304066 h 6421343"/>
              <a:gd name="connsiteX8889" fmla="*/ 6279574 w 11611428"/>
              <a:gd name="connsiteY8889" fmla="*/ 2254981 h 6421343"/>
              <a:gd name="connsiteX8890" fmla="*/ 6087650 w 11611428"/>
              <a:gd name="connsiteY8890" fmla="*/ 2254981 h 6421343"/>
              <a:gd name="connsiteX8891" fmla="*/ 6136735 w 11611428"/>
              <a:gd name="connsiteY8891" fmla="*/ 2304066 h 6421343"/>
              <a:gd name="connsiteX8892" fmla="*/ 6087650 w 11611428"/>
              <a:gd name="connsiteY8892" fmla="*/ 2353151 h 6421343"/>
              <a:gd name="connsiteX8893" fmla="*/ 6038565 w 11611428"/>
              <a:gd name="connsiteY8893" fmla="*/ 2304066 h 6421343"/>
              <a:gd name="connsiteX8894" fmla="*/ 6087650 w 11611428"/>
              <a:gd name="connsiteY8894" fmla="*/ 2254981 h 6421343"/>
              <a:gd name="connsiteX8895" fmla="*/ 5895729 w 11611428"/>
              <a:gd name="connsiteY8895" fmla="*/ 2254981 h 6421343"/>
              <a:gd name="connsiteX8896" fmla="*/ 5944814 w 11611428"/>
              <a:gd name="connsiteY8896" fmla="*/ 2304066 h 6421343"/>
              <a:gd name="connsiteX8897" fmla="*/ 5895729 w 11611428"/>
              <a:gd name="connsiteY8897" fmla="*/ 2353151 h 6421343"/>
              <a:gd name="connsiteX8898" fmla="*/ 5846644 w 11611428"/>
              <a:gd name="connsiteY8898" fmla="*/ 2304066 h 6421343"/>
              <a:gd name="connsiteX8899" fmla="*/ 5895729 w 11611428"/>
              <a:gd name="connsiteY8899" fmla="*/ 2254981 h 6421343"/>
              <a:gd name="connsiteX8900" fmla="*/ 5704053 w 11611428"/>
              <a:gd name="connsiteY8900" fmla="*/ 2254981 h 6421343"/>
              <a:gd name="connsiteX8901" fmla="*/ 5753138 w 11611428"/>
              <a:gd name="connsiteY8901" fmla="*/ 2304066 h 6421343"/>
              <a:gd name="connsiteX8902" fmla="*/ 5704053 w 11611428"/>
              <a:gd name="connsiteY8902" fmla="*/ 2353151 h 6421343"/>
              <a:gd name="connsiteX8903" fmla="*/ 5654968 w 11611428"/>
              <a:gd name="connsiteY8903" fmla="*/ 2304066 h 6421343"/>
              <a:gd name="connsiteX8904" fmla="*/ 5704053 w 11611428"/>
              <a:gd name="connsiteY8904" fmla="*/ 2254981 h 6421343"/>
              <a:gd name="connsiteX8905" fmla="*/ 5512130 w 11611428"/>
              <a:gd name="connsiteY8905" fmla="*/ 2254981 h 6421343"/>
              <a:gd name="connsiteX8906" fmla="*/ 5561215 w 11611428"/>
              <a:gd name="connsiteY8906" fmla="*/ 2304066 h 6421343"/>
              <a:gd name="connsiteX8907" fmla="*/ 5512130 w 11611428"/>
              <a:gd name="connsiteY8907" fmla="*/ 2353151 h 6421343"/>
              <a:gd name="connsiteX8908" fmla="*/ 5463045 w 11611428"/>
              <a:gd name="connsiteY8908" fmla="*/ 2304066 h 6421343"/>
              <a:gd name="connsiteX8909" fmla="*/ 5512130 w 11611428"/>
              <a:gd name="connsiteY8909" fmla="*/ 2254981 h 6421343"/>
              <a:gd name="connsiteX8910" fmla="*/ 5320209 w 11611428"/>
              <a:gd name="connsiteY8910" fmla="*/ 2254981 h 6421343"/>
              <a:gd name="connsiteX8911" fmla="*/ 5369294 w 11611428"/>
              <a:gd name="connsiteY8911" fmla="*/ 2304066 h 6421343"/>
              <a:gd name="connsiteX8912" fmla="*/ 5320209 w 11611428"/>
              <a:gd name="connsiteY8912" fmla="*/ 2353151 h 6421343"/>
              <a:gd name="connsiteX8913" fmla="*/ 5271124 w 11611428"/>
              <a:gd name="connsiteY8913" fmla="*/ 2304066 h 6421343"/>
              <a:gd name="connsiteX8914" fmla="*/ 5320209 w 11611428"/>
              <a:gd name="connsiteY8914" fmla="*/ 2254981 h 6421343"/>
              <a:gd name="connsiteX8915" fmla="*/ 5128285 w 11611428"/>
              <a:gd name="connsiteY8915" fmla="*/ 2254981 h 6421343"/>
              <a:gd name="connsiteX8916" fmla="*/ 5177370 w 11611428"/>
              <a:gd name="connsiteY8916" fmla="*/ 2304066 h 6421343"/>
              <a:gd name="connsiteX8917" fmla="*/ 5128285 w 11611428"/>
              <a:gd name="connsiteY8917" fmla="*/ 2353151 h 6421343"/>
              <a:gd name="connsiteX8918" fmla="*/ 5079200 w 11611428"/>
              <a:gd name="connsiteY8918" fmla="*/ 2304066 h 6421343"/>
              <a:gd name="connsiteX8919" fmla="*/ 5128285 w 11611428"/>
              <a:gd name="connsiteY8919" fmla="*/ 2254981 h 6421343"/>
              <a:gd name="connsiteX8920" fmla="*/ 4936364 w 11611428"/>
              <a:gd name="connsiteY8920" fmla="*/ 2254981 h 6421343"/>
              <a:gd name="connsiteX8921" fmla="*/ 4985449 w 11611428"/>
              <a:gd name="connsiteY8921" fmla="*/ 2304066 h 6421343"/>
              <a:gd name="connsiteX8922" fmla="*/ 4936364 w 11611428"/>
              <a:gd name="connsiteY8922" fmla="*/ 2353151 h 6421343"/>
              <a:gd name="connsiteX8923" fmla="*/ 4887279 w 11611428"/>
              <a:gd name="connsiteY8923" fmla="*/ 2304066 h 6421343"/>
              <a:gd name="connsiteX8924" fmla="*/ 4936364 w 11611428"/>
              <a:gd name="connsiteY8924" fmla="*/ 2254981 h 6421343"/>
              <a:gd name="connsiteX8925" fmla="*/ 4744441 w 11611428"/>
              <a:gd name="connsiteY8925" fmla="*/ 2254981 h 6421343"/>
              <a:gd name="connsiteX8926" fmla="*/ 4793526 w 11611428"/>
              <a:gd name="connsiteY8926" fmla="*/ 2304066 h 6421343"/>
              <a:gd name="connsiteX8927" fmla="*/ 4744441 w 11611428"/>
              <a:gd name="connsiteY8927" fmla="*/ 2353151 h 6421343"/>
              <a:gd name="connsiteX8928" fmla="*/ 4695356 w 11611428"/>
              <a:gd name="connsiteY8928" fmla="*/ 2304066 h 6421343"/>
              <a:gd name="connsiteX8929" fmla="*/ 4744441 w 11611428"/>
              <a:gd name="connsiteY8929" fmla="*/ 2254981 h 6421343"/>
              <a:gd name="connsiteX8930" fmla="*/ 4552764 w 11611428"/>
              <a:gd name="connsiteY8930" fmla="*/ 2254981 h 6421343"/>
              <a:gd name="connsiteX8931" fmla="*/ 4601849 w 11611428"/>
              <a:gd name="connsiteY8931" fmla="*/ 2304066 h 6421343"/>
              <a:gd name="connsiteX8932" fmla="*/ 4552764 w 11611428"/>
              <a:gd name="connsiteY8932" fmla="*/ 2353151 h 6421343"/>
              <a:gd name="connsiteX8933" fmla="*/ 4503679 w 11611428"/>
              <a:gd name="connsiteY8933" fmla="*/ 2304066 h 6421343"/>
              <a:gd name="connsiteX8934" fmla="*/ 4552764 w 11611428"/>
              <a:gd name="connsiteY8934" fmla="*/ 2254981 h 6421343"/>
              <a:gd name="connsiteX8935" fmla="*/ 4360841 w 11611428"/>
              <a:gd name="connsiteY8935" fmla="*/ 2254981 h 6421343"/>
              <a:gd name="connsiteX8936" fmla="*/ 4409926 w 11611428"/>
              <a:gd name="connsiteY8936" fmla="*/ 2304066 h 6421343"/>
              <a:gd name="connsiteX8937" fmla="*/ 4360841 w 11611428"/>
              <a:gd name="connsiteY8937" fmla="*/ 2353151 h 6421343"/>
              <a:gd name="connsiteX8938" fmla="*/ 4311756 w 11611428"/>
              <a:gd name="connsiteY8938" fmla="*/ 2304066 h 6421343"/>
              <a:gd name="connsiteX8939" fmla="*/ 4360841 w 11611428"/>
              <a:gd name="connsiteY8939" fmla="*/ 2254981 h 6421343"/>
              <a:gd name="connsiteX8940" fmla="*/ 4170572 w 11611428"/>
              <a:gd name="connsiteY8940" fmla="*/ 2254981 h 6421343"/>
              <a:gd name="connsiteX8941" fmla="*/ 4219657 w 11611428"/>
              <a:gd name="connsiteY8941" fmla="*/ 2304066 h 6421343"/>
              <a:gd name="connsiteX8942" fmla="*/ 4170572 w 11611428"/>
              <a:gd name="connsiteY8942" fmla="*/ 2353151 h 6421343"/>
              <a:gd name="connsiteX8943" fmla="*/ 4121487 w 11611428"/>
              <a:gd name="connsiteY8943" fmla="*/ 2304066 h 6421343"/>
              <a:gd name="connsiteX8944" fmla="*/ 4170572 w 11611428"/>
              <a:gd name="connsiteY8944" fmla="*/ 2254981 h 6421343"/>
              <a:gd name="connsiteX8945" fmla="*/ 3978648 w 11611428"/>
              <a:gd name="connsiteY8945" fmla="*/ 2254981 h 6421343"/>
              <a:gd name="connsiteX8946" fmla="*/ 4027733 w 11611428"/>
              <a:gd name="connsiteY8946" fmla="*/ 2304066 h 6421343"/>
              <a:gd name="connsiteX8947" fmla="*/ 3978648 w 11611428"/>
              <a:gd name="connsiteY8947" fmla="*/ 2353151 h 6421343"/>
              <a:gd name="connsiteX8948" fmla="*/ 3929563 w 11611428"/>
              <a:gd name="connsiteY8948" fmla="*/ 2304066 h 6421343"/>
              <a:gd name="connsiteX8949" fmla="*/ 3978648 w 11611428"/>
              <a:gd name="connsiteY8949" fmla="*/ 2254981 h 6421343"/>
              <a:gd name="connsiteX8950" fmla="*/ 3786728 w 11611428"/>
              <a:gd name="connsiteY8950" fmla="*/ 2254981 h 6421343"/>
              <a:gd name="connsiteX8951" fmla="*/ 3835813 w 11611428"/>
              <a:gd name="connsiteY8951" fmla="*/ 2304066 h 6421343"/>
              <a:gd name="connsiteX8952" fmla="*/ 3786728 w 11611428"/>
              <a:gd name="connsiteY8952" fmla="*/ 2353151 h 6421343"/>
              <a:gd name="connsiteX8953" fmla="*/ 3737643 w 11611428"/>
              <a:gd name="connsiteY8953" fmla="*/ 2304066 h 6421343"/>
              <a:gd name="connsiteX8954" fmla="*/ 3786728 w 11611428"/>
              <a:gd name="connsiteY8954" fmla="*/ 2254981 h 6421343"/>
              <a:gd name="connsiteX8955" fmla="*/ 3595051 w 11611428"/>
              <a:gd name="connsiteY8955" fmla="*/ 2254981 h 6421343"/>
              <a:gd name="connsiteX8956" fmla="*/ 3644136 w 11611428"/>
              <a:gd name="connsiteY8956" fmla="*/ 2304066 h 6421343"/>
              <a:gd name="connsiteX8957" fmla="*/ 3595051 w 11611428"/>
              <a:gd name="connsiteY8957" fmla="*/ 2353151 h 6421343"/>
              <a:gd name="connsiteX8958" fmla="*/ 3545966 w 11611428"/>
              <a:gd name="connsiteY8958" fmla="*/ 2304066 h 6421343"/>
              <a:gd name="connsiteX8959" fmla="*/ 3595051 w 11611428"/>
              <a:gd name="connsiteY8959" fmla="*/ 2254981 h 6421343"/>
              <a:gd name="connsiteX8960" fmla="*/ 3403128 w 11611428"/>
              <a:gd name="connsiteY8960" fmla="*/ 2254981 h 6421343"/>
              <a:gd name="connsiteX8961" fmla="*/ 3452213 w 11611428"/>
              <a:gd name="connsiteY8961" fmla="*/ 2304066 h 6421343"/>
              <a:gd name="connsiteX8962" fmla="*/ 3403128 w 11611428"/>
              <a:gd name="connsiteY8962" fmla="*/ 2353151 h 6421343"/>
              <a:gd name="connsiteX8963" fmla="*/ 3354043 w 11611428"/>
              <a:gd name="connsiteY8963" fmla="*/ 2304066 h 6421343"/>
              <a:gd name="connsiteX8964" fmla="*/ 3403128 w 11611428"/>
              <a:gd name="connsiteY8964" fmla="*/ 2254981 h 6421343"/>
              <a:gd name="connsiteX8965" fmla="*/ 3211207 w 11611428"/>
              <a:gd name="connsiteY8965" fmla="*/ 2254981 h 6421343"/>
              <a:gd name="connsiteX8966" fmla="*/ 3260292 w 11611428"/>
              <a:gd name="connsiteY8966" fmla="*/ 2304066 h 6421343"/>
              <a:gd name="connsiteX8967" fmla="*/ 3211207 w 11611428"/>
              <a:gd name="connsiteY8967" fmla="*/ 2353151 h 6421343"/>
              <a:gd name="connsiteX8968" fmla="*/ 3162122 w 11611428"/>
              <a:gd name="connsiteY8968" fmla="*/ 2304066 h 6421343"/>
              <a:gd name="connsiteX8969" fmla="*/ 3211207 w 11611428"/>
              <a:gd name="connsiteY8969" fmla="*/ 2254981 h 6421343"/>
              <a:gd name="connsiteX8970" fmla="*/ 3019283 w 11611428"/>
              <a:gd name="connsiteY8970" fmla="*/ 2254981 h 6421343"/>
              <a:gd name="connsiteX8971" fmla="*/ 3068368 w 11611428"/>
              <a:gd name="connsiteY8971" fmla="*/ 2304066 h 6421343"/>
              <a:gd name="connsiteX8972" fmla="*/ 3019283 w 11611428"/>
              <a:gd name="connsiteY8972" fmla="*/ 2353151 h 6421343"/>
              <a:gd name="connsiteX8973" fmla="*/ 2970198 w 11611428"/>
              <a:gd name="connsiteY8973" fmla="*/ 2304066 h 6421343"/>
              <a:gd name="connsiteX8974" fmla="*/ 3019283 w 11611428"/>
              <a:gd name="connsiteY8974" fmla="*/ 2254981 h 6421343"/>
              <a:gd name="connsiteX8975" fmla="*/ 2827363 w 11611428"/>
              <a:gd name="connsiteY8975" fmla="*/ 2254981 h 6421343"/>
              <a:gd name="connsiteX8976" fmla="*/ 2876448 w 11611428"/>
              <a:gd name="connsiteY8976" fmla="*/ 2304066 h 6421343"/>
              <a:gd name="connsiteX8977" fmla="*/ 2827363 w 11611428"/>
              <a:gd name="connsiteY8977" fmla="*/ 2353151 h 6421343"/>
              <a:gd name="connsiteX8978" fmla="*/ 2778277 w 11611428"/>
              <a:gd name="connsiteY8978" fmla="*/ 2304066 h 6421343"/>
              <a:gd name="connsiteX8979" fmla="*/ 2827363 w 11611428"/>
              <a:gd name="connsiteY8979" fmla="*/ 2254981 h 6421343"/>
              <a:gd name="connsiteX8980" fmla="*/ 2635439 w 11611428"/>
              <a:gd name="connsiteY8980" fmla="*/ 2254981 h 6421343"/>
              <a:gd name="connsiteX8981" fmla="*/ 2684524 w 11611428"/>
              <a:gd name="connsiteY8981" fmla="*/ 2304066 h 6421343"/>
              <a:gd name="connsiteX8982" fmla="*/ 2635439 w 11611428"/>
              <a:gd name="connsiteY8982" fmla="*/ 2353151 h 6421343"/>
              <a:gd name="connsiteX8983" fmla="*/ 2586354 w 11611428"/>
              <a:gd name="connsiteY8983" fmla="*/ 2304066 h 6421343"/>
              <a:gd name="connsiteX8984" fmla="*/ 2635439 w 11611428"/>
              <a:gd name="connsiteY8984" fmla="*/ 2254981 h 6421343"/>
              <a:gd name="connsiteX8985" fmla="*/ 2443762 w 11611428"/>
              <a:gd name="connsiteY8985" fmla="*/ 2254981 h 6421343"/>
              <a:gd name="connsiteX8986" fmla="*/ 2492847 w 11611428"/>
              <a:gd name="connsiteY8986" fmla="*/ 2304066 h 6421343"/>
              <a:gd name="connsiteX8987" fmla="*/ 2443762 w 11611428"/>
              <a:gd name="connsiteY8987" fmla="*/ 2353151 h 6421343"/>
              <a:gd name="connsiteX8988" fmla="*/ 2394677 w 11611428"/>
              <a:gd name="connsiteY8988" fmla="*/ 2304066 h 6421343"/>
              <a:gd name="connsiteX8989" fmla="*/ 2443762 w 11611428"/>
              <a:gd name="connsiteY8989" fmla="*/ 2254981 h 6421343"/>
              <a:gd name="connsiteX8990" fmla="*/ 2251840 w 11611428"/>
              <a:gd name="connsiteY8990" fmla="*/ 2254981 h 6421343"/>
              <a:gd name="connsiteX8991" fmla="*/ 2300925 w 11611428"/>
              <a:gd name="connsiteY8991" fmla="*/ 2304066 h 6421343"/>
              <a:gd name="connsiteX8992" fmla="*/ 2251840 w 11611428"/>
              <a:gd name="connsiteY8992" fmla="*/ 2353151 h 6421343"/>
              <a:gd name="connsiteX8993" fmla="*/ 2202754 w 11611428"/>
              <a:gd name="connsiteY8993" fmla="*/ 2304066 h 6421343"/>
              <a:gd name="connsiteX8994" fmla="*/ 2251840 w 11611428"/>
              <a:gd name="connsiteY8994" fmla="*/ 2254981 h 6421343"/>
              <a:gd name="connsiteX8995" fmla="*/ 2061569 w 11611428"/>
              <a:gd name="connsiteY8995" fmla="*/ 2254981 h 6421343"/>
              <a:gd name="connsiteX8996" fmla="*/ 2110654 w 11611428"/>
              <a:gd name="connsiteY8996" fmla="*/ 2304066 h 6421343"/>
              <a:gd name="connsiteX8997" fmla="*/ 2061569 w 11611428"/>
              <a:gd name="connsiteY8997" fmla="*/ 2353151 h 6421343"/>
              <a:gd name="connsiteX8998" fmla="*/ 2012484 w 11611428"/>
              <a:gd name="connsiteY8998" fmla="*/ 2304066 h 6421343"/>
              <a:gd name="connsiteX8999" fmla="*/ 2061569 w 11611428"/>
              <a:gd name="connsiteY8999" fmla="*/ 2254981 h 6421343"/>
              <a:gd name="connsiteX9000" fmla="*/ 1869645 w 11611428"/>
              <a:gd name="connsiteY9000" fmla="*/ 2254981 h 6421343"/>
              <a:gd name="connsiteX9001" fmla="*/ 1918730 w 11611428"/>
              <a:gd name="connsiteY9001" fmla="*/ 2304066 h 6421343"/>
              <a:gd name="connsiteX9002" fmla="*/ 1869645 w 11611428"/>
              <a:gd name="connsiteY9002" fmla="*/ 2353151 h 6421343"/>
              <a:gd name="connsiteX9003" fmla="*/ 1820560 w 11611428"/>
              <a:gd name="connsiteY9003" fmla="*/ 2304066 h 6421343"/>
              <a:gd name="connsiteX9004" fmla="*/ 1869645 w 11611428"/>
              <a:gd name="connsiteY9004" fmla="*/ 2254981 h 6421343"/>
              <a:gd name="connsiteX9005" fmla="*/ 1677725 w 11611428"/>
              <a:gd name="connsiteY9005" fmla="*/ 2254981 h 6421343"/>
              <a:gd name="connsiteX9006" fmla="*/ 1726810 w 11611428"/>
              <a:gd name="connsiteY9006" fmla="*/ 2304066 h 6421343"/>
              <a:gd name="connsiteX9007" fmla="*/ 1677725 w 11611428"/>
              <a:gd name="connsiteY9007" fmla="*/ 2353151 h 6421343"/>
              <a:gd name="connsiteX9008" fmla="*/ 1628640 w 11611428"/>
              <a:gd name="connsiteY9008" fmla="*/ 2304066 h 6421343"/>
              <a:gd name="connsiteX9009" fmla="*/ 1677725 w 11611428"/>
              <a:gd name="connsiteY9009" fmla="*/ 2254981 h 6421343"/>
              <a:gd name="connsiteX9010" fmla="*/ 1486048 w 11611428"/>
              <a:gd name="connsiteY9010" fmla="*/ 2254981 h 6421343"/>
              <a:gd name="connsiteX9011" fmla="*/ 1535133 w 11611428"/>
              <a:gd name="connsiteY9011" fmla="*/ 2304066 h 6421343"/>
              <a:gd name="connsiteX9012" fmla="*/ 1486048 w 11611428"/>
              <a:gd name="connsiteY9012" fmla="*/ 2353151 h 6421343"/>
              <a:gd name="connsiteX9013" fmla="*/ 1436963 w 11611428"/>
              <a:gd name="connsiteY9013" fmla="*/ 2304066 h 6421343"/>
              <a:gd name="connsiteX9014" fmla="*/ 1486048 w 11611428"/>
              <a:gd name="connsiteY9014" fmla="*/ 2254981 h 6421343"/>
              <a:gd name="connsiteX9015" fmla="*/ 1294125 w 11611428"/>
              <a:gd name="connsiteY9015" fmla="*/ 2254981 h 6421343"/>
              <a:gd name="connsiteX9016" fmla="*/ 1343210 w 11611428"/>
              <a:gd name="connsiteY9016" fmla="*/ 2304066 h 6421343"/>
              <a:gd name="connsiteX9017" fmla="*/ 1294125 w 11611428"/>
              <a:gd name="connsiteY9017" fmla="*/ 2353151 h 6421343"/>
              <a:gd name="connsiteX9018" fmla="*/ 1245040 w 11611428"/>
              <a:gd name="connsiteY9018" fmla="*/ 2304066 h 6421343"/>
              <a:gd name="connsiteX9019" fmla="*/ 1294125 w 11611428"/>
              <a:gd name="connsiteY9019" fmla="*/ 2254981 h 6421343"/>
              <a:gd name="connsiteX9020" fmla="*/ 1102204 w 11611428"/>
              <a:gd name="connsiteY9020" fmla="*/ 2254981 h 6421343"/>
              <a:gd name="connsiteX9021" fmla="*/ 1151289 w 11611428"/>
              <a:gd name="connsiteY9021" fmla="*/ 2304066 h 6421343"/>
              <a:gd name="connsiteX9022" fmla="*/ 1102204 w 11611428"/>
              <a:gd name="connsiteY9022" fmla="*/ 2353151 h 6421343"/>
              <a:gd name="connsiteX9023" fmla="*/ 1053119 w 11611428"/>
              <a:gd name="connsiteY9023" fmla="*/ 2304066 h 6421343"/>
              <a:gd name="connsiteX9024" fmla="*/ 1102204 w 11611428"/>
              <a:gd name="connsiteY9024" fmla="*/ 2254981 h 6421343"/>
              <a:gd name="connsiteX9025" fmla="*/ 910280 w 11611428"/>
              <a:gd name="connsiteY9025" fmla="*/ 2254981 h 6421343"/>
              <a:gd name="connsiteX9026" fmla="*/ 959365 w 11611428"/>
              <a:gd name="connsiteY9026" fmla="*/ 2304066 h 6421343"/>
              <a:gd name="connsiteX9027" fmla="*/ 910280 w 11611428"/>
              <a:gd name="connsiteY9027" fmla="*/ 2353151 h 6421343"/>
              <a:gd name="connsiteX9028" fmla="*/ 861195 w 11611428"/>
              <a:gd name="connsiteY9028" fmla="*/ 2304066 h 6421343"/>
              <a:gd name="connsiteX9029" fmla="*/ 910280 w 11611428"/>
              <a:gd name="connsiteY9029" fmla="*/ 2254981 h 6421343"/>
              <a:gd name="connsiteX9030" fmla="*/ 718360 w 11611428"/>
              <a:gd name="connsiteY9030" fmla="*/ 2254981 h 6421343"/>
              <a:gd name="connsiteX9031" fmla="*/ 767445 w 11611428"/>
              <a:gd name="connsiteY9031" fmla="*/ 2304066 h 6421343"/>
              <a:gd name="connsiteX9032" fmla="*/ 718360 w 11611428"/>
              <a:gd name="connsiteY9032" fmla="*/ 2353151 h 6421343"/>
              <a:gd name="connsiteX9033" fmla="*/ 669275 w 11611428"/>
              <a:gd name="connsiteY9033" fmla="*/ 2304066 h 6421343"/>
              <a:gd name="connsiteX9034" fmla="*/ 718360 w 11611428"/>
              <a:gd name="connsiteY9034" fmla="*/ 2254981 h 6421343"/>
              <a:gd name="connsiteX9035" fmla="*/ 526436 w 11611428"/>
              <a:gd name="connsiteY9035" fmla="*/ 2254981 h 6421343"/>
              <a:gd name="connsiteX9036" fmla="*/ 575521 w 11611428"/>
              <a:gd name="connsiteY9036" fmla="*/ 2304066 h 6421343"/>
              <a:gd name="connsiteX9037" fmla="*/ 526436 w 11611428"/>
              <a:gd name="connsiteY9037" fmla="*/ 2353151 h 6421343"/>
              <a:gd name="connsiteX9038" fmla="*/ 477351 w 11611428"/>
              <a:gd name="connsiteY9038" fmla="*/ 2304066 h 6421343"/>
              <a:gd name="connsiteX9039" fmla="*/ 526436 w 11611428"/>
              <a:gd name="connsiteY9039" fmla="*/ 2254981 h 6421343"/>
              <a:gd name="connsiteX9040" fmla="*/ 334759 w 11611428"/>
              <a:gd name="connsiteY9040" fmla="*/ 2254981 h 6421343"/>
              <a:gd name="connsiteX9041" fmla="*/ 383844 w 11611428"/>
              <a:gd name="connsiteY9041" fmla="*/ 2304066 h 6421343"/>
              <a:gd name="connsiteX9042" fmla="*/ 334759 w 11611428"/>
              <a:gd name="connsiteY9042" fmla="*/ 2353151 h 6421343"/>
              <a:gd name="connsiteX9043" fmla="*/ 285674 w 11611428"/>
              <a:gd name="connsiteY9043" fmla="*/ 2304066 h 6421343"/>
              <a:gd name="connsiteX9044" fmla="*/ 334759 w 11611428"/>
              <a:gd name="connsiteY9044" fmla="*/ 2254981 h 6421343"/>
              <a:gd name="connsiteX9045" fmla="*/ 142837 w 11611428"/>
              <a:gd name="connsiteY9045" fmla="*/ 2254981 h 6421343"/>
              <a:gd name="connsiteX9046" fmla="*/ 191921 w 11611428"/>
              <a:gd name="connsiteY9046" fmla="*/ 2304066 h 6421343"/>
              <a:gd name="connsiteX9047" fmla="*/ 142837 w 11611428"/>
              <a:gd name="connsiteY9047" fmla="*/ 2353151 h 6421343"/>
              <a:gd name="connsiteX9048" fmla="*/ 93751 w 11611428"/>
              <a:gd name="connsiteY9048" fmla="*/ 2304066 h 6421343"/>
              <a:gd name="connsiteX9049" fmla="*/ 142837 w 11611428"/>
              <a:gd name="connsiteY9049" fmla="*/ 2254981 h 6421343"/>
              <a:gd name="connsiteX9050" fmla="*/ 11562343 w 11611428"/>
              <a:gd name="connsiteY9050" fmla="*/ 2104289 h 6421343"/>
              <a:gd name="connsiteX9051" fmla="*/ 11611428 w 11611428"/>
              <a:gd name="connsiteY9051" fmla="*/ 2153374 h 6421343"/>
              <a:gd name="connsiteX9052" fmla="*/ 11610810 w 11611428"/>
              <a:gd name="connsiteY9052" fmla="*/ 2156435 h 6421343"/>
              <a:gd name="connsiteX9053" fmla="*/ 11611428 w 11611428"/>
              <a:gd name="connsiteY9053" fmla="*/ 2159495 h 6421343"/>
              <a:gd name="connsiteX9054" fmla="*/ 11562343 w 11611428"/>
              <a:gd name="connsiteY9054" fmla="*/ 2208580 h 6421343"/>
              <a:gd name="connsiteX9055" fmla="*/ 11513258 w 11611428"/>
              <a:gd name="connsiteY9055" fmla="*/ 2159495 h 6421343"/>
              <a:gd name="connsiteX9056" fmla="*/ 11513876 w 11611428"/>
              <a:gd name="connsiteY9056" fmla="*/ 2156435 h 6421343"/>
              <a:gd name="connsiteX9057" fmla="*/ 11513258 w 11611428"/>
              <a:gd name="connsiteY9057" fmla="*/ 2153374 h 6421343"/>
              <a:gd name="connsiteX9058" fmla="*/ 11562343 w 11611428"/>
              <a:gd name="connsiteY9058" fmla="*/ 2104289 h 6421343"/>
              <a:gd name="connsiteX9059" fmla="*/ 11370422 w 11611428"/>
              <a:gd name="connsiteY9059" fmla="*/ 2104289 h 6421343"/>
              <a:gd name="connsiteX9060" fmla="*/ 11419507 w 11611428"/>
              <a:gd name="connsiteY9060" fmla="*/ 2153374 h 6421343"/>
              <a:gd name="connsiteX9061" fmla="*/ 11418889 w 11611428"/>
              <a:gd name="connsiteY9061" fmla="*/ 2156435 h 6421343"/>
              <a:gd name="connsiteX9062" fmla="*/ 11419507 w 11611428"/>
              <a:gd name="connsiteY9062" fmla="*/ 2159495 h 6421343"/>
              <a:gd name="connsiteX9063" fmla="*/ 11370422 w 11611428"/>
              <a:gd name="connsiteY9063" fmla="*/ 2208580 h 6421343"/>
              <a:gd name="connsiteX9064" fmla="*/ 11321337 w 11611428"/>
              <a:gd name="connsiteY9064" fmla="*/ 2159495 h 6421343"/>
              <a:gd name="connsiteX9065" fmla="*/ 11321954 w 11611428"/>
              <a:gd name="connsiteY9065" fmla="*/ 2156435 h 6421343"/>
              <a:gd name="connsiteX9066" fmla="*/ 11321337 w 11611428"/>
              <a:gd name="connsiteY9066" fmla="*/ 2153374 h 6421343"/>
              <a:gd name="connsiteX9067" fmla="*/ 11370422 w 11611428"/>
              <a:gd name="connsiteY9067" fmla="*/ 2104289 h 6421343"/>
              <a:gd name="connsiteX9068" fmla="*/ 11178499 w 11611428"/>
              <a:gd name="connsiteY9068" fmla="*/ 2104289 h 6421343"/>
              <a:gd name="connsiteX9069" fmla="*/ 11227584 w 11611428"/>
              <a:gd name="connsiteY9069" fmla="*/ 2153374 h 6421343"/>
              <a:gd name="connsiteX9070" fmla="*/ 11226966 w 11611428"/>
              <a:gd name="connsiteY9070" fmla="*/ 2156435 h 6421343"/>
              <a:gd name="connsiteX9071" fmla="*/ 11227584 w 11611428"/>
              <a:gd name="connsiteY9071" fmla="*/ 2159495 h 6421343"/>
              <a:gd name="connsiteX9072" fmla="*/ 11178499 w 11611428"/>
              <a:gd name="connsiteY9072" fmla="*/ 2208580 h 6421343"/>
              <a:gd name="connsiteX9073" fmla="*/ 11129414 w 11611428"/>
              <a:gd name="connsiteY9073" fmla="*/ 2159495 h 6421343"/>
              <a:gd name="connsiteX9074" fmla="*/ 11130032 w 11611428"/>
              <a:gd name="connsiteY9074" fmla="*/ 2156435 h 6421343"/>
              <a:gd name="connsiteX9075" fmla="*/ 11129414 w 11611428"/>
              <a:gd name="connsiteY9075" fmla="*/ 2153374 h 6421343"/>
              <a:gd name="connsiteX9076" fmla="*/ 11178499 w 11611428"/>
              <a:gd name="connsiteY9076" fmla="*/ 2104289 h 6421343"/>
              <a:gd name="connsiteX9077" fmla="*/ 10986822 w 11611428"/>
              <a:gd name="connsiteY9077" fmla="*/ 2104289 h 6421343"/>
              <a:gd name="connsiteX9078" fmla="*/ 11035907 w 11611428"/>
              <a:gd name="connsiteY9078" fmla="*/ 2153374 h 6421343"/>
              <a:gd name="connsiteX9079" fmla="*/ 11035289 w 11611428"/>
              <a:gd name="connsiteY9079" fmla="*/ 2156435 h 6421343"/>
              <a:gd name="connsiteX9080" fmla="*/ 11035907 w 11611428"/>
              <a:gd name="connsiteY9080" fmla="*/ 2159495 h 6421343"/>
              <a:gd name="connsiteX9081" fmla="*/ 10986822 w 11611428"/>
              <a:gd name="connsiteY9081" fmla="*/ 2208580 h 6421343"/>
              <a:gd name="connsiteX9082" fmla="*/ 10937737 w 11611428"/>
              <a:gd name="connsiteY9082" fmla="*/ 2159495 h 6421343"/>
              <a:gd name="connsiteX9083" fmla="*/ 10938355 w 11611428"/>
              <a:gd name="connsiteY9083" fmla="*/ 2156435 h 6421343"/>
              <a:gd name="connsiteX9084" fmla="*/ 10937737 w 11611428"/>
              <a:gd name="connsiteY9084" fmla="*/ 2153374 h 6421343"/>
              <a:gd name="connsiteX9085" fmla="*/ 10986822 w 11611428"/>
              <a:gd name="connsiteY9085" fmla="*/ 2104289 h 6421343"/>
              <a:gd name="connsiteX9086" fmla="*/ 10794898 w 11611428"/>
              <a:gd name="connsiteY9086" fmla="*/ 2104289 h 6421343"/>
              <a:gd name="connsiteX9087" fmla="*/ 10843984 w 11611428"/>
              <a:gd name="connsiteY9087" fmla="*/ 2153374 h 6421343"/>
              <a:gd name="connsiteX9088" fmla="*/ 10843366 w 11611428"/>
              <a:gd name="connsiteY9088" fmla="*/ 2156435 h 6421343"/>
              <a:gd name="connsiteX9089" fmla="*/ 10843984 w 11611428"/>
              <a:gd name="connsiteY9089" fmla="*/ 2159495 h 6421343"/>
              <a:gd name="connsiteX9090" fmla="*/ 10794898 w 11611428"/>
              <a:gd name="connsiteY9090" fmla="*/ 2208580 h 6421343"/>
              <a:gd name="connsiteX9091" fmla="*/ 10745813 w 11611428"/>
              <a:gd name="connsiteY9091" fmla="*/ 2159495 h 6421343"/>
              <a:gd name="connsiteX9092" fmla="*/ 10746431 w 11611428"/>
              <a:gd name="connsiteY9092" fmla="*/ 2156435 h 6421343"/>
              <a:gd name="connsiteX9093" fmla="*/ 10745813 w 11611428"/>
              <a:gd name="connsiteY9093" fmla="*/ 2153374 h 6421343"/>
              <a:gd name="connsiteX9094" fmla="*/ 10794898 w 11611428"/>
              <a:gd name="connsiteY9094" fmla="*/ 2104289 h 6421343"/>
              <a:gd name="connsiteX9095" fmla="*/ 10600771 w 11611428"/>
              <a:gd name="connsiteY9095" fmla="*/ 2104289 h 6421343"/>
              <a:gd name="connsiteX9096" fmla="*/ 10619877 w 11611428"/>
              <a:gd name="connsiteY9096" fmla="*/ 2108147 h 6421343"/>
              <a:gd name="connsiteX9097" fmla="*/ 10635343 w 11611428"/>
              <a:gd name="connsiteY9097" fmla="*/ 2118574 h 6421343"/>
              <a:gd name="connsiteX9098" fmla="*/ 10635343 w 11611428"/>
              <a:gd name="connsiteY9098" fmla="*/ 2117086 h 6421343"/>
              <a:gd name="connsiteX9099" fmla="*/ 10637686 w 11611428"/>
              <a:gd name="connsiteY9099" fmla="*/ 2118666 h 6421343"/>
              <a:gd name="connsiteX9100" fmla="*/ 10652063 w 11611428"/>
              <a:gd name="connsiteY9100" fmla="*/ 2153374 h 6421343"/>
              <a:gd name="connsiteX9101" fmla="*/ 10651445 w 11611428"/>
              <a:gd name="connsiteY9101" fmla="*/ 2156435 h 6421343"/>
              <a:gd name="connsiteX9102" fmla="*/ 10652063 w 11611428"/>
              <a:gd name="connsiteY9102" fmla="*/ 2159495 h 6421343"/>
              <a:gd name="connsiteX9103" fmla="*/ 10637686 w 11611428"/>
              <a:gd name="connsiteY9103" fmla="*/ 2194203 h 6421343"/>
              <a:gd name="connsiteX9104" fmla="*/ 10635343 w 11611428"/>
              <a:gd name="connsiteY9104" fmla="*/ 2195783 h 6421343"/>
              <a:gd name="connsiteX9105" fmla="*/ 10635343 w 11611428"/>
              <a:gd name="connsiteY9105" fmla="*/ 2194295 h 6421343"/>
              <a:gd name="connsiteX9106" fmla="*/ 10619877 w 11611428"/>
              <a:gd name="connsiteY9106" fmla="*/ 2204723 h 6421343"/>
              <a:gd name="connsiteX9107" fmla="*/ 10600771 w 11611428"/>
              <a:gd name="connsiteY9107" fmla="*/ 2208580 h 6421343"/>
              <a:gd name="connsiteX9108" fmla="*/ 10551686 w 11611428"/>
              <a:gd name="connsiteY9108" fmla="*/ 2159495 h 6421343"/>
              <a:gd name="connsiteX9109" fmla="*/ 10552304 w 11611428"/>
              <a:gd name="connsiteY9109" fmla="*/ 2156435 h 6421343"/>
              <a:gd name="connsiteX9110" fmla="*/ 10551686 w 11611428"/>
              <a:gd name="connsiteY9110" fmla="*/ 2153374 h 6421343"/>
              <a:gd name="connsiteX9111" fmla="*/ 10600771 w 11611428"/>
              <a:gd name="connsiteY9111" fmla="*/ 2104289 h 6421343"/>
              <a:gd name="connsiteX9112" fmla="*/ 10408850 w 11611428"/>
              <a:gd name="connsiteY9112" fmla="*/ 2104289 h 6421343"/>
              <a:gd name="connsiteX9113" fmla="*/ 10457935 w 11611428"/>
              <a:gd name="connsiteY9113" fmla="*/ 2153374 h 6421343"/>
              <a:gd name="connsiteX9114" fmla="*/ 10457317 w 11611428"/>
              <a:gd name="connsiteY9114" fmla="*/ 2156435 h 6421343"/>
              <a:gd name="connsiteX9115" fmla="*/ 10457935 w 11611428"/>
              <a:gd name="connsiteY9115" fmla="*/ 2159495 h 6421343"/>
              <a:gd name="connsiteX9116" fmla="*/ 10408850 w 11611428"/>
              <a:gd name="connsiteY9116" fmla="*/ 2208580 h 6421343"/>
              <a:gd name="connsiteX9117" fmla="*/ 10359765 w 11611428"/>
              <a:gd name="connsiteY9117" fmla="*/ 2159495 h 6421343"/>
              <a:gd name="connsiteX9118" fmla="*/ 10360382 w 11611428"/>
              <a:gd name="connsiteY9118" fmla="*/ 2156435 h 6421343"/>
              <a:gd name="connsiteX9119" fmla="*/ 10359765 w 11611428"/>
              <a:gd name="connsiteY9119" fmla="*/ 2153374 h 6421343"/>
              <a:gd name="connsiteX9120" fmla="*/ 10408850 w 11611428"/>
              <a:gd name="connsiteY9120" fmla="*/ 2104289 h 6421343"/>
              <a:gd name="connsiteX9121" fmla="*/ 10216927 w 11611428"/>
              <a:gd name="connsiteY9121" fmla="*/ 2104289 h 6421343"/>
              <a:gd name="connsiteX9122" fmla="*/ 10266012 w 11611428"/>
              <a:gd name="connsiteY9122" fmla="*/ 2153374 h 6421343"/>
              <a:gd name="connsiteX9123" fmla="*/ 10265394 w 11611428"/>
              <a:gd name="connsiteY9123" fmla="*/ 2156435 h 6421343"/>
              <a:gd name="connsiteX9124" fmla="*/ 10266012 w 11611428"/>
              <a:gd name="connsiteY9124" fmla="*/ 2159495 h 6421343"/>
              <a:gd name="connsiteX9125" fmla="*/ 10216927 w 11611428"/>
              <a:gd name="connsiteY9125" fmla="*/ 2208580 h 6421343"/>
              <a:gd name="connsiteX9126" fmla="*/ 10167842 w 11611428"/>
              <a:gd name="connsiteY9126" fmla="*/ 2159495 h 6421343"/>
              <a:gd name="connsiteX9127" fmla="*/ 10168460 w 11611428"/>
              <a:gd name="connsiteY9127" fmla="*/ 2156435 h 6421343"/>
              <a:gd name="connsiteX9128" fmla="*/ 10167842 w 11611428"/>
              <a:gd name="connsiteY9128" fmla="*/ 2153374 h 6421343"/>
              <a:gd name="connsiteX9129" fmla="*/ 10216927 w 11611428"/>
              <a:gd name="connsiteY9129" fmla="*/ 2104289 h 6421343"/>
              <a:gd name="connsiteX9130" fmla="*/ 10025250 w 11611428"/>
              <a:gd name="connsiteY9130" fmla="*/ 2104289 h 6421343"/>
              <a:gd name="connsiteX9131" fmla="*/ 10074335 w 11611428"/>
              <a:gd name="connsiteY9131" fmla="*/ 2153374 h 6421343"/>
              <a:gd name="connsiteX9132" fmla="*/ 10073717 w 11611428"/>
              <a:gd name="connsiteY9132" fmla="*/ 2156435 h 6421343"/>
              <a:gd name="connsiteX9133" fmla="*/ 10074335 w 11611428"/>
              <a:gd name="connsiteY9133" fmla="*/ 2159495 h 6421343"/>
              <a:gd name="connsiteX9134" fmla="*/ 10025250 w 11611428"/>
              <a:gd name="connsiteY9134" fmla="*/ 2208580 h 6421343"/>
              <a:gd name="connsiteX9135" fmla="*/ 9976165 w 11611428"/>
              <a:gd name="connsiteY9135" fmla="*/ 2159495 h 6421343"/>
              <a:gd name="connsiteX9136" fmla="*/ 9976783 w 11611428"/>
              <a:gd name="connsiteY9136" fmla="*/ 2156435 h 6421343"/>
              <a:gd name="connsiteX9137" fmla="*/ 9976165 w 11611428"/>
              <a:gd name="connsiteY9137" fmla="*/ 2153374 h 6421343"/>
              <a:gd name="connsiteX9138" fmla="*/ 10025250 w 11611428"/>
              <a:gd name="connsiteY9138" fmla="*/ 2104289 h 6421343"/>
              <a:gd name="connsiteX9139" fmla="*/ 9833326 w 11611428"/>
              <a:gd name="connsiteY9139" fmla="*/ 2104289 h 6421343"/>
              <a:gd name="connsiteX9140" fmla="*/ 9882412 w 11611428"/>
              <a:gd name="connsiteY9140" fmla="*/ 2153374 h 6421343"/>
              <a:gd name="connsiteX9141" fmla="*/ 9881794 w 11611428"/>
              <a:gd name="connsiteY9141" fmla="*/ 2156435 h 6421343"/>
              <a:gd name="connsiteX9142" fmla="*/ 9882412 w 11611428"/>
              <a:gd name="connsiteY9142" fmla="*/ 2159495 h 6421343"/>
              <a:gd name="connsiteX9143" fmla="*/ 9833326 w 11611428"/>
              <a:gd name="connsiteY9143" fmla="*/ 2208580 h 6421343"/>
              <a:gd name="connsiteX9144" fmla="*/ 9784241 w 11611428"/>
              <a:gd name="connsiteY9144" fmla="*/ 2159495 h 6421343"/>
              <a:gd name="connsiteX9145" fmla="*/ 9784859 w 11611428"/>
              <a:gd name="connsiteY9145" fmla="*/ 2156435 h 6421343"/>
              <a:gd name="connsiteX9146" fmla="*/ 9784241 w 11611428"/>
              <a:gd name="connsiteY9146" fmla="*/ 2153374 h 6421343"/>
              <a:gd name="connsiteX9147" fmla="*/ 9833326 w 11611428"/>
              <a:gd name="connsiteY9147" fmla="*/ 2104289 h 6421343"/>
              <a:gd name="connsiteX9148" fmla="*/ 9641406 w 11611428"/>
              <a:gd name="connsiteY9148" fmla="*/ 2104289 h 6421343"/>
              <a:gd name="connsiteX9149" fmla="*/ 9690491 w 11611428"/>
              <a:gd name="connsiteY9149" fmla="*/ 2153374 h 6421343"/>
              <a:gd name="connsiteX9150" fmla="*/ 9689873 w 11611428"/>
              <a:gd name="connsiteY9150" fmla="*/ 2156435 h 6421343"/>
              <a:gd name="connsiteX9151" fmla="*/ 9690491 w 11611428"/>
              <a:gd name="connsiteY9151" fmla="*/ 2159495 h 6421343"/>
              <a:gd name="connsiteX9152" fmla="*/ 9641406 w 11611428"/>
              <a:gd name="connsiteY9152" fmla="*/ 2208580 h 6421343"/>
              <a:gd name="connsiteX9153" fmla="*/ 9592321 w 11611428"/>
              <a:gd name="connsiteY9153" fmla="*/ 2159495 h 6421343"/>
              <a:gd name="connsiteX9154" fmla="*/ 9592939 w 11611428"/>
              <a:gd name="connsiteY9154" fmla="*/ 2156435 h 6421343"/>
              <a:gd name="connsiteX9155" fmla="*/ 9592321 w 11611428"/>
              <a:gd name="connsiteY9155" fmla="*/ 2153374 h 6421343"/>
              <a:gd name="connsiteX9156" fmla="*/ 9641406 w 11611428"/>
              <a:gd name="connsiteY9156" fmla="*/ 2104289 h 6421343"/>
              <a:gd name="connsiteX9157" fmla="*/ 9449482 w 11611428"/>
              <a:gd name="connsiteY9157" fmla="*/ 2104289 h 6421343"/>
              <a:gd name="connsiteX9158" fmla="*/ 9498567 w 11611428"/>
              <a:gd name="connsiteY9158" fmla="*/ 2153374 h 6421343"/>
              <a:gd name="connsiteX9159" fmla="*/ 9497949 w 11611428"/>
              <a:gd name="connsiteY9159" fmla="*/ 2156435 h 6421343"/>
              <a:gd name="connsiteX9160" fmla="*/ 9498567 w 11611428"/>
              <a:gd name="connsiteY9160" fmla="*/ 2159495 h 6421343"/>
              <a:gd name="connsiteX9161" fmla="*/ 9449482 w 11611428"/>
              <a:gd name="connsiteY9161" fmla="*/ 2208580 h 6421343"/>
              <a:gd name="connsiteX9162" fmla="*/ 9400397 w 11611428"/>
              <a:gd name="connsiteY9162" fmla="*/ 2159495 h 6421343"/>
              <a:gd name="connsiteX9163" fmla="*/ 9401015 w 11611428"/>
              <a:gd name="connsiteY9163" fmla="*/ 2156435 h 6421343"/>
              <a:gd name="connsiteX9164" fmla="*/ 9400397 w 11611428"/>
              <a:gd name="connsiteY9164" fmla="*/ 2153374 h 6421343"/>
              <a:gd name="connsiteX9165" fmla="*/ 9449482 w 11611428"/>
              <a:gd name="connsiteY9165" fmla="*/ 2104289 h 6421343"/>
              <a:gd name="connsiteX9166" fmla="*/ 9257562 w 11611428"/>
              <a:gd name="connsiteY9166" fmla="*/ 2104289 h 6421343"/>
              <a:gd name="connsiteX9167" fmla="*/ 9306646 w 11611428"/>
              <a:gd name="connsiteY9167" fmla="*/ 2153374 h 6421343"/>
              <a:gd name="connsiteX9168" fmla="*/ 9306028 w 11611428"/>
              <a:gd name="connsiteY9168" fmla="*/ 2156435 h 6421343"/>
              <a:gd name="connsiteX9169" fmla="*/ 9306646 w 11611428"/>
              <a:gd name="connsiteY9169" fmla="*/ 2159495 h 6421343"/>
              <a:gd name="connsiteX9170" fmla="*/ 9257562 w 11611428"/>
              <a:gd name="connsiteY9170" fmla="*/ 2208580 h 6421343"/>
              <a:gd name="connsiteX9171" fmla="*/ 9208477 w 11611428"/>
              <a:gd name="connsiteY9171" fmla="*/ 2159495 h 6421343"/>
              <a:gd name="connsiteX9172" fmla="*/ 9209094 w 11611428"/>
              <a:gd name="connsiteY9172" fmla="*/ 2156435 h 6421343"/>
              <a:gd name="connsiteX9173" fmla="*/ 9208477 w 11611428"/>
              <a:gd name="connsiteY9173" fmla="*/ 2153374 h 6421343"/>
              <a:gd name="connsiteX9174" fmla="*/ 9257562 w 11611428"/>
              <a:gd name="connsiteY9174" fmla="*/ 2104289 h 6421343"/>
              <a:gd name="connsiteX9175" fmla="*/ 9065638 w 11611428"/>
              <a:gd name="connsiteY9175" fmla="*/ 2104289 h 6421343"/>
              <a:gd name="connsiteX9176" fmla="*/ 9114723 w 11611428"/>
              <a:gd name="connsiteY9176" fmla="*/ 2153374 h 6421343"/>
              <a:gd name="connsiteX9177" fmla="*/ 9114105 w 11611428"/>
              <a:gd name="connsiteY9177" fmla="*/ 2156435 h 6421343"/>
              <a:gd name="connsiteX9178" fmla="*/ 9114723 w 11611428"/>
              <a:gd name="connsiteY9178" fmla="*/ 2159495 h 6421343"/>
              <a:gd name="connsiteX9179" fmla="*/ 9065638 w 11611428"/>
              <a:gd name="connsiteY9179" fmla="*/ 2208580 h 6421343"/>
              <a:gd name="connsiteX9180" fmla="*/ 9016553 w 11611428"/>
              <a:gd name="connsiteY9180" fmla="*/ 2159495 h 6421343"/>
              <a:gd name="connsiteX9181" fmla="*/ 9017171 w 11611428"/>
              <a:gd name="connsiteY9181" fmla="*/ 2156435 h 6421343"/>
              <a:gd name="connsiteX9182" fmla="*/ 9016553 w 11611428"/>
              <a:gd name="connsiteY9182" fmla="*/ 2153374 h 6421343"/>
              <a:gd name="connsiteX9183" fmla="*/ 9065638 w 11611428"/>
              <a:gd name="connsiteY9183" fmla="*/ 2104289 h 6421343"/>
              <a:gd name="connsiteX9184" fmla="*/ 8873961 w 11611428"/>
              <a:gd name="connsiteY9184" fmla="*/ 2104289 h 6421343"/>
              <a:gd name="connsiteX9185" fmla="*/ 8923046 w 11611428"/>
              <a:gd name="connsiteY9185" fmla="*/ 2153374 h 6421343"/>
              <a:gd name="connsiteX9186" fmla="*/ 8922428 w 11611428"/>
              <a:gd name="connsiteY9186" fmla="*/ 2156435 h 6421343"/>
              <a:gd name="connsiteX9187" fmla="*/ 8923046 w 11611428"/>
              <a:gd name="connsiteY9187" fmla="*/ 2159495 h 6421343"/>
              <a:gd name="connsiteX9188" fmla="*/ 8873961 w 11611428"/>
              <a:gd name="connsiteY9188" fmla="*/ 2208580 h 6421343"/>
              <a:gd name="connsiteX9189" fmla="*/ 8824876 w 11611428"/>
              <a:gd name="connsiteY9189" fmla="*/ 2159495 h 6421343"/>
              <a:gd name="connsiteX9190" fmla="*/ 8825494 w 11611428"/>
              <a:gd name="connsiteY9190" fmla="*/ 2156435 h 6421343"/>
              <a:gd name="connsiteX9191" fmla="*/ 8824876 w 11611428"/>
              <a:gd name="connsiteY9191" fmla="*/ 2153374 h 6421343"/>
              <a:gd name="connsiteX9192" fmla="*/ 8873961 w 11611428"/>
              <a:gd name="connsiteY9192" fmla="*/ 2104289 h 6421343"/>
              <a:gd name="connsiteX9193" fmla="*/ 8682041 w 11611428"/>
              <a:gd name="connsiteY9193" fmla="*/ 2104289 h 6421343"/>
              <a:gd name="connsiteX9194" fmla="*/ 8731126 w 11611428"/>
              <a:gd name="connsiteY9194" fmla="*/ 2153374 h 6421343"/>
              <a:gd name="connsiteX9195" fmla="*/ 8730508 w 11611428"/>
              <a:gd name="connsiteY9195" fmla="*/ 2156435 h 6421343"/>
              <a:gd name="connsiteX9196" fmla="*/ 8731126 w 11611428"/>
              <a:gd name="connsiteY9196" fmla="*/ 2159495 h 6421343"/>
              <a:gd name="connsiteX9197" fmla="*/ 8682041 w 11611428"/>
              <a:gd name="connsiteY9197" fmla="*/ 2208580 h 6421343"/>
              <a:gd name="connsiteX9198" fmla="*/ 8632956 w 11611428"/>
              <a:gd name="connsiteY9198" fmla="*/ 2159495 h 6421343"/>
              <a:gd name="connsiteX9199" fmla="*/ 8633574 w 11611428"/>
              <a:gd name="connsiteY9199" fmla="*/ 2156435 h 6421343"/>
              <a:gd name="connsiteX9200" fmla="*/ 8632956 w 11611428"/>
              <a:gd name="connsiteY9200" fmla="*/ 2153374 h 6421343"/>
              <a:gd name="connsiteX9201" fmla="*/ 8682041 w 11611428"/>
              <a:gd name="connsiteY9201" fmla="*/ 2104289 h 6421343"/>
              <a:gd name="connsiteX9202" fmla="*/ 8486747 w 11611428"/>
              <a:gd name="connsiteY9202" fmla="*/ 2104289 h 6421343"/>
              <a:gd name="connsiteX9203" fmla="*/ 8488432 w 11611428"/>
              <a:gd name="connsiteY9203" fmla="*/ 2104987 h 6421343"/>
              <a:gd name="connsiteX9204" fmla="*/ 8490117 w 11611428"/>
              <a:gd name="connsiteY9204" fmla="*/ 2104289 h 6421343"/>
              <a:gd name="connsiteX9205" fmla="*/ 8539202 w 11611428"/>
              <a:gd name="connsiteY9205" fmla="*/ 2153374 h 6421343"/>
              <a:gd name="connsiteX9206" fmla="*/ 8538584 w 11611428"/>
              <a:gd name="connsiteY9206" fmla="*/ 2156435 h 6421343"/>
              <a:gd name="connsiteX9207" fmla="*/ 8539202 w 11611428"/>
              <a:gd name="connsiteY9207" fmla="*/ 2159495 h 6421343"/>
              <a:gd name="connsiteX9208" fmla="*/ 8490117 w 11611428"/>
              <a:gd name="connsiteY9208" fmla="*/ 2208580 h 6421343"/>
              <a:gd name="connsiteX9209" fmla="*/ 8488432 w 11611428"/>
              <a:gd name="connsiteY9209" fmla="*/ 2207882 h 6421343"/>
              <a:gd name="connsiteX9210" fmla="*/ 8486747 w 11611428"/>
              <a:gd name="connsiteY9210" fmla="*/ 2208580 h 6421343"/>
              <a:gd name="connsiteX9211" fmla="*/ 8437662 w 11611428"/>
              <a:gd name="connsiteY9211" fmla="*/ 2159495 h 6421343"/>
              <a:gd name="connsiteX9212" fmla="*/ 8438280 w 11611428"/>
              <a:gd name="connsiteY9212" fmla="*/ 2156435 h 6421343"/>
              <a:gd name="connsiteX9213" fmla="*/ 8437662 w 11611428"/>
              <a:gd name="connsiteY9213" fmla="*/ 2153374 h 6421343"/>
              <a:gd name="connsiteX9214" fmla="*/ 8486747 w 11611428"/>
              <a:gd name="connsiteY9214" fmla="*/ 2104289 h 6421343"/>
              <a:gd name="connsiteX9215" fmla="*/ 8294823 w 11611428"/>
              <a:gd name="connsiteY9215" fmla="*/ 2104289 h 6421343"/>
              <a:gd name="connsiteX9216" fmla="*/ 8343908 w 11611428"/>
              <a:gd name="connsiteY9216" fmla="*/ 2153374 h 6421343"/>
              <a:gd name="connsiteX9217" fmla="*/ 8343290 w 11611428"/>
              <a:gd name="connsiteY9217" fmla="*/ 2156435 h 6421343"/>
              <a:gd name="connsiteX9218" fmla="*/ 8343908 w 11611428"/>
              <a:gd name="connsiteY9218" fmla="*/ 2159495 h 6421343"/>
              <a:gd name="connsiteX9219" fmla="*/ 8294823 w 11611428"/>
              <a:gd name="connsiteY9219" fmla="*/ 2208580 h 6421343"/>
              <a:gd name="connsiteX9220" fmla="*/ 8245738 w 11611428"/>
              <a:gd name="connsiteY9220" fmla="*/ 2159495 h 6421343"/>
              <a:gd name="connsiteX9221" fmla="*/ 8246356 w 11611428"/>
              <a:gd name="connsiteY9221" fmla="*/ 2156435 h 6421343"/>
              <a:gd name="connsiteX9222" fmla="*/ 8245738 w 11611428"/>
              <a:gd name="connsiteY9222" fmla="*/ 2153374 h 6421343"/>
              <a:gd name="connsiteX9223" fmla="*/ 8294823 w 11611428"/>
              <a:gd name="connsiteY9223" fmla="*/ 2104289 h 6421343"/>
              <a:gd name="connsiteX9224" fmla="*/ 8102902 w 11611428"/>
              <a:gd name="connsiteY9224" fmla="*/ 2104289 h 6421343"/>
              <a:gd name="connsiteX9225" fmla="*/ 8151987 w 11611428"/>
              <a:gd name="connsiteY9225" fmla="*/ 2153374 h 6421343"/>
              <a:gd name="connsiteX9226" fmla="*/ 8151370 w 11611428"/>
              <a:gd name="connsiteY9226" fmla="*/ 2156435 h 6421343"/>
              <a:gd name="connsiteX9227" fmla="*/ 8151987 w 11611428"/>
              <a:gd name="connsiteY9227" fmla="*/ 2159495 h 6421343"/>
              <a:gd name="connsiteX9228" fmla="*/ 8102902 w 11611428"/>
              <a:gd name="connsiteY9228" fmla="*/ 2208580 h 6421343"/>
              <a:gd name="connsiteX9229" fmla="*/ 8053817 w 11611428"/>
              <a:gd name="connsiteY9229" fmla="*/ 2159495 h 6421343"/>
              <a:gd name="connsiteX9230" fmla="*/ 8054435 w 11611428"/>
              <a:gd name="connsiteY9230" fmla="*/ 2156435 h 6421343"/>
              <a:gd name="connsiteX9231" fmla="*/ 8053817 w 11611428"/>
              <a:gd name="connsiteY9231" fmla="*/ 2153374 h 6421343"/>
              <a:gd name="connsiteX9232" fmla="*/ 8102902 w 11611428"/>
              <a:gd name="connsiteY9232" fmla="*/ 2104289 h 6421343"/>
              <a:gd name="connsiteX9233" fmla="*/ 7911226 w 11611428"/>
              <a:gd name="connsiteY9233" fmla="*/ 2104289 h 6421343"/>
              <a:gd name="connsiteX9234" fmla="*/ 7960311 w 11611428"/>
              <a:gd name="connsiteY9234" fmla="*/ 2153374 h 6421343"/>
              <a:gd name="connsiteX9235" fmla="*/ 7959693 w 11611428"/>
              <a:gd name="connsiteY9235" fmla="*/ 2156435 h 6421343"/>
              <a:gd name="connsiteX9236" fmla="*/ 7960311 w 11611428"/>
              <a:gd name="connsiteY9236" fmla="*/ 2159495 h 6421343"/>
              <a:gd name="connsiteX9237" fmla="*/ 7911226 w 11611428"/>
              <a:gd name="connsiteY9237" fmla="*/ 2208580 h 6421343"/>
              <a:gd name="connsiteX9238" fmla="*/ 7862141 w 11611428"/>
              <a:gd name="connsiteY9238" fmla="*/ 2159495 h 6421343"/>
              <a:gd name="connsiteX9239" fmla="*/ 7862759 w 11611428"/>
              <a:gd name="connsiteY9239" fmla="*/ 2156435 h 6421343"/>
              <a:gd name="connsiteX9240" fmla="*/ 7862141 w 11611428"/>
              <a:gd name="connsiteY9240" fmla="*/ 2153374 h 6421343"/>
              <a:gd name="connsiteX9241" fmla="*/ 7911226 w 11611428"/>
              <a:gd name="connsiteY9241" fmla="*/ 2104289 h 6421343"/>
              <a:gd name="connsiteX9242" fmla="*/ 7719302 w 11611428"/>
              <a:gd name="connsiteY9242" fmla="*/ 2104289 h 6421343"/>
              <a:gd name="connsiteX9243" fmla="*/ 7768387 w 11611428"/>
              <a:gd name="connsiteY9243" fmla="*/ 2153374 h 6421343"/>
              <a:gd name="connsiteX9244" fmla="*/ 7767769 w 11611428"/>
              <a:gd name="connsiteY9244" fmla="*/ 2156435 h 6421343"/>
              <a:gd name="connsiteX9245" fmla="*/ 7768387 w 11611428"/>
              <a:gd name="connsiteY9245" fmla="*/ 2159495 h 6421343"/>
              <a:gd name="connsiteX9246" fmla="*/ 7719302 w 11611428"/>
              <a:gd name="connsiteY9246" fmla="*/ 2208580 h 6421343"/>
              <a:gd name="connsiteX9247" fmla="*/ 7670218 w 11611428"/>
              <a:gd name="connsiteY9247" fmla="*/ 2159495 h 6421343"/>
              <a:gd name="connsiteX9248" fmla="*/ 7670836 w 11611428"/>
              <a:gd name="connsiteY9248" fmla="*/ 2156435 h 6421343"/>
              <a:gd name="connsiteX9249" fmla="*/ 7670218 w 11611428"/>
              <a:gd name="connsiteY9249" fmla="*/ 2153374 h 6421343"/>
              <a:gd name="connsiteX9250" fmla="*/ 7719302 w 11611428"/>
              <a:gd name="connsiteY9250" fmla="*/ 2104289 h 6421343"/>
              <a:gd name="connsiteX9251" fmla="*/ 7527382 w 11611428"/>
              <a:gd name="connsiteY9251" fmla="*/ 2104289 h 6421343"/>
              <a:gd name="connsiteX9252" fmla="*/ 7576467 w 11611428"/>
              <a:gd name="connsiteY9252" fmla="*/ 2153374 h 6421343"/>
              <a:gd name="connsiteX9253" fmla="*/ 7575849 w 11611428"/>
              <a:gd name="connsiteY9253" fmla="*/ 2156435 h 6421343"/>
              <a:gd name="connsiteX9254" fmla="*/ 7576467 w 11611428"/>
              <a:gd name="connsiteY9254" fmla="*/ 2159495 h 6421343"/>
              <a:gd name="connsiteX9255" fmla="*/ 7527382 w 11611428"/>
              <a:gd name="connsiteY9255" fmla="*/ 2208580 h 6421343"/>
              <a:gd name="connsiteX9256" fmla="*/ 7478297 w 11611428"/>
              <a:gd name="connsiteY9256" fmla="*/ 2159495 h 6421343"/>
              <a:gd name="connsiteX9257" fmla="*/ 7478915 w 11611428"/>
              <a:gd name="connsiteY9257" fmla="*/ 2156435 h 6421343"/>
              <a:gd name="connsiteX9258" fmla="*/ 7478297 w 11611428"/>
              <a:gd name="connsiteY9258" fmla="*/ 2153374 h 6421343"/>
              <a:gd name="connsiteX9259" fmla="*/ 7527382 w 11611428"/>
              <a:gd name="connsiteY9259" fmla="*/ 2104289 h 6421343"/>
              <a:gd name="connsiteX9260" fmla="*/ 7335458 w 11611428"/>
              <a:gd name="connsiteY9260" fmla="*/ 2104289 h 6421343"/>
              <a:gd name="connsiteX9261" fmla="*/ 7384543 w 11611428"/>
              <a:gd name="connsiteY9261" fmla="*/ 2153374 h 6421343"/>
              <a:gd name="connsiteX9262" fmla="*/ 7383925 w 11611428"/>
              <a:gd name="connsiteY9262" fmla="*/ 2156435 h 6421343"/>
              <a:gd name="connsiteX9263" fmla="*/ 7384543 w 11611428"/>
              <a:gd name="connsiteY9263" fmla="*/ 2159495 h 6421343"/>
              <a:gd name="connsiteX9264" fmla="*/ 7335458 w 11611428"/>
              <a:gd name="connsiteY9264" fmla="*/ 2208580 h 6421343"/>
              <a:gd name="connsiteX9265" fmla="*/ 7286373 w 11611428"/>
              <a:gd name="connsiteY9265" fmla="*/ 2159495 h 6421343"/>
              <a:gd name="connsiteX9266" fmla="*/ 7286991 w 11611428"/>
              <a:gd name="connsiteY9266" fmla="*/ 2156435 h 6421343"/>
              <a:gd name="connsiteX9267" fmla="*/ 7286373 w 11611428"/>
              <a:gd name="connsiteY9267" fmla="*/ 2153374 h 6421343"/>
              <a:gd name="connsiteX9268" fmla="*/ 7335458 w 11611428"/>
              <a:gd name="connsiteY9268" fmla="*/ 2104289 h 6421343"/>
              <a:gd name="connsiteX9269" fmla="*/ 7143537 w 11611428"/>
              <a:gd name="connsiteY9269" fmla="*/ 2104289 h 6421343"/>
              <a:gd name="connsiteX9270" fmla="*/ 7192622 w 11611428"/>
              <a:gd name="connsiteY9270" fmla="*/ 2153374 h 6421343"/>
              <a:gd name="connsiteX9271" fmla="*/ 7192005 w 11611428"/>
              <a:gd name="connsiteY9271" fmla="*/ 2156435 h 6421343"/>
              <a:gd name="connsiteX9272" fmla="*/ 7192622 w 11611428"/>
              <a:gd name="connsiteY9272" fmla="*/ 2159495 h 6421343"/>
              <a:gd name="connsiteX9273" fmla="*/ 7143537 w 11611428"/>
              <a:gd name="connsiteY9273" fmla="*/ 2208580 h 6421343"/>
              <a:gd name="connsiteX9274" fmla="*/ 7094452 w 11611428"/>
              <a:gd name="connsiteY9274" fmla="*/ 2159495 h 6421343"/>
              <a:gd name="connsiteX9275" fmla="*/ 7095070 w 11611428"/>
              <a:gd name="connsiteY9275" fmla="*/ 2156435 h 6421343"/>
              <a:gd name="connsiteX9276" fmla="*/ 7094452 w 11611428"/>
              <a:gd name="connsiteY9276" fmla="*/ 2153374 h 6421343"/>
              <a:gd name="connsiteX9277" fmla="*/ 7143537 w 11611428"/>
              <a:gd name="connsiteY9277" fmla="*/ 2104289 h 6421343"/>
              <a:gd name="connsiteX9278" fmla="*/ 6951614 w 11611428"/>
              <a:gd name="connsiteY9278" fmla="*/ 2104289 h 6421343"/>
              <a:gd name="connsiteX9279" fmla="*/ 7000699 w 11611428"/>
              <a:gd name="connsiteY9279" fmla="*/ 2153374 h 6421343"/>
              <a:gd name="connsiteX9280" fmla="*/ 7000081 w 11611428"/>
              <a:gd name="connsiteY9280" fmla="*/ 2156435 h 6421343"/>
              <a:gd name="connsiteX9281" fmla="*/ 7000699 w 11611428"/>
              <a:gd name="connsiteY9281" fmla="*/ 2159495 h 6421343"/>
              <a:gd name="connsiteX9282" fmla="*/ 6951614 w 11611428"/>
              <a:gd name="connsiteY9282" fmla="*/ 2208580 h 6421343"/>
              <a:gd name="connsiteX9283" fmla="*/ 6902529 w 11611428"/>
              <a:gd name="connsiteY9283" fmla="*/ 2159495 h 6421343"/>
              <a:gd name="connsiteX9284" fmla="*/ 6903147 w 11611428"/>
              <a:gd name="connsiteY9284" fmla="*/ 2156435 h 6421343"/>
              <a:gd name="connsiteX9285" fmla="*/ 6902529 w 11611428"/>
              <a:gd name="connsiteY9285" fmla="*/ 2153374 h 6421343"/>
              <a:gd name="connsiteX9286" fmla="*/ 6951614 w 11611428"/>
              <a:gd name="connsiteY9286" fmla="*/ 2104289 h 6421343"/>
              <a:gd name="connsiteX9287" fmla="*/ 6759937 w 11611428"/>
              <a:gd name="connsiteY9287" fmla="*/ 2104289 h 6421343"/>
              <a:gd name="connsiteX9288" fmla="*/ 6809022 w 11611428"/>
              <a:gd name="connsiteY9288" fmla="*/ 2153374 h 6421343"/>
              <a:gd name="connsiteX9289" fmla="*/ 6808404 w 11611428"/>
              <a:gd name="connsiteY9289" fmla="*/ 2156435 h 6421343"/>
              <a:gd name="connsiteX9290" fmla="*/ 6809022 w 11611428"/>
              <a:gd name="connsiteY9290" fmla="*/ 2159495 h 6421343"/>
              <a:gd name="connsiteX9291" fmla="*/ 6759937 w 11611428"/>
              <a:gd name="connsiteY9291" fmla="*/ 2208580 h 6421343"/>
              <a:gd name="connsiteX9292" fmla="*/ 6710852 w 11611428"/>
              <a:gd name="connsiteY9292" fmla="*/ 2159495 h 6421343"/>
              <a:gd name="connsiteX9293" fmla="*/ 6711470 w 11611428"/>
              <a:gd name="connsiteY9293" fmla="*/ 2156435 h 6421343"/>
              <a:gd name="connsiteX9294" fmla="*/ 6710852 w 11611428"/>
              <a:gd name="connsiteY9294" fmla="*/ 2153374 h 6421343"/>
              <a:gd name="connsiteX9295" fmla="*/ 6759937 w 11611428"/>
              <a:gd name="connsiteY9295" fmla="*/ 2104289 h 6421343"/>
              <a:gd name="connsiteX9296" fmla="*/ 6568014 w 11611428"/>
              <a:gd name="connsiteY9296" fmla="*/ 2104289 h 6421343"/>
              <a:gd name="connsiteX9297" fmla="*/ 6617099 w 11611428"/>
              <a:gd name="connsiteY9297" fmla="*/ 2153374 h 6421343"/>
              <a:gd name="connsiteX9298" fmla="*/ 6616481 w 11611428"/>
              <a:gd name="connsiteY9298" fmla="*/ 2156435 h 6421343"/>
              <a:gd name="connsiteX9299" fmla="*/ 6617099 w 11611428"/>
              <a:gd name="connsiteY9299" fmla="*/ 2159495 h 6421343"/>
              <a:gd name="connsiteX9300" fmla="*/ 6568014 w 11611428"/>
              <a:gd name="connsiteY9300" fmla="*/ 2208580 h 6421343"/>
              <a:gd name="connsiteX9301" fmla="*/ 6518929 w 11611428"/>
              <a:gd name="connsiteY9301" fmla="*/ 2159495 h 6421343"/>
              <a:gd name="connsiteX9302" fmla="*/ 6519547 w 11611428"/>
              <a:gd name="connsiteY9302" fmla="*/ 2156435 h 6421343"/>
              <a:gd name="connsiteX9303" fmla="*/ 6518929 w 11611428"/>
              <a:gd name="connsiteY9303" fmla="*/ 2153374 h 6421343"/>
              <a:gd name="connsiteX9304" fmla="*/ 6568014 w 11611428"/>
              <a:gd name="connsiteY9304" fmla="*/ 2104289 h 6421343"/>
              <a:gd name="connsiteX9305" fmla="*/ 6376093 w 11611428"/>
              <a:gd name="connsiteY9305" fmla="*/ 2104289 h 6421343"/>
              <a:gd name="connsiteX9306" fmla="*/ 6376918 w 11611428"/>
              <a:gd name="connsiteY9306" fmla="*/ 2104456 h 6421343"/>
              <a:gd name="connsiteX9307" fmla="*/ 6377744 w 11611428"/>
              <a:gd name="connsiteY9307" fmla="*/ 2104289 h 6421343"/>
              <a:gd name="connsiteX9308" fmla="*/ 6426829 w 11611428"/>
              <a:gd name="connsiteY9308" fmla="*/ 2153374 h 6421343"/>
              <a:gd name="connsiteX9309" fmla="*/ 6426211 w 11611428"/>
              <a:gd name="connsiteY9309" fmla="*/ 2156435 h 6421343"/>
              <a:gd name="connsiteX9310" fmla="*/ 6426829 w 11611428"/>
              <a:gd name="connsiteY9310" fmla="*/ 2159495 h 6421343"/>
              <a:gd name="connsiteX9311" fmla="*/ 6377744 w 11611428"/>
              <a:gd name="connsiteY9311" fmla="*/ 2208580 h 6421343"/>
              <a:gd name="connsiteX9312" fmla="*/ 6376918 w 11611428"/>
              <a:gd name="connsiteY9312" fmla="*/ 2208413 h 6421343"/>
              <a:gd name="connsiteX9313" fmla="*/ 6376093 w 11611428"/>
              <a:gd name="connsiteY9313" fmla="*/ 2208580 h 6421343"/>
              <a:gd name="connsiteX9314" fmla="*/ 6327008 w 11611428"/>
              <a:gd name="connsiteY9314" fmla="*/ 2159495 h 6421343"/>
              <a:gd name="connsiteX9315" fmla="*/ 6327626 w 11611428"/>
              <a:gd name="connsiteY9315" fmla="*/ 2156435 h 6421343"/>
              <a:gd name="connsiteX9316" fmla="*/ 6327008 w 11611428"/>
              <a:gd name="connsiteY9316" fmla="*/ 2153374 h 6421343"/>
              <a:gd name="connsiteX9317" fmla="*/ 6376093 w 11611428"/>
              <a:gd name="connsiteY9317" fmla="*/ 2104289 h 6421343"/>
              <a:gd name="connsiteX9318" fmla="*/ 6185820 w 11611428"/>
              <a:gd name="connsiteY9318" fmla="*/ 2104289 h 6421343"/>
              <a:gd name="connsiteX9319" fmla="*/ 6234905 w 11611428"/>
              <a:gd name="connsiteY9319" fmla="*/ 2153374 h 6421343"/>
              <a:gd name="connsiteX9320" fmla="*/ 6234287 w 11611428"/>
              <a:gd name="connsiteY9320" fmla="*/ 2156435 h 6421343"/>
              <a:gd name="connsiteX9321" fmla="*/ 6234905 w 11611428"/>
              <a:gd name="connsiteY9321" fmla="*/ 2159495 h 6421343"/>
              <a:gd name="connsiteX9322" fmla="*/ 6185820 w 11611428"/>
              <a:gd name="connsiteY9322" fmla="*/ 2208580 h 6421343"/>
              <a:gd name="connsiteX9323" fmla="*/ 6136735 w 11611428"/>
              <a:gd name="connsiteY9323" fmla="*/ 2159495 h 6421343"/>
              <a:gd name="connsiteX9324" fmla="*/ 6137353 w 11611428"/>
              <a:gd name="connsiteY9324" fmla="*/ 2156435 h 6421343"/>
              <a:gd name="connsiteX9325" fmla="*/ 6136735 w 11611428"/>
              <a:gd name="connsiteY9325" fmla="*/ 2153374 h 6421343"/>
              <a:gd name="connsiteX9326" fmla="*/ 6185820 w 11611428"/>
              <a:gd name="connsiteY9326" fmla="*/ 2104289 h 6421343"/>
              <a:gd name="connsiteX9327" fmla="*/ 5993899 w 11611428"/>
              <a:gd name="connsiteY9327" fmla="*/ 2104289 h 6421343"/>
              <a:gd name="connsiteX9328" fmla="*/ 6042984 w 11611428"/>
              <a:gd name="connsiteY9328" fmla="*/ 2153374 h 6421343"/>
              <a:gd name="connsiteX9329" fmla="*/ 6042367 w 11611428"/>
              <a:gd name="connsiteY9329" fmla="*/ 2156435 h 6421343"/>
              <a:gd name="connsiteX9330" fmla="*/ 6042984 w 11611428"/>
              <a:gd name="connsiteY9330" fmla="*/ 2159495 h 6421343"/>
              <a:gd name="connsiteX9331" fmla="*/ 5993899 w 11611428"/>
              <a:gd name="connsiteY9331" fmla="*/ 2208580 h 6421343"/>
              <a:gd name="connsiteX9332" fmla="*/ 5944814 w 11611428"/>
              <a:gd name="connsiteY9332" fmla="*/ 2159495 h 6421343"/>
              <a:gd name="connsiteX9333" fmla="*/ 5945432 w 11611428"/>
              <a:gd name="connsiteY9333" fmla="*/ 2156435 h 6421343"/>
              <a:gd name="connsiteX9334" fmla="*/ 5944814 w 11611428"/>
              <a:gd name="connsiteY9334" fmla="*/ 2153374 h 6421343"/>
              <a:gd name="connsiteX9335" fmla="*/ 5993899 w 11611428"/>
              <a:gd name="connsiteY9335" fmla="*/ 2104289 h 6421343"/>
              <a:gd name="connsiteX9336" fmla="*/ 5802223 w 11611428"/>
              <a:gd name="connsiteY9336" fmla="*/ 2104289 h 6421343"/>
              <a:gd name="connsiteX9337" fmla="*/ 5851308 w 11611428"/>
              <a:gd name="connsiteY9337" fmla="*/ 2153374 h 6421343"/>
              <a:gd name="connsiteX9338" fmla="*/ 5850690 w 11611428"/>
              <a:gd name="connsiteY9338" fmla="*/ 2156435 h 6421343"/>
              <a:gd name="connsiteX9339" fmla="*/ 5851308 w 11611428"/>
              <a:gd name="connsiteY9339" fmla="*/ 2159495 h 6421343"/>
              <a:gd name="connsiteX9340" fmla="*/ 5802223 w 11611428"/>
              <a:gd name="connsiteY9340" fmla="*/ 2208580 h 6421343"/>
              <a:gd name="connsiteX9341" fmla="*/ 5753138 w 11611428"/>
              <a:gd name="connsiteY9341" fmla="*/ 2159495 h 6421343"/>
              <a:gd name="connsiteX9342" fmla="*/ 5753756 w 11611428"/>
              <a:gd name="connsiteY9342" fmla="*/ 2156435 h 6421343"/>
              <a:gd name="connsiteX9343" fmla="*/ 5753138 w 11611428"/>
              <a:gd name="connsiteY9343" fmla="*/ 2153374 h 6421343"/>
              <a:gd name="connsiteX9344" fmla="*/ 5802223 w 11611428"/>
              <a:gd name="connsiteY9344" fmla="*/ 2104289 h 6421343"/>
              <a:gd name="connsiteX9345" fmla="*/ 5610299 w 11611428"/>
              <a:gd name="connsiteY9345" fmla="*/ 2104289 h 6421343"/>
              <a:gd name="connsiteX9346" fmla="*/ 5659384 w 11611428"/>
              <a:gd name="connsiteY9346" fmla="*/ 2153374 h 6421343"/>
              <a:gd name="connsiteX9347" fmla="*/ 5658766 w 11611428"/>
              <a:gd name="connsiteY9347" fmla="*/ 2156435 h 6421343"/>
              <a:gd name="connsiteX9348" fmla="*/ 5659384 w 11611428"/>
              <a:gd name="connsiteY9348" fmla="*/ 2159495 h 6421343"/>
              <a:gd name="connsiteX9349" fmla="*/ 5610299 w 11611428"/>
              <a:gd name="connsiteY9349" fmla="*/ 2208580 h 6421343"/>
              <a:gd name="connsiteX9350" fmla="*/ 5561215 w 11611428"/>
              <a:gd name="connsiteY9350" fmla="*/ 2159495 h 6421343"/>
              <a:gd name="connsiteX9351" fmla="*/ 5561833 w 11611428"/>
              <a:gd name="connsiteY9351" fmla="*/ 2156435 h 6421343"/>
              <a:gd name="connsiteX9352" fmla="*/ 5561215 w 11611428"/>
              <a:gd name="connsiteY9352" fmla="*/ 2153374 h 6421343"/>
              <a:gd name="connsiteX9353" fmla="*/ 5610299 w 11611428"/>
              <a:gd name="connsiteY9353" fmla="*/ 2104289 h 6421343"/>
              <a:gd name="connsiteX9354" fmla="*/ 5418379 w 11611428"/>
              <a:gd name="connsiteY9354" fmla="*/ 2104289 h 6421343"/>
              <a:gd name="connsiteX9355" fmla="*/ 5467464 w 11611428"/>
              <a:gd name="connsiteY9355" fmla="*/ 2153374 h 6421343"/>
              <a:gd name="connsiteX9356" fmla="*/ 5466846 w 11611428"/>
              <a:gd name="connsiteY9356" fmla="*/ 2156435 h 6421343"/>
              <a:gd name="connsiteX9357" fmla="*/ 5467464 w 11611428"/>
              <a:gd name="connsiteY9357" fmla="*/ 2159495 h 6421343"/>
              <a:gd name="connsiteX9358" fmla="*/ 5418379 w 11611428"/>
              <a:gd name="connsiteY9358" fmla="*/ 2208580 h 6421343"/>
              <a:gd name="connsiteX9359" fmla="*/ 5369294 w 11611428"/>
              <a:gd name="connsiteY9359" fmla="*/ 2159495 h 6421343"/>
              <a:gd name="connsiteX9360" fmla="*/ 5369912 w 11611428"/>
              <a:gd name="connsiteY9360" fmla="*/ 2156435 h 6421343"/>
              <a:gd name="connsiteX9361" fmla="*/ 5369294 w 11611428"/>
              <a:gd name="connsiteY9361" fmla="*/ 2153374 h 6421343"/>
              <a:gd name="connsiteX9362" fmla="*/ 5418379 w 11611428"/>
              <a:gd name="connsiteY9362" fmla="*/ 2104289 h 6421343"/>
              <a:gd name="connsiteX9363" fmla="*/ 5226455 w 11611428"/>
              <a:gd name="connsiteY9363" fmla="*/ 2104289 h 6421343"/>
              <a:gd name="connsiteX9364" fmla="*/ 5275540 w 11611428"/>
              <a:gd name="connsiteY9364" fmla="*/ 2153374 h 6421343"/>
              <a:gd name="connsiteX9365" fmla="*/ 5274922 w 11611428"/>
              <a:gd name="connsiteY9365" fmla="*/ 2156435 h 6421343"/>
              <a:gd name="connsiteX9366" fmla="*/ 5275540 w 11611428"/>
              <a:gd name="connsiteY9366" fmla="*/ 2159495 h 6421343"/>
              <a:gd name="connsiteX9367" fmla="*/ 5226455 w 11611428"/>
              <a:gd name="connsiteY9367" fmla="*/ 2208580 h 6421343"/>
              <a:gd name="connsiteX9368" fmla="*/ 5177370 w 11611428"/>
              <a:gd name="connsiteY9368" fmla="*/ 2159495 h 6421343"/>
              <a:gd name="connsiteX9369" fmla="*/ 5177988 w 11611428"/>
              <a:gd name="connsiteY9369" fmla="*/ 2156435 h 6421343"/>
              <a:gd name="connsiteX9370" fmla="*/ 5177370 w 11611428"/>
              <a:gd name="connsiteY9370" fmla="*/ 2153374 h 6421343"/>
              <a:gd name="connsiteX9371" fmla="*/ 5226455 w 11611428"/>
              <a:gd name="connsiteY9371" fmla="*/ 2104289 h 6421343"/>
              <a:gd name="connsiteX9372" fmla="*/ 5034534 w 11611428"/>
              <a:gd name="connsiteY9372" fmla="*/ 2104289 h 6421343"/>
              <a:gd name="connsiteX9373" fmla="*/ 5083619 w 11611428"/>
              <a:gd name="connsiteY9373" fmla="*/ 2153374 h 6421343"/>
              <a:gd name="connsiteX9374" fmla="*/ 5083002 w 11611428"/>
              <a:gd name="connsiteY9374" fmla="*/ 2156435 h 6421343"/>
              <a:gd name="connsiteX9375" fmla="*/ 5083619 w 11611428"/>
              <a:gd name="connsiteY9375" fmla="*/ 2159495 h 6421343"/>
              <a:gd name="connsiteX9376" fmla="*/ 5034534 w 11611428"/>
              <a:gd name="connsiteY9376" fmla="*/ 2208580 h 6421343"/>
              <a:gd name="connsiteX9377" fmla="*/ 4985449 w 11611428"/>
              <a:gd name="connsiteY9377" fmla="*/ 2159495 h 6421343"/>
              <a:gd name="connsiteX9378" fmla="*/ 4986067 w 11611428"/>
              <a:gd name="connsiteY9378" fmla="*/ 2156435 h 6421343"/>
              <a:gd name="connsiteX9379" fmla="*/ 4985449 w 11611428"/>
              <a:gd name="connsiteY9379" fmla="*/ 2153374 h 6421343"/>
              <a:gd name="connsiteX9380" fmla="*/ 5034534 w 11611428"/>
              <a:gd name="connsiteY9380" fmla="*/ 2104289 h 6421343"/>
              <a:gd name="connsiteX9381" fmla="*/ 4842611 w 11611428"/>
              <a:gd name="connsiteY9381" fmla="*/ 2104289 h 6421343"/>
              <a:gd name="connsiteX9382" fmla="*/ 4891696 w 11611428"/>
              <a:gd name="connsiteY9382" fmla="*/ 2153374 h 6421343"/>
              <a:gd name="connsiteX9383" fmla="*/ 4891078 w 11611428"/>
              <a:gd name="connsiteY9383" fmla="*/ 2156435 h 6421343"/>
              <a:gd name="connsiteX9384" fmla="*/ 4891696 w 11611428"/>
              <a:gd name="connsiteY9384" fmla="*/ 2159495 h 6421343"/>
              <a:gd name="connsiteX9385" fmla="*/ 4842611 w 11611428"/>
              <a:gd name="connsiteY9385" fmla="*/ 2208580 h 6421343"/>
              <a:gd name="connsiteX9386" fmla="*/ 4793526 w 11611428"/>
              <a:gd name="connsiteY9386" fmla="*/ 2159495 h 6421343"/>
              <a:gd name="connsiteX9387" fmla="*/ 4794144 w 11611428"/>
              <a:gd name="connsiteY9387" fmla="*/ 2156435 h 6421343"/>
              <a:gd name="connsiteX9388" fmla="*/ 4793526 w 11611428"/>
              <a:gd name="connsiteY9388" fmla="*/ 2153374 h 6421343"/>
              <a:gd name="connsiteX9389" fmla="*/ 4842611 w 11611428"/>
              <a:gd name="connsiteY9389" fmla="*/ 2104289 h 6421343"/>
              <a:gd name="connsiteX9390" fmla="*/ 4650934 w 11611428"/>
              <a:gd name="connsiteY9390" fmla="*/ 2104289 h 6421343"/>
              <a:gd name="connsiteX9391" fmla="*/ 4700019 w 11611428"/>
              <a:gd name="connsiteY9391" fmla="*/ 2153374 h 6421343"/>
              <a:gd name="connsiteX9392" fmla="*/ 4699401 w 11611428"/>
              <a:gd name="connsiteY9392" fmla="*/ 2156435 h 6421343"/>
              <a:gd name="connsiteX9393" fmla="*/ 4700019 w 11611428"/>
              <a:gd name="connsiteY9393" fmla="*/ 2159495 h 6421343"/>
              <a:gd name="connsiteX9394" fmla="*/ 4650934 w 11611428"/>
              <a:gd name="connsiteY9394" fmla="*/ 2208580 h 6421343"/>
              <a:gd name="connsiteX9395" fmla="*/ 4601849 w 11611428"/>
              <a:gd name="connsiteY9395" fmla="*/ 2159495 h 6421343"/>
              <a:gd name="connsiteX9396" fmla="*/ 4602467 w 11611428"/>
              <a:gd name="connsiteY9396" fmla="*/ 2156435 h 6421343"/>
              <a:gd name="connsiteX9397" fmla="*/ 4601849 w 11611428"/>
              <a:gd name="connsiteY9397" fmla="*/ 2153374 h 6421343"/>
              <a:gd name="connsiteX9398" fmla="*/ 4650934 w 11611428"/>
              <a:gd name="connsiteY9398" fmla="*/ 2104289 h 6421343"/>
              <a:gd name="connsiteX9399" fmla="*/ 4459011 w 11611428"/>
              <a:gd name="connsiteY9399" fmla="*/ 2104289 h 6421343"/>
              <a:gd name="connsiteX9400" fmla="*/ 4508096 w 11611428"/>
              <a:gd name="connsiteY9400" fmla="*/ 2153374 h 6421343"/>
              <a:gd name="connsiteX9401" fmla="*/ 4507478 w 11611428"/>
              <a:gd name="connsiteY9401" fmla="*/ 2156435 h 6421343"/>
              <a:gd name="connsiteX9402" fmla="*/ 4508096 w 11611428"/>
              <a:gd name="connsiteY9402" fmla="*/ 2159495 h 6421343"/>
              <a:gd name="connsiteX9403" fmla="*/ 4459011 w 11611428"/>
              <a:gd name="connsiteY9403" fmla="*/ 2208580 h 6421343"/>
              <a:gd name="connsiteX9404" fmla="*/ 4409926 w 11611428"/>
              <a:gd name="connsiteY9404" fmla="*/ 2159495 h 6421343"/>
              <a:gd name="connsiteX9405" fmla="*/ 4410544 w 11611428"/>
              <a:gd name="connsiteY9405" fmla="*/ 2156435 h 6421343"/>
              <a:gd name="connsiteX9406" fmla="*/ 4409926 w 11611428"/>
              <a:gd name="connsiteY9406" fmla="*/ 2153374 h 6421343"/>
              <a:gd name="connsiteX9407" fmla="*/ 4459011 w 11611428"/>
              <a:gd name="connsiteY9407" fmla="*/ 2104289 h 6421343"/>
              <a:gd name="connsiteX9408" fmla="*/ 4267090 w 11611428"/>
              <a:gd name="connsiteY9408" fmla="*/ 2104289 h 6421343"/>
              <a:gd name="connsiteX9409" fmla="*/ 4267916 w 11611428"/>
              <a:gd name="connsiteY9409" fmla="*/ 2104456 h 6421343"/>
              <a:gd name="connsiteX9410" fmla="*/ 4268742 w 11611428"/>
              <a:gd name="connsiteY9410" fmla="*/ 2104289 h 6421343"/>
              <a:gd name="connsiteX9411" fmla="*/ 4317827 w 11611428"/>
              <a:gd name="connsiteY9411" fmla="*/ 2153374 h 6421343"/>
              <a:gd name="connsiteX9412" fmla="*/ 4317209 w 11611428"/>
              <a:gd name="connsiteY9412" fmla="*/ 2156435 h 6421343"/>
              <a:gd name="connsiteX9413" fmla="*/ 4317827 w 11611428"/>
              <a:gd name="connsiteY9413" fmla="*/ 2159495 h 6421343"/>
              <a:gd name="connsiteX9414" fmla="*/ 4268742 w 11611428"/>
              <a:gd name="connsiteY9414" fmla="*/ 2208580 h 6421343"/>
              <a:gd name="connsiteX9415" fmla="*/ 4267916 w 11611428"/>
              <a:gd name="connsiteY9415" fmla="*/ 2208413 h 6421343"/>
              <a:gd name="connsiteX9416" fmla="*/ 4267090 w 11611428"/>
              <a:gd name="connsiteY9416" fmla="*/ 2208580 h 6421343"/>
              <a:gd name="connsiteX9417" fmla="*/ 4218005 w 11611428"/>
              <a:gd name="connsiteY9417" fmla="*/ 2159495 h 6421343"/>
              <a:gd name="connsiteX9418" fmla="*/ 4218623 w 11611428"/>
              <a:gd name="connsiteY9418" fmla="*/ 2156435 h 6421343"/>
              <a:gd name="connsiteX9419" fmla="*/ 4218005 w 11611428"/>
              <a:gd name="connsiteY9419" fmla="*/ 2153374 h 6421343"/>
              <a:gd name="connsiteX9420" fmla="*/ 4267090 w 11611428"/>
              <a:gd name="connsiteY9420" fmla="*/ 2104289 h 6421343"/>
              <a:gd name="connsiteX9421" fmla="*/ 4076818 w 11611428"/>
              <a:gd name="connsiteY9421" fmla="*/ 2104289 h 6421343"/>
              <a:gd name="connsiteX9422" fmla="*/ 4125903 w 11611428"/>
              <a:gd name="connsiteY9422" fmla="*/ 2153374 h 6421343"/>
              <a:gd name="connsiteX9423" fmla="*/ 4125285 w 11611428"/>
              <a:gd name="connsiteY9423" fmla="*/ 2156435 h 6421343"/>
              <a:gd name="connsiteX9424" fmla="*/ 4125903 w 11611428"/>
              <a:gd name="connsiteY9424" fmla="*/ 2159495 h 6421343"/>
              <a:gd name="connsiteX9425" fmla="*/ 4076818 w 11611428"/>
              <a:gd name="connsiteY9425" fmla="*/ 2208580 h 6421343"/>
              <a:gd name="connsiteX9426" fmla="*/ 4027733 w 11611428"/>
              <a:gd name="connsiteY9426" fmla="*/ 2159495 h 6421343"/>
              <a:gd name="connsiteX9427" fmla="*/ 4028351 w 11611428"/>
              <a:gd name="connsiteY9427" fmla="*/ 2156435 h 6421343"/>
              <a:gd name="connsiteX9428" fmla="*/ 4027733 w 11611428"/>
              <a:gd name="connsiteY9428" fmla="*/ 2153374 h 6421343"/>
              <a:gd name="connsiteX9429" fmla="*/ 4076818 w 11611428"/>
              <a:gd name="connsiteY9429" fmla="*/ 2104289 h 6421343"/>
              <a:gd name="connsiteX9430" fmla="*/ 3884898 w 11611428"/>
              <a:gd name="connsiteY9430" fmla="*/ 2104289 h 6421343"/>
              <a:gd name="connsiteX9431" fmla="*/ 3933983 w 11611428"/>
              <a:gd name="connsiteY9431" fmla="*/ 2153374 h 6421343"/>
              <a:gd name="connsiteX9432" fmla="*/ 3933365 w 11611428"/>
              <a:gd name="connsiteY9432" fmla="*/ 2156435 h 6421343"/>
              <a:gd name="connsiteX9433" fmla="*/ 3933983 w 11611428"/>
              <a:gd name="connsiteY9433" fmla="*/ 2159495 h 6421343"/>
              <a:gd name="connsiteX9434" fmla="*/ 3884898 w 11611428"/>
              <a:gd name="connsiteY9434" fmla="*/ 2208580 h 6421343"/>
              <a:gd name="connsiteX9435" fmla="*/ 3835813 w 11611428"/>
              <a:gd name="connsiteY9435" fmla="*/ 2159495 h 6421343"/>
              <a:gd name="connsiteX9436" fmla="*/ 3836431 w 11611428"/>
              <a:gd name="connsiteY9436" fmla="*/ 2156435 h 6421343"/>
              <a:gd name="connsiteX9437" fmla="*/ 3835813 w 11611428"/>
              <a:gd name="connsiteY9437" fmla="*/ 2153374 h 6421343"/>
              <a:gd name="connsiteX9438" fmla="*/ 3884898 w 11611428"/>
              <a:gd name="connsiteY9438" fmla="*/ 2104289 h 6421343"/>
              <a:gd name="connsiteX9439" fmla="*/ 3693221 w 11611428"/>
              <a:gd name="connsiteY9439" fmla="*/ 2104289 h 6421343"/>
              <a:gd name="connsiteX9440" fmla="*/ 3742307 w 11611428"/>
              <a:gd name="connsiteY9440" fmla="*/ 2153374 h 6421343"/>
              <a:gd name="connsiteX9441" fmla="*/ 3741689 w 11611428"/>
              <a:gd name="connsiteY9441" fmla="*/ 2156435 h 6421343"/>
              <a:gd name="connsiteX9442" fmla="*/ 3742307 w 11611428"/>
              <a:gd name="connsiteY9442" fmla="*/ 2159495 h 6421343"/>
              <a:gd name="connsiteX9443" fmla="*/ 3693221 w 11611428"/>
              <a:gd name="connsiteY9443" fmla="*/ 2208580 h 6421343"/>
              <a:gd name="connsiteX9444" fmla="*/ 3644136 w 11611428"/>
              <a:gd name="connsiteY9444" fmla="*/ 2159495 h 6421343"/>
              <a:gd name="connsiteX9445" fmla="*/ 3644754 w 11611428"/>
              <a:gd name="connsiteY9445" fmla="*/ 2156435 h 6421343"/>
              <a:gd name="connsiteX9446" fmla="*/ 3644136 w 11611428"/>
              <a:gd name="connsiteY9446" fmla="*/ 2153374 h 6421343"/>
              <a:gd name="connsiteX9447" fmla="*/ 3693221 w 11611428"/>
              <a:gd name="connsiteY9447" fmla="*/ 2104289 h 6421343"/>
              <a:gd name="connsiteX9448" fmla="*/ 3501298 w 11611428"/>
              <a:gd name="connsiteY9448" fmla="*/ 2104289 h 6421343"/>
              <a:gd name="connsiteX9449" fmla="*/ 3550383 w 11611428"/>
              <a:gd name="connsiteY9449" fmla="*/ 2153374 h 6421343"/>
              <a:gd name="connsiteX9450" fmla="*/ 3549765 w 11611428"/>
              <a:gd name="connsiteY9450" fmla="*/ 2156435 h 6421343"/>
              <a:gd name="connsiteX9451" fmla="*/ 3550383 w 11611428"/>
              <a:gd name="connsiteY9451" fmla="*/ 2159495 h 6421343"/>
              <a:gd name="connsiteX9452" fmla="*/ 3501298 w 11611428"/>
              <a:gd name="connsiteY9452" fmla="*/ 2208580 h 6421343"/>
              <a:gd name="connsiteX9453" fmla="*/ 3452213 w 11611428"/>
              <a:gd name="connsiteY9453" fmla="*/ 2159495 h 6421343"/>
              <a:gd name="connsiteX9454" fmla="*/ 3452831 w 11611428"/>
              <a:gd name="connsiteY9454" fmla="*/ 2156435 h 6421343"/>
              <a:gd name="connsiteX9455" fmla="*/ 3452213 w 11611428"/>
              <a:gd name="connsiteY9455" fmla="*/ 2153374 h 6421343"/>
              <a:gd name="connsiteX9456" fmla="*/ 3501298 w 11611428"/>
              <a:gd name="connsiteY9456" fmla="*/ 2104289 h 6421343"/>
              <a:gd name="connsiteX9457" fmla="*/ 3309377 w 11611428"/>
              <a:gd name="connsiteY9457" fmla="*/ 2104289 h 6421343"/>
              <a:gd name="connsiteX9458" fmla="*/ 3358462 w 11611428"/>
              <a:gd name="connsiteY9458" fmla="*/ 2153374 h 6421343"/>
              <a:gd name="connsiteX9459" fmla="*/ 3357844 w 11611428"/>
              <a:gd name="connsiteY9459" fmla="*/ 2156435 h 6421343"/>
              <a:gd name="connsiteX9460" fmla="*/ 3358462 w 11611428"/>
              <a:gd name="connsiteY9460" fmla="*/ 2159495 h 6421343"/>
              <a:gd name="connsiteX9461" fmla="*/ 3309377 w 11611428"/>
              <a:gd name="connsiteY9461" fmla="*/ 2208580 h 6421343"/>
              <a:gd name="connsiteX9462" fmla="*/ 3260292 w 11611428"/>
              <a:gd name="connsiteY9462" fmla="*/ 2159495 h 6421343"/>
              <a:gd name="connsiteX9463" fmla="*/ 3260910 w 11611428"/>
              <a:gd name="connsiteY9463" fmla="*/ 2156435 h 6421343"/>
              <a:gd name="connsiteX9464" fmla="*/ 3260292 w 11611428"/>
              <a:gd name="connsiteY9464" fmla="*/ 2153374 h 6421343"/>
              <a:gd name="connsiteX9465" fmla="*/ 3309377 w 11611428"/>
              <a:gd name="connsiteY9465" fmla="*/ 2104289 h 6421343"/>
              <a:gd name="connsiteX9466" fmla="*/ 3117453 w 11611428"/>
              <a:gd name="connsiteY9466" fmla="*/ 2104289 h 6421343"/>
              <a:gd name="connsiteX9467" fmla="*/ 3166538 w 11611428"/>
              <a:gd name="connsiteY9467" fmla="*/ 2153374 h 6421343"/>
              <a:gd name="connsiteX9468" fmla="*/ 3165921 w 11611428"/>
              <a:gd name="connsiteY9468" fmla="*/ 2156435 h 6421343"/>
              <a:gd name="connsiteX9469" fmla="*/ 3166538 w 11611428"/>
              <a:gd name="connsiteY9469" fmla="*/ 2159495 h 6421343"/>
              <a:gd name="connsiteX9470" fmla="*/ 3117453 w 11611428"/>
              <a:gd name="connsiteY9470" fmla="*/ 2208580 h 6421343"/>
              <a:gd name="connsiteX9471" fmla="*/ 3068368 w 11611428"/>
              <a:gd name="connsiteY9471" fmla="*/ 2159495 h 6421343"/>
              <a:gd name="connsiteX9472" fmla="*/ 3068986 w 11611428"/>
              <a:gd name="connsiteY9472" fmla="*/ 2156435 h 6421343"/>
              <a:gd name="connsiteX9473" fmla="*/ 3068368 w 11611428"/>
              <a:gd name="connsiteY9473" fmla="*/ 2153374 h 6421343"/>
              <a:gd name="connsiteX9474" fmla="*/ 3117453 w 11611428"/>
              <a:gd name="connsiteY9474" fmla="*/ 2104289 h 6421343"/>
              <a:gd name="connsiteX9475" fmla="*/ 2925533 w 11611428"/>
              <a:gd name="connsiteY9475" fmla="*/ 2104289 h 6421343"/>
              <a:gd name="connsiteX9476" fmla="*/ 2974618 w 11611428"/>
              <a:gd name="connsiteY9476" fmla="*/ 2153374 h 6421343"/>
              <a:gd name="connsiteX9477" fmla="*/ 2974000 w 11611428"/>
              <a:gd name="connsiteY9477" fmla="*/ 2156435 h 6421343"/>
              <a:gd name="connsiteX9478" fmla="*/ 2974618 w 11611428"/>
              <a:gd name="connsiteY9478" fmla="*/ 2159495 h 6421343"/>
              <a:gd name="connsiteX9479" fmla="*/ 2925533 w 11611428"/>
              <a:gd name="connsiteY9479" fmla="*/ 2208580 h 6421343"/>
              <a:gd name="connsiteX9480" fmla="*/ 2876448 w 11611428"/>
              <a:gd name="connsiteY9480" fmla="*/ 2159495 h 6421343"/>
              <a:gd name="connsiteX9481" fmla="*/ 2877066 w 11611428"/>
              <a:gd name="connsiteY9481" fmla="*/ 2156435 h 6421343"/>
              <a:gd name="connsiteX9482" fmla="*/ 2876448 w 11611428"/>
              <a:gd name="connsiteY9482" fmla="*/ 2153374 h 6421343"/>
              <a:gd name="connsiteX9483" fmla="*/ 2925533 w 11611428"/>
              <a:gd name="connsiteY9483" fmla="*/ 2104289 h 6421343"/>
              <a:gd name="connsiteX9484" fmla="*/ 2733609 w 11611428"/>
              <a:gd name="connsiteY9484" fmla="*/ 2104289 h 6421343"/>
              <a:gd name="connsiteX9485" fmla="*/ 2782694 w 11611428"/>
              <a:gd name="connsiteY9485" fmla="*/ 2153374 h 6421343"/>
              <a:gd name="connsiteX9486" fmla="*/ 2782076 w 11611428"/>
              <a:gd name="connsiteY9486" fmla="*/ 2156435 h 6421343"/>
              <a:gd name="connsiteX9487" fmla="*/ 2782694 w 11611428"/>
              <a:gd name="connsiteY9487" fmla="*/ 2159495 h 6421343"/>
              <a:gd name="connsiteX9488" fmla="*/ 2733609 w 11611428"/>
              <a:gd name="connsiteY9488" fmla="*/ 2208580 h 6421343"/>
              <a:gd name="connsiteX9489" fmla="*/ 2684524 w 11611428"/>
              <a:gd name="connsiteY9489" fmla="*/ 2159495 h 6421343"/>
              <a:gd name="connsiteX9490" fmla="*/ 2685142 w 11611428"/>
              <a:gd name="connsiteY9490" fmla="*/ 2156435 h 6421343"/>
              <a:gd name="connsiteX9491" fmla="*/ 2684524 w 11611428"/>
              <a:gd name="connsiteY9491" fmla="*/ 2153374 h 6421343"/>
              <a:gd name="connsiteX9492" fmla="*/ 2733609 w 11611428"/>
              <a:gd name="connsiteY9492" fmla="*/ 2104289 h 6421343"/>
              <a:gd name="connsiteX9493" fmla="*/ 2541933 w 11611428"/>
              <a:gd name="connsiteY9493" fmla="*/ 2104289 h 6421343"/>
              <a:gd name="connsiteX9494" fmla="*/ 2591017 w 11611428"/>
              <a:gd name="connsiteY9494" fmla="*/ 2153374 h 6421343"/>
              <a:gd name="connsiteX9495" fmla="*/ 2590399 w 11611428"/>
              <a:gd name="connsiteY9495" fmla="*/ 2156435 h 6421343"/>
              <a:gd name="connsiteX9496" fmla="*/ 2591017 w 11611428"/>
              <a:gd name="connsiteY9496" fmla="*/ 2159495 h 6421343"/>
              <a:gd name="connsiteX9497" fmla="*/ 2541933 w 11611428"/>
              <a:gd name="connsiteY9497" fmla="*/ 2208580 h 6421343"/>
              <a:gd name="connsiteX9498" fmla="*/ 2492847 w 11611428"/>
              <a:gd name="connsiteY9498" fmla="*/ 2159495 h 6421343"/>
              <a:gd name="connsiteX9499" fmla="*/ 2493465 w 11611428"/>
              <a:gd name="connsiteY9499" fmla="*/ 2156435 h 6421343"/>
              <a:gd name="connsiteX9500" fmla="*/ 2492847 w 11611428"/>
              <a:gd name="connsiteY9500" fmla="*/ 2153374 h 6421343"/>
              <a:gd name="connsiteX9501" fmla="*/ 2541933 w 11611428"/>
              <a:gd name="connsiteY9501" fmla="*/ 2104289 h 6421343"/>
              <a:gd name="connsiteX9502" fmla="*/ 2350010 w 11611428"/>
              <a:gd name="connsiteY9502" fmla="*/ 2104289 h 6421343"/>
              <a:gd name="connsiteX9503" fmla="*/ 2399094 w 11611428"/>
              <a:gd name="connsiteY9503" fmla="*/ 2153374 h 6421343"/>
              <a:gd name="connsiteX9504" fmla="*/ 2398477 w 11611428"/>
              <a:gd name="connsiteY9504" fmla="*/ 2156435 h 6421343"/>
              <a:gd name="connsiteX9505" fmla="*/ 2399094 w 11611428"/>
              <a:gd name="connsiteY9505" fmla="*/ 2159495 h 6421343"/>
              <a:gd name="connsiteX9506" fmla="*/ 2350010 w 11611428"/>
              <a:gd name="connsiteY9506" fmla="*/ 2208580 h 6421343"/>
              <a:gd name="connsiteX9507" fmla="*/ 2300925 w 11611428"/>
              <a:gd name="connsiteY9507" fmla="*/ 2159495 h 6421343"/>
              <a:gd name="connsiteX9508" fmla="*/ 2301542 w 11611428"/>
              <a:gd name="connsiteY9508" fmla="*/ 2156435 h 6421343"/>
              <a:gd name="connsiteX9509" fmla="*/ 2300925 w 11611428"/>
              <a:gd name="connsiteY9509" fmla="*/ 2153374 h 6421343"/>
              <a:gd name="connsiteX9510" fmla="*/ 2350010 w 11611428"/>
              <a:gd name="connsiteY9510" fmla="*/ 2104289 h 6421343"/>
              <a:gd name="connsiteX9511" fmla="*/ 2158088 w 11611428"/>
              <a:gd name="connsiteY9511" fmla="*/ 2104289 h 6421343"/>
              <a:gd name="connsiteX9512" fmla="*/ 2158914 w 11611428"/>
              <a:gd name="connsiteY9512" fmla="*/ 2104456 h 6421343"/>
              <a:gd name="connsiteX9513" fmla="*/ 2159739 w 11611428"/>
              <a:gd name="connsiteY9513" fmla="*/ 2104289 h 6421343"/>
              <a:gd name="connsiteX9514" fmla="*/ 2208824 w 11611428"/>
              <a:gd name="connsiteY9514" fmla="*/ 2153374 h 6421343"/>
              <a:gd name="connsiteX9515" fmla="*/ 2208206 w 11611428"/>
              <a:gd name="connsiteY9515" fmla="*/ 2156435 h 6421343"/>
              <a:gd name="connsiteX9516" fmla="*/ 2208824 w 11611428"/>
              <a:gd name="connsiteY9516" fmla="*/ 2159495 h 6421343"/>
              <a:gd name="connsiteX9517" fmla="*/ 2159739 w 11611428"/>
              <a:gd name="connsiteY9517" fmla="*/ 2208580 h 6421343"/>
              <a:gd name="connsiteX9518" fmla="*/ 2158914 w 11611428"/>
              <a:gd name="connsiteY9518" fmla="*/ 2208413 h 6421343"/>
              <a:gd name="connsiteX9519" fmla="*/ 2158088 w 11611428"/>
              <a:gd name="connsiteY9519" fmla="*/ 2208580 h 6421343"/>
              <a:gd name="connsiteX9520" fmla="*/ 2109003 w 11611428"/>
              <a:gd name="connsiteY9520" fmla="*/ 2159495 h 6421343"/>
              <a:gd name="connsiteX9521" fmla="*/ 2109621 w 11611428"/>
              <a:gd name="connsiteY9521" fmla="*/ 2156435 h 6421343"/>
              <a:gd name="connsiteX9522" fmla="*/ 2109003 w 11611428"/>
              <a:gd name="connsiteY9522" fmla="*/ 2153374 h 6421343"/>
              <a:gd name="connsiteX9523" fmla="*/ 2158088 w 11611428"/>
              <a:gd name="connsiteY9523" fmla="*/ 2104289 h 6421343"/>
              <a:gd name="connsiteX9524" fmla="*/ 1967815 w 11611428"/>
              <a:gd name="connsiteY9524" fmla="*/ 2104289 h 6421343"/>
              <a:gd name="connsiteX9525" fmla="*/ 2016900 w 11611428"/>
              <a:gd name="connsiteY9525" fmla="*/ 2153374 h 6421343"/>
              <a:gd name="connsiteX9526" fmla="*/ 2016283 w 11611428"/>
              <a:gd name="connsiteY9526" fmla="*/ 2156435 h 6421343"/>
              <a:gd name="connsiteX9527" fmla="*/ 2016900 w 11611428"/>
              <a:gd name="connsiteY9527" fmla="*/ 2159495 h 6421343"/>
              <a:gd name="connsiteX9528" fmla="*/ 1967815 w 11611428"/>
              <a:gd name="connsiteY9528" fmla="*/ 2208580 h 6421343"/>
              <a:gd name="connsiteX9529" fmla="*/ 1918730 w 11611428"/>
              <a:gd name="connsiteY9529" fmla="*/ 2159495 h 6421343"/>
              <a:gd name="connsiteX9530" fmla="*/ 1919348 w 11611428"/>
              <a:gd name="connsiteY9530" fmla="*/ 2156435 h 6421343"/>
              <a:gd name="connsiteX9531" fmla="*/ 1918730 w 11611428"/>
              <a:gd name="connsiteY9531" fmla="*/ 2153374 h 6421343"/>
              <a:gd name="connsiteX9532" fmla="*/ 1967815 w 11611428"/>
              <a:gd name="connsiteY9532" fmla="*/ 2104289 h 6421343"/>
              <a:gd name="connsiteX9533" fmla="*/ 1775895 w 11611428"/>
              <a:gd name="connsiteY9533" fmla="*/ 2104289 h 6421343"/>
              <a:gd name="connsiteX9534" fmla="*/ 1824980 w 11611428"/>
              <a:gd name="connsiteY9534" fmla="*/ 2153374 h 6421343"/>
              <a:gd name="connsiteX9535" fmla="*/ 1824362 w 11611428"/>
              <a:gd name="connsiteY9535" fmla="*/ 2156435 h 6421343"/>
              <a:gd name="connsiteX9536" fmla="*/ 1824980 w 11611428"/>
              <a:gd name="connsiteY9536" fmla="*/ 2159495 h 6421343"/>
              <a:gd name="connsiteX9537" fmla="*/ 1775895 w 11611428"/>
              <a:gd name="connsiteY9537" fmla="*/ 2208580 h 6421343"/>
              <a:gd name="connsiteX9538" fmla="*/ 1726810 w 11611428"/>
              <a:gd name="connsiteY9538" fmla="*/ 2159495 h 6421343"/>
              <a:gd name="connsiteX9539" fmla="*/ 1727428 w 11611428"/>
              <a:gd name="connsiteY9539" fmla="*/ 2156435 h 6421343"/>
              <a:gd name="connsiteX9540" fmla="*/ 1726810 w 11611428"/>
              <a:gd name="connsiteY9540" fmla="*/ 2153374 h 6421343"/>
              <a:gd name="connsiteX9541" fmla="*/ 1775895 w 11611428"/>
              <a:gd name="connsiteY9541" fmla="*/ 2104289 h 6421343"/>
              <a:gd name="connsiteX9542" fmla="*/ 1584218 w 11611428"/>
              <a:gd name="connsiteY9542" fmla="*/ 2104289 h 6421343"/>
              <a:gd name="connsiteX9543" fmla="*/ 1633303 w 11611428"/>
              <a:gd name="connsiteY9543" fmla="*/ 2153374 h 6421343"/>
              <a:gd name="connsiteX9544" fmla="*/ 1632685 w 11611428"/>
              <a:gd name="connsiteY9544" fmla="*/ 2156435 h 6421343"/>
              <a:gd name="connsiteX9545" fmla="*/ 1633303 w 11611428"/>
              <a:gd name="connsiteY9545" fmla="*/ 2159495 h 6421343"/>
              <a:gd name="connsiteX9546" fmla="*/ 1584218 w 11611428"/>
              <a:gd name="connsiteY9546" fmla="*/ 2208580 h 6421343"/>
              <a:gd name="connsiteX9547" fmla="*/ 1535133 w 11611428"/>
              <a:gd name="connsiteY9547" fmla="*/ 2159495 h 6421343"/>
              <a:gd name="connsiteX9548" fmla="*/ 1535751 w 11611428"/>
              <a:gd name="connsiteY9548" fmla="*/ 2156435 h 6421343"/>
              <a:gd name="connsiteX9549" fmla="*/ 1535133 w 11611428"/>
              <a:gd name="connsiteY9549" fmla="*/ 2153374 h 6421343"/>
              <a:gd name="connsiteX9550" fmla="*/ 1584218 w 11611428"/>
              <a:gd name="connsiteY9550" fmla="*/ 2104289 h 6421343"/>
              <a:gd name="connsiteX9551" fmla="*/ 1392295 w 11611428"/>
              <a:gd name="connsiteY9551" fmla="*/ 2104289 h 6421343"/>
              <a:gd name="connsiteX9552" fmla="*/ 1441380 w 11611428"/>
              <a:gd name="connsiteY9552" fmla="*/ 2153374 h 6421343"/>
              <a:gd name="connsiteX9553" fmla="*/ 1440762 w 11611428"/>
              <a:gd name="connsiteY9553" fmla="*/ 2156435 h 6421343"/>
              <a:gd name="connsiteX9554" fmla="*/ 1441380 w 11611428"/>
              <a:gd name="connsiteY9554" fmla="*/ 2159495 h 6421343"/>
              <a:gd name="connsiteX9555" fmla="*/ 1392295 w 11611428"/>
              <a:gd name="connsiteY9555" fmla="*/ 2208580 h 6421343"/>
              <a:gd name="connsiteX9556" fmla="*/ 1343210 w 11611428"/>
              <a:gd name="connsiteY9556" fmla="*/ 2159495 h 6421343"/>
              <a:gd name="connsiteX9557" fmla="*/ 1343828 w 11611428"/>
              <a:gd name="connsiteY9557" fmla="*/ 2156435 h 6421343"/>
              <a:gd name="connsiteX9558" fmla="*/ 1343210 w 11611428"/>
              <a:gd name="connsiteY9558" fmla="*/ 2153374 h 6421343"/>
              <a:gd name="connsiteX9559" fmla="*/ 1392295 w 11611428"/>
              <a:gd name="connsiteY9559" fmla="*/ 2104289 h 6421343"/>
              <a:gd name="connsiteX9560" fmla="*/ 1200374 w 11611428"/>
              <a:gd name="connsiteY9560" fmla="*/ 2104289 h 6421343"/>
              <a:gd name="connsiteX9561" fmla="*/ 1249459 w 11611428"/>
              <a:gd name="connsiteY9561" fmla="*/ 2153374 h 6421343"/>
              <a:gd name="connsiteX9562" fmla="*/ 1248841 w 11611428"/>
              <a:gd name="connsiteY9562" fmla="*/ 2156435 h 6421343"/>
              <a:gd name="connsiteX9563" fmla="*/ 1249459 w 11611428"/>
              <a:gd name="connsiteY9563" fmla="*/ 2159495 h 6421343"/>
              <a:gd name="connsiteX9564" fmla="*/ 1200374 w 11611428"/>
              <a:gd name="connsiteY9564" fmla="*/ 2208580 h 6421343"/>
              <a:gd name="connsiteX9565" fmla="*/ 1151289 w 11611428"/>
              <a:gd name="connsiteY9565" fmla="*/ 2159495 h 6421343"/>
              <a:gd name="connsiteX9566" fmla="*/ 1151907 w 11611428"/>
              <a:gd name="connsiteY9566" fmla="*/ 2156435 h 6421343"/>
              <a:gd name="connsiteX9567" fmla="*/ 1151289 w 11611428"/>
              <a:gd name="connsiteY9567" fmla="*/ 2153374 h 6421343"/>
              <a:gd name="connsiteX9568" fmla="*/ 1200374 w 11611428"/>
              <a:gd name="connsiteY9568" fmla="*/ 2104289 h 6421343"/>
              <a:gd name="connsiteX9569" fmla="*/ 1008450 w 11611428"/>
              <a:gd name="connsiteY9569" fmla="*/ 2104289 h 6421343"/>
              <a:gd name="connsiteX9570" fmla="*/ 1057535 w 11611428"/>
              <a:gd name="connsiteY9570" fmla="*/ 2153374 h 6421343"/>
              <a:gd name="connsiteX9571" fmla="*/ 1056917 w 11611428"/>
              <a:gd name="connsiteY9571" fmla="*/ 2156435 h 6421343"/>
              <a:gd name="connsiteX9572" fmla="*/ 1057535 w 11611428"/>
              <a:gd name="connsiteY9572" fmla="*/ 2159495 h 6421343"/>
              <a:gd name="connsiteX9573" fmla="*/ 1008450 w 11611428"/>
              <a:gd name="connsiteY9573" fmla="*/ 2208580 h 6421343"/>
              <a:gd name="connsiteX9574" fmla="*/ 959365 w 11611428"/>
              <a:gd name="connsiteY9574" fmla="*/ 2159495 h 6421343"/>
              <a:gd name="connsiteX9575" fmla="*/ 959983 w 11611428"/>
              <a:gd name="connsiteY9575" fmla="*/ 2156435 h 6421343"/>
              <a:gd name="connsiteX9576" fmla="*/ 959365 w 11611428"/>
              <a:gd name="connsiteY9576" fmla="*/ 2153374 h 6421343"/>
              <a:gd name="connsiteX9577" fmla="*/ 1008450 w 11611428"/>
              <a:gd name="connsiteY9577" fmla="*/ 2104289 h 6421343"/>
              <a:gd name="connsiteX9578" fmla="*/ 816530 w 11611428"/>
              <a:gd name="connsiteY9578" fmla="*/ 2104289 h 6421343"/>
              <a:gd name="connsiteX9579" fmla="*/ 865615 w 11611428"/>
              <a:gd name="connsiteY9579" fmla="*/ 2153374 h 6421343"/>
              <a:gd name="connsiteX9580" fmla="*/ 864997 w 11611428"/>
              <a:gd name="connsiteY9580" fmla="*/ 2156435 h 6421343"/>
              <a:gd name="connsiteX9581" fmla="*/ 865615 w 11611428"/>
              <a:gd name="connsiteY9581" fmla="*/ 2159495 h 6421343"/>
              <a:gd name="connsiteX9582" fmla="*/ 816530 w 11611428"/>
              <a:gd name="connsiteY9582" fmla="*/ 2208580 h 6421343"/>
              <a:gd name="connsiteX9583" fmla="*/ 767445 w 11611428"/>
              <a:gd name="connsiteY9583" fmla="*/ 2159495 h 6421343"/>
              <a:gd name="connsiteX9584" fmla="*/ 768063 w 11611428"/>
              <a:gd name="connsiteY9584" fmla="*/ 2156435 h 6421343"/>
              <a:gd name="connsiteX9585" fmla="*/ 767445 w 11611428"/>
              <a:gd name="connsiteY9585" fmla="*/ 2153374 h 6421343"/>
              <a:gd name="connsiteX9586" fmla="*/ 816530 w 11611428"/>
              <a:gd name="connsiteY9586" fmla="*/ 2104289 h 6421343"/>
              <a:gd name="connsiteX9587" fmla="*/ 624606 w 11611428"/>
              <a:gd name="connsiteY9587" fmla="*/ 2104289 h 6421343"/>
              <a:gd name="connsiteX9588" fmla="*/ 673691 w 11611428"/>
              <a:gd name="connsiteY9588" fmla="*/ 2153374 h 6421343"/>
              <a:gd name="connsiteX9589" fmla="*/ 673073 w 11611428"/>
              <a:gd name="connsiteY9589" fmla="*/ 2156435 h 6421343"/>
              <a:gd name="connsiteX9590" fmla="*/ 673691 w 11611428"/>
              <a:gd name="connsiteY9590" fmla="*/ 2159495 h 6421343"/>
              <a:gd name="connsiteX9591" fmla="*/ 624606 w 11611428"/>
              <a:gd name="connsiteY9591" fmla="*/ 2208580 h 6421343"/>
              <a:gd name="connsiteX9592" fmla="*/ 575521 w 11611428"/>
              <a:gd name="connsiteY9592" fmla="*/ 2159495 h 6421343"/>
              <a:gd name="connsiteX9593" fmla="*/ 576139 w 11611428"/>
              <a:gd name="connsiteY9593" fmla="*/ 2156435 h 6421343"/>
              <a:gd name="connsiteX9594" fmla="*/ 575521 w 11611428"/>
              <a:gd name="connsiteY9594" fmla="*/ 2153374 h 6421343"/>
              <a:gd name="connsiteX9595" fmla="*/ 624606 w 11611428"/>
              <a:gd name="connsiteY9595" fmla="*/ 2104289 h 6421343"/>
              <a:gd name="connsiteX9596" fmla="*/ 432929 w 11611428"/>
              <a:gd name="connsiteY9596" fmla="*/ 2104289 h 6421343"/>
              <a:gd name="connsiteX9597" fmla="*/ 482015 w 11611428"/>
              <a:gd name="connsiteY9597" fmla="*/ 2153374 h 6421343"/>
              <a:gd name="connsiteX9598" fmla="*/ 481397 w 11611428"/>
              <a:gd name="connsiteY9598" fmla="*/ 2156435 h 6421343"/>
              <a:gd name="connsiteX9599" fmla="*/ 482015 w 11611428"/>
              <a:gd name="connsiteY9599" fmla="*/ 2159495 h 6421343"/>
              <a:gd name="connsiteX9600" fmla="*/ 432929 w 11611428"/>
              <a:gd name="connsiteY9600" fmla="*/ 2208580 h 6421343"/>
              <a:gd name="connsiteX9601" fmla="*/ 383844 w 11611428"/>
              <a:gd name="connsiteY9601" fmla="*/ 2159495 h 6421343"/>
              <a:gd name="connsiteX9602" fmla="*/ 384462 w 11611428"/>
              <a:gd name="connsiteY9602" fmla="*/ 2156435 h 6421343"/>
              <a:gd name="connsiteX9603" fmla="*/ 383844 w 11611428"/>
              <a:gd name="connsiteY9603" fmla="*/ 2153374 h 6421343"/>
              <a:gd name="connsiteX9604" fmla="*/ 432929 w 11611428"/>
              <a:gd name="connsiteY9604" fmla="*/ 2104289 h 6421343"/>
              <a:gd name="connsiteX9605" fmla="*/ 241007 w 11611428"/>
              <a:gd name="connsiteY9605" fmla="*/ 2104289 h 6421343"/>
              <a:gd name="connsiteX9606" fmla="*/ 290092 w 11611428"/>
              <a:gd name="connsiteY9606" fmla="*/ 2153374 h 6421343"/>
              <a:gd name="connsiteX9607" fmla="*/ 289474 w 11611428"/>
              <a:gd name="connsiteY9607" fmla="*/ 2156435 h 6421343"/>
              <a:gd name="connsiteX9608" fmla="*/ 290092 w 11611428"/>
              <a:gd name="connsiteY9608" fmla="*/ 2159495 h 6421343"/>
              <a:gd name="connsiteX9609" fmla="*/ 241007 w 11611428"/>
              <a:gd name="connsiteY9609" fmla="*/ 2208580 h 6421343"/>
              <a:gd name="connsiteX9610" fmla="*/ 191921 w 11611428"/>
              <a:gd name="connsiteY9610" fmla="*/ 2159495 h 6421343"/>
              <a:gd name="connsiteX9611" fmla="*/ 192539 w 11611428"/>
              <a:gd name="connsiteY9611" fmla="*/ 2156435 h 6421343"/>
              <a:gd name="connsiteX9612" fmla="*/ 191921 w 11611428"/>
              <a:gd name="connsiteY9612" fmla="*/ 2153374 h 6421343"/>
              <a:gd name="connsiteX9613" fmla="*/ 241007 w 11611428"/>
              <a:gd name="connsiteY9613" fmla="*/ 2104289 h 6421343"/>
              <a:gd name="connsiteX9614" fmla="*/ 49085 w 11611428"/>
              <a:gd name="connsiteY9614" fmla="*/ 2104289 h 6421343"/>
              <a:gd name="connsiteX9615" fmla="*/ 98170 w 11611428"/>
              <a:gd name="connsiteY9615" fmla="*/ 2153374 h 6421343"/>
              <a:gd name="connsiteX9616" fmla="*/ 97552 w 11611428"/>
              <a:gd name="connsiteY9616" fmla="*/ 2156435 h 6421343"/>
              <a:gd name="connsiteX9617" fmla="*/ 98170 w 11611428"/>
              <a:gd name="connsiteY9617" fmla="*/ 2159495 h 6421343"/>
              <a:gd name="connsiteX9618" fmla="*/ 49085 w 11611428"/>
              <a:gd name="connsiteY9618" fmla="*/ 2208580 h 6421343"/>
              <a:gd name="connsiteX9619" fmla="*/ 0 w 11611428"/>
              <a:gd name="connsiteY9619" fmla="*/ 2159495 h 6421343"/>
              <a:gd name="connsiteX9620" fmla="*/ 618 w 11611428"/>
              <a:gd name="connsiteY9620" fmla="*/ 2156435 h 6421343"/>
              <a:gd name="connsiteX9621" fmla="*/ 0 w 11611428"/>
              <a:gd name="connsiteY9621" fmla="*/ 2153374 h 6421343"/>
              <a:gd name="connsiteX9622" fmla="*/ 49085 w 11611428"/>
              <a:gd name="connsiteY9622" fmla="*/ 2104289 h 6421343"/>
              <a:gd name="connsiteX9623" fmla="*/ 11468592 w 11611428"/>
              <a:gd name="connsiteY9623" fmla="*/ 1959717 h 6421343"/>
              <a:gd name="connsiteX9624" fmla="*/ 11517677 w 11611428"/>
              <a:gd name="connsiteY9624" fmla="*/ 2008802 h 6421343"/>
              <a:gd name="connsiteX9625" fmla="*/ 11468592 w 11611428"/>
              <a:gd name="connsiteY9625" fmla="*/ 2057887 h 6421343"/>
              <a:gd name="connsiteX9626" fmla="*/ 11419507 w 11611428"/>
              <a:gd name="connsiteY9626" fmla="*/ 2008802 h 6421343"/>
              <a:gd name="connsiteX9627" fmla="*/ 11468592 w 11611428"/>
              <a:gd name="connsiteY9627" fmla="*/ 1959717 h 6421343"/>
              <a:gd name="connsiteX9628" fmla="*/ 11276669 w 11611428"/>
              <a:gd name="connsiteY9628" fmla="*/ 1959717 h 6421343"/>
              <a:gd name="connsiteX9629" fmla="*/ 11325754 w 11611428"/>
              <a:gd name="connsiteY9629" fmla="*/ 2008802 h 6421343"/>
              <a:gd name="connsiteX9630" fmla="*/ 11276669 w 11611428"/>
              <a:gd name="connsiteY9630" fmla="*/ 2057887 h 6421343"/>
              <a:gd name="connsiteX9631" fmla="*/ 11227584 w 11611428"/>
              <a:gd name="connsiteY9631" fmla="*/ 2008802 h 6421343"/>
              <a:gd name="connsiteX9632" fmla="*/ 11276669 w 11611428"/>
              <a:gd name="connsiteY9632" fmla="*/ 1959717 h 6421343"/>
              <a:gd name="connsiteX9633" fmla="*/ 11084992 w 11611428"/>
              <a:gd name="connsiteY9633" fmla="*/ 1959717 h 6421343"/>
              <a:gd name="connsiteX9634" fmla="*/ 11134077 w 11611428"/>
              <a:gd name="connsiteY9634" fmla="*/ 2008802 h 6421343"/>
              <a:gd name="connsiteX9635" fmla="*/ 11084992 w 11611428"/>
              <a:gd name="connsiteY9635" fmla="*/ 2057887 h 6421343"/>
              <a:gd name="connsiteX9636" fmla="*/ 11035907 w 11611428"/>
              <a:gd name="connsiteY9636" fmla="*/ 2008802 h 6421343"/>
              <a:gd name="connsiteX9637" fmla="*/ 11084992 w 11611428"/>
              <a:gd name="connsiteY9637" fmla="*/ 1959717 h 6421343"/>
              <a:gd name="connsiteX9638" fmla="*/ 10893068 w 11611428"/>
              <a:gd name="connsiteY9638" fmla="*/ 1959717 h 6421343"/>
              <a:gd name="connsiteX9639" fmla="*/ 10942154 w 11611428"/>
              <a:gd name="connsiteY9639" fmla="*/ 2008802 h 6421343"/>
              <a:gd name="connsiteX9640" fmla="*/ 10893068 w 11611428"/>
              <a:gd name="connsiteY9640" fmla="*/ 2057887 h 6421343"/>
              <a:gd name="connsiteX9641" fmla="*/ 10843984 w 11611428"/>
              <a:gd name="connsiteY9641" fmla="*/ 2008802 h 6421343"/>
              <a:gd name="connsiteX9642" fmla="*/ 10893068 w 11611428"/>
              <a:gd name="connsiteY9642" fmla="*/ 1959717 h 6421343"/>
              <a:gd name="connsiteX9643" fmla="*/ 10701148 w 11611428"/>
              <a:gd name="connsiteY9643" fmla="*/ 1959717 h 6421343"/>
              <a:gd name="connsiteX9644" fmla="*/ 10750233 w 11611428"/>
              <a:gd name="connsiteY9644" fmla="*/ 2008802 h 6421343"/>
              <a:gd name="connsiteX9645" fmla="*/ 10701148 w 11611428"/>
              <a:gd name="connsiteY9645" fmla="*/ 2057887 h 6421343"/>
              <a:gd name="connsiteX9646" fmla="*/ 10652063 w 11611428"/>
              <a:gd name="connsiteY9646" fmla="*/ 2008802 h 6421343"/>
              <a:gd name="connsiteX9647" fmla="*/ 10701148 w 11611428"/>
              <a:gd name="connsiteY9647" fmla="*/ 1959717 h 6421343"/>
              <a:gd name="connsiteX9648" fmla="*/ 10507020 w 11611428"/>
              <a:gd name="connsiteY9648" fmla="*/ 1959717 h 6421343"/>
              <a:gd name="connsiteX9649" fmla="*/ 10556105 w 11611428"/>
              <a:gd name="connsiteY9649" fmla="*/ 2008802 h 6421343"/>
              <a:gd name="connsiteX9650" fmla="*/ 10507020 w 11611428"/>
              <a:gd name="connsiteY9650" fmla="*/ 2057887 h 6421343"/>
              <a:gd name="connsiteX9651" fmla="*/ 10457935 w 11611428"/>
              <a:gd name="connsiteY9651" fmla="*/ 2008802 h 6421343"/>
              <a:gd name="connsiteX9652" fmla="*/ 10507020 w 11611428"/>
              <a:gd name="connsiteY9652" fmla="*/ 1959717 h 6421343"/>
              <a:gd name="connsiteX9653" fmla="*/ 10315097 w 11611428"/>
              <a:gd name="connsiteY9653" fmla="*/ 1959717 h 6421343"/>
              <a:gd name="connsiteX9654" fmla="*/ 10364182 w 11611428"/>
              <a:gd name="connsiteY9654" fmla="*/ 2008802 h 6421343"/>
              <a:gd name="connsiteX9655" fmla="*/ 10315097 w 11611428"/>
              <a:gd name="connsiteY9655" fmla="*/ 2057887 h 6421343"/>
              <a:gd name="connsiteX9656" fmla="*/ 10266012 w 11611428"/>
              <a:gd name="connsiteY9656" fmla="*/ 2008802 h 6421343"/>
              <a:gd name="connsiteX9657" fmla="*/ 10315097 w 11611428"/>
              <a:gd name="connsiteY9657" fmla="*/ 1959717 h 6421343"/>
              <a:gd name="connsiteX9658" fmla="*/ 10123420 w 11611428"/>
              <a:gd name="connsiteY9658" fmla="*/ 1959717 h 6421343"/>
              <a:gd name="connsiteX9659" fmla="*/ 10172505 w 11611428"/>
              <a:gd name="connsiteY9659" fmla="*/ 2008802 h 6421343"/>
              <a:gd name="connsiteX9660" fmla="*/ 10123420 w 11611428"/>
              <a:gd name="connsiteY9660" fmla="*/ 2057887 h 6421343"/>
              <a:gd name="connsiteX9661" fmla="*/ 10074335 w 11611428"/>
              <a:gd name="connsiteY9661" fmla="*/ 2008802 h 6421343"/>
              <a:gd name="connsiteX9662" fmla="*/ 10123420 w 11611428"/>
              <a:gd name="connsiteY9662" fmla="*/ 1959717 h 6421343"/>
              <a:gd name="connsiteX9663" fmla="*/ 9931496 w 11611428"/>
              <a:gd name="connsiteY9663" fmla="*/ 1959717 h 6421343"/>
              <a:gd name="connsiteX9664" fmla="*/ 9980582 w 11611428"/>
              <a:gd name="connsiteY9664" fmla="*/ 2008802 h 6421343"/>
              <a:gd name="connsiteX9665" fmla="*/ 9931496 w 11611428"/>
              <a:gd name="connsiteY9665" fmla="*/ 2057887 h 6421343"/>
              <a:gd name="connsiteX9666" fmla="*/ 9882412 w 11611428"/>
              <a:gd name="connsiteY9666" fmla="*/ 2008802 h 6421343"/>
              <a:gd name="connsiteX9667" fmla="*/ 9931496 w 11611428"/>
              <a:gd name="connsiteY9667" fmla="*/ 1959717 h 6421343"/>
              <a:gd name="connsiteX9668" fmla="*/ 9739576 w 11611428"/>
              <a:gd name="connsiteY9668" fmla="*/ 1959717 h 6421343"/>
              <a:gd name="connsiteX9669" fmla="*/ 9788661 w 11611428"/>
              <a:gd name="connsiteY9669" fmla="*/ 2008802 h 6421343"/>
              <a:gd name="connsiteX9670" fmla="*/ 9739576 w 11611428"/>
              <a:gd name="connsiteY9670" fmla="*/ 2057887 h 6421343"/>
              <a:gd name="connsiteX9671" fmla="*/ 9690491 w 11611428"/>
              <a:gd name="connsiteY9671" fmla="*/ 2008802 h 6421343"/>
              <a:gd name="connsiteX9672" fmla="*/ 9739576 w 11611428"/>
              <a:gd name="connsiteY9672" fmla="*/ 1959717 h 6421343"/>
              <a:gd name="connsiteX9673" fmla="*/ 9547652 w 11611428"/>
              <a:gd name="connsiteY9673" fmla="*/ 1959717 h 6421343"/>
              <a:gd name="connsiteX9674" fmla="*/ 9596737 w 11611428"/>
              <a:gd name="connsiteY9674" fmla="*/ 2008802 h 6421343"/>
              <a:gd name="connsiteX9675" fmla="*/ 9547652 w 11611428"/>
              <a:gd name="connsiteY9675" fmla="*/ 2057887 h 6421343"/>
              <a:gd name="connsiteX9676" fmla="*/ 9498567 w 11611428"/>
              <a:gd name="connsiteY9676" fmla="*/ 2008802 h 6421343"/>
              <a:gd name="connsiteX9677" fmla="*/ 9547652 w 11611428"/>
              <a:gd name="connsiteY9677" fmla="*/ 1959717 h 6421343"/>
              <a:gd name="connsiteX9678" fmla="*/ 9355731 w 11611428"/>
              <a:gd name="connsiteY9678" fmla="*/ 1959717 h 6421343"/>
              <a:gd name="connsiteX9679" fmla="*/ 9404816 w 11611428"/>
              <a:gd name="connsiteY9679" fmla="*/ 2008802 h 6421343"/>
              <a:gd name="connsiteX9680" fmla="*/ 9355731 w 11611428"/>
              <a:gd name="connsiteY9680" fmla="*/ 2057887 h 6421343"/>
              <a:gd name="connsiteX9681" fmla="*/ 9306646 w 11611428"/>
              <a:gd name="connsiteY9681" fmla="*/ 2008802 h 6421343"/>
              <a:gd name="connsiteX9682" fmla="*/ 9355731 w 11611428"/>
              <a:gd name="connsiteY9682" fmla="*/ 1959717 h 6421343"/>
              <a:gd name="connsiteX9683" fmla="*/ 9163808 w 11611428"/>
              <a:gd name="connsiteY9683" fmla="*/ 1959717 h 6421343"/>
              <a:gd name="connsiteX9684" fmla="*/ 9212893 w 11611428"/>
              <a:gd name="connsiteY9684" fmla="*/ 2008802 h 6421343"/>
              <a:gd name="connsiteX9685" fmla="*/ 9163808 w 11611428"/>
              <a:gd name="connsiteY9685" fmla="*/ 2057887 h 6421343"/>
              <a:gd name="connsiteX9686" fmla="*/ 9114723 w 11611428"/>
              <a:gd name="connsiteY9686" fmla="*/ 2008802 h 6421343"/>
              <a:gd name="connsiteX9687" fmla="*/ 9163808 w 11611428"/>
              <a:gd name="connsiteY9687" fmla="*/ 1959717 h 6421343"/>
              <a:gd name="connsiteX9688" fmla="*/ 8972131 w 11611428"/>
              <a:gd name="connsiteY9688" fmla="*/ 1959717 h 6421343"/>
              <a:gd name="connsiteX9689" fmla="*/ 9021216 w 11611428"/>
              <a:gd name="connsiteY9689" fmla="*/ 2008802 h 6421343"/>
              <a:gd name="connsiteX9690" fmla="*/ 8972131 w 11611428"/>
              <a:gd name="connsiteY9690" fmla="*/ 2057887 h 6421343"/>
              <a:gd name="connsiteX9691" fmla="*/ 8923046 w 11611428"/>
              <a:gd name="connsiteY9691" fmla="*/ 2008802 h 6421343"/>
              <a:gd name="connsiteX9692" fmla="*/ 8972131 w 11611428"/>
              <a:gd name="connsiteY9692" fmla="*/ 1959717 h 6421343"/>
              <a:gd name="connsiteX9693" fmla="*/ 8780211 w 11611428"/>
              <a:gd name="connsiteY9693" fmla="*/ 1959717 h 6421343"/>
              <a:gd name="connsiteX9694" fmla="*/ 8829296 w 11611428"/>
              <a:gd name="connsiteY9694" fmla="*/ 2008802 h 6421343"/>
              <a:gd name="connsiteX9695" fmla="*/ 8780211 w 11611428"/>
              <a:gd name="connsiteY9695" fmla="*/ 2057887 h 6421343"/>
              <a:gd name="connsiteX9696" fmla="*/ 8731126 w 11611428"/>
              <a:gd name="connsiteY9696" fmla="*/ 2008802 h 6421343"/>
              <a:gd name="connsiteX9697" fmla="*/ 8780211 w 11611428"/>
              <a:gd name="connsiteY9697" fmla="*/ 1959717 h 6421343"/>
              <a:gd name="connsiteX9698" fmla="*/ 8588287 w 11611428"/>
              <a:gd name="connsiteY9698" fmla="*/ 1959717 h 6421343"/>
              <a:gd name="connsiteX9699" fmla="*/ 8637372 w 11611428"/>
              <a:gd name="connsiteY9699" fmla="*/ 2008802 h 6421343"/>
              <a:gd name="connsiteX9700" fmla="*/ 8588287 w 11611428"/>
              <a:gd name="connsiteY9700" fmla="*/ 2057887 h 6421343"/>
              <a:gd name="connsiteX9701" fmla="*/ 8539202 w 11611428"/>
              <a:gd name="connsiteY9701" fmla="*/ 2008802 h 6421343"/>
              <a:gd name="connsiteX9702" fmla="*/ 8588287 w 11611428"/>
              <a:gd name="connsiteY9702" fmla="*/ 1959717 h 6421343"/>
              <a:gd name="connsiteX9703" fmla="*/ 8388577 w 11611428"/>
              <a:gd name="connsiteY9703" fmla="*/ 1959717 h 6421343"/>
              <a:gd name="connsiteX9704" fmla="*/ 8437662 w 11611428"/>
              <a:gd name="connsiteY9704" fmla="*/ 2008802 h 6421343"/>
              <a:gd name="connsiteX9705" fmla="*/ 8388577 w 11611428"/>
              <a:gd name="connsiteY9705" fmla="*/ 2057887 h 6421343"/>
              <a:gd name="connsiteX9706" fmla="*/ 8339492 w 11611428"/>
              <a:gd name="connsiteY9706" fmla="*/ 2008802 h 6421343"/>
              <a:gd name="connsiteX9707" fmla="*/ 8388577 w 11611428"/>
              <a:gd name="connsiteY9707" fmla="*/ 1959717 h 6421343"/>
              <a:gd name="connsiteX9708" fmla="*/ 8196653 w 11611428"/>
              <a:gd name="connsiteY9708" fmla="*/ 1959717 h 6421343"/>
              <a:gd name="connsiteX9709" fmla="*/ 8245738 w 11611428"/>
              <a:gd name="connsiteY9709" fmla="*/ 2008802 h 6421343"/>
              <a:gd name="connsiteX9710" fmla="*/ 8196653 w 11611428"/>
              <a:gd name="connsiteY9710" fmla="*/ 2057887 h 6421343"/>
              <a:gd name="connsiteX9711" fmla="*/ 8147568 w 11611428"/>
              <a:gd name="connsiteY9711" fmla="*/ 2008802 h 6421343"/>
              <a:gd name="connsiteX9712" fmla="*/ 8196653 w 11611428"/>
              <a:gd name="connsiteY9712" fmla="*/ 1959717 h 6421343"/>
              <a:gd name="connsiteX9713" fmla="*/ 8004732 w 11611428"/>
              <a:gd name="connsiteY9713" fmla="*/ 1959717 h 6421343"/>
              <a:gd name="connsiteX9714" fmla="*/ 8053817 w 11611428"/>
              <a:gd name="connsiteY9714" fmla="*/ 2008802 h 6421343"/>
              <a:gd name="connsiteX9715" fmla="*/ 8004732 w 11611428"/>
              <a:gd name="connsiteY9715" fmla="*/ 2057887 h 6421343"/>
              <a:gd name="connsiteX9716" fmla="*/ 7955647 w 11611428"/>
              <a:gd name="connsiteY9716" fmla="*/ 2008802 h 6421343"/>
              <a:gd name="connsiteX9717" fmla="*/ 8004732 w 11611428"/>
              <a:gd name="connsiteY9717" fmla="*/ 1959717 h 6421343"/>
              <a:gd name="connsiteX9718" fmla="*/ 7813056 w 11611428"/>
              <a:gd name="connsiteY9718" fmla="*/ 1959717 h 6421343"/>
              <a:gd name="connsiteX9719" fmla="*/ 7862141 w 11611428"/>
              <a:gd name="connsiteY9719" fmla="*/ 2008802 h 6421343"/>
              <a:gd name="connsiteX9720" fmla="*/ 7813056 w 11611428"/>
              <a:gd name="connsiteY9720" fmla="*/ 2057887 h 6421343"/>
              <a:gd name="connsiteX9721" fmla="*/ 7763971 w 11611428"/>
              <a:gd name="connsiteY9721" fmla="*/ 2008802 h 6421343"/>
              <a:gd name="connsiteX9722" fmla="*/ 7813056 w 11611428"/>
              <a:gd name="connsiteY9722" fmla="*/ 1959717 h 6421343"/>
              <a:gd name="connsiteX9723" fmla="*/ 7621133 w 11611428"/>
              <a:gd name="connsiteY9723" fmla="*/ 1959717 h 6421343"/>
              <a:gd name="connsiteX9724" fmla="*/ 7670218 w 11611428"/>
              <a:gd name="connsiteY9724" fmla="*/ 2008802 h 6421343"/>
              <a:gd name="connsiteX9725" fmla="*/ 7621133 w 11611428"/>
              <a:gd name="connsiteY9725" fmla="*/ 2057887 h 6421343"/>
              <a:gd name="connsiteX9726" fmla="*/ 7572048 w 11611428"/>
              <a:gd name="connsiteY9726" fmla="*/ 2008802 h 6421343"/>
              <a:gd name="connsiteX9727" fmla="*/ 7621133 w 11611428"/>
              <a:gd name="connsiteY9727" fmla="*/ 1959717 h 6421343"/>
              <a:gd name="connsiteX9728" fmla="*/ 7429212 w 11611428"/>
              <a:gd name="connsiteY9728" fmla="*/ 1959717 h 6421343"/>
              <a:gd name="connsiteX9729" fmla="*/ 7478297 w 11611428"/>
              <a:gd name="connsiteY9729" fmla="*/ 2008802 h 6421343"/>
              <a:gd name="connsiteX9730" fmla="*/ 7429212 w 11611428"/>
              <a:gd name="connsiteY9730" fmla="*/ 2057887 h 6421343"/>
              <a:gd name="connsiteX9731" fmla="*/ 7380127 w 11611428"/>
              <a:gd name="connsiteY9731" fmla="*/ 2008802 h 6421343"/>
              <a:gd name="connsiteX9732" fmla="*/ 7429212 w 11611428"/>
              <a:gd name="connsiteY9732" fmla="*/ 1959717 h 6421343"/>
              <a:gd name="connsiteX9733" fmla="*/ 7237288 w 11611428"/>
              <a:gd name="connsiteY9733" fmla="*/ 1959717 h 6421343"/>
              <a:gd name="connsiteX9734" fmla="*/ 7286373 w 11611428"/>
              <a:gd name="connsiteY9734" fmla="*/ 2008802 h 6421343"/>
              <a:gd name="connsiteX9735" fmla="*/ 7237288 w 11611428"/>
              <a:gd name="connsiteY9735" fmla="*/ 2057887 h 6421343"/>
              <a:gd name="connsiteX9736" fmla="*/ 7188203 w 11611428"/>
              <a:gd name="connsiteY9736" fmla="*/ 2008802 h 6421343"/>
              <a:gd name="connsiteX9737" fmla="*/ 7237288 w 11611428"/>
              <a:gd name="connsiteY9737" fmla="*/ 1959717 h 6421343"/>
              <a:gd name="connsiteX9738" fmla="*/ 7045367 w 11611428"/>
              <a:gd name="connsiteY9738" fmla="*/ 1959717 h 6421343"/>
              <a:gd name="connsiteX9739" fmla="*/ 7094452 w 11611428"/>
              <a:gd name="connsiteY9739" fmla="*/ 2008802 h 6421343"/>
              <a:gd name="connsiteX9740" fmla="*/ 7045367 w 11611428"/>
              <a:gd name="connsiteY9740" fmla="*/ 2057887 h 6421343"/>
              <a:gd name="connsiteX9741" fmla="*/ 6996282 w 11611428"/>
              <a:gd name="connsiteY9741" fmla="*/ 2008802 h 6421343"/>
              <a:gd name="connsiteX9742" fmla="*/ 7045367 w 11611428"/>
              <a:gd name="connsiteY9742" fmla="*/ 1959717 h 6421343"/>
              <a:gd name="connsiteX9743" fmla="*/ 6853444 w 11611428"/>
              <a:gd name="connsiteY9743" fmla="*/ 1959717 h 6421343"/>
              <a:gd name="connsiteX9744" fmla="*/ 6902529 w 11611428"/>
              <a:gd name="connsiteY9744" fmla="*/ 2008802 h 6421343"/>
              <a:gd name="connsiteX9745" fmla="*/ 6853444 w 11611428"/>
              <a:gd name="connsiteY9745" fmla="*/ 2057887 h 6421343"/>
              <a:gd name="connsiteX9746" fmla="*/ 6804359 w 11611428"/>
              <a:gd name="connsiteY9746" fmla="*/ 2008802 h 6421343"/>
              <a:gd name="connsiteX9747" fmla="*/ 6853444 w 11611428"/>
              <a:gd name="connsiteY9747" fmla="*/ 1959717 h 6421343"/>
              <a:gd name="connsiteX9748" fmla="*/ 6661767 w 11611428"/>
              <a:gd name="connsiteY9748" fmla="*/ 1959717 h 6421343"/>
              <a:gd name="connsiteX9749" fmla="*/ 6710852 w 11611428"/>
              <a:gd name="connsiteY9749" fmla="*/ 2008802 h 6421343"/>
              <a:gd name="connsiteX9750" fmla="*/ 6661767 w 11611428"/>
              <a:gd name="connsiteY9750" fmla="*/ 2057887 h 6421343"/>
              <a:gd name="connsiteX9751" fmla="*/ 6612682 w 11611428"/>
              <a:gd name="connsiteY9751" fmla="*/ 2008802 h 6421343"/>
              <a:gd name="connsiteX9752" fmla="*/ 6661767 w 11611428"/>
              <a:gd name="connsiteY9752" fmla="*/ 1959717 h 6421343"/>
              <a:gd name="connsiteX9753" fmla="*/ 6469844 w 11611428"/>
              <a:gd name="connsiteY9753" fmla="*/ 1959717 h 6421343"/>
              <a:gd name="connsiteX9754" fmla="*/ 6518929 w 11611428"/>
              <a:gd name="connsiteY9754" fmla="*/ 2008802 h 6421343"/>
              <a:gd name="connsiteX9755" fmla="*/ 6469844 w 11611428"/>
              <a:gd name="connsiteY9755" fmla="*/ 2057887 h 6421343"/>
              <a:gd name="connsiteX9756" fmla="*/ 6420759 w 11611428"/>
              <a:gd name="connsiteY9756" fmla="*/ 2008802 h 6421343"/>
              <a:gd name="connsiteX9757" fmla="*/ 6469844 w 11611428"/>
              <a:gd name="connsiteY9757" fmla="*/ 1959717 h 6421343"/>
              <a:gd name="connsiteX9758" fmla="*/ 6279574 w 11611428"/>
              <a:gd name="connsiteY9758" fmla="*/ 1959717 h 6421343"/>
              <a:gd name="connsiteX9759" fmla="*/ 6328659 w 11611428"/>
              <a:gd name="connsiteY9759" fmla="*/ 2008802 h 6421343"/>
              <a:gd name="connsiteX9760" fmla="*/ 6279574 w 11611428"/>
              <a:gd name="connsiteY9760" fmla="*/ 2057887 h 6421343"/>
              <a:gd name="connsiteX9761" fmla="*/ 6230489 w 11611428"/>
              <a:gd name="connsiteY9761" fmla="*/ 2008802 h 6421343"/>
              <a:gd name="connsiteX9762" fmla="*/ 6279574 w 11611428"/>
              <a:gd name="connsiteY9762" fmla="*/ 1959717 h 6421343"/>
              <a:gd name="connsiteX9763" fmla="*/ 6087650 w 11611428"/>
              <a:gd name="connsiteY9763" fmla="*/ 1959717 h 6421343"/>
              <a:gd name="connsiteX9764" fmla="*/ 6136735 w 11611428"/>
              <a:gd name="connsiteY9764" fmla="*/ 2008802 h 6421343"/>
              <a:gd name="connsiteX9765" fmla="*/ 6087650 w 11611428"/>
              <a:gd name="connsiteY9765" fmla="*/ 2057887 h 6421343"/>
              <a:gd name="connsiteX9766" fmla="*/ 6038565 w 11611428"/>
              <a:gd name="connsiteY9766" fmla="*/ 2008802 h 6421343"/>
              <a:gd name="connsiteX9767" fmla="*/ 6087650 w 11611428"/>
              <a:gd name="connsiteY9767" fmla="*/ 1959717 h 6421343"/>
              <a:gd name="connsiteX9768" fmla="*/ 5895729 w 11611428"/>
              <a:gd name="connsiteY9768" fmla="*/ 1959717 h 6421343"/>
              <a:gd name="connsiteX9769" fmla="*/ 5944814 w 11611428"/>
              <a:gd name="connsiteY9769" fmla="*/ 2008802 h 6421343"/>
              <a:gd name="connsiteX9770" fmla="*/ 5895729 w 11611428"/>
              <a:gd name="connsiteY9770" fmla="*/ 2057887 h 6421343"/>
              <a:gd name="connsiteX9771" fmla="*/ 5846644 w 11611428"/>
              <a:gd name="connsiteY9771" fmla="*/ 2008802 h 6421343"/>
              <a:gd name="connsiteX9772" fmla="*/ 5895729 w 11611428"/>
              <a:gd name="connsiteY9772" fmla="*/ 1959717 h 6421343"/>
              <a:gd name="connsiteX9773" fmla="*/ 5704053 w 11611428"/>
              <a:gd name="connsiteY9773" fmla="*/ 1959717 h 6421343"/>
              <a:gd name="connsiteX9774" fmla="*/ 5753138 w 11611428"/>
              <a:gd name="connsiteY9774" fmla="*/ 2008802 h 6421343"/>
              <a:gd name="connsiteX9775" fmla="*/ 5704053 w 11611428"/>
              <a:gd name="connsiteY9775" fmla="*/ 2057887 h 6421343"/>
              <a:gd name="connsiteX9776" fmla="*/ 5654968 w 11611428"/>
              <a:gd name="connsiteY9776" fmla="*/ 2008802 h 6421343"/>
              <a:gd name="connsiteX9777" fmla="*/ 5704053 w 11611428"/>
              <a:gd name="connsiteY9777" fmla="*/ 1959717 h 6421343"/>
              <a:gd name="connsiteX9778" fmla="*/ 5512130 w 11611428"/>
              <a:gd name="connsiteY9778" fmla="*/ 1959717 h 6421343"/>
              <a:gd name="connsiteX9779" fmla="*/ 5561215 w 11611428"/>
              <a:gd name="connsiteY9779" fmla="*/ 2008802 h 6421343"/>
              <a:gd name="connsiteX9780" fmla="*/ 5512130 w 11611428"/>
              <a:gd name="connsiteY9780" fmla="*/ 2057887 h 6421343"/>
              <a:gd name="connsiteX9781" fmla="*/ 5463045 w 11611428"/>
              <a:gd name="connsiteY9781" fmla="*/ 2008802 h 6421343"/>
              <a:gd name="connsiteX9782" fmla="*/ 5512130 w 11611428"/>
              <a:gd name="connsiteY9782" fmla="*/ 1959717 h 6421343"/>
              <a:gd name="connsiteX9783" fmla="*/ 5320209 w 11611428"/>
              <a:gd name="connsiteY9783" fmla="*/ 1959717 h 6421343"/>
              <a:gd name="connsiteX9784" fmla="*/ 5369294 w 11611428"/>
              <a:gd name="connsiteY9784" fmla="*/ 2008802 h 6421343"/>
              <a:gd name="connsiteX9785" fmla="*/ 5320209 w 11611428"/>
              <a:gd name="connsiteY9785" fmla="*/ 2057887 h 6421343"/>
              <a:gd name="connsiteX9786" fmla="*/ 5271124 w 11611428"/>
              <a:gd name="connsiteY9786" fmla="*/ 2008802 h 6421343"/>
              <a:gd name="connsiteX9787" fmla="*/ 5320209 w 11611428"/>
              <a:gd name="connsiteY9787" fmla="*/ 1959717 h 6421343"/>
              <a:gd name="connsiteX9788" fmla="*/ 5128285 w 11611428"/>
              <a:gd name="connsiteY9788" fmla="*/ 1959717 h 6421343"/>
              <a:gd name="connsiteX9789" fmla="*/ 5177370 w 11611428"/>
              <a:gd name="connsiteY9789" fmla="*/ 2008802 h 6421343"/>
              <a:gd name="connsiteX9790" fmla="*/ 5128285 w 11611428"/>
              <a:gd name="connsiteY9790" fmla="*/ 2057887 h 6421343"/>
              <a:gd name="connsiteX9791" fmla="*/ 5079200 w 11611428"/>
              <a:gd name="connsiteY9791" fmla="*/ 2008802 h 6421343"/>
              <a:gd name="connsiteX9792" fmla="*/ 5128285 w 11611428"/>
              <a:gd name="connsiteY9792" fmla="*/ 1959717 h 6421343"/>
              <a:gd name="connsiteX9793" fmla="*/ 4936364 w 11611428"/>
              <a:gd name="connsiteY9793" fmla="*/ 1959717 h 6421343"/>
              <a:gd name="connsiteX9794" fmla="*/ 4985449 w 11611428"/>
              <a:gd name="connsiteY9794" fmla="*/ 2008802 h 6421343"/>
              <a:gd name="connsiteX9795" fmla="*/ 4936364 w 11611428"/>
              <a:gd name="connsiteY9795" fmla="*/ 2057887 h 6421343"/>
              <a:gd name="connsiteX9796" fmla="*/ 4887279 w 11611428"/>
              <a:gd name="connsiteY9796" fmla="*/ 2008802 h 6421343"/>
              <a:gd name="connsiteX9797" fmla="*/ 4936364 w 11611428"/>
              <a:gd name="connsiteY9797" fmla="*/ 1959717 h 6421343"/>
              <a:gd name="connsiteX9798" fmla="*/ 4744441 w 11611428"/>
              <a:gd name="connsiteY9798" fmla="*/ 1959717 h 6421343"/>
              <a:gd name="connsiteX9799" fmla="*/ 4793526 w 11611428"/>
              <a:gd name="connsiteY9799" fmla="*/ 2008802 h 6421343"/>
              <a:gd name="connsiteX9800" fmla="*/ 4744441 w 11611428"/>
              <a:gd name="connsiteY9800" fmla="*/ 2057887 h 6421343"/>
              <a:gd name="connsiteX9801" fmla="*/ 4695356 w 11611428"/>
              <a:gd name="connsiteY9801" fmla="*/ 2008802 h 6421343"/>
              <a:gd name="connsiteX9802" fmla="*/ 4744441 w 11611428"/>
              <a:gd name="connsiteY9802" fmla="*/ 1959717 h 6421343"/>
              <a:gd name="connsiteX9803" fmla="*/ 4552764 w 11611428"/>
              <a:gd name="connsiteY9803" fmla="*/ 1959717 h 6421343"/>
              <a:gd name="connsiteX9804" fmla="*/ 4601849 w 11611428"/>
              <a:gd name="connsiteY9804" fmla="*/ 2008802 h 6421343"/>
              <a:gd name="connsiteX9805" fmla="*/ 4552764 w 11611428"/>
              <a:gd name="connsiteY9805" fmla="*/ 2057887 h 6421343"/>
              <a:gd name="connsiteX9806" fmla="*/ 4503679 w 11611428"/>
              <a:gd name="connsiteY9806" fmla="*/ 2008802 h 6421343"/>
              <a:gd name="connsiteX9807" fmla="*/ 4552764 w 11611428"/>
              <a:gd name="connsiteY9807" fmla="*/ 1959717 h 6421343"/>
              <a:gd name="connsiteX9808" fmla="*/ 4360841 w 11611428"/>
              <a:gd name="connsiteY9808" fmla="*/ 1959717 h 6421343"/>
              <a:gd name="connsiteX9809" fmla="*/ 4409926 w 11611428"/>
              <a:gd name="connsiteY9809" fmla="*/ 2008802 h 6421343"/>
              <a:gd name="connsiteX9810" fmla="*/ 4360841 w 11611428"/>
              <a:gd name="connsiteY9810" fmla="*/ 2057887 h 6421343"/>
              <a:gd name="connsiteX9811" fmla="*/ 4311756 w 11611428"/>
              <a:gd name="connsiteY9811" fmla="*/ 2008802 h 6421343"/>
              <a:gd name="connsiteX9812" fmla="*/ 4360841 w 11611428"/>
              <a:gd name="connsiteY9812" fmla="*/ 1959717 h 6421343"/>
              <a:gd name="connsiteX9813" fmla="*/ 4170572 w 11611428"/>
              <a:gd name="connsiteY9813" fmla="*/ 1959717 h 6421343"/>
              <a:gd name="connsiteX9814" fmla="*/ 4219657 w 11611428"/>
              <a:gd name="connsiteY9814" fmla="*/ 2008802 h 6421343"/>
              <a:gd name="connsiteX9815" fmla="*/ 4170572 w 11611428"/>
              <a:gd name="connsiteY9815" fmla="*/ 2057887 h 6421343"/>
              <a:gd name="connsiteX9816" fmla="*/ 4121487 w 11611428"/>
              <a:gd name="connsiteY9816" fmla="*/ 2008802 h 6421343"/>
              <a:gd name="connsiteX9817" fmla="*/ 4170572 w 11611428"/>
              <a:gd name="connsiteY9817" fmla="*/ 1959717 h 6421343"/>
              <a:gd name="connsiteX9818" fmla="*/ 3978648 w 11611428"/>
              <a:gd name="connsiteY9818" fmla="*/ 1959717 h 6421343"/>
              <a:gd name="connsiteX9819" fmla="*/ 4027733 w 11611428"/>
              <a:gd name="connsiteY9819" fmla="*/ 2008802 h 6421343"/>
              <a:gd name="connsiteX9820" fmla="*/ 3978648 w 11611428"/>
              <a:gd name="connsiteY9820" fmla="*/ 2057887 h 6421343"/>
              <a:gd name="connsiteX9821" fmla="*/ 3929563 w 11611428"/>
              <a:gd name="connsiteY9821" fmla="*/ 2008802 h 6421343"/>
              <a:gd name="connsiteX9822" fmla="*/ 3978648 w 11611428"/>
              <a:gd name="connsiteY9822" fmla="*/ 1959717 h 6421343"/>
              <a:gd name="connsiteX9823" fmla="*/ 3786728 w 11611428"/>
              <a:gd name="connsiteY9823" fmla="*/ 1959717 h 6421343"/>
              <a:gd name="connsiteX9824" fmla="*/ 3835813 w 11611428"/>
              <a:gd name="connsiteY9824" fmla="*/ 2008802 h 6421343"/>
              <a:gd name="connsiteX9825" fmla="*/ 3786728 w 11611428"/>
              <a:gd name="connsiteY9825" fmla="*/ 2057887 h 6421343"/>
              <a:gd name="connsiteX9826" fmla="*/ 3737643 w 11611428"/>
              <a:gd name="connsiteY9826" fmla="*/ 2008802 h 6421343"/>
              <a:gd name="connsiteX9827" fmla="*/ 3786728 w 11611428"/>
              <a:gd name="connsiteY9827" fmla="*/ 1959717 h 6421343"/>
              <a:gd name="connsiteX9828" fmla="*/ 3595051 w 11611428"/>
              <a:gd name="connsiteY9828" fmla="*/ 1959717 h 6421343"/>
              <a:gd name="connsiteX9829" fmla="*/ 3644136 w 11611428"/>
              <a:gd name="connsiteY9829" fmla="*/ 2008802 h 6421343"/>
              <a:gd name="connsiteX9830" fmla="*/ 3595051 w 11611428"/>
              <a:gd name="connsiteY9830" fmla="*/ 2057887 h 6421343"/>
              <a:gd name="connsiteX9831" fmla="*/ 3545966 w 11611428"/>
              <a:gd name="connsiteY9831" fmla="*/ 2008802 h 6421343"/>
              <a:gd name="connsiteX9832" fmla="*/ 3595051 w 11611428"/>
              <a:gd name="connsiteY9832" fmla="*/ 1959717 h 6421343"/>
              <a:gd name="connsiteX9833" fmla="*/ 3403128 w 11611428"/>
              <a:gd name="connsiteY9833" fmla="*/ 1959717 h 6421343"/>
              <a:gd name="connsiteX9834" fmla="*/ 3452213 w 11611428"/>
              <a:gd name="connsiteY9834" fmla="*/ 2008802 h 6421343"/>
              <a:gd name="connsiteX9835" fmla="*/ 3403128 w 11611428"/>
              <a:gd name="connsiteY9835" fmla="*/ 2057887 h 6421343"/>
              <a:gd name="connsiteX9836" fmla="*/ 3354043 w 11611428"/>
              <a:gd name="connsiteY9836" fmla="*/ 2008802 h 6421343"/>
              <a:gd name="connsiteX9837" fmla="*/ 3403128 w 11611428"/>
              <a:gd name="connsiteY9837" fmla="*/ 1959717 h 6421343"/>
              <a:gd name="connsiteX9838" fmla="*/ 3211207 w 11611428"/>
              <a:gd name="connsiteY9838" fmla="*/ 1959717 h 6421343"/>
              <a:gd name="connsiteX9839" fmla="*/ 3260292 w 11611428"/>
              <a:gd name="connsiteY9839" fmla="*/ 2008802 h 6421343"/>
              <a:gd name="connsiteX9840" fmla="*/ 3211207 w 11611428"/>
              <a:gd name="connsiteY9840" fmla="*/ 2057887 h 6421343"/>
              <a:gd name="connsiteX9841" fmla="*/ 3162122 w 11611428"/>
              <a:gd name="connsiteY9841" fmla="*/ 2008802 h 6421343"/>
              <a:gd name="connsiteX9842" fmla="*/ 3211207 w 11611428"/>
              <a:gd name="connsiteY9842" fmla="*/ 1959717 h 6421343"/>
              <a:gd name="connsiteX9843" fmla="*/ 3019283 w 11611428"/>
              <a:gd name="connsiteY9843" fmla="*/ 1959717 h 6421343"/>
              <a:gd name="connsiteX9844" fmla="*/ 3068368 w 11611428"/>
              <a:gd name="connsiteY9844" fmla="*/ 2008802 h 6421343"/>
              <a:gd name="connsiteX9845" fmla="*/ 3019283 w 11611428"/>
              <a:gd name="connsiteY9845" fmla="*/ 2057887 h 6421343"/>
              <a:gd name="connsiteX9846" fmla="*/ 2970198 w 11611428"/>
              <a:gd name="connsiteY9846" fmla="*/ 2008802 h 6421343"/>
              <a:gd name="connsiteX9847" fmla="*/ 3019283 w 11611428"/>
              <a:gd name="connsiteY9847" fmla="*/ 1959717 h 6421343"/>
              <a:gd name="connsiteX9848" fmla="*/ 2827363 w 11611428"/>
              <a:gd name="connsiteY9848" fmla="*/ 1959717 h 6421343"/>
              <a:gd name="connsiteX9849" fmla="*/ 2876448 w 11611428"/>
              <a:gd name="connsiteY9849" fmla="*/ 2008802 h 6421343"/>
              <a:gd name="connsiteX9850" fmla="*/ 2827363 w 11611428"/>
              <a:gd name="connsiteY9850" fmla="*/ 2057887 h 6421343"/>
              <a:gd name="connsiteX9851" fmla="*/ 2778277 w 11611428"/>
              <a:gd name="connsiteY9851" fmla="*/ 2008802 h 6421343"/>
              <a:gd name="connsiteX9852" fmla="*/ 2827363 w 11611428"/>
              <a:gd name="connsiteY9852" fmla="*/ 1959717 h 6421343"/>
              <a:gd name="connsiteX9853" fmla="*/ 2635439 w 11611428"/>
              <a:gd name="connsiteY9853" fmla="*/ 1959717 h 6421343"/>
              <a:gd name="connsiteX9854" fmla="*/ 2684524 w 11611428"/>
              <a:gd name="connsiteY9854" fmla="*/ 2008802 h 6421343"/>
              <a:gd name="connsiteX9855" fmla="*/ 2635439 w 11611428"/>
              <a:gd name="connsiteY9855" fmla="*/ 2057887 h 6421343"/>
              <a:gd name="connsiteX9856" fmla="*/ 2586354 w 11611428"/>
              <a:gd name="connsiteY9856" fmla="*/ 2008802 h 6421343"/>
              <a:gd name="connsiteX9857" fmla="*/ 2635439 w 11611428"/>
              <a:gd name="connsiteY9857" fmla="*/ 1959717 h 6421343"/>
              <a:gd name="connsiteX9858" fmla="*/ 2443762 w 11611428"/>
              <a:gd name="connsiteY9858" fmla="*/ 1959717 h 6421343"/>
              <a:gd name="connsiteX9859" fmla="*/ 2492847 w 11611428"/>
              <a:gd name="connsiteY9859" fmla="*/ 2008802 h 6421343"/>
              <a:gd name="connsiteX9860" fmla="*/ 2443762 w 11611428"/>
              <a:gd name="connsiteY9860" fmla="*/ 2057887 h 6421343"/>
              <a:gd name="connsiteX9861" fmla="*/ 2394677 w 11611428"/>
              <a:gd name="connsiteY9861" fmla="*/ 2008802 h 6421343"/>
              <a:gd name="connsiteX9862" fmla="*/ 2443762 w 11611428"/>
              <a:gd name="connsiteY9862" fmla="*/ 1959717 h 6421343"/>
              <a:gd name="connsiteX9863" fmla="*/ 2251840 w 11611428"/>
              <a:gd name="connsiteY9863" fmla="*/ 1959717 h 6421343"/>
              <a:gd name="connsiteX9864" fmla="*/ 2300925 w 11611428"/>
              <a:gd name="connsiteY9864" fmla="*/ 2008802 h 6421343"/>
              <a:gd name="connsiteX9865" fmla="*/ 2251840 w 11611428"/>
              <a:gd name="connsiteY9865" fmla="*/ 2057887 h 6421343"/>
              <a:gd name="connsiteX9866" fmla="*/ 2202754 w 11611428"/>
              <a:gd name="connsiteY9866" fmla="*/ 2008802 h 6421343"/>
              <a:gd name="connsiteX9867" fmla="*/ 2251840 w 11611428"/>
              <a:gd name="connsiteY9867" fmla="*/ 1959717 h 6421343"/>
              <a:gd name="connsiteX9868" fmla="*/ 2061569 w 11611428"/>
              <a:gd name="connsiteY9868" fmla="*/ 1959717 h 6421343"/>
              <a:gd name="connsiteX9869" fmla="*/ 2110654 w 11611428"/>
              <a:gd name="connsiteY9869" fmla="*/ 2008802 h 6421343"/>
              <a:gd name="connsiteX9870" fmla="*/ 2061569 w 11611428"/>
              <a:gd name="connsiteY9870" fmla="*/ 2057887 h 6421343"/>
              <a:gd name="connsiteX9871" fmla="*/ 2012484 w 11611428"/>
              <a:gd name="connsiteY9871" fmla="*/ 2008802 h 6421343"/>
              <a:gd name="connsiteX9872" fmla="*/ 2061569 w 11611428"/>
              <a:gd name="connsiteY9872" fmla="*/ 1959717 h 6421343"/>
              <a:gd name="connsiteX9873" fmla="*/ 1869645 w 11611428"/>
              <a:gd name="connsiteY9873" fmla="*/ 1959717 h 6421343"/>
              <a:gd name="connsiteX9874" fmla="*/ 1918730 w 11611428"/>
              <a:gd name="connsiteY9874" fmla="*/ 2008802 h 6421343"/>
              <a:gd name="connsiteX9875" fmla="*/ 1869645 w 11611428"/>
              <a:gd name="connsiteY9875" fmla="*/ 2057887 h 6421343"/>
              <a:gd name="connsiteX9876" fmla="*/ 1820560 w 11611428"/>
              <a:gd name="connsiteY9876" fmla="*/ 2008802 h 6421343"/>
              <a:gd name="connsiteX9877" fmla="*/ 1869645 w 11611428"/>
              <a:gd name="connsiteY9877" fmla="*/ 1959717 h 6421343"/>
              <a:gd name="connsiteX9878" fmla="*/ 1677725 w 11611428"/>
              <a:gd name="connsiteY9878" fmla="*/ 1959717 h 6421343"/>
              <a:gd name="connsiteX9879" fmla="*/ 1726810 w 11611428"/>
              <a:gd name="connsiteY9879" fmla="*/ 2008802 h 6421343"/>
              <a:gd name="connsiteX9880" fmla="*/ 1677725 w 11611428"/>
              <a:gd name="connsiteY9880" fmla="*/ 2057887 h 6421343"/>
              <a:gd name="connsiteX9881" fmla="*/ 1628640 w 11611428"/>
              <a:gd name="connsiteY9881" fmla="*/ 2008802 h 6421343"/>
              <a:gd name="connsiteX9882" fmla="*/ 1677725 w 11611428"/>
              <a:gd name="connsiteY9882" fmla="*/ 1959717 h 6421343"/>
              <a:gd name="connsiteX9883" fmla="*/ 1486048 w 11611428"/>
              <a:gd name="connsiteY9883" fmla="*/ 1959717 h 6421343"/>
              <a:gd name="connsiteX9884" fmla="*/ 1535133 w 11611428"/>
              <a:gd name="connsiteY9884" fmla="*/ 2008802 h 6421343"/>
              <a:gd name="connsiteX9885" fmla="*/ 1486048 w 11611428"/>
              <a:gd name="connsiteY9885" fmla="*/ 2057887 h 6421343"/>
              <a:gd name="connsiteX9886" fmla="*/ 1436963 w 11611428"/>
              <a:gd name="connsiteY9886" fmla="*/ 2008802 h 6421343"/>
              <a:gd name="connsiteX9887" fmla="*/ 1486048 w 11611428"/>
              <a:gd name="connsiteY9887" fmla="*/ 1959717 h 6421343"/>
              <a:gd name="connsiteX9888" fmla="*/ 1294125 w 11611428"/>
              <a:gd name="connsiteY9888" fmla="*/ 1959717 h 6421343"/>
              <a:gd name="connsiteX9889" fmla="*/ 1343210 w 11611428"/>
              <a:gd name="connsiteY9889" fmla="*/ 2008802 h 6421343"/>
              <a:gd name="connsiteX9890" fmla="*/ 1294125 w 11611428"/>
              <a:gd name="connsiteY9890" fmla="*/ 2057887 h 6421343"/>
              <a:gd name="connsiteX9891" fmla="*/ 1245040 w 11611428"/>
              <a:gd name="connsiteY9891" fmla="*/ 2008802 h 6421343"/>
              <a:gd name="connsiteX9892" fmla="*/ 1294125 w 11611428"/>
              <a:gd name="connsiteY9892" fmla="*/ 1959717 h 6421343"/>
              <a:gd name="connsiteX9893" fmla="*/ 1102204 w 11611428"/>
              <a:gd name="connsiteY9893" fmla="*/ 1959717 h 6421343"/>
              <a:gd name="connsiteX9894" fmla="*/ 1151289 w 11611428"/>
              <a:gd name="connsiteY9894" fmla="*/ 2008802 h 6421343"/>
              <a:gd name="connsiteX9895" fmla="*/ 1102204 w 11611428"/>
              <a:gd name="connsiteY9895" fmla="*/ 2057887 h 6421343"/>
              <a:gd name="connsiteX9896" fmla="*/ 1053119 w 11611428"/>
              <a:gd name="connsiteY9896" fmla="*/ 2008802 h 6421343"/>
              <a:gd name="connsiteX9897" fmla="*/ 1102204 w 11611428"/>
              <a:gd name="connsiteY9897" fmla="*/ 1959717 h 6421343"/>
              <a:gd name="connsiteX9898" fmla="*/ 910280 w 11611428"/>
              <a:gd name="connsiteY9898" fmla="*/ 1959717 h 6421343"/>
              <a:gd name="connsiteX9899" fmla="*/ 959365 w 11611428"/>
              <a:gd name="connsiteY9899" fmla="*/ 2008802 h 6421343"/>
              <a:gd name="connsiteX9900" fmla="*/ 910280 w 11611428"/>
              <a:gd name="connsiteY9900" fmla="*/ 2057887 h 6421343"/>
              <a:gd name="connsiteX9901" fmla="*/ 861195 w 11611428"/>
              <a:gd name="connsiteY9901" fmla="*/ 2008802 h 6421343"/>
              <a:gd name="connsiteX9902" fmla="*/ 910280 w 11611428"/>
              <a:gd name="connsiteY9902" fmla="*/ 1959717 h 6421343"/>
              <a:gd name="connsiteX9903" fmla="*/ 718360 w 11611428"/>
              <a:gd name="connsiteY9903" fmla="*/ 1959717 h 6421343"/>
              <a:gd name="connsiteX9904" fmla="*/ 767445 w 11611428"/>
              <a:gd name="connsiteY9904" fmla="*/ 2008802 h 6421343"/>
              <a:gd name="connsiteX9905" fmla="*/ 718360 w 11611428"/>
              <a:gd name="connsiteY9905" fmla="*/ 2057887 h 6421343"/>
              <a:gd name="connsiteX9906" fmla="*/ 669275 w 11611428"/>
              <a:gd name="connsiteY9906" fmla="*/ 2008802 h 6421343"/>
              <a:gd name="connsiteX9907" fmla="*/ 718360 w 11611428"/>
              <a:gd name="connsiteY9907" fmla="*/ 1959717 h 6421343"/>
              <a:gd name="connsiteX9908" fmla="*/ 526436 w 11611428"/>
              <a:gd name="connsiteY9908" fmla="*/ 1959717 h 6421343"/>
              <a:gd name="connsiteX9909" fmla="*/ 575521 w 11611428"/>
              <a:gd name="connsiteY9909" fmla="*/ 2008802 h 6421343"/>
              <a:gd name="connsiteX9910" fmla="*/ 526436 w 11611428"/>
              <a:gd name="connsiteY9910" fmla="*/ 2057887 h 6421343"/>
              <a:gd name="connsiteX9911" fmla="*/ 477351 w 11611428"/>
              <a:gd name="connsiteY9911" fmla="*/ 2008802 h 6421343"/>
              <a:gd name="connsiteX9912" fmla="*/ 526436 w 11611428"/>
              <a:gd name="connsiteY9912" fmla="*/ 1959717 h 6421343"/>
              <a:gd name="connsiteX9913" fmla="*/ 334759 w 11611428"/>
              <a:gd name="connsiteY9913" fmla="*/ 1959717 h 6421343"/>
              <a:gd name="connsiteX9914" fmla="*/ 383844 w 11611428"/>
              <a:gd name="connsiteY9914" fmla="*/ 2008802 h 6421343"/>
              <a:gd name="connsiteX9915" fmla="*/ 334759 w 11611428"/>
              <a:gd name="connsiteY9915" fmla="*/ 2057887 h 6421343"/>
              <a:gd name="connsiteX9916" fmla="*/ 285674 w 11611428"/>
              <a:gd name="connsiteY9916" fmla="*/ 2008802 h 6421343"/>
              <a:gd name="connsiteX9917" fmla="*/ 334759 w 11611428"/>
              <a:gd name="connsiteY9917" fmla="*/ 1959717 h 6421343"/>
              <a:gd name="connsiteX9918" fmla="*/ 142837 w 11611428"/>
              <a:gd name="connsiteY9918" fmla="*/ 1959717 h 6421343"/>
              <a:gd name="connsiteX9919" fmla="*/ 191921 w 11611428"/>
              <a:gd name="connsiteY9919" fmla="*/ 2008802 h 6421343"/>
              <a:gd name="connsiteX9920" fmla="*/ 142837 w 11611428"/>
              <a:gd name="connsiteY9920" fmla="*/ 2057887 h 6421343"/>
              <a:gd name="connsiteX9921" fmla="*/ 93751 w 11611428"/>
              <a:gd name="connsiteY9921" fmla="*/ 2008802 h 6421343"/>
              <a:gd name="connsiteX9922" fmla="*/ 142837 w 11611428"/>
              <a:gd name="connsiteY9922" fmla="*/ 1959717 h 6421343"/>
              <a:gd name="connsiteX9923" fmla="*/ 11562343 w 11611428"/>
              <a:gd name="connsiteY9923" fmla="*/ 1809028 h 6421343"/>
              <a:gd name="connsiteX9924" fmla="*/ 11611428 w 11611428"/>
              <a:gd name="connsiteY9924" fmla="*/ 1858113 h 6421343"/>
              <a:gd name="connsiteX9925" fmla="*/ 11562343 w 11611428"/>
              <a:gd name="connsiteY9925" fmla="*/ 1907198 h 6421343"/>
              <a:gd name="connsiteX9926" fmla="*/ 11513258 w 11611428"/>
              <a:gd name="connsiteY9926" fmla="*/ 1858113 h 6421343"/>
              <a:gd name="connsiteX9927" fmla="*/ 11562343 w 11611428"/>
              <a:gd name="connsiteY9927" fmla="*/ 1809028 h 6421343"/>
              <a:gd name="connsiteX9928" fmla="*/ 11370422 w 11611428"/>
              <a:gd name="connsiteY9928" fmla="*/ 1809028 h 6421343"/>
              <a:gd name="connsiteX9929" fmla="*/ 11419507 w 11611428"/>
              <a:gd name="connsiteY9929" fmla="*/ 1858113 h 6421343"/>
              <a:gd name="connsiteX9930" fmla="*/ 11370422 w 11611428"/>
              <a:gd name="connsiteY9930" fmla="*/ 1907198 h 6421343"/>
              <a:gd name="connsiteX9931" fmla="*/ 11321337 w 11611428"/>
              <a:gd name="connsiteY9931" fmla="*/ 1858113 h 6421343"/>
              <a:gd name="connsiteX9932" fmla="*/ 11370422 w 11611428"/>
              <a:gd name="connsiteY9932" fmla="*/ 1809028 h 6421343"/>
              <a:gd name="connsiteX9933" fmla="*/ 11178499 w 11611428"/>
              <a:gd name="connsiteY9933" fmla="*/ 1809028 h 6421343"/>
              <a:gd name="connsiteX9934" fmla="*/ 11227584 w 11611428"/>
              <a:gd name="connsiteY9934" fmla="*/ 1858113 h 6421343"/>
              <a:gd name="connsiteX9935" fmla="*/ 11178499 w 11611428"/>
              <a:gd name="connsiteY9935" fmla="*/ 1907198 h 6421343"/>
              <a:gd name="connsiteX9936" fmla="*/ 11129414 w 11611428"/>
              <a:gd name="connsiteY9936" fmla="*/ 1858113 h 6421343"/>
              <a:gd name="connsiteX9937" fmla="*/ 11178499 w 11611428"/>
              <a:gd name="connsiteY9937" fmla="*/ 1809028 h 6421343"/>
              <a:gd name="connsiteX9938" fmla="*/ 10986822 w 11611428"/>
              <a:gd name="connsiteY9938" fmla="*/ 1809028 h 6421343"/>
              <a:gd name="connsiteX9939" fmla="*/ 11035907 w 11611428"/>
              <a:gd name="connsiteY9939" fmla="*/ 1858113 h 6421343"/>
              <a:gd name="connsiteX9940" fmla="*/ 10986822 w 11611428"/>
              <a:gd name="connsiteY9940" fmla="*/ 1907198 h 6421343"/>
              <a:gd name="connsiteX9941" fmla="*/ 10937737 w 11611428"/>
              <a:gd name="connsiteY9941" fmla="*/ 1858113 h 6421343"/>
              <a:gd name="connsiteX9942" fmla="*/ 10986822 w 11611428"/>
              <a:gd name="connsiteY9942" fmla="*/ 1809028 h 6421343"/>
              <a:gd name="connsiteX9943" fmla="*/ 10794898 w 11611428"/>
              <a:gd name="connsiteY9943" fmla="*/ 1809028 h 6421343"/>
              <a:gd name="connsiteX9944" fmla="*/ 10843984 w 11611428"/>
              <a:gd name="connsiteY9944" fmla="*/ 1858113 h 6421343"/>
              <a:gd name="connsiteX9945" fmla="*/ 10794898 w 11611428"/>
              <a:gd name="connsiteY9945" fmla="*/ 1907198 h 6421343"/>
              <a:gd name="connsiteX9946" fmla="*/ 10745813 w 11611428"/>
              <a:gd name="connsiteY9946" fmla="*/ 1858113 h 6421343"/>
              <a:gd name="connsiteX9947" fmla="*/ 10794898 w 11611428"/>
              <a:gd name="connsiteY9947" fmla="*/ 1809028 h 6421343"/>
              <a:gd name="connsiteX9948" fmla="*/ 10600771 w 11611428"/>
              <a:gd name="connsiteY9948" fmla="*/ 1809028 h 6421343"/>
              <a:gd name="connsiteX9949" fmla="*/ 10619877 w 11611428"/>
              <a:gd name="connsiteY9949" fmla="*/ 1812886 h 6421343"/>
              <a:gd name="connsiteX9950" fmla="*/ 10635343 w 11611428"/>
              <a:gd name="connsiteY9950" fmla="*/ 1823313 h 6421343"/>
              <a:gd name="connsiteX9951" fmla="*/ 10635343 w 11611428"/>
              <a:gd name="connsiteY9951" fmla="*/ 1821825 h 6421343"/>
              <a:gd name="connsiteX9952" fmla="*/ 10637686 w 11611428"/>
              <a:gd name="connsiteY9952" fmla="*/ 1823405 h 6421343"/>
              <a:gd name="connsiteX9953" fmla="*/ 10652063 w 11611428"/>
              <a:gd name="connsiteY9953" fmla="*/ 1858113 h 6421343"/>
              <a:gd name="connsiteX9954" fmla="*/ 10637686 w 11611428"/>
              <a:gd name="connsiteY9954" fmla="*/ 1892821 h 6421343"/>
              <a:gd name="connsiteX9955" fmla="*/ 10635343 w 11611428"/>
              <a:gd name="connsiteY9955" fmla="*/ 1894401 h 6421343"/>
              <a:gd name="connsiteX9956" fmla="*/ 10635343 w 11611428"/>
              <a:gd name="connsiteY9956" fmla="*/ 1892913 h 6421343"/>
              <a:gd name="connsiteX9957" fmla="*/ 10619877 w 11611428"/>
              <a:gd name="connsiteY9957" fmla="*/ 1903341 h 6421343"/>
              <a:gd name="connsiteX9958" fmla="*/ 10600771 w 11611428"/>
              <a:gd name="connsiteY9958" fmla="*/ 1907198 h 6421343"/>
              <a:gd name="connsiteX9959" fmla="*/ 10551686 w 11611428"/>
              <a:gd name="connsiteY9959" fmla="*/ 1858113 h 6421343"/>
              <a:gd name="connsiteX9960" fmla="*/ 10600771 w 11611428"/>
              <a:gd name="connsiteY9960" fmla="*/ 1809028 h 6421343"/>
              <a:gd name="connsiteX9961" fmla="*/ 10408850 w 11611428"/>
              <a:gd name="connsiteY9961" fmla="*/ 1809028 h 6421343"/>
              <a:gd name="connsiteX9962" fmla="*/ 10457935 w 11611428"/>
              <a:gd name="connsiteY9962" fmla="*/ 1858113 h 6421343"/>
              <a:gd name="connsiteX9963" fmla="*/ 10408850 w 11611428"/>
              <a:gd name="connsiteY9963" fmla="*/ 1907198 h 6421343"/>
              <a:gd name="connsiteX9964" fmla="*/ 10359765 w 11611428"/>
              <a:gd name="connsiteY9964" fmla="*/ 1858113 h 6421343"/>
              <a:gd name="connsiteX9965" fmla="*/ 10408850 w 11611428"/>
              <a:gd name="connsiteY9965" fmla="*/ 1809028 h 6421343"/>
              <a:gd name="connsiteX9966" fmla="*/ 10216927 w 11611428"/>
              <a:gd name="connsiteY9966" fmla="*/ 1809028 h 6421343"/>
              <a:gd name="connsiteX9967" fmla="*/ 10266012 w 11611428"/>
              <a:gd name="connsiteY9967" fmla="*/ 1858113 h 6421343"/>
              <a:gd name="connsiteX9968" fmla="*/ 10216927 w 11611428"/>
              <a:gd name="connsiteY9968" fmla="*/ 1907198 h 6421343"/>
              <a:gd name="connsiteX9969" fmla="*/ 10167842 w 11611428"/>
              <a:gd name="connsiteY9969" fmla="*/ 1858113 h 6421343"/>
              <a:gd name="connsiteX9970" fmla="*/ 10216927 w 11611428"/>
              <a:gd name="connsiteY9970" fmla="*/ 1809028 h 6421343"/>
              <a:gd name="connsiteX9971" fmla="*/ 10025250 w 11611428"/>
              <a:gd name="connsiteY9971" fmla="*/ 1809028 h 6421343"/>
              <a:gd name="connsiteX9972" fmla="*/ 10074335 w 11611428"/>
              <a:gd name="connsiteY9972" fmla="*/ 1858113 h 6421343"/>
              <a:gd name="connsiteX9973" fmla="*/ 10025250 w 11611428"/>
              <a:gd name="connsiteY9973" fmla="*/ 1907198 h 6421343"/>
              <a:gd name="connsiteX9974" fmla="*/ 9976165 w 11611428"/>
              <a:gd name="connsiteY9974" fmla="*/ 1858113 h 6421343"/>
              <a:gd name="connsiteX9975" fmla="*/ 10025250 w 11611428"/>
              <a:gd name="connsiteY9975" fmla="*/ 1809028 h 6421343"/>
              <a:gd name="connsiteX9976" fmla="*/ 9833326 w 11611428"/>
              <a:gd name="connsiteY9976" fmla="*/ 1809028 h 6421343"/>
              <a:gd name="connsiteX9977" fmla="*/ 9882412 w 11611428"/>
              <a:gd name="connsiteY9977" fmla="*/ 1858113 h 6421343"/>
              <a:gd name="connsiteX9978" fmla="*/ 9833326 w 11611428"/>
              <a:gd name="connsiteY9978" fmla="*/ 1907198 h 6421343"/>
              <a:gd name="connsiteX9979" fmla="*/ 9784241 w 11611428"/>
              <a:gd name="connsiteY9979" fmla="*/ 1858113 h 6421343"/>
              <a:gd name="connsiteX9980" fmla="*/ 9833326 w 11611428"/>
              <a:gd name="connsiteY9980" fmla="*/ 1809028 h 6421343"/>
              <a:gd name="connsiteX9981" fmla="*/ 9641406 w 11611428"/>
              <a:gd name="connsiteY9981" fmla="*/ 1809028 h 6421343"/>
              <a:gd name="connsiteX9982" fmla="*/ 9690491 w 11611428"/>
              <a:gd name="connsiteY9982" fmla="*/ 1858113 h 6421343"/>
              <a:gd name="connsiteX9983" fmla="*/ 9641406 w 11611428"/>
              <a:gd name="connsiteY9983" fmla="*/ 1907198 h 6421343"/>
              <a:gd name="connsiteX9984" fmla="*/ 9592321 w 11611428"/>
              <a:gd name="connsiteY9984" fmla="*/ 1858113 h 6421343"/>
              <a:gd name="connsiteX9985" fmla="*/ 9641406 w 11611428"/>
              <a:gd name="connsiteY9985" fmla="*/ 1809028 h 6421343"/>
              <a:gd name="connsiteX9986" fmla="*/ 9449482 w 11611428"/>
              <a:gd name="connsiteY9986" fmla="*/ 1809028 h 6421343"/>
              <a:gd name="connsiteX9987" fmla="*/ 9498567 w 11611428"/>
              <a:gd name="connsiteY9987" fmla="*/ 1858113 h 6421343"/>
              <a:gd name="connsiteX9988" fmla="*/ 9449482 w 11611428"/>
              <a:gd name="connsiteY9988" fmla="*/ 1907198 h 6421343"/>
              <a:gd name="connsiteX9989" fmla="*/ 9400397 w 11611428"/>
              <a:gd name="connsiteY9989" fmla="*/ 1858113 h 6421343"/>
              <a:gd name="connsiteX9990" fmla="*/ 9449482 w 11611428"/>
              <a:gd name="connsiteY9990" fmla="*/ 1809028 h 6421343"/>
              <a:gd name="connsiteX9991" fmla="*/ 9257562 w 11611428"/>
              <a:gd name="connsiteY9991" fmla="*/ 1809028 h 6421343"/>
              <a:gd name="connsiteX9992" fmla="*/ 9306646 w 11611428"/>
              <a:gd name="connsiteY9992" fmla="*/ 1858113 h 6421343"/>
              <a:gd name="connsiteX9993" fmla="*/ 9257562 w 11611428"/>
              <a:gd name="connsiteY9993" fmla="*/ 1907198 h 6421343"/>
              <a:gd name="connsiteX9994" fmla="*/ 9208477 w 11611428"/>
              <a:gd name="connsiteY9994" fmla="*/ 1858113 h 6421343"/>
              <a:gd name="connsiteX9995" fmla="*/ 9257562 w 11611428"/>
              <a:gd name="connsiteY9995" fmla="*/ 1809028 h 6421343"/>
              <a:gd name="connsiteX9996" fmla="*/ 9065638 w 11611428"/>
              <a:gd name="connsiteY9996" fmla="*/ 1809028 h 6421343"/>
              <a:gd name="connsiteX9997" fmla="*/ 9114723 w 11611428"/>
              <a:gd name="connsiteY9997" fmla="*/ 1858113 h 6421343"/>
              <a:gd name="connsiteX9998" fmla="*/ 9065638 w 11611428"/>
              <a:gd name="connsiteY9998" fmla="*/ 1907198 h 6421343"/>
              <a:gd name="connsiteX9999" fmla="*/ 9016553 w 11611428"/>
              <a:gd name="connsiteY9999" fmla="*/ 1858113 h 6421343"/>
              <a:gd name="connsiteX10000" fmla="*/ 9065638 w 11611428"/>
              <a:gd name="connsiteY10000" fmla="*/ 1809028 h 6421343"/>
              <a:gd name="connsiteX10001" fmla="*/ 8873961 w 11611428"/>
              <a:gd name="connsiteY10001" fmla="*/ 1809028 h 6421343"/>
              <a:gd name="connsiteX10002" fmla="*/ 8923046 w 11611428"/>
              <a:gd name="connsiteY10002" fmla="*/ 1858113 h 6421343"/>
              <a:gd name="connsiteX10003" fmla="*/ 8873961 w 11611428"/>
              <a:gd name="connsiteY10003" fmla="*/ 1907198 h 6421343"/>
              <a:gd name="connsiteX10004" fmla="*/ 8824876 w 11611428"/>
              <a:gd name="connsiteY10004" fmla="*/ 1858113 h 6421343"/>
              <a:gd name="connsiteX10005" fmla="*/ 8873961 w 11611428"/>
              <a:gd name="connsiteY10005" fmla="*/ 1809028 h 6421343"/>
              <a:gd name="connsiteX10006" fmla="*/ 8682041 w 11611428"/>
              <a:gd name="connsiteY10006" fmla="*/ 1809028 h 6421343"/>
              <a:gd name="connsiteX10007" fmla="*/ 8731126 w 11611428"/>
              <a:gd name="connsiteY10007" fmla="*/ 1858113 h 6421343"/>
              <a:gd name="connsiteX10008" fmla="*/ 8682041 w 11611428"/>
              <a:gd name="connsiteY10008" fmla="*/ 1907198 h 6421343"/>
              <a:gd name="connsiteX10009" fmla="*/ 8632956 w 11611428"/>
              <a:gd name="connsiteY10009" fmla="*/ 1858113 h 6421343"/>
              <a:gd name="connsiteX10010" fmla="*/ 8682041 w 11611428"/>
              <a:gd name="connsiteY10010" fmla="*/ 1809028 h 6421343"/>
              <a:gd name="connsiteX10011" fmla="*/ 8486747 w 11611428"/>
              <a:gd name="connsiteY10011" fmla="*/ 1809028 h 6421343"/>
              <a:gd name="connsiteX10012" fmla="*/ 8488432 w 11611428"/>
              <a:gd name="connsiteY10012" fmla="*/ 1809726 h 6421343"/>
              <a:gd name="connsiteX10013" fmla="*/ 8490117 w 11611428"/>
              <a:gd name="connsiteY10013" fmla="*/ 1809028 h 6421343"/>
              <a:gd name="connsiteX10014" fmla="*/ 8539202 w 11611428"/>
              <a:gd name="connsiteY10014" fmla="*/ 1858113 h 6421343"/>
              <a:gd name="connsiteX10015" fmla="*/ 8490117 w 11611428"/>
              <a:gd name="connsiteY10015" fmla="*/ 1907198 h 6421343"/>
              <a:gd name="connsiteX10016" fmla="*/ 8488432 w 11611428"/>
              <a:gd name="connsiteY10016" fmla="*/ 1906500 h 6421343"/>
              <a:gd name="connsiteX10017" fmla="*/ 8486747 w 11611428"/>
              <a:gd name="connsiteY10017" fmla="*/ 1907198 h 6421343"/>
              <a:gd name="connsiteX10018" fmla="*/ 8437662 w 11611428"/>
              <a:gd name="connsiteY10018" fmla="*/ 1858113 h 6421343"/>
              <a:gd name="connsiteX10019" fmla="*/ 8486747 w 11611428"/>
              <a:gd name="connsiteY10019" fmla="*/ 1809028 h 6421343"/>
              <a:gd name="connsiteX10020" fmla="*/ 8294823 w 11611428"/>
              <a:gd name="connsiteY10020" fmla="*/ 1809028 h 6421343"/>
              <a:gd name="connsiteX10021" fmla="*/ 8343908 w 11611428"/>
              <a:gd name="connsiteY10021" fmla="*/ 1858113 h 6421343"/>
              <a:gd name="connsiteX10022" fmla="*/ 8294823 w 11611428"/>
              <a:gd name="connsiteY10022" fmla="*/ 1907198 h 6421343"/>
              <a:gd name="connsiteX10023" fmla="*/ 8245738 w 11611428"/>
              <a:gd name="connsiteY10023" fmla="*/ 1858113 h 6421343"/>
              <a:gd name="connsiteX10024" fmla="*/ 8294823 w 11611428"/>
              <a:gd name="connsiteY10024" fmla="*/ 1809028 h 6421343"/>
              <a:gd name="connsiteX10025" fmla="*/ 8102902 w 11611428"/>
              <a:gd name="connsiteY10025" fmla="*/ 1809028 h 6421343"/>
              <a:gd name="connsiteX10026" fmla="*/ 8151987 w 11611428"/>
              <a:gd name="connsiteY10026" fmla="*/ 1858113 h 6421343"/>
              <a:gd name="connsiteX10027" fmla="*/ 8102902 w 11611428"/>
              <a:gd name="connsiteY10027" fmla="*/ 1907198 h 6421343"/>
              <a:gd name="connsiteX10028" fmla="*/ 8053817 w 11611428"/>
              <a:gd name="connsiteY10028" fmla="*/ 1858113 h 6421343"/>
              <a:gd name="connsiteX10029" fmla="*/ 8102902 w 11611428"/>
              <a:gd name="connsiteY10029" fmla="*/ 1809028 h 6421343"/>
              <a:gd name="connsiteX10030" fmla="*/ 7911226 w 11611428"/>
              <a:gd name="connsiteY10030" fmla="*/ 1809028 h 6421343"/>
              <a:gd name="connsiteX10031" fmla="*/ 7960311 w 11611428"/>
              <a:gd name="connsiteY10031" fmla="*/ 1858113 h 6421343"/>
              <a:gd name="connsiteX10032" fmla="*/ 7911226 w 11611428"/>
              <a:gd name="connsiteY10032" fmla="*/ 1907198 h 6421343"/>
              <a:gd name="connsiteX10033" fmla="*/ 7862141 w 11611428"/>
              <a:gd name="connsiteY10033" fmla="*/ 1858113 h 6421343"/>
              <a:gd name="connsiteX10034" fmla="*/ 7911226 w 11611428"/>
              <a:gd name="connsiteY10034" fmla="*/ 1809028 h 6421343"/>
              <a:gd name="connsiteX10035" fmla="*/ 7719302 w 11611428"/>
              <a:gd name="connsiteY10035" fmla="*/ 1809028 h 6421343"/>
              <a:gd name="connsiteX10036" fmla="*/ 7768387 w 11611428"/>
              <a:gd name="connsiteY10036" fmla="*/ 1858113 h 6421343"/>
              <a:gd name="connsiteX10037" fmla="*/ 7719302 w 11611428"/>
              <a:gd name="connsiteY10037" fmla="*/ 1907198 h 6421343"/>
              <a:gd name="connsiteX10038" fmla="*/ 7670218 w 11611428"/>
              <a:gd name="connsiteY10038" fmla="*/ 1858113 h 6421343"/>
              <a:gd name="connsiteX10039" fmla="*/ 7719302 w 11611428"/>
              <a:gd name="connsiteY10039" fmla="*/ 1809028 h 6421343"/>
              <a:gd name="connsiteX10040" fmla="*/ 7527382 w 11611428"/>
              <a:gd name="connsiteY10040" fmla="*/ 1809028 h 6421343"/>
              <a:gd name="connsiteX10041" fmla="*/ 7576467 w 11611428"/>
              <a:gd name="connsiteY10041" fmla="*/ 1858113 h 6421343"/>
              <a:gd name="connsiteX10042" fmla="*/ 7527382 w 11611428"/>
              <a:gd name="connsiteY10042" fmla="*/ 1907198 h 6421343"/>
              <a:gd name="connsiteX10043" fmla="*/ 7478297 w 11611428"/>
              <a:gd name="connsiteY10043" fmla="*/ 1858113 h 6421343"/>
              <a:gd name="connsiteX10044" fmla="*/ 7527382 w 11611428"/>
              <a:gd name="connsiteY10044" fmla="*/ 1809028 h 6421343"/>
              <a:gd name="connsiteX10045" fmla="*/ 7335458 w 11611428"/>
              <a:gd name="connsiteY10045" fmla="*/ 1809028 h 6421343"/>
              <a:gd name="connsiteX10046" fmla="*/ 7384543 w 11611428"/>
              <a:gd name="connsiteY10046" fmla="*/ 1858113 h 6421343"/>
              <a:gd name="connsiteX10047" fmla="*/ 7335458 w 11611428"/>
              <a:gd name="connsiteY10047" fmla="*/ 1907198 h 6421343"/>
              <a:gd name="connsiteX10048" fmla="*/ 7286373 w 11611428"/>
              <a:gd name="connsiteY10048" fmla="*/ 1858113 h 6421343"/>
              <a:gd name="connsiteX10049" fmla="*/ 7335458 w 11611428"/>
              <a:gd name="connsiteY10049" fmla="*/ 1809028 h 6421343"/>
              <a:gd name="connsiteX10050" fmla="*/ 7143537 w 11611428"/>
              <a:gd name="connsiteY10050" fmla="*/ 1809028 h 6421343"/>
              <a:gd name="connsiteX10051" fmla="*/ 7192622 w 11611428"/>
              <a:gd name="connsiteY10051" fmla="*/ 1858113 h 6421343"/>
              <a:gd name="connsiteX10052" fmla="*/ 7143537 w 11611428"/>
              <a:gd name="connsiteY10052" fmla="*/ 1907198 h 6421343"/>
              <a:gd name="connsiteX10053" fmla="*/ 7094452 w 11611428"/>
              <a:gd name="connsiteY10053" fmla="*/ 1858113 h 6421343"/>
              <a:gd name="connsiteX10054" fmla="*/ 7143537 w 11611428"/>
              <a:gd name="connsiteY10054" fmla="*/ 1809028 h 6421343"/>
              <a:gd name="connsiteX10055" fmla="*/ 6951614 w 11611428"/>
              <a:gd name="connsiteY10055" fmla="*/ 1809028 h 6421343"/>
              <a:gd name="connsiteX10056" fmla="*/ 7000699 w 11611428"/>
              <a:gd name="connsiteY10056" fmla="*/ 1858113 h 6421343"/>
              <a:gd name="connsiteX10057" fmla="*/ 6951614 w 11611428"/>
              <a:gd name="connsiteY10057" fmla="*/ 1907198 h 6421343"/>
              <a:gd name="connsiteX10058" fmla="*/ 6902529 w 11611428"/>
              <a:gd name="connsiteY10058" fmla="*/ 1858113 h 6421343"/>
              <a:gd name="connsiteX10059" fmla="*/ 6951614 w 11611428"/>
              <a:gd name="connsiteY10059" fmla="*/ 1809028 h 6421343"/>
              <a:gd name="connsiteX10060" fmla="*/ 6759937 w 11611428"/>
              <a:gd name="connsiteY10060" fmla="*/ 1809028 h 6421343"/>
              <a:gd name="connsiteX10061" fmla="*/ 6809022 w 11611428"/>
              <a:gd name="connsiteY10061" fmla="*/ 1858113 h 6421343"/>
              <a:gd name="connsiteX10062" fmla="*/ 6759937 w 11611428"/>
              <a:gd name="connsiteY10062" fmla="*/ 1907198 h 6421343"/>
              <a:gd name="connsiteX10063" fmla="*/ 6710852 w 11611428"/>
              <a:gd name="connsiteY10063" fmla="*/ 1858113 h 6421343"/>
              <a:gd name="connsiteX10064" fmla="*/ 6759937 w 11611428"/>
              <a:gd name="connsiteY10064" fmla="*/ 1809028 h 6421343"/>
              <a:gd name="connsiteX10065" fmla="*/ 6568014 w 11611428"/>
              <a:gd name="connsiteY10065" fmla="*/ 1809028 h 6421343"/>
              <a:gd name="connsiteX10066" fmla="*/ 6617099 w 11611428"/>
              <a:gd name="connsiteY10066" fmla="*/ 1858113 h 6421343"/>
              <a:gd name="connsiteX10067" fmla="*/ 6568014 w 11611428"/>
              <a:gd name="connsiteY10067" fmla="*/ 1907198 h 6421343"/>
              <a:gd name="connsiteX10068" fmla="*/ 6518929 w 11611428"/>
              <a:gd name="connsiteY10068" fmla="*/ 1858113 h 6421343"/>
              <a:gd name="connsiteX10069" fmla="*/ 6568014 w 11611428"/>
              <a:gd name="connsiteY10069" fmla="*/ 1809028 h 6421343"/>
              <a:gd name="connsiteX10070" fmla="*/ 6376093 w 11611428"/>
              <a:gd name="connsiteY10070" fmla="*/ 1809028 h 6421343"/>
              <a:gd name="connsiteX10071" fmla="*/ 6376918 w 11611428"/>
              <a:gd name="connsiteY10071" fmla="*/ 1809195 h 6421343"/>
              <a:gd name="connsiteX10072" fmla="*/ 6377744 w 11611428"/>
              <a:gd name="connsiteY10072" fmla="*/ 1809028 h 6421343"/>
              <a:gd name="connsiteX10073" fmla="*/ 6426829 w 11611428"/>
              <a:gd name="connsiteY10073" fmla="*/ 1858113 h 6421343"/>
              <a:gd name="connsiteX10074" fmla="*/ 6377744 w 11611428"/>
              <a:gd name="connsiteY10074" fmla="*/ 1907198 h 6421343"/>
              <a:gd name="connsiteX10075" fmla="*/ 6376918 w 11611428"/>
              <a:gd name="connsiteY10075" fmla="*/ 1907032 h 6421343"/>
              <a:gd name="connsiteX10076" fmla="*/ 6376093 w 11611428"/>
              <a:gd name="connsiteY10076" fmla="*/ 1907198 h 6421343"/>
              <a:gd name="connsiteX10077" fmla="*/ 6327008 w 11611428"/>
              <a:gd name="connsiteY10077" fmla="*/ 1858113 h 6421343"/>
              <a:gd name="connsiteX10078" fmla="*/ 6376093 w 11611428"/>
              <a:gd name="connsiteY10078" fmla="*/ 1809028 h 6421343"/>
              <a:gd name="connsiteX10079" fmla="*/ 6185820 w 11611428"/>
              <a:gd name="connsiteY10079" fmla="*/ 1809028 h 6421343"/>
              <a:gd name="connsiteX10080" fmla="*/ 6234905 w 11611428"/>
              <a:gd name="connsiteY10080" fmla="*/ 1858113 h 6421343"/>
              <a:gd name="connsiteX10081" fmla="*/ 6185820 w 11611428"/>
              <a:gd name="connsiteY10081" fmla="*/ 1907198 h 6421343"/>
              <a:gd name="connsiteX10082" fmla="*/ 6136735 w 11611428"/>
              <a:gd name="connsiteY10082" fmla="*/ 1858113 h 6421343"/>
              <a:gd name="connsiteX10083" fmla="*/ 6185820 w 11611428"/>
              <a:gd name="connsiteY10083" fmla="*/ 1809028 h 6421343"/>
              <a:gd name="connsiteX10084" fmla="*/ 5993899 w 11611428"/>
              <a:gd name="connsiteY10084" fmla="*/ 1809028 h 6421343"/>
              <a:gd name="connsiteX10085" fmla="*/ 6042984 w 11611428"/>
              <a:gd name="connsiteY10085" fmla="*/ 1858113 h 6421343"/>
              <a:gd name="connsiteX10086" fmla="*/ 5993899 w 11611428"/>
              <a:gd name="connsiteY10086" fmla="*/ 1907198 h 6421343"/>
              <a:gd name="connsiteX10087" fmla="*/ 5944814 w 11611428"/>
              <a:gd name="connsiteY10087" fmla="*/ 1858113 h 6421343"/>
              <a:gd name="connsiteX10088" fmla="*/ 5993899 w 11611428"/>
              <a:gd name="connsiteY10088" fmla="*/ 1809028 h 6421343"/>
              <a:gd name="connsiteX10089" fmla="*/ 5802223 w 11611428"/>
              <a:gd name="connsiteY10089" fmla="*/ 1809028 h 6421343"/>
              <a:gd name="connsiteX10090" fmla="*/ 5851308 w 11611428"/>
              <a:gd name="connsiteY10090" fmla="*/ 1858113 h 6421343"/>
              <a:gd name="connsiteX10091" fmla="*/ 5802223 w 11611428"/>
              <a:gd name="connsiteY10091" fmla="*/ 1907198 h 6421343"/>
              <a:gd name="connsiteX10092" fmla="*/ 5753138 w 11611428"/>
              <a:gd name="connsiteY10092" fmla="*/ 1858113 h 6421343"/>
              <a:gd name="connsiteX10093" fmla="*/ 5802223 w 11611428"/>
              <a:gd name="connsiteY10093" fmla="*/ 1809028 h 6421343"/>
              <a:gd name="connsiteX10094" fmla="*/ 5610299 w 11611428"/>
              <a:gd name="connsiteY10094" fmla="*/ 1809028 h 6421343"/>
              <a:gd name="connsiteX10095" fmla="*/ 5659384 w 11611428"/>
              <a:gd name="connsiteY10095" fmla="*/ 1858113 h 6421343"/>
              <a:gd name="connsiteX10096" fmla="*/ 5610299 w 11611428"/>
              <a:gd name="connsiteY10096" fmla="*/ 1907198 h 6421343"/>
              <a:gd name="connsiteX10097" fmla="*/ 5561215 w 11611428"/>
              <a:gd name="connsiteY10097" fmla="*/ 1858113 h 6421343"/>
              <a:gd name="connsiteX10098" fmla="*/ 5610299 w 11611428"/>
              <a:gd name="connsiteY10098" fmla="*/ 1809028 h 6421343"/>
              <a:gd name="connsiteX10099" fmla="*/ 5418379 w 11611428"/>
              <a:gd name="connsiteY10099" fmla="*/ 1809028 h 6421343"/>
              <a:gd name="connsiteX10100" fmla="*/ 5467464 w 11611428"/>
              <a:gd name="connsiteY10100" fmla="*/ 1858113 h 6421343"/>
              <a:gd name="connsiteX10101" fmla="*/ 5418379 w 11611428"/>
              <a:gd name="connsiteY10101" fmla="*/ 1907198 h 6421343"/>
              <a:gd name="connsiteX10102" fmla="*/ 5369294 w 11611428"/>
              <a:gd name="connsiteY10102" fmla="*/ 1858113 h 6421343"/>
              <a:gd name="connsiteX10103" fmla="*/ 5418379 w 11611428"/>
              <a:gd name="connsiteY10103" fmla="*/ 1809028 h 6421343"/>
              <a:gd name="connsiteX10104" fmla="*/ 5226455 w 11611428"/>
              <a:gd name="connsiteY10104" fmla="*/ 1809028 h 6421343"/>
              <a:gd name="connsiteX10105" fmla="*/ 5275540 w 11611428"/>
              <a:gd name="connsiteY10105" fmla="*/ 1858113 h 6421343"/>
              <a:gd name="connsiteX10106" fmla="*/ 5226455 w 11611428"/>
              <a:gd name="connsiteY10106" fmla="*/ 1907198 h 6421343"/>
              <a:gd name="connsiteX10107" fmla="*/ 5177370 w 11611428"/>
              <a:gd name="connsiteY10107" fmla="*/ 1858113 h 6421343"/>
              <a:gd name="connsiteX10108" fmla="*/ 5226455 w 11611428"/>
              <a:gd name="connsiteY10108" fmla="*/ 1809028 h 6421343"/>
              <a:gd name="connsiteX10109" fmla="*/ 5034534 w 11611428"/>
              <a:gd name="connsiteY10109" fmla="*/ 1809028 h 6421343"/>
              <a:gd name="connsiteX10110" fmla="*/ 5083619 w 11611428"/>
              <a:gd name="connsiteY10110" fmla="*/ 1858113 h 6421343"/>
              <a:gd name="connsiteX10111" fmla="*/ 5034534 w 11611428"/>
              <a:gd name="connsiteY10111" fmla="*/ 1907198 h 6421343"/>
              <a:gd name="connsiteX10112" fmla="*/ 4985449 w 11611428"/>
              <a:gd name="connsiteY10112" fmla="*/ 1858113 h 6421343"/>
              <a:gd name="connsiteX10113" fmla="*/ 5034534 w 11611428"/>
              <a:gd name="connsiteY10113" fmla="*/ 1809028 h 6421343"/>
              <a:gd name="connsiteX10114" fmla="*/ 4842611 w 11611428"/>
              <a:gd name="connsiteY10114" fmla="*/ 1809028 h 6421343"/>
              <a:gd name="connsiteX10115" fmla="*/ 4891696 w 11611428"/>
              <a:gd name="connsiteY10115" fmla="*/ 1858113 h 6421343"/>
              <a:gd name="connsiteX10116" fmla="*/ 4842611 w 11611428"/>
              <a:gd name="connsiteY10116" fmla="*/ 1907198 h 6421343"/>
              <a:gd name="connsiteX10117" fmla="*/ 4793526 w 11611428"/>
              <a:gd name="connsiteY10117" fmla="*/ 1858113 h 6421343"/>
              <a:gd name="connsiteX10118" fmla="*/ 4842611 w 11611428"/>
              <a:gd name="connsiteY10118" fmla="*/ 1809028 h 6421343"/>
              <a:gd name="connsiteX10119" fmla="*/ 4650934 w 11611428"/>
              <a:gd name="connsiteY10119" fmla="*/ 1809028 h 6421343"/>
              <a:gd name="connsiteX10120" fmla="*/ 4700019 w 11611428"/>
              <a:gd name="connsiteY10120" fmla="*/ 1858113 h 6421343"/>
              <a:gd name="connsiteX10121" fmla="*/ 4650934 w 11611428"/>
              <a:gd name="connsiteY10121" fmla="*/ 1907198 h 6421343"/>
              <a:gd name="connsiteX10122" fmla="*/ 4601849 w 11611428"/>
              <a:gd name="connsiteY10122" fmla="*/ 1858113 h 6421343"/>
              <a:gd name="connsiteX10123" fmla="*/ 4650934 w 11611428"/>
              <a:gd name="connsiteY10123" fmla="*/ 1809028 h 6421343"/>
              <a:gd name="connsiteX10124" fmla="*/ 4459011 w 11611428"/>
              <a:gd name="connsiteY10124" fmla="*/ 1809028 h 6421343"/>
              <a:gd name="connsiteX10125" fmla="*/ 4508096 w 11611428"/>
              <a:gd name="connsiteY10125" fmla="*/ 1858113 h 6421343"/>
              <a:gd name="connsiteX10126" fmla="*/ 4459011 w 11611428"/>
              <a:gd name="connsiteY10126" fmla="*/ 1907198 h 6421343"/>
              <a:gd name="connsiteX10127" fmla="*/ 4409926 w 11611428"/>
              <a:gd name="connsiteY10127" fmla="*/ 1858113 h 6421343"/>
              <a:gd name="connsiteX10128" fmla="*/ 4459011 w 11611428"/>
              <a:gd name="connsiteY10128" fmla="*/ 1809028 h 6421343"/>
              <a:gd name="connsiteX10129" fmla="*/ 4267090 w 11611428"/>
              <a:gd name="connsiteY10129" fmla="*/ 1809028 h 6421343"/>
              <a:gd name="connsiteX10130" fmla="*/ 4267916 w 11611428"/>
              <a:gd name="connsiteY10130" fmla="*/ 1809195 h 6421343"/>
              <a:gd name="connsiteX10131" fmla="*/ 4268742 w 11611428"/>
              <a:gd name="connsiteY10131" fmla="*/ 1809028 h 6421343"/>
              <a:gd name="connsiteX10132" fmla="*/ 4317827 w 11611428"/>
              <a:gd name="connsiteY10132" fmla="*/ 1858113 h 6421343"/>
              <a:gd name="connsiteX10133" fmla="*/ 4268742 w 11611428"/>
              <a:gd name="connsiteY10133" fmla="*/ 1907198 h 6421343"/>
              <a:gd name="connsiteX10134" fmla="*/ 4267916 w 11611428"/>
              <a:gd name="connsiteY10134" fmla="*/ 1907031 h 6421343"/>
              <a:gd name="connsiteX10135" fmla="*/ 4267090 w 11611428"/>
              <a:gd name="connsiteY10135" fmla="*/ 1907198 h 6421343"/>
              <a:gd name="connsiteX10136" fmla="*/ 4218005 w 11611428"/>
              <a:gd name="connsiteY10136" fmla="*/ 1858113 h 6421343"/>
              <a:gd name="connsiteX10137" fmla="*/ 4267090 w 11611428"/>
              <a:gd name="connsiteY10137" fmla="*/ 1809028 h 6421343"/>
              <a:gd name="connsiteX10138" fmla="*/ 4076818 w 11611428"/>
              <a:gd name="connsiteY10138" fmla="*/ 1809028 h 6421343"/>
              <a:gd name="connsiteX10139" fmla="*/ 4125903 w 11611428"/>
              <a:gd name="connsiteY10139" fmla="*/ 1858113 h 6421343"/>
              <a:gd name="connsiteX10140" fmla="*/ 4076818 w 11611428"/>
              <a:gd name="connsiteY10140" fmla="*/ 1907198 h 6421343"/>
              <a:gd name="connsiteX10141" fmla="*/ 4027733 w 11611428"/>
              <a:gd name="connsiteY10141" fmla="*/ 1858113 h 6421343"/>
              <a:gd name="connsiteX10142" fmla="*/ 4076818 w 11611428"/>
              <a:gd name="connsiteY10142" fmla="*/ 1809028 h 6421343"/>
              <a:gd name="connsiteX10143" fmla="*/ 3884898 w 11611428"/>
              <a:gd name="connsiteY10143" fmla="*/ 1809028 h 6421343"/>
              <a:gd name="connsiteX10144" fmla="*/ 3933983 w 11611428"/>
              <a:gd name="connsiteY10144" fmla="*/ 1858113 h 6421343"/>
              <a:gd name="connsiteX10145" fmla="*/ 3884898 w 11611428"/>
              <a:gd name="connsiteY10145" fmla="*/ 1907198 h 6421343"/>
              <a:gd name="connsiteX10146" fmla="*/ 3835813 w 11611428"/>
              <a:gd name="connsiteY10146" fmla="*/ 1858113 h 6421343"/>
              <a:gd name="connsiteX10147" fmla="*/ 3884898 w 11611428"/>
              <a:gd name="connsiteY10147" fmla="*/ 1809028 h 6421343"/>
              <a:gd name="connsiteX10148" fmla="*/ 3693221 w 11611428"/>
              <a:gd name="connsiteY10148" fmla="*/ 1809028 h 6421343"/>
              <a:gd name="connsiteX10149" fmla="*/ 3742307 w 11611428"/>
              <a:gd name="connsiteY10149" fmla="*/ 1858113 h 6421343"/>
              <a:gd name="connsiteX10150" fmla="*/ 3693221 w 11611428"/>
              <a:gd name="connsiteY10150" fmla="*/ 1907198 h 6421343"/>
              <a:gd name="connsiteX10151" fmla="*/ 3644136 w 11611428"/>
              <a:gd name="connsiteY10151" fmla="*/ 1858113 h 6421343"/>
              <a:gd name="connsiteX10152" fmla="*/ 3693221 w 11611428"/>
              <a:gd name="connsiteY10152" fmla="*/ 1809028 h 6421343"/>
              <a:gd name="connsiteX10153" fmla="*/ 3501298 w 11611428"/>
              <a:gd name="connsiteY10153" fmla="*/ 1809028 h 6421343"/>
              <a:gd name="connsiteX10154" fmla="*/ 3550383 w 11611428"/>
              <a:gd name="connsiteY10154" fmla="*/ 1858113 h 6421343"/>
              <a:gd name="connsiteX10155" fmla="*/ 3501298 w 11611428"/>
              <a:gd name="connsiteY10155" fmla="*/ 1907198 h 6421343"/>
              <a:gd name="connsiteX10156" fmla="*/ 3452213 w 11611428"/>
              <a:gd name="connsiteY10156" fmla="*/ 1858113 h 6421343"/>
              <a:gd name="connsiteX10157" fmla="*/ 3501298 w 11611428"/>
              <a:gd name="connsiteY10157" fmla="*/ 1809028 h 6421343"/>
              <a:gd name="connsiteX10158" fmla="*/ 3309377 w 11611428"/>
              <a:gd name="connsiteY10158" fmla="*/ 1809028 h 6421343"/>
              <a:gd name="connsiteX10159" fmla="*/ 3358462 w 11611428"/>
              <a:gd name="connsiteY10159" fmla="*/ 1858113 h 6421343"/>
              <a:gd name="connsiteX10160" fmla="*/ 3309377 w 11611428"/>
              <a:gd name="connsiteY10160" fmla="*/ 1907198 h 6421343"/>
              <a:gd name="connsiteX10161" fmla="*/ 3260292 w 11611428"/>
              <a:gd name="connsiteY10161" fmla="*/ 1858113 h 6421343"/>
              <a:gd name="connsiteX10162" fmla="*/ 3309377 w 11611428"/>
              <a:gd name="connsiteY10162" fmla="*/ 1809028 h 6421343"/>
              <a:gd name="connsiteX10163" fmla="*/ 3117453 w 11611428"/>
              <a:gd name="connsiteY10163" fmla="*/ 1809028 h 6421343"/>
              <a:gd name="connsiteX10164" fmla="*/ 3166538 w 11611428"/>
              <a:gd name="connsiteY10164" fmla="*/ 1858113 h 6421343"/>
              <a:gd name="connsiteX10165" fmla="*/ 3117453 w 11611428"/>
              <a:gd name="connsiteY10165" fmla="*/ 1907198 h 6421343"/>
              <a:gd name="connsiteX10166" fmla="*/ 3068368 w 11611428"/>
              <a:gd name="connsiteY10166" fmla="*/ 1858113 h 6421343"/>
              <a:gd name="connsiteX10167" fmla="*/ 3117453 w 11611428"/>
              <a:gd name="connsiteY10167" fmla="*/ 1809028 h 6421343"/>
              <a:gd name="connsiteX10168" fmla="*/ 2925533 w 11611428"/>
              <a:gd name="connsiteY10168" fmla="*/ 1809028 h 6421343"/>
              <a:gd name="connsiteX10169" fmla="*/ 2974618 w 11611428"/>
              <a:gd name="connsiteY10169" fmla="*/ 1858113 h 6421343"/>
              <a:gd name="connsiteX10170" fmla="*/ 2925533 w 11611428"/>
              <a:gd name="connsiteY10170" fmla="*/ 1907198 h 6421343"/>
              <a:gd name="connsiteX10171" fmla="*/ 2876448 w 11611428"/>
              <a:gd name="connsiteY10171" fmla="*/ 1858113 h 6421343"/>
              <a:gd name="connsiteX10172" fmla="*/ 2925533 w 11611428"/>
              <a:gd name="connsiteY10172" fmla="*/ 1809028 h 6421343"/>
              <a:gd name="connsiteX10173" fmla="*/ 2733609 w 11611428"/>
              <a:gd name="connsiteY10173" fmla="*/ 1809028 h 6421343"/>
              <a:gd name="connsiteX10174" fmla="*/ 2782694 w 11611428"/>
              <a:gd name="connsiteY10174" fmla="*/ 1858113 h 6421343"/>
              <a:gd name="connsiteX10175" fmla="*/ 2733609 w 11611428"/>
              <a:gd name="connsiteY10175" fmla="*/ 1907198 h 6421343"/>
              <a:gd name="connsiteX10176" fmla="*/ 2684524 w 11611428"/>
              <a:gd name="connsiteY10176" fmla="*/ 1858113 h 6421343"/>
              <a:gd name="connsiteX10177" fmla="*/ 2733609 w 11611428"/>
              <a:gd name="connsiteY10177" fmla="*/ 1809028 h 6421343"/>
              <a:gd name="connsiteX10178" fmla="*/ 2541933 w 11611428"/>
              <a:gd name="connsiteY10178" fmla="*/ 1809028 h 6421343"/>
              <a:gd name="connsiteX10179" fmla="*/ 2591017 w 11611428"/>
              <a:gd name="connsiteY10179" fmla="*/ 1858113 h 6421343"/>
              <a:gd name="connsiteX10180" fmla="*/ 2541933 w 11611428"/>
              <a:gd name="connsiteY10180" fmla="*/ 1907198 h 6421343"/>
              <a:gd name="connsiteX10181" fmla="*/ 2492847 w 11611428"/>
              <a:gd name="connsiteY10181" fmla="*/ 1858113 h 6421343"/>
              <a:gd name="connsiteX10182" fmla="*/ 2541933 w 11611428"/>
              <a:gd name="connsiteY10182" fmla="*/ 1809028 h 6421343"/>
              <a:gd name="connsiteX10183" fmla="*/ 2350010 w 11611428"/>
              <a:gd name="connsiteY10183" fmla="*/ 1809028 h 6421343"/>
              <a:gd name="connsiteX10184" fmla="*/ 2399094 w 11611428"/>
              <a:gd name="connsiteY10184" fmla="*/ 1858113 h 6421343"/>
              <a:gd name="connsiteX10185" fmla="*/ 2350010 w 11611428"/>
              <a:gd name="connsiteY10185" fmla="*/ 1907198 h 6421343"/>
              <a:gd name="connsiteX10186" fmla="*/ 2300925 w 11611428"/>
              <a:gd name="connsiteY10186" fmla="*/ 1858113 h 6421343"/>
              <a:gd name="connsiteX10187" fmla="*/ 2350010 w 11611428"/>
              <a:gd name="connsiteY10187" fmla="*/ 1809028 h 6421343"/>
              <a:gd name="connsiteX10188" fmla="*/ 2158088 w 11611428"/>
              <a:gd name="connsiteY10188" fmla="*/ 1809028 h 6421343"/>
              <a:gd name="connsiteX10189" fmla="*/ 2158913 w 11611428"/>
              <a:gd name="connsiteY10189" fmla="*/ 1809195 h 6421343"/>
              <a:gd name="connsiteX10190" fmla="*/ 2159739 w 11611428"/>
              <a:gd name="connsiteY10190" fmla="*/ 1809028 h 6421343"/>
              <a:gd name="connsiteX10191" fmla="*/ 2208824 w 11611428"/>
              <a:gd name="connsiteY10191" fmla="*/ 1858113 h 6421343"/>
              <a:gd name="connsiteX10192" fmla="*/ 2159739 w 11611428"/>
              <a:gd name="connsiteY10192" fmla="*/ 1907198 h 6421343"/>
              <a:gd name="connsiteX10193" fmla="*/ 2158914 w 11611428"/>
              <a:gd name="connsiteY10193" fmla="*/ 1907032 h 6421343"/>
              <a:gd name="connsiteX10194" fmla="*/ 2158088 w 11611428"/>
              <a:gd name="connsiteY10194" fmla="*/ 1907198 h 6421343"/>
              <a:gd name="connsiteX10195" fmla="*/ 2109003 w 11611428"/>
              <a:gd name="connsiteY10195" fmla="*/ 1858113 h 6421343"/>
              <a:gd name="connsiteX10196" fmla="*/ 2158088 w 11611428"/>
              <a:gd name="connsiteY10196" fmla="*/ 1809028 h 6421343"/>
              <a:gd name="connsiteX10197" fmla="*/ 1967815 w 11611428"/>
              <a:gd name="connsiteY10197" fmla="*/ 1809028 h 6421343"/>
              <a:gd name="connsiteX10198" fmla="*/ 2016900 w 11611428"/>
              <a:gd name="connsiteY10198" fmla="*/ 1858113 h 6421343"/>
              <a:gd name="connsiteX10199" fmla="*/ 1967815 w 11611428"/>
              <a:gd name="connsiteY10199" fmla="*/ 1907198 h 6421343"/>
              <a:gd name="connsiteX10200" fmla="*/ 1918730 w 11611428"/>
              <a:gd name="connsiteY10200" fmla="*/ 1858113 h 6421343"/>
              <a:gd name="connsiteX10201" fmla="*/ 1967815 w 11611428"/>
              <a:gd name="connsiteY10201" fmla="*/ 1809028 h 6421343"/>
              <a:gd name="connsiteX10202" fmla="*/ 1775895 w 11611428"/>
              <a:gd name="connsiteY10202" fmla="*/ 1809028 h 6421343"/>
              <a:gd name="connsiteX10203" fmla="*/ 1824980 w 11611428"/>
              <a:gd name="connsiteY10203" fmla="*/ 1858113 h 6421343"/>
              <a:gd name="connsiteX10204" fmla="*/ 1775895 w 11611428"/>
              <a:gd name="connsiteY10204" fmla="*/ 1907198 h 6421343"/>
              <a:gd name="connsiteX10205" fmla="*/ 1726810 w 11611428"/>
              <a:gd name="connsiteY10205" fmla="*/ 1858113 h 6421343"/>
              <a:gd name="connsiteX10206" fmla="*/ 1775895 w 11611428"/>
              <a:gd name="connsiteY10206" fmla="*/ 1809028 h 6421343"/>
              <a:gd name="connsiteX10207" fmla="*/ 1584218 w 11611428"/>
              <a:gd name="connsiteY10207" fmla="*/ 1809028 h 6421343"/>
              <a:gd name="connsiteX10208" fmla="*/ 1633303 w 11611428"/>
              <a:gd name="connsiteY10208" fmla="*/ 1858113 h 6421343"/>
              <a:gd name="connsiteX10209" fmla="*/ 1584218 w 11611428"/>
              <a:gd name="connsiteY10209" fmla="*/ 1907198 h 6421343"/>
              <a:gd name="connsiteX10210" fmla="*/ 1535133 w 11611428"/>
              <a:gd name="connsiteY10210" fmla="*/ 1858113 h 6421343"/>
              <a:gd name="connsiteX10211" fmla="*/ 1584218 w 11611428"/>
              <a:gd name="connsiteY10211" fmla="*/ 1809028 h 6421343"/>
              <a:gd name="connsiteX10212" fmla="*/ 1392295 w 11611428"/>
              <a:gd name="connsiteY10212" fmla="*/ 1809028 h 6421343"/>
              <a:gd name="connsiteX10213" fmla="*/ 1441380 w 11611428"/>
              <a:gd name="connsiteY10213" fmla="*/ 1858113 h 6421343"/>
              <a:gd name="connsiteX10214" fmla="*/ 1392295 w 11611428"/>
              <a:gd name="connsiteY10214" fmla="*/ 1907198 h 6421343"/>
              <a:gd name="connsiteX10215" fmla="*/ 1343210 w 11611428"/>
              <a:gd name="connsiteY10215" fmla="*/ 1858113 h 6421343"/>
              <a:gd name="connsiteX10216" fmla="*/ 1392295 w 11611428"/>
              <a:gd name="connsiteY10216" fmla="*/ 1809028 h 6421343"/>
              <a:gd name="connsiteX10217" fmla="*/ 1200374 w 11611428"/>
              <a:gd name="connsiteY10217" fmla="*/ 1809028 h 6421343"/>
              <a:gd name="connsiteX10218" fmla="*/ 1249459 w 11611428"/>
              <a:gd name="connsiteY10218" fmla="*/ 1858113 h 6421343"/>
              <a:gd name="connsiteX10219" fmla="*/ 1200374 w 11611428"/>
              <a:gd name="connsiteY10219" fmla="*/ 1907198 h 6421343"/>
              <a:gd name="connsiteX10220" fmla="*/ 1151289 w 11611428"/>
              <a:gd name="connsiteY10220" fmla="*/ 1858113 h 6421343"/>
              <a:gd name="connsiteX10221" fmla="*/ 1200374 w 11611428"/>
              <a:gd name="connsiteY10221" fmla="*/ 1809028 h 6421343"/>
              <a:gd name="connsiteX10222" fmla="*/ 1008450 w 11611428"/>
              <a:gd name="connsiteY10222" fmla="*/ 1809028 h 6421343"/>
              <a:gd name="connsiteX10223" fmla="*/ 1057535 w 11611428"/>
              <a:gd name="connsiteY10223" fmla="*/ 1858113 h 6421343"/>
              <a:gd name="connsiteX10224" fmla="*/ 1008450 w 11611428"/>
              <a:gd name="connsiteY10224" fmla="*/ 1907198 h 6421343"/>
              <a:gd name="connsiteX10225" fmla="*/ 959365 w 11611428"/>
              <a:gd name="connsiteY10225" fmla="*/ 1858113 h 6421343"/>
              <a:gd name="connsiteX10226" fmla="*/ 1008450 w 11611428"/>
              <a:gd name="connsiteY10226" fmla="*/ 1809028 h 6421343"/>
              <a:gd name="connsiteX10227" fmla="*/ 816530 w 11611428"/>
              <a:gd name="connsiteY10227" fmla="*/ 1809028 h 6421343"/>
              <a:gd name="connsiteX10228" fmla="*/ 865615 w 11611428"/>
              <a:gd name="connsiteY10228" fmla="*/ 1858113 h 6421343"/>
              <a:gd name="connsiteX10229" fmla="*/ 816530 w 11611428"/>
              <a:gd name="connsiteY10229" fmla="*/ 1907198 h 6421343"/>
              <a:gd name="connsiteX10230" fmla="*/ 767445 w 11611428"/>
              <a:gd name="connsiteY10230" fmla="*/ 1858113 h 6421343"/>
              <a:gd name="connsiteX10231" fmla="*/ 816530 w 11611428"/>
              <a:gd name="connsiteY10231" fmla="*/ 1809028 h 6421343"/>
              <a:gd name="connsiteX10232" fmla="*/ 624606 w 11611428"/>
              <a:gd name="connsiteY10232" fmla="*/ 1809028 h 6421343"/>
              <a:gd name="connsiteX10233" fmla="*/ 673691 w 11611428"/>
              <a:gd name="connsiteY10233" fmla="*/ 1858113 h 6421343"/>
              <a:gd name="connsiteX10234" fmla="*/ 624606 w 11611428"/>
              <a:gd name="connsiteY10234" fmla="*/ 1907198 h 6421343"/>
              <a:gd name="connsiteX10235" fmla="*/ 575521 w 11611428"/>
              <a:gd name="connsiteY10235" fmla="*/ 1858113 h 6421343"/>
              <a:gd name="connsiteX10236" fmla="*/ 624606 w 11611428"/>
              <a:gd name="connsiteY10236" fmla="*/ 1809028 h 6421343"/>
              <a:gd name="connsiteX10237" fmla="*/ 432929 w 11611428"/>
              <a:gd name="connsiteY10237" fmla="*/ 1809028 h 6421343"/>
              <a:gd name="connsiteX10238" fmla="*/ 482015 w 11611428"/>
              <a:gd name="connsiteY10238" fmla="*/ 1858113 h 6421343"/>
              <a:gd name="connsiteX10239" fmla="*/ 432929 w 11611428"/>
              <a:gd name="connsiteY10239" fmla="*/ 1907198 h 6421343"/>
              <a:gd name="connsiteX10240" fmla="*/ 383844 w 11611428"/>
              <a:gd name="connsiteY10240" fmla="*/ 1858113 h 6421343"/>
              <a:gd name="connsiteX10241" fmla="*/ 432929 w 11611428"/>
              <a:gd name="connsiteY10241" fmla="*/ 1809028 h 6421343"/>
              <a:gd name="connsiteX10242" fmla="*/ 241007 w 11611428"/>
              <a:gd name="connsiteY10242" fmla="*/ 1809028 h 6421343"/>
              <a:gd name="connsiteX10243" fmla="*/ 290092 w 11611428"/>
              <a:gd name="connsiteY10243" fmla="*/ 1858113 h 6421343"/>
              <a:gd name="connsiteX10244" fmla="*/ 241007 w 11611428"/>
              <a:gd name="connsiteY10244" fmla="*/ 1907198 h 6421343"/>
              <a:gd name="connsiteX10245" fmla="*/ 191921 w 11611428"/>
              <a:gd name="connsiteY10245" fmla="*/ 1858113 h 6421343"/>
              <a:gd name="connsiteX10246" fmla="*/ 241007 w 11611428"/>
              <a:gd name="connsiteY10246" fmla="*/ 1809028 h 6421343"/>
              <a:gd name="connsiteX10247" fmla="*/ 49085 w 11611428"/>
              <a:gd name="connsiteY10247" fmla="*/ 1809028 h 6421343"/>
              <a:gd name="connsiteX10248" fmla="*/ 98170 w 11611428"/>
              <a:gd name="connsiteY10248" fmla="*/ 1858113 h 6421343"/>
              <a:gd name="connsiteX10249" fmla="*/ 49085 w 11611428"/>
              <a:gd name="connsiteY10249" fmla="*/ 1907198 h 6421343"/>
              <a:gd name="connsiteX10250" fmla="*/ 0 w 11611428"/>
              <a:gd name="connsiteY10250" fmla="*/ 1858113 h 6421343"/>
              <a:gd name="connsiteX10251" fmla="*/ 49085 w 11611428"/>
              <a:gd name="connsiteY10251" fmla="*/ 1809028 h 6421343"/>
              <a:gd name="connsiteX10252" fmla="*/ 11468592 w 11611428"/>
              <a:gd name="connsiteY10252" fmla="*/ 1658336 h 6421343"/>
              <a:gd name="connsiteX10253" fmla="*/ 11517677 w 11611428"/>
              <a:gd name="connsiteY10253" fmla="*/ 1707421 h 6421343"/>
              <a:gd name="connsiteX10254" fmla="*/ 11468592 w 11611428"/>
              <a:gd name="connsiteY10254" fmla="*/ 1756506 h 6421343"/>
              <a:gd name="connsiteX10255" fmla="*/ 11419507 w 11611428"/>
              <a:gd name="connsiteY10255" fmla="*/ 1707421 h 6421343"/>
              <a:gd name="connsiteX10256" fmla="*/ 11468592 w 11611428"/>
              <a:gd name="connsiteY10256" fmla="*/ 1658336 h 6421343"/>
              <a:gd name="connsiteX10257" fmla="*/ 11276669 w 11611428"/>
              <a:gd name="connsiteY10257" fmla="*/ 1658336 h 6421343"/>
              <a:gd name="connsiteX10258" fmla="*/ 11325754 w 11611428"/>
              <a:gd name="connsiteY10258" fmla="*/ 1707421 h 6421343"/>
              <a:gd name="connsiteX10259" fmla="*/ 11276669 w 11611428"/>
              <a:gd name="connsiteY10259" fmla="*/ 1756506 h 6421343"/>
              <a:gd name="connsiteX10260" fmla="*/ 11227584 w 11611428"/>
              <a:gd name="connsiteY10260" fmla="*/ 1707421 h 6421343"/>
              <a:gd name="connsiteX10261" fmla="*/ 11276669 w 11611428"/>
              <a:gd name="connsiteY10261" fmla="*/ 1658336 h 6421343"/>
              <a:gd name="connsiteX10262" fmla="*/ 11084992 w 11611428"/>
              <a:gd name="connsiteY10262" fmla="*/ 1658336 h 6421343"/>
              <a:gd name="connsiteX10263" fmla="*/ 11134077 w 11611428"/>
              <a:gd name="connsiteY10263" fmla="*/ 1707421 h 6421343"/>
              <a:gd name="connsiteX10264" fmla="*/ 11084992 w 11611428"/>
              <a:gd name="connsiteY10264" fmla="*/ 1756506 h 6421343"/>
              <a:gd name="connsiteX10265" fmla="*/ 11035907 w 11611428"/>
              <a:gd name="connsiteY10265" fmla="*/ 1707421 h 6421343"/>
              <a:gd name="connsiteX10266" fmla="*/ 11084992 w 11611428"/>
              <a:gd name="connsiteY10266" fmla="*/ 1658336 h 6421343"/>
              <a:gd name="connsiteX10267" fmla="*/ 10893068 w 11611428"/>
              <a:gd name="connsiteY10267" fmla="*/ 1658336 h 6421343"/>
              <a:gd name="connsiteX10268" fmla="*/ 10942154 w 11611428"/>
              <a:gd name="connsiteY10268" fmla="*/ 1707421 h 6421343"/>
              <a:gd name="connsiteX10269" fmla="*/ 10893068 w 11611428"/>
              <a:gd name="connsiteY10269" fmla="*/ 1756506 h 6421343"/>
              <a:gd name="connsiteX10270" fmla="*/ 10843984 w 11611428"/>
              <a:gd name="connsiteY10270" fmla="*/ 1707421 h 6421343"/>
              <a:gd name="connsiteX10271" fmla="*/ 10893068 w 11611428"/>
              <a:gd name="connsiteY10271" fmla="*/ 1658336 h 6421343"/>
              <a:gd name="connsiteX10272" fmla="*/ 10701148 w 11611428"/>
              <a:gd name="connsiteY10272" fmla="*/ 1658336 h 6421343"/>
              <a:gd name="connsiteX10273" fmla="*/ 10750233 w 11611428"/>
              <a:gd name="connsiteY10273" fmla="*/ 1707421 h 6421343"/>
              <a:gd name="connsiteX10274" fmla="*/ 10701148 w 11611428"/>
              <a:gd name="connsiteY10274" fmla="*/ 1756506 h 6421343"/>
              <a:gd name="connsiteX10275" fmla="*/ 10652063 w 11611428"/>
              <a:gd name="connsiteY10275" fmla="*/ 1707421 h 6421343"/>
              <a:gd name="connsiteX10276" fmla="*/ 10701148 w 11611428"/>
              <a:gd name="connsiteY10276" fmla="*/ 1658336 h 6421343"/>
              <a:gd name="connsiteX10277" fmla="*/ 10507020 w 11611428"/>
              <a:gd name="connsiteY10277" fmla="*/ 1658336 h 6421343"/>
              <a:gd name="connsiteX10278" fmla="*/ 10556105 w 11611428"/>
              <a:gd name="connsiteY10278" fmla="*/ 1707421 h 6421343"/>
              <a:gd name="connsiteX10279" fmla="*/ 10507020 w 11611428"/>
              <a:gd name="connsiteY10279" fmla="*/ 1756506 h 6421343"/>
              <a:gd name="connsiteX10280" fmla="*/ 10457935 w 11611428"/>
              <a:gd name="connsiteY10280" fmla="*/ 1707421 h 6421343"/>
              <a:gd name="connsiteX10281" fmla="*/ 10507020 w 11611428"/>
              <a:gd name="connsiteY10281" fmla="*/ 1658336 h 6421343"/>
              <a:gd name="connsiteX10282" fmla="*/ 10315097 w 11611428"/>
              <a:gd name="connsiteY10282" fmla="*/ 1658336 h 6421343"/>
              <a:gd name="connsiteX10283" fmla="*/ 10364182 w 11611428"/>
              <a:gd name="connsiteY10283" fmla="*/ 1707421 h 6421343"/>
              <a:gd name="connsiteX10284" fmla="*/ 10315097 w 11611428"/>
              <a:gd name="connsiteY10284" fmla="*/ 1756506 h 6421343"/>
              <a:gd name="connsiteX10285" fmla="*/ 10266012 w 11611428"/>
              <a:gd name="connsiteY10285" fmla="*/ 1707421 h 6421343"/>
              <a:gd name="connsiteX10286" fmla="*/ 10315097 w 11611428"/>
              <a:gd name="connsiteY10286" fmla="*/ 1658336 h 6421343"/>
              <a:gd name="connsiteX10287" fmla="*/ 10123420 w 11611428"/>
              <a:gd name="connsiteY10287" fmla="*/ 1658336 h 6421343"/>
              <a:gd name="connsiteX10288" fmla="*/ 10172505 w 11611428"/>
              <a:gd name="connsiteY10288" fmla="*/ 1707421 h 6421343"/>
              <a:gd name="connsiteX10289" fmla="*/ 10123420 w 11611428"/>
              <a:gd name="connsiteY10289" fmla="*/ 1756506 h 6421343"/>
              <a:gd name="connsiteX10290" fmla="*/ 10074335 w 11611428"/>
              <a:gd name="connsiteY10290" fmla="*/ 1707421 h 6421343"/>
              <a:gd name="connsiteX10291" fmla="*/ 10123420 w 11611428"/>
              <a:gd name="connsiteY10291" fmla="*/ 1658336 h 6421343"/>
              <a:gd name="connsiteX10292" fmla="*/ 9931496 w 11611428"/>
              <a:gd name="connsiteY10292" fmla="*/ 1658336 h 6421343"/>
              <a:gd name="connsiteX10293" fmla="*/ 9980582 w 11611428"/>
              <a:gd name="connsiteY10293" fmla="*/ 1707421 h 6421343"/>
              <a:gd name="connsiteX10294" fmla="*/ 9931496 w 11611428"/>
              <a:gd name="connsiteY10294" fmla="*/ 1756506 h 6421343"/>
              <a:gd name="connsiteX10295" fmla="*/ 9882412 w 11611428"/>
              <a:gd name="connsiteY10295" fmla="*/ 1707421 h 6421343"/>
              <a:gd name="connsiteX10296" fmla="*/ 9931496 w 11611428"/>
              <a:gd name="connsiteY10296" fmla="*/ 1658336 h 6421343"/>
              <a:gd name="connsiteX10297" fmla="*/ 9739576 w 11611428"/>
              <a:gd name="connsiteY10297" fmla="*/ 1658336 h 6421343"/>
              <a:gd name="connsiteX10298" fmla="*/ 9788661 w 11611428"/>
              <a:gd name="connsiteY10298" fmla="*/ 1707421 h 6421343"/>
              <a:gd name="connsiteX10299" fmla="*/ 9739576 w 11611428"/>
              <a:gd name="connsiteY10299" fmla="*/ 1756506 h 6421343"/>
              <a:gd name="connsiteX10300" fmla="*/ 9690491 w 11611428"/>
              <a:gd name="connsiteY10300" fmla="*/ 1707421 h 6421343"/>
              <a:gd name="connsiteX10301" fmla="*/ 9739576 w 11611428"/>
              <a:gd name="connsiteY10301" fmla="*/ 1658336 h 6421343"/>
              <a:gd name="connsiteX10302" fmla="*/ 9547652 w 11611428"/>
              <a:gd name="connsiteY10302" fmla="*/ 1658336 h 6421343"/>
              <a:gd name="connsiteX10303" fmla="*/ 9596737 w 11611428"/>
              <a:gd name="connsiteY10303" fmla="*/ 1707421 h 6421343"/>
              <a:gd name="connsiteX10304" fmla="*/ 9547652 w 11611428"/>
              <a:gd name="connsiteY10304" fmla="*/ 1756506 h 6421343"/>
              <a:gd name="connsiteX10305" fmla="*/ 9498567 w 11611428"/>
              <a:gd name="connsiteY10305" fmla="*/ 1707421 h 6421343"/>
              <a:gd name="connsiteX10306" fmla="*/ 9547652 w 11611428"/>
              <a:gd name="connsiteY10306" fmla="*/ 1658336 h 6421343"/>
              <a:gd name="connsiteX10307" fmla="*/ 9355731 w 11611428"/>
              <a:gd name="connsiteY10307" fmla="*/ 1658336 h 6421343"/>
              <a:gd name="connsiteX10308" fmla="*/ 9404816 w 11611428"/>
              <a:gd name="connsiteY10308" fmla="*/ 1707421 h 6421343"/>
              <a:gd name="connsiteX10309" fmla="*/ 9355731 w 11611428"/>
              <a:gd name="connsiteY10309" fmla="*/ 1756506 h 6421343"/>
              <a:gd name="connsiteX10310" fmla="*/ 9306646 w 11611428"/>
              <a:gd name="connsiteY10310" fmla="*/ 1707421 h 6421343"/>
              <a:gd name="connsiteX10311" fmla="*/ 9355731 w 11611428"/>
              <a:gd name="connsiteY10311" fmla="*/ 1658336 h 6421343"/>
              <a:gd name="connsiteX10312" fmla="*/ 9163808 w 11611428"/>
              <a:gd name="connsiteY10312" fmla="*/ 1658336 h 6421343"/>
              <a:gd name="connsiteX10313" fmla="*/ 9212893 w 11611428"/>
              <a:gd name="connsiteY10313" fmla="*/ 1707421 h 6421343"/>
              <a:gd name="connsiteX10314" fmla="*/ 9163808 w 11611428"/>
              <a:gd name="connsiteY10314" fmla="*/ 1756506 h 6421343"/>
              <a:gd name="connsiteX10315" fmla="*/ 9114723 w 11611428"/>
              <a:gd name="connsiteY10315" fmla="*/ 1707421 h 6421343"/>
              <a:gd name="connsiteX10316" fmla="*/ 9163808 w 11611428"/>
              <a:gd name="connsiteY10316" fmla="*/ 1658336 h 6421343"/>
              <a:gd name="connsiteX10317" fmla="*/ 8972131 w 11611428"/>
              <a:gd name="connsiteY10317" fmla="*/ 1658336 h 6421343"/>
              <a:gd name="connsiteX10318" fmla="*/ 9021216 w 11611428"/>
              <a:gd name="connsiteY10318" fmla="*/ 1707421 h 6421343"/>
              <a:gd name="connsiteX10319" fmla="*/ 8972131 w 11611428"/>
              <a:gd name="connsiteY10319" fmla="*/ 1756506 h 6421343"/>
              <a:gd name="connsiteX10320" fmla="*/ 8923046 w 11611428"/>
              <a:gd name="connsiteY10320" fmla="*/ 1707421 h 6421343"/>
              <a:gd name="connsiteX10321" fmla="*/ 8972131 w 11611428"/>
              <a:gd name="connsiteY10321" fmla="*/ 1658336 h 6421343"/>
              <a:gd name="connsiteX10322" fmla="*/ 8780211 w 11611428"/>
              <a:gd name="connsiteY10322" fmla="*/ 1658336 h 6421343"/>
              <a:gd name="connsiteX10323" fmla="*/ 8829296 w 11611428"/>
              <a:gd name="connsiteY10323" fmla="*/ 1707421 h 6421343"/>
              <a:gd name="connsiteX10324" fmla="*/ 8780211 w 11611428"/>
              <a:gd name="connsiteY10324" fmla="*/ 1756506 h 6421343"/>
              <a:gd name="connsiteX10325" fmla="*/ 8731126 w 11611428"/>
              <a:gd name="connsiteY10325" fmla="*/ 1707421 h 6421343"/>
              <a:gd name="connsiteX10326" fmla="*/ 8780211 w 11611428"/>
              <a:gd name="connsiteY10326" fmla="*/ 1658336 h 6421343"/>
              <a:gd name="connsiteX10327" fmla="*/ 8588287 w 11611428"/>
              <a:gd name="connsiteY10327" fmla="*/ 1658336 h 6421343"/>
              <a:gd name="connsiteX10328" fmla="*/ 8637372 w 11611428"/>
              <a:gd name="connsiteY10328" fmla="*/ 1707421 h 6421343"/>
              <a:gd name="connsiteX10329" fmla="*/ 8588287 w 11611428"/>
              <a:gd name="connsiteY10329" fmla="*/ 1756506 h 6421343"/>
              <a:gd name="connsiteX10330" fmla="*/ 8539202 w 11611428"/>
              <a:gd name="connsiteY10330" fmla="*/ 1707421 h 6421343"/>
              <a:gd name="connsiteX10331" fmla="*/ 8588287 w 11611428"/>
              <a:gd name="connsiteY10331" fmla="*/ 1658336 h 6421343"/>
              <a:gd name="connsiteX10332" fmla="*/ 8388577 w 11611428"/>
              <a:gd name="connsiteY10332" fmla="*/ 1658336 h 6421343"/>
              <a:gd name="connsiteX10333" fmla="*/ 8437662 w 11611428"/>
              <a:gd name="connsiteY10333" fmla="*/ 1707421 h 6421343"/>
              <a:gd name="connsiteX10334" fmla="*/ 8388577 w 11611428"/>
              <a:gd name="connsiteY10334" fmla="*/ 1756506 h 6421343"/>
              <a:gd name="connsiteX10335" fmla="*/ 8339492 w 11611428"/>
              <a:gd name="connsiteY10335" fmla="*/ 1707421 h 6421343"/>
              <a:gd name="connsiteX10336" fmla="*/ 8388577 w 11611428"/>
              <a:gd name="connsiteY10336" fmla="*/ 1658336 h 6421343"/>
              <a:gd name="connsiteX10337" fmla="*/ 8196653 w 11611428"/>
              <a:gd name="connsiteY10337" fmla="*/ 1658336 h 6421343"/>
              <a:gd name="connsiteX10338" fmla="*/ 8245738 w 11611428"/>
              <a:gd name="connsiteY10338" fmla="*/ 1707421 h 6421343"/>
              <a:gd name="connsiteX10339" fmla="*/ 8196653 w 11611428"/>
              <a:gd name="connsiteY10339" fmla="*/ 1756506 h 6421343"/>
              <a:gd name="connsiteX10340" fmla="*/ 8147568 w 11611428"/>
              <a:gd name="connsiteY10340" fmla="*/ 1707421 h 6421343"/>
              <a:gd name="connsiteX10341" fmla="*/ 8196653 w 11611428"/>
              <a:gd name="connsiteY10341" fmla="*/ 1658336 h 6421343"/>
              <a:gd name="connsiteX10342" fmla="*/ 8004732 w 11611428"/>
              <a:gd name="connsiteY10342" fmla="*/ 1658336 h 6421343"/>
              <a:gd name="connsiteX10343" fmla="*/ 8053817 w 11611428"/>
              <a:gd name="connsiteY10343" fmla="*/ 1707421 h 6421343"/>
              <a:gd name="connsiteX10344" fmla="*/ 8004732 w 11611428"/>
              <a:gd name="connsiteY10344" fmla="*/ 1756506 h 6421343"/>
              <a:gd name="connsiteX10345" fmla="*/ 7955647 w 11611428"/>
              <a:gd name="connsiteY10345" fmla="*/ 1707421 h 6421343"/>
              <a:gd name="connsiteX10346" fmla="*/ 8004732 w 11611428"/>
              <a:gd name="connsiteY10346" fmla="*/ 1658336 h 6421343"/>
              <a:gd name="connsiteX10347" fmla="*/ 7813056 w 11611428"/>
              <a:gd name="connsiteY10347" fmla="*/ 1658336 h 6421343"/>
              <a:gd name="connsiteX10348" fmla="*/ 7862141 w 11611428"/>
              <a:gd name="connsiteY10348" fmla="*/ 1707421 h 6421343"/>
              <a:gd name="connsiteX10349" fmla="*/ 7813056 w 11611428"/>
              <a:gd name="connsiteY10349" fmla="*/ 1756506 h 6421343"/>
              <a:gd name="connsiteX10350" fmla="*/ 7763971 w 11611428"/>
              <a:gd name="connsiteY10350" fmla="*/ 1707421 h 6421343"/>
              <a:gd name="connsiteX10351" fmla="*/ 7813056 w 11611428"/>
              <a:gd name="connsiteY10351" fmla="*/ 1658336 h 6421343"/>
              <a:gd name="connsiteX10352" fmla="*/ 7621133 w 11611428"/>
              <a:gd name="connsiteY10352" fmla="*/ 1658336 h 6421343"/>
              <a:gd name="connsiteX10353" fmla="*/ 7670218 w 11611428"/>
              <a:gd name="connsiteY10353" fmla="*/ 1707421 h 6421343"/>
              <a:gd name="connsiteX10354" fmla="*/ 7621133 w 11611428"/>
              <a:gd name="connsiteY10354" fmla="*/ 1756506 h 6421343"/>
              <a:gd name="connsiteX10355" fmla="*/ 7572048 w 11611428"/>
              <a:gd name="connsiteY10355" fmla="*/ 1707421 h 6421343"/>
              <a:gd name="connsiteX10356" fmla="*/ 7621133 w 11611428"/>
              <a:gd name="connsiteY10356" fmla="*/ 1658336 h 6421343"/>
              <a:gd name="connsiteX10357" fmla="*/ 7429212 w 11611428"/>
              <a:gd name="connsiteY10357" fmla="*/ 1658336 h 6421343"/>
              <a:gd name="connsiteX10358" fmla="*/ 7478297 w 11611428"/>
              <a:gd name="connsiteY10358" fmla="*/ 1707421 h 6421343"/>
              <a:gd name="connsiteX10359" fmla="*/ 7429212 w 11611428"/>
              <a:gd name="connsiteY10359" fmla="*/ 1756506 h 6421343"/>
              <a:gd name="connsiteX10360" fmla="*/ 7380127 w 11611428"/>
              <a:gd name="connsiteY10360" fmla="*/ 1707421 h 6421343"/>
              <a:gd name="connsiteX10361" fmla="*/ 7429212 w 11611428"/>
              <a:gd name="connsiteY10361" fmla="*/ 1658336 h 6421343"/>
              <a:gd name="connsiteX10362" fmla="*/ 7237288 w 11611428"/>
              <a:gd name="connsiteY10362" fmla="*/ 1658336 h 6421343"/>
              <a:gd name="connsiteX10363" fmla="*/ 7286373 w 11611428"/>
              <a:gd name="connsiteY10363" fmla="*/ 1707421 h 6421343"/>
              <a:gd name="connsiteX10364" fmla="*/ 7237288 w 11611428"/>
              <a:gd name="connsiteY10364" fmla="*/ 1756506 h 6421343"/>
              <a:gd name="connsiteX10365" fmla="*/ 7188203 w 11611428"/>
              <a:gd name="connsiteY10365" fmla="*/ 1707421 h 6421343"/>
              <a:gd name="connsiteX10366" fmla="*/ 7237288 w 11611428"/>
              <a:gd name="connsiteY10366" fmla="*/ 1658336 h 6421343"/>
              <a:gd name="connsiteX10367" fmla="*/ 7045367 w 11611428"/>
              <a:gd name="connsiteY10367" fmla="*/ 1658336 h 6421343"/>
              <a:gd name="connsiteX10368" fmla="*/ 7094452 w 11611428"/>
              <a:gd name="connsiteY10368" fmla="*/ 1707421 h 6421343"/>
              <a:gd name="connsiteX10369" fmla="*/ 7045367 w 11611428"/>
              <a:gd name="connsiteY10369" fmla="*/ 1756506 h 6421343"/>
              <a:gd name="connsiteX10370" fmla="*/ 6996282 w 11611428"/>
              <a:gd name="connsiteY10370" fmla="*/ 1707421 h 6421343"/>
              <a:gd name="connsiteX10371" fmla="*/ 7045367 w 11611428"/>
              <a:gd name="connsiteY10371" fmla="*/ 1658336 h 6421343"/>
              <a:gd name="connsiteX10372" fmla="*/ 6853444 w 11611428"/>
              <a:gd name="connsiteY10372" fmla="*/ 1658336 h 6421343"/>
              <a:gd name="connsiteX10373" fmla="*/ 6902529 w 11611428"/>
              <a:gd name="connsiteY10373" fmla="*/ 1707421 h 6421343"/>
              <a:gd name="connsiteX10374" fmla="*/ 6853444 w 11611428"/>
              <a:gd name="connsiteY10374" fmla="*/ 1756506 h 6421343"/>
              <a:gd name="connsiteX10375" fmla="*/ 6804359 w 11611428"/>
              <a:gd name="connsiteY10375" fmla="*/ 1707421 h 6421343"/>
              <a:gd name="connsiteX10376" fmla="*/ 6853444 w 11611428"/>
              <a:gd name="connsiteY10376" fmla="*/ 1658336 h 6421343"/>
              <a:gd name="connsiteX10377" fmla="*/ 6661767 w 11611428"/>
              <a:gd name="connsiteY10377" fmla="*/ 1658336 h 6421343"/>
              <a:gd name="connsiteX10378" fmla="*/ 6710852 w 11611428"/>
              <a:gd name="connsiteY10378" fmla="*/ 1707421 h 6421343"/>
              <a:gd name="connsiteX10379" fmla="*/ 6661767 w 11611428"/>
              <a:gd name="connsiteY10379" fmla="*/ 1756506 h 6421343"/>
              <a:gd name="connsiteX10380" fmla="*/ 6612682 w 11611428"/>
              <a:gd name="connsiteY10380" fmla="*/ 1707421 h 6421343"/>
              <a:gd name="connsiteX10381" fmla="*/ 6661767 w 11611428"/>
              <a:gd name="connsiteY10381" fmla="*/ 1658336 h 6421343"/>
              <a:gd name="connsiteX10382" fmla="*/ 6469844 w 11611428"/>
              <a:gd name="connsiteY10382" fmla="*/ 1658336 h 6421343"/>
              <a:gd name="connsiteX10383" fmla="*/ 6518929 w 11611428"/>
              <a:gd name="connsiteY10383" fmla="*/ 1707421 h 6421343"/>
              <a:gd name="connsiteX10384" fmla="*/ 6469844 w 11611428"/>
              <a:gd name="connsiteY10384" fmla="*/ 1756506 h 6421343"/>
              <a:gd name="connsiteX10385" fmla="*/ 6420759 w 11611428"/>
              <a:gd name="connsiteY10385" fmla="*/ 1707421 h 6421343"/>
              <a:gd name="connsiteX10386" fmla="*/ 6469844 w 11611428"/>
              <a:gd name="connsiteY10386" fmla="*/ 1658336 h 6421343"/>
              <a:gd name="connsiteX10387" fmla="*/ 6279574 w 11611428"/>
              <a:gd name="connsiteY10387" fmla="*/ 1658336 h 6421343"/>
              <a:gd name="connsiteX10388" fmla="*/ 6328659 w 11611428"/>
              <a:gd name="connsiteY10388" fmla="*/ 1707421 h 6421343"/>
              <a:gd name="connsiteX10389" fmla="*/ 6279574 w 11611428"/>
              <a:gd name="connsiteY10389" fmla="*/ 1756506 h 6421343"/>
              <a:gd name="connsiteX10390" fmla="*/ 6230489 w 11611428"/>
              <a:gd name="connsiteY10390" fmla="*/ 1707421 h 6421343"/>
              <a:gd name="connsiteX10391" fmla="*/ 6279574 w 11611428"/>
              <a:gd name="connsiteY10391" fmla="*/ 1658336 h 6421343"/>
              <a:gd name="connsiteX10392" fmla="*/ 6087650 w 11611428"/>
              <a:gd name="connsiteY10392" fmla="*/ 1658336 h 6421343"/>
              <a:gd name="connsiteX10393" fmla="*/ 6136735 w 11611428"/>
              <a:gd name="connsiteY10393" fmla="*/ 1707421 h 6421343"/>
              <a:gd name="connsiteX10394" fmla="*/ 6087650 w 11611428"/>
              <a:gd name="connsiteY10394" fmla="*/ 1756506 h 6421343"/>
              <a:gd name="connsiteX10395" fmla="*/ 6038565 w 11611428"/>
              <a:gd name="connsiteY10395" fmla="*/ 1707421 h 6421343"/>
              <a:gd name="connsiteX10396" fmla="*/ 6087650 w 11611428"/>
              <a:gd name="connsiteY10396" fmla="*/ 1658336 h 6421343"/>
              <a:gd name="connsiteX10397" fmla="*/ 5895729 w 11611428"/>
              <a:gd name="connsiteY10397" fmla="*/ 1658336 h 6421343"/>
              <a:gd name="connsiteX10398" fmla="*/ 5944814 w 11611428"/>
              <a:gd name="connsiteY10398" fmla="*/ 1707421 h 6421343"/>
              <a:gd name="connsiteX10399" fmla="*/ 5895729 w 11611428"/>
              <a:gd name="connsiteY10399" fmla="*/ 1756506 h 6421343"/>
              <a:gd name="connsiteX10400" fmla="*/ 5846644 w 11611428"/>
              <a:gd name="connsiteY10400" fmla="*/ 1707421 h 6421343"/>
              <a:gd name="connsiteX10401" fmla="*/ 5895729 w 11611428"/>
              <a:gd name="connsiteY10401" fmla="*/ 1658336 h 6421343"/>
              <a:gd name="connsiteX10402" fmla="*/ 5704053 w 11611428"/>
              <a:gd name="connsiteY10402" fmla="*/ 1658336 h 6421343"/>
              <a:gd name="connsiteX10403" fmla="*/ 5753138 w 11611428"/>
              <a:gd name="connsiteY10403" fmla="*/ 1707421 h 6421343"/>
              <a:gd name="connsiteX10404" fmla="*/ 5704053 w 11611428"/>
              <a:gd name="connsiteY10404" fmla="*/ 1756506 h 6421343"/>
              <a:gd name="connsiteX10405" fmla="*/ 5654968 w 11611428"/>
              <a:gd name="connsiteY10405" fmla="*/ 1707421 h 6421343"/>
              <a:gd name="connsiteX10406" fmla="*/ 5704053 w 11611428"/>
              <a:gd name="connsiteY10406" fmla="*/ 1658336 h 6421343"/>
              <a:gd name="connsiteX10407" fmla="*/ 5512130 w 11611428"/>
              <a:gd name="connsiteY10407" fmla="*/ 1658336 h 6421343"/>
              <a:gd name="connsiteX10408" fmla="*/ 5561215 w 11611428"/>
              <a:gd name="connsiteY10408" fmla="*/ 1707421 h 6421343"/>
              <a:gd name="connsiteX10409" fmla="*/ 5512130 w 11611428"/>
              <a:gd name="connsiteY10409" fmla="*/ 1756506 h 6421343"/>
              <a:gd name="connsiteX10410" fmla="*/ 5463045 w 11611428"/>
              <a:gd name="connsiteY10410" fmla="*/ 1707421 h 6421343"/>
              <a:gd name="connsiteX10411" fmla="*/ 5512130 w 11611428"/>
              <a:gd name="connsiteY10411" fmla="*/ 1658336 h 6421343"/>
              <a:gd name="connsiteX10412" fmla="*/ 5320209 w 11611428"/>
              <a:gd name="connsiteY10412" fmla="*/ 1658336 h 6421343"/>
              <a:gd name="connsiteX10413" fmla="*/ 5369294 w 11611428"/>
              <a:gd name="connsiteY10413" fmla="*/ 1707421 h 6421343"/>
              <a:gd name="connsiteX10414" fmla="*/ 5320209 w 11611428"/>
              <a:gd name="connsiteY10414" fmla="*/ 1756506 h 6421343"/>
              <a:gd name="connsiteX10415" fmla="*/ 5271124 w 11611428"/>
              <a:gd name="connsiteY10415" fmla="*/ 1707421 h 6421343"/>
              <a:gd name="connsiteX10416" fmla="*/ 5320209 w 11611428"/>
              <a:gd name="connsiteY10416" fmla="*/ 1658336 h 6421343"/>
              <a:gd name="connsiteX10417" fmla="*/ 5128285 w 11611428"/>
              <a:gd name="connsiteY10417" fmla="*/ 1658336 h 6421343"/>
              <a:gd name="connsiteX10418" fmla="*/ 5177370 w 11611428"/>
              <a:gd name="connsiteY10418" fmla="*/ 1707421 h 6421343"/>
              <a:gd name="connsiteX10419" fmla="*/ 5128285 w 11611428"/>
              <a:gd name="connsiteY10419" fmla="*/ 1756506 h 6421343"/>
              <a:gd name="connsiteX10420" fmla="*/ 5079200 w 11611428"/>
              <a:gd name="connsiteY10420" fmla="*/ 1707421 h 6421343"/>
              <a:gd name="connsiteX10421" fmla="*/ 5128285 w 11611428"/>
              <a:gd name="connsiteY10421" fmla="*/ 1658336 h 6421343"/>
              <a:gd name="connsiteX10422" fmla="*/ 4936364 w 11611428"/>
              <a:gd name="connsiteY10422" fmla="*/ 1658336 h 6421343"/>
              <a:gd name="connsiteX10423" fmla="*/ 4985449 w 11611428"/>
              <a:gd name="connsiteY10423" fmla="*/ 1707421 h 6421343"/>
              <a:gd name="connsiteX10424" fmla="*/ 4936364 w 11611428"/>
              <a:gd name="connsiteY10424" fmla="*/ 1756506 h 6421343"/>
              <a:gd name="connsiteX10425" fmla="*/ 4887279 w 11611428"/>
              <a:gd name="connsiteY10425" fmla="*/ 1707421 h 6421343"/>
              <a:gd name="connsiteX10426" fmla="*/ 4936364 w 11611428"/>
              <a:gd name="connsiteY10426" fmla="*/ 1658336 h 6421343"/>
              <a:gd name="connsiteX10427" fmla="*/ 4744441 w 11611428"/>
              <a:gd name="connsiteY10427" fmla="*/ 1658336 h 6421343"/>
              <a:gd name="connsiteX10428" fmla="*/ 4793526 w 11611428"/>
              <a:gd name="connsiteY10428" fmla="*/ 1707421 h 6421343"/>
              <a:gd name="connsiteX10429" fmla="*/ 4744441 w 11611428"/>
              <a:gd name="connsiteY10429" fmla="*/ 1756506 h 6421343"/>
              <a:gd name="connsiteX10430" fmla="*/ 4695356 w 11611428"/>
              <a:gd name="connsiteY10430" fmla="*/ 1707421 h 6421343"/>
              <a:gd name="connsiteX10431" fmla="*/ 4744441 w 11611428"/>
              <a:gd name="connsiteY10431" fmla="*/ 1658336 h 6421343"/>
              <a:gd name="connsiteX10432" fmla="*/ 4552764 w 11611428"/>
              <a:gd name="connsiteY10432" fmla="*/ 1658336 h 6421343"/>
              <a:gd name="connsiteX10433" fmla="*/ 4601849 w 11611428"/>
              <a:gd name="connsiteY10433" fmla="*/ 1707421 h 6421343"/>
              <a:gd name="connsiteX10434" fmla="*/ 4552764 w 11611428"/>
              <a:gd name="connsiteY10434" fmla="*/ 1756506 h 6421343"/>
              <a:gd name="connsiteX10435" fmla="*/ 4503679 w 11611428"/>
              <a:gd name="connsiteY10435" fmla="*/ 1707421 h 6421343"/>
              <a:gd name="connsiteX10436" fmla="*/ 4552764 w 11611428"/>
              <a:gd name="connsiteY10436" fmla="*/ 1658336 h 6421343"/>
              <a:gd name="connsiteX10437" fmla="*/ 4360841 w 11611428"/>
              <a:gd name="connsiteY10437" fmla="*/ 1658336 h 6421343"/>
              <a:gd name="connsiteX10438" fmla="*/ 4409926 w 11611428"/>
              <a:gd name="connsiteY10438" fmla="*/ 1707421 h 6421343"/>
              <a:gd name="connsiteX10439" fmla="*/ 4360841 w 11611428"/>
              <a:gd name="connsiteY10439" fmla="*/ 1756506 h 6421343"/>
              <a:gd name="connsiteX10440" fmla="*/ 4311756 w 11611428"/>
              <a:gd name="connsiteY10440" fmla="*/ 1707421 h 6421343"/>
              <a:gd name="connsiteX10441" fmla="*/ 4360841 w 11611428"/>
              <a:gd name="connsiteY10441" fmla="*/ 1658336 h 6421343"/>
              <a:gd name="connsiteX10442" fmla="*/ 4170572 w 11611428"/>
              <a:gd name="connsiteY10442" fmla="*/ 1658336 h 6421343"/>
              <a:gd name="connsiteX10443" fmla="*/ 4219657 w 11611428"/>
              <a:gd name="connsiteY10443" fmla="*/ 1707421 h 6421343"/>
              <a:gd name="connsiteX10444" fmla="*/ 4170572 w 11611428"/>
              <a:gd name="connsiteY10444" fmla="*/ 1756506 h 6421343"/>
              <a:gd name="connsiteX10445" fmla="*/ 4121487 w 11611428"/>
              <a:gd name="connsiteY10445" fmla="*/ 1707421 h 6421343"/>
              <a:gd name="connsiteX10446" fmla="*/ 4170572 w 11611428"/>
              <a:gd name="connsiteY10446" fmla="*/ 1658336 h 6421343"/>
              <a:gd name="connsiteX10447" fmla="*/ 3978648 w 11611428"/>
              <a:gd name="connsiteY10447" fmla="*/ 1658336 h 6421343"/>
              <a:gd name="connsiteX10448" fmla="*/ 4027733 w 11611428"/>
              <a:gd name="connsiteY10448" fmla="*/ 1707421 h 6421343"/>
              <a:gd name="connsiteX10449" fmla="*/ 3978648 w 11611428"/>
              <a:gd name="connsiteY10449" fmla="*/ 1756506 h 6421343"/>
              <a:gd name="connsiteX10450" fmla="*/ 3929563 w 11611428"/>
              <a:gd name="connsiteY10450" fmla="*/ 1707421 h 6421343"/>
              <a:gd name="connsiteX10451" fmla="*/ 3978648 w 11611428"/>
              <a:gd name="connsiteY10451" fmla="*/ 1658336 h 6421343"/>
              <a:gd name="connsiteX10452" fmla="*/ 3786728 w 11611428"/>
              <a:gd name="connsiteY10452" fmla="*/ 1658336 h 6421343"/>
              <a:gd name="connsiteX10453" fmla="*/ 3835813 w 11611428"/>
              <a:gd name="connsiteY10453" fmla="*/ 1707421 h 6421343"/>
              <a:gd name="connsiteX10454" fmla="*/ 3786728 w 11611428"/>
              <a:gd name="connsiteY10454" fmla="*/ 1756506 h 6421343"/>
              <a:gd name="connsiteX10455" fmla="*/ 3737643 w 11611428"/>
              <a:gd name="connsiteY10455" fmla="*/ 1707421 h 6421343"/>
              <a:gd name="connsiteX10456" fmla="*/ 3786728 w 11611428"/>
              <a:gd name="connsiteY10456" fmla="*/ 1658336 h 6421343"/>
              <a:gd name="connsiteX10457" fmla="*/ 3595051 w 11611428"/>
              <a:gd name="connsiteY10457" fmla="*/ 1658336 h 6421343"/>
              <a:gd name="connsiteX10458" fmla="*/ 3644136 w 11611428"/>
              <a:gd name="connsiteY10458" fmla="*/ 1707421 h 6421343"/>
              <a:gd name="connsiteX10459" fmla="*/ 3595051 w 11611428"/>
              <a:gd name="connsiteY10459" fmla="*/ 1756506 h 6421343"/>
              <a:gd name="connsiteX10460" fmla="*/ 3545966 w 11611428"/>
              <a:gd name="connsiteY10460" fmla="*/ 1707421 h 6421343"/>
              <a:gd name="connsiteX10461" fmla="*/ 3595051 w 11611428"/>
              <a:gd name="connsiteY10461" fmla="*/ 1658336 h 6421343"/>
              <a:gd name="connsiteX10462" fmla="*/ 3403128 w 11611428"/>
              <a:gd name="connsiteY10462" fmla="*/ 1658336 h 6421343"/>
              <a:gd name="connsiteX10463" fmla="*/ 3452213 w 11611428"/>
              <a:gd name="connsiteY10463" fmla="*/ 1707421 h 6421343"/>
              <a:gd name="connsiteX10464" fmla="*/ 3403128 w 11611428"/>
              <a:gd name="connsiteY10464" fmla="*/ 1756506 h 6421343"/>
              <a:gd name="connsiteX10465" fmla="*/ 3354043 w 11611428"/>
              <a:gd name="connsiteY10465" fmla="*/ 1707421 h 6421343"/>
              <a:gd name="connsiteX10466" fmla="*/ 3403128 w 11611428"/>
              <a:gd name="connsiteY10466" fmla="*/ 1658336 h 6421343"/>
              <a:gd name="connsiteX10467" fmla="*/ 3211207 w 11611428"/>
              <a:gd name="connsiteY10467" fmla="*/ 1658336 h 6421343"/>
              <a:gd name="connsiteX10468" fmla="*/ 3260292 w 11611428"/>
              <a:gd name="connsiteY10468" fmla="*/ 1707421 h 6421343"/>
              <a:gd name="connsiteX10469" fmla="*/ 3211207 w 11611428"/>
              <a:gd name="connsiteY10469" fmla="*/ 1756506 h 6421343"/>
              <a:gd name="connsiteX10470" fmla="*/ 3162122 w 11611428"/>
              <a:gd name="connsiteY10470" fmla="*/ 1707421 h 6421343"/>
              <a:gd name="connsiteX10471" fmla="*/ 3211207 w 11611428"/>
              <a:gd name="connsiteY10471" fmla="*/ 1658336 h 6421343"/>
              <a:gd name="connsiteX10472" fmla="*/ 3019283 w 11611428"/>
              <a:gd name="connsiteY10472" fmla="*/ 1658336 h 6421343"/>
              <a:gd name="connsiteX10473" fmla="*/ 3068368 w 11611428"/>
              <a:gd name="connsiteY10473" fmla="*/ 1707421 h 6421343"/>
              <a:gd name="connsiteX10474" fmla="*/ 3019283 w 11611428"/>
              <a:gd name="connsiteY10474" fmla="*/ 1756506 h 6421343"/>
              <a:gd name="connsiteX10475" fmla="*/ 2970198 w 11611428"/>
              <a:gd name="connsiteY10475" fmla="*/ 1707421 h 6421343"/>
              <a:gd name="connsiteX10476" fmla="*/ 3019283 w 11611428"/>
              <a:gd name="connsiteY10476" fmla="*/ 1658336 h 6421343"/>
              <a:gd name="connsiteX10477" fmla="*/ 2827363 w 11611428"/>
              <a:gd name="connsiteY10477" fmla="*/ 1658336 h 6421343"/>
              <a:gd name="connsiteX10478" fmla="*/ 2876448 w 11611428"/>
              <a:gd name="connsiteY10478" fmla="*/ 1707421 h 6421343"/>
              <a:gd name="connsiteX10479" fmla="*/ 2827363 w 11611428"/>
              <a:gd name="connsiteY10479" fmla="*/ 1756506 h 6421343"/>
              <a:gd name="connsiteX10480" fmla="*/ 2778277 w 11611428"/>
              <a:gd name="connsiteY10480" fmla="*/ 1707421 h 6421343"/>
              <a:gd name="connsiteX10481" fmla="*/ 2827363 w 11611428"/>
              <a:gd name="connsiteY10481" fmla="*/ 1658336 h 6421343"/>
              <a:gd name="connsiteX10482" fmla="*/ 2635439 w 11611428"/>
              <a:gd name="connsiteY10482" fmla="*/ 1658336 h 6421343"/>
              <a:gd name="connsiteX10483" fmla="*/ 2684524 w 11611428"/>
              <a:gd name="connsiteY10483" fmla="*/ 1707421 h 6421343"/>
              <a:gd name="connsiteX10484" fmla="*/ 2635439 w 11611428"/>
              <a:gd name="connsiteY10484" fmla="*/ 1756506 h 6421343"/>
              <a:gd name="connsiteX10485" fmla="*/ 2586354 w 11611428"/>
              <a:gd name="connsiteY10485" fmla="*/ 1707421 h 6421343"/>
              <a:gd name="connsiteX10486" fmla="*/ 2635439 w 11611428"/>
              <a:gd name="connsiteY10486" fmla="*/ 1658336 h 6421343"/>
              <a:gd name="connsiteX10487" fmla="*/ 2443762 w 11611428"/>
              <a:gd name="connsiteY10487" fmla="*/ 1658336 h 6421343"/>
              <a:gd name="connsiteX10488" fmla="*/ 2492847 w 11611428"/>
              <a:gd name="connsiteY10488" fmla="*/ 1707421 h 6421343"/>
              <a:gd name="connsiteX10489" fmla="*/ 2443762 w 11611428"/>
              <a:gd name="connsiteY10489" fmla="*/ 1756506 h 6421343"/>
              <a:gd name="connsiteX10490" fmla="*/ 2394677 w 11611428"/>
              <a:gd name="connsiteY10490" fmla="*/ 1707421 h 6421343"/>
              <a:gd name="connsiteX10491" fmla="*/ 2443762 w 11611428"/>
              <a:gd name="connsiteY10491" fmla="*/ 1658336 h 6421343"/>
              <a:gd name="connsiteX10492" fmla="*/ 2251840 w 11611428"/>
              <a:gd name="connsiteY10492" fmla="*/ 1658336 h 6421343"/>
              <a:gd name="connsiteX10493" fmla="*/ 2300925 w 11611428"/>
              <a:gd name="connsiteY10493" fmla="*/ 1707421 h 6421343"/>
              <a:gd name="connsiteX10494" fmla="*/ 2251840 w 11611428"/>
              <a:gd name="connsiteY10494" fmla="*/ 1756506 h 6421343"/>
              <a:gd name="connsiteX10495" fmla="*/ 2202754 w 11611428"/>
              <a:gd name="connsiteY10495" fmla="*/ 1707421 h 6421343"/>
              <a:gd name="connsiteX10496" fmla="*/ 2251840 w 11611428"/>
              <a:gd name="connsiteY10496" fmla="*/ 1658336 h 6421343"/>
              <a:gd name="connsiteX10497" fmla="*/ 2061569 w 11611428"/>
              <a:gd name="connsiteY10497" fmla="*/ 1658336 h 6421343"/>
              <a:gd name="connsiteX10498" fmla="*/ 2110654 w 11611428"/>
              <a:gd name="connsiteY10498" fmla="*/ 1707421 h 6421343"/>
              <a:gd name="connsiteX10499" fmla="*/ 2061569 w 11611428"/>
              <a:gd name="connsiteY10499" fmla="*/ 1756506 h 6421343"/>
              <a:gd name="connsiteX10500" fmla="*/ 2012484 w 11611428"/>
              <a:gd name="connsiteY10500" fmla="*/ 1707421 h 6421343"/>
              <a:gd name="connsiteX10501" fmla="*/ 2061569 w 11611428"/>
              <a:gd name="connsiteY10501" fmla="*/ 1658336 h 6421343"/>
              <a:gd name="connsiteX10502" fmla="*/ 1869645 w 11611428"/>
              <a:gd name="connsiteY10502" fmla="*/ 1658336 h 6421343"/>
              <a:gd name="connsiteX10503" fmla="*/ 1918730 w 11611428"/>
              <a:gd name="connsiteY10503" fmla="*/ 1707421 h 6421343"/>
              <a:gd name="connsiteX10504" fmla="*/ 1869645 w 11611428"/>
              <a:gd name="connsiteY10504" fmla="*/ 1756506 h 6421343"/>
              <a:gd name="connsiteX10505" fmla="*/ 1820560 w 11611428"/>
              <a:gd name="connsiteY10505" fmla="*/ 1707421 h 6421343"/>
              <a:gd name="connsiteX10506" fmla="*/ 1869645 w 11611428"/>
              <a:gd name="connsiteY10506" fmla="*/ 1658336 h 6421343"/>
              <a:gd name="connsiteX10507" fmla="*/ 1677725 w 11611428"/>
              <a:gd name="connsiteY10507" fmla="*/ 1658336 h 6421343"/>
              <a:gd name="connsiteX10508" fmla="*/ 1726810 w 11611428"/>
              <a:gd name="connsiteY10508" fmla="*/ 1707421 h 6421343"/>
              <a:gd name="connsiteX10509" fmla="*/ 1677725 w 11611428"/>
              <a:gd name="connsiteY10509" fmla="*/ 1756506 h 6421343"/>
              <a:gd name="connsiteX10510" fmla="*/ 1628640 w 11611428"/>
              <a:gd name="connsiteY10510" fmla="*/ 1707421 h 6421343"/>
              <a:gd name="connsiteX10511" fmla="*/ 1677725 w 11611428"/>
              <a:gd name="connsiteY10511" fmla="*/ 1658336 h 6421343"/>
              <a:gd name="connsiteX10512" fmla="*/ 1486048 w 11611428"/>
              <a:gd name="connsiteY10512" fmla="*/ 1658336 h 6421343"/>
              <a:gd name="connsiteX10513" fmla="*/ 1535133 w 11611428"/>
              <a:gd name="connsiteY10513" fmla="*/ 1707421 h 6421343"/>
              <a:gd name="connsiteX10514" fmla="*/ 1486048 w 11611428"/>
              <a:gd name="connsiteY10514" fmla="*/ 1756506 h 6421343"/>
              <a:gd name="connsiteX10515" fmla="*/ 1436963 w 11611428"/>
              <a:gd name="connsiteY10515" fmla="*/ 1707421 h 6421343"/>
              <a:gd name="connsiteX10516" fmla="*/ 1486048 w 11611428"/>
              <a:gd name="connsiteY10516" fmla="*/ 1658336 h 6421343"/>
              <a:gd name="connsiteX10517" fmla="*/ 1294125 w 11611428"/>
              <a:gd name="connsiteY10517" fmla="*/ 1658336 h 6421343"/>
              <a:gd name="connsiteX10518" fmla="*/ 1343210 w 11611428"/>
              <a:gd name="connsiteY10518" fmla="*/ 1707421 h 6421343"/>
              <a:gd name="connsiteX10519" fmla="*/ 1294125 w 11611428"/>
              <a:gd name="connsiteY10519" fmla="*/ 1756506 h 6421343"/>
              <a:gd name="connsiteX10520" fmla="*/ 1245040 w 11611428"/>
              <a:gd name="connsiteY10520" fmla="*/ 1707421 h 6421343"/>
              <a:gd name="connsiteX10521" fmla="*/ 1294125 w 11611428"/>
              <a:gd name="connsiteY10521" fmla="*/ 1658336 h 6421343"/>
              <a:gd name="connsiteX10522" fmla="*/ 1102204 w 11611428"/>
              <a:gd name="connsiteY10522" fmla="*/ 1658336 h 6421343"/>
              <a:gd name="connsiteX10523" fmla="*/ 1151289 w 11611428"/>
              <a:gd name="connsiteY10523" fmla="*/ 1707421 h 6421343"/>
              <a:gd name="connsiteX10524" fmla="*/ 1102204 w 11611428"/>
              <a:gd name="connsiteY10524" fmla="*/ 1756506 h 6421343"/>
              <a:gd name="connsiteX10525" fmla="*/ 1053119 w 11611428"/>
              <a:gd name="connsiteY10525" fmla="*/ 1707421 h 6421343"/>
              <a:gd name="connsiteX10526" fmla="*/ 1102204 w 11611428"/>
              <a:gd name="connsiteY10526" fmla="*/ 1658336 h 6421343"/>
              <a:gd name="connsiteX10527" fmla="*/ 910280 w 11611428"/>
              <a:gd name="connsiteY10527" fmla="*/ 1658336 h 6421343"/>
              <a:gd name="connsiteX10528" fmla="*/ 959365 w 11611428"/>
              <a:gd name="connsiteY10528" fmla="*/ 1707421 h 6421343"/>
              <a:gd name="connsiteX10529" fmla="*/ 910280 w 11611428"/>
              <a:gd name="connsiteY10529" fmla="*/ 1756506 h 6421343"/>
              <a:gd name="connsiteX10530" fmla="*/ 861195 w 11611428"/>
              <a:gd name="connsiteY10530" fmla="*/ 1707421 h 6421343"/>
              <a:gd name="connsiteX10531" fmla="*/ 910280 w 11611428"/>
              <a:gd name="connsiteY10531" fmla="*/ 1658336 h 6421343"/>
              <a:gd name="connsiteX10532" fmla="*/ 718360 w 11611428"/>
              <a:gd name="connsiteY10532" fmla="*/ 1658336 h 6421343"/>
              <a:gd name="connsiteX10533" fmla="*/ 767445 w 11611428"/>
              <a:gd name="connsiteY10533" fmla="*/ 1707421 h 6421343"/>
              <a:gd name="connsiteX10534" fmla="*/ 718360 w 11611428"/>
              <a:gd name="connsiteY10534" fmla="*/ 1756506 h 6421343"/>
              <a:gd name="connsiteX10535" fmla="*/ 669275 w 11611428"/>
              <a:gd name="connsiteY10535" fmla="*/ 1707421 h 6421343"/>
              <a:gd name="connsiteX10536" fmla="*/ 718360 w 11611428"/>
              <a:gd name="connsiteY10536" fmla="*/ 1658336 h 6421343"/>
              <a:gd name="connsiteX10537" fmla="*/ 526436 w 11611428"/>
              <a:gd name="connsiteY10537" fmla="*/ 1658336 h 6421343"/>
              <a:gd name="connsiteX10538" fmla="*/ 575521 w 11611428"/>
              <a:gd name="connsiteY10538" fmla="*/ 1707421 h 6421343"/>
              <a:gd name="connsiteX10539" fmla="*/ 526436 w 11611428"/>
              <a:gd name="connsiteY10539" fmla="*/ 1756506 h 6421343"/>
              <a:gd name="connsiteX10540" fmla="*/ 477351 w 11611428"/>
              <a:gd name="connsiteY10540" fmla="*/ 1707421 h 6421343"/>
              <a:gd name="connsiteX10541" fmla="*/ 526436 w 11611428"/>
              <a:gd name="connsiteY10541" fmla="*/ 1658336 h 6421343"/>
              <a:gd name="connsiteX10542" fmla="*/ 334759 w 11611428"/>
              <a:gd name="connsiteY10542" fmla="*/ 1658336 h 6421343"/>
              <a:gd name="connsiteX10543" fmla="*/ 383844 w 11611428"/>
              <a:gd name="connsiteY10543" fmla="*/ 1707421 h 6421343"/>
              <a:gd name="connsiteX10544" fmla="*/ 334759 w 11611428"/>
              <a:gd name="connsiteY10544" fmla="*/ 1756506 h 6421343"/>
              <a:gd name="connsiteX10545" fmla="*/ 285674 w 11611428"/>
              <a:gd name="connsiteY10545" fmla="*/ 1707421 h 6421343"/>
              <a:gd name="connsiteX10546" fmla="*/ 334759 w 11611428"/>
              <a:gd name="connsiteY10546" fmla="*/ 1658336 h 6421343"/>
              <a:gd name="connsiteX10547" fmla="*/ 142837 w 11611428"/>
              <a:gd name="connsiteY10547" fmla="*/ 1658336 h 6421343"/>
              <a:gd name="connsiteX10548" fmla="*/ 191921 w 11611428"/>
              <a:gd name="connsiteY10548" fmla="*/ 1707421 h 6421343"/>
              <a:gd name="connsiteX10549" fmla="*/ 142837 w 11611428"/>
              <a:gd name="connsiteY10549" fmla="*/ 1756506 h 6421343"/>
              <a:gd name="connsiteX10550" fmla="*/ 93751 w 11611428"/>
              <a:gd name="connsiteY10550" fmla="*/ 1707421 h 6421343"/>
              <a:gd name="connsiteX10551" fmla="*/ 142837 w 11611428"/>
              <a:gd name="connsiteY10551" fmla="*/ 1658336 h 6421343"/>
              <a:gd name="connsiteX10552" fmla="*/ 11562343 w 11611428"/>
              <a:gd name="connsiteY10552" fmla="*/ 1507401 h 6421343"/>
              <a:gd name="connsiteX10553" fmla="*/ 11611428 w 11611428"/>
              <a:gd name="connsiteY10553" fmla="*/ 1556487 h 6421343"/>
              <a:gd name="connsiteX10554" fmla="*/ 11562343 w 11611428"/>
              <a:gd name="connsiteY10554" fmla="*/ 1605572 h 6421343"/>
              <a:gd name="connsiteX10555" fmla="*/ 11513258 w 11611428"/>
              <a:gd name="connsiteY10555" fmla="*/ 1556487 h 6421343"/>
              <a:gd name="connsiteX10556" fmla="*/ 11562343 w 11611428"/>
              <a:gd name="connsiteY10556" fmla="*/ 1507401 h 6421343"/>
              <a:gd name="connsiteX10557" fmla="*/ 11370422 w 11611428"/>
              <a:gd name="connsiteY10557" fmla="*/ 1507401 h 6421343"/>
              <a:gd name="connsiteX10558" fmla="*/ 11419507 w 11611428"/>
              <a:gd name="connsiteY10558" fmla="*/ 1556487 h 6421343"/>
              <a:gd name="connsiteX10559" fmla="*/ 11370422 w 11611428"/>
              <a:gd name="connsiteY10559" fmla="*/ 1605572 h 6421343"/>
              <a:gd name="connsiteX10560" fmla="*/ 11321337 w 11611428"/>
              <a:gd name="connsiteY10560" fmla="*/ 1556487 h 6421343"/>
              <a:gd name="connsiteX10561" fmla="*/ 11370422 w 11611428"/>
              <a:gd name="connsiteY10561" fmla="*/ 1507401 h 6421343"/>
              <a:gd name="connsiteX10562" fmla="*/ 11178499 w 11611428"/>
              <a:gd name="connsiteY10562" fmla="*/ 1507401 h 6421343"/>
              <a:gd name="connsiteX10563" fmla="*/ 11227584 w 11611428"/>
              <a:gd name="connsiteY10563" fmla="*/ 1556487 h 6421343"/>
              <a:gd name="connsiteX10564" fmla="*/ 11178499 w 11611428"/>
              <a:gd name="connsiteY10564" fmla="*/ 1605572 h 6421343"/>
              <a:gd name="connsiteX10565" fmla="*/ 11129414 w 11611428"/>
              <a:gd name="connsiteY10565" fmla="*/ 1556487 h 6421343"/>
              <a:gd name="connsiteX10566" fmla="*/ 11178499 w 11611428"/>
              <a:gd name="connsiteY10566" fmla="*/ 1507401 h 6421343"/>
              <a:gd name="connsiteX10567" fmla="*/ 10986822 w 11611428"/>
              <a:gd name="connsiteY10567" fmla="*/ 1507401 h 6421343"/>
              <a:gd name="connsiteX10568" fmla="*/ 11035907 w 11611428"/>
              <a:gd name="connsiteY10568" fmla="*/ 1556487 h 6421343"/>
              <a:gd name="connsiteX10569" fmla="*/ 10986822 w 11611428"/>
              <a:gd name="connsiteY10569" fmla="*/ 1605572 h 6421343"/>
              <a:gd name="connsiteX10570" fmla="*/ 10937737 w 11611428"/>
              <a:gd name="connsiteY10570" fmla="*/ 1556487 h 6421343"/>
              <a:gd name="connsiteX10571" fmla="*/ 10986822 w 11611428"/>
              <a:gd name="connsiteY10571" fmla="*/ 1507401 h 6421343"/>
              <a:gd name="connsiteX10572" fmla="*/ 10794898 w 11611428"/>
              <a:gd name="connsiteY10572" fmla="*/ 1507401 h 6421343"/>
              <a:gd name="connsiteX10573" fmla="*/ 10843984 w 11611428"/>
              <a:gd name="connsiteY10573" fmla="*/ 1556487 h 6421343"/>
              <a:gd name="connsiteX10574" fmla="*/ 10794898 w 11611428"/>
              <a:gd name="connsiteY10574" fmla="*/ 1605572 h 6421343"/>
              <a:gd name="connsiteX10575" fmla="*/ 10745813 w 11611428"/>
              <a:gd name="connsiteY10575" fmla="*/ 1556487 h 6421343"/>
              <a:gd name="connsiteX10576" fmla="*/ 10794898 w 11611428"/>
              <a:gd name="connsiteY10576" fmla="*/ 1507401 h 6421343"/>
              <a:gd name="connsiteX10577" fmla="*/ 10600771 w 11611428"/>
              <a:gd name="connsiteY10577" fmla="*/ 1507401 h 6421343"/>
              <a:gd name="connsiteX10578" fmla="*/ 10619877 w 11611428"/>
              <a:gd name="connsiteY10578" fmla="*/ 1511259 h 6421343"/>
              <a:gd name="connsiteX10579" fmla="*/ 10635343 w 11611428"/>
              <a:gd name="connsiteY10579" fmla="*/ 1521686 h 6421343"/>
              <a:gd name="connsiteX10580" fmla="*/ 10635343 w 11611428"/>
              <a:gd name="connsiteY10580" fmla="*/ 1520199 h 6421343"/>
              <a:gd name="connsiteX10581" fmla="*/ 10637686 w 11611428"/>
              <a:gd name="connsiteY10581" fmla="*/ 1521778 h 6421343"/>
              <a:gd name="connsiteX10582" fmla="*/ 10652063 w 11611428"/>
              <a:gd name="connsiteY10582" fmla="*/ 1556487 h 6421343"/>
              <a:gd name="connsiteX10583" fmla="*/ 10637686 w 11611428"/>
              <a:gd name="connsiteY10583" fmla="*/ 1591195 h 6421343"/>
              <a:gd name="connsiteX10584" fmla="*/ 10635343 w 11611428"/>
              <a:gd name="connsiteY10584" fmla="*/ 1592775 h 6421343"/>
              <a:gd name="connsiteX10585" fmla="*/ 10635343 w 11611428"/>
              <a:gd name="connsiteY10585" fmla="*/ 1591287 h 6421343"/>
              <a:gd name="connsiteX10586" fmla="*/ 10619877 w 11611428"/>
              <a:gd name="connsiteY10586" fmla="*/ 1601715 h 6421343"/>
              <a:gd name="connsiteX10587" fmla="*/ 10600771 w 11611428"/>
              <a:gd name="connsiteY10587" fmla="*/ 1605572 h 6421343"/>
              <a:gd name="connsiteX10588" fmla="*/ 10551686 w 11611428"/>
              <a:gd name="connsiteY10588" fmla="*/ 1556487 h 6421343"/>
              <a:gd name="connsiteX10589" fmla="*/ 10600771 w 11611428"/>
              <a:gd name="connsiteY10589" fmla="*/ 1507401 h 6421343"/>
              <a:gd name="connsiteX10590" fmla="*/ 10408850 w 11611428"/>
              <a:gd name="connsiteY10590" fmla="*/ 1507401 h 6421343"/>
              <a:gd name="connsiteX10591" fmla="*/ 10457935 w 11611428"/>
              <a:gd name="connsiteY10591" fmla="*/ 1556487 h 6421343"/>
              <a:gd name="connsiteX10592" fmla="*/ 10408850 w 11611428"/>
              <a:gd name="connsiteY10592" fmla="*/ 1605572 h 6421343"/>
              <a:gd name="connsiteX10593" fmla="*/ 10359765 w 11611428"/>
              <a:gd name="connsiteY10593" fmla="*/ 1556487 h 6421343"/>
              <a:gd name="connsiteX10594" fmla="*/ 10408850 w 11611428"/>
              <a:gd name="connsiteY10594" fmla="*/ 1507401 h 6421343"/>
              <a:gd name="connsiteX10595" fmla="*/ 10216927 w 11611428"/>
              <a:gd name="connsiteY10595" fmla="*/ 1507401 h 6421343"/>
              <a:gd name="connsiteX10596" fmla="*/ 10266012 w 11611428"/>
              <a:gd name="connsiteY10596" fmla="*/ 1556487 h 6421343"/>
              <a:gd name="connsiteX10597" fmla="*/ 10216927 w 11611428"/>
              <a:gd name="connsiteY10597" fmla="*/ 1605572 h 6421343"/>
              <a:gd name="connsiteX10598" fmla="*/ 10167842 w 11611428"/>
              <a:gd name="connsiteY10598" fmla="*/ 1556487 h 6421343"/>
              <a:gd name="connsiteX10599" fmla="*/ 10216927 w 11611428"/>
              <a:gd name="connsiteY10599" fmla="*/ 1507401 h 6421343"/>
              <a:gd name="connsiteX10600" fmla="*/ 10025250 w 11611428"/>
              <a:gd name="connsiteY10600" fmla="*/ 1507401 h 6421343"/>
              <a:gd name="connsiteX10601" fmla="*/ 10074335 w 11611428"/>
              <a:gd name="connsiteY10601" fmla="*/ 1556487 h 6421343"/>
              <a:gd name="connsiteX10602" fmla="*/ 10025250 w 11611428"/>
              <a:gd name="connsiteY10602" fmla="*/ 1605572 h 6421343"/>
              <a:gd name="connsiteX10603" fmla="*/ 9976165 w 11611428"/>
              <a:gd name="connsiteY10603" fmla="*/ 1556487 h 6421343"/>
              <a:gd name="connsiteX10604" fmla="*/ 10025250 w 11611428"/>
              <a:gd name="connsiteY10604" fmla="*/ 1507401 h 6421343"/>
              <a:gd name="connsiteX10605" fmla="*/ 9833326 w 11611428"/>
              <a:gd name="connsiteY10605" fmla="*/ 1507401 h 6421343"/>
              <a:gd name="connsiteX10606" fmla="*/ 9882412 w 11611428"/>
              <a:gd name="connsiteY10606" fmla="*/ 1556487 h 6421343"/>
              <a:gd name="connsiteX10607" fmla="*/ 9833326 w 11611428"/>
              <a:gd name="connsiteY10607" fmla="*/ 1605572 h 6421343"/>
              <a:gd name="connsiteX10608" fmla="*/ 9784241 w 11611428"/>
              <a:gd name="connsiteY10608" fmla="*/ 1556487 h 6421343"/>
              <a:gd name="connsiteX10609" fmla="*/ 9833326 w 11611428"/>
              <a:gd name="connsiteY10609" fmla="*/ 1507401 h 6421343"/>
              <a:gd name="connsiteX10610" fmla="*/ 9641406 w 11611428"/>
              <a:gd name="connsiteY10610" fmla="*/ 1507401 h 6421343"/>
              <a:gd name="connsiteX10611" fmla="*/ 9690491 w 11611428"/>
              <a:gd name="connsiteY10611" fmla="*/ 1556487 h 6421343"/>
              <a:gd name="connsiteX10612" fmla="*/ 9641406 w 11611428"/>
              <a:gd name="connsiteY10612" fmla="*/ 1605572 h 6421343"/>
              <a:gd name="connsiteX10613" fmla="*/ 9592321 w 11611428"/>
              <a:gd name="connsiteY10613" fmla="*/ 1556487 h 6421343"/>
              <a:gd name="connsiteX10614" fmla="*/ 9641406 w 11611428"/>
              <a:gd name="connsiteY10614" fmla="*/ 1507401 h 6421343"/>
              <a:gd name="connsiteX10615" fmla="*/ 9449482 w 11611428"/>
              <a:gd name="connsiteY10615" fmla="*/ 1507401 h 6421343"/>
              <a:gd name="connsiteX10616" fmla="*/ 9498567 w 11611428"/>
              <a:gd name="connsiteY10616" fmla="*/ 1556487 h 6421343"/>
              <a:gd name="connsiteX10617" fmla="*/ 9449482 w 11611428"/>
              <a:gd name="connsiteY10617" fmla="*/ 1605572 h 6421343"/>
              <a:gd name="connsiteX10618" fmla="*/ 9400397 w 11611428"/>
              <a:gd name="connsiteY10618" fmla="*/ 1556487 h 6421343"/>
              <a:gd name="connsiteX10619" fmla="*/ 9449482 w 11611428"/>
              <a:gd name="connsiteY10619" fmla="*/ 1507401 h 6421343"/>
              <a:gd name="connsiteX10620" fmla="*/ 9257562 w 11611428"/>
              <a:gd name="connsiteY10620" fmla="*/ 1507401 h 6421343"/>
              <a:gd name="connsiteX10621" fmla="*/ 9306646 w 11611428"/>
              <a:gd name="connsiteY10621" fmla="*/ 1556487 h 6421343"/>
              <a:gd name="connsiteX10622" fmla="*/ 9257562 w 11611428"/>
              <a:gd name="connsiteY10622" fmla="*/ 1605572 h 6421343"/>
              <a:gd name="connsiteX10623" fmla="*/ 9208477 w 11611428"/>
              <a:gd name="connsiteY10623" fmla="*/ 1556487 h 6421343"/>
              <a:gd name="connsiteX10624" fmla="*/ 9257562 w 11611428"/>
              <a:gd name="connsiteY10624" fmla="*/ 1507401 h 6421343"/>
              <a:gd name="connsiteX10625" fmla="*/ 9065638 w 11611428"/>
              <a:gd name="connsiteY10625" fmla="*/ 1507401 h 6421343"/>
              <a:gd name="connsiteX10626" fmla="*/ 9114723 w 11611428"/>
              <a:gd name="connsiteY10626" fmla="*/ 1556487 h 6421343"/>
              <a:gd name="connsiteX10627" fmla="*/ 9065638 w 11611428"/>
              <a:gd name="connsiteY10627" fmla="*/ 1605572 h 6421343"/>
              <a:gd name="connsiteX10628" fmla="*/ 9016553 w 11611428"/>
              <a:gd name="connsiteY10628" fmla="*/ 1556487 h 6421343"/>
              <a:gd name="connsiteX10629" fmla="*/ 9065638 w 11611428"/>
              <a:gd name="connsiteY10629" fmla="*/ 1507401 h 6421343"/>
              <a:gd name="connsiteX10630" fmla="*/ 8873961 w 11611428"/>
              <a:gd name="connsiteY10630" fmla="*/ 1507401 h 6421343"/>
              <a:gd name="connsiteX10631" fmla="*/ 8923046 w 11611428"/>
              <a:gd name="connsiteY10631" fmla="*/ 1556487 h 6421343"/>
              <a:gd name="connsiteX10632" fmla="*/ 8873961 w 11611428"/>
              <a:gd name="connsiteY10632" fmla="*/ 1605572 h 6421343"/>
              <a:gd name="connsiteX10633" fmla="*/ 8824876 w 11611428"/>
              <a:gd name="connsiteY10633" fmla="*/ 1556487 h 6421343"/>
              <a:gd name="connsiteX10634" fmla="*/ 8873961 w 11611428"/>
              <a:gd name="connsiteY10634" fmla="*/ 1507401 h 6421343"/>
              <a:gd name="connsiteX10635" fmla="*/ 8682041 w 11611428"/>
              <a:gd name="connsiteY10635" fmla="*/ 1507401 h 6421343"/>
              <a:gd name="connsiteX10636" fmla="*/ 8731126 w 11611428"/>
              <a:gd name="connsiteY10636" fmla="*/ 1556487 h 6421343"/>
              <a:gd name="connsiteX10637" fmla="*/ 8682041 w 11611428"/>
              <a:gd name="connsiteY10637" fmla="*/ 1605572 h 6421343"/>
              <a:gd name="connsiteX10638" fmla="*/ 8632956 w 11611428"/>
              <a:gd name="connsiteY10638" fmla="*/ 1556487 h 6421343"/>
              <a:gd name="connsiteX10639" fmla="*/ 8682041 w 11611428"/>
              <a:gd name="connsiteY10639" fmla="*/ 1507401 h 6421343"/>
              <a:gd name="connsiteX10640" fmla="*/ 8486747 w 11611428"/>
              <a:gd name="connsiteY10640" fmla="*/ 1507401 h 6421343"/>
              <a:gd name="connsiteX10641" fmla="*/ 8488432 w 11611428"/>
              <a:gd name="connsiteY10641" fmla="*/ 1508099 h 6421343"/>
              <a:gd name="connsiteX10642" fmla="*/ 8490117 w 11611428"/>
              <a:gd name="connsiteY10642" fmla="*/ 1507401 h 6421343"/>
              <a:gd name="connsiteX10643" fmla="*/ 8539202 w 11611428"/>
              <a:gd name="connsiteY10643" fmla="*/ 1556487 h 6421343"/>
              <a:gd name="connsiteX10644" fmla="*/ 8490117 w 11611428"/>
              <a:gd name="connsiteY10644" fmla="*/ 1605572 h 6421343"/>
              <a:gd name="connsiteX10645" fmla="*/ 8488432 w 11611428"/>
              <a:gd name="connsiteY10645" fmla="*/ 1604874 h 6421343"/>
              <a:gd name="connsiteX10646" fmla="*/ 8486747 w 11611428"/>
              <a:gd name="connsiteY10646" fmla="*/ 1605572 h 6421343"/>
              <a:gd name="connsiteX10647" fmla="*/ 8437662 w 11611428"/>
              <a:gd name="connsiteY10647" fmla="*/ 1556487 h 6421343"/>
              <a:gd name="connsiteX10648" fmla="*/ 8486747 w 11611428"/>
              <a:gd name="connsiteY10648" fmla="*/ 1507401 h 6421343"/>
              <a:gd name="connsiteX10649" fmla="*/ 8294823 w 11611428"/>
              <a:gd name="connsiteY10649" fmla="*/ 1507401 h 6421343"/>
              <a:gd name="connsiteX10650" fmla="*/ 8343908 w 11611428"/>
              <a:gd name="connsiteY10650" fmla="*/ 1556487 h 6421343"/>
              <a:gd name="connsiteX10651" fmla="*/ 8294823 w 11611428"/>
              <a:gd name="connsiteY10651" fmla="*/ 1605572 h 6421343"/>
              <a:gd name="connsiteX10652" fmla="*/ 8245738 w 11611428"/>
              <a:gd name="connsiteY10652" fmla="*/ 1556487 h 6421343"/>
              <a:gd name="connsiteX10653" fmla="*/ 8294823 w 11611428"/>
              <a:gd name="connsiteY10653" fmla="*/ 1507401 h 6421343"/>
              <a:gd name="connsiteX10654" fmla="*/ 8102902 w 11611428"/>
              <a:gd name="connsiteY10654" fmla="*/ 1507401 h 6421343"/>
              <a:gd name="connsiteX10655" fmla="*/ 8151987 w 11611428"/>
              <a:gd name="connsiteY10655" fmla="*/ 1556487 h 6421343"/>
              <a:gd name="connsiteX10656" fmla="*/ 8102902 w 11611428"/>
              <a:gd name="connsiteY10656" fmla="*/ 1605572 h 6421343"/>
              <a:gd name="connsiteX10657" fmla="*/ 8053817 w 11611428"/>
              <a:gd name="connsiteY10657" fmla="*/ 1556487 h 6421343"/>
              <a:gd name="connsiteX10658" fmla="*/ 8102902 w 11611428"/>
              <a:gd name="connsiteY10658" fmla="*/ 1507401 h 6421343"/>
              <a:gd name="connsiteX10659" fmla="*/ 7911226 w 11611428"/>
              <a:gd name="connsiteY10659" fmla="*/ 1507401 h 6421343"/>
              <a:gd name="connsiteX10660" fmla="*/ 7960311 w 11611428"/>
              <a:gd name="connsiteY10660" fmla="*/ 1556487 h 6421343"/>
              <a:gd name="connsiteX10661" fmla="*/ 7911226 w 11611428"/>
              <a:gd name="connsiteY10661" fmla="*/ 1605572 h 6421343"/>
              <a:gd name="connsiteX10662" fmla="*/ 7862141 w 11611428"/>
              <a:gd name="connsiteY10662" fmla="*/ 1556487 h 6421343"/>
              <a:gd name="connsiteX10663" fmla="*/ 7911226 w 11611428"/>
              <a:gd name="connsiteY10663" fmla="*/ 1507401 h 6421343"/>
              <a:gd name="connsiteX10664" fmla="*/ 7719302 w 11611428"/>
              <a:gd name="connsiteY10664" fmla="*/ 1507401 h 6421343"/>
              <a:gd name="connsiteX10665" fmla="*/ 7768387 w 11611428"/>
              <a:gd name="connsiteY10665" fmla="*/ 1556487 h 6421343"/>
              <a:gd name="connsiteX10666" fmla="*/ 7719302 w 11611428"/>
              <a:gd name="connsiteY10666" fmla="*/ 1605572 h 6421343"/>
              <a:gd name="connsiteX10667" fmla="*/ 7670218 w 11611428"/>
              <a:gd name="connsiteY10667" fmla="*/ 1556487 h 6421343"/>
              <a:gd name="connsiteX10668" fmla="*/ 7719302 w 11611428"/>
              <a:gd name="connsiteY10668" fmla="*/ 1507401 h 6421343"/>
              <a:gd name="connsiteX10669" fmla="*/ 7527382 w 11611428"/>
              <a:gd name="connsiteY10669" fmla="*/ 1507401 h 6421343"/>
              <a:gd name="connsiteX10670" fmla="*/ 7576467 w 11611428"/>
              <a:gd name="connsiteY10670" fmla="*/ 1556487 h 6421343"/>
              <a:gd name="connsiteX10671" fmla="*/ 7527382 w 11611428"/>
              <a:gd name="connsiteY10671" fmla="*/ 1605572 h 6421343"/>
              <a:gd name="connsiteX10672" fmla="*/ 7478297 w 11611428"/>
              <a:gd name="connsiteY10672" fmla="*/ 1556487 h 6421343"/>
              <a:gd name="connsiteX10673" fmla="*/ 7527382 w 11611428"/>
              <a:gd name="connsiteY10673" fmla="*/ 1507401 h 6421343"/>
              <a:gd name="connsiteX10674" fmla="*/ 7335458 w 11611428"/>
              <a:gd name="connsiteY10674" fmla="*/ 1507401 h 6421343"/>
              <a:gd name="connsiteX10675" fmla="*/ 7384543 w 11611428"/>
              <a:gd name="connsiteY10675" fmla="*/ 1556487 h 6421343"/>
              <a:gd name="connsiteX10676" fmla="*/ 7335458 w 11611428"/>
              <a:gd name="connsiteY10676" fmla="*/ 1605572 h 6421343"/>
              <a:gd name="connsiteX10677" fmla="*/ 7286373 w 11611428"/>
              <a:gd name="connsiteY10677" fmla="*/ 1556487 h 6421343"/>
              <a:gd name="connsiteX10678" fmla="*/ 7335458 w 11611428"/>
              <a:gd name="connsiteY10678" fmla="*/ 1507401 h 6421343"/>
              <a:gd name="connsiteX10679" fmla="*/ 7143537 w 11611428"/>
              <a:gd name="connsiteY10679" fmla="*/ 1507401 h 6421343"/>
              <a:gd name="connsiteX10680" fmla="*/ 7192622 w 11611428"/>
              <a:gd name="connsiteY10680" fmla="*/ 1556487 h 6421343"/>
              <a:gd name="connsiteX10681" fmla="*/ 7143537 w 11611428"/>
              <a:gd name="connsiteY10681" fmla="*/ 1605572 h 6421343"/>
              <a:gd name="connsiteX10682" fmla="*/ 7094452 w 11611428"/>
              <a:gd name="connsiteY10682" fmla="*/ 1556487 h 6421343"/>
              <a:gd name="connsiteX10683" fmla="*/ 7143537 w 11611428"/>
              <a:gd name="connsiteY10683" fmla="*/ 1507401 h 6421343"/>
              <a:gd name="connsiteX10684" fmla="*/ 6951614 w 11611428"/>
              <a:gd name="connsiteY10684" fmla="*/ 1507401 h 6421343"/>
              <a:gd name="connsiteX10685" fmla="*/ 7000699 w 11611428"/>
              <a:gd name="connsiteY10685" fmla="*/ 1556487 h 6421343"/>
              <a:gd name="connsiteX10686" fmla="*/ 6951614 w 11611428"/>
              <a:gd name="connsiteY10686" fmla="*/ 1605572 h 6421343"/>
              <a:gd name="connsiteX10687" fmla="*/ 6902529 w 11611428"/>
              <a:gd name="connsiteY10687" fmla="*/ 1556487 h 6421343"/>
              <a:gd name="connsiteX10688" fmla="*/ 6951614 w 11611428"/>
              <a:gd name="connsiteY10688" fmla="*/ 1507401 h 6421343"/>
              <a:gd name="connsiteX10689" fmla="*/ 6759937 w 11611428"/>
              <a:gd name="connsiteY10689" fmla="*/ 1507401 h 6421343"/>
              <a:gd name="connsiteX10690" fmla="*/ 6809022 w 11611428"/>
              <a:gd name="connsiteY10690" fmla="*/ 1556487 h 6421343"/>
              <a:gd name="connsiteX10691" fmla="*/ 6759937 w 11611428"/>
              <a:gd name="connsiteY10691" fmla="*/ 1605572 h 6421343"/>
              <a:gd name="connsiteX10692" fmla="*/ 6710852 w 11611428"/>
              <a:gd name="connsiteY10692" fmla="*/ 1556487 h 6421343"/>
              <a:gd name="connsiteX10693" fmla="*/ 6759937 w 11611428"/>
              <a:gd name="connsiteY10693" fmla="*/ 1507401 h 6421343"/>
              <a:gd name="connsiteX10694" fmla="*/ 6568014 w 11611428"/>
              <a:gd name="connsiteY10694" fmla="*/ 1507401 h 6421343"/>
              <a:gd name="connsiteX10695" fmla="*/ 6617099 w 11611428"/>
              <a:gd name="connsiteY10695" fmla="*/ 1556487 h 6421343"/>
              <a:gd name="connsiteX10696" fmla="*/ 6568014 w 11611428"/>
              <a:gd name="connsiteY10696" fmla="*/ 1605572 h 6421343"/>
              <a:gd name="connsiteX10697" fmla="*/ 6518929 w 11611428"/>
              <a:gd name="connsiteY10697" fmla="*/ 1556487 h 6421343"/>
              <a:gd name="connsiteX10698" fmla="*/ 6568014 w 11611428"/>
              <a:gd name="connsiteY10698" fmla="*/ 1507401 h 6421343"/>
              <a:gd name="connsiteX10699" fmla="*/ 6376093 w 11611428"/>
              <a:gd name="connsiteY10699" fmla="*/ 1507401 h 6421343"/>
              <a:gd name="connsiteX10700" fmla="*/ 6376918 w 11611428"/>
              <a:gd name="connsiteY10700" fmla="*/ 1507568 h 6421343"/>
              <a:gd name="connsiteX10701" fmla="*/ 6377744 w 11611428"/>
              <a:gd name="connsiteY10701" fmla="*/ 1507401 h 6421343"/>
              <a:gd name="connsiteX10702" fmla="*/ 6426829 w 11611428"/>
              <a:gd name="connsiteY10702" fmla="*/ 1556487 h 6421343"/>
              <a:gd name="connsiteX10703" fmla="*/ 6377744 w 11611428"/>
              <a:gd name="connsiteY10703" fmla="*/ 1605572 h 6421343"/>
              <a:gd name="connsiteX10704" fmla="*/ 6376919 w 11611428"/>
              <a:gd name="connsiteY10704" fmla="*/ 1605405 h 6421343"/>
              <a:gd name="connsiteX10705" fmla="*/ 6376093 w 11611428"/>
              <a:gd name="connsiteY10705" fmla="*/ 1605572 h 6421343"/>
              <a:gd name="connsiteX10706" fmla="*/ 6327008 w 11611428"/>
              <a:gd name="connsiteY10706" fmla="*/ 1556487 h 6421343"/>
              <a:gd name="connsiteX10707" fmla="*/ 6376093 w 11611428"/>
              <a:gd name="connsiteY10707" fmla="*/ 1507401 h 6421343"/>
              <a:gd name="connsiteX10708" fmla="*/ 6185820 w 11611428"/>
              <a:gd name="connsiteY10708" fmla="*/ 1507401 h 6421343"/>
              <a:gd name="connsiteX10709" fmla="*/ 6234905 w 11611428"/>
              <a:gd name="connsiteY10709" fmla="*/ 1556487 h 6421343"/>
              <a:gd name="connsiteX10710" fmla="*/ 6185820 w 11611428"/>
              <a:gd name="connsiteY10710" fmla="*/ 1605572 h 6421343"/>
              <a:gd name="connsiteX10711" fmla="*/ 6136735 w 11611428"/>
              <a:gd name="connsiteY10711" fmla="*/ 1556487 h 6421343"/>
              <a:gd name="connsiteX10712" fmla="*/ 6185820 w 11611428"/>
              <a:gd name="connsiteY10712" fmla="*/ 1507401 h 6421343"/>
              <a:gd name="connsiteX10713" fmla="*/ 5993899 w 11611428"/>
              <a:gd name="connsiteY10713" fmla="*/ 1507401 h 6421343"/>
              <a:gd name="connsiteX10714" fmla="*/ 6042984 w 11611428"/>
              <a:gd name="connsiteY10714" fmla="*/ 1556487 h 6421343"/>
              <a:gd name="connsiteX10715" fmla="*/ 5993899 w 11611428"/>
              <a:gd name="connsiteY10715" fmla="*/ 1605572 h 6421343"/>
              <a:gd name="connsiteX10716" fmla="*/ 5944814 w 11611428"/>
              <a:gd name="connsiteY10716" fmla="*/ 1556487 h 6421343"/>
              <a:gd name="connsiteX10717" fmla="*/ 5993899 w 11611428"/>
              <a:gd name="connsiteY10717" fmla="*/ 1507401 h 6421343"/>
              <a:gd name="connsiteX10718" fmla="*/ 5802223 w 11611428"/>
              <a:gd name="connsiteY10718" fmla="*/ 1507401 h 6421343"/>
              <a:gd name="connsiteX10719" fmla="*/ 5851308 w 11611428"/>
              <a:gd name="connsiteY10719" fmla="*/ 1556487 h 6421343"/>
              <a:gd name="connsiteX10720" fmla="*/ 5802223 w 11611428"/>
              <a:gd name="connsiteY10720" fmla="*/ 1605572 h 6421343"/>
              <a:gd name="connsiteX10721" fmla="*/ 5753138 w 11611428"/>
              <a:gd name="connsiteY10721" fmla="*/ 1556487 h 6421343"/>
              <a:gd name="connsiteX10722" fmla="*/ 5802223 w 11611428"/>
              <a:gd name="connsiteY10722" fmla="*/ 1507401 h 6421343"/>
              <a:gd name="connsiteX10723" fmla="*/ 5610299 w 11611428"/>
              <a:gd name="connsiteY10723" fmla="*/ 1507401 h 6421343"/>
              <a:gd name="connsiteX10724" fmla="*/ 5659384 w 11611428"/>
              <a:gd name="connsiteY10724" fmla="*/ 1556487 h 6421343"/>
              <a:gd name="connsiteX10725" fmla="*/ 5610299 w 11611428"/>
              <a:gd name="connsiteY10725" fmla="*/ 1605572 h 6421343"/>
              <a:gd name="connsiteX10726" fmla="*/ 5561215 w 11611428"/>
              <a:gd name="connsiteY10726" fmla="*/ 1556487 h 6421343"/>
              <a:gd name="connsiteX10727" fmla="*/ 5610299 w 11611428"/>
              <a:gd name="connsiteY10727" fmla="*/ 1507401 h 6421343"/>
              <a:gd name="connsiteX10728" fmla="*/ 5418379 w 11611428"/>
              <a:gd name="connsiteY10728" fmla="*/ 1507401 h 6421343"/>
              <a:gd name="connsiteX10729" fmla="*/ 5467464 w 11611428"/>
              <a:gd name="connsiteY10729" fmla="*/ 1556487 h 6421343"/>
              <a:gd name="connsiteX10730" fmla="*/ 5418379 w 11611428"/>
              <a:gd name="connsiteY10730" fmla="*/ 1605572 h 6421343"/>
              <a:gd name="connsiteX10731" fmla="*/ 5369294 w 11611428"/>
              <a:gd name="connsiteY10731" fmla="*/ 1556487 h 6421343"/>
              <a:gd name="connsiteX10732" fmla="*/ 5418379 w 11611428"/>
              <a:gd name="connsiteY10732" fmla="*/ 1507401 h 6421343"/>
              <a:gd name="connsiteX10733" fmla="*/ 5226455 w 11611428"/>
              <a:gd name="connsiteY10733" fmla="*/ 1507401 h 6421343"/>
              <a:gd name="connsiteX10734" fmla="*/ 5275540 w 11611428"/>
              <a:gd name="connsiteY10734" fmla="*/ 1556487 h 6421343"/>
              <a:gd name="connsiteX10735" fmla="*/ 5226455 w 11611428"/>
              <a:gd name="connsiteY10735" fmla="*/ 1605572 h 6421343"/>
              <a:gd name="connsiteX10736" fmla="*/ 5177370 w 11611428"/>
              <a:gd name="connsiteY10736" fmla="*/ 1556487 h 6421343"/>
              <a:gd name="connsiteX10737" fmla="*/ 5226455 w 11611428"/>
              <a:gd name="connsiteY10737" fmla="*/ 1507401 h 6421343"/>
              <a:gd name="connsiteX10738" fmla="*/ 5034534 w 11611428"/>
              <a:gd name="connsiteY10738" fmla="*/ 1507401 h 6421343"/>
              <a:gd name="connsiteX10739" fmla="*/ 5083619 w 11611428"/>
              <a:gd name="connsiteY10739" fmla="*/ 1556487 h 6421343"/>
              <a:gd name="connsiteX10740" fmla="*/ 5034534 w 11611428"/>
              <a:gd name="connsiteY10740" fmla="*/ 1605572 h 6421343"/>
              <a:gd name="connsiteX10741" fmla="*/ 4985449 w 11611428"/>
              <a:gd name="connsiteY10741" fmla="*/ 1556487 h 6421343"/>
              <a:gd name="connsiteX10742" fmla="*/ 5034534 w 11611428"/>
              <a:gd name="connsiteY10742" fmla="*/ 1507401 h 6421343"/>
              <a:gd name="connsiteX10743" fmla="*/ 4842611 w 11611428"/>
              <a:gd name="connsiteY10743" fmla="*/ 1507401 h 6421343"/>
              <a:gd name="connsiteX10744" fmla="*/ 4891696 w 11611428"/>
              <a:gd name="connsiteY10744" fmla="*/ 1556487 h 6421343"/>
              <a:gd name="connsiteX10745" fmla="*/ 4842611 w 11611428"/>
              <a:gd name="connsiteY10745" fmla="*/ 1605572 h 6421343"/>
              <a:gd name="connsiteX10746" fmla="*/ 4793526 w 11611428"/>
              <a:gd name="connsiteY10746" fmla="*/ 1556487 h 6421343"/>
              <a:gd name="connsiteX10747" fmla="*/ 4842611 w 11611428"/>
              <a:gd name="connsiteY10747" fmla="*/ 1507401 h 6421343"/>
              <a:gd name="connsiteX10748" fmla="*/ 4650934 w 11611428"/>
              <a:gd name="connsiteY10748" fmla="*/ 1507401 h 6421343"/>
              <a:gd name="connsiteX10749" fmla="*/ 4700019 w 11611428"/>
              <a:gd name="connsiteY10749" fmla="*/ 1556487 h 6421343"/>
              <a:gd name="connsiteX10750" fmla="*/ 4650934 w 11611428"/>
              <a:gd name="connsiteY10750" fmla="*/ 1605572 h 6421343"/>
              <a:gd name="connsiteX10751" fmla="*/ 4601849 w 11611428"/>
              <a:gd name="connsiteY10751" fmla="*/ 1556487 h 6421343"/>
              <a:gd name="connsiteX10752" fmla="*/ 4650934 w 11611428"/>
              <a:gd name="connsiteY10752" fmla="*/ 1507401 h 6421343"/>
              <a:gd name="connsiteX10753" fmla="*/ 4459011 w 11611428"/>
              <a:gd name="connsiteY10753" fmla="*/ 1507401 h 6421343"/>
              <a:gd name="connsiteX10754" fmla="*/ 4508096 w 11611428"/>
              <a:gd name="connsiteY10754" fmla="*/ 1556487 h 6421343"/>
              <a:gd name="connsiteX10755" fmla="*/ 4459011 w 11611428"/>
              <a:gd name="connsiteY10755" fmla="*/ 1605572 h 6421343"/>
              <a:gd name="connsiteX10756" fmla="*/ 4409926 w 11611428"/>
              <a:gd name="connsiteY10756" fmla="*/ 1556487 h 6421343"/>
              <a:gd name="connsiteX10757" fmla="*/ 4459011 w 11611428"/>
              <a:gd name="connsiteY10757" fmla="*/ 1507401 h 6421343"/>
              <a:gd name="connsiteX10758" fmla="*/ 4267090 w 11611428"/>
              <a:gd name="connsiteY10758" fmla="*/ 1507401 h 6421343"/>
              <a:gd name="connsiteX10759" fmla="*/ 4267916 w 11611428"/>
              <a:gd name="connsiteY10759" fmla="*/ 1507568 h 6421343"/>
              <a:gd name="connsiteX10760" fmla="*/ 4268742 w 11611428"/>
              <a:gd name="connsiteY10760" fmla="*/ 1507401 h 6421343"/>
              <a:gd name="connsiteX10761" fmla="*/ 4317827 w 11611428"/>
              <a:gd name="connsiteY10761" fmla="*/ 1556487 h 6421343"/>
              <a:gd name="connsiteX10762" fmla="*/ 4268742 w 11611428"/>
              <a:gd name="connsiteY10762" fmla="*/ 1605572 h 6421343"/>
              <a:gd name="connsiteX10763" fmla="*/ 4267916 w 11611428"/>
              <a:gd name="connsiteY10763" fmla="*/ 1605405 h 6421343"/>
              <a:gd name="connsiteX10764" fmla="*/ 4267090 w 11611428"/>
              <a:gd name="connsiteY10764" fmla="*/ 1605572 h 6421343"/>
              <a:gd name="connsiteX10765" fmla="*/ 4218005 w 11611428"/>
              <a:gd name="connsiteY10765" fmla="*/ 1556487 h 6421343"/>
              <a:gd name="connsiteX10766" fmla="*/ 4267090 w 11611428"/>
              <a:gd name="connsiteY10766" fmla="*/ 1507401 h 6421343"/>
              <a:gd name="connsiteX10767" fmla="*/ 4076818 w 11611428"/>
              <a:gd name="connsiteY10767" fmla="*/ 1507401 h 6421343"/>
              <a:gd name="connsiteX10768" fmla="*/ 4125903 w 11611428"/>
              <a:gd name="connsiteY10768" fmla="*/ 1556487 h 6421343"/>
              <a:gd name="connsiteX10769" fmla="*/ 4076818 w 11611428"/>
              <a:gd name="connsiteY10769" fmla="*/ 1605572 h 6421343"/>
              <a:gd name="connsiteX10770" fmla="*/ 4027733 w 11611428"/>
              <a:gd name="connsiteY10770" fmla="*/ 1556487 h 6421343"/>
              <a:gd name="connsiteX10771" fmla="*/ 4076818 w 11611428"/>
              <a:gd name="connsiteY10771" fmla="*/ 1507401 h 6421343"/>
              <a:gd name="connsiteX10772" fmla="*/ 3884898 w 11611428"/>
              <a:gd name="connsiteY10772" fmla="*/ 1507401 h 6421343"/>
              <a:gd name="connsiteX10773" fmla="*/ 3933983 w 11611428"/>
              <a:gd name="connsiteY10773" fmla="*/ 1556487 h 6421343"/>
              <a:gd name="connsiteX10774" fmla="*/ 3884898 w 11611428"/>
              <a:gd name="connsiteY10774" fmla="*/ 1605572 h 6421343"/>
              <a:gd name="connsiteX10775" fmla="*/ 3835813 w 11611428"/>
              <a:gd name="connsiteY10775" fmla="*/ 1556487 h 6421343"/>
              <a:gd name="connsiteX10776" fmla="*/ 3884898 w 11611428"/>
              <a:gd name="connsiteY10776" fmla="*/ 1507401 h 6421343"/>
              <a:gd name="connsiteX10777" fmla="*/ 3693221 w 11611428"/>
              <a:gd name="connsiteY10777" fmla="*/ 1507401 h 6421343"/>
              <a:gd name="connsiteX10778" fmla="*/ 3742307 w 11611428"/>
              <a:gd name="connsiteY10778" fmla="*/ 1556487 h 6421343"/>
              <a:gd name="connsiteX10779" fmla="*/ 3693221 w 11611428"/>
              <a:gd name="connsiteY10779" fmla="*/ 1605572 h 6421343"/>
              <a:gd name="connsiteX10780" fmla="*/ 3644136 w 11611428"/>
              <a:gd name="connsiteY10780" fmla="*/ 1556487 h 6421343"/>
              <a:gd name="connsiteX10781" fmla="*/ 3693221 w 11611428"/>
              <a:gd name="connsiteY10781" fmla="*/ 1507401 h 6421343"/>
              <a:gd name="connsiteX10782" fmla="*/ 3501298 w 11611428"/>
              <a:gd name="connsiteY10782" fmla="*/ 1507401 h 6421343"/>
              <a:gd name="connsiteX10783" fmla="*/ 3550383 w 11611428"/>
              <a:gd name="connsiteY10783" fmla="*/ 1556487 h 6421343"/>
              <a:gd name="connsiteX10784" fmla="*/ 3501298 w 11611428"/>
              <a:gd name="connsiteY10784" fmla="*/ 1605572 h 6421343"/>
              <a:gd name="connsiteX10785" fmla="*/ 3452213 w 11611428"/>
              <a:gd name="connsiteY10785" fmla="*/ 1556487 h 6421343"/>
              <a:gd name="connsiteX10786" fmla="*/ 3501298 w 11611428"/>
              <a:gd name="connsiteY10786" fmla="*/ 1507401 h 6421343"/>
              <a:gd name="connsiteX10787" fmla="*/ 3309377 w 11611428"/>
              <a:gd name="connsiteY10787" fmla="*/ 1507401 h 6421343"/>
              <a:gd name="connsiteX10788" fmla="*/ 3358462 w 11611428"/>
              <a:gd name="connsiteY10788" fmla="*/ 1556487 h 6421343"/>
              <a:gd name="connsiteX10789" fmla="*/ 3309377 w 11611428"/>
              <a:gd name="connsiteY10789" fmla="*/ 1605572 h 6421343"/>
              <a:gd name="connsiteX10790" fmla="*/ 3260292 w 11611428"/>
              <a:gd name="connsiteY10790" fmla="*/ 1556487 h 6421343"/>
              <a:gd name="connsiteX10791" fmla="*/ 3309377 w 11611428"/>
              <a:gd name="connsiteY10791" fmla="*/ 1507401 h 6421343"/>
              <a:gd name="connsiteX10792" fmla="*/ 3117453 w 11611428"/>
              <a:gd name="connsiteY10792" fmla="*/ 1507401 h 6421343"/>
              <a:gd name="connsiteX10793" fmla="*/ 3166538 w 11611428"/>
              <a:gd name="connsiteY10793" fmla="*/ 1556487 h 6421343"/>
              <a:gd name="connsiteX10794" fmla="*/ 3117453 w 11611428"/>
              <a:gd name="connsiteY10794" fmla="*/ 1605572 h 6421343"/>
              <a:gd name="connsiteX10795" fmla="*/ 3068368 w 11611428"/>
              <a:gd name="connsiteY10795" fmla="*/ 1556487 h 6421343"/>
              <a:gd name="connsiteX10796" fmla="*/ 3117453 w 11611428"/>
              <a:gd name="connsiteY10796" fmla="*/ 1507401 h 6421343"/>
              <a:gd name="connsiteX10797" fmla="*/ 2925533 w 11611428"/>
              <a:gd name="connsiteY10797" fmla="*/ 1507401 h 6421343"/>
              <a:gd name="connsiteX10798" fmla="*/ 2974618 w 11611428"/>
              <a:gd name="connsiteY10798" fmla="*/ 1556487 h 6421343"/>
              <a:gd name="connsiteX10799" fmla="*/ 2925533 w 11611428"/>
              <a:gd name="connsiteY10799" fmla="*/ 1605572 h 6421343"/>
              <a:gd name="connsiteX10800" fmla="*/ 2876448 w 11611428"/>
              <a:gd name="connsiteY10800" fmla="*/ 1556487 h 6421343"/>
              <a:gd name="connsiteX10801" fmla="*/ 2925533 w 11611428"/>
              <a:gd name="connsiteY10801" fmla="*/ 1507401 h 6421343"/>
              <a:gd name="connsiteX10802" fmla="*/ 2733609 w 11611428"/>
              <a:gd name="connsiteY10802" fmla="*/ 1507401 h 6421343"/>
              <a:gd name="connsiteX10803" fmla="*/ 2782694 w 11611428"/>
              <a:gd name="connsiteY10803" fmla="*/ 1556487 h 6421343"/>
              <a:gd name="connsiteX10804" fmla="*/ 2733609 w 11611428"/>
              <a:gd name="connsiteY10804" fmla="*/ 1605572 h 6421343"/>
              <a:gd name="connsiteX10805" fmla="*/ 2684524 w 11611428"/>
              <a:gd name="connsiteY10805" fmla="*/ 1556487 h 6421343"/>
              <a:gd name="connsiteX10806" fmla="*/ 2733609 w 11611428"/>
              <a:gd name="connsiteY10806" fmla="*/ 1507401 h 6421343"/>
              <a:gd name="connsiteX10807" fmla="*/ 2541933 w 11611428"/>
              <a:gd name="connsiteY10807" fmla="*/ 1507401 h 6421343"/>
              <a:gd name="connsiteX10808" fmla="*/ 2591017 w 11611428"/>
              <a:gd name="connsiteY10808" fmla="*/ 1556487 h 6421343"/>
              <a:gd name="connsiteX10809" fmla="*/ 2541933 w 11611428"/>
              <a:gd name="connsiteY10809" fmla="*/ 1605572 h 6421343"/>
              <a:gd name="connsiteX10810" fmla="*/ 2492847 w 11611428"/>
              <a:gd name="connsiteY10810" fmla="*/ 1556487 h 6421343"/>
              <a:gd name="connsiteX10811" fmla="*/ 2541933 w 11611428"/>
              <a:gd name="connsiteY10811" fmla="*/ 1507401 h 6421343"/>
              <a:gd name="connsiteX10812" fmla="*/ 2350010 w 11611428"/>
              <a:gd name="connsiteY10812" fmla="*/ 1507401 h 6421343"/>
              <a:gd name="connsiteX10813" fmla="*/ 2399094 w 11611428"/>
              <a:gd name="connsiteY10813" fmla="*/ 1556487 h 6421343"/>
              <a:gd name="connsiteX10814" fmla="*/ 2350010 w 11611428"/>
              <a:gd name="connsiteY10814" fmla="*/ 1605572 h 6421343"/>
              <a:gd name="connsiteX10815" fmla="*/ 2300925 w 11611428"/>
              <a:gd name="connsiteY10815" fmla="*/ 1556487 h 6421343"/>
              <a:gd name="connsiteX10816" fmla="*/ 2350010 w 11611428"/>
              <a:gd name="connsiteY10816" fmla="*/ 1507401 h 6421343"/>
              <a:gd name="connsiteX10817" fmla="*/ 2158088 w 11611428"/>
              <a:gd name="connsiteY10817" fmla="*/ 1507401 h 6421343"/>
              <a:gd name="connsiteX10818" fmla="*/ 2158913 w 11611428"/>
              <a:gd name="connsiteY10818" fmla="*/ 1507567 h 6421343"/>
              <a:gd name="connsiteX10819" fmla="*/ 2159739 w 11611428"/>
              <a:gd name="connsiteY10819" fmla="*/ 1507401 h 6421343"/>
              <a:gd name="connsiteX10820" fmla="*/ 2208824 w 11611428"/>
              <a:gd name="connsiteY10820" fmla="*/ 1556487 h 6421343"/>
              <a:gd name="connsiteX10821" fmla="*/ 2159739 w 11611428"/>
              <a:gd name="connsiteY10821" fmla="*/ 1605572 h 6421343"/>
              <a:gd name="connsiteX10822" fmla="*/ 2158914 w 11611428"/>
              <a:gd name="connsiteY10822" fmla="*/ 1605405 h 6421343"/>
              <a:gd name="connsiteX10823" fmla="*/ 2158088 w 11611428"/>
              <a:gd name="connsiteY10823" fmla="*/ 1605572 h 6421343"/>
              <a:gd name="connsiteX10824" fmla="*/ 2109003 w 11611428"/>
              <a:gd name="connsiteY10824" fmla="*/ 1556487 h 6421343"/>
              <a:gd name="connsiteX10825" fmla="*/ 2158088 w 11611428"/>
              <a:gd name="connsiteY10825" fmla="*/ 1507401 h 6421343"/>
              <a:gd name="connsiteX10826" fmla="*/ 1967815 w 11611428"/>
              <a:gd name="connsiteY10826" fmla="*/ 1507401 h 6421343"/>
              <a:gd name="connsiteX10827" fmla="*/ 2016900 w 11611428"/>
              <a:gd name="connsiteY10827" fmla="*/ 1556487 h 6421343"/>
              <a:gd name="connsiteX10828" fmla="*/ 1967815 w 11611428"/>
              <a:gd name="connsiteY10828" fmla="*/ 1605572 h 6421343"/>
              <a:gd name="connsiteX10829" fmla="*/ 1918730 w 11611428"/>
              <a:gd name="connsiteY10829" fmla="*/ 1556487 h 6421343"/>
              <a:gd name="connsiteX10830" fmla="*/ 1967815 w 11611428"/>
              <a:gd name="connsiteY10830" fmla="*/ 1507401 h 6421343"/>
              <a:gd name="connsiteX10831" fmla="*/ 1775895 w 11611428"/>
              <a:gd name="connsiteY10831" fmla="*/ 1507401 h 6421343"/>
              <a:gd name="connsiteX10832" fmla="*/ 1824980 w 11611428"/>
              <a:gd name="connsiteY10832" fmla="*/ 1556487 h 6421343"/>
              <a:gd name="connsiteX10833" fmla="*/ 1775895 w 11611428"/>
              <a:gd name="connsiteY10833" fmla="*/ 1605572 h 6421343"/>
              <a:gd name="connsiteX10834" fmla="*/ 1726810 w 11611428"/>
              <a:gd name="connsiteY10834" fmla="*/ 1556487 h 6421343"/>
              <a:gd name="connsiteX10835" fmla="*/ 1775895 w 11611428"/>
              <a:gd name="connsiteY10835" fmla="*/ 1507401 h 6421343"/>
              <a:gd name="connsiteX10836" fmla="*/ 1584218 w 11611428"/>
              <a:gd name="connsiteY10836" fmla="*/ 1507401 h 6421343"/>
              <a:gd name="connsiteX10837" fmla="*/ 1633303 w 11611428"/>
              <a:gd name="connsiteY10837" fmla="*/ 1556487 h 6421343"/>
              <a:gd name="connsiteX10838" fmla="*/ 1584218 w 11611428"/>
              <a:gd name="connsiteY10838" fmla="*/ 1605572 h 6421343"/>
              <a:gd name="connsiteX10839" fmla="*/ 1535133 w 11611428"/>
              <a:gd name="connsiteY10839" fmla="*/ 1556487 h 6421343"/>
              <a:gd name="connsiteX10840" fmla="*/ 1584218 w 11611428"/>
              <a:gd name="connsiteY10840" fmla="*/ 1507401 h 6421343"/>
              <a:gd name="connsiteX10841" fmla="*/ 1392295 w 11611428"/>
              <a:gd name="connsiteY10841" fmla="*/ 1507401 h 6421343"/>
              <a:gd name="connsiteX10842" fmla="*/ 1441380 w 11611428"/>
              <a:gd name="connsiteY10842" fmla="*/ 1556487 h 6421343"/>
              <a:gd name="connsiteX10843" fmla="*/ 1392295 w 11611428"/>
              <a:gd name="connsiteY10843" fmla="*/ 1605572 h 6421343"/>
              <a:gd name="connsiteX10844" fmla="*/ 1343210 w 11611428"/>
              <a:gd name="connsiteY10844" fmla="*/ 1556487 h 6421343"/>
              <a:gd name="connsiteX10845" fmla="*/ 1392295 w 11611428"/>
              <a:gd name="connsiteY10845" fmla="*/ 1507401 h 6421343"/>
              <a:gd name="connsiteX10846" fmla="*/ 1200374 w 11611428"/>
              <a:gd name="connsiteY10846" fmla="*/ 1507401 h 6421343"/>
              <a:gd name="connsiteX10847" fmla="*/ 1249459 w 11611428"/>
              <a:gd name="connsiteY10847" fmla="*/ 1556487 h 6421343"/>
              <a:gd name="connsiteX10848" fmla="*/ 1200374 w 11611428"/>
              <a:gd name="connsiteY10848" fmla="*/ 1605572 h 6421343"/>
              <a:gd name="connsiteX10849" fmla="*/ 1151289 w 11611428"/>
              <a:gd name="connsiteY10849" fmla="*/ 1556487 h 6421343"/>
              <a:gd name="connsiteX10850" fmla="*/ 1200374 w 11611428"/>
              <a:gd name="connsiteY10850" fmla="*/ 1507401 h 6421343"/>
              <a:gd name="connsiteX10851" fmla="*/ 1008450 w 11611428"/>
              <a:gd name="connsiteY10851" fmla="*/ 1507401 h 6421343"/>
              <a:gd name="connsiteX10852" fmla="*/ 1057535 w 11611428"/>
              <a:gd name="connsiteY10852" fmla="*/ 1556487 h 6421343"/>
              <a:gd name="connsiteX10853" fmla="*/ 1008450 w 11611428"/>
              <a:gd name="connsiteY10853" fmla="*/ 1605572 h 6421343"/>
              <a:gd name="connsiteX10854" fmla="*/ 959365 w 11611428"/>
              <a:gd name="connsiteY10854" fmla="*/ 1556487 h 6421343"/>
              <a:gd name="connsiteX10855" fmla="*/ 1008450 w 11611428"/>
              <a:gd name="connsiteY10855" fmla="*/ 1507401 h 6421343"/>
              <a:gd name="connsiteX10856" fmla="*/ 816530 w 11611428"/>
              <a:gd name="connsiteY10856" fmla="*/ 1507401 h 6421343"/>
              <a:gd name="connsiteX10857" fmla="*/ 865615 w 11611428"/>
              <a:gd name="connsiteY10857" fmla="*/ 1556487 h 6421343"/>
              <a:gd name="connsiteX10858" fmla="*/ 816530 w 11611428"/>
              <a:gd name="connsiteY10858" fmla="*/ 1605572 h 6421343"/>
              <a:gd name="connsiteX10859" fmla="*/ 767445 w 11611428"/>
              <a:gd name="connsiteY10859" fmla="*/ 1556487 h 6421343"/>
              <a:gd name="connsiteX10860" fmla="*/ 816530 w 11611428"/>
              <a:gd name="connsiteY10860" fmla="*/ 1507401 h 6421343"/>
              <a:gd name="connsiteX10861" fmla="*/ 624606 w 11611428"/>
              <a:gd name="connsiteY10861" fmla="*/ 1507401 h 6421343"/>
              <a:gd name="connsiteX10862" fmla="*/ 673691 w 11611428"/>
              <a:gd name="connsiteY10862" fmla="*/ 1556487 h 6421343"/>
              <a:gd name="connsiteX10863" fmla="*/ 624606 w 11611428"/>
              <a:gd name="connsiteY10863" fmla="*/ 1605572 h 6421343"/>
              <a:gd name="connsiteX10864" fmla="*/ 575521 w 11611428"/>
              <a:gd name="connsiteY10864" fmla="*/ 1556487 h 6421343"/>
              <a:gd name="connsiteX10865" fmla="*/ 624606 w 11611428"/>
              <a:gd name="connsiteY10865" fmla="*/ 1507401 h 6421343"/>
              <a:gd name="connsiteX10866" fmla="*/ 432929 w 11611428"/>
              <a:gd name="connsiteY10866" fmla="*/ 1507401 h 6421343"/>
              <a:gd name="connsiteX10867" fmla="*/ 482015 w 11611428"/>
              <a:gd name="connsiteY10867" fmla="*/ 1556487 h 6421343"/>
              <a:gd name="connsiteX10868" fmla="*/ 432929 w 11611428"/>
              <a:gd name="connsiteY10868" fmla="*/ 1605572 h 6421343"/>
              <a:gd name="connsiteX10869" fmla="*/ 383844 w 11611428"/>
              <a:gd name="connsiteY10869" fmla="*/ 1556487 h 6421343"/>
              <a:gd name="connsiteX10870" fmla="*/ 432929 w 11611428"/>
              <a:gd name="connsiteY10870" fmla="*/ 1507401 h 6421343"/>
              <a:gd name="connsiteX10871" fmla="*/ 241007 w 11611428"/>
              <a:gd name="connsiteY10871" fmla="*/ 1507401 h 6421343"/>
              <a:gd name="connsiteX10872" fmla="*/ 290092 w 11611428"/>
              <a:gd name="connsiteY10872" fmla="*/ 1556487 h 6421343"/>
              <a:gd name="connsiteX10873" fmla="*/ 241007 w 11611428"/>
              <a:gd name="connsiteY10873" fmla="*/ 1605572 h 6421343"/>
              <a:gd name="connsiteX10874" fmla="*/ 191921 w 11611428"/>
              <a:gd name="connsiteY10874" fmla="*/ 1556487 h 6421343"/>
              <a:gd name="connsiteX10875" fmla="*/ 241007 w 11611428"/>
              <a:gd name="connsiteY10875" fmla="*/ 1507401 h 6421343"/>
              <a:gd name="connsiteX10876" fmla="*/ 49085 w 11611428"/>
              <a:gd name="connsiteY10876" fmla="*/ 1507401 h 6421343"/>
              <a:gd name="connsiteX10877" fmla="*/ 98170 w 11611428"/>
              <a:gd name="connsiteY10877" fmla="*/ 1556487 h 6421343"/>
              <a:gd name="connsiteX10878" fmla="*/ 49085 w 11611428"/>
              <a:gd name="connsiteY10878" fmla="*/ 1605572 h 6421343"/>
              <a:gd name="connsiteX10879" fmla="*/ 0 w 11611428"/>
              <a:gd name="connsiteY10879" fmla="*/ 1556487 h 6421343"/>
              <a:gd name="connsiteX10880" fmla="*/ 49085 w 11611428"/>
              <a:gd name="connsiteY10880" fmla="*/ 1507401 h 6421343"/>
              <a:gd name="connsiteX10881" fmla="*/ 11468592 w 11611428"/>
              <a:gd name="connsiteY10881" fmla="*/ 1356710 h 6421343"/>
              <a:gd name="connsiteX10882" fmla="*/ 11517677 w 11611428"/>
              <a:gd name="connsiteY10882" fmla="*/ 1405795 h 6421343"/>
              <a:gd name="connsiteX10883" fmla="*/ 11468592 w 11611428"/>
              <a:gd name="connsiteY10883" fmla="*/ 1454880 h 6421343"/>
              <a:gd name="connsiteX10884" fmla="*/ 11419507 w 11611428"/>
              <a:gd name="connsiteY10884" fmla="*/ 1405795 h 6421343"/>
              <a:gd name="connsiteX10885" fmla="*/ 11468592 w 11611428"/>
              <a:gd name="connsiteY10885" fmla="*/ 1356710 h 6421343"/>
              <a:gd name="connsiteX10886" fmla="*/ 11276669 w 11611428"/>
              <a:gd name="connsiteY10886" fmla="*/ 1356710 h 6421343"/>
              <a:gd name="connsiteX10887" fmla="*/ 11325754 w 11611428"/>
              <a:gd name="connsiteY10887" fmla="*/ 1405795 h 6421343"/>
              <a:gd name="connsiteX10888" fmla="*/ 11276669 w 11611428"/>
              <a:gd name="connsiteY10888" fmla="*/ 1454880 h 6421343"/>
              <a:gd name="connsiteX10889" fmla="*/ 11227584 w 11611428"/>
              <a:gd name="connsiteY10889" fmla="*/ 1405795 h 6421343"/>
              <a:gd name="connsiteX10890" fmla="*/ 11276669 w 11611428"/>
              <a:gd name="connsiteY10890" fmla="*/ 1356710 h 6421343"/>
              <a:gd name="connsiteX10891" fmla="*/ 11084992 w 11611428"/>
              <a:gd name="connsiteY10891" fmla="*/ 1356710 h 6421343"/>
              <a:gd name="connsiteX10892" fmla="*/ 11134077 w 11611428"/>
              <a:gd name="connsiteY10892" fmla="*/ 1405795 h 6421343"/>
              <a:gd name="connsiteX10893" fmla="*/ 11084992 w 11611428"/>
              <a:gd name="connsiteY10893" fmla="*/ 1454880 h 6421343"/>
              <a:gd name="connsiteX10894" fmla="*/ 11035907 w 11611428"/>
              <a:gd name="connsiteY10894" fmla="*/ 1405795 h 6421343"/>
              <a:gd name="connsiteX10895" fmla="*/ 11084992 w 11611428"/>
              <a:gd name="connsiteY10895" fmla="*/ 1356710 h 6421343"/>
              <a:gd name="connsiteX10896" fmla="*/ 10893068 w 11611428"/>
              <a:gd name="connsiteY10896" fmla="*/ 1356710 h 6421343"/>
              <a:gd name="connsiteX10897" fmla="*/ 10942154 w 11611428"/>
              <a:gd name="connsiteY10897" fmla="*/ 1405795 h 6421343"/>
              <a:gd name="connsiteX10898" fmla="*/ 10893068 w 11611428"/>
              <a:gd name="connsiteY10898" fmla="*/ 1454880 h 6421343"/>
              <a:gd name="connsiteX10899" fmla="*/ 10843984 w 11611428"/>
              <a:gd name="connsiteY10899" fmla="*/ 1405795 h 6421343"/>
              <a:gd name="connsiteX10900" fmla="*/ 10893068 w 11611428"/>
              <a:gd name="connsiteY10900" fmla="*/ 1356710 h 6421343"/>
              <a:gd name="connsiteX10901" fmla="*/ 10701148 w 11611428"/>
              <a:gd name="connsiteY10901" fmla="*/ 1356710 h 6421343"/>
              <a:gd name="connsiteX10902" fmla="*/ 10750233 w 11611428"/>
              <a:gd name="connsiteY10902" fmla="*/ 1405795 h 6421343"/>
              <a:gd name="connsiteX10903" fmla="*/ 10701148 w 11611428"/>
              <a:gd name="connsiteY10903" fmla="*/ 1454880 h 6421343"/>
              <a:gd name="connsiteX10904" fmla="*/ 10652063 w 11611428"/>
              <a:gd name="connsiteY10904" fmla="*/ 1405795 h 6421343"/>
              <a:gd name="connsiteX10905" fmla="*/ 10701148 w 11611428"/>
              <a:gd name="connsiteY10905" fmla="*/ 1356710 h 6421343"/>
              <a:gd name="connsiteX10906" fmla="*/ 10507020 w 11611428"/>
              <a:gd name="connsiteY10906" fmla="*/ 1356710 h 6421343"/>
              <a:gd name="connsiteX10907" fmla="*/ 10556105 w 11611428"/>
              <a:gd name="connsiteY10907" fmla="*/ 1405795 h 6421343"/>
              <a:gd name="connsiteX10908" fmla="*/ 10507020 w 11611428"/>
              <a:gd name="connsiteY10908" fmla="*/ 1454880 h 6421343"/>
              <a:gd name="connsiteX10909" fmla="*/ 10457935 w 11611428"/>
              <a:gd name="connsiteY10909" fmla="*/ 1405795 h 6421343"/>
              <a:gd name="connsiteX10910" fmla="*/ 10507020 w 11611428"/>
              <a:gd name="connsiteY10910" fmla="*/ 1356710 h 6421343"/>
              <a:gd name="connsiteX10911" fmla="*/ 10315097 w 11611428"/>
              <a:gd name="connsiteY10911" fmla="*/ 1356710 h 6421343"/>
              <a:gd name="connsiteX10912" fmla="*/ 10364182 w 11611428"/>
              <a:gd name="connsiteY10912" fmla="*/ 1405795 h 6421343"/>
              <a:gd name="connsiteX10913" fmla="*/ 10315097 w 11611428"/>
              <a:gd name="connsiteY10913" fmla="*/ 1454880 h 6421343"/>
              <a:gd name="connsiteX10914" fmla="*/ 10266012 w 11611428"/>
              <a:gd name="connsiteY10914" fmla="*/ 1405795 h 6421343"/>
              <a:gd name="connsiteX10915" fmla="*/ 10315097 w 11611428"/>
              <a:gd name="connsiteY10915" fmla="*/ 1356710 h 6421343"/>
              <a:gd name="connsiteX10916" fmla="*/ 10123420 w 11611428"/>
              <a:gd name="connsiteY10916" fmla="*/ 1356710 h 6421343"/>
              <a:gd name="connsiteX10917" fmla="*/ 10172505 w 11611428"/>
              <a:gd name="connsiteY10917" fmla="*/ 1405795 h 6421343"/>
              <a:gd name="connsiteX10918" fmla="*/ 10123420 w 11611428"/>
              <a:gd name="connsiteY10918" fmla="*/ 1454880 h 6421343"/>
              <a:gd name="connsiteX10919" fmla="*/ 10074335 w 11611428"/>
              <a:gd name="connsiteY10919" fmla="*/ 1405795 h 6421343"/>
              <a:gd name="connsiteX10920" fmla="*/ 10123420 w 11611428"/>
              <a:gd name="connsiteY10920" fmla="*/ 1356710 h 6421343"/>
              <a:gd name="connsiteX10921" fmla="*/ 9931496 w 11611428"/>
              <a:gd name="connsiteY10921" fmla="*/ 1356710 h 6421343"/>
              <a:gd name="connsiteX10922" fmla="*/ 9980582 w 11611428"/>
              <a:gd name="connsiteY10922" fmla="*/ 1405795 h 6421343"/>
              <a:gd name="connsiteX10923" fmla="*/ 9931496 w 11611428"/>
              <a:gd name="connsiteY10923" fmla="*/ 1454880 h 6421343"/>
              <a:gd name="connsiteX10924" fmla="*/ 9882412 w 11611428"/>
              <a:gd name="connsiteY10924" fmla="*/ 1405795 h 6421343"/>
              <a:gd name="connsiteX10925" fmla="*/ 9931496 w 11611428"/>
              <a:gd name="connsiteY10925" fmla="*/ 1356710 h 6421343"/>
              <a:gd name="connsiteX10926" fmla="*/ 9739576 w 11611428"/>
              <a:gd name="connsiteY10926" fmla="*/ 1356710 h 6421343"/>
              <a:gd name="connsiteX10927" fmla="*/ 9788661 w 11611428"/>
              <a:gd name="connsiteY10927" fmla="*/ 1405795 h 6421343"/>
              <a:gd name="connsiteX10928" fmla="*/ 9739576 w 11611428"/>
              <a:gd name="connsiteY10928" fmla="*/ 1454880 h 6421343"/>
              <a:gd name="connsiteX10929" fmla="*/ 9690491 w 11611428"/>
              <a:gd name="connsiteY10929" fmla="*/ 1405795 h 6421343"/>
              <a:gd name="connsiteX10930" fmla="*/ 9739576 w 11611428"/>
              <a:gd name="connsiteY10930" fmla="*/ 1356710 h 6421343"/>
              <a:gd name="connsiteX10931" fmla="*/ 9547652 w 11611428"/>
              <a:gd name="connsiteY10931" fmla="*/ 1356710 h 6421343"/>
              <a:gd name="connsiteX10932" fmla="*/ 9596737 w 11611428"/>
              <a:gd name="connsiteY10932" fmla="*/ 1405795 h 6421343"/>
              <a:gd name="connsiteX10933" fmla="*/ 9547652 w 11611428"/>
              <a:gd name="connsiteY10933" fmla="*/ 1454880 h 6421343"/>
              <a:gd name="connsiteX10934" fmla="*/ 9498567 w 11611428"/>
              <a:gd name="connsiteY10934" fmla="*/ 1405795 h 6421343"/>
              <a:gd name="connsiteX10935" fmla="*/ 9547652 w 11611428"/>
              <a:gd name="connsiteY10935" fmla="*/ 1356710 h 6421343"/>
              <a:gd name="connsiteX10936" fmla="*/ 9355731 w 11611428"/>
              <a:gd name="connsiteY10936" fmla="*/ 1356710 h 6421343"/>
              <a:gd name="connsiteX10937" fmla="*/ 9404816 w 11611428"/>
              <a:gd name="connsiteY10937" fmla="*/ 1405795 h 6421343"/>
              <a:gd name="connsiteX10938" fmla="*/ 9355731 w 11611428"/>
              <a:gd name="connsiteY10938" fmla="*/ 1454880 h 6421343"/>
              <a:gd name="connsiteX10939" fmla="*/ 9306646 w 11611428"/>
              <a:gd name="connsiteY10939" fmla="*/ 1405795 h 6421343"/>
              <a:gd name="connsiteX10940" fmla="*/ 9355731 w 11611428"/>
              <a:gd name="connsiteY10940" fmla="*/ 1356710 h 6421343"/>
              <a:gd name="connsiteX10941" fmla="*/ 9163808 w 11611428"/>
              <a:gd name="connsiteY10941" fmla="*/ 1356710 h 6421343"/>
              <a:gd name="connsiteX10942" fmla="*/ 9212893 w 11611428"/>
              <a:gd name="connsiteY10942" fmla="*/ 1405795 h 6421343"/>
              <a:gd name="connsiteX10943" fmla="*/ 9163808 w 11611428"/>
              <a:gd name="connsiteY10943" fmla="*/ 1454880 h 6421343"/>
              <a:gd name="connsiteX10944" fmla="*/ 9114723 w 11611428"/>
              <a:gd name="connsiteY10944" fmla="*/ 1405795 h 6421343"/>
              <a:gd name="connsiteX10945" fmla="*/ 9163808 w 11611428"/>
              <a:gd name="connsiteY10945" fmla="*/ 1356710 h 6421343"/>
              <a:gd name="connsiteX10946" fmla="*/ 8972131 w 11611428"/>
              <a:gd name="connsiteY10946" fmla="*/ 1356710 h 6421343"/>
              <a:gd name="connsiteX10947" fmla="*/ 9021216 w 11611428"/>
              <a:gd name="connsiteY10947" fmla="*/ 1405795 h 6421343"/>
              <a:gd name="connsiteX10948" fmla="*/ 8972131 w 11611428"/>
              <a:gd name="connsiteY10948" fmla="*/ 1454880 h 6421343"/>
              <a:gd name="connsiteX10949" fmla="*/ 8923046 w 11611428"/>
              <a:gd name="connsiteY10949" fmla="*/ 1405795 h 6421343"/>
              <a:gd name="connsiteX10950" fmla="*/ 8972131 w 11611428"/>
              <a:gd name="connsiteY10950" fmla="*/ 1356710 h 6421343"/>
              <a:gd name="connsiteX10951" fmla="*/ 8780211 w 11611428"/>
              <a:gd name="connsiteY10951" fmla="*/ 1356710 h 6421343"/>
              <a:gd name="connsiteX10952" fmla="*/ 8829296 w 11611428"/>
              <a:gd name="connsiteY10952" fmla="*/ 1405795 h 6421343"/>
              <a:gd name="connsiteX10953" fmla="*/ 8780211 w 11611428"/>
              <a:gd name="connsiteY10953" fmla="*/ 1454880 h 6421343"/>
              <a:gd name="connsiteX10954" fmla="*/ 8731126 w 11611428"/>
              <a:gd name="connsiteY10954" fmla="*/ 1405795 h 6421343"/>
              <a:gd name="connsiteX10955" fmla="*/ 8780211 w 11611428"/>
              <a:gd name="connsiteY10955" fmla="*/ 1356710 h 6421343"/>
              <a:gd name="connsiteX10956" fmla="*/ 8588287 w 11611428"/>
              <a:gd name="connsiteY10956" fmla="*/ 1356710 h 6421343"/>
              <a:gd name="connsiteX10957" fmla="*/ 8637372 w 11611428"/>
              <a:gd name="connsiteY10957" fmla="*/ 1405795 h 6421343"/>
              <a:gd name="connsiteX10958" fmla="*/ 8588287 w 11611428"/>
              <a:gd name="connsiteY10958" fmla="*/ 1454880 h 6421343"/>
              <a:gd name="connsiteX10959" fmla="*/ 8539202 w 11611428"/>
              <a:gd name="connsiteY10959" fmla="*/ 1405795 h 6421343"/>
              <a:gd name="connsiteX10960" fmla="*/ 8588287 w 11611428"/>
              <a:gd name="connsiteY10960" fmla="*/ 1356710 h 6421343"/>
              <a:gd name="connsiteX10961" fmla="*/ 8388577 w 11611428"/>
              <a:gd name="connsiteY10961" fmla="*/ 1356710 h 6421343"/>
              <a:gd name="connsiteX10962" fmla="*/ 8437662 w 11611428"/>
              <a:gd name="connsiteY10962" fmla="*/ 1405795 h 6421343"/>
              <a:gd name="connsiteX10963" fmla="*/ 8388577 w 11611428"/>
              <a:gd name="connsiteY10963" fmla="*/ 1454880 h 6421343"/>
              <a:gd name="connsiteX10964" fmla="*/ 8339492 w 11611428"/>
              <a:gd name="connsiteY10964" fmla="*/ 1405795 h 6421343"/>
              <a:gd name="connsiteX10965" fmla="*/ 8388577 w 11611428"/>
              <a:gd name="connsiteY10965" fmla="*/ 1356710 h 6421343"/>
              <a:gd name="connsiteX10966" fmla="*/ 8196653 w 11611428"/>
              <a:gd name="connsiteY10966" fmla="*/ 1356710 h 6421343"/>
              <a:gd name="connsiteX10967" fmla="*/ 8245738 w 11611428"/>
              <a:gd name="connsiteY10967" fmla="*/ 1405795 h 6421343"/>
              <a:gd name="connsiteX10968" fmla="*/ 8196653 w 11611428"/>
              <a:gd name="connsiteY10968" fmla="*/ 1454880 h 6421343"/>
              <a:gd name="connsiteX10969" fmla="*/ 8147568 w 11611428"/>
              <a:gd name="connsiteY10969" fmla="*/ 1405795 h 6421343"/>
              <a:gd name="connsiteX10970" fmla="*/ 8196653 w 11611428"/>
              <a:gd name="connsiteY10970" fmla="*/ 1356710 h 6421343"/>
              <a:gd name="connsiteX10971" fmla="*/ 8004732 w 11611428"/>
              <a:gd name="connsiteY10971" fmla="*/ 1356710 h 6421343"/>
              <a:gd name="connsiteX10972" fmla="*/ 8053817 w 11611428"/>
              <a:gd name="connsiteY10972" fmla="*/ 1405795 h 6421343"/>
              <a:gd name="connsiteX10973" fmla="*/ 8004732 w 11611428"/>
              <a:gd name="connsiteY10973" fmla="*/ 1454880 h 6421343"/>
              <a:gd name="connsiteX10974" fmla="*/ 7955647 w 11611428"/>
              <a:gd name="connsiteY10974" fmla="*/ 1405795 h 6421343"/>
              <a:gd name="connsiteX10975" fmla="*/ 8004732 w 11611428"/>
              <a:gd name="connsiteY10975" fmla="*/ 1356710 h 6421343"/>
              <a:gd name="connsiteX10976" fmla="*/ 7813056 w 11611428"/>
              <a:gd name="connsiteY10976" fmla="*/ 1356710 h 6421343"/>
              <a:gd name="connsiteX10977" fmla="*/ 7862141 w 11611428"/>
              <a:gd name="connsiteY10977" fmla="*/ 1405795 h 6421343"/>
              <a:gd name="connsiteX10978" fmla="*/ 7813056 w 11611428"/>
              <a:gd name="connsiteY10978" fmla="*/ 1454880 h 6421343"/>
              <a:gd name="connsiteX10979" fmla="*/ 7763971 w 11611428"/>
              <a:gd name="connsiteY10979" fmla="*/ 1405795 h 6421343"/>
              <a:gd name="connsiteX10980" fmla="*/ 7813056 w 11611428"/>
              <a:gd name="connsiteY10980" fmla="*/ 1356710 h 6421343"/>
              <a:gd name="connsiteX10981" fmla="*/ 7621133 w 11611428"/>
              <a:gd name="connsiteY10981" fmla="*/ 1356710 h 6421343"/>
              <a:gd name="connsiteX10982" fmla="*/ 7670218 w 11611428"/>
              <a:gd name="connsiteY10982" fmla="*/ 1405795 h 6421343"/>
              <a:gd name="connsiteX10983" fmla="*/ 7621133 w 11611428"/>
              <a:gd name="connsiteY10983" fmla="*/ 1454880 h 6421343"/>
              <a:gd name="connsiteX10984" fmla="*/ 7572048 w 11611428"/>
              <a:gd name="connsiteY10984" fmla="*/ 1405795 h 6421343"/>
              <a:gd name="connsiteX10985" fmla="*/ 7621133 w 11611428"/>
              <a:gd name="connsiteY10985" fmla="*/ 1356710 h 6421343"/>
              <a:gd name="connsiteX10986" fmla="*/ 7429212 w 11611428"/>
              <a:gd name="connsiteY10986" fmla="*/ 1356710 h 6421343"/>
              <a:gd name="connsiteX10987" fmla="*/ 7478297 w 11611428"/>
              <a:gd name="connsiteY10987" fmla="*/ 1405795 h 6421343"/>
              <a:gd name="connsiteX10988" fmla="*/ 7429212 w 11611428"/>
              <a:gd name="connsiteY10988" fmla="*/ 1454880 h 6421343"/>
              <a:gd name="connsiteX10989" fmla="*/ 7380127 w 11611428"/>
              <a:gd name="connsiteY10989" fmla="*/ 1405795 h 6421343"/>
              <a:gd name="connsiteX10990" fmla="*/ 7429212 w 11611428"/>
              <a:gd name="connsiteY10990" fmla="*/ 1356710 h 6421343"/>
              <a:gd name="connsiteX10991" fmla="*/ 7237288 w 11611428"/>
              <a:gd name="connsiteY10991" fmla="*/ 1356710 h 6421343"/>
              <a:gd name="connsiteX10992" fmla="*/ 7286373 w 11611428"/>
              <a:gd name="connsiteY10992" fmla="*/ 1405795 h 6421343"/>
              <a:gd name="connsiteX10993" fmla="*/ 7237288 w 11611428"/>
              <a:gd name="connsiteY10993" fmla="*/ 1454880 h 6421343"/>
              <a:gd name="connsiteX10994" fmla="*/ 7188203 w 11611428"/>
              <a:gd name="connsiteY10994" fmla="*/ 1405795 h 6421343"/>
              <a:gd name="connsiteX10995" fmla="*/ 7237288 w 11611428"/>
              <a:gd name="connsiteY10995" fmla="*/ 1356710 h 6421343"/>
              <a:gd name="connsiteX10996" fmla="*/ 7045367 w 11611428"/>
              <a:gd name="connsiteY10996" fmla="*/ 1356710 h 6421343"/>
              <a:gd name="connsiteX10997" fmla="*/ 7094452 w 11611428"/>
              <a:gd name="connsiteY10997" fmla="*/ 1405795 h 6421343"/>
              <a:gd name="connsiteX10998" fmla="*/ 7045367 w 11611428"/>
              <a:gd name="connsiteY10998" fmla="*/ 1454880 h 6421343"/>
              <a:gd name="connsiteX10999" fmla="*/ 6996282 w 11611428"/>
              <a:gd name="connsiteY10999" fmla="*/ 1405795 h 6421343"/>
              <a:gd name="connsiteX11000" fmla="*/ 7045367 w 11611428"/>
              <a:gd name="connsiteY11000" fmla="*/ 1356710 h 6421343"/>
              <a:gd name="connsiteX11001" fmla="*/ 6853444 w 11611428"/>
              <a:gd name="connsiteY11001" fmla="*/ 1356710 h 6421343"/>
              <a:gd name="connsiteX11002" fmla="*/ 6902529 w 11611428"/>
              <a:gd name="connsiteY11002" fmla="*/ 1405795 h 6421343"/>
              <a:gd name="connsiteX11003" fmla="*/ 6853444 w 11611428"/>
              <a:gd name="connsiteY11003" fmla="*/ 1454880 h 6421343"/>
              <a:gd name="connsiteX11004" fmla="*/ 6804359 w 11611428"/>
              <a:gd name="connsiteY11004" fmla="*/ 1405795 h 6421343"/>
              <a:gd name="connsiteX11005" fmla="*/ 6853444 w 11611428"/>
              <a:gd name="connsiteY11005" fmla="*/ 1356710 h 6421343"/>
              <a:gd name="connsiteX11006" fmla="*/ 6661767 w 11611428"/>
              <a:gd name="connsiteY11006" fmla="*/ 1356710 h 6421343"/>
              <a:gd name="connsiteX11007" fmla="*/ 6710852 w 11611428"/>
              <a:gd name="connsiteY11007" fmla="*/ 1405795 h 6421343"/>
              <a:gd name="connsiteX11008" fmla="*/ 6661767 w 11611428"/>
              <a:gd name="connsiteY11008" fmla="*/ 1454880 h 6421343"/>
              <a:gd name="connsiteX11009" fmla="*/ 6612682 w 11611428"/>
              <a:gd name="connsiteY11009" fmla="*/ 1405795 h 6421343"/>
              <a:gd name="connsiteX11010" fmla="*/ 6661767 w 11611428"/>
              <a:gd name="connsiteY11010" fmla="*/ 1356710 h 6421343"/>
              <a:gd name="connsiteX11011" fmla="*/ 6469844 w 11611428"/>
              <a:gd name="connsiteY11011" fmla="*/ 1356710 h 6421343"/>
              <a:gd name="connsiteX11012" fmla="*/ 6518929 w 11611428"/>
              <a:gd name="connsiteY11012" fmla="*/ 1405795 h 6421343"/>
              <a:gd name="connsiteX11013" fmla="*/ 6469844 w 11611428"/>
              <a:gd name="connsiteY11013" fmla="*/ 1454880 h 6421343"/>
              <a:gd name="connsiteX11014" fmla="*/ 6420759 w 11611428"/>
              <a:gd name="connsiteY11014" fmla="*/ 1405795 h 6421343"/>
              <a:gd name="connsiteX11015" fmla="*/ 6469844 w 11611428"/>
              <a:gd name="connsiteY11015" fmla="*/ 1356710 h 6421343"/>
              <a:gd name="connsiteX11016" fmla="*/ 6279574 w 11611428"/>
              <a:gd name="connsiteY11016" fmla="*/ 1356709 h 6421343"/>
              <a:gd name="connsiteX11017" fmla="*/ 6328659 w 11611428"/>
              <a:gd name="connsiteY11017" fmla="*/ 1405795 h 6421343"/>
              <a:gd name="connsiteX11018" fmla="*/ 6279574 w 11611428"/>
              <a:gd name="connsiteY11018" fmla="*/ 1454880 h 6421343"/>
              <a:gd name="connsiteX11019" fmla="*/ 6230489 w 11611428"/>
              <a:gd name="connsiteY11019" fmla="*/ 1405795 h 6421343"/>
              <a:gd name="connsiteX11020" fmla="*/ 6279574 w 11611428"/>
              <a:gd name="connsiteY11020" fmla="*/ 1356709 h 6421343"/>
              <a:gd name="connsiteX11021" fmla="*/ 6087650 w 11611428"/>
              <a:gd name="connsiteY11021" fmla="*/ 1356709 h 6421343"/>
              <a:gd name="connsiteX11022" fmla="*/ 6136735 w 11611428"/>
              <a:gd name="connsiteY11022" fmla="*/ 1405795 h 6421343"/>
              <a:gd name="connsiteX11023" fmla="*/ 6087650 w 11611428"/>
              <a:gd name="connsiteY11023" fmla="*/ 1454880 h 6421343"/>
              <a:gd name="connsiteX11024" fmla="*/ 6038565 w 11611428"/>
              <a:gd name="connsiteY11024" fmla="*/ 1405795 h 6421343"/>
              <a:gd name="connsiteX11025" fmla="*/ 6087650 w 11611428"/>
              <a:gd name="connsiteY11025" fmla="*/ 1356709 h 6421343"/>
              <a:gd name="connsiteX11026" fmla="*/ 5895729 w 11611428"/>
              <a:gd name="connsiteY11026" fmla="*/ 1356709 h 6421343"/>
              <a:gd name="connsiteX11027" fmla="*/ 5944814 w 11611428"/>
              <a:gd name="connsiteY11027" fmla="*/ 1405795 h 6421343"/>
              <a:gd name="connsiteX11028" fmla="*/ 5895729 w 11611428"/>
              <a:gd name="connsiteY11028" fmla="*/ 1454880 h 6421343"/>
              <a:gd name="connsiteX11029" fmla="*/ 5846644 w 11611428"/>
              <a:gd name="connsiteY11029" fmla="*/ 1405795 h 6421343"/>
              <a:gd name="connsiteX11030" fmla="*/ 5895729 w 11611428"/>
              <a:gd name="connsiteY11030" fmla="*/ 1356709 h 6421343"/>
              <a:gd name="connsiteX11031" fmla="*/ 5704053 w 11611428"/>
              <a:gd name="connsiteY11031" fmla="*/ 1356709 h 6421343"/>
              <a:gd name="connsiteX11032" fmla="*/ 5753138 w 11611428"/>
              <a:gd name="connsiteY11032" fmla="*/ 1405795 h 6421343"/>
              <a:gd name="connsiteX11033" fmla="*/ 5704053 w 11611428"/>
              <a:gd name="connsiteY11033" fmla="*/ 1454880 h 6421343"/>
              <a:gd name="connsiteX11034" fmla="*/ 5654968 w 11611428"/>
              <a:gd name="connsiteY11034" fmla="*/ 1405795 h 6421343"/>
              <a:gd name="connsiteX11035" fmla="*/ 5704053 w 11611428"/>
              <a:gd name="connsiteY11035" fmla="*/ 1356709 h 6421343"/>
              <a:gd name="connsiteX11036" fmla="*/ 5512130 w 11611428"/>
              <a:gd name="connsiteY11036" fmla="*/ 1356709 h 6421343"/>
              <a:gd name="connsiteX11037" fmla="*/ 5561215 w 11611428"/>
              <a:gd name="connsiteY11037" fmla="*/ 1405795 h 6421343"/>
              <a:gd name="connsiteX11038" fmla="*/ 5512130 w 11611428"/>
              <a:gd name="connsiteY11038" fmla="*/ 1454880 h 6421343"/>
              <a:gd name="connsiteX11039" fmla="*/ 5463045 w 11611428"/>
              <a:gd name="connsiteY11039" fmla="*/ 1405795 h 6421343"/>
              <a:gd name="connsiteX11040" fmla="*/ 5512130 w 11611428"/>
              <a:gd name="connsiteY11040" fmla="*/ 1356709 h 6421343"/>
              <a:gd name="connsiteX11041" fmla="*/ 5320209 w 11611428"/>
              <a:gd name="connsiteY11041" fmla="*/ 1356709 h 6421343"/>
              <a:gd name="connsiteX11042" fmla="*/ 5369294 w 11611428"/>
              <a:gd name="connsiteY11042" fmla="*/ 1405795 h 6421343"/>
              <a:gd name="connsiteX11043" fmla="*/ 5320209 w 11611428"/>
              <a:gd name="connsiteY11043" fmla="*/ 1454880 h 6421343"/>
              <a:gd name="connsiteX11044" fmla="*/ 5271124 w 11611428"/>
              <a:gd name="connsiteY11044" fmla="*/ 1405795 h 6421343"/>
              <a:gd name="connsiteX11045" fmla="*/ 5320209 w 11611428"/>
              <a:gd name="connsiteY11045" fmla="*/ 1356709 h 6421343"/>
              <a:gd name="connsiteX11046" fmla="*/ 5128285 w 11611428"/>
              <a:gd name="connsiteY11046" fmla="*/ 1356709 h 6421343"/>
              <a:gd name="connsiteX11047" fmla="*/ 5177370 w 11611428"/>
              <a:gd name="connsiteY11047" fmla="*/ 1405795 h 6421343"/>
              <a:gd name="connsiteX11048" fmla="*/ 5128285 w 11611428"/>
              <a:gd name="connsiteY11048" fmla="*/ 1454880 h 6421343"/>
              <a:gd name="connsiteX11049" fmla="*/ 5079200 w 11611428"/>
              <a:gd name="connsiteY11049" fmla="*/ 1405795 h 6421343"/>
              <a:gd name="connsiteX11050" fmla="*/ 5128285 w 11611428"/>
              <a:gd name="connsiteY11050" fmla="*/ 1356709 h 6421343"/>
              <a:gd name="connsiteX11051" fmla="*/ 4936364 w 11611428"/>
              <a:gd name="connsiteY11051" fmla="*/ 1356709 h 6421343"/>
              <a:gd name="connsiteX11052" fmla="*/ 4985449 w 11611428"/>
              <a:gd name="connsiteY11052" fmla="*/ 1405795 h 6421343"/>
              <a:gd name="connsiteX11053" fmla="*/ 4936364 w 11611428"/>
              <a:gd name="connsiteY11053" fmla="*/ 1454880 h 6421343"/>
              <a:gd name="connsiteX11054" fmla="*/ 4887279 w 11611428"/>
              <a:gd name="connsiteY11054" fmla="*/ 1405795 h 6421343"/>
              <a:gd name="connsiteX11055" fmla="*/ 4936364 w 11611428"/>
              <a:gd name="connsiteY11055" fmla="*/ 1356709 h 6421343"/>
              <a:gd name="connsiteX11056" fmla="*/ 4744441 w 11611428"/>
              <a:gd name="connsiteY11056" fmla="*/ 1356709 h 6421343"/>
              <a:gd name="connsiteX11057" fmla="*/ 4793526 w 11611428"/>
              <a:gd name="connsiteY11057" fmla="*/ 1405795 h 6421343"/>
              <a:gd name="connsiteX11058" fmla="*/ 4744441 w 11611428"/>
              <a:gd name="connsiteY11058" fmla="*/ 1454880 h 6421343"/>
              <a:gd name="connsiteX11059" fmla="*/ 4695356 w 11611428"/>
              <a:gd name="connsiteY11059" fmla="*/ 1405795 h 6421343"/>
              <a:gd name="connsiteX11060" fmla="*/ 4744441 w 11611428"/>
              <a:gd name="connsiteY11060" fmla="*/ 1356709 h 6421343"/>
              <a:gd name="connsiteX11061" fmla="*/ 4552764 w 11611428"/>
              <a:gd name="connsiteY11061" fmla="*/ 1356709 h 6421343"/>
              <a:gd name="connsiteX11062" fmla="*/ 4601849 w 11611428"/>
              <a:gd name="connsiteY11062" fmla="*/ 1405795 h 6421343"/>
              <a:gd name="connsiteX11063" fmla="*/ 4552764 w 11611428"/>
              <a:gd name="connsiteY11063" fmla="*/ 1454880 h 6421343"/>
              <a:gd name="connsiteX11064" fmla="*/ 4503679 w 11611428"/>
              <a:gd name="connsiteY11064" fmla="*/ 1405795 h 6421343"/>
              <a:gd name="connsiteX11065" fmla="*/ 4552764 w 11611428"/>
              <a:gd name="connsiteY11065" fmla="*/ 1356709 h 6421343"/>
              <a:gd name="connsiteX11066" fmla="*/ 4360841 w 11611428"/>
              <a:gd name="connsiteY11066" fmla="*/ 1356709 h 6421343"/>
              <a:gd name="connsiteX11067" fmla="*/ 4409926 w 11611428"/>
              <a:gd name="connsiteY11067" fmla="*/ 1405795 h 6421343"/>
              <a:gd name="connsiteX11068" fmla="*/ 4360841 w 11611428"/>
              <a:gd name="connsiteY11068" fmla="*/ 1454880 h 6421343"/>
              <a:gd name="connsiteX11069" fmla="*/ 4311756 w 11611428"/>
              <a:gd name="connsiteY11069" fmla="*/ 1405795 h 6421343"/>
              <a:gd name="connsiteX11070" fmla="*/ 4360841 w 11611428"/>
              <a:gd name="connsiteY11070" fmla="*/ 1356709 h 6421343"/>
              <a:gd name="connsiteX11071" fmla="*/ 4170572 w 11611428"/>
              <a:gd name="connsiteY11071" fmla="*/ 1356709 h 6421343"/>
              <a:gd name="connsiteX11072" fmla="*/ 4219657 w 11611428"/>
              <a:gd name="connsiteY11072" fmla="*/ 1405794 h 6421343"/>
              <a:gd name="connsiteX11073" fmla="*/ 4170572 w 11611428"/>
              <a:gd name="connsiteY11073" fmla="*/ 1454879 h 6421343"/>
              <a:gd name="connsiteX11074" fmla="*/ 4121487 w 11611428"/>
              <a:gd name="connsiteY11074" fmla="*/ 1405794 h 6421343"/>
              <a:gd name="connsiteX11075" fmla="*/ 4170572 w 11611428"/>
              <a:gd name="connsiteY11075" fmla="*/ 1356709 h 6421343"/>
              <a:gd name="connsiteX11076" fmla="*/ 3978648 w 11611428"/>
              <a:gd name="connsiteY11076" fmla="*/ 1356709 h 6421343"/>
              <a:gd name="connsiteX11077" fmla="*/ 4027733 w 11611428"/>
              <a:gd name="connsiteY11077" fmla="*/ 1405794 h 6421343"/>
              <a:gd name="connsiteX11078" fmla="*/ 3978648 w 11611428"/>
              <a:gd name="connsiteY11078" fmla="*/ 1454879 h 6421343"/>
              <a:gd name="connsiteX11079" fmla="*/ 3929563 w 11611428"/>
              <a:gd name="connsiteY11079" fmla="*/ 1405794 h 6421343"/>
              <a:gd name="connsiteX11080" fmla="*/ 3978648 w 11611428"/>
              <a:gd name="connsiteY11080" fmla="*/ 1356709 h 6421343"/>
              <a:gd name="connsiteX11081" fmla="*/ 3786728 w 11611428"/>
              <a:gd name="connsiteY11081" fmla="*/ 1356709 h 6421343"/>
              <a:gd name="connsiteX11082" fmla="*/ 3835813 w 11611428"/>
              <a:gd name="connsiteY11082" fmla="*/ 1405794 h 6421343"/>
              <a:gd name="connsiteX11083" fmla="*/ 3786728 w 11611428"/>
              <a:gd name="connsiteY11083" fmla="*/ 1454879 h 6421343"/>
              <a:gd name="connsiteX11084" fmla="*/ 3737643 w 11611428"/>
              <a:gd name="connsiteY11084" fmla="*/ 1405794 h 6421343"/>
              <a:gd name="connsiteX11085" fmla="*/ 3786728 w 11611428"/>
              <a:gd name="connsiteY11085" fmla="*/ 1356709 h 6421343"/>
              <a:gd name="connsiteX11086" fmla="*/ 3595051 w 11611428"/>
              <a:gd name="connsiteY11086" fmla="*/ 1356709 h 6421343"/>
              <a:gd name="connsiteX11087" fmla="*/ 3644136 w 11611428"/>
              <a:gd name="connsiteY11087" fmla="*/ 1405794 h 6421343"/>
              <a:gd name="connsiteX11088" fmla="*/ 3595051 w 11611428"/>
              <a:gd name="connsiteY11088" fmla="*/ 1454879 h 6421343"/>
              <a:gd name="connsiteX11089" fmla="*/ 3545966 w 11611428"/>
              <a:gd name="connsiteY11089" fmla="*/ 1405794 h 6421343"/>
              <a:gd name="connsiteX11090" fmla="*/ 3595051 w 11611428"/>
              <a:gd name="connsiteY11090" fmla="*/ 1356709 h 6421343"/>
              <a:gd name="connsiteX11091" fmla="*/ 3403128 w 11611428"/>
              <a:gd name="connsiteY11091" fmla="*/ 1356709 h 6421343"/>
              <a:gd name="connsiteX11092" fmla="*/ 3452213 w 11611428"/>
              <a:gd name="connsiteY11092" fmla="*/ 1405794 h 6421343"/>
              <a:gd name="connsiteX11093" fmla="*/ 3403128 w 11611428"/>
              <a:gd name="connsiteY11093" fmla="*/ 1454879 h 6421343"/>
              <a:gd name="connsiteX11094" fmla="*/ 3354043 w 11611428"/>
              <a:gd name="connsiteY11094" fmla="*/ 1405794 h 6421343"/>
              <a:gd name="connsiteX11095" fmla="*/ 3403128 w 11611428"/>
              <a:gd name="connsiteY11095" fmla="*/ 1356709 h 6421343"/>
              <a:gd name="connsiteX11096" fmla="*/ 3211207 w 11611428"/>
              <a:gd name="connsiteY11096" fmla="*/ 1356709 h 6421343"/>
              <a:gd name="connsiteX11097" fmla="*/ 3260292 w 11611428"/>
              <a:gd name="connsiteY11097" fmla="*/ 1405794 h 6421343"/>
              <a:gd name="connsiteX11098" fmla="*/ 3211207 w 11611428"/>
              <a:gd name="connsiteY11098" fmla="*/ 1454879 h 6421343"/>
              <a:gd name="connsiteX11099" fmla="*/ 3162122 w 11611428"/>
              <a:gd name="connsiteY11099" fmla="*/ 1405794 h 6421343"/>
              <a:gd name="connsiteX11100" fmla="*/ 3211207 w 11611428"/>
              <a:gd name="connsiteY11100" fmla="*/ 1356709 h 6421343"/>
              <a:gd name="connsiteX11101" fmla="*/ 3019283 w 11611428"/>
              <a:gd name="connsiteY11101" fmla="*/ 1356709 h 6421343"/>
              <a:gd name="connsiteX11102" fmla="*/ 3068368 w 11611428"/>
              <a:gd name="connsiteY11102" fmla="*/ 1405794 h 6421343"/>
              <a:gd name="connsiteX11103" fmla="*/ 3019283 w 11611428"/>
              <a:gd name="connsiteY11103" fmla="*/ 1454879 h 6421343"/>
              <a:gd name="connsiteX11104" fmla="*/ 2970198 w 11611428"/>
              <a:gd name="connsiteY11104" fmla="*/ 1405794 h 6421343"/>
              <a:gd name="connsiteX11105" fmla="*/ 3019283 w 11611428"/>
              <a:gd name="connsiteY11105" fmla="*/ 1356709 h 6421343"/>
              <a:gd name="connsiteX11106" fmla="*/ 2827363 w 11611428"/>
              <a:gd name="connsiteY11106" fmla="*/ 1356709 h 6421343"/>
              <a:gd name="connsiteX11107" fmla="*/ 2876448 w 11611428"/>
              <a:gd name="connsiteY11107" fmla="*/ 1405794 h 6421343"/>
              <a:gd name="connsiteX11108" fmla="*/ 2827363 w 11611428"/>
              <a:gd name="connsiteY11108" fmla="*/ 1454879 h 6421343"/>
              <a:gd name="connsiteX11109" fmla="*/ 2778277 w 11611428"/>
              <a:gd name="connsiteY11109" fmla="*/ 1405794 h 6421343"/>
              <a:gd name="connsiteX11110" fmla="*/ 2827363 w 11611428"/>
              <a:gd name="connsiteY11110" fmla="*/ 1356709 h 6421343"/>
              <a:gd name="connsiteX11111" fmla="*/ 2635439 w 11611428"/>
              <a:gd name="connsiteY11111" fmla="*/ 1356709 h 6421343"/>
              <a:gd name="connsiteX11112" fmla="*/ 2684524 w 11611428"/>
              <a:gd name="connsiteY11112" fmla="*/ 1405794 h 6421343"/>
              <a:gd name="connsiteX11113" fmla="*/ 2635439 w 11611428"/>
              <a:gd name="connsiteY11113" fmla="*/ 1454879 h 6421343"/>
              <a:gd name="connsiteX11114" fmla="*/ 2586354 w 11611428"/>
              <a:gd name="connsiteY11114" fmla="*/ 1405794 h 6421343"/>
              <a:gd name="connsiteX11115" fmla="*/ 2635439 w 11611428"/>
              <a:gd name="connsiteY11115" fmla="*/ 1356709 h 6421343"/>
              <a:gd name="connsiteX11116" fmla="*/ 2443762 w 11611428"/>
              <a:gd name="connsiteY11116" fmla="*/ 1356709 h 6421343"/>
              <a:gd name="connsiteX11117" fmla="*/ 2492847 w 11611428"/>
              <a:gd name="connsiteY11117" fmla="*/ 1405794 h 6421343"/>
              <a:gd name="connsiteX11118" fmla="*/ 2443762 w 11611428"/>
              <a:gd name="connsiteY11118" fmla="*/ 1454879 h 6421343"/>
              <a:gd name="connsiteX11119" fmla="*/ 2394677 w 11611428"/>
              <a:gd name="connsiteY11119" fmla="*/ 1405794 h 6421343"/>
              <a:gd name="connsiteX11120" fmla="*/ 2443762 w 11611428"/>
              <a:gd name="connsiteY11120" fmla="*/ 1356709 h 6421343"/>
              <a:gd name="connsiteX11121" fmla="*/ 2251840 w 11611428"/>
              <a:gd name="connsiteY11121" fmla="*/ 1356709 h 6421343"/>
              <a:gd name="connsiteX11122" fmla="*/ 2300925 w 11611428"/>
              <a:gd name="connsiteY11122" fmla="*/ 1405794 h 6421343"/>
              <a:gd name="connsiteX11123" fmla="*/ 2251840 w 11611428"/>
              <a:gd name="connsiteY11123" fmla="*/ 1454879 h 6421343"/>
              <a:gd name="connsiteX11124" fmla="*/ 2202754 w 11611428"/>
              <a:gd name="connsiteY11124" fmla="*/ 1405794 h 6421343"/>
              <a:gd name="connsiteX11125" fmla="*/ 2251840 w 11611428"/>
              <a:gd name="connsiteY11125" fmla="*/ 1356709 h 6421343"/>
              <a:gd name="connsiteX11126" fmla="*/ 2061569 w 11611428"/>
              <a:gd name="connsiteY11126" fmla="*/ 1356709 h 6421343"/>
              <a:gd name="connsiteX11127" fmla="*/ 2110654 w 11611428"/>
              <a:gd name="connsiteY11127" fmla="*/ 1405794 h 6421343"/>
              <a:gd name="connsiteX11128" fmla="*/ 2061569 w 11611428"/>
              <a:gd name="connsiteY11128" fmla="*/ 1454879 h 6421343"/>
              <a:gd name="connsiteX11129" fmla="*/ 2012484 w 11611428"/>
              <a:gd name="connsiteY11129" fmla="*/ 1405794 h 6421343"/>
              <a:gd name="connsiteX11130" fmla="*/ 2061569 w 11611428"/>
              <a:gd name="connsiteY11130" fmla="*/ 1356709 h 6421343"/>
              <a:gd name="connsiteX11131" fmla="*/ 1869645 w 11611428"/>
              <a:gd name="connsiteY11131" fmla="*/ 1356709 h 6421343"/>
              <a:gd name="connsiteX11132" fmla="*/ 1918730 w 11611428"/>
              <a:gd name="connsiteY11132" fmla="*/ 1405794 h 6421343"/>
              <a:gd name="connsiteX11133" fmla="*/ 1869645 w 11611428"/>
              <a:gd name="connsiteY11133" fmla="*/ 1454879 h 6421343"/>
              <a:gd name="connsiteX11134" fmla="*/ 1820560 w 11611428"/>
              <a:gd name="connsiteY11134" fmla="*/ 1405794 h 6421343"/>
              <a:gd name="connsiteX11135" fmla="*/ 1869645 w 11611428"/>
              <a:gd name="connsiteY11135" fmla="*/ 1356709 h 6421343"/>
              <a:gd name="connsiteX11136" fmla="*/ 1677725 w 11611428"/>
              <a:gd name="connsiteY11136" fmla="*/ 1356709 h 6421343"/>
              <a:gd name="connsiteX11137" fmla="*/ 1726810 w 11611428"/>
              <a:gd name="connsiteY11137" fmla="*/ 1405794 h 6421343"/>
              <a:gd name="connsiteX11138" fmla="*/ 1677725 w 11611428"/>
              <a:gd name="connsiteY11138" fmla="*/ 1454879 h 6421343"/>
              <a:gd name="connsiteX11139" fmla="*/ 1628640 w 11611428"/>
              <a:gd name="connsiteY11139" fmla="*/ 1405794 h 6421343"/>
              <a:gd name="connsiteX11140" fmla="*/ 1677725 w 11611428"/>
              <a:gd name="connsiteY11140" fmla="*/ 1356709 h 6421343"/>
              <a:gd name="connsiteX11141" fmla="*/ 1486048 w 11611428"/>
              <a:gd name="connsiteY11141" fmla="*/ 1356709 h 6421343"/>
              <a:gd name="connsiteX11142" fmla="*/ 1535133 w 11611428"/>
              <a:gd name="connsiteY11142" fmla="*/ 1405794 h 6421343"/>
              <a:gd name="connsiteX11143" fmla="*/ 1486048 w 11611428"/>
              <a:gd name="connsiteY11143" fmla="*/ 1454879 h 6421343"/>
              <a:gd name="connsiteX11144" fmla="*/ 1436963 w 11611428"/>
              <a:gd name="connsiteY11144" fmla="*/ 1405794 h 6421343"/>
              <a:gd name="connsiteX11145" fmla="*/ 1486048 w 11611428"/>
              <a:gd name="connsiteY11145" fmla="*/ 1356709 h 6421343"/>
              <a:gd name="connsiteX11146" fmla="*/ 1294125 w 11611428"/>
              <a:gd name="connsiteY11146" fmla="*/ 1356709 h 6421343"/>
              <a:gd name="connsiteX11147" fmla="*/ 1343210 w 11611428"/>
              <a:gd name="connsiteY11147" fmla="*/ 1405794 h 6421343"/>
              <a:gd name="connsiteX11148" fmla="*/ 1294125 w 11611428"/>
              <a:gd name="connsiteY11148" fmla="*/ 1454879 h 6421343"/>
              <a:gd name="connsiteX11149" fmla="*/ 1245040 w 11611428"/>
              <a:gd name="connsiteY11149" fmla="*/ 1405794 h 6421343"/>
              <a:gd name="connsiteX11150" fmla="*/ 1294125 w 11611428"/>
              <a:gd name="connsiteY11150" fmla="*/ 1356709 h 6421343"/>
              <a:gd name="connsiteX11151" fmla="*/ 1102204 w 11611428"/>
              <a:gd name="connsiteY11151" fmla="*/ 1356709 h 6421343"/>
              <a:gd name="connsiteX11152" fmla="*/ 1151289 w 11611428"/>
              <a:gd name="connsiteY11152" fmla="*/ 1405794 h 6421343"/>
              <a:gd name="connsiteX11153" fmla="*/ 1102204 w 11611428"/>
              <a:gd name="connsiteY11153" fmla="*/ 1454879 h 6421343"/>
              <a:gd name="connsiteX11154" fmla="*/ 1053119 w 11611428"/>
              <a:gd name="connsiteY11154" fmla="*/ 1405794 h 6421343"/>
              <a:gd name="connsiteX11155" fmla="*/ 1102204 w 11611428"/>
              <a:gd name="connsiteY11155" fmla="*/ 1356709 h 6421343"/>
              <a:gd name="connsiteX11156" fmla="*/ 910280 w 11611428"/>
              <a:gd name="connsiteY11156" fmla="*/ 1356709 h 6421343"/>
              <a:gd name="connsiteX11157" fmla="*/ 959365 w 11611428"/>
              <a:gd name="connsiteY11157" fmla="*/ 1405794 h 6421343"/>
              <a:gd name="connsiteX11158" fmla="*/ 910280 w 11611428"/>
              <a:gd name="connsiteY11158" fmla="*/ 1454879 h 6421343"/>
              <a:gd name="connsiteX11159" fmla="*/ 861195 w 11611428"/>
              <a:gd name="connsiteY11159" fmla="*/ 1405794 h 6421343"/>
              <a:gd name="connsiteX11160" fmla="*/ 910280 w 11611428"/>
              <a:gd name="connsiteY11160" fmla="*/ 1356709 h 6421343"/>
              <a:gd name="connsiteX11161" fmla="*/ 718360 w 11611428"/>
              <a:gd name="connsiteY11161" fmla="*/ 1356709 h 6421343"/>
              <a:gd name="connsiteX11162" fmla="*/ 767445 w 11611428"/>
              <a:gd name="connsiteY11162" fmla="*/ 1405794 h 6421343"/>
              <a:gd name="connsiteX11163" fmla="*/ 718360 w 11611428"/>
              <a:gd name="connsiteY11163" fmla="*/ 1454879 h 6421343"/>
              <a:gd name="connsiteX11164" fmla="*/ 669275 w 11611428"/>
              <a:gd name="connsiteY11164" fmla="*/ 1405794 h 6421343"/>
              <a:gd name="connsiteX11165" fmla="*/ 718360 w 11611428"/>
              <a:gd name="connsiteY11165" fmla="*/ 1356709 h 6421343"/>
              <a:gd name="connsiteX11166" fmla="*/ 526436 w 11611428"/>
              <a:gd name="connsiteY11166" fmla="*/ 1356709 h 6421343"/>
              <a:gd name="connsiteX11167" fmla="*/ 575521 w 11611428"/>
              <a:gd name="connsiteY11167" fmla="*/ 1405794 h 6421343"/>
              <a:gd name="connsiteX11168" fmla="*/ 526436 w 11611428"/>
              <a:gd name="connsiteY11168" fmla="*/ 1454879 h 6421343"/>
              <a:gd name="connsiteX11169" fmla="*/ 477351 w 11611428"/>
              <a:gd name="connsiteY11169" fmla="*/ 1405794 h 6421343"/>
              <a:gd name="connsiteX11170" fmla="*/ 526436 w 11611428"/>
              <a:gd name="connsiteY11170" fmla="*/ 1356709 h 6421343"/>
              <a:gd name="connsiteX11171" fmla="*/ 334759 w 11611428"/>
              <a:gd name="connsiteY11171" fmla="*/ 1356709 h 6421343"/>
              <a:gd name="connsiteX11172" fmla="*/ 383844 w 11611428"/>
              <a:gd name="connsiteY11172" fmla="*/ 1405794 h 6421343"/>
              <a:gd name="connsiteX11173" fmla="*/ 334759 w 11611428"/>
              <a:gd name="connsiteY11173" fmla="*/ 1454879 h 6421343"/>
              <a:gd name="connsiteX11174" fmla="*/ 285674 w 11611428"/>
              <a:gd name="connsiteY11174" fmla="*/ 1405794 h 6421343"/>
              <a:gd name="connsiteX11175" fmla="*/ 334759 w 11611428"/>
              <a:gd name="connsiteY11175" fmla="*/ 1356709 h 6421343"/>
              <a:gd name="connsiteX11176" fmla="*/ 142837 w 11611428"/>
              <a:gd name="connsiteY11176" fmla="*/ 1356709 h 6421343"/>
              <a:gd name="connsiteX11177" fmla="*/ 191921 w 11611428"/>
              <a:gd name="connsiteY11177" fmla="*/ 1405794 h 6421343"/>
              <a:gd name="connsiteX11178" fmla="*/ 142837 w 11611428"/>
              <a:gd name="connsiteY11178" fmla="*/ 1454879 h 6421343"/>
              <a:gd name="connsiteX11179" fmla="*/ 93751 w 11611428"/>
              <a:gd name="connsiteY11179" fmla="*/ 1405794 h 6421343"/>
              <a:gd name="connsiteX11180" fmla="*/ 142837 w 11611428"/>
              <a:gd name="connsiteY11180" fmla="*/ 1356709 h 6421343"/>
              <a:gd name="connsiteX11181" fmla="*/ 11562343 w 11611428"/>
              <a:gd name="connsiteY11181" fmla="*/ 1206020 h 6421343"/>
              <a:gd name="connsiteX11182" fmla="*/ 11611428 w 11611428"/>
              <a:gd name="connsiteY11182" fmla="*/ 1255104 h 6421343"/>
              <a:gd name="connsiteX11183" fmla="*/ 11562343 w 11611428"/>
              <a:gd name="connsiteY11183" fmla="*/ 1304190 h 6421343"/>
              <a:gd name="connsiteX11184" fmla="*/ 11513258 w 11611428"/>
              <a:gd name="connsiteY11184" fmla="*/ 1255104 h 6421343"/>
              <a:gd name="connsiteX11185" fmla="*/ 11562343 w 11611428"/>
              <a:gd name="connsiteY11185" fmla="*/ 1206020 h 6421343"/>
              <a:gd name="connsiteX11186" fmla="*/ 11370422 w 11611428"/>
              <a:gd name="connsiteY11186" fmla="*/ 1206020 h 6421343"/>
              <a:gd name="connsiteX11187" fmla="*/ 11419507 w 11611428"/>
              <a:gd name="connsiteY11187" fmla="*/ 1255104 h 6421343"/>
              <a:gd name="connsiteX11188" fmla="*/ 11370422 w 11611428"/>
              <a:gd name="connsiteY11188" fmla="*/ 1304190 h 6421343"/>
              <a:gd name="connsiteX11189" fmla="*/ 11321337 w 11611428"/>
              <a:gd name="connsiteY11189" fmla="*/ 1255104 h 6421343"/>
              <a:gd name="connsiteX11190" fmla="*/ 11370422 w 11611428"/>
              <a:gd name="connsiteY11190" fmla="*/ 1206020 h 6421343"/>
              <a:gd name="connsiteX11191" fmla="*/ 11178499 w 11611428"/>
              <a:gd name="connsiteY11191" fmla="*/ 1206020 h 6421343"/>
              <a:gd name="connsiteX11192" fmla="*/ 11227584 w 11611428"/>
              <a:gd name="connsiteY11192" fmla="*/ 1255104 h 6421343"/>
              <a:gd name="connsiteX11193" fmla="*/ 11178499 w 11611428"/>
              <a:gd name="connsiteY11193" fmla="*/ 1304190 h 6421343"/>
              <a:gd name="connsiteX11194" fmla="*/ 11129414 w 11611428"/>
              <a:gd name="connsiteY11194" fmla="*/ 1255104 h 6421343"/>
              <a:gd name="connsiteX11195" fmla="*/ 11178499 w 11611428"/>
              <a:gd name="connsiteY11195" fmla="*/ 1206020 h 6421343"/>
              <a:gd name="connsiteX11196" fmla="*/ 10986822 w 11611428"/>
              <a:gd name="connsiteY11196" fmla="*/ 1206020 h 6421343"/>
              <a:gd name="connsiteX11197" fmla="*/ 11035907 w 11611428"/>
              <a:gd name="connsiteY11197" fmla="*/ 1255104 h 6421343"/>
              <a:gd name="connsiteX11198" fmla="*/ 10986822 w 11611428"/>
              <a:gd name="connsiteY11198" fmla="*/ 1304190 h 6421343"/>
              <a:gd name="connsiteX11199" fmla="*/ 10937737 w 11611428"/>
              <a:gd name="connsiteY11199" fmla="*/ 1255104 h 6421343"/>
              <a:gd name="connsiteX11200" fmla="*/ 10986822 w 11611428"/>
              <a:gd name="connsiteY11200" fmla="*/ 1206020 h 6421343"/>
              <a:gd name="connsiteX11201" fmla="*/ 10794898 w 11611428"/>
              <a:gd name="connsiteY11201" fmla="*/ 1206020 h 6421343"/>
              <a:gd name="connsiteX11202" fmla="*/ 10843984 w 11611428"/>
              <a:gd name="connsiteY11202" fmla="*/ 1255104 h 6421343"/>
              <a:gd name="connsiteX11203" fmla="*/ 10794898 w 11611428"/>
              <a:gd name="connsiteY11203" fmla="*/ 1304190 h 6421343"/>
              <a:gd name="connsiteX11204" fmla="*/ 10745813 w 11611428"/>
              <a:gd name="connsiteY11204" fmla="*/ 1255104 h 6421343"/>
              <a:gd name="connsiteX11205" fmla="*/ 10794898 w 11611428"/>
              <a:gd name="connsiteY11205" fmla="*/ 1206020 h 6421343"/>
              <a:gd name="connsiteX11206" fmla="*/ 10600771 w 11611428"/>
              <a:gd name="connsiteY11206" fmla="*/ 1206020 h 6421343"/>
              <a:gd name="connsiteX11207" fmla="*/ 10619877 w 11611428"/>
              <a:gd name="connsiteY11207" fmla="*/ 1209877 h 6421343"/>
              <a:gd name="connsiteX11208" fmla="*/ 10635343 w 11611428"/>
              <a:gd name="connsiteY11208" fmla="*/ 1220305 h 6421343"/>
              <a:gd name="connsiteX11209" fmla="*/ 10635343 w 11611428"/>
              <a:gd name="connsiteY11209" fmla="*/ 1218817 h 6421343"/>
              <a:gd name="connsiteX11210" fmla="*/ 10637686 w 11611428"/>
              <a:gd name="connsiteY11210" fmla="*/ 1220397 h 6421343"/>
              <a:gd name="connsiteX11211" fmla="*/ 10652063 w 11611428"/>
              <a:gd name="connsiteY11211" fmla="*/ 1255104 h 6421343"/>
              <a:gd name="connsiteX11212" fmla="*/ 10637686 w 11611428"/>
              <a:gd name="connsiteY11212" fmla="*/ 1289814 h 6421343"/>
              <a:gd name="connsiteX11213" fmla="*/ 10635343 w 11611428"/>
              <a:gd name="connsiteY11213" fmla="*/ 1291393 h 6421343"/>
              <a:gd name="connsiteX11214" fmla="*/ 10635343 w 11611428"/>
              <a:gd name="connsiteY11214" fmla="*/ 1289905 h 6421343"/>
              <a:gd name="connsiteX11215" fmla="*/ 10619877 w 11611428"/>
              <a:gd name="connsiteY11215" fmla="*/ 1300333 h 6421343"/>
              <a:gd name="connsiteX11216" fmla="*/ 10600771 w 11611428"/>
              <a:gd name="connsiteY11216" fmla="*/ 1304190 h 6421343"/>
              <a:gd name="connsiteX11217" fmla="*/ 10551686 w 11611428"/>
              <a:gd name="connsiteY11217" fmla="*/ 1255104 h 6421343"/>
              <a:gd name="connsiteX11218" fmla="*/ 10600771 w 11611428"/>
              <a:gd name="connsiteY11218" fmla="*/ 1206020 h 6421343"/>
              <a:gd name="connsiteX11219" fmla="*/ 10408850 w 11611428"/>
              <a:gd name="connsiteY11219" fmla="*/ 1206020 h 6421343"/>
              <a:gd name="connsiteX11220" fmla="*/ 10457935 w 11611428"/>
              <a:gd name="connsiteY11220" fmla="*/ 1255104 h 6421343"/>
              <a:gd name="connsiteX11221" fmla="*/ 10408850 w 11611428"/>
              <a:gd name="connsiteY11221" fmla="*/ 1304190 h 6421343"/>
              <a:gd name="connsiteX11222" fmla="*/ 10359765 w 11611428"/>
              <a:gd name="connsiteY11222" fmla="*/ 1255104 h 6421343"/>
              <a:gd name="connsiteX11223" fmla="*/ 10408850 w 11611428"/>
              <a:gd name="connsiteY11223" fmla="*/ 1206020 h 6421343"/>
              <a:gd name="connsiteX11224" fmla="*/ 10216927 w 11611428"/>
              <a:gd name="connsiteY11224" fmla="*/ 1206020 h 6421343"/>
              <a:gd name="connsiteX11225" fmla="*/ 10266012 w 11611428"/>
              <a:gd name="connsiteY11225" fmla="*/ 1255104 h 6421343"/>
              <a:gd name="connsiteX11226" fmla="*/ 10216927 w 11611428"/>
              <a:gd name="connsiteY11226" fmla="*/ 1304190 h 6421343"/>
              <a:gd name="connsiteX11227" fmla="*/ 10167842 w 11611428"/>
              <a:gd name="connsiteY11227" fmla="*/ 1255104 h 6421343"/>
              <a:gd name="connsiteX11228" fmla="*/ 10216927 w 11611428"/>
              <a:gd name="connsiteY11228" fmla="*/ 1206020 h 6421343"/>
              <a:gd name="connsiteX11229" fmla="*/ 10025250 w 11611428"/>
              <a:gd name="connsiteY11229" fmla="*/ 1206020 h 6421343"/>
              <a:gd name="connsiteX11230" fmla="*/ 10074335 w 11611428"/>
              <a:gd name="connsiteY11230" fmla="*/ 1255104 h 6421343"/>
              <a:gd name="connsiteX11231" fmla="*/ 10025250 w 11611428"/>
              <a:gd name="connsiteY11231" fmla="*/ 1304190 h 6421343"/>
              <a:gd name="connsiteX11232" fmla="*/ 9976165 w 11611428"/>
              <a:gd name="connsiteY11232" fmla="*/ 1255104 h 6421343"/>
              <a:gd name="connsiteX11233" fmla="*/ 10025250 w 11611428"/>
              <a:gd name="connsiteY11233" fmla="*/ 1206020 h 6421343"/>
              <a:gd name="connsiteX11234" fmla="*/ 9833326 w 11611428"/>
              <a:gd name="connsiteY11234" fmla="*/ 1206020 h 6421343"/>
              <a:gd name="connsiteX11235" fmla="*/ 9882412 w 11611428"/>
              <a:gd name="connsiteY11235" fmla="*/ 1255104 h 6421343"/>
              <a:gd name="connsiteX11236" fmla="*/ 9833326 w 11611428"/>
              <a:gd name="connsiteY11236" fmla="*/ 1304190 h 6421343"/>
              <a:gd name="connsiteX11237" fmla="*/ 9784241 w 11611428"/>
              <a:gd name="connsiteY11237" fmla="*/ 1255104 h 6421343"/>
              <a:gd name="connsiteX11238" fmla="*/ 9833326 w 11611428"/>
              <a:gd name="connsiteY11238" fmla="*/ 1206020 h 6421343"/>
              <a:gd name="connsiteX11239" fmla="*/ 9641406 w 11611428"/>
              <a:gd name="connsiteY11239" fmla="*/ 1206020 h 6421343"/>
              <a:gd name="connsiteX11240" fmla="*/ 9690491 w 11611428"/>
              <a:gd name="connsiteY11240" fmla="*/ 1255104 h 6421343"/>
              <a:gd name="connsiteX11241" fmla="*/ 9641406 w 11611428"/>
              <a:gd name="connsiteY11241" fmla="*/ 1304190 h 6421343"/>
              <a:gd name="connsiteX11242" fmla="*/ 9592321 w 11611428"/>
              <a:gd name="connsiteY11242" fmla="*/ 1255104 h 6421343"/>
              <a:gd name="connsiteX11243" fmla="*/ 9641406 w 11611428"/>
              <a:gd name="connsiteY11243" fmla="*/ 1206020 h 6421343"/>
              <a:gd name="connsiteX11244" fmla="*/ 9449482 w 11611428"/>
              <a:gd name="connsiteY11244" fmla="*/ 1206020 h 6421343"/>
              <a:gd name="connsiteX11245" fmla="*/ 9498567 w 11611428"/>
              <a:gd name="connsiteY11245" fmla="*/ 1255104 h 6421343"/>
              <a:gd name="connsiteX11246" fmla="*/ 9449482 w 11611428"/>
              <a:gd name="connsiteY11246" fmla="*/ 1304190 h 6421343"/>
              <a:gd name="connsiteX11247" fmla="*/ 9400397 w 11611428"/>
              <a:gd name="connsiteY11247" fmla="*/ 1255104 h 6421343"/>
              <a:gd name="connsiteX11248" fmla="*/ 9449482 w 11611428"/>
              <a:gd name="connsiteY11248" fmla="*/ 1206020 h 6421343"/>
              <a:gd name="connsiteX11249" fmla="*/ 9257562 w 11611428"/>
              <a:gd name="connsiteY11249" fmla="*/ 1206020 h 6421343"/>
              <a:gd name="connsiteX11250" fmla="*/ 9306646 w 11611428"/>
              <a:gd name="connsiteY11250" fmla="*/ 1255104 h 6421343"/>
              <a:gd name="connsiteX11251" fmla="*/ 9257562 w 11611428"/>
              <a:gd name="connsiteY11251" fmla="*/ 1304190 h 6421343"/>
              <a:gd name="connsiteX11252" fmla="*/ 9208477 w 11611428"/>
              <a:gd name="connsiteY11252" fmla="*/ 1255104 h 6421343"/>
              <a:gd name="connsiteX11253" fmla="*/ 9257562 w 11611428"/>
              <a:gd name="connsiteY11253" fmla="*/ 1206020 h 6421343"/>
              <a:gd name="connsiteX11254" fmla="*/ 9065638 w 11611428"/>
              <a:gd name="connsiteY11254" fmla="*/ 1206020 h 6421343"/>
              <a:gd name="connsiteX11255" fmla="*/ 9114723 w 11611428"/>
              <a:gd name="connsiteY11255" fmla="*/ 1255104 h 6421343"/>
              <a:gd name="connsiteX11256" fmla="*/ 9065638 w 11611428"/>
              <a:gd name="connsiteY11256" fmla="*/ 1304190 h 6421343"/>
              <a:gd name="connsiteX11257" fmla="*/ 9016553 w 11611428"/>
              <a:gd name="connsiteY11257" fmla="*/ 1255104 h 6421343"/>
              <a:gd name="connsiteX11258" fmla="*/ 9065638 w 11611428"/>
              <a:gd name="connsiteY11258" fmla="*/ 1206020 h 6421343"/>
              <a:gd name="connsiteX11259" fmla="*/ 8873961 w 11611428"/>
              <a:gd name="connsiteY11259" fmla="*/ 1206020 h 6421343"/>
              <a:gd name="connsiteX11260" fmla="*/ 8923046 w 11611428"/>
              <a:gd name="connsiteY11260" fmla="*/ 1255104 h 6421343"/>
              <a:gd name="connsiteX11261" fmla="*/ 8873961 w 11611428"/>
              <a:gd name="connsiteY11261" fmla="*/ 1304190 h 6421343"/>
              <a:gd name="connsiteX11262" fmla="*/ 8824876 w 11611428"/>
              <a:gd name="connsiteY11262" fmla="*/ 1255104 h 6421343"/>
              <a:gd name="connsiteX11263" fmla="*/ 8873961 w 11611428"/>
              <a:gd name="connsiteY11263" fmla="*/ 1206020 h 6421343"/>
              <a:gd name="connsiteX11264" fmla="*/ 8682041 w 11611428"/>
              <a:gd name="connsiteY11264" fmla="*/ 1206020 h 6421343"/>
              <a:gd name="connsiteX11265" fmla="*/ 8731126 w 11611428"/>
              <a:gd name="connsiteY11265" fmla="*/ 1255104 h 6421343"/>
              <a:gd name="connsiteX11266" fmla="*/ 8682041 w 11611428"/>
              <a:gd name="connsiteY11266" fmla="*/ 1304190 h 6421343"/>
              <a:gd name="connsiteX11267" fmla="*/ 8632956 w 11611428"/>
              <a:gd name="connsiteY11267" fmla="*/ 1255104 h 6421343"/>
              <a:gd name="connsiteX11268" fmla="*/ 8682041 w 11611428"/>
              <a:gd name="connsiteY11268" fmla="*/ 1206020 h 6421343"/>
              <a:gd name="connsiteX11269" fmla="*/ 8486747 w 11611428"/>
              <a:gd name="connsiteY11269" fmla="*/ 1206020 h 6421343"/>
              <a:gd name="connsiteX11270" fmla="*/ 8488432 w 11611428"/>
              <a:gd name="connsiteY11270" fmla="*/ 1206717 h 6421343"/>
              <a:gd name="connsiteX11271" fmla="*/ 8490117 w 11611428"/>
              <a:gd name="connsiteY11271" fmla="*/ 1206020 h 6421343"/>
              <a:gd name="connsiteX11272" fmla="*/ 8539202 w 11611428"/>
              <a:gd name="connsiteY11272" fmla="*/ 1255104 h 6421343"/>
              <a:gd name="connsiteX11273" fmla="*/ 8490117 w 11611428"/>
              <a:gd name="connsiteY11273" fmla="*/ 1304190 h 6421343"/>
              <a:gd name="connsiteX11274" fmla="*/ 8488432 w 11611428"/>
              <a:gd name="connsiteY11274" fmla="*/ 1303492 h 6421343"/>
              <a:gd name="connsiteX11275" fmla="*/ 8486747 w 11611428"/>
              <a:gd name="connsiteY11275" fmla="*/ 1304190 h 6421343"/>
              <a:gd name="connsiteX11276" fmla="*/ 8437662 w 11611428"/>
              <a:gd name="connsiteY11276" fmla="*/ 1255104 h 6421343"/>
              <a:gd name="connsiteX11277" fmla="*/ 8486747 w 11611428"/>
              <a:gd name="connsiteY11277" fmla="*/ 1206020 h 6421343"/>
              <a:gd name="connsiteX11278" fmla="*/ 8294823 w 11611428"/>
              <a:gd name="connsiteY11278" fmla="*/ 1206020 h 6421343"/>
              <a:gd name="connsiteX11279" fmla="*/ 8343908 w 11611428"/>
              <a:gd name="connsiteY11279" fmla="*/ 1255104 h 6421343"/>
              <a:gd name="connsiteX11280" fmla="*/ 8294823 w 11611428"/>
              <a:gd name="connsiteY11280" fmla="*/ 1304190 h 6421343"/>
              <a:gd name="connsiteX11281" fmla="*/ 8245738 w 11611428"/>
              <a:gd name="connsiteY11281" fmla="*/ 1255104 h 6421343"/>
              <a:gd name="connsiteX11282" fmla="*/ 8294823 w 11611428"/>
              <a:gd name="connsiteY11282" fmla="*/ 1206020 h 6421343"/>
              <a:gd name="connsiteX11283" fmla="*/ 8102902 w 11611428"/>
              <a:gd name="connsiteY11283" fmla="*/ 1206020 h 6421343"/>
              <a:gd name="connsiteX11284" fmla="*/ 8151987 w 11611428"/>
              <a:gd name="connsiteY11284" fmla="*/ 1255104 h 6421343"/>
              <a:gd name="connsiteX11285" fmla="*/ 8102902 w 11611428"/>
              <a:gd name="connsiteY11285" fmla="*/ 1304190 h 6421343"/>
              <a:gd name="connsiteX11286" fmla="*/ 8053817 w 11611428"/>
              <a:gd name="connsiteY11286" fmla="*/ 1255104 h 6421343"/>
              <a:gd name="connsiteX11287" fmla="*/ 8102902 w 11611428"/>
              <a:gd name="connsiteY11287" fmla="*/ 1206020 h 6421343"/>
              <a:gd name="connsiteX11288" fmla="*/ 7911226 w 11611428"/>
              <a:gd name="connsiteY11288" fmla="*/ 1206020 h 6421343"/>
              <a:gd name="connsiteX11289" fmla="*/ 7960311 w 11611428"/>
              <a:gd name="connsiteY11289" fmla="*/ 1255104 h 6421343"/>
              <a:gd name="connsiteX11290" fmla="*/ 7911226 w 11611428"/>
              <a:gd name="connsiteY11290" fmla="*/ 1304190 h 6421343"/>
              <a:gd name="connsiteX11291" fmla="*/ 7862141 w 11611428"/>
              <a:gd name="connsiteY11291" fmla="*/ 1255104 h 6421343"/>
              <a:gd name="connsiteX11292" fmla="*/ 7911226 w 11611428"/>
              <a:gd name="connsiteY11292" fmla="*/ 1206020 h 6421343"/>
              <a:gd name="connsiteX11293" fmla="*/ 7719302 w 11611428"/>
              <a:gd name="connsiteY11293" fmla="*/ 1206020 h 6421343"/>
              <a:gd name="connsiteX11294" fmla="*/ 7768387 w 11611428"/>
              <a:gd name="connsiteY11294" fmla="*/ 1255104 h 6421343"/>
              <a:gd name="connsiteX11295" fmla="*/ 7719302 w 11611428"/>
              <a:gd name="connsiteY11295" fmla="*/ 1304190 h 6421343"/>
              <a:gd name="connsiteX11296" fmla="*/ 7670218 w 11611428"/>
              <a:gd name="connsiteY11296" fmla="*/ 1255104 h 6421343"/>
              <a:gd name="connsiteX11297" fmla="*/ 7719302 w 11611428"/>
              <a:gd name="connsiteY11297" fmla="*/ 1206020 h 6421343"/>
              <a:gd name="connsiteX11298" fmla="*/ 7527382 w 11611428"/>
              <a:gd name="connsiteY11298" fmla="*/ 1206020 h 6421343"/>
              <a:gd name="connsiteX11299" fmla="*/ 7576467 w 11611428"/>
              <a:gd name="connsiteY11299" fmla="*/ 1255104 h 6421343"/>
              <a:gd name="connsiteX11300" fmla="*/ 7527382 w 11611428"/>
              <a:gd name="connsiteY11300" fmla="*/ 1304190 h 6421343"/>
              <a:gd name="connsiteX11301" fmla="*/ 7478297 w 11611428"/>
              <a:gd name="connsiteY11301" fmla="*/ 1255104 h 6421343"/>
              <a:gd name="connsiteX11302" fmla="*/ 7527382 w 11611428"/>
              <a:gd name="connsiteY11302" fmla="*/ 1206020 h 6421343"/>
              <a:gd name="connsiteX11303" fmla="*/ 7335458 w 11611428"/>
              <a:gd name="connsiteY11303" fmla="*/ 1206020 h 6421343"/>
              <a:gd name="connsiteX11304" fmla="*/ 7384543 w 11611428"/>
              <a:gd name="connsiteY11304" fmla="*/ 1255104 h 6421343"/>
              <a:gd name="connsiteX11305" fmla="*/ 7335458 w 11611428"/>
              <a:gd name="connsiteY11305" fmla="*/ 1304190 h 6421343"/>
              <a:gd name="connsiteX11306" fmla="*/ 7286373 w 11611428"/>
              <a:gd name="connsiteY11306" fmla="*/ 1255104 h 6421343"/>
              <a:gd name="connsiteX11307" fmla="*/ 7335458 w 11611428"/>
              <a:gd name="connsiteY11307" fmla="*/ 1206020 h 6421343"/>
              <a:gd name="connsiteX11308" fmla="*/ 7143537 w 11611428"/>
              <a:gd name="connsiteY11308" fmla="*/ 1206020 h 6421343"/>
              <a:gd name="connsiteX11309" fmla="*/ 7192622 w 11611428"/>
              <a:gd name="connsiteY11309" fmla="*/ 1255104 h 6421343"/>
              <a:gd name="connsiteX11310" fmla="*/ 7143537 w 11611428"/>
              <a:gd name="connsiteY11310" fmla="*/ 1304190 h 6421343"/>
              <a:gd name="connsiteX11311" fmla="*/ 7094452 w 11611428"/>
              <a:gd name="connsiteY11311" fmla="*/ 1255104 h 6421343"/>
              <a:gd name="connsiteX11312" fmla="*/ 7143537 w 11611428"/>
              <a:gd name="connsiteY11312" fmla="*/ 1206020 h 6421343"/>
              <a:gd name="connsiteX11313" fmla="*/ 6951614 w 11611428"/>
              <a:gd name="connsiteY11313" fmla="*/ 1206020 h 6421343"/>
              <a:gd name="connsiteX11314" fmla="*/ 7000699 w 11611428"/>
              <a:gd name="connsiteY11314" fmla="*/ 1255104 h 6421343"/>
              <a:gd name="connsiteX11315" fmla="*/ 6951614 w 11611428"/>
              <a:gd name="connsiteY11315" fmla="*/ 1304190 h 6421343"/>
              <a:gd name="connsiteX11316" fmla="*/ 6902529 w 11611428"/>
              <a:gd name="connsiteY11316" fmla="*/ 1255104 h 6421343"/>
              <a:gd name="connsiteX11317" fmla="*/ 6951614 w 11611428"/>
              <a:gd name="connsiteY11317" fmla="*/ 1206020 h 6421343"/>
              <a:gd name="connsiteX11318" fmla="*/ 6759937 w 11611428"/>
              <a:gd name="connsiteY11318" fmla="*/ 1206020 h 6421343"/>
              <a:gd name="connsiteX11319" fmla="*/ 6809022 w 11611428"/>
              <a:gd name="connsiteY11319" fmla="*/ 1255104 h 6421343"/>
              <a:gd name="connsiteX11320" fmla="*/ 6759937 w 11611428"/>
              <a:gd name="connsiteY11320" fmla="*/ 1304190 h 6421343"/>
              <a:gd name="connsiteX11321" fmla="*/ 6710852 w 11611428"/>
              <a:gd name="connsiteY11321" fmla="*/ 1255104 h 6421343"/>
              <a:gd name="connsiteX11322" fmla="*/ 6759937 w 11611428"/>
              <a:gd name="connsiteY11322" fmla="*/ 1206020 h 6421343"/>
              <a:gd name="connsiteX11323" fmla="*/ 6568014 w 11611428"/>
              <a:gd name="connsiteY11323" fmla="*/ 1206020 h 6421343"/>
              <a:gd name="connsiteX11324" fmla="*/ 6617099 w 11611428"/>
              <a:gd name="connsiteY11324" fmla="*/ 1255104 h 6421343"/>
              <a:gd name="connsiteX11325" fmla="*/ 6568014 w 11611428"/>
              <a:gd name="connsiteY11325" fmla="*/ 1304190 h 6421343"/>
              <a:gd name="connsiteX11326" fmla="*/ 6518929 w 11611428"/>
              <a:gd name="connsiteY11326" fmla="*/ 1255104 h 6421343"/>
              <a:gd name="connsiteX11327" fmla="*/ 6568014 w 11611428"/>
              <a:gd name="connsiteY11327" fmla="*/ 1206020 h 6421343"/>
              <a:gd name="connsiteX11328" fmla="*/ 6377744 w 11611428"/>
              <a:gd name="connsiteY11328" fmla="*/ 1206019 h 6421343"/>
              <a:gd name="connsiteX11329" fmla="*/ 6426829 w 11611428"/>
              <a:gd name="connsiteY11329" fmla="*/ 1255104 h 6421343"/>
              <a:gd name="connsiteX11330" fmla="*/ 6377744 w 11611428"/>
              <a:gd name="connsiteY11330" fmla="*/ 1304190 h 6421343"/>
              <a:gd name="connsiteX11331" fmla="*/ 6376919 w 11611428"/>
              <a:gd name="connsiteY11331" fmla="*/ 1304023 h 6421343"/>
              <a:gd name="connsiteX11332" fmla="*/ 6376093 w 11611428"/>
              <a:gd name="connsiteY11332" fmla="*/ 1304190 h 6421343"/>
              <a:gd name="connsiteX11333" fmla="*/ 6327008 w 11611428"/>
              <a:gd name="connsiteY11333" fmla="*/ 1255104 h 6421343"/>
              <a:gd name="connsiteX11334" fmla="*/ 6376093 w 11611428"/>
              <a:gd name="connsiteY11334" fmla="*/ 1206020 h 6421343"/>
              <a:gd name="connsiteX11335" fmla="*/ 6376918 w 11611428"/>
              <a:gd name="connsiteY11335" fmla="*/ 1206186 h 6421343"/>
              <a:gd name="connsiteX11336" fmla="*/ 6185820 w 11611428"/>
              <a:gd name="connsiteY11336" fmla="*/ 1206019 h 6421343"/>
              <a:gd name="connsiteX11337" fmla="*/ 6234905 w 11611428"/>
              <a:gd name="connsiteY11337" fmla="*/ 1255104 h 6421343"/>
              <a:gd name="connsiteX11338" fmla="*/ 6185820 w 11611428"/>
              <a:gd name="connsiteY11338" fmla="*/ 1304190 h 6421343"/>
              <a:gd name="connsiteX11339" fmla="*/ 6136735 w 11611428"/>
              <a:gd name="connsiteY11339" fmla="*/ 1255104 h 6421343"/>
              <a:gd name="connsiteX11340" fmla="*/ 6185820 w 11611428"/>
              <a:gd name="connsiteY11340" fmla="*/ 1206019 h 6421343"/>
              <a:gd name="connsiteX11341" fmla="*/ 5993899 w 11611428"/>
              <a:gd name="connsiteY11341" fmla="*/ 1206019 h 6421343"/>
              <a:gd name="connsiteX11342" fmla="*/ 6042984 w 11611428"/>
              <a:gd name="connsiteY11342" fmla="*/ 1255104 h 6421343"/>
              <a:gd name="connsiteX11343" fmla="*/ 5993899 w 11611428"/>
              <a:gd name="connsiteY11343" fmla="*/ 1304190 h 6421343"/>
              <a:gd name="connsiteX11344" fmla="*/ 5944814 w 11611428"/>
              <a:gd name="connsiteY11344" fmla="*/ 1255104 h 6421343"/>
              <a:gd name="connsiteX11345" fmla="*/ 5993899 w 11611428"/>
              <a:gd name="connsiteY11345" fmla="*/ 1206019 h 6421343"/>
              <a:gd name="connsiteX11346" fmla="*/ 5802223 w 11611428"/>
              <a:gd name="connsiteY11346" fmla="*/ 1206019 h 6421343"/>
              <a:gd name="connsiteX11347" fmla="*/ 5851308 w 11611428"/>
              <a:gd name="connsiteY11347" fmla="*/ 1255104 h 6421343"/>
              <a:gd name="connsiteX11348" fmla="*/ 5802223 w 11611428"/>
              <a:gd name="connsiteY11348" fmla="*/ 1304190 h 6421343"/>
              <a:gd name="connsiteX11349" fmla="*/ 5753138 w 11611428"/>
              <a:gd name="connsiteY11349" fmla="*/ 1255104 h 6421343"/>
              <a:gd name="connsiteX11350" fmla="*/ 5802223 w 11611428"/>
              <a:gd name="connsiteY11350" fmla="*/ 1206019 h 6421343"/>
              <a:gd name="connsiteX11351" fmla="*/ 5610299 w 11611428"/>
              <a:gd name="connsiteY11351" fmla="*/ 1206019 h 6421343"/>
              <a:gd name="connsiteX11352" fmla="*/ 5659384 w 11611428"/>
              <a:gd name="connsiteY11352" fmla="*/ 1255104 h 6421343"/>
              <a:gd name="connsiteX11353" fmla="*/ 5610299 w 11611428"/>
              <a:gd name="connsiteY11353" fmla="*/ 1304190 h 6421343"/>
              <a:gd name="connsiteX11354" fmla="*/ 5561215 w 11611428"/>
              <a:gd name="connsiteY11354" fmla="*/ 1255104 h 6421343"/>
              <a:gd name="connsiteX11355" fmla="*/ 5610299 w 11611428"/>
              <a:gd name="connsiteY11355" fmla="*/ 1206019 h 6421343"/>
              <a:gd name="connsiteX11356" fmla="*/ 5418379 w 11611428"/>
              <a:gd name="connsiteY11356" fmla="*/ 1206019 h 6421343"/>
              <a:gd name="connsiteX11357" fmla="*/ 5467464 w 11611428"/>
              <a:gd name="connsiteY11357" fmla="*/ 1255104 h 6421343"/>
              <a:gd name="connsiteX11358" fmla="*/ 5418379 w 11611428"/>
              <a:gd name="connsiteY11358" fmla="*/ 1304190 h 6421343"/>
              <a:gd name="connsiteX11359" fmla="*/ 5369294 w 11611428"/>
              <a:gd name="connsiteY11359" fmla="*/ 1255104 h 6421343"/>
              <a:gd name="connsiteX11360" fmla="*/ 5418379 w 11611428"/>
              <a:gd name="connsiteY11360" fmla="*/ 1206019 h 6421343"/>
              <a:gd name="connsiteX11361" fmla="*/ 5226455 w 11611428"/>
              <a:gd name="connsiteY11361" fmla="*/ 1206019 h 6421343"/>
              <a:gd name="connsiteX11362" fmla="*/ 5275540 w 11611428"/>
              <a:gd name="connsiteY11362" fmla="*/ 1255104 h 6421343"/>
              <a:gd name="connsiteX11363" fmla="*/ 5226455 w 11611428"/>
              <a:gd name="connsiteY11363" fmla="*/ 1304190 h 6421343"/>
              <a:gd name="connsiteX11364" fmla="*/ 5177370 w 11611428"/>
              <a:gd name="connsiteY11364" fmla="*/ 1255104 h 6421343"/>
              <a:gd name="connsiteX11365" fmla="*/ 5226455 w 11611428"/>
              <a:gd name="connsiteY11365" fmla="*/ 1206019 h 6421343"/>
              <a:gd name="connsiteX11366" fmla="*/ 5034534 w 11611428"/>
              <a:gd name="connsiteY11366" fmla="*/ 1206019 h 6421343"/>
              <a:gd name="connsiteX11367" fmla="*/ 5083619 w 11611428"/>
              <a:gd name="connsiteY11367" fmla="*/ 1255104 h 6421343"/>
              <a:gd name="connsiteX11368" fmla="*/ 5034534 w 11611428"/>
              <a:gd name="connsiteY11368" fmla="*/ 1304190 h 6421343"/>
              <a:gd name="connsiteX11369" fmla="*/ 4985449 w 11611428"/>
              <a:gd name="connsiteY11369" fmla="*/ 1255104 h 6421343"/>
              <a:gd name="connsiteX11370" fmla="*/ 5034534 w 11611428"/>
              <a:gd name="connsiteY11370" fmla="*/ 1206019 h 6421343"/>
              <a:gd name="connsiteX11371" fmla="*/ 4842611 w 11611428"/>
              <a:gd name="connsiteY11371" fmla="*/ 1206019 h 6421343"/>
              <a:gd name="connsiteX11372" fmla="*/ 4891696 w 11611428"/>
              <a:gd name="connsiteY11372" fmla="*/ 1255104 h 6421343"/>
              <a:gd name="connsiteX11373" fmla="*/ 4842611 w 11611428"/>
              <a:gd name="connsiteY11373" fmla="*/ 1304190 h 6421343"/>
              <a:gd name="connsiteX11374" fmla="*/ 4793526 w 11611428"/>
              <a:gd name="connsiteY11374" fmla="*/ 1255104 h 6421343"/>
              <a:gd name="connsiteX11375" fmla="*/ 4842611 w 11611428"/>
              <a:gd name="connsiteY11375" fmla="*/ 1206019 h 6421343"/>
              <a:gd name="connsiteX11376" fmla="*/ 4650934 w 11611428"/>
              <a:gd name="connsiteY11376" fmla="*/ 1206019 h 6421343"/>
              <a:gd name="connsiteX11377" fmla="*/ 4700019 w 11611428"/>
              <a:gd name="connsiteY11377" fmla="*/ 1255104 h 6421343"/>
              <a:gd name="connsiteX11378" fmla="*/ 4650934 w 11611428"/>
              <a:gd name="connsiteY11378" fmla="*/ 1304190 h 6421343"/>
              <a:gd name="connsiteX11379" fmla="*/ 4601849 w 11611428"/>
              <a:gd name="connsiteY11379" fmla="*/ 1255104 h 6421343"/>
              <a:gd name="connsiteX11380" fmla="*/ 4650934 w 11611428"/>
              <a:gd name="connsiteY11380" fmla="*/ 1206019 h 6421343"/>
              <a:gd name="connsiteX11381" fmla="*/ 4459011 w 11611428"/>
              <a:gd name="connsiteY11381" fmla="*/ 1206019 h 6421343"/>
              <a:gd name="connsiteX11382" fmla="*/ 4508096 w 11611428"/>
              <a:gd name="connsiteY11382" fmla="*/ 1255104 h 6421343"/>
              <a:gd name="connsiteX11383" fmla="*/ 4459011 w 11611428"/>
              <a:gd name="connsiteY11383" fmla="*/ 1304190 h 6421343"/>
              <a:gd name="connsiteX11384" fmla="*/ 4409926 w 11611428"/>
              <a:gd name="connsiteY11384" fmla="*/ 1255104 h 6421343"/>
              <a:gd name="connsiteX11385" fmla="*/ 4459011 w 11611428"/>
              <a:gd name="connsiteY11385" fmla="*/ 1206019 h 6421343"/>
              <a:gd name="connsiteX11386" fmla="*/ 4267090 w 11611428"/>
              <a:gd name="connsiteY11386" fmla="*/ 1206019 h 6421343"/>
              <a:gd name="connsiteX11387" fmla="*/ 4267915 w 11611428"/>
              <a:gd name="connsiteY11387" fmla="*/ 1206186 h 6421343"/>
              <a:gd name="connsiteX11388" fmla="*/ 4268742 w 11611428"/>
              <a:gd name="connsiteY11388" fmla="*/ 1206019 h 6421343"/>
              <a:gd name="connsiteX11389" fmla="*/ 4317827 w 11611428"/>
              <a:gd name="connsiteY11389" fmla="*/ 1255104 h 6421343"/>
              <a:gd name="connsiteX11390" fmla="*/ 4268742 w 11611428"/>
              <a:gd name="connsiteY11390" fmla="*/ 1304189 h 6421343"/>
              <a:gd name="connsiteX11391" fmla="*/ 4267916 w 11611428"/>
              <a:gd name="connsiteY11391" fmla="*/ 1304023 h 6421343"/>
              <a:gd name="connsiteX11392" fmla="*/ 4267090 w 11611428"/>
              <a:gd name="connsiteY11392" fmla="*/ 1304190 h 6421343"/>
              <a:gd name="connsiteX11393" fmla="*/ 4218005 w 11611428"/>
              <a:gd name="connsiteY11393" fmla="*/ 1255104 h 6421343"/>
              <a:gd name="connsiteX11394" fmla="*/ 4267090 w 11611428"/>
              <a:gd name="connsiteY11394" fmla="*/ 1206019 h 6421343"/>
              <a:gd name="connsiteX11395" fmla="*/ 4076818 w 11611428"/>
              <a:gd name="connsiteY11395" fmla="*/ 1206019 h 6421343"/>
              <a:gd name="connsiteX11396" fmla="*/ 4125903 w 11611428"/>
              <a:gd name="connsiteY11396" fmla="*/ 1255104 h 6421343"/>
              <a:gd name="connsiteX11397" fmla="*/ 4076818 w 11611428"/>
              <a:gd name="connsiteY11397" fmla="*/ 1304189 h 6421343"/>
              <a:gd name="connsiteX11398" fmla="*/ 4027733 w 11611428"/>
              <a:gd name="connsiteY11398" fmla="*/ 1255104 h 6421343"/>
              <a:gd name="connsiteX11399" fmla="*/ 4076818 w 11611428"/>
              <a:gd name="connsiteY11399" fmla="*/ 1206019 h 6421343"/>
              <a:gd name="connsiteX11400" fmla="*/ 3884898 w 11611428"/>
              <a:gd name="connsiteY11400" fmla="*/ 1206019 h 6421343"/>
              <a:gd name="connsiteX11401" fmla="*/ 3933983 w 11611428"/>
              <a:gd name="connsiteY11401" fmla="*/ 1255104 h 6421343"/>
              <a:gd name="connsiteX11402" fmla="*/ 3884898 w 11611428"/>
              <a:gd name="connsiteY11402" fmla="*/ 1304189 h 6421343"/>
              <a:gd name="connsiteX11403" fmla="*/ 3835813 w 11611428"/>
              <a:gd name="connsiteY11403" fmla="*/ 1255104 h 6421343"/>
              <a:gd name="connsiteX11404" fmla="*/ 3884898 w 11611428"/>
              <a:gd name="connsiteY11404" fmla="*/ 1206019 h 6421343"/>
              <a:gd name="connsiteX11405" fmla="*/ 3693221 w 11611428"/>
              <a:gd name="connsiteY11405" fmla="*/ 1206019 h 6421343"/>
              <a:gd name="connsiteX11406" fmla="*/ 3742307 w 11611428"/>
              <a:gd name="connsiteY11406" fmla="*/ 1255104 h 6421343"/>
              <a:gd name="connsiteX11407" fmla="*/ 3693221 w 11611428"/>
              <a:gd name="connsiteY11407" fmla="*/ 1304189 h 6421343"/>
              <a:gd name="connsiteX11408" fmla="*/ 3644136 w 11611428"/>
              <a:gd name="connsiteY11408" fmla="*/ 1255104 h 6421343"/>
              <a:gd name="connsiteX11409" fmla="*/ 3693221 w 11611428"/>
              <a:gd name="connsiteY11409" fmla="*/ 1206019 h 6421343"/>
              <a:gd name="connsiteX11410" fmla="*/ 3501298 w 11611428"/>
              <a:gd name="connsiteY11410" fmla="*/ 1206019 h 6421343"/>
              <a:gd name="connsiteX11411" fmla="*/ 3550383 w 11611428"/>
              <a:gd name="connsiteY11411" fmla="*/ 1255104 h 6421343"/>
              <a:gd name="connsiteX11412" fmla="*/ 3501298 w 11611428"/>
              <a:gd name="connsiteY11412" fmla="*/ 1304189 h 6421343"/>
              <a:gd name="connsiteX11413" fmla="*/ 3452213 w 11611428"/>
              <a:gd name="connsiteY11413" fmla="*/ 1255104 h 6421343"/>
              <a:gd name="connsiteX11414" fmla="*/ 3501298 w 11611428"/>
              <a:gd name="connsiteY11414" fmla="*/ 1206019 h 6421343"/>
              <a:gd name="connsiteX11415" fmla="*/ 3309377 w 11611428"/>
              <a:gd name="connsiteY11415" fmla="*/ 1206019 h 6421343"/>
              <a:gd name="connsiteX11416" fmla="*/ 3358462 w 11611428"/>
              <a:gd name="connsiteY11416" fmla="*/ 1255104 h 6421343"/>
              <a:gd name="connsiteX11417" fmla="*/ 3309377 w 11611428"/>
              <a:gd name="connsiteY11417" fmla="*/ 1304189 h 6421343"/>
              <a:gd name="connsiteX11418" fmla="*/ 3260292 w 11611428"/>
              <a:gd name="connsiteY11418" fmla="*/ 1255104 h 6421343"/>
              <a:gd name="connsiteX11419" fmla="*/ 3309377 w 11611428"/>
              <a:gd name="connsiteY11419" fmla="*/ 1206019 h 6421343"/>
              <a:gd name="connsiteX11420" fmla="*/ 3117453 w 11611428"/>
              <a:gd name="connsiteY11420" fmla="*/ 1206019 h 6421343"/>
              <a:gd name="connsiteX11421" fmla="*/ 3166538 w 11611428"/>
              <a:gd name="connsiteY11421" fmla="*/ 1255104 h 6421343"/>
              <a:gd name="connsiteX11422" fmla="*/ 3117453 w 11611428"/>
              <a:gd name="connsiteY11422" fmla="*/ 1304189 h 6421343"/>
              <a:gd name="connsiteX11423" fmla="*/ 3068368 w 11611428"/>
              <a:gd name="connsiteY11423" fmla="*/ 1255104 h 6421343"/>
              <a:gd name="connsiteX11424" fmla="*/ 3117453 w 11611428"/>
              <a:gd name="connsiteY11424" fmla="*/ 1206019 h 6421343"/>
              <a:gd name="connsiteX11425" fmla="*/ 2925533 w 11611428"/>
              <a:gd name="connsiteY11425" fmla="*/ 1206019 h 6421343"/>
              <a:gd name="connsiteX11426" fmla="*/ 2974618 w 11611428"/>
              <a:gd name="connsiteY11426" fmla="*/ 1255104 h 6421343"/>
              <a:gd name="connsiteX11427" fmla="*/ 2925533 w 11611428"/>
              <a:gd name="connsiteY11427" fmla="*/ 1304189 h 6421343"/>
              <a:gd name="connsiteX11428" fmla="*/ 2876448 w 11611428"/>
              <a:gd name="connsiteY11428" fmla="*/ 1255104 h 6421343"/>
              <a:gd name="connsiteX11429" fmla="*/ 2925533 w 11611428"/>
              <a:gd name="connsiteY11429" fmla="*/ 1206019 h 6421343"/>
              <a:gd name="connsiteX11430" fmla="*/ 2733609 w 11611428"/>
              <a:gd name="connsiteY11430" fmla="*/ 1206019 h 6421343"/>
              <a:gd name="connsiteX11431" fmla="*/ 2782694 w 11611428"/>
              <a:gd name="connsiteY11431" fmla="*/ 1255104 h 6421343"/>
              <a:gd name="connsiteX11432" fmla="*/ 2733609 w 11611428"/>
              <a:gd name="connsiteY11432" fmla="*/ 1304189 h 6421343"/>
              <a:gd name="connsiteX11433" fmla="*/ 2684524 w 11611428"/>
              <a:gd name="connsiteY11433" fmla="*/ 1255104 h 6421343"/>
              <a:gd name="connsiteX11434" fmla="*/ 2733609 w 11611428"/>
              <a:gd name="connsiteY11434" fmla="*/ 1206019 h 6421343"/>
              <a:gd name="connsiteX11435" fmla="*/ 2541933 w 11611428"/>
              <a:gd name="connsiteY11435" fmla="*/ 1206019 h 6421343"/>
              <a:gd name="connsiteX11436" fmla="*/ 2591017 w 11611428"/>
              <a:gd name="connsiteY11436" fmla="*/ 1255104 h 6421343"/>
              <a:gd name="connsiteX11437" fmla="*/ 2541933 w 11611428"/>
              <a:gd name="connsiteY11437" fmla="*/ 1304189 h 6421343"/>
              <a:gd name="connsiteX11438" fmla="*/ 2492847 w 11611428"/>
              <a:gd name="connsiteY11438" fmla="*/ 1255104 h 6421343"/>
              <a:gd name="connsiteX11439" fmla="*/ 2541933 w 11611428"/>
              <a:gd name="connsiteY11439" fmla="*/ 1206019 h 6421343"/>
              <a:gd name="connsiteX11440" fmla="*/ 2350010 w 11611428"/>
              <a:gd name="connsiteY11440" fmla="*/ 1206019 h 6421343"/>
              <a:gd name="connsiteX11441" fmla="*/ 2399094 w 11611428"/>
              <a:gd name="connsiteY11441" fmla="*/ 1255104 h 6421343"/>
              <a:gd name="connsiteX11442" fmla="*/ 2350010 w 11611428"/>
              <a:gd name="connsiteY11442" fmla="*/ 1304189 h 6421343"/>
              <a:gd name="connsiteX11443" fmla="*/ 2300925 w 11611428"/>
              <a:gd name="connsiteY11443" fmla="*/ 1255104 h 6421343"/>
              <a:gd name="connsiteX11444" fmla="*/ 2350010 w 11611428"/>
              <a:gd name="connsiteY11444" fmla="*/ 1206019 h 6421343"/>
              <a:gd name="connsiteX11445" fmla="*/ 2158088 w 11611428"/>
              <a:gd name="connsiteY11445" fmla="*/ 1206019 h 6421343"/>
              <a:gd name="connsiteX11446" fmla="*/ 2158913 w 11611428"/>
              <a:gd name="connsiteY11446" fmla="*/ 1206186 h 6421343"/>
              <a:gd name="connsiteX11447" fmla="*/ 2159739 w 11611428"/>
              <a:gd name="connsiteY11447" fmla="*/ 1206019 h 6421343"/>
              <a:gd name="connsiteX11448" fmla="*/ 2208824 w 11611428"/>
              <a:gd name="connsiteY11448" fmla="*/ 1255104 h 6421343"/>
              <a:gd name="connsiteX11449" fmla="*/ 2159739 w 11611428"/>
              <a:gd name="connsiteY11449" fmla="*/ 1304189 h 6421343"/>
              <a:gd name="connsiteX11450" fmla="*/ 2158914 w 11611428"/>
              <a:gd name="connsiteY11450" fmla="*/ 1304023 h 6421343"/>
              <a:gd name="connsiteX11451" fmla="*/ 2158088 w 11611428"/>
              <a:gd name="connsiteY11451" fmla="*/ 1304189 h 6421343"/>
              <a:gd name="connsiteX11452" fmla="*/ 2109003 w 11611428"/>
              <a:gd name="connsiteY11452" fmla="*/ 1255104 h 6421343"/>
              <a:gd name="connsiteX11453" fmla="*/ 2158088 w 11611428"/>
              <a:gd name="connsiteY11453" fmla="*/ 1206019 h 6421343"/>
              <a:gd name="connsiteX11454" fmla="*/ 1967815 w 11611428"/>
              <a:gd name="connsiteY11454" fmla="*/ 1206019 h 6421343"/>
              <a:gd name="connsiteX11455" fmla="*/ 2016900 w 11611428"/>
              <a:gd name="connsiteY11455" fmla="*/ 1255104 h 6421343"/>
              <a:gd name="connsiteX11456" fmla="*/ 1967815 w 11611428"/>
              <a:gd name="connsiteY11456" fmla="*/ 1304189 h 6421343"/>
              <a:gd name="connsiteX11457" fmla="*/ 1918730 w 11611428"/>
              <a:gd name="connsiteY11457" fmla="*/ 1255104 h 6421343"/>
              <a:gd name="connsiteX11458" fmla="*/ 1967815 w 11611428"/>
              <a:gd name="connsiteY11458" fmla="*/ 1206019 h 6421343"/>
              <a:gd name="connsiteX11459" fmla="*/ 1775895 w 11611428"/>
              <a:gd name="connsiteY11459" fmla="*/ 1206019 h 6421343"/>
              <a:gd name="connsiteX11460" fmla="*/ 1824980 w 11611428"/>
              <a:gd name="connsiteY11460" fmla="*/ 1255104 h 6421343"/>
              <a:gd name="connsiteX11461" fmla="*/ 1775895 w 11611428"/>
              <a:gd name="connsiteY11461" fmla="*/ 1304189 h 6421343"/>
              <a:gd name="connsiteX11462" fmla="*/ 1726810 w 11611428"/>
              <a:gd name="connsiteY11462" fmla="*/ 1255104 h 6421343"/>
              <a:gd name="connsiteX11463" fmla="*/ 1775895 w 11611428"/>
              <a:gd name="connsiteY11463" fmla="*/ 1206019 h 6421343"/>
              <a:gd name="connsiteX11464" fmla="*/ 1584218 w 11611428"/>
              <a:gd name="connsiteY11464" fmla="*/ 1206019 h 6421343"/>
              <a:gd name="connsiteX11465" fmla="*/ 1633303 w 11611428"/>
              <a:gd name="connsiteY11465" fmla="*/ 1255104 h 6421343"/>
              <a:gd name="connsiteX11466" fmla="*/ 1584218 w 11611428"/>
              <a:gd name="connsiteY11466" fmla="*/ 1304189 h 6421343"/>
              <a:gd name="connsiteX11467" fmla="*/ 1535133 w 11611428"/>
              <a:gd name="connsiteY11467" fmla="*/ 1255104 h 6421343"/>
              <a:gd name="connsiteX11468" fmla="*/ 1584218 w 11611428"/>
              <a:gd name="connsiteY11468" fmla="*/ 1206019 h 6421343"/>
              <a:gd name="connsiteX11469" fmla="*/ 1392295 w 11611428"/>
              <a:gd name="connsiteY11469" fmla="*/ 1206019 h 6421343"/>
              <a:gd name="connsiteX11470" fmla="*/ 1441380 w 11611428"/>
              <a:gd name="connsiteY11470" fmla="*/ 1255104 h 6421343"/>
              <a:gd name="connsiteX11471" fmla="*/ 1392295 w 11611428"/>
              <a:gd name="connsiteY11471" fmla="*/ 1304189 h 6421343"/>
              <a:gd name="connsiteX11472" fmla="*/ 1343210 w 11611428"/>
              <a:gd name="connsiteY11472" fmla="*/ 1255104 h 6421343"/>
              <a:gd name="connsiteX11473" fmla="*/ 1392295 w 11611428"/>
              <a:gd name="connsiteY11473" fmla="*/ 1206019 h 6421343"/>
              <a:gd name="connsiteX11474" fmla="*/ 1200374 w 11611428"/>
              <a:gd name="connsiteY11474" fmla="*/ 1206019 h 6421343"/>
              <a:gd name="connsiteX11475" fmla="*/ 1249459 w 11611428"/>
              <a:gd name="connsiteY11475" fmla="*/ 1255104 h 6421343"/>
              <a:gd name="connsiteX11476" fmla="*/ 1200374 w 11611428"/>
              <a:gd name="connsiteY11476" fmla="*/ 1304189 h 6421343"/>
              <a:gd name="connsiteX11477" fmla="*/ 1151289 w 11611428"/>
              <a:gd name="connsiteY11477" fmla="*/ 1255104 h 6421343"/>
              <a:gd name="connsiteX11478" fmla="*/ 1200374 w 11611428"/>
              <a:gd name="connsiteY11478" fmla="*/ 1206019 h 6421343"/>
              <a:gd name="connsiteX11479" fmla="*/ 1008450 w 11611428"/>
              <a:gd name="connsiteY11479" fmla="*/ 1206019 h 6421343"/>
              <a:gd name="connsiteX11480" fmla="*/ 1057535 w 11611428"/>
              <a:gd name="connsiteY11480" fmla="*/ 1255104 h 6421343"/>
              <a:gd name="connsiteX11481" fmla="*/ 1008450 w 11611428"/>
              <a:gd name="connsiteY11481" fmla="*/ 1304189 h 6421343"/>
              <a:gd name="connsiteX11482" fmla="*/ 959365 w 11611428"/>
              <a:gd name="connsiteY11482" fmla="*/ 1255104 h 6421343"/>
              <a:gd name="connsiteX11483" fmla="*/ 1008450 w 11611428"/>
              <a:gd name="connsiteY11483" fmla="*/ 1206019 h 6421343"/>
              <a:gd name="connsiteX11484" fmla="*/ 816530 w 11611428"/>
              <a:gd name="connsiteY11484" fmla="*/ 1206019 h 6421343"/>
              <a:gd name="connsiteX11485" fmla="*/ 865615 w 11611428"/>
              <a:gd name="connsiteY11485" fmla="*/ 1255104 h 6421343"/>
              <a:gd name="connsiteX11486" fmla="*/ 816530 w 11611428"/>
              <a:gd name="connsiteY11486" fmla="*/ 1304189 h 6421343"/>
              <a:gd name="connsiteX11487" fmla="*/ 767445 w 11611428"/>
              <a:gd name="connsiteY11487" fmla="*/ 1255104 h 6421343"/>
              <a:gd name="connsiteX11488" fmla="*/ 816530 w 11611428"/>
              <a:gd name="connsiteY11488" fmla="*/ 1206019 h 6421343"/>
              <a:gd name="connsiteX11489" fmla="*/ 624606 w 11611428"/>
              <a:gd name="connsiteY11489" fmla="*/ 1206019 h 6421343"/>
              <a:gd name="connsiteX11490" fmla="*/ 673691 w 11611428"/>
              <a:gd name="connsiteY11490" fmla="*/ 1255104 h 6421343"/>
              <a:gd name="connsiteX11491" fmla="*/ 624606 w 11611428"/>
              <a:gd name="connsiteY11491" fmla="*/ 1304189 h 6421343"/>
              <a:gd name="connsiteX11492" fmla="*/ 575521 w 11611428"/>
              <a:gd name="connsiteY11492" fmla="*/ 1255104 h 6421343"/>
              <a:gd name="connsiteX11493" fmla="*/ 624606 w 11611428"/>
              <a:gd name="connsiteY11493" fmla="*/ 1206019 h 6421343"/>
              <a:gd name="connsiteX11494" fmla="*/ 432929 w 11611428"/>
              <a:gd name="connsiteY11494" fmla="*/ 1206019 h 6421343"/>
              <a:gd name="connsiteX11495" fmla="*/ 482015 w 11611428"/>
              <a:gd name="connsiteY11495" fmla="*/ 1255104 h 6421343"/>
              <a:gd name="connsiteX11496" fmla="*/ 432929 w 11611428"/>
              <a:gd name="connsiteY11496" fmla="*/ 1304189 h 6421343"/>
              <a:gd name="connsiteX11497" fmla="*/ 383844 w 11611428"/>
              <a:gd name="connsiteY11497" fmla="*/ 1255104 h 6421343"/>
              <a:gd name="connsiteX11498" fmla="*/ 432929 w 11611428"/>
              <a:gd name="connsiteY11498" fmla="*/ 1206019 h 6421343"/>
              <a:gd name="connsiteX11499" fmla="*/ 241007 w 11611428"/>
              <a:gd name="connsiteY11499" fmla="*/ 1206019 h 6421343"/>
              <a:gd name="connsiteX11500" fmla="*/ 290092 w 11611428"/>
              <a:gd name="connsiteY11500" fmla="*/ 1255104 h 6421343"/>
              <a:gd name="connsiteX11501" fmla="*/ 241007 w 11611428"/>
              <a:gd name="connsiteY11501" fmla="*/ 1304189 h 6421343"/>
              <a:gd name="connsiteX11502" fmla="*/ 191921 w 11611428"/>
              <a:gd name="connsiteY11502" fmla="*/ 1255104 h 6421343"/>
              <a:gd name="connsiteX11503" fmla="*/ 241007 w 11611428"/>
              <a:gd name="connsiteY11503" fmla="*/ 1206019 h 6421343"/>
              <a:gd name="connsiteX11504" fmla="*/ 49085 w 11611428"/>
              <a:gd name="connsiteY11504" fmla="*/ 1206019 h 6421343"/>
              <a:gd name="connsiteX11505" fmla="*/ 98170 w 11611428"/>
              <a:gd name="connsiteY11505" fmla="*/ 1255104 h 6421343"/>
              <a:gd name="connsiteX11506" fmla="*/ 49085 w 11611428"/>
              <a:gd name="connsiteY11506" fmla="*/ 1304189 h 6421343"/>
              <a:gd name="connsiteX11507" fmla="*/ 0 w 11611428"/>
              <a:gd name="connsiteY11507" fmla="*/ 1255104 h 6421343"/>
              <a:gd name="connsiteX11508" fmla="*/ 49085 w 11611428"/>
              <a:gd name="connsiteY11508" fmla="*/ 1206019 h 6421343"/>
              <a:gd name="connsiteX11509" fmla="*/ 11468592 w 11611428"/>
              <a:gd name="connsiteY11509" fmla="*/ 1055328 h 6421343"/>
              <a:gd name="connsiteX11510" fmla="*/ 11517677 w 11611428"/>
              <a:gd name="connsiteY11510" fmla="*/ 1104413 h 6421343"/>
              <a:gd name="connsiteX11511" fmla="*/ 11468592 w 11611428"/>
              <a:gd name="connsiteY11511" fmla="*/ 1153497 h 6421343"/>
              <a:gd name="connsiteX11512" fmla="*/ 11419507 w 11611428"/>
              <a:gd name="connsiteY11512" fmla="*/ 1104413 h 6421343"/>
              <a:gd name="connsiteX11513" fmla="*/ 11468592 w 11611428"/>
              <a:gd name="connsiteY11513" fmla="*/ 1055328 h 6421343"/>
              <a:gd name="connsiteX11514" fmla="*/ 11276669 w 11611428"/>
              <a:gd name="connsiteY11514" fmla="*/ 1055328 h 6421343"/>
              <a:gd name="connsiteX11515" fmla="*/ 11325754 w 11611428"/>
              <a:gd name="connsiteY11515" fmla="*/ 1104413 h 6421343"/>
              <a:gd name="connsiteX11516" fmla="*/ 11276669 w 11611428"/>
              <a:gd name="connsiteY11516" fmla="*/ 1153497 h 6421343"/>
              <a:gd name="connsiteX11517" fmla="*/ 11227584 w 11611428"/>
              <a:gd name="connsiteY11517" fmla="*/ 1104413 h 6421343"/>
              <a:gd name="connsiteX11518" fmla="*/ 11276669 w 11611428"/>
              <a:gd name="connsiteY11518" fmla="*/ 1055328 h 6421343"/>
              <a:gd name="connsiteX11519" fmla="*/ 11084992 w 11611428"/>
              <a:gd name="connsiteY11519" fmla="*/ 1055328 h 6421343"/>
              <a:gd name="connsiteX11520" fmla="*/ 11134077 w 11611428"/>
              <a:gd name="connsiteY11520" fmla="*/ 1104413 h 6421343"/>
              <a:gd name="connsiteX11521" fmla="*/ 11084992 w 11611428"/>
              <a:gd name="connsiteY11521" fmla="*/ 1153497 h 6421343"/>
              <a:gd name="connsiteX11522" fmla="*/ 11035907 w 11611428"/>
              <a:gd name="connsiteY11522" fmla="*/ 1104413 h 6421343"/>
              <a:gd name="connsiteX11523" fmla="*/ 11084992 w 11611428"/>
              <a:gd name="connsiteY11523" fmla="*/ 1055328 h 6421343"/>
              <a:gd name="connsiteX11524" fmla="*/ 10893068 w 11611428"/>
              <a:gd name="connsiteY11524" fmla="*/ 1055328 h 6421343"/>
              <a:gd name="connsiteX11525" fmla="*/ 10942154 w 11611428"/>
              <a:gd name="connsiteY11525" fmla="*/ 1104413 h 6421343"/>
              <a:gd name="connsiteX11526" fmla="*/ 10893068 w 11611428"/>
              <a:gd name="connsiteY11526" fmla="*/ 1153497 h 6421343"/>
              <a:gd name="connsiteX11527" fmla="*/ 10843984 w 11611428"/>
              <a:gd name="connsiteY11527" fmla="*/ 1104413 h 6421343"/>
              <a:gd name="connsiteX11528" fmla="*/ 10893068 w 11611428"/>
              <a:gd name="connsiteY11528" fmla="*/ 1055328 h 6421343"/>
              <a:gd name="connsiteX11529" fmla="*/ 10701148 w 11611428"/>
              <a:gd name="connsiteY11529" fmla="*/ 1055328 h 6421343"/>
              <a:gd name="connsiteX11530" fmla="*/ 10750233 w 11611428"/>
              <a:gd name="connsiteY11530" fmla="*/ 1104413 h 6421343"/>
              <a:gd name="connsiteX11531" fmla="*/ 10701148 w 11611428"/>
              <a:gd name="connsiteY11531" fmla="*/ 1153497 h 6421343"/>
              <a:gd name="connsiteX11532" fmla="*/ 10652063 w 11611428"/>
              <a:gd name="connsiteY11532" fmla="*/ 1104413 h 6421343"/>
              <a:gd name="connsiteX11533" fmla="*/ 10701148 w 11611428"/>
              <a:gd name="connsiteY11533" fmla="*/ 1055328 h 6421343"/>
              <a:gd name="connsiteX11534" fmla="*/ 10507020 w 11611428"/>
              <a:gd name="connsiteY11534" fmla="*/ 1055328 h 6421343"/>
              <a:gd name="connsiteX11535" fmla="*/ 10556105 w 11611428"/>
              <a:gd name="connsiteY11535" fmla="*/ 1104413 h 6421343"/>
              <a:gd name="connsiteX11536" fmla="*/ 10507020 w 11611428"/>
              <a:gd name="connsiteY11536" fmla="*/ 1153497 h 6421343"/>
              <a:gd name="connsiteX11537" fmla="*/ 10457935 w 11611428"/>
              <a:gd name="connsiteY11537" fmla="*/ 1104413 h 6421343"/>
              <a:gd name="connsiteX11538" fmla="*/ 10507020 w 11611428"/>
              <a:gd name="connsiteY11538" fmla="*/ 1055328 h 6421343"/>
              <a:gd name="connsiteX11539" fmla="*/ 10315097 w 11611428"/>
              <a:gd name="connsiteY11539" fmla="*/ 1055328 h 6421343"/>
              <a:gd name="connsiteX11540" fmla="*/ 10364182 w 11611428"/>
              <a:gd name="connsiteY11540" fmla="*/ 1104413 h 6421343"/>
              <a:gd name="connsiteX11541" fmla="*/ 10315097 w 11611428"/>
              <a:gd name="connsiteY11541" fmla="*/ 1153497 h 6421343"/>
              <a:gd name="connsiteX11542" fmla="*/ 10266012 w 11611428"/>
              <a:gd name="connsiteY11542" fmla="*/ 1104413 h 6421343"/>
              <a:gd name="connsiteX11543" fmla="*/ 10315097 w 11611428"/>
              <a:gd name="connsiteY11543" fmla="*/ 1055328 h 6421343"/>
              <a:gd name="connsiteX11544" fmla="*/ 10123420 w 11611428"/>
              <a:gd name="connsiteY11544" fmla="*/ 1055328 h 6421343"/>
              <a:gd name="connsiteX11545" fmla="*/ 10172505 w 11611428"/>
              <a:gd name="connsiteY11545" fmla="*/ 1104413 h 6421343"/>
              <a:gd name="connsiteX11546" fmla="*/ 10123420 w 11611428"/>
              <a:gd name="connsiteY11546" fmla="*/ 1153497 h 6421343"/>
              <a:gd name="connsiteX11547" fmla="*/ 10074335 w 11611428"/>
              <a:gd name="connsiteY11547" fmla="*/ 1104413 h 6421343"/>
              <a:gd name="connsiteX11548" fmla="*/ 10123420 w 11611428"/>
              <a:gd name="connsiteY11548" fmla="*/ 1055328 h 6421343"/>
              <a:gd name="connsiteX11549" fmla="*/ 9931496 w 11611428"/>
              <a:gd name="connsiteY11549" fmla="*/ 1055328 h 6421343"/>
              <a:gd name="connsiteX11550" fmla="*/ 9980582 w 11611428"/>
              <a:gd name="connsiteY11550" fmla="*/ 1104413 h 6421343"/>
              <a:gd name="connsiteX11551" fmla="*/ 9931496 w 11611428"/>
              <a:gd name="connsiteY11551" fmla="*/ 1153497 h 6421343"/>
              <a:gd name="connsiteX11552" fmla="*/ 9882412 w 11611428"/>
              <a:gd name="connsiteY11552" fmla="*/ 1104413 h 6421343"/>
              <a:gd name="connsiteX11553" fmla="*/ 9931496 w 11611428"/>
              <a:gd name="connsiteY11553" fmla="*/ 1055328 h 6421343"/>
              <a:gd name="connsiteX11554" fmla="*/ 9739576 w 11611428"/>
              <a:gd name="connsiteY11554" fmla="*/ 1055328 h 6421343"/>
              <a:gd name="connsiteX11555" fmla="*/ 9788661 w 11611428"/>
              <a:gd name="connsiteY11555" fmla="*/ 1104413 h 6421343"/>
              <a:gd name="connsiteX11556" fmla="*/ 9739576 w 11611428"/>
              <a:gd name="connsiteY11556" fmla="*/ 1153497 h 6421343"/>
              <a:gd name="connsiteX11557" fmla="*/ 9690491 w 11611428"/>
              <a:gd name="connsiteY11557" fmla="*/ 1104413 h 6421343"/>
              <a:gd name="connsiteX11558" fmla="*/ 9739576 w 11611428"/>
              <a:gd name="connsiteY11558" fmla="*/ 1055328 h 6421343"/>
              <a:gd name="connsiteX11559" fmla="*/ 9547652 w 11611428"/>
              <a:gd name="connsiteY11559" fmla="*/ 1055328 h 6421343"/>
              <a:gd name="connsiteX11560" fmla="*/ 9596737 w 11611428"/>
              <a:gd name="connsiteY11560" fmla="*/ 1104413 h 6421343"/>
              <a:gd name="connsiteX11561" fmla="*/ 9547652 w 11611428"/>
              <a:gd name="connsiteY11561" fmla="*/ 1153497 h 6421343"/>
              <a:gd name="connsiteX11562" fmla="*/ 9498567 w 11611428"/>
              <a:gd name="connsiteY11562" fmla="*/ 1104413 h 6421343"/>
              <a:gd name="connsiteX11563" fmla="*/ 9547652 w 11611428"/>
              <a:gd name="connsiteY11563" fmla="*/ 1055328 h 6421343"/>
              <a:gd name="connsiteX11564" fmla="*/ 9355731 w 11611428"/>
              <a:gd name="connsiteY11564" fmla="*/ 1055328 h 6421343"/>
              <a:gd name="connsiteX11565" fmla="*/ 9404816 w 11611428"/>
              <a:gd name="connsiteY11565" fmla="*/ 1104413 h 6421343"/>
              <a:gd name="connsiteX11566" fmla="*/ 9355731 w 11611428"/>
              <a:gd name="connsiteY11566" fmla="*/ 1153497 h 6421343"/>
              <a:gd name="connsiteX11567" fmla="*/ 9306646 w 11611428"/>
              <a:gd name="connsiteY11567" fmla="*/ 1104413 h 6421343"/>
              <a:gd name="connsiteX11568" fmla="*/ 9355731 w 11611428"/>
              <a:gd name="connsiteY11568" fmla="*/ 1055328 h 6421343"/>
              <a:gd name="connsiteX11569" fmla="*/ 9163808 w 11611428"/>
              <a:gd name="connsiteY11569" fmla="*/ 1055328 h 6421343"/>
              <a:gd name="connsiteX11570" fmla="*/ 9212893 w 11611428"/>
              <a:gd name="connsiteY11570" fmla="*/ 1104413 h 6421343"/>
              <a:gd name="connsiteX11571" fmla="*/ 9163808 w 11611428"/>
              <a:gd name="connsiteY11571" fmla="*/ 1153497 h 6421343"/>
              <a:gd name="connsiteX11572" fmla="*/ 9114723 w 11611428"/>
              <a:gd name="connsiteY11572" fmla="*/ 1104413 h 6421343"/>
              <a:gd name="connsiteX11573" fmla="*/ 9163808 w 11611428"/>
              <a:gd name="connsiteY11573" fmla="*/ 1055328 h 6421343"/>
              <a:gd name="connsiteX11574" fmla="*/ 8972131 w 11611428"/>
              <a:gd name="connsiteY11574" fmla="*/ 1055328 h 6421343"/>
              <a:gd name="connsiteX11575" fmla="*/ 9021216 w 11611428"/>
              <a:gd name="connsiteY11575" fmla="*/ 1104413 h 6421343"/>
              <a:gd name="connsiteX11576" fmla="*/ 8972131 w 11611428"/>
              <a:gd name="connsiteY11576" fmla="*/ 1153497 h 6421343"/>
              <a:gd name="connsiteX11577" fmla="*/ 8923046 w 11611428"/>
              <a:gd name="connsiteY11577" fmla="*/ 1104413 h 6421343"/>
              <a:gd name="connsiteX11578" fmla="*/ 8972131 w 11611428"/>
              <a:gd name="connsiteY11578" fmla="*/ 1055328 h 6421343"/>
              <a:gd name="connsiteX11579" fmla="*/ 8780211 w 11611428"/>
              <a:gd name="connsiteY11579" fmla="*/ 1055328 h 6421343"/>
              <a:gd name="connsiteX11580" fmla="*/ 8829296 w 11611428"/>
              <a:gd name="connsiteY11580" fmla="*/ 1104413 h 6421343"/>
              <a:gd name="connsiteX11581" fmla="*/ 8780211 w 11611428"/>
              <a:gd name="connsiteY11581" fmla="*/ 1153497 h 6421343"/>
              <a:gd name="connsiteX11582" fmla="*/ 8731126 w 11611428"/>
              <a:gd name="connsiteY11582" fmla="*/ 1104413 h 6421343"/>
              <a:gd name="connsiteX11583" fmla="*/ 8780211 w 11611428"/>
              <a:gd name="connsiteY11583" fmla="*/ 1055328 h 6421343"/>
              <a:gd name="connsiteX11584" fmla="*/ 8588287 w 11611428"/>
              <a:gd name="connsiteY11584" fmla="*/ 1055328 h 6421343"/>
              <a:gd name="connsiteX11585" fmla="*/ 8637372 w 11611428"/>
              <a:gd name="connsiteY11585" fmla="*/ 1104413 h 6421343"/>
              <a:gd name="connsiteX11586" fmla="*/ 8588287 w 11611428"/>
              <a:gd name="connsiteY11586" fmla="*/ 1153497 h 6421343"/>
              <a:gd name="connsiteX11587" fmla="*/ 8539202 w 11611428"/>
              <a:gd name="connsiteY11587" fmla="*/ 1104413 h 6421343"/>
              <a:gd name="connsiteX11588" fmla="*/ 8588287 w 11611428"/>
              <a:gd name="connsiteY11588" fmla="*/ 1055328 h 6421343"/>
              <a:gd name="connsiteX11589" fmla="*/ 8388577 w 11611428"/>
              <a:gd name="connsiteY11589" fmla="*/ 1055328 h 6421343"/>
              <a:gd name="connsiteX11590" fmla="*/ 8437662 w 11611428"/>
              <a:gd name="connsiteY11590" fmla="*/ 1104413 h 6421343"/>
              <a:gd name="connsiteX11591" fmla="*/ 8388577 w 11611428"/>
              <a:gd name="connsiteY11591" fmla="*/ 1153497 h 6421343"/>
              <a:gd name="connsiteX11592" fmla="*/ 8339492 w 11611428"/>
              <a:gd name="connsiteY11592" fmla="*/ 1104413 h 6421343"/>
              <a:gd name="connsiteX11593" fmla="*/ 8388577 w 11611428"/>
              <a:gd name="connsiteY11593" fmla="*/ 1055328 h 6421343"/>
              <a:gd name="connsiteX11594" fmla="*/ 8196653 w 11611428"/>
              <a:gd name="connsiteY11594" fmla="*/ 1055328 h 6421343"/>
              <a:gd name="connsiteX11595" fmla="*/ 8245738 w 11611428"/>
              <a:gd name="connsiteY11595" fmla="*/ 1104413 h 6421343"/>
              <a:gd name="connsiteX11596" fmla="*/ 8196653 w 11611428"/>
              <a:gd name="connsiteY11596" fmla="*/ 1153497 h 6421343"/>
              <a:gd name="connsiteX11597" fmla="*/ 8147568 w 11611428"/>
              <a:gd name="connsiteY11597" fmla="*/ 1104413 h 6421343"/>
              <a:gd name="connsiteX11598" fmla="*/ 8196653 w 11611428"/>
              <a:gd name="connsiteY11598" fmla="*/ 1055328 h 6421343"/>
              <a:gd name="connsiteX11599" fmla="*/ 8004732 w 11611428"/>
              <a:gd name="connsiteY11599" fmla="*/ 1055328 h 6421343"/>
              <a:gd name="connsiteX11600" fmla="*/ 8053817 w 11611428"/>
              <a:gd name="connsiteY11600" fmla="*/ 1104413 h 6421343"/>
              <a:gd name="connsiteX11601" fmla="*/ 8004732 w 11611428"/>
              <a:gd name="connsiteY11601" fmla="*/ 1153497 h 6421343"/>
              <a:gd name="connsiteX11602" fmla="*/ 7955647 w 11611428"/>
              <a:gd name="connsiteY11602" fmla="*/ 1104413 h 6421343"/>
              <a:gd name="connsiteX11603" fmla="*/ 8004732 w 11611428"/>
              <a:gd name="connsiteY11603" fmla="*/ 1055328 h 6421343"/>
              <a:gd name="connsiteX11604" fmla="*/ 7813056 w 11611428"/>
              <a:gd name="connsiteY11604" fmla="*/ 1055328 h 6421343"/>
              <a:gd name="connsiteX11605" fmla="*/ 7862141 w 11611428"/>
              <a:gd name="connsiteY11605" fmla="*/ 1104413 h 6421343"/>
              <a:gd name="connsiteX11606" fmla="*/ 7813056 w 11611428"/>
              <a:gd name="connsiteY11606" fmla="*/ 1153497 h 6421343"/>
              <a:gd name="connsiteX11607" fmla="*/ 7763971 w 11611428"/>
              <a:gd name="connsiteY11607" fmla="*/ 1104413 h 6421343"/>
              <a:gd name="connsiteX11608" fmla="*/ 7813056 w 11611428"/>
              <a:gd name="connsiteY11608" fmla="*/ 1055328 h 6421343"/>
              <a:gd name="connsiteX11609" fmla="*/ 7621133 w 11611428"/>
              <a:gd name="connsiteY11609" fmla="*/ 1055328 h 6421343"/>
              <a:gd name="connsiteX11610" fmla="*/ 7670218 w 11611428"/>
              <a:gd name="connsiteY11610" fmla="*/ 1104413 h 6421343"/>
              <a:gd name="connsiteX11611" fmla="*/ 7621133 w 11611428"/>
              <a:gd name="connsiteY11611" fmla="*/ 1153497 h 6421343"/>
              <a:gd name="connsiteX11612" fmla="*/ 7572048 w 11611428"/>
              <a:gd name="connsiteY11612" fmla="*/ 1104413 h 6421343"/>
              <a:gd name="connsiteX11613" fmla="*/ 7621133 w 11611428"/>
              <a:gd name="connsiteY11613" fmla="*/ 1055328 h 6421343"/>
              <a:gd name="connsiteX11614" fmla="*/ 7429212 w 11611428"/>
              <a:gd name="connsiteY11614" fmla="*/ 1055328 h 6421343"/>
              <a:gd name="connsiteX11615" fmla="*/ 7478297 w 11611428"/>
              <a:gd name="connsiteY11615" fmla="*/ 1104413 h 6421343"/>
              <a:gd name="connsiteX11616" fmla="*/ 7429212 w 11611428"/>
              <a:gd name="connsiteY11616" fmla="*/ 1153497 h 6421343"/>
              <a:gd name="connsiteX11617" fmla="*/ 7380127 w 11611428"/>
              <a:gd name="connsiteY11617" fmla="*/ 1104413 h 6421343"/>
              <a:gd name="connsiteX11618" fmla="*/ 7429212 w 11611428"/>
              <a:gd name="connsiteY11618" fmla="*/ 1055328 h 6421343"/>
              <a:gd name="connsiteX11619" fmla="*/ 7237288 w 11611428"/>
              <a:gd name="connsiteY11619" fmla="*/ 1055328 h 6421343"/>
              <a:gd name="connsiteX11620" fmla="*/ 7286373 w 11611428"/>
              <a:gd name="connsiteY11620" fmla="*/ 1104413 h 6421343"/>
              <a:gd name="connsiteX11621" fmla="*/ 7237288 w 11611428"/>
              <a:gd name="connsiteY11621" fmla="*/ 1153497 h 6421343"/>
              <a:gd name="connsiteX11622" fmla="*/ 7188203 w 11611428"/>
              <a:gd name="connsiteY11622" fmla="*/ 1104413 h 6421343"/>
              <a:gd name="connsiteX11623" fmla="*/ 7237288 w 11611428"/>
              <a:gd name="connsiteY11623" fmla="*/ 1055328 h 6421343"/>
              <a:gd name="connsiteX11624" fmla="*/ 7045367 w 11611428"/>
              <a:gd name="connsiteY11624" fmla="*/ 1055328 h 6421343"/>
              <a:gd name="connsiteX11625" fmla="*/ 7094452 w 11611428"/>
              <a:gd name="connsiteY11625" fmla="*/ 1104413 h 6421343"/>
              <a:gd name="connsiteX11626" fmla="*/ 7045367 w 11611428"/>
              <a:gd name="connsiteY11626" fmla="*/ 1153497 h 6421343"/>
              <a:gd name="connsiteX11627" fmla="*/ 6996282 w 11611428"/>
              <a:gd name="connsiteY11627" fmla="*/ 1104413 h 6421343"/>
              <a:gd name="connsiteX11628" fmla="*/ 7045367 w 11611428"/>
              <a:gd name="connsiteY11628" fmla="*/ 1055328 h 6421343"/>
              <a:gd name="connsiteX11629" fmla="*/ 6853444 w 11611428"/>
              <a:gd name="connsiteY11629" fmla="*/ 1055328 h 6421343"/>
              <a:gd name="connsiteX11630" fmla="*/ 6902529 w 11611428"/>
              <a:gd name="connsiteY11630" fmla="*/ 1104413 h 6421343"/>
              <a:gd name="connsiteX11631" fmla="*/ 6853444 w 11611428"/>
              <a:gd name="connsiteY11631" fmla="*/ 1153497 h 6421343"/>
              <a:gd name="connsiteX11632" fmla="*/ 6804359 w 11611428"/>
              <a:gd name="connsiteY11632" fmla="*/ 1104413 h 6421343"/>
              <a:gd name="connsiteX11633" fmla="*/ 6853444 w 11611428"/>
              <a:gd name="connsiteY11633" fmla="*/ 1055328 h 6421343"/>
              <a:gd name="connsiteX11634" fmla="*/ 6661767 w 11611428"/>
              <a:gd name="connsiteY11634" fmla="*/ 1055328 h 6421343"/>
              <a:gd name="connsiteX11635" fmla="*/ 6710852 w 11611428"/>
              <a:gd name="connsiteY11635" fmla="*/ 1104413 h 6421343"/>
              <a:gd name="connsiteX11636" fmla="*/ 6661767 w 11611428"/>
              <a:gd name="connsiteY11636" fmla="*/ 1153497 h 6421343"/>
              <a:gd name="connsiteX11637" fmla="*/ 6612682 w 11611428"/>
              <a:gd name="connsiteY11637" fmla="*/ 1104413 h 6421343"/>
              <a:gd name="connsiteX11638" fmla="*/ 6661767 w 11611428"/>
              <a:gd name="connsiteY11638" fmla="*/ 1055328 h 6421343"/>
              <a:gd name="connsiteX11639" fmla="*/ 6469844 w 11611428"/>
              <a:gd name="connsiteY11639" fmla="*/ 1055328 h 6421343"/>
              <a:gd name="connsiteX11640" fmla="*/ 6518929 w 11611428"/>
              <a:gd name="connsiteY11640" fmla="*/ 1104413 h 6421343"/>
              <a:gd name="connsiteX11641" fmla="*/ 6469844 w 11611428"/>
              <a:gd name="connsiteY11641" fmla="*/ 1153497 h 6421343"/>
              <a:gd name="connsiteX11642" fmla="*/ 6420759 w 11611428"/>
              <a:gd name="connsiteY11642" fmla="*/ 1104413 h 6421343"/>
              <a:gd name="connsiteX11643" fmla="*/ 6469844 w 11611428"/>
              <a:gd name="connsiteY11643" fmla="*/ 1055328 h 6421343"/>
              <a:gd name="connsiteX11644" fmla="*/ 6279574 w 11611428"/>
              <a:gd name="connsiteY11644" fmla="*/ 1055328 h 6421343"/>
              <a:gd name="connsiteX11645" fmla="*/ 6328659 w 11611428"/>
              <a:gd name="connsiteY11645" fmla="*/ 1104413 h 6421343"/>
              <a:gd name="connsiteX11646" fmla="*/ 6279574 w 11611428"/>
              <a:gd name="connsiteY11646" fmla="*/ 1153497 h 6421343"/>
              <a:gd name="connsiteX11647" fmla="*/ 6230489 w 11611428"/>
              <a:gd name="connsiteY11647" fmla="*/ 1104413 h 6421343"/>
              <a:gd name="connsiteX11648" fmla="*/ 6279574 w 11611428"/>
              <a:gd name="connsiteY11648" fmla="*/ 1055328 h 6421343"/>
              <a:gd name="connsiteX11649" fmla="*/ 6087650 w 11611428"/>
              <a:gd name="connsiteY11649" fmla="*/ 1055328 h 6421343"/>
              <a:gd name="connsiteX11650" fmla="*/ 6136735 w 11611428"/>
              <a:gd name="connsiteY11650" fmla="*/ 1104413 h 6421343"/>
              <a:gd name="connsiteX11651" fmla="*/ 6087650 w 11611428"/>
              <a:gd name="connsiteY11651" fmla="*/ 1153497 h 6421343"/>
              <a:gd name="connsiteX11652" fmla="*/ 6038565 w 11611428"/>
              <a:gd name="connsiteY11652" fmla="*/ 1104413 h 6421343"/>
              <a:gd name="connsiteX11653" fmla="*/ 6087650 w 11611428"/>
              <a:gd name="connsiteY11653" fmla="*/ 1055328 h 6421343"/>
              <a:gd name="connsiteX11654" fmla="*/ 5895729 w 11611428"/>
              <a:gd name="connsiteY11654" fmla="*/ 1055328 h 6421343"/>
              <a:gd name="connsiteX11655" fmla="*/ 5944814 w 11611428"/>
              <a:gd name="connsiteY11655" fmla="*/ 1104413 h 6421343"/>
              <a:gd name="connsiteX11656" fmla="*/ 5895729 w 11611428"/>
              <a:gd name="connsiteY11656" fmla="*/ 1153497 h 6421343"/>
              <a:gd name="connsiteX11657" fmla="*/ 5846644 w 11611428"/>
              <a:gd name="connsiteY11657" fmla="*/ 1104413 h 6421343"/>
              <a:gd name="connsiteX11658" fmla="*/ 5895729 w 11611428"/>
              <a:gd name="connsiteY11658" fmla="*/ 1055328 h 6421343"/>
              <a:gd name="connsiteX11659" fmla="*/ 5704053 w 11611428"/>
              <a:gd name="connsiteY11659" fmla="*/ 1055328 h 6421343"/>
              <a:gd name="connsiteX11660" fmla="*/ 5753138 w 11611428"/>
              <a:gd name="connsiteY11660" fmla="*/ 1104413 h 6421343"/>
              <a:gd name="connsiteX11661" fmla="*/ 5704053 w 11611428"/>
              <a:gd name="connsiteY11661" fmla="*/ 1153497 h 6421343"/>
              <a:gd name="connsiteX11662" fmla="*/ 5654968 w 11611428"/>
              <a:gd name="connsiteY11662" fmla="*/ 1104413 h 6421343"/>
              <a:gd name="connsiteX11663" fmla="*/ 5704053 w 11611428"/>
              <a:gd name="connsiteY11663" fmla="*/ 1055328 h 6421343"/>
              <a:gd name="connsiteX11664" fmla="*/ 5512130 w 11611428"/>
              <a:gd name="connsiteY11664" fmla="*/ 1055328 h 6421343"/>
              <a:gd name="connsiteX11665" fmla="*/ 5561215 w 11611428"/>
              <a:gd name="connsiteY11665" fmla="*/ 1104413 h 6421343"/>
              <a:gd name="connsiteX11666" fmla="*/ 5512130 w 11611428"/>
              <a:gd name="connsiteY11666" fmla="*/ 1153497 h 6421343"/>
              <a:gd name="connsiteX11667" fmla="*/ 5463045 w 11611428"/>
              <a:gd name="connsiteY11667" fmla="*/ 1104413 h 6421343"/>
              <a:gd name="connsiteX11668" fmla="*/ 5512130 w 11611428"/>
              <a:gd name="connsiteY11668" fmla="*/ 1055328 h 6421343"/>
              <a:gd name="connsiteX11669" fmla="*/ 5320209 w 11611428"/>
              <a:gd name="connsiteY11669" fmla="*/ 1055328 h 6421343"/>
              <a:gd name="connsiteX11670" fmla="*/ 5369294 w 11611428"/>
              <a:gd name="connsiteY11670" fmla="*/ 1104413 h 6421343"/>
              <a:gd name="connsiteX11671" fmla="*/ 5320209 w 11611428"/>
              <a:gd name="connsiteY11671" fmla="*/ 1153497 h 6421343"/>
              <a:gd name="connsiteX11672" fmla="*/ 5271124 w 11611428"/>
              <a:gd name="connsiteY11672" fmla="*/ 1104413 h 6421343"/>
              <a:gd name="connsiteX11673" fmla="*/ 5320209 w 11611428"/>
              <a:gd name="connsiteY11673" fmla="*/ 1055328 h 6421343"/>
              <a:gd name="connsiteX11674" fmla="*/ 5128285 w 11611428"/>
              <a:gd name="connsiteY11674" fmla="*/ 1055328 h 6421343"/>
              <a:gd name="connsiteX11675" fmla="*/ 5177370 w 11611428"/>
              <a:gd name="connsiteY11675" fmla="*/ 1104413 h 6421343"/>
              <a:gd name="connsiteX11676" fmla="*/ 5128285 w 11611428"/>
              <a:gd name="connsiteY11676" fmla="*/ 1153497 h 6421343"/>
              <a:gd name="connsiteX11677" fmla="*/ 5079200 w 11611428"/>
              <a:gd name="connsiteY11677" fmla="*/ 1104413 h 6421343"/>
              <a:gd name="connsiteX11678" fmla="*/ 5128285 w 11611428"/>
              <a:gd name="connsiteY11678" fmla="*/ 1055328 h 6421343"/>
              <a:gd name="connsiteX11679" fmla="*/ 4936364 w 11611428"/>
              <a:gd name="connsiteY11679" fmla="*/ 1055328 h 6421343"/>
              <a:gd name="connsiteX11680" fmla="*/ 4985449 w 11611428"/>
              <a:gd name="connsiteY11680" fmla="*/ 1104413 h 6421343"/>
              <a:gd name="connsiteX11681" fmla="*/ 4936364 w 11611428"/>
              <a:gd name="connsiteY11681" fmla="*/ 1153497 h 6421343"/>
              <a:gd name="connsiteX11682" fmla="*/ 4887279 w 11611428"/>
              <a:gd name="connsiteY11682" fmla="*/ 1104413 h 6421343"/>
              <a:gd name="connsiteX11683" fmla="*/ 4936364 w 11611428"/>
              <a:gd name="connsiteY11683" fmla="*/ 1055328 h 6421343"/>
              <a:gd name="connsiteX11684" fmla="*/ 4744441 w 11611428"/>
              <a:gd name="connsiteY11684" fmla="*/ 1055328 h 6421343"/>
              <a:gd name="connsiteX11685" fmla="*/ 4793526 w 11611428"/>
              <a:gd name="connsiteY11685" fmla="*/ 1104413 h 6421343"/>
              <a:gd name="connsiteX11686" fmla="*/ 4744441 w 11611428"/>
              <a:gd name="connsiteY11686" fmla="*/ 1153497 h 6421343"/>
              <a:gd name="connsiteX11687" fmla="*/ 4695356 w 11611428"/>
              <a:gd name="connsiteY11687" fmla="*/ 1104413 h 6421343"/>
              <a:gd name="connsiteX11688" fmla="*/ 4744441 w 11611428"/>
              <a:gd name="connsiteY11688" fmla="*/ 1055328 h 6421343"/>
              <a:gd name="connsiteX11689" fmla="*/ 4552764 w 11611428"/>
              <a:gd name="connsiteY11689" fmla="*/ 1055328 h 6421343"/>
              <a:gd name="connsiteX11690" fmla="*/ 4601849 w 11611428"/>
              <a:gd name="connsiteY11690" fmla="*/ 1104413 h 6421343"/>
              <a:gd name="connsiteX11691" fmla="*/ 4552764 w 11611428"/>
              <a:gd name="connsiteY11691" fmla="*/ 1153497 h 6421343"/>
              <a:gd name="connsiteX11692" fmla="*/ 4503679 w 11611428"/>
              <a:gd name="connsiteY11692" fmla="*/ 1104413 h 6421343"/>
              <a:gd name="connsiteX11693" fmla="*/ 4552764 w 11611428"/>
              <a:gd name="connsiteY11693" fmla="*/ 1055328 h 6421343"/>
              <a:gd name="connsiteX11694" fmla="*/ 4360841 w 11611428"/>
              <a:gd name="connsiteY11694" fmla="*/ 1055328 h 6421343"/>
              <a:gd name="connsiteX11695" fmla="*/ 4409926 w 11611428"/>
              <a:gd name="connsiteY11695" fmla="*/ 1104413 h 6421343"/>
              <a:gd name="connsiteX11696" fmla="*/ 4360841 w 11611428"/>
              <a:gd name="connsiteY11696" fmla="*/ 1153497 h 6421343"/>
              <a:gd name="connsiteX11697" fmla="*/ 4311756 w 11611428"/>
              <a:gd name="connsiteY11697" fmla="*/ 1104413 h 6421343"/>
              <a:gd name="connsiteX11698" fmla="*/ 4360841 w 11611428"/>
              <a:gd name="connsiteY11698" fmla="*/ 1055328 h 6421343"/>
              <a:gd name="connsiteX11699" fmla="*/ 4170572 w 11611428"/>
              <a:gd name="connsiteY11699" fmla="*/ 1055328 h 6421343"/>
              <a:gd name="connsiteX11700" fmla="*/ 4219657 w 11611428"/>
              <a:gd name="connsiteY11700" fmla="*/ 1104413 h 6421343"/>
              <a:gd name="connsiteX11701" fmla="*/ 4170572 w 11611428"/>
              <a:gd name="connsiteY11701" fmla="*/ 1153497 h 6421343"/>
              <a:gd name="connsiteX11702" fmla="*/ 4121487 w 11611428"/>
              <a:gd name="connsiteY11702" fmla="*/ 1104413 h 6421343"/>
              <a:gd name="connsiteX11703" fmla="*/ 4170572 w 11611428"/>
              <a:gd name="connsiteY11703" fmla="*/ 1055328 h 6421343"/>
              <a:gd name="connsiteX11704" fmla="*/ 3978648 w 11611428"/>
              <a:gd name="connsiteY11704" fmla="*/ 1055328 h 6421343"/>
              <a:gd name="connsiteX11705" fmla="*/ 4027733 w 11611428"/>
              <a:gd name="connsiteY11705" fmla="*/ 1104413 h 6421343"/>
              <a:gd name="connsiteX11706" fmla="*/ 3978648 w 11611428"/>
              <a:gd name="connsiteY11706" fmla="*/ 1153497 h 6421343"/>
              <a:gd name="connsiteX11707" fmla="*/ 3929563 w 11611428"/>
              <a:gd name="connsiteY11707" fmla="*/ 1104413 h 6421343"/>
              <a:gd name="connsiteX11708" fmla="*/ 3978648 w 11611428"/>
              <a:gd name="connsiteY11708" fmla="*/ 1055328 h 6421343"/>
              <a:gd name="connsiteX11709" fmla="*/ 3786728 w 11611428"/>
              <a:gd name="connsiteY11709" fmla="*/ 1055328 h 6421343"/>
              <a:gd name="connsiteX11710" fmla="*/ 3835813 w 11611428"/>
              <a:gd name="connsiteY11710" fmla="*/ 1104413 h 6421343"/>
              <a:gd name="connsiteX11711" fmla="*/ 3786728 w 11611428"/>
              <a:gd name="connsiteY11711" fmla="*/ 1153497 h 6421343"/>
              <a:gd name="connsiteX11712" fmla="*/ 3737643 w 11611428"/>
              <a:gd name="connsiteY11712" fmla="*/ 1104413 h 6421343"/>
              <a:gd name="connsiteX11713" fmla="*/ 3786728 w 11611428"/>
              <a:gd name="connsiteY11713" fmla="*/ 1055328 h 6421343"/>
              <a:gd name="connsiteX11714" fmla="*/ 3595051 w 11611428"/>
              <a:gd name="connsiteY11714" fmla="*/ 1055328 h 6421343"/>
              <a:gd name="connsiteX11715" fmla="*/ 3644136 w 11611428"/>
              <a:gd name="connsiteY11715" fmla="*/ 1104413 h 6421343"/>
              <a:gd name="connsiteX11716" fmla="*/ 3595051 w 11611428"/>
              <a:gd name="connsiteY11716" fmla="*/ 1153497 h 6421343"/>
              <a:gd name="connsiteX11717" fmla="*/ 3545966 w 11611428"/>
              <a:gd name="connsiteY11717" fmla="*/ 1104413 h 6421343"/>
              <a:gd name="connsiteX11718" fmla="*/ 3595051 w 11611428"/>
              <a:gd name="connsiteY11718" fmla="*/ 1055328 h 6421343"/>
              <a:gd name="connsiteX11719" fmla="*/ 3403128 w 11611428"/>
              <a:gd name="connsiteY11719" fmla="*/ 1055328 h 6421343"/>
              <a:gd name="connsiteX11720" fmla="*/ 3452213 w 11611428"/>
              <a:gd name="connsiteY11720" fmla="*/ 1104413 h 6421343"/>
              <a:gd name="connsiteX11721" fmla="*/ 3403128 w 11611428"/>
              <a:gd name="connsiteY11721" fmla="*/ 1153497 h 6421343"/>
              <a:gd name="connsiteX11722" fmla="*/ 3354043 w 11611428"/>
              <a:gd name="connsiteY11722" fmla="*/ 1104413 h 6421343"/>
              <a:gd name="connsiteX11723" fmla="*/ 3403128 w 11611428"/>
              <a:gd name="connsiteY11723" fmla="*/ 1055328 h 6421343"/>
              <a:gd name="connsiteX11724" fmla="*/ 3211207 w 11611428"/>
              <a:gd name="connsiteY11724" fmla="*/ 1055328 h 6421343"/>
              <a:gd name="connsiteX11725" fmla="*/ 3260292 w 11611428"/>
              <a:gd name="connsiteY11725" fmla="*/ 1104413 h 6421343"/>
              <a:gd name="connsiteX11726" fmla="*/ 3211207 w 11611428"/>
              <a:gd name="connsiteY11726" fmla="*/ 1153497 h 6421343"/>
              <a:gd name="connsiteX11727" fmla="*/ 3162122 w 11611428"/>
              <a:gd name="connsiteY11727" fmla="*/ 1104413 h 6421343"/>
              <a:gd name="connsiteX11728" fmla="*/ 3211207 w 11611428"/>
              <a:gd name="connsiteY11728" fmla="*/ 1055328 h 6421343"/>
              <a:gd name="connsiteX11729" fmla="*/ 3019283 w 11611428"/>
              <a:gd name="connsiteY11729" fmla="*/ 1055328 h 6421343"/>
              <a:gd name="connsiteX11730" fmla="*/ 3068368 w 11611428"/>
              <a:gd name="connsiteY11730" fmla="*/ 1104413 h 6421343"/>
              <a:gd name="connsiteX11731" fmla="*/ 3019283 w 11611428"/>
              <a:gd name="connsiteY11731" fmla="*/ 1153497 h 6421343"/>
              <a:gd name="connsiteX11732" fmla="*/ 2970198 w 11611428"/>
              <a:gd name="connsiteY11732" fmla="*/ 1104413 h 6421343"/>
              <a:gd name="connsiteX11733" fmla="*/ 3019283 w 11611428"/>
              <a:gd name="connsiteY11733" fmla="*/ 1055328 h 6421343"/>
              <a:gd name="connsiteX11734" fmla="*/ 2827363 w 11611428"/>
              <a:gd name="connsiteY11734" fmla="*/ 1055328 h 6421343"/>
              <a:gd name="connsiteX11735" fmla="*/ 2876448 w 11611428"/>
              <a:gd name="connsiteY11735" fmla="*/ 1104413 h 6421343"/>
              <a:gd name="connsiteX11736" fmla="*/ 2827363 w 11611428"/>
              <a:gd name="connsiteY11736" fmla="*/ 1153497 h 6421343"/>
              <a:gd name="connsiteX11737" fmla="*/ 2778277 w 11611428"/>
              <a:gd name="connsiteY11737" fmla="*/ 1104413 h 6421343"/>
              <a:gd name="connsiteX11738" fmla="*/ 2827363 w 11611428"/>
              <a:gd name="connsiteY11738" fmla="*/ 1055328 h 6421343"/>
              <a:gd name="connsiteX11739" fmla="*/ 2635439 w 11611428"/>
              <a:gd name="connsiteY11739" fmla="*/ 1055328 h 6421343"/>
              <a:gd name="connsiteX11740" fmla="*/ 2684524 w 11611428"/>
              <a:gd name="connsiteY11740" fmla="*/ 1104413 h 6421343"/>
              <a:gd name="connsiteX11741" fmla="*/ 2635439 w 11611428"/>
              <a:gd name="connsiteY11741" fmla="*/ 1153497 h 6421343"/>
              <a:gd name="connsiteX11742" fmla="*/ 2586354 w 11611428"/>
              <a:gd name="connsiteY11742" fmla="*/ 1104413 h 6421343"/>
              <a:gd name="connsiteX11743" fmla="*/ 2635439 w 11611428"/>
              <a:gd name="connsiteY11743" fmla="*/ 1055328 h 6421343"/>
              <a:gd name="connsiteX11744" fmla="*/ 2443762 w 11611428"/>
              <a:gd name="connsiteY11744" fmla="*/ 1055328 h 6421343"/>
              <a:gd name="connsiteX11745" fmla="*/ 2492847 w 11611428"/>
              <a:gd name="connsiteY11745" fmla="*/ 1104413 h 6421343"/>
              <a:gd name="connsiteX11746" fmla="*/ 2443762 w 11611428"/>
              <a:gd name="connsiteY11746" fmla="*/ 1153497 h 6421343"/>
              <a:gd name="connsiteX11747" fmla="*/ 2394677 w 11611428"/>
              <a:gd name="connsiteY11747" fmla="*/ 1104413 h 6421343"/>
              <a:gd name="connsiteX11748" fmla="*/ 2443762 w 11611428"/>
              <a:gd name="connsiteY11748" fmla="*/ 1055328 h 6421343"/>
              <a:gd name="connsiteX11749" fmla="*/ 2251840 w 11611428"/>
              <a:gd name="connsiteY11749" fmla="*/ 1055328 h 6421343"/>
              <a:gd name="connsiteX11750" fmla="*/ 2300925 w 11611428"/>
              <a:gd name="connsiteY11750" fmla="*/ 1104413 h 6421343"/>
              <a:gd name="connsiteX11751" fmla="*/ 2251840 w 11611428"/>
              <a:gd name="connsiteY11751" fmla="*/ 1153497 h 6421343"/>
              <a:gd name="connsiteX11752" fmla="*/ 2202754 w 11611428"/>
              <a:gd name="connsiteY11752" fmla="*/ 1104413 h 6421343"/>
              <a:gd name="connsiteX11753" fmla="*/ 2251840 w 11611428"/>
              <a:gd name="connsiteY11753" fmla="*/ 1055328 h 6421343"/>
              <a:gd name="connsiteX11754" fmla="*/ 2061569 w 11611428"/>
              <a:gd name="connsiteY11754" fmla="*/ 1055328 h 6421343"/>
              <a:gd name="connsiteX11755" fmla="*/ 2110654 w 11611428"/>
              <a:gd name="connsiteY11755" fmla="*/ 1104413 h 6421343"/>
              <a:gd name="connsiteX11756" fmla="*/ 2061569 w 11611428"/>
              <a:gd name="connsiteY11756" fmla="*/ 1153497 h 6421343"/>
              <a:gd name="connsiteX11757" fmla="*/ 2012484 w 11611428"/>
              <a:gd name="connsiteY11757" fmla="*/ 1104413 h 6421343"/>
              <a:gd name="connsiteX11758" fmla="*/ 2061569 w 11611428"/>
              <a:gd name="connsiteY11758" fmla="*/ 1055328 h 6421343"/>
              <a:gd name="connsiteX11759" fmla="*/ 1869645 w 11611428"/>
              <a:gd name="connsiteY11759" fmla="*/ 1055328 h 6421343"/>
              <a:gd name="connsiteX11760" fmla="*/ 1918730 w 11611428"/>
              <a:gd name="connsiteY11760" fmla="*/ 1104413 h 6421343"/>
              <a:gd name="connsiteX11761" fmla="*/ 1869645 w 11611428"/>
              <a:gd name="connsiteY11761" fmla="*/ 1153497 h 6421343"/>
              <a:gd name="connsiteX11762" fmla="*/ 1820560 w 11611428"/>
              <a:gd name="connsiteY11762" fmla="*/ 1104413 h 6421343"/>
              <a:gd name="connsiteX11763" fmla="*/ 1869645 w 11611428"/>
              <a:gd name="connsiteY11763" fmla="*/ 1055328 h 6421343"/>
              <a:gd name="connsiteX11764" fmla="*/ 1677725 w 11611428"/>
              <a:gd name="connsiteY11764" fmla="*/ 1055328 h 6421343"/>
              <a:gd name="connsiteX11765" fmla="*/ 1726810 w 11611428"/>
              <a:gd name="connsiteY11765" fmla="*/ 1104413 h 6421343"/>
              <a:gd name="connsiteX11766" fmla="*/ 1677725 w 11611428"/>
              <a:gd name="connsiteY11766" fmla="*/ 1153497 h 6421343"/>
              <a:gd name="connsiteX11767" fmla="*/ 1628640 w 11611428"/>
              <a:gd name="connsiteY11767" fmla="*/ 1104413 h 6421343"/>
              <a:gd name="connsiteX11768" fmla="*/ 1677725 w 11611428"/>
              <a:gd name="connsiteY11768" fmla="*/ 1055328 h 6421343"/>
              <a:gd name="connsiteX11769" fmla="*/ 1486048 w 11611428"/>
              <a:gd name="connsiteY11769" fmla="*/ 1055328 h 6421343"/>
              <a:gd name="connsiteX11770" fmla="*/ 1535133 w 11611428"/>
              <a:gd name="connsiteY11770" fmla="*/ 1104413 h 6421343"/>
              <a:gd name="connsiteX11771" fmla="*/ 1486048 w 11611428"/>
              <a:gd name="connsiteY11771" fmla="*/ 1153497 h 6421343"/>
              <a:gd name="connsiteX11772" fmla="*/ 1436963 w 11611428"/>
              <a:gd name="connsiteY11772" fmla="*/ 1104413 h 6421343"/>
              <a:gd name="connsiteX11773" fmla="*/ 1486048 w 11611428"/>
              <a:gd name="connsiteY11773" fmla="*/ 1055328 h 6421343"/>
              <a:gd name="connsiteX11774" fmla="*/ 1294125 w 11611428"/>
              <a:gd name="connsiteY11774" fmla="*/ 1055328 h 6421343"/>
              <a:gd name="connsiteX11775" fmla="*/ 1343210 w 11611428"/>
              <a:gd name="connsiteY11775" fmla="*/ 1104413 h 6421343"/>
              <a:gd name="connsiteX11776" fmla="*/ 1294125 w 11611428"/>
              <a:gd name="connsiteY11776" fmla="*/ 1153497 h 6421343"/>
              <a:gd name="connsiteX11777" fmla="*/ 1245040 w 11611428"/>
              <a:gd name="connsiteY11777" fmla="*/ 1104413 h 6421343"/>
              <a:gd name="connsiteX11778" fmla="*/ 1294125 w 11611428"/>
              <a:gd name="connsiteY11778" fmla="*/ 1055328 h 6421343"/>
              <a:gd name="connsiteX11779" fmla="*/ 1102204 w 11611428"/>
              <a:gd name="connsiteY11779" fmla="*/ 1055328 h 6421343"/>
              <a:gd name="connsiteX11780" fmla="*/ 1151289 w 11611428"/>
              <a:gd name="connsiteY11780" fmla="*/ 1104413 h 6421343"/>
              <a:gd name="connsiteX11781" fmla="*/ 1102204 w 11611428"/>
              <a:gd name="connsiteY11781" fmla="*/ 1153497 h 6421343"/>
              <a:gd name="connsiteX11782" fmla="*/ 1053119 w 11611428"/>
              <a:gd name="connsiteY11782" fmla="*/ 1104413 h 6421343"/>
              <a:gd name="connsiteX11783" fmla="*/ 1102204 w 11611428"/>
              <a:gd name="connsiteY11783" fmla="*/ 1055328 h 6421343"/>
              <a:gd name="connsiteX11784" fmla="*/ 910280 w 11611428"/>
              <a:gd name="connsiteY11784" fmla="*/ 1055328 h 6421343"/>
              <a:gd name="connsiteX11785" fmla="*/ 959365 w 11611428"/>
              <a:gd name="connsiteY11785" fmla="*/ 1104413 h 6421343"/>
              <a:gd name="connsiteX11786" fmla="*/ 910280 w 11611428"/>
              <a:gd name="connsiteY11786" fmla="*/ 1153497 h 6421343"/>
              <a:gd name="connsiteX11787" fmla="*/ 861195 w 11611428"/>
              <a:gd name="connsiteY11787" fmla="*/ 1104413 h 6421343"/>
              <a:gd name="connsiteX11788" fmla="*/ 910280 w 11611428"/>
              <a:gd name="connsiteY11788" fmla="*/ 1055328 h 6421343"/>
              <a:gd name="connsiteX11789" fmla="*/ 718360 w 11611428"/>
              <a:gd name="connsiteY11789" fmla="*/ 1055328 h 6421343"/>
              <a:gd name="connsiteX11790" fmla="*/ 767445 w 11611428"/>
              <a:gd name="connsiteY11790" fmla="*/ 1104413 h 6421343"/>
              <a:gd name="connsiteX11791" fmla="*/ 718360 w 11611428"/>
              <a:gd name="connsiteY11791" fmla="*/ 1153497 h 6421343"/>
              <a:gd name="connsiteX11792" fmla="*/ 669275 w 11611428"/>
              <a:gd name="connsiteY11792" fmla="*/ 1104413 h 6421343"/>
              <a:gd name="connsiteX11793" fmla="*/ 718360 w 11611428"/>
              <a:gd name="connsiteY11793" fmla="*/ 1055328 h 6421343"/>
              <a:gd name="connsiteX11794" fmla="*/ 526436 w 11611428"/>
              <a:gd name="connsiteY11794" fmla="*/ 1055328 h 6421343"/>
              <a:gd name="connsiteX11795" fmla="*/ 575521 w 11611428"/>
              <a:gd name="connsiteY11795" fmla="*/ 1104413 h 6421343"/>
              <a:gd name="connsiteX11796" fmla="*/ 526436 w 11611428"/>
              <a:gd name="connsiteY11796" fmla="*/ 1153497 h 6421343"/>
              <a:gd name="connsiteX11797" fmla="*/ 477351 w 11611428"/>
              <a:gd name="connsiteY11797" fmla="*/ 1104413 h 6421343"/>
              <a:gd name="connsiteX11798" fmla="*/ 526436 w 11611428"/>
              <a:gd name="connsiteY11798" fmla="*/ 1055328 h 6421343"/>
              <a:gd name="connsiteX11799" fmla="*/ 334759 w 11611428"/>
              <a:gd name="connsiteY11799" fmla="*/ 1055328 h 6421343"/>
              <a:gd name="connsiteX11800" fmla="*/ 383844 w 11611428"/>
              <a:gd name="connsiteY11800" fmla="*/ 1104413 h 6421343"/>
              <a:gd name="connsiteX11801" fmla="*/ 334759 w 11611428"/>
              <a:gd name="connsiteY11801" fmla="*/ 1153497 h 6421343"/>
              <a:gd name="connsiteX11802" fmla="*/ 285674 w 11611428"/>
              <a:gd name="connsiteY11802" fmla="*/ 1104413 h 6421343"/>
              <a:gd name="connsiteX11803" fmla="*/ 334759 w 11611428"/>
              <a:gd name="connsiteY11803" fmla="*/ 1055328 h 6421343"/>
              <a:gd name="connsiteX11804" fmla="*/ 142837 w 11611428"/>
              <a:gd name="connsiteY11804" fmla="*/ 1055328 h 6421343"/>
              <a:gd name="connsiteX11805" fmla="*/ 191921 w 11611428"/>
              <a:gd name="connsiteY11805" fmla="*/ 1104413 h 6421343"/>
              <a:gd name="connsiteX11806" fmla="*/ 142837 w 11611428"/>
              <a:gd name="connsiteY11806" fmla="*/ 1153497 h 6421343"/>
              <a:gd name="connsiteX11807" fmla="*/ 93751 w 11611428"/>
              <a:gd name="connsiteY11807" fmla="*/ 1104413 h 6421343"/>
              <a:gd name="connsiteX11808" fmla="*/ 142837 w 11611428"/>
              <a:gd name="connsiteY11808" fmla="*/ 1055328 h 6421343"/>
              <a:gd name="connsiteX11809" fmla="*/ 11562343 w 11611428"/>
              <a:gd name="connsiteY11809" fmla="*/ 904391 h 6421343"/>
              <a:gd name="connsiteX11810" fmla="*/ 11611428 w 11611428"/>
              <a:gd name="connsiteY11810" fmla="*/ 953476 h 6421343"/>
              <a:gd name="connsiteX11811" fmla="*/ 11562343 w 11611428"/>
              <a:gd name="connsiteY11811" fmla="*/ 1002561 h 6421343"/>
              <a:gd name="connsiteX11812" fmla="*/ 11513258 w 11611428"/>
              <a:gd name="connsiteY11812" fmla="*/ 953476 h 6421343"/>
              <a:gd name="connsiteX11813" fmla="*/ 11562343 w 11611428"/>
              <a:gd name="connsiteY11813" fmla="*/ 904391 h 6421343"/>
              <a:gd name="connsiteX11814" fmla="*/ 11370422 w 11611428"/>
              <a:gd name="connsiteY11814" fmla="*/ 904391 h 6421343"/>
              <a:gd name="connsiteX11815" fmla="*/ 11419507 w 11611428"/>
              <a:gd name="connsiteY11815" fmla="*/ 953476 h 6421343"/>
              <a:gd name="connsiteX11816" fmla="*/ 11370422 w 11611428"/>
              <a:gd name="connsiteY11816" fmla="*/ 1002561 h 6421343"/>
              <a:gd name="connsiteX11817" fmla="*/ 11321337 w 11611428"/>
              <a:gd name="connsiteY11817" fmla="*/ 953476 h 6421343"/>
              <a:gd name="connsiteX11818" fmla="*/ 11370422 w 11611428"/>
              <a:gd name="connsiteY11818" fmla="*/ 904391 h 6421343"/>
              <a:gd name="connsiteX11819" fmla="*/ 11178499 w 11611428"/>
              <a:gd name="connsiteY11819" fmla="*/ 904391 h 6421343"/>
              <a:gd name="connsiteX11820" fmla="*/ 11227584 w 11611428"/>
              <a:gd name="connsiteY11820" fmla="*/ 953476 h 6421343"/>
              <a:gd name="connsiteX11821" fmla="*/ 11178499 w 11611428"/>
              <a:gd name="connsiteY11821" fmla="*/ 1002561 h 6421343"/>
              <a:gd name="connsiteX11822" fmla="*/ 11129414 w 11611428"/>
              <a:gd name="connsiteY11822" fmla="*/ 953476 h 6421343"/>
              <a:gd name="connsiteX11823" fmla="*/ 11178499 w 11611428"/>
              <a:gd name="connsiteY11823" fmla="*/ 904391 h 6421343"/>
              <a:gd name="connsiteX11824" fmla="*/ 10986822 w 11611428"/>
              <a:gd name="connsiteY11824" fmla="*/ 904391 h 6421343"/>
              <a:gd name="connsiteX11825" fmla="*/ 11035907 w 11611428"/>
              <a:gd name="connsiteY11825" fmla="*/ 953476 h 6421343"/>
              <a:gd name="connsiteX11826" fmla="*/ 10986822 w 11611428"/>
              <a:gd name="connsiteY11826" fmla="*/ 1002561 h 6421343"/>
              <a:gd name="connsiteX11827" fmla="*/ 10937737 w 11611428"/>
              <a:gd name="connsiteY11827" fmla="*/ 953476 h 6421343"/>
              <a:gd name="connsiteX11828" fmla="*/ 10986822 w 11611428"/>
              <a:gd name="connsiteY11828" fmla="*/ 904391 h 6421343"/>
              <a:gd name="connsiteX11829" fmla="*/ 10794898 w 11611428"/>
              <a:gd name="connsiteY11829" fmla="*/ 904391 h 6421343"/>
              <a:gd name="connsiteX11830" fmla="*/ 10843984 w 11611428"/>
              <a:gd name="connsiteY11830" fmla="*/ 953476 h 6421343"/>
              <a:gd name="connsiteX11831" fmla="*/ 10794898 w 11611428"/>
              <a:gd name="connsiteY11831" fmla="*/ 1002561 h 6421343"/>
              <a:gd name="connsiteX11832" fmla="*/ 10745813 w 11611428"/>
              <a:gd name="connsiteY11832" fmla="*/ 953476 h 6421343"/>
              <a:gd name="connsiteX11833" fmla="*/ 10794898 w 11611428"/>
              <a:gd name="connsiteY11833" fmla="*/ 904391 h 6421343"/>
              <a:gd name="connsiteX11834" fmla="*/ 10600771 w 11611428"/>
              <a:gd name="connsiteY11834" fmla="*/ 904391 h 6421343"/>
              <a:gd name="connsiteX11835" fmla="*/ 10619877 w 11611428"/>
              <a:gd name="connsiteY11835" fmla="*/ 908248 h 6421343"/>
              <a:gd name="connsiteX11836" fmla="*/ 10635343 w 11611428"/>
              <a:gd name="connsiteY11836" fmla="*/ 918676 h 6421343"/>
              <a:gd name="connsiteX11837" fmla="*/ 10635343 w 11611428"/>
              <a:gd name="connsiteY11837" fmla="*/ 917188 h 6421343"/>
              <a:gd name="connsiteX11838" fmla="*/ 10637686 w 11611428"/>
              <a:gd name="connsiteY11838" fmla="*/ 918767 h 6421343"/>
              <a:gd name="connsiteX11839" fmla="*/ 10652063 w 11611428"/>
              <a:gd name="connsiteY11839" fmla="*/ 953476 h 6421343"/>
              <a:gd name="connsiteX11840" fmla="*/ 10637686 w 11611428"/>
              <a:gd name="connsiteY11840" fmla="*/ 988184 h 6421343"/>
              <a:gd name="connsiteX11841" fmla="*/ 10635343 w 11611428"/>
              <a:gd name="connsiteY11841" fmla="*/ 989764 h 6421343"/>
              <a:gd name="connsiteX11842" fmla="*/ 10635343 w 11611428"/>
              <a:gd name="connsiteY11842" fmla="*/ 988276 h 6421343"/>
              <a:gd name="connsiteX11843" fmla="*/ 10619877 w 11611428"/>
              <a:gd name="connsiteY11843" fmla="*/ 998704 h 6421343"/>
              <a:gd name="connsiteX11844" fmla="*/ 10600771 w 11611428"/>
              <a:gd name="connsiteY11844" fmla="*/ 1002561 h 6421343"/>
              <a:gd name="connsiteX11845" fmla="*/ 10551686 w 11611428"/>
              <a:gd name="connsiteY11845" fmla="*/ 953476 h 6421343"/>
              <a:gd name="connsiteX11846" fmla="*/ 10600771 w 11611428"/>
              <a:gd name="connsiteY11846" fmla="*/ 904391 h 6421343"/>
              <a:gd name="connsiteX11847" fmla="*/ 10408850 w 11611428"/>
              <a:gd name="connsiteY11847" fmla="*/ 904391 h 6421343"/>
              <a:gd name="connsiteX11848" fmla="*/ 10457935 w 11611428"/>
              <a:gd name="connsiteY11848" fmla="*/ 953476 h 6421343"/>
              <a:gd name="connsiteX11849" fmla="*/ 10408850 w 11611428"/>
              <a:gd name="connsiteY11849" fmla="*/ 1002561 h 6421343"/>
              <a:gd name="connsiteX11850" fmla="*/ 10359765 w 11611428"/>
              <a:gd name="connsiteY11850" fmla="*/ 953476 h 6421343"/>
              <a:gd name="connsiteX11851" fmla="*/ 10408850 w 11611428"/>
              <a:gd name="connsiteY11851" fmla="*/ 904391 h 6421343"/>
              <a:gd name="connsiteX11852" fmla="*/ 10216927 w 11611428"/>
              <a:gd name="connsiteY11852" fmla="*/ 904391 h 6421343"/>
              <a:gd name="connsiteX11853" fmla="*/ 10266012 w 11611428"/>
              <a:gd name="connsiteY11853" fmla="*/ 953476 h 6421343"/>
              <a:gd name="connsiteX11854" fmla="*/ 10216927 w 11611428"/>
              <a:gd name="connsiteY11854" fmla="*/ 1002561 h 6421343"/>
              <a:gd name="connsiteX11855" fmla="*/ 10167842 w 11611428"/>
              <a:gd name="connsiteY11855" fmla="*/ 953476 h 6421343"/>
              <a:gd name="connsiteX11856" fmla="*/ 10216927 w 11611428"/>
              <a:gd name="connsiteY11856" fmla="*/ 904391 h 6421343"/>
              <a:gd name="connsiteX11857" fmla="*/ 10025250 w 11611428"/>
              <a:gd name="connsiteY11857" fmla="*/ 904391 h 6421343"/>
              <a:gd name="connsiteX11858" fmla="*/ 10074335 w 11611428"/>
              <a:gd name="connsiteY11858" fmla="*/ 953476 h 6421343"/>
              <a:gd name="connsiteX11859" fmla="*/ 10025250 w 11611428"/>
              <a:gd name="connsiteY11859" fmla="*/ 1002561 h 6421343"/>
              <a:gd name="connsiteX11860" fmla="*/ 9976165 w 11611428"/>
              <a:gd name="connsiteY11860" fmla="*/ 953476 h 6421343"/>
              <a:gd name="connsiteX11861" fmla="*/ 10025250 w 11611428"/>
              <a:gd name="connsiteY11861" fmla="*/ 904391 h 6421343"/>
              <a:gd name="connsiteX11862" fmla="*/ 9833326 w 11611428"/>
              <a:gd name="connsiteY11862" fmla="*/ 904391 h 6421343"/>
              <a:gd name="connsiteX11863" fmla="*/ 9882412 w 11611428"/>
              <a:gd name="connsiteY11863" fmla="*/ 953476 h 6421343"/>
              <a:gd name="connsiteX11864" fmla="*/ 9833326 w 11611428"/>
              <a:gd name="connsiteY11864" fmla="*/ 1002561 h 6421343"/>
              <a:gd name="connsiteX11865" fmla="*/ 9784241 w 11611428"/>
              <a:gd name="connsiteY11865" fmla="*/ 953476 h 6421343"/>
              <a:gd name="connsiteX11866" fmla="*/ 9833326 w 11611428"/>
              <a:gd name="connsiteY11866" fmla="*/ 904391 h 6421343"/>
              <a:gd name="connsiteX11867" fmla="*/ 9641406 w 11611428"/>
              <a:gd name="connsiteY11867" fmla="*/ 904391 h 6421343"/>
              <a:gd name="connsiteX11868" fmla="*/ 9690491 w 11611428"/>
              <a:gd name="connsiteY11868" fmla="*/ 953476 h 6421343"/>
              <a:gd name="connsiteX11869" fmla="*/ 9641406 w 11611428"/>
              <a:gd name="connsiteY11869" fmla="*/ 1002561 h 6421343"/>
              <a:gd name="connsiteX11870" fmla="*/ 9592321 w 11611428"/>
              <a:gd name="connsiteY11870" fmla="*/ 953476 h 6421343"/>
              <a:gd name="connsiteX11871" fmla="*/ 9641406 w 11611428"/>
              <a:gd name="connsiteY11871" fmla="*/ 904391 h 6421343"/>
              <a:gd name="connsiteX11872" fmla="*/ 9449482 w 11611428"/>
              <a:gd name="connsiteY11872" fmla="*/ 904391 h 6421343"/>
              <a:gd name="connsiteX11873" fmla="*/ 9498567 w 11611428"/>
              <a:gd name="connsiteY11873" fmla="*/ 953476 h 6421343"/>
              <a:gd name="connsiteX11874" fmla="*/ 9449482 w 11611428"/>
              <a:gd name="connsiteY11874" fmla="*/ 1002561 h 6421343"/>
              <a:gd name="connsiteX11875" fmla="*/ 9400397 w 11611428"/>
              <a:gd name="connsiteY11875" fmla="*/ 953476 h 6421343"/>
              <a:gd name="connsiteX11876" fmla="*/ 9449482 w 11611428"/>
              <a:gd name="connsiteY11876" fmla="*/ 904391 h 6421343"/>
              <a:gd name="connsiteX11877" fmla="*/ 9257562 w 11611428"/>
              <a:gd name="connsiteY11877" fmla="*/ 904391 h 6421343"/>
              <a:gd name="connsiteX11878" fmla="*/ 9306646 w 11611428"/>
              <a:gd name="connsiteY11878" fmla="*/ 953476 h 6421343"/>
              <a:gd name="connsiteX11879" fmla="*/ 9257562 w 11611428"/>
              <a:gd name="connsiteY11879" fmla="*/ 1002561 h 6421343"/>
              <a:gd name="connsiteX11880" fmla="*/ 9208477 w 11611428"/>
              <a:gd name="connsiteY11880" fmla="*/ 953476 h 6421343"/>
              <a:gd name="connsiteX11881" fmla="*/ 9257562 w 11611428"/>
              <a:gd name="connsiteY11881" fmla="*/ 904391 h 6421343"/>
              <a:gd name="connsiteX11882" fmla="*/ 9065638 w 11611428"/>
              <a:gd name="connsiteY11882" fmla="*/ 904391 h 6421343"/>
              <a:gd name="connsiteX11883" fmla="*/ 9114723 w 11611428"/>
              <a:gd name="connsiteY11883" fmla="*/ 953476 h 6421343"/>
              <a:gd name="connsiteX11884" fmla="*/ 9065638 w 11611428"/>
              <a:gd name="connsiteY11884" fmla="*/ 1002561 h 6421343"/>
              <a:gd name="connsiteX11885" fmla="*/ 9016553 w 11611428"/>
              <a:gd name="connsiteY11885" fmla="*/ 953476 h 6421343"/>
              <a:gd name="connsiteX11886" fmla="*/ 9065638 w 11611428"/>
              <a:gd name="connsiteY11886" fmla="*/ 904391 h 6421343"/>
              <a:gd name="connsiteX11887" fmla="*/ 8873961 w 11611428"/>
              <a:gd name="connsiteY11887" fmla="*/ 904391 h 6421343"/>
              <a:gd name="connsiteX11888" fmla="*/ 8923046 w 11611428"/>
              <a:gd name="connsiteY11888" fmla="*/ 953476 h 6421343"/>
              <a:gd name="connsiteX11889" fmla="*/ 8873961 w 11611428"/>
              <a:gd name="connsiteY11889" fmla="*/ 1002561 h 6421343"/>
              <a:gd name="connsiteX11890" fmla="*/ 8824876 w 11611428"/>
              <a:gd name="connsiteY11890" fmla="*/ 953476 h 6421343"/>
              <a:gd name="connsiteX11891" fmla="*/ 8873961 w 11611428"/>
              <a:gd name="connsiteY11891" fmla="*/ 904391 h 6421343"/>
              <a:gd name="connsiteX11892" fmla="*/ 8682041 w 11611428"/>
              <a:gd name="connsiteY11892" fmla="*/ 904391 h 6421343"/>
              <a:gd name="connsiteX11893" fmla="*/ 8731126 w 11611428"/>
              <a:gd name="connsiteY11893" fmla="*/ 953476 h 6421343"/>
              <a:gd name="connsiteX11894" fmla="*/ 8682041 w 11611428"/>
              <a:gd name="connsiteY11894" fmla="*/ 1002561 h 6421343"/>
              <a:gd name="connsiteX11895" fmla="*/ 8632956 w 11611428"/>
              <a:gd name="connsiteY11895" fmla="*/ 953476 h 6421343"/>
              <a:gd name="connsiteX11896" fmla="*/ 8682041 w 11611428"/>
              <a:gd name="connsiteY11896" fmla="*/ 904391 h 6421343"/>
              <a:gd name="connsiteX11897" fmla="*/ 8486747 w 11611428"/>
              <a:gd name="connsiteY11897" fmla="*/ 904391 h 6421343"/>
              <a:gd name="connsiteX11898" fmla="*/ 8488432 w 11611428"/>
              <a:gd name="connsiteY11898" fmla="*/ 905089 h 6421343"/>
              <a:gd name="connsiteX11899" fmla="*/ 8490117 w 11611428"/>
              <a:gd name="connsiteY11899" fmla="*/ 904391 h 6421343"/>
              <a:gd name="connsiteX11900" fmla="*/ 8539202 w 11611428"/>
              <a:gd name="connsiteY11900" fmla="*/ 953476 h 6421343"/>
              <a:gd name="connsiteX11901" fmla="*/ 8490117 w 11611428"/>
              <a:gd name="connsiteY11901" fmla="*/ 1002561 h 6421343"/>
              <a:gd name="connsiteX11902" fmla="*/ 8488432 w 11611428"/>
              <a:gd name="connsiteY11902" fmla="*/ 1001863 h 6421343"/>
              <a:gd name="connsiteX11903" fmla="*/ 8486747 w 11611428"/>
              <a:gd name="connsiteY11903" fmla="*/ 1002561 h 6421343"/>
              <a:gd name="connsiteX11904" fmla="*/ 8437662 w 11611428"/>
              <a:gd name="connsiteY11904" fmla="*/ 953476 h 6421343"/>
              <a:gd name="connsiteX11905" fmla="*/ 8486747 w 11611428"/>
              <a:gd name="connsiteY11905" fmla="*/ 904391 h 6421343"/>
              <a:gd name="connsiteX11906" fmla="*/ 8294823 w 11611428"/>
              <a:gd name="connsiteY11906" fmla="*/ 904391 h 6421343"/>
              <a:gd name="connsiteX11907" fmla="*/ 8343908 w 11611428"/>
              <a:gd name="connsiteY11907" fmla="*/ 953476 h 6421343"/>
              <a:gd name="connsiteX11908" fmla="*/ 8294823 w 11611428"/>
              <a:gd name="connsiteY11908" fmla="*/ 1002561 h 6421343"/>
              <a:gd name="connsiteX11909" fmla="*/ 8245738 w 11611428"/>
              <a:gd name="connsiteY11909" fmla="*/ 953476 h 6421343"/>
              <a:gd name="connsiteX11910" fmla="*/ 8294823 w 11611428"/>
              <a:gd name="connsiteY11910" fmla="*/ 904391 h 6421343"/>
              <a:gd name="connsiteX11911" fmla="*/ 8102902 w 11611428"/>
              <a:gd name="connsiteY11911" fmla="*/ 904391 h 6421343"/>
              <a:gd name="connsiteX11912" fmla="*/ 8151987 w 11611428"/>
              <a:gd name="connsiteY11912" fmla="*/ 953476 h 6421343"/>
              <a:gd name="connsiteX11913" fmla="*/ 8102902 w 11611428"/>
              <a:gd name="connsiteY11913" fmla="*/ 1002561 h 6421343"/>
              <a:gd name="connsiteX11914" fmla="*/ 8053817 w 11611428"/>
              <a:gd name="connsiteY11914" fmla="*/ 953476 h 6421343"/>
              <a:gd name="connsiteX11915" fmla="*/ 8102902 w 11611428"/>
              <a:gd name="connsiteY11915" fmla="*/ 904391 h 6421343"/>
              <a:gd name="connsiteX11916" fmla="*/ 7911226 w 11611428"/>
              <a:gd name="connsiteY11916" fmla="*/ 904391 h 6421343"/>
              <a:gd name="connsiteX11917" fmla="*/ 7960311 w 11611428"/>
              <a:gd name="connsiteY11917" fmla="*/ 953476 h 6421343"/>
              <a:gd name="connsiteX11918" fmla="*/ 7911226 w 11611428"/>
              <a:gd name="connsiteY11918" fmla="*/ 1002561 h 6421343"/>
              <a:gd name="connsiteX11919" fmla="*/ 7862141 w 11611428"/>
              <a:gd name="connsiteY11919" fmla="*/ 953476 h 6421343"/>
              <a:gd name="connsiteX11920" fmla="*/ 7911226 w 11611428"/>
              <a:gd name="connsiteY11920" fmla="*/ 904391 h 6421343"/>
              <a:gd name="connsiteX11921" fmla="*/ 7719302 w 11611428"/>
              <a:gd name="connsiteY11921" fmla="*/ 904391 h 6421343"/>
              <a:gd name="connsiteX11922" fmla="*/ 7768387 w 11611428"/>
              <a:gd name="connsiteY11922" fmla="*/ 953476 h 6421343"/>
              <a:gd name="connsiteX11923" fmla="*/ 7719302 w 11611428"/>
              <a:gd name="connsiteY11923" fmla="*/ 1002561 h 6421343"/>
              <a:gd name="connsiteX11924" fmla="*/ 7670218 w 11611428"/>
              <a:gd name="connsiteY11924" fmla="*/ 953476 h 6421343"/>
              <a:gd name="connsiteX11925" fmla="*/ 7719302 w 11611428"/>
              <a:gd name="connsiteY11925" fmla="*/ 904391 h 6421343"/>
              <a:gd name="connsiteX11926" fmla="*/ 7527382 w 11611428"/>
              <a:gd name="connsiteY11926" fmla="*/ 904391 h 6421343"/>
              <a:gd name="connsiteX11927" fmla="*/ 7576467 w 11611428"/>
              <a:gd name="connsiteY11927" fmla="*/ 953476 h 6421343"/>
              <a:gd name="connsiteX11928" fmla="*/ 7527382 w 11611428"/>
              <a:gd name="connsiteY11928" fmla="*/ 1002561 h 6421343"/>
              <a:gd name="connsiteX11929" fmla="*/ 7478297 w 11611428"/>
              <a:gd name="connsiteY11929" fmla="*/ 953476 h 6421343"/>
              <a:gd name="connsiteX11930" fmla="*/ 7527382 w 11611428"/>
              <a:gd name="connsiteY11930" fmla="*/ 904391 h 6421343"/>
              <a:gd name="connsiteX11931" fmla="*/ 7335458 w 11611428"/>
              <a:gd name="connsiteY11931" fmla="*/ 904391 h 6421343"/>
              <a:gd name="connsiteX11932" fmla="*/ 7384543 w 11611428"/>
              <a:gd name="connsiteY11932" fmla="*/ 953476 h 6421343"/>
              <a:gd name="connsiteX11933" fmla="*/ 7335458 w 11611428"/>
              <a:gd name="connsiteY11933" fmla="*/ 1002561 h 6421343"/>
              <a:gd name="connsiteX11934" fmla="*/ 7286373 w 11611428"/>
              <a:gd name="connsiteY11934" fmla="*/ 953476 h 6421343"/>
              <a:gd name="connsiteX11935" fmla="*/ 7335458 w 11611428"/>
              <a:gd name="connsiteY11935" fmla="*/ 904391 h 6421343"/>
              <a:gd name="connsiteX11936" fmla="*/ 7143537 w 11611428"/>
              <a:gd name="connsiteY11936" fmla="*/ 904391 h 6421343"/>
              <a:gd name="connsiteX11937" fmla="*/ 7192622 w 11611428"/>
              <a:gd name="connsiteY11937" fmla="*/ 953476 h 6421343"/>
              <a:gd name="connsiteX11938" fmla="*/ 7143537 w 11611428"/>
              <a:gd name="connsiteY11938" fmla="*/ 1002561 h 6421343"/>
              <a:gd name="connsiteX11939" fmla="*/ 7094452 w 11611428"/>
              <a:gd name="connsiteY11939" fmla="*/ 953476 h 6421343"/>
              <a:gd name="connsiteX11940" fmla="*/ 7143537 w 11611428"/>
              <a:gd name="connsiteY11940" fmla="*/ 904391 h 6421343"/>
              <a:gd name="connsiteX11941" fmla="*/ 6951614 w 11611428"/>
              <a:gd name="connsiteY11941" fmla="*/ 904391 h 6421343"/>
              <a:gd name="connsiteX11942" fmla="*/ 7000699 w 11611428"/>
              <a:gd name="connsiteY11942" fmla="*/ 953476 h 6421343"/>
              <a:gd name="connsiteX11943" fmla="*/ 6951614 w 11611428"/>
              <a:gd name="connsiteY11943" fmla="*/ 1002561 h 6421343"/>
              <a:gd name="connsiteX11944" fmla="*/ 6902529 w 11611428"/>
              <a:gd name="connsiteY11944" fmla="*/ 953476 h 6421343"/>
              <a:gd name="connsiteX11945" fmla="*/ 6951614 w 11611428"/>
              <a:gd name="connsiteY11945" fmla="*/ 904391 h 6421343"/>
              <a:gd name="connsiteX11946" fmla="*/ 6759937 w 11611428"/>
              <a:gd name="connsiteY11946" fmla="*/ 904391 h 6421343"/>
              <a:gd name="connsiteX11947" fmla="*/ 6809022 w 11611428"/>
              <a:gd name="connsiteY11947" fmla="*/ 953476 h 6421343"/>
              <a:gd name="connsiteX11948" fmla="*/ 6759937 w 11611428"/>
              <a:gd name="connsiteY11948" fmla="*/ 1002561 h 6421343"/>
              <a:gd name="connsiteX11949" fmla="*/ 6710852 w 11611428"/>
              <a:gd name="connsiteY11949" fmla="*/ 953476 h 6421343"/>
              <a:gd name="connsiteX11950" fmla="*/ 6759937 w 11611428"/>
              <a:gd name="connsiteY11950" fmla="*/ 904391 h 6421343"/>
              <a:gd name="connsiteX11951" fmla="*/ 6568014 w 11611428"/>
              <a:gd name="connsiteY11951" fmla="*/ 904391 h 6421343"/>
              <a:gd name="connsiteX11952" fmla="*/ 6617099 w 11611428"/>
              <a:gd name="connsiteY11952" fmla="*/ 953476 h 6421343"/>
              <a:gd name="connsiteX11953" fmla="*/ 6568014 w 11611428"/>
              <a:gd name="connsiteY11953" fmla="*/ 1002561 h 6421343"/>
              <a:gd name="connsiteX11954" fmla="*/ 6518929 w 11611428"/>
              <a:gd name="connsiteY11954" fmla="*/ 953476 h 6421343"/>
              <a:gd name="connsiteX11955" fmla="*/ 6568014 w 11611428"/>
              <a:gd name="connsiteY11955" fmla="*/ 904391 h 6421343"/>
              <a:gd name="connsiteX11956" fmla="*/ 6376093 w 11611428"/>
              <a:gd name="connsiteY11956" fmla="*/ 904391 h 6421343"/>
              <a:gd name="connsiteX11957" fmla="*/ 6376918 w 11611428"/>
              <a:gd name="connsiteY11957" fmla="*/ 904557 h 6421343"/>
              <a:gd name="connsiteX11958" fmla="*/ 6377744 w 11611428"/>
              <a:gd name="connsiteY11958" fmla="*/ 904391 h 6421343"/>
              <a:gd name="connsiteX11959" fmla="*/ 6426829 w 11611428"/>
              <a:gd name="connsiteY11959" fmla="*/ 953476 h 6421343"/>
              <a:gd name="connsiteX11960" fmla="*/ 6377744 w 11611428"/>
              <a:gd name="connsiteY11960" fmla="*/ 1002561 h 6421343"/>
              <a:gd name="connsiteX11961" fmla="*/ 6376919 w 11611428"/>
              <a:gd name="connsiteY11961" fmla="*/ 1002394 h 6421343"/>
              <a:gd name="connsiteX11962" fmla="*/ 6376093 w 11611428"/>
              <a:gd name="connsiteY11962" fmla="*/ 1002561 h 6421343"/>
              <a:gd name="connsiteX11963" fmla="*/ 6327008 w 11611428"/>
              <a:gd name="connsiteY11963" fmla="*/ 953476 h 6421343"/>
              <a:gd name="connsiteX11964" fmla="*/ 6376093 w 11611428"/>
              <a:gd name="connsiteY11964" fmla="*/ 904391 h 6421343"/>
              <a:gd name="connsiteX11965" fmla="*/ 6185820 w 11611428"/>
              <a:gd name="connsiteY11965" fmla="*/ 904391 h 6421343"/>
              <a:gd name="connsiteX11966" fmla="*/ 6234905 w 11611428"/>
              <a:gd name="connsiteY11966" fmla="*/ 953476 h 6421343"/>
              <a:gd name="connsiteX11967" fmla="*/ 6185820 w 11611428"/>
              <a:gd name="connsiteY11967" fmla="*/ 1002561 h 6421343"/>
              <a:gd name="connsiteX11968" fmla="*/ 6136735 w 11611428"/>
              <a:gd name="connsiteY11968" fmla="*/ 953476 h 6421343"/>
              <a:gd name="connsiteX11969" fmla="*/ 6185820 w 11611428"/>
              <a:gd name="connsiteY11969" fmla="*/ 904391 h 6421343"/>
              <a:gd name="connsiteX11970" fmla="*/ 5993899 w 11611428"/>
              <a:gd name="connsiteY11970" fmla="*/ 904391 h 6421343"/>
              <a:gd name="connsiteX11971" fmla="*/ 6042984 w 11611428"/>
              <a:gd name="connsiteY11971" fmla="*/ 953476 h 6421343"/>
              <a:gd name="connsiteX11972" fmla="*/ 5993899 w 11611428"/>
              <a:gd name="connsiteY11972" fmla="*/ 1002561 h 6421343"/>
              <a:gd name="connsiteX11973" fmla="*/ 5944814 w 11611428"/>
              <a:gd name="connsiteY11973" fmla="*/ 953476 h 6421343"/>
              <a:gd name="connsiteX11974" fmla="*/ 5993899 w 11611428"/>
              <a:gd name="connsiteY11974" fmla="*/ 904391 h 6421343"/>
              <a:gd name="connsiteX11975" fmla="*/ 5802223 w 11611428"/>
              <a:gd name="connsiteY11975" fmla="*/ 904391 h 6421343"/>
              <a:gd name="connsiteX11976" fmla="*/ 5851308 w 11611428"/>
              <a:gd name="connsiteY11976" fmla="*/ 953476 h 6421343"/>
              <a:gd name="connsiteX11977" fmla="*/ 5802223 w 11611428"/>
              <a:gd name="connsiteY11977" fmla="*/ 1002561 h 6421343"/>
              <a:gd name="connsiteX11978" fmla="*/ 5753138 w 11611428"/>
              <a:gd name="connsiteY11978" fmla="*/ 953476 h 6421343"/>
              <a:gd name="connsiteX11979" fmla="*/ 5802223 w 11611428"/>
              <a:gd name="connsiteY11979" fmla="*/ 904391 h 6421343"/>
              <a:gd name="connsiteX11980" fmla="*/ 5610299 w 11611428"/>
              <a:gd name="connsiteY11980" fmla="*/ 904391 h 6421343"/>
              <a:gd name="connsiteX11981" fmla="*/ 5659384 w 11611428"/>
              <a:gd name="connsiteY11981" fmla="*/ 953476 h 6421343"/>
              <a:gd name="connsiteX11982" fmla="*/ 5610299 w 11611428"/>
              <a:gd name="connsiteY11982" fmla="*/ 1002561 h 6421343"/>
              <a:gd name="connsiteX11983" fmla="*/ 5561215 w 11611428"/>
              <a:gd name="connsiteY11983" fmla="*/ 953476 h 6421343"/>
              <a:gd name="connsiteX11984" fmla="*/ 5610299 w 11611428"/>
              <a:gd name="connsiteY11984" fmla="*/ 904391 h 6421343"/>
              <a:gd name="connsiteX11985" fmla="*/ 5418379 w 11611428"/>
              <a:gd name="connsiteY11985" fmla="*/ 904391 h 6421343"/>
              <a:gd name="connsiteX11986" fmla="*/ 5467464 w 11611428"/>
              <a:gd name="connsiteY11986" fmla="*/ 953476 h 6421343"/>
              <a:gd name="connsiteX11987" fmla="*/ 5418379 w 11611428"/>
              <a:gd name="connsiteY11987" fmla="*/ 1002561 h 6421343"/>
              <a:gd name="connsiteX11988" fmla="*/ 5369294 w 11611428"/>
              <a:gd name="connsiteY11988" fmla="*/ 953476 h 6421343"/>
              <a:gd name="connsiteX11989" fmla="*/ 5418379 w 11611428"/>
              <a:gd name="connsiteY11989" fmla="*/ 904391 h 6421343"/>
              <a:gd name="connsiteX11990" fmla="*/ 5226455 w 11611428"/>
              <a:gd name="connsiteY11990" fmla="*/ 904391 h 6421343"/>
              <a:gd name="connsiteX11991" fmla="*/ 5275540 w 11611428"/>
              <a:gd name="connsiteY11991" fmla="*/ 953476 h 6421343"/>
              <a:gd name="connsiteX11992" fmla="*/ 5226455 w 11611428"/>
              <a:gd name="connsiteY11992" fmla="*/ 1002561 h 6421343"/>
              <a:gd name="connsiteX11993" fmla="*/ 5177370 w 11611428"/>
              <a:gd name="connsiteY11993" fmla="*/ 953476 h 6421343"/>
              <a:gd name="connsiteX11994" fmla="*/ 5226455 w 11611428"/>
              <a:gd name="connsiteY11994" fmla="*/ 904391 h 6421343"/>
              <a:gd name="connsiteX11995" fmla="*/ 5034534 w 11611428"/>
              <a:gd name="connsiteY11995" fmla="*/ 904391 h 6421343"/>
              <a:gd name="connsiteX11996" fmla="*/ 5083619 w 11611428"/>
              <a:gd name="connsiteY11996" fmla="*/ 953476 h 6421343"/>
              <a:gd name="connsiteX11997" fmla="*/ 5034534 w 11611428"/>
              <a:gd name="connsiteY11997" fmla="*/ 1002561 h 6421343"/>
              <a:gd name="connsiteX11998" fmla="*/ 4985449 w 11611428"/>
              <a:gd name="connsiteY11998" fmla="*/ 953476 h 6421343"/>
              <a:gd name="connsiteX11999" fmla="*/ 5034534 w 11611428"/>
              <a:gd name="connsiteY11999" fmla="*/ 904391 h 6421343"/>
              <a:gd name="connsiteX12000" fmla="*/ 4842611 w 11611428"/>
              <a:gd name="connsiteY12000" fmla="*/ 904391 h 6421343"/>
              <a:gd name="connsiteX12001" fmla="*/ 4891696 w 11611428"/>
              <a:gd name="connsiteY12001" fmla="*/ 953476 h 6421343"/>
              <a:gd name="connsiteX12002" fmla="*/ 4842611 w 11611428"/>
              <a:gd name="connsiteY12002" fmla="*/ 1002561 h 6421343"/>
              <a:gd name="connsiteX12003" fmla="*/ 4793526 w 11611428"/>
              <a:gd name="connsiteY12003" fmla="*/ 953476 h 6421343"/>
              <a:gd name="connsiteX12004" fmla="*/ 4842611 w 11611428"/>
              <a:gd name="connsiteY12004" fmla="*/ 904391 h 6421343"/>
              <a:gd name="connsiteX12005" fmla="*/ 4650934 w 11611428"/>
              <a:gd name="connsiteY12005" fmla="*/ 904391 h 6421343"/>
              <a:gd name="connsiteX12006" fmla="*/ 4700019 w 11611428"/>
              <a:gd name="connsiteY12006" fmla="*/ 953476 h 6421343"/>
              <a:gd name="connsiteX12007" fmla="*/ 4650934 w 11611428"/>
              <a:gd name="connsiteY12007" fmla="*/ 1002561 h 6421343"/>
              <a:gd name="connsiteX12008" fmla="*/ 4601849 w 11611428"/>
              <a:gd name="connsiteY12008" fmla="*/ 953476 h 6421343"/>
              <a:gd name="connsiteX12009" fmla="*/ 4650934 w 11611428"/>
              <a:gd name="connsiteY12009" fmla="*/ 904391 h 6421343"/>
              <a:gd name="connsiteX12010" fmla="*/ 4459011 w 11611428"/>
              <a:gd name="connsiteY12010" fmla="*/ 904391 h 6421343"/>
              <a:gd name="connsiteX12011" fmla="*/ 4508096 w 11611428"/>
              <a:gd name="connsiteY12011" fmla="*/ 953476 h 6421343"/>
              <a:gd name="connsiteX12012" fmla="*/ 4459011 w 11611428"/>
              <a:gd name="connsiteY12012" fmla="*/ 1002561 h 6421343"/>
              <a:gd name="connsiteX12013" fmla="*/ 4409926 w 11611428"/>
              <a:gd name="connsiteY12013" fmla="*/ 953476 h 6421343"/>
              <a:gd name="connsiteX12014" fmla="*/ 4459011 w 11611428"/>
              <a:gd name="connsiteY12014" fmla="*/ 904391 h 6421343"/>
              <a:gd name="connsiteX12015" fmla="*/ 4267090 w 11611428"/>
              <a:gd name="connsiteY12015" fmla="*/ 904391 h 6421343"/>
              <a:gd name="connsiteX12016" fmla="*/ 4267916 w 11611428"/>
              <a:gd name="connsiteY12016" fmla="*/ 904557 h 6421343"/>
              <a:gd name="connsiteX12017" fmla="*/ 4268742 w 11611428"/>
              <a:gd name="connsiteY12017" fmla="*/ 904391 h 6421343"/>
              <a:gd name="connsiteX12018" fmla="*/ 4317827 w 11611428"/>
              <a:gd name="connsiteY12018" fmla="*/ 953476 h 6421343"/>
              <a:gd name="connsiteX12019" fmla="*/ 4268742 w 11611428"/>
              <a:gd name="connsiteY12019" fmla="*/ 1002561 h 6421343"/>
              <a:gd name="connsiteX12020" fmla="*/ 4267916 w 11611428"/>
              <a:gd name="connsiteY12020" fmla="*/ 1002394 h 6421343"/>
              <a:gd name="connsiteX12021" fmla="*/ 4267090 w 11611428"/>
              <a:gd name="connsiteY12021" fmla="*/ 1002561 h 6421343"/>
              <a:gd name="connsiteX12022" fmla="*/ 4218005 w 11611428"/>
              <a:gd name="connsiteY12022" fmla="*/ 953476 h 6421343"/>
              <a:gd name="connsiteX12023" fmla="*/ 4267090 w 11611428"/>
              <a:gd name="connsiteY12023" fmla="*/ 904391 h 6421343"/>
              <a:gd name="connsiteX12024" fmla="*/ 4076818 w 11611428"/>
              <a:gd name="connsiteY12024" fmla="*/ 904391 h 6421343"/>
              <a:gd name="connsiteX12025" fmla="*/ 4125903 w 11611428"/>
              <a:gd name="connsiteY12025" fmla="*/ 953476 h 6421343"/>
              <a:gd name="connsiteX12026" fmla="*/ 4076818 w 11611428"/>
              <a:gd name="connsiteY12026" fmla="*/ 1002561 h 6421343"/>
              <a:gd name="connsiteX12027" fmla="*/ 4027733 w 11611428"/>
              <a:gd name="connsiteY12027" fmla="*/ 953476 h 6421343"/>
              <a:gd name="connsiteX12028" fmla="*/ 4076818 w 11611428"/>
              <a:gd name="connsiteY12028" fmla="*/ 904391 h 6421343"/>
              <a:gd name="connsiteX12029" fmla="*/ 3884898 w 11611428"/>
              <a:gd name="connsiteY12029" fmla="*/ 904391 h 6421343"/>
              <a:gd name="connsiteX12030" fmla="*/ 3933983 w 11611428"/>
              <a:gd name="connsiteY12030" fmla="*/ 953476 h 6421343"/>
              <a:gd name="connsiteX12031" fmla="*/ 3884898 w 11611428"/>
              <a:gd name="connsiteY12031" fmla="*/ 1002561 h 6421343"/>
              <a:gd name="connsiteX12032" fmla="*/ 3835813 w 11611428"/>
              <a:gd name="connsiteY12032" fmla="*/ 953476 h 6421343"/>
              <a:gd name="connsiteX12033" fmla="*/ 3884898 w 11611428"/>
              <a:gd name="connsiteY12033" fmla="*/ 904391 h 6421343"/>
              <a:gd name="connsiteX12034" fmla="*/ 3693221 w 11611428"/>
              <a:gd name="connsiteY12034" fmla="*/ 904391 h 6421343"/>
              <a:gd name="connsiteX12035" fmla="*/ 3742307 w 11611428"/>
              <a:gd name="connsiteY12035" fmla="*/ 953476 h 6421343"/>
              <a:gd name="connsiteX12036" fmla="*/ 3693221 w 11611428"/>
              <a:gd name="connsiteY12036" fmla="*/ 1002561 h 6421343"/>
              <a:gd name="connsiteX12037" fmla="*/ 3644136 w 11611428"/>
              <a:gd name="connsiteY12037" fmla="*/ 953476 h 6421343"/>
              <a:gd name="connsiteX12038" fmla="*/ 3693221 w 11611428"/>
              <a:gd name="connsiteY12038" fmla="*/ 904391 h 6421343"/>
              <a:gd name="connsiteX12039" fmla="*/ 3501298 w 11611428"/>
              <a:gd name="connsiteY12039" fmla="*/ 904391 h 6421343"/>
              <a:gd name="connsiteX12040" fmla="*/ 3550383 w 11611428"/>
              <a:gd name="connsiteY12040" fmla="*/ 953476 h 6421343"/>
              <a:gd name="connsiteX12041" fmla="*/ 3501298 w 11611428"/>
              <a:gd name="connsiteY12041" fmla="*/ 1002561 h 6421343"/>
              <a:gd name="connsiteX12042" fmla="*/ 3452213 w 11611428"/>
              <a:gd name="connsiteY12042" fmla="*/ 953476 h 6421343"/>
              <a:gd name="connsiteX12043" fmla="*/ 3501298 w 11611428"/>
              <a:gd name="connsiteY12043" fmla="*/ 904391 h 6421343"/>
              <a:gd name="connsiteX12044" fmla="*/ 3309377 w 11611428"/>
              <a:gd name="connsiteY12044" fmla="*/ 904391 h 6421343"/>
              <a:gd name="connsiteX12045" fmla="*/ 3358462 w 11611428"/>
              <a:gd name="connsiteY12045" fmla="*/ 953476 h 6421343"/>
              <a:gd name="connsiteX12046" fmla="*/ 3309377 w 11611428"/>
              <a:gd name="connsiteY12046" fmla="*/ 1002561 h 6421343"/>
              <a:gd name="connsiteX12047" fmla="*/ 3260292 w 11611428"/>
              <a:gd name="connsiteY12047" fmla="*/ 953476 h 6421343"/>
              <a:gd name="connsiteX12048" fmla="*/ 3309377 w 11611428"/>
              <a:gd name="connsiteY12048" fmla="*/ 904391 h 6421343"/>
              <a:gd name="connsiteX12049" fmla="*/ 3117453 w 11611428"/>
              <a:gd name="connsiteY12049" fmla="*/ 904391 h 6421343"/>
              <a:gd name="connsiteX12050" fmla="*/ 3166538 w 11611428"/>
              <a:gd name="connsiteY12050" fmla="*/ 953476 h 6421343"/>
              <a:gd name="connsiteX12051" fmla="*/ 3117453 w 11611428"/>
              <a:gd name="connsiteY12051" fmla="*/ 1002561 h 6421343"/>
              <a:gd name="connsiteX12052" fmla="*/ 3068368 w 11611428"/>
              <a:gd name="connsiteY12052" fmla="*/ 953476 h 6421343"/>
              <a:gd name="connsiteX12053" fmla="*/ 3117453 w 11611428"/>
              <a:gd name="connsiteY12053" fmla="*/ 904391 h 6421343"/>
              <a:gd name="connsiteX12054" fmla="*/ 2925533 w 11611428"/>
              <a:gd name="connsiteY12054" fmla="*/ 904391 h 6421343"/>
              <a:gd name="connsiteX12055" fmla="*/ 2974618 w 11611428"/>
              <a:gd name="connsiteY12055" fmla="*/ 953476 h 6421343"/>
              <a:gd name="connsiteX12056" fmla="*/ 2925533 w 11611428"/>
              <a:gd name="connsiteY12056" fmla="*/ 1002561 h 6421343"/>
              <a:gd name="connsiteX12057" fmla="*/ 2876448 w 11611428"/>
              <a:gd name="connsiteY12057" fmla="*/ 953476 h 6421343"/>
              <a:gd name="connsiteX12058" fmla="*/ 2925533 w 11611428"/>
              <a:gd name="connsiteY12058" fmla="*/ 904391 h 6421343"/>
              <a:gd name="connsiteX12059" fmla="*/ 2733609 w 11611428"/>
              <a:gd name="connsiteY12059" fmla="*/ 904391 h 6421343"/>
              <a:gd name="connsiteX12060" fmla="*/ 2782694 w 11611428"/>
              <a:gd name="connsiteY12060" fmla="*/ 953476 h 6421343"/>
              <a:gd name="connsiteX12061" fmla="*/ 2733609 w 11611428"/>
              <a:gd name="connsiteY12061" fmla="*/ 1002561 h 6421343"/>
              <a:gd name="connsiteX12062" fmla="*/ 2684524 w 11611428"/>
              <a:gd name="connsiteY12062" fmla="*/ 953476 h 6421343"/>
              <a:gd name="connsiteX12063" fmla="*/ 2733609 w 11611428"/>
              <a:gd name="connsiteY12063" fmla="*/ 904391 h 6421343"/>
              <a:gd name="connsiteX12064" fmla="*/ 2541933 w 11611428"/>
              <a:gd name="connsiteY12064" fmla="*/ 904391 h 6421343"/>
              <a:gd name="connsiteX12065" fmla="*/ 2591017 w 11611428"/>
              <a:gd name="connsiteY12065" fmla="*/ 953476 h 6421343"/>
              <a:gd name="connsiteX12066" fmla="*/ 2541933 w 11611428"/>
              <a:gd name="connsiteY12066" fmla="*/ 1002561 h 6421343"/>
              <a:gd name="connsiteX12067" fmla="*/ 2492847 w 11611428"/>
              <a:gd name="connsiteY12067" fmla="*/ 953476 h 6421343"/>
              <a:gd name="connsiteX12068" fmla="*/ 2541933 w 11611428"/>
              <a:gd name="connsiteY12068" fmla="*/ 904391 h 6421343"/>
              <a:gd name="connsiteX12069" fmla="*/ 2350010 w 11611428"/>
              <a:gd name="connsiteY12069" fmla="*/ 904391 h 6421343"/>
              <a:gd name="connsiteX12070" fmla="*/ 2399094 w 11611428"/>
              <a:gd name="connsiteY12070" fmla="*/ 953476 h 6421343"/>
              <a:gd name="connsiteX12071" fmla="*/ 2350010 w 11611428"/>
              <a:gd name="connsiteY12071" fmla="*/ 1002561 h 6421343"/>
              <a:gd name="connsiteX12072" fmla="*/ 2300925 w 11611428"/>
              <a:gd name="connsiteY12072" fmla="*/ 953476 h 6421343"/>
              <a:gd name="connsiteX12073" fmla="*/ 2350010 w 11611428"/>
              <a:gd name="connsiteY12073" fmla="*/ 904391 h 6421343"/>
              <a:gd name="connsiteX12074" fmla="*/ 2159739 w 11611428"/>
              <a:gd name="connsiteY12074" fmla="*/ 904390 h 6421343"/>
              <a:gd name="connsiteX12075" fmla="*/ 2208824 w 11611428"/>
              <a:gd name="connsiteY12075" fmla="*/ 953476 h 6421343"/>
              <a:gd name="connsiteX12076" fmla="*/ 2159739 w 11611428"/>
              <a:gd name="connsiteY12076" fmla="*/ 1002561 h 6421343"/>
              <a:gd name="connsiteX12077" fmla="*/ 2158914 w 11611428"/>
              <a:gd name="connsiteY12077" fmla="*/ 1002394 h 6421343"/>
              <a:gd name="connsiteX12078" fmla="*/ 2158088 w 11611428"/>
              <a:gd name="connsiteY12078" fmla="*/ 1002561 h 6421343"/>
              <a:gd name="connsiteX12079" fmla="*/ 2109003 w 11611428"/>
              <a:gd name="connsiteY12079" fmla="*/ 953476 h 6421343"/>
              <a:gd name="connsiteX12080" fmla="*/ 2158088 w 11611428"/>
              <a:gd name="connsiteY12080" fmla="*/ 904391 h 6421343"/>
              <a:gd name="connsiteX12081" fmla="*/ 2158913 w 11611428"/>
              <a:gd name="connsiteY12081" fmla="*/ 904557 h 6421343"/>
              <a:gd name="connsiteX12082" fmla="*/ 1967815 w 11611428"/>
              <a:gd name="connsiteY12082" fmla="*/ 904390 h 6421343"/>
              <a:gd name="connsiteX12083" fmla="*/ 2016900 w 11611428"/>
              <a:gd name="connsiteY12083" fmla="*/ 953476 h 6421343"/>
              <a:gd name="connsiteX12084" fmla="*/ 1967815 w 11611428"/>
              <a:gd name="connsiteY12084" fmla="*/ 1002561 h 6421343"/>
              <a:gd name="connsiteX12085" fmla="*/ 1918730 w 11611428"/>
              <a:gd name="connsiteY12085" fmla="*/ 953476 h 6421343"/>
              <a:gd name="connsiteX12086" fmla="*/ 1967815 w 11611428"/>
              <a:gd name="connsiteY12086" fmla="*/ 904390 h 6421343"/>
              <a:gd name="connsiteX12087" fmla="*/ 1775895 w 11611428"/>
              <a:gd name="connsiteY12087" fmla="*/ 904390 h 6421343"/>
              <a:gd name="connsiteX12088" fmla="*/ 1824980 w 11611428"/>
              <a:gd name="connsiteY12088" fmla="*/ 953476 h 6421343"/>
              <a:gd name="connsiteX12089" fmla="*/ 1775895 w 11611428"/>
              <a:gd name="connsiteY12089" fmla="*/ 1002561 h 6421343"/>
              <a:gd name="connsiteX12090" fmla="*/ 1726810 w 11611428"/>
              <a:gd name="connsiteY12090" fmla="*/ 953476 h 6421343"/>
              <a:gd name="connsiteX12091" fmla="*/ 1775895 w 11611428"/>
              <a:gd name="connsiteY12091" fmla="*/ 904390 h 6421343"/>
              <a:gd name="connsiteX12092" fmla="*/ 1584218 w 11611428"/>
              <a:gd name="connsiteY12092" fmla="*/ 904390 h 6421343"/>
              <a:gd name="connsiteX12093" fmla="*/ 1633303 w 11611428"/>
              <a:gd name="connsiteY12093" fmla="*/ 953476 h 6421343"/>
              <a:gd name="connsiteX12094" fmla="*/ 1584218 w 11611428"/>
              <a:gd name="connsiteY12094" fmla="*/ 1002561 h 6421343"/>
              <a:gd name="connsiteX12095" fmla="*/ 1535133 w 11611428"/>
              <a:gd name="connsiteY12095" fmla="*/ 953476 h 6421343"/>
              <a:gd name="connsiteX12096" fmla="*/ 1584218 w 11611428"/>
              <a:gd name="connsiteY12096" fmla="*/ 904390 h 6421343"/>
              <a:gd name="connsiteX12097" fmla="*/ 1392295 w 11611428"/>
              <a:gd name="connsiteY12097" fmla="*/ 904390 h 6421343"/>
              <a:gd name="connsiteX12098" fmla="*/ 1441380 w 11611428"/>
              <a:gd name="connsiteY12098" fmla="*/ 953476 h 6421343"/>
              <a:gd name="connsiteX12099" fmla="*/ 1392295 w 11611428"/>
              <a:gd name="connsiteY12099" fmla="*/ 1002561 h 6421343"/>
              <a:gd name="connsiteX12100" fmla="*/ 1343210 w 11611428"/>
              <a:gd name="connsiteY12100" fmla="*/ 953476 h 6421343"/>
              <a:gd name="connsiteX12101" fmla="*/ 1392295 w 11611428"/>
              <a:gd name="connsiteY12101" fmla="*/ 904390 h 6421343"/>
              <a:gd name="connsiteX12102" fmla="*/ 1200374 w 11611428"/>
              <a:gd name="connsiteY12102" fmla="*/ 904390 h 6421343"/>
              <a:gd name="connsiteX12103" fmla="*/ 1249459 w 11611428"/>
              <a:gd name="connsiteY12103" fmla="*/ 953476 h 6421343"/>
              <a:gd name="connsiteX12104" fmla="*/ 1200374 w 11611428"/>
              <a:gd name="connsiteY12104" fmla="*/ 1002561 h 6421343"/>
              <a:gd name="connsiteX12105" fmla="*/ 1151289 w 11611428"/>
              <a:gd name="connsiteY12105" fmla="*/ 953476 h 6421343"/>
              <a:gd name="connsiteX12106" fmla="*/ 1200374 w 11611428"/>
              <a:gd name="connsiteY12106" fmla="*/ 904390 h 6421343"/>
              <a:gd name="connsiteX12107" fmla="*/ 1008450 w 11611428"/>
              <a:gd name="connsiteY12107" fmla="*/ 904390 h 6421343"/>
              <a:gd name="connsiteX12108" fmla="*/ 1057535 w 11611428"/>
              <a:gd name="connsiteY12108" fmla="*/ 953476 h 6421343"/>
              <a:gd name="connsiteX12109" fmla="*/ 1008450 w 11611428"/>
              <a:gd name="connsiteY12109" fmla="*/ 1002561 h 6421343"/>
              <a:gd name="connsiteX12110" fmla="*/ 959365 w 11611428"/>
              <a:gd name="connsiteY12110" fmla="*/ 953476 h 6421343"/>
              <a:gd name="connsiteX12111" fmla="*/ 1008450 w 11611428"/>
              <a:gd name="connsiteY12111" fmla="*/ 904390 h 6421343"/>
              <a:gd name="connsiteX12112" fmla="*/ 816530 w 11611428"/>
              <a:gd name="connsiteY12112" fmla="*/ 904390 h 6421343"/>
              <a:gd name="connsiteX12113" fmla="*/ 865615 w 11611428"/>
              <a:gd name="connsiteY12113" fmla="*/ 953476 h 6421343"/>
              <a:gd name="connsiteX12114" fmla="*/ 816530 w 11611428"/>
              <a:gd name="connsiteY12114" fmla="*/ 1002561 h 6421343"/>
              <a:gd name="connsiteX12115" fmla="*/ 767445 w 11611428"/>
              <a:gd name="connsiteY12115" fmla="*/ 953476 h 6421343"/>
              <a:gd name="connsiteX12116" fmla="*/ 816530 w 11611428"/>
              <a:gd name="connsiteY12116" fmla="*/ 904390 h 6421343"/>
              <a:gd name="connsiteX12117" fmla="*/ 624606 w 11611428"/>
              <a:gd name="connsiteY12117" fmla="*/ 904390 h 6421343"/>
              <a:gd name="connsiteX12118" fmla="*/ 673691 w 11611428"/>
              <a:gd name="connsiteY12118" fmla="*/ 953476 h 6421343"/>
              <a:gd name="connsiteX12119" fmla="*/ 624606 w 11611428"/>
              <a:gd name="connsiteY12119" fmla="*/ 1002561 h 6421343"/>
              <a:gd name="connsiteX12120" fmla="*/ 575521 w 11611428"/>
              <a:gd name="connsiteY12120" fmla="*/ 953476 h 6421343"/>
              <a:gd name="connsiteX12121" fmla="*/ 624606 w 11611428"/>
              <a:gd name="connsiteY12121" fmla="*/ 904390 h 6421343"/>
              <a:gd name="connsiteX12122" fmla="*/ 432929 w 11611428"/>
              <a:gd name="connsiteY12122" fmla="*/ 904390 h 6421343"/>
              <a:gd name="connsiteX12123" fmla="*/ 482015 w 11611428"/>
              <a:gd name="connsiteY12123" fmla="*/ 953476 h 6421343"/>
              <a:gd name="connsiteX12124" fmla="*/ 432929 w 11611428"/>
              <a:gd name="connsiteY12124" fmla="*/ 1002561 h 6421343"/>
              <a:gd name="connsiteX12125" fmla="*/ 383844 w 11611428"/>
              <a:gd name="connsiteY12125" fmla="*/ 953476 h 6421343"/>
              <a:gd name="connsiteX12126" fmla="*/ 432929 w 11611428"/>
              <a:gd name="connsiteY12126" fmla="*/ 904390 h 6421343"/>
              <a:gd name="connsiteX12127" fmla="*/ 241007 w 11611428"/>
              <a:gd name="connsiteY12127" fmla="*/ 904390 h 6421343"/>
              <a:gd name="connsiteX12128" fmla="*/ 290092 w 11611428"/>
              <a:gd name="connsiteY12128" fmla="*/ 953476 h 6421343"/>
              <a:gd name="connsiteX12129" fmla="*/ 241007 w 11611428"/>
              <a:gd name="connsiteY12129" fmla="*/ 1002561 h 6421343"/>
              <a:gd name="connsiteX12130" fmla="*/ 191921 w 11611428"/>
              <a:gd name="connsiteY12130" fmla="*/ 953476 h 6421343"/>
              <a:gd name="connsiteX12131" fmla="*/ 241007 w 11611428"/>
              <a:gd name="connsiteY12131" fmla="*/ 904390 h 6421343"/>
              <a:gd name="connsiteX12132" fmla="*/ 49085 w 11611428"/>
              <a:gd name="connsiteY12132" fmla="*/ 904390 h 6421343"/>
              <a:gd name="connsiteX12133" fmla="*/ 98170 w 11611428"/>
              <a:gd name="connsiteY12133" fmla="*/ 953476 h 6421343"/>
              <a:gd name="connsiteX12134" fmla="*/ 49085 w 11611428"/>
              <a:gd name="connsiteY12134" fmla="*/ 1002561 h 6421343"/>
              <a:gd name="connsiteX12135" fmla="*/ 0 w 11611428"/>
              <a:gd name="connsiteY12135" fmla="*/ 953476 h 6421343"/>
              <a:gd name="connsiteX12136" fmla="*/ 49085 w 11611428"/>
              <a:gd name="connsiteY12136" fmla="*/ 904390 h 6421343"/>
              <a:gd name="connsiteX12137" fmla="*/ 11468592 w 11611428"/>
              <a:gd name="connsiteY12137" fmla="*/ 753701 h 6421343"/>
              <a:gd name="connsiteX12138" fmla="*/ 11517677 w 11611428"/>
              <a:gd name="connsiteY12138" fmla="*/ 802786 h 6421343"/>
              <a:gd name="connsiteX12139" fmla="*/ 11468592 w 11611428"/>
              <a:gd name="connsiteY12139" fmla="*/ 851871 h 6421343"/>
              <a:gd name="connsiteX12140" fmla="*/ 11419507 w 11611428"/>
              <a:gd name="connsiteY12140" fmla="*/ 802786 h 6421343"/>
              <a:gd name="connsiteX12141" fmla="*/ 11468592 w 11611428"/>
              <a:gd name="connsiteY12141" fmla="*/ 753701 h 6421343"/>
              <a:gd name="connsiteX12142" fmla="*/ 11276669 w 11611428"/>
              <a:gd name="connsiteY12142" fmla="*/ 753701 h 6421343"/>
              <a:gd name="connsiteX12143" fmla="*/ 11325754 w 11611428"/>
              <a:gd name="connsiteY12143" fmla="*/ 802786 h 6421343"/>
              <a:gd name="connsiteX12144" fmla="*/ 11276669 w 11611428"/>
              <a:gd name="connsiteY12144" fmla="*/ 851871 h 6421343"/>
              <a:gd name="connsiteX12145" fmla="*/ 11227584 w 11611428"/>
              <a:gd name="connsiteY12145" fmla="*/ 802786 h 6421343"/>
              <a:gd name="connsiteX12146" fmla="*/ 11276669 w 11611428"/>
              <a:gd name="connsiteY12146" fmla="*/ 753701 h 6421343"/>
              <a:gd name="connsiteX12147" fmla="*/ 11084992 w 11611428"/>
              <a:gd name="connsiteY12147" fmla="*/ 753701 h 6421343"/>
              <a:gd name="connsiteX12148" fmla="*/ 11134077 w 11611428"/>
              <a:gd name="connsiteY12148" fmla="*/ 802786 h 6421343"/>
              <a:gd name="connsiteX12149" fmla="*/ 11084992 w 11611428"/>
              <a:gd name="connsiteY12149" fmla="*/ 851871 h 6421343"/>
              <a:gd name="connsiteX12150" fmla="*/ 11035907 w 11611428"/>
              <a:gd name="connsiteY12150" fmla="*/ 802786 h 6421343"/>
              <a:gd name="connsiteX12151" fmla="*/ 11084992 w 11611428"/>
              <a:gd name="connsiteY12151" fmla="*/ 753701 h 6421343"/>
              <a:gd name="connsiteX12152" fmla="*/ 10893068 w 11611428"/>
              <a:gd name="connsiteY12152" fmla="*/ 753701 h 6421343"/>
              <a:gd name="connsiteX12153" fmla="*/ 10942154 w 11611428"/>
              <a:gd name="connsiteY12153" fmla="*/ 802786 h 6421343"/>
              <a:gd name="connsiteX12154" fmla="*/ 10893068 w 11611428"/>
              <a:gd name="connsiteY12154" fmla="*/ 851871 h 6421343"/>
              <a:gd name="connsiteX12155" fmla="*/ 10843984 w 11611428"/>
              <a:gd name="connsiteY12155" fmla="*/ 802786 h 6421343"/>
              <a:gd name="connsiteX12156" fmla="*/ 10893068 w 11611428"/>
              <a:gd name="connsiteY12156" fmla="*/ 753701 h 6421343"/>
              <a:gd name="connsiteX12157" fmla="*/ 10701148 w 11611428"/>
              <a:gd name="connsiteY12157" fmla="*/ 753701 h 6421343"/>
              <a:gd name="connsiteX12158" fmla="*/ 10750233 w 11611428"/>
              <a:gd name="connsiteY12158" fmla="*/ 802786 h 6421343"/>
              <a:gd name="connsiteX12159" fmla="*/ 10701148 w 11611428"/>
              <a:gd name="connsiteY12159" fmla="*/ 851871 h 6421343"/>
              <a:gd name="connsiteX12160" fmla="*/ 10652063 w 11611428"/>
              <a:gd name="connsiteY12160" fmla="*/ 802786 h 6421343"/>
              <a:gd name="connsiteX12161" fmla="*/ 10701148 w 11611428"/>
              <a:gd name="connsiteY12161" fmla="*/ 753701 h 6421343"/>
              <a:gd name="connsiteX12162" fmla="*/ 10507020 w 11611428"/>
              <a:gd name="connsiteY12162" fmla="*/ 753701 h 6421343"/>
              <a:gd name="connsiteX12163" fmla="*/ 10556105 w 11611428"/>
              <a:gd name="connsiteY12163" fmla="*/ 802786 h 6421343"/>
              <a:gd name="connsiteX12164" fmla="*/ 10507020 w 11611428"/>
              <a:gd name="connsiteY12164" fmla="*/ 851871 h 6421343"/>
              <a:gd name="connsiteX12165" fmla="*/ 10457935 w 11611428"/>
              <a:gd name="connsiteY12165" fmla="*/ 802786 h 6421343"/>
              <a:gd name="connsiteX12166" fmla="*/ 10507020 w 11611428"/>
              <a:gd name="connsiteY12166" fmla="*/ 753701 h 6421343"/>
              <a:gd name="connsiteX12167" fmla="*/ 10315097 w 11611428"/>
              <a:gd name="connsiteY12167" fmla="*/ 753701 h 6421343"/>
              <a:gd name="connsiteX12168" fmla="*/ 10364182 w 11611428"/>
              <a:gd name="connsiteY12168" fmla="*/ 802786 h 6421343"/>
              <a:gd name="connsiteX12169" fmla="*/ 10315097 w 11611428"/>
              <a:gd name="connsiteY12169" fmla="*/ 851871 h 6421343"/>
              <a:gd name="connsiteX12170" fmla="*/ 10266012 w 11611428"/>
              <a:gd name="connsiteY12170" fmla="*/ 802786 h 6421343"/>
              <a:gd name="connsiteX12171" fmla="*/ 10315097 w 11611428"/>
              <a:gd name="connsiteY12171" fmla="*/ 753701 h 6421343"/>
              <a:gd name="connsiteX12172" fmla="*/ 10123420 w 11611428"/>
              <a:gd name="connsiteY12172" fmla="*/ 753701 h 6421343"/>
              <a:gd name="connsiteX12173" fmla="*/ 10172505 w 11611428"/>
              <a:gd name="connsiteY12173" fmla="*/ 802786 h 6421343"/>
              <a:gd name="connsiteX12174" fmla="*/ 10123420 w 11611428"/>
              <a:gd name="connsiteY12174" fmla="*/ 851871 h 6421343"/>
              <a:gd name="connsiteX12175" fmla="*/ 10074335 w 11611428"/>
              <a:gd name="connsiteY12175" fmla="*/ 802786 h 6421343"/>
              <a:gd name="connsiteX12176" fmla="*/ 10123420 w 11611428"/>
              <a:gd name="connsiteY12176" fmla="*/ 753701 h 6421343"/>
              <a:gd name="connsiteX12177" fmla="*/ 9931496 w 11611428"/>
              <a:gd name="connsiteY12177" fmla="*/ 753701 h 6421343"/>
              <a:gd name="connsiteX12178" fmla="*/ 9980582 w 11611428"/>
              <a:gd name="connsiteY12178" fmla="*/ 802786 h 6421343"/>
              <a:gd name="connsiteX12179" fmla="*/ 9931496 w 11611428"/>
              <a:gd name="connsiteY12179" fmla="*/ 851871 h 6421343"/>
              <a:gd name="connsiteX12180" fmla="*/ 9882412 w 11611428"/>
              <a:gd name="connsiteY12180" fmla="*/ 802786 h 6421343"/>
              <a:gd name="connsiteX12181" fmla="*/ 9931496 w 11611428"/>
              <a:gd name="connsiteY12181" fmla="*/ 753701 h 6421343"/>
              <a:gd name="connsiteX12182" fmla="*/ 9739576 w 11611428"/>
              <a:gd name="connsiteY12182" fmla="*/ 753701 h 6421343"/>
              <a:gd name="connsiteX12183" fmla="*/ 9788661 w 11611428"/>
              <a:gd name="connsiteY12183" fmla="*/ 802786 h 6421343"/>
              <a:gd name="connsiteX12184" fmla="*/ 9739576 w 11611428"/>
              <a:gd name="connsiteY12184" fmla="*/ 851871 h 6421343"/>
              <a:gd name="connsiteX12185" fmla="*/ 9690491 w 11611428"/>
              <a:gd name="connsiteY12185" fmla="*/ 802786 h 6421343"/>
              <a:gd name="connsiteX12186" fmla="*/ 9739576 w 11611428"/>
              <a:gd name="connsiteY12186" fmla="*/ 753701 h 6421343"/>
              <a:gd name="connsiteX12187" fmla="*/ 9547652 w 11611428"/>
              <a:gd name="connsiteY12187" fmla="*/ 753701 h 6421343"/>
              <a:gd name="connsiteX12188" fmla="*/ 9596737 w 11611428"/>
              <a:gd name="connsiteY12188" fmla="*/ 802786 h 6421343"/>
              <a:gd name="connsiteX12189" fmla="*/ 9547652 w 11611428"/>
              <a:gd name="connsiteY12189" fmla="*/ 851871 h 6421343"/>
              <a:gd name="connsiteX12190" fmla="*/ 9498567 w 11611428"/>
              <a:gd name="connsiteY12190" fmla="*/ 802786 h 6421343"/>
              <a:gd name="connsiteX12191" fmla="*/ 9547652 w 11611428"/>
              <a:gd name="connsiteY12191" fmla="*/ 753701 h 6421343"/>
              <a:gd name="connsiteX12192" fmla="*/ 9355731 w 11611428"/>
              <a:gd name="connsiteY12192" fmla="*/ 753701 h 6421343"/>
              <a:gd name="connsiteX12193" fmla="*/ 9404816 w 11611428"/>
              <a:gd name="connsiteY12193" fmla="*/ 802786 h 6421343"/>
              <a:gd name="connsiteX12194" fmla="*/ 9355731 w 11611428"/>
              <a:gd name="connsiteY12194" fmla="*/ 851871 h 6421343"/>
              <a:gd name="connsiteX12195" fmla="*/ 9306646 w 11611428"/>
              <a:gd name="connsiteY12195" fmla="*/ 802786 h 6421343"/>
              <a:gd name="connsiteX12196" fmla="*/ 9355731 w 11611428"/>
              <a:gd name="connsiteY12196" fmla="*/ 753701 h 6421343"/>
              <a:gd name="connsiteX12197" fmla="*/ 9163808 w 11611428"/>
              <a:gd name="connsiteY12197" fmla="*/ 753701 h 6421343"/>
              <a:gd name="connsiteX12198" fmla="*/ 9212893 w 11611428"/>
              <a:gd name="connsiteY12198" fmla="*/ 802786 h 6421343"/>
              <a:gd name="connsiteX12199" fmla="*/ 9163808 w 11611428"/>
              <a:gd name="connsiteY12199" fmla="*/ 851871 h 6421343"/>
              <a:gd name="connsiteX12200" fmla="*/ 9114723 w 11611428"/>
              <a:gd name="connsiteY12200" fmla="*/ 802786 h 6421343"/>
              <a:gd name="connsiteX12201" fmla="*/ 9163808 w 11611428"/>
              <a:gd name="connsiteY12201" fmla="*/ 753701 h 6421343"/>
              <a:gd name="connsiteX12202" fmla="*/ 8972131 w 11611428"/>
              <a:gd name="connsiteY12202" fmla="*/ 753701 h 6421343"/>
              <a:gd name="connsiteX12203" fmla="*/ 9021216 w 11611428"/>
              <a:gd name="connsiteY12203" fmla="*/ 802786 h 6421343"/>
              <a:gd name="connsiteX12204" fmla="*/ 8972131 w 11611428"/>
              <a:gd name="connsiteY12204" fmla="*/ 851871 h 6421343"/>
              <a:gd name="connsiteX12205" fmla="*/ 8923046 w 11611428"/>
              <a:gd name="connsiteY12205" fmla="*/ 802786 h 6421343"/>
              <a:gd name="connsiteX12206" fmla="*/ 8972131 w 11611428"/>
              <a:gd name="connsiteY12206" fmla="*/ 753701 h 6421343"/>
              <a:gd name="connsiteX12207" fmla="*/ 8780211 w 11611428"/>
              <a:gd name="connsiteY12207" fmla="*/ 753701 h 6421343"/>
              <a:gd name="connsiteX12208" fmla="*/ 8829296 w 11611428"/>
              <a:gd name="connsiteY12208" fmla="*/ 802786 h 6421343"/>
              <a:gd name="connsiteX12209" fmla="*/ 8780211 w 11611428"/>
              <a:gd name="connsiteY12209" fmla="*/ 851871 h 6421343"/>
              <a:gd name="connsiteX12210" fmla="*/ 8731126 w 11611428"/>
              <a:gd name="connsiteY12210" fmla="*/ 802786 h 6421343"/>
              <a:gd name="connsiteX12211" fmla="*/ 8780211 w 11611428"/>
              <a:gd name="connsiteY12211" fmla="*/ 753701 h 6421343"/>
              <a:gd name="connsiteX12212" fmla="*/ 8588287 w 11611428"/>
              <a:gd name="connsiteY12212" fmla="*/ 753701 h 6421343"/>
              <a:gd name="connsiteX12213" fmla="*/ 8637372 w 11611428"/>
              <a:gd name="connsiteY12213" fmla="*/ 802786 h 6421343"/>
              <a:gd name="connsiteX12214" fmla="*/ 8588287 w 11611428"/>
              <a:gd name="connsiteY12214" fmla="*/ 851871 h 6421343"/>
              <a:gd name="connsiteX12215" fmla="*/ 8539202 w 11611428"/>
              <a:gd name="connsiteY12215" fmla="*/ 802786 h 6421343"/>
              <a:gd name="connsiteX12216" fmla="*/ 8588287 w 11611428"/>
              <a:gd name="connsiteY12216" fmla="*/ 753701 h 6421343"/>
              <a:gd name="connsiteX12217" fmla="*/ 8388577 w 11611428"/>
              <a:gd name="connsiteY12217" fmla="*/ 753701 h 6421343"/>
              <a:gd name="connsiteX12218" fmla="*/ 8437662 w 11611428"/>
              <a:gd name="connsiteY12218" fmla="*/ 802786 h 6421343"/>
              <a:gd name="connsiteX12219" fmla="*/ 8388577 w 11611428"/>
              <a:gd name="connsiteY12219" fmla="*/ 851871 h 6421343"/>
              <a:gd name="connsiteX12220" fmla="*/ 8339492 w 11611428"/>
              <a:gd name="connsiteY12220" fmla="*/ 802786 h 6421343"/>
              <a:gd name="connsiteX12221" fmla="*/ 8388577 w 11611428"/>
              <a:gd name="connsiteY12221" fmla="*/ 753701 h 6421343"/>
              <a:gd name="connsiteX12222" fmla="*/ 8196653 w 11611428"/>
              <a:gd name="connsiteY12222" fmla="*/ 753701 h 6421343"/>
              <a:gd name="connsiteX12223" fmla="*/ 8245738 w 11611428"/>
              <a:gd name="connsiteY12223" fmla="*/ 802786 h 6421343"/>
              <a:gd name="connsiteX12224" fmla="*/ 8196653 w 11611428"/>
              <a:gd name="connsiteY12224" fmla="*/ 851871 h 6421343"/>
              <a:gd name="connsiteX12225" fmla="*/ 8147568 w 11611428"/>
              <a:gd name="connsiteY12225" fmla="*/ 802786 h 6421343"/>
              <a:gd name="connsiteX12226" fmla="*/ 8196653 w 11611428"/>
              <a:gd name="connsiteY12226" fmla="*/ 753701 h 6421343"/>
              <a:gd name="connsiteX12227" fmla="*/ 8004732 w 11611428"/>
              <a:gd name="connsiteY12227" fmla="*/ 753701 h 6421343"/>
              <a:gd name="connsiteX12228" fmla="*/ 8053817 w 11611428"/>
              <a:gd name="connsiteY12228" fmla="*/ 802786 h 6421343"/>
              <a:gd name="connsiteX12229" fmla="*/ 8004732 w 11611428"/>
              <a:gd name="connsiteY12229" fmla="*/ 851871 h 6421343"/>
              <a:gd name="connsiteX12230" fmla="*/ 7955647 w 11611428"/>
              <a:gd name="connsiteY12230" fmla="*/ 802786 h 6421343"/>
              <a:gd name="connsiteX12231" fmla="*/ 8004732 w 11611428"/>
              <a:gd name="connsiteY12231" fmla="*/ 753701 h 6421343"/>
              <a:gd name="connsiteX12232" fmla="*/ 7813056 w 11611428"/>
              <a:gd name="connsiteY12232" fmla="*/ 753701 h 6421343"/>
              <a:gd name="connsiteX12233" fmla="*/ 7862141 w 11611428"/>
              <a:gd name="connsiteY12233" fmla="*/ 802786 h 6421343"/>
              <a:gd name="connsiteX12234" fmla="*/ 7813056 w 11611428"/>
              <a:gd name="connsiteY12234" fmla="*/ 851871 h 6421343"/>
              <a:gd name="connsiteX12235" fmla="*/ 7763971 w 11611428"/>
              <a:gd name="connsiteY12235" fmla="*/ 802786 h 6421343"/>
              <a:gd name="connsiteX12236" fmla="*/ 7813056 w 11611428"/>
              <a:gd name="connsiteY12236" fmla="*/ 753701 h 6421343"/>
              <a:gd name="connsiteX12237" fmla="*/ 7621133 w 11611428"/>
              <a:gd name="connsiteY12237" fmla="*/ 753701 h 6421343"/>
              <a:gd name="connsiteX12238" fmla="*/ 7670218 w 11611428"/>
              <a:gd name="connsiteY12238" fmla="*/ 802786 h 6421343"/>
              <a:gd name="connsiteX12239" fmla="*/ 7621133 w 11611428"/>
              <a:gd name="connsiteY12239" fmla="*/ 851871 h 6421343"/>
              <a:gd name="connsiteX12240" fmla="*/ 7572048 w 11611428"/>
              <a:gd name="connsiteY12240" fmla="*/ 802786 h 6421343"/>
              <a:gd name="connsiteX12241" fmla="*/ 7621133 w 11611428"/>
              <a:gd name="connsiteY12241" fmla="*/ 753701 h 6421343"/>
              <a:gd name="connsiteX12242" fmla="*/ 7429212 w 11611428"/>
              <a:gd name="connsiteY12242" fmla="*/ 753701 h 6421343"/>
              <a:gd name="connsiteX12243" fmla="*/ 7478297 w 11611428"/>
              <a:gd name="connsiteY12243" fmla="*/ 802786 h 6421343"/>
              <a:gd name="connsiteX12244" fmla="*/ 7429212 w 11611428"/>
              <a:gd name="connsiteY12244" fmla="*/ 851871 h 6421343"/>
              <a:gd name="connsiteX12245" fmla="*/ 7380127 w 11611428"/>
              <a:gd name="connsiteY12245" fmla="*/ 802786 h 6421343"/>
              <a:gd name="connsiteX12246" fmla="*/ 7429212 w 11611428"/>
              <a:gd name="connsiteY12246" fmla="*/ 753701 h 6421343"/>
              <a:gd name="connsiteX12247" fmla="*/ 7237288 w 11611428"/>
              <a:gd name="connsiteY12247" fmla="*/ 753701 h 6421343"/>
              <a:gd name="connsiteX12248" fmla="*/ 7286373 w 11611428"/>
              <a:gd name="connsiteY12248" fmla="*/ 802786 h 6421343"/>
              <a:gd name="connsiteX12249" fmla="*/ 7237288 w 11611428"/>
              <a:gd name="connsiteY12249" fmla="*/ 851871 h 6421343"/>
              <a:gd name="connsiteX12250" fmla="*/ 7188203 w 11611428"/>
              <a:gd name="connsiteY12250" fmla="*/ 802786 h 6421343"/>
              <a:gd name="connsiteX12251" fmla="*/ 7237288 w 11611428"/>
              <a:gd name="connsiteY12251" fmla="*/ 753701 h 6421343"/>
              <a:gd name="connsiteX12252" fmla="*/ 7045367 w 11611428"/>
              <a:gd name="connsiteY12252" fmla="*/ 753701 h 6421343"/>
              <a:gd name="connsiteX12253" fmla="*/ 7094452 w 11611428"/>
              <a:gd name="connsiteY12253" fmla="*/ 802786 h 6421343"/>
              <a:gd name="connsiteX12254" fmla="*/ 7045367 w 11611428"/>
              <a:gd name="connsiteY12254" fmla="*/ 851871 h 6421343"/>
              <a:gd name="connsiteX12255" fmla="*/ 6996282 w 11611428"/>
              <a:gd name="connsiteY12255" fmla="*/ 802786 h 6421343"/>
              <a:gd name="connsiteX12256" fmla="*/ 7045367 w 11611428"/>
              <a:gd name="connsiteY12256" fmla="*/ 753701 h 6421343"/>
              <a:gd name="connsiteX12257" fmla="*/ 6853444 w 11611428"/>
              <a:gd name="connsiteY12257" fmla="*/ 753701 h 6421343"/>
              <a:gd name="connsiteX12258" fmla="*/ 6902529 w 11611428"/>
              <a:gd name="connsiteY12258" fmla="*/ 802786 h 6421343"/>
              <a:gd name="connsiteX12259" fmla="*/ 6853444 w 11611428"/>
              <a:gd name="connsiteY12259" fmla="*/ 851871 h 6421343"/>
              <a:gd name="connsiteX12260" fmla="*/ 6804359 w 11611428"/>
              <a:gd name="connsiteY12260" fmla="*/ 802786 h 6421343"/>
              <a:gd name="connsiteX12261" fmla="*/ 6853444 w 11611428"/>
              <a:gd name="connsiteY12261" fmla="*/ 753701 h 6421343"/>
              <a:gd name="connsiteX12262" fmla="*/ 6661767 w 11611428"/>
              <a:gd name="connsiteY12262" fmla="*/ 753701 h 6421343"/>
              <a:gd name="connsiteX12263" fmla="*/ 6710852 w 11611428"/>
              <a:gd name="connsiteY12263" fmla="*/ 802786 h 6421343"/>
              <a:gd name="connsiteX12264" fmla="*/ 6661767 w 11611428"/>
              <a:gd name="connsiteY12264" fmla="*/ 851871 h 6421343"/>
              <a:gd name="connsiteX12265" fmla="*/ 6612682 w 11611428"/>
              <a:gd name="connsiteY12265" fmla="*/ 802786 h 6421343"/>
              <a:gd name="connsiteX12266" fmla="*/ 6661767 w 11611428"/>
              <a:gd name="connsiteY12266" fmla="*/ 753701 h 6421343"/>
              <a:gd name="connsiteX12267" fmla="*/ 6469844 w 11611428"/>
              <a:gd name="connsiteY12267" fmla="*/ 753701 h 6421343"/>
              <a:gd name="connsiteX12268" fmla="*/ 6518929 w 11611428"/>
              <a:gd name="connsiteY12268" fmla="*/ 802786 h 6421343"/>
              <a:gd name="connsiteX12269" fmla="*/ 6469844 w 11611428"/>
              <a:gd name="connsiteY12269" fmla="*/ 851871 h 6421343"/>
              <a:gd name="connsiteX12270" fmla="*/ 6420759 w 11611428"/>
              <a:gd name="connsiteY12270" fmla="*/ 802786 h 6421343"/>
              <a:gd name="connsiteX12271" fmla="*/ 6469844 w 11611428"/>
              <a:gd name="connsiteY12271" fmla="*/ 753701 h 6421343"/>
              <a:gd name="connsiteX12272" fmla="*/ 6279574 w 11611428"/>
              <a:gd name="connsiteY12272" fmla="*/ 753701 h 6421343"/>
              <a:gd name="connsiteX12273" fmla="*/ 6328659 w 11611428"/>
              <a:gd name="connsiteY12273" fmla="*/ 802786 h 6421343"/>
              <a:gd name="connsiteX12274" fmla="*/ 6279574 w 11611428"/>
              <a:gd name="connsiteY12274" fmla="*/ 851871 h 6421343"/>
              <a:gd name="connsiteX12275" fmla="*/ 6230489 w 11611428"/>
              <a:gd name="connsiteY12275" fmla="*/ 802786 h 6421343"/>
              <a:gd name="connsiteX12276" fmla="*/ 6279574 w 11611428"/>
              <a:gd name="connsiteY12276" fmla="*/ 753701 h 6421343"/>
              <a:gd name="connsiteX12277" fmla="*/ 6087650 w 11611428"/>
              <a:gd name="connsiteY12277" fmla="*/ 753701 h 6421343"/>
              <a:gd name="connsiteX12278" fmla="*/ 6136735 w 11611428"/>
              <a:gd name="connsiteY12278" fmla="*/ 802786 h 6421343"/>
              <a:gd name="connsiteX12279" fmla="*/ 6087650 w 11611428"/>
              <a:gd name="connsiteY12279" fmla="*/ 851871 h 6421343"/>
              <a:gd name="connsiteX12280" fmla="*/ 6038565 w 11611428"/>
              <a:gd name="connsiteY12280" fmla="*/ 802786 h 6421343"/>
              <a:gd name="connsiteX12281" fmla="*/ 6087650 w 11611428"/>
              <a:gd name="connsiteY12281" fmla="*/ 753701 h 6421343"/>
              <a:gd name="connsiteX12282" fmla="*/ 5895729 w 11611428"/>
              <a:gd name="connsiteY12282" fmla="*/ 753701 h 6421343"/>
              <a:gd name="connsiteX12283" fmla="*/ 5944814 w 11611428"/>
              <a:gd name="connsiteY12283" fmla="*/ 802786 h 6421343"/>
              <a:gd name="connsiteX12284" fmla="*/ 5895729 w 11611428"/>
              <a:gd name="connsiteY12284" fmla="*/ 851871 h 6421343"/>
              <a:gd name="connsiteX12285" fmla="*/ 5846644 w 11611428"/>
              <a:gd name="connsiteY12285" fmla="*/ 802786 h 6421343"/>
              <a:gd name="connsiteX12286" fmla="*/ 5895729 w 11611428"/>
              <a:gd name="connsiteY12286" fmla="*/ 753701 h 6421343"/>
              <a:gd name="connsiteX12287" fmla="*/ 5704053 w 11611428"/>
              <a:gd name="connsiteY12287" fmla="*/ 753701 h 6421343"/>
              <a:gd name="connsiteX12288" fmla="*/ 5753138 w 11611428"/>
              <a:gd name="connsiteY12288" fmla="*/ 802786 h 6421343"/>
              <a:gd name="connsiteX12289" fmla="*/ 5704053 w 11611428"/>
              <a:gd name="connsiteY12289" fmla="*/ 851871 h 6421343"/>
              <a:gd name="connsiteX12290" fmla="*/ 5654968 w 11611428"/>
              <a:gd name="connsiteY12290" fmla="*/ 802786 h 6421343"/>
              <a:gd name="connsiteX12291" fmla="*/ 5704053 w 11611428"/>
              <a:gd name="connsiteY12291" fmla="*/ 753701 h 6421343"/>
              <a:gd name="connsiteX12292" fmla="*/ 5512130 w 11611428"/>
              <a:gd name="connsiteY12292" fmla="*/ 753701 h 6421343"/>
              <a:gd name="connsiteX12293" fmla="*/ 5561215 w 11611428"/>
              <a:gd name="connsiteY12293" fmla="*/ 802786 h 6421343"/>
              <a:gd name="connsiteX12294" fmla="*/ 5512130 w 11611428"/>
              <a:gd name="connsiteY12294" fmla="*/ 851871 h 6421343"/>
              <a:gd name="connsiteX12295" fmla="*/ 5463045 w 11611428"/>
              <a:gd name="connsiteY12295" fmla="*/ 802786 h 6421343"/>
              <a:gd name="connsiteX12296" fmla="*/ 5512130 w 11611428"/>
              <a:gd name="connsiteY12296" fmla="*/ 753701 h 6421343"/>
              <a:gd name="connsiteX12297" fmla="*/ 5320209 w 11611428"/>
              <a:gd name="connsiteY12297" fmla="*/ 753701 h 6421343"/>
              <a:gd name="connsiteX12298" fmla="*/ 5369294 w 11611428"/>
              <a:gd name="connsiteY12298" fmla="*/ 802786 h 6421343"/>
              <a:gd name="connsiteX12299" fmla="*/ 5320209 w 11611428"/>
              <a:gd name="connsiteY12299" fmla="*/ 851871 h 6421343"/>
              <a:gd name="connsiteX12300" fmla="*/ 5271124 w 11611428"/>
              <a:gd name="connsiteY12300" fmla="*/ 802786 h 6421343"/>
              <a:gd name="connsiteX12301" fmla="*/ 5320209 w 11611428"/>
              <a:gd name="connsiteY12301" fmla="*/ 753701 h 6421343"/>
              <a:gd name="connsiteX12302" fmla="*/ 5128285 w 11611428"/>
              <a:gd name="connsiteY12302" fmla="*/ 753701 h 6421343"/>
              <a:gd name="connsiteX12303" fmla="*/ 5177370 w 11611428"/>
              <a:gd name="connsiteY12303" fmla="*/ 802786 h 6421343"/>
              <a:gd name="connsiteX12304" fmla="*/ 5128285 w 11611428"/>
              <a:gd name="connsiteY12304" fmla="*/ 851871 h 6421343"/>
              <a:gd name="connsiteX12305" fmla="*/ 5079200 w 11611428"/>
              <a:gd name="connsiteY12305" fmla="*/ 802786 h 6421343"/>
              <a:gd name="connsiteX12306" fmla="*/ 5128285 w 11611428"/>
              <a:gd name="connsiteY12306" fmla="*/ 753701 h 6421343"/>
              <a:gd name="connsiteX12307" fmla="*/ 4936364 w 11611428"/>
              <a:gd name="connsiteY12307" fmla="*/ 753701 h 6421343"/>
              <a:gd name="connsiteX12308" fmla="*/ 4985449 w 11611428"/>
              <a:gd name="connsiteY12308" fmla="*/ 802786 h 6421343"/>
              <a:gd name="connsiteX12309" fmla="*/ 4936364 w 11611428"/>
              <a:gd name="connsiteY12309" fmla="*/ 851871 h 6421343"/>
              <a:gd name="connsiteX12310" fmla="*/ 4887279 w 11611428"/>
              <a:gd name="connsiteY12310" fmla="*/ 802786 h 6421343"/>
              <a:gd name="connsiteX12311" fmla="*/ 4936364 w 11611428"/>
              <a:gd name="connsiteY12311" fmla="*/ 753701 h 6421343"/>
              <a:gd name="connsiteX12312" fmla="*/ 4744441 w 11611428"/>
              <a:gd name="connsiteY12312" fmla="*/ 753701 h 6421343"/>
              <a:gd name="connsiteX12313" fmla="*/ 4793526 w 11611428"/>
              <a:gd name="connsiteY12313" fmla="*/ 802786 h 6421343"/>
              <a:gd name="connsiteX12314" fmla="*/ 4744441 w 11611428"/>
              <a:gd name="connsiteY12314" fmla="*/ 851871 h 6421343"/>
              <a:gd name="connsiteX12315" fmla="*/ 4695356 w 11611428"/>
              <a:gd name="connsiteY12315" fmla="*/ 802786 h 6421343"/>
              <a:gd name="connsiteX12316" fmla="*/ 4744441 w 11611428"/>
              <a:gd name="connsiteY12316" fmla="*/ 753701 h 6421343"/>
              <a:gd name="connsiteX12317" fmla="*/ 4552764 w 11611428"/>
              <a:gd name="connsiteY12317" fmla="*/ 753701 h 6421343"/>
              <a:gd name="connsiteX12318" fmla="*/ 4601849 w 11611428"/>
              <a:gd name="connsiteY12318" fmla="*/ 802786 h 6421343"/>
              <a:gd name="connsiteX12319" fmla="*/ 4552764 w 11611428"/>
              <a:gd name="connsiteY12319" fmla="*/ 851871 h 6421343"/>
              <a:gd name="connsiteX12320" fmla="*/ 4503679 w 11611428"/>
              <a:gd name="connsiteY12320" fmla="*/ 802786 h 6421343"/>
              <a:gd name="connsiteX12321" fmla="*/ 4552764 w 11611428"/>
              <a:gd name="connsiteY12321" fmla="*/ 753701 h 6421343"/>
              <a:gd name="connsiteX12322" fmla="*/ 4360841 w 11611428"/>
              <a:gd name="connsiteY12322" fmla="*/ 753701 h 6421343"/>
              <a:gd name="connsiteX12323" fmla="*/ 4409926 w 11611428"/>
              <a:gd name="connsiteY12323" fmla="*/ 802786 h 6421343"/>
              <a:gd name="connsiteX12324" fmla="*/ 4360841 w 11611428"/>
              <a:gd name="connsiteY12324" fmla="*/ 851871 h 6421343"/>
              <a:gd name="connsiteX12325" fmla="*/ 4311756 w 11611428"/>
              <a:gd name="connsiteY12325" fmla="*/ 802786 h 6421343"/>
              <a:gd name="connsiteX12326" fmla="*/ 4360841 w 11611428"/>
              <a:gd name="connsiteY12326" fmla="*/ 753701 h 6421343"/>
              <a:gd name="connsiteX12327" fmla="*/ 4170572 w 11611428"/>
              <a:gd name="connsiteY12327" fmla="*/ 753700 h 6421343"/>
              <a:gd name="connsiteX12328" fmla="*/ 4219657 w 11611428"/>
              <a:gd name="connsiteY12328" fmla="*/ 802786 h 6421343"/>
              <a:gd name="connsiteX12329" fmla="*/ 4170572 w 11611428"/>
              <a:gd name="connsiteY12329" fmla="*/ 851871 h 6421343"/>
              <a:gd name="connsiteX12330" fmla="*/ 4121487 w 11611428"/>
              <a:gd name="connsiteY12330" fmla="*/ 802786 h 6421343"/>
              <a:gd name="connsiteX12331" fmla="*/ 4170572 w 11611428"/>
              <a:gd name="connsiteY12331" fmla="*/ 753700 h 6421343"/>
              <a:gd name="connsiteX12332" fmla="*/ 3978648 w 11611428"/>
              <a:gd name="connsiteY12332" fmla="*/ 753700 h 6421343"/>
              <a:gd name="connsiteX12333" fmla="*/ 4027733 w 11611428"/>
              <a:gd name="connsiteY12333" fmla="*/ 802786 h 6421343"/>
              <a:gd name="connsiteX12334" fmla="*/ 3978648 w 11611428"/>
              <a:gd name="connsiteY12334" fmla="*/ 851871 h 6421343"/>
              <a:gd name="connsiteX12335" fmla="*/ 3929563 w 11611428"/>
              <a:gd name="connsiteY12335" fmla="*/ 802786 h 6421343"/>
              <a:gd name="connsiteX12336" fmla="*/ 3978648 w 11611428"/>
              <a:gd name="connsiteY12336" fmla="*/ 753700 h 6421343"/>
              <a:gd name="connsiteX12337" fmla="*/ 3786728 w 11611428"/>
              <a:gd name="connsiteY12337" fmla="*/ 753700 h 6421343"/>
              <a:gd name="connsiteX12338" fmla="*/ 3835813 w 11611428"/>
              <a:gd name="connsiteY12338" fmla="*/ 802786 h 6421343"/>
              <a:gd name="connsiteX12339" fmla="*/ 3786728 w 11611428"/>
              <a:gd name="connsiteY12339" fmla="*/ 851871 h 6421343"/>
              <a:gd name="connsiteX12340" fmla="*/ 3737643 w 11611428"/>
              <a:gd name="connsiteY12340" fmla="*/ 802786 h 6421343"/>
              <a:gd name="connsiteX12341" fmla="*/ 3786728 w 11611428"/>
              <a:gd name="connsiteY12341" fmla="*/ 753700 h 6421343"/>
              <a:gd name="connsiteX12342" fmla="*/ 3595051 w 11611428"/>
              <a:gd name="connsiteY12342" fmla="*/ 753700 h 6421343"/>
              <a:gd name="connsiteX12343" fmla="*/ 3644136 w 11611428"/>
              <a:gd name="connsiteY12343" fmla="*/ 802786 h 6421343"/>
              <a:gd name="connsiteX12344" fmla="*/ 3595051 w 11611428"/>
              <a:gd name="connsiteY12344" fmla="*/ 851871 h 6421343"/>
              <a:gd name="connsiteX12345" fmla="*/ 3545966 w 11611428"/>
              <a:gd name="connsiteY12345" fmla="*/ 802786 h 6421343"/>
              <a:gd name="connsiteX12346" fmla="*/ 3595051 w 11611428"/>
              <a:gd name="connsiteY12346" fmla="*/ 753700 h 6421343"/>
              <a:gd name="connsiteX12347" fmla="*/ 3403128 w 11611428"/>
              <a:gd name="connsiteY12347" fmla="*/ 753700 h 6421343"/>
              <a:gd name="connsiteX12348" fmla="*/ 3452213 w 11611428"/>
              <a:gd name="connsiteY12348" fmla="*/ 802786 h 6421343"/>
              <a:gd name="connsiteX12349" fmla="*/ 3403128 w 11611428"/>
              <a:gd name="connsiteY12349" fmla="*/ 851871 h 6421343"/>
              <a:gd name="connsiteX12350" fmla="*/ 3354043 w 11611428"/>
              <a:gd name="connsiteY12350" fmla="*/ 802786 h 6421343"/>
              <a:gd name="connsiteX12351" fmla="*/ 3403128 w 11611428"/>
              <a:gd name="connsiteY12351" fmla="*/ 753700 h 6421343"/>
              <a:gd name="connsiteX12352" fmla="*/ 3211207 w 11611428"/>
              <a:gd name="connsiteY12352" fmla="*/ 753700 h 6421343"/>
              <a:gd name="connsiteX12353" fmla="*/ 3260292 w 11611428"/>
              <a:gd name="connsiteY12353" fmla="*/ 802786 h 6421343"/>
              <a:gd name="connsiteX12354" fmla="*/ 3211207 w 11611428"/>
              <a:gd name="connsiteY12354" fmla="*/ 851871 h 6421343"/>
              <a:gd name="connsiteX12355" fmla="*/ 3162122 w 11611428"/>
              <a:gd name="connsiteY12355" fmla="*/ 802786 h 6421343"/>
              <a:gd name="connsiteX12356" fmla="*/ 3211207 w 11611428"/>
              <a:gd name="connsiteY12356" fmla="*/ 753700 h 6421343"/>
              <a:gd name="connsiteX12357" fmla="*/ 3019283 w 11611428"/>
              <a:gd name="connsiteY12357" fmla="*/ 753700 h 6421343"/>
              <a:gd name="connsiteX12358" fmla="*/ 3068368 w 11611428"/>
              <a:gd name="connsiteY12358" fmla="*/ 802786 h 6421343"/>
              <a:gd name="connsiteX12359" fmla="*/ 3019283 w 11611428"/>
              <a:gd name="connsiteY12359" fmla="*/ 851871 h 6421343"/>
              <a:gd name="connsiteX12360" fmla="*/ 2970198 w 11611428"/>
              <a:gd name="connsiteY12360" fmla="*/ 802786 h 6421343"/>
              <a:gd name="connsiteX12361" fmla="*/ 3019283 w 11611428"/>
              <a:gd name="connsiteY12361" fmla="*/ 753700 h 6421343"/>
              <a:gd name="connsiteX12362" fmla="*/ 2827363 w 11611428"/>
              <a:gd name="connsiteY12362" fmla="*/ 753700 h 6421343"/>
              <a:gd name="connsiteX12363" fmla="*/ 2876448 w 11611428"/>
              <a:gd name="connsiteY12363" fmla="*/ 802786 h 6421343"/>
              <a:gd name="connsiteX12364" fmla="*/ 2827363 w 11611428"/>
              <a:gd name="connsiteY12364" fmla="*/ 851871 h 6421343"/>
              <a:gd name="connsiteX12365" fmla="*/ 2778277 w 11611428"/>
              <a:gd name="connsiteY12365" fmla="*/ 802786 h 6421343"/>
              <a:gd name="connsiteX12366" fmla="*/ 2827363 w 11611428"/>
              <a:gd name="connsiteY12366" fmla="*/ 753700 h 6421343"/>
              <a:gd name="connsiteX12367" fmla="*/ 2635439 w 11611428"/>
              <a:gd name="connsiteY12367" fmla="*/ 753700 h 6421343"/>
              <a:gd name="connsiteX12368" fmla="*/ 2684524 w 11611428"/>
              <a:gd name="connsiteY12368" fmla="*/ 802786 h 6421343"/>
              <a:gd name="connsiteX12369" fmla="*/ 2635439 w 11611428"/>
              <a:gd name="connsiteY12369" fmla="*/ 851871 h 6421343"/>
              <a:gd name="connsiteX12370" fmla="*/ 2586354 w 11611428"/>
              <a:gd name="connsiteY12370" fmla="*/ 802786 h 6421343"/>
              <a:gd name="connsiteX12371" fmla="*/ 2635439 w 11611428"/>
              <a:gd name="connsiteY12371" fmla="*/ 753700 h 6421343"/>
              <a:gd name="connsiteX12372" fmla="*/ 2443762 w 11611428"/>
              <a:gd name="connsiteY12372" fmla="*/ 753700 h 6421343"/>
              <a:gd name="connsiteX12373" fmla="*/ 2492847 w 11611428"/>
              <a:gd name="connsiteY12373" fmla="*/ 802786 h 6421343"/>
              <a:gd name="connsiteX12374" fmla="*/ 2443762 w 11611428"/>
              <a:gd name="connsiteY12374" fmla="*/ 851871 h 6421343"/>
              <a:gd name="connsiteX12375" fmla="*/ 2394677 w 11611428"/>
              <a:gd name="connsiteY12375" fmla="*/ 802786 h 6421343"/>
              <a:gd name="connsiteX12376" fmla="*/ 2443762 w 11611428"/>
              <a:gd name="connsiteY12376" fmla="*/ 753700 h 6421343"/>
              <a:gd name="connsiteX12377" fmla="*/ 2251840 w 11611428"/>
              <a:gd name="connsiteY12377" fmla="*/ 753700 h 6421343"/>
              <a:gd name="connsiteX12378" fmla="*/ 2300925 w 11611428"/>
              <a:gd name="connsiteY12378" fmla="*/ 802786 h 6421343"/>
              <a:gd name="connsiteX12379" fmla="*/ 2251840 w 11611428"/>
              <a:gd name="connsiteY12379" fmla="*/ 851871 h 6421343"/>
              <a:gd name="connsiteX12380" fmla="*/ 2202754 w 11611428"/>
              <a:gd name="connsiteY12380" fmla="*/ 802786 h 6421343"/>
              <a:gd name="connsiteX12381" fmla="*/ 2251840 w 11611428"/>
              <a:gd name="connsiteY12381" fmla="*/ 753700 h 6421343"/>
              <a:gd name="connsiteX12382" fmla="*/ 2061569 w 11611428"/>
              <a:gd name="connsiteY12382" fmla="*/ 753700 h 6421343"/>
              <a:gd name="connsiteX12383" fmla="*/ 2110654 w 11611428"/>
              <a:gd name="connsiteY12383" fmla="*/ 802786 h 6421343"/>
              <a:gd name="connsiteX12384" fmla="*/ 2061569 w 11611428"/>
              <a:gd name="connsiteY12384" fmla="*/ 851871 h 6421343"/>
              <a:gd name="connsiteX12385" fmla="*/ 2012484 w 11611428"/>
              <a:gd name="connsiteY12385" fmla="*/ 802786 h 6421343"/>
              <a:gd name="connsiteX12386" fmla="*/ 2061569 w 11611428"/>
              <a:gd name="connsiteY12386" fmla="*/ 753700 h 6421343"/>
              <a:gd name="connsiteX12387" fmla="*/ 1869645 w 11611428"/>
              <a:gd name="connsiteY12387" fmla="*/ 753700 h 6421343"/>
              <a:gd name="connsiteX12388" fmla="*/ 1918730 w 11611428"/>
              <a:gd name="connsiteY12388" fmla="*/ 802786 h 6421343"/>
              <a:gd name="connsiteX12389" fmla="*/ 1869645 w 11611428"/>
              <a:gd name="connsiteY12389" fmla="*/ 851871 h 6421343"/>
              <a:gd name="connsiteX12390" fmla="*/ 1820560 w 11611428"/>
              <a:gd name="connsiteY12390" fmla="*/ 802786 h 6421343"/>
              <a:gd name="connsiteX12391" fmla="*/ 1869645 w 11611428"/>
              <a:gd name="connsiteY12391" fmla="*/ 753700 h 6421343"/>
              <a:gd name="connsiteX12392" fmla="*/ 1677725 w 11611428"/>
              <a:gd name="connsiteY12392" fmla="*/ 753700 h 6421343"/>
              <a:gd name="connsiteX12393" fmla="*/ 1726810 w 11611428"/>
              <a:gd name="connsiteY12393" fmla="*/ 802786 h 6421343"/>
              <a:gd name="connsiteX12394" fmla="*/ 1677725 w 11611428"/>
              <a:gd name="connsiteY12394" fmla="*/ 851871 h 6421343"/>
              <a:gd name="connsiteX12395" fmla="*/ 1628640 w 11611428"/>
              <a:gd name="connsiteY12395" fmla="*/ 802786 h 6421343"/>
              <a:gd name="connsiteX12396" fmla="*/ 1677725 w 11611428"/>
              <a:gd name="connsiteY12396" fmla="*/ 753700 h 6421343"/>
              <a:gd name="connsiteX12397" fmla="*/ 1486048 w 11611428"/>
              <a:gd name="connsiteY12397" fmla="*/ 753700 h 6421343"/>
              <a:gd name="connsiteX12398" fmla="*/ 1535133 w 11611428"/>
              <a:gd name="connsiteY12398" fmla="*/ 802786 h 6421343"/>
              <a:gd name="connsiteX12399" fmla="*/ 1486048 w 11611428"/>
              <a:gd name="connsiteY12399" fmla="*/ 851871 h 6421343"/>
              <a:gd name="connsiteX12400" fmla="*/ 1436963 w 11611428"/>
              <a:gd name="connsiteY12400" fmla="*/ 802786 h 6421343"/>
              <a:gd name="connsiteX12401" fmla="*/ 1486048 w 11611428"/>
              <a:gd name="connsiteY12401" fmla="*/ 753700 h 6421343"/>
              <a:gd name="connsiteX12402" fmla="*/ 1294125 w 11611428"/>
              <a:gd name="connsiteY12402" fmla="*/ 753700 h 6421343"/>
              <a:gd name="connsiteX12403" fmla="*/ 1343210 w 11611428"/>
              <a:gd name="connsiteY12403" fmla="*/ 802786 h 6421343"/>
              <a:gd name="connsiteX12404" fmla="*/ 1294125 w 11611428"/>
              <a:gd name="connsiteY12404" fmla="*/ 851871 h 6421343"/>
              <a:gd name="connsiteX12405" fmla="*/ 1245040 w 11611428"/>
              <a:gd name="connsiteY12405" fmla="*/ 802786 h 6421343"/>
              <a:gd name="connsiteX12406" fmla="*/ 1294125 w 11611428"/>
              <a:gd name="connsiteY12406" fmla="*/ 753700 h 6421343"/>
              <a:gd name="connsiteX12407" fmla="*/ 1102204 w 11611428"/>
              <a:gd name="connsiteY12407" fmla="*/ 753700 h 6421343"/>
              <a:gd name="connsiteX12408" fmla="*/ 1151289 w 11611428"/>
              <a:gd name="connsiteY12408" fmla="*/ 802786 h 6421343"/>
              <a:gd name="connsiteX12409" fmla="*/ 1102204 w 11611428"/>
              <a:gd name="connsiteY12409" fmla="*/ 851871 h 6421343"/>
              <a:gd name="connsiteX12410" fmla="*/ 1053119 w 11611428"/>
              <a:gd name="connsiteY12410" fmla="*/ 802786 h 6421343"/>
              <a:gd name="connsiteX12411" fmla="*/ 1102204 w 11611428"/>
              <a:gd name="connsiteY12411" fmla="*/ 753700 h 6421343"/>
              <a:gd name="connsiteX12412" fmla="*/ 910280 w 11611428"/>
              <a:gd name="connsiteY12412" fmla="*/ 753700 h 6421343"/>
              <a:gd name="connsiteX12413" fmla="*/ 959365 w 11611428"/>
              <a:gd name="connsiteY12413" fmla="*/ 802786 h 6421343"/>
              <a:gd name="connsiteX12414" fmla="*/ 910280 w 11611428"/>
              <a:gd name="connsiteY12414" fmla="*/ 851871 h 6421343"/>
              <a:gd name="connsiteX12415" fmla="*/ 861195 w 11611428"/>
              <a:gd name="connsiteY12415" fmla="*/ 802786 h 6421343"/>
              <a:gd name="connsiteX12416" fmla="*/ 910280 w 11611428"/>
              <a:gd name="connsiteY12416" fmla="*/ 753700 h 6421343"/>
              <a:gd name="connsiteX12417" fmla="*/ 718360 w 11611428"/>
              <a:gd name="connsiteY12417" fmla="*/ 753700 h 6421343"/>
              <a:gd name="connsiteX12418" fmla="*/ 767445 w 11611428"/>
              <a:gd name="connsiteY12418" fmla="*/ 802786 h 6421343"/>
              <a:gd name="connsiteX12419" fmla="*/ 718360 w 11611428"/>
              <a:gd name="connsiteY12419" fmla="*/ 851871 h 6421343"/>
              <a:gd name="connsiteX12420" fmla="*/ 669275 w 11611428"/>
              <a:gd name="connsiteY12420" fmla="*/ 802786 h 6421343"/>
              <a:gd name="connsiteX12421" fmla="*/ 718360 w 11611428"/>
              <a:gd name="connsiteY12421" fmla="*/ 753700 h 6421343"/>
              <a:gd name="connsiteX12422" fmla="*/ 526436 w 11611428"/>
              <a:gd name="connsiteY12422" fmla="*/ 753700 h 6421343"/>
              <a:gd name="connsiteX12423" fmla="*/ 575521 w 11611428"/>
              <a:gd name="connsiteY12423" fmla="*/ 802786 h 6421343"/>
              <a:gd name="connsiteX12424" fmla="*/ 526436 w 11611428"/>
              <a:gd name="connsiteY12424" fmla="*/ 851871 h 6421343"/>
              <a:gd name="connsiteX12425" fmla="*/ 477351 w 11611428"/>
              <a:gd name="connsiteY12425" fmla="*/ 802786 h 6421343"/>
              <a:gd name="connsiteX12426" fmla="*/ 526436 w 11611428"/>
              <a:gd name="connsiteY12426" fmla="*/ 753700 h 6421343"/>
              <a:gd name="connsiteX12427" fmla="*/ 334759 w 11611428"/>
              <a:gd name="connsiteY12427" fmla="*/ 753700 h 6421343"/>
              <a:gd name="connsiteX12428" fmla="*/ 383844 w 11611428"/>
              <a:gd name="connsiteY12428" fmla="*/ 802786 h 6421343"/>
              <a:gd name="connsiteX12429" fmla="*/ 334759 w 11611428"/>
              <a:gd name="connsiteY12429" fmla="*/ 851871 h 6421343"/>
              <a:gd name="connsiteX12430" fmla="*/ 285674 w 11611428"/>
              <a:gd name="connsiteY12430" fmla="*/ 802786 h 6421343"/>
              <a:gd name="connsiteX12431" fmla="*/ 334759 w 11611428"/>
              <a:gd name="connsiteY12431" fmla="*/ 753700 h 6421343"/>
              <a:gd name="connsiteX12432" fmla="*/ 142837 w 11611428"/>
              <a:gd name="connsiteY12432" fmla="*/ 753700 h 6421343"/>
              <a:gd name="connsiteX12433" fmla="*/ 191921 w 11611428"/>
              <a:gd name="connsiteY12433" fmla="*/ 802786 h 6421343"/>
              <a:gd name="connsiteX12434" fmla="*/ 142837 w 11611428"/>
              <a:gd name="connsiteY12434" fmla="*/ 851871 h 6421343"/>
              <a:gd name="connsiteX12435" fmla="*/ 93751 w 11611428"/>
              <a:gd name="connsiteY12435" fmla="*/ 802786 h 6421343"/>
              <a:gd name="connsiteX12436" fmla="*/ 142837 w 11611428"/>
              <a:gd name="connsiteY12436" fmla="*/ 753700 h 6421343"/>
              <a:gd name="connsiteX12437" fmla="*/ 11562343 w 11611428"/>
              <a:gd name="connsiteY12437" fmla="*/ 603009 h 6421343"/>
              <a:gd name="connsiteX12438" fmla="*/ 11611428 w 11611428"/>
              <a:gd name="connsiteY12438" fmla="*/ 652094 h 6421343"/>
              <a:gd name="connsiteX12439" fmla="*/ 11562343 w 11611428"/>
              <a:gd name="connsiteY12439" fmla="*/ 701178 h 6421343"/>
              <a:gd name="connsiteX12440" fmla="*/ 11513258 w 11611428"/>
              <a:gd name="connsiteY12440" fmla="*/ 652094 h 6421343"/>
              <a:gd name="connsiteX12441" fmla="*/ 11562343 w 11611428"/>
              <a:gd name="connsiteY12441" fmla="*/ 603009 h 6421343"/>
              <a:gd name="connsiteX12442" fmla="*/ 11370422 w 11611428"/>
              <a:gd name="connsiteY12442" fmla="*/ 603009 h 6421343"/>
              <a:gd name="connsiteX12443" fmla="*/ 11419507 w 11611428"/>
              <a:gd name="connsiteY12443" fmla="*/ 652094 h 6421343"/>
              <a:gd name="connsiteX12444" fmla="*/ 11370422 w 11611428"/>
              <a:gd name="connsiteY12444" fmla="*/ 701178 h 6421343"/>
              <a:gd name="connsiteX12445" fmla="*/ 11321337 w 11611428"/>
              <a:gd name="connsiteY12445" fmla="*/ 652094 h 6421343"/>
              <a:gd name="connsiteX12446" fmla="*/ 11370422 w 11611428"/>
              <a:gd name="connsiteY12446" fmla="*/ 603009 h 6421343"/>
              <a:gd name="connsiteX12447" fmla="*/ 11178499 w 11611428"/>
              <a:gd name="connsiteY12447" fmla="*/ 603009 h 6421343"/>
              <a:gd name="connsiteX12448" fmla="*/ 11227584 w 11611428"/>
              <a:gd name="connsiteY12448" fmla="*/ 652094 h 6421343"/>
              <a:gd name="connsiteX12449" fmla="*/ 11178499 w 11611428"/>
              <a:gd name="connsiteY12449" fmla="*/ 701178 h 6421343"/>
              <a:gd name="connsiteX12450" fmla="*/ 11129414 w 11611428"/>
              <a:gd name="connsiteY12450" fmla="*/ 652094 h 6421343"/>
              <a:gd name="connsiteX12451" fmla="*/ 11178499 w 11611428"/>
              <a:gd name="connsiteY12451" fmla="*/ 603009 h 6421343"/>
              <a:gd name="connsiteX12452" fmla="*/ 10986822 w 11611428"/>
              <a:gd name="connsiteY12452" fmla="*/ 603009 h 6421343"/>
              <a:gd name="connsiteX12453" fmla="*/ 11035907 w 11611428"/>
              <a:gd name="connsiteY12453" fmla="*/ 652094 h 6421343"/>
              <a:gd name="connsiteX12454" fmla="*/ 10986822 w 11611428"/>
              <a:gd name="connsiteY12454" fmla="*/ 701178 h 6421343"/>
              <a:gd name="connsiteX12455" fmla="*/ 10937737 w 11611428"/>
              <a:gd name="connsiteY12455" fmla="*/ 652094 h 6421343"/>
              <a:gd name="connsiteX12456" fmla="*/ 10986822 w 11611428"/>
              <a:gd name="connsiteY12456" fmla="*/ 603009 h 6421343"/>
              <a:gd name="connsiteX12457" fmla="*/ 10794898 w 11611428"/>
              <a:gd name="connsiteY12457" fmla="*/ 603009 h 6421343"/>
              <a:gd name="connsiteX12458" fmla="*/ 10843984 w 11611428"/>
              <a:gd name="connsiteY12458" fmla="*/ 652094 h 6421343"/>
              <a:gd name="connsiteX12459" fmla="*/ 10794898 w 11611428"/>
              <a:gd name="connsiteY12459" fmla="*/ 701178 h 6421343"/>
              <a:gd name="connsiteX12460" fmla="*/ 10745813 w 11611428"/>
              <a:gd name="connsiteY12460" fmla="*/ 652094 h 6421343"/>
              <a:gd name="connsiteX12461" fmla="*/ 10794898 w 11611428"/>
              <a:gd name="connsiteY12461" fmla="*/ 603009 h 6421343"/>
              <a:gd name="connsiteX12462" fmla="*/ 10600771 w 11611428"/>
              <a:gd name="connsiteY12462" fmla="*/ 603009 h 6421343"/>
              <a:gd name="connsiteX12463" fmla="*/ 10619877 w 11611428"/>
              <a:gd name="connsiteY12463" fmla="*/ 606866 h 6421343"/>
              <a:gd name="connsiteX12464" fmla="*/ 10635343 w 11611428"/>
              <a:gd name="connsiteY12464" fmla="*/ 617294 h 6421343"/>
              <a:gd name="connsiteX12465" fmla="*/ 10635343 w 11611428"/>
              <a:gd name="connsiteY12465" fmla="*/ 615806 h 6421343"/>
              <a:gd name="connsiteX12466" fmla="*/ 10637686 w 11611428"/>
              <a:gd name="connsiteY12466" fmla="*/ 617386 h 6421343"/>
              <a:gd name="connsiteX12467" fmla="*/ 10652063 w 11611428"/>
              <a:gd name="connsiteY12467" fmla="*/ 652094 h 6421343"/>
              <a:gd name="connsiteX12468" fmla="*/ 10637686 w 11611428"/>
              <a:gd name="connsiteY12468" fmla="*/ 686802 h 6421343"/>
              <a:gd name="connsiteX12469" fmla="*/ 10635343 w 11611428"/>
              <a:gd name="connsiteY12469" fmla="*/ 688382 h 6421343"/>
              <a:gd name="connsiteX12470" fmla="*/ 10635343 w 11611428"/>
              <a:gd name="connsiteY12470" fmla="*/ 686894 h 6421343"/>
              <a:gd name="connsiteX12471" fmla="*/ 10619877 w 11611428"/>
              <a:gd name="connsiteY12471" fmla="*/ 697321 h 6421343"/>
              <a:gd name="connsiteX12472" fmla="*/ 10600771 w 11611428"/>
              <a:gd name="connsiteY12472" fmla="*/ 701178 h 6421343"/>
              <a:gd name="connsiteX12473" fmla="*/ 10551686 w 11611428"/>
              <a:gd name="connsiteY12473" fmla="*/ 652094 h 6421343"/>
              <a:gd name="connsiteX12474" fmla="*/ 10600771 w 11611428"/>
              <a:gd name="connsiteY12474" fmla="*/ 603009 h 6421343"/>
              <a:gd name="connsiteX12475" fmla="*/ 10408850 w 11611428"/>
              <a:gd name="connsiteY12475" fmla="*/ 603009 h 6421343"/>
              <a:gd name="connsiteX12476" fmla="*/ 10457935 w 11611428"/>
              <a:gd name="connsiteY12476" fmla="*/ 652094 h 6421343"/>
              <a:gd name="connsiteX12477" fmla="*/ 10408850 w 11611428"/>
              <a:gd name="connsiteY12477" fmla="*/ 701178 h 6421343"/>
              <a:gd name="connsiteX12478" fmla="*/ 10359765 w 11611428"/>
              <a:gd name="connsiteY12478" fmla="*/ 652094 h 6421343"/>
              <a:gd name="connsiteX12479" fmla="*/ 10408850 w 11611428"/>
              <a:gd name="connsiteY12479" fmla="*/ 603009 h 6421343"/>
              <a:gd name="connsiteX12480" fmla="*/ 10216927 w 11611428"/>
              <a:gd name="connsiteY12480" fmla="*/ 603009 h 6421343"/>
              <a:gd name="connsiteX12481" fmla="*/ 10266012 w 11611428"/>
              <a:gd name="connsiteY12481" fmla="*/ 652094 h 6421343"/>
              <a:gd name="connsiteX12482" fmla="*/ 10216927 w 11611428"/>
              <a:gd name="connsiteY12482" fmla="*/ 701178 h 6421343"/>
              <a:gd name="connsiteX12483" fmla="*/ 10167842 w 11611428"/>
              <a:gd name="connsiteY12483" fmla="*/ 652094 h 6421343"/>
              <a:gd name="connsiteX12484" fmla="*/ 10216927 w 11611428"/>
              <a:gd name="connsiteY12484" fmla="*/ 603009 h 6421343"/>
              <a:gd name="connsiteX12485" fmla="*/ 10025250 w 11611428"/>
              <a:gd name="connsiteY12485" fmla="*/ 603009 h 6421343"/>
              <a:gd name="connsiteX12486" fmla="*/ 10074335 w 11611428"/>
              <a:gd name="connsiteY12486" fmla="*/ 652094 h 6421343"/>
              <a:gd name="connsiteX12487" fmla="*/ 10025250 w 11611428"/>
              <a:gd name="connsiteY12487" fmla="*/ 701178 h 6421343"/>
              <a:gd name="connsiteX12488" fmla="*/ 9976165 w 11611428"/>
              <a:gd name="connsiteY12488" fmla="*/ 652094 h 6421343"/>
              <a:gd name="connsiteX12489" fmla="*/ 10025250 w 11611428"/>
              <a:gd name="connsiteY12489" fmla="*/ 603009 h 6421343"/>
              <a:gd name="connsiteX12490" fmla="*/ 9833326 w 11611428"/>
              <a:gd name="connsiteY12490" fmla="*/ 603009 h 6421343"/>
              <a:gd name="connsiteX12491" fmla="*/ 9882412 w 11611428"/>
              <a:gd name="connsiteY12491" fmla="*/ 652094 h 6421343"/>
              <a:gd name="connsiteX12492" fmla="*/ 9833326 w 11611428"/>
              <a:gd name="connsiteY12492" fmla="*/ 701178 h 6421343"/>
              <a:gd name="connsiteX12493" fmla="*/ 9784241 w 11611428"/>
              <a:gd name="connsiteY12493" fmla="*/ 652094 h 6421343"/>
              <a:gd name="connsiteX12494" fmla="*/ 9833326 w 11611428"/>
              <a:gd name="connsiteY12494" fmla="*/ 603009 h 6421343"/>
              <a:gd name="connsiteX12495" fmla="*/ 9641406 w 11611428"/>
              <a:gd name="connsiteY12495" fmla="*/ 603009 h 6421343"/>
              <a:gd name="connsiteX12496" fmla="*/ 9690491 w 11611428"/>
              <a:gd name="connsiteY12496" fmla="*/ 652094 h 6421343"/>
              <a:gd name="connsiteX12497" fmla="*/ 9641406 w 11611428"/>
              <a:gd name="connsiteY12497" fmla="*/ 701178 h 6421343"/>
              <a:gd name="connsiteX12498" fmla="*/ 9592321 w 11611428"/>
              <a:gd name="connsiteY12498" fmla="*/ 652094 h 6421343"/>
              <a:gd name="connsiteX12499" fmla="*/ 9641406 w 11611428"/>
              <a:gd name="connsiteY12499" fmla="*/ 603009 h 6421343"/>
              <a:gd name="connsiteX12500" fmla="*/ 9449482 w 11611428"/>
              <a:gd name="connsiteY12500" fmla="*/ 603009 h 6421343"/>
              <a:gd name="connsiteX12501" fmla="*/ 9498567 w 11611428"/>
              <a:gd name="connsiteY12501" fmla="*/ 652094 h 6421343"/>
              <a:gd name="connsiteX12502" fmla="*/ 9449482 w 11611428"/>
              <a:gd name="connsiteY12502" fmla="*/ 701178 h 6421343"/>
              <a:gd name="connsiteX12503" fmla="*/ 9400397 w 11611428"/>
              <a:gd name="connsiteY12503" fmla="*/ 652094 h 6421343"/>
              <a:gd name="connsiteX12504" fmla="*/ 9449482 w 11611428"/>
              <a:gd name="connsiteY12504" fmla="*/ 603009 h 6421343"/>
              <a:gd name="connsiteX12505" fmla="*/ 9257562 w 11611428"/>
              <a:gd name="connsiteY12505" fmla="*/ 603009 h 6421343"/>
              <a:gd name="connsiteX12506" fmla="*/ 9306646 w 11611428"/>
              <a:gd name="connsiteY12506" fmla="*/ 652094 h 6421343"/>
              <a:gd name="connsiteX12507" fmla="*/ 9257562 w 11611428"/>
              <a:gd name="connsiteY12507" fmla="*/ 701178 h 6421343"/>
              <a:gd name="connsiteX12508" fmla="*/ 9208477 w 11611428"/>
              <a:gd name="connsiteY12508" fmla="*/ 652094 h 6421343"/>
              <a:gd name="connsiteX12509" fmla="*/ 9257562 w 11611428"/>
              <a:gd name="connsiteY12509" fmla="*/ 603009 h 6421343"/>
              <a:gd name="connsiteX12510" fmla="*/ 9065638 w 11611428"/>
              <a:gd name="connsiteY12510" fmla="*/ 603009 h 6421343"/>
              <a:gd name="connsiteX12511" fmla="*/ 9114723 w 11611428"/>
              <a:gd name="connsiteY12511" fmla="*/ 652094 h 6421343"/>
              <a:gd name="connsiteX12512" fmla="*/ 9065638 w 11611428"/>
              <a:gd name="connsiteY12512" fmla="*/ 701178 h 6421343"/>
              <a:gd name="connsiteX12513" fmla="*/ 9016553 w 11611428"/>
              <a:gd name="connsiteY12513" fmla="*/ 652094 h 6421343"/>
              <a:gd name="connsiteX12514" fmla="*/ 9065638 w 11611428"/>
              <a:gd name="connsiteY12514" fmla="*/ 603009 h 6421343"/>
              <a:gd name="connsiteX12515" fmla="*/ 8873961 w 11611428"/>
              <a:gd name="connsiteY12515" fmla="*/ 603009 h 6421343"/>
              <a:gd name="connsiteX12516" fmla="*/ 8923046 w 11611428"/>
              <a:gd name="connsiteY12516" fmla="*/ 652094 h 6421343"/>
              <a:gd name="connsiteX12517" fmla="*/ 8873961 w 11611428"/>
              <a:gd name="connsiteY12517" fmla="*/ 701178 h 6421343"/>
              <a:gd name="connsiteX12518" fmla="*/ 8824876 w 11611428"/>
              <a:gd name="connsiteY12518" fmla="*/ 652094 h 6421343"/>
              <a:gd name="connsiteX12519" fmla="*/ 8873961 w 11611428"/>
              <a:gd name="connsiteY12519" fmla="*/ 603009 h 6421343"/>
              <a:gd name="connsiteX12520" fmla="*/ 8682041 w 11611428"/>
              <a:gd name="connsiteY12520" fmla="*/ 603009 h 6421343"/>
              <a:gd name="connsiteX12521" fmla="*/ 8731126 w 11611428"/>
              <a:gd name="connsiteY12521" fmla="*/ 652094 h 6421343"/>
              <a:gd name="connsiteX12522" fmla="*/ 8682041 w 11611428"/>
              <a:gd name="connsiteY12522" fmla="*/ 701178 h 6421343"/>
              <a:gd name="connsiteX12523" fmla="*/ 8632956 w 11611428"/>
              <a:gd name="connsiteY12523" fmla="*/ 652094 h 6421343"/>
              <a:gd name="connsiteX12524" fmla="*/ 8682041 w 11611428"/>
              <a:gd name="connsiteY12524" fmla="*/ 603009 h 6421343"/>
              <a:gd name="connsiteX12525" fmla="*/ 8486747 w 11611428"/>
              <a:gd name="connsiteY12525" fmla="*/ 603009 h 6421343"/>
              <a:gd name="connsiteX12526" fmla="*/ 8488432 w 11611428"/>
              <a:gd name="connsiteY12526" fmla="*/ 603707 h 6421343"/>
              <a:gd name="connsiteX12527" fmla="*/ 8490117 w 11611428"/>
              <a:gd name="connsiteY12527" fmla="*/ 603009 h 6421343"/>
              <a:gd name="connsiteX12528" fmla="*/ 8539202 w 11611428"/>
              <a:gd name="connsiteY12528" fmla="*/ 652094 h 6421343"/>
              <a:gd name="connsiteX12529" fmla="*/ 8490117 w 11611428"/>
              <a:gd name="connsiteY12529" fmla="*/ 701178 h 6421343"/>
              <a:gd name="connsiteX12530" fmla="*/ 8488432 w 11611428"/>
              <a:gd name="connsiteY12530" fmla="*/ 700481 h 6421343"/>
              <a:gd name="connsiteX12531" fmla="*/ 8486747 w 11611428"/>
              <a:gd name="connsiteY12531" fmla="*/ 701178 h 6421343"/>
              <a:gd name="connsiteX12532" fmla="*/ 8437662 w 11611428"/>
              <a:gd name="connsiteY12532" fmla="*/ 652094 h 6421343"/>
              <a:gd name="connsiteX12533" fmla="*/ 8486747 w 11611428"/>
              <a:gd name="connsiteY12533" fmla="*/ 603009 h 6421343"/>
              <a:gd name="connsiteX12534" fmla="*/ 8294823 w 11611428"/>
              <a:gd name="connsiteY12534" fmla="*/ 603009 h 6421343"/>
              <a:gd name="connsiteX12535" fmla="*/ 8343908 w 11611428"/>
              <a:gd name="connsiteY12535" fmla="*/ 652094 h 6421343"/>
              <a:gd name="connsiteX12536" fmla="*/ 8294823 w 11611428"/>
              <a:gd name="connsiteY12536" fmla="*/ 701178 h 6421343"/>
              <a:gd name="connsiteX12537" fmla="*/ 8245738 w 11611428"/>
              <a:gd name="connsiteY12537" fmla="*/ 652094 h 6421343"/>
              <a:gd name="connsiteX12538" fmla="*/ 8294823 w 11611428"/>
              <a:gd name="connsiteY12538" fmla="*/ 603009 h 6421343"/>
              <a:gd name="connsiteX12539" fmla="*/ 8102902 w 11611428"/>
              <a:gd name="connsiteY12539" fmla="*/ 603009 h 6421343"/>
              <a:gd name="connsiteX12540" fmla="*/ 8151987 w 11611428"/>
              <a:gd name="connsiteY12540" fmla="*/ 652094 h 6421343"/>
              <a:gd name="connsiteX12541" fmla="*/ 8102902 w 11611428"/>
              <a:gd name="connsiteY12541" fmla="*/ 701178 h 6421343"/>
              <a:gd name="connsiteX12542" fmla="*/ 8053817 w 11611428"/>
              <a:gd name="connsiteY12542" fmla="*/ 652094 h 6421343"/>
              <a:gd name="connsiteX12543" fmla="*/ 8102902 w 11611428"/>
              <a:gd name="connsiteY12543" fmla="*/ 603009 h 6421343"/>
              <a:gd name="connsiteX12544" fmla="*/ 7911226 w 11611428"/>
              <a:gd name="connsiteY12544" fmla="*/ 603009 h 6421343"/>
              <a:gd name="connsiteX12545" fmla="*/ 7960311 w 11611428"/>
              <a:gd name="connsiteY12545" fmla="*/ 652094 h 6421343"/>
              <a:gd name="connsiteX12546" fmla="*/ 7911226 w 11611428"/>
              <a:gd name="connsiteY12546" fmla="*/ 701178 h 6421343"/>
              <a:gd name="connsiteX12547" fmla="*/ 7862141 w 11611428"/>
              <a:gd name="connsiteY12547" fmla="*/ 652094 h 6421343"/>
              <a:gd name="connsiteX12548" fmla="*/ 7911226 w 11611428"/>
              <a:gd name="connsiteY12548" fmla="*/ 603009 h 6421343"/>
              <a:gd name="connsiteX12549" fmla="*/ 7719302 w 11611428"/>
              <a:gd name="connsiteY12549" fmla="*/ 603009 h 6421343"/>
              <a:gd name="connsiteX12550" fmla="*/ 7768387 w 11611428"/>
              <a:gd name="connsiteY12550" fmla="*/ 652094 h 6421343"/>
              <a:gd name="connsiteX12551" fmla="*/ 7719302 w 11611428"/>
              <a:gd name="connsiteY12551" fmla="*/ 701178 h 6421343"/>
              <a:gd name="connsiteX12552" fmla="*/ 7670218 w 11611428"/>
              <a:gd name="connsiteY12552" fmla="*/ 652094 h 6421343"/>
              <a:gd name="connsiteX12553" fmla="*/ 7719302 w 11611428"/>
              <a:gd name="connsiteY12553" fmla="*/ 603009 h 6421343"/>
              <a:gd name="connsiteX12554" fmla="*/ 7527382 w 11611428"/>
              <a:gd name="connsiteY12554" fmla="*/ 603009 h 6421343"/>
              <a:gd name="connsiteX12555" fmla="*/ 7576467 w 11611428"/>
              <a:gd name="connsiteY12555" fmla="*/ 652094 h 6421343"/>
              <a:gd name="connsiteX12556" fmla="*/ 7527382 w 11611428"/>
              <a:gd name="connsiteY12556" fmla="*/ 701178 h 6421343"/>
              <a:gd name="connsiteX12557" fmla="*/ 7478297 w 11611428"/>
              <a:gd name="connsiteY12557" fmla="*/ 652094 h 6421343"/>
              <a:gd name="connsiteX12558" fmla="*/ 7527382 w 11611428"/>
              <a:gd name="connsiteY12558" fmla="*/ 603009 h 6421343"/>
              <a:gd name="connsiteX12559" fmla="*/ 7335458 w 11611428"/>
              <a:gd name="connsiteY12559" fmla="*/ 603009 h 6421343"/>
              <a:gd name="connsiteX12560" fmla="*/ 7384543 w 11611428"/>
              <a:gd name="connsiteY12560" fmla="*/ 652094 h 6421343"/>
              <a:gd name="connsiteX12561" fmla="*/ 7335458 w 11611428"/>
              <a:gd name="connsiteY12561" fmla="*/ 701178 h 6421343"/>
              <a:gd name="connsiteX12562" fmla="*/ 7286373 w 11611428"/>
              <a:gd name="connsiteY12562" fmla="*/ 652094 h 6421343"/>
              <a:gd name="connsiteX12563" fmla="*/ 7335458 w 11611428"/>
              <a:gd name="connsiteY12563" fmla="*/ 603009 h 6421343"/>
              <a:gd name="connsiteX12564" fmla="*/ 7143537 w 11611428"/>
              <a:gd name="connsiteY12564" fmla="*/ 603009 h 6421343"/>
              <a:gd name="connsiteX12565" fmla="*/ 7192622 w 11611428"/>
              <a:gd name="connsiteY12565" fmla="*/ 652094 h 6421343"/>
              <a:gd name="connsiteX12566" fmla="*/ 7143537 w 11611428"/>
              <a:gd name="connsiteY12566" fmla="*/ 701178 h 6421343"/>
              <a:gd name="connsiteX12567" fmla="*/ 7094452 w 11611428"/>
              <a:gd name="connsiteY12567" fmla="*/ 652094 h 6421343"/>
              <a:gd name="connsiteX12568" fmla="*/ 7143537 w 11611428"/>
              <a:gd name="connsiteY12568" fmla="*/ 603009 h 6421343"/>
              <a:gd name="connsiteX12569" fmla="*/ 6951614 w 11611428"/>
              <a:gd name="connsiteY12569" fmla="*/ 603009 h 6421343"/>
              <a:gd name="connsiteX12570" fmla="*/ 7000699 w 11611428"/>
              <a:gd name="connsiteY12570" fmla="*/ 652094 h 6421343"/>
              <a:gd name="connsiteX12571" fmla="*/ 6951614 w 11611428"/>
              <a:gd name="connsiteY12571" fmla="*/ 701178 h 6421343"/>
              <a:gd name="connsiteX12572" fmla="*/ 6902529 w 11611428"/>
              <a:gd name="connsiteY12572" fmla="*/ 652094 h 6421343"/>
              <a:gd name="connsiteX12573" fmla="*/ 6951614 w 11611428"/>
              <a:gd name="connsiteY12573" fmla="*/ 603009 h 6421343"/>
              <a:gd name="connsiteX12574" fmla="*/ 6759937 w 11611428"/>
              <a:gd name="connsiteY12574" fmla="*/ 603009 h 6421343"/>
              <a:gd name="connsiteX12575" fmla="*/ 6809022 w 11611428"/>
              <a:gd name="connsiteY12575" fmla="*/ 652094 h 6421343"/>
              <a:gd name="connsiteX12576" fmla="*/ 6759937 w 11611428"/>
              <a:gd name="connsiteY12576" fmla="*/ 701178 h 6421343"/>
              <a:gd name="connsiteX12577" fmla="*/ 6710852 w 11611428"/>
              <a:gd name="connsiteY12577" fmla="*/ 652094 h 6421343"/>
              <a:gd name="connsiteX12578" fmla="*/ 6759937 w 11611428"/>
              <a:gd name="connsiteY12578" fmla="*/ 603009 h 6421343"/>
              <a:gd name="connsiteX12579" fmla="*/ 6568014 w 11611428"/>
              <a:gd name="connsiteY12579" fmla="*/ 603009 h 6421343"/>
              <a:gd name="connsiteX12580" fmla="*/ 6617099 w 11611428"/>
              <a:gd name="connsiteY12580" fmla="*/ 652094 h 6421343"/>
              <a:gd name="connsiteX12581" fmla="*/ 6568014 w 11611428"/>
              <a:gd name="connsiteY12581" fmla="*/ 701178 h 6421343"/>
              <a:gd name="connsiteX12582" fmla="*/ 6518929 w 11611428"/>
              <a:gd name="connsiteY12582" fmla="*/ 652094 h 6421343"/>
              <a:gd name="connsiteX12583" fmla="*/ 6568014 w 11611428"/>
              <a:gd name="connsiteY12583" fmla="*/ 603009 h 6421343"/>
              <a:gd name="connsiteX12584" fmla="*/ 6376093 w 11611428"/>
              <a:gd name="connsiteY12584" fmla="*/ 603009 h 6421343"/>
              <a:gd name="connsiteX12585" fmla="*/ 6376918 w 11611428"/>
              <a:gd name="connsiteY12585" fmla="*/ 603176 h 6421343"/>
              <a:gd name="connsiteX12586" fmla="*/ 6377744 w 11611428"/>
              <a:gd name="connsiteY12586" fmla="*/ 603009 h 6421343"/>
              <a:gd name="connsiteX12587" fmla="*/ 6426829 w 11611428"/>
              <a:gd name="connsiteY12587" fmla="*/ 652094 h 6421343"/>
              <a:gd name="connsiteX12588" fmla="*/ 6377744 w 11611428"/>
              <a:gd name="connsiteY12588" fmla="*/ 701178 h 6421343"/>
              <a:gd name="connsiteX12589" fmla="*/ 6376919 w 11611428"/>
              <a:gd name="connsiteY12589" fmla="*/ 701012 h 6421343"/>
              <a:gd name="connsiteX12590" fmla="*/ 6376093 w 11611428"/>
              <a:gd name="connsiteY12590" fmla="*/ 701178 h 6421343"/>
              <a:gd name="connsiteX12591" fmla="*/ 6327008 w 11611428"/>
              <a:gd name="connsiteY12591" fmla="*/ 652094 h 6421343"/>
              <a:gd name="connsiteX12592" fmla="*/ 6376093 w 11611428"/>
              <a:gd name="connsiteY12592" fmla="*/ 603009 h 6421343"/>
              <a:gd name="connsiteX12593" fmla="*/ 6185820 w 11611428"/>
              <a:gd name="connsiteY12593" fmla="*/ 603009 h 6421343"/>
              <a:gd name="connsiteX12594" fmla="*/ 6234905 w 11611428"/>
              <a:gd name="connsiteY12594" fmla="*/ 652094 h 6421343"/>
              <a:gd name="connsiteX12595" fmla="*/ 6185820 w 11611428"/>
              <a:gd name="connsiteY12595" fmla="*/ 701178 h 6421343"/>
              <a:gd name="connsiteX12596" fmla="*/ 6136735 w 11611428"/>
              <a:gd name="connsiteY12596" fmla="*/ 652094 h 6421343"/>
              <a:gd name="connsiteX12597" fmla="*/ 6185820 w 11611428"/>
              <a:gd name="connsiteY12597" fmla="*/ 603009 h 6421343"/>
              <a:gd name="connsiteX12598" fmla="*/ 5993899 w 11611428"/>
              <a:gd name="connsiteY12598" fmla="*/ 603009 h 6421343"/>
              <a:gd name="connsiteX12599" fmla="*/ 6042984 w 11611428"/>
              <a:gd name="connsiteY12599" fmla="*/ 652094 h 6421343"/>
              <a:gd name="connsiteX12600" fmla="*/ 5993899 w 11611428"/>
              <a:gd name="connsiteY12600" fmla="*/ 701178 h 6421343"/>
              <a:gd name="connsiteX12601" fmla="*/ 5944814 w 11611428"/>
              <a:gd name="connsiteY12601" fmla="*/ 652094 h 6421343"/>
              <a:gd name="connsiteX12602" fmla="*/ 5993899 w 11611428"/>
              <a:gd name="connsiteY12602" fmla="*/ 603009 h 6421343"/>
              <a:gd name="connsiteX12603" fmla="*/ 5802223 w 11611428"/>
              <a:gd name="connsiteY12603" fmla="*/ 603009 h 6421343"/>
              <a:gd name="connsiteX12604" fmla="*/ 5851308 w 11611428"/>
              <a:gd name="connsiteY12604" fmla="*/ 652094 h 6421343"/>
              <a:gd name="connsiteX12605" fmla="*/ 5802223 w 11611428"/>
              <a:gd name="connsiteY12605" fmla="*/ 701178 h 6421343"/>
              <a:gd name="connsiteX12606" fmla="*/ 5753138 w 11611428"/>
              <a:gd name="connsiteY12606" fmla="*/ 652094 h 6421343"/>
              <a:gd name="connsiteX12607" fmla="*/ 5802223 w 11611428"/>
              <a:gd name="connsiteY12607" fmla="*/ 603009 h 6421343"/>
              <a:gd name="connsiteX12608" fmla="*/ 5610299 w 11611428"/>
              <a:gd name="connsiteY12608" fmla="*/ 603009 h 6421343"/>
              <a:gd name="connsiteX12609" fmla="*/ 5659384 w 11611428"/>
              <a:gd name="connsiteY12609" fmla="*/ 652094 h 6421343"/>
              <a:gd name="connsiteX12610" fmla="*/ 5610299 w 11611428"/>
              <a:gd name="connsiteY12610" fmla="*/ 701178 h 6421343"/>
              <a:gd name="connsiteX12611" fmla="*/ 5561215 w 11611428"/>
              <a:gd name="connsiteY12611" fmla="*/ 652094 h 6421343"/>
              <a:gd name="connsiteX12612" fmla="*/ 5610299 w 11611428"/>
              <a:gd name="connsiteY12612" fmla="*/ 603009 h 6421343"/>
              <a:gd name="connsiteX12613" fmla="*/ 5418379 w 11611428"/>
              <a:gd name="connsiteY12613" fmla="*/ 603009 h 6421343"/>
              <a:gd name="connsiteX12614" fmla="*/ 5467464 w 11611428"/>
              <a:gd name="connsiteY12614" fmla="*/ 652094 h 6421343"/>
              <a:gd name="connsiteX12615" fmla="*/ 5418379 w 11611428"/>
              <a:gd name="connsiteY12615" fmla="*/ 701178 h 6421343"/>
              <a:gd name="connsiteX12616" fmla="*/ 5369294 w 11611428"/>
              <a:gd name="connsiteY12616" fmla="*/ 652094 h 6421343"/>
              <a:gd name="connsiteX12617" fmla="*/ 5418379 w 11611428"/>
              <a:gd name="connsiteY12617" fmla="*/ 603009 h 6421343"/>
              <a:gd name="connsiteX12618" fmla="*/ 5226455 w 11611428"/>
              <a:gd name="connsiteY12618" fmla="*/ 603009 h 6421343"/>
              <a:gd name="connsiteX12619" fmla="*/ 5275540 w 11611428"/>
              <a:gd name="connsiteY12619" fmla="*/ 652094 h 6421343"/>
              <a:gd name="connsiteX12620" fmla="*/ 5226455 w 11611428"/>
              <a:gd name="connsiteY12620" fmla="*/ 701178 h 6421343"/>
              <a:gd name="connsiteX12621" fmla="*/ 5177370 w 11611428"/>
              <a:gd name="connsiteY12621" fmla="*/ 652094 h 6421343"/>
              <a:gd name="connsiteX12622" fmla="*/ 5226455 w 11611428"/>
              <a:gd name="connsiteY12622" fmla="*/ 603009 h 6421343"/>
              <a:gd name="connsiteX12623" fmla="*/ 5034534 w 11611428"/>
              <a:gd name="connsiteY12623" fmla="*/ 603009 h 6421343"/>
              <a:gd name="connsiteX12624" fmla="*/ 5083619 w 11611428"/>
              <a:gd name="connsiteY12624" fmla="*/ 652094 h 6421343"/>
              <a:gd name="connsiteX12625" fmla="*/ 5034534 w 11611428"/>
              <a:gd name="connsiteY12625" fmla="*/ 701178 h 6421343"/>
              <a:gd name="connsiteX12626" fmla="*/ 4985449 w 11611428"/>
              <a:gd name="connsiteY12626" fmla="*/ 652094 h 6421343"/>
              <a:gd name="connsiteX12627" fmla="*/ 5034534 w 11611428"/>
              <a:gd name="connsiteY12627" fmla="*/ 603009 h 6421343"/>
              <a:gd name="connsiteX12628" fmla="*/ 4842611 w 11611428"/>
              <a:gd name="connsiteY12628" fmla="*/ 603009 h 6421343"/>
              <a:gd name="connsiteX12629" fmla="*/ 4891696 w 11611428"/>
              <a:gd name="connsiteY12629" fmla="*/ 652094 h 6421343"/>
              <a:gd name="connsiteX12630" fmla="*/ 4842611 w 11611428"/>
              <a:gd name="connsiteY12630" fmla="*/ 701178 h 6421343"/>
              <a:gd name="connsiteX12631" fmla="*/ 4793526 w 11611428"/>
              <a:gd name="connsiteY12631" fmla="*/ 652094 h 6421343"/>
              <a:gd name="connsiteX12632" fmla="*/ 4842611 w 11611428"/>
              <a:gd name="connsiteY12632" fmla="*/ 603009 h 6421343"/>
              <a:gd name="connsiteX12633" fmla="*/ 4650934 w 11611428"/>
              <a:gd name="connsiteY12633" fmla="*/ 603009 h 6421343"/>
              <a:gd name="connsiteX12634" fmla="*/ 4700019 w 11611428"/>
              <a:gd name="connsiteY12634" fmla="*/ 652094 h 6421343"/>
              <a:gd name="connsiteX12635" fmla="*/ 4650934 w 11611428"/>
              <a:gd name="connsiteY12635" fmla="*/ 701178 h 6421343"/>
              <a:gd name="connsiteX12636" fmla="*/ 4601849 w 11611428"/>
              <a:gd name="connsiteY12636" fmla="*/ 652094 h 6421343"/>
              <a:gd name="connsiteX12637" fmla="*/ 4650934 w 11611428"/>
              <a:gd name="connsiteY12637" fmla="*/ 603009 h 6421343"/>
              <a:gd name="connsiteX12638" fmla="*/ 4459011 w 11611428"/>
              <a:gd name="connsiteY12638" fmla="*/ 603009 h 6421343"/>
              <a:gd name="connsiteX12639" fmla="*/ 4508096 w 11611428"/>
              <a:gd name="connsiteY12639" fmla="*/ 652094 h 6421343"/>
              <a:gd name="connsiteX12640" fmla="*/ 4459011 w 11611428"/>
              <a:gd name="connsiteY12640" fmla="*/ 701178 h 6421343"/>
              <a:gd name="connsiteX12641" fmla="*/ 4409926 w 11611428"/>
              <a:gd name="connsiteY12641" fmla="*/ 652094 h 6421343"/>
              <a:gd name="connsiteX12642" fmla="*/ 4459011 w 11611428"/>
              <a:gd name="connsiteY12642" fmla="*/ 603009 h 6421343"/>
              <a:gd name="connsiteX12643" fmla="*/ 4267090 w 11611428"/>
              <a:gd name="connsiteY12643" fmla="*/ 603009 h 6421343"/>
              <a:gd name="connsiteX12644" fmla="*/ 4267916 w 11611428"/>
              <a:gd name="connsiteY12644" fmla="*/ 603176 h 6421343"/>
              <a:gd name="connsiteX12645" fmla="*/ 4268742 w 11611428"/>
              <a:gd name="connsiteY12645" fmla="*/ 603009 h 6421343"/>
              <a:gd name="connsiteX12646" fmla="*/ 4317827 w 11611428"/>
              <a:gd name="connsiteY12646" fmla="*/ 652094 h 6421343"/>
              <a:gd name="connsiteX12647" fmla="*/ 4268742 w 11611428"/>
              <a:gd name="connsiteY12647" fmla="*/ 701178 h 6421343"/>
              <a:gd name="connsiteX12648" fmla="*/ 4267916 w 11611428"/>
              <a:gd name="connsiteY12648" fmla="*/ 701012 h 6421343"/>
              <a:gd name="connsiteX12649" fmla="*/ 4267090 w 11611428"/>
              <a:gd name="connsiteY12649" fmla="*/ 701178 h 6421343"/>
              <a:gd name="connsiteX12650" fmla="*/ 4218005 w 11611428"/>
              <a:gd name="connsiteY12650" fmla="*/ 652094 h 6421343"/>
              <a:gd name="connsiteX12651" fmla="*/ 4267090 w 11611428"/>
              <a:gd name="connsiteY12651" fmla="*/ 603009 h 6421343"/>
              <a:gd name="connsiteX12652" fmla="*/ 4076818 w 11611428"/>
              <a:gd name="connsiteY12652" fmla="*/ 603009 h 6421343"/>
              <a:gd name="connsiteX12653" fmla="*/ 4125903 w 11611428"/>
              <a:gd name="connsiteY12653" fmla="*/ 652094 h 6421343"/>
              <a:gd name="connsiteX12654" fmla="*/ 4076818 w 11611428"/>
              <a:gd name="connsiteY12654" fmla="*/ 701178 h 6421343"/>
              <a:gd name="connsiteX12655" fmla="*/ 4027733 w 11611428"/>
              <a:gd name="connsiteY12655" fmla="*/ 652094 h 6421343"/>
              <a:gd name="connsiteX12656" fmla="*/ 4076818 w 11611428"/>
              <a:gd name="connsiteY12656" fmla="*/ 603009 h 6421343"/>
              <a:gd name="connsiteX12657" fmla="*/ 3884898 w 11611428"/>
              <a:gd name="connsiteY12657" fmla="*/ 603009 h 6421343"/>
              <a:gd name="connsiteX12658" fmla="*/ 3933983 w 11611428"/>
              <a:gd name="connsiteY12658" fmla="*/ 652094 h 6421343"/>
              <a:gd name="connsiteX12659" fmla="*/ 3884898 w 11611428"/>
              <a:gd name="connsiteY12659" fmla="*/ 701178 h 6421343"/>
              <a:gd name="connsiteX12660" fmla="*/ 3835813 w 11611428"/>
              <a:gd name="connsiteY12660" fmla="*/ 652094 h 6421343"/>
              <a:gd name="connsiteX12661" fmla="*/ 3884898 w 11611428"/>
              <a:gd name="connsiteY12661" fmla="*/ 603009 h 6421343"/>
              <a:gd name="connsiteX12662" fmla="*/ 3693221 w 11611428"/>
              <a:gd name="connsiteY12662" fmla="*/ 603009 h 6421343"/>
              <a:gd name="connsiteX12663" fmla="*/ 3742307 w 11611428"/>
              <a:gd name="connsiteY12663" fmla="*/ 652094 h 6421343"/>
              <a:gd name="connsiteX12664" fmla="*/ 3693221 w 11611428"/>
              <a:gd name="connsiteY12664" fmla="*/ 701178 h 6421343"/>
              <a:gd name="connsiteX12665" fmla="*/ 3644136 w 11611428"/>
              <a:gd name="connsiteY12665" fmla="*/ 652094 h 6421343"/>
              <a:gd name="connsiteX12666" fmla="*/ 3693221 w 11611428"/>
              <a:gd name="connsiteY12666" fmla="*/ 603009 h 6421343"/>
              <a:gd name="connsiteX12667" fmla="*/ 3501298 w 11611428"/>
              <a:gd name="connsiteY12667" fmla="*/ 603009 h 6421343"/>
              <a:gd name="connsiteX12668" fmla="*/ 3550383 w 11611428"/>
              <a:gd name="connsiteY12668" fmla="*/ 652094 h 6421343"/>
              <a:gd name="connsiteX12669" fmla="*/ 3501298 w 11611428"/>
              <a:gd name="connsiteY12669" fmla="*/ 701178 h 6421343"/>
              <a:gd name="connsiteX12670" fmla="*/ 3452213 w 11611428"/>
              <a:gd name="connsiteY12670" fmla="*/ 652094 h 6421343"/>
              <a:gd name="connsiteX12671" fmla="*/ 3501298 w 11611428"/>
              <a:gd name="connsiteY12671" fmla="*/ 603009 h 6421343"/>
              <a:gd name="connsiteX12672" fmla="*/ 3309377 w 11611428"/>
              <a:gd name="connsiteY12672" fmla="*/ 603009 h 6421343"/>
              <a:gd name="connsiteX12673" fmla="*/ 3358462 w 11611428"/>
              <a:gd name="connsiteY12673" fmla="*/ 652094 h 6421343"/>
              <a:gd name="connsiteX12674" fmla="*/ 3309377 w 11611428"/>
              <a:gd name="connsiteY12674" fmla="*/ 701178 h 6421343"/>
              <a:gd name="connsiteX12675" fmla="*/ 3260292 w 11611428"/>
              <a:gd name="connsiteY12675" fmla="*/ 652094 h 6421343"/>
              <a:gd name="connsiteX12676" fmla="*/ 3309377 w 11611428"/>
              <a:gd name="connsiteY12676" fmla="*/ 603009 h 6421343"/>
              <a:gd name="connsiteX12677" fmla="*/ 3117453 w 11611428"/>
              <a:gd name="connsiteY12677" fmla="*/ 603009 h 6421343"/>
              <a:gd name="connsiteX12678" fmla="*/ 3166538 w 11611428"/>
              <a:gd name="connsiteY12678" fmla="*/ 652094 h 6421343"/>
              <a:gd name="connsiteX12679" fmla="*/ 3117453 w 11611428"/>
              <a:gd name="connsiteY12679" fmla="*/ 701178 h 6421343"/>
              <a:gd name="connsiteX12680" fmla="*/ 3068368 w 11611428"/>
              <a:gd name="connsiteY12680" fmla="*/ 652094 h 6421343"/>
              <a:gd name="connsiteX12681" fmla="*/ 3117453 w 11611428"/>
              <a:gd name="connsiteY12681" fmla="*/ 603009 h 6421343"/>
              <a:gd name="connsiteX12682" fmla="*/ 2925533 w 11611428"/>
              <a:gd name="connsiteY12682" fmla="*/ 603009 h 6421343"/>
              <a:gd name="connsiteX12683" fmla="*/ 2974618 w 11611428"/>
              <a:gd name="connsiteY12683" fmla="*/ 652094 h 6421343"/>
              <a:gd name="connsiteX12684" fmla="*/ 2925533 w 11611428"/>
              <a:gd name="connsiteY12684" fmla="*/ 701178 h 6421343"/>
              <a:gd name="connsiteX12685" fmla="*/ 2876448 w 11611428"/>
              <a:gd name="connsiteY12685" fmla="*/ 652094 h 6421343"/>
              <a:gd name="connsiteX12686" fmla="*/ 2925533 w 11611428"/>
              <a:gd name="connsiteY12686" fmla="*/ 603009 h 6421343"/>
              <a:gd name="connsiteX12687" fmla="*/ 2733609 w 11611428"/>
              <a:gd name="connsiteY12687" fmla="*/ 603009 h 6421343"/>
              <a:gd name="connsiteX12688" fmla="*/ 2782694 w 11611428"/>
              <a:gd name="connsiteY12688" fmla="*/ 652094 h 6421343"/>
              <a:gd name="connsiteX12689" fmla="*/ 2733609 w 11611428"/>
              <a:gd name="connsiteY12689" fmla="*/ 701178 h 6421343"/>
              <a:gd name="connsiteX12690" fmla="*/ 2684524 w 11611428"/>
              <a:gd name="connsiteY12690" fmla="*/ 652094 h 6421343"/>
              <a:gd name="connsiteX12691" fmla="*/ 2733609 w 11611428"/>
              <a:gd name="connsiteY12691" fmla="*/ 603009 h 6421343"/>
              <a:gd name="connsiteX12692" fmla="*/ 2541933 w 11611428"/>
              <a:gd name="connsiteY12692" fmla="*/ 603009 h 6421343"/>
              <a:gd name="connsiteX12693" fmla="*/ 2591017 w 11611428"/>
              <a:gd name="connsiteY12693" fmla="*/ 652094 h 6421343"/>
              <a:gd name="connsiteX12694" fmla="*/ 2541933 w 11611428"/>
              <a:gd name="connsiteY12694" fmla="*/ 701178 h 6421343"/>
              <a:gd name="connsiteX12695" fmla="*/ 2492847 w 11611428"/>
              <a:gd name="connsiteY12695" fmla="*/ 652094 h 6421343"/>
              <a:gd name="connsiteX12696" fmla="*/ 2541933 w 11611428"/>
              <a:gd name="connsiteY12696" fmla="*/ 603009 h 6421343"/>
              <a:gd name="connsiteX12697" fmla="*/ 2350010 w 11611428"/>
              <a:gd name="connsiteY12697" fmla="*/ 603009 h 6421343"/>
              <a:gd name="connsiteX12698" fmla="*/ 2399094 w 11611428"/>
              <a:gd name="connsiteY12698" fmla="*/ 652094 h 6421343"/>
              <a:gd name="connsiteX12699" fmla="*/ 2350010 w 11611428"/>
              <a:gd name="connsiteY12699" fmla="*/ 701178 h 6421343"/>
              <a:gd name="connsiteX12700" fmla="*/ 2300925 w 11611428"/>
              <a:gd name="connsiteY12700" fmla="*/ 652094 h 6421343"/>
              <a:gd name="connsiteX12701" fmla="*/ 2350010 w 11611428"/>
              <a:gd name="connsiteY12701" fmla="*/ 603009 h 6421343"/>
              <a:gd name="connsiteX12702" fmla="*/ 2158088 w 11611428"/>
              <a:gd name="connsiteY12702" fmla="*/ 603009 h 6421343"/>
              <a:gd name="connsiteX12703" fmla="*/ 2158913 w 11611428"/>
              <a:gd name="connsiteY12703" fmla="*/ 603176 h 6421343"/>
              <a:gd name="connsiteX12704" fmla="*/ 2159739 w 11611428"/>
              <a:gd name="connsiteY12704" fmla="*/ 603009 h 6421343"/>
              <a:gd name="connsiteX12705" fmla="*/ 2208824 w 11611428"/>
              <a:gd name="connsiteY12705" fmla="*/ 652094 h 6421343"/>
              <a:gd name="connsiteX12706" fmla="*/ 2159739 w 11611428"/>
              <a:gd name="connsiteY12706" fmla="*/ 701178 h 6421343"/>
              <a:gd name="connsiteX12707" fmla="*/ 2158914 w 11611428"/>
              <a:gd name="connsiteY12707" fmla="*/ 701012 h 6421343"/>
              <a:gd name="connsiteX12708" fmla="*/ 2158088 w 11611428"/>
              <a:gd name="connsiteY12708" fmla="*/ 701178 h 6421343"/>
              <a:gd name="connsiteX12709" fmla="*/ 2109003 w 11611428"/>
              <a:gd name="connsiteY12709" fmla="*/ 652094 h 6421343"/>
              <a:gd name="connsiteX12710" fmla="*/ 2158088 w 11611428"/>
              <a:gd name="connsiteY12710" fmla="*/ 603009 h 6421343"/>
              <a:gd name="connsiteX12711" fmla="*/ 1967815 w 11611428"/>
              <a:gd name="connsiteY12711" fmla="*/ 603009 h 6421343"/>
              <a:gd name="connsiteX12712" fmla="*/ 2016900 w 11611428"/>
              <a:gd name="connsiteY12712" fmla="*/ 652094 h 6421343"/>
              <a:gd name="connsiteX12713" fmla="*/ 1967815 w 11611428"/>
              <a:gd name="connsiteY12713" fmla="*/ 701178 h 6421343"/>
              <a:gd name="connsiteX12714" fmla="*/ 1918730 w 11611428"/>
              <a:gd name="connsiteY12714" fmla="*/ 652094 h 6421343"/>
              <a:gd name="connsiteX12715" fmla="*/ 1967815 w 11611428"/>
              <a:gd name="connsiteY12715" fmla="*/ 603009 h 6421343"/>
              <a:gd name="connsiteX12716" fmla="*/ 1775895 w 11611428"/>
              <a:gd name="connsiteY12716" fmla="*/ 603009 h 6421343"/>
              <a:gd name="connsiteX12717" fmla="*/ 1824980 w 11611428"/>
              <a:gd name="connsiteY12717" fmla="*/ 652094 h 6421343"/>
              <a:gd name="connsiteX12718" fmla="*/ 1775895 w 11611428"/>
              <a:gd name="connsiteY12718" fmla="*/ 701178 h 6421343"/>
              <a:gd name="connsiteX12719" fmla="*/ 1726810 w 11611428"/>
              <a:gd name="connsiteY12719" fmla="*/ 652094 h 6421343"/>
              <a:gd name="connsiteX12720" fmla="*/ 1775895 w 11611428"/>
              <a:gd name="connsiteY12720" fmla="*/ 603009 h 6421343"/>
              <a:gd name="connsiteX12721" fmla="*/ 1584218 w 11611428"/>
              <a:gd name="connsiteY12721" fmla="*/ 603009 h 6421343"/>
              <a:gd name="connsiteX12722" fmla="*/ 1633303 w 11611428"/>
              <a:gd name="connsiteY12722" fmla="*/ 652094 h 6421343"/>
              <a:gd name="connsiteX12723" fmla="*/ 1584218 w 11611428"/>
              <a:gd name="connsiteY12723" fmla="*/ 701178 h 6421343"/>
              <a:gd name="connsiteX12724" fmla="*/ 1535133 w 11611428"/>
              <a:gd name="connsiteY12724" fmla="*/ 652094 h 6421343"/>
              <a:gd name="connsiteX12725" fmla="*/ 1584218 w 11611428"/>
              <a:gd name="connsiteY12725" fmla="*/ 603009 h 6421343"/>
              <a:gd name="connsiteX12726" fmla="*/ 1392295 w 11611428"/>
              <a:gd name="connsiteY12726" fmla="*/ 603009 h 6421343"/>
              <a:gd name="connsiteX12727" fmla="*/ 1441380 w 11611428"/>
              <a:gd name="connsiteY12727" fmla="*/ 652094 h 6421343"/>
              <a:gd name="connsiteX12728" fmla="*/ 1392295 w 11611428"/>
              <a:gd name="connsiteY12728" fmla="*/ 701178 h 6421343"/>
              <a:gd name="connsiteX12729" fmla="*/ 1343210 w 11611428"/>
              <a:gd name="connsiteY12729" fmla="*/ 652094 h 6421343"/>
              <a:gd name="connsiteX12730" fmla="*/ 1392295 w 11611428"/>
              <a:gd name="connsiteY12730" fmla="*/ 603009 h 6421343"/>
              <a:gd name="connsiteX12731" fmla="*/ 1200374 w 11611428"/>
              <a:gd name="connsiteY12731" fmla="*/ 603009 h 6421343"/>
              <a:gd name="connsiteX12732" fmla="*/ 1249459 w 11611428"/>
              <a:gd name="connsiteY12732" fmla="*/ 652094 h 6421343"/>
              <a:gd name="connsiteX12733" fmla="*/ 1200374 w 11611428"/>
              <a:gd name="connsiteY12733" fmla="*/ 701178 h 6421343"/>
              <a:gd name="connsiteX12734" fmla="*/ 1151289 w 11611428"/>
              <a:gd name="connsiteY12734" fmla="*/ 652094 h 6421343"/>
              <a:gd name="connsiteX12735" fmla="*/ 1200374 w 11611428"/>
              <a:gd name="connsiteY12735" fmla="*/ 603009 h 6421343"/>
              <a:gd name="connsiteX12736" fmla="*/ 1008450 w 11611428"/>
              <a:gd name="connsiteY12736" fmla="*/ 603009 h 6421343"/>
              <a:gd name="connsiteX12737" fmla="*/ 1057535 w 11611428"/>
              <a:gd name="connsiteY12737" fmla="*/ 652094 h 6421343"/>
              <a:gd name="connsiteX12738" fmla="*/ 1008450 w 11611428"/>
              <a:gd name="connsiteY12738" fmla="*/ 701178 h 6421343"/>
              <a:gd name="connsiteX12739" fmla="*/ 959365 w 11611428"/>
              <a:gd name="connsiteY12739" fmla="*/ 652094 h 6421343"/>
              <a:gd name="connsiteX12740" fmla="*/ 1008450 w 11611428"/>
              <a:gd name="connsiteY12740" fmla="*/ 603009 h 6421343"/>
              <a:gd name="connsiteX12741" fmla="*/ 816530 w 11611428"/>
              <a:gd name="connsiteY12741" fmla="*/ 603009 h 6421343"/>
              <a:gd name="connsiteX12742" fmla="*/ 865615 w 11611428"/>
              <a:gd name="connsiteY12742" fmla="*/ 652094 h 6421343"/>
              <a:gd name="connsiteX12743" fmla="*/ 816530 w 11611428"/>
              <a:gd name="connsiteY12743" fmla="*/ 701178 h 6421343"/>
              <a:gd name="connsiteX12744" fmla="*/ 767445 w 11611428"/>
              <a:gd name="connsiteY12744" fmla="*/ 652094 h 6421343"/>
              <a:gd name="connsiteX12745" fmla="*/ 816530 w 11611428"/>
              <a:gd name="connsiteY12745" fmla="*/ 603009 h 6421343"/>
              <a:gd name="connsiteX12746" fmla="*/ 624606 w 11611428"/>
              <a:gd name="connsiteY12746" fmla="*/ 603009 h 6421343"/>
              <a:gd name="connsiteX12747" fmla="*/ 673691 w 11611428"/>
              <a:gd name="connsiteY12747" fmla="*/ 652094 h 6421343"/>
              <a:gd name="connsiteX12748" fmla="*/ 624606 w 11611428"/>
              <a:gd name="connsiteY12748" fmla="*/ 701178 h 6421343"/>
              <a:gd name="connsiteX12749" fmla="*/ 575521 w 11611428"/>
              <a:gd name="connsiteY12749" fmla="*/ 652094 h 6421343"/>
              <a:gd name="connsiteX12750" fmla="*/ 624606 w 11611428"/>
              <a:gd name="connsiteY12750" fmla="*/ 603009 h 6421343"/>
              <a:gd name="connsiteX12751" fmla="*/ 432929 w 11611428"/>
              <a:gd name="connsiteY12751" fmla="*/ 603009 h 6421343"/>
              <a:gd name="connsiteX12752" fmla="*/ 482015 w 11611428"/>
              <a:gd name="connsiteY12752" fmla="*/ 652094 h 6421343"/>
              <a:gd name="connsiteX12753" fmla="*/ 432929 w 11611428"/>
              <a:gd name="connsiteY12753" fmla="*/ 701178 h 6421343"/>
              <a:gd name="connsiteX12754" fmla="*/ 383844 w 11611428"/>
              <a:gd name="connsiteY12754" fmla="*/ 652094 h 6421343"/>
              <a:gd name="connsiteX12755" fmla="*/ 432929 w 11611428"/>
              <a:gd name="connsiteY12755" fmla="*/ 603009 h 6421343"/>
              <a:gd name="connsiteX12756" fmla="*/ 241007 w 11611428"/>
              <a:gd name="connsiteY12756" fmla="*/ 603009 h 6421343"/>
              <a:gd name="connsiteX12757" fmla="*/ 290092 w 11611428"/>
              <a:gd name="connsiteY12757" fmla="*/ 652094 h 6421343"/>
              <a:gd name="connsiteX12758" fmla="*/ 241007 w 11611428"/>
              <a:gd name="connsiteY12758" fmla="*/ 701178 h 6421343"/>
              <a:gd name="connsiteX12759" fmla="*/ 191921 w 11611428"/>
              <a:gd name="connsiteY12759" fmla="*/ 652094 h 6421343"/>
              <a:gd name="connsiteX12760" fmla="*/ 241007 w 11611428"/>
              <a:gd name="connsiteY12760" fmla="*/ 603009 h 6421343"/>
              <a:gd name="connsiteX12761" fmla="*/ 49085 w 11611428"/>
              <a:gd name="connsiteY12761" fmla="*/ 603009 h 6421343"/>
              <a:gd name="connsiteX12762" fmla="*/ 98170 w 11611428"/>
              <a:gd name="connsiteY12762" fmla="*/ 652094 h 6421343"/>
              <a:gd name="connsiteX12763" fmla="*/ 49085 w 11611428"/>
              <a:gd name="connsiteY12763" fmla="*/ 701178 h 6421343"/>
              <a:gd name="connsiteX12764" fmla="*/ 0 w 11611428"/>
              <a:gd name="connsiteY12764" fmla="*/ 652094 h 6421343"/>
              <a:gd name="connsiteX12765" fmla="*/ 49085 w 11611428"/>
              <a:gd name="connsiteY12765" fmla="*/ 603009 h 6421343"/>
              <a:gd name="connsiteX12766" fmla="*/ 11468592 w 11611428"/>
              <a:gd name="connsiteY12766" fmla="*/ 452319 h 6421343"/>
              <a:gd name="connsiteX12767" fmla="*/ 11517677 w 11611428"/>
              <a:gd name="connsiteY12767" fmla="*/ 501404 h 6421343"/>
              <a:gd name="connsiteX12768" fmla="*/ 11468592 w 11611428"/>
              <a:gd name="connsiteY12768" fmla="*/ 550489 h 6421343"/>
              <a:gd name="connsiteX12769" fmla="*/ 11419507 w 11611428"/>
              <a:gd name="connsiteY12769" fmla="*/ 501404 h 6421343"/>
              <a:gd name="connsiteX12770" fmla="*/ 11468592 w 11611428"/>
              <a:gd name="connsiteY12770" fmla="*/ 452319 h 6421343"/>
              <a:gd name="connsiteX12771" fmla="*/ 11276669 w 11611428"/>
              <a:gd name="connsiteY12771" fmla="*/ 452319 h 6421343"/>
              <a:gd name="connsiteX12772" fmla="*/ 11325754 w 11611428"/>
              <a:gd name="connsiteY12772" fmla="*/ 501404 h 6421343"/>
              <a:gd name="connsiteX12773" fmla="*/ 11276669 w 11611428"/>
              <a:gd name="connsiteY12773" fmla="*/ 550489 h 6421343"/>
              <a:gd name="connsiteX12774" fmla="*/ 11227584 w 11611428"/>
              <a:gd name="connsiteY12774" fmla="*/ 501404 h 6421343"/>
              <a:gd name="connsiteX12775" fmla="*/ 11276669 w 11611428"/>
              <a:gd name="connsiteY12775" fmla="*/ 452319 h 6421343"/>
              <a:gd name="connsiteX12776" fmla="*/ 11084992 w 11611428"/>
              <a:gd name="connsiteY12776" fmla="*/ 452319 h 6421343"/>
              <a:gd name="connsiteX12777" fmla="*/ 11134077 w 11611428"/>
              <a:gd name="connsiteY12777" fmla="*/ 501404 h 6421343"/>
              <a:gd name="connsiteX12778" fmla="*/ 11084992 w 11611428"/>
              <a:gd name="connsiteY12778" fmla="*/ 550489 h 6421343"/>
              <a:gd name="connsiteX12779" fmla="*/ 11035907 w 11611428"/>
              <a:gd name="connsiteY12779" fmla="*/ 501404 h 6421343"/>
              <a:gd name="connsiteX12780" fmla="*/ 11084992 w 11611428"/>
              <a:gd name="connsiteY12780" fmla="*/ 452319 h 6421343"/>
              <a:gd name="connsiteX12781" fmla="*/ 10893068 w 11611428"/>
              <a:gd name="connsiteY12781" fmla="*/ 452319 h 6421343"/>
              <a:gd name="connsiteX12782" fmla="*/ 10942154 w 11611428"/>
              <a:gd name="connsiteY12782" fmla="*/ 501404 h 6421343"/>
              <a:gd name="connsiteX12783" fmla="*/ 10893068 w 11611428"/>
              <a:gd name="connsiteY12783" fmla="*/ 550489 h 6421343"/>
              <a:gd name="connsiteX12784" fmla="*/ 10843984 w 11611428"/>
              <a:gd name="connsiteY12784" fmla="*/ 501404 h 6421343"/>
              <a:gd name="connsiteX12785" fmla="*/ 10893068 w 11611428"/>
              <a:gd name="connsiteY12785" fmla="*/ 452319 h 6421343"/>
              <a:gd name="connsiteX12786" fmla="*/ 10701148 w 11611428"/>
              <a:gd name="connsiteY12786" fmla="*/ 452319 h 6421343"/>
              <a:gd name="connsiteX12787" fmla="*/ 10750233 w 11611428"/>
              <a:gd name="connsiteY12787" fmla="*/ 501404 h 6421343"/>
              <a:gd name="connsiteX12788" fmla="*/ 10701148 w 11611428"/>
              <a:gd name="connsiteY12788" fmla="*/ 550489 h 6421343"/>
              <a:gd name="connsiteX12789" fmla="*/ 10652063 w 11611428"/>
              <a:gd name="connsiteY12789" fmla="*/ 501404 h 6421343"/>
              <a:gd name="connsiteX12790" fmla="*/ 10701148 w 11611428"/>
              <a:gd name="connsiteY12790" fmla="*/ 452319 h 6421343"/>
              <a:gd name="connsiteX12791" fmla="*/ 10507020 w 11611428"/>
              <a:gd name="connsiteY12791" fmla="*/ 452319 h 6421343"/>
              <a:gd name="connsiteX12792" fmla="*/ 10556105 w 11611428"/>
              <a:gd name="connsiteY12792" fmla="*/ 501404 h 6421343"/>
              <a:gd name="connsiteX12793" fmla="*/ 10507020 w 11611428"/>
              <a:gd name="connsiteY12793" fmla="*/ 550489 h 6421343"/>
              <a:gd name="connsiteX12794" fmla="*/ 10457935 w 11611428"/>
              <a:gd name="connsiteY12794" fmla="*/ 501404 h 6421343"/>
              <a:gd name="connsiteX12795" fmla="*/ 10507020 w 11611428"/>
              <a:gd name="connsiteY12795" fmla="*/ 452319 h 6421343"/>
              <a:gd name="connsiteX12796" fmla="*/ 10315097 w 11611428"/>
              <a:gd name="connsiteY12796" fmla="*/ 452319 h 6421343"/>
              <a:gd name="connsiteX12797" fmla="*/ 10364182 w 11611428"/>
              <a:gd name="connsiteY12797" fmla="*/ 501404 h 6421343"/>
              <a:gd name="connsiteX12798" fmla="*/ 10315097 w 11611428"/>
              <a:gd name="connsiteY12798" fmla="*/ 550489 h 6421343"/>
              <a:gd name="connsiteX12799" fmla="*/ 10266012 w 11611428"/>
              <a:gd name="connsiteY12799" fmla="*/ 501404 h 6421343"/>
              <a:gd name="connsiteX12800" fmla="*/ 10315097 w 11611428"/>
              <a:gd name="connsiteY12800" fmla="*/ 452319 h 6421343"/>
              <a:gd name="connsiteX12801" fmla="*/ 10123420 w 11611428"/>
              <a:gd name="connsiteY12801" fmla="*/ 452319 h 6421343"/>
              <a:gd name="connsiteX12802" fmla="*/ 10172505 w 11611428"/>
              <a:gd name="connsiteY12802" fmla="*/ 501404 h 6421343"/>
              <a:gd name="connsiteX12803" fmla="*/ 10123420 w 11611428"/>
              <a:gd name="connsiteY12803" fmla="*/ 550489 h 6421343"/>
              <a:gd name="connsiteX12804" fmla="*/ 10074335 w 11611428"/>
              <a:gd name="connsiteY12804" fmla="*/ 501404 h 6421343"/>
              <a:gd name="connsiteX12805" fmla="*/ 10123420 w 11611428"/>
              <a:gd name="connsiteY12805" fmla="*/ 452319 h 6421343"/>
              <a:gd name="connsiteX12806" fmla="*/ 9931496 w 11611428"/>
              <a:gd name="connsiteY12806" fmla="*/ 452319 h 6421343"/>
              <a:gd name="connsiteX12807" fmla="*/ 9980582 w 11611428"/>
              <a:gd name="connsiteY12807" fmla="*/ 501404 h 6421343"/>
              <a:gd name="connsiteX12808" fmla="*/ 9931496 w 11611428"/>
              <a:gd name="connsiteY12808" fmla="*/ 550489 h 6421343"/>
              <a:gd name="connsiteX12809" fmla="*/ 9882412 w 11611428"/>
              <a:gd name="connsiteY12809" fmla="*/ 501404 h 6421343"/>
              <a:gd name="connsiteX12810" fmla="*/ 9931496 w 11611428"/>
              <a:gd name="connsiteY12810" fmla="*/ 452319 h 6421343"/>
              <a:gd name="connsiteX12811" fmla="*/ 9739576 w 11611428"/>
              <a:gd name="connsiteY12811" fmla="*/ 452319 h 6421343"/>
              <a:gd name="connsiteX12812" fmla="*/ 9788661 w 11611428"/>
              <a:gd name="connsiteY12812" fmla="*/ 501404 h 6421343"/>
              <a:gd name="connsiteX12813" fmla="*/ 9739576 w 11611428"/>
              <a:gd name="connsiteY12813" fmla="*/ 550489 h 6421343"/>
              <a:gd name="connsiteX12814" fmla="*/ 9690491 w 11611428"/>
              <a:gd name="connsiteY12814" fmla="*/ 501404 h 6421343"/>
              <a:gd name="connsiteX12815" fmla="*/ 9739576 w 11611428"/>
              <a:gd name="connsiteY12815" fmla="*/ 452319 h 6421343"/>
              <a:gd name="connsiteX12816" fmla="*/ 9547652 w 11611428"/>
              <a:gd name="connsiteY12816" fmla="*/ 452319 h 6421343"/>
              <a:gd name="connsiteX12817" fmla="*/ 9596737 w 11611428"/>
              <a:gd name="connsiteY12817" fmla="*/ 501404 h 6421343"/>
              <a:gd name="connsiteX12818" fmla="*/ 9547652 w 11611428"/>
              <a:gd name="connsiteY12818" fmla="*/ 550489 h 6421343"/>
              <a:gd name="connsiteX12819" fmla="*/ 9498567 w 11611428"/>
              <a:gd name="connsiteY12819" fmla="*/ 501404 h 6421343"/>
              <a:gd name="connsiteX12820" fmla="*/ 9547652 w 11611428"/>
              <a:gd name="connsiteY12820" fmla="*/ 452319 h 6421343"/>
              <a:gd name="connsiteX12821" fmla="*/ 9355731 w 11611428"/>
              <a:gd name="connsiteY12821" fmla="*/ 452319 h 6421343"/>
              <a:gd name="connsiteX12822" fmla="*/ 9404816 w 11611428"/>
              <a:gd name="connsiteY12822" fmla="*/ 501404 h 6421343"/>
              <a:gd name="connsiteX12823" fmla="*/ 9355731 w 11611428"/>
              <a:gd name="connsiteY12823" fmla="*/ 550489 h 6421343"/>
              <a:gd name="connsiteX12824" fmla="*/ 9306646 w 11611428"/>
              <a:gd name="connsiteY12824" fmla="*/ 501404 h 6421343"/>
              <a:gd name="connsiteX12825" fmla="*/ 9355731 w 11611428"/>
              <a:gd name="connsiteY12825" fmla="*/ 452319 h 6421343"/>
              <a:gd name="connsiteX12826" fmla="*/ 9163808 w 11611428"/>
              <a:gd name="connsiteY12826" fmla="*/ 452319 h 6421343"/>
              <a:gd name="connsiteX12827" fmla="*/ 9212893 w 11611428"/>
              <a:gd name="connsiteY12827" fmla="*/ 501404 h 6421343"/>
              <a:gd name="connsiteX12828" fmla="*/ 9163808 w 11611428"/>
              <a:gd name="connsiteY12828" fmla="*/ 550489 h 6421343"/>
              <a:gd name="connsiteX12829" fmla="*/ 9114723 w 11611428"/>
              <a:gd name="connsiteY12829" fmla="*/ 501404 h 6421343"/>
              <a:gd name="connsiteX12830" fmla="*/ 9163808 w 11611428"/>
              <a:gd name="connsiteY12830" fmla="*/ 452319 h 6421343"/>
              <a:gd name="connsiteX12831" fmla="*/ 8972131 w 11611428"/>
              <a:gd name="connsiteY12831" fmla="*/ 452319 h 6421343"/>
              <a:gd name="connsiteX12832" fmla="*/ 9021216 w 11611428"/>
              <a:gd name="connsiteY12832" fmla="*/ 501404 h 6421343"/>
              <a:gd name="connsiteX12833" fmla="*/ 8972131 w 11611428"/>
              <a:gd name="connsiteY12833" fmla="*/ 550489 h 6421343"/>
              <a:gd name="connsiteX12834" fmla="*/ 8923046 w 11611428"/>
              <a:gd name="connsiteY12834" fmla="*/ 501404 h 6421343"/>
              <a:gd name="connsiteX12835" fmla="*/ 8972131 w 11611428"/>
              <a:gd name="connsiteY12835" fmla="*/ 452319 h 6421343"/>
              <a:gd name="connsiteX12836" fmla="*/ 8780211 w 11611428"/>
              <a:gd name="connsiteY12836" fmla="*/ 452319 h 6421343"/>
              <a:gd name="connsiteX12837" fmla="*/ 8829296 w 11611428"/>
              <a:gd name="connsiteY12837" fmla="*/ 501404 h 6421343"/>
              <a:gd name="connsiteX12838" fmla="*/ 8780211 w 11611428"/>
              <a:gd name="connsiteY12838" fmla="*/ 550489 h 6421343"/>
              <a:gd name="connsiteX12839" fmla="*/ 8731126 w 11611428"/>
              <a:gd name="connsiteY12839" fmla="*/ 501404 h 6421343"/>
              <a:gd name="connsiteX12840" fmla="*/ 8780211 w 11611428"/>
              <a:gd name="connsiteY12840" fmla="*/ 452319 h 6421343"/>
              <a:gd name="connsiteX12841" fmla="*/ 8588287 w 11611428"/>
              <a:gd name="connsiteY12841" fmla="*/ 452319 h 6421343"/>
              <a:gd name="connsiteX12842" fmla="*/ 8637372 w 11611428"/>
              <a:gd name="connsiteY12842" fmla="*/ 501404 h 6421343"/>
              <a:gd name="connsiteX12843" fmla="*/ 8588287 w 11611428"/>
              <a:gd name="connsiteY12843" fmla="*/ 550489 h 6421343"/>
              <a:gd name="connsiteX12844" fmla="*/ 8539202 w 11611428"/>
              <a:gd name="connsiteY12844" fmla="*/ 501404 h 6421343"/>
              <a:gd name="connsiteX12845" fmla="*/ 8588287 w 11611428"/>
              <a:gd name="connsiteY12845" fmla="*/ 452319 h 6421343"/>
              <a:gd name="connsiteX12846" fmla="*/ 8388577 w 11611428"/>
              <a:gd name="connsiteY12846" fmla="*/ 452319 h 6421343"/>
              <a:gd name="connsiteX12847" fmla="*/ 8437662 w 11611428"/>
              <a:gd name="connsiteY12847" fmla="*/ 501404 h 6421343"/>
              <a:gd name="connsiteX12848" fmla="*/ 8388577 w 11611428"/>
              <a:gd name="connsiteY12848" fmla="*/ 550489 h 6421343"/>
              <a:gd name="connsiteX12849" fmla="*/ 8339492 w 11611428"/>
              <a:gd name="connsiteY12849" fmla="*/ 501404 h 6421343"/>
              <a:gd name="connsiteX12850" fmla="*/ 8388577 w 11611428"/>
              <a:gd name="connsiteY12850" fmla="*/ 452319 h 6421343"/>
              <a:gd name="connsiteX12851" fmla="*/ 8196653 w 11611428"/>
              <a:gd name="connsiteY12851" fmla="*/ 452319 h 6421343"/>
              <a:gd name="connsiteX12852" fmla="*/ 8245738 w 11611428"/>
              <a:gd name="connsiteY12852" fmla="*/ 501404 h 6421343"/>
              <a:gd name="connsiteX12853" fmla="*/ 8196653 w 11611428"/>
              <a:gd name="connsiteY12853" fmla="*/ 550489 h 6421343"/>
              <a:gd name="connsiteX12854" fmla="*/ 8147568 w 11611428"/>
              <a:gd name="connsiteY12854" fmla="*/ 501404 h 6421343"/>
              <a:gd name="connsiteX12855" fmla="*/ 8196653 w 11611428"/>
              <a:gd name="connsiteY12855" fmla="*/ 452319 h 6421343"/>
              <a:gd name="connsiteX12856" fmla="*/ 8004732 w 11611428"/>
              <a:gd name="connsiteY12856" fmla="*/ 452319 h 6421343"/>
              <a:gd name="connsiteX12857" fmla="*/ 8053817 w 11611428"/>
              <a:gd name="connsiteY12857" fmla="*/ 501404 h 6421343"/>
              <a:gd name="connsiteX12858" fmla="*/ 8004732 w 11611428"/>
              <a:gd name="connsiteY12858" fmla="*/ 550489 h 6421343"/>
              <a:gd name="connsiteX12859" fmla="*/ 7955647 w 11611428"/>
              <a:gd name="connsiteY12859" fmla="*/ 501404 h 6421343"/>
              <a:gd name="connsiteX12860" fmla="*/ 8004732 w 11611428"/>
              <a:gd name="connsiteY12860" fmla="*/ 452319 h 6421343"/>
              <a:gd name="connsiteX12861" fmla="*/ 7813056 w 11611428"/>
              <a:gd name="connsiteY12861" fmla="*/ 452319 h 6421343"/>
              <a:gd name="connsiteX12862" fmla="*/ 7862141 w 11611428"/>
              <a:gd name="connsiteY12862" fmla="*/ 501404 h 6421343"/>
              <a:gd name="connsiteX12863" fmla="*/ 7813056 w 11611428"/>
              <a:gd name="connsiteY12863" fmla="*/ 550489 h 6421343"/>
              <a:gd name="connsiteX12864" fmla="*/ 7763971 w 11611428"/>
              <a:gd name="connsiteY12864" fmla="*/ 501404 h 6421343"/>
              <a:gd name="connsiteX12865" fmla="*/ 7813056 w 11611428"/>
              <a:gd name="connsiteY12865" fmla="*/ 452319 h 6421343"/>
              <a:gd name="connsiteX12866" fmla="*/ 7621133 w 11611428"/>
              <a:gd name="connsiteY12866" fmla="*/ 452319 h 6421343"/>
              <a:gd name="connsiteX12867" fmla="*/ 7670218 w 11611428"/>
              <a:gd name="connsiteY12867" fmla="*/ 501404 h 6421343"/>
              <a:gd name="connsiteX12868" fmla="*/ 7621133 w 11611428"/>
              <a:gd name="connsiteY12868" fmla="*/ 550489 h 6421343"/>
              <a:gd name="connsiteX12869" fmla="*/ 7572048 w 11611428"/>
              <a:gd name="connsiteY12869" fmla="*/ 501404 h 6421343"/>
              <a:gd name="connsiteX12870" fmla="*/ 7621133 w 11611428"/>
              <a:gd name="connsiteY12870" fmla="*/ 452319 h 6421343"/>
              <a:gd name="connsiteX12871" fmla="*/ 7429212 w 11611428"/>
              <a:gd name="connsiteY12871" fmla="*/ 452319 h 6421343"/>
              <a:gd name="connsiteX12872" fmla="*/ 7478297 w 11611428"/>
              <a:gd name="connsiteY12872" fmla="*/ 501404 h 6421343"/>
              <a:gd name="connsiteX12873" fmla="*/ 7429212 w 11611428"/>
              <a:gd name="connsiteY12873" fmla="*/ 550489 h 6421343"/>
              <a:gd name="connsiteX12874" fmla="*/ 7380127 w 11611428"/>
              <a:gd name="connsiteY12874" fmla="*/ 501404 h 6421343"/>
              <a:gd name="connsiteX12875" fmla="*/ 7429212 w 11611428"/>
              <a:gd name="connsiteY12875" fmla="*/ 452319 h 6421343"/>
              <a:gd name="connsiteX12876" fmla="*/ 7237288 w 11611428"/>
              <a:gd name="connsiteY12876" fmla="*/ 452319 h 6421343"/>
              <a:gd name="connsiteX12877" fmla="*/ 7286373 w 11611428"/>
              <a:gd name="connsiteY12877" fmla="*/ 501404 h 6421343"/>
              <a:gd name="connsiteX12878" fmla="*/ 7237288 w 11611428"/>
              <a:gd name="connsiteY12878" fmla="*/ 550489 h 6421343"/>
              <a:gd name="connsiteX12879" fmla="*/ 7188203 w 11611428"/>
              <a:gd name="connsiteY12879" fmla="*/ 501404 h 6421343"/>
              <a:gd name="connsiteX12880" fmla="*/ 7237288 w 11611428"/>
              <a:gd name="connsiteY12880" fmla="*/ 452319 h 6421343"/>
              <a:gd name="connsiteX12881" fmla="*/ 7045367 w 11611428"/>
              <a:gd name="connsiteY12881" fmla="*/ 452319 h 6421343"/>
              <a:gd name="connsiteX12882" fmla="*/ 7094452 w 11611428"/>
              <a:gd name="connsiteY12882" fmla="*/ 501404 h 6421343"/>
              <a:gd name="connsiteX12883" fmla="*/ 7045367 w 11611428"/>
              <a:gd name="connsiteY12883" fmla="*/ 550489 h 6421343"/>
              <a:gd name="connsiteX12884" fmla="*/ 6996282 w 11611428"/>
              <a:gd name="connsiteY12884" fmla="*/ 501404 h 6421343"/>
              <a:gd name="connsiteX12885" fmla="*/ 7045367 w 11611428"/>
              <a:gd name="connsiteY12885" fmla="*/ 452319 h 6421343"/>
              <a:gd name="connsiteX12886" fmla="*/ 6853444 w 11611428"/>
              <a:gd name="connsiteY12886" fmla="*/ 452319 h 6421343"/>
              <a:gd name="connsiteX12887" fmla="*/ 6902529 w 11611428"/>
              <a:gd name="connsiteY12887" fmla="*/ 501404 h 6421343"/>
              <a:gd name="connsiteX12888" fmla="*/ 6853444 w 11611428"/>
              <a:gd name="connsiteY12888" fmla="*/ 550489 h 6421343"/>
              <a:gd name="connsiteX12889" fmla="*/ 6804359 w 11611428"/>
              <a:gd name="connsiteY12889" fmla="*/ 501404 h 6421343"/>
              <a:gd name="connsiteX12890" fmla="*/ 6853444 w 11611428"/>
              <a:gd name="connsiteY12890" fmla="*/ 452319 h 6421343"/>
              <a:gd name="connsiteX12891" fmla="*/ 6661767 w 11611428"/>
              <a:gd name="connsiteY12891" fmla="*/ 452319 h 6421343"/>
              <a:gd name="connsiteX12892" fmla="*/ 6710852 w 11611428"/>
              <a:gd name="connsiteY12892" fmla="*/ 501404 h 6421343"/>
              <a:gd name="connsiteX12893" fmla="*/ 6661767 w 11611428"/>
              <a:gd name="connsiteY12893" fmla="*/ 550489 h 6421343"/>
              <a:gd name="connsiteX12894" fmla="*/ 6612682 w 11611428"/>
              <a:gd name="connsiteY12894" fmla="*/ 501404 h 6421343"/>
              <a:gd name="connsiteX12895" fmla="*/ 6661767 w 11611428"/>
              <a:gd name="connsiteY12895" fmla="*/ 452319 h 6421343"/>
              <a:gd name="connsiteX12896" fmla="*/ 6469844 w 11611428"/>
              <a:gd name="connsiteY12896" fmla="*/ 452319 h 6421343"/>
              <a:gd name="connsiteX12897" fmla="*/ 6518929 w 11611428"/>
              <a:gd name="connsiteY12897" fmla="*/ 501404 h 6421343"/>
              <a:gd name="connsiteX12898" fmla="*/ 6469844 w 11611428"/>
              <a:gd name="connsiteY12898" fmla="*/ 550489 h 6421343"/>
              <a:gd name="connsiteX12899" fmla="*/ 6420759 w 11611428"/>
              <a:gd name="connsiteY12899" fmla="*/ 501404 h 6421343"/>
              <a:gd name="connsiteX12900" fmla="*/ 6469844 w 11611428"/>
              <a:gd name="connsiteY12900" fmla="*/ 452319 h 6421343"/>
              <a:gd name="connsiteX12901" fmla="*/ 6279574 w 11611428"/>
              <a:gd name="connsiteY12901" fmla="*/ 452319 h 6421343"/>
              <a:gd name="connsiteX12902" fmla="*/ 6328659 w 11611428"/>
              <a:gd name="connsiteY12902" fmla="*/ 501404 h 6421343"/>
              <a:gd name="connsiteX12903" fmla="*/ 6279574 w 11611428"/>
              <a:gd name="connsiteY12903" fmla="*/ 550489 h 6421343"/>
              <a:gd name="connsiteX12904" fmla="*/ 6230489 w 11611428"/>
              <a:gd name="connsiteY12904" fmla="*/ 501404 h 6421343"/>
              <a:gd name="connsiteX12905" fmla="*/ 6279574 w 11611428"/>
              <a:gd name="connsiteY12905" fmla="*/ 452319 h 6421343"/>
              <a:gd name="connsiteX12906" fmla="*/ 6087650 w 11611428"/>
              <a:gd name="connsiteY12906" fmla="*/ 452319 h 6421343"/>
              <a:gd name="connsiteX12907" fmla="*/ 6136735 w 11611428"/>
              <a:gd name="connsiteY12907" fmla="*/ 501404 h 6421343"/>
              <a:gd name="connsiteX12908" fmla="*/ 6087650 w 11611428"/>
              <a:gd name="connsiteY12908" fmla="*/ 550489 h 6421343"/>
              <a:gd name="connsiteX12909" fmla="*/ 6038565 w 11611428"/>
              <a:gd name="connsiteY12909" fmla="*/ 501404 h 6421343"/>
              <a:gd name="connsiteX12910" fmla="*/ 6087650 w 11611428"/>
              <a:gd name="connsiteY12910" fmla="*/ 452319 h 6421343"/>
              <a:gd name="connsiteX12911" fmla="*/ 5895729 w 11611428"/>
              <a:gd name="connsiteY12911" fmla="*/ 452319 h 6421343"/>
              <a:gd name="connsiteX12912" fmla="*/ 5944814 w 11611428"/>
              <a:gd name="connsiteY12912" fmla="*/ 501404 h 6421343"/>
              <a:gd name="connsiteX12913" fmla="*/ 5895729 w 11611428"/>
              <a:gd name="connsiteY12913" fmla="*/ 550489 h 6421343"/>
              <a:gd name="connsiteX12914" fmla="*/ 5846644 w 11611428"/>
              <a:gd name="connsiteY12914" fmla="*/ 501404 h 6421343"/>
              <a:gd name="connsiteX12915" fmla="*/ 5895729 w 11611428"/>
              <a:gd name="connsiteY12915" fmla="*/ 452319 h 6421343"/>
              <a:gd name="connsiteX12916" fmla="*/ 5704053 w 11611428"/>
              <a:gd name="connsiteY12916" fmla="*/ 452319 h 6421343"/>
              <a:gd name="connsiteX12917" fmla="*/ 5753138 w 11611428"/>
              <a:gd name="connsiteY12917" fmla="*/ 501404 h 6421343"/>
              <a:gd name="connsiteX12918" fmla="*/ 5704053 w 11611428"/>
              <a:gd name="connsiteY12918" fmla="*/ 550489 h 6421343"/>
              <a:gd name="connsiteX12919" fmla="*/ 5654968 w 11611428"/>
              <a:gd name="connsiteY12919" fmla="*/ 501404 h 6421343"/>
              <a:gd name="connsiteX12920" fmla="*/ 5704053 w 11611428"/>
              <a:gd name="connsiteY12920" fmla="*/ 452319 h 6421343"/>
              <a:gd name="connsiteX12921" fmla="*/ 5512130 w 11611428"/>
              <a:gd name="connsiteY12921" fmla="*/ 452319 h 6421343"/>
              <a:gd name="connsiteX12922" fmla="*/ 5561215 w 11611428"/>
              <a:gd name="connsiteY12922" fmla="*/ 501404 h 6421343"/>
              <a:gd name="connsiteX12923" fmla="*/ 5512130 w 11611428"/>
              <a:gd name="connsiteY12923" fmla="*/ 550489 h 6421343"/>
              <a:gd name="connsiteX12924" fmla="*/ 5463045 w 11611428"/>
              <a:gd name="connsiteY12924" fmla="*/ 501404 h 6421343"/>
              <a:gd name="connsiteX12925" fmla="*/ 5512130 w 11611428"/>
              <a:gd name="connsiteY12925" fmla="*/ 452319 h 6421343"/>
              <a:gd name="connsiteX12926" fmla="*/ 5320209 w 11611428"/>
              <a:gd name="connsiteY12926" fmla="*/ 452319 h 6421343"/>
              <a:gd name="connsiteX12927" fmla="*/ 5369294 w 11611428"/>
              <a:gd name="connsiteY12927" fmla="*/ 501404 h 6421343"/>
              <a:gd name="connsiteX12928" fmla="*/ 5320209 w 11611428"/>
              <a:gd name="connsiteY12928" fmla="*/ 550489 h 6421343"/>
              <a:gd name="connsiteX12929" fmla="*/ 5271124 w 11611428"/>
              <a:gd name="connsiteY12929" fmla="*/ 501404 h 6421343"/>
              <a:gd name="connsiteX12930" fmla="*/ 5320209 w 11611428"/>
              <a:gd name="connsiteY12930" fmla="*/ 452319 h 6421343"/>
              <a:gd name="connsiteX12931" fmla="*/ 5128285 w 11611428"/>
              <a:gd name="connsiteY12931" fmla="*/ 452319 h 6421343"/>
              <a:gd name="connsiteX12932" fmla="*/ 5177370 w 11611428"/>
              <a:gd name="connsiteY12932" fmla="*/ 501404 h 6421343"/>
              <a:gd name="connsiteX12933" fmla="*/ 5128285 w 11611428"/>
              <a:gd name="connsiteY12933" fmla="*/ 550489 h 6421343"/>
              <a:gd name="connsiteX12934" fmla="*/ 5079200 w 11611428"/>
              <a:gd name="connsiteY12934" fmla="*/ 501404 h 6421343"/>
              <a:gd name="connsiteX12935" fmla="*/ 5128285 w 11611428"/>
              <a:gd name="connsiteY12935" fmla="*/ 452319 h 6421343"/>
              <a:gd name="connsiteX12936" fmla="*/ 4936364 w 11611428"/>
              <a:gd name="connsiteY12936" fmla="*/ 452319 h 6421343"/>
              <a:gd name="connsiteX12937" fmla="*/ 4985449 w 11611428"/>
              <a:gd name="connsiteY12937" fmla="*/ 501404 h 6421343"/>
              <a:gd name="connsiteX12938" fmla="*/ 4936364 w 11611428"/>
              <a:gd name="connsiteY12938" fmla="*/ 550489 h 6421343"/>
              <a:gd name="connsiteX12939" fmla="*/ 4887279 w 11611428"/>
              <a:gd name="connsiteY12939" fmla="*/ 501404 h 6421343"/>
              <a:gd name="connsiteX12940" fmla="*/ 4936364 w 11611428"/>
              <a:gd name="connsiteY12940" fmla="*/ 452319 h 6421343"/>
              <a:gd name="connsiteX12941" fmla="*/ 4744441 w 11611428"/>
              <a:gd name="connsiteY12941" fmla="*/ 452319 h 6421343"/>
              <a:gd name="connsiteX12942" fmla="*/ 4793526 w 11611428"/>
              <a:gd name="connsiteY12942" fmla="*/ 501404 h 6421343"/>
              <a:gd name="connsiteX12943" fmla="*/ 4744441 w 11611428"/>
              <a:gd name="connsiteY12943" fmla="*/ 550489 h 6421343"/>
              <a:gd name="connsiteX12944" fmla="*/ 4695356 w 11611428"/>
              <a:gd name="connsiteY12944" fmla="*/ 501404 h 6421343"/>
              <a:gd name="connsiteX12945" fmla="*/ 4744441 w 11611428"/>
              <a:gd name="connsiteY12945" fmla="*/ 452319 h 6421343"/>
              <a:gd name="connsiteX12946" fmla="*/ 4552764 w 11611428"/>
              <a:gd name="connsiteY12946" fmla="*/ 452319 h 6421343"/>
              <a:gd name="connsiteX12947" fmla="*/ 4601849 w 11611428"/>
              <a:gd name="connsiteY12947" fmla="*/ 501404 h 6421343"/>
              <a:gd name="connsiteX12948" fmla="*/ 4552764 w 11611428"/>
              <a:gd name="connsiteY12948" fmla="*/ 550489 h 6421343"/>
              <a:gd name="connsiteX12949" fmla="*/ 4503679 w 11611428"/>
              <a:gd name="connsiteY12949" fmla="*/ 501404 h 6421343"/>
              <a:gd name="connsiteX12950" fmla="*/ 4552764 w 11611428"/>
              <a:gd name="connsiteY12950" fmla="*/ 452319 h 6421343"/>
              <a:gd name="connsiteX12951" fmla="*/ 4360841 w 11611428"/>
              <a:gd name="connsiteY12951" fmla="*/ 452319 h 6421343"/>
              <a:gd name="connsiteX12952" fmla="*/ 4409926 w 11611428"/>
              <a:gd name="connsiteY12952" fmla="*/ 501404 h 6421343"/>
              <a:gd name="connsiteX12953" fmla="*/ 4360841 w 11611428"/>
              <a:gd name="connsiteY12953" fmla="*/ 550489 h 6421343"/>
              <a:gd name="connsiteX12954" fmla="*/ 4311756 w 11611428"/>
              <a:gd name="connsiteY12954" fmla="*/ 501404 h 6421343"/>
              <a:gd name="connsiteX12955" fmla="*/ 4360841 w 11611428"/>
              <a:gd name="connsiteY12955" fmla="*/ 452319 h 6421343"/>
              <a:gd name="connsiteX12956" fmla="*/ 4170572 w 11611428"/>
              <a:gd name="connsiteY12956" fmla="*/ 452319 h 6421343"/>
              <a:gd name="connsiteX12957" fmla="*/ 4219657 w 11611428"/>
              <a:gd name="connsiteY12957" fmla="*/ 501404 h 6421343"/>
              <a:gd name="connsiteX12958" fmla="*/ 4170572 w 11611428"/>
              <a:gd name="connsiteY12958" fmla="*/ 550489 h 6421343"/>
              <a:gd name="connsiteX12959" fmla="*/ 4121487 w 11611428"/>
              <a:gd name="connsiteY12959" fmla="*/ 501404 h 6421343"/>
              <a:gd name="connsiteX12960" fmla="*/ 4170572 w 11611428"/>
              <a:gd name="connsiteY12960" fmla="*/ 452319 h 6421343"/>
              <a:gd name="connsiteX12961" fmla="*/ 3978648 w 11611428"/>
              <a:gd name="connsiteY12961" fmla="*/ 452319 h 6421343"/>
              <a:gd name="connsiteX12962" fmla="*/ 4027733 w 11611428"/>
              <a:gd name="connsiteY12962" fmla="*/ 501404 h 6421343"/>
              <a:gd name="connsiteX12963" fmla="*/ 3978648 w 11611428"/>
              <a:gd name="connsiteY12963" fmla="*/ 550489 h 6421343"/>
              <a:gd name="connsiteX12964" fmla="*/ 3929563 w 11611428"/>
              <a:gd name="connsiteY12964" fmla="*/ 501404 h 6421343"/>
              <a:gd name="connsiteX12965" fmla="*/ 3978648 w 11611428"/>
              <a:gd name="connsiteY12965" fmla="*/ 452319 h 6421343"/>
              <a:gd name="connsiteX12966" fmla="*/ 3786728 w 11611428"/>
              <a:gd name="connsiteY12966" fmla="*/ 452319 h 6421343"/>
              <a:gd name="connsiteX12967" fmla="*/ 3835813 w 11611428"/>
              <a:gd name="connsiteY12967" fmla="*/ 501404 h 6421343"/>
              <a:gd name="connsiteX12968" fmla="*/ 3786728 w 11611428"/>
              <a:gd name="connsiteY12968" fmla="*/ 550489 h 6421343"/>
              <a:gd name="connsiteX12969" fmla="*/ 3737643 w 11611428"/>
              <a:gd name="connsiteY12969" fmla="*/ 501404 h 6421343"/>
              <a:gd name="connsiteX12970" fmla="*/ 3786728 w 11611428"/>
              <a:gd name="connsiteY12970" fmla="*/ 452319 h 6421343"/>
              <a:gd name="connsiteX12971" fmla="*/ 3595051 w 11611428"/>
              <a:gd name="connsiteY12971" fmla="*/ 452319 h 6421343"/>
              <a:gd name="connsiteX12972" fmla="*/ 3644136 w 11611428"/>
              <a:gd name="connsiteY12972" fmla="*/ 501404 h 6421343"/>
              <a:gd name="connsiteX12973" fmla="*/ 3595051 w 11611428"/>
              <a:gd name="connsiteY12973" fmla="*/ 550489 h 6421343"/>
              <a:gd name="connsiteX12974" fmla="*/ 3545966 w 11611428"/>
              <a:gd name="connsiteY12974" fmla="*/ 501404 h 6421343"/>
              <a:gd name="connsiteX12975" fmla="*/ 3595051 w 11611428"/>
              <a:gd name="connsiteY12975" fmla="*/ 452319 h 6421343"/>
              <a:gd name="connsiteX12976" fmla="*/ 3403128 w 11611428"/>
              <a:gd name="connsiteY12976" fmla="*/ 452319 h 6421343"/>
              <a:gd name="connsiteX12977" fmla="*/ 3452213 w 11611428"/>
              <a:gd name="connsiteY12977" fmla="*/ 501404 h 6421343"/>
              <a:gd name="connsiteX12978" fmla="*/ 3403128 w 11611428"/>
              <a:gd name="connsiteY12978" fmla="*/ 550489 h 6421343"/>
              <a:gd name="connsiteX12979" fmla="*/ 3354043 w 11611428"/>
              <a:gd name="connsiteY12979" fmla="*/ 501404 h 6421343"/>
              <a:gd name="connsiteX12980" fmla="*/ 3403128 w 11611428"/>
              <a:gd name="connsiteY12980" fmla="*/ 452319 h 6421343"/>
              <a:gd name="connsiteX12981" fmla="*/ 3211207 w 11611428"/>
              <a:gd name="connsiteY12981" fmla="*/ 452319 h 6421343"/>
              <a:gd name="connsiteX12982" fmla="*/ 3260292 w 11611428"/>
              <a:gd name="connsiteY12982" fmla="*/ 501404 h 6421343"/>
              <a:gd name="connsiteX12983" fmla="*/ 3211207 w 11611428"/>
              <a:gd name="connsiteY12983" fmla="*/ 550489 h 6421343"/>
              <a:gd name="connsiteX12984" fmla="*/ 3162122 w 11611428"/>
              <a:gd name="connsiteY12984" fmla="*/ 501404 h 6421343"/>
              <a:gd name="connsiteX12985" fmla="*/ 3211207 w 11611428"/>
              <a:gd name="connsiteY12985" fmla="*/ 452319 h 6421343"/>
              <a:gd name="connsiteX12986" fmla="*/ 3019283 w 11611428"/>
              <a:gd name="connsiteY12986" fmla="*/ 452319 h 6421343"/>
              <a:gd name="connsiteX12987" fmla="*/ 3068368 w 11611428"/>
              <a:gd name="connsiteY12987" fmla="*/ 501404 h 6421343"/>
              <a:gd name="connsiteX12988" fmla="*/ 3019283 w 11611428"/>
              <a:gd name="connsiteY12988" fmla="*/ 550489 h 6421343"/>
              <a:gd name="connsiteX12989" fmla="*/ 2970198 w 11611428"/>
              <a:gd name="connsiteY12989" fmla="*/ 501404 h 6421343"/>
              <a:gd name="connsiteX12990" fmla="*/ 3019283 w 11611428"/>
              <a:gd name="connsiteY12990" fmla="*/ 452319 h 6421343"/>
              <a:gd name="connsiteX12991" fmla="*/ 2827363 w 11611428"/>
              <a:gd name="connsiteY12991" fmla="*/ 452319 h 6421343"/>
              <a:gd name="connsiteX12992" fmla="*/ 2876448 w 11611428"/>
              <a:gd name="connsiteY12992" fmla="*/ 501404 h 6421343"/>
              <a:gd name="connsiteX12993" fmla="*/ 2827363 w 11611428"/>
              <a:gd name="connsiteY12993" fmla="*/ 550489 h 6421343"/>
              <a:gd name="connsiteX12994" fmla="*/ 2778277 w 11611428"/>
              <a:gd name="connsiteY12994" fmla="*/ 501404 h 6421343"/>
              <a:gd name="connsiteX12995" fmla="*/ 2827363 w 11611428"/>
              <a:gd name="connsiteY12995" fmla="*/ 452319 h 6421343"/>
              <a:gd name="connsiteX12996" fmla="*/ 2635439 w 11611428"/>
              <a:gd name="connsiteY12996" fmla="*/ 452319 h 6421343"/>
              <a:gd name="connsiteX12997" fmla="*/ 2684524 w 11611428"/>
              <a:gd name="connsiteY12997" fmla="*/ 501404 h 6421343"/>
              <a:gd name="connsiteX12998" fmla="*/ 2635439 w 11611428"/>
              <a:gd name="connsiteY12998" fmla="*/ 550489 h 6421343"/>
              <a:gd name="connsiteX12999" fmla="*/ 2586354 w 11611428"/>
              <a:gd name="connsiteY12999" fmla="*/ 501404 h 6421343"/>
              <a:gd name="connsiteX13000" fmla="*/ 2635439 w 11611428"/>
              <a:gd name="connsiteY13000" fmla="*/ 452319 h 6421343"/>
              <a:gd name="connsiteX13001" fmla="*/ 2443762 w 11611428"/>
              <a:gd name="connsiteY13001" fmla="*/ 452319 h 6421343"/>
              <a:gd name="connsiteX13002" fmla="*/ 2492847 w 11611428"/>
              <a:gd name="connsiteY13002" fmla="*/ 501404 h 6421343"/>
              <a:gd name="connsiteX13003" fmla="*/ 2443762 w 11611428"/>
              <a:gd name="connsiteY13003" fmla="*/ 550489 h 6421343"/>
              <a:gd name="connsiteX13004" fmla="*/ 2394677 w 11611428"/>
              <a:gd name="connsiteY13004" fmla="*/ 501404 h 6421343"/>
              <a:gd name="connsiteX13005" fmla="*/ 2443762 w 11611428"/>
              <a:gd name="connsiteY13005" fmla="*/ 452319 h 6421343"/>
              <a:gd name="connsiteX13006" fmla="*/ 2251840 w 11611428"/>
              <a:gd name="connsiteY13006" fmla="*/ 452319 h 6421343"/>
              <a:gd name="connsiteX13007" fmla="*/ 2300925 w 11611428"/>
              <a:gd name="connsiteY13007" fmla="*/ 501404 h 6421343"/>
              <a:gd name="connsiteX13008" fmla="*/ 2251840 w 11611428"/>
              <a:gd name="connsiteY13008" fmla="*/ 550489 h 6421343"/>
              <a:gd name="connsiteX13009" fmla="*/ 2202754 w 11611428"/>
              <a:gd name="connsiteY13009" fmla="*/ 501404 h 6421343"/>
              <a:gd name="connsiteX13010" fmla="*/ 2251840 w 11611428"/>
              <a:gd name="connsiteY13010" fmla="*/ 452319 h 6421343"/>
              <a:gd name="connsiteX13011" fmla="*/ 2061569 w 11611428"/>
              <a:gd name="connsiteY13011" fmla="*/ 452319 h 6421343"/>
              <a:gd name="connsiteX13012" fmla="*/ 2110654 w 11611428"/>
              <a:gd name="connsiteY13012" fmla="*/ 501404 h 6421343"/>
              <a:gd name="connsiteX13013" fmla="*/ 2061569 w 11611428"/>
              <a:gd name="connsiteY13013" fmla="*/ 550489 h 6421343"/>
              <a:gd name="connsiteX13014" fmla="*/ 2012484 w 11611428"/>
              <a:gd name="connsiteY13014" fmla="*/ 501404 h 6421343"/>
              <a:gd name="connsiteX13015" fmla="*/ 2061569 w 11611428"/>
              <a:gd name="connsiteY13015" fmla="*/ 452319 h 6421343"/>
              <a:gd name="connsiteX13016" fmla="*/ 1869645 w 11611428"/>
              <a:gd name="connsiteY13016" fmla="*/ 452319 h 6421343"/>
              <a:gd name="connsiteX13017" fmla="*/ 1918730 w 11611428"/>
              <a:gd name="connsiteY13017" fmla="*/ 501404 h 6421343"/>
              <a:gd name="connsiteX13018" fmla="*/ 1869645 w 11611428"/>
              <a:gd name="connsiteY13018" fmla="*/ 550489 h 6421343"/>
              <a:gd name="connsiteX13019" fmla="*/ 1820560 w 11611428"/>
              <a:gd name="connsiteY13019" fmla="*/ 501404 h 6421343"/>
              <a:gd name="connsiteX13020" fmla="*/ 1869645 w 11611428"/>
              <a:gd name="connsiteY13020" fmla="*/ 452319 h 6421343"/>
              <a:gd name="connsiteX13021" fmla="*/ 1677725 w 11611428"/>
              <a:gd name="connsiteY13021" fmla="*/ 452319 h 6421343"/>
              <a:gd name="connsiteX13022" fmla="*/ 1726810 w 11611428"/>
              <a:gd name="connsiteY13022" fmla="*/ 501404 h 6421343"/>
              <a:gd name="connsiteX13023" fmla="*/ 1677725 w 11611428"/>
              <a:gd name="connsiteY13023" fmla="*/ 550489 h 6421343"/>
              <a:gd name="connsiteX13024" fmla="*/ 1628640 w 11611428"/>
              <a:gd name="connsiteY13024" fmla="*/ 501404 h 6421343"/>
              <a:gd name="connsiteX13025" fmla="*/ 1677725 w 11611428"/>
              <a:gd name="connsiteY13025" fmla="*/ 452319 h 6421343"/>
              <a:gd name="connsiteX13026" fmla="*/ 1486048 w 11611428"/>
              <a:gd name="connsiteY13026" fmla="*/ 452319 h 6421343"/>
              <a:gd name="connsiteX13027" fmla="*/ 1535133 w 11611428"/>
              <a:gd name="connsiteY13027" fmla="*/ 501404 h 6421343"/>
              <a:gd name="connsiteX13028" fmla="*/ 1486048 w 11611428"/>
              <a:gd name="connsiteY13028" fmla="*/ 550489 h 6421343"/>
              <a:gd name="connsiteX13029" fmla="*/ 1436963 w 11611428"/>
              <a:gd name="connsiteY13029" fmla="*/ 501404 h 6421343"/>
              <a:gd name="connsiteX13030" fmla="*/ 1486048 w 11611428"/>
              <a:gd name="connsiteY13030" fmla="*/ 452319 h 6421343"/>
              <a:gd name="connsiteX13031" fmla="*/ 1294125 w 11611428"/>
              <a:gd name="connsiteY13031" fmla="*/ 452319 h 6421343"/>
              <a:gd name="connsiteX13032" fmla="*/ 1343210 w 11611428"/>
              <a:gd name="connsiteY13032" fmla="*/ 501404 h 6421343"/>
              <a:gd name="connsiteX13033" fmla="*/ 1294125 w 11611428"/>
              <a:gd name="connsiteY13033" fmla="*/ 550489 h 6421343"/>
              <a:gd name="connsiteX13034" fmla="*/ 1245040 w 11611428"/>
              <a:gd name="connsiteY13034" fmla="*/ 501404 h 6421343"/>
              <a:gd name="connsiteX13035" fmla="*/ 1294125 w 11611428"/>
              <a:gd name="connsiteY13035" fmla="*/ 452319 h 6421343"/>
              <a:gd name="connsiteX13036" fmla="*/ 1102204 w 11611428"/>
              <a:gd name="connsiteY13036" fmla="*/ 452319 h 6421343"/>
              <a:gd name="connsiteX13037" fmla="*/ 1151289 w 11611428"/>
              <a:gd name="connsiteY13037" fmla="*/ 501404 h 6421343"/>
              <a:gd name="connsiteX13038" fmla="*/ 1102204 w 11611428"/>
              <a:gd name="connsiteY13038" fmla="*/ 550489 h 6421343"/>
              <a:gd name="connsiteX13039" fmla="*/ 1053119 w 11611428"/>
              <a:gd name="connsiteY13039" fmla="*/ 501404 h 6421343"/>
              <a:gd name="connsiteX13040" fmla="*/ 1102204 w 11611428"/>
              <a:gd name="connsiteY13040" fmla="*/ 452319 h 6421343"/>
              <a:gd name="connsiteX13041" fmla="*/ 910280 w 11611428"/>
              <a:gd name="connsiteY13041" fmla="*/ 452319 h 6421343"/>
              <a:gd name="connsiteX13042" fmla="*/ 959365 w 11611428"/>
              <a:gd name="connsiteY13042" fmla="*/ 501404 h 6421343"/>
              <a:gd name="connsiteX13043" fmla="*/ 910280 w 11611428"/>
              <a:gd name="connsiteY13043" fmla="*/ 550489 h 6421343"/>
              <a:gd name="connsiteX13044" fmla="*/ 861195 w 11611428"/>
              <a:gd name="connsiteY13044" fmla="*/ 501404 h 6421343"/>
              <a:gd name="connsiteX13045" fmla="*/ 910280 w 11611428"/>
              <a:gd name="connsiteY13045" fmla="*/ 452319 h 6421343"/>
              <a:gd name="connsiteX13046" fmla="*/ 718360 w 11611428"/>
              <a:gd name="connsiteY13046" fmla="*/ 452319 h 6421343"/>
              <a:gd name="connsiteX13047" fmla="*/ 767445 w 11611428"/>
              <a:gd name="connsiteY13047" fmla="*/ 501404 h 6421343"/>
              <a:gd name="connsiteX13048" fmla="*/ 718360 w 11611428"/>
              <a:gd name="connsiteY13048" fmla="*/ 550489 h 6421343"/>
              <a:gd name="connsiteX13049" fmla="*/ 669275 w 11611428"/>
              <a:gd name="connsiteY13049" fmla="*/ 501404 h 6421343"/>
              <a:gd name="connsiteX13050" fmla="*/ 718360 w 11611428"/>
              <a:gd name="connsiteY13050" fmla="*/ 452319 h 6421343"/>
              <a:gd name="connsiteX13051" fmla="*/ 526436 w 11611428"/>
              <a:gd name="connsiteY13051" fmla="*/ 452319 h 6421343"/>
              <a:gd name="connsiteX13052" fmla="*/ 575521 w 11611428"/>
              <a:gd name="connsiteY13052" fmla="*/ 501404 h 6421343"/>
              <a:gd name="connsiteX13053" fmla="*/ 526436 w 11611428"/>
              <a:gd name="connsiteY13053" fmla="*/ 550489 h 6421343"/>
              <a:gd name="connsiteX13054" fmla="*/ 477351 w 11611428"/>
              <a:gd name="connsiteY13054" fmla="*/ 501404 h 6421343"/>
              <a:gd name="connsiteX13055" fmla="*/ 526436 w 11611428"/>
              <a:gd name="connsiteY13055" fmla="*/ 452319 h 6421343"/>
              <a:gd name="connsiteX13056" fmla="*/ 334759 w 11611428"/>
              <a:gd name="connsiteY13056" fmla="*/ 452319 h 6421343"/>
              <a:gd name="connsiteX13057" fmla="*/ 383844 w 11611428"/>
              <a:gd name="connsiteY13057" fmla="*/ 501404 h 6421343"/>
              <a:gd name="connsiteX13058" fmla="*/ 334759 w 11611428"/>
              <a:gd name="connsiteY13058" fmla="*/ 550489 h 6421343"/>
              <a:gd name="connsiteX13059" fmla="*/ 285674 w 11611428"/>
              <a:gd name="connsiteY13059" fmla="*/ 501404 h 6421343"/>
              <a:gd name="connsiteX13060" fmla="*/ 334759 w 11611428"/>
              <a:gd name="connsiteY13060" fmla="*/ 452319 h 6421343"/>
              <a:gd name="connsiteX13061" fmla="*/ 142837 w 11611428"/>
              <a:gd name="connsiteY13061" fmla="*/ 452319 h 6421343"/>
              <a:gd name="connsiteX13062" fmla="*/ 191921 w 11611428"/>
              <a:gd name="connsiteY13062" fmla="*/ 501404 h 6421343"/>
              <a:gd name="connsiteX13063" fmla="*/ 142837 w 11611428"/>
              <a:gd name="connsiteY13063" fmla="*/ 550489 h 6421343"/>
              <a:gd name="connsiteX13064" fmla="*/ 93751 w 11611428"/>
              <a:gd name="connsiteY13064" fmla="*/ 501404 h 6421343"/>
              <a:gd name="connsiteX13065" fmla="*/ 142837 w 11611428"/>
              <a:gd name="connsiteY13065" fmla="*/ 452319 h 6421343"/>
              <a:gd name="connsiteX13066" fmla="*/ 11562343 w 11611428"/>
              <a:gd name="connsiteY13066" fmla="*/ 301382 h 6421343"/>
              <a:gd name="connsiteX13067" fmla="*/ 11611428 w 11611428"/>
              <a:gd name="connsiteY13067" fmla="*/ 350467 h 6421343"/>
              <a:gd name="connsiteX13068" fmla="*/ 11562343 w 11611428"/>
              <a:gd name="connsiteY13068" fmla="*/ 399552 h 6421343"/>
              <a:gd name="connsiteX13069" fmla="*/ 11513258 w 11611428"/>
              <a:gd name="connsiteY13069" fmla="*/ 350467 h 6421343"/>
              <a:gd name="connsiteX13070" fmla="*/ 11562343 w 11611428"/>
              <a:gd name="connsiteY13070" fmla="*/ 301382 h 6421343"/>
              <a:gd name="connsiteX13071" fmla="*/ 11370422 w 11611428"/>
              <a:gd name="connsiteY13071" fmla="*/ 301382 h 6421343"/>
              <a:gd name="connsiteX13072" fmla="*/ 11419507 w 11611428"/>
              <a:gd name="connsiteY13072" fmla="*/ 350467 h 6421343"/>
              <a:gd name="connsiteX13073" fmla="*/ 11370422 w 11611428"/>
              <a:gd name="connsiteY13073" fmla="*/ 399552 h 6421343"/>
              <a:gd name="connsiteX13074" fmla="*/ 11321337 w 11611428"/>
              <a:gd name="connsiteY13074" fmla="*/ 350467 h 6421343"/>
              <a:gd name="connsiteX13075" fmla="*/ 11370422 w 11611428"/>
              <a:gd name="connsiteY13075" fmla="*/ 301382 h 6421343"/>
              <a:gd name="connsiteX13076" fmla="*/ 11178499 w 11611428"/>
              <a:gd name="connsiteY13076" fmla="*/ 301382 h 6421343"/>
              <a:gd name="connsiteX13077" fmla="*/ 11227584 w 11611428"/>
              <a:gd name="connsiteY13077" fmla="*/ 350467 h 6421343"/>
              <a:gd name="connsiteX13078" fmla="*/ 11178499 w 11611428"/>
              <a:gd name="connsiteY13078" fmla="*/ 399552 h 6421343"/>
              <a:gd name="connsiteX13079" fmla="*/ 11129414 w 11611428"/>
              <a:gd name="connsiteY13079" fmla="*/ 350467 h 6421343"/>
              <a:gd name="connsiteX13080" fmla="*/ 11178499 w 11611428"/>
              <a:gd name="connsiteY13080" fmla="*/ 301382 h 6421343"/>
              <a:gd name="connsiteX13081" fmla="*/ 10986822 w 11611428"/>
              <a:gd name="connsiteY13081" fmla="*/ 301382 h 6421343"/>
              <a:gd name="connsiteX13082" fmla="*/ 11035907 w 11611428"/>
              <a:gd name="connsiteY13082" fmla="*/ 350467 h 6421343"/>
              <a:gd name="connsiteX13083" fmla="*/ 10986822 w 11611428"/>
              <a:gd name="connsiteY13083" fmla="*/ 399552 h 6421343"/>
              <a:gd name="connsiteX13084" fmla="*/ 10937737 w 11611428"/>
              <a:gd name="connsiteY13084" fmla="*/ 350467 h 6421343"/>
              <a:gd name="connsiteX13085" fmla="*/ 10986822 w 11611428"/>
              <a:gd name="connsiteY13085" fmla="*/ 301382 h 6421343"/>
              <a:gd name="connsiteX13086" fmla="*/ 10794898 w 11611428"/>
              <a:gd name="connsiteY13086" fmla="*/ 301382 h 6421343"/>
              <a:gd name="connsiteX13087" fmla="*/ 10843984 w 11611428"/>
              <a:gd name="connsiteY13087" fmla="*/ 350467 h 6421343"/>
              <a:gd name="connsiteX13088" fmla="*/ 10794898 w 11611428"/>
              <a:gd name="connsiteY13088" fmla="*/ 399552 h 6421343"/>
              <a:gd name="connsiteX13089" fmla="*/ 10745813 w 11611428"/>
              <a:gd name="connsiteY13089" fmla="*/ 350467 h 6421343"/>
              <a:gd name="connsiteX13090" fmla="*/ 10794898 w 11611428"/>
              <a:gd name="connsiteY13090" fmla="*/ 301382 h 6421343"/>
              <a:gd name="connsiteX13091" fmla="*/ 10600771 w 11611428"/>
              <a:gd name="connsiteY13091" fmla="*/ 301382 h 6421343"/>
              <a:gd name="connsiteX13092" fmla="*/ 10619877 w 11611428"/>
              <a:gd name="connsiteY13092" fmla="*/ 305240 h 6421343"/>
              <a:gd name="connsiteX13093" fmla="*/ 10635343 w 11611428"/>
              <a:gd name="connsiteY13093" fmla="*/ 315667 h 6421343"/>
              <a:gd name="connsiteX13094" fmla="*/ 10635343 w 11611428"/>
              <a:gd name="connsiteY13094" fmla="*/ 314180 h 6421343"/>
              <a:gd name="connsiteX13095" fmla="*/ 10637686 w 11611428"/>
              <a:gd name="connsiteY13095" fmla="*/ 315759 h 6421343"/>
              <a:gd name="connsiteX13096" fmla="*/ 10652063 w 11611428"/>
              <a:gd name="connsiteY13096" fmla="*/ 350467 h 6421343"/>
              <a:gd name="connsiteX13097" fmla="*/ 10637686 w 11611428"/>
              <a:gd name="connsiteY13097" fmla="*/ 385176 h 6421343"/>
              <a:gd name="connsiteX13098" fmla="*/ 10635343 w 11611428"/>
              <a:gd name="connsiteY13098" fmla="*/ 386755 h 6421343"/>
              <a:gd name="connsiteX13099" fmla="*/ 10635343 w 11611428"/>
              <a:gd name="connsiteY13099" fmla="*/ 385267 h 6421343"/>
              <a:gd name="connsiteX13100" fmla="*/ 10619877 w 11611428"/>
              <a:gd name="connsiteY13100" fmla="*/ 395695 h 6421343"/>
              <a:gd name="connsiteX13101" fmla="*/ 10600771 w 11611428"/>
              <a:gd name="connsiteY13101" fmla="*/ 399552 h 6421343"/>
              <a:gd name="connsiteX13102" fmla="*/ 10551686 w 11611428"/>
              <a:gd name="connsiteY13102" fmla="*/ 350467 h 6421343"/>
              <a:gd name="connsiteX13103" fmla="*/ 10600771 w 11611428"/>
              <a:gd name="connsiteY13103" fmla="*/ 301382 h 6421343"/>
              <a:gd name="connsiteX13104" fmla="*/ 10408850 w 11611428"/>
              <a:gd name="connsiteY13104" fmla="*/ 301382 h 6421343"/>
              <a:gd name="connsiteX13105" fmla="*/ 10457935 w 11611428"/>
              <a:gd name="connsiteY13105" fmla="*/ 350467 h 6421343"/>
              <a:gd name="connsiteX13106" fmla="*/ 10408850 w 11611428"/>
              <a:gd name="connsiteY13106" fmla="*/ 399552 h 6421343"/>
              <a:gd name="connsiteX13107" fmla="*/ 10359765 w 11611428"/>
              <a:gd name="connsiteY13107" fmla="*/ 350467 h 6421343"/>
              <a:gd name="connsiteX13108" fmla="*/ 10408850 w 11611428"/>
              <a:gd name="connsiteY13108" fmla="*/ 301382 h 6421343"/>
              <a:gd name="connsiteX13109" fmla="*/ 10216927 w 11611428"/>
              <a:gd name="connsiteY13109" fmla="*/ 301382 h 6421343"/>
              <a:gd name="connsiteX13110" fmla="*/ 10266012 w 11611428"/>
              <a:gd name="connsiteY13110" fmla="*/ 350467 h 6421343"/>
              <a:gd name="connsiteX13111" fmla="*/ 10216927 w 11611428"/>
              <a:gd name="connsiteY13111" fmla="*/ 399552 h 6421343"/>
              <a:gd name="connsiteX13112" fmla="*/ 10167842 w 11611428"/>
              <a:gd name="connsiteY13112" fmla="*/ 350467 h 6421343"/>
              <a:gd name="connsiteX13113" fmla="*/ 10216927 w 11611428"/>
              <a:gd name="connsiteY13113" fmla="*/ 301382 h 6421343"/>
              <a:gd name="connsiteX13114" fmla="*/ 10025250 w 11611428"/>
              <a:gd name="connsiteY13114" fmla="*/ 301382 h 6421343"/>
              <a:gd name="connsiteX13115" fmla="*/ 10074335 w 11611428"/>
              <a:gd name="connsiteY13115" fmla="*/ 350467 h 6421343"/>
              <a:gd name="connsiteX13116" fmla="*/ 10025250 w 11611428"/>
              <a:gd name="connsiteY13116" fmla="*/ 399552 h 6421343"/>
              <a:gd name="connsiteX13117" fmla="*/ 9976165 w 11611428"/>
              <a:gd name="connsiteY13117" fmla="*/ 350467 h 6421343"/>
              <a:gd name="connsiteX13118" fmla="*/ 10025250 w 11611428"/>
              <a:gd name="connsiteY13118" fmla="*/ 301382 h 6421343"/>
              <a:gd name="connsiteX13119" fmla="*/ 9833326 w 11611428"/>
              <a:gd name="connsiteY13119" fmla="*/ 301382 h 6421343"/>
              <a:gd name="connsiteX13120" fmla="*/ 9882412 w 11611428"/>
              <a:gd name="connsiteY13120" fmla="*/ 350467 h 6421343"/>
              <a:gd name="connsiteX13121" fmla="*/ 9833326 w 11611428"/>
              <a:gd name="connsiteY13121" fmla="*/ 399552 h 6421343"/>
              <a:gd name="connsiteX13122" fmla="*/ 9784241 w 11611428"/>
              <a:gd name="connsiteY13122" fmla="*/ 350467 h 6421343"/>
              <a:gd name="connsiteX13123" fmla="*/ 9833326 w 11611428"/>
              <a:gd name="connsiteY13123" fmla="*/ 301382 h 6421343"/>
              <a:gd name="connsiteX13124" fmla="*/ 9641406 w 11611428"/>
              <a:gd name="connsiteY13124" fmla="*/ 301382 h 6421343"/>
              <a:gd name="connsiteX13125" fmla="*/ 9690491 w 11611428"/>
              <a:gd name="connsiteY13125" fmla="*/ 350467 h 6421343"/>
              <a:gd name="connsiteX13126" fmla="*/ 9641406 w 11611428"/>
              <a:gd name="connsiteY13126" fmla="*/ 399552 h 6421343"/>
              <a:gd name="connsiteX13127" fmla="*/ 9592321 w 11611428"/>
              <a:gd name="connsiteY13127" fmla="*/ 350467 h 6421343"/>
              <a:gd name="connsiteX13128" fmla="*/ 9641406 w 11611428"/>
              <a:gd name="connsiteY13128" fmla="*/ 301382 h 6421343"/>
              <a:gd name="connsiteX13129" fmla="*/ 9449482 w 11611428"/>
              <a:gd name="connsiteY13129" fmla="*/ 301382 h 6421343"/>
              <a:gd name="connsiteX13130" fmla="*/ 9498567 w 11611428"/>
              <a:gd name="connsiteY13130" fmla="*/ 350467 h 6421343"/>
              <a:gd name="connsiteX13131" fmla="*/ 9449482 w 11611428"/>
              <a:gd name="connsiteY13131" fmla="*/ 399552 h 6421343"/>
              <a:gd name="connsiteX13132" fmla="*/ 9400397 w 11611428"/>
              <a:gd name="connsiteY13132" fmla="*/ 350467 h 6421343"/>
              <a:gd name="connsiteX13133" fmla="*/ 9449482 w 11611428"/>
              <a:gd name="connsiteY13133" fmla="*/ 301382 h 6421343"/>
              <a:gd name="connsiteX13134" fmla="*/ 9257562 w 11611428"/>
              <a:gd name="connsiteY13134" fmla="*/ 301382 h 6421343"/>
              <a:gd name="connsiteX13135" fmla="*/ 9306646 w 11611428"/>
              <a:gd name="connsiteY13135" fmla="*/ 350467 h 6421343"/>
              <a:gd name="connsiteX13136" fmla="*/ 9257562 w 11611428"/>
              <a:gd name="connsiteY13136" fmla="*/ 399552 h 6421343"/>
              <a:gd name="connsiteX13137" fmla="*/ 9208477 w 11611428"/>
              <a:gd name="connsiteY13137" fmla="*/ 350467 h 6421343"/>
              <a:gd name="connsiteX13138" fmla="*/ 9257562 w 11611428"/>
              <a:gd name="connsiteY13138" fmla="*/ 301382 h 6421343"/>
              <a:gd name="connsiteX13139" fmla="*/ 9065638 w 11611428"/>
              <a:gd name="connsiteY13139" fmla="*/ 301382 h 6421343"/>
              <a:gd name="connsiteX13140" fmla="*/ 9114723 w 11611428"/>
              <a:gd name="connsiteY13140" fmla="*/ 350467 h 6421343"/>
              <a:gd name="connsiteX13141" fmla="*/ 9065638 w 11611428"/>
              <a:gd name="connsiteY13141" fmla="*/ 399552 h 6421343"/>
              <a:gd name="connsiteX13142" fmla="*/ 9016553 w 11611428"/>
              <a:gd name="connsiteY13142" fmla="*/ 350467 h 6421343"/>
              <a:gd name="connsiteX13143" fmla="*/ 9065638 w 11611428"/>
              <a:gd name="connsiteY13143" fmla="*/ 301382 h 6421343"/>
              <a:gd name="connsiteX13144" fmla="*/ 8873961 w 11611428"/>
              <a:gd name="connsiteY13144" fmla="*/ 301382 h 6421343"/>
              <a:gd name="connsiteX13145" fmla="*/ 8923046 w 11611428"/>
              <a:gd name="connsiteY13145" fmla="*/ 350467 h 6421343"/>
              <a:gd name="connsiteX13146" fmla="*/ 8873961 w 11611428"/>
              <a:gd name="connsiteY13146" fmla="*/ 399552 h 6421343"/>
              <a:gd name="connsiteX13147" fmla="*/ 8824876 w 11611428"/>
              <a:gd name="connsiteY13147" fmla="*/ 350467 h 6421343"/>
              <a:gd name="connsiteX13148" fmla="*/ 8873961 w 11611428"/>
              <a:gd name="connsiteY13148" fmla="*/ 301382 h 6421343"/>
              <a:gd name="connsiteX13149" fmla="*/ 8682041 w 11611428"/>
              <a:gd name="connsiteY13149" fmla="*/ 301382 h 6421343"/>
              <a:gd name="connsiteX13150" fmla="*/ 8731126 w 11611428"/>
              <a:gd name="connsiteY13150" fmla="*/ 350467 h 6421343"/>
              <a:gd name="connsiteX13151" fmla="*/ 8682041 w 11611428"/>
              <a:gd name="connsiteY13151" fmla="*/ 399552 h 6421343"/>
              <a:gd name="connsiteX13152" fmla="*/ 8632956 w 11611428"/>
              <a:gd name="connsiteY13152" fmla="*/ 350467 h 6421343"/>
              <a:gd name="connsiteX13153" fmla="*/ 8682041 w 11611428"/>
              <a:gd name="connsiteY13153" fmla="*/ 301382 h 6421343"/>
              <a:gd name="connsiteX13154" fmla="*/ 8486747 w 11611428"/>
              <a:gd name="connsiteY13154" fmla="*/ 301382 h 6421343"/>
              <a:gd name="connsiteX13155" fmla="*/ 8488432 w 11611428"/>
              <a:gd name="connsiteY13155" fmla="*/ 302080 h 6421343"/>
              <a:gd name="connsiteX13156" fmla="*/ 8490117 w 11611428"/>
              <a:gd name="connsiteY13156" fmla="*/ 301382 h 6421343"/>
              <a:gd name="connsiteX13157" fmla="*/ 8539202 w 11611428"/>
              <a:gd name="connsiteY13157" fmla="*/ 350467 h 6421343"/>
              <a:gd name="connsiteX13158" fmla="*/ 8490117 w 11611428"/>
              <a:gd name="connsiteY13158" fmla="*/ 399552 h 6421343"/>
              <a:gd name="connsiteX13159" fmla="*/ 8488432 w 11611428"/>
              <a:gd name="connsiteY13159" fmla="*/ 398854 h 6421343"/>
              <a:gd name="connsiteX13160" fmla="*/ 8486747 w 11611428"/>
              <a:gd name="connsiteY13160" fmla="*/ 399552 h 6421343"/>
              <a:gd name="connsiteX13161" fmla="*/ 8437662 w 11611428"/>
              <a:gd name="connsiteY13161" fmla="*/ 350467 h 6421343"/>
              <a:gd name="connsiteX13162" fmla="*/ 8486747 w 11611428"/>
              <a:gd name="connsiteY13162" fmla="*/ 301382 h 6421343"/>
              <a:gd name="connsiteX13163" fmla="*/ 8294823 w 11611428"/>
              <a:gd name="connsiteY13163" fmla="*/ 301382 h 6421343"/>
              <a:gd name="connsiteX13164" fmla="*/ 8343908 w 11611428"/>
              <a:gd name="connsiteY13164" fmla="*/ 350467 h 6421343"/>
              <a:gd name="connsiteX13165" fmla="*/ 8294823 w 11611428"/>
              <a:gd name="connsiteY13165" fmla="*/ 399552 h 6421343"/>
              <a:gd name="connsiteX13166" fmla="*/ 8245738 w 11611428"/>
              <a:gd name="connsiteY13166" fmla="*/ 350467 h 6421343"/>
              <a:gd name="connsiteX13167" fmla="*/ 8294823 w 11611428"/>
              <a:gd name="connsiteY13167" fmla="*/ 301382 h 6421343"/>
              <a:gd name="connsiteX13168" fmla="*/ 8102902 w 11611428"/>
              <a:gd name="connsiteY13168" fmla="*/ 301382 h 6421343"/>
              <a:gd name="connsiteX13169" fmla="*/ 8151987 w 11611428"/>
              <a:gd name="connsiteY13169" fmla="*/ 350467 h 6421343"/>
              <a:gd name="connsiteX13170" fmla="*/ 8102902 w 11611428"/>
              <a:gd name="connsiteY13170" fmla="*/ 399552 h 6421343"/>
              <a:gd name="connsiteX13171" fmla="*/ 8053817 w 11611428"/>
              <a:gd name="connsiteY13171" fmla="*/ 350467 h 6421343"/>
              <a:gd name="connsiteX13172" fmla="*/ 8102902 w 11611428"/>
              <a:gd name="connsiteY13172" fmla="*/ 301382 h 6421343"/>
              <a:gd name="connsiteX13173" fmla="*/ 7911226 w 11611428"/>
              <a:gd name="connsiteY13173" fmla="*/ 301382 h 6421343"/>
              <a:gd name="connsiteX13174" fmla="*/ 7960311 w 11611428"/>
              <a:gd name="connsiteY13174" fmla="*/ 350467 h 6421343"/>
              <a:gd name="connsiteX13175" fmla="*/ 7911226 w 11611428"/>
              <a:gd name="connsiteY13175" fmla="*/ 399552 h 6421343"/>
              <a:gd name="connsiteX13176" fmla="*/ 7862141 w 11611428"/>
              <a:gd name="connsiteY13176" fmla="*/ 350467 h 6421343"/>
              <a:gd name="connsiteX13177" fmla="*/ 7911226 w 11611428"/>
              <a:gd name="connsiteY13177" fmla="*/ 301382 h 6421343"/>
              <a:gd name="connsiteX13178" fmla="*/ 7719302 w 11611428"/>
              <a:gd name="connsiteY13178" fmla="*/ 301382 h 6421343"/>
              <a:gd name="connsiteX13179" fmla="*/ 7768387 w 11611428"/>
              <a:gd name="connsiteY13179" fmla="*/ 350467 h 6421343"/>
              <a:gd name="connsiteX13180" fmla="*/ 7719302 w 11611428"/>
              <a:gd name="connsiteY13180" fmla="*/ 399552 h 6421343"/>
              <a:gd name="connsiteX13181" fmla="*/ 7670218 w 11611428"/>
              <a:gd name="connsiteY13181" fmla="*/ 350467 h 6421343"/>
              <a:gd name="connsiteX13182" fmla="*/ 7719302 w 11611428"/>
              <a:gd name="connsiteY13182" fmla="*/ 301382 h 6421343"/>
              <a:gd name="connsiteX13183" fmla="*/ 7527382 w 11611428"/>
              <a:gd name="connsiteY13183" fmla="*/ 301382 h 6421343"/>
              <a:gd name="connsiteX13184" fmla="*/ 7576467 w 11611428"/>
              <a:gd name="connsiteY13184" fmla="*/ 350467 h 6421343"/>
              <a:gd name="connsiteX13185" fmla="*/ 7527382 w 11611428"/>
              <a:gd name="connsiteY13185" fmla="*/ 399552 h 6421343"/>
              <a:gd name="connsiteX13186" fmla="*/ 7478297 w 11611428"/>
              <a:gd name="connsiteY13186" fmla="*/ 350467 h 6421343"/>
              <a:gd name="connsiteX13187" fmla="*/ 7527382 w 11611428"/>
              <a:gd name="connsiteY13187" fmla="*/ 301382 h 6421343"/>
              <a:gd name="connsiteX13188" fmla="*/ 7335458 w 11611428"/>
              <a:gd name="connsiteY13188" fmla="*/ 301382 h 6421343"/>
              <a:gd name="connsiteX13189" fmla="*/ 7384543 w 11611428"/>
              <a:gd name="connsiteY13189" fmla="*/ 350467 h 6421343"/>
              <a:gd name="connsiteX13190" fmla="*/ 7335458 w 11611428"/>
              <a:gd name="connsiteY13190" fmla="*/ 399552 h 6421343"/>
              <a:gd name="connsiteX13191" fmla="*/ 7286373 w 11611428"/>
              <a:gd name="connsiteY13191" fmla="*/ 350467 h 6421343"/>
              <a:gd name="connsiteX13192" fmla="*/ 7335458 w 11611428"/>
              <a:gd name="connsiteY13192" fmla="*/ 301382 h 6421343"/>
              <a:gd name="connsiteX13193" fmla="*/ 7143537 w 11611428"/>
              <a:gd name="connsiteY13193" fmla="*/ 301382 h 6421343"/>
              <a:gd name="connsiteX13194" fmla="*/ 7192622 w 11611428"/>
              <a:gd name="connsiteY13194" fmla="*/ 350467 h 6421343"/>
              <a:gd name="connsiteX13195" fmla="*/ 7143537 w 11611428"/>
              <a:gd name="connsiteY13195" fmla="*/ 399552 h 6421343"/>
              <a:gd name="connsiteX13196" fmla="*/ 7094452 w 11611428"/>
              <a:gd name="connsiteY13196" fmla="*/ 350467 h 6421343"/>
              <a:gd name="connsiteX13197" fmla="*/ 7143537 w 11611428"/>
              <a:gd name="connsiteY13197" fmla="*/ 301382 h 6421343"/>
              <a:gd name="connsiteX13198" fmla="*/ 6951614 w 11611428"/>
              <a:gd name="connsiteY13198" fmla="*/ 301382 h 6421343"/>
              <a:gd name="connsiteX13199" fmla="*/ 7000699 w 11611428"/>
              <a:gd name="connsiteY13199" fmla="*/ 350467 h 6421343"/>
              <a:gd name="connsiteX13200" fmla="*/ 6951614 w 11611428"/>
              <a:gd name="connsiteY13200" fmla="*/ 399552 h 6421343"/>
              <a:gd name="connsiteX13201" fmla="*/ 6902529 w 11611428"/>
              <a:gd name="connsiteY13201" fmla="*/ 350467 h 6421343"/>
              <a:gd name="connsiteX13202" fmla="*/ 6951614 w 11611428"/>
              <a:gd name="connsiteY13202" fmla="*/ 301382 h 6421343"/>
              <a:gd name="connsiteX13203" fmla="*/ 6759937 w 11611428"/>
              <a:gd name="connsiteY13203" fmla="*/ 301382 h 6421343"/>
              <a:gd name="connsiteX13204" fmla="*/ 6809022 w 11611428"/>
              <a:gd name="connsiteY13204" fmla="*/ 350467 h 6421343"/>
              <a:gd name="connsiteX13205" fmla="*/ 6759937 w 11611428"/>
              <a:gd name="connsiteY13205" fmla="*/ 399552 h 6421343"/>
              <a:gd name="connsiteX13206" fmla="*/ 6710852 w 11611428"/>
              <a:gd name="connsiteY13206" fmla="*/ 350467 h 6421343"/>
              <a:gd name="connsiteX13207" fmla="*/ 6759937 w 11611428"/>
              <a:gd name="connsiteY13207" fmla="*/ 301382 h 6421343"/>
              <a:gd name="connsiteX13208" fmla="*/ 6568014 w 11611428"/>
              <a:gd name="connsiteY13208" fmla="*/ 301382 h 6421343"/>
              <a:gd name="connsiteX13209" fmla="*/ 6617099 w 11611428"/>
              <a:gd name="connsiteY13209" fmla="*/ 350467 h 6421343"/>
              <a:gd name="connsiteX13210" fmla="*/ 6568014 w 11611428"/>
              <a:gd name="connsiteY13210" fmla="*/ 399552 h 6421343"/>
              <a:gd name="connsiteX13211" fmla="*/ 6518929 w 11611428"/>
              <a:gd name="connsiteY13211" fmla="*/ 350467 h 6421343"/>
              <a:gd name="connsiteX13212" fmla="*/ 6568014 w 11611428"/>
              <a:gd name="connsiteY13212" fmla="*/ 301382 h 6421343"/>
              <a:gd name="connsiteX13213" fmla="*/ 6376093 w 11611428"/>
              <a:gd name="connsiteY13213" fmla="*/ 301382 h 6421343"/>
              <a:gd name="connsiteX13214" fmla="*/ 6376918 w 11611428"/>
              <a:gd name="connsiteY13214" fmla="*/ 301549 h 6421343"/>
              <a:gd name="connsiteX13215" fmla="*/ 6377744 w 11611428"/>
              <a:gd name="connsiteY13215" fmla="*/ 301382 h 6421343"/>
              <a:gd name="connsiteX13216" fmla="*/ 6426829 w 11611428"/>
              <a:gd name="connsiteY13216" fmla="*/ 350467 h 6421343"/>
              <a:gd name="connsiteX13217" fmla="*/ 6377744 w 11611428"/>
              <a:gd name="connsiteY13217" fmla="*/ 399552 h 6421343"/>
              <a:gd name="connsiteX13218" fmla="*/ 6376919 w 11611428"/>
              <a:gd name="connsiteY13218" fmla="*/ 399385 h 6421343"/>
              <a:gd name="connsiteX13219" fmla="*/ 6376093 w 11611428"/>
              <a:gd name="connsiteY13219" fmla="*/ 399552 h 6421343"/>
              <a:gd name="connsiteX13220" fmla="*/ 6327008 w 11611428"/>
              <a:gd name="connsiteY13220" fmla="*/ 350467 h 6421343"/>
              <a:gd name="connsiteX13221" fmla="*/ 6376093 w 11611428"/>
              <a:gd name="connsiteY13221" fmla="*/ 301382 h 6421343"/>
              <a:gd name="connsiteX13222" fmla="*/ 6185820 w 11611428"/>
              <a:gd name="connsiteY13222" fmla="*/ 301382 h 6421343"/>
              <a:gd name="connsiteX13223" fmla="*/ 6234905 w 11611428"/>
              <a:gd name="connsiteY13223" fmla="*/ 350467 h 6421343"/>
              <a:gd name="connsiteX13224" fmla="*/ 6185820 w 11611428"/>
              <a:gd name="connsiteY13224" fmla="*/ 399552 h 6421343"/>
              <a:gd name="connsiteX13225" fmla="*/ 6136735 w 11611428"/>
              <a:gd name="connsiteY13225" fmla="*/ 350467 h 6421343"/>
              <a:gd name="connsiteX13226" fmla="*/ 6185820 w 11611428"/>
              <a:gd name="connsiteY13226" fmla="*/ 301382 h 6421343"/>
              <a:gd name="connsiteX13227" fmla="*/ 5993899 w 11611428"/>
              <a:gd name="connsiteY13227" fmla="*/ 301382 h 6421343"/>
              <a:gd name="connsiteX13228" fmla="*/ 6042984 w 11611428"/>
              <a:gd name="connsiteY13228" fmla="*/ 350467 h 6421343"/>
              <a:gd name="connsiteX13229" fmla="*/ 5993899 w 11611428"/>
              <a:gd name="connsiteY13229" fmla="*/ 399552 h 6421343"/>
              <a:gd name="connsiteX13230" fmla="*/ 5944814 w 11611428"/>
              <a:gd name="connsiteY13230" fmla="*/ 350467 h 6421343"/>
              <a:gd name="connsiteX13231" fmla="*/ 5993899 w 11611428"/>
              <a:gd name="connsiteY13231" fmla="*/ 301382 h 6421343"/>
              <a:gd name="connsiteX13232" fmla="*/ 5802223 w 11611428"/>
              <a:gd name="connsiteY13232" fmla="*/ 301382 h 6421343"/>
              <a:gd name="connsiteX13233" fmla="*/ 5851308 w 11611428"/>
              <a:gd name="connsiteY13233" fmla="*/ 350467 h 6421343"/>
              <a:gd name="connsiteX13234" fmla="*/ 5802223 w 11611428"/>
              <a:gd name="connsiteY13234" fmla="*/ 399552 h 6421343"/>
              <a:gd name="connsiteX13235" fmla="*/ 5753138 w 11611428"/>
              <a:gd name="connsiteY13235" fmla="*/ 350467 h 6421343"/>
              <a:gd name="connsiteX13236" fmla="*/ 5802223 w 11611428"/>
              <a:gd name="connsiteY13236" fmla="*/ 301382 h 6421343"/>
              <a:gd name="connsiteX13237" fmla="*/ 5610299 w 11611428"/>
              <a:gd name="connsiteY13237" fmla="*/ 301382 h 6421343"/>
              <a:gd name="connsiteX13238" fmla="*/ 5659384 w 11611428"/>
              <a:gd name="connsiteY13238" fmla="*/ 350467 h 6421343"/>
              <a:gd name="connsiteX13239" fmla="*/ 5610299 w 11611428"/>
              <a:gd name="connsiteY13239" fmla="*/ 399552 h 6421343"/>
              <a:gd name="connsiteX13240" fmla="*/ 5561215 w 11611428"/>
              <a:gd name="connsiteY13240" fmla="*/ 350467 h 6421343"/>
              <a:gd name="connsiteX13241" fmla="*/ 5610299 w 11611428"/>
              <a:gd name="connsiteY13241" fmla="*/ 301382 h 6421343"/>
              <a:gd name="connsiteX13242" fmla="*/ 5418379 w 11611428"/>
              <a:gd name="connsiteY13242" fmla="*/ 301382 h 6421343"/>
              <a:gd name="connsiteX13243" fmla="*/ 5467464 w 11611428"/>
              <a:gd name="connsiteY13243" fmla="*/ 350467 h 6421343"/>
              <a:gd name="connsiteX13244" fmla="*/ 5418379 w 11611428"/>
              <a:gd name="connsiteY13244" fmla="*/ 399552 h 6421343"/>
              <a:gd name="connsiteX13245" fmla="*/ 5369294 w 11611428"/>
              <a:gd name="connsiteY13245" fmla="*/ 350467 h 6421343"/>
              <a:gd name="connsiteX13246" fmla="*/ 5418379 w 11611428"/>
              <a:gd name="connsiteY13246" fmla="*/ 301382 h 6421343"/>
              <a:gd name="connsiteX13247" fmla="*/ 5226455 w 11611428"/>
              <a:gd name="connsiteY13247" fmla="*/ 301382 h 6421343"/>
              <a:gd name="connsiteX13248" fmla="*/ 5275540 w 11611428"/>
              <a:gd name="connsiteY13248" fmla="*/ 350467 h 6421343"/>
              <a:gd name="connsiteX13249" fmla="*/ 5226455 w 11611428"/>
              <a:gd name="connsiteY13249" fmla="*/ 399552 h 6421343"/>
              <a:gd name="connsiteX13250" fmla="*/ 5177370 w 11611428"/>
              <a:gd name="connsiteY13250" fmla="*/ 350467 h 6421343"/>
              <a:gd name="connsiteX13251" fmla="*/ 5226455 w 11611428"/>
              <a:gd name="connsiteY13251" fmla="*/ 301382 h 6421343"/>
              <a:gd name="connsiteX13252" fmla="*/ 5034534 w 11611428"/>
              <a:gd name="connsiteY13252" fmla="*/ 301382 h 6421343"/>
              <a:gd name="connsiteX13253" fmla="*/ 5083619 w 11611428"/>
              <a:gd name="connsiteY13253" fmla="*/ 350467 h 6421343"/>
              <a:gd name="connsiteX13254" fmla="*/ 5034534 w 11611428"/>
              <a:gd name="connsiteY13254" fmla="*/ 399552 h 6421343"/>
              <a:gd name="connsiteX13255" fmla="*/ 4985449 w 11611428"/>
              <a:gd name="connsiteY13255" fmla="*/ 350467 h 6421343"/>
              <a:gd name="connsiteX13256" fmla="*/ 5034534 w 11611428"/>
              <a:gd name="connsiteY13256" fmla="*/ 301382 h 6421343"/>
              <a:gd name="connsiteX13257" fmla="*/ 4842611 w 11611428"/>
              <a:gd name="connsiteY13257" fmla="*/ 301382 h 6421343"/>
              <a:gd name="connsiteX13258" fmla="*/ 4891696 w 11611428"/>
              <a:gd name="connsiteY13258" fmla="*/ 350467 h 6421343"/>
              <a:gd name="connsiteX13259" fmla="*/ 4842611 w 11611428"/>
              <a:gd name="connsiteY13259" fmla="*/ 399552 h 6421343"/>
              <a:gd name="connsiteX13260" fmla="*/ 4793526 w 11611428"/>
              <a:gd name="connsiteY13260" fmla="*/ 350467 h 6421343"/>
              <a:gd name="connsiteX13261" fmla="*/ 4842611 w 11611428"/>
              <a:gd name="connsiteY13261" fmla="*/ 301382 h 6421343"/>
              <a:gd name="connsiteX13262" fmla="*/ 4650934 w 11611428"/>
              <a:gd name="connsiteY13262" fmla="*/ 301382 h 6421343"/>
              <a:gd name="connsiteX13263" fmla="*/ 4700019 w 11611428"/>
              <a:gd name="connsiteY13263" fmla="*/ 350467 h 6421343"/>
              <a:gd name="connsiteX13264" fmla="*/ 4650934 w 11611428"/>
              <a:gd name="connsiteY13264" fmla="*/ 399552 h 6421343"/>
              <a:gd name="connsiteX13265" fmla="*/ 4601849 w 11611428"/>
              <a:gd name="connsiteY13265" fmla="*/ 350467 h 6421343"/>
              <a:gd name="connsiteX13266" fmla="*/ 4650934 w 11611428"/>
              <a:gd name="connsiteY13266" fmla="*/ 301382 h 6421343"/>
              <a:gd name="connsiteX13267" fmla="*/ 4459011 w 11611428"/>
              <a:gd name="connsiteY13267" fmla="*/ 301382 h 6421343"/>
              <a:gd name="connsiteX13268" fmla="*/ 4508096 w 11611428"/>
              <a:gd name="connsiteY13268" fmla="*/ 350467 h 6421343"/>
              <a:gd name="connsiteX13269" fmla="*/ 4459011 w 11611428"/>
              <a:gd name="connsiteY13269" fmla="*/ 399552 h 6421343"/>
              <a:gd name="connsiteX13270" fmla="*/ 4409926 w 11611428"/>
              <a:gd name="connsiteY13270" fmla="*/ 350467 h 6421343"/>
              <a:gd name="connsiteX13271" fmla="*/ 4459011 w 11611428"/>
              <a:gd name="connsiteY13271" fmla="*/ 301382 h 6421343"/>
              <a:gd name="connsiteX13272" fmla="*/ 4267090 w 11611428"/>
              <a:gd name="connsiteY13272" fmla="*/ 301382 h 6421343"/>
              <a:gd name="connsiteX13273" fmla="*/ 4267916 w 11611428"/>
              <a:gd name="connsiteY13273" fmla="*/ 301549 h 6421343"/>
              <a:gd name="connsiteX13274" fmla="*/ 4268742 w 11611428"/>
              <a:gd name="connsiteY13274" fmla="*/ 301382 h 6421343"/>
              <a:gd name="connsiteX13275" fmla="*/ 4317827 w 11611428"/>
              <a:gd name="connsiteY13275" fmla="*/ 350467 h 6421343"/>
              <a:gd name="connsiteX13276" fmla="*/ 4268742 w 11611428"/>
              <a:gd name="connsiteY13276" fmla="*/ 399552 h 6421343"/>
              <a:gd name="connsiteX13277" fmla="*/ 4267916 w 11611428"/>
              <a:gd name="connsiteY13277" fmla="*/ 399385 h 6421343"/>
              <a:gd name="connsiteX13278" fmla="*/ 4267090 w 11611428"/>
              <a:gd name="connsiteY13278" fmla="*/ 399552 h 6421343"/>
              <a:gd name="connsiteX13279" fmla="*/ 4218005 w 11611428"/>
              <a:gd name="connsiteY13279" fmla="*/ 350467 h 6421343"/>
              <a:gd name="connsiteX13280" fmla="*/ 4267090 w 11611428"/>
              <a:gd name="connsiteY13280" fmla="*/ 301382 h 6421343"/>
              <a:gd name="connsiteX13281" fmla="*/ 4076818 w 11611428"/>
              <a:gd name="connsiteY13281" fmla="*/ 301382 h 6421343"/>
              <a:gd name="connsiteX13282" fmla="*/ 4125903 w 11611428"/>
              <a:gd name="connsiteY13282" fmla="*/ 350467 h 6421343"/>
              <a:gd name="connsiteX13283" fmla="*/ 4076818 w 11611428"/>
              <a:gd name="connsiteY13283" fmla="*/ 399552 h 6421343"/>
              <a:gd name="connsiteX13284" fmla="*/ 4027733 w 11611428"/>
              <a:gd name="connsiteY13284" fmla="*/ 350467 h 6421343"/>
              <a:gd name="connsiteX13285" fmla="*/ 4076818 w 11611428"/>
              <a:gd name="connsiteY13285" fmla="*/ 301382 h 6421343"/>
              <a:gd name="connsiteX13286" fmla="*/ 3884898 w 11611428"/>
              <a:gd name="connsiteY13286" fmla="*/ 301382 h 6421343"/>
              <a:gd name="connsiteX13287" fmla="*/ 3933983 w 11611428"/>
              <a:gd name="connsiteY13287" fmla="*/ 350467 h 6421343"/>
              <a:gd name="connsiteX13288" fmla="*/ 3884898 w 11611428"/>
              <a:gd name="connsiteY13288" fmla="*/ 399552 h 6421343"/>
              <a:gd name="connsiteX13289" fmla="*/ 3835813 w 11611428"/>
              <a:gd name="connsiteY13289" fmla="*/ 350467 h 6421343"/>
              <a:gd name="connsiteX13290" fmla="*/ 3884898 w 11611428"/>
              <a:gd name="connsiteY13290" fmla="*/ 301382 h 6421343"/>
              <a:gd name="connsiteX13291" fmla="*/ 3693221 w 11611428"/>
              <a:gd name="connsiteY13291" fmla="*/ 301382 h 6421343"/>
              <a:gd name="connsiteX13292" fmla="*/ 3742307 w 11611428"/>
              <a:gd name="connsiteY13292" fmla="*/ 350467 h 6421343"/>
              <a:gd name="connsiteX13293" fmla="*/ 3693221 w 11611428"/>
              <a:gd name="connsiteY13293" fmla="*/ 399552 h 6421343"/>
              <a:gd name="connsiteX13294" fmla="*/ 3644136 w 11611428"/>
              <a:gd name="connsiteY13294" fmla="*/ 350467 h 6421343"/>
              <a:gd name="connsiteX13295" fmla="*/ 3693221 w 11611428"/>
              <a:gd name="connsiteY13295" fmla="*/ 301382 h 6421343"/>
              <a:gd name="connsiteX13296" fmla="*/ 3501298 w 11611428"/>
              <a:gd name="connsiteY13296" fmla="*/ 301382 h 6421343"/>
              <a:gd name="connsiteX13297" fmla="*/ 3550383 w 11611428"/>
              <a:gd name="connsiteY13297" fmla="*/ 350467 h 6421343"/>
              <a:gd name="connsiteX13298" fmla="*/ 3501298 w 11611428"/>
              <a:gd name="connsiteY13298" fmla="*/ 399552 h 6421343"/>
              <a:gd name="connsiteX13299" fmla="*/ 3452213 w 11611428"/>
              <a:gd name="connsiteY13299" fmla="*/ 350467 h 6421343"/>
              <a:gd name="connsiteX13300" fmla="*/ 3501298 w 11611428"/>
              <a:gd name="connsiteY13300" fmla="*/ 301382 h 6421343"/>
              <a:gd name="connsiteX13301" fmla="*/ 3309377 w 11611428"/>
              <a:gd name="connsiteY13301" fmla="*/ 301382 h 6421343"/>
              <a:gd name="connsiteX13302" fmla="*/ 3358462 w 11611428"/>
              <a:gd name="connsiteY13302" fmla="*/ 350467 h 6421343"/>
              <a:gd name="connsiteX13303" fmla="*/ 3309377 w 11611428"/>
              <a:gd name="connsiteY13303" fmla="*/ 399552 h 6421343"/>
              <a:gd name="connsiteX13304" fmla="*/ 3260292 w 11611428"/>
              <a:gd name="connsiteY13304" fmla="*/ 350467 h 6421343"/>
              <a:gd name="connsiteX13305" fmla="*/ 3309377 w 11611428"/>
              <a:gd name="connsiteY13305" fmla="*/ 301382 h 6421343"/>
              <a:gd name="connsiteX13306" fmla="*/ 3117453 w 11611428"/>
              <a:gd name="connsiteY13306" fmla="*/ 301382 h 6421343"/>
              <a:gd name="connsiteX13307" fmla="*/ 3166538 w 11611428"/>
              <a:gd name="connsiteY13307" fmla="*/ 350467 h 6421343"/>
              <a:gd name="connsiteX13308" fmla="*/ 3117453 w 11611428"/>
              <a:gd name="connsiteY13308" fmla="*/ 399552 h 6421343"/>
              <a:gd name="connsiteX13309" fmla="*/ 3068368 w 11611428"/>
              <a:gd name="connsiteY13309" fmla="*/ 350467 h 6421343"/>
              <a:gd name="connsiteX13310" fmla="*/ 3117453 w 11611428"/>
              <a:gd name="connsiteY13310" fmla="*/ 301382 h 6421343"/>
              <a:gd name="connsiteX13311" fmla="*/ 2925533 w 11611428"/>
              <a:gd name="connsiteY13311" fmla="*/ 301382 h 6421343"/>
              <a:gd name="connsiteX13312" fmla="*/ 2974618 w 11611428"/>
              <a:gd name="connsiteY13312" fmla="*/ 350467 h 6421343"/>
              <a:gd name="connsiteX13313" fmla="*/ 2925533 w 11611428"/>
              <a:gd name="connsiteY13313" fmla="*/ 399552 h 6421343"/>
              <a:gd name="connsiteX13314" fmla="*/ 2876448 w 11611428"/>
              <a:gd name="connsiteY13314" fmla="*/ 350467 h 6421343"/>
              <a:gd name="connsiteX13315" fmla="*/ 2925533 w 11611428"/>
              <a:gd name="connsiteY13315" fmla="*/ 301382 h 6421343"/>
              <a:gd name="connsiteX13316" fmla="*/ 2733609 w 11611428"/>
              <a:gd name="connsiteY13316" fmla="*/ 301382 h 6421343"/>
              <a:gd name="connsiteX13317" fmla="*/ 2782694 w 11611428"/>
              <a:gd name="connsiteY13317" fmla="*/ 350467 h 6421343"/>
              <a:gd name="connsiteX13318" fmla="*/ 2733609 w 11611428"/>
              <a:gd name="connsiteY13318" fmla="*/ 399552 h 6421343"/>
              <a:gd name="connsiteX13319" fmla="*/ 2684524 w 11611428"/>
              <a:gd name="connsiteY13319" fmla="*/ 350467 h 6421343"/>
              <a:gd name="connsiteX13320" fmla="*/ 2733609 w 11611428"/>
              <a:gd name="connsiteY13320" fmla="*/ 301382 h 6421343"/>
              <a:gd name="connsiteX13321" fmla="*/ 2541933 w 11611428"/>
              <a:gd name="connsiteY13321" fmla="*/ 301382 h 6421343"/>
              <a:gd name="connsiteX13322" fmla="*/ 2591017 w 11611428"/>
              <a:gd name="connsiteY13322" fmla="*/ 350467 h 6421343"/>
              <a:gd name="connsiteX13323" fmla="*/ 2541933 w 11611428"/>
              <a:gd name="connsiteY13323" fmla="*/ 399552 h 6421343"/>
              <a:gd name="connsiteX13324" fmla="*/ 2492847 w 11611428"/>
              <a:gd name="connsiteY13324" fmla="*/ 350467 h 6421343"/>
              <a:gd name="connsiteX13325" fmla="*/ 2541933 w 11611428"/>
              <a:gd name="connsiteY13325" fmla="*/ 301382 h 6421343"/>
              <a:gd name="connsiteX13326" fmla="*/ 2350010 w 11611428"/>
              <a:gd name="connsiteY13326" fmla="*/ 301382 h 6421343"/>
              <a:gd name="connsiteX13327" fmla="*/ 2399094 w 11611428"/>
              <a:gd name="connsiteY13327" fmla="*/ 350467 h 6421343"/>
              <a:gd name="connsiteX13328" fmla="*/ 2350010 w 11611428"/>
              <a:gd name="connsiteY13328" fmla="*/ 399552 h 6421343"/>
              <a:gd name="connsiteX13329" fmla="*/ 2300925 w 11611428"/>
              <a:gd name="connsiteY13329" fmla="*/ 350467 h 6421343"/>
              <a:gd name="connsiteX13330" fmla="*/ 2350010 w 11611428"/>
              <a:gd name="connsiteY13330" fmla="*/ 301382 h 6421343"/>
              <a:gd name="connsiteX13331" fmla="*/ 2158088 w 11611428"/>
              <a:gd name="connsiteY13331" fmla="*/ 301382 h 6421343"/>
              <a:gd name="connsiteX13332" fmla="*/ 2158913 w 11611428"/>
              <a:gd name="connsiteY13332" fmla="*/ 301548 h 6421343"/>
              <a:gd name="connsiteX13333" fmla="*/ 2159739 w 11611428"/>
              <a:gd name="connsiteY13333" fmla="*/ 301382 h 6421343"/>
              <a:gd name="connsiteX13334" fmla="*/ 2208824 w 11611428"/>
              <a:gd name="connsiteY13334" fmla="*/ 350467 h 6421343"/>
              <a:gd name="connsiteX13335" fmla="*/ 2159739 w 11611428"/>
              <a:gd name="connsiteY13335" fmla="*/ 399552 h 6421343"/>
              <a:gd name="connsiteX13336" fmla="*/ 2158914 w 11611428"/>
              <a:gd name="connsiteY13336" fmla="*/ 399385 h 6421343"/>
              <a:gd name="connsiteX13337" fmla="*/ 2158088 w 11611428"/>
              <a:gd name="connsiteY13337" fmla="*/ 399552 h 6421343"/>
              <a:gd name="connsiteX13338" fmla="*/ 2109003 w 11611428"/>
              <a:gd name="connsiteY13338" fmla="*/ 350467 h 6421343"/>
              <a:gd name="connsiteX13339" fmla="*/ 2158088 w 11611428"/>
              <a:gd name="connsiteY13339" fmla="*/ 301382 h 6421343"/>
              <a:gd name="connsiteX13340" fmla="*/ 1967815 w 11611428"/>
              <a:gd name="connsiteY13340" fmla="*/ 301382 h 6421343"/>
              <a:gd name="connsiteX13341" fmla="*/ 2016900 w 11611428"/>
              <a:gd name="connsiteY13341" fmla="*/ 350467 h 6421343"/>
              <a:gd name="connsiteX13342" fmla="*/ 1967815 w 11611428"/>
              <a:gd name="connsiteY13342" fmla="*/ 399552 h 6421343"/>
              <a:gd name="connsiteX13343" fmla="*/ 1918730 w 11611428"/>
              <a:gd name="connsiteY13343" fmla="*/ 350467 h 6421343"/>
              <a:gd name="connsiteX13344" fmla="*/ 1967815 w 11611428"/>
              <a:gd name="connsiteY13344" fmla="*/ 301382 h 6421343"/>
              <a:gd name="connsiteX13345" fmla="*/ 1775895 w 11611428"/>
              <a:gd name="connsiteY13345" fmla="*/ 301382 h 6421343"/>
              <a:gd name="connsiteX13346" fmla="*/ 1824980 w 11611428"/>
              <a:gd name="connsiteY13346" fmla="*/ 350467 h 6421343"/>
              <a:gd name="connsiteX13347" fmla="*/ 1775895 w 11611428"/>
              <a:gd name="connsiteY13347" fmla="*/ 399552 h 6421343"/>
              <a:gd name="connsiteX13348" fmla="*/ 1726810 w 11611428"/>
              <a:gd name="connsiteY13348" fmla="*/ 350467 h 6421343"/>
              <a:gd name="connsiteX13349" fmla="*/ 1775895 w 11611428"/>
              <a:gd name="connsiteY13349" fmla="*/ 301382 h 6421343"/>
              <a:gd name="connsiteX13350" fmla="*/ 1584218 w 11611428"/>
              <a:gd name="connsiteY13350" fmla="*/ 301382 h 6421343"/>
              <a:gd name="connsiteX13351" fmla="*/ 1633303 w 11611428"/>
              <a:gd name="connsiteY13351" fmla="*/ 350467 h 6421343"/>
              <a:gd name="connsiteX13352" fmla="*/ 1584218 w 11611428"/>
              <a:gd name="connsiteY13352" fmla="*/ 399552 h 6421343"/>
              <a:gd name="connsiteX13353" fmla="*/ 1535133 w 11611428"/>
              <a:gd name="connsiteY13353" fmla="*/ 350467 h 6421343"/>
              <a:gd name="connsiteX13354" fmla="*/ 1584218 w 11611428"/>
              <a:gd name="connsiteY13354" fmla="*/ 301382 h 6421343"/>
              <a:gd name="connsiteX13355" fmla="*/ 1392295 w 11611428"/>
              <a:gd name="connsiteY13355" fmla="*/ 301382 h 6421343"/>
              <a:gd name="connsiteX13356" fmla="*/ 1441380 w 11611428"/>
              <a:gd name="connsiteY13356" fmla="*/ 350467 h 6421343"/>
              <a:gd name="connsiteX13357" fmla="*/ 1392295 w 11611428"/>
              <a:gd name="connsiteY13357" fmla="*/ 399552 h 6421343"/>
              <a:gd name="connsiteX13358" fmla="*/ 1343210 w 11611428"/>
              <a:gd name="connsiteY13358" fmla="*/ 350467 h 6421343"/>
              <a:gd name="connsiteX13359" fmla="*/ 1392295 w 11611428"/>
              <a:gd name="connsiteY13359" fmla="*/ 301382 h 6421343"/>
              <a:gd name="connsiteX13360" fmla="*/ 1200374 w 11611428"/>
              <a:gd name="connsiteY13360" fmla="*/ 301382 h 6421343"/>
              <a:gd name="connsiteX13361" fmla="*/ 1249459 w 11611428"/>
              <a:gd name="connsiteY13361" fmla="*/ 350467 h 6421343"/>
              <a:gd name="connsiteX13362" fmla="*/ 1200374 w 11611428"/>
              <a:gd name="connsiteY13362" fmla="*/ 399552 h 6421343"/>
              <a:gd name="connsiteX13363" fmla="*/ 1151289 w 11611428"/>
              <a:gd name="connsiteY13363" fmla="*/ 350467 h 6421343"/>
              <a:gd name="connsiteX13364" fmla="*/ 1200374 w 11611428"/>
              <a:gd name="connsiteY13364" fmla="*/ 301382 h 6421343"/>
              <a:gd name="connsiteX13365" fmla="*/ 1008450 w 11611428"/>
              <a:gd name="connsiteY13365" fmla="*/ 301382 h 6421343"/>
              <a:gd name="connsiteX13366" fmla="*/ 1057535 w 11611428"/>
              <a:gd name="connsiteY13366" fmla="*/ 350467 h 6421343"/>
              <a:gd name="connsiteX13367" fmla="*/ 1008450 w 11611428"/>
              <a:gd name="connsiteY13367" fmla="*/ 399552 h 6421343"/>
              <a:gd name="connsiteX13368" fmla="*/ 959365 w 11611428"/>
              <a:gd name="connsiteY13368" fmla="*/ 350467 h 6421343"/>
              <a:gd name="connsiteX13369" fmla="*/ 1008450 w 11611428"/>
              <a:gd name="connsiteY13369" fmla="*/ 301382 h 6421343"/>
              <a:gd name="connsiteX13370" fmla="*/ 816530 w 11611428"/>
              <a:gd name="connsiteY13370" fmla="*/ 301382 h 6421343"/>
              <a:gd name="connsiteX13371" fmla="*/ 865615 w 11611428"/>
              <a:gd name="connsiteY13371" fmla="*/ 350467 h 6421343"/>
              <a:gd name="connsiteX13372" fmla="*/ 816530 w 11611428"/>
              <a:gd name="connsiteY13372" fmla="*/ 399552 h 6421343"/>
              <a:gd name="connsiteX13373" fmla="*/ 767445 w 11611428"/>
              <a:gd name="connsiteY13373" fmla="*/ 350467 h 6421343"/>
              <a:gd name="connsiteX13374" fmla="*/ 816530 w 11611428"/>
              <a:gd name="connsiteY13374" fmla="*/ 301382 h 6421343"/>
              <a:gd name="connsiteX13375" fmla="*/ 624606 w 11611428"/>
              <a:gd name="connsiteY13375" fmla="*/ 301382 h 6421343"/>
              <a:gd name="connsiteX13376" fmla="*/ 673691 w 11611428"/>
              <a:gd name="connsiteY13376" fmla="*/ 350467 h 6421343"/>
              <a:gd name="connsiteX13377" fmla="*/ 624606 w 11611428"/>
              <a:gd name="connsiteY13377" fmla="*/ 399552 h 6421343"/>
              <a:gd name="connsiteX13378" fmla="*/ 575521 w 11611428"/>
              <a:gd name="connsiteY13378" fmla="*/ 350467 h 6421343"/>
              <a:gd name="connsiteX13379" fmla="*/ 624606 w 11611428"/>
              <a:gd name="connsiteY13379" fmla="*/ 301382 h 6421343"/>
              <a:gd name="connsiteX13380" fmla="*/ 432929 w 11611428"/>
              <a:gd name="connsiteY13380" fmla="*/ 301382 h 6421343"/>
              <a:gd name="connsiteX13381" fmla="*/ 482015 w 11611428"/>
              <a:gd name="connsiteY13381" fmla="*/ 350467 h 6421343"/>
              <a:gd name="connsiteX13382" fmla="*/ 432929 w 11611428"/>
              <a:gd name="connsiteY13382" fmla="*/ 399552 h 6421343"/>
              <a:gd name="connsiteX13383" fmla="*/ 383844 w 11611428"/>
              <a:gd name="connsiteY13383" fmla="*/ 350467 h 6421343"/>
              <a:gd name="connsiteX13384" fmla="*/ 432929 w 11611428"/>
              <a:gd name="connsiteY13384" fmla="*/ 301382 h 6421343"/>
              <a:gd name="connsiteX13385" fmla="*/ 241007 w 11611428"/>
              <a:gd name="connsiteY13385" fmla="*/ 301382 h 6421343"/>
              <a:gd name="connsiteX13386" fmla="*/ 290092 w 11611428"/>
              <a:gd name="connsiteY13386" fmla="*/ 350467 h 6421343"/>
              <a:gd name="connsiteX13387" fmla="*/ 241007 w 11611428"/>
              <a:gd name="connsiteY13387" fmla="*/ 399552 h 6421343"/>
              <a:gd name="connsiteX13388" fmla="*/ 191921 w 11611428"/>
              <a:gd name="connsiteY13388" fmla="*/ 350467 h 6421343"/>
              <a:gd name="connsiteX13389" fmla="*/ 241007 w 11611428"/>
              <a:gd name="connsiteY13389" fmla="*/ 301382 h 6421343"/>
              <a:gd name="connsiteX13390" fmla="*/ 49085 w 11611428"/>
              <a:gd name="connsiteY13390" fmla="*/ 301382 h 6421343"/>
              <a:gd name="connsiteX13391" fmla="*/ 98170 w 11611428"/>
              <a:gd name="connsiteY13391" fmla="*/ 350467 h 6421343"/>
              <a:gd name="connsiteX13392" fmla="*/ 49085 w 11611428"/>
              <a:gd name="connsiteY13392" fmla="*/ 399552 h 6421343"/>
              <a:gd name="connsiteX13393" fmla="*/ 0 w 11611428"/>
              <a:gd name="connsiteY13393" fmla="*/ 350467 h 6421343"/>
              <a:gd name="connsiteX13394" fmla="*/ 49085 w 11611428"/>
              <a:gd name="connsiteY13394" fmla="*/ 301382 h 6421343"/>
              <a:gd name="connsiteX13395" fmla="*/ 11468592 w 11611428"/>
              <a:gd name="connsiteY13395" fmla="*/ 150693 h 6421343"/>
              <a:gd name="connsiteX13396" fmla="*/ 11517677 w 11611428"/>
              <a:gd name="connsiteY13396" fmla="*/ 199778 h 6421343"/>
              <a:gd name="connsiteX13397" fmla="*/ 11468592 w 11611428"/>
              <a:gd name="connsiteY13397" fmla="*/ 248863 h 6421343"/>
              <a:gd name="connsiteX13398" fmla="*/ 11419507 w 11611428"/>
              <a:gd name="connsiteY13398" fmla="*/ 199778 h 6421343"/>
              <a:gd name="connsiteX13399" fmla="*/ 11468592 w 11611428"/>
              <a:gd name="connsiteY13399" fmla="*/ 150693 h 6421343"/>
              <a:gd name="connsiteX13400" fmla="*/ 11276669 w 11611428"/>
              <a:gd name="connsiteY13400" fmla="*/ 150693 h 6421343"/>
              <a:gd name="connsiteX13401" fmla="*/ 11325754 w 11611428"/>
              <a:gd name="connsiteY13401" fmla="*/ 199778 h 6421343"/>
              <a:gd name="connsiteX13402" fmla="*/ 11276669 w 11611428"/>
              <a:gd name="connsiteY13402" fmla="*/ 248863 h 6421343"/>
              <a:gd name="connsiteX13403" fmla="*/ 11227584 w 11611428"/>
              <a:gd name="connsiteY13403" fmla="*/ 199778 h 6421343"/>
              <a:gd name="connsiteX13404" fmla="*/ 11276669 w 11611428"/>
              <a:gd name="connsiteY13404" fmla="*/ 150693 h 6421343"/>
              <a:gd name="connsiteX13405" fmla="*/ 11084992 w 11611428"/>
              <a:gd name="connsiteY13405" fmla="*/ 150693 h 6421343"/>
              <a:gd name="connsiteX13406" fmla="*/ 11134077 w 11611428"/>
              <a:gd name="connsiteY13406" fmla="*/ 199778 h 6421343"/>
              <a:gd name="connsiteX13407" fmla="*/ 11084992 w 11611428"/>
              <a:gd name="connsiteY13407" fmla="*/ 248863 h 6421343"/>
              <a:gd name="connsiteX13408" fmla="*/ 11035907 w 11611428"/>
              <a:gd name="connsiteY13408" fmla="*/ 199778 h 6421343"/>
              <a:gd name="connsiteX13409" fmla="*/ 11084992 w 11611428"/>
              <a:gd name="connsiteY13409" fmla="*/ 150693 h 6421343"/>
              <a:gd name="connsiteX13410" fmla="*/ 10893068 w 11611428"/>
              <a:gd name="connsiteY13410" fmla="*/ 150693 h 6421343"/>
              <a:gd name="connsiteX13411" fmla="*/ 10942154 w 11611428"/>
              <a:gd name="connsiteY13411" fmla="*/ 199778 h 6421343"/>
              <a:gd name="connsiteX13412" fmla="*/ 10893068 w 11611428"/>
              <a:gd name="connsiteY13412" fmla="*/ 248863 h 6421343"/>
              <a:gd name="connsiteX13413" fmla="*/ 10843984 w 11611428"/>
              <a:gd name="connsiteY13413" fmla="*/ 199778 h 6421343"/>
              <a:gd name="connsiteX13414" fmla="*/ 10893068 w 11611428"/>
              <a:gd name="connsiteY13414" fmla="*/ 150693 h 6421343"/>
              <a:gd name="connsiteX13415" fmla="*/ 10701148 w 11611428"/>
              <a:gd name="connsiteY13415" fmla="*/ 150693 h 6421343"/>
              <a:gd name="connsiteX13416" fmla="*/ 10750233 w 11611428"/>
              <a:gd name="connsiteY13416" fmla="*/ 199778 h 6421343"/>
              <a:gd name="connsiteX13417" fmla="*/ 10701148 w 11611428"/>
              <a:gd name="connsiteY13417" fmla="*/ 248863 h 6421343"/>
              <a:gd name="connsiteX13418" fmla="*/ 10652063 w 11611428"/>
              <a:gd name="connsiteY13418" fmla="*/ 199778 h 6421343"/>
              <a:gd name="connsiteX13419" fmla="*/ 10701148 w 11611428"/>
              <a:gd name="connsiteY13419" fmla="*/ 150693 h 6421343"/>
              <a:gd name="connsiteX13420" fmla="*/ 10507020 w 11611428"/>
              <a:gd name="connsiteY13420" fmla="*/ 150693 h 6421343"/>
              <a:gd name="connsiteX13421" fmla="*/ 10556105 w 11611428"/>
              <a:gd name="connsiteY13421" fmla="*/ 199778 h 6421343"/>
              <a:gd name="connsiteX13422" fmla="*/ 10507020 w 11611428"/>
              <a:gd name="connsiteY13422" fmla="*/ 248863 h 6421343"/>
              <a:gd name="connsiteX13423" fmla="*/ 10457935 w 11611428"/>
              <a:gd name="connsiteY13423" fmla="*/ 199778 h 6421343"/>
              <a:gd name="connsiteX13424" fmla="*/ 10507020 w 11611428"/>
              <a:gd name="connsiteY13424" fmla="*/ 150693 h 6421343"/>
              <a:gd name="connsiteX13425" fmla="*/ 10315097 w 11611428"/>
              <a:gd name="connsiteY13425" fmla="*/ 150693 h 6421343"/>
              <a:gd name="connsiteX13426" fmla="*/ 10364182 w 11611428"/>
              <a:gd name="connsiteY13426" fmla="*/ 199778 h 6421343"/>
              <a:gd name="connsiteX13427" fmla="*/ 10315097 w 11611428"/>
              <a:gd name="connsiteY13427" fmla="*/ 248863 h 6421343"/>
              <a:gd name="connsiteX13428" fmla="*/ 10266012 w 11611428"/>
              <a:gd name="connsiteY13428" fmla="*/ 199778 h 6421343"/>
              <a:gd name="connsiteX13429" fmla="*/ 10315097 w 11611428"/>
              <a:gd name="connsiteY13429" fmla="*/ 150693 h 6421343"/>
              <a:gd name="connsiteX13430" fmla="*/ 10123420 w 11611428"/>
              <a:gd name="connsiteY13430" fmla="*/ 150693 h 6421343"/>
              <a:gd name="connsiteX13431" fmla="*/ 10172505 w 11611428"/>
              <a:gd name="connsiteY13431" fmla="*/ 199778 h 6421343"/>
              <a:gd name="connsiteX13432" fmla="*/ 10123420 w 11611428"/>
              <a:gd name="connsiteY13432" fmla="*/ 248863 h 6421343"/>
              <a:gd name="connsiteX13433" fmla="*/ 10074335 w 11611428"/>
              <a:gd name="connsiteY13433" fmla="*/ 199778 h 6421343"/>
              <a:gd name="connsiteX13434" fmla="*/ 10123420 w 11611428"/>
              <a:gd name="connsiteY13434" fmla="*/ 150693 h 6421343"/>
              <a:gd name="connsiteX13435" fmla="*/ 9931496 w 11611428"/>
              <a:gd name="connsiteY13435" fmla="*/ 150693 h 6421343"/>
              <a:gd name="connsiteX13436" fmla="*/ 9980582 w 11611428"/>
              <a:gd name="connsiteY13436" fmla="*/ 199778 h 6421343"/>
              <a:gd name="connsiteX13437" fmla="*/ 9931496 w 11611428"/>
              <a:gd name="connsiteY13437" fmla="*/ 248863 h 6421343"/>
              <a:gd name="connsiteX13438" fmla="*/ 9882412 w 11611428"/>
              <a:gd name="connsiteY13438" fmla="*/ 199778 h 6421343"/>
              <a:gd name="connsiteX13439" fmla="*/ 9931496 w 11611428"/>
              <a:gd name="connsiteY13439" fmla="*/ 150693 h 6421343"/>
              <a:gd name="connsiteX13440" fmla="*/ 9739576 w 11611428"/>
              <a:gd name="connsiteY13440" fmla="*/ 150693 h 6421343"/>
              <a:gd name="connsiteX13441" fmla="*/ 9788661 w 11611428"/>
              <a:gd name="connsiteY13441" fmla="*/ 199778 h 6421343"/>
              <a:gd name="connsiteX13442" fmla="*/ 9739576 w 11611428"/>
              <a:gd name="connsiteY13442" fmla="*/ 248863 h 6421343"/>
              <a:gd name="connsiteX13443" fmla="*/ 9690491 w 11611428"/>
              <a:gd name="connsiteY13443" fmla="*/ 199778 h 6421343"/>
              <a:gd name="connsiteX13444" fmla="*/ 9739576 w 11611428"/>
              <a:gd name="connsiteY13444" fmla="*/ 150693 h 6421343"/>
              <a:gd name="connsiteX13445" fmla="*/ 9547652 w 11611428"/>
              <a:gd name="connsiteY13445" fmla="*/ 150693 h 6421343"/>
              <a:gd name="connsiteX13446" fmla="*/ 9596737 w 11611428"/>
              <a:gd name="connsiteY13446" fmla="*/ 199778 h 6421343"/>
              <a:gd name="connsiteX13447" fmla="*/ 9547652 w 11611428"/>
              <a:gd name="connsiteY13447" fmla="*/ 248863 h 6421343"/>
              <a:gd name="connsiteX13448" fmla="*/ 9498567 w 11611428"/>
              <a:gd name="connsiteY13448" fmla="*/ 199778 h 6421343"/>
              <a:gd name="connsiteX13449" fmla="*/ 9547652 w 11611428"/>
              <a:gd name="connsiteY13449" fmla="*/ 150693 h 6421343"/>
              <a:gd name="connsiteX13450" fmla="*/ 9355731 w 11611428"/>
              <a:gd name="connsiteY13450" fmla="*/ 150693 h 6421343"/>
              <a:gd name="connsiteX13451" fmla="*/ 9404816 w 11611428"/>
              <a:gd name="connsiteY13451" fmla="*/ 199778 h 6421343"/>
              <a:gd name="connsiteX13452" fmla="*/ 9355731 w 11611428"/>
              <a:gd name="connsiteY13452" fmla="*/ 248863 h 6421343"/>
              <a:gd name="connsiteX13453" fmla="*/ 9306646 w 11611428"/>
              <a:gd name="connsiteY13453" fmla="*/ 199778 h 6421343"/>
              <a:gd name="connsiteX13454" fmla="*/ 9355731 w 11611428"/>
              <a:gd name="connsiteY13454" fmla="*/ 150693 h 6421343"/>
              <a:gd name="connsiteX13455" fmla="*/ 9163808 w 11611428"/>
              <a:gd name="connsiteY13455" fmla="*/ 150693 h 6421343"/>
              <a:gd name="connsiteX13456" fmla="*/ 9212893 w 11611428"/>
              <a:gd name="connsiteY13456" fmla="*/ 199778 h 6421343"/>
              <a:gd name="connsiteX13457" fmla="*/ 9163808 w 11611428"/>
              <a:gd name="connsiteY13457" fmla="*/ 248863 h 6421343"/>
              <a:gd name="connsiteX13458" fmla="*/ 9114723 w 11611428"/>
              <a:gd name="connsiteY13458" fmla="*/ 199778 h 6421343"/>
              <a:gd name="connsiteX13459" fmla="*/ 9163808 w 11611428"/>
              <a:gd name="connsiteY13459" fmla="*/ 150693 h 6421343"/>
              <a:gd name="connsiteX13460" fmla="*/ 8972131 w 11611428"/>
              <a:gd name="connsiteY13460" fmla="*/ 150693 h 6421343"/>
              <a:gd name="connsiteX13461" fmla="*/ 9021216 w 11611428"/>
              <a:gd name="connsiteY13461" fmla="*/ 199778 h 6421343"/>
              <a:gd name="connsiteX13462" fmla="*/ 8972131 w 11611428"/>
              <a:gd name="connsiteY13462" fmla="*/ 248863 h 6421343"/>
              <a:gd name="connsiteX13463" fmla="*/ 8923046 w 11611428"/>
              <a:gd name="connsiteY13463" fmla="*/ 199778 h 6421343"/>
              <a:gd name="connsiteX13464" fmla="*/ 8972131 w 11611428"/>
              <a:gd name="connsiteY13464" fmla="*/ 150693 h 6421343"/>
              <a:gd name="connsiteX13465" fmla="*/ 8780211 w 11611428"/>
              <a:gd name="connsiteY13465" fmla="*/ 150693 h 6421343"/>
              <a:gd name="connsiteX13466" fmla="*/ 8829296 w 11611428"/>
              <a:gd name="connsiteY13466" fmla="*/ 199778 h 6421343"/>
              <a:gd name="connsiteX13467" fmla="*/ 8780211 w 11611428"/>
              <a:gd name="connsiteY13467" fmla="*/ 248863 h 6421343"/>
              <a:gd name="connsiteX13468" fmla="*/ 8731126 w 11611428"/>
              <a:gd name="connsiteY13468" fmla="*/ 199778 h 6421343"/>
              <a:gd name="connsiteX13469" fmla="*/ 8780211 w 11611428"/>
              <a:gd name="connsiteY13469" fmla="*/ 150693 h 6421343"/>
              <a:gd name="connsiteX13470" fmla="*/ 8588287 w 11611428"/>
              <a:gd name="connsiteY13470" fmla="*/ 150693 h 6421343"/>
              <a:gd name="connsiteX13471" fmla="*/ 8637372 w 11611428"/>
              <a:gd name="connsiteY13471" fmla="*/ 199778 h 6421343"/>
              <a:gd name="connsiteX13472" fmla="*/ 8588287 w 11611428"/>
              <a:gd name="connsiteY13472" fmla="*/ 248863 h 6421343"/>
              <a:gd name="connsiteX13473" fmla="*/ 8539202 w 11611428"/>
              <a:gd name="connsiteY13473" fmla="*/ 199778 h 6421343"/>
              <a:gd name="connsiteX13474" fmla="*/ 8588287 w 11611428"/>
              <a:gd name="connsiteY13474" fmla="*/ 150693 h 6421343"/>
              <a:gd name="connsiteX13475" fmla="*/ 8388577 w 11611428"/>
              <a:gd name="connsiteY13475" fmla="*/ 150693 h 6421343"/>
              <a:gd name="connsiteX13476" fmla="*/ 8437662 w 11611428"/>
              <a:gd name="connsiteY13476" fmla="*/ 199778 h 6421343"/>
              <a:gd name="connsiteX13477" fmla="*/ 8388577 w 11611428"/>
              <a:gd name="connsiteY13477" fmla="*/ 248863 h 6421343"/>
              <a:gd name="connsiteX13478" fmla="*/ 8339492 w 11611428"/>
              <a:gd name="connsiteY13478" fmla="*/ 199778 h 6421343"/>
              <a:gd name="connsiteX13479" fmla="*/ 8388577 w 11611428"/>
              <a:gd name="connsiteY13479" fmla="*/ 150693 h 6421343"/>
              <a:gd name="connsiteX13480" fmla="*/ 8196653 w 11611428"/>
              <a:gd name="connsiteY13480" fmla="*/ 150693 h 6421343"/>
              <a:gd name="connsiteX13481" fmla="*/ 8245738 w 11611428"/>
              <a:gd name="connsiteY13481" fmla="*/ 199778 h 6421343"/>
              <a:gd name="connsiteX13482" fmla="*/ 8196653 w 11611428"/>
              <a:gd name="connsiteY13482" fmla="*/ 248863 h 6421343"/>
              <a:gd name="connsiteX13483" fmla="*/ 8147568 w 11611428"/>
              <a:gd name="connsiteY13483" fmla="*/ 199778 h 6421343"/>
              <a:gd name="connsiteX13484" fmla="*/ 8196653 w 11611428"/>
              <a:gd name="connsiteY13484" fmla="*/ 150693 h 6421343"/>
              <a:gd name="connsiteX13485" fmla="*/ 8004732 w 11611428"/>
              <a:gd name="connsiteY13485" fmla="*/ 150693 h 6421343"/>
              <a:gd name="connsiteX13486" fmla="*/ 8053817 w 11611428"/>
              <a:gd name="connsiteY13486" fmla="*/ 199778 h 6421343"/>
              <a:gd name="connsiteX13487" fmla="*/ 8004732 w 11611428"/>
              <a:gd name="connsiteY13487" fmla="*/ 248863 h 6421343"/>
              <a:gd name="connsiteX13488" fmla="*/ 7955647 w 11611428"/>
              <a:gd name="connsiteY13488" fmla="*/ 199778 h 6421343"/>
              <a:gd name="connsiteX13489" fmla="*/ 8004732 w 11611428"/>
              <a:gd name="connsiteY13489" fmla="*/ 150693 h 6421343"/>
              <a:gd name="connsiteX13490" fmla="*/ 7813056 w 11611428"/>
              <a:gd name="connsiteY13490" fmla="*/ 150693 h 6421343"/>
              <a:gd name="connsiteX13491" fmla="*/ 7862141 w 11611428"/>
              <a:gd name="connsiteY13491" fmla="*/ 199778 h 6421343"/>
              <a:gd name="connsiteX13492" fmla="*/ 7813056 w 11611428"/>
              <a:gd name="connsiteY13492" fmla="*/ 248863 h 6421343"/>
              <a:gd name="connsiteX13493" fmla="*/ 7763971 w 11611428"/>
              <a:gd name="connsiteY13493" fmla="*/ 199778 h 6421343"/>
              <a:gd name="connsiteX13494" fmla="*/ 7813056 w 11611428"/>
              <a:gd name="connsiteY13494" fmla="*/ 150693 h 6421343"/>
              <a:gd name="connsiteX13495" fmla="*/ 7621133 w 11611428"/>
              <a:gd name="connsiteY13495" fmla="*/ 150693 h 6421343"/>
              <a:gd name="connsiteX13496" fmla="*/ 7670218 w 11611428"/>
              <a:gd name="connsiteY13496" fmla="*/ 199778 h 6421343"/>
              <a:gd name="connsiteX13497" fmla="*/ 7621133 w 11611428"/>
              <a:gd name="connsiteY13497" fmla="*/ 248863 h 6421343"/>
              <a:gd name="connsiteX13498" fmla="*/ 7572048 w 11611428"/>
              <a:gd name="connsiteY13498" fmla="*/ 199778 h 6421343"/>
              <a:gd name="connsiteX13499" fmla="*/ 7621133 w 11611428"/>
              <a:gd name="connsiteY13499" fmla="*/ 150693 h 6421343"/>
              <a:gd name="connsiteX13500" fmla="*/ 7429212 w 11611428"/>
              <a:gd name="connsiteY13500" fmla="*/ 150693 h 6421343"/>
              <a:gd name="connsiteX13501" fmla="*/ 7478297 w 11611428"/>
              <a:gd name="connsiteY13501" fmla="*/ 199778 h 6421343"/>
              <a:gd name="connsiteX13502" fmla="*/ 7429212 w 11611428"/>
              <a:gd name="connsiteY13502" fmla="*/ 248863 h 6421343"/>
              <a:gd name="connsiteX13503" fmla="*/ 7380127 w 11611428"/>
              <a:gd name="connsiteY13503" fmla="*/ 199778 h 6421343"/>
              <a:gd name="connsiteX13504" fmla="*/ 7429212 w 11611428"/>
              <a:gd name="connsiteY13504" fmla="*/ 150693 h 6421343"/>
              <a:gd name="connsiteX13505" fmla="*/ 7237288 w 11611428"/>
              <a:gd name="connsiteY13505" fmla="*/ 150693 h 6421343"/>
              <a:gd name="connsiteX13506" fmla="*/ 7286373 w 11611428"/>
              <a:gd name="connsiteY13506" fmla="*/ 199778 h 6421343"/>
              <a:gd name="connsiteX13507" fmla="*/ 7237288 w 11611428"/>
              <a:gd name="connsiteY13507" fmla="*/ 248863 h 6421343"/>
              <a:gd name="connsiteX13508" fmla="*/ 7188203 w 11611428"/>
              <a:gd name="connsiteY13508" fmla="*/ 199778 h 6421343"/>
              <a:gd name="connsiteX13509" fmla="*/ 7237288 w 11611428"/>
              <a:gd name="connsiteY13509" fmla="*/ 150693 h 6421343"/>
              <a:gd name="connsiteX13510" fmla="*/ 7045367 w 11611428"/>
              <a:gd name="connsiteY13510" fmla="*/ 150693 h 6421343"/>
              <a:gd name="connsiteX13511" fmla="*/ 7094452 w 11611428"/>
              <a:gd name="connsiteY13511" fmla="*/ 199778 h 6421343"/>
              <a:gd name="connsiteX13512" fmla="*/ 7045367 w 11611428"/>
              <a:gd name="connsiteY13512" fmla="*/ 248863 h 6421343"/>
              <a:gd name="connsiteX13513" fmla="*/ 6996282 w 11611428"/>
              <a:gd name="connsiteY13513" fmla="*/ 199778 h 6421343"/>
              <a:gd name="connsiteX13514" fmla="*/ 7045367 w 11611428"/>
              <a:gd name="connsiteY13514" fmla="*/ 150693 h 6421343"/>
              <a:gd name="connsiteX13515" fmla="*/ 6853444 w 11611428"/>
              <a:gd name="connsiteY13515" fmla="*/ 150693 h 6421343"/>
              <a:gd name="connsiteX13516" fmla="*/ 6902529 w 11611428"/>
              <a:gd name="connsiteY13516" fmla="*/ 199778 h 6421343"/>
              <a:gd name="connsiteX13517" fmla="*/ 6853444 w 11611428"/>
              <a:gd name="connsiteY13517" fmla="*/ 248863 h 6421343"/>
              <a:gd name="connsiteX13518" fmla="*/ 6804359 w 11611428"/>
              <a:gd name="connsiteY13518" fmla="*/ 199778 h 6421343"/>
              <a:gd name="connsiteX13519" fmla="*/ 6853444 w 11611428"/>
              <a:gd name="connsiteY13519" fmla="*/ 150693 h 6421343"/>
              <a:gd name="connsiteX13520" fmla="*/ 6661767 w 11611428"/>
              <a:gd name="connsiteY13520" fmla="*/ 150693 h 6421343"/>
              <a:gd name="connsiteX13521" fmla="*/ 6710852 w 11611428"/>
              <a:gd name="connsiteY13521" fmla="*/ 199778 h 6421343"/>
              <a:gd name="connsiteX13522" fmla="*/ 6661767 w 11611428"/>
              <a:gd name="connsiteY13522" fmla="*/ 248863 h 6421343"/>
              <a:gd name="connsiteX13523" fmla="*/ 6612682 w 11611428"/>
              <a:gd name="connsiteY13523" fmla="*/ 199778 h 6421343"/>
              <a:gd name="connsiteX13524" fmla="*/ 6661767 w 11611428"/>
              <a:gd name="connsiteY13524" fmla="*/ 150693 h 6421343"/>
              <a:gd name="connsiteX13525" fmla="*/ 6469844 w 11611428"/>
              <a:gd name="connsiteY13525" fmla="*/ 150693 h 6421343"/>
              <a:gd name="connsiteX13526" fmla="*/ 6518929 w 11611428"/>
              <a:gd name="connsiteY13526" fmla="*/ 199778 h 6421343"/>
              <a:gd name="connsiteX13527" fmla="*/ 6469844 w 11611428"/>
              <a:gd name="connsiteY13527" fmla="*/ 248863 h 6421343"/>
              <a:gd name="connsiteX13528" fmla="*/ 6420759 w 11611428"/>
              <a:gd name="connsiteY13528" fmla="*/ 199778 h 6421343"/>
              <a:gd name="connsiteX13529" fmla="*/ 6469844 w 11611428"/>
              <a:gd name="connsiteY13529" fmla="*/ 150693 h 6421343"/>
              <a:gd name="connsiteX13530" fmla="*/ 6279574 w 11611428"/>
              <a:gd name="connsiteY13530" fmla="*/ 150693 h 6421343"/>
              <a:gd name="connsiteX13531" fmla="*/ 6328659 w 11611428"/>
              <a:gd name="connsiteY13531" fmla="*/ 199778 h 6421343"/>
              <a:gd name="connsiteX13532" fmla="*/ 6279574 w 11611428"/>
              <a:gd name="connsiteY13532" fmla="*/ 248863 h 6421343"/>
              <a:gd name="connsiteX13533" fmla="*/ 6230489 w 11611428"/>
              <a:gd name="connsiteY13533" fmla="*/ 199778 h 6421343"/>
              <a:gd name="connsiteX13534" fmla="*/ 6279574 w 11611428"/>
              <a:gd name="connsiteY13534" fmla="*/ 150693 h 6421343"/>
              <a:gd name="connsiteX13535" fmla="*/ 6087650 w 11611428"/>
              <a:gd name="connsiteY13535" fmla="*/ 150693 h 6421343"/>
              <a:gd name="connsiteX13536" fmla="*/ 6136735 w 11611428"/>
              <a:gd name="connsiteY13536" fmla="*/ 199778 h 6421343"/>
              <a:gd name="connsiteX13537" fmla="*/ 6087650 w 11611428"/>
              <a:gd name="connsiteY13537" fmla="*/ 248863 h 6421343"/>
              <a:gd name="connsiteX13538" fmla="*/ 6038565 w 11611428"/>
              <a:gd name="connsiteY13538" fmla="*/ 199778 h 6421343"/>
              <a:gd name="connsiteX13539" fmla="*/ 6087650 w 11611428"/>
              <a:gd name="connsiteY13539" fmla="*/ 150693 h 6421343"/>
              <a:gd name="connsiteX13540" fmla="*/ 5895729 w 11611428"/>
              <a:gd name="connsiteY13540" fmla="*/ 150693 h 6421343"/>
              <a:gd name="connsiteX13541" fmla="*/ 5944814 w 11611428"/>
              <a:gd name="connsiteY13541" fmla="*/ 199778 h 6421343"/>
              <a:gd name="connsiteX13542" fmla="*/ 5895729 w 11611428"/>
              <a:gd name="connsiteY13542" fmla="*/ 248863 h 6421343"/>
              <a:gd name="connsiteX13543" fmla="*/ 5846644 w 11611428"/>
              <a:gd name="connsiteY13543" fmla="*/ 199778 h 6421343"/>
              <a:gd name="connsiteX13544" fmla="*/ 5895729 w 11611428"/>
              <a:gd name="connsiteY13544" fmla="*/ 150693 h 6421343"/>
              <a:gd name="connsiteX13545" fmla="*/ 5704053 w 11611428"/>
              <a:gd name="connsiteY13545" fmla="*/ 150693 h 6421343"/>
              <a:gd name="connsiteX13546" fmla="*/ 5753138 w 11611428"/>
              <a:gd name="connsiteY13546" fmla="*/ 199778 h 6421343"/>
              <a:gd name="connsiteX13547" fmla="*/ 5704053 w 11611428"/>
              <a:gd name="connsiteY13547" fmla="*/ 248863 h 6421343"/>
              <a:gd name="connsiteX13548" fmla="*/ 5654968 w 11611428"/>
              <a:gd name="connsiteY13548" fmla="*/ 199778 h 6421343"/>
              <a:gd name="connsiteX13549" fmla="*/ 5704053 w 11611428"/>
              <a:gd name="connsiteY13549" fmla="*/ 150693 h 6421343"/>
              <a:gd name="connsiteX13550" fmla="*/ 5512130 w 11611428"/>
              <a:gd name="connsiteY13550" fmla="*/ 150693 h 6421343"/>
              <a:gd name="connsiteX13551" fmla="*/ 5561215 w 11611428"/>
              <a:gd name="connsiteY13551" fmla="*/ 199778 h 6421343"/>
              <a:gd name="connsiteX13552" fmla="*/ 5512130 w 11611428"/>
              <a:gd name="connsiteY13552" fmla="*/ 248863 h 6421343"/>
              <a:gd name="connsiteX13553" fmla="*/ 5463045 w 11611428"/>
              <a:gd name="connsiteY13553" fmla="*/ 199778 h 6421343"/>
              <a:gd name="connsiteX13554" fmla="*/ 5512130 w 11611428"/>
              <a:gd name="connsiteY13554" fmla="*/ 150693 h 6421343"/>
              <a:gd name="connsiteX13555" fmla="*/ 5320209 w 11611428"/>
              <a:gd name="connsiteY13555" fmla="*/ 150693 h 6421343"/>
              <a:gd name="connsiteX13556" fmla="*/ 5369294 w 11611428"/>
              <a:gd name="connsiteY13556" fmla="*/ 199778 h 6421343"/>
              <a:gd name="connsiteX13557" fmla="*/ 5320209 w 11611428"/>
              <a:gd name="connsiteY13557" fmla="*/ 248863 h 6421343"/>
              <a:gd name="connsiteX13558" fmla="*/ 5271124 w 11611428"/>
              <a:gd name="connsiteY13558" fmla="*/ 199778 h 6421343"/>
              <a:gd name="connsiteX13559" fmla="*/ 5320209 w 11611428"/>
              <a:gd name="connsiteY13559" fmla="*/ 150693 h 6421343"/>
              <a:gd name="connsiteX13560" fmla="*/ 5128285 w 11611428"/>
              <a:gd name="connsiteY13560" fmla="*/ 150693 h 6421343"/>
              <a:gd name="connsiteX13561" fmla="*/ 5177370 w 11611428"/>
              <a:gd name="connsiteY13561" fmla="*/ 199778 h 6421343"/>
              <a:gd name="connsiteX13562" fmla="*/ 5128285 w 11611428"/>
              <a:gd name="connsiteY13562" fmla="*/ 248863 h 6421343"/>
              <a:gd name="connsiteX13563" fmla="*/ 5079200 w 11611428"/>
              <a:gd name="connsiteY13563" fmla="*/ 199778 h 6421343"/>
              <a:gd name="connsiteX13564" fmla="*/ 5128285 w 11611428"/>
              <a:gd name="connsiteY13564" fmla="*/ 150693 h 6421343"/>
              <a:gd name="connsiteX13565" fmla="*/ 4936364 w 11611428"/>
              <a:gd name="connsiteY13565" fmla="*/ 150693 h 6421343"/>
              <a:gd name="connsiteX13566" fmla="*/ 4985449 w 11611428"/>
              <a:gd name="connsiteY13566" fmla="*/ 199778 h 6421343"/>
              <a:gd name="connsiteX13567" fmla="*/ 4936364 w 11611428"/>
              <a:gd name="connsiteY13567" fmla="*/ 248863 h 6421343"/>
              <a:gd name="connsiteX13568" fmla="*/ 4887279 w 11611428"/>
              <a:gd name="connsiteY13568" fmla="*/ 199778 h 6421343"/>
              <a:gd name="connsiteX13569" fmla="*/ 4936364 w 11611428"/>
              <a:gd name="connsiteY13569" fmla="*/ 150693 h 6421343"/>
              <a:gd name="connsiteX13570" fmla="*/ 4744441 w 11611428"/>
              <a:gd name="connsiteY13570" fmla="*/ 150693 h 6421343"/>
              <a:gd name="connsiteX13571" fmla="*/ 4793526 w 11611428"/>
              <a:gd name="connsiteY13571" fmla="*/ 199778 h 6421343"/>
              <a:gd name="connsiteX13572" fmla="*/ 4744441 w 11611428"/>
              <a:gd name="connsiteY13572" fmla="*/ 248863 h 6421343"/>
              <a:gd name="connsiteX13573" fmla="*/ 4695356 w 11611428"/>
              <a:gd name="connsiteY13573" fmla="*/ 199778 h 6421343"/>
              <a:gd name="connsiteX13574" fmla="*/ 4744441 w 11611428"/>
              <a:gd name="connsiteY13574" fmla="*/ 150693 h 6421343"/>
              <a:gd name="connsiteX13575" fmla="*/ 4552764 w 11611428"/>
              <a:gd name="connsiteY13575" fmla="*/ 150693 h 6421343"/>
              <a:gd name="connsiteX13576" fmla="*/ 4601849 w 11611428"/>
              <a:gd name="connsiteY13576" fmla="*/ 199778 h 6421343"/>
              <a:gd name="connsiteX13577" fmla="*/ 4552764 w 11611428"/>
              <a:gd name="connsiteY13577" fmla="*/ 248863 h 6421343"/>
              <a:gd name="connsiteX13578" fmla="*/ 4503679 w 11611428"/>
              <a:gd name="connsiteY13578" fmla="*/ 199778 h 6421343"/>
              <a:gd name="connsiteX13579" fmla="*/ 4552764 w 11611428"/>
              <a:gd name="connsiteY13579" fmla="*/ 150693 h 6421343"/>
              <a:gd name="connsiteX13580" fmla="*/ 4360841 w 11611428"/>
              <a:gd name="connsiteY13580" fmla="*/ 150693 h 6421343"/>
              <a:gd name="connsiteX13581" fmla="*/ 4409926 w 11611428"/>
              <a:gd name="connsiteY13581" fmla="*/ 199778 h 6421343"/>
              <a:gd name="connsiteX13582" fmla="*/ 4360841 w 11611428"/>
              <a:gd name="connsiteY13582" fmla="*/ 248863 h 6421343"/>
              <a:gd name="connsiteX13583" fmla="*/ 4311756 w 11611428"/>
              <a:gd name="connsiteY13583" fmla="*/ 199778 h 6421343"/>
              <a:gd name="connsiteX13584" fmla="*/ 4360841 w 11611428"/>
              <a:gd name="connsiteY13584" fmla="*/ 150693 h 6421343"/>
              <a:gd name="connsiteX13585" fmla="*/ 4170572 w 11611428"/>
              <a:gd name="connsiteY13585" fmla="*/ 150693 h 6421343"/>
              <a:gd name="connsiteX13586" fmla="*/ 4219657 w 11611428"/>
              <a:gd name="connsiteY13586" fmla="*/ 199778 h 6421343"/>
              <a:gd name="connsiteX13587" fmla="*/ 4170572 w 11611428"/>
              <a:gd name="connsiteY13587" fmla="*/ 248863 h 6421343"/>
              <a:gd name="connsiteX13588" fmla="*/ 4121487 w 11611428"/>
              <a:gd name="connsiteY13588" fmla="*/ 199778 h 6421343"/>
              <a:gd name="connsiteX13589" fmla="*/ 4170572 w 11611428"/>
              <a:gd name="connsiteY13589" fmla="*/ 150693 h 6421343"/>
              <a:gd name="connsiteX13590" fmla="*/ 3978648 w 11611428"/>
              <a:gd name="connsiteY13590" fmla="*/ 150693 h 6421343"/>
              <a:gd name="connsiteX13591" fmla="*/ 4027733 w 11611428"/>
              <a:gd name="connsiteY13591" fmla="*/ 199778 h 6421343"/>
              <a:gd name="connsiteX13592" fmla="*/ 3978648 w 11611428"/>
              <a:gd name="connsiteY13592" fmla="*/ 248863 h 6421343"/>
              <a:gd name="connsiteX13593" fmla="*/ 3929563 w 11611428"/>
              <a:gd name="connsiteY13593" fmla="*/ 199778 h 6421343"/>
              <a:gd name="connsiteX13594" fmla="*/ 3978648 w 11611428"/>
              <a:gd name="connsiteY13594" fmla="*/ 150693 h 6421343"/>
              <a:gd name="connsiteX13595" fmla="*/ 3786728 w 11611428"/>
              <a:gd name="connsiteY13595" fmla="*/ 150693 h 6421343"/>
              <a:gd name="connsiteX13596" fmla="*/ 3835813 w 11611428"/>
              <a:gd name="connsiteY13596" fmla="*/ 199778 h 6421343"/>
              <a:gd name="connsiteX13597" fmla="*/ 3786728 w 11611428"/>
              <a:gd name="connsiteY13597" fmla="*/ 248863 h 6421343"/>
              <a:gd name="connsiteX13598" fmla="*/ 3737643 w 11611428"/>
              <a:gd name="connsiteY13598" fmla="*/ 199778 h 6421343"/>
              <a:gd name="connsiteX13599" fmla="*/ 3786728 w 11611428"/>
              <a:gd name="connsiteY13599" fmla="*/ 150693 h 6421343"/>
              <a:gd name="connsiteX13600" fmla="*/ 3595051 w 11611428"/>
              <a:gd name="connsiteY13600" fmla="*/ 150693 h 6421343"/>
              <a:gd name="connsiteX13601" fmla="*/ 3644136 w 11611428"/>
              <a:gd name="connsiteY13601" fmla="*/ 199778 h 6421343"/>
              <a:gd name="connsiteX13602" fmla="*/ 3595051 w 11611428"/>
              <a:gd name="connsiteY13602" fmla="*/ 248863 h 6421343"/>
              <a:gd name="connsiteX13603" fmla="*/ 3545966 w 11611428"/>
              <a:gd name="connsiteY13603" fmla="*/ 199778 h 6421343"/>
              <a:gd name="connsiteX13604" fmla="*/ 3595051 w 11611428"/>
              <a:gd name="connsiteY13604" fmla="*/ 150693 h 6421343"/>
              <a:gd name="connsiteX13605" fmla="*/ 3403128 w 11611428"/>
              <a:gd name="connsiteY13605" fmla="*/ 150693 h 6421343"/>
              <a:gd name="connsiteX13606" fmla="*/ 3452213 w 11611428"/>
              <a:gd name="connsiteY13606" fmla="*/ 199778 h 6421343"/>
              <a:gd name="connsiteX13607" fmla="*/ 3403128 w 11611428"/>
              <a:gd name="connsiteY13607" fmla="*/ 248863 h 6421343"/>
              <a:gd name="connsiteX13608" fmla="*/ 3354043 w 11611428"/>
              <a:gd name="connsiteY13608" fmla="*/ 199778 h 6421343"/>
              <a:gd name="connsiteX13609" fmla="*/ 3403128 w 11611428"/>
              <a:gd name="connsiteY13609" fmla="*/ 150693 h 6421343"/>
              <a:gd name="connsiteX13610" fmla="*/ 3211207 w 11611428"/>
              <a:gd name="connsiteY13610" fmla="*/ 150693 h 6421343"/>
              <a:gd name="connsiteX13611" fmla="*/ 3260292 w 11611428"/>
              <a:gd name="connsiteY13611" fmla="*/ 199778 h 6421343"/>
              <a:gd name="connsiteX13612" fmla="*/ 3211207 w 11611428"/>
              <a:gd name="connsiteY13612" fmla="*/ 248863 h 6421343"/>
              <a:gd name="connsiteX13613" fmla="*/ 3162122 w 11611428"/>
              <a:gd name="connsiteY13613" fmla="*/ 199778 h 6421343"/>
              <a:gd name="connsiteX13614" fmla="*/ 3211207 w 11611428"/>
              <a:gd name="connsiteY13614" fmla="*/ 150693 h 6421343"/>
              <a:gd name="connsiteX13615" fmla="*/ 3019283 w 11611428"/>
              <a:gd name="connsiteY13615" fmla="*/ 150693 h 6421343"/>
              <a:gd name="connsiteX13616" fmla="*/ 3068368 w 11611428"/>
              <a:gd name="connsiteY13616" fmla="*/ 199778 h 6421343"/>
              <a:gd name="connsiteX13617" fmla="*/ 3019283 w 11611428"/>
              <a:gd name="connsiteY13617" fmla="*/ 248863 h 6421343"/>
              <a:gd name="connsiteX13618" fmla="*/ 2970198 w 11611428"/>
              <a:gd name="connsiteY13618" fmla="*/ 199778 h 6421343"/>
              <a:gd name="connsiteX13619" fmla="*/ 3019283 w 11611428"/>
              <a:gd name="connsiteY13619" fmla="*/ 150693 h 6421343"/>
              <a:gd name="connsiteX13620" fmla="*/ 2827363 w 11611428"/>
              <a:gd name="connsiteY13620" fmla="*/ 150693 h 6421343"/>
              <a:gd name="connsiteX13621" fmla="*/ 2876448 w 11611428"/>
              <a:gd name="connsiteY13621" fmla="*/ 199778 h 6421343"/>
              <a:gd name="connsiteX13622" fmla="*/ 2827363 w 11611428"/>
              <a:gd name="connsiteY13622" fmla="*/ 248863 h 6421343"/>
              <a:gd name="connsiteX13623" fmla="*/ 2778277 w 11611428"/>
              <a:gd name="connsiteY13623" fmla="*/ 199778 h 6421343"/>
              <a:gd name="connsiteX13624" fmla="*/ 2827363 w 11611428"/>
              <a:gd name="connsiteY13624" fmla="*/ 150693 h 6421343"/>
              <a:gd name="connsiteX13625" fmla="*/ 2635439 w 11611428"/>
              <a:gd name="connsiteY13625" fmla="*/ 150693 h 6421343"/>
              <a:gd name="connsiteX13626" fmla="*/ 2684524 w 11611428"/>
              <a:gd name="connsiteY13626" fmla="*/ 199778 h 6421343"/>
              <a:gd name="connsiteX13627" fmla="*/ 2635439 w 11611428"/>
              <a:gd name="connsiteY13627" fmla="*/ 248863 h 6421343"/>
              <a:gd name="connsiteX13628" fmla="*/ 2586354 w 11611428"/>
              <a:gd name="connsiteY13628" fmla="*/ 199778 h 6421343"/>
              <a:gd name="connsiteX13629" fmla="*/ 2635439 w 11611428"/>
              <a:gd name="connsiteY13629" fmla="*/ 150693 h 6421343"/>
              <a:gd name="connsiteX13630" fmla="*/ 2443762 w 11611428"/>
              <a:gd name="connsiteY13630" fmla="*/ 150693 h 6421343"/>
              <a:gd name="connsiteX13631" fmla="*/ 2492847 w 11611428"/>
              <a:gd name="connsiteY13631" fmla="*/ 199778 h 6421343"/>
              <a:gd name="connsiteX13632" fmla="*/ 2443762 w 11611428"/>
              <a:gd name="connsiteY13632" fmla="*/ 248863 h 6421343"/>
              <a:gd name="connsiteX13633" fmla="*/ 2394677 w 11611428"/>
              <a:gd name="connsiteY13633" fmla="*/ 199778 h 6421343"/>
              <a:gd name="connsiteX13634" fmla="*/ 2443762 w 11611428"/>
              <a:gd name="connsiteY13634" fmla="*/ 150693 h 6421343"/>
              <a:gd name="connsiteX13635" fmla="*/ 2251840 w 11611428"/>
              <a:gd name="connsiteY13635" fmla="*/ 150693 h 6421343"/>
              <a:gd name="connsiteX13636" fmla="*/ 2300925 w 11611428"/>
              <a:gd name="connsiteY13636" fmla="*/ 199778 h 6421343"/>
              <a:gd name="connsiteX13637" fmla="*/ 2251840 w 11611428"/>
              <a:gd name="connsiteY13637" fmla="*/ 248863 h 6421343"/>
              <a:gd name="connsiteX13638" fmla="*/ 2202754 w 11611428"/>
              <a:gd name="connsiteY13638" fmla="*/ 199778 h 6421343"/>
              <a:gd name="connsiteX13639" fmla="*/ 2251840 w 11611428"/>
              <a:gd name="connsiteY13639" fmla="*/ 150693 h 6421343"/>
              <a:gd name="connsiteX13640" fmla="*/ 2061569 w 11611428"/>
              <a:gd name="connsiteY13640" fmla="*/ 150692 h 6421343"/>
              <a:gd name="connsiteX13641" fmla="*/ 2110654 w 11611428"/>
              <a:gd name="connsiteY13641" fmla="*/ 199778 h 6421343"/>
              <a:gd name="connsiteX13642" fmla="*/ 2061569 w 11611428"/>
              <a:gd name="connsiteY13642" fmla="*/ 248863 h 6421343"/>
              <a:gd name="connsiteX13643" fmla="*/ 2012484 w 11611428"/>
              <a:gd name="connsiteY13643" fmla="*/ 199778 h 6421343"/>
              <a:gd name="connsiteX13644" fmla="*/ 2061569 w 11611428"/>
              <a:gd name="connsiteY13644" fmla="*/ 150692 h 6421343"/>
              <a:gd name="connsiteX13645" fmla="*/ 1869645 w 11611428"/>
              <a:gd name="connsiteY13645" fmla="*/ 150692 h 6421343"/>
              <a:gd name="connsiteX13646" fmla="*/ 1918730 w 11611428"/>
              <a:gd name="connsiteY13646" fmla="*/ 199778 h 6421343"/>
              <a:gd name="connsiteX13647" fmla="*/ 1869645 w 11611428"/>
              <a:gd name="connsiteY13647" fmla="*/ 248863 h 6421343"/>
              <a:gd name="connsiteX13648" fmla="*/ 1820560 w 11611428"/>
              <a:gd name="connsiteY13648" fmla="*/ 199778 h 6421343"/>
              <a:gd name="connsiteX13649" fmla="*/ 1869645 w 11611428"/>
              <a:gd name="connsiteY13649" fmla="*/ 150692 h 6421343"/>
              <a:gd name="connsiteX13650" fmla="*/ 1677725 w 11611428"/>
              <a:gd name="connsiteY13650" fmla="*/ 150692 h 6421343"/>
              <a:gd name="connsiteX13651" fmla="*/ 1726810 w 11611428"/>
              <a:gd name="connsiteY13651" fmla="*/ 199778 h 6421343"/>
              <a:gd name="connsiteX13652" fmla="*/ 1677725 w 11611428"/>
              <a:gd name="connsiteY13652" fmla="*/ 248863 h 6421343"/>
              <a:gd name="connsiteX13653" fmla="*/ 1628640 w 11611428"/>
              <a:gd name="connsiteY13653" fmla="*/ 199778 h 6421343"/>
              <a:gd name="connsiteX13654" fmla="*/ 1677725 w 11611428"/>
              <a:gd name="connsiteY13654" fmla="*/ 150692 h 6421343"/>
              <a:gd name="connsiteX13655" fmla="*/ 1486048 w 11611428"/>
              <a:gd name="connsiteY13655" fmla="*/ 150692 h 6421343"/>
              <a:gd name="connsiteX13656" fmla="*/ 1535133 w 11611428"/>
              <a:gd name="connsiteY13656" fmla="*/ 199778 h 6421343"/>
              <a:gd name="connsiteX13657" fmla="*/ 1486048 w 11611428"/>
              <a:gd name="connsiteY13657" fmla="*/ 248863 h 6421343"/>
              <a:gd name="connsiteX13658" fmla="*/ 1436963 w 11611428"/>
              <a:gd name="connsiteY13658" fmla="*/ 199778 h 6421343"/>
              <a:gd name="connsiteX13659" fmla="*/ 1486048 w 11611428"/>
              <a:gd name="connsiteY13659" fmla="*/ 150692 h 6421343"/>
              <a:gd name="connsiteX13660" fmla="*/ 1294125 w 11611428"/>
              <a:gd name="connsiteY13660" fmla="*/ 150692 h 6421343"/>
              <a:gd name="connsiteX13661" fmla="*/ 1343210 w 11611428"/>
              <a:gd name="connsiteY13661" fmla="*/ 199778 h 6421343"/>
              <a:gd name="connsiteX13662" fmla="*/ 1294125 w 11611428"/>
              <a:gd name="connsiteY13662" fmla="*/ 248863 h 6421343"/>
              <a:gd name="connsiteX13663" fmla="*/ 1245040 w 11611428"/>
              <a:gd name="connsiteY13663" fmla="*/ 199778 h 6421343"/>
              <a:gd name="connsiteX13664" fmla="*/ 1294125 w 11611428"/>
              <a:gd name="connsiteY13664" fmla="*/ 150692 h 6421343"/>
              <a:gd name="connsiteX13665" fmla="*/ 1102204 w 11611428"/>
              <a:gd name="connsiteY13665" fmla="*/ 150692 h 6421343"/>
              <a:gd name="connsiteX13666" fmla="*/ 1151289 w 11611428"/>
              <a:gd name="connsiteY13666" fmla="*/ 199778 h 6421343"/>
              <a:gd name="connsiteX13667" fmla="*/ 1102204 w 11611428"/>
              <a:gd name="connsiteY13667" fmla="*/ 248863 h 6421343"/>
              <a:gd name="connsiteX13668" fmla="*/ 1053119 w 11611428"/>
              <a:gd name="connsiteY13668" fmla="*/ 199778 h 6421343"/>
              <a:gd name="connsiteX13669" fmla="*/ 1102204 w 11611428"/>
              <a:gd name="connsiteY13669" fmla="*/ 150692 h 6421343"/>
              <a:gd name="connsiteX13670" fmla="*/ 910280 w 11611428"/>
              <a:gd name="connsiteY13670" fmla="*/ 150692 h 6421343"/>
              <a:gd name="connsiteX13671" fmla="*/ 959365 w 11611428"/>
              <a:gd name="connsiteY13671" fmla="*/ 199778 h 6421343"/>
              <a:gd name="connsiteX13672" fmla="*/ 910280 w 11611428"/>
              <a:gd name="connsiteY13672" fmla="*/ 248863 h 6421343"/>
              <a:gd name="connsiteX13673" fmla="*/ 861195 w 11611428"/>
              <a:gd name="connsiteY13673" fmla="*/ 199778 h 6421343"/>
              <a:gd name="connsiteX13674" fmla="*/ 910280 w 11611428"/>
              <a:gd name="connsiteY13674" fmla="*/ 150692 h 6421343"/>
              <a:gd name="connsiteX13675" fmla="*/ 718360 w 11611428"/>
              <a:gd name="connsiteY13675" fmla="*/ 150692 h 6421343"/>
              <a:gd name="connsiteX13676" fmla="*/ 767445 w 11611428"/>
              <a:gd name="connsiteY13676" fmla="*/ 199778 h 6421343"/>
              <a:gd name="connsiteX13677" fmla="*/ 718360 w 11611428"/>
              <a:gd name="connsiteY13677" fmla="*/ 248863 h 6421343"/>
              <a:gd name="connsiteX13678" fmla="*/ 669275 w 11611428"/>
              <a:gd name="connsiteY13678" fmla="*/ 199778 h 6421343"/>
              <a:gd name="connsiteX13679" fmla="*/ 718360 w 11611428"/>
              <a:gd name="connsiteY13679" fmla="*/ 150692 h 6421343"/>
              <a:gd name="connsiteX13680" fmla="*/ 526436 w 11611428"/>
              <a:gd name="connsiteY13680" fmla="*/ 150692 h 6421343"/>
              <a:gd name="connsiteX13681" fmla="*/ 575521 w 11611428"/>
              <a:gd name="connsiteY13681" fmla="*/ 199778 h 6421343"/>
              <a:gd name="connsiteX13682" fmla="*/ 526436 w 11611428"/>
              <a:gd name="connsiteY13682" fmla="*/ 248863 h 6421343"/>
              <a:gd name="connsiteX13683" fmla="*/ 477351 w 11611428"/>
              <a:gd name="connsiteY13683" fmla="*/ 199778 h 6421343"/>
              <a:gd name="connsiteX13684" fmla="*/ 526436 w 11611428"/>
              <a:gd name="connsiteY13684" fmla="*/ 150692 h 6421343"/>
              <a:gd name="connsiteX13685" fmla="*/ 334759 w 11611428"/>
              <a:gd name="connsiteY13685" fmla="*/ 150692 h 6421343"/>
              <a:gd name="connsiteX13686" fmla="*/ 383844 w 11611428"/>
              <a:gd name="connsiteY13686" fmla="*/ 199778 h 6421343"/>
              <a:gd name="connsiteX13687" fmla="*/ 334759 w 11611428"/>
              <a:gd name="connsiteY13687" fmla="*/ 248863 h 6421343"/>
              <a:gd name="connsiteX13688" fmla="*/ 285674 w 11611428"/>
              <a:gd name="connsiteY13688" fmla="*/ 199778 h 6421343"/>
              <a:gd name="connsiteX13689" fmla="*/ 334759 w 11611428"/>
              <a:gd name="connsiteY13689" fmla="*/ 150692 h 6421343"/>
              <a:gd name="connsiteX13690" fmla="*/ 142837 w 11611428"/>
              <a:gd name="connsiteY13690" fmla="*/ 150692 h 6421343"/>
              <a:gd name="connsiteX13691" fmla="*/ 191921 w 11611428"/>
              <a:gd name="connsiteY13691" fmla="*/ 199778 h 6421343"/>
              <a:gd name="connsiteX13692" fmla="*/ 142837 w 11611428"/>
              <a:gd name="connsiteY13692" fmla="*/ 248863 h 6421343"/>
              <a:gd name="connsiteX13693" fmla="*/ 93751 w 11611428"/>
              <a:gd name="connsiteY13693" fmla="*/ 199778 h 6421343"/>
              <a:gd name="connsiteX13694" fmla="*/ 142837 w 11611428"/>
              <a:gd name="connsiteY13694" fmla="*/ 150692 h 6421343"/>
              <a:gd name="connsiteX13695" fmla="*/ 11562343 w 11611428"/>
              <a:gd name="connsiteY13695" fmla="*/ 0 h 6421343"/>
              <a:gd name="connsiteX13696" fmla="*/ 11611428 w 11611428"/>
              <a:gd name="connsiteY13696" fmla="*/ 49085 h 6421343"/>
              <a:gd name="connsiteX13697" fmla="*/ 11562343 w 11611428"/>
              <a:gd name="connsiteY13697" fmla="*/ 98170 h 6421343"/>
              <a:gd name="connsiteX13698" fmla="*/ 11513258 w 11611428"/>
              <a:gd name="connsiteY13698" fmla="*/ 49085 h 6421343"/>
              <a:gd name="connsiteX13699" fmla="*/ 11562343 w 11611428"/>
              <a:gd name="connsiteY13699" fmla="*/ 0 h 6421343"/>
              <a:gd name="connsiteX13700" fmla="*/ 11370422 w 11611428"/>
              <a:gd name="connsiteY13700" fmla="*/ 0 h 6421343"/>
              <a:gd name="connsiteX13701" fmla="*/ 11419507 w 11611428"/>
              <a:gd name="connsiteY13701" fmla="*/ 49085 h 6421343"/>
              <a:gd name="connsiteX13702" fmla="*/ 11370422 w 11611428"/>
              <a:gd name="connsiteY13702" fmla="*/ 98170 h 6421343"/>
              <a:gd name="connsiteX13703" fmla="*/ 11321337 w 11611428"/>
              <a:gd name="connsiteY13703" fmla="*/ 49085 h 6421343"/>
              <a:gd name="connsiteX13704" fmla="*/ 11370422 w 11611428"/>
              <a:gd name="connsiteY13704" fmla="*/ 0 h 6421343"/>
              <a:gd name="connsiteX13705" fmla="*/ 11178499 w 11611428"/>
              <a:gd name="connsiteY13705" fmla="*/ 0 h 6421343"/>
              <a:gd name="connsiteX13706" fmla="*/ 11227584 w 11611428"/>
              <a:gd name="connsiteY13706" fmla="*/ 49085 h 6421343"/>
              <a:gd name="connsiteX13707" fmla="*/ 11178499 w 11611428"/>
              <a:gd name="connsiteY13707" fmla="*/ 98170 h 6421343"/>
              <a:gd name="connsiteX13708" fmla="*/ 11129414 w 11611428"/>
              <a:gd name="connsiteY13708" fmla="*/ 49085 h 6421343"/>
              <a:gd name="connsiteX13709" fmla="*/ 11178499 w 11611428"/>
              <a:gd name="connsiteY13709" fmla="*/ 0 h 6421343"/>
              <a:gd name="connsiteX13710" fmla="*/ 10986822 w 11611428"/>
              <a:gd name="connsiteY13710" fmla="*/ 0 h 6421343"/>
              <a:gd name="connsiteX13711" fmla="*/ 11035907 w 11611428"/>
              <a:gd name="connsiteY13711" fmla="*/ 49085 h 6421343"/>
              <a:gd name="connsiteX13712" fmla="*/ 10986822 w 11611428"/>
              <a:gd name="connsiteY13712" fmla="*/ 98170 h 6421343"/>
              <a:gd name="connsiteX13713" fmla="*/ 10937737 w 11611428"/>
              <a:gd name="connsiteY13713" fmla="*/ 49085 h 6421343"/>
              <a:gd name="connsiteX13714" fmla="*/ 10986822 w 11611428"/>
              <a:gd name="connsiteY13714" fmla="*/ 0 h 6421343"/>
              <a:gd name="connsiteX13715" fmla="*/ 10794898 w 11611428"/>
              <a:gd name="connsiteY13715" fmla="*/ 0 h 6421343"/>
              <a:gd name="connsiteX13716" fmla="*/ 10843984 w 11611428"/>
              <a:gd name="connsiteY13716" fmla="*/ 49085 h 6421343"/>
              <a:gd name="connsiteX13717" fmla="*/ 10794898 w 11611428"/>
              <a:gd name="connsiteY13717" fmla="*/ 98170 h 6421343"/>
              <a:gd name="connsiteX13718" fmla="*/ 10745813 w 11611428"/>
              <a:gd name="connsiteY13718" fmla="*/ 49085 h 6421343"/>
              <a:gd name="connsiteX13719" fmla="*/ 10794898 w 11611428"/>
              <a:gd name="connsiteY13719" fmla="*/ 0 h 6421343"/>
              <a:gd name="connsiteX13720" fmla="*/ 10600771 w 11611428"/>
              <a:gd name="connsiteY13720" fmla="*/ 0 h 6421343"/>
              <a:gd name="connsiteX13721" fmla="*/ 10619877 w 11611428"/>
              <a:gd name="connsiteY13721" fmla="*/ 3858 h 6421343"/>
              <a:gd name="connsiteX13722" fmla="*/ 10635343 w 11611428"/>
              <a:gd name="connsiteY13722" fmla="*/ 14285 h 6421343"/>
              <a:gd name="connsiteX13723" fmla="*/ 10635343 w 11611428"/>
              <a:gd name="connsiteY13723" fmla="*/ 12797 h 6421343"/>
              <a:gd name="connsiteX13724" fmla="*/ 10637686 w 11611428"/>
              <a:gd name="connsiteY13724" fmla="*/ 14377 h 6421343"/>
              <a:gd name="connsiteX13725" fmla="*/ 10652063 w 11611428"/>
              <a:gd name="connsiteY13725" fmla="*/ 49085 h 6421343"/>
              <a:gd name="connsiteX13726" fmla="*/ 10637686 w 11611428"/>
              <a:gd name="connsiteY13726" fmla="*/ 83794 h 6421343"/>
              <a:gd name="connsiteX13727" fmla="*/ 10635343 w 11611428"/>
              <a:gd name="connsiteY13727" fmla="*/ 85374 h 6421343"/>
              <a:gd name="connsiteX13728" fmla="*/ 10635343 w 11611428"/>
              <a:gd name="connsiteY13728" fmla="*/ 83886 h 6421343"/>
              <a:gd name="connsiteX13729" fmla="*/ 10619877 w 11611428"/>
              <a:gd name="connsiteY13729" fmla="*/ 94313 h 6421343"/>
              <a:gd name="connsiteX13730" fmla="*/ 10600771 w 11611428"/>
              <a:gd name="connsiteY13730" fmla="*/ 98170 h 6421343"/>
              <a:gd name="connsiteX13731" fmla="*/ 10551686 w 11611428"/>
              <a:gd name="connsiteY13731" fmla="*/ 49085 h 6421343"/>
              <a:gd name="connsiteX13732" fmla="*/ 10600771 w 11611428"/>
              <a:gd name="connsiteY13732" fmla="*/ 0 h 6421343"/>
              <a:gd name="connsiteX13733" fmla="*/ 10408850 w 11611428"/>
              <a:gd name="connsiteY13733" fmla="*/ 0 h 6421343"/>
              <a:gd name="connsiteX13734" fmla="*/ 10457935 w 11611428"/>
              <a:gd name="connsiteY13734" fmla="*/ 49085 h 6421343"/>
              <a:gd name="connsiteX13735" fmla="*/ 10408850 w 11611428"/>
              <a:gd name="connsiteY13735" fmla="*/ 98170 h 6421343"/>
              <a:gd name="connsiteX13736" fmla="*/ 10359765 w 11611428"/>
              <a:gd name="connsiteY13736" fmla="*/ 49085 h 6421343"/>
              <a:gd name="connsiteX13737" fmla="*/ 10408850 w 11611428"/>
              <a:gd name="connsiteY13737" fmla="*/ 0 h 6421343"/>
              <a:gd name="connsiteX13738" fmla="*/ 10216927 w 11611428"/>
              <a:gd name="connsiteY13738" fmla="*/ 0 h 6421343"/>
              <a:gd name="connsiteX13739" fmla="*/ 10266012 w 11611428"/>
              <a:gd name="connsiteY13739" fmla="*/ 49085 h 6421343"/>
              <a:gd name="connsiteX13740" fmla="*/ 10216927 w 11611428"/>
              <a:gd name="connsiteY13740" fmla="*/ 98170 h 6421343"/>
              <a:gd name="connsiteX13741" fmla="*/ 10167842 w 11611428"/>
              <a:gd name="connsiteY13741" fmla="*/ 49085 h 6421343"/>
              <a:gd name="connsiteX13742" fmla="*/ 10216927 w 11611428"/>
              <a:gd name="connsiteY13742" fmla="*/ 0 h 6421343"/>
              <a:gd name="connsiteX13743" fmla="*/ 10025250 w 11611428"/>
              <a:gd name="connsiteY13743" fmla="*/ 0 h 6421343"/>
              <a:gd name="connsiteX13744" fmla="*/ 10074335 w 11611428"/>
              <a:gd name="connsiteY13744" fmla="*/ 49085 h 6421343"/>
              <a:gd name="connsiteX13745" fmla="*/ 10025250 w 11611428"/>
              <a:gd name="connsiteY13745" fmla="*/ 98170 h 6421343"/>
              <a:gd name="connsiteX13746" fmla="*/ 9976165 w 11611428"/>
              <a:gd name="connsiteY13746" fmla="*/ 49085 h 6421343"/>
              <a:gd name="connsiteX13747" fmla="*/ 10025250 w 11611428"/>
              <a:gd name="connsiteY13747" fmla="*/ 0 h 6421343"/>
              <a:gd name="connsiteX13748" fmla="*/ 9833326 w 11611428"/>
              <a:gd name="connsiteY13748" fmla="*/ 0 h 6421343"/>
              <a:gd name="connsiteX13749" fmla="*/ 9882412 w 11611428"/>
              <a:gd name="connsiteY13749" fmla="*/ 49085 h 6421343"/>
              <a:gd name="connsiteX13750" fmla="*/ 9833326 w 11611428"/>
              <a:gd name="connsiteY13750" fmla="*/ 98170 h 6421343"/>
              <a:gd name="connsiteX13751" fmla="*/ 9784241 w 11611428"/>
              <a:gd name="connsiteY13751" fmla="*/ 49085 h 6421343"/>
              <a:gd name="connsiteX13752" fmla="*/ 9833326 w 11611428"/>
              <a:gd name="connsiteY13752" fmla="*/ 0 h 6421343"/>
              <a:gd name="connsiteX13753" fmla="*/ 9641406 w 11611428"/>
              <a:gd name="connsiteY13753" fmla="*/ 0 h 6421343"/>
              <a:gd name="connsiteX13754" fmla="*/ 9690491 w 11611428"/>
              <a:gd name="connsiteY13754" fmla="*/ 49085 h 6421343"/>
              <a:gd name="connsiteX13755" fmla="*/ 9641406 w 11611428"/>
              <a:gd name="connsiteY13755" fmla="*/ 98170 h 6421343"/>
              <a:gd name="connsiteX13756" fmla="*/ 9592321 w 11611428"/>
              <a:gd name="connsiteY13756" fmla="*/ 49085 h 6421343"/>
              <a:gd name="connsiteX13757" fmla="*/ 9641406 w 11611428"/>
              <a:gd name="connsiteY13757" fmla="*/ 0 h 6421343"/>
              <a:gd name="connsiteX13758" fmla="*/ 9449482 w 11611428"/>
              <a:gd name="connsiteY13758" fmla="*/ 0 h 6421343"/>
              <a:gd name="connsiteX13759" fmla="*/ 9498567 w 11611428"/>
              <a:gd name="connsiteY13759" fmla="*/ 49085 h 6421343"/>
              <a:gd name="connsiteX13760" fmla="*/ 9449482 w 11611428"/>
              <a:gd name="connsiteY13760" fmla="*/ 98170 h 6421343"/>
              <a:gd name="connsiteX13761" fmla="*/ 9400397 w 11611428"/>
              <a:gd name="connsiteY13761" fmla="*/ 49085 h 6421343"/>
              <a:gd name="connsiteX13762" fmla="*/ 9449482 w 11611428"/>
              <a:gd name="connsiteY13762" fmla="*/ 0 h 6421343"/>
              <a:gd name="connsiteX13763" fmla="*/ 9257562 w 11611428"/>
              <a:gd name="connsiteY13763" fmla="*/ 0 h 6421343"/>
              <a:gd name="connsiteX13764" fmla="*/ 9306646 w 11611428"/>
              <a:gd name="connsiteY13764" fmla="*/ 49085 h 6421343"/>
              <a:gd name="connsiteX13765" fmla="*/ 9257562 w 11611428"/>
              <a:gd name="connsiteY13765" fmla="*/ 98170 h 6421343"/>
              <a:gd name="connsiteX13766" fmla="*/ 9208477 w 11611428"/>
              <a:gd name="connsiteY13766" fmla="*/ 49085 h 6421343"/>
              <a:gd name="connsiteX13767" fmla="*/ 9257562 w 11611428"/>
              <a:gd name="connsiteY13767" fmla="*/ 0 h 6421343"/>
              <a:gd name="connsiteX13768" fmla="*/ 9065638 w 11611428"/>
              <a:gd name="connsiteY13768" fmla="*/ 0 h 6421343"/>
              <a:gd name="connsiteX13769" fmla="*/ 9114723 w 11611428"/>
              <a:gd name="connsiteY13769" fmla="*/ 49085 h 6421343"/>
              <a:gd name="connsiteX13770" fmla="*/ 9065638 w 11611428"/>
              <a:gd name="connsiteY13770" fmla="*/ 98170 h 6421343"/>
              <a:gd name="connsiteX13771" fmla="*/ 9016553 w 11611428"/>
              <a:gd name="connsiteY13771" fmla="*/ 49085 h 6421343"/>
              <a:gd name="connsiteX13772" fmla="*/ 9065638 w 11611428"/>
              <a:gd name="connsiteY13772" fmla="*/ 0 h 6421343"/>
              <a:gd name="connsiteX13773" fmla="*/ 8873961 w 11611428"/>
              <a:gd name="connsiteY13773" fmla="*/ 0 h 6421343"/>
              <a:gd name="connsiteX13774" fmla="*/ 8923046 w 11611428"/>
              <a:gd name="connsiteY13774" fmla="*/ 49085 h 6421343"/>
              <a:gd name="connsiteX13775" fmla="*/ 8873961 w 11611428"/>
              <a:gd name="connsiteY13775" fmla="*/ 98170 h 6421343"/>
              <a:gd name="connsiteX13776" fmla="*/ 8824876 w 11611428"/>
              <a:gd name="connsiteY13776" fmla="*/ 49085 h 6421343"/>
              <a:gd name="connsiteX13777" fmla="*/ 8873961 w 11611428"/>
              <a:gd name="connsiteY13777" fmla="*/ 0 h 6421343"/>
              <a:gd name="connsiteX13778" fmla="*/ 8682041 w 11611428"/>
              <a:gd name="connsiteY13778" fmla="*/ 0 h 6421343"/>
              <a:gd name="connsiteX13779" fmla="*/ 8731126 w 11611428"/>
              <a:gd name="connsiteY13779" fmla="*/ 49085 h 6421343"/>
              <a:gd name="connsiteX13780" fmla="*/ 8682041 w 11611428"/>
              <a:gd name="connsiteY13780" fmla="*/ 98170 h 6421343"/>
              <a:gd name="connsiteX13781" fmla="*/ 8632956 w 11611428"/>
              <a:gd name="connsiteY13781" fmla="*/ 49085 h 6421343"/>
              <a:gd name="connsiteX13782" fmla="*/ 8682041 w 11611428"/>
              <a:gd name="connsiteY13782" fmla="*/ 0 h 6421343"/>
              <a:gd name="connsiteX13783" fmla="*/ 8486747 w 11611428"/>
              <a:gd name="connsiteY13783" fmla="*/ 0 h 6421343"/>
              <a:gd name="connsiteX13784" fmla="*/ 8488432 w 11611428"/>
              <a:gd name="connsiteY13784" fmla="*/ 698 h 6421343"/>
              <a:gd name="connsiteX13785" fmla="*/ 8490117 w 11611428"/>
              <a:gd name="connsiteY13785" fmla="*/ 0 h 6421343"/>
              <a:gd name="connsiteX13786" fmla="*/ 8539202 w 11611428"/>
              <a:gd name="connsiteY13786" fmla="*/ 49085 h 6421343"/>
              <a:gd name="connsiteX13787" fmla="*/ 8490117 w 11611428"/>
              <a:gd name="connsiteY13787" fmla="*/ 98170 h 6421343"/>
              <a:gd name="connsiteX13788" fmla="*/ 8488432 w 11611428"/>
              <a:gd name="connsiteY13788" fmla="*/ 97473 h 6421343"/>
              <a:gd name="connsiteX13789" fmla="*/ 8486747 w 11611428"/>
              <a:gd name="connsiteY13789" fmla="*/ 98170 h 6421343"/>
              <a:gd name="connsiteX13790" fmla="*/ 8437662 w 11611428"/>
              <a:gd name="connsiteY13790" fmla="*/ 49085 h 6421343"/>
              <a:gd name="connsiteX13791" fmla="*/ 8486747 w 11611428"/>
              <a:gd name="connsiteY13791" fmla="*/ 0 h 6421343"/>
              <a:gd name="connsiteX13792" fmla="*/ 8294823 w 11611428"/>
              <a:gd name="connsiteY13792" fmla="*/ 0 h 6421343"/>
              <a:gd name="connsiteX13793" fmla="*/ 8343908 w 11611428"/>
              <a:gd name="connsiteY13793" fmla="*/ 49085 h 6421343"/>
              <a:gd name="connsiteX13794" fmla="*/ 8294823 w 11611428"/>
              <a:gd name="connsiteY13794" fmla="*/ 98170 h 6421343"/>
              <a:gd name="connsiteX13795" fmla="*/ 8245738 w 11611428"/>
              <a:gd name="connsiteY13795" fmla="*/ 49085 h 6421343"/>
              <a:gd name="connsiteX13796" fmla="*/ 8294823 w 11611428"/>
              <a:gd name="connsiteY13796" fmla="*/ 0 h 6421343"/>
              <a:gd name="connsiteX13797" fmla="*/ 8102902 w 11611428"/>
              <a:gd name="connsiteY13797" fmla="*/ 0 h 6421343"/>
              <a:gd name="connsiteX13798" fmla="*/ 8151987 w 11611428"/>
              <a:gd name="connsiteY13798" fmla="*/ 49085 h 6421343"/>
              <a:gd name="connsiteX13799" fmla="*/ 8102902 w 11611428"/>
              <a:gd name="connsiteY13799" fmla="*/ 98170 h 6421343"/>
              <a:gd name="connsiteX13800" fmla="*/ 8053817 w 11611428"/>
              <a:gd name="connsiteY13800" fmla="*/ 49085 h 6421343"/>
              <a:gd name="connsiteX13801" fmla="*/ 8102902 w 11611428"/>
              <a:gd name="connsiteY13801" fmla="*/ 0 h 6421343"/>
              <a:gd name="connsiteX13802" fmla="*/ 7911226 w 11611428"/>
              <a:gd name="connsiteY13802" fmla="*/ 0 h 6421343"/>
              <a:gd name="connsiteX13803" fmla="*/ 7960311 w 11611428"/>
              <a:gd name="connsiteY13803" fmla="*/ 49085 h 6421343"/>
              <a:gd name="connsiteX13804" fmla="*/ 7911226 w 11611428"/>
              <a:gd name="connsiteY13804" fmla="*/ 98170 h 6421343"/>
              <a:gd name="connsiteX13805" fmla="*/ 7862141 w 11611428"/>
              <a:gd name="connsiteY13805" fmla="*/ 49085 h 6421343"/>
              <a:gd name="connsiteX13806" fmla="*/ 7911226 w 11611428"/>
              <a:gd name="connsiteY13806" fmla="*/ 0 h 6421343"/>
              <a:gd name="connsiteX13807" fmla="*/ 7719302 w 11611428"/>
              <a:gd name="connsiteY13807" fmla="*/ 0 h 6421343"/>
              <a:gd name="connsiteX13808" fmla="*/ 7768387 w 11611428"/>
              <a:gd name="connsiteY13808" fmla="*/ 49085 h 6421343"/>
              <a:gd name="connsiteX13809" fmla="*/ 7719302 w 11611428"/>
              <a:gd name="connsiteY13809" fmla="*/ 98170 h 6421343"/>
              <a:gd name="connsiteX13810" fmla="*/ 7670218 w 11611428"/>
              <a:gd name="connsiteY13810" fmla="*/ 49085 h 6421343"/>
              <a:gd name="connsiteX13811" fmla="*/ 7719302 w 11611428"/>
              <a:gd name="connsiteY13811" fmla="*/ 0 h 6421343"/>
              <a:gd name="connsiteX13812" fmla="*/ 7527382 w 11611428"/>
              <a:gd name="connsiteY13812" fmla="*/ 0 h 6421343"/>
              <a:gd name="connsiteX13813" fmla="*/ 7576467 w 11611428"/>
              <a:gd name="connsiteY13813" fmla="*/ 49085 h 6421343"/>
              <a:gd name="connsiteX13814" fmla="*/ 7527382 w 11611428"/>
              <a:gd name="connsiteY13814" fmla="*/ 98170 h 6421343"/>
              <a:gd name="connsiteX13815" fmla="*/ 7478297 w 11611428"/>
              <a:gd name="connsiteY13815" fmla="*/ 49085 h 6421343"/>
              <a:gd name="connsiteX13816" fmla="*/ 7527382 w 11611428"/>
              <a:gd name="connsiteY13816" fmla="*/ 0 h 6421343"/>
              <a:gd name="connsiteX13817" fmla="*/ 7335458 w 11611428"/>
              <a:gd name="connsiteY13817" fmla="*/ 0 h 6421343"/>
              <a:gd name="connsiteX13818" fmla="*/ 7384543 w 11611428"/>
              <a:gd name="connsiteY13818" fmla="*/ 49085 h 6421343"/>
              <a:gd name="connsiteX13819" fmla="*/ 7335458 w 11611428"/>
              <a:gd name="connsiteY13819" fmla="*/ 98170 h 6421343"/>
              <a:gd name="connsiteX13820" fmla="*/ 7286373 w 11611428"/>
              <a:gd name="connsiteY13820" fmla="*/ 49085 h 6421343"/>
              <a:gd name="connsiteX13821" fmla="*/ 7335458 w 11611428"/>
              <a:gd name="connsiteY13821" fmla="*/ 0 h 6421343"/>
              <a:gd name="connsiteX13822" fmla="*/ 7143537 w 11611428"/>
              <a:gd name="connsiteY13822" fmla="*/ 0 h 6421343"/>
              <a:gd name="connsiteX13823" fmla="*/ 7192622 w 11611428"/>
              <a:gd name="connsiteY13823" fmla="*/ 49085 h 6421343"/>
              <a:gd name="connsiteX13824" fmla="*/ 7143537 w 11611428"/>
              <a:gd name="connsiteY13824" fmla="*/ 98170 h 6421343"/>
              <a:gd name="connsiteX13825" fmla="*/ 7094452 w 11611428"/>
              <a:gd name="connsiteY13825" fmla="*/ 49085 h 6421343"/>
              <a:gd name="connsiteX13826" fmla="*/ 7143537 w 11611428"/>
              <a:gd name="connsiteY13826" fmla="*/ 0 h 6421343"/>
              <a:gd name="connsiteX13827" fmla="*/ 6951614 w 11611428"/>
              <a:gd name="connsiteY13827" fmla="*/ 0 h 6421343"/>
              <a:gd name="connsiteX13828" fmla="*/ 7000699 w 11611428"/>
              <a:gd name="connsiteY13828" fmla="*/ 49085 h 6421343"/>
              <a:gd name="connsiteX13829" fmla="*/ 6951614 w 11611428"/>
              <a:gd name="connsiteY13829" fmla="*/ 98170 h 6421343"/>
              <a:gd name="connsiteX13830" fmla="*/ 6902529 w 11611428"/>
              <a:gd name="connsiteY13830" fmla="*/ 49085 h 6421343"/>
              <a:gd name="connsiteX13831" fmla="*/ 6951614 w 11611428"/>
              <a:gd name="connsiteY13831" fmla="*/ 0 h 6421343"/>
              <a:gd name="connsiteX13832" fmla="*/ 6759937 w 11611428"/>
              <a:gd name="connsiteY13832" fmla="*/ 0 h 6421343"/>
              <a:gd name="connsiteX13833" fmla="*/ 6809022 w 11611428"/>
              <a:gd name="connsiteY13833" fmla="*/ 49085 h 6421343"/>
              <a:gd name="connsiteX13834" fmla="*/ 6759937 w 11611428"/>
              <a:gd name="connsiteY13834" fmla="*/ 98170 h 6421343"/>
              <a:gd name="connsiteX13835" fmla="*/ 6710852 w 11611428"/>
              <a:gd name="connsiteY13835" fmla="*/ 49085 h 6421343"/>
              <a:gd name="connsiteX13836" fmla="*/ 6759937 w 11611428"/>
              <a:gd name="connsiteY13836" fmla="*/ 0 h 6421343"/>
              <a:gd name="connsiteX13837" fmla="*/ 6568014 w 11611428"/>
              <a:gd name="connsiteY13837" fmla="*/ 0 h 6421343"/>
              <a:gd name="connsiteX13838" fmla="*/ 6617099 w 11611428"/>
              <a:gd name="connsiteY13838" fmla="*/ 49085 h 6421343"/>
              <a:gd name="connsiteX13839" fmla="*/ 6568014 w 11611428"/>
              <a:gd name="connsiteY13839" fmla="*/ 98170 h 6421343"/>
              <a:gd name="connsiteX13840" fmla="*/ 6518929 w 11611428"/>
              <a:gd name="connsiteY13840" fmla="*/ 49085 h 6421343"/>
              <a:gd name="connsiteX13841" fmla="*/ 6568014 w 11611428"/>
              <a:gd name="connsiteY13841" fmla="*/ 0 h 6421343"/>
              <a:gd name="connsiteX13842" fmla="*/ 6376093 w 11611428"/>
              <a:gd name="connsiteY13842" fmla="*/ 0 h 6421343"/>
              <a:gd name="connsiteX13843" fmla="*/ 6376918 w 11611428"/>
              <a:gd name="connsiteY13843" fmla="*/ 167 h 6421343"/>
              <a:gd name="connsiteX13844" fmla="*/ 6377744 w 11611428"/>
              <a:gd name="connsiteY13844" fmla="*/ 0 h 6421343"/>
              <a:gd name="connsiteX13845" fmla="*/ 6426829 w 11611428"/>
              <a:gd name="connsiteY13845" fmla="*/ 49085 h 6421343"/>
              <a:gd name="connsiteX13846" fmla="*/ 6377744 w 11611428"/>
              <a:gd name="connsiteY13846" fmla="*/ 98170 h 6421343"/>
              <a:gd name="connsiteX13847" fmla="*/ 6376919 w 11611428"/>
              <a:gd name="connsiteY13847" fmla="*/ 98004 h 6421343"/>
              <a:gd name="connsiteX13848" fmla="*/ 6376093 w 11611428"/>
              <a:gd name="connsiteY13848" fmla="*/ 98170 h 6421343"/>
              <a:gd name="connsiteX13849" fmla="*/ 6327008 w 11611428"/>
              <a:gd name="connsiteY13849" fmla="*/ 49085 h 6421343"/>
              <a:gd name="connsiteX13850" fmla="*/ 6376093 w 11611428"/>
              <a:gd name="connsiteY13850" fmla="*/ 0 h 6421343"/>
              <a:gd name="connsiteX13851" fmla="*/ 6185820 w 11611428"/>
              <a:gd name="connsiteY13851" fmla="*/ 0 h 6421343"/>
              <a:gd name="connsiteX13852" fmla="*/ 6234905 w 11611428"/>
              <a:gd name="connsiteY13852" fmla="*/ 49085 h 6421343"/>
              <a:gd name="connsiteX13853" fmla="*/ 6185820 w 11611428"/>
              <a:gd name="connsiteY13853" fmla="*/ 98170 h 6421343"/>
              <a:gd name="connsiteX13854" fmla="*/ 6136735 w 11611428"/>
              <a:gd name="connsiteY13854" fmla="*/ 49085 h 6421343"/>
              <a:gd name="connsiteX13855" fmla="*/ 6185820 w 11611428"/>
              <a:gd name="connsiteY13855" fmla="*/ 0 h 6421343"/>
              <a:gd name="connsiteX13856" fmla="*/ 5993899 w 11611428"/>
              <a:gd name="connsiteY13856" fmla="*/ 0 h 6421343"/>
              <a:gd name="connsiteX13857" fmla="*/ 6042984 w 11611428"/>
              <a:gd name="connsiteY13857" fmla="*/ 49085 h 6421343"/>
              <a:gd name="connsiteX13858" fmla="*/ 5993899 w 11611428"/>
              <a:gd name="connsiteY13858" fmla="*/ 98170 h 6421343"/>
              <a:gd name="connsiteX13859" fmla="*/ 5944814 w 11611428"/>
              <a:gd name="connsiteY13859" fmla="*/ 49085 h 6421343"/>
              <a:gd name="connsiteX13860" fmla="*/ 5993899 w 11611428"/>
              <a:gd name="connsiteY13860" fmla="*/ 0 h 6421343"/>
              <a:gd name="connsiteX13861" fmla="*/ 5802223 w 11611428"/>
              <a:gd name="connsiteY13861" fmla="*/ 0 h 6421343"/>
              <a:gd name="connsiteX13862" fmla="*/ 5851308 w 11611428"/>
              <a:gd name="connsiteY13862" fmla="*/ 49085 h 6421343"/>
              <a:gd name="connsiteX13863" fmla="*/ 5802223 w 11611428"/>
              <a:gd name="connsiteY13863" fmla="*/ 98170 h 6421343"/>
              <a:gd name="connsiteX13864" fmla="*/ 5753138 w 11611428"/>
              <a:gd name="connsiteY13864" fmla="*/ 49085 h 6421343"/>
              <a:gd name="connsiteX13865" fmla="*/ 5802223 w 11611428"/>
              <a:gd name="connsiteY13865" fmla="*/ 0 h 6421343"/>
              <a:gd name="connsiteX13866" fmla="*/ 5610299 w 11611428"/>
              <a:gd name="connsiteY13866" fmla="*/ 0 h 6421343"/>
              <a:gd name="connsiteX13867" fmla="*/ 5659384 w 11611428"/>
              <a:gd name="connsiteY13867" fmla="*/ 49085 h 6421343"/>
              <a:gd name="connsiteX13868" fmla="*/ 5610299 w 11611428"/>
              <a:gd name="connsiteY13868" fmla="*/ 98170 h 6421343"/>
              <a:gd name="connsiteX13869" fmla="*/ 5561215 w 11611428"/>
              <a:gd name="connsiteY13869" fmla="*/ 49085 h 6421343"/>
              <a:gd name="connsiteX13870" fmla="*/ 5610299 w 11611428"/>
              <a:gd name="connsiteY13870" fmla="*/ 0 h 6421343"/>
              <a:gd name="connsiteX13871" fmla="*/ 5418379 w 11611428"/>
              <a:gd name="connsiteY13871" fmla="*/ 0 h 6421343"/>
              <a:gd name="connsiteX13872" fmla="*/ 5467464 w 11611428"/>
              <a:gd name="connsiteY13872" fmla="*/ 49085 h 6421343"/>
              <a:gd name="connsiteX13873" fmla="*/ 5418379 w 11611428"/>
              <a:gd name="connsiteY13873" fmla="*/ 98170 h 6421343"/>
              <a:gd name="connsiteX13874" fmla="*/ 5369294 w 11611428"/>
              <a:gd name="connsiteY13874" fmla="*/ 49085 h 6421343"/>
              <a:gd name="connsiteX13875" fmla="*/ 5418379 w 11611428"/>
              <a:gd name="connsiteY13875" fmla="*/ 0 h 6421343"/>
              <a:gd name="connsiteX13876" fmla="*/ 5226455 w 11611428"/>
              <a:gd name="connsiteY13876" fmla="*/ 0 h 6421343"/>
              <a:gd name="connsiteX13877" fmla="*/ 5275540 w 11611428"/>
              <a:gd name="connsiteY13877" fmla="*/ 49085 h 6421343"/>
              <a:gd name="connsiteX13878" fmla="*/ 5226455 w 11611428"/>
              <a:gd name="connsiteY13878" fmla="*/ 98170 h 6421343"/>
              <a:gd name="connsiteX13879" fmla="*/ 5177370 w 11611428"/>
              <a:gd name="connsiteY13879" fmla="*/ 49085 h 6421343"/>
              <a:gd name="connsiteX13880" fmla="*/ 5226455 w 11611428"/>
              <a:gd name="connsiteY13880" fmla="*/ 0 h 6421343"/>
              <a:gd name="connsiteX13881" fmla="*/ 5034534 w 11611428"/>
              <a:gd name="connsiteY13881" fmla="*/ 0 h 6421343"/>
              <a:gd name="connsiteX13882" fmla="*/ 5083619 w 11611428"/>
              <a:gd name="connsiteY13882" fmla="*/ 49085 h 6421343"/>
              <a:gd name="connsiteX13883" fmla="*/ 5034534 w 11611428"/>
              <a:gd name="connsiteY13883" fmla="*/ 98170 h 6421343"/>
              <a:gd name="connsiteX13884" fmla="*/ 4985449 w 11611428"/>
              <a:gd name="connsiteY13884" fmla="*/ 49085 h 6421343"/>
              <a:gd name="connsiteX13885" fmla="*/ 5034534 w 11611428"/>
              <a:gd name="connsiteY13885" fmla="*/ 0 h 6421343"/>
              <a:gd name="connsiteX13886" fmla="*/ 4842611 w 11611428"/>
              <a:gd name="connsiteY13886" fmla="*/ 0 h 6421343"/>
              <a:gd name="connsiteX13887" fmla="*/ 4891696 w 11611428"/>
              <a:gd name="connsiteY13887" fmla="*/ 49085 h 6421343"/>
              <a:gd name="connsiteX13888" fmla="*/ 4842611 w 11611428"/>
              <a:gd name="connsiteY13888" fmla="*/ 98170 h 6421343"/>
              <a:gd name="connsiteX13889" fmla="*/ 4793526 w 11611428"/>
              <a:gd name="connsiteY13889" fmla="*/ 49085 h 6421343"/>
              <a:gd name="connsiteX13890" fmla="*/ 4842611 w 11611428"/>
              <a:gd name="connsiteY13890" fmla="*/ 0 h 6421343"/>
              <a:gd name="connsiteX13891" fmla="*/ 4650934 w 11611428"/>
              <a:gd name="connsiteY13891" fmla="*/ 0 h 6421343"/>
              <a:gd name="connsiteX13892" fmla="*/ 4700019 w 11611428"/>
              <a:gd name="connsiteY13892" fmla="*/ 49085 h 6421343"/>
              <a:gd name="connsiteX13893" fmla="*/ 4650934 w 11611428"/>
              <a:gd name="connsiteY13893" fmla="*/ 98170 h 6421343"/>
              <a:gd name="connsiteX13894" fmla="*/ 4601849 w 11611428"/>
              <a:gd name="connsiteY13894" fmla="*/ 49085 h 6421343"/>
              <a:gd name="connsiteX13895" fmla="*/ 4650934 w 11611428"/>
              <a:gd name="connsiteY13895" fmla="*/ 0 h 6421343"/>
              <a:gd name="connsiteX13896" fmla="*/ 4459011 w 11611428"/>
              <a:gd name="connsiteY13896" fmla="*/ 0 h 6421343"/>
              <a:gd name="connsiteX13897" fmla="*/ 4508096 w 11611428"/>
              <a:gd name="connsiteY13897" fmla="*/ 49085 h 6421343"/>
              <a:gd name="connsiteX13898" fmla="*/ 4459011 w 11611428"/>
              <a:gd name="connsiteY13898" fmla="*/ 98170 h 6421343"/>
              <a:gd name="connsiteX13899" fmla="*/ 4409926 w 11611428"/>
              <a:gd name="connsiteY13899" fmla="*/ 49085 h 6421343"/>
              <a:gd name="connsiteX13900" fmla="*/ 4459011 w 11611428"/>
              <a:gd name="connsiteY13900" fmla="*/ 0 h 6421343"/>
              <a:gd name="connsiteX13901" fmla="*/ 4267090 w 11611428"/>
              <a:gd name="connsiteY13901" fmla="*/ 0 h 6421343"/>
              <a:gd name="connsiteX13902" fmla="*/ 4267916 w 11611428"/>
              <a:gd name="connsiteY13902" fmla="*/ 167 h 6421343"/>
              <a:gd name="connsiteX13903" fmla="*/ 4268742 w 11611428"/>
              <a:gd name="connsiteY13903" fmla="*/ 0 h 6421343"/>
              <a:gd name="connsiteX13904" fmla="*/ 4317827 w 11611428"/>
              <a:gd name="connsiteY13904" fmla="*/ 49085 h 6421343"/>
              <a:gd name="connsiteX13905" fmla="*/ 4268742 w 11611428"/>
              <a:gd name="connsiteY13905" fmla="*/ 98170 h 6421343"/>
              <a:gd name="connsiteX13906" fmla="*/ 4267916 w 11611428"/>
              <a:gd name="connsiteY13906" fmla="*/ 98004 h 6421343"/>
              <a:gd name="connsiteX13907" fmla="*/ 4267090 w 11611428"/>
              <a:gd name="connsiteY13907" fmla="*/ 98170 h 6421343"/>
              <a:gd name="connsiteX13908" fmla="*/ 4218005 w 11611428"/>
              <a:gd name="connsiteY13908" fmla="*/ 49085 h 6421343"/>
              <a:gd name="connsiteX13909" fmla="*/ 4267090 w 11611428"/>
              <a:gd name="connsiteY13909" fmla="*/ 0 h 6421343"/>
              <a:gd name="connsiteX13910" fmla="*/ 4076818 w 11611428"/>
              <a:gd name="connsiteY13910" fmla="*/ 0 h 6421343"/>
              <a:gd name="connsiteX13911" fmla="*/ 4125903 w 11611428"/>
              <a:gd name="connsiteY13911" fmla="*/ 49085 h 6421343"/>
              <a:gd name="connsiteX13912" fmla="*/ 4076818 w 11611428"/>
              <a:gd name="connsiteY13912" fmla="*/ 98170 h 6421343"/>
              <a:gd name="connsiteX13913" fmla="*/ 4027733 w 11611428"/>
              <a:gd name="connsiteY13913" fmla="*/ 49085 h 6421343"/>
              <a:gd name="connsiteX13914" fmla="*/ 4076818 w 11611428"/>
              <a:gd name="connsiteY13914" fmla="*/ 0 h 6421343"/>
              <a:gd name="connsiteX13915" fmla="*/ 3884898 w 11611428"/>
              <a:gd name="connsiteY13915" fmla="*/ 0 h 6421343"/>
              <a:gd name="connsiteX13916" fmla="*/ 3933983 w 11611428"/>
              <a:gd name="connsiteY13916" fmla="*/ 49085 h 6421343"/>
              <a:gd name="connsiteX13917" fmla="*/ 3884898 w 11611428"/>
              <a:gd name="connsiteY13917" fmla="*/ 98170 h 6421343"/>
              <a:gd name="connsiteX13918" fmla="*/ 3835813 w 11611428"/>
              <a:gd name="connsiteY13918" fmla="*/ 49085 h 6421343"/>
              <a:gd name="connsiteX13919" fmla="*/ 3884898 w 11611428"/>
              <a:gd name="connsiteY13919" fmla="*/ 0 h 6421343"/>
              <a:gd name="connsiteX13920" fmla="*/ 3693221 w 11611428"/>
              <a:gd name="connsiteY13920" fmla="*/ 0 h 6421343"/>
              <a:gd name="connsiteX13921" fmla="*/ 3742307 w 11611428"/>
              <a:gd name="connsiteY13921" fmla="*/ 49085 h 6421343"/>
              <a:gd name="connsiteX13922" fmla="*/ 3693221 w 11611428"/>
              <a:gd name="connsiteY13922" fmla="*/ 98170 h 6421343"/>
              <a:gd name="connsiteX13923" fmla="*/ 3644136 w 11611428"/>
              <a:gd name="connsiteY13923" fmla="*/ 49085 h 6421343"/>
              <a:gd name="connsiteX13924" fmla="*/ 3693221 w 11611428"/>
              <a:gd name="connsiteY13924" fmla="*/ 0 h 6421343"/>
              <a:gd name="connsiteX13925" fmla="*/ 3501298 w 11611428"/>
              <a:gd name="connsiteY13925" fmla="*/ 0 h 6421343"/>
              <a:gd name="connsiteX13926" fmla="*/ 3550383 w 11611428"/>
              <a:gd name="connsiteY13926" fmla="*/ 49085 h 6421343"/>
              <a:gd name="connsiteX13927" fmla="*/ 3501298 w 11611428"/>
              <a:gd name="connsiteY13927" fmla="*/ 98170 h 6421343"/>
              <a:gd name="connsiteX13928" fmla="*/ 3452213 w 11611428"/>
              <a:gd name="connsiteY13928" fmla="*/ 49085 h 6421343"/>
              <a:gd name="connsiteX13929" fmla="*/ 3501298 w 11611428"/>
              <a:gd name="connsiteY13929" fmla="*/ 0 h 6421343"/>
              <a:gd name="connsiteX13930" fmla="*/ 3309377 w 11611428"/>
              <a:gd name="connsiteY13930" fmla="*/ 0 h 6421343"/>
              <a:gd name="connsiteX13931" fmla="*/ 3358462 w 11611428"/>
              <a:gd name="connsiteY13931" fmla="*/ 49085 h 6421343"/>
              <a:gd name="connsiteX13932" fmla="*/ 3309377 w 11611428"/>
              <a:gd name="connsiteY13932" fmla="*/ 98170 h 6421343"/>
              <a:gd name="connsiteX13933" fmla="*/ 3260292 w 11611428"/>
              <a:gd name="connsiteY13933" fmla="*/ 49085 h 6421343"/>
              <a:gd name="connsiteX13934" fmla="*/ 3309377 w 11611428"/>
              <a:gd name="connsiteY13934" fmla="*/ 0 h 6421343"/>
              <a:gd name="connsiteX13935" fmla="*/ 3117453 w 11611428"/>
              <a:gd name="connsiteY13935" fmla="*/ 0 h 6421343"/>
              <a:gd name="connsiteX13936" fmla="*/ 3166538 w 11611428"/>
              <a:gd name="connsiteY13936" fmla="*/ 49085 h 6421343"/>
              <a:gd name="connsiteX13937" fmla="*/ 3117453 w 11611428"/>
              <a:gd name="connsiteY13937" fmla="*/ 98170 h 6421343"/>
              <a:gd name="connsiteX13938" fmla="*/ 3068368 w 11611428"/>
              <a:gd name="connsiteY13938" fmla="*/ 49085 h 6421343"/>
              <a:gd name="connsiteX13939" fmla="*/ 3117453 w 11611428"/>
              <a:gd name="connsiteY13939" fmla="*/ 0 h 6421343"/>
              <a:gd name="connsiteX13940" fmla="*/ 2925533 w 11611428"/>
              <a:gd name="connsiteY13940" fmla="*/ 0 h 6421343"/>
              <a:gd name="connsiteX13941" fmla="*/ 2974618 w 11611428"/>
              <a:gd name="connsiteY13941" fmla="*/ 49085 h 6421343"/>
              <a:gd name="connsiteX13942" fmla="*/ 2925533 w 11611428"/>
              <a:gd name="connsiteY13942" fmla="*/ 98170 h 6421343"/>
              <a:gd name="connsiteX13943" fmla="*/ 2876448 w 11611428"/>
              <a:gd name="connsiteY13943" fmla="*/ 49085 h 6421343"/>
              <a:gd name="connsiteX13944" fmla="*/ 2925533 w 11611428"/>
              <a:gd name="connsiteY13944" fmla="*/ 0 h 6421343"/>
              <a:gd name="connsiteX13945" fmla="*/ 2733609 w 11611428"/>
              <a:gd name="connsiteY13945" fmla="*/ 0 h 6421343"/>
              <a:gd name="connsiteX13946" fmla="*/ 2782694 w 11611428"/>
              <a:gd name="connsiteY13946" fmla="*/ 49085 h 6421343"/>
              <a:gd name="connsiteX13947" fmla="*/ 2733609 w 11611428"/>
              <a:gd name="connsiteY13947" fmla="*/ 98170 h 6421343"/>
              <a:gd name="connsiteX13948" fmla="*/ 2684524 w 11611428"/>
              <a:gd name="connsiteY13948" fmla="*/ 49085 h 6421343"/>
              <a:gd name="connsiteX13949" fmla="*/ 2733609 w 11611428"/>
              <a:gd name="connsiteY13949" fmla="*/ 0 h 6421343"/>
              <a:gd name="connsiteX13950" fmla="*/ 2541933 w 11611428"/>
              <a:gd name="connsiteY13950" fmla="*/ 0 h 6421343"/>
              <a:gd name="connsiteX13951" fmla="*/ 2591017 w 11611428"/>
              <a:gd name="connsiteY13951" fmla="*/ 49085 h 6421343"/>
              <a:gd name="connsiteX13952" fmla="*/ 2541933 w 11611428"/>
              <a:gd name="connsiteY13952" fmla="*/ 98170 h 6421343"/>
              <a:gd name="connsiteX13953" fmla="*/ 2492847 w 11611428"/>
              <a:gd name="connsiteY13953" fmla="*/ 49085 h 6421343"/>
              <a:gd name="connsiteX13954" fmla="*/ 2541933 w 11611428"/>
              <a:gd name="connsiteY13954" fmla="*/ 0 h 6421343"/>
              <a:gd name="connsiteX13955" fmla="*/ 2350010 w 11611428"/>
              <a:gd name="connsiteY13955" fmla="*/ 0 h 6421343"/>
              <a:gd name="connsiteX13956" fmla="*/ 2399094 w 11611428"/>
              <a:gd name="connsiteY13956" fmla="*/ 49085 h 6421343"/>
              <a:gd name="connsiteX13957" fmla="*/ 2350010 w 11611428"/>
              <a:gd name="connsiteY13957" fmla="*/ 98170 h 6421343"/>
              <a:gd name="connsiteX13958" fmla="*/ 2300925 w 11611428"/>
              <a:gd name="connsiteY13958" fmla="*/ 49085 h 6421343"/>
              <a:gd name="connsiteX13959" fmla="*/ 2350010 w 11611428"/>
              <a:gd name="connsiteY13959" fmla="*/ 0 h 6421343"/>
              <a:gd name="connsiteX13960" fmla="*/ 2158088 w 11611428"/>
              <a:gd name="connsiteY13960" fmla="*/ 0 h 6421343"/>
              <a:gd name="connsiteX13961" fmla="*/ 2158913 w 11611428"/>
              <a:gd name="connsiteY13961" fmla="*/ 167 h 6421343"/>
              <a:gd name="connsiteX13962" fmla="*/ 2159739 w 11611428"/>
              <a:gd name="connsiteY13962" fmla="*/ 0 h 6421343"/>
              <a:gd name="connsiteX13963" fmla="*/ 2208824 w 11611428"/>
              <a:gd name="connsiteY13963" fmla="*/ 49085 h 6421343"/>
              <a:gd name="connsiteX13964" fmla="*/ 2159739 w 11611428"/>
              <a:gd name="connsiteY13964" fmla="*/ 98170 h 6421343"/>
              <a:gd name="connsiteX13965" fmla="*/ 2158914 w 11611428"/>
              <a:gd name="connsiteY13965" fmla="*/ 98004 h 6421343"/>
              <a:gd name="connsiteX13966" fmla="*/ 2158088 w 11611428"/>
              <a:gd name="connsiteY13966" fmla="*/ 98170 h 6421343"/>
              <a:gd name="connsiteX13967" fmla="*/ 2109003 w 11611428"/>
              <a:gd name="connsiteY13967" fmla="*/ 49085 h 6421343"/>
              <a:gd name="connsiteX13968" fmla="*/ 2158088 w 11611428"/>
              <a:gd name="connsiteY13968" fmla="*/ 0 h 6421343"/>
              <a:gd name="connsiteX13969" fmla="*/ 1967815 w 11611428"/>
              <a:gd name="connsiteY13969" fmla="*/ 0 h 6421343"/>
              <a:gd name="connsiteX13970" fmla="*/ 2016900 w 11611428"/>
              <a:gd name="connsiteY13970" fmla="*/ 49085 h 6421343"/>
              <a:gd name="connsiteX13971" fmla="*/ 1967815 w 11611428"/>
              <a:gd name="connsiteY13971" fmla="*/ 98170 h 6421343"/>
              <a:gd name="connsiteX13972" fmla="*/ 1918730 w 11611428"/>
              <a:gd name="connsiteY13972" fmla="*/ 49085 h 6421343"/>
              <a:gd name="connsiteX13973" fmla="*/ 1967815 w 11611428"/>
              <a:gd name="connsiteY13973" fmla="*/ 0 h 6421343"/>
              <a:gd name="connsiteX13974" fmla="*/ 1775895 w 11611428"/>
              <a:gd name="connsiteY13974" fmla="*/ 0 h 6421343"/>
              <a:gd name="connsiteX13975" fmla="*/ 1824980 w 11611428"/>
              <a:gd name="connsiteY13975" fmla="*/ 49085 h 6421343"/>
              <a:gd name="connsiteX13976" fmla="*/ 1775895 w 11611428"/>
              <a:gd name="connsiteY13976" fmla="*/ 98170 h 6421343"/>
              <a:gd name="connsiteX13977" fmla="*/ 1726810 w 11611428"/>
              <a:gd name="connsiteY13977" fmla="*/ 49085 h 6421343"/>
              <a:gd name="connsiteX13978" fmla="*/ 1775895 w 11611428"/>
              <a:gd name="connsiteY13978" fmla="*/ 0 h 6421343"/>
              <a:gd name="connsiteX13979" fmla="*/ 1584218 w 11611428"/>
              <a:gd name="connsiteY13979" fmla="*/ 0 h 6421343"/>
              <a:gd name="connsiteX13980" fmla="*/ 1633303 w 11611428"/>
              <a:gd name="connsiteY13980" fmla="*/ 49085 h 6421343"/>
              <a:gd name="connsiteX13981" fmla="*/ 1584218 w 11611428"/>
              <a:gd name="connsiteY13981" fmla="*/ 98170 h 6421343"/>
              <a:gd name="connsiteX13982" fmla="*/ 1535133 w 11611428"/>
              <a:gd name="connsiteY13982" fmla="*/ 49085 h 6421343"/>
              <a:gd name="connsiteX13983" fmla="*/ 1584218 w 11611428"/>
              <a:gd name="connsiteY13983" fmla="*/ 0 h 6421343"/>
              <a:gd name="connsiteX13984" fmla="*/ 1392295 w 11611428"/>
              <a:gd name="connsiteY13984" fmla="*/ 0 h 6421343"/>
              <a:gd name="connsiteX13985" fmla="*/ 1441380 w 11611428"/>
              <a:gd name="connsiteY13985" fmla="*/ 49085 h 6421343"/>
              <a:gd name="connsiteX13986" fmla="*/ 1392295 w 11611428"/>
              <a:gd name="connsiteY13986" fmla="*/ 98170 h 6421343"/>
              <a:gd name="connsiteX13987" fmla="*/ 1343210 w 11611428"/>
              <a:gd name="connsiteY13987" fmla="*/ 49085 h 6421343"/>
              <a:gd name="connsiteX13988" fmla="*/ 1392295 w 11611428"/>
              <a:gd name="connsiteY13988" fmla="*/ 0 h 6421343"/>
              <a:gd name="connsiteX13989" fmla="*/ 1200374 w 11611428"/>
              <a:gd name="connsiteY13989" fmla="*/ 0 h 6421343"/>
              <a:gd name="connsiteX13990" fmla="*/ 1249459 w 11611428"/>
              <a:gd name="connsiteY13990" fmla="*/ 49085 h 6421343"/>
              <a:gd name="connsiteX13991" fmla="*/ 1200374 w 11611428"/>
              <a:gd name="connsiteY13991" fmla="*/ 98170 h 6421343"/>
              <a:gd name="connsiteX13992" fmla="*/ 1151289 w 11611428"/>
              <a:gd name="connsiteY13992" fmla="*/ 49085 h 6421343"/>
              <a:gd name="connsiteX13993" fmla="*/ 1200374 w 11611428"/>
              <a:gd name="connsiteY13993" fmla="*/ 0 h 6421343"/>
              <a:gd name="connsiteX13994" fmla="*/ 1008450 w 11611428"/>
              <a:gd name="connsiteY13994" fmla="*/ 0 h 6421343"/>
              <a:gd name="connsiteX13995" fmla="*/ 1057535 w 11611428"/>
              <a:gd name="connsiteY13995" fmla="*/ 49085 h 6421343"/>
              <a:gd name="connsiteX13996" fmla="*/ 1008450 w 11611428"/>
              <a:gd name="connsiteY13996" fmla="*/ 98170 h 6421343"/>
              <a:gd name="connsiteX13997" fmla="*/ 959365 w 11611428"/>
              <a:gd name="connsiteY13997" fmla="*/ 49085 h 6421343"/>
              <a:gd name="connsiteX13998" fmla="*/ 1008450 w 11611428"/>
              <a:gd name="connsiteY13998" fmla="*/ 0 h 6421343"/>
              <a:gd name="connsiteX13999" fmla="*/ 816530 w 11611428"/>
              <a:gd name="connsiteY13999" fmla="*/ 0 h 6421343"/>
              <a:gd name="connsiteX14000" fmla="*/ 865615 w 11611428"/>
              <a:gd name="connsiteY14000" fmla="*/ 49085 h 6421343"/>
              <a:gd name="connsiteX14001" fmla="*/ 816530 w 11611428"/>
              <a:gd name="connsiteY14001" fmla="*/ 98170 h 6421343"/>
              <a:gd name="connsiteX14002" fmla="*/ 767445 w 11611428"/>
              <a:gd name="connsiteY14002" fmla="*/ 49085 h 6421343"/>
              <a:gd name="connsiteX14003" fmla="*/ 816530 w 11611428"/>
              <a:gd name="connsiteY14003" fmla="*/ 0 h 6421343"/>
              <a:gd name="connsiteX14004" fmla="*/ 624606 w 11611428"/>
              <a:gd name="connsiteY14004" fmla="*/ 0 h 6421343"/>
              <a:gd name="connsiteX14005" fmla="*/ 673691 w 11611428"/>
              <a:gd name="connsiteY14005" fmla="*/ 49085 h 6421343"/>
              <a:gd name="connsiteX14006" fmla="*/ 624606 w 11611428"/>
              <a:gd name="connsiteY14006" fmla="*/ 98170 h 6421343"/>
              <a:gd name="connsiteX14007" fmla="*/ 575521 w 11611428"/>
              <a:gd name="connsiteY14007" fmla="*/ 49085 h 6421343"/>
              <a:gd name="connsiteX14008" fmla="*/ 624606 w 11611428"/>
              <a:gd name="connsiteY14008" fmla="*/ 0 h 6421343"/>
              <a:gd name="connsiteX14009" fmla="*/ 432929 w 11611428"/>
              <a:gd name="connsiteY14009" fmla="*/ 0 h 6421343"/>
              <a:gd name="connsiteX14010" fmla="*/ 482015 w 11611428"/>
              <a:gd name="connsiteY14010" fmla="*/ 49085 h 6421343"/>
              <a:gd name="connsiteX14011" fmla="*/ 432929 w 11611428"/>
              <a:gd name="connsiteY14011" fmla="*/ 98170 h 6421343"/>
              <a:gd name="connsiteX14012" fmla="*/ 383844 w 11611428"/>
              <a:gd name="connsiteY14012" fmla="*/ 49085 h 6421343"/>
              <a:gd name="connsiteX14013" fmla="*/ 432929 w 11611428"/>
              <a:gd name="connsiteY14013" fmla="*/ 0 h 6421343"/>
              <a:gd name="connsiteX14014" fmla="*/ 241007 w 11611428"/>
              <a:gd name="connsiteY14014" fmla="*/ 0 h 6421343"/>
              <a:gd name="connsiteX14015" fmla="*/ 290092 w 11611428"/>
              <a:gd name="connsiteY14015" fmla="*/ 49085 h 6421343"/>
              <a:gd name="connsiteX14016" fmla="*/ 241007 w 11611428"/>
              <a:gd name="connsiteY14016" fmla="*/ 98170 h 6421343"/>
              <a:gd name="connsiteX14017" fmla="*/ 191921 w 11611428"/>
              <a:gd name="connsiteY14017" fmla="*/ 49085 h 6421343"/>
              <a:gd name="connsiteX14018" fmla="*/ 241007 w 11611428"/>
              <a:gd name="connsiteY14018" fmla="*/ 0 h 6421343"/>
              <a:gd name="connsiteX14019" fmla="*/ 49085 w 11611428"/>
              <a:gd name="connsiteY14019" fmla="*/ 0 h 6421343"/>
              <a:gd name="connsiteX14020" fmla="*/ 98170 w 11611428"/>
              <a:gd name="connsiteY14020" fmla="*/ 49085 h 6421343"/>
              <a:gd name="connsiteX14021" fmla="*/ 49085 w 11611428"/>
              <a:gd name="connsiteY14021" fmla="*/ 98170 h 6421343"/>
              <a:gd name="connsiteX14022" fmla="*/ 0 w 11611428"/>
              <a:gd name="connsiteY14022" fmla="*/ 49085 h 6421343"/>
              <a:gd name="connsiteX14023" fmla="*/ 49085 w 11611428"/>
              <a:gd name="connsiteY14023" fmla="*/ 0 h 642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  <a:cxn ang="0">
                <a:pos x="connsiteX9451" y="connsiteY9451"/>
              </a:cxn>
              <a:cxn ang="0">
                <a:pos x="connsiteX9452" y="connsiteY9452"/>
              </a:cxn>
              <a:cxn ang="0">
                <a:pos x="connsiteX9453" y="connsiteY9453"/>
              </a:cxn>
              <a:cxn ang="0">
                <a:pos x="connsiteX9454" y="connsiteY9454"/>
              </a:cxn>
              <a:cxn ang="0">
                <a:pos x="connsiteX9455" y="connsiteY9455"/>
              </a:cxn>
              <a:cxn ang="0">
                <a:pos x="connsiteX9456" y="connsiteY9456"/>
              </a:cxn>
              <a:cxn ang="0">
                <a:pos x="connsiteX9457" y="connsiteY9457"/>
              </a:cxn>
              <a:cxn ang="0">
                <a:pos x="connsiteX9458" y="connsiteY9458"/>
              </a:cxn>
              <a:cxn ang="0">
                <a:pos x="connsiteX9459" y="connsiteY9459"/>
              </a:cxn>
              <a:cxn ang="0">
                <a:pos x="connsiteX9460" y="connsiteY9460"/>
              </a:cxn>
              <a:cxn ang="0">
                <a:pos x="connsiteX9461" y="connsiteY9461"/>
              </a:cxn>
              <a:cxn ang="0">
                <a:pos x="connsiteX9462" y="connsiteY9462"/>
              </a:cxn>
              <a:cxn ang="0">
                <a:pos x="connsiteX9463" y="connsiteY9463"/>
              </a:cxn>
              <a:cxn ang="0">
                <a:pos x="connsiteX9464" y="connsiteY9464"/>
              </a:cxn>
              <a:cxn ang="0">
                <a:pos x="connsiteX9465" y="connsiteY9465"/>
              </a:cxn>
              <a:cxn ang="0">
                <a:pos x="connsiteX9466" y="connsiteY9466"/>
              </a:cxn>
              <a:cxn ang="0">
                <a:pos x="connsiteX9467" y="connsiteY9467"/>
              </a:cxn>
              <a:cxn ang="0">
                <a:pos x="connsiteX9468" y="connsiteY9468"/>
              </a:cxn>
              <a:cxn ang="0">
                <a:pos x="connsiteX9469" y="connsiteY9469"/>
              </a:cxn>
              <a:cxn ang="0">
                <a:pos x="connsiteX9470" y="connsiteY9470"/>
              </a:cxn>
              <a:cxn ang="0">
                <a:pos x="connsiteX9471" y="connsiteY9471"/>
              </a:cxn>
              <a:cxn ang="0">
                <a:pos x="connsiteX9472" y="connsiteY9472"/>
              </a:cxn>
              <a:cxn ang="0">
                <a:pos x="connsiteX9473" y="connsiteY9473"/>
              </a:cxn>
              <a:cxn ang="0">
                <a:pos x="connsiteX9474" y="connsiteY9474"/>
              </a:cxn>
              <a:cxn ang="0">
                <a:pos x="connsiteX9475" y="connsiteY9475"/>
              </a:cxn>
              <a:cxn ang="0">
                <a:pos x="connsiteX9476" y="connsiteY9476"/>
              </a:cxn>
              <a:cxn ang="0">
                <a:pos x="connsiteX9477" y="connsiteY9477"/>
              </a:cxn>
              <a:cxn ang="0">
                <a:pos x="connsiteX9478" y="connsiteY9478"/>
              </a:cxn>
              <a:cxn ang="0">
                <a:pos x="connsiteX9479" y="connsiteY9479"/>
              </a:cxn>
              <a:cxn ang="0">
                <a:pos x="connsiteX9480" y="connsiteY9480"/>
              </a:cxn>
              <a:cxn ang="0">
                <a:pos x="connsiteX9481" y="connsiteY9481"/>
              </a:cxn>
              <a:cxn ang="0">
                <a:pos x="connsiteX9482" y="connsiteY9482"/>
              </a:cxn>
              <a:cxn ang="0">
                <a:pos x="connsiteX9483" y="connsiteY9483"/>
              </a:cxn>
              <a:cxn ang="0">
                <a:pos x="connsiteX9484" y="connsiteY9484"/>
              </a:cxn>
              <a:cxn ang="0">
                <a:pos x="connsiteX9485" y="connsiteY9485"/>
              </a:cxn>
              <a:cxn ang="0">
                <a:pos x="connsiteX9486" y="connsiteY9486"/>
              </a:cxn>
              <a:cxn ang="0">
                <a:pos x="connsiteX9487" y="connsiteY9487"/>
              </a:cxn>
              <a:cxn ang="0">
                <a:pos x="connsiteX9488" y="connsiteY9488"/>
              </a:cxn>
              <a:cxn ang="0">
                <a:pos x="connsiteX9489" y="connsiteY9489"/>
              </a:cxn>
              <a:cxn ang="0">
                <a:pos x="connsiteX9490" y="connsiteY9490"/>
              </a:cxn>
              <a:cxn ang="0">
                <a:pos x="connsiteX9491" y="connsiteY9491"/>
              </a:cxn>
              <a:cxn ang="0">
                <a:pos x="connsiteX9492" y="connsiteY9492"/>
              </a:cxn>
              <a:cxn ang="0">
                <a:pos x="connsiteX9493" y="connsiteY9493"/>
              </a:cxn>
              <a:cxn ang="0">
                <a:pos x="connsiteX9494" y="connsiteY9494"/>
              </a:cxn>
              <a:cxn ang="0">
                <a:pos x="connsiteX9495" y="connsiteY9495"/>
              </a:cxn>
              <a:cxn ang="0">
                <a:pos x="connsiteX9496" y="connsiteY9496"/>
              </a:cxn>
              <a:cxn ang="0">
                <a:pos x="connsiteX9497" y="connsiteY9497"/>
              </a:cxn>
              <a:cxn ang="0">
                <a:pos x="connsiteX9498" y="connsiteY9498"/>
              </a:cxn>
              <a:cxn ang="0">
                <a:pos x="connsiteX9499" y="connsiteY9499"/>
              </a:cxn>
              <a:cxn ang="0">
                <a:pos x="connsiteX9500" y="connsiteY9500"/>
              </a:cxn>
              <a:cxn ang="0">
                <a:pos x="connsiteX9501" y="connsiteY9501"/>
              </a:cxn>
              <a:cxn ang="0">
                <a:pos x="connsiteX9502" y="connsiteY9502"/>
              </a:cxn>
              <a:cxn ang="0">
                <a:pos x="connsiteX9503" y="connsiteY9503"/>
              </a:cxn>
              <a:cxn ang="0">
                <a:pos x="connsiteX9504" y="connsiteY9504"/>
              </a:cxn>
              <a:cxn ang="0">
                <a:pos x="connsiteX9505" y="connsiteY9505"/>
              </a:cxn>
              <a:cxn ang="0">
                <a:pos x="connsiteX9506" y="connsiteY9506"/>
              </a:cxn>
              <a:cxn ang="0">
                <a:pos x="connsiteX9507" y="connsiteY9507"/>
              </a:cxn>
              <a:cxn ang="0">
                <a:pos x="connsiteX9508" y="connsiteY9508"/>
              </a:cxn>
              <a:cxn ang="0">
                <a:pos x="connsiteX9509" y="connsiteY9509"/>
              </a:cxn>
              <a:cxn ang="0">
                <a:pos x="connsiteX9510" y="connsiteY9510"/>
              </a:cxn>
              <a:cxn ang="0">
                <a:pos x="connsiteX9511" y="connsiteY9511"/>
              </a:cxn>
              <a:cxn ang="0">
                <a:pos x="connsiteX9512" y="connsiteY9512"/>
              </a:cxn>
              <a:cxn ang="0">
                <a:pos x="connsiteX9513" y="connsiteY9513"/>
              </a:cxn>
              <a:cxn ang="0">
                <a:pos x="connsiteX9514" y="connsiteY9514"/>
              </a:cxn>
              <a:cxn ang="0">
                <a:pos x="connsiteX9515" y="connsiteY9515"/>
              </a:cxn>
              <a:cxn ang="0">
                <a:pos x="connsiteX9516" y="connsiteY9516"/>
              </a:cxn>
              <a:cxn ang="0">
                <a:pos x="connsiteX9517" y="connsiteY9517"/>
              </a:cxn>
              <a:cxn ang="0">
                <a:pos x="connsiteX9518" y="connsiteY9518"/>
              </a:cxn>
              <a:cxn ang="0">
                <a:pos x="connsiteX9519" y="connsiteY9519"/>
              </a:cxn>
              <a:cxn ang="0">
                <a:pos x="connsiteX9520" y="connsiteY9520"/>
              </a:cxn>
              <a:cxn ang="0">
                <a:pos x="connsiteX9521" y="connsiteY9521"/>
              </a:cxn>
              <a:cxn ang="0">
                <a:pos x="connsiteX9522" y="connsiteY9522"/>
              </a:cxn>
              <a:cxn ang="0">
                <a:pos x="connsiteX9523" y="connsiteY9523"/>
              </a:cxn>
              <a:cxn ang="0">
                <a:pos x="connsiteX9524" y="connsiteY9524"/>
              </a:cxn>
              <a:cxn ang="0">
                <a:pos x="connsiteX9525" y="connsiteY9525"/>
              </a:cxn>
              <a:cxn ang="0">
                <a:pos x="connsiteX9526" y="connsiteY9526"/>
              </a:cxn>
              <a:cxn ang="0">
                <a:pos x="connsiteX9527" y="connsiteY9527"/>
              </a:cxn>
              <a:cxn ang="0">
                <a:pos x="connsiteX9528" y="connsiteY9528"/>
              </a:cxn>
              <a:cxn ang="0">
                <a:pos x="connsiteX9529" y="connsiteY9529"/>
              </a:cxn>
              <a:cxn ang="0">
                <a:pos x="connsiteX9530" y="connsiteY9530"/>
              </a:cxn>
              <a:cxn ang="0">
                <a:pos x="connsiteX9531" y="connsiteY9531"/>
              </a:cxn>
              <a:cxn ang="0">
                <a:pos x="connsiteX9532" y="connsiteY9532"/>
              </a:cxn>
              <a:cxn ang="0">
                <a:pos x="connsiteX9533" y="connsiteY9533"/>
              </a:cxn>
              <a:cxn ang="0">
                <a:pos x="connsiteX9534" y="connsiteY9534"/>
              </a:cxn>
              <a:cxn ang="0">
                <a:pos x="connsiteX9535" y="connsiteY9535"/>
              </a:cxn>
              <a:cxn ang="0">
                <a:pos x="connsiteX9536" y="connsiteY9536"/>
              </a:cxn>
              <a:cxn ang="0">
                <a:pos x="connsiteX9537" y="connsiteY9537"/>
              </a:cxn>
              <a:cxn ang="0">
                <a:pos x="connsiteX9538" y="connsiteY9538"/>
              </a:cxn>
              <a:cxn ang="0">
                <a:pos x="connsiteX9539" y="connsiteY9539"/>
              </a:cxn>
              <a:cxn ang="0">
                <a:pos x="connsiteX9540" y="connsiteY9540"/>
              </a:cxn>
              <a:cxn ang="0">
                <a:pos x="connsiteX9541" y="connsiteY9541"/>
              </a:cxn>
              <a:cxn ang="0">
                <a:pos x="connsiteX9542" y="connsiteY9542"/>
              </a:cxn>
              <a:cxn ang="0">
                <a:pos x="connsiteX9543" y="connsiteY9543"/>
              </a:cxn>
              <a:cxn ang="0">
                <a:pos x="connsiteX9544" y="connsiteY9544"/>
              </a:cxn>
              <a:cxn ang="0">
                <a:pos x="connsiteX9545" y="connsiteY9545"/>
              </a:cxn>
              <a:cxn ang="0">
                <a:pos x="connsiteX9546" y="connsiteY9546"/>
              </a:cxn>
              <a:cxn ang="0">
                <a:pos x="connsiteX9547" y="connsiteY9547"/>
              </a:cxn>
              <a:cxn ang="0">
                <a:pos x="connsiteX9548" y="connsiteY9548"/>
              </a:cxn>
              <a:cxn ang="0">
                <a:pos x="connsiteX9549" y="connsiteY9549"/>
              </a:cxn>
              <a:cxn ang="0">
                <a:pos x="connsiteX9550" y="connsiteY9550"/>
              </a:cxn>
              <a:cxn ang="0">
                <a:pos x="connsiteX9551" y="connsiteY9551"/>
              </a:cxn>
              <a:cxn ang="0">
                <a:pos x="connsiteX9552" y="connsiteY9552"/>
              </a:cxn>
              <a:cxn ang="0">
                <a:pos x="connsiteX9553" y="connsiteY9553"/>
              </a:cxn>
              <a:cxn ang="0">
                <a:pos x="connsiteX9554" y="connsiteY9554"/>
              </a:cxn>
              <a:cxn ang="0">
                <a:pos x="connsiteX9555" y="connsiteY9555"/>
              </a:cxn>
              <a:cxn ang="0">
                <a:pos x="connsiteX9556" y="connsiteY9556"/>
              </a:cxn>
              <a:cxn ang="0">
                <a:pos x="connsiteX9557" y="connsiteY9557"/>
              </a:cxn>
              <a:cxn ang="0">
                <a:pos x="connsiteX9558" y="connsiteY9558"/>
              </a:cxn>
              <a:cxn ang="0">
                <a:pos x="connsiteX9559" y="connsiteY9559"/>
              </a:cxn>
              <a:cxn ang="0">
                <a:pos x="connsiteX9560" y="connsiteY9560"/>
              </a:cxn>
              <a:cxn ang="0">
                <a:pos x="connsiteX9561" y="connsiteY9561"/>
              </a:cxn>
              <a:cxn ang="0">
                <a:pos x="connsiteX9562" y="connsiteY9562"/>
              </a:cxn>
              <a:cxn ang="0">
                <a:pos x="connsiteX9563" y="connsiteY9563"/>
              </a:cxn>
              <a:cxn ang="0">
                <a:pos x="connsiteX9564" y="connsiteY9564"/>
              </a:cxn>
              <a:cxn ang="0">
                <a:pos x="connsiteX9565" y="connsiteY9565"/>
              </a:cxn>
              <a:cxn ang="0">
                <a:pos x="connsiteX9566" y="connsiteY9566"/>
              </a:cxn>
              <a:cxn ang="0">
                <a:pos x="connsiteX9567" y="connsiteY9567"/>
              </a:cxn>
              <a:cxn ang="0">
                <a:pos x="connsiteX9568" y="connsiteY9568"/>
              </a:cxn>
              <a:cxn ang="0">
                <a:pos x="connsiteX9569" y="connsiteY9569"/>
              </a:cxn>
              <a:cxn ang="0">
                <a:pos x="connsiteX9570" y="connsiteY9570"/>
              </a:cxn>
              <a:cxn ang="0">
                <a:pos x="connsiteX9571" y="connsiteY9571"/>
              </a:cxn>
              <a:cxn ang="0">
                <a:pos x="connsiteX9572" y="connsiteY9572"/>
              </a:cxn>
              <a:cxn ang="0">
                <a:pos x="connsiteX9573" y="connsiteY9573"/>
              </a:cxn>
              <a:cxn ang="0">
                <a:pos x="connsiteX9574" y="connsiteY9574"/>
              </a:cxn>
              <a:cxn ang="0">
                <a:pos x="connsiteX9575" y="connsiteY9575"/>
              </a:cxn>
              <a:cxn ang="0">
                <a:pos x="connsiteX9576" y="connsiteY9576"/>
              </a:cxn>
              <a:cxn ang="0">
                <a:pos x="connsiteX9577" y="connsiteY9577"/>
              </a:cxn>
              <a:cxn ang="0">
                <a:pos x="connsiteX9578" y="connsiteY9578"/>
              </a:cxn>
              <a:cxn ang="0">
                <a:pos x="connsiteX9579" y="connsiteY9579"/>
              </a:cxn>
              <a:cxn ang="0">
                <a:pos x="connsiteX9580" y="connsiteY9580"/>
              </a:cxn>
              <a:cxn ang="0">
                <a:pos x="connsiteX9581" y="connsiteY9581"/>
              </a:cxn>
              <a:cxn ang="0">
                <a:pos x="connsiteX9582" y="connsiteY9582"/>
              </a:cxn>
              <a:cxn ang="0">
                <a:pos x="connsiteX9583" y="connsiteY9583"/>
              </a:cxn>
              <a:cxn ang="0">
                <a:pos x="connsiteX9584" y="connsiteY9584"/>
              </a:cxn>
              <a:cxn ang="0">
                <a:pos x="connsiteX9585" y="connsiteY9585"/>
              </a:cxn>
              <a:cxn ang="0">
                <a:pos x="connsiteX9586" y="connsiteY9586"/>
              </a:cxn>
              <a:cxn ang="0">
                <a:pos x="connsiteX9587" y="connsiteY9587"/>
              </a:cxn>
              <a:cxn ang="0">
                <a:pos x="connsiteX9588" y="connsiteY9588"/>
              </a:cxn>
              <a:cxn ang="0">
                <a:pos x="connsiteX9589" y="connsiteY9589"/>
              </a:cxn>
              <a:cxn ang="0">
                <a:pos x="connsiteX9590" y="connsiteY9590"/>
              </a:cxn>
              <a:cxn ang="0">
                <a:pos x="connsiteX9591" y="connsiteY9591"/>
              </a:cxn>
              <a:cxn ang="0">
                <a:pos x="connsiteX9592" y="connsiteY9592"/>
              </a:cxn>
              <a:cxn ang="0">
                <a:pos x="connsiteX9593" y="connsiteY9593"/>
              </a:cxn>
              <a:cxn ang="0">
                <a:pos x="connsiteX9594" y="connsiteY9594"/>
              </a:cxn>
              <a:cxn ang="0">
                <a:pos x="connsiteX9595" y="connsiteY9595"/>
              </a:cxn>
              <a:cxn ang="0">
                <a:pos x="connsiteX9596" y="connsiteY9596"/>
              </a:cxn>
              <a:cxn ang="0">
                <a:pos x="connsiteX9597" y="connsiteY9597"/>
              </a:cxn>
              <a:cxn ang="0">
                <a:pos x="connsiteX9598" y="connsiteY9598"/>
              </a:cxn>
              <a:cxn ang="0">
                <a:pos x="connsiteX9599" y="connsiteY9599"/>
              </a:cxn>
              <a:cxn ang="0">
                <a:pos x="connsiteX9600" y="connsiteY9600"/>
              </a:cxn>
              <a:cxn ang="0">
                <a:pos x="connsiteX9601" y="connsiteY9601"/>
              </a:cxn>
              <a:cxn ang="0">
                <a:pos x="connsiteX9602" y="connsiteY9602"/>
              </a:cxn>
              <a:cxn ang="0">
                <a:pos x="connsiteX9603" y="connsiteY9603"/>
              </a:cxn>
              <a:cxn ang="0">
                <a:pos x="connsiteX9604" y="connsiteY9604"/>
              </a:cxn>
              <a:cxn ang="0">
                <a:pos x="connsiteX9605" y="connsiteY9605"/>
              </a:cxn>
              <a:cxn ang="0">
                <a:pos x="connsiteX9606" y="connsiteY9606"/>
              </a:cxn>
              <a:cxn ang="0">
                <a:pos x="connsiteX9607" y="connsiteY9607"/>
              </a:cxn>
              <a:cxn ang="0">
                <a:pos x="connsiteX9608" y="connsiteY9608"/>
              </a:cxn>
              <a:cxn ang="0">
                <a:pos x="connsiteX9609" y="connsiteY9609"/>
              </a:cxn>
              <a:cxn ang="0">
                <a:pos x="connsiteX9610" y="connsiteY9610"/>
              </a:cxn>
              <a:cxn ang="0">
                <a:pos x="connsiteX9611" y="connsiteY9611"/>
              </a:cxn>
              <a:cxn ang="0">
                <a:pos x="connsiteX9612" y="connsiteY9612"/>
              </a:cxn>
              <a:cxn ang="0">
                <a:pos x="connsiteX9613" y="connsiteY9613"/>
              </a:cxn>
              <a:cxn ang="0">
                <a:pos x="connsiteX9614" y="connsiteY9614"/>
              </a:cxn>
              <a:cxn ang="0">
                <a:pos x="connsiteX9615" y="connsiteY9615"/>
              </a:cxn>
              <a:cxn ang="0">
                <a:pos x="connsiteX9616" y="connsiteY9616"/>
              </a:cxn>
              <a:cxn ang="0">
                <a:pos x="connsiteX9617" y="connsiteY9617"/>
              </a:cxn>
              <a:cxn ang="0">
                <a:pos x="connsiteX9618" y="connsiteY9618"/>
              </a:cxn>
              <a:cxn ang="0">
                <a:pos x="connsiteX9619" y="connsiteY9619"/>
              </a:cxn>
              <a:cxn ang="0">
                <a:pos x="connsiteX9620" y="connsiteY9620"/>
              </a:cxn>
              <a:cxn ang="0">
                <a:pos x="connsiteX9621" y="connsiteY9621"/>
              </a:cxn>
              <a:cxn ang="0">
                <a:pos x="connsiteX9622" y="connsiteY9622"/>
              </a:cxn>
              <a:cxn ang="0">
                <a:pos x="connsiteX9623" y="connsiteY9623"/>
              </a:cxn>
              <a:cxn ang="0">
                <a:pos x="connsiteX9624" y="connsiteY9624"/>
              </a:cxn>
              <a:cxn ang="0">
                <a:pos x="connsiteX9625" y="connsiteY9625"/>
              </a:cxn>
              <a:cxn ang="0">
                <a:pos x="connsiteX9626" y="connsiteY9626"/>
              </a:cxn>
              <a:cxn ang="0">
                <a:pos x="connsiteX9627" y="connsiteY9627"/>
              </a:cxn>
              <a:cxn ang="0">
                <a:pos x="connsiteX9628" y="connsiteY9628"/>
              </a:cxn>
              <a:cxn ang="0">
                <a:pos x="connsiteX9629" y="connsiteY9629"/>
              </a:cxn>
              <a:cxn ang="0">
                <a:pos x="connsiteX9630" y="connsiteY9630"/>
              </a:cxn>
              <a:cxn ang="0">
                <a:pos x="connsiteX9631" y="connsiteY9631"/>
              </a:cxn>
              <a:cxn ang="0">
                <a:pos x="connsiteX9632" y="connsiteY9632"/>
              </a:cxn>
              <a:cxn ang="0">
                <a:pos x="connsiteX9633" y="connsiteY9633"/>
              </a:cxn>
              <a:cxn ang="0">
                <a:pos x="connsiteX9634" y="connsiteY9634"/>
              </a:cxn>
              <a:cxn ang="0">
                <a:pos x="connsiteX9635" y="connsiteY9635"/>
              </a:cxn>
              <a:cxn ang="0">
                <a:pos x="connsiteX9636" y="connsiteY9636"/>
              </a:cxn>
              <a:cxn ang="0">
                <a:pos x="connsiteX9637" y="connsiteY9637"/>
              </a:cxn>
              <a:cxn ang="0">
                <a:pos x="connsiteX9638" y="connsiteY9638"/>
              </a:cxn>
              <a:cxn ang="0">
                <a:pos x="connsiteX9639" y="connsiteY9639"/>
              </a:cxn>
              <a:cxn ang="0">
                <a:pos x="connsiteX9640" y="connsiteY9640"/>
              </a:cxn>
              <a:cxn ang="0">
                <a:pos x="connsiteX9641" y="connsiteY9641"/>
              </a:cxn>
              <a:cxn ang="0">
                <a:pos x="connsiteX9642" y="connsiteY9642"/>
              </a:cxn>
              <a:cxn ang="0">
                <a:pos x="connsiteX9643" y="connsiteY9643"/>
              </a:cxn>
              <a:cxn ang="0">
                <a:pos x="connsiteX9644" y="connsiteY9644"/>
              </a:cxn>
              <a:cxn ang="0">
                <a:pos x="connsiteX9645" y="connsiteY9645"/>
              </a:cxn>
              <a:cxn ang="0">
                <a:pos x="connsiteX9646" y="connsiteY9646"/>
              </a:cxn>
              <a:cxn ang="0">
                <a:pos x="connsiteX9647" y="connsiteY9647"/>
              </a:cxn>
              <a:cxn ang="0">
                <a:pos x="connsiteX9648" y="connsiteY9648"/>
              </a:cxn>
              <a:cxn ang="0">
                <a:pos x="connsiteX9649" y="connsiteY9649"/>
              </a:cxn>
              <a:cxn ang="0">
                <a:pos x="connsiteX9650" y="connsiteY9650"/>
              </a:cxn>
              <a:cxn ang="0">
                <a:pos x="connsiteX9651" y="connsiteY9651"/>
              </a:cxn>
              <a:cxn ang="0">
                <a:pos x="connsiteX9652" y="connsiteY9652"/>
              </a:cxn>
              <a:cxn ang="0">
                <a:pos x="connsiteX9653" y="connsiteY9653"/>
              </a:cxn>
              <a:cxn ang="0">
                <a:pos x="connsiteX9654" y="connsiteY9654"/>
              </a:cxn>
              <a:cxn ang="0">
                <a:pos x="connsiteX9655" y="connsiteY9655"/>
              </a:cxn>
              <a:cxn ang="0">
                <a:pos x="connsiteX9656" y="connsiteY9656"/>
              </a:cxn>
              <a:cxn ang="0">
                <a:pos x="connsiteX9657" y="connsiteY9657"/>
              </a:cxn>
              <a:cxn ang="0">
                <a:pos x="connsiteX9658" y="connsiteY9658"/>
              </a:cxn>
              <a:cxn ang="0">
                <a:pos x="connsiteX9659" y="connsiteY9659"/>
              </a:cxn>
              <a:cxn ang="0">
                <a:pos x="connsiteX9660" y="connsiteY9660"/>
              </a:cxn>
              <a:cxn ang="0">
                <a:pos x="connsiteX9661" y="connsiteY9661"/>
              </a:cxn>
              <a:cxn ang="0">
                <a:pos x="connsiteX9662" y="connsiteY9662"/>
              </a:cxn>
              <a:cxn ang="0">
                <a:pos x="connsiteX9663" y="connsiteY9663"/>
              </a:cxn>
              <a:cxn ang="0">
                <a:pos x="connsiteX9664" y="connsiteY9664"/>
              </a:cxn>
              <a:cxn ang="0">
                <a:pos x="connsiteX9665" y="connsiteY9665"/>
              </a:cxn>
              <a:cxn ang="0">
                <a:pos x="connsiteX9666" y="connsiteY9666"/>
              </a:cxn>
              <a:cxn ang="0">
                <a:pos x="connsiteX9667" y="connsiteY9667"/>
              </a:cxn>
              <a:cxn ang="0">
                <a:pos x="connsiteX9668" y="connsiteY9668"/>
              </a:cxn>
              <a:cxn ang="0">
                <a:pos x="connsiteX9669" y="connsiteY9669"/>
              </a:cxn>
              <a:cxn ang="0">
                <a:pos x="connsiteX9670" y="connsiteY9670"/>
              </a:cxn>
              <a:cxn ang="0">
                <a:pos x="connsiteX9671" y="connsiteY9671"/>
              </a:cxn>
              <a:cxn ang="0">
                <a:pos x="connsiteX9672" y="connsiteY9672"/>
              </a:cxn>
              <a:cxn ang="0">
                <a:pos x="connsiteX9673" y="connsiteY9673"/>
              </a:cxn>
              <a:cxn ang="0">
                <a:pos x="connsiteX9674" y="connsiteY9674"/>
              </a:cxn>
              <a:cxn ang="0">
                <a:pos x="connsiteX9675" y="connsiteY9675"/>
              </a:cxn>
              <a:cxn ang="0">
                <a:pos x="connsiteX9676" y="connsiteY9676"/>
              </a:cxn>
              <a:cxn ang="0">
                <a:pos x="connsiteX9677" y="connsiteY9677"/>
              </a:cxn>
              <a:cxn ang="0">
                <a:pos x="connsiteX9678" y="connsiteY9678"/>
              </a:cxn>
              <a:cxn ang="0">
                <a:pos x="connsiteX9679" y="connsiteY9679"/>
              </a:cxn>
              <a:cxn ang="0">
                <a:pos x="connsiteX9680" y="connsiteY9680"/>
              </a:cxn>
              <a:cxn ang="0">
                <a:pos x="connsiteX9681" y="connsiteY9681"/>
              </a:cxn>
              <a:cxn ang="0">
                <a:pos x="connsiteX9682" y="connsiteY9682"/>
              </a:cxn>
              <a:cxn ang="0">
                <a:pos x="connsiteX9683" y="connsiteY9683"/>
              </a:cxn>
              <a:cxn ang="0">
                <a:pos x="connsiteX9684" y="connsiteY9684"/>
              </a:cxn>
              <a:cxn ang="0">
                <a:pos x="connsiteX9685" y="connsiteY9685"/>
              </a:cxn>
              <a:cxn ang="0">
                <a:pos x="connsiteX9686" y="connsiteY9686"/>
              </a:cxn>
              <a:cxn ang="0">
                <a:pos x="connsiteX9687" y="connsiteY9687"/>
              </a:cxn>
              <a:cxn ang="0">
                <a:pos x="connsiteX9688" y="connsiteY9688"/>
              </a:cxn>
              <a:cxn ang="0">
                <a:pos x="connsiteX9689" y="connsiteY9689"/>
              </a:cxn>
              <a:cxn ang="0">
                <a:pos x="connsiteX9690" y="connsiteY9690"/>
              </a:cxn>
              <a:cxn ang="0">
                <a:pos x="connsiteX9691" y="connsiteY9691"/>
              </a:cxn>
              <a:cxn ang="0">
                <a:pos x="connsiteX9692" y="connsiteY9692"/>
              </a:cxn>
              <a:cxn ang="0">
                <a:pos x="connsiteX9693" y="connsiteY9693"/>
              </a:cxn>
              <a:cxn ang="0">
                <a:pos x="connsiteX9694" y="connsiteY9694"/>
              </a:cxn>
              <a:cxn ang="0">
                <a:pos x="connsiteX9695" y="connsiteY9695"/>
              </a:cxn>
              <a:cxn ang="0">
                <a:pos x="connsiteX9696" y="connsiteY9696"/>
              </a:cxn>
              <a:cxn ang="0">
                <a:pos x="connsiteX9697" y="connsiteY9697"/>
              </a:cxn>
              <a:cxn ang="0">
                <a:pos x="connsiteX9698" y="connsiteY9698"/>
              </a:cxn>
              <a:cxn ang="0">
                <a:pos x="connsiteX9699" y="connsiteY9699"/>
              </a:cxn>
              <a:cxn ang="0">
                <a:pos x="connsiteX9700" y="connsiteY9700"/>
              </a:cxn>
              <a:cxn ang="0">
                <a:pos x="connsiteX9701" y="connsiteY9701"/>
              </a:cxn>
              <a:cxn ang="0">
                <a:pos x="connsiteX9702" y="connsiteY9702"/>
              </a:cxn>
              <a:cxn ang="0">
                <a:pos x="connsiteX9703" y="connsiteY9703"/>
              </a:cxn>
              <a:cxn ang="0">
                <a:pos x="connsiteX9704" y="connsiteY9704"/>
              </a:cxn>
              <a:cxn ang="0">
                <a:pos x="connsiteX9705" y="connsiteY9705"/>
              </a:cxn>
              <a:cxn ang="0">
                <a:pos x="connsiteX9706" y="connsiteY9706"/>
              </a:cxn>
              <a:cxn ang="0">
                <a:pos x="connsiteX9707" y="connsiteY9707"/>
              </a:cxn>
              <a:cxn ang="0">
                <a:pos x="connsiteX9708" y="connsiteY9708"/>
              </a:cxn>
              <a:cxn ang="0">
                <a:pos x="connsiteX9709" y="connsiteY9709"/>
              </a:cxn>
              <a:cxn ang="0">
                <a:pos x="connsiteX9710" y="connsiteY9710"/>
              </a:cxn>
              <a:cxn ang="0">
                <a:pos x="connsiteX9711" y="connsiteY9711"/>
              </a:cxn>
              <a:cxn ang="0">
                <a:pos x="connsiteX9712" y="connsiteY9712"/>
              </a:cxn>
              <a:cxn ang="0">
                <a:pos x="connsiteX9713" y="connsiteY9713"/>
              </a:cxn>
              <a:cxn ang="0">
                <a:pos x="connsiteX9714" y="connsiteY9714"/>
              </a:cxn>
              <a:cxn ang="0">
                <a:pos x="connsiteX9715" y="connsiteY9715"/>
              </a:cxn>
              <a:cxn ang="0">
                <a:pos x="connsiteX9716" y="connsiteY9716"/>
              </a:cxn>
              <a:cxn ang="0">
                <a:pos x="connsiteX9717" y="connsiteY9717"/>
              </a:cxn>
              <a:cxn ang="0">
                <a:pos x="connsiteX9718" y="connsiteY9718"/>
              </a:cxn>
              <a:cxn ang="0">
                <a:pos x="connsiteX9719" y="connsiteY9719"/>
              </a:cxn>
              <a:cxn ang="0">
                <a:pos x="connsiteX9720" y="connsiteY9720"/>
              </a:cxn>
              <a:cxn ang="0">
                <a:pos x="connsiteX9721" y="connsiteY9721"/>
              </a:cxn>
              <a:cxn ang="0">
                <a:pos x="connsiteX9722" y="connsiteY9722"/>
              </a:cxn>
              <a:cxn ang="0">
                <a:pos x="connsiteX9723" y="connsiteY9723"/>
              </a:cxn>
              <a:cxn ang="0">
                <a:pos x="connsiteX9724" y="connsiteY9724"/>
              </a:cxn>
              <a:cxn ang="0">
                <a:pos x="connsiteX9725" y="connsiteY9725"/>
              </a:cxn>
              <a:cxn ang="0">
                <a:pos x="connsiteX9726" y="connsiteY9726"/>
              </a:cxn>
              <a:cxn ang="0">
                <a:pos x="connsiteX9727" y="connsiteY9727"/>
              </a:cxn>
              <a:cxn ang="0">
                <a:pos x="connsiteX9728" y="connsiteY9728"/>
              </a:cxn>
              <a:cxn ang="0">
                <a:pos x="connsiteX9729" y="connsiteY9729"/>
              </a:cxn>
              <a:cxn ang="0">
                <a:pos x="connsiteX9730" y="connsiteY9730"/>
              </a:cxn>
              <a:cxn ang="0">
                <a:pos x="connsiteX9731" y="connsiteY9731"/>
              </a:cxn>
              <a:cxn ang="0">
                <a:pos x="connsiteX9732" y="connsiteY9732"/>
              </a:cxn>
              <a:cxn ang="0">
                <a:pos x="connsiteX9733" y="connsiteY9733"/>
              </a:cxn>
              <a:cxn ang="0">
                <a:pos x="connsiteX9734" y="connsiteY9734"/>
              </a:cxn>
              <a:cxn ang="0">
                <a:pos x="connsiteX9735" y="connsiteY9735"/>
              </a:cxn>
              <a:cxn ang="0">
                <a:pos x="connsiteX9736" y="connsiteY9736"/>
              </a:cxn>
              <a:cxn ang="0">
                <a:pos x="connsiteX9737" y="connsiteY9737"/>
              </a:cxn>
              <a:cxn ang="0">
                <a:pos x="connsiteX9738" y="connsiteY9738"/>
              </a:cxn>
              <a:cxn ang="0">
                <a:pos x="connsiteX9739" y="connsiteY9739"/>
              </a:cxn>
              <a:cxn ang="0">
                <a:pos x="connsiteX9740" y="connsiteY9740"/>
              </a:cxn>
              <a:cxn ang="0">
                <a:pos x="connsiteX9741" y="connsiteY9741"/>
              </a:cxn>
              <a:cxn ang="0">
                <a:pos x="connsiteX9742" y="connsiteY9742"/>
              </a:cxn>
              <a:cxn ang="0">
                <a:pos x="connsiteX9743" y="connsiteY9743"/>
              </a:cxn>
              <a:cxn ang="0">
                <a:pos x="connsiteX9744" y="connsiteY9744"/>
              </a:cxn>
              <a:cxn ang="0">
                <a:pos x="connsiteX9745" y="connsiteY9745"/>
              </a:cxn>
              <a:cxn ang="0">
                <a:pos x="connsiteX9746" y="connsiteY9746"/>
              </a:cxn>
              <a:cxn ang="0">
                <a:pos x="connsiteX9747" y="connsiteY9747"/>
              </a:cxn>
              <a:cxn ang="0">
                <a:pos x="connsiteX9748" y="connsiteY9748"/>
              </a:cxn>
              <a:cxn ang="0">
                <a:pos x="connsiteX9749" y="connsiteY9749"/>
              </a:cxn>
              <a:cxn ang="0">
                <a:pos x="connsiteX9750" y="connsiteY9750"/>
              </a:cxn>
              <a:cxn ang="0">
                <a:pos x="connsiteX9751" y="connsiteY9751"/>
              </a:cxn>
              <a:cxn ang="0">
                <a:pos x="connsiteX9752" y="connsiteY9752"/>
              </a:cxn>
              <a:cxn ang="0">
                <a:pos x="connsiteX9753" y="connsiteY9753"/>
              </a:cxn>
              <a:cxn ang="0">
                <a:pos x="connsiteX9754" y="connsiteY9754"/>
              </a:cxn>
              <a:cxn ang="0">
                <a:pos x="connsiteX9755" y="connsiteY9755"/>
              </a:cxn>
              <a:cxn ang="0">
                <a:pos x="connsiteX9756" y="connsiteY9756"/>
              </a:cxn>
              <a:cxn ang="0">
                <a:pos x="connsiteX9757" y="connsiteY9757"/>
              </a:cxn>
              <a:cxn ang="0">
                <a:pos x="connsiteX9758" y="connsiteY9758"/>
              </a:cxn>
              <a:cxn ang="0">
                <a:pos x="connsiteX9759" y="connsiteY9759"/>
              </a:cxn>
              <a:cxn ang="0">
                <a:pos x="connsiteX9760" y="connsiteY9760"/>
              </a:cxn>
              <a:cxn ang="0">
                <a:pos x="connsiteX9761" y="connsiteY9761"/>
              </a:cxn>
              <a:cxn ang="0">
                <a:pos x="connsiteX9762" y="connsiteY9762"/>
              </a:cxn>
              <a:cxn ang="0">
                <a:pos x="connsiteX9763" y="connsiteY9763"/>
              </a:cxn>
              <a:cxn ang="0">
                <a:pos x="connsiteX9764" y="connsiteY9764"/>
              </a:cxn>
              <a:cxn ang="0">
                <a:pos x="connsiteX9765" y="connsiteY9765"/>
              </a:cxn>
              <a:cxn ang="0">
                <a:pos x="connsiteX9766" y="connsiteY9766"/>
              </a:cxn>
              <a:cxn ang="0">
                <a:pos x="connsiteX9767" y="connsiteY9767"/>
              </a:cxn>
              <a:cxn ang="0">
                <a:pos x="connsiteX9768" y="connsiteY9768"/>
              </a:cxn>
              <a:cxn ang="0">
                <a:pos x="connsiteX9769" y="connsiteY9769"/>
              </a:cxn>
              <a:cxn ang="0">
                <a:pos x="connsiteX9770" y="connsiteY9770"/>
              </a:cxn>
              <a:cxn ang="0">
                <a:pos x="connsiteX9771" y="connsiteY9771"/>
              </a:cxn>
              <a:cxn ang="0">
                <a:pos x="connsiteX9772" y="connsiteY9772"/>
              </a:cxn>
              <a:cxn ang="0">
                <a:pos x="connsiteX9773" y="connsiteY9773"/>
              </a:cxn>
              <a:cxn ang="0">
                <a:pos x="connsiteX9774" y="connsiteY9774"/>
              </a:cxn>
              <a:cxn ang="0">
                <a:pos x="connsiteX9775" y="connsiteY9775"/>
              </a:cxn>
              <a:cxn ang="0">
                <a:pos x="connsiteX9776" y="connsiteY9776"/>
              </a:cxn>
              <a:cxn ang="0">
                <a:pos x="connsiteX9777" y="connsiteY9777"/>
              </a:cxn>
              <a:cxn ang="0">
                <a:pos x="connsiteX9778" y="connsiteY9778"/>
              </a:cxn>
              <a:cxn ang="0">
                <a:pos x="connsiteX9779" y="connsiteY9779"/>
              </a:cxn>
              <a:cxn ang="0">
                <a:pos x="connsiteX9780" y="connsiteY9780"/>
              </a:cxn>
              <a:cxn ang="0">
                <a:pos x="connsiteX9781" y="connsiteY9781"/>
              </a:cxn>
              <a:cxn ang="0">
                <a:pos x="connsiteX9782" y="connsiteY9782"/>
              </a:cxn>
              <a:cxn ang="0">
                <a:pos x="connsiteX9783" y="connsiteY9783"/>
              </a:cxn>
              <a:cxn ang="0">
                <a:pos x="connsiteX9784" y="connsiteY9784"/>
              </a:cxn>
              <a:cxn ang="0">
                <a:pos x="connsiteX9785" y="connsiteY9785"/>
              </a:cxn>
              <a:cxn ang="0">
                <a:pos x="connsiteX9786" y="connsiteY9786"/>
              </a:cxn>
              <a:cxn ang="0">
                <a:pos x="connsiteX9787" y="connsiteY9787"/>
              </a:cxn>
              <a:cxn ang="0">
                <a:pos x="connsiteX9788" y="connsiteY9788"/>
              </a:cxn>
              <a:cxn ang="0">
                <a:pos x="connsiteX9789" y="connsiteY9789"/>
              </a:cxn>
              <a:cxn ang="0">
                <a:pos x="connsiteX9790" y="connsiteY9790"/>
              </a:cxn>
              <a:cxn ang="0">
                <a:pos x="connsiteX9791" y="connsiteY9791"/>
              </a:cxn>
              <a:cxn ang="0">
                <a:pos x="connsiteX9792" y="connsiteY9792"/>
              </a:cxn>
              <a:cxn ang="0">
                <a:pos x="connsiteX9793" y="connsiteY9793"/>
              </a:cxn>
              <a:cxn ang="0">
                <a:pos x="connsiteX9794" y="connsiteY9794"/>
              </a:cxn>
              <a:cxn ang="0">
                <a:pos x="connsiteX9795" y="connsiteY9795"/>
              </a:cxn>
              <a:cxn ang="0">
                <a:pos x="connsiteX9796" y="connsiteY9796"/>
              </a:cxn>
              <a:cxn ang="0">
                <a:pos x="connsiteX9797" y="connsiteY9797"/>
              </a:cxn>
              <a:cxn ang="0">
                <a:pos x="connsiteX9798" y="connsiteY9798"/>
              </a:cxn>
              <a:cxn ang="0">
                <a:pos x="connsiteX9799" y="connsiteY9799"/>
              </a:cxn>
              <a:cxn ang="0">
                <a:pos x="connsiteX9800" y="connsiteY9800"/>
              </a:cxn>
              <a:cxn ang="0">
                <a:pos x="connsiteX9801" y="connsiteY9801"/>
              </a:cxn>
              <a:cxn ang="0">
                <a:pos x="connsiteX9802" y="connsiteY9802"/>
              </a:cxn>
              <a:cxn ang="0">
                <a:pos x="connsiteX9803" y="connsiteY9803"/>
              </a:cxn>
              <a:cxn ang="0">
                <a:pos x="connsiteX9804" y="connsiteY9804"/>
              </a:cxn>
              <a:cxn ang="0">
                <a:pos x="connsiteX9805" y="connsiteY9805"/>
              </a:cxn>
              <a:cxn ang="0">
                <a:pos x="connsiteX9806" y="connsiteY9806"/>
              </a:cxn>
              <a:cxn ang="0">
                <a:pos x="connsiteX9807" y="connsiteY9807"/>
              </a:cxn>
              <a:cxn ang="0">
                <a:pos x="connsiteX9808" y="connsiteY9808"/>
              </a:cxn>
              <a:cxn ang="0">
                <a:pos x="connsiteX9809" y="connsiteY9809"/>
              </a:cxn>
              <a:cxn ang="0">
                <a:pos x="connsiteX9810" y="connsiteY9810"/>
              </a:cxn>
              <a:cxn ang="0">
                <a:pos x="connsiteX9811" y="connsiteY9811"/>
              </a:cxn>
              <a:cxn ang="0">
                <a:pos x="connsiteX9812" y="connsiteY9812"/>
              </a:cxn>
              <a:cxn ang="0">
                <a:pos x="connsiteX9813" y="connsiteY9813"/>
              </a:cxn>
              <a:cxn ang="0">
                <a:pos x="connsiteX9814" y="connsiteY9814"/>
              </a:cxn>
              <a:cxn ang="0">
                <a:pos x="connsiteX9815" y="connsiteY9815"/>
              </a:cxn>
              <a:cxn ang="0">
                <a:pos x="connsiteX9816" y="connsiteY9816"/>
              </a:cxn>
              <a:cxn ang="0">
                <a:pos x="connsiteX9817" y="connsiteY9817"/>
              </a:cxn>
              <a:cxn ang="0">
                <a:pos x="connsiteX9818" y="connsiteY9818"/>
              </a:cxn>
              <a:cxn ang="0">
                <a:pos x="connsiteX9819" y="connsiteY9819"/>
              </a:cxn>
              <a:cxn ang="0">
                <a:pos x="connsiteX9820" y="connsiteY9820"/>
              </a:cxn>
              <a:cxn ang="0">
                <a:pos x="connsiteX9821" y="connsiteY9821"/>
              </a:cxn>
              <a:cxn ang="0">
                <a:pos x="connsiteX9822" y="connsiteY9822"/>
              </a:cxn>
              <a:cxn ang="0">
                <a:pos x="connsiteX9823" y="connsiteY9823"/>
              </a:cxn>
              <a:cxn ang="0">
                <a:pos x="connsiteX9824" y="connsiteY9824"/>
              </a:cxn>
              <a:cxn ang="0">
                <a:pos x="connsiteX9825" y="connsiteY9825"/>
              </a:cxn>
              <a:cxn ang="0">
                <a:pos x="connsiteX9826" y="connsiteY9826"/>
              </a:cxn>
              <a:cxn ang="0">
                <a:pos x="connsiteX9827" y="connsiteY9827"/>
              </a:cxn>
              <a:cxn ang="0">
                <a:pos x="connsiteX9828" y="connsiteY9828"/>
              </a:cxn>
              <a:cxn ang="0">
                <a:pos x="connsiteX9829" y="connsiteY9829"/>
              </a:cxn>
              <a:cxn ang="0">
                <a:pos x="connsiteX9830" y="connsiteY9830"/>
              </a:cxn>
              <a:cxn ang="0">
                <a:pos x="connsiteX9831" y="connsiteY9831"/>
              </a:cxn>
              <a:cxn ang="0">
                <a:pos x="connsiteX9832" y="connsiteY9832"/>
              </a:cxn>
              <a:cxn ang="0">
                <a:pos x="connsiteX9833" y="connsiteY9833"/>
              </a:cxn>
              <a:cxn ang="0">
                <a:pos x="connsiteX9834" y="connsiteY9834"/>
              </a:cxn>
              <a:cxn ang="0">
                <a:pos x="connsiteX9835" y="connsiteY9835"/>
              </a:cxn>
              <a:cxn ang="0">
                <a:pos x="connsiteX9836" y="connsiteY9836"/>
              </a:cxn>
              <a:cxn ang="0">
                <a:pos x="connsiteX9837" y="connsiteY9837"/>
              </a:cxn>
              <a:cxn ang="0">
                <a:pos x="connsiteX9838" y="connsiteY9838"/>
              </a:cxn>
              <a:cxn ang="0">
                <a:pos x="connsiteX9839" y="connsiteY9839"/>
              </a:cxn>
              <a:cxn ang="0">
                <a:pos x="connsiteX9840" y="connsiteY9840"/>
              </a:cxn>
              <a:cxn ang="0">
                <a:pos x="connsiteX9841" y="connsiteY9841"/>
              </a:cxn>
              <a:cxn ang="0">
                <a:pos x="connsiteX9842" y="connsiteY9842"/>
              </a:cxn>
              <a:cxn ang="0">
                <a:pos x="connsiteX9843" y="connsiteY9843"/>
              </a:cxn>
              <a:cxn ang="0">
                <a:pos x="connsiteX9844" y="connsiteY9844"/>
              </a:cxn>
              <a:cxn ang="0">
                <a:pos x="connsiteX9845" y="connsiteY9845"/>
              </a:cxn>
              <a:cxn ang="0">
                <a:pos x="connsiteX9846" y="connsiteY9846"/>
              </a:cxn>
              <a:cxn ang="0">
                <a:pos x="connsiteX9847" y="connsiteY9847"/>
              </a:cxn>
              <a:cxn ang="0">
                <a:pos x="connsiteX9848" y="connsiteY9848"/>
              </a:cxn>
              <a:cxn ang="0">
                <a:pos x="connsiteX9849" y="connsiteY9849"/>
              </a:cxn>
              <a:cxn ang="0">
                <a:pos x="connsiteX9850" y="connsiteY9850"/>
              </a:cxn>
              <a:cxn ang="0">
                <a:pos x="connsiteX9851" y="connsiteY9851"/>
              </a:cxn>
              <a:cxn ang="0">
                <a:pos x="connsiteX9852" y="connsiteY9852"/>
              </a:cxn>
              <a:cxn ang="0">
                <a:pos x="connsiteX9853" y="connsiteY9853"/>
              </a:cxn>
              <a:cxn ang="0">
                <a:pos x="connsiteX9854" y="connsiteY9854"/>
              </a:cxn>
              <a:cxn ang="0">
                <a:pos x="connsiteX9855" y="connsiteY9855"/>
              </a:cxn>
              <a:cxn ang="0">
                <a:pos x="connsiteX9856" y="connsiteY9856"/>
              </a:cxn>
              <a:cxn ang="0">
                <a:pos x="connsiteX9857" y="connsiteY9857"/>
              </a:cxn>
              <a:cxn ang="0">
                <a:pos x="connsiteX9858" y="connsiteY9858"/>
              </a:cxn>
              <a:cxn ang="0">
                <a:pos x="connsiteX9859" y="connsiteY9859"/>
              </a:cxn>
              <a:cxn ang="0">
                <a:pos x="connsiteX9860" y="connsiteY9860"/>
              </a:cxn>
              <a:cxn ang="0">
                <a:pos x="connsiteX9861" y="connsiteY9861"/>
              </a:cxn>
              <a:cxn ang="0">
                <a:pos x="connsiteX9862" y="connsiteY9862"/>
              </a:cxn>
              <a:cxn ang="0">
                <a:pos x="connsiteX9863" y="connsiteY9863"/>
              </a:cxn>
              <a:cxn ang="0">
                <a:pos x="connsiteX9864" y="connsiteY9864"/>
              </a:cxn>
              <a:cxn ang="0">
                <a:pos x="connsiteX9865" y="connsiteY9865"/>
              </a:cxn>
              <a:cxn ang="0">
                <a:pos x="connsiteX9866" y="connsiteY9866"/>
              </a:cxn>
              <a:cxn ang="0">
                <a:pos x="connsiteX9867" y="connsiteY9867"/>
              </a:cxn>
              <a:cxn ang="0">
                <a:pos x="connsiteX9868" y="connsiteY9868"/>
              </a:cxn>
              <a:cxn ang="0">
                <a:pos x="connsiteX9869" y="connsiteY9869"/>
              </a:cxn>
              <a:cxn ang="0">
                <a:pos x="connsiteX9870" y="connsiteY9870"/>
              </a:cxn>
              <a:cxn ang="0">
                <a:pos x="connsiteX9871" y="connsiteY9871"/>
              </a:cxn>
              <a:cxn ang="0">
                <a:pos x="connsiteX9872" y="connsiteY9872"/>
              </a:cxn>
              <a:cxn ang="0">
                <a:pos x="connsiteX9873" y="connsiteY9873"/>
              </a:cxn>
              <a:cxn ang="0">
                <a:pos x="connsiteX9874" y="connsiteY9874"/>
              </a:cxn>
              <a:cxn ang="0">
                <a:pos x="connsiteX9875" y="connsiteY9875"/>
              </a:cxn>
              <a:cxn ang="0">
                <a:pos x="connsiteX9876" y="connsiteY9876"/>
              </a:cxn>
              <a:cxn ang="0">
                <a:pos x="connsiteX9877" y="connsiteY9877"/>
              </a:cxn>
              <a:cxn ang="0">
                <a:pos x="connsiteX9878" y="connsiteY9878"/>
              </a:cxn>
              <a:cxn ang="0">
                <a:pos x="connsiteX9879" y="connsiteY9879"/>
              </a:cxn>
              <a:cxn ang="0">
                <a:pos x="connsiteX9880" y="connsiteY9880"/>
              </a:cxn>
              <a:cxn ang="0">
                <a:pos x="connsiteX9881" y="connsiteY9881"/>
              </a:cxn>
              <a:cxn ang="0">
                <a:pos x="connsiteX9882" y="connsiteY9882"/>
              </a:cxn>
              <a:cxn ang="0">
                <a:pos x="connsiteX9883" y="connsiteY9883"/>
              </a:cxn>
              <a:cxn ang="0">
                <a:pos x="connsiteX9884" y="connsiteY9884"/>
              </a:cxn>
              <a:cxn ang="0">
                <a:pos x="connsiteX9885" y="connsiteY9885"/>
              </a:cxn>
              <a:cxn ang="0">
                <a:pos x="connsiteX9886" y="connsiteY9886"/>
              </a:cxn>
              <a:cxn ang="0">
                <a:pos x="connsiteX9887" y="connsiteY9887"/>
              </a:cxn>
              <a:cxn ang="0">
                <a:pos x="connsiteX9888" y="connsiteY9888"/>
              </a:cxn>
              <a:cxn ang="0">
                <a:pos x="connsiteX9889" y="connsiteY9889"/>
              </a:cxn>
              <a:cxn ang="0">
                <a:pos x="connsiteX9890" y="connsiteY9890"/>
              </a:cxn>
              <a:cxn ang="0">
                <a:pos x="connsiteX9891" y="connsiteY9891"/>
              </a:cxn>
              <a:cxn ang="0">
                <a:pos x="connsiteX9892" y="connsiteY9892"/>
              </a:cxn>
              <a:cxn ang="0">
                <a:pos x="connsiteX9893" y="connsiteY9893"/>
              </a:cxn>
              <a:cxn ang="0">
                <a:pos x="connsiteX9894" y="connsiteY9894"/>
              </a:cxn>
              <a:cxn ang="0">
                <a:pos x="connsiteX9895" y="connsiteY9895"/>
              </a:cxn>
              <a:cxn ang="0">
                <a:pos x="connsiteX9896" y="connsiteY9896"/>
              </a:cxn>
              <a:cxn ang="0">
                <a:pos x="connsiteX9897" y="connsiteY9897"/>
              </a:cxn>
              <a:cxn ang="0">
                <a:pos x="connsiteX9898" y="connsiteY9898"/>
              </a:cxn>
              <a:cxn ang="0">
                <a:pos x="connsiteX9899" y="connsiteY9899"/>
              </a:cxn>
              <a:cxn ang="0">
                <a:pos x="connsiteX9900" y="connsiteY9900"/>
              </a:cxn>
              <a:cxn ang="0">
                <a:pos x="connsiteX9901" y="connsiteY9901"/>
              </a:cxn>
              <a:cxn ang="0">
                <a:pos x="connsiteX9902" y="connsiteY9902"/>
              </a:cxn>
              <a:cxn ang="0">
                <a:pos x="connsiteX9903" y="connsiteY9903"/>
              </a:cxn>
              <a:cxn ang="0">
                <a:pos x="connsiteX9904" y="connsiteY9904"/>
              </a:cxn>
              <a:cxn ang="0">
                <a:pos x="connsiteX9905" y="connsiteY9905"/>
              </a:cxn>
              <a:cxn ang="0">
                <a:pos x="connsiteX9906" y="connsiteY9906"/>
              </a:cxn>
              <a:cxn ang="0">
                <a:pos x="connsiteX9907" y="connsiteY9907"/>
              </a:cxn>
              <a:cxn ang="0">
                <a:pos x="connsiteX9908" y="connsiteY9908"/>
              </a:cxn>
              <a:cxn ang="0">
                <a:pos x="connsiteX9909" y="connsiteY9909"/>
              </a:cxn>
              <a:cxn ang="0">
                <a:pos x="connsiteX9910" y="connsiteY9910"/>
              </a:cxn>
              <a:cxn ang="0">
                <a:pos x="connsiteX9911" y="connsiteY9911"/>
              </a:cxn>
              <a:cxn ang="0">
                <a:pos x="connsiteX9912" y="connsiteY9912"/>
              </a:cxn>
              <a:cxn ang="0">
                <a:pos x="connsiteX9913" y="connsiteY9913"/>
              </a:cxn>
              <a:cxn ang="0">
                <a:pos x="connsiteX9914" y="connsiteY9914"/>
              </a:cxn>
              <a:cxn ang="0">
                <a:pos x="connsiteX9915" y="connsiteY9915"/>
              </a:cxn>
              <a:cxn ang="0">
                <a:pos x="connsiteX9916" y="connsiteY9916"/>
              </a:cxn>
              <a:cxn ang="0">
                <a:pos x="connsiteX9917" y="connsiteY9917"/>
              </a:cxn>
              <a:cxn ang="0">
                <a:pos x="connsiteX9918" y="connsiteY9918"/>
              </a:cxn>
              <a:cxn ang="0">
                <a:pos x="connsiteX9919" y="connsiteY9919"/>
              </a:cxn>
              <a:cxn ang="0">
                <a:pos x="connsiteX9920" y="connsiteY9920"/>
              </a:cxn>
              <a:cxn ang="0">
                <a:pos x="connsiteX9921" y="connsiteY9921"/>
              </a:cxn>
              <a:cxn ang="0">
                <a:pos x="connsiteX9922" y="connsiteY9922"/>
              </a:cxn>
              <a:cxn ang="0">
                <a:pos x="connsiteX9923" y="connsiteY9923"/>
              </a:cxn>
              <a:cxn ang="0">
                <a:pos x="connsiteX9924" y="connsiteY9924"/>
              </a:cxn>
              <a:cxn ang="0">
                <a:pos x="connsiteX9925" y="connsiteY9925"/>
              </a:cxn>
              <a:cxn ang="0">
                <a:pos x="connsiteX9926" y="connsiteY9926"/>
              </a:cxn>
              <a:cxn ang="0">
                <a:pos x="connsiteX9927" y="connsiteY9927"/>
              </a:cxn>
              <a:cxn ang="0">
                <a:pos x="connsiteX9928" y="connsiteY9928"/>
              </a:cxn>
              <a:cxn ang="0">
                <a:pos x="connsiteX9929" y="connsiteY9929"/>
              </a:cxn>
              <a:cxn ang="0">
                <a:pos x="connsiteX9930" y="connsiteY9930"/>
              </a:cxn>
              <a:cxn ang="0">
                <a:pos x="connsiteX9931" y="connsiteY9931"/>
              </a:cxn>
              <a:cxn ang="0">
                <a:pos x="connsiteX9932" y="connsiteY9932"/>
              </a:cxn>
              <a:cxn ang="0">
                <a:pos x="connsiteX9933" y="connsiteY9933"/>
              </a:cxn>
              <a:cxn ang="0">
                <a:pos x="connsiteX9934" y="connsiteY9934"/>
              </a:cxn>
              <a:cxn ang="0">
                <a:pos x="connsiteX9935" y="connsiteY9935"/>
              </a:cxn>
              <a:cxn ang="0">
                <a:pos x="connsiteX9936" y="connsiteY9936"/>
              </a:cxn>
              <a:cxn ang="0">
                <a:pos x="connsiteX9937" y="connsiteY9937"/>
              </a:cxn>
              <a:cxn ang="0">
                <a:pos x="connsiteX9938" y="connsiteY9938"/>
              </a:cxn>
              <a:cxn ang="0">
                <a:pos x="connsiteX9939" y="connsiteY9939"/>
              </a:cxn>
              <a:cxn ang="0">
                <a:pos x="connsiteX9940" y="connsiteY9940"/>
              </a:cxn>
              <a:cxn ang="0">
                <a:pos x="connsiteX9941" y="connsiteY9941"/>
              </a:cxn>
              <a:cxn ang="0">
                <a:pos x="connsiteX9942" y="connsiteY9942"/>
              </a:cxn>
              <a:cxn ang="0">
                <a:pos x="connsiteX9943" y="connsiteY9943"/>
              </a:cxn>
              <a:cxn ang="0">
                <a:pos x="connsiteX9944" y="connsiteY9944"/>
              </a:cxn>
              <a:cxn ang="0">
                <a:pos x="connsiteX9945" y="connsiteY9945"/>
              </a:cxn>
              <a:cxn ang="0">
                <a:pos x="connsiteX9946" y="connsiteY9946"/>
              </a:cxn>
              <a:cxn ang="0">
                <a:pos x="connsiteX9947" y="connsiteY9947"/>
              </a:cxn>
              <a:cxn ang="0">
                <a:pos x="connsiteX9948" y="connsiteY9948"/>
              </a:cxn>
              <a:cxn ang="0">
                <a:pos x="connsiteX9949" y="connsiteY9949"/>
              </a:cxn>
              <a:cxn ang="0">
                <a:pos x="connsiteX9950" y="connsiteY9950"/>
              </a:cxn>
              <a:cxn ang="0">
                <a:pos x="connsiteX9951" y="connsiteY9951"/>
              </a:cxn>
              <a:cxn ang="0">
                <a:pos x="connsiteX9952" y="connsiteY9952"/>
              </a:cxn>
              <a:cxn ang="0">
                <a:pos x="connsiteX9953" y="connsiteY9953"/>
              </a:cxn>
              <a:cxn ang="0">
                <a:pos x="connsiteX9954" y="connsiteY9954"/>
              </a:cxn>
              <a:cxn ang="0">
                <a:pos x="connsiteX9955" y="connsiteY9955"/>
              </a:cxn>
              <a:cxn ang="0">
                <a:pos x="connsiteX9956" y="connsiteY9956"/>
              </a:cxn>
              <a:cxn ang="0">
                <a:pos x="connsiteX9957" y="connsiteY9957"/>
              </a:cxn>
              <a:cxn ang="0">
                <a:pos x="connsiteX9958" y="connsiteY9958"/>
              </a:cxn>
              <a:cxn ang="0">
                <a:pos x="connsiteX9959" y="connsiteY9959"/>
              </a:cxn>
              <a:cxn ang="0">
                <a:pos x="connsiteX9960" y="connsiteY9960"/>
              </a:cxn>
              <a:cxn ang="0">
                <a:pos x="connsiteX9961" y="connsiteY9961"/>
              </a:cxn>
              <a:cxn ang="0">
                <a:pos x="connsiteX9962" y="connsiteY9962"/>
              </a:cxn>
              <a:cxn ang="0">
                <a:pos x="connsiteX9963" y="connsiteY9963"/>
              </a:cxn>
              <a:cxn ang="0">
                <a:pos x="connsiteX9964" y="connsiteY9964"/>
              </a:cxn>
              <a:cxn ang="0">
                <a:pos x="connsiteX9965" y="connsiteY9965"/>
              </a:cxn>
              <a:cxn ang="0">
                <a:pos x="connsiteX9966" y="connsiteY9966"/>
              </a:cxn>
              <a:cxn ang="0">
                <a:pos x="connsiteX9967" y="connsiteY9967"/>
              </a:cxn>
              <a:cxn ang="0">
                <a:pos x="connsiteX9968" y="connsiteY9968"/>
              </a:cxn>
              <a:cxn ang="0">
                <a:pos x="connsiteX9969" y="connsiteY9969"/>
              </a:cxn>
              <a:cxn ang="0">
                <a:pos x="connsiteX9970" y="connsiteY9970"/>
              </a:cxn>
              <a:cxn ang="0">
                <a:pos x="connsiteX9971" y="connsiteY9971"/>
              </a:cxn>
              <a:cxn ang="0">
                <a:pos x="connsiteX9972" y="connsiteY9972"/>
              </a:cxn>
              <a:cxn ang="0">
                <a:pos x="connsiteX9973" y="connsiteY9973"/>
              </a:cxn>
              <a:cxn ang="0">
                <a:pos x="connsiteX9974" y="connsiteY9974"/>
              </a:cxn>
              <a:cxn ang="0">
                <a:pos x="connsiteX9975" y="connsiteY9975"/>
              </a:cxn>
              <a:cxn ang="0">
                <a:pos x="connsiteX9976" y="connsiteY9976"/>
              </a:cxn>
              <a:cxn ang="0">
                <a:pos x="connsiteX9977" y="connsiteY9977"/>
              </a:cxn>
              <a:cxn ang="0">
                <a:pos x="connsiteX9978" y="connsiteY9978"/>
              </a:cxn>
              <a:cxn ang="0">
                <a:pos x="connsiteX9979" y="connsiteY9979"/>
              </a:cxn>
              <a:cxn ang="0">
                <a:pos x="connsiteX9980" y="connsiteY9980"/>
              </a:cxn>
              <a:cxn ang="0">
                <a:pos x="connsiteX9981" y="connsiteY9981"/>
              </a:cxn>
              <a:cxn ang="0">
                <a:pos x="connsiteX9982" y="connsiteY9982"/>
              </a:cxn>
              <a:cxn ang="0">
                <a:pos x="connsiteX9983" y="connsiteY9983"/>
              </a:cxn>
              <a:cxn ang="0">
                <a:pos x="connsiteX9984" y="connsiteY9984"/>
              </a:cxn>
              <a:cxn ang="0">
                <a:pos x="connsiteX9985" y="connsiteY9985"/>
              </a:cxn>
              <a:cxn ang="0">
                <a:pos x="connsiteX9986" y="connsiteY9986"/>
              </a:cxn>
              <a:cxn ang="0">
                <a:pos x="connsiteX9987" y="connsiteY9987"/>
              </a:cxn>
              <a:cxn ang="0">
                <a:pos x="connsiteX9988" y="connsiteY9988"/>
              </a:cxn>
              <a:cxn ang="0">
                <a:pos x="connsiteX9989" y="connsiteY9989"/>
              </a:cxn>
              <a:cxn ang="0">
                <a:pos x="connsiteX9990" y="connsiteY9990"/>
              </a:cxn>
              <a:cxn ang="0">
                <a:pos x="connsiteX9991" y="connsiteY9991"/>
              </a:cxn>
              <a:cxn ang="0">
                <a:pos x="connsiteX9992" y="connsiteY9992"/>
              </a:cxn>
              <a:cxn ang="0">
                <a:pos x="connsiteX9993" y="connsiteY9993"/>
              </a:cxn>
              <a:cxn ang="0">
                <a:pos x="connsiteX9994" y="connsiteY9994"/>
              </a:cxn>
              <a:cxn ang="0">
                <a:pos x="connsiteX9995" y="connsiteY9995"/>
              </a:cxn>
              <a:cxn ang="0">
                <a:pos x="connsiteX9996" y="connsiteY9996"/>
              </a:cxn>
              <a:cxn ang="0">
                <a:pos x="connsiteX9997" y="connsiteY9997"/>
              </a:cxn>
              <a:cxn ang="0">
                <a:pos x="connsiteX9998" y="connsiteY9998"/>
              </a:cxn>
              <a:cxn ang="0">
                <a:pos x="connsiteX9999" y="connsiteY9999"/>
              </a:cxn>
              <a:cxn ang="0">
                <a:pos x="connsiteX10000" y="connsiteY10000"/>
              </a:cxn>
              <a:cxn ang="0">
                <a:pos x="connsiteX10001" y="connsiteY10001"/>
              </a:cxn>
              <a:cxn ang="0">
                <a:pos x="connsiteX10002" y="connsiteY10002"/>
              </a:cxn>
              <a:cxn ang="0">
                <a:pos x="connsiteX10003" y="connsiteY10003"/>
              </a:cxn>
              <a:cxn ang="0">
                <a:pos x="connsiteX10004" y="connsiteY10004"/>
              </a:cxn>
              <a:cxn ang="0">
                <a:pos x="connsiteX10005" y="connsiteY10005"/>
              </a:cxn>
              <a:cxn ang="0">
                <a:pos x="connsiteX10006" y="connsiteY10006"/>
              </a:cxn>
              <a:cxn ang="0">
                <a:pos x="connsiteX10007" y="connsiteY10007"/>
              </a:cxn>
              <a:cxn ang="0">
                <a:pos x="connsiteX10008" y="connsiteY10008"/>
              </a:cxn>
              <a:cxn ang="0">
                <a:pos x="connsiteX10009" y="connsiteY10009"/>
              </a:cxn>
              <a:cxn ang="0">
                <a:pos x="connsiteX10010" y="connsiteY10010"/>
              </a:cxn>
              <a:cxn ang="0">
                <a:pos x="connsiteX10011" y="connsiteY10011"/>
              </a:cxn>
              <a:cxn ang="0">
                <a:pos x="connsiteX10012" y="connsiteY10012"/>
              </a:cxn>
              <a:cxn ang="0">
                <a:pos x="connsiteX10013" y="connsiteY10013"/>
              </a:cxn>
              <a:cxn ang="0">
                <a:pos x="connsiteX10014" y="connsiteY10014"/>
              </a:cxn>
              <a:cxn ang="0">
                <a:pos x="connsiteX10015" y="connsiteY10015"/>
              </a:cxn>
              <a:cxn ang="0">
                <a:pos x="connsiteX10016" y="connsiteY10016"/>
              </a:cxn>
              <a:cxn ang="0">
                <a:pos x="connsiteX10017" y="connsiteY10017"/>
              </a:cxn>
              <a:cxn ang="0">
                <a:pos x="connsiteX10018" y="connsiteY10018"/>
              </a:cxn>
              <a:cxn ang="0">
                <a:pos x="connsiteX10019" y="connsiteY10019"/>
              </a:cxn>
              <a:cxn ang="0">
                <a:pos x="connsiteX10020" y="connsiteY10020"/>
              </a:cxn>
              <a:cxn ang="0">
                <a:pos x="connsiteX10021" y="connsiteY10021"/>
              </a:cxn>
              <a:cxn ang="0">
                <a:pos x="connsiteX10022" y="connsiteY10022"/>
              </a:cxn>
              <a:cxn ang="0">
                <a:pos x="connsiteX10023" y="connsiteY10023"/>
              </a:cxn>
              <a:cxn ang="0">
                <a:pos x="connsiteX10024" y="connsiteY10024"/>
              </a:cxn>
              <a:cxn ang="0">
                <a:pos x="connsiteX10025" y="connsiteY10025"/>
              </a:cxn>
              <a:cxn ang="0">
                <a:pos x="connsiteX10026" y="connsiteY10026"/>
              </a:cxn>
              <a:cxn ang="0">
                <a:pos x="connsiteX10027" y="connsiteY10027"/>
              </a:cxn>
              <a:cxn ang="0">
                <a:pos x="connsiteX10028" y="connsiteY10028"/>
              </a:cxn>
              <a:cxn ang="0">
                <a:pos x="connsiteX10029" y="connsiteY10029"/>
              </a:cxn>
              <a:cxn ang="0">
                <a:pos x="connsiteX10030" y="connsiteY10030"/>
              </a:cxn>
              <a:cxn ang="0">
                <a:pos x="connsiteX10031" y="connsiteY10031"/>
              </a:cxn>
              <a:cxn ang="0">
                <a:pos x="connsiteX10032" y="connsiteY10032"/>
              </a:cxn>
              <a:cxn ang="0">
                <a:pos x="connsiteX10033" y="connsiteY10033"/>
              </a:cxn>
              <a:cxn ang="0">
                <a:pos x="connsiteX10034" y="connsiteY10034"/>
              </a:cxn>
              <a:cxn ang="0">
                <a:pos x="connsiteX10035" y="connsiteY10035"/>
              </a:cxn>
              <a:cxn ang="0">
                <a:pos x="connsiteX10036" y="connsiteY10036"/>
              </a:cxn>
              <a:cxn ang="0">
                <a:pos x="connsiteX10037" y="connsiteY10037"/>
              </a:cxn>
              <a:cxn ang="0">
                <a:pos x="connsiteX10038" y="connsiteY10038"/>
              </a:cxn>
              <a:cxn ang="0">
                <a:pos x="connsiteX10039" y="connsiteY10039"/>
              </a:cxn>
              <a:cxn ang="0">
                <a:pos x="connsiteX10040" y="connsiteY10040"/>
              </a:cxn>
              <a:cxn ang="0">
                <a:pos x="connsiteX10041" y="connsiteY10041"/>
              </a:cxn>
              <a:cxn ang="0">
                <a:pos x="connsiteX10042" y="connsiteY10042"/>
              </a:cxn>
              <a:cxn ang="0">
                <a:pos x="connsiteX10043" y="connsiteY10043"/>
              </a:cxn>
              <a:cxn ang="0">
                <a:pos x="connsiteX10044" y="connsiteY10044"/>
              </a:cxn>
              <a:cxn ang="0">
                <a:pos x="connsiteX10045" y="connsiteY10045"/>
              </a:cxn>
              <a:cxn ang="0">
                <a:pos x="connsiteX10046" y="connsiteY10046"/>
              </a:cxn>
              <a:cxn ang="0">
                <a:pos x="connsiteX10047" y="connsiteY10047"/>
              </a:cxn>
              <a:cxn ang="0">
                <a:pos x="connsiteX10048" y="connsiteY10048"/>
              </a:cxn>
              <a:cxn ang="0">
                <a:pos x="connsiteX10049" y="connsiteY10049"/>
              </a:cxn>
              <a:cxn ang="0">
                <a:pos x="connsiteX10050" y="connsiteY10050"/>
              </a:cxn>
              <a:cxn ang="0">
                <a:pos x="connsiteX10051" y="connsiteY10051"/>
              </a:cxn>
              <a:cxn ang="0">
                <a:pos x="connsiteX10052" y="connsiteY10052"/>
              </a:cxn>
              <a:cxn ang="0">
                <a:pos x="connsiteX10053" y="connsiteY10053"/>
              </a:cxn>
              <a:cxn ang="0">
                <a:pos x="connsiteX10054" y="connsiteY10054"/>
              </a:cxn>
              <a:cxn ang="0">
                <a:pos x="connsiteX10055" y="connsiteY10055"/>
              </a:cxn>
              <a:cxn ang="0">
                <a:pos x="connsiteX10056" y="connsiteY10056"/>
              </a:cxn>
              <a:cxn ang="0">
                <a:pos x="connsiteX10057" y="connsiteY10057"/>
              </a:cxn>
              <a:cxn ang="0">
                <a:pos x="connsiteX10058" y="connsiteY10058"/>
              </a:cxn>
              <a:cxn ang="0">
                <a:pos x="connsiteX10059" y="connsiteY10059"/>
              </a:cxn>
              <a:cxn ang="0">
                <a:pos x="connsiteX10060" y="connsiteY10060"/>
              </a:cxn>
              <a:cxn ang="0">
                <a:pos x="connsiteX10061" y="connsiteY10061"/>
              </a:cxn>
              <a:cxn ang="0">
                <a:pos x="connsiteX10062" y="connsiteY10062"/>
              </a:cxn>
              <a:cxn ang="0">
                <a:pos x="connsiteX10063" y="connsiteY10063"/>
              </a:cxn>
              <a:cxn ang="0">
                <a:pos x="connsiteX10064" y="connsiteY10064"/>
              </a:cxn>
              <a:cxn ang="0">
                <a:pos x="connsiteX10065" y="connsiteY10065"/>
              </a:cxn>
              <a:cxn ang="0">
                <a:pos x="connsiteX10066" y="connsiteY10066"/>
              </a:cxn>
              <a:cxn ang="0">
                <a:pos x="connsiteX10067" y="connsiteY10067"/>
              </a:cxn>
              <a:cxn ang="0">
                <a:pos x="connsiteX10068" y="connsiteY10068"/>
              </a:cxn>
              <a:cxn ang="0">
                <a:pos x="connsiteX10069" y="connsiteY10069"/>
              </a:cxn>
              <a:cxn ang="0">
                <a:pos x="connsiteX10070" y="connsiteY10070"/>
              </a:cxn>
              <a:cxn ang="0">
                <a:pos x="connsiteX10071" y="connsiteY10071"/>
              </a:cxn>
              <a:cxn ang="0">
                <a:pos x="connsiteX10072" y="connsiteY10072"/>
              </a:cxn>
              <a:cxn ang="0">
                <a:pos x="connsiteX10073" y="connsiteY10073"/>
              </a:cxn>
              <a:cxn ang="0">
                <a:pos x="connsiteX10074" y="connsiteY10074"/>
              </a:cxn>
              <a:cxn ang="0">
                <a:pos x="connsiteX10075" y="connsiteY10075"/>
              </a:cxn>
              <a:cxn ang="0">
                <a:pos x="connsiteX10076" y="connsiteY10076"/>
              </a:cxn>
              <a:cxn ang="0">
                <a:pos x="connsiteX10077" y="connsiteY10077"/>
              </a:cxn>
              <a:cxn ang="0">
                <a:pos x="connsiteX10078" y="connsiteY10078"/>
              </a:cxn>
              <a:cxn ang="0">
                <a:pos x="connsiteX10079" y="connsiteY10079"/>
              </a:cxn>
              <a:cxn ang="0">
                <a:pos x="connsiteX10080" y="connsiteY10080"/>
              </a:cxn>
              <a:cxn ang="0">
                <a:pos x="connsiteX10081" y="connsiteY10081"/>
              </a:cxn>
              <a:cxn ang="0">
                <a:pos x="connsiteX10082" y="connsiteY10082"/>
              </a:cxn>
              <a:cxn ang="0">
                <a:pos x="connsiteX10083" y="connsiteY10083"/>
              </a:cxn>
              <a:cxn ang="0">
                <a:pos x="connsiteX10084" y="connsiteY10084"/>
              </a:cxn>
              <a:cxn ang="0">
                <a:pos x="connsiteX10085" y="connsiteY10085"/>
              </a:cxn>
              <a:cxn ang="0">
                <a:pos x="connsiteX10086" y="connsiteY10086"/>
              </a:cxn>
              <a:cxn ang="0">
                <a:pos x="connsiteX10087" y="connsiteY10087"/>
              </a:cxn>
              <a:cxn ang="0">
                <a:pos x="connsiteX10088" y="connsiteY10088"/>
              </a:cxn>
              <a:cxn ang="0">
                <a:pos x="connsiteX10089" y="connsiteY10089"/>
              </a:cxn>
              <a:cxn ang="0">
                <a:pos x="connsiteX10090" y="connsiteY10090"/>
              </a:cxn>
              <a:cxn ang="0">
                <a:pos x="connsiteX10091" y="connsiteY10091"/>
              </a:cxn>
              <a:cxn ang="0">
                <a:pos x="connsiteX10092" y="connsiteY10092"/>
              </a:cxn>
              <a:cxn ang="0">
                <a:pos x="connsiteX10093" y="connsiteY10093"/>
              </a:cxn>
              <a:cxn ang="0">
                <a:pos x="connsiteX10094" y="connsiteY10094"/>
              </a:cxn>
              <a:cxn ang="0">
                <a:pos x="connsiteX10095" y="connsiteY10095"/>
              </a:cxn>
              <a:cxn ang="0">
                <a:pos x="connsiteX10096" y="connsiteY10096"/>
              </a:cxn>
              <a:cxn ang="0">
                <a:pos x="connsiteX10097" y="connsiteY10097"/>
              </a:cxn>
              <a:cxn ang="0">
                <a:pos x="connsiteX10098" y="connsiteY10098"/>
              </a:cxn>
              <a:cxn ang="0">
                <a:pos x="connsiteX10099" y="connsiteY10099"/>
              </a:cxn>
              <a:cxn ang="0">
                <a:pos x="connsiteX10100" y="connsiteY10100"/>
              </a:cxn>
              <a:cxn ang="0">
                <a:pos x="connsiteX10101" y="connsiteY10101"/>
              </a:cxn>
              <a:cxn ang="0">
                <a:pos x="connsiteX10102" y="connsiteY10102"/>
              </a:cxn>
              <a:cxn ang="0">
                <a:pos x="connsiteX10103" y="connsiteY10103"/>
              </a:cxn>
              <a:cxn ang="0">
                <a:pos x="connsiteX10104" y="connsiteY10104"/>
              </a:cxn>
              <a:cxn ang="0">
                <a:pos x="connsiteX10105" y="connsiteY10105"/>
              </a:cxn>
              <a:cxn ang="0">
                <a:pos x="connsiteX10106" y="connsiteY10106"/>
              </a:cxn>
              <a:cxn ang="0">
                <a:pos x="connsiteX10107" y="connsiteY10107"/>
              </a:cxn>
              <a:cxn ang="0">
                <a:pos x="connsiteX10108" y="connsiteY10108"/>
              </a:cxn>
              <a:cxn ang="0">
                <a:pos x="connsiteX10109" y="connsiteY10109"/>
              </a:cxn>
              <a:cxn ang="0">
                <a:pos x="connsiteX10110" y="connsiteY10110"/>
              </a:cxn>
              <a:cxn ang="0">
                <a:pos x="connsiteX10111" y="connsiteY10111"/>
              </a:cxn>
              <a:cxn ang="0">
                <a:pos x="connsiteX10112" y="connsiteY10112"/>
              </a:cxn>
              <a:cxn ang="0">
                <a:pos x="connsiteX10113" y="connsiteY10113"/>
              </a:cxn>
              <a:cxn ang="0">
                <a:pos x="connsiteX10114" y="connsiteY10114"/>
              </a:cxn>
              <a:cxn ang="0">
                <a:pos x="connsiteX10115" y="connsiteY10115"/>
              </a:cxn>
              <a:cxn ang="0">
                <a:pos x="connsiteX10116" y="connsiteY10116"/>
              </a:cxn>
              <a:cxn ang="0">
                <a:pos x="connsiteX10117" y="connsiteY10117"/>
              </a:cxn>
              <a:cxn ang="0">
                <a:pos x="connsiteX10118" y="connsiteY10118"/>
              </a:cxn>
              <a:cxn ang="0">
                <a:pos x="connsiteX10119" y="connsiteY10119"/>
              </a:cxn>
              <a:cxn ang="0">
                <a:pos x="connsiteX10120" y="connsiteY10120"/>
              </a:cxn>
              <a:cxn ang="0">
                <a:pos x="connsiteX10121" y="connsiteY10121"/>
              </a:cxn>
              <a:cxn ang="0">
                <a:pos x="connsiteX10122" y="connsiteY10122"/>
              </a:cxn>
              <a:cxn ang="0">
                <a:pos x="connsiteX10123" y="connsiteY10123"/>
              </a:cxn>
              <a:cxn ang="0">
                <a:pos x="connsiteX10124" y="connsiteY10124"/>
              </a:cxn>
              <a:cxn ang="0">
                <a:pos x="connsiteX10125" y="connsiteY10125"/>
              </a:cxn>
              <a:cxn ang="0">
                <a:pos x="connsiteX10126" y="connsiteY10126"/>
              </a:cxn>
              <a:cxn ang="0">
                <a:pos x="connsiteX10127" y="connsiteY10127"/>
              </a:cxn>
              <a:cxn ang="0">
                <a:pos x="connsiteX10128" y="connsiteY10128"/>
              </a:cxn>
              <a:cxn ang="0">
                <a:pos x="connsiteX10129" y="connsiteY10129"/>
              </a:cxn>
              <a:cxn ang="0">
                <a:pos x="connsiteX10130" y="connsiteY10130"/>
              </a:cxn>
              <a:cxn ang="0">
                <a:pos x="connsiteX10131" y="connsiteY10131"/>
              </a:cxn>
              <a:cxn ang="0">
                <a:pos x="connsiteX10132" y="connsiteY10132"/>
              </a:cxn>
              <a:cxn ang="0">
                <a:pos x="connsiteX10133" y="connsiteY10133"/>
              </a:cxn>
              <a:cxn ang="0">
                <a:pos x="connsiteX10134" y="connsiteY10134"/>
              </a:cxn>
              <a:cxn ang="0">
                <a:pos x="connsiteX10135" y="connsiteY10135"/>
              </a:cxn>
              <a:cxn ang="0">
                <a:pos x="connsiteX10136" y="connsiteY10136"/>
              </a:cxn>
              <a:cxn ang="0">
                <a:pos x="connsiteX10137" y="connsiteY10137"/>
              </a:cxn>
              <a:cxn ang="0">
                <a:pos x="connsiteX10138" y="connsiteY10138"/>
              </a:cxn>
              <a:cxn ang="0">
                <a:pos x="connsiteX10139" y="connsiteY10139"/>
              </a:cxn>
              <a:cxn ang="0">
                <a:pos x="connsiteX10140" y="connsiteY10140"/>
              </a:cxn>
              <a:cxn ang="0">
                <a:pos x="connsiteX10141" y="connsiteY10141"/>
              </a:cxn>
              <a:cxn ang="0">
                <a:pos x="connsiteX10142" y="connsiteY10142"/>
              </a:cxn>
              <a:cxn ang="0">
                <a:pos x="connsiteX10143" y="connsiteY10143"/>
              </a:cxn>
              <a:cxn ang="0">
                <a:pos x="connsiteX10144" y="connsiteY10144"/>
              </a:cxn>
              <a:cxn ang="0">
                <a:pos x="connsiteX10145" y="connsiteY10145"/>
              </a:cxn>
              <a:cxn ang="0">
                <a:pos x="connsiteX10146" y="connsiteY10146"/>
              </a:cxn>
              <a:cxn ang="0">
                <a:pos x="connsiteX10147" y="connsiteY10147"/>
              </a:cxn>
              <a:cxn ang="0">
                <a:pos x="connsiteX10148" y="connsiteY10148"/>
              </a:cxn>
              <a:cxn ang="0">
                <a:pos x="connsiteX10149" y="connsiteY10149"/>
              </a:cxn>
              <a:cxn ang="0">
                <a:pos x="connsiteX10150" y="connsiteY10150"/>
              </a:cxn>
              <a:cxn ang="0">
                <a:pos x="connsiteX10151" y="connsiteY10151"/>
              </a:cxn>
              <a:cxn ang="0">
                <a:pos x="connsiteX10152" y="connsiteY10152"/>
              </a:cxn>
              <a:cxn ang="0">
                <a:pos x="connsiteX10153" y="connsiteY10153"/>
              </a:cxn>
              <a:cxn ang="0">
                <a:pos x="connsiteX10154" y="connsiteY10154"/>
              </a:cxn>
              <a:cxn ang="0">
                <a:pos x="connsiteX10155" y="connsiteY10155"/>
              </a:cxn>
              <a:cxn ang="0">
                <a:pos x="connsiteX10156" y="connsiteY10156"/>
              </a:cxn>
              <a:cxn ang="0">
                <a:pos x="connsiteX10157" y="connsiteY10157"/>
              </a:cxn>
              <a:cxn ang="0">
                <a:pos x="connsiteX10158" y="connsiteY10158"/>
              </a:cxn>
              <a:cxn ang="0">
                <a:pos x="connsiteX10159" y="connsiteY10159"/>
              </a:cxn>
              <a:cxn ang="0">
                <a:pos x="connsiteX10160" y="connsiteY10160"/>
              </a:cxn>
              <a:cxn ang="0">
                <a:pos x="connsiteX10161" y="connsiteY10161"/>
              </a:cxn>
              <a:cxn ang="0">
                <a:pos x="connsiteX10162" y="connsiteY10162"/>
              </a:cxn>
              <a:cxn ang="0">
                <a:pos x="connsiteX10163" y="connsiteY10163"/>
              </a:cxn>
              <a:cxn ang="0">
                <a:pos x="connsiteX10164" y="connsiteY10164"/>
              </a:cxn>
              <a:cxn ang="0">
                <a:pos x="connsiteX10165" y="connsiteY10165"/>
              </a:cxn>
              <a:cxn ang="0">
                <a:pos x="connsiteX10166" y="connsiteY10166"/>
              </a:cxn>
              <a:cxn ang="0">
                <a:pos x="connsiteX10167" y="connsiteY10167"/>
              </a:cxn>
              <a:cxn ang="0">
                <a:pos x="connsiteX10168" y="connsiteY10168"/>
              </a:cxn>
              <a:cxn ang="0">
                <a:pos x="connsiteX10169" y="connsiteY10169"/>
              </a:cxn>
              <a:cxn ang="0">
                <a:pos x="connsiteX10170" y="connsiteY10170"/>
              </a:cxn>
              <a:cxn ang="0">
                <a:pos x="connsiteX10171" y="connsiteY10171"/>
              </a:cxn>
              <a:cxn ang="0">
                <a:pos x="connsiteX10172" y="connsiteY10172"/>
              </a:cxn>
              <a:cxn ang="0">
                <a:pos x="connsiteX10173" y="connsiteY10173"/>
              </a:cxn>
              <a:cxn ang="0">
                <a:pos x="connsiteX10174" y="connsiteY10174"/>
              </a:cxn>
              <a:cxn ang="0">
                <a:pos x="connsiteX10175" y="connsiteY10175"/>
              </a:cxn>
              <a:cxn ang="0">
                <a:pos x="connsiteX10176" y="connsiteY10176"/>
              </a:cxn>
              <a:cxn ang="0">
                <a:pos x="connsiteX10177" y="connsiteY10177"/>
              </a:cxn>
              <a:cxn ang="0">
                <a:pos x="connsiteX10178" y="connsiteY10178"/>
              </a:cxn>
              <a:cxn ang="0">
                <a:pos x="connsiteX10179" y="connsiteY10179"/>
              </a:cxn>
              <a:cxn ang="0">
                <a:pos x="connsiteX10180" y="connsiteY10180"/>
              </a:cxn>
              <a:cxn ang="0">
                <a:pos x="connsiteX10181" y="connsiteY10181"/>
              </a:cxn>
              <a:cxn ang="0">
                <a:pos x="connsiteX10182" y="connsiteY10182"/>
              </a:cxn>
              <a:cxn ang="0">
                <a:pos x="connsiteX10183" y="connsiteY10183"/>
              </a:cxn>
              <a:cxn ang="0">
                <a:pos x="connsiteX10184" y="connsiteY10184"/>
              </a:cxn>
              <a:cxn ang="0">
                <a:pos x="connsiteX10185" y="connsiteY10185"/>
              </a:cxn>
              <a:cxn ang="0">
                <a:pos x="connsiteX10186" y="connsiteY10186"/>
              </a:cxn>
              <a:cxn ang="0">
                <a:pos x="connsiteX10187" y="connsiteY10187"/>
              </a:cxn>
              <a:cxn ang="0">
                <a:pos x="connsiteX10188" y="connsiteY10188"/>
              </a:cxn>
              <a:cxn ang="0">
                <a:pos x="connsiteX10189" y="connsiteY10189"/>
              </a:cxn>
              <a:cxn ang="0">
                <a:pos x="connsiteX10190" y="connsiteY10190"/>
              </a:cxn>
              <a:cxn ang="0">
                <a:pos x="connsiteX10191" y="connsiteY10191"/>
              </a:cxn>
              <a:cxn ang="0">
                <a:pos x="connsiteX10192" y="connsiteY10192"/>
              </a:cxn>
              <a:cxn ang="0">
                <a:pos x="connsiteX10193" y="connsiteY10193"/>
              </a:cxn>
              <a:cxn ang="0">
                <a:pos x="connsiteX10194" y="connsiteY10194"/>
              </a:cxn>
              <a:cxn ang="0">
                <a:pos x="connsiteX10195" y="connsiteY10195"/>
              </a:cxn>
              <a:cxn ang="0">
                <a:pos x="connsiteX10196" y="connsiteY10196"/>
              </a:cxn>
              <a:cxn ang="0">
                <a:pos x="connsiteX10197" y="connsiteY10197"/>
              </a:cxn>
              <a:cxn ang="0">
                <a:pos x="connsiteX10198" y="connsiteY10198"/>
              </a:cxn>
              <a:cxn ang="0">
                <a:pos x="connsiteX10199" y="connsiteY10199"/>
              </a:cxn>
              <a:cxn ang="0">
                <a:pos x="connsiteX10200" y="connsiteY10200"/>
              </a:cxn>
              <a:cxn ang="0">
                <a:pos x="connsiteX10201" y="connsiteY10201"/>
              </a:cxn>
              <a:cxn ang="0">
                <a:pos x="connsiteX10202" y="connsiteY10202"/>
              </a:cxn>
              <a:cxn ang="0">
                <a:pos x="connsiteX10203" y="connsiteY10203"/>
              </a:cxn>
              <a:cxn ang="0">
                <a:pos x="connsiteX10204" y="connsiteY10204"/>
              </a:cxn>
              <a:cxn ang="0">
                <a:pos x="connsiteX10205" y="connsiteY10205"/>
              </a:cxn>
              <a:cxn ang="0">
                <a:pos x="connsiteX10206" y="connsiteY10206"/>
              </a:cxn>
              <a:cxn ang="0">
                <a:pos x="connsiteX10207" y="connsiteY10207"/>
              </a:cxn>
              <a:cxn ang="0">
                <a:pos x="connsiteX10208" y="connsiteY10208"/>
              </a:cxn>
              <a:cxn ang="0">
                <a:pos x="connsiteX10209" y="connsiteY10209"/>
              </a:cxn>
              <a:cxn ang="0">
                <a:pos x="connsiteX10210" y="connsiteY10210"/>
              </a:cxn>
              <a:cxn ang="0">
                <a:pos x="connsiteX10211" y="connsiteY10211"/>
              </a:cxn>
              <a:cxn ang="0">
                <a:pos x="connsiteX10212" y="connsiteY10212"/>
              </a:cxn>
              <a:cxn ang="0">
                <a:pos x="connsiteX10213" y="connsiteY10213"/>
              </a:cxn>
              <a:cxn ang="0">
                <a:pos x="connsiteX10214" y="connsiteY10214"/>
              </a:cxn>
              <a:cxn ang="0">
                <a:pos x="connsiteX10215" y="connsiteY10215"/>
              </a:cxn>
              <a:cxn ang="0">
                <a:pos x="connsiteX10216" y="connsiteY10216"/>
              </a:cxn>
              <a:cxn ang="0">
                <a:pos x="connsiteX10217" y="connsiteY10217"/>
              </a:cxn>
              <a:cxn ang="0">
                <a:pos x="connsiteX10218" y="connsiteY10218"/>
              </a:cxn>
              <a:cxn ang="0">
                <a:pos x="connsiteX10219" y="connsiteY10219"/>
              </a:cxn>
              <a:cxn ang="0">
                <a:pos x="connsiteX10220" y="connsiteY10220"/>
              </a:cxn>
              <a:cxn ang="0">
                <a:pos x="connsiteX10221" y="connsiteY10221"/>
              </a:cxn>
              <a:cxn ang="0">
                <a:pos x="connsiteX10222" y="connsiteY10222"/>
              </a:cxn>
              <a:cxn ang="0">
                <a:pos x="connsiteX10223" y="connsiteY10223"/>
              </a:cxn>
              <a:cxn ang="0">
                <a:pos x="connsiteX10224" y="connsiteY10224"/>
              </a:cxn>
              <a:cxn ang="0">
                <a:pos x="connsiteX10225" y="connsiteY10225"/>
              </a:cxn>
              <a:cxn ang="0">
                <a:pos x="connsiteX10226" y="connsiteY10226"/>
              </a:cxn>
              <a:cxn ang="0">
                <a:pos x="connsiteX10227" y="connsiteY10227"/>
              </a:cxn>
              <a:cxn ang="0">
                <a:pos x="connsiteX10228" y="connsiteY10228"/>
              </a:cxn>
              <a:cxn ang="0">
                <a:pos x="connsiteX10229" y="connsiteY10229"/>
              </a:cxn>
              <a:cxn ang="0">
                <a:pos x="connsiteX10230" y="connsiteY10230"/>
              </a:cxn>
              <a:cxn ang="0">
                <a:pos x="connsiteX10231" y="connsiteY10231"/>
              </a:cxn>
              <a:cxn ang="0">
                <a:pos x="connsiteX10232" y="connsiteY10232"/>
              </a:cxn>
              <a:cxn ang="0">
                <a:pos x="connsiteX10233" y="connsiteY10233"/>
              </a:cxn>
              <a:cxn ang="0">
                <a:pos x="connsiteX10234" y="connsiteY10234"/>
              </a:cxn>
              <a:cxn ang="0">
                <a:pos x="connsiteX10235" y="connsiteY10235"/>
              </a:cxn>
              <a:cxn ang="0">
                <a:pos x="connsiteX10236" y="connsiteY10236"/>
              </a:cxn>
              <a:cxn ang="0">
                <a:pos x="connsiteX10237" y="connsiteY10237"/>
              </a:cxn>
              <a:cxn ang="0">
                <a:pos x="connsiteX10238" y="connsiteY10238"/>
              </a:cxn>
              <a:cxn ang="0">
                <a:pos x="connsiteX10239" y="connsiteY10239"/>
              </a:cxn>
              <a:cxn ang="0">
                <a:pos x="connsiteX10240" y="connsiteY10240"/>
              </a:cxn>
              <a:cxn ang="0">
                <a:pos x="connsiteX10241" y="connsiteY10241"/>
              </a:cxn>
              <a:cxn ang="0">
                <a:pos x="connsiteX10242" y="connsiteY10242"/>
              </a:cxn>
              <a:cxn ang="0">
                <a:pos x="connsiteX10243" y="connsiteY10243"/>
              </a:cxn>
              <a:cxn ang="0">
                <a:pos x="connsiteX10244" y="connsiteY10244"/>
              </a:cxn>
              <a:cxn ang="0">
                <a:pos x="connsiteX10245" y="connsiteY10245"/>
              </a:cxn>
              <a:cxn ang="0">
                <a:pos x="connsiteX10246" y="connsiteY10246"/>
              </a:cxn>
              <a:cxn ang="0">
                <a:pos x="connsiteX10247" y="connsiteY10247"/>
              </a:cxn>
              <a:cxn ang="0">
                <a:pos x="connsiteX10248" y="connsiteY10248"/>
              </a:cxn>
              <a:cxn ang="0">
                <a:pos x="connsiteX10249" y="connsiteY10249"/>
              </a:cxn>
              <a:cxn ang="0">
                <a:pos x="connsiteX10250" y="connsiteY10250"/>
              </a:cxn>
              <a:cxn ang="0">
                <a:pos x="connsiteX10251" y="connsiteY10251"/>
              </a:cxn>
              <a:cxn ang="0">
                <a:pos x="connsiteX10252" y="connsiteY10252"/>
              </a:cxn>
              <a:cxn ang="0">
                <a:pos x="connsiteX10253" y="connsiteY10253"/>
              </a:cxn>
              <a:cxn ang="0">
                <a:pos x="connsiteX10254" y="connsiteY10254"/>
              </a:cxn>
              <a:cxn ang="0">
                <a:pos x="connsiteX10255" y="connsiteY10255"/>
              </a:cxn>
              <a:cxn ang="0">
                <a:pos x="connsiteX10256" y="connsiteY10256"/>
              </a:cxn>
              <a:cxn ang="0">
                <a:pos x="connsiteX10257" y="connsiteY10257"/>
              </a:cxn>
              <a:cxn ang="0">
                <a:pos x="connsiteX10258" y="connsiteY10258"/>
              </a:cxn>
              <a:cxn ang="0">
                <a:pos x="connsiteX10259" y="connsiteY10259"/>
              </a:cxn>
              <a:cxn ang="0">
                <a:pos x="connsiteX10260" y="connsiteY10260"/>
              </a:cxn>
              <a:cxn ang="0">
                <a:pos x="connsiteX10261" y="connsiteY10261"/>
              </a:cxn>
              <a:cxn ang="0">
                <a:pos x="connsiteX10262" y="connsiteY10262"/>
              </a:cxn>
              <a:cxn ang="0">
                <a:pos x="connsiteX10263" y="connsiteY10263"/>
              </a:cxn>
              <a:cxn ang="0">
                <a:pos x="connsiteX10264" y="connsiteY10264"/>
              </a:cxn>
              <a:cxn ang="0">
                <a:pos x="connsiteX10265" y="connsiteY10265"/>
              </a:cxn>
              <a:cxn ang="0">
                <a:pos x="connsiteX10266" y="connsiteY10266"/>
              </a:cxn>
              <a:cxn ang="0">
                <a:pos x="connsiteX10267" y="connsiteY10267"/>
              </a:cxn>
              <a:cxn ang="0">
                <a:pos x="connsiteX10268" y="connsiteY10268"/>
              </a:cxn>
              <a:cxn ang="0">
                <a:pos x="connsiteX10269" y="connsiteY10269"/>
              </a:cxn>
              <a:cxn ang="0">
                <a:pos x="connsiteX10270" y="connsiteY10270"/>
              </a:cxn>
              <a:cxn ang="0">
                <a:pos x="connsiteX10271" y="connsiteY10271"/>
              </a:cxn>
              <a:cxn ang="0">
                <a:pos x="connsiteX10272" y="connsiteY10272"/>
              </a:cxn>
              <a:cxn ang="0">
                <a:pos x="connsiteX10273" y="connsiteY10273"/>
              </a:cxn>
              <a:cxn ang="0">
                <a:pos x="connsiteX10274" y="connsiteY10274"/>
              </a:cxn>
              <a:cxn ang="0">
                <a:pos x="connsiteX10275" y="connsiteY10275"/>
              </a:cxn>
              <a:cxn ang="0">
                <a:pos x="connsiteX10276" y="connsiteY10276"/>
              </a:cxn>
              <a:cxn ang="0">
                <a:pos x="connsiteX10277" y="connsiteY10277"/>
              </a:cxn>
              <a:cxn ang="0">
                <a:pos x="connsiteX10278" y="connsiteY10278"/>
              </a:cxn>
              <a:cxn ang="0">
                <a:pos x="connsiteX10279" y="connsiteY10279"/>
              </a:cxn>
              <a:cxn ang="0">
                <a:pos x="connsiteX10280" y="connsiteY10280"/>
              </a:cxn>
              <a:cxn ang="0">
                <a:pos x="connsiteX10281" y="connsiteY10281"/>
              </a:cxn>
              <a:cxn ang="0">
                <a:pos x="connsiteX10282" y="connsiteY10282"/>
              </a:cxn>
              <a:cxn ang="0">
                <a:pos x="connsiteX10283" y="connsiteY10283"/>
              </a:cxn>
              <a:cxn ang="0">
                <a:pos x="connsiteX10284" y="connsiteY10284"/>
              </a:cxn>
              <a:cxn ang="0">
                <a:pos x="connsiteX10285" y="connsiteY10285"/>
              </a:cxn>
              <a:cxn ang="0">
                <a:pos x="connsiteX10286" y="connsiteY10286"/>
              </a:cxn>
              <a:cxn ang="0">
                <a:pos x="connsiteX10287" y="connsiteY10287"/>
              </a:cxn>
              <a:cxn ang="0">
                <a:pos x="connsiteX10288" y="connsiteY10288"/>
              </a:cxn>
              <a:cxn ang="0">
                <a:pos x="connsiteX10289" y="connsiteY10289"/>
              </a:cxn>
              <a:cxn ang="0">
                <a:pos x="connsiteX10290" y="connsiteY10290"/>
              </a:cxn>
              <a:cxn ang="0">
                <a:pos x="connsiteX10291" y="connsiteY10291"/>
              </a:cxn>
              <a:cxn ang="0">
                <a:pos x="connsiteX10292" y="connsiteY10292"/>
              </a:cxn>
              <a:cxn ang="0">
                <a:pos x="connsiteX10293" y="connsiteY10293"/>
              </a:cxn>
              <a:cxn ang="0">
                <a:pos x="connsiteX10294" y="connsiteY10294"/>
              </a:cxn>
              <a:cxn ang="0">
                <a:pos x="connsiteX10295" y="connsiteY10295"/>
              </a:cxn>
              <a:cxn ang="0">
                <a:pos x="connsiteX10296" y="connsiteY10296"/>
              </a:cxn>
              <a:cxn ang="0">
                <a:pos x="connsiteX10297" y="connsiteY10297"/>
              </a:cxn>
              <a:cxn ang="0">
                <a:pos x="connsiteX10298" y="connsiteY10298"/>
              </a:cxn>
              <a:cxn ang="0">
                <a:pos x="connsiteX10299" y="connsiteY10299"/>
              </a:cxn>
              <a:cxn ang="0">
                <a:pos x="connsiteX10300" y="connsiteY10300"/>
              </a:cxn>
              <a:cxn ang="0">
                <a:pos x="connsiteX10301" y="connsiteY10301"/>
              </a:cxn>
              <a:cxn ang="0">
                <a:pos x="connsiteX10302" y="connsiteY10302"/>
              </a:cxn>
              <a:cxn ang="0">
                <a:pos x="connsiteX10303" y="connsiteY10303"/>
              </a:cxn>
              <a:cxn ang="0">
                <a:pos x="connsiteX10304" y="connsiteY10304"/>
              </a:cxn>
              <a:cxn ang="0">
                <a:pos x="connsiteX10305" y="connsiteY10305"/>
              </a:cxn>
              <a:cxn ang="0">
                <a:pos x="connsiteX10306" y="connsiteY10306"/>
              </a:cxn>
              <a:cxn ang="0">
                <a:pos x="connsiteX10307" y="connsiteY10307"/>
              </a:cxn>
              <a:cxn ang="0">
                <a:pos x="connsiteX10308" y="connsiteY10308"/>
              </a:cxn>
              <a:cxn ang="0">
                <a:pos x="connsiteX10309" y="connsiteY10309"/>
              </a:cxn>
              <a:cxn ang="0">
                <a:pos x="connsiteX10310" y="connsiteY10310"/>
              </a:cxn>
              <a:cxn ang="0">
                <a:pos x="connsiteX10311" y="connsiteY10311"/>
              </a:cxn>
              <a:cxn ang="0">
                <a:pos x="connsiteX10312" y="connsiteY10312"/>
              </a:cxn>
              <a:cxn ang="0">
                <a:pos x="connsiteX10313" y="connsiteY10313"/>
              </a:cxn>
              <a:cxn ang="0">
                <a:pos x="connsiteX10314" y="connsiteY10314"/>
              </a:cxn>
              <a:cxn ang="0">
                <a:pos x="connsiteX10315" y="connsiteY10315"/>
              </a:cxn>
              <a:cxn ang="0">
                <a:pos x="connsiteX10316" y="connsiteY10316"/>
              </a:cxn>
              <a:cxn ang="0">
                <a:pos x="connsiteX10317" y="connsiteY10317"/>
              </a:cxn>
              <a:cxn ang="0">
                <a:pos x="connsiteX10318" y="connsiteY10318"/>
              </a:cxn>
              <a:cxn ang="0">
                <a:pos x="connsiteX10319" y="connsiteY10319"/>
              </a:cxn>
              <a:cxn ang="0">
                <a:pos x="connsiteX10320" y="connsiteY10320"/>
              </a:cxn>
              <a:cxn ang="0">
                <a:pos x="connsiteX10321" y="connsiteY10321"/>
              </a:cxn>
              <a:cxn ang="0">
                <a:pos x="connsiteX10322" y="connsiteY10322"/>
              </a:cxn>
              <a:cxn ang="0">
                <a:pos x="connsiteX10323" y="connsiteY10323"/>
              </a:cxn>
              <a:cxn ang="0">
                <a:pos x="connsiteX10324" y="connsiteY10324"/>
              </a:cxn>
              <a:cxn ang="0">
                <a:pos x="connsiteX10325" y="connsiteY10325"/>
              </a:cxn>
              <a:cxn ang="0">
                <a:pos x="connsiteX10326" y="connsiteY10326"/>
              </a:cxn>
              <a:cxn ang="0">
                <a:pos x="connsiteX10327" y="connsiteY10327"/>
              </a:cxn>
              <a:cxn ang="0">
                <a:pos x="connsiteX10328" y="connsiteY10328"/>
              </a:cxn>
              <a:cxn ang="0">
                <a:pos x="connsiteX10329" y="connsiteY10329"/>
              </a:cxn>
              <a:cxn ang="0">
                <a:pos x="connsiteX10330" y="connsiteY10330"/>
              </a:cxn>
              <a:cxn ang="0">
                <a:pos x="connsiteX10331" y="connsiteY10331"/>
              </a:cxn>
              <a:cxn ang="0">
                <a:pos x="connsiteX10332" y="connsiteY10332"/>
              </a:cxn>
              <a:cxn ang="0">
                <a:pos x="connsiteX10333" y="connsiteY10333"/>
              </a:cxn>
              <a:cxn ang="0">
                <a:pos x="connsiteX10334" y="connsiteY10334"/>
              </a:cxn>
              <a:cxn ang="0">
                <a:pos x="connsiteX10335" y="connsiteY10335"/>
              </a:cxn>
              <a:cxn ang="0">
                <a:pos x="connsiteX10336" y="connsiteY10336"/>
              </a:cxn>
              <a:cxn ang="0">
                <a:pos x="connsiteX10337" y="connsiteY10337"/>
              </a:cxn>
              <a:cxn ang="0">
                <a:pos x="connsiteX10338" y="connsiteY10338"/>
              </a:cxn>
              <a:cxn ang="0">
                <a:pos x="connsiteX10339" y="connsiteY10339"/>
              </a:cxn>
              <a:cxn ang="0">
                <a:pos x="connsiteX10340" y="connsiteY10340"/>
              </a:cxn>
              <a:cxn ang="0">
                <a:pos x="connsiteX10341" y="connsiteY10341"/>
              </a:cxn>
              <a:cxn ang="0">
                <a:pos x="connsiteX10342" y="connsiteY10342"/>
              </a:cxn>
              <a:cxn ang="0">
                <a:pos x="connsiteX10343" y="connsiteY10343"/>
              </a:cxn>
              <a:cxn ang="0">
                <a:pos x="connsiteX10344" y="connsiteY10344"/>
              </a:cxn>
              <a:cxn ang="0">
                <a:pos x="connsiteX10345" y="connsiteY10345"/>
              </a:cxn>
              <a:cxn ang="0">
                <a:pos x="connsiteX10346" y="connsiteY10346"/>
              </a:cxn>
              <a:cxn ang="0">
                <a:pos x="connsiteX10347" y="connsiteY10347"/>
              </a:cxn>
              <a:cxn ang="0">
                <a:pos x="connsiteX10348" y="connsiteY10348"/>
              </a:cxn>
              <a:cxn ang="0">
                <a:pos x="connsiteX10349" y="connsiteY10349"/>
              </a:cxn>
              <a:cxn ang="0">
                <a:pos x="connsiteX10350" y="connsiteY10350"/>
              </a:cxn>
              <a:cxn ang="0">
                <a:pos x="connsiteX10351" y="connsiteY10351"/>
              </a:cxn>
              <a:cxn ang="0">
                <a:pos x="connsiteX10352" y="connsiteY10352"/>
              </a:cxn>
              <a:cxn ang="0">
                <a:pos x="connsiteX10353" y="connsiteY10353"/>
              </a:cxn>
              <a:cxn ang="0">
                <a:pos x="connsiteX10354" y="connsiteY10354"/>
              </a:cxn>
              <a:cxn ang="0">
                <a:pos x="connsiteX10355" y="connsiteY10355"/>
              </a:cxn>
              <a:cxn ang="0">
                <a:pos x="connsiteX10356" y="connsiteY10356"/>
              </a:cxn>
              <a:cxn ang="0">
                <a:pos x="connsiteX10357" y="connsiteY10357"/>
              </a:cxn>
              <a:cxn ang="0">
                <a:pos x="connsiteX10358" y="connsiteY10358"/>
              </a:cxn>
              <a:cxn ang="0">
                <a:pos x="connsiteX10359" y="connsiteY10359"/>
              </a:cxn>
              <a:cxn ang="0">
                <a:pos x="connsiteX10360" y="connsiteY10360"/>
              </a:cxn>
              <a:cxn ang="0">
                <a:pos x="connsiteX10361" y="connsiteY10361"/>
              </a:cxn>
              <a:cxn ang="0">
                <a:pos x="connsiteX10362" y="connsiteY10362"/>
              </a:cxn>
              <a:cxn ang="0">
                <a:pos x="connsiteX10363" y="connsiteY10363"/>
              </a:cxn>
              <a:cxn ang="0">
                <a:pos x="connsiteX10364" y="connsiteY10364"/>
              </a:cxn>
              <a:cxn ang="0">
                <a:pos x="connsiteX10365" y="connsiteY10365"/>
              </a:cxn>
              <a:cxn ang="0">
                <a:pos x="connsiteX10366" y="connsiteY10366"/>
              </a:cxn>
              <a:cxn ang="0">
                <a:pos x="connsiteX10367" y="connsiteY10367"/>
              </a:cxn>
              <a:cxn ang="0">
                <a:pos x="connsiteX10368" y="connsiteY10368"/>
              </a:cxn>
              <a:cxn ang="0">
                <a:pos x="connsiteX10369" y="connsiteY10369"/>
              </a:cxn>
              <a:cxn ang="0">
                <a:pos x="connsiteX10370" y="connsiteY10370"/>
              </a:cxn>
              <a:cxn ang="0">
                <a:pos x="connsiteX10371" y="connsiteY10371"/>
              </a:cxn>
              <a:cxn ang="0">
                <a:pos x="connsiteX10372" y="connsiteY10372"/>
              </a:cxn>
              <a:cxn ang="0">
                <a:pos x="connsiteX10373" y="connsiteY10373"/>
              </a:cxn>
              <a:cxn ang="0">
                <a:pos x="connsiteX10374" y="connsiteY10374"/>
              </a:cxn>
              <a:cxn ang="0">
                <a:pos x="connsiteX10375" y="connsiteY10375"/>
              </a:cxn>
              <a:cxn ang="0">
                <a:pos x="connsiteX10376" y="connsiteY10376"/>
              </a:cxn>
              <a:cxn ang="0">
                <a:pos x="connsiteX10377" y="connsiteY10377"/>
              </a:cxn>
              <a:cxn ang="0">
                <a:pos x="connsiteX10378" y="connsiteY10378"/>
              </a:cxn>
              <a:cxn ang="0">
                <a:pos x="connsiteX10379" y="connsiteY10379"/>
              </a:cxn>
              <a:cxn ang="0">
                <a:pos x="connsiteX10380" y="connsiteY10380"/>
              </a:cxn>
              <a:cxn ang="0">
                <a:pos x="connsiteX10381" y="connsiteY10381"/>
              </a:cxn>
              <a:cxn ang="0">
                <a:pos x="connsiteX10382" y="connsiteY10382"/>
              </a:cxn>
              <a:cxn ang="0">
                <a:pos x="connsiteX10383" y="connsiteY10383"/>
              </a:cxn>
              <a:cxn ang="0">
                <a:pos x="connsiteX10384" y="connsiteY10384"/>
              </a:cxn>
              <a:cxn ang="0">
                <a:pos x="connsiteX10385" y="connsiteY10385"/>
              </a:cxn>
              <a:cxn ang="0">
                <a:pos x="connsiteX10386" y="connsiteY10386"/>
              </a:cxn>
              <a:cxn ang="0">
                <a:pos x="connsiteX10387" y="connsiteY10387"/>
              </a:cxn>
              <a:cxn ang="0">
                <a:pos x="connsiteX10388" y="connsiteY10388"/>
              </a:cxn>
              <a:cxn ang="0">
                <a:pos x="connsiteX10389" y="connsiteY10389"/>
              </a:cxn>
              <a:cxn ang="0">
                <a:pos x="connsiteX10390" y="connsiteY10390"/>
              </a:cxn>
              <a:cxn ang="0">
                <a:pos x="connsiteX10391" y="connsiteY10391"/>
              </a:cxn>
              <a:cxn ang="0">
                <a:pos x="connsiteX10392" y="connsiteY10392"/>
              </a:cxn>
              <a:cxn ang="0">
                <a:pos x="connsiteX10393" y="connsiteY10393"/>
              </a:cxn>
              <a:cxn ang="0">
                <a:pos x="connsiteX10394" y="connsiteY10394"/>
              </a:cxn>
              <a:cxn ang="0">
                <a:pos x="connsiteX10395" y="connsiteY10395"/>
              </a:cxn>
              <a:cxn ang="0">
                <a:pos x="connsiteX10396" y="connsiteY10396"/>
              </a:cxn>
              <a:cxn ang="0">
                <a:pos x="connsiteX10397" y="connsiteY10397"/>
              </a:cxn>
              <a:cxn ang="0">
                <a:pos x="connsiteX10398" y="connsiteY10398"/>
              </a:cxn>
              <a:cxn ang="0">
                <a:pos x="connsiteX10399" y="connsiteY10399"/>
              </a:cxn>
              <a:cxn ang="0">
                <a:pos x="connsiteX10400" y="connsiteY10400"/>
              </a:cxn>
              <a:cxn ang="0">
                <a:pos x="connsiteX10401" y="connsiteY10401"/>
              </a:cxn>
              <a:cxn ang="0">
                <a:pos x="connsiteX10402" y="connsiteY10402"/>
              </a:cxn>
              <a:cxn ang="0">
                <a:pos x="connsiteX10403" y="connsiteY10403"/>
              </a:cxn>
              <a:cxn ang="0">
                <a:pos x="connsiteX10404" y="connsiteY10404"/>
              </a:cxn>
              <a:cxn ang="0">
                <a:pos x="connsiteX10405" y="connsiteY10405"/>
              </a:cxn>
              <a:cxn ang="0">
                <a:pos x="connsiteX10406" y="connsiteY10406"/>
              </a:cxn>
              <a:cxn ang="0">
                <a:pos x="connsiteX10407" y="connsiteY10407"/>
              </a:cxn>
              <a:cxn ang="0">
                <a:pos x="connsiteX10408" y="connsiteY10408"/>
              </a:cxn>
              <a:cxn ang="0">
                <a:pos x="connsiteX10409" y="connsiteY10409"/>
              </a:cxn>
              <a:cxn ang="0">
                <a:pos x="connsiteX10410" y="connsiteY10410"/>
              </a:cxn>
              <a:cxn ang="0">
                <a:pos x="connsiteX10411" y="connsiteY10411"/>
              </a:cxn>
              <a:cxn ang="0">
                <a:pos x="connsiteX10412" y="connsiteY10412"/>
              </a:cxn>
              <a:cxn ang="0">
                <a:pos x="connsiteX10413" y="connsiteY10413"/>
              </a:cxn>
              <a:cxn ang="0">
                <a:pos x="connsiteX10414" y="connsiteY10414"/>
              </a:cxn>
              <a:cxn ang="0">
                <a:pos x="connsiteX10415" y="connsiteY10415"/>
              </a:cxn>
              <a:cxn ang="0">
                <a:pos x="connsiteX10416" y="connsiteY10416"/>
              </a:cxn>
              <a:cxn ang="0">
                <a:pos x="connsiteX10417" y="connsiteY10417"/>
              </a:cxn>
              <a:cxn ang="0">
                <a:pos x="connsiteX10418" y="connsiteY10418"/>
              </a:cxn>
              <a:cxn ang="0">
                <a:pos x="connsiteX10419" y="connsiteY10419"/>
              </a:cxn>
              <a:cxn ang="0">
                <a:pos x="connsiteX10420" y="connsiteY10420"/>
              </a:cxn>
              <a:cxn ang="0">
                <a:pos x="connsiteX10421" y="connsiteY10421"/>
              </a:cxn>
              <a:cxn ang="0">
                <a:pos x="connsiteX10422" y="connsiteY10422"/>
              </a:cxn>
              <a:cxn ang="0">
                <a:pos x="connsiteX10423" y="connsiteY10423"/>
              </a:cxn>
              <a:cxn ang="0">
                <a:pos x="connsiteX10424" y="connsiteY10424"/>
              </a:cxn>
              <a:cxn ang="0">
                <a:pos x="connsiteX10425" y="connsiteY10425"/>
              </a:cxn>
              <a:cxn ang="0">
                <a:pos x="connsiteX10426" y="connsiteY10426"/>
              </a:cxn>
              <a:cxn ang="0">
                <a:pos x="connsiteX10427" y="connsiteY10427"/>
              </a:cxn>
              <a:cxn ang="0">
                <a:pos x="connsiteX10428" y="connsiteY10428"/>
              </a:cxn>
              <a:cxn ang="0">
                <a:pos x="connsiteX10429" y="connsiteY10429"/>
              </a:cxn>
              <a:cxn ang="0">
                <a:pos x="connsiteX10430" y="connsiteY10430"/>
              </a:cxn>
              <a:cxn ang="0">
                <a:pos x="connsiteX10431" y="connsiteY10431"/>
              </a:cxn>
              <a:cxn ang="0">
                <a:pos x="connsiteX10432" y="connsiteY10432"/>
              </a:cxn>
              <a:cxn ang="0">
                <a:pos x="connsiteX10433" y="connsiteY10433"/>
              </a:cxn>
              <a:cxn ang="0">
                <a:pos x="connsiteX10434" y="connsiteY10434"/>
              </a:cxn>
              <a:cxn ang="0">
                <a:pos x="connsiteX10435" y="connsiteY10435"/>
              </a:cxn>
              <a:cxn ang="0">
                <a:pos x="connsiteX10436" y="connsiteY10436"/>
              </a:cxn>
              <a:cxn ang="0">
                <a:pos x="connsiteX10437" y="connsiteY10437"/>
              </a:cxn>
              <a:cxn ang="0">
                <a:pos x="connsiteX10438" y="connsiteY10438"/>
              </a:cxn>
              <a:cxn ang="0">
                <a:pos x="connsiteX10439" y="connsiteY10439"/>
              </a:cxn>
              <a:cxn ang="0">
                <a:pos x="connsiteX10440" y="connsiteY10440"/>
              </a:cxn>
              <a:cxn ang="0">
                <a:pos x="connsiteX10441" y="connsiteY10441"/>
              </a:cxn>
              <a:cxn ang="0">
                <a:pos x="connsiteX10442" y="connsiteY10442"/>
              </a:cxn>
              <a:cxn ang="0">
                <a:pos x="connsiteX10443" y="connsiteY10443"/>
              </a:cxn>
              <a:cxn ang="0">
                <a:pos x="connsiteX10444" y="connsiteY10444"/>
              </a:cxn>
              <a:cxn ang="0">
                <a:pos x="connsiteX10445" y="connsiteY10445"/>
              </a:cxn>
              <a:cxn ang="0">
                <a:pos x="connsiteX10446" y="connsiteY10446"/>
              </a:cxn>
              <a:cxn ang="0">
                <a:pos x="connsiteX10447" y="connsiteY10447"/>
              </a:cxn>
              <a:cxn ang="0">
                <a:pos x="connsiteX10448" y="connsiteY10448"/>
              </a:cxn>
              <a:cxn ang="0">
                <a:pos x="connsiteX10449" y="connsiteY10449"/>
              </a:cxn>
              <a:cxn ang="0">
                <a:pos x="connsiteX10450" y="connsiteY10450"/>
              </a:cxn>
              <a:cxn ang="0">
                <a:pos x="connsiteX10451" y="connsiteY10451"/>
              </a:cxn>
              <a:cxn ang="0">
                <a:pos x="connsiteX10452" y="connsiteY10452"/>
              </a:cxn>
              <a:cxn ang="0">
                <a:pos x="connsiteX10453" y="connsiteY10453"/>
              </a:cxn>
              <a:cxn ang="0">
                <a:pos x="connsiteX10454" y="connsiteY10454"/>
              </a:cxn>
              <a:cxn ang="0">
                <a:pos x="connsiteX10455" y="connsiteY10455"/>
              </a:cxn>
              <a:cxn ang="0">
                <a:pos x="connsiteX10456" y="connsiteY10456"/>
              </a:cxn>
              <a:cxn ang="0">
                <a:pos x="connsiteX10457" y="connsiteY10457"/>
              </a:cxn>
              <a:cxn ang="0">
                <a:pos x="connsiteX10458" y="connsiteY10458"/>
              </a:cxn>
              <a:cxn ang="0">
                <a:pos x="connsiteX10459" y="connsiteY10459"/>
              </a:cxn>
              <a:cxn ang="0">
                <a:pos x="connsiteX10460" y="connsiteY10460"/>
              </a:cxn>
              <a:cxn ang="0">
                <a:pos x="connsiteX10461" y="connsiteY10461"/>
              </a:cxn>
              <a:cxn ang="0">
                <a:pos x="connsiteX10462" y="connsiteY10462"/>
              </a:cxn>
              <a:cxn ang="0">
                <a:pos x="connsiteX10463" y="connsiteY10463"/>
              </a:cxn>
              <a:cxn ang="0">
                <a:pos x="connsiteX10464" y="connsiteY10464"/>
              </a:cxn>
              <a:cxn ang="0">
                <a:pos x="connsiteX10465" y="connsiteY10465"/>
              </a:cxn>
              <a:cxn ang="0">
                <a:pos x="connsiteX10466" y="connsiteY10466"/>
              </a:cxn>
              <a:cxn ang="0">
                <a:pos x="connsiteX10467" y="connsiteY10467"/>
              </a:cxn>
              <a:cxn ang="0">
                <a:pos x="connsiteX10468" y="connsiteY10468"/>
              </a:cxn>
              <a:cxn ang="0">
                <a:pos x="connsiteX10469" y="connsiteY10469"/>
              </a:cxn>
              <a:cxn ang="0">
                <a:pos x="connsiteX10470" y="connsiteY10470"/>
              </a:cxn>
              <a:cxn ang="0">
                <a:pos x="connsiteX10471" y="connsiteY10471"/>
              </a:cxn>
              <a:cxn ang="0">
                <a:pos x="connsiteX10472" y="connsiteY10472"/>
              </a:cxn>
              <a:cxn ang="0">
                <a:pos x="connsiteX10473" y="connsiteY10473"/>
              </a:cxn>
              <a:cxn ang="0">
                <a:pos x="connsiteX10474" y="connsiteY10474"/>
              </a:cxn>
              <a:cxn ang="0">
                <a:pos x="connsiteX10475" y="connsiteY10475"/>
              </a:cxn>
              <a:cxn ang="0">
                <a:pos x="connsiteX10476" y="connsiteY10476"/>
              </a:cxn>
              <a:cxn ang="0">
                <a:pos x="connsiteX10477" y="connsiteY10477"/>
              </a:cxn>
              <a:cxn ang="0">
                <a:pos x="connsiteX10478" y="connsiteY10478"/>
              </a:cxn>
              <a:cxn ang="0">
                <a:pos x="connsiteX10479" y="connsiteY10479"/>
              </a:cxn>
              <a:cxn ang="0">
                <a:pos x="connsiteX10480" y="connsiteY10480"/>
              </a:cxn>
              <a:cxn ang="0">
                <a:pos x="connsiteX10481" y="connsiteY10481"/>
              </a:cxn>
              <a:cxn ang="0">
                <a:pos x="connsiteX10482" y="connsiteY10482"/>
              </a:cxn>
              <a:cxn ang="0">
                <a:pos x="connsiteX10483" y="connsiteY10483"/>
              </a:cxn>
              <a:cxn ang="0">
                <a:pos x="connsiteX10484" y="connsiteY10484"/>
              </a:cxn>
              <a:cxn ang="0">
                <a:pos x="connsiteX10485" y="connsiteY10485"/>
              </a:cxn>
              <a:cxn ang="0">
                <a:pos x="connsiteX10486" y="connsiteY10486"/>
              </a:cxn>
              <a:cxn ang="0">
                <a:pos x="connsiteX10487" y="connsiteY10487"/>
              </a:cxn>
              <a:cxn ang="0">
                <a:pos x="connsiteX10488" y="connsiteY10488"/>
              </a:cxn>
              <a:cxn ang="0">
                <a:pos x="connsiteX10489" y="connsiteY10489"/>
              </a:cxn>
              <a:cxn ang="0">
                <a:pos x="connsiteX10490" y="connsiteY10490"/>
              </a:cxn>
              <a:cxn ang="0">
                <a:pos x="connsiteX10491" y="connsiteY10491"/>
              </a:cxn>
              <a:cxn ang="0">
                <a:pos x="connsiteX10492" y="connsiteY10492"/>
              </a:cxn>
              <a:cxn ang="0">
                <a:pos x="connsiteX10493" y="connsiteY10493"/>
              </a:cxn>
              <a:cxn ang="0">
                <a:pos x="connsiteX10494" y="connsiteY10494"/>
              </a:cxn>
              <a:cxn ang="0">
                <a:pos x="connsiteX10495" y="connsiteY10495"/>
              </a:cxn>
              <a:cxn ang="0">
                <a:pos x="connsiteX10496" y="connsiteY10496"/>
              </a:cxn>
              <a:cxn ang="0">
                <a:pos x="connsiteX10497" y="connsiteY10497"/>
              </a:cxn>
              <a:cxn ang="0">
                <a:pos x="connsiteX10498" y="connsiteY10498"/>
              </a:cxn>
              <a:cxn ang="0">
                <a:pos x="connsiteX10499" y="connsiteY10499"/>
              </a:cxn>
              <a:cxn ang="0">
                <a:pos x="connsiteX10500" y="connsiteY10500"/>
              </a:cxn>
              <a:cxn ang="0">
                <a:pos x="connsiteX10501" y="connsiteY10501"/>
              </a:cxn>
              <a:cxn ang="0">
                <a:pos x="connsiteX10502" y="connsiteY10502"/>
              </a:cxn>
              <a:cxn ang="0">
                <a:pos x="connsiteX10503" y="connsiteY10503"/>
              </a:cxn>
              <a:cxn ang="0">
                <a:pos x="connsiteX10504" y="connsiteY10504"/>
              </a:cxn>
              <a:cxn ang="0">
                <a:pos x="connsiteX10505" y="connsiteY10505"/>
              </a:cxn>
              <a:cxn ang="0">
                <a:pos x="connsiteX10506" y="connsiteY10506"/>
              </a:cxn>
              <a:cxn ang="0">
                <a:pos x="connsiteX10507" y="connsiteY10507"/>
              </a:cxn>
              <a:cxn ang="0">
                <a:pos x="connsiteX10508" y="connsiteY10508"/>
              </a:cxn>
              <a:cxn ang="0">
                <a:pos x="connsiteX10509" y="connsiteY10509"/>
              </a:cxn>
              <a:cxn ang="0">
                <a:pos x="connsiteX10510" y="connsiteY10510"/>
              </a:cxn>
              <a:cxn ang="0">
                <a:pos x="connsiteX10511" y="connsiteY10511"/>
              </a:cxn>
              <a:cxn ang="0">
                <a:pos x="connsiteX10512" y="connsiteY10512"/>
              </a:cxn>
              <a:cxn ang="0">
                <a:pos x="connsiteX10513" y="connsiteY10513"/>
              </a:cxn>
              <a:cxn ang="0">
                <a:pos x="connsiteX10514" y="connsiteY10514"/>
              </a:cxn>
              <a:cxn ang="0">
                <a:pos x="connsiteX10515" y="connsiteY10515"/>
              </a:cxn>
              <a:cxn ang="0">
                <a:pos x="connsiteX10516" y="connsiteY10516"/>
              </a:cxn>
              <a:cxn ang="0">
                <a:pos x="connsiteX10517" y="connsiteY10517"/>
              </a:cxn>
              <a:cxn ang="0">
                <a:pos x="connsiteX10518" y="connsiteY10518"/>
              </a:cxn>
              <a:cxn ang="0">
                <a:pos x="connsiteX10519" y="connsiteY10519"/>
              </a:cxn>
              <a:cxn ang="0">
                <a:pos x="connsiteX10520" y="connsiteY10520"/>
              </a:cxn>
              <a:cxn ang="0">
                <a:pos x="connsiteX10521" y="connsiteY10521"/>
              </a:cxn>
              <a:cxn ang="0">
                <a:pos x="connsiteX10522" y="connsiteY10522"/>
              </a:cxn>
              <a:cxn ang="0">
                <a:pos x="connsiteX10523" y="connsiteY10523"/>
              </a:cxn>
              <a:cxn ang="0">
                <a:pos x="connsiteX10524" y="connsiteY10524"/>
              </a:cxn>
              <a:cxn ang="0">
                <a:pos x="connsiteX10525" y="connsiteY10525"/>
              </a:cxn>
              <a:cxn ang="0">
                <a:pos x="connsiteX10526" y="connsiteY10526"/>
              </a:cxn>
              <a:cxn ang="0">
                <a:pos x="connsiteX10527" y="connsiteY10527"/>
              </a:cxn>
              <a:cxn ang="0">
                <a:pos x="connsiteX10528" y="connsiteY10528"/>
              </a:cxn>
              <a:cxn ang="0">
                <a:pos x="connsiteX10529" y="connsiteY10529"/>
              </a:cxn>
              <a:cxn ang="0">
                <a:pos x="connsiteX10530" y="connsiteY10530"/>
              </a:cxn>
              <a:cxn ang="0">
                <a:pos x="connsiteX10531" y="connsiteY10531"/>
              </a:cxn>
              <a:cxn ang="0">
                <a:pos x="connsiteX10532" y="connsiteY10532"/>
              </a:cxn>
              <a:cxn ang="0">
                <a:pos x="connsiteX10533" y="connsiteY10533"/>
              </a:cxn>
              <a:cxn ang="0">
                <a:pos x="connsiteX10534" y="connsiteY10534"/>
              </a:cxn>
              <a:cxn ang="0">
                <a:pos x="connsiteX10535" y="connsiteY10535"/>
              </a:cxn>
              <a:cxn ang="0">
                <a:pos x="connsiteX10536" y="connsiteY10536"/>
              </a:cxn>
              <a:cxn ang="0">
                <a:pos x="connsiteX10537" y="connsiteY10537"/>
              </a:cxn>
              <a:cxn ang="0">
                <a:pos x="connsiteX10538" y="connsiteY10538"/>
              </a:cxn>
              <a:cxn ang="0">
                <a:pos x="connsiteX10539" y="connsiteY10539"/>
              </a:cxn>
              <a:cxn ang="0">
                <a:pos x="connsiteX10540" y="connsiteY10540"/>
              </a:cxn>
              <a:cxn ang="0">
                <a:pos x="connsiteX10541" y="connsiteY10541"/>
              </a:cxn>
              <a:cxn ang="0">
                <a:pos x="connsiteX10542" y="connsiteY10542"/>
              </a:cxn>
              <a:cxn ang="0">
                <a:pos x="connsiteX10543" y="connsiteY10543"/>
              </a:cxn>
              <a:cxn ang="0">
                <a:pos x="connsiteX10544" y="connsiteY10544"/>
              </a:cxn>
              <a:cxn ang="0">
                <a:pos x="connsiteX10545" y="connsiteY10545"/>
              </a:cxn>
              <a:cxn ang="0">
                <a:pos x="connsiteX10546" y="connsiteY10546"/>
              </a:cxn>
              <a:cxn ang="0">
                <a:pos x="connsiteX10547" y="connsiteY10547"/>
              </a:cxn>
              <a:cxn ang="0">
                <a:pos x="connsiteX10548" y="connsiteY10548"/>
              </a:cxn>
              <a:cxn ang="0">
                <a:pos x="connsiteX10549" y="connsiteY10549"/>
              </a:cxn>
              <a:cxn ang="0">
                <a:pos x="connsiteX10550" y="connsiteY10550"/>
              </a:cxn>
              <a:cxn ang="0">
                <a:pos x="connsiteX10551" y="connsiteY10551"/>
              </a:cxn>
              <a:cxn ang="0">
                <a:pos x="connsiteX10552" y="connsiteY10552"/>
              </a:cxn>
              <a:cxn ang="0">
                <a:pos x="connsiteX10553" y="connsiteY10553"/>
              </a:cxn>
              <a:cxn ang="0">
                <a:pos x="connsiteX10554" y="connsiteY10554"/>
              </a:cxn>
              <a:cxn ang="0">
                <a:pos x="connsiteX10555" y="connsiteY10555"/>
              </a:cxn>
              <a:cxn ang="0">
                <a:pos x="connsiteX10556" y="connsiteY10556"/>
              </a:cxn>
              <a:cxn ang="0">
                <a:pos x="connsiteX10557" y="connsiteY10557"/>
              </a:cxn>
              <a:cxn ang="0">
                <a:pos x="connsiteX10558" y="connsiteY10558"/>
              </a:cxn>
              <a:cxn ang="0">
                <a:pos x="connsiteX10559" y="connsiteY10559"/>
              </a:cxn>
              <a:cxn ang="0">
                <a:pos x="connsiteX10560" y="connsiteY10560"/>
              </a:cxn>
              <a:cxn ang="0">
                <a:pos x="connsiteX10561" y="connsiteY10561"/>
              </a:cxn>
              <a:cxn ang="0">
                <a:pos x="connsiteX10562" y="connsiteY10562"/>
              </a:cxn>
              <a:cxn ang="0">
                <a:pos x="connsiteX10563" y="connsiteY10563"/>
              </a:cxn>
              <a:cxn ang="0">
                <a:pos x="connsiteX10564" y="connsiteY10564"/>
              </a:cxn>
              <a:cxn ang="0">
                <a:pos x="connsiteX10565" y="connsiteY10565"/>
              </a:cxn>
              <a:cxn ang="0">
                <a:pos x="connsiteX10566" y="connsiteY10566"/>
              </a:cxn>
              <a:cxn ang="0">
                <a:pos x="connsiteX10567" y="connsiteY10567"/>
              </a:cxn>
              <a:cxn ang="0">
                <a:pos x="connsiteX10568" y="connsiteY10568"/>
              </a:cxn>
              <a:cxn ang="0">
                <a:pos x="connsiteX10569" y="connsiteY10569"/>
              </a:cxn>
              <a:cxn ang="0">
                <a:pos x="connsiteX10570" y="connsiteY10570"/>
              </a:cxn>
              <a:cxn ang="0">
                <a:pos x="connsiteX10571" y="connsiteY10571"/>
              </a:cxn>
              <a:cxn ang="0">
                <a:pos x="connsiteX10572" y="connsiteY10572"/>
              </a:cxn>
              <a:cxn ang="0">
                <a:pos x="connsiteX10573" y="connsiteY10573"/>
              </a:cxn>
              <a:cxn ang="0">
                <a:pos x="connsiteX10574" y="connsiteY10574"/>
              </a:cxn>
              <a:cxn ang="0">
                <a:pos x="connsiteX10575" y="connsiteY10575"/>
              </a:cxn>
              <a:cxn ang="0">
                <a:pos x="connsiteX10576" y="connsiteY10576"/>
              </a:cxn>
              <a:cxn ang="0">
                <a:pos x="connsiteX10577" y="connsiteY10577"/>
              </a:cxn>
              <a:cxn ang="0">
                <a:pos x="connsiteX10578" y="connsiteY10578"/>
              </a:cxn>
              <a:cxn ang="0">
                <a:pos x="connsiteX10579" y="connsiteY10579"/>
              </a:cxn>
              <a:cxn ang="0">
                <a:pos x="connsiteX10580" y="connsiteY10580"/>
              </a:cxn>
              <a:cxn ang="0">
                <a:pos x="connsiteX10581" y="connsiteY10581"/>
              </a:cxn>
              <a:cxn ang="0">
                <a:pos x="connsiteX10582" y="connsiteY10582"/>
              </a:cxn>
              <a:cxn ang="0">
                <a:pos x="connsiteX10583" y="connsiteY10583"/>
              </a:cxn>
              <a:cxn ang="0">
                <a:pos x="connsiteX10584" y="connsiteY10584"/>
              </a:cxn>
              <a:cxn ang="0">
                <a:pos x="connsiteX10585" y="connsiteY10585"/>
              </a:cxn>
              <a:cxn ang="0">
                <a:pos x="connsiteX10586" y="connsiteY10586"/>
              </a:cxn>
              <a:cxn ang="0">
                <a:pos x="connsiteX10587" y="connsiteY10587"/>
              </a:cxn>
              <a:cxn ang="0">
                <a:pos x="connsiteX10588" y="connsiteY10588"/>
              </a:cxn>
              <a:cxn ang="0">
                <a:pos x="connsiteX10589" y="connsiteY10589"/>
              </a:cxn>
              <a:cxn ang="0">
                <a:pos x="connsiteX10590" y="connsiteY10590"/>
              </a:cxn>
              <a:cxn ang="0">
                <a:pos x="connsiteX10591" y="connsiteY10591"/>
              </a:cxn>
              <a:cxn ang="0">
                <a:pos x="connsiteX10592" y="connsiteY10592"/>
              </a:cxn>
              <a:cxn ang="0">
                <a:pos x="connsiteX10593" y="connsiteY10593"/>
              </a:cxn>
              <a:cxn ang="0">
                <a:pos x="connsiteX10594" y="connsiteY10594"/>
              </a:cxn>
              <a:cxn ang="0">
                <a:pos x="connsiteX10595" y="connsiteY10595"/>
              </a:cxn>
              <a:cxn ang="0">
                <a:pos x="connsiteX10596" y="connsiteY10596"/>
              </a:cxn>
              <a:cxn ang="0">
                <a:pos x="connsiteX10597" y="connsiteY10597"/>
              </a:cxn>
              <a:cxn ang="0">
                <a:pos x="connsiteX10598" y="connsiteY10598"/>
              </a:cxn>
              <a:cxn ang="0">
                <a:pos x="connsiteX10599" y="connsiteY10599"/>
              </a:cxn>
              <a:cxn ang="0">
                <a:pos x="connsiteX10600" y="connsiteY10600"/>
              </a:cxn>
              <a:cxn ang="0">
                <a:pos x="connsiteX10601" y="connsiteY10601"/>
              </a:cxn>
              <a:cxn ang="0">
                <a:pos x="connsiteX10602" y="connsiteY10602"/>
              </a:cxn>
              <a:cxn ang="0">
                <a:pos x="connsiteX10603" y="connsiteY10603"/>
              </a:cxn>
              <a:cxn ang="0">
                <a:pos x="connsiteX10604" y="connsiteY10604"/>
              </a:cxn>
              <a:cxn ang="0">
                <a:pos x="connsiteX10605" y="connsiteY10605"/>
              </a:cxn>
              <a:cxn ang="0">
                <a:pos x="connsiteX10606" y="connsiteY10606"/>
              </a:cxn>
              <a:cxn ang="0">
                <a:pos x="connsiteX10607" y="connsiteY10607"/>
              </a:cxn>
              <a:cxn ang="0">
                <a:pos x="connsiteX10608" y="connsiteY10608"/>
              </a:cxn>
              <a:cxn ang="0">
                <a:pos x="connsiteX10609" y="connsiteY10609"/>
              </a:cxn>
              <a:cxn ang="0">
                <a:pos x="connsiteX10610" y="connsiteY10610"/>
              </a:cxn>
              <a:cxn ang="0">
                <a:pos x="connsiteX10611" y="connsiteY10611"/>
              </a:cxn>
              <a:cxn ang="0">
                <a:pos x="connsiteX10612" y="connsiteY10612"/>
              </a:cxn>
              <a:cxn ang="0">
                <a:pos x="connsiteX10613" y="connsiteY10613"/>
              </a:cxn>
              <a:cxn ang="0">
                <a:pos x="connsiteX10614" y="connsiteY10614"/>
              </a:cxn>
              <a:cxn ang="0">
                <a:pos x="connsiteX10615" y="connsiteY10615"/>
              </a:cxn>
              <a:cxn ang="0">
                <a:pos x="connsiteX10616" y="connsiteY10616"/>
              </a:cxn>
              <a:cxn ang="0">
                <a:pos x="connsiteX10617" y="connsiteY10617"/>
              </a:cxn>
              <a:cxn ang="0">
                <a:pos x="connsiteX10618" y="connsiteY10618"/>
              </a:cxn>
              <a:cxn ang="0">
                <a:pos x="connsiteX10619" y="connsiteY10619"/>
              </a:cxn>
              <a:cxn ang="0">
                <a:pos x="connsiteX10620" y="connsiteY10620"/>
              </a:cxn>
              <a:cxn ang="0">
                <a:pos x="connsiteX10621" y="connsiteY10621"/>
              </a:cxn>
              <a:cxn ang="0">
                <a:pos x="connsiteX10622" y="connsiteY10622"/>
              </a:cxn>
              <a:cxn ang="0">
                <a:pos x="connsiteX10623" y="connsiteY10623"/>
              </a:cxn>
              <a:cxn ang="0">
                <a:pos x="connsiteX10624" y="connsiteY10624"/>
              </a:cxn>
              <a:cxn ang="0">
                <a:pos x="connsiteX10625" y="connsiteY10625"/>
              </a:cxn>
              <a:cxn ang="0">
                <a:pos x="connsiteX10626" y="connsiteY10626"/>
              </a:cxn>
              <a:cxn ang="0">
                <a:pos x="connsiteX10627" y="connsiteY10627"/>
              </a:cxn>
              <a:cxn ang="0">
                <a:pos x="connsiteX10628" y="connsiteY10628"/>
              </a:cxn>
              <a:cxn ang="0">
                <a:pos x="connsiteX10629" y="connsiteY10629"/>
              </a:cxn>
              <a:cxn ang="0">
                <a:pos x="connsiteX10630" y="connsiteY10630"/>
              </a:cxn>
              <a:cxn ang="0">
                <a:pos x="connsiteX10631" y="connsiteY10631"/>
              </a:cxn>
              <a:cxn ang="0">
                <a:pos x="connsiteX10632" y="connsiteY10632"/>
              </a:cxn>
              <a:cxn ang="0">
                <a:pos x="connsiteX10633" y="connsiteY10633"/>
              </a:cxn>
              <a:cxn ang="0">
                <a:pos x="connsiteX10634" y="connsiteY10634"/>
              </a:cxn>
              <a:cxn ang="0">
                <a:pos x="connsiteX10635" y="connsiteY10635"/>
              </a:cxn>
              <a:cxn ang="0">
                <a:pos x="connsiteX10636" y="connsiteY10636"/>
              </a:cxn>
              <a:cxn ang="0">
                <a:pos x="connsiteX10637" y="connsiteY10637"/>
              </a:cxn>
              <a:cxn ang="0">
                <a:pos x="connsiteX10638" y="connsiteY10638"/>
              </a:cxn>
              <a:cxn ang="0">
                <a:pos x="connsiteX10639" y="connsiteY10639"/>
              </a:cxn>
              <a:cxn ang="0">
                <a:pos x="connsiteX10640" y="connsiteY10640"/>
              </a:cxn>
              <a:cxn ang="0">
                <a:pos x="connsiteX10641" y="connsiteY10641"/>
              </a:cxn>
              <a:cxn ang="0">
                <a:pos x="connsiteX10642" y="connsiteY10642"/>
              </a:cxn>
              <a:cxn ang="0">
                <a:pos x="connsiteX10643" y="connsiteY10643"/>
              </a:cxn>
              <a:cxn ang="0">
                <a:pos x="connsiteX10644" y="connsiteY10644"/>
              </a:cxn>
              <a:cxn ang="0">
                <a:pos x="connsiteX10645" y="connsiteY10645"/>
              </a:cxn>
              <a:cxn ang="0">
                <a:pos x="connsiteX10646" y="connsiteY10646"/>
              </a:cxn>
              <a:cxn ang="0">
                <a:pos x="connsiteX10647" y="connsiteY10647"/>
              </a:cxn>
              <a:cxn ang="0">
                <a:pos x="connsiteX10648" y="connsiteY10648"/>
              </a:cxn>
              <a:cxn ang="0">
                <a:pos x="connsiteX10649" y="connsiteY10649"/>
              </a:cxn>
              <a:cxn ang="0">
                <a:pos x="connsiteX10650" y="connsiteY10650"/>
              </a:cxn>
              <a:cxn ang="0">
                <a:pos x="connsiteX10651" y="connsiteY10651"/>
              </a:cxn>
              <a:cxn ang="0">
                <a:pos x="connsiteX10652" y="connsiteY10652"/>
              </a:cxn>
              <a:cxn ang="0">
                <a:pos x="connsiteX10653" y="connsiteY10653"/>
              </a:cxn>
              <a:cxn ang="0">
                <a:pos x="connsiteX10654" y="connsiteY10654"/>
              </a:cxn>
              <a:cxn ang="0">
                <a:pos x="connsiteX10655" y="connsiteY10655"/>
              </a:cxn>
              <a:cxn ang="0">
                <a:pos x="connsiteX10656" y="connsiteY10656"/>
              </a:cxn>
              <a:cxn ang="0">
                <a:pos x="connsiteX10657" y="connsiteY10657"/>
              </a:cxn>
              <a:cxn ang="0">
                <a:pos x="connsiteX10658" y="connsiteY10658"/>
              </a:cxn>
              <a:cxn ang="0">
                <a:pos x="connsiteX10659" y="connsiteY10659"/>
              </a:cxn>
              <a:cxn ang="0">
                <a:pos x="connsiteX10660" y="connsiteY10660"/>
              </a:cxn>
              <a:cxn ang="0">
                <a:pos x="connsiteX10661" y="connsiteY10661"/>
              </a:cxn>
              <a:cxn ang="0">
                <a:pos x="connsiteX10662" y="connsiteY10662"/>
              </a:cxn>
              <a:cxn ang="0">
                <a:pos x="connsiteX10663" y="connsiteY10663"/>
              </a:cxn>
              <a:cxn ang="0">
                <a:pos x="connsiteX10664" y="connsiteY10664"/>
              </a:cxn>
              <a:cxn ang="0">
                <a:pos x="connsiteX10665" y="connsiteY10665"/>
              </a:cxn>
              <a:cxn ang="0">
                <a:pos x="connsiteX10666" y="connsiteY10666"/>
              </a:cxn>
              <a:cxn ang="0">
                <a:pos x="connsiteX10667" y="connsiteY10667"/>
              </a:cxn>
              <a:cxn ang="0">
                <a:pos x="connsiteX10668" y="connsiteY10668"/>
              </a:cxn>
              <a:cxn ang="0">
                <a:pos x="connsiteX10669" y="connsiteY10669"/>
              </a:cxn>
              <a:cxn ang="0">
                <a:pos x="connsiteX10670" y="connsiteY10670"/>
              </a:cxn>
              <a:cxn ang="0">
                <a:pos x="connsiteX10671" y="connsiteY10671"/>
              </a:cxn>
              <a:cxn ang="0">
                <a:pos x="connsiteX10672" y="connsiteY10672"/>
              </a:cxn>
              <a:cxn ang="0">
                <a:pos x="connsiteX10673" y="connsiteY10673"/>
              </a:cxn>
              <a:cxn ang="0">
                <a:pos x="connsiteX10674" y="connsiteY10674"/>
              </a:cxn>
              <a:cxn ang="0">
                <a:pos x="connsiteX10675" y="connsiteY10675"/>
              </a:cxn>
              <a:cxn ang="0">
                <a:pos x="connsiteX10676" y="connsiteY10676"/>
              </a:cxn>
              <a:cxn ang="0">
                <a:pos x="connsiteX10677" y="connsiteY10677"/>
              </a:cxn>
              <a:cxn ang="0">
                <a:pos x="connsiteX10678" y="connsiteY10678"/>
              </a:cxn>
              <a:cxn ang="0">
                <a:pos x="connsiteX10679" y="connsiteY10679"/>
              </a:cxn>
              <a:cxn ang="0">
                <a:pos x="connsiteX10680" y="connsiteY10680"/>
              </a:cxn>
              <a:cxn ang="0">
                <a:pos x="connsiteX10681" y="connsiteY10681"/>
              </a:cxn>
              <a:cxn ang="0">
                <a:pos x="connsiteX10682" y="connsiteY10682"/>
              </a:cxn>
              <a:cxn ang="0">
                <a:pos x="connsiteX10683" y="connsiteY10683"/>
              </a:cxn>
              <a:cxn ang="0">
                <a:pos x="connsiteX10684" y="connsiteY10684"/>
              </a:cxn>
              <a:cxn ang="0">
                <a:pos x="connsiteX10685" y="connsiteY10685"/>
              </a:cxn>
              <a:cxn ang="0">
                <a:pos x="connsiteX10686" y="connsiteY10686"/>
              </a:cxn>
              <a:cxn ang="0">
                <a:pos x="connsiteX10687" y="connsiteY10687"/>
              </a:cxn>
              <a:cxn ang="0">
                <a:pos x="connsiteX10688" y="connsiteY10688"/>
              </a:cxn>
              <a:cxn ang="0">
                <a:pos x="connsiteX10689" y="connsiteY10689"/>
              </a:cxn>
              <a:cxn ang="0">
                <a:pos x="connsiteX10690" y="connsiteY10690"/>
              </a:cxn>
              <a:cxn ang="0">
                <a:pos x="connsiteX10691" y="connsiteY10691"/>
              </a:cxn>
              <a:cxn ang="0">
                <a:pos x="connsiteX10692" y="connsiteY10692"/>
              </a:cxn>
              <a:cxn ang="0">
                <a:pos x="connsiteX10693" y="connsiteY10693"/>
              </a:cxn>
              <a:cxn ang="0">
                <a:pos x="connsiteX10694" y="connsiteY10694"/>
              </a:cxn>
              <a:cxn ang="0">
                <a:pos x="connsiteX10695" y="connsiteY10695"/>
              </a:cxn>
              <a:cxn ang="0">
                <a:pos x="connsiteX10696" y="connsiteY10696"/>
              </a:cxn>
              <a:cxn ang="0">
                <a:pos x="connsiteX10697" y="connsiteY10697"/>
              </a:cxn>
              <a:cxn ang="0">
                <a:pos x="connsiteX10698" y="connsiteY10698"/>
              </a:cxn>
              <a:cxn ang="0">
                <a:pos x="connsiteX10699" y="connsiteY10699"/>
              </a:cxn>
              <a:cxn ang="0">
                <a:pos x="connsiteX10700" y="connsiteY10700"/>
              </a:cxn>
              <a:cxn ang="0">
                <a:pos x="connsiteX10701" y="connsiteY10701"/>
              </a:cxn>
              <a:cxn ang="0">
                <a:pos x="connsiteX10702" y="connsiteY10702"/>
              </a:cxn>
              <a:cxn ang="0">
                <a:pos x="connsiteX10703" y="connsiteY10703"/>
              </a:cxn>
              <a:cxn ang="0">
                <a:pos x="connsiteX10704" y="connsiteY10704"/>
              </a:cxn>
              <a:cxn ang="0">
                <a:pos x="connsiteX10705" y="connsiteY10705"/>
              </a:cxn>
              <a:cxn ang="0">
                <a:pos x="connsiteX10706" y="connsiteY10706"/>
              </a:cxn>
              <a:cxn ang="0">
                <a:pos x="connsiteX10707" y="connsiteY10707"/>
              </a:cxn>
              <a:cxn ang="0">
                <a:pos x="connsiteX10708" y="connsiteY10708"/>
              </a:cxn>
              <a:cxn ang="0">
                <a:pos x="connsiteX10709" y="connsiteY10709"/>
              </a:cxn>
              <a:cxn ang="0">
                <a:pos x="connsiteX10710" y="connsiteY10710"/>
              </a:cxn>
              <a:cxn ang="0">
                <a:pos x="connsiteX10711" y="connsiteY10711"/>
              </a:cxn>
              <a:cxn ang="0">
                <a:pos x="connsiteX10712" y="connsiteY10712"/>
              </a:cxn>
              <a:cxn ang="0">
                <a:pos x="connsiteX10713" y="connsiteY10713"/>
              </a:cxn>
              <a:cxn ang="0">
                <a:pos x="connsiteX10714" y="connsiteY10714"/>
              </a:cxn>
              <a:cxn ang="0">
                <a:pos x="connsiteX10715" y="connsiteY10715"/>
              </a:cxn>
              <a:cxn ang="0">
                <a:pos x="connsiteX10716" y="connsiteY10716"/>
              </a:cxn>
              <a:cxn ang="0">
                <a:pos x="connsiteX10717" y="connsiteY10717"/>
              </a:cxn>
              <a:cxn ang="0">
                <a:pos x="connsiteX10718" y="connsiteY10718"/>
              </a:cxn>
              <a:cxn ang="0">
                <a:pos x="connsiteX10719" y="connsiteY10719"/>
              </a:cxn>
              <a:cxn ang="0">
                <a:pos x="connsiteX10720" y="connsiteY10720"/>
              </a:cxn>
              <a:cxn ang="0">
                <a:pos x="connsiteX10721" y="connsiteY10721"/>
              </a:cxn>
              <a:cxn ang="0">
                <a:pos x="connsiteX10722" y="connsiteY10722"/>
              </a:cxn>
              <a:cxn ang="0">
                <a:pos x="connsiteX10723" y="connsiteY10723"/>
              </a:cxn>
              <a:cxn ang="0">
                <a:pos x="connsiteX10724" y="connsiteY10724"/>
              </a:cxn>
              <a:cxn ang="0">
                <a:pos x="connsiteX10725" y="connsiteY10725"/>
              </a:cxn>
              <a:cxn ang="0">
                <a:pos x="connsiteX10726" y="connsiteY10726"/>
              </a:cxn>
              <a:cxn ang="0">
                <a:pos x="connsiteX10727" y="connsiteY10727"/>
              </a:cxn>
              <a:cxn ang="0">
                <a:pos x="connsiteX10728" y="connsiteY10728"/>
              </a:cxn>
              <a:cxn ang="0">
                <a:pos x="connsiteX10729" y="connsiteY10729"/>
              </a:cxn>
              <a:cxn ang="0">
                <a:pos x="connsiteX10730" y="connsiteY10730"/>
              </a:cxn>
              <a:cxn ang="0">
                <a:pos x="connsiteX10731" y="connsiteY10731"/>
              </a:cxn>
              <a:cxn ang="0">
                <a:pos x="connsiteX10732" y="connsiteY10732"/>
              </a:cxn>
              <a:cxn ang="0">
                <a:pos x="connsiteX10733" y="connsiteY10733"/>
              </a:cxn>
              <a:cxn ang="0">
                <a:pos x="connsiteX10734" y="connsiteY10734"/>
              </a:cxn>
              <a:cxn ang="0">
                <a:pos x="connsiteX10735" y="connsiteY10735"/>
              </a:cxn>
              <a:cxn ang="0">
                <a:pos x="connsiteX10736" y="connsiteY10736"/>
              </a:cxn>
              <a:cxn ang="0">
                <a:pos x="connsiteX10737" y="connsiteY10737"/>
              </a:cxn>
              <a:cxn ang="0">
                <a:pos x="connsiteX10738" y="connsiteY10738"/>
              </a:cxn>
              <a:cxn ang="0">
                <a:pos x="connsiteX10739" y="connsiteY10739"/>
              </a:cxn>
              <a:cxn ang="0">
                <a:pos x="connsiteX10740" y="connsiteY10740"/>
              </a:cxn>
              <a:cxn ang="0">
                <a:pos x="connsiteX10741" y="connsiteY10741"/>
              </a:cxn>
              <a:cxn ang="0">
                <a:pos x="connsiteX10742" y="connsiteY10742"/>
              </a:cxn>
              <a:cxn ang="0">
                <a:pos x="connsiteX10743" y="connsiteY10743"/>
              </a:cxn>
              <a:cxn ang="0">
                <a:pos x="connsiteX10744" y="connsiteY10744"/>
              </a:cxn>
              <a:cxn ang="0">
                <a:pos x="connsiteX10745" y="connsiteY10745"/>
              </a:cxn>
              <a:cxn ang="0">
                <a:pos x="connsiteX10746" y="connsiteY10746"/>
              </a:cxn>
              <a:cxn ang="0">
                <a:pos x="connsiteX10747" y="connsiteY10747"/>
              </a:cxn>
              <a:cxn ang="0">
                <a:pos x="connsiteX10748" y="connsiteY10748"/>
              </a:cxn>
              <a:cxn ang="0">
                <a:pos x="connsiteX10749" y="connsiteY10749"/>
              </a:cxn>
              <a:cxn ang="0">
                <a:pos x="connsiteX10750" y="connsiteY10750"/>
              </a:cxn>
              <a:cxn ang="0">
                <a:pos x="connsiteX10751" y="connsiteY10751"/>
              </a:cxn>
              <a:cxn ang="0">
                <a:pos x="connsiteX10752" y="connsiteY10752"/>
              </a:cxn>
              <a:cxn ang="0">
                <a:pos x="connsiteX10753" y="connsiteY10753"/>
              </a:cxn>
              <a:cxn ang="0">
                <a:pos x="connsiteX10754" y="connsiteY10754"/>
              </a:cxn>
              <a:cxn ang="0">
                <a:pos x="connsiteX10755" y="connsiteY10755"/>
              </a:cxn>
              <a:cxn ang="0">
                <a:pos x="connsiteX10756" y="connsiteY10756"/>
              </a:cxn>
              <a:cxn ang="0">
                <a:pos x="connsiteX10757" y="connsiteY10757"/>
              </a:cxn>
              <a:cxn ang="0">
                <a:pos x="connsiteX10758" y="connsiteY10758"/>
              </a:cxn>
              <a:cxn ang="0">
                <a:pos x="connsiteX10759" y="connsiteY10759"/>
              </a:cxn>
              <a:cxn ang="0">
                <a:pos x="connsiteX10760" y="connsiteY10760"/>
              </a:cxn>
              <a:cxn ang="0">
                <a:pos x="connsiteX10761" y="connsiteY10761"/>
              </a:cxn>
              <a:cxn ang="0">
                <a:pos x="connsiteX10762" y="connsiteY10762"/>
              </a:cxn>
              <a:cxn ang="0">
                <a:pos x="connsiteX10763" y="connsiteY10763"/>
              </a:cxn>
              <a:cxn ang="0">
                <a:pos x="connsiteX10764" y="connsiteY10764"/>
              </a:cxn>
              <a:cxn ang="0">
                <a:pos x="connsiteX10765" y="connsiteY10765"/>
              </a:cxn>
              <a:cxn ang="0">
                <a:pos x="connsiteX10766" y="connsiteY10766"/>
              </a:cxn>
              <a:cxn ang="0">
                <a:pos x="connsiteX10767" y="connsiteY10767"/>
              </a:cxn>
              <a:cxn ang="0">
                <a:pos x="connsiteX10768" y="connsiteY10768"/>
              </a:cxn>
              <a:cxn ang="0">
                <a:pos x="connsiteX10769" y="connsiteY10769"/>
              </a:cxn>
              <a:cxn ang="0">
                <a:pos x="connsiteX10770" y="connsiteY10770"/>
              </a:cxn>
              <a:cxn ang="0">
                <a:pos x="connsiteX10771" y="connsiteY10771"/>
              </a:cxn>
              <a:cxn ang="0">
                <a:pos x="connsiteX10772" y="connsiteY10772"/>
              </a:cxn>
              <a:cxn ang="0">
                <a:pos x="connsiteX10773" y="connsiteY10773"/>
              </a:cxn>
              <a:cxn ang="0">
                <a:pos x="connsiteX10774" y="connsiteY10774"/>
              </a:cxn>
              <a:cxn ang="0">
                <a:pos x="connsiteX10775" y="connsiteY10775"/>
              </a:cxn>
              <a:cxn ang="0">
                <a:pos x="connsiteX10776" y="connsiteY10776"/>
              </a:cxn>
              <a:cxn ang="0">
                <a:pos x="connsiteX10777" y="connsiteY10777"/>
              </a:cxn>
              <a:cxn ang="0">
                <a:pos x="connsiteX10778" y="connsiteY10778"/>
              </a:cxn>
              <a:cxn ang="0">
                <a:pos x="connsiteX10779" y="connsiteY10779"/>
              </a:cxn>
              <a:cxn ang="0">
                <a:pos x="connsiteX10780" y="connsiteY10780"/>
              </a:cxn>
              <a:cxn ang="0">
                <a:pos x="connsiteX10781" y="connsiteY10781"/>
              </a:cxn>
              <a:cxn ang="0">
                <a:pos x="connsiteX10782" y="connsiteY10782"/>
              </a:cxn>
              <a:cxn ang="0">
                <a:pos x="connsiteX10783" y="connsiteY10783"/>
              </a:cxn>
              <a:cxn ang="0">
                <a:pos x="connsiteX10784" y="connsiteY10784"/>
              </a:cxn>
              <a:cxn ang="0">
                <a:pos x="connsiteX10785" y="connsiteY10785"/>
              </a:cxn>
              <a:cxn ang="0">
                <a:pos x="connsiteX10786" y="connsiteY10786"/>
              </a:cxn>
              <a:cxn ang="0">
                <a:pos x="connsiteX10787" y="connsiteY10787"/>
              </a:cxn>
              <a:cxn ang="0">
                <a:pos x="connsiteX10788" y="connsiteY10788"/>
              </a:cxn>
              <a:cxn ang="0">
                <a:pos x="connsiteX10789" y="connsiteY10789"/>
              </a:cxn>
              <a:cxn ang="0">
                <a:pos x="connsiteX10790" y="connsiteY10790"/>
              </a:cxn>
              <a:cxn ang="0">
                <a:pos x="connsiteX10791" y="connsiteY10791"/>
              </a:cxn>
              <a:cxn ang="0">
                <a:pos x="connsiteX10792" y="connsiteY10792"/>
              </a:cxn>
              <a:cxn ang="0">
                <a:pos x="connsiteX10793" y="connsiteY10793"/>
              </a:cxn>
              <a:cxn ang="0">
                <a:pos x="connsiteX10794" y="connsiteY10794"/>
              </a:cxn>
              <a:cxn ang="0">
                <a:pos x="connsiteX10795" y="connsiteY10795"/>
              </a:cxn>
              <a:cxn ang="0">
                <a:pos x="connsiteX10796" y="connsiteY10796"/>
              </a:cxn>
              <a:cxn ang="0">
                <a:pos x="connsiteX10797" y="connsiteY10797"/>
              </a:cxn>
              <a:cxn ang="0">
                <a:pos x="connsiteX10798" y="connsiteY10798"/>
              </a:cxn>
              <a:cxn ang="0">
                <a:pos x="connsiteX10799" y="connsiteY10799"/>
              </a:cxn>
              <a:cxn ang="0">
                <a:pos x="connsiteX10800" y="connsiteY10800"/>
              </a:cxn>
              <a:cxn ang="0">
                <a:pos x="connsiteX10801" y="connsiteY10801"/>
              </a:cxn>
              <a:cxn ang="0">
                <a:pos x="connsiteX10802" y="connsiteY10802"/>
              </a:cxn>
              <a:cxn ang="0">
                <a:pos x="connsiteX10803" y="connsiteY10803"/>
              </a:cxn>
              <a:cxn ang="0">
                <a:pos x="connsiteX10804" y="connsiteY10804"/>
              </a:cxn>
              <a:cxn ang="0">
                <a:pos x="connsiteX10805" y="connsiteY10805"/>
              </a:cxn>
              <a:cxn ang="0">
                <a:pos x="connsiteX10806" y="connsiteY10806"/>
              </a:cxn>
              <a:cxn ang="0">
                <a:pos x="connsiteX10807" y="connsiteY10807"/>
              </a:cxn>
              <a:cxn ang="0">
                <a:pos x="connsiteX10808" y="connsiteY10808"/>
              </a:cxn>
              <a:cxn ang="0">
                <a:pos x="connsiteX10809" y="connsiteY10809"/>
              </a:cxn>
              <a:cxn ang="0">
                <a:pos x="connsiteX10810" y="connsiteY10810"/>
              </a:cxn>
              <a:cxn ang="0">
                <a:pos x="connsiteX10811" y="connsiteY10811"/>
              </a:cxn>
              <a:cxn ang="0">
                <a:pos x="connsiteX10812" y="connsiteY10812"/>
              </a:cxn>
              <a:cxn ang="0">
                <a:pos x="connsiteX10813" y="connsiteY10813"/>
              </a:cxn>
              <a:cxn ang="0">
                <a:pos x="connsiteX10814" y="connsiteY10814"/>
              </a:cxn>
              <a:cxn ang="0">
                <a:pos x="connsiteX10815" y="connsiteY10815"/>
              </a:cxn>
              <a:cxn ang="0">
                <a:pos x="connsiteX10816" y="connsiteY10816"/>
              </a:cxn>
              <a:cxn ang="0">
                <a:pos x="connsiteX10817" y="connsiteY10817"/>
              </a:cxn>
              <a:cxn ang="0">
                <a:pos x="connsiteX10818" y="connsiteY10818"/>
              </a:cxn>
              <a:cxn ang="0">
                <a:pos x="connsiteX10819" y="connsiteY10819"/>
              </a:cxn>
              <a:cxn ang="0">
                <a:pos x="connsiteX10820" y="connsiteY10820"/>
              </a:cxn>
              <a:cxn ang="0">
                <a:pos x="connsiteX10821" y="connsiteY10821"/>
              </a:cxn>
              <a:cxn ang="0">
                <a:pos x="connsiteX10822" y="connsiteY10822"/>
              </a:cxn>
              <a:cxn ang="0">
                <a:pos x="connsiteX10823" y="connsiteY10823"/>
              </a:cxn>
              <a:cxn ang="0">
                <a:pos x="connsiteX10824" y="connsiteY10824"/>
              </a:cxn>
              <a:cxn ang="0">
                <a:pos x="connsiteX10825" y="connsiteY10825"/>
              </a:cxn>
              <a:cxn ang="0">
                <a:pos x="connsiteX10826" y="connsiteY10826"/>
              </a:cxn>
              <a:cxn ang="0">
                <a:pos x="connsiteX10827" y="connsiteY10827"/>
              </a:cxn>
              <a:cxn ang="0">
                <a:pos x="connsiteX10828" y="connsiteY10828"/>
              </a:cxn>
              <a:cxn ang="0">
                <a:pos x="connsiteX10829" y="connsiteY10829"/>
              </a:cxn>
              <a:cxn ang="0">
                <a:pos x="connsiteX10830" y="connsiteY10830"/>
              </a:cxn>
              <a:cxn ang="0">
                <a:pos x="connsiteX10831" y="connsiteY10831"/>
              </a:cxn>
              <a:cxn ang="0">
                <a:pos x="connsiteX10832" y="connsiteY10832"/>
              </a:cxn>
              <a:cxn ang="0">
                <a:pos x="connsiteX10833" y="connsiteY10833"/>
              </a:cxn>
              <a:cxn ang="0">
                <a:pos x="connsiteX10834" y="connsiteY10834"/>
              </a:cxn>
              <a:cxn ang="0">
                <a:pos x="connsiteX10835" y="connsiteY10835"/>
              </a:cxn>
              <a:cxn ang="0">
                <a:pos x="connsiteX10836" y="connsiteY10836"/>
              </a:cxn>
              <a:cxn ang="0">
                <a:pos x="connsiteX10837" y="connsiteY10837"/>
              </a:cxn>
              <a:cxn ang="0">
                <a:pos x="connsiteX10838" y="connsiteY10838"/>
              </a:cxn>
              <a:cxn ang="0">
                <a:pos x="connsiteX10839" y="connsiteY10839"/>
              </a:cxn>
              <a:cxn ang="0">
                <a:pos x="connsiteX10840" y="connsiteY10840"/>
              </a:cxn>
              <a:cxn ang="0">
                <a:pos x="connsiteX10841" y="connsiteY10841"/>
              </a:cxn>
              <a:cxn ang="0">
                <a:pos x="connsiteX10842" y="connsiteY10842"/>
              </a:cxn>
              <a:cxn ang="0">
                <a:pos x="connsiteX10843" y="connsiteY10843"/>
              </a:cxn>
              <a:cxn ang="0">
                <a:pos x="connsiteX10844" y="connsiteY10844"/>
              </a:cxn>
              <a:cxn ang="0">
                <a:pos x="connsiteX10845" y="connsiteY10845"/>
              </a:cxn>
              <a:cxn ang="0">
                <a:pos x="connsiteX10846" y="connsiteY10846"/>
              </a:cxn>
              <a:cxn ang="0">
                <a:pos x="connsiteX10847" y="connsiteY10847"/>
              </a:cxn>
              <a:cxn ang="0">
                <a:pos x="connsiteX10848" y="connsiteY10848"/>
              </a:cxn>
              <a:cxn ang="0">
                <a:pos x="connsiteX10849" y="connsiteY10849"/>
              </a:cxn>
              <a:cxn ang="0">
                <a:pos x="connsiteX10850" y="connsiteY10850"/>
              </a:cxn>
              <a:cxn ang="0">
                <a:pos x="connsiteX10851" y="connsiteY10851"/>
              </a:cxn>
              <a:cxn ang="0">
                <a:pos x="connsiteX10852" y="connsiteY10852"/>
              </a:cxn>
              <a:cxn ang="0">
                <a:pos x="connsiteX10853" y="connsiteY10853"/>
              </a:cxn>
              <a:cxn ang="0">
                <a:pos x="connsiteX10854" y="connsiteY10854"/>
              </a:cxn>
              <a:cxn ang="0">
                <a:pos x="connsiteX10855" y="connsiteY10855"/>
              </a:cxn>
              <a:cxn ang="0">
                <a:pos x="connsiteX10856" y="connsiteY10856"/>
              </a:cxn>
              <a:cxn ang="0">
                <a:pos x="connsiteX10857" y="connsiteY10857"/>
              </a:cxn>
              <a:cxn ang="0">
                <a:pos x="connsiteX10858" y="connsiteY10858"/>
              </a:cxn>
              <a:cxn ang="0">
                <a:pos x="connsiteX10859" y="connsiteY10859"/>
              </a:cxn>
              <a:cxn ang="0">
                <a:pos x="connsiteX10860" y="connsiteY10860"/>
              </a:cxn>
              <a:cxn ang="0">
                <a:pos x="connsiteX10861" y="connsiteY10861"/>
              </a:cxn>
              <a:cxn ang="0">
                <a:pos x="connsiteX10862" y="connsiteY10862"/>
              </a:cxn>
              <a:cxn ang="0">
                <a:pos x="connsiteX10863" y="connsiteY10863"/>
              </a:cxn>
              <a:cxn ang="0">
                <a:pos x="connsiteX10864" y="connsiteY10864"/>
              </a:cxn>
              <a:cxn ang="0">
                <a:pos x="connsiteX10865" y="connsiteY10865"/>
              </a:cxn>
              <a:cxn ang="0">
                <a:pos x="connsiteX10866" y="connsiteY10866"/>
              </a:cxn>
              <a:cxn ang="0">
                <a:pos x="connsiteX10867" y="connsiteY10867"/>
              </a:cxn>
              <a:cxn ang="0">
                <a:pos x="connsiteX10868" y="connsiteY10868"/>
              </a:cxn>
              <a:cxn ang="0">
                <a:pos x="connsiteX10869" y="connsiteY10869"/>
              </a:cxn>
              <a:cxn ang="0">
                <a:pos x="connsiteX10870" y="connsiteY10870"/>
              </a:cxn>
              <a:cxn ang="0">
                <a:pos x="connsiteX10871" y="connsiteY10871"/>
              </a:cxn>
              <a:cxn ang="0">
                <a:pos x="connsiteX10872" y="connsiteY10872"/>
              </a:cxn>
              <a:cxn ang="0">
                <a:pos x="connsiteX10873" y="connsiteY10873"/>
              </a:cxn>
              <a:cxn ang="0">
                <a:pos x="connsiteX10874" y="connsiteY10874"/>
              </a:cxn>
              <a:cxn ang="0">
                <a:pos x="connsiteX10875" y="connsiteY10875"/>
              </a:cxn>
              <a:cxn ang="0">
                <a:pos x="connsiteX10876" y="connsiteY10876"/>
              </a:cxn>
              <a:cxn ang="0">
                <a:pos x="connsiteX10877" y="connsiteY10877"/>
              </a:cxn>
              <a:cxn ang="0">
                <a:pos x="connsiteX10878" y="connsiteY10878"/>
              </a:cxn>
              <a:cxn ang="0">
                <a:pos x="connsiteX10879" y="connsiteY10879"/>
              </a:cxn>
              <a:cxn ang="0">
                <a:pos x="connsiteX10880" y="connsiteY10880"/>
              </a:cxn>
              <a:cxn ang="0">
                <a:pos x="connsiteX10881" y="connsiteY10881"/>
              </a:cxn>
              <a:cxn ang="0">
                <a:pos x="connsiteX10882" y="connsiteY10882"/>
              </a:cxn>
              <a:cxn ang="0">
                <a:pos x="connsiteX10883" y="connsiteY10883"/>
              </a:cxn>
              <a:cxn ang="0">
                <a:pos x="connsiteX10884" y="connsiteY10884"/>
              </a:cxn>
              <a:cxn ang="0">
                <a:pos x="connsiteX10885" y="connsiteY10885"/>
              </a:cxn>
              <a:cxn ang="0">
                <a:pos x="connsiteX10886" y="connsiteY10886"/>
              </a:cxn>
              <a:cxn ang="0">
                <a:pos x="connsiteX10887" y="connsiteY10887"/>
              </a:cxn>
              <a:cxn ang="0">
                <a:pos x="connsiteX10888" y="connsiteY10888"/>
              </a:cxn>
              <a:cxn ang="0">
                <a:pos x="connsiteX10889" y="connsiteY10889"/>
              </a:cxn>
              <a:cxn ang="0">
                <a:pos x="connsiteX10890" y="connsiteY10890"/>
              </a:cxn>
              <a:cxn ang="0">
                <a:pos x="connsiteX10891" y="connsiteY10891"/>
              </a:cxn>
              <a:cxn ang="0">
                <a:pos x="connsiteX10892" y="connsiteY10892"/>
              </a:cxn>
              <a:cxn ang="0">
                <a:pos x="connsiteX10893" y="connsiteY10893"/>
              </a:cxn>
              <a:cxn ang="0">
                <a:pos x="connsiteX10894" y="connsiteY10894"/>
              </a:cxn>
              <a:cxn ang="0">
                <a:pos x="connsiteX10895" y="connsiteY10895"/>
              </a:cxn>
              <a:cxn ang="0">
                <a:pos x="connsiteX10896" y="connsiteY10896"/>
              </a:cxn>
              <a:cxn ang="0">
                <a:pos x="connsiteX10897" y="connsiteY10897"/>
              </a:cxn>
              <a:cxn ang="0">
                <a:pos x="connsiteX10898" y="connsiteY10898"/>
              </a:cxn>
              <a:cxn ang="0">
                <a:pos x="connsiteX10899" y="connsiteY10899"/>
              </a:cxn>
              <a:cxn ang="0">
                <a:pos x="connsiteX10900" y="connsiteY10900"/>
              </a:cxn>
              <a:cxn ang="0">
                <a:pos x="connsiteX10901" y="connsiteY10901"/>
              </a:cxn>
              <a:cxn ang="0">
                <a:pos x="connsiteX10902" y="connsiteY10902"/>
              </a:cxn>
              <a:cxn ang="0">
                <a:pos x="connsiteX10903" y="connsiteY10903"/>
              </a:cxn>
              <a:cxn ang="0">
                <a:pos x="connsiteX10904" y="connsiteY10904"/>
              </a:cxn>
              <a:cxn ang="0">
                <a:pos x="connsiteX10905" y="connsiteY10905"/>
              </a:cxn>
              <a:cxn ang="0">
                <a:pos x="connsiteX10906" y="connsiteY10906"/>
              </a:cxn>
              <a:cxn ang="0">
                <a:pos x="connsiteX10907" y="connsiteY10907"/>
              </a:cxn>
              <a:cxn ang="0">
                <a:pos x="connsiteX10908" y="connsiteY10908"/>
              </a:cxn>
              <a:cxn ang="0">
                <a:pos x="connsiteX10909" y="connsiteY10909"/>
              </a:cxn>
              <a:cxn ang="0">
                <a:pos x="connsiteX10910" y="connsiteY10910"/>
              </a:cxn>
              <a:cxn ang="0">
                <a:pos x="connsiteX10911" y="connsiteY10911"/>
              </a:cxn>
              <a:cxn ang="0">
                <a:pos x="connsiteX10912" y="connsiteY10912"/>
              </a:cxn>
              <a:cxn ang="0">
                <a:pos x="connsiteX10913" y="connsiteY10913"/>
              </a:cxn>
              <a:cxn ang="0">
                <a:pos x="connsiteX10914" y="connsiteY10914"/>
              </a:cxn>
              <a:cxn ang="0">
                <a:pos x="connsiteX10915" y="connsiteY10915"/>
              </a:cxn>
              <a:cxn ang="0">
                <a:pos x="connsiteX10916" y="connsiteY10916"/>
              </a:cxn>
              <a:cxn ang="0">
                <a:pos x="connsiteX10917" y="connsiteY10917"/>
              </a:cxn>
              <a:cxn ang="0">
                <a:pos x="connsiteX10918" y="connsiteY10918"/>
              </a:cxn>
              <a:cxn ang="0">
                <a:pos x="connsiteX10919" y="connsiteY10919"/>
              </a:cxn>
              <a:cxn ang="0">
                <a:pos x="connsiteX10920" y="connsiteY10920"/>
              </a:cxn>
              <a:cxn ang="0">
                <a:pos x="connsiteX10921" y="connsiteY10921"/>
              </a:cxn>
              <a:cxn ang="0">
                <a:pos x="connsiteX10922" y="connsiteY10922"/>
              </a:cxn>
              <a:cxn ang="0">
                <a:pos x="connsiteX10923" y="connsiteY10923"/>
              </a:cxn>
              <a:cxn ang="0">
                <a:pos x="connsiteX10924" y="connsiteY10924"/>
              </a:cxn>
              <a:cxn ang="0">
                <a:pos x="connsiteX10925" y="connsiteY10925"/>
              </a:cxn>
              <a:cxn ang="0">
                <a:pos x="connsiteX10926" y="connsiteY10926"/>
              </a:cxn>
              <a:cxn ang="0">
                <a:pos x="connsiteX10927" y="connsiteY10927"/>
              </a:cxn>
              <a:cxn ang="0">
                <a:pos x="connsiteX10928" y="connsiteY10928"/>
              </a:cxn>
              <a:cxn ang="0">
                <a:pos x="connsiteX10929" y="connsiteY10929"/>
              </a:cxn>
              <a:cxn ang="0">
                <a:pos x="connsiteX10930" y="connsiteY10930"/>
              </a:cxn>
              <a:cxn ang="0">
                <a:pos x="connsiteX10931" y="connsiteY10931"/>
              </a:cxn>
              <a:cxn ang="0">
                <a:pos x="connsiteX10932" y="connsiteY10932"/>
              </a:cxn>
              <a:cxn ang="0">
                <a:pos x="connsiteX10933" y="connsiteY10933"/>
              </a:cxn>
              <a:cxn ang="0">
                <a:pos x="connsiteX10934" y="connsiteY10934"/>
              </a:cxn>
              <a:cxn ang="0">
                <a:pos x="connsiteX10935" y="connsiteY10935"/>
              </a:cxn>
              <a:cxn ang="0">
                <a:pos x="connsiteX10936" y="connsiteY10936"/>
              </a:cxn>
              <a:cxn ang="0">
                <a:pos x="connsiteX10937" y="connsiteY10937"/>
              </a:cxn>
              <a:cxn ang="0">
                <a:pos x="connsiteX10938" y="connsiteY10938"/>
              </a:cxn>
              <a:cxn ang="0">
                <a:pos x="connsiteX10939" y="connsiteY10939"/>
              </a:cxn>
              <a:cxn ang="0">
                <a:pos x="connsiteX10940" y="connsiteY10940"/>
              </a:cxn>
              <a:cxn ang="0">
                <a:pos x="connsiteX10941" y="connsiteY10941"/>
              </a:cxn>
              <a:cxn ang="0">
                <a:pos x="connsiteX10942" y="connsiteY10942"/>
              </a:cxn>
              <a:cxn ang="0">
                <a:pos x="connsiteX10943" y="connsiteY10943"/>
              </a:cxn>
              <a:cxn ang="0">
                <a:pos x="connsiteX10944" y="connsiteY10944"/>
              </a:cxn>
              <a:cxn ang="0">
                <a:pos x="connsiteX10945" y="connsiteY10945"/>
              </a:cxn>
              <a:cxn ang="0">
                <a:pos x="connsiteX10946" y="connsiteY10946"/>
              </a:cxn>
              <a:cxn ang="0">
                <a:pos x="connsiteX10947" y="connsiteY10947"/>
              </a:cxn>
              <a:cxn ang="0">
                <a:pos x="connsiteX10948" y="connsiteY10948"/>
              </a:cxn>
              <a:cxn ang="0">
                <a:pos x="connsiteX10949" y="connsiteY10949"/>
              </a:cxn>
              <a:cxn ang="0">
                <a:pos x="connsiteX10950" y="connsiteY10950"/>
              </a:cxn>
              <a:cxn ang="0">
                <a:pos x="connsiteX10951" y="connsiteY10951"/>
              </a:cxn>
              <a:cxn ang="0">
                <a:pos x="connsiteX10952" y="connsiteY10952"/>
              </a:cxn>
              <a:cxn ang="0">
                <a:pos x="connsiteX10953" y="connsiteY10953"/>
              </a:cxn>
              <a:cxn ang="0">
                <a:pos x="connsiteX10954" y="connsiteY10954"/>
              </a:cxn>
              <a:cxn ang="0">
                <a:pos x="connsiteX10955" y="connsiteY10955"/>
              </a:cxn>
              <a:cxn ang="0">
                <a:pos x="connsiteX10956" y="connsiteY10956"/>
              </a:cxn>
              <a:cxn ang="0">
                <a:pos x="connsiteX10957" y="connsiteY10957"/>
              </a:cxn>
              <a:cxn ang="0">
                <a:pos x="connsiteX10958" y="connsiteY10958"/>
              </a:cxn>
              <a:cxn ang="0">
                <a:pos x="connsiteX10959" y="connsiteY10959"/>
              </a:cxn>
              <a:cxn ang="0">
                <a:pos x="connsiteX10960" y="connsiteY10960"/>
              </a:cxn>
              <a:cxn ang="0">
                <a:pos x="connsiteX10961" y="connsiteY10961"/>
              </a:cxn>
              <a:cxn ang="0">
                <a:pos x="connsiteX10962" y="connsiteY10962"/>
              </a:cxn>
              <a:cxn ang="0">
                <a:pos x="connsiteX10963" y="connsiteY10963"/>
              </a:cxn>
              <a:cxn ang="0">
                <a:pos x="connsiteX10964" y="connsiteY10964"/>
              </a:cxn>
              <a:cxn ang="0">
                <a:pos x="connsiteX10965" y="connsiteY10965"/>
              </a:cxn>
              <a:cxn ang="0">
                <a:pos x="connsiteX10966" y="connsiteY10966"/>
              </a:cxn>
              <a:cxn ang="0">
                <a:pos x="connsiteX10967" y="connsiteY10967"/>
              </a:cxn>
              <a:cxn ang="0">
                <a:pos x="connsiteX10968" y="connsiteY10968"/>
              </a:cxn>
              <a:cxn ang="0">
                <a:pos x="connsiteX10969" y="connsiteY10969"/>
              </a:cxn>
              <a:cxn ang="0">
                <a:pos x="connsiteX10970" y="connsiteY10970"/>
              </a:cxn>
              <a:cxn ang="0">
                <a:pos x="connsiteX10971" y="connsiteY10971"/>
              </a:cxn>
              <a:cxn ang="0">
                <a:pos x="connsiteX10972" y="connsiteY10972"/>
              </a:cxn>
              <a:cxn ang="0">
                <a:pos x="connsiteX10973" y="connsiteY10973"/>
              </a:cxn>
              <a:cxn ang="0">
                <a:pos x="connsiteX10974" y="connsiteY10974"/>
              </a:cxn>
              <a:cxn ang="0">
                <a:pos x="connsiteX10975" y="connsiteY10975"/>
              </a:cxn>
              <a:cxn ang="0">
                <a:pos x="connsiteX10976" y="connsiteY10976"/>
              </a:cxn>
              <a:cxn ang="0">
                <a:pos x="connsiteX10977" y="connsiteY10977"/>
              </a:cxn>
              <a:cxn ang="0">
                <a:pos x="connsiteX10978" y="connsiteY10978"/>
              </a:cxn>
              <a:cxn ang="0">
                <a:pos x="connsiteX10979" y="connsiteY10979"/>
              </a:cxn>
              <a:cxn ang="0">
                <a:pos x="connsiteX10980" y="connsiteY10980"/>
              </a:cxn>
              <a:cxn ang="0">
                <a:pos x="connsiteX10981" y="connsiteY10981"/>
              </a:cxn>
              <a:cxn ang="0">
                <a:pos x="connsiteX10982" y="connsiteY10982"/>
              </a:cxn>
              <a:cxn ang="0">
                <a:pos x="connsiteX10983" y="connsiteY10983"/>
              </a:cxn>
              <a:cxn ang="0">
                <a:pos x="connsiteX10984" y="connsiteY10984"/>
              </a:cxn>
              <a:cxn ang="0">
                <a:pos x="connsiteX10985" y="connsiteY10985"/>
              </a:cxn>
              <a:cxn ang="0">
                <a:pos x="connsiteX10986" y="connsiteY10986"/>
              </a:cxn>
              <a:cxn ang="0">
                <a:pos x="connsiteX10987" y="connsiteY10987"/>
              </a:cxn>
              <a:cxn ang="0">
                <a:pos x="connsiteX10988" y="connsiteY10988"/>
              </a:cxn>
              <a:cxn ang="0">
                <a:pos x="connsiteX10989" y="connsiteY10989"/>
              </a:cxn>
              <a:cxn ang="0">
                <a:pos x="connsiteX10990" y="connsiteY10990"/>
              </a:cxn>
              <a:cxn ang="0">
                <a:pos x="connsiteX10991" y="connsiteY10991"/>
              </a:cxn>
              <a:cxn ang="0">
                <a:pos x="connsiteX10992" y="connsiteY10992"/>
              </a:cxn>
              <a:cxn ang="0">
                <a:pos x="connsiteX10993" y="connsiteY10993"/>
              </a:cxn>
              <a:cxn ang="0">
                <a:pos x="connsiteX10994" y="connsiteY10994"/>
              </a:cxn>
              <a:cxn ang="0">
                <a:pos x="connsiteX10995" y="connsiteY10995"/>
              </a:cxn>
              <a:cxn ang="0">
                <a:pos x="connsiteX10996" y="connsiteY10996"/>
              </a:cxn>
              <a:cxn ang="0">
                <a:pos x="connsiteX10997" y="connsiteY10997"/>
              </a:cxn>
              <a:cxn ang="0">
                <a:pos x="connsiteX10998" y="connsiteY10998"/>
              </a:cxn>
              <a:cxn ang="0">
                <a:pos x="connsiteX10999" y="connsiteY10999"/>
              </a:cxn>
              <a:cxn ang="0">
                <a:pos x="connsiteX11000" y="connsiteY11000"/>
              </a:cxn>
              <a:cxn ang="0">
                <a:pos x="connsiteX11001" y="connsiteY11001"/>
              </a:cxn>
              <a:cxn ang="0">
                <a:pos x="connsiteX11002" y="connsiteY11002"/>
              </a:cxn>
              <a:cxn ang="0">
                <a:pos x="connsiteX11003" y="connsiteY11003"/>
              </a:cxn>
              <a:cxn ang="0">
                <a:pos x="connsiteX11004" y="connsiteY11004"/>
              </a:cxn>
              <a:cxn ang="0">
                <a:pos x="connsiteX11005" y="connsiteY11005"/>
              </a:cxn>
              <a:cxn ang="0">
                <a:pos x="connsiteX11006" y="connsiteY11006"/>
              </a:cxn>
              <a:cxn ang="0">
                <a:pos x="connsiteX11007" y="connsiteY11007"/>
              </a:cxn>
              <a:cxn ang="0">
                <a:pos x="connsiteX11008" y="connsiteY11008"/>
              </a:cxn>
              <a:cxn ang="0">
                <a:pos x="connsiteX11009" y="connsiteY11009"/>
              </a:cxn>
              <a:cxn ang="0">
                <a:pos x="connsiteX11010" y="connsiteY11010"/>
              </a:cxn>
              <a:cxn ang="0">
                <a:pos x="connsiteX11011" y="connsiteY11011"/>
              </a:cxn>
              <a:cxn ang="0">
                <a:pos x="connsiteX11012" y="connsiteY11012"/>
              </a:cxn>
              <a:cxn ang="0">
                <a:pos x="connsiteX11013" y="connsiteY11013"/>
              </a:cxn>
              <a:cxn ang="0">
                <a:pos x="connsiteX11014" y="connsiteY11014"/>
              </a:cxn>
              <a:cxn ang="0">
                <a:pos x="connsiteX11015" y="connsiteY11015"/>
              </a:cxn>
              <a:cxn ang="0">
                <a:pos x="connsiteX11016" y="connsiteY11016"/>
              </a:cxn>
              <a:cxn ang="0">
                <a:pos x="connsiteX11017" y="connsiteY11017"/>
              </a:cxn>
              <a:cxn ang="0">
                <a:pos x="connsiteX11018" y="connsiteY11018"/>
              </a:cxn>
              <a:cxn ang="0">
                <a:pos x="connsiteX11019" y="connsiteY11019"/>
              </a:cxn>
              <a:cxn ang="0">
                <a:pos x="connsiteX11020" y="connsiteY11020"/>
              </a:cxn>
              <a:cxn ang="0">
                <a:pos x="connsiteX11021" y="connsiteY11021"/>
              </a:cxn>
              <a:cxn ang="0">
                <a:pos x="connsiteX11022" y="connsiteY11022"/>
              </a:cxn>
              <a:cxn ang="0">
                <a:pos x="connsiteX11023" y="connsiteY11023"/>
              </a:cxn>
              <a:cxn ang="0">
                <a:pos x="connsiteX11024" y="connsiteY11024"/>
              </a:cxn>
              <a:cxn ang="0">
                <a:pos x="connsiteX11025" y="connsiteY11025"/>
              </a:cxn>
              <a:cxn ang="0">
                <a:pos x="connsiteX11026" y="connsiteY11026"/>
              </a:cxn>
              <a:cxn ang="0">
                <a:pos x="connsiteX11027" y="connsiteY11027"/>
              </a:cxn>
              <a:cxn ang="0">
                <a:pos x="connsiteX11028" y="connsiteY11028"/>
              </a:cxn>
              <a:cxn ang="0">
                <a:pos x="connsiteX11029" y="connsiteY11029"/>
              </a:cxn>
              <a:cxn ang="0">
                <a:pos x="connsiteX11030" y="connsiteY11030"/>
              </a:cxn>
              <a:cxn ang="0">
                <a:pos x="connsiteX11031" y="connsiteY11031"/>
              </a:cxn>
              <a:cxn ang="0">
                <a:pos x="connsiteX11032" y="connsiteY11032"/>
              </a:cxn>
              <a:cxn ang="0">
                <a:pos x="connsiteX11033" y="connsiteY11033"/>
              </a:cxn>
              <a:cxn ang="0">
                <a:pos x="connsiteX11034" y="connsiteY11034"/>
              </a:cxn>
              <a:cxn ang="0">
                <a:pos x="connsiteX11035" y="connsiteY11035"/>
              </a:cxn>
              <a:cxn ang="0">
                <a:pos x="connsiteX11036" y="connsiteY11036"/>
              </a:cxn>
              <a:cxn ang="0">
                <a:pos x="connsiteX11037" y="connsiteY11037"/>
              </a:cxn>
              <a:cxn ang="0">
                <a:pos x="connsiteX11038" y="connsiteY11038"/>
              </a:cxn>
              <a:cxn ang="0">
                <a:pos x="connsiteX11039" y="connsiteY11039"/>
              </a:cxn>
              <a:cxn ang="0">
                <a:pos x="connsiteX11040" y="connsiteY11040"/>
              </a:cxn>
              <a:cxn ang="0">
                <a:pos x="connsiteX11041" y="connsiteY11041"/>
              </a:cxn>
              <a:cxn ang="0">
                <a:pos x="connsiteX11042" y="connsiteY11042"/>
              </a:cxn>
              <a:cxn ang="0">
                <a:pos x="connsiteX11043" y="connsiteY11043"/>
              </a:cxn>
              <a:cxn ang="0">
                <a:pos x="connsiteX11044" y="connsiteY11044"/>
              </a:cxn>
              <a:cxn ang="0">
                <a:pos x="connsiteX11045" y="connsiteY11045"/>
              </a:cxn>
              <a:cxn ang="0">
                <a:pos x="connsiteX11046" y="connsiteY11046"/>
              </a:cxn>
              <a:cxn ang="0">
                <a:pos x="connsiteX11047" y="connsiteY11047"/>
              </a:cxn>
              <a:cxn ang="0">
                <a:pos x="connsiteX11048" y="connsiteY11048"/>
              </a:cxn>
              <a:cxn ang="0">
                <a:pos x="connsiteX11049" y="connsiteY11049"/>
              </a:cxn>
              <a:cxn ang="0">
                <a:pos x="connsiteX11050" y="connsiteY11050"/>
              </a:cxn>
              <a:cxn ang="0">
                <a:pos x="connsiteX11051" y="connsiteY11051"/>
              </a:cxn>
              <a:cxn ang="0">
                <a:pos x="connsiteX11052" y="connsiteY11052"/>
              </a:cxn>
              <a:cxn ang="0">
                <a:pos x="connsiteX11053" y="connsiteY11053"/>
              </a:cxn>
              <a:cxn ang="0">
                <a:pos x="connsiteX11054" y="connsiteY11054"/>
              </a:cxn>
              <a:cxn ang="0">
                <a:pos x="connsiteX11055" y="connsiteY11055"/>
              </a:cxn>
              <a:cxn ang="0">
                <a:pos x="connsiteX11056" y="connsiteY11056"/>
              </a:cxn>
              <a:cxn ang="0">
                <a:pos x="connsiteX11057" y="connsiteY11057"/>
              </a:cxn>
              <a:cxn ang="0">
                <a:pos x="connsiteX11058" y="connsiteY11058"/>
              </a:cxn>
              <a:cxn ang="0">
                <a:pos x="connsiteX11059" y="connsiteY11059"/>
              </a:cxn>
              <a:cxn ang="0">
                <a:pos x="connsiteX11060" y="connsiteY11060"/>
              </a:cxn>
              <a:cxn ang="0">
                <a:pos x="connsiteX11061" y="connsiteY11061"/>
              </a:cxn>
              <a:cxn ang="0">
                <a:pos x="connsiteX11062" y="connsiteY11062"/>
              </a:cxn>
              <a:cxn ang="0">
                <a:pos x="connsiteX11063" y="connsiteY11063"/>
              </a:cxn>
              <a:cxn ang="0">
                <a:pos x="connsiteX11064" y="connsiteY11064"/>
              </a:cxn>
              <a:cxn ang="0">
                <a:pos x="connsiteX11065" y="connsiteY11065"/>
              </a:cxn>
              <a:cxn ang="0">
                <a:pos x="connsiteX11066" y="connsiteY11066"/>
              </a:cxn>
              <a:cxn ang="0">
                <a:pos x="connsiteX11067" y="connsiteY11067"/>
              </a:cxn>
              <a:cxn ang="0">
                <a:pos x="connsiteX11068" y="connsiteY11068"/>
              </a:cxn>
              <a:cxn ang="0">
                <a:pos x="connsiteX11069" y="connsiteY11069"/>
              </a:cxn>
              <a:cxn ang="0">
                <a:pos x="connsiteX11070" y="connsiteY11070"/>
              </a:cxn>
              <a:cxn ang="0">
                <a:pos x="connsiteX11071" y="connsiteY11071"/>
              </a:cxn>
              <a:cxn ang="0">
                <a:pos x="connsiteX11072" y="connsiteY11072"/>
              </a:cxn>
              <a:cxn ang="0">
                <a:pos x="connsiteX11073" y="connsiteY11073"/>
              </a:cxn>
              <a:cxn ang="0">
                <a:pos x="connsiteX11074" y="connsiteY11074"/>
              </a:cxn>
              <a:cxn ang="0">
                <a:pos x="connsiteX11075" y="connsiteY11075"/>
              </a:cxn>
              <a:cxn ang="0">
                <a:pos x="connsiteX11076" y="connsiteY11076"/>
              </a:cxn>
              <a:cxn ang="0">
                <a:pos x="connsiteX11077" y="connsiteY11077"/>
              </a:cxn>
              <a:cxn ang="0">
                <a:pos x="connsiteX11078" y="connsiteY11078"/>
              </a:cxn>
              <a:cxn ang="0">
                <a:pos x="connsiteX11079" y="connsiteY11079"/>
              </a:cxn>
              <a:cxn ang="0">
                <a:pos x="connsiteX11080" y="connsiteY11080"/>
              </a:cxn>
              <a:cxn ang="0">
                <a:pos x="connsiteX11081" y="connsiteY11081"/>
              </a:cxn>
              <a:cxn ang="0">
                <a:pos x="connsiteX11082" y="connsiteY11082"/>
              </a:cxn>
              <a:cxn ang="0">
                <a:pos x="connsiteX11083" y="connsiteY11083"/>
              </a:cxn>
              <a:cxn ang="0">
                <a:pos x="connsiteX11084" y="connsiteY11084"/>
              </a:cxn>
              <a:cxn ang="0">
                <a:pos x="connsiteX11085" y="connsiteY11085"/>
              </a:cxn>
              <a:cxn ang="0">
                <a:pos x="connsiteX11086" y="connsiteY11086"/>
              </a:cxn>
              <a:cxn ang="0">
                <a:pos x="connsiteX11087" y="connsiteY11087"/>
              </a:cxn>
              <a:cxn ang="0">
                <a:pos x="connsiteX11088" y="connsiteY11088"/>
              </a:cxn>
              <a:cxn ang="0">
                <a:pos x="connsiteX11089" y="connsiteY11089"/>
              </a:cxn>
              <a:cxn ang="0">
                <a:pos x="connsiteX11090" y="connsiteY11090"/>
              </a:cxn>
              <a:cxn ang="0">
                <a:pos x="connsiteX11091" y="connsiteY11091"/>
              </a:cxn>
              <a:cxn ang="0">
                <a:pos x="connsiteX11092" y="connsiteY11092"/>
              </a:cxn>
              <a:cxn ang="0">
                <a:pos x="connsiteX11093" y="connsiteY11093"/>
              </a:cxn>
              <a:cxn ang="0">
                <a:pos x="connsiteX11094" y="connsiteY11094"/>
              </a:cxn>
              <a:cxn ang="0">
                <a:pos x="connsiteX11095" y="connsiteY11095"/>
              </a:cxn>
              <a:cxn ang="0">
                <a:pos x="connsiteX11096" y="connsiteY11096"/>
              </a:cxn>
              <a:cxn ang="0">
                <a:pos x="connsiteX11097" y="connsiteY11097"/>
              </a:cxn>
              <a:cxn ang="0">
                <a:pos x="connsiteX11098" y="connsiteY11098"/>
              </a:cxn>
              <a:cxn ang="0">
                <a:pos x="connsiteX11099" y="connsiteY11099"/>
              </a:cxn>
              <a:cxn ang="0">
                <a:pos x="connsiteX11100" y="connsiteY11100"/>
              </a:cxn>
              <a:cxn ang="0">
                <a:pos x="connsiteX11101" y="connsiteY11101"/>
              </a:cxn>
              <a:cxn ang="0">
                <a:pos x="connsiteX11102" y="connsiteY11102"/>
              </a:cxn>
              <a:cxn ang="0">
                <a:pos x="connsiteX11103" y="connsiteY11103"/>
              </a:cxn>
              <a:cxn ang="0">
                <a:pos x="connsiteX11104" y="connsiteY11104"/>
              </a:cxn>
              <a:cxn ang="0">
                <a:pos x="connsiteX11105" y="connsiteY11105"/>
              </a:cxn>
              <a:cxn ang="0">
                <a:pos x="connsiteX11106" y="connsiteY11106"/>
              </a:cxn>
              <a:cxn ang="0">
                <a:pos x="connsiteX11107" y="connsiteY11107"/>
              </a:cxn>
              <a:cxn ang="0">
                <a:pos x="connsiteX11108" y="connsiteY11108"/>
              </a:cxn>
              <a:cxn ang="0">
                <a:pos x="connsiteX11109" y="connsiteY11109"/>
              </a:cxn>
              <a:cxn ang="0">
                <a:pos x="connsiteX11110" y="connsiteY11110"/>
              </a:cxn>
              <a:cxn ang="0">
                <a:pos x="connsiteX11111" y="connsiteY11111"/>
              </a:cxn>
              <a:cxn ang="0">
                <a:pos x="connsiteX11112" y="connsiteY11112"/>
              </a:cxn>
              <a:cxn ang="0">
                <a:pos x="connsiteX11113" y="connsiteY11113"/>
              </a:cxn>
              <a:cxn ang="0">
                <a:pos x="connsiteX11114" y="connsiteY11114"/>
              </a:cxn>
              <a:cxn ang="0">
                <a:pos x="connsiteX11115" y="connsiteY11115"/>
              </a:cxn>
              <a:cxn ang="0">
                <a:pos x="connsiteX11116" y="connsiteY11116"/>
              </a:cxn>
              <a:cxn ang="0">
                <a:pos x="connsiteX11117" y="connsiteY11117"/>
              </a:cxn>
              <a:cxn ang="0">
                <a:pos x="connsiteX11118" y="connsiteY11118"/>
              </a:cxn>
              <a:cxn ang="0">
                <a:pos x="connsiteX11119" y="connsiteY11119"/>
              </a:cxn>
              <a:cxn ang="0">
                <a:pos x="connsiteX11120" y="connsiteY11120"/>
              </a:cxn>
              <a:cxn ang="0">
                <a:pos x="connsiteX11121" y="connsiteY11121"/>
              </a:cxn>
              <a:cxn ang="0">
                <a:pos x="connsiteX11122" y="connsiteY11122"/>
              </a:cxn>
              <a:cxn ang="0">
                <a:pos x="connsiteX11123" y="connsiteY11123"/>
              </a:cxn>
              <a:cxn ang="0">
                <a:pos x="connsiteX11124" y="connsiteY11124"/>
              </a:cxn>
              <a:cxn ang="0">
                <a:pos x="connsiteX11125" y="connsiteY11125"/>
              </a:cxn>
              <a:cxn ang="0">
                <a:pos x="connsiteX11126" y="connsiteY11126"/>
              </a:cxn>
              <a:cxn ang="0">
                <a:pos x="connsiteX11127" y="connsiteY11127"/>
              </a:cxn>
              <a:cxn ang="0">
                <a:pos x="connsiteX11128" y="connsiteY11128"/>
              </a:cxn>
              <a:cxn ang="0">
                <a:pos x="connsiteX11129" y="connsiteY11129"/>
              </a:cxn>
              <a:cxn ang="0">
                <a:pos x="connsiteX11130" y="connsiteY11130"/>
              </a:cxn>
              <a:cxn ang="0">
                <a:pos x="connsiteX11131" y="connsiteY11131"/>
              </a:cxn>
              <a:cxn ang="0">
                <a:pos x="connsiteX11132" y="connsiteY11132"/>
              </a:cxn>
              <a:cxn ang="0">
                <a:pos x="connsiteX11133" y="connsiteY11133"/>
              </a:cxn>
              <a:cxn ang="0">
                <a:pos x="connsiteX11134" y="connsiteY11134"/>
              </a:cxn>
              <a:cxn ang="0">
                <a:pos x="connsiteX11135" y="connsiteY11135"/>
              </a:cxn>
              <a:cxn ang="0">
                <a:pos x="connsiteX11136" y="connsiteY11136"/>
              </a:cxn>
              <a:cxn ang="0">
                <a:pos x="connsiteX11137" y="connsiteY11137"/>
              </a:cxn>
              <a:cxn ang="0">
                <a:pos x="connsiteX11138" y="connsiteY11138"/>
              </a:cxn>
              <a:cxn ang="0">
                <a:pos x="connsiteX11139" y="connsiteY11139"/>
              </a:cxn>
              <a:cxn ang="0">
                <a:pos x="connsiteX11140" y="connsiteY11140"/>
              </a:cxn>
              <a:cxn ang="0">
                <a:pos x="connsiteX11141" y="connsiteY11141"/>
              </a:cxn>
              <a:cxn ang="0">
                <a:pos x="connsiteX11142" y="connsiteY11142"/>
              </a:cxn>
              <a:cxn ang="0">
                <a:pos x="connsiteX11143" y="connsiteY11143"/>
              </a:cxn>
              <a:cxn ang="0">
                <a:pos x="connsiteX11144" y="connsiteY11144"/>
              </a:cxn>
              <a:cxn ang="0">
                <a:pos x="connsiteX11145" y="connsiteY11145"/>
              </a:cxn>
              <a:cxn ang="0">
                <a:pos x="connsiteX11146" y="connsiteY11146"/>
              </a:cxn>
              <a:cxn ang="0">
                <a:pos x="connsiteX11147" y="connsiteY11147"/>
              </a:cxn>
              <a:cxn ang="0">
                <a:pos x="connsiteX11148" y="connsiteY11148"/>
              </a:cxn>
              <a:cxn ang="0">
                <a:pos x="connsiteX11149" y="connsiteY11149"/>
              </a:cxn>
              <a:cxn ang="0">
                <a:pos x="connsiteX11150" y="connsiteY11150"/>
              </a:cxn>
              <a:cxn ang="0">
                <a:pos x="connsiteX11151" y="connsiteY11151"/>
              </a:cxn>
              <a:cxn ang="0">
                <a:pos x="connsiteX11152" y="connsiteY11152"/>
              </a:cxn>
              <a:cxn ang="0">
                <a:pos x="connsiteX11153" y="connsiteY11153"/>
              </a:cxn>
              <a:cxn ang="0">
                <a:pos x="connsiteX11154" y="connsiteY11154"/>
              </a:cxn>
              <a:cxn ang="0">
                <a:pos x="connsiteX11155" y="connsiteY11155"/>
              </a:cxn>
              <a:cxn ang="0">
                <a:pos x="connsiteX11156" y="connsiteY11156"/>
              </a:cxn>
              <a:cxn ang="0">
                <a:pos x="connsiteX11157" y="connsiteY11157"/>
              </a:cxn>
              <a:cxn ang="0">
                <a:pos x="connsiteX11158" y="connsiteY11158"/>
              </a:cxn>
              <a:cxn ang="0">
                <a:pos x="connsiteX11159" y="connsiteY11159"/>
              </a:cxn>
              <a:cxn ang="0">
                <a:pos x="connsiteX11160" y="connsiteY11160"/>
              </a:cxn>
              <a:cxn ang="0">
                <a:pos x="connsiteX11161" y="connsiteY11161"/>
              </a:cxn>
              <a:cxn ang="0">
                <a:pos x="connsiteX11162" y="connsiteY11162"/>
              </a:cxn>
              <a:cxn ang="0">
                <a:pos x="connsiteX11163" y="connsiteY11163"/>
              </a:cxn>
              <a:cxn ang="0">
                <a:pos x="connsiteX11164" y="connsiteY11164"/>
              </a:cxn>
              <a:cxn ang="0">
                <a:pos x="connsiteX11165" y="connsiteY11165"/>
              </a:cxn>
              <a:cxn ang="0">
                <a:pos x="connsiteX11166" y="connsiteY11166"/>
              </a:cxn>
              <a:cxn ang="0">
                <a:pos x="connsiteX11167" y="connsiteY11167"/>
              </a:cxn>
              <a:cxn ang="0">
                <a:pos x="connsiteX11168" y="connsiteY11168"/>
              </a:cxn>
              <a:cxn ang="0">
                <a:pos x="connsiteX11169" y="connsiteY11169"/>
              </a:cxn>
              <a:cxn ang="0">
                <a:pos x="connsiteX11170" y="connsiteY11170"/>
              </a:cxn>
              <a:cxn ang="0">
                <a:pos x="connsiteX11171" y="connsiteY11171"/>
              </a:cxn>
              <a:cxn ang="0">
                <a:pos x="connsiteX11172" y="connsiteY11172"/>
              </a:cxn>
              <a:cxn ang="0">
                <a:pos x="connsiteX11173" y="connsiteY11173"/>
              </a:cxn>
              <a:cxn ang="0">
                <a:pos x="connsiteX11174" y="connsiteY11174"/>
              </a:cxn>
              <a:cxn ang="0">
                <a:pos x="connsiteX11175" y="connsiteY11175"/>
              </a:cxn>
              <a:cxn ang="0">
                <a:pos x="connsiteX11176" y="connsiteY11176"/>
              </a:cxn>
              <a:cxn ang="0">
                <a:pos x="connsiteX11177" y="connsiteY11177"/>
              </a:cxn>
              <a:cxn ang="0">
                <a:pos x="connsiteX11178" y="connsiteY11178"/>
              </a:cxn>
              <a:cxn ang="0">
                <a:pos x="connsiteX11179" y="connsiteY11179"/>
              </a:cxn>
              <a:cxn ang="0">
                <a:pos x="connsiteX11180" y="connsiteY11180"/>
              </a:cxn>
              <a:cxn ang="0">
                <a:pos x="connsiteX11181" y="connsiteY11181"/>
              </a:cxn>
              <a:cxn ang="0">
                <a:pos x="connsiteX11182" y="connsiteY11182"/>
              </a:cxn>
              <a:cxn ang="0">
                <a:pos x="connsiteX11183" y="connsiteY11183"/>
              </a:cxn>
              <a:cxn ang="0">
                <a:pos x="connsiteX11184" y="connsiteY11184"/>
              </a:cxn>
              <a:cxn ang="0">
                <a:pos x="connsiteX11185" y="connsiteY11185"/>
              </a:cxn>
              <a:cxn ang="0">
                <a:pos x="connsiteX11186" y="connsiteY11186"/>
              </a:cxn>
              <a:cxn ang="0">
                <a:pos x="connsiteX11187" y="connsiteY11187"/>
              </a:cxn>
              <a:cxn ang="0">
                <a:pos x="connsiteX11188" y="connsiteY11188"/>
              </a:cxn>
              <a:cxn ang="0">
                <a:pos x="connsiteX11189" y="connsiteY11189"/>
              </a:cxn>
              <a:cxn ang="0">
                <a:pos x="connsiteX11190" y="connsiteY11190"/>
              </a:cxn>
              <a:cxn ang="0">
                <a:pos x="connsiteX11191" y="connsiteY11191"/>
              </a:cxn>
              <a:cxn ang="0">
                <a:pos x="connsiteX11192" y="connsiteY11192"/>
              </a:cxn>
              <a:cxn ang="0">
                <a:pos x="connsiteX11193" y="connsiteY11193"/>
              </a:cxn>
              <a:cxn ang="0">
                <a:pos x="connsiteX11194" y="connsiteY11194"/>
              </a:cxn>
              <a:cxn ang="0">
                <a:pos x="connsiteX11195" y="connsiteY11195"/>
              </a:cxn>
              <a:cxn ang="0">
                <a:pos x="connsiteX11196" y="connsiteY11196"/>
              </a:cxn>
              <a:cxn ang="0">
                <a:pos x="connsiteX11197" y="connsiteY11197"/>
              </a:cxn>
              <a:cxn ang="0">
                <a:pos x="connsiteX11198" y="connsiteY11198"/>
              </a:cxn>
              <a:cxn ang="0">
                <a:pos x="connsiteX11199" y="connsiteY11199"/>
              </a:cxn>
              <a:cxn ang="0">
                <a:pos x="connsiteX11200" y="connsiteY11200"/>
              </a:cxn>
              <a:cxn ang="0">
                <a:pos x="connsiteX11201" y="connsiteY11201"/>
              </a:cxn>
              <a:cxn ang="0">
                <a:pos x="connsiteX11202" y="connsiteY11202"/>
              </a:cxn>
              <a:cxn ang="0">
                <a:pos x="connsiteX11203" y="connsiteY11203"/>
              </a:cxn>
              <a:cxn ang="0">
                <a:pos x="connsiteX11204" y="connsiteY11204"/>
              </a:cxn>
              <a:cxn ang="0">
                <a:pos x="connsiteX11205" y="connsiteY11205"/>
              </a:cxn>
              <a:cxn ang="0">
                <a:pos x="connsiteX11206" y="connsiteY11206"/>
              </a:cxn>
              <a:cxn ang="0">
                <a:pos x="connsiteX11207" y="connsiteY11207"/>
              </a:cxn>
              <a:cxn ang="0">
                <a:pos x="connsiteX11208" y="connsiteY11208"/>
              </a:cxn>
              <a:cxn ang="0">
                <a:pos x="connsiteX11209" y="connsiteY11209"/>
              </a:cxn>
              <a:cxn ang="0">
                <a:pos x="connsiteX11210" y="connsiteY11210"/>
              </a:cxn>
              <a:cxn ang="0">
                <a:pos x="connsiteX11211" y="connsiteY11211"/>
              </a:cxn>
              <a:cxn ang="0">
                <a:pos x="connsiteX11212" y="connsiteY11212"/>
              </a:cxn>
              <a:cxn ang="0">
                <a:pos x="connsiteX11213" y="connsiteY11213"/>
              </a:cxn>
              <a:cxn ang="0">
                <a:pos x="connsiteX11214" y="connsiteY11214"/>
              </a:cxn>
              <a:cxn ang="0">
                <a:pos x="connsiteX11215" y="connsiteY11215"/>
              </a:cxn>
              <a:cxn ang="0">
                <a:pos x="connsiteX11216" y="connsiteY11216"/>
              </a:cxn>
              <a:cxn ang="0">
                <a:pos x="connsiteX11217" y="connsiteY11217"/>
              </a:cxn>
              <a:cxn ang="0">
                <a:pos x="connsiteX11218" y="connsiteY11218"/>
              </a:cxn>
              <a:cxn ang="0">
                <a:pos x="connsiteX11219" y="connsiteY11219"/>
              </a:cxn>
              <a:cxn ang="0">
                <a:pos x="connsiteX11220" y="connsiteY11220"/>
              </a:cxn>
              <a:cxn ang="0">
                <a:pos x="connsiteX11221" y="connsiteY11221"/>
              </a:cxn>
              <a:cxn ang="0">
                <a:pos x="connsiteX11222" y="connsiteY11222"/>
              </a:cxn>
              <a:cxn ang="0">
                <a:pos x="connsiteX11223" y="connsiteY11223"/>
              </a:cxn>
              <a:cxn ang="0">
                <a:pos x="connsiteX11224" y="connsiteY11224"/>
              </a:cxn>
              <a:cxn ang="0">
                <a:pos x="connsiteX11225" y="connsiteY11225"/>
              </a:cxn>
              <a:cxn ang="0">
                <a:pos x="connsiteX11226" y="connsiteY11226"/>
              </a:cxn>
              <a:cxn ang="0">
                <a:pos x="connsiteX11227" y="connsiteY11227"/>
              </a:cxn>
              <a:cxn ang="0">
                <a:pos x="connsiteX11228" y="connsiteY11228"/>
              </a:cxn>
              <a:cxn ang="0">
                <a:pos x="connsiteX11229" y="connsiteY11229"/>
              </a:cxn>
              <a:cxn ang="0">
                <a:pos x="connsiteX11230" y="connsiteY11230"/>
              </a:cxn>
              <a:cxn ang="0">
                <a:pos x="connsiteX11231" y="connsiteY11231"/>
              </a:cxn>
              <a:cxn ang="0">
                <a:pos x="connsiteX11232" y="connsiteY11232"/>
              </a:cxn>
              <a:cxn ang="0">
                <a:pos x="connsiteX11233" y="connsiteY11233"/>
              </a:cxn>
              <a:cxn ang="0">
                <a:pos x="connsiteX11234" y="connsiteY11234"/>
              </a:cxn>
              <a:cxn ang="0">
                <a:pos x="connsiteX11235" y="connsiteY11235"/>
              </a:cxn>
              <a:cxn ang="0">
                <a:pos x="connsiteX11236" y="connsiteY11236"/>
              </a:cxn>
              <a:cxn ang="0">
                <a:pos x="connsiteX11237" y="connsiteY11237"/>
              </a:cxn>
              <a:cxn ang="0">
                <a:pos x="connsiteX11238" y="connsiteY11238"/>
              </a:cxn>
              <a:cxn ang="0">
                <a:pos x="connsiteX11239" y="connsiteY11239"/>
              </a:cxn>
              <a:cxn ang="0">
                <a:pos x="connsiteX11240" y="connsiteY11240"/>
              </a:cxn>
              <a:cxn ang="0">
                <a:pos x="connsiteX11241" y="connsiteY11241"/>
              </a:cxn>
              <a:cxn ang="0">
                <a:pos x="connsiteX11242" y="connsiteY11242"/>
              </a:cxn>
              <a:cxn ang="0">
                <a:pos x="connsiteX11243" y="connsiteY11243"/>
              </a:cxn>
              <a:cxn ang="0">
                <a:pos x="connsiteX11244" y="connsiteY11244"/>
              </a:cxn>
              <a:cxn ang="0">
                <a:pos x="connsiteX11245" y="connsiteY11245"/>
              </a:cxn>
              <a:cxn ang="0">
                <a:pos x="connsiteX11246" y="connsiteY11246"/>
              </a:cxn>
              <a:cxn ang="0">
                <a:pos x="connsiteX11247" y="connsiteY11247"/>
              </a:cxn>
              <a:cxn ang="0">
                <a:pos x="connsiteX11248" y="connsiteY11248"/>
              </a:cxn>
              <a:cxn ang="0">
                <a:pos x="connsiteX11249" y="connsiteY11249"/>
              </a:cxn>
              <a:cxn ang="0">
                <a:pos x="connsiteX11250" y="connsiteY11250"/>
              </a:cxn>
              <a:cxn ang="0">
                <a:pos x="connsiteX11251" y="connsiteY11251"/>
              </a:cxn>
              <a:cxn ang="0">
                <a:pos x="connsiteX11252" y="connsiteY11252"/>
              </a:cxn>
              <a:cxn ang="0">
                <a:pos x="connsiteX11253" y="connsiteY11253"/>
              </a:cxn>
              <a:cxn ang="0">
                <a:pos x="connsiteX11254" y="connsiteY11254"/>
              </a:cxn>
              <a:cxn ang="0">
                <a:pos x="connsiteX11255" y="connsiteY11255"/>
              </a:cxn>
              <a:cxn ang="0">
                <a:pos x="connsiteX11256" y="connsiteY11256"/>
              </a:cxn>
              <a:cxn ang="0">
                <a:pos x="connsiteX11257" y="connsiteY11257"/>
              </a:cxn>
              <a:cxn ang="0">
                <a:pos x="connsiteX11258" y="connsiteY11258"/>
              </a:cxn>
              <a:cxn ang="0">
                <a:pos x="connsiteX11259" y="connsiteY11259"/>
              </a:cxn>
              <a:cxn ang="0">
                <a:pos x="connsiteX11260" y="connsiteY11260"/>
              </a:cxn>
              <a:cxn ang="0">
                <a:pos x="connsiteX11261" y="connsiteY11261"/>
              </a:cxn>
              <a:cxn ang="0">
                <a:pos x="connsiteX11262" y="connsiteY11262"/>
              </a:cxn>
              <a:cxn ang="0">
                <a:pos x="connsiteX11263" y="connsiteY11263"/>
              </a:cxn>
              <a:cxn ang="0">
                <a:pos x="connsiteX11264" y="connsiteY11264"/>
              </a:cxn>
              <a:cxn ang="0">
                <a:pos x="connsiteX11265" y="connsiteY11265"/>
              </a:cxn>
              <a:cxn ang="0">
                <a:pos x="connsiteX11266" y="connsiteY11266"/>
              </a:cxn>
              <a:cxn ang="0">
                <a:pos x="connsiteX11267" y="connsiteY11267"/>
              </a:cxn>
              <a:cxn ang="0">
                <a:pos x="connsiteX11268" y="connsiteY11268"/>
              </a:cxn>
              <a:cxn ang="0">
                <a:pos x="connsiteX11269" y="connsiteY11269"/>
              </a:cxn>
              <a:cxn ang="0">
                <a:pos x="connsiteX11270" y="connsiteY11270"/>
              </a:cxn>
              <a:cxn ang="0">
                <a:pos x="connsiteX11271" y="connsiteY11271"/>
              </a:cxn>
              <a:cxn ang="0">
                <a:pos x="connsiteX11272" y="connsiteY11272"/>
              </a:cxn>
              <a:cxn ang="0">
                <a:pos x="connsiteX11273" y="connsiteY11273"/>
              </a:cxn>
              <a:cxn ang="0">
                <a:pos x="connsiteX11274" y="connsiteY11274"/>
              </a:cxn>
              <a:cxn ang="0">
                <a:pos x="connsiteX11275" y="connsiteY11275"/>
              </a:cxn>
              <a:cxn ang="0">
                <a:pos x="connsiteX11276" y="connsiteY11276"/>
              </a:cxn>
              <a:cxn ang="0">
                <a:pos x="connsiteX11277" y="connsiteY11277"/>
              </a:cxn>
              <a:cxn ang="0">
                <a:pos x="connsiteX11278" y="connsiteY11278"/>
              </a:cxn>
              <a:cxn ang="0">
                <a:pos x="connsiteX11279" y="connsiteY11279"/>
              </a:cxn>
              <a:cxn ang="0">
                <a:pos x="connsiteX11280" y="connsiteY11280"/>
              </a:cxn>
              <a:cxn ang="0">
                <a:pos x="connsiteX11281" y="connsiteY11281"/>
              </a:cxn>
              <a:cxn ang="0">
                <a:pos x="connsiteX11282" y="connsiteY11282"/>
              </a:cxn>
              <a:cxn ang="0">
                <a:pos x="connsiteX11283" y="connsiteY11283"/>
              </a:cxn>
              <a:cxn ang="0">
                <a:pos x="connsiteX11284" y="connsiteY11284"/>
              </a:cxn>
              <a:cxn ang="0">
                <a:pos x="connsiteX11285" y="connsiteY11285"/>
              </a:cxn>
              <a:cxn ang="0">
                <a:pos x="connsiteX11286" y="connsiteY11286"/>
              </a:cxn>
              <a:cxn ang="0">
                <a:pos x="connsiteX11287" y="connsiteY11287"/>
              </a:cxn>
              <a:cxn ang="0">
                <a:pos x="connsiteX11288" y="connsiteY11288"/>
              </a:cxn>
              <a:cxn ang="0">
                <a:pos x="connsiteX11289" y="connsiteY11289"/>
              </a:cxn>
              <a:cxn ang="0">
                <a:pos x="connsiteX11290" y="connsiteY11290"/>
              </a:cxn>
              <a:cxn ang="0">
                <a:pos x="connsiteX11291" y="connsiteY11291"/>
              </a:cxn>
              <a:cxn ang="0">
                <a:pos x="connsiteX11292" y="connsiteY11292"/>
              </a:cxn>
              <a:cxn ang="0">
                <a:pos x="connsiteX11293" y="connsiteY11293"/>
              </a:cxn>
              <a:cxn ang="0">
                <a:pos x="connsiteX11294" y="connsiteY11294"/>
              </a:cxn>
              <a:cxn ang="0">
                <a:pos x="connsiteX11295" y="connsiteY11295"/>
              </a:cxn>
              <a:cxn ang="0">
                <a:pos x="connsiteX11296" y="connsiteY11296"/>
              </a:cxn>
              <a:cxn ang="0">
                <a:pos x="connsiteX11297" y="connsiteY11297"/>
              </a:cxn>
              <a:cxn ang="0">
                <a:pos x="connsiteX11298" y="connsiteY11298"/>
              </a:cxn>
              <a:cxn ang="0">
                <a:pos x="connsiteX11299" y="connsiteY11299"/>
              </a:cxn>
              <a:cxn ang="0">
                <a:pos x="connsiteX11300" y="connsiteY11300"/>
              </a:cxn>
              <a:cxn ang="0">
                <a:pos x="connsiteX11301" y="connsiteY11301"/>
              </a:cxn>
              <a:cxn ang="0">
                <a:pos x="connsiteX11302" y="connsiteY11302"/>
              </a:cxn>
              <a:cxn ang="0">
                <a:pos x="connsiteX11303" y="connsiteY11303"/>
              </a:cxn>
              <a:cxn ang="0">
                <a:pos x="connsiteX11304" y="connsiteY11304"/>
              </a:cxn>
              <a:cxn ang="0">
                <a:pos x="connsiteX11305" y="connsiteY11305"/>
              </a:cxn>
              <a:cxn ang="0">
                <a:pos x="connsiteX11306" y="connsiteY11306"/>
              </a:cxn>
              <a:cxn ang="0">
                <a:pos x="connsiteX11307" y="connsiteY11307"/>
              </a:cxn>
              <a:cxn ang="0">
                <a:pos x="connsiteX11308" y="connsiteY11308"/>
              </a:cxn>
              <a:cxn ang="0">
                <a:pos x="connsiteX11309" y="connsiteY11309"/>
              </a:cxn>
              <a:cxn ang="0">
                <a:pos x="connsiteX11310" y="connsiteY11310"/>
              </a:cxn>
              <a:cxn ang="0">
                <a:pos x="connsiteX11311" y="connsiteY11311"/>
              </a:cxn>
              <a:cxn ang="0">
                <a:pos x="connsiteX11312" y="connsiteY11312"/>
              </a:cxn>
              <a:cxn ang="0">
                <a:pos x="connsiteX11313" y="connsiteY11313"/>
              </a:cxn>
              <a:cxn ang="0">
                <a:pos x="connsiteX11314" y="connsiteY11314"/>
              </a:cxn>
              <a:cxn ang="0">
                <a:pos x="connsiteX11315" y="connsiteY11315"/>
              </a:cxn>
              <a:cxn ang="0">
                <a:pos x="connsiteX11316" y="connsiteY11316"/>
              </a:cxn>
              <a:cxn ang="0">
                <a:pos x="connsiteX11317" y="connsiteY11317"/>
              </a:cxn>
              <a:cxn ang="0">
                <a:pos x="connsiteX11318" y="connsiteY11318"/>
              </a:cxn>
              <a:cxn ang="0">
                <a:pos x="connsiteX11319" y="connsiteY11319"/>
              </a:cxn>
              <a:cxn ang="0">
                <a:pos x="connsiteX11320" y="connsiteY11320"/>
              </a:cxn>
              <a:cxn ang="0">
                <a:pos x="connsiteX11321" y="connsiteY11321"/>
              </a:cxn>
              <a:cxn ang="0">
                <a:pos x="connsiteX11322" y="connsiteY11322"/>
              </a:cxn>
              <a:cxn ang="0">
                <a:pos x="connsiteX11323" y="connsiteY11323"/>
              </a:cxn>
              <a:cxn ang="0">
                <a:pos x="connsiteX11324" y="connsiteY11324"/>
              </a:cxn>
              <a:cxn ang="0">
                <a:pos x="connsiteX11325" y="connsiteY11325"/>
              </a:cxn>
              <a:cxn ang="0">
                <a:pos x="connsiteX11326" y="connsiteY11326"/>
              </a:cxn>
              <a:cxn ang="0">
                <a:pos x="connsiteX11327" y="connsiteY11327"/>
              </a:cxn>
              <a:cxn ang="0">
                <a:pos x="connsiteX11328" y="connsiteY11328"/>
              </a:cxn>
              <a:cxn ang="0">
                <a:pos x="connsiteX11329" y="connsiteY11329"/>
              </a:cxn>
              <a:cxn ang="0">
                <a:pos x="connsiteX11330" y="connsiteY11330"/>
              </a:cxn>
              <a:cxn ang="0">
                <a:pos x="connsiteX11331" y="connsiteY11331"/>
              </a:cxn>
              <a:cxn ang="0">
                <a:pos x="connsiteX11332" y="connsiteY11332"/>
              </a:cxn>
              <a:cxn ang="0">
                <a:pos x="connsiteX11333" y="connsiteY11333"/>
              </a:cxn>
              <a:cxn ang="0">
                <a:pos x="connsiteX11334" y="connsiteY11334"/>
              </a:cxn>
              <a:cxn ang="0">
                <a:pos x="connsiteX11335" y="connsiteY11335"/>
              </a:cxn>
              <a:cxn ang="0">
                <a:pos x="connsiteX11336" y="connsiteY11336"/>
              </a:cxn>
              <a:cxn ang="0">
                <a:pos x="connsiteX11337" y="connsiteY11337"/>
              </a:cxn>
              <a:cxn ang="0">
                <a:pos x="connsiteX11338" y="connsiteY11338"/>
              </a:cxn>
              <a:cxn ang="0">
                <a:pos x="connsiteX11339" y="connsiteY11339"/>
              </a:cxn>
              <a:cxn ang="0">
                <a:pos x="connsiteX11340" y="connsiteY11340"/>
              </a:cxn>
              <a:cxn ang="0">
                <a:pos x="connsiteX11341" y="connsiteY11341"/>
              </a:cxn>
              <a:cxn ang="0">
                <a:pos x="connsiteX11342" y="connsiteY11342"/>
              </a:cxn>
              <a:cxn ang="0">
                <a:pos x="connsiteX11343" y="connsiteY11343"/>
              </a:cxn>
              <a:cxn ang="0">
                <a:pos x="connsiteX11344" y="connsiteY11344"/>
              </a:cxn>
              <a:cxn ang="0">
                <a:pos x="connsiteX11345" y="connsiteY11345"/>
              </a:cxn>
              <a:cxn ang="0">
                <a:pos x="connsiteX11346" y="connsiteY11346"/>
              </a:cxn>
              <a:cxn ang="0">
                <a:pos x="connsiteX11347" y="connsiteY11347"/>
              </a:cxn>
              <a:cxn ang="0">
                <a:pos x="connsiteX11348" y="connsiteY11348"/>
              </a:cxn>
              <a:cxn ang="0">
                <a:pos x="connsiteX11349" y="connsiteY11349"/>
              </a:cxn>
              <a:cxn ang="0">
                <a:pos x="connsiteX11350" y="connsiteY11350"/>
              </a:cxn>
              <a:cxn ang="0">
                <a:pos x="connsiteX11351" y="connsiteY11351"/>
              </a:cxn>
              <a:cxn ang="0">
                <a:pos x="connsiteX11352" y="connsiteY11352"/>
              </a:cxn>
              <a:cxn ang="0">
                <a:pos x="connsiteX11353" y="connsiteY11353"/>
              </a:cxn>
              <a:cxn ang="0">
                <a:pos x="connsiteX11354" y="connsiteY11354"/>
              </a:cxn>
              <a:cxn ang="0">
                <a:pos x="connsiteX11355" y="connsiteY11355"/>
              </a:cxn>
              <a:cxn ang="0">
                <a:pos x="connsiteX11356" y="connsiteY11356"/>
              </a:cxn>
              <a:cxn ang="0">
                <a:pos x="connsiteX11357" y="connsiteY11357"/>
              </a:cxn>
              <a:cxn ang="0">
                <a:pos x="connsiteX11358" y="connsiteY11358"/>
              </a:cxn>
              <a:cxn ang="0">
                <a:pos x="connsiteX11359" y="connsiteY11359"/>
              </a:cxn>
              <a:cxn ang="0">
                <a:pos x="connsiteX11360" y="connsiteY11360"/>
              </a:cxn>
              <a:cxn ang="0">
                <a:pos x="connsiteX11361" y="connsiteY11361"/>
              </a:cxn>
              <a:cxn ang="0">
                <a:pos x="connsiteX11362" y="connsiteY11362"/>
              </a:cxn>
              <a:cxn ang="0">
                <a:pos x="connsiteX11363" y="connsiteY11363"/>
              </a:cxn>
              <a:cxn ang="0">
                <a:pos x="connsiteX11364" y="connsiteY11364"/>
              </a:cxn>
              <a:cxn ang="0">
                <a:pos x="connsiteX11365" y="connsiteY11365"/>
              </a:cxn>
              <a:cxn ang="0">
                <a:pos x="connsiteX11366" y="connsiteY11366"/>
              </a:cxn>
              <a:cxn ang="0">
                <a:pos x="connsiteX11367" y="connsiteY11367"/>
              </a:cxn>
              <a:cxn ang="0">
                <a:pos x="connsiteX11368" y="connsiteY11368"/>
              </a:cxn>
              <a:cxn ang="0">
                <a:pos x="connsiteX11369" y="connsiteY11369"/>
              </a:cxn>
              <a:cxn ang="0">
                <a:pos x="connsiteX11370" y="connsiteY11370"/>
              </a:cxn>
              <a:cxn ang="0">
                <a:pos x="connsiteX11371" y="connsiteY11371"/>
              </a:cxn>
              <a:cxn ang="0">
                <a:pos x="connsiteX11372" y="connsiteY11372"/>
              </a:cxn>
              <a:cxn ang="0">
                <a:pos x="connsiteX11373" y="connsiteY11373"/>
              </a:cxn>
              <a:cxn ang="0">
                <a:pos x="connsiteX11374" y="connsiteY11374"/>
              </a:cxn>
              <a:cxn ang="0">
                <a:pos x="connsiteX11375" y="connsiteY11375"/>
              </a:cxn>
              <a:cxn ang="0">
                <a:pos x="connsiteX11376" y="connsiteY11376"/>
              </a:cxn>
              <a:cxn ang="0">
                <a:pos x="connsiteX11377" y="connsiteY11377"/>
              </a:cxn>
              <a:cxn ang="0">
                <a:pos x="connsiteX11378" y="connsiteY11378"/>
              </a:cxn>
              <a:cxn ang="0">
                <a:pos x="connsiteX11379" y="connsiteY11379"/>
              </a:cxn>
              <a:cxn ang="0">
                <a:pos x="connsiteX11380" y="connsiteY11380"/>
              </a:cxn>
              <a:cxn ang="0">
                <a:pos x="connsiteX11381" y="connsiteY11381"/>
              </a:cxn>
              <a:cxn ang="0">
                <a:pos x="connsiteX11382" y="connsiteY11382"/>
              </a:cxn>
              <a:cxn ang="0">
                <a:pos x="connsiteX11383" y="connsiteY11383"/>
              </a:cxn>
              <a:cxn ang="0">
                <a:pos x="connsiteX11384" y="connsiteY11384"/>
              </a:cxn>
              <a:cxn ang="0">
                <a:pos x="connsiteX11385" y="connsiteY11385"/>
              </a:cxn>
              <a:cxn ang="0">
                <a:pos x="connsiteX11386" y="connsiteY11386"/>
              </a:cxn>
              <a:cxn ang="0">
                <a:pos x="connsiteX11387" y="connsiteY11387"/>
              </a:cxn>
              <a:cxn ang="0">
                <a:pos x="connsiteX11388" y="connsiteY11388"/>
              </a:cxn>
              <a:cxn ang="0">
                <a:pos x="connsiteX11389" y="connsiteY11389"/>
              </a:cxn>
              <a:cxn ang="0">
                <a:pos x="connsiteX11390" y="connsiteY11390"/>
              </a:cxn>
              <a:cxn ang="0">
                <a:pos x="connsiteX11391" y="connsiteY11391"/>
              </a:cxn>
              <a:cxn ang="0">
                <a:pos x="connsiteX11392" y="connsiteY11392"/>
              </a:cxn>
              <a:cxn ang="0">
                <a:pos x="connsiteX11393" y="connsiteY11393"/>
              </a:cxn>
              <a:cxn ang="0">
                <a:pos x="connsiteX11394" y="connsiteY11394"/>
              </a:cxn>
              <a:cxn ang="0">
                <a:pos x="connsiteX11395" y="connsiteY11395"/>
              </a:cxn>
              <a:cxn ang="0">
                <a:pos x="connsiteX11396" y="connsiteY11396"/>
              </a:cxn>
              <a:cxn ang="0">
                <a:pos x="connsiteX11397" y="connsiteY11397"/>
              </a:cxn>
              <a:cxn ang="0">
                <a:pos x="connsiteX11398" y="connsiteY11398"/>
              </a:cxn>
              <a:cxn ang="0">
                <a:pos x="connsiteX11399" y="connsiteY11399"/>
              </a:cxn>
              <a:cxn ang="0">
                <a:pos x="connsiteX11400" y="connsiteY11400"/>
              </a:cxn>
              <a:cxn ang="0">
                <a:pos x="connsiteX11401" y="connsiteY11401"/>
              </a:cxn>
              <a:cxn ang="0">
                <a:pos x="connsiteX11402" y="connsiteY11402"/>
              </a:cxn>
              <a:cxn ang="0">
                <a:pos x="connsiteX11403" y="connsiteY11403"/>
              </a:cxn>
              <a:cxn ang="0">
                <a:pos x="connsiteX11404" y="connsiteY11404"/>
              </a:cxn>
              <a:cxn ang="0">
                <a:pos x="connsiteX11405" y="connsiteY11405"/>
              </a:cxn>
              <a:cxn ang="0">
                <a:pos x="connsiteX11406" y="connsiteY11406"/>
              </a:cxn>
              <a:cxn ang="0">
                <a:pos x="connsiteX11407" y="connsiteY11407"/>
              </a:cxn>
              <a:cxn ang="0">
                <a:pos x="connsiteX11408" y="connsiteY11408"/>
              </a:cxn>
              <a:cxn ang="0">
                <a:pos x="connsiteX11409" y="connsiteY11409"/>
              </a:cxn>
              <a:cxn ang="0">
                <a:pos x="connsiteX11410" y="connsiteY11410"/>
              </a:cxn>
              <a:cxn ang="0">
                <a:pos x="connsiteX11411" y="connsiteY11411"/>
              </a:cxn>
              <a:cxn ang="0">
                <a:pos x="connsiteX11412" y="connsiteY11412"/>
              </a:cxn>
              <a:cxn ang="0">
                <a:pos x="connsiteX11413" y="connsiteY11413"/>
              </a:cxn>
              <a:cxn ang="0">
                <a:pos x="connsiteX11414" y="connsiteY11414"/>
              </a:cxn>
              <a:cxn ang="0">
                <a:pos x="connsiteX11415" y="connsiteY11415"/>
              </a:cxn>
              <a:cxn ang="0">
                <a:pos x="connsiteX11416" y="connsiteY11416"/>
              </a:cxn>
              <a:cxn ang="0">
                <a:pos x="connsiteX11417" y="connsiteY11417"/>
              </a:cxn>
              <a:cxn ang="0">
                <a:pos x="connsiteX11418" y="connsiteY11418"/>
              </a:cxn>
              <a:cxn ang="0">
                <a:pos x="connsiteX11419" y="connsiteY11419"/>
              </a:cxn>
              <a:cxn ang="0">
                <a:pos x="connsiteX11420" y="connsiteY11420"/>
              </a:cxn>
              <a:cxn ang="0">
                <a:pos x="connsiteX11421" y="connsiteY11421"/>
              </a:cxn>
              <a:cxn ang="0">
                <a:pos x="connsiteX11422" y="connsiteY11422"/>
              </a:cxn>
              <a:cxn ang="0">
                <a:pos x="connsiteX11423" y="connsiteY11423"/>
              </a:cxn>
              <a:cxn ang="0">
                <a:pos x="connsiteX11424" y="connsiteY11424"/>
              </a:cxn>
              <a:cxn ang="0">
                <a:pos x="connsiteX11425" y="connsiteY11425"/>
              </a:cxn>
              <a:cxn ang="0">
                <a:pos x="connsiteX11426" y="connsiteY11426"/>
              </a:cxn>
              <a:cxn ang="0">
                <a:pos x="connsiteX11427" y="connsiteY11427"/>
              </a:cxn>
              <a:cxn ang="0">
                <a:pos x="connsiteX11428" y="connsiteY11428"/>
              </a:cxn>
              <a:cxn ang="0">
                <a:pos x="connsiteX11429" y="connsiteY11429"/>
              </a:cxn>
              <a:cxn ang="0">
                <a:pos x="connsiteX11430" y="connsiteY11430"/>
              </a:cxn>
              <a:cxn ang="0">
                <a:pos x="connsiteX11431" y="connsiteY11431"/>
              </a:cxn>
              <a:cxn ang="0">
                <a:pos x="connsiteX11432" y="connsiteY11432"/>
              </a:cxn>
              <a:cxn ang="0">
                <a:pos x="connsiteX11433" y="connsiteY11433"/>
              </a:cxn>
              <a:cxn ang="0">
                <a:pos x="connsiteX11434" y="connsiteY11434"/>
              </a:cxn>
              <a:cxn ang="0">
                <a:pos x="connsiteX11435" y="connsiteY11435"/>
              </a:cxn>
              <a:cxn ang="0">
                <a:pos x="connsiteX11436" y="connsiteY11436"/>
              </a:cxn>
              <a:cxn ang="0">
                <a:pos x="connsiteX11437" y="connsiteY11437"/>
              </a:cxn>
              <a:cxn ang="0">
                <a:pos x="connsiteX11438" y="connsiteY11438"/>
              </a:cxn>
              <a:cxn ang="0">
                <a:pos x="connsiteX11439" y="connsiteY11439"/>
              </a:cxn>
              <a:cxn ang="0">
                <a:pos x="connsiteX11440" y="connsiteY11440"/>
              </a:cxn>
              <a:cxn ang="0">
                <a:pos x="connsiteX11441" y="connsiteY11441"/>
              </a:cxn>
              <a:cxn ang="0">
                <a:pos x="connsiteX11442" y="connsiteY11442"/>
              </a:cxn>
              <a:cxn ang="0">
                <a:pos x="connsiteX11443" y="connsiteY11443"/>
              </a:cxn>
              <a:cxn ang="0">
                <a:pos x="connsiteX11444" y="connsiteY11444"/>
              </a:cxn>
              <a:cxn ang="0">
                <a:pos x="connsiteX11445" y="connsiteY11445"/>
              </a:cxn>
              <a:cxn ang="0">
                <a:pos x="connsiteX11446" y="connsiteY11446"/>
              </a:cxn>
              <a:cxn ang="0">
                <a:pos x="connsiteX11447" y="connsiteY11447"/>
              </a:cxn>
              <a:cxn ang="0">
                <a:pos x="connsiteX11448" y="connsiteY11448"/>
              </a:cxn>
              <a:cxn ang="0">
                <a:pos x="connsiteX11449" y="connsiteY11449"/>
              </a:cxn>
              <a:cxn ang="0">
                <a:pos x="connsiteX11450" y="connsiteY11450"/>
              </a:cxn>
              <a:cxn ang="0">
                <a:pos x="connsiteX11451" y="connsiteY11451"/>
              </a:cxn>
              <a:cxn ang="0">
                <a:pos x="connsiteX11452" y="connsiteY11452"/>
              </a:cxn>
              <a:cxn ang="0">
                <a:pos x="connsiteX11453" y="connsiteY11453"/>
              </a:cxn>
              <a:cxn ang="0">
                <a:pos x="connsiteX11454" y="connsiteY11454"/>
              </a:cxn>
              <a:cxn ang="0">
                <a:pos x="connsiteX11455" y="connsiteY11455"/>
              </a:cxn>
              <a:cxn ang="0">
                <a:pos x="connsiteX11456" y="connsiteY11456"/>
              </a:cxn>
              <a:cxn ang="0">
                <a:pos x="connsiteX11457" y="connsiteY11457"/>
              </a:cxn>
              <a:cxn ang="0">
                <a:pos x="connsiteX11458" y="connsiteY11458"/>
              </a:cxn>
              <a:cxn ang="0">
                <a:pos x="connsiteX11459" y="connsiteY11459"/>
              </a:cxn>
              <a:cxn ang="0">
                <a:pos x="connsiteX11460" y="connsiteY11460"/>
              </a:cxn>
              <a:cxn ang="0">
                <a:pos x="connsiteX11461" y="connsiteY11461"/>
              </a:cxn>
              <a:cxn ang="0">
                <a:pos x="connsiteX11462" y="connsiteY11462"/>
              </a:cxn>
              <a:cxn ang="0">
                <a:pos x="connsiteX11463" y="connsiteY11463"/>
              </a:cxn>
              <a:cxn ang="0">
                <a:pos x="connsiteX11464" y="connsiteY11464"/>
              </a:cxn>
              <a:cxn ang="0">
                <a:pos x="connsiteX11465" y="connsiteY11465"/>
              </a:cxn>
              <a:cxn ang="0">
                <a:pos x="connsiteX11466" y="connsiteY11466"/>
              </a:cxn>
              <a:cxn ang="0">
                <a:pos x="connsiteX11467" y="connsiteY11467"/>
              </a:cxn>
              <a:cxn ang="0">
                <a:pos x="connsiteX11468" y="connsiteY11468"/>
              </a:cxn>
              <a:cxn ang="0">
                <a:pos x="connsiteX11469" y="connsiteY11469"/>
              </a:cxn>
              <a:cxn ang="0">
                <a:pos x="connsiteX11470" y="connsiteY11470"/>
              </a:cxn>
              <a:cxn ang="0">
                <a:pos x="connsiteX11471" y="connsiteY11471"/>
              </a:cxn>
              <a:cxn ang="0">
                <a:pos x="connsiteX11472" y="connsiteY11472"/>
              </a:cxn>
              <a:cxn ang="0">
                <a:pos x="connsiteX11473" y="connsiteY11473"/>
              </a:cxn>
              <a:cxn ang="0">
                <a:pos x="connsiteX11474" y="connsiteY11474"/>
              </a:cxn>
              <a:cxn ang="0">
                <a:pos x="connsiteX11475" y="connsiteY11475"/>
              </a:cxn>
              <a:cxn ang="0">
                <a:pos x="connsiteX11476" y="connsiteY11476"/>
              </a:cxn>
              <a:cxn ang="0">
                <a:pos x="connsiteX11477" y="connsiteY11477"/>
              </a:cxn>
              <a:cxn ang="0">
                <a:pos x="connsiteX11478" y="connsiteY11478"/>
              </a:cxn>
              <a:cxn ang="0">
                <a:pos x="connsiteX11479" y="connsiteY11479"/>
              </a:cxn>
              <a:cxn ang="0">
                <a:pos x="connsiteX11480" y="connsiteY11480"/>
              </a:cxn>
              <a:cxn ang="0">
                <a:pos x="connsiteX11481" y="connsiteY11481"/>
              </a:cxn>
              <a:cxn ang="0">
                <a:pos x="connsiteX11482" y="connsiteY11482"/>
              </a:cxn>
              <a:cxn ang="0">
                <a:pos x="connsiteX11483" y="connsiteY11483"/>
              </a:cxn>
              <a:cxn ang="0">
                <a:pos x="connsiteX11484" y="connsiteY11484"/>
              </a:cxn>
              <a:cxn ang="0">
                <a:pos x="connsiteX11485" y="connsiteY11485"/>
              </a:cxn>
              <a:cxn ang="0">
                <a:pos x="connsiteX11486" y="connsiteY11486"/>
              </a:cxn>
              <a:cxn ang="0">
                <a:pos x="connsiteX11487" y="connsiteY11487"/>
              </a:cxn>
              <a:cxn ang="0">
                <a:pos x="connsiteX11488" y="connsiteY11488"/>
              </a:cxn>
              <a:cxn ang="0">
                <a:pos x="connsiteX11489" y="connsiteY11489"/>
              </a:cxn>
              <a:cxn ang="0">
                <a:pos x="connsiteX11490" y="connsiteY11490"/>
              </a:cxn>
              <a:cxn ang="0">
                <a:pos x="connsiteX11491" y="connsiteY11491"/>
              </a:cxn>
              <a:cxn ang="0">
                <a:pos x="connsiteX11492" y="connsiteY11492"/>
              </a:cxn>
              <a:cxn ang="0">
                <a:pos x="connsiteX11493" y="connsiteY11493"/>
              </a:cxn>
              <a:cxn ang="0">
                <a:pos x="connsiteX11494" y="connsiteY11494"/>
              </a:cxn>
              <a:cxn ang="0">
                <a:pos x="connsiteX11495" y="connsiteY11495"/>
              </a:cxn>
              <a:cxn ang="0">
                <a:pos x="connsiteX11496" y="connsiteY11496"/>
              </a:cxn>
              <a:cxn ang="0">
                <a:pos x="connsiteX11497" y="connsiteY11497"/>
              </a:cxn>
              <a:cxn ang="0">
                <a:pos x="connsiteX11498" y="connsiteY11498"/>
              </a:cxn>
              <a:cxn ang="0">
                <a:pos x="connsiteX11499" y="connsiteY11499"/>
              </a:cxn>
              <a:cxn ang="0">
                <a:pos x="connsiteX11500" y="connsiteY11500"/>
              </a:cxn>
              <a:cxn ang="0">
                <a:pos x="connsiteX11501" y="connsiteY11501"/>
              </a:cxn>
              <a:cxn ang="0">
                <a:pos x="connsiteX11502" y="connsiteY11502"/>
              </a:cxn>
              <a:cxn ang="0">
                <a:pos x="connsiteX11503" y="connsiteY11503"/>
              </a:cxn>
              <a:cxn ang="0">
                <a:pos x="connsiteX11504" y="connsiteY11504"/>
              </a:cxn>
              <a:cxn ang="0">
                <a:pos x="connsiteX11505" y="connsiteY11505"/>
              </a:cxn>
              <a:cxn ang="0">
                <a:pos x="connsiteX11506" y="connsiteY11506"/>
              </a:cxn>
              <a:cxn ang="0">
                <a:pos x="connsiteX11507" y="connsiteY11507"/>
              </a:cxn>
              <a:cxn ang="0">
                <a:pos x="connsiteX11508" y="connsiteY11508"/>
              </a:cxn>
              <a:cxn ang="0">
                <a:pos x="connsiteX11509" y="connsiteY11509"/>
              </a:cxn>
              <a:cxn ang="0">
                <a:pos x="connsiteX11510" y="connsiteY11510"/>
              </a:cxn>
              <a:cxn ang="0">
                <a:pos x="connsiteX11511" y="connsiteY11511"/>
              </a:cxn>
              <a:cxn ang="0">
                <a:pos x="connsiteX11512" y="connsiteY11512"/>
              </a:cxn>
              <a:cxn ang="0">
                <a:pos x="connsiteX11513" y="connsiteY11513"/>
              </a:cxn>
              <a:cxn ang="0">
                <a:pos x="connsiteX11514" y="connsiteY11514"/>
              </a:cxn>
              <a:cxn ang="0">
                <a:pos x="connsiteX11515" y="connsiteY11515"/>
              </a:cxn>
              <a:cxn ang="0">
                <a:pos x="connsiteX11516" y="connsiteY11516"/>
              </a:cxn>
              <a:cxn ang="0">
                <a:pos x="connsiteX11517" y="connsiteY11517"/>
              </a:cxn>
              <a:cxn ang="0">
                <a:pos x="connsiteX11518" y="connsiteY11518"/>
              </a:cxn>
              <a:cxn ang="0">
                <a:pos x="connsiteX11519" y="connsiteY11519"/>
              </a:cxn>
              <a:cxn ang="0">
                <a:pos x="connsiteX11520" y="connsiteY11520"/>
              </a:cxn>
              <a:cxn ang="0">
                <a:pos x="connsiteX11521" y="connsiteY11521"/>
              </a:cxn>
              <a:cxn ang="0">
                <a:pos x="connsiteX11522" y="connsiteY11522"/>
              </a:cxn>
              <a:cxn ang="0">
                <a:pos x="connsiteX11523" y="connsiteY11523"/>
              </a:cxn>
              <a:cxn ang="0">
                <a:pos x="connsiteX11524" y="connsiteY11524"/>
              </a:cxn>
              <a:cxn ang="0">
                <a:pos x="connsiteX11525" y="connsiteY11525"/>
              </a:cxn>
              <a:cxn ang="0">
                <a:pos x="connsiteX11526" y="connsiteY11526"/>
              </a:cxn>
              <a:cxn ang="0">
                <a:pos x="connsiteX11527" y="connsiteY11527"/>
              </a:cxn>
              <a:cxn ang="0">
                <a:pos x="connsiteX11528" y="connsiteY11528"/>
              </a:cxn>
              <a:cxn ang="0">
                <a:pos x="connsiteX11529" y="connsiteY11529"/>
              </a:cxn>
              <a:cxn ang="0">
                <a:pos x="connsiteX11530" y="connsiteY11530"/>
              </a:cxn>
              <a:cxn ang="0">
                <a:pos x="connsiteX11531" y="connsiteY11531"/>
              </a:cxn>
              <a:cxn ang="0">
                <a:pos x="connsiteX11532" y="connsiteY11532"/>
              </a:cxn>
              <a:cxn ang="0">
                <a:pos x="connsiteX11533" y="connsiteY11533"/>
              </a:cxn>
              <a:cxn ang="0">
                <a:pos x="connsiteX11534" y="connsiteY11534"/>
              </a:cxn>
              <a:cxn ang="0">
                <a:pos x="connsiteX11535" y="connsiteY11535"/>
              </a:cxn>
              <a:cxn ang="0">
                <a:pos x="connsiteX11536" y="connsiteY11536"/>
              </a:cxn>
              <a:cxn ang="0">
                <a:pos x="connsiteX11537" y="connsiteY11537"/>
              </a:cxn>
              <a:cxn ang="0">
                <a:pos x="connsiteX11538" y="connsiteY11538"/>
              </a:cxn>
              <a:cxn ang="0">
                <a:pos x="connsiteX11539" y="connsiteY11539"/>
              </a:cxn>
              <a:cxn ang="0">
                <a:pos x="connsiteX11540" y="connsiteY11540"/>
              </a:cxn>
              <a:cxn ang="0">
                <a:pos x="connsiteX11541" y="connsiteY11541"/>
              </a:cxn>
              <a:cxn ang="0">
                <a:pos x="connsiteX11542" y="connsiteY11542"/>
              </a:cxn>
              <a:cxn ang="0">
                <a:pos x="connsiteX11543" y="connsiteY11543"/>
              </a:cxn>
              <a:cxn ang="0">
                <a:pos x="connsiteX11544" y="connsiteY11544"/>
              </a:cxn>
              <a:cxn ang="0">
                <a:pos x="connsiteX11545" y="connsiteY11545"/>
              </a:cxn>
              <a:cxn ang="0">
                <a:pos x="connsiteX11546" y="connsiteY11546"/>
              </a:cxn>
              <a:cxn ang="0">
                <a:pos x="connsiteX11547" y="connsiteY11547"/>
              </a:cxn>
              <a:cxn ang="0">
                <a:pos x="connsiteX11548" y="connsiteY11548"/>
              </a:cxn>
              <a:cxn ang="0">
                <a:pos x="connsiteX11549" y="connsiteY11549"/>
              </a:cxn>
              <a:cxn ang="0">
                <a:pos x="connsiteX11550" y="connsiteY11550"/>
              </a:cxn>
              <a:cxn ang="0">
                <a:pos x="connsiteX11551" y="connsiteY11551"/>
              </a:cxn>
              <a:cxn ang="0">
                <a:pos x="connsiteX11552" y="connsiteY11552"/>
              </a:cxn>
              <a:cxn ang="0">
                <a:pos x="connsiteX11553" y="connsiteY11553"/>
              </a:cxn>
              <a:cxn ang="0">
                <a:pos x="connsiteX11554" y="connsiteY11554"/>
              </a:cxn>
              <a:cxn ang="0">
                <a:pos x="connsiteX11555" y="connsiteY11555"/>
              </a:cxn>
              <a:cxn ang="0">
                <a:pos x="connsiteX11556" y="connsiteY11556"/>
              </a:cxn>
              <a:cxn ang="0">
                <a:pos x="connsiteX11557" y="connsiteY11557"/>
              </a:cxn>
              <a:cxn ang="0">
                <a:pos x="connsiteX11558" y="connsiteY11558"/>
              </a:cxn>
              <a:cxn ang="0">
                <a:pos x="connsiteX11559" y="connsiteY11559"/>
              </a:cxn>
              <a:cxn ang="0">
                <a:pos x="connsiteX11560" y="connsiteY11560"/>
              </a:cxn>
              <a:cxn ang="0">
                <a:pos x="connsiteX11561" y="connsiteY11561"/>
              </a:cxn>
              <a:cxn ang="0">
                <a:pos x="connsiteX11562" y="connsiteY11562"/>
              </a:cxn>
              <a:cxn ang="0">
                <a:pos x="connsiteX11563" y="connsiteY11563"/>
              </a:cxn>
              <a:cxn ang="0">
                <a:pos x="connsiteX11564" y="connsiteY11564"/>
              </a:cxn>
              <a:cxn ang="0">
                <a:pos x="connsiteX11565" y="connsiteY11565"/>
              </a:cxn>
              <a:cxn ang="0">
                <a:pos x="connsiteX11566" y="connsiteY11566"/>
              </a:cxn>
              <a:cxn ang="0">
                <a:pos x="connsiteX11567" y="connsiteY11567"/>
              </a:cxn>
              <a:cxn ang="0">
                <a:pos x="connsiteX11568" y="connsiteY11568"/>
              </a:cxn>
              <a:cxn ang="0">
                <a:pos x="connsiteX11569" y="connsiteY11569"/>
              </a:cxn>
              <a:cxn ang="0">
                <a:pos x="connsiteX11570" y="connsiteY11570"/>
              </a:cxn>
              <a:cxn ang="0">
                <a:pos x="connsiteX11571" y="connsiteY11571"/>
              </a:cxn>
              <a:cxn ang="0">
                <a:pos x="connsiteX11572" y="connsiteY11572"/>
              </a:cxn>
              <a:cxn ang="0">
                <a:pos x="connsiteX11573" y="connsiteY11573"/>
              </a:cxn>
              <a:cxn ang="0">
                <a:pos x="connsiteX11574" y="connsiteY11574"/>
              </a:cxn>
              <a:cxn ang="0">
                <a:pos x="connsiteX11575" y="connsiteY11575"/>
              </a:cxn>
              <a:cxn ang="0">
                <a:pos x="connsiteX11576" y="connsiteY11576"/>
              </a:cxn>
              <a:cxn ang="0">
                <a:pos x="connsiteX11577" y="connsiteY11577"/>
              </a:cxn>
              <a:cxn ang="0">
                <a:pos x="connsiteX11578" y="connsiteY11578"/>
              </a:cxn>
              <a:cxn ang="0">
                <a:pos x="connsiteX11579" y="connsiteY11579"/>
              </a:cxn>
              <a:cxn ang="0">
                <a:pos x="connsiteX11580" y="connsiteY11580"/>
              </a:cxn>
              <a:cxn ang="0">
                <a:pos x="connsiteX11581" y="connsiteY11581"/>
              </a:cxn>
              <a:cxn ang="0">
                <a:pos x="connsiteX11582" y="connsiteY11582"/>
              </a:cxn>
              <a:cxn ang="0">
                <a:pos x="connsiteX11583" y="connsiteY11583"/>
              </a:cxn>
              <a:cxn ang="0">
                <a:pos x="connsiteX11584" y="connsiteY11584"/>
              </a:cxn>
              <a:cxn ang="0">
                <a:pos x="connsiteX11585" y="connsiteY11585"/>
              </a:cxn>
              <a:cxn ang="0">
                <a:pos x="connsiteX11586" y="connsiteY11586"/>
              </a:cxn>
              <a:cxn ang="0">
                <a:pos x="connsiteX11587" y="connsiteY11587"/>
              </a:cxn>
              <a:cxn ang="0">
                <a:pos x="connsiteX11588" y="connsiteY11588"/>
              </a:cxn>
              <a:cxn ang="0">
                <a:pos x="connsiteX11589" y="connsiteY11589"/>
              </a:cxn>
              <a:cxn ang="0">
                <a:pos x="connsiteX11590" y="connsiteY11590"/>
              </a:cxn>
              <a:cxn ang="0">
                <a:pos x="connsiteX11591" y="connsiteY11591"/>
              </a:cxn>
              <a:cxn ang="0">
                <a:pos x="connsiteX11592" y="connsiteY11592"/>
              </a:cxn>
              <a:cxn ang="0">
                <a:pos x="connsiteX11593" y="connsiteY11593"/>
              </a:cxn>
              <a:cxn ang="0">
                <a:pos x="connsiteX11594" y="connsiteY11594"/>
              </a:cxn>
              <a:cxn ang="0">
                <a:pos x="connsiteX11595" y="connsiteY11595"/>
              </a:cxn>
              <a:cxn ang="0">
                <a:pos x="connsiteX11596" y="connsiteY11596"/>
              </a:cxn>
              <a:cxn ang="0">
                <a:pos x="connsiteX11597" y="connsiteY11597"/>
              </a:cxn>
              <a:cxn ang="0">
                <a:pos x="connsiteX11598" y="connsiteY11598"/>
              </a:cxn>
              <a:cxn ang="0">
                <a:pos x="connsiteX11599" y="connsiteY11599"/>
              </a:cxn>
              <a:cxn ang="0">
                <a:pos x="connsiteX11600" y="connsiteY11600"/>
              </a:cxn>
              <a:cxn ang="0">
                <a:pos x="connsiteX11601" y="connsiteY11601"/>
              </a:cxn>
              <a:cxn ang="0">
                <a:pos x="connsiteX11602" y="connsiteY11602"/>
              </a:cxn>
              <a:cxn ang="0">
                <a:pos x="connsiteX11603" y="connsiteY11603"/>
              </a:cxn>
              <a:cxn ang="0">
                <a:pos x="connsiteX11604" y="connsiteY11604"/>
              </a:cxn>
              <a:cxn ang="0">
                <a:pos x="connsiteX11605" y="connsiteY11605"/>
              </a:cxn>
              <a:cxn ang="0">
                <a:pos x="connsiteX11606" y="connsiteY11606"/>
              </a:cxn>
              <a:cxn ang="0">
                <a:pos x="connsiteX11607" y="connsiteY11607"/>
              </a:cxn>
              <a:cxn ang="0">
                <a:pos x="connsiteX11608" y="connsiteY11608"/>
              </a:cxn>
              <a:cxn ang="0">
                <a:pos x="connsiteX11609" y="connsiteY11609"/>
              </a:cxn>
              <a:cxn ang="0">
                <a:pos x="connsiteX11610" y="connsiteY11610"/>
              </a:cxn>
              <a:cxn ang="0">
                <a:pos x="connsiteX11611" y="connsiteY11611"/>
              </a:cxn>
              <a:cxn ang="0">
                <a:pos x="connsiteX11612" y="connsiteY11612"/>
              </a:cxn>
              <a:cxn ang="0">
                <a:pos x="connsiteX11613" y="connsiteY11613"/>
              </a:cxn>
              <a:cxn ang="0">
                <a:pos x="connsiteX11614" y="connsiteY11614"/>
              </a:cxn>
              <a:cxn ang="0">
                <a:pos x="connsiteX11615" y="connsiteY11615"/>
              </a:cxn>
              <a:cxn ang="0">
                <a:pos x="connsiteX11616" y="connsiteY11616"/>
              </a:cxn>
              <a:cxn ang="0">
                <a:pos x="connsiteX11617" y="connsiteY11617"/>
              </a:cxn>
              <a:cxn ang="0">
                <a:pos x="connsiteX11618" y="connsiteY11618"/>
              </a:cxn>
              <a:cxn ang="0">
                <a:pos x="connsiteX11619" y="connsiteY11619"/>
              </a:cxn>
              <a:cxn ang="0">
                <a:pos x="connsiteX11620" y="connsiteY11620"/>
              </a:cxn>
              <a:cxn ang="0">
                <a:pos x="connsiteX11621" y="connsiteY11621"/>
              </a:cxn>
              <a:cxn ang="0">
                <a:pos x="connsiteX11622" y="connsiteY11622"/>
              </a:cxn>
              <a:cxn ang="0">
                <a:pos x="connsiteX11623" y="connsiteY11623"/>
              </a:cxn>
              <a:cxn ang="0">
                <a:pos x="connsiteX11624" y="connsiteY11624"/>
              </a:cxn>
              <a:cxn ang="0">
                <a:pos x="connsiteX11625" y="connsiteY11625"/>
              </a:cxn>
              <a:cxn ang="0">
                <a:pos x="connsiteX11626" y="connsiteY11626"/>
              </a:cxn>
              <a:cxn ang="0">
                <a:pos x="connsiteX11627" y="connsiteY11627"/>
              </a:cxn>
              <a:cxn ang="0">
                <a:pos x="connsiteX11628" y="connsiteY11628"/>
              </a:cxn>
              <a:cxn ang="0">
                <a:pos x="connsiteX11629" y="connsiteY11629"/>
              </a:cxn>
              <a:cxn ang="0">
                <a:pos x="connsiteX11630" y="connsiteY11630"/>
              </a:cxn>
              <a:cxn ang="0">
                <a:pos x="connsiteX11631" y="connsiteY11631"/>
              </a:cxn>
              <a:cxn ang="0">
                <a:pos x="connsiteX11632" y="connsiteY11632"/>
              </a:cxn>
              <a:cxn ang="0">
                <a:pos x="connsiteX11633" y="connsiteY11633"/>
              </a:cxn>
              <a:cxn ang="0">
                <a:pos x="connsiteX11634" y="connsiteY11634"/>
              </a:cxn>
              <a:cxn ang="0">
                <a:pos x="connsiteX11635" y="connsiteY11635"/>
              </a:cxn>
              <a:cxn ang="0">
                <a:pos x="connsiteX11636" y="connsiteY11636"/>
              </a:cxn>
              <a:cxn ang="0">
                <a:pos x="connsiteX11637" y="connsiteY11637"/>
              </a:cxn>
              <a:cxn ang="0">
                <a:pos x="connsiteX11638" y="connsiteY11638"/>
              </a:cxn>
              <a:cxn ang="0">
                <a:pos x="connsiteX11639" y="connsiteY11639"/>
              </a:cxn>
              <a:cxn ang="0">
                <a:pos x="connsiteX11640" y="connsiteY11640"/>
              </a:cxn>
              <a:cxn ang="0">
                <a:pos x="connsiteX11641" y="connsiteY11641"/>
              </a:cxn>
              <a:cxn ang="0">
                <a:pos x="connsiteX11642" y="connsiteY11642"/>
              </a:cxn>
              <a:cxn ang="0">
                <a:pos x="connsiteX11643" y="connsiteY11643"/>
              </a:cxn>
              <a:cxn ang="0">
                <a:pos x="connsiteX11644" y="connsiteY11644"/>
              </a:cxn>
              <a:cxn ang="0">
                <a:pos x="connsiteX11645" y="connsiteY11645"/>
              </a:cxn>
              <a:cxn ang="0">
                <a:pos x="connsiteX11646" y="connsiteY11646"/>
              </a:cxn>
              <a:cxn ang="0">
                <a:pos x="connsiteX11647" y="connsiteY11647"/>
              </a:cxn>
              <a:cxn ang="0">
                <a:pos x="connsiteX11648" y="connsiteY11648"/>
              </a:cxn>
              <a:cxn ang="0">
                <a:pos x="connsiteX11649" y="connsiteY11649"/>
              </a:cxn>
              <a:cxn ang="0">
                <a:pos x="connsiteX11650" y="connsiteY11650"/>
              </a:cxn>
              <a:cxn ang="0">
                <a:pos x="connsiteX11651" y="connsiteY11651"/>
              </a:cxn>
              <a:cxn ang="0">
                <a:pos x="connsiteX11652" y="connsiteY11652"/>
              </a:cxn>
              <a:cxn ang="0">
                <a:pos x="connsiteX11653" y="connsiteY11653"/>
              </a:cxn>
              <a:cxn ang="0">
                <a:pos x="connsiteX11654" y="connsiteY11654"/>
              </a:cxn>
              <a:cxn ang="0">
                <a:pos x="connsiteX11655" y="connsiteY11655"/>
              </a:cxn>
              <a:cxn ang="0">
                <a:pos x="connsiteX11656" y="connsiteY11656"/>
              </a:cxn>
              <a:cxn ang="0">
                <a:pos x="connsiteX11657" y="connsiteY11657"/>
              </a:cxn>
              <a:cxn ang="0">
                <a:pos x="connsiteX11658" y="connsiteY11658"/>
              </a:cxn>
              <a:cxn ang="0">
                <a:pos x="connsiteX11659" y="connsiteY11659"/>
              </a:cxn>
              <a:cxn ang="0">
                <a:pos x="connsiteX11660" y="connsiteY11660"/>
              </a:cxn>
              <a:cxn ang="0">
                <a:pos x="connsiteX11661" y="connsiteY11661"/>
              </a:cxn>
              <a:cxn ang="0">
                <a:pos x="connsiteX11662" y="connsiteY11662"/>
              </a:cxn>
              <a:cxn ang="0">
                <a:pos x="connsiteX11663" y="connsiteY11663"/>
              </a:cxn>
              <a:cxn ang="0">
                <a:pos x="connsiteX11664" y="connsiteY11664"/>
              </a:cxn>
              <a:cxn ang="0">
                <a:pos x="connsiteX11665" y="connsiteY11665"/>
              </a:cxn>
              <a:cxn ang="0">
                <a:pos x="connsiteX11666" y="connsiteY11666"/>
              </a:cxn>
              <a:cxn ang="0">
                <a:pos x="connsiteX11667" y="connsiteY11667"/>
              </a:cxn>
              <a:cxn ang="0">
                <a:pos x="connsiteX11668" y="connsiteY11668"/>
              </a:cxn>
              <a:cxn ang="0">
                <a:pos x="connsiteX11669" y="connsiteY11669"/>
              </a:cxn>
              <a:cxn ang="0">
                <a:pos x="connsiteX11670" y="connsiteY11670"/>
              </a:cxn>
              <a:cxn ang="0">
                <a:pos x="connsiteX11671" y="connsiteY11671"/>
              </a:cxn>
              <a:cxn ang="0">
                <a:pos x="connsiteX11672" y="connsiteY11672"/>
              </a:cxn>
              <a:cxn ang="0">
                <a:pos x="connsiteX11673" y="connsiteY11673"/>
              </a:cxn>
              <a:cxn ang="0">
                <a:pos x="connsiteX11674" y="connsiteY11674"/>
              </a:cxn>
              <a:cxn ang="0">
                <a:pos x="connsiteX11675" y="connsiteY11675"/>
              </a:cxn>
              <a:cxn ang="0">
                <a:pos x="connsiteX11676" y="connsiteY11676"/>
              </a:cxn>
              <a:cxn ang="0">
                <a:pos x="connsiteX11677" y="connsiteY11677"/>
              </a:cxn>
              <a:cxn ang="0">
                <a:pos x="connsiteX11678" y="connsiteY11678"/>
              </a:cxn>
              <a:cxn ang="0">
                <a:pos x="connsiteX11679" y="connsiteY11679"/>
              </a:cxn>
              <a:cxn ang="0">
                <a:pos x="connsiteX11680" y="connsiteY11680"/>
              </a:cxn>
              <a:cxn ang="0">
                <a:pos x="connsiteX11681" y="connsiteY11681"/>
              </a:cxn>
              <a:cxn ang="0">
                <a:pos x="connsiteX11682" y="connsiteY11682"/>
              </a:cxn>
              <a:cxn ang="0">
                <a:pos x="connsiteX11683" y="connsiteY11683"/>
              </a:cxn>
              <a:cxn ang="0">
                <a:pos x="connsiteX11684" y="connsiteY11684"/>
              </a:cxn>
              <a:cxn ang="0">
                <a:pos x="connsiteX11685" y="connsiteY11685"/>
              </a:cxn>
              <a:cxn ang="0">
                <a:pos x="connsiteX11686" y="connsiteY11686"/>
              </a:cxn>
              <a:cxn ang="0">
                <a:pos x="connsiteX11687" y="connsiteY11687"/>
              </a:cxn>
              <a:cxn ang="0">
                <a:pos x="connsiteX11688" y="connsiteY11688"/>
              </a:cxn>
              <a:cxn ang="0">
                <a:pos x="connsiteX11689" y="connsiteY11689"/>
              </a:cxn>
              <a:cxn ang="0">
                <a:pos x="connsiteX11690" y="connsiteY11690"/>
              </a:cxn>
              <a:cxn ang="0">
                <a:pos x="connsiteX11691" y="connsiteY11691"/>
              </a:cxn>
              <a:cxn ang="0">
                <a:pos x="connsiteX11692" y="connsiteY11692"/>
              </a:cxn>
              <a:cxn ang="0">
                <a:pos x="connsiteX11693" y="connsiteY11693"/>
              </a:cxn>
              <a:cxn ang="0">
                <a:pos x="connsiteX11694" y="connsiteY11694"/>
              </a:cxn>
              <a:cxn ang="0">
                <a:pos x="connsiteX11695" y="connsiteY11695"/>
              </a:cxn>
              <a:cxn ang="0">
                <a:pos x="connsiteX11696" y="connsiteY11696"/>
              </a:cxn>
              <a:cxn ang="0">
                <a:pos x="connsiteX11697" y="connsiteY11697"/>
              </a:cxn>
              <a:cxn ang="0">
                <a:pos x="connsiteX11698" y="connsiteY11698"/>
              </a:cxn>
              <a:cxn ang="0">
                <a:pos x="connsiteX11699" y="connsiteY11699"/>
              </a:cxn>
              <a:cxn ang="0">
                <a:pos x="connsiteX11700" y="connsiteY11700"/>
              </a:cxn>
              <a:cxn ang="0">
                <a:pos x="connsiteX11701" y="connsiteY11701"/>
              </a:cxn>
              <a:cxn ang="0">
                <a:pos x="connsiteX11702" y="connsiteY11702"/>
              </a:cxn>
              <a:cxn ang="0">
                <a:pos x="connsiteX11703" y="connsiteY11703"/>
              </a:cxn>
              <a:cxn ang="0">
                <a:pos x="connsiteX11704" y="connsiteY11704"/>
              </a:cxn>
              <a:cxn ang="0">
                <a:pos x="connsiteX11705" y="connsiteY11705"/>
              </a:cxn>
              <a:cxn ang="0">
                <a:pos x="connsiteX11706" y="connsiteY11706"/>
              </a:cxn>
              <a:cxn ang="0">
                <a:pos x="connsiteX11707" y="connsiteY11707"/>
              </a:cxn>
              <a:cxn ang="0">
                <a:pos x="connsiteX11708" y="connsiteY11708"/>
              </a:cxn>
              <a:cxn ang="0">
                <a:pos x="connsiteX11709" y="connsiteY11709"/>
              </a:cxn>
              <a:cxn ang="0">
                <a:pos x="connsiteX11710" y="connsiteY11710"/>
              </a:cxn>
              <a:cxn ang="0">
                <a:pos x="connsiteX11711" y="connsiteY11711"/>
              </a:cxn>
              <a:cxn ang="0">
                <a:pos x="connsiteX11712" y="connsiteY11712"/>
              </a:cxn>
              <a:cxn ang="0">
                <a:pos x="connsiteX11713" y="connsiteY11713"/>
              </a:cxn>
              <a:cxn ang="0">
                <a:pos x="connsiteX11714" y="connsiteY11714"/>
              </a:cxn>
              <a:cxn ang="0">
                <a:pos x="connsiteX11715" y="connsiteY11715"/>
              </a:cxn>
              <a:cxn ang="0">
                <a:pos x="connsiteX11716" y="connsiteY11716"/>
              </a:cxn>
              <a:cxn ang="0">
                <a:pos x="connsiteX11717" y="connsiteY11717"/>
              </a:cxn>
              <a:cxn ang="0">
                <a:pos x="connsiteX11718" y="connsiteY11718"/>
              </a:cxn>
              <a:cxn ang="0">
                <a:pos x="connsiteX11719" y="connsiteY11719"/>
              </a:cxn>
              <a:cxn ang="0">
                <a:pos x="connsiteX11720" y="connsiteY11720"/>
              </a:cxn>
              <a:cxn ang="0">
                <a:pos x="connsiteX11721" y="connsiteY11721"/>
              </a:cxn>
              <a:cxn ang="0">
                <a:pos x="connsiteX11722" y="connsiteY11722"/>
              </a:cxn>
              <a:cxn ang="0">
                <a:pos x="connsiteX11723" y="connsiteY11723"/>
              </a:cxn>
              <a:cxn ang="0">
                <a:pos x="connsiteX11724" y="connsiteY11724"/>
              </a:cxn>
              <a:cxn ang="0">
                <a:pos x="connsiteX11725" y="connsiteY11725"/>
              </a:cxn>
              <a:cxn ang="0">
                <a:pos x="connsiteX11726" y="connsiteY11726"/>
              </a:cxn>
              <a:cxn ang="0">
                <a:pos x="connsiteX11727" y="connsiteY11727"/>
              </a:cxn>
              <a:cxn ang="0">
                <a:pos x="connsiteX11728" y="connsiteY11728"/>
              </a:cxn>
              <a:cxn ang="0">
                <a:pos x="connsiteX11729" y="connsiteY11729"/>
              </a:cxn>
              <a:cxn ang="0">
                <a:pos x="connsiteX11730" y="connsiteY11730"/>
              </a:cxn>
              <a:cxn ang="0">
                <a:pos x="connsiteX11731" y="connsiteY11731"/>
              </a:cxn>
              <a:cxn ang="0">
                <a:pos x="connsiteX11732" y="connsiteY11732"/>
              </a:cxn>
              <a:cxn ang="0">
                <a:pos x="connsiteX11733" y="connsiteY11733"/>
              </a:cxn>
              <a:cxn ang="0">
                <a:pos x="connsiteX11734" y="connsiteY11734"/>
              </a:cxn>
              <a:cxn ang="0">
                <a:pos x="connsiteX11735" y="connsiteY11735"/>
              </a:cxn>
              <a:cxn ang="0">
                <a:pos x="connsiteX11736" y="connsiteY11736"/>
              </a:cxn>
              <a:cxn ang="0">
                <a:pos x="connsiteX11737" y="connsiteY11737"/>
              </a:cxn>
              <a:cxn ang="0">
                <a:pos x="connsiteX11738" y="connsiteY11738"/>
              </a:cxn>
              <a:cxn ang="0">
                <a:pos x="connsiteX11739" y="connsiteY11739"/>
              </a:cxn>
              <a:cxn ang="0">
                <a:pos x="connsiteX11740" y="connsiteY11740"/>
              </a:cxn>
              <a:cxn ang="0">
                <a:pos x="connsiteX11741" y="connsiteY11741"/>
              </a:cxn>
              <a:cxn ang="0">
                <a:pos x="connsiteX11742" y="connsiteY11742"/>
              </a:cxn>
              <a:cxn ang="0">
                <a:pos x="connsiteX11743" y="connsiteY11743"/>
              </a:cxn>
              <a:cxn ang="0">
                <a:pos x="connsiteX11744" y="connsiteY11744"/>
              </a:cxn>
              <a:cxn ang="0">
                <a:pos x="connsiteX11745" y="connsiteY11745"/>
              </a:cxn>
              <a:cxn ang="0">
                <a:pos x="connsiteX11746" y="connsiteY11746"/>
              </a:cxn>
              <a:cxn ang="0">
                <a:pos x="connsiteX11747" y="connsiteY11747"/>
              </a:cxn>
              <a:cxn ang="0">
                <a:pos x="connsiteX11748" y="connsiteY11748"/>
              </a:cxn>
              <a:cxn ang="0">
                <a:pos x="connsiteX11749" y="connsiteY11749"/>
              </a:cxn>
              <a:cxn ang="0">
                <a:pos x="connsiteX11750" y="connsiteY11750"/>
              </a:cxn>
              <a:cxn ang="0">
                <a:pos x="connsiteX11751" y="connsiteY11751"/>
              </a:cxn>
              <a:cxn ang="0">
                <a:pos x="connsiteX11752" y="connsiteY11752"/>
              </a:cxn>
              <a:cxn ang="0">
                <a:pos x="connsiteX11753" y="connsiteY11753"/>
              </a:cxn>
              <a:cxn ang="0">
                <a:pos x="connsiteX11754" y="connsiteY11754"/>
              </a:cxn>
              <a:cxn ang="0">
                <a:pos x="connsiteX11755" y="connsiteY11755"/>
              </a:cxn>
              <a:cxn ang="0">
                <a:pos x="connsiteX11756" y="connsiteY11756"/>
              </a:cxn>
              <a:cxn ang="0">
                <a:pos x="connsiteX11757" y="connsiteY11757"/>
              </a:cxn>
              <a:cxn ang="0">
                <a:pos x="connsiteX11758" y="connsiteY11758"/>
              </a:cxn>
              <a:cxn ang="0">
                <a:pos x="connsiteX11759" y="connsiteY11759"/>
              </a:cxn>
              <a:cxn ang="0">
                <a:pos x="connsiteX11760" y="connsiteY11760"/>
              </a:cxn>
              <a:cxn ang="0">
                <a:pos x="connsiteX11761" y="connsiteY11761"/>
              </a:cxn>
              <a:cxn ang="0">
                <a:pos x="connsiteX11762" y="connsiteY11762"/>
              </a:cxn>
              <a:cxn ang="0">
                <a:pos x="connsiteX11763" y="connsiteY11763"/>
              </a:cxn>
              <a:cxn ang="0">
                <a:pos x="connsiteX11764" y="connsiteY11764"/>
              </a:cxn>
              <a:cxn ang="0">
                <a:pos x="connsiteX11765" y="connsiteY11765"/>
              </a:cxn>
              <a:cxn ang="0">
                <a:pos x="connsiteX11766" y="connsiteY11766"/>
              </a:cxn>
              <a:cxn ang="0">
                <a:pos x="connsiteX11767" y="connsiteY11767"/>
              </a:cxn>
              <a:cxn ang="0">
                <a:pos x="connsiteX11768" y="connsiteY11768"/>
              </a:cxn>
              <a:cxn ang="0">
                <a:pos x="connsiteX11769" y="connsiteY11769"/>
              </a:cxn>
              <a:cxn ang="0">
                <a:pos x="connsiteX11770" y="connsiteY11770"/>
              </a:cxn>
              <a:cxn ang="0">
                <a:pos x="connsiteX11771" y="connsiteY11771"/>
              </a:cxn>
              <a:cxn ang="0">
                <a:pos x="connsiteX11772" y="connsiteY11772"/>
              </a:cxn>
              <a:cxn ang="0">
                <a:pos x="connsiteX11773" y="connsiteY11773"/>
              </a:cxn>
              <a:cxn ang="0">
                <a:pos x="connsiteX11774" y="connsiteY11774"/>
              </a:cxn>
              <a:cxn ang="0">
                <a:pos x="connsiteX11775" y="connsiteY11775"/>
              </a:cxn>
              <a:cxn ang="0">
                <a:pos x="connsiteX11776" y="connsiteY11776"/>
              </a:cxn>
              <a:cxn ang="0">
                <a:pos x="connsiteX11777" y="connsiteY11777"/>
              </a:cxn>
              <a:cxn ang="0">
                <a:pos x="connsiteX11778" y="connsiteY11778"/>
              </a:cxn>
              <a:cxn ang="0">
                <a:pos x="connsiteX11779" y="connsiteY11779"/>
              </a:cxn>
              <a:cxn ang="0">
                <a:pos x="connsiteX11780" y="connsiteY11780"/>
              </a:cxn>
              <a:cxn ang="0">
                <a:pos x="connsiteX11781" y="connsiteY11781"/>
              </a:cxn>
              <a:cxn ang="0">
                <a:pos x="connsiteX11782" y="connsiteY11782"/>
              </a:cxn>
              <a:cxn ang="0">
                <a:pos x="connsiteX11783" y="connsiteY11783"/>
              </a:cxn>
              <a:cxn ang="0">
                <a:pos x="connsiteX11784" y="connsiteY11784"/>
              </a:cxn>
              <a:cxn ang="0">
                <a:pos x="connsiteX11785" y="connsiteY11785"/>
              </a:cxn>
              <a:cxn ang="0">
                <a:pos x="connsiteX11786" y="connsiteY11786"/>
              </a:cxn>
              <a:cxn ang="0">
                <a:pos x="connsiteX11787" y="connsiteY11787"/>
              </a:cxn>
              <a:cxn ang="0">
                <a:pos x="connsiteX11788" y="connsiteY11788"/>
              </a:cxn>
              <a:cxn ang="0">
                <a:pos x="connsiteX11789" y="connsiteY11789"/>
              </a:cxn>
              <a:cxn ang="0">
                <a:pos x="connsiteX11790" y="connsiteY11790"/>
              </a:cxn>
              <a:cxn ang="0">
                <a:pos x="connsiteX11791" y="connsiteY11791"/>
              </a:cxn>
              <a:cxn ang="0">
                <a:pos x="connsiteX11792" y="connsiteY11792"/>
              </a:cxn>
              <a:cxn ang="0">
                <a:pos x="connsiteX11793" y="connsiteY11793"/>
              </a:cxn>
              <a:cxn ang="0">
                <a:pos x="connsiteX11794" y="connsiteY11794"/>
              </a:cxn>
              <a:cxn ang="0">
                <a:pos x="connsiteX11795" y="connsiteY11795"/>
              </a:cxn>
              <a:cxn ang="0">
                <a:pos x="connsiteX11796" y="connsiteY11796"/>
              </a:cxn>
              <a:cxn ang="0">
                <a:pos x="connsiteX11797" y="connsiteY11797"/>
              </a:cxn>
              <a:cxn ang="0">
                <a:pos x="connsiteX11798" y="connsiteY11798"/>
              </a:cxn>
              <a:cxn ang="0">
                <a:pos x="connsiteX11799" y="connsiteY11799"/>
              </a:cxn>
              <a:cxn ang="0">
                <a:pos x="connsiteX11800" y="connsiteY11800"/>
              </a:cxn>
              <a:cxn ang="0">
                <a:pos x="connsiteX11801" y="connsiteY11801"/>
              </a:cxn>
              <a:cxn ang="0">
                <a:pos x="connsiteX11802" y="connsiteY11802"/>
              </a:cxn>
              <a:cxn ang="0">
                <a:pos x="connsiteX11803" y="connsiteY11803"/>
              </a:cxn>
              <a:cxn ang="0">
                <a:pos x="connsiteX11804" y="connsiteY11804"/>
              </a:cxn>
              <a:cxn ang="0">
                <a:pos x="connsiteX11805" y="connsiteY11805"/>
              </a:cxn>
              <a:cxn ang="0">
                <a:pos x="connsiteX11806" y="connsiteY11806"/>
              </a:cxn>
              <a:cxn ang="0">
                <a:pos x="connsiteX11807" y="connsiteY11807"/>
              </a:cxn>
              <a:cxn ang="0">
                <a:pos x="connsiteX11808" y="connsiteY11808"/>
              </a:cxn>
              <a:cxn ang="0">
                <a:pos x="connsiteX11809" y="connsiteY11809"/>
              </a:cxn>
              <a:cxn ang="0">
                <a:pos x="connsiteX11810" y="connsiteY11810"/>
              </a:cxn>
              <a:cxn ang="0">
                <a:pos x="connsiteX11811" y="connsiteY11811"/>
              </a:cxn>
              <a:cxn ang="0">
                <a:pos x="connsiteX11812" y="connsiteY11812"/>
              </a:cxn>
              <a:cxn ang="0">
                <a:pos x="connsiteX11813" y="connsiteY11813"/>
              </a:cxn>
              <a:cxn ang="0">
                <a:pos x="connsiteX11814" y="connsiteY11814"/>
              </a:cxn>
              <a:cxn ang="0">
                <a:pos x="connsiteX11815" y="connsiteY11815"/>
              </a:cxn>
              <a:cxn ang="0">
                <a:pos x="connsiteX11816" y="connsiteY11816"/>
              </a:cxn>
              <a:cxn ang="0">
                <a:pos x="connsiteX11817" y="connsiteY11817"/>
              </a:cxn>
              <a:cxn ang="0">
                <a:pos x="connsiteX11818" y="connsiteY11818"/>
              </a:cxn>
              <a:cxn ang="0">
                <a:pos x="connsiteX11819" y="connsiteY11819"/>
              </a:cxn>
              <a:cxn ang="0">
                <a:pos x="connsiteX11820" y="connsiteY11820"/>
              </a:cxn>
              <a:cxn ang="0">
                <a:pos x="connsiteX11821" y="connsiteY11821"/>
              </a:cxn>
              <a:cxn ang="0">
                <a:pos x="connsiteX11822" y="connsiteY11822"/>
              </a:cxn>
              <a:cxn ang="0">
                <a:pos x="connsiteX11823" y="connsiteY11823"/>
              </a:cxn>
              <a:cxn ang="0">
                <a:pos x="connsiteX11824" y="connsiteY11824"/>
              </a:cxn>
              <a:cxn ang="0">
                <a:pos x="connsiteX11825" y="connsiteY11825"/>
              </a:cxn>
              <a:cxn ang="0">
                <a:pos x="connsiteX11826" y="connsiteY11826"/>
              </a:cxn>
              <a:cxn ang="0">
                <a:pos x="connsiteX11827" y="connsiteY11827"/>
              </a:cxn>
              <a:cxn ang="0">
                <a:pos x="connsiteX11828" y="connsiteY11828"/>
              </a:cxn>
              <a:cxn ang="0">
                <a:pos x="connsiteX11829" y="connsiteY11829"/>
              </a:cxn>
              <a:cxn ang="0">
                <a:pos x="connsiteX11830" y="connsiteY11830"/>
              </a:cxn>
              <a:cxn ang="0">
                <a:pos x="connsiteX11831" y="connsiteY11831"/>
              </a:cxn>
              <a:cxn ang="0">
                <a:pos x="connsiteX11832" y="connsiteY11832"/>
              </a:cxn>
              <a:cxn ang="0">
                <a:pos x="connsiteX11833" y="connsiteY11833"/>
              </a:cxn>
              <a:cxn ang="0">
                <a:pos x="connsiteX11834" y="connsiteY11834"/>
              </a:cxn>
              <a:cxn ang="0">
                <a:pos x="connsiteX11835" y="connsiteY11835"/>
              </a:cxn>
              <a:cxn ang="0">
                <a:pos x="connsiteX11836" y="connsiteY11836"/>
              </a:cxn>
              <a:cxn ang="0">
                <a:pos x="connsiteX11837" y="connsiteY11837"/>
              </a:cxn>
              <a:cxn ang="0">
                <a:pos x="connsiteX11838" y="connsiteY11838"/>
              </a:cxn>
              <a:cxn ang="0">
                <a:pos x="connsiteX11839" y="connsiteY11839"/>
              </a:cxn>
              <a:cxn ang="0">
                <a:pos x="connsiteX11840" y="connsiteY11840"/>
              </a:cxn>
              <a:cxn ang="0">
                <a:pos x="connsiteX11841" y="connsiteY11841"/>
              </a:cxn>
              <a:cxn ang="0">
                <a:pos x="connsiteX11842" y="connsiteY11842"/>
              </a:cxn>
              <a:cxn ang="0">
                <a:pos x="connsiteX11843" y="connsiteY11843"/>
              </a:cxn>
              <a:cxn ang="0">
                <a:pos x="connsiteX11844" y="connsiteY11844"/>
              </a:cxn>
              <a:cxn ang="0">
                <a:pos x="connsiteX11845" y="connsiteY11845"/>
              </a:cxn>
              <a:cxn ang="0">
                <a:pos x="connsiteX11846" y="connsiteY11846"/>
              </a:cxn>
              <a:cxn ang="0">
                <a:pos x="connsiteX11847" y="connsiteY11847"/>
              </a:cxn>
              <a:cxn ang="0">
                <a:pos x="connsiteX11848" y="connsiteY11848"/>
              </a:cxn>
              <a:cxn ang="0">
                <a:pos x="connsiteX11849" y="connsiteY11849"/>
              </a:cxn>
              <a:cxn ang="0">
                <a:pos x="connsiteX11850" y="connsiteY11850"/>
              </a:cxn>
              <a:cxn ang="0">
                <a:pos x="connsiteX11851" y="connsiteY11851"/>
              </a:cxn>
              <a:cxn ang="0">
                <a:pos x="connsiteX11852" y="connsiteY11852"/>
              </a:cxn>
              <a:cxn ang="0">
                <a:pos x="connsiteX11853" y="connsiteY11853"/>
              </a:cxn>
              <a:cxn ang="0">
                <a:pos x="connsiteX11854" y="connsiteY11854"/>
              </a:cxn>
              <a:cxn ang="0">
                <a:pos x="connsiteX11855" y="connsiteY11855"/>
              </a:cxn>
              <a:cxn ang="0">
                <a:pos x="connsiteX11856" y="connsiteY11856"/>
              </a:cxn>
              <a:cxn ang="0">
                <a:pos x="connsiteX11857" y="connsiteY11857"/>
              </a:cxn>
              <a:cxn ang="0">
                <a:pos x="connsiteX11858" y="connsiteY11858"/>
              </a:cxn>
              <a:cxn ang="0">
                <a:pos x="connsiteX11859" y="connsiteY11859"/>
              </a:cxn>
              <a:cxn ang="0">
                <a:pos x="connsiteX11860" y="connsiteY11860"/>
              </a:cxn>
              <a:cxn ang="0">
                <a:pos x="connsiteX11861" y="connsiteY11861"/>
              </a:cxn>
              <a:cxn ang="0">
                <a:pos x="connsiteX11862" y="connsiteY11862"/>
              </a:cxn>
              <a:cxn ang="0">
                <a:pos x="connsiteX11863" y="connsiteY11863"/>
              </a:cxn>
              <a:cxn ang="0">
                <a:pos x="connsiteX11864" y="connsiteY11864"/>
              </a:cxn>
              <a:cxn ang="0">
                <a:pos x="connsiteX11865" y="connsiteY11865"/>
              </a:cxn>
              <a:cxn ang="0">
                <a:pos x="connsiteX11866" y="connsiteY11866"/>
              </a:cxn>
              <a:cxn ang="0">
                <a:pos x="connsiteX11867" y="connsiteY11867"/>
              </a:cxn>
              <a:cxn ang="0">
                <a:pos x="connsiteX11868" y="connsiteY11868"/>
              </a:cxn>
              <a:cxn ang="0">
                <a:pos x="connsiteX11869" y="connsiteY11869"/>
              </a:cxn>
              <a:cxn ang="0">
                <a:pos x="connsiteX11870" y="connsiteY11870"/>
              </a:cxn>
              <a:cxn ang="0">
                <a:pos x="connsiteX11871" y="connsiteY11871"/>
              </a:cxn>
              <a:cxn ang="0">
                <a:pos x="connsiteX11872" y="connsiteY11872"/>
              </a:cxn>
              <a:cxn ang="0">
                <a:pos x="connsiteX11873" y="connsiteY11873"/>
              </a:cxn>
              <a:cxn ang="0">
                <a:pos x="connsiteX11874" y="connsiteY11874"/>
              </a:cxn>
              <a:cxn ang="0">
                <a:pos x="connsiteX11875" y="connsiteY11875"/>
              </a:cxn>
              <a:cxn ang="0">
                <a:pos x="connsiteX11876" y="connsiteY11876"/>
              </a:cxn>
              <a:cxn ang="0">
                <a:pos x="connsiteX11877" y="connsiteY11877"/>
              </a:cxn>
              <a:cxn ang="0">
                <a:pos x="connsiteX11878" y="connsiteY11878"/>
              </a:cxn>
              <a:cxn ang="0">
                <a:pos x="connsiteX11879" y="connsiteY11879"/>
              </a:cxn>
              <a:cxn ang="0">
                <a:pos x="connsiteX11880" y="connsiteY11880"/>
              </a:cxn>
              <a:cxn ang="0">
                <a:pos x="connsiteX11881" y="connsiteY11881"/>
              </a:cxn>
              <a:cxn ang="0">
                <a:pos x="connsiteX11882" y="connsiteY11882"/>
              </a:cxn>
              <a:cxn ang="0">
                <a:pos x="connsiteX11883" y="connsiteY11883"/>
              </a:cxn>
              <a:cxn ang="0">
                <a:pos x="connsiteX11884" y="connsiteY11884"/>
              </a:cxn>
              <a:cxn ang="0">
                <a:pos x="connsiteX11885" y="connsiteY11885"/>
              </a:cxn>
              <a:cxn ang="0">
                <a:pos x="connsiteX11886" y="connsiteY11886"/>
              </a:cxn>
              <a:cxn ang="0">
                <a:pos x="connsiteX11887" y="connsiteY11887"/>
              </a:cxn>
              <a:cxn ang="0">
                <a:pos x="connsiteX11888" y="connsiteY11888"/>
              </a:cxn>
              <a:cxn ang="0">
                <a:pos x="connsiteX11889" y="connsiteY11889"/>
              </a:cxn>
              <a:cxn ang="0">
                <a:pos x="connsiteX11890" y="connsiteY11890"/>
              </a:cxn>
              <a:cxn ang="0">
                <a:pos x="connsiteX11891" y="connsiteY11891"/>
              </a:cxn>
              <a:cxn ang="0">
                <a:pos x="connsiteX11892" y="connsiteY11892"/>
              </a:cxn>
              <a:cxn ang="0">
                <a:pos x="connsiteX11893" y="connsiteY11893"/>
              </a:cxn>
              <a:cxn ang="0">
                <a:pos x="connsiteX11894" y="connsiteY11894"/>
              </a:cxn>
              <a:cxn ang="0">
                <a:pos x="connsiteX11895" y="connsiteY11895"/>
              </a:cxn>
              <a:cxn ang="0">
                <a:pos x="connsiteX11896" y="connsiteY11896"/>
              </a:cxn>
              <a:cxn ang="0">
                <a:pos x="connsiteX11897" y="connsiteY11897"/>
              </a:cxn>
              <a:cxn ang="0">
                <a:pos x="connsiteX11898" y="connsiteY11898"/>
              </a:cxn>
              <a:cxn ang="0">
                <a:pos x="connsiteX11899" y="connsiteY11899"/>
              </a:cxn>
              <a:cxn ang="0">
                <a:pos x="connsiteX11900" y="connsiteY11900"/>
              </a:cxn>
              <a:cxn ang="0">
                <a:pos x="connsiteX11901" y="connsiteY11901"/>
              </a:cxn>
              <a:cxn ang="0">
                <a:pos x="connsiteX11902" y="connsiteY11902"/>
              </a:cxn>
              <a:cxn ang="0">
                <a:pos x="connsiteX11903" y="connsiteY11903"/>
              </a:cxn>
              <a:cxn ang="0">
                <a:pos x="connsiteX11904" y="connsiteY11904"/>
              </a:cxn>
              <a:cxn ang="0">
                <a:pos x="connsiteX11905" y="connsiteY11905"/>
              </a:cxn>
              <a:cxn ang="0">
                <a:pos x="connsiteX11906" y="connsiteY11906"/>
              </a:cxn>
              <a:cxn ang="0">
                <a:pos x="connsiteX11907" y="connsiteY11907"/>
              </a:cxn>
              <a:cxn ang="0">
                <a:pos x="connsiteX11908" y="connsiteY11908"/>
              </a:cxn>
              <a:cxn ang="0">
                <a:pos x="connsiteX11909" y="connsiteY11909"/>
              </a:cxn>
              <a:cxn ang="0">
                <a:pos x="connsiteX11910" y="connsiteY11910"/>
              </a:cxn>
              <a:cxn ang="0">
                <a:pos x="connsiteX11911" y="connsiteY11911"/>
              </a:cxn>
              <a:cxn ang="0">
                <a:pos x="connsiteX11912" y="connsiteY11912"/>
              </a:cxn>
              <a:cxn ang="0">
                <a:pos x="connsiteX11913" y="connsiteY11913"/>
              </a:cxn>
              <a:cxn ang="0">
                <a:pos x="connsiteX11914" y="connsiteY11914"/>
              </a:cxn>
              <a:cxn ang="0">
                <a:pos x="connsiteX11915" y="connsiteY11915"/>
              </a:cxn>
              <a:cxn ang="0">
                <a:pos x="connsiteX11916" y="connsiteY11916"/>
              </a:cxn>
              <a:cxn ang="0">
                <a:pos x="connsiteX11917" y="connsiteY11917"/>
              </a:cxn>
              <a:cxn ang="0">
                <a:pos x="connsiteX11918" y="connsiteY11918"/>
              </a:cxn>
              <a:cxn ang="0">
                <a:pos x="connsiteX11919" y="connsiteY11919"/>
              </a:cxn>
              <a:cxn ang="0">
                <a:pos x="connsiteX11920" y="connsiteY11920"/>
              </a:cxn>
              <a:cxn ang="0">
                <a:pos x="connsiteX11921" y="connsiteY11921"/>
              </a:cxn>
              <a:cxn ang="0">
                <a:pos x="connsiteX11922" y="connsiteY11922"/>
              </a:cxn>
              <a:cxn ang="0">
                <a:pos x="connsiteX11923" y="connsiteY11923"/>
              </a:cxn>
              <a:cxn ang="0">
                <a:pos x="connsiteX11924" y="connsiteY11924"/>
              </a:cxn>
              <a:cxn ang="0">
                <a:pos x="connsiteX11925" y="connsiteY11925"/>
              </a:cxn>
              <a:cxn ang="0">
                <a:pos x="connsiteX11926" y="connsiteY11926"/>
              </a:cxn>
              <a:cxn ang="0">
                <a:pos x="connsiteX11927" y="connsiteY11927"/>
              </a:cxn>
              <a:cxn ang="0">
                <a:pos x="connsiteX11928" y="connsiteY11928"/>
              </a:cxn>
              <a:cxn ang="0">
                <a:pos x="connsiteX11929" y="connsiteY11929"/>
              </a:cxn>
              <a:cxn ang="0">
                <a:pos x="connsiteX11930" y="connsiteY11930"/>
              </a:cxn>
              <a:cxn ang="0">
                <a:pos x="connsiteX11931" y="connsiteY11931"/>
              </a:cxn>
              <a:cxn ang="0">
                <a:pos x="connsiteX11932" y="connsiteY11932"/>
              </a:cxn>
              <a:cxn ang="0">
                <a:pos x="connsiteX11933" y="connsiteY11933"/>
              </a:cxn>
              <a:cxn ang="0">
                <a:pos x="connsiteX11934" y="connsiteY11934"/>
              </a:cxn>
              <a:cxn ang="0">
                <a:pos x="connsiteX11935" y="connsiteY11935"/>
              </a:cxn>
              <a:cxn ang="0">
                <a:pos x="connsiteX11936" y="connsiteY11936"/>
              </a:cxn>
              <a:cxn ang="0">
                <a:pos x="connsiteX11937" y="connsiteY11937"/>
              </a:cxn>
              <a:cxn ang="0">
                <a:pos x="connsiteX11938" y="connsiteY11938"/>
              </a:cxn>
              <a:cxn ang="0">
                <a:pos x="connsiteX11939" y="connsiteY11939"/>
              </a:cxn>
              <a:cxn ang="0">
                <a:pos x="connsiteX11940" y="connsiteY11940"/>
              </a:cxn>
              <a:cxn ang="0">
                <a:pos x="connsiteX11941" y="connsiteY11941"/>
              </a:cxn>
              <a:cxn ang="0">
                <a:pos x="connsiteX11942" y="connsiteY11942"/>
              </a:cxn>
              <a:cxn ang="0">
                <a:pos x="connsiteX11943" y="connsiteY11943"/>
              </a:cxn>
              <a:cxn ang="0">
                <a:pos x="connsiteX11944" y="connsiteY11944"/>
              </a:cxn>
              <a:cxn ang="0">
                <a:pos x="connsiteX11945" y="connsiteY11945"/>
              </a:cxn>
              <a:cxn ang="0">
                <a:pos x="connsiteX11946" y="connsiteY11946"/>
              </a:cxn>
              <a:cxn ang="0">
                <a:pos x="connsiteX11947" y="connsiteY11947"/>
              </a:cxn>
              <a:cxn ang="0">
                <a:pos x="connsiteX11948" y="connsiteY11948"/>
              </a:cxn>
              <a:cxn ang="0">
                <a:pos x="connsiteX11949" y="connsiteY11949"/>
              </a:cxn>
              <a:cxn ang="0">
                <a:pos x="connsiteX11950" y="connsiteY11950"/>
              </a:cxn>
              <a:cxn ang="0">
                <a:pos x="connsiteX11951" y="connsiteY11951"/>
              </a:cxn>
              <a:cxn ang="0">
                <a:pos x="connsiteX11952" y="connsiteY11952"/>
              </a:cxn>
              <a:cxn ang="0">
                <a:pos x="connsiteX11953" y="connsiteY11953"/>
              </a:cxn>
              <a:cxn ang="0">
                <a:pos x="connsiteX11954" y="connsiteY11954"/>
              </a:cxn>
              <a:cxn ang="0">
                <a:pos x="connsiteX11955" y="connsiteY11955"/>
              </a:cxn>
              <a:cxn ang="0">
                <a:pos x="connsiteX11956" y="connsiteY11956"/>
              </a:cxn>
              <a:cxn ang="0">
                <a:pos x="connsiteX11957" y="connsiteY11957"/>
              </a:cxn>
              <a:cxn ang="0">
                <a:pos x="connsiteX11958" y="connsiteY11958"/>
              </a:cxn>
              <a:cxn ang="0">
                <a:pos x="connsiteX11959" y="connsiteY11959"/>
              </a:cxn>
              <a:cxn ang="0">
                <a:pos x="connsiteX11960" y="connsiteY11960"/>
              </a:cxn>
              <a:cxn ang="0">
                <a:pos x="connsiteX11961" y="connsiteY11961"/>
              </a:cxn>
              <a:cxn ang="0">
                <a:pos x="connsiteX11962" y="connsiteY11962"/>
              </a:cxn>
              <a:cxn ang="0">
                <a:pos x="connsiteX11963" y="connsiteY11963"/>
              </a:cxn>
              <a:cxn ang="0">
                <a:pos x="connsiteX11964" y="connsiteY11964"/>
              </a:cxn>
              <a:cxn ang="0">
                <a:pos x="connsiteX11965" y="connsiteY11965"/>
              </a:cxn>
              <a:cxn ang="0">
                <a:pos x="connsiteX11966" y="connsiteY11966"/>
              </a:cxn>
              <a:cxn ang="0">
                <a:pos x="connsiteX11967" y="connsiteY11967"/>
              </a:cxn>
              <a:cxn ang="0">
                <a:pos x="connsiteX11968" y="connsiteY11968"/>
              </a:cxn>
              <a:cxn ang="0">
                <a:pos x="connsiteX11969" y="connsiteY11969"/>
              </a:cxn>
              <a:cxn ang="0">
                <a:pos x="connsiteX11970" y="connsiteY11970"/>
              </a:cxn>
              <a:cxn ang="0">
                <a:pos x="connsiteX11971" y="connsiteY11971"/>
              </a:cxn>
              <a:cxn ang="0">
                <a:pos x="connsiteX11972" y="connsiteY11972"/>
              </a:cxn>
              <a:cxn ang="0">
                <a:pos x="connsiteX11973" y="connsiteY11973"/>
              </a:cxn>
              <a:cxn ang="0">
                <a:pos x="connsiteX11974" y="connsiteY11974"/>
              </a:cxn>
              <a:cxn ang="0">
                <a:pos x="connsiteX11975" y="connsiteY11975"/>
              </a:cxn>
              <a:cxn ang="0">
                <a:pos x="connsiteX11976" y="connsiteY11976"/>
              </a:cxn>
              <a:cxn ang="0">
                <a:pos x="connsiteX11977" y="connsiteY11977"/>
              </a:cxn>
              <a:cxn ang="0">
                <a:pos x="connsiteX11978" y="connsiteY11978"/>
              </a:cxn>
              <a:cxn ang="0">
                <a:pos x="connsiteX11979" y="connsiteY11979"/>
              </a:cxn>
              <a:cxn ang="0">
                <a:pos x="connsiteX11980" y="connsiteY11980"/>
              </a:cxn>
              <a:cxn ang="0">
                <a:pos x="connsiteX11981" y="connsiteY11981"/>
              </a:cxn>
              <a:cxn ang="0">
                <a:pos x="connsiteX11982" y="connsiteY11982"/>
              </a:cxn>
              <a:cxn ang="0">
                <a:pos x="connsiteX11983" y="connsiteY11983"/>
              </a:cxn>
              <a:cxn ang="0">
                <a:pos x="connsiteX11984" y="connsiteY11984"/>
              </a:cxn>
              <a:cxn ang="0">
                <a:pos x="connsiteX11985" y="connsiteY11985"/>
              </a:cxn>
              <a:cxn ang="0">
                <a:pos x="connsiteX11986" y="connsiteY11986"/>
              </a:cxn>
              <a:cxn ang="0">
                <a:pos x="connsiteX11987" y="connsiteY11987"/>
              </a:cxn>
              <a:cxn ang="0">
                <a:pos x="connsiteX11988" y="connsiteY11988"/>
              </a:cxn>
              <a:cxn ang="0">
                <a:pos x="connsiteX11989" y="connsiteY11989"/>
              </a:cxn>
              <a:cxn ang="0">
                <a:pos x="connsiteX11990" y="connsiteY11990"/>
              </a:cxn>
              <a:cxn ang="0">
                <a:pos x="connsiteX11991" y="connsiteY11991"/>
              </a:cxn>
              <a:cxn ang="0">
                <a:pos x="connsiteX11992" y="connsiteY11992"/>
              </a:cxn>
              <a:cxn ang="0">
                <a:pos x="connsiteX11993" y="connsiteY11993"/>
              </a:cxn>
              <a:cxn ang="0">
                <a:pos x="connsiteX11994" y="connsiteY11994"/>
              </a:cxn>
              <a:cxn ang="0">
                <a:pos x="connsiteX11995" y="connsiteY11995"/>
              </a:cxn>
              <a:cxn ang="0">
                <a:pos x="connsiteX11996" y="connsiteY11996"/>
              </a:cxn>
              <a:cxn ang="0">
                <a:pos x="connsiteX11997" y="connsiteY11997"/>
              </a:cxn>
              <a:cxn ang="0">
                <a:pos x="connsiteX11998" y="connsiteY11998"/>
              </a:cxn>
              <a:cxn ang="0">
                <a:pos x="connsiteX11999" y="connsiteY11999"/>
              </a:cxn>
              <a:cxn ang="0">
                <a:pos x="connsiteX12000" y="connsiteY12000"/>
              </a:cxn>
              <a:cxn ang="0">
                <a:pos x="connsiteX12001" y="connsiteY12001"/>
              </a:cxn>
              <a:cxn ang="0">
                <a:pos x="connsiteX12002" y="connsiteY12002"/>
              </a:cxn>
              <a:cxn ang="0">
                <a:pos x="connsiteX12003" y="connsiteY12003"/>
              </a:cxn>
              <a:cxn ang="0">
                <a:pos x="connsiteX12004" y="connsiteY12004"/>
              </a:cxn>
              <a:cxn ang="0">
                <a:pos x="connsiteX12005" y="connsiteY12005"/>
              </a:cxn>
              <a:cxn ang="0">
                <a:pos x="connsiteX12006" y="connsiteY12006"/>
              </a:cxn>
              <a:cxn ang="0">
                <a:pos x="connsiteX12007" y="connsiteY12007"/>
              </a:cxn>
              <a:cxn ang="0">
                <a:pos x="connsiteX12008" y="connsiteY12008"/>
              </a:cxn>
              <a:cxn ang="0">
                <a:pos x="connsiteX12009" y="connsiteY12009"/>
              </a:cxn>
              <a:cxn ang="0">
                <a:pos x="connsiteX12010" y="connsiteY12010"/>
              </a:cxn>
              <a:cxn ang="0">
                <a:pos x="connsiteX12011" y="connsiteY12011"/>
              </a:cxn>
              <a:cxn ang="0">
                <a:pos x="connsiteX12012" y="connsiteY12012"/>
              </a:cxn>
              <a:cxn ang="0">
                <a:pos x="connsiteX12013" y="connsiteY12013"/>
              </a:cxn>
              <a:cxn ang="0">
                <a:pos x="connsiteX12014" y="connsiteY12014"/>
              </a:cxn>
              <a:cxn ang="0">
                <a:pos x="connsiteX12015" y="connsiteY12015"/>
              </a:cxn>
              <a:cxn ang="0">
                <a:pos x="connsiteX12016" y="connsiteY12016"/>
              </a:cxn>
              <a:cxn ang="0">
                <a:pos x="connsiteX12017" y="connsiteY12017"/>
              </a:cxn>
              <a:cxn ang="0">
                <a:pos x="connsiteX12018" y="connsiteY12018"/>
              </a:cxn>
              <a:cxn ang="0">
                <a:pos x="connsiteX12019" y="connsiteY12019"/>
              </a:cxn>
              <a:cxn ang="0">
                <a:pos x="connsiteX12020" y="connsiteY12020"/>
              </a:cxn>
              <a:cxn ang="0">
                <a:pos x="connsiteX12021" y="connsiteY12021"/>
              </a:cxn>
              <a:cxn ang="0">
                <a:pos x="connsiteX12022" y="connsiteY12022"/>
              </a:cxn>
              <a:cxn ang="0">
                <a:pos x="connsiteX12023" y="connsiteY12023"/>
              </a:cxn>
              <a:cxn ang="0">
                <a:pos x="connsiteX12024" y="connsiteY12024"/>
              </a:cxn>
              <a:cxn ang="0">
                <a:pos x="connsiteX12025" y="connsiteY12025"/>
              </a:cxn>
              <a:cxn ang="0">
                <a:pos x="connsiteX12026" y="connsiteY12026"/>
              </a:cxn>
              <a:cxn ang="0">
                <a:pos x="connsiteX12027" y="connsiteY12027"/>
              </a:cxn>
              <a:cxn ang="0">
                <a:pos x="connsiteX12028" y="connsiteY12028"/>
              </a:cxn>
              <a:cxn ang="0">
                <a:pos x="connsiteX12029" y="connsiteY12029"/>
              </a:cxn>
              <a:cxn ang="0">
                <a:pos x="connsiteX12030" y="connsiteY12030"/>
              </a:cxn>
              <a:cxn ang="0">
                <a:pos x="connsiteX12031" y="connsiteY12031"/>
              </a:cxn>
              <a:cxn ang="0">
                <a:pos x="connsiteX12032" y="connsiteY12032"/>
              </a:cxn>
              <a:cxn ang="0">
                <a:pos x="connsiteX12033" y="connsiteY12033"/>
              </a:cxn>
              <a:cxn ang="0">
                <a:pos x="connsiteX12034" y="connsiteY12034"/>
              </a:cxn>
              <a:cxn ang="0">
                <a:pos x="connsiteX12035" y="connsiteY12035"/>
              </a:cxn>
              <a:cxn ang="0">
                <a:pos x="connsiteX12036" y="connsiteY12036"/>
              </a:cxn>
              <a:cxn ang="0">
                <a:pos x="connsiteX12037" y="connsiteY12037"/>
              </a:cxn>
              <a:cxn ang="0">
                <a:pos x="connsiteX12038" y="connsiteY12038"/>
              </a:cxn>
              <a:cxn ang="0">
                <a:pos x="connsiteX12039" y="connsiteY12039"/>
              </a:cxn>
              <a:cxn ang="0">
                <a:pos x="connsiteX12040" y="connsiteY12040"/>
              </a:cxn>
              <a:cxn ang="0">
                <a:pos x="connsiteX12041" y="connsiteY12041"/>
              </a:cxn>
              <a:cxn ang="0">
                <a:pos x="connsiteX12042" y="connsiteY12042"/>
              </a:cxn>
              <a:cxn ang="0">
                <a:pos x="connsiteX12043" y="connsiteY12043"/>
              </a:cxn>
              <a:cxn ang="0">
                <a:pos x="connsiteX12044" y="connsiteY12044"/>
              </a:cxn>
              <a:cxn ang="0">
                <a:pos x="connsiteX12045" y="connsiteY12045"/>
              </a:cxn>
              <a:cxn ang="0">
                <a:pos x="connsiteX12046" y="connsiteY12046"/>
              </a:cxn>
              <a:cxn ang="0">
                <a:pos x="connsiteX12047" y="connsiteY12047"/>
              </a:cxn>
              <a:cxn ang="0">
                <a:pos x="connsiteX12048" y="connsiteY12048"/>
              </a:cxn>
              <a:cxn ang="0">
                <a:pos x="connsiteX12049" y="connsiteY12049"/>
              </a:cxn>
              <a:cxn ang="0">
                <a:pos x="connsiteX12050" y="connsiteY12050"/>
              </a:cxn>
              <a:cxn ang="0">
                <a:pos x="connsiteX12051" y="connsiteY12051"/>
              </a:cxn>
              <a:cxn ang="0">
                <a:pos x="connsiteX12052" y="connsiteY12052"/>
              </a:cxn>
              <a:cxn ang="0">
                <a:pos x="connsiteX12053" y="connsiteY12053"/>
              </a:cxn>
              <a:cxn ang="0">
                <a:pos x="connsiteX12054" y="connsiteY12054"/>
              </a:cxn>
              <a:cxn ang="0">
                <a:pos x="connsiteX12055" y="connsiteY12055"/>
              </a:cxn>
              <a:cxn ang="0">
                <a:pos x="connsiteX12056" y="connsiteY12056"/>
              </a:cxn>
              <a:cxn ang="0">
                <a:pos x="connsiteX12057" y="connsiteY12057"/>
              </a:cxn>
              <a:cxn ang="0">
                <a:pos x="connsiteX12058" y="connsiteY12058"/>
              </a:cxn>
              <a:cxn ang="0">
                <a:pos x="connsiteX12059" y="connsiteY12059"/>
              </a:cxn>
              <a:cxn ang="0">
                <a:pos x="connsiteX12060" y="connsiteY12060"/>
              </a:cxn>
              <a:cxn ang="0">
                <a:pos x="connsiteX12061" y="connsiteY12061"/>
              </a:cxn>
              <a:cxn ang="0">
                <a:pos x="connsiteX12062" y="connsiteY12062"/>
              </a:cxn>
              <a:cxn ang="0">
                <a:pos x="connsiteX12063" y="connsiteY12063"/>
              </a:cxn>
              <a:cxn ang="0">
                <a:pos x="connsiteX12064" y="connsiteY12064"/>
              </a:cxn>
              <a:cxn ang="0">
                <a:pos x="connsiteX12065" y="connsiteY12065"/>
              </a:cxn>
              <a:cxn ang="0">
                <a:pos x="connsiteX12066" y="connsiteY12066"/>
              </a:cxn>
              <a:cxn ang="0">
                <a:pos x="connsiteX12067" y="connsiteY12067"/>
              </a:cxn>
              <a:cxn ang="0">
                <a:pos x="connsiteX12068" y="connsiteY12068"/>
              </a:cxn>
              <a:cxn ang="0">
                <a:pos x="connsiteX12069" y="connsiteY12069"/>
              </a:cxn>
              <a:cxn ang="0">
                <a:pos x="connsiteX12070" y="connsiteY12070"/>
              </a:cxn>
              <a:cxn ang="0">
                <a:pos x="connsiteX12071" y="connsiteY12071"/>
              </a:cxn>
              <a:cxn ang="0">
                <a:pos x="connsiteX12072" y="connsiteY12072"/>
              </a:cxn>
              <a:cxn ang="0">
                <a:pos x="connsiteX12073" y="connsiteY12073"/>
              </a:cxn>
              <a:cxn ang="0">
                <a:pos x="connsiteX12074" y="connsiteY12074"/>
              </a:cxn>
              <a:cxn ang="0">
                <a:pos x="connsiteX12075" y="connsiteY12075"/>
              </a:cxn>
              <a:cxn ang="0">
                <a:pos x="connsiteX12076" y="connsiteY12076"/>
              </a:cxn>
              <a:cxn ang="0">
                <a:pos x="connsiteX12077" y="connsiteY12077"/>
              </a:cxn>
              <a:cxn ang="0">
                <a:pos x="connsiteX12078" y="connsiteY12078"/>
              </a:cxn>
              <a:cxn ang="0">
                <a:pos x="connsiteX12079" y="connsiteY12079"/>
              </a:cxn>
              <a:cxn ang="0">
                <a:pos x="connsiteX12080" y="connsiteY12080"/>
              </a:cxn>
              <a:cxn ang="0">
                <a:pos x="connsiteX12081" y="connsiteY12081"/>
              </a:cxn>
              <a:cxn ang="0">
                <a:pos x="connsiteX12082" y="connsiteY12082"/>
              </a:cxn>
              <a:cxn ang="0">
                <a:pos x="connsiteX12083" y="connsiteY12083"/>
              </a:cxn>
              <a:cxn ang="0">
                <a:pos x="connsiteX12084" y="connsiteY12084"/>
              </a:cxn>
              <a:cxn ang="0">
                <a:pos x="connsiteX12085" y="connsiteY12085"/>
              </a:cxn>
              <a:cxn ang="0">
                <a:pos x="connsiteX12086" y="connsiteY12086"/>
              </a:cxn>
              <a:cxn ang="0">
                <a:pos x="connsiteX12087" y="connsiteY12087"/>
              </a:cxn>
              <a:cxn ang="0">
                <a:pos x="connsiteX12088" y="connsiteY12088"/>
              </a:cxn>
              <a:cxn ang="0">
                <a:pos x="connsiteX12089" y="connsiteY12089"/>
              </a:cxn>
              <a:cxn ang="0">
                <a:pos x="connsiteX12090" y="connsiteY12090"/>
              </a:cxn>
              <a:cxn ang="0">
                <a:pos x="connsiteX12091" y="connsiteY12091"/>
              </a:cxn>
              <a:cxn ang="0">
                <a:pos x="connsiteX12092" y="connsiteY12092"/>
              </a:cxn>
              <a:cxn ang="0">
                <a:pos x="connsiteX12093" y="connsiteY12093"/>
              </a:cxn>
              <a:cxn ang="0">
                <a:pos x="connsiteX12094" y="connsiteY12094"/>
              </a:cxn>
              <a:cxn ang="0">
                <a:pos x="connsiteX12095" y="connsiteY12095"/>
              </a:cxn>
              <a:cxn ang="0">
                <a:pos x="connsiteX12096" y="connsiteY12096"/>
              </a:cxn>
              <a:cxn ang="0">
                <a:pos x="connsiteX12097" y="connsiteY12097"/>
              </a:cxn>
              <a:cxn ang="0">
                <a:pos x="connsiteX12098" y="connsiteY12098"/>
              </a:cxn>
              <a:cxn ang="0">
                <a:pos x="connsiteX12099" y="connsiteY12099"/>
              </a:cxn>
              <a:cxn ang="0">
                <a:pos x="connsiteX12100" y="connsiteY12100"/>
              </a:cxn>
              <a:cxn ang="0">
                <a:pos x="connsiteX12101" y="connsiteY12101"/>
              </a:cxn>
              <a:cxn ang="0">
                <a:pos x="connsiteX12102" y="connsiteY12102"/>
              </a:cxn>
              <a:cxn ang="0">
                <a:pos x="connsiteX12103" y="connsiteY12103"/>
              </a:cxn>
              <a:cxn ang="0">
                <a:pos x="connsiteX12104" y="connsiteY12104"/>
              </a:cxn>
              <a:cxn ang="0">
                <a:pos x="connsiteX12105" y="connsiteY12105"/>
              </a:cxn>
              <a:cxn ang="0">
                <a:pos x="connsiteX12106" y="connsiteY12106"/>
              </a:cxn>
              <a:cxn ang="0">
                <a:pos x="connsiteX12107" y="connsiteY12107"/>
              </a:cxn>
              <a:cxn ang="0">
                <a:pos x="connsiteX12108" y="connsiteY12108"/>
              </a:cxn>
              <a:cxn ang="0">
                <a:pos x="connsiteX12109" y="connsiteY12109"/>
              </a:cxn>
              <a:cxn ang="0">
                <a:pos x="connsiteX12110" y="connsiteY12110"/>
              </a:cxn>
              <a:cxn ang="0">
                <a:pos x="connsiteX12111" y="connsiteY12111"/>
              </a:cxn>
              <a:cxn ang="0">
                <a:pos x="connsiteX12112" y="connsiteY12112"/>
              </a:cxn>
              <a:cxn ang="0">
                <a:pos x="connsiteX12113" y="connsiteY12113"/>
              </a:cxn>
              <a:cxn ang="0">
                <a:pos x="connsiteX12114" y="connsiteY12114"/>
              </a:cxn>
              <a:cxn ang="0">
                <a:pos x="connsiteX12115" y="connsiteY12115"/>
              </a:cxn>
              <a:cxn ang="0">
                <a:pos x="connsiteX12116" y="connsiteY12116"/>
              </a:cxn>
              <a:cxn ang="0">
                <a:pos x="connsiteX12117" y="connsiteY12117"/>
              </a:cxn>
              <a:cxn ang="0">
                <a:pos x="connsiteX12118" y="connsiteY12118"/>
              </a:cxn>
              <a:cxn ang="0">
                <a:pos x="connsiteX12119" y="connsiteY12119"/>
              </a:cxn>
              <a:cxn ang="0">
                <a:pos x="connsiteX12120" y="connsiteY12120"/>
              </a:cxn>
              <a:cxn ang="0">
                <a:pos x="connsiteX12121" y="connsiteY12121"/>
              </a:cxn>
              <a:cxn ang="0">
                <a:pos x="connsiteX12122" y="connsiteY12122"/>
              </a:cxn>
              <a:cxn ang="0">
                <a:pos x="connsiteX12123" y="connsiteY12123"/>
              </a:cxn>
              <a:cxn ang="0">
                <a:pos x="connsiteX12124" y="connsiteY12124"/>
              </a:cxn>
              <a:cxn ang="0">
                <a:pos x="connsiteX12125" y="connsiteY12125"/>
              </a:cxn>
              <a:cxn ang="0">
                <a:pos x="connsiteX12126" y="connsiteY12126"/>
              </a:cxn>
              <a:cxn ang="0">
                <a:pos x="connsiteX12127" y="connsiteY12127"/>
              </a:cxn>
              <a:cxn ang="0">
                <a:pos x="connsiteX12128" y="connsiteY12128"/>
              </a:cxn>
              <a:cxn ang="0">
                <a:pos x="connsiteX12129" y="connsiteY12129"/>
              </a:cxn>
              <a:cxn ang="0">
                <a:pos x="connsiteX12130" y="connsiteY12130"/>
              </a:cxn>
              <a:cxn ang="0">
                <a:pos x="connsiteX12131" y="connsiteY12131"/>
              </a:cxn>
              <a:cxn ang="0">
                <a:pos x="connsiteX12132" y="connsiteY12132"/>
              </a:cxn>
              <a:cxn ang="0">
                <a:pos x="connsiteX12133" y="connsiteY12133"/>
              </a:cxn>
              <a:cxn ang="0">
                <a:pos x="connsiteX12134" y="connsiteY12134"/>
              </a:cxn>
              <a:cxn ang="0">
                <a:pos x="connsiteX12135" y="connsiteY12135"/>
              </a:cxn>
              <a:cxn ang="0">
                <a:pos x="connsiteX12136" y="connsiteY12136"/>
              </a:cxn>
              <a:cxn ang="0">
                <a:pos x="connsiteX12137" y="connsiteY12137"/>
              </a:cxn>
              <a:cxn ang="0">
                <a:pos x="connsiteX12138" y="connsiteY12138"/>
              </a:cxn>
              <a:cxn ang="0">
                <a:pos x="connsiteX12139" y="connsiteY12139"/>
              </a:cxn>
              <a:cxn ang="0">
                <a:pos x="connsiteX12140" y="connsiteY12140"/>
              </a:cxn>
              <a:cxn ang="0">
                <a:pos x="connsiteX12141" y="connsiteY12141"/>
              </a:cxn>
              <a:cxn ang="0">
                <a:pos x="connsiteX12142" y="connsiteY12142"/>
              </a:cxn>
              <a:cxn ang="0">
                <a:pos x="connsiteX12143" y="connsiteY12143"/>
              </a:cxn>
              <a:cxn ang="0">
                <a:pos x="connsiteX12144" y="connsiteY12144"/>
              </a:cxn>
              <a:cxn ang="0">
                <a:pos x="connsiteX12145" y="connsiteY12145"/>
              </a:cxn>
              <a:cxn ang="0">
                <a:pos x="connsiteX12146" y="connsiteY12146"/>
              </a:cxn>
              <a:cxn ang="0">
                <a:pos x="connsiteX12147" y="connsiteY12147"/>
              </a:cxn>
              <a:cxn ang="0">
                <a:pos x="connsiteX12148" y="connsiteY12148"/>
              </a:cxn>
              <a:cxn ang="0">
                <a:pos x="connsiteX12149" y="connsiteY12149"/>
              </a:cxn>
              <a:cxn ang="0">
                <a:pos x="connsiteX12150" y="connsiteY12150"/>
              </a:cxn>
              <a:cxn ang="0">
                <a:pos x="connsiteX12151" y="connsiteY12151"/>
              </a:cxn>
              <a:cxn ang="0">
                <a:pos x="connsiteX12152" y="connsiteY12152"/>
              </a:cxn>
              <a:cxn ang="0">
                <a:pos x="connsiteX12153" y="connsiteY12153"/>
              </a:cxn>
              <a:cxn ang="0">
                <a:pos x="connsiteX12154" y="connsiteY12154"/>
              </a:cxn>
              <a:cxn ang="0">
                <a:pos x="connsiteX12155" y="connsiteY12155"/>
              </a:cxn>
              <a:cxn ang="0">
                <a:pos x="connsiteX12156" y="connsiteY12156"/>
              </a:cxn>
              <a:cxn ang="0">
                <a:pos x="connsiteX12157" y="connsiteY12157"/>
              </a:cxn>
              <a:cxn ang="0">
                <a:pos x="connsiteX12158" y="connsiteY12158"/>
              </a:cxn>
              <a:cxn ang="0">
                <a:pos x="connsiteX12159" y="connsiteY12159"/>
              </a:cxn>
              <a:cxn ang="0">
                <a:pos x="connsiteX12160" y="connsiteY12160"/>
              </a:cxn>
              <a:cxn ang="0">
                <a:pos x="connsiteX12161" y="connsiteY12161"/>
              </a:cxn>
              <a:cxn ang="0">
                <a:pos x="connsiteX12162" y="connsiteY12162"/>
              </a:cxn>
              <a:cxn ang="0">
                <a:pos x="connsiteX12163" y="connsiteY12163"/>
              </a:cxn>
              <a:cxn ang="0">
                <a:pos x="connsiteX12164" y="connsiteY12164"/>
              </a:cxn>
              <a:cxn ang="0">
                <a:pos x="connsiteX12165" y="connsiteY12165"/>
              </a:cxn>
              <a:cxn ang="0">
                <a:pos x="connsiteX12166" y="connsiteY12166"/>
              </a:cxn>
              <a:cxn ang="0">
                <a:pos x="connsiteX12167" y="connsiteY12167"/>
              </a:cxn>
              <a:cxn ang="0">
                <a:pos x="connsiteX12168" y="connsiteY12168"/>
              </a:cxn>
              <a:cxn ang="0">
                <a:pos x="connsiteX12169" y="connsiteY12169"/>
              </a:cxn>
              <a:cxn ang="0">
                <a:pos x="connsiteX12170" y="connsiteY12170"/>
              </a:cxn>
              <a:cxn ang="0">
                <a:pos x="connsiteX12171" y="connsiteY12171"/>
              </a:cxn>
              <a:cxn ang="0">
                <a:pos x="connsiteX12172" y="connsiteY12172"/>
              </a:cxn>
              <a:cxn ang="0">
                <a:pos x="connsiteX12173" y="connsiteY12173"/>
              </a:cxn>
              <a:cxn ang="0">
                <a:pos x="connsiteX12174" y="connsiteY12174"/>
              </a:cxn>
              <a:cxn ang="0">
                <a:pos x="connsiteX12175" y="connsiteY12175"/>
              </a:cxn>
              <a:cxn ang="0">
                <a:pos x="connsiteX12176" y="connsiteY12176"/>
              </a:cxn>
              <a:cxn ang="0">
                <a:pos x="connsiteX12177" y="connsiteY12177"/>
              </a:cxn>
              <a:cxn ang="0">
                <a:pos x="connsiteX12178" y="connsiteY12178"/>
              </a:cxn>
              <a:cxn ang="0">
                <a:pos x="connsiteX12179" y="connsiteY12179"/>
              </a:cxn>
              <a:cxn ang="0">
                <a:pos x="connsiteX12180" y="connsiteY12180"/>
              </a:cxn>
              <a:cxn ang="0">
                <a:pos x="connsiteX12181" y="connsiteY12181"/>
              </a:cxn>
              <a:cxn ang="0">
                <a:pos x="connsiteX12182" y="connsiteY12182"/>
              </a:cxn>
              <a:cxn ang="0">
                <a:pos x="connsiteX12183" y="connsiteY12183"/>
              </a:cxn>
              <a:cxn ang="0">
                <a:pos x="connsiteX12184" y="connsiteY12184"/>
              </a:cxn>
              <a:cxn ang="0">
                <a:pos x="connsiteX12185" y="connsiteY12185"/>
              </a:cxn>
              <a:cxn ang="0">
                <a:pos x="connsiteX12186" y="connsiteY12186"/>
              </a:cxn>
              <a:cxn ang="0">
                <a:pos x="connsiteX12187" y="connsiteY12187"/>
              </a:cxn>
              <a:cxn ang="0">
                <a:pos x="connsiteX12188" y="connsiteY12188"/>
              </a:cxn>
              <a:cxn ang="0">
                <a:pos x="connsiteX12189" y="connsiteY12189"/>
              </a:cxn>
              <a:cxn ang="0">
                <a:pos x="connsiteX12190" y="connsiteY12190"/>
              </a:cxn>
              <a:cxn ang="0">
                <a:pos x="connsiteX12191" y="connsiteY12191"/>
              </a:cxn>
              <a:cxn ang="0">
                <a:pos x="connsiteX12192" y="connsiteY12192"/>
              </a:cxn>
              <a:cxn ang="0">
                <a:pos x="connsiteX12193" y="connsiteY12193"/>
              </a:cxn>
              <a:cxn ang="0">
                <a:pos x="connsiteX12194" y="connsiteY12194"/>
              </a:cxn>
              <a:cxn ang="0">
                <a:pos x="connsiteX12195" y="connsiteY12195"/>
              </a:cxn>
              <a:cxn ang="0">
                <a:pos x="connsiteX12196" y="connsiteY12196"/>
              </a:cxn>
              <a:cxn ang="0">
                <a:pos x="connsiteX12197" y="connsiteY12197"/>
              </a:cxn>
              <a:cxn ang="0">
                <a:pos x="connsiteX12198" y="connsiteY12198"/>
              </a:cxn>
              <a:cxn ang="0">
                <a:pos x="connsiteX12199" y="connsiteY12199"/>
              </a:cxn>
              <a:cxn ang="0">
                <a:pos x="connsiteX12200" y="connsiteY12200"/>
              </a:cxn>
              <a:cxn ang="0">
                <a:pos x="connsiteX12201" y="connsiteY12201"/>
              </a:cxn>
              <a:cxn ang="0">
                <a:pos x="connsiteX12202" y="connsiteY12202"/>
              </a:cxn>
              <a:cxn ang="0">
                <a:pos x="connsiteX12203" y="connsiteY12203"/>
              </a:cxn>
              <a:cxn ang="0">
                <a:pos x="connsiteX12204" y="connsiteY12204"/>
              </a:cxn>
              <a:cxn ang="0">
                <a:pos x="connsiteX12205" y="connsiteY12205"/>
              </a:cxn>
              <a:cxn ang="0">
                <a:pos x="connsiteX12206" y="connsiteY12206"/>
              </a:cxn>
              <a:cxn ang="0">
                <a:pos x="connsiteX12207" y="connsiteY12207"/>
              </a:cxn>
              <a:cxn ang="0">
                <a:pos x="connsiteX12208" y="connsiteY12208"/>
              </a:cxn>
              <a:cxn ang="0">
                <a:pos x="connsiteX12209" y="connsiteY12209"/>
              </a:cxn>
              <a:cxn ang="0">
                <a:pos x="connsiteX12210" y="connsiteY12210"/>
              </a:cxn>
              <a:cxn ang="0">
                <a:pos x="connsiteX12211" y="connsiteY12211"/>
              </a:cxn>
              <a:cxn ang="0">
                <a:pos x="connsiteX12212" y="connsiteY12212"/>
              </a:cxn>
              <a:cxn ang="0">
                <a:pos x="connsiteX12213" y="connsiteY12213"/>
              </a:cxn>
              <a:cxn ang="0">
                <a:pos x="connsiteX12214" y="connsiteY12214"/>
              </a:cxn>
              <a:cxn ang="0">
                <a:pos x="connsiteX12215" y="connsiteY12215"/>
              </a:cxn>
              <a:cxn ang="0">
                <a:pos x="connsiteX12216" y="connsiteY12216"/>
              </a:cxn>
              <a:cxn ang="0">
                <a:pos x="connsiteX12217" y="connsiteY12217"/>
              </a:cxn>
              <a:cxn ang="0">
                <a:pos x="connsiteX12218" y="connsiteY12218"/>
              </a:cxn>
              <a:cxn ang="0">
                <a:pos x="connsiteX12219" y="connsiteY12219"/>
              </a:cxn>
              <a:cxn ang="0">
                <a:pos x="connsiteX12220" y="connsiteY12220"/>
              </a:cxn>
              <a:cxn ang="0">
                <a:pos x="connsiteX12221" y="connsiteY12221"/>
              </a:cxn>
              <a:cxn ang="0">
                <a:pos x="connsiteX12222" y="connsiteY12222"/>
              </a:cxn>
              <a:cxn ang="0">
                <a:pos x="connsiteX12223" y="connsiteY12223"/>
              </a:cxn>
              <a:cxn ang="0">
                <a:pos x="connsiteX12224" y="connsiteY12224"/>
              </a:cxn>
              <a:cxn ang="0">
                <a:pos x="connsiteX12225" y="connsiteY12225"/>
              </a:cxn>
              <a:cxn ang="0">
                <a:pos x="connsiteX12226" y="connsiteY12226"/>
              </a:cxn>
              <a:cxn ang="0">
                <a:pos x="connsiteX12227" y="connsiteY12227"/>
              </a:cxn>
              <a:cxn ang="0">
                <a:pos x="connsiteX12228" y="connsiteY12228"/>
              </a:cxn>
              <a:cxn ang="0">
                <a:pos x="connsiteX12229" y="connsiteY12229"/>
              </a:cxn>
              <a:cxn ang="0">
                <a:pos x="connsiteX12230" y="connsiteY12230"/>
              </a:cxn>
              <a:cxn ang="0">
                <a:pos x="connsiteX12231" y="connsiteY12231"/>
              </a:cxn>
              <a:cxn ang="0">
                <a:pos x="connsiteX12232" y="connsiteY12232"/>
              </a:cxn>
              <a:cxn ang="0">
                <a:pos x="connsiteX12233" y="connsiteY12233"/>
              </a:cxn>
              <a:cxn ang="0">
                <a:pos x="connsiteX12234" y="connsiteY12234"/>
              </a:cxn>
              <a:cxn ang="0">
                <a:pos x="connsiteX12235" y="connsiteY12235"/>
              </a:cxn>
              <a:cxn ang="0">
                <a:pos x="connsiteX12236" y="connsiteY12236"/>
              </a:cxn>
              <a:cxn ang="0">
                <a:pos x="connsiteX12237" y="connsiteY12237"/>
              </a:cxn>
              <a:cxn ang="0">
                <a:pos x="connsiteX12238" y="connsiteY12238"/>
              </a:cxn>
              <a:cxn ang="0">
                <a:pos x="connsiteX12239" y="connsiteY12239"/>
              </a:cxn>
              <a:cxn ang="0">
                <a:pos x="connsiteX12240" y="connsiteY12240"/>
              </a:cxn>
              <a:cxn ang="0">
                <a:pos x="connsiteX12241" y="connsiteY12241"/>
              </a:cxn>
              <a:cxn ang="0">
                <a:pos x="connsiteX12242" y="connsiteY12242"/>
              </a:cxn>
              <a:cxn ang="0">
                <a:pos x="connsiteX12243" y="connsiteY12243"/>
              </a:cxn>
              <a:cxn ang="0">
                <a:pos x="connsiteX12244" y="connsiteY12244"/>
              </a:cxn>
              <a:cxn ang="0">
                <a:pos x="connsiteX12245" y="connsiteY12245"/>
              </a:cxn>
              <a:cxn ang="0">
                <a:pos x="connsiteX12246" y="connsiteY12246"/>
              </a:cxn>
              <a:cxn ang="0">
                <a:pos x="connsiteX12247" y="connsiteY12247"/>
              </a:cxn>
              <a:cxn ang="0">
                <a:pos x="connsiteX12248" y="connsiteY12248"/>
              </a:cxn>
              <a:cxn ang="0">
                <a:pos x="connsiteX12249" y="connsiteY12249"/>
              </a:cxn>
              <a:cxn ang="0">
                <a:pos x="connsiteX12250" y="connsiteY12250"/>
              </a:cxn>
              <a:cxn ang="0">
                <a:pos x="connsiteX12251" y="connsiteY12251"/>
              </a:cxn>
              <a:cxn ang="0">
                <a:pos x="connsiteX12252" y="connsiteY12252"/>
              </a:cxn>
              <a:cxn ang="0">
                <a:pos x="connsiteX12253" y="connsiteY12253"/>
              </a:cxn>
              <a:cxn ang="0">
                <a:pos x="connsiteX12254" y="connsiteY12254"/>
              </a:cxn>
              <a:cxn ang="0">
                <a:pos x="connsiteX12255" y="connsiteY12255"/>
              </a:cxn>
              <a:cxn ang="0">
                <a:pos x="connsiteX12256" y="connsiteY12256"/>
              </a:cxn>
              <a:cxn ang="0">
                <a:pos x="connsiteX12257" y="connsiteY12257"/>
              </a:cxn>
              <a:cxn ang="0">
                <a:pos x="connsiteX12258" y="connsiteY12258"/>
              </a:cxn>
              <a:cxn ang="0">
                <a:pos x="connsiteX12259" y="connsiteY12259"/>
              </a:cxn>
              <a:cxn ang="0">
                <a:pos x="connsiteX12260" y="connsiteY12260"/>
              </a:cxn>
              <a:cxn ang="0">
                <a:pos x="connsiteX12261" y="connsiteY12261"/>
              </a:cxn>
              <a:cxn ang="0">
                <a:pos x="connsiteX12262" y="connsiteY12262"/>
              </a:cxn>
              <a:cxn ang="0">
                <a:pos x="connsiteX12263" y="connsiteY12263"/>
              </a:cxn>
              <a:cxn ang="0">
                <a:pos x="connsiteX12264" y="connsiteY12264"/>
              </a:cxn>
              <a:cxn ang="0">
                <a:pos x="connsiteX12265" y="connsiteY12265"/>
              </a:cxn>
              <a:cxn ang="0">
                <a:pos x="connsiteX12266" y="connsiteY12266"/>
              </a:cxn>
              <a:cxn ang="0">
                <a:pos x="connsiteX12267" y="connsiteY12267"/>
              </a:cxn>
              <a:cxn ang="0">
                <a:pos x="connsiteX12268" y="connsiteY12268"/>
              </a:cxn>
              <a:cxn ang="0">
                <a:pos x="connsiteX12269" y="connsiteY12269"/>
              </a:cxn>
              <a:cxn ang="0">
                <a:pos x="connsiteX12270" y="connsiteY12270"/>
              </a:cxn>
              <a:cxn ang="0">
                <a:pos x="connsiteX12271" y="connsiteY12271"/>
              </a:cxn>
              <a:cxn ang="0">
                <a:pos x="connsiteX12272" y="connsiteY12272"/>
              </a:cxn>
              <a:cxn ang="0">
                <a:pos x="connsiteX12273" y="connsiteY12273"/>
              </a:cxn>
              <a:cxn ang="0">
                <a:pos x="connsiteX12274" y="connsiteY12274"/>
              </a:cxn>
              <a:cxn ang="0">
                <a:pos x="connsiteX12275" y="connsiteY12275"/>
              </a:cxn>
              <a:cxn ang="0">
                <a:pos x="connsiteX12276" y="connsiteY12276"/>
              </a:cxn>
              <a:cxn ang="0">
                <a:pos x="connsiteX12277" y="connsiteY12277"/>
              </a:cxn>
              <a:cxn ang="0">
                <a:pos x="connsiteX12278" y="connsiteY12278"/>
              </a:cxn>
              <a:cxn ang="0">
                <a:pos x="connsiteX12279" y="connsiteY12279"/>
              </a:cxn>
              <a:cxn ang="0">
                <a:pos x="connsiteX12280" y="connsiteY12280"/>
              </a:cxn>
              <a:cxn ang="0">
                <a:pos x="connsiteX12281" y="connsiteY12281"/>
              </a:cxn>
              <a:cxn ang="0">
                <a:pos x="connsiteX12282" y="connsiteY12282"/>
              </a:cxn>
              <a:cxn ang="0">
                <a:pos x="connsiteX12283" y="connsiteY12283"/>
              </a:cxn>
              <a:cxn ang="0">
                <a:pos x="connsiteX12284" y="connsiteY12284"/>
              </a:cxn>
              <a:cxn ang="0">
                <a:pos x="connsiteX12285" y="connsiteY12285"/>
              </a:cxn>
              <a:cxn ang="0">
                <a:pos x="connsiteX12286" y="connsiteY12286"/>
              </a:cxn>
              <a:cxn ang="0">
                <a:pos x="connsiteX12287" y="connsiteY12287"/>
              </a:cxn>
              <a:cxn ang="0">
                <a:pos x="connsiteX12288" y="connsiteY12288"/>
              </a:cxn>
              <a:cxn ang="0">
                <a:pos x="connsiteX12289" y="connsiteY12289"/>
              </a:cxn>
              <a:cxn ang="0">
                <a:pos x="connsiteX12290" y="connsiteY12290"/>
              </a:cxn>
              <a:cxn ang="0">
                <a:pos x="connsiteX12291" y="connsiteY12291"/>
              </a:cxn>
              <a:cxn ang="0">
                <a:pos x="connsiteX12292" y="connsiteY12292"/>
              </a:cxn>
              <a:cxn ang="0">
                <a:pos x="connsiteX12293" y="connsiteY12293"/>
              </a:cxn>
              <a:cxn ang="0">
                <a:pos x="connsiteX12294" y="connsiteY12294"/>
              </a:cxn>
              <a:cxn ang="0">
                <a:pos x="connsiteX12295" y="connsiteY12295"/>
              </a:cxn>
              <a:cxn ang="0">
                <a:pos x="connsiteX12296" y="connsiteY12296"/>
              </a:cxn>
              <a:cxn ang="0">
                <a:pos x="connsiteX12297" y="connsiteY12297"/>
              </a:cxn>
              <a:cxn ang="0">
                <a:pos x="connsiteX12298" y="connsiteY12298"/>
              </a:cxn>
              <a:cxn ang="0">
                <a:pos x="connsiteX12299" y="connsiteY12299"/>
              </a:cxn>
              <a:cxn ang="0">
                <a:pos x="connsiteX12300" y="connsiteY12300"/>
              </a:cxn>
              <a:cxn ang="0">
                <a:pos x="connsiteX12301" y="connsiteY12301"/>
              </a:cxn>
              <a:cxn ang="0">
                <a:pos x="connsiteX12302" y="connsiteY12302"/>
              </a:cxn>
              <a:cxn ang="0">
                <a:pos x="connsiteX12303" y="connsiteY12303"/>
              </a:cxn>
              <a:cxn ang="0">
                <a:pos x="connsiteX12304" y="connsiteY12304"/>
              </a:cxn>
              <a:cxn ang="0">
                <a:pos x="connsiteX12305" y="connsiteY12305"/>
              </a:cxn>
              <a:cxn ang="0">
                <a:pos x="connsiteX12306" y="connsiteY12306"/>
              </a:cxn>
              <a:cxn ang="0">
                <a:pos x="connsiteX12307" y="connsiteY12307"/>
              </a:cxn>
              <a:cxn ang="0">
                <a:pos x="connsiteX12308" y="connsiteY12308"/>
              </a:cxn>
              <a:cxn ang="0">
                <a:pos x="connsiteX12309" y="connsiteY12309"/>
              </a:cxn>
              <a:cxn ang="0">
                <a:pos x="connsiteX12310" y="connsiteY12310"/>
              </a:cxn>
              <a:cxn ang="0">
                <a:pos x="connsiteX12311" y="connsiteY12311"/>
              </a:cxn>
              <a:cxn ang="0">
                <a:pos x="connsiteX12312" y="connsiteY12312"/>
              </a:cxn>
              <a:cxn ang="0">
                <a:pos x="connsiteX12313" y="connsiteY12313"/>
              </a:cxn>
              <a:cxn ang="0">
                <a:pos x="connsiteX12314" y="connsiteY12314"/>
              </a:cxn>
              <a:cxn ang="0">
                <a:pos x="connsiteX12315" y="connsiteY12315"/>
              </a:cxn>
              <a:cxn ang="0">
                <a:pos x="connsiteX12316" y="connsiteY12316"/>
              </a:cxn>
              <a:cxn ang="0">
                <a:pos x="connsiteX12317" y="connsiteY12317"/>
              </a:cxn>
              <a:cxn ang="0">
                <a:pos x="connsiteX12318" y="connsiteY12318"/>
              </a:cxn>
              <a:cxn ang="0">
                <a:pos x="connsiteX12319" y="connsiteY12319"/>
              </a:cxn>
              <a:cxn ang="0">
                <a:pos x="connsiteX12320" y="connsiteY12320"/>
              </a:cxn>
              <a:cxn ang="0">
                <a:pos x="connsiteX12321" y="connsiteY12321"/>
              </a:cxn>
              <a:cxn ang="0">
                <a:pos x="connsiteX12322" y="connsiteY12322"/>
              </a:cxn>
              <a:cxn ang="0">
                <a:pos x="connsiteX12323" y="connsiteY12323"/>
              </a:cxn>
              <a:cxn ang="0">
                <a:pos x="connsiteX12324" y="connsiteY12324"/>
              </a:cxn>
              <a:cxn ang="0">
                <a:pos x="connsiteX12325" y="connsiteY12325"/>
              </a:cxn>
              <a:cxn ang="0">
                <a:pos x="connsiteX12326" y="connsiteY12326"/>
              </a:cxn>
              <a:cxn ang="0">
                <a:pos x="connsiteX12327" y="connsiteY12327"/>
              </a:cxn>
              <a:cxn ang="0">
                <a:pos x="connsiteX12328" y="connsiteY12328"/>
              </a:cxn>
              <a:cxn ang="0">
                <a:pos x="connsiteX12329" y="connsiteY12329"/>
              </a:cxn>
              <a:cxn ang="0">
                <a:pos x="connsiteX12330" y="connsiteY12330"/>
              </a:cxn>
              <a:cxn ang="0">
                <a:pos x="connsiteX12331" y="connsiteY12331"/>
              </a:cxn>
              <a:cxn ang="0">
                <a:pos x="connsiteX12332" y="connsiteY12332"/>
              </a:cxn>
              <a:cxn ang="0">
                <a:pos x="connsiteX12333" y="connsiteY12333"/>
              </a:cxn>
              <a:cxn ang="0">
                <a:pos x="connsiteX12334" y="connsiteY12334"/>
              </a:cxn>
              <a:cxn ang="0">
                <a:pos x="connsiteX12335" y="connsiteY12335"/>
              </a:cxn>
              <a:cxn ang="0">
                <a:pos x="connsiteX12336" y="connsiteY12336"/>
              </a:cxn>
              <a:cxn ang="0">
                <a:pos x="connsiteX12337" y="connsiteY12337"/>
              </a:cxn>
              <a:cxn ang="0">
                <a:pos x="connsiteX12338" y="connsiteY12338"/>
              </a:cxn>
              <a:cxn ang="0">
                <a:pos x="connsiteX12339" y="connsiteY12339"/>
              </a:cxn>
              <a:cxn ang="0">
                <a:pos x="connsiteX12340" y="connsiteY12340"/>
              </a:cxn>
              <a:cxn ang="0">
                <a:pos x="connsiteX12341" y="connsiteY12341"/>
              </a:cxn>
              <a:cxn ang="0">
                <a:pos x="connsiteX12342" y="connsiteY12342"/>
              </a:cxn>
              <a:cxn ang="0">
                <a:pos x="connsiteX12343" y="connsiteY12343"/>
              </a:cxn>
              <a:cxn ang="0">
                <a:pos x="connsiteX12344" y="connsiteY12344"/>
              </a:cxn>
              <a:cxn ang="0">
                <a:pos x="connsiteX12345" y="connsiteY12345"/>
              </a:cxn>
              <a:cxn ang="0">
                <a:pos x="connsiteX12346" y="connsiteY12346"/>
              </a:cxn>
              <a:cxn ang="0">
                <a:pos x="connsiteX12347" y="connsiteY12347"/>
              </a:cxn>
              <a:cxn ang="0">
                <a:pos x="connsiteX12348" y="connsiteY12348"/>
              </a:cxn>
              <a:cxn ang="0">
                <a:pos x="connsiteX12349" y="connsiteY12349"/>
              </a:cxn>
              <a:cxn ang="0">
                <a:pos x="connsiteX12350" y="connsiteY12350"/>
              </a:cxn>
              <a:cxn ang="0">
                <a:pos x="connsiteX12351" y="connsiteY12351"/>
              </a:cxn>
              <a:cxn ang="0">
                <a:pos x="connsiteX12352" y="connsiteY12352"/>
              </a:cxn>
              <a:cxn ang="0">
                <a:pos x="connsiteX12353" y="connsiteY12353"/>
              </a:cxn>
              <a:cxn ang="0">
                <a:pos x="connsiteX12354" y="connsiteY12354"/>
              </a:cxn>
              <a:cxn ang="0">
                <a:pos x="connsiteX12355" y="connsiteY12355"/>
              </a:cxn>
              <a:cxn ang="0">
                <a:pos x="connsiteX12356" y="connsiteY12356"/>
              </a:cxn>
              <a:cxn ang="0">
                <a:pos x="connsiteX12357" y="connsiteY12357"/>
              </a:cxn>
              <a:cxn ang="0">
                <a:pos x="connsiteX12358" y="connsiteY12358"/>
              </a:cxn>
              <a:cxn ang="0">
                <a:pos x="connsiteX12359" y="connsiteY12359"/>
              </a:cxn>
              <a:cxn ang="0">
                <a:pos x="connsiteX12360" y="connsiteY12360"/>
              </a:cxn>
              <a:cxn ang="0">
                <a:pos x="connsiteX12361" y="connsiteY12361"/>
              </a:cxn>
              <a:cxn ang="0">
                <a:pos x="connsiteX12362" y="connsiteY12362"/>
              </a:cxn>
              <a:cxn ang="0">
                <a:pos x="connsiteX12363" y="connsiteY12363"/>
              </a:cxn>
              <a:cxn ang="0">
                <a:pos x="connsiteX12364" y="connsiteY12364"/>
              </a:cxn>
              <a:cxn ang="0">
                <a:pos x="connsiteX12365" y="connsiteY12365"/>
              </a:cxn>
              <a:cxn ang="0">
                <a:pos x="connsiteX12366" y="connsiteY12366"/>
              </a:cxn>
              <a:cxn ang="0">
                <a:pos x="connsiteX12367" y="connsiteY12367"/>
              </a:cxn>
              <a:cxn ang="0">
                <a:pos x="connsiteX12368" y="connsiteY12368"/>
              </a:cxn>
              <a:cxn ang="0">
                <a:pos x="connsiteX12369" y="connsiteY12369"/>
              </a:cxn>
              <a:cxn ang="0">
                <a:pos x="connsiteX12370" y="connsiteY12370"/>
              </a:cxn>
              <a:cxn ang="0">
                <a:pos x="connsiteX12371" y="connsiteY12371"/>
              </a:cxn>
              <a:cxn ang="0">
                <a:pos x="connsiteX12372" y="connsiteY12372"/>
              </a:cxn>
              <a:cxn ang="0">
                <a:pos x="connsiteX12373" y="connsiteY12373"/>
              </a:cxn>
              <a:cxn ang="0">
                <a:pos x="connsiteX12374" y="connsiteY12374"/>
              </a:cxn>
              <a:cxn ang="0">
                <a:pos x="connsiteX12375" y="connsiteY12375"/>
              </a:cxn>
              <a:cxn ang="0">
                <a:pos x="connsiteX12376" y="connsiteY12376"/>
              </a:cxn>
              <a:cxn ang="0">
                <a:pos x="connsiteX12377" y="connsiteY12377"/>
              </a:cxn>
              <a:cxn ang="0">
                <a:pos x="connsiteX12378" y="connsiteY12378"/>
              </a:cxn>
              <a:cxn ang="0">
                <a:pos x="connsiteX12379" y="connsiteY12379"/>
              </a:cxn>
              <a:cxn ang="0">
                <a:pos x="connsiteX12380" y="connsiteY12380"/>
              </a:cxn>
              <a:cxn ang="0">
                <a:pos x="connsiteX12381" y="connsiteY12381"/>
              </a:cxn>
              <a:cxn ang="0">
                <a:pos x="connsiteX12382" y="connsiteY12382"/>
              </a:cxn>
              <a:cxn ang="0">
                <a:pos x="connsiteX12383" y="connsiteY12383"/>
              </a:cxn>
              <a:cxn ang="0">
                <a:pos x="connsiteX12384" y="connsiteY12384"/>
              </a:cxn>
              <a:cxn ang="0">
                <a:pos x="connsiteX12385" y="connsiteY12385"/>
              </a:cxn>
              <a:cxn ang="0">
                <a:pos x="connsiteX12386" y="connsiteY12386"/>
              </a:cxn>
              <a:cxn ang="0">
                <a:pos x="connsiteX12387" y="connsiteY12387"/>
              </a:cxn>
              <a:cxn ang="0">
                <a:pos x="connsiteX12388" y="connsiteY12388"/>
              </a:cxn>
              <a:cxn ang="0">
                <a:pos x="connsiteX12389" y="connsiteY12389"/>
              </a:cxn>
              <a:cxn ang="0">
                <a:pos x="connsiteX12390" y="connsiteY12390"/>
              </a:cxn>
              <a:cxn ang="0">
                <a:pos x="connsiteX12391" y="connsiteY12391"/>
              </a:cxn>
              <a:cxn ang="0">
                <a:pos x="connsiteX12392" y="connsiteY12392"/>
              </a:cxn>
              <a:cxn ang="0">
                <a:pos x="connsiteX12393" y="connsiteY12393"/>
              </a:cxn>
              <a:cxn ang="0">
                <a:pos x="connsiteX12394" y="connsiteY12394"/>
              </a:cxn>
              <a:cxn ang="0">
                <a:pos x="connsiteX12395" y="connsiteY12395"/>
              </a:cxn>
              <a:cxn ang="0">
                <a:pos x="connsiteX12396" y="connsiteY12396"/>
              </a:cxn>
              <a:cxn ang="0">
                <a:pos x="connsiteX12397" y="connsiteY12397"/>
              </a:cxn>
              <a:cxn ang="0">
                <a:pos x="connsiteX12398" y="connsiteY12398"/>
              </a:cxn>
              <a:cxn ang="0">
                <a:pos x="connsiteX12399" y="connsiteY12399"/>
              </a:cxn>
              <a:cxn ang="0">
                <a:pos x="connsiteX12400" y="connsiteY12400"/>
              </a:cxn>
              <a:cxn ang="0">
                <a:pos x="connsiteX12401" y="connsiteY12401"/>
              </a:cxn>
              <a:cxn ang="0">
                <a:pos x="connsiteX12402" y="connsiteY12402"/>
              </a:cxn>
              <a:cxn ang="0">
                <a:pos x="connsiteX12403" y="connsiteY12403"/>
              </a:cxn>
              <a:cxn ang="0">
                <a:pos x="connsiteX12404" y="connsiteY12404"/>
              </a:cxn>
              <a:cxn ang="0">
                <a:pos x="connsiteX12405" y="connsiteY12405"/>
              </a:cxn>
              <a:cxn ang="0">
                <a:pos x="connsiteX12406" y="connsiteY12406"/>
              </a:cxn>
              <a:cxn ang="0">
                <a:pos x="connsiteX12407" y="connsiteY12407"/>
              </a:cxn>
              <a:cxn ang="0">
                <a:pos x="connsiteX12408" y="connsiteY12408"/>
              </a:cxn>
              <a:cxn ang="0">
                <a:pos x="connsiteX12409" y="connsiteY12409"/>
              </a:cxn>
              <a:cxn ang="0">
                <a:pos x="connsiteX12410" y="connsiteY12410"/>
              </a:cxn>
              <a:cxn ang="0">
                <a:pos x="connsiteX12411" y="connsiteY12411"/>
              </a:cxn>
              <a:cxn ang="0">
                <a:pos x="connsiteX12412" y="connsiteY12412"/>
              </a:cxn>
              <a:cxn ang="0">
                <a:pos x="connsiteX12413" y="connsiteY12413"/>
              </a:cxn>
              <a:cxn ang="0">
                <a:pos x="connsiteX12414" y="connsiteY12414"/>
              </a:cxn>
              <a:cxn ang="0">
                <a:pos x="connsiteX12415" y="connsiteY12415"/>
              </a:cxn>
              <a:cxn ang="0">
                <a:pos x="connsiteX12416" y="connsiteY12416"/>
              </a:cxn>
              <a:cxn ang="0">
                <a:pos x="connsiteX12417" y="connsiteY12417"/>
              </a:cxn>
              <a:cxn ang="0">
                <a:pos x="connsiteX12418" y="connsiteY12418"/>
              </a:cxn>
              <a:cxn ang="0">
                <a:pos x="connsiteX12419" y="connsiteY12419"/>
              </a:cxn>
              <a:cxn ang="0">
                <a:pos x="connsiteX12420" y="connsiteY12420"/>
              </a:cxn>
              <a:cxn ang="0">
                <a:pos x="connsiteX12421" y="connsiteY12421"/>
              </a:cxn>
              <a:cxn ang="0">
                <a:pos x="connsiteX12422" y="connsiteY12422"/>
              </a:cxn>
              <a:cxn ang="0">
                <a:pos x="connsiteX12423" y="connsiteY12423"/>
              </a:cxn>
              <a:cxn ang="0">
                <a:pos x="connsiteX12424" y="connsiteY12424"/>
              </a:cxn>
              <a:cxn ang="0">
                <a:pos x="connsiteX12425" y="connsiteY12425"/>
              </a:cxn>
              <a:cxn ang="0">
                <a:pos x="connsiteX12426" y="connsiteY12426"/>
              </a:cxn>
              <a:cxn ang="0">
                <a:pos x="connsiteX12427" y="connsiteY12427"/>
              </a:cxn>
              <a:cxn ang="0">
                <a:pos x="connsiteX12428" y="connsiteY12428"/>
              </a:cxn>
              <a:cxn ang="0">
                <a:pos x="connsiteX12429" y="connsiteY12429"/>
              </a:cxn>
              <a:cxn ang="0">
                <a:pos x="connsiteX12430" y="connsiteY12430"/>
              </a:cxn>
              <a:cxn ang="0">
                <a:pos x="connsiteX12431" y="connsiteY12431"/>
              </a:cxn>
              <a:cxn ang="0">
                <a:pos x="connsiteX12432" y="connsiteY12432"/>
              </a:cxn>
              <a:cxn ang="0">
                <a:pos x="connsiteX12433" y="connsiteY12433"/>
              </a:cxn>
              <a:cxn ang="0">
                <a:pos x="connsiteX12434" y="connsiteY12434"/>
              </a:cxn>
              <a:cxn ang="0">
                <a:pos x="connsiteX12435" y="connsiteY12435"/>
              </a:cxn>
              <a:cxn ang="0">
                <a:pos x="connsiteX12436" y="connsiteY12436"/>
              </a:cxn>
              <a:cxn ang="0">
                <a:pos x="connsiteX12437" y="connsiteY12437"/>
              </a:cxn>
              <a:cxn ang="0">
                <a:pos x="connsiteX12438" y="connsiteY12438"/>
              </a:cxn>
              <a:cxn ang="0">
                <a:pos x="connsiteX12439" y="connsiteY12439"/>
              </a:cxn>
              <a:cxn ang="0">
                <a:pos x="connsiteX12440" y="connsiteY12440"/>
              </a:cxn>
              <a:cxn ang="0">
                <a:pos x="connsiteX12441" y="connsiteY12441"/>
              </a:cxn>
              <a:cxn ang="0">
                <a:pos x="connsiteX12442" y="connsiteY12442"/>
              </a:cxn>
              <a:cxn ang="0">
                <a:pos x="connsiteX12443" y="connsiteY12443"/>
              </a:cxn>
              <a:cxn ang="0">
                <a:pos x="connsiteX12444" y="connsiteY12444"/>
              </a:cxn>
              <a:cxn ang="0">
                <a:pos x="connsiteX12445" y="connsiteY12445"/>
              </a:cxn>
              <a:cxn ang="0">
                <a:pos x="connsiteX12446" y="connsiteY12446"/>
              </a:cxn>
              <a:cxn ang="0">
                <a:pos x="connsiteX12447" y="connsiteY12447"/>
              </a:cxn>
              <a:cxn ang="0">
                <a:pos x="connsiteX12448" y="connsiteY12448"/>
              </a:cxn>
              <a:cxn ang="0">
                <a:pos x="connsiteX12449" y="connsiteY12449"/>
              </a:cxn>
              <a:cxn ang="0">
                <a:pos x="connsiteX12450" y="connsiteY12450"/>
              </a:cxn>
              <a:cxn ang="0">
                <a:pos x="connsiteX12451" y="connsiteY12451"/>
              </a:cxn>
              <a:cxn ang="0">
                <a:pos x="connsiteX12452" y="connsiteY12452"/>
              </a:cxn>
              <a:cxn ang="0">
                <a:pos x="connsiteX12453" y="connsiteY12453"/>
              </a:cxn>
              <a:cxn ang="0">
                <a:pos x="connsiteX12454" y="connsiteY12454"/>
              </a:cxn>
              <a:cxn ang="0">
                <a:pos x="connsiteX12455" y="connsiteY12455"/>
              </a:cxn>
              <a:cxn ang="0">
                <a:pos x="connsiteX12456" y="connsiteY12456"/>
              </a:cxn>
              <a:cxn ang="0">
                <a:pos x="connsiteX12457" y="connsiteY12457"/>
              </a:cxn>
              <a:cxn ang="0">
                <a:pos x="connsiteX12458" y="connsiteY12458"/>
              </a:cxn>
              <a:cxn ang="0">
                <a:pos x="connsiteX12459" y="connsiteY12459"/>
              </a:cxn>
              <a:cxn ang="0">
                <a:pos x="connsiteX12460" y="connsiteY12460"/>
              </a:cxn>
              <a:cxn ang="0">
                <a:pos x="connsiteX12461" y="connsiteY12461"/>
              </a:cxn>
              <a:cxn ang="0">
                <a:pos x="connsiteX12462" y="connsiteY12462"/>
              </a:cxn>
              <a:cxn ang="0">
                <a:pos x="connsiteX12463" y="connsiteY12463"/>
              </a:cxn>
              <a:cxn ang="0">
                <a:pos x="connsiteX12464" y="connsiteY12464"/>
              </a:cxn>
              <a:cxn ang="0">
                <a:pos x="connsiteX12465" y="connsiteY12465"/>
              </a:cxn>
              <a:cxn ang="0">
                <a:pos x="connsiteX12466" y="connsiteY12466"/>
              </a:cxn>
              <a:cxn ang="0">
                <a:pos x="connsiteX12467" y="connsiteY12467"/>
              </a:cxn>
              <a:cxn ang="0">
                <a:pos x="connsiteX12468" y="connsiteY12468"/>
              </a:cxn>
              <a:cxn ang="0">
                <a:pos x="connsiteX12469" y="connsiteY12469"/>
              </a:cxn>
              <a:cxn ang="0">
                <a:pos x="connsiteX12470" y="connsiteY12470"/>
              </a:cxn>
              <a:cxn ang="0">
                <a:pos x="connsiteX12471" y="connsiteY12471"/>
              </a:cxn>
              <a:cxn ang="0">
                <a:pos x="connsiteX12472" y="connsiteY12472"/>
              </a:cxn>
              <a:cxn ang="0">
                <a:pos x="connsiteX12473" y="connsiteY12473"/>
              </a:cxn>
              <a:cxn ang="0">
                <a:pos x="connsiteX12474" y="connsiteY12474"/>
              </a:cxn>
              <a:cxn ang="0">
                <a:pos x="connsiteX12475" y="connsiteY12475"/>
              </a:cxn>
              <a:cxn ang="0">
                <a:pos x="connsiteX12476" y="connsiteY12476"/>
              </a:cxn>
              <a:cxn ang="0">
                <a:pos x="connsiteX12477" y="connsiteY12477"/>
              </a:cxn>
              <a:cxn ang="0">
                <a:pos x="connsiteX12478" y="connsiteY12478"/>
              </a:cxn>
              <a:cxn ang="0">
                <a:pos x="connsiteX12479" y="connsiteY12479"/>
              </a:cxn>
              <a:cxn ang="0">
                <a:pos x="connsiteX12480" y="connsiteY12480"/>
              </a:cxn>
              <a:cxn ang="0">
                <a:pos x="connsiteX12481" y="connsiteY12481"/>
              </a:cxn>
              <a:cxn ang="0">
                <a:pos x="connsiteX12482" y="connsiteY12482"/>
              </a:cxn>
              <a:cxn ang="0">
                <a:pos x="connsiteX12483" y="connsiteY12483"/>
              </a:cxn>
              <a:cxn ang="0">
                <a:pos x="connsiteX12484" y="connsiteY12484"/>
              </a:cxn>
              <a:cxn ang="0">
                <a:pos x="connsiteX12485" y="connsiteY12485"/>
              </a:cxn>
              <a:cxn ang="0">
                <a:pos x="connsiteX12486" y="connsiteY12486"/>
              </a:cxn>
              <a:cxn ang="0">
                <a:pos x="connsiteX12487" y="connsiteY12487"/>
              </a:cxn>
              <a:cxn ang="0">
                <a:pos x="connsiteX12488" y="connsiteY12488"/>
              </a:cxn>
              <a:cxn ang="0">
                <a:pos x="connsiteX12489" y="connsiteY12489"/>
              </a:cxn>
              <a:cxn ang="0">
                <a:pos x="connsiteX12490" y="connsiteY12490"/>
              </a:cxn>
              <a:cxn ang="0">
                <a:pos x="connsiteX12491" y="connsiteY12491"/>
              </a:cxn>
              <a:cxn ang="0">
                <a:pos x="connsiteX12492" y="connsiteY12492"/>
              </a:cxn>
              <a:cxn ang="0">
                <a:pos x="connsiteX12493" y="connsiteY12493"/>
              </a:cxn>
              <a:cxn ang="0">
                <a:pos x="connsiteX12494" y="connsiteY12494"/>
              </a:cxn>
              <a:cxn ang="0">
                <a:pos x="connsiteX12495" y="connsiteY12495"/>
              </a:cxn>
              <a:cxn ang="0">
                <a:pos x="connsiteX12496" y="connsiteY12496"/>
              </a:cxn>
              <a:cxn ang="0">
                <a:pos x="connsiteX12497" y="connsiteY12497"/>
              </a:cxn>
              <a:cxn ang="0">
                <a:pos x="connsiteX12498" y="connsiteY12498"/>
              </a:cxn>
              <a:cxn ang="0">
                <a:pos x="connsiteX12499" y="connsiteY12499"/>
              </a:cxn>
              <a:cxn ang="0">
                <a:pos x="connsiteX12500" y="connsiteY12500"/>
              </a:cxn>
              <a:cxn ang="0">
                <a:pos x="connsiteX12501" y="connsiteY12501"/>
              </a:cxn>
              <a:cxn ang="0">
                <a:pos x="connsiteX12502" y="connsiteY12502"/>
              </a:cxn>
              <a:cxn ang="0">
                <a:pos x="connsiteX12503" y="connsiteY12503"/>
              </a:cxn>
              <a:cxn ang="0">
                <a:pos x="connsiteX12504" y="connsiteY12504"/>
              </a:cxn>
              <a:cxn ang="0">
                <a:pos x="connsiteX12505" y="connsiteY12505"/>
              </a:cxn>
              <a:cxn ang="0">
                <a:pos x="connsiteX12506" y="connsiteY12506"/>
              </a:cxn>
              <a:cxn ang="0">
                <a:pos x="connsiteX12507" y="connsiteY12507"/>
              </a:cxn>
              <a:cxn ang="0">
                <a:pos x="connsiteX12508" y="connsiteY12508"/>
              </a:cxn>
              <a:cxn ang="0">
                <a:pos x="connsiteX12509" y="connsiteY12509"/>
              </a:cxn>
              <a:cxn ang="0">
                <a:pos x="connsiteX12510" y="connsiteY12510"/>
              </a:cxn>
              <a:cxn ang="0">
                <a:pos x="connsiteX12511" y="connsiteY12511"/>
              </a:cxn>
              <a:cxn ang="0">
                <a:pos x="connsiteX12512" y="connsiteY12512"/>
              </a:cxn>
              <a:cxn ang="0">
                <a:pos x="connsiteX12513" y="connsiteY12513"/>
              </a:cxn>
              <a:cxn ang="0">
                <a:pos x="connsiteX12514" y="connsiteY12514"/>
              </a:cxn>
              <a:cxn ang="0">
                <a:pos x="connsiteX12515" y="connsiteY12515"/>
              </a:cxn>
              <a:cxn ang="0">
                <a:pos x="connsiteX12516" y="connsiteY12516"/>
              </a:cxn>
              <a:cxn ang="0">
                <a:pos x="connsiteX12517" y="connsiteY12517"/>
              </a:cxn>
              <a:cxn ang="0">
                <a:pos x="connsiteX12518" y="connsiteY12518"/>
              </a:cxn>
              <a:cxn ang="0">
                <a:pos x="connsiteX12519" y="connsiteY12519"/>
              </a:cxn>
              <a:cxn ang="0">
                <a:pos x="connsiteX12520" y="connsiteY12520"/>
              </a:cxn>
              <a:cxn ang="0">
                <a:pos x="connsiteX12521" y="connsiteY12521"/>
              </a:cxn>
              <a:cxn ang="0">
                <a:pos x="connsiteX12522" y="connsiteY12522"/>
              </a:cxn>
              <a:cxn ang="0">
                <a:pos x="connsiteX12523" y="connsiteY12523"/>
              </a:cxn>
              <a:cxn ang="0">
                <a:pos x="connsiteX12524" y="connsiteY12524"/>
              </a:cxn>
              <a:cxn ang="0">
                <a:pos x="connsiteX12525" y="connsiteY12525"/>
              </a:cxn>
              <a:cxn ang="0">
                <a:pos x="connsiteX12526" y="connsiteY12526"/>
              </a:cxn>
              <a:cxn ang="0">
                <a:pos x="connsiteX12527" y="connsiteY12527"/>
              </a:cxn>
              <a:cxn ang="0">
                <a:pos x="connsiteX12528" y="connsiteY12528"/>
              </a:cxn>
              <a:cxn ang="0">
                <a:pos x="connsiteX12529" y="connsiteY12529"/>
              </a:cxn>
              <a:cxn ang="0">
                <a:pos x="connsiteX12530" y="connsiteY12530"/>
              </a:cxn>
              <a:cxn ang="0">
                <a:pos x="connsiteX12531" y="connsiteY12531"/>
              </a:cxn>
              <a:cxn ang="0">
                <a:pos x="connsiteX12532" y="connsiteY12532"/>
              </a:cxn>
              <a:cxn ang="0">
                <a:pos x="connsiteX12533" y="connsiteY12533"/>
              </a:cxn>
              <a:cxn ang="0">
                <a:pos x="connsiteX12534" y="connsiteY12534"/>
              </a:cxn>
              <a:cxn ang="0">
                <a:pos x="connsiteX12535" y="connsiteY12535"/>
              </a:cxn>
              <a:cxn ang="0">
                <a:pos x="connsiteX12536" y="connsiteY12536"/>
              </a:cxn>
              <a:cxn ang="0">
                <a:pos x="connsiteX12537" y="connsiteY12537"/>
              </a:cxn>
              <a:cxn ang="0">
                <a:pos x="connsiteX12538" y="connsiteY12538"/>
              </a:cxn>
              <a:cxn ang="0">
                <a:pos x="connsiteX12539" y="connsiteY12539"/>
              </a:cxn>
              <a:cxn ang="0">
                <a:pos x="connsiteX12540" y="connsiteY12540"/>
              </a:cxn>
              <a:cxn ang="0">
                <a:pos x="connsiteX12541" y="connsiteY12541"/>
              </a:cxn>
              <a:cxn ang="0">
                <a:pos x="connsiteX12542" y="connsiteY12542"/>
              </a:cxn>
              <a:cxn ang="0">
                <a:pos x="connsiteX12543" y="connsiteY12543"/>
              </a:cxn>
              <a:cxn ang="0">
                <a:pos x="connsiteX12544" y="connsiteY12544"/>
              </a:cxn>
              <a:cxn ang="0">
                <a:pos x="connsiteX12545" y="connsiteY12545"/>
              </a:cxn>
              <a:cxn ang="0">
                <a:pos x="connsiteX12546" y="connsiteY12546"/>
              </a:cxn>
              <a:cxn ang="0">
                <a:pos x="connsiteX12547" y="connsiteY12547"/>
              </a:cxn>
              <a:cxn ang="0">
                <a:pos x="connsiteX12548" y="connsiteY12548"/>
              </a:cxn>
              <a:cxn ang="0">
                <a:pos x="connsiteX12549" y="connsiteY12549"/>
              </a:cxn>
              <a:cxn ang="0">
                <a:pos x="connsiteX12550" y="connsiteY12550"/>
              </a:cxn>
              <a:cxn ang="0">
                <a:pos x="connsiteX12551" y="connsiteY12551"/>
              </a:cxn>
              <a:cxn ang="0">
                <a:pos x="connsiteX12552" y="connsiteY12552"/>
              </a:cxn>
              <a:cxn ang="0">
                <a:pos x="connsiteX12553" y="connsiteY12553"/>
              </a:cxn>
              <a:cxn ang="0">
                <a:pos x="connsiteX12554" y="connsiteY12554"/>
              </a:cxn>
              <a:cxn ang="0">
                <a:pos x="connsiteX12555" y="connsiteY12555"/>
              </a:cxn>
              <a:cxn ang="0">
                <a:pos x="connsiteX12556" y="connsiteY12556"/>
              </a:cxn>
              <a:cxn ang="0">
                <a:pos x="connsiteX12557" y="connsiteY12557"/>
              </a:cxn>
              <a:cxn ang="0">
                <a:pos x="connsiteX12558" y="connsiteY12558"/>
              </a:cxn>
              <a:cxn ang="0">
                <a:pos x="connsiteX12559" y="connsiteY12559"/>
              </a:cxn>
              <a:cxn ang="0">
                <a:pos x="connsiteX12560" y="connsiteY12560"/>
              </a:cxn>
              <a:cxn ang="0">
                <a:pos x="connsiteX12561" y="connsiteY12561"/>
              </a:cxn>
              <a:cxn ang="0">
                <a:pos x="connsiteX12562" y="connsiteY12562"/>
              </a:cxn>
              <a:cxn ang="0">
                <a:pos x="connsiteX12563" y="connsiteY12563"/>
              </a:cxn>
              <a:cxn ang="0">
                <a:pos x="connsiteX12564" y="connsiteY12564"/>
              </a:cxn>
              <a:cxn ang="0">
                <a:pos x="connsiteX12565" y="connsiteY12565"/>
              </a:cxn>
              <a:cxn ang="0">
                <a:pos x="connsiteX12566" y="connsiteY12566"/>
              </a:cxn>
              <a:cxn ang="0">
                <a:pos x="connsiteX12567" y="connsiteY12567"/>
              </a:cxn>
              <a:cxn ang="0">
                <a:pos x="connsiteX12568" y="connsiteY12568"/>
              </a:cxn>
              <a:cxn ang="0">
                <a:pos x="connsiteX12569" y="connsiteY12569"/>
              </a:cxn>
              <a:cxn ang="0">
                <a:pos x="connsiteX12570" y="connsiteY12570"/>
              </a:cxn>
              <a:cxn ang="0">
                <a:pos x="connsiteX12571" y="connsiteY12571"/>
              </a:cxn>
              <a:cxn ang="0">
                <a:pos x="connsiteX12572" y="connsiteY12572"/>
              </a:cxn>
              <a:cxn ang="0">
                <a:pos x="connsiteX12573" y="connsiteY12573"/>
              </a:cxn>
              <a:cxn ang="0">
                <a:pos x="connsiteX12574" y="connsiteY12574"/>
              </a:cxn>
              <a:cxn ang="0">
                <a:pos x="connsiteX12575" y="connsiteY12575"/>
              </a:cxn>
              <a:cxn ang="0">
                <a:pos x="connsiteX12576" y="connsiteY12576"/>
              </a:cxn>
              <a:cxn ang="0">
                <a:pos x="connsiteX12577" y="connsiteY12577"/>
              </a:cxn>
              <a:cxn ang="0">
                <a:pos x="connsiteX12578" y="connsiteY12578"/>
              </a:cxn>
              <a:cxn ang="0">
                <a:pos x="connsiteX12579" y="connsiteY12579"/>
              </a:cxn>
              <a:cxn ang="0">
                <a:pos x="connsiteX12580" y="connsiteY12580"/>
              </a:cxn>
              <a:cxn ang="0">
                <a:pos x="connsiteX12581" y="connsiteY12581"/>
              </a:cxn>
              <a:cxn ang="0">
                <a:pos x="connsiteX12582" y="connsiteY12582"/>
              </a:cxn>
              <a:cxn ang="0">
                <a:pos x="connsiteX12583" y="connsiteY12583"/>
              </a:cxn>
              <a:cxn ang="0">
                <a:pos x="connsiteX12584" y="connsiteY12584"/>
              </a:cxn>
              <a:cxn ang="0">
                <a:pos x="connsiteX12585" y="connsiteY12585"/>
              </a:cxn>
              <a:cxn ang="0">
                <a:pos x="connsiteX12586" y="connsiteY12586"/>
              </a:cxn>
              <a:cxn ang="0">
                <a:pos x="connsiteX12587" y="connsiteY12587"/>
              </a:cxn>
              <a:cxn ang="0">
                <a:pos x="connsiteX12588" y="connsiteY12588"/>
              </a:cxn>
              <a:cxn ang="0">
                <a:pos x="connsiteX12589" y="connsiteY12589"/>
              </a:cxn>
              <a:cxn ang="0">
                <a:pos x="connsiteX12590" y="connsiteY12590"/>
              </a:cxn>
              <a:cxn ang="0">
                <a:pos x="connsiteX12591" y="connsiteY12591"/>
              </a:cxn>
              <a:cxn ang="0">
                <a:pos x="connsiteX12592" y="connsiteY12592"/>
              </a:cxn>
              <a:cxn ang="0">
                <a:pos x="connsiteX12593" y="connsiteY12593"/>
              </a:cxn>
              <a:cxn ang="0">
                <a:pos x="connsiteX12594" y="connsiteY12594"/>
              </a:cxn>
              <a:cxn ang="0">
                <a:pos x="connsiteX12595" y="connsiteY12595"/>
              </a:cxn>
              <a:cxn ang="0">
                <a:pos x="connsiteX12596" y="connsiteY12596"/>
              </a:cxn>
              <a:cxn ang="0">
                <a:pos x="connsiteX12597" y="connsiteY12597"/>
              </a:cxn>
              <a:cxn ang="0">
                <a:pos x="connsiteX12598" y="connsiteY12598"/>
              </a:cxn>
              <a:cxn ang="0">
                <a:pos x="connsiteX12599" y="connsiteY12599"/>
              </a:cxn>
              <a:cxn ang="0">
                <a:pos x="connsiteX12600" y="connsiteY12600"/>
              </a:cxn>
              <a:cxn ang="0">
                <a:pos x="connsiteX12601" y="connsiteY12601"/>
              </a:cxn>
              <a:cxn ang="0">
                <a:pos x="connsiteX12602" y="connsiteY12602"/>
              </a:cxn>
              <a:cxn ang="0">
                <a:pos x="connsiteX12603" y="connsiteY12603"/>
              </a:cxn>
              <a:cxn ang="0">
                <a:pos x="connsiteX12604" y="connsiteY12604"/>
              </a:cxn>
              <a:cxn ang="0">
                <a:pos x="connsiteX12605" y="connsiteY12605"/>
              </a:cxn>
              <a:cxn ang="0">
                <a:pos x="connsiteX12606" y="connsiteY12606"/>
              </a:cxn>
              <a:cxn ang="0">
                <a:pos x="connsiteX12607" y="connsiteY12607"/>
              </a:cxn>
              <a:cxn ang="0">
                <a:pos x="connsiteX12608" y="connsiteY12608"/>
              </a:cxn>
              <a:cxn ang="0">
                <a:pos x="connsiteX12609" y="connsiteY12609"/>
              </a:cxn>
              <a:cxn ang="0">
                <a:pos x="connsiteX12610" y="connsiteY12610"/>
              </a:cxn>
              <a:cxn ang="0">
                <a:pos x="connsiteX12611" y="connsiteY12611"/>
              </a:cxn>
              <a:cxn ang="0">
                <a:pos x="connsiteX12612" y="connsiteY12612"/>
              </a:cxn>
              <a:cxn ang="0">
                <a:pos x="connsiteX12613" y="connsiteY12613"/>
              </a:cxn>
              <a:cxn ang="0">
                <a:pos x="connsiteX12614" y="connsiteY12614"/>
              </a:cxn>
              <a:cxn ang="0">
                <a:pos x="connsiteX12615" y="connsiteY12615"/>
              </a:cxn>
              <a:cxn ang="0">
                <a:pos x="connsiteX12616" y="connsiteY12616"/>
              </a:cxn>
              <a:cxn ang="0">
                <a:pos x="connsiteX12617" y="connsiteY12617"/>
              </a:cxn>
              <a:cxn ang="0">
                <a:pos x="connsiteX12618" y="connsiteY12618"/>
              </a:cxn>
              <a:cxn ang="0">
                <a:pos x="connsiteX12619" y="connsiteY12619"/>
              </a:cxn>
              <a:cxn ang="0">
                <a:pos x="connsiteX12620" y="connsiteY12620"/>
              </a:cxn>
              <a:cxn ang="0">
                <a:pos x="connsiteX12621" y="connsiteY12621"/>
              </a:cxn>
              <a:cxn ang="0">
                <a:pos x="connsiteX12622" y="connsiteY12622"/>
              </a:cxn>
              <a:cxn ang="0">
                <a:pos x="connsiteX12623" y="connsiteY12623"/>
              </a:cxn>
              <a:cxn ang="0">
                <a:pos x="connsiteX12624" y="connsiteY12624"/>
              </a:cxn>
              <a:cxn ang="0">
                <a:pos x="connsiteX12625" y="connsiteY12625"/>
              </a:cxn>
              <a:cxn ang="0">
                <a:pos x="connsiteX12626" y="connsiteY12626"/>
              </a:cxn>
              <a:cxn ang="0">
                <a:pos x="connsiteX12627" y="connsiteY12627"/>
              </a:cxn>
              <a:cxn ang="0">
                <a:pos x="connsiteX12628" y="connsiteY12628"/>
              </a:cxn>
              <a:cxn ang="0">
                <a:pos x="connsiteX12629" y="connsiteY12629"/>
              </a:cxn>
              <a:cxn ang="0">
                <a:pos x="connsiteX12630" y="connsiteY12630"/>
              </a:cxn>
              <a:cxn ang="0">
                <a:pos x="connsiteX12631" y="connsiteY12631"/>
              </a:cxn>
              <a:cxn ang="0">
                <a:pos x="connsiteX12632" y="connsiteY12632"/>
              </a:cxn>
              <a:cxn ang="0">
                <a:pos x="connsiteX12633" y="connsiteY12633"/>
              </a:cxn>
              <a:cxn ang="0">
                <a:pos x="connsiteX12634" y="connsiteY12634"/>
              </a:cxn>
              <a:cxn ang="0">
                <a:pos x="connsiteX12635" y="connsiteY12635"/>
              </a:cxn>
              <a:cxn ang="0">
                <a:pos x="connsiteX12636" y="connsiteY12636"/>
              </a:cxn>
              <a:cxn ang="0">
                <a:pos x="connsiteX12637" y="connsiteY12637"/>
              </a:cxn>
              <a:cxn ang="0">
                <a:pos x="connsiteX12638" y="connsiteY12638"/>
              </a:cxn>
              <a:cxn ang="0">
                <a:pos x="connsiteX12639" y="connsiteY12639"/>
              </a:cxn>
              <a:cxn ang="0">
                <a:pos x="connsiteX12640" y="connsiteY12640"/>
              </a:cxn>
              <a:cxn ang="0">
                <a:pos x="connsiteX12641" y="connsiteY12641"/>
              </a:cxn>
              <a:cxn ang="0">
                <a:pos x="connsiteX12642" y="connsiteY12642"/>
              </a:cxn>
              <a:cxn ang="0">
                <a:pos x="connsiteX12643" y="connsiteY12643"/>
              </a:cxn>
              <a:cxn ang="0">
                <a:pos x="connsiteX12644" y="connsiteY12644"/>
              </a:cxn>
              <a:cxn ang="0">
                <a:pos x="connsiteX12645" y="connsiteY12645"/>
              </a:cxn>
              <a:cxn ang="0">
                <a:pos x="connsiteX12646" y="connsiteY12646"/>
              </a:cxn>
              <a:cxn ang="0">
                <a:pos x="connsiteX12647" y="connsiteY12647"/>
              </a:cxn>
              <a:cxn ang="0">
                <a:pos x="connsiteX12648" y="connsiteY12648"/>
              </a:cxn>
              <a:cxn ang="0">
                <a:pos x="connsiteX12649" y="connsiteY12649"/>
              </a:cxn>
              <a:cxn ang="0">
                <a:pos x="connsiteX12650" y="connsiteY12650"/>
              </a:cxn>
              <a:cxn ang="0">
                <a:pos x="connsiteX12651" y="connsiteY12651"/>
              </a:cxn>
              <a:cxn ang="0">
                <a:pos x="connsiteX12652" y="connsiteY12652"/>
              </a:cxn>
              <a:cxn ang="0">
                <a:pos x="connsiteX12653" y="connsiteY12653"/>
              </a:cxn>
              <a:cxn ang="0">
                <a:pos x="connsiteX12654" y="connsiteY12654"/>
              </a:cxn>
              <a:cxn ang="0">
                <a:pos x="connsiteX12655" y="connsiteY12655"/>
              </a:cxn>
              <a:cxn ang="0">
                <a:pos x="connsiteX12656" y="connsiteY12656"/>
              </a:cxn>
              <a:cxn ang="0">
                <a:pos x="connsiteX12657" y="connsiteY12657"/>
              </a:cxn>
              <a:cxn ang="0">
                <a:pos x="connsiteX12658" y="connsiteY12658"/>
              </a:cxn>
              <a:cxn ang="0">
                <a:pos x="connsiteX12659" y="connsiteY12659"/>
              </a:cxn>
              <a:cxn ang="0">
                <a:pos x="connsiteX12660" y="connsiteY12660"/>
              </a:cxn>
              <a:cxn ang="0">
                <a:pos x="connsiteX12661" y="connsiteY12661"/>
              </a:cxn>
              <a:cxn ang="0">
                <a:pos x="connsiteX12662" y="connsiteY12662"/>
              </a:cxn>
              <a:cxn ang="0">
                <a:pos x="connsiteX12663" y="connsiteY12663"/>
              </a:cxn>
              <a:cxn ang="0">
                <a:pos x="connsiteX12664" y="connsiteY12664"/>
              </a:cxn>
              <a:cxn ang="0">
                <a:pos x="connsiteX12665" y="connsiteY12665"/>
              </a:cxn>
              <a:cxn ang="0">
                <a:pos x="connsiteX12666" y="connsiteY12666"/>
              </a:cxn>
              <a:cxn ang="0">
                <a:pos x="connsiteX12667" y="connsiteY12667"/>
              </a:cxn>
              <a:cxn ang="0">
                <a:pos x="connsiteX12668" y="connsiteY12668"/>
              </a:cxn>
              <a:cxn ang="0">
                <a:pos x="connsiteX12669" y="connsiteY12669"/>
              </a:cxn>
              <a:cxn ang="0">
                <a:pos x="connsiteX12670" y="connsiteY12670"/>
              </a:cxn>
              <a:cxn ang="0">
                <a:pos x="connsiteX12671" y="connsiteY12671"/>
              </a:cxn>
              <a:cxn ang="0">
                <a:pos x="connsiteX12672" y="connsiteY12672"/>
              </a:cxn>
              <a:cxn ang="0">
                <a:pos x="connsiteX12673" y="connsiteY12673"/>
              </a:cxn>
              <a:cxn ang="0">
                <a:pos x="connsiteX12674" y="connsiteY12674"/>
              </a:cxn>
              <a:cxn ang="0">
                <a:pos x="connsiteX12675" y="connsiteY12675"/>
              </a:cxn>
              <a:cxn ang="0">
                <a:pos x="connsiteX12676" y="connsiteY12676"/>
              </a:cxn>
              <a:cxn ang="0">
                <a:pos x="connsiteX12677" y="connsiteY12677"/>
              </a:cxn>
              <a:cxn ang="0">
                <a:pos x="connsiteX12678" y="connsiteY12678"/>
              </a:cxn>
              <a:cxn ang="0">
                <a:pos x="connsiteX12679" y="connsiteY12679"/>
              </a:cxn>
              <a:cxn ang="0">
                <a:pos x="connsiteX12680" y="connsiteY12680"/>
              </a:cxn>
              <a:cxn ang="0">
                <a:pos x="connsiteX12681" y="connsiteY12681"/>
              </a:cxn>
              <a:cxn ang="0">
                <a:pos x="connsiteX12682" y="connsiteY12682"/>
              </a:cxn>
              <a:cxn ang="0">
                <a:pos x="connsiteX12683" y="connsiteY12683"/>
              </a:cxn>
              <a:cxn ang="0">
                <a:pos x="connsiteX12684" y="connsiteY12684"/>
              </a:cxn>
              <a:cxn ang="0">
                <a:pos x="connsiteX12685" y="connsiteY12685"/>
              </a:cxn>
              <a:cxn ang="0">
                <a:pos x="connsiteX12686" y="connsiteY12686"/>
              </a:cxn>
              <a:cxn ang="0">
                <a:pos x="connsiteX12687" y="connsiteY12687"/>
              </a:cxn>
              <a:cxn ang="0">
                <a:pos x="connsiteX12688" y="connsiteY12688"/>
              </a:cxn>
              <a:cxn ang="0">
                <a:pos x="connsiteX12689" y="connsiteY12689"/>
              </a:cxn>
              <a:cxn ang="0">
                <a:pos x="connsiteX12690" y="connsiteY12690"/>
              </a:cxn>
              <a:cxn ang="0">
                <a:pos x="connsiteX12691" y="connsiteY12691"/>
              </a:cxn>
              <a:cxn ang="0">
                <a:pos x="connsiteX12692" y="connsiteY12692"/>
              </a:cxn>
              <a:cxn ang="0">
                <a:pos x="connsiteX12693" y="connsiteY12693"/>
              </a:cxn>
              <a:cxn ang="0">
                <a:pos x="connsiteX12694" y="connsiteY12694"/>
              </a:cxn>
              <a:cxn ang="0">
                <a:pos x="connsiteX12695" y="connsiteY12695"/>
              </a:cxn>
              <a:cxn ang="0">
                <a:pos x="connsiteX12696" y="connsiteY12696"/>
              </a:cxn>
              <a:cxn ang="0">
                <a:pos x="connsiteX12697" y="connsiteY12697"/>
              </a:cxn>
              <a:cxn ang="0">
                <a:pos x="connsiteX12698" y="connsiteY12698"/>
              </a:cxn>
              <a:cxn ang="0">
                <a:pos x="connsiteX12699" y="connsiteY12699"/>
              </a:cxn>
              <a:cxn ang="0">
                <a:pos x="connsiteX12700" y="connsiteY12700"/>
              </a:cxn>
              <a:cxn ang="0">
                <a:pos x="connsiteX12701" y="connsiteY12701"/>
              </a:cxn>
              <a:cxn ang="0">
                <a:pos x="connsiteX12702" y="connsiteY12702"/>
              </a:cxn>
              <a:cxn ang="0">
                <a:pos x="connsiteX12703" y="connsiteY12703"/>
              </a:cxn>
              <a:cxn ang="0">
                <a:pos x="connsiteX12704" y="connsiteY12704"/>
              </a:cxn>
              <a:cxn ang="0">
                <a:pos x="connsiteX12705" y="connsiteY12705"/>
              </a:cxn>
              <a:cxn ang="0">
                <a:pos x="connsiteX12706" y="connsiteY12706"/>
              </a:cxn>
              <a:cxn ang="0">
                <a:pos x="connsiteX12707" y="connsiteY12707"/>
              </a:cxn>
              <a:cxn ang="0">
                <a:pos x="connsiteX12708" y="connsiteY12708"/>
              </a:cxn>
              <a:cxn ang="0">
                <a:pos x="connsiteX12709" y="connsiteY12709"/>
              </a:cxn>
              <a:cxn ang="0">
                <a:pos x="connsiteX12710" y="connsiteY12710"/>
              </a:cxn>
              <a:cxn ang="0">
                <a:pos x="connsiteX12711" y="connsiteY12711"/>
              </a:cxn>
              <a:cxn ang="0">
                <a:pos x="connsiteX12712" y="connsiteY12712"/>
              </a:cxn>
              <a:cxn ang="0">
                <a:pos x="connsiteX12713" y="connsiteY12713"/>
              </a:cxn>
              <a:cxn ang="0">
                <a:pos x="connsiteX12714" y="connsiteY12714"/>
              </a:cxn>
              <a:cxn ang="0">
                <a:pos x="connsiteX12715" y="connsiteY12715"/>
              </a:cxn>
              <a:cxn ang="0">
                <a:pos x="connsiteX12716" y="connsiteY12716"/>
              </a:cxn>
              <a:cxn ang="0">
                <a:pos x="connsiteX12717" y="connsiteY12717"/>
              </a:cxn>
              <a:cxn ang="0">
                <a:pos x="connsiteX12718" y="connsiteY12718"/>
              </a:cxn>
              <a:cxn ang="0">
                <a:pos x="connsiteX12719" y="connsiteY12719"/>
              </a:cxn>
              <a:cxn ang="0">
                <a:pos x="connsiteX12720" y="connsiteY12720"/>
              </a:cxn>
              <a:cxn ang="0">
                <a:pos x="connsiteX12721" y="connsiteY12721"/>
              </a:cxn>
              <a:cxn ang="0">
                <a:pos x="connsiteX12722" y="connsiteY12722"/>
              </a:cxn>
              <a:cxn ang="0">
                <a:pos x="connsiteX12723" y="connsiteY12723"/>
              </a:cxn>
              <a:cxn ang="0">
                <a:pos x="connsiteX12724" y="connsiteY12724"/>
              </a:cxn>
              <a:cxn ang="0">
                <a:pos x="connsiteX12725" y="connsiteY12725"/>
              </a:cxn>
              <a:cxn ang="0">
                <a:pos x="connsiteX12726" y="connsiteY12726"/>
              </a:cxn>
              <a:cxn ang="0">
                <a:pos x="connsiteX12727" y="connsiteY12727"/>
              </a:cxn>
              <a:cxn ang="0">
                <a:pos x="connsiteX12728" y="connsiteY12728"/>
              </a:cxn>
              <a:cxn ang="0">
                <a:pos x="connsiteX12729" y="connsiteY12729"/>
              </a:cxn>
              <a:cxn ang="0">
                <a:pos x="connsiteX12730" y="connsiteY12730"/>
              </a:cxn>
              <a:cxn ang="0">
                <a:pos x="connsiteX12731" y="connsiteY12731"/>
              </a:cxn>
              <a:cxn ang="0">
                <a:pos x="connsiteX12732" y="connsiteY12732"/>
              </a:cxn>
              <a:cxn ang="0">
                <a:pos x="connsiteX12733" y="connsiteY12733"/>
              </a:cxn>
              <a:cxn ang="0">
                <a:pos x="connsiteX12734" y="connsiteY12734"/>
              </a:cxn>
              <a:cxn ang="0">
                <a:pos x="connsiteX12735" y="connsiteY12735"/>
              </a:cxn>
              <a:cxn ang="0">
                <a:pos x="connsiteX12736" y="connsiteY12736"/>
              </a:cxn>
              <a:cxn ang="0">
                <a:pos x="connsiteX12737" y="connsiteY12737"/>
              </a:cxn>
              <a:cxn ang="0">
                <a:pos x="connsiteX12738" y="connsiteY12738"/>
              </a:cxn>
              <a:cxn ang="0">
                <a:pos x="connsiteX12739" y="connsiteY12739"/>
              </a:cxn>
              <a:cxn ang="0">
                <a:pos x="connsiteX12740" y="connsiteY12740"/>
              </a:cxn>
              <a:cxn ang="0">
                <a:pos x="connsiteX12741" y="connsiteY12741"/>
              </a:cxn>
              <a:cxn ang="0">
                <a:pos x="connsiteX12742" y="connsiteY12742"/>
              </a:cxn>
              <a:cxn ang="0">
                <a:pos x="connsiteX12743" y="connsiteY12743"/>
              </a:cxn>
              <a:cxn ang="0">
                <a:pos x="connsiteX12744" y="connsiteY12744"/>
              </a:cxn>
              <a:cxn ang="0">
                <a:pos x="connsiteX12745" y="connsiteY12745"/>
              </a:cxn>
              <a:cxn ang="0">
                <a:pos x="connsiteX12746" y="connsiteY12746"/>
              </a:cxn>
              <a:cxn ang="0">
                <a:pos x="connsiteX12747" y="connsiteY12747"/>
              </a:cxn>
              <a:cxn ang="0">
                <a:pos x="connsiteX12748" y="connsiteY12748"/>
              </a:cxn>
              <a:cxn ang="0">
                <a:pos x="connsiteX12749" y="connsiteY12749"/>
              </a:cxn>
              <a:cxn ang="0">
                <a:pos x="connsiteX12750" y="connsiteY12750"/>
              </a:cxn>
              <a:cxn ang="0">
                <a:pos x="connsiteX12751" y="connsiteY12751"/>
              </a:cxn>
              <a:cxn ang="0">
                <a:pos x="connsiteX12752" y="connsiteY12752"/>
              </a:cxn>
              <a:cxn ang="0">
                <a:pos x="connsiteX12753" y="connsiteY12753"/>
              </a:cxn>
              <a:cxn ang="0">
                <a:pos x="connsiteX12754" y="connsiteY12754"/>
              </a:cxn>
              <a:cxn ang="0">
                <a:pos x="connsiteX12755" y="connsiteY12755"/>
              </a:cxn>
              <a:cxn ang="0">
                <a:pos x="connsiteX12756" y="connsiteY12756"/>
              </a:cxn>
              <a:cxn ang="0">
                <a:pos x="connsiteX12757" y="connsiteY12757"/>
              </a:cxn>
              <a:cxn ang="0">
                <a:pos x="connsiteX12758" y="connsiteY12758"/>
              </a:cxn>
              <a:cxn ang="0">
                <a:pos x="connsiteX12759" y="connsiteY12759"/>
              </a:cxn>
              <a:cxn ang="0">
                <a:pos x="connsiteX12760" y="connsiteY12760"/>
              </a:cxn>
              <a:cxn ang="0">
                <a:pos x="connsiteX12761" y="connsiteY12761"/>
              </a:cxn>
              <a:cxn ang="0">
                <a:pos x="connsiteX12762" y="connsiteY12762"/>
              </a:cxn>
              <a:cxn ang="0">
                <a:pos x="connsiteX12763" y="connsiteY12763"/>
              </a:cxn>
              <a:cxn ang="0">
                <a:pos x="connsiteX12764" y="connsiteY12764"/>
              </a:cxn>
              <a:cxn ang="0">
                <a:pos x="connsiteX12765" y="connsiteY12765"/>
              </a:cxn>
              <a:cxn ang="0">
                <a:pos x="connsiteX12766" y="connsiteY12766"/>
              </a:cxn>
              <a:cxn ang="0">
                <a:pos x="connsiteX12767" y="connsiteY12767"/>
              </a:cxn>
              <a:cxn ang="0">
                <a:pos x="connsiteX12768" y="connsiteY12768"/>
              </a:cxn>
              <a:cxn ang="0">
                <a:pos x="connsiteX12769" y="connsiteY12769"/>
              </a:cxn>
              <a:cxn ang="0">
                <a:pos x="connsiteX12770" y="connsiteY12770"/>
              </a:cxn>
              <a:cxn ang="0">
                <a:pos x="connsiteX12771" y="connsiteY12771"/>
              </a:cxn>
              <a:cxn ang="0">
                <a:pos x="connsiteX12772" y="connsiteY12772"/>
              </a:cxn>
              <a:cxn ang="0">
                <a:pos x="connsiteX12773" y="connsiteY12773"/>
              </a:cxn>
              <a:cxn ang="0">
                <a:pos x="connsiteX12774" y="connsiteY12774"/>
              </a:cxn>
              <a:cxn ang="0">
                <a:pos x="connsiteX12775" y="connsiteY12775"/>
              </a:cxn>
              <a:cxn ang="0">
                <a:pos x="connsiteX12776" y="connsiteY12776"/>
              </a:cxn>
              <a:cxn ang="0">
                <a:pos x="connsiteX12777" y="connsiteY12777"/>
              </a:cxn>
              <a:cxn ang="0">
                <a:pos x="connsiteX12778" y="connsiteY12778"/>
              </a:cxn>
              <a:cxn ang="0">
                <a:pos x="connsiteX12779" y="connsiteY12779"/>
              </a:cxn>
              <a:cxn ang="0">
                <a:pos x="connsiteX12780" y="connsiteY12780"/>
              </a:cxn>
              <a:cxn ang="0">
                <a:pos x="connsiteX12781" y="connsiteY12781"/>
              </a:cxn>
              <a:cxn ang="0">
                <a:pos x="connsiteX12782" y="connsiteY12782"/>
              </a:cxn>
              <a:cxn ang="0">
                <a:pos x="connsiteX12783" y="connsiteY12783"/>
              </a:cxn>
              <a:cxn ang="0">
                <a:pos x="connsiteX12784" y="connsiteY12784"/>
              </a:cxn>
              <a:cxn ang="0">
                <a:pos x="connsiteX12785" y="connsiteY12785"/>
              </a:cxn>
              <a:cxn ang="0">
                <a:pos x="connsiteX12786" y="connsiteY12786"/>
              </a:cxn>
              <a:cxn ang="0">
                <a:pos x="connsiteX12787" y="connsiteY12787"/>
              </a:cxn>
              <a:cxn ang="0">
                <a:pos x="connsiteX12788" y="connsiteY12788"/>
              </a:cxn>
              <a:cxn ang="0">
                <a:pos x="connsiteX12789" y="connsiteY12789"/>
              </a:cxn>
              <a:cxn ang="0">
                <a:pos x="connsiteX12790" y="connsiteY12790"/>
              </a:cxn>
              <a:cxn ang="0">
                <a:pos x="connsiteX12791" y="connsiteY12791"/>
              </a:cxn>
              <a:cxn ang="0">
                <a:pos x="connsiteX12792" y="connsiteY12792"/>
              </a:cxn>
              <a:cxn ang="0">
                <a:pos x="connsiteX12793" y="connsiteY12793"/>
              </a:cxn>
              <a:cxn ang="0">
                <a:pos x="connsiteX12794" y="connsiteY12794"/>
              </a:cxn>
              <a:cxn ang="0">
                <a:pos x="connsiteX12795" y="connsiteY12795"/>
              </a:cxn>
              <a:cxn ang="0">
                <a:pos x="connsiteX12796" y="connsiteY12796"/>
              </a:cxn>
              <a:cxn ang="0">
                <a:pos x="connsiteX12797" y="connsiteY12797"/>
              </a:cxn>
              <a:cxn ang="0">
                <a:pos x="connsiteX12798" y="connsiteY12798"/>
              </a:cxn>
              <a:cxn ang="0">
                <a:pos x="connsiteX12799" y="connsiteY12799"/>
              </a:cxn>
              <a:cxn ang="0">
                <a:pos x="connsiteX12800" y="connsiteY12800"/>
              </a:cxn>
              <a:cxn ang="0">
                <a:pos x="connsiteX12801" y="connsiteY12801"/>
              </a:cxn>
              <a:cxn ang="0">
                <a:pos x="connsiteX12802" y="connsiteY12802"/>
              </a:cxn>
              <a:cxn ang="0">
                <a:pos x="connsiteX12803" y="connsiteY12803"/>
              </a:cxn>
              <a:cxn ang="0">
                <a:pos x="connsiteX12804" y="connsiteY12804"/>
              </a:cxn>
              <a:cxn ang="0">
                <a:pos x="connsiteX12805" y="connsiteY12805"/>
              </a:cxn>
              <a:cxn ang="0">
                <a:pos x="connsiteX12806" y="connsiteY12806"/>
              </a:cxn>
              <a:cxn ang="0">
                <a:pos x="connsiteX12807" y="connsiteY12807"/>
              </a:cxn>
              <a:cxn ang="0">
                <a:pos x="connsiteX12808" y="connsiteY12808"/>
              </a:cxn>
              <a:cxn ang="0">
                <a:pos x="connsiteX12809" y="connsiteY12809"/>
              </a:cxn>
              <a:cxn ang="0">
                <a:pos x="connsiteX12810" y="connsiteY12810"/>
              </a:cxn>
              <a:cxn ang="0">
                <a:pos x="connsiteX12811" y="connsiteY12811"/>
              </a:cxn>
              <a:cxn ang="0">
                <a:pos x="connsiteX12812" y="connsiteY12812"/>
              </a:cxn>
              <a:cxn ang="0">
                <a:pos x="connsiteX12813" y="connsiteY12813"/>
              </a:cxn>
              <a:cxn ang="0">
                <a:pos x="connsiteX12814" y="connsiteY12814"/>
              </a:cxn>
              <a:cxn ang="0">
                <a:pos x="connsiteX12815" y="connsiteY12815"/>
              </a:cxn>
              <a:cxn ang="0">
                <a:pos x="connsiteX12816" y="connsiteY12816"/>
              </a:cxn>
              <a:cxn ang="0">
                <a:pos x="connsiteX12817" y="connsiteY12817"/>
              </a:cxn>
              <a:cxn ang="0">
                <a:pos x="connsiteX12818" y="connsiteY12818"/>
              </a:cxn>
              <a:cxn ang="0">
                <a:pos x="connsiteX12819" y="connsiteY12819"/>
              </a:cxn>
              <a:cxn ang="0">
                <a:pos x="connsiteX12820" y="connsiteY12820"/>
              </a:cxn>
              <a:cxn ang="0">
                <a:pos x="connsiteX12821" y="connsiteY12821"/>
              </a:cxn>
              <a:cxn ang="0">
                <a:pos x="connsiteX12822" y="connsiteY12822"/>
              </a:cxn>
              <a:cxn ang="0">
                <a:pos x="connsiteX12823" y="connsiteY12823"/>
              </a:cxn>
              <a:cxn ang="0">
                <a:pos x="connsiteX12824" y="connsiteY12824"/>
              </a:cxn>
              <a:cxn ang="0">
                <a:pos x="connsiteX12825" y="connsiteY12825"/>
              </a:cxn>
              <a:cxn ang="0">
                <a:pos x="connsiteX12826" y="connsiteY12826"/>
              </a:cxn>
              <a:cxn ang="0">
                <a:pos x="connsiteX12827" y="connsiteY12827"/>
              </a:cxn>
              <a:cxn ang="0">
                <a:pos x="connsiteX12828" y="connsiteY12828"/>
              </a:cxn>
              <a:cxn ang="0">
                <a:pos x="connsiteX12829" y="connsiteY12829"/>
              </a:cxn>
              <a:cxn ang="0">
                <a:pos x="connsiteX12830" y="connsiteY12830"/>
              </a:cxn>
              <a:cxn ang="0">
                <a:pos x="connsiteX12831" y="connsiteY12831"/>
              </a:cxn>
              <a:cxn ang="0">
                <a:pos x="connsiteX12832" y="connsiteY12832"/>
              </a:cxn>
              <a:cxn ang="0">
                <a:pos x="connsiteX12833" y="connsiteY12833"/>
              </a:cxn>
              <a:cxn ang="0">
                <a:pos x="connsiteX12834" y="connsiteY12834"/>
              </a:cxn>
              <a:cxn ang="0">
                <a:pos x="connsiteX12835" y="connsiteY12835"/>
              </a:cxn>
              <a:cxn ang="0">
                <a:pos x="connsiteX12836" y="connsiteY12836"/>
              </a:cxn>
              <a:cxn ang="0">
                <a:pos x="connsiteX12837" y="connsiteY12837"/>
              </a:cxn>
              <a:cxn ang="0">
                <a:pos x="connsiteX12838" y="connsiteY12838"/>
              </a:cxn>
              <a:cxn ang="0">
                <a:pos x="connsiteX12839" y="connsiteY12839"/>
              </a:cxn>
              <a:cxn ang="0">
                <a:pos x="connsiteX12840" y="connsiteY12840"/>
              </a:cxn>
              <a:cxn ang="0">
                <a:pos x="connsiteX12841" y="connsiteY12841"/>
              </a:cxn>
              <a:cxn ang="0">
                <a:pos x="connsiteX12842" y="connsiteY12842"/>
              </a:cxn>
              <a:cxn ang="0">
                <a:pos x="connsiteX12843" y="connsiteY12843"/>
              </a:cxn>
              <a:cxn ang="0">
                <a:pos x="connsiteX12844" y="connsiteY12844"/>
              </a:cxn>
              <a:cxn ang="0">
                <a:pos x="connsiteX12845" y="connsiteY12845"/>
              </a:cxn>
              <a:cxn ang="0">
                <a:pos x="connsiteX12846" y="connsiteY12846"/>
              </a:cxn>
              <a:cxn ang="0">
                <a:pos x="connsiteX12847" y="connsiteY12847"/>
              </a:cxn>
              <a:cxn ang="0">
                <a:pos x="connsiteX12848" y="connsiteY12848"/>
              </a:cxn>
              <a:cxn ang="0">
                <a:pos x="connsiteX12849" y="connsiteY12849"/>
              </a:cxn>
              <a:cxn ang="0">
                <a:pos x="connsiteX12850" y="connsiteY12850"/>
              </a:cxn>
              <a:cxn ang="0">
                <a:pos x="connsiteX12851" y="connsiteY12851"/>
              </a:cxn>
              <a:cxn ang="0">
                <a:pos x="connsiteX12852" y="connsiteY12852"/>
              </a:cxn>
              <a:cxn ang="0">
                <a:pos x="connsiteX12853" y="connsiteY12853"/>
              </a:cxn>
              <a:cxn ang="0">
                <a:pos x="connsiteX12854" y="connsiteY12854"/>
              </a:cxn>
              <a:cxn ang="0">
                <a:pos x="connsiteX12855" y="connsiteY12855"/>
              </a:cxn>
              <a:cxn ang="0">
                <a:pos x="connsiteX12856" y="connsiteY12856"/>
              </a:cxn>
              <a:cxn ang="0">
                <a:pos x="connsiteX12857" y="connsiteY12857"/>
              </a:cxn>
              <a:cxn ang="0">
                <a:pos x="connsiteX12858" y="connsiteY12858"/>
              </a:cxn>
              <a:cxn ang="0">
                <a:pos x="connsiteX12859" y="connsiteY12859"/>
              </a:cxn>
              <a:cxn ang="0">
                <a:pos x="connsiteX12860" y="connsiteY12860"/>
              </a:cxn>
              <a:cxn ang="0">
                <a:pos x="connsiteX12861" y="connsiteY12861"/>
              </a:cxn>
              <a:cxn ang="0">
                <a:pos x="connsiteX12862" y="connsiteY12862"/>
              </a:cxn>
              <a:cxn ang="0">
                <a:pos x="connsiteX12863" y="connsiteY12863"/>
              </a:cxn>
              <a:cxn ang="0">
                <a:pos x="connsiteX12864" y="connsiteY12864"/>
              </a:cxn>
              <a:cxn ang="0">
                <a:pos x="connsiteX12865" y="connsiteY12865"/>
              </a:cxn>
              <a:cxn ang="0">
                <a:pos x="connsiteX12866" y="connsiteY12866"/>
              </a:cxn>
              <a:cxn ang="0">
                <a:pos x="connsiteX12867" y="connsiteY12867"/>
              </a:cxn>
              <a:cxn ang="0">
                <a:pos x="connsiteX12868" y="connsiteY12868"/>
              </a:cxn>
              <a:cxn ang="0">
                <a:pos x="connsiteX12869" y="connsiteY12869"/>
              </a:cxn>
              <a:cxn ang="0">
                <a:pos x="connsiteX12870" y="connsiteY12870"/>
              </a:cxn>
              <a:cxn ang="0">
                <a:pos x="connsiteX12871" y="connsiteY12871"/>
              </a:cxn>
              <a:cxn ang="0">
                <a:pos x="connsiteX12872" y="connsiteY12872"/>
              </a:cxn>
              <a:cxn ang="0">
                <a:pos x="connsiteX12873" y="connsiteY12873"/>
              </a:cxn>
              <a:cxn ang="0">
                <a:pos x="connsiteX12874" y="connsiteY12874"/>
              </a:cxn>
              <a:cxn ang="0">
                <a:pos x="connsiteX12875" y="connsiteY12875"/>
              </a:cxn>
              <a:cxn ang="0">
                <a:pos x="connsiteX12876" y="connsiteY12876"/>
              </a:cxn>
              <a:cxn ang="0">
                <a:pos x="connsiteX12877" y="connsiteY12877"/>
              </a:cxn>
              <a:cxn ang="0">
                <a:pos x="connsiteX12878" y="connsiteY12878"/>
              </a:cxn>
              <a:cxn ang="0">
                <a:pos x="connsiteX12879" y="connsiteY12879"/>
              </a:cxn>
              <a:cxn ang="0">
                <a:pos x="connsiteX12880" y="connsiteY12880"/>
              </a:cxn>
              <a:cxn ang="0">
                <a:pos x="connsiteX12881" y="connsiteY12881"/>
              </a:cxn>
              <a:cxn ang="0">
                <a:pos x="connsiteX12882" y="connsiteY12882"/>
              </a:cxn>
              <a:cxn ang="0">
                <a:pos x="connsiteX12883" y="connsiteY12883"/>
              </a:cxn>
              <a:cxn ang="0">
                <a:pos x="connsiteX12884" y="connsiteY12884"/>
              </a:cxn>
              <a:cxn ang="0">
                <a:pos x="connsiteX12885" y="connsiteY12885"/>
              </a:cxn>
              <a:cxn ang="0">
                <a:pos x="connsiteX12886" y="connsiteY12886"/>
              </a:cxn>
              <a:cxn ang="0">
                <a:pos x="connsiteX12887" y="connsiteY12887"/>
              </a:cxn>
              <a:cxn ang="0">
                <a:pos x="connsiteX12888" y="connsiteY12888"/>
              </a:cxn>
              <a:cxn ang="0">
                <a:pos x="connsiteX12889" y="connsiteY12889"/>
              </a:cxn>
              <a:cxn ang="0">
                <a:pos x="connsiteX12890" y="connsiteY12890"/>
              </a:cxn>
              <a:cxn ang="0">
                <a:pos x="connsiteX12891" y="connsiteY12891"/>
              </a:cxn>
              <a:cxn ang="0">
                <a:pos x="connsiteX12892" y="connsiteY12892"/>
              </a:cxn>
              <a:cxn ang="0">
                <a:pos x="connsiteX12893" y="connsiteY12893"/>
              </a:cxn>
              <a:cxn ang="0">
                <a:pos x="connsiteX12894" y="connsiteY12894"/>
              </a:cxn>
              <a:cxn ang="0">
                <a:pos x="connsiteX12895" y="connsiteY12895"/>
              </a:cxn>
              <a:cxn ang="0">
                <a:pos x="connsiteX12896" y="connsiteY12896"/>
              </a:cxn>
              <a:cxn ang="0">
                <a:pos x="connsiteX12897" y="connsiteY12897"/>
              </a:cxn>
              <a:cxn ang="0">
                <a:pos x="connsiteX12898" y="connsiteY12898"/>
              </a:cxn>
              <a:cxn ang="0">
                <a:pos x="connsiteX12899" y="connsiteY12899"/>
              </a:cxn>
              <a:cxn ang="0">
                <a:pos x="connsiteX12900" y="connsiteY12900"/>
              </a:cxn>
              <a:cxn ang="0">
                <a:pos x="connsiteX12901" y="connsiteY12901"/>
              </a:cxn>
              <a:cxn ang="0">
                <a:pos x="connsiteX12902" y="connsiteY12902"/>
              </a:cxn>
              <a:cxn ang="0">
                <a:pos x="connsiteX12903" y="connsiteY12903"/>
              </a:cxn>
              <a:cxn ang="0">
                <a:pos x="connsiteX12904" y="connsiteY12904"/>
              </a:cxn>
              <a:cxn ang="0">
                <a:pos x="connsiteX12905" y="connsiteY12905"/>
              </a:cxn>
              <a:cxn ang="0">
                <a:pos x="connsiteX12906" y="connsiteY12906"/>
              </a:cxn>
              <a:cxn ang="0">
                <a:pos x="connsiteX12907" y="connsiteY12907"/>
              </a:cxn>
              <a:cxn ang="0">
                <a:pos x="connsiteX12908" y="connsiteY12908"/>
              </a:cxn>
              <a:cxn ang="0">
                <a:pos x="connsiteX12909" y="connsiteY12909"/>
              </a:cxn>
              <a:cxn ang="0">
                <a:pos x="connsiteX12910" y="connsiteY12910"/>
              </a:cxn>
              <a:cxn ang="0">
                <a:pos x="connsiteX12911" y="connsiteY12911"/>
              </a:cxn>
              <a:cxn ang="0">
                <a:pos x="connsiteX12912" y="connsiteY12912"/>
              </a:cxn>
              <a:cxn ang="0">
                <a:pos x="connsiteX12913" y="connsiteY12913"/>
              </a:cxn>
              <a:cxn ang="0">
                <a:pos x="connsiteX12914" y="connsiteY12914"/>
              </a:cxn>
              <a:cxn ang="0">
                <a:pos x="connsiteX12915" y="connsiteY12915"/>
              </a:cxn>
              <a:cxn ang="0">
                <a:pos x="connsiteX12916" y="connsiteY12916"/>
              </a:cxn>
              <a:cxn ang="0">
                <a:pos x="connsiteX12917" y="connsiteY12917"/>
              </a:cxn>
              <a:cxn ang="0">
                <a:pos x="connsiteX12918" y="connsiteY12918"/>
              </a:cxn>
              <a:cxn ang="0">
                <a:pos x="connsiteX12919" y="connsiteY12919"/>
              </a:cxn>
              <a:cxn ang="0">
                <a:pos x="connsiteX12920" y="connsiteY12920"/>
              </a:cxn>
              <a:cxn ang="0">
                <a:pos x="connsiteX12921" y="connsiteY12921"/>
              </a:cxn>
              <a:cxn ang="0">
                <a:pos x="connsiteX12922" y="connsiteY12922"/>
              </a:cxn>
              <a:cxn ang="0">
                <a:pos x="connsiteX12923" y="connsiteY12923"/>
              </a:cxn>
              <a:cxn ang="0">
                <a:pos x="connsiteX12924" y="connsiteY12924"/>
              </a:cxn>
              <a:cxn ang="0">
                <a:pos x="connsiteX12925" y="connsiteY12925"/>
              </a:cxn>
              <a:cxn ang="0">
                <a:pos x="connsiteX12926" y="connsiteY12926"/>
              </a:cxn>
              <a:cxn ang="0">
                <a:pos x="connsiteX12927" y="connsiteY12927"/>
              </a:cxn>
              <a:cxn ang="0">
                <a:pos x="connsiteX12928" y="connsiteY12928"/>
              </a:cxn>
              <a:cxn ang="0">
                <a:pos x="connsiteX12929" y="connsiteY12929"/>
              </a:cxn>
              <a:cxn ang="0">
                <a:pos x="connsiteX12930" y="connsiteY12930"/>
              </a:cxn>
              <a:cxn ang="0">
                <a:pos x="connsiteX12931" y="connsiteY12931"/>
              </a:cxn>
              <a:cxn ang="0">
                <a:pos x="connsiteX12932" y="connsiteY12932"/>
              </a:cxn>
              <a:cxn ang="0">
                <a:pos x="connsiteX12933" y="connsiteY12933"/>
              </a:cxn>
              <a:cxn ang="0">
                <a:pos x="connsiteX12934" y="connsiteY12934"/>
              </a:cxn>
              <a:cxn ang="0">
                <a:pos x="connsiteX12935" y="connsiteY12935"/>
              </a:cxn>
              <a:cxn ang="0">
                <a:pos x="connsiteX12936" y="connsiteY12936"/>
              </a:cxn>
              <a:cxn ang="0">
                <a:pos x="connsiteX12937" y="connsiteY12937"/>
              </a:cxn>
              <a:cxn ang="0">
                <a:pos x="connsiteX12938" y="connsiteY12938"/>
              </a:cxn>
              <a:cxn ang="0">
                <a:pos x="connsiteX12939" y="connsiteY12939"/>
              </a:cxn>
              <a:cxn ang="0">
                <a:pos x="connsiteX12940" y="connsiteY12940"/>
              </a:cxn>
              <a:cxn ang="0">
                <a:pos x="connsiteX12941" y="connsiteY12941"/>
              </a:cxn>
              <a:cxn ang="0">
                <a:pos x="connsiteX12942" y="connsiteY12942"/>
              </a:cxn>
              <a:cxn ang="0">
                <a:pos x="connsiteX12943" y="connsiteY12943"/>
              </a:cxn>
              <a:cxn ang="0">
                <a:pos x="connsiteX12944" y="connsiteY12944"/>
              </a:cxn>
              <a:cxn ang="0">
                <a:pos x="connsiteX12945" y="connsiteY12945"/>
              </a:cxn>
              <a:cxn ang="0">
                <a:pos x="connsiteX12946" y="connsiteY12946"/>
              </a:cxn>
              <a:cxn ang="0">
                <a:pos x="connsiteX12947" y="connsiteY12947"/>
              </a:cxn>
              <a:cxn ang="0">
                <a:pos x="connsiteX12948" y="connsiteY12948"/>
              </a:cxn>
              <a:cxn ang="0">
                <a:pos x="connsiteX12949" y="connsiteY12949"/>
              </a:cxn>
              <a:cxn ang="0">
                <a:pos x="connsiteX12950" y="connsiteY12950"/>
              </a:cxn>
              <a:cxn ang="0">
                <a:pos x="connsiteX12951" y="connsiteY12951"/>
              </a:cxn>
              <a:cxn ang="0">
                <a:pos x="connsiteX12952" y="connsiteY12952"/>
              </a:cxn>
              <a:cxn ang="0">
                <a:pos x="connsiteX12953" y="connsiteY12953"/>
              </a:cxn>
              <a:cxn ang="0">
                <a:pos x="connsiteX12954" y="connsiteY12954"/>
              </a:cxn>
              <a:cxn ang="0">
                <a:pos x="connsiteX12955" y="connsiteY12955"/>
              </a:cxn>
              <a:cxn ang="0">
                <a:pos x="connsiteX12956" y="connsiteY12956"/>
              </a:cxn>
              <a:cxn ang="0">
                <a:pos x="connsiteX12957" y="connsiteY12957"/>
              </a:cxn>
              <a:cxn ang="0">
                <a:pos x="connsiteX12958" y="connsiteY12958"/>
              </a:cxn>
              <a:cxn ang="0">
                <a:pos x="connsiteX12959" y="connsiteY12959"/>
              </a:cxn>
              <a:cxn ang="0">
                <a:pos x="connsiteX12960" y="connsiteY12960"/>
              </a:cxn>
              <a:cxn ang="0">
                <a:pos x="connsiteX12961" y="connsiteY12961"/>
              </a:cxn>
              <a:cxn ang="0">
                <a:pos x="connsiteX12962" y="connsiteY12962"/>
              </a:cxn>
              <a:cxn ang="0">
                <a:pos x="connsiteX12963" y="connsiteY12963"/>
              </a:cxn>
              <a:cxn ang="0">
                <a:pos x="connsiteX12964" y="connsiteY12964"/>
              </a:cxn>
              <a:cxn ang="0">
                <a:pos x="connsiteX12965" y="connsiteY12965"/>
              </a:cxn>
              <a:cxn ang="0">
                <a:pos x="connsiteX12966" y="connsiteY12966"/>
              </a:cxn>
              <a:cxn ang="0">
                <a:pos x="connsiteX12967" y="connsiteY12967"/>
              </a:cxn>
              <a:cxn ang="0">
                <a:pos x="connsiteX12968" y="connsiteY12968"/>
              </a:cxn>
              <a:cxn ang="0">
                <a:pos x="connsiteX12969" y="connsiteY12969"/>
              </a:cxn>
              <a:cxn ang="0">
                <a:pos x="connsiteX12970" y="connsiteY12970"/>
              </a:cxn>
              <a:cxn ang="0">
                <a:pos x="connsiteX12971" y="connsiteY12971"/>
              </a:cxn>
              <a:cxn ang="0">
                <a:pos x="connsiteX12972" y="connsiteY12972"/>
              </a:cxn>
              <a:cxn ang="0">
                <a:pos x="connsiteX12973" y="connsiteY12973"/>
              </a:cxn>
              <a:cxn ang="0">
                <a:pos x="connsiteX12974" y="connsiteY12974"/>
              </a:cxn>
              <a:cxn ang="0">
                <a:pos x="connsiteX12975" y="connsiteY12975"/>
              </a:cxn>
              <a:cxn ang="0">
                <a:pos x="connsiteX12976" y="connsiteY12976"/>
              </a:cxn>
              <a:cxn ang="0">
                <a:pos x="connsiteX12977" y="connsiteY12977"/>
              </a:cxn>
              <a:cxn ang="0">
                <a:pos x="connsiteX12978" y="connsiteY12978"/>
              </a:cxn>
              <a:cxn ang="0">
                <a:pos x="connsiteX12979" y="connsiteY12979"/>
              </a:cxn>
              <a:cxn ang="0">
                <a:pos x="connsiteX12980" y="connsiteY12980"/>
              </a:cxn>
              <a:cxn ang="0">
                <a:pos x="connsiteX12981" y="connsiteY12981"/>
              </a:cxn>
              <a:cxn ang="0">
                <a:pos x="connsiteX12982" y="connsiteY12982"/>
              </a:cxn>
              <a:cxn ang="0">
                <a:pos x="connsiteX12983" y="connsiteY12983"/>
              </a:cxn>
              <a:cxn ang="0">
                <a:pos x="connsiteX12984" y="connsiteY12984"/>
              </a:cxn>
              <a:cxn ang="0">
                <a:pos x="connsiteX12985" y="connsiteY12985"/>
              </a:cxn>
              <a:cxn ang="0">
                <a:pos x="connsiteX12986" y="connsiteY12986"/>
              </a:cxn>
              <a:cxn ang="0">
                <a:pos x="connsiteX12987" y="connsiteY12987"/>
              </a:cxn>
              <a:cxn ang="0">
                <a:pos x="connsiteX12988" y="connsiteY12988"/>
              </a:cxn>
              <a:cxn ang="0">
                <a:pos x="connsiteX12989" y="connsiteY12989"/>
              </a:cxn>
              <a:cxn ang="0">
                <a:pos x="connsiteX12990" y="connsiteY12990"/>
              </a:cxn>
              <a:cxn ang="0">
                <a:pos x="connsiteX12991" y="connsiteY12991"/>
              </a:cxn>
              <a:cxn ang="0">
                <a:pos x="connsiteX12992" y="connsiteY12992"/>
              </a:cxn>
              <a:cxn ang="0">
                <a:pos x="connsiteX12993" y="connsiteY12993"/>
              </a:cxn>
              <a:cxn ang="0">
                <a:pos x="connsiteX12994" y="connsiteY12994"/>
              </a:cxn>
              <a:cxn ang="0">
                <a:pos x="connsiteX12995" y="connsiteY12995"/>
              </a:cxn>
              <a:cxn ang="0">
                <a:pos x="connsiteX12996" y="connsiteY12996"/>
              </a:cxn>
              <a:cxn ang="0">
                <a:pos x="connsiteX12997" y="connsiteY12997"/>
              </a:cxn>
              <a:cxn ang="0">
                <a:pos x="connsiteX12998" y="connsiteY12998"/>
              </a:cxn>
              <a:cxn ang="0">
                <a:pos x="connsiteX12999" y="connsiteY12999"/>
              </a:cxn>
              <a:cxn ang="0">
                <a:pos x="connsiteX13000" y="connsiteY13000"/>
              </a:cxn>
              <a:cxn ang="0">
                <a:pos x="connsiteX13001" y="connsiteY13001"/>
              </a:cxn>
              <a:cxn ang="0">
                <a:pos x="connsiteX13002" y="connsiteY13002"/>
              </a:cxn>
              <a:cxn ang="0">
                <a:pos x="connsiteX13003" y="connsiteY13003"/>
              </a:cxn>
              <a:cxn ang="0">
                <a:pos x="connsiteX13004" y="connsiteY13004"/>
              </a:cxn>
              <a:cxn ang="0">
                <a:pos x="connsiteX13005" y="connsiteY13005"/>
              </a:cxn>
              <a:cxn ang="0">
                <a:pos x="connsiteX13006" y="connsiteY13006"/>
              </a:cxn>
              <a:cxn ang="0">
                <a:pos x="connsiteX13007" y="connsiteY13007"/>
              </a:cxn>
              <a:cxn ang="0">
                <a:pos x="connsiteX13008" y="connsiteY13008"/>
              </a:cxn>
              <a:cxn ang="0">
                <a:pos x="connsiteX13009" y="connsiteY13009"/>
              </a:cxn>
              <a:cxn ang="0">
                <a:pos x="connsiteX13010" y="connsiteY13010"/>
              </a:cxn>
              <a:cxn ang="0">
                <a:pos x="connsiteX13011" y="connsiteY13011"/>
              </a:cxn>
              <a:cxn ang="0">
                <a:pos x="connsiteX13012" y="connsiteY13012"/>
              </a:cxn>
              <a:cxn ang="0">
                <a:pos x="connsiteX13013" y="connsiteY13013"/>
              </a:cxn>
              <a:cxn ang="0">
                <a:pos x="connsiteX13014" y="connsiteY13014"/>
              </a:cxn>
              <a:cxn ang="0">
                <a:pos x="connsiteX13015" y="connsiteY13015"/>
              </a:cxn>
              <a:cxn ang="0">
                <a:pos x="connsiteX13016" y="connsiteY13016"/>
              </a:cxn>
              <a:cxn ang="0">
                <a:pos x="connsiteX13017" y="connsiteY13017"/>
              </a:cxn>
              <a:cxn ang="0">
                <a:pos x="connsiteX13018" y="connsiteY13018"/>
              </a:cxn>
              <a:cxn ang="0">
                <a:pos x="connsiteX13019" y="connsiteY13019"/>
              </a:cxn>
              <a:cxn ang="0">
                <a:pos x="connsiteX13020" y="connsiteY13020"/>
              </a:cxn>
              <a:cxn ang="0">
                <a:pos x="connsiteX13021" y="connsiteY13021"/>
              </a:cxn>
              <a:cxn ang="0">
                <a:pos x="connsiteX13022" y="connsiteY13022"/>
              </a:cxn>
              <a:cxn ang="0">
                <a:pos x="connsiteX13023" y="connsiteY13023"/>
              </a:cxn>
              <a:cxn ang="0">
                <a:pos x="connsiteX13024" y="connsiteY13024"/>
              </a:cxn>
              <a:cxn ang="0">
                <a:pos x="connsiteX13025" y="connsiteY13025"/>
              </a:cxn>
              <a:cxn ang="0">
                <a:pos x="connsiteX13026" y="connsiteY13026"/>
              </a:cxn>
              <a:cxn ang="0">
                <a:pos x="connsiteX13027" y="connsiteY13027"/>
              </a:cxn>
              <a:cxn ang="0">
                <a:pos x="connsiteX13028" y="connsiteY13028"/>
              </a:cxn>
              <a:cxn ang="0">
                <a:pos x="connsiteX13029" y="connsiteY13029"/>
              </a:cxn>
              <a:cxn ang="0">
                <a:pos x="connsiteX13030" y="connsiteY13030"/>
              </a:cxn>
              <a:cxn ang="0">
                <a:pos x="connsiteX13031" y="connsiteY13031"/>
              </a:cxn>
              <a:cxn ang="0">
                <a:pos x="connsiteX13032" y="connsiteY13032"/>
              </a:cxn>
              <a:cxn ang="0">
                <a:pos x="connsiteX13033" y="connsiteY13033"/>
              </a:cxn>
              <a:cxn ang="0">
                <a:pos x="connsiteX13034" y="connsiteY13034"/>
              </a:cxn>
              <a:cxn ang="0">
                <a:pos x="connsiteX13035" y="connsiteY13035"/>
              </a:cxn>
              <a:cxn ang="0">
                <a:pos x="connsiteX13036" y="connsiteY13036"/>
              </a:cxn>
              <a:cxn ang="0">
                <a:pos x="connsiteX13037" y="connsiteY13037"/>
              </a:cxn>
              <a:cxn ang="0">
                <a:pos x="connsiteX13038" y="connsiteY13038"/>
              </a:cxn>
              <a:cxn ang="0">
                <a:pos x="connsiteX13039" y="connsiteY13039"/>
              </a:cxn>
              <a:cxn ang="0">
                <a:pos x="connsiteX13040" y="connsiteY13040"/>
              </a:cxn>
              <a:cxn ang="0">
                <a:pos x="connsiteX13041" y="connsiteY13041"/>
              </a:cxn>
              <a:cxn ang="0">
                <a:pos x="connsiteX13042" y="connsiteY13042"/>
              </a:cxn>
              <a:cxn ang="0">
                <a:pos x="connsiteX13043" y="connsiteY13043"/>
              </a:cxn>
              <a:cxn ang="0">
                <a:pos x="connsiteX13044" y="connsiteY13044"/>
              </a:cxn>
              <a:cxn ang="0">
                <a:pos x="connsiteX13045" y="connsiteY13045"/>
              </a:cxn>
              <a:cxn ang="0">
                <a:pos x="connsiteX13046" y="connsiteY13046"/>
              </a:cxn>
              <a:cxn ang="0">
                <a:pos x="connsiteX13047" y="connsiteY13047"/>
              </a:cxn>
              <a:cxn ang="0">
                <a:pos x="connsiteX13048" y="connsiteY13048"/>
              </a:cxn>
              <a:cxn ang="0">
                <a:pos x="connsiteX13049" y="connsiteY13049"/>
              </a:cxn>
              <a:cxn ang="0">
                <a:pos x="connsiteX13050" y="connsiteY13050"/>
              </a:cxn>
              <a:cxn ang="0">
                <a:pos x="connsiteX13051" y="connsiteY13051"/>
              </a:cxn>
              <a:cxn ang="0">
                <a:pos x="connsiteX13052" y="connsiteY13052"/>
              </a:cxn>
              <a:cxn ang="0">
                <a:pos x="connsiteX13053" y="connsiteY13053"/>
              </a:cxn>
              <a:cxn ang="0">
                <a:pos x="connsiteX13054" y="connsiteY13054"/>
              </a:cxn>
              <a:cxn ang="0">
                <a:pos x="connsiteX13055" y="connsiteY13055"/>
              </a:cxn>
              <a:cxn ang="0">
                <a:pos x="connsiteX13056" y="connsiteY13056"/>
              </a:cxn>
              <a:cxn ang="0">
                <a:pos x="connsiteX13057" y="connsiteY13057"/>
              </a:cxn>
              <a:cxn ang="0">
                <a:pos x="connsiteX13058" y="connsiteY13058"/>
              </a:cxn>
              <a:cxn ang="0">
                <a:pos x="connsiteX13059" y="connsiteY13059"/>
              </a:cxn>
              <a:cxn ang="0">
                <a:pos x="connsiteX13060" y="connsiteY13060"/>
              </a:cxn>
              <a:cxn ang="0">
                <a:pos x="connsiteX13061" y="connsiteY13061"/>
              </a:cxn>
              <a:cxn ang="0">
                <a:pos x="connsiteX13062" y="connsiteY13062"/>
              </a:cxn>
              <a:cxn ang="0">
                <a:pos x="connsiteX13063" y="connsiteY13063"/>
              </a:cxn>
              <a:cxn ang="0">
                <a:pos x="connsiteX13064" y="connsiteY13064"/>
              </a:cxn>
              <a:cxn ang="0">
                <a:pos x="connsiteX13065" y="connsiteY13065"/>
              </a:cxn>
              <a:cxn ang="0">
                <a:pos x="connsiteX13066" y="connsiteY13066"/>
              </a:cxn>
              <a:cxn ang="0">
                <a:pos x="connsiteX13067" y="connsiteY13067"/>
              </a:cxn>
              <a:cxn ang="0">
                <a:pos x="connsiteX13068" y="connsiteY13068"/>
              </a:cxn>
              <a:cxn ang="0">
                <a:pos x="connsiteX13069" y="connsiteY13069"/>
              </a:cxn>
              <a:cxn ang="0">
                <a:pos x="connsiteX13070" y="connsiteY13070"/>
              </a:cxn>
              <a:cxn ang="0">
                <a:pos x="connsiteX13071" y="connsiteY13071"/>
              </a:cxn>
              <a:cxn ang="0">
                <a:pos x="connsiteX13072" y="connsiteY13072"/>
              </a:cxn>
              <a:cxn ang="0">
                <a:pos x="connsiteX13073" y="connsiteY13073"/>
              </a:cxn>
              <a:cxn ang="0">
                <a:pos x="connsiteX13074" y="connsiteY13074"/>
              </a:cxn>
              <a:cxn ang="0">
                <a:pos x="connsiteX13075" y="connsiteY13075"/>
              </a:cxn>
              <a:cxn ang="0">
                <a:pos x="connsiteX13076" y="connsiteY13076"/>
              </a:cxn>
              <a:cxn ang="0">
                <a:pos x="connsiteX13077" y="connsiteY13077"/>
              </a:cxn>
              <a:cxn ang="0">
                <a:pos x="connsiteX13078" y="connsiteY13078"/>
              </a:cxn>
              <a:cxn ang="0">
                <a:pos x="connsiteX13079" y="connsiteY13079"/>
              </a:cxn>
              <a:cxn ang="0">
                <a:pos x="connsiteX13080" y="connsiteY13080"/>
              </a:cxn>
              <a:cxn ang="0">
                <a:pos x="connsiteX13081" y="connsiteY13081"/>
              </a:cxn>
              <a:cxn ang="0">
                <a:pos x="connsiteX13082" y="connsiteY13082"/>
              </a:cxn>
              <a:cxn ang="0">
                <a:pos x="connsiteX13083" y="connsiteY13083"/>
              </a:cxn>
              <a:cxn ang="0">
                <a:pos x="connsiteX13084" y="connsiteY13084"/>
              </a:cxn>
              <a:cxn ang="0">
                <a:pos x="connsiteX13085" y="connsiteY13085"/>
              </a:cxn>
              <a:cxn ang="0">
                <a:pos x="connsiteX13086" y="connsiteY13086"/>
              </a:cxn>
              <a:cxn ang="0">
                <a:pos x="connsiteX13087" y="connsiteY13087"/>
              </a:cxn>
              <a:cxn ang="0">
                <a:pos x="connsiteX13088" y="connsiteY13088"/>
              </a:cxn>
              <a:cxn ang="0">
                <a:pos x="connsiteX13089" y="connsiteY13089"/>
              </a:cxn>
              <a:cxn ang="0">
                <a:pos x="connsiteX13090" y="connsiteY13090"/>
              </a:cxn>
              <a:cxn ang="0">
                <a:pos x="connsiteX13091" y="connsiteY13091"/>
              </a:cxn>
              <a:cxn ang="0">
                <a:pos x="connsiteX13092" y="connsiteY13092"/>
              </a:cxn>
              <a:cxn ang="0">
                <a:pos x="connsiteX13093" y="connsiteY13093"/>
              </a:cxn>
              <a:cxn ang="0">
                <a:pos x="connsiteX13094" y="connsiteY13094"/>
              </a:cxn>
              <a:cxn ang="0">
                <a:pos x="connsiteX13095" y="connsiteY13095"/>
              </a:cxn>
              <a:cxn ang="0">
                <a:pos x="connsiteX13096" y="connsiteY13096"/>
              </a:cxn>
              <a:cxn ang="0">
                <a:pos x="connsiteX13097" y="connsiteY13097"/>
              </a:cxn>
              <a:cxn ang="0">
                <a:pos x="connsiteX13098" y="connsiteY13098"/>
              </a:cxn>
              <a:cxn ang="0">
                <a:pos x="connsiteX13099" y="connsiteY13099"/>
              </a:cxn>
              <a:cxn ang="0">
                <a:pos x="connsiteX13100" y="connsiteY13100"/>
              </a:cxn>
              <a:cxn ang="0">
                <a:pos x="connsiteX13101" y="connsiteY13101"/>
              </a:cxn>
              <a:cxn ang="0">
                <a:pos x="connsiteX13102" y="connsiteY13102"/>
              </a:cxn>
              <a:cxn ang="0">
                <a:pos x="connsiteX13103" y="connsiteY13103"/>
              </a:cxn>
              <a:cxn ang="0">
                <a:pos x="connsiteX13104" y="connsiteY13104"/>
              </a:cxn>
              <a:cxn ang="0">
                <a:pos x="connsiteX13105" y="connsiteY13105"/>
              </a:cxn>
              <a:cxn ang="0">
                <a:pos x="connsiteX13106" y="connsiteY13106"/>
              </a:cxn>
              <a:cxn ang="0">
                <a:pos x="connsiteX13107" y="connsiteY13107"/>
              </a:cxn>
              <a:cxn ang="0">
                <a:pos x="connsiteX13108" y="connsiteY13108"/>
              </a:cxn>
              <a:cxn ang="0">
                <a:pos x="connsiteX13109" y="connsiteY13109"/>
              </a:cxn>
              <a:cxn ang="0">
                <a:pos x="connsiteX13110" y="connsiteY13110"/>
              </a:cxn>
              <a:cxn ang="0">
                <a:pos x="connsiteX13111" y="connsiteY13111"/>
              </a:cxn>
              <a:cxn ang="0">
                <a:pos x="connsiteX13112" y="connsiteY13112"/>
              </a:cxn>
              <a:cxn ang="0">
                <a:pos x="connsiteX13113" y="connsiteY13113"/>
              </a:cxn>
              <a:cxn ang="0">
                <a:pos x="connsiteX13114" y="connsiteY13114"/>
              </a:cxn>
              <a:cxn ang="0">
                <a:pos x="connsiteX13115" y="connsiteY13115"/>
              </a:cxn>
              <a:cxn ang="0">
                <a:pos x="connsiteX13116" y="connsiteY13116"/>
              </a:cxn>
              <a:cxn ang="0">
                <a:pos x="connsiteX13117" y="connsiteY13117"/>
              </a:cxn>
              <a:cxn ang="0">
                <a:pos x="connsiteX13118" y="connsiteY13118"/>
              </a:cxn>
              <a:cxn ang="0">
                <a:pos x="connsiteX13119" y="connsiteY13119"/>
              </a:cxn>
              <a:cxn ang="0">
                <a:pos x="connsiteX13120" y="connsiteY13120"/>
              </a:cxn>
              <a:cxn ang="0">
                <a:pos x="connsiteX13121" y="connsiteY13121"/>
              </a:cxn>
              <a:cxn ang="0">
                <a:pos x="connsiteX13122" y="connsiteY13122"/>
              </a:cxn>
              <a:cxn ang="0">
                <a:pos x="connsiteX13123" y="connsiteY13123"/>
              </a:cxn>
              <a:cxn ang="0">
                <a:pos x="connsiteX13124" y="connsiteY13124"/>
              </a:cxn>
              <a:cxn ang="0">
                <a:pos x="connsiteX13125" y="connsiteY13125"/>
              </a:cxn>
              <a:cxn ang="0">
                <a:pos x="connsiteX13126" y="connsiteY13126"/>
              </a:cxn>
              <a:cxn ang="0">
                <a:pos x="connsiteX13127" y="connsiteY13127"/>
              </a:cxn>
              <a:cxn ang="0">
                <a:pos x="connsiteX13128" y="connsiteY13128"/>
              </a:cxn>
              <a:cxn ang="0">
                <a:pos x="connsiteX13129" y="connsiteY13129"/>
              </a:cxn>
              <a:cxn ang="0">
                <a:pos x="connsiteX13130" y="connsiteY13130"/>
              </a:cxn>
              <a:cxn ang="0">
                <a:pos x="connsiteX13131" y="connsiteY13131"/>
              </a:cxn>
              <a:cxn ang="0">
                <a:pos x="connsiteX13132" y="connsiteY13132"/>
              </a:cxn>
              <a:cxn ang="0">
                <a:pos x="connsiteX13133" y="connsiteY13133"/>
              </a:cxn>
              <a:cxn ang="0">
                <a:pos x="connsiteX13134" y="connsiteY13134"/>
              </a:cxn>
              <a:cxn ang="0">
                <a:pos x="connsiteX13135" y="connsiteY13135"/>
              </a:cxn>
              <a:cxn ang="0">
                <a:pos x="connsiteX13136" y="connsiteY13136"/>
              </a:cxn>
              <a:cxn ang="0">
                <a:pos x="connsiteX13137" y="connsiteY13137"/>
              </a:cxn>
              <a:cxn ang="0">
                <a:pos x="connsiteX13138" y="connsiteY13138"/>
              </a:cxn>
              <a:cxn ang="0">
                <a:pos x="connsiteX13139" y="connsiteY13139"/>
              </a:cxn>
              <a:cxn ang="0">
                <a:pos x="connsiteX13140" y="connsiteY13140"/>
              </a:cxn>
              <a:cxn ang="0">
                <a:pos x="connsiteX13141" y="connsiteY13141"/>
              </a:cxn>
              <a:cxn ang="0">
                <a:pos x="connsiteX13142" y="connsiteY13142"/>
              </a:cxn>
              <a:cxn ang="0">
                <a:pos x="connsiteX13143" y="connsiteY13143"/>
              </a:cxn>
              <a:cxn ang="0">
                <a:pos x="connsiteX13144" y="connsiteY13144"/>
              </a:cxn>
              <a:cxn ang="0">
                <a:pos x="connsiteX13145" y="connsiteY13145"/>
              </a:cxn>
              <a:cxn ang="0">
                <a:pos x="connsiteX13146" y="connsiteY13146"/>
              </a:cxn>
              <a:cxn ang="0">
                <a:pos x="connsiteX13147" y="connsiteY13147"/>
              </a:cxn>
              <a:cxn ang="0">
                <a:pos x="connsiteX13148" y="connsiteY13148"/>
              </a:cxn>
              <a:cxn ang="0">
                <a:pos x="connsiteX13149" y="connsiteY13149"/>
              </a:cxn>
              <a:cxn ang="0">
                <a:pos x="connsiteX13150" y="connsiteY13150"/>
              </a:cxn>
              <a:cxn ang="0">
                <a:pos x="connsiteX13151" y="connsiteY13151"/>
              </a:cxn>
              <a:cxn ang="0">
                <a:pos x="connsiteX13152" y="connsiteY13152"/>
              </a:cxn>
              <a:cxn ang="0">
                <a:pos x="connsiteX13153" y="connsiteY13153"/>
              </a:cxn>
              <a:cxn ang="0">
                <a:pos x="connsiteX13154" y="connsiteY13154"/>
              </a:cxn>
              <a:cxn ang="0">
                <a:pos x="connsiteX13155" y="connsiteY13155"/>
              </a:cxn>
              <a:cxn ang="0">
                <a:pos x="connsiteX13156" y="connsiteY13156"/>
              </a:cxn>
              <a:cxn ang="0">
                <a:pos x="connsiteX13157" y="connsiteY13157"/>
              </a:cxn>
              <a:cxn ang="0">
                <a:pos x="connsiteX13158" y="connsiteY13158"/>
              </a:cxn>
              <a:cxn ang="0">
                <a:pos x="connsiteX13159" y="connsiteY13159"/>
              </a:cxn>
              <a:cxn ang="0">
                <a:pos x="connsiteX13160" y="connsiteY13160"/>
              </a:cxn>
              <a:cxn ang="0">
                <a:pos x="connsiteX13161" y="connsiteY13161"/>
              </a:cxn>
              <a:cxn ang="0">
                <a:pos x="connsiteX13162" y="connsiteY13162"/>
              </a:cxn>
              <a:cxn ang="0">
                <a:pos x="connsiteX13163" y="connsiteY13163"/>
              </a:cxn>
              <a:cxn ang="0">
                <a:pos x="connsiteX13164" y="connsiteY13164"/>
              </a:cxn>
              <a:cxn ang="0">
                <a:pos x="connsiteX13165" y="connsiteY13165"/>
              </a:cxn>
              <a:cxn ang="0">
                <a:pos x="connsiteX13166" y="connsiteY13166"/>
              </a:cxn>
              <a:cxn ang="0">
                <a:pos x="connsiteX13167" y="connsiteY13167"/>
              </a:cxn>
              <a:cxn ang="0">
                <a:pos x="connsiteX13168" y="connsiteY13168"/>
              </a:cxn>
              <a:cxn ang="0">
                <a:pos x="connsiteX13169" y="connsiteY13169"/>
              </a:cxn>
              <a:cxn ang="0">
                <a:pos x="connsiteX13170" y="connsiteY13170"/>
              </a:cxn>
              <a:cxn ang="0">
                <a:pos x="connsiteX13171" y="connsiteY13171"/>
              </a:cxn>
              <a:cxn ang="0">
                <a:pos x="connsiteX13172" y="connsiteY13172"/>
              </a:cxn>
              <a:cxn ang="0">
                <a:pos x="connsiteX13173" y="connsiteY13173"/>
              </a:cxn>
              <a:cxn ang="0">
                <a:pos x="connsiteX13174" y="connsiteY13174"/>
              </a:cxn>
              <a:cxn ang="0">
                <a:pos x="connsiteX13175" y="connsiteY13175"/>
              </a:cxn>
              <a:cxn ang="0">
                <a:pos x="connsiteX13176" y="connsiteY13176"/>
              </a:cxn>
              <a:cxn ang="0">
                <a:pos x="connsiteX13177" y="connsiteY13177"/>
              </a:cxn>
              <a:cxn ang="0">
                <a:pos x="connsiteX13178" y="connsiteY13178"/>
              </a:cxn>
              <a:cxn ang="0">
                <a:pos x="connsiteX13179" y="connsiteY13179"/>
              </a:cxn>
              <a:cxn ang="0">
                <a:pos x="connsiteX13180" y="connsiteY13180"/>
              </a:cxn>
              <a:cxn ang="0">
                <a:pos x="connsiteX13181" y="connsiteY13181"/>
              </a:cxn>
              <a:cxn ang="0">
                <a:pos x="connsiteX13182" y="connsiteY13182"/>
              </a:cxn>
              <a:cxn ang="0">
                <a:pos x="connsiteX13183" y="connsiteY13183"/>
              </a:cxn>
              <a:cxn ang="0">
                <a:pos x="connsiteX13184" y="connsiteY13184"/>
              </a:cxn>
              <a:cxn ang="0">
                <a:pos x="connsiteX13185" y="connsiteY13185"/>
              </a:cxn>
              <a:cxn ang="0">
                <a:pos x="connsiteX13186" y="connsiteY13186"/>
              </a:cxn>
              <a:cxn ang="0">
                <a:pos x="connsiteX13187" y="connsiteY13187"/>
              </a:cxn>
              <a:cxn ang="0">
                <a:pos x="connsiteX13188" y="connsiteY13188"/>
              </a:cxn>
              <a:cxn ang="0">
                <a:pos x="connsiteX13189" y="connsiteY13189"/>
              </a:cxn>
              <a:cxn ang="0">
                <a:pos x="connsiteX13190" y="connsiteY13190"/>
              </a:cxn>
              <a:cxn ang="0">
                <a:pos x="connsiteX13191" y="connsiteY13191"/>
              </a:cxn>
              <a:cxn ang="0">
                <a:pos x="connsiteX13192" y="connsiteY13192"/>
              </a:cxn>
              <a:cxn ang="0">
                <a:pos x="connsiteX13193" y="connsiteY13193"/>
              </a:cxn>
              <a:cxn ang="0">
                <a:pos x="connsiteX13194" y="connsiteY13194"/>
              </a:cxn>
              <a:cxn ang="0">
                <a:pos x="connsiteX13195" y="connsiteY13195"/>
              </a:cxn>
              <a:cxn ang="0">
                <a:pos x="connsiteX13196" y="connsiteY13196"/>
              </a:cxn>
              <a:cxn ang="0">
                <a:pos x="connsiteX13197" y="connsiteY13197"/>
              </a:cxn>
              <a:cxn ang="0">
                <a:pos x="connsiteX13198" y="connsiteY13198"/>
              </a:cxn>
              <a:cxn ang="0">
                <a:pos x="connsiteX13199" y="connsiteY13199"/>
              </a:cxn>
              <a:cxn ang="0">
                <a:pos x="connsiteX13200" y="connsiteY13200"/>
              </a:cxn>
              <a:cxn ang="0">
                <a:pos x="connsiteX13201" y="connsiteY13201"/>
              </a:cxn>
              <a:cxn ang="0">
                <a:pos x="connsiteX13202" y="connsiteY13202"/>
              </a:cxn>
              <a:cxn ang="0">
                <a:pos x="connsiteX13203" y="connsiteY13203"/>
              </a:cxn>
              <a:cxn ang="0">
                <a:pos x="connsiteX13204" y="connsiteY13204"/>
              </a:cxn>
              <a:cxn ang="0">
                <a:pos x="connsiteX13205" y="connsiteY13205"/>
              </a:cxn>
              <a:cxn ang="0">
                <a:pos x="connsiteX13206" y="connsiteY13206"/>
              </a:cxn>
              <a:cxn ang="0">
                <a:pos x="connsiteX13207" y="connsiteY13207"/>
              </a:cxn>
              <a:cxn ang="0">
                <a:pos x="connsiteX13208" y="connsiteY13208"/>
              </a:cxn>
              <a:cxn ang="0">
                <a:pos x="connsiteX13209" y="connsiteY13209"/>
              </a:cxn>
              <a:cxn ang="0">
                <a:pos x="connsiteX13210" y="connsiteY13210"/>
              </a:cxn>
              <a:cxn ang="0">
                <a:pos x="connsiteX13211" y="connsiteY13211"/>
              </a:cxn>
              <a:cxn ang="0">
                <a:pos x="connsiteX13212" y="connsiteY13212"/>
              </a:cxn>
              <a:cxn ang="0">
                <a:pos x="connsiteX13213" y="connsiteY13213"/>
              </a:cxn>
              <a:cxn ang="0">
                <a:pos x="connsiteX13214" y="connsiteY13214"/>
              </a:cxn>
              <a:cxn ang="0">
                <a:pos x="connsiteX13215" y="connsiteY13215"/>
              </a:cxn>
              <a:cxn ang="0">
                <a:pos x="connsiteX13216" y="connsiteY13216"/>
              </a:cxn>
              <a:cxn ang="0">
                <a:pos x="connsiteX13217" y="connsiteY13217"/>
              </a:cxn>
              <a:cxn ang="0">
                <a:pos x="connsiteX13218" y="connsiteY13218"/>
              </a:cxn>
              <a:cxn ang="0">
                <a:pos x="connsiteX13219" y="connsiteY13219"/>
              </a:cxn>
              <a:cxn ang="0">
                <a:pos x="connsiteX13220" y="connsiteY13220"/>
              </a:cxn>
              <a:cxn ang="0">
                <a:pos x="connsiteX13221" y="connsiteY13221"/>
              </a:cxn>
              <a:cxn ang="0">
                <a:pos x="connsiteX13222" y="connsiteY13222"/>
              </a:cxn>
              <a:cxn ang="0">
                <a:pos x="connsiteX13223" y="connsiteY13223"/>
              </a:cxn>
              <a:cxn ang="0">
                <a:pos x="connsiteX13224" y="connsiteY13224"/>
              </a:cxn>
              <a:cxn ang="0">
                <a:pos x="connsiteX13225" y="connsiteY13225"/>
              </a:cxn>
              <a:cxn ang="0">
                <a:pos x="connsiteX13226" y="connsiteY13226"/>
              </a:cxn>
              <a:cxn ang="0">
                <a:pos x="connsiteX13227" y="connsiteY13227"/>
              </a:cxn>
              <a:cxn ang="0">
                <a:pos x="connsiteX13228" y="connsiteY13228"/>
              </a:cxn>
              <a:cxn ang="0">
                <a:pos x="connsiteX13229" y="connsiteY13229"/>
              </a:cxn>
              <a:cxn ang="0">
                <a:pos x="connsiteX13230" y="connsiteY13230"/>
              </a:cxn>
              <a:cxn ang="0">
                <a:pos x="connsiteX13231" y="connsiteY13231"/>
              </a:cxn>
              <a:cxn ang="0">
                <a:pos x="connsiteX13232" y="connsiteY13232"/>
              </a:cxn>
              <a:cxn ang="0">
                <a:pos x="connsiteX13233" y="connsiteY13233"/>
              </a:cxn>
              <a:cxn ang="0">
                <a:pos x="connsiteX13234" y="connsiteY13234"/>
              </a:cxn>
              <a:cxn ang="0">
                <a:pos x="connsiteX13235" y="connsiteY13235"/>
              </a:cxn>
              <a:cxn ang="0">
                <a:pos x="connsiteX13236" y="connsiteY13236"/>
              </a:cxn>
              <a:cxn ang="0">
                <a:pos x="connsiteX13237" y="connsiteY13237"/>
              </a:cxn>
              <a:cxn ang="0">
                <a:pos x="connsiteX13238" y="connsiteY13238"/>
              </a:cxn>
              <a:cxn ang="0">
                <a:pos x="connsiteX13239" y="connsiteY13239"/>
              </a:cxn>
              <a:cxn ang="0">
                <a:pos x="connsiteX13240" y="connsiteY13240"/>
              </a:cxn>
              <a:cxn ang="0">
                <a:pos x="connsiteX13241" y="connsiteY13241"/>
              </a:cxn>
              <a:cxn ang="0">
                <a:pos x="connsiteX13242" y="connsiteY13242"/>
              </a:cxn>
              <a:cxn ang="0">
                <a:pos x="connsiteX13243" y="connsiteY13243"/>
              </a:cxn>
              <a:cxn ang="0">
                <a:pos x="connsiteX13244" y="connsiteY13244"/>
              </a:cxn>
              <a:cxn ang="0">
                <a:pos x="connsiteX13245" y="connsiteY13245"/>
              </a:cxn>
              <a:cxn ang="0">
                <a:pos x="connsiteX13246" y="connsiteY13246"/>
              </a:cxn>
              <a:cxn ang="0">
                <a:pos x="connsiteX13247" y="connsiteY13247"/>
              </a:cxn>
              <a:cxn ang="0">
                <a:pos x="connsiteX13248" y="connsiteY13248"/>
              </a:cxn>
              <a:cxn ang="0">
                <a:pos x="connsiteX13249" y="connsiteY13249"/>
              </a:cxn>
              <a:cxn ang="0">
                <a:pos x="connsiteX13250" y="connsiteY13250"/>
              </a:cxn>
              <a:cxn ang="0">
                <a:pos x="connsiteX13251" y="connsiteY13251"/>
              </a:cxn>
              <a:cxn ang="0">
                <a:pos x="connsiteX13252" y="connsiteY13252"/>
              </a:cxn>
              <a:cxn ang="0">
                <a:pos x="connsiteX13253" y="connsiteY13253"/>
              </a:cxn>
              <a:cxn ang="0">
                <a:pos x="connsiteX13254" y="connsiteY13254"/>
              </a:cxn>
              <a:cxn ang="0">
                <a:pos x="connsiteX13255" y="connsiteY13255"/>
              </a:cxn>
              <a:cxn ang="0">
                <a:pos x="connsiteX13256" y="connsiteY13256"/>
              </a:cxn>
              <a:cxn ang="0">
                <a:pos x="connsiteX13257" y="connsiteY13257"/>
              </a:cxn>
              <a:cxn ang="0">
                <a:pos x="connsiteX13258" y="connsiteY13258"/>
              </a:cxn>
              <a:cxn ang="0">
                <a:pos x="connsiteX13259" y="connsiteY13259"/>
              </a:cxn>
              <a:cxn ang="0">
                <a:pos x="connsiteX13260" y="connsiteY13260"/>
              </a:cxn>
              <a:cxn ang="0">
                <a:pos x="connsiteX13261" y="connsiteY13261"/>
              </a:cxn>
              <a:cxn ang="0">
                <a:pos x="connsiteX13262" y="connsiteY13262"/>
              </a:cxn>
              <a:cxn ang="0">
                <a:pos x="connsiteX13263" y="connsiteY13263"/>
              </a:cxn>
              <a:cxn ang="0">
                <a:pos x="connsiteX13264" y="connsiteY13264"/>
              </a:cxn>
              <a:cxn ang="0">
                <a:pos x="connsiteX13265" y="connsiteY13265"/>
              </a:cxn>
              <a:cxn ang="0">
                <a:pos x="connsiteX13266" y="connsiteY13266"/>
              </a:cxn>
              <a:cxn ang="0">
                <a:pos x="connsiteX13267" y="connsiteY13267"/>
              </a:cxn>
              <a:cxn ang="0">
                <a:pos x="connsiteX13268" y="connsiteY13268"/>
              </a:cxn>
              <a:cxn ang="0">
                <a:pos x="connsiteX13269" y="connsiteY13269"/>
              </a:cxn>
              <a:cxn ang="0">
                <a:pos x="connsiteX13270" y="connsiteY13270"/>
              </a:cxn>
              <a:cxn ang="0">
                <a:pos x="connsiteX13271" y="connsiteY13271"/>
              </a:cxn>
              <a:cxn ang="0">
                <a:pos x="connsiteX13272" y="connsiteY13272"/>
              </a:cxn>
              <a:cxn ang="0">
                <a:pos x="connsiteX13273" y="connsiteY13273"/>
              </a:cxn>
              <a:cxn ang="0">
                <a:pos x="connsiteX13274" y="connsiteY13274"/>
              </a:cxn>
              <a:cxn ang="0">
                <a:pos x="connsiteX13275" y="connsiteY13275"/>
              </a:cxn>
              <a:cxn ang="0">
                <a:pos x="connsiteX13276" y="connsiteY13276"/>
              </a:cxn>
              <a:cxn ang="0">
                <a:pos x="connsiteX13277" y="connsiteY13277"/>
              </a:cxn>
              <a:cxn ang="0">
                <a:pos x="connsiteX13278" y="connsiteY13278"/>
              </a:cxn>
              <a:cxn ang="0">
                <a:pos x="connsiteX13279" y="connsiteY13279"/>
              </a:cxn>
              <a:cxn ang="0">
                <a:pos x="connsiteX13280" y="connsiteY13280"/>
              </a:cxn>
              <a:cxn ang="0">
                <a:pos x="connsiteX13281" y="connsiteY13281"/>
              </a:cxn>
              <a:cxn ang="0">
                <a:pos x="connsiteX13282" y="connsiteY13282"/>
              </a:cxn>
              <a:cxn ang="0">
                <a:pos x="connsiteX13283" y="connsiteY13283"/>
              </a:cxn>
              <a:cxn ang="0">
                <a:pos x="connsiteX13284" y="connsiteY13284"/>
              </a:cxn>
              <a:cxn ang="0">
                <a:pos x="connsiteX13285" y="connsiteY13285"/>
              </a:cxn>
              <a:cxn ang="0">
                <a:pos x="connsiteX13286" y="connsiteY13286"/>
              </a:cxn>
              <a:cxn ang="0">
                <a:pos x="connsiteX13287" y="connsiteY13287"/>
              </a:cxn>
              <a:cxn ang="0">
                <a:pos x="connsiteX13288" y="connsiteY13288"/>
              </a:cxn>
              <a:cxn ang="0">
                <a:pos x="connsiteX13289" y="connsiteY13289"/>
              </a:cxn>
              <a:cxn ang="0">
                <a:pos x="connsiteX13290" y="connsiteY13290"/>
              </a:cxn>
              <a:cxn ang="0">
                <a:pos x="connsiteX13291" y="connsiteY13291"/>
              </a:cxn>
              <a:cxn ang="0">
                <a:pos x="connsiteX13292" y="connsiteY13292"/>
              </a:cxn>
              <a:cxn ang="0">
                <a:pos x="connsiteX13293" y="connsiteY13293"/>
              </a:cxn>
              <a:cxn ang="0">
                <a:pos x="connsiteX13294" y="connsiteY13294"/>
              </a:cxn>
              <a:cxn ang="0">
                <a:pos x="connsiteX13295" y="connsiteY13295"/>
              </a:cxn>
              <a:cxn ang="0">
                <a:pos x="connsiteX13296" y="connsiteY13296"/>
              </a:cxn>
              <a:cxn ang="0">
                <a:pos x="connsiteX13297" y="connsiteY13297"/>
              </a:cxn>
              <a:cxn ang="0">
                <a:pos x="connsiteX13298" y="connsiteY13298"/>
              </a:cxn>
              <a:cxn ang="0">
                <a:pos x="connsiteX13299" y="connsiteY13299"/>
              </a:cxn>
              <a:cxn ang="0">
                <a:pos x="connsiteX13300" y="connsiteY13300"/>
              </a:cxn>
              <a:cxn ang="0">
                <a:pos x="connsiteX13301" y="connsiteY13301"/>
              </a:cxn>
              <a:cxn ang="0">
                <a:pos x="connsiteX13302" y="connsiteY13302"/>
              </a:cxn>
              <a:cxn ang="0">
                <a:pos x="connsiteX13303" y="connsiteY13303"/>
              </a:cxn>
              <a:cxn ang="0">
                <a:pos x="connsiteX13304" y="connsiteY13304"/>
              </a:cxn>
              <a:cxn ang="0">
                <a:pos x="connsiteX13305" y="connsiteY13305"/>
              </a:cxn>
              <a:cxn ang="0">
                <a:pos x="connsiteX13306" y="connsiteY13306"/>
              </a:cxn>
              <a:cxn ang="0">
                <a:pos x="connsiteX13307" y="connsiteY13307"/>
              </a:cxn>
              <a:cxn ang="0">
                <a:pos x="connsiteX13308" y="connsiteY13308"/>
              </a:cxn>
              <a:cxn ang="0">
                <a:pos x="connsiteX13309" y="connsiteY13309"/>
              </a:cxn>
              <a:cxn ang="0">
                <a:pos x="connsiteX13310" y="connsiteY13310"/>
              </a:cxn>
              <a:cxn ang="0">
                <a:pos x="connsiteX13311" y="connsiteY13311"/>
              </a:cxn>
              <a:cxn ang="0">
                <a:pos x="connsiteX13312" y="connsiteY13312"/>
              </a:cxn>
              <a:cxn ang="0">
                <a:pos x="connsiteX13313" y="connsiteY13313"/>
              </a:cxn>
              <a:cxn ang="0">
                <a:pos x="connsiteX13314" y="connsiteY13314"/>
              </a:cxn>
              <a:cxn ang="0">
                <a:pos x="connsiteX13315" y="connsiteY13315"/>
              </a:cxn>
              <a:cxn ang="0">
                <a:pos x="connsiteX13316" y="connsiteY13316"/>
              </a:cxn>
              <a:cxn ang="0">
                <a:pos x="connsiteX13317" y="connsiteY13317"/>
              </a:cxn>
              <a:cxn ang="0">
                <a:pos x="connsiteX13318" y="connsiteY13318"/>
              </a:cxn>
              <a:cxn ang="0">
                <a:pos x="connsiteX13319" y="connsiteY13319"/>
              </a:cxn>
              <a:cxn ang="0">
                <a:pos x="connsiteX13320" y="connsiteY13320"/>
              </a:cxn>
              <a:cxn ang="0">
                <a:pos x="connsiteX13321" y="connsiteY13321"/>
              </a:cxn>
              <a:cxn ang="0">
                <a:pos x="connsiteX13322" y="connsiteY13322"/>
              </a:cxn>
              <a:cxn ang="0">
                <a:pos x="connsiteX13323" y="connsiteY13323"/>
              </a:cxn>
              <a:cxn ang="0">
                <a:pos x="connsiteX13324" y="connsiteY13324"/>
              </a:cxn>
              <a:cxn ang="0">
                <a:pos x="connsiteX13325" y="connsiteY13325"/>
              </a:cxn>
              <a:cxn ang="0">
                <a:pos x="connsiteX13326" y="connsiteY13326"/>
              </a:cxn>
              <a:cxn ang="0">
                <a:pos x="connsiteX13327" y="connsiteY13327"/>
              </a:cxn>
              <a:cxn ang="0">
                <a:pos x="connsiteX13328" y="connsiteY13328"/>
              </a:cxn>
              <a:cxn ang="0">
                <a:pos x="connsiteX13329" y="connsiteY13329"/>
              </a:cxn>
              <a:cxn ang="0">
                <a:pos x="connsiteX13330" y="connsiteY13330"/>
              </a:cxn>
              <a:cxn ang="0">
                <a:pos x="connsiteX13331" y="connsiteY13331"/>
              </a:cxn>
              <a:cxn ang="0">
                <a:pos x="connsiteX13332" y="connsiteY13332"/>
              </a:cxn>
              <a:cxn ang="0">
                <a:pos x="connsiteX13333" y="connsiteY13333"/>
              </a:cxn>
              <a:cxn ang="0">
                <a:pos x="connsiteX13334" y="connsiteY13334"/>
              </a:cxn>
              <a:cxn ang="0">
                <a:pos x="connsiteX13335" y="connsiteY13335"/>
              </a:cxn>
              <a:cxn ang="0">
                <a:pos x="connsiteX13336" y="connsiteY13336"/>
              </a:cxn>
              <a:cxn ang="0">
                <a:pos x="connsiteX13337" y="connsiteY13337"/>
              </a:cxn>
              <a:cxn ang="0">
                <a:pos x="connsiteX13338" y="connsiteY13338"/>
              </a:cxn>
              <a:cxn ang="0">
                <a:pos x="connsiteX13339" y="connsiteY13339"/>
              </a:cxn>
              <a:cxn ang="0">
                <a:pos x="connsiteX13340" y="connsiteY13340"/>
              </a:cxn>
              <a:cxn ang="0">
                <a:pos x="connsiteX13341" y="connsiteY13341"/>
              </a:cxn>
              <a:cxn ang="0">
                <a:pos x="connsiteX13342" y="connsiteY13342"/>
              </a:cxn>
              <a:cxn ang="0">
                <a:pos x="connsiteX13343" y="connsiteY13343"/>
              </a:cxn>
              <a:cxn ang="0">
                <a:pos x="connsiteX13344" y="connsiteY13344"/>
              </a:cxn>
              <a:cxn ang="0">
                <a:pos x="connsiteX13345" y="connsiteY13345"/>
              </a:cxn>
              <a:cxn ang="0">
                <a:pos x="connsiteX13346" y="connsiteY13346"/>
              </a:cxn>
              <a:cxn ang="0">
                <a:pos x="connsiteX13347" y="connsiteY13347"/>
              </a:cxn>
              <a:cxn ang="0">
                <a:pos x="connsiteX13348" y="connsiteY13348"/>
              </a:cxn>
              <a:cxn ang="0">
                <a:pos x="connsiteX13349" y="connsiteY13349"/>
              </a:cxn>
              <a:cxn ang="0">
                <a:pos x="connsiteX13350" y="connsiteY13350"/>
              </a:cxn>
              <a:cxn ang="0">
                <a:pos x="connsiteX13351" y="connsiteY13351"/>
              </a:cxn>
              <a:cxn ang="0">
                <a:pos x="connsiteX13352" y="connsiteY13352"/>
              </a:cxn>
              <a:cxn ang="0">
                <a:pos x="connsiteX13353" y="connsiteY13353"/>
              </a:cxn>
              <a:cxn ang="0">
                <a:pos x="connsiteX13354" y="connsiteY13354"/>
              </a:cxn>
              <a:cxn ang="0">
                <a:pos x="connsiteX13355" y="connsiteY13355"/>
              </a:cxn>
              <a:cxn ang="0">
                <a:pos x="connsiteX13356" y="connsiteY13356"/>
              </a:cxn>
              <a:cxn ang="0">
                <a:pos x="connsiteX13357" y="connsiteY13357"/>
              </a:cxn>
              <a:cxn ang="0">
                <a:pos x="connsiteX13358" y="connsiteY13358"/>
              </a:cxn>
              <a:cxn ang="0">
                <a:pos x="connsiteX13359" y="connsiteY13359"/>
              </a:cxn>
              <a:cxn ang="0">
                <a:pos x="connsiteX13360" y="connsiteY13360"/>
              </a:cxn>
              <a:cxn ang="0">
                <a:pos x="connsiteX13361" y="connsiteY13361"/>
              </a:cxn>
              <a:cxn ang="0">
                <a:pos x="connsiteX13362" y="connsiteY13362"/>
              </a:cxn>
              <a:cxn ang="0">
                <a:pos x="connsiteX13363" y="connsiteY13363"/>
              </a:cxn>
              <a:cxn ang="0">
                <a:pos x="connsiteX13364" y="connsiteY13364"/>
              </a:cxn>
              <a:cxn ang="0">
                <a:pos x="connsiteX13365" y="connsiteY13365"/>
              </a:cxn>
              <a:cxn ang="0">
                <a:pos x="connsiteX13366" y="connsiteY13366"/>
              </a:cxn>
              <a:cxn ang="0">
                <a:pos x="connsiteX13367" y="connsiteY13367"/>
              </a:cxn>
              <a:cxn ang="0">
                <a:pos x="connsiteX13368" y="connsiteY13368"/>
              </a:cxn>
              <a:cxn ang="0">
                <a:pos x="connsiteX13369" y="connsiteY13369"/>
              </a:cxn>
              <a:cxn ang="0">
                <a:pos x="connsiteX13370" y="connsiteY13370"/>
              </a:cxn>
              <a:cxn ang="0">
                <a:pos x="connsiteX13371" y="connsiteY13371"/>
              </a:cxn>
              <a:cxn ang="0">
                <a:pos x="connsiteX13372" y="connsiteY13372"/>
              </a:cxn>
              <a:cxn ang="0">
                <a:pos x="connsiteX13373" y="connsiteY13373"/>
              </a:cxn>
              <a:cxn ang="0">
                <a:pos x="connsiteX13374" y="connsiteY13374"/>
              </a:cxn>
              <a:cxn ang="0">
                <a:pos x="connsiteX13375" y="connsiteY13375"/>
              </a:cxn>
              <a:cxn ang="0">
                <a:pos x="connsiteX13376" y="connsiteY13376"/>
              </a:cxn>
              <a:cxn ang="0">
                <a:pos x="connsiteX13377" y="connsiteY13377"/>
              </a:cxn>
              <a:cxn ang="0">
                <a:pos x="connsiteX13378" y="connsiteY13378"/>
              </a:cxn>
              <a:cxn ang="0">
                <a:pos x="connsiteX13379" y="connsiteY13379"/>
              </a:cxn>
              <a:cxn ang="0">
                <a:pos x="connsiteX13380" y="connsiteY13380"/>
              </a:cxn>
              <a:cxn ang="0">
                <a:pos x="connsiteX13381" y="connsiteY13381"/>
              </a:cxn>
              <a:cxn ang="0">
                <a:pos x="connsiteX13382" y="connsiteY13382"/>
              </a:cxn>
              <a:cxn ang="0">
                <a:pos x="connsiteX13383" y="connsiteY13383"/>
              </a:cxn>
              <a:cxn ang="0">
                <a:pos x="connsiteX13384" y="connsiteY13384"/>
              </a:cxn>
              <a:cxn ang="0">
                <a:pos x="connsiteX13385" y="connsiteY13385"/>
              </a:cxn>
              <a:cxn ang="0">
                <a:pos x="connsiteX13386" y="connsiteY13386"/>
              </a:cxn>
              <a:cxn ang="0">
                <a:pos x="connsiteX13387" y="connsiteY13387"/>
              </a:cxn>
              <a:cxn ang="0">
                <a:pos x="connsiteX13388" y="connsiteY13388"/>
              </a:cxn>
              <a:cxn ang="0">
                <a:pos x="connsiteX13389" y="connsiteY13389"/>
              </a:cxn>
              <a:cxn ang="0">
                <a:pos x="connsiteX13390" y="connsiteY13390"/>
              </a:cxn>
              <a:cxn ang="0">
                <a:pos x="connsiteX13391" y="connsiteY13391"/>
              </a:cxn>
              <a:cxn ang="0">
                <a:pos x="connsiteX13392" y="connsiteY13392"/>
              </a:cxn>
              <a:cxn ang="0">
                <a:pos x="connsiteX13393" y="connsiteY13393"/>
              </a:cxn>
              <a:cxn ang="0">
                <a:pos x="connsiteX13394" y="connsiteY13394"/>
              </a:cxn>
              <a:cxn ang="0">
                <a:pos x="connsiteX13395" y="connsiteY13395"/>
              </a:cxn>
              <a:cxn ang="0">
                <a:pos x="connsiteX13396" y="connsiteY13396"/>
              </a:cxn>
              <a:cxn ang="0">
                <a:pos x="connsiteX13397" y="connsiteY13397"/>
              </a:cxn>
              <a:cxn ang="0">
                <a:pos x="connsiteX13398" y="connsiteY13398"/>
              </a:cxn>
              <a:cxn ang="0">
                <a:pos x="connsiteX13399" y="connsiteY13399"/>
              </a:cxn>
              <a:cxn ang="0">
                <a:pos x="connsiteX13400" y="connsiteY13400"/>
              </a:cxn>
              <a:cxn ang="0">
                <a:pos x="connsiteX13401" y="connsiteY13401"/>
              </a:cxn>
              <a:cxn ang="0">
                <a:pos x="connsiteX13402" y="connsiteY13402"/>
              </a:cxn>
              <a:cxn ang="0">
                <a:pos x="connsiteX13403" y="connsiteY13403"/>
              </a:cxn>
              <a:cxn ang="0">
                <a:pos x="connsiteX13404" y="connsiteY13404"/>
              </a:cxn>
              <a:cxn ang="0">
                <a:pos x="connsiteX13405" y="connsiteY13405"/>
              </a:cxn>
              <a:cxn ang="0">
                <a:pos x="connsiteX13406" y="connsiteY13406"/>
              </a:cxn>
              <a:cxn ang="0">
                <a:pos x="connsiteX13407" y="connsiteY13407"/>
              </a:cxn>
              <a:cxn ang="0">
                <a:pos x="connsiteX13408" y="connsiteY13408"/>
              </a:cxn>
              <a:cxn ang="0">
                <a:pos x="connsiteX13409" y="connsiteY13409"/>
              </a:cxn>
              <a:cxn ang="0">
                <a:pos x="connsiteX13410" y="connsiteY13410"/>
              </a:cxn>
              <a:cxn ang="0">
                <a:pos x="connsiteX13411" y="connsiteY13411"/>
              </a:cxn>
              <a:cxn ang="0">
                <a:pos x="connsiteX13412" y="connsiteY13412"/>
              </a:cxn>
              <a:cxn ang="0">
                <a:pos x="connsiteX13413" y="connsiteY13413"/>
              </a:cxn>
              <a:cxn ang="0">
                <a:pos x="connsiteX13414" y="connsiteY13414"/>
              </a:cxn>
              <a:cxn ang="0">
                <a:pos x="connsiteX13415" y="connsiteY13415"/>
              </a:cxn>
              <a:cxn ang="0">
                <a:pos x="connsiteX13416" y="connsiteY13416"/>
              </a:cxn>
              <a:cxn ang="0">
                <a:pos x="connsiteX13417" y="connsiteY13417"/>
              </a:cxn>
              <a:cxn ang="0">
                <a:pos x="connsiteX13418" y="connsiteY13418"/>
              </a:cxn>
              <a:cxn ang="0">
                <a:pos x="connsiteX13419" y="connsiteY13419"/>
              </a:cxn>
              <a:cxn ang="0">
                <a:pos x="connsiteX13420" y="connsiteY13420"/>
              </a:cxn>
              <a:cxn ang="0">
                <a:pos x="connsiteX13421" y="connsiteY13421"/>
              </a:cxn>
              <a:cxn ang="0">
                <a:pos x="connsiteX13422" y="connsiteY13422"/>
              </a:cxn>
              <a:cxn ang="0">
                <a:pos x="connsiteX13423" y="connsiteY13423"/>
              </a:cxn>
              <a:cxn ang="0">
                <a:pos x="connsiteX13424" y="connsiteY13424"/>
              </a:cxn>
              <a:cxn ang="0">
                <a:pos x="connsiteX13425" y="connsiteY13425"/>
              </a:cxn>
              <a:cxn ang="0">
                <a:pos x="connsiteX13426" y="connsiteY13426"/>
              </a:cxn>
              <a:cxn ang="0">
                <a:pos x="connsiteX13427" y="connsiteY13427"/>
              </a:cxn>
              <a:cxn ang="0">
                <a:pos x="connsiteX13428" y="connsiteY13428"/>
              </a:cxn>
              <a:cxn ang="0">
                <a:pos x="connsiteX13429" y="connsiteY13429"/>
              </a:cxn>
              <a:cxn ang="0">
                <a:pos x="connsiteX13430" y="connsiteY13430"/>
              </a:cxn>
              <a:cxn ang="0">
                <a:pos x="connsiteX13431" y="connsiteY13431"/>
              </a:cxn>
              <a:cxn ang="0">
                <a:pos x="connsiteX13432" y="connsiteY13432"/>
              </a:cxn>
              <a:cxn ang="0">
                <a:pos x="connsiteX13433" y="connsiteY13433"/>
              </a:cxn>
              <a:cxn ang="0">
                <a:pos x="connsiteX13434" y="connsiteY13434"/>
              </a:cxn>
              <a:cxn ang="0">
                <a:pos x="connsiteX13435" y="connsiteY13435"/>
              </a:cxn>
              <a:cxn ang="0">
                <a:pos x="connsiteX13436" y="connsiteY13436"/>
              </a:cxn>
              <a:cxn ang="0">
                <a:pos x="connsiteX13437" y="connsiteY13437"/>
              </a:cxn>
              <a:cxn ang="0">
                <a:pos x="connsiteX13438" y="connsiteY13438"/>
              </a:cxn>
              <a:cxn ang="0">
                <a:pos x="connsiteX13439" y="connsiteY13439"/>
              </a:cxn>
              <a:cxn ang="0">
                <a:pos x="connsiteX13440" y="connsiteY13440"/>
              </a:cxn>
              <a:cxn ang="0">
                <a:pos x="connsiteX13441" y="connsiteY13441"/>
              </a:cxn>
              <a:cxn ang="0">
                <a:pos x="connsiteX13442" y="connsiteY13442"/>
              </a:cxn>
              <a:cxn ang="0">
                <a:pos x="connsiteX13443" y="connsiteY13443"/>
              </a:cxn>
              <a:cxn ang="0">
                <a:pos x="connsiteX13444" y="connsiteY13444"/>
              </a:cxn>
              <a:cxn ang="0">
                <a:pos x="connsiteX13445" y="connsiteY13445"/>
              </a:cxn>
              <a:cxn ang="0">
                <a:pos x="connsiteX13446" y="connsiteY13446"/>
              </a:cxn>
              <a:cxn ang="0">
                <a:pos x="connsiteX13447" y="connsiteY13447"/>
              </a:cxn>
              <a:cxn ang="0">
                <a:pos x="connsiteX13448" y="connsiteY13448"/>
              </a:cxn>
              <a:cxn ang="0">
                <a:pos x="connsiteX13449" y="connsiteY13449"/>
              </a:cxn>
              <a:cxn ang="0">
                <a:pos x="connsiteX13450" y="connsiteY13450"/>
              </a:cxn>
              <a:cxn ang="0">
                <a:pos x="connsiteX13451" y="connsiteY13451"/>
              </a:cxn>
              <a:cxn ang="0">
                <a:pos x="connsiteX13452" y="connsiteY13452"/>
              </a:cxn>
              <a:cxn ang="0">
                <a:pos x="connsiteX13453" y="connsiteY13453"/>
              </a:cxn>
              <a:cxn ang="0">
                <a:pos x="connsiteX13454" y="connsiteY13454"/>
              </a:cxn>
              <a:cxn ang="0">
                <a:pos x="connsiteX13455" y="connsiteY13455"/>
              </a:cxn>
              <a:cxn ang="0">
                <a:pos x="connsiteX13456" y="connsiteY13456"/>
              </a:cxn>
              <a:cxn ang="0">
                <a:pos x="connsiteX13457" y="connsiteY13457"/>
              </a:cxn>
              <a:cxn ang="0">
                <a:pos x="connsiteX13458" y="connsiteY13458"/>
              </a:cxn>
              <a:cxn ang="0">
                <a:pos x="connsiteX13459" y="connsiteY13459"/>
              </a:cxn>
              <a:cxn ang="0">
                <a:pos x="connsiteX13460" y="connsiteY13460"/>
              </a:cxn>
              <a:cxn ang="0">
                <a:pos x="connsiteX13461" y="connsiteY13461"/>
              </a:cxn>
              <a:cxn ang="0">
                <a:pos x="connsiteX13462" y="connsiteY13462"/>
              </a:cxn>
              <a:cxn ang="0">
                <a:pos x="connsiteX13463" y="connsiteY13463"/>
              </a:cxn>
              <a:cxn ang="0">
                <a:pos x="connsiteX13464" y="connsiteY13464"/>
              </a:cxn>
              <a:cxn ang="0">
                <a:pos x="connsiteX13465" y="connsiteY13465"/>
              </a:cxn>
              <a:cxn ang="0">
                <a:pos x="connsiteX13466" y="connsiteY13466"/>
              </a:cxn>
              <a:cxn ang="0">
                <a:pos x="connsiteX13467" y="connsiteY13467"/>
              </a:cxn>
              <a:cxn ang="0">
                <a:pos x="connsiteX13468" y="connsiteY13468"/>
              </a:cxn>
              <a:cxn ang="0">
                <a:pos x="connsiteX13469" y="connsiteY13469"/>
              </a:cxn>
              <a:cxn ang="0">
                <a:pos x="connsiteX13470" y="connsiteY13470"/>
              </a:cxn>
              <a:cxn ang="0">
                <a:pos x="connsiteX13471" y="connsiteY13471"/>
              </a:cxn>
              <a:cxn ang="0">
                <a:pos x="connsiteX13472" y="connsiteY13472"/>
              </a:cxn>
              <a:cxn ang="0">
                <a:pos x="connsiteX13473" y="connsiteY13473"/>
              </a:cxn>
              <a:cxn ang="0">
                <a:pos x="connsiteX13474" y="connsiteY13474"/>
              </a:cxn>
              <a:cxn ang="0">
                <a:pos x="connsiteX13475" y="connsiteY13475"/>
              </a:cxn>
              <a:cxn ang="0">
                <a:pos x="connsiteX13476" y="connsiteY13476"/>
              </a:cxn>
              <a:cxn ang="0">
                <a:pos x="connsiteX13477" y="connsiteY13477"/>
              </a:cxn>
              <a:cxn ang="0">
                <a:pos x="connsiteX13478" y="connsiteY13478"/>
              </a:cxn>
              <a:cxn ang="0">
                <a:pos x="connsiteX13479" y="connsiteY13479"/>
              </a:cxn>
              <a:cxn ang="0">
                <a:pos x="connsiteX13480" y="connsiteY13480"/>
              </a:cxn>
              <a:cxn ang="0">
                <a:pos x="connsiteX13481" y="connsiteY13481"/>
              </a:cxn>
              <a:cxn ang="0">
                <a:pos x="connsiteX13482" y="connsiteY13482"/>
              </a:cxn>
              <a:cxn ang="0">
                <a:pos x="connsiteX13483" y="connsiteY13483"/>
              </a:cxn>
              <a:cxn ang="0">
                <a:pos x="connsiteX13484" y="connsiteY13484"/>
              </a:cxn>
              <a:cxn ang="0">
                <a:pos x="connsiteX13485" y="connsiteY13485"/>
              </a:cxn>
              <a:cxn ang="0">
                <a:pos x="connsiteX13486" y="connsiteY13486"/>
              </a:cxn>
              <a:cxn ang="0">
                <a:pos x="connsiteX13487" y="connsiteY13487"/>
              </a:cxn>
              <a:cxn ang="0">
                <a:pos x="connsiteX13488" y="connsiteY13488"/>
              </a:cxn>
              <a:cxn ang="0">
                <a:pos x="connsiteX13489" y="connsiteY13489"/>
              </a:cxn>
              <a:cxn ang="0">
                <a:pos x="connsiteX13490" y="connsiteY13490"/>
              </a:cxn>
              <a:cxn ang="0">
                <a:pos x="connsiteX13491" y="connsiteY13491"/>
              </a:cxn>
              <a:cxn ang="0">
                <a:pos x="connsiteX13492" y="connsiteY13492"/>
              </a:cxn>
              <a:cxn ang="0">
                <a:pos x="connsiteX13493" y="connsiteY13493"/>
              </a:cxn>
              <a:cxn ang="0">
                <a:pos x="connsiteX13494" y="connsiteY13494"/>
              </a:cxn>
              <a:cxn ang="0">
                <a:pos x="connsiteX13495" y="connsiteY13495"/>
              </a:cxn>
              <a:cxn ang="0">
                <a:pos x="connsiteX13496" y="connsiteY13496"/>
              </a:cxn>
              <a:cxn ang="0">
                <a:pos x="connsiteX13497" y="connsiteY13497"/>
              </a:cxn>
              <a:cxn ang="0">
                <a:pos x="connsiteX13498" y="connsiteY13498"/>
              </a:cxn>
              <a:cxn ang="0">
                <a:pos x="connsiteX13499" y="connsiteY13499"/>
              </a:cxn>
              <a:cxn ang="0">
                <a:pos x="connsiteX13500" y="connsiteY13500"/>
              </a:cxn>
              <a:cxn ang="0">
                <a:pos x="connsiteX13501" y="connsiteY13501"/>
              </a:cxn>
              <a:cxn ang="0">
                <a:pos x="connsiteX13502" y="connsiteY13502"/>
              </a:cxn>
              <a:cxn ang="0">
                <a:pos x="connsiteX13503" y="connsiteY13503"/>
              </a:cxn>
              <a:cxn ang="0">
                <a:pos x="connsiteX13504" y="connsiteY13504"/>
              </a:cxn>
              <a:cxn ang="0">
                <a:pos x="connsiteX13505" y="connsiteY13505"/>
              </a:cxn>
              <a:cxn ang="0">
                <a:pos x="connsiteX13506" y="connsiteY13506"/>
              </a:cxn>
              <a:cxn ang="0">
                <a:pos x="connsiteX13507" y="connsiteY13507"/>
              </a:cxn>
              <a:cxn ang="0">
                <a:pos x="connsiteX13508" y="connsiteY13508"/>
              </a:cxn>
              <a:cxn ang="0">
                <a:pos x="connsiteX13509" y="connsiteY13509"/>
              </a:cxn>
              <a:cxn ang="0">
                <a:pos x="connsiteX13510" y="connsiteY13510"/>
              </a:cxn>
              <a:cxn ang="0">
                <a:pos x="connsiteX13511" y="connsiteY13511"/>
              </a:cxn>
              <a:cxn ang="0">
                <a:pos x="connsiteX13512" y="connsiteY13512"/>
              </a:cxn>
              <a:cxn ang="0">
                <a:pos x="connsiteX13513" y="connsiteY13513"/>
              </a:cxn>
              <a:cxn ang="0">
                <a:pos x="connsiteX13514" y="connsiteY13514"/>
              </a:cxn>
              <a:cxn ang="0">
                <a:pos x="connsiteX13515" y="connsiteY13515"/>
              </a:cxn>
              <a:cxn ang="0">
                <a:pos x="connsiteX13516" y="connsiteY13516"/>
              </a:cxn>
              <a:cxn ang="0">
                <a:pos x="connsiteX13517" y="connsiteY13517"/>
              </a:cxn>
              <a:cxn ang="0">
                <a:pos x="connsiteX13518" y="connsiteY13518"/>
              </a:cxn>
              <a:cxn ang="0">
                <a:pos x="connsiteX13519" y="connsiteY13519"/>
              </a:cxn>
              <a:cxn ang="0">
                <a:pos x="connsiteX13520" y="connsiteY13520"/>
              </a:cxn>
              <a:cxn ang="0">
                <a:pos x="connsiteX13521" y="connsiteY13521"/>
              </a:cxn>
              <a:cxn ang="0">
                <a:pos x="connsiteX13522" y="connsiteY13522"/>
              </a:cxn>
              <a:cxn ang="0">
                <a:pos x="connsiteX13523" y="connsiteY13523"/>
              </a:cxn>
              <a:cxn ang="0">
                <a:pos x="connsiteX13524" y="connsiteY13524"/>
              </a:cxn>
              <a:cxn ang="0">
                <a:pos x="connsiteX13525" y="connsiteY13525"/>
              </a:cxn>
              <a:cxn ang="0">
                <a:pos x="connsiteX13526" y="connsiteY13526"/>
              </a:cxn>
              <a:cxn ang="0">
                <a:pos x="connsiteX13527" y="connsiteY13527"/>
              </a:cxn>
              <a:cxn ang="0">
                <a:pos x="connsiteX13528" y="connsiteY13528"/>
              </a:cxn>
              <a:cxn ang="0">
                <a:pos x="connsiteX13529" y="connsiteY13529"/>
              </a:cxn>
              <a:cxn ang="0">
                <a:pos x="connsiteX13530" y="connsiteY13530"/>
              </a:cxn>
              <a:cxn ang="0">
                <a:pos x="connsiteX13531" y="connsiteY13531"/>
              </a:cxn>
              <a:cxn ang="0">
                <a:pos x="connsiteX13532" y="connsiteY13532"/>
              </a:cxn>
              <a:cxn ang="0">
                <a:pos x="connsiteX13533" y="connsiteY13533"/>
              </a:cxn>
              <a:cxn ang="0">
                <a:pos x="connsiteX13534" y="connsiteY13534"/>
              </a:cxn>
              <a:cxn ang="0">
                <a:pos x="connsiteX13535" y="connsiteY13535"/>
              </a:cxn>
              <a:cxn ang="0">
                <a:pos x="connsiteX13536" y="connsiteY13536"/>
              </a:cxn>
              <a:cxn ang="0">
                <a:pos x="connsiteX13537" y="connsiteY13537"/>
              </a:cxn>
              <a:cxn ang="0">
                <a:pos x="connsiteX13538" y="connsiteY13538"/>
              </a:cxn>
              <a:cxn ang="0">
                <a:pos x="connsiteX13539" y="connsiteY13539"/>
              </a:cxn>
              <a:cxn ang="0">
                <a:pos x="connsiteX13540" y="connsiteY13540"/>
              </a:cxn>
              <a:cxn ang="0">
                <a:pos x="connsiteX13541" y="connsiteY13541"/>
              </a:cxn>
              <a:cxn ang="0">
                <a:pos x="connsiteX13542" y="connsiteY13542"/>
              </a:cxn>
              <a:cxn ang="0">
                <a:pos x="connsiteX13543" y="connsiteY13543"/>
              </a:cxn>
              <a:cxn ang="0">
                <a:pos x="connsiteX13544" y="connsiteY13544"/>
              </a:cxn>
              <a:cxn ang="0">
                <a:pos x="connsiteX13545" y="connsiteY13545"/>
              </a:cxn>
              <a:cxn ang="0">
                <a:pos x="connsiteX13546" y="connsiteY13546"/>
              </a:cxn>
              <a:cxn ang="0">
                <a:pos x="connsiteX13547" y="connsiteY13547"/>
              </a:cxn>
              <a:cxn ang="0">
                <a:pos x="connsiteX13548" y="connsiteY13548"/>
              </a:cxn>
              <a:cxn ang="0">
                <a:pos x="connsiteX13549" y="connsiteY13549"/>
              </a:cxn>
              <a:cxn ang="0">
                <a:pos x="connsiteX13550" y="connsiteY13550"/>
              </a:cxn>
              <a:cxn ang="0">
                <a:pos x="connsiteX13551" y="connsiteY13551"/>
              </a:cxn>
              <a:cxn ang="0">
                <a:pos x="connsiteX13552" y="connsiteY13552"/>
              </a:cxn>
              <a:cxn ang="0">
                <a:pos x="connsiteX13553" y="connsiteY13553"/>
              </a:cxn>
              <a:cxn ang="0">
                <a:pos x="connsiteX13554" y="connsiteY13554"/>
              </a:cxn>
              <a:cxn ang="0">
                <a:pos x="connsiteX13555" y="connsiteY13555"/>
              </a:cxn>
              <a:cxn ang="0">
                <a:pos x="connsiteX13556" y="connsiteY13556"/>
              </a:cxn>
              <a:cxn ang="0">
                <a:pos x="connsiteX13557" y="connsiteY13557"/>
              </a:cxn>
              <a:cxn ang="0">
                <a:pos x="connsiteX13558" y="connsiteY13558"/>
              </a:cxn>
              <a:cxn ang="0">
                <a:pos x="connsiteX13559" y="connsiteY13559"/>
              </a:cxn>
              <a:cxn ang="0">
                <a:pos x="connsiteX13560" y="connsiteY13560"/>
              </a:cxn>
              <a:cxn ang="0">
                <a:pos x="connsiteX13561" y="connsiteY13561"/>
              </a:cxn>
              <a:cxn ang="0">
                <a:pos x="connsiteX13562" y="connsiteY13562"/>
              </a:cxn>
              <a:cxn ang="0">
                <a:pos x="connsiteX13563" y="connsiteY13563"/>
              </a:cxn>
              <a:cxn ang="0">
                <a:pos x="connsiteX13564" y="connsiteY13564"/>
              </a:cxn>
              <a:cxn ang="0">
                <a:pos x="connsiteX13565" y="connsiteY13565"/>
              </a:cxn>
              <a:cxn ang="0">
                <a:pos x="connsiteX13566" y="connsiteY13566"/>
              </a:cxn>
              <a:cxn ang="0">
                <a:pos x="connsiteX13567" y="connsiteY13567"/>
              </a:cxn>
              <a:cxn ang="0">
                <a:pos x="connsiteX13568" y="connsiteY13568"/>
              </a:cxn>
              <a:cxn ang="0">
                <a:pos x="connsiteX13569" y="connsiteY13569"/>
              </a:cxn>
              <a:cxn ang="0">
                <a:pos x="connsiteX13570" y="connsiteY13570"/>
              </a:cxn>
              <a:cxn ang="0">
                <a:pos x="connsiteX13571" y="connsiteY13571"/>
              </a:cxn>
              <a:cxn ang="0">
                <a:pos x="connsiteX13572" y="connsiteY13572"/>
              </a:cxn>
              <a:cxn ang="0">
                <a:pos x="connsiteX13573" y="connsiteY13573"/>
              </a:cxn>
              <a:cxn ang="0">
                <a:pos x="connsiteX13574" y="connsiteY13574"/>
              </a:cxn>
              <a:cxn ang="0">
                <a:pos x="connsiteX13575" y="connsiteY13575"/>
              </a:cxn>
              <a:cxn ang="0">
                <a:pos x="connsiteX13576" y="connsiteY13576"/>
              </a:cxn>
              <a:cxn ang="0">
                <a:pos x="connsiteX13577" y="connsiteY13577"/>
              </a:cxn>
              <a:cxn ang="0">
                <a:pos x="connsiteX13578" y="connsiteY13578"/>
              </a:cxn>
              <a:cxn ang="0">
                <a:pos x="connsiteX13579" y="connsiteY13579"/>
              </a:cxn>
              <a:cxn ang="0">
                <a:pos x="connsiteX13580" y="connsiteY13580"/>
              </a:cxn>
              <a:cxn ang="0">
                <a:pos x="connsiteX13581" y="connsiteY13581"/>
              </a:cxn>
              <a:cxn ang="0">
                <a:pos x="connsiteX13582" y="connsiteY13582"/>
              </a:cxn>
              <a:cxn ang="0">
                <a:pos x="connsiteX13583" y="connsiteY13583"/>
              </a:cxn>
              <a:cxn ang="0">
                <a:pos x="connsiteX13584" y="connsiteY13584"/>
              </a:cxn>
              <a:cxn ang="0">
                <a:pos x="connsiteX13585" y="connsiteY13585"/>
              </a:cxn>
              <a:cxn ang="0">
                <a:pos x="connsiteX13586" y="connsiteY13586"/>
              </a:cxn>
              <a:cxn ang="0">
                <a:pos x="connsiteX13587" y="connsiteY13587"/>
              </a:cxn>
              <a:cxn ang="0">
                <a:pos x="connsiteX13588" y="connsiteY13588"/>
              </a:cxn>
              <a:cxn ang="0">
                <a:pos x="connsiteX13589" y="connsiteY13589"/>
              </a:cxn>
              <a:cxn ang="0">
                <a:pos x="connsiteX13590" y="connsiteY13590"/>
              </a:cxn>
              <a:cxn ang="0">
                <a:pos x="connsiteX13591" y="connsiteY13591"/>
              </a:cxn>
              <a:cxn ang="0">
                <a:pos x="connsiteX13592" y="connsiteY13592"/>
              </a:cxn>
              <a:cxn ang="0">
                <a:pos x="connsiteX13593" y="connsiteY13593"/>
              </a:cxn>
              <a:cxn ang="0">
                <a:pos x="connsiteX13594" y="connsiteY13594"/>
              </a:cxn>
              <a:cxn ang="0">
                <a:pos x="connsiteX13595" y="connsiteY13595"/>
              </a:cxn>
              <a:cxn ang="0">
                <a:pos x="connsiteX13596" y="connsiteY13596"/>
              </a:cxn>
              <a:cxn ang="0">
                <a:pos x="connsiteX13597" y="connsiteY13597"/>
              </a:cxn>
              <a:cxn ang="0">
                <a:pos x="connsiteX13598" y="connsiteY13598"/>
              </a:cxn>
              <a:cxn ang="0">
                <a:pos x="connsiteX13599" y="connsiteY13599"/>
              </a:cxn>
              <a:cxn ang="0">
                <a:pos x="connsiteX13600" y="connsiteY13600"/>
              </a:cxn>
              <a:cxn ang="0">
                <a:pos x="connsiteX13601" y="connsiteY13601"/>
              </a:cxn>
              <a:cxn ang="0">
                <a:pos x="connsiteX13602" y="connsiteY13602"/>
              </a:cxn>
              <a:cxn ang="0">
                <a:pos x="connsiteX13603" y="connsiteY13603"/>
              </a:cxn>
              <a:cxn ang="0">
                <a:pos x="connsiteX13604" y="connsiteY13604"/>
              </a:cxn>
              <a:cxn ang="0">
                <a:pos x="connsiteX13605" y="connsiteY13605"/>
              </a:cxn>
              <a:cxn ang="0">
                <a:pos x="connsiteX13606" y="connsiteY13606"/>
              </a:cxn>
              <a:cxn ang="0">
                <a:pos x="connsiteX13607" y="connsiteY13607"/>
              </a:cxn>
              <a:cxn ang="0">
                <a:pos x="connsiteX13608" y="connsiteY13608"/>
              </a:cxn>
              <a:cxn ang="0">
                <a:pos x="connsiteX13609" y="connsiteY13609"/>
              </a:cxn>
              <a:cxn ang="0">
                <a:pos x="connsiteX13610" y="connsiteY13610"/>
              </a:cxn>
              <a:cxn ang="0">
                <a:pos x="connsiteX13611" y="connsiteY13611"/>
              </a:cxn>
              <a:cxn ang="0">
                <a:pos x="connsiteX13612" y="connsiteY13612"/>
              </a:cxn>
              <a:cxn ang="0">
                <a:pos x="connsiteX13613" y="connsiteY13613"/>
              </a:cxn>
              <a:cxn ang="0">
                <a:pos x="connsiteX13614" y="connsiteY13614"/>
              </a:cxn>
              <a:cxn ang="0">
                <a:pos x="connsiteX13615" y="connsiteY13615"/>
              </a:cxn>
              <a:cxn ang="0">
                <a:pos x="connsiteX13616" y="connsiteY13616"/>
              </a:cxn>
              <a:cxn ang="0">
                <a:pos x="connsiteX13617" y="connsiteY13617"/>
              </a:cxn>
              <a:cxn ang="0">
                <a:pos x="connsiteX13618" y="connsiteY13618"/>
              </a:cxn>
              <a:cxn ang="0">
                <a:pos x="connsiteX13619" y="connsiteY13619"/>
              </a:cxn>
              <a:cxn ang="0">
                <a:pos x="connsiteX13620" y="connsiteY13620"/>
              </a:cxn>
              <a:cxn ang="0">
                <a:pos x="connsiteX13621" y="connsiteY13621"/>
              </a:cxn>
              <a:cxn ang="0">
                <a:pos x="connsiteX13622" y="connsiteY13622"/>
              </a:cxn>
              <a:cxn ang="0">
                <a:pos x="connsiteX13623" y="connsiteY13623"/>
              </a:cxn>
              <a:cxn ang="0">
                <a:pos x="connsiteX13624" y="connsiteY13624"/>
              </a:cxn>
              <a:cxn ang="0">
                <a:pos x="connsiteX13625" y="connsiteY13625"/>
              </a:cxn>
              <a:cxn ang="0">
                <a:pos x="connsiteX13626" y="connsiteY13626"/>
              </a:cxn>
              <a:cxn ang="0">
                <a:pos x="connsiteX13627" y="connsiteY13627"/>
              </a:cxn>
              <a:cxn ang="0">
                <a:pos x="connsiteX13628" y="connsiteY13628"/>
              </a:cxn>
              <a:cxn ang="0">
                <a:pos x="connsiteX13629" y="connsiteY13629"/>
              </a:cxn>
              <a:cxn ang="0">
                <a:pos x="connsiteX13630" y="connsiteY13630"/>
              </a:cxn>
              <a:cxn ang="0">
                <a:pos x="connsiteX13631" y="connsiteY13631"/>
              </a:cxn>
              <a:cxn ang="0">
                <a:pos x="connsiteX13632" y="connsiteY13632"/>
              </a:cxn>
              <a:cxn ang="0">
                <a:pos x="connsiteX13633" y="connsiteY13633"/>
              </a:cxn>
              <a:cxn ang="0">
                <a:pos x="connsiteX13634" y="connsiteY13634"/>
              </a:cxn>
              <a:cxn ang="0">
                <a:pos x="connsiteX13635" y="connsiteY13635"/>
              </a:cxn>
              <a:cxn ang="0">
                <a:pos x="connsiteX13636" y="connsiteY13636"/>
              </a:cxn>
              <a:cxn ang="0">
                <a:pos x="connsiteX13637" y="connsiteY13637"/>
              </a:cxn>
              <a:cxn ang="0">
                <a:pos x="connsiteX13638" y="connsiteY13638"/>
              </a:cxn>
              <a:cxn ang="0">
                <a:pos x="connsiteX13639" y="connsiteY13639"/>
              </a:cxn>
              <a:cxn ang="0">
                <a:pos x="connsiteX13640" y="connsiteY13640"/>
              </a:cxn>
              <a:cxn ang="0">
                <a:pos x="connsiteX13641" y="connsiteY13641"/>
              </a:cxn>
              <a:cxn ang="0">
                <a:pos x="connsiteX13642" y="connsiteY13642"/>
              </a:cxn>
              <a:cxn ang="0">
                <a:pos x="connsiteX13643" y="connsiteY13643"/>
              </a:cxn>
              <a:cxn ang="0">
                <a:pos x="connsiteX13644" y="connsiteY13644"/>
              </a:cxn>
              <a:cxn ang="0">
                <a:pos x="connsiteX13645" y="connsiteY13645"/>
              </a:cxn>
              <a:cxn ang="0">
                <a:pos x="connsiteX13646" y="connsiteY13646"/>
              </a:cxn>
              <a:cxn ang="0">
                <a:pos x="connsiteX13647" y="connsiteY13647"/>
              </a:cxn>
              <a:cxn ang="0">
                <a:pos x="connsiteX13648" y="connsiteY13648"/>
              </a:cxn>
              <a:cxn ang="0">
                <a:pos x="connsiteX13649" y="connsiteY13649"/>
              </a:cxn>
              <a:cxn ang="0">
                <a:pos x="connsiteX13650" y="connsiteY13650"/>
              </a:cxn>
              <a:cxn ang="0">
                <a:pos x="connsiteX13651" y="connsiteY13651"/>
              </a:cxn>
              <a:cxn ang="0">
                <a:pos x="connsiteX13652" y="connsiteY13652"/>
              </a:cxn>
              <a:cxn ang="0">
                <a:pos x="connsiteX13653" y="connsiteY13653"/>
              </a:cxn>
              <a:cxn ang="0">
                <a:pos x="connsiteX13654" y="connsiteY13654"/>
              </a:cxn>
              <a:cxn ang="0">
                <a:pos x="connsiteX13655" y="connsiteY13655"/>
              </a:cxn>
              <a:cxn ang="0">
                <a:pos x="connsiteX13656" y="connsiteY13656"/>
              </a:cxn>
              <a:cxn ang="0">
                <a:pos x="connsiteX13657" y="connsiteY13657"/>
              </a:cxn>
              <a:cxn ang="0">
                <a:pos x="connsiteX13658" y="connsiteY13658"/>
              </a:cxn>
              <a:cxn ang="0">
                <a:pos x="connsiteX13659" y="connsiteY13659"/>
              </a:cxn>
              <a:cxn ang="0">
                <a:pos x="connsiteX13660" y="connsiteY13660"/>
              </a:cxn>
              <a:cxn ang="0">
                <a:pos x="connsiteX13661" y="connsiteY13661"/>
              </a:cxn>
              <a:cxn ang="0">
                <a:pos x="connsiteX13662" y="connsiteY13662"/>
              </a:cxn>
              <a:cxn ang="0">
                <a:pos x="connsiteX13663" y="connsiteY13663"/>
              </a:cxn>
              <a:cxn ang="0">
                <a:pos x="connsiteX13664" y="connsiteY13664"/>
              </a:cxn>
              <a:cxn ang="0">
                <a:pos x="connsiteX13665" y="connsiteY13665"/>
              </a:cxn>
              <a:cxn ang="0">
                <a:pos x="connsiteX13666" y="connsiteY13666"/>
              </a:cxn>
              <a:cxn ang="0">
                <a:pos x="connsiteX13667" y="connsiteY13667"/>
              </a:cxn>
              <a:cxn ang="0">
                <a:pos x="connsiteX13668" y="connsiteY13668"/>
              </a:cxn>
              <a:cxn ang="0">
                <a:pos x="connsiteX13669" y="connsiteY13669"/>
              </a:cxn>
              <a:cxn ang="0">
                <a:pos x="connsiteX13670" y="connsiteY13670"/>
              </a:cxn>
              <a:cxn ang="0">
                <a:pos x="connsiteX13671" y="connsiteY13671"/>
              </a:cxn>
              <a:cxn ang="0">
                <a:pos x="connsiteX13672" y="connsiteY13672"/>
              </a:cxn>
              <a:cxn ang="0">
                <a:pos x="connsiteX13673" y="connsiteY13673"/>
              </a:cxn>
              <a:cxn ang="0">
                <a:pos x="connsiteX13674" y="connsiteY13674"/>
              </a:cxn>
              <a:cxn ang="0">
                <a:pos x="connsiteX13675" y="connsiteY13675"/>
              </a:cxn>
              <a:cxn ang="0">
                <a:pos x="connsiteX13676" y="connsiteY13676"/>
              </a:cxn>
              <a:cxn ang="0">
                <a:pos x="connsiteX13677" y="connsiteY13677"/>
              </a:cxn>
              <a:cxn ang="0">
                <a:pos x="connsiteX13678" y="connsiteY13678"/>
              </a:cxn>
              <a:cxn ang="0">
                <a:pos x="connsiteX13679" y="connsiteY13679"/>
              </a:cxn>
              <a:cxn ang="0">
                <a:pos x="connsiteX13680" y="connsiteY13680"/>
              </a:cxn>
              <a:cxn ang="0">
                <a:pos x="connsiteX13681" y="connsiteY13681"/>
              </a:cxn>
              <a:cxn ang="0">
                <a:pos x="connsiteX13682" y="connsiteY13682"/>
              </a:cxn>
              <a:cxn ang="0">
                <a:pos x="connsiteX13683" y="connsiteY13683"/>
              </a:cxn>
              <a:cxn ang="0">
                <a:pos x="connsiteX13684" y="connsiteY13684"/>
              </a:cxn>
              <a:cxn ang="0">
                <a:pos x="connsiteX13685" y="connsiteY13685"/>
              </a:cxn>
              <a:cxn ang="0">
                <a:pos x="connsiteX13686" y="connsiteY13686"/>
              </a:cxn>
              <a:cxn ang="0">
                <a:pos x="connsiteX13687" y="connsiteY13687"/>
              </a:cxn>
              <a:cxn ang="0">
                <a:pos x="connsiteX13688" y="connsiteY13688"/>
              </a:cxn>
              <a:cxn ang="0">
                <a:pos x="connsiteX13689" y="connsiteY13689"/>
              </a:cxn>
              <a:cxn ang="0">
                <a:pos x="connsiteX13690" y="connsiteY13690"/>
              </a:cxn>
              <a:cxn ang="0">
                <a:pos x="connsiteX13691" y="connsiteY13691"/>
              </a:cxn>
              <a:cxn ang="0">
                <a:pos x="connsiteX13692" y="connsiteY13692"/>
              </a:cxn>
              <a:cxn ang="0">
                <a:pos x="connsiteX13693" y="connsiteY13693"/>
              </a:cxn>
              <a:cxn ang="0">
                <a:pos x="connsiteX13694" y="connsiteY13694"/>
              </a:cxn>
              <a:cxn ang="0">
                <a:pos x="connsiteX13695" y="connsiteY13695"/>
              </a:cxn>
              <a:cxn ang="0">
                <a:pos x="connsiteX13696" y="connsiteY13696"/>
              </a:cxn>
              <a:cxn ang="0">
                <a:pos x="connsiteX13697" y="connsiteY13697"/>
              </a:cxn>
              <a:cxn ang="0">
                <a:pos x="connsiteX13698" y="connsiteY13698"/>
              </a:cxn>
              <a:cxn ang="0">
                <a:pos x="connsiteX13699" y="connsiteY13699"/>
              </a:cxn>
              <a:cxn ang="0">
                <a:pos x="connsiteX13700" y="connsiteY13700"/>
              </a:cxn>
              <a:cxn ang="0">
                <a:pos x="connsiteX13701" y="connsiteY13701"/>
              </a:cxn>
              <a:cxn ang="0">
                <a:pos x="connsiteX13702" y="connsiteY13702"/>
              </a:cxn>
              <a:cxn ang="0">
                <a:pos x="connsiteX13703" y="connsiteY13703"/>
              </a:cxn>
              <a:cxn ang="0">
                <a:pos x="connsiteX13704" y="connsiteY13704"/>
              </a:cxn>
              <a:cxn ang="0">
                <a:pos x="connsiteX13705" y="connsiteY13705"/>
              </a:cxn>
              <a:cxn ang="0">
                <a:pos x="connsiteX13706" y="connsiteY13706"/>
              </a:cxn>
              <a:cxn ang="0">
                <a:pos x="connsiteX13707" y="connsiteY13707"/>
              </a:cxn>
              <a:cxn ang="0">
                <a:pos x="connsiteX13708" y="connsiteY13708"/>
              </a:cxn>
              <a:cxn ang="0">
                <a:pos x="connsiteX13709" y="connsiteY13709"/>
              </a:cxn>
              <a:cxn ang="0">
                <a:pos x="connsiteX13710" y="connsiteY13710"/>
              </a:cxn>
              <a:cxn ang="0">
                <a:pos x="connsiteX13711" y="connsiteY13711"/>
              </a:cxn>
              <a:cxn ang="0">
                <a:pos x="connsiteX13712" y="connsiteY13712"/>
              </a:cxn>
              <a:cxn ang="0">
                <a:pos x="connsiteX13713" y="connsiteY13713"/>
              </a:cxn>
              <a:cxn ang="0">
                <a:pos x="connsiteX13714" y="connsiteY13714"/>
              </a:cxn>
              <a:cxn ang="0">
                <a:pos x="connsiteX13715" y="connsiteY13715"/>
              </a:cxn>
              <a:cxn ang="0">
                <a:pos x="connsiteX13716" y="connsiteY13716"/>
              </a:cxn>
              <a:cxn ang="0">
                <a:pos x="connsiteX13717" y="connsiteY13717"/>
              </a:cxn>
              <a:cxn ang="0">
                <a:pos x="connsiteX13718" y="connsiteY13718"/>
              </a:cxn>
              <a:cxn ang="0">
                <a:pos x="connsiteX13719" y="connsiteY13719"/>
              </a:cxn>
              <a:cxn ang="0">
                <a:pos x="connsiteX13720" y="connsiteY13720"/>
              </a:cxn>
              <a:cxn ang="0">
                <a:pos x="connsiteX13721" y="connsiteY13721"/>
              </a:cxn>
              <a:cxn ang="0">
                <a:pos x="connsiteX13722" y="connsiteY13722"/>
              </a:cxn>
              <a:cxn ang="0">
                <a:pos x="connsiteX13723" y="connsiteY13723"/>
              </a:cxn>
              <a:cxn ang="0">
                <a:pos x="connsiteX13724" y="connsiteY13724"/>
              </a:cxn>
              <a:cxn ang="0">
                <a:pos x="connsiteX13725" y="connsiteY13725"/>
              </a:cxn>
              <a:cxn ang="0">
                <a:pos x="connsiteX13726" y="connsiteY13726"/>
              </a:cxn>
              <a:cxn ang="0">
                <a:pos x="connsiteX13727" y="connsiteY13727"/>
              </a:cxn>
              <a:cxn ang="0">
                <a:pos x="connsiteX13728" y="connsiteY13728"/>
              </a:cxn>
              <a:cxn ang="0">
                <a:pos x="connsiteX13729" y="connsiteY13729"/>
              </a:cxn>
              <a:cxn ang="0">
                <a:pos x="connsiteX13730" y="connsiteY13730"/>
              </a:cxn>
              <a:cxn ang="0">
                <a:pos x="connsiteX13731" y="connsiteY13731"/>
              </a:cxn>
              <a:cxn ang="0">
                <a:pos x="connsiteX13732" y="connsiteY13732"/>
              </a:cxn>
              <a:cxn ang="0">
                <a:pos x="connsiteX13733" y="connsiteY13733"/>
              </a:cxn>
              <a:cxn ang="0">
                <a:pos x="connsiteX13734" y="connsiteY13734"/>
              </a:cxn>
              <a:cxn ang="0">
                <a:pos x="connsiteX13735" y="connsiteY13735"/>
              </a:cxn>
              <a:cxn ang="0">
                <a:pos x="connsiteX13736" y="connsiteY13736"/>
              </a:cxn>
              <a:cxn ang="0">
                <a:pos x="connsiteX13737" y="connsiteY13737"/>
              </a:cxn>
              <a:cxn ang="0">
                <a:pos x="connsiteX13738" y="connsiteY13738"/>
              </a:cxn>
              <a:cxn ang="0">
                <a:pos x="connsiteX13739" y="connsiteY13739"/>
              </a:cxn>
              <a:cxn ang="0">
                <a:pos x="connsiteX13740" y="connsiteY13740"/>
              </a:cxn>
              <a:cxn ang="0">
                <a:pos x="connsiteX13741" y="connsiteY13741"/>
              </a:cxn>
              <a:cxn ang="0">
                <a:pos x="connsiteX13742" y="connsiteY13742"/>
              </a:cxn>
              <a:cxn ang="0">
                <a:pos x="connsiteX13743" y="connsiteY13743"/>
              </a:cxn>
              <a:cxn ang="0">
                <a:pos x="connsiteX13744" y="connsiteY13744"/>
              </a:cxn>
              <a:cxn ang="0">
                <a:pos x="connsiteX13745" y="connsiteY13745"/>
              </a:cxn>
              <a:cxn ang="0">
                <a:pos x="connsiteX13746" y="connsiteY13746"/>
              </a:cxn>
              <a:cxn ang="0">
                <a:pos x="connsiteX13747" y="connsiteY13747"/>
              </a:cxn>
              <a:cxn ang="0">
                <a:pos x="connsiteX13748" y="connsiteY13748"/>
              </a:cxn>
              <a:cxn ang="0">
                <a:pos x="connsiteX13749" y="connsiteY13749"/>
              </a:cxn>
              <a:cxn ang="0">
                <a:pos x="connsiteX13750" y="connsiteY13750"/>
              </a:cxn>
              <a:cxn ang="0">
                <a:pos x="connsiteX13751" y="connsiteY13751"/>
              </a:cxn>
              <a:cxn ang="0">
                <a:pos x="connsiteX13752" y="connsiteY13752"/>
              </a:cxn>
              <a:cxn ang="0">
                <a:pos x="connsiteX13753" y="connsiteY13753"/>
              </a:cxn>
              <a:cxn ang="0">
                <a:pos x="connsiteX13754" y="connsiteY13754"/>
              </a:cxn>
              <a:cxn ang="0">
                <a:pos x="connsiteX13755" y="connsiteY13755"/>
              </a:cxn>
              <a:cxn ang="0">
                <a:pos x="connsiteX13756" y="connsiteY13756"/>
              </a:cxn>
              <a:cxn ang="0">
                <a:pos x="connsiteX13757" y="connsiteY13757"/>
              </a:cxn>
              <a:cxn ang="0">
                <a:pos x="connsiteX13758" y="connsiteY13758"/>
              </a:cxn>
              <a:cxn ang="0">
                <a:pos x="connsiteX13759" y="connsiteY13759"/>
              </a:cxn>
              <a:cxn ang="0">
                <a:pos x="connsiteX13760" y="connsiteY13760"/>
              </a:cxn>
              <a:cxn ang="0">
                <a:pos x="connsiteX13761" y="connsiteY13761"/>
              </a:cxn>
              <a:cxn ang="0">
                <a:pos x="connsiteX13762" y="connsiteY13762"/>
              </a:cxn>
              <a:cxn ang="0">
                <a:pos x="connsiteX13763" y="connsiteY13763"/>
              </a:cxn>
              <a:cxn ang="0">
                <a:pos x="connsiteX13764" y="connsiteY13764"/>
              </a:cxn>
              <a:cxn ang="0">
                <a:pos x="connsiteX13765" y="connsiteY13765"/>
              </a:cxn>
              <a:cxn ang="0">
                <a:pos x="connsiteX13766" y="connsiteY13766"/>
              </a:cxn>
              <a:cxn ang="0">
                <a:pos x="connsiteX13767" y="connsiteY13767"/>
              </a:cxn>
              <a:cxn ang="0">
                <a:pos x="connsiteX13768" y="connsiteY13768"/>
              </a:cxn>
              <a:cxn ang="0">
                <a:pos x="connsiteX13769" y="connsiteY13769"/>
              </a:cxn>
              <a:cxn ang="0">
                <a:pos x="connsiteX13770" y="connsiteY13770"/>
              </a:cxn>
              <a:cxn ang="0">
                <a:pos x="connsiteX13771" y="connsiteY13771"/>
              </a:cxn>
              <a:cxn ang="0">
                <a:pos x="connsiteX13772" y="connsiteY13772"/>
              </a:cxn>
              <a:cxn ang="0">
                <a:pos x="connsiteX13773" y="connsiteY13773"/>
              </a:cxn>
              <a:cxn ang="0">
                <a:pos x="connsiteX13774" y="connsiteY13774"/>
              </a:cxn>
              <a:cxn ang="0">
                <a:pos x="connsiteX13775" y="connsiteY13775"/>
              </a:cxn>
              <a:cxn ang="0">
                <a:pos x="connsiteX13776" y="connsiteY13776"/>
              </a:cxn>
              <a:cxn ang="0">
                <a:pos x="connsiteX13777" y="connsiteY13777"/>
              </a:cxn>
              <a:cxn ang="0">
                <a:pos x="connsiteX13778" y="connsiteY13778"/>
              </a:cxn>
              <a:cxn ang="0">
                <a:pos x="connsiteX13779" y="connsiteY13779"/>
              </a:cxn>
              <a:cxn ang="0">
                <a:pos x="connsiteX13780" y="connsiteY13780"/>
              </a:cxn>
              <a:cxn ang="0">
                <a:pos x="connsiteX13781" y="connsiteY13781"/>
              </a:cxn>
              <a:cxn ang="0">
                <a:pos x="connsiteX13782" y="connsiteY13782"/>
              </a:cxn>
              <a:cxn ang="0">
                <a:pos x="connsiteX13783" y="connsiteY13783"/>
              </a:cxn>
              <a:cxn ang="0">
                <a:pos x="connsiteX13784" y="connsiteY13784"/>
              </a:cxn>
              <a:cxn ang="0">
                <a:pos x="connsiteX13785" y="connsiteY13785"/>
              </a:cxn>
              <a:cxn ang="0">
                <a:pos x="connsiteX13786" y="connsiteY13786"/>
              </a:cxn>
              <a:cxn ang="0">
                <a:pos x="connsiteX13787" y="connsiteY13787"/>
              </a:cxn>
              <a:cxn ang="0">
                <a:pos x="connsiteX13788" y="connsiteY13788"/>
              </a:cxn>
              <a:cxn ang="0">
                <a:pos x="connsiteX13789" y="connsiteY13789"/>
              </a:cxn>
              <a:cxn ang="0">
                <a:pos x="connsiteX13790" y="connsiteY13790"/>
              </a:cxn>
              <a:cxn ang="0">
                <a:pos x="connsiteX13791" y="connsiteY13791"/>
              </a:cxn>
              <a:cxn ang="0">
                <a:pos x="connsiteX13792" y="connsiteY13792"/>
              </a:cxn>
              <a:cxn ang="0">
                <a:pos x="connsiteX13793" y="connsiteY13793"/>
              </a:cxn>
              <a:cxn ang="0">
                <a:pos x="connsiteX13794" y="connsiteY13794"/>
              </a:cxn>
              <a:cxn ang="0">
                <a:pos x="connsiteX13795" y="connsiteY13795"/>
              </a:cxn>
              <a:cxn ang="0">
                <a:pos x="connsiteX13796" y="connsiteY13796"/>
              </a:cxn>
              <a:cxn ang="0">
                <a:pos x="connsiteX13797" y="connsiteY13797"/>
              </a:cxn>
              <a:cxn ang="0">
                <a:pos x="connsiteX13798" y="connsiteY13798"/>
              </a:cxn>
              <a:cxn ang="0">
                <a:pos x="connsiteX13799" y="connsiteY13799"/>
              </a:cxn>
              <a:cxn ang="0">
                <a:pos x="connsiteX13800" y="connsiteY13800"/>
              </a:cxn>
              <a:cxn ang="0">
                <a:pos x="connsiteX13801" y="connsiteY13801"/>
              </a:cxn>
              <a:cxn ang="0">
                <a:pos x="connsiteX13802" y="connsiteY13802"/>
              </a:cxn>
              <a:cxn ang="0">
                <a:pos x="connsiteX13803" y="connsiteY13803"/>
              </a:cxn>
              <a:cxn ang="0">
                <a:pos x="connsiteX13804" y="connsiteY13804"/>
              </a:cxn>
              <a:cxn ang="0">
                <a:pos x="connsiteX13805" y="connsiteY13805"/>
              </a:cxn>
              <a:cxn ang="0">
                <a:pos x="connsiteX13806" y="connsiteY13806"/>
              </a:cxn>
              <a:cxn ang="0">
                <a:pos x="connsiteX13807" y="connsiteY13807"/>
              </a:cxn>
              <a:cxn ang="0">
                <a:pos x="connsiteX13808" y="connsiteY13808"/>
              </a:cxn>
              <a:cxn ang="0">
                <a:pos x="connsiteX13809" y="connsiteY13809"/>
              </a:cxn>
              <a:cxn ang="0">
                <a:pos x="connsiteX13810" y="connsiteY13810"/>
              </a:cxn>
              <a:cxn ang="0">
                <a:pos x="connsiteX13811" y="connsiteY13811"/>
              </a:cxn>
              <a:cxn ang="0">
                <a:pos x="connsiteX13812" y="connsiteY13812"/>
              </a:cxn>
              <a:cxn ang="0">
                <a:pos x="connsiteX13813" y="connsiteY13813"/>
              </a:cxn>
              <a:cxn ang="0">
                <a:pos x="connsiteX13814" y="connsiteY13814"/>
              </a:cxn>
              <a:cxn ang="0">
                <a:pos x="connsiteX13815" y="connsiteY13815"/>
              </a:cxn>
              <a:cxn ang="0">
                <a:pos x="connsiteX13816" y="connsiteY13816"/>
              </a:cxn>
              <a:cxn ang="0">
                <a:pos x="connsiteX13817" y="connsiteY13817"/>
              </a:cxn>
              <a:cxn ang="0">
                <a:pos x="connsiteX13818" y="connsiteY13818"/>
              </a:cxn>
              <a:cxn ang="0">
                <a:pos x="connsiteX13819" y="connsiteY13819"/>
              </a:cxn>
              <a:cxn ang="0">
                <a:pos x="connsiteX13820" y="connsiteY13820"/>
              </a:cxn>
              <a:cxn ang="0">
                <a:pos x="connsiteX13821" y="connsiteY13821"/>
              </a:cxn>
              <a:cxn ang="0">
                <a:pos x="connsiteX13822" y="connsiteY13822"/>
              </a:cxn>
              <a:cxn ang="0">
                <a:pos x="connsiteX13823" y="connsiteY13823"/>
              </a:cxn>
              <a:cxn ang="0">
                <a:pos x="connsiteX13824" y="connsiteY13824"/>
              </a:cxn>
              <a:cxn ang="0">
                <a:pos x="connsiteX13825" y="connsiteY13825"/>
              </a:cxn>
              <a:cxn ang="0">
                <a:pos x="connsiteX13826" y="connsiteY13826"/>
              </a:cxn>
              <a:cxn ang="0">
                <a:pos x="connsiteX13827" y="connsiteY13827"/>
              </a:cxn>
              <a:cxn ang="0">
                <a:pos x="connsiteX13828" y="connsiteY13828"/>
              </a:cxn>
              <a:cxn ang="0">
                <a:pos x="connsiteX13829" y="connsiteY13829"/>
              </a:cxn>
              <a:cxn ang="0">
                <a:pos x="connsiteX13830" y="connsiteY13830"/>
              </a:cxn>
              <a:cxn ang="0">
                <a:pos x="connsiteX13831" y="connsiteY13831"/>
              </a:cxn>
              <a:cxn ang="0">
                <a:pos x="connsiteX13832" y="connsiteY13832"/>
              </a:cxn>
              <a:cxn ang="0">
                <a:pos x="connsiteX13833" y="connsiteY13833"/>
              </a:cxn>
              <a:cxn ang="0">
                <a:pos x="connsiteX13834" y="connsiteY13834"/>
              </a:cxn>
              <a:cxn ang="0">
                <a:pos x="connsiteX13835" y="connsiteY13835"/>
              </a:cxn>
              <a:cxn ang="0">
                <a:pos x="connsiteX13836" y="connsiteY13836"/>
              </a:cxn>
              <a:cxn ang="0">
                <a:pos x="connsiteX13837" y="connsiteY13837"/>
              </a:cxn>
              <a:cxn ang="0">
                <a:pos x="connsiteX13838" y="connsiteY13838"/>
              </a:cxn>
              <a:cxn ang="0">
                <a:pos x="connsiteX13839" y="connsiteY13839"/>
              </a:cxn>
              <a:cxn ang="0">
                <a:pos x="connsiteX13840" y="connsiteY13840"/>
              </a:cxn>
              <a:cxn ang="0">
                <a:pos x="connsiteX13841" y="connsiteY13841"/>
              </a:cxn>
              <a:cxn ang="0">
                <a:pos x="connsiteX13842" y="connsiteY13842"/>
              </a:cxn>
              <a:cxn ang="0">
                <a:pos x="connsiteX13843" y="connsiteY13843"/>
              </a:cxn>
              <a:cxn ang="0">
                <a:pos x="connsiteX13844" y="connsiteY13844"/>
              </a:cxn>
              <a:cxn ang="0">
                <a:pos x="connsiteX13845" y="connsiteY13845"/>
              </a:cxn>
              <a:cxn ang="0">
                <a:pos x="connsiteX13846" y="connsiteY13846"/>
              </a:cxn>
              <a:cxn ang="0">
                <a:pos x="connsiteX13847" y="connsiteY13847"/>
              </a:cxn>
              <a:cxn ang="0">
                <a:pos x="connsiteX13848" y="connsiteY13848"/>
              </a:cxn>
              <a:cxn ang="0">
                <a:pos x="connsiteX13849" y="connsiteY13849"/>
              </a:cxn>
              <a:cxn ang="0">
                <a:pos x="connsiteX13850" y="connsiteY13850"/>
              </a:cxn>
              <a:cxn ang="0">
                <a:pos x="connsiteX13851" y="connsiteY13851"/>
              </a:cxn>
              <a:cxn ang="0">
                <a:pos x="connsiteX13852" y="connsiteY13852"/>
              </a:cxn>
              <a:cxn ang="0">
                <a:pos x="connsiteX13853" y="connsiteY13853"/>
              </a:cxn>
              <a:cxn ang="0">
                <a:pos x="connsiteX13854" y="connsiteY13854"/>
              </a:cxn>
              <a:cxn ang="0">
                <a:pos x="connsiteX13855" y="connsiteY13855"/>
              </a:cxn>
              <a:cxn ang="0">
                <a:pos x="connsiteX13856" y="connsiteY13856"/>
              </a:cxn>
              <a:cxn ang="0">
                <a:pos x="connsiteX13857" y="connsiteY13857"/>
              </a:cxn>
              <a:cxn ang="0">
                <a:pos x="connsiteX13858" y="connsiteY13858"/>
              </a:cxn>
              <a:cxn ang="0">
                <a:pos x="connsiteX13859" y="connsiteY13859"/>
              </a:cxn>
              <a:cxn ang="0">
                <a:pos x="connsiteX13860" y="connsiteY13860"/>
              </a:cxn>
              <a:cxn ang="0">
                <a:pos x="connsiteX13861" y="connsiteY13861"/>
              </a:cxn>
              <a:cxn ang="0">
                <a:pos x="connsiteX13862" y="connsiteY13862"/>
              </a:cxn>
              <a:cxn ang="0">
                <a:pos x="connsiteX13863" y="connsiteY13863"/>
              </a:cxn>
              <a:cxn ang="0">
                <a:pos x="connsiteX13864" y="connsiteY13864"/>
              </a:cxn>
              <a:cxn ang="0">
                <a:pos x="connsiteX13865" y="connsiteY13865"/>
              </a:cxn>
              <a:cxn ang="0">
                <a:pos x="connsiteX13866" y="connsiteY13866"/>
              </a:cxn>
              <a:cxn ang="0">
                <a:pos x="connsiteX13867" y="connsiteY13867"/>
              </a:cxn>
              <a:cxn ang="0">
                <a:pos x="connsiteX13868" y="connsiteY13868"/>
              </a:cxn>
              <a:cxn ang="0">
                <a:pos x="connsiteX13869" y="connsiteY13869"/>
              </a:cxn>
              <a:cxn ang="0">
                <a:pos x="connsiteX13870" y="connsiteY13870"/>
              </a:cxn>
              <a:cxn ang="0">
                <a:pos x="connsiteX13871" y="connsiteY13871"/>
              </a:cxn>
              <a:cxn ang="0">
                <a:pos x="connsiteX13872" y="connsiteY13872"/>
              </a:cxn>
              <a:cxn ang="0">
                <a:pos x="connsiteX13873" y="connsiteY13873"/>
              </a:cxn>
              <a:cxn ang="0">
                <a:pos x="connsiteX13874" y="connsiteY13874"/>
              </a:cxn>
              <a:cxn ang="0">
                <a:pos x="connsiteX13875" y="connsiteY13875"/>
              </a:cxn>
              <a:cxn ang="0">
                <a:pos x="connsiteX13876" y="connsiteY13876"/>
              </a:cxn>
              <a:cxn ang="0">
                <a:pos x="connsiteX13877" y="connsiteY13877"/>
              </a:cxn>
              <a:cxn ang="0">
                <a:pos x="connsiteX13878" y="connsiteY13878"/>
              </a:cxn>
              <a:cxn ang="0">
                <a:pos x="connsiteX13879" y="connsiteY13879"/>
              </a:cxn>
              <a:cxn ang="0">
                <a:pos x="connsiteX13880" y="connsiteY13880"/>
              </a:cxn>
              <a:cxn ang="0">
                <a:pos x="connsiteX13881" y="connsiteY13881"/>
              </a:cxn>
              <a:cxn ang="0">
                <a:pos x="connsiteX13882" y="connsiteY13882"/>
              </a:cxn>
              <a:cxn ang="0">
                <a:pos x="connsiteX13883" y="connsiteY13883"/>
              </a:cxn>
              <a:cxn ang="0">
                <a:pos x="connsiteX13884" y="connsiteY13884"/>
              </a:cxn>
              <a:cxn ang="0">
                <a:pos x="connsiteX13885" y="connsiteY13885"/>
              </a:cxn>
              <a:cxn ang="0">
                <a:pos x="connsiteX13886" y="connsiteY13886"/>
              </a:cxn>
              <a:cxn ang="0">
                <a:pos x="connsiteX13887" y="connsiteY13887"/>
              </a:cxn>
              <a:cxn ang="0">
                <a:pos x="connsiteX13888" y="connsiteY13888"/>
              </a:cxn>
              <a:cxn ang="0">
                <a:pos x="connsiteX13889" y="connsiteY13889"/>
              </a:cxn>
              <a:cxn ang="0">
                <a:pos x="connsiteX13890" y="connsiteY13890"/>
              </a:cxn>
              <a:cxn ang="0">
                <a:pos x="connsiteX13891" y="connsiteY13891"/>
              </a:cxn>
              <a:cxn ang="0">
                <a:pos x="connsiteX13892" y="connsiteY13892"/>
              </a:cxn>
              <a:cxn ang="0">
                <a:pos x="connsiteX13893" y="connsiteY13893"/>
              </a:cxn>
              <a:cxn ang="0">
                <a:pos x="connsiteX13894" y="connsiteY13894"/>
              </a:cxn>
              <a:cxn ang="0">
                <a:pos x="connsiteX13895" y="connsiteY13895"/>
              </a:cxn>
              <a:cxn ang="0">
                <a:pos x="connsiteX13896" y="connsiteY13896"/>
              </a:cxn>
              <a:cxn ang="0">
                <a:pos x="connsiteX13897" y="connsiteY13897"/>
              </a:cxn>
              <a:cxn ang="0">
                <a:pos x="connsiteX13898" y="connsiteY13898"/>
              </a:cxn>
              <a:cxn ang="0">
                <a:pos x="connsiteX13899" y="connsiteY13899"/>
              </a:cxn>
              <a:cxn ang="0">
                <a:pos x="connsiteX13900" y="connsiteY13900"/>
              </a:cxn>
              <a:cxn ang="0">
                <a:pos x="connsiteX13901" y="connsiteY13901"/>
              </a:cxn>
              <a:cxn ang="0">
                <a:pos x="connsiteX13902" y="connsiteY13902"/>
              </a:cxn>
              <a:cxn ang="0">
                <a:pos x="connsiteX13903" y="connsiteY13903"/>
              </a:cxn>
              <a:cxn ang="0">
                <a:pos x="connsiteX13904" y="connsiteY13904"/>
              </a:cxn>
              <a:cxn ang="0">
                <a:pos x="connsiteX13905" y="connsiteY13905"/>
              </a:cxn>
              <a:cxn ang="0">
                <a:pos x="connsiteX13906" y="connsiteY13906"/>
              </a:cxn>
              <a:cxn ang="0">
                <a:pos x="connsiteX13907" y="connsiteY13907"/>
              </a:cxn>
              <a:cxn ang="0">
                <a:pos x="connsiteX13908" y="connsiteY13908"/>
              </a:cxn>
              <a:cxn ang="0">
                <a:pos x="connsiteX13909" y="connsiteY13909"/>
              </a:cxn>
              <a:cxn ang="0">
                <a:pos x="connsiteX13910" y="connsiteY13910"/>
              </a:cxn>
              <a:cxn ang="0">
                <a:pos x="connsiteX13911" y="connsiteY13911"/>
              </a:cxn>
              <a:cxn ang="0">
                <a:pos x="connsiteX13912" y="connsiteY13912"/>
              </a:cxn>
              <a:cxn ang="0">
                <a:pos x="connsiteX13913" y="connsiteY13913"/>
              </a:cxn>
              <a:cxn ang="0">
                <a:pos x="connsiteX13914" y="connsiteY13914"/>
              </a:cxn>
              <a:cxn ang="0">
                <a:pos x="connsiteX13915" y="connsiteY13915"/>
              </a:cxn>
              <a:cxn ang="0">
                <a:pos x="connsiteX13916" y="connsiteY13916"/>
              </a:cxn>
              <a:cxn ang="0">
                <a:pos x="connsiteX13917" y="connsiteY13917"/>
              </a:cxn>
              <a:cxn ang="0">
                <a:pos x="connsiteX13918" y="connsiteY13918"/>
              </a:cxn>
              <a:cxn ang="0">
                <a:pos x="connsiteX13919" y="connsiteY13919"/>
              </a:cxn>
              <a:cxn ang="0">
                <a:pos x="connsiteX13920" y="connsiteY13920"/>
              </a:cxn>
              <a:cxn ang="0">
                <a:pos x="connsiteX13921" y="connsiteY13921"/>
              </a:cxn>
              <a:cxn ang="0">
                <a:pos x="connsiteX13922" y="connsiteY13922"/>
              </a:cxn>
              <a:cxn ang="0">
                <a:pos x="connsiteX13923" y="connsiteY13923"/>
              </a:cxn>
              <a:cxn ang="0">
                <a:pos x="connsiteX13924" y="connsiteY13924"/>
              </a:cxn>
              <a:cxn ang="0">
                <a:pos x="connsiteX13925" y="connsiteY13925"/>
              </a:cxn>
              <a:cxn ang="0">
                <a:pos x="connsiteX13926" y="connsiteY13926"/>
              </a:cxn>
              <a:cxn ang="0">
                <a:pos x="connsiteX13927" y="connsiteY13927"/>
              </a:cxn>
              <a:cxn ang="0">
                <a:pos x="connsiteX13928" y="connsiteY13928"/>
              </a:cxn>
              <a:cxn ang="0">
                <a:pos x="connsiteX13929" y="connsiteY13929"/>
              </a:cxn>
              <a:cxn ang="0">
                <a:pos x="connsiteX13930" y="connsiteY13930"/>
              </a:cxn>
              <a:cxn ang="0">
                <a:pos x="connsiteX13931" y="connsiteY13931"/>
              </a:cxn>
              <a:cxn ang="0">
                <a:pos x="connsiteX13932" y="connsiteY13932"/>
              </a:cxn>
              <a:cxn ang="0">
                <a:pos x="connsiteX13933" y="connsiteY13933"/>
              </a:cxn>
              <a:cxn ang="0">
                <a:pos x="connsiteX13934" y="connsiteY13934"/>
              </a:cxn>
              <a:cxn ang="0">
                <a:pos x="connsiteX13935" y="connsiteY13935"/>
              </a:cxn>
              <a:cxn ang="0">
                <a:pos x="connsiteX13936" y="connsiteY13936"/>
              </a:cxn>
              <a:cxn ang="0">
                <a:pos x="connsiteX13937" y="connsiteY13937"/>
              </a:cxn>
              <a:cxn ang="0">
                <a:pos x="connsiteX13938" y="connsiteY13938"/>
              </a:cxn>
              <a:cxn ang="0">
                <a:pos x="connsiteX13939" y="connsiteY13939"/>
              </a:cxn>
              <a:cxn ang="0">
                <a:pos x="connsiteX13940" y="connsiteY13940"/>
              </a:cxn>
              <a:cxn ang="0">
                <a:pos x="connsiteX13941" y="connsiteY13941"/>
              </a:cxn>
              <a:cxn ang="0">
                <a:pos x="connsiteX13942" y="connsiteY13942"/>
              </a:cxn>
              <a:cxn ang="0">
                <a:pos x="connsiteX13943" y="connsiteY13943"/>
              </a:cxn>
              <a:cxn ang="0">
                <a:pos x="connsiteX13944" y="connsiteY13944"/>
              </a:cxn>
              <a:cxn ang="0">
                <a:pos x="connsiteX13945" y="connsiteY13945"/>
              </a:cxn>
              <a:cxn ang="0">
                <a:pos x="connsiteX13946" y="connsiteY13946"/>
              </a:cxn>
              <a:cxn ang="0">
                <a:pos x="connsiteX13947" y="connsiteY13947"/>
              </a:cxn>
              <a:cxn ang="0">
                <a:pos x="connsiteX13948" y="connsiteY13948"/>
              </a:cxn>
              <a:cxn ang="0">
                <a:pos x="connsiteX13949" y="connsiteY13949"/>
              </a:cxn>
              <a:cxn ang="0">
                <a:pos x="connsiteX13950" y="connsiteY13950"/>
              </a:cxn>
              <a:cxn ang="0">
                <a:pos x="connsiteX13951" y="connsiteY13951"/>
              </a:cxn>
              <a:cxn ang="0">
                <a:pos x="connsiteX13952" y="connsiteY13952"/>
              </a:cxn>
              <a:cxn ang="0">
                <a:pos x="connsiteX13953" y="connsiteY13953"/>
              </a:cxn>
              <a:cxn ang="0">
                <a:pos x="connsiteX13954" y="connsiteY13954"/>
              </a:cxn>
              <a:cxn ang="0">
                <a:pos x="connsiteX13955" y="connsiteY13955"/>
              </a:cxn>
              <a:cxn ang="0">
                <a:pos x="connsiteX13956" y="connsiteY13956"/>
              </a:cxn>
              <a:cxn ang="0">
                <a:pos x="connsiteX13957" y="connsiteY13957"/>
              </a:cxn>
              <a:cxn ang="0">
                <a:pos x="connsiteX13958" y="connsiteY13958"/>
              </a:cxn>
              <a:cxn ang="0">
                <a:pos x="connsiteX13959" y="connsiteY13959"/>
              </a:cxn>
              <a:cxn ang="0">
                <a:pos x="connsiteX13960" y="connsiteY13960"/>
              </a:cxn>
              <a:cxn ang="0">
                <a:pos x="connsiteX13961" y="connsiteY13961"/>
              </a:cxn>
              <a:cxn ang="0">
                <a:pos x="connsiteX13962" y="connsiteY13962"/>
              </a:cxn>
              <a:cxn ang="0">
                <a:pos x="connsiteX13963" y="connsiteY13963"/>
              </a:cxn>
              <a:cxn ang="0">
                <a:pos x="connsiteX13964" y="connsiteY13964"/>
              </a:cxn>
              <a:cxn ang="0">
                <a:pos x="connsiteX13965" y="connsiteY13965"/>
              </a:cxn>
              <a:cxn ang="0">
                <a:pos x="connsiteX13966" y="connsiteY13966"/>
              </a:cxn>
              <a:cxn ang="0">
                <a:pos x="connsiteX13967" y="connsiteY13967"/>
              </a:cxn>
              <a:cxn ang="0">
                <a:pos x="connsiteX13968" y="connsiteY13968"/>
              </a:cxn>
              <a:cxn ang="0">
                <a:pos x="connsiteX13969" y="connsiteY13969"/>
              </a:cxn>
              <a:cxn ang="0">
                <a:pos x="connsiteX13970" y="connsiteY13970"/>
              </a:cxn>
              <a:cxn ang="0">
                <a:pos x="connsiteX13971" y="connsiteY13971"/>
              </a:cxn>
              <a:cxn ang="0">
                <a:pos x="connsiteX13972" y="connsiteY13972"/>
              </a:cxn>
              <a:cxn ang="0">
                <a:pos x="connsiteX13973" y="connsiteY13973"/>
              </a:cxn>
              <a:cxn ang="0">
                <a:pos x="connsiteX13974" y="connsiteY13974"/>
              </a:cxn>
              <a:cxn ang="0">
                <a:pos x="connsiteX13975" y="connsiteY13975"/>
              </a:cxn>
              <a:cxn ang="0">
                <a:pos x="connsiteX13976" y="connsiteY13976"/>
              </a:cxn>
              <a:cxn ang="0">
                <a:pos x="connsiteX13977" y="connsiteY13977"/>
              </a:cxn>
              <a:cxn ang="0">
                <a:pos x="connsiteX13978" y="connsiteY13978"/>
              </a:cxn>
              <a:cxn ang="0">
                <a:pos x="connsiteX13979" y="connsiteY13979"/>
              </a:cxn>
              <a:cxn ang="0">
                <a:pos x="connsiteX13980" y="connsiteY13980"/>
              </a:cxn>
              <a:cxn ang="0">
                <a:pos x="connsiteX13981" y="connsiteY13981"/>
              </a:cxn>
              <a:cxn ang="0">
                <a:pos x="connsiteX13982" y="connsiteY13982"/>
              </a:cxn>
              <a:cxn ang="0">
                <a:pos x="connsiteX13983" y="connsiteY13983"/>
              </a:cxn>
              <a:cxn ang="0">
                <a:pos x="connsiteX13984" y="connsiteY13984"/>
              </a:cxn>
              <a:cxn ang="0">
                <a:pos x="connsiteX13985" y="connsiteY13985"/>
              </a:cxn>
              <a:cxn ang="0">
                <a:pos x="connsiteX13986" y="connsiteY13986"/>
              </a:cxn>
              <a:cxn ang="0">
                <a:pos x="connsiteX13987" y="connsiteY13987"/>
              </a:cxn>
              <a:cxn ang="0">
                <a:pos x="connsiteX13988" y="connsiteY13988"/>
              </a:cxn>
              <a:cxn ang="0">
                <a:pos x="connsiteX13989" y="connsiteY13989"/>
              </a:cxn>
              <a:cxn ang="0">
                <a:pos x="connsiteX13990" y="connsiteY13990"/>
              </a:cxn>
              <a:cxn ang="0">
                <a:pos x="connsiteX13991" y="connsiteY13991"/>
              </a:cxn>
              <a:cxn ang="0">
                <a:pos x="connsiteX13992" y="connsiteY13992"/>
              </a:cxn>
              <a:cxn ang="0">
                <a:pos x="connsiteX13993" y="connsiteY13993"/>
              </a:cxn>
              <a:cxn ang="0">
                <a:pos x="connsiteX13994" y="connsiteY13994"/>
              </a:cxn>
              <a:cxn ang="0">
                <a:pos x="connsiteX13995" y="connsiteY13995"/>
              </a:cxn>
              <a:cxn ang="0">
                <a:pos x="connsiteX13996" y="connsiteY13996"/>
              </a:cxn>
              <a:cxn ang="0">
                <a:pos x="connsiteX13997" y="connsiteY13997"/>
              </a:cxn>
              <a:cxn ang="0">
                <a:pos x="connsiteX13998" y="connsiteY13998"/>
              </a:cxn>
              <a:cxn ang="0">
                <a:pos x="connsiteX13999" y="connsiteY13999"/>
              </a:cxn>
              <a:cxn ang="0">
                <a:pos x="connsiteX14000" y="connsiteY14000"/>
              </a:cxn>
              <a:cxn ang="0">
                <a:pos x="connsiteX14001" y="connsiteY14001"/>
              </a:cxn>
              <a:cxn ang="0">
                <a:pos x="connsiteX14002" y="connsiteY14002"/>
              </a:cxn>
              <a:cxn ang="0">
                <a:pos x="connsiteX14003" y="connsiteY14003"/>
              </a:cxn>
              <a:cxn ang="0">
                <a:pos x="connsiteX14004" y="connsiteY14004"/>
              </a:cxn>
              <a:cxn ang="0">
                <a:pos x="connsiteX14005" y="connsiteY14005"/>
              </a:cxn>
              <a:cxn ang="0">
                <a:pos x="connsiteX14006" y="connsiteY14006"/>
              </a:cxn>
              <a:cxn ang="0">
                <a:pos x="connsiteX14007" y="connsiteY14007"/>
              </a:cxn>
              <a:cxn ang="0">
                <a:pos x="connsiteX14008" y="connsiteY14008"/>
              </a:cxn>
              <a:cxn ang="0">
                <a:pos x="connsiteX14009" y="connsiteY14009"/>
              </a:cxn>
              <a:cxn ang="0">
                <a:pos x="connsiteX14010" y="connsiteY14010"/>
              </a:cxn>
              <a:cxn ang="0">
                <a:pos x="connsiteX14011" y="connsiteY14011"/>
              </a:cxn>
              <a:cxn ang="0">
                <a:pos x="connsiteX14012" y="connsiteY14012"/>
              </a:cxn>
              <a:cxn ang="0">
                <a:pos x="connsiteX14013" y="connsiteY14013"/>
              </a:cxn>
              <a:cxn ang="0">
                <a:pos x="connsiteX14014" y="connsiteY14014"/>
              </a:cxn>
              <a:cxn ang="0">
                <a:pos x="connsiteX14015" y="connsiteY14015"/>
              </a:cxn>
              <a:cxn ang="0">
                <a:pos x="connsiteX14016" y="connsiteY14016"/>
              </a:cxn>
              <a:cxn ang="0">
                <a:pos x="connsiteX14017" y="connsiteY14017"/>
              </a:cxn>
              <a:cxn ang="0">
                <a:pos x="connsiteX14018" y="connsiteY14018"/>
              </a:cxn>
              <a:cxn ang="0">
                <a:pos x="connsiteX14019" y="connsiteY14019"/>
              </a:cxn>
              <a:cxn ang="0">
                <a:pos x="connsiteX14020" y="connsiteY14020"/>
              </a:cxn>
              <a:cxn ang="0">
                <a:pos x="connsiteX14021" y="connsiteY14021"/>
              </a:cxn>
              <a:cxn ang="0">
                <a:pos x="connsiteX14022" y="connsiteY14022"/>
              </a:cxn>
              <a:cxn ang="0">
                <a:pos x="connsiteX14023" y="connsiteY14023"/>
              </a:cxn>
            </a:cxnLst>
            <a:rect l="l" t="t" r="r" b="b"/>
            <a:pathLst>
              <a:path w="11611428" h="6421343">
                <a:moveTo>
                  <a:pt x="11562343" y="6323173"/>
                </a:moveTo>
                <a:cubicBezTo>
                  <a:pt x="11589452" y="6323173"/>
                  <a:pt x="11611428" y="6345150"/>
                  <a:pt x="11611428" y="6372258"/>
                </a:cubicBezTo>
                <a:cubicBezTo>
                  <a:pt x="11611428" y="6399367"/>
                  <a:pt x="11589452" y="6421343"/>
                  <a:pt x="11562343" y="6421343"/>
                </a:cubicBezTo>
                <a:cubicBezTo>
                  <a:pt x="11535234" y="6421343"/>
                  <a:pt x="11513258" y="6399367"/>
                  <a:pt x="11513258" y="6372258"/>
                </a:cubicBezTo>
                <a:cubicBezTo>
                  <a:pt x="11513258" y="6345150"/>
                  <a:pt x="11535234" y="6323173"/>
                  <a:pt x="11562343" y="6323173"/>
                </a:cubicBezTo>
                <a:close/>
                <a:moveTo>
                  <a:pt x="11370422" y="6323173"/>
                </a:moveTo>
                <a:cubicBezTo>
                  <a:pt x="11397531" y="6323173"/>
                  <a:pt x="11419507" y="6345150"/>
                  <a:pt x="11419507" y="6372258"/>
                </a:cubicBezTo>
                <a:cubicBezTo>
                  <a:pt x="11419507" y="6399367"/>
                  <a:pt x="11397531" y="6421343"/>
                  <a:pt x="11370422" y="6421343"/>
                </a:cubicBezTo>
                <a:cubicBezTo>
                  <a:pt x="11343313" y="6421343"/>
                  <a:pt x="11321337" y="6399367"/>
                  <a:pt x="11321337" y="6372258"/>
                </a:cubicBezTo>
                <a:cubicBezTo>
                  <a:pt x="11321337" y="6345150"/>
                  <a:pt x="11343313" y="6323173"/>
                  <a:pt x="11370422" y="6323173"/>
                </a:cubicBezTo>
                <a:close/>
                <a:moveTo>
                  <a:pt x="11178499" y="6323173"/>
                </a:moveTo>
                <a:cubicBezTo>
                  <a:pt x="11205607" y="6323173"/>
                  <a:pt x="11227584" y="6345150"/>
                  <a:pt x="11227584" y="6372258"/>
                </a:cubicBezTo>
                <a:cubicBezTo>
                  <a:pt x="11227584" y="6399367"/>
                  <a:pt x="11205607" y="6421343"/>
                  <a:pt x="11178499" y="6421343"/>
                </a:cubicBezTo>
                <a:cubicBezTo>
                  <a:pt x="11151390" y="6421343"/>
                  <a:pt x="11129414" y="6399367"/>
                  <a:pt x="11129414" y="6372258"/>
                </a:cubicBezTo>
                <a:cubicBezTo>
                  <a:pt x="11129414" y="6345150"/>
                  <a:pt x="11151390" y="6323173"/>
                  <a:pt x="11178499" y="6323173"/>
                </a:cubicBezTo>
                <a:close/>
                <a:moveTo>
                  <a:pt x="10986822" y="6323173"/>
                </a:moveTo>
                <a:cubicBezTo>
                  <a:pt x="11013931" y="6323173"/>
                  <a:pt x="11035907" y="6345150"/>
                  <a:pt x="11035907" y="6372258"/>
                </a:cubicBezTo>
                <a:cubicBezTo>
                  <a:pt x="11035907" y="6399367"/>
                  <a:pt x="11013931" y="6421343"/>
                  <a:pt x="10986822" y="6421343"/>
                </a:cubicBezTo>
                <a:cubicBezTo>
                  <a:pt x="10959714" y="6421343"/>
                  <a:pt x="10937737" y="6399367"/>
                  <a:pt x="10937737" y="6372258"/>
                </a:cubicBezTo>
                <a:cubicBezTo>
                  <a:pt x="10937737" y="6345150"/>
                  <a:pt x="10959714" y="6323173"/>
                  <a:pt x="10986822" y="6323173"/>
                </a:cubicBezTo>
                <a:close/>
                <a:moveTo>
                  <a:pt x="10794898" y="6323173"/>
                </a:moveTo>
                <a:cubicBezTo>
                  <a:pt x="10822008" y="6323173"/>
                  <a:pt x="10843984" y="6345150"/>
                  <a:pt x="10843984" y="6372258"/>
                </a:cubicBezTo>
                <a:cubicBezTo>
                  <a:pt x="10843984" y="6399367"/>
                  <a:pt x="10822008" y="6421343"/>
                  <a:pt x="10794898" y="6421343"/>
                </a:cubicBezTo>
                <a:cubicBezTo>
                  <a:pt x="10767790" y="6421343"/>
                  <a:pt x="10745813" y="6399367"/>
                  <a:pt x="10745813" y="6372258"/>
                </a:cubicBezTo>
                <a:cubicBezTo>
                  <a:pt x="10745813" y="6345150"/>
                  <a:pt x="10767790" y="6323173"/>
                  <a:pt x="10794898" y="6323173"/>
                </a:cubicBezTo>
                <a:close/>
                <a:moveTo>
                  <a:pt x="10600771" y="6323173"/>
                </a:moveTo>
                <a:cubicBezTo>
                  <a:pt x="10607548" y="6323173"/>
                  <a:pt x="10614005" y="6324547"/>
                  <a:pt x="10619877" y="6327031"/>
                </a:cubicBezTo>
                <a:lnTo>
                  <a:pt x="10635343" y="6337458"/>
                </a:lnTo>
                <a:lnTo>
                  <a:pt x="10635343" y="6335971"/>
                </a:lnTo>
                <a:lnTo>
                  <a:pt x="10637686" y="6337550"/>
                </a:lnTo>
                <a:cubicBezTo>
                  <a:pt x="10646569" y="6346433"/>
                  <a:pt x="10652063" y="6358704"/>
                  <a:pt x="10652063" y="6372258"/>
                </a:cubicBezTo>
                <a:cubicBezTo>
                  <a:pt x="10652063" y="6385813"/>
                  <a:pt x="10646569" y="6398084"/>
                  <a:pt x="10637686" y="6406967"/>
                </a:cubicBezTo>
                <a:lnTo>
                  <a:pt x="10635343" y="6408546"/>
                </a:lnTo>
                <a:lnTo>
                  <a:pt x="10635343" y="6407059"/>
                </a:lnTo>
                <a:lnTo>
                  <a:pt x="10619877" y="6417486"/>
                </a:lnTo>
                <a:cubicBezTo>
                  <a:pt x="10614005" y="6419970"/>
                  <a:pt x="10607548" y="6421343"/>
                  <a:pt x="10600771" y="6421343"/>
                </a:cubicBezTo>
                <a:cubicBezTo>
                  <a:pt x="10573662" y="6421343"/>
                  <a:pt x="10551686" y="6399367"/>
                  <a:pt x="10551686" y="6372258"/>
                </a:cubicBezTo>
                <a:cubicBezTo>
                  <a:pt x="10551686" y="6345150"/>
                  <a:pt x="10573662" y="6323173"/>
                  <a:pt x="10600771" y="6323173"/>
                </a:cubicBezTo>
                <a:close/>
                <a:moveTo>
                  <a:pt x="10408850" y="6323173"/>
                </a:moveTo>
                <a:cubicBezTo>
                  <a:pt x="10435959" y="6323173"/>
                  <a:pt x="10457935" y="6345150"/>
                  <a:pt x="10457935" y="6372258"/>
                </a:cubicBezTo>
                <a:cubicBezTo>
                  <a:pt x="10457935" y="6399367"/>
                  <a:pt x="10435959" y="6421343"/>
                  <a:pt x="10408850" y="6421343"/>
                </a:cubicBezTo>
                <a:cubicBezTo>
                  <a:pt x="10381741" y="6421343"/>
                  <a:pt x="10359765" y="6399367"/>
                  <a:pt x="10359765" y="6372258"/>
                </a:cubicBezTo>
                <a:cubicBezTo>
                  <a:pt x="10359765" y="6345150"/>
                  <a:pt x="10381741" y="6323173"/>
                  <a:pt x="10408850" y="6323173"/>
                </a:cubicBezTo>
                <a:close/>
                <a:moveTo>
                  <a:pt x="10216927" y="6323173"/>
                </a:moveTo>
                <a:cubicBezTo>
                  <a:pt x="10244035" y="6323173"/>
                  <a:pt x="10266012" y="6345150"/>
                  <a:pt x="10266012" y="6372258"/>
                </a:cubicBezTo>
                <a:cubicBezTo>
                  <a:pt x="10266012" y="6399367"/>
                  <a:pt x="10244035" y="6421343"/>
                  <a:pt x="10216927" y="6421343"/>
                </a:cubicBezTo>
                <a:cubicBezTo>
                  <a:pt x="10189818" y="6421343"/>
                  <a:pt x="10167842" y="6399367"/>
                  <a:pt x="10167842" y="6372258"/>
                </a:cubicBezTo>
                <a:cubicBezTo>
                  <a:pt x="10167842" y="6345150"/>
                  <a:pt x="10189818" y="6323173"/>
                  <a:pt x="10216927" y="6323173"/>
                </a:cubicBezTo>
                <a:close/>
                <a:moveTo>
                  <a:pt x="10025250" y="6323173"/>
                </a:moveTo>
                <a:cubicBezTo>
                  <a:pt x="10052359" y="6323173"/>
                  <a:pt x="10074335" y="6345150"/>
                  <a:pt x="10074335" y="6372258"/>
                </a:cubicBezTo>
                <a:cubicBezTo>
                  <a:pt x="10074335" y="6399367"/>
                  <a:pt x="10052359" y="6421343"/>
                  <a:pt x="10025250" y="6421343"/>
                </a:cubicBezTo>
                <a:cubicBezTo>
                  <a:pt x="9998142" y="6421343"/>
                  <a:pt x="9976165" y="6399367"/>
                  <a:pt x="9976165" y="6372258"/>
                </a:cubicBezTo>
                <a:cubicBezTo>
                  <a:pt x="9976165" y="6345150"/>
                  <a:pt x="9998142" y="6323173"/>
                  <a:pt x="10025250" y="6323173"/>
                </a:cubicBezTo>
                <a:close/>
                <a:moveTo>
                  <a:pt x="9833326" y="6323173"/>
                </a:moveTo>
                <a:cubicBezTo>
                  <a:pt x="9860436" y="6323173"/>
                  <a:pt x="9882412" y="6345150"/>
                  <a:pt x="9882412" y="6372258"/>
                </a:cubicBezTo>
                <a:cubicBezTo>
                  <a:pt x="9882412" y="6399367"/>
                  <a:pt x="9860436" y="6421343"/>
                  <a:pt x="9833326" y="6421343"/>
                </a:cubicBezTo>
                <a:cubicBezTo>
                  <a:pt x="9806218" y="6421343"/>
                  <a:pt x="9784241" y="6399367"/>
                  <a:pt x="9784241" y="6372258"/>
                </a:cubicBezTo>
                <a:cubicBezTo>
                  <a:pt x="9784241" y="6345150"/>
                  <a:pt x="9806218" y="6323173"/>
                  <a:pt x="9833326" y="6323173"/>
                </a:cubicBezTo>
                <a:close/>
                <a:moveTo>
                  <a:pt x="9641406" y="6323173"/>
                </a:moveTo>
                <a:cubicBezTo>
                  <a:pt x="9668514" y="6323173"/>
                  <a:pt x="9690491" y="6345150"/>
                  <a:pt x="9690491" y="6372258"/>
                </a:cubicBezTo>
                <a:cubicBezTo>
                  <a:pt x="9690491" y="6399367"/>
                  <a:pt x="9668514" y="6421343"/>
                  <a:pt x="9641406" y="6421343"/>
                </a:cubicBezTo>
                <a:cubicBezTo>
                  <a:pt x="9614297" y="6421343"/>
                  <a:pt x="9592321" y="6399367"/>
                  <a:pt x="9592321" y="6372258"/>
                </a:cubicBezTo>
                <a:cubicBezTo>
                  <a:pt x="9592321" y="6345150"/>
                  <a:pt x="9614297" y="6323173"/>
                  <a:pt x="9641406" y="6323173"/>
                </a:cubicBezTo>
                <a:close/>
                <a:moveTo>
                  <a:pt x="9449482" y="6323173"/>
                </a:moveTo>
                <a:cubicBezTo>
                  <a:pt x="9476591" y="6323173"/>
                  <a:pt x="9498567" y="6345150"/>
                  <a:pt x="9498567" y="6372258"/>
                </a:cubicBezTo>
                <a:cubicBezTo>
                  <a:pt x="9498567" y="6399367"/>
                  <a:pt x="9476591" y="6421343"/>
                  <a:pt x="9449482" y="6421343"/>
                </a:cubicBezTo>
                <a:cubicBezTo>
                  <a:pt x="9422374" y="6421343"/>
                  <a:pt x="9400397" y="6399367"/>
                  <a:pt x="9400397" y="6372258"/>
                </a:cubicBezTo>
                <a:cubicBezTo>
                  <a:pt x="9400397" y="6345150"/>
                  <a:pt x="9422374" y="6323173"/>
                  <a:pt x="9449482" y="6323173"/>
                </a:cubicBezTo>
                <a:close/>
                <a:moveTo>
                  <a:pt x="9257562" y="6323173"/>
                </a:moveTo>
                <a:cubicBezTo>
                  <a:pt x="9284670" y="6323173"/>
                  <a:pt x="9306646" y="6345150"/>
                  <a:pt x="9306646" y="6372258"/>
                </a:cubicBezTo>
                <a:cubicBezTo>
                  <a:pt x="9306646" y="6399367"/>
                  <a:pt x="9284670" y="6421343"/>
                  <a:pt x="9257562" y="6421343"/>
                </a:cubicBezTo>
                <a:cubicBezTo>
                  <a:pt x="9230452" y="6421343"/>
                  <a:pt x="9208477" y="6399367"/>
                  <a:pt x="9208477" y="6372258"/>
                </a:cubicBezTo>
                <a:cubicBezTo>
                  <a:pt x="9208477" y="6345150"/>
                  <a:pt x="9230452" y="6323173"/>
                  <a:pt x="9257562" y="6323173"/>
                </a:cubicBezTo>
                <a:close/>
                <a:moveTo>
                  <a:pt x="9065638" y="6323173"/>
                </a:moveTo>
                <a:cubicBezTo>
                  <a:pt x="9092746" y="6323173"/>
                  <a:pt x="9114723" y="6345150"/>
                  <a:pt x="9114723" y="6372258"/>
                </a:cubicBezTo>
                <a:cubicBezTo>
                  <a:pt x="9114723" y="6399367"/>
                  <a:pt x="9092746" y="6421343"/>
                  <a:pt x="9065638" y="6421343"/>
                </a:cubicBezTo>
                <a:cubicBezTo>
                  <a:pt x="9038529" y="6421343"/>
                  <a:pt x="9016553" y="6399367"/>
                  <a:pt x="9016553" y="6372258"/>
                </a:cubicBezTo>
                <a:cubicBezTo>
                  <a:pt x="9016553" y="6345150"/>
                  <a:pt x="9038529" y="6323173"/>
                  <a:pt x="9065638" y="6323173"/>
                </a:cubicBezTo>
                <a:close/>
                <a:moveTo>
                  <a:pt x="8873961" y="6323173"/>
                </a:moveTo>
                <a:cubicBezTo>
                  <a:pt x="8901071" y="6323173"/>
                  <a:pt x="8923046" y="6345150"/>
                  <a:pt x="8923046" y="6372258"/>
                </a:cubicBezTo>
                <a:cubicBezTo>
                  <a:pt x="8923046" y="6399367"/>
                  <a:pt x="8901071" y="6421343"/>
                  <a:pt x="8873961" y="6421343"/>
                </a:cubicBezTo>
                <a:cubicBezTo>
                  <a:pt x="8846853" y="6421343"/>
                  <a:pt x="8824876" y="6399367"/>
                  <a:pt x="8824876" y="6372258"/>
                </a:cubicBezTo>
                <a:cubicBezTo>
                  <a:pt x="8824876" y="6345150"/>
                  <a:pt x="8846853" y="6323173"/>
                  <a:pt x="8873961" y="6323173"/>
                </a:cubicBezTo>
                <a:close/>
                <a:moveTo>
                  <a:pt x="8682041" y="6323173"/>
                </a:moveTo>
                <a:cubicBezTo>
                  <a:pt x="8709149" y="6323173"/>
                  <a:pt x="8731126" y="6345150"/>
                  <a:pt x="8731126" y="6372258"/>
                </a:cubicBezTo>
                <a:cubicBezTo>
                  <a:pt x="8731126" y="6399367"/>
                  <a:pt x="8709149" y="6421343"/>
                  <a:pt x="8682041" y="6421343"/>
                </a:cubicBezTo>
                <a:cubicBezTo>
                  <a:pt x="8654932" y="6421343"/>
                  <a:pt x="8632956" y="6399367"/>
                  <a:pt x="8632956" y="6372258"/>
                </a:cubicBezTo>
                <a:cubicBezTo>
                  <a:pt x="8632956" y="6345150"/>
                  <a:pt x="8654932" y="6323173"/>
                  <a:pt x="8682041" y="6323173"/>
                </a:cubicBezTo>
                <a:close/>
                <a:moveTo>
                  <a:pt x="8486747" y="6323173"/>
                </a:moveTo>
                <a:lnTo>
                  <a:pt x="8488432" y="6323871"/>
                </a:lnTo>
                <a:lnTo>
                  <a:pt x="8490117" y="6323173"/>
                </a:lnTo>
                <a:cubicBezTo>
                  <a:pt x="8517225" y="6323173"/>
                  <a:pt x="8539202" y="6345150"/>
                  <a:pt x="8539202" y="6372258"/>
                </a:cubicBezTo>
                <a:cubicBezTo>
                  <a:pt x="8539202" y="6399367"/>
                  <a:pt x="8517225" y="6421343"/>
                  <a:pt x="8490117" y="6421343"/>
                </a:cubicBezTo>
                <a:lnTo>
                  <a:pt x="8488432" y="6420645"/>
                </a:lnTo>
                <a:lnTo>
                  <a:pt x="8486747" y="6421343"/>
                </a:lnTo>
                <a:cubicBezTo>
                  <a:pt x="8459639" y="6421343"/>
                  <a:pt x="8437662" y="6399367"/>
                  <a:pt x="8437662" y="6372258"/>
                </a:cubicBezTo>
                <a:cubicBezTo>
                  <a:pt x="8437662" y="6345150"/>
                  <a:pt x="8459639" y="6323173"/>
                  <a:pt x="8486747" y="6323173"/>
                </a:cubicBezTo>
                <a:close/>
                <a:moveTo>
                  <a:pt x="8294823" y="6323173"/>
                </a:moveTo>
                <a:cubicBezTo>
                  <a:pt x="8321932" y="6323173"/>
                  <a:pt x="8343908" y="6345150"/>
                  <a:pt x="8343908" y="6372258"/>
                </a:cubicBezTo>
                <a:cubicBezTo>
                  <a:pt x="8343908" y="6399367"/>
                  <a:pt x="8321932" y="6421343"/>
                  <a:pt x="8294823" y="6421343"/>
                </a:cubicBezTo>
                <a:cubicBezTo>
                  <a:pt x="8267715" y="6421343"/>
                  <a:pt x="8245738" y="6399367"/>
                  <a:pt x="8245738" y="6372258"/>
                </a:cubicBezTo>
                <a:cubicBezTo>
                  <a:pt x="8245738" y="6345150"/>
                  <a:pt x="8267715" y="6323173"/>
                  <a:pt x="8294823" y="6323173"/>
                </a:cubicBezTo>
                <a:close/>
                <a:moveTo>
                  <a:pt x="8102902" y="6323173"/>
                </a:moveTo>
                <a:cubicBezTo>
                  <a:pt x="8130011" y="6323173"/>
                  <a:pt x="8151987" y="6345150"/>
                  <a:pt x="8151987" y="6372258"/>
                </a:cubicBezTo>
                <a:cubicBezTo>
                  <a:pt x="8151987" y="6399367"/>
                  <a:pt x="8130011" y="6421343"/>
                  <a:pt x="8102902" y="6421343"/>
                </a:cubicBezTo>
                <a:cubicBezTo>
                  <a:pt x="8075793" y="6421343"/>
                  <a:pt x="8053817" y="6399367"/>
                  <a:pt x="8053817" y="6372258"/>
                </a:cubicBezTo>
                <a:cubicBezTo>
                  <a:pt x="8053817" y="6345150"/>
                  <a:pt x="8075793" y="6323173"/>
                  <a:pt x="8102902" y="6323173"/>
                </a:cubicBezTo>
                <a:close/>
                <a:moveTo>
                  <a:pt x="7911226" y="6323173"/>
                </a:moveTo>
                <a:cubicBezTo>
                  <a:pt x="7938335" y="6323173"/>
                  <a:pt x="7960311" y="6345150"/>
                  <a:pt x="7960311" y="6372258"/>
                </a:cubicBezTo>
                <a:cubicBezTo>
                  <a:pt x="7960311" y="6399367"/>
                  <a:pt x="7938335" y="6421343"/>
                  <a:pt x="7911226" y="6421343"/>
                </a:cubicBezTo>
                <a:cubicBezTo>
                  <a:pt x="7884117" y="6421343"/>
                  <a:pt x="7862141" y="6399367"/>
                  <a:pt x="7862141" y="6372258"/>
                </a:cubicBezTo>
                <a:cubicBezTo>
                  <a:pt x="7862141" y="6345150"/>
                  <a:pt x="7884117" y="6323173"/>
                  <a:pt x="7911226" y="6323173"/>
                </a:cubicBezTo>
                <a:close/>
                <a:moveTo>
                  <a:pt x="7719302" y="6323173"/>
                </a:moveTo>
                <a:cubicBezTo>
                  <a:pt x="7746411" y="6323173"/>
                  <a:pt x="7768387" y="6345150"/>
                  <a:pt x="7768387" y="6372258"/>
                </a:cubicBezTo>
                <a:cubicBezTo>
                  <a:pt x="7768387" y="6399367"/>
                  <a:pt x="7746411" y="6421343"/>
                  <a:pt x="7719302" y="6421343"/>
                </a:cubicBezTo>
                <a:cubicBezTo>
                  <a:pt x="7692194" y="6421343"/>
                  <a:pt x="7670218" y="6399367"/>
                  <a:pt x="7670218" y="6372258"/>
                </a:cubicBezTo>
                <a:cubicBezTo>
                  <a:pt x="7670218" y="6345150"/>
                  <a:pt x="7692194" y="6323173"/>
                  <a:pt x="7719302" y="6323173"/>
                </a:cubicBezTo>
                <a:close/>
                <a:moveTo>
                  <a:pt x="7527382" y="6323173"/>
                </a:moveTo>
                <a:cubicBezTo>
                  <a:pt x="7554490" y="6323173"/>
                  <a:pt x="7576467" y="6345150"/>
                  <a:pt x="7576467" y="6372258"/>
                </a:cubicBezTo>
                <a:cubicBezTo>
                  <a:pt x="7576467" y="6399367"/>
                  <a:pt x="7554490" y="6421343"/>
                  <a:pt x="7527382" y="6421343"/>
                </a:cubicBezTo>
                <a:cubicBezTo>
                  <a:pt x="7500272" y="6421343"/>
                  <a:pt x="7478297" y="6399367"/>
                  <a:pt x="7478297" y="6372258"/>
                </a:cubicBezTo>
                <a:cubicBezTo>
                  <a:pt x="7478297" y="6345150"/>
                  <a:pt x="7500272" y="6323173"/>
                  <a:pt x="7527382" y="6323173"/>
                </a:cubicBezTo>
                <a:close/>
                <a:moveTo>
                  <a:pt x="7335458" y="6323173"/>
                </a:moveTo>
                <a:cubicBezTo>
                  <a:pt x="7362567" y="6323173"/>
                  <a:pt x="7384543" y="6345150"/>
                  <a:pt x="7384543" y="6372258"/>
                </a:cubicBezTo>
                <a:cubicBezTo>
                  <a:pt x="7384543" y="6399367"/>
                  <a:pt x="7362567" y="6421343"/>
                  <a:pt x="7335458" y="6421343"/>
                </a:cubicBezTo>
                <a:cubicBezTo>
                  <a:pt x="7308350" y="6421343"/>
                  <a:pt x="7286373" y="6399367"/>
                  <a:pt x="7286373" y="6372258"/>
                </a:cubicBezTo>
                <a:cubicBezTo>
                  <a:pt x="7286373" y="6345150"/>
                  <a:pt x="7308350" y="6323173"/>
                  <a:pt x="7335458" y="6323173"/>
                </a:cubicBezTo>
                <a:close/>
                <a:moveTo>
                  <a:pt x="7143537" y="6323173"/>
                </a:moveTo>
                <a:cubicBezTo>
                  <a:pt x="7170646" y="6323173"/>
                  <a:pt x="7192622" y="6345150"/>
                  <a:pt x="7192622" y="6372258"/>
                </a:cubicBezTo>
                <a:cubicBezTo>
                  <a:pt x="7192622" y="6399367"/>
                  <a:pt x="7170646" y="6421343"/>
                  <a:pt x="7143537" y="6421343"/>
                </a:cubicBezTo>
                <a:cubicBezTo>
                  <a:pt x="7116428" y="6421343"/>
                  <a:pt x="7094452" y="6399367"/>
                  <a:pt x="7094452" y="6372258"/>
                </a:cubicBezTo>
                <a:cubicBezTo>
                  <a:pt x="7094452" y="6345150"/>
                  <a:pt x="7116428" y="6323173"/>
                  <a:pt x="7143537" y="6323173"/>
                </a:cubicBezTo>
                <a:close/>
                <a:moveTo>
                  <a:pt x="6951614" y="6323173"/>
                </a:moveTo>
                <a:cubicBezTo>
                  <a:pt x="6978722" y="6323173"/>
                  <a:pt x="7000699" y="6345150"/>
                  <a:pt x="7000699" y="6372258"/>
                </a:cubicBezTo>
                <a:cubicBezTo>
                  <a:pt x="7000699" y="6399367"/>
                  <a:pt x="6978722" y="6421343"/>
                  <a:pt x="6951614" y="6421343"/>
                </a:cubicBezTo>
                <a:cubicBezTo>
                  <a:pt x="6924504" y="6421343"/>
                  <a:pt x="6902529" y="6399367"/>
                  <a:pt x="6902529" y="6372258"/>
                </a:cubicBezTo>
                <a:cubicBezTo>
                  <a:pt x="6902529" y="6345150"/>
                  <a:pt x="6924504" y="6323173"/>
                  <a:pt x="6951614" y="6323173"/>
                </a:cubicBezTo>
                <a:close/>
                <a:moveTo>
                  <a:pt x="6759937" y="6323173"/>
                </a:moveTo>
                <a:cubicBezTo>
                  <a:pt x="6787046" y="6323173"/>
                  <a:pt x="6809022" y="6345150"/>
                  <a:pt x="6809022" y="6372258"/>
                </a:cubicBezTo>
                <a:cubicBezTo>
                  <a:pt x="6809022" y="6399367"/>
                  <a:pt x="6787046" y="6421343"/>
                  <a:pt x="6759937" y="6421343"/>
                </a:cubicBezTo>
                <a:cubicBezTo>
                  <a:pt x="6732829" y="6421343"/>
                  <a:pt x="6710852" y="6399367"/>
                  <a:pt x="6710852" y="6372258"/>
                </a:cubicBezTo>
                <a:cubicBezTo>
                  <a:pt x="6710852" y="6345150"/>
                  <a:pt x="6732829" y="6323173"/>
                  <a:pt x="6759937" y="6323173"/>
                </a:cubicBezTo>
                <a:close/>
                <a:moveTo>
                  <a:pt x="6568014" y="6323173"/>
                </a:moveTo>
                <a:cubicBezTo>
                  <a:pt x="6595123" y="6323173"/>
                  <a:pt x="6617099" y="6345150"/>
                  <a:pt x="6617099" y="6372258"/>
                </a:cubicBezTo>
                <a:cubicBezTo>
                  <a:pt x="6617099" y="6399367"/>
                  <a:pt x="6595123" y="6421343"/>
                  <a:pt x="6568014" y="6421343"/>
                </a:cubicBezTo>
                <a:cubicBezTo>
                  <a:pt x="6540905" y="6421343"/>
                  <a:pt x="6518929" y="6399367"/>
                  <a:pt x="6518929" y="6372258"/>
                </a:cubicBezTo>
                <a:cubicBezTo>
                  <a:pt x="6518929" y="6345150"/>
                  <a:pt x="6540905" y="6323173"/>
                  <a:pt x="6568014" y="6323173"/>
                </a:cubicBezTo>
                <a:close/>
                <a:moveTo>
                  <a:pt x="6376093" y="6323173"/>
                </a:moveTo>
                <a:lnTo>
                  <a:pt x="6376918" y="6323340"/>
                </a:lnTo>
                <a:lnTo>
                  <a:pt x="6377744" y="6323173"/>
                </a:lnTo>
                <a:cubicBezTo>
                  <a:pt x="6404853" y="6323173"/>
                  <a:pt x="6426829" y="6345150"/>
                  <a:pt x="6426829" y="6372258"/>
                </a:cubicBezTo>
                <a:cubicBezTo>
                  <a:pt x="6426829" y="6399367"/>
                  <a:pt x="6404853" y="6421343"/>
                  <a:pt x="6377744" y="6421343"/>
                </a:cubicBezTo>
                <a:lnTo>
                  <a:pt x="6376918" y="6421177"/>
                </a:lnTo>
                <a:lnTo>
                  <a:pt x="6376093" y="6421343"/>
                </a:lnTo>
                <a:cubicBezTo>
                  <a:pt x="6348984" y="6421343"/>
                  <a:pt x="6327008" y="6399367"/>
                  <a:pt x="6327008" y="6372258"/>
                </a:cubicBezTo>
                <a:cubicBezTo>
                  <a:pt x="6327008" y="6345150"/>
                  <a:pt x="6348984" y="6323173"/>
                  <a:pt x="6376093" y="6323173"/>
                </a:cubicBezTo>
                <a:close/>
                <a:moveTo>
                  <a:pt x="6185820" y="6323173"/>
                </a:moveTo>
                <a:cubicBezTo>
                  <a:pt x="6212929" y="6323173"/>
                  <a:pt x="6234905" y="6345150"/>
                  <a:pt x="6234905" y="6372258"/>
                </a:cubicBezTo>
                <a:cubicBezTo>
                  <a:pt x="6234905" y="6399367"/>
                  <a:pt x="6212929" y="6421343"/>
                  <a:pt x="6185820" y="6421343"/>
                </a:cubicBezTo>
                <a:cubicBezTo>
                  <a:pt x="6158712" y="6421343"/>
                  <a:pt x="6136735" y="6399367"/>
                  <a:pt x="6136735" y="6372258"/>
                </a:cubicBezTo>
                <a:cubicBezTo>
                  <a:pt x="6136735" y="6345150"/>
                  <a:pt x="6158712" y="6323173"/>
                  <a:pt x="6185820" y="6323173"/>
                </a:cubicBezTo>
                <a:close/>
                <a:moveTo>
                  <a:pt x="5993899" y="6323173"/>
                </a:moveTo>
                <a:cubicBezTo>
                  <a:pt x="6021008" y="6323173"/>
                  <a:pt x="6042984" y="6345150"/>
                  <a:pt x="6042984" y="6372258"/>
                </a:cubicBezTo>
                <a:cubicBezTo>
                  <a:pt x="6042984" y="6399367"/>
                  <a:pt x="6021008" y="6421343"/>
                  <a:pt x="5993899" y="6421343"/>
                </a:cubicBezTo>
                <a:cubicBezTo>
                  <a:pt x="5966790" y="6421343"/>
                  <a:pt x="5944814" y="6399367"/>
                  <a:pt x="5944814" y="6372258"/>
                </a:cubicBezTo>
                <a:cubicBezTo>
                  <a:pt x="5944814" y="6345150"/>
                  <a:pt x="5966790" y="6323173"/>
                  <a:pt x="5993899" y="6323173"/>
                </a:cubicBezTo>
                <a:close/>
                <a:moveTo>
                  <a:pt x="5802223" y="6323173"/>
                </a:moveTo>
                <a:cubicBezTo>
                  <a:pt x="5829332" y="6323173"/>
                  <a:pt x="5851308" y="6345150"/>
                  <a:pt x="5851308" y="6372258"/>
                </a:cubicBezTo>
                <a:cubicBezTo>
                  <a:pt x="5851308" y="6399367"/>
                  <a:pt x="5829332" y="6421343"/>
                  <a:pt x="5802223" y="6421343"/>
                </a:cubicBezTo>
                <a:cubicBezTo>
                  <a:pt x="5775114" y="6421343"/>
                  <a:pt x="5753138" y="6399367"/>
                  <a:pt x="5753138" y="6372258"/>
                </a:cubicBezTo>
                <a:cubicBezTo>
                  <a:pt x="5753138" y="6345150"/>
                  <a:pt x="5775114" y="6323173"/>
                  <a:pt x="5802223" y="6323173"/>
                </a:cubicBezTo>
                <a:close/>
                <a:moveTo>
                  <a:pt x="5610299" y="6323173"/>
                </a:moveTo>
                <a:cubicBezTo>
                  <a:pt x="5637408" y="6323173"/>
                  <a:pt x="5659384" y="6345150"/>
                  <a:pt x="5659384" y="6372258"/>
                </a:cubicBezTo>
                <a:cubicBezTo>
                  <a:pt x="5659384" y="6399367"/>
                  <a:pt x="5637408" y="6421343"/>
                  <a:pt x="5610299" y="6421343"/>
                </a:cubicBezTo>
                <a:cubicBezTo>
                  <a:pt x="5583191" y="6421343"/>
                  <a:pt x="5561215" y="6399367"/>
                  <a:pt x="5561215" y="6372258"/>
                </a:cubicBezTo>
                <a:cubicBezTo>
                  <a:pt x="5561215" y="6345150"/>
                  <a:pt x="5583191" y="6323173"/>
                  <a:pt x="5610299" y="6323173"/>
                </a:cubicBezTo>
                <a:close/>
                <a:moveTo>
                  <a:pt x="5418379" y="6323173"/>
                </a:moveTo>
                <a:cubicBezTo>
                  <a:pt x="5445487" y="6323173"/>
                  <a:pt x="5467464" y="6345150"/>
                  <a:pt x="5467464" y="6372258"/>
                </a:cubicBezTo>
                <a:cubicBezTo>
                  <a:pt x="5467464" y="6399367"/>
                  <a:pt x="5445487" y="6421343"/>
                  <a:pt x="5418379" y="6421343"/>
                </a:cubicBezTo>
                <a:cubicBezTo>
                  <a:pt x="5391269" y="6421343"/>
                  <a:pt x="5369294" y="6399367"/>
                  <a:pt x="5369294" y="6372258"/>
                </a:cubicBezTo>
                <a:cubicBezTo>
                  <a:pt x="5369294" y="6345150"/>
                  <a:pt x="5391269" y="6323173"/>
                  <a:pt x="5418379" y="6323173"/>
                </a:cubicBezTo>
                <a:close/>
                <a:moveTo>
                  <a:pt x="5226455" y="6323173"/>
                </a:moveTo>
                <a:cubicBezTo>
                  <a:pt x="5253564" y="6323173"/>
                  <a:pt x="5275540" y="6345150"/>
                  <a:pt x="5275540" y="6372258"/>
                </a:cubicBezTo>
                <a:cubicBezTo>
                  <a:pt x="5275540" y="6399367"/>
                  <a:pt x="5253564" y="6421343"/>
                  <a:pt x="5226455" y="6421343"/>
                </a:cubicBezTo>
                <a:cubicBezTo>
                  <a:pt x="5199347" y="6421343"/>
                  <a:pt x="5177370" y="6399367"/>
                  <a:pt x="5177370" y="6372258"/>
                </a:cubicBezTo>
                <a:cubicBezTo>
                  <a:pt x="5177370" y="6345150"/>
                  <a:pt x="5199347" y="6323173"/>
                  <a:pt x="5226455" y="6323173"/>
                </a:cubicBezTo>
                <a:close/>
                <a:moveTo>
                  <a:pt x="5034534" y="6323173"/>
                </a:moveTo>
                <a:cubicBezTo>
                  <a:pt x="5061643" y="6323173"/>
                  <a:pt x="5083619" y="6345150"/>
                  <a:pt x="5083619" y="6372258"/>
                </a:cubicBezTo>
                <a:cubicBezTo>
                  <a:pt x="5083619" y="6399367"/>
                  <a:pt x="5061643" y="6421343"/>
                  <a:pt x="5034534" y="6421343"/>
                </a:cubicBezTo>
                <a:cubicBezTo>
                  <a:pt x="5007425" y="6421343"/>
                  <a:pt x="4985449" y="6399367"/>
                  <a:pt x="4985449" y="6372258"/>
                </a:cubicBezTo>
                <a:cubicBezTo>
                  <a:pt x="4985449" y="6345150"/>
                  <a:pt x="5007425" y="6323173"/>
                  <a:pt x="5034534" y="6323173"/>
                </a:cubicBezTo>
                <a:close/>
                <a:moveTo>
                  <a:pt x="4842611" y="6323173"/>
                </a:moveTo>
                <a:cubicBezTo>
                  <a:pt x="4869719" y="6323173"/>
                  <a:pt x="4891696" y="6345150"/>
                  <a:pt x="4891696" y="6372258"/>
                </a:cubicBezTo>
                <a:cubicBezTo>
                  <a:pt x="4891696" y="6399367"/>
                  <a:pt x="4869719" y="6421343"/>
                  <a:pt x="4842611" y="6421343"/>
                </a:cubicBezTo>
                <a:cubicBezTo>
                  <a:pt x="4815501" y="6421343"/>
                  <a:pt x="4793526" y="6399367"/>
                  <a:pt x="4793526" y="6372258"/>
                </a:cubicBezTo>
                <a:cubicBezTo>
                  <a:pt x="4793526" y="6345150"/>
                  <a:pt x="4815501" y="6323173"/>
                  <a:pt x="4842611" y="6323173"/>
                </a:cubicBezTo>
                <a:close/>
                <a:moveTo>
                  <a:pt x="4650934" y="6323173"/>
                </a:moveTo>
                <a:cubicBezTo>
                  <a:pt x="4678043" y="6323173"/>
                  <a:pt x="4700019" y="6345150"/>
                  <a:pt x="4700019" y="6372258"/>
                </a:cubicBezTo>
                <a:cubicBezTo>
                  <a:pt x="4700019" y="6399367"/>
                  <a:pt x="4678043" y="6421343"/>
                  <a:pt x="4650934" y="6421343"/>
                </a:cubicBezTo>
                <a:cubicBezTo>
                  <a:pt x="4623826" y="6421343"/>
                  <a:pt x="4601849" y="6399367"/>
                  <a:pt x="4601849" y="6372258"/>
                </a:cubicBezTo>
                <a:cubicBezTo>
                  <a:pt x="4601849" y="6345150"/>
                  <a:pt x="4623826" y="6323173"/>
                  <a:pt x="4650934" y="6323173"/>
                </a:cubicBezTo>
                <a:close/>
                <a:moveTo>
                  <a:pt x="4459011" y="6323173"/>
                </a:moveTo>
                <a:cubicBezTo>
                  <a:pt x="4486120" y="6323173"/>
                  <a:pt x="4508096" y="6345150"/>
                  <a:pt x="4508096" y="6372258"/>
                </a:cubicBezTo>
                <a:cubicBezTo>
                  <a:pt x="4508096" y="6399367"/>
                  <a:pt x="4486120" y="6421343"/>
                  <a:pt x="4459011" y="6421343"/>
                </a:cubicBezTo>
                <a:cubicBezTo>
                  <a:pt x="4431902" y="6421343"/>
                  <a:pt x="4409926" y="6399367"/>
                  <a:pt x="4409926" y="6372258"/>
                </a:cubicBezTo>
                <a:cubicBezTo>
                  <a:pt x="4409926" y="6345150"/>
                  <a:pt x="4431902" y="6323173"/>
                  <a:pt x="4459011" y="6323173"/>
                </a:cubicBezTo>
                <a:close/>
                <a:moveTo>
                  <a:pt x="4267090" y="6323173"/>
                </a:moveTo>
                <a:lnTo>
                  <a:pt x="4267916" y="6323340"/>
                </a:lnTo>
                <a:lnTo>
                  <a:pt x="4268742" y="6323173"/>
                </a:lnTo>
                <a:cubicBezTo>
                  <a:pt x="4295851" y="6323173"/>
                  <a:pt x="4317827" y="6345150"/>
                  <a:pt x="4317827" y="6372258"/>
                </a:cubicBezTo>
                <a:cubicBezTo>
                  <a:pt x="4317827" y="6399367"/>
                  <a:pt x="4295851" y="6421343"/>
                  <a:pt x="4268742" y="6421343"/>
                </a:cubicBezTo>
                <a:lnTo>
                  <a:pt x="4267916" y="6421176"/>
                </a:lnTo>
                <a:lnTo>
                  <a:pt x="4267090" y="6421343"/>
                </a:lnTo>
                <a:cubicBezTo>
                  <a:pt x="4239981" y="6421343"/>
                  <a:pt x="4218005" y="6399367"/>
                  <a:pt x="4218005" y="6372258"/>
                </a:cubicBezTo>
                <a:cubicBezTo>
                  <a:pt x="4218005" y="6345150"/>
                  <a:pt x="4239981" y="6323173"/>
                  <a:pt x="4267090" y="6323173"/>
                </a:cubicBezTo>
                <a:close/>
                <a:moveTo>
                  <a:pt x="4076818" y="6323173"/>
                </a:moveTo>
                <a:cubicBezTo>
                  <a:pt x="4103927" y="6323173"/>
                  <a:pt x="4125903" y="6345150"/>
                  <a:pt x="4125903" y="6372258"/>
                </a:cubicBezTo>
                <a:cubicBezTo>
                  <a:pt x="4125903" y="6399367"/>
                  <a:pt x="4103927" y="6421343"/>
                  <a:pt x="4076818" y="6421343"/>
                </a:cubicBezTo>
                <a:cubicBezTo>
                  <a:pt x="4049710" y="6421343"/>
                  <a:pt x="4027733" y="6399367"/>
                  <a:pt x="4027733" y="6372258"/>
                </a:cubicBezTo>
                <a:cubicBezTo>
                  <a:pt x="4027733" y="6345150"/>
                  <a:pt x="4049710" y="6323173"/>
                  <a:pt x="4076818" y="6323173"/>
                </a:cubicBezTo>
                <a:close/>
                <a:moveTo>
                  <a:pt x="3884898" y="6323173"/>
                </a:moveTo>
                <a:cubicBezTo>
                  <a:pt x="3912006" y="6323173"/>
                  <a:pt x="3933983" y="6345150"/>
                  <a:pt x="3933983" y="6372258"/>
                </a:cubicBezTo>
                <a:cubicBezTo>
                  <a:pt x="3933983" y="6399367"/>
                  <a:pt x="3912006" y="6421343"/>
                  <a:pt x="3884898" y="6421343"/>
                </a:cubicBezTo>
                <a:cubicBezTo>
                  <a:pt x="3857789" y="6421343"/>
                  <a:pt x="3835813" y="6399367"/>
                  <a:pt x="3835813" y="6372258"/>
                </a:cubicBezTo>
                <a:cubicBezTo>
                  <a:pt x="3835813" y="6345150"/>
                  <a:pt x="3857789" y="6323173"/>
                  <a:pt x="3884898" y="6323173"/>
                </a:cubicBezTo>
                <a:close/>
                <a:moveTo>
                  <a:pt x="3693221" y="6323173"/>
                </a:moveTo>
                <a:cubicBezTo>
                  <a:pt x="3720331" y="6323173"/>
                  <a:pt x="3742307" y="6345150"/>
                  <a:pt x="3742307" y="6372258"/>
                </a:cubicBezTo>
                <a:cubicBezTo>
                  <a:pt x="3742307" y="6399367"/>
                  <a:pt x="3720331" y="6421343"/>
                  <a:pt x="3693221" y="6421343"/>
                </a:cubicBezTo>
                <a:cubicBezTo>
                  <a:pt x="3666113" y="6421343"/>
                  <a:pt x="3644136" y="6399367"/>
                  <a:pt x="3644136" y="6372258"/>
                </a:cubicBezTo>
                <a:cubicBezTo>
                  <a:pt x="3644136" y="6345150"/>
                  <a:pt x="3666113" y="6323173"/>
                  <a:pt x="3693221" y="6323173"/>
                </a:cubicBezTo>
                <a:close/>
                <a:moveTo>
                  <a:pt x="3501298" y="6323173"/>
                </a:moveTo>
                <a:cubicBezTo>
                  <a:pt x="3528407" y="6323173"/>
                  <a:pt x="3550383" y="6345150"/>
                  <a:pt x="3550383" y="6372258"/>
                </a:cubicBezTo>
                <a:cubicBezTo>
                  <a:pt x="3550383" y="6399367"/>
                  <a:pt x="3528407" y="6421343"/>
                  <a:pt x="3501298" y="6421343"/>
                </a:cubicBezTo>
                <a:cubicBezTo>
                  <a:pt x="3474189" y="6421343"/>
                  <a:pt x="3452213" y="6399367"/>
                  <a:pt x="3452213" y="6372258"/>
                </a:cubicBezTo>
                <a:cubicBezTo>
                  <a:pt x="3452213" y="6345150"/>
                  <a:pt x="3474189" y="6323173"/>
                  <a:pt x="3501298" y="6323173"/>
                </a:cubicBezTo>
                <a:close/>
                <a:moveTo>
                  <a:pt x="3309377" y="6323173"/>
                </a:moveTo>
                <a:cubicBezTo>
                  <a:pt x="3336485" y="6323173"/>
                  <a:pt x="3358462" y="6345150"/>
                  <a:pt x="3358462" y="6372258"/>
                </a:cubicBezTo>
                <a:cubicBezTo>
                  <a:pt x="3358462" y="6399367"/>
                  <a:pt x="3336485" y="6421343"/>
                  <a:pt x="3309377" y="6421343"/>
                </a:cubicBezTo>
                <a:cubicBezTo>
                  <a:pt x="3282267" y="6421343"/>
                  <a:pt x="3260292" y="6399367"/>
                  <a:pt x="3260292" y="6372258"/>
                </a:cubicBezTo>
                <a:cubicBezTo>
                  <a:pt x="3260292" y="6345150"/>
                  <a:pt x="3282267" y="6323173"/>
                  <a:pt x="3309377" y="6323173"/>
                </a:cubicBezTo>
                <a:close/>
                <a:moveTo>
                  <a:pt x="3117453" y="6323173"/>
                </a:moveTo>
                <a:cubicBezTo>
                  <a:pt x="3144563" y="6323173"/>
                  <a:pt x="3166538" y="6345150"/>
                  <a:pt x="3166538" y="6372258"/>
                </a:cubicBezTo>
                <a:cubicBezTo>
                  <a:pt x="3166538" y="6399367"/>
                  <a:pt x="3144563" y="6421343"/>
                  <a:pt x="3117453" y="6421343"/>
                </a:cubicBezTo>
                <a:cubicBezTo>
                  <a:pt x="3090345" y="6421343"/>
                  <a:pt x="3068368" y="6399367"/>
                  <a:pt x="3068368" y="6372258"/>
                </a:cubicBezTo>
                <a:cubicBezTo>
                  <a:pt x="3068368" y="6345150"/>
                  <a:pt x="3090345" y="6323173"/>
                  <a:pt x="3117453" y="6323173"/>
                </a:cubicBezTo>
                <a:close/>
                <a:moveTo>
                  <a:pt x="2925533" y="6323173"/>
                </a:moveTo>
                <a:cubicBezTo>
                  <a:pt x="2952641" y="6323173"/>
                  <a:pt x="2974618" y="6345150"/>
                  <a:pt x="2974618" y="6372258"/>
                </a:cubicBezTo>
                <a:cubicBezTo>
                  <a:pt x="2974618" y="6399367"/>
                  <a:pt x="2952641" y="6421343"/>
                  <a:pt x="2925533" y="6421343"/>
                </a:cubicBezTo>
                <a:cubicBezTo>
                  <a:pt x="2898424" y="6421343"/>
                  <a:pt x="2876448" y="6399367"/>
                  <a:pt x="2876448" y="6372258"/>
                </a:cubicBezTo>
                <a:cubicBezTo>
                  <a:pt x="2876448" y="6345150"/>
                  <a:pt x="2898424" y="6323173"/>
                  <a:pt x="2925533" y="6323173"/>
                </a:cubicBezTo>
                <a:close/>
                <a:moveTo>
                  <a:pt x="2733609" y="6323173"/>
                </a:moveTo>
                <a:cubicBezTo>
                  <a:pt x="2760718" y="6323173"/>
                  <a:pt x="2782694" y="6345150"/>
                  <a:pt x="2782694" y="6372258"/>
                </a:cubicBezTo>
                <a:cubicBezTo>
                  <a:pt x="2782694" y="6399367"/>
                  <a:pt x="2760718" y="6421343"/>
                  <a:pt x="2733609" y="6421343"/>
                </a:cubicBezTo>
                <a:cubicBezTo>
                  <a:pt x="2706500" y="6421343"/>
                  <a:pt x="2684524" y="6399367"/>
                  <a:pt x="2684524" y="6372258"/>
                </a:cubicBezTo>
                <a:cubicBezTo>
                  <a:pt x="2684524" y="6345150"/>
                  <a:pt x="2706500" y="6323173"/>
                  <a:pt x="2733609" y="6323173"/>
                </a:cubicBezTo>
                <a:close/>
                <a:moveTo>
                  <a:pt x="2541933" y="6323173"/>
                </a:moveTo>
                <a:cubicBezTo>
                  <a:pt x="2569042" y="6323173"/>
                  <a:pt x="2591017" y="6345150"/>
                  <a:pt x="2591017" y="6372258"/>
                </a:cubicBezTo>
                <a:cubicBezTo>
                  <a:pt x="2591017" y="6399367"/>
                  <a:pt x="2569042" y="6421343"/>
                  <a:pt x="2541933" y="6421343"/>
                </a:cubicBezTo>
                <a:cubicBezTo>
                  <a:pt x="2514824" y="6421343"/>
                  <a:pt x="2492847" y="6399367"/>
                  <a:pt x="2492847" y="6372258"/>
                </a:cubicBezTo>
                <a:cubicBezTo>
                  <a:pt x="2492847" y="6345150"/>
                  <a:pt x="2514824" y="6323173"/>
                  <a:pt x="2541933" y="6323173"/>
                </a:cubicBezTo>
                <a:close/>
                <a:moveTo>
                  <a:pt x="2350010" y="6323173"/>
                </a:moveTo>
                <a:cubicBezTo>
                  <a:pt x="2377118" y="6323173"/>
                  <a:pt x="2399094" y="6345150"/>
                  <a:pt x="2399094" y="6372258"/>
                </a:cubicBezTo>
                <a:cubicBezTo>
                  <a:pt x="2399094" y="6399367"/>
                  <a:pt x="2377118" y="6421343"/>
                  <a:pt x="2350010" y="6421343"/>
                </a:cubicBezTo>
                <a:cubicBezTo>
                  <a:pt x="2322900" y="6421343"/>
                  <a:pt x="2300925" y="6399367"/>
                  <a:pt x="2300925" y="6372258"/>
                </a:cubicBezTo>
                <a:cubicBezTo>
                  <a:pt x="2300925" y="6345150"/>
                  <a:pt x="2322900" y="6323173"/>
                  <a:pt x="2350010" y="6323173"/>
                </a:cubicBezTo>
                <a:close/>
                <a:moveTo>
                  <a:pt x="2158088" y="6323173"/>
                </a:moveTo>
                <a:lnTo>
                  <a:pt x="2158914" y="6323340"/>
                </a:lnTo>
                <a:lnTo>
                  <a:pt x="2159739" y="6323173"/>
                </a:lnTo>
                <a:cubicBezTo>
                  <a:pt x="2186848" y="6323173"/>
                  <a:pt x="2208824" y="6345150"/>
                  <a:pt x="2208824" y="6372258"/>
                </a:cubicBezTo>
                <a:cubicBezTo>
                  <a:pt x="2208824" y="6399367"/>
                  <a:pt x="2186848" y="6421343"/>
                  <a:pt x="2159739" y="6421343"/>
                </a:cubicBezTo>
                <a:lnTo>
                  <a:pt x="2158914" y="6421177"/>
                </a:lnTo>
                <a:lnTo>
                  <a:pt x="2158088" y="6421343"/>
                </a:lnTo>
                <a:cubicBezTo>
                  <a:pt x="2130979" y="6421343"/>
                  <a:pt x="2109003" y="6399367"/>
                  <a:pt x="2109003" y="6372258"/>
                </a:cubicBezTo>
                <a:cubicBezTo>
                  <a:pt x="2109003" y="6345150"/>
                  <a:pt x="2130979" y="6323173"/>
                  <a:pt x="2158088" y="6323173"/>
                </a:cubicBezTo>
                <a:close/>
                <a:moveTo>
                  <a:pt x="1967815" y="6323173"/>
                </a:moveTo>
                <a:cubicBezTo>
                  <a:pt x="1994925" y="6323173"/>
                  <a:pt x="2016900" y="6345150"/>
                  <a:pt x="2016900" y="6372258"/>
                </a:cubicBezTo>
                <a:cubicBezTo>
                  <a:pt x="2016900" y="6399367"/>
                  <a:pt x="1994925" y="6421343"/>
                  <a:pt x="1967815" y="6421343"/>
                </a:cubicBezTo>
                <a:cubicBezTo>
                  <a:pt x="1940707" y="6421343"/>
                  <a:pt x="1918730" y="6399367"/>
                  <a:pt x="1918730" y="6372258"/>
                </a:cubicBezTo>
                <a:cubicBezTo>
                  <a:pt x="1918730" y="6345150"/>
                  <a:pt x="1940707" y="6323173"/>
                  <a:pt x="1967815" y="6323173"/>
                </a:cubicBezTo>
                <a:close/>
                <a:moveTo>
                  <a:pt x="1775895" y="6323173"/>
                </a:moveTo>
                <a:cubicBezTo>
                  <a:pt x="1803003" y="6323173"/>
                  <a:pt x="1824980" y="6345150"/>
                  <a:pt x="1824980" y="6372258"/>
                </a:cubicBezTo>
                <a:cubicBezTo>
                  <a:pt x="1824980" y="6399367"/>
                  <a:pt x="1803003" y="6421343"/>
                  <a:pt x="1775895" y="6421343"/>
                </a:cubicBezTo>
                <a:cubicBezTo>
                  <a:pt x="1748786" y="6421343"/>
                  <a:pt x="1726810" y="6399367"/>
                  <a:pt x="1726810" y="6372258"/>
                </a:cubicBezTo>
                <a:cubicBezTo>
                  <a:pt x="1726810" y="6345150"/>
                  <a:pt x="1748786" y="6323173"/>
                  <a:pt x="1775895" y="6323173"/>
                </a:cubicBezTo>
                <a:close/>
                <a:moveTo>
                  <a:pt x="1584218" y="6323173"/>
                </a:moveTo>
                <a:cubicBezTo>
                  <a:pt x="1611327" y="6323173"/>
                  <a:pt x="1633303" y="6345150"/>
                  <a:pt x="1633303" y="6372258"/>
                </a:cubicBezTo>
                <a:cubicBezTo>
                  <a:pt x="1633303" y="6399367"/>
                  <a:pt x="1611327" y="6421343"/>
                  <a:pt x="1584218" y="6421343"/>
                </a:cubicBezTo>
                <a:cubicBezTo>
                  <a:pt x="1557110" y="6421343"/>
                  <a:pt x="1535133" y="6399367"/>
                  <a:pt x="1535133" y="6372258"/>
                </a:cubicBezTo>
                <a:cubicBezTo>
                  <a:pt x="1535133" y="6345150"/>
                  <a:pt x="1557110" y="6323173"/>
                  <a:pt x="1584218" y="6323173"/>
                </a:cubicBezTo>
                <a:close/>
                <a:moveTo>
                  <a:pt x="1392295" y="6323173"/>
                </a:moveTo>
                <a:cubicBezTo>
                  <a:pt x="1419404" y="6323173"/>
                  <a:pt x="1441380" y="6345150"/>
                  <a:pt x="1441380" y="6372258"/>
                </a:cubicBezTo>
                <a:cubicBezTo>
                  <a:pt x="1441380" y="6399367"/>
                  <a:pt x="1419404" y="6421343"/>
                  <a:pt x="1392295" y="6421343"/>
                </a:cubicBezTo>
                <a:cubicBezTo>
                  <a:pt x="1365186" y="6421343"/>
                  <a:pt x="1343210" y="6399367"/>
                  <a:pt x="1343210" y="6372258"/>
                </a:cubicBezTo>
                <a:cubicBezTo>
                  <a:pt x="1343210" y="6345150"/>
                  <a:pt x="1365186" y="6323173"/>
                  <a:pt x="1392295" y="6323173"/>
                </a:cubicBezTo>
                <a:close/>
                <a:moveTo>
                  <a:pt x="1200374" y="6323173"/>
                </a:moveTo>
                <a:cubicBezTo>
                  <a:pt x="1227482" y="6323173"/>
                  <a:pt x="1249459" y="6345150"/>
                  <a:pt x="1249459" y="6372258"/>
                </a:cubicBezTo>
                <a:cubicBezTo>
                  <a:pt x="1249459" y="6399367"/>
                  <a:pt x="1227482" y="6421343"/>
                  <a:pt x="1200374" y="6421343"/>
                </a:cubicBezTo>
                <a:cubicBezTo>
                  <a:pt x="1173265" y="6421343"/>
                  <a:pt x="1151289" y="6399367"/>
                  <a:pt x="1151289" y="6372258"/>
                </a:cubicBezTo>
                <a:cubicBezTo>
                  <a:pt x="1151289" y="6345150"/>
                  <a:pt x="1173265" y="6323173"/>
                  <a:pt x="1200374" y="6323173"/>
                </a:cubicBezTo>
                <a:close/>
                <a:moveTo>
                  <a:pt x="1008450" y="6323173"/>
                </a:moveTo>
                <a:cubicBezTo>
                  <a:pt x="1035559" y="6323173"/>
                  <a:pt x="1057535" y="6345150"/>
                  <a:pt x="1057535" y="6372258"/>
                </a:cubicBezTo>
                <a:cubicBezTo>
                  <a:pt x="1057535" y="6399367"/>
                  <a:pt x="1035559" y="6421343"/>
                  <a:pt x="1008450" y="6421343"/>
                </a:cubicBezTo>
                <a:cubicBezTo>
                  <a:pt x="981342" y="6421343"/>
                  <a:pt x="959365" y="6399367"/>
                  <a:pt x="959365" y="6372258"/>
                </a:cubicBezTo>
                <a:cubicBezTo>
                  <a:pt x="959365" y="6345150"/>
                  <a:pt x="981342" y="6323173"/>
                  <a:pt x="1008450" y="6323173"/>
                </a:cubicBezTo>
                <a:close/>
                <a:moveTo>
                  <a:pt x="816530" y="6323173"/>
                </a:moveTo>
                <a:cubicBezTo>
                  <a:pt x="843638" y="6323173"/>
                  <a:pt x="865615" y="6345150"/>
                  <a:pt x="865615" y="6372258"/>
                </a:cubicBezTo>
                <a:cubicBezTo>
                  <a:pt x="865615" y="6399367"/>
                  <a:pt x="843638" y="6421343"/>
                  <a:pt x="816530" y="6421343"/>
                </a:cubicBezTo>
                <a:cubicBezTo>
                  <a:pt x="789421" y="6421343"/>
                  <a:pt x="767445" y="6399367"/>
                  <a:pt x="767445" y="6372258"/>
                </a:cubicBezTo>
                <a:cubicBezTo>
                  <a:pt x="767445" y="6345150"/>
                  <a:pt x="789421" y="6323173"/>
                  <a:pt x="816530" y="6323173"/>
                </a:cubicBezTo>
                <a:close/>
                <a:moveTo>
                  <a:pt x="624606" y="6323173"/>
                </a:moveTo>
                <a:cubicBezTo>
                  <a:pt x="651715" y="6323173"/>
                  <a:pt x="673691" y="6345150"/>
                  <a:pt x="673691" y="6372258"/>
                </a:cubicBezTo>
                <a:cubicBezTo>
                  <a:pt x="673691" y="6399367"/>
                  <a:pt x="651715" y="6421343"/>
                  <a:pt x="624606" y="6421343"/>
                </a:cubicBezTo>
                <a:cubicBezTo>
                  <a:pt x="597497" y="6421343"/>
                  <a:pt x="575521" y="6399367"/>
                  <a:pt x="575521" y="6372258"/>
                </a:cubicBezTo>
                <a:cubicBezTo>
                  <a:pt x="575521" y="6345150"/>
                  <a:pt x="597497" y="6323173"/>
                  <a:pt x="624606" y="6323173"/>
                </a:cubicBezTo>
                <a:close/>
                <a:moveTo>
                  <a:pt x="432929" y="6323173"/>
                </a:moveTo>
                <a:cubicBezTo>
                  <a:pt x="460039" y="6323173"/>
                  <a:pt x="482015" y="6345150"/>
                  <a:pt x="482015" y="6372258"/>
                </a:cubicBezTo>
                <a:cubicBezTo>
                  <a:pt x="482015" y="6399367"/>
                  <a:pt x="460039" y="6421343"/>
                  <a:pt x="432929" y="6421343"/>
                </a:cubicBezTo>
                <a:cubicBezTo>
                  <a:pt x="405821" y="6421343"/>
                  <a:pt x="383844" y="6399367"/>
                  <a:pt x="383844" y="6372258"/>
                </a:cubicBezTo>
                <a:cubicBezTo>
                  <a:pt x="383844" y="6345150"/>
                  <a:pt x="405821" y="6323173"/>
                  <a:pt x="432929" y="6323173"/>
                </a:cubicBezTo>
                <a:close/>
                <a:moveTo>
                  <a:pt x="241007" y="6323173"/>
                </a:moveTo>
                <a:cubicBezTo>
                  <a:pt x="268115" y="6323173"/>
                  <a:pt x="290092" y="6345150"/>
                  <a:pt x="290092" y="6372258"/>
                </a:cubicBezTo>
                <a:cubicBezTo>
                  <a:pt x="290092" y="6399367"/>
                  <a:pt x="268115" y="6421343"/>
                  <a:pt x="241007" y="6421343"/>
                </a:cubicBezTo>
                <a:cubicBezTo>
                  <a:pt x="213897" y="6421343"/>
                  <a:pt x="191921" y="6399367"/>
                  <a:pt x="191921" y="6372258"/>
                </a:cubicBezTo>
                <a:cubicBezTo>
                  <a:pt x="191921" y="6345150"/>
                  <a:pt x="213897" y="6323173"/>
                  <a:pt x="241007" y="6323173"/>
                </a:cubicBezTo>
                <a:close/>
                <a:moveTo>
                  <a:pt x="49085" y="6323173"/>
                </a:moveTo>
                <a:cubicBezTo>
                  <a:pt x="76194" y="6323173"/>
                  <a:pt x="98170" y="6345150"/>
                  <a:pt x="98170" y="6372258"/>
                </a:cubicBezTo>
                <a:cubicBezTo>
                  <a:pt x="98170" y="6399367"/>
                  <a:pt x="76194" y="6421343"/>
                  <a:pt x="49085" y="6421343"/>
                </a:cubicBezTo>
                <a:cubicBezTo>
                  <a:pt x="21976" y="6421343"/>
                  <a:pt x="0" y="6399367"/>
                  <a:pt x="0" y="6372258"/>
                </a:cubicBezTo>
                <a:cubicBezTo>
                  <a:pt x="0" y="6345150"/>
                  <a:pt x="21976" y="6323173"/>
                  <a:pt x="49085" y="6323173"/>
                </a:cubicBezTo>
                <a:close/>
                <a:moveTo>
                  <a:pt x="11468592" y="6172481"/>
                </a:moveTo>
                <a:cubicBezTo>
                  <a:pt x="11495701" y="6172481"/>
                  <a:pt x="11517677" y="6194457"/>
                  <a:pt x="11517677" y="6221566"/>
                </a:cubicBezTo>
                <a:cubicBezTo>
                  <a:pt x="11517677" y="6248675"/>
                  <a:pt x="11495701" y="6270651"/>
                  <a:pt x="11468592" y="6270651"/>
                </a:cubicBezTo>
                <a:cubicBezTo>
                  <a:pt x="11441483" y="6270651"/>
                  <a:pt x="11419507" y="6248675"/>
                  <a:pt x="11419507" y="6221566"/>
                </a:cubicBezTo>
                <a:cubicBezTo>
                  <a:pt x="11419507" y="6194457"/>
                  <a:pt x="11441483" y="6172481"/>
                  <a:pt x="11468592" y="6172481"/>
                </a:cubicBezTo>
                <a:close/>
                <a:moveTo>
                  <a:pt x="11276669" y="6172481"/>
                </a:moveTo>
                <a:cubicBezTo>
                  <a:pt x="11303777" y="6172481"/>
                  <a:pt x="11325754" y="6194457"/>
                  <a:pt x="11325754" y="6221566"/>
                </a:cubicBezTo>
                <a:cubicBezTo>
                  <a:pt x="11325754" y="6248675"/>
                  <a:pt x="11303777" y="6270651"/>
                  <a:pt x="11276669" y="6270651"/>
                </a:cubicBezTo>
                <a:cubicBezTo>
                  <a:pt x="11249560" y="6270651"/>
                  <a:pt x="11227584" y="6248675"/>
                  <a:pt x="11227584" y="6221566"/>
                </a:cubicBezTo>
                <a:cubicBezTo>
                  <a:pt x="11227584" y="6194457"/>
                  <a:pt x="11249560" y="6172481"/>
                  <a:pt x="11276669" y="6172481"/>
                </a:cubicBezTo>
                <a:close/>
                <a:moveTo>
                  <a:pt x="11084992" y="6172481"/>
                </a:moveTo>
                <a:cubicBezTo>
                  <a:pt x="11112101" y="6172481"/>
                  <a:pt x="11134077" y="6194457"/>
                  <a:pt x="11134077" y="6221566"/>
                </a:cubicBezTo>
                <a:cubicBezTo>
                  <a:pt x="11134077" y="6248675"/>
                  <a:pt x="11112101" y="6270651"/>
                  <a:pt x="11084992" y="6270651"/>
                </a:cubicBezTo>
                <a:cubicBezTo>
                  <a:pt x="11057884" y="6270651"/>
                  <a:pt x="11035907" y="6248675"/>
                  <a:pt x="11035907" y="6221566"/>
                </a:cubicBezTo>
                <a:cubicBezTo>
                  <a:pt x="11035907" y="6194457"/>
                  <a:pt x="11057884" y="6172481"/>
                  <a:pt x="11084992" y="6172481"/>
                </a:cubicBezTo>
                <a:close/>
                <a:moveTo>
                  <a:pt x="10893068" y="6172481"/>
                </a:moveTo>
                <a:cubicBezTo>
                  <a:pt x="10920178" y="6172481"/>
                  <a:pt x="10942154" y="6194457"/>
                  <a:pt x="10942154" y="6221566"/>
                </a:cubicBezTo>
                <a:cubicBezTo>
                  <a:pt x="10942154" y="6248675"/>
                  <a:pt x="10920178" y="6270651"/>
                  <a:pt x="10893068" y="6270651"/>
                </a:cubicBezTo>
                <a:cubicBezTo>
                  <a:pt x="10865960" y="6270651"/>
                  <a:pt x="10843984" y="6248675"/>
                  <a:pt x="10843984" y="6221566"/>
                </a:cubicBezTo>
                <a:cubicBezTo>
                  <a:pt x="10843984" y="6194457"/>
                  <a:pt x="10865960" y="6172481"/>
                  <a:pt x="10893068" y="6172481"/>
                </a:cubicBezTo>
                <a:close/>
                <a:moveTo>
                  <a:pt x="10701148" y="6172481"/>
                </a:moveTo>
                <a:cubicBezTo>
                  <a:pt x="10728256" y="6172481"/>
                  <a:pt x="10750233" y="6194457"/>
                  <a:pt x="10750233" y="6221566"/>
                </a:cubicBezTo>
                <a:cubicBezTo>
                  <a:pt x="10750233" y="6248675"/>
                  <a:pt x="10728256" y="6270651"/>
                  <a:pt x="10701148" y="6270651"/>
                </a:cubicBezTo>
                <a:cubicBezTo>
                  <a:pt x="10674039" y="6270651"/>
                  <a:pt x="10652063" y="6248675"/>
                  <a:pt x="10652063" y="6221566"/>
                </a:cubicBezTo>
                <a:cubicBezTo>
                  <a:pt x="10652063" y="6194457"/>
                  <a:pt x="10674039" y="6172481"/>
                  <a:pt x="10701148" y="6172481"/>
                </a:cubicBezTo>
                <a:close/>
                <a:moveTo>
                  <a:pt x="10507020" y="6172481"/>
                </a:moveTo>
                <a:cubicBezTo>
                  <a:pt x="10534129" y="6172481"/>
                  <a:pt x="10556105" y="6194457"/>
                  <a:pt x="10556105" y="6221566"/>
                </a:cubicBezTo>
                <a:cubicBezTo>
                  <a:pt x="10556105" y="6248675"/>
                  <a:pt x="10534129" y="6270651"/>
                  <a:pt x="10507020" y="6270651"/>
                </a:cubicBezTo>
                <a:cubicBezTo>
                  <a:pt x="10479911" y="6270651"/>
                  <a:pt x="10457935" y="6248675"/>
                  <a:pt x="10457935" y="6221566"/>
                </a:cubicBezTo>
                <a:cubicBezTo>
                  <a:pt x="10457935" y="6194457"/>
                  <a:pt x="10479911" y="6172481"/>
                  <a:pt x="10507020" y="6172481"/>
                </a:cubicBezTo>
                <a:close/>
                <a:moveTo>
                  <a:pt x="10315097" y="6172481"/>
                </a:moveTo>
                <a:cubicBezTo>
                  <a:pt x="10342205" y="6172481"/>
                  <a:pt x="10364182" y="6194457"/>
                  <a:pt x="10364182" y="6221566"/>
                </a:cubicBezTo>
                <a:cubicBezTo>
                  <a:pt x="10364182" y="6248675"/>
                  <a:pt x="10342205" y="6270651"/>
                  <a:pt x="10315097" y="6270651"/>
                </a:cubicBezTo>
                <a:cubicBezTo>
                  <a:pt x="10287988" y="6270651"/>
                  <a:pt x="10266012" y="6248675"/>
                  <a:pt x="10266012" y="6221566"/>
                </a:cubicBezTo>
                <a:cubicBezTo>
                  <a:pt x="10266012" y="6194457"/>
                  <a:pt x="10287988" y="6172481"/>
                  <a:pt x="10315097" y="6172481"/>
                </a:cubicBezTo>
                <a:close/>
                <a:moveTo>
                  <a:pt x="10123420" y="6172481"/>
                </a:moveTo>
                <a:cubicBezTo>
                  <a:pt x="10150529" y="6172481"/>
                  <a:pt x="10172505" y="6194457"/>
                  <a:pt x="10172505" y="6221566"/>
                </a:cubicBezTo>
                <a:cubicBezTo>
                  <a:pt x="10172505" y="6248675"/>
                  <a:pt x="10150529" y="6270651"/>
                  <a:pt x="10123420" y="6270651"/>
                </a:cubicBezTo>
                <a:cubicBezTo>
                  <a:pt x="10096312" y="6270651"/>
                  <a:pt x="10074335" y="6248675"/>
                  <a:pt x="10074335" y="6221566"/>
                </a:cubicBezTo>
                <a:cubicBezTo>
                  <a:pt x="10074335" y="6194457"/>
                  <a:pt x="10096312" y="6172481"/>
                  <a:pt x="10123420" y="6172481"/>
                </a:cubicBezTo>
                <a:close/>
                <a:moveTo>
                  <a:pt x="9931496" y="6172481"/>
                </a:moveTo>
                <a:cubicBezTo>
                  <a:pt x="9958606" y="6172481"/>
                  <a:pt x="9980582" y="6194457"/>
                  <a:pt x="9980582" y="6221566"/>
                </a:cubicBezTo>
                <a:cubicBezTo>
                  <a:pt x="9980582" y="6248675"/>
                  <a:pt x="9958606" y="6270651"/>
                  <a:pt x="9931496" y="6270651"/>
                </a:cubicBezTo>
                <a:cubicBezTo>
                  <a:pt x="9904388" y="6270651"/>
                  <a:pt x="9882412" y="6248675"/>
                  <a:pt x="9882412" y="6221566"/>
                </a:cubicBezTo>
                <a:cubicBezTo>
                  <a:pt x="9882412" y="6194457"/>
                  <a:pt x="9904388" y="6172481"/>
                  <a:pt x="9931496" y="6172481"/>
                </a:cubicBezTo>
                <a:close/>
                <a:moveTo>
                  <a:pt x="9739576" y="6172481"/>
                </a:moveTo>
                <a:cubicBezTo>
                  <a:pt x="9766684" y="6172481"/>
                  <a:pt x="9788661" y="6194457"/>
                  <a:pt x="9788661" y="6221566"/>
                </a:cubicBezTo>
                <a:cubicBezTo>
                  <a:pt x="9788661" y="6248675"/>
                  <a:pt x="9766684" y="6270651"/>
                  <a:pt x="9739576" y="6270651"/>
                </a:cubicBezTo>
                <a:cubicBezTo>
                  <a:pt x="9712467" y="6270651"/>
                  <a:pt x="9690491" y="6248675"/>
                  <a:pt x="9690491" y="6221566"/>
                </a:cubicBezTo>
                <a:cubicBezTo>
                  <a:pt x="9690491" y="6194457"/>
                  <a:pt x="9712467" y="6172481"/>
                  <a:pt x="9739576" y="6172481"/>
                </a:cubicBezTo>
                <a:close/>
                <a:moveTo>
                  <a:pt x="9547652" y="6172481"/>
                </a:moveTo>
                <a:cubicBezTo>
                  <a:pt x="9574761" y="6172481"/>
                  <a:pt x="9596737" y="6194457"/>
                  <a:pt x="9596737" y="6221566"/>
                </a:cubicBezTo>
                <a:cubicBezTo>
                  <a:pt x="9596737" y="6248675"/>
                  <a:pt x="9574761" y="6270651"/>
                  <a:pt x="9547652" y="6270651"/>
                </a:cubicBezTo>
                <a:cubicBezTo>
                  <a:pt x="9520543" y="6270651"/>
                  <a:pt x="9498567" y="6248675"/>
                  <a:pt x="9498567" y="6221566"/>
                </a:cubicBezTo>
                <a:cubicBezTo>
                  <a:pt x="9498567" y="6194457"/>
                  <a:pt x="9520543" y="6172481"/>
                  <a:pt x="9547652" y="6172481"/>
                </a:cubicBezTo>
                <a:close/>
                <a:moveTo>
                  <a:pt x="9355731" y="6172481"/>
                </a:moveTo>
                <a:cubicBezTo>
                  <a:pt x="9382840" y="6172481"/>
                  <a:pt x="9404816" y="6194457"/>
                  <a:pt x="9404816" y="6221566"/>
                </a:cubicBezTo>
                <a:cubicBezTo>
                  <a:pt x="9404816" y="6248675"/>
                  <a:pt x="9382840" y="6270651"/>
                  <a:pt x="9355731" y="6270651"/>
                </a:cubicBezTo>
                <a:cubicBezTo>
                  <a:pt x="9328622" y="6270651"/>
                  <a:pt x="9306646" y="6248675"/>
                  <a:pt x="9306646" y="6221566"/>
                </a:cubicBezTo>
                <a:cubicBezTo>
                  <a:pt x="9306646" y="6194457"/>
                  <a:pt x="9328622" y="6172481"/>
                  <a:pt x="9355731" y="6172481"/>
                </a:cubicBezTo>
                <a:close/>
                <a:moveTo>
                  <a:pt x="9163808" y="6172481"/>
                </a:moveTo>
                <a:cubicBezTo>
                  <a:pt x="9190916" y="6172481"/>
                  <a:pt x="9212893" y="6194457"/>
                  <a:pt x="9212893" y="6221566"/>
                </a:cubicBezTo>
                <a:cubicBezTo>
                  <a:pt x="9212893" y="6248675"/>
                  <a:pt x="9190916" y="6270651"/>
                  <a:pt x="9163808" y="6270651"/>
                </a:cubicBezTo>
                <a:cubicBezTo>
                  <a:pt x="9136699" y="6270651"/>
                  <a:pt x="9114723" y="6248675"/>
                  <a:pt x="9114723" y="6221566"/>
                </a:cubicBezTo>
                <a:cubicBezTo>
                  <a:pt x="9114723" y="6194457"/>
                  <a:pt x="9136699" y="6172481"/>
                  <a:pt x="9163808" y="6172481"/>
                </a:cubicBezTo>
                <a:close/>
                <a:moveTo>
                  <a:pt x="8972131" y="6172481"/>
                </a:moveTo>
                <a:cubicBezTo>
                  <a:pt x="8999241" y="6172481"/>
                  <a:pt x="9021216" y="6194457"/>
                  <a:pt x="9021216" y="6221566"/>
                </a:cubicBezTo>
                <a:cubicBezTo>
                  <a:pt x="9021216" y="6248675"/>
                  <a:pt x="8999241" y="6270651"/>
                  <a:pt x="8972131" y="6270651"/>
                </a:cubicBezTo>
                <a:cubicBezTo>
                  <a:pt x="8945023" y="6270651"/>
                  <a:pt x="8923046" y="6248675"/>
                  <a:pt x="8923046" y="6221566"/>
                </a:cubicBezTo>
                <a:cubicBezTo>
                  <a:pt x="8923046" y="6194457"/>
                  <a:pt x="8945023" y="6172481"/>
                  <a:pt x="8972131" y="6172481"/>
                </a:cubicBezTo>
                <a:close/>
                <a:moveTo>
                  <a:pt x="8780211" y="6172481"/>
                </a:moveTo>
                <a:cubicBezTo>
                  <a:pt x="8807319" y="6172481"/>
                  <a:pt x="8829296" y="6194457"/>
                  <a:pt x="8829296" y="6221566"/>
                </a:cubicBezTo>
                <a:cubicBezTo>
                  <a:pt x="8829296" y="6248675"/>
                  <a:pt x="8807319" y="6270651"/>
                  <a:pt x="8780211" y="6270651"/>
                </a:cubicBezTo>
                <a:cubicBezTo>
                  <a:pt x="8753102" y="6270651"/>
                  <a:pt x="8731126" y="6248675"/>
                  <a:pt x="8731126" y="6221566"/>
                </a:cubicBezTo>
                <a:cubicBezTo>
                  <a:pt x="8731126" y="6194457"/>
                  <a:pt x="8753102" y="6172481"/>
                  <a:pt x="8780211" y="6172481"/>
                </a:cubicBezTo>
                <a:close/>
                <a:moveTo>
                  <a:pt x="8588287" y="6172481"/>
                </a:moveTo>
                <a:cubicBezTo>
                  <a:pt x="8615396" y="6172481"/>
                  <a:pt x="8637372" y="6194457"/>
                  <a:pt x="8637372" y="6221566"/>
                </a:cubicBezTo>
                <a:cubicBezTo>
                  <a:pt x="8637372" y="6248675"/>
                  <a:pt x="8615396" y="6270651"/>
                  <a:pt x="8588287" y="6270651"/>
                </a:cubicBezTo>
                <a:cubicBezTo>
                  <a:pt x="8561178" y="6270651"/>
                  <a:pt x="8539202" y="6248675"/>
                  <a:pt x="8539202" y="6221566"/>
                </a:cubicBezTo>
                <a:cubicBezTo>
                  <a:pt x="8539202" y="6194457"/>
                  <a:pt x="8561178" y="6172481"/>
                  <a:pt x="8588287" y="6172481"/>
                </a:cubicBezTo>
                <a:close/>
                <a:moveTo>
                  <a:pt x="8388577" y="6172481"/>
                </a:moveTo>
                <a:cubicBezTo>
                  <a:pt x="8415686" y="6172481"/>
                  <a:pt x="8437662" y="6194457"/>
                  <a:pt x="8437662" y="6221566"/>
                </a:cubicBezTo>
                <a:cubicBezTo>
                  <a:pt x="8437662" y="6248675"/>
                  <a:pt x="8415686" y="6270651"/>
                  <a:pt x="8388577" y="6270651"/>
                </a:cubicBezTo>
                <a:cubicBezTo>
                  <a:pt x="8361468" y="6270651"/>
                  <a:pt x="8339492" y="6248675"/>
                  <a:pt x="8339492" y="6221566"/>
                </a:cubicBezTo>
                <a:cubicBezTo>
                  <a:pt x="8339492" y="6194457"/>
                  <a:pt x="8361468" y="6172481"/>
                  <a:pt x="8388577" y="6172481"/>
                </a:cubicBezTo>
                <a:close/>
                <a:moveTo>
                  <a:pt x="8196653" y="6172481"/>
                </a:moveTo>
                <a:cubicBezTo>
                  <a:pt x="8223762" y="6172481"/>
                  <a:pt x="8245738" y="6194457"/>
                  <a:pt x="8245738" y="6221566"/>
                </a:cubicBezTo>
                <a:cubicBezTo>
                  <a:pt x="8245738" y="6248675"/>
                  <a:pt x="8223762" y="6270651"/>
                  <a:pt x="8196653" y="6270651"/>
                </a:cubicBezTo>
                <a:cubicBezTo>
                  <a:pt x="8169545" y="6270651"/>
                  <a:pt x="8147568" y="6248675"/>
                  <a:pt x="8147568" y="6221566"/>
                </a:cubicBezTo>
                <a:cubicBezTo>
                  <a:pt x="8147568" y="6194457"/>
                  <a:pt x="8169545" y="6172481"/>
                  <a:pt x="8196653" y="6172481"/>
                </a:cubicBezTo>
                <a:close/>
                <a:moveTo>
                  <a:pt x="8004732" y="6172481"/>
                </a:moveTo>
                <a:cubicBezTo>
                  <a:pt x="8031841" y="6172481"/>
                  <a:pt x="8053817" y="6194457"/>
                  <a:pt x="8053817" y="6221566"/>
                </a:cubicBezTo>
                <a:cubicBezTo>
                  <a:pt x="8053817" y="6248675"/>
                  <a:pt x="8031841" y="6270651"/>
                  <a:pt x="8004732" y="6270651"/>
                </a:cubicBezTo>
                <a:cubicBezTo>
                  <a:pt x="7977623" y="6270651"/>
                  <a:pt x="7955647" y="6248675"/>
                  <a:pt x="7955647" y="6221566"/>
                </a:cubicBezTo>
                <a:cubicBezTo>
                  <a:pt x="7955647" y="6194457"/>
                  <a:pt x="7977623" y="6172481"/>
                  <a:pt x="8004732" y="6172481"/>
                </a:cubicBezTo>
                <a:close/>
                <a:moveTo>
                  <a:pt x="7813056" y="6172481"/>
                </a:moveTo>
                <a:cubicBezTo>
                  <a:pt x="7840165" y="6172481"/>
                  <a:pt x="7862141" y="6194457"/>
                  <a:pt x="7862141" y="6221566"/>
                </a:cubicBezTo>
                <a:cubicBezTo>
                  <a:pt x="7862141" y="6248675"/>
                  <a:pt x="7840165" y="6270651"/>
                  <a:pt x="7813056" y="6270651"/>
                </a:cubicBezTo>
                <a:cubicBezTo>
                  <a:pt x="7785947" y="6270651"/>
                  <a:pt x="7763971" y="6248675"/>
                  <a:pt x="7763971" y="6221566"/>
                </a:cubicBezTo>
                <a:cubicBezTo>
                  <a:pt x="7763971" y="6194457"/>
                  <a:pt x="7785947" y="6172481"/>
                  <a:pt x="7813056" y="6172481"/>
                </a:cubicBezTo>
                <a:close/>
                <a:moveTo>
                  <a:pt x="7621133" y="6172481"/>
                </a:moveTo>
                <a:cubicBezTo>
                  <a:pt x="7648241" y="6172481"/>
                  <a:pt x="7670218" y="6194457"/>
                  <a:pt x="7670218" y="6221566"/>
                </a:cubicBezTo>
                <a:cubicBezTo>
                  <a:pt x="7670218" y="6248675"/>
                  <a:pt x="7648241" y="6270651"/>
                  <a:pt x="7621133" y="6270651"/>
                </a:cubicBezTo>
                <a:cubicBezTo>
                  <a:pt x="7594024" y="6270651"/>
                  <a:pt x="7572048" y="6248675"/>
                  <a:pt x="7572048" y="6221566"/>
                </a:cubicBezTo>
                <a:cubicBezTo>
                  <a:pt x="7572048" y="6194457"/>
                  <a:pt x="7594024" y="6172481"/>
                  <a:pt x="7621133" y="6172481"/>
                </a:cubicBezTo>
                <a:close/>
                <a:moveTo>
                  <a:pt x="7429212" y="6172481"/>
                </a:moveTo>
                <a:cubicBezTo>
                  <a:pt x="7456321" y="6172481"/>
                  <a:pt x="7478297" y="6194457"/>
                  <a:pt x="7478297" y="6221566"/>
                </a:cubicBezTo>
                <a:cubicBezTo>
                  <a:pt x="7478297" y="6248675"/>
                  <a:pt x="7456321" y="6270651"/>
                  <a:pt x="7429212" y="6270651"/>
                </a:cubicBezTo>
                <a:cubicBezTo>
                  <a:pt x="7402103" y="6270651"/>
                  <a:pt x="7380127" y="6248675"/>
                  <a:pt x="7380127" y="6221566"/>
                </a:cubicBezTo>
                <a:cubicBezTo>
                  <a:pt x="7380127" y="6194457"/>
                  <a:pt x="7402103" y="6172481"/>
                  <a:pt x="7429212" y="6172481"/>
                </a:cubicBezTo>
                <a:close/>
                <a:moveTo>
                  <a:pt x="7237288" y="6172481"/>
                </a:moveTo>
                <a:cubicBezTo>
                  <a:pt x="7264397" y="6172481"/>
                  <a:pt x="7286373" y="6194457"/>
                  <a:pt x="7286373" y="6221566"/>
                </a:cubicBezTo>
                <a:cubicBezTo>
                  <a:pt x="7286373" y="6248675"/>
                  <a:pt x="7264397" y="6270651"/>
                  <a:pt x="7237288" y="6270651"/>
                </a:cubicBezTo>
                <a:cubicBezTo>
                  <a:pt x="7210179" y="6270651"/>
                  <a:pt x="7188203" y="6248675"/>
                  <a:pt x="7188203" y="6221566"/>
                </a:cubicBezTo>
                <a:cubicBezTo>
                  <a:pt x="7188203" y="6194457"/>
                  <a:pt x="7210179" y="6172481"/>
                  <a:pt x="7237288" y="6172481"/>
                </a:cubicBezTo>
                <a:close/>
                <a:moveTo>
                  <a:pt x="7045367" y="6172481"/>
                </a:moveTo>
                <a:cubicBezTo>
                  <a:pt x="7072476" y="6172481"/>
                  <a:pt x="7094452" y="6194457"/>
                  <a:pt x="7094452" y="6221566"/>
                </a:cubicBezTo>
                <a:cubicBezTo>
                  <a:pt x="7094452" y="6248675"/>
                  <a:pt x="7072476" y="6270651"/>
                  <a:pt x="7045367" y="6270651"/>
                </a:cubicBezTo>
                <a:cubicBezTo>
                  <a:pt x="7018258" y="6270651"/>
                  <a:pt x="6996282" y="6248675"/>
                  <a:pt x="6996282" y="6221566"/>
                </a:cubicBezTo>
                <a:cubicBezTo>
                  <a:pt x="6996282" y="6194457"/>
                  <a:pt x="7018258" y="6172481"/>
                  <a:pt x="7045367" y="6172481"/>
                </a:cubicBezTo>
                <a:close/>
                <a:moveTo>
                  <a:pt x="6853444" y="6172481"/>
                </a:moveTo>
                <a:cubicBezTo>
                  <a:pt x="6880552" y="6172481"/>
                  <a:pt x="6902529" y="6194457"/>
                  <a:pt x="6902529" y="6221566"/>
                </a:cubicBezTo>
                <a:cubicBezTo>
                  <a:pt x="6902529" y="6248675"/>
                  <a:pt x="6880552" y="6270651"/>
                  <a:pt x="6853444" y="6270651"/>
                </a:cubicBezTo>
                <a:cubicBezTo>
                  <a:pt x="6826335" y="6270651"/>
                  <a:pt x="6804359" y="6248675"/>
                  <a:pt x="6804359" y="6221566"/>
                </a:cubicBezTo>
                <a:cubicBezTo>
                  <a:pt x="6804359" y="6194457"/>
                  <a:pt x="6826335" y="6172481"/>
                  <a:pt x="6853444" y="6172481"/>
                </a:cubicBezTo>
                <a:close/>
                <a:moveTo>
                  <a:pt x="6661767" y="6172481"/>
                </a:moveTo>
                <a:cubicBezTo>
                  <a:pt x="6688876" y="6172481"/>
                  <a:pt x="6710852" y="6194457"/>
                  <a:pt x="6710852" y="6221566"/>
                </a:cubicBezTo>
                <a:cubicBezTo>
                  <a:pt x="6710852" y="6248675"/>
                  <a:pt x="6688876" y="6270651"/>
                  <a:pt x="6661767" y="6270651"/>
                </a:cubicBezTo>
                <a:cubicBezTo>
                  <a:pt x="6634659" y="6270651"/>
                  <a:pt x="6612682" y="6248675"/>
                  <a:pt x="6612682" y="6221566"/>
                </a:cubicBezTo>
                <a:cubicBezTo>
                  <a:pt x="6612682" y="6194457"/>
                  <a:pt x="6634659" y="6172481"/>
                  <a:pt x="6661767" y="6172481"/>
                </a:cubicBezTo>
                <a:close/>
                <a:moveTo>
                  <a:pt x="6469844" y="6172481"/>
                </a:moveTo>
                <a:cubicBezTo>
                  <a:pt x="6496953" y="6172481"/>
                  <a:pt x="6518929" y="6194457"/>
                  <a:pt x="6518929" y="6221566"/>
                </a:cubicBezTo>
                <a:cubicBezTo>
                  <a:pt x="6518929" y="6248675"/>
                  <a:pt x="6496953" y="6270651"/>
                  <a:pt x="6469844" y="6270651"/>
                </a:cubicBezTo>
                <a:cubicBezTo>
                  <a:pt x="6442735" y="6270651"/>
                  <a:pt x="6420759" y="6248675"/>
                  <a:pt x="6420759" y="6221566"/>
                </a:cubicBezTo>
                <a:cubicBezTo>
                  <a:pt x="6420759" y="6194457"/>
                  <a:pt x="6442735" y="6172481"/>
                  <a:pt x="6469844" y="6172481"/>
                </a:cubicBezTo>
                <a:close/>
                <a:moveTo>
                  <a:pt x="6279574" y="6172481"/>
                </a:moveTo>
                <a:cubicBezTo>
                  <a:pt x="6306683" y="6172481"/>
                  <a:pt x="6328659" y="6194457"/>
                  <a:pt x="6328659" y="6221566"/>
                </a:cubicBezTo>
                <a:cubicBezTo>
                  <a:pt x="6328659" y="6248675"/>
                  <a:pt x="6306683" y="6270651"/>
                  <a:pt x="6279574" y="6270651"/>
                </a:cubicBezTo>
                <a:cubicBezTo>
                  <a:pt x="6252465" y="6270651"/>
                  <a:pt x="6230489" y="6248675"/>
                  <a:pt x="6230489" y="6221566"/>
                </a:cubicBezTo>
                <a:cubicBezTo>
                  <a:pt x="6230489" y="6194457"/>
                  <a:pt x="6252465" y="6172481"/>
                  <a:pt x="6279574" y="6172481"/>
                </a:cubicBezTo>
                <a:close/>
                <a:moveTo>
                  <a:pt x="6087650" y="6172481"/>
                </a:moveTo>
                <a:cubicBezTo>
                  <a:pt x="6114759" y="6172481"/>
                  <a:pt x="6136735" y="6194457"/>
                  <a:pt x="6136735" y="6221566"/>
                </a:cubicBezTo>
                <a:cubicBezTo>
                  <a:pt x="6136735" y="6248675"/>
                  <a:pt x="6114759" y="6270651"/>
                  <a:pt x="6087650" y="6270651"/>
                </a:cubicBezTo>
                <a:cubicBezTo>
                  <a:pt x="6060542" y="6270651"/>
                  <a:pt x="6038565" y="6248675"/>
                  <a:pt x="6038565" y="6221566"/>
                </a:cubicBezTo>
                <a:cubicBezTo>
                  <a:pt x="6038565" y="6194457"/>
                  <a:pt x="6060542" y="6172481"/>
                  <a:pt x="6087650" y="6172481"/>
                </a:cubicBezTo>
                <a:close/>
                <a:moveTo>
                  <a:pt x="5895729" y="6172481"/>
                </a:moveTo>
                <a:cubicBezTo>
                  <a:pt x="5922838" y="6172481"/>
                  <a:pt x="5944814" y="6194457"/>
                  <a:pt x="5944814" y="6221566"/>
                </a:cubicBezTo>
                <a:cubicBezTo>
                  <a:pt x="5944814" y="6248675"/>
                  <a:pt x="5922838" y="6270651"/>
                  <a:pt x="5895729" y="6270651"/>
                </a:cubicBezTo>
                <a:cubicBezTo>
                  <a:pt x="5868620" y="6270651"/>
                  <a:pt x="5846644" y="6248675"/>
                  <a:pt x="5846644" y="6221566"/>
                </a:cubicBezTo>
                <a:cubicBezTo>
                  <a:pt x="5846644" y="6194457"/>
                  <a:pt x="5868620" y="6172481"/>
                  <a:pt x="5895729" y="6172481"/>
                </a:cubicBezTo>
                <a:close/>
                <a:moveTo>
                  <a:pt x="5704053" y="6172481"/>
                </a:moveTo>
                <a:cubicBezTo>
                  <a:pt x="5731162" y="6172481"/>
                  <a:pt x="5753138" y="6194457"/>
                  <a:pt x="5753138" y="6221566"/>
                </a:cubicBezTo>
                <a:cubicBezTo>
                  <a:pt x="5753138" y="6248675"/>
                  <a:pt x="5731162" y="6270651"/>
                  <a:pt x="5704053" y="6270651"/>
                </a:cubicBezTo>
                <a:cubicBezTo>
                  <a:pt x="5676944" y="6270651"/>
                  <a:pt x="5654968" y="6248675"/>
                  <a:pt x="5654968" y="6221566"/>
                </a:cubicBezTo>
                <a:cubicBezTo>
                  <a:pt x="5654968" y="6194457"/>
                  <a:pt x="5676944" y="6172481"/>
                  <a:pt x="5704053" y="6172481"/>
                </a:cubicBezTo>
                <a:close/>
                <a:moveTo>
                  <a:pt x="5512130" y="6172481"/>
                </a:moveTo>
                <a:cubicBezTo>
                  <a:pt x="5539238" y="6172481"/>
                  <a:pt x="5561215" y="6194457"/>
                  <a:pt x="5561215" y="6221566"/>
                </a:cubicBezTo>
                <a:cubicBezTo>
                  <a:pt x="5561215" y="6248675"/>
                  <a:pt x="5539238" y="6270651"/>
                  <a:pt x="5512130" y="6270651"/>
                </a:cubicBezTo>
                <a:cubicBezTo>
                  <a:pt x="5485021" y="6270651"/>
                  <a:pt x="5463045" y="6248675"/>
                  <a:pt x="5463045" y="6221566"/>
                </a:cubicBezTo>
                <a:cubicBezTo>
                  <a:pt x="5463045" y="6194457"/>
                  <a:pt x="5485021" y="6172481"/>
                  <a:pt x="5512130" y="6172481"/>
                </a:cubicBezTo>
                <a:close/>
                <a:moveTo>
                  <a:pt x="5320209" y="6172481"/>
                </a:moveTo>
                <a:cubicBezTo>
                  <a:pt x="5347318" y="6172481"/>
                  <a:pt x="5369294" y="6194457"/>
                  <a:pt x="5369294" y="6221566"/>
                </a:cubicBezTo>
                <a:cubicBezTo>
                  <a:pt x="5369294" y="6248675"/>
                  <a:pt x="5347318" y="6270651"/>
                  <a:pt x="5320209" y="6270651"/>
                </a:cubicBezTo>
                <a:cubicBezTo>
                  <a:pt x="5293100" y="6270651"/>
                  <a:pt x="5271124" y="6248675"/>
                  <a:pt x="5271124" y="6221566"/>
                </a:cubicBezTo>
                <a:cubicBezTo>
                  <a:pt x="5271124" y="6194457"/>
                  <a:pt x="5293100" y="6172481"/>
                  <a:pt x="5320209" y="6172481"/>
                </a:cubicBezTo>
                <a:close/>
                <a:moveTo>
                  <a:pt x="5128285" y="6172481"/>
                </a:moveTo>
                <a:cubicBezTo>
                  <a:pt x="5155394" y="6172481"/>
                  <a:pt x="5177370" y="6194457"/>
                  <a:pt x="5177370" y="6221566"/>
                </a:cubicBezTo>
                <a:cubicBezTo>
                  <a:pt x="5177370" y="6248675"/>
                  <a:pt x="5155394" y="6270651"/>
                  <a:pt x="5128285" y="6270651"/>
                </a:cubicBezTo>
                <a:cubicBezTo>
                  <a:pt x="5101176" y="6270651"/>
                  <a:pt x="5079200" y="6248675"/>
                  <a:pt x="5079200" y="6221566"/>
                </a:cubicBezTo>
                <a:cubicBezTo>
                  <a:pt x="5079200" y="6194457"/>
                  <a:pt x="5101176" y="6172481"/>
                  <a:pt x="5128285" y="6172481"/>
                </a:cubicBezTo>
                <a:close/>
                <a:moveTo>
                  <a:pt x="4936364" y="6172481"/>
                </a:moveTo>
                <a:cubicBezTo>
                  <a:pt x="4963473" y="6172481"/>
                  <a:pt x="4985449" y="6194457"/>
                  <a:pt x="4985449" y="6221566"/>
                </a:cubicBezTo>
                <a:cubicBezTo>
                  <a:pt x="4985449" y="6248675"/>
                  <a:pt x="4963473" y="6270651"/>
                  <a:pt x="4936364" y="6270651"/>
                </a:cubicBezTo>
                <a:cubicBezTo>
                  <a:pt x="4909255" y="6270651"/>
                  <a:pt x="4887279" y="6248675"/>
                  <a:pt x="4887279" y="6221566"/>
                </a:cubicBezTo>
                <a:cubicBezTo>
                  <a:pt x="4887279" y="6194457"/>
                  <a:pt x="4909255" y="6172481"/>
                  <a:pt x="4936364" y="6172481"/>
                </a:cubicBezTo>
                <a:close/>
                <a:moveTo>
                  <a:pt x="4744441" y="6172481"/>
                </a:moveTo>
                <a:cubicBezTo>
                  <a:pt x="4771549" y="6172481"/>
                  <a:pt x="4793526" y="6194457"/>
                  <a:pt x="4793526" y="6221566"/>
                </a:cubicBezTo>
                <a:cubicBezTo>
                  <a:pt x="4793526" y="6248675"/>
                  <a:pt x="4771549" y="6270651"/>
                  <a:pt x="4744441" y="6270651"/>
                </a:cubicBezTo>
                <a:cubicBezTo>
                  <a:pt x="4717332" y="6270651"/>
                  <a:pt x="4695356" y="6248675"/>
                  <a:pt x="4695356" y="6221566"/>
                </a:cubicBezTo>
                <a:cubicBezTo>
                  <a:pt x="4695356" y="6194457"/>
                  <a:pt x="4717332" y="6172481"/>
                  <a:pt x="4744441" y="6172481"/>
                </a:cubicBezTo>
                <a:close/>
                <a:moveTo>
                  <a:pt x="4552764" y="6172481"/>
                </a:moveTo>
                <a:cubicBezTo>
                  <a:pt x="4579873" y="6172481"/>
                  <a:pt x="4601849" y="6194457"/>
                  <a:pt x="4601849" y="6221566"/>
                </a:cubicBezTo>
                <a:cubicBezTo>
                  <a:pt x="4601849" y="6248675"/>
                  <a:pt x="4579873" y="6270651"/>
                  <a:pt x="4552764" y="6270651"/>
                </a:cubicBezTo>
                <a:cubicBezTo>
                  <a:pt x="4525656" y="6270651"/>
                  <a:pt x="4503679" y="6248675"/>
                  <a:pt x="4503679" y="6221566"/>
                </a:cubicBezTo>
                <a:cubicBezTo>
                  <a:pt x="4503679" y="6194457"/>
                  <a:pt x="4525656" y="6172481"/>
                  <a:pt x="4552764" y="6172481"/>
                </a:cubicBezTo>
                <a:close/>
                <a:moveTo>
                  <a:pt x="4360841" y="6172481"/>
                </a:moveTo>
                <a:cubicBezTo>
                  <a:pt x="4387950" y="6172481"/>
                  <a:pt x="4409926" y="6194457"/>
                  <a:pt x="4409926" y="6221566"/>
                </a:cubicBezTo>
                <a:cubicBezTo>
                  <a:pt x="4409926" y="6248675"/>
                  <a:pt x="4387950" y="6270651"/>
                  <a:pt x="4360841" y="6270651"/>
                </a:cubicBezTo>
                <a:cubicBezTo>
                  <a:pt x="4333732" y="6270651"/>
                  <a:pt x="4311756" y="6248675"/>
                  <a:pt x="4311756" y="6221566"/>
                </a:cubicBezTo>
                <a:cubicBezTo>
                  <a:pt x="4311756" y="6194457"/>
                  <a:pt x="4333732" y="6172481"/>
                  <a:pt x="4360841" y="6172481"/>
                </a:cubicBezTo>
                <a:close/>
                <a:moveTo>
                  <a:pt x="4170572" y="6172481"/>
                </a:moveTo>
                <a:cubicBezTo>
                  <a:pt x="4197681" y="6172481"/>
                  <a:pt x="4219657" y="6194457"/>
                  <a:pt x="4219657" y="6221566"/>
                </a:cubicBezTo>
                <a:cubicBezTo>
                  <a:pt x="4219657" y="6248675"/>
                  <a:pt x="4197681" y="6270651"/>
                  <a:pt x="4170572" y="6270651"/>
                </a:cubicBezTo>
                <a:cubicBezTo>
                  <a:pt x="4143463" y="6270651"/>
                  <a:pt x="4121487" y="6248675"/>
                  <a:pt x="4121487" y="6221566"/>
                </a:cubicBezTo>
                <a:cubicBezTo>
                  <a:pt x="4121487" y="6194457"/>
                  <a:pt x="4143463" y="6172481"/>
                  <a:pt x="4170572" y="6172481"/>
                </a:cubicBezTo>
                <a:close/>
                <a:moveTo>
                  <a:pt x="3978648" y="6172481"/>
                </a:moveTo>
                <a:cubicBezTo>
                  <a:pt x="4005757" y="6172481"/>
                  <a:pt x="4027733" y="6194457"/>
                  <a:pt x="4027733" y="6221566"/>
                </a:cubicBezTo>
                <a:cubicBezTo>
                  <a:pt x="4027733" y="6248675"/>
                  <a:pt x="4005757" y="6270651"/>
                  <a:pt x="3978648" y="6270651"/>
                </a:cubicBezTo>
                <a:cubicBezTo>
                  <a:pt x="3951540" y="6270651"/>
                  <a:pt x="3929563" y="6248675"/>
                  <a:pt x="3929563" y="6221566"/>
                </a:cubicBezTo>
                <a:cubicBezTo>
                  <a:pt x="3929563" y="6194457"/>
                  <a:pt x="3951540" y="6172481"/>
                  <a:pt x="3978648" y="6172481"/>
                </a:cubicBezTo>
                <a:close/>
                <a:moveTo>
                  <a:pt x="3786728" y="6172481"/>
                </a:moveTo>
                <a:cubicBezTo>
                  <a:pt x="3813836" y="6172481"/>
                  <a:pt x="3835813" y="6194457"/>
                  <a:pt x="3835813" y="6221566"/>
                </a:cubicBezTo>
                <a:cubicBezTo>
                  <a:pt x="3835813" y="6248675"/>
                  <a:pt x="3813836" y="6270651"/>
                  <a:pt x="3786728" y="6270651"/>
                </a:cubicBezTo>
                <a:cubicBezTo>
                  <a:pt x="3759619" y="6270651"/>
                  <a:pt x="3737643" y="6248675"/>
                  <a:pt x="3737643" y="6221566"/>
                </a:cubicBezTo>
                <a:cubicBezTo>
                  <a:pt x="3737643" y="6194457"/>
                  <a:pt x="3759619" y="6172481"/>
                  <a:pt x="3786728" y="6172481"/>
                </a:cubicBezTo>
                <a:close/>
                <a:moveTo>
                  <a:pt x="3595051" y="6172481"/>
                </a:moveTo>
                <a:cubicBezTo>
                  <a:pt x="3622160" y="6172481"/>
                  <a:pt x="3644136" y="6194457"/>
                  <a:pt x="3644136" y="6221566"/>
                </a:cubicBezTo>
                <a:cubicBezTo>
                  <a:pt x="3644136" y="6248675"/>
                  <a:pt x="3622160" y="6270651"/>
                  <a:pt x="3595051" y="6270651"/>
                </a:cubicBezTo>
                <a:cubicBezTo>
                  <a:pt x="3567943" y="6270651"/>
                  <a:pt x="3545966" y="6248675"/>
                  <a:pt x="3545966" y="6221566"/>
                </a:cubicBezTo>
                <a:cubicBezTo>
                  <a:pt x="3545966" y="6194457"/>
                  <a:pt x="3567943" y="6172481"/>
                  <a:pt x="3595051" y="6172481"/>
                </a:cubicBezTo>
                <a:close/>
                <a:moveTo>
                  <a:pt x="3403128" y="6172481"/>
                </a:moveTo>
                <a:cubicBezTo>
                  <a:pt x="3430237" y="6172481"/>
                  <a:pt x="3452213" y="6194457"/>
                  <a:pt x="3452213" y="6221566"/>
                </a:cubicBezTo>
                <a:cubicBezTo>
                  <a:pt x="3452213" y="6248675"/>
                  <a:pt x="3430237" y="6270651"/>
                  <a:pt x="3403128" y="6270651"/>
                </a:cubicBezTo>
                <a:cubicBezTo>
                  <a:pt x="3376019" y="6270651"/>
                  <a:pt x="3354043" y="6248675"/>
                  <a:pt x="3354043" y="6221566"/>
                </a:cubicBezTo>
                <a:cubicBezTo>
                  <a:pt x="3354043" y="6194457"/>
                  <a:pt x="3376019" y="6172481"/>
                  <a:pt x="3403128" y="6172481"/>
                </a:cubicBezTo>
                <a:close/>
                <a:moveTo>
                  <a:pt x="3211207" y="6172481"/>
                </a:moveTo>
                <a:cubicBezTo>
                  <a:pt x="3238316" y="6172481"/>
                  <a:pt x="3260292" y="6194457"/>
                  <a:pt x="3260292" y="6221566"/>
                </a:cubicBezTo>
                <a:cubicBezTo>
                  <a:pt x="3260292" y="6248675"/>
                  <a:pt x="3238316" y="6270651"/>
                  <a:pt x="3211207" y="6270651"/>
                </a:cubicBezTo>
                <a:cubicBezTo>
                  <a:pt x="3184098" y="6270651"/>
                  <a:pt x="3162122" y="6248675"/>
                  <a:pt x="3162122" y="6221566"/>
                </a:cubicBezTo>
                <a:cubicBezTo>
                  <a:pt x="3162122" y="6194457"/>
                  <a:pt x="3184098" y="6172481"/>
                  <a:pt x="3211207" y="6172481"/>
                </a:cubicBezTo>
                <a:close/>
                <a:moveTo>
                  <a:pt x="3019283" y="6172481"/>
                </a:moveTo>
                <a:cubicBezTo>
                  <a:pt x="3046393" y="6172481"/>
                  <a:pt x="3068368" y="6194457"/>
                  <a:pt x="3068368" y="6221566"/>
                </a:cubicBezTo>
                <a:cubicBezTo>
                  <a:pt x="3068368" y="6248675"/>
                  <a:pt x="3046393" y="6270651"/>
                  <a:pt x="3019283" y="6270651"/>
                </a:cubicBezTo>
                <a:cubicBezTo>
                  <a:pt x="2992175" y="6270651"/>
                  <a:pt x="2970198" y="6248675"/>
                  <a:pt x="2970198" y="6221566"/>
                </a:cubicBezTo>
                <a:cubicBezTo>
                  <a:pt x="2970198" y="6194457"/>
                  <a:pt x="2992175" y="6172481"/>
                  <a:pt x="3019283" y="6172481"/>
                </a:cubicBezTo>
                <a:close/>
                <a:moveTo>
                  <a:pt x="2827363" y="6172481"/>
                </a:moveTo>
                <a:cubicBezTo>
                  <a:pt x="2854471" y="6172481"/>
                  <a:pt x="2876448" y="6194457"/>
                  <a:pt x="2876448" y="6221566"/>
                </a:cubicBezTo>
                <a:cubicBezTo>
                  <a:pt x="2876448" y="6248675"/>
                  <a:pt x="2854471" y="6270651"/>
                  <a:pt x="2827363" y="6270651"/>
                </a:cubicBezTo>
                <a:cubicBezTo>
                  <a:pt x="2800253" y="6270651"/>
                  <a:pt x="2778277" y="6248675"/>
                  <a:pt x="2778277" y="6221566"/>
                </a:cubicBezTo>
                <a:cubicBezTo>
                  <a:pt x="2778277" y="6194457"/>
                  <a:pt x="2800253" y="6172481"/>
                  <a:pt x="2827363" y="6172481"/>
                </a:cubicBezTo>
                <a:close/>
                <a:moveTo>
                  <a:pt x="2635439" y="6172481"/>
                </a:moveTo>
                <a:cubicBezTo>
                  <a:pt x="2662548" y="6172481"/>
                  <a:pt x="2684524" y="6194457"/>
                  <a:pt x="2684524" y="6221566"/>
                </a:cubicBezTo>
                <a:cubicBezTo>
                  <a:pt x="2684524" y="6248675"/>
                  <a:pt x="2662548" y="6270651"/>
                  <a:pt x="2635439" y="6270651"/>
                </a:cubicBezTo>
                <a:cubicBezTo>
                  <a:pt x="2608330" y="6270651"/>
                  <a:pt x="2586354" y="6248675"/>
                  <a:pt x="2586354" y="6221566"/>
                </a:cubicBezTo>
                <a:cubicBezTo>
                  <a:pt x="2586354" y="6194457"/>
                  <a:pt x="2608330" y="6172481"/>
                  <a:pt x="2635439" y="6172481"/>
                </a:cubicBezTo>
                <a:close/>
                <a:moveTo>
                  <a:pt x="2443762" y="6172481"/>
                </a:moveTo>
                <a:cubicBezTo>
                  <a:pt x="2470872" y="6172481"/>
                  <a:pt x="2492847" y="6194457"/>
                  <a:pt x="2492847" y="6221566"/>
                </a:cubicBezTo>
                <a:cubicBezTo>
                  <a:pt x="2492847" y="6248675"/>
                  <a:pt x="2470872" y="6270651"/>
                  <a:pt x="2443762" y="6270651"/>
                </a:cubicBezTo>
                <a:cubicBezTo>
                  <a:pt x="2416654" y="6270651"/>
                  <a:pt x="2394677" y="6248675"/>
                  <a:pt x="2394677" y="6221566"/>
                </a:cubicBezTo>
                <a:cubicBezTo>
                  <a:pt x="2394677" y="6194457"/>
                  <a:pt x="2416654" y="6172481"/>
                  <a:pt x="2443762" y="6172481"/>
                </a:cubicBezTo>
                <a:close/>
                <a:moveTo>
                  <a:pt x="2251840" y="6172481"/>
                </a:moveTo>
                <a:cubicBezTo>
                  <a:pt x="2278948" y="6172481"/>
                  <a:pt x="2300925" y="6194457"/>
                  <a:pt x="2300925" y="6221566"/>
                </a:cubicBezTo>
                <a:cubicBezTo>
                  <a:pt x="2300925" y="6248675"/>
                  <a:pt x="2278948" y="6270651"/>
                  <a:pt x="2251840" y="6270651"/>
                </a:cubicBezTo>
                <a:cubicBezTo>
                  <a:pt x="2224730" y="6270651"/>
                  <a:pt x="2202754" y="6248675"/>
                  <a:pt x="2202754" y="6221566"/>
                </a:cubicBezTo>
                <a:cubicBezTo>
                  <a:pt x="2202754" y="6194457"/>
                  <a:pt x="2224730" y="6172481"/>
                  <a:pt x="2251840" y="6172481"/>
                </a:cubicBezTo>
                <a:close/>
                <a:moveTo>
                  <a:pt x="2061569" y="6172481"/>
                </a:moveTo>
                <a:cubicBezTo>
                  <a:pt x="2088678" y="6172481"/>
                  <a:pt x="2110654" y="6194457"/>
                  <a:pt x="2110654" y="6221566"/>
                </a:cubicBezTo>
                <a:cubicBezTo>
                  <a:pt x="2110654" y="6248675"/>
                  <a:pt x="2088678" y="6270651"/>
                  <a:pt x="2061569" y="6270651"/>
                </a:cubicBezTo>
                <a:cubicBezTo>
                  <a:pt x="2034460" y="6270651"/>
                  <a:pt x="2012484" y="6248675"/>
                  <a:pt x="2012484" y="6221566"/>
                </a:cubicBezTo>
                <a:cubicBezTo>
                  <a:pt x="2012484" y="6194457"/>
                  <a:pt x="2034460" y="6172481"/>
                  <a:pt x="2061569" y="6172481"/>
                </a:cubicBezTo>
                <a:close/>
                <a:moveTo>
                  <a:pt x="1869645" y="6172481"/>
                </a:moveTo>
                <a:cubicBezTo>
                  <a:pt x="1896755" y="6172481"/>
                  <a:pt x="1918730" y="6194457"/>
                  <a:pt x="1918730" y="6221566"/>
                </a:cubicBezTo>
                <a:cubicBezTo>
                  <a:pt x="1918730" y="6248675"/>
                  <a:pt x="1896755" y="6270651"/>
                  <a:pt x="1869645" y="6270651"/>
                </a:cubicBezTo>
                <a:cubicBezTo>
                  <a:pt x="1842537" y="6270651"/>
                  <a:pt x="1820560" y="6248675"/>
                  <a:pt x="1820560" y="6221566"/>
                </a:cubicBezTo>
                <a:cubicBezTo>
                  <a:pt x="1820560" y="6194457"/>
                  <a:pt x="1842537" y="6172481"/>
                  <a:pt x="1869645" y="6172481"/>
                </a:cubicBezTo>
                <a:close/>
                <a:moveTo>
                  <a:pt x="1677725" y="6172481"/>
                </a:moveTo>
                <a:cubicBezTo>
                  <a:pt x="1704833" y="6172481"/>
                  <a:pt x="1726810" y="6194457"/>
                  <a:pt x="1726810" y="6221566"/>
                </a:cubicBezTo>
                <a:cubicBezTo>
                  <a:pt x="1726810" y="6248675"/>
                  <a:pt x="1704833" y="6270651"/>
                  <a:pt x="1677725" y="6270651"/>
                </a:cubicBezTo>
                <a:cubicBezTo>
                  <a:pt x="1650616" y="6270651"/>
                  <a:pt x="1628640" y="6248675"/>
                  <a:pt x="1628640" y="6221566"/>
                </a:cubicBezTo>
                <a:cubicBezTo>
                  <a:pt x="1628640" y="6194457"/>
                  <a:pt x="1650616" y="6172481"/>
                  <a:pt x="1677725" y="6172481"/>
                </a:cubicBezTo>
                <a:close/>
                <a:moveTo>
                  <a:pt x="1486048" y="6172481"/>
                </a:moveTo>
                <a:cubicBezTo>
                  <a:pt x="1513157" y="6172481"/>
                  <a:pt x="1535133" y="6194457"/>
                  <a:pt x="1535133" y="6221566"/>
                </a:cubicBezTo>
                <a:cubicBezTo>
                  <a:pt x="1535133" y="6248675"/>
                  <a:pt x="1513157" y="6270651"/>
                  <a:pt x="1486048" y="6270651"/>
                </a:cubicBezTo>
                <a:cubicBezTo>
                  <a:pt x="1458940" y="6270651"/>
                  <a:pt x="1436963" y="6248675"/>
                  <a:pt x="1436963" y="6221566"/>
                </a:cubicBezTo>
                <a:cubicBezTo>
                  <a:pt x="1436963" y="6194457"/>
                  <a:pt x="1458940" y="6172481"/>
                  <a:pt x="1486048" y="6172481"/>
                </a:cubicBezTo>
                <a:close/>
                <a:moveTo>
                  <a:pt x="1294125" y="6172481"/>
                </a:moveTo>
                <a:cubicBezTo>
                  <a:pt x="1321234" y="6172481"/>
                  <a:pt x="1343210" y="6194457"/>
                  <a:pt x="1343210" y="6221566"/>
                </a:cubicBezTo>
                <a:cubicBezTo>
                  <a:pt x="1343210" y="6248675"/>
                  <a:pt x="1321234" y="6270651"/>
                  <a:pt x="1294125" y="6270651"/>
                </a:cubicBezTo>
                <a:cubicBezTo>
                  <a:pt x="1267016" y="6270651"/>
                  <a:pt x="1245040" y="6248675"/>
                  <a:pt x="1245040" y="6221566"/>
                </a:cubicBezTo>
                <a:cubicBezTo>
                  <a:pt x="1245040" y="6194457"/>
                  <a:pt x="1267016" y="6172481"/>
                  <a:pt x="1294125" y="6172481"/>
                </a:cubicBezTo>
                <a:close/>
                <a:moveTo>
                  <a:pt x="1102204" y="6172481"/>
                </a:moveTo>
                <a:cubicBezTo>
                  <a:pt x="1129313" y="6172481"/>
                  <a:pt x="1151289" y="6194457"/>
                  <a:pt x="1151289" y="6221566"/>
                </a:cubicBezTo>
                <a:cubicBezTo>
                  <a:pt x="1151289" y="6248675"/>
                  <a:pt x="1129313" y="6270651"/>
                  <a:pt x="1102204" y="6270651"/>
                </a:cubicBezTo>
                <a:cubicBezTo>
                  <a:pt x="1075096" y="6270651"/>
                  <a:pt x="1053119" y="6248675"/>
                  <a:pt x="1053119" y="6221566"/>
                </a:cubicBezTo>
                <a:cubicBezTo>
                  <a:pt x="1053119" y="6194457"/>
                  <a:pt x="1075096" y="6172481"/>
                  <a:pt x="1102204" y="6172481"/>
                </a:cubicBezTo>
                <a:close/>
                <a:moveTo>
                  <a:pt x="910280" y="6172481"/>
                </a:moveTo>
                <a:cubicBezTo>
                  <a:pt x="937390" y="6172481"/>
                  <a:pt x="959365" y="6194457"/>
                  <a:pt x="959365" y="6221566"/>
                </a:cubicBezTo>
                <a:cubicBezTo>
                  <a:pt x="959365" y="6248675"/>
                  <a:pt x="937390" y="6270651"/>
                  <a:pt x="910280" y="6270651"/>
                </a:cubicBezTo>
                <a:cubicBezTo>
                  <a:pt x="883172" y="6270651"/>
                  <a:pt x="861195" y="6248675"/>
                  <a:pt x="861195" y="6221566"/>
                </a:cubicBezTo>
                <a:cubicBezTo>
                  <a:pt x="861195" y="6194457"/>
                  <a:pt x="883172" y="6172481"/>
                  <a:pt x="910280" y="6172481"/>
                </a:cubicBezTo>
                <a:close/>
                <a:moveTo>
                  <a:pt x="718360" y="6172481"/>
                </a:moveTo>
                <a:cubicBezTo>
                  <a:pt x="745468" y="6172481"/>
                  <a:pt x="767445" y="6194457"/>
                  <a:pt x="767445" y="6221566"/>
                </a:cubicBezTo>
                <a:cubicBezTo>
                  <a:pt x="767445" y="6248675"/>
                  <a:pt x="745468" y="6270651"/>
                  <a:pt x="718360" y="6270651"/>
                </a:cubicBezTo>
                <a:cubicBezTo>
                  <a:pt x="691250" y="6270651"/>
                  <a:pt x="669275" y="6248675"/>
                  <a:pt x="669275" y="6221566"/>
                </a:cubicBezTo>
                <a:cubicBezTo>
                  <a:pt x="669275" y="6194457"/>
                  <a:pt x="691250" y="6172481"/>
                  <a:pt x="718360" y="6172481"/>
                </a:cubicBezTo>
                <a:close/>
                <a:moveTo>
                  <a:pt x="526436" y="6172481"/>
                </a:moveTo>
                <a:cubicBezTo>
                  <a:pt x="553544" y="6172481"/>
                  <a:pt x="575521" y="6194457"/>
                  <a:pt x="575521" y="6221566"/>
                </a:cubicBezTo>
                <a:cubicBezTo>
                  <a:pt x="575521" y="6248675"/>
                  <a:pt x="553544" y="6270651"/>
                  <a:pt x="526436" y="6270651"/>
                </a:cubicBezTo>
                <a:cubicBezTo>
                  <a:pt x="499328" y="6270651"/>
                  <a:pt x="477351" y="6248675"/>
                  <a:pt x="477351" y="6221566"/>
                </a:cubicBezTo>
                <a:cubicBezTo>
                  <a:pt x="477351" y="6194457"/>
                  <a:pt x="499328" y="6172481"/>
                  <a:pt x="526436" y="6172481"/>
                </a:cubicBezTo>
                <a:close/>
                <a:moveTo>
                  <a:pt x="334759" y="6172481"/>
                </a:moveTo>
                <a:cubicBezTo>
                  <a:pt x="361869" y="6172481"/>
                  <a:pt x="383844" y="6194457"/>
                  <a:pt x="383844" y="6221566"/>
                </a:cubicBezTo>
                <a:cubicBezTo>
                  <a:pt x="383844" y="6248675"/>
                  <a:pt x="361869" y="6270651"/>
                  <a:pt x="334759" y="6270651"/>
                </a:cubicBezTo>
                <a:cubicBezTo>
                  <a:pt x="307651" y="6270651"/>
                  <a:pt x="285674" y="6248675"/>
                  <a:pt x="285674" y="6221566"/>
                </a:cubicBezTo>
                <a:cubicBezTo>
                  <a:pt x="285674" y="6194457"/>
                  <a:pt x="307651" y="6172481"/>
                  <a:pt x="334759" y="6172481"/>
                </a:cubicBezTo>
                <a:close/>
                <a:moveTo>
                  <a:pt x="142837" y="6172481"/>
                </a:moveTo>
                <a:cubicBezTo>
                  <a:pt x="169945" y="6172481"/>
                  <a:pt x="191921" y="6194457"/>
                  <a:pt x="191921" y="6221566"/>
                </a:cubicBezTo>
                <a:cubicBezTo>
                  <a:pt x="191921" y="6248675"/>
                  <a:pt x="169945" y="6270651"/>
                  <a:pt x="142837" y="6270651"/>
                </a:cubicBezTo>
                <a:cubicBezTo>
                  <a:pt x="115727" y="6270651"/>
                  <a:pt x="93751" y="6248675"/>
                  <a:pt x="93751" y="6221566"/>
                </a:cubicBezTo>
                <a:cubicBezTo>
                  <a:pt x="93751" y="6194457"/>
                  <a:pt x="115727" y="6172481"/>
                  <a:pt x="142837" y="6172481"/>
                </a:cubicBezTo>
                <a:close/>
                <a:moveTo>
                  <a:pt x="11562343" y="6021792"/>
                </a:moveTo>
                <a:cubicBezTo>
                  <a:pt x="11589452" y="6021792"/>
                  <a:pt x="11611428" y="6043767"/>
                  <a:pt x="11611428" y="6070877"/>
                </a:cubicBezTo>
                <a:cubicBezTo>
                  <a:pt x="11611428" y="6097985"/>
                  <a:pt x="11589452" y="6119962"/>
                  <a:pt x="11562343" y="6119962"/>
                </a:cubicBezTo>
                <a:cubicBezTo>
                  <a:pt x="11535234" y="6119962"/>
                  <a:pt x="11513258" y="6097985"/>
                  <a:pt x="11513258" y="6070877"/>
                </a:cubicBezTo>
                <a:cubicBezTo>
                  <a:pt x="11513258" y="6043767"/>
                  <a:pt x="11535234" y="6021792"/>
                  <a:pt x="11562343" y="6021792"/>
                </a:cubicBezTo>
                <a:close/>
                <a:moveTo>
                  <a:pt x="11370422" y="6021792"/>
                </a:moveTo>
                <a:cubicBezTo>
                  <a:pt x="11397531" y="6021792"/>
                  <a:pt x="11419507" y="6043767"/>
                  <a:pt x="11419507" y="6070877"/>
                </a:cubicBezTo>
                <a:cubicBezTo>
                  <a:pt x="11419507" y="6097985"/>
                  <a:pt x="11397531" y="6119962"/>
                  <a:pt x="11370422" y="6119962"/>
                </a:cubicBezTo>
                <a:cubicBezTo>
                  <a:pt x="11343313" y="6119962"/>
                  <a:pt x="11321337" y="6097985"/>
                  <a:pt x="11321337" y="6070877"/>
                </a:cubicBezTo>
                <a:cubicBezTo>
                  <a:pt x="11321337" y="6043767"/>
                  <a:pt x="11343313" y="6021792"/>
                  <a:pt x="11370422" y="6021792"/>
                </a:cubicBezTo>
                <a:close/>
                <a:moveTo>
                  <a:pt x="11178499" y="6021792"/>
                </a:moveTo>
                <a:cubicBezTo>
                  <a:pt x="11205607" y="6021792"/>
                  <a:pt x="11227584" y="6043767"/>
                  <a:pt x="11227584" y="6070877"/>
                </a:cubicBezTo>
                <a:cubicBezTo>
                  <a:pt x="11227584" y="6097985"/>
                  <a:pt x="11205607" y="6119962"/>
                  <a:pt x="11178499" y="6119962"/>
                </a:cubicBezTo>
                <a:cubicBezTo>
                  <a:pt x="11151390" y="6119962"/>
                  <a:pt x="11129414" y="6097985"/>
                  <a:pt x="11129414" y="6070877"/>
                </a:cubicBezTo>
                <a:cubicBezTo>
                  <a:pt x="11129414" y="6043767"/>
                  <a:pt x="11151390" y="6021792"/>
                  <a:pt x="11178499" y="6021792"/>
                </a:cubicBezTo>
                <a:close/>
                <a:moveTo>
                  <a:pt x="10986822" y="6021792"/>
                </a:moveTo>
                <a:cubicBezTo>
                  <a:pt x="11013931" y="6021792"/>
                  <a:pt x="11035907" y="6043767"/>
                  <a:pt x="11035907" y="6070877"/>
                </a:cubicBezTo>
                <a:cubicBezTo>
                  <a:pt x="11035907" y="6097985"/>
                  <a:pt x="11013931" y="6119962"/>
                  <a:pt x="10986822" y="6119962"/>
                </a:cubicBezTo>
                <a:cubicBezTo>
                  <a:pt x="10959714" y="6119962"/>
                  <a:pt x="10937737" y="6097985"/>
                  <a:pt x="10937737" y="6070877"/>
                </a:cubicBezTo>
                <a:cubicBezTo>
                  <a:pt x="10937737" y="6043767"/>
                  <a:pt x="10959714" y="6021792"/>
                  <a:pt x="10986822" y="6021792"/>
                </a:cubicBezTo>
                <a:close/>
                <a:moveTo>
                  <a:pt x="10794898" y="6021792"/>
                </a:moveTo>
                <a:cubicBezTo>
                  <a:pt x="10822008" y="6021792"/>
                  <a:pt x="10843984" y="6043767"/>
                  <a:pt x="10843984" y="6070877"/>
                </a:cubicBezTo>
                <a:cubicBezTo>
                  <a:pt x="10843984" y="6097985"/>
                  <a:pt x="10822008" y="6119962"/>
                  <a:pt x="10794898" y="6119962"/>
                </a:cubicBezTo>
                <a:cubicBezTo>
                  <a:pt x="10767790" y="6119962"/>
                  <a:pt x="10745813" y="6097985"/>
                  <a:pt x="10745813" y="6070877"/>
                </a:cubicBezTo>
                <a:cubicBezTo>
                  <a:pt x="10745813" y="6043767"/>
                  <a:pt x="10767790" y="6021792"/>
                  <a:pt x="10794898" y="6021792"/>
                </a:cubicBezTo>
                <a:close/>
                <a:moveTo>
                  <a:pt x="10600771" y="6021792"/>
                </a:moveTo>
                <a:cubicBezTo>
                  <a:pt x="10607548" y="6021792"/>
                  <a:pt x="10614005" y="6023166"/>
                  <a:pt x="10619877" y="6025649"/>
                </a:cubicBezTo>
                <a:lnTo>
                  <a:pt x="10635343" y="6036077"/>
                </a:lnTo>
                <a:lnTo>
                  <a:pt x="10635343" y="6034589"/>
                </a:lnTo>
                <a:lnTo>
                  <a:pt x="10637686" y="6036169"/>
                </a:lnTo>
                <a:cubicBezTo>
                  <a:pt x="10646569" y="6045051"/>
                  <a:pt x="10652063" y="6057322"/>
                  <a:pt x="10652063" y="6070877"/>
                </a:cubicBezTo>
                <a:cubicBezTo>
                  <a:pt x="10652063" y="6084431"/>
                  <a:pt x="10646569" y="6096702"/>
                  <a:pt x="10637686" y="6105585"/>
                </a:cubicBezTo>
                <a:lnTo>
                  <a:pt x="10635343" y="6107165"/>
                </a:lnTo>
                <a:lnTo>
                  <a:pt x="10635343" y="6105677"/>
                </a:lnTo>
                <a:lnTo>
                  <a:pt x="10619877" y="6116105"/>
                </a:lnTo>
                <a:cubicBezTo>
                  <a:pt x="10614005" y="6118589"/>
                  <a:pt x="10607548" y="6119962"/>
                  <a:pt x="10600771" y="6119962"/>
                </a:cubicBezTo>
                <a:cubicBezTo>
                  <a:pt x="10573662" y="6119962"/>
                  <a:pt x="10551686" y="6097985"/>
                  <a:pt x="10551686" y="6070877"/>
                </a:cubicBezTo>
                <a:cubicBezTo>
                  <a:pt x="10551686" y="6043767"/>
                  <a:pt x="10573662" y="6021792"/>
                  <a:pt x="10600771" y="6021792"/>
                </a:cubicBezTo>
                <a:close/>
                <a:moveTo>
                  <a:pt x="10408850" y="6021792"/>
                </a:moveTo>
                <a:cubicBezTo>
                  <a:pt x="10435959" y="6021792"/>
                  <a:pt x="10457935" y="6043767"/>
                  <a:pt x="10457935" y="6070877"/>
                </a:cubicBezTo>
                <a:cubicBezTo>
                  <a:pt x="10457935" y="6097985"/>
                  <a:pt x="10435959" y="6119962"/>
                  <a:pt x="10408850" y="6119962"/>
                </a:cubicBezTo>
                <a:cubicBezTo>
                  <a:pt x="10381741" y="6119962"/>
                  <a:pt x="10359765" y="6097985"/>
                  <a:pt x="10359765" y="6070877"/>
                </a:cubicBezTo>
                <a:cubicBezTo>
                  <a:pt x="10359765" y="6043767"/>
                  <a:pt x="10381741" y="6021792"/>
                  <a:pt x="10408850" y="6021792"/>
                </a:cubicBezTo>
                <a:close/>
                <a:moveTo>
                  <a:pt x="10216927" y="6021792"/>
                </a:moveTo>
                <a:cubicBezTo>
                  <a:pt x="10244035" y="6021792"/>
                  <a:pt x="10266012" y="6043767"/>
                  <a:pt x="10266012" y="6070877"/>
                </a:cubicBezTo>
                <a:cubicBezTo>
                  <a:pt x="10266012" y="6097985"/>
                  <a:pt x="10244035" y="6119962"/>
                  <a:pt x="10216927" y="6119962"/>
                </a:cubicBezTo>
                <a:cubicBezTo>
                  <a:pt x="10189818" y="6119962"/>
                  <a:pt x="10167842" y="6097985"/>
                  <a:pt x="10167842" y="6070877"/>
                </a:cubicBezTo>
                <a:cubicBezTo>
                  <a:pt x="10167842" y="6043767"/>
                  <a:pt x="10189818" y="6021792"/>
                  <a:pt x="10216927" y="6021792"/>
                </a:cubicBezTo>
                <a:close/>
                <a:moveTo>
                  <a:pt x="10025250" y="6021792"/>
                </a:moveTo>
                <a:cubicBezTo>
                  <a:pt x="10052359" y="6021792"/>
                  <a:pt x="10074335" y="6043767"/>
                  <a:pt x="10074335" y="6070877"/>
                </a:cubicBezTo>
                <a:cubicBezTo>
                  <a:pt x="10074335" y="6097985"/>
                  <a:pt x="10052359" y="6119962"/>
                  <a:pt x="10025250" y="6119962"/>
                </a:cubicBezTo>
                <a:cubicBezTo>
                  <a:pt x="9998142" y="6119962"/>
                  <a:pt x="9976165" y="6097985"/>
                  <a:pt x="9976165" y="6070877"/>
                </a:cubicBezTo>
                <a:cubicBezTo>
                  <a:pt x="9976165" y="6043767"/>
                  <a:pt x="9998142" y="6021792"/>
                  <a:pt x="10025250" y="6021792"/>
                </a:cubicBezTo>
                <a:close/>
                <a:moveTo>
                  <a:pt x="9833326" y="6021792"/>
                </a:moveTo>
                <a:cubicBezTo>
                  <a:pt x="9860436" y="6021792"/>
                  <a:pt x="9882412" y="6043767"/>
                  <a:pt x="9882412" y="6070877"/>
                </a:cubicBezTo>
                <a:cubicBezTo>
                  <a:pt x="9882412" y="6097985"/>
                  <a:pt x="9860436" y="6119962"/>
                  <a:pt x="9833326" y="6119962"/>
                </a:cubicBezTo>
                <a:cubicBezTo>
                  <a:pt x="9806218" y="6119962"/>
                  <a:pt x="9784241" y="6097985"/>
                  <a:pt x="9784241" y="6070877"/>
                </a:cubicBezTo>
                <a:cubicBezTo>
                  <a:pt x="9784241" y="6043767"/>
                  <a:pt x="9806218" y="6021792"/>
                  <a:pt x="9833326" y="6021792"/>
                </a:cubicBezTo>
                <a:close/>
                <a:moveTo>
                  <a:pt x="9641406" y="6021792"/>
                </a:moveTo>
                <a:cubicBezTo>
                  <a:pt x="9668514" y="6021792"/>
                  <a:pt x="9690491" y="6043767"/>
                  <a:pt x="9690491" y="6070877"/>
                </a:cubicBezTo>
                <a:cubicBezTo>
                  <a:pt x="9690491" y="6097985"/>
                  <a:pt x="9668514" y="6119962"/>
                  <a:pt x="9641406" y="6119962"/>
                </a:cubicBezTo>
                <a:cubicBezTo>
                  <a:pt x="9614297" y="6119962"/>
                  <a:pt x="9592321" y="6097985"/>
                  <a:pt x="9592321" y="6070877"/>
                </a:cubicBezTo>
                <a:cubicBezTo>
                  <a:pt x="9592321" y="6043767"/>
                  <a:pt x="9614297" y="6021792"/>
                  <a:pt x="9641406" y="6021792"/>
                </a:cubicBezTo>
                <a:close/>
                <a:moveTo>
                  <a:pt x="9449482" y="6021792"/>
                </a:moveTo>
                <a:cubicBezTo>
                  <a:pt x="9476591" y="6021792"/>
                  <a:pt x="9498567" y="6043767"/>
                  <a:pt x="9498567" y="6070877"/>
                </a:cubicBezTo>
                <a:cubicBezTo>
                  <a:pt x="9498567" y="6097985"/>
                  <a:pt x="9476591" y="6119962"/>
                  <a:pt x="9449482" y="6119962"/>
                </a:cubicBezTo>
                <a:cubicBezTo>
                  <a:pt x="9422374" y="6119962"/>
                  <a:pt x="9400397" y="6097985"/>
                  <a:pt x="9400397" y="6070877"/>
                </a:cubicBezTo>
                <a:cubicBezTo>
                  <a:pt x="9400397" y="6043767"/>
                  <a:pt x="9422374" y="6021792"/>
                  <a:pt x="9449482" y="6021792"/>
                </a:cubicBezTo>
                <a:close/>
                <a:moveTo>
                  <a:pt x="9257562" y="6021792"/>
                </a:moveTo>
                <a:cubicBezTo>
                  <a:pt x="9284670" y="6021792"/>
                  <a:pt x="9306646" y="6043767"/>
                  <a:pt x="9306646" y="6070877"/>
                </a:cubicBezTo>
                <a:cubicBezTo>
                  <a:pt x="9306646" y="6097985"/>
                  <a:pt x="9284670" y="6119962"/>
                  <a:pt x="9257562" y="6119962"/>
                </a:cubicBezTo>
                <a:cubicBezTo>
                  <a:pt x="9230452" y="6119962"/>
                  <a:pt x="9208477" y="6097985"/>
                  <a:pt x="9208477" y="6070877"/>
                </a:cubicBezTo>
                <a:cubicBezTo>
                  <a:pt x="9208477" y="6043767"/>
                  <a:pt x="9230452" y="6021792"/>
                  <a:pt x="9257562" y="6021792"/>
                </a:cubicBezTo>
                <a:close/>
                <a:moveTo>
                  <a:pt x="9065638" y="6021792"/>
                </a:moveTo>
                <a:cubicBezTo>
                  <a:pt x="9092746" y="6021792"/>
                  <a:pt x="9114723" y="6043767"/>
                  <a:pt x="9114723" y="6070877"/>
                </a:cubicBezTo>
                <a:cubicBezTo>
                  <a:pt x="9114723" y="6097985"/>
                  <a:pt x="9092746" y="6119962"/>
                  <a:pt x="9065638" y="6119962"/>
                </a:cubicBezTo>
                <a:cubicBezTo>
                  <a:pt x="9038529" y="6119962"/>
                  <a:pt x="9016553" y="6097985"/>
                  <a:pt x="9016553" y="6070877"/>
                </a:cubicBezTo>
                <a:cubicBezTo>
                  <a:pt x="9016553" y="6043767"/>
                  <a:pt x="9038529" y="6021792"/>
                  <a:pt x="9065638" y="6021792"/>
                </a:cubicBezTo>
                <a:close/>
                <a:moveTo>
                  <a:pt x="8873961" y="6021792"/>
                </a:moveTo>
                <a:cubicBezTo>
                  <a:pt x="8901071" y="6021792"/>
                  <a:pt x="8923046" y="6043767"/>
                  <a:pt x="8923046" y="6070877"/>
                </a:cubicBezTo>
                <a:cubicBezTo>
                  <a:pt x="8923046" y="6097985"/>
                  <a:pt x="8901071" y="6119962"/>
                  <a:pt x="8873961" y="6119962"/>
                </a:cubicBezTo>
                <a:cubicBezTo>
                  <a:pt x="8846853" y="6119962"/>
                  <a:pt x="8824876" y="6097985"/>
                  <a:pt x="8824876" y="6070877"/>
                </a:cubicBezTo>
                <a:cubicBezTo>
                  <a:pt x="8824876" y="6043767"/>
                  <a:pt x="8846853" y="6021792"/>
                  <a:pt x="8873961" y="6021792"/>
                </a:cubicBezTo>
                <a:close/>
                <a:moveTo>
                  <a:pt x="8682041" y="6021792"/>
                </a:moveTo>
                <a:cubicBezTo>
                  <a:pt x="8709149" y="6021792"/>
                  <a:pt x="8731126" y="6043767"/>
                  <a:pt x="8731126" y="6070877"/>
                </a:cubicBezTo>
                <a:cubicBezTo>
                  <a:pt x="8731126" y="6097985"/>
                  <a:pt x="8709149" y="6119962"/>
                  <a:pt x="8682041" y="6119962"/>
                </a:cubicBezTo>
                <a:cubicBezTo>
                  <a:pt x="8654932" y="6119962"/>
                  <a:pt x="8632956" y="6097985"/>
                  <a:pt x="8632956" y="6070877"/>
                </a:cubicBezTo>
                <a:cubicBezTo>
                  <a:pt x="8632956" y="6043767"/>
                  <a:pt x="8654932" y="6021792"/>
                  <a:pt x="8682041" y="6021792"/>
                </a:cubicBezTo>
                <a:close/>
                <a:moveTo>
                  <a:pt x="8486747" y="6021792"/>
                </a:moveTo>
                <a:lnTo>
                  <a:pt x="8488432" y="6022490"/>
                </a:lnTo>
                <a:lnTo>
                  <a:pt x="8490117" y="6021792"/>
                </a:lnTo>
                <a:cubicBezTo>
                  <a:pt x="8517225" y="6021792"/>
                  <a:pt x="8539202" y="6043767"/>
                  <a:pt x="8539202" y="6070877"/>
                </a:cubicBezTo>
                <a:cubicBezTo>
                  <a:pt x="8539202" y="6097985"/>
                  <a:pt x="8517225" y="6119962"/>
                  <a:pt x="8490117" y="6119962"/>
                </a:cubicBezTo>
                <a:lnTo>
                  <a:pt x="8488432" y="6119264"/>
                </a:lnTo>
                <a:lnTo>
                  <a:pt x="8486747" y="6119962"/>
                </a:lnTo>
                <a:cubicBezTo>
                  <a:pt x="8459639" y="6119962"/>
                  <a:pt x="8437662" y="6097985"/>
                  <a:pt x="8437662" y="6070877"/>
                </a:cubicBezTo>
                <a:cubicBezTo>
                  <a:pt x="8437662" y="6043767"/>
                  <a:pt x="8459639" y="6021792"/>
                  <a:pt x="8486747" y="6021792"/>
                </a:cubicBezTo>
                <a:close/>
                <a:moveTo>
                  <a:pt x="8294823" y="6021792"/>
                </a:moveTo>
                <a:cubicBezTo>
                  <a:pt x="8321932" y="6021792"/>
                  <a:pt x="8343908" y="6043767"/>
                  <a:pt x="8343908" y="6070877"/>
                </a:cubicBezTo>
                <a:cubicBezTo>
                  <a:pt x="8343908" y="6097985"/>
                  <a:pt x="8321932" y="6119962"/>
                  <a:pt x="8294823" y="6119962"/>
                </a:cubicBezTo>
                <a:cubicBezTo>
                  <a:pt x="8267715" y="6119962"/>
                  <a:pt x="8245738" y="6097985"/>
                  <a:pt x="8245738" y="6070877"/>
                </a:cubicBezTo>
                <a:cubicBezTo>
                  <a:pt x="8245738" y="6043767"/>
                  <a:pt x="8267715" y="6021792"/>
                  <a:pt x="8294823" y="6021792"/>
                </a:cubicBezTo>
                <a:close/>
                <a:moveTo>
                  <a:pt x="8102902" y="6021792"/>
                </a:moveTo>
                <a:cubicBezTo>
                  <a:pt x="8130011" y="6021792"/>
                  <a:pt x="8151987" y="6043767"/>
                  <a:pt x="8151987" y="6070877"/>
                </a:cubicBezTo>
                <a:cubicBezTo>
                  <a:pt x="8151987" y="6097985"/>
                  <a:pt x="8130011" y="6119962"/>
                  <a:pt x="8102902" y="6119962"/>
                </a:cubicBezTo>
                <a:cubicBezTo>
                  <a:pt x="8075793" y="6119962"/>
                  <a:pt x="8053817" y="6097985"/>
                  <a:pt x="8053817" y="6070877"/>
                </a:cubicBezTo>
                <a:cubicBezTo>
                  <a:pt x="8053817" y="6043767"/>
                  <a:pt x="8075793" y="6021792"/>
                  <a:pt x="8102902" y="6021792"/>
                </a:cubicBezTo>
                <a:close/>
                <a:moveTo>
                  <a:pt x="7911226" y="6021792"/>
                </a:moveTo>
                <a:cubicBezTo>
                  <a:pt x="7938335" y="6021792"/>
                  <a:pt x="7960311" y="6043767"/>
                  <a:pt x="7960311" y="6070877"/>
                </a:cubicBezTo>
                <a:cubicBezTo>
                  <a:pt x="7960311" y="6097985"/>
                  <a:pt x="7938335" y="6119962"/>
                  <a:pt x="7911226" y="6119962"/>
                </a:cubicBezTo>
                <a:cubicBezTo>
                  <a:pt x="7884117" y="6119962"/>
                  <a:pt x="7862141" y="6097985"/>
                  <a:pt x="7862141" y="6070877"/>
                </a:cubicBezTo>
                <a:cubicBezTo>
                  <a:pt x="7862141" y="6043767"/>
                  <a:pt x="7884117" y="6021792"/>
                  <a:pt x="7911226" y="6021792"/>
                </a:cubicBezTo>
                <a:close/>
                <a:moveTo>
                  <a:pt x="7719302" y="6021792"/>
                </a:moveTo>
                <a:cubicBezTo>
                  <a:pt x="7746411" y="6021792"/>
                  <a:pt x="7768387" y="6043767"/>
                  <a:pt x="7768387" y="6070877"/>
                </a:cubicBezTo>
                <a:cubicBezTo>
                  <a:pt x="7768387" y="6097985"/>
                  <a:pt x="7746411" y="6119962"/>
                  <a:pt x="7719302" y="6119962"/>
                </a:cubicBezTo>
                <a:cubicBezTo>
                  <a:pt x="7692194" y="6119962"/>
                  <a:pt x="7670218" y="6097985"/>
                  <a:pt x="7670218" y="6070877"/>
                </a:cubicBezTo>
                <a:cubicBezTo>
                  <a:pt x="7670218" y="6043767"/>
                  <a:pt x="7692194" y="6021792"/>
                  <a:pt x="7719302" y="6021792"/>
                </a:cubicBezTo>
                <a:close/>
                <a:moveTo>
                  <a:pt x="7527382" y="6021792"/>
                </a:moveTo>
                <a:cubicBezTo>
                  <a:pt x="7554490" y="6021792"/>
                  <a:pt x="7576467" y="6043767"/>
                  <a:pt x="7576467" y="6070877"/>
                </a:cubicBezTo>
                <a:cubicBezTo>
                  <a:pt x="7576467" y="6097985"/>
                  <a:pt x="7554490" y="6119962"/>
                  <a:pt x="7527382" y="6119962"/>
                </a:cubicBezTo>
                <a:cubicBezTo>
                  <a:pt x="7500272" y="6119962"/>
                  <a:pt x="7478297" y="6097985"/>
                  <a:pt x="7478297" y="6070877"/>
                </a:cubicBezTo>
                <a:cubicBezTo>
                  <a:pt x="7478297" y="6043767"/>
                  <a:pt x="7500272" y="6021792"/>
                  <a:pt x="7527382" y="6021792"/>
                </a:cubicBezTo>
                <a:close/>
                <a:moveTo>
                  <a:pt x="7335458" y="6021792"/>
                </a:moveTo>
                <a:cubicBezTo>
                  <a:pt x="7362567" y="6021792"/>
                  <a:pt x="7384543" y="6043767"/>
                  <a:pt x="7384543" y="6070877"/>
                </a:cubicBezTo>
                <a:cubicBezTo>
                  <a:pt x="7384543" y="6097985"/>
                  <a:pt x="7362567" y="6119962"/>
                  <a:pt x="7335458" y="6119962"/>
                </a:cubicBezTo>
                <a:cubicBezTo>
                  <a:pt x="7308350" y="6119962"/>
                  <a:pt x="7286373" y="6097985"/>
                  <a:pt x="7286373" y="6070877"/>
                </a:cubicBezTo>
                <a:cubicBezTo>
                  <a:pt x="7286373" y="6043767"/>
                  <a:pt x="7308350" y="6021792"/>
                  <a:pt x="7335458" y="6021792"/>
                </a:cubicBezTo>
                <a:close/>
                <a:moveTo>
                  <a:pt x="7143537" y="6021792"/>
                </a:moveTo>
                <a:cubicBezTo>
                  <a:pt x="7170646" y="6021792"/>
                  <a:pt x="7192622" y="6043767"/>
                  <a:pt x="7192622" y="6070877"/>
                </a:cubicBezTo>
                <a:cubicBezTo>
                  <a:pt x="7192622" y="6097985"/>
                  <a:pt x="7170646" y="6119962"/>
                  <a:pt x="7143537" y="6119962"/>
                </a:cubicBezTo>
                <a:cubicBezTo>
                  <a:pt x="7116428" y="6119962"/>
                  <a:pt x="7094452" y="6097985"/>
                  <a:pt x="7094452" y="6070877"/>
                </a:cubicBezTo>
                <a:cubicBezTo>
                  <a:pt x="7094452" y="6043767"/>
                  <a:pt x="7116428" y="6021792"/>
                  <a:pt x="7143537" y="6021792"/>
                </a:cubicBezTo>
                <a:close/>
                <a:moveTo>
                  <a:pt x="6951614" y="6021792"/>
                </a:moveTo>
                <a:cubicBezTo>
                  <a:pt x="6978722" y="6021792"/>
                  <a:pt x="7000699" y="6043767"/>
                  <a:pt x="7000699" y="6070877"/>
                </a:cubicBezTo>
                <a:cubicBezTo>
                  <a:pt x="7000699" y="6097985"/>
                  <a:pt x="6978722" y="6119962"/>
                  <a:pt x="6951614" y="6119962"/>
                </a:cubicBezTo>
                <a:cubicBezTo>
                  <a:pt x="6924504" y="6119962"/>
                  <a:pt x="6902529" y="6097985"/>
                  <a:pt x="6902529" y="6070877"/>
                </a:cubicBezTo>
                <a:cubicBezTo>
                  <a:pt x="6902529" y="6043767"/>
                  <a:pt x="6924504" y="6021792"/>
                  <a:pt x="6951614" y="6021792"/>
                </a:cubicBezTo>
                <a:close/>
                <a:moveTo>
                  <a:pt x="6759937" y="6021792"/>
                </a:moveTo>
                <a:cubicBezTo>
                  <a:pt x="6787046" y="6021792"/>
                  <a:pt x="6809022" y="6043767"/>
                  <a:pt x="6809022" y="6070877"/>
                </a:cubicBezTo>
                <a:cubicBezTo>
                  <a:pt x="6809022" y="6097985"/>
                  <a:pt x="6787046" y="6119962"/>
                  <a:pt x="6759937" y="6119962"/>
                </a:cubicBezTo>
                <a:cubicBezTo>
                  <a:pt x="6732829" y="6119962"/>
                  <a:pt x="6710852" y="6097985"/>
                  <a:pt x="6710852" y="6070877"/>
                </a:cubicBezTo>
                <a:cubicBezTo>
                  <a:pt x="6710852" y="6043767"/>
                  <a:pt x="6732829" y="6021792"/>
                  <a:pt x="6759937" y="6021792"/>
                </a:cubicBezTo>
                <a:close/>
                <a:moveTo>
                  <a:pt x="6568014" y="6021792"/>
                </a:moveTo>
                <a:cubicBezTo>
                  <a:pt x="6595123" y="6021792"/>
                  <a:pt x="6617099" y="6043767"/>
                  <a:pt x="6617099" y="6070877"/>
                </a:cubicBezTo>
                <a:cubicBezTo>
                  <a:pt x="6617099" y="6097985"/>
                  <a:pt x="6595123" y="6119962"/>
                  <a:pt x="6568014" y="6119962"/>
                </a:cubicBezTo>
                <a:cubicBezTo>
                  <a:pt x="6540905" y="6119962"/>
                  <a:pt x="6518929" y="6097985"/>
                  <a:pt x="6518929" y="6070877"/>
                </a:cubicBezTo>
                <a:cubicBezTo>
                  <a:pt x="6518929" y="6043767"/>
                  <a:pt x="6540905" y="6021792"/>
                  <a:pt x="6568014" y="6021792"/>
                </a:cubicBezTo>
                <a:close/>
                <a:moveTo>
                  <a:pt x="6376093" y="6021792"/>
                </a:moveTo>
                <a:lnTo>
                  <a:pt x="6376918" y="6021958"/>
                </a:lnTo>
                <a:lnTo>
                  <a:pt x="6377744" y="6021792"/>
                </a:lnTo>
                <a:cubicBezTo>
                  <a:pt x="6404853" y="6021792"/>
                  <a:pt x="6426829" y="6043767"/>
                  <a:pt x="6426829" y="6070877"/>
                </a:cubicBezTo>
                <a:cubicBezTo>
                  <a:pt x="6426829" y="6097985"/>
                  <a:pt x="6404853" y="6119962"/>
                  <a:pt x="6377744" y="6119962"/>
                </a:cubicBezTo>
                <a:lnTo>
                  <a:pt x="6376918" y="6119795"/>
                </a:lnTo>
                <a:lnTo>
                  <a:pt x="6376093" y="6119962"/>
                </a:lnTo>
                <a:cubicBezTo>
                  <a:pt x="6348984" y="6119962"/>
                  <a:pt x="6327008" y="6097985"/>
                  <a:pt x="6327008" y="6070877"/>
                </a:cubicBezTo>
                <a:cubicBezTo>
                  <a:pt x="6327008" y="6043767"/>
                  <a:pt x="6348984" y="6021792"/>
                  <a:pt x="6376093" y="6021792"/>
                </a:cubicBezTo>
                <a:close/>
                <a:moveTo>
                  <a:pt x="6185820" y="6021792"/>
                </a:moveTo>
                <a:cubicBezTo>
                  <a:pt x="6212929" y="6021792"/>
                  <a:pt x="6234905" y="6043767"/>
                  <a:pt x="6234905" y="6070877"/>
                </a:cubicBezTo>
                <a:cubicBezTo>
                  <a:pt x="6234905" y="6097985"/>
                  <a:pt x="6212929" y="6119962"/>
                  <a:pt x="6185820" y="6119962"/>
                </a:cubicBezTo>
                <a:cubicBezTo>
                  <a:pt x="6158712" y="6119962"/>
                  <a:pt x="6136735" y="6097985"/>
                  <a:pt x="6136735" y="6070877"/>
                </a:cubicBezTo>
                <a:cubicBezTo>
                  <a:pt x="6136735" y="6043767"/>
                  <a:pt x="6158712" y="6021792"/>
                  <a:pt x="6185820" y="6021792"/>
                </a:cubicBezTo>
                <a:close/>
                <a:moveTo>
                  <a:pt x="5993899" y="6021792"/>
                </a:moveTo>
                <a:cubicBezTo>
                  <a:pt x="6021008" y="6021792"/>
                  <a:pt x="6042984" y="6043767"/>
                  <a:pt x="6042984" y="6070877"/>
                </a:cubicBezTo>
                <a:cubicBezTo>
                  <a:pt x="6042984" y="6097985"/>
                  <a:pt x="6021008" y="6119962"/>
                  <a:pt x="5993899" y="6119962"/>
                </a:cubicBezTo>
                <a:cubicBezTo>
                  <a:pt x="5966790" y="6119962"/>
                  <a:pt x="5944814" y="6097985"/>
                  <a:pt x="5944814" y="6070877"/>
                </a:cubicBezTo>
                <a:cubicBezTo>
                  <a:pt x="5944814" y="6043767"/>
                  <a:pt x="5966790" y="6021792"/>
                  <a:pt x="5993899" y="6021792"/>
                </a:cubicBezTo>
                <a:close/>
                <a:moveTo>
                  <a:pt x="5802223" y="6021792"/>
                </a:moveTo>
                <a:cubicBezTo>
                  <a:pt x="5829332" y="6021792"/>
                  <a:pt x="5851308" y="6043767"/>
                  <a:pt x="5851308" y="6070877"/>
                </a:cubicBezTo>
                <a:cubicBezTo>
                  <a:pt x="5851308" y="6097985"/>
                  <a:pt x="5829332" y="6119962"/>
                  <a:pt x="5802223" y="6119962"/>
                </a:cubicBezTo>
                <a:cubicBezTo>
                  <a:pt x="5775114" y="6119962"/>
                  <a:pt x="5753138" y="6097985"/>
                  <a:pt x="5753138" y="6070877"/>
                </a:cubicBezTo>
                <a:cubicBezTo>
                  <a:pt x="5753138" y="6043767"/>
                  <a:pt x="5775114" y="6021792"/>
                  <a:pt x="5802223" y="6021792"/>
                </a:cubicBezTo>
                <a:close/>
                <a:moveTo>
                  <a:pt x="5610299" y="6021792"/>
                </a:moveTo>
                <a:cubicBezTo>
                  <a:pt x="5637408" y="6021792"/>
                  <a:pt x="5659384" y="6043767"/>
                  <a:pt x="5659384" y="6070877"/>
                </a:cubicBezTo>
                <a:cubicBezTo>
                  <a:pt x="5659384" y="6097985"/>
                  <a:pt x="5637408" y="6119962"/>
                  <a:pt x="5610299" y="6119962"/>
                </a:cubicBezTo>
                <a:cubicBezTo>
                  <a:pt x="5583191" y="6119962"/>
                  <a:pt x="5561215" y="6097985"/>
                  <a:pt x="5561215" y="6070877"/>
                </a:cubicBezTo>
                <a:cubicBezTo>
                  <a:pt x="5561215" y="6043767"/>
                  <a:pt x="5583191" y="6021792"/>
                  <a:pt x="5610299" y="6021792"/>
                </a:cubicBezTo>
                <a:close/>
                <a:moveTo>
                  <a:pt x="5418379" y="6021792"/>
                </a:moveTo>
                <a:cubicBezTo>
                  <a:pt x="5445487" y="6021792"/>
                  <a:pt x="5467464" y="6043767"/>
                  <a:pt x="5467464" y="6070877"/>
                </a:cubicBezTo>
                <a:cubicBezTo>
                  <a:pt x="5467464" y="6097985"/>
                  <a:pt x="5445487" y="6119962"/>
                  <a:pt x="5418379" y="6119962"/>
                </a:cubicBezTo>
                <a:cubicBezTo>
                  <a:pt x="5391269" y="6119962"/>
                  <a:pt x="5369294" y="6097985"/>
                  <a:pt x="5369294" y="6070877"/>
                </a:cubicBezTo>
                <a:cubicBezTo>
                  <a:pt x="5369294" y="6043767"/>
                  <a:pt x="5391269" y="6021792"/>
                  <a:pt x="5418379" y="6021792"/>
                </a:cubicBezTo>
                <a:close/>
                <a:moveTo>
                  <a:pt x="5226455" y="6021792"/>
                </a:moveTo>
                <a:cubicBezTo>
                  <a:pt x="5253564" y="6021792"/>
                  <a:pt x="5275540" y="6043767"/>
                  <a:pt x="5275540" y="6070877"/>
                </a:cubicBezTo>
                <a:cubicBezTo>
                  <a:pt x="5275540" y="6097985"/>
                  <a:pt x="5253564" y="6119962"/>
                  <a:pt x="5226455" y="6119962"/>
                </a:cubicBezTo>
                <a:cubicBezTo>
                  <a:pt x="5199347" y="6119962"/>
                  <a:pt x="5177370" y="6097985"/>
                  <a:pt x="5177370" y="6070877"/>
                </a:cubicBezTo>
                <a:cubicBezTo>
                  <a:pt x="5177370" y="6043767"/>
                  <a:pt x="5199347" y="6021792"/>
                  <a:pt x="5226455" y="6021792"/>
                </a:cubicBezTo>
                <a:close/>
                <a:moveTo>
                  <a:pt x="5034534" y="6021792"/>
                </a:moveTo>
                <a:cubicBezTo>
                  <a:pt x="5061643" y="6021792"/>
                  <a:pt x="5083619" y="6043767"/>
                  <a:pt x="5083619" y="6070877"/>
                </a:cubicBezTo>
                <a:cubicBezTo>
                  <a:pt x="5083619" y="6097985"/>
                  <a:pt x="5061643" y="6119962"/>
                  <a:pt x="5034534" y="6119962"/>
                </a:cubicBezTo>
                <a:cubicBezTo>
                  <a:pt x="5007425" y="6119962"/>
                  <a:pt x="4985449" y="6097985"/>
                  <a:pt x="4985449" y="6070877"/>
                </a:cubicBezTo>
                <a:cubicBezTo>
                  <a:pt x="4985449" y="6043767"/>
                  <a:pt x="5007425" y="6021792"/>
                  <a:pt x="5034534" y="6021792"/>
                </a:cubicBezTo>
                <a:close/>
                <a:moveTo>
                  <a:pt x="4842611" y="6021792"/>
                </a:moveTo>
                <a:cubicBezTo>
                  <a:pt x="4869719" y="6021792"/>
                  <a:pt x="4891696" y="6043767"/>
                  <a:pt x="4891696" y="6070877"/>
                </a:cubicBezTo>
                <a:cubicBezTo>
                  <a:pt x="4891696" y="6097985"/>
                  <a:pt x="4869719" y="6119962"/>
                  <a:pt x="4842611" y="6119962"/>
                </a:cubicBezTo>
                <a:cubicBezTo>
                  <a:pt x="4815501" y="6119962"/>
                  <a:pt x="4793526" y="6097985"/>
                  <a:pt x="4793526" y="6070877"/>
                </a:cubicBezTo>
                <a:cubicBezTo>
                  <a:pt x="4793526" y="6043767"/>
                  <a:pt x="4815501" y="6021792"/>
                  <a:pt x="4842611" y="6021792"/>
                </a:cubicBezTo>
                <a:close/>
                <a:moveTo>
                  <a:pt x="4650934" y="6021792"/>
                </a:moveTo>
                <a:cubicBezTo>
                  <a:pt x="4678043" y="6021792"/>
                  <a:pt x="4700019" y="6043767"/>
                  <a:pt x="4700019" y="6070877"/>
                </a:cubicBezTo>
                <a:cubicBezTo>
                  <a:pt x="4700019" y="6097985"/>
                  <a:pt x="4678043" y="6119962"/>
                  <a:pt x="4650934" y="6119962"/>
                </a:cubicBezTo>
                <a:cubicBezTo>
                  <a:pt x="4623826" y="6119962"/>
                  <a:pt x="4601849" y="6097985"/>
                  <a:pt x="4601849" y="6070877"/>
                </a:cubicBezTo>
                <a:cubicBezTo>
                  <a:pt x="4601849" y="6043767"/>
                  <a:pt x="4623826" y="6021792"/>
                  <a:pt x="4650934" y="6021792"/>
                </a:cubicBezTo>
                <a:close/>
                <a:moveTo>
                  <a:pt x="4459011" y="6021792"/>
                </a:moveTo>
                <a:cubicBezTo>
                  <a:pt x="4486120" y="6021792"/>
                  <a:pt x="4508096" y="6043767"/>
                  <a:pt x="4508096" y="6070877"/>
                </a:cubicBezTo>
                <a:cubicBezTo>
                  <a:pt x="4508096" y="6097985"/>
                  <a:pt x="4486120" y="6119962"/>
                  <a:pt x="4459011" y="6119962"/>
                </a:cubicBezTo>
                <a:cubicBezTo>
                  <a:pt x="4431902" y="6119962"/>
                  <a:pt x="4409926" y="6097985"/>
                  <a:pt x="4409926" y="6070877"/>
                </a:cubicBezTo>
                <a:cubicBezTo>
                  <a:pt x="4409926" y="6043767"/>
                  <a:pt x="4431902" y="6021792"/>
                  <a:pt x="4459011" y="6021792"/>
                </a:cubicBezTo>
                <a:close/>
                <a:moveTo>
                  <a:pt x="4267090" y="6021792"/>
                </a:moveTo>
                <a:lnTo>
                  <a:pt x="4267916" y="6021959"/>
                </a:lnTo>
                <a:lnTo>
                  <a:pt x="4268742" y="6021792"/>
                </a:lnTo>
                <a:cubicBezTo>
                  <a:pt x="4295851" y="6021792"/>
                  <a:pt x="4317827" y="6043767"/>
                  <a:pt x="4317827" y="6070877"/>
                </a:cubicBezTo>
                <a:cubicBezTo>
                  <a:pt x="4317827" y="6097985"/>
                  <a:pt x="4295851" y="6119962"/>
                  <a:pt x="4268742" y="6119962"/>
                </a:cubicBezTo>
                <a:lnTo>
                  <a:pt x="4267916" y="6119795"/>
                </a:lnTo>
                <a:lnTo>
                  <a:pt x="4267090" y="6119962"/>
                </a:lnTo>
                <a:cubicBezTo>
                  <a:pt x="4239981" y="6119962"/>
                  <a:pt x="4218005" y="6097985"/>
                  <a:pt x="4218005" y="6070877"/>
                </a:cubicBezTo>
                <a:cubicBezTo>
                  <a:pt x="4218005" y="6043767"/>
                  <a:pt x="4239981" y="6021792"/>
                  <a:pt x="4267090" y="6021792"/>
                </a:cubicBezTo>
                <a:close/>
                <a:moveTo>
                  <a:pt x="4076818" y="6021792"/>
                </a:moveTo>
                <a:cubicBezTo>
                  <a:pt x="4103927" y="6021792"/>
                  <a:pt x="4125903" y="6043767"/>
                  <a:pt x="4125903" y="6070877"/>
                </a:cubicBezTo>
                <a:cubicBezTo>
                  <a:pt x="4125903" y="6097985"/>
                  <a:pt x="4103927" y="6119962"/>
                  <a:pt x="4076818" y="6119962"/>
                </a:cubicBezTo>
                <a:cubicBezTo>
                  <a:pt x="4049710" y="6119962"/>
                  <a:pt x="4027733" y="6097985"/>
                  <a:pt x="4027733" y="6070877"/>
                </a:cubicBezTo>
                <a:cubicBezTo>
                  <a:pt x="4027733" y="6043767"/>
                  <a:pt x="4049710" y="6021792"/>
                  <a:pt x="4076818" y="6021792"/>
                </a:cubicBezTo>
                <a:close/>
                <a:moveTo>
                  <a:pt x="3884898" y="6021792"/>
                </a:moveTo>
                <a:cubicBezTo>
                  <a:pt x="3912006" y="6021792"/>
                  <a:pt x="3933983" y="6043767"/>
                  <a:pt x="3933983" y="6070877"/>
                </a:cubicBezTo>
                <a:cubicBezTo>
                  <a:pt x="3933983" y="6097985"/>
                  <a:pt x="3912006" y="6119962"/>
                  <a:pt x="3884898" y="6119962"/>
                </a:cubicBezTo>
                <a:cubicBezTo>
                  <a:pt x="3857789" y="6119962"/>
                  <a:pt x="3835813" y="6097985"/>
                  <a:pt x="3835813" y="6070877"/>
                </a:cubicBezTo>
                <a:cubicBezTo>
                  <a:pt x="3835813" y="6043767"/>
                  <a:pt x="3857789" y="6021792"/>
                  <a:pt x="3884898" y="6021792"/>
                </a:cubicBezTo>
                <a:close/>
                <a:moveTo>
                  <a:pt x="3693221" y="6021792"/>
                </a:moveTo>
                <a:cubicBezTo>
                  <a:pt x="3720331" y="6021792"/>
                  <a:pt x="3742307" y="6043767"/>
                  <a:pt x="3742307" y="6070877"/>
                </a:cubicBezTo>
                <a:cubicBezTo>
                  <a:pt x="3742307" y="6097985"/>
                  <a:pt x="3720331" y="6119962"/>
                  <a:pt x="3693221" y="6119962"/>
                </a:cubicBezTo>
                <a:cubicBezTo>
                  <a:pt x="3666113" y="6119962"/>
                  <a:pt x="3644136" y="6097985"/>
                  <a:pt x="3644136" y="6070877"/>
                </a:cubicBezTo>
                <a:cubicBezTo>
                  <a:pt x="3644136" y="6043767"/>
                  <a:pt x="3666113" y="6021792"/>
                  <a:pt x="3693221" y="6021792"/>
                </a:cubicBezTo>
                <a:close/>
                <a:moveTo>
                  <a:pt x="3501298" y="6021792"/>
                </a:moveTo>
                <a:cubicBezTo>
                  <a:pt x="3528407" y="6021792"/>
                  <a:pt x="3550383" y="6043767"/>
                  <a:pt x="3550383" y="6070877"/>
                </a:cubicBezTo>
                <a:cubicBezTo>
                  <a:pt x="3550383" y="6097985"/>
                  <a:pt x="3528407" y="6119962"/>
                  <a:pt x="3501298" y="6119962"/>
                </a:cubicBezTo>
                <a:cubicBezTo>
                  <a:pt x="3474189" y="6119962"/>
                  <a:pt x="3452213" y="6097985"/>
                  <a:pt x="3452213" y="6070877"/>
                </a:cubicBezTo>
                <a:cubicBezTo>
                  <a:pt x="3452213" y="6043767"/>
                  <a:pt x="3474189" y="6021792"/>
                  <a:pt x="3501298" y="6021792"/>
                </a:cubicBezTo>
                <a:close/>
                <a:moveTo>
                  <a:pt x="3309377" y="6021792"/>
                </a:moveTo>
                <a:cubicBezTo>
                  <a:pt x="3336485" y="6021792"/>
                  <a:pt x="3358462" y="6043767"/>
                  <a:pt x="3358462" y="6070877"/>
                </a:cubicBezTo>
                <a:cubicBezTo>
                  <a:pt x="3358462" y="6097985"/>
                  <a:pt x="3336485" y="6119962"/>
                  <a:pt x="3309377" y="6119962"/>
                </a:cubicBezTo>
                <a:cubicBezTo>
                  <a:pt x="3282267" y="6119962"/>
                  <a:pt x="3260292" y="6097985"/>
                  <a:pt x="3260292" y="6070877"/>
                </a:cubicBezTo>
                <a:cubicBezTo>
                  <a:pt x="3260292" y="6043767"/>
                  <a:pt x="3282267" y="6021792"/>
                  <a:pt x="3309377" y="6021792"/>
                </a:cubicBezTo>
                <a:close/>
                <a:moveTo>
                  <a:pt x="3117453" y="6021792"/>
                </a:moveTo>
                <a:cubicBezTo>
                  <a:pt x="3144563" y="6021792"/>
                  <a:pt x="3166538" y="6043767"/>
                  <a:pt x="3166538" y="6070877"/>
                </a:cubicBezTo>
                <a:cubicBezTo>
                  <a:pt x="3166538" y="6097985"/>
                  <a:pt x="3144563" y="6119962"/>
                  <a:pt x="3117453" y="6119962"/>
                </a:cubicBezTo>
                <a:cubicBezTo>
                  <a:pt x="3090345" y="6119962"/>
                  <a:pt x="3068368" y="6097985"/>
                  <a:pt x="3068368" y="6070877"/>
                </a:cubicBezTo>
                <a:cubicBezTo>
                  <a:pt x="3068368" y="6043767"/>
                  <a:pt x="3090345" y="6021792"/>
                  <a:pt x="3117453" y="6021792"/>
                </a:cubicBezTo>
                <a:close/>
                <a:moveTo>
                  <a:pt x="2925533" y="6021792"/>
                </a:moveTo>
                <a:cubicBezTo>
                  <a:pt x="2952641" y="6021792"/>
                  <a:pt x="2974618" y="6043767"/>
                  <a:pt x="2974618" y="6070877"/>
                </a:cubicBezTo>
                <a:cubicBezTo>
                  <a:pt x="2974618" y="6097985"/>
                  <a:pt x="2952641" y="6119962"/>
                  <a:pt x="2925533" y="6119962"/>
                </a:cubicBezTo>
                <a:cubicBezTo>
                  <a:pt x="2898424" y="6119962"/>
                  <a:pt x="2876448" y="6097985"/>
                  <a:pt x="2876448" y="6070877"/>
                </a:cubicBezTo>
                <a:cubicBezTo>
                  <a:pt x="2876448" y="6043767"/>
                  <a:pt x="2898424" y="6021792"/>
                  <a:pt x="2925533" y="6021792"/>
                </a:cubicBezTo>
                <a:close/>
                <a:moveTo>
                  <a:pt x="2733609" y="6021792"/>
                </a:moveTo>
                <a:cubicBezTo>
                  <a:pt x="2760718" y="6021792"/>
                  <a:pt x="2782694" y="6043767"/>
                  <a:pt x="2782694" y="6070877"/>
                </a:cubicBezTo>
                <a:cubicBezTo>
                  <a:pt x="2782694" y="6097985"/>
                  <a:pt x="2760718" y="6119962"/>
                  <a:pt x="2733609" y="6119962"/>
                </a:cubicBezTo>
                <a:cubicBezTo>
                  <a:pt x="2706500" y="6119962"/>
                  <a:pt x="2684524" y="6097985"/>
                  <a:pt x="2684524" y="6070877"/>
                </a:cubicBezTo>
                <a:cubicBezTo>
                  <a:pt x="2684524" y="6043767"/>
                  <a:pt x="2706500" y="6021792"/>
                  <a:pt x="2733609" y="6021792"/>
                </a:cubicBezTo>
                <a:close/>
                <a:moveTo>
                  <a:pt x="2541933" y="6021792"/>
                </a:moveTo>
                <a:cubicBezTo>
                  <a:pt x="2569042" y="6021792"/>
                  <a:pt x="2591017" y="6043767"/>
                  <a:pt x="2591017" y="6070877"/>
                </a:cubicBezTo>
                <a:cubicBezTo>
                  <a:pt x="2591017" y="6097985"/>
                  <a:pt x="2569042" y="6119962"/>
                  <a:pt x="2541933" y="6119962"/>
                </a:cubicBezTo>
                <a:cubicBezTo>
                  <a:pt x="2514824" y="6119962"/>
                  <a:pt x="2492847" y="6097985"/>
                  <a:pt x="2492847" y="6070877"/>
                </a:cubicBezTo>
                <a:cubicBezTo>
                  <a:pt x="2492847" y="6043767"/>
                  <a:pt x="2514824" y="6021792"/>
                  <a:pt x="2541933" y="6021792"/>
                </a:cubicBezTo>
                <a:close/>
                <a:moveTo>
                  <a:pt x="2350010" y="6021792"/>
                </a:moveTo>
                <a:cubicBezTo>
                  <a:pt x="2377118" y="6021792"/>
                  <a:pt x="2399094" y="6043767"/>
                  <a:pt x="2399094" y="6070877"/>
                </a:cubicBezTo>
                <a:cubicBezTo>
                  <a:pt x="2399094" y="6097985"/>
                  <a:pt x="2377118" y="6119962"/>
                  <a:pt x="2350010" y="6119962"/>
                </a:cubicBezTo>
                <a:cubicBezTo>
                  <a:pt x="2322900" y="6119962"/>
                  <a:pt x="2300925" y="6097985"/>
                  <a:pt x="2300925" y="6070877"/>
                </a:cubicBezTo>
                <a:cubicBezTo>
                  <a:pt x="2300925" y="6043767"/>
                  <a:pt x="2322900" y="6021792"/>
                  <a:pt x="2350010" y="6021792"/>
                </a:cubicBezTo>
                <a:close/>
                <a:moveTo>
                  <a:pt x="2158088" y="6021792"/>
                </a:moveTo>
                <a:lnTo>
                  <a:pt x="2158914" y="6021958"/>
                </a:lnTo>
                <a:lnTo>
                  <a:pt x="2159739" y="6021792"/>
                </a:lnTo>
                <a:cubicBezTo>
                  <a:pt x="2186848" y="6021792"/>
                  <a:pt x="2208824" y="6043767"/>
                  <a:pt x="2208824" y="6070877"/>
                </a:cubicBezTo>
                <a:cubicBezTo>
                  <a:pt x="2208824" y="6097985"/>
                  <a:pt x="2186848" y="6119962"/>
                  <a:pt x="2159739" y="6119962"/>
                </a:cubicBezTo>
                <a:lnTo>
                  <a:pt x="2158914" y="6119795"/>
                </a:lnTo>
                <a:lnTo>
                  <a:pt x="2158088" y="6119962"/>
                </a:lnTo>
                <a:cubicBezTo>
                  <a:pt x="2130979" y="6119962"/>
                  <a:pt x="2109003" y="6097985"/>
                  <a:pt x="2109003" y="6070877"/>
                </a:cubicBezTo>
                <a:cubicBezTo>
                  <a:pt x="2109003" y="6043767"/>
                  <a:pt x="2130979" y="6021792"/>
                  <a:pt x="2158088" y="6021792"/>
                </a:cubicBezTo>
                <a:close/>
                <a:moveTo>
                  <a:pt x="1967815" y="6021792"/>
                </a:moveTo>
                <a:cubicBezTo>
                  <a:pt x="1994925" y="6021792"/>
                  <a:pt x="2016900" y="6043767"/>
                  <a:pt x="2016900" y="6070877"/>
                </a:cubicBezTo>
                <a:cubicBezTo>
                  <a:pt x="2016900" y="6097985"/>
                  <a:pt x="1994925" y="6119962"/>
                  <a:pt x="1967815" y="6119962"/>
                </a:cubicBezTo>
                <a:cubicBezTo>
                  <a:pt x="1940707" y="6119962"/>
                  <a:pt x="1918730" y="6097985"/>
                  <a:pt x="1918730" y="6070877"/>
                </a:cubicBezTo>
                <a:cubicBezTo>
                  <a:pt x="1918730" y="6043767"/>
                  <a:pt x="1940707" y="6021792"/>
                  <a:pt x="1967815" y="6021792"/>
                </a:cubicBezTo>
                <a:close/>
                <a:moveTo>
                  <a:pt x="1775895" y="6021792"/>
                </a:moveTo>
                <a:cubicBezTo>
                  <a:pt x="1803003" y="6021792"/>
                  <a:pt x="1824980" y="6043767"/>
                  <a:pt x="1824980" y="6070877"/>
                </a:cubicBezTo>
                <a:cubicBezTo>
                  <a:pt x="1824980" y="6097985"/>
                  <a:pt x="1803003" y="6119962"/>
                  <a:pt x="1775895" y="6119962"/>
                </a:cubicBezTo>
                <a:cubicBezTo>
                  <a:pt x="1748786" y="6119962"/>
                  <a:pt x="1726810" y="6097985"/>
                  <a:pt x="1726810" y="6070877"/>
                </a:cubicBezTo>
                <a:cubicBezTo>
                  <a:pt x="1726810" y="6043767"/>
                  <a:pt x="1748786" y="6021792"/>
                  <a:pt x="1775895" y="6021792"/>
                </a:cubicBezTo>
                <a:close/>
                <a:moveTo>
                  <a:pt x="1584218" y="6021792"/>
                </a:moveTo>
                <a:cubicBezTo>
                  <a:pt x="1611327" y="6021792"/>
                  <a:pt x="1633303" y="6043767"/>
                  <a:pt x="1633303" y="6070877"/>
                </a:cubicBezTo>
                <a:cubicBezTo>
                  <a:pt x="1633303" y="6097985"/>
                  <a:pt x="1611327" y="6119962"/>
                  <a:pt x="1584218" y="6119962"/>
                </a:cubicBezTo>
                <a:cubicBezTo>
                  <a:pt x="1557110" y="6119962"/>
                  <a:pt x="1535133" y="6097985"/>
                  <a:pt x="1535133" y="6070877"/>
                </a:cubicBezTo>
                <a:cubicBezTo>
                  <a:pt x="1535133" y="6043767"/>
                  <a:pt x="1557110" y="6021792"/>
                  <a:pt x="1584218" y="6021792"/>
                </a:cubicBezTo>
                <a:close/>
                <a:moveTo>
                  <a:pt x="1392295" y="6021792"/>
                </a:moveTo>
                <a:cubicBezTo>
                  <a:pt x="1419404" y="6021792"/>
                  <a:pt x="1441380" y="6043767"/>
                  <a:pt x="1441380" y="6070877"/>
                </a:cubicBezTo>
                <a:cubicBezTo>
                  <a:pt x="1441380" y="6097985"/>
                  <a:pt x="1419404" y="6119962"/>
                  <a:pt x="1392295" y="6119962"/>
                </a:cubicBezTo>
                <a:cubicBezTo>
                  <a:pt x="1365186" y="6119962"/>
                  <a:pt x="1343210" y="6097985"/>
                  <a:pt x="1343210" y="6070877"/>
                </a:cubicBezTo>
                <a:cubicBezTo>
                  <a:pt x="1343210" y="6043767"/>
                  <a:pt x="1365186" y="6021792"/>
                  <a:pt x="1392295" y="6021792"/>
                </a:cubicBezTo>
                <a:close/>
                <a:moveTo>
                  <a:pt x="1200374" y="6021792"/>
                </a:moveTo>
                <a:cubicBezTo>
                  <a:pt x="1227482" y="6021792"/>
                  <a:pt x="1249459" y="6043767"/>
                  <a:pt x="1249459" y="6070877"/>
                </a:cubicBezTo>
                <a:cubicBezTo>
                  <a:pt x="1249459" y="6097985"/>
                  <a:pt x="1227482" y="6119962"/>
                  <a:pt x="1200374" y="6119962"/>
                </a:cubicBezTo>
                <a:cubicBezTo>
                  <a:pt x="1173265" y="6119962"/>
                  <a:pt x="1151289" y="6097985"/>
                  <a:pt x="1151289" y="6070877"/>
                </a:cubicBezTo>
                <a:cubicBezTo>
                  <a:pt x="1151289" y="6043767"/>
                  <a:pt x="1173265" y="6021792"/>
                  <a:pt x="1200374" y="6021792"/>
                </a:cubicBezTo>
                <a:close/>
                <a:moveTo>
                  <a:pt x="1008450" y="6021792"/>
                </a:moveTo>
                <a:cubicBezTo>
                  <a:pt x="1035559" y="6021792"/>
                  <a:pt x="1057535" y="6043767"/>
                  <a:pt x="1057535" y="6070877"/>
                </a:cubicBezTo>
                <a:cubicBezTo>
                  <a:pt x="1057535" y="6097985"/>
                  <a:pt x="1035559" y="6119962"/>
                  <a:pt x="1008450" y="6119962"/>
                </a:cubicBezTo>
                <a:cubicBezTo>
                  <a:pt x="981342" y="6119962"/>
                  <a:pt x="959365" y="6097985"/>
                  <a:pt x="959365" y="6070877"/>
                </a:cubicBezTo>
                <a:cubicBezTo>
                  <a:pt x="959365" y="6043767"/>
                  <a:pt x="981342" y="6021792"/>
                  <a:pt x="1008450" y="6021792"/>
                </a:cubicBezTo>
                <a:close/>
                <a:moveTo>
                  <a:pt x="816530" y="6021792"/>
                </a:moveTo>
                <a:cubicBezTo>
                  <a:pt x="843638" y="6021792"/>
                  <a:pt x="865615" y="6043767"/>
                  <a:pt x="865615" y="6070877"/>
                </a:cubicBezTo>
                <a:cubicBezTo>
                  <a:pt x="865615" y="6097985"/>
                  <a:pt x="843638" y="6119962"/>
                  <a:pt x="816530" y="6119962"/>
                </a:cubicBezTo>
                <a:cubicBezTo>
                  <a:pt x="789421" y="6119962"/>
                  <a:pt x="767445" y="6097985"/>
                  <a:pt x="767445" y="6070877"/>
                </a:cubicBezTo>
                <a:cubicBezTo>
                  <a:pt x="767445" y="6043767"/>
                  <a:pt x="789421" y="6021792"/>
                  <a:pt x="816530" y="6021792"/>
                </a:cubicBezTo>
                <a:close/>
                <a:moveTo>
                  <a:pt x="624606" y="6021792"/>
                </a:moveTo>
                <a:cubicBezTo>
                  <a:pt x="651715" y="6021792"/>
                  <a:pt x="673691" y="6043767"/>
                  <a:pt x="673691" y="6070877"/>
                </a:cubicBezTo>
                <a:cubicBezTo>
                  <a:pt x="673691" y="6097985"/>
                  <a:pt x="651715" y="6119962"/>
                  <a:pt x="624606" y="6119962"/>
                </a:cubicBezTo>
                <a:cubicBezTo>
                  <a:pt x="597497" y="6119962"/>
                  <a:pt x="575521" y="6097985"/>
                  <a:pt x="575521" y="6070877"/>
                </a:cubicBezTo>
                <a:cubicBezTo>
                  <a:pt x="575521" y="6043767"/>
                  <a:pt x="597497" y="6021792"/>
                  <a:pt x="624606" y="6021792"/>
                </a:cubicBezTo>
                <a:close/>
                <a:moveTo>
                  <a:pt x="432929" y="6021792"/>
                </a:moveTo>
                <a:cubicBezTo>
                  <a:pt x="460039" y="6021792"/>
                  <a:pt x="482015" y="6043767"/>
                  <a:pt x="482015" y="6070877"/>
                </a:cubicBezTo>
                <a:cubicBezTo>
                  <a:pt x="482015" y="6097985"/>
                  <a:pt x="460039" y="6119962"/>
                  <a:pt x="432929" y="6119962"/>
                </a:cubicBezTo>
                <a:cubicBezTo>
                  <a:pt x="405821" y="6119962"/>
                  <a:pt x="383844" y="6097985"/>
                  <a:pt x="383844" y="6070877"/>
                </a:cubicBezTo>
                <a:cubicBezTo>
                  <a:pt x="383844" y="6043767"/>
                  <a:pt x="405821" y="6021792"/>
                  <a:pt x="432929" y="6021792"/>
                </a:cubicBezTo>
                <a:close/>
                <a:moveTo>
                  <a:pt x="241007" y="6021792"/>
                </a:moveTo>
                <a:cubicBezTo>
                  <a:pt x="268115" y="6021792"/>
                  <a:pt x="290092" y="6043767"/>
                  <a:pt x="290092" y="6070877"/>
                </a:cubicBezTo>
                <a:cubicBezTo>
                  <a:pt x="290092" y="6097985"/>
                  <a:pt x="268115" y="6119962"/>
                  <a:pt x="241007" y="6119962"/>
                </a:cubicBezTo>
                <a:cubicBezTo>
                  <a:pt x="213897" y="6119962"/>
                  <a:pt x="191921" y="6097985"/>
                  <a:pt x="191921" y="6070877"/>
                </a:cubicBezTo>
                <a:cubicBezTo>
                  <a:pt x="191921" y="6043767"/>
                  <a:pt x="213897" y="6021792"/>
                  <a:pt x="241007" y="6021792"/>
                </a:cubicBezTo>
                <a:close/>
                <a:moveTo>
                  <a:pt x="49085" y="6021792"/>
                </a:moveTo>
                <a:cubicBezTo>
                  <a:pt x="76194" y="6021792"/>
                  <a:pt x="98170" y="6043767"/>
                  <a:pt x="98170" y="6070877"/>
                </a:cubicBezTo>
                <a:cubicBezTo>
                  <a:pt x="98170" y="6097985"/>
                  <a:pt x="76194" y="6119962"/>
                  <a:pt x="49085" y="6119962"/>
                </a:cubicBezTo>
                <a:cubicBezTo>
                  <a:pt x="21976" y="6119962"/>
                  <a:pt x="0" y="6097985"/>
                  <a:pt x="0" y="6070877"/>
                </a:cubicBezTo>
                <a:cubicBezTo>
                  <a:pt x="0" y="6043767"/>
                  <a:pt x="21976" y="6021792"/>
                  <a:pt x="49085" y="6021792"/>
                </a:cubicBezTo>
                <a:close/>
                <a:moveTo>
                  <a:pt x="11468592" y="5871099"/>
                </a:moveTo>
                <a:cubicBezTo>
                  <a:pt x="11495701" y="5871099"/>
                  <a:pt x="11517677" y="5893076"/>
                  <a:pt x="11517677" y="5920184"/>
                </a:cubicBezTo>
                <a:cubicBezTo>
                  <a:pt x="11517677" y="5947294"/>
                  <a:pt x="11495701" y="5969269"/>
                  <a:pt x="11468592" y="5969269"/>
                </a:cubicBezTo>
                <a:cubicBezTo>
                  <a:pt x="11441483" y="5969269"/>
                  <a:pt x="11419507" y="5947294"/>
                  <a:pt x="11419507" y="5920184"/>
                </a:cubicBezTo>
                <a:cubicBezTo>
                  <a:pt x="11419507" y="5893076"/>
                  <a:pt x="11441483" y="5871099"/>
                  <a:pt x="11468592" y="5871099"/>
                </a:cubicBezTo>
                <a:close/>
                <a:moveTo>
                  <a:pt x="11276669" y="5871099"/>
                </a:moveTo>
                <a:cubicBezTo>
                  <a:pt x="11303777" y="5871099"/>
                  <a:pt x="11325754" y="5893076"/>
                  <a:pt x="11325754" y="5920184"/>
                </a:cubicBezTo>
                <a:cubicBezTo>
                  <a:pt x="11325754" y="5947294"/>
                  <a:pt x="11303777" y="5969269"/>
                  <a:pt x="11276669" y="5969269"/>
                </a:cubicBezTo>
                <a:cubicBezTo>
                  <a:pt x="11249560" y="5969269"/>
                  <a:pt x="11227584" y="5947294"/>
                  <a:pt x="11227584" y="5920184"/>
                </a:cubicBezTo>
                <a:cubicBezTo>
                  <a:pt x="11227584" y="5893076"/>
                  <a:pt x="11249560" y="5871099"/>
                  <a:pt x="11276669" y="5871099"/>
                </a:cubicBezTo>
                <a:close/>
                <a:moveTo>
                  <a:pt x="11084992" y="5871099"/>
                </a:moveTo>
                <a:cubicBezTo>
                  <a:pt x="11112101" y="5871099"/>
                  <a:pt x="11134077" y="5893076"/>
                  <a:pt x="11134077" y="5920184"/>
                </a:cubicBezTo>
                <a:cubicBezTo>
                  <a:pt x="11134077" y="5947294"/>
                  <a:pt x="11112101" y="5969269"/>
                  <a:pt x="11084992" y="5969269"/>
                </a:cubicBezTo>
                <a:cubicBezTo>
                  <a:pt x="11057884" y="5969269"/>
                  <a:pt x="11035907" y="5947294"/>
                  <a:pt x="11035907" y="5920184"/>
                </a:cubicBezTo>
                <a:cubicBezTo>
                  <a:pt x="11035907" y="5893076"/>
                  <a:pt x="11057884" y="5871099"/>
                  <a:pt x="11084992" y="5871099"/>
                </a:cubicBezTo>
                <a:close/>
                <a:moveTo>
                  <a:pt x="10893068" y="5871099"/>
                </a:moveTo>
                <a:cubicBezTo>
                  <a:pt x="10920178" y="5871099"/>
                  <a:pt x="10942154" y="5893076"/>
                  <a:pt x="10942154" y="5920184"/>
                </a:cubicBezTo>
                <a:cubicBezTo>
                  <a:pt x="10942154" y="5947294"/>
                  <a:pt x="10920178" y="5969269"/>
                  <a:pt x="10893068" y="5969269"/>
                </a:cubicBezTo>
                <a:cubicBezTo>
                  <a:pt x="10865960" y="5969269"/>
                  <a:pt x="10843984" y="5947294"/>
                  <a:pt x="10843984" y="5920184"/>
                </a:cubicBezTo>
                <a:cubicBezTo>
                  <a:pt x="10843984" y="5893076"/>
                  <a:pt x="10865960" y="5871099"/>
                  <a:pt x="10893068" y="5871099"/>
                </a:cubicBezTo>
                <a:close/>
                <a:moveTo>
                  <a:pt x="10701148" y="5871099"/>
                </a:moveTo>
                <a:cubicBezTo>
                  <a:pt x="10728256" y="5871099"/>
                  <a:pt x="10750233" y="5893076"/>
                  <a:pt x="10750233" y="5920184"/>
                </a:cubicBezTo>
                <a:cubicBezTo>
                  <a:pt x="10750233" y="5947294"/>
                  <a:pt x="10728256" y="5969269"/>
                  <a:pt x="10701148" y="5969269"/>
                </a:cubicBezTo>
                <a:cubicBezTo>
                  <a:pt x="10674039" y="5969269"/>
                  <a:pt x="10652063" y="5947294"/>
                  <a:pt x="10652063" y="5920184"/>
                </a:cubicBezTo>
                <a:cubicBezTo>
                  <a:pt x="10652063" y="5893076"/>
                  <a:pt x="10674039" y="5871099"/>
                  <a:pt x="10701148" y="5871099"/>
                </a:cubicBezTo>
                <a:close/>
                <a:moveTo>
                  <a:pt x="10507020" y="5871099"/>
                </a:moveTo>
                <a:cubicBezTo>
                  <a:pt x="10534129" y="5871099"/>
                  <a:pt x="10556105" y="5893076"/>
                  <a:pt x="10556105" y="5920184"/>
                </a:cubicBezTo>
                <a:cubicBezTo>
                  <a:pt x="10556105" y="5947294"/>
                  <a:pt x="10534129" y="5969269"/>
                  <a:pt x="10507020" y="5969269"/>
                </a:cubicBezTo>
                <a:cubicBezTo>
                  <a:pt x="10479911" y="5969269"/>
                  <a:pt x="10457935" y="5947294"/>
                  <a:pt x="10457935" y="5920184"/>
                </a:cubicBezTo>
                <a:cubicBezTo>
                  <a:pt x="10457935" y="5893076"/>
                  <a:pt x="10479911" y="5871099"/>
                  <a:pt x="10507020" y="5871099"/>
                </a:cubicBezTo>
                <a:close/>
                <a:moveTo>
                  <a:pt x="10315097" y="5871099"/>
                </a:moveTo>
                <a:cubicBezTo>
                  <a:pt x="10342205" y="5871099"/>
                  <a:pt x="10364182" y="5893076"/>
                  <a:pt x="10364182" y="5920184"/>
                </a:cubicBezTo>
                <a:cubicBezTo>
                  <a:pt x="10364182" y="5947294"/>
                  <a:pt x="10342205" y="5969269"/>
                  <a:pt x="10315097" y="5969269"/>
                </a:cubicBezTo>
                <a:cubicBezTo>
                  <a:pt x="10287988" y="5969269"/>
                  <a:pt x="10266012" y="5947294"/>
                  <a:pt x="10266012" y="5920184"/>
                </a:cubicBezTo>
                <a:cubicBezTo>
                  <a:pt x="10266012" y="5893076"/>
                  <a:pt x="10287988" y="5871099"/>
                  <a:pt x="10315097" y="5871099"/>
                </a:cubicBezTo>
                <a:close/>
                <a:moveTo>
                  <a:pt x="10123420" y="5871099"/>
                </a:moveTo>
                <a:cubicBezTo>
                  <a:pt x="10150529" y="5871099"/>
                  <a:pt x="10172505" y="5893076"/>
                  <a:pt x="10172505" y="5920184"/>
                </a:cubicBezTo>
                <a:cubicBezTo>
                  <a:pt x="10172505" y="5947294"/>
                  <a:pt x="10150529" y="5969269"/>
                  <a:pt x="10123420" y="5969269"/>
                </a:cubicBezTo>
                <a:cubicBezTo>
                  <a:pt x="10096312" y="5969269"/>
                  <a:pt x="10074335" y="5947294"/>
                  <a:pt x="10074335" y="5920184"/>
                </a:cubicBezTo>
                <a:cubicBezTo>
                  <a:pt x="10074335" y="5893076"/>
                  <a:pt x="10096312" y="5871099"/>
                  <a:pt x="10123420" y="5871099"/>
                </a:cubicBezTo>
                <a:close/>
                <a:moveTo>
                  <a:pt x="9931496" y="5871099"/>
                </a:moveTo>
                <a:cubicBezTo>
                  <a:pt x="9958606" y="5871099"/>
                  <a:pt x="9980582" y="5893076"/>
                  <a:pt x="9980582" y="5920184"/>
                </a:cubicBezTo>
                <a:cubicBezTo>
                  <a:pt x="9980582" y="5947294"/>
                  <a:pt x="9958606" y="5969269"/>
                  <a:pt x="9931496" y="5969269"/>
                </a:cubicBezTo>
                <a:cubicBezTo>
                  <a:pt x="9904388" y="5969269"/>
                  <a:pt x="9882412" y="5947294"/>
                  <a:pt x="9882412" y="5920184"/>
                </a:cubicBezTo>
                <a:cubicBezTo>
                  <a:pt x="9882412" y="5893076"/>
                  <a:pt x="9904388" y="5871099"/>
                  <a:pt x="9931496" y="5871099"/>
                </a:cubicBezTo>
                <a:close/>
                <a:moveTo>
                  <a:pt x="9739576" y="5871099"/>
                </a:moveTo>
                <a:cubicBezTo>
                  <a:pt x="9766684" y="5871099"/>
                  <a:pt x="9788661" y="5893076"/>
                  <a:pt x="9788661" y="5920184"/>
                </a:cubicBezTo>
                <a:cubicBezTo>
                  <a:pt x="9788661" y="5947294"/>
                  <a:pt x="9766684" y="5969269"/>
                  <a:pt x="9739576" y="5969269"/>
                </a:cubicBezTo>
                <a:cubicBezTo>
                  <a:pt x="9712467" y="5969269"/>
                  <a:pt x="9690491" y="5947294"/>
                  <a:pt x="9690491" y="5920184"/>
                </a:cubicBezTo>
                <a:cubicBezTo>
                  <a:pt x="9690491" y="5893076"/>
                  <a:pt x="9712467" y="5871099"/>
                  <a:pt x="9739576" y="5871099"/>
                </a:cubicBezTo>
                <a:close/>
                <a:moveTo>
                  <a:pt x="9547652" y="5871099"/>
                </a:moveTo>
                <a:cubicBezTo>
                  <a:pt x="9574761" y="5871099"/>
                  <a:pt x="9596737" y="5893076"/>
                  <a:pt x="9596737" y="5920184"/>
                </a:cubicBezTo>
                <a:cubicBezTo>
                  <a:pt x="9596737" y="5947294"/>
                  <a:pt x="9574761" y="5969269"/>
                  <a:pt x="9547652" y="5969269"/>
                </a:cubicBezTo>
                <a:cubicBezTo>
                  <a:pt x="9520543" y="5969269"/>
                  <a:pt x="9498567" y="5947294"/>
                  <a:pt x="9498567" y="5920184"/>
                </a:cubicBezTo>
                <a:cubicBezTo>
                  <a:pt x="9498567" y="5893076"/>
                  <a:pt x="9520543" y="5871099"/>
                  <a:pt x="9547652" y="5871099"/>
                </a:cubicBezTo>
                <a:close/>
                <a:moveTo>
                  <a:pt x="9355731" y="5871099"/>
                </a:moveTo>
                <a:cubicBezTo>
                  <a:pt x="9382840" y="5871099"/>
                  <a:pt x="9404816" y="5893076"/>
                  <a:pt x="9404816" y="5920184"/>
                </a:cubicBezTo>
                <a:cubicBezTo>
                  <a:pt x="9404816" y="5947294"/>
                  <a:pt x="9382840" y="5969269"/>
                  <a:pt x="9355731" y="5969269"/>
                </a:cubicBezTo>
                <a:cubicBezTo>
                  <a:pt x="9328622" y="5969269"/>
                  <a:pt x="9306646" y="5947294"/>
                  <a:pt x="9306646" y="5920184"/>
                </a:cubicBezTo>
                <a:cubicBezTo>
                  <a:pt x="9306646" y="5893076"/>
                  <a:pt x="9328622" y="5871099"/>
                  <a:pt x="9355731" y="5871099"/>
                </a:cubicBezTo>
                <a:close/>
                <a:moveTo>
                  <a:pt x="9163808" y="5871099"/>
                </a:moveTo>
                <a:cubicBezTo>
                  <a:pt x="9190916" y="5871099"/>
                  <a:pt x="9212893" y="5893076"/>
                  <a:pt x="9212893" y="5920184"/>
                </a:cubicBezTo>
                <a:cubicBezTo>
                  <a:pt x="9212893" y="5947294"/>
                  <a:pt x="9190916" y="5969269"/>
                  <a:pt x="9163808" y="5969269"/>
                </a:cubicBezTo>
                <a:cubicBezTo>
                  <a:pt x="9136699" y="5969269"/>
                  <a:pt x="9114723" y="5947294"/>
                  <a:pt x="9114723" y="5920184"/>
                </a:cubicBezTo>
                <a:cubicBezTo>
                  <a:pt x="9114723" y="5893076"/>
                  <a:pt x="9136699" y="5871099"/>
                  <a:pt x="9163808" y="5871099"/>
                </a:cubicBezTo>
                <a:close/>
                <a:moveTo>
                  <a:pt x="8972131" y="5871099"/>
                </a:moveTo>
                <a:cubicBezTo>
                  <a:pt x="8999241" y="5871099"/>
                  <a:pt x="9021216" y="5893076"/>
                  <a:pt x="9021216" y="5920184"/>
                </a:cubicBezTo>
                <a:cubicBezTo>
                  <a:pt x="9021216" y="5947294"/>
                  <a:pt x="8999241" y="5969269"/>
                  <a:pt x="8972131" y="5969269"/>
                </a:cubicBezTo>
                <a:cubicBezTo>
                  <a:pt x="8945023" y="5969269"/>
                  <a:pt x="8923046" y="5947294"/>
                  <a:pt x="8923046" y="5920184"/>
                </a:cubicBezTo>
                <a:cubicBezTo>
                  <a:pt x="8923046" y="5893076"/>
                  <a:pt x="8945023" y="5871099"/>
                  <a:pt x="8972131" y="5871099"/>
                </a:cubicBezTo>
                <a:close/>
                <a:moveTo>
                  <a:pt x="8780211" y="5871099"/>
                </a:moveTo>
                <a:cubicBezTo>
                  <a:pt x="8807319" y="5871099"/>
                  <a:pt x="8829296" y="5893076"/>
                  <a:pt x="8829296" y="5920184"/>
                </a:cubicBezTo>
                <a:cubicBezTo>
                  <a:pt x="8829296" y="5947294"/>
                  <a:pt x="8807319" y="5969269"/>
                  <a:pt x="8780211" y="5969269"/>
                </a:cubicBezTo>
                <a:cubicBezTo>
                  <a:pt x="8753102" y="5969269"/>
                  <a:pt x="8731126" y="5947294"/>
                  <a:pt x="8731126" y="5920184"/>
                </a:cubicBezTo>
                <a:cubicBezTo>
                  <a:pt x="8731126" y="5893076"/>
                  <a:pt x="8753102" y="5871099"/>
                  <a:pt x="8780211" y="5871099"/>
                </a:cubicBezTo>
                <a:close/>
                <a:moveTo>
                  <a:pt x="8588287" y="5871099"/>
                </a:moveTo>
                <a:cubicBezTo>
                  <a:pt x="8615396" y="5871099"/>
                  <a:pt x="8637372" y="5893076"/>
                  <a:pt x="8637372" y="5920184"/>
                </a:cubicBezTo>
                <a:cubicBezTo>
                  <a:pt x="8637372" y="5947294"/>
                  <a:pt x="8615396" y="5969269"/>
                  <a:pt x="8588287" y="5969269"/>
                </a:cubicBezTo>
                <a:cubicBezTo>
                  <a:pt x="8561178" y="5969269"/>
                  <a:pt x="8539202" y="5947294"/>
                  <a:pt x="8539202" y="5920184"/>
                </a:cubicBezTo>
                <a:cubicBezTo>
                  <a:pt x="8539202" y="5893076"/>
                  <a:pt x="8561178" y="5871099"/>
                  <a:pt x="8588287" y="5871099"/>
                </a:cubicBezTo>
                <a:close/>
                <a:moveTo>
                  <a:pt x="8388577" y="5871099"/>
                </a:moveTo>
                <a:cubicBezTo>
                  <a:pt x="8415686" y="5871099"/>
                  <a:pt x="8437662" y="5893076"/>
                  <a:pt x="8437662" y="5920184"/>
                </a:cubicBezTo>
                <a:cubicBezTo>
                  <a:pt x="8437662" y="5947294"/>
                  <a:pt x="8415686" y="5969269"/>
                  <a:pt x="8388577" y="5969269"/>
                </a:cubicBezTo>
                <a:cubicBezTo>
                  <a:pt x="8361468" y="5969269"/>
                  <a:pt x="8339492" y="5947294"/>
                  <a:pt x="8339492" y="5920184"/>
                </a:cubicBezTo>
                <a:cubicBezTo>
                  <a:pt x="8339492" y="5893076"/>
                  <a:pt x="8361468" y="5871099"/>
                  <a:pt x="8388577" y="5871099"/>
                </a:cubicBezTo>
                <a:close/>
                <a:moveTo>
                  <a:pt x="8196653" y="5871099"/>
                </a:moveTo>
                <a:cubicBezTo>
                  <a:pt x="8223762" y="5871099"/>
                  <a:pt x="8245738" y="5893076"/>
                  <a:pt x="8245738" y="5920184"/>
                </a:cubicBezTo>
                <a:cubicBezTo>
                  <a:pt x="8245738" y="5947294"/>
                  <a:pt x="8223762" y="5969269"/>
                  <a:pt x="8196653" y="5969269"/>
                </a:cubicBezTo>
                <a:cubicBezTo>
                  <a:pt x="8169545" y="5969269"/>
                  <a:pt x="8147568" y="5947294"/>
                  <a:pt x="8147568" y="5920184"/>
                </a:cubicBezTo>
                <a:cubicBezTo>
                  <a:pt x="8147568" y="5893076"/>
                  <a:pt x="8169545" y="5871099"/>
                  <a:pt x="8196653" y="5871099"/>
                </a:cubicBezTo>
                <a:close/>
                <a:moveTo>
                  <a:pt x="8004732" y="5871099"/>
                </a:moveTo>
                <a:cubicBezTo>
                  <a:pt x="8031841" y="5871099"/>
                  <a:pt x="8053817" y="5893076"/>
                  <a:pt x="8053817" y="5920184"/>
                </a:cubicBezTo>
                <a:cubicBezTo>
                  <a:pt x="8053817" y="5947294"/>
                  <a:pt x="8031841" y="5969269"/>
                  <a:pt x="8004732" y="5969269"/>
                </a:cubicBezTo>
                <a:cubicBezTo>
                  <a:pt x="7977623" y="5969269"/>
                  <a:pt x="7955647" y="5947294"/>
                  <a:pt x="7955647" y="5920184"/>
                </a:cubicBezTo>
                <a:cubicBezTo>
                  <a:pt x="7955647" y="5893076"/>
                  <a:pt x="7977623" y="5871099"/>
                  <a:pt x="8004732" y="5871099"/>
                </a:cubicBezTo>
                <a:close/>
                <a:moveTo>
                  <a:pt x="7813056" y="5871099"/>
                </a:moveTo>
                <a:cubicBezTo>
                  <a:pt x="7840165" y="5871099"/>
                  <a:pt x="7862141" y="5893076"/>
                  <a:pt x="7862141" y="5920184"/>
                </a:cubicBezTo>
                <a:cubicBezTo>
                  <a:pt x="7862141" y="5947294"/>
                  <a:pt x="7840165" y="5969269"/>
                  <a:pt x="7813056" y="5969269"/>
                </a:cubicBezTo>
                <a:cubicBezTo>
                  <a:pt x="7785947" y="5969269"/>
                  <a:pt x="7763971" y="5947294"/>
                  <a:pt x="7763971" y="5920184"/>
                </a:cubicBezTo>
                <a:cubicBezTo>
                  <a:pt x="7763971" y="5893076"/>
                  <a:pt x="7785947" y="5871099"/>
                  <a:pt x="7813056" y="5871099"/>
                </a:cubicBezTo>
                <a:close/>
                <a:moveTo>
                  <a:pt x="7621133" y="5871099"/>
                </a:moveTo>
                <a:cubicBezTo>
                  <a:pt x="7648241" y="5871099"/>
                  <a:pt x="7670218" y="5893076"/>
                  <a:pt x="7670218" y="5920184"/>
                </a:cubicBezTo>
                <a:cubicBezTo>
                  <a:pt x="7670218" y="5947294"/>
                  <a:pt x="7648241" y="5969269"/>
                  <a:pt x="7621133" y="5969269"/>
                </a:cubicBezTo>
                <a:cubicBezTo>
                  <a:pt x="7594024" y="5969269"/>
                  <a:pt x="7572048" y="5947294"/>
                  <a:pt x="7572048" y="5920184"/>
                </a:cubicBezTo>
                <a:cubicBezTo>
                  <a:pt x="7572048" y="5893076"/>
                  <a:pt x="7594024" y="5871099"/>
                  <a:pt x="7621133" y="5871099"/>
                </a:cubicBezTo>
                <a:close/>
                <a:moveTo>
                  <a:pt x="7429212" y="5871099"/>
                </a:moveTo>
                <a:cubicBezTo>
                  <a:pt x="7456321" y="5871099"/>
                  <a:pt x="7478297" y="5893076"/>
                  <a:pt x="7478297" y="5920184"/>
                </a:cubicBezTo>
                <a:cubicBezTo>
                  <a:pt x="7478297" y="5947294"/>
                  <a:pt x="7456321" y="5969269"/>
                  <a:pt x="7429212" y="5969269"/>
                </a:cubicBezTo>
                <a:cubicBezTo>
                  <a:pt x="7402103" y="5969269"/>
                  <a:pt x="7380127" y="5947294"/>
                  <a:pt x="7380127" y="5920184"/>
                </a:cubicBezTo>
                <a:cubicBezTo>
                  <a:pt x="7380127" y="5893076"/>
                  <a:pt x="7402103" y="5871099"/>
                  <a:pt x="7429212" y="5871099"/>
                </a:cubicBezTo>
                <a:close/>
                <a:moveTo>
                  <a:pt x="7237288" y="5871099"/>
                </a:moveTo>
                <a:cubicBezTo>
                  <a:pt x="7264397" y="5871099"/>
                  <a:pt x="7286373" y="5893076"/>
                  <a:pt x="7286373" y="5920184"/>
                </a:cubicBezTo>
                <a:cubicBezTo>
                  <a:pt x="7286373" y="5947294"/>
                  <a:pt x="7264397" y="5969269"/>
                  <a:pt x="7237288" y="5969269"/>
                </a:cubicBezTo>
                <a:cubicBezTo>
                  <a:pt x="7210179" y="5969269"/>
                  <a:pt x="7188203" y="5947294"/>
                  <a:pt x="7188203" y="5920184"/>
                </a:cubicBezTo>
                <a:cubicBezTo>
                  <a:pt x="7188203" y="5893076"/>
                  <a:pt x="7210179" y="5871099"/>
                  <a:pt x="7237288" y="5871099"/>
                </a:cubicBezTo>
                <a:close/>
                <a:moveTo>
                  <a:pt x="7045367" y="5871099"/>
                </a:moveTo>
                <a:cubicBezTo>
                  <a:pt x="7072476" y="5871099"/>
                  <a:pt x="7094452" y="5893076"/>
                  <a:pt x="7094452" y="5920184"/>
                </a:cubicBezTo>
                <a:cubicBezTo>
                  <a:pt x="7094452" y="5947294"/>
                  <a:pt x="7072476" y="5969269"/>
                  <a:pt x="7045367" y="5969269"/>
                </a:cubicBezTo>
                <a:cubicBezTo>
                  <a:pt x="7018258" y="5969269"/>
                  <a:pt x="6996282" y="5947294"/>
                  <a:pt x="6996282" y="5920184"/>
                </a:cubicBezTo>
                <a:cubicBezTo>
                  <a:pt x="6996282" y="5893076"/>
                  <a:pt x="7018258" y="5871099"/>
                  <a:pt x="7045367" y="5871099"/>
                </a:cubicBezTo>
                <a:close/>
                <a:moveTo>
                  <a:pt x="6853444" y="5871099"/>
                </a:moveTo>
                <a:cubicBezTo>
                  <a:pt x="6880552" y="5871099"/>
                  <a:pt x="6902529" y="5893076"/>
                  <a:pt x="6902529" y="5920184"/>
                </a:cubicBezTo>
                <a:cubicBezTo>
                  <a:pt x="6902529" y="5947294"/>
                  <a:pt x="6880552" y="5969269"/>
                  <a:pt x="6853444" y="5969269"/>
                </a:cubicBezTo>
                <a:cubicBezTo>
                  <a:pt x="6826335" y="5969269"/>
                  <a:pt x="6804359" y="5947294"/>
                  <a:pt x="6804359" y="5920184"/>
                </a:cubicBezTo>
                <a:cubicBezTo>
                  <a:pt x="6804359" y="5893076"/>
                  <a:pt x="6826335" y="5871099"/>
                  <a:pt x="6853444" y="5871099"/>
                </a:cubicBezTo>
                <a:close/>
                <a:moveTo>
                  <a:pt x="6661767" y="5871099"/>
                </a:moveTo>
                <a:cubicBezTo>
                  <a:pt x="6688876" y="5871099"/>
                  <a:pt x="6710852" y="5893076"/>
                  <a:pt x="6710852" y="5920184"/>
                </a:cubicBezTo>
                <a:cubicBezTo>
                  <a:pt x="6710852" y="5947294"/>
                  <a:pt x="6688876" y="5969269"/>
                  <a:pt x="6661767" y="5969269"/>
                </a:cubicBezTo>
                <a:cubicBezTo>
                  <a:pt x="6634659" y="5969269"/>
                  <a:pt x="6612682" y="5947294"/>
                  <a:pt x="6612682" y="5920184"/>
                </a:cubicBezTo>
                <a:cubicBezTo>
                  <a:pt x="6612682" y="5893076"/>
                  <a:pt x="6634659" y="5871099"/>
                  <a:pt x="6661767" y="5871099"/>
                </a:cubicBezTo>
                <a:close/>
                <a:moveTo>
                  <a:pt x="6469844" y="5871099"/>
                </a:moveTo>
                <a:cubicBezTo>
                  <a:pt x="6496953" y="5871099"/>
                  <a:pt x="6518929" y="5893076"/>
                  <a:pt x="6518929" y="5920184"/>
                </a:cubicBezTo>
                <a:cubicBezTo>
                  <a:pt x="6518929" y="5947294"/>
                  <a:pt x="6496953" y="5969269"/>
                  <a:pt x="6469844" y="5969269"/>
                </a:cubicBezTo>
                <a:cubicBezTo>
                  <a:pt x="6442735" y="5969269"/>
                  <a:pt x="6420759" y="5947294"/>
                  <a:pt x="6420759" y="5920184"/>
                </a:cubicBezTo>
                <a:cubicBezTo>
                  <a:pt x="6420759" y="5893076"/>
                  <a:pt x="6442735" y="5871099"/>
                  <a:pt x="6469844" y="5871099"/>
                </a:cubicBezTo>
                <a:close/>
                <a:moveTo>
                  <a:pt x="6279574" y="5871099"/>
                </a:moveTo>
                <a:cubicBezTo>
                  <a:pt x="6306683" y="5871099"/>
                  <a:pt x="6328659" y="5893076"/>
                  <a:pt x="6328659" y="5920184"/>
                </a:cubicBezTo>
                <a:cubicBezTo>
                  <a:pt x="6328659" y="5947294"/>
                  <a:pt x="6306683" y="5969269"/>
                  <a:pt x="6279574" y="5969269"/>
                </a:cubicBezTo>
                <a:cubicBezTo>
                  <a:pt x="6252465" y="5969269"/>
                  <a:pt x="6230489" y="5947294"/>
                  <a:pt x="6230489" y="5920184"/>
                </a:cubicBezTo>
                <a:cubicBezTo>
                  <a:pt x="6230489" y="5893076"/>
                  <a:pt x="6252465" y="5871099"/>
                  <a:pt x="6279574" y="5871099"/>
                </a:cubicBezTo>
                <a:close/>
                <a:moveTo>
                  <a:pt x="6087650" y="5871099"/>
                </a:moveTo>
                <a:cubicBezTo>
                  <a:pt x="6114759" y="5871099"/>
                  <a:pt x="6136735" y="5893076"/>
                  <a:pt x="6136735" y="5920184"/>
                </a:cubicBezTo>
                <a:cubicBezTo>
                  <a:pt x="6136735" y="5947294"/>
                  <a:pt x="6114759" y="5969269"/>
                  <a:pt x="6087650" y="5969269"/>
                </a:cubicBezTo>
                <a:cubicBezTo>
                  <a:pt x="6060542" y="5969269"/>
                  <a:pt x="6038565" y="5947294"/>
                  <a:pt x="6038565" y="5920184"/>
                </a:cubicBezTo>
                <a:cubicBezTo>
                  <a:pt x="6038565" y="5893076"/>
                  <a:pt x="6060542" y="5871099"/>
                  <a:pt x="6087650" y="5871099"/>
                </a:cubicBezTo>
                <a:close/>
                <a:moveTo>
                  <a:pt x="5895729" y="5871099"/>
                </a:moveTo>
                <a:cubicBezTo>
                  <a:pt x="5922838" y="5871099"/>
                  <a:pt x="5944814" y="5893076"/>
                  <a:pt x="5944814" y="5920184"/>
                </a:cubicBezTo>
                <a:cubicBezTo>
                  <a:pt x="5944814" y="5947294"/>
                  <a:pt x="5922838" y="5969269"/>
                  <a:pt x="5895729" y="5969269"/>
                </a:cubicBezTo>
                <a:cubicBezTo>
                  <a:pt x="5868620" y="5969269"/>
                  <a:pt x="5846644" y="5947294"/>
                  <a:pt x="5846644" y="5920184"/>
                </a:cubicBezTo>
                <a:cubicBezTo>
                  <a:pt x="5846644" y="5893076"/>
                  <a:pt x="5868620" y="5871099"/>
                  <a:pt x="5895729" y="5871099"/>
                </a:cubicBezTo>
                <a:close/>
                <a:moveTo>
                  <a:pt x="5704053" y="5871099"/>
                </a:moveTo>
                <a:cubicBezTo>
                  <a:pt x="5731162" y="5871099"/>
                  <a:pt x="5753138" y="5893076"/>
                  <a:pt x="5753138" y="5920184"/>
                </a:cubicBezTo>
                <a:cubicBezTo>
                  <a:pt x="5753138" y="5947294"/>
                  <a:pt x="5731162" y="5969269"/>
                  <a:pt x="5704053" y="5969269"/>
                </a:cubicBezTo>
                <a:cubicBezTo>
                  <a:pt x="5676944" y="5969269"/>
                  <a:pt x="5654968" y="5947294"/>
                  <a:pt x="5654968" y="5920184"/>
                </a:cubicBezTo>
                <a:cubicBezTo>
                  <a:pt x="5654968" y="5893076"/>
                  <a:pt x="5676944" y="5871099"/>
                  <a:pt x="5704053" y="5871099"/>
                </a:cubicBezTo>
                <a:close/>
                <a:moveTo>
                  <a:pt x="5512130" y="5871099"/>
                </a:moveTo>
                <a:cubicBezTo>
                  <a:pt x="5539238" y="5871099"/>
                  <a:pt x="5561215" y="5893076"/>
                  <a:pt x="5561215" y="5920184"/>
                </a:cubicBezTo>
                <a:cubicBezTo>
                  <a:pt x="5561215" y="5947294"/>
                  <a:pt x="5539238" y="5969269"/>
                  <a:pt x="5512130" y="5969269"/>
                </a:cubicBezTo>
                <a:cubicBezTo>
                  <a:pt x="5485021" y="5969269"/>
                  <a:pt x="5463045" y="5947294"/>
                  <a:pt x="5463045" y="5920184"/>
                </a:cubicBezTo>
                <a:cubicBezTo>
                  <a:pt x="5463045" y="5893076"/>
                  <a:pt x="5485021" y="5871099"/>
                  <a:pt x="5512130" y="5871099"/>
                </a:cubicBezTo>
                <a:close/>
                <a:moveTo>
                  <a:pt x="5320209" y="5871099"/>
                </a:moveTo>
                <a:cubicBezTo>
                  <a:pt x="5347318" y="5871099"/>
                  <a:pt x="5369294" y="5893076"/>
                  <a:pt x="5369294" y="5920184"/>
                </a:cubicBezTo>
                <a:cubicBezTo>
                  <a:pt x="5369294" y="5947294"/>
                  <a:pt x="5347318" y="5969269"/>
                  <a:pt x="5320209" y="5969269"/>
                </a:cubicBezTo>
                <a:cubicBezTo>
                  <a:pt x="5293100" y="5969269"/>
                  <a:pt x="5271124" y="5947294"/>
                  <a:pt x="5271124" y="5920184"/>
                </a:cubicBezTo>
                <a:cubicBezTo>
                  <a:pt x="5271124" y="5893076"/>
                  <a:pt x="5293100" y="5871099"/>
                  <a:pt x="5320209" y="5871099"/>
                </a:cubicBezTo>
                <a:close/>
                <a:moveTo>
                  <a:pt x="5128285" y="5871099"/>
                </a:moveTo>
                <a:cubicBezTo>
                  <a:pt x="5155394" y="5871099"/>
                  <a:pt x="5177370" y="5893076"/>
                  <a:pt x="5177370" y="5920184"/>
                </a:cubicBezTo>
                <a:cubicBezTo>
                  <a:pt x="5177370" y="5947294"/>
                  <a:pt x="5155394" y="5969269"/>
                  <a:pt x="5128285" y="5969269"/>
                </a:cubicBezTo>
                <a:cubicBezTo>
                  <a:pt x="5101176" y="5969269"/>
                  <a:pt x="5079200" y="5947294"/>
                  <a:pt x="5079200" y="5920184"/>
                </a:cubicBezTo>
                <a:cubicBezTo>
                  <a:pt x="5079200" y="5893076"/>
                  <a:pt x="5101176" y="5871099"/>
                  <a:pt x="5128285" y="5871099"/>
                </a:cubicBezTo>
                <a:close/>
                <a:moveTo>
                  <a:pt x="4936364" y="5871099"/>
                </a:moveTo>
                <a:cubicBezTo>
                  <a:pt x="4963473" y="5871099"/>
                  <a:pt x="4985449" y="5893076"/>
                  <a:pt x="4985449" y="5920184"/>
                </a:cubicBezTo>
                <a:cubicBezTo>
                  <a:pt x="4985449" y="5947294"/>
                  <a:pt x="4963473" y="5969269"/>
                  <a:pt x="4936364" y="5969269"/>
                </a:cubicBezTo>
                <a:cubicBezTo>
                  <a:pt x="4909255" y="5969269"/>
                  <a:pt x="4887279" y="5947294"/>
                  <a:pt x="4887279" y="5920184"/>
                </a:cubicBezTo>
                <a:cubicBezTo>
                  <a:pt x="4887279" y="5893076"/>
                  <a:pt x="4909255" y="5871099"/>
                  <a:pt x="4936364" y="5871099"/>
                </a:cubicBezTo>
                <a:close/>
                <a:moveTo>
                  <a:pt x="4744441" y="5871099"/>
                </a:moveTo>
                <a:cubicBezTo>
                  <a:pt x="4771549" y="5871099"/>
                  <a:pt x="4793526" y="5893076"/>
                  <a:pt x="4793526" y="5920184"/>
                </a:cubicBezTo>
                <a:cubicBezTo>
                  <a:pt x="4793526" y="5947294"/>
                  <a:pt x="4771549" y="5969269"/>
                  <a:pt x="4744441" y="5969269"/>
                </a:cubicBezTo>
                <a:cubicBezTo>
                  <a:pt x="4717332" y="5969269"/>
                  <a:pt x="4695356" y="5947294"/>
                  <a:pt x="4695356" y="5920184"/>
                </a:cubicBezTo>
                <a:cubicBezTo>
                  <a:pt x="4695356" y="5893076"/>
                  <a:pt x="4717332" y="5871099"/>
                  <a:pt x="4744441" y="5871099"/>
                </a:cubicBezTo>
                <a:close/>
                <a:moveTo>
                  <a:pt x="4552764" y="5871099"/>
                </a:moveTo>
                <a:cubicBezTo>
                  <a:pt x="4579873" y="5871099"/>
                  <a:pt x="4601849" y="5893076"/>
                  <a:pt x="4601849" y="5920184"/>
                </a:cubicBezTo>
                <a:cubicBezTo>
                  <a:pt x="4601849" y="5947294"/>
                  <a:pt x="4579873" y="5969269"/>
                  <a:pt x="4552764" y="5969269"/>
                </a:cubicBezTo>
                <a:cubicBezTo>
                  <a:pt x="4525656" y="5969269"/>
                  <a:pt x="4503679" y="5947294"/>
                  <a:pt x="4503679" y="5920184"/>
                </a:cubicBezTo>
                <a:cubicBezTo>
                  <a:pt x="4503679" y="5893076"/>
                  <a:pt x="4525656" y="5871099"/>
                  <a:pt x="4552764" y="5871099"/>
                </a:cubicBezTo>
                <a:close/>
                <a:moveTo>
                  <a:pt x="4360841" y="5871099"/>
                </a:moveTo>
                <a:cubicBezTo>
                  <a:pt x="4387950" y="5871099"/>
                  <a:pt x="4409926" y="5893076"/>
                  <a:pt x="4409926" y="5920184"/>
                </a:cubicBezTo>
                <a:cubicBezTo>
                  <a:pt x="4409926" y="5947294"/>
                  <a:pt x="4387950" y="5969269"/>
                  <a:pt x="4360841" y="5969269"/>
                </a:cubicBezTo>
                <a:cubicBezTo>
                  <a:pt x="4333732" y="5969269"/>
                  <a:pt x="4311756" y="5947294"/>
                  <a:pt x="4311756" y="5920184"/>
                </a:cubicBezTo>
                <a:cubicBezTo>
                  <a:pt x="4311756" y="5893076"/>
                  <a:pt x="4333732" y="5871099"/>
                  <a:pt x="4360841" y="5871099"/>
                </a:cubicBezTo>
                <a:close/>
                <a:moveTo>
                  <a:pt x="4170572" y="5871099"/>
                </a:moveTo>
                <a:cubicBezTo>
                  <a:pt x="4197681" y="5871099"/>
                  <a:pt x="4219657" y="5893076"/>
                  <a:pt x="4219657" y="5920184"/>
                </a:cubicBezTo>
                <a:cubicBezTo>
                  <a:pt x="4219657" y="5947294"/>
                  <a:pt x="4197681" y="5969269"/>
                  <a:pt x="4170572" y="5969269"/>
                </a:cubicBezTo>
                <a:cubicBezTo>
                  <a:pt x="4143463" y="5969269"/>
                  <a:pt x="4121487" y="5947294"/>
                  <a:pt x="4121487" y="5920184"/>
                </a:cubicBezTo>
                <a:cubicBezTo>
                  <a:pt x="4121487" y="5893076"/>
                  <a:pt x="4143463" y="5871099"/>
                  <a:pt x="4170572" y="5871099"/>
                </a:cubicBezTo>
                <a:close/>
                <a:moveTo>
                  <a:pt x="3978648" y="5871099"/>
                </a:moveTo>
                <a:cubicBezTo>
                  <a:pt x="4005757" y="5871099"/>
                  <a:pt x="4027733" y="5893076"/>
                  <a:pt x="4027733" y="5920184"/>
                </a:cubicBezTo>
                <a:cubicBezTo>
                  <a:pt x="4027733" y="5947294"/>
                  <a:pt x="4005757" y="5969269"/>
                  <a:pt x="3978648" y="5969269"/>
                </a:cubicBezTo>
                <a:cubicBezTo>
                  <a:pt x="3951540" y="5969269"/>
                  <a:pt x="3929563" y="5947294"/>
                  <a:pt x="3929563" y="5920184"/>
                </a:cubicBezTo>
                <a:cubicBezTo>
                  <a:pt x="3929563" y="5893076"/>
                  <a:pt x="3951540" y="5871099"/>
                  <a:pt x="3978648" y="5871099"/>
                </a:cubicBezTo>
                <a:close/>
                <a:moveTo>
                  <a:pt x="3786728" y="5871099"/>
                </a:moveTo>
                <a:cubicBezTo>
                  <a:pt x="3813836" y="5871099"/>
                  <a:pt x="3835813" y="5893076"/>
                  <a:pt x="3835813" y="5920184"/>
                </a:cubicBezTo>
                <a:cubicBezTo>
                  <a:pt x="3835813" y="5947294"/>
                  <a:pt x="3813836" y="5969269"/>
                  <a:pt x="3786728" y="5969269"/>
                </a:cubicBezTo>
                <a:cubicBezTo>
                  <a:pt x="3759619" y="5969269"/>
                  <a:pt x="3737643" y="5947294"/>
                  <a:pt x="3737643" y="5920184"/>
                </a:cubicBezTo>
                <a:cubicBezTo>
                  <a:pt x="3737643" y="5893076"/>
                  <a:pt x="3759619" y="5871099"/>
                  <a:pt x="3786728" y="5871099"/>
                </a:cubicBezTo>
                <a:close/>
                <a:moveTo>
                  <a:pt x="3595051" y="5871099"/>
                </a:moveTo>
                <a:cubicBezTo>
                  <a:pt x="3622160" y="5871099"/>
                  <a:pt x="3644136" y="5893076"/>
                  <a:pt x="3644136" y="5920184"/>
                </a:cubicBezTo>
                <a:cubicBezTo>
                  <a:pt x="3644136" y="5947294"/>
                  <a:pt x="3622160" y="5969269"/>
                  <a:pt x="3595051" y="5969269"/>
                </a:cubicBezTo>
                <a:cubicBezTo>
                  <a:pt x="3567943" y="5969269"/>
                  <a:pt x="3545966" y="5947294"/>
                  <a:pt x="3545966" y="5920184"/>
                </a:cubicBezTo>
                <a:cubicBezTo>
                  <a:pt x="3545966" y="5893076"/>
                  <a:pt x="3567943" y="5871099"/>
                  <a:pt x="3595051" y="5871099"/>
                </a:cubicBezTo>
                <a:close/>
                <a:moveTo>
                  <a:pt x="3403128" y="5871099"/>
                </a:moveTo>
                <a:cubicBezTo>
                  <a:pt x="3430237" y="5871099"/>
                  <a:pt x="3452213" y="5893076"/>
                  <a:pt x="3452213" y="5920184"/>
                </a:cubicBezTo>
                <a:cubicBezTo>
                  <a:pt x="3452213" y="5947294"/>
                  <a:pt x="3430237" y="5969269"/>
                  <a:pt x="3403128" y="5969269"/>
                </a:cubicBezTo>
                <a:cubicBezTo>
                  <a:pt x="3376019" y="5969269"/>
                  <a:pt x="3354043" y="5947294"/>
                  <a:pt x="3354043" y="5920184"/>
                </a:cubicBezTo>
                <a:cubicBezTo>
                  <a:pt x="3354043" y="5893076"/>
                  <a:pt x="3376019" y="5871099"/>
                  <a:pt x="3403128" y="5871099"/>
                </a:cubicBezTo>
                <a:close/>
                <a:moveTo>
                  <a:pt x="3211207" y="5871099"/>
                </a:moveTo>
                <a:cubicBezTo>
                  <a:pt x="3238316" y="5871099"/>
                  <a:pt x="3260292" y="5893076"/>
                  <a:pt x="3260292" y="5920184"/>
                </a:cubicBezTo>
                <a:cubicBezTo>
                  <a:pt x="3260292" y="5947294"/>
                  <a:pt x="3238316" y="5969269"/>
                  <a:pt x="3211207" y="5969269"/>
                </a:cubicBezTo>
                <a:cubicBezTo>
                  <a:pt x="3184098" y="5969269"/>
                  <a:pt x="3162122" y="5947294"/>
                  <a:pt x="3162122" y="5920184"/>
                </a:cubicBezTo>
                <a:cubicBezTo>
                  <a:pt x="3162122" y="5893076"/>
                  <a:pt x="3184098" y="5871099"/>
                  <a:pt x="3211207" y="5871099"/>
                </a:cubicBezTo>
                <a:close/>
                <a:moveTo>
                  <a:pt x="3019283" y="5871099"/>
                </a:moveTo>
                <a:cubicBezTo>
                  <a:pt x="3046393" y="5871099"/>
                  <a:pt x="3068368" y="5893076"/>
                  <a:pt x="3068368" y="5920184"/>
                </a:cubicBezTo>
                <a:cubicBezTo>
                  <a:pt x="3068368" y="5947294"/>
                  <a:pt x="3046393" y="5969269"/>
                  <a:pt x="3019283" y="5969269"/>
                </a:cubicBezTo>
                <a:cubicBezTo>
                  <a:pt x="2992175" y="5969269"/>
                  <a:pt x="2970198" y="5947294"/>
                  <a:pt x="2970198" y="5920184"/>
                </a:cubicBezTo>
                <a:cubicBezTo>
                  <a:pt x="2970198" y="5893076"/>
                  <a:pt x="2992175" y="5871099"/>
                  <a:pt x="3019283" y="5871099"/>
                </a:cubicBezTo>
                <a:close/>
                <a:moveTo>
                  <a:pt x="2827363" y="5871099"/>
                </a:moveTo>
                <a:cubicBezTo>
                  <a:pt x="2854471" y="5871099"/>
                  <a:pt x="2876448" y="5893076"/>
                  <a:pt x="2876448" y="5920184"/>
                </a:cubicBezTo>
                <a:cubicBezTo>
                  <a:pt x="2876448" y="5947294"/>
                  <a:pt x="2854471" y="5969269"/>
                  <a:pt x="2827363" y="5969269"/>
                </a:cubicBezTo>
                <a:cubicBezTo>
                  <a:pt x="2800253" y="5969269"/>
                  <a:pt x="2778277" y="5947294"/>
                  <a:pt x="2778277" y="5920184"/>
                </a:cubicBezTo>
                <a:cubicBezTo>
                  <a:pt x="2778277" y="5893076"/>
                  <a:pt x="2800253" y="5871099"/>
                  <a:pt x="2827363" y="5871099"/>
                </a:cubicBezTo>
                <a:close/>
                <a:moveTo>
                  <a:pt x="2635439" y="5871099"/>
                </a:moveTo>
                <a:cubicBezTo>
                  <a:pt x="2662548" y="5871099"/>
                  <a:pt x="2684524" y="5893076"/>
                  <a:pt x="2684524" y="5920184"/>
                </a:cubicBezTo>
                <a:cubicBezTo>
                  <a:pt x="2684524" y="5947294"/>
                  <a:pt x="2662548" y="5969269"/>
                  <a:pt x="2635439" y="5969269"/>
                </a:cubicBezTo>
                <a:cubicBezTo>
                  <a:pt x="2608330" y="5969269"/>
                  <a:pt x="2586354" y="5947294"/>
                  <a:pt x="2586354" y="5920184"/>
                </a:cubicBezTo>
                <a:cubicBezTo>
                  <a:pt x="2586354" y="5893076"/>
                  <a:pt x="2608330" y="5871099"/>
                  <a:pt x="2635439" y="5871099"/>
                </a:cubicBezTo>
                <a:close/>
                <a:moveTo>
                  <a:pt x="2443762" y="5871099"/>
                </a:moveTo>
                <a:cubicBezTo>
                  <a:pt x="2470872" y="5871099"/>
                  <a:pt x="2492847" y="5893076"/>
                  <a:pt x="2492847" y="5920184"/>
                </a:cubicBezTo>
                <a:cubicBezTo>
                  <a:pt x="2492847" y="5947294"/>
                  <a:pt x="2470872" y="5969269"/>
                  <a:pt x="2443762" y="5969269"/>
                </a:cubicBezTo>
                <a:cubicBezTo>
                  <a:pt x="2416654" y="5969269"/>
                  <a:pt x="2394677" y="5947294"/>
                  <a:pt x="2394677" y="5920184"/>
                </a:cubicBezTo>
                <a:cubicBezTo>
                  <a:pt x="2394677" y="5893076"/>
                  <a:pt x="2416654" y="5871099"/>
                  <a:pt x="2443762" y="5871099"/>
                </a:cubicBezTo>
                <a:close/>
                <a:moveTo>
                  <a:pt x="2251840" y="5871099"/>
                </a:moveTo>
                <a:cubicBezTo>
                  <a:pt x="2278948" y="5871099"/>
                  <a:pt x="2300925" y="5893076"/>
                  <a:pt x="2300925" y="5920184"/>
                </a:cubicBezTo>
                <a:cubicBezTo>
                  <a:pt x="2300925" y="5947294"/>
                  <a:pt x="2278948" y="5969269"/>
                  <a:pt x="2251840" y="5969269"/>
                </a:cubicBezTo>
                <a:cubicBezTo>
                  <a:pt x="2224730" y="5969269"/>
                  <a:pt x="2202754" y="5947294"/>
                  <a:pt x="2202754" y="5920184"/>
                </a:cubicBezTo>
                <a:cubicBezTo>
                  <a:pt x="2202754" y="5893076"/>
                  <a:pt x="2224730" y="5871099"/>
                  <a:pt x="2251840" y="5871099"/>
                </a:cubicBezTo>
                <a:close/>
                <a:moveTo>
                  <a:pt x="2061569" y="5871099"/>
                </a:moveTo>
                <a:cubicBezTo>
                  <a:pt x="2088678" y="5871099"/>
                  <a:pt x="2110654" y="5893076"/>
                  <a:pt x="2110654" y="5920184"/>
                </a:cubicBezTo>
                <a:cubicBezTo>
                  <a:pt x="2110654" y="5947294"/>
                  <a:pt x="2088678" y="5969269"/>
                  <a:pt x="2061569" y="5969269"/>
                </a:cubicBezTo>
                <a:cubicBezTo>
                  <a:pt x="2034460" y="5969269"/>
                  <a:pt x="2012484" y="5947294"/>
                  <a:pt x="2012484" y="5920184"/>
                </a:cubicBezTo>
                <a:cubicBezTo>
                  <a:pt x="2012484" y="5893076"/>
                  <a:pt x="2034460" y="5871099"/>
                  <a:pt x="2061569" y="5871099"/>
                </a:cubicBezTo>
                <a:close/>
                <a:moveTo>
                  <a:pt x="1869645" y="5871099"/>
                </a:moveTo>
                <a:cubicBezTo>
                  <a:pt x="1896755" y="5871099"/>
                  <a:pt x="1918730" y="5893076"/>
                  <a:pt x="1918730" y="5920184"/>
                </a:cubicBezTo>
                <a:cubicBezTo>
                  <a:pt x="1918730" y="5947294"/>
                  <a:pt x="1896755" y="5969269"/>
                  <a:pt x="1869645" y="5969269"/>
                </a:cubicBezTo>
                <a:cubicBezTo>
                  <a:pt x="1842537" y="5969269"/>
                  <a:pt x="1820560" y="5947294"/>
                  <a:pt x="1820560" y="5920184"/>
                </a:cubicBezTo>
                <a:cubicBezTo>
                  <a:pt x="1820560" y="5893076"/>
                  <a:pt x="1842537" y="5871099"/>
                  <a:pt x="1869645" y="5871099"/>
                </a:cubicBezTo>
                <a:close/>
                <a:moveTo>
                  <a:pt x="1677725" y="5871099"/>
                </a:moveTo>
                <a:cubicBezTo>
                  <a:pt x="1704833" y="5871099"/>
                  <a:pt x="1726810" y="5893076"/>
                  <a:pt x="1726810" y="5920184"/>
                </a:cubicBezTo>
                <a:cubicBezTo>
                  <a:pt x="1726810" y="5947294"/>
                  <a:pt x="1704833" y="5969269"/>
                  <a:pt x="1677725" y="5969269"/>
                </a:cubicBezTo>
                <a:cubicBezTo>
                  <a:pt x="1650616" y="5969269"/>
                  <a:pt x="1628640" y="5947294"/>
                  <a:pt x="1628640" y="5920184"/>
                </a:cubicBezTo>
                <a:cubicBezTo>
                  <a:pt x="1628640" y="5893076"/>
                  <a:pt x="1650616" y="5871099"/>
                  <a:pt x="1677725" y="5871099"/>
                </a:cubicBezTo>
                <a:close/>
                <a:moveTo>
                  <a:pt x="1486048" y="5871099"/>
                </a:moveTo>
                <a:cubicBezTo>
                  <a:pt x="1513157" y="5871099"/>
                  <a:pt x="1535133" y="5893076"/>
                  <a:pt x="1535133" y="5920184"/>
                </a:cubicBezTo>
                <a:cubicBezTo>
                  <a:pt x="1535133" y="5947294"/>
                  <a:pt x="1513157" y="5969269"/>
                  <a:pt x="1486048" y="5969269"/>
                </a:cubicBezTo>
                <a:cubicBezTo>
                  <a:pt x="1458940" y="5969269"/>
                  <a:pt x="1436963" y="5947294"/>
                  <a:pt x="1436963" y="5920184"/>
                </a:cubicBezTo>
                <a:cubicBezTo>
                  <a:pt x="1436963" y="5893076"/>
                  <a:pt x="1458940" y="5871099"/>
                  <a:pt x="1486048" y="5871099"/>
                </a:cubicBezTo>
                <a:close/>
                <a:moveTo>
                  <a:pt x="1294125" y="5871099"/>
                </a:moveTo>
                <a:cubicBezTo>
                  <a:pt x="1321234" y="5871099"/>
                  <a:pt x="1343210" y="5893076"/>
                  <a:pt x="1343210" y="5920184"/>
                </a:cubicBezTo>
                <a:cubicBezTo>
                  <a:pt x="1343210" y="5947294"/>
                  <a:pt x="1321234" y="5969269"/>
                  <a:pt x="1294125" y="5969269"/>
                </a:cubicBezTo>
                <a:cubicBezTo>
                  <a:pt x="1267016" y="5969269"/>
                  <a:pt x="1245040" y="5947294"/>
                  <a:pt x="1245040" y="5920184"/>
                </a:cubicBezTo>
                <a:cubicBezTo>
                  <a:pt x="1245040" y="5893076"/>
                  <a:pt x="1267016" y="5871099"/>
                  <a:pt x="1294125" y="5871099"/>
                </a:cubicBezTo>
                <a:close/>
                <a:moveTo>
                  <a:pt x="1102204" y="5871099"/>
                </a:moveTo>
                <a:cubicBezTo>
                  <a:pt x="1129313" y="5871099"/>
                  <a:pt x="1151289" y="5893076"/>
                  <a:pt x="1151289" y="5920184"/>
                </a:cubicBezTo>
                <a:cubicBezTo>
                  <a:pt x="1151289" y="5947294"/>
                  <a:pt x="1129313" y="5969269"/>
                  <a:pt x="1102204" y="5969269"/>
                </a:cubicBezTo>
                <a:cubicBezTo>
                  <a:pt x="1075096" y="5969269"/>
                  <a:pt x="1053119" y="5947294"/>
                  <a:pt x="1053119" y="5920184"/>
                </a:cubicBezTo>
                <a:cubicBezTo>
                  <a:pt x="1053119" y="5893076"/>
                  <a:pt x="1075096" y="5871099"/>
                  <a:pt x="1102204" y="5871099"/>
                </a:cubicBezTo>
                <a:close/>
                <a:moveTo>
                  <a:pt x="910280" y="5871099"/>
                </a:moveTo>
                <a:cubicBezTo>
                  <a:pt x="937390" y="5871099"/>
                  <a:pt x="959365" y="5893076"/>
                  <a:pt x="959365" y="5920184"/>
                </a:cubicBezTo>
                <a:cubicBezTo>
                  <a:pt x="959365" y="5947294"/>
                  <a:pt x="937390" y="5969269"/>
                  <a:pt x="910280" y="5969269"/>
                </a:cubicBezTo>
                <a:cubicBezTo>
                  <a:pt x="883172" y="5969269"/>
                  <a:pt x="861195" y="5947294"/>
                  <a:pt x="861195" y="5920184"/>
                </a:cubicBezTo>
                <a:cubicBezTo>
                  <a:pt x="861195" y="5893076"/>
                  <a:pt x="883172" y="5871099"/>
                  <a:pt x="910280" y="5871099"/>
                </a:cubicBezTo>
                <a:close/>
                <a:moveTo>
                  <a:pt x="718360" y="5871099"/>
                </a:moveTo>
                <a:cubicBezTo>
                  <a:pt x="745468" y="5871099"/>
                  <a:pt x="767445" y="5893076"/>
                  <a:pt x="767445" y="5920184"/>
                </a:cubicBezTo>
                <a:cubicBezTo>
                  <a:pt x="767445" y="5947294"/>
                  <a:pt x="745468" y="5969269"/>
                  <a:pt x="718360" y="5969269"/>
                </a:cubicBezTo>
                <a:cubicBezTo>
                  <a:pt x="691250" y="5969269"/>
                  <a:pt x="669275" y="5947294"/>
                  <a:pt x="669275" y="5920184"/>
                </a:cubicBezTo>
                <a:cubicBezTo>
                  <a:pt x="669275" y="5893076"/>
                  <a:pt x="691250" y="5871099"/>
                  <a:pt x="718360" y="5871099"/>
                </a:cubicBezTo>
                <a:close/>
                <a:moveTo>
                  <a:pt x="526436" y="5871099"/>
                </a:moveTo>
                <a:cubicBezTo>
                  <a:pt x="553544" y="5871099"/>
                  <a:pt x="575521" y="5893076"/>
                  <a:pt x="575521" y="5920184"/>
                </a:cubicBezTo>
                <a:cubicBezTo>
                  <a:pt x="575521" y="5947294"/>
                  <a:pt x="553544" y="5969269"/>
                  <a:pt x="526436" y="5969269"/>
                </a:cubicBezTo>
                <a:cubicBezTo>
                  <a:pt x="499328" y="5969269"/>
                  <a:pt x="477351" y="5947294"/>
                  <a:pt x="477351" y="5920184"/>
                </a:cubicBezTo>
                <a:cubicBezTo>
                  <a:pt x="477351" y="5893076"/>
                  <a:pt x="499328" y="5871099"/>
                  <a:pt x="526436" y="5871099"/>
                </a:cubicBezTo>
                <a:close/>
                <a:moveTo>
                  <a:pt x="334759" y="5871099"/>
                </a:moveTo>
                <a:cubicBezTo>
                  <a:pt x="361869" y="5871099"/>
                  <a:pt x="383844" y="5893076"/>
                  <a:pt x="383844" y="5920184"/>
                </a:cubicBezTo>
                <a:cubicBezTo>
                  <a:pt x="383844" y="5947294"/>
                  <a:pt x="361869" y="5969269"/>
                  <a:pt x="334759" y="5969269"/>
                </a:cubicBezTo>
                <a:cubicBezTo>
                  <a:pt x="307651" y="5969269"/>
                  <a:pt x="285674" y="5947294"/>
                  <a:pt x="285674" y="5920184"/>
                </a:cubicBezTo>
                <a:cubicBezTo>
                  <a:pt x="285674" y="5893076"/>
                  <a:pt x="307651" y="5871099"/>
                  <a:pt x="334759" y="5871099"/>
                </a:cubicBezTo>
                <a:close/>
                <a:moveTo>
                  <a:pt x="142837" y="5871099"/>
                </a:moveTo>
                <a:cubicBezTo>
                  <a:pt x="169945" y="5871099"/>
                  <a:pt x="191921" y="5893076"/>
                  <a:pt x="191921" y="5920184"/>
                </a:cubicBezTo>
                <a:cubicBezTo>
                  <a:pt x="191921" y="5947294"/>
                  <a:pt x="169945" y="5969269"/>
                  <a:pt x="142837" y="5969269"/>
                </a:cubicBezTo>
                <a:cubicBezTo>
                  <a:pt x="115727" y="5969269"/>
                  <a:pt x="93751" y="5947294"/>
                  <a:pt x="93751" y="5920184"/>
                </a:cubicBezTo>
                <a:cubicBezTo>
                  <a:pt x="93751" y="5893076"/>
                  <a:pt x="115727" y="5871099"/>
                  <a:pt x="142837" y="5871099"/>
                </a:cubicBezTo>
                <a:close/>
                <a:moveTo>
                  <a:pt x="11562343" y="5720165"/>
                </a:moveTo>
                <a:cubicBezTo>
                  <a:pt x="11589452" y="5720165"/>
                  <a:pt x="11611428" y="5742141"/>
                  <a:pt x="11611428" y="5769250"/>
                </a:cubicBezTo>
                <a:cubicBezTo>
                  <a:pt x="11611428" y="5796359"/>
                  <a:pt x="11589452" y="5818335"/>
                  <a:pt x="11562343" y="5818335"/>
                </a:cubicBezTo>
                <a:cubicBezTo>
                  <a:pt x="11535234" y="5818335"/>
                  <a:pt x="11513258" y="5796359"/>
                  <a:pt x="11513258" y="5769250"/>
                </a:cubicBezTo>
                <a:cubicBezTo>
                  <a:pt x="11513258" y="5742141"/>
                  <a:pt x="11535234" y="5720165"/>
                  <a:pt x="11562343" y="5720165"/>
                </a:cubicBezTo>
                <a:close/>
                <a:moveTo>
                  <a:pt x="11370422" y="5720165"/>
                </a:moveTo>
                <a:cubicBezTo>
                  <a:pt x="11397531" y="5720165"/>
                  <a:pt x="11419507" y="5742141"/>
                  <a:pt x="11419507" y="5769250"/>
                </a:cubicBezTo>
                <a:cubicBezTo>
                  <a:pt x="11419507" y="5796359"/>
                  <a:pt x="11397531" y="5818335"/>
                  <a:pt x="11370422" y="5818335"/>
                </a:cubicBezTo>
                <a:cubicBezTo>
                  <a:pt x="11343313" y="5818335"/>
                  <a:pt x="11321337" y="5796359"/>
                  <a:pt x="11321337" y="5769250"/>
                </a:cubicBezTo>
                <a:cubicBezTo>
                  <a:pt x="11321337" y="5742141"/>
                  <a:pt x="11343313" y="5720165"/>
                  <a:pt x="11370422" y="5720165"/>
                </a:cubicBezTo>
                <a:close/>
                <a:moveTo>
                  <a:pt x="11178499" y="5720165"/>
                </a:moveTo>
                <a:cubicBezTo>
                  <a:pt x="11205607" y="5720165"/>
                  <a:pt x="11227584" y="5742141"/>
                  <a:pt x="11227584" y="5769250"/>
                </a:cubicBezTo>
                <a:cubicBezTo>
                  <a:pt x="11227584" y="5796359"/>
                  <a:pt x="11205607" y="5818335"/>
                  <a:pt x="11178499" y="5818335"/>
                </a:cubicBezTo>
                <a:cubicBezTo>
                  <a:pt x="11151390" y="5818335"/>
                  <a:pt x="11129414" y="5796359"/>
                  <a:pt x="11129414" y="5769250"/>
                </a:cubicBezTo>
                <a:cubicBezTo>
                  <a:pt x="11129414" y="5742141"/>
                  <a:pt x="11151390" y="5720165"/>
                  <a:pt x="11178499" y="5720165"/>
                </a:cubicBezTo>
                <a:close/>
                <a:moveTo>
                  <a:pt x="10986822" y="5720165"/>
                </a:moveTo>
                <a:cubicBezTo>
                  <a:pt x="11013931" y="5720165"/>
                  <a:pt x="11035907" y="5742141"/>
                  <a:pt x="11035907" y="5769250"/>
                </a:cubicBezTo>
                <a:cubicBezTo>
                  <a:pt x="11035907" y="5796359"/>
                  <a:pt x="11013931" y="5818335"/>
                  <a:pt x="10986822" y="5818335"/>
                </a:cubicBezTo>
                <a:cubicBezTo>
                  <a:pt x="10959714" y="5818335"/>
                  <a:pt x="10937737" y="5796359"/>
                  <a:pt x="10937737" y="5769250"/>
                </a:cubicBezTo>
                <a:cubicBezTo>
                  <a:pt x="10937737" y="5742141"/>
                  <a:pt x="10959714" y="5720165"/>
                  <a:pt x="10986822" y="5720165"/>
                </a:cubicBezTo>
                <a:close/>
                <a:moveTo>
                  <a:pt x="10794898" y="5720165"/>
                </a:moveTo>
                <a:cubicBezTo>
                  <a:pt x="10822008" y="5720165"/>
                  <a:pt x="10843984" y="5742141"/>
                  <a:pt x="10843984" y="5769250"/>
                </a:cubicBezTo>
                <a:cubicBezTo>
                  <a:pt x="10843984" y="5796359"/>
                  <a:pt x="10822008" y="5818335"/>
                  <a:pt x="10794898" y="5818335"/>
                </a:cubicBezTo>
                <a:cubicBezTo>
                  <a:pt x="10767790" y="5818335"/>
                  <a:pt x="10745813" y="5796359"/>
                  <a:pt x="10745813" y="5769250"/>
                </a:cubicBezTo>
                <a:cubicBezTo>
                  <a:pt x="10745813" y="5742141"/>
                  <a:pt x="10767790" y="5720165"/>
                  <a:pt x="10794898" y="5720165"/>
                </a:cubicBezTo>
                <a:close/>
                <a:moveTo>
                  <a:pt x="10600771" y="5720165"/>
                </a:moveTo>
                <a:cubicBezTo>
                  <a:pt x="10607548" y="5720165"/>
                  <a:pt x="10614005" y="5721539"/>
                  <a:pt x="10619877" y="5724023"/>
                </a:cubicBezTo>
                <a:lnTo>
                  <a:pt x="10635343" y="5734450"/>
                </a:lnTo>
                <a:lnTo>
                  <a:pt x="10635343" y="5732962"/>
                </a:lnTo>
                <a:lnTo>
                  <a:pt x="10637686" y="5734542"/>
                </a:lnTo>
                <a:cubicBezTo>
                  <a:pt x="10646569" y="5743425"/>
                  <a:pt x="10652063" y="5755696"/>
                  <a:pt x="10652063" y="5769250"/>
                </a:cubicBezTo>
                <a:cubicBezTo>
                  <a:pt x="10652063" y="5782805"/>
                  <a:pt x="10646569" y="5795076"/>
                  <a:pt x="10637686" y="5803959"/>
                </a:cubicBezTo>
                <a:lnTo>
                  <a:pt x="10635343" y="5805538"/>
                </a:lnTo>
                <a:lnTo>
                  <a:pt x="10635343" y="5804051"/>
                </a:lnTo>
                <a:lnTo>
                  <a:pt x="10619877" y="5814478"/>
                </a:lnTo>
                <a:cubicBezTo>
                  <a:pt x="10614005" y="5816962"/>
                  <a:pt x="10607548" y="5818335"/>
                  <a:pt x="10600771" y="5818335"/>
                </a:cubicBezTo>
                <a:cubicBezTo>
                  <a:pt x="10573662" y="5818335"/>
                  <a:pt x="10551686" y="5796359"/>
                  <a:pt x="10551686" y="5769250"/>
                </a:cubicBezTo>
                <a:cubicBezTo>
                  <a:pt x="10551686" y="5742141"/>
                  <a:pt x="10573662" y="5720165"/>
                  <a:pt x="10600771" y="5720165"/>
                </a:cubicBezTo>
                <a:close/>
                <a:moveTo>
                  <a:pt x="10408850" y="5720165"/>
                </a:moveTo>
                <a:cubicBezTo>
                  <a:pt x="10435959" y="5720165"/>
                  <a:pt x="10457935" y="5742141"/>
                  <a:pt x="10457935" y="5769250"/>
                </a:cubicBezTo>
                <a:cubicBezTo>
                  <a:pt x="10457935" y="5796359"/>
                  <a:pt x="10435959" y="5818335"/>
                  <a:pt x="10408850" y="5818335"/>
                </a:cubicBezTo>
                <a:cubicBezTo>
                  <a:pt x="10381741" y="5818335"/>
                  <a:pt x="10359765" y="5796359"/>
                  <a:pt x="10359765" y="5769250"/>
                </a:cubicBezTo>
                <a:cubicBezTo>
                  <a:pt x="10359765" y="5742141"/>
                  <a:pt x="10381741" y="5720165"/>
                  <a:pt x="10408850" y="5720165"/>
                </a:cubicBezTo>
                <a:close/>
                <a:moveTo>
                  <a:pt x="10216927" y="5720165"/>
                </a:moveTo>
                <a:cubicBezTo>
                  <a:pt x="10244035" y="5720165"/>
                  <a:pt x="10266012" y="5742141"/>
                  <a:pt x="10266012" y="5769250"/>
                </a:cubicBezTo>
                <a:cubicBezTo>
                  <a:pt x="10266012" y="5796359"/>
                  <a:pt x="10244035" y="5818335"/>
                  <a:pt x="10216927" y="5818335"/>
                </a:cubicBezTo>
                <a:cubicBezTo>
                  <a:pt x="10189818" y="5818335"/>
                  <a:pt x="10167842" y="5796359"/>
                  <a:pt x="10167842" y="5769250"/>
                </a:cubicBezTo>
                <a:cubicBezTo>
                  <a:pt x="10167842" y="5742141"/>
                  <a:pt x="10189818" y="5720165"/>
                  <a:pt x="10216927" y="5720165"/>
                </a:cubicBezTo>
                <a:close/>
                <a:moveTo>
                  <a:pt x="10025250" y="5720165"/>
                </a:moveTo>
                <a:cubicBezTo>
                  <a:pt x="10052359" y="5720165"/>
                  <a:pt x="10074335" y="5742141"/>
                  <a:pt x="10074335" y="5769250"/>
                </a:cubicBezTo>
                <a:cubicBezTo>
                  <a:pt x="10074335" y="5796359"/>
                  <a:pt x="10052359" y="5818335"/>
                  <a:pt x="10025250" y="5818335"/>
                </a:cubicBezTo>
                <a:cubicBezTo>
                  <a:pt x="9998142" y="5818335"/>
                  <a:pt x="9976165" y="5796359"/>
                  <a:pt x="9976165" y="5769250"/>
                </a:cubicBezTo>
                <a:cubicBezTo>
                  <a:pt x="9976165" y="5742141"/>
                  <a:pt x="9998142" y="5720165"/>
                  <a:pt x="10025250" y="5720165"/>
                </a:cubicBezTo>
                <a:close/>
                <a:moveTo>
                  <a:pt x="9833326" y="5720165"/>
                </a:moveTo>
                <a:cubicBezTo>
                  <a:pt x="9860436" y="5720165"/>
                  <a:pt x="9882412" y="5742141"/>
                  <a:pt x="9882412" y="5769250"/>
                </a:cubicBezTo>
                <a:cubicBezTo>
                  <a:pt x="9882412" y="5796359"/>
                  <a:pt x="9860436" y="5818335"/>
                  <a:pt x="9833326" y="5818335"/>
                </a:cubicBezTo>
                <a:cubicBezTo>
                  <a:pt x="9806218" y="5818335"/>
                  <a:pt x="9784241" y="5796359"/>
                  <a:pt x="9784241" y="5769250"/>
                </a:cubicBezTo>
                <a:cubicBezTo>
                  <a:pt x="9784241" y="5742141"/>
                  <a:pt x="9806218" y="5720165"/>
                  <a:pt x="9833326" y="5720165"/>
                </a:cubicBezTo>
                <a:close/>
                <a:moveTo>
                  <a:pt x="9641406" y="5720165"/>
                </a:moveTo>
                <a:cubicBezTo>
                  <a:pt x="9668514" y="5720165"/>
                  <a:pt x="9690491" y="5742141"/>
                  <a:pt x="9690491" y="5769250"/>
                </a:cubicBezTo>
                <a:cubicBezTo>
                  <a:pt x="9690491" y="5796359"/>
                  <a:pt x="9668514" y="5818335"/>
                  <a:pt x="9641406" y="5818335"/>
                </a:cubicBezTo>
                <a:cubicBezTo>
                  <a:pt x="9614297" y="5818335"/>
                  <a:pt x="9592321" y="5796359"/>
                  <a:pt x="9592321" y="5769250"/>
                </a:cubicBezTo>
                <a:cubicBezTo>
                  <a:pt x="9592321" y="5742141"/>
                  <a:pt x="9614297" y="5720165"/>
                  <a:pt x="9641406" y="5720165"/>
                </a:cubicBezTo>
                <a:close/>
                <a:moveTo>
                  <a:pt x="9449482" y="5720165"/>
                </a:moveTo>
                <a:cubicBezTo>
                  <a:pt x="9476591" y="5720165"/>
                  <a:pt x="9498567" y="5742141"/>
                  <a:pt x="9498567" y="5769250"/>
                </a:cubicBezTo>
                <a:cubicBezTo>
                  <a:pt x="9498567" y="5796359"/>
                  <a:pt x="9476591" y="5818335"/>
                  <a:pt x="9449482" y="5818335"/>
                </a:cubicBezTo>
                <a:cubicBezTo>
                  <a:pt x="9422374" y="5818335"/>
                  <a:pt x="9400397" y="5796359"/>
                  <a:pt x="9400397" y="5769250"/>
                </a:cubicBezTo>
                <a:cubicBezTo>
                  <a:pt x="9400397" y="5742141"/>
                  <a:pt x="9422374" y="5720165"/>
                  <a:pt x="9449482" y="5720165"/>
                </a:cubicBezTo>
                <a:close/>
                <a:moveTo>
                  <a:pt x="9257562" y="5720165"/>
                </a:moveTo>
                <a:cubicBezTo>
                  <a:pt x="9284670" y="5720165"/>
                  <a:pt x="9306646" y="5742141"/>
                  <a:pt x="9306646" y="5769250"/>
                </a:cubicBezTo>
                <a:cubicBezTo>
                  <a:pt x="9306646" y="5796359"/>
                  <a:pt x="9284670" y="5818335"/>
                  <a:pt x="9257562" y="5818335"/>
                </a:cubicBezTo>
                <a:cubicBezTo>
                  <a:pt x="9230452" y="5818335"/>
                  <a:pt x="9208477" y="5796359"/>
                  <a:pt x="9208477" y="5769250"/>
                </a:cubicBezTo>
                <a:cubicBezTo>
                  <a:pt x="9208477" y="5742141"/>
                  <a:pt x="9230452" y="5720165"/>
                  <a:pt x="9257562" y="5720165"/>
                </a:cubicBezTo>
                <a:close/>
                <a:moveTo>
                  <a:pt x="9065638" y="5720165"/>
                </a:moveTo>
                <a:cubicBezTo>
                  <a:pt x="9092746" y="5720165"/>
                  <a:pt x="9114723" y="5742141"/>
                  <a:pt x="9114723" y="5769250"/>
                </a:cubicBezTo>
                <a:cubicBezTo>
                  <a:pt x="9114723" y="5796359"/>
                  <a:pt x="9092746" y="5818335"/>
                  <a:pt x="9065638" y="5818335"/>
                </a:cubicBezTo>
                <a:cubicBezTo>
                  <a:pt x="9038529" y="5818335"/>
                  <a:pt x="9016553" y="5796359"/>
                  <a:pt x="9016553" y="5769250"/>
                </a:cubicBezTo>
                <a:cubicBezTo>
                  <a:pt x="9016553" y="5742141"/>
                  <a:pt x="9038529" y="5720165"/>
                  <a:pt x="9065638" y="5720165"/>
                </a:cubicBezTo>
                <a:close/>
                <a:moveTo>
                  <a:pt x="8873961" y="5720165"/>
                </a:moveTo>
                <a:cubicBezTo>
                  <a:pt x="8901071" y="5720165"/>
                  <a:pt x="8923046" y="5742141"/>
                  <a:pt x="8923046" y="5769250"/>
                </a:cubicBezTo>
                <a:cubicBezTo>
                  <a:pt x="8923046" y="5796359"/>
                  <a:pt x="8901071" y="5818335"/>
                  <a:pt x="8873961" y="5818335"/>
                </a:cubicBezTo>
                <a:cubicBezTo>
                  <a:pt x="8846853" y="5818335"/>
                  <a:pt x="8824876" y="5796359"/>
                  <a:pt x="8824876" y="5769250"/>
                </a:cubicBezTo>
                <a:cubicBezTo>
                  <a:pt x="8824876" y="5742141"/>
                  <a:pt x="8846853" y="5720165"/>
                  <a:pt x="8873961" y="5720165"/>
                </a:cubicBezTo>
                <a:close/>
                <a:moveTo>
                  <a:pt x="8682041" y="5720165"/>
                </a:moveTo>
                <a:cubicBezTo>
                  <a:pt x="8709149" y="5720165"/>
                  <a:pt x="8731126" y="5742141"/>
                  <a:pt x="8731126" y="5769250"/>
                </a:cubicBezTo>
                <a:cubicBezTo>
                  <a:pt x="8731126" y="5796359"/>
                  <a:pt x="8709149" y="5818335"/>
                  <a:pt x="8682041" y="5818335"/>
                </a:cubicBezTo>
                <a:cubicBezTo>
                  <a:pt x="8654932" y="5818335"/>
                  <a:pt x="8632956" y="5796359"/>
                  <a:pt x="8632956" y="5769250"/>
                </a:cubicBezTo>
                <a:cubicBezTo>
                  <a:pt x="8632956" y="5742141"/>
                  <a:pt x="8654932" y="5720165"/>
                  <a:pt x="8682041" y="5720165"/>
                </a:cubicBezTo>
                <a:close/>
                <a:moveTo>
                  <a:pt x="8486747" y="5720165"/>
                </a:moveTo>
                <a:lnTo>
                  <a:pt x="8488432" y="5720863"/>
                </a:lnTo>
                <a:lnTo>
                  <a:pt x="8490117" y="5720165"/>
                </a:lnTo>
                <a:cubicBezTo>
                  <a:pt x="8517225" y="5720165"/>
                  <a:pt x="8539202" y="5742141"/>
                  <a:pt x="8539202" y="5769250"/>
                </a:cubicBezTo>
                <a:cubicBezTo>
                  <a:pt x="8539202" y="5796359"/>
                  <a:pt x="8517225" y="5818335"/>
                  <a:pt x="8490117" y="5818335"/>
                </a:cubicBezTo>
                <a:lnTo>
                  <a:pt x="8488432" y="5817637"/>
                </a:lnTo>
                <a:lnTo>
                  <a:pt x="8486747" y="5818335"/>
                </a:lnTo>
                <a:cubicBezTo>
                  <a:pt x="8459639" y="5818335"/>
                  <a:pt x="8437662" y="5796359"/>
                  <a:pt x="8437662" y="5769250"/>
                </a:cubicBezTo>
                <a:cubicBezTo>
                  <a:pt x="8437662" y="5742141"/>
                  <a:pt x="8459639" y="5720165"/>
                  <a:pt x="8486747" y="5720165"/>
                </a:cubicBezTo>
                <a:close/>
                <a:moveTo>
                  <a:pt x="8294823" y="5720165"/>
                </a:moveTo>
                <a:cubicBezTo>
                  <a:pt x="8321932" y="5720165"/>
                  <a:pt x="8343908" y="5742141"/>
                  <a:pt x="8343908" y="5769250"/>
                </a:cubicBezTo>
                <a:cubicBezTo>
                  <a:pt x="8343908" y="5796359"/>
                  <a:pt x="8321932" y="5818335"/>
                  <a:pt x="8294823" y="5818335"/>
                </a:cubicBezTo>
                <a:cubicBezTo>
                  <a:pt x="8267715" y="5818335"/>
                  <a:pt x="8245738" y="5796359"/>
                  <a:pt x="8245738" y="5769250"/>
                </a:cubicBezTo>
                <a:cubicBezTo>
                  <a:pt x="8245738" y="5742141"/>
                  <a:pt x="8267715" y="5720165"/>
                  <a:pt x="8294823" y="5720165"/>
                </a:cubicBezTo>
                <a:close/>
                <a:moveTo>
                  <a:pt x="8102902" y="5720165"/>
                </a:moveTo>
                <a:cubicBezTo>
                  <a:pt x="8130011" y="5720165"/>
                  <a:pt x="8151987" y="5742141"/>
                  <a:pt x="8151987" y="5769250"/>
                </a:cubicBezTo>
                <a:cubicBezTo>
                  <a:pt x="8151987" y="5796359"/>
                  <a:pt x="8130011" y="5818335"/>
                  <a:pt x="8102902" y="5818335"/>
                </a:cubicBezTo>
                <a:cubicBezTo>
                  <a:pt x="8075793" y="5818335"/>
                  <a:pt x="8053817" y="5796359"/>
                  <a:pt x="8053817" y="5769250"/>
                </a:cubicBezTo>
                <a:cubicBezTo>
                  <a:pt x="8053817" y="5742141"/>
                  <a:pt x="8075793" y="5720165"/>
                  <a:pt x="8102902" y="5720165"/>
                </a:cubicBezTo>
                <a:close/>
                <a:moveTo>
                  <a:pt x="7911226" y="5720165"/>
                </a:moveTo>
                <a:cubicBezTo>
                  <a:pt x="7938335" y="5720165"/>
                  <a:pt x="7960311" y="5742141"/>
                  <a:pt x="7960311" y="5769250"/>
                </a:cubicBezTo>
                <a:cubicBezTo>
                  <a:pt x="7960311" y="5796359"/>
                  <a:pt x="7938335" y="5818335"/>
                  <a:pt x="7911226" y="5818335"/>
                </a:cubicBezTo>
                <a:cubicBezTo>
                  <a:pt x="7884117" y="5818335"/>
                  <a:pt x="7862141" y="5796359"/>
                  <a:pt x="7862141" y="5769250"/>
                </a:cubicBezTo>
                <a:cubicBezTo>
                  <a:pt x="7862141" y="5742141"/>
                  <a:pt x="7884117" y="5720165"/>
                  <a:pt x="7911226" y="5720165"/>
                </a:cubicBezTo>
                <a:close/>
                <a:moveTo>
                  <a:pt x="7719302" y="5720165"/>
                </a:moveTo>
                <a:cubicBezTo>
                  <a:pt x="7746411" y="5720165"/>
                  <a:pt x="7768387" y="5742141"/>
                  <a:pt x="7768387" y="5769250"/>
                </a:cubicBezTo>
                <a:cubicBezTo>
                  <a:pt x="7768387" y="5796359"/>
                  <a:pt x="7746411" y="5818335"/>
                  <a:pt x="7719302" y="5818335"/>
                </a:cubicBezTo>
                <a:cubicBezTo>
                  <a:pt x="7692194" y="5818335"/>
                  <a:pt x="7670218" y="5796359"/>
                  <a:pt x="7670218" y="5769250"/>
                </a:cubicBezTo>
                <a:cubicBezTo>
                  <a:pt x="7670218" y="5742141"/>
                  <a:pt x="7692194" y="5720165"/>
                  <a:pt x="7719302" y="5720165"/>
                </a:cubicBezTo>
                <a:close/>
                <a:moveTo>
                  <a:pt x="7527382" y="5720165"/>
                </a:moveTo>
                <a:cubicBezTo>
                  <a:pt x="7554490" y="5720165"/>
                  <a:pt x="7576467" y="5742141"/>
                  <a:pt x="7576467" y="5769250"/>
                </a:cubicBezTo>
                <a:cubicBezTo>
                  <a:pt x="7576467" y="5796359"/>
                  <a:pt x="7554490" y="5818335"/>
                  <a:pt x="7527382" y="5818335"/>
                </a:cubicBezTo>
                <a:cubicBezTo>
                  <a:pt x="7500272" y="5818335"/>
                  <a:pt x="7478297" y="5796359"/>
                  <a:pt x="7478297" y="5769250"/>
                </a:cubicBezTo>
                <a:cubicBezTo>
                  <a:pt x="7478297" y="5742141"/>
                  <a:pt x="7500272" y="5720165"/>
                  <a:pt x="7527382" y="5720165"/>
                </a:cubicBezTo>
                <a:close/>
                <a:moveTo>
                  <a:pt x="7335458" y="5720165"/>
                </a:moveTo>
                <a:cubicBezTo>
                  <a:pt x="7362567" y="5720165"/>
                  <a:pt x="7384543" y="5742141"/>
                  <a:pt x="7384543" y="5769250"/>
                </a:cubicBezTo>
                <a:cubicBezTo>
                  <a:pt x="7384543" y="5796359"/>
                  <a:pt x="7362567" y="5818335"/>
                  <a:pt x="7335458" y="5818335"/>
                </a:cubicBezTo>
                <a:cubicBezTo>
                  <a:pt x="7308350" y="5818335"/>
                  <a:pt x="7286373" y="5796359"/>
                  <a:pt x="7286373" y="5769250"/>
                </a:cubicBezTo>
                <a:cubicBezTo>
                  <a:pt x="7286373" y="5742141"/>
                  <a:pt x="7308350" y="5720165"/>
                  <a:pt x="7335458" y="5720165"/>
                </a:cubicBezTo>
                <a:close/>
                <a:moveTo>
                  <a:pt x="7143537" y="5720165"/>
                </a:moveTo>
                <a:cubicBezTo>
                  <a:pt x="7170646" y="5720165"/>
                  <a:pt x="7192622" y="5742141"/>
                  <a:pt x="7192622" y="5769250"/>
                </a:cubicBezTo>
                <a:cubicBezTo>
                  <a:pt x="7192622" y="5796359"/>
                  <a:pt x="7170646" y="5818335"/>
                  <a:pt x="7143537" y="5818335"/>
                </a:cubicBezTo>
                <a:cubicBezTo>
                  <a:pt x="7116428" y="5818335"/>
                  <a:pt x="7094452" y="5796359"/>
                  <a:pt x="7094452" y="5769250"/>
                </a:cubicBezTo>
                <a:cubicBezTo>
                  <a:pt x="7094452" y="5742141"/>
                  <a:pt x="7116428" y="5720165"/>
                  <a:pt x="7143537" y="5720165"/>
                </a:cubicBezTo>
                <a:close/>
                <a:moveTo>
                  <a:pt x="6951614" y="5720165"/>
                </a:moveTo>
                <a:cubicBezTo>
                  <a:pt x="6978722" y="5720165"/>
                  <a:pt x="7000699" y="5742141"/>
                  <a:pt x="7000699" y="5769250"/>
                </a:cubicBezTo>
                <a:cubicBezTo>
                  <a:pt x="7000699" y="5796359"/>
                  <a:pt x="6978722" y="5818335"/>
                  <a:pt x="6951614" y="5818335"/>
                </a:cubicBezTo>
                <a:cubicBezTo>
                  <a:pt x="6924504" y="5818335"/>
                  <a:pt x="6902529" y="5796359"/>
                  <a:pt x="6902529" y="5769250"/>
                </a:cubicBezTo>
                <a:cubicBezTo>
                  <a:pt x="6902529" y="5742141"/>
                  <a:pt x="6924504" y="5720165"/>
                  <a:pt x="6951614" y="5720165"/>
                </a:cubicBezTo>
                <a:close/>
                <a:moveTo>
                  <a:pt x="6759937" y="5720165"/>
                </a:moveTo>
                <a:cubicBezTo>
                  <a:pt x="6787046" y="5720165"/>
                  <a:pt x="6809022" y="5742141"/>
                  <a:pt x="6809022" y="5769250"/>
                </a:cubicBezTo>
                <a:cubicBezTo>
                  <a:pt x="6809022" y="5796359"/>
                  <a:pt x="6787046" y="5818335"/>
                  <a:pt x="6759937" y="5818335"/>
                </a:cubicBezTo>
                <a:cubicBezTo>
                  <a:pt x="6732829" y="5818335"/>
                  <a:pt x="6710852" y="5796359"/>
                  <a:pt x="6710852" y="5769250"/>
                </a:cubicBezTo>
                <a:cubicBezTo>
                  <a:pt x="6710852" y="5742141"/>
                  <a:pt x="6732829" y="5720165"/>
                  <a:pt x="6759937" y="5720165"/>
                </a:cubicBezTo>
                <a:close/>
                <a:moveTo>
                  <a:pt x="6568014" y="5720165"/>
                </a:moveTo>
                <a:cubicBezTo>
                  <a:pt x="6595123" y="5720165"/>
                  <a:pt x="6617099" y="5742141"/>
                  <a:pt x="6617099" y="5769250"/>
                </a:cubicBezTo>
                <a:cubicBezTo>
                  <a:pt x="6617099" y="5796359"/>
                  <a:pt x="6595123" y="5818335"/>
                  <a:pt x="6568014" y="5818335"/>
                </a:cubicBezTo>
                <a:cubicBezTo>
                  <a:pt x="6540905" y="5818335"/>
                  <a:pt x="6518929" y="5796359"/>
                  <a:pt x="6518929" y="5769250"/>
                </a:cubicBezTo>
                <a:cubicBezTo>
                  <a:pt x="6518929" y="5742141"/>
                  <a:pt x="6540905" y="5720165"/>
                  <a:pt x="6568014" y="5720165"/>
                </a:cubicBezTo>
                <a:close/>
                <a:moveTo>
                  <a:pt x="6376093" y="5720165"/>
                </a:moveTo>
                <a:lnTo>
                  <a:pt x="6376918" y="5720332"/>
                </a:lnTo>
                <a:lnTo>
                  <a:pt x="6377744" y="5720165"/>
                </a:lnTo>
                <a:cubicBezTo>
                  <a:pt x="6404853" y="5720165"/>
                  <a:pt x="6426829" y="5742141"/>
                  <a:pt x="6426829" y="5769250"/>
                </a:cubicBezTo>
                <a:cubicBezTo>
                  <a:pt x="6426829" y="5796359"/>
                  <a:pt x="6404853" y="5818335"/>
                  <a:pt x="6377744" y="5818335"/>
                </a:cubicBezTo>
                <a:lnTo>
                  <a:pt x="6376918" y="5818169"/>
                </a:lnTo>
                <a:lnTo>
                  <a:pt x="6376093" y="5818335"/>
                </a:lnTo>
                <a:cubicBezTo>
                  <a:pt x="6348984" y="5818335"/>
                  <a:pt x="6327008" y="5796359"/>
                  <a:pt x="6327008" y="5769250"/>
                </a:cubicBezTo>
                <a:cubicBezTo>
                  <a:pt x="6327008" y="5742141"/>
                  <a:pt x="6348984" y="5720165"/>
                  <a:pt x="6376093" y="5720165"/>
                </a:cubicBezTo>
                <a:close/>
                <a:moveTo>
                  <a:pt x="6185820" y="5720165"/>
                </a:moveTo>
                <a:cubicBezTo>
                  <a:pt x="6212929" y="5720165"/>
                  <a:pt x="6234905" y="5742141"/>
                  <a:pt x="6234905" y="5769250"/>
                </a:cubicBezTo>
                <a:cubicBezTo>
                  <a:pt x="6234905" y="5796359"/>
                  <a:pt x="6212929" y="5818335"/>
                  <a:pt x="6185820" y="5818335"/>
                </a:cubicBezTo>
                <a:cubicBezTo>
                  <a:pt x="6158712" y="5818335"/>
                  <a:pt x="6136735" y="5796359"/>
                  <a:pt x="6136735" y="5769250"/>
                </a:cubicBezTo>
                <a:cubicBezTo>
                  <a:pt x="6136735" y="5742141"/>
                  <a:pt x="6158712" y="5720165"/>
                  <a:pt x="6185820" y="5720165"/>
                </a:cubicBezTo>
                <a:close/>
                <a:moveTo>
                  <a:pt x="5993899" y="5720165"/>
                </a:moveTo>
                <a:cubicBezTo>
                  <a:pt x="6021008" y="5720165"/>
                  <a:pt x="6042984" y="5742141"/>
                  <a:pt x="6042984" y="5769250"/>
                </a:cubicBezTo>
                <a:cubicBezTo>
                  <a:pt x="6042984" y="5796359"/>
                  <a:pt x="6021008" y="5818335"/>
                  <a:pt x="5993899" y="5818335"/>
                </a:cubicBezTo>
                <a:cubicBezTo>
                  <a:pt x="5966790" y="5818335"/>
                  <a:pt x="5944814" y="5796359"/>
                  <a:pt x="5944814" y="5769250"/>
                </a:cubicBezTo>
                <a:cubicBezTo>
                  <a:pt x="5944814" y="5742141"/>
                  <a:pt x="5966790" y="5720165"/>
                  <a:pt x="5993899" y="5720165"/>
                </a:cubicBezTo>
                <a:close/>
                <a:moveTo>
                  <a:pt x="5802223" y="5720165"/>
                </a:moveTo>
                <a:cubicBezTo>
                  <a:pt x="5829332" y="5720165"/>
                  <a:pt x="5851308" y="5742141"/>
                  <a:pt x="5851308" y="5769250"/>
                </a:cubicBezTo>
                <a:cubicBezTo>
                  <a:pt x="5851308" y="5796359"/>
                  <a:pt x="5829332" y="5818335"/>
                  <a:pt x="5802223" y="5818335"/>
                </a:cubicBezTo>
                <a:cubicBezTo>
                  <a:pt x="5775114" y="5818335"/>
                  <a:pt x="5753138" y="5796359"/>
                  <a:pt x="5753138" y="5769250"/>
                </a:cubicBezTo>
                <a:cubicBezTo>
                  <a:pt x="5753138" y="5742141"/>
                  <a:pt x="5775114" y="5720165"/>
                  <a:pt x="5802223" y="5720165"/>
                </a:cubicBezTo>
                <a:close/>
                <a:moveTo>
                  <a:pt x="5610299" y="5720165"/>
                </a:moveTo>
                <a:cubicBezTo>
                  <a:pt x="5637408" y="5720165"/>
                  <a:pt x="5659384" y="5742141"/>
                  <a:pt x="5659384" y="5769250"/>
                </a:cubicBezTo>
                <a:cubicBezTo>
                  <a:pt x="5659384" y="5796359"/>
                  <a:pt x="5637408" y="5818335"/>
                  <a:pt x="5610299" y="5818335"/>
                </a:cubicBezTo>
                <a:cubicBezTo>
                  <a:pt x="5583191" y="5818335"/>
                  <a:pt x="5561215" y="5796359"/>
                  <a:pt x="5561215" y="5769250"/>
                </a:cubicBezTo>
                <a:cubicBezTo>
                  <a:pt x="5561215" y="5742141"/>
                  <a:pt x="5583191" y="5720165"/>
                  <a:pt x="5610299" y="5720165"/>
                </a:cubicBezTo>
                <a:close/>
                <a:moveTo>
                  <a:pt x="5418379" y="5720165"/>
                </a:moveTo>
                <a:cubicBezTo>
                  <a:pt x="5445487" y="5720165"/>
                  <a:pt x="5467464" y="5742141"/>
                  <a:pt x="5467464" y="5769250"/>
                </a:cubicBezTo>
                <a:cubicBezTo>
                  <a:pt x="5467464" y="5796359"/>
                  <a:pt x="5445487" y="5818335"/>
                  <a:pt x="5418379" y="5818335"/>
                </a:cubicBezTo>
                <a:cubicBezTo>
                  <a:pt x="5391269" y="5818335"/>
                  <a:pt x="5369294" y="5796359"/>
                  <a:pt x="5369294" y="5769250"/>
                </a:cubicBezTo>
                <a:cubicBezTo>
                  <a:pt x="5369294" y="5742141"/>
                  <a:pt x="5391269" y="5720165"/>
                  <a:pt x="5418379" y="5720165"/>
                </a:cubicBezTo>
                <a:close/>
                <a:moveTo>
                  <a:pt x="5226455" y="5720165"/>
                </a:moveTo>
                <a:cubicBezTo>
                  <a:pt x="5253564" y="5720165"/>
                  <a:pt x="5275540" y="5742141"/>
                  <a:pt x="5275540" y="5769250"/>
                </a:cubicBezTo>
                <a:cubicBezTo>
                  <a:pt x="5275540" y="5796359"/>
                  <a:pt x="5253564" y="5818335"/>
                  <a:pt x="5226455" y="5818335"/>
                </a:cubicBezTo>
                <a:cubicBezTo>
                  <a:pt x="5199347" y="5818335"/>
                  <a:pt x="5177370" y="5796359"/>
                  <a:pt x="5177370" y="5769250"/>
                </a:cubicBezTo>
                <a:cubicBezTo>
                  <a:pt x="5177370" y="5742141"/>
                  <a:pt x="5199347" y="5720165"/>
                  <a:pt x="5226455" y="5720165"/>
                </a:cubicBezTo>
                <a:close/>
                <a:moveTo>
                  <a:pt x="5034534" y="5720165"/>
                </a:moveTo>
                <a:cubicBezTo>
                  <a:pt x="5061643" y="5720165"/>
                  <a:pt x="5083619" y="5742141"/>
                  <a:pt x="5083619" y="5769250"/>
                </a:cubicBezTo>
                <a:cubicBezTo>
                  <a:pt x="5083619" y="5796359"/>
                  <a:pt x="5061643" y="5818335"/>
                  <a:pt x="5034534" y="5818335"/>
                </a:cubicBezTo>
                <a:cubicBezTo>
                  <a:pt x="5007425" y="5818335"/>
                  <a:pt x="4985449" y="5796359"/>
                  <a:pt x="4985449" y="5769250"/>
                </a:cubicBezTo>
                <a:cubicBezTo>
                  <a:pt x="4985449" y="5742141"/>
                  <a:pt x="5007425" y="5720165"/>
                  <a:pt x="5034534" y="5720165"/>
                </a:cubicBezTo>
                <a:close/>
                <a:moveTo>
                  <a:pt x="4842611" y="5720165"/>
                </a:moveTo>
                <a:cubicBezTo>
                  <a:pt x="4869719" y="5720165"/>
                  <a:pt x="4891696" y="5742141"/>
                  <a:pt x="4891696" y="5769250"/>
                </a:cubicBezTo>
                <a:cubicBezTo>
                  <a:pt x="4891696" y="5796359"/>
                  <a:pt x="4869719" y="5818335"/>
                  <a:pt x="4842611" y="5818335"/>
                </a:cubicBezTo>
                <a:cubicBezTo>
                  <a:pt x="4815501" y="5818335"/>
                  <a:pt x="4793526" y="5796359"/>
                  <a:pt x="4793526" y="5769250"/>
                </a:cubicBezTo>
                <a:cubicBezTo>
                  <a:pt x="4793526" y="5742141"/>
                  <a:pt x="4815501" y="5720165"/>
                  <a:pt x="4842611" y="5720165"/>
                </a:cubicBezTo>
                <a:close/>
                <a:moveTo>
                  <a:pt x="4650934" y="5720165"/>
                </a:moveTo>
                <a:cubicBezTo>
                  <a:pt x="4678043" y="5720165"/>
                  <a:pt x="4700019" y="5742141"/>
                  <a:pt x="4700019" y="5769250"/>
                </a:cubicBezTo>
                <a:cubicBezTo>
                  <a:pt x="4700019" y="5796359"/>
                  <a:pt x="4678043" y="5818335"/>
                  <a:pt x="4650934" y="5818335"/>
                </a:cubicBezTo>
                <a:cubicBezTo>
                  <a:pt x="4623826" y="5818335"/>
                  <a:pt x="4601849" y="5796359"/>
                  <a:pt x="4601849" y="5769250"/>
                </a:cubicBezTo>
                <a:cubicBezTo>
                  <a:pt x="4601849" y="5742141"/>
                  <a:pt x="4623826" y="5720165"/>
                  <a:pt x="4650934" y="5720165"/>
                </a:cubicBezTo>
                <a:close/>
                <a:moveTo>
                  <a:pt x="4459011" y="5720165"/>
                </a:moveTo>
                <a:cubicBezTo>
                  <a:pt x="4486120" y="5720165"/>
                  <a:pt x="4508096" y="5742141"/>
                  <a:pt x="4508096" y="5769250"/>
                </a:cubicBezTo>
                <a:cubicBezTo>
                  <a:pt x="4508096" y="5796359"/>
                  <a:pt x="4486120" y="5818335"/>
                  <a:pt x="4459011" y="5818335"/>
                </a:cubicBezTo>
                <a:cubicBezTo>
                  <a:pt x="4431902" y="5818335"/>
                  <a:pt x="4409926" y="5796359"/>
                  <a:pt x="4409926" y="5769250"/>
                </a:cubicBezTo>
                <a:cubicBezTo>
                  <a:pt x="4409926" y="5742141"/>
                  <a:pt x="4431902" y="5720165"/>
                  <a:pt x="4459011" y="5720165"/>
                </a:cubicBezTo>
                <a:close/>
                <a:moveTo>
                  <a:pt x="4267090" y="5720165"/>
                </a:moveTo>
                <a:lnTo>
                  <a:pt x="4267916" y="5720332"/>
                </a:lnTo>
                <a:lnTo>
                  <a:pt x="4268742" y="5720165"/>
                </a:lnTo>
                <a:cubicBezTo>
                  <a:pt x="4295851" y="5720165"/>
                  <a:pt x="4317827" y="5742141"/>
                  <a:pt x="4317827" y="5769250"/>
                </a:cubicBezTo>
                <a:cubicBezTo>
                  <a:pt x="4317827" y="5796359"/>
                  <a:pt x="4295851" y="5818335"/>
                  <a:pt x="4268742" y="5818335"/>
                </a:cubicBezTo>
                <a:lnTo>
                  <a:pt x="4267916" y="5818168"/>
                </a:lnTo>
                <a:lnTo>
                  <a:pt x="4267090" y="5818335"/>
                </a:lnTo>
                <a:cubicBezTo>
                  <a:pt x="4239981" y="5818335"/>
                  <a:pt x="4218005" y="5796359"/>
                  <a:pt x="4218005" y="5769250"/>
                </a:cubicBezTo>
                <a:cubicBezTo>
                  <a:pt x="4218005" y="5742141"/>
                  <a:pt x="4239981" y="5720165"/>
                  <a:pt x="4267090" y="5720165"/>
                </a:cubicBezTo>
                <a:close/>
                <a:moveTo>
                  <a:pt x="4076818" y="5720165"/>
                </a:moveTo>
                <a:cubicBezTo>
                  <a:pt x="4103927" y="5720165"/>
                  <a:pt x="4125903" y="5742141"/>
                  <a:pt x="4125903" y="5769250"/>
                </a:cubicBezTo>
                <a:cubicBezTo>
                  <a:pt x="4125903" y="5796359"/>
                  <a:pt x="4103927" y="5818335"/>
                  <a:pt x="4076818" y="5818335"/>
                </a:cubicBezTo>
                <a:cubicBezTo>
                  <a:pt x="4049710" y="5818335"/>
                  <a:pt x="4027733" y="5796359"/>
                  <a:pt x="4027733" y="5769250"/>
                </a:cubicBezTo>
                <a:cubicBezTo>
                  <a:pt x="4027733" y="5742141"/>
                  <a:pt x="4049710" y="5720165"/>
                  <a:pt x="4076818" y="5720165"/>
                </a:cubicBezTo>
                <a:close/>
                <a:moveTo>
                  <a:pt x="3884898" y="5720165"/>
                </a:moveTo>
                <a:cubicBezTo>
                  <a:pt x="3912006" y="5720165"/>
                  <a:pt x="3933983" y="5742141"/>
                  <a:pt x="3933983" y="5769250"/>
                </a:cubicBezTo>
                <a:cubicBezTo>
                  <a:pt x="3933983" y="5796359"/>
                  <a:pt x="3912006" y="5818335"/>
                  <a:pt x="3884898" y="5818335"/>
                </a:cubicBezTo>
                <a:cubicBezTo>
                  <a:pt x="3857789" y="5818335"/>
                  <a:pt x="3835813" y="5796359"/>
                  <a:pt x="3835813" y="5769250"/>
                </a:cubicBezTo>
                <a:cubicBezTo>
                  <a:pt x="3835813" y="5742141"/>
                  <a:pt x="3857789" y="5720165"/>
                  <a:pt x="3884898" y="5720165"/>
                </a:cubicBezTo>
                <a:close/>
                <a:moveTo>
                  <a:pt x="3693221" y="5720165"/>
                </a:moveTo>
                <a:cubicBezTo>
                  <a:pt x="3720331" y="5720165"/>
                  <a:pt x="3742307" y="5742141"/>
                  <a:pt x="3742307" y="5769250"/>
                </a:cubicBezTo>
                <a:cubicBezTo>
                  <a:pt x="3742307" y="5796359"/>
                  <a:pt x="3720331" y="5818335"/>
                  <a:pt x="3693221" y="5818335"/>
                </a:cubicBezTo>
                <a:cubicBezTo>
                  <a:pt x="3666113" y="5818335"/>
                  <a:pt x="3644136" y="5796359"/>
                  <a:pt x="3644136" y="5769250"/>
                </a:cubicBezTo>
                <a:cubicBezTo>
                  <a:pt x="3644136" y="5742141"/>
                  <a:pt x="3666113" y="5720165"/>
                  <a:pt x="3693221" y="5720165"/>
                </a:cubicBezTo>
                <a:close/>
                <a:moveTo>
                  <a:pt x="3501298" y="5720165"/>
                </a:moveTo>
                <a:cubicBezTo>
                  <a:pt x="3528407" y="5720165"/>
                  <a:pt x="3550383" y="5742141"/>
                  <a:pt x="3550383" y="5769250"/>
                </a:cubicBezTo>
                <a:cubicBezTo>
                  <a:pt x="3550383" y="5796359"/>
                  <a:pt x="3528407" y="5818335"/>
                  <a:pt x="3501298" y="5818335"/>
                </a:cubicBezTo>
                <a:cubicBezTo>
                  <a:pt x="3474189" y="5818335"/>
                  <a:pt x="3452213" y="5796359"/>
                  <a:pt x="3452213" y="5769250"/>
                </a:cubicBezTo>
                <a:cubicBezTo>
                  <a:pt x="3452213" y="5742141"/>
                  <a:pt x="3474189" y="5720165"/>
                  <a:pt x="3501298" y="5720165"/>
                </a:cubicBezTo>
                <a:close/>
                <a:moveTo>
                  <a:pt x="3309377" y="5720165"/>
                </a:moveTo>
                <a:cubicBezTo>
                  <a:pt x="3336485" y="5720165"/>
                  <a:pt x="3358462" y="5742141"/>
                  <a:pt x="3358462" y="5769250"/>
                </a:cubicBezTo>
                <a:cubicBezTo>
                  <a:pt x="3358462" y="5796359"/>
                  <a:pt x="3336485" y="5818335"/>
                  <a:pt x="3309377" y="5818335"/>
                </a:cubicBezTo>
                <a:cubicBezTo>
                  <a:pt x="3282267" y="5818335"/>
                  <a:pt x="3260292" y="5796359"/>
                  <a:pt x="3260292" y="5769250"/>
                </a:cubicBezTo>
                <a:cubicBezTo>
                  <a:pt x="3260292" y="5742141"/>
                  <a:pt x="3282267" y="5720165"/>
                  <a:pt x="3309377" y="5720165"/>
                </a:cubicBezTo>
                <a:close/>
                <a:moveTo>
                  <a:pt x="3117453" y="5720165"/>
                </a:moveTo>
                <a:cubicBezTo>
                  <a:pt x="3144563" y="5720165"/>
                  <a:pt x="3166538" y="5742141"/>
                  <a:pt x="3166538" y="5769250"/>
                </a:cubicBezTo>
                <a:cubicBezTo>
                  <a:pt x="3166538" y="5796359"/>
                  <a:pt x="3144563" y="5818335"/>
                  <a:pt x="3117453" y="5818335"/>
                </a:cubicBezTo>
                <a:cubicBezTo>
                  <a:pt x="3090345" y="5818335"/>
                  <a:pt x="3068368" y="5796359"/>
                  <a:pt x="3068368" y="5769250"/>
                </a:cubicBezTo>
                <a:cubicBezTo>
                  <a:pt x="3068368" y="5742141"/>
                  <a:pt x="3090345" y="5720165"/>
                  <a:pt x="3117453" y="5720165"/>
                </a:cubicBezTo>
                <a:close/>
                <a:moveTo>
                  <a:pt x="2925533" y="5720165"/>
                </a:moveTo>
                <a:cubicBezTo>
                  <a:pt x="2952641" y="5720165"/>
                  <a:pt x="2974618" y="5742141"/>
                  <a:pt x="2974618" y="5769250"/>
                </a:cubicBezTo>
                <a:cubicBezTo>
                  <a:pt x="2974618" y="5796359"/>
                  <a:pt x="2952641" y="5818335"/>
                  <a:pt x="2925533" y="5818335"/>
                </a:cubicBezTo>
                <a:cubicBezTo>
                  <a:pt x="2898424" y="5818335"/>
                  <a:pt x="2876448" y="5796359"/>
                  <a:pt x="2876448" y="5769250"/>
                </a:cubicBezTo>
                <a:cubicBezTo>
                  <a:pt x="2876448" y="5742141"/>
                  <a:pt x="2898424" y="5720165"/>
                  <a:pt x="2925533" y="5720165"/>
                </a:cubicBezTo>
                <a:close/>
                <a:moveTo>
                  <a:pt x="2733609" y="5720165"/>
                </a:moveTo>
                <a:cubicBezTo>
                  <a:pt x="2760718" y="5720165"/>
                  <a:pt x="2782694" y="5742141"/>
                  <a:pt x="2782694" y="5769250"/>
                </a:cubicBezTo>
                <a:cubicBezTo>
                  <a:pt x="2782694" y="5796359"/>
                  <a:pt x="2760718" y="5818335"/>
                  <a:pt x="2733609" y="5818335"/>
                </a:cubicBezTo>
                <a:cubicBezTo>
                  <a:pt x="2706500" y="5818335"/>
                  <a:pt x="2684524" y="5796359"/>
                  <a:pt x="2684524" y="5769250"/>
                </a:cubicBezTo>
                <a:cubicBezTo>
                  <a:pt x="2684524" y="5742141"/>
                  <a:pt x="2706500" y="5720165"/>
                  <a:pt x="2733609" y="5720165"/>
                </a:cubicBezTo>
                <a:close/>
                <a:moveTo>
                  <a:pt x="2541933" y="5720165"/>
                </a:moveTo>
                <a:cubicBezTo>
                  <a:pt x="2569042" y="5720165"/>
                  <a:pt x="2591017" y="5742141"/>
                  <a:pt x="2591017" y="5769250"/>
                </a:cubicBezTo>
                <a:cubicBezTo>
                  <a:pt x="2591017" y="5796359"/>
                  <a:pt x="2569042" y="5818335"/>
                  <a:pt x="2541933" y="5818335"/>
                </a:cubicBezTo>
                <a:cubicBezTo>
                  <a:pt x="2514824" y="5818335"/>
                  <a:pt x="2492847" y="5796359"/>
                  <a:pt x="2492847" y="5769250"/>
                </a:cubicBezTo>
                <a:cubicBezTo>
                  <a:pt x="2492847" y="5742141"/>
                  <a:pt x="2514824" y="5720165"/>
                  <a:pt x="2541933" y="5720165"/>
                </a:cubicBezTo>
                <a:close/>
                <a:moveTo>
                  <a:pt x="2350010" y="5720165"/>
                </a:moveTo>
                <a:cubicBezTo>
                  <a:pt x="2377118" y="5720165"/>
                  <a:pt x="2399094" y="5742141"/>
                  <a:pt x="2399094" y="5769250"/>
                </a:cubicBezTo>
                <a:cubicBezTo>
                  <a:pt x="2399094" y="5796359"/>
                  <a:pt x="2377118" y="5818335"/>
                  <a:pt x="2350010" y="5818335"/>
                </a:cubicBezTo>
                <a:cubicBezTo>
                  <a:pt x="2322900" y="5818335"/>
                  <a:pt x="2300925" y="5796359"/>
                  <a:pt x="2300925" y="5769250"/>
                </a:cubicBezTo>
                <a:cubicBezTo>
                  <a:pt x="2300925" y="5742141"/>
                  <a:pt x="2322900" y="5720165"/>
                  <a:pt x="2350010" y="5720165"/>
                </a:cubicBezTo>
                <a:close/>
                <a:moveTo>
                  <a:pt x="2158088" y="5720165"/>
                </a:moveTo>
                <a:lnTo>
                  <a:pt x="2158914" y="5720332"/>
                </a:lnTo>
                <a:lnTo>
                  <a:pt x="2159739" y="5720165"/>
                </a:lnTo>
                <a:cubicBezTo>
                  <a:pt x="2186848" y="5720165"/>
                  <a:pt x="2208824" y="5742141"/>
                  <a:pt x="2208824" y="5769250"/>
                </a:cubicBezTo>
                <a:cubicBezTo>
                  <a:pt x="2208824" y="5796359"/>
                  <a:pt x="2186848" y="5818335"/>
                  <a:pt x="2159739" y="5818335"/>
                </a:cubicBezTo>
                <a:lnTo>
                  <a:pt x="2158914" y="5818169"/>
                </a:lnTo>
                <a:lnTo>
                  <a:pt x="2158088" y="5818335"/>
                </a:lnTo>
                <a:cubicBezTo>
                  <a:pt x="2130979" y="5818335"/>
                  <a:pt x="2109003" y="5796359"/>
                  <a:pt x="2109003" y="5769250"/>
                </a:cubicBezTo>
                <a:cubicBezTo>
                  <a:pt x="2109003" y="5742141"/>
                  <a:pt x="2130979" y="5720165"/>
                  <a:pt x="2158088" y="5720165"/>
                </a:cubicBezTo>
                <a:close/>
                <a:moveTo>
                  <a:pt x="1967815" y="5720165"/>
                </a:moveTo>
                <a:cubicBezTo>
                  <a:pt x="1994925" y="5720165"/>
                  <a:pt x="2016900" y="5742141"/>
                  <a:pt x="2016900" y="5769250"/>
                </a:cubicBezTo>
                <a:cubicBezTo>
                  <a:pt x="2016900" y="5796359"/>
                  <a:pt x="1994925" y="5818335"/>
                  <a:pt x="1967815" y="5818335"/>
                </a:cubicBezTo>
                <a:cubicBezTo>
                  <a:pt x="1940707" y="5818335"/>
                  <a:pt x="1918730" y="5796359"/>
                  <a:pt x="1918730" y="5769250"/>
                </a:cubicBezTo>
                <a:cubicBezTo>
                  <a:pt x="1918730" y="5742141"/>
                  <a:pt x="1940707" y="5720165"/>
                  <a:pt x="1967815" y="5720165"/>
                </a:cubicBezTo>
                <a:close/>
                <a:moveTo>
                  <a:pt x="1775895" y="5720165"/>
                </a:moveTo>
                <a:cubicBezTo>
                  <a:pt x="1803003" y="5720165"/>
                  <a:pt x="1824980" y="5742141"/>
                  <a:pt x="1824980" y="5769250"/>
                </a:cubicBezTo>
                <a:cubicBezTo>
                  <a:pt x="1824980" y="5796359"/>
                  <a:pt x="1803003" y="5818335"/>
                  <a:pt x="1775895" y="5818335"/>
                </a:cubicBezTo>
                <a:cubicBezTo>
                  <a:pt x="1748786" y="5818335"/>
                  <a:pt x="1726810" y="5796359"/>
                  <a:pt x="1726810" y="5769250"/>
                </a:cubicBezTo>
                <a:cubicBezTo>
                  <a:pt x="1726810" y="5742141"/>
                  <a:pt x="1748786" y="5720165"/>
                  <a:pt x="1775895" y="5720165"/>
                </a:cubicBezTo>
                <a:close/>
                <a:moveTo>
                  <a:pt x="1584218" y="5720165"/>
                </a:moveTo>
                <a:cubicBezTo>
                  <a:pt x="1611327" y="5720165"/>
                  <a:pt x="1633303" y="5742141"/>
                  <a:pt x="1633303" y="5769250"/>
                </a:cubicBezTo>
                <a:cubicBezTo>
                  <a:pt x="1633303" y="5796359"/>
                  <a:pt x="1611327" y="5818335"/>
                  <a:pt x="1584218" y="5818335"/>
                </a:cubicBezTo>
                <a:cubicBezTo>
                  <a:pt x="1557110" y="5818335"/>
                  <a:pt x="1535133" y="5796359"/>
                  <a:pt x="1535133" y="5769250"/>
                </a:cubicBezTo>
                <a:cubicBezTo>
                  <a:pt x="1535133" y="5742141"/>
                  <a:pt x="1557110" y="5720165"/>
                  <a:pt x="1584218" y="5720165"/>
                </a:cubicBezTo>
                <a:close/>
                <a:moveTo>
                  <a:pt x="1392295" y="5720165"/>
                </a:moveTo>
                <a:cubicBezTo>
                  <a:pt x="1419404" y="5720165"/>
                  <a:pt x="1441380" y="5742141"/>
                  <a:pt x="1441380" y="5769250"/>
                </a:cubicBezTo>
                <a:cubicBezTo>
                  <a:pt x="1441380" y="5796359"/>
                  <a:pt x="1419404" y="5818335"/>
                  <a:pt x="1392295" y="5818335"/>
                </a:cubicBezTo>
                <a:cubicBezTo>
                  <a:pt x="1365186" y="5818335"/>
                  <a:pt x="1343210" y="5796359"/>
                  <a:pt x="1343210" y="5769250"/>
                </a:cubicBezTo>
                <a:cubicBezTo>
                  <a:pt x="1343210" y="5742141"/>
                  <a:pt x="1365186" y="5720165"/>
                  <a:pt x="1392295" y="5720165"/>
                </a:cubicBezTo>
                <a:close/>
                <a:moveTo>
                  <a:pt x="1200374" y="5720165"/>
                </a:moveTo>
                <a:cubicBezTo>
                  <a:pt x="1227482" y="5720165"/>
                  <a:pt x="1249459" y="5742141"/>
                  <a:pt x="1249459" y="5769250"/>
                </a:cubicBezTo>
                <a:cubicBezTo>
                  <a:pt x="1249459" y="5796359"/>
                  <a:pt x="1227482" y="5818335"/>
                  <a:pt x="1200374" y="5818335"/>
                </a:cubicBezTo>
                <a:cubicBezTo>
                  <a:pt x="1173265" y="5818335"/>
                  <a:pt x="1151289" y="5796359"/>
                  <a:pt x="1151289" y="5769250"/>
                </a:cubicBezTo>
                <a:cubicBezTo>
                  <a:pt x="1151289" y="5742141"/>
                  <a:pt x="1173265" y="5720165"/>
                  <a:pt x="1200374" y="5720165"/>
                </a:cubicBezTo>
                <a:close/>
                <a:moveTo>
                  <a:pt x="1008450" y="5720165"/>
                </a:moveTo>
                <a:cubicBezTo>
                  <a:pt x="1035559" y="5720165"/>
                  <a:pt x="1057535" y="5742141"/>
                  <a:pt x="1057535" y="5769250"/>
                </a:cubicBezTo>
                <a:cubicBezTo>
                  <a:pt x="1057535" y="5796359"/>
                  <a:pt x="1035559" y="5818335"/>
                  <a:pt x="1008450" y="5818335"/>
                </a:cubicBezTo>
                <a:cubicBezTo>
                  <a:pt x="981342" y="5818335"/>
                  <a:pt x="959365" y="5796359"/>
                  <a:pt x="959365" y="5769250"/>
                </a:cubicBezTo>
                <a:cubicBezTo>
                  <a:pt x="959365" y="5742141"/>
                  <a:pt x="981342" y="5720165"/>
                  <a:pt x="1008450" y="5720165"/>
                </a:cubicBezTo>
                <a:close/>
                <a:moveTo>
                  <a:pt x="816530" y="5720165"/>
                </a:moveTo>
                <a:cubicBezTo>
                  <a:pt x="843638" y="5720165"/>
                  <a:pt x="865615" y="5742141"/>
                  <a:pt x="865615" y="5769250"/>
                </a:cubicBezTo>
                <a:cubicBezTo>
                  <a:pt x="865615" y="5796359"/>
                  <a:pt x="843638" y="5818335"/>
                  <a:pt x="816530" y="5818335"/>
                </a:cubicBezTo>
                <a:cubicBezTo>
                  <a:pt x="789421" y="5818335"/>
                  <a:pt x="767445" y="5796359"/>
                  <a:pt x="767445" y="5769250"/>
                </a:cubicBezTo>
                <a:cubicBezTo>
                  <a:pt x="767445" y="5742141"/>
                  <a:pt x="789421" y="5720165"/>
                  <a:pt x="816530" y="5720165"/>
                </a:cubicBezTo>
                <a:close/>
                <a:moveTo>
                  <a:pt x="624606" y="5720165"/>
                </a:moveTo>
                <a:cubicBezTo>
                  <a:pt x="651715" y="5720165"/>
                  <a:pt x="673691" y="5742141"/>
                  <a:pt x="673691" y="5769250"/>
                </a:cubicBezTo>
                <a:cubicBezTo>
                  <a:pt x="673691" y="5796359"/>
                  <a:pt x="651715" y="5818335"/>
                  <a:pt x="624606" y="5818335"/>
                </a:cubicBezTo>
                <a:cubicBezTo>
                  <a:pt x="597497" y="5818335"/>
                  <a:pt x="575521" y="5796359"/>
                  <a:pt x="575521" y="5769250"/>
                </a:cubicBezTo>
                <a:cubicBezTo>
                  <a:pt x="575521" y="5742141"/>
                  <a:pt x="597497" y="5720165"/>
                  <a:pt x="624606" y="5720165"/>
                </a:cubicBezTo>
                <a:close/>
                <a:moveTo>
                  <a:pt x="432929" y="5720165"/>
                </a:moveTo>
                <a:cubicBezTo>
                  <a:pt x="460039" y="5720165"/>
                  <a:pt x="482015" y="5742141"/>
                  <a:pt x="482015" y="5769250"/>
                </a:cubicBezTo>
                <a:cubicBezTo>
                  <a:pt x="482015" y="5796359"/>
                  <a:pt x="460039" y="5818335"/>
                  <a:pt x="432929" y="5818335"/>
                </a:cubicBezTo>
                <a:cubicBezTo>
                  <a:pt x="405821" y="5818335"/>
                  <a:pt x="383844" y="5796359"/>
                  <a:pt x="383844" y="5769250"/>
                </a:cubicBezTo>
                <a:cubicBezTo>
                  <a:pt x="383844" y="5742141"/>
                  <a:pt x="405821" y="5720165"/>
                  <a:pt x="432929" y="5720165"/>
                </a:cubicBezTo>
                <a:close/>
                <a:moveTo>
                  <a:pt x="241007" y="5720165"/>
                </a:moveTo>
                <a:cubicBezTo>
                  <a:pt x="268115" y="5720165"/>
                  <a:pt x="290092" y="5742141"/>
                  <a:pt x="290092" y="5769250"/>
                </a:cubicBezTo>
                <a:cubicBezTo>
                  <a:pt x="290092" y="5796359"/>
                  <a:pt x="268115" y="5818335"/>
                  <a:pt x="241007" y="5818335"/>
                </a:cubicBezTo>
                <a:cubicBezTo>
                  <a:pt x="213897" y="5818335"/>
                  <a:pt x="191921" y="5796359"/>
                  <a:pt x="191921" y="5769250"/>
                </a:cubicBezTo>
                <a:cubicBezTo>
                  <a:pt x="191921" y="5742141"/>
                  <a:pt x="213897" y="5720165"/>
                  <a:pt x="241007" y="5720165"/>
                </a:cubicBezTo>
                <a:close/>
                <a:moveTo>
                  <a:pt x="49085" y="5720165"/>
                </a:moveTo>
                <a:cubicBezTo>
                  <a:pt x="76194" y="5720165"/>
                  <a:pt x="98170" y="5742141"/>
                  <a:pt x="98170" y="5769250"/>
                </a:cubicBezTo>
                <a:cubicBezTo>
                  <a:pt x="98170" y="5796359"/>
                  <a:pt x="76194" y="5818335"/>
                  <a:pt x="49085" y="5818335"/>
                </a:cubicBezTo>
                <a:cubicBezTo>
                  <a:pt x="21976" y="5818335"/>
                  <a:pt x="0" y="5796359"/>
                  <a:pt x="0" y="5769250"/>
                </a:cubicBezTo>
                <a:cubicBezTo>
                  <a:pt x="0" y="5742141"/>
                  <a:pt x="21976" y="5720165"/>
                  <a:pt x="49085" y="5720165"/>
                </a:cubicBezTo>
                <a:close/>
                <a:moveTo>
                  <a:pt x="11468592" y="5569473"/>
                </a:moveTo>
                <a:cubicBezTo>
                  <a:pt x="11495701" y="5569473"/>
                  <a:pt x="11517677" y="5591449"/>
                  <a:pt x="11517677" y="5618558"/>
                </a:cubicBezTo>
                <a:cubicBezTo>
                  <a:pt x="11517677" y="5645666"/>
                  <a:pt x="11495701" y="5667643"/>
                  <a:pt x="11468592" y="5667643"/>
                </a:cubicBezTo>
                <a:cubicBezTo>
                  <a:pt x="11441483" y="5667643"/>
                  <a:pt x="11419507" y="5645666"/>
                  <a:pt x="11419507" y="5618558"/>
                </a:cubicBezTo>
                <a:cubicBezTo>
                  <a:pt x="11419507" y="5591449"/>
                  <a:pt x="11441483" y="5569473"/>
                  <a:pt x="11468592" y="5569473"/>
                </a:cubicBezTo>
                <a:close/>
                <a:moveTo>
                  <a:pt x="11276669" y="5569473"/>
                </a:moveTo>
                <a:cubicBezTo>
                  <a:pt x="11303777" y="5569473"/>
                  <a:pt x="11325754" y="5591449"/>
                  <a:pt x="11325754" y="5618558"/>
                </a:cubicBezTo>
                <a:cubicBezTo>
                  <a:pt x="11325754" y="5645666"/>
                  <a:pt x="11303777" y="5667643"/>
                  <a:pt x="11276669" y="5667643"/>
                </a:cubicBezTo>
                <a:cubicBezTo>
                  <a:pt x="11249560" y="5667643"/>
                  <a:pt x="11227584" y="5645666"/>
                  <a:pt x="11227584" y="5618558"/>
                </a:cubicBezTo>
                <a:cubicBezTo>
                  <a:pt x="11227584" y="5591449"/>
                  <a:pt x="11249560" y="5569473"/>
                  <a:pt x="11276669" y="5569473"/>
                </a:cubicBezTo>
                <a:close/>
                <a:moveTo>
                  <a:pt x="11084992" y="5569473"/>
                </a:moveTo>
                <a:cubicBezTo>
                  <a:pt x="11112101" y="5569473"/>
                  <a:pt x="11134077" y="5591449"/>
                  <a:pt x="11134077" y="5618558"/>
                </a:cubicBezTo>
                <a:cubicBezTo>
                  <a:pt x="11134077" y="5645666"/>
                  <a:pt x="11112101" y="5667643"/>
                  <a:pt x="11084992" y="5667643"/>
                </a:cubicBezTo>
                <a:cubicBezTo>
                  <a:pt x="11057884" y="5667643"/>
                  <a:pt x="11035907" y="5645666"/>
                  <a:pt x="11035907" y="5618558"/>
                </a:cubicBezTo>
                <a:cubicBezTo>
                  <a:pt x="11035907" y="5591449"/>
                  <a:pt x="11057884" y="5569473"/>
                  <a:pt x="11084992" y="5569473"/>
                </a:cubicBezTo>
                <a:close/>
                <a:moveTo>
                  <a:pt x="10893068" y="5569473"/>
                </a:moveTo>
                <a:cubicBezTo>
                  <a:pt x="10920178" y="5569473"/>
                  <a:pt x="10942154" y="5591449"/>
                  <a:pt x="10942154" y="5618558"/>
                </a:cubicBezTo>
                <a:cubicBezTo>
                  <a:pt x="10942154" y="5645666"/>
                  <a:pt x="10920178" y="5667643"/>
                  <a:pt x="10893068" y="5667643"/>
                </a:cubicBezTo>
                <a:cubicBezTo>
                  <a:pt x="10865960" y="5667643"/>
                  <a:pt x="10843984" y="5645666"/>
                  <a:pt x="10843984" y="5618558"/>
                </a:cubicBezTo>
                <a:cubicBezTo>
                  <a:pt x="10843984" y="5591449"/>
                  <a:pt x="10865960" y="5569473"/>
                  <a:pt x="10893068" y="5569473"/>
                </a:cubicBezTo>
                <a:close/>
                <a:moveTo>
                  <a:pt x="10701148" y="5569473"/>
                </a:moveTo>
                <a:cubicBezTo>
                  <a:pt x="10728256" y="5569473"/>
                  <a:pt x="10750233" y="5591449"/>
                  <a:pt x="10750233" y="5618558"/>
                </a:cubicBezTo>
                <a:cubicBezTo>
                  <a:pt x="10750233" y="5645666"/>
                  <a:pt x="10728256" y="5667643"/>
                  <a:pt x="10701148" y="5667643"/>
                </a:cubicBezTo>
                <a:cubicBezTo>
                  <a:pt x="10674039" y="5667643"/>
                  <a:pt x="10652063" y="5645666"/>
                  <a:pt x="10652063" y="5618558"/>
                </a:cubicBezTo>
                <a:cubicBezTo>
                  <a:pt x="10652063" y="5591449"/>
                  <a:pt x="10674039" y="5569473"/>
                  <a:pt x="10701148" y="5569473"/>
                </a:cubicBezTo>
                <a:close/>
                <a:moveTo>
                  <a:pt x="10507020" y="5569473"/>
                </a:moveTo>
                <a:cubicBezTo>
                  <a:pt x="10534129" y="5569473"/>
                  <a:pt x="10556105" y="5591449"/>
                  <a:pt x="10556105" y="5618558"/>
                </a:cubicBezTo>
                <a:cubicBezTo>
                  <a:pt x="10556105" y="5645666"/>
                  <a:pt x="10534129" y="5667643"/>
                  <a:pt x="10507020" y="5667643"/>
                </a:cubicBezTo>
                <a:cubicBezTo>
                  <a:pt x="10479911" y="5667643"/>
                  <a:pt x="10457935" y="5645666"/>
                  <a:pt x="10457935" y="5618558"/>
                </a:cubicBezTo>
                <a:cubicBezTo>
                  <a:pt x="10457935" y="5591449"/>
                  <a:pt x="10479911" y="5569473"/>
                  <a:pt x="10507020" y="5569473"/>
                </a:cubicBezTo>
                <a:close/>
                <a:moveTo>
                  <a:pt x="10315097" y="5569473"/>
                </a:moveTo>
                <a:cubicBezTo>
                  <a:pt x="10342205" y="5569473"/>
                  <a:pt x="10364182" y="5591449"/>
                  <a:pt x="10364182" y="5618558"/>
                </a:cubicBezTo>
                <a:cubicBezTo>
                  <a:pt x="10364182" y="5645666"/>
                  <a:pt x="10342205" y="5667643"/>
                  <a:pt x="10315097" y="5667643"/>
                </a:cubicBezTo>
                <a:cubicBezTo>
                  <a:pt x="10287988" y="5667643"/>
                  <a:pt x="10266012" y="5645666"/>
                  <a:pt x="10266012" y="5618558"/>
                </a:cubicBezTo>
                <a:cubicBezTo>
                  <a:pt x="10266012" y="5591449"/>
                  <a:pt x="10287988" y="5569473"/>
                  <a:pt x="10315097" y="5569473"/>
                </a:cubicBezTo>
                <a:close/>
                <a:moveTo>
                  <a:pt x="10123420" y="5569473"/>
                </a:moveTo>
                <a:cubicBezTo>
                  <a:pt x="10150529" y="5569473"/>
                  <a:pt x="10172505" y="5591449"/>
                  <a:pt x="10172505" y="5618558"/>
                </a:cubicBezTo>
                <a:cubicBezTo>
                  <a:pt x="10172505" y="5645666"/>
                  <a:pt x="10150529" y="5667643"/>
                  <a:pt x="10123420" y="5667643"/>
                </a:cubicBezTo>
                <a:cubicBezTo>
                  <a:pt x="10096312" y="5667643"/>
                  <a:pt x="10074335" y="5645666"/>
                  <a:pt x="10074335" y="5618558"/>
                </a:cubicBezTo>
                <a:cubicBezTo>
                  <a:pt x="10074335" y="5591449"/>
                  <a:pt x="10096312" y="5569473"/>
                  <a:pt x="10123420" y="5569473"/>
                </a:cubicBezTo>
                <a:close/>
                <a:moveTo>
                  <a:pt x="9931496" y="5569473"/>
                </a:moveTo>
                <a:cubicBezTo>
                  <a:pt x="9958606" y="5569473"/>
                  <a:pt x="9980582" y="5591449"/>
                  <a:pt x="9980582" y="5618558"/>
                </a:cubicBezTo>
                <a:cubicBezTo>
                  <a:pt x="9980582" y="5645666"/>
                  <a:pt x="9958606" y="5667643"/>
                  <a:pt x="9931496" y="5667643"/>
                </a:cubicBezTo>
                <a:cubicBezTo>
                  <a:pt x="9904388" y="5667643"/>
                  <a:pt x="9882412" y="5645666"/>
                  <a:pt x="9882412" y="5618558"/>
                </a:cubicBezTo>
                <a:cubicBezTo>
                  <a:pt x="9882412" y="5591449"/>
                  <a:pt x="9904388" y="5569473"/>
                  <a:pt x="9931496" y="5569473"/>
                </a:cubicBezTo>
                <a:close/>
                <a:moveTo>
                  <a:pt x="9739576" y="5569473"/>
                </a:moveTo>
                <a:cubicBezTo>
                  <a:pt x="9766684" y="5569473"/>
                  <a:pt x="9788661" y="5591449"/>
                  <a:pt x="9788661" y="5618558"/>
                </a:cubicBezTo>
                <a:cubicBezTo>
                  <a:pt x="9788661" y="5645666"/>
                  <a:pt x="9766684" y="5667643"/>
                  <a:pt x="9739576" y="5667643"/>
                </a:cubicBezTo>
                <a:cubicBezTo>
                  <a:pt x="9712467" y="5667643"/>
                  <a:pt x="9690491" y="5645666"/>
                  <a:pt x="9690491" y="5618558"/>
                </a:cubicBezTo>
                <a:cubicBezTo>
                  <a:pt x="9690491" y="5591449"/>
                  <a:pt x="9712467" y="5569473"/>
                  <a:pt x="9739576" y="5569473"/>
                </a:cubicBezTo>
                <a:close/>
                <a:moveTo>
                  <a:pt x="9547652" y="5569473"/>
                </a:moveTo>
                <a:cubicBezTo>
                  <a:pt x="9574761" y="5569473"/>
                  <a:pt x="9596737" y="5591449"/>
                  <a:pt x="9596737" y="5618558"/>
                </a:cubicBezTo>
                <a:cubicBezTo>
                  <a:pt x="9596737" y="5645666"/>
                  <a:pt x="9574761" y="5667643"/>
                  <a:pt x="9547652" y="5667643"/>
                </a:cubicBezTo>
                <a:cubicBezTo>
                  <a:pt x="9520543" y="5667643"/>
                  <a:pt x="9498567" y="5645666"/>
                  <a:pt x="9498567" y="5618558"/>
                </a:cubicBezTo>
                <a:cubicBezTo>
                  <a:pt x="9498567" y="5591449"/>
                  <a:pt x="9520543" y="5569473"/>
                  <a:pt x="9547652" y="5569473"/>
                </a:cubicBezTo>
                <a:close/>
                <a:moveTo>
                  <a:pt x="9355731" y="5569473"/>
                </a:moveTo>
                <a:cubicBezTo>
                  <a:pt x="9382840" y="5569473"/>
                  <a:pt x="9404816" y="5591449"/>
                  <a:pt x="9404816" y="5618558"/>
                </a:cubicBezTo>
                <a:cubicBezTo>
                  <a:pt x="9404816" y="5645666"/>
                  <a:pt x="9382840" y="5667643"/>
                  <a:pt x="9355731" y="5667643"/>
                </a:cubicBezTo>
                <a:cubicBezTo>
                  <a:pt x="9328622" y="5667643"/>
                  <a:pt x="9306646" y="5645666"/>
                  <a:pt x="9306646" y="5618558"/>
                </a:cubicBezTo>
                <a:cubicBezTo>
                  <a:pt x="9306646" y="5591449"/>
                  <a:pt x="9328622" y="5569473"/>
                  <a:pt x="9355731" y="5569473"/>
                </a:cubicBezTo>
                <a:close/>
                <a:moveTo>
                  <a:pt x="9163808" y="5569473"/>
                </a:moveTo>
                <a:cubicBezTo>
                  <a:pt x="9190916" y="5569473"/>
                  <a:pt x="9212893" y="5591449"/>
                  <a:pt x="9212893" y="5618558"/>
                </a:cubicBezTo>
                <a:cubicBezTo>
                  <a:pt x="9212893" y="5645666"/>
                  <a:pt x="9190916" y="5667643"/>
                  <a:pt x="9163808" y="5667643"/>
                </a:cubicBezTo>
                <a:cubicBezTo>
                  <a:pt x="9136699" y="5667643"/>
                  <a:pt x="9114723" y="5645666"/>
                  <a:pt x="9114723" y="5618558"/>
                </a:cubicBezTo>
                <a:cubicBezTo>
                  <a:pt x="9114723" y="5591449"/>
                  <a:pt x="9136699" y="5569473"/>
                  <a:pt x="9163808" y="5569473"/>
                </a:cubicBezTo>
                <a:close/>
                <a:moveTo>
                  <a:pt x="8972131" y="5569473"/>
                </a:moveTo>
                <a:cubicBezTo>
                  <a:pt x="8999241" y="5569473"/>
                  <a:pt x="9021216" y="5591449"/>
                  <a:pt x="9021216" y="5618558"/>
                </a:cubicBezTo>
                <a:cubicBezTo>
                  <a:pt x="9021216" y="5645666"/>
                  <a:pt x="8999241" y="5667643"/>
                  <a:pt x="8972131" y="5667643"/>
                </a:cubicBezTo>
                <a:cubicBezTo>
                  <a:pt x="8945023" y="5667643"/>
                  <a:pt x="8923046" y="5645666"/>
                  <a:pt x="8923046" y="5618558"/>
                </a:cubicBezTo>
                <a:cubicBezTo>
                  <a:pt x="8923046" y="5591449"/>
                  <a:pt x="8945023" y="5569473"/>
                  <a:pt x="8972131" y="5569473"/>
                </a:cubicBezTo>
                <a:close/>
                <a:moveTo>
                  <a:pt x="8780211" y="5569473"/>
                </a:moveTo>
                <a:cubicBezTo>
                  <a:pt x="8807319" y="5569473"/>
                  <a:pt x="8829296" y="5591449"/>
                  <a:pt x="8829296" y="5618558"/>
                </a:cubicBezTo>
                <a:cubicBezTo>
                  <a:pt x="8829296" y="5645666"/>
                  <a:pt x="8807319" y="5667643"/>
                  <a:pt x="8780211" y="5667643"/>
                </a:cubicBezTo>
                <a:cubicBezTo>
                  <a:pt x="8753102" y="5667643"/>
                  <a:pt x="8731126" y="5645666"/>
                  <a:pt x="8731126" y="5618558"/>
                </a:cubicBezTo>
                <a:cubicBezTo>
                  <a:pt x="8731126" y="5591449"/>
                  <a:pt x="8753102" y="5569473"/>
                  <a:pt x="8780211" y="5569473"/>
                </a:cubicBezTo>
                <a:close/>
                <a:moveTo>
                  <a:pt x="8588287" y="5569473"/>
                </a:moveTo>
                <a:cubicBezTo>
                  <a:pt x="8615396" y="5569473"/>
                  <a:pt x="8637372" y="5591449"/>
                  <a:pt x="8637372" y="5618558"/>
                </a:cubicBezTo>
                <a:cubicBezTo>
                  <a:pt x="8637372" y="5645666"/>
                  <a:pt x="8615396" y="5667643"/>
                  <a:pt x="8588287" y="5667643"/>
                </a:cubicBezTo>
                <a:cubicBezTo>
                  <a:pt x="8561178" y="5667643"/>
                  <a:pt x="8539202" y="5645666"/>
                  <a:pt x="8539202" y="5618558"/>
                </a:cubicBezTo>
                <a:cubicBezTo>
                  <a:pt x="8539202" y="5591449"/>
                  <a:pt x="8561178" y="5569473"/>
                  <a:pt x="8588287" y="5569473"/>
                </a:cubicBezTo>
                <a:close/>
                <a:moveTo>
                  <a:pt x="8388577" y="5569473"/>
                </a:moveTo>
                <a:cubicBezTo>
                  <a:pt x="8415686" y="5569473"/>
                  <a:pt x="8437662" y="5591449"/>
                  <a:pt x="8437662" y="5618558"/>
                </a:cubicBezTo>
                <a:cubicBezTo>
                  <a:pt x="8437662" y="5645666"/>
                  <a:pt x="8415686" y="5667643"/>
                  <a:pt x="8388577" y="5667643"/>
                </a:cubicBezTo>
                <a:cubicBezTo>
                  <a:pt x="8361468" y="5667643"/>
                  <a:pt x="8339492" y="5645666"/>
                  <a:pt x="8339492" y="5618558"/>
                </a:cubicBezTo>
                <a:cubicBezTo>
                  <a:pt x="8339492" y="5591449"/>
                  <a:pt x="8361468" y="5569473"/>
                  <a:pt x="8388577" y="5569473"/>
                </a:cubicBezTo>
                <a:close/>
                <a:moveTo>
                  <a:pt x="8196653" y="5569473"/>
                </a:moveTo>
                <a:cubicBezTo>
                  <a:pt x="8223762" y="5569473"/>
                  <a:pt x="8245738" y="5591449"/>
                  <a:pt x="8245738" y="5618558"/>
                </a:cubicBezTo>
                <a:cubicBezTo>
                  <a:pt x="8245738" y="5645666"/>
                  <a:pt x="8223762" y="5667643"/>
                  <a:pt x="8196653" y="5667643"/>
                </a:cubicBezTo>
                <a:cubicBezTo>
                  <a:pt x="8169545" y="5667643"/>
                  <a:pt x="8147568" y="5645666"/>
                  <a:pt x="8147568" y="5618558"/>
                </a:cubicBezTo>
                <a:cubicBezTo>
                  <a:pt x="8147568" y="5591449"/>
                  <a:pt x="8169545" y="5569473"/>
                  <a:pt x="8196653" y="5569473"/>
                </a:cubicBezTo>
                <a:close/>
                <a:moveTo>
                  <a:pt x="8004732" y="5569473"/>
                </a:moveTo>
                <a:cubicBezTo>
                  <a:pt x="8031841" y="5569473"/>
                  <a:pt x="8053817" y="5591449"/>
                  <a:pt x="8053817" y="5618558"/>
                </a:cubicBezTo>
                <a:cubicBezTo>
                  <a:pt x="8053817" y="5645666"/>
                  <a:pt x="8031841" y="5667643"/>
                  <a:pt x="8004732" y="5667643"/>
                </a:cubicBezTo>
                <a:cubicBezTo>
                  <a:pt x="7977623" y="5667643"/>
                  <a:pt x="7955647" y="5645666"/>
                  <a:pt x="7955647" y="5618558"/>
                </a:cubicBezTo>
                <a:cubicBezTo>
                  <a:pt x="7955647" y="5591449"/>
                  <a:pt x="7977623" y="5569473"/>
                  <a:pt x="8004732" y="5569473"/>
                </a:cubicBezTo>
                <a:close/>
                <a:moveTo>
                  <a:pt x="7813056" y="5569473"/>
                </a:moveTo>
                <a:cubicBezTo>
                  <a:pt x="7840165" y="5569473"/>
                  <a:pt x="7862141" y="5591449"/>
                  <a:pt x="7862141" y="5618558"/>
                </a:cubicBezTo>
                <a:cubicBezTo>
                  <a:pt x="7862141" y="5645666"/>
                  <a:pt x="7840165" y="5667643"/>
                  <a:pt x="7813056" y="5667643"/>
                </a:cubicBezTo>
                <a:cubicBezTo>
                  <a:pt x="7785947" y="5667643"/>
                  <a:pt x="7763971" y="5645666"/>
                  <a:pt x="7763971" y="5618558"/>
                </a:cubicBezTo>
                <a:cubicBezTo>
                  <a:pt x="7763971" y="5591449"/>
                  <a:pt x="7785947" y="5569473"/>
                  <a:pt x="7813056" y="5569473"/>
                </a:cubicBezTo>
                <a:close/>
                <a:moveTo>
                  <a:pt x="7621133" y="5569473"/>
                </a:moveTo>
                <a:cubicBezTo>
                  <a:pt x="7648241" y="5569473"/>
                  <a:pt x="7670218" y="5591449"/>
                  <a:pt x="7670218" y="5618558"/>
                </a:cubicBezTo>
                <a:cubicBezTo>
                  <a:pt x="7670218" y="5645666"/>
                  <a:pt x="7648241" y="5667643"/>
                  <a:pt x="7621133" y="5667643"/>
                </a:cubicBezTo>
                <a:cubicBezTo>
                  <a:pt x="7594024" y="5667643"/>
                  <a:pt x="7572048" y="5645666"/>
                  <a:pt x="7572048" y="5618558"/>
                </a:cubicBezTo>
                <a:cubicBezTo>
                  <a:pt x="7572048" y="5591449"/>
                  <a:pt x="7594024" y="5569473"/>
                  <a:pt x="7621133" y="5569473"/>
                </a:cubicBezTo>
                <a:close/>
                <a:moveTo>
                  <a:pt x="7429212" y="5569473"/>
                </a:moveTo>
                <a:cubicBezTo>
                  <a:pt x="7456321" y="5569473"/>
                  <a:pt x="7478297" y="5591449"/>
                  <a:pt x="7478297" y="5618558"/>
                </a:cubicBezTo>
                <a:cubicBezTo>
                  <a:pt x="7478297" y="5645666"/>
                  <a:pt x="7456321" y="5667643"/>
                  <a:pt x="7429212" y="5667643"/>
                </a:cubicBezTo>
                <a:cubicBezTo>
                  <a:pt x="7402103" y="5667643"/>
                  <a:pt x="7380127" y="5645666"/>
                  <a:pt x="7380127" y="5618558"/>
                </a:cubicBezTo>
                <a:cubicBezTo>
                  <a:pt x="7380127" y="5591449"/>
                  <a:pt x="7402103" y="5569473"/>
                  <a:pt x="7429212" y="5569473"/>
                </a:cubicBezTo>
                <a:close/>
                <a:moveTo>
                  <a:pt x="7237288" y="5569473"/>
                </a:moveTo>
                <a:cubicBezTo>
                  <a:pt x="7264397" y="5569473"/>
                  <a:pt x="7286373" y="5591449"/>
                  <a:pt x="7286373" y="5618558"/>
                </a:cubicBezTo>
                <a:cubicBezTo>
                  <a:pt x="7286373" y="5645666"/>
                  <a:pt x="7264397" y="5667643"/>
                  <a:pt x="7237288" y="5667643"/>
                </a:cubicBezTo>
                <a:cubicBezTo>
                  <a:pt x="7210179" y="5667643"/>
                  <a:pt x="7188203" y="5645666"/>
                  <a:pt x="7188203" y="5618558"/>
                </a:cubicBezTo>
                <a:cubicBezTo>
                  <a:pt x="7188203" y="5591449"/>
                  <a:pt x="7210179" y="5569473"/>
                  <a:pt x="7237288" y="5569473"/>
                </a:cubicBezTo>
                <a:close/>
                <a:moveTo>
                  <a:pt x="7045367" y="5569473"/>
                </a:moveTo>
                <a:cubicBezTo>
                  <a:pt x="7072476" y="5569473"/>
                  <a:pt x="7094452" y="5591449"/>
                  <a:pt x="7094452" y="5618558"/>
                </a:cubicBezTo>
                <a:cubicBezTo>
                  <a:pt x="7094452" y="5645666"/>
                  <a:pt x="7072476" y="5667643"/>
                  <a:pt x="7045367" y="5667643"/>
                </a:cubicBezTo>
                <a:cubicBezTo>
                  <a:pt x="7018258" y="5667643"/>
                  <a:pt x="6996282" y="5645666"/>
                  <a:pt x="6996282" y="5618558"/>
                </a:cubicBezTo>
                <a:cubicBezTo>
                  <a:pt x="6996282" y="5591449"/>
                  <a:pt x="7018258" y="5569473"/>
                  <a:pt x="7045367" y="5569473"/>
                </a:cubicBezTo>
                <a:close/>
                <a:moveTo>
                  <a:pt x="6853444" y="5569473"/>
                </a:moveTo>
                <a:cubicBezTo>
                  <a:pt x="6880552" y="5569473"/>
                  <a:pt x="6902529" y="5591449"/>
                  <a:pt x="6902529" y="5618558"/>
                </a:cubicBezTo>
                <a:cubicBezTo>
                  <a:pt x="6902529" y="5645666"/>
                  <a:pt x="6880552" y="5667643"/>
                  <a:pt x="6853444" y="5667643"/>
                </a:cubicBezTo>
                <a:cubicBezTo>
                  <a:pt x="6826335" y="5667643"/>
                  <a:pt x="6804359" y="5645666"/>
                  <a:pt x="6804359" y="5618558"/>
                </a:cubicBezTo>
                <a:cubicBezTo>
                  <a:pt x="6804359" y="5591449"/>
                  <a:pt x="6826335" y="5569473"/>
                  <a:pt x="6853444" y="5569473"/>
                </a:cubicBezTo>
                <a:close/>
                <a:moveTo>
                  <a:pt x="6661767" y="5569473"/>
                </a:moveTo>
                <a:cubicBezTo>
                  <a:pt x="6688876" y="5569473"/>
                  <a:pt x="6710852" y="5591449"/>
                  <a:pt x="6710852" y="5618558"/>
                </a:cubicBezTo>
                <a:cubicBezTo>
                  <a:pt x="6710852" y="5645666"/>
                  <a:pt x="6688876" y="5667643"/>
                  <a:pt x="6661767" y="5667643"/>
                </a:cubicBezTo>
                <a:cubicBezTo>
                  <a:pt x="6634659" y="5667643"/>
                  <a:pt x="6612682" y="5645666"/>
                  <a:pt x="6612682" y="5618558"/>
                </a:cubicBezTo>
                <a:cubicBezTo>
                  <a:pt x="6612682" y="5591449"/>
                  <a:pt x="6634659" y="5569473"/>
                  <a:pt x="6661767" y="5569473"/>
                </a:cubicBezTo>
                <a:close/>
                <a:moveTo>
                  <a:pt x="6469844" y="5569473"/>
                </a:moveTo>
                <a:cubicBezTo>
                  <a:pt x="6496953" y="5569473"/>
                  <a:pt x="6518929" y="5591449"/>
                  <a:pt x="6518929" y="5618558"/>
                </a:cubicBezTo>
                <a:cubicBezTo>
                  <a:pt x="6518929" y="5645666"/>
                  <a:pt x="6496953" y="5667643"/>
                  <a:pt x="6469844" y="5667643"/>
                </a:cubicBezTo>
                <a:cubicBezTo>
                  <a:pt x="6442735" y="5667643"/>
                  <a:pt x="6420759" y="5645666"/>
                  <a:pt x="6420759" y="5618558"/>
                </a:cubicBezTo>
                <a:cubicBezTo>
                  <a:pt x="6420759" y="5591449"/>
                  <a:pt x="6442735" y="5569473"/>
                  <a:pt x="6469844" y="5569473"/>
                </a:cubicBezTo>
                <a:close/>
                <a:moveTo>
                  <a:pt x="6279574" y="5569473"/>
                </a:moveTo>
                <a:cubicBezTo>
                  <a:pt x="6306683" y="5569473"/>
                  <a:pt x="6328659" y="5591449"/>
                  <a:pt x="6328659" y="5618558"/>
                </a:cubicBezTo>
                <a:cubicBezTo>
                  <a:pt x="6328659" y="5645666"/>
                  <a:pt x="6306683" y="5667643"/>
                  <a:pt x="6279574" y="5667643"/>
                </a:cubicBezTo>
                <a:cubicBezTo>
                  <a:pt x="6252465" y="5667643"/>
                  <a:pt x="6230489" y="5645666"/>
                  <a:pt x="6230489" y="5618558"/>
                </a:cubicBezTo>
                <a:cubicBezTo>
                  <a:pt x="6230489" y="5591449"/>
                  <a:pt x="6252465" y="5569473"/>
                  <a:pt x="6279574" y="5569473"/>
                </a:cubicBezTo>
                <a:close/>
                <a:moveTo>
                  <a:pt x="6087650" y="5569473"/>
                </a:moveTo>
                <a:cubicBezTo>
                  <a:pt x="6114759" y="5569473"/>
                  <a:pt x="6136735" y="5591449"/>
                  <a:pt x="6136735" y="5618558"/>
                </a:cubicBezTo>
                <a:cubicBezTo>
                  <a:pt x="6136735" y="5645666"/>
                  <a:pt x="6114759" y="5667643"/>
                  <a:pt x="6087650" y="5667643"/>
                </a:cubicBezTo>
                <a:cubicBezTo>
                  <a:pt x="6060542" y="5667643"/>
                  <a:pt x="6038565" y="5645666"/>
                  <a:pt x="6038565" y="5618558"/>
                </a:cubicBezTo>
                <a:cubicBezTo>
                  <a:pt x="6038565" y="5591449"/>
                  <a:pt x="6060542" y="5569473"/>
                  <a:pt x="6087650" y="5569473"/>
                </a:cubicBezTo>
                <a:close/>
                <a:moveTo>
                  <a:pt x="5895729" y="5569473"/>
                </a:moveTo>
                <a:cubicBezTo>
                  <a:pt x="5922838" y="5569473"/>
                  <a:pt x="5944814" y="5591449"/>
                  <a:pt x="5944814" y="5618558"/>
                </a:cubicBezTo>
                <a:cubicBezTo>
                  <a:pt x="5944814" y="5645666"/>
                  <a:pt x="5922838" y="5667643"/>
                  <a:pt x="5895729" y="5667643"/>
                </a:cubicBezTo>
                <a:cubicBezTo>
                  <a:pt x="5868620" y="5667643"/>
                  <a:pt x="5846644" y="5645666"/>
                  <a:pt x="5846644" y="5618558"/>
                </a:cubicBezTo>
                <a:cubicBezTo>
                  <a:pt x="5846644" y="5591449"/>
                  <a:pt x="5868620" y="5569473"/>
                  <a:pt x="5895729" y="5569473"/>
                </a:cubicBezTo>
                <a:close/>
                <a:moveTo>
                  <a:pt x="5704053" y="5569473"/>
                </a:moveTo>
                <a:cubicBezTo>
                  <a:pt x="5731162" y="5569473"/>
                  <a:pt x="5753138" y="5591449"/>
                  <a:pt x="5753138" y="5618558"/>
                </a:cubicBezTo>
                <a:cubicBezTo>
                  <a:pt x="5753138" y="5645666"/>
                  <a:pt x="5731162" y="5667643"/>
                  <a:pt x="5704053" y="5667643"/>
                </a:cubicBezTo>
                <a:cubicBezTo>
                  <a:pt x="5676944" y="5667643"/>
                  <a:pt x="5654968" y="5645666"/>
                  <a:pt x="5654968" y="5618558"/>
                </a:cubicBezTo>
                <a:cubicBezTo>
                  <a:pt x="5654968" y="5591449"/>
                  <a:pt x="5676944" y="5569473"/>
                  <a:pt x="5704053" y="5569473"/>
                </a:cubicBezTo>
                <a:close/>
                <a:moveTo>
                  <a:pt x="5512130" y="5569473"/>
                </a:moveTo>
                <a:cubicBezTo>
                  <a:pt x="5539238" y="5569473"/>
                  <a:pt x="5561215" y="5591449"/>
                  <a:pt x="5561215" y="5618558"/>
                </a:cubicBezTo>
                <a:cubicBezTo>
                  <a:pt x="5561215" y="5645666"/>
                  <a:pt x="5539238" y="5667643"/>
                  <a:pt x="5512130" y="5667643"/>
                </a:cubicBezTo>
                <a:cubicBezTo>
                  <a:pt x="5485021" y="5667643"/>
                  <a:pt x="5463045" y="5645666"/>
                  <a:pt x="5463045" y="5618558"/>
                </a:cubicBezTo>
                <a:cubicBezTo>
                  <a:pt x="5463045" y="5591449"/>
                  <a:pt x="5485021" y="5569473"/>
                  <a:pt x="5512130" y="5569473"/>
                </a:cubicBezTo>
                <a:close/>
                <a:moveTo>
                  <a:pt x="5320209" y="5569473"/>
                </a:moveTo>
                <a:cubicBezTo>
                  <a:pt x="5347318" y="5569473"/>
                  <a:pt x="5369294" y="5591449"/>
                  <a:pt x="5369294" y="5618558"/>
                </a:cubicBezTo>
                <a:cubicBezTo>
                  <a:pt x="5369294" y="5645666"/>
                  <a:pt x="5347318" y="5667643"/>
                  <a:pt x="5320209" y="5667643"/>
                </a:cubicBezTo>
                <a:cubicBezTo>
                  <a:pt x="5293100" y="5667643"/>
                  <a:pt x="5271124" y="5645666"/>
                  <a:pt x="5271124" y="5618558"/>
                </a:cubicBezTo>
                <a:cubicBezTo>
                  <a:pt x="5271124" y="5591449"/>
                  <a:pt x="5293100" y="5569473"/>
                  <a:pt x="5320209" y="5569473"/>
                </a:cubicBezTo>
                <a:close/>
                <a:moveTo>
                  <a:pt x="5128285" y="5569473"/>
                </a:moveTo>
                <a:cubicBezTo>
                  <a:pt x="5155394" y="5569473"/>
                  <a:pt x="5177370" y="5591449"/>
                  <a:pt x="5177370" y="5618558"/>
                </a:cubicBezTo>
                <a:cubicBezTo>
                  <a:pt x="5177370" y="5645666"/>
                  <a:pt x="5155394" y="5667643"/>
                  <a:pt x="5128285" y="5667643"/>
                </a:cubicBezTo>
                <a:cubicBezTo>
                  <a:pt x="5101176" y="5667643"/>
                  <a:pt x="5079200" y="5645666"/>
                  <a:pt x="5079200" y="5618558"/>
                </a:cubicBezTo>
                <a:cubicBezTo>
                  <a:pt x="5079200" y="5591449"/>
                  <a:pt x="5101176" y="5569473"/>
                  <a:pt x="5128285" y="5569473"/>
                </a:cubicBezTo>
                <a:close/>
                <a:moveTo>
                  <a:pt x="4936364" y="5569473"/>
                </a:moveTo>
                <a:cubicBezTo>
                  <a:pt x="4963473" y="5569473"/>
                  <a:pt x="4985449" y="5591449"/>
                  <a:pt x="4985449" y="5618558"/>
                </a:cubicBezTo>
                <a:cubicBezTo>
                  <a:pt x="4985449" y="5645666"/>
                  <a:pt x="4963473" y="5667643"/>
                  <a:pt x="4936364" y="5667643"/>
                </a:cubicBezTo>
                <a:cubicBezTo>
                  <a:pt x="4909255" y="5667643"/>
                  <a:pt x="4887279" y="5645666"/>
                  <a:pt x="4887279" y="5618558"/>
                </a:cubicBezTo>
                <a:cubicBezTo>
                  <a:pt x="4887279" y="5591449"/>
                  <a:pt x="4909255" y="5569473"/>
                  <a:pt x="4936364" y="5569473"/>
                </a:cubicBezTo>
                <a:close/>
                <a:moveTo>
                  <a:pt x="4744441" y="5569473"/>
                </a:moveTo>
                <a:cubicBezTo>
                  <a:pt x="4771549" y="5569473"/>
                  <a:pt x="4793526" y="5591449"/>
                  <a:pt x="4793526" y="5618558"/>
                </a:cubicBezTo>
                <a:cubicBezTo>
                  <a:pt x="4793526" y="5645666"/>
                  <a:pt x="4771549" y="5667643"/>
                  <a:pt x="4744441" y="5667643"/>
                </a:cubicBezTo>
                <a:cubicBezTo>
                  <a:pt x="4717332" y="5667643"/>
                  <a:pt x="4695356" y="5645666"/>
                  <a:pt x="4695356" y="5618558"/>
                </a:cubicBezTo>
                <a:cubicBezTo>
                  <a:pt x="4695356" y="5591449"/>
                  <a:pt x="4717332" y="5569473"/>
                  <a:pt x="4744441" y="5569473"/>
                </a:cubicBezTo>
                <a:close/>
                <a:moveTo>
                  <a:pt x="4552764" y="5569473"/>
                </a:moveTo>
                <a:cubicBezTo>
                  <a:pt x="4579873" y="5569473"/>
                  <a:pt x="4601849" y="5591449"/>
                  <a:pt x="4601849" y="5618558"/>
                </a:cubicBezTo>
                <a:cubicBezTo>
                  <a:pt x="4601849" y="5645666"/>
                  <a:pt x="4579873" y="5667643"/>
                  <a:pt x="4552764" y="5667643"/>
                </a:cubicBezTo>
                <a:cubicBezTo>
                  <a:pt x="4525656" y="5667643"/>
                  <a:pt x="4503679" y="5645666"/>
                  <a:pt x="4503679" y="5618558"/>
                </a:cubicBezTo>
                <a:cubicBezTo>
                  <a:pt x="4503679" y="5591449"/>
                  <a:pt x="4525656" y="5569473"/>
                  <a:pt x="4552764" y="5569473"/>
                </a:cubicBezTo>
                <a:close/>
                <a:moveTo>
                  <a:pt x="4360841" y="5569473"/>
                </a:moveTo>
                <a:cubicBezTo>
                  <a:pt x="4387950" y="5569473"/>
                  <a:pt x="4409926" y="5591449"/>
                  <a:pt x="4409926" y="5618558"/>
                </a:cubicBezTo>
                <a:cubicBezTo>
                  <a:pt x="4409926" y="5645666"/>
                  <a:pt x="4387950" y="5667643"/>
                  <a:pt x="4360841" y="5667643"/>
                </a:cubicBezTo>
                <a:cubicBezTo>
                  <a:pt x="4333732" y="5667643"/>
                  <a:pt x="4311756" y="5645666"/>
                  <a:pt x="4311756" y="5618558"/>
                </a:cubicBezTo>
                <a:cubicBezTo>
                  <a:pt x="4311756" y="5591449"/>
                  <a:pt x="4333732" y="5569473"/>
                  <a:pt x="4360841" y="5569473"/>
                </a:cubicBezTo>
                <a:close/>
                <a:moveTo>
                  <a:pt x="4170572" y="5569473"/>
                </a:moveTo>
                <a:cubicBezTo>
                  <a:pt x="4197681" y="5569473"/>
                  <a:pt x="4219657" y="5591449"/>
                  <a:pt x="4219657" y="5618558"/>
                </a:cubicBezTo>
                <a:cubicBezTo>
                  <a:pt x="4219657" y="5645666"/>
                  <a:pt x="4197681" y="5667643"/>
                  <a:pt x="4170572" y="5667643"/>
                </a:cubicBezTo>
                <a:cubicBezTo>
                  <a:pt x="4143463" y="5667643"/>
                  <a:pt x="4121487" y="5645666"/>
                  <a:pt x="4121487" y="5618558"/>
                </a:cubicBezTo>
                <a:cubicBezTo>
                  <a:pt x="4121487" y="5591449"/>
                  <a:pt x="4143463" y="5569473"/>
                  <a:pt x="4170572" y="5569473"/>
                </a:cubicBezTo>
                <a:close/>
                <a:moveTo>
                  <a:pt x="3978648" y="5569473"/>
                </a:moveTo>
                <a:cubicBezTo>
                  <a:pt x="4005757" y="5569473"/>
                  <a:pt x="4027733" y="5591449"/>
                  <a:pt x="4027733" y="5618558"/>
                </a:cubicBezTo>
                <a:cubicBezTo>
                  <a:pt x="4027733" y="5645666"/>
                  <a:pt x="4005757" y="5667643"/>
                  <a:pt x="3978648" y="5667643"/>
                </a:cubicBezTo>
                <a:cubicBezTo>
                  <a:pt x="3951540" y="5667643"/>
                  <a:pt x="3929563" y="5645666"/>
                  <a:pt x="3929563" y="5618558"/>
                </a:cubicBezTo>
                <a:cubicBezTo>
                  <a:pt x="3929563" y="5591449"/>
                  <a:pt x="3951540" y="5569473"/>
                  <a:pt x="3978648" y="5569473"/>
                </a:cubicBezTo>
                <a:close/>
                <a:moveTo>
                  <a:pt x="3786728" y="5569473"/>
                </a:moveTo>
                <a:cubicBezTo>
                  <a:pt x="3813836" y="5569473"/>
                  <a:pt x="3835813" y="5591449"/>
                  <a:pt x="3835813" y="5618558"/>
                </a:cubicBezTo>
                <a:cubicBezTo>
                  <a:pt x="3835813" y="5645666"/>
                  <a:pt x="3813836" y="5667643"/>
                  <a:pt x="3786728" y="5667643"/>
                </a:cubicBezTo>
                <a:cubicBezTo>
                  <a:pt x="3759619" y="5667643"/>
                  <a:pt x="3737643" y="5645666"/>
                  <a:pt x="3737643" y="5618558"/>
                </a:cubicBezTo>
                <a:cubicBezTo>
                  <a:pt x="3737643" y="5591449"/>
                  <a:pt x="3759619" y="5569473"/>
                  <a:pt x="3786728" y="5569473"/>
                </a:cubicBezTo>
                <a:close/>
                <a:moveTo>
                  <a:pt x="3595051" y="5569473"/>
                </a:moveTo>
                <a:cubicBezTo>
                  <a:pt x="3622160" y="5569473"/>
                  <a:pt x="3644136" y="5591449"/>
                  <a:pt x="3644136" y="5618558"/>
                </a:cubicBezTo>
                <a:cubicBezTo>
                  <a:pt x="3644136" y="5645666"/>
                  <a:pt x="3622160" y="5667643"/>
                  <a:pt x="3595051" y="5667643"/>
                </a:cubicBezTo>
                <a:cubicBezTo>
                  <a:pt x="3567943" y="5667643"/>
                  <a:pt x="3545966" y="5645666"/>
                  <a:pt x="3545966" y="5618558"/>
                </a:cubicBezTo>
                <a:cubicBezTo>
                  <a:pt x="3545966" y="5591449"/>
                  <a:pt x="3567943" y="5569473"/>
                  <a:pt x="3595051" y="5569473"/>
                </a:cubicBezTo>
                <a:close/>
                <a:moveTo>
                  <a:pt x="3403128" y="5569473"/>
                </a:moveTo>
                <a:cubicBezTo>
                  <a:pt x="3430237" y="5569473"/>
                  <a:pt x="3452213" y="5591449"/>
                  <a:pt x="3452213" y="5618558"/>
                </a:cubicBezTo>
                <a:cubicBezTo>
                  <a:pt x="3452213" y="5645666"/>
                  <a:pt x="3430237" y="5667643"/>
                  <a:pt x="3403128" y="5667643"/>
                </a:cubicBezTo>
                <a:cubicBezTo>
                  <a:pt x="3376019" y="5667643"/>
                  <a:pt x="3354043" y="5645666"/>
                  <a:pt x="3354043" y="5618558"/>
                </a:cubicBezTo>
                <a:cubicBezTo>
                  <a:pt x="3354043" y="5591449"/>
                  <a:pt x="3376019" y="5569473"/>
                  <a:pt x="3403128" y="5569473"/>
                </a:cubicBezTo>
                <a:close/>
                <a:moveTo>
                  <a:pt x="3211207" y="5569473"/>
                </a:moveTo>
                <a:cubicBezTo>
                  <a:pt x="3238316" y="5569473"/>
                  <a:pt x="3260292" y="5591449"/>
                  <a:pt x="3260292" y="5618558"/>
                </a:cubicBezTo>
                <a:cubicBezTo>
                  <a:pt x="3260292" y="5645666"/>
                  <a:pt x="3238316" y="5667643"/>
                  <a:pt x="3211207" y="5667643"/>
                </a:cubicBezTo>
                <a:cubicBezTo>
                  <a:pt x="3184098" y="5667643"/>
                  <a:pt x="3162122" y="5645666"/>
                  <a:pt x="3162122" y="5618558"/>
                </a:cubicBezTo>
                <a:cubicBezTo>
                  <a:pt x="3162122" y="5591449"/>
                  <a:pt x="3184098" y="5569473"/>
                  <a:pt x="3211207" y="5569473"/>
                </a:cubicBezTo>
                <a:close/>
                <a:moveTo>
                  <a:pt x="3019283" y="5569473"/>
                </a:moveTo>
                <a:cubicBezTo>
                  <a:pt x="3046393" y="5569473"/>
                  <a:pt x="3068368" y="5591449"/>
                  <a:pt x="3068368" y="5618558"/>
                </a:cubicBezTo>
                <a:cubicBezTo>
                  <a:pt x="3068368" y="5645666"/>
                  <a:pt x="3046393" y="5667643"/>
                  <a:pt x="3019283" y="5667643"/>
                </a:cubicBezTo>
                <a:cubicBezTo>
                  <a:pt x="2992175" y="5667643"/>
                  <a:pt x="2970198" y="5645666"/>
                  <a:pt x="2970198" y="5618558"/>
                </a:cubicBezTo>
                <a:cubicBezTo>
                  <a:pt x="2970198" y="5591449"/>
                  <a:pt x="2992175" y="5569473"/>
                  <a:pt x="3019283" y="5569473"/>
                </a:cubicBezTo>
                <a:close/>
                <a:moveTo>
                  <a:pt x="2827363" y="5569473"/>
                </a:moveTo>
                <a:cubicBezTo>
                  <a:pt x="2854471" y="5569473"/>
                  <a:pt x="2876448" y="5591449"/>
                  <a:pt x="2876448" y="5618558"/>
                </a:cubicBezTo>
                <a:cubicBezTo>
                  <a:pt x="2876448" y="5645666"/>
                  <a:pt x="2854471" y="5667643"/>
                  <a:pt x="2827363" y="5667643"/>
                </a:cubicBezTo>
                <a:cubicBezTo>
                  <a:pt x="2800253" y="5667643"/>
                  <a:pt x="2778277" y="5645666"/>
                  <a:pt x="2778277" y="5618558"/>
                </a:cubicBezTo>
                <a:cubicBezTo>
                  <a:pt x="2778277" y="5591449"/>
                  <a:pt x="2800253" y="5569473"/>
                  <a:pt x="2827363" y="5569473"/>
                </a:cubicBezTo>
                <a:close/>
                <a:moveTo>
                  <a:pt x="2635439" y="5569473"/>
                </a:moveTo>
                <a:cubicBezTo>
                  <a:pt x="2662548" y="5569473"/>
                  <a:pt x="2684524" y="5591449"/>
                  <a:pt x="2684524" y="5618558"/>
                </a:cubicBezTo>
                <a:cubicBezTo>
                  <a:pt x="2684524" y="5645666"/>
                  <a:pt x="2662548" y="5667643"/>
                  <a:pt x="2635439" y="5667643"/>
                </a:cubicBezTo>
                <a:cubicBezTo>
                  <a:pt x="2608330" y="5667643"/>
                  <a:pt x="2586354" y="5645666"/>
                  <a:pt x="2586354" y="5618558"/>
                </a:cubicBezTo>
                <a:cubicBezTo>
                  <a:pt x="2586354" y="5591449"/>
                  <a:pt x="2608330" y="5569473"/>
                  <a:pt x="2635439" y="5569473"/>
                </a:cubicBezTo>
                <a:close/>
                <a:moveTo>
                  <a:pt x="2443762" y="5569473"/>
                </a:moveTo>
                <a:cubicBezTo>
                  <a:pt x="2470872" y="5569473"/>
                  <a:pt x="2492847" y="5591449"/>
                  <a:pt x="2492847" y="5618558"/>
                </a:cubicBezTo>
                <a:cubicBezTo>
                  <a:pt x="2492847" y="5645666"/>
                  <a:pt x="2470872" y="5667643"/>
                  <a:pt x="2443762" y="5667643"/>
                </a:cubicBezTo>
                <a:cubicBezTo>
                  <a:pt x="2416654" y="5667643"/>
                  <a:pt x="2394677" y="5645666"/>
                  <a:pt x="2394677" y="5618558"/>
                </a:cubicBezTo>
                <a:cubicBezTo>
                  <a:pt x="2394677" y="5591449"/>
                  <a:pt x="2416654" y="5569473"/>
                  <a:pt x="2443762" y="5569473"/>
                </a:cubicBezTo>
                <a:close/>
                <a:moveTo>
                  <a:pt x="2251840" y="5569473"/>
                </a:moveTo>
                <a:cubicBezTo>
                  <a:pt x="2278948" y="5569473"/>
                  <a:pt x="2300925" y="5591449"/>
                  <a:pt x="2300925" y="5618558"/>
                </a:cubicBezTo>
                <a:cubicBezTo>
                  <a:pt x="2300925" y="5645666"/>
                  <a:pt x="2278948" y="5667643"/>
                  <a:pt x="2251840" y="5667643"/>
                </a:cubicBezTo>
                <a:cubicBezTo>
                  <a:pt x="2224730" y="5667643"/>
                  <a:pt x="2202754" y="5645666"/>
                  <a:pt x="2202754" y="5618558"/>
                </a:cubicBezTo>
                <a:cubicBezTo>
                  <a:pt x="2202754" y="5591449"/>
                  <a:pt x="2224730" y="5569473"/>
                  <a:pt x="2251840" y="5569473"/>
                </a:cubicBezTo>
                <a:close/>
                <a:moveTo>
                  <a:pt x="2061569" y="5569473"/>
                </a:moveTo>
                <a:cubicBezTo>
                  <a:pt x="2088678" y="5569473"/>
                  <a:pt x="2110654" y="5591449"/>
                  <a:pt x="2110654" y="5618558"/>
                </a:cubicBezTo>
                <a:cubicBezTo>
                  <a:pt x="2110654" y="5645666"/>
                  <a:pt x="2088678" y="5667643"/>
                  <a:pt x="2061569" y="5667643"/>
                </a:cubicBezTo>
                <a:cubicBezTo>
                  <a:pt x="2034460" y="5667643"/>
                  <a:pt x="2012484" y="5645666"/>
                  <a:pt x="2012484" y="5618558"/>
                </a:cubicBezTo>
                <a:cubicBezTo>
                  <a:pt x="2012484" y="5591449"/>
                  <a:pt x="2034460" y="5569473"/>
                  <a:pt x="2061569" y="5569473"/>
                </a:cubicBezTo>
                <a:close/>
                <a:moveTo>
                  <a:pt x="1869645" y="5569473"/>
                </a:moveTo>
                <a:cubicBezTo>
                  <a:pt x="1896755" y="5569473"/>
                  <a:pt x="1918730" y="5591449"/>
                  <a:pt x="1918730" y="5618558"/>
                </a:cubicBezTo>
                <a:cubicBezTo>
                  <a:pt x="1918730" y="5645666"/>
                  <a:pt x="1896755" y="5667643"/>
                  <a:pt x="1869645" y="5667643"/>
                </a:cubicBezTo>
                <a:cubicBezTo>
                  <a:pt x="1842537" y="5667643"/>
                  <a:pt x="1820560" y="5645666"/>
                  <a:pt x="1820560" y="5618558"/>
                </a:cubicBezTo>
                <a:cubicBezTo>
                  <a:pt x="1820560" y="5591449"/>
                  <a:pt x="1842537" y="5569473"/>
                  <a:pt x="1869645" y="5569473"/>
                </a:cubicBezTo>
                <a:close/>
                <a:moveTo>
                  <a:pt x="1677725" y="5569473"/>
                </a:moveTo>
                <a:cubicBezTo>
                  <a:pt x="1704833" y="5569473"/>
                  <a:pt x="1726810" y="5591449"/>
                  <a:pt x="1726810" y="5618558"/>
                </a:cubicBezTo>
                <a:cubicBezTo>
                  <a:pt x="1726810" y="5645666"/>
                  <a:pt x="1704833" y="5667643"/>
                  <a:pt x="1677725" y="5667643"/>
                </a:cubicBezTo>
                <a:cubicBezTo>
                  <a:pt x="1650616" y="5667643"/>
                  <a:pt x="1628640" y="5645666"/>
                  <a:pt x="1628640" y="5618558"/>
                </a:cubicBezTo>
                <a:cubicBezTo>
                  <a:pt x="1628640" y="5591449"/>
                  <a:pt x="1650616" y="5569473"/>
                  <a:pt x="1677725" y="5569473"/>
                </a:cubicBezTo>
                <a:close/>
                <a:moveTo>
                  <a:pt x="1486048" y="5569473"/>
                </a:moveTo>
                <a:cubicBezTo>
                  <a:pt x="1513157" y="5569473"/>
                  <a:pt x="1535133" y="5591449"/>
                  <a:pt x="1535133" y="5618558"/>
                </a:cubicBezTo>
                <a:cubicBezTo>
                  <a:pt x="1535133" y="5645666"/>
                  <a:pt x="1513157" y="5667643"/>
                  <a:pt x="1486048" y="5667643"/>
                </a:cubicBezTo>
                <a:cubicBezTo>
                  <a:pt x="1458940" y="5667643"/>
                  <a:pt x="1436963" y="5645666"/>
                  <a:pt x="1436963" y="5618558"/>
                </a:cubicBezTo>
                <a:cubicBezTo>
                  <a:pt x="1436963" y="5591449"/>
                  <a:pt x="1458940" y="5569473"/>
                  <a:pt x="1486048" y="5569473"/>
                </a:cubicBezTo>
                <a:close/>
                <a:moveTo>
                  <a:pt x="1294125" y="5569473"/>
                </a:moveTo>
                <a:cubicBezTo>
                  <a:pt x="1321234" y="5569473"/>
                  <a:pt x="1343210" y="5591449"/>
                  <a:pt x="1343210" y="5618558"/>
                </a:cubicBezTo>
                <a:cubicBezTo>
                  <a:pt x="1343210" y="5645666"/>
                  <a:pt x="1321234" y="5667643"/>
                  <a:pt x="1294125" y="5667643"/>
                </a:cubicBezTo>
                <a:cubicBezTo>
                  <a:pt x="1267016" y="5667643"/>
                  <a:pt x="1245040" y="5645666"/>
                  <a:pt x="1245040" y="5618558"/>
                </a:cubicBezTo>
                <a:cubicBezTo>
                  <a:pt x="1245040" y="5591449"/>
                  <a:pt x="1267016" y="5569473"/>
                  <a:pt x="1294125" y="5569473"/>
                </a:cubicBezTo>
                <a:close/>
                <a:moveTo>
                  <a:pt x="1102204" y="5569473"/>
                </a:moveTo>
                <a:cubicBezTo>
                  <a:pt x="1129313" y="5569473"/>
                  <a:pt x="1151289" y="5591449"/>
                  <a:pt x="1151289" y="5618558"/>
                </a:cubicBezTo>
                <a:cubicBezTo>
                  <a:pt x="1151289" y="5645666"/>
                  <a:pt x="1129313" y="5667643"/>
                  <a:pt x="1102204" y="5667643"/>
                </a:cubicBezTo>
                <a:cubicBezTo>
                  <a:pt x="1075096" y="5667643"/>
                  <a:pt x="1053119" y="5645666"/>
                  <a:pt x="1053119" y="5618558"/>
                </a:cubicBezTo>
                <a:cubicBezTo>
                  <a:pt x="1053119" y="5591449"/>
                  <a:pt x="1075096" y="5569473"/>
                  <a:pt x="1102204" y="5569473"/>
                </a:cubicBezTo>
                <a:close/>
                <a:moveTo>
                  <a:pt x="910280" y="5569473"/>
                </a:moveTo>
                <a:cubicBezTo>
                  <a:pt x="937390" y="5569473"/>
                  <a:pt x="959365" y="5591449"/>
                  <a:pt x="959365" y="5618558"/>
                </a:cubicBezTo>
                <a:cubicBezTo>
                  <a:pt x="959365" y="5645666"/>
                  <a:pt x="937390" y="5667643"/>
                  <a:pt x="910280" y="5667643"/>
                </a:cubicBezTo>
                <a:cubicBezTo>
                  <a:pt x="883172" y="5667643"/>
                  <a:pt x="861195" y="5645666"/>
                  <a:pt x="861195" y="5618558"/>
                </a:cubicBezTo>
                <a:cubicBezTo>
                  <a:pt x="861195" y="5591449"/>
                  <a:pt x="883172" y="5569473"/>
                  <a:pt x="910280" y="5569473"/>
                </a:cubicBezTo>
                <a:close/>
                <a:moveTo>
                  <a:pt x="718360" y="5569473"/>
                </a:moveTo>
                <a:cubicBezTo>
                  <a:pt x="745468" y="5569473"/>
                  <a:pt x="767445" y="5591449"/>
                  <a:pt x="767445" y="5618558"/>
                </a:cubicBezTo>
                <a:cubicBezTo>
                  <a:pt x="767445" y="5645666"/>
                  <a:pt x="745468" y="5667643"/>
                  <a:pt x="718360" y="5667643"/>
                </a:cubicBezTo>
                <a:cubicBezTo>
                  <a:pt x="691250" y="5667643"/>
                  <a:pt x="669275" y="5645666"/>
                  <a:pt x="669275" y="5618558"/>
                </a:cubicBezTo>
                <a:cubicBezTo>
                  <a:pt x="669275" y="5591449"/>
                  <a:pt x="691250" y="5569473"/>
                  <a:pt x="718360" y="5569473"/>
                </a:cubicBezTo>
                <a:close/>
                <a:moveTo>
                  <a:pt x="526436" y="5569473"/>
                </a:moveTo>
                <a:cubicBezTo>
                  <a:pt x="553544" y="5569473"/>
                  <a:pt x="575521" y="5591449"/>
                  <a:pt x="575521" y="5618558"/>
                </a:cubicBezTo>
                <a:cubicBezTo>
                  <a:pt x="575521" y="5645666"/>
                  <a:pt x="553544" y="5667643"/>
                  <a:pt x="526436" y="5667643"/>
                </a:cubicBezTo>
                <a:cubicBezTo>
                  <a:pt x="499328" y="5667643"/>
                  <a:pt x="477351" y="5645666"/>
                  <a:pt x="477351" y="5618558"/>
                </a:cubicBezTo>
                <a:cubicBezTo>
                  <a:pt x="477351" y="5591449"/>
                  <a:pt x="499328" y="5569473"/>
                  <a:pt x="526436" y="5569473"/>
                </a:cubicBezTo>
                <a:close/>
                <a:moveTo>
                  <a:pt x="334759" y="5569473"/>
                </a:moveTo>
                <a:cubicBezTo>
                  <a:pt x="361869" y="5569473"/>
                  <a:pt x="383844" y="5591449"/>
                  <a:pt x="383844" y="5618558"/>
                </a:cubicBezTo>
                <a:cubicBezTo>
                  <a:pt x="383844" y="5645666"/>
                  <a:pt x="361869" y="5667643"/>
                  <a:pt x="334759" y="5667643"/>
                </a:cubicBezTo>
                <a:cubicBezTo>
                  <a:pt x="307651" y="5667643"/>
                  <a:pt x="285674" y="5645666"/>
                  <a:pt x="285674" y="5618558"/>
                </a:cubicBezTo>
                <a:cubicBezTo>
                  <a:pt x="285674" y="5591449"/>
                  <a:pt x="307651" y="5569473"/>
                  <a:pt x="334759" y="5569473"/>
                </a:cubicBezTo>
                <a:close/>
                <a:moveTo>
                  <a:pt x="142837" y="5569473"/>
                </a:moveTo>
                <a:cubicBezTo>
                  <a:pt x="169945" y="5569473"/>
                  <a:pt x="191921" y="5591449"/>
                  <a:pt x="191921" y="5618558"/>
                </a:cubicBezTo>
                <a:cubicBezTo>
                  <a:pt x="191921" y="5645666"/>
                  <a:pt x="169945" y="5667643"/>
                  <a:pt x="142837" y="5667643"/>
                </a:cubicBezTo>
                <a:cubicBezTo>
                  <a:pt x="115727" y="5667643"/>
                  <a:pt x="93751" y="5645666"/>
                  <a:pt x="93751" y="5618558"/>
                </a:cubicBezTo>
                <a:cubicBezTo>
                  <a:pt x="93751" y="5591449"/>
                  <a:pt x="115727" y="5569473"/>
                  <a:pt x="142837" y="5569473"/>
                </a:cubicBezTo>
                <a:close/>
                <a:moveTo>
                  <a:pt x="11562343" y="5418784"/>
                </a:moveTo>
                <a:cubicBezTo>
                  <a:pt x="11589452" y="5418784"/>
                  <a:pt x="11611428" y="5440759"/>
                  <a:pt x="11611428" y="5467868"/>
                </a:cubicBezTo>
                <a:cubicBezTo>
                  <a:pt x="11611428" y="5494977"/>
                  <a:pt x="11589452" y="5516953"/>
                  <a:pt x="11562343" y="5516953"/>
                </a:cubicBezTo>
                <a:cubicBezTo>
                  <a:pt x="11535234" y="5516953"/>
                  <a:pt x="11513258" y="5494977"/>
                  <a:pt x="11513258" y="5467868"/>
                </a:cubicBezTo>
                <a:cubicBezTo>
                  <a:pt x="11513258" y="5440759"/>
                  <a:pt x="11535234" y="5418784"/>
                  <a:pt x="11562343" y="5418784"/>
                </a:cubicBezTo>
                <a:close/>
                <a:moveTo>
                  <a:pt x="11370422" y="5418784"/>
                </a:moveTo>
                <a:cubicBezTo>
                  <a:pt x="11397531" y="5418784"/>
                  <a:pt x="11419507" y="5440759"/>
                  <a:pt x="11419507" y="5467868"/>
                </a:cubicBezTo>
                <a:cubicBezTo>
                  <a:pt x="11419507" y="5494977"/>
                  <a:pt x="11397531" y="5516953"/>
                  <a:pt x="11370422" y="5516953"/>
                </a:cubicBezTo>
                <a:cubicBezTo>
                  <a:pt x="11343313" y="5516953"/>
                  <a:pt x="11321337" y="5494977"/>
                  <a:pt x="11321337" y="5467868"/>
                </a:cubicBezTo>
                <a:cubicBezTo>
                  <a:pt x="11321337" y="5440759"/>
                  <a:pt x="11343313" y="5418784"/>
                  <a:pt x="11370422" y="5418784"/>
                </a:cubicBezTo>
                <a:close/>
                <a:moveTo>
                  <a:pt x="11178499" y="5418784"/>
                </a:moveTo>
                <a:cubicBezTo>
                  <a:pt x="11205607" y="5418784"/>
                  <a:pt x="11227584" y="5440759"/>
                  <a:pt x="11227584" y="5467868"/>
                </a:cubicBezTo>
                <a:cubicBezTo>
                  <a:pt x="11227584" y="5494977"/>
                  <a:pt x="11205607" y="5516953"/>
                  <a:pt x="11178499" y="5516953"/>
                </a:cubicBezTo>
                <a:cubicBezTo>
                  <a:pt x="11151390" y="5516953"/>
                  <a:pt x="11129414" y="5494977"/>
                  <a:pt x="11129414" y="5467868"/>
                </a:cubicBezTo>
                <a:cubicBezTo>
                  <a:pt x="11129414" y="5440759"/>
                  <a:pt x="11151390" y="5418784"/>
                  <a:pt x="11178499" y="5418784"/>
                </a:cubicBezTo>
                <a:close/>
                <a:moveTo>
                  <a:pt x="10986822" y="5418784"/>
                </a:moveTo>
                <a:cubicBezTo>
                  <a:pt x="11013931" y="5418784"/>
                  <a:pt x="11035907" y="5440759"/>
                  <a:pt x="11035907" y="5467868"/>
                </a:cubicBezTo>
                <a:cubicBezTo>
                  <a:pt x="11035907" y="5494977"/>
                  <a:pt x="11013931" y="5516953"/>
                  <a:pt x="10986822" y="5516953"/>
                </a:cubicBezTo>
                <a:cubicBezTo>
                  <a:pt x="10959714" y="5516953"/>
                  <a:pt x="10937737" y="5494977"/>
                  <a:pt x="10937737" y="5467868"/>
                </a:cubicBezTo>
                <a:cubicBezTo>
                  <a:pt x="10937737" y="5440759"/>
                  <a:pt x="10959714" y="5418784"/>
                  <a:pt x="10986822" y="5418784"/>
                </a:cubicBezTo>
                <a:close/>
                <a:moveTo>
                  <a:pt x="10794898" y="5418784"/>
                </a:moveTo>
                <a:cubicBezTo>
                  <a:pt x="10822008" y="5418784"/>
                  <a:pt x="10843984" y="5440759"/>
                  <a:pt x="10843984" y="5467868"/>
                </a:cubicBezTo>
                <a:cubicBezTo>
                  <a:pt x="10843984" y="5494977"/>
                  <a:pt x="10822008" y="5516953"/>
                  <a:pt x="10794898" y="5516953"/>
                </a:cubicBezTo>
                <a:cubicBezTo>
                  <a:pt x="10767790" y="5516953"/>
                  <a:pt x="10745813" y="5494977"/>
                  <a:pt x="10745813" y="5467868"/>
                </a:cubicBezTo>
                <a:cubicBezTo>
                  <a:pt x="10745813" y="5440759"/>
                  <a:pt x="10767790" y="5418784"/>
                  <a:pt x="10794898" y="5418784"/>
                </a:cubicBezTo>
                <a:close/>
                <a:moveTo>
                  <a:pt x="10600771" y="5418784"/>
                </a:moveTo>
                <a:cubicBezTo>
                  <a:pt x="10607548" y="5418784"/>
                  <a:pt x="10614005" y="5420158"/>
                  <a:pt x="10619877" y="5422641"/>
                </a:cubicBezTo>
                <a:lnTo>
                  <a:pt x="10635343" y="5433068"/>
                </a:lnTo>
                <a:lnTo>
                  <a:pt x="10635343" y="5431581"/>
                </a:lnTo>
                <a:lnTo>
                  <a:pt x="10637686" y="5433160"/>
                </a:lnTo>
                <a:cubicBezTo>
                  <a:pt x="10646569" y="5442043"/>
                  <a:pt x="10652063" y="5454314"/>
                  <a:pt x="10652063" y="5467868"/>
                </a:cubicBezTo>
                <a:cubicBezTo>
                  <a:pt x="10652063" y="5481423"/>
                  <a:pt x="10646569" y="5493694"/>
                  <a:pt x="10637686" y="5502577"/>
                </a:cubicBezTo>
                <a:lnTo>
                  <a:pt x="10635343" y="5504156"/>
                </a:lnTo>
                <a:lnTo>
                  <a:pt x="10635343" y="5502668"/>
                </a:lnTo>
                <a:lnTo>
                  <a:pt x="10619877" y="5513096"/>
                </a:lnTo>
                <a:cubicBezTo>
                  <a:pt x="10614005" y="5515580"/>
                  <a:pt x="10607548" y="5516953"/>
                  <a:pt x="10600771" y="5516953"/>
                </a:cubicBezTo>
                <a:cubicBezTo>
                  <a:pt x="10573662" y="5516953"/>
                  <a:pt x="10551686" y="5494977"/>
                  <a:pt x="10551686" y="5467868"/>
                </a:cubicBezTo>
                <a:cubicBezTo>
                  <a:pt x="10551686" y="5440759"/>
                  <a:pt x="10573662" y="5418784"/>
                  <a:pt x="10600771" y="5418784"/>
                </a:cubicBezTo>
                <a:close/>
                <a:moveTo>
                  <a:pt x="10408850" y="5418784"/>
                </a:moveTo>
                <a:cubicBezTo>
                  <a:pt x="10435959" y="5418784"/>
                  <a:pt x="10457935" y="5440759"/>
                  <a:pt x="10457935" y="5467868"/>
                </a:cubicBezTo>
                <a:cubicBezTo>
                  <a:pt x="10457935" y="5494977"/>
                  <a:pt x="10435959" y="5516953"/>
                  <a:pt x="10408850" y="5516953"/>
                </a:cubicBezTo>
                <a:cubicBezTo>
                  <a:pt x="10381741" y="5516953"/>
                  <a:pt x="10359765" y="5494977"/>
                  <a:pt x="10359765" y="5467868"/>
                </a:cubicBezTo>
                <a:cubicBezTo>
                  <a:pt x="10359765" y="5440759"/>
                  <a:pt x="10381741" y="5418784"/>
                  <a:pt x="10408850" y="5418784"/>
                </a:cubicBezTo>
                <a:close/>
                <a:moveTo>
                  <a:pt x="10216927" y="5418784"/>
                </a:moveTo>
                <a:cubicBezTo>
                  <a:pt x="10244035" y="5418784"/>
                  <a:pt x="10266012" y="5440759"/>
                  <a:pt x="10266012" y="5467868"/>
                </a:cubicBezTo>
                <a:cubicBezTo>
                  <a:pt x="10266012" y="5494977"/>
                  <a:pt x="10244035" y="5516953"/>
                  <a:pt x="10216927" y="5516953"/>
                </a:cubicBezTo>
                <a:cubicBezTo>
                  <a:pt x="10189818" y="5516953"/>
                  <a:pt x="10167842" y="5494977"/>
                  <a:pt x="10167842" y="5467868"/>
                </a:cubicBezTo>
                <a:cubicBezTo>
                  <a:pt x="10167842" y="5440759"/>
                  <a:pt x="10189818" y="5418784"/>
                  <a:pt x="10216927" y="5418784"/>
                </a:cubicBezTo>
                <a:close/>
                <a:moveTo>
                  <a:pt x="10025250" y="5418784"/>
                </a:moveTo>
                <a:cubicBezTo>
                  <a:pt x="10052359" y="5418784"/>
                  <a:pt x="10074335" y="5440759"/>
                  <a:pt x="10074335" y="5467868"/>
                </a:cubicBezTo>
                <a:cubicBezTo>
                  <a:pt x="10074335" y="5494977"/>
                  <a:pt x="10052359" y="5516953"/>
                  <a:pt x="10025250" y="5516953"/>
                </a:cubicBezTo>
                <a:cubicBezTo>
                  <a:pt x="9998142" y="5516953"/>
                  <a:pt x="9976165" y="5494977"/>
                  <a:pt x="9976165" y="5467868"/>
                </a:cubicBezTo>
                <a:cubicBezTo>
                  <a:pt x="9976165" y="5440759"/>
                  <a:pt x="9998142" y="5418784"/>
                  <a:pt x="10025250" y="5418784"/>
                </a:cubicBezTo>
                <a:close/>
                <a:moveTo>
                  <a:pt x="9833326" y="5418784"/>
                </a:moveTo>
                <a:cubicBezTo>
                  <a:pt x="9860436" y="5418784"/>
                  <a:pt x="9882412" y="5440759"/>
                  <a:pt x="9882412" y="5467868"/>
                </a:cubicBezTo>
                <a:cubicBezTo>
                  <a:pt x="9882412" y="5494977"/>
                  <a:pt x="9860436" y="5516953"/>
                  <a:pt x="9833326" y="5516953"/>
                </a:cubicBezTo>
                <a:cubicBezTo>
                  <a:pt x="9806218" y="5516953"/>
                  <a:pt x="9784241" y="5494977"/>
                  <a:pt x="9784241" y="5467868"/>
                </a:cubicBezTo>
                <a:cubicBezTo>
                  <a:pt x="9784241" y="5440759"/>
                  <a:pt x="9806218" y="5418784"/>
                  <a:pt x="9833326" y="5418784"/>
                </a:cubicBezTo>
                <a:close/>
                <a:moveTo>
                  <a:pt x="9641406" y="5418784"/>
                </a:moveTo>
                <a:cubicBezTo>
                  <a:pt x="9668514" y="5418784"/>
                  <a:pt x="9690491" y="5440759"/>
                  <a:pt x="9690491" y="5467868"/>
                </a:cubicBezTo>
                <a:cubicBezTo>
                  <a:pt x="9690491" y="5494977"/>
                  <a:pt x="9668514" y="5516953"/>
                  <a:pt x="9641406" y="5516953"/>
                </a:cubicBezTo>
                <a:cubicBezTo>
                  <a:pt x="9614297" y="5516953"/>
                  <a:pt x="9592321" y="5494977"/>
                  <a:pt x="9592321" y="5467868"/>
                </a:cubicBezTo>
                <a:cubicBezTo>
                  <a:pt x="9592321" y="5440759"/>
                  <a:pt x="9614297" y="5418784"/>
                  <a:pt x="9641406" y="5418784"/>
                </a:cubicBezTo>
                <a:close/>
                <a:moveTo>
                  <a:pt x="9449482" y="5418784"/>
                </a:moveTo>
                <a:cubicBezTo>
                  <a:pt x="9476591" y="5418784"/>
                  <a:pt x="9498567" y="5440759"/>
                  <a:pt x="9498567" y="5467868"/>
                </a:cubicBezTo>
                <a:cubicBezTo>
                  <a:pt x="9498567" y="5494977"/>
                  <a:pt x="9476591" y="5516953"/>
                  <a:pt x="9449482" y="5516953"/>
                </a:cubicBezTo>
                <a:cubicBezTo>
                  <a:pt x="9422374" y="5516953"/>
                  <a:pt x="9400397" y="5494977"/>
                  <a:pt x="9400397" y="5467868"/>
                </a:cubicBezTo>
                <a:cubicBezTo>
                  <a:pt x="9400397" y="5440759"/>
                  <a:pt x="9422374" y="5418784"/>
                  <a:pt x="9449482" y="5418784"/>
                </a:cubicBezTo>
                <a:close/>
                <a:moveTo>
                  <a:pt x="9257562" y="5418784"/>
                </a:moveTo>
                <a:cubicBezTo>
                  <a:pt x="9284670" y="5418784"/>
                  <a:pt x="9306646" y="5440759"/>
                  <a:pt x="9306646" y="5467868"/>
                </a:cubicBezTo>
                <a:cubicBezTo>
                  <a:pt x="9306646" y="5494977"/>
                  <a:pt x="9284670" y="5516953"/>
                  <a:pt x="9257562" y="5516953"/>
                </a:cubicBezTo>
                <a:cubicBezTo>
                  <a:pt x="9230452" y="5516953"/>
                  <a:pt x="9208477" y="5494977"/>
                  <a:pt x="9208477" y="5467868"/>
                </a:cubicBezTo>
                <a:cubicBezTo>
                  <a:pt x="9208477" y="5440759"/>
                  <a:pt x="9230452" y="5418784"/>
                  <a:pt x="9257562" y="5418784"/>
                </a:cubicBezTo>
                <a:close/>
                <a:moveTo>
                  <a:pt x="9065638" y="5418784"/>
                </a:moveTo>
                <a:cubicBezTo>
                  <a:pt x="9092746" y="5418784"/>
                  <a:pt x="9114723" y="5440759"/>
                  <a:pt x="9114723" y="5467868"/>
                </a:cubicBezTo>
                <a:cubicBezTo>
                  <a:pt x="9114723" y="5494977"/>
                  <a:pt x="9092746" y="5516953"/>
                  <a:pt x="9065638" y="5516953"/>
                </a:cubicBezTo>
                <a:cubicBezTo>
                  <a:pt x="9038529" y="5516953"/>
                  <a:pt x="9016553" y="5494977"/>
                  <a:pt x="9016553" y="5467868"/>
                </a:cubicBezTo>
                <a:cubicBezTo>
                  <a:pt x="9016553" y="5440759"/>
                  <a:pt x="9038529" y="5418784"/>
                  <a:pt x="9065638" y="5418784"/>
                </a:cubicBezTo>
                <a:close/>
                <a:moveTo>
                  <a:pt x="8873961" y="5418784"/>
                </a:moveTo>
                <a:cubicBezTo>
                  <a:pt x="8901071" y="5418784"/>
                  <a:pt x="8923046" y="5440759"/>
                  <a:pt x="8923046" y="5467868"/>
                </a:cubicBezTo>
                <a:cubicBezTo>
                  <a:pt x="8923046" y="5494977"/>
                  <a:pt x="8901071" y="5516953"/>
                  <a:pt x="8873961" y="5516953"/>
                </a:cubicBezTo>
                <a:cubicBezTo>
                  <a:pt x="8846853" y="5516953"/>
                  <a:pt x="8824876" y="5494977"/>
                  <a:pt x="8824876" y="5467868"/>
                </a:cubicBezTo>
                <a:cubicBezTo>
                  <a:pt x="8824876" y="5440759"/>
                  <a:pt x="8846853" y="5418784"/>
                  <a:pt x="8873961" y="5418784"/>
                </a:cubicBezTo>
                <a:close/>
                <a:moveTo>
                  <a:pt x="8682041" y="5418784"/>
                </a:moveTo>
                <a:cubicBezTo>
                  <a:pt x="8709149" y="5418784"/>
                  <a:pt x="8731126" y="5440759"/>
                  <a:pt x="8731126" y="5467868"/>
                </a:cubicBezTo>
                <a:cubicBezTo>
                  <a:pt x="8731126" y="5494977"/>
                  <a:pt x="8709149" y="5516953"/>
                  <a:pt x="8682041" y="5516953"/>
                </a:cubicBezTo>
                <a:cubicBezTo>
                  <a:pt x="8654932" y="5516953"/>
                  <a:pt x="8632956" y="5494977"/>
                  <a:pt x="8632956" y="5467868"/>
                </a:cubicBezTo>
                <a:cubicBezTo>
                  <a:pt x="8632956" y="5440759"/>
                  <a:pt x="8654932" y="5418784"/>
                  <a:pt x="8682041" y="5418784"/>
                </a:cubicBezTo>
                <a:close/>
                <a:moveTo>
                  <a:pt x="8486747" y="5418784"/>
                </a:moveTo>
                <a:lnTo>
                  <a:pt x="8488432" y="5419482"/>
                </a:lnTo>
                <a:lnTo>
                  <a:pt x="8490117" y="5418784"/>
                </a:lnTo>
                <a:cubicBezTo>
                  <a:pt x="8517225" y="5418784"/>
                  <a:pt x="8539202" y="5440759"/>
                  <a:pt x="8539202" y="5467868"/>
                </a:cubicBezTo>
                <a:cubicBezTo>
                  <a:pt x="8539202" y="5494977"/>
                  <a:pt x="8517225" y="5516953"/>
                  <a:pt x="8490117" y="5516953"/>
                </a:cubicBezTo>
                <a:lnTo>
                  <a:pt x="8488432" y="5516255"/>
                </a:lnTo>
                <a:lnTo>
                  <a:pt x="8486747" y="5516953"/>
                </a:lnTo>
                <a:cubicBezTo>
                  <a:pt x="8459639" y="5516953"/>
                  <a:pt x="8437662" y="5494977"/>
                  <a:pt x="8437662" y="5467868"/>
                </a:cubicBezTo>
                <a:cubicBezTo>
                  <a:pt x="8437662" y="5440759"/>
                  <a:pt x="8459639" y="5418784"/>
                  <a:pt x="8486747" y="5418784"/>
                </a:cubicBezTo>
                <a:close/>
                <a:moveTo>
                  <a:pt x="8294823" y="5418784"/>
                </a:moveTo>
                <a:cubicBezTo>
                  <a:pt x="8321932" y="5418784"/>
                  <a:pt x="8343908" y="5440759"/>
                  <a:pt x="8343908" y="5467868"/>
                </a:cubicBezTo>
                <a:cubicBezTo>
                  <a:pt x="8343908" y="5494977"/>
                  <a:pt x="8321932" y="5516953"/>
                  <a:pt x="8294823" y="5516953"/>
                </a:cubicBezTo>
                <a:cubicBezTo>
                  <a:pt x="8267715" y="5516953"/>
                  <a:pt x="8245738" y="5494977"/>
                  <a:pt x="8245738" y="5467868"/>
                </a:cubicBezTo>
                <a:cubicBezTo>
                  <a:pt x="8245738" y="5440759"/>
                  <a:pt x="8267715" y="5418784"/>
                  <a:pt x="8294823" y="5418784"/>
                </a:cubicBezTo>
                <a:close/>
                <a:moveTo>
                  <a:pt x="8102902" y="5418784"/>
                </a:moveTo>
                <a:cubicBezTo>
                  <a:pt x="8130011" y="5418784"/>
                  <a:pt x="8151987" y="5440759"/>
                  <a:pt x="8151987" y="5467868"/>
                </a:cubicBezTo>
                <a:cubicBezTo>
                  <a:pt x="8151987" y="5494977"/>
                  <a:pt x="8130011" y="5516953"/>
                  <a:pt x="8102902" y="5516953"/>
                </a:cubicBezTo>
                <a:cubicBezTo>
                  <a:pt x="8075793" y="5516953"/>
                  <a:pt x="8053817" y="5494977"/>
                  <a:pt x="8053817" y="5467868"/>
                </a:cubicBezTo>
                <a:cubicBezTo>
                  <a:pt x="8053817" y="5440759"/>
                  <a:pt x="8075793" y="5418784"/>
                  <a:pt x="8102902" y="5418784"/>
                </a:cubicBezTo>
                <a:close/>
                <a:moveTo>
                  <a:pt x="7911226" y="5418784"/>
                </a:moveTo>
                <a:cubicBezTo>
                  <a:pt x="7938335" y="5418784"/>
                  <a:pt x="7960311" y="5440759"/>
                  <a:pt x="7960311" y="5467868"/>
                </a:cubicBezTo>
                <a:cubicBezTo>
                  <a:pt x="7960311" y="5494977"/>
                  <a:pt x="7938335" y="5516953"/>
                  <a:pt x="7911226" y="5516953"/>
                </a:cubicBezTo>
                <a:cubicBezTo>
                  <a:pt x="7884117" y="5516953"/>
                  <a:pt x="7862141" y="5494977"/>
                  <a:pt x="7862141" y="5467868"/>
                </a:cubicBezTo>
                <a:cubicBezTo>
                  <a:pt x="7862141" y="5440759"/>
                  <a:pt x="7884117" y="5418784"/>
                  <a:pt x="7911226" y="5418784"/>
                </a:cubicBezTo>
                <a:close/>
                <a:moveTo>
                  <a:pt x="7719302" y="5418784"/>
                </a:moveTo>
                <a:cubicBezTo>
                  <a:pt x="7746411" y="5418784"/>
                  <a:pt x="7768387" y="5440759"/>
                  <a:pt x="7768387" y="5467868"/>
                </a:cubicBezTo>
                <a:cubicBezTo>
                  <a:pt x="7768387" y="5494977"/>
                  <a:pt x="7746411" y="5516953"/>
                  <a:pt x="7719302" y="5516953"/>
                </a:cubicBezTo>
                <a:cubicBezTo>
                  <a:pt x="7692194" y="5516953"/>
                  <a:pt x="7670218" y="5494977"/>
                  <a:pt x="7670218" y="5467868"/>
                </a:cubicBezTo>
                <a:cubicBezTo>
                  <a:pt x="7670218" y="5440759"/>
                  <a:pt x="7692194" y="5418784"/>
                  <a:pt x="7719302" y="5418784"/>
                </a:cubicBezTo>
                <a:close/>
                <a:moveTo>
                  <a:pt x="7527382" y="5418784"/>
                </a:moveTo>
                <a:cubicBezTo>
                  <a:pt x="7554490" y="5418784"/>
                  <a:pt x="7576467" y="5440759"/>
                  <a:pt x="7576467" y="5467868"/>
                </a:cubicBezTo>
                <a:cubicBezTo>
                  <a:pt x="7576467" y="5494977"/>
                  <a:pt x="7554490" y="5516953"/>
                  <a:pt x="7527382" y="5516953"/>
                </a:cubicBezTo>
                <a:cubicBezTo>
                  <a:pt x="7500272" y="5516953"/>
                  <a:pt x="7478297" y="5494977"/>
                  <a:pt x="7478297" y="5467868"/>
                </a:cubicBezTo>
                <a:cubicBezTo>
                  <a:pt x="7478297" y="5440759"/>
                  <a:pt x="7500272" y="5418784"/>
                  <a:pt x="7527382" y="5418784"/>
                </a:cubicBezTo>
                <a:close/>
                <a:moveTo>
                  <a:pt x="7335458" y="5418784"/>
                </a:moveTo>
                <a:cubicBezTo>
                  <a:pt x="7362567" y="5418784"/>
                  <a:pt x="7384543" y="5440759"/>
                  <a:pt x="7384543" y="5467868"/>
                </a:cubicBezTo>
                <a:cubicBezTo>
                  <a:pt x="7384543" y="5494977"/>
                  <a:pt x="7362567" y="5516953"/>
                  <a:pt x="7335458" y="5516953"/>
                </a:cubicBezTo>
                <a:cubicBezTo>
                  <a:pt x="7308350" y="5516953"/>
                  <a:pt x="7286373" y="5494977"/>
                  <a:pt x="7286373" y="5467868"/>
                </a:cubicBezTo>
                <a:cubicBezTo>
                  <a:pt x="7286373" y="5440759"/>
                  <a:pt x="7308350" y="5418784"/>
                  <a:pt x="7335458" y="5418784"/>
                </a:cubicBezTo>
                <a:close/>
                <a:moveTo>
                  <a:pt x="7143537" y="5418784"/>
                </a:moveTo>
                <a:cubicBezTo>
                  <a:pt x="7170646" y="5418784"/>
                  <a:pt x="7192622" y="5440759"/>
                  <a:pt x="7192622" y="5467868"/>
                </a:cubicBezTo>
                <a:cubicBezTo>
                  <a:pt x="7192622" y="5494977"/>
                  <a:pt x="7170646" y="5516953"/>
                  <a:pt x="7143537" y="5516953"/>
                </a:cubicBezTo>
                <a:cubicBezTo>
                  <a:pt x="7116428" y="5516953"/>
                  <a:pt x="7094452" y="5494977"/>
                  <a:pt x="7094452" y="5467868"/>
                </a:cubicBezTo>
                <a:cubicBezTo>
                  <a:pt x="7094452" y="5440759"/>
                  <a:pt x="7116428" y="5418784"/>
                  <a:pt x="7143537" y="5418784"/>
                </a:cubicBezTo>
                <a:close/>
                <a:moveTo>
                  <a:pt x="6951614" y="5418784"/>
                </a:moveTo>
                <a:cubicBezTo>
                  <a:pt x="6978722" y="5418784"/>
                  <a:pt x="7000699" y="5440759"/>
                  <a:pt x="7000699" y="5467868"/>
                </a:cubicBezTo>
                <a:cubicBezTo>
                  <a:pt x="7000699" y="5494977"/>
                  <a:pt x="6978722" y="5516953"/>
                  <a:pt x="6951614" y="5516953"/>
                </a:cubicBezTo>
                <a:cubicBezTo>
                  <a:pt x="6924504" y="5516953"/>
                  <a:pt x="6902529" y="5494977"/>
                  <a:pt x="6902529" y="5467868"/>
                </a:cubicBezTo>
                <a:cubicBezTo>
                  <a:pt x="6902529" y="5440759"/>
                  <a:pt x="6924504" y="5418784"/>
                  <a:pt x="6951614" y="5418784"/>
                </a:cubicBezTo>
                <a:close/>
                <a:moveTo>
                  <a:pt x="6759937" y="5418784"/>
                </a:moveTo>
                <a:cubicBezTo>
                  <a:pt x="6787046" y="5418784"/>
                  <a:pt x="6809022" y="5440759"/>
                  <a:pt x="6809022" y="5467868"/>
                </a:cubicBezTo>
                <a:cubicBezTo>
                  <a:pt x="6809022" y="5494977"/>
                  <a:pt x="6787046" y="5516953"/>
                  <a:pt x="6759937" y="5516953"/>
                </a:cubicBezTo>
                <a:cubicBezTo>
                  <a:pt x="6732829" y="5516953"/>
                  <a:pt x="6710852" y="5494977"/>
                  <a:pt x="6710852" y="5467868"/>
                </a:cubicBezTo>
                <a:cubicBezTo>
                  <a:pt x="6710852" y="5440759"/>
                  <a:pt x="6732829" y="5418784"/>
                  <a:pt x="6759937" y="5418784"/>
                </a:cubicBezTo>
                <a:close/>
                <a:moveTo>
                  <a:pt x="6568014" y="5418784"/>
                </a:moveTo>
                <a:cubicBezTo>
                  <a:pt x="6595123" y="5418784"/>
                  <a:pt x="6617099" y="5440759"/>
                  <a:pt x="6617099" y="5467868"/>
                </a:cubicBezTo>
                <a:cubicBezTo>
                  <a:pt x="6617099" y="5494977"/>
                  <a:pt x="6595123" y="5516953"/>
                  <a:pt x="6568014" y="5516953"/>
                </a:cubicBezTo>
                <a:cubicBezTo>
                  <a:pt x="6540905" y="5516953"/>
                  <a:pt x="6518929" y="5494977"/>
                  <a:pt x="6518929" y="5467868"/>
                </a:cubicBezTo>
                <a:cubicBezTo>
                  <a:pt x="6518929" y="5440759"/>
                  <a:pt x="6540905" y="5418784"/>
                  <a:pt x="6568014" y="5418784"/>
                </a:cubicBezTo>
                <a:close/>
                <a:moveTo>
                  <a:pt x="6376093" y="5418784"/>
                </a:moveTo>
                <a:lnTo>
                  <a:pt x="6376918" y="5418950"/>
                </a:lnTo>
                <a:lnTo>
                  <a:pt x="6377744" y="5418784"/>
                </a:lnTo>
                <a:cubicBezTo>
                  <a:pt x="6404853" y="5418784"/>
                  <a:pt x="6426829" y="5440759"/>
                  <a:pt x="6426829" y="5467868"/>
                </a:cubicBezTo>
                <a:cubicBezTo>
                  <a:pt x="6426829" y="5494977"/>
                  <a:pt x="6404853" y="5516953"/>
                  <a:pt x="6377744" y="5516953"/>
                </a:cubicBezTo>
                <a:lnTo>
                  <a:pt x="6376918" y="5516786"/>
                </a:lnTo>
                <a:lnTo>
                  <a:pt x="6376093" y="5516953"/>
                </a:lnTo>
                <a:cubicBezTo>
                  <a:pt x="6348984" y="5516953"/>
                  <a:pt x="6327008" y="5494977"/>
                  <a:pt x="6327008" y="5467868"/>
                </a:cubicBezTo>
                <a:cubicBezTo>
                  <a:pt x="6327008" y="5440759"/>
                  <a:pt x="6348984" y="5418784"/>
                  <a:pt x="6376093" y="5418784"/>
                </a:cubicBezTo>
                <a:close/>
                <a:moveTo>
                  <a:pt x="6185820" y="5418784"/>
                </a:moveTo>
                <a:cubicBezTo>
                  <a:pt x="6212929" y="5418784"/>
                  <a:pt x="6234905" y="5440759"/>
                  <a:pt x="6234905" y="5467868"/>
                </a:cubicBezTo>
                <a:cubicBezTo>
                  <a:pt x="6234905" y="5494977"/>
                  <a:pt x="6212929" y="5516953"/>
                  <a:pt x="6185820" y="5516953"/>
                </a:cubicBezTo>
                <a:cubicBezTo>
                  <a:pt x="6158712" y="5516953"/>
                  <a:pt x="6136735" y="5494977"/>
                  <a:pt x="6136735" y="5467868"/>
                </a:cubicBezTo>
                <a:cubicBezTo>
                  <a:pt x="6136735" y="5440759"/>
                  <a:pt x="6158712" y="5418784"/>
                  <a:pt x="6185820" y="5418784"/>
                </a:cubicBezTo>
                <a:close/>
                <a:moveTo>
                  <a:pt x="5993899" y="5418784"/>
                </a:moveTo>
                <a:cubicBezTo>
                  <a:pt x="6021008" y="5418784"/>
                  <a:pt x="6042984" y="5440759"/>
                  <a:pt x="6042984" y="5467868"/>
                </a:cubicBezTo>
                <a:cubicBezTo>
                  <a:pt x="6042984" y="5494977"/>
                  <a:pt x="6021008" y="5516953"/>
                  <a:pt x="5993899" y="5516953"/>
                </a:cubicBezTo>
                <a:cubicBezTo>
                  <a:pt x="5966790" y="5516953"/>
                  <a:pt x="5944814" y="5494977"/>
                  <a:pt x="5944814" y="5467868"/>
                </a:cubicBezTo>
                <a:cubicBezTo>
                  <a:pt x="5944814" y="5440759"/>
                  <a:pt x="5966790" y="5418784"/>
                  <a:pt x="5993899" y="5418784"/>
                </a:cubicBezTo>
                <a:close/>
                <a:moveTo>
                  <a:pt x="5802223" y="5418784"/>
                </a:moveTo>
                <a:cubicBezTo>
                  <a:pt x="5829332" y="5418784"/>
                  <a:pt x="5851308" y="5440759"/>
                  <a:pt x="5851308" y="5467868"/>
                </a:cubicBezTo>
                <a:cubicBezTo>
                  <a:pt x="5851308" y="5494977"/>
                  <a:pt x="5829332" y="5516953"/>
                  <a:pt x="5802223" y="5516953"/>
                </a:cubicBezTo>
                <a:cubicBezTo>
                  <a:pt x="5775114" y="5516953"/>
                  <a:pt x="5753138" y="5494977"/>
                  <a:pt x="5753138" y="5467868"/>
                </a:cubicBezTo>
                <a:cubicBezTo>
                  <a:pt x="5753138" y="5440759"/>
                  <a:pt x="5775114" y="5418784"/>
                  <a:pt x="5802223" y="5418784"/>
                </a:cubicBezTo>
                <a:close/>
                <a:moveTo>
                  <a:pt x="5610299" y="5418784"/>
                </a:moveTo>
                <a:cubicBezTo>
                  <a:pt x="5637408" y="5418784"/>
                  <a:pt x="5659384" y="5440759"/>
                  <a:pt x="5659384" y="5467868"/>
                </a:cubicBezTo>
                <a:cubicBezTo>
                  <a:pt x="5659384" y="5494977"/>
                  <a:pt x="5637408" y="5516953"/>
                  <a:pt x="5610299" y="5516953"/>
                </a:cubicBezTo>
                <a:cubicBezTo>
                  <a:pt x="5583191" y="5516953"/>
                  <a:pt x="5561215" y="5494977"/>
                  <a:pt x="5561215" y="5467868"/>
                </a:cubicBezTo>
                <a:cubicBezTo>
                  <a:pt x="5561215" y="5440759"/>
                  <a:pt x="5583191" y="5418784"/>
                  <a:pt x="5610299" y="5418784"/>
                </a:cubicBezTo>
                <a:close/>
                <a:moveTo>
                  <a:pt x="5418379" y="5418784"/>
                </a:moveTo>
                <a:cubicBezTo>
                  <a:pt x="5445487" y="5418784"/>
                  <a:pt x="5467464" y="5440759"/>
                  <a:pt x="5467464" y="5467868"/>
                </a:cubicBezTo>
                <a:cubicBezTo>
                  <a:pt x="5467464" y="5494977"/>
                  <a:pt x="5445487" y="5516953"/>
                  <a:pt x="5418379" y="5516953"/>
                </a:cubicBezTo>
                <a:cubicBezTo>
                  <a:pt x="5391269" y="5516953"/>
                  <a:pt x="5369294" y="5494977"/>
                  <a:pt x="5369294" y="5467868"/>
                </a:cubicBezTo>
                <a:cubicBezTo>
                  <a:pt x="5369294" y="5440759"/>
                  <a:pt x="5391269" y="5418784"/>
                  <a:pt x="5418379" y="5418784"/>
                </a:cubicBezTo>
                <a:close/>
                <a:moveTo>
                  <a:pt x="5226455" y="5418784"/>
                </a:moveTo>
                <a:cubicBezTo>
                  <a:pt x="5253564" y="5418784"/>
                  <a:pt x="5275540" y="5440759"/>
                  <a:pt x="5275540" y="5467868"/>
                </a:cubicBezTo>
                <a:cubicBezTo>
                  <a:pt x="5275540" y="5494977"/>
                  <a:pt x="5253564" y="5516953"/>
                  <a:pt x="5226455" y="5516953"/>
                </a:cubicBezTo>
                <a:cubicBezTo>
                  <a:pt x="5199347" y="5516953"/>
                  <a:pt x="5177370" y="5494977"/>
                  <a:pt x="5177370" y="5467868"/>
                </a:cubicBezTo>
                <a:cubicBezTo>
                  <a:pt x="5177370" y="5440759"/>
                  <a:pt x="5199347" y="5418784"/>
                  <a:pt x="5226455" y="5418784"/>
                </a:cubicBezTo>
                <a:close/>
                <a:moveTo>
                  <a:pt x="5034534" y="5418784"/>
                </a:moveTo>
                <a:cubicBezTo>
                  <a:pt x="5061643" y="5418784"/>
                  <a:pt x="5083619" y="5440759"/>
                  <a:pt x="5083619" y="5467868"/>
                </a:cubicBezTo>
                <a:cubicBezTo>
                  <a:pt x="5083619" y="5494977"/>
                  <a:pt x="5061643" y="5516953"/>
                  <a:pt x="5034534" y="5516953"/>
                </a:cubicBezTo>
                <a:cubicBezTo>
                  <a:pt x="5007425" y="5516953"/>
                  <a:pt x="4985449" y="5494977"/>
                  <a:pt x="4985449" y="5467868"/>
                </a:cubicBezTo>
                <a:cubicBezTo>
                  <a:pt x="4985449" y="5440759"/>
                  <a:pt x="5007425" y="5418784"/>
                  <a:pt x="5034534" y="5418784"/>
                </a:cubicBezTo>
                <a:close/>
                <a:moveTo>
                  <a:pt x="4842611" y="5418784"/>
                </a:moveTo>
                <a:cubicBezTo>
                  <a:pt x="4869719" y="5418784"/>
                  <a:pt x="4891696" y="5440759"/>
                  <a:pt x="4891696" y="5467868"/>
                </a:cubicBezTo>
                <a:cubicBezTo>
                  <a:pt x="4891696" y="5494977"/>
                  <a:pt x="4869719" y="5516953"/>
                  <a:pt x="4842611" y="5516953"/>
                </a:cubicBezTo>
                <a:cubicBezTo>
                  <a:pt x="4815501" y="5516953"/>
                  <a:pt x="4793526" y="5494977"/>
                  <a:pt x="4793526" y="5467868"/>
                </a:cubicBezTo>
                <a:cubicBezTo>
                  <a:pt x="4793526" y="5440759"/>
                  <a:pt x="4815501" y="5418784"/>
                  <a:pt x="4842611" y="5418784"/>
                </a:cubicBezTo>
                <a:close/>
                <a:moveTo>
                  <a:pt x="4650934" y="5418784"/>
                </a:moveTo>
                <a:cubicBezTo>
                  <a:pt x="4678043" y="5418784"/>
                  <a:pt x="4700019" y="5440759"/>
                  <a:pt x="4700019" y="5467868"/>
                </a:cubicBezTo>
                <a:cubicBezTo>
                  <a:pt x="4700019" y="5494977"/>
                  <a:pt x="4678043" y="5516953"/>
                  <a:pt x="4650934" y="5516953"/>
                </a:cubicBezTo>
                <a:cubicBezTo>
                  <a:pt x="4623826" y="5516953"/>
                  <a:pt x="4601849" y="5494977"/>
                  <a:pt x="4601849" y="5467868"/>
                </a:cubicBezTo>
                <a:cubicBezTo>
                  <a:pt x="4601849" y="5440759"/>
                  <a:pt x="4623826" y="5418784"/>
                  <a:pt x="4650934" y="5418784"/>
                </a:cubicBezTo>
                <a:close/>
                <a:moveTo>
                  <a:pt x="4459011" y="5418784"/>
                </a:moveTo>
                <a:cubicBezTo>
                  <a:pt x="4486120" y="5418784"/>
                  <a:pt x="4508096" y="5440759"/>
                  <a:pt x="4508096" y="5467868"/>
                </a:cubicBezTo>
                <a:cubicBezTo>
                  <a:pt x="4508096" y="5494977"/>
                  <a:pt x="4486120" y="5516953"/>
                  <a:pt x="4459011" y="5516953"/>
                </a:cubicBezTo>
                <a:cubicBezTo>
                  <a:pt x="4431902" y="5516953"/>
                  <a:pt x="4409926" y="5494977"/>
                  <a:pt x="4409926" y="5467868"/>
                </a:cubicBezTo>
                <a:cubicBezTo>
                  <a:pt x="4409926" y="5440759"/>
                  <a:pt x="4431902" y="5418784"/>
                  <a:pt x="4459011" y="5418784"/>
                </a:cubicBezTo>
                <a:close/>
                <a:moveTo>
                  <a:pt x="4267090" y="5418784"/>
                </a:moveTo>
                <a:lnTo>
                  <a:pt x="4267916" y="5418951"/>
                </a:lnTo>
                <a:lnTo>
                  <a:pt x="4268742" y="5418784"/>
                </a:lnTo>
                <a:cubicBezTo>
                  <a:pt x="4295851" y="5418784"/>
                  <a:pt x="4317827" y="5440759"/>
                  <a:pt x="4317827" y="5467868"/>
                </a:cubicBezTo>
                <a:cubicBezTo>
                  <a:pt x="4317827" y="5494977"/>
                  <a:pt x="4295851" y="5516953"/>
                  <a:pt x="4268742" y="5516953"/>
                </a:cubicBezTo>
                <a:lnTo>
                  <a:pt x="4267916" y="5516786"/>
                </a:lnTo>
                <a:lnTo>
                  <a:pt x="4267090" y="5516953"/>
                </a:lnTo>
                <a:cubicBezTo>
                  <a:pt x="4239981" y="5516953"/>
                  <a:pt x="4218005" y="5494977"/>
                  <a:pt x="4218005" y="5467868"/>
                </a:cubicBezTo>
                <a:cubicBezTo>
                  <a:pt x="4218005" y="5440759"/>
                  <a:pt x="4239981" y="5418784"/>
                  <a:pt x="4267090" y="5418784"/>
                </a:cubicBezTo>
                <a:close/>
                <a:moveTo>
                  <a:pt x="4076818" y="5418784"/>
                </a:moveTo>
                <a:cubicBezTo>
                  <a:pt x="4103927" y="5418784"/>
                  <a:pt x="4125903" y="5440759"/>
                  <a:pt x="4125903" y="5467868"/>
                </a:cubicBezTo>
                <a:cubicBezTo>
                  <a:pt x="4125903" y="5494977"/>
                  <a:pt x="4103927" y="5516953"/>
                  <a:pt x="4076818" y="5516953"/>
                </a:cubicBezTo>
                <a:cubicBezTo>
                  <a:pt x="4049710" y="5516953"/>
                  <a:pt x="4027733" y="5494977"/>
                  <a:pt x="4027733" y="5467868"/>
                </a:cubicBezTo>
                <a:cubicBezTo>
                  <a:pt x="4027733" y="5440759"/>
                  <a:pt x="4049710" y="5418784"/>
                  <a:pt x="4076818" y="5418784"/>
                </a:cubicBezTo>
                <a:close/>
                <a:moveTo>
                  <a:pt x="3884898" y="5418784"/>
                </a:moveTo>
                <a:cubicBezTo>
                  <a:pt x="3912006" y="5418784"/>
                  <a:pt x="3933983" y="5440759"/>
                  <a:pt x="3933983" y="5467868"/>
                </a:cubicBezTo>
                <a:cubicBezTo>
                  <a:pt x="3933983" y="5494977"/>
                  <a:pt x="3912006" y="5516953"/>
                  <a:pt x="3884898" y="5516953"/>
                </a:cubicBezTo>
                <a:cubicBezTo>
                  <a:pt x="3857789" y="5516953"/>
                  <a:pt x="3835813" y="5494977"/>
                  <a:pt x="3835813" y="5467868"/>
                </a:cubicBezTo>
                <a:cubicBezTo>
                  <a:pt x="3835813" y="5440759"/>
                  <a:pt x="3857789" y="5418784"/>
                  <a:pt x="3884898" y="5418784"/>
                </a:cubicBezTo>
                <a:close/>
                <a:moveTo>
                  <a:pt x="3693221" y="5418784"/>
                </a:moveTo>
                <a:cubicBezTo>
                  <a:pt x="3720331" y="5418784"/>
                  <a:pt x="3742307" y="5440759"/>
                  <a:pt x="3742307" y="5467868"/>
                </a:cubicBezTo>
                <a:cubicBezTo>
                  <a:pt x="3742307" y="5494977"/>
                  <a:pt x="3720331" y="5516953"/>
                  <a:pt x="3693221" y="5516953"/>
                </a:cubicBezTo>
                <a:cubicBezTo>
                  <a:pt x="3666113" y="5516953"/>
                  <a:pt x="3644136" y="5494977"/>
                  <a:pt x="3644136" y="5467868"/>
                </a:cubicBezTo>
                <a:cubicBezTo>
                  <a:pt x="3644136" y="5440759"/>
                  <a:pt x="3666113" y="5418784"/>
                  <a:pt x="3693221" y="5418784"/>
                </a:cubicBezTo>
                <a:close/>
                <a:moveTo>
                  <a:pt x="3501298" y="5418784"/>
                </a:moveTo>
                <a:cubicBezTo>
                  <a:pt x="3528407" y="5418784"/>
                  <a:pt x="3550383" y="5440759"/>
                  <a:pt x="3550383" y="5467868"/>
                </a:cubicBezTo>
                <a:cubicBezTo>
                  <a:pt x="3550383" y="5494977"/>
                  <a:pt x="3528407" y="5516953"/>
                  <a:pt x="3501298" y="5516953"/>
                </a:cubicBezTo>
                <a:cubicBezTo>
                  <a:pt x="3474189" y="5516953"/>
                  <a:pt x="3452213" y="5494977"/>
                  <a:pt x="3452213" y="5467868"/>
                </a:cubicBezTo>
                <a:cubicBezTo>
                  <a:pt x="3452213" y="5440759"/>
                  <a:pt x="3474189" y="5418784"/>
                  <a:pt x="3501298" y="5418784"/>
                </a:cubicBezTo>
                <a:close/>
                <a:moveTo>
                  <a:pt x="3309377" y="5418784"/>
                </a:moveTo>
                <a:cubicBezTo>
                  <a:pt x="3336485" y="5418784"/>
                  <a:pt x="3358462" y="5440759"/>
                  <a:pt x="3358462" y="5467868"/>
                </a:cubicBezTo>
                <a:cubicBezTo>
                  <a:pt x="3358462" y="5494977"/>
                  <a:pt x="3336485" y="5516953"/>
                  <a:pt x="3309377" y="5516953"/>
                </a:cubicBezTo>
                <a:cubicBezTo>
                  <a:pt x="3282267" y="5516953"/>
                  <a:pt x="3260292" y="5494977"/>
                  <a:pt x="3260292" y="5467868"/>
                </a:cubicBezTo>
                <a:cubicBezTo>
                  <a:pt x="3260292" y="5440759"/>
                  <a:pt x="3282267" y="5418784"/>
                  <a:pt x="3309377" y="5418784"/>
                </a:cubicBezTo>
                <a:close/>
                <a:moveTo>
                  <a:pt x="3117453" y="5418784"/>
                </a:moveTo>
                <a:cubicBezTo>
                  <a:pt x="3144563" y="5418784"/>
                  <a:pt x="3166538" y="5440759"/>
                  <a:pt x="3166538" y="5467868"/>
                </a:cubicBezTo>
                <a:cubicBezTo>
                  <a:pt x="3166538" y="5494977"/>
                  <a:pt x="3144563" y="5516953"/>
                  <a:pt x="3117453" y="5516953"/>
                </a:cubicBezTo>
                <a:cubicBezTo>
                  <a:pt x="3090345" y="5516953"/>
                  <a:pt x="3068368" y="5494977"/>
                  <a:pt x="3068368" y="5467868"/>
                </a:cubicBezTo>
                <a:cubicBezTo>
                  <a:pt x="3068368" y="5440759"/>
                  <a:pt x="3090345" y="5418784"/>
                  <a:pt x="3117453" y="5418784"/>
                </a:cubicBezTo>
                <a:close/>
                <a:moveTo>
                  <a:pt x="2925533" y="5418784"/>
                </a:moveTo>
                <a:cubicBezTo>
                  <a:pt x="2952641" y="5418784"/>
                  <a:pt x="2974618" y="5440759"/>
                  <a:pt x="2974618" y="5467868"/>
                </a:cubicBezTo>
                <a:cubicBezTo>
                  <a:pt x="2974618" y="5494977"/>
                  <a:pt x="2952641" y="5516953"/>
                  <a:pt x="2925533" y="5516953"/>
                </a:cubicBezTo>
                <a:cubicBezTo>
                  <a:pt x="2898424" y="5516953"/>
                  <a:pt x="2876448" y="5494977"/>
                  <a:pt x="2876448" y="5467868"/>
                </a:cubicBezTo>
                <a:cubicBezTo>
                  <a:pt x="2876448" y="5440759"/>
                  <a:pt x="2898424" y="5418784"/>
                  <a:pt x="2925533" y="5418784"/>
                </a:cubicBezTo>
                <a:close/>
                <a:moveTo>
                  <a:pt x="2733609" y="5418784"/>
                </a:moveTo>
                <a:cubicBezTo>
                  <a:pt x="2760718" y="5418784"/>
                  <a:pt x="2782694" y="5440759"/>
                  <a:pt x="2782694" y="5467868"/>
                </a:cubicBezTo>
                <a:cubicBezTo>
                  <a:pt x="2782694" y="5494977"/>
                  <a:pt x="2760718" y="5516953"/>
                  <a:pt x="2733609" y="5516953"/>
                </a:cubicBezTo>
                <a:cubicBezTo>
                  <a:pt x="2706500" y="5516953"/>
                  <a:pt x="2684524" y="5494977"/>
                  <a:pt x="2684524" y="5467868"/>
                </a:cubicBezTo>
                <a:cubicBezTo>
                  <a:pt x="2684524" y="5440759"/>
                  <a:pt x="2706500" y="5418784"/>
                  <a:pt x="2733609" y="5418784"/>
                </a:cubicBezTo>
                <a:close/>
                <a:moveTo>
                  <a:pt x="2541933" y="5418784"/>
                </a:moveTo>
                <a:cubicBezTo>
                  <a:pt x="2569042" y="5418784"/>
                  <a:pt x="2591017" y="5440759"/>
                  <a:pt x="2591017" y="5467868"/>
                </a:cubicBezTo>
                <a:cubicBezTo>
                  <a:pt x="2591017" y="5494977"/>
                  <a:pt x="2569042" y="5516953"/>
                  <a:pt x="2541933" y="5516953"/>
                </a:cubicBezTo>
                <a:cubicBezTo>
                  <a:pt x="2514824" y="5516953"/>
                  <a:pt x="2492847" y="5494977"/>
                  <a:pt x="2492847" y="5467868"/>
                </a:cubicBezTo>
                <a:cubicBezTo>
                  <a:pt x="2492847" y="5440759"/>
                  <a:pt x="2514824" y="5418784"/>
                  <a:pt x="2541933" y="5418784"/>
                </a:cubicBezTo>
                <a:close/>
                <a:moveTo>
                  <a:pt x="2350010" y="5418784"/>
                </a:moveTo>
                <a:cubicBezTo>
                  <a:pt x="2377118" y="5418784"/>
                  <a:pt x="2399094" y="5440759"/>
                  <a:pt x="2399094" y="5467868"/>
                </a:cubicBezTo>
                <a:cubicBezTo>
                  <a:pt x="2399094" y="5494977"/>
                  <a:pt x="2377118" y="5516953"/>
                  <a:pt x="2350010" y="5516953"/>
                </a:cubicBezTo>
                <a:cubicBezTo>
                  <a:pt x="2322900" y="5516953"/>
                  <a:pt x="2300925" y="5494977"/>
                  <a:pt x="2300925" y="5467868"/>
                </a:cubicBezTo>
                <a:cubicBezTo>
                  <a:pt x="2300925" y="5440759"/>
                  <a:pt x="2322900" y="5418784"/>
                  <a:pt x="2350010" y="5418784"/>
                </a:cubicBezTo>
                <a:close/>
                <a:moveTo>
                  <a:pt x="2158088" y="5418784"/>
                </a:moveTo>
                <a:lnTo>
                  <a:pt x="2158914" y="5418950"/>
                </a:lnTo>
                <a:lnTo>
                  <a:pt x="2159739" y="5418784"/>
                </a:lnTo>
                <a:cubicBezTo>
                  <a:pt x="2186848" y="5418784"/>
                  <a:pt x="2208824" y="5440759"/>
                  <a:pt x="2208824" y="5467868"/>
                </a:cubicBezTo>
                <a:cubicBezTo>
                  <a:pt x="2208824" y="5494977"/>
                  <a:pt x="2186848" y="5516953"/>
                  <a:pt x="2159739" y="5516953"/>
                </a:cubicBezTo>
                <a:lnTo>
                  <a:pt x="2158914" y="5516786"/>
                </a:lnTo>
                <a:lnTo>
                  <a:pt x="2158088" y="5516953"/>
                </a:lnTo>
                <a:cubicBezTo>
                  <a:pt x="2130979" y="5516953"/>
                  <a:pt x="2109003" y="5494977"/>
                  <a:pt x="2109003" y="5467868"/>
                </a:cubicBezTo>
                <a:cubicBezTo>
                  <a:pt x="2109003" y="5440759"/>
                  <a:pt x="2130979" y="5418784"/>
                  <a:pt x="2158088" y="5418784"/>
                </a:cubicBezTo>
                <a:close/>
                <a:moveTo>
                  <a:pt x="1967815" y="5418784"/>
                </a:moveTo>
                <a:cubicBezTo>
                  <a:pt x="1994925" y="5418784"/>
                  <a:pt x="2016900" y="5440759"/>
                  <a:pt x="2016900" y="5467868"/>
                </a:cubicBezTo>
                <a:cubicBezTo>
                  <a:pt x="2016900" y="5494977"/>
                  <a:pt x="1994925" y="5516953"/>
                  <a:pt x="1967815" y="5516953"/>
                </a:cubicBezTo>
                <a:cubicBezTo>
                  <a:pt x="1940707" y="5516953"/>
                  <a:pt x="1918730" y="5494977"/>
                  <a:pt x="1918730" y="5467868"/>
                </a:cubicBezTo>
                <a:cubicBezTo>
                  <a:pt x="1918730" y="5440759"/>
                  <a:pt x="1940707" y="5418784"/>
                  <a:pt x="1967815" y="5418784"/>
                </a:cubicBezTo>
                <a:close/>
                <a:moveTo>
                  <a:pt x="1775895" y="5418784"/>
                </a:moveTo>
                <a:cubicBezTo>
                  <a:pt x="1803003" y="5418784"/>
                  <a:pt x="1824980" y="5440759"/>
                  <a:pt x="1824980" y="5467868"/>
                </a:cubicBezTo>
                <a:cubicBezTo>
                  <a:pt x="1824980" y="5494977"/>
                  <a:pt x="1803003" y="5516953"/>
                  <a:pt x="1775895" y="5516953"/>
                </a:cubicBezTo>
                <a:cubicBezTo>
                  <a:pt x="1748786" y="5516953"/>
                  <a:pt x="1726810" y="5494977"/>
                  <a:pt x="1726810" y="5467868"/>
                </a:cubicBezTo>
                <a:cubicBezTo>
                  <a:pt x="1726810" y="5440759"/>
                  <a:pt x="1748786" y="5418784"/>
                  <a:pt x="1775895" y="5418784"/>
                </a:cubicBezTo>
                <a:close/>
                <a:moveTo>
                  <a:pt x="1584218" y="5418784"/>
                </a:moveTo>
                <a:cubicBezTo>
                  <a:pt x="1611327" y="5418784"/>
                  <a:pt x="1633303" y="5440759"/>
                  <a:pt x="1633303" y="5467868"/>
                </a:cubicBezTo>
                <a:cubicBezTo>
                  <a:pt x="1633303" y="5494977"/>
                  <a:pt x="1611327" y="5516953"/>
                  <a:pt x="1584218" y="5516953"/>
                </a:cubicBezTo>
                <a:cubicBezTo>
                  <a:pt x="1557110" y="5516953"/>
                  <a:pt x="1535133" y="5494977"/>
                  <a:pt x="1535133" y="5467868"/>
                </a:cubicBezTo>
                <a:cubicBezTo>
                  <a:pt x="1535133" y="5440759"/>
                  <a:pt x="1557110" y="5418784"/>
                  <a:pt x="1584218" y="5418784"/>
                </a:cubicBezTo>
                <a:close/>
                <a:moveTo>
                  <a:pt x="1392295" y="5418784"/>
                </a:moveTo>
                <a:cubicBezTo>
                  <a:pt x="1419404" y="5418784"/>
                  <a:pt x="1441380" y="5440759"/>
                  <a:pt x="1441380" y="5467868"/>
                </a:cubicBezTo>
                <a:cubicBezTo>
                  <a:pt x="1441380" y="5494977"/>
                  <a:pt x="1419404" y="5516953"/>
                  <a:pt x="1392295" y="5516953"/>
                </a:cubicBezTo>
                <a:cubicBezTo>
                  <a:pt x="1365186" y="5516953"/>
                  <a:pt x="1343210" y="5494977"/>
                  <a:pt x="1343210" y="5467868"/>
                </a:cubicBezTo>
                <a:cubicBezTo>
                  <a:pt x="1343210" y="5440759"/>
                  <a:pt x="1365186" y="5418784"/>
                  <a:pt x="1392295" y="5418784"/>
                </a:cubicBezTo>
                <a:close/>
                <a:moveTo>
                  <a:pt x="1200374" y="5418784"/>
                </a:moveTo>
                <a:cubicBezTo>
                  <a:pt x="1227482" y="5418784"/>
                  <a:pt x="1249459" y="5440759"/>
                  <a:pt x="1249459" y="5467868"/>
                </a:cubicBezTo>
                <a:cubicBezTo>
                  <a:pt x="1249459" y="5494977"/>
                  <a:pt x="1227482" y="5516953"/>
                  <a:pt x="1200374" y="5516953"/>
                </a:cubicBezTo>
                <a:cubicBezTo>
                  <a:pt x="1173265" y="5516953"/>
                  <a:pt x="1151289" y="5494977"/>
                  <a:pt x="1151289" y="5467868"/>
                </a:cubicBezTo>
                <a:cubicBezTo>
                  <a:pt x="1151289" y="5440759"/>
                  <a:pt x="1173265" y="5418784"/>
                  <a:pt x="1200374" y="5418784"/>
                </a:cubicBezTo>
                <a:close/>
                <a:moveTo>
                  <a:pt x="1008450" y="5418784"/>
                </a:moveTo>
                <a:cubicBezTo>
                  <a:pt x="1035559" y="5418784"/>
                  <a:pt x="1057535" y="5440759"/>
                  <a:pt x="1057535" y="5467868"/>
                </a:cubicBezTo>
                <a:cubicBezTo>
                  <a:pt x="1057535" y="5494977"/>
                  <a:pt x="1035559" y="5516953"/>
                  <a:pt x="1008450" y="5516953"/>
                </a:cubicBezTo>
                <a:cubicBezTo>
                  <a:pt x="981342" y="5516953"/>
                  <a:pt x="959365" y="5494977"/>
                  <a:pt x="959365" y="5467868"/>
                </a:cubicBezTo>
                <a:cubicBezTo>
                  <a:pt x="959365" y="5440759"/>
                  <a:pt x="981342" y="5418784"/>
                  <a:pt x="1008450" y="5418784"/>
                </a:cubicBezTo>
                <a:close/>
                <a:moveTo>
                  <a:pt x="816530" y="5418784"/>
                </a:moveTo>
                <a:cubicBezTo>
                  <a:pt x="843638" y="5418784"/>
                  <a:pt x="865615" y="5440759"/>
                  <a:pt x="865615" y="5467868"/>
                </a:cubicBezTo>
                <a:cubicBezTo>
                  <a:pt x="865615" y="5494977"/>
                  <a:pt x="843638" y="5516953"/>
                  <a:pt x="816530" y="5516953"/>
                </a:cubicBezTo>
                <a:cubicBezTo>
                  <a:pt x="789421" y="5516953"/>
                  <a:pt x="767445" y="5494977"/>
                  <a:pt x="767445" y="5467868"/>
                </a:cubicBezTo>
                <a:cubicBezTo>
                  <a:pt x="767445" y="5440759"/>
                  <a:pt x="789421" y="5418784"/>
                  <a:pt x="816530" y="5418784"/>
                </a:cubicBezTo>
                <a:close/>
                <a:moveTo>
                  <a:pt x="624606" y="5418784"/>
                </a:moveTo>
                <a:cubicBezTo>
                  <a:pt x="651715" y="5418784"/>
                  <a:pt x="673691" y="5440759"/>
                  <a:pt x="673691" y="5467868"/>
                </a:cubicBezTo>
                <a:cubicBezTo>
                  <a:pt x="673691" y="5494977"/>
                  <a:pt x="651715" y="5516953"/>
                  <a:pt x="624606" y="5516953"/>
                </a:cubicBezTo>
                <a:cubicBezTo>
                  <a:pt x="597497" y="5516953"/>
                  <a:pt x="575521" y="5494977"/>
                  <a:pt x="575521" y="5467868"/>
                </a:cubicBezTo>
                <a:cubicBezTo>
                  <a:pt x="575521" y="5440759"/>
                  <a:pt x="597497" y="5418784"/>
                  <a:pt x="624606" y="5418784"/>
                </a:cubicBezTo>
                <a:close/>
                <a:moveTo>
                  <a:pt x="432929" y="5418784"/>
                </a:moveTo>
                <a:cubicBezTo>
                  <a:pt x="460039" y="5418784"/>
                  <a:pt x="482015" y="5440759"/>
                  <a:pt x="482015" y="5467868"/>
                </a:cubicBezTo>
                <a:cubicBezTo>
                  <a:pt x="482015" y="5494977"/>
                  <a:pt x="460039" y="5516953"/>
                  <a:pt x="432929" y="5516953"/>
                </a:cubicBezTo>
                <a:cubicBezTo>
                  <a:pt x="405821" y="5516953"/>
                  <a:pt x="383844" y="5494977"/>
                  <a:pt x="383844" y="5467868"/>
                </a:cubicBezTo>
                <a:cubicBezTo>
                  <a:pt x="383844" y="5440759"/>
                  <a:pt x="405821" y="5418784"/>
                  <a:pt x="432929" y="5418784"/>
                </a:cubicBezTo>
                <a:close/>
                <a:moveTo>
                  <a:pt x="241007" y="5418784"/>
                </a:moveTo>
                <a:cubicBezTo>
                  <a:pt x="268115" y="5418784"/>
                  <a:pt x="290092" y="5440759"/>
                  <a:pt x="290092" y="5467868"/>
                </a:cubicBezTo>
                <a:cubicBezTo>
                  <a:pt x="290092" y="5494977"/>
                  <a:pt x="268115" y="5516953"/>
                  <a:pt x="241007" y="5516953"/>
                </a:cubicBezTo>
                <a:cubicBezTo>
                  <a:pt x="213897" y="5516953"/>
                  <a:pt x="191921" y="5494977"/>
                  <a:pt x="191921" y="5467868"/>
                </a:cubicBezTo>
                <a:cubicBezTo>
                  <a:pt x="191921" y="5440759"/>
                  <a:pt x="213897" y="5418784"/>
                  <a:pt x="241007" y="5418784"/>
                </a:cubicBezTo>
                <a:close/>
                <a:moveTo>
                  <a:pt x="49085" y="5418784"/>
                </a:moveTo>
                <a:cubicBezTo>
                  <a:pt x="76194" y="5418784"/>
                  <a:pt x="98170" y="5440759"/>
                  <a:pt x="98170" y="5467868"/>
                </a:cubicBezTo>
                <a:cubicBezTo>
                  <a:pt x="98170" y="5494977"/>
                  <a:pt x="76194" y="5516953"/>
                  <a:pt x="49085" y="5516953"/>
                </a:cubicBezTo>
                <a:cubicBezTo>
                  <a:pt x="21976" y="5516953"/>
                  <a:pt x="0" y="5494977"/>
                  <a:pt x="0" y="5467868"/>
                </a:cubicBezTo>
                <a:cubicBezTo>
                  <a:pt x="0" y="5440759"/>
                  <a:pt x="21976" y="5418784"/>
                  <a:pt x="49085" y="5418784"/>
                </a:cubicBezTo>
                <a:close/>
                <a:moveTo>
                  <a:pt x="11468592" y="5268091"/>
                </a:moveTo>
                <a:cubicBezTo>
                  <a:pt x="11495701" y="5268091"/>
                  <a:pt x="11517677" y="5290067"/>
                  <a:pt x="11517677" y="5317176"/>
                </a:cubicBezTo>
                <a:cubicBezTo>
                  <a:pt x="11517677" y="5344285"/>
                  <a:pt x="11495701" y="5366261"/>
                  <a:pt x="11468592" y="5366261"/>
                </a:cubicBezTo>
                <a:cubicBezTo>
                  <a:pt x="11441483" y="5366261"/>
                  <a:pt x="11419507" y="5344285"/>
                  <a:pt x="11419507" y="5317176"/>
                </a:cubicBezTo>
                <a:cubicBezTo>
                  <a:pt x="11419507" y="5290067"/>
                  <a:pt x="11441483" y="5268091"/>
                  <a:pt x="11468592" y="5268091"/>
                </a:cubicBezTo>
                <a:close/>
                <a:moveTo>
                  <a:pt x="11276669" y="5268091"/>
                </a:moveTo>
                <a:cubicBezTo>
                  <a:pt x="11303777" y="5268091"/>
                  <a:pt x="11325754" y="5290067"/>
                  <a:pt x="11325754" y="5317176"/>
                </a:cubicBezTo>
                <a:cubicBezTo>
                  <a:pt x="11325754" y="5344285"/>
                  <a:pt x="11303777" y="5366261"/>
                  <a:pt x="11276669" y="5366261"/>
                </a:cubicBezTo>
                <a:cubicBezTo>
                  <a:pt x="11249560" y="5366261"/>
                  <a:pt x="11227584" y="5344285"/>
                  <a:pt x="11227584" y="5317176"/>
                </a:cubicBezTo>
                <a:cubicBezTo>
                  <a:pt x="11227584" y="5290067"/>
                  <a:pt x="11249560" y="5268091"/>
                  <a:pt x="11276669" y="5268091"/>
                </a:cubicBezTo>
                <a:close/>
                <a:moveTo>
                  <a:pt x="11084992" y="5268091"/>
                </a:moveTo>
                <a:cubicBezTo>
                  <a:pt x="11112101" y="5268091"/>
                  <a:pt x="11134077" y="5290067"/>
                  <a:pt x="11134077" y="5317176"/>
                </a:cubicBezTo>
                <a:cubicBezTo>
                  <a:pt x="11134077" y="5344285"/>
                  <a:pt x="11112101" y="5366261"/>
                  <a:pt x="11084992" y="5366261"/>
                </a:cubicBezTo>
                <a:cubicBezTo>
                  <a:pt x="11057884" y="5366261"/>
                  <a:pt x="11035907" y="5344285"/>
                  <a:pt x="11035907" y="5317176"/>
                </a:cubicBezTo>
                <a:cubicBezTo>
                  <a:pt x="11035907" y="5290067"/>
                  <a:pt x="11057884" y="5268091"/>
                  <a:pt x="11084992" y="5268091"/>
                </a:cubicBezTo>
                <a:close/>
                <a:moveTo>
                  <a:pt x="10893068" y="5268091"/>
                </a:moveTo>
                <a:cubicBezTo>
                  <a:pt x="10920178" y="5268091"/>
                  <a:pt x="10942154" y="5290067"/>
                  <a:pt x="10942154" y="5317176"/>
                </a:cubicBezTo>
                <a:cubicBezTo>
                  <a:pt x="10942154" y="5344285"/>
                  <a:pt x="10920178" y="5366261"/>
                  <a:pt x="10893068" y="5366261"/>
                </a:cubicBezTo>
                <a:cubicBezTo>
                  <a:pt x="10865960" y="5366261"/>
                  <a:pt x="10843984" y="5344285"/>
                  <a:pt x="10843984" y="5317176"/>
                </a:cubicBezTo>
                <a:cubicBezTo>
                  <a:pt x="10843984" y="5290067"/>
                  <a:pt x="10865960" y="5268091"/>
                  <a:pt x="10893068" y="5268091"/>
                </a:cubicBezTo>
                <a:close/>
                <a:moveTo>
                  <a:pt x="10701148" y="5268091"/>
                </a:moveTo>
                <a:cubicBezTo>
                  <a:pt x="10728256" y="5268091"/>
                  <a:pt x="10750233" y="5290067"/>
                  <a:pt x="10750233" y="5317176"/>
                </a:cubicBezTo>
                <a:cubicBezTo>
                  <a:pt x="10750233" y="5344285"/>
                  <a:pt x="10728256" y="5366261"/>
                  <a:pt x="10701148" y="5366261"/>
                </a:cubicBezTo>
                <a:cubicBezTo>
                  <a:pt x="10674039" y="5366261"/>
                  <a:pt x="10652063" y="5344285"/>
                  <a:pt x="10652063" y="5317176"/>
                </a:cubicBezTo>
                <a:cubicBezTo>
                  <a:pt x="10652063" y="5290067"/>
                  <a:pt x="10674039" y="5268091"/>
                  <a:pt x="10701148" y="5268091"/>
                </a:cubicBezTo>
                <a:close/>
                <a:moveTo>
                  <a:pt x="10507020" y="5268091"/>
                </a:moveTo>
                <a:cubicBezTo>
                  <a:pt x="10534129" y="5268091"/>
                  <a:pt x="10556105" y="5290067"/>
                  <a:pt x="10556105" y="5317176"/>
                </a:cubicBezTo>
                <a:cubicBezTo>
                  <a:pt x="10556105" y="5344285"/>
                  <a:pt x="10534129" y="5366261"/>
                  <a:pt x="10507020" y="5366261"/>
                </a:cubicBezTo>
                <a:cubicBezTo>
                  <a:pt x="10479911" y="5366261"/>
                  <a:pt x="10457935" y="5344285"/>
                  <a:pt x="10457935" y="5317176"/>
                </a:cubicBezTo>
                <a:cubicBezTo>
                  <a:pt x="10457935" y="5290067"/>
                  <a:pt x="10479911" y="5268091"/>
                  <a:pt x="10507020" y="5268091"/>
                </a:cubicBezTo>
                <a:close/>
                <a:moveTo>
                  <a:pt x="10315097" y="5268091"/>
                </a:moveTo>
                <a:cubicBezTo>
                  <a:pt x="10342205" y="5268091"/>
                  <a:pt x="10364182" y="5290067"/>
                  <a:pt x="10364182" y="5317176"/>
                </a:cubicBezTo>
                <a:cubicBezTo>
                  <a:pt x="10364182" y="5344285"/>
                  <a:pt x="10342205" y="5366261"/>
                  <a:pt x="10315097" y="5366261"/>
                </a:cubicBezTo>
                <a:cubicBezTo>
                  <a:pt x="10287988" y="5366261"/>
                  <a:pt x="10266012" y="5344285"/>
                  <a:pt x="10266012" y="5317176"/>
                </a:cubicBezTo>
                <a:cubicBezTo>
                  <a:pt x="10266012" y="5290067"/>
                  <a:pt x="10287988" y="5268091"/>
                  <a:pt x="10315097" y="5268091"/>
                </a:cubicBezTo>
                <a:close/>
                <a:moveTo>
                  <a:pt x="10123420" y="5268091"/>
                </a:moveTo>
                <a:cubicBezTo>
                  <a:pt x="10150529" y="5268091"/>
                  <a:pt x="10172505" y="5290067"/>
                  <a:pt x="10172505" y="5317176"/>
                </a:cubicBezTo>
                <a:cubicBezTo>
                  <a:pt x="10172505" y="5344285"/>
                  <a:pt x="10150529" y="5366261"/>
                  <a:pt x="10123420" y="5366261"/>
                </a:cubicBezTo>
                <a:cubicBezTo>
                  <a:pt x="10096312" y="5366261"/>
                  <a:pt x="10074335" y="5344285"/>
                  <a:pt x="10074335" y="5317176"/>
                </a:cubicBezTo>
                <a:cubicBezTo>
                  <a:pt x="10074335" y="5290067"/>
                  <a:pt x="10096312" y="5268091"/>
                  <a:pt x="10123420" y="5268091"/>
                </a:cubicBezTo>
                <a:close/>
                <a:moveTo>
                  <a:pt x="9931496" y="5268091"/>
                </a:moveTo>
                <a:cubicBezTo>
                  <a:pt x="9958606" y="5268091"/>
                  <a:pt x="9980582" y="5290067"/>
                  <a:pt x="9980582" y="5317176"/>
                </a:cubicBezTo>
                <a:cubicBezTo>
                  <a:pt x="9980582" y="5344285"/>
                  <a:pt x="9958606" y="5366261"/>
                  <a:pt x="9931496" y="5366261"/>
                </a:cubicBezTo>
                <a:cubicBezTo>
                  <a:pt x="9904388" y="5366261"/>
                  <a:pt x="9882412" y="5344285"/>
                  <a:pt x="9882412" y="5317176"/>
                </a:cubicBezTo>
                <a:cubicBezTo>
                  <a:pt x="9882412" y="5290067"/>
                  <a:pt x="9904388" y="5268091"/>
                  <a:pt x="9931496" y="5268091"/>
                </a:cubicBezTo>
                <a:close/>
                <a:moveTo>
                  <a:pt x="9739576" y="5268091"/>
                </a:moveTo>
                <a:cubicBezTo>
                  <a:pt x="9766684" y="5268091"/>
                  <a:pt x="9788661" y="5290067"/>
                  <a:pt x="9788661" y="5317176"/>
                </a:cubicBezTo>
                <a:cubicBezTo>
                  <a:pt x="9788661" y="5344285"/>
                  <a:pt x="9766684" y="5366261"/>
                  <a:pt x="9739576" y="5366261"/>
                </a:cubicBezTo>
                <a:cubicBezTo>
                  <a:pt x="9712467" y="5366261"/>
                  <a:pt x="9690491" y="5344285"/>
                  <a:pt x="9690491" y="5317176"/>
                </a:cubicBezTo>
                <a:cubicBezTo>
                  <a:pt x="9690491" y="5290067"/>
                  <a:pt x="9712467" y="5268091"/>
                  <a:pt x="9739576" y="5268091"/>
                </a:cubicBezTo>
                <a:close/>
                <a:moveTo>
                  <a:pt x="9547652" y="5268091"/>
                </a:moveTo>
                <a:cubicBezTo>
                  <a:pt x="9574761" y="5268091"/>
                  <a:pt x="9596737" y="5290067"/>
                  <a:pt x="9596737" y="5317176"/>
                </a:cubicBezTo>
                <a:cubicBezTo>
                  <a:pt x="9596737" y="5344285"/>
                  <a:pt x="9574761" y="5366261"/>
                  <a:pt x="9547652" y="5366261"/>
                </a:cubicBezTo>
                <a:cubicBezTo>
                  <a:pt x="9520543" y="5366261"/>
                  <a:pt x="9498567" y="5344285"/>
                  <a:pt x="9498567" y="5317176"/>
                </a:cubicBezTo>
                <a:cubicBezTo>
                  <a:pt x="9498567" y="5290067"/>
                  <a:pt x="9520543" y="5268091"/>
                  <a:pt x="9547652" y="5268091"/>
                </a:cubicBezTo>
                <a:close/>
                <a:moveTo>
                  <a:pt x="9355731" y="5268091"/>
                </a:moveTo>
                <a:cubicBezTo>
                  <a:pt x="9382840" y="5268091"/>
                  <a:pt x="9404816" y="5290067"/>
                  <a:pt x="9404816" y="5317176"/>
                </a:cubicBezTo>
                <a:cubicBezTo>
                  <a:pt x="9404816" y="5344285"/>
                  <a:pt x="9382840" y="5366261"/>
                  <a:pt x="9355731" y="5366261"/>
                </a:cubicBezTo>
                <a:cubicBezTo>
                  <a:pt x="9328622" y="5366261"/>
                  <a:pt x="9306646" y="5344285"/>
                  <a:pt x="9306646" y="5317176"/>
                </a:cubicBezTo>
                <a:cubicBezTo>
                  <a:pt x="9306646" y="5290067"/>
                  <a:pt x="9328622" y="5268091"/>
                  <a:pt x="9355731" y="5268091"/>
                </a:cubicBezTo>
                <a:close/>
                <a:moveTo>
                  <a:pt x="9163808" y="5268091"/>
                </a:moveTo>
                <a:cubicBezTo>
                  <a:pt x="9190916" y="5268091"/>
                  <a:pt x="9212893" y="5290067"/>
                  <a:pt x="9212893" y="5317176"/>
                </a:cubicBezTo>
                <a:cubicBezTo>
                  <a:pt x="9212893" y="5344285"/>
                  <a:pt x="9190916" y="5366261"/>
                  <a:pt x="9163808" y="5366261"/>
                </a:cubicBezTo>
                <a:cubicBezTo>
                  <a:pt x="9136699" y="5366261"/>
                  <a:pt x="9114723" y="5344285"/>
                  <a:pt x="9114723" y="5317176"/>
                </a:cubicBezTo>
                <a:cubicBezTo>
                  <a:pt x="9114723" y="5290067"/>
                  <a:pt x="9136699" y="5268091"/>
                  <a:pt x="9163808" y="5268091"/>
                </a:cubicBezTo>
                <a:close/>
                <a:moveTo>
                  <a:pt x="8972131" y="5268091"/>
                </a:moveTo>
                <a:cubicBezTo>
                  <a:pt x="8999241" y="5268091"/>
                  <a:pt x="9021216" y="5290067"/>
                  <a:pt x="9021216" y="5317176"/>
                </a:cubicBezTo>
                <a:cubicBezTo>
                  <a:pt x="9021216" y="5344285"/>
                  <a:pt x="8999241" y="5366261"/>
                  <a:pt x="8972131" y="5366261"/>
                </a:cubicBezTo>
                <a:cubicBezTo>
                  <a:pt x="8945023" y="5366261"/>
                  <a:pt x="8923046" y="5344285"/>
                  <a:pt x="8923046" y="5317176"/>
                </a:cubicBezTo>
                <a:cubicBezTo>
                  <a:pt x="8923046" y="5290067"/>
                  <a:pt x="8945023" y="5268091"/>
                  <a:pt x="8972131" y="5268091"/>
                </a:cubicBezTo>
                <a:close/>
                <a:moveTo>
                  <a:pt x="8780211" y="5268091"/>
                </a:moveTo>
                <a:cubicBezTo>
                  <a:pt x="8807319" y="5268091"/>
                  <a:pt x="8829296" y="5290067"/>
                  <a:pt x="8829296" y="5317176"/>
                </a:cubicBezTo>
                <a:cubicBezTo>
                  <a:pt x="8829296" y="5344285"/>
                  <a:pt x="8807319" y="5366261"/>
                  <a:pt x="8780211" y="5366261"/>
                </a:cubicBezTo>
                <a:cubicBezTo>
                  <a:pt x="8753102" y="5366261"/>
                  <a:pt x="8731126" y="5344285"/>
                  <a:pt x="8731126" y="5317176"/>
                </a:cubicBezTo>
                <a:cubicBezTo>
                  <a:pt x="8731126" y="5290067"/>
                  <a:pt x="8753102" y="5268091"/>
                  <a:pt x="8780211" y="5268091"/>
                </a:cubicBezTo>
                <a:close/>
                <a:moveTo>
                  <a:pt x="8588287" y="5268091"/>
                </a:moveTo>
                <a:cubicBezTo>
                  <a:pt x="8615396" y="5268091"/>
                  <a:pt x="8637372" y="5290067"/>
                  <a:pt x="8637372" y="5317176"/>
                </a:cubicBezTo>
                <a:cubicBezTo>
                  <a:pt x="8637372" y="5344285"/>
                  <a:pt x="8615396" y="5366261"/>
                  <a:pt x="8588287" y="5366261"/>
                </a:cubicBezTo>
                <a:cubicBezTo>
                  <a:pt x="8561178" y="5366261"/>
                  <a:pt x="8539202" y="5344285"/>
                  <a:pt x="8539202" y="5317176"/>
                </a:cubicBezTo>
                <a:cubicBezTo>
                  <a:pt x="8539202" y="5290067"/>
                  <a:pt x="8561178" y="5268091"/>
                  <a:pt x="8588287" y="5268091"/>
                </a:cubicBezTo>
                <a:close/>
                <a:moveTo>
                  <a:pt x="8388577" y="5268091"/>
                </a:moveTo>
                <a:cubicBezTo>
                  <a:pt x="8415686" y="5268091"/>
                  <a:pt x="8437662" y="5290067"/>
                  <a:pt x="8437662" y="5317176"/>
                </a:cubicBezTo>
                <a:cubicBezTo>
                  <a:pt x="8437662" y="5344285"/>
                  <a:pt x="8415686" y="5366261"/>
                  <a:pt x="8388577" y="5366261"/>
                </a:cubicBezTo>
                <a:cubicBezTo>
                  <a:pt x="8361468" y="5366261"/>
                  <a:pt x="8339492" y="5344285"/>
                  <a:pt x="8339492" y="5317176"/>
                </a:cubicBezTo>
                <a:cubicBezTo>
                  <a:pt x="8339492" y="5290067"/>
                  <a:pt x="8361468" y="5268091"/>
                  <a:pt x="8388577" y="5268091"/>
                </a:cubicBezTo>
                <a:close/>
                <a:moveTo>
                  <a:pt x="8196653" y="5268091"/>
                </a:moveTo>
                <a:cubicBezTo>
                  <a:pt x="8223762" y="5268091"/>
                  <a:pt x="8245738" y="5290067"/>
                  <a:pt x="8245738" y="5317176"/>
                </a:cubicBezTo>
                <a:cubicBezTo>
                  <a:pt x="8245738" y="5344285"/>
                  <a:pt x="8223762" y="5366261"/>
                  <a:pt x="8196653" y="5366261"/>
                </a:cubicBezTo>
                <a:cubicBezTo>
                  <a:pt x="8169545" y="5366261"/>
                  <a:pt x="8147568" y="5344285"/>
                  <a:pt x="8147568" y="5317176"/>
                </a:cubicBezTo>
                <a:cubicBezTo>
                  <a:pt x="8147568" y="5290067"/>
                  <a:pt x="8169545" y="5268091"/>
                  <a:pt x="8196653" y="5268091"/>
                </a:cubicBezTo>
                <a:close/>
                <a:moveTo>
                  <a:pt x="8004732" y="5268091"/>
                </a:moveTo>
                <a:cubicBezTo>
                  <a:pt x="8031841" y="5268091"/>
                  <a:pt x="8053817" y="5290067"/>
                  <a:pt x="8053817" y="5317176"/>
                </a:cubicBezTo>
                <a:cubicBezTo>
                  <a:pt x="8053817" y="5344285"/>
                  <a:pt x="8031841" y="5366261"/>
                  <a:pt x="8004732" y="5366261"/>
                </a:cubicBezTo>
                <a:cubicBezTo>
                  <a:pt x="7977623" y="5366261"/>
                  <a:pt x="7955647" y="5344285"/>
                  <a:pt x="7955647" y="5317176"/>
                </a:cubicBezTo>
                <a:cubicBezTo>
                  <a:pt x="7955647" y="5290067"/>
                  <a:pt x="7977623" y="5268091"/>
                  <a:pt x="8004732" y="5268091"/>
                </a:cubicBezTo>
                <a:close/>
                <a:moveTo>
                  <a:pt x="7813056" y="5268091"/>
                </a:moveTo>
                <a:cubicBezTo>
                  <a:pt x="7840165" y="5268091"/>
                  <a:pt x="7862141" y="5290067"/>
                  <a:pt x="7862141" y="5317176"/>
                </a:cubicBezTo>
                <a:cubicBezTo>
                  <a:pt x="7862141" y="5344285"/>
                  <a:pt x="7840165" y="5366261"/>
                  <a:pt x="7813056" y="5366261"/>
                </a:cubicBezTo>
                <a:cubicBezTo>
                  <a:pt x="7785947" y="5366261"/>
                  <a:pt x="7763971" y="5344285"/>
                  <a:pt x="7763971" y="5317176"/>
                </a:cubicBezTo>
                <a:cubicBezTo>
                  <a:pt x="7763971" y="5290067"/>
                  <a:pt x="7785947" y="5268091"/>
                  <a:pt x="7813056" y="5268091"/>
                </a:cubicBezTo>
                <a:close/>
                <a:moveTo>
                  <a:pt x="7621133" y="5268091"/>
                </a:moveTo>
                <a:cubicBezTo>
                  <a:pt x="7648241" y="5268091"/>
                  <a:pt x="7670218" y="5290067"/>
                  <a:pt x="7670218" y="5317176"/>
                </a:cubicBezTo>
                <a:cubicBezTo>
                  <a:pt x="7670218" y="5344285"/>
                  <a:pt x="7648241" y="5366261"/>
                  <a:pt x="7621133" y="5366261"/>
                </a:cubicBezTo>
                <a:cubicBezTo>
                  <a:pt x="7594024" y="5366261"/>
                  <a:pt x="7572048" y="5344285"/>
                  <a:pt x="7572048" y="5317176"/>
                </a:cubicBezTo>
                <a:cubicBezTo>
                  <a:pt x="7572048" y="5290067"/>
                  <a:pt x="7594024" y="5268091"/>
                  <a:pt x="7621133" y="5268091"/>
                </a:cubicBezTo>
                <a:close/>
                <a:moveTo>
                  <a:pt x="7429212" y="5268091"/>
                </a:moveTo>
                <a:cubicBezTo>
                  <a:pt x="7456321" y="5268091"/>
                  <a:pt x="7478297" y="5290067"/>
                  <a:pt x="7478297" y="5317176"/>
                </a:cubicBezTo>
                <a:cubicBezTo>
                  <a:pt x="7478297" y="5344285"/>
                  <a:pt x="7456321" y="5366261"/>
                  <a:pt x="7429212" y="5366261"/>
                </a:cubicBezTo>
                <a:cubicBezTo>
                  <a:pt x="7402103" y="5366261"/>
                  <a:pt x="7380127" y="5344285"/>
                  <a:pt x="7380127" y="5317176"/>
                </a:cubicBezTo>
                <a:cubicBezTo>
                  <a:pt x="7380127" y="5290067"/>
                  <a:pt x="7402103" y="5268091"/>
                  <a:pt x="7429212" y="5268091"/>
                </a:cubicBezTo>
                <a:close/>
                <a:moveTo>
                  <a:pt x="7237288" y="5268091"/>
                </a:moveTo>
                <a:cubicBezTo>
                  <a:pt x="7264397" y="5268091"/>
                  <a:pt x="7286373" y="5290067"/>
                  <a:pt x="7286373" y="5317176"/>
                </a:cubicBezTo>
                <a:cubicBezTo>
                  <a:pt x="7286373" y="5344285"/>
                  <a:pt x="7264397" y="5366261"/>
                  <a:pt x="7237288" y="5366261"/>
                </a:cubicBezTo>
                <a:cubicBezTo>
                  <a:pt x="7210179" y="5366261"/>
                  <a:pt x="7188203" y="5344285"/>
                  <a:pt x="7188203" y="5317176"/>
                </a:cubicBezTo>
                <a:cubicBezTo>
                  <a:pt x="7188203" y="5290067"/>
                  <a:pt x="7210179" y="5268091"/>
                  <a:pt x="7237288" y="5268091"/>
                </a:cubicBezTo>
                <a:close/>
                <a:moveTo>
                  <a:pt x="7045367" y="5268091"/>
                </a:moveTo>
                <a:cubicBezTo>
                  <a:pt x="7072476" y="5268091"/>
                  <a:pt x="7094452" y="5290067"/>
                  <a:pt x="7094452" y="5317176"/>
                </a:cubicBezTo>
                <a:cubicBezTo>
                  <a:pt x="7094452" y="5344285"/>
                  <a:pt x="7072476" y="5366261"/>
                  <a:pt x="7045367" y="5366261"/>
                </a:cubicBezTo>
                <a:cubicBezTo>
                  <a:pt x="7018258" y="5366261"/>
                  <a:pt x="6996282" y="5344285"/>
                  <a:pt x="6996282" y="5317176"/>
                </a:cubicBezTo>
                <a:cubicBezTo>
                  <a:pt x="6996282" y="5290067"/>
                  <a:pt x="7018258" y="5268091"/>
                  <a:pt x="7045367" y="5268091"/>
                </a:cubicBezTo>
                <a:close/>
                <a:moveTo>
                  <a:pt x="6853444" y="5268091"/>
                </a:moveTo>
                <a:cubicBezTo>
                  <a:pt x="6880552" y="5268091"/>
                  <a:pt x="6902529" y="5290067"/>
                  <a:pt x="6902529" y="5317176"/>
                </a:cubicBezTo>
                <a:cubicBezTo>
                  <a:pt x="6902529" y="5344285"/>
                  <a:pt x="6880552" y="5366261"/>
                  <a:pt x="6853444" y="5366261"/>
                </a:cubicBezTo>
                <a:cubicBezTo>
                  <a:pt x="6826335" y="5366261"/>
                  <a:pt x="6804359" y="5344285"/>
                  <a:pt x="6804359" y="5317176"/>
                </a:cubicBezTo>
                <a:cubicBezTo>
                  <a:pt x="6804359" y="5290067"/>
                  <a:pt x="6826335" y="5268091"/>
                  <a:pt x="6853444" y="5268091"/>
                </a:cubicBezTo>
                <a:close/>
                <a:moveTo>
                  <a:pt x="6661767" y="5268091"/>
                </a:moveTo>
                <a:cubicBezTo>
                  <a:pt x="6688876" y="5268091"/>
                  <a:pt x="6710852" y="5290067"/>
                  <a:pt x="6710852" y="5317176"/>
                </a:cubicBezTo>
                <a:cubicBezTo>
                  <a:pt x="6710852" y="5344285"/>
                  <a:pt x="6688876" y="5366261"/>
                  <a:pt x="6661767" y="5366261"/>
                </a:cubicBezTo>
                <a:cubicBezTo>
                  <a:pt x="6634659" y="5366261"/>
                  <a:pt x="6612682" y="5344285"/>
                  <a:pt x="6612682" y="5317176"/>
                </a:cubicBezTo>
                <a:cubicBezTo>
                  <a:pt x="6612682" y="5290067"/>
                  <a:pt x="6634659" y="5268091"/>
                  <a:pt x="6661767" y="5268091"/>
                </a:cubicBezTo>
                <a:close/>
                <a:moveTo>
                  <a:pt x="6469844" y="5268091"/>
                </a:moveTo>
                <a:cubicBezTo>
                  <a:pt x="6496953" y="5268091"/>
                  <a:pt x="6518929" y="5290067"/>
                  <a:pt x="6518929" y="5317176"/>
                </a:cubicBezTo>
                <a:cubicBezTo>
                  <a:pt x="6518929" y="5344285"/>
                  <a:pt x="6496953" y="5366261"/>
                  <a:pt x="6469844" y="5366261"/>
                </a:cubicBezTo>
                <a:cubicBezTo>
                  <a:pt x="6442735" y="5366261"/>
                  <a:pt x="6420759" y="5344285"/>
                  <a:pt x="6420759" y="5317176"/>
                </a:cubicBezTo>
                <a:cubicBezTo>
                  <a:pt x="6420759" y="5290067"/>
                  <a:pt x="6442735" y="5268091"/>
                  <a:pt x="6469844" y="5268091"/>
                </a:cubicBezTo>
                <a:close/>
                <a:moveTo>
                  <a:pt x="6279574" y="5268091"/>
                </a:moveTo>
                <a:cubicBezTo>
                  <a:pt x="6306683" y="5268091"/>
                  <a:pt x="6328659" y="5290067"/>
                  <a:pt x="6328659" y="5317176"/>
                </a:cubicBezTo>
                <a:cubicBezTo>
                  <a:pt x="6328659" y="5344285"/>
                  <a:pt x="6306683" y="5366261"/>
                  <a:pt x="6279574" y="5366261"/>
                </a:cubicBezTo>
                <a:cubicBezTo>
                  <a:pt x="6252465" y="5366261"/>
                  <a:pt x="6230489" y="5344285"/>
                  <a:pt x="6230489" y="5317176"/>
                </a:cubicBezTo>
                <a:cubicBezTo>
                  <a:pt x="6230489" y="5290067"/>
                  <a:pt x="6252465" y="5268091"/>
                  <a:pt x="6279574" y="5268091"/>
                </a:cubicBezTo>
                <a:close/>
                <a:moveTo>
                  <a:pt x="6087650" y="5268091"/>
                </a:moveTo>
                <a:cubicBezTo>
                  <a:pt x="6114759" y="5268091"/>
                  <a:pt x="6136735" y="5290067"/>
                  <a:pt x="6136735" y="5317176"/>
                </a:cubicBezTo>
                <a:cubicBezTo>
                  <a:pt x="6136735" y="5344285"/>
                  <a:pt x="6114759" y="5366261"/>
                  <a:pt x="6087650" y="5366261"/>
                </a:cubicBezTo>
                <a:cubicBezTo>
                  <a:pt x="6060542" y="5366261"/>
                  <a:pt x="6038565" y="5344285"/>
                  <a:pt x="6038565" y="5317176"/>
                </a:cubicBezTo>
                <a:cubicBezTo>
                  <a:pt x="6038565" y="5290067"/>
                  <a:pt x="6060542" y="5268091"/>
                  <a:pt x="6087650" y="5268091"/>
                </a:cubicBezTo>
                <a:close/>
                <a:moveTo>
                  <a:pt x="5895729" y="5268091"/>
                </a:moveTo>
                <a:cubicBezTo>
                  <a:pt x="5922838" y="5268091"/>
                  <a:pt x="5944814" y="5290067"/>
                  <a:pt x="5944814" y="5317176"/>
                </a:cubicBezTo>
                <a:cubicBezTo>
                  <a:pt x="5944814" y="5344285"/>
                  <a:pt x="5922838" y="5366261"/>
                  <a:pt x="5895729" y="5366261"/>
                </a:cubicBezTo>
                <a:cubicBezTo>
                  <a:pt x="5868620" y="5366261"/>
                  <a:pt x="5846644" y="5344285"/>
                  <a:pt x="5846644" y="5317176"/>
                </a:cubicBezTo>
                <a:cubicBezTo>
                  <a:pt x="5846644" y="5290067"/>
                  <a:pt x="5868620" y="5268091"/>
                  <a:pt x="5895729" y="5268091"/>
                </a:cubicBezTo>
                <a:close/>
                <a:moveTo>
                  <a:pt x="5704053" y="5268091"/>
                </a:moveTo>
                <a:cubicBezTo>
                  <a:pt x="5731162" y="5268091"/>
                  <a:pt x="5753138" y="5290067"/>
                  <a:pt x="5753138" y="5317176"/>
                </a:cubicBezTo>
                <a:cubicBezTo>
                  <a:pt x="5753138" y="5344285"/>
                  <a:pt x="5731162" y="5366261"/>
                  <a:pt x="5704053" y="5366261"/>
                </a:cubicBezTo>
                <a:cubicBezTo>
                  <a:pt x="5676944" y="5366261"/>
                  <a:pt x="5654968" y="5344285"/>
                  <a:pt x="5654968" y="5317176"/>
                </a:cubicBezTo>
                <a:cubicBezTo>
                  <a:pt x="5654968" y="5290067"/>
                  <a:pt x="5676944" y="5268091"/>
                  <a:pt x="5704053" y="5268091"/>
                </a:cubicBezTo>
                <a:close/>
                <a:moveTo>
                  <a:pt x="5512130" y="5268091"/>
                </a:moveTo>
                <a:cubicBezTo>
                  <a:pt x="5539238" y="5268091"/>
                  <a:pt x="5561215" y="5290067"/>
                  <a:pt x="5561215" y="5317176"/>
                </a:cubicBezTo>
                <a:cubicBezTo>
                  <a:pt x="5561215" y="5344285"/>
                  <a:pt x="5539238" y="5366261"/>
                  <a:pt x="5512130" y="5366261"/>
                </a:cubicBezTo>
                <a:cubicBezTo>
                  <a:pt x="5485021" y="5366261"/>
                  <a:pt x="5463045" y="5344285"/>
                  <a:pt x="5463045" y="5317176"/>
                </a:cubicBezTo>
                <a:cubicBezTo>
                  <a:pt x="5463045" y="5290067"/>
                  <a:pt x="5485021" y="5268091"/>
                  <a:pt x="5512130" y="5268091"/>
                </a:cubicBezTo>
                <a:close/>
                <a:moveTo>
                  <a:pt x="5320209" y="5268091"/>
                </a:moveTo>
                <a:cubicBezTo>
                  <a:pt x="5347318" y="5268091"/>
                  <a:pt x="5369294" y="5290067"/>
                  <a:pt x="5369294" y="5317176"/>
                </a:cubicBezTo>
                <a:cubicBezTo>
                  <a:pt x="5369294" y="5344285"/>
                  <a:pt x="5347318" y="5366261"/>
                  <a:pt x="5320209" y="5366261"/>
                </a:cubicBezTo>
                <a:cubicBezTo>
                  <a:pt x="5293100" y="5366261"/>
                  <a:pt x="5271124" y="5344285"/>
                  <a:pt x="5271124" y="5317176"/>
                </a:cubicBezTo>
                <a:cubicBezTo>
                  <a:pt x="5271124" y="5290067"/>
                  <a:pt x="5293100" y="5268091"/>
                  <a:pt x="5320209" y="5268091"/>
                </a:cubicBezTo>
                <a:close/>
                <a:moveTo>
                  <a:pt x="5128285" y="5268091"/>
                </a:moveTo>
                <a:cubicBezTo>
                  <a:pt x="5155394" y="5268091"/>
                  <a:pt x="5177370" y="5290067"/>
                  <a:pt x="5177370" y="5317176"/>
                </a:cubicBezTo>
                <a:cubicBezTo>
                  <a:pt x="5177370" y="5344285"/>
                  <a:pt x="5155394" y="5366261"/>
                  <a:pt x="5128285" y="5366261"/>
                </a:cubicBezTo>
                <a:cubicBezTo>
                  <a:pt x="5101176" y="5366261"/>
                  <a:pt x="5079200" y="5344285"/>
                  <a:pt x="5079200" y="5317176"/>
                </a:cubicBezTo>
                <a:cubicBezTo>
                  <a:pt x="5079200" y="5290067"/>
                  <a:pt x="5101176" y="5268091"/>
                  <a:pt x="5128285" y="5268091"/>
                </a:cubicBezTo>
                <a:close/>
                <a:moveTo>
                  <a:pt x="4936364" y="5268091"/>
                </a:moveTo>
                <a:cubicBezTo>
                  <a:pt x="4963473" y="5268091"/>
                  <a:pt x="4985449" y="5290067"/>
                  <a:pt x="4985449" y="5317176"/>
                </a:cubicBezTo>
                <a:cubicBezTo>
                  <a:pt x="4985449" y="5344285"/>
                  <a:pt x="4963473" y="5366261"/>
                  <a:pt x="4936364" y="5366261"/>
                </a:cubicBezTo>
                <a:cubicBezTo>
                  <a:pt x="4909255" y="5366261"/>
                  <a:pt x="4887279" y="5344285"/>
                  <a:pt x="4887279" y="5317176"/>
                </a:cubicBezTo>
                <a:cubicBezTo>
                  <a:pt x="4887279" y="5290067"/>
                  <a:pt x="4909255" y="5268091"/>
                  <a:pt x="4936364" y="5268091"/>
                </a:cubicBezTo>
                <a:close/>
                <a:moveTo>
                  <a:pt x="4744441" y="5268091"/>
                </a:moveTo>
                <a:cubicBezTo>
                  <a:pt x="4771549" y="5268091"/>
                  <a:pt x="4793526" y="5290067"/>
                  <a:pt x="4793526" y="5317176"/>
                </a:cubicBezTo>
                <a:cubicBezTo>
                  <a:pt x="4793526" y="5344285"/>
                  <a:pt x="4771549" y="5366261"/>
                  <a:pt x="4744441" y="5366261"/>
                </a:cubicBezTo>
                <a:cubicBezTo>
                  <a:pt x="4717332" y="5366261"/>
                  <a:pt x="4695356" y="5344285"/>
                  <a:pt x="4695356" y="5317176"/>
                </a:cubicBezTo>
                <a:cubicBezTo>
                  <a:pt x="4695356" y="5290067"/>
                  <a:pt x="4717332" y="5268091"/>
                  <a:pt x="4744441" y="5268091"/>
                </a:cubicBezTo>
                <a:close/>
                <a:moveTo>
                  <a:pt x="4552764" y="5268091"/>
                </a:moveTo>
                <a:cubicBezTo>
                  <a:pt x="4579873" y="5268091"/>
                  <a:pt x="4601849" y="5290067"/>
                  <a:pt x="4601849" y="5317176"/>
                </a:cubicBezTo>
                <a:cubicBezTo>
                  <a:pt x="4601849" y="5344285"/>
                  <a:pt x="4579873" y="5366261"/>
                  <a:pt x="4552764" y="5366261"/>
                </a:cubicBezTo>
                <a:cubicBezTo>
                  <a:pt x="4525656" y="5366261"/>
                  <a:pt x="4503679" y="5344285"/>
                  <a:pt x="4503679" y="5317176"/>
                </a:cubicBezTo>
                <a:cubicBezTo>
                  <a:pt x="4503679" y="5290067"/>
                  <a:pt x="4525656" y="5268091"/>
                  <a:pt x="4552764" y="5268091"/>
                </a:cubicBezTo>
                <a:close/>
                <a:moveTo>
                  <a:pt x="4360841" y="5268091"/>
                </a:moveTo>
                <a:cubicBezTo>
                  <a:pt x="4387950" y="5268091"/>
                  <a:pt x="4409926" y="5290067"/>
                  <a:pt x="4409926" y="5317176"/>
                </a:cubicBezTo>
                <a:cubicBezTo>
                  <a:pt x="4409926" y="5344285"/>
                  <a:pt x="4387950" y="5366261"/>
                  <a:pt x="4360841" y="5366261"/>
                </a:cubicBezTo>
                <a:cubicBezTo>
                  <a:pt x="4333732" y="5366261"/>
                  <a:pt x="4311756" y="5344285"/>
                  <a:pt x="4311756" y="5317176"/>
                </a:cubicBezTo>
                <a:cubicBezTo>
                  <a:pt x="4311756" y="5290067"/>
                  <a:pt x="4333732" y="5268091"/>
                  <a:pt x="4360841" y="5268091"/>
                </a:cubicBezTo>
                <a:close/>
                <a:moveTo>
                  <a:pt x="4170572" y="5268091"/>
                </a:moveTo>
                <a:cubicBezTo>
                  <a:pt x="4197681" y="5268091"/>
                  <a:pt x="4219657" y="5290067"/>
                  <a:pt x="4219657" y="5317176"/>
                </a:cubicBezTo>
                <a:cubicBezTo>
                  <a:pt x="4219657" y="5344285"/>
                  <a:pt x="4197681" y="5366261"/>
                  <a:pt x="4170572" y="5366261"/>
                </a:cubicBezTo>
                <a:cubicBezTo>
                  <a:pt x="4143463" y="5366261"/>
                  <a:pt x="4121487" y="5344285"/>
                  <a:pt x="4121487" y="5317176"/>
                </a:cubicBezTo>
                <a:cubicBezTo>
                  <a:pt x="4121487" y="5290067"/>
                  <a:pt x="4143463" y="5268091"/>
                  <a:pt x="4170572" y="5268091"/>
                </a:cubicBezTo>
                <a:close/>
                <a:moveTo>
                  <a:pt x="3978648" y="5268091"/>
                </a:moveTo>
                <a:cubicBezTo>
                  <a:pt x="4005757" y="5268091"/>
                  <a:pt x="4027733" y="5290067"/>
                  <a:pt x="4027733" y="5317176"/>
                </a:cubicBezTo>
                <a:cubicBezTo>
                  <a:pt x="4027733" y="5344285"/>
                  <a:pt x="4005757" y="5366261"/>
                  <a:pt x="3978648" y="5366261"/>
                </a:cubicBezTo>
                <a:cubicBezTo>
                  <a:pt x="3951540" y="5366261"/>
                  <a:pt x="3929563" y="5344285"/>
                  <a:pt x="3929563" y="5317176"/>
                </a:cubicBezTo>
                <a:cubicBezTo>
                  <a:pt x="3929563" y="5290067"/>
                  <a:pt x="3951540" y="5268091"/>
                  <a:pt x="3978648" y="5268091"/>
                </a:cubicBezTo>
                <a:close/>
                <a:moveTo>
                  <a:pt x="3786728" y="5268091"/>
                </a:moveTo>
                <a:cubicBezTo>
                  <a:pt x="3813836" y="5268091"/>
                  <a:pt x="3835813" y="5290067"/>
                  <a:pt x="3835813" y="5317176"/>
                </a:cubicBezTo>
                <a:cubicBezTo>
                  <a:pt x="3835813" y="5344285"/>
                  <a:pt x="3813836" y="5366261"/>
                  <a:pt x="3786728" y="5366261"/>
                </a:cubicBezTo>
                <a:cubicBezTo>
                  <a:pt x="3759619" y="5366261"/>
                  <a:pt x="3737643" y="5344285"/>
                  <a:pt x="3737643" y="5317176"/>
                </a:cubicBezTo>
                <a:cubicBezTo>
                  <a:pt x="3737643" y="5290067"/>
                  <a:pt x="3759619" y="5268091"/>
                  <a:pt x="3786728" y="5268091"/>
                </a:cubicBezTo>
                <a:close/>
                <a:moveTo>
                  <a:pt x="3595051" y="5268091"/>
                </a:moveTo>
                <a:cubicBezTo>
                  <a:pt x="3622160" y="5268091"/>
                  <a:pt x="3644136" y="5290067"/>
                  <a:pt x="3644136" y="5317176"/>
                </a:cubicBezTo>
                <a:cubicBezTo>
                  <a:pt x="3644136" y="5344285"/>
                  <a:pt x="3622160" y="5366261"/>
                  <a:pt x="3595051" y="5366261"/>
                </a:cubicBezTo>
                <a:cubicBezTo>
                  <a:pt x="3567943" y="5366261"/>
                  <a:pt x="3545966" y="5344285"/>
                  <a:pt x="3545966" y="5317176"/>
                </a:cubicBezTo>
                <a:cubicBezTo>
                  <a:pt x="3545966" y="5290067"/>
                  <a:pt x="3567943" y="5268091"/>
                  <a:pt x="3595051" y="5268091"/>
                </a:cubicBezTo>
                <a:close/>
                <a:moveTo>
                  <a:pt x="3403128" y="5268091"/>
                </a:moveTo>
                <a:cubicBezTo>
                  <a:pt x="3430237" y="5268091"/>
                  <a:pt x="3452213" y="5290067"/>
                  <a:pt x="3452213" y="5317176"/>
                </a:cubicBezTo>
                <a:cubicBezTo>
                  <a:pt x="3452213" y="5344285"/>
                  <a:pt x="3430237" y="5366261"/>
                  <a:pt x="3403128" y="5366261"/>
                </a:cubicBezTo>
                <a:cubicBezTo>
                  <a:pt x="3376019" y="5366261"/>
                  <a:pt x="3354043" y="5344285"/>
                  <a:pt x="3354043" y="5317176"/>
                </a:cubicBezTo>
                <a:cubicBezTo>
                  <a:pt x="3354043" y="5290067"/>
                  <a:pt x="3376019" y="5268091"/>
                  <a:pt x="3403128" y="5268091"/>
                </a:cubicBezTo>
                <a:close/>
                <a:moveTo>
                  <a:pt x="3211207" y="5268091"/>
                </a:moveTo>
                <a:cubicBezTo>
                  <a:pt x="3238316" y="5268091"/>
                  <a:pt x="3260292" y="5290067"/>
                  <a:pt x="3260292" y="5317176"/>
                </a:cubicBezTo>
                <a:cubicBezTo>
                  <a:pt x="3260292" y="5344285"/>
                  <a:pt x="3238316" y="5366261"/>
                  <a:pt x="3211207" y="5366261"/>
                </a:cubicBezTo>
                <a:cubicBezTo>
                  <a:pt x="3184098" y="5366261"/>
                  <a:pt x="3162122" y="5344285"/>
                  <a:pt x="3162122" y="5317176"/>
                </a:cubicBezTo>
                <a:cubicBezTo>
                  <a:pt x="3162122" y="5290067"/>
                  <a:pt x="3184098" y="5268091"/>
                  <a:pt x="3211207" y="5268091"/>
                </a:cubicBezTo>
                <a:close/>
                <a:moveTo>
                  <a:pt x="3019283" y="5268091"/>
                </a:moveTo>
                <a:cubicBezTo>
                  <a:pt x="3046393" y="5268091"/>
                  <a:pt x="3068368" y="5290067"/>
                  <a:pt x="3068368" y="5317176"/>
                </a:cubicBezTo>
                <a:cubicBezTo>
                  <a:pt x="3068368" y="5344285"/>
                  <a:pt x="3046393" y="5366261"/>
                  <a:pt x="3019283" y="5366261"/>
                </a:cubicBezTo>
                <a:cubicBezTo>
                  <a:pt x="2992175" y="5366261"/>
                  <a:pt x="2970198" y="5344285"/>
                  <a:pt x="2970198" y="5317176"/>
                </a:cubicBezTo>
                <a:cubicBezTo>
                  <a:pt x="2970198" y="5290067"/>
                  <a:pt x="2992175" y="5268091"/>
                  <a:pt x="3019283" y="5268091"/>
                </a:cubicBezTo>
                <a:close/>
                <a:moveTo>
                  <a:pt x="2827363" y="5268091"/>
                </a:moveTo>
                <a:cubicBezTo>
                  <a:pt x="2854471" y="5268091"/>
                  <a:pt x="2876448" y="5290067"/>
                  <a:pt x="2876448" y="5317176"/>
                </a:cubicBezTo>
                <a:cubicBezTo>
                  <a:pt x="2876448" y="5344285"/>
                  <a:pt x="2854471" y="5366261"/>
                  <a:pt x="2827363" y="5366261"/>
                </a:cubicBezTo>
                <a:cubicBezTo>
                  <a:pt x="2800253" y="5366261"/>
                  <a:pt x="2778277" y="5344285"/>
                  <a:pt x="2778277" y="5317176"/>
                </a:cubicBezTo>
                <a:cubicBezTo>
                  <a:pt x="2778277" y="5290067"/>
                  <a:pt x="2800253" y="5268091"/>
                  <a:pt x="2827363" y="5268091"/>
                </a:cubicBezTo>
                <a:close/>
                <a:moveTo>
                  <a:pt x="2635439" y="5268091"/>
                </a:moveTo>
                <a:cubicBezTo>
                  <a:pt x="2662548" y="5268091"/>
                  <a:pt x="2684524" y="5290067"/>
                  <a:pt x="2684524" y="5317176"/>
                </a:cubicBezTo>
                <a:cubicBezTo>
                  <a:pt x="2684524" y="5344285"/>
                  <a:pt x="2662548" y="5366261"/>
                  <a:pt x="2635439" y="5366261"/>
                </a:cubicBezTo>
                <a:cubicBezTo>
                  <a:pt x="2608330" y="5366261"/>
                  <a:pt x="2586354" y="5344285"/>
                  <a:pt x="2586354" y="5317176"/>
                </a:cubicBezTo>
                <a:cubicBezTo>
                  <a:pt x="2586354" y="5290067"/>
                  <a:pt x="2608330" y="5268091"/>
                  <a:pt x="2635439" y="5268091"/>
                </a:cubicBezTo>
                <a:close/>
                <a:moveTo>
                  <a:pt x="2443762" y="5268091"/>
                </a:moveTo>
                <a:cubicBezTo>
                  <a:pt x="2470872" y="5268091"/>
                  <a:pt x="2492847" y="5290067"/>
                  <a:pt x="2492847" y="5317176"/>
                </a:cubicBezTo>
                <a:cubicBezTo>
                  <a:pt x="2492847" y="5344285"/>
                  <a:pt x="2470872" y="5366261"/>
                  <a:pt x="2443762" y="5366261"/>
                </a:cubicBezTo>
                <a:cubicBezTo>
                  <a:pt x="2416654" y="5366261"/>
                  <a:pt x="2394677" y="5344285"/>
                  <a:pt x="2394677" y="5317176"/>
                </a:cubicBezTo>
                <a:cubicBezTo>
                  <a:pt x="2394677" y="5290067"/>
                  <a:pt x="2416654" y="5268091"/>
                  <a:pt x="2443762" y="5268091"/>
                </a:cubicBezTo>
                <a:close/>
                <a:moveTo>
                  <a:pt x="2251840" y="5268091"/>
                </a:moveTo>
                <a:cubicBezTo>
                  <a:pt x="2278948" y="5268091"/>
                  <a:pt x="2300925" y="5290067"/>
                  <a:pt x="2300925" y="5317176"/>
                </a:cubicBezTo>
                <a:cubicBezTo>
                  <a:pt x="2300925" y="5344285"/>
                  <a:pt x="2278948" y="5366261"/>
                  <a:pt x="2251840" y="5366261"/>
                </a:cubicBezTo>
                <a:cubicBezTo>
                  <a:pt x="2224730" y="5366261"/>
                  <a:pt x="2202754" y="5344285"/>
                  <a:pt x="2202754" y="5317176"/>
                </a:cubicBezTo>
                <a:cubicBezTo>
                  <a:pt x="2202754" y="5290067"/>
                  <a:pt x="2224730" y="5268091"/>
                  <a:pt x="2251840" y="5268091"/>
                </a:cubicBezTo>
                <a:close/>
                <a:moveTo>
                  <a:pt x="2061569" y="5268091"/>
                </a:moveTo>
                <a:cubicBezTo>
                  <a:pt x="2088678" y="5268091"/>
                  <a:pt x="2110654" y="5290067"/>
                  <a:pt x="2110654" y="5317176"/>
                </a:cubicBezTo>
                <a:cubicBezTo>
                  <a:pt x="2110654" y="5344285"/>
                  <a:pt x="2088678" y="5366261"/>
                  <a:pt x="2061569" y="5366261"/>
                </a:cubicBezTo>
                <a:cubicBezTo>
                  <a:pt x="2034460" y="5366261"/>
                  <a:pt x="2012484" y="5344285"/>
                  <a:pt x="2012484" y="5317176"/>
                </a:cubicBezTo>
                <a:cubicBezTo>
                  <a:pt x="2012484" y="5290067"/>
                  <a:pt x="2034460" y="5268091"/>
                  <a:pt x="2061569" y="5268091"/>
                </a:cubicBezTo>
                <a:close/>
                <a:moveTo>
                  <a:pt x="1869645" y="5268091"/>
                </a:moveTo>
                <a:cubicBezTo>
                  <a:pt x="1896755" y="5268091"/>
                  <a:pt x="1918730" y="5290067"/>
                  <a:pt x="1918730" y="5317176"/>
                </a:cubicBezTo>
                <a:cubicBezTo>
                  <a:pt x="1918730" y="5344285"/>
                  <a:pt x="1896755" y="5366261"/>
                  <a:pt x="1869645" y="5366261"/>
                </a:cubicBezTo>
                <a:cubicBezTo>
                  <a:pt x="1842537" y="5366261"/>
                  <a:pt x="1820560" y="5344285"/>
                  <a:pt x="1820560" y="5317176"/>
                </a:cubicBezTo>
                <a:cubicBezTo>
                  <a:pt x="1820560" y="5290067"/>
                  <a:pt x="1842537" y="5268091"/>
                  <a:pt x="1869645" y="5268091"/>
                </a:cubicBezTo>
                <a:close/>
                <a:moveTo>
                  <a:pt x="1677725" y="5268091"/>
                </a:moveTo>
                <a:cubicBezTo>
                  <a:pt x="1704833" y="5268091"/>
                  <a:pt x="1726810" y="5290067"/>
                  <a:pt x="1726810" y="5317176"/>
                </a:cubicBezTo>
                <a:cubicBezTo>
                  <a:pt x="1726810" y="5344285"/>
                  <a:pt x="1704833" y="5366261"/>
                  <a:pt x="1677725" y="5366261"/>
                </a:cubicBezTo>
                <a:cubicBezTo>
                  <a:pt x="1650616" y="5366261"/>
                  <a:pt x="1628640" y="5344285"/>
                  <a:pt x="1628640" y="5317176"/>
                </a:cubicBezTo>
                <a:cubicBezTo>
                  <a:pt x="1628640" y="5290067"/>
                  <a:pt x="1650616" y="5268091"/>
                  <a:pt x="1677725" y="5268091"/>
                </a:cubicBezTo>
                <a:close/>
                <a:moveTo>
                  <a:pt x="1486048" y="5268091"/>
                </a:moveTo>
                <a:cubicBezTo>
                  <a:pt x="1513157" y="5268091"/>
                  <a:pt x="1535133" y="5290067"/>
                  <a:pt x="1535133" y="5317176"/>
                </a:cubicBezTo>
                <a:cubicBezTo>
                  <a:pt x="1535133" y="5344285"/>
                  <a:pt x="1513157" y="5366261"/>
                  <a:pt x="1486048" y="5366261"/>
                </a:cubicBezTo>
                <a:cubicBezTo>
                  <a:pt x="1458940" y="5366261"/>
                  <a:pt x="1436963" y="5344285"/>
                  <a:pt x="1436963" y="5317176"/>
                </a:cubicBezTo>
                <a:cubicBezTo>
                  <a:pt x="1436963" y="5290067"/>
                  <a:pt x="1458940" y="5268091"/>
                  <a:pt x="1486048" y="5268091"/>
                </a:cubicBezTo>
                <a:close/>
                <a:moveTo>
                  <a:pt x="1294125" y="5268091"/>
                </a:moveTo>
                <a:cubicBezTo>
                  <a:pt x="1321234" y="5268091"/>
                  <a:pt x="1343210" y="5290067"/>
                  <a:pt x="1343210" y="5317176"/>
                </a:cubicBezTo>
                <a:cubicBezTo>
                  <a:pt x="1343210" y="5344285"/>
                  <a:pt x="1321234" y="5366261"/>
                  <a:pt x="1294125" y="5366261"/>
                </a:cubicBezTo>
                <a:cubicBezTo>
                  <a:pt x="1267016" y="5366261"/>
                  <a:pt x="1245040" y="5344285"/>
                  <a:pt x="1245040" y="5317176"/>
                </a:cubicBezTo>
                <a:cubicBezTo>
                  <a:pt x="1245040" y="5290067"/>
                  <a:pt x="1267016" y="5268091"/>
                  <a:pt x="1294125" y="5268091"/>
                </a:cubicBezTo>
                <a:close/>
                <a:moveTo>
                  <a:pt x="1102204" y="5268091"/>
                </a:moveTo>
                <a:cubicBezTo>
                  <a:pt x="1129313" y="5268091"/>
                  <a:pt x="1151289" y="5290067"/>
                  <a:pt x="1151289" y="5317176"/>
                </a:cubicBezTo>
                <a:cubicBezTo>
                  <a:pt x="1151289" y="5344285"/>
                  <a:pt x="1129313" y="5366261"/>
                  <a:pt x="1102204" y="5366261"/>
                </a:cubicBezTo>
                <a:cubicBezTo>
                  <a:pt x="1075096" y="5366261"/>
                  <a:pt x="1053119" y="5344285"/>
                  <a:pt x="1053119" y="5317176"/>
                </a:cubicBezTo>
                <a:cubicBezTo>
                  <a:pt x="1053119" y="5290067"/>
                  <a:pt x="1075096" y="5268091"/>
                  <a:pt x="1102204" y="5268091"/>
                </a:cubicBezTo>
                <a:close/>
                <a:moveTo>
                  <a:pt x="910280" y="5268091"/>
                </a:moveTo>
                <a:cubicBezTo>
                  <a:pt x="937390" y="5268091"/>
                  <a:pt x="959365" y="5290067"/>
                  <a:pt x="959365" y="5317176"/>
                </a:cubicBezTo>
                <a:cubicBezTo>
                  <a:pt x="959365" y="5344285"/>
                  <a:pt x="937390" y="5366261"/>
                  <a:pt x="910280" y="5366261"/>
                </a:cubicBezTo>
                <a:cubicBezTo>
                  <a:pt x="883172" y="5366261"/>
                  <a:pt x="861195" y="5344285"/>
                  <a:pt x="861195" y="5317176"/>
                </a:cubicBezTo>
                <a:cubicBezTo>
                  <a:pt x="861195" y="5290067"/>
                  <a:pt x="883172" y="5268091"/>
                  <a:pt x="910280" y="5268091"/>
                </a:cubicBezTo>
                <a:close/>
                <a:moveTo>
                  <a:pt x="718360" y="5268091"/>
                </a:moveTo>
                <a:cubicBezTo>
                  <a:pt x="745468" y="5268091"/>
                  <a:pt x="767445" y="5290067"/>
                  <a:pt x="767445" y="5317176"/>
                </a:cubicBezTo>
                <a:cubicBezTo>
                  <a:pt x="767445" y="5344285"/>
                  <a:pt x="745468" y="5366261"/>
                  <a:pt x="718360" y="5366261"/>
                </a:cubicBezTo>
                <a:cubicBezTo>
                  <a:pt x="691250" y="5366261"/>
                  <a:pt x="669275" y="5344285"/>
                  <a:pt x="669275" y="5317176"/>
                </a:cubicBezTo>
                <a:cubicBezTo>
                  <a:pt x="669275" y="5290067"/>
                  <a:pt x="691250" y="5268091"/>
                  <a:pt x="718360" y="5268091"/>
                </a:cubicBezTo>
                <a:close/>
                <a:moveTo>
                  <a:pt x="526436" y="5268091"/>
                </a:moveTo>
                <a:cubicBezTo>
                  <a:pt x="553544" y="5268091"/>
                  <a:pt x="575521" y="5290067"/>
                  <a:pt x="575521" y="5317176"/>
                </a:cubicBezTo>
                <a:cubicBezTo>
                  <a:pt x="575521" y="5344285"/>
                  <a:pt x="553544" y="5366261"/>
                  <a:pt x="526436" y="5366261"/>
                </a:cubicBezTo>
                <a:cubicBezTo>
                  <a:pt x="499328" y="5366261"/>
                  <a:pt x="477351" y="5344285"/>
                  <a:pt x="477351" y="5317176"/>
                </a:cubicBezTo>
                <a:cubicBezTo>
                  <a:pt x="477351" y="5290067"/>
                  <a:pt x="499328" y="5268091"/>
                  <a:pt x="526436" y="5268091"/>
                </a:cubicBezTo>
                <a:close/>
                <a:moveTo>
                  <a:pt x="334759" y="5268091"/>
                </a:moveTo>
                <a:cubicBezTo>
                  <a:pt x="361869" y="5268091"/>
                  <a:pt x="383844" y="5290067"/>
                  <a:pt x="383844" y="5317176"/>
                </a:cubicBezTo>
                <a:cubicBezTo>
                  <a:pt x="383844" y="5344285"/>
                  <a:pt x="361869" y="5366261"/>
                  <a:pt x="334759" y="5366261"/>
                </a:cubicBezTo>
                <a:cubicBezTo>
                  <a:pt x="307651" y="5366261"/>
                  <a:pt x="285674" y="5344285"/>
                  <a:pt x="285674" y="5317176"/>
                </a:cubicBezTo>
                <a:cubicBezTo>
                  <a:pt x="285674" y="5290067"/>
                  <a:pt x="307651" y="5268091"/>
                  <a:pt x="334759" y="5268091"/>
                </a:cubicBezTo>
                <a:close/>
                <a:moveTo>
                  <a:pt x="142837" y="5268091"/>
                </a:moveTo>
                <a:cubicBezTo>
                  <a:pt x="169945" y="5268091"/>
                  <a:pt x="191921" y="5290067"/>
                  <a:pt x="191921" y="5317176"/>
                </a:cubicBezTo>
                <a:cubicBezTo>
                  <a:pt x="191921" y="5344285"/>
                  <a:pt x="169945" y="5366261"/>
                  <a:pt x="142837" y="5366261"/>
                </a:cubicBezTo>
                <a:cubicBezTo>
                  <a:pt x="115727" y="5366261"/>
                  <a:pt x="93751" y="5344285"/>
                  <a:pt x="93751" y="5317176"/>
                </a:cubicBezTo>
                <a:cubicBezTo>
                  <a:pt x="93751" y="5290067"/>
                  <a:pt x="115727" y="5268091"/>
                  <a:pt x="142837" y="5268091"/>
                </a:cubicBezTo>
                <a:close/>
                <a:moveTo>
                  <a:pt x="11562343" y="5117154"/>
                </a:moveTo>
                <a:cubicBezTo>
                  <a:pt x="11589452" y="5117154"/>
                  <a:pt x="11611428" y="5139130"/>
                  <a:pt x="11611428" y="5166239"/>
                </a:cubicBezTo>
                <a:cubicBezTo>
                  <a:pt x="11611428" y="5193348"/>
                  <a:pt x="11589452" y="5215324"/>
                  <a:pt x="11562343" y="5215324"/>
                </a:cubicBezTo>
                <a:cubicBezTo>
                  <a:pt x="11535234" y="5215324"/>
                  <a:pt x="11513258" y="5193348"/>
                  <a:pt x="11513258" y="5166239"/>
                </a:cubicBezTo>
                <a:cubicBezTo>
                  <a:pt x="11513258" y="5139130"/>
                  <a:pt x="11535234" y="5117154"/>
                  <a:pt x="11562343" y="5117154"/>
                </a:cubicBezTo>
                <a:close/>
                <a:moveTo>
                  <a:pt x="11370422" y="5117154"/>
                </a:moveTo>
                <a:cubicBezTo>
                  <a:pt x="11397531" y="5117154"/>
                  <a:pt x="11419507" y="5139130"/>
                  <a:pt x="11419507" y="5166239"/>
                </a:cubicBezTo>
                <a:cubicBezTo>
                  <a:pt x="11419507" y="5193348"/>
                  <a:pt x="11397531" y="5215324"/>
                  <a:pt x="11370422" y="5215324"/>
                </a:cubicBezTo>
                <a:cubicBezTo>
                  <a:pt x="11343313" y="5215324"/>
                  <a:pt x="11321337" y="5193348"/>
                  <a:pt x="11321337" y="5166239"/>
                </a:cubicBezTo>
                <a:cubicBezTo>
                  <a:pt x="11321337" y="5139130"/>
                  <a:pt x="11343313" y="5117154"/>
                  <a:pt x="11370422" y="5117154"/>
                </a:cubicBezTo>
                <a:close/>
                <a:moveTo>
                  <a:pt x="11178499" y="5117154"/>
                </a:moveTo>
                <a:cubicBezTo>
                  <a:pt x="11205607" y="5117154"/>
                  <a:pt x="11227584" y="5139130"/>
                  <a:pt x="11227584" y="5166239"/>
                </a:cubicBezTo>
                <a:cubicBezTo>
                  <a:pt x="11227584" y="5193348"/>
                  <a:pt x="11205607" y="5215324"/>
                  <a:pt x="11178499" y="5215324"/>
                </a:cubicBezTo>
                <a:cubicBezTo>
                  <a:pt x="11151390" y="5215324"/>
                  <a:pt x="11129414" y="5193348"/>
                  <a:pt x="11129414" y="5166239"/>
                </a:cubicBezTo>
                <a:cubicBezTo>
                  <a:pt x="11129414" y="5139130"/>
                  <a:pt x="11151390" y="5117154"/>
                  <a:pt x="11178499" y="5117154"/>
                </a:cubicBezTo>
                <a:close/>
                <a:moveTo>
                  <a:pt x="10986822" y="5117154"/>
                </a:moveTo>
                <a:cubicBezTo>
                  <a:pt x="11013931" y="5117154"/>
                  <a:pt x="11035907" y="5139130"/>
                  <a:pt x="11035907" y="5166239"/>
                </a:cubicBezTo>
                <a:cubicBezTo>
                  <a:pt x="11035907" y="5193348"/>
                  <a:pt x="11013931" y="5215324"/>
                  <a:pt x="10986822" y="5215324"/>
                </a:cubicBezTo>
                <a:cubicBezTo>
                  <a:pt x="10959714" y="5215324"/>
                  <a:pt x="10937737" y="5193348"/>
                  <a:pt x="10937737" y="5166239"/>
                </a:cubicBezTo>
                <a:cubicBezTo>
                  <a:pt x="10937737" y="5139130"/>
                  <a:pt x="10959714" y="5117154"/>
                  <a:pt x="10986822" y="5117154"/>
                </a:cubicBezTo>
                <a:close/>
                <a:moveTo>
                  <a:pt x="10794898" y="5117154"/>
                </a:moveTo>
                <a:cubicBezTo>
                  <a:pt x="10822008" y="5117154"/>
                  <a:pt x="10843984" y="5139130"/>
                  <a:pt x="10843984" y="5166239"/>
                </a:cubicBezTo>
                <a:cubicBezTo>
                  <a:pt x="10843984" y="5193348"/>
                  <a:pt x="10822008" y="5215324"/>
                  <a:pt x="10794898" y="5215324"/>
                </a:cubicBezTo>
                <a:cubicBezTo>
                  <a:pt x="10767790" y="5215324"/>
                  <a:pt x="10745813" y="5193348"/>
                  <a:pt x="10745813" y="5166239"/>
                </a:cubicBezTo>
                <a:cubicBezTo>
                  <a:pt x="10745813" y="5139130"/>
                  <a:pt x="10767790" y="5117154"/>
                  <a:pt x="10794898" y="5117154"/>
                </a:cubicBezTo>
                <a:close/>
                <a:moveTo>
                  <a:pt x="10600771" y="5117154"/>
                </a:moveTo>
                <a:cubicBezTo>
                  <a:pt x="10607548" y="5117154"/>
                  <a:pt x="10614005" y="5118528"/>
                  <a:pt x="10619877" y="5121012"/>
                </a:cubicBezTo>
                <a:lnTo>
                  <a:pt x="10635343" y="5131439"/>
                </a:lnTo>
                <a:lnTo>
                  <a:pt x="10635343" y="5129951"/>
                </a:lnTo>
                <a:lnTo>
                  <a:pt x="10637686" y="5131531"/>
                </a:lnTo>
                <a:cubicBezTo>
                  <a:pt x="10646569" y="5140413"/>
                  <a:pt x="10652063" y="5152685"/>
                  <a:pt x="10652063" y="5166239"/>
                </a:cubicBezTo>
                <a:cubicBezTo>
                  <a:pt x="10652063" y="5179794"/>
                  <a:pt x="10646569" y="5192065"/>
                  <a:pt x="10637686" y="5200948"/>
                </a:cubicBezTo>
                <a:lnTo>
                  <a:pt x="10635343" y="5202527"/>
                </a:lnTo>
                <a:lnTo>
                  <a:pt x="10635343" y="5201039"/>
                </a:lnTo>
                <a:lnTo>
                  <a:pt x="10619877" y="5211467"/>
                </a:lnTo>
                <a:cubicBezTo>
                  <a:pt x="10614005" y="5213951"/>
                  <a:pt x="10607548" y="5215324"/>
                  <a:pt x="10600771" y="5215324"/>
                </a:cubicBezTo>
                <a:cubicBezTo>
                  <a:pt x="10573662" y="5215324"/>
                  <a:pt x="10551686" y="5193348"/>
                  <a:pt x="10551686" y="5166239"/>
                </a:cubicBezTo>
                <a:cubicBezTo>
                  <a:pt x="10551686" y="5139130"/>
                  <a:pt x="10573662" y="5117154"/>
                  <a:pt x="10600771" y="5117154"/>
                </a:cubicBezTo>
                <a:close/>
                <a:moveTo>
                  <a:pt x="10408850" y="5117154"/>
                </a:moveTo>
                <a:cubicBezTo>
                  <a:pt x="10435959" y="5117154"/>
                  <a:pt x="10457935" y="5139130"/>
                  <a:pt x="10457935" y="5166239"/>
                </a:cubicBezTo>
                <a:cubicBezTo>
                  <a:pt x="10457935" y="5193348"/>
                  <a:pt x="10435959" y="5215324"/>
                  <a:pt x="10408850" y="5215324"/>
                </a:cubicBezTo>
                <a:cubicBezTo>
                  <a:pt x="10381741" y="5215324"/>
                  <a:pt x="10359765" y="5193348"/>
                  <a:pt x="10359765" y="5166239"/>
                </a:cubicBezTo>
                <a:cubicBezTo>
                  <a:pt x="10359765" y="5139130"/>
                  <a:pt x="10381741" y="5117154"/>
                  <a:pt x="10408850" y="5117154"/>
                </a:cubicBezTo>
                <a:close/>
                <a:moveTo>
                  <a:pt x="10216927" y="5117154"/>
                </a:moveTo>
                <a:cubicBezTo>
                  <a:pt x="10244035" y="5117154"/>
                  <a:pt x="10266012" y="5139130"/>
                  <a:pt x="10266012" y="5166239"/>
                </a:cubicBezTo>
                <a:cubicBezTo>
                  <a:pt x="10266012" y="5193348"/>
                  <a:pt x="10244035" y="5215324"/>
                  <a:pt x="10216927" y="5215324"/>
                </a:cubicBezTo>
                <a:cubicBezTo>
                  <a:pt x="10189818" y="5215324"/>
                  <a:pt x="10167842" y="5193348"/>
                  <a:pt x="10167842" y="5166239"/>
                </a:cubicBezTo>
                <a:cubicBezTo>
                  <a:pt x="10167842" y="5139130"/>
                  <a:pt x="10189818" y="5117154"/>
                  <a:pt x="10216927" y="5117154"/>
                </a:cubicBezTo>
                <a:close/>
                <a:moveTo>
                  <a:pt x="10025250" y="5117154"/>
                </a:moveTo>
                <a:cubicBezTo>
                  <a:pt x="10052359" y="5117154"/>
                  <a:pt x="10074335" y="5139130"/>
                  <a:pt x="10074335" y="5166239"/>
                </a:cubicBezTo>
                <a:cubicBezTo>
                  <a:pt x="10074335" y="5193348"/>
                  <a:pt x="10052359" y="5215324"/>
                  <a:pt x="10025250" y="5215324"/>
                </a:cubicBezTo>
                <a:cubicBezTo>
                  <a:pt x="9998142" y="5215324"/>
                  <a:pt x="9976165" y="5193348"/>
                  <a:pt x="9976165" y="5166239"/>
                </a:cubicBezTo>
                <a:cubicBezTo>
                  <a:pt x="9976165" y="5139130"/>
                  <a:pt x="9998142" y="5117154"/>
                  <a:pt x="10025250" y="5117154"/>
                </a:cubicBezTo>
                <a:close/>
                <a:moveTo>
                  <a:pt x="9833326" y="5117154"/>
                </a:moveTo>
                <a:cubicBezTo>
                  <a:pt x="9860436" y="5117154"/>
                  <a:pt x="9882412" y="5139130"/>
                  <a:pt x="9882412" y="5166239"/>
                </a:cubicBezTo>
                <a:cubicBezTo>
                  <a:pt x="9882412" y="5193348"/>
                  <a:pt x="9860436" y="5215324"/>
                  <a:pt x="9833326" y="5215324"/>
                </a:cubicBezTo>
                <a:cubicBezTo>
                  <a:pt x="9806218" y="5215324"/>
                  <a:pt x="9784241" y="5193348"/>
                  <a:pt x="9784241" y="5166239"/>
                </a:cubicBezTo>
                <a:cubicBezTo>
                  <a:pt x="9784241" y="5139130"/>
                  <a:pt x="9806218" y="5117154"/>
                  <a:pt x="9833326" y="5117154"/>
                </a:cubicBezTo>
                <a:close/>
                <a:moveTo>
                  <a:pt x="9641406" y="5117154"/>
                </a:moveTo>
                <a:cubicBezTo>
                  <a:pt x="9668514" y="5117154"/>
                  <a:pt x="9690491" y="5139130"/>
                  <a:pt x="9690491" y="5166239"/>
                </a:cubicBezTo>
                <a:cubicBezTo>
                  <a:pt x="9690491" y="5193348"/>
                  <a:pt x="9668514" y="5215324"/>
                  <a:pt x="9641406" y="5215324"/>
                </a:cubicBezTo>
                <a:cubicBezTo>
                  <a:pt x="9614297" y="5215324"/>
                  <a:pt x="9592321" y="5193348"/>
                  <a:pt x="9592321" y="5166239"/>
                </a:cubicBezTo>
                <a:cubicBezTo>
                  <a:pt x="9592321" y="5139130"/>
                  <a:pt x="9614297" y="5117154"/>
                  <a:pt x="9641406" y="5117154"/>
                </a:cubicBezTo>
                <a:close/>
                <a:moveTo>
                  <a:pt x="9449482" y="5117154"/>
                </a:moveTo>
                <a:cubicBezTo>
                  <a:pt x="9476591" y="5117154"/>
                  <a:pt x="9498567" y="5139130"/>
                  <a:pt x="9498567" y="5166239"/>
                </a:cubicBezTo>
                <a:cubicBezTo>
                  <a:pt x="9498567" y="5193348"/>
                  <a:pt x="9476591" y="5215324"/>
                  <a:pt x="9449482" y="5215324"/>
                </a:cubicBezTo>
                <a:cubicBezTo>
                  <a:pt x="9422374" y="5215324"/>
                  <a:pt x="9400397" y="5193348"/>
                  <a:pt x="9400397" y="5166239"/>
                </a:cubicBezTo>
                <a:cubicBezTo>
                  <a:pt x="9400397" y="5139130"/>
                  <a:pt x="9422374" y="5117154"/>
                  <a:pt x="9449482" y="5117154"/>
                </a:cubicBezTo>
                <a:close/>
                <a:moveTo>
                  <a:pt x="9257562" y="5117154"/>
                </a:moveTo>
                <a:cubicBezTo>
                  <a:pt x="9284670" y="5117154"/>
                  <a:pt x="9306646" y="5139130"/>
                  <a:pt x="9306646" y="5166239"/>
                </a:cubicBezTo>
                <a:cubicBezTo>
                  <a:pt x="9306646" y="5193348"/>
                  <a:pt x="9284670" y="5215324"/>
                  <a:pt x="9257562" y="5215324"/>
                </a:cubicBezTo>
                <a:cubicBezTo>
                  <a:pt x="9230452" y="5215324"/>
                  <a:pt x="9208477" y="5193348"/>
                  <a:pt x="9208477" y="5166239"/>
                </a:cubicBezTo>
                <a:cubicBezTo>
                  <a:pt x="9208477" y="5139130"/>
                  <a:pt x="9230452" y="5117154"/>
                  <a:pt x="9257562" y="5117154"/>
                </a:cubicBezTo>
                <a:close/>
                <a:moveTo>
                  <a:pt x="9065638" y="5117154"/>
                </a:moveTo>
                <a:cubicBezTo>
                  <a:pt x="9092746" y="5117154"/>
                  <a:pt x="9114723" y="5139130"/>
                  <a:pt x="9114723" y="5166239"/>
                </a:cubicBezTo>
                <a:cubicBezTo>
                  <a:pt x="9114723" y="5193348"/>
                  <a:pt x="9092746" y="5215324"/>
                  <a:pt x="9065638" y="5215324"/>
                </a:cubicBezTo>
                <a:cubicBezTo>
                  <a:pt x="9038529" y="5215324"/>
                  <a:pt x="9016553" y="5193348"/>
                  <a:pt x="9016553" y="5166239"/>
                </a:cubicBezTo>
                <a:cubicBezTo>
                  <a:pt x="9016553" y="5139130"/>
                  <a:pt x="9038529" y="5117154"/>
                  <a:pt x="9065638" y="5117154"/>
                </a:cubicBezTo>
                <a:close/>
                <a:moveTo>
                  <a:pt x="8873961" y="5117154"/>
                </a:moveTo>
                <a:cubicBezTo>
                  <a:pt x="8901071" y="5117154"/>
                  <a:pt x="8923046" y="5139130"/>
                  <a:pt x="8923046" y="5166239"/>
                </a:cubicBezTo>
                <a:cubicBezTo>
                  <a:pt x="8923046" y="5193348"/>
                  <a:pt x="8901071" y="5215324"/>
                  <a:pt x="8873961" y="5215324"/>
                </a:cubicBezTo>
                <a:cubicBezTo>
                  <a:pt x="8846853" y="5215324"/>
                  <a:pt x="8824876" y="5193348"/>
                  <a:pt x="8824876" y="5166239"/>
                </a:cubicBezTo>
                <a:cubicBezTo>
                  <a:pt x="8824876" y="5139130"/>
                  <a:pt x="8846853" y="5117154"/>
                  <a:pt x="8873961" y="5117154"/>
                </a:cubicBezTo>
                <a:close/>
                <a:moveTo>
                  <a:pt x="8682041" y="5117154"/>
                </a:moveTo>
                <a:cubicBezTo>
                  <a:pt x="8709149" y="5117154"/>
                  <a:pt x="8731126" y="5139130"/>
                  <a:pt x="8731126" y="5166239"/>
                </a:cubicBezTo>
                <a:cubicBezTo>
                  <a:pt x="8731126" y="5193348"/>
                  <a:pt x="8709149" y="5215324"/>
                  <a:pt x="8682041" y="5215324"/>
                </a:cubicBezTo>
                <a:cubicBezTo>
                  <a:pt x="8654932" y="5215324"/>
                  <a:pt x="8632956" y="5193348"/>
                  <a:pt x="8632956" y="5166239"/>
                </a:cubicBezTo>
                <a:cubicBezTo>
                  <a:pt x="8632956" y="5139130"/>
                  <a:pt x="8654932" y="5117154"/>
                  <a:pt x="8682041" y="5117154"/>
                </a:cubicBezTo>
                <a:close/>
                <a:moveTo>
                  <a:pt x="8486747" y="5117154"/>
                </a:moveTo>
                <a:lnTo>
                  <a:pt x="8488432" y="5117852"/>
                </a:lnTo>
                <a:lnTo>
                  <a:pt x="8490117" y="5117154"/>
                </a:lnTo>
                <a:cubicBezTo>
                  <a:pt x="8517225" y="5117154"/>
                  <a:pt x="8539202" y="5139130"/>
                  <a:pt x="8539202" y="5166239"/>
                </a:cubicBezTo>
                <a:cubicBezTo>
                  <a:pt x="8539202" y="5193348"/>
                  <a:pt x="8517225" y="5215324"/>
                  <a:pt x="8490117" y="5215324"/>
                </a:cubicBezTo>
                <a:lnTo>
                  <a:pt x="8488432" y="5214626"/>
                </a:lnTo>
                <a:lnTo>
                  <a:pt x="8486747" y="5215324"/>
                </a:lnTo>
                <a:cubicBezTo>
                  <a:pt x="8459639" y="5215324"/>
                  <a:pt x="8437662" y="5193348"/>
                  <a:pt x="8437662" y="5166239"/>
                </a:cubicBezTo>
                <a:cubicBezTo>
                  <a:pt x="8437662" y="5139130"/>
                  <a:pt x="8459639" y="5117154"/>
                  <a:pt x="8486747" y="5117154"/>
                </a:cubicBezTo>
                <a:close/>
                <a:moveTo>
                  <a:pt x="8294823" y="5117154"/>
                </a:moveTo>
                <a:cubicBezTo>
                  <a:pt x="8321932" y="5117154"/>
                  <a:pt x="8343908" y="5139130"/>
                  <a:pt x="8343908" y="5166239"/>
                </a:cubicBezTo>
                <a:cubicBezTo>
                  <a:pt x="8343908" y="5193348"/>
                  <a:pt x="8321932" y="5215324"/>
                  <a:pt x="8294823" y="5215324"/>
                </a:cubicBezTo>
                <a:cubicBezTo>
                  <a:pt x="8267715" y="5215324"/>
                  <a:pt x="8245738" y="5193348"/>
                  <a:pt x="8245738" y="5166239"/>
                </a:cubicBezTo>
                <a:cubicBezTo>
                  <a:pt x="8245738" y="5139130"/>
                  <a:pt x="8267715" y="5117154"/>
                  <a:pt x="8294823" y="5117154"/>
                </a:cubicBezTo>
                <a:close/>
                <a:moveTo>
                  <a:pt x="8102902" y="5117154"/>
                </a:moveTo>
                <a:cubicBezTo>
                  <a:pt x="8130011" y="5117154"/>
                  <a:pt x="8151987" y="5139130"/>
                  <a:pt x="8151987" y="5166239"/>
                </a:cubicBezTo>
                <a:cubicBezTo>
                  <a:pt x="8151987" y="5193348"/>
                  <a:pt x="8130011" y="5215324"/>
                  <a:pt x="8102902" y="5215324"/>
                </a:cubicBezTo>
                <a:cubicBezTo>
                  <a:pt x="8075793" y="5215324"/>
                  <a:pt x="8053817" y="5193348"/>
                  <a:pt x="8053817" y="5166239"/>
                </a:cubicBezTo>
                <a:cubicBezTo>
                  <a:pt x="8053817" y="5139130"/>
                  <a:pt x="8075793" y="5117154"/>
                  <a:pt x="8102902" y="5117154"/>
                </a:cubicBezTo>
                <a:close/>
                <a:moveTo>
                  <a:pt x="7911226" y="5117154"/>
                </a:moveTo>
                <a:cubicBezTo>
                  <a:pt x="7938335" y="5117154"/>
                  <a:pt x="7960311" y="5139130"/>
                  <a:pt x="7960311" y="5166239"/>
                </a:cubicBezTo>
                <a:cubicBezTo>
                  <a:pt x="7960311" y="5193348"/>
                  <a:pt x="7938335" y="5215324"/>
                  <a:pt x="7911226" y="5215324"/>
                </a:cubicBezTo>
                <a:cubicBezTo>
                  <a:pt x="7884117" y="5215324"/>
                  <a:pt x="7862141" y="5193348"/>
                  <a:pt x="7862141" y="5166239"/>
                </a:cubicBezTo>
                <a:cubicBezTo>
                  <a:pt x="7862141" y="5139130"/>
                  <a:pt x="7884117" y="5117154"/>
                  <a:pt x="7911226" y="5117154"/>
                </a:cubicBezTo>
                <a:close/>
                <a:moveTo>
                  <a:pt x="7719302" y="5117154"/>
                </a:moveTo>
                <a:cubicBezTo>
                  <a:pt x="7746411" y="5117154"/>
                  <a:pt x="7768387" y="5139130"/>
                  <a:pt x="7768387" y="5166239"/>
                </a:cubicBezTo>
                <a:cubicBezTo>
                  <a:pt x="7768387" y="5193348"/>
                  <a:pt x="7746411" y="5215324"/>
                  <a:pt x="7719302" y="5215324"/>
                </a:cubicBezTo>
                <a:cubicBezTo>
                  <a:pt x="7692194" y="5215324"/>
                  <a:pt x="7670218" y="5193348"/>
                  <a:pt x="7670218" y="5166239"/>
                </a:cubicBezTo>
                <a:cubicBezTo>
                  <a:pt x="7670218" y="5139130"/>
                  <a:pt x="7692194" y="5117154"/>
                  <a:pt x="7719302" y="5117154"/>
                </a:cubicBezTo>
                <a:close/>
                <a:moveTo>
                  <a:pt x="7527382" y="5117154"/>
                </a:moveTo>
                <a:cubicBezTo>
                  <a:pt x="7554490" y="5117154"/>
                  <a:pt x="7576467" y="5139130"/>
                  <a:pt x="7576467" y="5166239"/>
                </a:cubicBezTo>
                <a:cubicBezTo>
                  <a:pt x="7576467" y="5193348"/>
                  <a:pt x="7554490" y="5215324"/>
                  <a:pt x="7527382" y="5215324"/>
                </a:cubicBezTo>
                <a:cubicBezTo>
                  <a:pt x="7500272" y="5215324"/>
                  <a:pt x="7478297" y="5193348"/>
                  <a:pt x="7478297" y="5166239"/>
                </a:cubicBezTo>
                <a:cubicBezTo>
                  <a:pt x="7478297" y="5139130"/>
                  <a:pt x="7500272" y="5117154"/>
                  <a:pt x="7527382" y="5117154"/>
                </a:cubicBezTo>
                <a:close/>
                <a:moveTo>
                  <a:pt x="7335458" y="5117154"/>
                </a:moveTo>
                <a:cubicBezTo>
                  <a:pt x="7362567" y="5117154"/>
                  <a:pt x="7384543" y="5139130"/>
                  <a:pt x="7384543" y="5166239"/>
                </a:cubicBezTo>
                <a:cubicBezTo>
                  <a:pt x="7384543" y="5193348"/>
                  <a:pt x="7362567" y="5215324"/>
                  <a:pt x="7335458" y="5215324"/>
                </a:cubicBezTo>
                <a:cubicBezTo>
                  <a:pt x="7308350" y="5215324"/>
                  <a:pt x="7286373" y="5193348"/>
                  <a:pt x="7286373" y="5166239"/>
                </a:cubicBezTo>
                <a:cubicBezTo>
                  <a:pt x="7286373" y="5139130"/>
                  <a:pt x="7308350" y="5117154"/>
                  <a:pt x="7335458" y="5117154"/>
                </a:cubicBezTo>
                <a:close/>
                <a:moveTo>
                  <a:pt x="7143537" y="5117154"/>
                </a:moveTo>
                <a:cubicBezTo>
                  <a:pt x="7170646" y="5117154"/>
                  <a:pt x="7192622" y="5139130"/>
                  <a:pt x="7192622" y="5166239"/>
                </a:cubicBezTo>
                <a:cubicBezTo>
                  <a:pt x="7192622" y="5193348"/>
                  <a:pt x="7170646" y="5215324"/>
                  <a:pt x="7143537" y="5215324"/>
                </a:cubicBezTo>
                <a:cubicBezTo>
                  <a:pt x="7116428" y="5215324"/>
                  <a:pt x="7094452" y="5193348"/>
                  <a:pt x="7094452" y="5166239"/>
                </a:cubicBezTo>
                <a:cubicBezTo>
                  <a:pt x="7094452" y="5139130"/>
                  <a:pt x="7116428" y="5117154"/>
                  <a:pt x="7143537" y="5117154"/>
                </a:cubicBezTo>
                <a:close/>
                <a:moveTo>
                  <a:pt x="6951614" y="5117154"/>
                </a:moveTo>
                <a:cubicBezTo>
                  <a:pt x="6978722" y="5117154"/>
                  <a:pt x="7000699" y="5139130"/>
                  <a:pt x="7000699" y="5166239"/>
                </a:cubicBezTo>
                <a:cubicBezTo>
                  <a:pt x="7000699" y="5193348"/>
                  <a:pt x="6978722" y="5215324"/>
                  <a:pt x="6951614" y="5215324"/>
                </a:cubicBezTo>
                <a:cubicBezTo>
                  <a:pt x="6924504" y="5215324"/>
                  <a:pt x="6902529" y="5193348"/>
                  <a:pt x="6902529" y="5166239"/>
                </a:cubicBezTo>
                <a:cubicBezTo>
                  <a:pt x="6902529" y="5139130"/>
                  <a:pt x="6924504" y="5117154"/>
                  <a:pt x="6951614" y="5117154"/>
                </a:cubicBezTo>
                <a:close/>
                <a:moveTo>
                  <a:pt x="6759937" y="5117154"/>
                </a:moveTo>
                <a:cubicBezTo>
                  <a:pt x="6787046" y="5117154"/>
                  <a:pt x="6809022" y="5139130"/>
                  <a:pt x="6809022" y="5166239"/>
                </a:cubicBezTo>
                <a:cubicBezTo>
                  <a:pt x="6809022" y="5193348"/>
                  <a:pt x="6787046" y="5215324"/>
                  <a:pt x="6759937" y="5215324"/>
                </a:cubicBezTo>
                <a:cubicBezTo>
                  <a:pt x="6732829" y="5215324"/>
                  <a:pt x="6710852" y="5193348"/>
                  <a:pt x="6710852" y="5166239"/>
                </a:cubicBezTo>
                <a:cubicBezTo>
                  <a:pt x="6710852" y="5139130"/>
                  <a:pt x="6732829" y="5117154"/>
                  <a:pt x="6759937" y="5117154"/>
                </a:cubicBezTo>
                <a:close/>
                <a:moveTo>
                  <a:pt x="6568014" y="5117154"/>
                </a:moveTo>
                <a:cubicBezTo>
                  <a:pt x="6595123" y="5117154"/>
                  <a:pt x="6617099" y="5139130"/>
                  <a:pt x="6617099" y="5166239"/>
                </a:cubicBezTo>
                <a:cubicBezTo>
                  <a:pt x="6617099" y="5193348"/>
                  <a:pt x="6595123" y="5215324"/>
                  <a:pt x="6568014" y="5215324"/>
                </a:cubicBezTo>
                <a:cubicBezTo>
                  <a:pt x="6540905" y="5215324"/>
                  <a:pt x="6518929" y="5193348"/>
                  <a:pt x="6518929" y="5166239"/>
                </a:cubicBezTo>
                <a:cubicBezTo>
                  <a:pt x="6518929" y="5139130"/>
                  <a:pt x="6540905" y="5117154"/>
                  <a:pt x="6568014" y="5117154"/>
                </a:cubicBezTo>
                <a:close/>
                <a:moveTo>
                  <a:pt x="6376093" y="5117154"/>
                </a:moveTo>
                <a:lnTo>
                  <a:pt x="6376918" y="5117321"/>
                </a:lnTo>
                <a:lnTo>
                  <a:pt x="6377744" y="5117154"/>
                </a:lnTo>
                <a:cubicBezTo>
                  <a:pt x="6404853" y="5117154"/>
                  <a:pt x="6426829" y="5139130"/>
                  <a:pt x="6426829" y="5166239"/>
                </a:cubicBezTo>
                <a:cubicBezTo>
                  <a:pt x="6426829" y="5193348"/>
                  <a:pt x="6404853" y="5215324"/>
                  <a:pt x="6377744" y="5215324"/>
                </a:cubicBezTo>
                <a:lnTo>
                  <a:pt x="6376918" y="5215158"/>
                </a:lnTo>
                <a:lnTo>
                  <a:pt x="6376093" y="5215324"/>
                </a:lnTo>
                <a:cubicBezTo>
                  <a:pt x="6348984" y="5215324"/>
                  <a:pt x="6327008" y="5193348"/>
                  <a:pt x="6327008" y="5166239"/>
                </a:cubicBezTo>
                <a:cubicBezTo>
                  <a:pt x="6327008" y="5139130"/>
                  <a:pt x="6348984" y="5117154"/>
                  <a:pt x="6376093" y="5117154"/>
                </a:cubicBezTo>
                <a:close/>
                <a:moveTo>
                  <a:pt x="6185820" y="5117154"/>
                </a:moveTo>
                <a:cubicBezTo>
                  <a:pt x="6212929" y="5117154"/>
                  <a:pt x="6234905" y="5139130"/>
                  <a:pt x="6234905" y="5166239"/>
                </a:cubicBezTo>
                <a:cubicBezTo>
                  <a:pt x="6234905" y="5193348"/>
                  <a:pt x="6212929" y="5215324"/>
                  <a:pt x="6185820" y="5215324"/>
                </a:cubicBezTo>
                <a:cubicBezTo>
                  <a:pt x="6158712" y="5215324"/>
                  <a:pt x="6136735" y="5193348"/>
                  <a:pt x="6136735" y="5166239"/>
                </a:cubicBezTo>
                <a:cubicBezTo>
                  <a:pt x="6136735" y="5139130"/>
                  <a:pt x="6158712" y="5117154"/>
                  <a:pt x="6185820" y="5117154"/>
                </a:cubicBezTo>
                <a:close/>
                <a:moveTo>
                  <a:pt x="5993899" y="5117154"/>
                </a:moveTo>
                <a:cubicBezTo>
                  <a:pt x="6021008" y="5117154"/>
                  <a:pt x="6042984" y="5139130"/>
                  <a:pt x="6042984" y="5166239"/>
                </a:cubicBezTo>
                <a:cubicBezTo>
                  <a:pt x="6042984" y="5193348"/>
                  <a:pt x="6021008" y="5215324"/>
                  <a:pt x="5993899" y="5215324"/>
                </a:cubicBezTo>
                <a:cubicBezTo>
                  <a:pt x="5966790" y="5215324"/>
                  <a:pt x="5944814" y="5193348"/>
                  <a:pt x="5944814" y="5166239"/>
                </a:cubicBezTo>
                <a:cubicBezTo>
                  <a:pt x="5944814" y="5139130"/>
                  <a:pt x="5966790" y="5117154"/>
                  <a:pt x="5993899" y="5117154"/>
                </a:cubicBezTo>
                <a:close/>
                <a:moveTo>
                  <a:pt x="5802223" y="5117154"/>
                </a:moveTo>
                <a:cubicBezTo>
                  <a:pt x="5829332" y="5117154"/>
                  <a:pt x="5851308" y="5139130"/>
                  <a:pt x="5851308" y="5166239"/>
                </a:cubicBezTo>
                <a:cubicBezTo>
                  <a:pt x="5851308" y="5193348"/>
                  <a:pt x="5829332" y="5215324"/>
                  <a:pt x="5802223" y="5215324"/>
                </a:cubicBezTo>
                <a:cubicBezTo>
                  <a:pt x="5775114" y="5215324"/>
                  <a:pt x="5753138" y="5193348"/>
                  <a:pt x="5753138" y="5166239"/>
                </a:cubicBezTo>
                <a:cubicBezTo>
                  <a:pt x="5753138" y="5139130"/>
                  <a:pt x="5775114" y="5117154"/>
                  <a:pt x="5802223" y="5117154"/>
                </a:cubicBezTo>
                <a:close/>
                <a:moveTo>
                  <a:pt x="5610299" y="5117154"/>
                </a:moveTo>
                <a:cubicBezTo>
                  <a:pt x="5637408" y="5117154"/>
                  <a:pt x="5659384" y="5139130"/>
                  <a:pt x="5659384" y="5166239"/>
                </a:cubicBezTo>
                <a:cubicBezTo>
                  <a:pt x="5659384" y="5193348"/>
                  <a:pt x="5637408" y="5215324"/>
                  <a:pt x="5610299" y="5215324"/>
                </a:cubicBezTo>
                <a:cubicBezTo>
                  <a:pt x="5583191" y="5215324"/>
                  <a:pt x="5561215" y="5193348"/>
                  <a:pt x="5561215" y="5166239"/>
                </a:cubicBezTo>
                <a:cubicBezTo>
                  <a:pt x="5561215" y="5139130"/>
                  <a:pt x="5583191" y="5117154"/>
                  <a:pt x="5610299" y="5117154"/>
                </a:cubicBezTo>
                <a:close/>
                <a:moveTo>
                  <a:pt x="5418379" y="5117154"/>
                </a:moveTo>
                <a:cubicBezTo>
                  <a:pt x="5445487" y="5117154"/>
                  <a:pt x="5467464" y="5139130"/>
                  <a:pt x="5467464" y="5166239"/>
                </a:cubicBezTo>
                <a:cubicBezTo>
                  <a:pt x="5467464" y="5193348"/>
                  <a:pt x="5445487" y="5215324"/>
                  <a:pt x="5418379" y="5215324"/>
                </a:cubicBezTo>
                <a:cubicBezTo>
                  <a:pt x="5391269" y="5215324"/>
                  <a:pt x="5369294" y="5193348"/>
                  <a:pt x="5369294" y="5166239"/>
                </a:cubicBezTo>
                <a:cubicBezTo>
                  <a:pt x="5369294" y="5139130"/>
                  <a:pt x="5391269" y="5117154"/>
                  <a:pt x="5418379" y="5117154"/>
                </a:cubicBezTo>
                <a:close/>
                <a:moveTo>
                  <a:pt x="5226455" y="5117154"/>
                </a:moveTo>
                <a:cubicBezTo>
                  <a:pt x="5253564" y="5117154"/>
                  <a:pt x="5275540" y="5139130"/>
                  <a:pt x="5275540" y="5166239"/>
                </a:cubicBezTo>
                <a:cubicBezTo>
                  <a:pt x="5275540" y="5193348"/>
                  <a:pt x="5253564" y="5215324"/>
                  <a:pt x="5226455" y="5215324"/>
                </a:cubicBezTo>
                <a:cubicBezTo>
                  <a:pt x="5199347" y="5215324"/>
                  <a:pt x="5177370" y="5193348"/>
                  <a:pt x="5177370" y="5166239"/>
                </a:cubicBezTo>
                <a:cubicBezTo>
                  <a:pt x="5177370" y="5139130"/>
                  <a:pt x="5199347" y="5117154"/>
                  <a:pt x="5226455" y="5117154"/>
                </a:cubicBezTo>
                <a:close/>
                <a:moveTo>
                  <a:pt x="5034534" y="5117154"/>
                </a:moveTo>
                <a:cubicBezTo>
                  <a:pt x="5061643" y="5117154"/>
                  <a:pt x="5083619" y="5139130"/>
                  <a:pt x="5083619" y="5166239"/>
                </a:cubicBezTo>
                <a:cubicBezTo>
                  <a:pt x="5083619" y="5193348"/>
                  <a:pt x="5061643" y="5215324"/>
                  <a:pt x="5034534" y="5215324"/>
                </a:cubicBezTo>
                <a:cubicBezTo>
                  <a:pt x="5007425" y="5215324"/>
                  <a:pt x="4985449" y="5193348"/>
                  <a:pt x="4985449" y="5166239"/>
                </a:cubicBezTo>
                <a:cubicBezTo>
                  <a:pt x="4985449" y="5139130"/>
                  <a:pt x="5007425" y="5117154"/>
                  <a:pt x="5034534" y="5117154"/>
                </a:cubicBezTo>
                <a:close/>
                <a:moveTo>
                  <a:pt x="4842611" y="5117154"/>
                </a:moveTo>
                <a:cubicBezTo>
                  <a:pt x="4869719" y="5117154"/>
                  <a:pt x="4891696" y="5139130"/>
                  <a:pt x="4891696" y="5166239"/>
                </a:cubicBezTo>
                <a:cubicBezTo>
                  <a:pt x="4891696" y="5193348"/>
                  <a:pt x="4869719" y="5215324"/>
                  <a:pt x="4842611" y="5215324"/>
                </a:cubicBezTo>
                <a:cubicBezTo>
                  <a:pt x="4815501" y="5215324"/>
                  <a:pt x="4793526" y="5193348"/>
                  <a:pt x="4793526" y="5166239"/>
                </a:cubicBezTo>
                <a:cubicBezTo>
                  <a:pt x="4793526" y="5139130"/>
                  <a:pt x="4815501" y="5117154"/>
                  <a:pt x="4842611" y="5117154"/>
                </a:cubicBezTo>
                <a:close/>
                <a:moveTo>
                  <a:pt x="4650934" y="5117154"/>
                </a:moveTo>
                <a:cubicBezTo>
                  <a:pt x="4678043" y="5117154"/>
                  <a:pt x="4700019" y="5139130"/>
                  <a:pt x="4700019" y="5166239"/>
                </a:cubicBezTo>
                <a:cubicBezTo>
                  <a:pt x="4700019" y="5193348"/>
                  <a:pt x="4678043" y="5215324"/>
                  <a:pt x="4650934" y="5215324"/>
                </a:cubicBezTo>
                <a:cubicBezTo>
                  <a:pt x="4623826" y="5215324"/>
                  <a:pt x="4601849" y="5193348"/>
                  <a:pt x="4601849" y="5166239"/>
                </a:cubicBezTo>
                <a:cubicBezTo>
                  <a:pt x="4601849" y="5139130"/>
                  <a:pt x="4623826" y="5117154"/>
                  <a:pt x="4650934" y="5117154"/>
                </a:cubicBezTo>
                <a:close/>
                <a:moveTo>
                  <a:pt x="4459011" y="5117154"/>
                </a:moveTo>
                <a:cubicBezTo>
                  <a:pt x="4486120" y="5117154"/>
                  <a:pt x="4508096" y="5139130"/>
                  <a:pt x="4508096" y="5166239"/>
                </a:cubicBezTo>
                <a:cubicBezTo>
                  <a:pt x="4508096" y="5193348"/>
                  <a:pt x="4486120" y="5215324"/>
                  <a:pt x="4459011" y="5215324"/>
                </a:cubicBezTo>
                <a:cubicBezTo>
                  <a:pt x="4431902" y="5215324"/>
                  <a:pt x="4409926" y="5193348"/>
                  <a:pt x="4409926" y="5166239"/>
                </a:cubicBezTo>
                <a:cubicBezTo>
                  <a:pt x="4409926" y="5139130"/>
                  <a:pt x="4431902" y="5117154"/>
                  <a:pt x="4459011" y="5117154"/>
                </a:cubicBezTo>
                <a:close/>
                <a:moveTo>
                  <a:pt x="4267090" y="5117154"/>
                </a:moveTo>
                <a:lnTo>
                  <a:pt x="4267916" y="5117321"/>
                </a:lnTo>
                <a:lnTo>
                  <a:pt x="4268742" y="5117154"/>
                </a:lnTo>
                <a:cubicBezTo>
                  <a:pt x="4295851" y="5117154"/>
                  <a:pt x="4317827" y="5139130"/>
                  <a:pt x="4317827" y="5166239"/>
                </a:cubicBezTo>
                <a:cubicBezTo>
                  <a:pt x="4317827" y="5193348"/>
                  <a:pt x="4295851" y="5215324"/>
                  <a:pt x="4268742" y="5215324"/>
                </a:cubicBezTo>
                <a:lnTo>
                  <a:pt x="4267916" y="5215157"/>
                </a:lnTo>
                <a:lnTo>
                  <a:pt x="4267090" y="5215324"/>
                </a:lnTo>
                <a:cubicBezTo>
                  <a:pt x="4239981" y="5215324"/>
                  <a:pt x="4218005" y="5193348"/>
                  <a:pt x="4218005" y="5166239"/>
                </a:cubicBezTo>
                <a:cubicBezTo>
                  <a:pt x="4218005" y="5139130"/>
                  <a:pt x="4239981" y="5117154"/>
                  <a:pt x="4267090" y="5117154"/>
                </a:cubicBezTo>
                <a:close/>
                <a:moveTo>
                  <a:pt x="4076818" y="5117154"/>
                </a:moveTo>
                <a:cubicBezTo>
                  <a:pt x="4103927" y="5117154"/>
                  <a:pt x="4125903" y="5139130"/>
                  <a:pt x="4125903" y="5166239"/>
                </a:cubicBezTo>
                <a:cubicBezTo>
                  <a:pt x="4125903" y="5193348"/>
                  <a:pt x="4103927" y="5215324"/>
                  <a:pt x="4076818" y="5215324"/>
                </a:cubicBezTo>
                <a:cubicBezTo>
                  <a:pt x="4049710" y="5215324"/>
                  <a:pt x="4027733" y="5193348"/>
                  <a:pt x="4027733" y="5166239"/>
                </a:cubicBezTo>
                <a:cubicBezTo>
                  <a:pt x="4027733" y="5139130"/>
                  <a:pt x="4049710" y="5117154"/>
                  <a:pt x="4076818" y="5117154"/>
                </a:cubicBezTo>
                <a:close/>
                <a:moveTo>
                  <a:pt x="3884898" y="5117154"/>
                </a:moveTo>
                <a:cubicBezTo>
                  <a:pt x="3912006" y="5117154"/>
                  <a:pt x="3933983" y="5139130"/>
                  <a:pt x="3933983" y="5166239"/>
                </a:cubicBezTo>
                <a:cubicBezTo>
                  <a:pt x="3933983" y="5193348"/>
                  <a:pt x="3912006" y="5215324"/>
                  <a:pt x="3884898" y="5215324"/>
                </a:cubicBezTo>
                <a:cubicBezTo>
                  <a:pt x="3857789" y="5215324"/>
                  <a:pt x="3835813" y="5193348"/>
                  <a:pt x="3835813" y="5166239"/>
                </a:cubicBezTo>
                <a:cubicBezTo>
                  <a:pt x="3835813" y="5139130"/>
                  <a:pt x="3857789" y="5117154"/>
                  <a:pt x="3884898" y="5117154"/>
                </a:cubicBezTo>
                <a:close/>
                <a:moveTo>
                  <a:pt x="3693221" y="5117154"/>
                </a:moveTo>
                <a:cubicBezTo>
                  <a:pt x="3720331" y="5117154"/>
                  <a:pt x="3742307" y="5139130"/>
                  <a:pt x="3742307" y="5166239"/>
                </a:cubicBezTo>
                <a:cubicBezTo>
                  <a:pt x="3742307" y="5193348"/>
                  <a:pt x="3720331" y="5215324"/>
                  <a:pt x="3693221" y="5215324"/>
                </a:cubicBezTo>
                <a:cubicBezTo>
                  <a:pt x="3666113" y="5215324"/>
                  <a:pt x="3644136" y="5193348"/>
                  <a:pt x="3644136" y="5166239"/>
                </a:cubicBezTo>
                <a:cubicBezTo>
                  <a:pt x="3644136" y="5139130"/>
                  <a:pt x="3666113" y="5117154"/>
                  <a:pt x="3693221" y="5117154"/>
                </a:cubicBezTo>
                <a:close/>
                <a:moveTo>
                  <a:pt x="3501298" y="5117154"/>
                </a:moveTo>
                <a:cubicBezTo>
                  <a:pt x="3528407" y="5117154"/>
                  <a:pt x="3550383" y="5139130"/>
                  <a:pt x="3550383" y="5166239"/>
                </a:cubicBezTo>
                <a:cubicBezTo>
                  <a:pt x="3550383" y="5193348"/>
                  <a:pt x="3528407" y="5215324"/>
                  <a:pt x="3501298" y="5215324"/>
                </a:cubicBezTo>
                <a:cubicBezTo>
                  <a:pt x="3474189" y="5215324"/>
                  <a:pt x="3452213" y="5193348"/>
                  <a:pt x="3452213" y="5166239"/>
                </a:cubicBezTo>
                <a:cubicBezTo>
                  <a:pt x="3452213" y="5139130"/>
                  <a:pt x="3474189" y="5117154"/>
                  <a:pt x="3501298" y="5117154"/>
                </a:cubicBezTo>
                <a:close/>
                <a:moveTo>
                  <a:pt x="3309377" y="5117154"/>
                </a:moveTo>
                <a:cubicBezTo>
                  <a:pt x="3336485" y="5117154"/>
                  <a:pt x="3358462" y="5139130"/>
                  <a:pt x="3358462" y="5166239"/>
                </a:cubicBezTo>
                <a:cubicBezTo>
                  <a:pt x="3358462" y="5193348"/>
                  <a:pt x="3336485" y="5215324"/>
                  <a:pt x="3309377" y="5215324"/>
                </a:cubicBezTo>
                <a:cubicBezTo>
                  <a:pt x="3282267" y="5215324"/>
                  <a:pt x="3260292" y="5193348"/>
                  <a:pt x="3260292" y="5166239"/>
                </a:cubicBezTo>
                <a:cubicBezTo>
                  <a:pt x="3260292" y="5139130"/>
                  <a:pt x="3282267" y="5117154"/>
                  <a:pt x="3309377" y="5117154"/>
                </a:cubicBezTo>
                <a:close/>
                <a:moveTo>
                  <a:pt x="3117453" y="5117154"/>
                </a:moveTo>
                <a:cubicBezTo>
                  <a:pt x="3144563" y="5117154"/>
                  <a:pt x="3166538" y="5139130"/>
                  <a:pt x="3166538" y="5166239"/>
                </a:cubicBezTo>
                <a:cubicBezTo>
                  <a:pt x="3166538" y="5193348"/>
                  <a:pt x="3144563" y="5215324"/>
                  <a:pt x="3117453" y="5215324"/>
                </a:cubicBezTo>
                <a:cubicBezTo>
                  <a:pt x="3090345" y="5215324"/>
                  <a:pt x="3068368" y="5193348"/>
                  <a:pt x="3068368" y="5166239"/>
                </a:cubicBezTo>
                <a:cubicBezTo>
                  <a:pt x="3068368" y="5139130"/>
                  <a:pt x="3090345" y="5117154"/>
                  <a:pt x="3117453" y="5117154"/>
                </a:cubicBezTo>
                <a:close/>
                <a:moveTo>
                  <a:pt x="2925533" y="5117154"/>
                </a:moveTo>
                <a:cubicBezTo>
                  <a:pt x="2952641" y="5117154"/>
                  <a:pt x="2974618" y="5139130"/>
                  <a:pt x="2974618" y="5166239"/>
                </a:cubicBezTo>
                <a:cubicBezTo>
                  <a:pt x="2974618" y="5193348"/>
                  <a:pt x="2952641" y="5215324"/>
                  <a:pt x="2925533" y="5215324"/>
                </a:cubicBezTo>
                <a:cubicBezTo>
                  <a:pt x="2898424" y="5215324"/>
                  <a:pt x="2876448" y="5193348"/>
                  <a:pt x="2876448" y="5166239"/>
                </a:cubicBezTo>
                <a:cubicBezTo>
                  <a:pt x="2876448" y="5139130"/>
                  <a:pt x="2898424" y="5117154"/>
                  <a:pt x="2925533" y="5117154"/>
                </a:cubicBezTo>
                <a:close/>
                <a:moveTo>
                  <a:pt x="2733609" y="5117154"/>
                </a:moveTo>
                <a:cubicBezTo>
                  <a:pt x="2760718" y="5117154"/>
                  <a:pt x="2782694" y="5139130"/>
                  <a:pt x="2782694" y="5166239"/>
                </a:cubicBezTo>
                <a:cubicBezTo>
                  <a:pt x="2782694" y="5193348"/>
                  <a:pt x="2760718" y="5215324"/>
                  <a:pt x="2733609" y="5215324"/>
                </a:cubicBezTo>
                <a:cubicBezTo>
                  <a:pt x="2706500" y="5215324"/>
                  <a:pt x="2684524" y="5193348"/>
                  <a:pt x="2684524" y="5166239"/>
                </a:cubicBezTo>
                <a:cubicBezTo>
                  <a:pt x="2684524" y="5139130"/>
                  <a:pt x="2706500" y="5117154"/>
                  <a:pt x="2733609" y="5117154"/>
                </a:cubicBezTo>
                <a:close/>
                <a:moveTo>
                  <a:pt x="2541933" y="5117154"/>
                </a:moveTo>
                <a:cubicBezTo>
                  <a:pt x="2569042" y="5117154"/>
                  <a:pt x="2591017" y="5139130"/>
                  <a:pt x="2591017" y="5166239"/>
                </a:cubicBezTo>
                <a:cubicBezTo>
                  <a:pt x="2591017" y="5193348"/>
                  <a:pt x="2569042" y="5215324"/>
                  <a:pt x="2541933" y="5215324"/>
                </a:cubicBezTo>
                <a:cubicBezTo>
                  <a:pt x="2514824" y="5215324"/>
                  <a:pt x="2492847" y="5193348"/>
                  <a:pt x="2492847" y="5166239"/>
                </a:cubicBezTo>
                <a:cubicBezTo>
                  <a:pt x="2492847" y="5139130"/>
                  <a:pt x="2514824" y="5117154"/>
                  <a:pt x="2541933" y="5117154"/>
                </a:cubicBezTo>
                <a:close/>
                <a:moveTo>
                  <a:pt x="2350010" y="5117154"/>
                </a:moveTo>
                <a:cubicBezTo>
                  <a:pt x="2377118" y="5117154"/>
                  <a:pt x="2399094" y="5139130"/>
                  <a:pt x="2399094" y="5166239"/>
                </a:cubicBezTo>
                <a:cubicBezTo>
                  <a:pt x="2399094" y="5193348"/>
                  <a:pt x="2377118" y="5215324"/>
                  <a:pt x="2350010" y="5215324"/>
                </a:cubicBezTo>
                <a:cubicBezTo>
                  <a:pt x="2322900" y="5215324"/>
                  <a:pt x="2300925" y="5193348"/>
                  <a:pt x="2300925" y="5166239"/>
                </a:cubicBezTo>
                <a:cubicBezTo>
                  <a:pt x="2300925" y="5139130"/>
                  <a:pt x="2322900" y="5117154"/>
                  <a:pt x="2350010" y="5117154"/>
                </a:cubicBezTo>
                <a:close/>
                <a:moveTo>
                  <a:pt x="2158088" y="5117154"/>
                </a:moveTo>
                <a:lnTo>
                  <a:pt x="2158914" y="5117321"/>
                </a:lnTo>
                <a:lnTo>
                  <a:pt x="2159739" y="5117154"/>
                </a:lnTo>
                <a:cubicBezTo>
                  <a:pt x="2186848" y="5117154"/>
                  <a:pt x="2208824" y="5139130"/>
                  <a:pt x="2208824" y="5166239"/>
                </a:cubicBezTo>
                <a:cubicBezTo>
                  <a:pt x="2208824" y="5193348"/>
                  <a:pt x="2186848" y="5215324"/>
                  <a:pt x="2159739" y="5215324"/>
                </a:cubicBezTo>
                <a:lnTo>
                  <a:pt x="2158914" y="5215158"/>
                </a:lnTo>
                <a:lnTo>
                  <a:pt x="2158088" y="5215324"/>
                </a:lnTo>
                <a:cubicBezTo>
                  <a:pt x="2130979" y="5215324"/>
                  <a:pt x="2109003" y="5193348"/>
                  <a:pt x="2109003" y="5166239"/>
                </a:cubicBezTo>
                <a:cubicBezTo>
                  <a:pt x="2109003" y="5139130"/>
                  <a:pt x="2130979" y="5117154"/>
                  <a:pt x="2158088" y="5117154"/>
                </a:cubicBezTo>
                <a:close/>
                <a:moveTo>
                  <a:pt x="1967815" y="5117154"/>
                </a:moveTo>
                <a:cubicBezTo>
                  <a:pt x="1994925" y="5117154"/>
                  <a:pt x="2016900" y="5139130"/>
                  <a:pt x="2016900" y="5166239"/>
                </a:cubicBezTo>
                <a:cubicBezTo>
                  <a:pt x="2016900" y="5193348"/>
                  <a:pt x="1994925" y="5215324"/>
                  <a:pt x="1967815" y="5215324"/>
                </a:cubicBezTo>
                <a:cubicBezTo>
                  <a:pt x="1940707" y="5215324"/>
                  <a:pt x="1918730" y="5193348"/>
                  <a:pt x="1918730" y="5166239"/>
                </a:cubicBezTo>
                <a:cubicBezTo>
                  <a:pt x="1918730" y="5139130"/>
                  <a:pt x="1940707" y="5117154"/>
                  <a:pt x="1967815" y="5117154"/>
                </a:cubicBezTo>
                <a:close/>
                <a:moveTo>
                  <a:pt x="1775895" y="5117154"/>
                </a:moveTo>
                <a:cubicBezTo>
                  <a:pt x="1803003" y="5117154"/>
                  <a:pt x="1824980" y="5139130"/>
                  <a:pt x="1824980" y="5166239"/>
                </a:cubicBezTo>
                <a:cubicBezTo>
                  <a:pt x="1824980" y="5193348"/>
                  <a:pt x="1803003" y="5215324"/>
                  <a:pt x="1775895" y="5215324"/>
                </a:cubicBezTo>
                <a:cubicBezTo>
                  <a:pt x="1748786" y="5215324"/>
                  <a:pt x="1726810" y="5193348"/>
                  <a:pt x="1726810" y="5166239"/>
                </a:cubicBezTo>
                <a:cubicBezTo>
                  <a:pt x="1726810" y="5139130"/>
                  <a:pt x="1748786" y="5117154"/>
                  <a:pt x="1775895" y="5117154"/>
                </a:cubicBezTo>
                <a:close/>
                <a:moveTo>
                  <a:pt x="1584218" y="5117154"/>
                </a:moveTo>
                <a:cubicBezTo>
                  <a:pt x="1611327" y="5117154"/>
                  <a:pt x="1633303" y="5139130"/>
                  <a:pt x="1633303" y="5166239"/>
                </a:cubicBezTo>
                <a:cubicBezTo>
                  <a:pt x="1633303" y="5193348"/>
                  <a:pt x="1611327" y="5215324"/>
                  <a:pt x="1584218" y="5215324"/>
                </a:cubicBezTo>
                <a:cubicBezTo>
                  <a:pt x="1557110" y="5215324"/>
                  <a:pt x="1535133" y="5193348"/>
                  <a:pt x="1535133" y="5166239"/>
                </a:cubicBezTo>
                <a:cubicBezTo>
                  <a:pt x="1535133" y="5139130"/>
                  <a:pt x="1557110" y="5117154"/>
                  <a:pt x="1584218" y="5117154"/>
                </a:cubicBezTo>
                <a:close/>
                <a:moveTo>
                  <a:pt x="1392295" y="5117154"/>
                </a:moveTo>
                <a:cubicBezTo>
                  <a:pt x="1419404" y="5117154"/>
                  <a:pt x="1441380" y="5139130"/>
                  <a:pt x="1441380" y="5166239"/>
                </a:cubicBezTo>
                <a:cubicBezTo>
                  <a:pt x="1441380" y="5193348"/>
                  <a:pt x="1419404" y="5215324"/>
                  <a:pt x="1392295" y="5215324"/>
                </a:cubicBezTo>
                <a:cubicBezTo>
                  <a:pt x="1365186" y="5215324"/>
                  <a:pt x="1343210" y="5193348"/>
                  <a:pt x="1343210" y="5166239"/>
                </a:cubicBezTo>
                <a:cubicBezTo>
                  <a:pt x="1343210" y="5139130"/>
                  <a:pt x="1365186" y="5117154"/>
                  <a:pt x="1392295" y="5117154"/>
                </a:cubicBezTo>
                <a:close/>
                <a:moveTo>
                  <a:pt x="1200374" y="5117154"/>
                </a:moveTo>
                <a:cubicBezTo>
                  <a:pt x="1227482" y="5117154"/>
                  <a:pt x="1249459" y="5139130"/>
                  <a:pt x="1249459" y="5166239"/>
                </a:cubicBezTo>
                <a:cubicBezTo>
                  <a:pt x="1249459" y="5193348"/>
                  <a:pt x="1227482" y="5215324"/>
                  <a:pt x="1200374" y="5215324"/>
                </a:cubicBezTo>
                <a:cubicBezTo>
                  <a:pt x="1173265" y="5215324"/>
                  <a:pt x="1151289" y="5193348"/>
                  <a:pt x="1151289" y="5166239"/>
                </a:cubicBezTo>
                <a:cubicBezTo>
                  <a:pt x="1151289" y="5139130"/>
                  <a:pt x="1173265" y="5117154"/>
                  <a:pt x="1200374" y="5117154"/>
                </a:cubicBezTo>
                <a:close/>
                <a:moveTo>
                  <a:pt x="1008450" y="5117154"/>
                </a:moveTo>
                <a:cubicBezTo>
                  <a:pt x="1035559" y="5117154"/>
                  <a:pt x="1057535" y="5139130"/>
                  <a:pt x="1057535" y="5166239"/>
                </a:cubicBezTo>
                <a:cubicBezTo>
                  <a:pt x="1057535" y="5193348"/>
                  <a:pt x="1035559" y="5215324"/>
                  <a:pt x="1008450" y="5215324"/>
                </a:cubicBezTo>
                <a:cubicBezTo>
                  <a:pt x="981342" y="5215324"/>
                  <a:pt x="959365" y="5193348"/>
                  <a:pt x="959365" y="5166239"/>
                </a:cubicBezTo>
                <a:cubicBezTo>
                  <a:pt x="959365" y="5139130"/>
                  <a:pt x="981342" y="5117154"/>
                  <a:pt x="1008450" y="5117154"/>
                </a:cubicBezTo>
                <a:close/>
                <a:moveTo>
                  <a:pt x="816530" y="5117154"/>
                </a:moveTo>
                <a:cubicBezTo>
                  <a:pt x="843638" y="5117154"/>
                  <a:pt x="865615" y="5139130"/>
                  <a:pt x="865615" y="5166239"/>
                </a:cubicBezTo>
                <a:cubicBezTo>
                  <a:pt x="865615" y="5193348"/>
                  <a:pt x="843638" y="5215324"/>
                  <a:pt x="816530" y="5215324"/>
                </a:cubicBezTo>
                <a:cubicBezTo>
                  <a:pt x="789421" y="5215324"/>
                  <a:pt x="767445" y="5193348"/>
                  <a:pt x="767445" y="5166239"/>
                </a:cubicBezTo>
                <a:cubicBezTo>
                  <a:pt x="767445" y="5139130"/>
                  <a:pt x="789421" y="5117154"/>
                  <a:pt x="816530" y="5117154"/>
                </a:cubicBezTo>
                <a:close/>
                <a:moveTo>
                  <a:pt x="624606" y="5117154"/>
                </a:moveTo>
                <a:cubicBezTo>
                  <a:pt x="651715" y="5117154"/>
                  <a:pt x="673691" y="5139130"/>
                  <a:pt x="673691" y="5166239"/>
                </a:cubicBezTo>
                <a:cubicBezTo>
                  <a:pt x="673691" y="5193348"/>
                  <a:pt x="651715" y="5215324"/>
                  <a:pt x="624606" y="5215324"/>
                </a:cubicBezTo>
                <a:cubicBezTo>
                  <a:pt x="597497" y="5215324"/>
                  <a:pt x="575521" y="5193348"/>
                  <a:pt x="575521" y="5166239"/>
                </a:cubicBezTo>
                <a:cubicBezTo>
                  <a:pt x="575521" y="5139130"/>
                  <a:pt x="597497" y="5117154"/>
                  <a:pt x="624606" y="5117154"/>
                </a:cubicBezTo>
                <a:close/>
                <a:moveTo>
                  <a:pt x="432929" y="5117154"/>
                </a:moveTo>
                <a:cubicBezTo>
                  <a:pt x="460039" y="5117154"/>
                  <a:pt x="482015" y="5139130"/>
                  <a:pt x="482015" y="5166239"/>
                </a:cubicBezTo>
                <a:cubicBezTo>
                  <a:pt x="482015" y="5193348"/>
                  <a:pt x="460039" y="5215324"/>
                  <a:pt x="432929" y="5215324"/>
                </a:cubicBezTo>
                <a:cubicBezTo>
                  <a:pt x="405821" y="5215324"/>
                  <a:pt x="383844" y="5193348"/>
                  <a:pt x="383844" y="5166239"/>
                </a:cubicBezTo>
                <a:cubicBezTo>
                  <a:pt x="383844" y="5139130"/>
                  <a:pt x="405821" y="5117154"/>
                  <a:pt x="432929" y="5117154"/>
                </a:cubicBezTo>
                <a:close/>
                <a:moveTo>
                  <a:pt x="241007" y="5117154"/>
                </a:moveTo>
                <a:cubicBezTo>
                  <a:pt x="268115" y="5117154"/>
                  <a:pt x="290092" y="5139130"/>
                  <a:pt x="290092" y="5166239"/>
                </a:cubicBezTo>
                <a:cubicBezTo>
                  <a:pt x="290092" y="5193348"/>
                  <a:pt x="268115" y="5215324"/>
                  <a:pt x="241007" y="5215324"/>
                </a:cubicBezTo>
                <a:cubicBezTo>
                  <a:pt x="213897" y="5215324"/>
                  <a:pt x="191921" y="5193348"/>
                  <a:pt x="191921" y="5166239"/>
                </a:cubicBezTo>
                <a:cubicBezTo>
                  <a:pt x="191921" y="5139130"/>
                  <a:pt x="213897" y="5117154"/>
                  <a:pt x="241007" y="5117154"/>
                </a:cubicBezTo>
                <a:close/>
                <a:moveTo>
                  <a:pt x="49085" y="5117154"/>
                </a:moveTo>
                <a:cubicBezTo>
                  <a:pt x="76194" y="5117154"/>
                  <a:pt x="98170" y="5139130"/>
                  <a:pt x="98170" y="5166239"/>
                </a:cubicBezTo>
                <a:cubicBezTo>
                  <a:pt x="98170" y="5193348"/>
                  <a:pt x="76194" y="5215324"/>
                  <a:pt x="49085" y="5215324"/>
                </a:cubicBezTo>
                <a:cubicBezTo>
                  <a:pt x="21976" y="5215324"/>
                  <a:pt x="0" y="5193348"/>
                  <a:pt x="0" y="5166239"/>
                </a:cubicBezTo>
                <a:cubicBezTo>
                  <a:pt x="0" y="5139130"/>
                  <a:pt x="21976" y="5117154"/>
                  <a:pt x="49085" y="5117154"/>
                </a:cubicBezTo>
                <a:close/>
                <a:moveTo>
                  <a:pt x="11468592" y="4966465"/>
                </a:moveTo>
                <a:cubicBezTo>
                  <a:pt x="11495701" y="4966465"/>
                  <a:pt x="11517677" y="4988441"/>
                  <a:pt x="11517677" y="5015549"/>
                </a:cubicBezTo>
                <a:cubicBezTo>
                  <a:pt x="11517677" y="5042658"/>
                  <a:pt x="11495701" y="5064634"/>
                  <a:pt x="11468592" y="5064634"/>
                </a:cubicBezTo>
                <a:cubicBezTo>
                  <a:pt x="11441483" y="5064634"/>
                  <a:pt x="11419507" y="5042658"/>
                  <a:pt x="11419507" y="5015549"/>
                </a:cubicBezTo>
                <a:cubicBezTo>
                  <a:pt x="11419507" y="4988441"/>
                  <a:pt x="11441483" y="4966465"/>
                  <a:pt x="11468592" y="4966465"/>
                </a:cubicBezTo>
                <a:close/>
                <a:moveTo>
                  <a:pt x="11276669" y="4966465"/>
                </a:moveTo>
                <a:cubicBezTo>
                  <a:pt x="11303777" y="4966465"/>
                  <a:pt x="11325754" y="4988441"/>
                  <a:pt x="11325754" y="5015549"/>
                </a:cubicBezTo>
                <a:cubicBezTo>
                  <a:pt x="11325754" y="5042658"/>
                  <a:pt x="11303777" y="5064634"/>
                  <a:pt x="11276669" y="5064634"/>
                </a:cubicBezTo>
                <a:cubicBezTo>
                  <a:pt x="11249560" y="5064634"/>
                  <a:pt x="11227584" y="5042658"/>
                  <a:pt x="11227584" y="5015549"/>
                </a:cubicBezTo>
                <a:cubicBezTo>
                  <a:pt x="11227584" y="4988441"/>
                  <a:pt x="11249560" y="4966465"/>
                  <a:pt x="11276669" y="4966465"/>
                </a:cubicBezTo>
                <a:close/>
                <a:moveTo>
                  <a:pt x="11084992" y="4966465"/>
                </a:moveTo>
                <a:cubicBezTo>
                  <a:pt x="11112101" y="4966465"/>
                  <a:pt x="11134077" y="4988441"/>
                  <a:pt x="11134077" y="5015549"/>
                </a:cubicBezTo>
                <a:cubicBezTo>
                  <a:pt x="11134077" y="5042658"/>
                  <a:pt x="11112101" y="5064634"/>
                  <a:pt x="11084992" y="5064634"/>
                </a:cubicBezTo>
                <a:cubicBezTo>
                  <a:pt x="11057884" y="5064634"/>
                  <a:pt x="11035907" y="5042658"/>
                  <a:pt x="11035907" y="5015549"/>
                </a:cubicBezTo>
                <a:cubicBezTo>
                  <a:pt x="11035907" y="4988441"/>
                  <a:pt x="11057884" y="4966465"/>
                  <a:pt x="11084992" y="4966465"/>
                </a:cubicBezTo>
                <a:close/>
                <a:moveTo>
                  <a:pt x="10893068" y="4966465"/>
                </a:moveTo>
                <a:cubicBezTo>
                  <a:pt x="10920178" y="4966465"/>
                  <a:pt x="10942154" y="4988441"/>
                  <a:pt x="10942154" y="5015549"/>
                </a:cubicBezTo>
                <a:cubicBezTo>
                  <a:pt x="10942154" y="5042658"/>
                  <a:pt x="10920178" y="5064634"/>
                  <a:pt x="10893068" y="5064634"/>
                </a:cubicBezTo>
                <a:cubicBezTo>
                  <a:pt x="10865960" y="5064634"/>
                  <a:pt x="10843984" y="5042658"/>
                  <a:pt x="10843984" y="5015549"/>
                </a:cubicBezTo>
                <a:cubicBezTo>
                  <a:pt x="10843984" y="4988441"/>
                  <a:pt x="10865960" y="4966465"/>
                  <a:pt x="10893068" y="4966465"/>
                </a:cubicBezTo>
                <a:close/>
                <a:moveTo>
                  <a:pt x="10701148" y="4966465"/>
                </a:moveTo>
                <a:cubicBezTo>
                  <a:pt x="10728256" y="4966465"/>
                  <a:pt x="10750233" y="4988441"/>
                  <a:pt x="10750233" y="5015549"/>
                </a:cubicBezTo>
                <a:cubicBezTo>
                  <a:pt x="10750233" y="5042658"/>
                  <a:pt x="10728256" y="5064634"/>
                  <a:pt x="10701148" y="5064634"/>
                </a:cubicBezTo>
                <a:cubicBezTo>
                  <a:pt x="10674039" y="5064634"/>
                  <a:pt x="10652063" y="5042658"/>
                  <a:pt x="10652063" y="5015549"/>
                </a:cubicBezTo>
                <a:cubicBezTo>
                  <a:pt x="10652063" y="4988441"/>
                  <a:pt x="10674039" y="4966465"/>
                  <a:pt x="10701148" y="4966465"/>
                </a:cubicBezTo>
                <a:close/>
                <a:moveTo>
                  <a:pt x="10507020" y="4966465"/>
                </a:moveTo>
                <a:cubicBezTo>
                  <a:pt x="10534129" y="4966465"/>
                  <a:pt x="10556105" y="4988441"/>
                  <a:pt x="10556105" y="5015549"/>
                </a:cubicBezTo>
                <a:cubicBezTo>
                  <a:pt x="10556105" y="5042658"/>
                  <a:pt x="10534129" y="5064634"/>
                  <a:pt x="10507020" y="5064634"/>
                </a:cubicBezTo>
                <a:cubicBezTo>
                  <a:pt x="10479911" y="5064634"/>
                  <a:pt x="10457935" y="5042658"/>
                  <a:pt x="10457935" y="5015549"/>
                </a:cubicBezTo>
                <a:cubicBezTo>
                  <a:pt x="10457935" y="4988441"/>
                  <a:pt x="10479911" y="4966465"/>
                  <a:pt x="10507020" y="4966465"/>
                </a:cubicBezTo>
                <a:close/>
                <a:moveTo>
                  <a:pt x="10315097" y="4966465"/>
                </a:moveTo>
                <a:cubicBezTo>
                  <a:pt x="10342205" y="4966465"/>
                  <a:pt x="10364182" y="4988441"/>
                  <a:pt x="10364182" y="5015549"/>
                </a:cubicBezTo>
                <a:cubicBezTo>
                  <a:pt x="10364182" y="5042658"/>
                  <a:pt x="10342205" y="5064634"/>
                  <a:pt x="10315097" y="5064634"/>
                </a:cubicBezTo>
                <a:cubicBezTo>
                  <a:pt x="10287988" y="5064634"/>
                  <a:pt x="10266012" y="5042658"/>
                  <a:pt x="10266012" y="5015549"/>
                </a:cubicBezTo>
                <a:cubicBezTo>
                  <a:pt x="10266012" y="4988441"/>
                  <a:pt x="10287988" y="4966465"/>
                  <a:pt x="10315097" y="4966465"/>
                </a:cubicBezTo>
                <a:close/>
                <a:moveTo>
                  <a:pt x="10123420" y="4966465"/>
                </a:moveTo>
                <a:cubicBezTo>
                  <a:pt x="10150529" y="4966465"/>
                  <a:pt x="10172505" y="4988441"/>
                  <a:pt x="10172505" y="5015549"/>
                </a:cubicBezTo>
                <a:cubicBezTo>
                  <a:pt x="10172505" y="5042658"/>
                  <a:pt x="10150529" y="5064634"/>
                  <a:pt x="10123420" y="5064634"/>
                </a:cubicBezTo>
                <a:cubicBezTo>
                  <a:pt x="10096312" y="5064634"/>
                  <a:pt x="10074335" y="5042658"/>
                  <a:pt x="10074335" y="5015549"/>
                </a:cubicBezTo>
                <a:cubicBezTo>
                  <a:pt x="10074335" y="4988441"/>
                  <a:pt x="10096312" y="4966465"/>
                  <a:pt x="10123420" y="4966465"/>
                </a:cubicBezTo>
                <a:close/>
                <a:moveTo>
                  <a:pt x="9931496" y="4966465"/>
                </a:moveTo>
                <a:cubicBezTo>
                  <a:pt x="9958606" y="4966465"/>
                  <a:pt x="9980582" y="4988441"/>
                  <a:pt x="9980582" y="5015549"/>
                </a:cubicBezTo>
                <a:cubicBezTo>
                  <a:pt x="9980582" y="5042658"/>
                  <a:pt x="9958606" y="5064634"/>
                  <a:pt x="9931496" y="5064634"/>
                </a:cubicBezTo>
                <a:cubicBezTo>
                  <a:pt x="9904388" y="5064634"/>
                  <a:pt x="9882412" y="5042658"/>
                  <a:pt x="9882412" y="5015549"/>
                </a:cubicBezTo>
                <a:cubicBezTo>
                  <a:pt x="9882412" y="4988441"/>
                  <a:pt x="9904388" y="4966465"/>
                  <a:pt x="9931496" y="4966465"/>
                </a:cubicBezTo>
                <a:close/>
                <a:moveTo>
                  <a:pt x="9739576" y="4966465"/>
                </a:moveTo>
                <a:cubicBezTo>
                  <a:pt x="9766684" y="4966465"/>
                  <a:pt x="9788661" y="4988441"/>
                  <a:pt x="9788661" y="5015549"/>
                </a:cubicBezTo>
                <a:cubicBezTo>
                  <a:pt x="9788661" y="5042658"/>
                  <a:pt x="9766684" y="5064634"/>
                  <a:pt x="9739576" y="5064634"/>
                </a:cubicBezTo>
                <a:cubicBezTo>
                  <a:pt x="9712467" y="5064634"/>
                  <a:pt x="9690491" y="5042658"/>
                  <a:pt x="9690491" y="5015549"/>
                </a:cubicBezTo>
                <a:cubicBezTo>
                  <a:pt x="9690491" y="4988441"/>
                  <a:pt x="9712467" y="4966465"/>
                  <a:pt x="9739576" y="4966465"/>
                </a:cubicBezTo>
                <a:close/>
                <a:moveTo>
                  <a:pt x="9547652" y="4966465"/>
                </a:moveTo>
                <a:cubicBezTo>
                  <a:pt x="9574761" y="4966465"/>
                  <a:pt x="9596737" y="4988441"/>
                  <a:pt x="9596737" y="5015549"/>
                </a:cubicBezTo>
                <a:cubicBezTo>
                  <a:pt x="9596737" y="5042658"/>
                  <a:pt x="9574761" y="5064634"/>
                  <a:pt x="9547652" y="5064634"/>
                </a:cubicBezTo>
                <a:cubicBezTo>
                  <a:pt x="9520543" y="5064634"/>
                  <a:pt x="9498567" y="5042658"/>
                  <a:pt x="9498567" y="5015549"/>
                </a:cubicBezTo>
                <a:cubicBezTo>
                  <a:pt x="9498567" y="4988441"/>
                  <a:pt x="9520543" y="4966465"/>
                  <a:pt x="9547652" y="4966465"/>
                </a:cubicBezTo>
                <a:close/>
                <a:moveTo>
                  <a:pt x="9355731" y="4966465"/>
                </a:moveTo>
                <a:cubicBezTo>
                  <a:pt x="9382840" y="4966465"/>
                  <a:pt x="9404816" y="4988441"/>
                  <a:pt x="9404816" y="5015549"/>
                </a:cubicBezTo>
                <a:cubicBezTo>
                  <a:pt x="9404816" y="5042658"/>
                  <a:pt x="9382840" y="5064634"/>
                  <a:pt x="9355731" y="5064634"/>
                </a:cubicBezTo>
                <a:cubicBezTo>
                  <a:pt x="9328622" y="5064634"/>
                  <a:pt x="9306646" y="5042658"/>
                  <a:pt x="9306646" y="5015549"/>
                </a:cubicBezTo>
                <a:cubicBezTo>
                  <a:pt x="9306646" y="4988441"/>
                  <a:pt x="9328622" y="4966465"/>
                  <a:pt x="9355731" y="4966465"/>
                </a:cubicBezTo>
                <a:close/>
                <a:moveTo>
                  <a:pt x="9163808" y="4966465"/>
                </a:moveTo>
                <a:cubicBezTo>
                  <a:pt x="9190916" y="4966465"/>
                  <a:pt x="9212893" y="4988441"/>
                  <a:pt x="9212893" y="5015549"/>
                </a:cubicBezTo>
                <a:cubicBezTo>
                  <a:pt x="9212893" y="5042658"/>
                  <a:pt x="9190916" y="5064634"/>
                  <a:pt x="9163808" y="5064634"/>
                </a:cubicBezTo>
                <a:cubicBezTo>
                  <a:pt x="9136699" y="5064634"/>
                  <a:pt x="9114723" y="5042658"/>
                  <a:pt x="9114723" y="5015549"/>
                </a:cubicBezTo>
                <a:cubicBezTo>
                  <a:pt x="9114723" y="4988441"/>
                  <a:pt x="9136699" y="4966465"/>
                  <a:pt x="9163808" y="4966465"/>
                </a:cubicBezTo>
                <a:close/>
                <a:moveTo>
                  <a:pt x="8972131" y="4966465"/>
                </a:moveTo>
                <a:cubicBezTo>
                  <a:pt x="8999241" y="4966465"/>
                  <a:pt x="9021216" y="4988441"/>
                  <a:pt x="9021216" y="5015549"/>
                </a:cubicBezTo>
                <a:cubicBezTo>
                  <a:pt x="9021216" y="5042658"/>
                  <a:pt x="8999241" y="5064634"/>
                  <a:pt x="8972131" y="5064634"/>
                </a:cubicBezTo>
                <a:cubicBezTo>
                  <a:pt x="8945023" y="5064634"/>
                  <a:pt x="8923046" y="5042658"/>
                  <a:pt x="8923046" y="5015549"/>
                </a:cubicBezTo>
                <a:cubicBezTo>
                  <a:pt x="8923046" y="4988441"/>
                  <a:pt x="8945023" y="4966465"/>
                  <a:pt x="8972131" y="4966465"/>
                </a:cubicBezTo>
                <a:close/>
                <a:moveTo>
                  <a:pt x="8780211" y="4966465"/>
                </a:moveTo>
                <a:cubicBezTo>
                  <a:pt x="8807319" y="4966465"/>
                  <a:pt x="8829296" y="4988441"/>
                  <a:pt x="8829296" y="5015549"/>
                </a:cubicBezTo>
                <a:cubicBezTo>
                  <a:pt x="8829296" y="5042658"/>
                  <a:pt x="8807319" y="5064634"/>
                  <a:pt x="8780211" y="5064634"/>
                </a:cubicBezTo>
                <a:cubicBezTo>
                  <a:pt x="8753102" y="5064634"/>
                  <a:pt x="8731126" y="5042658"/>
                  <a:pt x="8731126" y="5015549"/>
                </a:cubicBezTo>
                <a:cubicBezTo>
                  <a:pt x="8731126" y="4988441"/>
                  <a:pt x="8753102" y="4966465"/>
                  <a:pt x="8780211" y="4966465"/>
                </a:cubicBezTo>
                <a:close/>
                <a:moveTo>
                  <a:pt x="8588287" y="4966465"/>
                </a:moveTo>
                <a:cubicBezTo>
                  <a:pt x="8615396" y="4966465"/>
                  <a:pt x="8637372" y="4988441"/>
                  <a:pt x="8637372" y="5015549"/>
                </a:cubicBezTo>
                <a:cubicBezTo>
                  <a:pt x="8637372" y="5042658"/>
                  <a:pt x="8615396" y="5064634"/>
                  <a:pt x="8588287" y="5064634"/>
                </a:cubicBezTo>
                <a:cubicBezTo>
                  <a:pt x="8561178" y="5064634"/>
                  <a:pt x="8539202" y="5042658"/>
                  <a:pt x="8539202" y="5015549"/>
                </a:cubicBezTo>
                <a:cubicBezTo>
                  <a:pt x="8539202" y="4988441"/>
                  <a:pt x="8561178" y="4966465"/>
                  <a:pt x="8588287" y="4966465"/>
                </a:cubicBezTo>
                <a:close/>
                <a:moveTo>
                  <a:pt x="8388577" y="4966465"/>
                </a:moveTo>
                <a:cubicBezTo>
                  <a:pt x="8415686" y="4966465"/>
                  <a:pt x="8437662" y="4988441"/>
                  <a:pt x="8437662" y="5015549"/>
                </a:cubicBezTo>
                <a:cubicBezTo>
                  <a:pt x="8437662" y="5042658"/>
                  <a:pt x="8415686" y="5064634"/>
                  <a:pt x="8388577" y="5064634"/>
                </a:cubicBezTo>
                <a:cubicBezTo>
                  <a:pt x="8361468" y="5064634"/>
                  <a:pt x="8339492" y="5042658"/>
                  <a:pt x="8339492" y="5015549"/>
                </a:cubicBezTo>
                <a:cubicBezTo>
                  <a:pt x="8339492" y="4988441"/>
                  <a:pt x="8361468" y="4966465"/>
                  <a:pt x="8388577" y="4966465"/>
                </a:cubicBezTo>
                <a:close/>
                <a:moveTo>
                  <a:pt x="8196653" y="4966465"/>
                </a:moveTo>
                <a:cubicBezTo>
                  <a:pt x="8223762" y="4966465"/>
                  <a:pt x="8245738" y="4988441"/>
                  <a:pt x="8245738" y="5015549"/>
                </a:cubicBezTo>
                <a:cubicBezTo>
                  <a:pt x="8245738" y="5042658"/>
                  <a:pt x="8223762" y="5064634"/>
                  <a:pt x="8196653" y="5064634"/>
                </a:cubicBezTo>
                <a:cubicBezTo>
                  <a:pt x="8169545" y="5064634"/>
                  <a:pt x="8147568" y="5042658"/>
                  <a:pt x="8147568" y="5015549"/>
                </a:cubicBezTo>
                <a:cubicBezTo>
                  <a:pt x="8147568" y="4988441"/>
                  <a:pt x="8169545" y="4966465"/>
                  <a:pt x="8196653" y="4966465"/>
                </a:cubicBezTo>
                <a:close/>
                <a:moveTo>
                  <a:pt x="8004732" y="4966465"/>
                </a:moveTo>
                <a:cubicBezTo>
                  <a:pt x="8031841" y="4966465"/>
                  <a:pt x="8053817" y="4988441"/>
                  <a:pt x="8053817" y="5015549"/>
                </a:cubicBezTo>
                <a:cubicBezTo>
                  <a:pt x="8053817" y="5042658"/>
                  <a:pt x="8031841" y="5064634"/>
                  <a:pt x="8004732" y="5064634"/>
                </a:cubicBezTo>
                <a:cubicBezTo>
                  <a:pt x="7977623" y="5064634"/>
                  <a:pt x="7955647" y="5042658"/>
                  <a:pt x="7955647" y="5015549"/>
                </a:cubicBezTo>
                <a:cubicBezTo>
                  <a:pt x="7955647" y="4988441"/>
                  <a:pt x="7977623" y="4966465"/>
                  <a:pt x="8004732" y="4966465"/>
                </a:cubicBezTo>
                <a:close/>
                <a:moveTo>
                  <a:pt x="7813056" y="4966465"/>
                </a:moveTo>
                <a:cubicBezTo>
                  <a:pt x="7840165" y="4966465"/>
                  <a:pt x="7862141" y="4988441"/>
                  <a:pt x="7862141" y="5015549"/>
                </a:cubicBezTo>
                <a:cubicBezTo>
                  <a:pt x="7862141" y="5042658"/>
                  <a:pt x="7840165" y="5064634"/>
                  <a:pt x="7813056" y="5064634"/>
                </a:cubicBezTo>
                <a:cubicBezTo>
                  <a:pt x="7785947" y="5064634"/>
                  <a:pt x="7763971" y="5042658"/>
                  <a:pt x="7763971" y="5015549"/>
                </a:cubicBezTo>
                <a:cubicBezTo>
                  <a:pt x="7763971" y="4988441"/>
                  <a:pt x="7785947" y="4966465"/>
                  <a:pt x="7813056" y="4966465"/>
                </a:cubicBezTo>
                <a:close/>
                <a:moveTo>
                  <a:pt x="7621133" y="4966465"/>
                </a:moveTo>
                <a:cubicBezTo>
                  <a:pt x="7648241" y="4966465"/>
                  <a:pt x="7670218" y="4988441"/>
                  <a:pt x="7670218" y="5015549"/>
                </a:cubicBezTo>
                <a:cubicBezTo>
                  <a:pt x="7670218" y="5042658"/>
                  <a:pt x="7648241" y="5064634"/>
                  <a:pt x="7621133" y="5064634"/>
                </a:cubicBezTo>
                <a:cubicBezTo>
                  <a:pt x="7594024" y="5064634"/>
                  <a:pt x="7572048" y="5042658"/>
                  <a:pt x="7572048" y="5015549"/>
                </a:cubicBezTo>
                <a:cubicBezTo>
                  <a:pt x="7572048" y="4988441"/>
                  <a:pt x="7594024" y="4966465"/>
                  <a:pt x="7621133" y="4966465"/>
                </a:cubicBezTo>
                <a:close/>
                <a:moveTo>
                  <a:pt x="7429212" y="4966465"/>
                </a:moveTo>
                <a:cubicBezTo>
                  <a:pt x="7456321" y="4966465"/>
                  <a:pt x="7478297" y="4988441"/>
                  <a:pt x="7478297" y="5015549"/>
                </a:cubicBezTo>
                <a:cubicBezTo>
                  <a:pt x="7478297" y="5042658"/>
                  <a:pt x="7456321" y="5064634"/>
                  <a:pt x="7429212" y="5064634"/>
                </a:cubicBezTo>
                <a:cubicBezTo>
                  <a:pt x="7402103" y="5064634"/>
                  <a:pt x="7380127" y="5042658"/>
                  <a:pt x="7380127" y="5015549"/>
                </a:cubicBezTo>
                <a:cubicBezTo>
                  <a:pt x="7380127" y="4988441"/>
                  <a:pt x="7402103" y="4966465"/>
                  <a:pt x="7429212" y="4966465"/>
                </a:cubicBezTo>
                <a:close/>
                <a:moveTo>
                  <a:pt x="7237288" y="4966465"/>
                </a:moveTo>
                <a:cubicBezTo>
                  <a:pt x="7264397" y="4966465"/>
                  <a:pt x="7286373" y="4988441"/>
                  <a:pt x="7286373" y="5015549"/>
                </a:cubicBezTo>
                <a:cubicBezTo>
                  <a:pt x="7286373" y="5042658"/>
                  <a:pt x="7264397" y="5064634"/>
                  <a:pt x="7237288" y="5064634"/>
                </a:cubicBezTo>
                <a:cubicBezTo>
                  <a:pt x="7210179" y="5064634"/>
                  <a:pt x="7188203" y="5042658"/>
                  <a:pt x="7188203" y="5015549"/>
                </a:cubicBezTo>
                <a:cubicBezTo>
                  <a:pt x="7188203" y="4988441"/>
                  <a:pt x="7210179" y="4966465"/>
                  <a:pt x="7237288" y="4966465"/>
                </a:cubicBezTo>
                <a:close/>
                <a:moveTo>
                  <a:pt x="7045367" y="4966465"/>
                </a:moveTo>
                <a:cubicBezTo>
                  <a:pt x="7072476" y="4966465"/>
                  <a:pt x="7094452" y="4988441"/>
                  <a:pt x="7094452" y="5015549"/>
                </a:cubicBezTo>
                <a:cubicBezTo>
                  <a:pt x="7094452" y="5042658"/>
                  <a:pt x="7072476" y="5064634"/>
                  <a:pt x="7045367" y="5064634"/>
                </a:cubicBezTo>
                <a:cubicBezTo>
                  <a:pt x="7018258" y="5064634"/>
                  <a:pt x="6996282" y="5042658"/>
                  <a:pt x="6996282" y="5015549"/>
                </a:cubicBezTo>
                <a:cubicBezTo>
                  <a:pt x="6996282" y="4988441"/>
                  <a:pt x="7018258" y="4966465"/>
                  <a:pt x="7045367" y="4966465"/>
                </a:cubicBezTo>
                <a:close/>
                <a:moveTo>
                  <a:pt x="6853444" y="4966465"/>
                </a:moveTo>
                <a:cubicBezTo>
                  <a:pt x="6880552" y="4966465"/>
                  <a:pt x="6902529" y="4988441"/>
                  <a:pt x="6902529" y="5015549"/>
                </a:cubicBezTo>
                <a:cubicBezTo>
                  <a:pt x="6902529" y="5042658"/>
                  <a:pt x="6880552" y="5064634"/>
                  <a:pt x="6853444" y="5064634"/>
                </a:cubicBezTo>
                <a:cubicBezTo>
                  <a:pt x="6826335" y="5064634"/>
                  <a:pt x="6804359" y="5042658"/>
                  <a:pt x="6804359" y="5015549"/>
                </a:cubicBezTo>
                <a:cubicBezTo>
                  <a:pt x="6804359" y="4988441"/>
                  <a:pt x="6826335" y="4966465"/>
                  <a:pt x="6853444" y="4966465"/>
                </a:cubicBezTo>
                <a:close/>
                <a:moveTo>
                  <a:pt x="6661767" y="4966465"/>
                </a:moveTo>
                <a:cubicBezTo>
                  <a:pt x="6688876" y="4966465"/>
                  <a:pt x="6710852" y="4988441"/>
                  <a:pt x="6710852" y="5015549"/>
                </a:cubicBezTo>
                <a:cubicBezTo>
                  <a:pt x="6710852" y="5042658"/>
                  <a:pt x="6688876" y="5064634"/>
                  <a:pt x="6661767" y="5064634"/>
                </a:cubicBezTo>
                <a:cubicBezTo>
                  <a:pt x="6634659" y="5064634"/>
                  <a:pt x="6612682" y="5042658"/>
                  <a:pt x="6612682" y="5015549"/>
                </a:cubicBezTo>
                <a:cubicBezTo>
                  <a:pt x="6612682" y="4988441"/>
                  <a:pt x="6634659" y="4966465"/>
                  <a:pt x="6661767" y="4966465"/>
                </a:cubicBezTo>
                <a:close/>
                <a:moveTo>
                  <a:pt x="6469844" y="4966465"/>
                </a:moveTo>
                <a:cubicBezTo>
                  <a:pt x="6496953" y="4966465"/>
                  <a:pt x="6518929" y="4988441"/>
                  <a:pt x="6518929" y="5015549"/>
                </a:cubicBezTo>
                <a:cubicBezTo>
                  <a:pt x="6518929" y="5042658"/>
                  <a:pt x="6496953" y="5064634"/>
                  <a:pt x="6469844" y="5064634"/>
                </a:cubicBezTo>
                <a:cubicBezTo>
                  <a:pt x="6442735" y="5064634"/>
                  <a:pt x="6420759" y="5042658"/>
                  <a:pt x="6420759" y="5015549"/>
                </a:cubicBezTo>
                <a:cubicBezTo>
                  <a:pt x="6420759" y="4988441"/>
                  <a:pt x="6442735" y="4966465"/>
                  <a:pt x="6469844" y="4966465"/>
                </a:cubicBezTo>
                <a:close/>
                <a:moveTo>
                  <a:pt x="6279574" y="4966465"/>
                </a:moveTo>
                <a:cubicBezTo>
                  <a:pt x="6306683" y="4966465"/>
                  <a:pt x="6328659" y="4988441"/>
                  <a:pt x="6328659" y="5015549"/>
                </a:cubicBezTo>
                <a:cubicBezTo>
                  <a:pt x="6328659" y="5042658"/>
                  <a:pt x="6306683" y="5064634"/>
                  <a:pt x="6279574" y="5064634"/>
                </a:cubicBezTo>
                <a:cubicBezTo>
                  <a:pt x="6252465" y="5064634"/>
                  <a:pt x="6230489" y="5042658"/>
                  <a:pt x="6230489" y="5015549"/>
                </a:cubicBezTo>
                <a:cubicBezTo>
                  <a:pt x="6230489" y="4988441"/>
                  <a:pt x="6252465" y="4966465"/>
                  <a:pt x="6279574" y="4966465"/>
                </a:cubicBezTo>
                <a:close/>
                <a:moveTo>
                  <a:pt x="6087650" y="4966465"/>
                </a:moveTo>
                <a:cubicBezTo>
                  <a:pt x="6114759" y="4966465"/>
                  <a:pt x="6136735" y="4988441"/>
                  <a:pt x="6136735" y="5015549"/>
                </a:cubicBezTo>
                <a:cubicBezTo>
                  <a:pt x="6136735" y="5042658"/>
                  <a:pt x="6114759" y="5064634"/>
                  <a:pt x="6087650" y="5064634"/>
                </a:cubicBezTo>
                <a:cubicBezTo>
                  <a:pt x="6060542" y="5064634"/>
                  <a:pt x="6038565" y="5042658"/>
                  <a:pt x="6038565" y="5015549"/>
                </a:cubicBezTo>
                <a:cubicBezTo>
                  <a:pt x="6038565" y="4988441"/>
                  <a:pt x="6060542" y="4966465"/>
                  <a:pt x="6087650" y="4966465"/>
                </a:cubicBezTo>
                <a:close/>
                <a:moveTo>
                  <a:pt x="5895729" y="4966465"/>
                </a:moveTo>
                <a:cubicBezTo>
                  <a:pt x="5922838" y="4966465"/>
                  <a:pt x="5944814" y="4988441"/>
                  <a:pt x="5944814" y="5015549"/>
                </a:cubicBezTo>
                <a:cubicBezTo>
                  <a:pt x="5944814" y="5042658"/>
                  <a:pt x="5922838" y="5064634"/>
                  <a:pt x="5895729" y="5064634"/>
                </a:cubicBezTo>
                <a:cubicBezTo>
                  <a:pt x="5868620" y="5064634"/>
                  <a:pt x="5846644" y="5042658"/>
                  <a:pt x="5846644" y="5015549"/>
                </a:cubicBezTo>
                <a:cubicBezTo>
                  <a:pt x="5846644" y="4988441"/>
                  <a:pt x="5868620" y="4966465"/>
                  <a:pt x="5895729" y="4966465"/>
                </a:cubicBezTo>
                <a:close/>
                <a:moveTo>
                  <a:pt x="5704053" y="4966465"/>
                </a:moveTo>
                <a:cubicBezTo>
                  <a:pt x="5731162" y="4966465"/>
                  <a:pt x="5753138" y="4988441"/>
                  <a:pt x="5753138" y="5015549"/>
                </a:cubicBezTo>
                <a:cubicBezTo>
                  <a:pt x="5753138" y="5042658"/>
                  <a:pt x="5731162" y="5064634"/>
                  <a:pt x="5704053" y="5064634"/>
                </a:cubicBezTo>
                <a:cubicBezTo>
                  <a:pt x="5676944" y="5064634"/>
                  <a:pt x="5654968" y="5042658"/>
                  <a:pt x="5654968" y="5015549"/>
                </a:cubicBezTo>
                <a:cubicBezTo>
                  <a:pt x="5654968" y="4988441"/>
                  <a:pt x="5676944" y="4966465"/>
                  <a:pt x="5704053" y="4966465"/>
                </a:cubicBezTo>
                <a:close/>
                <a:moveTo>
                  <a:pt x="5512130" y="4966465"/>
                </a:moveTo>
                <a:cubicBezTo>
                  <a:pt x="5539238" y="4966465"/>
                  <a:pt x="5561215" y="4988441"/>
                  <a:pt x="5561215" y="5015549"/>
                </a:cubicBezTo>
                <a:cubicBezTo>
                  <a:pt x="5561215" y="5042658"/>
                  <a:pt x="5539238" y="5064634"/>
                  <a:pt x="5512130" y="5064634"/>
                </a:cubicBezTo>
                <a:cubicBezTo>
                  <a:pt x="5485021" y="5064634"/>
                  <a:pt x="5463045" y="5042658"/>
                  <a:pt x="5463045" y="5015549"/>
                </a:cubicBezTo>
                <a:cubicBezTo>
                  <a:pt x="5463045" y="4988441"/>
                  <a:pt x="5485021" y="4966465"/>
                  <a:pt x="5512130" y="4966465"/>
                </a:cubicBezTo>
                <a:close/>
                <a:moveTo>
                  <a:pt x="5320209" y="4966465"/>
                </a:moveTo>
                <a:cubicBezTo>
                  <a:pt x="5347318" y="4966465"/>
                  <a:pt x="5369294" y="4988441"/>
                  <a:pt x="5369294" y="5015549"/>
                </a:cubicBezTo>
                <a:cubicBezTo>
                  <a:pt x="5369294" y="5042658"/>
                  <a:pt x="5347318" y="5064634"/>
                  <a:pt x="5320209" y="5064634"/>
                </a:cubicBezTo>
                <a:cubicBezTo>
                  <a:pt x="5293100" y="5064634"/>
                  <a:pt x="5271124" y="5042658"/>
                  <a:pt x="5271124" y="5015549"/>
                </a:cubicBezTo>
                <a:cubicBezTo>
                  <a:pt x="5271124" y="4988441"/>
                  <a:pt x="5293100" y="4966465"/>
                  <a:pt x="5320209" y="4966465"/>
                </a:cubicBezTo>
                <a:close/>
                <a:moveTo>
                  <a:pt x="5128285" y="4966465"/>
                </a:moveTo>
                <a:cubicBezTo>
                  <a:pt x="5155394" y="4966465"/>
                  <a:pt x="5177370" y="4988441"/>
                  <a:pt x="5177370" y="5015549"/>
                </a:cubicBezTo>
                <a:cubicBezTo>
                  <a:pt x="5177370" y="5042658"/>
                  <a:pt x="5155394" y="5064634"/>
                  <a:pt x="5128285" y="5064634"/>
                </a:cubicBezTo>
                <a:cubicBezTo>
                  <a:pt x="5101176" y="5064634"/>
                  <a:pt x="5079200" y="5042658"/>
                  <a:pt x="5079200" y="5015549"/>
                </a:cubicBezTo>
                <a:cubicBezTo>
                  <a:pt x="5079200" y="4988441"/>
                  <a:pt x="5101176" y="4966465"/>
                  <a:pt x="5128285" y="4966465"/>
                </a:cubicBezTo>
                <a:close/>
                <a:moveTo>
                  <a:pt x="4936364" y="4966465"/>
                </a:moveTo>
                <a:cubicBezTo>
                  <a:pt x="4963473" y="4966465"/>
                  <a:pt x="4985449" y="4988441"/>
                  <a:pt x="4985449" y="5015549"/>
                </a:cubicBezTo>
                <a:cubicBezTo>
                  <a:pt x="4985449" y="5042658"/>
                  <a:pt x="4963473" y="5064634"/>
                  <a:pt x="4936364" y="5064634"/>
                </a:cubicBezTo>
                <a:cubicBezTo>
                  <a:pt x="4909255" y="5064634"/>
                  <a:pt x="4887279" y="5042658"/>
                  <a:pt x="4887279" y="5015549"/>
                </a:cubicBezTo>
                <a:cubicBezTo>
                  <a:pt x="4887279" y="4988441"/>
                  <a:pt x="4909255" y="4966465"/>
                  <a:pt x="4936364" y="4966465"/>
                </a:cubicBezTo>
                <a:close/>
                <a:moveTo>
                  <a:pt x="4744441" y="4966465"/>
                </a:moveTo>
                <a:cubicBezTo>
                  <a:pt x="4771549" y="4966465"/>
                  <a:pt x="4793526" y="4988441"/>
                  <a:pt x="4793526" y="5015549"/>
                </a:cubicBezTo>
                <a:cubicBezTo>
                  <a:pt x="4793526" y="5042658"/>
                  <a:pt x="4771549" y="5064634"/>
                  <a:pt x="4744441" y="5064634"/>
                </a:cubicBezTo>
                <a:cubicBezTo>
                  <a:pt x="4717332" y="5064634"/>
                  <a:pt x="4695356" y="5042658"/>
                  <a:pt x="4695356" y="5015549"/>
                </a:cubicBezTo>
                <a:cubicBezTo>
                  <a:pt x="4695356" y="4988441"/>
                  <a:pt x="4717332" y="4966465"/>
                  <a:pt x="4744441" y="4966465"/>
                </a:cubicBezTo>
                <a:close/>
                <a:moveTo>
                  <a:pt x="4552764" y="4966465"/>
                </a:moveTo>
                <a:cubicBezTo>
                  <a:pt x="4579873" y="4966465"/>
                  <a:pt x="4601849" y="4988441"/>
                  <a:pt x="4601849" y="5015549"/>
                </a:cubicBezTo>
                <a:cubicBezTo>
                  <a:pt x="4601849" y="5042658"/>
                  <a:pt x="4579873" y="5064634"/>
                  <a:pt x="4552764" y="5064634"/>
                </a:cubicBezTo>
                <a:cubicBezTo>
                  <a:pt x="4525656" y="5064634"/>
                  <a:pt x="4503679" y="5042658"/>
                  <a:pt x="4503679" y="5015549"/>
                </a:cubicBezTo>
                <a:cubicBezTo>
                  <a:pt x="4503679" y="4988441"/>
                  <a:pt x="4525656" y="4966465"/>
                  <a:pt x="4552764" y="4966465"/>
                </a:cubicBezTo>
                <a:close/>
                <a:moveTo>
                  <a:pt x="4360841" y="4966465"/>
                </a:moveTo>
                <a:cubicBezTo>
                  <a:pt x="4387950" y="4966465"/>
                  <a:pt x="4409926" y="4988441"/>
                  <a:pt x="4409926" y="5015549"/>
                </a:cubicBezTo>
                <a:cubicBezTo>
                  <a:pt x="4409926" y="5042658"/>
                  <a:pt x="4387950" y="5064634"/>
                  <a:pt x="4360841" y="5064634"/>
                </a:cubicBezTo>
                <a:cubicBezTo>
                  <a:pt x="4333732" y="5064634"/>
                  <a:pt x="4311756" y="5042658"/>
                  <a:pt x="4311756" y="5015549"/>
                </a:cubicBezTo>
                <a:cubicBezTo>
                  <a:pt x="4311756" y="4988441"/>
                  <a:pt x="4333732" y="4966465"/>
                  <a:pt x="4360841" y="4966465"/>
                </a:cubicBezTo>
                <a:close/>
                <a:moveTo>
                  <a:pt x="4170572" y="4966465"/>
                </a:moveTo>
                <a:cubicBezTo>
                  <a:pt x="4197681" y="4966465"/>
                  <a:pt x="4219657" y="4988441"/>
                  <a:pt x="4219657" y="5015549"/>
                </a:cubicBezTo>
                <a:cubicBezTo>
                  <a:pt x="4219657" y="5042658"/>
                  <a:pt x="4197681" y="5064634"/>
                  <a:pt x="4170572" y="5064634"/>
                </a:cubicBezTo>
                <a:cubicBezTo>
                  <a:pt x="4143463" y="5064634"/>
                  <a:pt x="4121487" y="5042658"/>
                  <a:pt x="4121487" y="5015549"/>
                </a:cubicBezTo>
                <a:cubicBezTo>
                  <a:pt x="4121487" y="4988441"/>
                  <a:pt x="4143463" y="4966465"/>
                  <a:pt x="4170572" y="4966465"/>
                </a:cubicBezTo>
                <a:close/>
                <a:moveTo>
                  <a:pt x="3978648" y="4966465"/>
                </a:moveTo>
                <a:cubicBezTo>
                  <a:pt x="4005757" y="4966465"/>
                  <a:pt x="4027733" y="4988441"/>
                  <a:pt x="4027733" y="5015549"/>
                </a:cubicBezTo>
                <a:cubicBezTo>
                  <a:pt x="4027733" y="5042658"/>
                  <a:pt x="4005757" y="5064634"/>
                  <a:pt x="3978648" y="5064634"/>
                </a:cubicBezTo>
                <a:cubicBezTo>
                  <a:pt x="3951540" y="5064634"/>
                  <a:pt x="3929563" y="5042658"/>
                  <a:pt x="3929563" y="5015549"/>
                </a:cubicBezTo>
                <a:cubicBezTo>
                  <a:pt x="3929563" y="4988441"/>
                  <a:pt x="3951540" y="4966465"/>
                  <a:pt x="3978648" y="4966465"/>
                </a:cubicBezTo>
                <a:close/>
                <a:moveTo>
                  <a:pt x="3786728" y="4966465"/>
                </a:moveTo>
                <a:cubicBezTo>
                  <a:pt x="3813836" y="4966465"/>
                  <a:pt x="3835813" y="4988441"/>
                  <a:pt x="3835813" y="5015549"/>
                </a:cubicBezTo>
                <a:cubicBezTo>
                  <a:pt x="3835813" y="5042658"/>
                  <a:pt x="3813836" y="5064634"/>
                  <a:pt x="3786728" y="5064634"/>
                </a:cubicBezTo>
                <a:cubicBezTo>
                  <a:pt x="3759619" y="5064634"/>
                  <a:pt x="3737643" y="5042658"/>
                  <a:pt x="3737643" y="5015549"/>
                </a:cubicBezTo>
                <a:cubicBezTo>
                  <a:pt x="3737643" y="4988441"/>
                  <a:pt x="3759619" y="4966465"/>
                  <a:pt x="3786728" y="4966465"/>
                </a:cubicBezTo>
                <a:close/>
                <a:moveTo>
                  <a:pt x="3595051" y="4966465"/>
                </a:moveTo>
                <a:cubicBezTo>
                  <a:pt x="3622160" y="4966465"/>
                  <a:pt x="3644136" y="4988441"/>
                  <a:pt x="3644136" y="5015549"/>
                </a:cubicBezTo>
                <a:cubicBezTo>
                  <a:pt x="3644136" y="5042658"/>
                  <a:pt x="3622160" y="5064634"/>
                  <a:pt x="3595051" y="5064634"/>
                </a:cubicBezTo>
                <a:cubicBezTo>
                  <a:pt x="3567943" y="5064634"/>
                  <a:pt x="3545966" y="5042658"/>
                  <a:pt x="3545966" y="5015549"/>
                </a:cubicBezTo>
                <a:cubicBezTo>
                  <a:pt x="3545966" y="4988441"/>
                  <a:pt x="3567943" y="4966465"/>
                  <a:pt x="3595051" y="4966465"/>
                </a:cubicBezTo>
                <a:close/>
                <a:moveTo>
                  <a:pt x="3403128" y="4966465"/>
                </a:moveTo>
                <a:cubicBezTo>
                  <a:pt x="3430237" y="4966465"/>
                  <a:pt x="3452213" y="4988441"/>
                  <a:pt x="3452213" y="5015549"/>
                </a:cubicBezTo>
                <a:cubicBezTo>
                  <a:pt x="3452213" y="5042658"/>
                  <a:pt x="3430237" y="5064634"/>
                  <a:pt x="3403128" y="5064634"/>
                </a:cubicBezTo>
                <a:cubicBezTo>
                  <a:pt x="3376019" y="5064634"/>
                  <a:pt x="3354043" y="5042658"/>
                  <a:pt x="3354043" y="5015549"/>
                </a:cubicBezTo>
                <a:cubicBezTo>
                  <a:pt x="3354043" y="4988441"/>
                  <a:pt x="3376019" y="4966465"/>
                  <a:pt x="3403128" y="4966465"/>
                </a:cubicBezTo>
                <a:close/>
                <a:moveTo>
                  <a:pt x="3211207" y="4966465"/>
                </a:moveTo>
                <a:cubicBezTo>
                  <a:pt x="3238316" y="4966465"/>
                  <a:pt x="3260292" y="4988441"/>
                  <a:pt x="3260292" y="5015549"/>
                </a:cubicBezTo>
                <a:cubicBezTo>
                  <a:pt x="3260292" y="5042658"/>
                  <a:pt x="3238316" y="5064634"/>
                  <a:pt x="3211207" y="5064634"/>
                </a:cubicBezTo>
                <a:cubicBezTo>
                  <a:pt x="3184098" y="5064634"/>
                  <a:pt x="3162122" y="5042658"/>
                  <a:pt x="3162122" y="5015549"/>
                </a:cubicBezTo>
                <a:cubicBezTo>
                  <a:pt x="3162122" y="4988441"/>
                  <a:pt x="3184098" y="4966465"/>
                  <a:pt x="3211207" y="4966465"/>
                </a:cubicBezTo>
                <a:close/>
                <a:moveTo>
                  <a:pt x="3019283" y="4966465"/>
                </a:moveTo>
                <a:cubicBezTo>
                  <a:pt x="3046393" y="4966465"/>
                  <a:pt x="3068368" y="4988441"/>
                  <a:pt x="3068368" y="5015549"/>
                </a:cubicBezTo>
                <a:cubicBezTo>
                  <a:pt x="3068368" y="5042658"/>
                  <a:pt x="3046393" y="5064634"/>
                  <a:pt x="3019283" y="5064634"/>
                </a:cubicBezTo>
                <a:cubicBezTo>
                  <a:pt x="2992175" y="5064634"/>
                  <a:pt x="2970198" y="5042658"/>
                  <a:pt x="2970198" y="5015549"/>
                </a:cubicBezTo>
                <a:cubicBezTo>
                  <a:pt x="2970198" y="4988441"/>
                  <a:pt x="2992175" y="4966465"/>
                  <a:pt x="3019283" y="4966465"/>
                </a:cubicBezTo>
                <a:close/>
                <a:moveTo>
                  <a:pt x="2827363" y="4966465"/>
                </a:moveTo>
                <a:cubicBezTo>
                  <a:pt x="2854471" y="4966465"/>
                  <a:pt x="2876448" y="4988441"/>
                  <a:pt x="2876448" y="5015549"/>
                </a:cubicBezTo>
                <a:cubicBezTo>
                  <a:pt x="2876448" y="5042658"/>
                  <a:pt x="2854471" y="5064634"/>
                  <a:pt x="2827363" y="5064634"/>
                </a:cubicBezTo>
                <a:cubicBezTo>
                  <a:pt x="2800253" y="5064634"/>
                  <a:pt x="2778277" y="5042658"/>
                  <a:pt x="2778277" y="5015549"/>
                </a:cubicBezTo>
                <a:cubicBezTo>
                  <a:pt x="2778277" y="4988441"/>
                  <a:pt x="2800253" y="4966465"/>
                  <a:pt x="2827363" y="4966465"/>
                </a:cubicBezTo>
                <a:close/>
                <a:moveTo>
                  <a:pt x="2635439" y="4966465"/>
                </a:moveTo>
                <a:cubicBezTo>
                  <a:pt x="2662548" y="4966465"/>
                  <a:pt x="2684524" y="4988441"/>
                  <a:pt x="2684524" y="5015549"/>
                </a:cubicBezTo>
                <a:cubicBezTo>
                  <a:pt x="2684524" y="5042658"/>
                  <a:pt x="2662548" y="5064634"/>
                  <a:pt x="2635439" y="5064634"/>
                </a:cubicBezTo>
                <a:cubicBezTo>
                  <a:pt x="2608330" y="5064634"/>
                  <a:pt x="2586354" y="5042658"/>
                  <a:pt x="2586354" y="5015549"/>
                </a:cubicBezTo>
                <a:cubicBezTo>
                  <a:pt x="2586354" y="4988441"/>
                  <a:pt x="2608330" y="4966465"/>
                  <a:pt x="2635439" y="4966465"/>
                </a:cubicBezTo>
                <a:close/>
                <a:moveTo>
                  <a:pt x="2443762" y="4966465"/>
                </a:moveTo>
                <a:cubicBezTo>
                  <a:pt x="2470872" y="4966465"/>
                  <a:pt x="2492847" y="4988441"/>
                  <a:pt x="2492847" y="5015549"/>
                </a:cubicBezTo>
                <a:cubicBezTo>
                  <a:pt x="2492847" y="5042658"/>
                  <a:pt x="2470872" y="5064634"/>
                  <a:pt x="2443762" y="5064634"/>
                </a:cubicBezTo>
                <a:cubicBezTo>
                  <a:pt x="2416654" y="5064634"/>
                  <a:pt x="2394677" y="5042658"/>
                  <a:pt x="2394677" y="5015549"/>
                </a:cubicBezTo>
                <a:cubicBezTo>
                  <a:pt x="2394677" y="4988441"/>
                  <a:pt x="2416654" y="4966465"/>
                  <a:pt x="2443762" y="4966465"/>
                </a:cubicBezTo>
                <a:close/>
                <a:moveTo>
                  <a:pt x="2251840" y="4966465"/>
                </a:moveTo>
                <a:cubicBezTo>
                  <a:pt x="2278948" y="4966465"/>
                  <a:pt x="2300925" y="4988441"/>
                  <a:pt x="2300925" y="5015549"/>
                </a:cubicBezTo>
                <a:cubicBezTo>
                  <a:pt x="2300925" y="5042658"/>
                  <a:pt x="2278948" y="5064634"/>
                  <a:pt x="2251840" y="5064634"/>
                </a:cubicBezTo>
                <a:cubicBezTo>
                  <a:pt x="2224730" y="5064634"/>
                  <a:pt x="2202754" y="5042658"/>
                  <a:pt x="2202754" y="5015549"/>
                </a:cubicBezTo>
                <a:cubicBezTo>
                  <a:pt x="2202754" y="4988441"/>
                  <a:pt x="2224730" y="4966465"/>
                  <a:pt x="2251840" y="4966465"/>
                </a:cubicBezTo>
                <a:close/>
                <a:moveTo>
                  <a:pt x="2061569" y="4966465"/>
                </a:moveTo>
                <a:cubicBezTo>
                  <a:pt x="2088678" y="4966465"/>
                  <a:pt x="2110654" y="4988441"/>
                  <a:pt x="2110654" y="5015549"/>
                </a:cubicBezTo>
                <a:cubicBezTo>
                  <a:pt x="2110654" y="5042658"/>
                  <a:pt x="2088678" y="5064634"/>
                  <a:pt x="2061569" y="5064634"/>
                </a:cubicBezTo>
                <a:cubicBezTo>
                  <a:pt x="2034460" y="5064634"/>
                  <a:pt x="2012484" y="5042658"/>
                  <a:pt x="2012484" y="5015549"/>
                </a:cubicBezTo>
                <a:cubicBezTo>
                  <a:pt x="2012484" y="4988441"/>
                  <a:pt x="2034460" y="4966465"/>
                  <a:pt x="2061569" y="4966465"/>
                </a:cubicBezTo>
                <a:close/>
                <a:moveTo>
                  <a:pt x="1869645" y="4966465"/>
                </a:moveTo>
                <a:cubicBezTo>
                  <a:pt x="1896755" y="4966465"/>
                  <a:pt x="1918730" y="4988441"/>
                  <a:pt x="1918730" y="5015549"/>
                </a:cubicBezTo>
                <a:cubicBezTo>
                  <a:pt x="1918730" y="5042658"/>
                  <a:pt x="1896755" y="5064634"/>
                  <a:pt x="1869645" y="5064634"/>
                </a:cubicBezTo>
                <a:cubicBezTo>
                  <a:pt x="1842537" y="5064634"/>
                  <a:pt x="1820560" y="5042658"/>
                  <a:pt x="1820560" y="5015549"/>
                </a:cubicBezTo>
                <a:cubicBezTo>
                  <a:pt x="1820560" y="4988441"/>
                  <a:pt x="1842537" y="4966465"/>
                  <a:pt x="1869645" y="4966465"/>
                </a:cubicBezTo>
                <a:close/>
                <a:moveTo>
                  <a:pt x="1677725" y="4966465"/>
                </a:moveTo>
                <a:cubicBezTo>
                  <a:pt x="1704833" y="4966465"/>
                  <a:pt x="1726810" y="4988441"/>
                  <a:pt x="1726810" y="5015549"/>
                </a:cubicBezTo>
                <a:cubicBezTo>
                  <a:pt x="1726810" y="5042658"/>
                  <a:pt x="1704833" y="5064634"/>
                  <a:pt x="1677725" y="5064634"/>
                </a:cubicBezTo>
                <a:cubicBezTo>
                  <a:pt x="1650616" y="5064634"/>
                  <a:pt x="1628640" y="5042658"/>
                  <a:pt x="1628640" y="5015549"/>
                </a:cubicBezTo>
                <a:cubicBezTo>
                  <a:pt x="1628640" y="4988441"/>
                  <a:pt x="1650616" y="4966465"/>
                  <a:pt x="1677725" y="4966465"/>
                </a:cubicBezTo>
                <a:close/>
                <a:moveTo>
                  <a:pt x="1486048" y="4966465"/>
                </a:moveTo>
                <a:cubicBezTo>
                  <a:pt x="1513157" y="4966465"/>
                  <a:pt x="1535133" y="4988441"/>
                  <a:pt x="1535133" y="5015549"/>
                </a:cubicBezTo>
                <a:cubicBezTo>
                  <a:pt x="1535133" y="5042658"/>
                  <a:pt x="1513157" y="5064634"/>
                  <a:pt x="1486048" y="5064634"/>
                </a:cubicBezTo>
                <a:cubicBezTo>
                  <a:pt x="1458940" y="5064634"/>
                  <a:pt x="1436963" y="5042658"/>
                  <a:pt x="1436963" y="5015549"/>
                </a:cubicBezTo>
                <a:cubicBezTo>
                  <a:pt x="1436963" y="4988441"/>
                  <a:pt x="1458940" y="4966465"/>
                  <a:pt x="1486048" y="4966465"/>
                </a:cubicBezTo>
                <a:close/>
                <a:moveTo>
                  <a:pt x="1294125" y="4966465"/>
                </a:moveTo>
                <a:cubicBezTo>
                  <a:pt x="1321234" y="4966465"/>
                  <a:pt x="1343210" y="4988441"/>
                  <a:pt x="1343210" y="5015549"/>
                </a:cubicBezTo>
                <a:cubicBezTo>
                  <a:pt x="1343210" y="5042658"/>
                  <a:pt x="1321234" y="5064634"/>
                  <a:pt x="1294125" y="5064634"/>
                </a:cubicBezTo>
                <a:cubicBezTo>
                  <a:pt x="1267016" y="5064634"/>
                  <a:pt x="1245040" y="5042658"/>
                  <a:pt x="1245040" y="5015549"/>
                </a:cubicBezTo>
                <a:cubicBezTo>
                  <a:pt x="1245040" y="4988441"/>
                  <a:pt x="1267016" y="4966465"/>
                  <a:pt x="1294125" y="4966465"/>
                </a:cubicBezTo>
                <a:close/>
                <a:moveTo>
                  <a:pt x="1102204" y="4966465"/>
                </a:moveTo>
                <a:cubicBezTo>
                  <a:pt x="1129313" y="4966465"/>
                  <a:pt x="1151289" y="4988441"/>
                  <a:pt x="1151289" y="5015549"/>
                </a:cubicBezTo>
                <a:cubicBezTo>
                  <a:pt x="1151289" y="5042658"/>
                  <a:pt x="1129313" y="5064634"/>
                  <a:pt x="1102204" y="5064634"/>
                </a:cubicBezTo>
                <a:cubicBezTo>
                  <a:pt x="1075096" y="5064634"/>
                  <a:pt x="1053119" y="5042658"/>
                  <a:pt x="1053119" y="5015549"/>
                </a:cubicBezTo>
                <a:cubicBezTo>
                  <a:pt x="1053119" y="4988441"/>
                  <a:pt x="1075096" y="4966465"/>
                  <a:pt x="1102204" y="4966465"/>
                </a:cubicBezTo>
                <a:close/>
                <a:moveTo>
                  <a:pt x="910280" y="4966465"/>
                </a:moveTo>
                <a:cubicBezTo>
                  <a:pt x="937390" y="4966465"/>
                  <a:pt x="959365" y="4988441"/>
                  <a:pt x="959365" y="5015549"/>
                </a:cubicBezTo>
                <a:cubicBezTo>
                  <a:pt x="959365" y="5042658"/>
                  <a:pt x="937390" y="5064634"/>
                  <a:pt x="910280" y="5064634"/>
                </a:cubicBezTo>
                <a:cubicBezTo>
                  <a:pt x="883172" y="5064634"/>
                  <a:pt x="861195" y="5042658"/>
                  <a:pt x="861195" y="5015549"/>
                </a:cubicBezTo>
                <a:cubicBezTo>
                  <a:pt x="861195" y="4988441"/>
                  <a:pt x="883172" y="4966465"/>
                  <a:pt x="910280" y="4966465"/>
                </a:cubicBezTo>
                <a:close/>
                <a:moveTo>
                  <a:pt x="718360" y="4966465"/>
                </a:moveTo>
                <a:cubicBezTo>
                  <a:pt x="745468" y="4966465"/>
                  <a:pt x="767445" y="4988441"/>
                  <a:pt x="767445" y="5015549"/>
                </a:cubicBezTo>
                <a:cubicBezTo>
                  <a:pt x="767445" y="5042658"/>
                  <a:pt x="745468" y="5064634"/>
                  <a:pt x="718360" y="5064634"/>
                </a:cubicBezTo>
                <a:cubicBezTo>
                  <a:pt x="691250" y="5064634"/>
                  <a:pt x="669275" y="5042658"/>
                  <a:pt x="669275" y="5015549"/>
                </a:cubicBezTo>
                <a:cubicBezTo>
                  <a:pt x="669275" y="4988441"/>
                  <a:pt x="691250" y="4966465"/>
                  <a:pt x="718360" y="4966465"/>
                </a:cubicBezTo>
                <a:close/>
                <a:moveTo>
                  <a:pt x="526436" y="4966465"/>
                </a:moveTo>
                <a:cubicBezTo>
                  <a:pt x="553544" y="4966465"/>
                  <a:pt x="575521" y="4988441"/>
                  <a:pt x="575521" y="5015549"/>
                </a:cubicBezTo>
                <a:cubicBezTo>
                  <a:pt x="575521" y="5042658"/>
                  <a:pt x="553544" y="5064634"/>
                  <a:pt x="526436" y="5064634"/>
                </a:cubicBezTo>
                <a:cubicBezTo>
                  <a:pt x="499328" y="5064634"/>
                  <a:pt x="477351" y="5042658"/>
                  <a:pt x="477351" y="5015549"/>
                </a:cubicBezTo>
                <a:cubicBezTo>
                  <a:pt x="477351" y="4988441"/>
                  <a:pt x="499328" y="4966465"/>
                  <a:pt x="526436" y="4966465"/>
                </a:cubicBezTo>
                <a:close/>
                <a:moveTo>
                  <a:pt x="334759" y="4966465"/>
                </a:moveTo>
                <a:cubicBezTo>
                  <a:pt x="361869" y="4966465"/>
                  <a:pt x="383844" y="4988441"/>
                  <a:pt x="383844" y="5015549"/>
                </a:cubicBezTo>
                <a:cubicBezTo>
                  <a:pt x="383844" y="5042658"/>
                  <a:pt x="361869" y="5064634"/>
                  <a:pt x="334759" y="5064634"/>
                </a:cubicBezTo>
                <a:cubicBezTo>
                  <a:pt x="307651" y="5064634"/>
                  <a:pt x="285674" y="5042658"/>
                  <a:pt x="285674" y="5015549"/>
                </a:cubicBezTo>
                <a:cubicBezTo>
                  <a:pt x="285674" y="4988441"/>
                  <a:pt x="307651" y="4966465"/>
                  <a:pt x="334759" y="4966465"/>
                </a:cubicBezTo>
                <a:close/>
                <a:moveTo>
                  <a:pt x="142837" y="4966465"/>
                </a:moveTo>
                <a:cubicBezTo>
                  <a:pt x="169945" y="4966465"/>
                  <a:pt x="191921" y="4988441"/>
                  <a:pt x="191921" y="5015549"/>
                </a:cubicBezTo>
                <a:cubicBezTo>
                  <a:pt x="191921" y="5042658"/>
                  <a:pt x="169945" y="5064634"/>
                  <a:pt x="142837" y="5064634"/>
                </a:cubicBezTo>
                <a:cubicBezTo>
                  <a:pt x="115727" y="5064634"/>
                  <a:pt x="93751" y="5042658"/>
                  <a:pt x="93751" y="5015549"/>
                </a:cubicBezTo>
                <a:cubicBezTo>
                  <a:pt x="93751" y="4988441"/>
                  <a:pt x="115727" y="4966465"/>
                  <a:pt x="142837" y="4966465"/>
                </a:cubicBezTo>
                <a:close/>
                <a:moveTo>
                  <a:pt x="11562343" y="4815773"/>
                </a:moveTo>
                <a:cubicBezTo>
                  <a:pt x="11589452" y="4815773"/>
                  <a:pt x="11611428" y="4837748"/>
                  <a:pt x="11611428" y="4864858"/>
                </a:cubicBezTo>
                <a:cubicBezTo>
                  <a:pt x="11611428" y="4891966"/>
                  <a:pt x="11589452" y="4913943"/>
                  <a:pt x="11562343" y="4913943"/>
                </a:cubicBezTo>
                <a:cubicBezTo>
                  <a:pt x="11535234" y="4913943"/>
                  <a:pt x="11513258" y="4891966"/>
                  <a:pt x="11513258" y="4864858"/>
                </a:cubicBezTo>
                <a:cubicBezTo>
                  <a:pt x="11513258" y="4837748"/>
                  <a:pt x="11535234" y="4815773"/>
                  <a:pt x="11562343" y="4815773"/>
                </a:cubicBezTo>
                <a:close/>
                <a:moveTo>
                  <a:pt x="11370422" y="4815773"/>
                </a:moveTo>
                <a:cubicBezTo>
                  <a:pt x="11397531" y="4815773"/>
                  <a:pt x="11419507" y="4837748"/>
                  <a:pt x="11419507" y="4864858"/>
                </a:cubicBezTo>
                <a:cubicBezTo>
                  <a:pt x="11419507" y="4891966"/>
                  <a:pt x="11397531" y="4913943"/>
                  <a:pt x="11370422" y="4913943"/>
                </a:cubicBezTo>
                <a:cubicBezTo>
                  <a:pt x="11343313" y="4913943"/>
                  <a:pt x="11321337" y="4891966"/>
                  <a:pt x="11321337" y="4864858"/>
                </a:cubicBezTo>
                <a:cubicBezTo>
                  <a:pt x="11321337" y="4837748"/>
                  <a:pt x="11343313" y="4815773"/>
                  <a:pt x="11370422" y="4815773"/>
                </a:cubicBezTo>
                <a:close/>
                <a:moveTo>
                  <a:pt x="11178499" y="4815773"/>
                </a:moveTo>
                <a:cubicBezTo>
                  <a:pt x="11205607" y="4815773"/>
                  <a:pt x="11227584" y="4837748"/>
                  <a:pt x="11227584" y="4864858"/>
                </a:cubicBezTo>
                <a:cubicBezTo>
                  <a:pt x="11227584" y="4891966"/>
                  <a:pt x="11205607" y="4913943"/>
                  <a:pt x="11178499" y="4913943"/>
                </a:cubicBezTo>
                <a:cubicBezTo>
                  <a:pt x="11151390" y="4913943"/>
                  <a:pt x="11129414" y="4891966"/>
                  <a:pt x="11129414" y="4864858"/>
                </a:cubicBezTo>
                <a:cubicBezTo>
                  <a:pt x="11129414" y="4837748"/>
                  <a:pt x="11151390" y="4815773"/>
                  <a:pt x="11178499" y="4815773"/>
                </a:cubicBezTo>
                <a:close/>
                <a:moveTo>
                  <a:pt x="10986822" y="4815773"/>
                </a:moveTo>
                <a:cubicBezTo>
                  <a:pt x="11013931" y="4815773"/>
                  <a:pt x="11035907" y="4837748"/>
                  <a:pt x="11035907" y="4864858"/>
                </a:cubicBezTo>
                <a:cubicBezTo>
                  <a:pt x="11035907" y="4891966"/>
                  <a:pt x="11013931" y="4913943"/>
                  <a:pt x="10986822" y="4913943"/>
                </a:cubicBezTo>
                <a:cubicBezTo>
                  <a:pt x="10959714" y="4913943"/>
                  <a:pt x="10937737" y="4891966"/>
                  <a:pt x="10937737" y="4864858"/>
                </a:cubicBezTo>
                <a:cubicBezTo>
                  <a:pt x="10937737" y="4837748"/>
                  <a:pt x="10959714" y="4815773"/>
                  <a:pt x="10986822" y="4815773"/>
                </a:cubicBezTo>
                <a:close/>
                <a:moveTo>
                  <a:pt x="10794898" y="4815773"/>
                </a:moveTo>
                <a:cubicBezTo>
                  <a:pt x="10822008" y="4815773"/>
                  <a:pt x="10843984" y="4837748"/>
                  <a:pt x="10843984" y="4864858"/>
                </a:cubicBezTo>
                <a:cubicBezTo>
                  <a:pt x="10843984" y="4891966"/>
                  <a:pt x="10822008" y="4913943"/>
                  <a:pt x="10794898" y="4913943"/>
                </a:cubicBezTo>
                <a:cubicBezTo>
                  <a:pt x="10767790" y="4913943"/>
                  <a:pt x="10745813" y="4891966"/>
                  <a:pt x="10745813" y="4864858"/>
                </a:cubicBezTo>
                <a:cubicBezTo>
                  <a:pt x="10745813" y="4837748"/>
                  <a:pt x="10767790" y="4815773"/>
                  <a:pt x="10794898" y="4815773"/>
                </a:cubicBezTo>
                <a:close/>
                <a:moveTo>
                  <a:pt x="10600771" y="4815773"/>
                </a:moveTo>
                <a:cubicBezTo>
                  <a:pt x="10607548" y="4815773"/>
                  <a:pt x="10614005" y="4817147"/>
                  <a:pt x="10619877" y="4819630"/>
                </a:cubicBezTo>
                <a:lnTo>
                  <a:pt x="10635343" y="4830058"/>
                </a:lnTo>
                <a:lnTo>
                  <a:pt x="10635343" y="4828570"/>
                </a:lnTo>
                <a:lnTo>
                  <a:pt x="10637686" y="4830149"/>
                </a:lnTo>
                <a:cubicBezTo>
                  <a:pt x="10646569" y="4839032"/>
                  <a:pt x="10652063" y="4851303"/>
                  <a:pt x="10652063" y="4864858"/>
                </a:cubicBezTo>
                <a:cubicBezTo>
                  <a:pt x="10652063" y="4878412"/>
                  <a:pt x="10646569" y="4890684"/>
                  <a:pt x="10637686" y="4899566"/>
                </a:cubicBezTo>
                <a:lnTo>
                  <a:pt x="10635343" y="4901146"/>
                </a:lnTo>
                <a:lnTo>
                  <a:pt x="10635343" y="4899658"/>
                </a:lnTo>
                <a:lnTo>
                  <a:pt x="10619877" y="4910086"/>
                </a:lnTo>
                <a:cubicBezTo>
                  <a:pt x="10614005" y="4912570"/>
                  <a:pt x="10607548" y="4913943"/>
                  <a:pt x="10600771" y="4913943"/>
                </a:cubicBezTo>
                <a:cubicBezTo>
                  <a:pt x="10573662" y="4913943"/>
                  <a:pt x="10551686" y="4891966"/>
                  <a:pt x="10551686" y="4864858"/>
                </a:cubicBezTo>
                <a:cubicBezTo>
                  <a:pt x="10551686" y="4837748"/>
                  <a:pt x="10573662" y="4815773"/>
                  <a:pt x="10600771" y="4815773"/>
                </a:cubicBezTo>
                <a:close/>
                <a:moveTo>
                  <a:pt x="10408850" y="4815773"/>
                </a:moveTo>
                <a:cubicBezTo>
                  <a:pt x="10435959" y="4815773"/>
                  <a:pt x="10457935" y="4837748"/>
                  <a:pt x="10457935" y="4864858"/>
                </a:cubicBezTo>
                <a:cubicBezTo>
                  <a:pt x="10457935" y="4891966"/>
                  <a:pt x="10435959" y="4913943"/>
                  <a:pt x="10408850" y="4913943"/>
                </a:cubicBezTo>
                <a:cubicBezTo>
                  <a:pt x="10381741" y="4913943"/>
                  <a:pt x="10359765" y="4891966"/>
                  <a:pt x="10359765" y="4864858"/>
                </a:cubicBezTo>
                <a:cubicBezTo>
                  <a:pt x="10359765" y="4837748"/>
                  <a:pt x="10381741" y="4815773"/>
                  <a:pt x="10408850" y="4815773"/>
                </a:cubicBezTo>
                <a:close/>
                <a:moveTo>
                  <a:pt x="10216927" y="4815773"/>
                </a:moveTo>
                <a:cubicBezTo>
                  <a:pt x="10244035" y="4815773"/>
                  <a:pt x="10266012" y="4837748"/>
                  <a:pt x="10266012" y="4864858"/>
                </a:cubicBezTo>
                <a:cubicBezTo>
                  <a:pt x="10266012" y="4891966"/>
                  <a:pt x="10244035" y="4913943"/>
                  <a:pt x="10216927" y="4913943"/>
                </a:cubicBezTo>
                <a:cubicBezTo>
                  <a:pt x="10189818" y="4913943"/>
                  <a:pt x="10167842" y="4891966"/>
                  <a:pt x="10167842" y="4864858"/>
                </a:cubicBezTo>
                <a:cubicBezTo>
                  <a:pt x="10167842" y="4837748"/>
                  <a:pt x="10189818" y="4815773"/>
                  <a:pt x="10216927" y="4815773"/>
                </a:cubicBezTo>
                <a:close/>
                <a:moveTo>
                  <a:pt x="10025250" y="4815773"/>
                </a:moveTo>
                <a:cubicBezTo>
                  <a:pt x="10052359" y="4815773"/>
                  <a:pt x="10074335" y="4837748"/>
                  <a:pt x="10074335" y="4864858"/>
                </a:cubicBezTo>
                <a:cubicBezTo>
                  <a:pt x="10074335" y="4891966"/>
                  <a:pt x="10052359" y="4913943"/>
                  <a:pt x="10025250" y="4913943"/>
                </a:cubicBezTo>
                <a:cubicBezTo>
                  <a:pt x="9998142" y="4913943"/>
                  <a:pt x="9976165" y="4891966"/>
                  <a:pt x="9976165" y="4864858"/>
                </a:cubicBezTo>
                <a:cubicBezTo>
                  <a:pt x="9976165" y="4837748"/>
                  <a:pt x="9998142" y="4815773"/>
                  <a:pt x="10025250" y="4815773"/>
                </a:cubicBezTo>
                <a:close/>
                <a:moveTo>
                  <a:pt x="9833326" y="4815773"/>
                </a:moveTo>
                <a:cubicBezTo>
                  <a:pt x="9860436" y="4815773"/>
                  <a:pt x="9882412" y="4837748"/>
                  <a:pt x="9882412" y="4864858"/>
                </a:cubicBezTo>
                <a:cubicBezTo>
                  <a:pt x="9882412" y="4891966"/>
                  <a:pt x="9860436" y="4913943"/>
                  <a:pt x="9833326" y="4913943"/>
                </a:cubicBezTo>
                <a:cubicBezTo>
                  <a:pt x="9806218" y="4913943"/>
                  <a:pt x="9784241" y="4891966"/>
                  <a:pt x="9784241" y="4864858"/>
                </a:cubicBezTo>
                <a:cubicBezTo>
                  <a:pt x="9784241" y="4837748"/>
                  <a:pt x="9806218" y="4815773"/>
                  <a:pt x="9833326" y="4815773"/>
                </a:cubicBezTo>
                <a:close/>
                <a:moveTo>
                  <a:pt x="9641406" y="4815773"/>
                </a:moveTo>
                <a:cubicBezTo>
                  <a:pt x="9668514" y="4815773"/>
                  <a:pt x="9690491" y="4837748"/>
                  <a:pt x="9690491" y="4864858"/>
                </a:cubicBezTo>
                <a:cubicBezTo>
                  <a:pt x="9690491" y="4891966"/>
                  <a:pt x="9668514" y="4913943"/>
                  <a:pt x="9641406" y="4913943"/>
                </a:cubicBezTo>
                <a:cubicBezTo>
                  <a:pt x="9614297" y="4913943"/>
                  <a:pt x="9592321" y="4891966"/>
                  <a:pt x="9592321" y="4864858"/>
                </a:cubicBezTo>
                <a:cubicBezTo>
                  <a:pt x="9592321" y="4837748"/>
                  <a:pt x="9614297" y="4815773"/>
                  <a:pt x="9641406" y="4815773"/>
                </a:cubicBezTo>
                <a:close/>
                <a:moveTo>
                  <a:pt x="9449482" y="4815773"/>
                </a:moveTo>
                <a:cubicBezTo>
                  <a:pt x="9476591" y="4815773"/>
                  <a:pt x="9498567" y="4837748"/>
                  <a:pt x="9498567" y="4864858"/>
                </a:cubicBezTo>
                <a:cubicBezTo>
                  <a:pt x="9498567" y="4891966"/>
                  <a:pt x="9476591" y="4913943"/>
                  <a:pt x="9449482" y="4913943"/>
                </a:cubicBezTo>
                <a:cubicBezTo>
                  <a:pt x="9422374" y="4913943"/>
                  <a:pt x="9400397" y="4891966"/>
                  <a:pt x="9400397" y="4864858"/>
                </a:cubicBezTo>
                <a:cubicBezTo>
                  <a:pt x="9400397" y="4837748"/>
                  <a:pt x="9422374" y="4815773"/>
                  <a:pt x="9449482" y="4815773"/>
                </a:cubicBezTo>
                <a:close/>
                <a:moveTo>
                  <a:pt x="9257562" y="4815773"/>
                </a:moveTo>
                <a:cubicBezTo>
                  <a:pt x="9284670" y="4815773"/>
                  <a:pt x="9306646" y="4837748"/>
                  <a:pt x="9306646" y="4864858"/>
                </a:cubicBezTo>
                <a:cubicBezTo>
                  <a:pt x="9306646" y="4891966"/>
                  <a:pt x="9284670" y="4913943"/>
                  <a:pt x="9257562" y="4913943"/>
                </a:cubicBezTo>
                <a:cubicBezTo>
                  <a:pt x="9230452" y="4913943"/>
                  <a:pt x="9208477" y="4891966"/>
                  <a:pt x="9208477" y="4864858"/>
                </a:cubicBezTo>
                <a:cubicBezTo>
                  <a:pt x="9208477" y="4837748"/>
                  <a:pt x="9230452" y="4815773"/>
                  <a:pt x="9257562" y="4815773"/>
                </a:cubicBezTo>
                <a:close/>
                <a:moveTo>
                  <a:pt x="9065638" y="4815773"/>
                </a:moveTo>
                <a:cubicBezTo>
                  <a:pt x="9092746" y="4815773"/>
                  <a:pt x="9114723" y="4837748"/>
                  <a:pt x="9114723" y="4864858"/>
                </a:cubicBezTo>
                <a:cubicBezTo>
                  <a:pt x="9114723" y="4891966"/>
                  <a:pt x="9092746" y="4913943"/>
                  <a:pt x="9065638" y="4913943"/>
                </a:cubicBezTo>
                <a:cubicBezTo>
                  <a:pt x="9038529" y="4913943"/>
                  <a:pt x="9016553" y="4891966"/>
                  <a:pt x="9016553" y="4864858"/>
                </a:cubicBezTo>
                <a:cubicBezTo>
                  <a:pt x="9016553" y="4837748"/>
                  <a:pt x="9038529" y="4815773"/>
                  <a:pt x="9065638" y="4815773"/>
                </a:cubicBezTo>
                <a:close/>
                <a:moveTo>
                  <a:pt x="8873961" y="4815773"/>
                </a:moveTo>
                <a:cubicBezTo>
                  <a:pt x="8901071" y="4815773"/>
                  <a:pt x="8923046" y="4837748"/>
                  <a:pt x="8923046" y="4864858"/>
                </a:cubicBezTo>
                <a:cubicBezTo>
                  <a:pt x="8923046" y="4891966"/>
                  <a:pt x="8901071" y="4913943"/>
                  <a:pt x="8873961" y="4913943"/>
                </a:cubicBezTo>
                <a:cubicBezTo>
                  <a:pt x="8846853" y="4913943"/>
                  <a:pt x="8824876" y="4891966"/>
                  <a:pt x="8824876" y="4864858"/>
                </a:cubicBezTo>
                <a:cubicBezTo>
                  <a:pt x="8824876" y="4837748"/>
                  <a:pt x="8846853" y="4815773"/>
                  <a:pt x="8873961" y="4815773"/>
                </a:cubicBezTo>
                <a:close/>
                <a:moveTo>
                  <a:pt x="8682041" y="4815773"/>
                </a:moveTo>
                <a:cubicBezTo>
                  <a:pt x="8709149" y="4815773"/>
                  <a:pt x="8731126" y="4837748"/>
                  <a:pt x="8731126" y="4864858"/>
                </a:cubicBezTo>
                <a:cubicBezTo>
                  <a:pt x="8731126" y="4891966"/>
                  <a:pt x="8709149" y="4913943"/>
                  <a:pt x="8682041" y="4913943"/>
                </a:cubicBezTo>
                <a:cubicBezTo>
                  <a:pt x="8654932" y="4913943"/>
                  <a:pt x="8632956" y="4891966"/>
                  <a:pt x="8632956" y="4864858"/>
                </a:cubicBezTo>
                <a:cubicBezTo>
                  <a:pt x="8632956" y="4837748"/>
                  <a:pt x="8654932" y="4815773"/>
                  <a:pt x="8682041" y="4815773"/>
                </a:cubicBezTo>
                <a:close/>
                <a:moveTo>
                  <a:pt x="8486747" y="4815773"/>
                </a:moveTo>
                <a:lnTo>
                  <a:pt x="8488432" y="4816471"/>
                </a:lnTo>
                <a:lnTo>
                  <a:pt x="8490117" y="4815773"/>
                </a:lnTo>
                <a:cubicBezTo>
                  <a:pt x="8517225" y="4815773"/>
                  <a:pt x="8539202" y="4837748"/>
                  <a:pt x="8539202" y="4864858"/>
                </a:cubicBezTo>
                <a:cubicBezTo>
                  <a:pt x="8539202" y="4891966"/>
                  <a:pt x="8517225" y="4913943"/>
                  <a:pt x="8490117" y="4913943"/>
                </a:cubicBezTo>
                <a:lnTo>
                  <a:pt x="8488432" y="4913245"/>
                </a:lnTo>
                <a:lnTo>
                  <a:pt x="8486747" y="4913943"/>
                </a:lnTo>
                <a:cubicBezTo>
                  <a:pt x="8459639" y="4913943"/>
                  <a:pt x="8437662" y="4891966"/>
                  <a:pt x="8437662" y="4864858"/>
                </a:cubicBezTo>
                <a:cubicBezTo>
                  <a:pt x="8437662" y="4837748"/>
                  <a:pt x="8459639" y="4815773"/>
                  <a:pt x="8486747" y="4815773"/>
                </a:cubicBezTo>
                <a:close/>
                <a:moveTo>
                  <a:pt x="8294823" y="4815773"/>
                </a:moveTo>
                <a:cubicBezTo>
                  <a:pt x="8321932" y="4815773"/>
                  <a:pt x="8343908" y="4837748"/>
                  <a:pt x="8343908" y="4864858"/>
                </a:cubicBezTo>
                <a:cubicBezTo>
                  <a:pt x="8343908" y="4891966"/>
                  <a:pt x="8321932" y="4913943"/>
                  <a:pt x="8294823" y="4913943"/>
                </a:cubicBezTo>
                <a:cubicBezTo>
                  <a:pt x="8267715" y="4913943"/>
                  <a:pt x="8245738" y="4891966"/>
                  <a:pt x="8245738" y="4864858"/>
                </a:cubicBezTo>
                <a:cubicBezTo>
                  <a:pt x="8245738" y="4837748"/>
                  <a:pt x="8267715" y="4815773"/>
                  <a:pt x="8294823" y="4815773"/>
                </a:cubicBezTo>
                <a:close/>
                <a:moveTo>
                  <a:pt x="8102902" y="4815773"/>
                </a:moveTo>
                <a:cubicBezTo>
                  <a:pt x="8130011" y="4815773"/>
                  <a:pt x="8151987" y="4837748"/>
                  <a:pt x="8151987" y="4864858"/>
                </a:cubicBezTo>
                <a:cubicBezTo>
                  <a:pt x="8151987" y="4891966"/>
                  <a:pt x="8130011" y="4913943"/>
                  <a:pt x="8102902" y="4913943"/>
                </a:cubicBezTo>
                <a:cubicBezTo>
                  <a:pt x="8075793" y="4913943"/>
                  <a:pt x="8053817" y="4891966"/>
                  <a:pt x="8053817" y="4864858"/>
                </a:cubicBezTo>
                <a:cubicBezTo>
                  <a:pt x="8053817" y="4837748"/>
                  <a:pt x="8075793" y="4815773"/>
                  <a:pt x="8102902" y="4815773"/>
                </a:cubicBezTo>
                <a:close/>
                <a:moveTo>
                  <a:pt x="7911226" y="4815773"/>
                </a:moveTo>
                <a:cubicBezTo>
                  <a:pt x="7938335" y="4815773"/>
                  <a:pt x="7960311" y="4837748"/>
                  <a:pt x="7960311" y="4864858"/>
                </a:cubicBezTo>
                <a:cubicBezTo>
                  <a:pt x="7960311" y="4891966"/>
                  <a:pt x="7938335" y="4913943"/>
                  <a:pt x="7911226" y="4913943"/>
                </a:cubicBezTo>
                <a:cubicBezTo>
                  <a:pt x="7884117" y="4913943"/>
                  <a:pt x="7862141" y="4891966"/>
                  <a:pt x="7862141" y="4864858"/>
                </a:cubicBezTo>
                <a:cubicBezTo>
                  <a:pt x="7862141" y="4837748"/>
                  <a:pt x="7884117" y="4815773"/>
                  <a:pt x="7911226" y="4815773"/>
                </a:cubicBezTo>
                <a:close/>
                <a:moveTo>
                  <a:pt x="7719302" y="4815773"/>
                </a:moveTo>
                <a:cubicBezTo>
                  <a:pt x="7746411" y="4815773"/>
                  <a:pt x="7768387" y="4837748"/>
                  <a:pt x="7768387" y="4864858"/>
                </a:cubicBezTo>
                <a:cubicBezTo>
                  <a:pt x="7768387" y="4891966"/>
                  <a:pt x="7746411" y="4913943"/>
                  <a:pt x="7719302" y="4913943"/>
                </a:cubicBezTo>
                <a:cubicBezTo>
                  <a:pt x="7692194" y="4913943"/>
                  <a:pt x="7670218" y="4891966"/>
                  <a:pt x="7670218" y="4864858"/>
                </a:cubicBezTo>
                <a:cubicBezTo>
                  <a:pt x="7670218" y="4837748"/>
                  <a:pt x="7692194" y="4815773"/>
                  <a:pt x="7719302" y="4815773"/>
                </a:cubicBezTo>
                <a:close/>
                <a:moveTo>
                  <a:pt x="7527382" y="4815773"/>
                </a:moveTo>
                <a:cubicBezTo>
                  <a:pt x="7554490" y="4815773"/>
                  <a:pt x="7576467" y="4837748"/>
                  <a:pt x="7576467" y="4864858"/>
                </a:cubicBezTo>
                <a:cubicBezTo>
                  <a:pt x="7576467" y="4891966"/>
                  <a:pt x="7554490" y="4913943"/>
                  <a:pt x="7527382" y="4913943"/>
                </a:cubicBezTo>
                <a:cubicBezTo>
                  <a:pt x="7500272" y="4913943"/>
                  <a:pt x="7478297" y="4891966"/>
                  <a:pt x="7478297" y="4864858"/>
                </a:cubicBezTo>
                <a:cubicBezTo>
                  <a:pt x="7478297" y="4837748"/>
                  <a:pt x="7500272" y="4815773"/>
                  <a:pt x="7527382" y="4815773"/>
                </a:cubicBezTo>
                <a:close/>
                <a:moveTo>
                  <a:pt x="7335458" y="4815773"/>
                </a:moveTo>
                <a:cubicBezTo>
                  <a:pt x="7362567" y="4815773"/>
                  <a:pt x="7384543" y="4837748"/>
                  <a:pt x="7384543" y="4864858"/>
                </a:cubicBezTo>
                <a:cubicBezTo>
                  <a:pt x="7384543" y="4891966"/>
                  <a:pt x="7362567" y="4913943"/>
                  <a:pt x="7335458" y="4913943"/>
                </a:cubicBezTo>
                <a:cubicBezTo>
                  <a:pt x="7308350" y="4913943"/>
                  <a:pt x="7286373" y="4891966"/>
                  <a:pt x="7286373" y="4864858"/>
                </a:cubicBezTo>
                <a:cubicBezTo>
                  <a:pt x="7286373" y="4837748"/>
                  <a:pt x="7308350" y="4815773"/>
                  <a:pt x="7335458" y="4815773"/>
                </a:cubicBezTo>
                <a:close/>
                <a:moveTo>
                  <a:pt x="7143537" y="4815773"/>
                </a:moveTo>
                <a:cubicBezTo>
                  <a:pt x="7170646" y="4815773"/>
                  <a:pt x="7192622" y="4837748"/>
                  <a:pt x="7192622" y="4864858"/>
                </a:cubicBezTo>
                <a:cubicBezTo>
                  <a:pt x="7192622" y="4891966"/>
                  <a:pt x="7170646" y="4913943"/>
                  <a:pt x="7143537" y="4913943"/>
                </a:cubicBezTo>
                <a:cubicBezTo>
                  <a:pt x="7116428" y="4913943"/>
                  <a:pt x="7094452" y="4891966"/>
                  <a:pt x="7094452" y="4864858"/>
                </a:cubicBezTo>
                <a:cubicBezTo>
                  <a:pt x="7094452" y="4837748"/>
                  <a:pt x="7116428" y="4815773"/>
                  <a:pt x="7143537" y="4815773"/>
                </a:cubicBezTo>
                <a:close/>
                <a:moveTo>
                  <a:pt x="6951614" y="4815773"/>
                </a:moveTo>
                <a:cubicBezTo>
                  <a:pt x="6978722" y="4815773"/>
                  <a:pt x="7000699" y="4837748"/>
                  <a:pt x="7000699" y="4864858"/>
                </a:cubicBezTo>
                <a:cubicBezTo>
                  <a:pt x="7000699" y="4891966"/>
                  <a:pt x="6978722" y="4913943"/>
                  <a:pt x="6951614" y="4913943"/>
                </a:cubicBezTo>
                <a:cubicBezTo>
                  <a:pt x="6924504" y="4913943"/>
                  <a:pt x="6902529" y="4891966"/>
                  <a:pt x="6902529" y="4864858"/>
                </a:cubicBezTo>
                <a:cubicBezTo>
                  <a:pt x="6902529" y="4837748"/>
                  <a:pt x="6924504" y="4815773"/>
                  <a:pt x="6951614" y="4815773"/>
                </a:cubicBezTo>
                <a:close/>
                <a:moveTo>
                  <a:pt x="6759937" y="4815773"/>
                </a:moveTo>
                <a:cubicBezTo>
                  <a:pt x="6787046" y="4815773"/>
                  <a:pt x="6809022" y="4837748"/>
                  <a:pt x="6809022" y="4864858"/>
                </a:cubicBezTo>
                <a:cubicBezTo>
                  <a:pt x="6809022" y="4891966"/>
                  <a:pt x="6787046" y="4913943"/>
                  <a:pt x="6759937" y="4913943"/>
                </a:cubicBezTo>
                <a:cubicBezTo>
                  <a:pt x="6732829" y="4913943"/>
                  <a:pt x="6710852" y="4891966"/>
                  <a:pt x="6710852" y="4864858"/>
                </a:cubicBezTo>
                <a:cubicBezTo>
                  <a:pt x="6710852" y="4837748"/>
                  <a:pt x="6732829" y="4815773"/>
                  <a:pt x="6759937" y="4815773"/>
                </a:cubicBezTo>
                <a:close/>
                <a:moveTo>
                  <a:pt x="6568014" y="4815773"/>
                </a:moveTo>
                <a:cubicBezTo>
                  <a:pt x="6595123" y="4815773"/>
                  <a:pt x="6617099" y="4837748"/>
                  <a:pt x="6617099" y="4864858"/>
                </a:cubicBezTo>
                <a:cubicBezTo>
                  <a:pt x="6617099" y="4891966"/>
                  <a:pt x="6595123" y="4913943"/>
                  <a:pt x="6568014" y="4913943"/>
                </a:cubicBezTo>
                <a:cubicBezTo>
                  <a:pt x="6540905" y="4913943"/>
                  <a:pt x="6518929" y="4891966"/>
                  <a:pt x="6518929" y="4864858"/>
                </a:cubicBezTo>
                <a:cubicBezTo>
                  <a:pt x="6518929" y="4837748"/>
                  <a:pt x="6540905" y="4815773"/>
                  <a:pt x="6568014" y="4815773"/>
                </a:cubicBezTo>
                <a:close/>
                <a:moveTo>
                  <a:pt x="6376093" y="4815773"/>
                </a:moveTo>
                <a:lnTo>
                  <a:pt x="6376918" y="4815939"/>
                </a:lnTo>
                <a:lnTo>
                  <a:pt x="6377744" y="4815773"/>
                </a:lnTo>
                <a:cubicBezTo>
                  <a:pt x="6404853" y="4815773"/>
                  <a:pt x="6426829" y="4837748"/>
                  <a:pt x="6426829" y="4864858"/>
                </a:cubicBezTo>
                <a:cubicBezTo>
                  <a:pt x="6426829" y="4891966"/>
                  <a:pt x="6404853" y="4913943"/>
                  <a:pt x="6377744" y="4913943"/>
                </a:cubicBezTo>
                <a:lnTo>
                  <a:pt x="6376918" y="4913776"/>
                </a:lnTo>
                <a:lnTo>
                  <a:pt x="6376093" y="4913943"/>
                </a:lnTo>
                <a:cubicBezTo>
                  <a:pt x="6348984" y="4913943"/>
                  <a:pt x="6327008" y="4891966"/>
                  <a:pt x="6327008" y="4864858"/>
                </a:cubicBezTo>
                <a:cubicBezTo>
                  <a:pt x="6327008" y="4837748"/>
                  <a:pt x="6348984" y="4815773"/>
                  <a:pt x="6376093" y="4815773"/>
                </a:cubicBezTo>
                <a:close/>
                <a:moveTo>
                  <a:pt x="6185820" y="4815773"/>
                </a:moveTo>
                <a:cubicBezTo>
                  <a:pt x="6212929" y="4815773"/>
                  <a:pt x="6234905" y="4837748"/>
                  <a:pt x="6234905" y="4864858"/>
                </a:cubicBezTo>
                <a:cubicBezTo>
                  <a:pt x="6234905" y="4891966"/>
                  <a:pt x="6212929" y="4913943"/>
                  <a:pt x="6185820" y="4913943"/>
                </a:cubicBezTo>
                <a:cubicBezTo>
                  <a:pt x="6158712" y="4913943"/>
                  <a:pt x="6136735" y="4891966"/>
                  <a:pt x="6136735" y="4864858"/>
                </a:cubicBezTo>
                <a:cubicBezTo>
                  <a:pt x="6136735" y="4837748"/>
                  <a:pt x="6158712" y="4815773"/>
                  <a:pt x="6185820" y="4815773"/>
                </a:cubicBezTo>
                <a:close/>
                <a:moveTo>
                  <a:pt x="5993899" y="4815773"/>
                </a:moveTo>
                <a:cubicBezTo>
                  <a:pt x="6021008" y="4815773"/>
                  <a:pt x="6042984" y="4837748"/>
                  <a:pt x="6042984" y="4864858"/>
                </a:cubicBezTo>
                <a:cubicBezTo>
                  <a:pt x="6042984" y="4891966"/>
                  <a:pt x="6021008" y="4913943"/>
                  <a:pt x="5993899" y="4913943"/>
                </a:cubicBezTo>
                <a:cubicBezTo>
                  <a:pt x="5966790" y="4913943"/>
                  <a:pt x="5944814" y="4891966"/>
                  <a:pt x="5944814" y="4864858"/>
                </a:cubicBezTo>
                <a:cubicBezTo>
                  <a:pt x="5944814" y="4837748"/>
                  <a:pt x="5966790" y="4815773"/>
                  <a:pt x="5993899" y="4815773"/>
                </a:cubicBezTo>
                <a:close/>
                <a:moveTo>
                  <a:pt x="5802223" y="4815773"/>
                </a:moveTo>
                <a:cubicBezTo>
                  <a:pt x="5829332" y="4815773"/>
                  <a:pt x="5851308" y="4837748"/>
                  <a:pt x="5851308" y="4864858"/>
                </a:cubicBezTo>
                <a:cubicBezTo>
                  <a:pt x="5851308" y="4891966"/>
                  <a:pt x="5829332" y="4913943"/>
                  <a:pt x="5802223" y="4913943"/>
                </a:cubicBezTo>
                <a:cubicBezTo>
                  <a:pt x="5775114" y="4913943"/>
                  <a:pt x="5753138" y="4891966"/>
                  <a:pt x="5753138" y="4864858"/>
                </a:cubicBezTo>
                <a:cubicBezTo>
                  <a:pt x="5753138" y="4837748"/>
                  <a:pt x="5775114" y="4815773"/>
                  <a:pt x="5802223" y="4815773"/>
                </a:cubicBezTo>
                <a:close/>
                <a:moveTo>
                  <a:pt x="5610299" y="4815773"/>
                </a:moveTo>
                <a:cubicBezTo>
                  <a:pt x="5637408" y="4815773"/>
                  <a:pt x="5659384" y="4837748"/>
                  <a:pt x="5659384" y="4864858"/>
                </a:cubicBezTo>
                <a:cubicBezTo>
                  <a:pt x="5659384" y="4891966"/>
                  <a:pt x="5637408" y="4913943"/>
                  <a:pt x="5610299" y="4913943"/>
                </a:cubicBezTo>
                <a:cubicBezTo>
                  <a:pt x="5583191" y="4913943"/>
                  <a:pt x="5561215" y="4891966"/>
                  <a:pt x="5561215" y="4864858"/>
                </a:cubicBezTo>
                <a:cubicBezTo>
                  <a:pt x="5561215" y="4837748"/>
                  <a:pt x="5583191" y="4815773"/>
                  <a:pt x="5610299" y="4815773"/>
                </a:cubicBezTo>
                <a:close/>
                <a:moveTo>
                  <a:pt x="5418379" y="4815773"/>
                </a:moveTo>
                <a:cubicBezTo>
                  <a:pt x="5445487" y="4815773"/>
                  <a:pt x="5467464" y="4837748"/>
                  <a:pt x="5467464" y="4864858"/>
                </a:cubicBezTo>
                <a:cubicBezTo>
                  <a:pt x="5467464" y="4891966"/>
                  <a:pt x="5445487" y="4913943"/>
                  <a:pt x="5418379" y="4913943"/>
                </a:cubicBezTo>
                <a:cubicBezTo>
                  <a:pt x="5391269" y="4913943"/>
                  <a:pt x="5369294" y="4891966"/>
                  <a:pt x="5369294" y="4864858"/>
                </a:cubicBezTo>
                <a:cubicBezTo>
                  <a:pt x="5369294" y="4837748"/>
                  <a:pt x="5391269" y="4815773"/>
                  <a:pt x="5418379" y="4815773"/>
                </a:cubicBezTo>
                <a:close/>
                <a:moveTo>
                  <a:pt x="5226455" y="4815773"/>
                </a:moveTo>
                <a:cubicBezTo>
                  <a:pt x="5253564" y="4815773"/>
                  <a:pt x="5275540" y="4837748"/>
                  <a:pt x="5275540" y="4864858"/>
                </a:cubicBezTo>
                <a:cubicBezTo>
                  <a:pt x="5275540" y="4891966"/>
                  <a:pt x="5253564" y="4913943"/>
                  <a:pt x="5226455" y="4913943"/>
                </a:cubicBezTo>
                <a:cubicBezTo>
                  <a:pt x="5199347" y="4913943"/>
                  <a:pt x="5177370" y="4891966"/>
                  <a:pt x="5177370" y="4864858"/>
                </a:cubicBezTo>
                <a:cubicBezTo>
                  <a:pt x="5177370" y="4837748"/>
                  <a:pt x="5199347" y="4815773"/>
                  <a:pt x="5226455" y="4815773"/>
                </a:cubicBezTo>
                <a:close/>
                <a:moveTo>
                  <a:pt x="5034534" y="4815773"/>
                </a:moveTo>
                <a:cubicBezTo>
                  <a:pt x="5061643" y="4815773"/>
                  <a:pt x="5083619" y="4837748"/>
                  <a:pt x="5083619" y="4864858"/>
                </a:cubicBezTo>
                <a:cubicBezTo>
                  <a:pt x="5083619" y="4891966"/>
                  <a:pt x="5061643" y="4913943"/>
                  <a:pt x="5034534" y="4913943"/>
                </a:cubicBezTo>
                <a:cubicBezTo>
                  <a:pt x="5007425" y="4913943"/>
                  <a:pt x="4985449" y="4891966"/>
                  <a:pt x="4985449" y="4864858"/>
                </a:cubicBezTo>
                <a:cubicBezTo>
                  <a:pt x="4985449" y="4837748"/>
                  <a:pt x="5007425" y="4815773"/>
                  <a:pt x="5034534" y="4815773"/>
                </a:cubicBezTo>
                <a:close/>
                <a:moveTo>
                  <a:pt x="4842611" y="4815773"/>
                </a:moveTo>
                <a:cubicBezTo>
                  <a:pt x="4869719" y="4815773"/>
                  <a:pt x="4891696" y="4837748"/>
                  <a:pt x="4891696" y="4864858"/>
                </a:cubicBezTo>
                <a:cubicBezTo>
                  <a:pt x="4891696" y="4891966"/>
                  <a:pt x="4869719" y="4913943"/>
                  <a:pt x="4842611" y="4913943"/>
                </a:cubicBezTo>
                <a:cubicBezTo>
                  <a:pt x="4815501" y="4913943"/>
                  <a:pt x="4793526" y="4891966"/>
                  <a:pt x="4793526" y="4864858"/>
                </a:cubicBezTo>
                <a:cubicBezTo>
                  <a:pt x="4793526" y="4837748"/>
                  <a:pt x="4815501" y="4815773"/>
                  <a:pt x="4842611" y="4815773"/>
                </a:cubicBezTo>
                <a:close/>
                <a:moveTo>
                  <a:pt x="4650934" y="4815773"/>
                </a:moveTo>
                <a:cubicBezTo>
                  <a:pt x="4678043" y="4815773"/>
                  <a:pt x="4700019" y="4837748"/>
                  <a:pt x="4700019" y="4864858"/>
                </a:cubicBezTo>
                <a:cubicBezTo>
                  <a:pt x="4700019" y="4891966"/>
                  <a:pt x="4678043" y="4913943"/>
                  <a:pt x="4650934" y="4913943"/>
                </a:cubicBezTo>
                <a:cubicBezTo>
                  <a:pt x="4623826" y="4913943"/>
                  <a:pt x="4601849" y="4891966"/>
                  <a:pt x="4601849" y="4864858"/>
                </a:cubicBezTo>
                <a:cubicBezTo>
                  <a:pt x="4601849" y="4837748"/>
                  <a:pt x="4623826" y="4815773"/>
                  <a:pt x="4650934" y="4815773"/>
                </a:cubicBezTo>
                <a:close/>
                <a:moveTo>
                  <a:pt x="4459011" y="4815773"/>
                </a:moveTo>
                <a:cubicBezTo>
                  <a:pt x="4486120" y="4815773"/>
                  <a:pt x="4508096" y="4837748"/>
                  <a:pt x="4508096" y="4864858"/>
                </a:cubicBezTo>
                <a:cubicBezTo>
                  <a:pt x="4508096" y="4891966"/>
                  <a:pt x="4486120" y="4913943"/>
                  <a:pt x="4459011" y="4913943"/>
                </a:cubicBezTo>
                <a:cubicBezTo>
                  <a:pt x="4431902" y="4913943"/>
                  <a:pt x="4409926" y="4891966"/>
                  <a:pt x="4409926" y="4864858"/>
                </a:cubicBezTo>
                <a:cubicBezTo>
                  <a:pt x="4409926" y="4837748"/>
                  <a:pt x="4431902" y="4815773"/>
                  <a:pt x="4459011" y="4815773"/>
                </a:cubicBezTo>
                <a:close/>
                <a:moveTo>
                  <a:pt x="4267090" y="4815773"/>
                </a:moveTo>
                <a:lnTo>
                  <a:pt x="4267916" y="4815940"/>
                </a:lnTo>
                <a:lnTo>
                  <a:pt x="4268742" y="4815773"/>
                </a:lnTo>
                <a:cubicBezTo>
                  <a:pt x="4295851" y="4815773"/>
                  <a:pt x="4317827" y="4837748"/>
                  <a:pt x="4317827" y="4864858"/>
                </a:cubicBezTo>
                <a:cubicBezTo>
                  <a:pt x="4317827" y="4891966"/>
                  <a:pt x="4295851" y="4913943"/>
                  <a:pt x="4268742" y="4913943"/>
                </a:cubicBezTo>
                <a:lnTo>
                  <a:pt x="4267916" y="4913776"/>
                </a:lnTo>
                <a:lnTo>
                  <a:pt x="4267090" y="4913943"/>
                </a:lnTo>
                <a:cubicBezTo>
                  <a:pt x="4239981" y="4913943"/>
                  <a:pt x="4218005" y="4891966"/>
                  <a:pt x="4218005" y="4864858"/>
                </a:cubicBezTo>
                <a:cubicBezTo>
                  <a:pt x="4218005" y="4837748"/>
                  <a:pt x="4239981" y="4815773"/>
                  <a:pt x="4267090" y="4815773"/>
                </a:cubicBezTo>
                <a:close/>
                <a:moveTo>
                  <a:pt x="4076818" y="4815773"/>
                </a:moveTo>
                <a:cubicBezTo>
                  <a:pt x="4103927" y="4815773"/>
                  <a:pt x="4125903" y="4837748"/>
                  <a:pt x="4125903" y="4864858"/>
                </a:cubicBezTo>
                <a:cubicBezTo>
                  <a:pt x="4125903" y="4891966"/>
                  <a:pt x="4103927" y="4913943"/>
                  <a:pt x="4076818" y="4913943"/>
                </a:cubicBezTo>
                <a:cubicBezTo>
                  <a:pt x="4049710" y="4913943"/>
                  <a:pt x="4027733" y="4891966"/>
                  <a:pt x="4027733" y="4864858"/>
                </a:cubicBezTo>
                <a:cubicBezTo>
                  <a:pt x="4027733" y="4837748"/>
                  <a:pt x="4049710" y="4815773"/>
                  <a:pt x="4076818" y="4815773"/>
                </a:cubicBezTo>
                <a:close/>
                <a:moveTo>
                  <a:pt x="3884898" y="4815773"/>
                </a:moveTo>
                <a:cubicBezTo>
                  <a:pt x="3912006" y="4815773"/>
                  <a:pt x="3933983" y="4837748"/>
                  <a:pt x="3933983" y="4864858"/>
                </a:cubicBezTo>
                <a:cubicBezTo>
                  <a:pt x="3933983" y="4891966"/>
                  <a:pt x="3912006" y="4913943"/>
                  <a:pt x="3884898" y="4913943"/>
                </a:cubicBezTo>
                <a:cubicBezTo>
                  <a:pt x="3857789" y="4913943"/>
                  <a:pt x="3835813" y="4891966"/>
                  <a:pt x="3835813" y="4864858"/>
                </a:cubicBezTo>
                <a:cubicBezTo>
                  <a:pt x="3835813" y="4837748"/>
                  <a:pt x="3857789" y="4815773"/>
                  <a:pt x="3884898" y="4815773"/>
                </a:cubicBezTo>
                <a:close/>
                <a:moveTo>
                  <a:pt x="3693221" y="4815773"/>
                </a:moveTo>
                <a:cubicBezTo>
                  <a:pt x="3720331" y="4815773"/>
                  <a:pt x="3742307" y="4837748"/>
                  <a:pt x="3742307" y="4864858"/>
                </a:cubicBezTo>
                <a:cubicBezTo>
                  <a:pt x="3742307" y="4891966"/>
                  <a:pt x="3720331" y="4913943"/>
                  <a:pt x="3693221" y="4913943"/>
                </a:cubicBezTo>
                <a:cubicBezTo>
                  <a:pt x="3666113" y="4913943"/>
                  <a:pt x="3644136" y="4891966"/>
                  <a:pt x="3644136" y="4864858"/>
                </a:cubicBezTo>
                <a:cubicBezTo>
                  <a:pt x="3644136" y="4837748"/>
                  <a:pt x="3666113" y="4815773"/>
                  <a:pt x="3693221" y="4815773"/>
                </a:cubicBezTo>
                <a:close/>
                <a:moveTo>
                  <a:pt x="3501298" y="4815773"/>
                </a:moveTo>
                <a:cubicBezTo>
                  <a:pt x="3528407" y="4815773"/>
                  <a:pt x="3550383" y="4837748"/>
                  <a:pt x="3550383" y="4864858"/>
                </a:cubicBezTo>
                <a:cubicBezTo>
                  <a:pt x="3550383" y="4891966"/>
                  <a:pt x="3528407" y="4913943"/>
                  <a:pt x="3501298" y="4913943"/>
                </a:cubicBezTo>
                <a:cubicBezTo>
                  <a:pt x="3474189" y="4913943"/>
                  <a:pt x="3452213" y="4891966"/>
                  <a:pt x="3452213" y="4864858"/>
                </a:cubicBezTo>
                <a:cubicBezTo>
                  <a:pt x="3452213" y="4837748"/>
                  <a:pt x="3474189" y="4815773"/>
                  <a:pt x="3501298" y="4815773"/>
                </a:cubicBezTo>
                <a:close/>
                <a:moveTo>
                  <a:pt x="3309377" y="4815773"/>
                </a:moveTo>
                <a:cubicBezTo>
                  <a:pt x="3336485" y="4815773"/>
                  <a:pt x="3358462" y="4837748"/>
                  <a:pt x="3358462" y="4864858"/>
                </a:cubicBezTo>
                <a:cubicBezTo>
                  <a:pt x="3358462" y="4891966"/>
                  <a:pt x="3336485" y="4913943"/>
                  <a:pt x="3309377" y="4913943"/>
                </a:cubicBezTo>
                <a:cubicBezTo>
                  <a:pt x="3282267" y="4913943"/>
                  <a:pt x="3260292" y="4891966"/>
                  <a:pt x="3260292" y="4864858"/>
                </a:cubicBezTo>
                <a:cubicBezTo>
                  <a:pt x="3260292" y="4837748"/>
                  <a:pt x="3282267" y="4815773"/>
                  <a:pt x="3309377" y="4815773"/>
                </a:cubicBezTo>
                <a:close/>
                <a:moveTo>
                  <a:pt x="3117453" y="4815773"/>
                </a:moveTo>
                <a:cubicBezTo>
                  <a:pt x="3144563" y="4815773"/>
                  <a:pt x="3166538" y="4837748"/>
                  <a:pt x="3166538" y="4864858"/>
                </a:cubicBezTo>
                <a:cubicBezTo>
                  <a:pt x="3166538" y="4891966"/>
                  <a:pt x="3144563" y="4913943"/>
                  <a:pt x="3117453" y="4913943"/>
                </a:cubicBezTo>
                <a:cubicBezTo>
                  <a:pt x="3090345" y="4913943"/>
                  <a:pt x="3068368" y="4891966"/>
                  <a:pt x="3068368" y="4864858"/>
                </a:cubicBezTo>
                <a:cubicBezTo>
                  <a:pt x="3068368" y="4837748"/>
                  <a:pt x="3090345" y="4815773"/>
                  <a:pt x="3117453" y="4815773"/>
                </a:cubicBezTo>
                <a:close/>
                <a:moveTo>
                  <a:pt x="2925533" y="4815773"/>
                </a:moveTo>
                <a:cubicBezTo>
                  <a:pt x="2952641" y="4815773"/>
                  <a:pt x="2974618" y="4837748"/>
                  <a:pt x="2974618" y="4864858"/>
                </a:cubicBezTo>
                <a:cubicBezTo>
                  <a:pt x="2974618" y="4891966"/>
                  <a:pt x="2952641" y="4913943"/>
                  <a:pt x="2925533" y="4913943"/>
                </a:cubicBezTo>
                <a:cubicBezTo>
                  <a:pt x="2898424" y="4913943"/>
                  <a:pt x="2876448" y="4891966"/>
                  <a:pt x="2876448" y="4864858"/>
                </a:cubicBezTo>
                <a:cubicBezTo>
                  <a:pt x="2876448" y="4837748"/>
                  <a:pt x="2898424" y="4815773"/>
                  <a:pt x="2925533" y="4815773"/>
                </a:cubicBezTo>
                <a:close/>
                <a:moveTo>
                  <a:pt x="2733609" y="4815773"/>
                </a:moveTo>
                <a:cubicBezTo>
                  <a:pt x="2760718" y="4815773"/>
                  <a:pt x="2782694" y="4837748"/>
                  <a:pt x="2782694" y="4864858"/>
                </a:cubicBezTo>
                <a:cubicBezTo>
                  <a:pt x="2782694" y="4891966"/>
                  <a:pt x="2760718" y="4913943"/>
                  <a:pt x="2733609" y="4913943"/>
                </a:cubicBezTo>
                <a:cubicBezTo>
                  <a:pt x="2706500" y="4913943"/>
                  <a:pt x="2684524" y="4891966"/>
                  <a:pt x="2684524" y="4864858"/>
                </a:cubicBezTo>
                <a:cubicBezTo>
                  <a:pt x="2684524" y="4837748"/>
                  <a:pt x="2706500" y="4815773"/>
                  <a:pt x="2733609" y="4815773"/>
                </a:cubicBezTo>
                <a:close/>
                <a:moveTo>
                  <a:pt x="2541933" y="4815773"/>
                </a:moveTo>
                <a:cubicBezTo>
                  <a:pt x="2569042" y="4815773"/>
                  <a:pt x="2591017" y="4837748"/>
                  <a:pt x="2591017" y="4864858"/>
                </a:cubicBezTo>
                <a:cubicBezTo>
                  <a:pt x="2591017" y="4891966"/>
                  <a:pt x="2569042" y="4913943"/>
                  <a:pt x="2541933" y="4913943"/>
                </a:cubicBezTo>
                <a:cubicBezTo>
                  <a:pt x="2514824" y="4913943"/>
                  <a:pt x="2492847" y="4891966"/>
                  <a:pt x="2492847" y="4864858"/>
                </a:cubicBezTo>
                <a:cubicBezTo>
                  <a:pt x="2492847" y="4837748"/>
                  <a:pt x="2514824" y="4815773"/>
                  <a:pt x="2541933" y="4815773"/>
                </a:cubicBezTo>
                <a:close/>
                <a:moveTo>
                  <a:pt x="2350010" y="4815773"/>
                </a:moveTo>
                <a:cubicBezTo>
                  <a:pt x="2377118" y="4815773"/>
                  <a:pt x="2399094" y="4837748"/>
                  <a:pt x="2399094" y="4864858"/>
                </a:cubicBezTo>
                <a:cubicBezTo>
                  <a:pt x="2399094" y="4891966"/>
                  <a:pt x="2377118" y="4913943"/>
                  <a:pt x="2350010" y="4913943"/>
                </a:cubicBezTo>
                <a:cubicBezTo>
                  <a:pt x="2322900" y="4913943"/>
                  <a:pt x="2300925" y="4891966"/>
                  <a:pt x="2300925" y="4864858"/>
                </a:cubicBezTo>
                <a:cubicBezTo>
                  <a:pt x="2300925" y="4837748"/>
                  <a:pt x="2322900" y="4815773"/>
                  <a:pt x="2350010" y="4815773"/>
                </a:cubicBezTo>
                <a:close/>
                <a:moveTo>
                  <a:pt x="2158088" y="4815773"/>
                </a:moveTo>
                <a:lnTo>
                  <a:pt x="2158914" y="4815939"/>
                </a:lnTo>
                <a:lnTo>
                  <a:pt x="2159739" y="4815773"/>
                </a:lnTo>
                <a:cubicBezTo>
                  <a:pt x="2186848" y="4815773"/>
                  <a:pt x="2208824" y="4837748"/>
                  <a:pt x="2208824" y="4864858"/>
                </a:cubicBezTo>
                <a:cubicBezTo>
                  <a:pt x="2208824" y="4891966"/>
                  <a:pt x="2186848" y="4913943"/>
                  <a:pt x="2159739" y="4913943"/>
                </a:cubicBezTo>
                <a:lnTo>
                  <a:pt x="2158914" y="4913776"/>
                </a:lnTo>
                <a:lnTo>
                  <a:pt x="2158088" y="4913943"/>
                </a:lnTo>
                <a:cubicBezTo>
                  <a:pt x="2130979" y="4913943"/>
                  <a:pt x="2109003" y="4891966"/>
                  <a:pt x="2109003" y="4864858"/>
                </a:cubicBezTo>
                <a:cubicBezTo>
                  <a:pt x="2109003" y="4837748"/>
                  <a:pt x="2130979" y="4815773"/>
                  <a:pt x="2158088" y="4815773"/>
                </a:cubicBezTo>
                <a:close/>
                <a:moveTo>
                  <a:pt x="1967815" y="4815773"/>
                </a:moveTo>
                <a:cubicBezTo>
                  <a:pt x="1994925" y="4815773"/>
                  <a:pt x="2016900" y="4837748"/>
                  <a:pt x="2016900" y="4864858"/>
                </a:cubicBezTo>
                <a:cubicBezTo>
                  <a:pt x="2016900" y="4891966"/>
                  <a:pt x="1994925" y="4913943"/>
                  <a:pt x="1967815" y="4913943"/>
                </a:cubicBezTo>
                <a:cubicBezTo>
                  <a:pt x="1940707" y="4913943"/>
                  <a:pt x="1918730" y="4891966"/>
                  <a:pt x="1918730" y="4864858"/>
                </a:cubicBezTo>
                <a:cubicBezTo>
                  <a:pt x="1918730" y="4837748"/>
                  <a:pt x="1940707" y="4815773"/>
                  <a:pt x="1967815" y="4815773"/>
                </a:cubicBezTo>
                <a:close/>
                <a:moveTo>
                  <a:pt x="1775895" y="4815773"/>
                </a:moveTo>
                <a:cubicBezTo>
                  <a:pt x="1803003" y="4815773"/>
                  <a:pt x="1824980" y="4837748"/>
                  <a:pt x="1824980" y="4864858"/>
                </a:cubicBezTo>
                <a:cubicBezTo>
                  <a:pt x="1824980" y="4891966"/>
                  <a:pt x="1803003" y="4913943"/>
                  <a:pt x="1775895" y="4913943"/>
                </a:cubicBezTo>
                <a:cubicBezTo>
                  <a:pt x="1748786" y="4913943"/>
                  <a:pt x="1726810" y="4891966"/>
                  <a:pt x="1726810" y="4864858"/>
                </a:cubicBezTo>
                <a:cubicBezTo>
                  <a:pt x="1726810" y="4837748"/>
                  <a:pt x="1748786" y="4815773"/>
                  <a:pt x="1775895" y="4815773"/>
                </a:cubicBezTo>
                <a:close/>
                <a:moveTo>
                  <a:pt x="1584218" y="4815773"/>
                </a:moveTo>
                <a:cubicBezTo>
                  <a:pt x="1611327" y="4815773"/>
                  <a:pt x="1633303" y="4837748"/>
                  <a:pt x="1633303" y="4864858"/>
                </a:cubicBezTo>
                <a:cubicBezTo>
                  <a:pt x="1633303" y="4891966"/>
                  <a:pt x="1611327" y="4913943"/>
                  <a:pt x="1584218" y="4913943"/>
                </a:cubicBezTo>
                <a:cubicBezTo>
                  <a:pt x="1557110" y="4913943"/>
                  <a:pt x="1535133" y="4891966"/>
                  <a:pt x="1535133" y="4864858"/>
                </a:cubicBezTo>
                <a:cubicBezTo>
                  <a:pt x="1535133" y="4837748"/>
                  <a:pt x="1557110" y="4815773"/>
                  <a:pt x="1584218" y="4815773"/>
                </a:cubicBezTo>
                <a:close/>
                <a:moveTo>
                  <a:pt x="1392295" y="4815773"/>
                </a:moveTo>
                <a:cubicBezTo>
                  <a:pt x="1419404" y="4815773"/>
                  <a:pt x="1441380" y="4837748"/>
                  <a:pt x="1441380" y="4864858"/>
                </a:cubicBezTo>
                <a:cubicBezTo>
                  <a:pt x="1441380" y="4891966"/>
                  <a:pt x="1419404" y="4913943"/>
                  <a:pt x="1392295" y="4913943"/>
                </a:cubicBezTo>
                <a:cubicBezTo>
                  <a:pt x="1365186" y="4913943"/>
                  <a:pt x="1343210" y="4891966"/>
                  <a:pt x="1343210" y="4864858"/>
                </a:cubicBezTo>
                <a:cubicBezTo>
                  <a:pt x="1343210" y="4837748"/>
                  <a:pt x="1365186" y="4815773"/>
                  <a:pt x="1392295" y="4815773"/>
                </a:cubicBezTo>
                <a:close/>
                <a:moveTo>
                  <a:pt x="1200374" y="4815773"/>
                </a:moveTo>
                <a:cubicBezTo>
                  <a:pt x="1227482" y="4815773"/>
                  <a:pt x="1249459" y="4837748"/>
                  <a:pt x="1249459" y="4864858"/>
                </a:cubicBezTo>
                <a:cubicBezTo>
                  <a:pt x="1249459" y="4891966"/>
                  <a:pt x="1227482" y="4913943"/>
                  <a:pt x="1200374" y="4913943"/>
                </a:cubicBezTo>
                <a:cubicBezTo>
                  <a:pt x="1173265" y="4913943"/>
                  <a:pt x="1151289" y="4891966"/>
                  <a:pt x="1151289" y="4864858"/>
                </a:cubicBezTo>
                <a:cubicBezTo>
                  <a:pt x="1151289" y="4837748"/>
                  <a:pt x="1173265" y="4815773"/>
                  <a:pt x="1200374" y="4815773"/>
                </a:cubicBezTo>
                <a:close/>
                <a:moveTo>
                  <a:pt x="1008450" y="4815773"/>
                </a:moveTo>
                <a:cubicBezTo>
                  <a:pt x="1035559" y="4815773"/>
                  <a:pt x="1057535" y="4837748"/>
                  <a:pt x="1057535" y="4864858"/>
                </a:cubicBezTo>
                <a:cubicBezTo>
                  <a:pt x="1057535" y="4891966"/>
                  <a:pt x="1035559" y="4913943"/>
                  <a:pt x="1008450" y="4913943"/>
                </a:cubicBezTo>
                <a:cubicBezTo>
                  <a:pt x="981342" y="4913943"/>
                  <a:pt x="959365" y="4891966"/>
                  <a:pt x="959365" y="4864858"/>
                </a:cubicBezTo>
                <a:cubicBezTo>
                  <a:pt x="959365" y="4837748"/>
                  <a:pt x="981342" y="4815773"/>
                  <a:pt x="1008450" y="4815773"/>
                </a:cubicBezTo>
                <a:close/>
                <a:moveTo>
                  <a:pt x="816530" y="4815773"/>
                </a:moveTo>
                <a:cubicBezTo>
                  <a:pt x="843638" y="4815773"/>
                  <a:pt x="865615" y="4837748"/>
                  <a:pt x="865615" y="4864858"/>
                </a:cubicBezTo>
                <a:cubicBezTo>
                  <a:pt x="865615" y="4891966"/>
                  <a:pt x="843638" y="4913943"/>
                  <a:pt x="816530" y="4913943"/>
                </a:cubicBezTo>
                <a:cubicBezTo>
                  <a:pt x="789421" y="4913943"/>
                  <a:pt x="767445" y="4891966"/>
                  <a:pt x="767445" y="4864858"/>
                </a:cubicBezTo>
                <a:cubicBezTo>
                  <a:pt x="767445" y="4837748"/>
                  <a:pt x="789421" y="4815773"/>
                  <a:pt x="816530" y="4815773"/>
                </a:cubicBezTo>
                <a:close/>
                <a:moveTo>
                  <a:pt x="624606" y="4815773"/>
                </a:moveTo>
                <a:cubicBezTo>
                  <a:pt x="651715" y="4815773"/>
                  <a:pt x="673691" y="4837748"/>
                  <a:pt x="673691" y="4864858"/>
                </a:cubicBezTo>
                <a:cubicBezTo>
                  <a:pt x="673691" y="4891966"/>
                  <a:pt x="651715" y="4913943"/>
                  <a:pt x="624606" y="4913943"/>
                </a:cubicBezTo>
                <a:cubicBezTo>
                  <a:pt x="597497" y="4913943"/>
                  <a:pt x="575521" y="4891966"/>
                  <a:pt x="575521" y="4864858"/>
                </a:cubicBezTo>
                <a:cubicBezTo>
                  <a:pt x="575521" y="4837748"/>
                  <a:pt x="597497" y="4815773"/>
                  <a:pt x="624606" y="4815773"/>
                </a:cubicBezTo>
                <a:close/>
                <a:moveTo>
                  <a:pt x="432929" y="4815773"/>
                </a:moveTo>
                <a:cubicBezTo>
                  <a:pt x="460039" y="4815773"/>
                  <a:pt x="482015" y="4837748"/>
                  <a:pt x="482015" y="4864858"/>
                </a:cubicBezTo>
                <a:cubicBezTo>
                  <a:pt x="482015" y="4891966"/>
                  <a:pt x="460039" y="4913943"/>
                  <a:pt x="432929" y="4913943"/>
                </a:cubicBezTo>
                <a:cubicBezTo>
                  <a:pt x="405821" y="4913943"/>
                  <a:pt x="383844" y="4891966"/>
                  <a:pt x="383844" y="4864858"/>
                </a:cubicBezTo>
                <a:cubicBezTo>
                  <a:pt x="383844" y="4837748"/>
                  <a:pt x="405821" y="4815773"/>
                  <a:pt x="432929" y="4815773"/>
                </a:cubicBezTo>
                <a:close/>
                <a:moveTo>
                  <a:pt x="241007" y="4815773"/>
                </a:moveTo>
                <a:cubicBezTo>
                  <a:pt x="268115" y="4815773"/>
                  <a:pt x="290092" y="4837748"/>
                  <a:pt x="290092" y="4864858"/>
                </a:cubicBezTo>
                <a:cubicBezTo>
                  <a:pt x="290092" y="4891966"/>
                  <a:pt x="268115" y="4913943"/>
                  <a:pt x="241007" y="4913943"/>
                </a:cubicBezTo>
                <a:cubicBezTo>
                  <a:pt x="213897" y="4913943"/>
                  <a:pt x="191921" y="4891966"/>
                  <a:pt x="191921" y="4864858"/>
                </a:cubicBezTo>
                <a:cubicBezTo>
                  <a:pt x="191921" y="4837748"/>
                  <a:pt x="213897" y="4815773"/>
                  <a:pt x="241007" y="4815773"/>
                </a:cubicBezTo>
                <a:close/>
                <a:moveTo>
                  <a:pt x="49085" y="4815773"/>
                </a:moveTo>
                <a:cubicBezTo>
                  <a:pt x="76194" y="4815773"/>
                  <a:pt x="98170" y="4837748"/>
                  <a:pt x="98170" y="4864858"/>
                </a:cubicBezTo>
                <a:cubicBezTo>
                  <a:pt x="98170" y="4891966"/>
                  <a:pt x="76194" y="4913943"/>
                  <a:pt x="49085" y="4913943"/>
                </a:cubicBezTo>
                <a:cubicBezTo>
                  <a:pt x="21976" y="4913943"/>
                  <a:pt x="0" y="4891966"/>
                  <a:pt x="0" y="4864858"/>
                </a:cubicBezTo>
                <a:cubicBezTo>
                  <a:pt x="0" y="4837748"/>
                  <a:pt x="21976" y="4815773"/>
                  <a:pt x="49085" y="4815773"/>
                </a:cubicBezTo>
                <a:close/>
                <a:moveTo>
                  <a:pt x="11468592" y="4665083"/>
                </a:moveTo>
                <a:cubicBezTo>
                  <a:pt x="11495701" y="4665083"/>
                  <a:pt x="11517677" y="4687059"/>
                  <a:pt x="11517677" y="4714168"/>
                </a:cubicBezTo>
                <a:cubicBezTo>
                  <a:pt x="11517677" y="4741277"/>
                  <a:pt x="11495701" y="4763253"/>
                  <a:pt x="11468592" y="4763253"/>
                </a:cubicBezTo>
                <a:cubicBezTo>
                  <a:pt x="11441483" y="4763253"/>
                  <a:pt x="11419507" y="4741277"/>
                  <a:pt x="11419507" y="4714168"/>
                </a:cubicBezTo>
                <a:cubicBezTo>
                  <a:pt x="11419507" y="4687059"/>
                  <a:pt x="11441483" y="4665083"/>
                  <a:pt x="11468592" y="4665083"/>
                </a:cubicBezTo>
                <a:close/>
                <a:moveTo>
                  <a:pt x="11276669" y="4665083"/>
                </a:moveTo>
                <a:cubicBezTo>
                  <a:pt x="11303777" y="4665083"/>
                  <a:pt x="11325754" y="4687059"/>
                  <a:pt x="11325754" y="4714168"/>
                </a:cubicBezTo>
                <a:cubicBezTo>
                  <a:pt x="11325754" y="4741277"/>
                  <a:pt x="11303777" y="4763253"/>
                  <a:pt x="11276669" y="4763253"/>
                </a:cubicBezTo>
                <a:cubicBezTo>
                  <a:pt x="11249560" y="4763253"/>
                  <a:pt x="11227584" y="4741277"/>
                  <a:pt x="11227584" y="4714168"/>
                </a:cubicBezTo>
                <a:cubicBezTo>
                  <a:pt x="11227584" y="4687059"/>
                  <a:pt x="11249560" y="4665083"/>
                  <a:pt x="11276669" y="4665083"/>
                </a:cubicBezTo>
                <a:close/>
                <a:moveTo>
                  <a:pt x="11084992" y="4665083"/>
                </a:moveTo>
                <a:cubicBezTo>
                  <a:pt x="11112101" y="4665083"/>
                  <a:pt x="11134077" y="4687059"/>
                  <a:pt x="11134077" y="4714168"/>
                </a:cubicBezTo>
                <a:cubicBezTo>
                  <a:pt x="11134077" y="4741277"/>
                  <a:pt x="11112101" y="4763253"/>
                  <a:pt x="11084992" y="4763253"/>
                </a:cubicBezTo>
                <a:cubicBezTo>
                  <a:pt x="11057884" y="4763253"/>
                  <a:pt x="11035907" y="4741277"/>
                  <a:pt x="11035907" y="4714168"/>
                </a:cubicBezTo>
                <a:cubicBezTo>
                  <a:pt x="11035907" y="4687059"/>
                  <a:pt x="11057884" y="4665083"/>
                  <a:pt x="11084992" y="4665083"/>
                </a:cubicBezTo>
                <a:close/>
                <a:moveTo>
                  <a:pt x="10893068" y="4665083"/>
                </a:moveTo>
                <a:cubicBezTo>
                  <a:pt x="10920178" y="4665083"/>
                  <a:pt x="10942154" y="4687059"/>
                  <a:pt x="10942154" y="4714168"/>
                </a:cubicBezTo>
                <a:cubicBezTo>
                  <a:pt x="10942154" y="4741277"/>
                  <a:pt x="10920178" y="4763253"/>
                  <a:pt x="10893068" y="4763253"/>
                </a:cubicBezTo>
                <a:cubicBezTo>
                  <a:pt x="10865960" y="4763253"/>
                  <a:pt x="10843984" y="4741277"/>
                  <a:pt x="10843984" y="4714168"/>
                </a:cubicBezTo>
                <a:cubicBezTo>
                  <a:pt x="10843984" y="4687059"/>
                  <a:pt x="10865960" y="4665083"/>
                  <a:pt x="10893068" y="4665083"/>
                </a:cubicBezTo>
                <a:close/>
                <a:moveTo>
                  <a:pt x="10701148" y="4665083"/>
                </a:moveTo>
                <a:cubicBezTo>
                  <a:pt x="10728256" y="4665083"/>
                  <a:pt x="10750233" y="4687059"/>
                  <a:pt x="10750233" y="4714168"/>
                </a:cubicBezTo>
                <a:cubicBezTo>
                  <a:pt x="10750233" y="4741277"/>
                  <a:pt x="10728256" y="4763253"/>
                  <a:pt x="10701148" y="4763253"/>
                </a:cubicBezTo>
                <a:cubicBezTo>
                  <a:pt x="10674039" y="4763253"/>
                  <a:pt x="10652063" y="4741277"/>
                  <a:pt x="10652063" y="4714168"/>
                </a:cubicBezTo>
                <a:cubicBezTo>
                  <a:pt x="10652063" y="4687059"/>
                  <a:pt x="10674039" y="4665083"/>
                  <a:pt x="10701148" y="4665083"/>
                </a:cubicBezTo>
                <a:close/>
                <a:moveTo>
                  <a:pt x="10507020" y="4665083"/>
                </a:moveTo>
                <a:cubicBezTo>
                  <a:pt x="10534129" y="4665083"/>
                  <a:pt x="10556105" y="4687059"/>
                  <a:pt x="10556105" y="4714168"/>
                </a:cubicBezTo>
                <a:cubicBezTo>
                  <a:pt x="10556105" y="4741277"/>
                  <a:pt x="10534129" y="4763253"/>
                  <a:pt x="10507020" y="4763253"/>
                </a:cubicBezTo>
                <a:cubicBezTo>
                  <a:pt x="10479911" y="4763253"/>
                  <a:pt x="10457935" y="4741277"/>
                  <a:pt x="10457935" y="4714168"/>
                </a:cubicBezTo>
                <a:cubicBezTo>
                  <a:pt x="10457935" y="4687059"/>
                  <a:pt x="10479911" y="4665083"/>
                  <a:pt x="10507020" y="4665083"/>
                </a:cubicBezTo>
                <a:close/>
                <a:moveTo>
                  <a:pt x="10315097" y="4665083"/>
                </a:moveTo>
                <a:cubicBezTo>
                  <a:pt x="10342205" y="4665083"/>
                  <a:pt x="10364182" y="4687059"/>
                  <a:pt x="10364182" y="4714168"/>
                </a:cubicBezTo>
                <a:cubicBezTo>
                  <a:pt x="10364182" y="4741277"/>
                  <a:pt x="10342205" y="4763253"/>
                  <a:pt x="10315097" y="4763253"/>
                </a:cubicBezTo>
                <a:cubicBezTo>
                  <a:pt x="10287988" y="4763253"/>
                  <a:pt x="10266012" y="4741277"/>
                  <a:pt x="10266012" y="4714168"/>
                </a:cubicBezTo>
                <a:cubicBezTo>
                  <a:pt x="10266012" y="4687059"/>
                  <a:pt x="10287988" y="4665083"/>
                  <a:pt x="10315097" y="4665083"/>
                </a:cubicBezTo>
                <a:close/>
                <a:moveTo>
                  <a:pt x="10123420" y="4665083"/>
                </a:moveTo>
                <a:cubicBezTo>
                  <a:pt x="10150529" y="4665083"/>
                  <a:pt x="10172505" y="4687059"/>
                  <a:pt x="10172505" y="4714168"/>
                </a:cubicBezTo>
                <a:cubicBezTo>
                  <a:pt x="10172505" y="4741277"/>
                  <a:pt x="10150529" y="4763253"/>
                  <a:pt x="10123420" y="4763253"/>
                </a:cubicBezTo>
                <a:cubicBezTo>
                  <a:pt x="10096312" y="4763253"/>
                  <a:pt x="10074335" y="4741277"/>
                  <a:pt x="10074335" y="4714168"/>
                </a:cubicBezTo>
                <a:cubicBezTo>
                  <a:pt x="10074335" y="4687059"/>
                  <a:pt x="10096312" y="4665083"/>
                  <a:pt x="10123420" y="4665083"/>
                </a:cubicBezTo>
                <a:close/>
                <a:moveTo>
                  <a:pt x="9931496" y="4665083"/>
                </a:moveTo>
                <a:cubicBezTo>
                  <a:pt x="9958606" y="4665083"/>
                  <a:pt x="9980582" y="4687059"/>
                  <a:pt x="9980582" y="4714168"/>
                </a:cubicBezTo>
                <a:cubicBezTo>
                  <a:pt x="9980582" y="4741277"/>
                  <a:pt x="9958606" y="4763253"/>
                  <a:pt x="9931496" y="4763253"/>
                </a:cubicBezTo>
                <a:cubicBezTo>
                  <a:pt x="9904388" y="4763253"/>
                  <a:pt x="9882412" y="4741277"/>
                  <a:pt x="9882412" y="4714168"/>
                </a:cubicBezTo>
                <a:cubicBezTo>
                  <a:pt x="9882412" y="4687059"/>
                  <a:pt x="9904388" y="4665083"/>
                  <a:pt x="9931496" y="4665083"/>
                </a:cubicBezTo>
                <a:close/>
                <a:moveTo>
                  <a:pt x="9739576" y="4665083"/>
                </a:moveTo>
                <a:cubicBezTo>
                  <a:pt x="9766684" y="4665083"/>
                  <a:pt x="9788661" y="4687059"/>
                  <a:pt x="9788661" y="4714168"/>
                </a:cubicBezTo>
                <a:cubicBezTo>
                  <a:pt x="9788661" y="4741277"/>
                  <a:pt x="9766684" y="4763253"/>
                  <a:pt x="9739576" y="4763253"/>
                </a:cubicBezTo>
                <a:cubicBezTo>
                  <a:pt x="9712467" y="4763253"/>
                  <a:pt x="9690491" y="4741277"/>
                  <a:pt x="9690491" y="4714168"/>
                </a:cubicBezTo>
                <a:cubicBezTo>
                  <a:pt x="9690491" y="4687059"/>
                  <a:pt x="9712467" y="4665083"/>
                  <a:pt x="9739576" y="4665083"/>
                </a:cubicBezTo>
                <a:close/>
                <a:moveTo>
                  <a:pt x="9547652" y="4665083"/>
                </a:moveTo>
                <a:cubicBezTo>
                  <a:pt x="9574761" y="4665083"/>
                  <a:pt x="9596737" y="4687059"/>
                  <a:pt x="9596737" y="4714168"/>
                </a:cubicBezTo>
                <a:cubicBezTo>
                  <a:pt x="9596737" y="4741277"/>
                  <a:pt x="9574761" y="4763253"/>
                  <a:pt x="9547652" y="4763253"/>
                </a:cubicBezTo>
                <a:cubicBezTo>
                  <a:pt x="9520543" y="4763253"/>
                  <a:pt x="9498567" y="4741277"/>
                  <a:pt x="9498567" y="4714168"/>
                </a:cubicBezTo>
                <a:cubicBezTo>
                  <a:pt x="9498567" y="4687059"/>
                  <a:pt x="9520543" y="4665083"/>
                  <a:pt x="9547652" y="4665083"/>
                </a:cubicBezTo>
                <a:close/>
                <a:moveTo>
                  <a:pt x="9355731" y="4665083"/>
                </a:moveTo>
                <a:cubicBezTo>
                  <a:pt x="9382840" y="4665083"/>
                  <a:pt x="9404816" y="4687059"/>
                  <a:pt x="9404816" y="4714168"/>
                </a:cubicBezTo>
                <a:cubicBezTo>
                  <a:pt x="9404816" y="4741277"/>
                  <a:pt x="9382840" y="4763253"/>
                  <a:pt x="9355731" y="4763253"/>
                </a:cubicBezTo>
                <a:cubicBezTo>
                  <a:pt x="9328622" y="4763253"/>
                  <a:pt x="9306646" y="4741277"/>
                  <a:pt x="9306646" y="4714168"/>
                </a:cubicBezTo>
                <a:cubicBezTo>
                  <a:pt x="9306646" y="4687059"/>
                  <a:pt x="9328622" y="4665083"/>
                  <a:pt x="9355731" y="4665083"/>
                </a:cubicBezTo>
                <a:close/>
                <a:moveTo>
                  <a:pt x="9163808" y="4665083"/>
                </a:moveTo>
                <a:cubicBezTo>
                  <a:pt x="9190916" y="4665083"/>
                  <a:pt x="9212893" y="4687059"/>
                  <a:pt x="9212893" y="4714168"/>
                </a:cubicBezTo>
                <a:cubicBezTo>
                  <a:pt x="9212893" y="4741277"/>
                  <a:pt x="9190916" y="4763253"/>
                  <a:pt x="9163808" y="4763253"/>
                </a:cubicBezTo>
                <a:cubicBezTo>
                  <a:pt x="9136699" y="4763253"/>
                  <a:pt x="9114723" y="4741277"/>
                  <a:pt x="9114723" y="4714168"/>
                </a:cubicBezTo>
                <a:cubicBezTo>
                  <a:pt x="9114723" y="4687059"/>
                  <a:pt x="9136699" y="4665083"/>
                  <a:pt x="9163808" y="4665083"/>
                </a:cubicBezTo>
                <a:close/>
                <a:moveTo>
                  <a:pt x="8972131" y="4665083"/>
                </a:moveTo>
                <a:cubicBezTo>
                  <a:pt x="8999241" y="4665083"/>
                  <a:pt x="9021216" y="4687059"/>
                  <a:pt x="9021216" y="4714168"/>
                </a:cubicBezTo>
                <a:cubicBezTo>
                  <a:pt x="9021216" y="4741277"/>
                  <a:pt x="8999241" y="4763253"/>
                  <a:pt x="8972131" y="4763253"/>
                </a:cubicBezTo>
                <a:cubicBezTo>
                  <a:pt x="8945023" y="4763253"/>
                  <a:pt x="8923046" y="4741277"/>
                  <a:pt x="8923046" y="4714168"/>
                </a:cubicBezTo>
                <a:cubicBezTo>
                  <a:pt x="8923046" y="4687059"/>
                  <a:pt x="8945023" y="4665083"/>
                  <a:pt x="8972131" y="4665083"/>
                </a:cubicBezTo>
                <a:close/>
                <a:moveTo>
                  <a:pt x="8780211" y="4665083"/>
                </a:moveTo>
                <a:cubicBezTo>
                  <a:pt x="8807319" y="4665083"/>
                  <a:pt x="8829296" y="4687059"/>
                  <a:pt x="8829296" y="4714168"/>
                </a:cubicBezTo>
                <a:cubicBezTo>
                  <a:pt x="8829296" y="4741277"/>
                  <a:pt x="8807319" y="4763253"/>
                  <a:pt x="8780211" y="4763253"/>
                </a:cubicBezTo>
                <a:cubicBezTo>
                  <a:pt x="8753102" y="4763253"/>
                  <a:pt x="8731126" y="4741277"/>
                  <a:pt x="8731126" y="4714168"/>
                </a:cubicBezTo>
                <a:cubicBezTo>
                  <a:pt x="8731126" y="4687059"/>
                  <a:pt x="8753102" y="4665083"/>
                  <a:pt x="8780211" y="4665083"/>
                </a:cubicBezTo>
                <a:close/>
                <a:moveTo>
                  <a:pt x="8588287" y="4665083"/>
                </a:moveTo>
                <a:cubicBezTo>
                  <a:pt x="8615396" y="4665083"/>
                  <a:pt x="8637372" y="4687059"/>
                  <a:pt x="8637372" y="4714168"/>
                </a:cubicBezTo>
                <a:cubicBezTo>
                  <a:pt x="8637372" y="4741277"/>
                  <a:pt x="8615396" y="4763253"/>
                  <a:pt x="8588287" y="4763253"/>
                </a:cubicBezTo>
                <a:cubicBezTo>
                  <a:pt x="8561178" y="4763253"/>
                  <a:pt x="8539202" y="4741277"/>
                  <a:pt x="8539202" y="4714168"/>
                </a:cubicBezTo>
                <a:cubicBezTo>
                  <a:pt x="8539202" y="4687059"/>
                  <a:pt x="8561178" y="4665083"/>
                  <a:pt x="8588287" y="4665083"/>
                </a:cubicBezTo>
                <a:close/>
                <a:moveTo>
                  <a:pt x="8388577" y="4665083"/>
                </a:moveTo>
                <a:cubicBezTo>
                  <a:pt x="8415686" y="4665083"/>
                  <a:pt x="8437662" y="4687059"/>
                  <a:pt x="8437662" y="4714168"/>
                </a:cubicBezTo>
                <a:cubicBezTo>
                  <a:pt x="8437662" y="4741277"/>
                  <a:pt x="8415686" y="4763253"/>
                  <a:pt x="8388577" y="4763253"/>
                </a:cubicBezTo>
                <a:cubicBezTo>
                  <a:pt x="8361468" y="4763253"/>
                  <a:pt x="8339492" y="4741277"/>
                  <a:pt x="8339492" y="4714168"/>
                </a:cubicBezTo>
                <a:cubicBezTo>
                  <a:pt x="8339492" y="4687059"/>
                  <a:pt x="8361468" y="4665083"/>
                  <a:pt x="8388577" y="4665083"/>
                </a:cubicBezTo>
                <a:close/>
                <a:moveTo>
                  <a:pt x="8196653" y="4665083"/>
                </a:moveTo>
                <a:cubicBezTo>
                  <a:pt x="8223762" y="4665083"/>
                  <a:pt x="8245738" y="4687059"/>
                  <a:pt x="8245738" y="4714168"/>
                </a:cubicBezTo>
                <a:cubicBezTo>
                  <a:pt x="8245738" y="4741277"/>
                  <a:pt x="8223762" y="4763253"/>
                  <a:pt x="8196653" y="4763253"/>
                </a:cubicBezTo>
                <a:cubicBezTo>
                  <a:pt x="8169545" y="4763253"/>
                  <a:pt x="8147568" y="4741277"/>
                  <a:pt x="8147568" y="4714168"/>
                </a:cubicBezTo>
                <a:cubicBezTo>
                  <a:pt x="8147568" y="4687059"/>
                  <a:pt x="8169545" y="4665083"/>
                  <a:pt x="8196653" y="4665083"/>
                </a:cubicBezTo>
                <a:close/>
                <a:moveTo>
                  <a:pt x="8004732" y="4665083"/>
                </a:moveTo>
                <a:cubicBezTo>
                  <a:pt x="8031841" y="4665083"/>
                  <a:pt x="8053817" y="4687059"/>
                  <a:pt x="8053817" y="4714168"/>
                </a:cubicBezTo>
                <a:cubicBezTo>
                  <a:pt x="8053817" y="4741277"/>
                  <a:pt x="8031841" y="4763253"/>
                  <a:pt x="8004732" y="4763253"/>
                </a:cubicBezTo>
                <a:cubicBezTo>
                  <a:pt x="7977623" y="4763253"/>
                  <a:pt x="7955647" y="4741277"/>
                  <a:pt x="7955647" y="4714168"/>
                </a:cubicBezTo>
                <a:cubicBezTo>
                  <a:pt x="7955647" y="4687059"/>
                  <a:pt x="7977623" y="4665083"/>
                  <a:pt x="8004732" y="4665083"/>
                </a:cubicBezTo>
                <a:close/>
                <a:moveTo>
                  <a:pt x="7813056" y="4665083"/>
                </a:moveTo>
                <a:cubicBezTo>
                  <a:pt x="7840165" y="4665083"/>
                  <a:pt x="7862141" y="4687059"/>
                  <a:pt x="7862141" y="4714168"/>
                </a:cubicBezTo>
                <a:cubicBezTo>
                  <a:pt x="7862141" y="4741277"/>
                  <a:pt x="7840165" y="4763253"/>
                  <a:pt x="7813056" y="4763253"/>
                </a:cubicBezTo>
                <a:cubicBezTo>
                  <a:pt x="7785947" y="4763253"/>
                  <a:pt x="7763971" y="4741277"/>
                  <a:pt x="7763971" y="4714168"/>
                </a:cubicBezTo>
                <a:cubicBezTo>
                  <a:pt x="7763971" y="4687059"/>
                  <a:pt x="7785947" y="4665083"/>
                  <a:pt x="7813056" y="4665083"/>
                </a:cubicBezTo>
                <a:close/>
                <a:moveTo>
                  <a:pt x="7621133" y="4665083"/>
                </a:moveTo>
                <a:cubicBezTo>
                  <a:pt x="7648241" y="4665083"/>
                  <a:pt x="7670218" y="4687059"/>
                  <a:pt x="7670218" y="4714168"/>
                </a:cubicBezTo>
                <a:cubicBezTo>
                  <a:pt x="7670218" y="4741277"/>
                  <a:pt x="7648241" y="4763253"/>
                  <a:pt x="7621133" y="4763253"/>
                </a:cubicBezTo>
                <a:cubicBezTo>
                  <a:pt x="7594024" y="4763253"/>
                  <a:pt x="7572048" y="4741277"/>
                  <a:pt x="7572048" y="4714168"/>
                </a:cubicBezTo>
                <a:cubicBezTo>
                  <a:pt x="7572048" y="4687059"/>
                  <a:pt x="7594024" y="4665083"/>
                  <a:pt x="7621133" y="4665083"/>
                </a:cubicBezTo>
                <a:close/>
                <a:moveTo>
                  <a:pt x="7429212" y="4665083"/>
                </a:moveTo>
                <a:cubicBezTo>
                  <a:pt x="7456321" y="4665083"/>
                  <a:pt x="7478297" y="4687059"/>
                  <a:pt x="7478297" y="4714168"/>
                </a:cubicBezTo>
                <a:cubicBezTo>
                  <a:pt x="7478297" y="4741277"/>
                  <a:pt x="7456321" y="4763253"/>
                  <a:pt x="7429212" y="4763253"/>
                </a:cubicBezTo>
                <a:cubicBezTo>
                  <a:pt x="7402103" y="4763253"/>
                  <a:pt x="7380127" y="4741277"/>
                  <a:pt x="7380127" y="4714168"/>
                </a:cubicBezTo>
                <a:cubicBezTo>
                  <a:pt x="7380127" y="4687059"/>
                  <a:pt x="7402103" y="4665083"/>
                  <a:pt x="7429212" y="4665083"/>
                </a:cubicBezTo>
                <a:close/>
                <a:moveTo>
                  <a:pt x="7237288" y="4665083"/>
                </a:moveTo>
                <a:cubicBezTo>
                  <a:pt x="7264397" y="4665083"/>
                  <a:pt x="7286373" y="4687059"/>
                  <a:pt x="7286373" y="4714168"/>
                </a:cubicBezTo>
                <a:cubicBezTo>
                  <a:pt x="7286373" y="4741277"/>
                  <a:pt x="7264397" y="4763253"/>
                  <a:pt x="7237288" y="4763253"/>
                </a:cubicBezTo>
                <a:cubicBezTo>
                  <a:pt x="7210179" y="4763253"/>
                  <a:pt x="7188203" y="4741277"/>
                  <a:pt x="7188203" y="4714168"/>
                </a:cubicBezTo>
                <a:cubicBezTo>
                  <a:pt x="7188203" y="4687059"/>
                  <a:pt x="7210179" y="4665083"/>
                  <a:pt x="7237288" y="4665083"/>
                </a:cubicBezTo>
                <a:close/>
                <a:moveTo>
                  <a:pt x="7045367" y="4665083"/>
                </a:moveTo>
                <a:cubicBezTo>
                  <a:pt x="7072476" y="4665083"/>
                  <a:pt x="7094452" y="4687059"/>
                  <a:pt x="7094452" y="4714168"/>
                </a:cubicBezTo>
                <a:cubicBezTo>
                  <a:pt x="7094452" y="4741277"/>
                  <a:pt x="7072476" y="4763253"/>
                  <a:pt x="7045367" y="4763253"/>
                </a:cubicBezTo>
                <a:cubicBezTo>
                  <a:pt x="7018258" y="4763253"/>
                  <a:pt x="6996282" y="4741277"/>
                  <a:pt x="6996282" y="4714168"/>
                </a:cubicBezTo>
                <a:cubicBezTo>
                  <a:pt x="6996282" y="4687059"/>
                  <a:pt x="7018258" y="4665083"/>
                  <a:pt x="7045367" y="4665083"/>
                </a:cubicBezTo>
                <a:close/>
                <a:moveTo>
                  <a:pt x="6853444" y="4665083"/>
                </a:moveTo>
                <a:cubicBezTo>
                  <a:pt x="6880552" y="4665083"/>
                  <a:pt x="6902529" y="4687059"/>
                  <a:pt x="6902529" y="4714168"/>
                </a:cubicBezTo>
                <a:cubicBezTo>
                  <a:pt x="6902529" y="4741277"/>
                  <a:pt x="6880552" y="4763253"/>
                  <a:pt x="6853444" y="4763253"/>
                </a:cubicBezTo>
                <a:cubicBezTo>
                  <a:pt x="6826335" y="4763253"/>
                  <a:pt x="6804359" y="4741277"/>
                  <a:pt x="6804359" y="4714168"/>
                </a:cubicBezTo>
                <a:cubicBezTo>
                  <a:pt x="6804359" y="4687059"/>
                  <a:pt x="6826335" y="4665083"/>
                  <a:pt x="6853444" y="4665083"/>
                </a:cubicBezTo>
                <a:close/>
                <a:moveTo>
                  <a:pt x="6661767" y="4665083"/>
                </a:moveTo>
                <a:cubicBezTo>
                  <a:pt x="6688876" y="4665083"/>
                  <a:pt x="6710852" y="4687059"/>
                  <a:pt x="6710852" y="4714168"/>
                </a:cubicBezTo>
                <a:cubicBezTo>
                  <a:pt x="6710852" y="4741277"/>
                  <a:pt x="6688876" y="4763253"/>
                  <a:pt x="6661767" y="4763253"/>
                </a:cubicBezTo>
                <a:cubicBezTo>
                  <a:pt x="6634659" y="4763253"/>
                  <a:pt x="6612682" y="4741277"/>
                  <a:pt x="6612682" y="4714168"/>
                </a:cubicBezTo>
                <a:cubicBezTo>
                  <a:pt x="6612682" y="4687059"/>
                  <a:pt x="6634659" y="4665083"/>
                  <a:pt x="6661767" y="4665083"/>
                </a:cubicBezTo>
                <a:close/>
                <a:moveTo>
                  <a:pt x="6469844" y="4665083"/>
                </a:moveTo>
                <a:cubicBezTo>
                  <a:pt x="6496953" y="4665083"/>
                  <a:pt x="6518929" y="4687059"/>
                  <a:pt x="6518929" y="4714168"/>
                </a:cubicBezTo>
                <a:cubicBezTo>
                  <a:pt x="6518929" y="4741277"/>
                  <a:pt x="6496953" y="4763253"/>
                  <a:pt x="6469844" y="4763253"/>
                </a:cubicBezTo>
                <a:cubicBezTo>
                  <a:pt x="6442735" y="4763253"/>
                  <a:pt x="6420759" y="4741277"/>
                  <a:pt x="6420759" y="4714168"/>
                </a:cubicBezTo>
                <a:cubicBezTo>
                  <a:pt x="6420759" y="4687059"/>
                  <a:pt x="6442735" y="4665083"/>
                  <a:pt x="6469844" y="4665083"/>
                </a:cubicBezTo>
                <a:close/>
                <a:moveTo>
                  <a:pt x="6279574" y="4665083"/>
                </a:moveTo>
                <a:cubicBezTo>
                  <a:pt x="6306683" y="4665083"/>
                  <a:pt x="6328659" y="4687059"/>
                  <a:pt x="6328659" y="4714168"/>
                </a:cubicBezTo>
                <a:cubicBezTo>
                  <a:pt x="6328659" y="4741277"/>
                  <a:pt x="6306683" y="4763253"/>
                  <a:pt x="6279574" y="4763253"/>
                </a:cubicBezTo>
                <a:cubicBezTo>
                  <a:pt x="6252465" y="4763253"/>
                  <a:pt x="6230489" y="4741277"/>
                  <a:pt x="6230489" y="4714168"/>
                </a:cubicBezTo>
                <a:cubicBezTo>
                  <a:pt x="6230489" y="4687059"/>
                  <a:pt x="6252465" y="4665083"/>
                  <a:pt x="6279574" y="4665083"/>
                </a:cubicBezTo>
                <a:close/>
                <a:moveTo>
                  <a:pt x="6087650" y="4665083"/>
                </a:moveTo>
                <a:cubicBezTo>
                  <a:pt x="6114759" y="4665083"/>
                  <a:pt x="6136735" y="4687059"/>
                  <a:pt x="6136735" y="4714168"/>
                </a:cubicBezTo>
                <a:cubicBezTo>
                  <a:pt x="6136735" y="4741277"/>
                  <a:pt x="6114759" y="4763253"/>
                  <a:pt x="6087650" y="4763253"/>
                </a:cubicBezTo>
                <a:cubicBezTo>
                  <a:pt x="6060542" y="4763253"/>
                  <a:pt x="6038565" y="4741277"/>
                  <a:pt x="6038565" y="4714168"/>
                </a:cubicBezTo>
                <a:cubicBezTo>
                  <a:pt x="6038565" y="4687059"/>
                  <a:pt x="6060542" y="4665083"/>
                  <a:pt x="6087650" y="4665083"/>
                </a:cubicBezTo>
                <a:close/>
                <a:moveTo>
                  <a:pt x="5895729" y="4665083"/>
                </a:moveTo>
                <a:cubicBezTo>
                  <a:pt x="5922838" y="4665083"/>
                  <a:pt x="5944814" y="4687059"/>
                  <a:pt x="5944814" y="4714168"/>
                </a:cubicBezTo>
                <a:cubicBezTo>
                  <a:pt x="5944814" y="4741277"/>
                  <a:pt x="5922838" y="4763253"/>
                  <a:pt x="5895729" y="4763253"/>
                </a:cubicBezTo>
                <a:cubicBezTo>
                  <a:pt x="5868620" y="4763253"/>
                  <a:pt x="5846644" y="4741277"/>
                  <a:pt x="5846644" y="4714168"/>
                </a:cubicBezTo>
                <a:cubicBezTo>
                  <a:pt x="5846644" y="4687059"/>
                  <a:pt x="5868620" y="4665083"/>
                  <a:pt x="5895729" y="4665083"/>
                </a:cubicBezTo>
                <a:close/>
                <a:moveTo>
                  <a:pt x="5704053" y="4665083"/>
                </a:moveTo>
                <a:cubicBezTo>
                  <a:pt x="5731162" y="4665083"/>
                  <a:pt x="5753138" y="4687059"/>
                  <a:pt x="5753138" y="4714168"/>
                </a:cubicBezTo>
                <a:cubicBezTo>
                  <a:pt x="5753138" y="4741277"/>
                  <a:pt x="5731162" y="4763253"/>
                  <a:pt x="5704053" y="4763253"/>
                </a:cubicBezTo>
                <a:cubicBezTo>
                  <a:pt x="5676944" y="4763253"/>
                  <a:pt x="5654968" y="4741277"/>
                  <a:pt x="5654968" y="4714168"/>
                </a:cubicBezTo>
                <a:cubicBezTo>
                  <a:pt x="5654968" y="4687059"/>
                  <a:pt x="5676944" y="4665083"/>
                  <a:pt x="5704053" y="4665083"/>
                </a:cubicBezTo>
                <a:close/>
                <a:moveTo>
                  <a:pt x="5512130" y="4665083"/>
                </a:moveTo>
                <a:cubicBezTo>
                  <a:pt x="5539238" y="4665083"/>
                  <a:pt x="5561215" y="4687059"/>
                  <a:pt x="5561215" y="4714168"/>
                </a:cubicBezTo>
                <a:cubicBezTo>
                  <a:pt x="5561215" y="4741277"/>
                  <a:pt x="5539238" y="4763253"/>
                  <a:pt x="5512130" y="4763253"/>
                </a:cubicBezTo>
                <a:cubicBezTo>
                  <a:pt x="5485021" y="4763253"/>
                  <a:pt x="5463045" y="4741277"/>
                  <a:pt x="5463045" y="4714168"/>
                </a:cubicBezTo>
                <a:cubicBezTo>
                  <a:pt x="5463045" y="4687059"/>
                  <a:pt x="5485021" y="4665083"/>
                  <a:pt x="5512130" y="4665083"/>
                </a:cubicBezTo>
                <a:close/>
                <a:moveTo>
                  <a:pt x="5320209" y="4665083"/>
                </a:moveTo>
                <a:cubicBezTo>
                  <a:pt x="5347318" y="4665083"/>
                  <a:pt x="5369294" y="4687059"/>
                  <a:pt x="5369294" y="4714168"/>
                </a:cubicBezTo>
                <a:cubicBezTo>
                  <a:pt x="5369294" y="4741277"/>
                  <a:pt x="5347318" y="4763253"/>
                  <a:pt x="5320209" y="4763253"/>
                </a:cubicBezTo>
                <a:cubicBezTo>
                  <a:pt x="5293100" y="4763253"/>
                  <a:pt x="5271124" y="4741277"/>
                  <a:pt x="5271124" y="4714168"/>
                </a:cubicBezTo>
                <a:cubicBezTo>
                  <a:pt x="5271124" y="4687059"/>
                  <a:pt x="5293100" y="4665083"/>
                  <a:pt x="5320209" y="4665083"/>
                </a:cubicBezTo>
                <a:close/>
                <a:moveTo>
                  <a:pt x="5128285" y="4665083"/>
                </a:moveTo>
                <a:cubicBezTo>
                  <a:pt x="5155394" y="4665083"/>
                  <a:pt x="5177370" y="4687059"/>
                  <a:pt x="5177370" y="4714168"/>
                </a:cubicBezTo>
                <a:cubicBezTo>
                  <a:pt x="5177370" y="4741277"/>
                  <a:pt x="5155394" y="4763253"/>
                  <a:pt x="5128285" y="4763253"/>
                </a:cubicBezTo>
                <a:cubicBezTo>
                  <a:pt x="5101176" y="4763253"/>
                  <a:pt x="5079200" y="4741277"/>
                  <a:pt x="5079200" y="4714168"/>
                </a:cubicBezTo>
                <a:cubicBezTo>
                  <a:pt x="5079200" y="4687059"/>
                  <a:pt x="5101176" y="4665083"/>
                  <a:pt x="5128285" y="4665083"/>
                </a:cubicBezTo>
                <a:close/>
                <a:moveTo>
                  <a:pt x="4936364" y="4665083"/>
                </a:moveTo>
                <a:cubicBezTo>
                  <a:pt x="4963473" y="4665083"/>
                  <a:pt x="4985449" y="4687059"/>
                  <a:pt x="4985449" y="4714168"/>
                </a:cubicBezTo>
                <a:cubicBezTo>
                  <a:pt x="4985449" y="4741277"/>
                  <a:pt x="4963473" y="4763253"/>
                  <a:pt x="4936364" y="4763253"/>
                </a:cubicBezTo>
                <a:cubicBezTo>
                  <a:pt x="4909255" y="4763253"/>
                  <a:pt x="4887279" y="4741277"/>
                  <a:pt x="4887279" y="4714168"/>
                </a:cubicBezTo>
                <a:cubicBezTo>
                  <a:pt x="4887279" y="4687059"/>
                  <a:pt x="4909255" y="4665083"/>
                  <a:pt x="4936364" y="4665083"/>
                </a:cubicBezTo>
                <a:close/>
                <a:moveTo>
                  <a:pt x="4744441" y="4665083"/>
                </a:moveTo>
                <a:cubicBezTo>
                  <a:pt x="4771549" y="4665083"/>
                  <a:pt x="4793526" y="4687059"/>
                  <a:pt x="4793526" y="4714168"/>
                </a:cubicBezTo>
                <a:cubicBezTo>
                  <a:pt x="4793526" y="4741277"/>
                  <a:pt x="4771549" y="4763253"/>
                  <a:pt x="4744441" y="4763253"/>
                </a:cubicBezTo>
                <a:cubicBezTo>
                  <a:pt x="4717332" y="4763253"/>
                  <a:pt x="4695356" y="4741277"/>
                  <a:pt x="4695356" y="4714168"/>
                </a:cubicBezTo>
                <a:cubicBezTo>
                  <a:pt x="4695356" y="4687059"/>
                  <a:pt x="4717332" y="4665083"/>
                  <a:pt x="4744441" y="4665083"/>
                </a:cubicBezTo>
                <a:close/>
                <a:moveTo>
                  <a:pt x="4552764" y="4665083"/>
                </a:moveTo>
                <a:cubicBezTo>
                  <a:pt x="4579873" y="4665083"/>
                  <a:pt x="4601849" y="4687059"/>
                  <a:pt x="4601849" y="4714168"/>
                </a:cubicBezTo>
                <a:cubicBezTo>
                  <a:pt x="4601849" y="4741277"/>
                  <a:pt x="4579873" y="4763253"/>
                  <a:pt x="4552764" y="4763253"/>
                </a:cubicBezTo>
                <a:cubicBezTo>
                  <a:pt x="4525656" y="4763253"/>
                  <a:pt x="4503679" y="4741277"/>
                  <a:pt x="4503679" y="4714168"/>
                </a:cubicBezTo>
                <a:cubicBezTo>
                  <a:pt x="4503679" y="4687059"/>
                  <a:pt x="4525656" y="4665083"/>
                  <a:pt x="4552764" y="4665083"/>
                </a:cubicBezTo>
                <a:close/>
                <a:moveTo>
                  <a:pt x="4360841" y="4665083"/>
                </a:moveTo>
                <a:cubicBezTo>
                  <a:pt x="4387950" y="4665083"/>
                  <a:pt x="4409926" y="4687059"/>
                  <a:pt x="4409926" y="4714168"/>
                </a:cubicBezTo>
                <a:cubicBezTo>
                  <a:pt x="4409926" y="4741277"/>
                  <a:pt x="4387950" y="4763253"/>
                  <a:pt x="4360841" y="4763253"/>
                </a:cubicBezTo>
                <a:cubicBezTo>
                  <a:pt x="4333732" y="4763253"/>
                  <a:pt x="4311756" y="4741277"/>
                  <a:pt x="4311756" y="4714168"/>
                </a:cubicBezTo>
                <a:cubicBezTo>
                  <a:pt x="4311756" y="4687059"/>
                  <a:pt x="4333732" y="4665083"/>
                  <a:pt x="4360841" y="4665083"/>
                </a:cubicBezTo>
                <a:close/>
                <a:moveTo>
                  <a:pt x="4170572" y="4665083"/>
                </a:moveTo>
                <a:cubicBezTo>
                  <a:pt x="4197681" y="4665083"/>
                  <a:pt x="4219657" y="4687059"/>
                  <a:pt x="4219657" y="4714168"/>
                </a:cubicBezTo>
                <a:cubicBezTo>
                  <a:pt x="4219657" y="4741277"/>
                  <a:pt x="4197681" y="4763253"/>
                  <a:pt x="4170572" y="4763253"/>
                </a:cubicBezTo>
                <a:cubicBezTo>
                  <a:pt x="4143463" y="4763253"/>
                  <a:pt x="4121487" y="4741277"/>
                  <a:pt x="4121487" y="4714168"/>
                </a:cubicBezTo>
                <a:cubicBezTo>
                  <a:pt x="4121487" y="4687059"/>
                  <a:pt x="4143463" y="4665083"/>
                  <a:pt x="4170572" y="4665083"/>
                </a:cubicBezTo>
                <a:close/>
                <a:moveTo>
                  <a:pt x="3978648" y="4665083"/>
                </a:moveTo>
                <a:cubicBezTo>
                  <a:pt x="4005757" y="4665083"/>
                  <a:pt x="4027733" y="4687059"/>
                  <a:pt x="4027733" y="4714168"/>
                </a:cubicBezTo>
                <a:cubicBezTo>
                  <a:pt x="4027733" y="4741277"/>
                  <a:pt x="4005757" y="4763253"/>
                  <a:pt x="3978648" y="4763253"/>
                </a:cubicBezTo>
                <a:cubicBezTo>
                  <a:pt x="3951540" y="4763253"/>
                  <a:pt x="3929563" y="4741277"/>
                  <a:pt x="3929563" y="4714168"/>
                </a:cubicBezTo>
                <a:cubicBezTo>
                  <a:pt x="3929563" y="4687059"/>
                  <a:pt x="3951540" y="4665083"/>
                  <a:pt x="3978648" y="4665083"/>
                </a:cubicBezTo>
                <a:close/>
                <a:moveTo>
                  <a:pt x="3786728" y="4665083"/>
                </a:moveTo>
                <a:cubicBezTo>
                  <a:pt x="3813836" y="4665083"/>
                  <a:pt x="3835813" y="4687059"/>
                  <a:pt x="3835813" y="4714168"/>
                </a:cubicBezTo>
                <a:cubicBezTo>
                  <a:pt x="3835813" y="4741277"/>
                  <a:pt x="3813836" y="4763253"/>
                  <a:pt x="3786728" y="4763253"/>
                </a:cubicBezTo>
                <a:cubicBezTo>
                  <a:pt x="3759619" y="4763253"/>
                  <a:pt x="3737643" y="4741277"/>
                  <a:pt x="3737643" y="4714168"/>
                </a:cubicBezTo>
                <a:cubicBezTo>
                  <a:pt x="3737643" y="4687059"/>
                  <a:pt x="3759619" y="4665083"/>
                  <a:pt x="3786728" y="4665083"/>
                </a:cubicBezTo>
                <a:close/>
                <a:moveTo>
                  <a:pt x="3595051" y="4665083"/>
                </a:moveTo>
                <a:cubicBezTo>
                  <a:pt x="3622160" y="4665083"/>
                  <a:pt x="3644136" y="4687059"/>
                  <a:pt x="3644136" y="4714168"/>
                </a:cubicBezTo>
                <a:cubicBezTo>
                  <a:pt x="3644136" y="4741277"/>
                  <a:pt x="3622160" y="4763253"/>
                  <a:pt x="3595051" y="4763253"/>
                </a:cubicBezTo>
                <a:cubicBezTo>
                  <a:pt x="3567943" y="4763253"/>
                  <a:pt x="3545966" y="4741277"/>
                  <a:pt x="3545966" y="4714168"/>
                </a:cubicBezTo>
                <a:cubicBezTo>
                  <a:pt x="3545966" y="4687059"/>
                  <a:pt x="3567943" y="4665083"/>
                  <a:pt x="3595051" y="4665083"/>
                </a:cubicBezTo>
                <a:close/>
                <a:moveTo>
                  <a:pt x="3403128" y="4665083"/>
                </a:moveTo>
                <a:cubicBezTo>
                  <a:pt x="3430237" y="4665083"/>
                  <a:pt x="3452213" y="4687059"/>
                  <a:pt x="3452213" y="4714168"/>
                </a:cubicBezTo>
                <a:cubicBezTo>
                  <a:pt x="3452213" y="4741277"/>
                  <a:pt x="3430237" y="4763253"/>
                  <a:pt x="3403128" y="4763253"/>
                </a:cubicBezTo>
                <a:cubicBezTo>
                  <a:pt x="3376019" y="4763253"/>
                  <a:pt x="3354043" y="4741277"/>
                  <a:pt x="3354043" y="4714168"/>
                </a:cubicBezTo>
                <a:cubicBezTo>
                  <a:pt x="3354043" y="4687059"/>
                  <a:pt x="3376019" y="4665083"/>
                  <a:pt x="3403128" y="4665083"/>
                </a:cubicBezTo>
                <a:close/>
                <a:moveTo>
                  <a:pt x="3211207" y="4665083"/>
                </a:moveTo>
                <a:cubicBezTo>
                  <a:pt x="3238316" y="4665083"/>
                  <a:pt x="3260292" y="4687059"/>
                  <a:pt x="3260292" y="4714168"/>
                </a:cubicBezTo>
                <a:cubicBezTo>
                  <a:pt x="3260292" y="4741277"/>
                  <a:pt x="3238316" y="4763253"/>
                  <a:pt x="3211207" y="4763253"/>
                </a:cubicBezTo>
                <a:cubicBezTo>
                  <a:pt x="3184098" y="4763253"/>
                  <a:pt x="3162122" y="4741277"/>
                  <a:pt x="3162122" y="4714168"/>
                </a:cubicBezTo>
                <a:cubicBezTo>
                  <a:pt x="3162122" y="4687059"/>
                  <a:pt x="3184098" y="4665083"/>
                  <a:pt x="3211207" y="4665083"/>
                </a:cubicBezTo>
                <a:close/>
                <a:moveTo>
                  <a:pt x="3019283" y="4665083"/>
                </a:moveTo>
                <a:cubicBezTo>
                  <a:pt x="3046393" y="4665083"/>
                  <a:pt x="3068368" y="4687059"/>
                  <a:pt x="3068368" y="4714168"/>
                </a:cubicBezTo>
                <a:cubicBezTo>
                  <a:pt x="3068368" y="4741277"/>
                  <a:pt x="3046393" y="4763253"/>
                  <a:pt x="3019283" y="4763253"/>
                </a:cubicBezTo>
                <a:cubicBezTo>
                  <a:pt x="2992175" y="4763253"/>
                  <a:pt x="2970198" y="4741277"/>
                  <a:pt x="2970198" y="4714168"/>
                </a:cubicBezTo>
                <a:cubicBezTo>
                  <a:pt x="2970198" y="4687059"/>
                  <a:pt x="2992175" y="4665083"/>
                  <a:pt x="3019283" y="4665083"/>
                </a:cubicBezTo>
                <a:close/>
                <a:moveTo>
                  <a:pt x="2827363" y="4665083"/>
                </a:moveTo>
                <a:cubicBezTo>
                  <a:pt x="2854471" y="4665083"/>
                  <a:pt x="2876448" y="4687059"/>
                  <a:pt x="2876448" y="4714168"/>
                </a:cubicBezTo>
                <a:cubicBezTo>
                  <a:pt x="2876448" y="4741277"/>
                  <a:pt x="2854471" y="4763253"/>
                  <a:pt x="2827363" y="4763253"/>
                </a:cubicBezTo>
                <a:cubicBezTo>
                  <a:pt x="2800253" y="4763253"/>
                  <a:pt x="2778277" y="4741277"/>
                  <a:pt x="2778277" y="4714168"/>
                </a:cubicBezTo>
                <a:cubicBezTo>
                  <a:pt x="2778277" y="4687059"/>
                  <a:pt x="2800253" y="4665083"/>
                  <a:pt x="2827363" y="4665083"/>
                </a:cubicBezTo>
                <a:close/>
                <a:moveTo>
                  <a:pt x="2635439" y="4665083"/>
                </a:moveTo>
                <a:cubicBezTo>
                  <a:pt x="2662548" y="4665083"/>
                  <a:pt x="2684524" y="4687059"/>
                  <a:pt x="2684524" y="4714168"/>
                </a:cubicBezTo>
                <a:cubicBezTo>
                  <a:pt x="2684524" y="4741277"/>
                  <a:pt x="2662548" y="4763253"/>
                  <a:pt x="2635439" y="4763253"/>
                </a:cubicBezTo>
                <a:cubicBezTo>
                  <a:pt x="2608330" y="4763253"/>
                  <a:pt x="2586354" y="4741277"/>
                  <a:pt x="2586354" y="4714168"/>
                </a:cubicBezTo>
                <a:cubicBezTo>
                  <a:pt x="2586354" y="4687059"/>
                  <a:pt x="2608330" y="4665083"/>
                  <a:pt x="2635439" y="4665083"/>
                </a:cubicBezTo>
                <a:close/>
                <a:moveTo>
                  <a:pt x="2443762" y="4665083"/>
                </a:moveTo>
                <a:cubicBezTo>
                  <a:pt x="2470872" y="4665083"/>
                  <a:pt x="2492847" y="4687059"/>
                  <a:pt x="2492847" y="4714168"/>
                </a:cubicBezTo>
                <a:cubicBezTo>
                  <a:pt x="2492847" y="4741277"/>
                  <a:pt x="2470872" y="4763253"/>
                  <a:pt x="2443762" y="4763253"/>
                </a:cubicBezTo>
                <a:cubicBezTo>
                  <a:pt x="2416654" y="4763253"/>
                  <a:pt x="2394677" y="4741277"/>
                  <a:pt x="2394677" y="4714168"/>
                </a:cubicBezTo>
                <a:cubicBezTo>
                  <a:pt x="2394677" y="4687059"/>
                  <a:pt x="2416654" y="4665083"/>
                  <a:pt x="2443762" y="4665083"/>
                </a:cubicBezTo>
                <a:close/>
                <a:moveTo>
                  <a:pt x="2251840" y="4665083"/>
                </a:moveTo>
                <a:cubicBezTo>
                  <a:pt x="2278948" y="4665083"/>
                  <a:pt x="2300925" y="4687059"/>
                  <a:pt x="2300925" y="4714168"/>
                </a:cubicBezTo>
                <a:cubicBezTo>
                  <a:pt x="2300925" y="4741277"/>
                  <a:pt x="2278948" y="4763253"/>
                  <a:pt x="2251840" y="4763253"/>
                </a:cubicBezTo>
                <a:cubicBezTo>
                  <a:pt x="2224730" y="4763253"/>
                  <a:pt x="2202754" y="4741277"/>
                  <a:pt x="2202754" y="4714168"/>
                </a:cubicBezTo>
                <a:cubicBezTo>
                  <a:pt x="2202754" y="4687059"/>
                  <a:pt x="2224730" y="4665083"/>
                  <a:pt x="2251840" y="4665083"/>
                </a:cubicBezTo>
                <a:close/>
                <a:moveTo>
                  <a:pt x="2061569" y="4665083"/>
                </a:moveTo>
                <a:cubicBezTo>
                  <a:pt x="2088678" y="4665083"/>
                  <a:pt x="2110654" y="4687059"/>
                  <a:pt x="2110654" y="4714168"/>
                </a:cubicBezTo>
                <a:cubicBezTo>
                  <a:pt x="2110654" y="4741277"/>
                  <a:pt x="2088678" y="4763253"/>
                  <a:pt x="2061569" y="4763253"/>
                </a:cubicBezTo>
                <a:cubicBezTo>
                  <a:pt x="2034460" y="4763253"/>
                  <a:pt x="2012484" y="4741277"/>
                  <a:pt x="2012484" y="4714168"/>
                </a:cubicBezTo>
                <a:cubicBezTo>
                  <a:pt x="2012484" y="4687059"/>
                  <a:pt x="2034460" y="4665083"/>
                  <a:pt x="2061569" y="4665083"/>
                </a:cubicBezTo>
                <a:close/>
                <a:moveTo>
                  <a:pt x="1869645" y="4665083"/>
                </a:moveTo>
                <a:cubicBezTo>
                  <a:pt x="1896755" y="4665083"/>
                  <a:pt x="1918730" y="4687059"/>
                  <a:pt x="1918730" y="4714168"/>
                </a:cubicBezTo>
                <a:cubicBezTo>
                  <a:pt x="1918730" y="4741277"/>
                  <a:pt x="1896755" y="4763253"/>
                  <a:pt x="1869645" y="4763253"/>
                </a:cubicBezTo>
                <a:cubicBezTo>
                  <a:pt x="1842537" y="4763253"/>
                  <a:pt x="1820560" y="4741277"/>
                  <a:pt x="1820560" y="4714168"/>
                </a:cubicBezTo>
                <a:cubicBezTo>
                  <a:pt x="1820560" y="4687059"/>
                  <a:pt x="1842537" y="4665083"/>
                  <a:pt x="1869645" y="4665083"/>
                </a:cubicBezTo>
                <a:close/>
                <a:moveTo>
                  <a:pt x="1677725" y="4665083"/>
                </a:moveTo>
                <a:cubicBezTo>
                  <a:pt x="1704833" y="4665083"/>
                  <a:pt x="1726810" y="4687059"/>
                  <a:pt x="1726810" y="4714168"/>
                </a:cubicBezTo>
                <a:cubicBezTo>
                  <a:pt x="1726810" y="4741277"/>
                  <a:pt x="1704833" y="4763253"/>
                  <a:pt x="1677725" y="4763253"/>
                </a:cubicBezTo>
                <a:cubicBezTo>
                  <a:pt x="1650616" y="4763253"/>
                  <a:pt x="1628640" y="4741277"/>
                  <a:pt x="1628640" y="4714168"/>
                </a:cubicBezTo>
                <a:cubicBezTo>
                  <a:pt x="1628640" y="4687059"/>
                  <a:pt x="1650616" y="4665083"/>
                  <a:pt x="1677725" y="4665083"/>
                </a:cubicBezTo>
                <a:close/>
                <a:moveTo>
                  <a:pt x="1486048" y="4665083"/>
                </a:moveTo>
                <a:cubicBezTo>
                  <a:pt x="1513157" y="4665083"/>
                  <a:pt x="1535133" y="4687059"/>
                  <a:pt x="1535133" y="4714168"/>
                </a:cubicBezTo>
                <a:cubicBezTo>
                  <a:pt x="1535133" y="4741277"/>
                  <a:pt x="1513157" y="4763253"/>
                  <a:pt x="1486048" y="4763253"/>
                </a:cubicBezTo>
                <a:cubicBezTo>
                  <a:pt x="1458940" y="4763253"/>
                  <a:pt x="1436963" y="4741277"/>
                  <a:pt x="1436963" y="4714168"/>
                </a:cubicBezTo>
                <a:cubicBezTo>
                  <a:pt x="1436963" y="4687059"/>
                  <a:pt x="1458940" y="4665083"/>
                  <a:pt x="1486048" y="4665083"/>
                </a:cubicBezTo>
                <a:close/>
                <a:moveTo>
                  <a:pt x="1294125" y="4665083"/>
                </a:moveTo>
                <a:cubicBezTo>
                  <a:pt x="1321234" y="4665083"/>
                  <a:pt x="1343210" y="4687059"/>
                  <a:pt x="1343210" y="4714168"/>
                </a:cubicBezTo>
                <a:cubicBezTo>
                  <a:pt x="1343210" y="4741277"/>
                  <a:pt x="1321234" y="4763253"/>
                  <a:pt x="1294125" y="4763253"/>
                </a:cubicBezTo>
                <a:cubicBezTo>
                  <a:pt x="1267016" y="4763253"/>
                  <a:pt x="1245040" y="4741277"/>
                  <a:pt x="1245040" y="4714168"/>
                </a:cubicBezTo>
                <a:cubicBezTo>
                  <a:pt x="1245040" y="4687059"/>
                  <a:pt x="1267016" y="4665083"/>
                  <a:pt x="1294125" y="4665083"/>
                </a:cubicBezTo>
                <a:close/>
                <a:moveTo>
                  <a:pt x="1102204" y="4665083"/>
                </a:moveTo>
                <a:cubicBezTo>
                  <a:pt x="1129313" y="4665083"/>
                  <a:pt x="1151289" y="4687059"/>
                  <a:pt x="1151289" y="4714168"/>
                </a:cubicBezTo>
                <a:cubicBezTo>
                  <a:pt x="1151289" y="4741277"/>
                  <a:pt x="1129313" y="4763253"/>
                  <a:pt x="1102204" y="4763253"/>
                </a:cubicBezTo>
                <a:cubicBezTo>
                  <a:pt x="1075096" y="4763253"/>
                  <a:pt x="1053119" y="4741277"/>
                  <a:pt x="1053119" y="4714168"/>
                </a:cubicBezTo>
                <a:cubicBezTo>
                  <a:pt x="1053119" y="4687059"/>
                  <a:pt x="1075096" y="4665083"/>
                  <a:pt x="1102204" y="4665083"/>
                </a:cubicBezTo>
                <a:close/>
                <a:moveTo>
                  <a:pt x="910280" y="4665083"/>
                </a:moveTo>
                <a:cubicBezTo>
                  <a:pt x="937390" y="4665083"/>
                  <a:pt x="959365" y="4687059"/>
                  <a:pt x="959365" y="4714168"/>
                </a:cubicBezTo>
                <a:cubicBezTo>
                  <a:pt x="959365" y="4741277"/>
                  <a:pt x="937390" y="4763253"/>
                  <a:pt x="910280" y="4763253"/>
                </a:cubicBezTo>
                <a:cubicBezTo>
                  <a:pt x="883172" y="4763253"/>
                  <a:pt x="861195" y="4741277"/>
                  <a:pt x="861195" y="4714168"/>
                </a:cubicBezTo>
                <a:cubicBezTo>
                  <a:pt x="861195" y="4687059"/>
                  <a:pt x="883172" y="4665083"/>
                  <a:pt x="910280" y="4665083"/>
                </a:cubicBezTo>
                <a:close/>
                <a:moveTo>
                  <a:pt x="718360" y="4665083"/>
                </a:moveTo>
                <a:cubicBezTo>
                  <a:pt x="745468" y="4665083"/>
                  <a:pt x="767445" y="4687059"/>
                  <a:pt x="767445" y="4714168"/>
                </a:cubicBezTo>
                <a:cubicBezTo>
                  <a:pt x="767445" y="4741277"/>
                  <a:pt x="745468" y="4763253"/>
                  <a:pt x="718360" y="4763253"/>
                </a:cubicBezTo>
                <a:cubicBezTo>
                  <a:pt x="691250" y="4763253"/>
                  <a:pt x="669275" y="4741277"/>
                  <a:pt x="669275" y="4714168"/>
                </a:cubicBezTo>
                <a:cubicBezTo>
                  <a:pt x="669275" y="4687059"/>
                  <a:pt x="691250" y="4665083"/>
                  <a:pt x="718360" y="4665083"/>
                </a:cubicBezTo>
                <a:close/>
                <a:moveTo>
                  <a:pt x="526436" y="4665083"/>
                </a:moveTo>
                <a:cubicBezTo>
                  <a:pt x="553544" y="4665083"/>
                  <a:pt x="575521" y="4687059"/>
                  <a:pt x="575521" y="4714168"/>
                </a:cubicBezTo>
                <a:cubicBezTo>
                  <a:pt x="575521" y="4741277"/>
                  <a:pt x="553544" y="4763253"/>
                  <a:pt x="526436" y="4763253"/>
                </a:cubicBezTo>
                <a:cubicBezTo>
                  <a:pt x="499328" y="4763253"/>
                  <a:pt x="477351" y="4741277"/>
                  <a:pt x="477351" y="4714168"/>
                </a:cubicBezTo>
                <a:cubicBezTo>
                  <a:pt x="477351" y="4687059"/>
                  <a:pt x="499328" y="4665083"/>
                  <a:pt x="526436" y="4665083"/>
                </a:cubicBezTo>
                <a:close/>
                <a:moveTo>
                  <a:pt x="334759" y="4665083"/>
                </a:moveTo>
                <a:cubicBezTo>
                  <a:pt x="361869" y="4665083"/>
                  <a:pt x="383844" y="4687059"/>
                  <a:pt x="383844" y="4714168"/>
                </a:cubicBezTo>
                <a:cubicBezTo>
                  <a:pt x="383844" y="4741277"/>
                  <a:pt x="361869" y="4763253"/>
                  <a:pt x="334759" y="4763253"/>
                </a:cubicBezTo>
                <a:cubicBezTo>
                  <a:pt x="307651" y="4763253"/>
                  <a:pt x="285674" y="4741277"/>
                  <a:pt x="285674" y="4714168"/>
                </a:cubicBezTo>
                <a:cubicBezTo>
                  <a:pt x="285674" y="4687059"/>
                  <a:pt x="307651" y="4665083"/>
                  <a:pt x="334759" y="4665083"/>
                </a:cubicBezTo>
                <a:close/>
                <a:moveTo>
                  <a:pt x="142837" y="4665083"/>
                </a:moveTo>
                <a:cubicBezTo>
                  <a:pt x="169945" y="4665083"/>
                  <a:pt x="191921" y="4687059"/>
                  <a:pt x="191921" y="4714168"/>
                </a:cubicBezTo>
                <a:cubicBezTo>
                  <a:pt x="191921" y="4741277"/>
                  <a:pt x="169945" y="4763253"/>
                  <a:pt x="142837" y="4763253"/>
                </a:cubicBezTo>
                <a:cubicBezTo>
                  <a:pt x="115727" y="4763253"/>
                  <a:pt x="93751" y="4741277"/>
                  <a:pt x="93751" y="4714168"/>
                </a:cubicBezTo>
                <a:cubicBezTo>
                  <a:pt x="93751" y="4687059"/>
                  <a:pt x="115727" y="4665083"/>
                  <a:pt x="142837" y="4665083"/>
                </a:cubicBezTo>
                <a:close/>
                <a:moveTo>
                  <a:pt x="11562343" y="4514146"/>
                </a:moveTo>
                <a:cubicBezTo>
                  <a:pt x="11589452" y="4514146"/>
                  <a:pt x="11611428" y="4536122"/>
                  <a:pt x="11611428" y="4563230"/>
                </a:cubicBezTo>
                <a:cubicBezTo>
                  <a:pt x="11611428" y="4590340"/>
                  <a:pt x="11589452" y="4612315"/>
                  <a:pt x="11562343" y="4612315"/>
                </a:cubicBezTo>
                <a:cubicBezTo>
                  <a:pt x="11535234" y="4612315"/>
                  <a:pt x="11513258" y="4590340"/>
                  <a:pt x="11513258" y="4563230"/>
                </a:cubicBezTo>
                <a:cubicBezTo>
                  <a:pt x="11513258" y="4536122"/>
                  <a:pt x="11535234" y="4514146"/>
                  <a:pt x="11562343" y="4514146"/>
                </a:cubicBezTo>
                <a:close/>
                <a:moveTo>
                  <a:pt x="11370422" y="4514146"/>
                </a:moveTo>
                <a:cubicBezTo>
                  <a:pt x="11397531" y="4514146"/>
                  <a:pt x="11419507" y="4536122"/>
                  <a:pt x="11419507" y="4563230"/>
                </a:cubicBezTo>
                <a:cubicBezTo>
                  <a:pt x="11419507" y="4590340"/>
                  <a:pt x="11397531" y="4612315"/>
                  <a:pt x="11370422" y="4612315"/>
                </a:cubicBezTo>
                <a:cubicBezTo>
                  <a:pt x="11343313" y="4612315"/>
                  <a:pt x="11321337" y="4590340"/>
                  <a:pt x="11321337" y="4563230"/>
                </a:cubicBezTo>
                <a:cubicBezTo>
                  <a:pt x="11321337" y="4536122"/>
                  <a:pt x="11343313" y="4514146"/>
                  <a:pt x="11370422" y="4514146"/>
                </a:cubicBezTo>
                <a:close/>
                <a:moveTo>
                  <a:pt x="11178499" y="4514146"/>
                </a:moveTo>
                <a:cubicBezTo>
                  <a:pt x="11205607" y="4514146"/>
                  <a:pt x="11227584" y="4536122"/>
                  <a:pt x="11227584" y="4563230"/>
                </a:cubicBezTo>
                <a:cubicBezTo>
                  <a:pt x="11227584" y="4590340"/>
                  <a:pt x="11205607" y="4612315"/>
                  <a:pt x="11178499" y="4612315"/>
                </a:cubicBezTo>
                <a:cubicBezTo>
                  <a:pt x="11151390" y="4612315"/>
                  <a:pt x="11129414" y="4590340"/>
                  <a:pt x="11129414" y="4563230"/>
                </a:cubicBezTo>
                <a:cubicBezTo>
                  <a:pt x="11129414" y="4536122"/>
                  <a:pt x="11151390" y="4514146"/>
                  <a:pt x="11178499" y="4514146"/>
                </a:cubicBezTo>
                <a:close/>
                <a:moveTo>
                  <a:pt x="10986822" y="4514146"/>
                </a:moveTo>
                <a:cubicBezTo>
                  <a:pt x="11013931" y="4514146"/>
                  <a:pt x="11035907" y="4536122"/>
                  <a:pt x="11035907" y="4563230"/>
                </a:cubicBezTo>
                <a:cubicBezTo>
                  <a:pt x="11035907" y="4590340"/>
                  <a:pt x="11013931" y="4612315"/>
                  <a:pt x="10986822" y="4612315"/>
                </a:cubicBezTo>
                <a:cubicBezTo>
                  <a:pt x="10959714" y="4612315"/>
                  <a:pt x="10937737" y="4590340"/>
                  <a:pt x="10937737" y="4563230"/>
                </a:cubicBezTo>
                <a:cubicBezTo>
                  <a:pt x="10937737" y="4536122"/>
                  <a:pt x="10959714" y="4514146"/>
                  <a:pt x="10986822" y="4514146"/>
                </a:cubicBezTo>
                <a:close/>
                <a:moveTo>
                  <a:pt x="10794898" y="4514146"/>
                </a:moveTo>
                <a:cubicBezTo>
                  <a:pt x="10822008" y="4514146"/>
                  <a:pt x="10843984" y="4536122"/>
                  <a:pt x="10843984" y="4563230"/>
                </a:cubicBezTo>
                <a:cubicBezTo>
                  <a:pt x="10843984" y="4590340"/>
                  <a:pt x="10822008" y="4612315"/>
                  <a:pt x="10794898" y="4612315"/>
                </a:cubicBezTo>
                <a:cubicBezTo>
                  <a:pt x="10767790" y="4612315"/>
                  <a:pt x="10745813" y="4590340"/>
                  <a:pt x="10745813" y="4563230"/>
                </a:cubicBezTo>
                <a:cubicBezTo>
                  <a:pt x="10745813" y="4536122"/>
                  <a:pt x="10767790" y="4514146"/>
                  <a:pt x="10794898" y="4514146"/>
                </a:cubicBezTo>
                <a:close/>
                <a:moveTo>
                  <a:pt x="10600771" y="4514146"/>
                </a:moveTo>
                <a:cubicBezTo>
                  <a:pt x="10607548" y="4514146"/>
                  <a:pt x="10614005" y="4515520"/>
                  <a:pt x="10619877" y="4518004"/>
                </a:cubicBezTo>
                <a:lnTo>
                  <a:pt x="10635343" y="4528431"/>
                </a:lnTo>
                <a:lnTo>
                  <a:pt x="10635343" y="4526943"/>
                </a:lnTo>
                <a:lnTo>
                  <a:pt x="10637686" y="4528523"/>
                </a:lnTo>
                <a:cubicBezTo>
                  <a:pt x="10646569" y="4537405"/>
                  <a:pt x="10652063" y="4549676"/>
                  <a:pt x="10652063" y="4563230"/>
                </a:cubicBezTo>
                <a:cubicBezTo>
                  <a:pt x="10652063" y="4576785"/>
                  <a:pt x="10646569" y="4589057"/>
                  <a:pt x="10637686" y="4597939"/>
                </a:cubicBezTo>
                <a:lnTo>
                  <a:pt x="10635343" y="4599519"/>
                </a:lnTo>
                <a:lnTo>
                  <a:pt x="10635343" y="4598031"/>
                </a:lnTo>
                <a:lnTo>
                  <a:pt x="10619877" y="4608458"/>
                </a:lnTo>
                <a:cubicBezTo>
                  <a:pt x="10614005" y="4610942"/>
                  <a:pt x="10607548" y="4612315"/>
                  <a:pt x="10600771" y="4612315"/>
                </a:cubicBezTo>
                <a:cubicBezTo>
                  <a:pt x="10573662" y="4612315"/>
                  <a:pt x="10551686" y="4590340"/>
                  <a:pt x="10551686" y="4563230"/>
                </a:cubicBezTo>
                <a:cubicBezTo>
                  <a:pt x="10551686" y="4536122"/>
                  <a:pt x="10573662" y="4514146"/>
                  <a:pt x="10600771" y="4514146"/>
                </a:cubicBezTo>
                <a:close/>
                <a:moveTo>
                  <a:pt x="10408850" y="4514146"/>
                </a:moveTo>
                <a:cubicBezTo>
                  <a:pt x="10435959" y="4514146"/>
                  <a:pt x="10457935" y="4536122"/>
                  <a:pt x="10457935" y="4563230"/>
                </a:cubicBezTo>
                <a:cubicBezTo>
                  <a:pt x="10457935" y="4590340"/>
                  <a:pt x="10435959" y="4612315"/>
                  <a:pt x="10408850" y="4612315"/>
                </a:cubicBezTo>
                <a:cubicBezTo>
                  <a:pt x="10381741" y="4612315"/>
                  <a:pt x="10359765" y="4590340"/>
                  <a:pt x="10359765" y="4563230"/>
                </a:cubicBezTo>
                <a:cubicBezTo>
                  <a:pt x="10359765" y="4536122"/>
                  <a:pt x="10381741" y="4514146"/>
                  <a:pt x="10408850" y="4514146"/>
                </a:cubicBezTo>
                <a:close/>
                <a:moveTo>
                  <a:pt x="10216927" y="4514146"/>
                </a:moveTo>
                <a:cubicBezTo>
                  <a:pt x="10244035" y="4514146"/>
                  <a:pt x="10266012" y="4536122"/>
                  <a:pt x="10266012" y="4563230"/>
                </a:cubicBezTo>
                <a:cubicBezTo>
                  <a:pt x="10266012" y="4590340"/>
                  <a:pt x="10244035" y="4612315"/>
                  <a:pt x="10216927" y="4612315"/>
                </a:cubicBezTo>
                <a:cubicBezTo>
                  <a:pt x="10189818" y="4612315"/>
                  <a:pt x="10167842" y="4590340"/>
                  <a:pt x="10167842" y="4563230"/>
                </a:cubicBezTo>
                <a:cubicBezTo>
                  <a:pt x="10167842" y="4536122"/>
                  <a:pt x="10189818" y="4514146"/>
                  <a:pt x="10216927" y="4514146"/>
                </a:cubicBezTo>
                <a:close/>
                <a:moveTo>
                  <a:pt x="10025250" y="4514146"/>
                </a:moveTo>
                <a:cubicBezTo>
                  <a:pt x="10052359" y="4514146"/>
                  <a:pt x="10074335" y="4536122"/>
                  <a:pt x="10074335" y="4563230"/>
                </a:cubicBezTo>
                <a:cubicBezTo>
                  <a:pt x="10074335" y="4590340"/>
                  <a:pt x="10052359" y="4612315"/>
                  <a:pt x="10025250" y="4612315"/>
                </a:cubicBezTo>
                <a:cubicBezTo>
                  <a:pt x="9998142" y="4612315"/>
                  <a:pt x="9976165" y="4590340"/>
                  <a:pt x="9976165" y="4563230"/>
                </a:cubicBezTo>
                <a:cubicBezTo>
                  <a:pt x="9976165" y="4536122"/>
                  <a:pt x="9998142" y="4514146"/>
                  <a:pt x="10025250" y="4514146"/>
                </a:cubicBezTo>
                <a:close/>
                <a:moveTo>
                  <a:pt x="9833326" y="4514146"/>
                </a:moveTo>
                <a:cubicBezTo>
                  <a:pt x="9860436" y="4514146"/>
                  <a:pt x="9882412" y="4536122"/>
                  <a:pt x="9882412" y="4563230"/>
                </a:cubicBezTo>
                <a:cubicBezTo>
                  <a:pt x="9882412" y="4590340"/>
                  <a:pt x="9860436" y="4612315"/>
                  <a:pt x="9833326" y="4612315"/>
                </a:cubicBezTo>
                <a:cubicBezTo>
                  <a:pt x="9806218" y="4612315"/>
                  <a:pt x="9784241" y="4590340"/>
                  <a:pt x="9784241" y="4563230"/>
                </a:cubicBezTo>
                <a:cubicBezTo>
                  <a:pt x="9784241" y="4536122"/>
                  <a:pt x="9806218" y="4514146"/>
                  <a:pt x="9833326" y="4514146"/>
                </a:cubicBezTo>
                <a:close/>
                <a:moveTo>
                  <a:pt x="9641406" y="4514146"/>
                </a:moveTo>
                <a:cubicBezTo>
                  <a:pt x="9668514" y="4514146"/>
                  <a:pt x="9690491" y="4536122"/>
                  <a:pt x="9690491" y="4563230"/>
                </a:cubicBezTo>
                <a:cubicBezTo>
                  <a:pt x="9690491" y="4590340"/>
                  <a:pt x="9668514" y="4612315"/>
                  <a:pt x="9641406" y="4612315"/>
                </a:cubicBezTo>
                <a:cubicBezTo>
                  <a:pt x="9614297" y="4612315"/>
                  <a:pt x="9592321" y="4590340"/>
                  <a:pt x="9592321" y="4563230"/>
                </a:cubicBezTo>
                <a:cubicBezTo>
                  <a:pt x="9592321" y="4536122"/>
                  <a:pt x="9614297" y="4514146"/>
                  <a:pt x="9641406" y="4514146"/>
                </a:cubicBezTo>
                <a:close/>
                <a:moveTo>
                  <a:pt x="9449482" y="4514146"/>
                </a:moveTo>
                <a:cubicBezTo>
                  <a:pt x="9476591" y="4514146"/>
                  <a:pt x="9498567" y="4536122"/>
                  <a:pt x="9498567" y="4563230"/>
                </a:cubicBezTo>
                <a:cubicBezTo>
                  <a:pt x="9498567" y="4590340"/>
                  <a:pt x="9476591" y="4612315"/>
                  <a:pt x="9449482" y="4612315"/>
                </a:cubicBezTo>
                <a:cubicBezTo>
                  <a:pt x="9422374" y="4612315"/>
                  <a:pt x="9400397" y="4590340"/>
                  <a:pt x="9400397" y="4563230"/>
                </a:cubicBezTo>
                <a:cubicBezTo>
                  <a:pt x="9400397" y="4536122"/>
                  <a:pt x="9422374" y="4514146"/>
                  <a:pt x="9449482" y="4514146"/>
                </a:cubicBezTo>
                <a:close/>
                <a:moveTo>
                  <a:pt x="9257562" y="4514146"/>
                </a:moveTo>
                <a:cubicBezTo>
                  <a:pt x="9284670" y="4514146"/>
                  <a:pt x="9306646" y="4536122"/>
                  <a:pt x="9306646" y="4563230"/>
                </a:cubicBezTo>
                <a:cubicBezTo>
                  <a:pt x="9306646" y="4590340"/>
                  <a:pt x="9284670" y="4612315"/>
                  <a:pt x="9257562" y="4612315"/>
                </a:cubicBezTo>
                <a:cubicBezTo>
                  <a:pt x="9230452" y="4612315"/>
                  <a:pt x="9208477" y="4590340"/>
                  <a:pt x="9208477" y="4563230"/>
                </a:cubicBezTo>
                <a:cubicBezTo>
                  <a:pt x="9208477" y="4536122"/>
                  <a:pt x="9230452" y="4514146"/>
                  <a:pt x="9257562" y="4514146"/>
                </a:cubicBezTo>
                <a:close/>
                <a:moveTo>
                  <a:pt x="9065638" y="4514146"/>
                </a:moveTo>
                <a:cubicBezTo>
                  <a:pt x="9092746" y="4514146"/>
                  <a:pt x="9114723" y="4536122"/>
                  <a:pt x="9114723" y="4563230"/>
                </a:cubicBezTo>
                <a:cubicBezTo>
                  <a:pt x="9114723" y="4590340"/>
                  <a:pt x="9092746" y="4612315"/>
                  <a:pt x="9065638" y="4612315"/>
                </a:cubicBezTo>
                <a:cubicBezTo>
                  <a:pt x="9038529" y="4612315"/>
                  <a:pt x="9016553" y="4590340"/>
                  <a:pt x="9016553" y="4563230"/>
                </a:cubicBezTo>
                <a:cubicBezTo>
                  <a:pt x="9016553" y="4536122"/>
                  <a:pt x="9038529" y="4514146"/>
                  <a:pt x="9065638" y="4514146"/>
                </a:cubicBezTo>
                <a:close/>
                <a:moveTo>
                  <a:pt x="8873961" y="4514146"/>
                </a:moveTo>
                <a:cubicBezTo>
                  <a:pt x="8901071" y="4514146"/>
                  <a:pt x="8923046" y="4536122"/>
                  <a:pt x="8923046" y="4563230"/>
                </a:cubicBezTo>
                <a:cubicBezTo>
                  <a:pt x="8923046" y="4590340"/>
                  <a:pt x="8901071" y="4612315"/>
                  <a:pt x="8873961" y="4612315"/>
                </a:cubicBezTo>
                <a:cubicBezTo>
                  <a:pt x="8846853" y="4612315"/>
                  <a:pt x="8824876" y="4590340"/>
                  <a:pt x="8824876" y="4563230"/>
                </a:cubicBezTo>
                <a:cubicBezTo>
                  <a:pt x="8824876" y="4536122"/>
                  <a:pt x="8846853" y="4514146"/>
                  <a:pt x="8873961" y="4514146"/>
                </a:cubicBezTo>
                <a:close/>
                <a:moveTo>
                  <a:pt x="8682041" y="4514146"/>
                </a:moveTo>
                <a:cubicBezTo>
                  <a:pt x="8709149" y="4514146"/>
                  <a:pt x="8731126" y="4536122"/>
                  <a:pt x="8731126" y="4563230"/>
                </a:cubicBezTo>
                <a:cubicBezTo>
                  <a:pt x="8731126" y="4590340"/>
                  <a:pt x="8709149" y="4612315"/>
                  <a:pt x="8682041" y="4612315"/>
                </a:cubicBezTo>
                <a:cubicBezTo>
                  <a:pt x="8654932" y="4612315"/>
                  <a:pt x="8632956" y="4590340"/>
                  <a:pt x="8632956" y="4563230"/>
                </a:cubicBezTo>
                <a:cubicBezTo>
                  <a:pt x="8632956" y="4536122"/>
                  <a:pt x="8654932" y="4514146"/>
                  <a:pt x="8682041" y="4514146"/>
                </a:cubicBezTo>
                <a:close/>
                <a:moveTo>
                  <a:pt x="8486747" y="4514146"/>
                </a:moveTo>
                <a:lnTo>
                  <a:pt x="8488432" y="4514844"/>
                </a:lnTo>
                <a:lnTo>
                  <a:pt x="8490117" y="4514146"/>
                </a:lnTo>
                <a:cubicBezTo>
                  <a:pt x="8517225" y="4514146"/>
                  <a:pt x="8539202" y="4536122"/>
                  <a:pt x="8539202" y="4563230"/>
                </a:cubicBezTo>
                <a:cubicBezTo>
                  <a:pt x="8539202" y="4590340"/>
                  <a:pt x="8517225" y="4612315"/>
                  <a:pt x="8490117" y="4612315"/>
                </a:cubicBezTo>
                <a:lnTo>
                  <a:pt x="8488432" y="4611617"/>
                </a:lnTo>
                <a:lnTo>
                  <a:pt x="8486747" y="4612315"/>
                </a:lnTo>
                <a:cubicBezTo>
                  <a:pt x="8459639" y="4612315"/>
                  <a:pt x="8437662" y="4590340"/>
                  <a:pt x="8437662" y="4563230"/>
                </a:cubicBezTo>
                <a:cubicBezTo>
                  <a:pt x="8437662" y="4536122"/>
                  <a:pt x="8459639" y="4514146"/>
                  <a:pt x="8486747" y="4514146"/>
                </a:cubicBezTo>
                <a:close/>
                <a:moveTo>
                  <a:pt x="8294823" y="4514146"/>
                </a:moveTo>
                <a:cubicBezTo>
                  <a:pt x="8321932" y="4514146"/>
                  <a:pt x="8343908" y="4536122"/>
                  <a:pt x="8343908" y="4563230"/>
                </a:cubicBezTo>
                <a:cubicBezTo>
                  <a:pt x="8343908" y="4590340"/>
                  <a:pt x="8321932" y="4612315"/>
                  <a:pt x="8294823" y="4612315"/>
                </a:cubicBezTo>
                <a:cubicBezTo>
                  <a:pt x="8267715" y="4612315"/>
                  <a:pt x="8245738" y="4590340"/>
                  <a:pt x="8245738" y="4563230"/>
                </a:cubicBezTo>
                <a:cubicBezTo>
                  <a:pt x="8245738" y="4536122"/>
                  <a:pt x="8267715" y="4514146"/>
                  <a:pt x="8294823" y="4514146"/>
                </a:cubicBezTo>
                <a:close/>
                <a:moveTo>
                  <a:pt x="8102902" y="4514146"/>
                </a:moveTo>
                <a:cubicBezTo>
                  <a:pt x="8130011" y="4514146"/>
                  <a:pt x="8151987" y="4536122"/>
                  <a:pt x="8151987" y="4563230"/>
                </a:cubicBezTo>
                <a:cubicBezTo>
                  <a:pt x="8151987" y="4590340"/>
                  <a:pt x="8130011" y="4612315"/>
                  <a:pt x="8102902" y="4612315"/>
                </a:cubicBezTo>
                <a:cubicBezTo>
                  <a:pt x="8075793" y="4612315"/>
                  <a:pt x="8053817" y="4590340"/>
                  <a:pt x="8053817" y="4563230"/>
                </a:cubicBezTo>
                <a:cubicBezTo>
                  <a:pt x="8053817" y="4536122"/>
                  <a:pt x="8075793" y="4514146"/>
                  <a:pt x="8102902" y="4514146"/>
                </a:cubicBezTo>
                <a:close/>
                <a:moveTo>
                  <a:pt x="7911226" y="4514146"/>
                </a:moveTo>
                <a:cubicBezTo>
                  <a:pt x="7938335" y="4514146"/>
                  <a:pt x="7960311" y="4536122"/>
                  <a:pt x="7960311" y="4563230"/>
                </a:cubicBezTo>
                <a:cubicBezTo>
                  <a:pt x="7960311" y="4590340"/>
                  <a:pt x="7938335" y="4612315"/>
                  <a:pt x="7911226" y="4612315"/>
                </a:cubicBezTo>
                <a:cubicBezTo>
                  <a:pt x="7884117" y="4612315"/>
                  <a:pt x="7862141" y="4590340"/>
                  <a:pt x="7862141" y="4563230"/>
                </a:cubicBezTo>
                <a:cubicBezTo>
                  <a:pt x="7862141" y="4536122"/>
                  <a:pt x="7884117" y="4514146"/>
                  <a:pt x="7911226" y="4514146"/>
                </a:cubicBezTo>
                <a:close/>
                <a:moveTo>
                  <a:pt x="7719302" y="4514146"/>
                </a:moveTo>
                <a:cubicBezTo>
                  <a:pt x="7746411" y="4514146"/>
                  <a:pt x="7768387" y="4536122"/>
                  <a:pt x="7768387" y="4563230"/>
                </a:cubicBezTo>
                <a:cubicBezTo>
                  <a:pt x="7768387" y="4590340"/>
                  <a:pt x="7746411" y="4612315"/>
                  <a:pt x="7719302" y="4612315"/>
                </a:cubicBezTo>
                <a:cubicBezTo>
                  <a:pt x="7692194" y="4612315"/>
                  <a:pt x="7670218" y="4590340"/>
                  <a:pt x="7670218" y="4563230"/>
                </a:cubicBezTo>
                <a:cubicBezTo>
                  <a:pt x="7670218" y="4536122"/>
                  <a:pt x="7692194" y="4514146"/>
                  <a:pt x="7719302" y="4514146"/>
                </a:cubicBezTo>
                <a:close/>
                <a:moveTo>
                  <a:pt x="7527382" y="4514146"/>
                </a:moveTo>
                <a:cubicBezTo>
                  <a:pt x="7554490" y="4514146"/>
                  <a:pt x="7576467" y="4536122"/>
                  <a:pt x="7576467" y="4563230"/>
                </a:cubicBezTo>
                <a:cubicBezTo>
                  <a:pt x="7576467" y="4590340"/>
                  <a:pt x="7554490" y="4612315"/>
                  <a:pt x="7527382" y="4612315"/>
                </a:cubicBezTo>
                <a:cubicBezTo>
                  <a:pt x="7500272" y="4612315"/>
                  <a:pt x="7478297" y="4590340"/>
                  <a:pt x="7478297" y="4563230"/>
                </a:cubicBezTo>
                <a:cubicBezTo>
                  <a:pt x="7478297" y="4536122"/>
                  <a:pt x="7500272" y="4514146"/>
                  <a:pt x="7527382" y="4514146"/>
                </a:cubicBezTo>
                <a:close/>
                <a:moveTo>
                  <a:pt x="7335458" y="4514146"/>
                </a:moveTo>
                <a:cubicBezTo>
                  <a:pt x="7362567" y="4514146"/>
                  <a:pt x="7384543" y="4536122"/>
                  <a:pt x="7384543" y="4563230"/>
                </a:cubicBezTo>
                <a:cubicBezTo>
                  <a:pt x="7384543" y="4590340"/>
                  <a:pt x="7362567" y="4612315"/>
                  <a:pt x="7335458" y="4612315"/>
                </a:cubicBezTo>
                <a:cubicBezTo>
                  <a:pt x="7308350" y="4612315"/>
                  <a:pt x="7286373" y="4590340"/>
                  <a:pt x="7286373" y="4563230"/>
                </a:cubicBezTo>
                <a:cubicBezTo>
                  <a:pt x="7286373" y="4536122"/>
                  <a:pt x="7308350" y="4514146"/>
                  <a:pt x="7335458" y="4514146"/>
                </a:cubicBezTo>
                <a:close/>
                <a:moveTo>
                  <a:pt x="7143537" y="4514146"/>
                </a:moveTo>
                <a:cubicBezTo>
                  <a:pt x="7170646" y="4514146"/>
                  <a:pt x="7192622" y="4536122"/>
                  <a:pt x="7192622" y="4563230"/>
                </a:cubicBezTo>
                <a:cubicBezTo>
                  <a:pt x="7192622" y="4590340"/>
                  <a:pt x="7170646" y="4612315"/>
                  <a:pt x="7143537" y="4612315"/>
                </a:cubicBezTo>
                <a:cubicBezTo>
                  <a:pt x="7116428" y="4612315"/>
                  <a:pt x="7094452" y="4590340"/>
                  <a:pt x="7094452" y="4563230"/>
                </a:cubicBezTo>
                <a:cubicBezTo>
                  <a:pt x="7094452" y="4536122"/>
                  <a:pt x="7116428" y="4514146"/>
                  <a:pt x="7143537" y="4514146"/>
                </a:cubicBezTo>
                <a:close/>
                <a:moveTo>
                  <a:pt x="6951614" y="4514146"/>
                </a:moveTo>
                <a:cubicBezTo>
                  <a:pt x="6978722" y="4514146"/>
                  <a:pt x="7000699" y="4536122"/>
                  <a:pt x="7000699" y="4563230"/>
                </a:cubicBezTo>
                <a:cubicBezTo>
                  <a:pt x="7000699" y="4590340"/>
                  <a:pt x="6978722" y="4612315"/>
                  <a:pt x="6951614" y="4612315"/>
                </a:cubicBezTo>
                <a:cubicBezTo>
                  <a:pt x="6924504" y="4612315"/>
                  <a:pt x="6902529" y="4590340"/>
                  <a:pt x="6902529" y="4563230"/>
                </a:cubicBezTo>
                <a:cubicBezTo>
                  <a:pt x="6902529" y="4536122"/>
                  <a:pt x="6924504" y="4514146"/>
                  <a:pt x="6951614" y="4514146"/>
                </a:cubicBezTo>
                <a:close/>
                <a:moveTo>
                  <a:pt x="6759937" y="4514146"/>
                </a:moveTo>
                <a:cubicBezTo>
                  <a:pt x="6787046" y="4514146"/>
                  <a:pt x="6809022" y="4536122"/>
                  <a:pt x="6809022" y="4563230"/>
                </a:cubicBezTo>
                <a:cubicBezTo>
                  <a:pt x="6809022" y="4590340"/>
                  <a:pt x="6787046" y="4612315"/>
                  <a:pt x="6759937" y="4612315"/>
                </a:cubicBezTo>
                <a:cubicBezTo>
                  <a:pt x="6732829" y="4612315"/>
                  <a:pt x="6710852" y="4590340"/>
                  <a:pt x="6710852" y="4563230"/>
                </a:cubicBezTo>
                <a:cubicBezTo>
                  <a:pt x="6710852" y="4536122"/>
                  <a:pt x="6732829" y="4514146"/>
                  <a:pt x="6759937" y="4514146"/>
                </a:cubicBezTo>
                <a:close/>
                <a:moveTo>
                  <a:pt x="6568014" y="4514146"/>
                </a:moveTo>
                <a:cubicBezTo>
                  <a:pt x="6595123" y="4514146"/>
                  <a:pt x="6617099" y="4536122"/>
                  <a:pt x="6617099" y="4563230"/>
                </a:cubicBezTo>
                <a:cubicBezTo>
                  <a:pt x="6617099" y="4590340"/>
                  <a:pt x="6595123" y="4612315"/>
                  <a:pt x="6568014" y="4612315"/>
                </a:cubicBezTo>
                <a:cubicBezTo>
                  <a:pt x="6540905" y="4612315"/>
                  <a:pt x="6518929" y="4590340"/>
                  <a:pt x="6518929" y="4563230"/>
                </a:cubicBezTo>
                <a:cubicBezTo>
                  <a:pt x="6518929" y="4536122"/>
                  <a:pt x="6540905" y="4514146"/>
                  <a:pt x="6568014" y="4514146"/>
                </a:cubicBezTo>
                <a:close/>
                <a:moveTo>
                  <a:pt x="6376093" y="4514146"/>
                </a:moveTo>
                <a:lnTo>
                  <a:pt x="6376918" y="4514313"/>
                </a:lnTo>
                <a:lnTo>
                  <a:pt x="6377744" y="4514146"/>
                </a:lnTo>
                <a:cubicBezTo>
                  <a:pt x="6404853" y="4514146"/>
                  <a:pt x="6426829" y="4536122"/>
                  <a:pt x="6426829" y="4563230"/>
                </a:cubicBezTo>
                <a:cubicBezTo>
                  <a:pt x="6426829" y="4590340"/>
                  <a:pt x="6404853" y="4612315"/>
                  <a:pt x="6377744" y="4612315"/>
                </a:cubicBezTo>
                <a:lnTo>
                  <a:pt x="6376918" y="4612149"/>
                </a:lnTo>
                <a:lnTo>
                  <a:pt x="6376093" y="4612315"/>
                </a:lnTo>
                <a:cubicBezTo>
                  <a:pt x="6348984" y="4612315"/>
                  <a:pt x="6327008" y="4590340"/>
                  <a:pt x="6327008" y="4563230"/>
                </a:cubicBezTo>
                <a:cubicBezTo>
                  <a:pt x="6327008" y="4536122"/>
                  <a:pt x="6348984" y="4514146"/>
                  <a:pt x="6376093" y="4514146"/>
                </a:cubicBezTo>
                <a:close/>
                <a:moveTo>
                  <a:pt x="6185820" y="4514146"/>
                </a:moveTo>
                <a:cubicBezTo>
                  <a:pt x="6212929" y="4514146"/>
                  <a:pt x="6234905" y="4536122"/>
                  <a:pt x="6234905" y="4563230"/>
                </a:cubicBezTo>
                <a:cubicBezTo>
                  <a:pt x="6234905" y="4590340"/>
                  <a:pt x="6212929" y="4612315"/>
                  <a:pt x="6185820" y="4612315"/>
                </a:cubicBezTo>
                <a:cubicBezTo>
                  <a:pt x="6158712" y="4612315"/>
                  <a:pt x="6136735" y="4590340"/>
                  <a:pt x="6136735" y="4563230"/>
                </a:cubicBezTo>
                <a:cubicBezTo>
                  <a:pt x="6136735" y="4536122"/>
                  <a:pt x="6158712" y="4514146"/>
                  <a:pt x="6185820" y="4514146"/>
                </a:cubicBezTo>
                <a:close/>
                <a:moveTo>
                  <a:pt x="5993899" y="4514146"/>
                </a:moveTo>
                <a:cubicBezTo>
                  <a:pt x="6021008" y="4514146"/>
                  <a:pt x="6042984" y="4536122"/>
                  <a:pt x="6042984" y="4563230"/>
                </a:cubicBezTo>
                <a:cubicBezTo>
                  <a:pt x="6042984" y="4590340"/>
                  <a:pt x="6021008" y="4612315"/>
                  <a:pt x="5993899" y="4612315"/>
                </a:cubicBezTo>
                <a:cubicBezTo>
                  <a:pt x="5966790" y="4612315"/>
                  <a:pt x="5944814" y="4590340"/>
                  <a:pt x="5944814" y="4563230"/>
                </a:cubicBezTo>
                <a:cubicBezTo>
                  <a:pt x="5944814" y="4536122"/>
                  <a:pt x="5966790" y="4514146"/>
                  <a:pt x="5993899" y="4514146"/>
                </a:cubicBezTo>
                <a:close/>
                <a:moveTo>
                  <a:pt x="5802223" y="4514146"/>
                </a:moveTo>
                <a:cubicBezTo>
                  <a:pt x="5829332" y="4514146"/>
                  <a:pt x="5851308" y="4536122"/>
                  <a:pt x="5851308" y="4563230"/>
                </a:cubicBezTo>
                <a:cubicBezTo>
                  <a:pt x="5851308" y="4590340"/>
                  <a:pt x="5829332" y="4612315"/>
                  <a:pt x="5802223" y="4612315"/>
                </a:cubicBezTo>
                <a:cubicBezTo>
                  <a:pt x="5775114" y="4612315"/>
                  <a:pt x="5753138" y="4590340"/>
                  <a:pt x="5753138" y="4563230"/>
                </a:cubicBezTo>
                <a:cubicBezTo>
                  <a:pt x="5753138" y="4536122"/>
                  <a:pt x="5775114" y="4514146"/>
                  <a:pt x="5802223" y="4514146"/>
                </a:cubicBezTo>
                <a:close/>
                <a:moveTo>
                  <a:pt x="5610299" y="4514146"/>
                </a:moveTo>
                <a:cubicBezTo>
                  <a:pt x="5637408" y="4514146"/>
                  <a:pt x="5659384" y="4536122"/>
                  <a:pt x="5659384" y="4563230"/>
                </a:cubicBezTo>
                <a:cubicBezTo>
                  <a:pt x="5659384" y="4590340"/>
                  <a:pt x="5637408" y="4612315"/>
                  <a:pt x="5610299" y="4612315"/>
                </a:cubicBezTo>
                <a:cubicBezTo>
                  <a:pt x="5583191" y="4612315"/>
                  <a:pt x="5561215" y="4590340"/>
                  <a:pt x="5561215" y="4563230"/>
                </a:cubicBezTo>
                <a:cubicBezTo>
                  <a:pt x="5561215" y="4536122"/>
                  <a:pt x="5583191" y="4514146"/>
                  <a:pt x="5610299" y="4514146"/>
                </a:cubicBezTo>
                <a:close/>
                <a:moveTo>
                  <a:pt x="5418379" y="4514146"/>
                </a:moveTo>
                <a:cubicBezTo>
                  <a:pt x="5445487" y="4514146"/>
                  <a:pt x="5467464" y="4536122"/>
                  <a:pt x="5467464" y="4563230"/>
                </a:cubicBezTo>
                <a:cubicBezTo>
                  <a:pt x="5467464" y="4590340"/>
                  <a:pt x="5445487" y="4612315"/>
                  <a:pt x="5418379" y="4612315"/>
                </a:cubicBezTo>
                <a:cubicBezTo>
                  <a:pt x="5391269" y="4612315"/>
                  <a:pt x="5369294" y="4590340"/>
                  <a:pt x="5369294" y="4563230"/>
                </a:cubicBezTo>
                <a:cubicBezTo>
                  <a:pt x="5369294" y="4536122"/>
                  <a:pt x="5391269" y="4514146"/>
                  <a:pt x="5418379" y="4514146"/>
                </a:cubicBezTo>
                <a:close/>
                <a:moveTo>
                  <a:pt x="5226455" y="4514146"/>
                </a:moveTo>
                <a:cubicBezTo>
                  <a:pt x="5253564" y="4514146"/>
                  <a:pt x="5275540" y="4536122"/>
                  <a:pt x="5275540" y="4563230"/>
                </a:cubicBezTo>
                <a:cubicBezTo>
                  <a:pt x="5275540" y="4590340"/>
                  <a:pt x="5253564" y="4612315"/>
                  <a:pt x="5226455" y="4612315"/>
                </a:cubicBezTo>
                <a:cubicBezTo>
                  <a:pt x="5199347" y="4612315"/>
                  <a:pt x="5177370" y="4590340"/>
                  <a:pt x="5177370" y="4563230"/>
                </a:cubicBezTo>
                <a:cubicBezTo>
                  <a:pt x="5177370" y="4536122"/>
                  <a:pt x="5199347" y="4514146"/>
                  <a:pt x="5226455" y="4514146"/>
                </a:cubicBezTo>
                <a:close/>
                <a:moveTo>
                  <a:pt x="5034534" y="4514146"/>
                </a:moveTo>
                <a:cubicBezTo>
                  <a:pt x="5061643" y="4514146"/>
                  <a:pt x="5083619" y="4536122"/>
                  <a:pt x="5083619" y="4563230"/>
                </a:cubicBezTo>
                <a:cubicBezTo>
                  <a:pt x="5083619" y="4590340"/>
                  <a:pt x="5061643" y="4612315"/>
                  <a:pt x="5034534" y="4612315"/>
                </a:cubicBezTo>
                <a:cubicBezTo>
                  <a:pt x="5007425" y="4612315"/>
                  <a:pt x="4985449" y="4590340"/>
                  <a:pt x="4985449" y="4563230"/>
                </a:cubicBezTo>
                <a:cubicBezTo>
                  <a:pt x="4985449" y="4536122"/>
                  <a:pt x="5007425" y="4514146"/>
                  <a:pt x="5034534" y="4514146"/>
                </a:cubicBezTo>
                <a:close/>
                <a:moveTo>
                  <a:pt x="4842611" y="4514146"/>
                </a:moveTo>
                <a:cubicBezTo>
                  <a:pt x="4869719" y="4514146"/>
                  <a:pt x="4891696" y="4536122"/>
                  <a:pt x="4891696" y="4563230"/>
                </a:cubicBezTo>
                <a:cubicBezTo>
                  <a:pt x="4891696" y="4590340"/>
                  <a:pt x="4869719" y="4612315"/>
                  <a:pt x="4842611" y="4612315"/>
                </a:cubicBezTo>
                <a:cubicBezTo>
                  <a:pt x="4815501" y="4612315"/>
                  <a:pt x="4793526" y="4590340"/>
                  <a:pt x="4793526" y="4563230"/>
                </a:cubicBezTo>
                <a:cubicBezTo>
                  <a:pt x="4793526" y="4536122"/>
                  <a:pt x="4815501" y="4514146"/>
                  <a:pt x="4842611" y="4514146"/>
                </a:cubicBezTo>
                <a:close/>
                <a:moveTo>
                  <a:pt x="4650934" y="4514146"/>
                </a:moveTo>
                <a:cubicBezTo>
                  <a:pt x="4678043" y="4514146"/>
                  <a:pt x="4700019" y="4536122"/>
                  <a:pt x="4700019" y="4563230"/>
                </a:cubicBezTo>
                <a:cubicBezTo>
                  <a:pt x="4700019" y="4590340"/>
                  <a:pt x="4678043" y="4612315"/>
                  <a:pt x="4650934" y="4612315"/>
                </a:cubicBezTo>
                <a:cubicBezTo>
                  <a:pt x="4623826" y="4612315"/>
                  <a:pt x="4601849" y="4590340"/>
                  <a:pt x="4601849" y="4563230"/>
                </a:cubicBezTo>
                <a:cubicBezTo>
                  <a:pt x="4601849" y="4536122"/>
                  <a:pt x="4623826" y="4514146"/>
                  <a:pt x="4650934" y="4514146"/>
                </a:cubicBezTo>
                <a:close/>
                <a:moveTo>
                  <a:pt x="4459011" y="4514146"/>
                </a:moveTo>
                <a:cubicBezTo>
                  <a:pt x="4486120" y="4514146"/>
                  <a:pt x="4508096" y="4536122"/>
                  <a:pt x="4508096" y="4563230"/>
                </a:cubicBezTo>
                <a:cubicBezTo>
                  <a:pt x="4508096" y="4590340"/>
                  <a:pt x="4486120" y="4612315"/>
                  <a:pt x="4459011" y="4612315"/>
                </a:cubicBezTo>
                <a:cubicBezTo>
                  <a:pt x="4431902" y="4612315"/>
                  <a:pt x="4409926" y="4590340"/>
                  <a:pt x="4409926" y="4563230"/>
                </a:cubicBezTo>
                <a:cubicBezTo>
                  <a:pt x="4409926" y="4536122"/>
                  <a:pt x="4431902" y="4514146"/>
                  <a:pt x="4459011" y="4514146"/>
                </a:cubicBezTo>
                <a:close/>
                <a:moveTo>
                  <a:pt x="4267090" y="4514146"/>
                </a:moveTo>
                <a:lnTo>
                  <a:pt x="4267916" y="4514313"/>
                </a:lnTo>
                <a:lnTo>
                  <a:pt x="4268742" y="4514146"/>
                </a:lnTo>
                <a:cubicBezTo>
                  <a:pt x="4295851" y="4514146"/>
                  <a:pt x="4317827" y="4536122"/>
                  <a:pt x="4317827" y="4563230"/>
                </a:cubicBezTo>
                <a:cubicBezTo>
                  <a:pt x="4317827" y="4590340"/>
                  <a:pt x="4295851" y="4612315"/>
                  <a:pt x="4268742" y="4612315"/>
                </a:cubicBezTo>
                <a:lnTo>
                  <a:pt x="4267916" y="4612148"/>
                </a:lnTo>
                <a:lnTo>
                  <a:pt x="4267090" y="4612315"/>
                </a:lnTo>
                <a:cubicBezTo>
                  <a:pt x="4239981" y="4612315"/>
                  <a:pt x="4218005" y="4590340"/>
                  <a:pt x="4218005" y="4563230"/>
                </a:cubicBezTo>
                <a:cubicBezTo>
                  <a:pt x="4218005" y="4536122"/>
                  <a:pt x="4239981" y="4514146"/>
                  <a:pt x="4267090" y="4514146"/>
                </a:cubicBezTo>
                <a:close/>
                <a:moveTo>
                  <a:pt x="4076818" y="4514146"/>
                </a:moveTo>
                <a:cubicBezTo>
                  <a:pt x="4103927" y="4514146"/>
                  <a:pt x="4125903" y="4536122"/>
                  <a:pt x="4125903" y="4563230"/>
                </a:cubicBezTo>
                <a:cubicBezTo>
                  <a:pt x="4125903" y="4590340"/>
                  <a:pt x="4103927" y="4612315"/>
                  <a:pt x="4076818" y="4612315"/>
                </a:cubicBezTo>
                <a:cubicBezTo>
                  <a:pt x="4049710" y="4612315"/>
                  <a:pt x="4027733" y="4590340"/>
                  <a:pt x="4027733" y="4563230"/>
                </a:cubicBezTo>
                <a:cubicBezTo>
                  <a:pt x="4027733" y="4536122"/>
                  <a:pt x="4049710" y="4514146"/>
                  <a:pt x="4076818" y="4514146"/>
                </a:cubicBezTo>
                <a:close/>
                <a:moveTo>
                  <a:pt x="3884898" y="4514146"/>
                </a:moveTo>
                <a:cubicBezTo>
                  <a:pt x="3912006" y="4514146"/>
                  <a:pt x="3933983" y="4536122"/>
                  <a:pt x="3933983" y="4563230"/>
                </a:cubicBezTo>
                <a:cubicBezTo>
                  <a:pt x="3933983" y="4590340"/>
                  <a:pt x="3912006" y="4612315"/>
                  <a:pt x="3884898" y="4612315"/>
                </a:cubicBezTo>
                <a:cubicBezTo>
                  <a:pt x="3857789" y="4612315"/>
                  <a:pt x="3835813" y="4590340"/>
                  <a:pt x="3835813" y="4563230"/>
                </a:cubicBezTo>
                <a:cubicBezTo>
                  <a:pt x="3835813" y="4536122"/>
                  <a:pt x="3857789" y="4514146"/>
                  <a:pt x="3884898" y="4514146"/>
                </a:cubicBezTo>
                <a:close/>
                <a:moveTo>
                  <a:pt x="3693221" y="4514146"/>
                </a:moveTo>
                <a:cubicBezTo>
                  <a:pt x="3720331" y="4514146"/>
                  <a:pt x="3742307" y="4536122"/>
                  <a:pt x="3742307" y="4563230"/>
                </a:cubicBezTo>
                <a:cubicBezTo>
                  <a:pt x="3742307" y="4590340"/>
                  <a:pt x="3720331" y="4612315"/>
                  <a:pt x="3693221" y="4612315"/>
                </a:cubicBezTo>
                <a:cubicBezTo>
                  <a:pt x="3666113" y="4612315"/>
                  <a:pt x="3644136" y="4590340"/>
                  <a:pt x="3644136" y="4563230"/>
                </a:cubicBezTo>
                <a:cubicBezTo>
                  <a:pt x="3644136" y="4536122"/>
                  <a:pt x="3666113" y="4514146"/>
                  <a:pt x="3693221" y="4514146"/>
                </a:cubicBezTo>
                <a:close/>
                <a:moveTo>
                  <a:pt x="3501298" y="4514146"/>
                </a:moveTo>
                <a:cubicBezTo>
                  <a:pt x="3528407" y="4514146"/>
                  <a:pt x="3550383" y="4536122"/>
                  <a:pt x="3550383" y="4563230"/>
                </a:cubicBezTo>
                <a:cubicBezTo>
                  <a:pt x="3550383" y="4590340"/>
                  <a:pt x="3528407" y="4612315"/>
                  <a:pt x="3501298" y="4612315"/>
                </a:cubicBezTo>
                <a:cubicBezTo>
                  <a:pt x="3474189" y="4612315"/>
                  <a:pt x="3452213" y="4590340"/>
                  <a:pt x="3452213" y="4563230"/>
                </a:cubicBezTo>
                <a:cubicBezTo>
                  <a:pt x="3452213" y="4536122"/>
                  <a:pt x="3474189" y="4514146"/>
                  <a:pt x="3501298" y="4514146"/>
                </a:cubicBezTo>
                <a:close/>
                <a:moveTo>
                  <a:pt x="3309377" y="4514146"/>
                </a:moveTo>
                <a:cubicBezTo>
                  <a:pt x="3336485" y="4514146"/>
                  <a:pt x="3358462" y="4536122"/>
                  <a:pt x="3358462" y="4563230"/>
                </a:cubicBezTo>
                <a:cubicBezTo>
                  <a:pt x="3358462" y="4590340"/>
                  <a:pt x="3336485" y="4612315"/>
                  <a:pt x="3309377" y="4612315"/>
                </a:cubicBezTo>
                <a:cubicBezTo>
                  <a:pt x="3282267" y="4612315"/>
                  <a:pt x="3260292" y="4590340"/>
                  <a:pt x="3260292" y="4563230"/>
                </a:cubicBezTo>
                <a:cubicBezTo>
                  <a:pt x="3260292" y="4536122"/>
                  <a:pt x="3282267" y="4514146"/>
                  <a:pt x="3309377" y="4514146"/>
                </a:cubicBezTo>
                <a:close/>
                <a:moveTo>
                  <a:pt x="3117453" y="4514146"/>
                </a:moveTo>
                <a:cubicBezTo>
                  <a:pt x="3144563" y="4514146"/>
                  <a:pt x="3166538" y="4536122"/>
                  <a:pt x="3166538" y="4563230"/>
                </a:cubicBezTo>
                <a:cubicBezTo>
                  <a:pt x="3166538" y="4590340"/>
                  <a:pt x="3144563" y="4612315"/>
                  <a:pt x="3117453" y="4612315"/>
                </a:cubicBezTo>
                <a:cubicBezTo>
                  <a:pt x="3090345" y="4612315"/>
                  <a:pt x="3068368" y="4590340"/>
                  <a:pt x="3068368" y="4563230"/>
                </a:cubicBezTo>
                <a:cubicBezTo>
                  <a:pt x="3068368" y="4536122"/>
                  <a:pt x="3090345" y="4514146"/>
                  <a:pt x="3117453" y="4514146"/>
                </a:cubicBezTo>
                <a:close/>
                <a:moveTo>
                  <a:pt x="2925533" y="4514146"/>
                </a:moveTo>
                <a:cubicBezTo>
                  <a:pt x="2952641" y="4514146"/>
                  <a:pt x="2974618" y="4536122"/>
                  <a:pt x="2974618" y="4563230"/>
                </a:cubicBezTo>
                <a:cubicBezTo>
                  <a:pt x="2974618" y="4590340"/>
                  <a:pt x="2952641" y="4612315"/>
                  <a:pt x="2925533" y="4612315"/>
                </a:cubicBezTo>
                <a:cubicBezTo>
                  <a:pt x="2898424" y="4612315"/>
                  <a:pt x="2876448" y="4590340"/>
                  <a:pt x="2876448" y="4563230"/>
                </a:cubicBezTo>
                <a:cubicBezTo>
                  <a:pt x="2876448" y="4536122"/>
                  <a:pt x="2898424" y="4514146"/>
                  <a:pt x="2925533" y="4514146"/>
                </a:cubicBezTo>
                <a:close/>
                <a:moveTo>
                  <a:pt x="2733609" y="4514146"/>
                </a:moveTo>
                <a:cubicBezTo>
                  <a:pt x="2760718" y="4514146"/>
                  <a:pt x="2782694" y="4536122"/>
                  <a:pt x="2782694" y="4563230"/>
                </a:cubicBezTo>
                <a:cubicBezTo>
                  <a:pt x="2782694" y="4590340"/>
                  <a:pt x="2760718" y="4612315"/>
                  <a:pt x="2733609" y="4612315"/>
                </a:cubicBezTo>
                <a:cubicBezTo>
                  <a:pt x="2706500" y="4612315"/>
                  <a:pt x="2684524" y="4590340"/>
                  <a:pt x="2684524" y="4563230"/>
                </a:cubicBezTo>
                <a:cubicBezTo>
                  <a:pt x="2684524" y="4536122"/>
                  <a:pt x="2706500" y="4514146"/>
                  <a:pt x="2733609" y="4514146"/>
                </a:cubicBezTo>
                <a:close/>
                <a:moveTo>
                  <a:pt x="2541933" y="4514146"/>
                </a:moveTo>
                <a:cubicBezTo>
                  <a:pt x="2569042" y="4514146"/>
                  <a:pt x="2591017" y="4536122"/>
                  <a:pt x="2591017" y="4563230"/>
                </a:cubicBezTo>
                <a:cubicBezTo>
                  <a:pt x="2591017" y="4590340"/>
                  <a:pt x="2569042" y="4612315"/>
                  <a:pt x="2541933" y="4612315"/>
                </a:cubicBezTo>
                <a:cubicBezTo>
                  <a:pt x="2514824" y="4612315"/>
                  <a:pt x="2492847" y="4590340"/>
                  <a:pt x="2492847" y="4563230"/>
                </a:cubicBezTo>
                <a:cubicBezTo>
                  <a:pt x="2492847" y="4536122"/>
                  <a:pt x="2514824" y="4514146"/>
                  <a:pt x="2541933" y="4514146"/>
                </a:cubicBezTo>
                <a:close/>
                <a:moveTo>
                  <a:pt x="2350010" y="4514146"/>
                </a:moveTo>
                <a:cubicBezTo>
                  <a:pt x="2377118" y="4514146"/>
                  <a:pt x="2399094" y="4536122"/>
                  <a:pt x="2399094" y="4563230"/>
                </a:cubicBezTo>
                <a:cubicBezTo>
                  <a:pt x="2399094" y="4590340"/>
                  <a:pt x="2377118" y="4612315"/>
                  <a:pt x="2350010" y="4612315"/>
                </a:cubicBezTo>
                <a:cubicBezTo>
                  <a:pt x="2322900" y="4612315"/>
                  <a:pt x="2300925" y="4590340"/>
                  <a:pt x="2300925" y="4563230"/>
                </a:cubicBezTo>
                <a:cubicBezTo>
                  <a:pt x="2300925" y="4536122"/>
                  <a:pt x="2322900" y="4514146"/>
                  <a:pt x="2350010" y="4514146"/>
                </a:cubicBezTo>
                <a:close/>
                <a:moveTo>
                  <a:pt x="2158088" y="4514146"/>
                </a:moveTo>
                <a:lnTo>
                  <a:pt x="2158914" y="4514313"/>
                </a:lnTo>
                <a:lnTo>
                  <a:pt x="2159739" y="4514146"/>
                </a:lnTo>
                <a:cubicBezTo>
                  <a:pt x="2186848" y="4514146"/>
                  <a:pt x="2208824" y="4536122"/>
                  <a:pt x="2208824" y="4563230"/>
                </a:cubicBezTo>
                <a:cubicBezTo>
                  <a:pt x="2208824" y="4590340"/>
                  <a:pt x="2186848" y="4612315"/>
                  <a:pt x="2159739" y="4612315"/>
                </a:cubicBezTo>
                <a:lnTo>
                  <a:pt x="2158914" y="4612149"/>
                </a:lnTo>
                <a:lnTo>
                  <a:pt x="2158088" y="4612315"/>
                </a:lnTo>
                <a:cubicBezTo>
                  <a:pt x="2130979" y="4612315"/>
                  <a:pt x="2109003" y="4590340"/>
                  <a:pt x="2109003" y="4563230"/>
                </a:cubicBezTo>
                <a:cubicBezTo>
                  <a:pt x="2109003" y="4536122"/>
                  <a:pt x="2130979" y="4514146"/>
                  <a:pt x="2158088" y="4514146"/>
                </a:cubicBezTo>
                <a:close/>
                <a:moveTo>
                  <a:pt x="1967815" y="4514146"/>
                </a:moveTo>
                <a:cubicBezTo>
                  <a:pt x="1994925" y="4514146"/>
                  <a:pt x="2016900" y="4536122"/>
                  <a:pt x="2016900" y="4563230"/>
                </a:cubicBezTo>
                <a:cubicBezTo>
                  <a:pt x="2016900" y="4590340"/>
                  <a:pt x="1994925" y="4612315"/>
                  <a:pt x="1967815" y="4612315"/>
                </a:cubicBezTo>
                <a:cubicBezTo>
                  <a:pt x="1940707" y="4612315"/>
                  <a:pt x="1918730" y="4590340"/>
                  <a:pt x="1918730" y="4563230"/>
                </a:cubicBezTo>
                <a:cubicBezTo>
                  <a:pt x="1918730" y="4536122"/>
                  <a:pt x="1940707" y="4514146"/>
                  <a:pt x="1967815" y="4514146"/>
                </a:cubicBezTo>
                <a:close/>
                <a:moveTo>
                  <a:pt x="1775895" y="4514146"/>
                </a:moveTo>
                <a:cubicBezTo>
                  <a:pt x="1803003" y="4514146"/>
                  <a:pt x="1824980" y="4536122"/>
                  <a:pt x="1824980" y="4563230"/>
                </a:cubicBezTo>
                <a:cubicBezTo>
                  <a:pt x="1824980" y="4590340"/>
                  <a:pt x="1803003" y="4612315"/>
                  <a:pt x="1775895" y="4612315"/>
                </a:cubicBezTo>
                <a:cubicBezTo>
                  <a:pt x="1748786" y="4612315"/>
                  <a:pt x="1726810" y="4590340"/>
                  <a:pt x="1726810" y="4563230"/>
                </a:cubicBezTo>
                <a:cubicBezTo>
                  <a:pt x="1726810" y="4536122"/>
                  <a:pt x="1748786" y="4514146"/>
                  <a:pt x="1775895" y="4514146"/>
                </a:cubicBezTo>
                <a:close/>
                <a:moveTo>
                  <a:pt x="1584218" y="4514146"/>
                </a:moveTo>
                <a:cubicBezTo>
                  <a:pt x="1611327" y="4514146"/>
                  <a:pt x="1633303" y="4536122"/>
                  <a:pt x="1633303" y="4563230"/>
                </a:cubicBezTo>
                <a:cubicBezTo>
                  <a:pt x="1633303" y="4590340"/>
                  <a:pt x="1611327" y="4612315"/>
                  <a:pt x="1584218" y="4612315"/>
                </a:cubicBezTo>
                <a:cubicBezTo>
                  <a:pt x="1557110" y="4612315"/>
                  <a:pt x="1535133" y="4590340"/>
                  <a:pt x="1535133" y="4563230"/>
                </a:cubicBezTo>
                <a:cubicBezTo>
                  <a:pt x="1535133" y="4536122"/>
                  <a:pt x="1557110" y="4514146"/>
                  <a:pt x="1584218" y="4514146"/>
                </a:cubicBezTo>
                <a:close/>
                <a:moveTo>
                  <a:pt x="1392295" y="4514146"/>
                </a:moveTo>
                <a:cubicBezTo>
                  <a:pt x="1419404" y="4514146"/>
                  <a:pt x="1441380" y="4536122"/>
                  <a:pt x="1441380" y="4563230"/>
                </a:cubicBezTo>
                <a:cubicBezTo>
                  <a:pt x="1441380" y="4590340"/>
                  <a:pt x="1419404" y="4612315"/>
                  <a:pt x="1392295" y="4612315"/>
                </a:cubicBezTo>
                <a:cubicBezTo>
                  <a:pt x="1365186" y="4612315"/>
                  <a:pt x="1343210" y="4590340"/>
                  <a:pt x="1343210" y="4563230"/>
                </a:cubicBezTo>
                <a:cubicBezTo>
                  <a:pt x="1343210" y="4536122"/>
                  <a:pt x="1365186" y="4514146"/>
                  <a:pt x="1392295" y="4514146"/>
                </a:cubicBezTo>
                <a:close/>
                <a:moveTo>
                  <a:pt x="1200374" y="4514146"/>
                </a:moveTo>
                <a:cubicBezTo>
                  <a:pt x="1227482" y="4514146"/>
                  <a:pt x="1249459" y="4536122"/>
                  <a:pt x="1249459" y="4563230"/>
                </a:cubicBezTo>
                <a:cubicBezTo>
                  <a:pt x="1249459" y="4590340"/>
                  <a:pt x="1227482" y="4612315"/>
                  <a:pt x="1200374" y="4612315"/>
                </a:cubicBezTo>
                <a:cubicBezTo>
                  <a:pt x="1173265" y="4612315"/>
                  <a:pt x="1151289" y="4590340"/>
                  <a:pt x="1151289" y="4563230"/>
                </a:cubicBezTo>
                <a:cubicBezTo>
                  <a:pt x="1151289" y="4536122"/>
                  <a:pt x="1173265" y="4514146"/>
                  <a:pt x="1200374" y="4514146"/>
                </a:cubicBezTo>
                <a:close/>
                <a:moveTo>
                  <a:pt x="1008450" y="4514146"/>
                </a:moveTo>
                <a:cubicBezTo>
                  <a:pt x="1035559" y="4514146"/>
                  <a:pt x="1057535" y="4536122"/>
                  <a:pt x="1057535" y="4563230"/>
                </a:cubicBezTo>
                <a:cubicBezTo>
                  <a:pt x="1057535" y="4590340"/>
                  <a:pt x="1035559" y="4612315"/>
                  <a:pt x="1008450" y="4612315"/>
                </a:cubicBezTo>
                <a:cubicBezTo>
                  <a:pt x="981342" y="4612315"/>
                  <a:pt x="959365" y="4590340"/>
                  <a:pt x="959365" y="4563230"/>
                </a:cubicBezTo>
                <a:cubicBezTo>
                  <a:pt x="959365" y="4536122"/>
                  <a:pt x="981342" y="4514146"/>
                  <a:pt x="1008450" y="4514146"/>
                </a:cubicBezTo>
                <a:close/>
                <a:moveTo>
                  <a:pt x="816530" y="4514146"/>
                </a:moveTo>
                <a:cubicBezTo>
                  <a:pt x="843638" y="4514146"/>
                  <a:pt x="865615" y="4536122"/>
                  <a:pt x="865615" y="4563230"/>
                </a:cubicBezTo>
                <a:cubicBezTo>
                  <a:pt x="865615" y="4590340"/>
                  <a:pt x="843638" y="4612315"/>
                  <a:pt x="816530" y="4612315"/>
                </a:cubicBezTo>
                <a:cubicBezTo>
                  <a:pt x="789421" y="4612315"/>
                  <a:pt x="767445" y="4590340"/>
                  <a:pt x="767445" y="4563230"/>
                </a:cubicBezTo>
                <a:cubicBezTo>
                  <a:pt x="767445" y="4536122"/>
                  <a:pt x="789421" y="4514146"/>
                  <a:pt x="816530" y="4514146"/>
                </a:cubicBezTo>
                <a:close/>
                <a:moveTo>
                  <a:pt x="624606" y="4514146"/>
                </a:moveTo>
                <a:cubicBezTo>
                  <a:pt x="651715" y="4514146"/>
                  <a:pt x="673691" y="4536122"/>
                  <a:pt x="673691" y="4563230"/>
                </a:cubicBezTo>
                <a:cubicBezTo>
                  <a:pt x="673691" y="4590340"/>
                  <a:pt x="651715" y="4612315"/>
                  <a:pt x="624606" y="4612315"/>
                </a:cubicBezTo>
                <a:cubicBezTo>
                  <a:pt x="597497" y="4612315"/>
                  <a:pt x="575521" y="4590340"/>
                  <a:pt x="575521" y="4563230"/>
                </a:cubicBezTo>
                <a:cubicBezTo>
                  <a:pt x="575521" y="4536122"/>
                  <a:pt x="597497" y="4514146"/>
                  <a:pt x="624606" y="4514146"/>
                </a:cubicBezTo>
                <a:close/>
                <a:moveTo>
                  <a:pt x="432929" y="4514146"/>
                </a:moveTo>
                <a:cubicBezTo>
                  <a:pt x="460039" y="4514146"/>
                  <a:pt x="482015" y="4536122"/>
                  <a:pt x="482015" y="4563230"/>
                </a:cubicBezTo>
                <a:cubicBezTo>
                  <a:pt x="482015" y="4590340"/>
                  <a:pt x="460039" y="4612315"/>
                  <a:pt x="432929" y="4612315"/>
                </a:cubicBezTo>
                <a:cubicBezTo>
                  <a:pt x="405821" y="4612315"/>
                  <a:pt x="383844" y="4590340"/>
                  <a:pt x="383844" y="4563230"/>
                </a:cubicBezTo>
                <a:cubicBezTo>
                  <a:pt x="383844" y="4536122"/>
                  <a:pt x="405821" y="4514146"/>
                  <a:pt x="432929" y="4514146"/>
                </a:cubicBezTo>
                <a:close/>
                <a:moveTo>
                  <a:pt x="241007" y="4514146"/>
                </a:moveTo>
                <a:cubicBezTo>
                  <a:pt x="268115" y="4514146"/>
                  <a:pt x="290092" y="4536122"/>
                  <a:pt x="290092" y="4563230"/>
                </a:cubicBezTo>
                <a:cubicBezTo>
                  <a:pt x="290092" y="4590340"/>
                  <a:pt x="268115" y="4612315"/>
                  <a:pt x="241007" y="4612315"/>
                </a:cubicBezTo>
                <a:cubicBezTo>
                  <a:pt x="213897" y="4612315"/>
                  <a:pt x="191921" y="4590340"/>
                  <a:pt x="191921" y="4563230"/>
                </a:cubicBezTo>
                <a:cubicBezTo>
                  <a:pt x="191921" y="4536122"/>
                  <a:pt x="213897" y="4514146"/>
                  <a:pt x="241007" y="4514146"/>
                </a:cubicBezTo>
                <a:close/>
                <a:moveTo>
                  <a:pt x="49085" y="4514146"/>
                </a:moveTo>
                <a:cubicBezTo>
                  <a:pt x="76194" y="4514146"/>
                  <a:pt x="98170" y="4536122"/>
                  <a:pt x="98170" y="4563230"/>
                </a:cubicBezTo>
                <a:cubicBezTo>
                  <a:pt x="98170" y="4590340"/>
                  <a:pt x="76194" y="4612315"/>
                  <a:pt x="49085" y="4612315"/>
                </a:cubicBezTo>
                <a:cubicBezTo>
                  <a:pt x="21976" y="4612315"/>
                  <a:pt x="0" y="4590340"/>
                  <a:pt x="0" y="4563230"/>
                </a:cubicBezTo>
                <a:cubicBezTo>
                  <a:pt x="0" y="4536122"/>
                  <a:pt x="21976" y="4514146"/>
                  <a:pt x="49085" y="4514146"/>
                </a:cubicBezTo>
                <a:close/>
                <a:moveTo>
                  <a:pt x="11468592" y="4363456"/>
                </a:moveTo>
                <a:cubicBezTo>
                  <a:pt x="11495701" y="4363456"/>
                  <a:pt x="11517677" y="4385432"/>
                  <a:pt x="11517677" y="4412541"/>
                </a:cubicBezTo>
                <a:cubicBezTo>
                  <a:pt x="11517677" y="4439650"/>
                  <a:pt x="11495701" y="4461626"/>
                  <a:pt x="11468592" y="4461626"/>
                </a:cubicBezTo>
                <a:cubicBezTo>
                  <a:pt x="11441483" y="4461626"/>
                  <a:pt x="11419507" y="4439650"/>
                  <a:pt x="11419507" y="4412541"/>
                </a:cubicBezTo>
                <a:cubicBezTo>
                  <a:pt x="11419507" y="4385432"/>
                  <a:pt x="11441483" y="4363456"/>
                  <a:pt x="11468592" y="4363456"/>
                </a:cubicBezTo>
                <a:close/>
                <a:moveTo>
                  <a:pt x="11276669" y="4363456"/>
                </a:moveTo>
                <a:cubicBezTo>
                  <a:pt x="11303777" y="4363456"/>
                  <a:pt x="11325754" y="4385432"/>
                  <a:pt x="11325754" y="4412541"/>
                </a:cubicBezTo>
                <a:cubicBezTo>
                  <a:pt x="11325754" y="4439650"/>
                  <a:pt x="11303777" y="4461626"/>
                  <a:pt x="11276669" y="4461626"/>
                </a:cubicBezTo>
                <a:cubicBezTo>
                  <a:pt x="11249560" y="4461626"/>
                  <a:pt x="11227584" y="4439650"/>
                  <a:pt x="11227584" y="4412541"/>
                </a:cubicBezTo>
                <a:cubicBezTo>
                  <a:pt x="11227584" y="4385432"/>
                  <a:pt x="11249560" y="4363456"/>
                  <a:pt x="11276669" y="4363456"/>
                </a:cubicBezTo>
                <a:close/>
                <a:moveTo>
                  <a:pt x="11084992" y="4363456"/>
                </a:moveTo>
                <a:cubicBezTo>
                  <a:pt x="11112101" y="4363456"/>
                  <a:pt x="11134077" y="4385432"/>
                  <a:pt x="11134077" y="4412541"/>
                </a:cubicBezTo>
                <a:cubicBezTo>
                  <a:pt x="11134077" y="4439650"/>
                  <a:pt x="11112101" y="4461626"/>
                  <a:pt x="11084992" y="4461626"/>
                </a:cubicBezTo>
                <a:cubicBezTo>
                  <a:pt x="11057884" y="4461626"/>
                  <a:pt x="11035907" y="4439650"/>
                  <a:pt x="11035907" y="4412541"/>
                </a:cubicBezTo>
                <a:cubicBezTo>
                  <a:pt x="11035907" y="4385432"/>
                  <a:pt x="11057884" y="4363456"/>
                  <a:pt x="11084992" y="4363456"/>
                </a:cubicBezTo>
                <a:close/>
                <a:moveTo>
                  <a:pt x="10893068" y="4363456"/>
                </a:moveTo>
                <a:cubicBezTo>
                  <a:pt x="10920178" y="4363456"/>
                  <a:pt x="10942154" y="4385432"/>
                  <a:pt x="10942154" y="4412541"/>
                </a:cubicBezTo>
                <a:cubicBezTo>
                  <a:pt x="10942154" y="4439650"/>
                  <a:pt x="10920178" y="4461626"/>
                  <a:pt x="10893068" y="4461626"/>
                </a:cubicBezTo>
                <a:cubicBezTo>
                  <a:pt x="10865960" y="4461626"/>
                  <a:pt x="10843984" y="4439650"/>
                  <a:pt x="10843984" y="4412541"/>
                </a:cubicBezTo>
                <a:cubicBezTo>
                  <a:pt x="10843984" y="4385432"/>
                  <a:pt x="10865960" y="4363456"/>
                  <a:pt x="10893068" y="4363456"/>
                </a:cubicBezTo>
                <a:close/>
                <a:moveTo>
                  <a:pt x="10701148" y="4363456"/>
                </a:moveTo>
                <a:cubicBezTo>
                  <a:pt x="10728256" y="4363456"/>
                  <a:pt x="10750233" y="4385432"/>
                  <a:pt x="10750233" y="4412541"/>
                </a:cubicBezTo>
                <a:cubicBezTo>
                  <a:pt x="10750233" y="4439650"/>
                  <a:pt x="10728256" y="4461626"/>
                  <a:pt x="10701148" y="4461626"/>
                </a:cubicBezTo>
                <a:cubicBezTo>
                  <a:pt x="10674039" y="4461626"/>
                  <a:pt x="10652063" y="4439650"/>
                  <a:pt x="10652063" y="4412541"/>
                </a:cubicBezTo>
                <a:cubicBezTo>
                  <a:pt x="10652063" y="4385432"/>
                  <a:pt x="10674039" y="4363456"/>
                  <a:pt x="10701148" y="4363456"/>
                </a:cubicBezTo>
                <a:close/>
                <a:moveTo>
                  <a:pt x="10507020" y="4363456"/>
                </a:moveTo>
                <a:cubicBezTo>
                  <a:pt x="10534129" y="4363456"/>
                  <a:pt x="10556105" y="4385432"/>
                  <a:pt x="10556105" y="4412541"/>
                </a:cubicBezTo>
                <a:cubicBezTo>
                  <a:pt x="10556105" y="4439650"/>
                  <a:pt x="10534129" y="4461626"/>
                  <a:pt x="10507020" y="4461626"/>
                </a:cubicBezTo>
                <a:cubicBezTo>
                  <a:pt x="10479911" y="4461626"/>
                  <a:pt x="10457935" y="4439650"/>
                  <a:pt x="10457935" y="4412541"/>
                </a:cubicBezTo>
                <a:cubicBezTo>
                  <a:pt x="10457935" y="4385432"/>
                  <a:pt x="10479911" y="4363456"/>
                  <a:pt x="10507020" y="4363456"/>
                </a:cubicBezTo>
                <a:close/>
                <a:moveTo>
                  <a:pt x="10315097" y="4363456"/>
                </a:moveTo>
                <a:cubicBezTo>
                  <a:pt x="10342205" y="4363456"/>
                  <a:pt x="10364182" y="4385432"/>
                  <a:pt x="10364182" y="4412541"/>
                </a:cubicBezTo>
                <a:cubicBezTo>
                  <a:pt x="10364182" y="4439650"/>
                  <a:pt x="10342205" y="4461626"/>
                  <a:pt x="10315097" y="4461626"/>
                </a:cubicBezTo>
                <a:cubicBezTo>
                  <a:pt x="10287988" y="4461626"/>
                  <a:pt x="10266012" y="4439650"/>
                  <a:pt x="10266012" y="4412541"/>
                </a:cubicBezTo>
                <a:cubicBezTo>
                  <a:pt x="10266012" y="4385432"/>
                  <a:pt x="10287988" y="4363456"/>
                  <a:pt x="10315097" y="4363456"/>
                </a:cubicBezTo>
                <a:close/>
                <a:moveTo>
                  <a:pt x="10123420" y="4363456"/>
                </a:moveTo>
                <a:cubicBezTo>
                  <a:pt x="10150529" y="4363456"/>
                  <a:pt x="10172505" y="4385432"/>
                  <a:pt x="10172505" y="4412541"/>
                </a:cubicBezTo>
                <a:cubicBezTo>
                  <a:pt x="10172505" y="4439650"/>
                  <a:pt x="10150529" y="4461626"/>
                  <a:pt x="10123420" y="4461626"/>
                </a:cubicBezTo>
                <a:cubicBezTo>
                  <a:pt x="10096312" y="4461626"/>
                  <a:pt x="10074335" y="4439650"/>
                  <a:pt x="10074335" y="4412541"/>
                </a:cubicBezTo>
                <a:cubicBezTo>
                  <a:pt x="10074335" y="4385432"/>
                  <a:pt x="10096312" y="4363456"/>
                  <a:pt x="10123420" y="4363456"/>
                </a:cubicBezTo>
                <a:close/>
                <a:moveTo>
                  <a:pt x="9931496" y="4363456"/>
                </a:moveTo>
                <a:cubicBezTo>
                  <a:pt x="9958606" y="4363456"/>
                  <a:pt x="9980582" y="4385432"/>
                  <a:pt x="9980582" y="4412541"/>
                </a:cubicBezTo>
                <a:cubicBezTo>
                  <a:pt x="9980582" y="4439650"/>
                  <a:pt x="9958606" y="4461626"/>
                  <a:pt x="9931496" y="4461626"/>
                </a:cubicBezTo>
                <a:cubicBezTo>
                  <a:pt x="9904388" y="4461626"/>
                  <a:pt x="9882412" y="4439650"/>
                  <a:pt x="9882412" y="4412541"/>
                </a:cubicBezTo>
                <a:cubicBezTo>
                  <a:pt x="9882412" y="4385432"/>
                  <a:pt x="9904388" y="4363456"/>
                  <a:pt x="9931496" y="4363456"/>
                </a:cubicBezTo>
                <a:close/>
                <a:moveTo>
                  <a:pt x="9739576" y="4363456"/>
                </a:moveTo>
                <a:cubicBezTo>
                  <a:pt x="9766684" y="4363456"/>
                  <a:pt x="9788661" y="4385432"/>
                  <a:pt x="9788661" y="4412541"/>
                </a:cubicBezTo>
                <a:cubicBezTo>
                  <a:pt x="9788661" y="4439650"/>
                  <a:pt x="9766684" y="4461626"/>
                  <a:pt x="9739576" y="4461626"/>
                </a:cubicBezTo>
                <a:cubicBezTo>
                  <a:pt x="9712467" y="4461626"/>
                  <a:pt x="9690491" y="4439650"/>
                  <a:pt x="9690491" y="4412541"/>
                </a:cubicBezTo>
                <a:cubicBezTo>
                  <a:pt x="9690491" y="4385432"/>
                  <a:pt x="9712467" y="4363456"/>
                  <a:pt x="9739576" y="4363456"/>
                </a:cubicBezTo>
                <a:close/>
                <a:moveTo>
                  <a:pt x="9547652" y="4363456"/>
                </a:moveTo>
                <a:cubicBezTo>
                  <a:pt x="9574761" y="4363456"/>
                  <a:pt x="9596737" y="4385432"/>
                  <a:pt x="9596737" y="4412541"/>
                </a:cubicBezTo>
                <a:cubicBezTo>
                  <a:pt x="9596737" y="4439650"/>
                  <a:pt x="9574761" y="4461626"/>
                  <a:pt x="9547652" y="4461626"/>
                </a:cubicBezTo>
                <a:cubicBezTo>
                  <a:pt x="9520543" y="4461626"/>
                  <a:pt x="9498567" y="4439650"/>
                  <a:pt x="9498567" y="4412541"/>
                </a:cubicBezTo>
                <a:cubicBezTo>
                  <a:pt x="9498567" y="4385432"/>
                  <a:pt x="9520543" y="4363456"/>
                  <a:pt x="9547652" y="4363456"/>
                </a:cubicBezTo>
                <a:close/>
                <a:moveTo>
                  <a:pt x="9355731" y="4363456"/>
                </a:moveTo>
                <a:cubicBezTo>
                  <a:pt x="9382840" y="4363456"/>
                  <a:pt x="9404816" y="4385432"/>
                  <a:pt x="9404816" y="4412541"/>
                </a:cubicBezTo>
                <a:cubicBezTo>
                  <a:pt x="9404816" y="4439650"/>
                  <a:pt x="9382840" y="4461626"/>
                  <a:pt x="9355731" y="4461626"/>
                </a:cubicBezTo>
                <a:cubicBezTo>
                  <a:pt x="9328622" y="4461626"/>
                  <a:pt x="9306646" y="4439650"/>
                  <a:pt x="9306646" y="4412541"/>
                </a:cubicBezTo>
                <a:cubicBezTo>
                  <a:pt x="9306646" y="4385432"/>
                  <a:pt x="9328622" y="4363456"/>
                  <a:pt x="9355731" y="4363456"/>
                </a:cubicBezTo>
                <a:close/>
                <a:moveTo>
                  <a:pt x="9163808" y="4363456"/>
                </a:moveTo>
                <a:cubicBezTo>
                  <a:pt x="9190916" y="4363456"/>
                  <a:pt x="9212893" y="4385432"/>
                  <a:pt x="9212893" y="4412541"/>
                </a:cubicBezTo>
                <a:cubicBezTo>
                  <a:pt x="9212893" y="4439650"/>
                  <a:pt x="9190916" y="4461626"/>
                  <a:pt x="9163808" y="4461626"/>
                </a:cubicBezTo>
                <a:cubicBezTo>
                  <a:pt x="9136699" y="4461626"/>
                  <a:pt x="9114723" y="4439650"/>
                  <a:pt x="9114723" y="4412541"/>
                </a:cubicBezTo>
                <a:cubicBezTo>
                  <a:pt x="9114723" y="4385432"/>
                  <a:pt x="9136699" y="4363456"/>
                  <a:pt x="9163808" y="4363456"/>
                </a:cubicBezTo>
                <a:close/>
                <a:moveTo>
                  <a:pt x="8972131" y="4363456"/>
                </a:moveTo>
                <a:cubicBezTo>
                  <a:pt x="8999241" y="4363456"/>
                  <a:pt x="9021216" y="4385432"/>
                  <a:pt x="9021216" y="4412541"/>
                </a:cubicBezTo>
                <a:cubicBezTo>
                  <a:pt x="9021216" y="4439650"/>
                  <a:pt x="8999241" y="4461626"/>
                  <a:pt x="8972131" y="4461626"/>
                </a:cubicBezTo>
                <a:cubicBezTo>
                  <a:pt x="8945023" y="4461626"/>
                  <a:pt x="8923046" y="4439650"/>
                  <a:pt x="8923046" y="4412541"/>
                </a:cubicBezTo>
                <a:cubicBezTo>
                  <a:pt x="8923046" y="4385432"/>
                  <a:pt x="8945023" y="4363456"/>
                  <a:pt x="8972131" y="4363456"/>
                </a:cubicBezTo>
                <a:close/>
                <a:moveTo>
                  <a:pt x="8780211" y="4363456"/>
                </a:moveTo>
                <a:cubicBezTo>
                  <a:pt x="8807319" y="4363456"/>
                  <a:pt x="8829296" y="4385432"/>
                  <a:pt x="8829296" y="4412541"/>
                </a:cubicBezTo>
                <a:cubicBezTo>
                  <a:pt x="8829296" y="4439650"/>
                  <a:pt x="8807319" y="4461626"/>
                  <a:pt x="8780211" y="4461626"/>
                </a:cubicBezTo>
                <a:cubicBezTo>
                  <a:pt x="8753102" y="4461626"/>
                  <a:pt x="8731126" y="4439650"/>
                  <a:pt x="8731126" y="4412541"/>
                </a:cubicBezTo>
                <a:cubicBezTo>
                  <a:pt x="8731126" y="4385432"/>
                  <a:pt x="8753102" y="4363456"/>
                  <a:pt x="8780211" y="4363456"/>
                </a:cubicBezTo>
                <a:close/>
                <a:moveTo>
                  <a:pt x="8588287" y="4363456"/>
                </a:moveTo>
                <a:cubicBezTo>
                  <a:pt x="8615396" y="4363456"/>
                  <a:pt x="8637372" y="4385432"/>
                  <a:pt x="8637372" y="4412541"/>
                </a:cubicBezTo>
                <a:cubicBezTo>
                  <a:pt x="8637372" y="4439650"/>
                  <a:pt x="8615396" y="4461626"/>
                  <a:pt x="8588287" y="4461626"/>
                </a:cubicBezTo>
                <a:cubicBezTo>
                  <a:pt x="8561178" y="4461626"/>
                  <a:pt x="8539202" y="4439650"/>
                  <a:pt x="8539202" y="4412541"/>
                </a:cubicBezTo>
                <a:cubicBezTo>
                  <a:pt x="8539202" y="4385432"/>
                  <a:pt x="8561178" y="4363456"/>
                  <a:pt x="8588287" y="4363456"/>
                </a:cubicBezTo>
                <a:close/>
                <a:moveTo>
                  <a:pt x="8388577" y="4363456"/>
                </a:moveTo>
                <a:cubicBezTo>
                  <a:pt x="8415686" y="4363456"/>
                  <a:pt x="8437662" y="4385432"/>
                  <a:pt x="8437662" y="4412541"/>
                </a:cubicBezTo>
                <a:cubicBezTo>
                  <a:pt x="8437662" y="4439650"/>
                  <a:pt x="8415686" y="4461626"/>
                  <a:pt x="8388577" y="4461626"/>
                </a:cubicBezTo>
                <a:cubicBezTo>
                  <a:pt x="8361468" y="4461626"/>
                  <a:pt x="8339492" y="4439650"/>
                  <a:pt x="8339492" y="4412541"/>
                </a:cubicBezTo>
                <a:cubicBezTo>
                  <a:pt x="8339492" y="4385432"/>
                  <a:pt x="8361468" y="4363456"/>
                  <a:pt x="8388577" y="4363456"/>
                </a:cubicBezTo>
                <a:close/>
                <a:moveTo>
                  <a:pt x="8196653" y="4363456"/>
                </a:moveTo>
                <a:cubicBezTo>
                  <a:pt x="8223762" y="4363456"/>
                  <a:pt x="8245738" y="4385432"/>
                  <a:pt x="8245738" y="4412541"/>
                </a:cubicBezTo>
                <a:cubicBezTo>
                  <a:pt x="8245738" y="4439650"/>
                  <a:pt x="8223762" y="4461626"/>
                  <a:pt x="8196653" y="4461626"/>
                </a:cubicBezTo>
                <a:cubicBezTo>
                  <a:pt x="8169545" y="4461626"/>
                  <a:pt x="8147568" y="4439650"/>
                  <a:pt x="8147568" y="4412541"/>
                </a:cubicBezTo>
                <a:cubicBezTo>
                  <a:pt x="8147568" y="4385432"/>
                  <a:pt x="8169545" y="4363456"/>
                  <a:pt x="8196653" y="4363456"/>
                </a:cubicBezTo>
                <a:close/>
                <a:moveTo>
                  <a:pt x="8004732" y="4363456"/>
                </a:moveTo>
                <a:cubicBezTo>
                  <a:pt x="8031841" y="4363456"/>
                  <a:pt x="8053817" y="4385432"/>
                  <a:pt x="8053817" y="4412541"/>
                </a:cubicBezTo>
                <a:cubicBezTo>
                  <a:pt x="8053817" y="4439650"/>
                  <a:pt x="8031841" y="4461626"/>
                  <a:pt x="8004732" y="4461626"/>
                </a:cubicBezTo>
                <a:cubicBezTo>
                  <a:pt x="7977623" y="4461626"/>
                  <a:pt x="7955647" y="4439650"/>
                  <a:pt x="7955647" y="4412541"/>
                </a:cubicBezTo>
                <a:cubicBezTo>
                  <a:pt x="7955647" y="4385432"/>
                  <a:pt x="7977623" y="4363456"/>
                  <a:pt x="8004732" y="4363456"/>
                </a:cubicBezTo>
                <a:close/>
                <a:moveTo>
                  <a:pt x="7813056" y="4363456"/>
                </a:moveTo>
                <a:cubicBezTo>
                  <a:pt x="7840165" y="4363456"/>
                  <a:pt x="7862141" y="4385432"/>
                  <a:pt x="7862141" y="4412541"/>
                </a:cubicBezTo>
                <a:cubicBezTo>
                  <a:pt x="7862141" y="4439650"/>
                  <a:pt x="7840165" y="4461626"/>
                  <a:pt x="7813056" y="4461626"/>
                </a:cubicBezTo>
                <a:cubicBezTo>
                  <a:pt x="7785947" y="4461626"/>
                  <a:pt x="7763971" y="4439650"/>
                  <a:pt x="7763971" y="4412541"/>
                </a:cubicBezTo>
                <a:cubicBezTo>
                  <a:pt x="7763971" y="4385432"/>
                  <a:pt x="7785947" y="4363456"/>
                  <a:pt x="7813056" y="4363456"/>
                </a:cubicBezTo>
                <a:close/>
                <a:moveTo>
                  <a:pt x="7621133" y="4363456"/>
                </a:moveTo>
                <a:cubicBezTo>
                  <a:pt x="7648241" y="4363456"/>
                  <a:pt x="7670218" y="4385432"/>
                  <a:pt x="7670218" y="4412541"/>
                </a:cubicBezTo>
                <a:cubicBezTo>
                  <a:pt x="7670218" y="4439650"/>
                  <a:pt x="7648241" y="4461626"/>
                  <a:pt x="7621133" y="4461626"/>
                </a:cubicBezTo>
                <a:cubicBezTo>
                  <a:pt x="7594024" y="4461626"/>
                  <a:pt x="7572048" y="4439650"/>
                  <a:pt x="7572048" y="4412541"/>
                </a:cubicBezTo>
                <a:cubicBezTo>
                  <a:pt x="7572048" y="4385432"/>
                  <a:pt x="7594024" y="4363456"/>
                  <a:pt x="7621133" y="4363456"/>
                </a:cubicBezTo>
                <a:close/>
                <a:moveTo>
                  <a:pt x="7429212" y="4363456"/>
                </a:moveTo>
                <a:cubicBezTo>
                  <a:pt x="7456321" y="4363456"/>
                  <a:pt x="7478297" y="4385432"/>
                  <a:pt x="7478297" y="4412541"/>
                </a:cubicBezTo>
                <a:cubicBezTo>
                  <a:pt x="7478297" y="4439650"/>
                  <a:pt x="7456321" y="4461626"/>
                  <a:pt x="7429212" y="4461626"/>
                </a:cubicBezTo>
                <a:cubicBezTo>
                  <a:pt x="7402103" y="4461626"/>
                  <a:pt x="7380127" y="4439650"/>
                  <a:pt x="7380127" y="4412541"/>
                </a:cubicBezTo>
                <a:cubicBezTo>
                  <a:pt x="7380127" y="4385432"/>
                  <a:pt x="7402103" y="4363456"/>
                  <a:pt x="7429212" y="4363456"/>
                </a:cubicBezTo>
                <a:close/>
                <a:moveTo>
                  <a:pt x="7237288" y="4363456"/>
                </a:moveTo>
                <a:cubicBezTo>
                  <a:pt x="7264397" y="4363456"/>
                  <a:pt x="7286373" y="4385432"/>
                  <a:pt x="7286373" y="4412541"/>
                </a:cubicBezTo>
                <a:cubicBezTo>
                  <a:pt x="7286373" y="4439650"/>
                  <a:pt x="7264397" y="4461626"/>
                  <a:pt x="7237288" y="4461626"/>
                </a:cubicBezTo>
                <a:cubicBezTo>
                  <a:pt x="7210179" y="4461626"/>
                  <a:pt x="7188203" y="4439650"/>
                  <a:pt x="7188203" y="4412541"/>
                </a:cubicBezTo>
                <a:cubicBezTo>
                  <a:pt x="7188203" y="4385432"/>
                  <a:pt x="7210179" y="4363456"/>
                  <a:pt x="7237288" y="4363456"/>
                </a:cubicBezTo>
                <a:close/>
                <a:moveTo>
                  <a:pt x="7045367" y="4363456"/>
                </a:moveTo>
                <a:cubicBezTo>
                  <a:pt x="7072476" y="4363456"/>
                  <a:pt x="7094452" y="4385432"/>
                  <a:pt x="7094452" y="4412541"/>
                </a:cubicBezTo>
                <a:cubicBezTo>
                  <a:pt x="7094452" y="4439650"/>
                  <a:pt x="7072476" y="4461626"/>
                  <a:pt x="7045367" y="4461626"/>
                </a:cubicBezTo>
                <a:cubicBezTo>
                  <a:pt x="7018258" y="4461626"/>
                  <a:pt x="6996282" y="4439650"/>
                  <a:pt x="6996282" y="4412541"/>
                </a:cubicBezTo>
                <a:cubicBezTo>
                  <a:pt x="6996282" y="4385432"/>
                  <a:pt x="7018258" y="4363456"/>
                  <a:pt x="7045367" y="4363456"/>
                </a:cubicBezTo>
                <a:close/>
                <a:moveTo>
                  <a:pt x="6853444" y="4363456"/>
                </a:moveTo>
                <a:cubicBezTo>
                  <a:pt x="6880552" y="4363456"/>
                  <a:pt x="6902529" y="4385432"/>
                  <a:pt x="6902529" y="4412541"/>
                </a:cubicBezTo>
                <a:cubicBezTo>
                  <a:pt x="6902529" y="4439650"/>
                  <a:pt x="6880552" y="4461626"/>
                  <a:pt x="6853444" y="4461626"/>
                </a:cubicBezTo>
                <a:cubicBezTo>
                  <a:pt x="6826335" y="4461626"/>
                  <a:pt x="6804359" y="4439650"/>
                  <a:pt x="6804359" y="4412541"/>
                </a:cubicBezTo>
                <a:cubicBezTo>
                  <a:pt x="6804359" y="4385432"/>
                  <a:pt x="6826335" y="4363456"/>
                  <a:pt x="6853444" y="4363456"/>
                </a:cubicBezTo>
                <a:close/>
                <a:moveTo>
                  <a:pt x="6661767" y="4363456"/>
                </a:moveTo>
                <a:cubicBezTo>
                  <a:pt x="6688876" y="4363456"/>
                  <a:pt x="6710852" y="4385432"/>
                  <a:pt x="6710852" y="4412541"/>
                </a:cubicBezTo>
                <a:cubicBezTo>
                  <a:pt x="6710852" y="4439650"/>
                  <a:pt x="6688876" y="4461626"/>
                  <a:pt x="6661767" y="4461626"/>
                </a:cubicBezTo>
                <a:cubicBezTo>
                  <a:pt x="6634659" y="4461626"/>
                  <a:pt x="6612682" y="4439650"/>
                  <a:pt x="6612682" y="4412541"/>
                </a:cubicBezTo>
                <a:cubicBezTo>
                  <a:pt x="6612682" y="4385432"/>
                  <a:pt x="6634659" y="4363456"/>
                  <a:pt x="6661767" y="4363456"/>
                </a:cubicBezTo>
                <a:close/>
                <a:moveTo>
                  <a:pt x="6469844" y="4363456"/>
                </a:moveTo>
                <a:cubicBezTo>
                  <a:pt x="6496953" y="4363456"/>
                  <a:pt x="6518929" y="4385432"/>
                  <a:pt x="6518929" y="4412541"/>
                </a:cubicBezTo>
                <a:cubicBezTo>
                  <a:pt x="6518929" y="4439650"/>
                  <a:pt x="6496953" y="4461626"/>
                  <a:pt x="6469844" y="4461626"/>
                </a:cubicBezTo>
                <a:cubicBezTo>
                  <a:pt x="6442735" y="4461626"/>
                  <a:pt x="6420759" y="4439650"/>
                  <a:pt x="6420759" y="4412541"/>
                </a:cubicBezTo>
                <a:cubicBezTo>
                  <a:pt x="6420759" y="4385432"/>
                  <a:pt x="6442735" y="4363456"/>
                  <a:pt x="6469844" y="4363456"/>
                </a:cubicBezTo>
                <a:close/>
                <a:moveTo>
                  <a:pt x="6279574" y="4363456"/>
                </a:moveTo>
                <a:cubicBezTo>
                  <a:pt x="6306683" y="4363456"/>
                  <a:pt x="6328659" y="4385432"/>
                  <a:pt x="6328659" y="4412541"/>
                </a:cubicBezTo>
                <a:cubicBezTo>
                  <a:pt x="6328659" y="4439650"/>
                  <a:pt x="6306683" y="4461626"/>
                  <a:pt x="6279574" y="4461626"/>
                </a:cubicBezTo>
                <a:cubicBezTo>
                  <a:pt x="6252465" y="4461626"/>
                  <a:pt x="6230489" y="4439650"/>
                  <a:pt x="6230489" y="4412541"/>
                </a:cubicBezTo>
                <a:cubicBezTo>
                  <a:pt x="6230489" y="4385432"/>
                  <a:pt x="6252465" y="4363456"/>
                  <a:pt x="6279574" y="4363456"/>
                </a:cubicBezTo>
                <a:close/>
                <a:moveTo>
                  <a:pt x="6087650" y="4363456"/>
                </a:moveTo>
                <a:cubicBezTo>
                  <a:pt x="6114759" y="4363456"/>
                  <a:pt x="6136735" y="4385432"/>
                  <a:pt x="6136735" y="4412541"/>
                </a:cubicBezTo>
                <a:cubicBezTo>
                  <a:pt x="6136735" y="4439650"/>
                  <a:pt x="6114759" y="4461626"/>
                  <a:pt x="6087650" y="4461626"/>
                </a:cubicBezTo>
                <a:cubicBezTo>
                  <a:pt x="6060542" y="4461626"/>
                  <a:pt x="6038565" y="4439650"/>
                  <a:pt x="6038565" y="4412541"/>
                </a:cubicBezTo>
                <a:cubicBezTo>
                  <a:pt x="6038565" y="4385432"/>
                  <a:pt x="6060542" y="4363456"/>
                  <a:pt x="6087650" y="4363456"/>
                </a:cubicBezTo>
                <a:close/>
                <a:moveTo>
                  <a:pt x="5895729" y="4363456"/>
                </a:moveTo>
                <a:cubicBezTo>
                  <a:pt x="5922838" y="4363456"/>
                  <a:pt x="5944814" y="4385432"/>
                  <a:pt x="5944814" y="4412541"/>
                </a:cubicBezTo>
                <a:cubicBezTo>
                  <a:pt x="5944814" y="4439650"/>
                  <a:pt x="5922838" y="4461626"/>
                  <a:pt x="5895729" y="4461626"/>
                </a:cubicBezTo>
                <a:cubicBezTo>
                  <a:pt x="5868620" y="4461626"/>
                  <a:pt x="5846644" y="4439650"/>
                  <a:pt x="5846644" y="4412541"/>
                </a:cubicBezTo>
                <a:cubicBezTo>
                  <a:pt x="5846644" y="4385432"/>
                  <a:pt x="5868620" y="4363456"/>
                  <a:pt x="5895729" y="4363456"/>
                </a:cubicBezTo>
                <a:close/>
                <a:moveTo>
                  <a:pt x="5704053" y="4363456"/>
                </a:moveTo>
                <a:cubicBezTo>
                  <a:pt x="5731162" y="4363456"/>
                  <a:pt x="5753138" y="4385432"/>
                  <a:pt x="5753138" y="4412541"/>
                </a:cubicBezTo>
                <a:cubicBezTo>
                  <a:pt x="5753138" y="4439650"/>
                  <a:pt x="5731162" y="4461626"/>
                  <a:pt x="5704053" y="4461626"/>
                </a:cubicBezTo>
                <a:cubicBezTo>
                  <a:pt x="5676944" y="4461626"/>
                  <a:pt x="5654968" y="4439650"/>
                  <a:pt x="5654968" y="4412541"/>
                </a:cubicBezTo>
                <a:cubicBezTo>
                  <a:pt x="5654968" y="4385432"/>
                  <a:pt x="5676944" y="4363456"/>
                  <a:pt x="5704053" y="4363456"/>
                </a:cubicBezTo>
                <a:close/>
                <a:moveTo>
                  <a:pt x="5512130" y="4363456"/>
                </a:moveTo>
                <a:cubicBezTo>
                  <a:pt x="5539238" y="4363456"/>
                  <a:pt x="5561215" y="4385432"/>
                  <a:pt x="5561215" y="4412541"/>
                </a:cubicBezTo>
                <a:cubicBezTo>
                  <a:pt x="5561215" y="4439650"/>
                  <a:pt x="5539238" y="4461626"/>
                  <a:pt x="5512130" y="4461626"/>
                </a:cubicBezTo>
                <a:cubicBezTo>
                  <a:pt x="5485021" y="4461626"/>
                  <a:pt x="5463045" y="4439650"/>
                  <a:pt x="5463045" y="4412541"/>
                </a:cubicBezTo>
                <a:cubicBezTo>
                  <a:pt x="5463045" y="4385432"/>
                  <a:pt x="5485021" y="4363456"/>
                  <a:pt x="5512130" y="4363456"/>
                </a:cubicBezTo>
                <a:close/>
                <a:moveTo>
                  <a:pt x="5320209" y="4363456"/>
                </a:moveTo>
                <a:cubicBezTo>
                  <a:pt x="5347318" y="4363456"/>
                  <a:pt x="5369294" y="4385432"/>
                  <a:pt x="5369294" y="4412541"/>
                </a:cubicBezTo>
                <a:cubicBezTo>
                  <a:pt x="5369294" y="4439650"/>
                  <a:pt x="5347318" y="4461626"/>
                  <a:pt x="5320209" y="4461626"/>
                </a:cubicBezTo>
                <a:cubicBezTo>
                  <a:pt x="5293100" y="4461626"/>
                  <a:pt x="5271124" y="4439650"/>
                  <a:pt x="5271124" y="4412541"/>
                </a:cubicBezTo>
                <a:cubicBezTo>
                  <a:pt x="5271124" y="4385432"/>
                  <a:pt x="5293100" y="4363456"/>
                  <a:pt x="5320209" y="4363456"/>
                </a:cubicBezTo>
                <a:close/>
                <a:moveTo>
                  <a:pt x="5128285" y="4363456"/>
                </a:moveTo>
                <a:cubicBezTo>
                  <a:pt x="5155394" y="4363456"/>
                  <a:pt x="5177370" y="4385432"/>
                  <a:pt x="5177370" y="4412541"/>
                </a:cubicBezTo>
                <a:cubicBezTo>
                  <a:pt x="5177370" y="4439650"/>
                  <a:pt x="5155394" y="4461626"/>
                  <a:pt x="5128285" y="4461626"/>
                </a:cubicBezTo>
                <a:cubicBezTo>
                  <a:pt x="5101176" y="4461626"/>
                  <a:pt x="5079200" y="4439650"/>
                  <a:pt x="5079200" y="4412541"/>
                </a:cubicBezTo>
                <a:cubicBezTo>
                  <a:pt x="5079200" y="4385432"/>
                  <a:pt x="5101176" y="4363456"/>
                  <a:pt x="5128285" y="4363456"/>
                </a:cubicBezTo>
                <a:close/>
                <a:moveTo>
                  <a:pt x="4936364" y="4363456"/>
                </a:moveTo>
                <a:cubicBezTo>
                  <a:pt x="4963473" y="4363456"/>
                  <a:pt x="4985449" y="4385432"/>
                  <a:pt x="4985449" y="4412541"/>
                </a:cubicBezTo>
                <a:cubicBezTo>
                  <a:pt x="4985449" y="4439650"/>
                  <a:pt x="4963473" y="4461626"/>
                  <a:pt x="4936364" y="4461626"/>
                </a:cubicBezTo>
                <a:cubicBezTo>
                  <a:pt x="4909255" y="4461626"/>
                  <a:pt x="4887279" y="4439650"/>
                  <a:pt x="4887279" y="4412541"/>
                </a:cubicBezTo>
                <a:cubicBezTo>
                  <a:pt x="4887279" y="4385432"/>
                  <a:pt x="4909255" y="4363456"/>
                  <a:pt x="4936364" y="4363456"/>
                </a:cubicBezTo>
                <a:close/>
                <a:moveTo>
                  <a:pt x="4744441" y="4363456"/>
                </a:moveTo>
                <a:cubicBezTo>
                  <a:pt x="4771549" y="4363456"/>
                  <a:pt x="4793526" y="4385432"/>
                  <a:pt x="4793526" y="4412541"/>
                </a:cubicBezTo>
                <a:cubicBezTo>
                  <a:pt x="4793526" y="4439650"/>
                  <a:pt x="4771549" y="4461626"/>
                  <a:pt x="4744441" y="4461626"/>
                </a:cubicBezTo>
                <a:cubicBezTo>
                  <a:pt x="4717332" y="4461626"/>
                  <a:pt x="4695356" y="4439650"/>
                  <a:pt x="4695356" y="4412541"/>
                </a:cubicBezTo>
                <a:cubicBezTo>
                  <a:pt x="4695356" y="4385432"/>
                  <a:pt x="4717332" y="4363456"/>
                  <a:pt x="4744441" y="4363456"/>
                </a:cubicBezTo>
                <a:close/>
                <a:moveTo>
                  <a:pt x="4552764" y="4363456"/>
                </a:moveTo>
                <a:cubicBezTo>
                  <a:pt x="4579873" y="4363456"/>
                  <a:pt x="4601849" y="4385432"/>
                  <a:pt x="4601849" y="4412541"/>
                </a:cubicBezTo>
                <a:cubicBezTo>
                  <a:pt x="4601849" y="4439650"/>
                  <a:pt x="4579873" y="4461626"/>
                  <a:pt x="4552764" y="4461626"/>
                </a:cubicBezTo>
                <a:cubicBezTo>
                  <a:pt x="4525656" y="4461626"/>
                  <a:pt x="4503679" y="4439650"/>
                  <a:pt x="4503679" y="4412541"/>
                </a:cubicBezTo>
                <a:cubicBezTo>
                  <a:pt x="4503679" y="4385432"/>
                  <a:pt x="4525656" y="4363456"/>
                  <a:pt x="4552764" y="4363456"/>
                </a:cubicBezTo>
                <a:close/>
                <a:moveTo>
                  <a:pt x="4360841" y="4363456"/>
                </a:moveTo>
                <a:cubicBezTo>
                  <a:pt x="4387950" y="4363456"/>
                  <a:pt x="4409926" y="4385432"/>
                  <a:pt x="4409926" y="4412541"/>
                </a:cubicBezTo>
                <a:cubicBezTo>
                  <a:pt x="4409926" y="4439650"/>
                  <a:pt x="4387950" y="4461626"/>
                  <a:pt x="4360841" y="4461626"/>
                </a:cubicBezTo>
                <a:cubicBezTo>
                  <a:pt x="4333732" y="4461626"/>
                  <a:pt x="4311756" y="4439650"/>
                  <a:pt x="4311756" y="4412541"/>
                </a:cubicBezTo>
                <a:cubicBezTo>
                  <a:pt x="4311756" y="4385432"/>
                  <a:pt x="4333732" y="4363456"/>
                  <a:pt x="4360841" y="4363456"/>
                </a:cubicBezTo>
                <a:close/>
                <a:moveTo>
                  <a:pt x="4170572" y="4363456"/>
                </a:moveTo>
                <a:cubicBezTo>
                  <a:pt x="4197681" y="4363456"/>
                  <a:pt x="4219657" y="4385432"/>
                  <a:pt x="4219657" y="4412541"/>
                </a:cubicBezTo>
                <a:cubicBezTo>
                  <a:pt x="4219657" y="4439650"/>
                  <a:pt x="4197681" y="4461626"/>
                  <a:pt x="4170572" y="4461626"/>
                </a:cubicBezTo>
                <a:cubicBezTo>
                  <a:pt x="4143463" y="4461626"/>
                  <a:pt x="4121487" y="4439650"/>
                  <a:pt x="4121487" y="4412541"/>
                </a:cubicBezTo>
                <a:cubicBezTo>
                  <a:pt x="4121487" y="4385432"/>
                  <a:pt x="4143463" y="4363456"/>
                  <a:pt x="4170572" y="4363456"/>
                </a:cubicBezTo>
                <a:close/>
                <a:moveTo>
                  <a:pt x="3978648" y="4363456"/>
                </a:moveTo>
                <a:cubicBezTo>
                  <a:pt x="4005757" y="4363456"/>
                  <a:pt x="4027733" y="4385432"/>
                  <a:pt x="4027733" y="4412541"/>
                </a:cubicBezTo>
                <a:cubicBezTo>
                  <a:pt x="4027733" y="4439650"/>
                  <a:pt x="4005757" y="4461626"/>
                  <a:pt x="3978648" y="4461626"/>
                </a:cubicBezTo>
                <a:cubicBezTo>
                  <a:pt x="3951540" y="4461626"/>
                  <a:pt x="3929563" y="4439650"/>
                  <a:pt x="3929563" y="4412541"/>
                </a:cubicBezTo>
                <a:cubicBezTo>
                  <a:pt x="3929563" y="4385432"/>
                  <a:pt x="3951540" y="4363456"/>
                  <a:pt x="3978648" y="4363456"/>
                </a:cubicBezTo>
                <a:close/>
                <a:moveTo>
                  <a:pt x="3786728" y="4363456"/>
                </a:moveTo>
                <a:cubicBezTo>
                  <a:pt x="3813836" y="4363456"/>
                  <a:pt x="3835813" y="4385432"/>
                  <a:pt x="3835813" y="4412541"/>
                </a:cubicBezTo>
                <a:cubicBezTo>
                  <a:pt x="3835813" y="4439650"/>
                  <a:pt x="3813836" y="4461626"/>
                  <a:pt x="3786728" y="4461626"/>
                </a:cubicBezTo>
                <a:cubicBezTo>
                  <a:pt x="3759619" y="4461626"/>
                  <a:pt x="3737643" y="4439650"/>
                  <a:pt x="3737643" y="4412541"/>
                </a:cubicBezTo>
                <a:cubicBezTo>
                  <a:pt x="3737643" y="4385432"/>
                  <a:pt x="3759619" y="4363456"/>
                  <a:pt x="3786728" y="4363456"/>
                </a:cubicBezTo>
                <a:close/>
                <a:moveTo>
                  <a:pt x="3595051" y="4363456"/>
                </a:moveTo>
                <a:cubicBezTo>
                  <a:pt x="3622160" y="4363456"/>
                  <a:pt x="3644136" y="4385432"/>
                  <a:pt x="3644136" y="4412541"/>
                </a:cubicBezTo>
                <a:cubicBezTo>
                  <a:pt x="3644136" y="4439650"/>
                  <a:pt x="3622160" y="4461626"/>
                  <a:pt x="3595051" y="4461626"/>
                </a:cubicBezTo>
                <a:cubicBezTo>
                  <a:pt x="3567943" y="4461626"/>
                  <a:pt x="3545966" y="4439650"/>
                  <a:pt x="3545966" y="4412541"/>
                </a:cubicBezTo>
                <a:cubicBezTo>
                  <a:pt x="3545966" y="4385432"/>
                  <a:pt x="3567943" y="4363456"/>
                  <a:pt x="3595051" y="4363456"/>
                </a:cubicBezTo>
                <a:close/>
                <a:moveTo>
                  <a:pt x="3403128" y="4363456"/>
                </a:moveTo>
                <a:cubicBezTo>
                  <a:pt x="3430237" y="4363456"/>
                  <a:pt x="3452213" y="4385432"/>
                  <a:pt x="3452213" y="4412541"/>
                </a:cubicBezTo>
                <a:cubicBezTo>
                  <a:pt x="3452213" y="4439650"/>
                  <a:pt x="3430237" y="4461626"/>
                  <a:pt x="3403128" y="4461626"/>
                </a:cubicBezTo>
                <a:cubicBezTo>
                  <a:pt x="3376019" y="4461626"/>
                  <a:pt x="3354043" y="4439650"/>
                  <a:pt x="3354043" y="4412541"/>
                </a:cubicBezTo>
                <a:cubicBezTo>
                  <a:pt x="3354043" y="4385432"/>
                  <a:pt x="3376019" y="4363456"/>
                  <a:pt x="3403128" y="4363456"/>
                </a:cubicBezTo>
                <a:close/>
                <a:moveTo>
                  <a:pt x="3211207" y="4363456"/>
                </a:moveTo>
                <a:cubicBezTo>
                  <a:pt x="3238316" y="4363456"/>
                  <a:pt x="3260292" y="4385432"/>
                  <a:pt x="3260292" y="4412541"/>
                </a:cubicBezTo>
                <a:cubicBezTo>
                  <a:pt x="3260292" y="4439650"/>
                  <a:pt x="3238316" y="4461626"/>
                  <a:pt x="3211207" y="4461626"/>
                </a:cubicBezTo>
                <a:cubicBezTo>
                  <a:pt x="3184098" y="4461626"/>
                  <a:pt x="3162122" y="4439650"/>
                  <a:pt x="3162122" y="4412541"/>
                </a:cubicBezTo>
                <a:cubicBezTo>
                  <a:pt x="3162122" y="4385432"/>
                  <a:pt x="3184098" y="4363456"/>
                  <a:pt x="3211207" y="4363456"/>
                </a:cubicBezTo>
                <a:close/>
                <a:moveTo>
                  <a:pt x="3019283" y="4363456"/>
                </a:moveTo>
                <a:cubicBezTo>
                  <a:pt x="3046393" y="4363456"/>
                  <a:pt x="3068368" y="4385432"/>
                  <a:pt x="3068368" y="4412541"/>
                </a:cubicBezTo>
                <a:cubicBezTo>
                  <a:pt x="3068368" y="4439650"/>
                  <a:pt x="3046393" y="4461626"/>
                  <a:pt x="3019283" y="4461626"/>
                </a:cubicBezTo>
                <a:cubicBezTo>
                  <a:pt x="2992175" y="4461626"/>
                  <a:pt x="2970198" y="4439650"/>
                  <a:pt x="2970198" y="4412541"/>
                </a:cubicBezTo>
                <a:cubicBezTo>
                  <a:pt x="2970198" y="4385432"/>
                  <a:pt x="2992175" y="4363456"/>
                  <a:pt x="3019283" y="4363456"/>
                </a:cubicBezTo>
                <a:close/>
                <a:moveTo>
                  <a:pt x="2827363" y="4363456"/>
                </a:moveTo>
                <a:cubicBezTo>
                  <a:pt x="2854471" y="4363456"/>
                  <a:pt x="2876448" y="4385432"/>
                  <a:pt x="2876448" y="4412541"/>
                </a:cubicBezTo>
                <a:cubicBezTo>
                  <a:pt x="2876448" y="4439650"/>
                  <a:pt x="2854471" y="4461626"/>
                  <a:pt x="2827363" y="4461626"/>
                </a:cubicBezTo>
                <a:cubicBezTo>
                  <a:pt x="2800253" y="4461626"/>
                  <a:pt x="2778277" y="4439650"/>
                  <a:pt x="2778277" y="4412541"/>
                </a:cubicBezTo>
                <a:cubicBezTo>
                  <a:pt x="2778277" y="4385432"/>
                  <a:pt x="2800253" y="4363456"/>
                  <a:pt x="2827363" y="4363456"/>
                </a:cubicBezTo>
                <a:close/>
                <a:moveTo>
                  <a:pt x="2635439" y="4363456"/>
                </a:moveTo>
                <a:cubicBezTo>
                  <a:pt x="2662548" y="4363456"/>
                  <a:pt x="2684524" y="4385432"/>
                  <a:pt x="2684524" y="4412541"/>
                </a:cubicBezTo>
                <a:cubicBezTo>
                  <a:pt x="2684524" y="4439650"/>
                  <a:pt x="2662548" y="4461626"/>
                  <a:pt x="2635439" y="4461626"/>
                </a:cubicBezTo>
                <a:cubicBezTo>
                  <a:pt x="2608330" y="4461626"/>
                  <a:pt x="2586354" y="4439650"/>
                  <a:pt x="2586354" y="4412541"/>
                </a:cubicBezTo>
                <a:cubicBezTo>
                  <a:pt x="2586354" y="4385432"/>
                  <a:pt x="2608330" y="4363456"/>
                  <a:pt x="2635439" y="4363456"/>
                </a:cubicBezTo>
                <a:close/>
                <a:moveTo>
                  <a:pt x="2443762" y="4363456"/>
                </a:moveTo>
                <a:cubicBezTo>
                  <a:pt x="2470872" y="4363456"/>
                  <a:pt x="2492847" y="4385432"/>
                  <a:pt x="2492847" y="4412541"/>
                </a:cubicBezTo>
                <a:cubicBezTo>
                  <a:pt x="2492847" y="4439650"/>
                  <a:pt x="2470872" y="4461626"/>
                  <a:pt x="2443762" y="4461626"/>
                </a:cubicBezTo>
                <a:cubicBezTo>
                  <a:pt x="2416654" y="4461626"/>
                  <a:pt x="2394677" y="4439650"/>
                  <a:pt x="2394677" y="4412541"/>
                </a:cubicBezTo>
                <a:cubicBezTo>
                  <a:pt x="2394677" y="4385432"/>
                  <a:pt x="2416654" y="4363456"/>
                  <a:pt x="2443762" y="4363456"/>
                </a:cubicBezTo>
                <a:close/>
                <a:moveTo>
                  <a:pt x="2251840" y="4363456"/>
                </a:moveTo>
                <a:cubicBezTo>
                  <a:pt x="2278948" y="4363456"/>
                  <a:pt x="2300925" y="4385432"/>
                  <a:pt x="2300925" y="4412541"/>
                </a:cubicBezTo>
                <a:cubicBezTo>
                  <a:pt x="2300925" y="4439650"/>
                  <a:pt x="2278948" y="4461626"/>
                  <a:pt x="2251840" y="4461626"/>
                </a:cubicBezTo>
                <a:cubicBezTo>
                  <a:pt x="2224730" y="4461626"/>
                  <a:pt x="2202754" y="4439650"/>
                  <a:pt x="2202754" y="4412541"/>
                </a:cubicBezTo>
                <a:cubicBezTo>
                  <a:pt x="2202754" y="4385432"/>
                  <a:pt x="2224730" y="4363456"/>
                  <a:pt x="2251840" y="4363456"/>
                </a:cubicBezTo>
                <a:close/>
                <a:moveTo>
                  <a:pt x="2061569" y="4363456"/>
                </a:moveTo>
                <a:cubicBezTo>
                  <a:pt x="2088678" y="4363456"/>
                  <a:pt x="2110654" y="4385432"/>
                  <a:pt x="2110654" y="4412541"/>
                </a:cubicBezTo>
                <a:cubicBezTo>
                  <a:pt x="2110654" y="4439650"/>
                  <a:pt x="2088678" y="4461626"/>
                  <a:pt x="2061569" y="4461626"/>
                </a:cubicBezTo>
                <a:cubicBezTo>
                  <a:pt x="2034460" y="4461626"/>
                  <a:pt x="2012484" y="4439650"/>
                  <a:pt x="2012484" y="4412541"/>
                </a:cubicBezTo>
                <a:cubicBezTo>
                  <a:pt x="2012484" y="4385432"/>
                  <a:pt x="2034460" y="4363456"/>
                  <a:pt x="2061569" y="4363456"/>
                </a:cubicBezTo>
                <a:close/>
                <a:moveTo>
                  <a:pt x="1869645" y="4363456"/>
                </a:moveTo>
                <a:cubicBezTo>
                  <a:pt x="1896755" y="4363456"/>
                  <a:pt x="1918730" y="4385432"/>
                  <a:pt x="1918730" y="4412541"/>
                </a:cubicBezTo>
                <a:cubicBezTo>
                  <a:pt x="1918730" y="4439650"/>
                  <a:pt x="1896755" y="4461626"/>
                  <a:pt x="1869645" y="4461626"/>
                </a:cubicBezTo>
                <a:cubicBezTo>
                  <a:pt x="1842537" y="4461626"/>
                  <a:pt x="1820560" y="4439650"/>
                  <a:pt x="1820560" y="4412541"/>
                </a:cubicBezTo>
                <a:cubicBezTo>
                  <a:pt x="1820560" y="4385432"/>
                  <a:pt x="1842537" y="4363456"/>
                  <a:pt x="1869645" y="4363456"/>
                </a:cubicBezTo>
                <a:close/>
                <a:moveTo>
                  <a:pt x="1677725" y="4363456"/>
                </a:moveTo>
                <a:cubicBezTo>
                  <a:pt x="1704833" y="4363456"/>
                  <a:pt x="1726810" y="4385432"/>
                  <a:pt x="1726810" y="4412541"/>
                </a:cubicBezTo>
                <a:cubicBezTo>
                  <a:pt x="1726810" y="4439650"/>
                  <a:pt x="1704833" y="4461626"/>
                  <a:pt x="1677725" y="4461626"/>
                </a:cubicBezTo>
                <a:cubicBezTo>
                  <a:pt x="1650616" y="4461626"/>
                  <a:pt x="1628640" y="4439650"/>
                  <a:pt x="1628640" y="4412541"/>
                </a:cubicBezTo>
                <a:cubicBezTo>
                  <a:pt x="1628640" y="4385432"/>
                  <a:pt x="1650616" y="4363456"/>
                  <a:pt x="1677725" y="4363456"/>
                </a:cubicBezTo>
                <a:close/>
                <a:moveTo>
                  <a:pt x="1486048" y="4363456"/>
                </a:moveTo>
                <a:cubicBezTo>
                  <a:pt x="1513157" y="4363456"/>
                  <a:pt x="1535133" y="4385432"/>
                  <a:pt x="1535133" y="4412541"/>
                </a:cubicBezTo>
                <a:cubicBezTo>
                  <a:pt x="1535133" y="4439650"/>
                  <a:pt x="1513157" y="4461626"/>
                  <a:pt x="1486048" y="4461626"/>
                </a:cubicBezTo>
                <a:cubicBezTo>
                  <a:pt x="1458940" y="4461626"/>
                  <a:pt x="1436963" y="4439650"/>
                  <a:pt x="1436963" y="4412541"/>
                </a:cubicBezTo>
                <a:cubicBezTo>
                  <a:pt x="1436963" y="4385432"/>
                  <a:pt x="1458940" y="4363456"/>
                  <a:pt x="1486048" y="4363456"/>
                </a:cubicBezTo>
                <a:close/>
                <a:moveTo>
                  <a:pt x="1294125" y="4363456"/>
                </a:moveTo>
                <a:cubicBezTo>
                  <a:pt x="1321234" y="4363456"/>
                  <a:pt x="1343210" y="4385432"/>
                  <a:pt x="1343210" y="4412541"/>
                </a:cubicBezTo>
                <a:cubicBezTo>
                  <a:pt x="1343210" y="4439650"/>
                  <a:pt x="1321234" y="4461626"/>
                  <a:pt x="1294125" y="4461626"/>
                </a:cubicBezTo>
                <a:cubicBezTo>
                  <a:pt x="1267016" y="4461626"/>
                  <a:pt x="1245040" y="4439650"/>
                  <a:pt x="1245040" y="4412541"/>
                </a:cubicBezTo>
                <a:cubicBezTo>
                  <a:pt x="1245040" y="4385432"/>
                  <a:pt x="1267016" y="4363456"/>
                  <a:pt x="1294125" y="4363456"/>
                </a:cubicBezTo>
                <a:close/>
                <a:moveTo>
                  <a:pt x="1102204" y="4363456"/>
                </a:moveTo>
                <a:cubicBezTo>
                  <a:pt x="1129313" y="4363456"/>
                  <a:pt x="1151289" y="4385432"/>
                  <a:pt x="1151289" y="4412541"/>
                </a:cubicBezTo>
                <a:cubicBezTo>
                  <a:pt x="1151289" y="4439650"/>
                  <a:pt x="1129313" y="4461626"/>
                  <a:pt x="1102204" y="4461626"/>
                </a:cubicBezTo>
                <a:cubicBezTo>
                  <a:pt x="1075096" y="4461626"/>
                  <a:pt x="1053119" y="4439650"/>
                  <a:pt x="1053119" y="4412541"/>
                </a:cubicBezTo>
                <a:cubicBezTo>
                  <a:pt x="1053119" y="4385432"/>
                  <a:pt x="1075096" y="4363456"/>
                  <a:pt x="1102204" y="4363456"/>
                </a:cubicBezTo>
                <a:close/>
                <a:moveTo>
                  <a:pt x="910280" y="4363456"/>
                </a:moveTo>
                <a:cubicBezTo>
                  <a:pt x="937390" y="4363456"/>
                  <a:pt x="959365" y="4385432"/>
                  <a:pt x="959365" y="4412541"/>
                </a:cubicBezTo>
                <a:cubicBezTo>
                  <a:pt x="959365" y="4439650"/>
                  <a:pt x="937390" y="4461626"/>
                  <a:pt x="910280" y="4461626"/>
                </a:cubicBezTo>
                <a:cubicBezTo>
                  <a:pt x="883172" y="4461626"/>
                  <a:pt x="861195" y="4439650"/>
                  <a:pt x="861195" y="4412541"/>
                </a:cubicBezTo>
                <a:cubicBezTo>
                  <a:pt x="861195" y="4385432"/>
                  <a:pt x="883172" y="4363456"/>
                  <a:pt x="910280" y="4363456"/>
                </a:cubicBezTo>
                <a:close/>
                <a:moveTo>
                  <a:pt x="718360" y="4363456"/>
                </a:moveTo>
                <a:cubicBezTo>
                  <a:pt x="745468" y="4363456"/>
                  <a:pt x="767445" y="4385432"/>
                  <a:pt x="767445" y="4412541"/>
                </a:cubicBezTo>
                <a:cubicBezTo>
                  <a:pt x="767445" y="4439650"/>
                  <a:pt x="745468" y="4461626"/>
                  <a:pt x="718360" y="4461626"/>
                </a:cubicBezTo>
                <a:cubicBezTo>
                  <a:pt x="691250" y="4461626"/>
                  <a:pt x="669275" y="4439650"/>
                  <a:pt x="669275" y="4412541"/>
                </a:cubicBezTo>
                <a:cubicBezTo>
                  <a:pt x="669275" y="4385432"/>
                  <a:pt x="691250" y="4363456"/>
                  <a:pt x="718360" y="4363456"/>
                </a:cubicBezTo>
                <a:close/>
                <a:moveTo>
                  <a:pt x="526436" y="4363456"/>
                </a:moveTo>
                <a:cubicBezTo>
                  <a:pt x="553544" y="4363456"/>
                  <a:pt x="575521" y="4385432"/>
                  <a:pt x="575521" y="4412541"/>
                </a:cubicBezTo>
                <a:cubicBezTo>
                  <a:pt x="575521" y="4439650"/>
                  <a:pt x="553544" y="4461626"/>
                  <a:pt x="526436" y="4461626"/>
                </a:cubicBezTo>
                <a:cubicBezTo>
                  <a:pt x="499328" y="4461626"/>
                  <a:pt x="477351" y="4439650"/>
                  <a:pt x="477351" y="4412541"/>
                </a:cubicBezTo>
                <a:cubicBezTo>
                  <a:pt x="477351" y="4385432"/>
                  <a:pt x="499328" y="4363456"/>
                  <a:pt x="526436" y="4363456"/>
                </a:cubicBezTo>
                <a:close/>
                <a:moveTo>
                  <a:pt x="334759" y="4363456"/>
                </a:moveTo>
                <a:cubicBezTo>
                  <a:pt x="361869" y="4363456"/>
                  <a:pt x="383844" y="4385432"/>
                  <a:pt x="383844" y="4412541"/>
                </a:cubicBezTo>
                <a:cubicBezTo>
                  <a:pt x="383844" y="4439650"/>
                  <a:pt x="361869" y="4461626"/>
                  <a:pt x="334759" y="4461626"/>
                </a:cubicBezTo>
                <a:cubicBezTo>
                  <a:pt x="307651" y="4461626"/>
                  <a:pt x="285674" y="4439650"/>
                  <a:pt x="285674" y="4412541"/>
                </a:cubicBezTo>
                <a:cubicBezTo>
                  <a:pt x="285674" y="4385432"/>
                  <a:pt x="307651" y="4363456"/>
                  <a:pt x="334759" y="4363456"/>
                </a:cubicBezTo>
                <a:close/>
                <a:moveTo>
                  <a:pt x="142837" y="4363456"/>
                </a:moveTo>
                <a:cubicBezTo>
                  <a:pt x="169945" y="4363456"/>
                  <a:pt x="191921" y="4385432"/>
                  <a:pt x="191921" y="4412541"/>
                </a:cubicBezTo>
                <a:cubicBezTo>
                  <a:pt x="191921" y="4439650"/>
                  <a:pt x="169945" y="4461626"/>
                  <a:pt x="142837" y="4461626"/>
                </a:cubicBezTo>
                <a:cubicBezTo>
                  <a:pt x="115727" y="4461626"/>
                  <a:pt x="93751" y="4439650"/>
                  <a:pt x="93751" y="4412541"/>
                </a:cubicBezTo>
                <a:cubicBezTo>
                  <a:pt x="93751" y="4385432"/>
                  <a:pt x="115727" y="4363456"/>
                  <a:pt x="142837" y="4363456"/>
                </a:cubicBezTo>
                <a:close/>
                <a:moveTo>
                  <a:pt x="11562343" y="4212764"/>
                </a:moveTo>
                <a:cubicBezTo>
                  <a:pt x="11589452" y="4212764"/>
                  <a:pt x="11611428" y="4234740"/>
                  <a:pt x="11611428" y="4261849"/>
                </a:cubicBezTo>
                <a:lnTo>
                  <a:pt x="11611233" y="4262816"/>
                </a:lnTo>
                <a:lnTo>
                  <a:pt x="11611428" y="4263784"/>
                </a:lnTo>
                <a:cubicBezTo>
                  <a:pt x="11611428" y="4290893"/>
                  <a:pt x="11589452" y="4312869"/>
                  <a:pt x="11562343" y="4312869"/>
                </a:cubicBezTo>
                <a:cubicBezTo>
                  <a:pt x="11535234" y="4312869"/>
                  <a:pt x="11513258" y="4290893"/>
                  <a:pt x="11513258" y="4263784"/>
                </a:cubicBezTo>
                <a:lnTo>
                  <a:pt x="11513453" y="4262816"/>
                </a:lnTo>
                <a:lnTo>
                  <a:pt x="11513258" y="4261849"/>
                </a:lnTo>
                <a:cubicBezTo>
                  <a:pt x="11513258" y="4234740"/>
                  <a:pt x="11535234" y="4212764"/>
                  <a:pt x="11562343" y="4212764"/>
                </a:cubicBezTo>
                <a:close/>
                <a:moveTo>
                  <a:pt x="11370422" y="4212764"/>
                </a:moveTo>
                <a:cubicBezTo>
                  <a:pt x="11397531" y="4212764"/>
                  <a:pt x="11419507" y="4234740"/>
                  <a:pt x="11419507" y="4261849"/>
                </a:cubicBezTo>
                <a:lnTo>
                  <a:pt x="11419312" y="4262816"/>
                </a:lnTo>
                <a:lnTo>
                  <a:pt x="11419507" y="4263784"/>
                </a:lnTo>
                <a:cubicBezTo>
                  <a:pt x="11419507" y="4290893"/>
                  <a:pt x="11397531" y="4312869"/>
                  <a:pt x="11370422" y="4312869"/>
                </a:cubicBezTo>
                <a:cubicBezTo>
                  <a:pt x="11343313" y="4312869"/>
                  <a:pt x="11321337" y="4290893"/>
                  <a:pt x="11321337" y="4263784"/>
                </a:cubicBezTo>
                <a:lnTo>
                  <a:pt x="11321532" y="4262816"/>
                </a:lnTo>
                <a:lnTo>
                  <a:pt x="11321337" y="4261849"/>
                </a:lnTo>
                <a:cubicBezTo>
                  <a:pt x="11321337" y="4234740"/>
                  <a:pt x="11343313" y="4212764"/>
                  <a:pt x="11370422" y="4212764"/>
                </a:cubicBezTo>
                <a:close/>
                <a:moveTo>
                  <a:pt x="11178499" y="4212764"/>
                </a:moveTo>
                <a:cubicBezTo>
                  <a:pt x="11205607" y="4212764"/>
                  <a:pt x="11227584" y="4234740"/>
                  <a:pt x="11227584" y="4261849"/>
                </a:cubicBezTo>
                <a:lnTo>
                  <a:pt x="11227388" y="4262816"/>
                </a:lnTo>
                <a:lnTo>
                  <a:pt x="11227584" y="4263784"/>
                </a:lnTo>
                <a:cubicBezTo>
                  <a:pt x="11227584" y="4290893"/>
                  <a:pt x="11205607" y="4312869"/>
                  <a:pt x="11178499" y="4312869"/>
                </a:cubicBezTo>
                <a:cubicBezTo>
                  <a:pt x="11151390" y="4312869"/>
                  <a:pt x="11129414" y="4290893"/>
                  <a:pt x="11129414" y="4263784"/>
                </a:cubicBezTo>
                <a:lnTo>
                  <a:pt x="11129609" y="4262816"/>
                </a:lnTo>
                <a:lnTo>
                  <a:pt x="11129414" y="4261849"/>
                </a:lnTo>
                <a:cubicBezTo>
                  <a:pt x="11129414" y="4234740"/>
                  <a:pt x="11151390" y="4212764"/>
                  <a:pt x="11178499" y="4212764"/>
                </a:cubicBezTo>
                <a:close/>
                <a:moveTo>
                  <a:pt x="10986822" y="4212764"/>
                </a:moveTo>
                <a:cubicBezTo>
                  <a:pt x="11013931" y="4212764"/>
                  <a:pt x="11035907" y="4234740"/>
                  <a:pt x="11035907" y="4261849"/>
                </a:cubicBezTo>
                <a:lnTo>
                  <a:pt x="11035712" y="4262816"/>
                </a:lnTo>
                <a:lnTo>
                  <a:pt x="11035907" y="4263784"/>
                </a:lnTo>
                <a:cubicBezTo>
                  <a:pt x="11035907" y="4290893"/>
                  <a:pt x="11013931" y="4312869"/>
                  <a:pt x="10986822" y="4312869"/>
                </a:cubicBezTo>
                <a:cubicBezTo>
                  <a:pt x="10959714" y="4312869"/>
                  <a:pt x="10937737" y="4290893"/>
                  <a:pt x="10937737" y="4263784"/>
                </a:cubicBezTo>
                <a:lnTo>
                  <a:pt x="10937932" y="4262816"/>
                </a:lnTo>
                <a:lnTo>
                  <a:pt x="10937737" y="4261849"/>
                </a:lnTo>
                <a:cubicBezTo>
                  <a:pt x="10937737" y="4234740"/>
                  <a:pt x="10959714" y="4212764"/>
                  <a:pt x="10986822" y="4212764"/>
                </a:cubicBezTo>
                <a:close/>
                <a:moveTo>
                  <a:pt x="10794898" y="4212764"/>
                </a:moveTo>
                <a:cubicBezTo>
                  <a:pt x="10822008" y="4212764"/>
                  <a:pt x="10843984" y="4234740"/>
                  <a:pt x="10843984" y="4261849"/>
                </a:cubicBezTo>
                <a:lnTo>
                  <a:pt x="10843788" y="4262816"/>
                </a:lnTo>
                <a:lnTo>
                  <a:pt x="10843984" y="4263784"/>
                </a:lnTo>
                <a:cubicBezTo>
                  <a:pt x="10843984" y="4290893"/>
                  <a:pt x="10822008" y="4312869"/>
                  <a:pt x="10794898" y="4312869"/>
                </a:cubicBezTo>
                <a:cubicBezTo>
                  <a:pt x="10767790" y="4312869"/>
                  <a:pt x="10745813" y="4290893"/>
                  <a:pt x="10745813" y="4263784"/>
                </a:cubicBezTo>
                <a:lnTo>
                  <a:pt x="10746009" y="4262816"/>
                </a:lnTo>
                <a:lnTo>
                  <a:pt x="10745813" y="4261849"/>
                </a:lnTo>
                <a:cubicBezTo>
                  <a:pt x="10745813" y="4234740"/>
                  <a:pt x="10767790" y="4212764"/>
                  <a:pt x="10794898" y="4212764"/>
                </a:cubicBezTo>
                <a:close/>
                <a:moveTo>
                  <a:pt x="10600771" y="4212764"/>
                </a:moveTo>
                <a:cubicBezTo>
                  <a:pt x="10607548" y="4212764"/>
                  <a:pt x="10614005" y="4214138"/>
                  <a:pt x="10619877" y="4216622"/>
                </a:cubicBezTo>
                <a:lnTo>
                  <a:pt x="10635343" y="4227049"/>
                </a:lnTo>
                <a:lnTo>
                  <a:pt x="10635343" y="4225561"/>
                </a:lnTo>
                <a:lnTo>
                  <a:pt x="10637686" y="4227141"/>
                </a:lnTo>
                <a:cubicBezTo>
                  <a:pt x="10646569" y="4236024"/>
                  <a:pt x="10652063" y="4248295"/>
                  <a:pt x="10652063" y="4261849"/>
                </a:cubicBezTo>
                <a:lnTo>
                  <a:pt x="10651868" y="4262816"/>
                </a:lnTo>
                <a:lnTo>
                  <a:pt x="10652063" y="4263784"/>
                </a:lnTo>
                <a:cubicBezTo>
                  <a:pt x="10652063" y="4277339"/>
                  <a:pt x="10646569" y="4289610"/>
                  <a:pt x="10637686" y="4298493"/>
                </a:cubicBezTo>
                <a:lnTo>
                  <a:pt x="10635343" y="4300072"/>
                </a:lnTo>
                <a:lnTo>
                  <a:pt x="10635343" y="4298584"/>
                </a:lnTo>
                <a:lnTo>
                  <a:pt x="10619877" y="4309012"/>
                </a:lnTo>
                <a:cubicBezTo>
                  <a:pt x="10614005" y="4311496"/>
                  <a:pt x="10607548" y="4312869"/>
                  <a:pt x="10600771" y="4312869"/>
                </a:cubicBezTo>
                <a:cubicBezTo>
                  <a:pt x="10573662" y="4312869"/>
                  <a:pt x="10551686" y="4290893"/>
                  <a:pt x="10551686" y="4263784"/>
                </a:cubicBezTo>
                <a:lnTo>
                  <a:pt x="10551881" y="4262816"/>
                </a:lnTo>
                <a:lnTo>
                  <a:pt x="10551686" y="4261849"/>
                </a:lnTo>
                <a:cubicBezTo>
                  <a:pt x="10551686" y="4234740"/>
                  <a:pt x="10573662" y="4212764"/>
                  <a:pt x="10600771" y="4212764"/>
                </a:cubicBezTo>
                <a:close/>
                <a:moveTo>
                  <a:pt x="10408850" y="4212764"/>
                </a:moveTo>
                <a:cubicBezTo>
                  <a:pt x="10435959" y="4212764"/>
                  <a:pt x="10457935" y="4234740"/>
                  <a:pt x="10457935" y="4261849"/>
                </a:cubicBezTo>
                <a:lnTo>
                  <a:pt x="10457740" y="4262816"/>
                </a:lnTo>
                <a:lnTo>
                  <a:pt x="10457935" y="4263784"/>
                </a:lnTo>
                <a:cubicBezTo>
                  <a:pt x="10457935" y="4290893"/>
                  <a:pt x="10435959" y="4312869"/>
                  <a:pt x="10408850" y="4312869"/>
                </a:cubicBezTo>
                <a:cubicBezTo>
                  <a:pt x="10381741" y="4312869"/>
                  <a:pt x="10359765" y="4290893"/>
                  <a:pt x="10359765" y="4263784"/>
                </a:cubicBezTo>
                <a:lnTo>
                  <a:pt x="10359960" y="4262816"/>
                </a:lnTo>
                <a:lnTo>
                  <a:pt x="10359765" y="4261849"/>
                </a:lnTo>
                <a:cubicBezTo>
                  <a:pt x="10359765" y="4234740"/>
                  <a:pt x="10381741" y="4212764"/>
                  <a:pt x="10408850" y="4212764"/>
                </a:cubicBezTo>
                <a:close/>
                <a:moveTo>
                  <a:pt x="10216927" y="4212764"/>
                </a:moveTo>
                <a:cubicBezTo>
                  <a:pt x="10244035" y="4212764"/>
                  <a:pt x="10266012" y="4234740"/>
                  <a:pt x="10266012" y="4261849"/>
                </a:cubicBezTo>
                <a:lnTo>
                  <a:pt x="10265816" y="4262816"/>
                </a:lnTo>
                <a:lnTo>
                  <a:pt x="10266012" y="4263784"/>
                </a:lnTo>
                <a:cubicBezTo>
                  <a:pt x="10266012" y="4290893"/>
                  <a:pt x="10244035" y="4312869"/>
                  <a:pt x="10216927" y="4312869"/>
                </a:cubicBezTo>
                <a:cubicBezTo>
                  <a:pt x="10189818" y="4312869"/>
                  <a:pt x="10167842" y="4290893"/>
                  <a:pt x="10167842" y="4263784"/>
                </a:cubicBezTo>
                <a:lnTo>
                  <a:pt x="10168037" y="4262816"/>
                </a:lnTo>
                <a:lnTo>
                  <a:pt x="10167842" y="4261849"/>
                </a:lnTo>
                <a:cubicBezTo>
                  <a:pt x="10167842" y="4234740"/>
                  <a:pt x="10189818" y="4212764"/>
                  <a:pt x="10216927" y="4212764"/>
                </a:cubicBezTo>
                <a:close/>
                <a:moveTo>
                  <a:pt x="10025250" y="4212764"/>
                </a:moveTo>
                <a:cubicBezTo>
                  <a:pt x="10052359" y="4212764"/>
                  <a:pt x="10074335" y="4234740"/>
                  <a:pt x="10074335" y="4261849"/>
                </a:cubicBezTo>
                <a:lnTo>
                  <a:pt x="10074140" y="4262816"/>
                </a:lnTo>
                <a:lnTo>
                  <a:pt x="10074335" y="4263784"/>
                </a:lnTo>
                <a:cubicBezTo>
                  <a:pt x="10074335" y="4290893"/>
                  <a:pt x="10052359" y="4312869"/>
                  <a:pt x="10025250" y="4312869"/>
                </a:cubicBezTo>
                <a:cubicBezTo>
                  <a:pt x="9998142" y="4312869"/>
                  <a:pt x="9976165" y="4290893"/>
                  <a:pt x="9976165" y="4263784"/>
                </a:cubicBezTo>
                <a:lnTo>
                  <a:pt x="9976360" y="4262816"/>
                </a:lnTo>
                <a:lnTo>
                  <a:pt x="9976165" y="4261849"/>
                </a:lnTo>
                <a:cubicBezTo>
                  <a:pt x="9976165" y="4234740"/>
                  <a:pt x="9998142" y="4212764"/>
                  <a:pt x="10025250" y="4212764"/>
                </a:cubicBezTo>
                <a:close/>
                <a:moveTo>
                  <a:pt x="9833326" y="4212764"/>
                </a:moveTo>
                <a:cubicBezTo>
                  <a:pt x="9860436" y="4212764"/>
                  <a:pt x="9882412" y="4234740"/>
                  <a:pt x="9882412" y="4261849"/>
                </a:cubicBezTo>
                <a:lnTo>
                  <a:pt x="9882216" y="4262816"/>
                </a:lnTo>
                <a:lnTo>
                  <a:pt x="9882412" y="4263784"/>
                </a:lnTo>
                <a:cubicBezTo>
                  <a:pt x="9882412" y="4290893"/>
                  <a:pt x="9860436" y="4312869"/>
                  <a:pt x="9833326" y="4312869"/>
                </a:cubicBezTo>
                <a:cubicBezTo>
                  <a:pt x="9806218" y="4312869"/>
                  <a:pt x="9784241" y="4290893"/>
                  <a:pt x="9784241" y="4263784"/>
                </a:cubicBezTo>
                <a:lnTo>
                  <a:pt x="9784437" y="4262816"/>
                </a:lnTo>
                <a:lnTo>
                  <a:pt x="9784241" y="4261849"/>
                </a:lnTo>
                <a:cubicBezTo>
                  <a:pt x="9784241" y="4234740"/>
                  <a:pt x="9806218" y="4212764"/>
                  <a:pt x="9833326" y="4212764"/>
                </a:cubicBezTo>
                <a:close/>
                <a:moveTo>
                  <a:pt x="9641406" y="4212764"/>
                </a:moveTo>
                <a:cubicBezTo>
                  <a:pt x="9668514" y="4212764"/>
                  <a:pt x="9690491" y="4234740"/>
                  <a:pt x="9690491" y="4261849"/>
                </a:cubicBezTo>
                <a:lnTo>
                  <a:pt x="9690296" y="4262816"/>
                </a:lnTo>
                <a:lnTo>
                  <a:pt x="9690491" y="4263784"/>
                </a:lnTo>
                <a:cubicBezTo>
                  <a:pt x="9690491" y="4290893"/>
                  <a:pt x="9668514" y="4312869"/>
                  <a:pt x="9641406" y="4312869"/>
                </a:cubicBezTo>
                <a:cubicBezTo>
                  <a:pt x="9614297" y="4312869"/>
                  <a:pt x="9592321" y="4290893"/>
                  <a:pt x="9592321" y="4263784"/>
                </a:cubicBezTo>
                <a:lnTo>
                  <a:pt x="9592516" y="4262816"/>
                </a:lnTo>
                <a:lnTo>
                  <a:pt x="9592321" y="4261849"/>
                </a:lnTo>
                <a:cubicBezTo>
                  <a:pt x="9592321" y="4234740"/>
                  <a:pt x="9614297" y="4212764"/>
                  <a:pt x="9641406" y="4212764"/>
                </a:cubicBezTo>
                <a:close/>
                <a:moveTo>
                  <a:pt x="9449482" y="4212764"/>
                </a:moveTo>
                <a:cubicBezTo>
                  <a:pt x="9476591" y="4212764"/>
                  <a:pt x="9498567" y="4234740"/>
                  <a:pt x="9498567" y="4261849"/>
                </a:cubicBezTo>
                <a:lnTo>
                  <a:pt x="9498372" y="4262816"/>
                </a:lnTo>
                <a:lnTo>
                  <a:pt x="9498567" y="4263784"/>
                </a:lnTo>
                <a:cubicBezTo>
                  <a:pt x="9498567" y="4290893"/>
                  <a:pt x="9476591" y="4312869"/>
                  <a:pt x="9449482" y="4312869"/>
                </a:cubicBezTo>
                <a:cubicBezTo>
                  <a:pt x="9422374" y="4312869"/>
                  <a:pt x="9400397" y="4290893"/>
                  <a:pt x="9400397" y="4263784"/>
                </a:cubicBezTo>
                <a:lnTo>
                  <a:pt x="9400592" y="4262816"/>
                </a:lnTo>
                <a:lnTo>
                  <a:pt x="9400397" y="4261849"/>
                </a:lnTo>
                <a:cubicBezTo>
                  <a:pt x="9400397" y="4234740"/>
                  <a:pt x="9422374" y="4212764"/>
                  <a:pt x="9449482" y="4212764"/>
                </a:cubicBezTo>
                <a:close/>
                <a:moveTo>
                  <a:pt x="9257562" y="4212764"/>
                </a:moveTo>
                <a:cubicBezTo>
                  <a:pt x="9284670" y="4212764"/>
                  <a:pt x="9306646" y="4234740"/>
                  <a:pt x="9306646" y="4261849"/>
                </a:cubicBezTo>
                <a:lnTo>
                  <a:pt x="9306451" y="4262816"/>
                </a:lnTo>
                <a:lnTo>
                  <a:pt x="9306646" y="4263784"/>
                </a:lnTo>
                <a:cubicBezTo>
                  <a:pt x="9306646" y="4290893"/>
                  <a:pt x="9284670" y="4312869"/>
                  <a:pt x="9257562" y="4312869"/>
                </a:cubicBezTo>
                <a:cubicBezTo>
                  <a:pt x="9230452" y="4312869"/>
                  <a:pt x="9208477" y="4290893"/>
                  <a:pt x="9208477" y="4263784"/>
                </a:cubicBezTo>
                <a:lnTo>
                  <a:pt x="9208672" y="4262816"/>
                </a:lnTo>
                <a:lnTo>
                  <a:pt x="9208477" y="4261849"/>
                </a:lnTo>
                <a:cubicBezTo>
                  <a:pt x="9208477" y="4234740"/>
                  <a:pt x="9230452" y="4212764"/>
                  <a:pt x="9257562" y="4212764"/>
                </a:cubicBezTo>
                <a:close/>
                <a:moveTo>
                  <a:pt x="9065638" y="4212764"/>
                </a:moveTo>
                <a:cubicBezTo>
                  <a:pt x="9092746" y="4212764"/>
                  <a:pt x="9114723" y="4234740"/>
                  <a:pt x="9114723" y="4261849"/>
                </a:cubicBezTo>
                <a:lnTo>
                  <a:pt x="9114528" y="4262816"/>
                </a:lnTo>
                <a:lnTo>
                  <a:pt x="9114723" y="4263784"/>
                </a:lnTo>
                <a:cubicBezTo>
                  <a:pt x="9114723" y="4290893"/>
                  <a:pt x="9092746" y="4312869"/>
                  <a:pt x="9065638" y="4312869"/>
                </a:cubicBezTo>
                <a:cubicBezTo>
                  <a:pt x="9038529" y="4312869"/>
                  <a:pt x="9016553" y="4290893"/>
                  <a:pt x="9016553" y="4263784"/>
                </a:cubicBezTo>
                <a:lnTo>
                  <a:pt x="9016748" y="4262816"/>
                </a:lnTo>
                <a:lnTo>
                  <a:pt x="9016553" y="4261849"/>
                </a:lnTo>
                <a:cubicBezTo>
                  <a:pt x="9016553" y="4234740"/>
                  <a:pt x="9038529" y="4212764"/>
                  <a:pt x="9065638" y="4212764"/>
                </a:cubicBezTo>
                <a:close/>
                <a:moveTo>
                  <a:pt x="8873961" y="4212764"/>
                </a:moveTo>
                <a:cubicBezTo>
                  <a:pt x="8901071" y="4212764"/>
                  <a:pt x="8923046" y="4234740"/>
                  <a:pt x="8923046" y="4261849"/>
                </a:cubicBezTo>
                <a:lnTo>
                  <a:pt x="8922851" y="4262816"/>
                </a:lnTo>
                <a:lnTo>
                  <a:pt x="8923046" y="4263784"/>
                </a:lnTo>
                <a:cubicBezTo>
                  <a:pt x="8923046" y="4290893"/>
                  <a:pt x="8901071" y="4312869"/>
                  <a:pt x="8873961" y="4312869"/>
                </a:cubicBezTo>
                <a:cubicBezTo>
                  <a:pt x="8846853" y="4312869"/>
                  <a:pt x="8824876" y="4290893"/>
                  <a:pt x="8824876" y="4263784"/>
                </a:cubicBezTo>
                <a:lnTo>
                  <a:pt x="8825071" y="4262816"/>
                </a:lnTo>
                <a:lnTo>
                  <a:pt x="8824876" y="4261849"/>
                </a:lnTo>
                <a:cubicBezTo>
                  <a:pt x="8824876" y="4234740"/>
                  <a:pt x="8846853" y="4212764"/>
                  <a:pt x="8873961" y="4212764"/>
                </a:cubicBezTo>
                <a:close/>
                <a:moveTo>
                  <a:pt x="8682041" y="4212764"/>
                </a:moveTo>
                <a:cubicBezTo>
                  <a:pt x="8709149" y="4212764"/>
                  <a:pt x="8731126" y="4234740"/>
                  <a:pt x="8731126" y="4261849"/>
                </a:cubicBezTo>
                <a:lnTo>
                  <a:pt x="8730931" y="4262816"/>
                </a:lnTo>
                <a:lnTo>
                  <a:pt x="8731126" y="4263784"/>
                </a:lnTo>
                <a:cubicBezTo>
                  <a:pt x="8731126" y="4290893"/>
                  <a:pt x="8709149" y="4312869"/>
                  <a:pt x="8682041" y="4312869"/>
                </a:cubicBezTo>
                <a:cubicBezTo>
                  <a:pt x="8654932" y="4312869"/>
                  <a:pt x="8632956" y="4290893"/>
                  <a:pt x="8632956" y="4263784"/>
                </a:cubicBezTo>
                <a:lnTo>
                  <a:pt x="8633151" y="4262816"/>
                </a:lnTo>
                <a:lnTo>
                  <a:pt x="8632956" y="4261849"/>
                </a:lnTo>
                <a:cubicBezTo>
                  <a:pt x="8632956" y="4234740"/>
                  <a:pt x="8654932" y="4212764"/>
                  <a:pt x="8682041" y="4212764"/>
                </a:cubicBezTo>
                <a:close/>
                <a:moveTo>
                  <a:pt x="8486747" y="4212764"/>
                </a:moveTo>
                <a:lnTo>
                  <a:pt x="8488432" y="4213462"/>
                </a:lnTo>
                <a:lnTo>
                  <a:pt x="8490117" y="4212764"/>
                </a:lnTo>
                <a:cubicBezTo>
                  <a:pt x="8517225" y="4212764"/>
                  <a:pt x="8539202" y="4234740"/>
                  <a:pt x="8539202" y="4261849"/>
                </a:cubicBezTo>
                <a:lnTo>
                  <a:pt x="8539007" y="4262816"/>
                </a:lnTo>
                <a:lnTo>
                  <a:pt x="8539202" y="4263784"/>
                </a:lnTo>
                <a:cubicBezTo>
                  <a:pt x="8539202" y="4290893"/>
                  <a:pt x="8517225" y="4312869"/>
                  <a:pt x="8490117" y="4312869"/>
                </a:cubicBezTo>
                <a:lnTo>
                  <a:pt x="8488432" y="4312171"/>
                </a:lnTo>
                <a:lnTo>
                  <a:pt x="8486747" y="4312869"/>
                </a:lnTo>
                <a:cubicBezTo>
                  <a:pt x="8459639" y="4312869"/>
                  <a:pt x="8437662" y="4290893"/>
                  <a:pt x="8437662" y="4263784"/>
                </a:cubicBezTo>
                <a:lnTo>
                  <a:pt x="8437857" y="4262816"/>
                </a:lnTo>
                <a:lnTo>
                  <a:pt x="8437662" y="4261849"/>
                </a:lnTo>
                <a:cubicBezTo>
                  <a:pt x="8437662" y="4234740"/>
                  <a:pt x="8459639" y="4212764"/>
                  <a:pt x="8486747" y="4212764"/>
                </a:cubicBezTo>
                <a:close/>
                <a:moveTo>
                  <a:pt x="8294823" y="4212764"/>
                </a:moveTo>
                <a:cubicBezTo>
                  <a:pt x="8321932" y="4212764"/>
                  <a:pt x="8343908" y="4234740"/>
                  <a:pt x="8343908" y="4261849"/>
                </a:cubicBezTo>
                <a:lnTo>
                  <a:pt x="8343713" y="4262816"/>
                </a:lnTo>
                <a:lnTo>
                  <a:pt x="8343908" y="4263784"/>
                </a:lnTo>
                <a:cubicBezTo>
                  <a:pt x="8343908" y="4290893"/>
                  <a:pt x="8321932" y="4312869"/>
                  <a:pt x="8294823" y="4312869"/>
                </a:cubicBezTo>
                <a:cubicBezTo>
                  <a:pt x="8267715" y="4312869"/>
                  <a:pt x="8245738" y="4290893"/>
                  <a:pt x="8245738" y="4263784"/>
                </a:cubicBezTo>
                <a:lnTo>
                  <a:pt x="8245933" y="4262816"/>
                </a:lnTo>
                <a:lnTo>
                  <a:pt x="8245738" y="4261849"/>
                </a:lnTo>
                <a:cubicBezTo>
                  <a:pt x="8245738" y="4234740"/>
                  <a:pt x="8267715" y="4212764"/>
                  <a:pt x="8294823" y="4212764"/>
                </a:cubicBezTo>
                <a:close/>
                <a:moveTo>
                  <a:pt x="8102902" y="4212764"/>
                </a:moveTo>
                <a:cubicBezTo>
                  <a:pt x="8130011" y="4212764"/>
                  <a:pt x="8151987" y="4234740"/>
                  <a:pt x="8151987" y="4261849"/>
                </a:cubicBezTo>
                <a:lnTo>
                  <a:pt x="8151792" y="4262816"/>
                </a:lnTo>
                <a:lnTo>
                  <a:pt x="8151987" y="4263784"/>
                </a:lnTo>
                <a:cubicBezTo>
                  <a:pt x="8151987" y="4290893"/>
                  <a:pt x="8130011" y="4312869"/>
                  <a:pt x="8102902" y="4312869"/>
                </a:cubicBezTo>
                <a:cubicBezTo>
                  <a:pt x="8075793" y="4312869"/>
                  <a:pt x="8053817" y="4290893"/>
                  <a:pt x="8053817" y="4263784"/>
                </a:cubicBezTo>
                <a:lnTo>
                  <a:pt x="8054013" y="4262816"/>
                </a:lnTo>
                <a:lnTo>
                  <a:pt x="8053817" y="4261849"/>
                </a:lnTo>
                <a:cubicBezTo>
                  <a:pt x="8053817" y="4234740"/>
                  <a:pt x="8075793" y="4212764"/>
                  <a:pt x="8102902" y="4212764"/>
                </a:cubicBezTo>
                <a:close/>
                <a:moveTo>
                  <a:pt x="7911226" y="4212764"/>
                </a:moveTo>
                <a:cubicBezTo>
                  <a:pt x="7938335" y="4212764"/>
                  <a:pt x="7960311" y="4234740"/>
                  <a:pt x="7960311" y="4261849"/>
                </a:cubicBezTo>
                <a:lnTo>
                  <a:pt x="7960116" y="4262816"/>
                </a:lnTo>
                <a:lnTo>
                  <a:pt x="7960311" y="4263784"/>
                </a:lnTo>
                <a:cubicBezTo>
                  <a:pt x="7960311" y="4290893"/>
                  <a:pt x="7938335" y="4312869"/>
                  <a:pt x="7911226" y="4312869"/>
                </a:cubicBezTo>
                <a:cubicBezTo>
                  <a:pt x="7884117" y="4312869"/>
                  <a:pt x="7862141" y="4290893"/>
                  <a:pt x="7862141" y="4263784"/>
                </a:cubicBezTo>
                <a:lnTo>
                  <a:pt x="7862336" y="4262816"/>
                </a:lnTo>
                <a:lnTo>
                  <a:pt x="7862141" y="4261849"/>
                </a:lnTo>
                <a:cubicBezTo>
                  <a:pt x="7862141" y="4234740"/>
                  <a:pt x="7884117" y="4212764"/>
                  <a:pt x="7911226" y="4212764"/>
                </a:cubicBezTo>
                <a:close/>
                <a:moveTo>
                  <a:pt x="7719302" y="4212764"/>
                </a:moveTo>
                <a:cubicBezTo>
                  <a:pt x="7746411" y="4212764"/>
                  <a:pt x="7768387" y="4234740"/>
                  <a:pt x="7768387" y="4261849"/>
                </a:cubicBezTo>
                <a:lnTo>
                  <a:pt x="7768192" y="4262816"/>
                </a:lnTo>
                <a:lnTo>
                  <a:pt x="7768387" y="4263784"/>
                </a:lnTo>
                <a:cubicBezTo>
                  <a:pt x="7768387" y="4290893"/>
                  <a:pt x="7746411" y="4312869"/>
                  <a:pt x="7719302" y="4312869"/>
                </a:cubicBezTo>
                <a:cubicBezTo>
                  <a:pt x="7692194" y="4312869"/>
                  <a:pt x="7670218" y="4290893"/>
                  <a:pt x="7670218" y="4263784"/>
                </a:cubicBezTo>
                <a:lnTo>
                  <a:pt x="7670413" y="4262816"/>
                </a:lnTo>
                <a:lnTo>
                  <a:pt x="7670218" y="4261849"/>
                </a:lnTo>
                <a:cubicBezTo>
                  <a:pt x="7670218" y="4234740"/>
                  <a:pt x="7692194" y="4212764"/>
                  <a:pt x="7719302" y="4212764"/>
                </a:cubicBezTo>
                <a:close/>
                <a:moveTo>
                  <a:pt x="7527382" y="4212764"/>
                </a:moveTo>
                <a:cubicBezTo>
                  <a:pt x="7554490" y="4212764"/>
                  <a:pt x="7576467" y="4234740"/>
                  <a:pt x="7576467" y="4261849"/>
                </a:cubicBezTo>
                <a:lnTo>
                  <a:pt x="7576271" y="4262816"/>
                </a:lnTo>
                <a:lnTo>
                  <a:pt x="7576467" y="4263784"/>
                </a:lnTo>
                <a:cubicBezTo>
                  <a:pt x="7576467" y="4290893"/>
                  <a:pt x="7554490" y="4312869"/>
                  <a:pt x="7527382" y="4312869"/>
                </a:cubicBezTo>
                <a:cubicBezTo>
                  <a:pt x="7500272" y="4312869"/>
                  <a:pt x="7478297" y="4290893"/>
                  <a:pt x="7478297" y="4263784"/>
                </a:cubicBezTo>
                <a:lnTo>
                  <a:pt x="7478492" y="4262816"/>
                </a:lnTo>
                <a:lnTo>
                  <a:pt x="7478297" y="4261849"/>
                </a:lnTo>
                <a:cubicBezTo>
                  <a:pt x="7478297" y="4234740"/>
                  <a:pt x="7500272" y="4212764"/>
                  <a:pt x="7527382" y="4212764"/>
                </a:cubicBezTo>
                <a:close/>
                <a:moveTo>
                  <a:pt x="7335458" y="4212764"/>
                </a:moveTo>
                <a:cubicBezTo>
                  <a:pt x="7362567" y="4212764"/>
                  <a:pt x="7384543" y="4234740"/>
                  <a:pt x="7384543" y="4261849"/>
                </a:cubicBezTo>
                <a:lnTo>
                  <a:pt x="7384348" y="4262816"/>
                </a:lnTo>
                <a:lnTo>
                  <a:pt x="7384543" y="4263784"/>
                </a:lnTo>
                <a:cubicBezTo>
                  <a:pt x="7384543" y="4290893"/>
                  <a:pt x="7362567" y="4312869"/>
                  <a:pt x="7335458" y="4312869"/>
                </a:cubicBezTo>
                <a:cubicBezTo>
                  <a:pt x="7308350" y="4312869"/>
                  <a:pt x="7286373" y="4290893"/>
                  <a:pt x="7286373" y="4263784"/>
                </a:cubicBezTo>
                <a:lnTo>
                  <a:pt x="7286568" y="4262816"/>
                </a:lnTo>
                <a:lnTo>
                  <a:pt x="7286373" y="4261849"/>
                </a:lnTo>
                <a:cubicBezTo>
                  <a:pt x="7286373" y="4234740"/>
                  <a:pt x="7308350" y="4212764"/>
                  <a:pt x="7335458" y="4212764"/>
                </a:cubicBezTo>
                <a:close/>
                <a:moveTo>
                  <a:pt x="7143537" y="4212764"/>
                </a:moveTo>
                <a:cubicBezTo>
                  <a:pt x="7170646" y="4212764"/>
                  <a:pt x="7192622" y="4234740"/>
                  <a:pt x="7192622" y="4261849"/>
                </a:cubicBezTo>
                <a:lnTo>
                  <a:pt x="7192427" y="4262816"/>
                </a:lnTo>
                <a:lnTo>
                  <a:pt x="7192622" y="4263784"/>
                </a:lnTo>
                <a:cubicBezTo>
                  <a:pt x="7192622" y="4290893"/>
                  <a:pt x="7170646" y="4312869"/>
                  <a:pt x="7143537" y="4312869"/>
                </a:cubicBezTo>
                <a:cubicBezTo>
                  <a:pt x="7116428" y="4312869"/>
                  <a:pt x="7094452" y="4290893"/>
                  <a:pt x="7094452" y="4263784"/>
                </a:cubicBezTo>
                <a:lnTo>
                  <a:pt x="7094648" y="4262816"/>
                </a:lnTo>
                <a:lnTo>
                  <a:pt x="7094452" y="4261849"/>
                </a:lnTo>
                <a:cubicBezTo>
                  <a:pt x="7094452" y="4234740"/>
                  <a:pt x="7116428" y="4212764"/>
                  <a:pt x="7143537" y="4212764"/>
                </a:cubicBezTo>
                <a:close/>
                <a:moveTo>
                  <a:pt x="6951614" y="4212764"/>
                </a:moveTo>
                <a:cubicBezTo>
                  <a:pt x="6978722" y="4212764"/>
                  <a:pt x="7000699" y="4234740"/>
                  <a:pt x="7000699" y="4261849"/>
                </a:cubicBezTo>
                <a:lnTo>
                  <a:pt x="7000504" y="4262816"/>
                </a:lnTo>
                <a:lnTo>
                  <a:pt x="7000699" y="4263784"/>
                </a:lnTo>
                <a:cubicBezTo>
                  <a:pt x="7000699" y="4290893"/>
                  <a:pt x="6978722" y="4312869"/>
                  <a:pt x="6951614" y="4312869"/>
                </a:cubicBezTo>
                <a:cubicBezTo>
                  <a:pt x="6924504" y="4312869"/>
                  <a:pt x="6902529" y="4290893"/>
                  <a:pt x="6902529" y="4263784"/>
                </a:cubicBezTo>
                <a:lnTo>
                  <a:pt x="6902724" y="4262816"/>
                </a:lnTo>
                <a:lnTo>
                  <a:pt x="6902529" y="4261849"/>
                </a:lnTo>
                <a:cubicBezTo>
                  <a:pt x="6902529" y="4234740"/>
                  <a:pt x="6924504" y="4212764"/>
                  <a:pt x="6951614" y="4212764"/>
                </a:cubicBezTo>
                <a:close/>
                <a:moveTo>
                  <a:pt x="6759937" y="4212764"/>
                </a:moveTo>
                <a:cubicBezTo>
                  <a:pt x="6787046" y="4212764"/>
                  <a:pt x="6809022" y="4234740"/>
                  <a:pt x="6809022" y="4261849"/>
                </a:cubicBezTo>
                <a:lnTo>
                  <a:pt x="6808827" y="4262816"/>
                </a:lnTo>
                <a:lnTo>
                  <a:pt x="6809022" y="4263784"/>
                </a:lnTo>
                <a:cubicBezTo>
                  <a:pt x="6809022" y="4290893"/>
                  <a:pt x="6787046" y="4312869"/>
                  <a:pt x="6759937" y="4312869"/>
                </a:cubicBezTo>
                <a:cubicBezTo>
                  <a:pt x="6732829" y="4312869"/>
                  <a:pt x="6710852" y="4290893"/>
                  <a:pt x="6710852" y="4263784"/>
                </a:cubicBezTo>
                <a:lnTo>
                  <a:pt x="6711047" y="4262816"/>
                </a:lnTo>
                <a:lnTo>
                  <a:pt x="6710852" y="4261849"/>
                </a:lnTo>
                <a:cubicBezTo>
                  <a:pt x="6710852" y="4234740"/>
                  <a:pt x="6732829" y="4212764"/>
                  <a:pt x="6759937" y="4212764"/>
                </a:cubicBezTo>
                <a:close/>
                <a:moveTo>
                  <a:pt x="6568014" y="4212764"/>
                </a:moveTo>
                <a:cubicBezTo>
                  <a:pt x="6595123" y="4212764"/>
                  <a:pt x="6617099" y="4234740"/>
                  <a:pt x="6617099" y="4261849"/>
                </a:cubicBezTo>
                <a:lnTo>
                  <a:pt x="6616904" y="4262816"/>
                </a:lnTo>
                <a:lnTo>
                  <a:pt x="6617099" y="4263784"/>
                </a:lnTo>
                <a:cubicBezTo>
                  <a:pt x="6617099" y="4290893"/>
                  <a:pt x="6595123" y="4312869"/>
                  <a:pt x="6568014" y="4312869"/>
                </a:cubicBezTo>
                <a:cubicBezTo>
                  <a:pt x="6540905" y="4312869"/>
                  <a:pt x="6518929" y="4290893"/>
                  <a:pt x="6518929" y="4263784"/>
                </a:cubicBezTo>
                <a:lnTo>
                  <a:pt x="6519124" y="4262816"/>
                </a:lnTo>
                <a:lnTo>
                  <a:pt x="6518929" y="4261849"/>
                </a:lnTo>
                <a:cubicBezTo>
                  <a:pt x="6518929" y="4234740"/>
                  <a:pt x="6540905" y="4212764"/>
                  <a:pt x="6568014" y="4212764"/>
                </a:cubicBezTo>
                <a:close/>
                <a:moveTo>
                  <a:pt x="6376093" y="4212764"/>
                </a:moveTo>
                <a:lnTo>
                  <a:pt x="6376918" y="4212930"/>
                </a:lnTo>
                <a:lnTo>
                  <a:pt x="6377744" y="4212764"/>
                </a:lnTo>
                <a:cubicBezTo>
                  <a:pt x="6404853" y="4212764"/>
                  <a:pt x="6426829" y="4234740"/>
                  <a:pt x="6426829" y="4261849"/>
                </a:cubicBezTo>
                <a:lnTo>
                  <a:pt x="6426634" y="4262816"/>
                </a:lnTo>
                <a:lnTo>
                  <a:pt x="6426829" y="4263784"/>
                </a:lnTo>
                <a:cubicBezTo>
                  <a:pt x="6426829" y="4290893"/>
                  <a:pt x="6404853" y="4312869"/>
                  <a:pt x="6377744" y="4312869"/>
                </a:cubicBezTo>
                <a:lnTo>
                  <a:pt x="6376918" y="4312702"/>
                </a:lnTo>
                <a:lnTo>
                  <a:pt x="6376093" y="4312869"/>
                </a:lnTo>
                <a:cubicBezTo>
                  <a:pt x="6348984" y="4312869"/>
                  <a:pt x="6327008" y="4290893"/>
                  <a:pt x="6327008" y="4263784"/>
                </a:cubicBezTo>
                <a:lnTo>
                  <a:pt x="6327203" y="4262816"/>
                </a:lnTo>
                <a:lnTo>
                  <a:pt x="6327008" y="4261849"/>
                </a:lnTo>
                <a:cubicBezTo>
                  <a:pt x="6327008" y="4234740"/>
                  <a:pt x="6348984" y="4212764"/>
                  <a:pt x="6376093" y="4212764"/>
                </a:cubicBezTo>
                <a:close/>
                <a:moveTo>
                  <a:pt x="6185820" y="4212764"/>
                </a:moveTo>
                <a:cubicBezTo>
                  <a:pt x="6212929" y="4212764"/>
                  <a:pt x="6234905" y="4234740"/>
                  <a:pt x="6234905" y="4261849"/>
                </a:cubicBezTo>
                <a:lnTo>
                  <a:pt x="6234710" y="4262816"/>
                </a:lnTo>
                <a:lnTo>
                  <a:pt x="6234905" y="4263784"/>
                </a:lnTo>
                <a:cubicBezTo>
                  <a:pt x="6234905" y="4290893"/>
                  <a:pt x="6212929" y="4312869"/>
                  <a:pt x="6185820" y="4312869"/>
                </a:cubicBezTo>
                <a:cubicBezTo>
                  <a:pt x="6158712" y="4312869"/>
                  <a:pt x="6136735" y="4290893"/>
                  <a:pt x="6136735" y="4263784"/>
                </a:cubicBezTo>
                <a:lnTo>
                  <a:pt x="6136930" y="4262816"/>
                </a:lnTo>
                <a:lnTo>
                  <a:pt x="6136735" y="4261849"/>
                </a:lnTo>
                <a:cubicBezTo>
                  <a:pt x="6136735" y="4234740"/>
                  <a:pt x="6158712" y="4212764"/>
                  <a:pt x="6185820" y="4212764"/>
                </a:cubicBezTo>
                <a:close/>
                <a:moveTo>
                  <a:pt x="5993899" y="4212764"/>
                </a:moveTo>
                <a:cubicBezTo>
                  <a:pt x="6021008" y="4212764"/>
                  <a:pt x="6042984" y="4234740"/>
                  <a:pt x="6042984" y="4261849"/>
                </a:cubicBezTo>
                <a:lnTo>
                  <a:pt x="6042789" y="4262816"/>
                </a:lnTo>
                <a:lnTo>
                  <a:pt x="6042984" y="4263784"/>
                </a:lnTo>
                <a:cubicBezTo>
                  <a:pt x="6042984" y="4290893"/>
                  <a:pt x="6021008" y="4312869"/>
                  <a:pt x="5993899" y="4312869"/>
                </a:cubicBezTo>
                <a:cubicBezTo>
                  <a:pt x="5966790" y="4312869"/>
                  <a:pt x="5944814" y="4290893"/>
                  <a:pt x="5944814" y="4263784"/>
                </a:cubicBezTo>
                <a:lnTo>
                  <a:pt x="5945010" y="4262816"/>
                </a:lnTo>
                <a:lnTo>
                  <a:pt x="5944814" y="4261849"/>
                </a:lnTo>
                <a:cubicBezTo>
                  <a:pt x="5944814" y="4234740"/>
                  <a:pt x="5966790" y="4212764"/>
                  <a:pt x="5993899" y="4212764"/>
                </a:cubicBezTo>
                <a:close/>
                <a:moveTo>
                  <a:pt x="5802223" y="4212764"/>
                </a:moveTo>
                <a:cubicBezTo>
                  <a:pt x="5829332" y="4212764"/>
                  <a:pt x="5851308" y="4234740"/>
                  <a:pt x="5851308" y="4261849"/>
                </a:cubicBezTo>
                <a:lnTo>
                  <a:pt x="5851113" y="4262816"/>
                </a:lnTo>
                <a:lnTo>
                  <a:pt x="5851308" y="4263784"/>
                </a:lnTo>
                <a:cubicBezTo>
                  <a:pt x="5851308" y="4290893"/>
                  <a:pt x="5829332" y="4312869"/>
                  <a:pt x="5802223" y="4312869"/>
                </a:cubicBezTo>
                <a:cubicBezTo>
                  <a:pt x="5775114" y="4312869"/>
                  <a:pt x="5753138" y="4290893"/>
                  <a:pt x="5753138" y="4263784"/>
                </a:cubicBezTo>
                <a:lnTo>
                  <a:pt x="5753333" y="4262816"/>
                </a:lnTo>
                <a:lnTo>
                  <a:pt x="5753138" y="4261849"/>
                </a:lnTo>
                <a:cubicBezTo>
                  <a:pt x="5753138" y="4234740"/>
                  <a:pt x="5775114" y="4212764"/>
                  <a:pt x="5802223" y="4212764"/>
                </a:cubicBezTo>
                <a:close/>
                <a:moveTo>
                  <a:pt x="5610299" y="4212764"/>
                </a:moveTo>
                <a:cubicBezTo>
                  <a:pt x="5637408" y="4212764"/>
                  <a:pt x="5659384" y="4234740"/>
                  <a:pt x="5659384" y="4261849"/>
                </a:cubicBezTo>
                <a:lnTo>
                  <a:pt x="5659189" y="4262816"/>
                </a:lnTo>
                <a:lnTo>
                  <a:pt x="5659384" y="4263784"/>
                </a:lnTo>
                <a:cubicBezTo>
                  <a:pt x="5659384" y="4290893"/>
                  <a:pt x="5637408" y="4312869"/>
                  <a:pt x="5610299" y="4312869"/>
                </a:cubicBezTo>
                <a:cubicBezTo>
                  <a:pt x="5583191" y="4312869"/>
                  <a:pt x="5561215" y="4290893"/>
                  <a:pt x="5561215" y="4263784"/>
                </a:cubicBezTo>
                <a:lnTo>
                  <a:pt x="5561410" y="4262816"/>
                </a:lnTo>
                <a:lnTo>
                  <a:pt x="5561215" y="4261849"/>
                </a:lnTo>
                <a:cubicBezTo>
                  <a:pt x="5561215" y="4234740"/>
                  <a:pt x="5583191" y="4212764"/>
                  <a:pt x="5610299" y="4212764"/>
                </a:cubicBezTo>
                <a:close/>
                <a:moveTo>
                  <a:pt x="5418379" y="4212764"/>
                </a:moveTo>
                <a:cubicBezTo>
                  <a:pt x="5445487" y="4212764"/>
                  <a:pt x="5467464" y="4234740"/>
                  <a:pt x="5467464" y="4261849"/>
                </a:cubicBezTo>
                <a:lnTo>
                  <a:pt x="5467268" y="4262816"/>
                </a:lnTo>
                <a:lnTo>
                  <a:pt x="5467464" y="4263784"/>
                </a:lnTo>
                <a:cubicBezTo>
                  <a:pt x="5467464" y="4290893"/>
                  <a:pt x="5445487" y="4312869"/>
                  <a:pt x="5418379" y="4312869"/>
                </a:cubicBezTo>
                <a:cubicBezTo>
                  <a:pt x="5391269" y="4312869"/>
                  <a:pt x="5369294" y="4290893"/>
                  <a:pt x="5369294" y="4263784"/>
                </a:cubicBezTo>
                <a:lnTo>
                  <a:pt x="5369489" y="4262816"/>
                </a:lnTo>
                <a:lnTo>
                  <a:pt x="5369294" y="4261849"/>
                </a:lnTo>
                <a:cubicBezTo>
                  <a:pt x="5369294" y="4234740"/>
                  <a:pt x="5391269" y="4212764"/>
                  <a:pt x="5418379" y="4212764"/>
                </a:cubicBezTo>
                <a:close/>
                <a:moveTo>
                  <a:pt x="5226455" y="4212764"/>
                </a:moveTo>
                <a:cubicBezTo>
                  <a:pt x="5253564" y="4212764"/>
                  <a:pt x="5275540" y="4234740"/>
                  <a:pt x="5275540" y="4261849"/>
                </a:cubicBezTo>
                <a:lnTo>
                  <a:pt x="5275345" y="4262816"/>
                </a:lnTo>
                <a:lnTo>
                  <a:pt x="5275540" y="4263784"/>
                </a:lnTo>
                <a:cubicBezTo>
                  <a:pt x="5275540" y="4290893"/>
                  <a:pt x="5253564" y="4312869"/>
                  <a:pt x="5226455" y="4312869"/>
                </a:cubicBezTo>
                <a:cubicBezTo>
                  <a:pt x="5199347" y="4312869"/>
                  <a:pt x="5177370" y="4290893"/>
                  <a:pt x="5177370" y="4263784"/>
                </a:cubicBezTo>
                <a:lnTo>
                  <a:pt x="5177565" y="4262816"/>
                </a:lnTo>
                <a:lnTo>
                  <a:pt x="5177370" y="4261849"/>
                </a:lnTo>
                <a:cubicBezTo>
                  <a:pt x="5177370" y="4234740"/>
                  <a:pt x="5199347" y="4212764"/>
                  <a:pt x="5226455" y="4212764"/>
                </a:cubicBezTo>
                <a:close/>
                <a:moveTo>
                  <a:pt x="5034534" y="4212764"/>
                </a:moveTo>
                <a:cubicBezTo>
                  <a:pt x="5061643" y="4212764"/>
                  <a:pt x="5083619" y="4234740"/>
                  <a:pt x="5083619" y="4261849"/>
                </a:cubicBezTo>
                <a:lnTo>
                  <a:pt x="5083424" y="4262816"/>
                </a:lnTo>
                <a:lnTo>
                  <a:pt x="5083619" y="4263784"/>
                </a:lnTo>
                <a:cubicBezTo>
                  <a:pt x="5083619" y="4290893"/>
                  <a:pt x="5061643" y="4312869"/>
                  <a:pt x="5034534" y="4312869"/>
                </a:cubicBezTo>
                <a:cubicBezTo>
                  <a:pt x="5007425" y="4312869"/>
                  <a:pt x="4985449" y="4290893"/>
                  <a:pt x="4985449" y="4263784"/>
                </a:cubicBezTo>
                <a:lnTo>
                  <a:pt x="4985645" y="4262816"/>
                </a:lnTo>
                <a:lnTo>
                  <a:pt x="4985449" y="4261849"/>
                </a:lnTo>
                <a:cubicBezTo>
                  <a:pt x="4985449" y="4234740"/>
                  <a:pt x="5007425" y="4212764"/>
                  <a:pt x="5034534" y="4212764"/>
                </a:cubicBezTo>
                <a:close/>
                <a:moveTo>
                  <a:pt x="4842611" y="4212764"/>
                </a:moveTo>
                <a:cubicBezTo>
                  <a:pt x="4869719" y="4212764"/>
                  <a:pt x="4891696" y="4234740"/>
                  <a:pt x="4891696" y="4261849"/>
                </a:cubicBezTo>
                <a:lnTo>
                  <a:pt x="4891501" y="4262816"/>
                </a:lnTo>
                <a:lnTo>
                  <a:pt x="4891696" y="4263784"/>
                </a:lnTo>
                <a:cubicBezTo>
                  <a:pt x="4891696" y="4290893"/>
                  <a:pt x="4869719" y="4312869"/>
                  <a:pt x="4842611" y="4312869"/>
                </a:cubicBezTo>
                <a:cubicBezTo>
                  <a:pt x="4815501" y="4312869"/>
                  <a:pt x="4793526" y="4290893"/>
                  <a:pt x="4793526" y="4263784"/>
                </a:cubicBezTo>
                <a:lnTo>
                  <a:pt x="4793721" y="4262816"/>
                </a:lnTo>
                <a:lnTo>
                  <a:pt x="4793526" y="4261849"/>
                </a:lnTo>
                <a:cubicBezTo>
                  <a:pt x="4793526" y="4234740"/>
                  <a:pt x="4815501" y="4212764"/>
                  <a:pt x="4842611" y="4212764"/>
                </a:cubicBezTo>
                <a:close/>
                <a:moveTo>
                  <a:pt x="4650934" y="4212764"/>
                </a:moveTo>
                <a:cubicBezTo>
                  <a:pt x="4678043" y="4212764"/>
                  <a:pt x="4700019" y="4234740"/>
                  <a:pt x="4700019" y="4261849"/>
                </a:cubicBezTo>
                <a:lnTo>
                  <a:pt x="4699824" y="4262816"/>
                </a:lnTo>
                <a:lnTo>
                  <a:pt x="4700019" y="4263784"/>
                </a:lnTo>
                <a:cubicBezTo>
                  <a:pt x="4700019" y="4290893"/>
                  <a:pt x="4678043" y="4312869"/>
                  <a:pt x="4650934" y="4312869"/>
                </a:cubicBezTo>
                <a:cubicBezTo>
                  <a:pt x="4623826" y="4312869"/>
                  <a:pt x="4601849" y="4290893"/>
                  <a:pt x="4601849" y="4263784"/>
                </a:cubicBezTo>
                <a:lnTo>
                  <a:pt x="4602044" y="4262816"/>
                </a:lnTo>
                <a:lnTo>
                  <a:pt x="4601849" y="4261849"/>
                </a:lnTo>
                <a:cubicBezTo>
                  <a:pt x="4601849" y="4234740"/>
                  <a:pt x="4623826" y="4212764"/>
                  <a:pt x="4650934" y="4212764"/>
                </a:cubicBezTo>
                <a:close/>
                <a:moveTo>
                  <a:pt x="4459011" y="4212764"/>
                </a:moveTo>
                <a:cubicBezTo>
                  <a:pt x="4486120" y="4212764"/>
                  <a:pt x="4508096" y="4234740"/>
                  <a:pt x="4508096" y="4261849"/>
                </a:cubicBezTo>
                <a:lnTo>
                  <a:pt x="4507901" y="4262816"/>
                </a:lnTo>
                <a:lnTo>
                  <a:pt x="4508096" y="4263784"/>
                </a:lnTo>
                <a:cubicBezTo>
                  <a:pt x="4508096" y="4290893"/>
                  <a:pt x="4486120" y="4312869"/>
                  <a:pt x="4459011" y="4312869"/>
                </a:cubicBezTo>
                <a:cubicBezTo>
                  <a:pt x="4431902" y="4312869"/>
                  <a:pt x="4409926" y="4290893"/>
                  <a:pt x="4409926" y="4263784"/>
                </a:cubicBezTo>
                <a:lnTo>
                  <a:pt x="4410121" y="4262816"/>
                </a:lnTo>
                <a:lnTo>
                  <a:pt x="4409926" y="4261849"/>
                </a:lnTo>
                <a:cubicBezTo>
                  <a:pt x="4409926" y="4234740"/>
                  <a:pt x="4431902" y="4212764"/>
                  <a:pt x="4459011" y="4212764"/>
                </a:cubicBezTo>
                <a:close/>
                <a:moveTo>
                  <a:pt x="4267090" y="4212764"/>
                </a:moveTo>
                <a:lnTo>
                  <a:pt x="4267916" y="4212931"/>
                </a:lnTo>
                <a:lnTo>
                  <a:pt x="4268742" y="4212764"/>
                </a:lnTo>
                <a:cubicBezTo>
                  <a:pt x="4295851" y="4212764"/>
                  <a:pt x="4317827" y="4234740"/>
                  <a:pt x="4317827" y="4261849"/>
                </a:cubicBezTo>
                <a:lnTo>
                  <a:pt x="4317632" y="4262816"/>
                </a:lnTo>
                <a:lnTo>
                  <a:pt x="4317827" y="4263784"/>
                </a:lnTo>
                <a:cubicBezTo>
                  <a:pt x="4317827" y="4290893"/>
                  <a:pt x="4295851" y="4312869"/>
                  <a:pt x="4268742" y="4312869"/>
                </a:cubicBezTo>
                <a:lnTo>
                  <a:pt x="4267916" y="4312702"/>
                </a:lnTo>
                <a:lnTo>
                  <a:pt x="4267090" y="4312869"/>
                </a:lnTo>
                <a:cubicBezTo>
                  <a:pt x="4239981" y="4312869"/>
                  <a:pt x="4218005" y="4290893"/>
                  <a:pt x="4218005" y="4263784"/>
                </a:cubicBezTo>
                <a:lnTo>
                  <a:pt x="4218200" y="4262816"/>
                </a:lnTo>
                <a:lnTo>
                  <a:pt x="4218005" y="4261849"/>
                </a:lnTo>
                <a:cubicBezTo>
                  <a:pt x="4218005" y="4234740"/>
                  <a:pt x="4239981" y="4212764"/>
                  <a:pt x="4267090" y="4212764"/>
                </a:cubicBezTo>
                <a:close/>
                <a:moveTo>
                  <a:pt x="4076818" y="4212764"/>
                </a:moveTo>
                <a:cubicBezTo>
                  <a:pt x="4103927" y="4212764"/>
                  <a:pt x="4125903" y="4234740"/>
                  <a:pt x="4125903" y="4261849"/>
                </a:cubicBezTo>
                <a:lnTo>
                  <a:pt x="4125708" y="4262816"/>
                </a:lnTo>
                <a:lnTo>
                  <a:pt x="4125903" y="4263784"/>
                </a:lnTo>
                <a:cubicBezTo>
                  <a:pt x="4125903" y="4290893"/>
                  <a:pt x="4103927" y="4312869"/>
                  <a:pt x="4076818" y="4312869"/>
                </a:cubicBezTo>
                <a:cubicBezTo>
                  <a:pt x="4049710" y="4312869"/>
                  <a:pt x="4027733" y="4290893"/>
                  <a:pt x="4027733" y="4263784"/>
                </a:cubicBezTo>
                <a:lnTo>
                  <a:pt x="4027928" y="4262816"/>
                </a:lnTo>
                <a:lnTo>
                  <a:pt x="4027733" y="4261849"/>
                </a:lnTo>
                <a:cubicBezTo>
                  <a:pt x="4027733" y="4234740"/>
                  <a:pt x="4049710" y="4212764"/>
                  <a:pt x="4076818" y="4212764"/>
                </a:cubicBezTo>
                <a:close/>
                <a:moveTo>
                  <a:pt x="3884898" y="4212764"/>
                </a:moveTo>
                <a:cubicBezTo>
                  <a:pt x="3912006" y="4212764"/>
                  <a:pt x="3933983" y="4234740"/>
                  <a:pt x="3933983" y="4261849"/>
                </a:cubicBezTo>
                <a:lnTo>
                  <a:pt x="3933788" y="4262816"/>
                </a:lnTo>
                <a:lnTo>
                  <a:pt x="3933983" y="4263784"/>
                </a:lnTo>
                <a:cubicBezTo>
                  <a:pt x="3933983" y="4290893"/>
                  <a:pt x="3912006" y="4312869"/>
                  <a:pt x="3884898" y="4312869"/>
                </a:cubicBezTo>
                <a:cubicBezTo>
                  <a:pt x="3857789" y="4312869"/>
                  <a:pt x="3835813" y="4290893"/>
                  <a:pt x="3835813" y="4263784"/>
                </a:cubicBezTo>
                <a:lnTo>
                  <a:pt x="3836008" y="4262816"/>
                </a:lnTo>
                <a:lnTo>
                  <a:pt x="3835813" y="4261849"/>
                </a:lnTo>
                <a:cubicBezTo>
                  <a:pt x="3835813" y="4234740"/>
                  <a:pt x="3857789" y="4212764"/>
                  <a:pt x="3884898" y="4212764"/>
                </a:cubicBezTo>
                <a:close/>
                <a:moveTo>
                  <a:pt x="3693221" y="4212764"/>
                </a:moveTo>
                <a:cubicBezTo>
                  <a:pt x="3720331" y="4212764"/>
                  <a:pt x="3742307" y="4234740"/>
                  <a:pt x="3742307" y="4261849"/>
                </a:cubicBezTo>
                <a:lnTo>
                  <a:pt x="3742111" y="4262816"/>
                </a:lnTo>
                <a:lnTo>
                  <a:pt x="3742307" y="4263784"/>
                </a:lnTo>
                <a:cubicBezTo>
                  <a:pt x="3742307" y="4290893"/>
                  <a:pt x="3720331" y="4312869"/>
                  <a:pt x="3693221" y="4312869"/>
                </a:cubicBezTo>
                <a:cubicBezTo>
                  <a:pt x="3666113" y="4312869"/>
                  <a:pt x="3644136" y="4290893"/>
                  <a:pt x="3644136" y="4263784"/>
                </a:cubicBezTo>
                <a:lnTo>
                  <a:pt x="3644331" y="4262816"/>
                </a:lnTo>
                <a:lnTo>
                  <a:pt x="3644136" y="4261849"/>
                </a:lnTo>
                <a:cubicBezTo>
                  <a:pt x="3644136" y="4234740"/>
                  <a:pt x="3666113" y="4212764"/>
                  <a:pt x="3693221" y="4212764"/>
                </a:cubicBezTo>
                <a:close/>
                <a:moveTo>
                  <a:pt x="3501298" y="4212764"/>
                </a:moveTo>
                <a:cubicBezTo>
                  <a:pt x="3528407" y="4212764"/>
                  <a:pt x="3550383" y="4234740"/>
                  <a:pt x="3550383" y="4261849"/>
                </a:cubicBezTo>
                <a:lnTo>
                  <a:pt x="3550188" y="4262816"/>
                </a:lnTo>
                <a:lnTo>
                  <a:pt x="3550383" y="4263784"/>
                </a:lnTo>
                <a:cubicBezTo>
                  <a:pt x="3550383" y="4290893"/>
                  <a:pt x="3528407" y="4312869"/>
                  <a:pt x="3501298" y="4312869"/>
                </a:cubicBezTo>
                <a:cubicBezTo>
                  <a:pt x="3474189" y="4312869"/>
                  <a:pt x="3452213" y="4290893"/>
                  <a:pt x="3452213" y="4263784"/>
                </a:cubicBezTo>
                <a:lnTo>
                  <a:pt x="3452409" y="4262816"/>
                </a:lnTo>
                <a:lnTo>
                  <a:pt x="3452213" y="4261849"/>
                </a:lnTo>
                <a:cubicBezTo>
                  <a:pt x="3452213" y="4234740"/>
                  <a:pt x="3474189" y="4212764"/>
                  <a:pt x="3501298" y="4212764"/>
                </a:cubicBezTo>
                <a:close/>
                <a:moveTo>
                  <a:pt x="3309377" y="4212764"/>
                </a:moveTo>
                <a:cubicBezTo>
                  <a:pt x="3336485" y="4212764"/>
                  <a:pt x="3358462" y="4234740"/>
                  <a:pt x="3358462" y="4261849"/>
                </a:cubicBezTo>
                <a:lnTo>
                  <a:pt x="3358267" y="4262816"/>
                </a:lnTo>
                <a:lnTo>
                  <a:pt x="3358462" y="4263784"/>
                </a:lnTo>
                <a:cubicBezTo>
                  <a:pt x="3358462" y="4290893"/>
                  <a:pt x="3336485" y="4312869"/>
                  <a:pt x="3309377" y="4312869"/>
                </a:cubicBezTo>
                <a:cubicBezTo>
                  <a:pt x="3282267" y="4312869"/>
                  <a:pt x="3260292" y="4290893"/>
                  <a:pt x="3260292" y="4263784"/>
                </a:cubicBezTo>
                <a:lnTo>
                  <a:pt x="3260487" y="4262816"/>
                </a:lnTo>
                <a:lnTo>
                  <a:pt x="3260292" y="4261849"/>
                </a:lnTo>
                <a:cubicBezTo>
                  <a:pt x="3260292" y="4234740"/>
                  <a:pt x="3282267" y="4212764"/>
                  <a:pt x="3309377" y="4212764"/>
                </a:cubicBezTo>
                <a:close/>
                <a:moveTo>
                  <a:pt x="3117453" y="4212764"/>
                </a:moveTo>
                <a:cubicBezTo>
                  <a:pt x="3144563" y="4212764"/>
                  <a:pt x="3166538" y="4234740"/>
                  <a:pt x="3166538" y="4261849"/>
                </a:cubicBezTo>
                <a:lnTo>
                  <a:pt x="3166343" y="4262816"/>
                </a:lnTo>
                <a:lnTo>
                  <a:pt x="3166538" y="4263784"/>
                </a:lnTo>
                <a:cubicBezTo>
                  <a:pt x="3166538" y="4290893"/>
                  <a:pt x="3144563" y="4312869"/>
                  <a:pt x="3117453" y="4312869"/>
                </a:cubicBezTo>
                <a:cubicBezTo>
                  <a:pt x="3090345" y="4312869"/>
                  <a:pt x="3068368" y="4290893"/>
                  <a:pt x="3068368" y="4263784"/>
                </a:cubicBezTo>
                <a:lnTo>
                  <a:pt x="3068564" y="4262816"/>
                </a:lnTo>
                <a:lnTo>
                  <a:pt x="3068368" y="4261849"/>
                </a:lnTo>
                <a:cubicBezTo>
                  <a:pt x="3068368" y="4234740"/>
                  <a:pt x="3090345" y="4212764"/>
                  <a:pt x="3117453" y="4212764"/>
                </a:cubicBezTo>
                <a:close/>
                <a:moveTo>
                  <a:pt x="2925533" y="4212764"/>
                </a:moveTo>
                <a:cubicBezTo>
                  <a:pt x="2952641" y="4212764"/>
                  <a:pt x="2974618" y="4234740"/>
                  <a:pt x="2974618" y="4261849"/>
                </a:cubicBezTo>
                <a:lnTo>
                  <a:pt x="2974423" y="4262816"/>
                </a:lnTo>
                <a:lnTo>
                  <a:pt x="2974618" y="4263784"/>
                </a:lnTo>
                <a:cubicBezTo>
                  <a:pt x="2974618" y="4290893"/>
                  <a:pt x="2952641" y="4312869"/>
                  <a:pt x="2925533" y="4312869"/>
                </a:cubicBezTo>
                <a:cubicBezTo>
                  <a:pt x="2898424" y="4312869"/>
                  <a:pt x="2876448" y="4290893"/>
                  <a:pt x="2876448" y="4263784"/>
                </a:cubicBezTo>
                <a:lnTo>
                  <a:pt x="2876643" y="4262816"/>
                </a:lnTo>
                <a:lnTo>
                  <a:pt x="2876448" y="4261849"/>
                </a:lnTo>
                <a:cubicBezTo>
                  <a:pt x="2876448" y="4234740"/>
                  <a:pt x="2898424" y="4212764"/>
                  <a:pt x="2925533" y="4212764"/>
                </a:cubicBezTo>
                <a:close/>
                <a:moveTo>
                  <a:pt x="2733609" y="4212764"/>
                </a:moveTo>
                <a:cubicBezTo>
                  <a:pt x="2760718" y="4212764"/>
                  <a:pt x="2782694" y="4234740"/>
                  <a:pt x="2782694" y="4261849"/>
                </a:cubicBezTo>
                <a:lnTo>
                  <a:pt x="2782499" y="4262816"/>
                </a:lnTo>
                <a:lnTo>
                  <a:pt x="2782694" y="4263784"/>
                </a:lnTo>
                <a:cubicBezTo>
                  <a:pt x="2782694" y="4290893"/>
                  <a:pt x="2760718" y="4312869"/>
                  <a:pt x="2733609" y="4312869"/>
                </a:cubicBezTo>
                <a:cubicBezTo>
                  <a:pt x="2706500" y="4312869"/>
                  <a:pt x="2684524" y="4290893"/>
                  <a:pt x="2684524" y="4263784"/>
                </a:cubicBezTo>
                <a:lnTo>
                  <a:pt x="2684719" y="4262816"/>
                </a:lnTo>
                <a:lnTo>
                  <a:pt x="2684524" y="4261849"/>
                </a:lnTo>
                <a:cubicBezTo>
                  <a:pt x="2684524" y="4234740"/>
                  <a:pt x="2706500" y="4212764"/>
                  <a:pt x="2733609" y="4212764"/>
                </a:cubicBezTo>
                <a:close/>
                <a:moveTo>
                  <a:pt x="2541933" y="4212764"/>
                </a:moveTo>
                <a:cubicBezTo>
                  <a:pt x="2569042" y="4212764"/>
                  <a:pt x="2591017" y="4234740"/>
                  <a:pt x="2591017" y="4261849"/>
                </a:cubicBezTo>
                <a:lnTo>
                  <a:pt x="2590822" y="4262816"/>
                </a:lnTo>
                <a:lnTo>
                  <a:pt x="2591017" y="4263784"/>
                </a:lnTo>
                <a:cubicBezTo>
                  <a:pt x="2591017" y="4290893"/>
                  <a:pt x="2569042" y="4312869"/>
                  <a:pt x="2541933" y="4312869"/>
                </a:cubicBezTo>
                <a:cubicBezTo>
                  <a:pt x="2514824" y="4312869"/>
                  <a:pt x="2492847" y="4290893"/>
                  <a:pt x="2492847" y="4263784"/>
                </a:cubicBezTo>
                <a:lnTo>
                  <a:pt x="2493043" y="4262816"/>
                </a:lnTo>
                <a:lnTo>
                  <a:pt x="2492847" y="4261849"/>
                </a:lnTo>
                <a:cubicBezTo>
                  <a:pt x="2492847" y="4234740"/>
                  <a:pt x="2514824" y="4212764"/>
                  <a:pt x="2541933" y="4212764"/>
                </a:cubicBezTo>
                <a:close/>
                <a:moveTo>
                  <a:pt x="2350010" y="4212764"/>
                </a:moveTo>
                <a:cubicBezTo>
                  <a:pt x="2377118" y="4212764"/>
                  <a:pt x="2399094" y="4234740"/>
                  <a:pt x="2399094" y="4261849"/>
                </a:cubicBezTo>
                <a:lnTo>
                  <a:pt x="2398900" y="4262816"/>
                </a:lnTo>
                <a:lnTo>
                  <a:pt x="2399094" y="4263784"/>
                </a:lnTo>
                <a:cubicBezTo>
                  <a:pt x="2399094" y="4290893"/>
                  <a:pt x="2377118" y="4312869"/>
                  <a:pt x="2350010" y="4312869"/>
                </a:cubicBezTo>
                <a:cubicBezTo>
                  <a:pt x="2322900" y="4312869"/>
                  <a:pt x="2300925" y="4290893"/>
                  <a:pt x="2300925" y="4263784"/>
                </a:cubicBezTo>
                <a:lnTo>
                  <a:pt x="2301120" y="4262816"/>
                </a:lnTo>
                <a:lnTo>
                  <a:pt x="2300925" y="4261849"/>
                </a:lnTo>
                <a:cubicBezTo>
                  <a:pt x="2300925" y="4234740"/>
                  <a:pt x="2322900" y="4212764"/>
                  <a:pt x="2350010" y="4212764"/>
                </a:cubicBezTo>
                <a:close/>
                <a:moveTo>
                  <a:pt x="2158088" y="4212764"/>
                </a:moveTo>
                <a:lnTo>
                  <a:pt x="2158914" y="4212930"/>
                </a:lnTo>
                <a:lnTo>
                  <a:pt x="2159739" y="4212764"/>
                </a:lnTo>
                <a:cubicBezTo>
                  <a:pt x="2186848" y="4212764"/>
                  <a:pt x="2208824" y="4234740"/>
                  <a:pt x="2208824" y="4261849"/>
                </a:cubicBezTo>
                <a:lnTo>
                  <a:pt x="2208629" y="4262816"/>
                </a:lnTo>
                <a:lnTo>
                  <a:pt x="2208824" y="4263784"/>
                </a:lnTo>
                <a:cubicBezTo>
                  <a:pt x="2208824" y="4290893"/>
                  <a:pt x="2186848" y="4312869"/>
                  <a:pt x="2159739" y="4312869"/>
                </a:cubicBezTo>
                <a:lnTo>
                  <a:pt x="2158914" y="4312702"/>
                </a:lnTo>
                <a:lnTo>
                  <a:pt x="2158088" y="4312869"/>
                </a:lnTo>
                <a:cubicBezTo>
                  <a:pt x="2130979" y="4312869"/>
                  <a:pt x="2109003" y="4290893"/>
                  <a:pt x="2109003" y="4263784"/>
                </a:cubicBezTo>
                <a:lnTo>
                  <a:pt x="2109199" y="4262816"/>
                </a:lnTo>
                <a:lnTo>
                  <a:pt x="2109003" y="4261849"/>
                </a:lnTo>
                <a:cubicBezTo>
                  <a:pt x="2109003" y="4234740"/>
                  <a:pt x="2130979" y="4212764"/>
                  <a:pt x="2158088" y="4212764"/>
                </a:cubicBezTo>
                <a:close/>
                <a:moveTo>
                  <a:pt x="1967815" y="4212764"/>
                </a:moveTo>
                <a:cubicBezTo>
                  <a:pt x="1994925" y="4212764"/>
                  <a:pt x="2016900" y="4234740"/>
                  <a:pt x="2016900" y="4261849"/>
                </a:cubicBezTo>
                <a:lnTo>
                  <a:pt x="2016705" y="4262816"/>
                </a:lnTo>
                <a:lnTo>
                  <a:pt x="2016900" y="4263784"/>
                </a:lnTo>
                <a:cubicBezTo>
                  <a:pt x="2016900" y="4290893"/>
                  <a:pt x="1994925" y="4312869"/>
                  <a:pt x="1967815" y="4312869"/>
                </a:cubicBezTo>
                <a:cubicBezTo>
                  <a:pt x="1940707" y="4312869"/>
                  <a:pt x="1918730" y="4290893"/>
                  <a:pt x="1918730" y="4263784"/>
                </a:cubicBezTo>
                <a:lnTo>
                  <a:pt x="1918926" y="4262816"/>
                </a:lnTo>
                <a:lnTo>
                  <a:pt x="1918730" y="4261849"/>
                </a:lnTo>
                <a:cubicBezTo>
                  <a:pt x="1918730" y="4234740"/>
                  <a:pt x="1940707" y="4212764"/>
                  <a:pt x="1967815" y="4212764"/>
                </a:cubicBezTo>
                <a:close/>
                <a:moveTo>
                  <a:pt x="1775895" y="4212764"/>
                </a:moveTo>
                <a:cubicBezTo>
                  <a:pt x="1803003" y="4212764"/>
                  <a:pt x="1824980" y="4234740"/>
                  <a:pt x="1824980" y="4261849"/>
                </a:cubicBezTo>
                <a:lnTo>
                  <a:pt x="1824785" y="4262816"/>
                </a:lnTo>
                <a:lnTo>
                  <a:pt x="1824980" y="4263784"/>
                </a:lnTo>
                <a:cubicBezTo>
                  <a:pt x="1824980" y="4290893"/>
                  <a:pt x="1803003" y="4312869"/>
                  <a:pt x="1775895" y="4312869"/>
                </a:cubicBezTo>
                <a:cubicBezTo>
                  <a:pt x="1748786" y="4312869"/>
                  <a:pt x="1726810" y="4290893"/>
                  <a:pt x="1726810" y="4263784"/>
                </a:cubicBezTo>
                <a:lnTo>
                  <a:pt x="1727005" y="4262816"/>
                </a:lnTo>
                <a:lnTo>
                  <a:pt x="1726810" y="4261849"/>
                </a:lnTo>
                <a:cubicBezTo>
                  <a:pt x="1726810" y="4234740"/>
                  <a:pt x="1748786" y="4212764"/>
                  <a:pt x="1775895" y="4212764"/>
                </a:cubicBezTo>
                <a:close/>
                <a:moveTo>
                  <a:pt x="1584218" y="4212764"/>
                </a:moveTo>
                <a:cubicBezTo>
                  <a:pt x="1611327" y="4212764"/>
                  <a:pt x="1633303" y="4234740"/>
                  <a:pt x="1633303" y="4261849"/>
                </a:cubicBezTo>
                <a:lnTo>
                  <a:pt x="1633108" y="4262816"/>
                </a:lnTo>
                <a:lnTo>
                  <a:pt x="1633303" y="4263784"/>
                </a:lnTo>
                <a:cubicBezTo>
                  <a:pt x="1633303" y="4290893"/>
                  <a:pt x="1611327" y="4312869"/>
                  <a:pt x="1584218" y="4312869"/>
                </a:cubicBezTo>
                <a:cubicBezTo>
                  <a:pt x="1557110" y="4312869"/>
                  <a:pt x="1535133" y="4290893"/>
                  <a:pt x="1535133" y="4263784"/>
                </a:cubicBezTo>
                <a:lnTo>
                  <a:pt x="1535328" y="4262816"/>
                </a:lnTo>
                <a:lnTo>
                  <a:pt x="1535133" y="4261849"/>
                </a:lnTo>
                <a:cubicBezTo>
                  <a:pt x="1535133" y="4234740"/>
                  <a:pt x="1557110" y="4212764"/>
                  <a:pt x="1584218" y="4212764"/>
                </a:cubicBezTo>
                <a:close/>
                <a:moveTo>
                  <a:pt x="1392295" y="4212764"/>
                </a:moveTo>
                <a:cubicBezTo>
                  <a:pt x="1419404" y="4212764"/>
                  <a:pt x="1441380" y="4234740"/>
                  <a:pt x="1441380" y="4261849"/>
                </a:cubicBezTo>
                <a:lnTo>
                  <a:pt x="1441184" y="4262816"/>
                </a:lnTo>
                <a:lnTo>
                  <a:pt x="1441380" y="4263784"/>
                </a:lnTo>
                <a:cubicBezTo>
                  <a:pt x="1441380" y="4290893"/>
                  <a:pt x="1419404" y="4312869"/>
                  <a:pt x="1392295" y="4312869"/>
                </a:cubicBezTo>
                <a:cubicBezTo>
                  <a:pt x="1365186" y="4312869"/>
                  <a:pt x="1343210" y="4290893"/>
                  <a:pt x="1343210" y="4263784"/>
                </a:cubicBezTo>
                <a:lnTo>
                  <a:pt x="1343406" y="4262816"/>
                </a:lnTo>
                <a:lnTo>
                  <a:pt x="1343210" y="4261849"/>
                </a:lnTo>
                <a:cubicBezTo>
                  <a:pt x="1343210" y="4234740"/>
                  <a:pt x="1365186" y="4212764"/>
                  <a:pt x="1392295" y="4212764"/>
                </a:cubicBezTo>
                <a:close/>
                <a:moveTo>
                  <a:pt x="1200374" y="4212764"/>
                </a:moveTo>
                <a:cubicBezTo>
                  <a:pt x="1227482" y="4212764"/>
                  <a:pt x="1249459" y="4234740"/>
                  <a:pt x="1249459" y="4261849"/>
                </a:cubicBezTo>
                <a:lnTo>
                  <a:pt x="1249264" y="4262816"/>
                </a:lnTo>
                <a:lnTo>
                  <a:pt x="1249459" y="4263784"/>
                </a:lnTo>
                <a:cubicBezTo>
                  <a:pt x="1249459" y="4290893"/>
                  <a:pt x="1227482" y="4312869"/>
                  <a:pt x="1200374" y="4312869"/>
                </a:cubicBezTo>
                <a:cubicBezTo>
                  <a:pt x="1173265" y="4312869"/>
                  <a:pt x="1151289" y="4290893"/>
                  <a:pt x="1151289" y="4263784"/>
                </a:cubicBezTo>
                <a:lnTo>
                  <a:pt x="1151484" y="4262816"/>
                </a:lnTo>
                <a:lnTo>
                  <a:pt x="1151289" y="4261849"/>
                </a:lnTo>
                <a:cubicBezTo>
                  <a:pt x="1151289" y="4234740"/>
                  <a:pt x="1173265" y="4212764"/>
                  <a:pt x="1200374" y="4212764"/>
                </a:cubicBezTo>
                <a:close/>
                <a:moveTo>
                  <a:pt x="1008450" y="4212764"/>
                </a:moveTo>
                <a:cubicBezTo>
                  <a:pt x="1035559" y="4212764"/>
                  <a:pt x="1057535" y="4234740"/>
                  <a:pt x="1057535" y="4261849"/>
                </a:cubicBezTo>
                <a:lnTo>
                  <a:pt x="1057340" y="4262816"/>
                </a:lnTo>
                <a:lnTo>
                  <a:pt x="1057535" y="4263784"/>
                </a:lnTo>
                <a:cubicBezTo>
                  <a:pt x="1057535" y="4290893"/>
                  <a:pt x="1035559" y="4312869"/>
                  <a:pt x="1008450" y="4312869"/>
                </a:cubicBezTo>
                <a:cubicBezTo>
                  <a:pt x="981342" y="4312869"/>
                  <a:pt x="959365" y="4290893"/>
                  <a:pt x="959365" y="4263784"/>
                </a:cubicBezTo>
                <a:lnTo>
                  <a:pt x="959561" y="4262816"/>
                </a:lnTo>
                <a:lnTo>
                  <a:pt x="959365" y="4261849"/>
                </a:lnTo>
                <a:cubicBezTo>
                  <a:pt x="959365" y="4234740"/>
                  <a:pt x="981342" y="4212764"/>
                  <a:pt x="1008450" y="4212764"/>
                </a:cubicBezTo>
                <a:close/>
                <a:moveTo>
                  <a:pt x="816530" y="4212764"/>
                </a:moveTo>
                <a:cubicBezTo>
                  <a:pt x="843638" y="4212764"/>
                  <a:pt x="865615" y="4234740"/>
                  <a:pt x="865615" y="4261849"/>
                </a:cubicBezTo>
                <a:lnTo>
                  <a:pt x="865419" y="4262816"/>
                </a:lnTo>
                <a:lnTo>
                  <a:pt x="865615" y="4263784"/>
                </a:lnTo>
                <a:cubicBezTo>
                  <a:pt x="865615" y="4290893"/>
                  <a:pt x="843638" y="4312869"/>
                  <a:pt x="816530" y="4312869"/>
                </a:cubicBezTo>
                <a:cubicBezTo>
                  <a:pt x="789421" y="4312869"/>
                  <a:pt x="767445" y="4290893"/>
                  <a:pt x="767445" y="4263784"/>
                </a:cubicBezTo>
                <a:lnTo>
                  <a:pt x="767640" y="4262816"/>
                </a:lnTo>
                <a:lnTo>
                  <a:pt x="767445" y="4261849"/>
                </a:lnTo>
                <a:cubicBezTo>
                  <a:pt x="767445" y="4234740"/>
                  <a:pt x="789421" y="4212764"/>
                  <a:pt x="816530" y="4212764"/>
                </a:cubicBezTo>
                <a:close/>
                <a:moveTo>
                  <a:pt x="624606" y="4212764"/>
                </a:moveTo>
                <a:cubicBezTo>
                  <a:pt x="651715" y="4212764"/>
                  <a:pt x="673691" y="4234740"/>
                  <a:pt x="673691" y="4261849"/>
                </a:cubicBezTo>
                <a:lnTo>
                  <a:pt x="673496" y="4262816"/>
                </a:lnTo>
                <a:lnTo>
                  <a:pt x="673691" y="4263784"/>
                </a:lnTo>
                <a:cubicBezTo>
                  <a:pt x="673691" y="4290893"/>
                  <a:pt x="651715" y="4312869"/>
                  <a:pt x="624606" y="4312869"/>
                </a:cubicBezTo>
                <a:cubicBezTo>
                  <a:pt x="597497" y="4312869"/>
                  <a:pt x="575521" y="4290893"/>
                  <a:pt x="575521" y="4263784"/>
                </a:cubicBezTo>
                <a:lnTo>
                  <a:pt x="575716" y="4262816"/>
                </a:lnTo>
                <a:lnTo>
                  <a:pt x="575521" y="4261849"/>
                </a:lnTo>
                <a:cubicBezTo>
                  <a:pt x="575521" y="4234740"/>
                  <a:pt x="597497" y="4212764"/>
                  <a:pt x="624606" y="4212764"/>
                </a:cubicBezTo>
                <a:close/>
                <a:moveTo>
                  <a:pt x="432929" y="4212764"/>
                </a:moveTo>
                <a:cubicBezTo>
                  <a:pt x="460039" y="4212764"/>
                  <a:pt x="482015" y="4234740"/>
                  <a:pt x="482015" y="4261849"/>
                </a:cubicBezTo>
                <a:lnTo>
                  <a:pt x="481819" y="4262816"/>
                </a:lnTo>
                <a:lnTo>
                  <a:pt x="482015" y="4263784"/>
                </a:lnTo>
                <a:cubicBezTo>
                  <a:pt x="482015" y="4290893"/>
                  <a:pt x="460039" y="4312869"/>
                  <a:pt x="432929" y="4312869"/>
                </a:cubicBezTo>
                <a:cubicBezTo>
                  <a:pt x="405821" y="4312869"/>
                  <a:pt x="383844" y="4290893"/>
                  <a:pt x="383844" y="4263784"/>
                </a:cubicBezTo>
                <a:lnTo>
                  <a:pt x="384040" y="4262816"/>
                </a:lnTo>
                <a:lnTo>
                  <a:pt x="383844" y="4261849"/>
                </a:lnTo>
                <a:cubicBezTo>
                  <a:pt x="383844" y="4234740"/>
                  <a:pt x="405821" y="4212764"/>
                  <a:pt x="432929" y="4212764"/>
                </a:cubicBezTo>
                <a:close/>
                <a:moveTo>
                  <a:pt x="241007" y="4212764"/>
                </a:moveTo>
                <a:cubicBezTo>
                  <a:pt x="268115" y="4212764"/>
                  <a:pt x="290092" y="4234740"/>
                  <a:pt x="290092" y="4261849"/>
                </a:cubicBezTo>
                <a:lnTo>
                  <a:pt x="289896" y="4262816"/>
                </a:lnTo>
                <a:lnTo>
                  <a:pt x="290092" y="4263784"/>
                </a:lnTo>
                <a:cubicBezTo>
                  <a:pt x="290092" y="4290893"/>
                  <a:pt x="268115" y="4312869"/>
                  <a:pt x="241007" y="4312869"/>
                </a:cubicBezTo>
                <a:cubicBezTo>
                  <a:pt x="213897" y="4312869"/>
                  <a:pt x="191921" y="4290893"/>
                  <a:pt x="191921" y="4263784"/>
                </a:cubicBezTo>
                <a:lnTo>
                  <a:pt x="192117" y="4262816"/>
                </a:lnTo>
                <a:lnTo>
                  <a:pt x="191921" y="4261849"/>
                </a:lnTo>
                <a:cubicBezTo>
                  <a:pt x="191921" y="4234740"/>
                  <a:pt x="213897" y="4212764"/>
                  <a:pt x="241007" y="4212764"/>
                </a:cubicBezTo>
                <a:close/>
                <a:moveTo>
                  <a:pt x="49085" y="4212764"/>
                </a:moveTo>
                <a:cubicBezTo>
                  <a:pt x="76194" y="4212764"/>
                  <a:pt x="98170" y="4234740"/>
                  <a:pt x="98170" y="4261849"/>
                </a:cubicBezTo>
                <a:lnTo>
                  <a:pt x="97975" y="4262816"/>
                </a:lnTo>
                <a:lnTo>
                  <a:pt x="98170" y="4263784"/>
                </a:lnTo>
                <a:cubicBezTo>
                  <a:pt x="98170" y="4290893"/>
                  <a:pt x="76194" y="4312869"/>
                  <a:pt x="49085" y="4312869"/>
                </a:cubicBezTo>
                <a:cubicBezTo>
                  <a:pt x="21976" y="4312869"/>
                  <a:pt x="0" y="4290893"/>
                  <a:pt x="0" y="4263784"/>
                </a:cubicBezTo>
                <a:lnTo>
                  <a:pt x="195" y="4262816"/>
                </a:lnTo>
                <a:lnTo>
                  <a:pt x="0" y="4261849"/>
                </a:lnTo>
                <a:cubicBezTo>
                  <a:pt x="0" y="4234740"/>
                  <a:pt x="21976" y="4212764"/>
                  <a:pt x="49085" y="4212764"/>
                </a:cubicBezTo>
                <a:close/>
                <a:moveTo>
                  <a:pt x="11468592" y="4064006"/>
                </a:moveTo>
                <a:cubicBezTo>
                  <a:pt x="11495701" y="4064006"/>
                  <a:pt x="11517677" y="4085983"/>
                  <a:pt x="11517677" y="4113091"/>
                </a:cubicBezTo>
                <a:cubicBezTo>
                  <a:pt x="11517677" y="4140200"/>
                  <a:pt x="11495701" y="4162176"/>
                  <a:pt x="11468592" y="4162176"/>
                </a:cubicBezTo>
                <a:cubicBezTo>
                  <a:pt x="11441483" y="4162176"/>
                  <a:pt x="11419507" y="4140200"/>
                  <a:pt x="11419507" y="4113091"/>
                </a:cubicBezTo>
                <a:cubicBezTo>
                  <a:pt x="11419507" y="4085983"/>
                  <a:pt x="11441483" y="4064006"/>
                  <a:pt x="11468592" y="4064006"/>
                </a:cubicBezTo>
                <a:close/>
                <a:moveTo>
                  <a:pt x="11276669" y="4064006"/>
                </a:moveTo>
                <a:cubicBezTo>
                  <a:pt x="11303777" y="4064006"/>
                  <a:pt x="11325754" y="4085983"/>
                  <a:pt x="11325754" y="4113091"/>
                </a:cubicBezTo>
                <a:cubicBezTo>
                  <a:pt x="11325754" y="4140200"/>
                  <a:pt x="11303777" y="4162176"/>
                  <a:pt x="11276669" y="4162176"/>
                </a:cubicBezTo>
                <a:cubicBezTo>
                  <a:pt x="11249560" y="4162176"/>
                  <a:pt x="11227584" y="4140200"/>
                  <a:pt x="11227584" y="4113091"/>
                </a:cubicBezTo>
                <a:cubicBezTo>
                  <a:pt x="11227584" y="4085983"/>
                  <a:pt x="11249560" y="4064006"/>
                  <a:pt x="11276669" y="4064006"/>
                </a:cubicBezTo>
                <a:close/>
                <a:moveTo>
                  <a:pt x="11084992" y="4064006"/>
                </a:moveTo>
                <a:cubicBezTo>
                  <a:pt x="11112101" y="4064006"/>
                  <a:pt x="11134077" y="4085983"/>
                  <a:pt x="11134077" y="4113091"/>
                </a:cubicBezTo>
                <a:cubicBezTo>
                  <a:pt x="11134077" y="4140200"/>
                  <a:pt x="11112101" y="4162176"/>
                  <a:pt x="11084992" y="4162176"/>
                </a:cubicBezTo>
                <a:cubicBezTo>
                  <a:pt x="11057884" y="4162176"/>
                  <a:pt x="11035907" y="4140200"/>
                  <a:pt x="11035907" y="4113091"/>
                </a:cubicBezTo>
                <a:cubicBezTo>
                  <a:pt x="11035907" y="4085983"/>
                  <a:pt x="11057884" y="4064006"/>
                  <a:pt x="11084992" y="4064006"/>
                </a:cubicBezTo>
                <a:close/>
                <a:moveTo>
                  <a:pt x="10893068" y="4064006"/>
                </a:moveTo>
                <a:cubicBezTo>
                  <a:pt x="10920178" y="4064006"/>
                  <a:pt x="10942154" y="4085983"/>
                  <a:pt x="10942154" y="4113091"/>
                </a:cubicBezTo>
                <a:cubicBezTo>
                  <a:pt x="10942154" y="4140200"/>
                  <a:pt x="10920178" y="4162176"/>
                  <a:pt x="10893068" y="4162176"/>
                </a:cubicBezTo>
                <a:cubicBezTo>
                  <a:pt x="10865960" y="4162176"/>
                  <a:pt x="10843984" y="4140200"/>
                  <a:pt x="10843984" y="4113091"/>
                </a:cubicBezTo>
                <a:cubicBezTo>
                  <a:pt x="10843984" y="4085983"/>
                  <a:pt x="10865960" y="4064006"/>
                  <a:pt x="10893068" y="4064006"/>
                </a:cubicBezTo>
                <a:close/>
                <a:moveTo>
                  <a:pt x="10701148" y="4064006"/>
                </a:moveTo>
                <a:cubicBezTo>
                  <a:pt x="10728256" y="4064006"/>
                  <a:pt x="10750233" y="4085983"/>
                  <a:pt x="10750233" y="4113091"/>
                </a:cubicBezTo>
                <a:cubicBezTo>
                  <a:pt x="10750233" y="4140200"/>
                  <a:pt x="10728256" y="4162176"/>
                  <a:pt x="10701148" y="4162176"/>
                </a:cubicBezTo>
                <a:cubicBezTo>
                  <a:pt x="10674039" y="4162176"/>
                  <a:pt x="10652063" y="4140200"/>
                  <a:pt x="10652063" y="4113091"/>
                </a:cubicBezTo>
                <a:cubicBezTo>
                  <a:pt x="10652063" y="4085983"/>
                  <a:pt x="10674039" y="4064006"/>
                  <a:pt x="10701148" y="4064006"/>
                </a:cubicBezTo>
                <a:close/>
                <a:moveTo>
                  <a:pt x="10507020" y="4064006"/>
                </a:moveTo>
                <a:cubicBezTo>
                  <a:pt x="10534129" y="4064006"/>
                  <a:pt x="10556105" y="4085983"/>
                  <a:pt x="10556105" y="4113091"/>
                </a:cubicBezTo>
                <a:cubicBezTo>
                  <a:pt x="10556105" y="4140200"/>
                  <a:pt x="10534129" y="4162176"/>
                  <a:pt x="10507020" y="4162176"/>
                </a:cubicBezTo>
                <a:cubicBezTo>
                  <a:pt x="10479911" y="4162176"/>
                  <a:pt x="10457935" y="4140200"/>
                  <a:pt x="10457935" y="4113091"/>
                </a:cubicBezTo>
                <a:cubicBezTo>
                  <a:pt x="10457935" y="4085983"/>
                  <a:pt x="10479911" y="4064006"/>
                  <a:pt x="10507020" y="4064006"/>
                </a:cubicBezTo>
                <a:close/>
                <a:moveTo>
                  <a:pt x="10315097" y="4064006"/>
                </a:moveTo>
                <a:cubicBezTo>
                  <a:pt x="10342205" y="4064006"/>
                  <a:pt x="10364182" y="4085983"/>
                  <a:pt x="10364182" y="4113091"/>
                </a:cubicBezTo>
                <a:cubicBezTo>
                  <a:pt x="10364182" y="4140200"/>
                  <a:pt x="10342205" y="4162176"/>
                  <a:pt x="10315097" y="4162176"/>
                </a:cubicBezTo>
                <a:cubicBezTo>
                  <a:pt x="10287988" y="4162176"/>
                  <a:pt x="10266012" y="4140200"/>
                  <a:pt x="10266012" y="4113091"/>
                </a:cubicBezTo>
                <a:cubicBezTo>
                  <a:pt x="10266012" y="4085983"/>
                  <a:pt x="10287988" y="4064006"/>
                  <a:pt x="10315097" y="4064006"/>
                </a:cubicBezTo>
                <a:close/>
                <a:moveTo>
                  <a:pt x="10123420" y="4064006"/>
                </a:moveTo>
                <a:cubicBezTo>
                  <a:pt x="10150529" y="4064006"/>
                  <a:pt x="10172505" y="4085983"/>
                  <a:pt x="10172505" y="4113091"/>
                </a:cubicBezTo>
                <a:cubicBezTo>
                  <a:pt x="10172505" y="4140200"/>
                  <a:pt x="10150529" y="4162176"/>
                  <a:pt x="10123420" y="4162176"/>
                </a:cubicBezTo>
                <a:cubicBezTo>
                  <a:pt x="10096312" y="4162176"/>
                  <a:pt x="10074335" y="4140200"/>
                  <a:pt x="10074335" y="4113091"/>
                </a:cubicBezTo>
                <a:cubicBezTo>
                  <a:pt x="10074335" y="4085983"/>
                  <a:pt x="10096312" y="4064006"/>
                  <a:pt x="10123420" y="4064006"/>
                </a:cubicBezTo>
                <a:close/>
                <a:moveTo>
                  <a:pt x="9931496" y="4064006"/>
                </a:moveTo>
                <a:cubicBezTo>
                  <a:pt x="9958606" y="4064006"/>
                  <a:pt x="9980582" y="4085983"/>
                  <a:pt x="9980582" y="4113091"/>
                </a:cubicBezTo>
                <a:cubicBezTo>
                  <a:pt x="9980582" y="4140200"/>
                  <a:pt x="9958606" y="4162176"/>
                  <a:pt x="9931496" y="4162176"/>
                </a:cubicBezTo>
                <a:cubicBezTo>
                  <a:pt x="9904388" y="4162176"/>
                  <a:pt x="9882412" y="4140200"/>
                  <a:pt x="9882412" y="4113091"/>
                </a:cubicBezTo>
                <a:cubicBezTo>
                  <a:pt x="9882412" y="4085983"/>
                  <a:pt x="9904388" y="4064006"/>
                  <a:pt x="9931496" y="4064006"/>
                </a:cubicBezTo>
                <a:close/>
                <a:moveTo>
                  <a:pt x="9739576" y="4064006"/>
                </a:moveTo>
                <a:cubicBezTo>
                  <a:pt x="9766684" y="4064006"/>
                  <a:pt x="9788661" y="4085983"/>
                  <a:pt x="9788661" y="4113091"/>
                </a:cubicBezTo>
                <a:cubicBezTo>
                  <a:pt x="9788661" y="4140200"/>
                  <a:pt x="9766684" y="4162176"/>
                  <a:pt x="9739576" y="4162176"/>
                </a:cubicBezTo>
                <a:cubicBezTo>
                  <a:pt x="9712467" y="4162176"/>
                  <a:pt x="9690491" y="4140200"/>
                  <a:pt x="9690491" y="4113091"/>
                </a:cubicBezTo>
                <a:cubicBezTo>
                  <a:pt x="9690491" y="4085983"/>
                  <a:pt x="9712467" y="4064006"/>
                  <a:pt x="9739576" y="4064006"/>
                </a:cubicBezTo>
                <a:close/>
                <a:moveTo>
                  <a:pt x="9547652" y="4064006"/>
                </a:moveTo>
                <a:cubicBezTo>
                  <a:pt x="9574761" y="4064006"/>
                  <a:pt x="9596737" y="4085983"/>
                  <a:pt x="9596737" y="4113091"/>
                </a:cubicBezTo>
                <a:cubicBezTo>
                  <a:pt x="9596737" y="4140200"/>
                  <a:pt x="9574761" y="4162176"/>
                  <a:pt x="9547652" y="4162176"/>
                </a:cubicBezTo>
                <a:cubicBezTo>
                  <a:pt x="9520543" y="4162176"/>
                  <a:pt x="9498567" y="4140200"/>
                  <a:pt x="9498567" y="4113091"/>
                </a:cubicBezTo>
                <a:cubicBezTo>
                  <a:pt x="9498567" y="4085983"/>
                  <a:pt x="9520543" y="4064006"/>
                  <a:pt x="9547652" y="4064006"/>
                </a:cubicBezTo>
                <a:close/>
                <a:moveTo>
                  <a:pt x="9355731" y="4064006"/>
                </a:moveTo>
                <a:cubicBezTo>
                  <a:pt x="9382840" y="4064006"/>
                  <a:pt x="9404816" y="4085983"/>
                  <a:pt x="9404816" y="4113091"/>
                </a:cubicBezTo>
                <a:cubicBezTo>
                  <a:pt x="9404816" y="4140200"/>
                  <a:pt x="9382840" y="4162176"/>
                  <a:pt x="9355731" y="4162176"/>
                </a:cubicBezTo>
                <a:cubicBezTo>
                  <a:pt x="9328622" y="4162176"/>
                  <a:pt x="9306646" y="4140200"/>
                  <a:pt x="9306646" y="4113091"/>
                </a:cubicBezTo>
                <a:cubicBezTo>
                  <a:pt x="9306646" y="4085983"/>
                  <a:pt x="9328622" y="4064006"/>
                  <a:pt x="9355731" y="4064006"/>
                </a:cubicBezTo>
                <a:close/>
                <a:moveTo>
                  <a:pt x="9163808" y="4064006"/>
                </a:moveTo>
                <a:cubicBezTo>
                  <a:pt x="9190916" y="4064006"/>
                  <a:pt x="9212893" y="4085983"/>
                  <a:pt x="9212893" y="4113091"/>
                </a:cubicBezTo>
                <a:cubicBezTo>
                  <a:pt x="9212893" y="4140200"/>
                  <a:pt x="9190916" y="4162176"/>
                  <a:pt x="9163808" y="4162176"/>
                </a:cubicBezTo>
                <a:cubicBezTo>
                  <a:pt x="9136699" y="4162176"/>
                  <a:pt x="9114723" y="4140200"/>
                  <a:pt x="9114723" y="4113091"/>
                </a:cubicBezTo>
                <a:cubicBezTo>
                  <a:pt x="9114723" y="4085983"/>
                  <a:pt x="9136699" y="4064006"/>
                  <a:pt x="9163808" y="4064006"/>
                </a:cubicBezTo>
                <a:close/>
                <a:moveTo>
                  <a:pt x="8972131" y="4064006"/>
                </a:moveTo>
                <a:cubicBezTo>
                  <a:pt x="8999241" y="4064006"/>
                  <a:pt x="9021216" y="4085983"/>
                  <a:pt x="9021216" y="4113091"/>
                </a:cubicBezTo>
                <a:cubicBezTo>
                  <a:pt x="9021216" y="4140200"/>
                  <a:pt x="8999241" y="4162176"/>
                  <a:pt x="8972131" y="4162176"/>
                </a:cubicBezTo>
                <a:cubicBezTo>
                  <a:pt x="8945023" y="4162176"/>
                  <a:pt x="8923046" y="4140200"/>
                  <a:pt x="8923046" y="4113091"/>
                </a:cubicBezTo>
                <a:cubicBezTo>
                  <a:pt x="8923046" y="4085983"/>
                  <a:pt x="8945023" y="4064006"/>
                  <a:pt x="8972131" y="4064006"/>
                </a:cubicBezTo>
                <a:close/>
                <a:moveTo>
                  <a:pt x="8780211" y="4064006"/>
                </a:moveTo>
                <a:cubicBezTo>
                  <a:pt x="8807319" y="4064006"/>
                  <a:pt x="8829296" y="4085983"/>
                  <a:pt x="8829296" y="4113091"/>
                </a:cubicBezTo>
                <a:cubicBezTo>
                  <a:pt x="8829296" y="4140200"/>
                  <a:pt x="8807319" y="4162176"/>
                  <a:pt x="8780211" y="4162176"/>
                </a:cubicBezTo>
                <a:cubicBezTo>
                  <a:pt x="8753102" y="4162176"/>
                  <a:pt x="8731126" y="4140200"/>
                  <a:pt x="8731126" y="4113091"/>
                </a:cubicBezTo>
                <a:cubicBezTo>
                  <a:pt x="8731126" y="4085983"/>
                  <a:pt x="8753102" y="4064006"/>
                  <a:pt x="8780211" y="4064006"/>
                </a:cubicBezTo>
                <a:close/>
                <a:moveTo>
                  <a:pt x="8588287" y="4064006"/>
                </a:moveTo>
                <a:cubicBezTo>
                  <a:pt x="8615396" y="4064006"/>
                  <a:pt x="8637372" y="4085983"/>
                  <a:pt x="8637372" y="4113091"/>
                </a:cubicBezTo>
                <a:cubicBezTo>
                  <a:pt x="8637372" y="4140200"/>
                  <a:pt x="8615396" y="4162176"/>
                  <a:pt x="8588287" y="4162176"/>
                </a:cubicBezTo>
                <a:cubicBezTo>
                  <a:pt x="8561178" y="4162176"/>
                  <a:pt x="8539202" y="4140200"/>
                  <a:pt x="8539202" y="4113091"/>
                </a:cubicBezTo>
                <a:cubicBezTo>
                  <a:pt x="8539202" y="4085983"/>
                  <a:pt x="8561178" y="4064006"/>
                  <a:pt x="8588287" y="4064006"/>
                </a:cubicBezTo>
                <a:close/>
                <a:moveTo>
                  <a:pt x="8388577" y="4064006"/>
                </a:moveTo>
                <a:cubicBezTo>
                  <a:pt x="8415686" y="4064006"/>
                  <a:pt x="8437662" y="4085983"/>
                  <a:pt x="8437662" y="4113091"/>
                </a:cubicBezTo>
                <a:cubicBezTo>
                  <a:pt x="8437662" y="4140200"/>
                  <a:pt x="8415686" y="4162176"/>
                  <a:pt x="8388577" y="4162176"/>
                </a:cubicBezTo>
                <a:cubicBezTo>
                  <a:pt x="8361468" y="4162176"/>
                  <a:pt x="8339492" y="4140200"/>
                  <a:pt x="8339492" y="4113091"/>
                </a:cubicBezTo>
                <a:cubicBezTo>
                  <a:pt x="8339492" y="4085983"/>
                  <a:pt x="8361468" y="4064006"/>
                  <a:pt x="8388577" y="4064006"/>
                </a:cubicBezTo>
                <a:close/>
                <a:moveTo>
                  <a:pt x="8196653" y="4064006"/>
                </a:moveTo>
                <a:cubicBezTo>
                  <a:pt x="8223762" y="4064006"/>
                  <a:pt x="8245738" y="4085983"/>
                  <a:pt x="8245738" y="4113091"/>
                </a:cubicBezTo>
                <a:cubicBezTo>
                  <a:pt x="8245738" y="4140200"/>
                  <a:pt x="8223762" y="4162176"/>
                  <a:pt x="8196653" y="4162176"/>
                </a:cubicBezTo>
                <a:cubicBezTo>
                  <a:pt x="8169545" y="4162176"/>
                  <a:pt x="8147568" y="4140200"/>
                  <a:pt x="8147568" y="4113091"/>
                </a:cubicBezTo>
                <a:cubicBezTo>
                  <a:pt x="8147568" y="4085983"/>
                  <a:pt x="8169545" y="4064006"/>
                  <a:pt x="8196653" y="4064006"/>
                </a:cubicBezTo>
                <a:close/>
                <a:moveTo>
                  <a:pt x="8004732" y="4064006"/>
                </a:moveTo>
                <a:cubicBezTo>
                  <a:pt x="8031841" y="4064006"/>
                  <a:pt x="8053817" y="4085983"/>
                  <a:pt x="8053817" y="4113091"/>
                </a:cubicBezTo>
                <a:cubicBezTo>
                  <a:pt x="8053817" y="4140200"/>
                  <a:pt x="8031841" y="4162176"/>
                  <a:pt x="8004732" y="4162176"/>
                </a:cubicBezTo>
                <a:cubicBezTo>
                  <a:pt x="7977623" y="4162176"/>
                  <a:pt x="7955647" y="4140200"/>
                  <a:pt x="7955647" y="4113091"/>
                </a:cubicBezTo>
                <a:cubicBezTo>
                  <a:pt x="7955647" y="4085983"/>
                  <a:pt x="7977623" y="4064006"/>
                  <a:pt x="8004732" y="4064006"/>
                </a:cubicBezTo>
                <a:close/>
                <a:moveTo>
                  <a:pt x="7813056" y="4064006"/>
                </a:moveTo>
                <a:cubicBezTo>
                  <a:pt x="7840165" y="4064006"/>
                  <a:pt x="7862141" y="4085983"/>
                  <a:pt x="7862141" y="4113091"/>
                </a:cubicBezTo>
                <a:cubicBezTo>
                  <a:pt x="7862141" y="4140200"/>
                  <a:pt x="7840165" y="4162176"/>
                  <a:pt x="7813056" y="4162176"/>
                </a:cubicBezTo>
                <a:cubicBezTo>
                  <a:pt x="7785947" y="4162176"/>
                  <a:pt x="7763971" y="4140200"/>
                  <a:pt x="7763971" y="4113091"/>
                </a:cubicBezTo>
                <a:cubicBezTo>
                  <a:pt x="7763971" y="4085983"/>
                  <a:pt x="7785947" y="4064006"/>
                  <a:pt x="7813056" y="4064006"/>
                </a:cubicBezTo>
                <a:close/>
                <a:moveTo>
                  <a:pt x="7621133" y="4064006"/>
                </a:moveTo>
                <a:cubicBezTo>
                  <a:pt x="7648241" y="4064006"/>
                  <a:pt x="7670218" y="4085983"/>
                  <a:pt x="7670218" y="4113091"/>
                </a:cubicBezTo>
                <a:cubicBezTo>
                  <a:pt x="7670218" y="4140200"/>
                  <a:pt x="7648241" y="4162176"/>
                  <a:pt x="7621133" y="4162176"/>
                </a:cubicBezTo>
                <a:cubicBezTo>
                  <a:pt x="7594024" y="4162176"/>
                  <a:pt x="7572048" y="4140200"/>
                  <a:pt x="7572048" y="4113091"/>
                </a:cubicBezTo>
                <a:cubicBezTo>
                  <a:pt x="7572048" y="4085983"/>
                  <a:pt x="7594024" y="4064006"/>
                  <a:pt x="7621133" y="4064006"/>
                </a:cubicBezTo>
                <a:close/>
                <a:moveTo>
                  <a:pt x="7429212" y="4064006"/>
                </a:moveTo>
                <a:cubicBezTo>
                  <a:pt x="7456321" y="4064006"/>
                  <a:pt x="7478297" y="4085983"/>
                  <a:pt x="7478297" y="4113091"/>
                </a:cubicBezTo>
                <a:cubicBezTo>
                  <a:pt x="7478297" y="4140200"/>
                  <a:pt x="7456321" y="4162176"/>
                  <a:pt x="7429212" y="4162176"/>
                </a:cubicBezTo>
                <a:cubicBezTo>
                  <a:pt x="7402103" y="4162176"/>
                  <a:pt x="7380127" y="4140200"/>
                  <a:pt x="7380127" y="4113091"/>
                </a:cubicBezTo>
                <a:cubicBezTo>
                  <a:pt x="7380127" y="4085983"/>
                  <a:pt x="7402103" y="4064006"/>
                  <a:pt x="7429212" y="4064006"/>
                </a:cubicBezTo>
                <a:close/>
                <a:moveTo>
                  <a:pt x="7237288" y="4064006"/>
                </a:moveTo>
                <a:cubicBezTo>
                  <a:pt x="7264397" y="4064006"/>
                  <a:pt x="7286373" y="4085983"/>
                  <a:pt x="7286373" y="4113091"/>
                </a:cubicBezTo>
                <a:cubicBezTo>
                  <a:pt x="7286373" y="4140200"/>
                  <a:pt x="7264397" y="4162176"/>
                  <a:pt x="7237288" y="4162176"/>
                </a:cubicBezTo>
                <a:cubicBezTo>
                  <a:pt x="7210179" y="4162176"/>
                  <a:pt x="7188203" y="4140200"/>
                  <a:pt x="7188203" y="4113091"/>
                </a:cubicBezTo>
                <a:cubicBezTo>
                  <a:pt x="7188203" y="4085983"/>
                  <a:pt x="7210179" y="4064006"/>
                  <a:pt x="7237288" y="4064006"/>
                </a:cubicBezTo>
                <a:close/>
                <a:moveTo>
                  <a:pt x="7045367" y="4064006"/>
                </a:moveTo>
                <a:cubicBezTo>
                  <a:pt x="7072476" y="4064006"/>
                  <a:pt x="7094452" y="4085983"/>
                  <a:pt x="7094452" y="4113091"/>
                </a:cubicBezTo>
                <a:cubicBezTo>
                  <a:pt x="7094452" y="4140200"/>
                  <a:pt x="7072476" y="4162176"/>
                  <a:pt x="7045367" y="4162176"/>
                </a:cubicBezTo>
                <a:cubicBezTo>
                  <a:pt x="7018258" y="4162176"/>
                  <a:pt x="6996282" y="4140200"/>
                  <a:pt x="6996282" y="4113091"/>
                </a:cubicBezTo>
                <a:cubicBezTo>
                  <a:pt x="6996282" y="4085983"/>
                  <a:pt x="7018258" y="4064006"/>
                  <a:pt x="7045367" y="4064006"/>
                </a:cubicBezTo>
                <a:close/>
                <a:moveTo>
                  <a:pt x="6853444" y="4064006"/>
                </a:moveTo>
                <a:cubicBezTo>
                  <a:pt x="6880552" y="4064006"/>
                  <a:pt x="6902529" y="4085983"/>
                  <a:pt x="6902529" y="4113091"/>
                </a:cubicBezTo>
                <a:cubicBezTo>
                  <a:pt x="6902529" y="4140200"/>
                  <a:pt x="6880552" y="4162176"/>
                  <a:pt x="6853444" y="4162176"/>
                </a:cubicBezTo>
                <a:cubicBezTo>
                  <a:pt x="6826335" y="4162176"/>
                  <a:pt x="6804359" y="4140200"/>
                  <a:pt x="6804359" y="4113091"/>
                </a:cubicBezTo>
                <a:cubicBezTo>
                  <a:pt x="6804359" y="4085983"/>
                  <a:pt x="6826335" y="4064006"/>
                  <a:pt x="6853444" y="4064006"/>
                </a:cubicBezTo>
                <a:close/>
                <a:moveTo>
                  <a:pt x="6661767" y="4064006"/>
                </a:moveTo>
                <a:cubicBezTo>
                  <a:pt x="6688876" y="4064006"/>
                  <a:pt x="6710852" y="4085983"/>
                  <a:pt x="6710852" y="4113091"/>
                </a:cubicBezTo>
                <a:cubicBezTo>
                  <a:pt x="6710852" y="4140200"/>
                  <a:pt x="6688876" y="4162176"/>
                  <a:pt x="6661767" y="4162176"/>
                </a:cubicBezTo>
                <a:cubicBezTo>
                  <a:pt x="6634659" y="4162176"/>
                  <a:pt x="6612682" y="4140200"/>
                  <a:pt x="6612682" y="4113091"/>
                </a:cubicBezTo>
                <a:cubicBezTo>
                  <a:pt x="6612682" y="4085983"/>
                  <a:pt x="6634659" y="4064006"/>
                  <a:pt x="6661767" y="4064006"/>
                </a:cubicBezTo>
                <a:close/>
                <a:moveTo>
                  <a:pt x="6469844" y="4064006"/>
                </a:moveTo>
                <a:cubicBezTo>
                  <a:pt x="6496953" y="4064006"/>
                  <a:pt x="6518929" y="4085983"/>
                  <a:pt x="6518929" y="4113091"/>
                </a:cubicBezTo>
                <a:cubicBezTo>
                  <a:pt x="6518929" y="4140200"/>
                  <a:pt x="6496953" y="4162176"/>
                  <a:pt x="6469844" y="4162176"/>
                </a:cubicBezTo>
                <a:cubicBezTo>
                  <a:pt x="6442735" y="4162176"/>
                  <a:pt x="6420759" y="4140200"/>
                  <a:pt x="6420759" y="4113091"/>
                </a:cubicBezTo>
                <a:cubicBezTo>
                  <a:pt x="6420759" y="4085983"/>
                  <a:pt x="6442735" y="4064006"/>
                  <a:pt x="6469844" y="4064006"/>
                </a:cubicBezTo>
                <a:close/>
                <a:moveTo>
                  <a:pt x="6279574" y="4064006"/>
                </a:moveTo>
                <a:cubicBezTo>
                  <a:pt x="6306683" y="4064006"/>
                  <a:pt x="6328659" y="4085983"/>
                  <a:pt x="6328659" y="4113091"/>
                </a:cubicBezTo>
                <a:cubicBezTo>
                  <a:pt x="6328659" y="4140200"/>
                  <a:pt x="6306683" y="4162176"/>
                  <a:pt x="6279574" y="4162176"/>
                </a:cubicBezTo>
                <a:cubicBezTo>
                  <a:pt x="6252465" y="4162176"/>
                  <a:pt x="6230489" y="4140200"/>
                  <a:pt x="6230489" y="4113091"/>
                </a:cubicBezTo>
                <a:cubicBezTo>
                  <a:pt x="6230489" y="4085983"/>
                  <a:pt x="6252465" y="4064006"/>
                  <a:pt x="6279574" y="4064006"/>
                </a:cubicBezTo>
                <a:close/>
                <a:moveTo>
                  <a:pt x="6087650" y="4064006"/>
                </a:moveTo>
                <a:cubicBezTo>
                  <a:pt x="6114759" y="4064006"/>
                  <a:pt x="6136735" y="4085983"/>
                  <a:pt x="6136735" y="4113091"/>
                </a:cubicBezTo>
                <a:cubicBezTo>
                  <a:pt x="6136735" y="4140200"/>
                  <a:pt x="6114759" y="4162176"/>
                  <a:pt x="6087650" y="4162176"/>
                </a:cubicBezTo>
                <a:cubicBezTo>
                  <a:pt x="6060542" y="4162176"/>
                  <a:pt x="6038565" y="4140200"/>
                  <a:pt x="6038565" y="4113091"/>
                </a:cubicBezTo>
                <a:cubicBezTo>
                  <a:pt x="6038565" y="4085983"/>
                  <a:pt x="6060542" y="4064006"/>
                  <a:pt x="6087650" y="4064006"/>
                </a:cubicBezTo>
                <a:close/>
                <a:moveTo>
                  <a:pt x="5895729" y="4064006"/>
                </a:moveTo>
                <a:cubicBezTo>
                  <a:pt x="5922838" y="4064006"/>
                  <a:pt x="5944814" y="4085983"/>
                  <a:pt x="5944814" y="4113091"/>
                </a:cubicBezTo>
                <a:cubicBezTo>
                  <a:pt x="5944814" y="4140200"/>
                  <a:pt x="5922838" y="4162176"/>
                  <a:pt x="5895729" y="4162176"/>
                </a:cubicBezTo>
                <a:cubicBezTo>
                  <a:pt x="5868620" y="4162176"/>
                  <a:pt x="5846644" y="4140200"/>
                  <a:pt x="5846644" y="4113091"/>
                </a:cubicBezTo>
                <a:cubicBezTo>
                  <a:pt x="5846644" y="4085983"/>
                  <a:pt x="5868620" y="4064006"/>
                  <a:pt x="5895729" y="4064006"/>
                </a:cubicBezTo>
                <a:close/>
                <a:moveTo>
                  <a:pt x="5704053" y="4064006"/>
                </a:moveTo>
                <a:cubicBezTo>
                  <a:pt x="5731162" y="4064006"/>
                  <a:pt x="5753138" y="4085983"/>
                  <a:pt x="5753138" y="4113091"/>
                </a:cubicBezTo>
                <a:cubicBezTo>
                  <a:pt x="5753138" y="4140200"/>
                  <a:pt x="5731162" y="4162176"/>
                  <a:pt x="5704053" y="4162176"/>
                </a:cubicBezTo>
                <a:cubicBezTo>
                  <a:pt x="5676944" y="4162176"/>
                  <a:pt x="5654968" y="4140200"/>
                  <a:pt x="5654968" y="4113091"/>
                </a:cubicBezTo>
                <a:cubicBezTo>
                  <a:pt x="5654968" y="4085983"/>
                  <a:pt x="5676944" y="4064006"/>
                  <a:pt x="5704053" y="4064006"/>
                </a:cubicBezTo>
                <a:close/>
                <a:moveTo>
                  <a:pt x="5512130" y="4064006"/>
                </a:moveTo>
                <a:cubicBezTo>
                  <a:pt x="5539238" y="4064006"/>
                  <a:pt x="5561215" y="4085983"/>
                  <a:pt x="5561215" y="4113091"/>
                </a:cubicBezTo>
                <a:cubicBezTo>
                  <a:pt x="5561215" y="4140200"/>
                  <a:pt x="5539238" y="4162176"/>
                  <a:pt x="5512130" y="4162176"/>
                </a:cubicBezTo>
                <a:cubicBezTo>
                  <a:pt x="5485021" y="4162176"/>
                  <a:pt x="5463045" y="4140200"/>
                  <a:pt x="5463045" y="4113091"/>
                </a:cubicBezTo>
                <a:cubicBezTo>
                  <a:pt x="5463045" y="4085983"/>
                  <a:pt x="5485021" y="4064006"/>
                  <a:pt x="5512130" y="4064006"/>
                </a:cubicBezTo>
                <a:close/>
                <a:moveTo>
                  <a:pt x="5320209" y="4064006"/>
                </a:moveTo>
                <a:cubicBezTo>
                  <a:pt x="5347318" y="4064006"/>
                  <a:pt x="5369294" y="4085983"/>
                  <a:pt x="5369294" y="4113091"/>
                </a:cubicBezTo>
                <a:cubicBezTo>
                  <a:pt x="5369294" y="4140200"/>
                  <a:pt x="5347318" y="4162176"/>
                  <a:pt x="5320209" y="4162176"/>
                </a:cubicBezTo>
                <a:cubicBezTo>
                  <a:pt x="5293100" y="4162176"/>
                  <a:pt x="5271124" y="4140200"/>
                  <a:pt x="5271124" y="4113091"/>
                </a:cubicBezTo>
                <a:cubicBezTo>
                  <a:pt x="5271124" y="4085983"/>
                  <a:pt x="5293100" y="4064006"/>
                  <a:pt x="5320209" y="4064006"/>
                </a:cubicBezTo>
                <a:close/>
                <a:moveTo>
                  <a:pt x="5128285" y="4064006"/>
                </a:moveTo>
                <a:cubicBezTo>
                  <a:pt x="5155394" y="4064006"/>
                  <a:pt x="5177370" y="4085983"/>
                  <a:pt x="5177370" y="4113091"/>
                </a:cubicBezTo>
                <a:cubicBezTo>
                  <a:pt x="5177370" y="4140200"/>
                  <a:pt x="5155394" y="4162176"/>
                  <a:pt x="5128285" y="4162176"/>
                </a:cubicBezTo>
                <a:cubicBezTo>
                  <a:pt x="5101176" y="4162176"/>
                  <a:pt x="5079200" y="4140200"/>
                  <a:pt x="5079200" y="4113091"/>
                </a:cubicBezTo>
                <a:cubicBezTo>
                  <a:pt x="5079200" y="4085983"/>
                  <a:pt x="5101176" y="4064006"/>
                  <a:pt x="5128285" y="4064006"/>
                </a:cubicBezTo>
                <a:close/>
                <a:moveTo>
                  <a:pt x="4936364" y="4064006"/>
                </a:moveTo>
                <a:cubicBezTo>
                  <a:pt x="4963473" y="4064006"/>
                  <a:pt x="4985449" y="4085983"/>
                  <a:pt x="4985449" y="4113091"/>
                </a:cubicBezTo>
                <a:cubicBezTo>
                  <a:pt x="4985449" y="4140200"/>
                  <a:pt x="4963473" y="4162176"/>
                  <a:pt x="4936364" y="4162176"/>
                </a:cubicBezTo>
                <a:cubicBezTo>
                  <a:pt x="4909255" y="4162176"/>
                  <a:pt x="4887279" y="4140200"/>
                  <a:pt x="4887279" y="4113091"/>
                </a:cubicBezTo>
                <a:cubicBezTo>
                  <a:pt x="4887279" y="4085983"/>
                  <a:pt x="4909255" y="4064006"/>
                  <a:pt x="4936364" y="4064006"/>
                </a:cubicBezTo>
                <a:close/>
                <a:moveTo>
                  <a:pt x="4744441" y="4064006"/>
                </a:moveTo>
                <a:cubicBezTo>
                  <a:pt x="4771549" y="4064006"/>
                  <a:pt x="4793526" y="4085983"/>
                  <a:pt x="4793526" y="4113091"/>
                </a:cubicBezTo>
                <a:cubicBezTo>
                  <a:pt x="4793526" y="4140200"/>
                  <a:pt x="4771549" y="4162176"/>
                  <a:pt x="4744441" y="4162176"/>
                </a:cubicBezTo>
                <a:cubicBezTo>
                  <a:pt x="4717332" y="4162176"/>
                  <a:pt x="4695356" y="4140200"/>
                  <a:pt x="4695356" y="4113091"/>
                </a:cubicBezTo>
                <a:cubicBezTo>
                  <a:pt x="4695356" y="4085983"/>
                  <a:pt x="4717332" y="4064006"/>
                  <a:pt x="4744441" y="4064006"/>
                </a:cubicBezTo>
                <a:close/>
                <a:moveTo>
                  <a:pt x="4552764" y="4064006"/>
                </a:moveTo>
                <a:cubicBezTo>
                  <a:pt x="4579873" y="4064006"/>
                  <a:pt x="4601849" y="4085983"/>
                  <a:pt x="4601849" y="4113091"/>
                </a:cubicBezTo>
                <a:cubicBezTo>
                  <a:pt x="4601849" y="4140200"/>
                  <a:pt x="4579873" y="4162176"/>
                  <a:pt x="4552764" y="4162176"/>
                </a:cubicBezTo>
                <a:cubicBezTo>
                  <a:pt x="4525656" y="4162176"/>
                  <a:pt x="4503679" y="4140200"/>
                  <a:pt x="4503679" y="4113091"/>
                </a:cubicBezTo>
                <a:cubicBezTo>
                  <a:pt x="4503679" y="4085983"/>
                  <a:pt x="4525656" y="4064006"/>
                  <a:pt x="4552764" y="4064006"/>
                </a:cubicBezTo>
                <a:close/>
                <a:moveTo>
                  <a:pt x="4360841" y="4064006"/>
                </a:moveTo>
                <a:cubicBezTo>
                  <a:pt x="4387950" y="4064006"/>
                  <a:pt x="4409926" y="4085983"/>
                  <a:pt x="4409926" y="4113091"/>
                </a:cubicBezTo>
                <a:cubicBezTo>
                  <a:pt x="4409926" y="4140200"/>
                  <a:pt x="4387950" y="4162176"/>
                  <a:pt x="4360841" y="4162176"/>
                </a:cubicBezTo>
                <a:cubicBezTo>
                  <a:pt x="4333732" y="4162176"/>
                  <a:pt x="4311756" y="4140200"/>
                  <a:pt x="4311756" y="4113091"/>
                </a:cubicBezTo>
                <a:cubicBezTo>
                  <a:pt x="4311756" y="4085983"/>
                  <a:pt x="4333732" y="4064006"/>
                  <a:pt x="4360841" y="4064006"/>
                </a:cubicBezTo>
                <a:close/>
                <a:moveTo>
                  <a:pt x="4170572" y="4064006"/>
                </a:moveTo>
                <a:cubicBezTo>
                  <a:pt x="4197681" y="4064006"/>
                  <a:pt x="4219657" y="4085983"/>
                  <a:pt x="4219657" y="4113091"/>
                </a:cubicBezTo>
                <a:cubicBezTo>
                  <a:pt x="4219657" y="4140200"/>
                  <a:pt x="4197681" y="4162176"/>
                  <a:pt x="4170572" y="4162176"/>
                </a:cubicBezTo>
                <a:cubicBezTo>
                  <a:pt x="4143463" y="4162176"/>
                  <a:pt x="4121487" y="4140200"/>
                  <a:pt x="4121487" y="4113091"/>
                </a:cubicBezTo>
                <a:cubicBezTo>
                  <a:pt x="4121487" y="4085983"/>
                  <a:pt x="4143463" y="4064006"/>
                  <a:pt x="4170572" y="4064006"/>
                </a:cubicBezTo>
                <a:close/>
                <a:moveTo>
                  <a:pt x="3978648" y="4064006"/>
                </a:moveTo>
                <a:cubicBezTo>
                  <a:pt x="4005757" y="4064006"/>
                  <a:pt x="4027733" y="4085983"/>
                  <a:pt x="4027733" y="4113091"/>
                </a:cubicBezTo>
                <a:cubicBezTo>
                  <a:pt x="4027733" y="4140200"/>
                  <a:pt x="4005757" y="4162176"/>
                  <a:pt x="3978648" y="4162176"/>
                </a:cubicBezTo>
                <a:cubicBezTo>
                  <a:pt x="3951540" y="4162176"/>
                  <a:pt x="3929563" y="4140200"/>
                  <a:pt x="3929563" y="4113091"/>
                </a:cubicBezTo>
                <a:cubicBezTo>
                  <a:pt x="3929563" y="4085983"/>
                  <a:pt x="3951540" y="4064006"/>
                  <a:pt x="3978648" y="4064006"/>
                </a:cubicBezTo>
                <a:close/>
                <a:moveTo>
                  <a:pt x="3786728" y="4064006"/>
                </a:moveTo>
                <a:cubicBezTo>
                  <a:pt x="3813836" y="4064006"/>
                  <a:pt x="3835813" y="4085983"/>
                  <a:pt x="3835813" y="4113091"/>
                </a:cubicBezTo>
                <a:cubicBezTo>
                  <a:pt x="3835813" y="4140200"/>
                  <a:pt x="3813836" y="4162176"/>
                  <a:pt x="3786728" y="4162176"/>
                </a:cubicBezTo>
                <a:cubicBezTo>
                  <a:pt x="3759619" y="4162176"/>
                  <a:pt x="3737643" y="4140200"/>
                  <a:pt x="3737643" y="4113091"/>
                </a:cubicBezTo>
                <a:cubicBezTo>
                  <a:pt x="3737643" y="4085983"/>
                  <a:pt x="3759619" y="4064006"/>
                  <a:pt x="3786728" y="4064006"/>
                </a:cubicBezTo>
                <a:close/>
                <a:moveTo>
                  <a:pt x="3595051" y="4064006"/>
                </a:moveTo>
                <a:cubicBezTo>
                  <a:pt x="3622160" y="4064006"/>
                  <a:pt x="3644136" y="4085983"/>
                  <a:pt x="3644136" y="4113091"/>
                </a:cubicBezTo>
                <a:cubicBezTo>
                  <a:pt x="3644136" y="4140200"/>
                  <a:pt x="3622160" y="4162176"/>
                  <a:pt x="3595051" y="4162176"/>
                </a:cubicBezTo>
                <a:cubicBezTo>
                  <a:pt x="3567943" y="4162176"/>
                  <a:pt x="3545966" y="4140200"/>
                  <a:pt x="3545966" y="4113091"/>
                </a:cubicBezTo>
                <a:cubicBezTo>
                  <a:pt x="3545966" y="4085983"/>
                  <a:pt x="3567943" y="4064006"/>
                  <a:pt x="3595051" y="4064006"/>
                </a:cubicBezTo>
                <a:close/>
                <a:moveTo>
                  <a:pt x="3403128" y="4064006"/>
                </a:moveTo>
                <a:cubicBezTo>
                  <a:pt x="3430237" y="4064006"/>
                  <a:pt x="3452213" y="4085983"/>
                  <a:pt x="3452213" y="4113091"/>
                </a:cubicBezTo>
                <a:cubicBezTo>
                  <a:pt x="3452213" y="4140200"/>
                  <a:pt x="3430237" y="4162176"/>
                  <a:pt x="3403128" y="4162176"/>
                </a:cubicBezTo>
                <a:cubicBezTo>
                  <a:pt x="3376019" y="4162176"/>
                  <a:pt x="3354043" y="4140200"/>
                  <a:pt x="3354043" y="4113091"/>
                </a:cubicBezTo>
                <a:cubicBezTo>
                  <a:pt x="3354043" y="4085983"/>
                  <a:pt x="3376019" y="4064006"/>
                  <a:pt x="3403128" y="4064006"/>
                </a:cubicBezTo>
                <a:close/>
                <a:moveTo>
                  <a:pt x="3211207" y="4064006"/>
                </a:moveTo>
                <a:cubicBezTo>
                  <a:pt x="3238316" y="4064006"/>
                  <a:pt x="3260292" y="4085983"/>
                  <a:pt x="3260292" y="4113091"/>
                </a:cubicBezTo>
                <a:cubicBezTo>
                  <a:pt x="3260292" y="4140200"/>
                  <a:pt x="3238316" y="4162176"/>
                  <a:pt x="3211207" y="4162176"/>
                </a:cubicBezTo>
                <a:cubicBezTo>
                  <a:pt x="3184098" y="4162176"/>
                  <a:pt x="3162122" y="4140200"/>
                  <a:pt x="3162122" y="4113091"/>
                </a:cubicBezTo>
                <a:cubicBezTo>
                  <a:pt x="3162122" y="4085983"/>
                  <a:pt x="3184098" y="4064006"/>
                  <a:pt x="3211207" y="4064006"/>
                </a:cubicBezTo>
                <a:close/>
                <a:moveTo>
                  <a:pt x="3019283" y="4064006"/>
                </a:moveTo>
                <a:cubicBezTo>
                  <a:pt x="3046393" y="4064006"/>
                  <a:pt x="3068368" y="4085983"/>
                  <a:pt x="3068368" y="4113091"/>
                </a:cubicBezTo>
                <a:cubicBezTo>
                  <a:pt x="3068368" y="4140200"/>
                  <a:pt x="3046393" y="4162176"/>
                  <a:pt x="3019283" y="4162176"/>
                </a:cubicBezTo>
                <a:cubicBezTo>
                  <a:pt x="2992175" y="4162176"/>
                  <a:pt x="2970198" y="4140200"/>
                  <a:pt x="2970198" y="4113091"/>
                </a:cubicBezTo>
                <a:cubicBezTo>
                  <a:pt x="2970198" y="4085983"/>
                  <a:pt x="2992175" y="4064006"/>
                  <a:pt x="3019283" y="4064006"/>
                </a:cubicBezTo>
                <a:close/>
                <a:moveTo>
                  <a:pt x="2827363" y="4064006"/>
                </a:moveTo>
                <a:cubicBezTo>
                  <a:pt x="2854471" y="4064006"/>
                  <a:pt x="2876448" y="4085983"/>
                  <a:pt x="2876448" y="4113091"/>
                </a:cubicBezTo>
                <a:cubicBezTo>
                  <a:pt x="2876448" y="4140200"/>
                  <a:pt x="2854471" y="4162176"/>
                  <a:pt x="2827363" y="4162176"/>
                </a:cubicBezTo>
                <a:cubicBezTo>
                  <a:pt x="2800253" y="4162176"/>
                  <a:pt x="2778277" y="4140200"/>
                  <a:pt x="2778277" y="4113091"/>
                </a:cubicBezTo>
                <a:cubicBezTo>
                  <a:pt x="2778277" y="4085983"/>
                  <a:pt x="2800253" y="4064006"/>
                  <a:pt x="2827363" y="4064006"/>
                </a:cubicBezTo>
                <a:close/>
                <a:moveTo>
                  <a:pt x="2635439" y="4064006"/>
                </a:moveTo>
                <a:cubicBezTo>
                  <a:pt x="2662548" y="4064006"/>
                  <a:pt x="2684524" y="4085983"/>
                  <a:pt x="2684524" y="4113091"/>
                </a:cubicBezTo>
                <a:cubicBezTo>
                  <a:pt x="2684524" y="4140200"/>
                  <a:pt x="2662548" y="4162176"/>
                  <a:pt x="2635439" y="4162176"/>
                </a:cubicBezTo>
                <a:cubicBezTo>
                  <a:pt x="2608330" y="4162176"/>
                  <a:pt x="2586354" y="4140200"/>
                  <a:pt x="2586354" y="4113091"/>
                </a:cubicBezTo>
                <a:cubicBezTo>
                  <a:pt x="2586354" y="4085983"/>
                  <a:pt x="2608330" y="4064006"/>
                  <a:pt x="2635439" y="4064006"/>
                </a:cubicBezTo>
                <a:close/>
                <a:moveTo>
                  <a:pt x="2443762" y="4064006"/>
                </a:moveTo>
                <a:cubicBezTo>
                  <a:pt x="2470872" y="4064006"/>
                  <a:pt x="2492847" y="4085983"/>
                  <a:pt x="2492847" y="4113091"/>
                </a:cubicBezTo>
                <a:cubicBezTo>
                  <a:pt x="2492847" y="4140200"/>
                  <a:pt x="2470872" y="4162176"/>
                  <a:pt x="2443762" y="4162176"/>
                </a:cubicBezTo>
                <a:cubicBezTo>
                  <a:pt x="2416654" y="4162176"/>
                  <a:pt x="2394677" y="4140200"/>
                  <a:pt x="2394677" y="4113091"/>
                </a:cubicBezTo>
                <a:cubicBezTo>
                  <a:pt x="2394677" y="4085983"/>
                  <a:pt x="2416654" y="4064006"/>
                  <a:pt x="2443762" y="4064006"/>
                </a:cubicBezTo>
                <a:close/>
                <a:moveTo>
                  <a:pt x="2251840" y="4064006"/>
                </a:moveTo>
                <a:cubicBezTo>
                  <a:pt x="2278948" y="4064006"/>
                  <a:pt x="2300925" y="4085983"/>
                  <a:pt x="2300925" y="4113091"/>
                </a:cubicBezTo>
                <a:cubicBezTo>
                  <a:pt x="2300925" y="4140200"/>
                  <a:pt x="2278948" y="4162176"/>
                  <a:pt x="2251840" y="4162176"/>
                </a:cubicBezTo>
                <a:cubicBezTo>
                  <a:pt x="2224730" y="4162176"/>
                  <a:pt x="2202754" y="4140200"/>
                  <a:pt x="2202754" y="4113091"/>
                </a:cubicBezTo>
                <a:cubicBezTo>
                  <a:pt x="2202754" y="4085983"/>
                  <a:pt x="2224730" y="4064006"/>
                  <a:pt x="2251840" y="4064006"/>
                </a:cubicBezTo>
                <a:close/>
                <a:moveTo>
                  <a:pt x="2061569" y="4064006"/>
                </a:moveTo>
                <a:cubicBezTo>
                  <a:pt x="2088678" y="4064006"/>
                  <a:pt x="2110654" y="4085983"/>
                  <a:pt x="2110654" y="4113091"/>
                </a:cubicBezTo>
                <a:cubicBezTo>
                  <a:pt x="2110654" y="4140200"/>
                  <a:pt x="2088678" y="4162176"/>
                  <a:pt x="2061569" y="4162176"/>
                </a:cubicBezTo>
                <a:cubicBezTo>
                  <a:pt x="2034460" y="4162176"/>
                  <a:pt x="2012484" y="4140200"/>
                  <a:pt x="2012484" y="4113091"/>
                </a:cubicBezTo>
                <a:cubicBezTo>
                  <a:pt x="2012484" y="4085983"/>
                  <a:pt x="2034460" y="4064006"/>
                  <a:pt x="2061569" y="4064006"/>
                </a:cubicBezTo>
                <a:close/>
                <a:moveTo>
                  <a:pt x="1869645" y="4064006"/>
                </a:moveTo>
                <a:cubicBezTo>
                  <a:pt x="1896755" y="4064006"/>
                  <a:pt x="1918730" y="4085983"/>
                  <a:pt x="1918730" y="4113091"/>
                </a:cubicBezTo>
                <a:cubicBezTo>
                  <a:pt x="1918730" y="4140200"/>
                  <a:pt x="1896755" y="4162176"/>
                  <a:pt x="1869645" y="4162176"/>
                </a:cubicBezTo>
                <a:cubicBezTo>
                  <a:pt x="1842537" y="4162176"/>
                  <a:pt x="1820560" y="4140200"/>
                  <a:pt x="1820560" y="4113091"/>
                </a:cubicBezTo>
                <a:cubicBezTo>
                  <a:pt x="1820560" y="4085983"/>
                  <a:pt x="1842537" y="4064006"/>
                  <a:pt x="1869645" y="4064006"/>
                </a:cubicBezTo>
                <a:close/>
                <a:moveTo>
                  <a:pt x="1677725" y="4064006"/>
                </a:moveTo>
                <a:cubicBezTo>
                  <a:pt x="1704833" y="4064006"/>
                  <a:pt x="1726810" y="4085983"/>
                  <a:pt x="1726810" y="4113091"/>
                </a:cubicBezTo>
                <a:cubicBezTo>
                  <a:pt x="1726810" y="4140200"/>
                  <a:pt x="1704833" y="4162176"/>
                  <a:pt x="1677725" y="4162176"/>
                </a:cubicBezTo>
                <a:cubicBezTo>
                  <a:pt x="1650616" y="4162176"/>
                  <a:pt x="1628640" y="4140200"/>
                  <a:pt x="1628640" y="4113091"/>
                </a:cubicBezTo>
                <a:cubicBezTo>
                  <a:pt x="1628640" y="4085983"/>
                  <a:pt x="1650616" y="4064006"/>
                  <a:pt x="1677725" y="4064006"/>
                </a:cubicBezTo>
                <a:close/>
                <a:moveTo>
                  <a:pt x="1486048" y="4064006"/>
                </a:moveTo>
                <a:cubicBezTo>
                  <a:pt x="1513157" y="4064006"/>
                  <a:pt x="1535133" y="4085983"/>
                  <a:pt x="1535133" y="4113091"/>
                </a:cubicBezTo>
                <a:cubicBezTo>
                  <a:pt x="1535133" y="4140200"/>
                  <a:pt x="1513157" y="4162176"/>
                  <a:pt x="1486048" y="4162176"/>
                </a:cubicBezTo>
                <a:cubicBezTo>
                  <a:pt x="1458940" y="4162176"/>
                  <a:pt x="1436963" y="4140200"/>
                  <a:pt x="1436963" y="4113091"/>
                </a:cubicBezTo>
                <a:cubicBezTo>
                  <a:pt x="1436963" y="4085983"/>
                  <a:pt x="1458940" y="4064006"/>
                  <a:pt x="1486048" y="4064006"/>
                </a:cubicBezTo>
                <a:close/>
                <a:moveTo>
                  <a:pt x="1294125" y="4064006"/>
                </a:moveTo>
                <a:cubicBezTo>
                  <a:pt x="1321234" y="4064006"/>
                  <a:pt x="1343210" y="4085983"/>
                  <a:pt x="1343210" y="4113091"/>
                </a:cubicBezTo>
                <a:cubicBezTo>
                  <a:pt x="1343210" y="4140200"/>
                  <a:pt x="1321234" y="4162176"/>
                  <a:pt x="1294125" y="4162176"/>
                </a:cubicBezTo>
                <a:cubicBezTo>
                  <a:pt x="1267016" y="4162176"/>
                  <a:pt x="1245040" y="4140200"/>
                  <a:pt x="1245040" y="4113091"/>
                </a:cubicBezTo>
                <a:cubicBezTo>
                  <a:pt x="1245040" y="4085983"/>
                  <a:pt x="1267016" y="4064006"/>
                  <a:pt x="1294125" y="4064006"/>
                </a:cubicBezTo>
                <a:close/>
                <a:moveTo>
                  <a:pt x="1102204" y="4064006"/>
                </a:moveTo>
                <a:cubicBezTo>
                  <a:pt x="1129313" y="4064006"/>
                  <a:pt x="1151289" y="4085983"/>
                  <a:pt x="1151289" y="4113091"/>
                </a:cubicBezTo>
                <a:cubicBezTo>
                  <a:pt x="1151289" y="4140200"/>
                  <a:pt x="1129313" y="4162176"/>
                  <a:pt x="1102204" y="4162176"/>
                </a:cubicBezTo>
                <a:cubicBezTo>
                  <a:pt x="1075096" y="4162176"/>
                  <a:pt x="1053119" y="4140200"/>
                  <a:pt x="1053119" y="4113091"/>
                </a:cubicBezTo>
                <a:cubicBezTo>
                  <a:pt x="1053119" y="4085983"/>
                  <a:pt x="1075096" y="4064006"/>
                  <a:pt x="1102204" y="4064006"/>
                </a:cubicBezTo>
                <a:close/>
                <a:moveTo>
                  <a:pt x="910280" y="4064006"/>
                </a:moveTo>
                <a:cubicBezTo>
                  <a:pt x="937390" y="4064006"/>
                  <a:pt x="959365" y="4085983"/>
                  <a:pt x="959365" y="4113091"/>
                </a:cubicBezTo>
                <a:cubicBezTo>
                  <a:pt x="959365" y="4140200"/>
                  <a:pt x="937390" y="4162176"/>
                  <a:pt x="910280" y="4162176"/>
                </a:cubicBezTo>
                <a:cubicBezTo>
                  <a:pt x="883172" y="4162176"/>
                  <a:pt x="861195" y="4140200"/>
                  <a:pt x="861195" y="4113091"/>
                </a:cubicBezTo>
                <a:cubicBezTo>
                  <a:pt x="861195" y="4085983"/>
                  <a:pt x="883172" y="4064006"/>
                  <a:pt x="910280" y="4064006"/>
                </a:cubicBezTo>
                <a:close/>
                <a:moveTo>
                  <a:pt x="718360" y="4064006"/>
                </a:moveTo>
                <a:cubicBezTo>
                  <a:pt x="745468" y="4064006"/>
                  <a:pt x="767445" y="4085983"/>
                  <a:pt x="767445" y="4113091"/>
                </a:cubicBezTo>
                <a:cubicBezTo>
                  <a:pt x="767445" y="4140200"/>
                  <a:pt x="745468" y="4162176"/>
                  <a:pt x="718360" y="4162176"/>
                </a:cubicBezTo>
                <a:cubicBezTo>
                  <a:pt x="691250" y="4162176"/>
                  <a:pt x="669275" y="4140200"/>
                  <a:pt x="669275" y="4113091"/>
                </a:cubicBezTo>
                <a:cubicBezTo>
                  <a:pt x="669275" y="4085983"/>
                  <a:pt x="691250" y="4064006"/>
                  <a:pt x="718360" y="4064006"/>
                </a:cubicBezTo>
                <a:close/>
                <a:moveTo>
                  <a:pt x="526436" y="4064006"/>
                </a:moveTo>
                <a:cubicBezTo>
                  <a:pt x="553544" y="4064006"/>
                  <a:pt x="575521" y="4085983"/>
                  <a:pt x="575521" y="4113091"/>
                </a:cubicBezTo>
                <a:cubicBezTo>
                  <a:pt x="575521" y="4140200"/>
                  <a:pt x="553544" y="4162176"/>
                  <a:pt x="526436" y="4162176"/>
                </a:cubicBezTo>
                <a:cubicBezTo>
                  <a:pt x="499328" y="4162176"/>
                  <a:pt x="477351" y="4140200"/>
                  <a:pt x="477351" y="4113091"/>
                </a:cubicBezTo>
                <a:cubicBezTo>
                  <a:pt x="477351" y="4085983"/>
                  <a:pt x="499328" y="4064006"/>
                  <a:pt x="526436" y="4064006"/>
                </a:cubicBezTo>
                <a:close/>
                <a:moveTo>
                  <a:pt x="334759" y="4064006"/>
                </a:moveTo>
                <a:cubicBezTo>
                  <a:pt x="361869" y="4064006"/>
                  <a:pt x="383844" y="4085983"/>
                  <a:pt x="383844" y="4113091"/>
                </a:cubicBezTo>
                <a:cubicBezTo>
                  <a:pt x="383844" y="4140200"/>
                  <a:pt x="361869" y="4162176"/>
                  <a:pt x="334759" y="4162176"/>
                </a:cubicBezTo>
                <a:cubicBezTo>
                  <a:pt x="307651" y="4162176"/>
                  <a:pt x="285674" y="4140200"/>
                  <a:pt x="285674" y="4113091"/>
                </a:cubicBezTo>
                <a:cubicBezTo>
                  <a:pt x="285674" y="4085983"/>
                  <a:pt x="307651" y="4064006"/>
                  <a:pt x="334759" y="4064006"/>
                </a:cubicBezTo>
                <a:close/>
                <a:moveTo>
                  <a:pt x="142837" y="4064006"/>
                </a:moveTo>
                <a:cubicBezTo>
                  <a:pt x="169945" y="4064006"/>
                  <a:pt x="191921" y="4085983"/>
                  <a:pt x="191921" y="4113091"/>
                </a:cubicBezTo>
                <a:cubicBezTo>
                  <a:pt x="191921" y="4140200"/>
                  <a:pt x="169945" y="4162176"/>
                  <a:pt x="142837" y="4162176"/>
                </a:cubicBezTo>
                <a:cubicBezTo>
                  <a:pt x="115727" y="4162176"/>
                  <a:pt x="93751" y="4140200"/>
                  <a:pt x="93751" y="4113091"/>
                </a:cubicBezTo>
                <a:cubicBezTo>
                  <a:pt x="93751" y="4085983"/>
                  <a:pt x="115727" y="4064006"/>
                  <a:pt x="142837" y="4064006"/>
                </a:cubicBezTo>
                <a:close/>
                <a:moveTo>
                  <a:pt x="11562343" y="3913317"/>
                </a:moveTo>
                <a:cubicBezTo>
                  <a:pt x="11589452" y="3913317"/>
                  <a:pt x="11611428" y="3935293"/>
                  <a:pt x="11611428" y="3962402"/>
                </a:cubicBezTo>
                <a:cubicBezTo>
                  <a:pt x="11611428" y="3989510"/>
                  <a:pt x="11589452" y="4011487"/>
                  <a:pt x="11562343" y="4011487"/>
                </a:cubicBezTo>
                <a:cubicBezTo>
                  <a:pt x="11535234" y="4011487"/>
                  <a:pt x="11513258" y="3989510"/>
                  <a:pt x="11513258" y="3962402"/>
                </a:cubicBezTo>
                <a:cubicBezTo>
                  <a:pt x="11513258" y="3935293"/>
                  <a:pt x="11535234" y="3913317"/>
                  <a:pt x="11562343" y="3913317"/>
                </a:cubicBezTo>
                <a:close/>
                <a:moveTo>
                  <a:pt x="11370422" y="3913317"/>
                </a:moveTo>
                <a:cubicBezTo>
                  <a:pt x="11397531" y="3913317"/>
                  <a:pt x="11419507" y="3935293"/>
                  <a:pt x="11419507" y="3962402"/>
                </a:cubicBezTo>
                <a:cubicBezTo>
                  <a:pt x="11419507" y="3989510"/>
                  <a:pt x="11397531" y="4011487"/>
                  <a:pt x="11370422" y="4011487"/>
                </a:cubicBezTo>
                <a:cubicBezTo>
                  <a:pt x="11343313" y="4011487"/>
                  <a:pt x="11321337" y="3989510"/>
                  <a:pt x="11321337" y="3962402"/>
                </a:cubicBezTo>
                <a:cubicBezTo>
                  <a:pt x="11321337" y="3935293"/>
                  <a:pt x="11343313" y="3913317"/>
                  <a:pt x="11370422" y="3913317"/>
                </a:cubicBezTo>
                <a:close/>
                <a:moveTo>
                  <a:pt x="11178499" y="3913317"/>
                </a:moveTo>
                <a:cubicBezTo>
                  <a:pt x="11205607" y="3913317"/>
                  <a:pt x="11227584" y="3935293"/>
                  <a:pt x="11227584" y="3962402"/>
                </a:cubicBezTo>
                <a:cubicBezTo>
                  <a:pt x="11227584" y="3989510"/>
                  <a:pt x="11205607" y="4011487"/>
                  <a:pt x="11178499" y="4011487"/>
                </a:cubicBezTo>
                <a:cubicBezTo>
                  <a:pt x="11151390" y="4011487"/>
                  <a:pt x="11129414" y="3989510"/>
                  <a:pt x="11129414" y="3962402"/>
                </a:cubicBezTo>
                <a:cubicBezTo>
                  <a:pt x="11129414" y="3935293"/>
                  <a:pt x="11151390" y="3913317"/>
                  <a:pt x="11178499" y="3913317"/>
                </a:cubicBezTo>
                <a:close/>
                <a:moveTo>
                  <a:pt x="10986822" y="3913317"/>
                </a:moveTo>
                <a:cubicBezTo>
                  <a:pt x="11013931" y="3913317"/>
                  <a:pt x="11035907" y="3935293"/>
                  <a:pt x="11035907" y="3962402"/>
                </a:cubicBezTo>
                <a:cubicBezTo>
                  <a:pt x="11035907" y="3989510"/>
                  <a:pt x="11013931" y="4011487"/>
                  <a:pt x="10986822" y="4011487"/>
                </a:cubicBezTo>
                <a:cubicBezTo>
                  <a:pt x="10959714" y="4011487"/>
                  <a:pt x="10937737" y="3989510"/>
                  <a:pt x="10937737" y="3962402"/>
                </a:cubicBezTo>
                <a:cubicBezTo>
                  <a:pt x="10937737" y="3935293"/>
                  <a:pt x="10959714" y="3913317"/>
                  <a:pt x="10986822" y="3913317"/>
                </a:cubicBezTo>
                <a:close/>
                <a:moveTo>
                  <a:pt x="10794898" y="3913317"/>
                </a:moveTo>
                <a:cubicBezTo>
                  <a:pt x="10822008" y="3913317"/>
                  <a:pt x="10843984" y="3935293"/>
                  <a:pt x="10843984" y="3962402"/>
                </a:cubicBezTo>
                <a:cubicBezTo>
                  <a:pt x="10843984" y="3989510"/>
                  <a:pt x="10822008" y="4011487"/>
                  <a:pt x="10794898" y="4011487"/>
                </a:cubicBezTo>
                <a:cubicBezTo>
                  <a:pt x="10767790" y="4011487"/>
                  <a:pt x="10745813" y="3989510"/>
                  <a:pt x="10745813" y="3962402"/>
                </a:cubicBezTo>
                <a:cubicBezTo>
                  <a:pt x="10745813" y="3935293"/>
                  <a:pt x="10767790" y="3913317"/>
                  <a:pt x="10794898" y="3913317"/>
                </a:cubicBezTo>
                <a:close/>
                <a:moveTo>
                  <a:pt x="10600771" y="3913317"/>
                </a:moveTo>
                <a:cubicBezTo>
                  <a:pt x="10607548" y="3913317"/>
                  <a:pt x="10614005" y="3914691"/>
                  <a:pt x="10619877" y="3917174"/>
                </a:cubicBezTo>
                <a:lnTo>
                  <a:pt x="10635343" y="3927602"/>
                </a:lnTo>
                <a:lnTo>
                  <a:pt x="10635343" y="3926114"/>
                </a:lnTo>
                <a:lnTo>
                  <a:pt x="10637686" y="3927694"/>
                </a:lnTo>
                <a:cubicBezTo>
                  <a:pt x="10646569" y="3936576"/>
                  <a:pt x="10652063" y="3948848"/>
                  <a:pt x="10652063" y="3962402"/>
                </a:cubicBezTo>
                <a:cubicBezTo>
                  <a:pt x="10652063" y="3975956"/>
                  <a:pt x="10646569" y="3988228"/>
                  <a:pt x="10637686" y="3997110"/>
                </a:cubicBezTo>
                <a:lnTo>
                  <a:pt x="10635343" y="3998690"/>
                </a:lnTo>
                <a:lnTo>
                  <a:pt x="10635343" y="3997202"/>
                </a:lnTo>
                <a:lnTo>
                  <a:pt x="10619877" y="4007630"/>
                </a:lnTo>
                <a:cubicBezTo>
                  <a:pt x="10614005" y="4010114"/>
                  <a:pt x="10607548" y="4011487"/>
                  <a:pt x="10600771" y="4011487"/>
                </a:cubicBezTo>
                <a:cubicBezTo>
                  <a:pt x="10573662" y="4011487"/>
                  <a:pt x="10551686" y="3989510"/>
                  <a:pt x="10551686" y="3962402"/>
                </a:cubicBezTo>
                <a:cubicBezTo>
                  <a:pt x="10551686" y="3935293"/>
                  <a:pt x="10573662" y="3913317"/>
                  <a:pt x="10600771" y="3913317"/>
                </a:cubicBezTo>
                <a:close/>
                <a:moveTo>
                  <a:pt x="10408850" y="3913317"/>
                </a:moveTo>
                <a:cubicBezTo>
                  <a:pt x="10435959" y="3913317"/>
                  <a:pt x="10457935" y="3935293"/>
                  <a:pt x="10457935" y="3962402"/>
                </a:cubicBezTo>
                <a:cubicBezTo>
                  <a:pt x="10457935" y="3989510"/>
                  <a:pt x="10435959" y="4011487"/>
                  <a:pt x="10408850" y="4011487"/>
                </a:cubicBezTo>
                <a:cubicBezTo>
                  <a:pt x="10381741" y="4011487"/>
                  <a:pt x="10359765" y="3989510"/>
                  <a:pt x="10359765" y="3962402"/>
                </a:cubicBezTo>
                <a:cubicBezTo>
                  <a:pt x="10359765" y="3935293"/>
                  <a:pt x="10381741" y="3913317"/>
                  <a:pt x="10408850" y="3913317"/>
                </a:cubicBezTo>
                <a:close/>
                <a:moveTo>
                  <a:pt x="10216927" y="3913317"/>
                </a:moveTo>
                <a:cubicBezTo>
                  <a:pt x="10244035" y="3913317"/>
                  <a:pt x="10266012" y="3935293"/>
                  <a:pt x="10266012" y="3962402"/>
                </a:cubicBezTo>
                <a:cubicBezTo>
                  <a:pt x="10266012" y="3989510"/>
                  <a:pt x="10244035" y="4011487"/>
                  <a:pt x="10216927" y="4011487"/>
                </a:cubicBezTo>
                <a:cubicBezTo>
                  <a:pt x="10189818" y="4011487"/>
                  <a:pt x="10167842" y="3989510"/>
                  <a:pt x="10167842" y="3962402"/>
                </a:cubicBezTo>
                <a:cubicBezTo>
                  <a:pt x="10167842" y="3935293"/>
                  <a:pt x="10189818" y="3913317"/>
                  <a:pt x="10216927" y="3913317"/>
                </a:cubicBezTo>
                <a:close/>
                <a:moveTo>
                  <a:pt x="10025250" y="3913317"/>
                </a:moveTo>
                <a:cubicBezTo>
                  <a:pt x="10052359" y="3913317"/>
                  <a:pt x="10074335" y="3935293"/>
                  <a:pt x="10074335" y="3962402"/>
                </a:cubicBezTo>
                <a:cubicBezTo>
                  <a:pt x="10074335" y="3989510"/>
                  <a:pt x="10052359" y="4011487"/>
                  <a:pt x="10025250" y="4011487"/>
                </a:cubicBezTo>
                <a:cubicBezTo>
                  <a:pt x="9998142" y="4011487"/>
                  <a:pt x="9976165" y="3989510"/>
                  <a:pt x="9976165" y="3962402"/>
                </a:cubicBezTo>
                <a:cubicBezTo>
                  <a:pt x="9976165" y="3935293"/>
                  <a:pt x="9998142" y="3913317"/>
                  <a:pt x="10025250" y="3913317"/>
                </a:cubicBezTo>
                <a:close/>
                <a:moveTo>
                  <a:pt x="9833326" y="3913317"/>
                </a:moveTo>
                <a:cubicBezTo>
                  <a:pt x="9860436" y="3913317"/>
                  <a:pt x="9882412" y="3935293"/>
                  <a:pt x="9882412" y="3962402"/>
                </a:cubicBezTo>
                <a:cubicBezTo>
                  <a:pt x="9882412" y="3989510"/>
                  <a:pt x="9860436" y="4011487"/>
                  <a:pt x="9833326" y="4011487"/>
                </a:cubicBezTo>
                <a:cubicBezTo>
                  <a:pt x="9806218" y="4011487"/>
                  <a:pt x="9784241" y="3989510"/>
                  <a:pt x="9784241" y="3962402"/>
                </a:cubicBezTo>
                <a:cubicBezTo>
                  <a:pt x="9784241" y="3935293"/>
                  <a:pt x="9806218" y="3913317"/>
                  <a:pt x="9833326" y="3913317"/>
                </a:cubicBezTo>
                <a:close/>
                <a:moveTo>
                  <a:pt x="9641406" y="3913317"/>
                </a:moveTo>
                <a:cubicBezTo>
                  <a:pt x="9668514" y="3913317"/>
                  <a:pt x="9690491" y="3935293"/>
                  <a:pt x="9690491" y="3962402"/>
                </a:cubicBezTo>
                <a:cubicBezTo>
                  <a:pt x="9690491" y="3989510"/>
                  <a:pt x="9668514" y="4011487"/>
                  <a:pt x="9641406" y="4011487"/>
                </a:cubicBezTo>
                <a:cubicBezTo>
                  <a:pt x="9614297" y="4011487"/>
                  <a:pt x="9592321" y="3989510"/>
                  <a:pt x="9592321" y="3962402"/>
                </a:cubicBezTo>
                <a:cubicBezTo>
                  <a:pt x="9592321" y="3935293"/>
                  <a:pt x="9614297" y="3913317"/>
                  <a:pt x="9641406" y="3913317"/>
                </a:cubicBezTo>
                <a:close/>
                <a:moveTo>
                  <a:pt x="9449482" y="3913317"/>
                </a:moveTo>
                <a:cubicBezTo>
                  <a:pt x="9476591" y="3913317"/>
                  <a:pt x="9498567" y="3935293"/>
                  <a:pt x="9498567" y="3962402"/>
                </a:cubicBezTo>
                <a:cubicBezTo>
                  <a:pt x="9498567" y="3989510"/>
                  <a:pt x="9476591" y="4011487"/>
                  <a:pt x="9449482" y="4011487"/>
                </a:cubicBezTo>
                <a:cubicBezTo>
                  <a:pt x="9422374" y="4011487"/>
                  <a:pt x="9400397" y="3989510"/>
                  <a:pt x="9400397" y="3962402"/>
                </a:cubicBezTo>
                <a:cubicBezTo>
                  <a:pt x="9400397" y="3935293"/>
                  <a:pt x="9422374" y="3913317"/>
                  <a:pt x="9449482" y="3913317"/>
                </a:cubicBezTo>
                <a:close/>
                <a:moveTo>
                  <a:pt x="9257562" y="3913317"/>
                </a:moveTo>
                <a:cubicBezTo>
                  <a:pt x="9284670" y="3913317"/>
                  <a:pt x="9306646" y="3935293"/>
                  <a:pt x="9306646" y="3962402"/>
                </a:cubicBezTo>
                <a:cubicBezTo>
                  <a:pt x="9306646" y="3989510"/>
                  <a:pt x="9284670" y="4011487"/>
                  <a:pt x="9257562" y="4011487"/>
                </a:cubicBezTo>
                <a:cubicBezTo>
                  <a:pt x="9230452" y="4011487"/>
                  <a:pt x="9208477" y="3989510"/>
                  <a:pt x="9208477" y="3962402"/>
                </a:cubicBezTo>
                <a:cubicBezTo>
                  <a:pt x="9208477" y="3935293"/>
                  <a:pt x="9230452" y="3913317"/>
                  <a:pt x="9257562" y="3913317"/>
                </a:cubicBezTo>
                <a:close/>
                <a:moveTo>
                  <a:pt x="9065638" y="3913317"/>
                </a:moveTo>
                <a:cubicBezTo>
                  <a:pt x="9092746" y="3913317"/>
                  <a:pt x="9114723" y="3935293"/>
                  <a:pt x="9114723" y="3962402"/>
                </a:cubicBezTo>
                <a:cubicBezTo>
                  <a:pt x="9114723" y="3989510"/>
                  <a:pt x="9092746" y="4011487"/>
                  <a:pt x="9065638" y="4011487"/>
                </a:cubicBezTo>
                <a:cubicBezTo>
                  <a:pt x="9038529" y="4011487"/>
                  <a:pt x="9016553" y="3989510"/>
                  <a:pt x="9016553" y="3962402"/>
                </a:cubicBezTo>
                <a:cubicBezTo>
                  <a:pt x="9016553" y="3935293"/>
                  <a:pt x="9038529" y="3913317"/>
                  <a:pt x="9065638" y="3913317"/>
                </a:cubicBezTo>
                <a:close/>
                <a:moveTo>
                  <a:pt x="8873961" y="3913317"/>
                </a:moveTo>
                <a:cubicBezTo>
                  <a:pt x="8901071" y="3913317"/>
                  <a:pt x="8923046" y="3935293"/>
                  <a:pt x="8923046" y="3962402"/>
                </a:cubicBezTo>
                <a:cubicBezTo>
                  <a:pt x="8923046" y="3989510"/>
                  <a:pt x="8901071" y="4011487"/>
                  <a:pt x="8873961" y="4011487"/>
                </a:cubicBezTo>
                <a:cubicBezTo>
                  <a:pt x="8846853" y="4011487"/>
                  <a:pt x="8824876" y="3989510"/>
                  <a:pt x="8824876" y="3962402"/>
                </a:cubicBezTo>
                <a:cubicBezTo>
                  <a:pt x="8824876" y="3935293"/>
                  <a:pt x="8846853" y="3913317"/>
                  <a:pt x="8873961" y="3913317"/>
                </a:cubicBezTo>
                <a:close/>
                <a:moveTo>
                  <a:pt x="8682041" y="3913317"/>
                </a:moveTo>
                <a:cubicBezTo>
                  <a:pt x="8709149" y="3913317"/>
                  <a:pt x="8731126" y="3935293"/>
                  <a:pt x="8731126" y="3962402"/>
                </a:cubicBezTo>
                <a:cubicBezTo>
                  <a:pt x="8731126" y="3989510"/>
                  <a:pt x="8709149" y="4011487"/>
                  <a:pt x="8682041" y="4011487"/>
                </a:cubicBezTo>
                <a:cubicBezTo>
                  <a:pt x="8654932" y="4011487"/>
                  <a:pt x="8632956" y="3989510"/>
                  <a:pt x="8632956" y="3962402"/>
                </a:cubicBezTo>
                <a:cubicBezTo>
                  <a:pt x="8632956" y="3935293"/>
                  <a:pt x="8654932" y="3913317"/>
                  <a:pt x="8682041" y="3913317"/>
                </a:cubicBezTo>
                <a:close/>
                <a:moveTo>
                  <a:pt x="8486747" y="3913317"/>
                </a:moveTo>
                <a:lnTo>
                  <a:pt x="8488432" y="3914015"/>
                </a:lnTo>
                <a:lnTo>
                  <a:pt x="8490117" y="3913317"/>
                </a:lnTo>
                <a:cubicBezTo>
                  <a:pt x="8517225" y="3913317"/>
                  <a:pt x="8539202" y="3935293"/>
                  <a:pt x="8539202" y="3962402"/>
                </a:cubicBezTo>
                <a:cubicBezTo>
                  <a:pt x="8539202" y="3989510"/>
                  <a:pt x="8517225" y="4011487"/>
                  <a:pt x="8490117" y="4011487"/>
                </a:cubicBezTo>
                <a:lnTo>
                  <a:pt x="8488432" y="4010789"/>
                </a:lnTo>
                <a:lnTo>
                  <a:pt x="8486747" y="4011487"/>
                </a:lnTo>
                <a:cubicBezTo>
                  <a:pt x="8459639" y="4011487"/>
                  <a:pt x="8437662" y="3989510"/>
                  <a:pt x="8437662" y="3962402"/>
                </a:cubicBezTo>
                <a:cubicBezTo>
                  <a:pt x="8437662" y="3935293"/>
                  <a:pt x="8459639" y="3913317"/>
                  <a:pt x="8486747" y="3913317"/>
                </a:cubicBezTo>
                <a:close/>
                <a:moveTo>
                  <a:pt x="8294823" y="3913317"/>
                </a:moveTo>
                <a:cubicBezTo>
                  <a:pt x="8321932" y="3913317"/>
                  <a:pt x="8343908" y="3935293"/>
                  <a:pt x="8343908" y="3962402"/>
                </a:cubicBezTo>
                <a:cubicBezTo>
                  <a:pt x="8343908" y="3989510"/>
                  <a:pt x="8321932" y="4011487"/>
                  <a:pt x="8294823" y="4011487"/>
                </a:cubicBezTo>
                <a:cubicBezTo>
                  <a:pt x="8267715" y="4011487"/>
                  <a:pt x="8245738" y="3989510"/>
                  <a:pt x="8245738" y="3962402"/>
                </a:cubicBezTo>
                <a:cubicBezTo>
                  <a:pt x="8245738" y="3935293"/>
                  <a:pt x="8267715" y="3913317"/>
                  <a:pt x="8294823" y="3913317"/>
                </a:cubicBezTo>
                <a:close/>
                <a:moveTo>
                  <a:pt x="8102902" y="3913317"/>
                </a:moveTo>
                <a:cubicBezTo>
                  <a:pt x="8130011" y="3913317"/>
                  <a:pt x="8151987" y="3935293"/>
                  <a:pt x="8151987" y="3962402"/>
                </a:cubicBezTo>
                <a:cubicBezTo>
                  <a:pt x="8151987" y="3989510"/>
                  <a:pt x="8130011" y="4011487"/>
                  <a:pt x="8102902" y="4011487"/>
                </a:cubicBezTo>
                <a:cubicBezTo>
                  <a:pt x="8075793" y="4011487"/>
                  <a:pt x="8053817" y="3989510"/>
                  <a:pt x="8053817" y="3962402"/>
                </a:cubicBezTo>
                <a:cubicBezTo>
                  <a:pt x="8053817" y="3935293"/>
                  <a:pt x="8075793" y="3913317"/>
                  <a:pt x="8102902" y="3913317"/>
                </a:cubicBezTo>
                <a:close/>
                <a:moveTo>
                  <a:pt x="7911226" y="3913317"/>
                </a:moveTo>
                <a:cubicBezTo>
                  <a:pt x="7938335" y="3913317"/>
                  <a:pt x="7960311" y="3935293"/>
                  <a:pt x="7960311" y="3962402"/>
                </a:cubicBezTo>
                <a:cubicBezTo>
                  <a:pt x="7960311" y="3989510"/>
                  <a:pt x="7938335" y="4011487"/>
                  <a:pt x="7911226" y="4011487"/>
                </a:cubicBezTo>
                <a:cubicBezTo>
                  <a:pt x="7884117" y="4011487"/>
                  <a:pt x="7862141" y="3989510"/>
                  <a:pt x="7862141" y="3962402"/>
                </a:cubicBezTo>
                <a:cubicBezTo>
                  <a:pt x="7862141" y="3935293"/>
                  <a:pt x="7884117" y="3913317"/>
                  <a:pt x="7911226" y="3913317"/>
                </a:cubicBezTo>
                <a:close/>
                <a:moveTo>
                  <a:pt x="7719302" y="3913317"/>
                </a:moveTo>
                <a:cubicBezTo>
                  <a:pt x="7746411" y="3913317"/>
                  <a:pt x="7768387" y="3935293"/>
                  <a:pt x="7768387" y="3962402"/>
                </a:cubicBezTo>
                <a:cubicBezTo>
                  <a:pt x="7768387" y="3989510"/>
                  <a:pt x="7746411" y="4011487"/>
                  <a:pt x="7719302" y="4011487"/>
                </a:cubicBezTo>
                <a:cubicBezTo>
                  <a:pt x="7692194" y="4011487"/>
                  <a:pt x="7670218" y="3989510"/>
                  <a:pt x="7670218" y="3962402"/>
                </a:cubicBezTo>
                <a:cubicBezTo>
                  <a:pt x="7670218" y="3935293"/>
                  <a:pt x="7692194" y="3913317"/>
                  <a:pt x="7719302" y="3913317"/>
                </a:cubicBezTo>
                <a:close/>
                <a:moveTo>
                  <a:pt x="7527382" y="3913317"/>
                </a:moveTo>
                <a:cubicBezTo>
                  <a:pt x="7554490" y="3913317"/>
                  <a:pt x="7576467" y="3935293"/>
                  <a:pt x="7576467" y="3962402"/>
                </a:cubicBezTo>
                <a:cubicBezTo>
                  <a:pt x="7576467" y="3989510"/>
                  <a:pt x="7554490" y="4011487"/>
                  <a:pt x="7527382" y="4011487"/>
                </a:cubicBezTo>
                <a:cubicBezTo>
                  <a:pt x="7500272" y="4011487"/>
                  <a:pt x="7478297" y="3989510"/>
                  <a:pt x="7478297" y="3962402"/>
                </a:cubicBezTo>
                <a:cubicBezTo>
                  <a:pt x="7478297" y="3935293"/>
                  <a:pt x="7500272" y="3913317"/>
                  <a:pt x="7527382" y="3913317"/>
                </a:cubicBezTo>
                <a:close/>
                <a:moveTo>
                  <a:pt x="7335458" y="3913317"/>
                </a:moveTo>
                <a:cubicBezTo>
                  <a:pt x="7362567" y="3913317"/>
                  <a:pt x="7384543" y="3935293"/>
                  <a:pt x="7384543" y="3962402"/>
                </a:cubicBezTo>
                <a:cubicBezTo>
                  <a:pt x="7384543" y="3989510"/>
                  <a:pt x="7362567" y="4011487"/>
                  <a:pt x="7335458" y="4011487"/>
                </a:cubicBezTo>
                <a:cubicBezTo>
                  <a:pt x="7308350" y="4011487"/>
                  <a:pt x="7286373" y="3989510"/>
                  <a:pt x="7286373" y="3962402"/>
                </a:cubicBezTo>
                <a:cubicBezTo>
                  <a:pt x="7286373" y="3935293"/>
                  <a:pt x="7308350" y="3913317"/>
                  <a:pt x="7335458" y="3913317"/>
                </a:cubicBezTo>
                <a:close/>
                <a:moveTo>
                  <a:pt x="7143537" y="3913317"/>
                </a:moveTo>
                <a:cubicBezTo>
                  <a:pt x="7170646" y="3913317"/>
                  <a:pt x="7192622" y="3935293"/>
                  <a:pt x="7192622" y="3962402"/>
                </a:cubicBezTo>
                <a:cubicBezTo>
                  <a:pt x="7192622" y="3989510"/>
                  <a:pt x="7170646" y="4011487"/>
                  <a:pt x="7143537" y="4011487"/>
                </a:cubicBezTo>
                <a:cubicBezTo>
                  <a:pt x="7116428" y="4011487"/>
                  <a:pt x="7094452" y="3989510"/>
                  <a:pt x="7094452" y="3962402"/>
                </a:cubicBezTo>
                <a:cubicBezTo>
                  <a:pt x="7094452" y="3935293"/>
                  <a:pt x="7116428" y="3913317"/>
                  <a:pt x="7143537" y="3913317"/>
                </a:cubicBezTo>
                <a:close/>
                <a:moveTo>
                  <a:pt x="6951614" y="3913317"/>
                </a:moveTo>
                <a:cubicBezTo>
                  <a:pt x="6978722" y="3913317"/>
                  <a:pt x="7000699" y="3935293"/>
                  <a:pt x="7000699" y="3962402"/>
                </a:cubicBezTo>
                <a:cubicBezTo>
                  <a:pt x="7000699" y="3989510"/>
                  <a:pt x="6978722" y="4011487"/>
                  <a:pt x="6951614" y="4011487"/>
                </a:cubicBezTo>
                <a:cubicBezTo>
                  <a:pt x="6924504" y="4011487"/>
                  <a:pt x="6902529" y="3989510"/>
                  <a:pt x="6902529" y="3962402"/>
                </a:cubicBezTo>
                <a:cubicBezTo>
                  <a:pt x="6902529" y="3935293"/>
                  <a:pt x="6924504" y="3913317"/>
                  <a:pt x="6951614" y="3913317"/>
                </a:cubicBezTo>
                <a:close/>
                <a:moveTo>
                  <a:pt x="6759937" y="3913317"/>
                </a:moveTo>
                <a:cubicBezTo>
                  <a:pt x="6787046" y="3913317"/>
                  <a:pt x="6809022" y="3935293"/>
                  <a:pt x="6809022" y="3962402"/>
                </a:cubicBezTo>
                <a:cubicBezTo>
                  <a:pt x="6809022" y="3989510"/>
                  <a:pt x="6787046" y="4011487"/>
                  <a:pt x="6759937" y="4011487"/>
                </a:cubicBezTo>
                <a:cubicBezTo>
                  <a:pt x="6732829" y="4011487"/>
                  <a:pt x="6710852" y="3989510"/>
                  <a:pt x="6710852" y="3962402"/>
                </a:cubicBezTo>
                <a:cubicBezTo>
                  <a:pt x="6710852" y="3935293"/>
                  <a:pt x="6732829" y="3913317"/>
                  <a:pt x="6759937" y="3913317"/>
                </a:cubicBezTo>
                <a:close/>
                <a:moveTo>
                  <a:pt x="6568014" y="3913317"/>
                </a:moveTo>
                <a:cubicBezTo>
                  <a:pt x="6595123" y="3913317"/>
                  <a:pt x="6617099" y="3935293"/>
                  <a:pt x="6617099" y="3962402"/>
                </a:cubicBezTo>
                <a:cubicBezTo>
                  <a:pt x="6617099" y="3989510"/>
                  <a:pt x="6595123" y="4011487"/>
                  <a:pt x="6568014" y="4011487"/>
                </a:cubicBezTo>
                <a:cubicBezTo>
                  <a:pt x="6540905" y="4011487"/>
                  <a:pt x="6518929" y="3989510"/>
                  <a:pt x="6518929" y="3962402"/>
                </a:cubicBezTo>
                <a:cubicBezTo>
                  <a:pt x="6518929" y="3935293"/>
                  <a:pt x="6540905" y="3913317"/>
                  <a:pt x="6568014" y="3913317"/>
                </a:cubicBezTo>
                <a:close/>
                <a:moveTo>
                  <a:pt x="6376093" y="3913317"/>
                </a:moveTo>
                <a:lnTo>
                  <a:pt x="6376918" y="3913484"/>
                </a:lnTo>
                <a:lnTo>
                  <a:pt x="6377744" y="3913317"/>
                </a:lnTo>
                <a:cubicBezTo>
                  <a:pt x="6404853" y="3913317"/>
                  <a:pt x="6426829" y="3935293"/>
                  <a:pt x="6426829" y="3962402"/>
                </a:cubicBezTo>
                <a:cubicBezTo>
                  <a:pt x="6426829" y="3989510"/>
                  <a:pt x="6404853" y="4011487"/>
                  <a:pt x="6377744" y="4011487"/>
                </a:cubicBezTo>
                <a:lnTo>
                  <a:pt x="6376918" y="4011321"/>
                </a:lnTo>
                <a:lnTo>
                  <a:pt x="6376093" y="4011487"/>
                </a:lnTo>
                <a:cubicBezTo>
                  <a:pt x="6348984" y="4011487"/>
                  <a:pt x="6327008" y="3989510"/>
                  <a:pt x="6327008" y="3962402"/>
                </a:cubicBezTo>
                <a:cubicBezTo>
                  <a:pt x="6327008" y="3935293"/>
                  <a:pt x="6348984" y="3913317"/>
                  <a:pt x="6376093" y="3913317"/>
                </a:cubicBezTo>
                <a:close/>
                <a:moveTo>
                  <a:pt x="6185820" y="3913317"/>
                </a:moveTo>
                <a:cubicBezTo>
                  <a:pt x="6212929" y="3913317"/>
                  <a:pt x="6234905" y="3935293"/>
                  <a:pt x="6234905" y="3962402"/>
                </a:cubicBezTo>
                <a:cubicBezTo>
                  <a:pt x="6234905" y="3989510"/>
                  <a:pt x="6212929" y="4011487"/>
                  <a:pt x="6185820" y="4011487"/>
                </a:cubicBezTo>
                <a:cubicBezTo>
                  <a:pt x="6158712" y="4011487"/>
                  <a:pt x="6136735" y="3989510"/>
                  <a:pt x="6136735" y="3962402"/>
                </a:cubicBezTo>
                <a:cubicBezTo>
                  <a:pt x="6136735" y="3935293"/>
                  <a:pt x="6158712" y="3913317"/>
                  <a:pt x="6185820" y="3913317"/>
                </a:cubicBezTo>
                <a:close/>
                <a:moveTo>
                  <a:pt x="5993899" y="3913317"/>
                </a:moveTo>
                <a:cubicBezTo>
                  <a:pt x="6021008" y="3913317"/>
                  <a:pt x="6042984" y="3935293"/>
                  <a:pt x="6042984" y="3962402"/>
                </a:cubicBezTo>
                <a:cubicBezTo>
                  <a:pt x="6042984" y="3989510"/>
                  <a:pt x="6021008" y="4011487"/>
                  <a:pt x="5993899" y="4011487"/>
                </a:cubicBezTo>
                <a:cubicBezTo>
                  <a:pt x="5966790" y="4011487"/>
                  <a:pt x="5944814" y="3989510"/>
                  <a:pt x="5944814" y="3962402"/>
                </a:cubicBezTo>
                <a:cubicBezTo>
                  <a:pt x="5944814" y="3935293"/>
                  <a:pt x="5966790" y="3913317"/>
                  <a:pt x="5993899" y="3913317"/>
                </a:cubicBezTo>
                <a:close/>
                <a:moveTo>
                  <a:pt x="5802223" y="3913317"/>
                </a:moveTo>
                <a:cubicBezTo>
                  <a:pt x="5829332" y="3913317"/>
                  <a:pt x="5851308" y="3935293"/>
                  <a:pt x="5851308" y="3962402"/>
                </a:cubicBezTo>
                <a:cubicBezTo>
                  <a:pt x="5851308" y="3989510"/>
                  <a:pt x="5829332" y="4011487"/>
                  <a:pt x="5802223" y="4011487"/>
                </a:cubicBezTo>
                <a:cubicBezTo>
                  <a:pt x="5775114" y="4011487"/>
                  <a:pt x="5753138" y="3989510"/>
                  <a:pt x="5753138" y="3962402"/>
                </a:cubicBezTo>
                <a:cubicBezTo>
                  <a:pt x="5753138" y="3935293"/>
                  <a:pt x="5775114" y="3913317"/>
                  <a:pt x="5802223" y="3913317"/>
                </a:cubicBezTo>
                <a:close/>
                <a:moveTo>
                  <a:pt x="5610299" y="3913317"/>
                </a:moveTo>
                <a:cubicBezTo>
                  <a:pt x="5637408" y="3913317"/>
                  <a:pt x="5659384" y="3935293"/>
                  <a:pt x="5659384" y="3962402"/>
                </a:cubicBezTo>
                <a:cubicBezTo>
                  <a:pt x="5659384" y="3989510"/>
                  <a:pt x="5637408" y="4011487"/>
                  <a:pt x="5610299" y="4011487"/>
                </a:cubicBezTo>
                <a:cubicBezTo>
                  <a:pt x="5583191" y="4011487"/>
                  <a:pt x="5561215" y="3989510"/>
                  <a:pt x="5561215" y="3962402"/>
                </a:cubicBezTo>
                <a:cubicBezTo>
                  <a:pt x="5561215" y="3935293"/>
                  <a:pt x="5583191" y="3913317"/>
                  <a:pt x="5610299" y="3913317"/>
                </a:cubicBezTo>
                <a:close/>
                <a:moveTo>
                  <a:pt x="5418379" y="3913317"/>
                </a:moveTo>
                <a:cubicBezTo>
                  <a:pt x="5445487" y="3913317"/>
                  <a:pt x="5467464" y="3935293"/>
                  <a:pt x="5467464" y="3962402"/>
                </a:cubicBezTo>
                <a:cubicBezTo>
                  <a:pt x="5467464" y="3989510"/>
                  <a:pt x="5445487" y="4011487"/>
                  <a:pt x="5418379" y="4011487"/>
                </a:cubicBezTo>
                <a:cubicBezTo>
                  <a:pt x="5391269" y="4011487"/>
                  <a:pt x="5369294" y="3989510"/>
                  <a:pt x="5369294" y="3962402"/>
                </a:cubicBezTo>
                <a:cubicBezTo>
                  <a:pt x="5369294" y="3935293"/>
                  <a:pt x="5391269" y="3913317"/>
                  <a:pt x="5418379" y="3913317"/>
                </a:cubicBezTo>
                <a:close/>
                <a:moveTo>
                  <a:pt x="5226455" y="3913317"/>
                </a:moveTo>
                <a:cubicBezTo>
                  <a:pt x="5253564" y="3913317"/>
                  <a:pt x="5275540" y="3935293"/>
                  <a:pt x="5275540" y="3962402"/>
                </a:cubicBezTo>
                <a:cubicBezTo>
                  <a:pt x="5275540" y="3989510"/>
                  <a:pt x="5253564" y="4011487"/>
                  <a:pt x="5226455" y="4011487"/>
                </a:cubicBezTo>
                <a:cubicBezTo>
                  <a:pt x="5199347" y="4011487"/>
                  <a:pt x="5177370" y="3989510"/>
                  <a:pt x="5177370" y="3962402"/>
                </a:cubicBezTo>
                <a:cubicBezTo>
                  <a:pt x="5177370" y="3935293"/>
                  <a:pt x="5199347" y="3913317"/>
                  <a:pt x="5226455" y="3913317"/>
                </a:cubicBezTo>
                <a:close/>
                <a:moveTo>
                  <a:pt x="5034534" y="3913317"/>
                </a:moveTo>
                <a:cubicBezTo>
                  <a:pt x="5061643" y="3913317"/>
                  <a:pt x="5083619" y="3935293"/>
                  <a:pt x="5083619" y="3962402"/>
                </a:cubicBezTo>
                <a:cubicBezTo>
                  <a:pt x="5083619" y="3989510"/>
                  <a:pt x="5061643" y="4011487"/>
                  <a:pt x="5034534" y="4011487"/>
                </a:cubicBezTo>
                <a:cubicBezTo>
                  <a:pt x="5007425" y="4011487"/>
                  <a:pt x="4985449" y="3989510"/>
                  <a:pt x="4985449" y="3962402"/>
                </a:cubicBezTo>
                <a:cubicBezTo>
                  <a:pt x="4985449" y="3935293"/>
                  <a:pt x="5007425" y="3913317"/>
                  <a:pt x="5034534" y="3913317"/>
                </a:cubicBezTo>
                <a:close/>
                <a:moveTo>
                  <a:pt x="4842611" y="3913317"/>
                </a:moveTo>
                <a:cubicBezTo>
                  <a:pt x="4869719" y="3913317"/>
                  <a:pt x="4891696" y="3935293"/>
                  <a:pt x="4891696" y="3962402"/>
                </a:cubicBezTo>
                <a:cubicBezTo>
                  <a:pt x="4891696" y="3989510"/>
                  <a:pt x="4869719" y="4011487"/>
                  <a:pt x="4842611" y="4011487"/>
                </a:cubicBezTo>
                <a:cubicBezTo>
                  <a:pt x="4815501" y="4011487"/>
                  <a:pt x="4793526" y="3989510"/>
                  <a:pt x="4793526" y="3962402"/>
                </a:cubicBezTo>
                <a:cubicBezTo>
                  <a:pt x="4793526" y="3935293"/>
                  <a:pt x="4815501" y="3913317"/>
                  <a:pt x="4842611" y="3913317"/>
                </a:cubicBezTo>
                <a:close/>
                <a:moveTo>
                  <a:pt x="4650934" y="3913317"/>
                </a:moveTo>
                <a:cubicBezTo>
                  <a:pt x="4678043" y="3913317"/>
                  <a:pt x="4700019" y="3935293"/>
                  <a:pt x="4700019" y="3962402"/>
                </a:cubicBezTo>
                <a:cubicBezTo>
                  <a:pt x="4700019" y="3989510"/>
                  <a:pt x="4678043" y="4011487"/>
                  <a:pt x="4650934" y="4011487"/>
                </a:cubicBezTo>
                <a:cubicBezTo>
                  <a:pt x="4623826" y="4011487"/>
                  <a:pt x="4601849" y="3989510"/>
                  <a:pt x="4601849" y="3962402"/>
                </a:cubicBezTo>
                <a:cubicBezTo>
                  <a:pt x="4601849" y="3935293"/>
                  <a:pt x="4623826" y="3913317"/>
                  <a:pt x="4650934" y="3913317"/>
                </a:cubicBezTo>
                <a:close/>
                <a:moveTo>
                  <a:pt x="4459011" y="3913317"/>
                </a:moveTo>
                <a:cubicBezTo>
                  <a:pt x="4486120" y="3913317"/>
                  <a:pt x="4508096" y="3935293"/>
                  <a:pt x="4508096" y="3962402"/>
                </a:cubicBezTo>
                <a:cubicBezTo>
                  <a:pt x="4508096" y="3989510"/>
                  <a:pt x="4486120" y="4011487"/>
                  <a:pt x="4459011" y="4011487"/>
                </a:cubicBezTo>
                <a:cubicBezTo>
                  <a:pt x="4431902" y="4011487"/>
                  <a:pt x="4409926" y="3989510"/>
                  <a:pt x="4409926" y="3962402"/>
                </a:cubicBezTo>
                <a:cubicBezTo>
                  <a:pt x="4409926" y="3935293"/>
                  <a:pt x="4431902" y="3913317"/>
                  <a:pt x="4459011" y="3913317"/>
                </a:cubicBezTo>
                <a:close/>
                <a:moveTo>
                  <a:pt x="4267090" y="3913317"/>
                </a:moveTo>
                <a:lnTo>
                  <a:pt x="4267916" y="3913484"/>
                </a:lnTo>
                <a:lnTo>
                  <a:pt x="4268742" y="3913317"/>
                </a:lnTo>
                <a:cubicBezTo>
                  <a:pt x="4295851" y="3913317"/>
                  <a:pt x="4317827" y="3935293"/>
                  <a:pt x="4317827" y="3962402"/>
                </a:cubicBezTo>
                <a:cubicBezTo>
                  <a:pt x="4317827" y="3989510"/>
                  <a:pt x="4295851" y="4011487"/>
                  <a:pt x="4268742" y="4011487"/>
                </a:cubicBezTo>
                <a:lnTo>
                  <a:pt x="4267916" y="4011320"/>
                </a:lnTo>
                <a:lnTo>
                  <a:pt x="4267090" y="4011487"/>
                </a:lnTo>
                <a:cubicBezTo>
                  <a:pt x="4239981" y="4011487"/>
                  <a:pt x="4218005" y="3989510"/>
                  <a:pt x="4218005" y="3962402"/>
                </a:cubicBezTo>
                <a:cubicBezTo>
                  <a:pt x="4218005" y="3935293"/>
                  <a:pt x="4239981" y="3913317"/>
                  <a:pt x="4267090" y="3913317"/>
                </a:cubicBezTo>
                <a:close/>
                <a:moveTo>
                  <a:pt x="4076818" y="3913317"/>
                </a:moveTo>
                <a:cubicBezTo>
                  <a:pt x="4103927" y="3913317"/>
                  <a:pt x="4125903" y="3935293"/>
                  <a:pt x="4125903" y="3962402"/>
                </a:cubicBezTo>
                <a:cubicBezTo>
                  <a:pt x="4125903" y="3989510"/>
                  <a:pt x="4103927" y="4011487"/>
                  <a:pt x="4076818" y="4011487"/>
                </a:cubicBezTo>
                <a:cubicBezTo>
                  <a:pt x="4049710" y="4011487"/>
                  <a:pt x="4027733" y="3989510"/>
                  <a:pt x="4027733" y="3962402"/>
                </a:cubicBezTo>
                <a:cubicBezTo>
                  <a:pt x="4027733" y="3935293"/>
                  <a:pt x="4049710" y="3913317"/>
                  <a:pt x="4076818" y="3913317"/>
                </a:cubicBezTo>
                <a:close/>
                <a:moveTo>
                  <a:pt x="3884898" y="3913317"/>
                </a:moveTo>
                <a:cubicBezTo>
                  <a:pt x="3912006" y="3913317"/>
                  <a:pt x="3933983" y="3935293"/>
                  <a:pt x="3933983" y="3962402"/>
                </a:cubicBezTo>
                <a:cubicBezTo>
                  <a:pt x="3933983" y="3989510"/>
                  <a:pt x="3912006" y="4011487"/>
                  <a:pt x="3884898" y="4011487"/>
                </a:cubicBezTo>
                <a:cubicBezTo>
                  <a:pt x="3857789" y="4011487"/>
                  <a:pt x="3835813" y="3989510"/>
                  <a:pt x="3835813" y="3962402"/>
                </a:cubicBezTo>
                <a:cubicBezTo>
                  <a:pt x="3835813" y="3935293"/>
                  <a:pt x="3857789" y="3913317"/>
                  <a:pt x="3884898" y="3913317"/>
                </a:cubicBezTo>
                <a:close/>
                <a:moveTo>
                  <a:pt x="3693221" y="3913317"/>
                </a:moveTo>
                <a:cubicBezTo>
                  <a:pt x="3720331" y="3913317"/>
                  <a:pt x="3742307" y="3935293"/>
                  <a:pt x="3742307" y="3962402"/>
                </a:cubicBezTo>
                <a:cubicBezTo>
                  <a:pt x="3742307" y="3989510"/>
                  <a:pt x="3720331" y="4011487"/>
                  <a:pt x="3693221" y="4011487"/>
                </a:cubicBezTo>
                <a:cubicBezTo>
                  <a:pt x="3666113" y="4011487"/>
                  <a:pt x="3644136" y="3989510"/>
                  <a:pt x="3644136" y="3962402"/>
                </a:cubicBezTo>
                <a:cubicBezTo>
                  <a:pt x="3644136" y="3935293"/>
                  <a:pt x="3666113" y="3913317"/>
                  <a:pt x="3693221" y="3913317"/>
                </a:cubicBezTo>
                <a:close/>
                <a:moveTo>
                  <a:pt x="3501298" y="3913317"/>
                </a:moveTo>
                <a:cubicBezTo>
                  <a:pt x="3528407" y="3913317"/>
                  <a:pt x="3550383" y="3935293"/>
                  <a:pt x="3550383" y="3962402"/>
                </a:cubicBezTo>
                <a:cubicBezTo>
                  <a:pt x="3550383" y="3989510"/>
                  <a:pt x="3528407" y="4011487"/>
                  <a:pt x="3501298" y="4011487"/>
                </a:cubicBezTo>
                <a:cubicBezTo>
                  <a:pt x="3474189" y="4011487"/>
                  <a:pt x="3452213" y="3989510"/>
                  <a:pt x="3452213" y="3962402"/>
                </a:cubicBezTo>
                <a:cubicBezTo>
                  <a:pt x="3452213" y="3935293"/>
                  <a:pt x="3474189" y="3913317"/>
                  <a:pt x="3501298" y="3913317"/>
                </a:cubicBezTo>
                <a:close/>
                <a:moveTo>
                  <a:pt x="3309377" y="3913317"/>
                </a:moveTo>
                <a:cubicBezTo>
                  <a:pt x="3336485" y="3913317"/>
                  <a:pt x="3358462" y="3935293"/>
                  <a:pt x="3358462" y="3962402"/>
                </a:cubicBezTo>
                <a:cubicBezTo>
                  <a:pt x="3358462" y="3989510"/>
                  <a:pt x="3336485" y="4011487"/>
                  <a:pt x="3309377" y="4011487"/>
                </a:cubicBezTo>
                <a:cubicBezTo>
                  <a:pt x="3282267" y="4011487"/>
                  <a:pt x="3260292" y="3989510"/>
                  <a:pt x="3260292" y="3962402"/>
                </a:cubicBezTo>
                <a:cubicBezTo>
                  <a:pt x="3260292" y="3935293"/>
                  <a:pt x="3282267" y="3913317"/>
                  <a:pt x="3309377" y="3913317"/>
                </a:cubicBezTo>
                <a:close/>
                <a:moveTo>
                  <a:pt x="3117453" y="3913317"/>
                </a:moveTo>
                <a:cubicBezTo>
                  <a:pt x="3144563" y="3913317"/>
                  <a:pt x="3166538" y="3935293"/>
                  <a:pt x="3166538" y="3962402"/>
                </a:cubicBezTo>
                <a:cubicBezTo>
                  <a:pt x="3166538" y="3989510"/>
                  <a:pt x="3144563" y="4011487"/>
                  <a:pt x="3117453" y="4011487"/>
                </a:cubicBezTo>
                <a:cubicBezTo>
                  <a:pt x="3090345" y="4011487"/>
                  <a:pt x="3068368" y="3989510"/>
                  <a:pt x="3068368" y="3962402"/>
                </a:cubicBezTo>
                <a:cubicBezTo>
                  <a:pt x="3068368" y="3935293"/>
                  <a:pt x="3090345" y="3913317"/>
                  <a:pt x="3117453" y="3913317"/>
                </a:cubicBezTo>
                <a:close/>
                <a:moveTo>
                  <a:pt x="2925533" y="3913317"/>
                </a:moveTo>
                <a:cubicBezTo>
                  <a:pt x="2952641" y="3913317"/>
                  <a:pt x="2974618" y="3935293"/>
                  <a:pt x="2974618" y="3962402"/>
                </a:cubicBezTo>
                <a:cubicBezTo>
                  <a:pt x="2974618" y="3989510"/>
                  <a:pt x="2952641" y="4011487"/>
                  <a:pt x="2925533" y="4011487"/>
                </a:cubicBezTo>
                <a:cubicBezTo>
                  <a:pt x="2898424" y="4011487"/>
                  <a:pt x="2876448" y="3989510"/>
                  <a:pt x="2876448" y="3962402"/>
                </a:cubicBezTo>
                <a:cubicBezTo>
                  <a:pt x="2876448" y="3935293"/>
                  <a:pt x="2898424" y="3913317"/>
                  <a:pt x="2925533" y="3913317"/>
                </a:cubicBezTo>
                <a:close/>
                <a:moveTo>
                  <a:pt x="2733609" y="3913317"/>
                </a:moveTo>
                <a:cubicBezTo>
                  <a:pt x="2760718" y="3913317"/>
                  <a:pt x="2782694" y="3935293"/>
                  <a:pt x="2782694" y="3962402"/>
                </a:cubicBezTo>
                <a:cubicBezTo>
                  <a:pt x="2782694" y="3989510"/>
                  <a:pt x="2760718" y="4011487"/>
                  <a:pt x="2733609" y="4011487"/>
                </a:cubicBezTo>
                <a:cubicBezTo>
                  <a:pt x="2706500" y="4011487"/>
                  <a:pt x="2684524" y="3989510"/>
                  <a:pt x="2684524" y="3962402"/>
                </a:cubicBezTo>
                <a:cubicBezTo>
                  <a:pt x="2684524" y="3935293"/>
                  <a:pt x="2706500" y="3913317"/>
                  <a:pt x="2733609" y="3913317"/>
                </a:cubicBezTo>
                <a:close/>
                <a:moveTo>
                  <a:pt x="2541933" y="3913317"/>
                </a:moveTo>
                <a:cubicBezTo>
                  <a:pt x="2569042" y="3913317"/>
                  <a:pt x="2591017" y="3935293"/>
                  <a:pt x="2591017" y="3962402"/>
                </a:cubicBezTo>
                <a:cubicBezTo>
                  <a:pt x="2591017" y="3989510"/>
                  <a:pt x="2569042" y="4011487"/>
                  <a:pt x="2541933" y="4011487"/>
                </a:cubicBezTo>
                <a:cubicBezTo>
                  <a:pt x="2514824" y="4011487"/>
                  <a:pt x="2492847" y="3989510"/>
                  <a:pt x="2492847" y="3962402"/>
                </a:cubicBezTo>
                <a:cubicBezTo>
                  <a:pt x="2492847" y="3935293"/>
                  <a:pt x="2514824" y="3913317"/>
                  <a:pt x="2541933" y="3913317"/>
                </a:cubicBezTo>
                <a:close/>
                <a:moveTo>
                  <a:pt x="2350010" y="3913317"/>
                </a:moveTo>
                <a:cubicBezTo>
                  <a:pt x="2377118" y="3913317"/>
                  <a:pt x="2399094" y="3935293"/>
                  <a:pt x="2399094" y="3962402"/>
                </a:cubicBezTo>
                <a:cubicBezTo>
                  <a:pt x="2399094" y="3989510"/>
                  <a:pt x="2377118" y="4011487"/>
                  <a:pt x="2350010" y="4011487"/>
                </a:cubicBezTo>
                <a:cubicBezTo>
                  <a:pt x="2322900" y="4011487"/>
                  <a:pt x="2300925" y="3989510"/>
                  <a:pt x="2300925" y="3962402"/>
                </a:cubicBezTo>
                <a:cubicBezTo>
                  <a:pt x="2300925" y="3935293"/>
                  <a:pt x="2322900" y="3913317"/>
                  <a:pt x="2350010" y="3913317"/>
                </a:cubicBezTo>
                <a:close/>
                <a:moveTo>
                  <a:pt x="2158088" y="3913317"/>
                </a:moveTo>
                <a:lnTo>
                  <a:pt x="2158914" y="3913484"/>
                </a:lnTo>
                <a:lnTo>
                  <a:pt x="2159739" y="3913317"/>
                </a:lnTo>
                <a:cubicBezTo>
                  <a:pt x="2186848" y="3913317"/>
                  <a:pt x="2208824" y="3935293"/>
                  <a:pt x="2208824" y="3962402"/>
                </a:cubicBezTo>
                <a:cubicBezTo>
                  <a:pt x="2208824" y="3989510"/>
                  <a:pt x="2186848" y="4011487"/>
                  <a:pt x="2159739" y="4011487"/>
                </a:cubicBezTo>
                <a:lnTo>
                  <a:pt x="2158914" y="4011321"/>
                </a:lnTo>
                <a:lnTo>
                  <a:pt x="2158088" y="4011487"/>
                </a:lnTo>
                <a:cubicBezTo>
                  <a:pt x="2130979" y="4011487"/>
                  <a:pt x="2109003" y="3989510"/>
                  <a:pt x="2109003" y="3962402"/>
                </a:cubicBezTo>
                <a:cubicBezTo>
                  <a:pt x="2109003" y="3935293"/>
                  <a:pt x="2130979" y="3913317"/>
                  <a:pt x="2158088" y="3913317"/>
                </a:cubicBezTo>
                <a:close/>
                <a:moveTo>
                  <a:pt x="1967815" y="3913317"/>
                </a:moveTo>
                <a:cubicBezTo>
                  <a:pt x="1994925" y="3913317"/>
                  <a:pt x="2016900" y="3935293"/>
                  <a:pt x="2016900" y="3962402"/>
                </a:cubicBezTo>
                <a:cubicBezTo>
                  <a:pt x="2016900" y="3989510"/>
                  <a:pt x="1994925" y="4011487"/>
                  <a:pt x="1967815" y="4011487"/>
                </a:cubicBezTo>
                <a:cubicBezTo>
                  <a:pt x="1940707" y="4011487"/>
                  <a:pt x="1918730" y="3989510"/>
                  <a:pt x="1918730" y="3962402"/>
                </a:cubicBezTo>
                <a:cubicBezTo>
                  <a:pt x="1918730" y="3935293"/>
                  <a:pt x="1940707" y="3913317"/>
                  <a:pt x="1967815" y="3913317"/>
                </a:cubicBezTo>
                <a:close/>
                <a:moveTo>
                  <a:pt x="1775895" y="3913317"/>
                </a:moveTo>
                <a:cubicBezTo>
                  <a:pt x="1803003" y="3913317"/>
                  <a:pt x="1824980" y="3935293"/>
                  <a:pt x="1824980" y="3962402"/>
                </a:cubicBezTo>
                <a:cubicBezTo>
                  <a:pt x="1824980" y="3989510"/>
                  <a:pt x="1803003" y="4011487"/>
                  <a:pt x="1775895" y="4011487"/>
                </a:cubicBezTo>
                <a:cubicBezTo>
                  <a:pt x="1748786" y="4011487"/>
                  <a:pt x="1726810" y="3989510"/>
                  <a:pt x="1726810" y="3962402"/>
                </a:cubicBezTo>
                <a:cubicBezTo>
                  <a:pt x="1726810" y="3935293"/>
                  <a:pt x="1748786" y="3913317"/>
                  <a:pt x="1775895" y="3913317"/>
                </a:cubicBezTo>
                <a:close/>
                <a:moveTo>
                  <a:pt x="1584218" y="3913317"/>
                </a:moveTo>
                <a:cubicBezTo>
                  <a:pt x="1611327" y="3913317"/>
                  <a:pt x="1633303" y="3935293"/>
                  <a:pt x="1633303" y="3962402"/>
                </a:cubicBezTo>
                <a:cubicBezTo>
                  <a:pt x="1633303" y="3989510"/>
                  <a:pt x="1611327" y="4011487"/>
                  <a:pt x="1584218" y="4011487"/>
                </a:cubicBezTo>
                <a:cubicBezTo>
                  <a:pt x="1557110" y="4011487"/>
                  <a:pt x="1535133" y="3989510"/>
                  <a:pt x="1535133" y="3962402"/>
                </a:cubicBezTo>
                <a:cubicBezTo>
                  <a:pt x="1535133" y="3935293"/>
                  <a:pt x="1557110" y="3913317"/>
                  <a:pt x="1584218" y="3913317"/>
                </a:cubicBezTo>
                <a:close/>
                <a:moveTo>
                  <a:pt x="1392295" y="3913317"/>
                </a:moveTo>
                <a:cubicBezTo>
                  <a:pt x="1419404" y="3913317"/>
                  <a:pt x="1441380" y="3935293"/>
                  <a:pt x="1441380" y="3962402"/>
                </a:cubicBezTo>
                <a:cubicBezTo>
                  <a:pt x="1441380" y="3989510"/>
                  <a:pt x="1419404" y="4011487"/>
                  <a:pt x="1392295" y="4011487"/>
                </a:cubicBezTo>
                <a:cubicBezTo>
                  <a:pt x="1365186" y="4011487"/>
                  <a:pt x="1343210" y="3989510"/>
                  <a:pt x="1343210" y="3962402"/>
                </a:cubicBezTo>
                <a:cubicBezTo>
                  <a:pt x="1343210" y="3935293"/>
                  <a:pt x="1365186" y="3913317"/>
                  <a:pt x="1392295" y="3913317"/>
                </a:cubicBezTo>
                <a:close/>
                <a:moveTo>
                  <a:pt x="1200374" y="3913317"/>
                </a:moveTo>
                <a:cubicBezTo>
                  <a:pt x="1227482" y="3913317"/>
                  <a:pt x="1249459" y="3935293"/>
                  <a:pt x="1249459" y="3962402"/>
                </a:cubicBezTo>
                <a:cubicBezTo>
                  <a:pt x="1249459" y="3989510"/>
                  <a:pt x="1227482" y="4011487"/>
                  <a:pt x="1200374" y="4011487"/>
                </a:cubicBezTo>
                <a:cubicBezTo>
                  <a:pt x="1173265" y="4011487"/>
                  <a:pt x="1151289" y="3989510"/>
                  <a:pt x="1151289" y="3962402"/>
                </a:cubicBezTo>
                <a:cubicBezTo>
                  <a:pt x="1151289" y="3935293"/>
                  <a:pt x="1173265" y="3913317"/>
                  <a:pt x="1200374" y="3913317"/>
                </a:cubicBezTo>
                <a:close/>
                <a:moveTo>
                  <a:pt x="1008450" y="3913317"/>
                </a:moveTo>
                <a:cubicBezTo>
                  <a:pt x="1035559" y="3913317"/>
                  <a:pt x="1057535" y="3935293"/>
                  <a:pt x="1057535" y="3962402"/>
                </a:cubicBezTo>
                <a:cubicBezTo>
                  <a:pt x="1057535" y="3989510"/>
                  <a:pt x="1035559" y="4011487"/>
                  <a:pt x="1008450" y="4011487"/>
                </a:cubicBezTo>
                <a:cubicBezTo>
                  <a:pt x="981342" y="4011487"/>
                  <a:pt x="959365" y="3989510"/>
                  <a:pt x="959365" y="3962402"/>
                </a:cubicBezTo>
                <a:cubicBezTo>
                  <a:pt x="959365" y="3935293"/>
                  <a:pt x="981342" y="3913317"/>
                  <a:pt x="1008450" y="3913317"/>
                </a:cubicBezTo>
                <a:close/>
                <a:moveTo>
                  <a:pt x="816530" y="3913317"/>
                </a:moveTo>
                <a:cubicBezTo>
                  <a:pt x="843638" y="3913317"/>
                  <a:pt x="865615" y="3935293"/>
                  <a:pt x="865615" y="3962402"/>
                </a:cubicBezTo>
                <a:cubicBezTo>
                  <a:pt x="865615" y="3989510"/>
                  <a:pt x="843638" y="4011487"/>
                  <a:pt x="816530" y="4011487"/>
                </a:cubicBezTo>
                <a:cubicBezTo>
                  <a:pt x="789421" y="4011487"/>
                  <a:pt x="767445" y="3989510"/>
                  <a:pt x="767445" y="3962402"/>
                </a:cubicBezTo>
                <a:cubicBezTo>
                  <a:pt x="767445" y="3935293"/>
                  <a:pt x="789421" y="3913317"/>
                  <a:pt x="816530" y="3913317"/>
                </a:cubicBezTo>
                <a:close/>
                <a:moveTo>
                  <a:pt x="624606" y="3913317"/>
                </a:moveTo>
                <a:cubicBezTo>
                  <a:pt x="651715" y="3913317"/>
                  <a:pt x="673691" y="3935293"/>
                  <a:pt x="673691" y="3962402"/>
                </a:cubicBezTo>
                <a:cubicBezTo>
                  <a:pt x="673691" y="3989510"/>
                  <a:pt x="651715" y="4011487"/>
                  <a:pt x="624606" y="4011487"/>
                </a:cubicBezTo>
                <a:cubicBezTo>
                  <a:pt x="597497" y="4011487"/>
                  <a:pt x="575521" y="3989510"/>
                  <a:pt x="575521" y="3962402"/>
                </a:cubicBezTo>
                <a:cubicBezTo>
                  <a:pt x="575521" y="3935293"/>
                  <a:pt x="597497" y="3913317"/>
                  <a:pt x="624606" y="3913317"/>
                </a:cubicBezTo>
                <a:close/>
                <a:moveTo>
                  <a:pt x="432929" y="3913317"/>
                </a:moveTo>
                <a:cubicBezTo>
                  <a:pt x="460039" y="3913317"/>
                  <a:pt x="482015" y="3935293"/>
                  <a:pt x="482015" y="3962402"/>
                </a:cubicBezTo>
                <a:cubicBezTo>
                  <a:pt x="482015" y="3989510"/>
                  <a:pt x="460039" y="4011487"/>
                  <a:pt x="432929" y="4011487"/>
                </a:cubicBezTo>
                <a:cubicBezTo>
                  <a:pt x="405821" y="4011487"/>
                  <a:pt x="383844" y="3989510"/>
                  <a:pt x="383844" y="3962402"/>
                </a:cubicBezTo>
                <a:cubicBezTo>
                  <a:pt x="383844" y="3935293"/>
                  <a:pt x="405821" y="3913317"/>
                  <a:pt x="432929" y="3913317"/>
                </a:cubicBezTo>
                <a:close/>
                <a:moveTo>
                  <a:pt x="241007" y="3913317"/>
                </a:moveTo>
                <a:cubicBezTo>
                  <a:pt x="268115" y="3913317"/>
                  <a:pt x="290092" y="3935293"/>
                  <a:pt x="290092" y="3962402"/>
                </a:cubicBezTo>
                <a:cubicBezTo>
                  <a:pt x="290092" y="3989510"/>
                  <a:pt x="268115" y="4011487"/>
                  <a:pt x="241007" y="4011487"/>
                </a:cubicBezTo>
                <a:cubicBezTo>
                  <a:pt x="213897" y="4011487"/>
                  <a:pt x="191921" y="3989510"/>
                  <a:pt x="191921" y="3962402"/>
                </a:cubicBezTo>
                <a:cubicBezTo>
                  <a:pt x="191921" y="3935293"/>
                  <a:pt x="213897" y="3913317"/>
                  <a:pt x="241007" y="3913317"/>
                </a:cubicBezTo>
                <a:close/>
                <a:moveTo>
                  <a:pt x="49085" y="3913317"/>
                </a:moveTo>
                <a:cubicBezTo>
                  <a:pt x="76194" y="3913317"/>
                  <a:pt x="98170" y="3935293"/>
                  <a:pt x="98170" y="3962402"/>
                </a:cubicBezTo>
                <a:cubicBezTo>
                  <a:pt x="98170" y="3989510"/>
                  <a:pt x="76194" y="4011487"/>
                  <a:pt x="49085" y="4011487"/>
                </a:cubicBezTo>
                <a:cubicBezTo>
                  <a:pt x="21976" y="4011487"/>
                  <a:pt x="0" y="3989510"/>
                  <a:pt x="0" y="3962402"/>
                </a:cubicBezTo>
                <a:cubicBezTo>
                  <a:pt x="0" y="3935293"/>
                  <a:pt x="21976" y="3913317"/>
                  <a:pt x="49085" y="3913317"/>
                </a:cubicBezTo>
                <a:close/>
                <a:moveTo>
                  <a:pt x="11468592" y="3762624"/>
                </a:moveTo>
                <a:cubicBezTo>
                  <a:pt x="11495701" y="3762624"/>
                  <a:pt x="11517677" y="3784600"/>
                  <a:pt x="11517677" y="3811709"/>
                </a:cubicBezTo>
                <a:cubicBezTo>
                  <a:pt x="11517677" y="3838818"/>
                  <a:pt x="11495701" y="3860795"/>
                  <a:pt x="11468592" y="3860795"/>
                </a:cubicBezTo>
                <a:cubicBezTo>
                  <a:pt x="11441483" y="3860795"/>
                  <a:pt x="11419507" y="3838818"/>
                  <a:pt x="11419507" y="3811709"/>
                </a:cubicBezTo>
                <a:cubicBezTo>
                  <a:pt x="11419507" y="3784600"/>
                  <a:pt x="11441483" y="3762624"/>
                  <a:pt x="11468592" y="3762624"/>
                </a:cubicBezTo>
                <a:close/>
                <a:moveTo>
                  <a:pt x="11276669" y="3762624"/>
                </a:moveTo>
                <a:cubicBezTo>
                  <a:pt x="11303777" y="3762624"/>
                  <a:pt x="11325754" y="3784600"/>
                  <a:pt x="11325754" y="3811709"/>
                </a:cubicBezTo>
                <a:cubicBezTo>
                  <a:pt x="11325754" y="3838818"/>
                  <a:pt x="11303777" y="3860795"/>
                  <a:pt x="11276669" y="3860795"/>
                </a:cubicBezTo>
                <a:cubicBezTo>
                  <a:pt x="11249560" y="3860795"/>
                  <a:pt x="11227584" y="3838818"/>
                  <a:pt x="11227584" y="3811709"/>
                </a:cubicBezTo>
                <a:cubicBezTo>
                  <a:pt x="11227584" y="3784600"/>
                  <a:pt x="11249560" y="3762624"/>
                  <a:pt x="11276669" y="3762624"/>
                </a:cubicBezTo>
                <a:close/>
                <a:moveTo>
                  <a:pt x="11084992" y="3762624"/>
                </a:moveTo>
                <a:cubicBezTo>
                  <a:pt x="11112101" y="3762624"/>
                  <a:pt x="11134077" y="3784600"/>
                  <a:pt x="11134077" y="3811709"/>
                </a:cubicBezTo>
                <a:cubicBezTo>
                  <a:pt x="11134077" y="3838818"/>
                  <a:pt x="11112101" y="3860795"/>
                  <a:pt x="11084992" y="3860795"/>
                </a:cubicBezTo>
                <a:cubicBezTo>
                  <a:pt x="11057884" y="3860795"/>
                  <a:pt x="11035907" y="3838818"/>
                  <a:pt x="11035907" y="3811709"/>
                </a:cubicBezTo>
                <a:cubicBezTo>
                  <a:pt x="11035907" y="3784600"/>
                  <a:pt x="11057884" y="3762624"/>
                  <a:pt x="11084992" y="3762624"/>
                </a:cubicBezTo>
                <a:close/>
                <a:moveTo>
                  <a:pt x="10893068" y="3762624"/>
                </a:moveTo>
                <a:cubicBezTo>
                  <a:pt x="10920178" y="3762624"/>
                  <a:pt x="10942154" y="3784600"/>
                  <a:pt x="10942154" y="3811709"/>
                </a:cubicBezTo>
                <a:cubicBezTo>
                  <a:pt x="10942154" y="3838818"/>
                  <a:pt x="10920178" y="3860795"/>
                  <a:pt x="10893068" y="3860795"/>
                </a:cubicBezTo>
                <a:cubicBezTo>
                  <a:pt x="10865960" y="3860795"/>
                  <a:pt x="10843984" y="3838818"/>
                  <a:pt x="10843984" y="3811709"/>
                </a:cubicBezTo>
                <a:cubicBezTo>
                  <a:pt x="10843984" y="3784600"/>
                  <a:pt x="10865960" y="3762624"/>
                  <a:pt x="10893068" y="3762624"/>
                </a:cubicBezTo>
                <a:close/>
                <a:moveTo>
                  <a:pt x="10701148" y="3762624"/>
                </a:moveTo>
                <a:cubicBezTo>
                  <a:pt x="10728256" y="3762624"/>
                  <a:pt x="10750233" y="3784600"/>
                  <a:pt x="10750233" y="3811709"/>
                </a:cubicBezTo>
                <a:cubicBezTo>
                  <a:pt x="10750233" y="3838818"/>
                  <a:pt x="10728256" y="3860795"/>
                  <a:pt x="10701148" y="3860795"/>
                </a:cubicBezTo>
                <a:cubicBezTo>
                  <a:pt x="10674039" y="3860795"/>
                  <a:pt x="10652063" y="3838818"/>
                  <a:pt x="10652063" y="3811709"/>
                </a:cubicBezTo>
                <a:cubicBezTo>
                  <a:pt x="10652063" y="3784600"/>
                  <a:pt x="10674039" y="3762624"/>
                  <a:pt x="10701148" y="3762624"/>
                </a:cubicBezTo>
                <a:close/>
                <a:moveTo>
                  <a:pt x="10507020" y="3762624"/>
                </a:moveTo>
                <a:cubicBezTo>
                  <a:pt x="10534129" y="3762624"/>
                  <a:pt x="10556105" y="3784600"/>
                  <a:pt x="10556105" y="3811709"/>
                </a:cubicBezTo>
                <a:cubicBezTo>
                  <a:pt x="10556105" y="3838818"/>
                  <a:pt x="10534129" y="3860795"/>
                  <a:pt x="10507020" y="3860795"/>
                </a:cubicBezTo>
                <a:cubicBezTo>
                  <a:pt x="10479911" y="3860795"/>
                  <a:pt x="10457935" y="3838818"/>
                  <a:pt x="10457935" y="3811709"/>
                </a:cubicBezTo>
                <a:cubicBezTo>
                  <a:pt x="10457935" y="3784600"/>
                  <a:pt x="10479911" y="3762624"/>
                  <a:pt x="10507020" y="3762624"/>
                </a:cubicBezTo>
                <a:close/>
                <a:moveTo>
                  <a:pt x="10315097" y="3762624"/>
                </a:moveTo>
                <a:cubicBezTo>
                  <a:pt x="10342205" y="3762624"/>
                  <a:pt x="10364182" y="3784600"/>
                  <a:pt x="10364182" y="3811709"/>
                </a:cubicBezTo>
                <a:cubicBezTo>
                  <a:pt x="10364182" y="3838818"/>
                  <a:pt x="10342205" y="3860795"/>
                  <a:pt x="10315097" y="3860795"/>
                </a:cubicBezTo>
                <a:cubicBezTo>
                  <a:pt x="10287988" y="3860795"/>
                  <a:pt x="10266012" y="3838818"/>
                  <a:pt x="10266012" y="3811709"/>
                </a:cubicBezTo>
                <a:cubicBezTo>
                  <a:pt x="10266012" y="3784600"/>
                  <a:pt x="10287988" y="3762624"/>
                  <a:pt x="10315097" y="3762624"/>
                </a:cubicBezTo>
                <a:close/>
                <a:moveTo>
                  <a:pt x="10123420" y="3762624"/>
                </a:moveTo>
                <a:cubicBezTo>
                  <a:pt x="10150529" y="3762624"/>
                  <a:pt x="10172505" y="3784600"/>
                  <a:pt x="10172505" y="3811709"/>
                </a:cubicBezTo>
                <a:cubicBezTo>
                  <a:pt x="10172505" y="3838818"/>
                  <a:pt x="10150529" y="3860795"/>
                  <a:pt x="10123420" y="3860795"/>
                </a:cubicBezTo>
                <a:cubicBezTo>
                  <a:pt x="10096312" y="3860795"/>
                  <a:pt x="10074335" y="3838818"/>
                  <a:pt x="10074335" y="3811709"/>
                </a:cubicBezTo>
                <a:cubicBezTo>
                  <a:pt x="10074335" y="3784600"/>
                  <a:pt x="10096312" y="3762624"/>
                  <a:pt x="10123420" y="3762624"/>
                </a:cubicBezTo>
                <a:close/>
                <a:moveTo>
                  <a:pt x="9931496" y="3762624"/>
                </a:moveTo>
                <a:cubicBezTo>
                  <a:pt x="9958606" y="3762624"/>
                  <a:pt x="9980582" y="3784600"/>
                  <a:pt x="9980582" y="3811709"/>
                </a:cubicBezTo>
                <a:cubicBezTo>
                  <a:pt x="9980582" y="3838818"/>
                  <a:pt x="9958606" y="3860795"/>
                  <a:pt x="9931496" y="3860795"/>
                </a:cubicBezTo>
                <a:cubicBezTo>
                  <a:pt x="9904388" y="3860795"/>
                  <a:pt x="9882412" y="3838818"/>
                  <a:pt x="9882412" y="3811709"/>
                </a:cubicBezTo>
                <a:cubicBezTo>
                  <a:pt x="9882412" y="3784600"/>
                  <a:pt x="9904388" y="3762624"/>
                  <a:pt x="9931496" y="3762624"/>
                </a:cubicBezTo>
                <a:close/>
                <a:moveTo>
                  <a:pt x="9739576" y="3762624"/>
                </a:moveTo>
                <a:cubicBezTo>
                  <a:pt x="9766684" y="3762624"/>
                  <a:pt x="9788661" y="3784600"/>
                  <a:pt x="9788661" y="3811709"/>
                </a:cubicBezTo>
                <a:cubicBezTo>
                  <a:pt x="9788661" y="3838818"/>
                  <a:pt x="9766684" y="3860795"/>
                  <a:pt x="9739576" y="3860795"/>
                </a:cubicBezTo>
                <a:cubicBezTo>
                  <a:pt x="9712467" y="3860795"/>
                  <a:pt x="9690491" y="3838818"/>
                  <a:pt x="9690491" y="3811709"/>
                </a:cubicBezTo>
                <a:cubicBezTo>
                  <a:pt x="9690491" y="3784600"/>
                  <a:pt x="9712467" y="3762624"/>
                  <a:pt x="9739576" y="3762624"/>
                </a:cubicBezTo>
                <a:close/>
                <a:moveTo>
                  <a:pt x="9547652" y="3762624"/>
                </a:moveTo>
                <a:cubicBezTo>
                  <a:pt x="9574761" y="3762624"/>
                  <a:pt x="9596737" y="3784600"/>
                  <a:pt x="9596737" y="3811709"/>
                </a:cubicBezTo>
                <a:cubicBezTo>
                  <a:pt x="9596737" y="3838818"/>
                  <a:pt x="9574761" y="3860795"/>
                  <a:pt x="9547652" y="3860795"/>
                </a:cubicBezTo>
                <a:cubicBezTo>
                  <a:pt x="9520543" y="3860795"/>
                  <a:pt x="9498567" y="3838818"/>
                  <a:pt x="9498567" y="3811709"/>
                </a:cubicBezTo>
                <a:cubicBezTo>
                  <a:pt x="9498567" y="3784600"/>
                  <a:pt x="9520543" y="3762624"/>
                  <a:pt x="9547652" y="3762624"/>
                </a:cubicBezTo>
                <a:close/>
                <a:moveTo>
                  <a:pt x="9355731" y="3762624"/>
                </a:moveTo>
                <a:cubicBezTo>
                  <a:pt x="9382840" y="3762624"/>
                  <a:pt x="9404816" y="3784600"/>
                  <a:pt x="9404816" y="3811709"/>
                </a:cubicBezTo>
                <a:cubicBezTo>
                  <a:pt x="9404816" y="3838818"/>
                  <a:pt x="9382840" y="3860795"/>
                  <a:pt x="9355731" y="3860795"/>
                </a:cubicBezTo>
                <a:cubicBezTo>
                  <a:pt x="9328622" y="3860795"/>
                  <a:pt x="9306646" y="3838818"/>
                  <a:pt x="9306646" y="3811709"/>
                </a:cubicBezTo>
                <a:cubicBezTo>
                  <a:pt x="9306646" y="3784600"/>
                  <a:pt x="9328622" y="3762624"/>
                  <a:pt x="9355731" y="3762624"/>
                </a:cubicBezTo>
                <a:close/>
                <a:moveTo>
                  <a:pt x="9163808" y="3762624"/>
                </a:moveTo>
                <a:cubicBezTo>
                  <a:pt x="9190916" y="3762624"/>
                  <a:pt x="9212893" y="3784600"/>
                  <a:pt x="9212893" y="3811709"/>
                </a:cubicBezTo>
                <a:cubicBezTo>
                  <a:pt x="9212893" y="3838818"/>
                  <a:pt x="9190916" y="3860795"/>
                  <a:pt x="9163808" y="3860795"/>
                </a:cubicBezTo>
                <a:cubicBezTo>
                  <a:pt x="9136699" y="3860795"/>
                  <a:pt x="9114723" y="3838818"/>
                  <a:pt x="9114723" y="3811709"/>
                </a:cubicBezTo>
                <a:cubicBezTo>
                  <a:pt x="9114723" y="3784600"/>
                  <a:pt x="9136699" y="3762624"/>
                  <a:pt x="9163808" y="3762624"/>
                </a:cubicBezTo>
                <a:close/>
                <a:moveTo>
                  <a:pt x="8972131" y="3762624"/>
                </a:moveTo>
                <a:cubicBezTo>
                  <a:pt x="8999241" y="3762624"/>
                  <a:pt x="9021216" y="3784600"/>
                  <a:pt x="9021216" y="3811709"/>
                </a:cubicBezTo>
                <a:cubicBezTo>
                  <a:pt x="9021216" y="3838818"/>
                  <a:pt x="8999241" y="3860795"/>
                  <a:pt x="8972131" y="3860795"/>
                </a:cubicBezTo>
                <a:cubicBezTo>
                  <a:pt x="8945023" y="3860795"/>
                  <a:pt x="8923046" y="3838818"/>
                  <a:pt x="8923046" y="3811709"/>
                </a:cubicBezTo>
                <a:cubicBezTo>
                  <a:pt x="8923046" y="3784600"/>
                  <a:pt x="8945023" y="3762624"/>
                  <a:pt x="8972131" y="3762624"/>
                </a:cubicBezTo>
                <a:close/>
                <a:moveTo>
                  <a:pt x="8780211" y="3762624"/>
                </a:moveTo>
                <a:cubicBezTo>
                  <a:pt x="8807319" y="3762624"/>
                  <a:pt x="8829296" y="3784600"/>
                  <a:pt x="8829296" y="3811709"/>
                </a:cubicBezTo>
                <a:cubicBezTo>
                  <a:pt x="8829296" y="3838818"/>
                  <a:pt x="8807319" y="3860795"/>
                  <a:pt x="8780211" y="3860795"/>
                </a:cubicBezTo>
                <a:cubicBezTo>
                  <a:pt x="8753102" y="3860795"/>
                  <a:pt x="8731126" y="3838818"/>
                  <a:pt x="8731126" y="3811709"/>
                </a:cubicBezTo>
                <a:cubicBezTo>
                  <a:pt x="8731126" y="3784600"/>
                  <a:pt x="8753102" y="3762624"/>
                  <a:pt x="8780211" y="3762624"/>
                </a:cubicBezTo>
                <a:close/>
                <a:moveTo>
                  <a:pt x="8588287" y="3762624"/>
                </a:moveTo>
                <a:cubicBezTo>
                  <a:pt x="8615396" y="3762624"/>
                  <a:pt x="8637372" y="3784600"/>
                  <a:pt x="8637372" y="3811709"/>
                </a:cubicBezTo>
                <a:cubicBezTo>
                  <a:pt x="8637372" y="3838818"/>
                  <a:pt x="8615396" y="3860795"/>
                  <a:pt x="8588287" y="3860795"/>
                </a:cubicBezTo>
                <a:cubicBezTo>
                  <a:pt x="8561178" y="3860795"/>
                  <a:pt x="8539202" y="3838818"/>
                  <a:pt x="8539202" y="3811709"/>
                </a:cubicBezTo>
                <a:cubicBezTo>
                  <a:pt x="8539202" y="3784600"/>
                  <a:pt x="8561178" y="3762624"/>
                  <a:pt x="8588287" y="3762624"/>
                </a:cubicBezTo>
                <a:close/>
                <a:moveTo>
                  <a:pt x="8388577" y="3762624"/>
                </a:moveTo>
                <a:cubicBezTo>
                  <a:pt x="8415686" y="3762624"/>
                  <a:pt x="8437662" y="3784600"/>
                  <a:pt x="8437662" y="3811709"/>
                </a:cubicBezTo>
                <a:cubicBezTo>
                  <a:pt x="8437662" y="3838818"/>
                  <a:pt x="8415686" y="3860795"/>
                  <a:pt x="8388577" y="3860795"/>
                </a:cubicBezTo>
                <a:cubicBezTo>
                  <a:pt x="8361468" y="3860795"/>
                  <a:pt x="8339492" y="3838818"/>
                  <a:pt x="8339492" y="3811709"/>
                </a:cubicBezTo>
                <a:cubicBezTo>
                  <a:pt x="8339492" y="3784600"/>
                  <a:pt x="8361468" y="3762624"/>
                  <a:pt x="8388577" y="3762624"/>
                </a:cubicBezTo>
                <a:close/>
                <a:moveTo>
                  <a:pt x="8196653" y="3762624"/>
                </a:moveTo>
                <a:cubicBezTo>
                  <a:pt x="8223762" y="3762624"/>
                  <a:pt x="8245738" y="3784600"/>
                  <a:pt x="8245738" y="3811709"/>
                </a:cubicBezTo>
                <a:cubicBezTo>
                  <a:pt x="8245738" y="3838818"/>
                  <a:pt x="8223762" y="3860795"/>
                  <a:pt x="8196653" y="3860795"/>
                </a:cubicBezTo>
                <a:cubicBezTo>
                  <a:pt x="8169545" y="3860795"/>
                  <a:pt x="8147568" y="3838818"/>
                  <a:pt x="8147568" y="3811709"/>
                </a:cubicBezTo>
                <a:cubicBezTo>
                  <a:pt x="8147568" y="3784600"/>
                  <a:pt x="8169545" y="3762624"/>
                  <a:pt x="8196653" y="3762624"/>
                </a:cubicBezTo>
                <a:close/>
                <a:moveTo>
                  <a:pt x="8004732" y="3762624"/>
                </a:moveTo>
                <a:cubicBezTo>
                  <a:pt x="8031841" y="3762624"/>
                  <a:pt x="8053817" y="3784600"/>
                  <a:pt x="8053817" y="3811709"/>
                </a:cubicBezTo>
                <a:cubicBezTo>
                  <a:pt x="8053817" y="3838818"/>
                  <a:pt x="8031841" y="3860795"/>
                  <a:pt x="8004732" y="3860795"/>
                </a:cubicBezTo>
                <a:cubicBezTo>
                  <a:pt x="7977623" y="3860795"/>
                  <a:pt x="7955647" y="3838818"/>
                  <a:pt x="7955647" y="3811709"/>
                </a:cubicBezTo>
                <a:cubicBezTo>
                  <a:pt x="7955647" y="3784600"/>
                  <a:pt x="7977623" y="3762624"/>
                  <a:pt x="8004732" y="3762624"/>
                </a:cubicBezTo>
                <a:close/>
                <a:moveTo>
                  <a:pt x="7813056" y="3762624"/>
                </a:moveTo>
                <a:cubicBezTo>
                  <a:pt x="7840165" y="3762624"/>
                  <a:pt x="7862141" y="3784600"/>
                  <a:pt x="7862141" y="3811709"/>
                </a:cubicBezTo>
                <a:cubicBezTo>
                  <a:pt x="7862141" y="3838818"/>
                  <a:pt x="7840165" y="3860795"/>
                  <a:pt x="7813056" y="3860795"/>
                </a:cubicBezTo>
                <a:cubicBezTo>
                  <a:pt x="7785947" y="3860795"/>
                  <a:pt x="7763971" y="3838818"/>
                  <a:pt x="7763971" y="3811709"/>
                </a:cubicBezTo>
                <a:cubicBezTo>
                  <a:pt x="7763971" y="3784600"/>
                  <a:pt x="7785947" y="3762624"/>
                  <a:pt x="7813056" y="3762624"/>
                </a:cubicBezTo>
                <a:close/>
                <a:moveTo>
                  <a:pt x="7621133" y="3762624"/>
                </a:moveTo>
                <a:cubicBezTo>
                  <a:pt x="7648241" y="3762624"/>
                  <a:pt x="7670218" y="3784600"/>
                  <a:pt x="7670218" y="3811709"/>
                </a:cubicBezTo>
                <a:cubicBezTo>
                  <a:pt x="7670218" y="3838818"/>
                  <a:pt x="7648241" y="3860795"/>
                  <a:pt x="7621133" y="3860795"/>
                </a:cubicBezTo>
                <a:cubicBezTo>
                  <a:pt x="7594024" y="3860795"/>
                  <a:pt x="7572048" y="3838818"/>
                  <a:pt x="7572048" y="3811709"/>
                </a:cubicBezTo>
                <a:cubicBezTo>
                  <a:pt x="7572048" y="3784600"/>
                  <a:pt x="7594024" y="3762624"/>
                  <a:pt x="7621133" y="3762624"/>
                </a:cubicBezTo>
                <a:close/>
                <a:moveTo>
                  <a:pt x="7429212" y="3762624"/>
                </a:moveTo>
                <a:cubicBezTo>
                  <a:pt x="7456321" y="3762624"/>
                  <a:pt x="7478297" y="3784600"/>
                  <a:pt x="7478297" y="3811709"/>
                </a:cubicBezTo>
                <a:cubicBezTo>
                  <a:pt x="7478297" y="3838818"/>
                  <a:pt x="7456321" y="3860795"/>
                  <a:pt x="7429212" y="3860795"/>
                </a:cubicBezTo>
                <a:cubicBezTo>
                  <a:pt x="7402103" y="3860795"/>
                  <a:pt x="7380127" y="3838818"/>
                  <a:pt x="7380127" y="3811709"/>
                </a:cubicBezTo>
                <a:cubicBezTo>
                  <a:pt x="7380127" y="3784600"/>
                  <a:pt x="7402103" y="3762624"/>
                  <a:pt x="7429212" y="3762624"/>
                </a:cubicBezTo>
                <a:close/>
                <a:moveTo>
                  <a:pt x="7237288" y="3762624"/>
                </a:moveTo>
                <a:cubicBezTo>
                  <a:pt x="7264397" y="3762624"/>
                  <a:pt x="7286373" y="3784600"/>
                  <a:pt x="7286373" y="3811709"/>
                </a:cubicBezTo>
                <a:cubicBezTo>
                  <a:pt x="7286373" y="3838818"/>
                  <a:pt x="7264397" y="3860795"/>
                  <a:pt x="7237288" y="3860795"/>
                </a:cubicBezTo>
                <a:cubicBezTo>
                  <a:pt x="7210179" y="3860795"/>
                  <a:pt x="7188203" y="3838818"/>
                  <a:pt x="7188203" y="3811709"/>
                </a:cubicBezTo>
                <a:cubicBezTo>
                  <a:pt x="7188203" y="3784600"/>
                  <a:pt x="7210179" y="3762624"/>
                  <a:pt x="7237288" y="3762624"/>
                </a:cubicBezTo>
                <a:close/>
                <a:moveTo>
                  <a:pt x="7045367" y="3762624"/>
                </a:moveTo>
                <a:cubicBezTo>
                  <a:pt x="7072476" y="3762624"/>
                  <a:pt x="7094452" y="3784600"/>
                  <a:pt x="7094452" y="3811709"/>
                </a:cubicBezTo>
                <a:cubicBezTo>
                  <a:pt x="7094452" y="3838818"/>
                  <a:pt x="7072476" y="3860795"/>
                  <a:pt x="7045367" y="3860795"/>
                </a:cubicBezTo>
                <a:cubicBezTo>
                  <a:pt x="7018258" y="3860795"/>
                  <a:pt x="6996282" y="3838818"/>
                  <a:pt x="6996282" y="3811709"/>
                </a:cubicBezTo>
                <a:cubicBezTo>
                  <a:pt x="6996282" y="3784600"/>
                  <a:pt x="7018258" y="3762624"/>
                  <a:pt x="7045367" y="3762624"/>
                </a:cubicBezTo>
                <a:close/>
                <a:moveTo>
                  <a:pt x="6853444" y="3762624"/>
                </a:moveTo>
                <a:cubicBezTo>
                  <a:pt x="6880552" y="3762624"/>
                  <a:pt x="6902529" y="3784600"/>
                  <a:pt x="6902529" y="3811709"/>
                </a:cubicBezTo>
                <a:cubicBezTo>
                  <a:pt x="6902529" y="3838818"/>
                  <a:pt x="6880552" y="3860795"/>
                  <a:pt x="6853444" y="3860795"/>
                </a:cubicBezTo>
                <a:cubicBezTo>
                  <a:pt x="6826335" y="3860795"/>
                  <a:pt x="6804359" y="3838818"/>
                  <a:pt x="6804359" y="3811709"/>
                </a:cubicBezTo>
                <a:cubicBezTo>
                  <a:pt x="6804359" y="3784600"/>
                  <a:pt x="6826335" y="3762624"/>
                  <a:pt x="6853444" y="3762624"/>
                </a:cubicBezTo>
                <a:close/>
                <a:moveTo>
                  <a:pt x="6661767" y="3762624"/>
                </a:moveTo>
                <a:cubicBezTo>
                  <a:pt x="6688876" y="3762624"/>
                  <a:pt x="6710852" y="3784600"/>
                  <a:pt x="6710852" y="3811709"/>
                </a:cubicBezTo>
                <a:cubicBezTo>
                  <a:pt x="6710852" y="3838818"/>
                  <a:pt x="6688876" y="3860795"/>
                  <a:pt x="6661767" y="3860795"/>
                </a:cubicBezTo>
                <a:cubicBezTo>
                  <a:pt x="6634659" y="3860795"/>
                  <a:pt x="6612682" y="3838818"/>
                  <a:pt x="6612682" y="3811709"/>
                </a:cubicBezTo>
                <a:cubicBezTo>
                  <a:pt x="6612682" y="3784600"/>
                  <a:pt x="6634659" y="3762624"/>
                  <a:pt x="6661767" y="3762624"/>
                </a:cubicBezTo>
                <a:close/>
                <a:moveTo>
                  <a:pt x="6469844" y="3762624"/>
                </a:moveTo>
                <a:cubicBezTo>
                  <a:pt x="6496953" y="3762624"/>
                  <a:pt x="6518929" y="3784600"/>
                  <a:pt x="6518929" y="3811709"/>
                </a:cubicBezTo>
                <a:cubicBezTo>
                  <a:pt x="6518929" y="3838818"/>
                  <a:pt x="6496953" y="3860795"/>
                  <a:pt x="6469844" y="3860795"/>
                </a:cubicBezTo>
                <a:cubicBezTo>
                  <a:pt x="6442735" y="3860795"/>
                  <a:pt x="6420759" y="3838818"/>
                  <a:pt x="6420759" y="3811709"/>
                </a:cubicBezTo>
                <a:cubicBezTo>
                  <a:pt x="6420759" y="3784600"/>
                  <a:pt x="6442735" y="3762624"/>
                  <a:pt x="6469844" y="3762624"/>
                </a:cubicBezTo>
                <a:close/>
                <a:moveTo>
                  <a:pt x="6279574" y="3762624"/>
                </a:moveTo>
                <a:cubicBezTo>
                  <a:pt x="6306683" y="3762624"/>
                  <a:pt x="6328659" y="3784600"/>
                  <a:pt x="6328659" y="3811709"/>
                </a:cubicBezTo>
                <a:cubicBezTo>
                  <a:pt x="6328659" y="3838818"/>
                  <a:pt x="6306683" y="3860795"/>
                  <a:pt x="6279574" y="3860795"/>
                </a:cubicBezTo>
                <a:cubicBezTo>
                  <a:pt x="6252465" y="3860795"/>
                  <a:pt x="6230489" y="3838818"/>
                  <a:pt x="6230489" y="3811709"/>
                </a:cubicBezTo>
                <a:cubicBezTo>
                  <a:pt x="6230489" y="3784600"/>
                  <a:pt x="6252465" y="3762624"/>
                  <a:pt x="6279574" y="3762624"/>
                </a:cubicBezTo>
                <a:close/>
                <a:moveTo>
                  <a:pt x="6087650" y="3762624"/>
                </a:moveTo>
                <a:cubicBezTo>
                  <a:pt x="6114759" y="3762624"/>
                  <a:pt x="6136735" y="3784600"/>
                  <a:pt x="6136735" y="3811709"/>
                </a:cubicBezTo>
                <a:cubicBezTo>
                  <a:pt x="6136735" y="3838818"/>
                  <a:pt x="6114759" y="3860795"/>
                  <a:pt x="6087650" y="3860795"/>
                </a:cubicBezTo>
                <a:cubicBezTo>
                  <a:pt x="6060542" y="3860795"/>
                  <a:pt x="6038565" y="3838818"/>
                  <a:pt x="6038565" y="3811709"/>
                </a:cubicBezTo>
                <a:cubicBezTo>
                  <a:pt x="6038565" y="3784600"/>
                  <a:pt x="6060542" y="3762624"/>
                  <a:pt x="6087650" y="3762624"/>
                </a:cubicBezTo>
                <a:close/>
                <a:moveTo>
                  <a:pt x="5895729" y="3762624"/>
                </a:moveTo>
                <a:cubicBezTo>
                  <a:pt x="5922838" y="3762624"/>
                  <a:pt x="5944814" y="3784600"/>
                  <a:pt x="5944814" y="3811709"/>
                </a:cubicBezTo>
                <a:cubicBezTo>
                  <a:pt x="5944814" y="3838818"/>
                  <a:pt x="5922838" y="3860795"/>
                  <a:pt x="5895729" y="3860795"/>
                </a:cubicBezTo>
                <a:cubicBezTo>
                  <a:pt x="5868620" y="3860795"/>
                  <a:pt x="5846644" y="3838818"/>
                  <a:pt x="5846644" y="3811709"/>
                </a:cubicBezTo>
                <a:cubicBezTo>
                  <a:pt x="5846644" y="3784600"/>
                  <a:pt x="5868620" y="3762624"/>
                  <a:pt x="5895729" y="3762624"/>
                </a:cubicBezTo>
                <a:close/>
                <a:moveTo>
                  <a:pt x="5704053" y="3762624"/>
                </a:moveTo>
                <a:cubicBezTo>
                  <a:pt x="5731162" y="3762624"/>
                  <a:pt x="5753138" y="3784600"/>
                  <a:pt x="5753138" y="3811709"/>
                </a:cubicBezTo>
                <a:cubicBezTo>
                  <a:pt x="5753138" y="3838818"/>
                  <a:pt x="5731162" y="3860795"/>
                  <a:pt x="5704053" y="3860795"/>
                </a:cubicBezTo>
                <a:cubicBezTo>
                  <a:pt x="5676944" y="3860795"/>
                  <a:pt x="5654968" y="3838818"/>
                  <a:pt x="5654968" y="3811709"/>
                </a:cubicBezTo>
                <a:cubicBezTo>
                  <a:pt x="5654968" y="3784600"/>
                  <a:pt x="5676944" y="3762624"/>
                  <a:pt x="5704053" y="3762624"/>
                </a:cubicBezTo>
                <a:close/>
                <a:moveTo>
                  <a:pt x="5512130" y="3762624"/>
                </a:moveTo>
                <a:cubicBezTo>
                  <a:pt x="5539238" y="3762624"/>
                  <a:pt x="5561215" y="3784600"/>
                  <a:pt x="5561215" y="3811709"/>
                </a:cubicBezTo>
                <a:cubicBezTo>
                  <a:pt x="5561215" y="3838818"/>
                  <a:pt x="5539238" y="3860795"/>
                  <a:pt x="5512130" y="3860795"/>
                </a:cubicBezTo>
                <a:cubicBezTo>
                  <a:pt x="5485021" y="3860795"/>
                  <a:pt x="5463045" y="3838818"/>
                  <a:pt x="5463045" y="3811709"/>
                </a:cubicBezTo>
                <a:cubicBezTo>
                  <a:pt x="5463045" y="3784600"/>
                  <a:pt x="5485021" y="3762624"/>
                  <a:pt x="5512130" y="3762624"/>
                </a:cubicBezTo>
                <a:close/>
                <a:moveTo>
                  <a:pt x="5320209" y="3762624"/>
                </a:moveTo>
                <a:cubicBezTo>
                  <a:pt x="5347318" y="3762624"/>
                  <a:pt x="5369294" y="3784600"/>
                  <a:pt x="5369294" y="3811709"/>
                </a:cubicBezTo>
                <a:cubicBezTo>
                  <a:pt x="5369294" y="3838818"/>
                  <a:pt x="5347318" y="3860795"/>
                  <a:pt x="5320209" y="3860795"/>
                </a:cubicBezTo>
                <a:cubicBezTo>
                  <a:pt x="5293100" y="3860795"/>
                  <a:pt x="5271124" y="3838818"/>
                  <a:pt x="5271124" y="3811709"/>
                </a:cubicBezTo>
                <a:cubicBezTo>
                  <a:pt x="5271124" y="3784600"/>
                  <a:pt x="5293100" y="3762624"/>
                  <a:pt x="5320209" y="3762624"/>
                </a:cubicBezTo>
                <a:close/>
                <a:moveTo>
                  <a:pt x="5128285" y="3762624"/>
                </a:moveTo>
                <a:cubicBezTo>
                  <a:pt x="5155394" y="3762624"/>
                  <a:pt x="5177370" y="3784600"/>
                  <a:pt x="5177370" y="3811709"/>
                </a:cubicBezTo>
                <a:cubicBezTo>
                  <a:pt x="5177370" y="3838818"/>
                  <a:pt x="5155394" y="3860795"/>
                  <a:pt x="5128285" y="3860795"/>
                </a:cubicBezTo>
                <a:cubicBezTo>
                  <a:pt x="5101176" y="3860795"/>
                  <a:pt x="5079200" y="3838818"/>
                  <a:pt x="5079200" y="3811709"/>
                </a:cubicBezTo>
                <a:cubicBezTo>
                  <a:pt x="5079200" y="3784600"/>
                  <a:pt x="5101176" y="3762624"/>
                  <a:pt x="5128285" y="3762624"/>
                </a:cubicBezTo>
                <a:close/>
                <a:moveTo>
                  <a:pt x="4936364" y="3762624"/>
                </a:moveTo>
                <a:cubicBezTo>
                  <a:pt x="4963473" y="3762624"/>
                  <a:pt x="4985449" y="3784600"/>
                  <a:pt x="4985449" y="3811709"/>
                </a:cubicBezTo>
                <a:cubicBezTo>
                  <a:pt x="4985449" y="3838818"/>
                  <a:pt x="4963473" y="3860795"/>
                  <a:pt x="4936364" y="3860795"/>
                </a:cubicBezTo>
                <a:cubicBezTo>
                  <a:pt x="4909255" y="3860795"/>
                  <a:pt x="4887279" y="3838818"/>
                  <a:pt x="4887279" y="3811709"/>
                </a:cubicBezTo>
                <a:cubicBezTo>
                  <a:pt x="4887279" y="3784600"/>
                  <a:pt x="4909255" y="3762624"/>
                  <a:pt x="4936364" y="3762624"/>
                </a:cubicBezTo>
                <a:close/>
                <a:moveTo>
                  <a:pt x="4744441" y="3762624"/>
                </a:moveTo>
                <a:cubicBezTo>
                  <a:pt x="4771549" y="3762624"/>
                  <a:pt x="4793526" y="3784600"/>
                  <a:pt x="4793526" y="3811709"/>
                </a:cubicBezTo>
                <a:cubicBezTo>
                  <a:pt x="4793526" y="3838818"/>
                  <a:pt x="4771549" y="3860795"/>
                  <a:pt x="4744441" y="3860795"/>
                </a:cubicBezTo>
                <a:cubicBezTo>
                  <a:pt x="4717332" y="3860795"/>
                  <a:pt x="4695356" y="3838818"/>
                  <a:pt x="4695356" y="3811709"/>
                </a:cubicBezTo>
                <a:cubicBezTo>
                  <a:pt x="4695356" y="3784600"/>
                  <a:pt x="4717332" y="3762624"/>
                  <a:pt x="4744441" y="3762624"/>
                </a:cubicBezTo>
                <a:close/>
                <a:moveTo>
                  <a:pt x="4552764" y="3762624"/>
                </a:moveTo>
                <a:cubicBezTo>
                  <a:pt x="4579873" y="3762624"/>
                  <a:pt x="4601849" y="3784600"/>
                  <a:pt x="4601849" y="3811709"/>
                </a:cubicBezTo>
                <a:cubicBezTo>
                  <a:pt x="4601849" y="3838818"/>
                  <a:pt x="4579873" y="3860795"/>
                  <a:pt x="4552764" y="3860795"/>
                </a:cubicBezTo>
                <a:cubicBezTo>
                  <a:pt x="4525656" y="3860795"/>
                  <a:pt x="4503679" y="3838818"/>
                  <a:pt x="4503679" y="3811709"/>
                </a:cubicBezTo>
                <a:cubicBezTo>
                  <a:pt x="4503679" y="3784600"/>
                  <a:pt x="4525656" y="3762624"/>
                  <a:pt x="4552764" y="3762624"/>
                </a:cubicBezTo>
                <a:close/>
                <a:moveTo>
                  <a:pt x="4360841" y="3762624"/>
                </a:moveTo>
                <a:cubicBezTo>
                  <a:pt x="4387950" y="3762624"/>
                  <a:pt x="4409926" y="3784600"/>
                  <a:pt x="4409926" y="3811709"/>
                </a:cubicBezTo>
                <a:cubicBezTo>
                  <a:pt x="4409926" y="3838818"/>
                  <a:pt x="4387950" y="3860795"/>
                  <a:pt x="4360841" y="3860795"/>
                </a:cubicBezTo>
                <a:cubicBezTo>
                  <a:pt x="4333732" y="3860795"/>
                  <a:pt x="4311756" y="3838818"/>
                  <a:pt x="4311756" y="3811709"/>
                </a:cubicBezTo>
                <a:cubicBezTo>
                  <a:pt x="4311756" y="3784600"/>
                  <a:pt x="4333732" y="3762624"/>
                  <a:pt x="4360841" y="3762624"/>
                </a:cubicBezTo>
                <a:close/>
                <a:moveTo>
                  <a:pt x="4170572" y="3762624"/>
                </a:moveTo>
                <a:cubicBezTo>
                  <a:pt x="4197681" y="3762624"/>
                  <a:pt x="4219657" y="3784600"/>
                  <a:pt x="4219657" y="3811709"/>
                </a:cubicBezTo>
                <a:cubicBezTo>
                  <a:pt x="4219657" y="3838818"/>
                  <a:pt x="4197681" y="3860795"/>
                  <a:pt x="4170572" y="3860795"/>
                </a:cubicBezTo>
                <a:cubicBezTo>
                  <a:pt x="4143463" y="3860795"/>
                  <a:pt x="4121487" y="3838818"/>
                  <a:pt x="4121487" y="3811709"/>
                </a:cubicBezTo>
                <a:cubicBezTo>
                  <a:pt x="4121487" y="3784600"/>
                  <a:pt x="4143463" y="3762624"/>
                  <a:pt x="4170572" y="3762624"/>
                </a:cubicBezTo>
                <a:close/>
                <a:moveTo>
                  <a:pt x="3978648" y="3762624"/>
                </a:moveTo>
                <a:cubicBezTo>
                  <a:pt x="4005757" y="3762624"/>
                  <a:pt x="4027733" y="3784600"/>
                  <a:pt x="4027733" y="3811709"/>
                </a:cubicBezTo>
                <a:cubicBezTo>
                  <a:pt x="4027733" y="3838818"/>
                  <a:pt x="4005757" y="3860795"/>
                  <a:pt x="3978648" y="3860795"/>
                </a:cubicBezTo>
                <a:cubicBezTo>
                  <a:pt x="3951540" y="3860795"/>
                  <a:pt x="3929563" y="3838818"/>
                  <a:pt x="3929563" y="3811709"/>
                </a:cubicBezTo>
                <a:cubicBezTo>
                  <a:pt x="3929563" y="3784600"/>
                  <a:pt x="3951540" y="3762624"/>
                  <a:pt x="3978648" y="3762624"/>
                </a:cubicBezTo>
                <a:close/>
                <a:moveTo>
                  <a:pt x="3786728" y="3762624"/>
                </a:moveTo>
                <a:cubicBezTo>
                  <a:pt x="3813836" y="3762624"/>
                  <a:pt x="3835813" y="3784600"/>
                  <a:pt x="3835813" y="3811709"/>
                </a:cubicBezTo>
                <a:cubicBezTo>
                  <a:pt x="3835813" y="3838818"/>
                  <a:pt x="3813836" y="3860795"/>
                  <a:pt x="3786728" y="3860795"/>
                </a:cubicBezTo>
                <a:cubicBezTo>
                  <a:pt x="3759619" y="3860795"/>
                  <a:pt x="3737643" y="3838818"/>
                  <a:pt x="3737643" y="3811709"/>
                </a:cubicBezTo>
                <a:cubicBezTo>
                  <a:pt x="3737643" y="3784600"/>
                  <a:pt x="3759619" y="3762624"/>
                  <a:pt x="3786728" y="3762624"/>
                </a:cubicBezTo>
                <a:close/>
                <a:moveTo>
                  <a:pt x="3595051" y="3762624"/>
                </a:moveTo>
                <a:cubicBezTo>
                  <a:pt x="3622160" y="3762624"/>
                  <a:pt x="3644136" y="3784600"/>
                  <a:pt x="3644136" y="3811709"/>
                </a:cubicBezTo>
                <a:cubicBezTo>
                  <a:pt x="3644136" y="3838818"/>
                  <a:pt x="3622160" y="3860795"/>
                  <a:pt x="3595051" y="3860795"/>
                </a:cubicBezTo>
                <a:cubicBezTo>
                  <a:pt x="3567943" y="3860795"/>
                  <a:pt x="3545966" y="3838818"/>
                  <a:pt x="3545966" y="3811709"/>
                </a:cubicBezTo>
                <a:cubicBezTo>
                  <a:pt x="3545966" y="3784600"/>
                  <a:pt x="3567943" y="3762624"/>
                  <a:pt x="3595051" y="3762624"/>
                </a:cubicBezTo>
                <a:close/>
                <a:moveTo>
                  <a:pt x="3403128" y="3762624"/>
                </a:moveTo>
                <a:cubicBezTo>
                  <a:pt x="3430237" y="3762624"/>
                  <a:pt x="3452213" y="3784600"/>
                  <a:pt x="3452213" y="3811709"/>
                </a:cubicBezTo>
                <a:cubicBezTo>
                  <a:pt x="3452213" y="3838818"/>
                  <a:pt x="3430237" y="3860795"/>
                  <a:pt x="3403128" y="3860795"/>
                </a:cubicBezTo>
                <a:cubicBezTo>
                  <a:pt x="3376019" y="3860795"/>
                  <a:pt x="3354043" y="3838818"/>
                  <a:pt x="3354043" y="3811709"/>
                </a:cubicBezTo>
                <a:cubicBezTo>
                  <a:pt x="3354043" y="3784600"/>
                  <a:pt x="3376019" y="3762624"/>
                  <a:pt x="3403128" y="3762624"/>
                </a:cubicBezTo>
                <a:close/>
                <a:moveTo>
                  <a:pt x="3211207" y="3762624"/>
                </a:moveTo>
                <a:cubicBezTo>
                  <a:pt x="3238316" y="3762624"/>
                  <a:pt x="3260292" y="3784600"/>
                  <a:pt x="3260292" y="3811709"/>
                </a:cubicBezTo>
                <a:cubicBezTo>
                  <a:pt x="3260292" y="3838818"/>
                  <a:pt x="3238316" y="3860795"/>
                  <a:pt x="3211207" y="3860795"/>
                </a:cubicBezTo>
                <a:cubicBezTo>
                  <a:pt x="3184098" y="3860795"/>
                  <a:pt x="3162122" y="3838818"/>
                  <a:pt x="3162122" y="3811709"/>
                </a:cubicBezTo>
                <a:cubicBezTo>
                  <a:pt x="3162122" y="3784600"/>
                  <a:pt x="3184098" y="3762624"/>
                  <a:pt x="3211207" y="3762624"/>
                </a:cubicBezTo>
                <a:close/>
                <a:moveTo>
                  <a:pt x="3019283" y="3762624"/>
                </a:moveTo>
                <a:cubicBezTo>
                  <a:pt x="3046393" y="3762624"/>
                  <a:pt x="3068368" y="3784600"/>
                  <a:pt x="3068368" y="3811709"/>
                </a:cubicBezTo>
                <a:cubicBezTo>
                  <a:pt x="3068368" y="3838818"/>
                  <a:pt x="3046393" y="3860795"/>
                  <a:pt x="3019283" y="3860795"/>
                </a:cubicBezTo>
                <a:cubicBezTo>
                  <a:pt x="2992175" y="3860795"/>
                  <a:pt x="2970198" y="3838818"/>
                  <a:pt x="2970198" y="3811709"/>
                </a:cubicBezTo>
                <a:cubicBezTo>
                  <a:pt x="2970198" y="3784600"/>
                  <a:pt x="2992175" y="3762624"/>
                  <a:pt x="3019283" y="3762624"/>
                </a:cubicBezTo>
                <a:close/>
                <a:moveTo>
                  <a:pt x="2827363" y="3762624"/>
                </a:moveTo>
                <a:cubicBezTo>
                  <a:pt x="2854471" y="3762624"/>
                  <a:pt x="2876448" y="3784600"/>
                  <a:pt x="2876448" y="3811709"/>
                </a:cubicBezTo>
                <a:cubicBezTo>
                  <a:pt x="2876448" y="3838818"/>
                  <a:pt x="2854471" y="3860795"/>
                  <a:pt x="2827363" y="3860795"/>
                </a:cubicBezTo>
                <a:cubicBezTo>
                  <a:pt x="2800253" y="3860795"/>
                  <a:pt x="2778277" y="3838818"/>
                  <a:pt x="2778277" y="3811709"/>
                </a:cubicBezTo>
                <a:cubicBezTo>
                  <a:pt x="2778277" y="3784600"/>
                  <a:pt x="2800253" y="3762624"/>
                  <a:pt x="2827363" y="3762624"/>
                </a:cubicBezTo>
                <a:close/>
                <a:moveTo>
                  <a:pt x="2635439" y="3762624"/>
                </a:moveTo>
                <a:cubicBezTo>
                  <a:pt x="2662548" y="3762624"/>
                  <a:pt x="2684524" y="3784600"/>
                  <a:pt x="2684524" y="3811709"/>
                </a:cubicBezTo>
                <a:cubicBezTo>
                  <a:pt x="2684524" y="3838818"/>
                  <a:pt x="2662548" y="3860795"/>
                  <a:pt x="2635439" y="3860795"/>
                </a:cubicBezTo>
                <a:cubicBezTo>
                  <a:pt x="2608330" y="3860795"/>
                  <a:pt x="2586354" y="3838818"/>
                  <a:pt x="2586354" y="3811709"/>
                </a:cubicBezTo>
                <a:cubicBezTo>
                  <a:pt x="2586354" y="3784600"/>
                  <a:pt x="2608330" y="3762624"/>
                  <a:pt x="2635439" y="3762624"/>
                </a:cubicBezTo>
                <a:close/>
                <a:moveTo>
                  <a:pt x="2443762" y="3762624"/>
                </a:moveTo>
                <a:cubicBezTo>
                  <a:pt x="2470872" y="3762624"/>
                  <a:pt x="2492847" y="3784600"/>
                  <a:pt x="2492847" y="3811709"/>
                </a:cubicBezTo>
                <a:cubicBezTo>
                  <a:pt x="2492847" y="3838818"/>
                  <a:pt x="2470872" y="3860795"/>
                  <a:pt x="2443762" y="3860795"/>
                </a:cubicBezTo>
                <a:cubicBezTo>
                  <a:pt x="2416654" y="3860795"/>
                  <a:pt x="2394677" y="3838818"/>
                  <a:pt x="2394677" y="3811709"/>
                </a:cubicBezTo>
                <a:cubicBezTo>
                  <a:pt x="2394677" y="3784600"/>
                  <a:pt x="2416654" y="3762624"/>
                  <a:pt x="2443762" y="3762624"/>
                </a:cubicBezTo>
                <a:close/>
                <a:moveTo>
                  <a:pt x="2251840" y="3762624"/>
                </a:moveTo>
                <a:cubicBezTo>
                  <a:pt x="2278948" y="3762624"/>
                  <a:pt x="2300925" y="3784600"/>
                  <a:pt x="2300925" y="3811709"/>
                </a:cubicBezTo>
                <a:cubicBezTo>
                  <a:pt x="2300925" y="3838818"/>
                  <a:pt x="2278948" y="3860795"/>
                  <a:pt x="2251840" y="3860795"/>
                </a:cubicBezTo>
                <a:cubicBezTo>
                  <a:pt x="2224730" y="3860795"/>
                  <a:pt x="2202754" y="3838818"/>
                  <a:pt x="2202754" y="3811709"/>
                </a:cubicBezTo>
                <a:cubicBezTo>
                  <a:pt x="2202754" y="3784600"/>
                  <a:pt x="2224730" y="3762624"/>
                  <a:pt x="2251840" y="3762624"/>
                </a:cubicBezTo>
                <a:close/>
                <a:moveTo>
                  <a:pt x="2061569" y="3762624"/>
                </a:moveTo>
                <a:cubicBezTo>
                  <a:pt x="2088678" y="3762624"/>
                  <a:pt x="2110654" y="3784600"/>
                  <a:pt x="2110654" y="3811709"/>
                </a:cubicBezTo>
                <a:cubicBezTo>
                  <a:pt x="2110654" y="3838818"/>
                  <a:pt x="2088678" y="3860795"/>
                  <a:pt x="2061569" y="3860795"/>
                </a:cubicBezTo>
                <a:cubicBezTo>
                  <a:pt x="2034460" y="3860795"/>
                  <a:pt x="2012484" y="3838818"/>
                  <a:pt x="2012484" y="3811709"/>
                </a:cubicBezTo>
                <a:cubicBezTo>
                  <a:pt x="2012484" y="3784600"/>
                  <a:pt x="2034460" y="3762624"/>
                  <a:pt x="2061569" y="3762624"/>
                </a:cubicBezTo>
                <a:close/>
                <a:moveTo>
                  <a:pt x="1869645" y="3762624"/>
                </a:moveTo>
                <a:cubicBezTo>
                  <a:pt x="1896755" y="3762624"/>
                  <a:pt x="1918730" y="3784600"/>
                  <a:pt x="1918730" y="3811709"/>
                </a:cubicBezTo>
                <a:cubicBezTo>
                  <a:pt x="1918730" y="3838818"/>
                  <a:pt x="1896755" y="3860795"/>
                  <a:pt x="1869645" y="3860795"/>
                </a:cubicBezTo>
                <a:cubicBezTo>
                  <a:pt x="1842537" y="3860795"/>
                  <a:pt x="1820560" y="3838818"/>
                  <a:pt x="1820560" y="3811709"/>
                </a:cubicBezTo>
                <a:cubicBezTo>
                  <a:pt x="1820560" y="3784600"/>
                  <a:pt x="1842537" y="3762624"/>
                  <a:pt x="1869645" y="3762624"/>
                </a:cubicBezTo>
                <a:close/>
                <a:moveTo>
                  <a:pt x="1677725" y="3762624"/>
                </a:moveTo>
                <a:cubicBezTo>
                  <a:pt x="1704833" y="3762624"/>
                  <a:pt x="1726810" y="3784600"/>
                  <a:pt x="1726810" y="3811709"/>
                </a:cubicBezTo>
                <a:cubicBezTo>
                  <a:pt x="1726810" y="3838818"/>
                  <a:pt x="1704833" y="3860795"/>
                  <a:pt x="1677725" y="3860795"/>
                </a:cubicBezTo>
                <a:cubicBezTo>
                  <a:pt x="1650616" y="3860795"/>
                  <a:pt x="1628640" y="3838818"/>
                  <a:pt x="1628640" y="3811709"/>
                </a:cubicBezTo>
                <a:cubicBezTo>
                  <a:pt x="1628640" y="3784600"/>
                  <a:pt x="1650616" y="3762624"/>
                  <a:pt x="1677725" y="3762624"/>
                </a:cubicBezTo>
                <a:close/>
                <a:moveTo>
                  <a:pt x="1486048" y="3762624"/>
                </a:moveTo>
                <a:cubicBezTo>
                  <a:pt x="1513157" y="3762624"/>
                  <a:pt x="1535133" y="3784600"/>
                  <a:pt x="1535133" y="3811709"/>
                </a:cubicBezTo>
                <a:cubicBezTo>
                  <a:pt x="1535133" y="3838818"/>
                  <a:pt x="1513157" y="3860795"/>
                  <a:pt x="1486048" y="3860795"/>
                </a:cubicBezTo>
                <a:cubicBezTo>
                  <a:pt x="1458940" y="3860795"/>
                  <a:pt x="1436963" y="3838818"/>
                  <a:pt x="1436963" y="3811709"/>
                </a:cubicBezTo>
                <a:cubicBezTo>
                  <a:pt x="1436963" y="3784600"/>
                  <a:pt x="1458940" y="3762624"/>
                  <a:pt x="1486048" y="3762624"/>
                </a:cubicBezTo>
                <a:close/>
                <a:moveTo>
                  <a:pt x="1294125" y="3762624"/>
                </a:moveTo>
                <a:cubicBezTo>
                  <a:pt x="1321234" y="3762624"/>
                  <a:pt x="1343210" y="3784600"/>
                  <a:pt x="1343210" y="3811709"/>
                </a:cubicBezTo>
                <a:cubicBezTo>
                  <a:pt x="1343210" y="3838818"/>
                  <a:pt x="1321234" y="3860795"/>
                  <a:pt x="1294125" y="3860795"/>
                </a:cubicBezTo>
                <a:cubicBezTo>
                  <a:pt x="1267016" y="3860795"/>
                  <a:pt x="1245040" y="3838818"/>
                  <a:pt x="1245040" y="3811709"/>
                </a:cubicBezTo>
                <a:cubicBezTo>
                  <a:pt x="1245040" y="3784600"/>
                  <a:pt x="1267016" y="3762624"/>
                  <a:pt x="1294125" y="3762624"/>
                </a:cubicBezTo>
                <a:close/>
                <a:moveTo>
                  <a:pt x="1102204" y="3762624"/>
                </a:moveTo>
                <a:cubicBezTo>
                  <a:pt x="1129313" y="3762624"/>
                  <a:pt x="1151289" y="3784600"/>
                  <a:pt x="1151289" y="3811709"/>
                </a:cubicBezTo>
                <a:cubicBezTo>
                  <a:pt x="1151289" y="3838818"/>
                  <a:pt x="1129313" y="3860795"/>
                  <a:pt x="1102204" y="3860795"/>
                </a:cubicBezTo>
                <a:cubicBezTo>
                  <a:pt x="1075096" y="3860795"/>
                  <a:pt x="1053119" y="3838818"/>
                  <a:pt x="1053119" y="3811709"/>
                </a:cubicBezTo>
                <a:cubicBezTo>
                  <a:pt x="1053119" y="3784600"/>
                  <a:pt x="1075096" y="3762624"/>
                  <a:pt x="1102204" y="3762624"/>
                </a:cubicBezTo>
                <a:close/>
                <a:moveTo>
                  <a:pt x="910280" y="3762624"/>
                </a:moveTo>
                <a:cubicBezTo>
                  <a:pt x="937390" y="3762624"/>
                  <a:pt x="959365" y="3784600"/>
                  <a:pt x="959365" y="3811709"/>
                </a:cubicBezTo>
                <a:cubicBezTo>
                  <a:pt x="959365" y="3838818"/>
                  <a:pt x="937390" y="3860795"/>
                  <a:pt x="910280" y="3860795"/>
                </a:cubicBezTo>
                <a:cubicBezTo>
                  <a:pt x="883172" y="3860795"/>
                  <a:pt x="861195" y="3838818"/>
                  <a:pt x="861195" y="3811709"/>
                </a:cubicBezTo>
                <a:cubicBezTo>
                  <a:pt x="861195" y="3784600"/>
                  <a:pt x="883172" y="3762624"/>
                  <a:pt x="910280" y="3762624"/>
                </a:cubicBezTo>
                <a:close/>
                <a:moveTo>
                  <a:pt x="718360" y="3762624"/>
                </a:moveTo>
                <a:cubicBezTo>
                  <a:pt x="745468" y="3762624"/>
                  <a:pt x="767445" y="3784600"/>
                  <a:pt x="767445" y="3811709"/>
                </a:cubicBezTo>
                <a:cubicBezTo>
                  <a:pt x="767445" y="3838818"/>
                  <a:pt x="745468" y="3860795"/>
                  <a:pt x="718360" y="3860795"/>
                </a:cubicBezTo>
                <a:cubicBezTo>
                  <a:pt x="691250" y="3860795"/>
                  <a:pt x="669275" y="3838818"/>
                  <a:pt x="669275" y="3811709"/>
                </a:cubicBezTo>
                <a:cubicBezTo>
                  <a:pt x="669275" y="3784600"/>
                  <a:pt x="691250" y="3762624"/>
                  <a:pt x="718360" y="3762624"/>
                </a:cubicBezTo>
                <a:close/>
                <a:moveTo>
                  <a:pt x="526436" y="3762624"/>
                </a:moveTo>
                <a:cubicBezTo>
                  <a:pt x="553544" y="3762624"/>
                  <a:pt x="575521" y="3784600"/>
                  <a:pt x="575521" y="3811709"/>
                </a:cubicBezTo>
                <a:cubicBezTo>
                  <a:pt x="575521" y="3838818"/>
                  <a:pt x="553544" y="3860795"/>
                  <a:pt x="526436" y="3860795"/>
                </a:cubicBezTo>
                <a:cubicBezTo>
                  <a:pt x="499328" y="3860795"/>
                  <a:pt x="477351" y="3838818"/>
                  <a:pt x="477351" y="3811709"/>
                </a:cubicBezTo>
                <a:cubicBezTo>
                  <a:pt x="477351" y="3784600"/>
                  <a:pt x="499328" y="3762624"/>
                  <a:pt x="526436" y="3762624"/>
                </a:cubicBezTo>
                <a:close/>
                <a:moveTo>
                  <a:pt x="334759" y="3762624"/>
                </a:moveTo>
                <a:cubicBezTo>
                  <a:pt x="361869" y="3762624"/>
                  <a:pt x="383844" y="3784600"/>
                  <a:pt x="383844" y="3811709"/>
                </a:cubicBezTo>
                <a:cubicBezTo>
                  <a:pt x="383844" y="3838818"/>
                  <a:pt x="361869" y="3860795"/>
                  <a:pt x="334759" y="3860795"/>
                </a:cubicBezTo>
                <a:cubicBezTo>
                  <a:pt x="307651" y="3860795"/>
                  <a:pt x="285674" y="3838818"/>
                  <a:pt x="285674" y="3811709"/>
                </a:cubicBezTo>
                <a:cubicBezTo>
                  <a:pt x="285674" y="3784600"/>
                  <a:pt x="307651" y="3762624"/>
                  <a:pt x="334759" y="3762624"/>
                </a:cubicBezTo>
                <a:close/>
                <a:moveTo>
                  <a:pt x="142837" y="3762624"/>
                </a:moveTo>
                <a:cubicBezTo>
                  <a:pt x="169945" y="3762624"/>
                  <a:pt x="191921" y="3784600"/>
                  <a:pt x="191921" y="3811709"/>
                </a:cubicBezTo>
                <a:cubicBezTo>
                  <a:pt x="191921" y="3838818"/>
                  <a:pt x="169945" y="3860795"/>
                  <a:pt x="142837" y="3860795"/>
                </a:cubicBezTo>
                <a:cubicBezTo>
                  <a:pt x="115727" y="3860795"/>
                  <a:pt x="93751" y="3838818"/>
                  <a:pt x="93751" y="3811709"/>
                </a:cubicBezTo>
                <a:cubicBezTo>
                  <a:pt x="93751" y="3784600"/>
                  <a:pt x="115727" y="3762624"/>
                  <a:pt x="142837" y="3762624"/>
                </a:cubicBezTo>
                <a:close/>
                <a:moveTo>
                  <a:pt x="11562343" y="3611690"/>
                </a:moveTo>
                <a:cubicBezTo>
                  <a:pt x="11589452" y="3611690"/>
                  <a:pt x="11611428" y="3633666"/>
                  <a:pt x="11611428" y="3660775"/>
                </a:cubicBezTo>
                <a:cubicBezTo>
                  <a:pt x="11611428" y="3687884"/>
                  <a:pt x="11589452" y="3709860"/>
                  <a:pt x="11562343" y="3709860"/>
                </a:cubicBezTo>
                <a:cubicBezTo>
                  <a:pt x="11535234" y="3709860"/>
                  <a:pt x="11513258" y="3687884"/>
                  <a:pt x="11513258" y="3660775"/>
                </a:cubicBezTo>
                <a:cubicBezTo>
                  <a:pt x="11513258" y="3633666"/>
                  <a:pt x="11535234" y="3611690"/>
                  <a:pt x="11562343" y="3611690"/>
                </a:cubicBezTo>
                <a:close/>
                <a:moveTo>
                  <a:pt x="11370422" y="3611690"/>
                </a:moveTo>
                <a:cubicBezTo>
                  <a:pt x="11397531" y="3611690"/>
                  <a:pt x="11419507" y="3633666"/>
                  <a:pt x="11419507" y="3660775"/>
                </a:cubicBezTo>
                <a:cubicBezTo>
                  <a:pt x="11419507" y="3687884"/>
                  <a:pt x="11397531" y="3709860"/>
                  <a:pt x="11370422" y="3709860"/>
                </a:cubicBezTo>
                <a:cubicBezTo>
                  <a:pt x="11343313" y="3709860"/>
                  <a:pt x="11321337" y="3687884"/>
                  <a:pt x="11321337" y="3660775"/>
                </a:cubicBezTo>
                <a:cubicBezTo>
                  <a:pt x="11321337" y="3633666"/>
                  <a:pt x="11343313" y="3611690"/>
                  <a:pt x="11370422" y="3611690"/>
                </a:cubicBezTo>
                <a:close/>
                <a:moveTo>
                  <a:pt x="11178499" y="3611690"/>
                </a:moveTo>
                <a:cubicBezTo>
                  <a:pt x="11205607" y="3611690"/>
                  <a:pt x="11227584" y="3633666"/>
                  <a:pt x="11227584" y="3660775"/>
                </a:cubicBezTo>
                <a:cubicBezTo>
                  <a:pt x="11227584" y="3687884"/>
                  <a:pt x="11205607" y="3709860"/>
                  <a:pt x="11178499" y="3709860"/>
                </a:cubicBezTo>
                <a:cubicBezTo>
                  <a:pt x="11151390" y="3709860"/>
                  <a:pt x="11129414" y="3687884"/>
                  <a:pt x="11129414" y="3660775"/>
                </a:cubicBezTo>
                <a:cubicBezTo>
                  <a:pt x="11129414" y="3633666"/>
                  <a:pt x="11151390" y="3611690"/>
                  <a:pt x="11178499" y="3611690"/>
                </a:cubicBezTo>
                <a:close/>
                <a:moveTo>
                  <a:pt x="10986822" y="3611690"/>
                </a:moveTo>
                <a:cubicBezTo>
                  <a:pt x="11013931" y="3611690"/>
                  <a:pt x="11035907" y="3633666"/>
                  <a:pt x="11035907" y="3660775"/>
                </a:cubicBezTo>
                <a:cubicBezTo>
                  <a:pt x="11035907" y="3687884"/>
                  <a:pt x="11013931" y="3709860"/>
                  <a:pt x="10986822" y="3709860"/>
                </a:cubicBezTo>
                <a:cubicBezTo>
                  <a:pt x="10959714" y="3709860"/>
                  <a:pt x="10937737" y="3687884"/>
                  <a:pt x="10937737" y="3660775"/>
                </a:cubicBezTo>
                <a:cubicBezTo>
                  <a:pt x="10937737" y="3633666"/>
                  <a:pt x="10959714" y="3611690"/>
                  <a:pt x="10986822" y="3611690"/>
                </a:cubicBezTo>
                <a:close/>
                <a:moveTo>
                  <a:pt x="10794898" y="3611690"/>
                </a:moveTo>
                <a:cubicBezTo>
                  <a:pt x="10822008" y="3611690"/>
                  <a:pt x="10843984" y="3633666"/>
                  <a:pt x="10843984" y="3660775"/>
                </a:cubicBezTo>
                <a:cubicBezTo>
                  <a:pt x="10843984" y="3687884"/>
                  <a:pt x="10822008" y="3709860"/>
                  <a:pt x="10794898" y="3709860"/>
                </a:cubicBezTo>
                <a:cubicBezTo>
                  <a:pt x="10767790" y="3709860"/>
                  <a:pt x="10745813" y="3687884"/>
                  <a:pt x="10745813" y="3660775"/>
                </a:cubicBezTo>
                <a:cubicBezTo>
                  <a:pt x="10745813" y="3633666"/>
                  <a:pt x="10767790" y="3611690"/>
                  <a:pt x="10794898" y="3611690"/>
                </a:cubicBezTo>
                <a:close/>
                <a:moveTo>
                  <a:pt x="10600771" y="3611690"/>
                </a:moveTo>
                <a:cubicBezTo>
                  <a:pt x="10607548" y="3611690"/>
                  <a:pt x="10614005" y="3613064"/>
                  <a:pt x="10619877" y="3615547"/>
                </a:cubicBezTo>
                <a:lnTo>
                  <a:pt x="10635343" y="3625975"/>
                </a:lnTo>
                <a:lnTo>
                  <a:pt x="10635343" y="3624487"/>
                </a:lnTo>
                <a:lnTo>
                  <a:pt x="10637686" y="3626067"/>
                </a:lnTo>
                <a:cubicBezTo>
                  <a:pt x="10646569" y="3634950"/>
                  <a:pt x="10652063" y="3647221"/>
                  <a:pt x="10652063" y="3660775"/>
                </a:cubicBezTo>
                <a:cubicBezTo>
                  <a:pt x="10652063" y="3674330"/>
                  <a:pt x="10646569" y="3686601"/>
                  <a:pt x="10637686" y="3695484"/>
                </a:cubicBezTo>
                <a:lnTo>
                  <a:pt x="10635343" y="3697063"/>
                </a:lnTo>
                <a:lnTo>
                  <a:pt x="10635343" y="3695575"/>
                </a:lnTo>
                <a:lnTo>
                  <a:pt x="10619877" y="3706003"/>
                </a:lnTo>
                <a:cubicBezTo>
                  <a:pt x="10614005" y="3708487"/>
                  <a:pt x="10607548" y="3709860"/>
                  <a:pt x="10600771" y="3709860"/>
                </a:cubicBezTo>
                <a:cubicBezTo>
                  <a:pt x="10573662" y="3709860"/>
                  <a:pt x="10551686" y="3687884"/>
                  <a:pt x="10551686" y="3660775"/>
                </a:cubicBezTo>
                <a:cubicBezTo>
                  <a:pt x="10551686" y="3633666"/>
                  <a:pt x="10573662" y="3611690"/>
                  <a:pt x="10600771" y="3611690"/>
                </a:cubicBezTo>
                <a:close/>
                <a:moveTo>
                  <a:pt x="10408850" y="3611690"/>
                </a:moveTo>
                <a:cubicBezTo>
                  <a:pt x="10435959" y="3611690"/>
                  <a:pt x="10457935" y="3633666"/>
                  <a:pt x="10457935" y="3660775"/>
                </a:cubicBezTo>
                <a:cubicBezTo>
                  <a:pt x="10457935" y="3687884"/>
                  <a:pt x="10435959" y="3709860"/>
                  <a:pt x="10408850" y="3709860"/>
                </a:cubicBezTo>
                <a:cubicBezTo>
                  <a:pt x="10381741" y="3709860"/>
                  <a:pt x="10359765" y="3687884"/>
                  <a:pt x="10359765" y="3660775"/>
                </a:cubicBezTo>
                <a:cubicBezTo>
                  <a:pt x="10359765" y="3633666"/>
                  <a:pt x="10381741" y="3611690"/>
                  <a:pt x="10408850" y="3611690"/>
                </a:cubicBezTo>
                <a:close/>
                <a:moveTo>
                  <a:pt x="10216927" y="3611690"/>
                </a:moveTo>
                <a:cubicBezTo>
                  <a:pt x="10244035" y="3611690"/>
                  <a:pt x="10266012" y="3633666"/>
                  <a:pt x="10266012" y="3660775"/>
                </a:cubicBezTo>
                <a:cubicBezTo>
                  <a:pt x="10266012" y="3687884"/>
                  <a:pt x="10244035" y="3709860"/>
                  <a:pt x="10216927" y="3709860"/>
                </a:cubicBezTo>
                <a:cubicBezTo>
                  <a:pt x="10189818" y="3709860"/>
                  <a:pt x="10167842" y="3687884"/>
                  <a:pt x="10167842" y="3660775"/>
                </a:cubicBezTo>
                <a:cubicBezTo>
                  <a:pt x="10167842" y="3633666"/>
                  <a:pt x="10189818" y="3611690"/>
                  <a:pt x="10216927" y="3611690"/>
                </a:cubicBezTo>
                <a:close/>
                <a:moveTo>
                  <a:pt x="10025250" y="3611690"/>
                </a:moveTo>
                <a:cubicBezTo>
                  <a:pt x="10052359" y="3611690"/>
                  <a:pt x="10074335" y="3633666"/>
                  <a:pt x="10074335" y="3660775"/>
                </a:cubicBezTo>
                <a:cubicBezTo>
                  <a:pt x="10074335" y="3687884"/>
                  <a:pt x="10052359" y="3709860"/>
                  <a:pt x="10025250" y="3709860"/>
                </a:cubicBezTo>
                <a:cubicBezTo>
                  <a:pt x="9998142" y="3709860"/>
                  <a:pt x="9976165" y="3687884"/>
                  <a:pt x="9976165" y="3660775"/>
                </a:cubicBezTo>
                <a:cubicBezTo>
                  <a:pt x="9976165" y="3633666"/>
                  <a:pt x="9998142" y="3611690"/>
                  <a:pt x="10025250" y="3611690"/>
                </a:cubicBezTo>
                <a:close/>
                <a:moveTo>
                  <a:pt x="9833326" y="3611690"/>
                </a:moveTo>
                <a:cubicBezTo>
                  <a:pt x="9860436" y="3611690"/>
                  <a:pt x="9882412" y="3633666"/>
                  <a:pt x="9882412" y="3660775"/>
                </a:cubicBezTo>
                <a:cubicBezTo>
                  <a:pt x="9882412" y="3687884"/>
                  <a:pt x="9860436" y="3709860"/>
                  <a:pt x="9833326" y="3709860"/>
                </a:cubicBezTo>
                <a:cubicBezTo>
                  <a:pt x="9806218" y="3709860"/>
                  <a:pt x="9784241" y="3687884"/>
                  <a:pt x="9784241" y="3660775"/>
                </a:cubicBezTo>
                <a:cubicBezTo>
                  <a:pt x="9784241" y="3633666"/>
                  <a:pt x="9806218" y="3611690"/>
                  <a:pt x="9833326" y="3611690"/>
                </a:cubicBezTo>
                <a:close/>
                <a:moveTo>
                  <a:pt x="9641406" y="3611690"/>
                </a:moveTo>
                <a:cubicBezTo>
                  <a:pt x="9668514" y="3611690"/>
                  <a:pt x="9690491" y="3633666"/>
                  <a:pt x="9690491" y="3660775"/>
                </a:cubicBezTo>
                <a:cubicBezTo>
                  <a:pt x="9690491" y="3687884"/>
                  <a:pt x="9668514" y="3709860"/>
                  <a:pt x="9641406" y="3709860"/>
                </a:cubicBezTo>
                <a:cubicBezTo>
                  <a:pt x="9614297" y="3709860"/>
                  <a:pt x="9592321" y="3687884"/>
                  <a:pt x="9592321" y="3660775"/>
                </a:cubicBezTo>
                <a:cubicBezTo>
                  <a:pt x="9592321" y="3633666"/>
                  <a:pt x="9614297" y="3611690"/>
                  <a:pt x="9641406" y="3611690"/>
                </a:cubicBezTo>
                <a:close/>
                <a:moveTo>
                  <a:pt x="9449482" y="3611690"/>
                </a:moveTo>
                <a:cubicBezTo>
                  <a:pt x="9476591" y="3611690"/>
                  <a:pt x="9498567" y="3633666"/>
                  <a:pt x="9498567" y="3660775"/>
                </a:cubicBezTo>
                <a:cubicBezTo>
                  <a:pt x="9498567" y="3687884"/>
                  <a:pt x="9476591" y="3709860"/>
                  <a:pt x="9449482" y="3709860"/>
                </a:cubicBezTo>
                <a:cubicBezTo>
                  <a:pt x="9422374" y="3709860"/>
                  <a:pt x="9400397" y="3687884"/>
                  <a:pt x="9400397" y="3660775"/>
                </a:cubicBezTo>
                <a:cubicBezTo>
                  <a:pt x="9400397" y="3633666"/>
                  <a:pt x="9422374" y="3611690"/>
                  <a:pt x="9449482" y="3611690"/>
                </a:cubicBezTo>
                <a:close/>
                <a:moveTo>
                  <a:pt x="9257562" y="3611690"/>
                </a:moveTo>
                <a:cubicBezTo>
                  <a:pt x="9284670" y="3611690"/>
                  <a:pt x="9306646" y="3633666"/>
                  <a:pt x="9306646" y="3660775"/>
                </a:cubicBezTo>
                <a:cubicBezTo>
                  <a:pt x="9306646" y="3687884"/>
                  <a:pt x="9284670" y="3709860"/>
                  <a:pt x="9257562" y="3709860"/>
                </a:cubicBezTo>
                <a:cubicBezTo>
                  <a:pt x="9230452" y="3709860"/>
                  <a:pt x="9208477" y="3687884"/>
                  <a:pt x="9208477" y="3660775"/>
                </a:cubicBezTo>
                <a:cubicBezTo>
                  <a:pt x="9208477" y="3633666"/>
                  <a:pt x="9230452" y="3611690"/>
                  <a:pt x="9257562" y="3611690"/>
                </a:cubicBezTo>
                <a:close/>
                <a:moveTo>
                  <a:pt x="9065638" y="3611690"/>
                </a:moveTo>
                <a:cubicBezTo>
                  <a:pt x="9092746" y="3611690"/>
                  <a:pt x="9114723" y="3633666"/>
                  <a:pt x="9114723" y="3660775"/>
                </a:cubicBezTo>
                <a:cubicBezTo>
                  <a:pt x="9114723" y="3687884"/>
                  <a:pt x="9092746" y="3709860"/>
                  <a:pt x="9065638" y="3709860"/>
                </a:cubicBezTo>
                <a:cubicBezTo>
                  <a:pt x="9038529" y="3709860"/>
                  <a:pt x="9016553" y="3687884"/>
                  <a:pt x="9016553" y="3660775"/>
                </a:cubicBezTo>
                <a:cubicBezTo>
                  <a:pt x="9016553" y="3633666"/>
                  <a:pt x="9038529" y="3611690"/>
                  <a:pt x="9065638" y="3611690"/>
                </a:cubicBezTo>
                <a:close/>
                <a:moveTo>
                  <a:pt x="8873961" y="3611690"/>
                </a:moveTo>
                <a:cubicBezTo>
                  <a:pt x="8901071" y="3611690"/>
                  <a:pt x="8923046" y="3633666"/>
                  <a:pt x="8923046" y="3660775"/>
                </a:cubicBezTo>
                <a:cubicBezTo>
                  <a:pt x="8923046" y="3687884"/>
                  <a:pt x="8901071" y="3709860"/>
                  <a:pt x="8873961" y="3709860"/>
                </a:cubicBezTo>
                <a:cubicBezTo>
                  <a:pt x="8846853" y="3709860"/>
                  <a:pt x="8824876" y="3687884"/>
                  <a:pt x="8824876" y="3660775"/>
                </a:cubicBezTo>
                <a:cubicBezTo>
                  <a:pt x="8824876" y="3633666"/>
                  <a:pt x="8846853" y="3611690"/>
                  <a:pt x="8873961" y="3611690"/>
                </a:cubicBezTo>
                <a:close/>
                <a:moveTo>
                  <a:pt x="8682041" y="3611690"/>
                </a:moveTo>
                <a:cubicBezTo>
                  <a:pt x="8709149" y="3611690"/>
                  <a:pt x="8731126" y="3633666"/>
                  <a:pt x="8731126" y="3660775"/>
                </a:cubicBezTo>
                <a:cubicBezTo>
                  <a:pt x="8731126" y="3687884"/>
                  <a:pt x="8709149" y="3709860"/>
                  <a:pt x="8682041" y="3709860"/>
                </a:cubicBezTo>
                <a:cubicBezTo>
                  <a:pt x="8654932" y="3709860"/>
                  <a:pt x="8632956" y="3687884"/>
                  <a:pt x="8632956" y="3660775"/>
                </a:cubicBezTo>
                <a:cubicBezTo>
                  <a:pt x="8632956" y="3633666"/>
                  <a:pt x="8654932" y="3611690"/>
                  <a:pt x="8682041" y="3611690"/>
                </a:cubicBezTo>
                <a:close/>
                <a:moveTo>
                  <a:pt x="8486747" y="3611690"/>
                </a:moveTo>
                <a:lnTo>
                  <a:pt x="8488432" y="3612388"/>
                </a:lnTo>
                <a:lnTo>
                  <a:pt x="8490117" y="3611690"/>
                </a:lnTo>
                <a:cubicBezTo>
                  <a:pt x="8517225" y="3611690"/>
                  <a:pt x="8539202" y="3633666"/>
                  <a:pt x="8539202" y="3660775"/>
                </a:cubicBezTo>
                <a:cubicBezTo>
                  <a:pt x="8539202" y="3687884"/>
                  <a:pt x="8517225" y="3709860"/>
                  <a:pt x="8490117" y="3709860"/>
                </a:cubicBezTo>
                <a:lnTo>
                  <a:pt x="8488432" y="3709162"/>
                </a:lnTo>
                <a:lnTo>
                  <a:pt x="8486747" y="3709860"/>
                </a:lnTo>
                <a:cubicBezTo>
                  <a:pt x="8459639" y="3709860"/>
                  <a:pt x="8437662" y="3687884"/>
                  <a:pt x="8437662" y="3660775"/>
                </a:cubicBezTo>
                <a:cubicBezTo>
                  <a:pt x="8437662" y="3633666"/>
                  <a:pt x="8459639" y="3611690"/>
                  <a:pt x="8486747" y="3611690"/>
                </a:cubicBezTo>
                <a:close/>
                <a:moveTo>
                  <a:pt x="8294823" y="3611690"/>
                </a:moveTo>
                <a:cubicBezTo>
                  <a:pt x="8321932" y="3611690"/>
                  <a:pt x="8343908" y="3633666"/>
                  <a:pt x="8343908" y="3660775"/>
                </a:cubicBezTo>
                <a:cubicBezTo>
                  <a:pt x="8343908" y="3687884"/>
                  <a:pt x="8321932" y="3709860"/>
                  <a:pt x="8294823" y="3709860"/>
                </a:cubicBezTo>
                <a:cubicBezTo>
                  <a:pt x="8267715" y="3709860"/>
                  <a:pt x="8245738" y="3687884"/>
                  <a:pt x="8245738" y="3660775"/>
                </a:cubicBezTo>
                <a:cubicBezTo>
                  <a:pt x="8245738" y="3633666"/>
                  <a:pt x="8267715" y="3611690"/>
                  <a:pt x="8294823" y="3611690"/>
                </a:cubicBezTo>
                <a:close/>
                <a:moveTo>
                  <a:pt x="8102902" y="3611690"/>
                </a:moveTo>
                <a:cubicBezTo>
                  <a:pt x="8130011" y="3611690"/>
                  <a:pt x="8151987" y="3633666"/>
                  <a:pt x="8151987" y="3660775"/>
                </a:cubicBezTo>
                <a:cubicBezTo>
                  <a:pt x="8151987" y="3687884"/>
                  <a:pt x="8130011" y="3709860"/>
                  <a:pt x="8102902" y="3709860"/>
                </a:cubicBezTo>
                <a:cubicBezTo>
                  <a:pt x="8075793" y="3709860"/>
                  <a:pt x="8053817" y="3687884"/>
                  <a:pt x="8053817" y="3660775"/>
                </a:cubicBezTo>
                <a:cubicBezTo>
                  <a:pt x="8053817" y="3633666"/>
                  <a:pt x="8075793" y="3611690"/>
                  <a:pt x="8102902" y="3611690"/>
                </a:cubicBezTo>
                <a:close/>
                <a:moveTo>
                  <a:pt x="7911226" y="3611690"/>
                </a:moveTo>
                <a:cubicBezTo>
                  <a:pt x="7938335" y="3611690"/>
                  <a:pt x="7960311" y="3633666"/>
                  <a:pt x="7960311" y="3660775"/>
                </a:cubicBezTo>
                <a:cubicBezTo>
                  <a:pt x="7960311" y="3687884"/>
                  <a:pt x="7938335" y="3709860"/>
                  <a:pt x="7911226" y="3709860"/>
                </a:cubicBezTo>
                <a:cubicBezTo>
                  <a:pt x="7884117" y="3709860"/>
                  <a:pt x="7862141" y="3687884"/>
                  <a:pt x="7862141" y="3660775"/>
                </a:cubicBezTo>
                <a:cubicBezTo>
                  <a:pt x="7862141" y="3633666"/>
                  <a:pt x="7884117" y="3611690"/>
                  <a:pt x="7911226" y="3611690"/>
                </a:cubicBezTo>
                <a:close/>
                <a:moveTo>
                  <a:pt x="7719302" y="3611690"/>
                </a:moveTo>
                <a:cubicBezTo>
                  <a:pt x="7746411" y="3611690"/>
                  <a:pt x="7768387" y="3633666"/>
                  <a:pt x="7768387" y="3660775"/>
                </a:cubicBezTo>
                <a:cubicBezTo>
                  <a:pt x="7768387" y="3687884"/>
                  <a:pt x="7746411" y="3709860"/>
                  <a:pt x="7719302" y="3709860"/>
                </a:cubicBezTo>
                <a:cubicBezTo>
                  <a:pt x="7692194" y="3709860"/>
                  <a:pt x="7670218" y="3687884"/>
                  <a:pt x="7670218" y="3660775"/>
                </a:cubicBezTo>
                <a:cubicBezTo>
                  <a:pt x="7670218" y="3633666"/>
                  <a:pt x="7692194" y="3611690"/>
                  <a:pt x="7719302" y="3611690"/>
                </a:cubicBezTo>
                <a:close/>
                <a:moveTo>
                  <a:pt x="7527382" y="3611690"/>
                </a:moveTo>
                <a:cubicBezTo>
                  <a:pt x="7554490" y="3611690"/>
                  <a:pt x="7576467" y="3633666"/>
                  <a:pt x="7576467" y="3660775"/>
                </a:cubicBezTo>
                <a:cubicBezTo>
                  <a:pt x="7576467" y="3687884"/>
                  <a:pt x="7554490" y="3709860"/>
                  <a:pt x="7527382" y="3709860"/>
                </a:cubicBezTo>
                <a:cubicBezTo>
                  <a:pt x="7500272" y="3709860"/>
                  <a:pt x="7478297" y="3687884"/>
                  <a:pt x="7478297" y="3660775"/>
                </a:cubicBezTo>
                <a:cubicBezTo>
                  <a:pt x="7478297" y="3633666"/>
                  <a:pt x="7500272" y="3611690"/>
                  <a:pt x="7527382" y="3611690"/>
                </a:cubicBezTo>
                <a:close/>
                <a:moveTo>
                  <a:pt x="7335458" y="3611690"/>
                </a:moveTo>
                <a:cubicBezTo>
                  <a:pt x="7362567" y="3611690"/>
                  <a:pt x="7384543" y="3633666"/>
                  <a:pt x="7384543" y="3660775"/>
                </a:cubicBezTo>
                <a:cubicBezTo>
                  <a:pt x="7384543" y="3687884"/>
                  <a:pt x="7362567" y="3709860"/>
                  <a:pt x="7335458" y="3709860"/>
                </a:cubicBezTo>
                <a:cubicBezTo>
                  <a:pt x="7308350" y="3709860"/>
                  <a:pt x="7286373" y="3687884"/>
                  <a:pt x="7286373" y="3660775"/>
                </a:cubicBezTo>
                <a:cubicBezTo>
                  <a:pt x="7286373" y="3633666"/>
                  <a:pt x="7308350" y="3611690"/>
                  <a:pt x="7335458" y="3611690"/>
                </a:cubicBezTo>
                <a:close/>
                <a:moveTo>
                  <a:pt x="7143537" y="3611690"/>
                </a:moveTo>
                <a:cubicBezTo>
                  <a:pt x="7170646" y="3611690"/>
                  <a:pt x="7192622" y="3633666"/>
                  <a:pt x="7192622" y="3660775"/>
                </a:cubicBezTo>
                <a:cubicBezTo>
                  <a:pt x="7192622" y="3687884"/>
                  <a:pt x="7170646" y="3709860"/>
                  <a:pt x="7143537" y="3709860"/>
                </a:cubicBezTo>
                <a:cubicBezTo>
                  <a:pt x="7116428" y="3709860"/>
                  <a:pt x="7094452" y="3687884"/>
                  <a:pt x="7094452" y="3660775"/>
                </a:cubicBezTo>
                <a:cubicBezTo>
                  <a:pt x="7094452" y="3633666"/>
                  <a:pt x="7116428" y="3611690"/>
                  <a:pt x="7143537" y="3611690"/>
                </a:cubicBezTo>
                <a:close/>
                <a:moveTo>
                  <a:pt x="6951614" y="3611690"/>
                </a:moveTo>
                <a:cubicBezTo>
                  <a:pt x="6978722" y="3611690"/>
                  <a:pt x="7000699" y="3633666"/>
                  <a:pt x="7000699" y="3660775"/>
                </a:cubicBezTo>
                <a:cubicBezTo>
                  <a:pt x="7000699" y="3687884"/>
                  <a:pt x="6978722" y="3709860"/>
                  <a:pt x="6951614" y="3709860"/>
                </a:cubicBezTo>
                <a:cubicBezTo>
                  <a:pt x="6924504" y="3709860"/>
                  <a:pt x="6902529" y="3687884"/>
                  <a:pt x="6902529" y="3660775"/>
                </a:cubicBezTo>
                <a:cubicBezTo>
                  <a:pt x="6902529" y="3633666"/>
                  <a:pt x="6924504" y="3611690"/>
                  <a:pt x="6951614" y="3611690"/>
                </a:cubicBezTo>
                <a:close/>
                <a:moveTo>
                  <a:pt x="6759937" y="3611690"/>
                </a:moveTo>
                <a:cubicBezTo>
                  <a:pt x="6787046" y="3611690"/>
                  <a:pt x="6809022" y="3633666"/>
                  <a:pt x="6809022" y="3660775"/>
                </a:cubicBezTo>
                <a:cubicBezTo>
                  <a:pt x="6809022" y="3687884"/>
                  <a:pt x="6787046" y="3709860"/>
                  <a:pt x="6759937" y="3709860"/>
                </a:cubicBezTo>
                <a:cubicBezTo>
                  <a:pt x="6732829" y="3709860"/>
                  <a:pt x="6710852" y="3687884"/>
                  <a:pt x="6710852" y="3660775"/>
                </a:cubicBezTo>
                <a:cubicBezTo>
                  <a:pt x="6710852" y="3633666"/>
                  <a:pt x="6732829" y="3611690"/>
                  <a:pt x="6759937" y="3611690"/>
                </a:cubicBezTo>
                <a:close/>
                <a:moveTo>
                  <a:pt x="6568014" y="3611690"/>
                </a:moveTo>
                <a:cubicBezTo>
                  <a:pt x="6595123" y="3611690"/>
                  <a:pt x="6617099" y="3633666"/>
                  <a:pt x="6617099" y="3660775"/>
                </a:cubicBezTo>
                <a:cubicBezTo>
                  <a:pt x="6617099" y="3687884"/>
                  <a:pt x="6595123" y="3709860"/>
                  <a:pt x="6568014" y="3709860"/>
                </a:cubicBezTo>
                <a:cubicBezTo>
                  <a:pt x="6540905" y="3709860"/>
                  <a:pt x="6518929" y="3687884"/>
                  <a:pt x="6518929" y="3660775"/>
                </a:cubicBezTo>
                <a:cubicBezTo>
                  <a:pt x="6518929" y="3633666"/>
                  <a:pt x="6540905" y="3611690"/>
                  <a:pt x="6568014" y="3611690"/>
                </a:cubicBezTo>
                <a:close/>
                <a:moveTo>
                  <a:pt x="6376093" y="3611690"/>
                </a:moveTo>
                <a:lnTo>
                  <a:pt x="6376918" y="3611856"/>
                </a:lnTo>
                <a:lnTo>
                  <a:pt x="6377744" y="3611690"/>
                </a:lnTo>
                <a:cubicBezTo>
                  <a:pt x="6404853" y="3611690"/>
                  <a:pt x="6426829" y="3633666"/>
                  <a:pt x="6426829" y="3660775"/>
                </a:cubicBezTo>
                <a:cubicBezTo>
                  <a:pt x="6426829" y="3687884"/>
                  <a:pt x="6404853" y="3709860"/>
                  <a:pt x="6377744" y="3709860"/>
                </a:cubicBezTo>
                <a:lnTo>
                  <a:pt x="6376918" y="3709693"/>
                </a:lnTo>
                <a:lnTo>
                  <a:pt x="6376093" y="3709860"/>
                </a:lnTo>
                <a:cubicBezTo>
                  <a:pt x="6348984" y="3709860"/>
                  <a:pt x="6327008" y="3687884"/>
                  <a:pt x="6327008" y="3660775"/>
                </a:cubicBezTo>
                <a:cubicBezTo>
                  <a:pt x="6327008" y="3633666"/>
                  <a:pt x="6348984" y="3611690"/>
                  <a:pt x="6376093" y="3611690"/>
                </a:cubicBezTo>
                <a:close/>
                <a:moveTo>
                  <a:pt x="6185820" y="3611690"/>
                </a:moveTo>
                <a:cubicBezTo>
                  <a:pt x="6212929" y="3611690"/>
                  <a:pt x="6234905" y="3633666"/>
                  <a:pt x="6234905" y="3660775"/>
                </a:cubicBezTo>
                <a:cubicBezTo>
                  <a:pt x="6234905" y="3687884"/>
                  <a:pt x="6212929" y="3709860"/>
                  <a:pt x="6185820" y="3709860"/>
                </a:cubicBezTo>
                <a:cubicBezTo>
                  <a:pt x="6158712" y="3709860"/>
                  <a:pt x="6136735" y="3687884"/>
                  <a:pt x="6136735" y="3660775"/>
                </a:cubicBezTo>
                <a:cubicBezTo>
                  <a:pt x="6136735" y="3633666"/>
                  <a:pt x="6158712" y="3611690"/>
                  <a:pt x="6185820" y="3611690"/>
                </a:cubicBezTo>
                <a:close/>
                <a:moveTo>
                  <a:pt x="5993899" y="3611690"/>
                </a:moveTo>
                <a:cubicBezTo>
                  <a:pt x="6021008" y="3611690"/>
                  <a:pt x="6042984" y="3633666"/>
                  <a:pt x="6042984" y="3660775"/>
                </a:cubicBezTo>
                <a:cubicBezTo>
                  <a:pt x="6042984" y="3687884"/>
                  <a:pt x="6021008" y="3709860"/>
                  <a:pt x="5993899" y="3709860"/>
                </a:cubicBezTo>
                <a:cubicBezTo>
                  <a:pt x="5966790" y="3709860"/>
                  <a:pt x="5944814" y="3687884"/>
                  <a:pt x="5944814" y="3660775"/>
                </a:cubicBezTo>
                <a:cubicBezTo>
                  <a:pt x="5944814" y="3633666"/>
                  <a:pt x="5966790" y="3611690"/>
                  <a:pt x="5993899" y="3611690"/>
                </a:cubicBezTo>
                <a:close/>
                <a:moveTo>
                  <a:pt x="5802223" y="3611690"/>
                </a:moveTo>
                <a:cubicBezTo>
                  <a:pt x="5829332" y="3611690"/>
                  <a:pt x="5851308" y="3633666"/>
                  <a:pt x="5851308" y="3660775"/>
                </a:cubicBezTo>
                <a:cubicBezTo>
                  <a:pt x="5851308" y="3687884"/>
                  <a:pt x="5829332" y="3709860"/>
                  <a:pt x="5802223" y="3709860"/>
                </a:cubicBezTo>
                <a:cubicBezTo>
                  <a:pt x="5775114" y="3709860"/>
                  <a:pt x="5753138" y="3687884"/>
                  <a:pt x="5753138" y="3660775"/>
                </a:cubicBezTo>
                <a:cubicBezTo>
                  <a:pt x="5753138" y="3633666"/>
                  <a:pt x="5775114" y="3611690"/>
                  <a:pt x="5802223" y="3611690"/>
                </a:cubicBezTo>
                <a:close/>
                <a:moveTo>
                  <a:pt x="5610299" y="3611690"/>
                </a:moveTo>
                <a:cubicBezTo>
                  <a:pt x="5637408" y="3611690"/>
                  <a:pt x="5659384" y="3633666"/>
                  <a:pt x="5659384" y="3660775"/>
                </a:cubicBezTo>
                <a:cubicBezTo>
                  <a:pt x="5659384" y="3687884"/>
                  <a:pt x="5637408" y="3709860"/>
                  <a:pt x="5610299" y="3709860"/>
                </a:cubicBezTo>
                <a:cubicBezTo>
                  <a:pt x="5583191" y="3709860"/>
                  <a:pt x="5561215" y="3687884"/>
                  <a:pt x="5561215" y="3660775"/>
                </a:cubicBezTo>
                <a:cubicBezTo>
                  <a:pt x="5561215" y="3633666"/>
                  <a:pt x="5583191" y="3611690"/>
                  <a:pt x="5610299" y="3611690"/>
                </a:cubicBezTo>
                <a:close/>
                <a:moveTo>
                  <a:pt x="5418379" y="3611690"/>
                </a:moveTo>
                <a:cubicBezTo>
                  <a:pt x="5445487" y="3611690"/>
                  <a:pt x="5467464" y="3633666"/>
                  <a:pt x="5467464" y="3660775"/>
                </a:cubicBezTo>
                <a:cubicBezTo>
                  <a:pt x="5467464" y="3687884"/>
                  <a:pt x="5445487" y="3709860"/>
                  <a:pt x="5418379" y="3709860"/>
                </a:cubicBezTo>
                <a:cubicBezTo>
                  <a:pt x="5391269" y="3709860"/>
                  <a:pt x="5369294" y="3687884"/>
                  <a:pt x="5369294" y="3660775"/>
                </a:cubicBezTo>
                <a:cubicBezTo>
                  <a:pt x="5369294" y="3633666"/>
                  <a:pt x="5391269" y="3611690"/>
                  <a:pt x="5418379" y="3611690"/>
                </a:cubicBezTo>
                <a:close/>
                <a:moveTo>
                  <a:pt x="5226455" y="3611690"/>
                </a:moveTo>
                <a:cubicBezTo>
                  <a:pt x="5253564" y="3611690"/>
                  <a:pt x="5275540" y="3633666"/>
                  <a:pt x="5275540" y="3660775"/>
                </a:cubicBezTo>
                <a:cubicBezTo>
                  <a:pt x="5275540" y="3687884"/>
                  <a:pt x="5253564" y="3709860"/>
                  <a:pt x="5226455" y="3709860"/>
                </a:cubicBezTo>
                <a:cubicBezTo>
                  <a:pt x="5199347" y="3709860"/>
                  <a:pt x="5177370" y="3687884"/>
                  <a:pt x="5177370" y="3660775"/>
                </a:cubicBezTo>
                <a:cubicBezTo>
                  <a:pt x="5177370" y="3633666"/>
                  <a:pt x="5199347" y="3611690"/>
                  <a:pt x="5226455" y="3611690"/>
                </a:cubicBezTo>
                <a:close/>
                <a:moveTo>
                  <a:pt x="5034534" y="3611690"/>
                </a:moveTo>
                <a:cubicBezTo>
                  <a:pt x="5061643" y="3611690"/>
                  <a:pt x="5083619" y="3633666"/>
                  <a:pt x="5083619" y="3660775"/>
                </a:cubicBezTo>
                <a:cubicBezTo>
                  <a:pt x="5083619" y="3687884"/>
                  <a:pt x="5061643" y="3709860"/>
                  <a:pt x="5034534" y="3709860"/>
                </a:cubicBezTo>
                <a:cubicBezTo>
                  <a:pt x="5007425" y="3709860"/>
                  <a:pt x="4985449" y="3687884"/>
                  <a:pt x="4985449" y="3660775"/>
                </a:cubicBezTo>
                <a:cubicBezTo>
                  <a:pt x="4985449" y="3633666"/>
                  <a:pt x="5007425" y="3611690"/>
                  <a:pt x="5034534" y="3611690"/>
                </a:cubicBezTo>
                <a:close/>
                <a:moveTo>
                  <a:pt x="4842611" y="3611690"/>
                </a:moveTo>
                <a:cubicBezTo>
                  <a:pt x="4869719" y="3611690"/>
                  <a:pt x="4891696" y="3633666"/>
                  <a:pt x="4891696" y="3660775"/>
                </a:cubicBezTo>
                <a:cubicBezTo>
                  <a:pt x="4891696" y="3687884"/>
                  <a:pt x="4869719" y="3709860"/>
                  <a:pt x="4842611" y="3709860"/>
                </a:cubicBezTo>
                <a:cubicBezTo>
                  <a:pt x="4815501" y="3709860"/>
                  <a:pt x="4793526" y="3687884"/>
                  <a:pt x="4793526" y="3660775"/>
                </a:cubicBezTo>
                <a:cubicBezTo>
                  <a:pt x="4793526" y="3633666"/>
                  <a:pt x="4815501" y="3611690"/>
                  <a:pt x="4842611" y="3611690"/>
                </a:cubicBezTo>
                <a:close/>
                <a:moveTo>
                  <a:pt x="4650934" y="3611690"/>
                </a:moveTo>
                <a:cubicBezTo>
                  <a:pt x="4678043" y="3611690"/>
                  <a:pt x="4700019" y="3633666"/>
                  <a:pt x="4700019" y="3660775"/>
                </a:cubicBezTo>
                <a:cubicBezTo>
                  <a:pt x="4700019" y="3687884"/>
                  <a:pt x="4678043" y="3709860"/>
                  <a:pt x="4650934" y="3709860"/>
                </a:cubicBezTo>
                <a:cubicBezTo>
                  <a:pt x="4623826" y="3709860"/>
                  <a:pt x="4601849" y="3687884"/>
                  <a:pt x="4601849" y="3660775"/>
                </a:cubicBezTo>
                <a:cubicBezTo>
                  <a:pt x="4601849" y="3633666"/>
                  <a:pt x="4623826" y="3611690"/>
                  <a:pt x="4650934" y="3611690"/>
                </a:cubicBezTo>
                <a:close/>
                <a:moveTo>
                  <a:pt x="4459011" y="3611690"/>
                </a:moveTo>
                <a:cubicBezTo>
                  <a:pt x="4486120" y="3611690"/>
                  <a:pt x="4508096" y="3633666"/>
                  <a:pt x="4508096" y="3660775"/>
                </a:cubicBezTo>
                <a:cubicBezTo>
                  <a:pt x="4508096" y="3687884"/>
                  <a:pt x="4486120" y="3709860"/>
                  <a:pt x="4459011" y="3709860"/>
                </a:cubicBezTo>
                <a:cubicBezTo>
                  <a:pt x="4431902" y="3709860"/>
                  <a:pt x="4409926" y="3687884"/>
                  <a:pt x="4409926" y="3660775"/>
                </a:cubicBezTo>
                <a:cubicBezTo>
                  <a:pt x="4409926" y="3633666"/>
                  <a:pt x="4431902" y="3611690"/>
                  <a:pt x="4459011" y="3611690"/>
                </a:cubicBezTo>
                <a:close/>
                <a:moveTo>
                  <a:pt x="4267090" y="3611690"/>
                </a:moveTo>
                <a:lnTo>
                  <a:pt x="4267916" y="3611856"/>
                </a:lnTo>
                <a:lnTo>
                  <a:pt x="4268742" y="3611690"/>
                </a:lnTo>
                <a:cubicBezTo>
                  <a:pt x="4295851" y="3611690"/>
                  <a:pt x="4317827" y="3633666"/>
                  <a:pt x="4317827" y="3660775"/>
                </a:cubicBezTo>
                <a:cubicBezTo>
                  <a:pt x="4317827" y="3687884"/>
                  <a:pt x="4295851" y="3709860"/>
                  <a:pt x="4268742" y="3709860"/>
                </a:cubicBezTo>
                <a:lnTo>
                  <a:pt x="4267916" y="3709693"/>
                </a:lnTo>
                <a:lnTo>
                  <a:pt x="4267090" y="3709860"/>
                </a:lnTo>
                <a:cubicBezTo>
                  <a:pt x="4239981" y="3709860"/>
                  <a:pt x="4218005" y="3687884"/>
                  <a:pt x="4218005" y="3660775"/>
                </a:cubicBezTo>
                <a:cubicBezTo>
                  <a:pt x="4218005" y="3633666"/>
                  <a:pt x="4239981" y="3611690"/>
                  <a:pt x="4267090" y="3611690"/>
                </a:cubicBezTo>
                <a:close/>
                <a:moveTo>
                  <a:pt x="4076818" y="3611690"/>
                </a:moveTo>
                <a:cubicBezTo>
                  <a:pt x="4103927" y="3611690"/>
                  <a:pt x="4125903" y="3633666"/>
                  <a:pt x="4125903" y="3660775"/>
                </a:cubicBezTo>
                <a:cubicBezTo>
                  <a:pt x="4125903" y="3687884"/>
                  <a:pt x="4103927" y="3709860"/>
                  <a:pt x="4076818" y="3709860"/>
                </a:cubicBezTo>
                <a:cubicBezTo>
                  <a:pt x="4049710" y="3709860"/>
                  <a:pt x="4027733" y="3687884"/>
                  <a:pt x="4027733" y="3660775"/>
                </a:cubicBezTo>
                <a:cubicBezTo>
                  <a:pt x="4027733" y="3633666"/>
                  <a:pt x="4049710" y="3611690"/>
                  <a:pt x="4076818" y="3611690"/>
                </a:cubicBezTo>
                <a:close/>
                <a:moveTo>
                  <a:pt x="3884898" y="3611690"/>
                </a:moveTo>
                <a:cubicBezTo>
                  <a:pt x="3912006" y="3611690"/>
                  <a:pt x="3933983" y="3633666"/>
                  <a:pt x="3933983" y="3660775"/>
                </a:cubicBezTo>
                <a:cubicBezTo>
                  <a:pt x="3933983" y="3687884"/>
                  <a:pt x="3912006" y="3709860"/>
                  <a:pt x="3884898" y="3709860"/>
                </a:cubicBezTo>
                <a:cubicBezTo>
                  <a:pt x="3857789" y="3709860"/>
                  <a:pt x="3835813" y="3687884"/>
                  <a:pt x="3835813" y="3660775"/>
                </a:cubicBezTo>
                <a:cubicBezTo>
                  <a:pt x="3835813" y="3633666"/>
                  <a:pt x="3857789" y="3611690"/>
                  <a:pt x="3884898" y="3611690"/>
                </a:cubicBezTo>
                <a:close/>
                <a:moveTo>
                  <a:pt x="3693221" y="3611690"/>
                </a:moveTo>
                <a:cubicBezTo>
                  <a:pt x="3720331" y="3611690"/>
                  <a:pt x="3742307" y="3633666"/>
                  <a:pt x="3742307" y="3660775"/>
                </a:cubicBezTo>
                <a:cubicBezTo>
                  <a:pt x="3742307" y="3687884"/>
                  <a:pt x="3720331" y="3709860"/>
                  <a:pt x="3693221" y="3709860"/>
                </a:cubicBezTo>
                <a:cubicBezTo>
                  <a:pt x="3666113" y="3709860"/>
                  <a:pt x="3644136" y="3687884"/>
                  <a:pt x="3644136" y="3660775"/>
                </a:cubicBezTo>
                <a:cubicBezTo>
                  <a:pt x="3644136" y="3633666"/>
                  <a:pt x="3666113" y="3611690"/>
                  <a:pt x="3693221" y="3611690"/>
                </a:cubicBezTo>
                <a:close/>
                <a:moveTo>
                  <a:pt x="3501298" y="3611690"/>
                </a:moveTo>
                <a:cubicBezTo>
                  <a:pt x="3528407" y="3611690"/>
                  <a:pt x="3550383" y="3633666"/>
                  <a:pt x="3550383" y="3660775"/>
                </a:cubicBezTo>
                <a:cubicBezTo>
                  <a:pt x="3550383" y="3687884"/>
                  <a:pt x="3528407" y="3709860"/>
                  <a:pt x="3501298" y="3709860"/>
                </a:cubicBezTo>
                <a:cubicBezTo>
                  <a:pt x="3474189" y="3709860"/>
                  <a:pt x="3452213" y="3687884"/>
                  <a:pt x="3452213" y="3660775"/>
                </a:cubicBezTo>
                <a:cubicBezTo>
                  <a:pt x="3452213" y="3633666"/>
                  <a:pt x="3474189" y="3611690"/>
                  <a:pt x="3501298" y="3611690"/>
                </a:cubicBezTo>
                <a:close/>
                <a:moveTo>
                  <a:pt x="3309377" y="3611690"/>
                </a:moveTo>
                <a:cubicBezTo>
                  <a:pt x="3336485" y="3611690"/>
                  <a:pt x="3358462" y="3633666"/>
                  <a:pt x="3358462" y="3660775"/>
                </a:cubicBezTo>
                <a:cubicBezTo>
                  <a:pt x="3358462" y="3687884"/>
                  <a:pt x="3336485" y="3709860"/>
                  <a:pt x="3309377" y="3709860"/>
                </a:cubicBezTo>
                <a:cubicBezTo>
                  <a:pt x="3282267" y="3709860"/>
                  <a:pt x="3260292" y="3687884"/>
                  <a:pt x="3260292" y="3660775"/>
                </a:cubicBezTo>
                <a:cubicBezTo>
                  <a:pt x="3260292" y="3633666"/>
                  <a:pt x="3282267" y="3611690"/>
                  <a:pt x="3309377" y="3611690"/>
                </a:cubicBezTo>
                <a:close/>
                <a:moveTo>
                  <a:pt x="3117453" y="3611690"/>
                </a:moveTo>
                <a:cubicBezTo>
                  <a:pt x="3144563" y="3611690"/>
                  <a:pt x="3166538" y="3633666"/>
                  <a:pt x="3166538" y="3660775"/>
                </a:cubicBezTo>
                <a:cubicBezTo>
                  <a:pt x="3166538" y="3687884"/>
                  <a:pt x="3144563" y="3709860"/>
                  <a:pt x="3117453" y="3709860"/>
                </a:cubicBezTo>
                <a:cubicBezTo>
                  <a:pt x="3090345" y="3709860"/>
                  <a:pt x="3068368" y="3687884"/>
                  <a:pt x="3068368" y="3660775"/>
                </a:cubicBezTo>
                <a:cubicBezTo>
                  <a:pt x="3068368" y="3633666"/>
                  <a:pt x="3090345" y="3611690"/>
                  <a:pt x="3117453" y="3611690"/>
                </a:cubicBezTo>
                <a:close/>
                <a:moveTo>
                  <a:pt x="2925533" y="3611690"/>
                </a:moveTo>
                <a:cubicBezTo>
                  <a:pt x="2952641" y="3611690"/>
                  <a:pt x="2974618" y="3633666"/>
                  <a:pt x="2974618" y="3660775"/>
                </a:cubicBezTo>
                <a:cubicBezTo>
                  <a:pt x="2974618" y="3687884"/>
                  <a:pt x="2952641" y="3709860"/>
                  <a:pt x="2925533" y="3709860"/>
                </a:cubicBezTo>
                <a:cubicBezTo>
                  <a:pt x="2898424" y="3709860"/>
                  <a:pt x="2876448" y="3687884"/>
                  <a:pt x="2876448" y="3660775"/>
                </a:cubicBezTo>
                <a:cubicBezTo>
                  <a:pt x="2876448" y="3633666"/>
                  <a:pt x="2898424" y="3611690"/>
                  <a:pt x="2925533" y="3611690"/>
                </a:cubicBezTo>
                <a:close/>
                <a:moveTo>
                  <a:pt x="2733609" y="3611690"/>
                </a:moveTo>
                <a:cubicBezTo>
                  <a:pt x="2760718" y="3611690"/>
                  <a:pt x="2782694" y="3633666"/>
                  <a:pt x="2782694" y="3660775"/>
                </a:cubicBezTo>
                <a:cubicBezTo>
                  <a:pt x="2782694" y="3687884"/>
                  <a:pt x="2760718" y="3709860"/>
                  <a:pt x="2733609" y="3709860"/>
                </a:cubicBezTo>
                <a:cubicBezTo>
                  <a:pt x="2706500" y="3709860"/>
                  <a:pt x="2684524" y="3687884"/>
                  <a:pt x="2684524" y="3660775"/>
                </a:cubicBezTo>
                <a:cubicBezTo>
                  <a:pt x="2684524" y="3633666"/>
                  <a:pt x="2706500" y="3611690"/>
                  <a:pt x="2733609" y="3611690"/>
                </a:cubicBezTo>
                <a:close/>
                <a:moveTo>
                  <a:pt x="2541933" y="3611690"/>
                </a:moveTo>
                <a:cubicBezTo>
                  <a:pt x="2569042" y="3611690"/>
                  <a:pt x="2591017" y="3633666"/>
                  <a:pt x="2591017" y="3660775"/>
                </a:cubicBezTo>
                <a:cubicBezTo>
                  <a:pt x="2591017" y="3687884"/>
                  <a:pt x="2569042" y="3709860"/>
                  <a:pt x="2541933" y="3709860"/>
                </a:cubicBezTo>
                <a:cubicBezTo>
                  <a:pt x="2514824" y="3709860"/>
                  <a:pt x="2492847" y="3687884"/>
                  <a:pt x="2492847" y="3660775"/>
                </a:cubicBezTo>
                <a:cubicBezTo>
                  <a:pt x="2492847" y="3633666"/>
                  <a:pt x="2514824" y="3611690"/>
                  <a:pt x="2541933" y="3611690"/>
                </a:cubicBezTo>
                <a:close/>
                <a:moveTo>
                  <a:pt x="2350010" y="3611690"/>
                </a:moveTo>
                <a:cubicBezTo>
                  <a:pt x="2377118" y="3611690"/>
                  <a:pt x="2399094" y="3633666"/>
                  <a:pt x="2399094" y="3660775"/>
                </a:cubicBezTo>
                <a:cubicBezTo>
                  <a:pt x="2399094" y="3687884"/>
                  <a:pt x="2377118" y="3709860"/>
                  <a:pt x="2350010" y="3709860"/>
                </a:cubicBezTo>
                <a:cubicBezTo>
                  <a:pt x="2322900" y="3709860"/>
                  <a:pt x="2300925" y="3687884"/>
                  <a:pt x="2300925" y="3660775"/>
                </a:cubicBezTo>
                <a:cubicBezTo>
                  <a:pt x="2300925" y="3633666"/>
                  <a:pt x="2322900" y="3611690"/>
                  <a:pt x="2350010" y="3611690"/>
                </a:cubicBezTo>
                <a:close/>
                <a:moveTo>
                  <a:pt x="2158088" y="3611690"/>
                </a:moveTo>
                <a:lnTo>
                  <a:pt x="2158914" y="3611856"/>
                </a:lnTo>
                <a:lnTo>
                  <a:pt x="2159739" y="3611690"/>
                </a:lnTo>
                <a:cubicBezTo>
                  <a:pt x="2186848" y="3611690"/>
                  <a:pt x="2208824" y="3633666"/>
                  <a:pt x="2208824" y="3660775"/>
                </a:cubicBezTo>
                <a:cubicBezTo>
                  <a:pt x="2208824" y="3687884"/>
                  <a:pt x="2186848" y="3709860"/>
                  <a:pt x="2159739" y="3709860"/>
                </a:cubicBezTo>
                <a:lnTo>
                  <a:pt x="2158914" y="3709693"/>
                </a:lnTo>
                <a:lnTo>
                  <a:pt x="2158088" y="3709860"/>
                </a:lnTo>
                <a:cubicBezTo>
                  <a:pt x="2130979" y="3709860"/>
                  <a:pt x="2109003" y="3687884"/>
                  <a:pt x="2109003" y="3660775"/>
                </a:cubicBezTo>
                <a:cubicBezTo>
                  <a:pt x="2109003" y="3633666"/>
                  <a:pt x="2130979" y="3611690"/>
                  <a:pt x="2158088" y="3611690"/>
                </a:cubicBezTo>
                <a:close/>
                <a:moveTo>
                  <a:pt x="1967815" y="3611690"/>
                </a:moveTo>
                <a:cubicBezTo>
                  <a:pt x="1994925" y="3611690"/>
                  <a:pt x="2016900" y="3633666"/>
                  <a:pt x="2016900" y="3660775"/>
                </a:cubicBezTo>
                <a:cubicBezTo>
                  <a:pt x="2016900" y="3687884"/>
                  <a:pt x="1994925" y="3709860"/>
                  <a:pt x="1967815" y="3709860"/>
                </a:cubicBezTo>
                <a:cubicBezTo>
                  <a:pt x="1940707" y="3709860"/>
                  <a:pt x="1918730" y="3687884"/>
                  <a:pt x="1918730" y="3660775"/>
                </a:cubicBezTo>
                <a:cubicBezTo>
                  <a:pt x="1918730" y="3633666"/>
                  <a:pt x="1940707" y="3611690"/>
                  <a:pt x="1967815" y="3611690"/>
                </a:cubicBezTo>
                <a:close/>
                <a:moveTo>
                  <a:pt x="1775895" y="3611690"/>
                </a:moveTo>
                <a:cubicBezTo>
                  <a:pt x="1803003" y="3611690"/>
                  <a:pt x="1824980" y="3633666"/>
                  <a:pt x="1824980" y="3660775"/>
                </a:cubicBezTo>
                <a:cubicBezTo>
                  <a:pt x="1824980" y="3687884"/>
                  <a:pt x="1803003" y="3709860"/>
                  <a:pt x="1775895" y="3709860"/>
                </a:cubicBezTo>
                <a:cubicBezTo>
                  <a:pt x="1748786" y="3709860"/>
                  <a:pt x="1726810" y="3687884"/>
                  <a:pt x="1726810" y="3660775"/>
                </a:cubicBezTo>
                <a:cubicBezTo>
                  <a:pt x="1726810" y="3633666"/>
                  <a:pt x="1748786" y="3611690"/>
                  <a:pt x="1775895" y="3611690"/>
                </a:cubicBezTo>
                <a:close/>
                <a:moveTo>
                  <a:pt x="1584218" y="3611690"/>
                </a:moveTo>
                <a:cubicBezTo>
                  <a:pt x="1611327" y="3611690"/>
                  <a:pt x="1633303" y="3633666"/>
                  <a:pt x="1633303" y="3660775"/>
                </a:cubicBezTo>
                <a:cubicBezTo>
                  <a:pt x="1633303" y="3687884"/>
                  <a:pt x="1611327" y="3709860"/>
                  <a:pt x="1584218" y="3709860"/>
                </a:cubicBezTo>
                <a:cubicBezTo>
                  <a:pt x="1557110" y="3709860"/>
                  <a:pt x="1535133" y="3687884"/>
                  <a:pt x="1535133" y="3660775"/>
                </a:cubicBezTo>
                <a:cubicBezTo>
                  <a:pt x="1535133" y="3633666"/>
                  <a:pt x="1557110" y="3611690"/>
                  <a:pt x="1584218" y="3611690"/>
                </a:cubicBezTo>
                <a:close/>
                <a:moveTo>
                  <a:pt x="1392295" y="3611690"/>
                </a:moveTo>
                <a:cubicBezTo>
                  <a:pt x="1419404" y="3611690"/>
                  <a:pt x="1441380" y="3633666"/>
                  <a:pt x="1441380" y="3660775"/>
                </a:cubicBezTo>
                <a:cubicBezTo>
                  <a:pt x="1441380" y="3687884"/>
                  <a:pt x="1419404" y="3709860"/>
                  <a:pt x="1392295" y="3709860"/>
                </a:cubicBezTo>
                <a:cubicBezTo>
                  <a:pt x="1365186" y="3709860"/>
                  <a:pt x="1343210" y="3687884"/>
                  <a:pt x="1343210" y="3660775"/>
                </a:cubicBezTo>
                <a:cubicBezTo>
                  <a:pt x="1343210" y="3633666"/>
                  <a:pt x="1365186" y="3611690"/>
                  <a:pt x="1392295" y="3611690"/>
                </a:cubicBezTo>
                <a:close/>
                <a:moveTo>
                  <a:pt x="1200374" y="3611690"/>
                </a:moveTo>
                <a:cubicBezTo>
                  <a:pt x="1227482" y="3611690"/>
                  <a:pt x="1249459" y="3633666"/>
                  <a:pt x="1249459" y="3660775"/>
                </a:cubicBezTo>
                <a:cubicBezTo>
                  <a:pt x="1249459" y="3687884"/>
                  <a:pt x="1227482" y="3709860"/>
                  <a:pt x="1200374" y="3709860"/>
                </a:cubicBezTo>
                <a:cubicBezTo>
                  <a:pt x="1173265" y="3709860"/>
                  <a:pt x="1151289" y="3687884"/>
                  <a:pt x="1151289" y="3660775"/>
                </a:cubicBezTo>
                <a:cubicBezTo>
                  <a:pt x="1151289" y="3633666"/>
                  <a:pt x="1173265" y="3611690"/>
                  <a:pt x="1200374" y="3611690"/>
                </a:cubicBezTo>
                <a:close/>
                <a:moveTo>
                  <a:pt x="1008450" y="3611690"/>
                </a:moveTo>
                <a:cubicBezTo>
                  <a:pt x="1035559" y="3611690"/>
                  <a:pt x="1057535" y="3633666"/>
                  <a:pt x="1057535" y="3660775"/>
                </a:cubicBezTo>
                <a:cubicBezTo>
                  <a:pt x="1057535" y="3687884"/>
                  <a:pt x="1035559" y="3709860"/>
                  <a:pt x="1008450" y="3709860"/>
                </a:cubicBezTo>
                <a:cubicBezTo>
                  <a:pt x="981342" y="3709860"/>
                  <a:pt x="959365" y="3687884"/>
                  <a:pt x="959365" y="3660775"/>
                </a:cubicBezTo>
                <a:cubicBezTo>
                  <a:pt x="959365" y="3633666"/>
                  <a:pt x="981342" y="3611690"/>
                  <a:pt x="1008450" y="3611690"/>
                </a:cubicBezTo>
                <a:close/>
                <a:moveTo>
                  <a:pt x="816530" y="3611690"/>
                </a:moveTo>
                <a:cubicBezTo>
                  <a:pt x="843638" y="3611690"/>
                  <a:pt x="865615" y="3633666"/>
                  <a:pt x="865615" y="3660775"/>
                </a:cubicBezTo>
                <a:cubicBezTo>
                  <a:pt x="865615" y="3687884"/>
                  <a:pt x="843638" y="3709860"/>
                  <a:pt x="816530" y="3709860"/>
                </a:cubicBezTo>
                <a:cubicBezTo>
                  <a:pt x="789421" y="3709860"/>
                  <a:pt x="767445" y="3687884"/>
                  <a:pt x="767445" y="3660775"/>
                </a:cubicBezTo>
                <a:cubicBezTo>
                  <a:pt x="767445" y="3633666"/>
                  <a:pt x="789421" y="3611690"/>
                  <a:pt x="816530" y="3611690"/>
                </a:cubicBezTo>
                <a:close/>
                <a:moveTo>
                  <a:pt x="624606" y="3611690"/>
                </a:moveTo>
                <a:cubicBezTo>
                  <a:pt x="651715" y="3611690"/>
                  <a:pt x="673691" y="3633666"/>
                  <a:pt x="673691" y="3660775"/>
                </a:cubicBezTo>
                <a:cubicBezTo>
                  <a:pt x="673691" y="3687884"/>
                  <a:pt x="651715" y="3709860"/>
                  <a:pt x="624606" y="3709860"/>
                </a:cubicBezTo>
                <a:cubicBezTo>
                  <a:pt x="597497" y="3709860"/>
                  <a:pt x="575521" y="3687884"/>
                  <a:pt x="575521" y="3660775"/>
                </a:cubicBezTo>
                <a:cubicBezTo>
                  <a:pt x="575521" y="3633666"/>
                  <a:pt x="597497" y="3611690"/>
                  <a:pt x="624606" y="3611690"/>
                </a:cubicBezTo>
                <a:close/>
                <a:moveTo>
                  <a:pt x="432929" y="3611690"/>
                </a:moveTo>
                <a:cubicBezTo>
                  <a:pt x="460039" y="3611690"/>
                  <a:pt x="482015" y="3633666"/>
                  <a:pt x="482015" y="3660775"/>
                </a:cubicBezTo>
                <a:cubicBezTo>
                  <a:pt x="482015" y="3687884"/>
                  <a:pt x="460039" y="3709860"/>
                  <a:pt x="432929" y="3709860"/>
                </a:cubicBezTo>
                <a:cubicBezTo>
                  <a:pt x="405821" y="3709860"/>
                  <a:pt x="383844" y="3687884"/>
                  <a:pt x="383844" y="3660775"/>
                </a:cubicBezTo>
                <a:cubicBezTo>
                  <a:pt x="383844" y="3633666"/>
                  <a:pt x="405821" y="3611690"/>
                  <a:pt x="432929" y="3611690"/>
                </a:cubicBezTo>
                <a:close/>
                <a:moveTo>
                  <a:pt x="241007" y="3611690"/>
                </a:moveTo>
                <a:cubicBezTo>
                  <a:pt x="268115" y="3611690"/>
                  <a:pt x="290092" y="3633666"/>
                  <a:pt x="290092" y="3660775"/>
                </a:cubicBezTo>
                <a:cubicBezTo>
                  <a:pt x="290092" y="3687884"/>
                  <a:pt x="268115" y="3709860"/>
                  <a:pt x="241007" y="3709860"/>
                </a:cubicBezTo>
                <a:cubicBezTo>
                  <a:pt x="213897" y="3709860"/>
                  <a:pt x="191921" y="3687884"/>
                  <a:pt x="191921" y="3660775"/>
                </a:cubicBezTo>
                <a:cubicBezTo>
                  <a:pt x="191921" y="3633666"/>
                  <a:pt x="213897" y="3611690"/>
                  <a:pt x="241007" y="3611690"/>
                </a:cubicBezTo>
                <a:close/>
                <a:moveTo>
                  <a:pt x="49085" y="3611690"/>
                </a:moveTo>
                <a:cubicBezTo>
                  <a:pt x="76194" y="3611690"/>
                  <a:pt x="98170" y="3633666"/>
                  <a:pt x="98170" y="3660775"/>
                </a:cubicBezTo>
                <a:cubicBezTo>
                  <a:pt x="98170" y="3687884"/>
                  <a:pt x="76194" y="3709860"/>
                  <a:pt x="49085" y="3709860"/>
                </a:cubicBezTo>
                <a:cubicBezTo>
                  <a:pt x="21976" y="3709860"/>
                  <a:pt x="0" y="3687884"/>
                  <a:pt x="0" y="3660775"/>
                </a:cubicBezTo>
                <a:cubicBezTo>
                  <a:pt x="0" y="3633666"/>
                  <a:pt x="21976" y="3611690"/>
                  <a:pt x="49085" y="3611690"/>
                </a:cubicBezTo>
                <a:close/>
                <a:moveTo>
                  <a:pt x="11468592" y="3460998"/>
                </a:moveTo>
                <a:cubicBezTo>
                  <a:pt x="11495701" y="3460998"/>
                  <a:pt x="11517677" y="3482974"/>
                  <a:pt x="11517677" y="3510083"/>
                </a:cubicBezTo>
                <a:cubicBezTo>
                  <a:pt x="11517677" y="3537192"/>
                  <a:pt x="11495701" y="3559168"/>
                  <a:pt x="11468592" y="3559168"/>
                </a:cubicBezTo>
                <a:cubicBezTo>
                  <a:pt x="11441483" y="3559168"/>
                  <a:pt x="11419507" y="3537192"/>
                  <a:pt x="11419507" y="3510083"/>
                </a:cubicBezTo>
                <a:cubicBezTo>
                  <a:pt x="11419507" y="3482974"/>
                  <a:pt x="11441483" y="3460998"/>
                  <a:pt x="11468592" y="3460998"/>
                </a:cubicBezTo>
                <a:close/>
                <a:moveTo>
                  <a:pt x="11276669" y="3460998"/>
                </a:moveTo>
                <a:cubicBezTo>
                  <a:pt x="11303777" y="3460998"/>
                  <a:pt x="11325754" y="3482974"/>
                  <a:pt x="11325754" y="3510083"/>
                </a:cubicBezTo>
                <a:cubicBezTo>
                  <a:pt x="11325754" y="3537192"/>
                  <a:pt x="11303777" y="3559168"/>
                  <a:pt x="11276669" y="3559168"/>
                </a:cubicBezTo>
                <a:cubicBezTo>
                  <a:pt x="11249560" y="3559168"/>
                  <a:pt x="11227584" y="3537192"/>
                  <a:pt x="11227584" y="3510083"/>
                </a:cubicBezTo>
                <a:cubicBezTo>
                  <a:pt x="11227584" y="3482974"/>
                  <a:pt x="11249560" y="3460998"/>
                  <a:pt x="11276669" y="3460998"/>
                </a:cubicBezTo>
                <a:close/>
                <a:moveTo>
                  <a:pt x="11084992" y="3460998"/>
                </a:moveTo>
                <a:cubicBezTo>
                  <a:pt x="11112101" y="3460998"/>
                  <a:pt x="11134077" y="3482974"/>
                  <a:pt x="11134077" y="3510083"/>
                </a:cubicBezTo>
                <a:cubicBezTo>
                  <a:pt x="11134077" y="3537192"/>
                  <a:pt x="11112101" y="3559168"/>
                  <a:pt x="11084992" y="3559168"/>
                </a:cubicBezTo>
                <a:cubicBezTo>
                  <a:pt x="11057884" y="3559168"/>
                  <a:pt x="11035907" y="3537192"/>
                  <a:pt x="11035907" y="3510083"/>
                </a:cubicBezTo>
                <a:cubicBezTo>
                  <a:pt x="11035907" y="3482974"/>
                  <a:pt x="11057884" y="3460998"/>
                  <a:pt x="11084992" y="3460998"/>
                </a:cubicBezTo>
                <a:close/>
                <a:moveTo>
                  <a:pt x="10893068" y="3460998"/>
                </a:moveTo>
                <a:cubicBezTo>
                  <a:pt x="10920178" y="3460998"/>
                  <a:pt x="10942154" y="3482974"/>
                  <a:pt x="10942154" y="3510083"/>
                </a:cubicBezTo>
                <a:cubicBezTo>
                  <a:pt x="10942154" y="3537192"/>
                  <a:pt x="10920178" y="3559168"/>
                  <a:pt x="10893068" y="3559168"/>
                </a:cubicBezTo>
                <a:cubicBezTo>
                  <a:pt x="10865960" y="3559168"/>
                  <a:pt x="10843984" y="3537192"/>
                  <a:pt x="10843984" y="3510083"/>
                </a:cubicBezTo>
                <a:cubicBezTo>
                  <a:pt x="10843984" y="3482974"/>
                  <a:pt x="10865960" y="3460998"/>
                  <a:pt x="10893068" y="3460998"/>
                </a:cubicBezTo>
                <a:close/>
                <a:moveTo>
                  <a:pt x="10701148" y="3460998"/>
                </a:moveTo>
                <a:cubicBezTo>
                  <a:pt x="10728256" y="3460998"/>
                  <a:pt x="10750233" y="3482974"/>
                  <a:pt x="10750233" y="3510083"/>
                </a:cubicBezTo>
                <a:cubicBezTo>
                  <a:pt x="10750233" y="3537192"/>
                  <a:pt x="10728256" y="3559168"/>
                  <a:pt x="10701148" y="3559168"/>
                </a:cubicBezTo>
                <a:cubicBezTo>
                  <a:pt x="10674039" y="3559168"/>
                  <a:pt x="10652063" y="3537192"/>
                  <a:pt x="10652063" y="3510083"/>
                </a:cubicBezTo>
                <a:cubicBezTo>
                  <a:pt x="10652063" y="3482974"/>
                  <a:pt x="10674039" y="3460998"/>
                  <a:pt x="10701148" y="3460998"/>
                </a:cubicBezTo>
                <a:close/>
                <a:moveTo>
                  <a:pt x="10507020" y="3460998"/>
                </a:moveTo>
                <a:cubicBezTo>
                  <a:pt x="10534129" y="3460998"/>
                  <a:pt x="10556105" y="3482974"/>
                  <a:pt x="10556105" y="3510083"/>
                </a:cubicBezTo>
                <a:cubicBezTo>
                  <a:pt x="10556105" y="3537192"/>
                  <a:pt x="10534129" y="3559168"/>
                  <a:pt x="10507020" y="3559168"/>
                </a:cubicBezTo>
                <a:cubicBezTo>
                  <a:pt x="10479911" y="3559168"/>
                  <a:pt x="10457935" y="3537192"/>
                  <a:pt x="10457935" y="3510083"/>
                </a:cubicBezTo>
                <a:cubicBezTo>
                  <a:pt x="10457935" y="3482974"/>
                  <a:pt x="10479911" y="3460998"/>
                  <a:pt x="10507020" y="3460998"/>
                </a:cubicBezTo>
                <a:close/>
                <a:moveTo>
                  <a:pt x="10315097" y="3460998"/>
                </a:moveTo>
                <a:cubicBezTo>
                  <a:pt x="10342205" y="3460998"/>
                  <a:pt x="10364182" y="3482974"/>
                  <a:pt x="10364182" y="3510083"/>
                </a:cubicBezTo>
                <a:cubicBezTo>
                  <a:pt x="10364182" y="3537192"/>
                  <a:pt x="10342205" y="3559168"/>
                  <a:pt x="10315097" y="3559168"/>
                </a:cubicBezTo>
                <a:cubicBezTo>
                  <a:pt x="10287988" y="3559168"/>
                  <a:pt x="10266012" y="3537192"/>
                  <a:pt x="10266012" y="3510083"/>
                </a:cubicBezTo>
                <a:cubicBezTo>
                  <a:pt x="10266012" y="3482974"/>
                  <a:pt x="10287988" y="3460998"/>
                  <a:pt x="10315097" y="3460998"/>
                </a:cubicBezTo>
                <a:close/>
                <a:moveTo>
                  <a:pt x="10123420" y="3460998"/>
                </a:moveTo>
                <a:cubicBezTo>
                  <a:pt x="10150529" y="3460998"/>
                  <a:pt x="10172505" y="3482974"/>
                  <a:pt x="10172505" y="3510083"/>
                </a:cubicBezTo>
                <a:cubicBezTo>
                  <a:pt x="10172505" y="3537192"/>
                  <a:pt x="10150529" y="3559168"/>
                  <a:pt x="10123420" y="3559168"/>
                </a:cubicBezTo>
                <a:cubicBezTo>
                  <a:pt x="10096312" y="3559168"/>
                  <a:pt x="10074335" y="3537192"/>
                  <a:pt x="10074335" y="3510083"/>
                </a:cubicBezTo>
                <a:cubicBezTo>
                  <a:pt x="10074335" y="3482974"/>
                  <a:pt x="10096312" y="3460998"/>
                  <a:pt x="10123420" y="3460998"/>
                </a:cubicBezTo>
                <a:close/>
                <a:moveTo>
                  <a:pt x="9931496" y="3460998"/>
                </a:moveTo>
                <a:cubicBezTo>
                  <a:pt x="9958606" y="3460998"/>
                  <a:pt x="9980582" y="3482974"/>
                  <a:pt x="9980582" y="3510083"/>
                </a:cubicBezTo>
                <a:cubicBezTo>
                  <a:pt x="9980582" y="3537192"/>
                  <a:pt x="9958606" y="3559168"/>
                  <a:pt x="9931496" y="3559168"/>
                </a:cubicBezTo>
                <a:cubicBezTo>
                  <a:pt x="9904388" y="3559168"/>
                  <a:pt x="9882412" y="3537192"/>
                  <a:pt x="9882412" y="3510083"/>
                </a:cubicBezTo>
                <a:cubicBezTo>
                  <a:pt x="9882412" y="3482974"/>
                  <a:pt x="9904388" y="3460998"/>
                  <a:pt x="9931496" y="3460998"/>
                </a:cubicBezTo>
                <a:close/>
                <a:moveTo>
                  <a:pt x="9739576" y="3460998"/>
                </a:moveTo>
                <a:cubicBezTo>
                  <a:pt x="9766684" y="3460998"/>
                  <a:pt x="9788661" y="3482974"/>
                  <a:pt x="9788661" y="3510083"/>
                </a:cubicBezTo>
                <a:cubicBezTo>
                  <a:pt x="9788661" y="3537192"/>
                  <a:pt x="9766684" y="3559168"/>
                  <a:pt x="9739576" y="3559168"/>
                </a:cubicBezTo>
                <a:cubicBezTo>
                  <a:pt x="9712467" y="3559168"/>
                  <a:pt x="9690491" y="3537192"/>
                  <a:pt x="9690491" y="3510083"/>
                </a:cubicBezTo>
                <a:cubicBezTo>
                  <a:pt x="9690491" y="3482974"/>
                  <a:pt x="9712467" y="3460998"/>
                  <a:pt x="9739576" y="3460998"/>
                </a:cubicBezTo>
                <a:close/>
                <a:moveTo>
                  <a:pt x="9547652" y="3460998"/>
                </a:moveTo>
                <a:cubicBezTo>
                  <a:pt x="9574761" y="3460998"/>
                  <a:pt x="9596737" y="3482974"/>
                  <a:pt x="9596737" y="3510083"/>
                </a:cubicBezTo>
                <a:cubicBezTo>
                  <a:pt x="9596737" y="3537192"/>
                  <a:pt x="9574761" y="3559168"/>
                  <a:pt x="9547652" y="3559168"/>
                </a:cubicBezTo>
                <a:cubicBezTo>
                  <a:pt x="9520543" y="3559168"/>
                  <a:pt x="9498567" y="3537192"/>
                  <a:pt x="9498567" y="3510083"/>
                </a:cubicBezTo>
                <a:cubicBezTo>
                  <a:pt x="9498567" y="3482974"/>
                  <a:pt x="9520543" y="3460998"/>
                  <a:pt x="9547652" y="3460998"/>
                </a:cubicBezTo>
                <a:close/>
                <a:moveTo>
                  <a:pt x="9355731" y="3460998"/>
                </a:moveTo>
                <a:cubicBezTo>
                  <a:pt x="9382840" y="3460998"/>
                  <a:pt x="9404816" y="3482974"/>
                  <a:pt x="9404816" y="3510083"/>
                </a:cubicBezTo>
                <a:cubicBezTo>
                  <a:pt x="9404816" y="3537192"/>
                  <a:pt x="9382840" y="3559168"/>
                  <a:pt x="9355731" y="3559168"/>
                </a:cubicBezTo>
                <a:cubicBezTo>
                  <a:pt x="9328622" y="3559168"/>
                  <a:pt x="9306646" y="3537192"/>
                  <a:pt x="9306646" y="3510083"/>
                </a:cubicBezTo>
                <a:cubicBezTo>
                  <a:pt x="9306646" y="3482974"/>
                  <a:pt x="9328622" y="3460998"/>
                  <a:pt x="9355731" y="3460998"/>
                </a:cubicBezTo>
                <a:close/>
                <a:moveTo>
                  <a:pt x="9163808" y="3460998"/>
                </a:moveTo>
                <a:cubicBezTo>
                  <a:pt x="9190916" y="3460998"/>
                  <a:pt x="9212893" y="3482974"/>
                  <a:pt x="9212893" y="3510083"/>
                </a:cubicBezTo>
                <a:cubicBezTo>
                  <a:pt x="9212893" y="3537192"/>
                  <a:pt x="9190916" y="3559168"/>
                  <a:pt x="9163808" y="3559168"/>
                </a:cubicBezTo>
                <a:cubicBezTo>
                  <a:pt x="9136699" y="3559168"/>
                  <a:pt x="9114723" y="3537192"/>
                  <a:pt x="9114723" y="3510083"/>
                </a:cubicBezTo>
                <a:cubicBezTo>
                  <a:pt x="9114723" y="3482974"/>
                  <a:pt x="9136699" y="3460998"/>
                  <a:pt x="9163808" y="3460998"/>
                </a:cubicBezTo>
                <a:close/>
                <a:moveTo>
                  <a:pt x="8972131" y="3460998"/>
                </a:moveTo>
                <a:cubicBezTo>
                  <a:pt x="8999241" y="3460998"/>
                  <a:pt x="9021216" y="3482974"/>
                  <a:pt x="9021216" y="3510083"/>
                </a:cubicBezTo>
                <a:cubicBezTo>
                  <a:pt x="9021216" y="3537192"/>
                  <a:pt x="8999241" y="3559168"/>
                  <a:pt x="8972131" y="3559168"/>
                </a:cubicBezTo>
                <a:cubicBezTo>
                  <a:pt x="8945023" y="3559168"/>
                  <a:pt x="8923046" y="3537192"/>
                  <a:pt x="8923046" y="3510083"/>
                </a:cubicBezTo>
                <a:cubicBezTo>
                  <a:pt x="8923046" y="3482974"/>
                  <a:pt x="8945023" y="3460998"/>
                  <a:pt x="8972131" y="3460998"/>
                </a:cubicBezTo>
                <a:close/>
                <a:moveTo>
                  <a:pt x="8780211" y="3460998"/>
                </a:moveTo>
                <a:cubicBezTo>
                  <a:pt x="8807319" y="3460998"/>
                  <a:pt x="8829296" y="3482974"/>
                  <a:pt x="8829296" y="3510083"/>
                </a:cubicBezTo>
                <a:cubicBezTo>
                  <a:pt x="8829296" y="3537192"/>
                  <a:pt x="8807319" y="3559168"/>
                  <a:pt x="8780211" y="3559168"/>
                </a:cubicBezTo>
                <a:cubicBezTo>
                  <a:pt x="8753102" y="3559168"/>
                  <a:pt x="8731126" y="3537192"/>
                  <a:pt x="8731126" y="3510083"/>
                </a:cubicBezTo>
                <a:cubicBezTo>
                  <a:pt x="8731126" y="3482974"/>
                  <a:pt x="8753102" y="3460998"/>
                  <a:pt x="8780211" y="3460998"/>
                </a:cubicBezTo>
                <a:close/>
                <a:moveTo>
                  <a:pt x="8588287" y="3460998"/>
                </a:moveTo>
                <a:cubicBezTo>
                  <a:pt x="8615396" y="3460998"/>
                  <a:pt x="8637372" y="3482974"/>
                  <a:pt x="8637372" y="3510083"/>
                </a:cubicBezTo>
                <a:cubicBezTo>
                  <a:pt x="8637372" y="3537192"/>
                  <a:pt x="8615396" y="3559168"/>
                  <a:pt x="8588287" y="3559168"/>
                </a:cubicBezTo>
                <a:cubicBezTo>
                  <a:pt x="8561178" y="3559168"/>
                  <a:pt x="8539202" y="3537192"/>
                  <a:pt x="8539202" y="3510083"/>
                </a:cubicBezTo>
                <a:cubicBezTo>
                  <a:pt x="8539202" y="3482974"/>
                  <a:pt x="8561178" y="3460998"/>
                  <a:pt x="8588287" y="3460998"/>
                </a:cubicBezTo>
                <a:close/>
                <a:moveTo>
                  <a:pt x="8388577" y="3460998"/>
                </a:moveTo>
                <a:cubicBezTo>
                  <a:pt x="8415686" y="3460998"/>
                  <a:pt x="8437662" y="3482974"/>
                  <a:pt x="8437662" y="3510083"/>
                </a:cubicBezTo>
                <a:cubicBezTo>
                  <a:pt x="8437662" y="3537192"/>
                  <a:pt x="8415686" y="3559168"/>
                  <a:pt x="8388577" y="3559168"/>
                </a:cubicBezTo>
                <a:cubicBezTo>
                  <a:pt x="8361468" y="3559168"/>
                  <a:pt x="8339492" y="3537192"/>
                  <a:pt x="8339492" y="3510083"/>
                </a:cubicBezTo>
                <a:cubicBezTo>
                  <a:pt x="8339492" y="3482974"/>
                  <a:pt x="8361468" y="3460998"/>
                  <a:pt x="8388577" y="3460998"/>
                </a:cubicBezTo>
                <a:close/>
                <a:moveTo>
                  <a:pt x="8196653" y="3460998"/>
                </a:moveTo>
                <a:cubicBezTo>
                  <a:pt x="8223762" y="3460998"/>
                  <a:pt x="8245738" y="3482974"/>
                  <a:pt x="8245738" y="3510083"/>
                </a:cubicBezTo>
                <a:cubicBezTo>
                  <a:pt x="8245738" y="3537192"/>
                  <a:pt x="8223762" y="3559168"/>
                  <a:pt x="8196653" y="3559168"/>
                </a:cubicBezTo>
                <a:cubicBezTo>
                  <a:pt x="8169545" y="3559168"/>
                  <a:pt x="8147568" y="3537192"/>
                  <a:pt x="8147568" y="3510083"/>
                </a:cubicBezTo>
                <a:cubicBezTo>
                  <a:pt x="8147568" y="3482974"/>
                  <a:pt x="8169545" y="3460998"/>
                  <a:pt x="8196653" y="3460998"/>
                </a:cubicBezTo>
                <a:close/>
                <a:moveTo>
                  <a:pt x="8004732" y="3460998"/>
                </a:moveTo>
                <a:cubicBezTo>
                  <a:pt x="8031841" y="3460998"/>
                  <a:pt x="8053817" y="3482974"/>
                  <a:pt x="8053817" y="3510083"/>
                </a:cubicBezTo>
                <a:cubicBezTo>
                  <a:pt x="8053817" y="3537192"/>
                  <a:pt x="8031841" y="3559168"/>
                  <a:pt x="8004732" y="3559168"/>
                </a:cubicBezTo>
                <a:cubicBezTo>
                  <a:pt x="7977623" y="3559168"/>
                  <a:pt x="7955647" y="3537192"/>
                  <a:pt x="7955647" y="3510083"/>
                </a:cubicBezTo>
                <a:cubicBezTo>
                  <a:pt x="7955647" y="3482974"/>
                  <a:pt x="7977623" y="3460998"/>
                  <a:pt x="8004732" y="3460998"/>
                </a:cubicBezTo>
                <a:close/>
                <a:moveTo>
                  <a:pt x="7813056" y="3460998"/>
                </a:moveTo>
                <a:cubicBezTo>
                  <a:pt x="7840165" y="3460998"/>
                  <a:pt x="7862141" y="3482974"/>
                  <a:pt x="7862141" y="3510083"/>
                </a:cubicBezTo>
                <a:cubicBezTo>
                  <a:pt x="7862141" y="3537192"/>
                  <a:pt x="7840165" y="3559168"/>
                  <a:pt x="7813056" y="3559168"/>
                </a:cubicBezTo>
                <a:cubicBezTo>
                  <a:pt x="7785947" y="3559168"/>
                  <a:pt x="7763971" y="3537192"/>
                  <a:pt x="7763971" y="3510083"/>
                </a:cubicBezTo>
                <a:cubicBezTo>
                  <a:pt x="7763971" y="3482974"/>
                  <a:pt x="7785947" y="3460998"/>
                  <a:pt x="7813056" y="3460998"/>
                </a:cubicBezTo>
                <a:close/>
                <a:moveTo>
                  <a:pt x="7621133" y="3460998"/>
                </a:moveTo>
                <a:cubicBezTo>
                  <a:pt x="7648241" y="3460998"/>
                  <a:pt x="7670218" y="3482974"/>
                  <a:pt x="7670218" y="3510083"/>
                </a:cubicBezTo>
                <a:cubicBezTo>
                  <a:pt x="7670218" y="3537192"/>
                  <a:pt x="7648241" y="3559168"/>
                  <a:pt x="7621133" y="3559168"/>
                </a:cubicBezTo>
                <a:cubicBezTo>
                  <a:pt x="7594024" y="3559168"/>
                  <a:pt x="7572048" y="3537192"/>
                  <a:pt x="7572048" y="3510083"/>
                </a:cubicBezTo>
                <a:cubicBezTo>
                  <a:pt x="7572048" y="3482974"/>
                  <a:pt x="7594024" y="3460998"/>
                  <a:pt x="7621133" y="3460998"/>
                </a:cubicBezTo>
                <a:close/>
                <a:moveTo>
                  <a:pt x="7429212" y="3460998"/>
                </a:moveTo>
                <a:cubicBezTo>
                  <a:pt x="7456321" y="3460998"/>
                  <a:pt x="7478297" y="3482974"/>
                  <a:pt x="7478297" y="3510083"/>
                </a:cubicBezTo>
                <a:cubicBezTo>
                  <a:pt x="7478297" y="3537192"/>
                  <a:pt x="7456321" y="3559168"/>
                  <a:pt x="7429212" y="3559168"/>
                </a:cubicBezTo>
                <a:cubicBezTo>
                  <a:pt x="7402103" y="3559168"/>
                  <a:pt x="7380127" y="3537192"/>
                  <a:pt x="7380127" y="3510083"/>
                </a:cubicBezTo>
                <a:cubicBezTo>
                  <a:pt x="7380127" y="3482974"/>
                  <a:pt x="7402103" y="3460998"/>
                  <a:pt x="7429212" y="3460998"/>
                </a:cubicBezTo>
                <a:close/>
                <a:moveTo>
                  <a:pt x="7237288" y="3460998"/>
                </a:moveTo>
                <a:cubicBezTo>
                  <a:pt x="7264397" y="3460998"/>
                  <a:pt x="7286373" y="3482974"/>
                  <a:pt x="7286373" y="3510083"/>
                </a:cubicBezTo>
                <a:cubicBezTo>
                  <a:pt x="7286373" y="3537192"/>
                  <a:pt x="7264397" y="3559168"/>
                  <a:pt x="7237288" y="3559168"/>
                </a:cubicBezTo>
                <a:cubicBezTo>
                  <a:pt x="7210179" y="3559168"/>
                  <a:pt x="7188203" y="3537192"/>
                  <a:pt x="7188203" y="3510083"/>
                </a:cubicBezTo>
                <a:cubicBezTo>
                  <a:pt x="7188203" y="3482974"/>
                  <a:pt x="7210179" y="3460998"/>
                  <a:pt x="7237288" y="3460998"/>
                </a:cubicBezTo>
                <a:close/>
                <a:moveTo>
                  <a:pt x="7045367" y="3460998"/>
                </a:moveTo>
                <a:cubicBezTo>
                  <a:pt x="7072476" y="3460998"/>
                  <a:pt x="7094452" y="3482974"/>
                  <a:pt x="7094452" y="3510083"/>
                </a:cubicBezTo>
                <a:cubicBezTo>
                  <a:pt x="7094452" y="3537192"/>
                  <a:pt x="7072476" y="3559168"/>
                  <a:pt x="7045367" y="3559168"/>
                </a:cubicBezTo>
                <a:cubicBezTo>
                  <a:pt x="7018258" y="3559168"/>
                  <a:pt x="6996282" y="3537192"/>
                  <a:pt x="6996282" y="3510083"/>
                </a:cubicBezTo>
                <a:cubicBezTo>
                  <a:pt x="6996282" y="3482974"/>
                  <a:pt x="7018258" y="3460998"/>
                  <a:pt x="7045367" y="3460998"/>
                </a:cubicBezTo>
                <a:close/>
                <a:moveTo>
                  <a:pt x="6853444" y="3460998"/>
                </a:moveTo>
                <a:cubicBezTo>
                  <a:pt x="6880552" y="3460998"/>
                  <a:pt x="6902529" y="3482974"/>
                  <a:pt x="6902529" y="3510083"/>
                </a:cubicBezTo>
                <a:cubicBezTo>
                  <a:pt x="6902529" y="3537192"/>
                  <a:pt x="6880552" y="3559168"/>
                  <a:pt x="6853444" y="3559168"/>
                </a:cubicBezTo>
                <a:cubicBezTo>
                  <a:pt x="6826335" y="3559168"/>
                  <a:pt x="6804359" y="3537192"/>
                  <a:pt x="6804359" y="3510083"/>
                </a:cubicBezTo>
                <a:cubicBezTo>
                  <a:pt x="6804359" y="3482974"/>
                  <a:pt x="6826335" y="3460998"/>
                  <a:pt x="6853444" y="3460998"/>
                </a:cubicBezTo>
                <a:close/>
                <a:moveTo>
                  <a:pt x="6661767" y="3460998"/>
                </a:moveTo>
                <a:cubicBezTo>
                  <a:pt x="6688876" y="3460998"/>
                  <a:pt x="6710852" y="3482974"/>
                  <a:pt x="6710852" y="3510083"/>
                </a:cubicBezTo>
                <a:cubicBezTo>
                  <a:pt x="6710852" y="3537192"/>
                  <a:pt x="6688876" y="3559168"/>
                  <a:pt x="6661767" y="3559168"/>
                </a:cubicBezTo>
                <a:cubicBezTo>
                  <a:pt x="6634659" y="3559168"/>
                  <a:pt x="6612682" y="3537192"/>
                  <a:pt x="6612682" y="3510083"/>
                </a:cubicBezTo>
                <a:cubicBezTo>
                  <a:pt x="6612682" y="3482974"/>
                  <a:pt x="6634659" y="3460998"/>
                  <a:pt x="6661767" y="3460998"/>
                </a:cubicBezTo>
                <a:close/>
                <a:moveTo>
                  <a:pt x="6469844" y="3460998"/>
                </a:moveTo>
                <a:cubicBezTo>
                  <a:pt x="6496953" y="3460998"/>
                  <a:pt x="6518929" y="3482974"/>
                  <a:pt x="6518929" y="3510083"/>
                </a:cubicBezTo>
                <a:cubicBezTo>
                  <a:pt x="6518929" y="3537192"/>
                  <a:pt x="6496953" y="3559168"/>
                  <a:pt x="6469844" y="3559168"/>
                </a:cubicBezTo>
                <a:cubicBezTo>
                  <a:pt x="6442735" y="3559168"/>
                  <a:pt x="6420759" y="3537192"/>
                  <a:pt x="6420759" y="3510083"/>
                </a:cubicBezTo>
                <a:cubicBezTo>
                  <a:pt x="6420759" y="3482974"/>
                  <a:pt x="6442735" y="3460998"/>
                  <a:pt x="6469844" y="3460998"/>
                </a:cubicBezTo>
                <a:close/>
                <a:moveTo>
                  <a:pt x="6279574" y="3460998"/>
                </a:moveTo>
                <a:cubicBezTo>
                  <a:pt x="6306683" y="3460998"/>
                  <a:pt x="6328659" y="3482974"/>
                  <a:pt x="6328659" y="3510083"/>
                </a:cubicBezTo>
                <a:cubicBezTo>
                  <a:pt x="6328659" y="3537192"/>
                  <a:pt x="6306683" y="3559168"/>
                  <a:pt x="6279574" y="3559168"/>
                </a:cubicBezTo>
                <a:cubicBezTo>
                  <a:pt x="6252465" y="3559168"/>
                  <a:pt x="6230489" y="3537192"/>
                  <a:pt x="6230489" y="3510083"/>
                </a:cubicBezTo>
                <a:cubicBezTo>
                  <a:pt x="6230489" y="3482974"/>
                  <a:pt x="6252465" y="3460998"/>
                  <a:pt x="6279574" y="3460998"/>
                </a:cubicBezTo>
                <a:close/>
                <a:moveTo>
                  <a:pt x="6087650" y="3460998"/>
                </a:moveTo>
                <a:cubicBezTo>
                  <a:pt x="6114759" y="3460998"/>
                  <a:pt x="6136735" y="3482974"/>
                  <a:pt x="6136735" y="3510083"/>
                </a:cubicBezTo>
                <a:cubicBezTo>
                  <a:pt x="6136735" y="3537192"/>
                  <a:pt x="6114759" y="3559168"/>
                  <a:pt x="6087650" y="3559168"/>
                </a:cubicBezTo>
                <a:cubicBezTo>
                  <a:pt x="6060542" y="3559168"/>
                  <a:pt x="6038565" y="3537192"/>
                  <a:pt x="6038565" y="3510083"/>
                </a:cubicBezTo>
                <a:cubicBezTo>
                  <a:pt x="6038565" y="3482974"/>
                  <a:pt x="6060542" y="3460998"/>
                  <a:pt x="6087650" y="3460998"/>
                </a:cubicBezTo>
                <a:close/>
                <a:moveTo>
                  <a:pt x="5895729" y="3460998"/>
                </a:moveTo>
                <a:cubicBezTo>
                  <a:pt x="5922838" y="3460998"/>
                  <a:pt x="5944814" y="3482974"/>
                  <a:pt x="5944814" y="3510083"/>
                </a:cubicBezTo>
                <a:cubicBezTo>
                  <a:pt x="5944814" y="3537192"/>
                  <a:pt x="5922838" y="3559168"/>
                  <a:pt x="5895729" y="3559168"/>
                </a:cubicBezTo>
                <a:cubicBezTo>
                  <a:pt x="5868620" y="3559168"/>
                  <a:pt x="5846644" y="3537192"/>
                  <a:pt x="5846644" y="3510083"/>
                </a:cubicBezTo>
                <a:cubicBezTo>
                  <a:pt x="5846644" y="3482974"/>
                  <a:pt x="5868620" y="3460998"/>
                  <a:pt x="5895729" y="3460998"/>
                </a:cubicBezTo>
                <a:close/>
                <a:moveTo>
                  <a:pt x="5704053" y="3460998"/>
                </a:moveTo>
                <a:cubicBezTo>
                  <a:pt x="5731162" y="3460998"/>
                  <a:pt x="5753138" y="3482974"/>
                  <a:pt x="5753138" y="3510083"/>
                </a:cubicBezTo>
                <a:cubicBezTo>
                  <a:pt x="5753138" y="3537192"/>
                  <a:pt x="5731162" y="3559168"/>
                  <a:pt x="5704053" y="3559168"/>
                </a:cubicBezTo>
                <a:cubicBezTo>
                  <a:pt x="5676944" y="3559168"/>
                  <a:pt x="5654968" y="3537192"/>
                  <a:pt x="5654968" y="3510083"/>
                </a:cubicBezTo>
                <a:cubicBezTo>
                  <a:pt x="5654968" y="3482974"/>
                  <a:pt x="5676944" y="3460998"/>
                  <a:pt x="5704053" y="3460998"/>
                </a:cubicBezTo>
                <a:close/>
                <a:moveTo>
                  <a:pt x="5512130" y="3460998"/>
                </a:moveTo>
                <a:cubicBezTo>
                  <a:pt x="5539238" y="3460998"/>
                  <a:pt x="5561215" y="3482974"/>
                  <a:pt x="5561215" y="3510083"/>
                </a:cubicBezTo>
                <a:cubicBezTo>
                  <a:pt x="5561215" y="3537192"/>
                  <a:pt x="5539238" y="3559168"/>
                  <a:pt x="5512130" y="3559168"/>
                </a:cubicBezTo>
                <a:cubicBezTo>
                  <a:pt x="5485021" y="3559168"/>
                  <a:pt x="5463045" y="3537192"/>
                  <a:pt x="5463045" y="3510083"/>
                </a:cubicBezTo>
                <a:cubicBezTo>
                  <a:pt x="5463045" y="3482974"/>
                  <a:pt x="5485021" y="3460998"/>
                  <a:pt x="5512130" y="3460998"/>
                </a:cubicBezTo>
                <a:close/>
                <a:moveTo>
                  <a:pt x="5320209" y="3460998"/>
                </a:moveTo>
                <a:cubicBezTo>
                  <a:pt x="5347318" y="3460998"/>
                  <a:pt x="5369294" y="3482974"/>
                  <a:pt x="5369294" y="3510083"/>
                </a:cubicBezTo>
                <a:cubicBezTo>
                  <a:pt x="5369294" y="3537192"/>
                  <a:pt x="5347318" y="3559168"/>
                  <a:pt x="5320209" y="3559168"/>
                </a:cubicBezTo>
                <a:cubicBezTo>
                  <a:pt x="5293100" y="3559168"/>
                  <a:pt x="5271124" y="3537192"/>
                  <a:pt x="5271124" y="3510083"/>
                </a:cubicBezTo>
                <a:cubicBezTo>
                  <a:pt x="5271124" y="3482974"/>
                  <a:pt x="5293100" y="3460998"/>
                  <a:pt x="5320209" y="3460998"/>
                </a:cubicBezTo>
                <a:close/>
                <a:moveTo>
                  <a:pt x="5128285" y="3460998"/>
                </a:moveTo>
                <a:cubicBezTo>
                  <a:pt x="5155394" y="3460998"/>
                  <a:pt x="5177370" y="3482974"/>
                  <a:pt x="5177370" y="3510083"/>
                </a:cubicBezTo>
                <a:cubicBezTo>
                  <a:pt x="5177370" y="3537192"/>
                  <a:pt x="5155394" y="3559168"/>
                  <a:pt x="5128285" y="3559168"/>
                </a:cubicBezTo>
                <a:cubicBezTo>
                  <a:pt x="5101176" y="3559168"/>
                  <a:pt x="5079200" y="3537192"/>
                  <a:pt x="5079200" y="3510083"/>
                </a:cubicBezTo>
                <a:cubicBezTo>
                  <a:pt x="5079200" y="3482974"/>
                  <a:pt x="5101176" y="3460998"/>
                  <a:pt x="5128285" y="3460998"/>
                </a:cubicBezTo>
                <a:close/>
                <a:moveTo>
                  <a:pt x="4936364" y="3460998"/>
                </a:moveTo>
                <a:cubicBezTo>
                  <a:pt x="4963473" y="3460998"/>
                  <a:pt x="4985449" y="3482974"/>
                  <a:pt x="4985449" y="3510083"/>
                </a:cubicBezTo>
                <a:cubicBezTo>
                  <a:pt x="4985449" y="3537192"/>
                  <a:pt x="4963473" y="3559168"/>
                  <a:pt x="4936364" y="3559168"/>
                </a:cubicBezTo>
                <a:cubicBezTo>
                  <a:pt x="4909255" y="3559168"/>
                  <a:pt x="4887279" y="3537192"/>
                  <a:pt x="4887279" y="3510083"/>
                </a:cubicBezTo>
                <a:cubicBezTo>
                  <a:pt x="4887279" y="3482974"/>
                  <a:pt x="4909255" y="3460998"/>
                  <a:pt x="4936364" y="3460998"/>
                </a:cubicBezTo>
                <a:close/>
                <a:moveTo>
                  <a:pt x="4744441" y="3460998"/>
                </a:moveTo>
                <a:cubicBezTo>
                  <a:pt x="4771549" y="3460998"/>
                  <a:pt x="4793526" y="3482974"/>
                  <a:pt x="4793526" y="3510083"/>
                </a:cubicBezTo>
                <a:cubicBezTo>
                  <a:pt x="4793526" y="3537192"/>
                  <a:pt x="4771549" y="3559168"/>
                  <a:pt x="4744441" y="3559168"/>
                </a:cubicBezTo>
                <a:cubicBezTo>
                  <a:pt x="4717332" y="3559168"/>
                  <a:pt x="4695356" y="3537192"/>
                  <a:pt x="4695356" y="3510083"/>
                </a:cubicBezTo>
                <a:cubicBezTo>
                  <a:pt x="4695356" y="3482974"/>
                  <a:pt x="4717332" y="3460998"/>
                  <a:pt x="4744441" y="3460998"/>
                </a:cubicBezTo>
                <a:close/>
                <a:moveTo>
                  <a:pt x="4552764" y="3460998"/>
                </a:moveTo>
                <a:cubicBezTo>
                  <a:pt x="4579873" y="3460998"/>
                  <a:pt x="4601849" y="3482974"/>
                  <a:pt x="4601849" y="3510083"/>
                </a:cubicBezTo>
                <a:cubicBezTo>
                  <a:pt x="4601849" y="3537192"/>
                  <a:pt x="4579873" y="3559168"/>
                  <a:pt x="4552764" y="3559168"/>
                </a:cubicBezTo>
                <a:cubicBezTo>
                  <a:pt x="4525656" y="3559168"/>
                  <a:pt x="4503679" y="3537192"/>
                  <a:pt x="4503679" y="3510083"/>
                </a:cubicBezTo>
                <a:cubicBezTo>
                  <a:pt x="4503679" y="3482974"/>
                  <a:pt x="4525656" y="3460998"/>
                  <a:pt x="4552764" y="3460998"/>
                </a:cubicBezTo>
                <a:close/>
                <a:moveTo>
                  <a:pt x="4360841" y="3460998"/>
                </a:moveTo>
                <a:cubicBezTo>
                  <a:pt x="4387950" y="3460998"/>
                  <a:pt x="4409926" y="3482974"/>
                  <a:pt x="4409926" y="3510083"/>
                </a:cubicBezTo>
                <a:cubicBezTo>
                  <a:pt x="4409926" y="3537192"/>
                  <a:pt x="4387950" y="3559168"/>
                  <a:pt x="4360841" y="3559168"/>
                </a:cubicBezTo>
                <a:cubicBezTo>
                  <a:pt x="4333732" y="3559168"/>
                  <a:pt x="4311756" y="3537192"/>
                  <a:pt x="4311756" y="3510083"/>
                </a:cubicBezTo>
                <a:cubicBezTo>
                  <a:pt x="4311756" y="3482974"/>
                  <a:pt x="4333732" y="3460998"/>
                  <a:pt x="4360841" y="3460998"/>
                </a:cubicBezTo>
                <a:close/>
                <a:moveTo>
                  <a:pt x="4170572" y="3460998"/>
                </a:moveTo>
                <a:cubicBezTo>
                  <a:pt x="4197681" y="3460998"/>
                  <a:pt x="4219657" y="3482974"/>
                  <a:pt x="4219657" y="3510083"/>
                </a:cubicBezTo>
                <a:cubicBezTo>
                  <a:pt x="4219657" y="3537192"/>
                  <a:pt x="4197681" y="3559168"/>
                  <a:pt x="4170572" y="3559168"/>
                </a:cubicBezTo>
                <a:cubicBezTo>
                  <a:pt x="4143463" y="3559168"/>
                  <a:pt x="4121487" y="3537192"/>
                  <a:pt x="4121487" y="3510083"/>
                </a:cubicBezTo>
                <a:cubicBezTo>
                  <a:pt x="4121487" y="3482974"/>
                  <a:pt x="4143463" y="3460998"/>
                  <a:pt x="4170572" y="3460998"/>
                </a:cubicBezTo>
                <a:close/>
                <a:moveTo>
                  <a:pt x="3978648" y="3460998"/>
                </a:moveTo>
                <a:cubicBezTo>
                  <a:pt x="4005757" y="3460998"/>
                  <a:pt x="4027733" y="3482974"/>
                  <a:pt x="4027733" y="3510083"/>
                </a:cubicBezTo>
                <a:cubicBezTo>
                  <a:pt x="4027733" y="3537192"/>
                  <a:pt x="4005757" y="3559168"/>
                  <a:pt x="3978648" y="3559168"/>
                </a:cubicBezTo>
                <a:cubicBezTo>
                  <a:pt x="3951540" y="3559168"/>
                  <a:pt x="3929563" y="3537192"/>
                  <a:pt x="3929563" y="3510083"/>
                </a:cubicBezTo>
                <a:cubicBezTo>
                  <a:pt x="3929563" y="3482974"/>
                  <a:pt x="3951540" y="3460998"/>
                  <a:pt x="3978648" y="3460998"/>
                </a:cubicBezTo>
                <a:close/>
                <a:moveTo>
                  <a:pt x="3786728" y="3460998"/>
                </a:moveTo>
                <a:cubicBezTo>
                  <a:pt x="3813836" y="3460998"/>
                  <a:pt x="3835813" y="3482974"/>
                  <a:pt x="3835813" y="3510083"/>
                </a:cubicBezTo>
                <a:cubicBezTo>
                  <a:pt x="3835813" y="3537192"/>
                  <a:pt x="3813836" y="3559168"/>
                  <a:pt x="3786728" y="3559168"/>
                </a:cubicBezTo>
                <a:cubicBezTo>
                  <a:pt x="3759619" y="3559168"/>
                  <a:pt x="3737643" y="3537192"/>
                  <a:pt x="3737643" y="3510083"/>
                </a:cubicBezTo>
                <a:cubicBezTo>
                  <a:pt x="3737643" y="3482974"/>
                  <a:pt x="3759619" y="3460998"/>
                  <a:pt x="3786728" y="3460998"/>
                </a:cubicBezTo>
                <a:close/>
                <a:moveTo>
                  <a:pt x="3595051" y="3460998"/>
                </a:moveTo>
                <a:cubicBezTo>
                  <a:pt x="3622160" y="3460998"/>
                  <a:pt x="3644136" y="3482974"/>
                  <a:pt x="3644136" y="3510083"/>
                </a:cubicBezTo>
                <a:cubicBezTo>
                  <a:pt x="3644136" y="3537192"/>
                  <a:pt x="3622160" y="3559168"/>
                  <a:pt x="3595051" y="3559168"/>
                </a:cubicBezTo>
                <a:cubicBezTo>
                  <a:pt x="3567943" y="3559168"/>
                  <a:pt x="3545966" y="3537192"/>
                  <a:pt x="3545966" y="3510083"/>
                </a:cubicBezTo>
                <a:cubicBezTo>
                  <a:pt x="3545966" y="3482974"/>
                  <a:pt x="3567943" y="3460998"/>
                  <a:pt x="3595051" y="3460998"/>
                </a:cubicBezTo>
                <a:close/>
                <a:moveTo>
                  <a:pt x="3403128" y="3460998"/>
                </a:moveTo>
                <a:cubicBezTo>
                  <a:pt x="3430237" y="3460998"/>
                  <a:pt x="3452213" y="3482974"/>
                  <a:pt x="3452213" y="3510083"/>
                </a:cubicBezTo>
                <a:cubicBezTo>
                  <a:pt x="3452213" y="3537192"/>
                  <a:pt x="3430237" y="3559168"/>
                  <a:pt x="3403128" y="3559168"/>
                </a:cubicBezTo>
                <a:cubicBezTo>
                  <a:pt x="3376019" y="3559168"/>
                  <a:pt x="3354043" y="3537192"/>
                  <a:pt x="3354043" y="3510083"/>
                </a:cubicBezTo>
                <a:cubicBezTo>
                  <a:pt x="3354043" y="3482974"/>
                  <a:pt x="3376019" y="3460998"/>
                  <a:pt x="3403128" y="3460998"/>
                </a:cubicBezTo>
                <a:close/>
                <a:moveTo>
                  <a:pt x="3211207" y="3460998"/>
                </a:moveTo>
                <a:cubicBezTo>
                  <a:pt x="3238316" y="3460998"/>
                  <a:pt x="3260292" y="3482974"/>
                  <a:pt x="3260292" y="3510083"/>
                </a:cubicBezTo>
                <a:cubicBezTo>
                  <a:pt x="3260292" y="3537192"/>
                  <a:pt x="3238316" y="3559168"/>
                  <a:pt x="3211207" y="3559168"/>
                </a:cubicBezTo>
                <a:cubicBezTo>
                  <a:pt x="3184098" y="3559168"/>
                  <a:pt x="3162122" y="3537192"/>
                  <a:pt x="3162122" y="3510083"/>
                </a:cubicBezTo>
                <a:cubicBezTo>
                  <a:pt x="3162122" y="3482974"/>
                  <a:pt x="3184098" y="3460998"/>
                  <a:pt x="3211207" y="3460998"/>
                </a:cubicBezTo>
                <a:close/>
                <a:moveTo>
                  <a:pt x="3019283" y="3460998"/>
                </a:moveTo>
                <a:cubicBezTo>
                  <a:pt x="3046393" y="3460998"/>
                  <a:pt x="3068368" y="3482974"/>
                  <a:pt x="3068368" y="3510083"/>
                </a:cubicBezTo>
                <a:cubicBezTo>
                  <a:pt x="3068368" y="3537192"/>
                  <a:pt x="3046393" y="3559168"/>
                  <a:pt x="3019283" y="3559168"/>
                </a:cubicBezTo>
                <a:cubicBezTo>
                  <a:pt x="2992175" y="3559168"/>
                  <a:pt x="2970198" y="3537192"/>
                  <a:pt x="2970198" y="3510083"/>
                </a:cubicBezTo>
                <a:cubicBezTo>
                  <a:pt x="2970198" y="3482974"/>
                  <a:pt x="2992175" y="3460998"/>
                  <a:pt x="3019283" y="3460998"/>
                </a:cubicBezTo>
                <a:close/>
                <a:moveTo>
                  <a:pt x="2827363" y="3460998"/>
                </a:moveTo>
                <a:cubicBezTo>
                  <a:pt x="2854471" y="3460998"/>
                  <a:pt x="2876448" y="3482974"/>
                  <a:pt x="2876448" y="3510083"/>
                </a:cubicBezTo>
                <a:cubicBezTo>
                  <a:pt x="2876448" y="3537192"/>
                  <a:pt x="2854471" y="3559168"/>
                  <a:pt x="2827363" y="3559168"/>
                </a:cubicBezTo>
                <a:cubicBezTo>
                  <a:pt x="2800253" y="3559168"/>
                  <a:pt x="2778277" y="3537192"/>
                  <a:pt x="2778277" y="3510083"/>
                </a:cubicBezTo>
                <a:cubicBezTo>
                  <a:pt x="2778277" y="3482974"/>
                  <a:pt x="2800253" y="3460998"/>
                  <a:pt x="2827363" y="3460998"/>
                </a:cubicBezTo>
                <a:close/>
                <a:moveTo>
                  <a:pt x="2635439" y="3460998"/>
                </a:moveTo>
                <a:cubicBezTo>
                  <a:pt x="2662548" y="3460998"/>
                  <a:pt x="2684524" y="3482974"/>
                  <a:pt x="2684524" y="3510083"/>
                </a:cubicBezTo>
                <a:cubicBezTo>
                  <a:pt x="2684524" y="3537192"/>
                  <a:pt x="2662548" y="3559168"/>
                  <a:pt x="2635439" y="3559168"/>
                </a:cubicBezTo>
                <a:cubicBezTo>
                  <a:pt x="2608330" y="3559168"/>
                  <a:pt x="2586354" y="3537192"/>
                  <a:pt x="2586354" y="3510083"/>
                </a:cubicBezTo>
                <a:cubicBezTo>
                  <a:pt x="2586354" y="3482974"/>
                  <a:pt x="2608330" y="3460998"/>
                  <a:pt x="2635439" y="3460998"/>
                </a:cubicBezTo>
                <a:close/>
                <a:moveTo>
                  <a:pt x="2443762" y="3460998"/>
                </a:moveTo>
                <a:cubicBezTo>
                  <a:pt x="2470872" y="3460998"/>
                  <a:pt x="2492847" y="3482974"/>
                  <a:pt x="2492847" y="3510083"/>
                </a:cubicBezTo>
                <a:cubicBezTo>
                  <a:pt x="2492847" y="3537192"/>
                  <a:pt x="2470872" y="3559168"/>
                  <a:pt x="2443762" y="3559168"/>
                </a:cubicBezTo>
                <a:cubicBezTo>
                  <a:pt x="2416654" y="3559168"/>
                  <a:pt x="2394677" y="3537192"/>
                  <a:pt x="2394677" y="3510083"/>
                </a:cubicBezTo>
                <a:cubicBezTo>
                  <a:pt x="2394677" y="3482974"/>
                  <a:pt x="2416654" y="3460998"/>
                  <a:pt x="2443762" y="3460998"/>
                </a:cubicBezTo>
                <a:close/>
                <a:moveTo>
                  <a:pt x="2251840" y="3460998"/>
                </a:moveTo>
                <a:cubicBezTo>
                  <a:pt x="2278948" y="3460998"/>
                  <a:pt x="2300925" y="3482974"/>
                  <a:pt x="2300925" y="3510083"/>
                </a:cubicBezTo>
                <a:cubicBezTo>
                  <a:pt x="2300925" y="3537192"/>
                  <a:pt x="2278948" y="3559168"/>
                  <a:pt x="2251840" y="3559168"/>
                </a:cubicBezTo>
                <a:cubicBezTo>
                  <a:pt x="2224730" y="3559168"/>
                  <a:pt x="2202754" y="3537192"/>
                  <a:pt x="2202754" y="3510083"/>
                </a:cubicBezTo>
                <a:cubicBezTo>
                  <a:pt x="2202754" y="3482974"/>
                  <a:pt x="2224730" y="3460998"/>
                  <a:pt x="2251840" y="3460998"/>
                </a:cubicBezTo>
                <a:close/>
                <a:moveTo>
                  <a:pt x="2061569" y="3460998"/>
                </a:moveTo>
                <a:cubicBezTo>
                  <a:pt x="2088678" y="3460998"/>
                  <a:pt x="2110654" y="3482974"/>
                  <a:pt x="2110654" y="3510083"/>
                </a:cubicBezTo>
                <a:cubicBezTo>
                  <a:pt x="2110654" y="3537192"/>
                  <a:pt x="2088678" y="3559168"/>
                  <a:pt x="2061569" y="3559168"/>
                </a:cubicBezTo>
                <a:cubicBezTo>
                  <a:pt x="2034460" y="3559168"/>
                  <a:pt x="2012484" y="3537192"/>
                  <a:pt x="2012484" y="3510083"/>
                </a:cubicBezTo>
                <a:cubicBezTo>
                  <a:pt x="2012484" y="3482974"/>
                  <a:pt x="2034460" y="3460998"/>
                  <a:pt x="2061569" y="3460998"/>
                </a:cubicBezTo>
                <a:close/>
                <a:moveTo>
                  <a:pt x="1869645" y="3460998"/>
                </a:moveTo>
                <a:cubicBezTo>
                  <a:pt x="1896755" y="3460998"/>
                  <a:pt x="1918730" y="3482974"/>
                  <a:pt x="1918730" y="3510083"/>
                </a:cubicBezTo>
                <a:cubicBezTo>
                  <a:pt x="1918730" y="3537192"/>
                  <a:pt x="1896755" y="3559168"/>
                  <a:pt x="1869645" y="3559168"/>
                </a:cubicBezTo>
                <a:cubicBezTo>
                  <a:pt x="1842537" y="3559168"/>
                  <a:pt x="1820560" y="3537192"/>
                  <a:pt x="1820560" y="3510083"/>
                </a:cubicBezTo>
                <a:cubicBezTo>
                  <a:pt x="1820560" y="3482974"/>
                  <a:pt x="1842537" y="3460998"/>
                  <a:pt x="1869645" y="3460998"/>
                </a:cubicBezTo>
                <a:close/>
                <a:moveTo>
                  <a:pt x="1677725" y="3460998"/>
                </a:moveTo>
                <a:cubicBezTo>
                  <a:pt x="1704833" y="3460998"/>
                  <a:pt x="1726810" y="3482974"/>
                  <a:pt x="1726810" y="3510083"/>
                </a:cubicBezTo>
                <a:cubicBezTo>
                  <a:pt x="1726810" y="3537192"/>
                  <a:pt x="1704833" y="3559168"/>
                  <a:pt x="1677725" y="3559168"/>
                </a:cubicBezTo>
                <a:cubicBezTo>
                  <a:pt x="1650616" y="3559168"/>
                  <a:pt x="1628640" y="3537192"/>
                  <a:pt x="1628640" y="3510083"/>
                </a:cubicBezTo>
                <a:cubicBezTo>
                  <a:pt x="1628640" y="3482974"/>
                  <a:pt x="1650616" y="3460998"/>
                  <a:pt x="1677725" y="3460998"/>
                </a:cubicBezTo>
                <a:close/>
                <a:moveTo>
                  <a:pt x="1486048" y="3460998"/>
                </a:moveTo>
                <a:cubicBezTo>
                  <a:pt x="1513157" y="3460998"/>
                  <a:pt x="1535133" y="3482974"/>
                  <a:pt x="1535133" y="3510083"/>
                </a:cubicBezTo>
                <a:cubicBezTo>
                  <a:pt x="1535133" y="3537192"/>
                  <a:pt x="1513157" y="3559168"/>
                  <a:pt x="1486048" y="3559168"/>
                </a:cubicBezTo>
                <a:cubicBezTo>
                  <a:pt x="1458940" y="3559168"/>
                  <a:pt x="1436963" y="3537192"/>
                  <a:pt x="1436963" y="3510083"/>
                </a:cubicBezTo>
                <a:cubicBezTo>
                  <a:pt x="1436963" y="3482974"/>
                  <a:pt x="1458940" y="3460998"/>
                  <a:pt x="1486048" y="3460998"/>
                </a:cubicBezTo>
                <a:close/>
                <a:moveTo>
                  <a:pt x="1294125" y="3460998"/>
                </a:moveTo>
                <a:cubicBezTo>
                  <a:pt x="1321234" y="3460998"/>
                  <a:pt x="1343210" y="3482974"/>
                  <a:pt x="1343210" y="3510083"/>
                </a:cubicBezTo>
                <a:cubicBezTo>
                  <a:pt x="1343210" y="3537192"/>
                  <a:pt x="1321234" y="3559168"/>
                  <a:pt x="1294125" y="3559168"/>
                </a:cubicBezTo>
                <a:cubicBezTo>
                  <a:pt x="1267016" y="3559168"/>
                  <a:pt x="1245040" y="3537192"/>
                  <a:pt x="1245040" y="3510083"/>
                </a:cubicBezTo>
                <a:cubicBezTo>
                  <a:pt x="1245040" y="3482974"/>
                  <a:pt x="1267016" y="3460998"/>
                  <a:pt x="1294125" y="3460998"/>
                </a:cubicBezTo>
                <a:close/>
                <a:moveTo>
                  <a:pt x="1102204" y="3460998"/>
                </a:moveTo>
                <a:cubicBezTo>
                  <a:pt x="1129313" y="3460998"/>
                  <a:pt x="1151289" y="3482974"/>
                  <a:pt x="1151289" y="3510083"/>
                </a:cubicBezTo>
                <a:cubicBezTo>
                  <a:pt x="1151289" y="3537192"/>
                  <a:pt x="1129313" y="3559168"/>
                  <a:pt x="1102204" y="3559168"/>
                </a:cubicBezTo>
                <a:cubicBezTo>
                  <a:pt x="1075096" y="3559168"/>
                  <a:pt x="1053119" y="3537192"/>
                  <a:pt x="1053119" y="3510083"/>
                </a:cubicBezTo>
                <a:cubicBezTo>
                  <a:pt x="1053119" y="3482974"/>
                  <a:pt x="1075096" y="3460998"/>
                  <a:pt x="1102204" y="3460998"/>
                </a:cubicBezTo>
                <a:close/>
                <a:moveTo>
                  <a:pt x="910280" y="3460998"/>
                </a:moveTo>
                <a:cubicBezTo>
                  <a:pt x="937390" y="3460998"/>
                  <a:pt x="959365" y="3482974"/>
                  <a:pt x="959365" y="3510083"/>
                </a:cubicBezTo>
                <a:cubicBezTo>
                  <a:pt x="959365" y="3537192"/>
                  <a:pt x="937390" y="3559168"/>
                  <a:pt x="910280" y="3559168"/>
                </a:cubicBezTo>
                <a:cubicBezTo>
                  <a:pt x="883172" y="3559168"/>
                  <a:pt x="861195" y="3537192"/>
                  <a:pt x="861195" y="3510083"/>
                </a:cubicBezTo>
                <a:cubicBezTo>
                  <a:pt x="861195" y="3482974"/>
                  <a:pt x="883172" y="3460998"/>
                  <a:pt x="910280" y="3460998"/>
                </a:cubicBezTo>
                <a:close/>
                <a:moveTo>
                  <a:pt x="718360" y="3460998"/>
                </a:moveTo>
                <a:cubicBezTo>
                  <a:pt x="745468" y="3460998"/>
                  <a:pt x="767445" y="3482974"/>
                  <a:pt x="767445" y="3510083"/>
                </a:cubicBezTo>
                <a:cubicBezTo>
                  <a:pt x="767445" y="3537192"/>
                  <a:pt x="745468" y="3559168"/>
                  <a:pt x="718360" y="3559168"/>
                </a:cubicBezTo>
                <a:cubicBezTo>
                  <a:pt x="691250" y="3559168"/>
                  <a:pt x="669275" y="3537192"/>
                  <a:pt x="669275" y="3510083"/>
                </a:cubicBezTo>
                <a:cubicBezTo>
                  <a:pt x="669275" y="3482974"/>
                  <a:pt x="691250" y="3460998"/>
                  <a:pt x="718360" y="3460998"/>
                </a:cubicBezTo>
                <a:close/>
                <a:moveTo>
                  <a:pt x="526436" y="3460998"/>
                </a:moveTo>
                <a:cubicBezTo>
                  <a:pt x="553544" y="3460998"/>
                  <a:pt x="575521" y="3482974"/>
                  <a:pt x="575521" y="3510083"/>
                </a:cubicBezTo>
                <a:cubicBezTo>
                  <a:pt x="575521" y="3537192"/>
                  <a:pt x="553544" y="3559168"/>
                  <a:pt x="526436" y="3559168"/>
                </a:cubicBezTo>
                <a:cubicBezTo>
                  <a:pt x="499328" y="3559168"/>
                  <a:pt x="477351" y="3537192"/>
                  <a:pt x="477351" y="3510083"/>
                </a:cubicBezTo>
                <a:cubicBezTo>
                  <a:pt x="477351" y="3482974"/>
                  <a:pt x="499328" y="3460998"/>
                  <a:pt x="526436" y="3460998"/>
                </a:cubicBezTo>
                <a:close/>
                <a:moveTo>
                  <a:pt x="334759" y="3460998"/>
                </a:moveTo>
                <a:cubicBezTo>
                  <a:pt x="361869" y="3460998"/>
                  <a:pt x="383844" y="3482974"/>
                  <a:pt x="383844" y="3510083"/>
                </a:cubicBezTo>
                <a:cubicBezTo>
                  <a:pt x="383844" y="3537192"/>
                  <a:pt x="361869" y="3559168"/>
                  <a:pt x="334759" y="3559168"/>
                </a:cubicBezTo>
                <a:cubicBezTo>
                  <a:pt x="307651" y="3559168"/>
                  <a:pt x="285674" y="3537192"/>
                  <a:pt x="285674" y="3510083"/>
                </a:cubicBezTo>
                <a:cubicBezTo>
                  <a:pt x="285674" y="3482974"/>
                  <a:pt x="307651" y="3460998"/>
                  <a:pt x="334759" y="3460998"/>
                </a:cubicBezTo>
                <a:close/>
                <a:moveTo>
                  <a:pt x="142837" y="3460998"/>
                </a:moveTo>
                <a:cubicBezTo>
                  <a:pt x="169945" y="3460998"/>
                  <a:pt x="191921" y="3482974"/>
                  <a:pt x="191921" y="3510083"/>
                </a:cubicBezTo>
                <a:cubicBezTo>
                  <a:pt x="191921" y="3537192"/>
                  <a:pt x="169945" y="3559168"/>
                  <a:pt x="142837" y="3559168"/>
                </a:cubicBezTo>
                <a:cubicBezTo>
                  <a:pt x="115727" y="3559168"/>
                  <a:pt x="93751" y="3537192"/>
                  <a:pt x="93751" y="3510083"/>
                </a:cubicBezTo>
                <a:cubicBezTo>
                  <a:pt x="93751" y="3482974"/>
                  <a:pt x="115727" y="3460998"/>
                  <a:pt x="142837" y="3460998"/>
                </a:cubicBezTo>
                <a:close/>
                <a:moveTo>
                  <a:pt x="11562343" y="3310308"/>
                </a:moveTo>
                <a:cubicBezTo>
                  <a:pt x="11589452" y="3310308"/>
                  <a:pt x="11611428" y="3332285"/>
                  <a:pt x="11611428" y="3359393"/>
                </a:cubicBezTo>
                <a:cubicBezTo>
                  <a:pt x="11611428" y="3386502"/>
                  <a:pt x="11589452" y="3408478"/>
                  <a:pt x="11562343" y="3408478"/>
                </a:cubicBezTo>
                <a:cubicBezTo>
                  <a:pt x="11535234" y="3408478"/>
                  <a:pt x="11513258" y="3386502"/>
                  <a:pt x="11513258" y="3359393"/>
                </a:cubicBezTo>
                <a:cubicBezTo>
                  <a:pt x="11513258" y="3332285"/>
                  <a:pt x="11535234" y="3310308"/>
                  <a:pt x="11562343" y="3310308"/>
                </a:cubicBezTo>
                <a:close/>
                <a:moveTo>
                  <a:pt x="11370422" y="3310308"/>
                </a:moveTo>
                <a:cubicBezTo>
                  <a:pt x="11397531" y="3310308"/>
                  <a:pt x="11419507" y="3332285"/>
                  <a:pt x="11419507" y="3359393"/>
                </a:cubicBezTo>
                <a:cubicBezTo>
                  <a:pt x="11419507" y="3386502"/>
                  <a:pt x="11397531" y="3408478"/>
                  <a:pt x="11370422" y="3408478"/>
                </a:cubicBezTo>
                <a:cubicBezTo>
                  <a:pt x="11343313" y="3408478"/>
                  <a:pt x="11321337" y="3386502"/>
                  <a:pt x="11321337" y="3359393"/>
                </a:cubicBezTo>
                <a:cubicBezTo>
                  <a:pt x="11321337" y="3332285"/>
                  <a:pt x="11343313" y="3310308"/>
                  <a:pt x="11370422" y="3310308"/>
                </a:cubicBezTo>
                <a:close/>
                <a:moveTo>
                  <a:pt x="11178499" y="3310308"/>
                </a:moveTo>
                <a:cubicBezTo>
                  <a:pt x="11205607" y="3310308"/>
                  <a:pt x="11227584" y="3332285"/>
                  <a:pt x="11227584" y="3359393"/>
                </a:cubicBezTo>
                <a:cubicBezTo>
                  <a:pt x="11227584" y="3386502"/>
                  <a:pt x="11205607" y="3408478"/>
                  <a:pt x="11178499" y="3408478"/>
                </a:cubicBezTo>
                <a:cubicBezTo>
                  <a:pt x="11151390" y="3408478"/>
                  <a:pt x="11129414" y="3386502"/>
                  <a:pt x="11129414" y="3359393"/>
                </a:cubicBezTo>
                <a:cubicBezTo>
                  <a:pt x="11129414" y="3332285"/>
                  <a:pt x="11151390" y="3310308"/>
                  <a:pt x="11178499" y="3310308"/>
                </a:cubicBezTo>
                <a:close/>
                <a:moveTo>
                  <a:pt x="10986822" y="3310308"/>
                </a:moveTo>
                <a:cubicBezTo>
                  <a:pt x="11013931" y="3310308"/>
                  <a:pt x="11035907" y="3332285"/>
                  <a:pt x="11035907" y="3359393"/>
                </a:cubicBezTo>
                <a:cubicBezTo>
                  <a:pt x="11035907" y="3386502"/>
                  <a:pt x="11013931" y="3408478"/>
                  <a:pt x="10986822" y="3408478"/>
                </a:cubicBezTo>
                <a:cubicBezTo>
                  <a:pt x="10959714" y="3408478"/>
                  <a:pt x="10937737" y="3386502"/>
                  <a:pt x="10937737" y="3359393"/>
                </a:cubicBezTo>
                <a:cubicBezTo>
                  <a:pt x="10937737" y="3332285"/>
                  <a:pt x="10959714" y="3310308"/>
                  <a:pt x="10986822" y="3310308"/>
                </a:cubicBezTo>
                <a:close/>
                <a:moveTo>
                  <a:pt x="10794898" y="3310308"/>
                </a:moveTo>
                <a:cubicBezTo>
                  <a:pt x="10822008" y="3310308"/>
                  <a:pt x="10843984" y="3332285"/>
                  <a:pt x="10843984" y="3359393"/>
                </a:cubicBezTo>
                <a:cubicBezTo>
                  <a:pt x="10843984" y="3386502"/>
                  <a:pt x="10822008" y="3408478"/>
                  <a:pt x="10794898" y="3408478"/>
                </a:cubicBezTo>
                <a:cubicBezTo>
                  <a:pt x="10767790" y="3408478"/>
                  <a:pt x="10745813" y="3386502"/>
                  <a:pt x="10745813" y="3359393"/>
                </a:cubicBezTo>
                <a:cubicBezTo>
                  <a:pt x="10745813" y="3332285"/>
                  <a:pt x="10767790" y="3310308"/>
                  <a:pt x="10794898" y="3310308"/>
                </a:cubicBezTo>
                <a:close/>
                <a:moveTo>
                  <a:pt x="10600771" y="3310308"/>
                </a:moveTo>
                <a:cubicBezTo>
                  <a:pt x="10607548" y="3310308"/>
                  <a:pt x="10614005" y="3311682"/>
                  <a:pt x="10619877" y="3314166"/>
                </a:cubicBezTo>
                <a:lnTo>
                  <a:pt x="10635343" y="3324593"/>
                </a:lnTo>
                <a:lnTo>
                  <a:pt x="10635343" y="3323105"/>
                </a:lnTo>
                <a:lnTo>
                  <a:pt x="10637686" y="3324685"/>
                </a:lnTo>
                <a:cubicBezTo>
                  <a:pt x="10646569" y="3333568"/>
                  <a:pt x="10652063" y="3345839"/>
                  <a:pt x="10652063" y="3359393"/>
                </a:cubicBezTo>
                <a:cubicBezTo>
                  <a:pt x="10652063" y="3372948"/>
                  <a:pt x="10646569" y="3385219"/>
                  <a:pt x="10637686" y="3394102"/>
                </a:cubicBezTo>
                <a:lnTo>
                  <a:pt x="10635343" y="3395681"/>
                </a:lnTo>
                <a:lnTo>
                  <a:pt x="10635343" y="3394193"/>
                </a:lnTo>
                <a:lnTo>
                  <a:pt x="10619877" y="3404621"/>
                </a:lnTo>
                <a:cubicBezTo>
                  <a:pt x="10614005" y="3407105"/>
                  <a:pt x="10607548" y="3408478"/>
                  <a:pt x="10600771" y="3408478"/>
                </a:cubicBezTo>
                <a:cubicBezTo>
                  <a:pt x="10573662" y="3408478"/>
                  <a:pt x="10551686" y="3386502"/>
                  <a:pt x="10551686" y="3359393"/>
                </a:cubicBezTo>
                <a:cubicBezTo>
                  <a:pt x="10551686" y="3332285"/>
                  <a:pt x="10573662" y="3310308"/>
                  <a:pt x="10600771" y="3310308"/>
                </a:cubicBezTo>
                <a:close/>
                <a:moveTo>
                  <a:pt x="10408850" y="3310308"/>
                </a:moveTo>
                <a:cubicBezTo>
                  <a:pt x="10435959" y="3310308"/>
                  <a:pt x="10457935" y="3332285"/>
                  <a:pt x="10457935" y="3359393"/>
                </a:cubicBezTo>
                <a:cubicBezTo>
                  <a:pt x="10457935" y="3386502"/>
                  <a:pt x="10435959" y="3408478"/>
                  <a:pt x="10408850" y="3408478"/>
                </a:cubicBezTo>
                <a:cubicBezTo>
                  <a:pt x="10381741" y="3408478"/>
                  <a:pt x="10359765" y="3386502"/>
                  <a:pt x="10359765" y="3359393"/>
                </a:cubicBezTo>
                <a:cubicBezTo>
                  <a:pt x="10359765" y="3332285"/>
                  <a:pt x="10381741" y="3310308"/>
                  <a:pt x="10408850" y="3310308"/>
                </a:cubicBezTo>
                <a:close/>
                <a:moveTo>
                  <a:pt x="10216927" y="3310308"/>
                </a:moveTo>
                <a:cubicBezTo>
                  <a:pt x="10244035" y="3310308"/>
                  <a:pt x="10266012" y="3332285"/>
                  <a:pt x="10266012" y="3359393"/>
                </a:cubicBezTo>
                <a:cubicBezTo>
                  <a:pt x="10266012" y="3386502"/>
                  <a:pt x="10244035" y="3408478"/>
                  <a:pt x="10216927" y="3408478"/>
                </a:cubicBezTo>
                <a:cubicBezTo>
                  <a:pt x="10189818" y="3408478"/>
                  <a:pt x="10167842" y="3386502"/>
                  <a:pt x="10167842" y="3359393"/>
                </a:cubicBezTo>
                <a:cubicBezTo>
                  <a:pt x="10167842" y="3332285"/>
                  <a:pt x="10189818" y="3310308"/>
                  <a:pt x="10216927" y="3310308"/>
                </a:cubicBezTo>
                <a:close/>
                <a:moveTo>
                  <a:pt x="10025250" y="3310308"/>
                </a:moveTo>
                <a:cubicBezTo>
                  <a:pt x="10052359" y="3310308"/>
                  <a:pt x="10074335" y="3332285"/>
                  <a:pt x="10074335" y="3359393"/>
                </a:cubicBezTo>
                <a:cubicBezTo>
                  <a:pt x="10074335" y="3386502"/>
                  <a:pt x="10052359" y="3408478"/>
                  <a:pt x="10025250" y="3408478"/>
                </a:cubicBezTo>
                <a:cubicBezTo>
                  <a:pt x="9998142" y="3408478"/>
                  <a:pt x="9976165" y="3386502"/>
                  <a:pt x="9976165" y="3359393"/>
                </a:cubicBezTo>
                <a:cubicBezTo>
                  <a:pt x="9976165" y="3332285"/>
                  <a:pt x="9998142" y="3310308"/>
                  <a:pt x="10025250" y="3310308"/>
                </a:cubicBezTo>
                <a:close/>
                <a:moveTo>
                  <a:pt x="9833326" y="3310308"/>
                </a:moveTo>
                <a:cubicBezTo>
                  <a:pt x="9860436" y="3310308"/>
                  <a:pt x="9882412" y="3332285"/>
                  <a:pt x="9882412" y="3359393"/>
                </a:cubicBezTo>
                <a:cubicBezTo>
                  <a:pt x="9882412" y="3386502"/>
                  <a:pt x="9860436" y="3408478"/>
                  <a:pt x="9833326" y="3408478"/>
                </a:cubicBezTo>
                <a:cubicBezTo>
                  <a:pt x="9806218" y="3408478"/>
                  <a:pt x="9784241" y="3386502"/>
                  <a:pt x="9784241" y="3359393"/>
                </a:cubicBezTo>
                <a:cubicBezTo>
                  <a:pt x="9784241" y="3332285"/>
                  <a:pt x="9806218" y="3310308"/>
                  <a:pt x="9833326" y="3310308"/>
                </a:cubicBezTo>
                <a:close/>
                <a:moveTo>
                  <a:pt x="9641406" y="3310308"/>
                </a:moveTo>
                <a:cubicBezTo>
                  <a:pt x="9668514" y="3310308"/>
                  <a:pt x="9690491" y="3332285"/>
                  <a:pt x="9690491" y="3359393"/>
                </a:cubicBezTo>
                <a:cubicBezTo>
                  <a:pt x="9690491" y="3386502"/>
                  <a:pt x="9668514" y="3408478"/>
                  <a:pt x="9641406" y="3408478"/>
                </a:cubicBezTo>
                <a:cubicBezTo>
                  <a:pt x="9614297" y="3408478"/>
                  <a:pt x="9592321" y="3386502"/>
                  <a:pt x="9592321" y="3359393"/>
                </a:cubicBezTo>
                <a:cubicBezTo>
                  <a:pt x="9592321" y="3332285"/>
                  <a:pt x="9614297" y="3310308"/>
                  <a:pt x="9641406" y="3310308"/>
                </a:cubicBezTo>
                <a:close/>
                <a:moveTo>
                  <a:pt x="9449482" y="3310308"/>
                </a:moveTo>
                <a:cubicBezTo>
                  <a:pt x="9476591" y="3310308"/>
                  <a:pt x="9498567" y="3332285"/>
                  <a:pt x="9498567" y="3359393"/>
                </a:cubicBezTo>
                <a:cubicBezTo>
                  <a:pt x="9498567" y="3386502"/>
                  <a:pt x="9476591" y="3408478"/>
                  <a:pt x="9449482" y="3408478"/>
                </a:cubicBezTo>
                <a:cubicBezTo>
                  <a:pt x="9422374" y="3408478"/>
                  <a:pt x="9400397" y="3386502"/>
                  <a:pt x="9400397" y="3359393"/>
                </a:cubicBezTo>
                <a:cubicBezTo>
                  <a:pt x="9400397" y="3332285"/>
                  <a:pt x="9422374" y="3310308"/>
                  <a:pt x="9449482" y="3310308"/>
                </a:cubicBezTo>
                <a:close/>
                <a:moveTo>
                  <a:pt x="9257562" y="3310308"/>
                </a:moveTo>
                <a:cubicBezTo>
                  <a:pt x="9284670" y="3310308"/>
                  <a:pt x="9306646" y="3332285"/>
                  <a:pt x="9306646" y="3359393"/>
                </a:cubicBezTo>
                <a:cubicBezTo>
                  <a:pt x="9306646" y="3386502"/>
                  <a:pt x="9284670" y="3408478"/>
                  <a:pt x="9257562" y="3408478"/>
                </a:cubicBezTo>
                <a:cubicBezTo>
                  <a:pt x="9230452" y="3408478"/>
                  <a:pt x="9208477" y="3386502"/>
                  <a:pt x="9208477" y="3359393"/>
                </a:cubicBezTo>
                <a:cubicBezTo>
                  <a:pt x="9208477" y="3332285"/>
                  <a:pt x="9230452" y="3310308"/>
                  <a:pt x="9257562" y="3310308"/>
                </a:cubicBezTo>
                <a:close/>
                <a:moveTo>
                  <a:pt x="9065638" y="3310308"/>
                </a:moveTo>
                <a:cubicBezTo>
                  <a:pt x="9092746" y="3310308"/>
                  <a:pt x="9114723" y="3332285"/>
                  <a:pt x="9114723" y="3359393"/>
                </a:cubicBezTo>
                <a:cubicBezTo>
                  <a:pt x="9114723" y="3386502"/>
                  <a:pt x="9092746" y="3408478"/>
                  <a:pt x="9065638" y="3408478"/>
                </a:cubicBezTo>
                <a:cubicBezTo>
                  <a:pt x="9038529" y="3408478"/>
                  <a:pt x="9016553" y="3386502"/>
                  <a:pt x="9016553" y="3359393"/>
                </a:cubicBezTo>
                <a:cubicBezTo>
                  <a:pt x="9016553" y="3332285"/>
                  <a:pt x="9038529" y="3310308"/>
                  <a:pt x="9065638" y="3310308"/>
                </a:cubicBezTo>
                <a:close/>
                <a:moveTo>
                  <a:pt x="8873961" y="3310308"/>
                </a:moveTo>
                <a:cubicBezTo>
                  <a:pt x="8901071" y="3310308"/>
                  <a:pt x="8923046" y="3332285"/>
                  <a:pt x="8923046" y="3359393"/>
                </a:cubicBezTo>
                <a:cubicBezTo>
                  <a:pt x="8923046" y="3386502"/>
                  <a:pt x="8901071" y="3408478"/>
                  <a:pt x="8873961" y="3408478"/>
                </a:cubicBezTo>
                <a:cubicBezTo>
                  <a:pt x="8846853" y="3408478"/>
                  <a:pt x="8824876" y="3386502"/>
                  <a:pt x="8824876" y="3359393"/>
                </a:cubicBezTo>
                <a:cubicBezTo>
                  <a:pt x="8824876" y="3332285"/>
                  <a:pt x="8846853" y="3310308"/>
                  <a:pt x="8873961" y="3310308"/>
                </a:cubicBezTo>
                <a:close/>
                <a:moveTo>
                  <a:pt x="8682041" y="3310308"/>
                </a:moveTo>
                <a:cubicBezTo>
                  <a:pt x="8709149" y="3310308"/>
                  <a:pt x="8731126" y="3332285"/>
                  <a:pt x="8731126" y="3359393"/>
                </a:cubicBezTo>
                <a:cubicBezTo>
                  <a:pt x="8731126" y="3386502"/>
                  <a:pt x="8709149" y="3408478"/>
                  <a:pt x="8682041" y="3408478"/>
                </a:cubicBezTo>
                <a:cubicBezTo>
                  <a:pt x="8654932" y="3408478"/>
                  <a:pt x="8632956" y="3386502"/>
                  <a:pt x="8632956" y="3359393"/>
                </a:cubicBezTo>
                <a:cubicBezTo>
                  <a:pt x="8632956" y="3332285"/>
                  <a:pt x="8654932" y="3310308"/>
                  <a:pt x="8682041" y="3310308"/>
                </a:cubicBezTo>
                <a:close/>
                <a:moveTo>
                  <a:pt x="8486747" y="3310308"/>
                </a:moveTo>
                <a:lnTo>
                  <a:pt x="8488432" y="3311006"/>
                </a:lnTo>
                <a:lnTo>
                  <a:pt x="8490117" y="3310308"/>
                </a:lnTo>
                <a:cubicBezTo>
                  <a:pt x="8517225" y="3310308"/>
                  <a:pt x="8539202" y="3332285"/>
                  <a:pt x="8539202" y="3359393"/>
                </a:cubicBezTo>
                <a:cubicBezTo>
                  <a:pt x="8539202" y="3386502"/>
                  <a:pt x="8517225" y="3408478"/>
                  <a:pt x="8490117" y="3408478"/>
                </a:cubicBezTo>
                <a:lnTo>
                  <a:pt x="8488432" y="3407780"/>
                </a:lnTo>
                <a:lnTo>
                  <a:pt x="8486747" y="3408478"/>
                </a:lnTo>
                <a:cubicBezTo>
                  <a:pt x="8459639" y="3408478"/>
                  <a:pt x="8437662" y="3386502"/>
                  <a:pt x="8437662" y="3359393"/>
                </a:cubicBezTo>
                <a:cubicBezTo>
                  <a:pt x="8437662" y="3332285"/>
                  <a:pt x="8459639" y="3310308"/>
                  <a:pt x="8486747" y="3310308"/>
                </a:cubicBezTo>
                <a:close/>
                <a:moveTo>
                  <a:pt x="8294823" y="3310308"/>
                </a:moveTo>
                <a:cubicBezTo>
                  <a:pt x="8321932" y="3310308"/>
                  <a:pt x="8343908" y="3332285"/>
                  <a:pt x="8343908" y="3359393"/>
                </a:cubicBezTo>
                <a:cubicBezTo>
                  <a:pt x="8343908" y="3386502"/>
                  <a:pt x="8321932" y="3408478"/>
                  <a:pt x="8294823" y="3408478"/>
                </a:cubicBezTo>
                <a:cubicBezTo>
                  <a:pt x="8267715" y="3408478"/>
                  <a:pt x="8245738" y="3386502"/>
                  <a:pt x="8245738" y="3359393"/>
                </a:cubicBezTo>
                <a:cubicBezTo>
                  <a:pt x="8245738" y="3332285"/>
                  <a:pt x="8267715" y="3310308"/>
                  <a:pt x="8294823" y="3310308"/>
                </a:cubicBezTo>
                <a:close/>
                <a:moveTo>
                  <a:pt x="8102902" y="3310308"/>
                </a:moveTo>
                <a:cubicBezTo>
                  <a:pt x="8130011" y="3310308"/>
                  <a:pt x="8151987" y="3332285"/>
                  <a:pt x="8151987" y="3359393"/>
                </a:cubicBezTo>
                <a:cubicBezTo>
                  <a:pt x="8151987" y="3386502"/>
                  <a:pt x="8130011" y="3408478"/>
                  <a:pt x="8102902" y="3408478"/>
                </a:cubicBezTo>
                <a:cubicBezTo>
                  <a:pt x="8075793" y="3408478"/>
                  <a:pt x="8053817" y="3386502"/>
                  <a:pt x="8053817" y="3359393"/>
                </a:cubicBezTo>
                <a:cubicBezTo>
                  <a:pt x="8053817" y="3332285"/>
                  <a:pt x="8075793" y="3310308"/>
                  <a:pt x="8102902" y="3310308"/>
                </a:cubicBezTo>
                <a:close/>
                <a:moveTo>
                  <a:pt x="7911226" y="3310308"/>
                </a:moveTo>
                <a:cubicBezTo>
                  <a:pt x="7938335" y="3310308"/>
                  <a:pt x="7960311" y="3332285"/>
                  <a:pt x="7960311" y="3359393"/>
                </a:cubicBezTo>
                <a:cubicBezTo>
                  <a:pt x="7960311" y="3386502"/>
                  <a:pt x="7938335" y="3408478"/>
                  <a:pt x="7911226" y="3408478"/>
                </a:cubicBezTo>
                <a:cubicBezTo>
                  <a:pt x="7884117" y="3408478"/>
                  <a:pt x="7862141" y="3386502"/>
                  <a:pt x="7862141" y="3359393"/>
                </a:cubicBezTo>
                <a:cubicBezTo>
                  <a:pt x="7862141" y="3332285"/>
                  <a:pt x="7884117" y="3310308"/>
                  <a:pt x="7911226" y="3310308"/>
                </a:cubicBezTo>
                <a:close/>
                <a:moveTo>
                  <a:pt x="7719302" y="3310308"/>
                </a:moveTo>
                <a:cubicBezTo>
                  <a:pt x="7746411" y="3310308"/>
                  <a:pt x="7768387" y="3332285"/>
                  <a:pt x="7768387" y="3359393"/>
                </a:cubicBezTo>
                <a:cubicBezTo>
                  <a:pt x="7768387" y="3386502"/>
                  <a:pt x="7746411" y="3408478"/>
                  <a:pt x="7719302" y="3408478"/>
                </a:cubicBezTo>
                <a:cubicBezTo>
                  <a:pt x="7692194" y="3408478"/>
                  <a:pt x="7670218" y="3386502"/>
                  <a:pt x="7670218" y="3359393"/>
                </a:cubicBezTo>
                <a:cubicBezTo>
                  <a:pt x="7670218" y="3332285"/>
                  <a:pt x="7692194" y="3310308"/>
                  <a:pt x="7719302" y="3310308"/>
                </a:cubicBezTo>
                <a:close/>
                <a:moveTo>
                  <a:pt x="7527382" y="3310308"/>
                </a:moveTo>
                <a:cubicBezTo>
                  <a:pt x="7554490" y="3310308"/>
                  <a:pt x="7576467" y="3332285"/>
                  <a:pt x="7576467" y="3359393"/>
                </a:cubicBezTo>
                <a:cubicBezTo>
                  <a:pt x="7576467" y="3386502"/>
                  <a:pt x="7554490" y="3408478"/>
                  <a:pt x="7527382" y="3408478"/>
                </a:cubicBezTo>
                <a:cubicBezTo>
                  <a:pt x="7500272" y="3408478"/>
                  <a:pt x="7478297" y="3386502"/>
                  <a:pt x="7478297" y="3359393"/>
                </a:cubicBezTo>
                <a:cubicBezTo>
                  <a:pt x="7478297" y="3332285"/>
                  <a:pt x="7500272" y="3310308"/>
                  <a:pt x="7527382" y="3310308"/>
                </a:cubicBezTo>
                <a:close/>
                <a:moveTo>
                  <a:pt x="7335458" y="3310308"/>
                </a:moveTo>
                <a:cubicBezTo>
                  <a:pt x="7362567" y="3310308"/>
                  <a:pt x="7384543" y="3332285"/>
                  <a:pt x="7384543" y="3359393"/>
                </a:cubicBezTo>
                <a:cubicBezTo>
                  <a:pt x="7384543" y="3386502"/>
                  <a:pt x="7362567" y="3408478"/>
                  <a:pt x="7335458" y="3408478"/>
                </a:cubicBezTo>
                <a:cubicBezTo>
                  <a:pt x="7308350" y="3408478"/>
                  <a:pt x="7286373" y="3386502"/>
                  <a:pt x="7286373" y="3359393"/>
                </a:cubicBezTo>
                <a:cubicBezTo>
                  <a:pt x="7286373" y="3332285"/>
                  <a:pt x="7308350" y="3310308"/>
                  <a:pt x="7335458" y="3310308"/>
                </a:cubicBezTo>
                <a:close/>
                <a:moveTo>
                  <a:pt x="7143537" y="3310308"/>
                </a:moveTo>
                <a:cubicBezTo>
                  <a:pt x="7170646" y="3310308"/>
                  <a:pt x="7192622" y="3332285"/>
                  <a:pt x="7192622" y="3359393"/>
                </a:cubicBezTo>
                <a:cubicBezTo>
                  <a:pt x="7192622" y="3386502"/>
                  <a:pt x="7170646" y="3408478"/>
                  <a:pt x="7143537" y="3408478"/>
                </a:cubicBezTo>
                <a:cubicBezTo>
                  <a:pt x="7116428" y="3408478"/>
                  <a:pt x="7094452" y="3386502"/>
                  <a:pt x="7094452" y="3359393"/>
                </a:cubicBezTo>
                <a:cubicBezTo>
                  <a:pt x="7094452" y="3332285"/>
                  <a:pt x="7116428" y="3310308"/>
                  <a:pt x="7143537" y="3310308"/>
                </a:cubicBezTo>
                <a:close/>
                <a:moveTo>
                  <a:pt x="6951614" y="3310308"/>
                </a:moveTo>
                <a:cubicBezTo>
                  <a:pt x="6978722" y="3310308"/>
                  <a:pt x="7000699" y="3332285"/>
                  <a:pt x="7000699" y="3359393"/>
                </a:cubicBezTo>
                <a:cubicBezTo>
                  <a:pt x="7000699" y="3386502"/>
                  <a:pt x="6978722" y="3408478"/>
                  <a:pt x="6951614" y="3408478"/>
                </a:cubicBezTo>
                <a:cubicBezTo>
                  <a:pt x="6924504" y="3408478"/>
                  <a:pt x="6902529" y="3386502"/>
                  <a:pt x="6902529" y="3359393"/>
                </a:cubicBezTo>
                <a:cubicBezTo>
                  <a:pt x="6902529" y="3332285"/>
                  <a:pt x="6924504" y="3310308"/>
                  <a:pt x="6951614" y="3310308"/>
                </a:cubicBezTo>
                <a:close/>
                <a:moveTo>
                  <a:pt x="6759937" y="3310308"/>
                </a:moveTo>
                <a:cubicBezTo>
                  <a:pt x="6787046" y="3310308"/>
                  <a:pt x="6809022" y="3332285"/>
                  <a:pt x="6809022" y="3359393"/>
                </a:cubicBezTo>
                <a:cubicBezTo>
                  <a:pt x="6809022" y="3386502"/>
                  <a:pt x="6787046" y="3408478"/>
                  <a:pt x="6759937" y="3408478"/>
                </a:cubicBezTo>
                <a:cubicBezTo>
                  <a:pt x="6732829" y="3408478"/>
                  <a:pt x="6710852" y="3386502"/>
                  <a:pt x="6710852" y="3359393"/>
                </a:cubicBezTo>
                <a:cubicBezTo>
                  <a:pt x="6710852" y="3332285"/>
                  <a:pt x="6732829" y="3310308"/>
                  <a:pt x="6759937" y="3310308"/>
                </a:cubicBezTo>
                <a:close/>
                <a:moveTo>
                  <a:pt x="6568014" y="3310308"/>
                </a:moveTo>
                <a:cubicBezTo>
                  <a:pt x="6595123" y="3310308"/>
                  <a:pt x="6617099" y="3332285"/>
                  <a:pt x="6617099" y="3359393"/>
                </a:cubicBezTo>
                <a:cubicBezTo>
                  <a:pt x="6617099" y="3386502"/>
                  <a:pt x="6595123" y="3408478"/>
                  <a:pt x="6568014" y="3408478"/>
                </a:cubicBezTo>
                <a:cubicBezTo>
                  <a:pt x="6540905" y="3408478"/>
                  <a:pt x="6518929" y="3386502"/>
                  <a:pt x="6518929" y="3359393"/>
                </a:cubicBezTo>
                <a:cubicBezTo>
                  <a:pt x="6518929" y="3332285"/>
                  <a:pt x="6540905" y="3310308"/>
                  <a:pt x="6568014" y="3310308"/>
                </a:cubicBezTo>
                <a:close/>
                <a:moveTo>
                  <a:pt x="6376093" y="3310308"/>
                </a:moveTo>
                <a:lnTo>
                  <a:pt x="6376918" y="3310475"/>
                </a:lnTo>
                <a:lnTo>
                  <a:pt x="6377744" y="3310308"/>
                </a:lnTo>
                <a:cubicBezTo>
                  <a:pt x="6404853" y="3310308"/>
                  <a:pt x="6426829" y="3332285"/>
                  <a:pt x="6426829" y="3359393"/>
                </a:cubicBezTo>
                <a:cubicBezTo>
                  <a:pt x="6426829" y="3386502"/>
                  <a:pt x="6404853" y="3408478"/>
                  <a:pt x="6377744" y="3408478"/>
                </a:cubicBezTo>
                <a:lnTo>
                  <a:pt x="6376918" y="3408311"/>
                </a:lnTo>
                <a:lnTo>
                  <a:pt x="6376093" y="3408478"/>
                </a:lnTo>
                <a:cubicBezTo>
                  <a:pt x="6348984" y="3408478"/>
                  <a:pt x="6327008" y="3386502"/>
                  <a:pt x="6327008" y="3359393"/>
                </a:cubicBezTo>
                <a:cubicBezTo>
                  <a:pt x="6327008" y="3332285"/>
                  <a:pt x="6348984" y="3310308"/>
                  <a:pt x="6376093" y="3310308"/>
                </a:cubicBezTo>
                <a:close/>
                <a:moveTo>
                  <a:pt x="6185820" y="3310308"/>
                </a:moveTo>
                <a:cubicBezTo>
                  <a:pt x="6212929" y="3310308"/>
                  <a:pt x="6234905" y="3332285"/>
                  <a:pt x="6234905" y="3359393"/>
                </a:cubicBezTo>
                <a:cubicBezTo>
                  <a:pt x="6234905" y="3386502"/>
                  <a:pt x="6212929" y="3408478"/>
                  <a:pt x="6185820" y="3408478"/>
                </a:cubicBezTo>
                <a:cubicBezTo>
                  <a:pt x="6158712" y="3408478"/>
                  <a:pt x="6136735" y="3386502"/>
                  <a:pt x="6136735" y="3359393"/>
                </a:cubicBezTo>
                <a:cubicBezTo>
                  <a:pt x="6136735" y="3332285"/>
                  <a:pt x="6158712" y="3310308"/>
                  <a:pt x="6185820" y="3310308"/>
                </a:cubicBezTo>
                <a:close/>
                <a:moveTo>
                  <a:pt x="5993899" y="3310308"/>
                </a:moveTo>
                <a:cubicBezTo>
                  <a:pt x="6021008" y="3310308"/>
                  <a:pt x="6042984" y="3332285"/>
                  <a:pt x="6042984" y="3359393"/>
                </a:cubicBezTo>
                <a:cubicBezTo>
                  <a:pt x="6042984" y="3386502"/>
                  <a:pt x="6021008" y="3408478"/>
                  <a:pt x="5993899" y="3408478"/>
                </a:cubicBezTo>
                <a:cubicBezTo>
                  <a:pt x="5966790" y="3408478"/>
                  <a:pt x="5944814" y="3386502"/>
                  <a:pt x="5944814" y="3359393"/>
                </a:cubicBezTo>
                <a:cubicBezTo>
                  <a:pt x="5944814" y="3332285"/>
                  <a:pt x="5966790" y="3310308"/>
                  <a:pt x="5993899" y="3310308"/>
                </a:cubicBezTo>
                <a:close/>
                <a:moveTo>
                  <a:pt x="5802223" y="3310308"/>
                </a:moveTo>
                <a:cubicBezTo>
                  <a:pt x="5829332" y="3310308"/>
                  <a:pt x="5851308" y="3332285"/>
                  <a:pt x="5851308" y="3359393"/>
                </a:cubicBezTo>
                <a:cubicBezTo>
                  <a:pt x="5851308" y="3386502"/>
                  <a:pt x="5829332" y="3408478"/>
                  <a:pt x="5802223" y="3408478"/>
                </a:cubicBezTo>
                <a:cubicBezTo>
                  <a:pt x="5775114" y="3408478"/>
                  <a:pt x="5753138" y="3386502"/>
                  <a:pt x="5753138" y="3359393"/>
                </a:cubicBezTo>
                <a:cubicBezTo>
                  <a:pt x="5753138" y="3332285"/>
                  <a:pt x="5775114" y="3310308"/>
                  <a:pt x="5802223" y="3310308"/>
                </a:cubicBezTo>
                <a:close/>
                <a:moveTo>
                  <a:pt x="5610299" y="3310308"/>
                </a:moveTo>
                <a:cubicBezTo>
                  <a:pt x="5637408" y="3310308"/>
                  <a:pt x="5659384" y="3332285"/>
                  <a:pt x="5659384" y="3359393"/>
                </a:cubicBezTo>
                <a:cubicBezTo>
                  <a:pt x="5659384" y="3386502"/>
                  <a:pt x="5637408" y="3408478"/>
                  <a:pt x="5610299" y="3408478"/>
                </a:cubicBezTo>
                <a:cubicBezTo>
                  <a:pt x="5583191" y="3408478"/>
                  <a:pt x="5561215" y="3386502"/>
                  <a:pt x="5561215" y="3359393"/>
                </a:cubicBezTo>
                <a:cubicBezTo>
                  <a:pt x="5561215" y="3332285"/>
                  <a:pt x="5583191" y="3310308"/>
                  <a:pt x="5610299" y="3310308"/>
                </a:cubicBezTo>
                <a:close/>
                <a:moveTo>
                  <a:pt x="5418379" y="3310308"/>
                </a:moveTo>
                <a:cubicBezTo>
                  <a:pt x="5445487" y="3310308"/>
                  <a:pt x="5467464" y="3332285"/>
                  <a:pt x="5467464" y="3359393"/>
                </a:cubicBezTo>
                <a:cubicBezTo>
                  <a:pt x="5467464" y="3386502"/>
                  <a:pt x="5445487" y="3408478"/>
                  <a:pt x="5418379" y="3408478"/>
                </a:cubicBezTo>
                <a:cubicBezTo>
                  <a:pt x="5391269" y="3408478"/>
                  <a:pt x="5369294" y="3386502"/>
                  <a:pt x="5369294" y="3359393"/>
                </a:cubicBezTo>
                <a:cubicBezTo>
                  <a:pt x="5369294" y="3332285"/>
                  <a:pt x="5391269" y="3310308"/>
                  <a:pt x="5418379" y="3310308"/>
                </a:cubicBezTo>
                <a:close/>
                <a:moveTo>
                  <a:pt x="5226455" y="3310308"/>
                </a:moveTo>
                <a:cubicBezTo>
                  <a:pt x="5253564" y="3310308"/>
                  <a:pt x="5275540" y="3332285"/>
                  <a:pt x="5275540" y="3359393"/>
                </a:cubicBezTo>
                <a:cubicBezTo>
                  <a:pt x="5275540" y="3386502"/>
                  <a:pt x="5253564" y="3408478"/>
                  <a:pt x="5226455" y="3408478"/>
                </a:cubicBezTo>
                <a:cubicBezTo>
                  <a:pt x="5199347" y="3408478"/>
                  <a:pt x="5177370" y="3386502"/>
                  <a:pt x="5177370" y="3359393"/>
                </a:cubicBezTo>
                <a:cubicBezTo>
                  <a:pt x="5177370" y="3332285"/>
                  <a:pt x="5199347" y="3310308"/>
                  <a:pt x="5226455" y="3310308"/>
                </a:cubicBezTo>
                <a:close/>
                <a:moveTo>
                  <a:pt x="5034534" y="3310308"/>
                </a:moveTo>
                <a:cubicBezTo>
                  <a:pt x="5061643" y="3310308"/>
                  <a:pt x="5083619" y="3332285"/>
                  <a:pt x="5083619" y="3359393"/>
                </a:cubicBezTo>
                <a:cubicBezTo>
                  <a:pt x="5083619" y="3386502"/>
                  <a:pt x="5061643" y="3408478"/>
                  <a:pt x="5034534" y="3408478"/>
                </a:cubicBezTo>
                <a:cubicBezTo>
                  <a:pt x="5007425" y="3408478"/>
                  <a:pt x="4985449" y="3386502"/>
                  <a:pt x="4985449" y="3359393"/>
                </a:cubicBezTo>
                <a:cubicBezTo>
                  <a:pt x="4985449" y="3332285"/>
                  <a:pt x="5007425" y="3310308"/>
                  <a:pt x="5034534" y="3310308"/>
                </a:cubicBezTo>
                <a:close/>
                <a:moveTo>
                  <a:pt x="4842611" y="3310308"/>
                </a:moveTo>
                <a:cubicBezTo>
                  <a:pt x="4869719" y="3310308"/>
                  <a:pt x="4891696" y="3332285"/>
                  <a:pt x="4891696" y="3359393"/>
                </a:cubicBezTo>
                <a:cubicBezTo>
                  <a:pt x="4891696" y="3386502"/>
                  <a:pt x="4869719" y="3408478"/>
                  <a:pt x="4842611" y="3408478"/>
                </a:cubicBezTo>
                <a:cubicBezTo>
                  <a:pt x="4815501" y="3408478"/>
                  <a:pt x="4793526" y="3386502"/>
                  <a:pt x="4793526" y="3359393"/>
                </a:cubicBezTo>
                <a:cubicBezTo>
                  <a:pt x="4793526" y="3332285"/>
                  <a:pt x="4815501" y="3310308"/>
                  <a:pt x="4842611" y="3310308"/>
                </a:cubicBezTo>
                <a:close/>
                <a:moveTo>
                  <a:pt x="4650934" y="3310308"/>
                </a:moveTo>
                <a:cubicBezTo>
                  <a:pt x="4678043" y="3310308"/>
                  <a:pt x="4700019" y="3332285"/>
                  <a:pt x="4700019" y="3359393"/>
                </a:cubicBezTo>
                <a:cubicBezTo>
                  <a:pt x="4700019" y="3386502"/>
                  <a:pt x="4678043" y="3408478"/>
                  <a:pt x="4650934" y="3408478"/>
                </a:cubicBezTo>
                <a:cubicBezTo>
                  <a:pt x="4623826" y="3408478"/>
                  <a:pt x="4601849" y="3386502"/>
                  <a:pt x="4601849" y="3359393"/>
                </a:cubicBezTo>
                <a:cubicBezTo>
                  <a:pt x="4601849" y="3332285"/>
                  <a:pt x="4623826" y="3310308"/>
                  <a:pt x="4650934" y="3310308"/>
                </a:cubicBezTo>
                <a:close/>
                <a:moveTo>
                  <a:pt x="4459011" y="3310308"/>
                </a:moveTo>
                <a:cubicBezTo>
                  <a:pt x="4486120" y="3310308"/>
                  <a:pt x="4508096" y="3332285"/>
                  <a:pt x="4508096" y="3359393"/>
                </a:cubicBezTo>
                <a:cubicBezTo>
                  <a:pt x="4508096" y="3386502"/>
                  <a:pt x="4486120" y="3408478"/>
                  <a:pt x="4459011" y="3408478"/>
                </a:cubicBezTo>
                <a:cubicBezTo>
                  <a:pt x="4431902" y="3408478"/>
                  <a:pt x="4409926" y="3386502"/>
                  <a:pt x="4409926" y="3359393"/>
                </a:cubicBezTo>
                <a:cubicBezTo>
                  <a:pt x="4409926" y="3332285"/>
                  <a:pt x="4431902" y="3310308"/>
                  <a:pt x="4459011" y="3310308"/>
                </a:cubicBezTo>
                <a:close/>
                <a:moveTo>
                  <a:pt x="4267090" y="3310308"/>
                </a:moveTo>
                <a:lnTo>
                  <a:pt x="4267916" y="3310475"/>
                </a:lnTo>
                <a:lnTo>
                  <a:pt x="4268742" y="3310308"/>
                </a:lnTo>
                <a:cubicBezTo>
                  <a:pt x="4295851" y="3310308"/>
                  <a:pt x="4317827" y="3332285"/>
                  <a:pt x="4317827" y="3359393"/>
                </a:cubicBezTo>
                <a:cubicBezTo>
                  <a:pt x="4317827" y="3386502"/>
                  <a:pt x="4295851" y="3408478"/>
                  <a:pt x="4268742" y="3408478"/>
                </a:cubicBezTo>
                <a:lnTo>
                  <a:pt x="4267916" y="3408311"/>
                </a:lnTo>
                <a:lnTo>
                  <a:pt x="4267090" y="3408478"/>
                </a:lnTo>
                <a:cubicBezTo>
                  <a:pt x="4239981" y="3408478"/>
                  <a:pt x="4218005" y="3386502"/>
                  <a:pt x="4218005" y="3359393"/>
                </a:cubicBezTo>
                <a:cubicBezTo>
                  <a:pt x="4218005" y="3332285"/>
                  <a:pt x="4239981" y="3310308"/>
                  <a:pt x="4267090" y="3310308"/>
                </a:cubicBezTo>
                <a:close/>
                <a:moveTo>
                  <a:pt x="4076818" y="3310308"/>
                </a:moveTo>
                <a:cubicBezTo>
                  <a:pt x="4103927" y="3310308"/>
                  <a:pt x="4125903" y="3332285"/>
                  <a:pt x="4125903" y="3359393"/>
                </a:cubicBezTo>
                <a:cubicBezTo>
                  <a:pt x="4125903" y="3386502"/>
                  <a:pt x="4103927" y="3408478"/>
                  <a:pt x="4076818" y="3408478"/>
                </a:cubicBezTo>
                <a:cubicBezTo>
                  <a:pt x="4049710" y="3408478"/>
                  <a:pt x="4027733" y="3386502"/>
                  <a:pt x="4027733" y="3359393"/>
                </a:cubicBezTo>
                <a:cubicBezTo>
                  <a:pt x="4027733" y="3332285"/>
                  <a:pt x="4049710" y="3310308"/>
                  <a:pt x="4076818" y="3310308"/>
                </a:cubicBezTo>
                <a:close/>
                <a:moveTo>
                  <a:pt x="3884898" y="3310308"/>
                </a:moveTo>
                <a:cubicBezTo>
                  <a:pt x="3912006" y="3310308"/>
                  <a:pt x="3933983" y="3332285"/>
                  <a:pt x="3933983" y="3359393"/>
                </a:cubicBezTo>
                <a:cubicBezTo>
                  <a:pt x="3933983" y="3386502"/>
                  <a:pt x="3912006" y="3408478"/>
                  <a:pt x="3884898" y="3408478"/>
                </a:cubicBezTo>
                <a:cubicBezTo>
                  <a:pt x="3857789" y="3408478"/>
                  <a:pt x="3835813" y="3386502"/>
                  <a:pt x="3835813" y="3359393"/>
                </a:cubicBezTo>
                <a:cubicBezTo>
                  <a:pt x="3835813" y="3332285"/>
                  <a:pt x="3857789" y="3310308"/>
                  <a:pt x="3884898" y="3310308"/>
                </a:cubicBezTo>
                <a:close/>
                <a:moveTo>
                  <a:pt x="3693221" y="3310308"/>
                </a:moveTo>
                <a:cubicBezTo>
                  <a:pt x="3720331" y="3310308"/>
                  <a:pt x="3742307" y="3332285"/>
                  <a:pt x="3742307" y="3359393"/>
                </a:cubicBezTo>
                <a:cubicBezTo>
                  <a:pt x="3742307" y="3386502"/>
                  <a:pt x="3720331" y="3408478"/>
                  <a:pt x="3693221" y="3408478"/>
                </a:cubicBezTo>
                <a:cubicBezTo>
                  <a:pt x="3666113" y="3408478"/>
                  <a:pt x="3644136" y="3386502"/>
                  <a:pt x="3644136" y="3359393"/>
                </a:cubicBezTo>
                <a:cubicBezTo>
                  <a:pt x="3644136" y="3332285"/>
                  <a:pt x="3666113" y="3310308"/>
                  <a:pt x="3693221" y="3310308"/>
                </a:cubicBezTo>
                <a:close/>
                <a:moveTo>
                  <a:pt x="3501298" y="3310308"/>
                </a:moveTo>
                <a:cubicBezTo>
                  <a:pt x="3528407" y="3310308"/>
                  <a:pt x="3550383" y="3332285"/>
                  <a:pt x="3550383" y="3359393"/>
                </a:cubicBezTo>
                <a:cubicBezTo>
                  <a:pt x="3550383" y="3386502"/>
                  <a:pt x="3528407" y="3408478"/>
                  <a:pt x="3501298" y="3408478"/>
                </a:cubicBezTo>
                <a:cubicBezTo>
                  <a:pt x="3474189" y="3408478"/>
                  <a:pt x="3452213" y="3386502"/>
                  <a:pt x="3452213" y="3359393"/>
                </a:cubicBezTo>
                <a:cubicBezTo>
                  <a:pt x="3452213" y="3332285"/>
                  <a:pt x="3474189" y="3310308"/>
                  <a:pt x="3501298" y="3310308"/>
                </a:cubicBezTo>
                <a:close/>
                <a:moveTo>
                  <a:pt x="3309377" y="3310308"/>
                </a:moveTo>
                <a:cubicBezTo>
                  <a:pt x="3336485" y="3310308"/>
                  <a:pt x="3358462" y="3332285"/>
                  <a:pt x="3358462" y="3359393"/>
                </a:cubicBezTo>
                <a:cubicBezTo>
                  <a:pt x="3358462" y="3386502"/>
                  <a:pt x="3336485" y="3408478"/>
                  <a:pt x="3309377" y="3408478"/>
                </a:cubicBezTo>
                <a:cubicBezTo>
                  <a:pt x="3282267" y="3408478"/>
                  <a:pt x="3260292" y="3386502"/>
                  <a:pt x="3260292" y="3359393"/>
                </a:cubicBezTo>
                <a:cubicBezTo>
                  <a:pt x="3260292" y="3332285"/>
                  <a:pt x="3282267" y="3310308"/>
                  <a:pt x="3309377" y="3310308"/>
                </a:cubicBezTo>
                <a:close/>
                <a:moveTo>
                  <a:pt x="3117453" y="3310308"/>
                </a:moveTo>
                <a:cubicBezTo>
                  <a:pt x="3144563" y="3310308"/>
                  <a:pt x="3166538" y="3332285"/>
                  <a:pt x="3166538" y="3359393"/>
                </a:cubicBezTo>
                <a:cubicBezTo>
                  <a:pt x="3166538" y="3386502"/>
                  <a:pt x="3144563" y="3408478"/>
                  <a:pt x="3117453" y="3408478"/>
                </a:cubicBezTo>
                <a:cubicBezTo>
                  <a:pt x="3090345" y="3408478"/>
                  <a:pt x="3068368" y="3386502"/>
                  <a:pt x="3068368" y="3359393"/>
                </a:cubicBezTo>
                <a:cubicBezTo>
                  <a:pt x="3068368" y="3332285"/>
                  <a:pt x="3090345" y="3310308"/>
                  <a:pt x="3117453" y="3310308"/>
                </a:cubicBezTo>
                <a:close/>
                <a:moveTo>
                  <a:pt x="2925533" y="3310308"/>
                </a:moveTo>
                <a:cubicBezTo>
                  <a:pt x="2952641" y="3310308"/>
                  <a:pt x="2974618" y="3332285"/>
                  <a:pt x="2974618" y="3359393"/>
                </a:cubicBezTo>
                <a:cubicBezTo>
                  <a:pt x="2974618" y="3386502"/>
                  <a:pt x="2952641" y="3408478"/>
                  <a:pt x="2925533" y="3408478"/>
                </a:cubicBezTo>
                <a:cubicBezTo>
                  <a:pt x="2898424" y="3408478"/>
                  <a:pt x="2876448" y="3386502"/>
                  <a:pt x="2876448" y="3359393"/>
                </a:cubicBezTo>
                <a:cubicBezTo>
                  <a:pt x="2876448" y="3332285"/>
                  <a:pt x="2898424" y="3310308"/>
                  <a:pt x="2925533" y="3310308"/>
                </a:cubicBezTo>
                <a:close/>
                <a:moveTo>
                  <a:pt x="2733609" y="3310308"/>
                </a:moveTo>
                <a:cubicBezTo>
                  <a:pt x="2760718" y="3310308"/>
                  <a:pt x="2782694" y="3332285"/>
                  <a:pt x="2782694" y="3359393"/>
                </a:cubicBezTo>
                <a:cubicBezTo>
                  <a:pt x="2782694" y="3386502"/>
                  <a:pt x="2760718" y="3408478"/>
                  <a:pt x="2733609" y="3408478"/>
                </a:cubicBezTo>
                <a:cubicBezTo>
                  <a:pt x="2706500" y="3408478"/>
                  <a:pt x="2684524" y="3386502"/>
                  <a:pt x="2684524" y="3359393"/>
                </a:cubicBezTo>
                <a:cubicBezTo>
                  <a:pt x="2684524" y="3332285"/>
                  <a:pt x="2706500" y="3310308"/>
                  <a:pt x="2733609" y="3310308"/>
                </a:cubicBezTo>
                <a:close/>
                <a:moveTo>
                  <a:pt x="2541933" y="3310308"/>
                </a:moveTo>
                <a:cubicBezTo>
                  <a:pt x="2569042" y="3310308"/>
                  <a:pt x="2591017" y="3332285"/>
                  <a:pt x="2591017" y="3359393"/>
                </a:cubicBezTo>
                <a:cubicBezTo>
                  <a:pt x="2591017" y="3386502"/>
                  <a:pt x="2569042" y="3408478"/>
                  <a:pt x="2541933" y="3408478"/>
                </a:cubicBezTo>
                <a:cubicBezTo>
                  <a:pt x="2514824" y="3408478"/>
                  <a:pt x="2492847" y="3386502"/>
                  <a:pt x="2492847" y="3359393"/>
                </a:cubicBezTo>
                <a:cubicBezTo>
                  <a:pt x="2492847" y="3332285"/>
                  <a:pt x="2514824" y="3310308"/>
                  <a:pt x="2541933" y="3310308"/>
                </a:cubicBezTo>
                <a:close/>
                <a:moveTo>
                  <a:pt x="2350010" y="3310308"/>
                </a:moveTo>
                <a:cubicBezTo>
                  <a:pt x="2377118" y="3310308"/>
                  <a:pt x="2399094" y="3332285"/>
                  <a:pt x="2399094" y="3359393"/>
                </a:cubicBezTo>
                <a:cubicBezTo>
                  <a:pt x="2399094" y="3386502"/>
                  <a:pt x="2377118" y="3408478"/>
                  <a:pt x="2350010" y="3408478"/>
                </a:cubicBezTo>
                <a:cubicBezTo>
                  <a:pt x="2322900" y="3408478"/>
                  <a:pt x="2300925" y="3386502"/>
                  <a:pt x="2300925" y="3359393"/>
                </a:cubicBezTo>
                <a:cubicBezTo>
                  <a:pt x="2300925" y="3332285"/>
                  <a:pt x="2322900" y="3310308"/>
                  <a:pt x="2350010" y="3310308"/>
                </a:cubicBezTo>
                <a:close/>
                <a:moveTo>
                  <a:pt x="2158088" y="3310308"/>
                </a:moveTo>
                <a:lnTo>
                  <a:pt x="2158914" y="3310475"/>
                </a:lnTo>
                <a:lnTo>
                  <a:pt x="2159739" y="3310308"/>
                </a:lnTo>
                <a:cubicBezTo>
                  <a:pt x="2186848" y="3310308"/>
                  <a:pt x="2208824" y="3332285"/>
                  <a:pt x="2208824" y="3359393"/>
                </a:cubicBezTo>
                <a:cubicBezTo>
                  <a:pt x="2208824" y="3386502"/>
                  <a:pt x="2186848" y="3408478"/>
                  <a:pt x="2159739" y="3408478"/>
                </a:cubicBezTo>
                <a:lnTo>
                  <a:pt x="2158914" y="3408311"/>
                </a:lnTo>
                <a:lnTo>
                  <a:pt x="2158088" y="3408478"/>
                </a:lnTo>
                <a:cubicBezTo>
                  <a:pt x="2130979" y="3408478"/>
                  <a:pt x="2109003" y="3386502"/>
                  <a:pt x="2109003" y="3359393"/>
                </a:cubicBezTo>
                <a:cubicBezTo>
                  <a:pt x="2109003" y="3332285"/>
                  <a:pt x="2130979" y="3310308"/>
                  <a:pt x="2158088" y="3310308"/>
                </a:cubicBezTo>
                <a:close/>
                <a:moveTo>
                  <a:pt x="1967815" y="3310308"/>
                </a:moveTo>
                <a:cubicBezTo>
                  <a:pt x="1994925" y="3310308"/>
                  <a:pt x="2016900" y="3332285"/>
                  <a:pt x="2016900" y="3359393"/>
                </a:cubicBezTo>
                <a:cubicBezTo>
                  <a:pt x="2016900" y="3386502"/>
                  <a:pt x="1994925" y="3408478"/>
                  <a:pt x="1967815" y="3408478"/>
                </a:cubicBezTo>
                <a:cubicBezTo>
                  <a:pt x="1940707" y="3408478"/>
                  <a:pt x="1918730" y="3386502"/>
                  <a:pt x="1918730" y="3359393"/>
                </a:cubicBezTo>
                <a:cubicBezTo>
                  <a:pt x="1918730" y="3332285"/>
                  <a:pt x="1940707" y="3310308"/>
                  <a:pt x="1967815" y="3310308"/>
                </a:cubicBezTo>
                <a:close/>
                <a:moveTo>
                  <a:pt x="1775895" y="3310308"/>
                </a:moveTo>
                <a:cubicBezTo>
                  <a:pt x="1803003" y="3310308"/>
                  <a:pt x="1824980" y="3332285"/>
                  <a:pt x="1824980" y="3359393"/>
                </a:cubicBezTo>
                <a:cubicBezTo>
                  <a:pt x="1824980" y="3386502"/>
                  <a:pt x="1803003" y="3408478"/>
                  <a:pt x="1775895" y="3408478"/>
                </a:cubicBezTo>
                <a:cubicBezTo>
                  <a:pt x="1748786" y="3408478"/>
                  <a:pt x="1726810" y="3386502"/>
                  <a:pt x="1726810" y="3359393"/>
                </a:cubicBezTo>
                <a:cubicBezTo>
                  <a:pt x="1726810" y="3332285"/>
                  <a:pt x="1748786" y="3310308"/>
                  <a:pt x="1775895" y="3310308"/>
                </a:cubicBezTo>
                <a:close/>
                <a:moveTo>
                  <a:pt x="1584218" y="3310308"/>
                </a:moveTo>
                <a:cubicBezTo>
                  <a:pt x="1611327" y="3310308"/>
                  <a:pt x="1633303" y="3332285"/>
                  <a:pt x="1633303" y="3359393"/>
                </a:cubicBezTo>
                <a:cubicBezTo>
                  <a:pt x="1633303" y="3386502"/>
                  <a:pt x="1611327" y="3408478"/>
                  <a:pt x="1584218" y="3408478"/>
                </a:cubicBezTo>
                <a:cubicBezTo>
                  <a:pt x="1557110" y="3408478"/>
                  <a:pt x="1535133" y="3386502"/>
                  <a:pt x="1535133" y="3359393"/>
                </a:cubicBezTo>
                <a:cubicBezTo>
                  <a:pt x="1535133" y="3332285"/>
                  <a:pt x="1557110" y="3310308"/>
                  <a:pt x="1584218" y="3310308"/>
                </a:cubicBezTo>
                <a:close/>
                <a:moveTo>
                  <a:pt x="1392295" y="3310308"/>
                </a:moveTo>
                <a:cubicBezTo>
                  <a:pt x="1419404" y="3310308"/>
                  <a:pt x="1441380" y="3332285"/>
                  <a:pt x="1441380" y="3359393"/>
                </a:cubicBezTo>
                <a:cubicBezTo>
                  <a:pt x="1441380" y="3386502"/>
                  <a:pt x="1419404" y="3408478"/>
                  <a:pt x="1392295" y="3408478"/>
                </a:cubicBezTo>
                <a:cubicBezTo>
                  <a:pt x="1365186" y="3408478"/>
                  <a:pt x="1343210" y="3386502"/>
                  <a:pt x="1343210" y="3359393"/>
                </a:cubicBezTo>
                <a:cubicBezTo>
                  <a:pt x="1343210" y="3332285"/>
                  <a:pt x="1365186" y="3310308"/>
                  <a:pt x="1392295" y="3310308"/>
                </a:cubicBezTo>
                <a:close/>
                <a:moveTo>
                  <a:pt x="1200374" y="3310308"/>
                </a:moveTo>
                <a:cubicBezTo>
                  <a:pt x="1227482" y="3310308"/>
                  <a:pt x="1249459" y="3332285"/>
                  <a:pt x="1249459" y="3359393"/>
                </a:cubicBezTo>
                <a:cubicBezTo>
                  <a:pt x="1249459" y="3386502"/>
                  <a:pt x="1227482" y="3408478"/>
                  <a:pt x="1200374" y="3408478"/>
                </a:cubicBezTo>
                <a:cubicBezTo>
                  <a:pt x="1173265" y="3408478"/>
                  <a:pt x="1151289" y="3386502"/>
                  <a:pt x="1151289" y="3359393"/>
                </a:cubicBezTo>
                <a:cubicBezTo>
                  <a:pt x="1151289" y="3332285"/>
                  <a:pt x="1173265" y="3310308"/>
                  <a:pt x="1200374" y="3310308"/>
                </a:cubicBezTo>
                <a:close/>
                <a:moveTo>
                  <a:pt x="1008450" y="3310308"/>
                </a:moveTo>
                <a:cubicBezTo>
                  <a:pt x="1035559" y="3310308"/>
                  <a:pt x="1057535" y="3332285"/>
                  <a:pt x="1057535" y="3359393"/>
                </a:cubicBezTo>
                <a:cubicBezTo>
                  <a:pt x="1057535" y="3386502"/>
                  <a:pt x="1035559" y="3408478"/>
                  <a:pt x="1008450" y="3408478"/>
                </a:cubicBezTo>
                <a:cubicBezTo>
                  <a:pt x="981342" y="3408478"/>
                  <a:pt x="959365" y="3386502"/>
                  <a:pt x="959365" y="3359393"/>
                </a:cubicBezTo>
                <a:cubicBezTo>
                  <a:pt x="959365" y="3332285"/>
                  <a:pt x="981342" y="3310308"/>
                  <a:pt x="1008450" y="3310308"/>
                </a:cubicBezTo>
                <a:close/>
                <a:moveTo>
                  <a:pt x="816530" y="3310308"/>
                </a:moveTo>
                <a:cubicBezTo>
                  <a:pt x="843638" y="3310308"/>
                  <a:pt x="865615" y="3332285"/>
                  <a:pt x="865615" y="3359393"/>
                </a:cubicBezTo>
                <a:cubicBezTo>
                  <a:pt x="865615" y="3386502"/>
                  <a:pt x="843638" y="3408478"/>
                  <a:pt x="816530" y="3408478"/>
                </a:cubicBezTo>
                <a:cubicBezTo>
                  <a:pt x="789421" y="3408478"/>
                  <a:pt x="767445" y="3386502"/>
                  <a:pt x="767445" y="3359393"/>
                </a:cubicBezTo>
                <a:cubicBezTo>
                  <a:pt x="767445" y="3332285"/>
                  <a:pt x="789421" y="3310308"/>
                  <a:pt x="816530" y="3310308"/>
                </a:cubicBezTo>
                <a:close/>
                <a:moveTo>
                  <a:pt x="624606" y="3310308"/>
                </a:moveTo>
                <a:cubicBezTo>
                  <a:pt x="651715" y="3310308"/>
                  <a:pt x="673691" y="3332285"/>
                  <a:pt x="673691" y="3359393"/>
                </a:cubicBezTo>
                <a:cubicBezTo>
                  <a:pt x="673691" y="3386502"/>
                  <a:pt x="651715" y="3408478"/>
                  <a:pt x="624606" y="3408478"/>
                </a:cubicBezTo>
                <a:cubicBezTo>
                  <a:pt x="597497" y="3408478"/>
                  <a:pt x="575521" y="3386502"/>
                  <a:pt x="575521" y="3359393"/>
                </a:cubicBezTo>
                <a:cubicBezTo>
                  <a:pt x="575521" y="3332285"/>
                  <a:pt x="597497" y="3310308"/>
                  <a:pt x="624606" y="3310308"/>
                </a:cubicBezTo>
                <a:close/>
                <a:moveTo>
                  <a:pt x="432929" y="3310308"/>
                </a:moveTo>
                <a:cubicBezTo>
                  <a:pt x="460039" y="3310308"/>
                  <a:pt x="482015" y="3332285"/>
                  <a:pt x="482015" y="3359393"/>
                </a:cubicBezTo>
                <a:cubicBezTo>
                  <a:pt x="482015" y="3386502"/>
                  <a:pt x="460039" y="3408478"/>
                  <a:pt x="432929" y="3408478"/>
                </a:cubicBezTo>
                <a:cubicBezTo>
                  <a:pt x="405821" y="3408478"/>
                  <a:pt x="383844" y="3386502"/>
                  <a:pt x="383844" y="3359393"/>
                </a:cubicBezTo>
                <a:cubicBezTo>
                  <a:pt x="383844" y="3332285"/>
                  <a:pt x="405821" y="3310308"/>
                  <a:pt x="432929" y="3310308"/>
                </a:cubicBezTo>
                <a:close/>
                <a:moveTo>
                  <a:pt x="241007" y="3310308"/>
                </a:moveTo>
                <a:cubicBezTo>
                  <a:pt x="268115" y="3310308"/>
                  <a:pt x="290092" y="3332285"/>
                  <a:pt x="290092" y="3359393"/>
                </a:cubicBezTo>
                <a:cubicBezTo>
                  <a:pt x="290092" y="3386502"/>
                  <a:pt x="268115" y="3408478"/>
                  <a:pt x="241007" y="3408478"/>
                </a:cubicBezTo>
                <a:cubicBezTo>
                  <a:pt x="213897" y="3408478"/>
                  <a:pt x="191921" y="3386502"/>
                  <a:pt x="191921" y="3359393"/>
                </a:cubicBezTo>
                <a:cubicBezTo>
                  <a:pt x="191921" y="3332285"/>
                  <a:pt x="213897" y="3310308"/>
                  <a:pt x="241007" y="3310308"/>
                </a:cubicBezTo>
                <a:close/>
                <a:moveTo>
                  <a:pt x="49085" y="3310308"/>
                </a:moveTo>
                <a:cubicBezTo>
                  <a:pt x="76194" y="3310308"/>
                  <a:pt x="98170" y="3332285"/>
                  <a:pt x="98170" y="3359393"/>
                </a:cubicBezTo>
                <a:cubicBezTo>
                  <a:pt x="98170" y="3386502"/>
                  <a:pt x="76194" y="3408478"/>
                  <a:pt x="49085" y="3408478"/>
                </a:cubicBezTo>
                <a:cubicBezTo>
                  <a:pt x="21976" y="3408478"/>
                  <a:pt x="0" y="3386502"/>
                  <a:pt x="0" y="3359393"/>
                </a:cubicBezTo>
                <a:cubicBezTo>
                  <a:pt x="0" y="3332285"/>
                  <a:pt x="21976" y="3310308"/>
                  <a:pt x="49085" y="3310308"/>
                </a:cubicBezTo>
                <a:close/>
                <a:moveTo>
                  <a:pt x="11468592" y="3159616"/>
                </a:moveTo>
                <a:cubicBezTo>
                  <a:pt x="11495701" y="3159616"/>
                  <a:pt x="11517677" y="3181592"/>
                  <a:pt x="11517677" y="3208701"/>
                </a:cubicBezTo>
                <a:cubicBezTo>
                  <a:pt x="11517677" y="3235810"/>
                  <a:pt x="11495701" y="3257786"/>
                  <a:pt x="11468592" y="3257786"/>
                </a:cubicBezTo>
                <a:cubicBezTo>
                  <a:pt x="11441483" y="3257786"/>
                  <a:pt x="11419507" y="3235810"/>
                  <a:pt x="11419507" y="3208701"/>
                </a:cubicBezTo>
                <a:cubicBezTo>
                  <a:pt x="11419507" y="3181592"/>
                  <a:pt x="11441483" y="3159616"/>
                  <a:pt x="11468592" y="3159616"/>
                </a:cubicBezTo>
                <a:close/>
                <a:moveTo>
                  <a:pt x="11276669" y="3159616"/>
                </a:moveTo>
                <a:cubicBezTo>
                  <a:pt x="11303777" y="3159616"/>
                  <a:pt x="11325754" y="3181592"/>
                  <a:pt x="11325754" y="3208701"/>
                </a:cubicBezTo>
                <a:cubicBezTo>
                  <a:pt x="11325754" y="3235810"/>
                  <a:pt x="11303777" y="3257786"/>
                  <a:pt x="11276669" y="3257786"/>
                </a:cubicBezTo>
                <a:cubicBezTo>
                  <a:pt x="11249560" y="3257786"/>
                  <a:pt x="11227584" y="3235810"/>
                  <a:pt x="11227584" y="3208701"/>
                </a:cubicBezTo>
                <a:cubicBezTo>
                  <a:pt x="11227584" y="3181592"/>
                  <a:pt x="11249560" y="3159616"/>
                  <a:pt x="11276669" y="3159616"/>
                </a:cubicBezTo>
                <a:close/>
                <a:moveTo>
                  <a:pt x="11084992" y="3159616"/>
                </a:moveTo>
                <a:cubicBezTo>
                  <a:pt x="11112101" y="3159616"/>
                  <a:pt x="11134077" y="3181592"/>
                  <a:pt x="11134077" y="3208701"/>
                </a:cubicBezTo>
                <a:cubicBezTo>
                  <a:pt x="11134077" y="3235810"/>
                  <a:pt x="11112101" y="3257786"/>
                  <a:pt x="11084992" y="3257786"/>
                </a:cubicBezTo>
                <a:cubicBezTo>
                  <a:pt x="11057884" y="3257786"/>
                  <a:pt x="11035907" y="3235810"/>
                  <a:pt x="11035907" y="3208701"/>
                </a:cubicBezTo>
                <a:cubicBezTo>
                  <a:pt x="11035907" y="3181592"/>
                  <a:pt x="11057884" y="3159616"/>
                  <a:pt x="11084992" y="3159616"/>
                </a:cubicBezTo>
                <a:close/>
                <a:moveTo>
                  <a:pt x="10893068" y="3159616"/>
                </a:moveTo>
                <a:cubicBezTo>
                  <a:pt x="10920178" y="3159616"/>
                  <a:pt x="10942154" y="3181592"/>
                  <a:pt x="10942154" y="3208701"/>
                </a:cubicBezTo>
                <a:cubicBezTo>
                  <a:pt x="10942154" y="3235810"/>
                  <a:pt x="10920178" y="3257786"/>
                  <a:pt x="10893068" y="3257786"/>
                </a:cubicBezTo>
                <a:cubicBezTo>
                  <a:pt x="10865960" y="3257786"/>
                  <a:pt x="10843984" y="3235810"/>
                  <a:pt x="10843984" y="3208701"/>
                </a:cubicBezTo>
                <a:cubicBezTo>
                  <a:pt x="10843984" y="3181592"/>
                  <a:pt x="10865960" y="3159616"/>
                  <a:pt x="10893068" y="3159616"/>
                </a:cubicBezTo>
                <a:close/>
                <a:moveTo>
                  <a:pt x="10701148" y="3159616"/>
                </a:moveTo>
                <a:cubicBezTo>
                  <a:pt x="10728256" y="3159616"/>
                  <a:pt x="10750233" y="3181592"/>
                  <a:pt x="10750233" y="3208701"/>
                </a:cubicBezTo>
                <a:cubicBezTo>
                  <a:pt x="10750233" y="3235810"/>
                  <a:pt x="10728256" y="3257786"/>
                  <a:pt x="10701148" y="3257786"/>
                </a:cubicBezTo>
                <a:cubicBezTo>
                  <a:pt x="10674039" y="3257786"/>
                  <a:pt x="10652063" y="3235810"/>
                  <a:pt x="10652063" y="3208701"/>
                </a:cubicBezTo>
                <a:cubicBezTo>
                  <a:pt x="10652063" y="3181592"/>
                  <a:pt x="10674039" y="3159616"/>
                  <a:pt x="10701148" y="3159616"/>
                </a:cubicBezTo>
                <a:close/>
                <a:moveTo>
                  <a:pt x="10507020" y="3159616"/>
                </a:moveTo>
                <a:cubicBezTo>
                  <a:pt x="10534129" y="3159616"/>
                  <a:pt x="10556105" y="3181592"/>
                  <a:pt x="10556105" y="3208701"/>
                </a:cubicBezTo>
                <a:cubicBezTo>
                  <a:pt x="10556105" y="3235810"/>
                  <a:pt x="10534129" y="3257786"/>
                  <a:pt x="10507020" y="3257786"/>
                </a:cubicBezTo>
                <a:cubicBezTo>
                  <a:pt x="10479911" y="3257786"/>
                  <a:pt x="10457935" y="3235810"/>
                  <a:pt x="10457935" y="3208701"/>
                </a:cubicBezTo>
                <a:cubicBezTo>
                  <a:pt x="10457935" y="3181592"/>
                  <a:pt x="10479911" y="3159616"/>
                  <a:pt x="10507020" y="3159616"/>
                </a:cubicBezTo>
                <a:close/>
                <a:moveTo>
                  <a:pt x="10315097" y="3159616"/>
                </a:moveTo>
                <a:cubicBezTo>
                  <a:pt x="10342205" y="3159616"/>
                  <a:pt x="10364182" y="3181592"/>
                  <a:pt x="10364182" y="3208701"/>
                </a:cubicBezTo>
                <a:cubicBezTo>
                  <a:pt x="10364182" y="3235810"/>
                  <a:pt x="10342205" y="3257786"/>
                  <a:pt x="10315097" y="3257786"/>
                </a:cubicBezTo>
                <a:cubicBezTo>
                  <a:pt x="10287988" y="3257786"/>
                  <a:pt x="10266012" y="3235810"/>
                  <a:pt x="10266012" y="3208701"/>
                </a:cubicBezTo>
                <a:cubicBezTo>
                  <a:pt x="10266012" y="3181592"/>
                  <a:pt x="10287988" y="3159616"/>
                  <a:pt x="10315097" y="3159616"/>
                </a:cubicBezTo>
                <a:close/>
                <a:moveTo>
                  <a:pt x="10123420" y="3159616"/>
                </a:moveTo>
                <a:cubicBezTo>
                  <a:pt x="10150529" y="3159616"/>
                  <a:pt x="10172505" y="3181592"/>
                  <a:pt x="10172505" y="3208701"/>
                </a:cubicBezTo>
                <a:cubicBezTo>
                  <a:pt x="10172505" y="3235810"/>
                  <a:pt x="10150529" y="3257786"/>
                  <a:pt x="10123420" y="3257786"/>
                </a:cubicBezTo>
                <a:cubicBezTo>
                  <a:pt x="10096312" y="3257786"/>
                  <a:pt x="10074335" y="3235810"/>
                  <a:pt x="10074335" y="3208701"/>
                </a:cubicBezTo>
                <a:cubicBezTo>
                  <a:pt x="10074335" y="3181592"/>
                  <a:pt x="10096312" y="3159616"/>
                  <a:pt x="10123420" y="3159616"/>
                </a:cubicBezTo>
                <a:close/>
                <a:moveTo>
                  <a:pt x="9931496" y="3159616"/>
                </a:moveTo>
                <a:cubicBezTo>
                  <a:pt x="9958606" y="3159616"/>
                  <a:pt x="9980582" y="3181592"/>
                  <a:pt x="9980582" y="3208701"/>
                </a:cubicBezTo>
                <a:cubicBezTo>
                  <a:pt x="9980582" y="3235810"/>
                  <a:pt x="9958606" y="3257786"/>
                  <a:pt x="9931496" y="3257786"/>
                </a:cubicBezTo>
                <a:cubicBezTo>
                  <a:pt x="9904388" y="3257786"/>
                  <a:pt x="9882412" y="3235810"/>
                  <a:pt x="9882412" y="3208701"/>
                </a:cubicBezTo>
                <a:cubicBezTo>
                  <a:pt x="9882412" y="3181592"/>
                  <a:pt x="9904388" y="3159616"/>
                  <a:pt x="9931496" y="3159616"/>
                </a:cubicBezTo>
                <a:close/>
                <a:moveTo>
                  <a:pt x="9739576" y="3159616"/>
                </a:moveTo>
                <a:cubicBezTo>
                  <a:pt x="9766684" y="3159616"/>
                  <a:pt x="9788661" y="3181592"/>
                  <a:pt x="9788661" y="3208701"/>
                </a:cubicBezTo>
                <a:cubicBezTo>
                  <a:pt x="9788661" y="3235810"/>
                  <a:pt x="9766684" y="3257786"/>
                  <a:pt x="9739576" y="3257786"/>
                </a:cubicBezTo>
                <a:cubicBezTo>
                  <a:pt x="9712467" y="3257786"/>
                  <a:pt x="9690491" y="3235810"/>
                  <a:pt x="9690491" y="3208701"/>
                </a:cubicBezTo>
                <a:cubicBezTo>
                  <a:pt x="9690491" y="3181592"/>
                  <a:pt x="9712467" y="3159616"/>
                  <a:pt x="9739576" y="3159616"/>
                </a:cubicBezTo>
                <a:close/>
                <a:moveTo>
                  <a:pt x="9547652" y="3159616"/>
                </a:moveTo>
                <a:cubicBezTo>
                  <a:pt x="9574761" y="3159616"/>
                  <a:pt x="9596737" y="3181592"/>
                  <a:pt x="9596737" y="3208701"/>
                </a:cubicBezTo>
                <a:cubicBezTo>
                  <a:pt x="9596737" y="3235810"/>
                  <a:pt x="9574761" y="3257786"/>
                  <a:pt x="9547652" y="3257786"/>
                </a:cubicBezTo>
                <a:cubicBezTo>
                  <a:pt x="9520543" y="3257786"/>
                  <a:pt x="9498567" y="3235810"/>
                  <a:pt x="9498567" y="3208701"/>
                </a:cubicBezTo>
                <a:cubicBezTo>
                  <a:pt x="9498567" y="3181592"/>
                  <a:pt x="9520543" y="3159616"/>
                  <a:pt x="9547652" y="3159616"/>
                </a:cubicBezTo>
                <a:close/>
                <a:moveTo>
                  <a:pt x="9355731" y="3159616"/>
                </a:moveTo>
                <a:cubicBezTo>
                  <a:pt x="9382840" y="3159616"/>
                  <a:pt x="9404816" y="3181592"/>
                  <a:pt x="9404816" y="3208701"/>
                </a:cubicBezTo>
                <a:cubicBezTo>
                  <a:pt x="9404816" y="3235810"/>
                  <a:pt x="9382840" y="3257786"/>
                  <a:pt x="9355731" y="3257786"/>
                </a:cubicBezTo>
                <a:cubicBezTo>
                  <a:pt x="9328622" y="3257786"/>
                  <a:pt x="9306646" y="3235810"/>
                  <a:pt x="9306646" y="3208701"/>
                </a:cubicBezTo>
                <a:cubicBezTo>
                  <a:pt x="9306646" y="3181592"/>
                  <a:pt x="9328622" y="3159616"/>
                  <a:pt x="9355731" y="3159616"/>
                </a:cubicBezTo>
                <a:close/>
                <a:moveTo>
                  <a:pt x="9163808" y="3159616"/>
                </a:moveTo>
                <a:cubicBezTo>
                  <a:pt x="9190916" y="3159616"/>
                  <a:pt x="9212893" y="3181592"/>
                  <a:pt x="9212893" y="3208701"/>
                </a:cubicBezTo>
                <a:cubicBezTo>
                  <a:pt x="9212893" y="3235810"/>
                  <a:pt x="9190916" y="3257786"/>
                  <a:pt x="9163808" y="3257786"/>
                </a:cubicBezTo>
                <a:cubicBezTo>
                  <a:pt x="9136699" y="3257786"/>
                  <a:pt x="9114723" y="3235810"/>
                  <a:pt x="9114723" y="3208701"/>
                </a:cubicBezTo>
                <a:cubicBezTo>
                  <a:pt x="9114723" y="3181592"/>
                  <a:pt x="9136699" y="3159616"/>
                  <a:pt x="9163808" y="3159616"/>
                </a:cubicBezTo>
                <a:close/>
                <a:moveTo>
                  <a:pt x="8972131" y="3159616"/>
                </a:moveTo>
                <a:cubicBezTo>
                  <a:pt x="8999241" y="3159616"/>
                  <a:pt x="9021216" y="3181592"/>
                  <a:pt x="9021216" y="3208701"/>
                </a:cubicBezTo>
                <a:cubicBezTo>
                  <a:pt x="9021216" y="3235810"/>
                  <a:pt x="8999241" y="3257786"/>
                  <a:pt x="8972131" y="3257786"/>
                </a:cubicBezTo>
                <a:cubicBezTo>
                  <a:pt x="8945023" y="3257786"/>
                  <a:pt x="8923046" y="3235810"/>
                  <a:pt x="8923046" y="3208701"/>
                </a:cubicBezTo>
                <a:cubicBezTo>
                  <a:pt x="8923046" y="3181592"/>
                  <a:pt x="8945023" y="3159616"/>
                  <a:pt x="8972131" y="3159616"/>
                </a:cubicBezTo>
                <a:close/>
                <a:moveTo>
                  <a:pt x="8780211" y="3159616"/>
                </a:moveTo>
                <a:cubicBezTo>
                  <a:pt x="8807319" y="3159616"/>
                  <a:pt x="8829296" y="3181592"/>
                  <a:pt x="8829296" y="3208701"/>
                </a:cubicBezTo>
                <a:cubicBezTo>
                  <a:pt x="8829296" y="3235810"/>
                  <a:pt x="8807319" y="3257786"/>
                  <a:pt x="8780211" y="3257786"/>
                </a:cubicBezTo>
                <a:cubicBezTo>
                  <a:pt x="8753102" y="3257786"/>
                  <a:pt x="8731126" y="3235810"/>
                  <a:pt x="8731126" y="3208701"/>
                </a:cubicBezTo>
                <a:cubicBezTo>
                  <a:pt x="8731126" y="3181592"/>
                  <a:pt x="8753102" y="3159616"/>
                  <a:pt x="8780211" y="3159616"/>
                </a:cubicBezTo>
                <a:close/>
                <a:moveTo>
                  <a:pt x="8588287" y="3159616"/>
                </a:moveTo>
                <a:cubicBezTo>
                  <a:pt x="8615396" y="3159616"/>
                  <a:pt x="8637372" y="3181592"/>
                  <a:pt x="8637372" y="3208701"/>
                </a:cubicBezTo>
                <a:cubicBezTo>
                  <a:pt x="8637372" y="3235810"/>
                  <a:pt x="8615396" y="3257786"/>
                  <a:pt x="8588287" y="3257786"/>
                </a:cubicBezTo>
                <a:cubicBezTo>
                  <a:pt x="8561178" y="3257786"/>
                  <a:pt x="8539202" y="3235810"/>
                  <a:pt x="8539202" y="3208701"/>
                </a:cubicBezTo>
                <a:cubicBezTo>
                  <a:pt x="8539202" y="3181592"/>
                  <a:pt x="8561178" y="3159616"/>
                  <a:pt x="8588287" y="3159616"/>
                </a:cubicBezTo>
                <a:close/>
                <a:moveTo>
                  <a:pt x="8388577" y="3159616"/>
                </a:moveTo>
                <a:cubicBezTo>
                  <a:pt x="8415686" y="3159616"/>
                  <a:pt x="8437662" y="3181592"/>
                  <a:pt x="8437662" y="3208701"/>
                </a:cubicBezTo>
                <a:cubicBezTo>
                  <a:pt x="8437662" y="3235810"/>
                  <a:pt x="8415686" y="3257786"/>
                  <a:pt x="8388577" y="3257786"/>
                </a:cubicBezTo>
                <a:cubicBezTo>
                  <a:pt x="8361468" y="3257786"/>
                  <a:pt x="8339492" y="3235810"/>
                  <a:pt x="8339492" y="3208701"/>
                </a:cubicBezTo>
                <a:cubicBezTo>
                  <a:pt x="8339492" y="3181592"/>
                  <a:pt x="8361468" y="3159616"/>
                  <a:pt x="8388577" y="3159616"/>
                </a:cubicBezTo>
                <a:close/>
                <a:moveTo>
                  <a:pt x="8196653" y="3159616"/>
                </a:moveTo>
                <a:cubicBezTo>
                  <a:pt x="8223762" y="3159616"/>
                  <a:pt x="8245738" y="3181592"/>
                  <a:pt x="8245738" y="3208701"/>
                </a:cubicBezTo>
                <a:cubicBezTo>
                  <a:pt x="8245738" y="3235810"/>
                  <a:pt x="8223762" y="3257786"/>
                  <a:pt x="8196653" y="3257786"/>
                </a:cubicBezTo>
                <a:cubicBezTo>
                  <a:pt x="8169545" y="3257786"/>
                  <a:pt x="8147568" y="3235810"/>
                  <a:pt x="8147568" y="3208701"/>
                </a:cubicBezTo>
                <a:cubicBezTo>
                  <a:pt x="8147568" y="3181592"/>
                  <a:pt x="8169545" y="3159616"/>
                  <a:pt x="8196653" y="3159616"/>
                </a:cubicBezTo>
                <a:close/>
                <a:moveTo>
                  <a:pt x="8004732" y="3159616"/>
                </a:moveTo>
                <a:cubicBezTo>
                  <a:pt x="8031841" y="3159616"/>
                  <a:pt x="8053817" y="3181592"/>
                  <a:pt x="8053817" y="3208701"/>
                </a:cubicBezTo>
                <a:cubicBezTo>
                  <a:pt x="8053817" y="3235810"/>
                  <a:pt x="8031841" y="3257786"/>
                  <a:pt x="8004732" y="3257786"/>
                </a:cubicBezTo>
                <a:cubicBezTo>
                  <a:pt x="7977623" y="3257786"/>
                  <a:pt x="7955647" y="3235810"/>
                  <a:pt x="7955647" y="3208701"/>
                </a:cubicBezTo>
                <a:cubicBezTo>
                  <a:pt x="7955647" y="3181592"/>
                  <a:pt x="7977623" y="3159616"/>
                  <a:pt x="8004732" y="3159616"/>
                </a:cubicBezTo>
                <a:close/>
                <a:moveTo>
                  <a:pt x="7813056" y="3159616"/>
                </a:moveTo>
                <a:cubicBezTo>
                  <a:pt x="7840165" y="3159616"/>
                  <a:pt x="7862141" y="3181592"/>
                  <a:pt x="7862141" y="3208701"/>
                </a:cubicBezTo>
                <a:cubicBezTo>
                  <a:pt x="7862141" y="3235810"/>
                  <a:pt x="7840165" y="3257786"/>
                  <a:pt x="7813056" y="3257786"/>
                </a:cubicBezTo>
                <a:cubicBezTo>
                  <a:pt x="7785947" y="3257786"/>
                  <a:pt x="7763971" y="3235810"/>
                  <a:pt x="7763971" y="3208701"/>
                </a:cubicBezTo>
                <a:cubicBezTo>
                  <a:pt x="7763971" y="3181592"/>
                  <a:pt x="7785947" y="3159616"/>
                  <a:pt x="7813056" y="3159616"/>
                </a:cubicBezTo>
                <a:close/>
                <a:moveTo>
                  <a:pt x="7621133" y="3159616"/>
                </a:moveTo>
                <a:cubicBezTo>
                  <a:pt x="7648241" y="3159616"/>
                  <a:pt x="7670218" y="3181592"/>
                  <a:pt x="7670218" y="3208701"/>
                </a:cubicBezTo>
                <a:cubicBezTo>
                  <a:pt x="7670218" y="3235810"/>
                  <a:pt x="7648241" y="3257786"/>
                  <a:pt x="7621133" y="3257786"/>
                </a:cubicBezTo>
                <a:cubicBezTo>
                  <a:pt x="7594024" y="3257786"/>
                  <a:pt x="7572048" y="3235810"/>
                  <a:pt x="7572048" y="3208701"/>
                </a:cubicBezTo>
                <a:cubicBezTo>
                  <a:pt x="7572048" y="3181592"/>
                  <a:pt x="7594024" y="3159616"/>
                  <a:pt x="7621133" y="3159616"/>
                </a:cubicBezTo>
                <a:close/>
                <a:moveTo>
                  <a:pt x="7429212" y="3159616"/>
                </a:moveTo>
                <a:cubicBezTo>
                  <a:pt x="7456321" y="3159616"/>
                  <a:pt x="7478297" y="3181592"/>
                  <a:pt x="7478297" y="3208701"/>
                </a:cubicBezTo>
                <a:cubicBezTo>
                  <a:pt x="7478297" y="3235810"/>
                  <a:pt x="7456321" y="3257786"/>
                  <a:pt x="7429212" y="3257786"/>
                </a:cubicBezTo>
                <a:cubicBezTo>
                  <a:pt x="7402103" y="3257786"/>
                  <a:pt x="7380127" y="3235810"/>
                  <a:pt x="7380127" y="3208701"/>
                </a:cubicBezTo>
                <a:cubicBezTo>
                  <a:pt x="7380127" y="3181592"/>
                  <a:pt x="7402103" y="3159616"/>
                  <a:pt x="7429212" y="3159616"/>
                </a:cubicBezTo>
                <a:close/>
                <a:moveTo>
                  <a:pt x="7237288" y="3159616"/>
                </a:moveTo>
                <a:cubicBezTo>
                  <a:pt x="7264397" y="3159616"/>
                  <a:pt x="7286373" y="3181592"/>
                  <a:pt x="7286373" y="3208701"/>
                </a:cubicBezTo>
                <a:cubicBezTo>
                  <a:pt x="7286373" y="3235810"/>
                  <a:pt x="7264397" y="3257786"/>
                  <a:pt x="7237288" y="3257786"/>
                </a:cubicBezTo>
                <a:cubicBezTo>
                  <a:pt x="7210179" y="3257786"/>
                  <a:pt x="7188203" y="3235810"/>
                  <a:pt x="7188203" y="3208701"/>
                </a:cubicBezTo>
                <a:cubicBezTo>
                  <a:pt x="7188203" y="3181592"/>
                  <a:pt x="7210179" y="3159616"/>
                  <a:pt x="7237288" y="3159616"/>
                </a:cubicBezTo>
                <a:close/>
                <a:moveTo>
                  <a:pt x="7045367" y="3159616"/>
                </a:moveTo>
                <a:cubicBezTo>
                  <a:pt x="7072476" y="3159616"/>
                  <a:pt x="7094452" y="3181592"/>
                  <a:pt x="7094452" y="3208701"/>
                </a:cubicBezTo>
                <a:cubicBezTo>
                  <a:pt x="7094452" y="3235810"/>
                  <a:pt x="7072476" y="3257786"/>
                  <a:pt x="7045367" y="3257786"/>
                </a:cubicBezTo>
                <a:cubicBezTo>
                  <a:pt x="7018258" y="3257786"/>
                  <a:pt x="6996282" y="3235810"/>
                  <a:pt x="6996282" y="3208701"/>
                </a:cubicBezTo>
                <a:cubicBezTo>
                  <a:pt x="6996282" y="3181592"/>
                  <a:pt x="7018258" y="3159616"/>
                  <a:pt x="7045367" y="3159616"/>
                </a:cubicBezTo>
                <a:close/>
                <a:moveTo>
                  <a:pt x="6853444" y="3159616"/>
                </a:moveTo>
                <a:cubicBezTo>
                  <a:pt x="6880552" y="3159616"/>
                  <a:pt x="6902529" y="3181592"/>
                  <a:pt x="6902529" y="3208701"/>
                </a:cubicBezTo>
                <a:cubicBezTo>
                  <a:pt x="6902529" y="3235810"/>
                  <a:pt x="6880552" y="3257786"/>
                  <a:pt x="6853444" y="3257786"/>
                </a:cubicBezTo>
                <a:cubicBezTo>
                  <a:pt x="6826335" y="3257786"/>
                  <a:pt x="6804359" y="3235810"/>
                  <a:pt x="6804359" y="3208701"/>
                </a:cubicBezTo>
                <a:cubicBezTo>
                  <a:pt x="6804359" y="3181592"/>
                  <a:pt x="6826335" y="3159616"/>
                  <a:pt x="6853444" y="3159616"/>
                </a:cubicBezTo>
                <a:close/>
                <a:moveTo>
                  <a:pt x="6661767" y="3159616"/>
                </a:moveTo>
                <a:cubicBezTo>
                  <a:pt x="6688876" y="3159616"/>
                  <a:pt x="6710852" y="3181592"/>
                  <a:pt x="6710852" y="3208701"/>
                </a:cubicBezTo>
                <a:cubicBezTo>
                  <a:pt x="6710852" y="3235810"/>
                  <a:pt x="6688876" y="3257786"/>
                  <a:pt x="6661767" y="3257786"/>
                </a:cubicBezTo>
                <a:cubicBezTo>
                  <a:pt x="6634659" y="3257786"/>
                  <a:pt x="6612682" y="3235810"/>
                  <a:pt x="6612682" y="3208701"/>
                </a:cubicBezTo>
                <a:cubicBezTo>
                  <a:pt x="6612682" y="3181592"/>
                  <a:pt x="6634659" y="3159616"/>
                  <a:pt x="6661767" y="3159616"/>
                </a:cubicBezTo>
                <a:close/>
                <a:moveTo>
                  <a:pt x="6469844" y="3159616"/>
                </a:moveTo>
                <a:cubicBezTo>
                  <a:pt x="6496953" y="3159616"/>
                  <a:pt x="6518929" y="3181592"/>
                  <a:pt x="6518929" y="3208701"/>
                </a:cubicBezTo>
                <a:cubicBezTo>
                  <a:pt x="6518929" y="3235810"/>
                  <a:pt x="6496953" y="3257786"/>
                  <a:pt x="6469844" y="3257786"/>
                </a:cubicBezTo>
                <a:cubicBezTo>
                  <a:pt x="6442735" y="3257786"/>
                  <a:pt x="6420759" y="3235810"/>
                  <a:pt x="6420759" y="3208701"/>
                </a:cubicBezTo>
                <a:cubicBezTo>
                  <a:pt x="6420759" y="3181592"/>
                  <a:pt x="6442735" y="3159616"/>
                  <a:pt x="6469844" y="3159616"/>
                </a:cubicBezTo>
                <a:close/>
                <a:moveTo>
                  <a:pt x="6279574" y="3159616"/>
                </a:moveTo>
                <a:cubicBezTo>
                  <a:pt x="6306683" y="3159616"/>
                  <a:pt x="6328659" y="3181592"/>
                  <a:pt x="6328659" y="3208701"/>
                </a:cubicBezTo>
                <a:cubicBezTo>
                  <a:pt x="6328659" y="3235810"/>
                  <a:pt x="6306683" y="3257786"/>
                  <a:pt x="6279574" y="3257786"/>
                </a:cubicBezTo>
                <a:cubicBezTo>
                  <a:pt x="6252465" y="3257786"/>
                  <a:pt x="6230489" y="3235810"/>
                  <a:pt x="6230489" y="3208701"/>
                </a:cubicBezTo>
                <a:cubicBezTo>
                  <a:pt x="6230489" y="3181592"/>
                  <a:pt x="6252465" y="3159616"/>
                  <a:pt x="6279574" y="3159616"/>
                </a:cubicBezTo>
                <a:close/>
                <a:moveTo>
                  <a:pt x="6087650" y="3159616"/>
                </a:moveTo>
                <a:cubicBezTo>
                  <a:pt x="6114759" y="3159616"/>
                  <a:pt x="6136735" y="3181592"/>
                  <a:pt x="6136735" y="3208701"/>
                </a:cubicBezTo>
                <a:cubicBezTo>
                  <a:pt x="6136735" y="3235810"/>
                  <a:pt x="6114759" y="3257786"/>
                  <a:pt x="6087650" y="3257786"/>
                </a:cubicBezTo>
                <a:cubicBezTo>
                  <a:pt x="6060542" y="3257786"/>
                  <a:pt x="6038565" y="3235810"/>
                  <a:pt x="6038565" y="3208701"/>
                </a:cubicBezTo>
                <a:cubicBezTo>
                  <a:pt x="6038565" y="3181592"/>
                  <a:pt x="6060542" y="3159616"/>
                  <a:pt x="6087650" y="3159616"/>
                </a:cubicBezTo>
                <a:close/>
                <a:moveTo>
                  <a:pt x="5895729" y="3159616"/>
                </a:moveTo>
                <a:cubicBezTo>
                  <a:pt x="5922838" y="3159616"/>
                  <a:pt x="5944814" y="3181592"/>
                  <a:pt x="5944814" y="3208701"/>
                </a:cubicBezTo>
                <a:cubicBezTo>
                  <a:pt x="5944814" y="3235810"/>
                  <a:pt x="5922838" y="3257786"/>
                  <a:pt x="5895729" y="3257786"/>
                </a:cubicBezTo>
                <a:cubicBezTo>
                  <a:pt x="5868620" y="3257786"/>
                  <a:pt x="5846644" y="3235810"/>
                  <a:pt x="5846644" y="3208701"/>
                </a:cubicBezTo>
                <a:cubicBezTo>
                  <a:pt x="5846644" y="3181592"/>
                  <a:pt x="5868620" y="3159616"/>
                  <a:pt x="5895729" y="3159616"/>
                </a:cubicBezTo>
                <a:close/>
                <a:moveTo>
                  <a:pt x="5704053" y="3159616"/>
                </a:moveTo>
                <a:cubicBezTo>
                  <a:pt x="5731162" y="3159616"/>
                  <a:pt x="5753138" y="3181592"/>
                  <a:pt x="5753138" y="3208701"/>
                </a:cubicBezTo>
                <a:cubicBezTo>
                  <a:pt x="5753138" y="3235810"/>
                  <a:pt x="5731162" y="3257786"/>
                  <a:pt x="5704053" y="3257786"/>
                </a:cubicBezTo>
                <a:cubicBezTo>
                  <a:pt x="5676944" y="3257786"/>
                  <a:pt x="5654968" y="3235810"/>
                  <a:pt x="5654968" y="3208701"/>
                </a:cubicBezTo>
                <a:cubicBezTo>
                  <a:pt x="5654968" y="3181592"/>
                  <a:pt x="5676944" y="3159616"/>
                  <a:pt x="5704053" y="3159616"/>
                </a:cubicBezTo>
                <a:close/>
                <a:moveTo>
                  <a:pt x="5512130" y="3159616"/>
                </a:moveTo>
                <a:cubicBezTo>
                  <a:pt x="5539238" y="3159616"/>
                  <a:pt x="5561215" y="3181592"/>
                  <a:pt x="5561215" y="3208701"/>
                </a:cubicBezTo>
                <a:cubicBezTo>
                  <a:pt x="5561215" y="3235810"/>
                  <a:pt x="5539238" y="3257786"/>
                  <a:pt x="5512130" y="3257786"/>
                </a:cubicBezTo>
                <a:cubicBezTo>
                  <a:pt x="5485021" y="3257786"/>
                  <a:pt x="5463045" y="3235810"/>
                  <a:pt x="5463045" y="3208701"/>
                </a:cubicBezTo>
                <a:cubicBezTo>
                  <a:pt x="5463045" y="3181592"/>
                  <a:pt x="5485021" y="3159616"/>
                  <a:pt x="5512130" y="3159616"/>
                </a:cubicBezTo>
                <a:close/>
                <a:moveTo>
                  <a:pt x="5320209" y="3159616"/>
                </a:moveTo>
                <a:cubicBezTo>
                  <a:pt x="5347318" y="3159616"/>
                  <a:pt x="5369294" y="3181592"/>
                  <a:pt x="5369294" y="3208701"/>
                </a:cubicBezTo>
                <a:cubicBezTo>
                  <a:pt x="5369294" y="3235810"/>
                  <a:pt x="5347318" y="3257786"/>
                  <a:pt x="5320209" y="3257786"/>
                </a:cubicBezTo>
                <a:cubicBezTo>
                  <a:pt x="5293100" y="3257786"/>
                  <a:pt x="5271124" y="3235810"/>
                  <a:pt x="5271124" y="3208701"/>
                </a:cubicBezTo>
                <a:cubicBezTo>
                  <a:pt x="5271124" y="3181592"/>
                  <a:pt x="5293100" y="3159616"/>
                  <a:pt x="5320209" y="3159616"/>
                </a:cubicBezTo>
                <a:close/>
                <a:moveTo>
                  <a:pt x="5128285" y="3159616"/>
                </a:moveTo>
                <a:cubicBezTo>
                  <a:pt x="5155394" y="3159616"/>
                  <a:pt x="5177370" y="3181592"/>
                  <a:pt x="5177370" y="3208701"/>
                </a:cubicBezTo>
                <a:cubicBezTo>
                  <a:pt x="5177370" y="3235810"/>
                  <a:pt x="5155394" y="3257786"/>
                  <a:pt x="5128285" y="3257786"/>
                </a:cubicBezTo>
                <a:cubicBezTo>
                  <a:pt x="5101176" y="3257786"/>
                  <a:pt x="5079200" y="3235810"/>
                  <a:pt x="5079200" y="3208701"/>
                </a:cubicBezTo>
                <a:cubicBezTo>
                  <a:pt x="5079200" y="3181592"/>
                  <a:pt x="5101176" y="3159616"/>
                  <a:pt x="5128285" y="3159616"/>
                </a:cubicBezTo>
                <a:close/>
                <a:moveTo>
                  <a:pt x="4936364" y="3159616"/>
                </a:moveTo>
                <a:cubicBezTo>
                  <a:pt x="4963473" y="3159616"/>
                  <a:pt x="4985449" y="3181592"/>
                  <a:pt x="4985449" y="3208701"/>
                </a:cubicBezTo>
                <a:cubicBezTo>
                  <a:pt x="4985449" y="3235810"/>
                  <a:pt x="4963473" y="3257786"/>
                  <a:pt x="4936364" y="3257786"/>
                </a:cubicBezTo>
                <a:cubicBezTo>
                  <a:pt x="4909255" y="3257786"/>
                  <a:pt x="4887279" y="3235810"/>
                  <a:pt x="4887279" y="3208701"/>
                </a:cubicBezTo>
                <a:cubicBezTo>
                  <a:pt x="4887279" y="3181592"/>
                  <a:pt x="4909255" y="3159616"/>
                  <a:pt x="4936364" y="3159616"/>
                </a:cubicBezTo>
                <a:close/>
                <a:moveTo>
                  <a:pt x="4744441" y="3159616"/>
                </a:moveTo>
                <a:cubicBezTo>
                  <a:pt x="4771549" y="3159616"/>
                  <a:pt x="4793526" y="3181592"/>
                  <a:pt x="4793526" y="3208701"/>
                </a:cubicBezTo>
                <a:cubicBezTo>
                  <a:pt x="4793526" y="3235810"/>
                  <a:pt x="4771549" y="3257786"/>
                  <a:pt x="4744441" y="3257786"/>
                </a:cubicBezTo>
                <a:cubicBezTo>
                  <a:pt x="4717332" y="3257786"/>
                  <a:pt x="4695356" y="3235810"/>
                  <a:pt x="4695356" y="3208701"/>
                </a:cubicBezTo>
                <a:cubicBezTo>
                  <a:pt x="4695356" y="3181592"/>
                  <a:pt x="4717332" y="3159616"/>
                  <a:pt x="4744441" y="3159616"/>
                </a:cubicBezTo>
                <a:close/>
                <a:moveTo>
                  <a:pt x="4552764" y="3159616"/>
                </a:moveTo>
                <a:cubicBezTo>
                  <a:pt x="4579873" y="3159616"/>
                  <a:pt x="4601849" y="3181592"/>
                  <a:pt x="4601849" y="3208701"/>
                </a:cubicBezTo>
                <a:cubicBezTo>
                  <a:pt x="4601849" y="3235810"/>
                  <a:pt x="4579873" y="3257786"/>
                  <a:pt x="4552764" y="3257786"/>
                </a:cubicBezTo>
                <a:cubicBezTo>
                  <a:pt x="4525656" y="3257786"/>
                  <a:pt x="4503679" y="3235810"/>
                  <a:pt x="4503679" y="3208701"/>
                </a:cubicBezTo>
                <a:cubicBezTo>
                  <a:pt x="4503679" y="3181592"/>
                  <a:pt x="4525656" y="3159616"/>
                  <a:pt x="4552764" y="3159616"/>
                </a:cubicBezTo>
                <a:close/>
                <a:moveTo>
                  <a:pt x="4360841" y="3159616"/>
                </a:moveTo>
                <a:cubicBezTo>
                  <a:pt x="4387950" y="3159616"/>
                  <a:pt x="4409926" y="3181592"/>
                  <a:pt x="4409926" y="3208701"/>
                </a:cubicBezTo>
                <a:cubicBezTo>
                  <a:pt x="4409926" y="3235810"/>
                  <a:pt x="4387950" y="3257786"/>
                  <a:pt x="4360841" y="3257786"/>
                </a:cubicBezTo>
                <a:cubicBezTo>
                  <a:pt x="4333732" y="3257786"/>
                  <a:pt x="4311756" y="3235810"/>
                  <a:pt x="4311756" y="3208701"/>
                </a:cubicBezTo>
                <a:cubicBezTo>
                  <a:pt x="4311756" y="3181592"/>
                  <a:pt x="4333732" y="3159616"/>
                  <a:pt x="4360841" y="3159616"/>
                </a:cubicBezTo>
                <a:close/>
                <a:moveTo>
                  <a:pt x="4170572" y="3159616"/>
                </a:moveTo>
                <a:cubicBezTo>
                  <a:pt x="4197681" y="3159616"/>
                  <a:pt x="4219657" y="3181592"/>
                  <a:pt x="4219657" y="3208701"/>
                </a:cubicBezTo>
                <a:cubicBezTo>
                  <a:pt x="4219657" y="3235810"/>
                  <a:pt x="4197681" y="3257786"/>
                  <a:pt x="4170572" y="3257786"/>
                </a:cubicBezTo>
                <a:cubicBezTo>
                  <a:pt x="4143463" y="3257786"/>
                  <a:pt x="4121487" y="3235810"/>
                  <a:pt x="4121487" y="3208701"/>
                </a:cubicBezTo>
                <a:cubicBezTo>
                  <a:pt x="4121487" y="3181592"/>
                  <a:pt x="4143463" y="3159616"/>
                  <a:pt x="4170572" y="3159616"/>
                </a:cubicBezTo>
                <a:close/>
                <a:moveTo>
                  <a:pt x="3978648" y="3159616"/>
                </a:moveTo>
                <a:cubicBezTo>
                  <a:pt x="4005757" y="3159616"/>
                  <a:pt x="4027733" y="3181592"/>
                  <a:pt x="4027733" y="3208701"/>
                </a:cubicBezTo>
                <a:cubicBezTo>
                  <a:pt x="4027733" y="3235810"/>
                  <a:pt x="4005757" y="3257786"/>
                  <a:pt x="3978648" y="3257786"/>
                </a:cubicBezTo>
                <a:cubicBezTo>
                  <a:pt x="3951540" y="3257786"/>
                  <a:pt x="3929563" y="3235810"/>
                  <a:pt x="3929563" y="3208701"/>
                </a:cubicBezTo>
                <a:cubicBezTo>
                  <a:pt x="3929563" y="3181592"/>
                  <a:pt x="3951540" y="3159616"/>
                  <a:pt x="3978648" y="3159616"/>
                </a:cubicBezTo>
                <a:close/>
                <a:moveTo>
                  <a:pt x="3786728" y="3159616"/>
                </a:moveTo>
                <a:cubicBezTo>
                  <a:pt x="3813836" y="3159616"/>
                  <a:pt x="3835813" y="3181592"/>
                  <a:pt x="3835813" y="3208701"/>
                </a:cubicBezTo>
                <a:cubicBezTo>
                  <a:pt x="3835813" y="3235810"/>
                  <a:pt x="3813836" y="3257786"/>
                  <a:pt x="3786728" y="3257786"/>
                </a:cubicBezTo>
                <a:cubicBezTo>
                  <a:pt x="3759619" y="3257786"/>
                  <a:pt x="3737643" y="3235810"/>
                  <a:pt x="3737643" y="3208701"/>
                </a:cubicBezTo>
                <a:cubicBezTo>
                  <a:pt x="3737643" y="3181592"/>
                  <a:pt x="3759619" y="3159616"/>
                  <a:pt x="3786728" y="3159616"/>
                </a:cubicBezTo>
                <a:close/>
                <a:moveTo>
                  <a:pt x="3595051" y="3159616"/>
                </a:moveTo>
                <a:cubicBezTo>
                  <a:pt x="3622160" y="3159616"/>
                  <a:pt x="3644136" y="3181592"/>
                  <a:pt x="3644136" y="3208701"/>
                </a:cubicBezTo>
                <a:cubicBezTo>
                  <a:pt x="3644136" y="3235810"/>
                  <a:pt x="3622160" y="3257786"/>
                  <a:pt x="3595051" y="3257786"/>
                </a:cubicBezTo>
                <a:cubicBezTo>
                  <a:pt x="3567943" y="3257786"/>
                  <a:pt x="3545966" y="3235810"/>
                  <a:pt x="3545966" y="3208701"/>
                </a:cubicBezTo>
                <a:cubicBezTo>
                  <a:pt x="3545966" y="3181592"/>
                  <a:pt x="3567943" y="3159616"/>
                  <a:pt x="3595051" y="3159616"/>
                </a:cubicBezTo>
                <a:close/>
                <a:moveTo>
                  <a:pt x="3403128" y="3159616"/>
                </a:moveTo>
                <a:cubicBezTo>
                  <a:pt x="3430237" y="3159616"/>
                  <a:pt x="3452213" y="3181592"/>
                  <a:pt x="3452213" y="3208701"/>
                </a:cubicBezTo>
                <a:cubicBezTo>
                  <a:pt x="3452213" y="3235810"/>
                  <a:pt x="3430237" y="3257786"/>
                  <a:pt x="3403128" y="3257786"/>
                </a:cubicBezTo>
                <a:cubicBezTo>
                  <a:pt x="3376019" y="3257786"/>
                  <a:pt x="3354043" y="3235810"/>
                  <a:pt x="3354043" y="3208701"/>
                </a:cubicBezTo>
                <a:cubicBezTo>
                  <a:pt x="3354043" y="3181592"/>
                  <a:pt x="3376019" y="3159616"/>
                  <a:pt x="3403128" y="3159616"/>
                </a:cubicBezTo>
                <a:close/>
                <a:moveTo>
                  <a:pt x="3211207" y="3159616"/>
                </a:moveTo>
                <a:cubicBezTo>
                  <a:pt x="3238316" y="3159616"/>
                  <a:pt x="3260292" y="3181592"/>
                  <a:pt x="3260292" y="3208701"/>
                </a:cubicBezTo>
                <a:cubicBezTo>
                  <a:pt x="3260292" y="3235810"/>
                  <a:pt x="3238316" y="3257786"/>
                  <a:pt x="3211207" y="3257786"/>
                </a:cubicBezTo>
                <a:cubicBezTo>
                  <a:pt x="3184098" y="3257786"/>
                  <a:pt x="3162122" y="3235810"/>
                  <a:pt x="3162122" y="3208701"/>
                </a:cubicBezTo>
                <a:cubicBezTo>
                  <a:pt x="3162122" y="3181592"/>
                  <a:pt x="3184098" y="3159616"/>
                  <a:pt x="3211207" y="3159616"/>
                </a:cubicBezTo>
                <a:close/>
                <a:moveTo>
                  <a:pt x="3019283" y="3159616"/>
                </a:moveTo>
                <a:cubicBezTo>
                  <a:pt x="3046393" y="3159616"/>
                  <a:pt x="3068368" y="3181592"/>
                  <a:pt x="3068368" y="3208701"/>
                </a:cubicBezTo>
                <a:cubicBezTo>
                  <a:pt x="3068368" y="3235810"/>
                  <a:pt x="3046393" y="3257786"/>
                  <a:pt x="3019283" y="3257786"/>
                </a:cubicBezTo>
                <a:cubicBezTo>
                  <a:pt x="2992175" y="3257786"/>
                  <a:pt x="2970198" y="3235810"/>
                  <a:pt x="2970198" y="3208701"/>
                </a:cubicBezTo>
                <a:cubicBezTo>
                  <a:pt x="2970198" y="3181592"/>
                  <a:pt x="2992175" y="3159616"/>
                  <a:pt x="3019283" y="3159616"/>
                </a:cubicBezTo>
                <a:close/>
                <a:moveTo>
                  <a:pt x="2827363" y="3159616"/>
                </a:moveTo>
                <a:cubicBezTo>
                  <a:pt x="2854471" y="3159616"/>
                  <a:pt x="2876448" y="3181592"/>
                  <a:pt x="2876448" y="3208701"/>
                </a:cubicBezTo>
                <a:cubicBezTo>
                  <a:pt x="2876448" y="3235810"/>
                  <a:pt x="2854471" y="3257786"/>
                  <a:pt x="2827363" y="3257786"/>
                </a:cubicBezTo>
                <a:cubicBezTo>
                  <a:pt x="2800253" y="3257786"/>
                  <a:pt x="2778277" y="3235810"/>
                  <a:pt x="2778277" y="3208701"/>
                </a:cubicBezTo>
                <a:cubicBezTo>
                  <a:pt x="2778277" y="3181592"/>
                  <a:pt x="2800253" y="3159616"/>
                  <a:pt x="2827363" y="3159616"/>
                </a:cubicBezTo>
                <a:close/>
                <a:moveTo>
                  <a:pt x="2635439" y="3159616"/>
                </a:moveTo>
                <a:cubicBezTo>
                  <a:pt x="2662548" y="3159616"/>
                  <a:pt x="2684524" y="3181592"/>
                  <a:pt x="2684524" y="3208701"/>
                </a:cubicBezTo>
                <a:cubicBezTo>
                  <a:pt x="2684524" y="3235810"/>
                  <a:pt x="2662548" y="3257786"/>
                  <a:pt x="2635439" y="3257786"/>
                </a:cubicBezTo>
                <a:cubicBezTo>
                  <a:pt x="2608330" y="3257786"/>
                  <a:pt x="2586354" y="3235810"/>
                  <a:pt x="2586354" y="3208701"/>
                </a:cubicBezTo>
                <a:cubicBezTo>
                  <a:pt x="2586354" y="3181592"/>
                  <a:pt x="2608330" y="3159616"/>
                  <a:pt x="2635439" y="3159616"/>
                </a:cubicBezTo>
                <a:close/>
                <a:moveTo>
                  <a:pt x="2443762" y="3159616"/>
                </a:moveTo>
                <a:cubicBezTo>
                  <a:pt x="2470872" y="3159616"/>
                  <a:pt x="2492847" y="3181592"/>
                  <a:pt x="2492847" y="3208701"/>
                </a:cubicBezTo>
                <a:cubicBezTo>
                  <a:pt x="2492847" y="3235810"/>
                  <a:pt x="2470872" y="3257786"/>
                  <a:pt x="2443762" y="3257786"/>
                </a:cubicBezTo>
                <a:cubicBezTo>
                  <a:pt x="2416654" y="3257786"/>
                  <a:pt x="2394677" y="3235810"/>
                  <a:pt x="2394677" y="3208701"/>
                </a:cubicBezTo>
                <a:cubicBezTo>
                  <a:pt x="2394677" y="3181592"/>
                  <a:pt x="2416654" y="3159616"/>
                  <a:pt x="2443762" y="3159616"/>
                </a:cubicBezTo>
                <a:close/>
                <a:moveTo>
                  <a:pt x="2251840" y="3159616"/>
                </a:moveTo>
                <a:cubicBezTo>
                  <a:pt x="2278948" y="3159616"/>
                  <a:pt x="2300925" y="3181592"/>
                  <a:pt x="2300925" y="3208701"/>
                </a:cubicBezTo>
                <a:cubicBezTo>
                  <a:pt x="2300925" y="3235810"/>
                  <a:pt x="2278948" y="3257786"/>
                  <a:pt x="2251840" y="3257786"/>
                </a:cubicBezTo>
                <a:cubicBezTo>
                  <a:pt x="2224730" y="3257786"/>
                  <a:pt x="2202754" y="3235810"/>
                  <a:pt x="2202754" y="3208701"/>
                </a:cubicBezTo>
                <a:cubicBezTo>
                  <a:pt x="2202754" y="3181592"/>
                  <a:pt x="2224730" y="3159616"/>
                  <a:pt x="2251840" y="3159616"/>
                </a:cubicBezTo>
                <a:close/>
                <a:moveTo>
                  <a:pt x="2061569" y="3159616"/>
                </a:moveTo>
                <a:cubicBezTo>
                  <a:pt x="2088678" y="3159616"/>
                  <a:pt x="2110654" y="3181592"/>
                  <a:pt x="2110654" y="3208701"/>
                </a:cubicBezTo>
                <a:cubicBezTo>
                  <a:pt x="2110654" y="3235810"/>
                  <a:pt x="2088678" y="3257786"/>
                  <a:pt x="2061569" y="3257786"/>
                </a:cubicBezTo>
                <a:cubicBezTo>
                  <a:pt x="2034460" y="3257786"/>
                  <a:pt x="2012484" y="3235810"/>
                  <a:pt x="2012484" y="3208701"/>
                </a:cubicBezTo>
                <a:cubicBezTo>
                  <a:pt x="2012484" y="3181592"/>
                  <a:pt x="2034460" y="3159616"/>
                  <a:pt x="2061569" y="3159616"/>
                </a:cubicBezTo>
                <a:close/>
                <a:moveTo>
                  <a:pt x="1869645" y="3159616"/>
                </a:moveTo>
                <a:cubicBezTo>
                  <a:pt x="1896755" y="3159616"/>
                  <a:pt x="1918730" y="3181592"/>
                  <a:pt x="1918730" y="3208701"/>
                </a:cubicBezTo>
                <a:cubicBezTo>
                  <a:pt x="1918730" y="3235810"/>
                  <a:pt x="1896755" y="3257786"/>
                  <a:pt x="1869645" y="3257786"/>
                </a:cubicBezTo>
                <a:cubicBezTo>
                  <a:pt x="1842537" y="3257786"/>
                  <a:pt x="1820560" y="3235810"/>
                  <a:pt x="1820560" y="3208701"/>
                </a:cubicBezTo>
                <a:cubicBezTo>
                  <a:pt x="1820560" y="3181592"/>
                  <a:pt x="1842537" y="3159616"/>
                  <a:pt x="1869645" y="3159616"/>
                </a:cubicBezTo>
                <a:close/>
                <a:moveTo>
                  <a:pt x="1677725" y="3159616"/>
                </a:moveTo>
                <a:cubicBezTo>
                  <a:pt x="1704833" y="3159616"/>
                  <a:pt x="1726810" y="3181592"/>
                  <a:pt x="1726810" y="3208701"/>
                </a:cubicBezTo>
                <a:cubicBezTo>
                  <a:pt x="1726810" y="3235810"/>
                  <a:pt x="1704833" y="3257786"/>
                  <a:pt x="1677725" y="3257786"/>
                </a:cubicBezTo>
                <a:cubicBezTo>
                  <a:pt x="1650616" y="3257786"/>
                  <a:pt x="1628640" y="3235810"/>
                  <a:pt x="1628640" y="3208701"/>
                </a:cubicBezTo>
                <a:cubicBezTo>
                  <a:pt x="1628640" y="3181592"/>
                  <a:pt x="1650616" y="3159616"/>
                  <a:pt x="1677725" y="3159616"/>
                </a:cubicBezTo>
                <a:close/>
                <a:moveTo>
                  <a:pt x="1486048" y="3159616"/>
                </a:moveTo>
                <a:cubicBezTo>
                  <a:pt x="1513157" y="3159616"/>
                  <a:pt x="1535133" y="3181592"/>
                  <a:pt x="1535133" y="3208701"/>
                </a:cubicBezTo>
                <a:cubicBezTo>
                  <a:pt x="1535133" y="3235810"/>
                  <a:pt x="1513157" y="3257786"/>
                  <a:pt x="1486048" y="3257786"/>
                </a:cubicBezTo>
                <a:cubicBezTo>
                  <a:pt x="1458940" y="3257786"/>
                  <a:pt x="1436963" y="3235810"/>
                  <a:pt x="1436963" y="3208701"/>
                </a:cubicBezTo>
                <a:cubicBezTo>
                  <a:pt x="1436963" y="3181592"/>
                  <a:pt x="1458940" y="3159616"/>
                  <a:pt x="1486048" y="3159616"/>
                </a:cubicBezTo>
                <a:close/>
                <a:moveTo>
                  <a:pt x="1294125" y="3159616"/>
                </a:moveTo>
                <a:cubicBezTo>
                  <a:pt x="1321234" y="3159616"/>
                  <a:pt x="1343210" y="3181592"/>
                  <a:pt x="1343210" y="3208701"/>
                </a:cubicBezTo>
                <a:cubicBezTo>
                  <a:pt x="1343210" y="3235810"/>
                  <a:pt x="1321234" y="3257786"/>
                  <a:pt x="1294125" y="3257786"/>
                </a:cubicBezTo>
                <a:cubicBezTo>
                  <a:pt x="1267016" y="3257786"/>
                  <a:pt x="1245040" y="3235810"/>
                  <a:pt x="1245040" y="3208701"/>
                </a:cubicBezTo>
                <a:cubicBezTo>
                  <a:pt x="1245040" y="3181592"/>
                  <a:pt x="1267016" y="3159616"/>
                  <a:pt x="1294125" y="3159616"/>
                </a:cubicBezTo>
                <a:close/>
                <a:moveTo>
                  <a:pt x="1102204" y="3159616"/>
                </a:moveTo>
                <a:cubicBezTo>
                  <a:pt x="1129313" y="3159616"/>
                  <a:pt x="1151289" y="3181592"/>
                  <a:pt x="1151289" y="3208701"/>
                </a:cubicBezTo>
                <a:cubicBezTo>
                  <a:pt x="1151289" y="3235810"/>
                  <a:pt x="1129313" y="3257786"/>
                  <a:pt x="1102204" y="3257786"/>
                </a:cubicBezTo>
                <a:cubicBezTo>
                  <a:pt x="1075096" y="3257786"/>
                  <a:pt x="1053119" y="3235810"/>
                  <a:pt x="1053119" y="3208701"/>
                </a:cubicBezTo>
                <a:cubicBezTo>
                  <a:pt x="1053119" y="3181592"/>
                  <a:pt x="1075096" y="3159616"/>
                  <a:pt x="1102204" y="3159616"/>
                </a:cubicBezTo>
                <a:close/>
                <a:moveTo>
                  <a:pt x="910280" y="3159616"/>
                </a:moveTo>
                <a:cubicBezTo>
                  <a:pt x="937390" y="3159616"/>
                  <a:pt x="959365" y="3181592"/>
                  <a:pt x="959365" y="3208701"/>
                </a:cubicBezTo>
                <a:cubicBezTo>
                  <a:pt x="959365" y="3235810"/>
                  <a:pt x="937390" y="3257786"/>
                  <a:pt x="910280" y="3257786"/>
                </a:cubicBezTo>
                <a:cubicBezTo>
                  <a:pt x="883172" y="3257786"/>
                  <a:pt x="861195" y="3235810"/>
                  <a:pt x="861195" y="3208701"/>
                </a:cubicBezTo>
                <a:cubicBezTo>
                  <a:pt x="861195" y="3181592"/>
                  <a:pt x="883172" y="3159616"/>
                  <a:pt x="910280" y="3159616"/>
                </a:cubicBezTo>
                <a:close/>
                <a:moveTo>
                  <a:pt x="718360" y="3159616"/>
                </a:moveTo>
                <a:cubicBezTo>
                  <a:pt x="745468" y="3159616"/>
                  <a:pt x="767445" y="3181592"/>
                  <a:pt x="767445" y="3208701"/>
                </a:cubicBezTo>
                <a:cubicBezTo>
                  <a:pt x="767445" y="3235810"/>
                  <a:pt x="745468" y="3257786"/>
                  <a:pt x="718360" y="3257786"/>
                </a:cubicBezTo>
                <a:cubicBezTo>
                  <a:pt x="691250" y="3257786"/>
                  <a:pt x="669275" y="3235810"/>
                  <a:pt x="669275" y="3208701"/>
                </a:cubicBezTo>
                <a:cubicBezTo>
                  <a:pt x="669275" y="3181592"/>
                  <a:pt x="691250" y="3159616"/>
                  <a:pt x="718360" y="3159616"/>
                </a:cubicBezTo>
                <a:close/>
                <a:moveTo>
                  <a:pt x="526436" y="3159616"/>
                </a:moveTo>
                <a:cubicBezTo>
                  <a:pt x="553544" y="3159616"/>
                  <a:pt x="575521" y="3181592"/>
                  <a:pt x="575521" y="3208701"/>
                </a:cubicBezTo>
                <a:cubicBezTo>
                  <a:pt x="575521" y="3235810"/>
                  <a:pt x="553544" y="3257786"/>
                  <a:pt x="526436" y="3257786"/>
                </a:cubicBezTo>
                <a:cubicBezTo>
                  <a:pt x="499328" y="3257786"/>
                  <a:pt x="477351" y="3235810"/>
                  <a:pt x="477351" y="3208701"/>
                </a:cubicBezTo>
                <a:cubicBezTo>
                  <a:pt x="477351" y="3181592"/>
                  <a:pt x="499328" y="3159616"/>
                  <a:pt x="526436" y="3159616"/>
                </a:cubicBezTo>
                <a:close/>
                <a:moveTo>
                  <a:pt x="334759" y="3159616"/>
                </a:moveTo>
                <a:cubicBezTo>
                  <a:pt x="361869" y="3159616"/>
                  <a:pt x="383844" y="3181592"/>
                  <a:pt x="383844" y="3208701"/>
                </a:cubicBezTo>
                <a:cubicBezTo>
                  <a:pt x="383844" y="3235810"/>
                  <a:pt x="361869" y="3257786"/>
                  <a:pt x="334759" y="3257786"/>
                </a:cubicBezTo>
                <a:cubicBezTo>
                  <a:pt x="307651" y="3257786"/>
                  <a:pt x="285674" y="3235810"/>
                  <a:pt x="285674" y="3208701"/>
                </a:cubicBezTo>
                <a:cubicBezTo>
                  <a:pt x="285674" y="3181592"/>
                  <a:pt x="307651" y="3159616"/>
                  <a:pt x="334759" y="3159616"/>
                </a:cubicBezTo>
                <a:close/>
                <a:moveTo>
                  <a:pt x="142837" y="3159616"/>
                </a:moveTo>
                <a:cubicBezTo>
                  <a:pt x="169945" y="3159616"/>
                  <a:pt x="191921" y="3181592"/>
                  <a:pt x="191921" y="3208701"/>
                </a:cubicBezTo>
                <a:cubicBezTo>
                  <a:pt x="191921" y="3235810"/>
                  <a:pt x="169945" y="3257786"/>
                  <a:pt x="142837" y="3257786"/>
                </a:cubicBezTo>
                <a:cubicBezTo>
                  <a:pt x="115727" y="3257786"/>
                  <a:pt x="93751" y="3235810"/>
                  <a:pt x="93751" y="3208701"/>
                </a:cubicBezTo>
                <a:cubicBezTo>
                  <a:pt x="93751" y="3181592"/>
                  <a:pt x="115727" y="3159616"/>
                  <a:pt x="142837" y="3159616"/>
                </a:cubicBezTo>
                <a:close/>
                <a:moveTo>
                  <a:pt x="11562343" y="3008679"/>
                </a:moveTo>
                <a:cubicBezTo>
                  <a:pt x="11589452" y="3008679"/>
                  <a:pt x="11611428" y="3030655"/>
                  <a:pt x="11611428" y="3057764"/>
                </a:cubicBezTo>
                <a:cubicBezTo>
                  <a:pt x="11611428" y="3084873"/>
                  <a:pt x="11589452" y="3106849"/>
                  <a:pt x="11562343" y="3106849"/>
                </a:cubicBezTo>
                <a:cubicBezTo>
                  <a:pt x="11535234" y="3106849"/>
                  <a:pt x="11513258" y="3084873"/>
                  <a:pt x="11513258" y="3057764"/>
                </a:cubicBezTo>
                <a:cubicBezTo>
                  <a:pt x="11513258" y="3030655"/>
                  <a:pt x="11535234" y="3008679"/>
                  <a:pt x="11562343" y="3008679"/>
                </a:cubicBezTo>
                <a:close/>
                <a:moveTo>
                  <a:pt x="11370422" y="3008679"/>
                </a:moveTo>
                <a:cubicBezTo>
                  <a:pt x="11397531" y="3008679"/>
                  <a:pt x="11419507" y="3030655"/>
                  <a:pt x="11419507" y="3057764"/>
                </a:cubicBezTo>
                <a:cubicBezTo>
                  <a:pt x="11419507" y="3084873"/>
                  <a:pt x="11397531" y="3106849"/>
                  <a:pt x="11370422" y="3106849"/>
                </a:cubicBezTo>
                <a:cubicBezTo>
                  <a:pt x="11343313" y="3106849"/>
                  <a:pt x="11321337" y="3084873"/>
                  <a:pt x="11321337" y="3057764"/>
                </a:cubicBezTo>
                <a:cubicBezTo>
                  <a:pt x="11321337" y="3030655"/>
                  <a:pt x="11343313" y="3008679"/>
                  <a:pt x="11370422" y="3008679"/>
                </a:cubicBezTo>
                <a:close/>
                <a:moveTo>
                  <a:pt x="11178499" y="3008679"/>
                </a:moveTo>
                <a:cubicBezTo>
                  <a:pt x="11205607" y="3008679"/>
                  <a:pt x="11227584" y="3030655"/>
                  <a:pt x="11227584" y="3057764"/>
                </a:cubicBezTo>
                <a:cubicBezTo>
                  <a:pt x="11227584" y="3084873"/>
                  <a:pt x="11205607" y="3106849"/>
                  <a:pt x="11178499" y="3106849"/>
                </a:cubicBezTo>
                <a:cubicBezTo>
                  <a:pt x="11151390" y="3106849"/>
                  <a:pt x="11129414" y="3084873"/>
                  <a:pt x="11129414" y="3057764"/>
                </a:cubicBezTo>
                <a:cubicBezTo>
                  <a:pt x="11129414" y="3030655"/>
                  <a:pt x="11151390" y="3008679"/>
                  <a:pt x="11178499" y="3008679"/>
                </a:cubicBezTo>
                <a:close/>
                <a:moveTo>
                  <a:pt x="10986822" y="3008679"/>
                </a:moveTo>
                <a:cubicBezTo>
                  <a:pt x="11013931" y="3008679"/>
                  <a:pt x="11035907" y="3030655"/>
                  <a:pt x="11035907" y="3057764"/>
                </a:cubicBezTo>
                <a:cubicBezTo>
                  <a:pt x="11035907" y="3084873"/>
                  <a:pt x="11013931" y="3106849"/>
                  <a:pt x="10986822" y="3106849"/>
                </a:cubicBezTo>
                <a:cubicBezTo>
                  <a:pt x="10959714" y="3106849"/>
                  <a:pt x="10937737" y="3084873"/>
                  <a:pt x="10937737" y="3057764"/>
                </a:cubicBezTo>
                <a:cubicBezTo>
                  <a:pt x="10937737" y="3030655"/>
                  <a:pt x="10959714" y="3008679"/>
                  <a:pt x="10986822" y="3008679"/>
                </a:cubicBezTo>
                <a:close/>
                <a:moveTo>
                  <a:pt x="10794898" y="3008679"/>
                </a:moveTo>
                <a:cubicBezTo>
                  <a:pt x="10822008" y="3008679"/>
                  <a:pt x="10843984" y="3030655"/>
                  <a:pt x="10843984" y="3057764"/>
                </a:cubicBezTo>
                <a:cubicBezTo>
                  <a:pt x="10843984" y="3084873"/>
                  <a:pt x="10822008" y="3106849"/>
                  <a:pt x="10794898" y="3106849"/>
                </a:cubicBezTo>
                <a:cubicBezTo>
                  <a:pt x="10767790" y="3106849"/>
                  <a:pt x="10745813" y="3084873"/>
                  <a:pt x="10745813" y="3057764"/>
                </a:cubicBezTo>
                <a:cubicBezTo>
                  <a:pt x="10745813" y="3030655"/>
                  <a:pt x="10767790" y="3008679"/>
                  <a:pt x="10794898" y="3008679"/>
                </a:cubicBezTo>
                <a:close/>
                <a:moveTo>
                  <a:pt x="10600771" y="3008679"/>
                </a:moveTo>
                <a:cubicBezTo>
                  <a:pt x="10607548" y="3008679"/>
                  <a:pt x="10614005" y="3010053"/>
                  <a:pt x="10619877" y="3012537"/>
                </a:cubicBezTo>
                <a:lnTo>
                  <a:pt x="10635343" y="3022964"/>
                </a:lnTo>
                <a:lnTo>
                  <a:pt x="10635343" y="3021476"/>
                </a:lnTo>
                <a:lnTo>
                  <a:pt x="10637686" y="3023056"/>
                </a:lnTo>
                <a:cubicBezTo>
                  <a:pt x="10646569" y="3031938"/>
                  <a:pt x="10652063" y="3044210"/>
                  <a:pt x="10652063" y="3057764"/>
                </a:cubicBezTo>
                <a:cubicBezTo>
                  <a:pt x="10652063" y="3071319"/>
                  <a:pt x="10646569" y="3083590"/>
                  <a:pt x="10637686" y="3092473"/>
                </a:cubicBezTo>
                <a:lnTo>
                  <a:pt x="10635343" y="3094052"/>
                </a:lnTo>
                <a:lnTo>
                  <a:pt x="10635343" y="3092564"/>
                </a:lnTo>
                <a:lnTo>
                  <a:pt x="10619877" y="3102992"/>
                </a:lnTo>
                <a:cubicBezTo>
                  <a:pt x="10614005" y="3105476"/>
                  <a:pt x="10607548" y="3106849"/>
                  <a:pt x="10600771" y="3106849"/>
                </a:cubicBezTo>
                <a:cubicBezTo>
                  <a:pt x="10573662" y="3106849"/>
                  <a:pt x="10551686" y="3084873"/>
                  <a:pt x="10551686" y="3057764"/>
                </a:cubicBezTo>
                <a:cubicBezTo>
                  <a:pt x="10551686" y="3030655"/>
                  <a:pt x="10573662" y="3008679"/>
                  <a:pt x="10600771" y="3008679"/>
                </a:cubicBezTo>
                <a:close/>
                <a:moveTo>
                  <a:pt x="10408850" y="3008679"/>
                </a:moveTo>
                <a:cubicBezTo>
                  <a:pt x="10435959" y="3008679"/>
                  <a:pt x="10457935" y="3030655"/>
                  <a:pt x="10457935" y="3057764"/>
                </a:cubicBezTo>
                <a:cubicBezTo>
                  <a:pt x="10457935" y="3084873"/>
                  <a:pt x="10435959" y="3106849"/>
                  <a:pt x="10408850" y="3106849"/>
                </a:cubicBezTo>
                <a:cubicBezTo>
                  <a:pt x="10381741" y="3106849"/>
                  <a:pt x="10359765" y="3084873"/>
                  <a:pt x="10359765" y="3057764"/>
                </a:cubicBezTo>
                <a:cubicBezTo>
                  <a:pt x="10359765" y="3030655"/>
                  <a:pt x="10381741" y="3008679"/>
                  <a:pt x="10408850" y="3008679"/>
                </a:cubicBezTo>
                <a:close/>
                <a:moveTo>
                  <a:pt x="10216927" y="3008679"/>
                </a:moveTo>
                <a:cubicBezTo>
                  <a:pt x="10244035" y="3008679"/>
                  <a:pt x="10266012" y="3030655"/>
                  <a:pt x="10266012" y="3057764"/>
                </a:cubicBezTo>
                <a:cubicBezTo>
                  <a:pt x="10266012" y="3084873"/>
                  <a:pt x="10244035" y="3106849"/>
                  <a:pt x="10216927" y="3106849"/>
                </a:cubicBezTo>
                <a:cubicBezTo>
                  <a:pt x="10189818" y="3106849"/>
                  <a:pt x="10167842" y="3084873"/>
                  <a:pt x="10167842" y="3057764"/>
                </a:cubicBezTo>
                <a:cubicBezTo>
                  <a:pt x="10167842" y="3030655"/>
                  <a:pt x="10189818" y="3008679"/>
                  <a:pt x="10216927" y="3008679"/>
                </a:cubicBezTo>
                <a:close/>
                <a:moveTo>
                  <a:pt x="10025250" y="3008679"/>
                </a:moveTo>
                <a:cubicBezTo>
                  <a:pt x="10052359" y="3008679"/>
                  <a:pt x="10074335" y="3030655"/>
                  <a:pt x="10074335" y="3057764"/>
                </a:cubicBezTo>
                <a:cubicBezTo>
                  <a:pt x="10074335" y="3084873"/>
                  <a:pt x="10052359" y="3106849"/>
                  <a:pt x="10025250" y="3106849"/>
                </a:cubicBezTo>
                <a:cubicBezTo>
                  <a:pt x="9998142" y="3106849"/>
                  <a:pt x="9976165" y="3084873"/>
                  <a:pt x="9976165" y="3057764"/>
                </a:cubicBezTo>
                <a:cubicBezTo>
                  <a:pt x="9976165" y="3030655"/>
                  <a:pt x="9998142" y="3008679"/>
                  <a:pt x="10025250" y="3008679"/>
                </a:cubicBezTo>
                <a:close/>
                <a:moveTo>
                  <a:pt x="9833326" y="3008679"/>
                </a:moveTo>
                <a:cubicBezTo>
                  <a:pt x="9860436" y="3008679"/>
                  <a:pt x="9882412" y="3030655"/>
                  <a:pt x="9882412" y="3057764"/>
                </a:cubicBezTo>
                <a:cubicBezTo>
                  <a:pt x="9882412" y="3084873"/>
                  <a:pt x="9860436" y="3106849"/>
                  <a:pt x="9833326" y="3106849"/>
                </a:cubicBezTo>
                <a:cubicBezTo>
                  <a:pt x="9806218" y="3106849"/>
                  <a:pt x="9784241" y="3084873"/>
                  <a:pt x="9784241" y="3057764"/>
                </a:cubicBezTo>
                <a:cubicBezTo>
                  <a:pt x="9784241" y="3030655"/>
                  <a:pt x="9806218" y="3008679"/>
                  <a:pt x="9833326" y="3008679"/>
                </a:cubicBezTo>
                <a:close/>
                <a:moveTo>
                  <a:pt x="9641406" y="3008679"/>
                </a:moveTo>
                <a:cubicBezTo>
                  <a:pt x="9668514" y="3008679"/>
                  <a:pt x="9690491" y="3030655"/>
                  <a:pt x="9690491" y="3057764"/>
                </a:cubicBezTo>
                <a:cubicBezTo>
                  <a:pt x="9690491" y="3084873"/>
                  <a:pt x="9668514" y="3106849"/>
                  <a:pt x="9641406" y="3106849"/>
                </a:cubicBezTo>
                <a:cubicBezTo>
                  <a:pt x="9614297" y="3106849"/>
                  <a:pt x="9592321" y="3084873"/>
                  <a:pt x="9592321" y="3057764"/>
                </a:cubicBezTo>
                <a:cubicBezTo>
                  <a:pt x="9592321" y="3030655"/>
                  <a:pt x="9614297" y="3008679"/>
                  <a:pt x="9641406" y="3008679"/>
                </a:cubicBezTo>
                <a:close/>
                <a:moveTo>
                  <a:pt x="9449482" y="3008679"/>
                </a:moveTo>
                <a:cubicBezTo>
                  <a:pt x="9476591" y="3008679"/>
                  <a:pt x="9498567" y="3030655"/>
                  <a:pt x="9498567" y="3057764"/>
                </a:cubicBezTo>
                <a:cubicBezTo>
                  <a:pt x="9498567" y="3084873"/>
                  <a:pt x="9476591" y="3106849"/>
                  <a:pt x="9449482" y="3106849"/>
                </a:cubicBezTo>
                <a:cubicBezTo>
                  <a:pt x="9422374" y="3106849"/>
                  <a:pt x="9400397" y="3084873"/>
                  <a:pt x="9400397" y="3057764"/>
                </a:cubicBezTo>
                <a:cubicBezTo>
                  <a:pt x="9400397" y="3030655"/>
                  <a:pt x="9422374" y="3008679"/>
                  <a:pt x="9449482" y="3008679"/>
                </a:cubicBezTo>
                <a:close/>
                <a:moveTo>
                  <a:pt x="9257562" y="3008679"/>
                </a:moveTo>
                <a:cubicBezTo>
                  <a:pt x="9284670" y="3008679"/>
                  <a:pt x="9306646" y="3030655"/>
                  <a:pt x="9306646" y="3057764"/>
                </a:cubicBezTo>
                <a:cubicBezTo>
                  <a:pt x="9306646" y="3084873"/>
                  <a:pt x="9284670" y="3106849"/>
                  <a:pt x="9257562" y="3106849"/>
                </a:cubicBezTo>
                <a:cubicBezTo>
                  <a:pt x="9230452" y="3106849"/>
                  <a:pt x="9208477" y="3084873"/>
                  <a:pt x="9208477" y="3057764"/>
                </a:cubicBezTo>
                <a:cubicBezTo>
                  <a:pt x="9208477" y="3030655"/>
                  <a:pt x="9230452" y="3008679"/>
                  <a:pt x="9257562" y="3008679"/>
                </a:cubicBezTo>
                <a:close/>
                <a:moveTo>
                  <a:pt x="9065638" y="3008679"/>
                </a:moveTo>
                <a:cubicBezTo>
                  <a:pt x="9092746" y="3008679"/>
                  <a:pt x="9114723" y="3030655"/>
                  <a:pt x="9114723" y="3057764"/>
                </a:cubicBezTo>
                <a:cubicBezTo>
                  <a:pt x="9114723" y="3084873"/>
                  <a:pt x="9092746" y="3106849"/>
                  <a:pt x="9065638" y="3106849"/>
                </a:cubicBezTo>
                <a:cubicBezTo>
                  <a:pt x="9038529" y="3106849"/>
                  <a:pt x="9016553" y="3084873"/>
                  <a:pt x="9016553" y="3057764"/>
                </a:cubicBezTo>
                <a:cubicBezTo>
                  <a:pt x="9016553" y="3030655"/>
                  <a:pt x="9038529" y="3008679"/>
                  <a:pt x="9065638" y="3008679"/>
                </a:cubicBezTo>
                <a:close/>
                <a:moveTo>
                  <a:pt x="8873961" y="3008679"/>
                </a:moveTo>
                <a:cubicBezTo>
                  <a:pt x="8901071" y="3008679"/>
                  <a:pt x="8923046" y="3030655"/>
                  <a:pt x="8923046" y="3057764"/>
                </a:cubicBezTo>
                <a:cubicBezTo>
                  <a:pt x="8923046" y="3084873"/>
                  <a:pt x="8901071" y="3106849"/>
                  <a:pt x="8873961" y="3106849"/>
                </a:cubicBezTo>
                <a:cubicBezTo>
                  <a:pt x="8846853" y="3106849"/>
                  <a:pt x="8824876" y="3084873"/>
                  <a:pt x="8824876" y="3057764"/>
                </a:cubicBezTo>
                <a:cubicBezTo>
                  <a:pt x="8824876" y="3030655"/>
                  <a:pt x="8846853" y="3008679"/>
                  <a:pt x="8873961" y="3008679"/>
                </a:cubicBezTo>
                <a:close/>
                <a:moveTo>
                  <a:pt x="8682041" y="3008679"/>
                </a:moveTo>
                <a:cubicBezTo>
                  <a:pt x="8709149" y="3008679"/>
                  <a:pt x="8731126" y="3030655"/>
                  <a:pt x="8731126" y="3057764"/>
                </a:cubicBezTo>
                <a:cubicBezTo>
                  <a:pt x="8731126" y="3084873"/>
                  <a:pt x="8709149" y="3106849"/>
                  <a:pt x="8682041" y="3106849"/>
                </a:cubicBezTo>
                <a:cubicBezTo>
                  <a:pt x="8654932" y="3106849"/>
                  <a:pt x="8632956" y="3084873"/>
                  <a:pt x="8632956" y="3057764"/>
                </a:cubicBezTo>
                <a:cubicBezTo>
                  <a:pt x="8632956" y="3030655"/>
                  <a:pt x="8654932" y="3008679"/>
                  <a:pt x="8682041" y="3008679"/>
                </a:cubicBezTo>
                <a:close/>
                <a:moveTo>
                  <a:pt x="8486747" y="3008679"/>
                </a:moveTo>
                <a:lnTo>
                  <a:pt x="8488432" y="3009377"/>
                </a:lnTo>
                <a:lnTo>
                  <a:pt x="8490117" y="3008679"/>
                </a:lnTo>
                <a:cubicBezTo>
                  <a:pt x="8517225" y="3008679"/>
                  <a:pt x="8539202" y="3030655"/>
                  <a:pt x="8539202" y="3057764"/>
                </a:cubicBezTo>
                <a:cubicBezTo>
                  <a:pt x="8539202" y="3084873"/>
                  <a:pt x="8517225" y="3106849"/>
                  <a:pt x="8490117" y="3106849"/>
                </a:cubicBezTo>
                <a:lnTo>
                  <a:pt x="8488432" y="3106151"/>
                </a:lnTo>
                <a:lnTo>
                  <a:pt x="8486747" y="3106849"/>
                </a:lnTo>
                <a:cubicBezTo>
                  <a:pt x="8459639" y="3106849"/>
                  <a:pt x="8437662" y="3084873"/>
                  <a:pt x="8437662" y="3057764"/>
                </a:cubicBezTo>
                <a:cubicBezTo>
                  <a:pt x="8437662" y="3030655"/>
                  <a:pt x="8459639" y="3008679"/>
                  <a:pt x="8486747" y="3008679"/>
                </a:cubicBezTo>
                <a:close/>
                <a:moveTo>
                  <a:pt x="8294823" y="3008679"/>
                </a:moveTo>
                <a:cubicBezTo>
                  <a:pt x="8321932" y="3008679"/>
                  <a:pt x="8343908" y="3030655"/>
                  <a:pt x="8343908" y="3057764"/>
                </a:cubicBezTo>
                <a:cubicBezTo>
                  <a:pt x="8343908" y="3084873"/>
                  <a:pt x="8321932" y="3106849"/>
                  <a:pt x="8294823" y="3106849"/>
                </a:cubicBezTo>
                <a:cubicBezTo>
                  <a:pt x="8267715" y="3106849"/>
                  <a:pt x="8245738" y="3084873"/>
                  <a:pt x="8245738" y="3057764"/>
                </a:cubicBezTo>
                <a:cubicBezTo>
                  <a:pt x="8245738" y="3030655"/>
                  <a:pt x="8267715" y="3008679"/>
                  <a:pt x="8294823" y="3008679"/>
                </a:cubicBezTo>
                <a:close/>
                <a:moveTo>
                  <a:pt x="8102902" y="3008679"/>
                </a:moveTo>
                <a:cubicBezTo>
                  <a:pt x="8130011" y="3008679"/>
                  <a:pt x="8151987" y="3030655"/>
                  <a:pt x="8151987" y="3057764"/>
                </a:cubicBezTo>
                <a:cubicBezTo>
                  <a:pt x="8151987" y="3084873"/>
                  <a:pt x="8130011" y="3106849"/>
                  <a:pt x="8102902" y="3106849"/>
                </a:cubicBezTo>
                <a:cubicBezTo>
                  <a:pt x="8075793" y="3106849"/>
                  <a:pt x="8053817" y="3084873"/>
                  <a:pt x="8053817" y="3057764"/>
                </a:cubicBezTo>
                <a:cubicBezTo>
                  <a:pt x="8053817" y="3030655"/>
                  <a:pt x="8075793" y="3008679"/>
                  <a:pt x="8102902" y="3008679"/>
                </a:cubicBezTo>
                <a:close/>
                <a:moveTo>
                  <a:pt x="7911226" y="3008679"/>
                </a:moveTo>
                <a:cubicBezTo>
                  <a:pt x="7938335" y="3008679"/>
                  <a:pt x="7960311" y="3030655"/>
                  <a:pt x="7960311" y="3057764"/>
                </a:cubicBezTo>
                <a:cubicBezTo>
                  <a:pt x="7960311" y="3084873"/>
                  <a:pt x="7938335" y="3106849"/>
                  <a:pt x="7911226" y="3106849"/>
                </a:cubicBezTo>
                <a:cubicBezTo>
                  <a:pt x="7884117" y="3106849"/>
                  <a:pt x="7862141" y="3084873"/>
                  <a:pt x="7862141" y="3057764"/>
                </a:cubicBezTo>
                <a:cubicBezTo>
                  <a:pt x="7862141" y="3030655"/>
                  <a:pt x="7884117" y="3008679"/>
                  <a:pt x="7911226" y="3008679"/>
                </a:cubicBezTo>
                <a:close/>
                <a:moveTo>
                  <a:pt x="7719302" y="3008679"/>
                </a:moveTo>
                <a:cubicBezTo>
                  <a:pt x="7746411" y="3008679"/>
                  <a:pt x="7768387" y="3030655"/>
                  <a:pt x="7768387" y="3057764"/>
                </a:cubicBezTo>
                <a:cubicBezTo>
                  <a:pt x="7768387" y="3084873"/>
                  <a:pt x="7746411" y="3106849"/>
                  <a:pt x="7719302" y="3106849"/>
                </a:cubicBezTo>
                <a:cubicBezTo>
                  <a:pt x="7692194" y="3106849"/>
                  <a:pt x="7670218" y="3084873"/>
                  <a:pt x="7670218" y="3057764"/>
                </a:cubicBezTo>
                <a:cubicBezTo>
                  <a:pt x="7670218" y="3030655"/>
                  <a:pt x="7692194" y="3008679"/>
                  <a:pt x="7719302" y="3008679"/>
                </a:cubicBezTo>
                <a:close/>
                <a:moveTo>
                  <a:pt x="7527382" y="3008679"/>
                </a:moveTo>
                <a:cubicBezTo>
                  <a:pt x="7554490" y="3008679"/>
                  <a:pt x="7576467" y="3030655"/>
                  <a:pt x="7576467" y="3057764"/>
                </a:cubicBezTo>
                <a:cubicBezTo>
                  <a:pt x="7576467" y="3084873"/>
                  <a:pt x="7554490" y="3106849"/>
                  <a:pt x="7527382" y="3106849"/>
                </a:cubicBezTo>
                <a:cubicBezTo>
                  <a:pt x="7500272" y="3106849"/>
                  <a:pt x="7478297" y="3084873"/>
                  <a:pt x="7478297" y="3057764"/>
                </a:cubicBezTo>
                <a:cubicBezTo>
                  <a:pt x="7478297" y="3030655"/>
                  <a:pt x="7500272" y="3008679"/>
                  <a:pt x="7527382" y="3008679"/>
                </a:cubicBezTo>
                <a:close/>
                <a:moveTo>
                  <a:pt x="7335458" y="3008679"/>
                </a:moveTo>
                <a:cubicBezTo>
                  <a:pt x="7362567" y="3008679"/>
                  <a:pt x="7384543" y="3030655"/>
                  <a:pt x="7384543" y="3057764"/>
                </a:cubicBezTo>
                <a:cubicBezTo>
                  <a:pt x="7384543" y="3084873"/>
                  <a:pt x="7362567" y="3106849"/>
                  <a:pt x="7335458" y="3106849"/>
                </a:cubicBezTo>
                <a:cubicBezTo>
                  <a:pt x="7308350" y="3106849"/>
                  <a:pt x="7286373" y="3084873"/>
                  <a:pt x="7286373" y="3057764"/>
                </a:cubicBezTo>
                <a:cubicBezTo>
                  <a:pt x="7286373" y="3030655"/>
                  <a:pt x="7308350" y="3008679"/>
                  <a:pt x="7335458" y="3008679"/>
                </a:cubicBezTo>
                <a:close/>
                <a:moveTo>
                  <a:pt x="7143537" y="3008679"/>
                </a:moveTo>
                <a:cubicBezTo>
                  <a:pt x="7170646" y="3008679"/>
                  <a:pt x="7192622" y="3030655"/>
                  <a:pt x="7192622" y="3057764"/>
                </a:cubicBezTo>
                <a:cubicBezTo>
                  <a:pt x="7192622" y="3084873"/>
                  <a:pt x="7170646" y="3106849"/>
                  <a:pt x="7143537" y="3106849"/>
                </a:cubicBezTo>
                <a:cubicBezTo>
                  <a:pt x="7116428" y="3106849"/>
                  <a:pt x="7094452" y="3084873"/>
                  <a:pt x="7094452" y="3057764"/>
                </a:cubicBezTo>
                <a:cubicBezTo>
                  <a:pt x="7094452" y="3030655"/>
                  <a:pt x="7116428" y="3008679"/>
                  <a:pt x="7143537" y="3008679"/>
                </a:cubicBezTo>
                <a:close/>
                <a:moveTo>
                  <a:pt x="6951614" y="3008679"/>
                </a:moveTo>
                <a:cubicBezTo>
                  <a:pt x="6978722" y="3008679"/>
                  <a:pt x="7000699" y="3030655"/>
                  <a:pt x="7000699" y="3057764"/>
                </a:cubicBezTo>
                <a:cubicBezTo>
                  <a:pt x="7000699" y="3084873"/>
                  <a:pt x="6978722" y="3106849"/>
                  <a:pt x="6951614" y="3106849"/>
                </a:cubicBezTo>
                <a:cubicBezTo>
                  <a:pt x="6924504" y="3106849"/>
                  <a:pt x="6902529" y="3084873"/>
                  <a:pt x="6902529" y="3057764"/>
                </a:cubicBezTo>
                <a:cubicBezTo>
                  <a:pt x="6902529" y="3030655"/>
                  <a:pt x="6924504" y="3008679"/>
                  <a:pt x="6951614" y="3008679"/>
                </a:cubicBezTo>
                <a:close/>
                <a:moveTo>
                  <a:pt x="6759937" y="3008679"/>
                </a:moveTo>
                <a:cubicBezTo>
                  <a:pt x="6787046" y="3008679"/>
                  <a:pt x="6809022" y="3030655"/>
                  <a:pt x="6809022" y="3057764"/>
                </a:cubicBezTo>
                <a:cubicBezTo>
                  <a:pt x="6809022" y="3084873"/>
                  <a:pt x="6787046" y="3106849"/>
                  <a:pt x="6759937" y="3106849"/>
                </a:cubicBezTo>
                <a:cubicBezTo>
                  <a:pt x="6732829" y="3106849"/>
                  <a:pt x="6710852" y="3084873"/>
                  <a:pt x="6710852" y="3057764"/>
                </a:cubicBezTo>
                <a:cubicBezTo>
                  <a:pt x="6710852" y="3030655"/>
                  <a:pt x="6732829" y="3008679"/>
                  <a:pt x="6759937" y="3008679"/>
                </a:cubicBezTo>
                <a:close/>
                <a:moveTo>
                  <a:pt x="6568014" y="3008679"/>
                </a:moveTo>
                <a:cubicBezTo>
                  <a:pt x="6595123" y="3008679"/>
                  <a:pt x="6617099" y="3030655"/>
                  <a:pt x="6617099" y="3057764"/>
                </a:cubicBezTo>
                <a:cubicBezTo>
                  <a:pt x="6617099" y="3084873"/>
                  <a:pt x="6595123" y="3106849"/>
                  <a:pt x="6568014" y="3106849"/>
                </a:cubicBezTo>
                <a:cubicBezTo>
                  <a:pt x="6540905" y="3106849"/>
                  <a:pt x="6518929" y="3084873"/>
                  <a:pt x="6518929" y="3057764"/>
                </a:cubicBezTo>
                <a:cubicBezTo>
                  <a:pt x="6518929" y="3030655"/>
                  <a:pt x="6540905" y="3008679"/>
                  <a:pt x="6568014" y="3008679"/>
                </a:cubicBezTo>
                <a:close/>
                <a:moveTo>
                  <a:pt x="6376093" y="3008679"/>
                </a:moveTo>
                <a:lnTo>
                  <a:pt x="6376918" y="3008846"/>
                </a:lnTo>
                <a:lnTo>
                  <a:pt x="6377744" y="3008679"/>
                </a:lnTo>
                <a:cubicBezTo>
                  <a:pt x="6404853" y="3008679"/>
                  <a:pt x="6426829" y="3030655"/>
                  <a:pt x="6426829" y="3057764"/>
                </a:cubicBezTo>
                <a:cubicBezTo>
                  <a:pt x="6426829" y="3084873"/>
                  <a:pt x="6404853" y="3106849"/>
                  <a:pt x="6377744" y="3106849"/>
                </a:cubicBezTo>
                <a:lnTo>
                  <a:pt x="6376918" y="3106682"/>
                </a:lnTo>
                <a:lnTo>
                  <a:pt x="6376093" y="3106849"/>
                </a:lnTo>
                <a:cubicBezTo>
                  <a:pt x="6348984" y="3106849"/>
                  <a:pt x="6327008" y="3084873"/>
                  <a:pt x="6327008" y="3057764"/>
                </a:cubicBezTo>
                <a:cubicBezTo>
                  <a:pt x="6327008" y="3030655"/>
                  <a:pt x="6348984" y="3008679"/>
                  <a:pt x="6376093" y="3008679"/>
                </a:cubicBezTo>
                <a:close/>
                <a:moveTo>
                  <a:pt x="6185820" y="3008679"/>
                </a:moveTo>
                <a:cubicBezTo>
                  <a:pt x="6212929" y="3008679"/>
                  <a:pt x="6234905" y="3030655"/>
                  <a:pt x="6234905" y="3057764"/>
                </a:cubicBezTo>
                <a:cubicBezTo>
                  <a:pt x="6234905" y="3084873"/>
                  <a:pt x="6212929" y="3106849"/>
                  <a:pt x="6185820" y="3106849"/>
                </a:cubicBezTo>
                <a:cubicBezTo>
                  <a:pt x="6158712" y="3106849"/>
                  <a:pt x="6136735" y="3084873"/>
                  <a:pt x="6136735" y="3057764"/>
                </a:cubicBezTo>
                <a:cubicBezTo>
                  <a:pt x="6136735" y="3030655"/>
                  <a:pt x="6158712" y="3008679"/>
                  <a:pt x="6185820" y="3008679"/>
                </a:cubicBezTo>
                <a:close/>
                <a:moveTo>
                  <a:pt x="5993899" y="3008679"/>
                </a:moveTo>
                <a:cubicBezTo>
                  <a:pt x="6021008" y="3008679"/>
                  <a:pt x="6042984" y="3030655"/>
                  <a:pt x="6042984" y="3057764"/>
                </a:cubicBezTo>
                <a:cubicBezTo>
                  <a:pt x="6042984" y="3084873"/>
                  <a:pt x="6021008" y="3106849"/>
                  <a:pt x="5993899" y="3106849"/>
                </a:cubicBezTo>
                <a:cubicBezTo>
                  <a:pt x="5966790" y="3106849"/>
                  <a:pt x="5944814" y="3084873"/>
                  <a:pt x="5944814" y="3057764"/>
                </a:cubicBezTo>
                <a:cubicBezTo>
                  <a:pt x="5944814" y="3030655"/>
                  <a:pt x="5966790" y="3008679"/>
                  <a:pt x="5993899" y="3008679"/>
                </a:cubicBezTo>
                <a:close/>
                <a:moveTo>
                  <a:pt x="5802223" y="3008679"/>
                </a:moveTo>
                <a:cubicBezTo>
                  <a:pt x="5829332" y="3008679"/>
                  <a:pt x="5851308" y="3030655"/>
                  <a:pt x="5851308" y="3057764"/>
                </a:cubicBezTo>
                <a:cubicBezTo>
                  <a:pt x="5851308" y="3084873"/>
                  <a:pt x="5829332" y="3106849"/>
                  <a:pt x="5802223" y="3106849"/>
                </a:cubicBezTo>
                <a:cubicBezTo>
                  <a:pt x="5775114" y="3106849"/>
                  <a:pt x="5753138" y="3084873"/>
                  <a:pt x="5753138" y="3057764"/>
                </a:cubicBezTo>
                <a:cubicBezTo>
                  <a:pt x="5753138" y="3030655"/>
                  <a:pt x="5775114" y="3008679"/>
                  <a:pt x="5802223" y="3008679"/>
                </a:cubicBezTo>
                <a:close/>
                <a:moveTo>
                  <a:pt x="5610299" y="3008679"/>
                </a:moveTo>
                <a:cubicBezTo>
                  <a:pt x="5637408" y="3008679"/>
                  <a:pt x="5659384" y="3030655"/>
                  <a:pt x="5659384" y="3057764"/>
                </a:cubicBezTo>
                <a:cubicBezTo>
                  <a:pt x="5659384" y="3084873"/>
                  <a:pt x="5637408" y="3106849"/>
                  <a:pt x="5610299" y="3106849"/>
                </a:cubicBezTo>
                <a:cubicBezTo>
                  <a:pt x="5583191" y="3106849"/>
                  <a:pt x="5561215" y="3084873"/>
                  <a:pt x="5561215" y="3057764"/>
                </a:cubicBezTo>
                <a:cubicBezTo>
                  <a:pt x="5561215" y="3030655"/>
                  <a:pt x="5583191" y="3008679"/>
                  <a:pt x="5610299" y="3008679"/>
                </a:cubicBezTo>
                <a:close/>
                <a:moveTo>
                  <a:pt x="5418379" y="3008679"/>
                </a:moveTo>
                <a:cubicBezTo>
                  <a:pt x="5445487" y="3008679"/>
                  <a:pt x="5467464" y="3030655"/>
                  <a:pt x="5467464" y="3057764"/>
                </a:cubicBezTo>
                <a:cubicBezTo>
                  <a:pt x="5467464" y="3084873"/>
                  <a:pt x="5445487" y="3106849"/>
                  <a:pt x="5418379" y="3106849"/>
                </a:cubicBezTo>
                <a:cubicBezTo>
                  <a:pt x="5391269" y="3106849"/>
                  <a:pt x="5369294" y="3084873"/>
                  <a:pt x="5369294" y="3057764"/>
                </a:cubicBezTo>
                <a:cubicBezTo>
                  <a:pt x="5369294" y="3030655"/>
                  <a:pt x="5391269" y="3008679"/>
                  <a:pt x="5418379" y="3008679"/>
                </a:cubicBezTo>
                <a:close/>
                <a:moveTo>
                  <a:pt x="5226455" y="3008679"/>
                </a:moveTo>
                <a:cubicBezTo>
                  <a:pt x="5253564" y="3008679"/>
                  <a:pt x="5275540" y="3030655"/>
                  <a:pt x="5275540" y="3057764"/>
                </a:cubicBezTo>
                <a:cubicBezTo>
                  <a:pt x="5275540" y="3084873"/>
                  <a:pt x="5253564" y="3106849"/>
                  <a:pt x="5226455" y="3106849"/>
                </a:cubicBezTo>
                <a:cubicBezTo>
                  <a:pt x="5199347" y="3106849"/>
                  <a:pt x="5177370" y="3084873"/>
                  <a:pt x="5177370" y="3057764"/>
                </a:cubicBezTo>
                <a:cubicBezTo>
                  <a:pt x="5177370" y="3030655"/>
                  <a:pt x="5199347" y="3008679"/>
                  <a:pt x="5226455" y="3008679"/>
                </a:cubicBezTo>
                <a:close/>
                <a:moveTo>
                  <a:pt x="5034534" y="3008679"/>
                </a:moveTo>
                <a:cubicBezTo>
                  <a:pt x="5061643" y="3008679"/>
                  <a:pt x="5083619" y="3030655"/>
                  <a:pt x="5083619" y="3057764"/>
                </a:cubicBezTo>
                <a:cubicBezTo>
                  <a:pt x="5083619" y="3084873"/>
                  <a:pt x="5061643" y="3106849"/>
                  <a:pt x="5034534" y="3106849"/>
                </a:cubicBezTo>
                <a:cubicBezTo>
                  <a:pt x="5007425" y="3106849"/>
                  <a:pt x="4985449" y="3084873"/>
                  <a:pt x="4985449" y="3057764"/>
                </a:cubicBezTo>
                <a:cubicBezTo>
                  <a:pt x="4985449" y="3030655"/>
                  <a:pt x="5007425" y="3008679"/>
                  <a:pt x="5034534" y="3008679"/>
                </a:cubicBezTo>
                <a:close/>
                <a:moveTo>
                  <a:pt x="4842611" y="3008679"/>
                </a:moveTo>
                <a:cubicBezTo>
                  <a:pt x="4869719" y="3008679"/>
                  <a:pt x="4891696" y="3030655"/>
                  <a:pt x="4891696" y="3057764"/>
                </a:cubicBezTo>
                <a:cubicBezTo>
                  <a:pt x="4891696" y="3084873"/>
                  <a:pt x="4869719" y="3106849"/>
                  <a:pt x="4842611" y="3106849"/>
                </a:cubicBezTo>
                <a:cubicBezTo>
                  <a:pt x="4815501" y="3106849"/>
                  <a:pt x="4793526" y="3084873"/>
                  <a:pt x="4793526" y="3057764"/>
                </a:cubicBezTo>
                <a:cubicBezTo>
                  <a:pt x="4793526" y="3030655"/>
                  <a:pt x="4815501" y="3008679"/>
                  <a:pt x="4842611" y="3008679"/>
                </a:cubicBezTo>
                <a:close/>
                <a:moveTo>
                  <a:pt x="4650934" y="3008679"/>
                </a:moveTo>
                <a:cubicBezTo>
                  <a:pt x="4678043" y="3008679"/>
                  <a:pt x="4700019" y="3030655"/>
                  <a:pt x="4700019" y="3057764"/>
                </a:cubicBezTo>
                <a:cubicBezTo>
                  <a:pt x="4700019" y="3084873"/>
                  <a:pt x="4678043" y="3106849"/>
                  <a:pt x="4650934" y="3106849"/>
                </a:cubicBezTo>
                <a:cubicBezTo>
                  <a:pt x="4623826" y="3106849"/>
                  <a:pt x="4601849" y="3084873"/>
                  <a:pt x="4601849" y="3057764"/>
                </a:cubicBezTo>
                <a:cubicBezTo>
                  <a:pt x="4601849" y="3030655"/>
                  <a:pt x="4623826" y="3008679"/>
                  <a:pt x="4650934" y="3008679"/>
                </a:cubicBezTo>
                <a:close/>
                <a:moveTo>
                  <a:pt x="4459011" y="3008679"/>
                </a:moveTo>
                <a:cubicBezTo>
                  <a:pt x="4486120" y="3008679"/>
                  <a:pt x="4508096" y="3030655"/>
                  <a:pt x="4508096" y="3057764"/>
                </a:cubicBezTo>
                <a:cubicBezTo>
                  <a:pt x="4508096" y="3084873"/>
                  <a:pt x="4486120" y="3106849"/>
                  <a:pt x="4459011" y="3106849"/>
                </a:cubicBezTo>
                <a:cubicBezTo>
                  <a:pt x="4431902" y="3106849"/>
                  <a:pt x="4409926" y="3084873"/>
                  <a:pt x="4409926" y="3057764"/>
                </a:cubicBezTo>
                <a:cubicBezTo>
                  <a:pt x="4409926" y="3030655"/>
                  <a:pt x="4431902" y="3008679"/>
                  <a:pt x="4459011" y="3008679"/>
                </a:cubicBezTo>
                <a:close/>
                <a:moveTo>
                  <a:pt x="4267090" y="3008679"/>
                </a:moveTo>
                <a:lnTo>
                  <a:pt x="4267916" y="3008846"/>
                </a:lnTo>
                <a:lnTo>
                  <a:pt x="4268742" y="3008679"/>
                </a:lnTo>
                <a:cubicBezTo>
                  <a:pt x="4295851" y="3008679"/>
                  <a:pt x="4317827" y="3030655"/>
                  <a:pt x="4317827" y="3057764"/>
                </a:cubicBezTo>
                <a:cubicBezTo>
                  <a:pt x="4317827" y="3084873"/>
                  <a:pt x="4295851" y="3106849"/>
                  <a:pt x="4268742" y="3106849"/>
                </a:cubicBezTo>
                <a:lnTo>
                  <a:pt x="4267916" y="3106682"/>
                </a:lnTo>
                <a:lnTo>
                  <a:pt x="4267090" y="3106849"/>
                </a:lnTo>
                <a:cubicBezTo>
                  <a:pt x="4239981" y="3106849"/>
                  <a:pt x="4218005" y="3084873"/>
                  <a:pt x="4218005" y="3057764"/>
                </a:cubicBezTo>
                <a:cubicBezTo>
                  <a:pt x="4218005" y="3030655"/>
                  <a:pt x="4239981" y="3008679"/>
                  <a:pt x="4267090" y="3008679"/>
                </a:cubicBezTo>
                <a:close/>
                <a:moveTo>
                  <a:pt x="4076818" y="3008679"/>
                </a:moveTo>
                <a:cubicBezTo>
                  <a:pt x="4103927" y="3008679"/>
                  <a:pt x="4125903" y="3030655"/>
                  <a:pt x="4125903" y="3057764"/>
                </a:cubicBezTo>
                <a:cubicBezTo>
                  <a:pt x="4125903" y="3084873"/>
                  <a:pt x="4103927" y="3106849"/>
                  <a:pt x="4076818" y="3106849"/>
                </a:cubicBezTo>
                <a:cubicBezTo>
                  <a:pt x="4049710" y="3106849"/>
                  <a:pt x="4027733" y="3084873"/>
                  <a:pt x="4027733" y="3057764"/>
                </a:cubicBezTo>
                <a:cubicBezTo>
                  <a:pt x="4027733" y="3030655"/>
                  <a:pt x="4049710" y="3008679"/>
                  <a:pt x="4076818" y="3008679"/>
                </a:cubicBezTo>
                <a:close/>
                <a:moveTo>
                  <a:pt x="3884898" y="3008679"/>
                </a:moveTo>
                <a:cubicBezTo>
                  <a:pt x="3912006" y="3008679"/>
                  <a:pt x="3933983" y="3030655"/>
                  <a:pt x="3933983" y="3057764"/>
                </a:cubicBezTo>
                <a:cubicBezTo>
                  <a:pt x="3933983" y="3084873"/>
                  <a:pt x="3912006" y="3106849"/>
                  <a:pt x="3884898" y="3106849"/>
                </a:cubicBezTo>
                <a:cubicBezTo>
                  <a:pt x="3857789" y="3106849"/>
                  <a:pt x="3835813" y="3084873"/>
                  <a:pt x="3835813" y="3057764"/>
                </a:cubicBezTo>
                <a:cubicBezTo>
                  <a:pt x="3835813" y="3030655"/>
                  <a:pt x="3857789" y="3008679"/>
                  <a:pt x="3884898" y="3008679"/>
                </a:cubicBezTo>
                <a:close/>
                <a:moveTo>
                  <a:pt x="3693221" y="3008679"/>
                </a:moveTo>
                <a:cubicBezTo>
                  <a:pt x="3720331" y="3008679"/>
                  <a:pt x="3742307" y="3030655"/>
                  <a:pt x="3742307" y="3057764"/>
                </a:cubicBezTo>
                <a:cubicBezTo>
                  <a:pt x="3742307" y="3084873"/>
                  <a:pt x="3720331" y="3106849"/>
                  <a:pt x="3693221" y="3106849"/>
                </a:cubicBezTo>
                <a:cubicBezTo>
                  <a:pt x="3666113" y="3106849"/>
                  <a:pt x="3644136" y="3084873"/>
                  <a:pt x="3644136" y="3057764"/>
                </a:cubicBezTo>
                <a:cubicBezTo>
                  <a:pt x="3644136" y="3030655"/>
                  <a:pt x="3666113" y="3008679"/>
                  <a:pt x="3693221" y="3008679"/>
                </a:cubicBezTo>
                <a:close/>
                <a:moveTo>
                  <a:pt x="3501298" y="3008679"/>
                </a:moveTo>
                <a:cubicBezTo>
                  <a:pt x="3528407" y="3008679"/>
                  <a:pt x="3550383" y="3030655"/>
                  <a:pt x="3550383" y="3057764"/>
                </a:cubicBezTo>
                <a:cubicBezTo>
                  <a:pt x="3550383" y="3084873"/>
                  <a:pt x="3528407" y="3106849"/>
                  <a:pt x="3501298" y="3106849"/>
                </a:cubicBezTo>
                <a:cubicBezTo>
                  <a:pt x="3474189" y="3106849"/>
                  <a:pt x="3452213" y="3084873"/>
                  <a:pt x="3452213" y="3057764"/>
                </a:cubicBezTo>
                <a:cubicBezTo>
                  <a:pt x="3452213" y="3030655"/>
                  <a:pt x="3474189" y="3008679"/>
                  <a:pt x="3501298" y="3008679"/>
                </a:cubicBezTo>
                <a:close/>
                <a:moveTo>
                  <a:pt x="3309377" y="3008679"/>
                </a:moveTo>
                <a:cubicBezTo>
                  <a:pt x="3336485" y="3008679"/>
                  <a:pt x="3358462" y="3030655"/>
                  <a:pt x="3358462" y="3057764"/>
                </a:cubicBezTo>
                <a:cubicBezTo>
                  <a:pt x="3358462" y="3084873"/>
                  <a:pt x="3336485" y="3106849"/>
                  <a:pt x="3309377" y="3106849"/>
                </a:cubicBezTo>
                <a:cubicBezTo>
                  <a:pt x="3282267" y="3106849"/>
                  <a:pt x="3260292" y="3084873"/>
                  <a:pt x="3260292" y="3057764"/>
                </a:cubicBezTo>
                <a:cubicBezTo>
                  <a:pt x="3260292" y="3030655"/>
                  <a:pt x="3282267" y="3008679"/>
                  <a:pt x="3309377" y="3008679"/>
                </a:cubicBezTo>
                <a:close/>
                <a:moveTo>
                  <a:pt x="3117453" y="3008679"/>
                </a:moveTo>
                <a:cubicBezTo>
                  <a:pt x="3144563" y="3008679"/>
                  <a:pt x="3166538" y="3030655"/>
                  <a:pt x="3166538" y="3057764"/>
                </a:cubicBezTo>
                <a:cubicBezTo>
                  <a:pt x="3166538" y="3084873"/>
                  <a:pt x="3144563" y="3106849"/>
                  <a:pt x="3117453" y="3106849"/>
                </a:cubicBezTo>
                <a:cubicBezTo>
                  <a:pt x="3090345" y="3106849"/>
                  <a:pt x="3068368" y="3084873"/>
                  <a:pt x="3068368" y="3057764"/>
                </a:cubicBezTo>
                <a:cubicBezTo>
                  <a:pt x="3068368" y="3030655"/>
                  <a:pt x="3090345" y="3008679"/>
                  <a:pt x="3117453" y="3008679"/>
                </a:cubicBezTo>
                <a:close/>
                <a:moveTo>
                  <a:pt x="2925533" y="3008679"/>
                </a:moveTo>
                <a:cubicBezTo>
                  <a:pt x="2952641" y="3008679"/>
                  <a:pt x="2974618" y="3030655"/>
                  <a:pt x="2974618" y="3057764"/>
                </a:cubicBezTo>
                <a:cubicBezTo>
                  <a:pt x="2974618" y="3084873"/>
                  <a:pt x="2952641" y="3106849"/>
                  <a:pt x="2925533" y="3106849"/>
                </a:cubicBezTo>
                <a:cubicBezTo>
                  <a:pt x="2898424" y="3106849"/>
                  <a:pt x="2876448" y="3084873"/>
                  <a:pt x="2876448" y="3057764"/>
                </a:cubicBezTo>
                <a:cubicBezTo>
                  <a:pt x="2876448" y="3030655"/>
                  <a:pt x="2898424" y="3008679"/>
                  <a:pt x="2925533" y="3008679"/>
                </a:cubicBezTo>
                <a:close/>
                <a:moveTo>
                  <a:pt x="2733609" y="3008679"/>
                </a:moveTo>
                <a:cubicBezTo>
                  <a:pt x="2760718" y="3008679"/>
                  <a:pt x="2782694" y="3030655"/>
                  <a:pt x="2782694" y="3057764"/>
                </a:cubicBezTo>
                <a:cubicBezTo>
                  <a:pt x="2782694" y="3084873"/>
                  <a:pt x="2760718" y="3106849"/>
                  <a:pt x="2733609" y="3106849"/>
                </a:cubicBezTo>
                <a:cubicBezTo>
                  <a:pt x="2706500" y="3106849"/>
                  <a:pt x="2684524" y="3084873"/>
                  <a:pt x="2684524" y="3057764"/>
                </a:cubicBezTo>
                <a:cubicBezTo>
                  <a:pt x="2684524" y="3030655"/>
                  <a:pt x="2706500" y="3008679"/>
                  <a:pt x="2733609" y="3008679"/>
                </a:cubicBezTo>
                <a:close/>
                <a:moveTo>
                  <a:pt x="2541933" y="3008679"/>
                </a:moveTo>
                <a:cubicBezTo>
                  <a:pt x="2569042" y="3008679"/>
                  <a:pt x="2591017" y="3030655"/>
                  <a:pt x="2591017" y="3057764"/>
                </a:cubicBezTo>
                <a:cubicBezTo>
                  <a:pt x="2591017" y="3084873"/>
                  <a:pt x="2569042" y="3106849"/>
                  <a:pt x="2541933" y="3106849"/>
                </a:cubicBezTo>
                <a:cubicBezTo>
                  <a:pt x="2514824" y="3106849"/>
                  <a:pt x="2492847" y="3084873"/>
                  <a:pt x="2492847" y="3057764"/>
                </a:cubicBezTo>
                <a:cubicBezTo>
                  <a:pt x="2492847" y="3030655"/>
                  <a:pt x="2514824" y="3008679"/>
                  <a:pt x="2541933" y="3008679"/>
                </a:cubicBezTo>
                <a:close/>
                <a:moveTo>
                  <a:pt x="2350010" y="3008679"/>
                </a:moveTo>
                <a:cubicBezTo>
                  <a:pt x="2377118" y="3008679"/>
                  <a:pt x="2399094" y="3030655"/>
                  <a:pt x="2399094" y="3057764"/>
                </a:cubicBezTo>
                <a:cubicBezTo>
                  <a:pt x="2399094" y="3084873"/>
                  <a:pt x="2377118" y="3106849"/>
                  <a:pt x="2350010" y="3106849"/>
                </a:cubicBezTo>
                <a:cubicBezTo>
                  <a:pt x="2322900" y="3106849"/>
                  <a:pt x="2300925" y="3084873"/>
                  <a:pt x="2300925" y="3057764"/>
                </a:cubicBezTo>
                <a:cubicBezTo>
                  <a:pt x="2300925" y="3030655"/>
                  <a:pt x="2322900" y="3008679"/>
                  <a:pt x="2350010" y="3008679"/>
                </a:cubicBezTo>
                <a:close/>
                <a:moveTo>
                  <a:pt x="2158088" y="3008679"/>
                </a:moveTo>
                <a:lnTo>
                  <a:pt x="2158914" y="3008846"/>
                </a:lnTo>
                <a:lnTo>
                  <a:pt x="2159739" y="3008679"/>
                </a:lnTo>
                <a:cubicBezTo>
                  <a:pt x="2186848" y="3008679"/>
                  <a:pt x="2208824" y="3030655"/>
                  <a:pt x="2208824" y="3057764"/>
                </a:cubicBezTo>
                <a:cubicBezTo>
                  <a:pt x="2208824" y="3084873"/>
                  <a:pt x="2186848" y="3106849"/>
                  <a:pt x="2159739" y="3106849"/>
                </a:cubicBezTo>
                <a:lnTo>
                  <a:pt x="2158914" y="3106682"/>
                </a:lnTo>
                <a:lnTo>
                  <a:pt x="2158088" y="3106849"/>
                </a:lnTo>
                <a:cubicBezTo>
                  <a:pt x="2130979" y="3106849"/>
                  <a:pt x="2109003" y="3084873"/>
                  <a:pt x="2109003" y="3057764"/>
                </a:cubicBezTo>
                <a:cubicBezTo>
                  <a:pt x="2109003" y="3030655"/>
                  <a:pt x="2130979" y="3008679"/>
                  <a:pt x="2158088" y="3008679"/>
                </a:cubicBezTo>
                <a:close/>
                <a:moveTo>
                  <a:pt x="1967815" y="3008679"/>
                </a:moveTo>
                <a:cubicBezTo>
                  <a:pt x="1994925" y="3008679"/>
                  <a:pt x="2016900" y="3030655"/>
                  <a:pt x="2016900" y="3057764"/>
                </a:cubicBezTo>
                <a:cubicBezTo>
                  <a:pt x="2016900" y="3084873"/>
                  <a:pt x="1994925" y="3106849"/>
                  <a:pt x="1967815" y="3106849"/>
                </a:cubicBezTo>
                <a:cubicBezTo>
                  <a:pt x="1940707" y="3106849"/>
                  <a:pt x="1918730" y="3084873"/>
                  <a:pt x="1918730" y="3057764"/>
                </a:cubicBezTo>
                <a:cubicBezTo>
                  <a:pt x="1918730" y="3030655"/>
                  <a:pt x="1940707" y="3008679"/>
                  <a:pt x="1967815" y="3008679"/>
                </a:cubicBezTo>
                <a:close/>
                <a:moveTo>
                  <a:pt x="1775895" y="3008679"/>
                </a:moveTo>
                <a:cubicBezTo>
                  <a:pt x="1803003" y="3008679"/>
                  <a:pt x="1824980" y="3030655"/>
                  <a:pt x="1824980" y="3057764"/>
                </a:cubicBezTo>
                <a:cubicBezTo>
                  <a:pt x="1824980" y="3084873"/>
                  <a:pt x="1803003" y="3106849"/>
                  <a:pt x="1775895" y="3106849"/>
                </a:cubicBezTo>
                <a:cubicBezTo>
                  <a:pt x="1748786" y="3106849"/>
                  <a:pt x="1726810" y="3084873"/>
                  <a:pt x="1726810" y="3057764"/>
                </a:cubicBezTo>
                <a:cubicBezTo>
                  <a:pt x="1726810" y="3030655"/>
                  <a:pt x="1748786" y="3008679"/>
                  <a:pt x="1775895" y="3008679"/>
                </a:cubicBezTo>
                <a:close/>
                <a:moveTo>
                  <a:pt x="1584218" y="3008679"/>
                </a:moveTo>
                <a:cubicBezTo>
                  <a:pt x="1611327" y="3008679"/>
                  <a:pt x="1633303" y="3030655"/>
                  <a:pt x="1633303" y="3057764"/>
                </a:cubicBezTo>
                <a:cubicBezTo>
                  <a:pt x="1633303" y="3084873"/>
                  <a:pt x="1611327" y="3106849"/>
                  <a:pt x="1584218" y="3106849"/>
                </a:cubicBezTo>
                <a:cubicBezTo>
                  <a:pt x="1557110" y="3106849"/>
                  <a:pt x="1535133" y="3084873"/>
                  <a:pt x="1535133" y="3057764"/>
                </a:cubicBezTo>
                <a:cubicBezTo>
                  <a:pt x="1535133" y="3030655"/>
                  <a:pt x="1557110" y="3008679"/>
                  <a:pt x="1584218" y="3008679"/>
                </a:cubicBezTo>
                <a:close/>
                <a:moveTo>
                  <a:pt x="1392295" y="3008679"/>
                </a:moveTo>
                <a:cubicBezTo>
                  <a:pt x="1419404" y="3008679"/>
                  <a:pt x="1441380" y="3030655"/>
                  <a:pt x="1441380" y="3057764"/>
                </a:cubicBezTo>
                <a:cubicBezTo>
                  <a:pt x="1441380" y="3084873"/>
                  <a:pt x="1419404" y="3106849"/>
                  <a:pt x="1392295" y="3106849"/>
                </a:cubicBezTo>
                <a:cubicBezTo>
                  <a:pt x="1365186" y="3106849"/>
                  <a:pt x="1343210" y="3084873"/>
                  <a:pt x="1343210" y="3057764"/>
                </a:cubicBezTo>
                <a:cubicBezTo>
                  <a:pt x="1343210" y="3030655"/>
                  <a:pt x="1365186" y="3008679"/>
                  <a:pt x="1392295" y="3008679"/>
                </a:cubicBezTo>
                <a:close/>
                <a:moveTo>
                  <a:pt x="1200374" y="3008679"/>
                </a:moveTo>
                <a:cubicBezTo>
                  <a:pt x="1227482" y="3008679"/>
                  <a:pt x="1249459" y="3030655"/>
                  <a:pt x="1249459" y="3057764"/>
                </a:cubicBezTo>
                <a:cubicBezTo>
                  <a:pt x="1249459" y="3084873"/>
                  <a:pt x="1227482" y="3106849"/>
                  <a:pt x="1200374" y="3106849"/>
                </a:cubicBezTo>
                <a:cubicBezTo>
                  <a:pt x="1173265" y="3106849"/>
                  <a:pt x="1151289" y="3084873"/>
                  <a:pt x="1151289" y="3057764"/>
                </a:cubicBezTo>
                <a:cubicBezTo>
                  <a:pt x="1151289" y="3030655"/>
                  <a:pt x="1173265" y="3008679"/>
                  <a:pt x="1200374" y="3008679"/>
                </a:cubicBezTo>
                <a:close/>
                <a:moveTo>
                  <a:pt x="1008450" y="3008679"/>
                </a:moveTo>
                <a:cubicBezTo>
                  <a:pt x="1035559" y="3008679"/>
                  <a:pt x="1057535" y="3030655"/>
                  <a:pt x="1057535" y="3057764"/>
                </a:cubicBezTo>
                <a:cubicBezTo>
                  <a:pt x="1057535" y="3084873"/>
                  <a:pt x="1035559" y="3106849"/>
                  <a:pt x="1008450" y="3106849"/>
                </a:cubicBezTo>
                <a:cubicBezTo>
                  <a:pt x="981342" y="3106849"/>
                  <a:pt x="959365" y="3084873"/>
                  <a:pt x="959365" y="3057764"/>
                </a:cubicBezTo>
                <a:cubicBezTo>
                  <a:pt x="959365" y="3030655"/>
                  <a:pt x="981342" y="3008679"/>
                  <a:pt x="1008450" y="3008679"/>
                </a:cubicBezTo>
                <a:close/>
                <a:moveTo>
                  <a:pt x="816530" y="3008679"/>
                </a:moveTo>
                <a:cubicBezTo>
                  <a:pt x="843638" y="3008679"/>
                  <a:pt x="865615" y="3030655"/>
                  <a:pt x="865615" y="3057764"/>
                </a:cubicBezTo>
                <a:cubicBezTo>
                  <a:pt x="865615" y="3084873"/>
                  <a:pt x="843638" y="3106849"/>
                  <a:pt x="816530" y="3106849"/>
                </a:cubicBezTo>
                <a:cubicBezTo>
                  <a:pt x="789421" y="3106849"/>
                  <a:pt x="767445" y="3084873"/>
                  <a:pt x="767445" y="3057764"/>
                </a:cubicBezTo>
                <a:cubicBezTo>
                  <a:pt x="767445" y="3030655"/>
                  <a:pt x="789421" y="3008679"/>
                  <a:pt x="816530" y="3008679"/>
                </a:cubicBezTo>
                <a:close/>
                <a:moveTo>
                  <a:pt x="624606" y="3008679"/>
                </a:moveTo>
                <a:cubicBezTo>
                  <a:pt x="651715" y="3008679"/>
                  <a:pt x="673691" y="3030655"/>
                  <a:pt x="673691" y="3057764"/>
                </a:cubicBezTo>
                <a:cubicBezTo>
                  <a:pt x="673691" y="3084873"/>
                  <a:pt x="651715" y="3106849"/>
                  <a:pt x="624606" y="3106849"/>
                </a:cubicBezTo>
                <a:cubicBezTo>
                  <a:pt x="597497" y="3106849"/>
                  <a:pt x="575521" y="3084873"/>
                  <a:pt x="575521" y="3057764"/>
                </a:cubicBezTo>
                <a:cubicBezTo>
                  <a:pt x="575521" y="3030655"/>
                  <a:pt x="597497" y="3008679"/>
                  <a:pt x="624606" y="3008679"/>
                </a:cubicBezTo>
                <a:close/>
                <a:moveTo>
                  <a:pt x="432929" y="3008679"/>
                </a:moveTo>
                <a:cubicBezTo>
                  <a:pt x="460039" y="3008679"/>
                  <a:pt x="482015" y="3030655"/>
                  <a:pt x="482015" y="3057764"/>
                </a:cubicBezTo>
                <a:cubicBezTo>
                  <a:pt x="482015" y="3084873"/>
                  <a:pt x="460039" y="3106849"/>
                  <a:pt x="432929" y="3106849"/>
                </a:cubicBezTo>
                <a:cubicBezTo>
                  <a:pt x="405821" y="3106849"/>
                  <a:pt x="383844" y="3084873"/>
                  <a:pt x="383844" y="3057764"/>
                </a:cubicBezTo>
                <a:cubicBezTo>
                  <a:pt x="383844" y="3030655"/>
                  <a:pt x="405821" y="3008679"/>
                  <a:pt x="432929" y="3008679"/>
                </a:cubicBezTo>
                <a:close/>
                <a:moveTo>
                  <a:pt x="241007" y="3008679"/>
                </a:moveTo>
                <a:cubicBezTo>
                  <a:pt x="268115" y="3008679"/>
                  <a:pt x="290092" y="3030655"/>
                  <a:pt x="290092" y="3057764"/>
                </a:cubicBezTo>
                <a:cubicBezTo>
                  <a:pt x="290092" y="3084873"/>
                  <a:pt x="268115" y="3106849"/>
                  <a:pt x="241007" y="3106849"/>
                </a:cubicBezTo>
                <a:cubicBezTo>
                  <a:pt x="213897" y="3106849"/>
                  <a:pt x="191921" y="3084873"/>
                  <a:pt x="191921" y="3057764"/>
                </a:cubicBezTo>
                <a:cubicBezTo>
                  <a:pt x="191921" y="3030655"/>
                  <a:pt x="213897" y="3008679"/>
                  <a:pt x="241007" y="3008679"/>
                </a:cubicBezTo>
                <a:close/>
                <a:moveTo>
                  <a:pt x="49085" y="3008679"/>
                </a:moveTo>
                <a:cubicBezTo>
                  <a:pt x="76194" y="3008679"/>
                  <a:pt x="98170" y="3030655"/>
                  <a:pt x="98170" y="3057764"/>
                </a:cubicBezTo>
                <a:cubicBezTo>
                  <a:pt x="98170" y="3084873"/>
                  <a:pt x="76194" y="3106849"/>
                  <a:pt x="49085" y="3106849"/>
                </a:cubicBezTo>
                <a:cubicBezTo>
                  <a:pt x="21976" y="3106849"/>
                  <a:pt x="0" y="3084873"/>
                  <a:pt x="0" y="3057764"/>
                </a:cubicBezTo>
                <a:cubicBezTo>
                  <a:pt x="0" y="3030655"/>
                  <a:pt x="21976" y="3008679"/>
                  <a:pt x="49085" y="3008679"/>
                </a:cubicBezTo>
                <a:close/>
                <a:moveTo>
                  <a:pt x="11468592" y="2857989"/>
                </a:moveTo>
                <a:cubicBezTo>
                  <a:pt x="11495701" y="2857989"/>
                  <a:pt x="11517677" y="2879966"/>
                  <a:pt x="11517677" y="2907074"/>
                </a:cubicBezTo>
                <a:cubicBezTo>
                  <a:pt x="11517677" y="2934184"/>
                  <a:pt x="11495701" y="2956159"/>
                  <a:pt x="11468592" y="2956159"/>
                </a:cubicBezTo>
                <a:cubicBezTo>
                  <a:pt x="11441483" y="2956159"/>
                  <a:pt x="11419507" y="2934184"/>
                  <a:pt x="11419507" y="2907074"/>
                </a:cubicBezTo>
                <a:cubicBezTo>
                  <a:pt x="11419507" y="2879966"/>
                  <a:pt x="11441483" y="2857989"/>
                  <a:pt x="11468592" y="2857989"/>
                </a:cubicBezTo>
                <a:close/>
                <a:moveTo>
                  <a:pt x="11276669" y="2857989"/>
                </a:moveTo>
                <a:cubicBezTo>
                  <a:pt x="11303777" y="2857989"/>
                  <a:pt x="11325754" y="2879966"/>
                  <a:pt x="11325754" y="2907074"/>
                </a:cubicBezTo>
                <a:cubicBezTo>
                  <a:pt x="11325754" y="2934184"/>
                  <a:pt x="11303777" y="2956159"/>
                  <a:pt x="11276669" y="2956159"/>
                </a:cubicBezTo>
                <a:cubicBezTo>
                  <a:pt x="11249560" y="2956159"/>
                  <a:pt x="11227584" y="2934184"/>
                  <a:pt x="11227584" y="2907074"/>
                </a:cubicBezTo>
                <a:cubicBezTo>
                  <a:pt x="11227584" y="2879966"/>
                  <a:pt x="11249560" y="2857989"/>
                  <a:pt x="11276669" y="2857989"/>
                </a:cubicBezTo>
                <a:close/>
                <a:moveTo>
                  <a:pt x="11084992" y="2857989"/>
                </a:moveTo>
                <a:cubicBezTo>
                  <a:pt x="11112101" y="2857989"/>
                  <a:pt x="11134077" y="2879966"/>
                  <a:pt x="11134077" y="2907074"/>
                </a:cubicBezTo>
                <a:cubicBezTo>
                  <a:pt x="11134077" y="2934184"/>
                  <a:pt x="11112101" y="2956159"/>
                  <a:pt x="11084992" y="2956159"/>
                </a:cubicBezTo>
                <a:cubicBezTo>
                  <a:pt x="11057884" y="2956159"/>
                  <a:pt x="11035907" y="2934184"/>
                  <a:pt x="11035907" y="2907074"/>
                </a:cubicBezTo>
                <a:cubicBezTo>
                  <a:pt x="11035907" y="2879966"/>
                  <a:pt x="11057884" y="2857989"/>
                  <a:pt x="11084992" y="2857989"/>
                </a:cubicBezTo>
                <a:close/>
                <a:moveTo>
                  <a:pt x="10893068" y="2857989"/>
                </a:moveTo>
                <a:cubicBezTo>
                  <a:pt x="10920178" y="2857989"/>
                  <a:pt x="10942154" y="2879966"/>
                  <a:pt x="10942154" y="2907074"/>
                </a:cubicBezTo>
                <a:cubicBezTo>
                  <a:pt x="10942154" y="2934184"/>
                  <a:pt x="10920178" y="2956159"/>
                  <a:pt x="10893068" y="2956159"/>
                </a:cubicBezTo>
                <a:cubicBezTo>
                  <a:pt x="10865960" y="2956159"/>
                  <a:pt x="10843984" y="2934184"/>
                  <a:pt x="10843984" y="2907074"/>
                </a:cubicBezTo>
                <a:cubicBezTo>
                  <a:pt x="10843984" y="2879966"/>
                  <a:pt x="10865960" y="2857989"/>
                  <a:pt x="10893068" y="2857989"/>
                </a:cubicBezTo>
                <a:close/>
                <a:moveTo>
                  <a:pt x="10701148" y="2857989"/>
                </a:moveTo>
                <a:cubicBezTo>
                  <a:pt x="10728256" y="2857989"/>
                  <a:pt x="10750233" y="2879966"/>
                  <a:pt x="10750233" y="2907074"/>
                </a:cubicBezTo>
                <a:cubicBezTo>
                  <a:pt x="10750233" y="2934184"/>
                  <a:pt x="10728256" y="2956159"/>
                  <a:pt x="10701148" y="2956159"/>
                </a:cubicBezTo>
                <a:cubicBezTo>
                  <a:pt x="10674039" y="2956159"/>
                  <a:pt x="10652063" y="2934184"/>
                  <a:pt x="10652063" y="2907074"/>
                </a:cubicBezTo>
                <a:cubicBezTo>
                  <a:pt x="10652063" y="2879966"/>
                  <a:pt x="10674039" y="2857989"/>
                  <a:pt x="10701148" y="2857989"/>
                </a:cubicBezTo>
                <a:close/>
                <a:moveTo>
                  <a:pt x="10507020" y="2857989"/>
                </a:moveTo>
                <a:cubicBezTo>
                  <a:pt x="10534129" y="2857989"/>
                  <a:pt x="10556105" y="2879966"/>
                  <a:pt x="10556105" y="2907074"/>
                </a:cubicBezTo>
                <a:cubicBezTo>
                  <a:pt x="10556105" y="2934184"/>
                  <a:pt x="10534129" y="2956159"/>
                  <a:pt x="10507020" y="2956159"/>
                </a:cubicBezTo>
                <a:cubicBezTo>
                  <a:pt x="10479911" y="2956159"/>
                  <a:pt x="10457935" y="2934184"/>
                  <a:pt x="10457935" y="2907074"/>
                </a:cubicBezTo>
                <a:cubicBezTo>
                  <a:pt x="10457935" y="2879966"/>
                  <a:pt x="10479911" y="2857989"/>
                  <a:pt x="10507020" y="2857989"/>
                </a:cubicBezTo>
                <a:close/>
                <a:moveTo>
                  <a:pt x="10315097" y="2857989"/>
                </a:moveTo>
                <a:cubicBezTo>
                  <a:pt x="10342205" y="2857989"/>
                  <a:pt x="10364182" y="2879966"/>
                  <a:pt x="10364182" y="2907074"/>
                </a:cubicBezTo>
                <a:cubicBezTo>
                  <a:pt x="10364182" y="2934184"/>
                  <a:pt x="10342205" y="2956159"/>
                  <a:pt x="10315097" y="2956159"/>
                </a:cubicBezTo>
                <a:cubicBezTo>
                  <a:pt x="10287988" y="2956159"/>
                  <a:pt x="10266012" y="2934184"/>
                  <a:pt x="10266012" y="2907074"/>
                </a:cubicBezTo>
                <a:cubicBezTo>
                  <a:pt x="10266012" y="2879966"/>
                  <a:pt x="10287988" y="2857989"/>
                  <a:pt x="10315097" y="2857989"/>
                </a:cubicBezTo>
                <a:close/>
                <a:moveTo>
                  <a:pt x="10123420" y="2857989"/>
                </a:moveTo>
                <a:cubicBezTo>
                  <a:pt x="10150529" y="2857989"/>
                  <a:pt x="10172505" y="2879966"/>
                  <a:pt x="10172505" y="2907074"/>
                </a:cubicBezTo>
                <a:cubicBezTo>
                  <a:pt x="10172505" y="2934184"/>
                  <a:pt x="10150529" y="2956159"/>
                  <a:pt x="10123420" y="2956159"/>
                </a:cubicBezTo>
                <a:cubicBezTo>
                  <a:pt x="10096312" y="2956159"/>
                  <a:pt x="10074335" y="2934184"/>
                  <a:pt x="10074335" y="2907074"/>
                </a:cubicBezTo>
                <a:cubicBezTo>
                  <a:pt x="10074335" y="2879966"/>
                  <a:pt x="10096312" y="2857989"/>
                  <a:pt x="10123420" y="2857989"/>
                </a:cubicBezTo>
                <a:close/>
                <a:moveTo>
                  <a:pt x="9931496" y="2857989"/>
                </a:moveTo>
                <a:cubicBezTo>
                  <a:pt x="9958606" y="2857989"/>
                  <a:pt x="9980582" y="2879966"/>
                  <a:pt x="9980582" y="2907074"/>
                </a:cubicBezTo>
                <a:cubicBezTo>
                  <a:pt x="9980582" y="2934184"/>
                  <a:pt x="9958606" y="2956159"/>
                  <a:pt x="9931496" y="2956159"/>
                </a:cubicBezTo>
                <a:cubicBezTo>
                  <a:pt x="9904388" y="2956159"/>
                  <a:pt x="9882412" y="2934184"/>
                  <a:pt x="9882412" y="2907074"/>
                </a:cubicBezTo>
                <a:cubicBezTo>
                  <a:pt x="9882412" y="2879966"/>
                  <a:pt x="9904388" y="2857989"/>
                  <a:pt x="9931496" y="2857989"/>
                </a:cubicBezTo>
                <a:close/>
                <a:moveTo>
                  <a:pt x="9739576" y="2857989"/>
                </a:moveTo>
                <a:cubicBezTo>
                  <a:pt x="9766684" y="2857989"/>
                  <a:pt x="9788661" y="2879966"/>
                  <a:pt x="9788661" y="2907074"/>
                </a:cubicBezTo>
                <a:cubicBezTo>
                  <a:pt x="9788661" y="2934184"/>
                  <a:pt x="9766684" y="2956159"/>
                  <a:pt x="9739576" y="2956159"/>
                </a:cubicBezTo>
                <a:cubicBezTo>
                  <a:pt x="9712467" y="2956159"/>
                  <a:pt x="9690491" y="2934184"/>
                  <a:pt x="9690491" y="2907074"/>
                </a:cubicBezTo>
                <a:cubicBezTo>
                  <a:pt x="9690491" y="2879966"/>
                  <a:pt x="9712467" y="2857989"/>
                  <a:pt x="9739576" y="2857989"/>
                </a:cubicBezTo>
                <a:close/>
                <a:moveTo>
                  <a:pt x="9547652" y="2857989"/>
                </a:moveTo>
                <a:cubicBezTo>
                  <a:pt x="9574761" y="2857989"/>
                  <a:pt x="9596737" y="2879966"/>
                  <a:pt x="9596737" y="2907074"/>
                </a:cubicBezTo>
                <a:cubicBezTo>
                  <a:pt x="9596737" y="2934184"/>
                  <a:pt x="9574761" y="2956159"/>
                  <a:pt x="9547652" y="2956159"/>
                </a:cubicBezTo>
                <a:cubicBezTo>
                  <a:pt x="9520543" y="2956159"/>
                  <a:pt x="9498567" y="2934184"/>
                  <a:pt x="9498567" y="2907074"/>
                </a:cubicBezTo>
                <a:cubicBezTo>
                  <a:pt x="9498567" y="2879966"/>
                  <a:pt x="9520543" y="2857989"/>
                  <a:pt x="9547652" y="2857989"/>
                </a:cubicBezTo>
                <a:close/>
                <a:moveTo>
                  <a:pt x="9355731" y="2857989"/>
                </a:moveTo>
                <a:cubicBezTo>
                  <a:pt x="9382840" y="2857989"/>
                  <a:pt x="9404816" y="2879966"/>
                  <a:pt x="9404816" y="2907074"/>
                </a:cubicBezTo>
                <a:cubicBezTo>
                  <a:pt x="9404816" y="2934184"/>
                  <a:pt x="9382840" y="2956159"/>
                  <a:pt x="9355731" y="2956159"/>
                </a:cubicBezTo>
                <a:cubicBezTo>
                  <a:pt x="9328622" y="2956159"/>
                  <a:pt x="9306646" y="2934184"/>
                  <a:pt x="9306646" y="2907074"/>
                </a:cubicBezTo>
                <a:cubicBezTo>
                  <a:pt x="9306646" y="2879966"/>
                  <a:pt x="9328622" y="2857989"/>
                  <a:pt x="9355731" y="2857989"/>
                </a:cubicBezTo>
                <a:close/>
                <a:moveTo>
                  <a:pt x="9163808" y="2857989"/>
                </a:moveTo>
                <a:cubicBezTo>
                  <a:pt x="9190916" y="2857989"/>
                  <a:pt x="9212893" y="2879966"/>
                  <a:pt x="9212893" y="2907074"/>
                </a:cubicBezTo>
                <a:cubicBezTo>
                  <a:pt x="9212893" y="2934184"/>
                  <a:pt x="9190916" y="2956159"/>
                  <a:pt x="9163808" y="2956159"/>
                </a:cubicBezTo>
                <a:cubicBezTo>
                  <a:pt x="9136699" y="2956159"/>
                  <a:pt x="9114723" y="2934184"/>
                  <a:pt x="9114723" y="2907074"/>
                </a:cubicBezTo>
                <a:cubicBezTo>
                  <a:pt x="9114723" y="2879966"/>
                  <a:pt x="9136699" y="2857989"/>
                  <a:pt x="9163808" y="2857989"/>
                </a:cubicBezTo>
                <a:close/>
                <a:moveTo>
                  <a:pt x="8972131" y="2857989"/>
                </a:moveTo>
                <a:cubicBezTo>
                  <a:pt x="8999241" y="2857989"/>
                  <a:pt x="9021216" y="2879966"/>
                  <a:pt x="9021216" y="2907074"/>
                </a:cubicBezTo>
                <a:cubicBezTo>
                  <a:pt x="9021216" y="2934184"/>
                  <a:pt x="8999241" y="2956159"/>
                  <a:pt x="8972131" y="2956159"/>
                </a:cubicBezTo>
                <a:cubicBezTo>
                  <a:pt x="8945023" y="2956159"/>
                  <a:pt x="8923046" y="2934184"/>
                  <a:pt x="8923046" y="2907074"/>
                </a:cubicBezTo>
                <a:cubicBezTo>
                  <a:pt x="8923046" y="2879966"/>
                  <a:pt x="8945023" y="2857989"/>
                  <a:pt x="8972131" y="2857989"/>
                </a:cubicBezTo>
                <a:close/>
                <a:moveTo>
                  <a:pt x="8780211" y="2857989"/>
                </a:moveTo>
                <a:cubicBezTo>
                  <a:pt x="8807319" y="2857989"/>
                  <a:pt x="8829296" y="2879966"/>
                  <a:pt x="8829296" y="2907074"/>
                </a:cubicBezTo>
                <a:cubicBezTo>
                  <a:pt x="8829296" y="2934184"/>
                  <a:pt x="8807319" y="2956159"/>
                  <a:pt x="8780211" y="2956159"/>
                </a:cubicBezTo>
                <a:cubicBezTo>
                  <a:pt x="8753102" y="2956159"/>
                  <a:pt x="8731126" y="2934184"/>
                  <a:pt x="8731126" y="2907074"/>
                </a:cubicBezTo>
                <a:cubicBezTo>
                  <a:pt x="8731126" y="2879966"/>
                  <a:pt x="8753102" y="2857989"/>
                  <a:pt x="8780211" y="2857989"/>
                </a:cubicBezTo>
                <a:close/>
                <a:moveTo>
                  <a:pt x="8588287" y="2857989"/>
                </a:moveTo>
                <a:cubicBezTo>
                  <a:pt x="8615396" y="2857989"/>
                  <a:pt x="8637372" y="2879966"/>
                  <a:pt x="8637372" y="2907074"/>
                </a:cubicBezTo>
                <a:cubicBezTo>
                  <a:pt x="8637372" y="2934184"/>
                  <a:pt x="8615396" y="2956159"/>
                  <a:pt x="8588287" y="2956159"/>
                </a:cubicBezTo>
                <a:cubicBezTo>
                  <a:pt x="8561178" y="2956159"/>
                  <a:pt x="8539202" y="2934184"/>
                  <a:pt x="8539202" y="2907074"/>
                </a:cubicBezTo>
                <a:cubicBezTo>
                  <a:pt x="8539202" y="2879966"/>
                  <a:pt x="8561178" y="2857989"/>
                  <a:pt x="8588287" y="2857989"/>
                </a:cubicBezTo>
                <a:close/>
                <a:moveTo>
                  <a:pt x="8388577" y="2857989"/>
                </a:moveTo>
                <a:cubicBezTo>
                  <a:pt x="8415686" y="2857989"/>
                  <a:pt x="8437662" y="2879966"/>
                  <a:pt x="8437662" y="2907074"/>
                </a:cubicBezTo>
                <a:cubicBezTo>
                  <a:pt x="8437662" y="2934184"/>
                  <a:pt x="8415686" y="2956159"/>
                  <a:pt x="8388577" y="2956159"/>
                </a:cubicBezTo>
                <a:cubicBezTo>
                  <a:pt x="8361468" y="2956159"/>
                  <a:pt x="8339492" y="2934184"/>
                  <a:pt x="8339492" y="2907074"/>
                </a:cubicBezTo>
                <a:cubicBezTo>
                  <a:pt x="8339492" y="2879966"/>
                  <a:pt x="8361468" y="2857989"/>
                  <a:pt x="8388577" y="2857989"/>
                </a:cubicBezTo>
                <a:close/>
                <a:moveTo>
                  <a:pt x="8196653" y="2857989"/>
                </a:moveTo>
                <a:cubicBezTo>
                  <a:pt x="8223762" y="2857989"/>
                  <a:pt x="8245738" y="2879966"/>
                  <a:pt x="8245738" y="2907074"/>
                </a:cubicBezTo>
                <a:cubicBezTo>
                  <a:pt x="8245738" y="2934184"/>
                  <a:pt x="8223762" y="2956159"/>
                  <a:pt x="8196653" y="2956159"/>
                </a:cubicBezTo>
                <a:cubicBezTo>
                  <a:pt x="8169545" y="2956159"/>
                  <a:pt x="8147568" y="2934184"/>
                  <a:pt x="8147568" y="2907074"/>
                </a:cubicBezTo>
                <a:cubicBezTo>
                  <a:pt x="8147568" y="2879966"/>
                  <a:pt x="8169545" y="2857989"/>
                  <a:pt x="8196653" y="2857989"/>
                </a:cubicBezTo>
                <a:close/>
                <a:moveTo>
                  <a:pt x="8004732" y="2857989"/>
                </a:moveTo>
                <a:cubicBezTo>
                  <a:pt x="8031841" y="2857989"/>
                  <a:pt x="8053817" y="2879966"/>
                  <a:pt x="8053817" y="2907074"/>
                </a:cubicBezTo>
                <a:cubicBezTo>
                  <a:pt x="8053817" y="2934184"/>
                  <a:pt x="8031841" y="2956159"/>
                  <a:pt x="8004732" y="2956159"/>
                </a:cubicBezTo>
                <a:cubicBezTo>
                  <a:pt x="7977623" y="2956159"/>
                  <a:pt x="7955647" y="2934184"/>
                  <a:pt x="7955647" y="2907074"/>
                </a:cubicBezTo>
                <a:cubicBezTo>
                  <a:pt x="7955647" y="2879966"/>
                  <a:pt x="7977623" y="2857989"/>
                  <a:pt x="8004732" y="2857989"/>
                </a:cubicBezTo>
                <a:close/>
                <a:moveTo>
                  <a:pt x="7813056" y="2857989"/>
                </a:moveTo>
                <a:cubicBezTo>
                  <a:pt x="7840165" y="2857989"/>
                  <a:pt x="7862141" y="2879966"/>
                  <a:pt x="7862141" y="2907074"/>
                </a:cubicBezTo>
                <a:cubicBezTo>
                  <a:pt x="7862141" y="2934184"/>
                  <a:pt x="7840165" y="2956159"/>
                  <a:pt x="7813056" y="2956159"/>
                </a:cubicBezTo>
                <a:cubicBezTo>
                  <a:pt x="7785947" y="2956159"/>
                  <a:pt x="7763971" y="2934184"/>
                  <a:pt x="7763971" y="2907074"/>
                </a:cubicBezTo>
                <a:cubicBezTo>
                  <a:pt x="7763971" y="2879966"/>
                  <a:pt x="7785947" y="2857989"/>
                  <a:pt x="7813056" y="2857989"/>
                </a:cubicBezTo>
                <a:close/>
                <a:moveTo>
                  <a:pt x="7621133" y="2857989"/>
                </a:moveTo>
                <a:cubicBezTo>
                  <a:pt x="7648241" y="2857989"/>
                  <a:pt x="7670218" y="2879966"/>
                  <a:pt x="7670218" y="2907074"/>
                </a:cubicBezTo>
                <a:cubicBezTo>
                  <a:pt x="7670218" y="2934184"/>
                  <a:pt x="7648241" y="2956159"/>
                  <a:pt x="7621133" y="2956159"/>
                </a:cubicBezTo>
                <a:cubicBezTo>
                  <a:pt x="7594024" y="2956159"/>
                  <a:pt x="7572048" y="2934184"/>
                  <a:pt x="7572048" y="2907074"/>
                </a:cubicBezTo>
                <a:cubicBezTo>
                  <a:pt x="7572048" y="2879966"/>
                  <a:pt x="7594024" y="2857989"/>
                  <a:pt x="7621133" y="2857989"/>
                </a:cubicBezTo>
                <a:close/>
                <a:moveTo>
                  <a:pt x="7429212" y="2857989"/>
                </a:moveTo>
                <a:cubicBezTo>
                  <a:pt x="7456321" y="2857989"/>
                  <a:pt x="7478297" y="2879966"/>
                  <a:pt x="7478297" y="2907074"/>
                </a:cubicBezTo>
                <a:cubicBezTo>
                  <a:pt x="7478297" y="2934184"/>
                  <a:pt x="7456321" y="2956159"/>
                  <a:pt x="7429212" y="2956159"/>
                </a:cubicBezTo>
                <a:cubicBezTo>
                  <a:pt x="7402103" y="2956159"/>
                  <a:pt x="7380127" y="2934184"/>
                  <a:pt x="7380127" y="2907074"/>
                </a:cubicBezTo>
                <a:cubicBezTo>
                  <a:pt x="7380127" y="2879966"/>
                  <a:pt x="7402103" y="2857989"/>
                  <a:pt x="7429212" y="2857989"/>
                </a:cubicBezTo>
                <a:close/>
                <a:moveTo>
                  <a:pt x="7237288" y="2857989"/>
                </a:moveTo>
                <a:cubicBezTo>
                  <a:pt x="7264397" y="2857989"/>
                  <a:pt x="7286373" y="2879966"/>
                  <a:pt x="7286373" y="2907074"/>
                </a:cubicBezTo>
                <a:cubicBezTo>
                  <a:pt x="7286373" y="2934184"/>
                  <a:pt x="7264397" y="2956159"/>
                  <a:pt x="7237288" y="2956159"/>
                </a:cubicBezTo>
                <a:cubicBezTo>
                  <a:pt x="7210179" y="2956159"/>
                  <a:pt x="7188203" y="2934184"/>
                  <a:pt x="7188203" y="2907074"/>
                </a:cubicBezTo>
                <a:cubicBezTo>
                  <a:pt x="7188203" y="2879966"/>
                  <a:pt x="7210179" y="2857989"/>
                  <a:pt x="7237288" y="2857989"/>
                </a:cubicBezTo>
                <a:close/>
                <a:moveTo>
                  <a:pt x="7045367" y="2857989"/>
                </a:moveTo>
                <a:cubicBezTo>
                  <a:pt x="7072476" y="2857989"/>
                  <a:pt x="7094452" y="2879966"/>
                  <a:pt x="7094452" y="2907074"/>
                </a:cubicBezTo>
                <a:cubicBezTo>
                  <a:pt x="7094452" y="2934184"/>
                  <a:pt x="7072476" y="2956159"/>
                  <a:pt x="7045367" y="2956159"/>
                </a:cubicBezTo>
                <a:cubicBezTo>
                  <a:pt x="7018258" y="2956159"/>
                  <a:pt x="6996282" y="2934184"/>
                  <a:pt x="6996282" y="2907074"/>
                </a:cubicBezTo>
                <a:cubicBezTo>
                  <a:pt x="6996282" y="2879966"/>
                  <a:pt x="7018258" y="2857989"/>
                  <a:pt x="7045367" y="2857989"/>
                </a:cubicBezTo>
                <a:close/>
                <a:moveTo>
                  <a:pt x="6853444" y="2857989"/>
                </a:moveTo>
                <a:cubicBezTo>
                  <a:pt x="6880552" y="2857989"/>
                  <a:pt x="6902529" y="2879966"/>
                  <a:pt x="6902529" y="2907074"/>
                </a:cubicBezTo>
                <a:cubicBezTo>
                  <a:pt x="6902529" y="2934184"/>
                  <a:pt x="6880552" y="2956159"/>
                  <a:pt x="6853444" y="2956159"/>
                </a:cubicBezTo>
                <a:cubicBezTo>
                  <a:pt x="6826335" y="2956159"/>
                  <a:pt x="6804359" y="2934184"/>
                  <a:pt x="6804359" y="2907074"/>
                </a:cubicBezTo>
                <a:cubicBezTo>
                  <a:pt x="6804359" y="2879966"/>
                  <a:pt x="6826335" y="2857989"/>
                  <a:pt x="6853444" y="2857989"/>
                </a:cubicBezTo>
                <a:close/>
                <a:moveTo>
                  <a:pt x="6661767" y="2857989"/>
                </a:moveTo>
                <a:cubicBezTo>
                  <a:pt x="6688876" y="2857989"/>
                  <a:pt x="6710852" y="2879966"/>
                  <a:pt x="6710852" y="2907074"/>
                </a:cubicBezTo>
                <a:cubicBezTo>
                  <a:pt x="6710852" y="2934184"/>
                  <a:pt x="6688876" y="2956159"/>
                  <a:pt x="6661767" y="2956159"/>
                </a:cubicBezTo>
                <a:cubicBezTo>
                  <a:pt x="6634659" y="2956159"/>
                  <a:pt x="6612682" y="2934184"/>
                  <a:pt x="6612682" y="2907074"/>
                </a:cubicBezTo>
                <a:cubicBezTo>
                  <a:pt x="6612682" y="2879966"/>
                  <a:pt x="6634659" y="2857989"/>
                  <a:pt x="6661767" y="2857989"/>
                </a:cubicBezTo>
                <a:close/>
                <a:moveTo>
                  <a:pt x="6469844" y="2857989"/>
                </a:moveTo>
                <a:cubicBezTo>
                  <a:pt x="6496953" y="2857989"/>
                  <a:pt x="6518929" y="2879966"/>
                  <a:pt x="6518929" y="2907074"/>
                </a:cubicBezTo>
                <a:cubicBezTo>
                  <a:pt x="6518929" y="2934184"/>
                  <a:pt x="6496953" y="2956159"/>
                  <a:pt x="6469844" y="2956159"/>
                </a:cubicBezTo>
                <a:cubicBezTo>
                  <a:pt x="6442735" y="2956159"/>
                  <a:pt x="6420759" y="2934184"/>
                  <a:pt x="6420759" y="2907074"/>
                </a:cubicBezTo>
                <a:cubicBezTo>
                  <a:pt x="6420759" y="2879966"/>
                  <a:pt x="6442735" y="2857989"/>
                  <a:pt x="6469844" y="2857989"/>
                </a:cubicBezTo>
                <a:close/>
                <a:moveTo>
                  <a:pt x="6279574" y="2857989"/>
                </a:moveTo>
                <a:cubicBezTo>
                  <a:pt x="6306683" y="2857989"/>
                  <a:pt x="6328659" y="2879966"/>
                  <a:pt x="6328659" y="2907074"/>
                </a:cubicBezTo>
                <a:cubicBezTo>
                  <a:pt x="6328659" y="2934184"/>
                  <a:pt x="6306683" y="2956159"/>
                  <a:pt x="6279574" y="2956159"/>
                </a:cubicBezTo>
                <a:cubicBezTo>
                  <a:pt x="6252465" y="2956159"/>
                  <a:pt x="6230489" y="2934184"/>
                  <a:pt x="6230489" y="2907074"/>
                </a:cubicBezTo>
                <a:cubicBezTo>
                  <a:pt x="6230489" y="2879966"/>
                  <a:pt x="6252465" y="2857989"/>
                  <a:pt x="6279574" y="2857989"/>
                </a:cubicBezTo>
                <a:close/>
                <a:moveTo>
                  <a:pt x="6087650" y="2857989"/>
                </a:moveTo>
                <a:cubicBezTo>
                  <a:pt x="6114759" y="2857989"/>
                  <a:pt x="6136735" y="2879966"/>
                  <a:pt x="6136735" y="2907074"/>
                </a:cubicBezTo>
                <a:cubicBezTo>
                  <a:pt x="6136735" y="2934184"/>
                  <a:pt x="6114759" y="2956159"/>
                  <a:pt x="6087650" y="2956159"/>
                </a:cubicBezTo>
                <a:cubicBezTo>
                  <a:pt x="6060542" y="2956159"/>
                  <a:pt x="6038565" y="2934184"/>
                  <a:pt x="6038565" y="2907074"/>
                </a:cubicBezTo>
                <a:cubicBezTo>
                  <a:pt x="6038565" y="2879966"/>
                  <a:pt x="6060542" y="2857989"/>
                  <a:pt x="6087650" y="2857989"/>
                </a:cubicBezTo>
                <a:close/>
                <a:moveTo>
                  <a:pt x="5895729" y="2857989"/>
                </a:moveTo>
                <a:cubicBezTo>
                  <a:pt x="5922838" y="2857989"/>
                  <a:pt x="5944814" y="2879966"/>
                  <a:pt x="5944814" y="2907074"/>
                </a:cubicBezTo>
                <a:cubicBezTo>
                  <a:pt x="5944814" y="2934184"/>
                  <a:pt x="5922838" y="2956159"/>
                  <a:pt x="5895729" y="2956159"/>
                </a:cubicBezTo>
                <a:cubicBezTo>
                  <a:pt x="5868620" y="2956159"/>
                  <a:pt x="5846644" y="2934184"/>
                  <a:pt x="5846644" y="2907074"/>
                </a:cubicBezTo>
                <a:cubicBezTo>
                  <a:pt x="5846644" y="2879966"/>
                  <a:pt x="5868620" y="2857989"/>
                  <a:pt x="5895729" y="2857989"/>
                </a:cubicBezTo>
                <a:close/>
                <a:moveTo>
                  <a:pt x="5704053" y="2857989"/>
                </a:moveTo>
                <a:cubicBezTo>
                  <a:pt x="5731162" y="2857989"/>
                  <a:pt x="5753138" y="2879966"/>
                  <a:pt x="5753138" y="2907074"/>
                </a:cubicBezTo>
                <a:cubicBezTo>
                  <a:pt x="5753138" y="2934184"/>
                  <a:pt x="5731162" y="2956159"/>
                  <a:pt x="5704053" y="2956159"/>
                </a:cubicBezTo>
                <a:cubicBezTo>
                  <a:pt x="5676944" y="2956159"/>
                  <a:pt x="5654968" y="2934184"/>
                  <a:pt x="5654968" y="2907074"/>
                </a:cubicBezTo>
                <a:cubicBezTo>
                  <a:pt x="5654968" y="2879966"/>
                  <a:pt x="5676944" y="2857989"/>
                  <a:pt x="5704053" y="2857989"/>
                </a:cubicBezTo>
                <a:close/>
                <a:moveTo>
                  <a:pt x="5512130" y="2857989"/>
                </a:moveTo>
                <a:cubicBezTo>
                  <a:pt x="5539238" y="2857989"/>
                  <a:pt x="5561215" y="2879966"/>
                  <a:pt x="5561215" y="2907074"/>
                </a:cubicBezTo>
                <a:cubicBezTo>
                  <a:pt x="5561215" y="2934184"/>
                  <a:pt x="5539238" y="2956159"/>
                  <a:pt x="5512130" y="2956159"/>
                </a:cubicBezTo>
                <a:cubicBezTo>
                  <a:pt x="5485021" y="2956159"/>
                  <a:pt x="5463045" y="2934184"/>
                  <a:pt x="5463045" y="2907074"/>
                </a:cubicBezTo>
                <a:cubicBezTo>
                  <a:pt x="5463045" y="2879966"/>
                  <a:pt x="5485021" y="2857989"/>
                  <a:pt x="5512130" y="2857989"/>
                </a:cubicBezTo>
                <a:close/>
                <a:moveTo>
                  <a:pt x="5320209" y="2857989"/>
                </a:moveTo>
                <a:cubicBezTo>
                  <a:pt x="5347318" y="2857989"/>
                  <a:pt x="5369294" y="2879966"/>
                  <a:pt x="5369294" y="2907074"/>
                </a:cubicBezTo>
                <a:cubicBezTo>
                  <a:pt x="5369294" y="2934184"/>
                  <a:pt x="5347318" y="2956159"/>
                  <a:pt x="5320209" y="2956159"/>
                </a:cubicBezTo>
                <a:cubicBezTo>
                  <a:pt x="5293100" y="2956159"/>
                  <a:pt x="5271124" y="2934184"/>
                  <a:pt x="5271124" y="2907074"/>
                </a:cubicBezTo>
                <a:cubicBezTo>
                  <a:pt x="5271124" y="2879966"/>
                  <a:pt x="5293100" y="2857989"/>
                  <a:pt x="5320209" y="2857989"/>
                </a:cubicBezTo>
                <a:close/>
                <a:moveTo>
                  <a:pt x="5128285" y="2857989"/>
                </a:moveTo>
                <a:cubicBezTo>
                  <a:pt x="5155394" y="2857989"/>
                  <a:pt x="5177370" y="2879966"/>
                  <a:pt x="5177370" y="2907074"/>
                </a:cubicBezTo>
                <a:cubicBezTo>
                  <a:pt x="5177370" y="2934184"/>
                  <a:pt x="5155394" y="2956159"/>
                  <a:pt x="5128285" y="2956159"/>
                </a:cubicBezTo>
                <a:cubicBezTo>
                  <a:pt x="5101176" y="2956159"/>
                  <a:pt x="5079200" y="2934184"/>
                  <a:pt x="5079200" y="2907074"/>
                </a:cubicBezTo>
                <a:cubicBezTo>
                  <a:pt x="5079200" y="2879966"/>
                  <a:pt x="5101176" y="2857989"/>
                  <a:pt x="5128285" y="2857989"/>
                </a:cubicBezTo>
                <a:close/>
                <a:moveTo>
                  <a:pt x="4936364" y="2857989"/>
                </a:moveTo>
                <a:cubicBezTo>
                  <a:pt x="4963473" y="2857989"/>
                  <a:pt x="4985449" y="2879966"/>
                  <a:pt x="4985449" y="2907074"/>
                </a:cubicBezTo>
                <a:cubicBezTo>
                  <a:pt x="4985449" y="2934184"/>
                  <a:pt x="4963473" y="2956159"/>
                  <a:pt x="4936364" y="2956159"/>
                </a:cubicBezTo>
                <a:cubicBezTo>
                  <a:pt x="4909255" y="2956159"/>
                  <a:pt x="4887279" y="2934184"/>
                  <a:pt x="4887279" y="2907074"/>
                </a:cubicBezTo>
                <a:cubicBezTo>
                  <a:pt x="4887279" y="2879966"/>
                  <a:pt x="4909255" y="2857989"/>
                  <a:pt x="4936364" y="2857989"/>
                </a:cubicBezTo>
                <a:close/>
                <a:moveTo>
                  <a:pt x="4744441" y="2857989"/>
                </a:moveTo>
                <a:cubicBezTo>
                  <a:pt x="4771549" y="2857989"/>
                  <a:pt x="4793526" y="2879966"/>
                  <a:pt x="4793526" y="2907074"/>
                </a:cubicBezTo>
                <a:cubicBezTo>
                  <a:pt x="4793526" y="2934184"/>
                  <a:pt x="4771549" y="2956159"/>
                  <a:pt x="4744441" y="2956159"/>
                </a:cubicBezTo>
                <a:cubicBezTo>
                  <a:pt x="4717332" y="2956159"/>
                  <a:pt x="4695356" y="2934184"/>
                  <a:pt x="4695356" y="2907074"/>
                </a:cubicBezTo>
                <a:cubicBezTo>
                  <a:pt x="4695356" y="2879966"/>
                  <a:pt x="4717332" y="2857989"/>
                  <a:pt x="4744441" y="2857989"/>
                </a:cubicBezTo>
                <a:close/>
                <a:moveTo>
                  <a:pt x="4552764" y="2857989"/>
                </a:moveTo>
                <a:cubicBezTo>
                  <a:pt x="4579873" y="2857989"/>
                  <a:pt x="4601849" y="2879966"/>
                  <a:pt x="4601849" y="2907074"/>
                </a:cubicBezTo>
                <a:cubicBezTo>
                  <a:pt x="4601849" y="2934184"/>
                  <a:pt x="4579873" y="2956159"/>
                  <a:pt x="4552764" y="2956159"/>
                </a:cubicBezTo>
                <a:cubicBezTo>
                  <a:pt x="4525656" y="2956159"/>
                  <a:pt x="4503679" y="2934184"/>
                  <a:pt x="4503679" y="2907074"/>
                </a:cubicBezTo>
                <a:cubicBezTo>
                  <a:pt x="4503679" y="2879966"/>
                  <a:pt x="4525656" y="2857989"/>
                  <a:pt x="4552764" y="2857989"/>
                </a:cubicBezTo>
                <a:close/>
                <a:moveTo>
                  <a:pt x="4360841" y="2857989"/>
                </a:moveTo>
                <a:cubicBezTo>
                  <a:pt x="4387950" y="2857989"/>
                  <a:pt x="4409926" y="2879966"/>
                  <a:pt x="4409926" y="2907074"/>
                </a:cubicBezTo>
                <a:cubicBezTo>
                  <a:pt x="4409926" y="2934184"/>
                  <a:pt x="4387950" y="2956159"/>
                  <a:pt x="4360841" y="2956159"/>
                </a:cubicBezTo>
                <a:cubicBezTo>
                  <a:pt x="4333732" y="2956159"/>
                  <a:pt x="4311756" y="2934184"/>
                  <a:pt x="4311756" y="2907074"/>
                </a:cubicBezTo>
                <a:cubicBezTo>
                  <a:pt x="4311756" y="2879966"/>
                  <a:pt x="4333732" y="2857989"/>
                  <a:pt x="4360841" y="2857989"/>
                </a:cubicBezTo>
                <a:close/>
                <a:moveTo>
                  <a:pt x="4170572" y="2857989"/>
                </a:moveTo>
                <a:cubicBezTo>
                  <a:pt x="4197681" y="2857989"/>
                  <a:pt x="4219657" y="2879966"/>
                  <a:pt x="4219657" y="2907074"/>
                </a:cubicBezTo>
                <a:cubicBezTo>
                  <a:pt x="4219657" y="2934184"/>
                  <a:pt x="4197681" y="2956159"/>
                  <a:pt x="4170572" y="2956159"/>
                </a:cubicBezTo>
                <a:cubicBezTo>
                  <a:pt x="4143463" y="2956159"/>
                  <a:pt x="4121487" y="2934184"/>
                  <a:pt x="4121487" y="2907074"/>
                </a:cubicBezTo>
                <a:cubicBezTo>
                  <a:pt x="4121487" y="2879966"/>
                  <a:pt x="4143463" y="2857989"/>
                  <a:pt x="4170572" y="2857989"/>
                </a:cubicBezTo>
                <a:close/>
                <a:moveTo>
                  <a:pt x="3978648" y="2857989"/>
                </a:moveTo>
                <a:cubicBezTo>
                  <a:pt x="4005757" y="2857989"/>
                  <a:pt x="4027733" y="2879966"/>
                  <a:pt x="4027733" y="2907074"/>
                </a:cubicBezTo>
                <a:cubicBezTo>
                  <a:pt x="4027733" y="2934184"/>
                  <a:pt x="4005757" y="2956159"/>
                  <a:pt x="3978648" y="2956159"/>
                </a:cubicBezTo>
                <a:cubicBezTo>
                  <a:pt x="3951540" y="2956159"/>
                  <a:pt x="3929563" y="2934184"/>
                  <a:pt x="3929563" y="2907074"/>
                </a:cubicBezTo>
                <a:cubicBezTo>
                  <a:pt x="3929563" y="2879966"/>
                  <a:pt x="3951540" y="2857989"/>
                  <a:pt x="3978648" y="2857989"/>
                </a:cubicBezTo>
                <a:close/>
                <a:moveTo>
                  <a:pt x="3786728" y="2857989"/>
                </a:moveTo>
                <a:cubicBezTo>
                  <a:pt x="3813836" y="2857989"/>
                  <a:pt x="3835813" y="2879966"/>
                  <a:pt x="3835813" y="2907074"/>
                </a:cubicBezTo>
                <a:cubicBezTo>
                  <a:pt x="3835813" y="2934184"/>
                  <a:pt x="3813836" y="2956159"/>
                  <a:pt x="3786728" y="2956159"/>
                </a:cubicBezTo>
                <a:cubicBezTo>
                  <a:pt x="3759619" y="2956159"/>
                  <a:pt x="3737643" y="2934184"/>
                  <a:pt x="3737643" y="2907074"/>
                </a:cubicBezTo>
                <a:cubicBezTo>
                  <a:pt x="3737643" y="2879966"/>
                  <a:pt x="3759619" y="2857989"/>
                  <a:pt x="3786728" y="2857989"/>
                </a:cubicBezTo>
                <a:close/>
                <a:moveTo>
                  <a:pt x="3595051" y="2857989"/>
                </a:moveTo>
                <a:cubicBezTo>
                  <a:pt x="3622160" y="2857989"/>
                  <a:pt x="3644136" y="2879966"/>
                  <a:pt x="3644136" y="2907074"/>
                </a:cubicBezTo>
                <a:cubicBezTo>
                  <a:pt x="3644136" y="2934184"/>
                  <a:pt x="3622160" y="2956159"/>
                  <a:pt x="3595051" y="2956159"/>
                </a:cubicBezTo>
                <a:cubicBezTo>
                  <a:pt x="3567943" y="2956159"/>
                  <a:pt x="3545966" y="2934184"/>
                  <a:pt x="3545966" y="2907074"/>
                </a:cubicBezTo>
                <a:cubicBezTo>
                  <a:pt x="3545966" y="2879966"/>
                  <a:pt x="3567943" y="2857989"/>
                  <a:pt x="3595051" y="2857989"/>
                </a:cubicBezTo>
                <a:close/>
                <a:moveTo>
                  <a:pt x="3403128" y="2857989"/>
                </a:moveTo>
                <a:cubicBezTo>
                  <a:pt x="3430237" y="2857989"/>
                  <a:pt x="3452213" y="2879966"/>
                  <a:pt x="3452213" y="2907074"/>
                </a:cubicBezTo>
                <a:cubicBezTo>
                  <a:pt x="3452213" y="2934184"/>
                  <a:pt x="3430237" y="2956159"/>
                  <a:pt x="3403128" y="2956159"/>
                </a:cubicBezTo>
                <a:cubicBezTo>
                  <a:pt x="3376019" y="2956159"/>
                  <a:pt x="3354043" y="2934184"/>
                  <a:pt x="3354043" y="2907074"/>
                </a:cubicBezTo>
                <a:cubicBezTo>
                  <a:pt x="3354043" y="2879966"/>
                  <a:pt x="3376019" y="2857989"/>
                  <a:pt x="3403128" y="2857989"/>
                </a:cubicBezTo>
                <a:close/>
                <a:moveTo>
                  <a:pt x="3211207" y="2857989"/>
                </a:moveTo>
                <a:cubicBezTo>
                  <a:pt x="3238316" y="2857989"/>
                  <a:pt x="3260292" y="2879966"/>
                  <a:pt x="3260292" y="2907074"/>
                </a:cubicBezTo>
                <a:cubicBezTo>
                  <a:pt x="3260292" y="2934184"/>
                  <a:pt x="3238316" y="2956159"/>
                  <a:pt x="3211207" y="2956159"/>
                </a:cubicBezTo>
                <a:cubicBezTo>
                  <a:pt x="3184098" y="2956159"/>
                  <a:pt x="3162122" y="2934184"/>
                  <a:pt x="3162122" y="2907074"/>
                </a:cubicBezTo>
                <a:cubicBezTo>
                  <a:pt x="3162122" y="2879966"/>
                  <a:pt x="3184098" y="2857989"/>
                  <a:pt x="3211207" y="2857989"/>
                </a:cubicBezTo>
                <a:close/>
                <a:moveTo>
                  <a:pt x="3019283" y="2857989"/>
                </a:moveTo>
                <a:cubicBezTo>
                  <a:pt x="3046393" y="2857989"/>
                  <a:pt x="3068368" y="2879966"/>
                  <a:pt x="3068368" y="2907074"/>
                </a:cubicBezTo>
                <a:cubicBezTo>
                  <a:pt x="3068368" y="2934184"/>
                  <a:pt x="3046393" y="2956159"/>
                  <a:pt x="3019283" y="2956159"/>
                </a:cubicBezTo>
                <a:cubicBezTo>
                  <a:pt x="2992175" y="2956159"/>
                  <a:pt x="2970198" y="2934184"/>
                  <a:pt x="2970198" y="2907074"/>
                </a:cubicBezTo>
                <a:cubicBezTo>
                  <a:pt x="2970198" y="2879966"/>
                  <a:pt x="2992175" y="2857989"/>
                  <a:pt x="3019283" y="2857989"/>
                </a:cubicBezTo>
                <a:close/>
                <a:moveTo>
                  <a:pt x="2827363" y="2857989"/>
                </a:moveTo>
                <a:cubicBezTo>
                  <a:pt x="2854471" y="2857989"/>
                  <a:pt x="2876448" y="2879966"/>
                  <a:pt x="2876448" y="2907074"/>
                </a:cubicBezTo>
                <a:cubicBezTo>
                  <a:pt x="2876448" y="2934184"/>
                  <a:pt x="2854471" y="2956159"/>
                  <a:pt x="2827363" y="2956159"/>
                </a:cubicBezTo>
                <a:cubicBezTo>
                  <a:pt x="2800253" y="2956159"/>
                  <a:pt x="2778277" y="2934184"/>
                  <a:pt x="2778277" y="2907074"/>
                </a:cubicBezTo>
                <a:cubicBezTo>
                  <a:pt x="2778277" y="2879966"/>
                  <a:pt x="2800253" y="2857989"/>
                  <a:pt x="2827363" y="2857989"/>
                </a:cubicBezTo>
                <a:close/>
                <a:moveTo>
                  <a:pt x="2635439" y="2857989"/>
                </a:moveTo>
                <a:cubicBezTo>
                  <a:pt x="2662548" y="2857989"/>
                  <a:pt x="2684524" y="2879966"/>
                  <a:pt x="2684524" y="2907074"/>
                </a:cubicBezTo>
                <a:cubicBezTo>
                  <a:pt x="2684524" y="2934184"/>
                  <a:pt x="2662548" y="2956159"/>
                  <a:pt x="2635439" y="2956159"/>
                </a:cubicBezTo>
                <a:cubicBezTo>
                  <a:pt x="2608330" y="2956159"/>
                  <a:pt x="2586354" y="2934184"/>
                  <a:pt x="2586354" y="2907074"/>
                </a:cubicBezTo>
                <a:cubicBezTo>
                  <a:pt x="2586354" y="2879966"/>
                  <a:pt x="2608330" y="2857989"/>
                  <a:pt x="2635439" y="2857989"/>
                </a:cubicBezTo>
                <a:close/>
                <a:moveTo>
                  <a:pt x="2443762" y="2857989"/>
                </a:moveTo>
                <a:cubicBezTo>
                  <a:pt x="2470872" y="2857989"/>
                  <a:pt x="2492847" y="2879966"/>
                  <a:pt x="2492847" y="2907074"/>
                </a:cubicBezTo>
                <a:cubicBezTo>
                  <a:pt x="2492847" y="2934184"/>
                  <a:pt x="2470872" y="2956159"/>
                  <a:pt x="2443762" y="2956159"/>
                </a:cubicBezTo>
                <a:cubicBezTo>
                  <a:pt x="2416654" y="2956159"/>
                  <a:pt x="2394677" y="2934184"/>
                  <a:pt x="2394677" y="2907074"/>
                </a:cubicBezTo>
                <a:cubicBezTo>
                  <a:pt x="2394677" y="2879966"/>
                  <a:pt x="2416654" y="2857989"/>
                  <a:pt x="2443762" y="2857989"/>
                </a:cubicBezTo>
                <a:close/>
                <a:moveTo>
                  <a:pt x="2251840" y="2857989"/>
                </a:moveTo>
                <a:cubicBezTo>
                  <a:pt x="2278948" y="2857989"/>
                  <a:pt x="2300925" y="2879966"/>
                  <a:pt x="2300925" y="2907074"/>
                </a:cubicBezTo>
                <a:cubicBezTo>
                  <a:pt x="2300925" y="2934184"/>
                  <a:pt x="2278948" y="2956159"/>
                  <a:pt x="2251840" y="2956159"/>
                </a:cubicBezTo>
                <a:cubicBezTo>
                  <a:pt x="2224730" y="2956159"/>
                  <a:pt x="2202754" y="2934184"/>
                  <a:pt x="2202754" y="2907074"/>
                </a:cubicBezTo>
                <a:cubicBezTo>
                  <a:pt x="2202754" y="2879966"/>
                  <a:pt x="2224730" y="2857989"/>
                  <a:pt x="2251840" y="2857989"/>
                </a:cubicBezTo>
                <a:close/>
                <a:moveTo>
                  <a:pt x="2061569" y="2857989"/>
                </a:moveTo>
                <a:cubicBezTo>
                  <a:pt x="2088678" y="2857989"/>
                  <a:pt x="2110654" y="2879966"/>
                  <a:pt x="2110654" y="2907074"/>
                </a:cubicBezTo>
                <a:cubicBezTo>
                  <a:pt x="2110654" y="2934184"/>
                  <a:pt x="2088678" y="2956159"/>
                  <a:pt x="2061569" y="2956159"/>
                </a:cubicBezTo>
                <a:cubicBezTo>
                  <a:pt x="2034460" y="2956159"/>
                  <a:pt x="2012484" y="2934184"/>
                  <a:pt x="2012484" y="2907074"/>
                </a:cubicBezTo>
                <a:cubicBezTo>
                  <a:pt x="2012484" y="2879966"/>
                  <a:pt x="2034460" y="2857989"/>
                  <a:pt x="2061569" y="2857989"/>
                </a:cubicBezTo>
                <a:close/>
                <a:moveTo>
                  <a:pt x="1869645" y="2857989"/>
                </a:moveTo>
                <a:cubicBezTo>
                  <a:pt x="1896755" y="2857989"/>
                  <a:pt x="1918730" y="2879966"/>
                  <a:pt x="1918730" y="2907074"/>
                </a:cubicBezTo>
                <a:cubicBezTo>
                  <a:pt x="1918730" y="2934184"/>
                  <a:pt x="1896755" y="2956159"/>
                  <a:pt x="1869645" y="2956159"/>
                </a:cubicBezTo>
                <a:cubicBezTo>
                  <a:pt x="1842537" y="2956159"/>
                  <a:pt x="1820560" y="2934184"/>
                  <a:pt x="1820560" y="2907074"/>
                </a:cubicBezTo>
                <a:cubicBezTo>
                  <a:pt x="1820560" y="2879966"/>
                  <a:pt x="1842537" y="2857989"/>
                  <a:pt x="1869645" y="2857989"/>
                </a:cubicBezTo>
                <a:close/>
                <a:moveTo>
                  <a:pt x="1677725" y="2857989"/>
                </a:moveTo>
                <a:cubicBezTo>
                  <a:pt x="1704833" y="2857989"/>
                  <a:pt x="1726810" y="2879966"/>
                  <a:pt x="1726810" y="2907074"/>
                </a:cubicBezTo>
                <a:cubicBezTo>
                  <a:pt x="1726810" y="2934184"/>
                  <a:pt x="1704833" y="2956159"/>
                  <a:pt x="1677725" y="2956159"/>
                </a:cubicBezTo>
                <a:cubicBezTo>
                  <a:pt x="1650616" y="2956159"/>
                  <a:pt x="1628640" y="2934184"/>
                  <a:pt x="1628640" y="2907074"/>
                </a:cubicBezTo>
                <a:cubicBezTo>
                  <a:pt x="1628640" y="2879966"/>
                  <a:pt x="1650616" y="2857989"/>
                  <a:pt x="1677725" y="2857989"/>
                </a:cubicBezTo>
                <a:close/>
                <a:moveTo>
                  <a:pt x="1486048" y="2857989"/>
                </a:moveTo>
                <a:cubicBezTo>
                  <a:pt x="1513157" y="2857989"/>
                  <a:pt x="1535133" y="2879966"/>
                  <a:pt x="1535133" y="2907074"/>
                </a:cubicBezTo>
                <a:cubicBezTo>
                  <a:pt x="1535133" y="2934184"/>
                  <a:pt x="1513157" y="2956159"/>
                  <a:pt x="1486048" y="2956159"/>
                </a:cubicBezTo>
                <a:cubicBezTo>
                  <a:pt x="1458940" y="2956159"/>
                  <a:pt x="1436963" y="2934184"/>
                  <a:pt x="1436963" y="2907074"/>
                </a:cubicBezTo>
                <a:cubicBezTo>
                  <a:pt x="1436963" y="2879966"/>
                  <a:pt x="1458940" y="2857989"/>
                  <a:pt x="1486048" y="2857989"/>
                </a:cubicBezTo>
                <a:close/>
                <a:moveTo>
                  <a:pt x="1294125" y="2857989"/>
                </a:moveTo>
                <a:cubicBezTo>
                  <a:pt x="1321234" y="2857989"/>
                  <a:pt x="1343210" y="2879966"/>
                  <a:pt x="1343210" y="2907074"/>
                </a:cubicBezTo>
                <a:cubicBezTo>
                  <a:pt x="1343210" y="2934184"/>
                  <a:pt x="1321234" y="2956159"/>
                  <a:pt x="1294125" y="2956159"/>
                </a:cubicBezTo>
                <a:cubicBezTo>
                  <a:pt x="1267016" y="2956159"/>
                  <a:pt x="1245040" y="2934184"/>
                  <a:pt x="1245040" y="2907074"/>
                </a:cubicBezTo>
                <a:cubicBezTo>
                  <a:pt x="1245040" y="2879966"/>
                  <a:pt x="1267016" y="2857989"/>
                  <a:pt x="1294125" y="2857989"/>
                </a:cubicBezTo>
                <a:close/>
                <a:moveTo>
                  <a:pt x="1102204" y="2857989"/>
                </a:moveTo>
                <a:cubicBezTo>
                  <a:pt x="1129313" y="2857989"/>
                  <a:pt x="1151289" y="2879966"/>
                  <a:pt x="1151289" y="2907074"/>
                </a:cubicBezTo>
                <a:cubicBezTo>
                  <a:pt x="1151289" y="2934184"/>
                  <a:pt x="1129313" y="2956159"/>
                  <a:pt x="1102204" y="2956159"/>
                </a:cubicBezTo>
                <a:cubicBezTo>
                  <a:pt x="1075096" y="2956159"/>
                  <a:pt x="1053119" y="2934184"/>
                  <a:pt x="1053119" y="2907074"/>
                </a:cubicBezTo>
                <a:cubicBezTo>
                  <a:pt x="1053119" y="2879966"/>
                  <a:pt x="1075096" y="2857989"/>
                  <a:pt x="1102204" y="2857989"/>
                </a:cubicBezTo>
                <a:close/>
                <a:moveTo>
                  <a:pt x="910280" y="2857989"/>
                </a:moveTo>
                <a:cubicBezTo>
                  <a:pt x="937390" y="2857989"/>
                  <a:pt x="959365" y="2879966"/>
                  <a:pt x="959365" y="2907074"/>
                </a:cubicBezTo>
                <a:cubicBezTo>
                  <a:pt x="959365" y="2934184"/>
                  <a:pt x="937390" y="2956159"/>
                  <a:pt x="910280" y="2956159"/>
                </a:cubicBezTo>
                <a:cubicBezTo>
                  <a:pt x="883172" y="2956159"/>
                  <a:pt x="861195" y="2934184"/>
                  <a:pt x="861195" y="2907074"/>
                </a:cubicBezTo>
                <a:cubicBezTo>
                  <a:pt x="861195" y="2879966"/>
                  <a:pt x="883172" y="2857989"/>
                  <a:pt x="910280" y="2857989"/>
                </a:cubicBezTo>
                <a:close/>
                <a:moveTo>
                  <a:pt x="718360" y="2857989"/>
                </a:moveTo>
                <a:cubicBezTo>
                  <a:pt x="745468" y="2857989"/>
                  <a:pt x="767445" y="2879966"/>
                  <a:pt x="767445" y="2907074"/>
                </a:cubicBezTo>
                <a:cubicBezTo>
                  <a:pt x="767445" y="2934184"/>
                  <a:pt x="745468" y="2956159"/>
                  <a:pt x="718360" y="2956159"/>
                </a:cubicBezTo>
                <a:cubicBezTo>
                  <a:pt x="691250" y="2956159"/>
                  <a:pt x="669275" y="2934184"/>
                  <a:pt x="669275" y="2907074"/>
                </a:cubicBezTo>
                <a:cubicBezTo>
                  <a:pt x="669275" y="2879966"/>
                  <a:pt x="691250" y="2857989"/>
                  <a:pt x="718360" y="2857989"/>
                </a:cubicBezTo>
                <a:close/>
                <a:moveTo>
                  <a:pt x="526436" y="2857989"/>
                </a:moveTo>
                <a:cubicBezTo>
                  <a:pt x="553544" y="2857989"/>
                  <a:pt x="575521" y="2879966"/>
                  <a:pt x="575521" y="2907074"/>
                </a:cubicBezTo>
                <a:cubicBezTo>
                  <a:pt x="575521" y="2934184"/>
                  <a:pt x="553544" y="2956159"/>
                  <a:pt x="526436" y="2956159"/>
                </a:cubicBezTo>
                <a:cubicBezTo>
                  <a:pt x="499328" y="2956159"/>
                  <a:pt x="477351" y="2934184"/>
                  <a:pt x="477351" y="2907074"/>
                </a:cubicBezTo>
                <a:cubicBezTo>
                  <a:pt x="477351" y="2879966"/>
                  <a:pt x="499328" y="2857989"/>
                  <a:pt x="526436" y="2857989"/>
                </a:cubicBezTo>
                <a:close/>
                <a:moveTo>
                  <a:pt x="334759" y="2857989"/>
                </a:moveTo>
                <a:cubicBezTo>
                  <a:pt x="361869" y="2857989"/>
                  <a:pt x="383844" y="2879966"/>
                  <a:pt x="383844" y="2907074"/>
                </a:cubicBezTo>
                <a:cubicBezTo>
                  <a:pt x="383844" y="2934184"/>
                  <a:pt x="361869" y="2956159"/>
                  <a:pt x="334759" y="2956159"/>
                </a:cubicBezTo>
                <a:cubicBezTo>
                  <a:pt x="307651" y="2956159"/>
                  <a:pt x="285674" y="2934184"/>
                  <a:pt x="285674" y="2907074"/>
                </a:cubicBezTo>
                <a:cubicBezTo>
                  <a:pt x="285674" y="2879966"/>
                  <a:pt x="307651" y="2857989"/>
                  <a:pt x="334759" y="2857989"/>
                </a:cubicBezTo>
                <a:close/>
                <a:moveTo>
                  <a:pt x="142837" y="2857989"/>
                </a:moveTo>
                <a:cubicBezTo>
                  <a:pt x="169945" y="2857989"/>
                  <a:pt x="191921" y="2879966"/>
                  <a:pt x="191921" y="2907074"/>
                </a:cubicBezTo>
                <a:cubicBezTo>
                  <a:pt x="191921" y="2934184"/>
                  <a:pt x="169945" y="2956159"/>
                  <a:pt x="142837" y="2956159"/>
                </a:cubicBezTo>
                <a:cubicBezTo>
                  <a:pt x="115727" y="2956159"/>
                  <a:pt x="93751" y="2934184"/>
                  <a:pt x="93751" y="2907074"/>
                </a:cubicBezTo>
                <a:cubicBezTo>
                  <a:pt x="93751" y="2879966"/>
                  <a:pt x="115727" y="2857989"/>
                  <a:pt x="142837" y="2857989"/>
                </a:cubicBezTo>
                <a:close/>
                <a:moveTo>
                  <a:pt x="11562343" y="2707297"/>
                </a:moveTo>
                <a:cubicBezTo>
                  <a:pt x="11589452" y="2707297"/>
                  <a:pt x="11611428" y="2729274"/>
                  <a:pt x="11611428" y="2756382"/>
                </a:cubicBezTo>
                <a:cubicBezTo>
                  <a:pt x="11611428" y="2783491"/>
                  <a:pt x="11589452" y="2805468"/>
                  <a:pt x="11562343" y="2805468"/>
                </a:cubicBezTo>
                <a:cubicBezTo>
                  <a:pt x="11535234" y="2805468"/>
                  <a:pt x="11513258" y="2783491"/>
                  <a:pt x="11513258" y="2756382"/>
                </a:cubicBezTo>
                <a:cubicBezTo>
                  <a:pt x="11513258" y="2729274"/>
                  <a:pt x="11535234" y="2707297"/>
                  <a:pt x="11562343" y="2707297"/>
                </a:cubicBezTo>
                <a:close/>
                <a:moveTo>
                  <a:pt x="11370422" y="2707297"/>
                </a:moveTo>
                <a:cubicBezTo>
                  <a:pt x="11397531" y="2707297"/>
                  <a:pt x="11419507" y="2729274"/>
                  <a:pt x="11419507" y="2756382"/>
                </a:cubicBezTo>
                <a:cubicBezTo>
                  <a:pt x="11419507" y="2783491"/>
                  <a:pt x="11397531" y="2805468"/>
                  <a:pt x="11370422" y="2805468"/>
                </a:cubicBezTo>
                <a:cubicBezTo>
                  <a:pt x="11343313" y="2805468"/>
                  <a:pt x="11321337" y="2783491"/>
                  <a:pt x="11321337" y="2756382"/>
                </a:cubicBezTo>
                <a:cubicBezTo>
                  <a:pt x="11321337" y="2729274"/>
                  <a:pt x="11343313" y="2707297"/>
                  <a:pt x="11370422" y="2707297"/>
                </a:cubicBezTo>
                <a:close/>
                <a:moveTo>
                  <a:pt x="11178499" y="2707297"/>
                </a:moveTo>
                <a:cubicBezTo>
                  <a:pt x="11205607" y="2707297"/>
                  <a:pt x="11227584" y="2729274"/>
                  <a:pt x="11227584" y="2756382"/>
                </a:cubicBezTo>
                <a:cubicBezTo>
                  <a:pt x="11227584" y="2783491"/>
                  <a:pt x="11205607" y="2805468"/>
                  <a:pt x="11178499" y="2805468"/>
                </a:cubicBezTo>
                <a:cubicBezTo>
                  <a:pt x="11151390" y="2805468"/>
                  <a:pt x="11129414" y="2783491"/>
                  <a:pt x="11129414" y="2756382"/>
                </a:cubicBezTo>
                <a:cubicBezTo>
                  <a:pt x="11129414" y="2729274"/>
                  <a:pt x="11151390" y="2707297"/>
                  <a:pt x="11178499" y="2707297"/>
                </a:cubicBezTo>
                <a:close/>
                <a:moveTo>
                  <a:pt x="10986822" y="2707297"/>
                </a:moveTo>
                <a:cubicBezTo>
                  <a:pt x="11013931" y="2707297"/>
                  <a:pt x="11035907" y="2729274"/>
                  <a:pt x="11035907" y="2756382"/>
                </a:cubicBezTo>
                <a:cubicBezTo>
                  <a:pt x="11035907" y="2783491"/>
                  <a:pt x="11013931" y="2805468"/>
                  <a:pt x="10986822" y="2805468"/>
                </a:cubicBezTo>
                <a:cubicBezTo>
                  <a:pt x="10959714" y="2805468"/>
                  <a:pt x="10937737" y="2783491"/>
                  <a:pt x="10937737" y="2756382"/>
                </a:cubicBezTo>
                <a:cubicBezTo>
                  <a:pt x="10937737" y="2729274"/>
                  <a:pt x="10959714" y="2707297"/>
                  <a:pt x="10986822" y="2707297"/>
                </a:cubicBezTo>
                <a:close/>
                <a:moveTo>
                  <a:pt x="10794898" y="2707297"/>
                </a:moveTo>
                <a:cubicBezTo>
                  <a:pt x="10822008" y="2707297"/>
                  <a:pt x="10843984" y="2729274"/>
                  <a:pt x="10843984" y="2756382"/>
                </a:cubicBezTo>
                <a:cubicBezTo>
                  <a:pt x="10843984" y="2783491"/>
                  <a:pt x="10822008" y="2805468"/>
                  <a:pt x="10794898" y="2805468"/>
                </a:cubicBezTo>
                <a:cubicBezTo>
                  <a:pt x="10767790" y="2805468"/>
                  <a:pt x="10745813" y="2783491"/>
                  <a:pt x="10745813" y="2756382"/>
                </a:cubicBezTo>
                <a:cubicBezTo>
                  <a:pt x="10745813" y="2729274"/>
                  <a:pt x="10767790" y="2707297"/>
                  <a:pt x="10794898" y="2707297"/>
                </a:cubicBezTo>
                <a:close/>
                <a:moveTo>
                  <a:pt x="10600771" y="2707297"/>
                </a:moveTo>
                <a:cubicBezTo>
                  <a:pt x="10607548" y="2707297"/>
                  <a:pt x="10614005" y="2708671"/>
                  <a:pt x="10619877" y="2711155"/>
                </a:cubicBezTo>
                <a:lnTo>
                  <a:pt x="10635343" y="2721582"/>
                </a:lnTo>
                <a:lnTo>
                  <a:pt x="10635343" y="2720094"/>
                </a:lnTo>
                <a:lnTo>
                  <a:pt x="10637686" y="2721674"/>
                </a:lnTo>
                <a:cubicBezTo>
                  <a:pt x="10646569" y="2730557"/>
                  <a:pt x="10652063" y="2742828"/>
                  <a:pt x="10652063" y="2756382"/>
                </a:cubicBezTo>
                <a:cubicBezTo>
                  <a:pt x="10652063" y="2769937"/>
                  <a:pt x="10646569" y="2782208"/>
                  <a:pt x="10637686" y="2791091"/>
                </a:cubicBezTo>
                <a:lnTo>
                  <a:pt x="10635343" y="2792671"/>
                </a:lnTo>
                <a:lnTo>
                  <a:pt x="10635343" y="2791183"/>
                </a:lnTo>
                <a:lnTo>
                  <a:pt x="10619877" y="2801611"/>
                </a:lnTo>
                <a:cubicBezTo>
                  <a:pt x="10614005" y="2804095"/>
                  <a:pt x="10607548" y="2805468"/>
                  <a:pt x="10600771" y="2805468"/>
                </a:cubicBezTo>
                <a:cubicBezTo>
                  <a:pt x="10573662" y="2805468"/>
                  <a:pt x="10551686" y="2783491"/>
                  <a:pt x="10551686" y="2756382"/>
                </a:cubicBezTo>
                <a:cubicBezTo>
                  <a:pt x="10551686" y="2729274"/>
                  <a:pt x="10573662" y="2707297"/>
                  <a:pt x="10600771" y="2707297"/>
                </a:cubicBezTo>
                <a:close/>
                <a:moveTo>
                  <a:pt x="10408850" y="2707297"/>
                </a:moveTo>
                <a:cubicBezTo>
                  <a:pt x="10435959" y="2707297"/>
                  <a:pt x="10457935" y="2729274"/>
                  <a:pt x="10457935" y="2756382"/>
                </a:cubicBezTo>
                <a:cubicBezTo>
                  <a:pt x="10457935" y="2783491"/>
                  <a:pt x="10435959" y="2805468"/>
                  <a:pt x="10408850" y="2805468"/>
                </a:cubicBezTo>
                <a:cubicBezTo>
                  <a:pt x="10381741" y="2805468"/>
                  <a:pt x="10359765" y="2783491"/>
                  <a:pt x="10359765" y="2756382"/>
                </a:cubicBezTo>
                <a:cubicBezTo>
                  <a:pt x="10359765" y="2729274"/>
                  <a:pt x="10381741" y="2707297"/>
                  <a:pt x="10408850" y="2707297"/>
                </a:cubicBezTo>
                <a:close/>
                <a:moveTo>
                  <a:pt x="10216927" y="2707297"/>
                </a:moveTo>
                <a:cubicBezTo>
                  <a:pt x="10244035" y="2707297"/>
                  <a:pt x="10266012" y="2729274"/>
                  <a:pt x="10266012" y="2756382"/>
                </a:cubicBezTo>
                <a:cubicBezTo>
                  <a:pt x="10266012" y="2783491"/>
                  <a:pt x="10244035" y="2805468"/>
                  <a:pt x="10216927" y="2805468"/>
                </a:cubicBezTo>
                <a:cubicBezTo>
                  <a:pt x="10189818" y="2805468"/>
                  <a:pt x="10167842" y="2783491"/>
                  <a:pt x="10167842" y="2756382"/>
                </a:cubicBezTo>
                <a:cubicBezTo>
                  <a:pt x="10167842" y="2729274"/>
                  <a:pt x="10189818" y="2707297"/>
                  <a:pt x="10216927" y="2707297"/>
                </a:cubicBezTo>
                <a:close/>
                <a:moveTo>
                  <a:pt x="10025250" y="2707297"/>
                </a:moveTo>
                <a:cubicBezTo>
                  <a:pt x="10052359" y="2707297"/>
                  <a:pt x="10074335" y="2729274"/>
                  <a:pt x="10074335" y="2756382"/>
                </a:cubicBezTo>
                <a:cubicBezTo>
                  <a:pt x="10074335" y="2783491"/>
                  <a:pt x="10052359" y="2805468"/>
                  <a:pt x="10025250" y="2805468"/>
                </a:cubicBezTo>
                <a:cubicBezTo>
                  <a:pt x="9998142" y="2805468"/>
                  <a:pt x="9976165" y="2783491"/>
                  <a:pt x="9976165" y="2756382"/>
                </a:cubicBezTo>
                <a:cubicBezTo>
                  <a:pt x="9976165" y="2729274"/>
                  <a:pt x="9998142" y="2707297"/>
                  <a:pt x="10025250" y="2707297"/>
                </a:cubicBezTo>
                <a:close/>
                <a:moveTo>
                  <a:pt x="9833326" y="2707297"/>
                </a:moveTo>
                <a:cubicBezTo>
                  <a:pt x="9860436" y="2707297"/>
                  <a:pt x="9882412" y="2729274"/>
                  <a:pt x="9882412" y="2756382"/>
                </a:cubicBezTo>
                <a:cubicBezTo>
                  <a:pt x="9882412" y="2783491"/>
                  <a:pt x="9860436" y="2805468"/>
                  <a:pt x="9833326" y="2805468"/>
                </a:cubicBezTo>
                <a:cubicBezTo>
                  <a:pt x="9806218" y="2805468"/>
                  <a:pt x="9784241" y="2783491"/>
                  <a:pt x="9784241" y="2756382"/>
                </a:cubicBezTo>
                <a:cubicBezTo>
                  <a:pt x="9784241" y="2729274"/>
                  <a:pt x="9806218" y="2707297"/>
                  <a:pt x="9833326" y="2707297"/>
                </a:cubicBezTo>
                <a:close/>
                <a:moveTo>
                  <a:pt x="9641406" y="2707297"/>
                </a:moveTo>
                <a:cubicBezTo>
                  <a:pt x="9668514" y="2707297"/>
                  <a:pt x="9690491" y="2729274"/>
                  <a:pt x="9690491" y="2756382"/>
                </a:cubicBezTo>
                <a:cubicBezTo>
                  <a:pt x="9690491" y="2783491"/>
                  <a:pt x="9668514" y="2805468"/>
                  <a:pt x="9641406" y="2805468"/>
                </a:cubicBezTo>
                <a:cubicBezTo>
                  <a:pt x="9614297" y="2805468"/>
                  <a:pt x="9592321" y="2783491"/>
                  <a:pt x="9592321" y="2756382"/>
                </a:cubicBezTo>
                <a:cubicBezTo>
                  <a:pt x="9592321" y="2729274"/>
                  <a:pt x="9614297" y="2707297"/>
                  <a:pt x="9641406" y="2707297"/>
                </a:cubicBezTo>
                <a:close/>
                <a:moveTo>
                  <a:pt x="9449482" y="2707297"/>
                </a:moveTo>
                <a:cubicBezTo>
                  <a:pt x="9476591" y="2707297"/>
                  <a:pt x="9498567" y="2729274"/>
                  <a:pt x="9498567" y="2756382"/>
                </a:cubicBezTo>
                <a:cubicBezTo>
                  <a:pt x="9498567" y="2783491"/>
                  <a:pt x="9476591" y="2805468"/>
                  <a:pt x="9449482" y="2805468"/>
                </a:cubicBezTo>
                <a:cubicBezTo>
                  <a:pt x="9422374" y="2805468"/>
                  <a:pt x="9400397" y="2783491"/>
                  <a:pt x="9400397" y="2756382"/>
                </a:cubicBezTo>
                <a:cubicBezTo>
                  <a:pt x="9400397" y="2729274"/>
                  <a:pt x="9422374" y="2707297"/>
                  <a:pt x="9449482" y="2707297"/>
                </a:cubicBezTo>
                <a:close/>
                <a:moveTo>
                  <a:pt x="9257562" y="2707297"/>
                </a:moveTo>
                <a:cubicBezTo>
                  <a:pt x="9284670" y="2707297"/>
                  <a:pt x="9306646" y="2729274"/>
                  <a:pt x="9306646" y="2756382"/>
                </a:cubicBezTo>
                <a:cubicBezTo>
                  <a:pt x="9306646" y="2783491"/>
                  <a:pt x="9284670" y="2805468"/>
                  <a:pt x="9257562" y="2805468"/>
                </a:cubicBezTo>
                <a:cubicBezTo>
                  <a:pt x="9230452" y="2805468"/>
                  <a:pt x="9208477" y="2783491"/>
                  <a:pt x="9208477" y="2756382"/>
                </a:cubicBezTo>
                <a:cubicBezTo>
                  <a:pt x="9208477" y="2729274"/>
                  <a:pt x="9230452" y="2707297"/>
                  <a:pt x="9257562" y="2707297"/>
                </a:cubicBezTo>
                <a:close/>
                <a:moveTo>
                  <a:pt x="9065638" y="2707297"/>
                </a:moveTo>
                <a:cubicBezTo>
                  <a:pt x="9092746" y="2707297"/>
                  <a:pt x="9114723" y="2729274"/>
                  <a:pt x="9114723" y="2756382"/>
                </a:cubicBezTo>
                <a:cubicBezTo>
                  <a:pt x="9114723" y="2783491"/>
                  <a:pt x="9092746" y="2805468"/>
                  <a:pt x="9065638" y="2805468"/>
                </a:cubicBezTo>
                <a:cubicBezTo>
                  <a:pt x="9038529" y="2805468"/>
                  <a:pt x="9016553" y="2783491"/>
                  <a:pt x="9016553" y="2756382"/>
                </a:cubicBezTo>
                <a:cubicBezTo>
                  <a:pt x="9016553" y="2729274"/>
                  <a:pt x="9038529" y="2707297"/>
                  <a:pt x="9065638" y="2707297"/>
                </a:cubicBezTo>
                <a:close/>
                <a:moveTo>
                  <a:pt x="8873961" y="2707297"/>
                </a:moveTo>
                <a:cubicBezTo>
                  <a:pt x="8901071" y="2707297"/>
                  <a:pt x="8923046" y="2729274"/>
                  <a:pt x="8923046" y="2756382"/>
                </a:cubicBezTo>
                <a:cubicBezTo>
                  <a:pt x="8923046" y="2783491"/>
                  <a:pt x="8901071" y="2805468"/>
                  <a:pt x="8873961" y="2805468"/>
                </a:cubicBezTo>
                <a:cubicBezTo>
                  <a:pt x="8846853" y="2805468"/>
                  <a:pt x="8824876" y="2783491"/>
                  <a:pt x="8824876" y="2756382"/>
                </a:cubicBezTo>
                <a:cubicBezTo>
                  <a:pt x="8824876" y="2729274"/>
                  <a:pt x="8846853" y="2707297"/>
                  <a:pt x="8873961" y="2707297"/>
                </a:cubicBezTo>
                <a:close/>
                <a:moveTo>
                  <a:pt x="8682041" y="2707297"/>
                </a:moveTo>
                <a:cubicBezTo>
                  <a:pt x="8709149" y="2707297"/>
                  <a:pt x="8731126" y="2729274"/>
                  <a:pt x="8731126" y="2756382"/>
                </a:cubicBezTo>
                <a:cubicBezTo>
                  <a:pt x="8731126" y="2783491"/>
                  <a:pt x="8709149" y="2805468"/>
                  <a:pt x="8682041" y="2805468"/>
                </a:cubicBezTo>
                <a:cubicBezTo>
                  <a:pt x="8654932" y="2805468"/>
                  <a:pt x="8632956" y="2783491"/>
                  <a:pt x="8632956" y="2756382"/>
                </a:cubicBezTo>
                <a:cubicBezTo>
                  <a:pt x="8632956" y="2729274"/>
                  <a:pt x="8654932" y="2707297"/>
                  <a:pt x="8682041" y="2707297"/>
                </a:cubicBezTo>
                <a:close/>
                <a:moveTo>
                  <a:pt x="8486747" y="2707297"/>
                </a:moveTo>
                <a:lnTo>
                  <a:pt x="8488432" y="2707995"/>
                </a:lnTo>
                <a:lnTo>
                  <a:pt x="8490117" y="2707297"/>
                </a:lnTo>
                <a:cubicBezTo>
                  <a:pt x="8517225" y="2707297"/>
                  <a:pt x="8539202" y="2729274"/>
                  <a:pt x="8539202" y="2756382"/>
                </a:cubicBezTo>
                <a:cubicBezTo>
                  <a:pt x="8539202" y="2783491"/>
                  <a:pt x="8517225" y="2805468"/>
                  <a:pt x="8490117" y="2805468"/>
                </a:cubicBezTo>
                <a:lnTo>
                  <a:pt x="8488432" y="2804770"/>
                </a:lnTo>
                <a:lnTo>
                  <a:pt x="8486747" y="2805468"/>
                </a:lnTo>
                <a:cubicBezTo>
                  <a:pt x="8459639" y="2805468"/>
                  <a:pt x="8437662" y="2783491"/>
                  <a:pt x="8437662" y="2756382"/>
                </a:cubicBezTo>
                <a:cubicBezTo>
                  <a:pt x="8437662" y="2729274"/>
                  <a:pt x="8459639" y="2707297"/>
                  <a:pt x="8486747" y="2707297"/>
                </a:cubicBezTo>
                <a:close/>
                <a:moveTo>
                  <a:pt x="8294823" y="2707297"/>
                </a:moveTo>
                <a:cubicBezTo>
                  <a:pt x="8321932" y="2707297"/>
                  <a:pt x="8343908" y="2729274"/>
                  <a:pt x="8343908" y="2756382"/>
                </a:cubicBezTo>
                <a:cubicBezTo>
                  <a:pt x="8343908" y="2783491"/>
                  <a:pt x="8321932" y="2805468"/>
                  <a:pt x="8294823" y="2805468"/>
                </a:cubicBezTo>
                <a:cubicBezTo>
                  <a:pt x="8267715" y="2805468"/>
                  <a:pt x="8245738" y="2783491"/>
                  <a:pt x="8245738" y="2756382"/>
                </a:cubicBezTo>
                <a:cubicBezTo>
                  <a:pt x="8245738" y="2729274"/>
                  <a:pt x="8267715" y="2707297"/>
                  <a:pt x="8294823" y="2707297"/>
                </a:cubicBezTo>
                <a:close/>
                <a:moveTo>
                  <a:pt x="8102902" y="2707297"/>
                </a:moveTo>
                <a:cubicBezTo>
                  <a:pt x="8130011" y="2707297"/>
                  <a:pt x="8151987" y="2729274"/>
                  <a:pt x="8151987" y="2756382"/>
                </a:cubicBezTo>
                <a:cubicBezTo>
                  <a:pt x="8151987" y="2783491"/>
                  <a:pt x="8130011" y="2805468"/>
                  <a:pt x="8102902" y="2805468"/>
                </a:cubicBezTo>
                <a:cubicBezTo>
                  <a:pt x="8075793" y="2805468"/>
                  <a:pt x="8053817" y="2783491"/>
                  <a:pt x="8053817" y="2756382"/>
                </a:cubicBezTo>
                <a:cubicBezTo>
                  <a:pt x="8053817" y="2729274"/>
                  <a:pt x="8075793" y="2707297"/>
                  <a:pt x="8102902" y="2707297"/>
                </a:cubicBezTo>
                <a:close/>
                <a:moveTo>
                  <a:pt x="7911226" y="2707297"/>
                </a:moveTo>
                <a:cubicBezTo>
                  <a:pt x="7938335" y="2707297"/>
                  <a:pt x="7960311" y="2729274"/>
                  <a:pt x="7960311" y="2756382"/>
                </a:cubicBezTo>
                <a:cubicBezTo>
                  <a:pt x="7960311" y="2783491"/>
                  <a:pt x="7938335" y="2805468"/>
                  <a:pt x="7911226" y="2805468"/>
                </a:cubicBezTo>
                <a:cubicBezTo>
                  <a:pt x="7884117" y="2805468"/>
                  <a:pt x="7862141" y="2783491"/>
                  <a:pt x="7862141" y="2756382"/>
                </a:cubicBezTo>
                <a:cubicBezTo>
                  <a:pt x="7862141" y="2729274"/>
                  <a:pt x="7884117" y="2707297"/>
                  <a:pt x="7911226" y="2707297"/>
                </a:cubicBezTo>
                <a:close/>
                <a:moveTo>
                  <a:pt x="7719302" y="2707297"/>
                </a:moveTo>
                <a:cubicBezTo>
                  <a:pt x="7746411" y="2707297"/>
                  <a:pt x="7768387" y="2729274"/>
                  <a:pt x="7768387" y="2756382"/>
                </a:cubicBezTo>
                <a:cubicBezTo>
                  <a:pt x="7768387" y="2783491"/>
                  <a:pt x="7746411" y="2805468"/>
                  <a:pt x="7719302" y="2805468"/>
                </a:cubicBezTo>
                <a:cubicBezTo>
                  <a:pt x="7692194" y="2805468"/>
                  <a:pt x="7670218" y="2783491"/>
                  <a:pt x="7670218" y="2756382"/>
                </a:cubicBezTo>
                <a:cubicBezTo>
                  <a:pt x="7670218" y="2729274"/>
                  <a:pt x="7692194" y="2707297"/>
                  <a:pt x="7719302" y="2707297"/>
                </a:cubicBezTo>
                <a:close/>
                <a:moveTo>
                  <a:pt x="7527382" y="2707297"/>
                </a:moveTo>
                <a:cubicBezTo>
                  <a:pt x="7554490" y="2707297"/>
                  <a:pt x="7576467" y="2729274"/>
                  <a:pt x="7576467" y="2756382"/>
                </a:cubicBezTo>
                <a:cubicBezTo>
                  <a:pt x="7576467" y="2783491"/>
                  <a:pt x="7554490" y="2805468"/>
                  <a:pt x="7527382" y="2805468"/>
                </a:cubicBezTo>
                <a:cubicBezTo>
                  <a:pt x="7500272" y="2805468"/>
                  <a:pt x="7478297" y="2783491"/>
                  <a:pt x="7478297" y="2756382"/>
                </a:cubicBezTo>
                <a:cubicBezTo>
                  <a:pt x="7478297" y="2729274"/>
                  <a:pt x="7500272" y="2707297"/>
                  <a:pt x="7527382" y="2707297"/>
                </a:cubicBezTo>
                <a:close/>
                <a:moveTo>
                  <a:pt x="7335458" y="2707297"/>
                </a:moveTo>
                <a:cubicBezTo>
                  <a:pt x="7362567" y="2707297"/>
                  <a:pt x="7384543" y="2729274"/>
                  <a:pt x="7384543" y="2756382"/>
                </a:cubicBezTo>
                <a:cubicBezTo>
                  <a:pt x="7384543" y="2783491"/>
                  <a:pt x="7362567" y="2805468"/>
                  <a:pt x="7335458" y="2805468"/>
                </a:cubicBezTo>
                <a:cubicBezTo>
                  <a:pt x="7308350" y="2805468"/>
                  <a:pt x="7286373" y="2783491"/>
                  <a:pt x="7286373" y="2756382"/>
                </a:cubicBezTo>
                <a:cubicBezTo>
                  <a:pt x="7286373" y="2729274"/>
                  <a:pt x="7308350" y="2707297"/>
                  <a:pt x="7335458" y="2707297"/>
                </a:cubicBezTo>
                <a:close/>
                <a:moveTo>
                  <a:pt x="7143537" y="2707297"/>
                </a:moveTo>
                <a:cubicBezTo>
                  <a:pt x="7170646" y="2707297"/>
                  <a:pt x="7192622" y="2729274"/>
                  <a:pt x="7192622" y="2756382"/>
                </a:cubicBezTo>
                <a:cubicBezTo>
                  <a:pt x="7192622" y="2783491"/>
                  <a:pt x="7170646" y="2805468"/>
                  <a:pt x="7143537" y="2805468"/>
                </a:cubicBezTo>
                <a:cubicBezTo>
                  <a:pt x="7116428" y="2805468"/>
                  <a:pt x="7094452" y="2783491"/>
                  <a:pt x="7094452" y="2756382"/>
                </a:cubicBezTo>
                <a:cubicBezTo>
                  <a:pt x="7094452" y="2729274"/>
                  <a:pt x="7116428" y="2707297"/>
                  <a:pt x="7143537" y="2707297"/>
                </a:cubicBezTo>
                <a:close/>
                <a:moveTo>
                  <a:pt x="6951614" y="2707297"/>
                </a:moveTo>
                <a:cubicBezTo>
                  <a:pt x="6978722" y="2707297"/>
                  <a:pt x="7000699" y="2729274"/>
                  <a:pt x="7000699" y="2756382"/>
                </a:cubicBezTo>
                <a:cubicBezTo>
                  <a:pt x="7000699" y="2783491"/>
                  <a:pt x="6978722" y="2805468"/>
                  <a:pt x="6951614" y="2805468"/>
                </a:cubicBezTo>
                <a:cubicBezTo>
                  <a:pt x="6924504" y="2805468"/>
                  <a:pt x="6902529" y="2783491"/>
                  <a:pt x="6902529" y="2756382"/>
                </a:cubicBezTo>
                <a:cubicBezTo>
                  <a:pt x="6902529" y="2729274"/>
                  <a:pt x="6924504" y="2707297"/>
                  <a:pt x="6951614" y="2707297"/>
                </a:cubicBezTo>
                <a:close/>
                <a:moveTo>
                  <a:pt x="6759937" y="2707297"/>
                </a:moveTo>
                <a:cubicBezTo>
                  <a:pt x="6787046" y="2707297"/>
                  <a:pt x="6809022" y="2729274"/>
                  <a:pt x="6809022" y="2756382"/>
                </a:cubicBezTo>
                <a:cubicBezTo>
                  <a:pt x="6809022" y="2783491"/>
                  <a:pt x="6787046" y="2805468"/>
                  <a:pt x="6759937" y="2805468"/>
                </a:cubicBezTo>
                <a:cubicBezTo>
                  <a:pt x="6732829" y="2805468"/>
                  <a:pt x="6710852" y="2783491"/>
                  <a:pt x="6710852" y="2756382"/>
                </a:cubicBezTo>
                <a:cubicBezTo>
                  <a:pt x="6710852" y="2729274"/>
                  <a:pt x="6732829" y="2707297"/>
                  <a:pt x="6759937" y="2707297"/>
                </a:cubicBezTo>
                <a:close/>
                <a:moveTo>
                  <a:pt x="6568014" y="2707297"/>
                </a:moveTo>
                <a:cubicBezTo>
                  <a:pt x="6595123" y="2707297"/>
                  <a:pt x="6617099" y="2729274"/>
                  <a:pt x="6617099" y="2756382"/>
                </a:cubicBezTo>
                <a:cubicBezTo>
                  <a:pt x="6617099" y="2783491"/>
                  <a:pt x="6595123" y="2805468"/>
                  <a:pt x="6568014" y="2805468"/>
                </a:cubicBezTo>
                <a:cubicBezTo>
                  <a:pt x="6540905" y="2805468"/>
                  <a:pt x="6518929" y="2783491"/>
                  <a:pt x="6518929" y="2756382"/>
                </a:cubicBezTo>
                <a:cubicBezTo>
                  <a:pt x="6518929" y="2729274"/>
                  <a:pt x="6540905" y="2707297"/>
                  <a:pt x="6568014" y="2707297"/>
                </a:cubicBezTo>
                <a:close/>
                <a:moveTo>
                  <a:pt x="6376093" y="2707297"/>
                </a:moveTo>
                <a:lnTo>
                  <a:pt x="6376918" y="2707464"/>
                </a:lnTo>
                <a:lnTo>
                  <a:pt x="6377744" y="2707297"/>
                </a:lnTo>
                <a:cubicBezTo>
                  <a:pt x="6404853" y="2707297"/>
                  <a:pt x="6426829" y="2729274"/>
                  <a:pt x="6426829" y="2756382"/>
                </a:cubicBezTo>
                <a:cubicBezTo>
                  <a:pt x="6426829" y="2783491"/>
                  <a:pt x="6404853" y="2805468"/>
                  <a:pt x="6377744" y="2805468"/>
                </a:cubicBezTo>
                <a:lnTo>
                  <a:pt x="6376918" y="2805301"/>
                </a:lnTo>
                <a:lnTo>
                  <a:pt x="6376093" y="2805468"/>
                </a:lnTo>
                <a:cubicBezTo>
                  <a:pt x="6348984" y="2805468"/>
                  <a:pt x="6327008" y="2783491"/>
                  <a:pt x="6327008" y="2756382"/>
                </a:cubicBezTo>
                <a:cubicBezTo>
                  <a:pt x="6327008" y="2729274"/>
                  <a:pt x="6348984" y="2707297"/>
                  <a:pt x="6376093" y="2707297"/>
                </a:cubicBezTo>
                <a:close/>
                <a:moveTo>
                  <a:pt x="6185820" y="2707297"/>
                </a:moveTo>
                <a:cubicBezTo>
                  <a:pt x="6212929" y="2707297"/>
                  <a:pt x="6234905" y="2729274"/>
                  <a:pt x="6234905" y="2756382"/>
                </a:cubicBezTo>
                <a:cubicBezTo>
                  <a:pt x="6234905" y="2783491"/>
                  <a:pt x="6212929" y="2805468"/>
                  <a:pt x="6185820" y="2805468"/>
                </a:cubicBezTo>
                <a:cubicBezTo>
                  <a:pt x="6158712" y="2805468"/>
                  <a:pt x="6136735" y="2783491"/>
                  <a:pt x="6136735" y="2756382"/>
                </a:cubicBezTo>
                <a:cubicBezTo>
                  <a:pt x="6136735" y="2729274"/>
                  <a:pt x="6158712" y="2707297"/>
                  <a:pt x="6185820" y="2707297"/>
                </a:cubicBezTo>
                <a:close/>
                <a:moveTo>
                  <a:pt x="5993899" y="2707297"/>
                </a:moveTo>
                <a:cubicBezTo>
                  <a:pt x="6021008" y="2707297"/>
                  <a:pt x="6042984" y="2729274"/>
                  <a:pt x="6042984" y="2756382"/>
                </a:cubicBezTo>
                <a:cubicBezTo>
                  <a:pt x="6042984" y="2783491"/>
                  <a:pt x="6021008" y="2805468"/>
                  <a:pt x="5993899" y="2805468"/>
                </a:cubicBezTo>
                <a:cubicBezTo>
                  <a:pt x="5966790" y="2805468"/>
                  <a:pt x="5944814" y="2783491"/>
                  <a:pt x="5944814" y="2756382"/>
                </a:cubicBezTo>
                <a:cubicBezTo>
                  <a:pt x="5944814" y="2729274"/>
                  <a:pt x="5966790" y="2707297"/>
                  <a:pt x="5993899" y="2707297"/>
                </a:cubicBezTo>
                <a:close/>
                <a:moveTo>
                  <a:pt x="5802223" y="2707297"/>
                </a:moveTo>
                <a:cubicBezTo>
                  <a:pt x="5829332" y="2707297"/>
                  <a:pt x="5851308" y="2729274"/>
                  <a:pt x="5851308" y="2756382"/>
                </a:cubicBezTo>
                <a:cubicBezTo>
                  <a:pt x="5851308" y="2783491"/>
                  <a:pt x="5829332" y="2805468"/>
                  <a:pt x="5802223" y="2805468"/>
                </a:cubicBezTo>
                <a:cubicBezTo>
                  <a:pt x="5775114" y="2805468"/>
                  <a:pt x="5753138" y="2783491"/>
                  <a:pt x="5753138" y="2756382"/>
                </a:cubicBezTo>
                <a:cubicBezTo>
                  <a:pt x="5753138" y="2729274"/>
                  <a:pt x="5775114" y="2707297"/>
                  <a:pt x="5802223" y="2707297"/>
                </a:cubicBezTo>
                <a:close/>
                <a:moveTo>
                  <a:pt x="5610299" y="2707297"/>
                </a:moveTo>
                <a:cubicBezTo>
                  <a:pt x="5637408" y="2707297"/>
                  <a:pt x="5659384" y="2729274"/>
                  <a:pt x="5659384" y="2756382"/>
                </a:cubicBezTo>
                <a:cubicBezTo>
                  <a:pt x="5659384" y="2783491"/>
                  <a:pt x="5637408" y="2805468"/>
                  <a:pt x="5610299" y="2805468"/>
                </a:cubicBezTo>
                <a:cubicBezTo>
                  <a:pt x="5583191" y="2805468"/>
                  <a:pt x="5561215" y="2783491"/>
                  <a:pt x="5561215" y="2756382"/>
                </a:cubicBezTo>
                <a:cubicBezTo>
                  <a:pt x="5561215" y="2729274"/>
                  <a:pt x="5583191" y="2707297"/>
                  <a:pt x="5610299" y="2707297"/>
                </a:cubicBezTo>
                <a:close/>
                <a:moveTo>
                  <a:pt x="5418379" y="2707297"/>
                </a:moveTo>
                <a:cubicBezTo>
                  <a:pt x="5445487" y="2707297"/>
                  <a:pt x="5467464" y="2729274"/>
                  <a:pt x="5467464" y="2756382"/>
                </a:cubicBezTo>
                <a:cubicBezTo>
                  <a:pt x="5467464" y="2783491"/>
                  <a:pt x="5445487" y="2805468"/>
                  <a:pt x="5418379" y="2805468"/>
                </a:cubicBezTo>
                <a:cubicBezTo>
                  <a:pt x="5391269" y="2805468"/>
                  <a:pt x="5369294" y="2783491"/>
                  <a:pt x="5369294" y="2756382"/>
                </a:cubicBezTo>
                <a:cubicBezTo>
                  <a:pt x="5369294" y="2729274"/>
                  <a:pt x="5391269" y="2707297"/>
                  <a:pt x="5418379" y="2707297"/>
                </a:cubicBezTo>
                <a:close/>
                <a:moveTo>
                  <a:pt x="5226455" y="2707297"/>
                </a:moveTo>
                <a:cubicBezTo>
                  <a:pt x="5253564" y="2707297"/>
                  <a:pt x="5275540" y="2729274"/>
                  <a:pt x="5275540" y="2756382"/>
                </a:cubicBezTo>
                <a:cubicBezTo>
                  <a:pt x="5275540" y="2783491"/>
                  <a:pt x="5253564" y="2805468"/>
                  <a:pt x="5226455" y="2805468"/>
                </a:cubicBezTo>
                <a:cubicBezTo>
                  <a:pt x="5199347" y="2805468"/>
                  <a:pt x="5177370" y="2783491"/>
                  <a:pt x="5177370" y="2756382"/>
                </a:cubicBezTo>
                <a:cubicBezTo>
                  <a:pt x="5177370" y="2729274"/>
                  <a:pt x="5199347" y="2707297"/>
                  <a:pt x="5226455" y="2707297"/>
                </a:cubicBezTo>
                <a:close/>
                <a:moveTo>
                  <a:pt x="5034534" y="2707297"/>
                </a:moveTo>
                <a:cubicBezTo>
                  <a:pt x="5061643" y="2707297"/>
                  <a:pt x="5083619" y="2729274"/>
                  <a:pt x="5083619" y="2756382"/>
                </a:cubicBezTo>
                <a:cubicBezTo>
                  <a:pt x="5083619" y="2783491"/>
                  <a:pt x="5061643" y="2805468"/>
                  <a:pt x="5034534" y="2805468"/>
                </a:cubicBezTo>
                <a:cubicBezTo>
                  <a:pt x="5007425" y="2805468"/>
                  <a:pt x="4985449" y="2783491"/>
                  <a:pt x="4985449" y="2756382"/>
                </a:cubicBezTo>
                <a:cubicBezTo>
                  <a:pt x="4985449" y="2729274"/>
                  <a:pt x="5007425" y="2707297"/>
                  <a:pt x="5034534" y="2707297"/>
                </a:cubicBezTo>
                <a:close/>
                <a:moveTo>
                  <a:pt x="4842611" y="2707297"/>
                </a:moveTo>
                <a:cubicBezTo>
                  <a:pt x="4869719" y="2707297"/>
                  <a:pt x="4891696" y="2729274"/>
                  <a:pt x="4891696" y="2756382"/>
                </a:cubicBezTo>
                <a:cubicBezTo>
                  <a:pt x="4891696" y="2783491"/>
                  <a:pt x="4869719" y="2805468"/>
                  <a:pt x="4842611" y="2805468"/>
                </a:cubicBezTo>
                <a:cubicBezTo>
                  <a:pt x="4815501" y="2805468"/>
                  <a:pt x="4793526" y="2783491"/>
                  <a:pt x="4793526" y="2756382"/>
                </a:cubicBezTo>
                <a:cubicBezTo>
                  <a:pt x="4793526" y="2729274"/>
                  <a:pt x="4815501" y="2707297"/>
                  <a:pt x="4842611" y="2707297"/>
                </a:cubicBezTo>
                <a:close/>
                <a:moveTo>
                  <a:pt x="4650934" y="2707297"/>
                </a:moveTo>
                <a:cubicBezTo>
                  <a:pt x="4678043" y="2707297"/>
                  <a:pt x="4700019" y="2729274"/>
                  <a:pt x="4700019" y="2756382"/>
                </a:cubicBezTo>
                <a:cubicBezTo>
                  <a:pt x="4700019" y="2783491"/>
                  <a:pt x="4678043" y="2805468"/>
                  <a:pt x="4650934" y="2805468"/>
                </a:cubicBezTo>
                <a:cubicBezTo>
                  <a:pt x="4623826" y="2805468"/>
                  <a:pt x="4601849" y="2783491"/>
                  <a:pt x="4601849" y="2756382"/>
                </a:cubicBezTo>
                <a:cubicBezTo>
                  <a:pt x="4601849" y="2729274"/>
                  <a:pt x="4623826" y="2707297"/>
                  <a:pt x="4650934" y="2707297"/>
                </a:cubicBezTo>
                <a:close/>
                <a:moveTo>
                  <a:pt x="4459011" y="2707297"/>
                </a:moveTo>
                <a:cubicBezTo>
                  <a:pt x="4486120" y="2707297"/>
                  <a:pt x="4508096" y="2729274"/>
                  <a:pt x="4508096" y="2756382"/>
                </a:cubicBezTo>
                <a:cubicBezTo>
                  <a:pt x="4508096" y="2783491"/>
                  <a:pt x="4486120" y="2805468"/>
                  <a:pt x="4459011" y="2805468"/>
                </a:cubicBezTo>
                <a:cubicBezTo>
                  <a:pt x="4431902" y="2805468"/>
                  <a:pt x="4409926" y="2783491"/>
                  <a:pt x="4409926" y="2756382"/>
                </a:cubicBezTo>
                <a:cubicBezTo>
                  <a:pt x="4409926" y="2729274"/>
                  <a:pt x="4431902" y="2707297"/>
                  <a:pt x="4459011" y="2707297"/>
                </a:cubicBezTo>
                <a:close/>
                <a:moveTo>
                  <a:pt x="4267090" y="2707297"/>
                </a:moveTo>
                <a:lnTo>
                  <a:pt x="4267916" y="2707464"/>
                </a:lnTo>
                <a:lnTo>
                  <a:pt x="4268742" y="2707297"/>
                </a:lnTo>
                <a:cubicBezTo>
                  <a:pt x="4295851" y="2707297"/>
                  <a:pt x="4317827" y="2729274"/>
                  <a:pt x="4317827" y="2756382"/>
                </a:cubicBezTo>
                <a:cubicBezTo>
                  <a:pt x="4317827" y="2783491"/>
                  <a:pt x="4295851" y="2805468"/>
                  <a:pt x="4268742" y="2805468"/>
                </a:cubicBezTo>
                <a:lnTo>
                  <a:pt x="4267916" y="2805301"/>
                </a:lnTo>
                <a:lnTo>
                  <a:pt x="4267090" y="2805468"/>
                </a:lnTo>
                <a:cubicBezTo>
                  <a:pt x="4239981" y="2805468"/>
                  <a:pt x="4218005" y="2783491"/>
                  <a:pt x="4218005" y="2756382"/>
                </a:cubicBezTo>
                <a:cubicBezTo>
                  <a:pt x="4218005" y="2729274"/>
                  <a:pt x="4239981" y="2707297"/>
                  <a:pt x="4267090" y="2707297"/>
                </a:cubicBezTo>
                <a:close/>
                <a:moveTo>
                  <a:pt x="4076818" y="2707297"/>
                </a:moveTo>
                <a:cubicBezTo>
                  <a:pt x="4103927" y="2707297"/>
                  <a:pt x="4125903" y="2729274"/>
                  <a:pt x="4125903" y="2756382"/>
                </a:cubicBezTo>
                <a:cubicBezTo>
                  <a:pt x="4125903" y="2783491"/>
                  <a:pt x="4103927" y="2805468"/>
                  <a:pt x="4076818" y="2805468"/>
                </a:cubicBezTo>
                <a:cubicBezTo>
                  <a:pt x="4049710" y="2805468"/>
                  <a:pt x="4027733" y="2783491"/>
                  <a:pt x="4027733" y="2756382"/>
                </a:cubicBezTo>
                <a:cubicBezTo>
                  <a:pt x="4027733" y="2729274"/>
                  <a:pt x="4049710" y="2707297"/>
                  <a:pt x="4076818" y="2707297"/>
                </a:cubicBezTo>
                <a:close/>
                <a:moveTo>
                  <a:pt x="3884898" y="2707297"/>
                </a:moveTo>
                <a:cubicBezTo>
                  <a:pt x="3912006" y="2707297"/>
                  <a:pt x="3933983" y="2729274"/>
                  <a:pt x="3933983" y="2756382"/>
                </a:cubicBezTo>
                <a:cubicBezTo>
                  <a:pt x="3933983" y="2783491"/>
                  <a:pt x="3912006" y="2805468"/>
                  <a:pt x="3884898" y="2805468"/>
                </a:cubicBezTo>
                <a:cubicBezTo>
                  <a:pt x="3857789" y="2805468"/>
                  <a:pt x="3835813" y="2783491"/>
                  <a:pt x="3835813" y="2756382"/>
                </a:cubicBezTo>
                <a:cubicBezTo>
                  <a:pt x="3835813" y="2729274"/>
                  <a:pt x="3857789" y="2707297"/>
                  <a:pt x="3884898" y="2707297"/>
                </a:cubicBezTo>
                <a:close/>
                <a:moveTo>
                  <a:pt x="3693221" y="2707297"/>
                </a:moveTo>
                <a:cubicBezTo>
                  <a:pt x="3720331" y="2707297"/>
                  <a:pt x="3742307" y="2729274"/>
                  <a:pt x="3742307" y="2756382"/>
                </a:cubicBezTo>
                <a:cubicBezTo>
                  <a:pt x="3742307" y="2783491"/>
                  <a:pt x="3720331" y="2805468"/>
                  <a:pt x="3693221" y="2805468"/>
                </a:cubicBezTo>
                <a:cubicBezTo>
                  <a:pt x="3666113" y="2805468"/>
                  <a:pt x="3644136" y="2783491"/>
                  <a:pt x="3644136" y="2756382"/>
                </a:cubicBezTo>
                <a:cubicBezTo>
                  <a:pt x="3644136" y="2729274"/>
                  <a:pt x="3666113" y="2707297"/>
                  <a:pt x="3693221" y="2707297"/>
                </a:cubicBezTo>
                <a:close/>
                <a:moveTo>
                  <a:pt x="3501298" y="2707297"/>
                </a:moveTo>
                <a:cubicBezTo>
                  <a:pt x="3528407" y="2707297"/>
                  <a:pt x="3550383" y="2729274"/>
                  <a:pt x="3550383" y="2756382"/>
                </a:cubicBezTo>
                <a:cubicBezTo>
                  <a:pt x="3550383" y="2783491"/>
                  <a:pt x="3528407" y="2805468"/>
                  <a:pt x="3501298" y="2805468"/>
                </a:cubicBezTo>
                <a:cubicBezTo>
                  <a:pt x="3474189" y="2805468"/>
                  <a:pt x="3452213" y="2783491"/>
                  <a:pt x="3452213" y="2756382"/>
                </a:cubicBezTo>
                <a:cubicBezTo>
                  <a:pt x="3452213" y="2729274"/>
                  <a:pt x="3474189" y="2707297"/>
                  <a:pt x="3501298" y="2707297"/>
                </a:cubicBezTo>
                <a:close/>
                <a:moveTo>
                  <a:pt x="3309377" y="2707297"/>
                </a:moveTo>
                <a:cubicBezTo>
                  <a:pt x="3336485" y="2707297"/>
                  <a:pt x="3358462" y="2729274"/>
                  <a:pt x="3358462" y="2756382"/>
                </a:cubicBezTo>
                <a:cubicBezTo>
                  <a:pt x="3358462" y="2783491"/>
                  <a:pt x="3336485" y="2805468"/>
                  <a:pt x="3309377" y="2805468"/>
                </a:cubicBezTo>
                <a:cubicBezTo>
                  <a:pt x="3282267" y="2805468"/>
                  <a:pt x="3260292" y="2783491"/>
                  <a:pt x="3260292" y="2756382"/>
                </a:cubicBezTo>
                <a:cubicBezTo>
                  <a:pt x="3260292" y="2729274"/>
                  <a:pt x="3282267" y="2707297"/>
                  <a:pt x="3309377" y="2707297"/>
                </a:cubicBezTo>
                <a:close/>
                <a:moveTo>
                  <a:pt x="3117453" y="2707297"/>
                </a:moveTo>
                <a:cubicBezTo>
                  <a:pt x="3144563" y="2707297"/>
                  <a:pt x="3166538" y="2729274"/>
                  <a:pt x="3166538" y="2756382"/>
                </a:cubicBezTo>
                <a:cubicBezTo>
                  <a:pt x="3166538" y="2783491"/>
                  <a:pt x="3144563" y="2805468"/>
                  <a:pt x="3117453" y="2805468"/>
                </a:cubicBezTo>
                <a:cubicBezTo>
                  <a:pt x="3090345" y="2805468"/>
                  <a:pt x="3068368" y="2783491"/>
                  <a:pt x="3068368" y="2756382"/>
                </a:cubicBezTo>
                <a:cubicBezTo>
                  <a:pt x="3068368" y="2729274"/>
                  <a:pt x="3090345" y="2707297"/>
                  <a:pt x="3117453" y="2707297"/>
                </a:cubicBezTo>
                <a:close/>
                <a:moveTo>
                  <a:pt x="2925533" y="2707297"/>
                </a:moveTo>
                <a:cubicBezTo>
                  <a:pt x="2952641" y="2707297"/>
                  <a:pt x="2974618" y="2729274"/>
                  <a:pt x="2974618" y="2756382"/>
                </a:cubicBezTo>
                <a:cubicBezTo>
                  <a:pt x="2974618" y="2783491"/>
                  <a:pt x="2952641" y="2805468"/>
                  <a:pt x="2925533" y="2805468"/>
                </a:cubicBezTo>
                <a:cubicBezTo>
                  <a:pt x="2898424" y="2805468"/>
                  <a:pt x="2876448" y="2783491"/>
                  <a:pt x="2876448" y="2756382"/>
                </a:cubicBezTo>
                <a:cubicBezTo>
                  <a:pt x="2876448" y="2729274"/>
                  <a:pt x="2898424" y="2707297"/>
                  <a:pt x="2925533" y="2707297"/>
                </a:cubicBezTo>
                <a:close/>
                <a:moveTo>
                  <a:pt x="2733609" y="2707297"/>
                </a:moveTo>
                <a:cubicBezTo>
                  <a:pt x="2760718" y="2707297"/>
                  <a:pt x="2782694" y="2729274"/>
                  <a:pt x="2782694" y="2756382"/>
                </a:cubicBezTo>
                <a:cubicBezTo>
                  <a:pt x="2782694" y="2783491"/>
                  <a:pt x="2760718" y="2805468"/>
                  <a:pt x="2733609" y="2805468"/>
                </a:cubicBezTo>
                <a:cubicBezTo>
                  <a:pt x="2706500" y="2805468"/>
                  <a:pt x="2684524" y="2783491"/>
                  <a:pt x="2684524" y="2756382"/>
                </a:cubicBezTo>
                <a:cubicBezTo>
                  <a:pt x="2684524" y="2729274"/>
                  <a:pt x="2706500" y="2707297"/>
                  <a:pt x="2733609" y="2707297"/>
                </a:cubicBezTo>
                <a:close/>
                <a:moveTo>
                  <a:pt x="2541933" y="2707297"/>
                </a:moveTo>
                <a:cubicBezTo>
                  <a:pt x="2569042" y="2707297"/>
                  <a:pt x="2591017" y="2729274"/>
                  <a:pt x="2591017" y="2756382"/>
                </a:cubicBezTo>
                <a:cubicBezTo>
                  <a:pt x="2591017" y="2783491"/>
                  <a:pt x="2569042" y="2805468"/>
                  <a:pt x="2541933" y="2805468"/>
                </a:cubicBezTo>
                <a:cubicBezTo>
                  <a:pt x="2514824" y="2805468"/>
                  <a:pt x="2492847" y="2783491"/>
                  <a:pt x="2492847" y="2756382"/>
                </a:cubicBezTo>
                <a:cubicBezTo>
                  <a:pt x="2492847" y="2729274"/>
                  <a:pt x="2514824" y="2707297"/>
                  <a:pt x="2541933" y="2707297"/>
                </a:cubicBezTo>
                <a:close/>
                <a:moveTo>
                  <a:pt x="2350010" y="2707297"/>
                </a:moveTo>
                <a:cubicBezTo>
                  <a:pt x="2377118" y="2707297"/>
                  <a:pt x="2399094" y="2729274"/>
                  <a:pt x="2399094" y="2756382"/>
                </a:cubicBezTo>
                <a:cubicBezTo>
                  <a:pt x="2399094" y="2783491"/>
                  <a:pt x="2377118" y="2805468"/>
                  <a:pt x="2350010" y="2805468"/>
                </a:cubicBezTo>
                <a:cubicBezTo>
                  <a:pt x="2322900" y="2805468"/>
                  <a:pt x="2300925" y="2783491"/>
                  <a:pt x="2300925" y="2756382"/>
                </a:cubicBezTo>
                <a:cubicBezTo>
                  <a:pt x="2300925" y="2729274"/>
                  <a:pt x="2322900" y="2707297"/>
                  <a:pt x="2350010" y="2707297"/>
                </a:cubicBezTo>
                <a:close/>
                <a:moveTo>
                  <a:pt x="2158088" y="2707297"/>
                </a:moveTo>
                <a:lnTo>
                  <a:pt x="2158914" y="2707464"/>
                </a:lnTo>
                <a:lnTo>
                  <a:pt x="2159739" y="2707297"/>
                </a:lnTo>
                <a:cubicBezTo>
                  <a:pt x="2186848" y="2707297"/>
                  <a:pt x="2208824" y="2729274"/>
                  <a:pt x="2208824" y="2756382"/>
                </a:cubicBezTo>
                <a:cubicBezTo>
                  <a:pt x="2208824" y="2783491"/>
                  <a:pt x="2186848" y="2805468"/>
                  <a:pt x="2159739" y="2805468"/>
                </a:cubicBezTo>
                <a:lnTo>
                  <a:pt x="2158914" y="2805301"/>
                </a:lnTo>
                <a:lnTo>
                  <a:pt x="2158088" y="2805468"/>
                </a:lnTo>
                <a:cubicBezTo>
                  <a:pt x="2130979" y="2805468"/>
                  <a:pt x="2109003" y="2783491"/>
                  <a:pt x="2109003" y="2756382"/>
                </a:cubicBezTo>
                <a:cubicBezTo>
                  <a:pt x="2109003" y="2729274"/>
                  <a:pt x="2130979" y="2707297"/>
                  <a:pt x="2158088" y="2707297"/>
                </a:cubicBezTo>
                <a:close/>
                <a:moveTo>
                  <a:pt x="1967815" y="2707297"/>
                </a:moveTo>
                <a:cubicBezTo>
                  <a:pt x="1994925" y="2707297"/>
                  <a:pt x="2016900" y="2729274"/>
                  <a:pt x="2016900" y="2756382"/>
                </a:cubicBezTo>
                <a:cubicBezTo>
                  <a:pt x="2016900" y="2783491"/>
                  <a:pt x="1994925" y="2805468"/>
                  <a:pt x="1967815" y="2805468"/>
                </a:cubicBezTo>
                <a:cubicBezTo>
                  <a:pt x="1940707" y="2805468"/>
                  <a:pt x="1918730" y="2783491"/>
                  <a:pt x="1918730" y="2756382"/>
                </a:cubicBezTo>
                <a:cubicBezTo>
                  <a:pt x="1918730" y="2729274"/>
                  <a:pt x="1940707" y="2707297"/>
                  <a:pt x="1967815" y="2707297"/>
                </a:cubicBezTo>
                <a:close/>
                <a:moveTo>
                  <a:pt x="1775895" y="2707297"/>
                </a:moveTo>
                <a:cubicBezTo>
                  <a:pt x="1803003" y="2707297"/>
                  <a:pt x="1824980" y="2729274"/>
                  <a:pt x="1824980" y="2756382"/>
                </a:cubicBezTo>
                <a:cubicBezTo>
                  <a:pt x="1824980" y="2783491"/>
                  <a:pt x="1803003" y="2805468"/>
                  <a:pt x="1775895" y="2805468"/>
                </a:cubicBezTo>
                <a:cubicBezTo>
                  <a:pt x="1748786" y="2805468"/>
                  <a:pt x="1726810" y="2783491"/>
                  <a:pt x="1726810" y="2756382"/>
                </a:cubicBezTo>
                <a:cubicBezTo>
                  <a:pt x="1726810" y="2729274"/>
                  <a:pt x="1748786" y="2707297"/>
                  <a:pt x="1775895" y="2707297"/>
                </a:cubicBezTo>
                <a:close/>
                <a:moveTo>
                  <a:pt x="1584218" y="2707297"/>
                </a:moveTo>
                <a:cubicBezTo>
                  <a:pt x="1611327" y="2707297"/>
                  <a:pt x="1633303" y="2729274"/>
                  <a:pt x="1633303" y="2756382"/>
                </a:cubicBezTo>
                <a:cubicBezTo>
                  <a:pt x="1633303" y="2783491"/>
                  <a:pt x="1611327" y="2805468"/>
                  <a:pt x="1584218" y="2805468"/>
                </a:cubicBezTo>
                <a:cubicBezTo>
                  <a:pt x="1557110" y="2805468"/>
                  <a:pt x="1535133" y="2783491"/>
                  <a:pt x="1535133" y="2756382"/>
                </a:cubicBezTo>
                <a:cubicBezTo>
                  <a:pt x="1535133" y="2729274"/>
                  <a:pt x="1557110" y="2707297"/>
                  <a:pt x="1584218" y="2707297"/>
                </a:cubicBezTo>
                <a:close/>
                <a:moveTo>
                  <a:pt x="1392295" y="2707297"/>
                </a:moveTo>
                <a:cubicBezTo>
                  <a:pt x="1419404" y="2707297"/>
                  <a:pt x="1441380" y="2729274"/>
                  <a:pt x="1441380" y="2756382"/>
                </a:cubicBezTo>
                <a:cubicBezTo>
                  <a:pt x="1441380" y="2783491"/>
                  <a:pt x="1419404" y="2805468"/>
                  <a:pt x="1392295" y="2805468"/>
                </a:cubicBezTo>
                <a:cubicBezTo>
                  <a:pt x="1365186" y="2805468"/>
                  <a:pt x="1343210" y="2783491"/>
                  <a:pt x="1343210" y="2756382"/>
                </a:cubicBezTo>
                <a:cubicBezTo>
                  <a:pt x="1343210" y="2729274"/>
                  <a:pt x="1365186" y="2707297"/>
                  <a:pt x="1392295" y="2707297"/>
                </a:cubicBezTo>
                <a:close/>
                <a:moveTo>
                  <a:pt x="1200374" y="2707297"/>
                </a:moveTo>
                <a:cubicBezTo>
                  <a:pt x="1227482" y="2707297"/>
                  <a:pt x="1249459" y="2729274"/>
                  <a:pt x="1249459" y="2756382"/>
                </a:cubicBezTo>
                <a:cubicBezTo>
                  <a:pt x="1249459" y="2783491"/>
                  <a:pt x="1227482" y="2805468"/>
                  <a:pt x="1200374" y="2805468"/>
                </a:cubicBezTo>
                <a:cubicBezTo>
                  <a:pt x="1173265" y="2805468"/>
                  <a:pt x="1151289" y="2783491"/>
                  <a:pt x="1151289" y="2756382"/>
                </a:cubicBezTo>
                <a:cubicBezTo>
                  <a:pt x="1151289" y="2729274"/>
                  <a:pt x="1173265" y="2707297"/>
                  <a:pt x="1200374" y="2707297"/>
                </a:cubicBezTo>
                <a:close/>
                <a:moveTo>
                  <a:pt x="1008450" y="2707297"/>
                </a:moveTo>
                <a:cubicBezTo>
                  <a:pt x="1035559" y="2707297"/>
                  <a:pt x="1057535" y="2729274"/>
                  <a:pt x="1057535" y="2756382"/>
                </a:cubicBezTo>
                <a:cubicBezTo>
                  <a:pt x="1057535" y="2783491"/>
                  <a:pt x="1035559" y="2805468"/>
                  <a:pt x="1008450" y="2805468"/>
                </a:cubicBezTo>
                <a:cubicBezTo>
                  <a:pt x="981342" y="2805468"/>
                  <a:pt x="959365" y="2783491"/>
                  <a:pt x="959365" y="2756382"/>
                </a:cubicBezTo>
                <a:cubicBezTo>
                  <a:pt x="959365" y="2729274"/>
                  <a:pt x="981342" y="2707297"/>
                  <a:pt x="1008450" y="2707297"/>
                </a:cubicBezTo>
                <a:close/>
                <a:moveTo>
                  <a:pt x="816530" y="2707297"/>
                </a:moveTo>
                <a:cubicBezTo>
                  <a:pt x="843638" y="2707297"/>
                  <a:pt x="865615" y="2729274"/>
                  <a:pt x="865615" y="2756382"/>
                </a:cubicBezTo>
                <a:cubicBezTo>
                  <a:pt x="865615" y="2783491"/>
                  <a:pt x="843638" y="2805468"/>
                  <a:pt x="816530" y="2805468"/>
                </a:cubicBezTo>
                <a:cubicBezTo>
                  <a:pt x="789421" y="2805468"/>
                  <a:pt x="767445" y="2783491"/>
                  <a:pt x="767445" y="2756382"/>
                </a:cubicBezTo>
                <a:cubicBezTo>
                  <a:pt x="767445" y="2729274"/>
                  <a:pt x="789421" y="2707297"/>
                  <a:pt x="816530" y="2707297"/>
                </a:cubicBezTo>
                <a:close/>
                <a:moveTo>
                  <a:pt x="624606" y="2707297"/>
                </a:moveTo>
                <a:cubicBezTo>
                  <a:pt x="651715" y="2707297"/>
                  <a:pt x="673691" y="2729274"/>
                  <a:pt x="673691" y="2756382"/>
                </a:cubicBezTo>
                <a:cubicBezTo>
                  <a:pt x="673691" y="2783491"/>
                  <a:pt x="651715" y="2805468"/>
                  <a:pt x="624606" y="2805468"/>
                </a:cubicBezTo>
                <a:cubicBezTo>
                  <a:pt x="597497" y="2805468"/>
                  <a:pt x="575521" y="2783491"/>
                  <a:pt x="575521" y="2756382"/>
                </a:cubicBezTo>
                <a:cubicBezTo>
                  <a:pt x="575521" y="2729274"/>
                  <a:pt x="597497" y="2707297"/>
                  <a:pt x="624606" y="2707297"/>
                </a:cubicBezTo>
                <a:close/>
                <a:moveTo>
                  <a:pt x="432929" y="2707297"/>
                </a:moveTo>
                <a:cubicBezTo>
                  <a:pt x="460039" y="2707297"/>
                  <a:pt x="482015" y="2729274"/>
                  <a:pt x="482015" y="2756382"/>
                </a:cubicBezTo>
                <a:cubicBezTo>
                  <a:pt x="482015" y="2783491"/>
                  <a:pt x="460039" y="2805468"/>
                  <a:pt x="432929" y="2805468"/>
                </a:cubicBezTo>
                <a:cubicBezTo>
                  <a:pt x="405821" y="2805468"/>
                  <a:pt x="383844" y="2783491"/>
                  <a:pt x="383844" y="2756382"/>
                </a:cubicBezTo>
                <a:cubicBezTo>
                  <a:pt x="383844" y="2729274"/>
                  <a:pt x="405821" y="2707297"/>
                  <a:pt x="432929" y="2707297"/>
                </a:cubicBezTo>
                <a:close/>
                <a:moveTo>
                  <a:pt x="241007" y="2707297"/>
                </a:moveTo>
                <a:cubicBezTo>
                  <a:pt x="268115" y="2707297"/>
                  <a:pt x="290092" y="2729274"/>
                  <a:pt x="290092" y="2756382"/>
                </a:cubicBezTo>
                <a:cubicBezTo>
                  <a:pt x="290092" y="2783491"/>
                  <a:pt x="268115" y="2805468"/>
                  <a:pt x="241007" y="2805468"/>
                </a:cubicBezTo>
                <a:cubicBezTo>
                  <a:pt x="213897" y="2805468"/>
                  <a:pt x="191921" y="2783491"/>
                  <a:pt x="191921" y="2756382"/>
                </a:cubicBezTo>
                <a:cubicBezTo>
                  <a:pt x="191921" y="2729274"/>
                  <a:pt x="213897" y="2707297"/>
                  <a:pt x="241007" y="2707297"/>
                </a:cubicBezTo>
                <a:close/>
                <a:moveTo>
                  <a:pt x="49085" y="2707297"/>
                </a:moveTo>
                <a:cubicBezTo>
                  <a:pt x="76194" y="2707297"/>
                  <a:pt x="98170" y="2729274"/>
                  <a:pt x="98170" y="2756382"/>
                </a:cubicBezTo>
                <a:cubicBezTo>
                  <a:pt x="98170" y="2783491"/>
                  <a:pt x="76194" y="2805468"/>
                  <a:pt x="49085" y="2805468"/>
                </a:cubicBezTo>
                <a:cubicBezTo>
                  <a:pt x="21976" y="2805468"/>
                  <a:pt x="0" y="2783491"/>
                  <a:pt x="0" y="2756382"/>
                </a:cubicBezTo>
                <a:cubicBezTo>
                  <a:pt x="0" y="2729274"/>
                  <a:pt x="21976" y="2707297"/>
                  <a:pt x="49085" y="2707297"/>
                </a:cubicBezTo>
                <a:close/>
                <a:moveTo>
                  <a:pt x="11468592" y="2556608"/>
                </a:moveTo>
                <a:cubicBezTo>
                  <a:pt x="11495701" y="2556608"/>
                  <a:pt x="11517677" y="2578584"/>
                  <a:pt x="11517677" y="2605693"/>
                </a:cubicBezTo>
                <a:cubicBezTo>
                  <a:pt x="11517677" y="2632801"/>
                  <a:pt x="11495701" y="2654778"/>
                  <a:pt x="11468592" y="2654778"/>
                </a:cubicBezTo>
                <a:cubicBezTo>
                  <a:pt x="11441483" y="2654778"/>
                  <a:pt x="11419507" y="2632801"/>
                  <a:pt x="11419507" y="2605693"/>
                </a:cubicBezTo>
                <a:cubicBezTo>
                  <a:pt x="11419507" y="2578584"/>
                  <a:pt x="11441483" y="2556608"/>
                  <a:pt x="11468592" y="2556608"/>
                </a:cubicBezTo>
                <a:close/>
                <a:moveTo>
                  <a:pt x="11276669" y="2556608"/>
                </a:moveTo>
                <a:cubicBezTo>
                  <a:pt x="11303777" y="2556608"/>
                  <a:pt x="11325754" y="2578584"/>
                  <a:pt x="11325754" y="2605693"/>
                </a:cubicBezTo>
                <a:cubicBezTo>
                  <a:pt x="11325754" y="2632801"/>
                  <a:pt x="11303777" y="2654778"/>
                  <a:pt x="11276669" y="2654778"/>
                </a:cubicBezTo>
                <a:cubicBezTo>
                  <a:pt x="11249560" y="2654778"/>
                  <a:pt x="11227584" y="2632801"/>
                  <a:pt x="11227584" y="2605693"/>
                </a:cubicBezTo>
                <a:cubicBezTo>
                  <a:pt x="11227584" y="2578584"/>
                  <a:pt x="11249560" y="2556608"/>
                  <a:pt x="11276669" y="2556608"/>
                </a:cubicBezTo>
                <a:close/>
                <a:moveTo>
                  <a:pt x="11084992" y="2556608"/>
                </a:moveTo>
                <a:cubicBezTo>
                  <a:pt x="11112101" y="2556608"/>
                  <a:pt x="11134077" y="2578584"/>
                  <a:pt x="11134077" y="2605693"/>
                </a:cubicBezTo>
                <a:cubicBezTo>
                  <a:pt x="11134077" y="2632801"/>
                  <a:pt x="11112101" y="2654778"/>
                  <a:pt x="11084992" y="2654778"/>
                </a:cubicBezTo>
                <a:cubicBezTo>
                  <a:pt x="11057884" y="2654778"/>
                  <a:pt x="11035907" y="2632801"/>
                  <a:pt x="11035907" y="2605693"/>
                </a:cubicBezTo>
                <a:cubicBezTo>
                  <a:pt x="11035907" y="2578584"/>
                  <a:pt x="11057884" y="2556608"/>
                  <a:pt x="11084992" y="2556608"/>
                </a:cubicBezTo>
                <a:close/>
                <a:moveTo>
                  <a:pt x="10893068" y="2556608"/>
                </a:moveTo>
                <a:cubicBezTo>
                  <a:pt x="10920178" y="2556608"/>
                  <a:pt x="10942154" y="2578584"/>
                  <a:pt x="10942154" y="2605693"/>
                </a:cubicBezTo>
                <a:cubicBezTo>
                  <a:pt x="10942154" y="2632801"/>
                  <a:pt x="10920178" y="2654778"/>
                  <a:pt x="10893068" y="2654778"/>
                </a:cubicBezTo>
                <a:cubicBezTo>
                  <a:pt x="10865960" y="2654778"/>
                  <a:pt x="10843984" y="2632801"/>
                  <a:pt x="10843984" y="2605693"/>
                </a:cubicBezTo>
                <a:cubicBezTo>
                  <a:pt x="10843984" y="2578584"/>
                  <a:pt x="10865960" y="2556608"/>
                  <a:pt x="10893068" y="2556608"/>
                </a:cubicBezTo>
                <a:close/>
                <a:moveTo>
                  <a:pt x="10701148" y="2556608"/>
                </a:moveTo>
                <a:cubicBezTo>
                  <a:pt x="10728256" y="2556608"/>
                  <a:pt x="10750233" y="2578584"/>
                  <a:pt x="10750233" y="2605693"/>
                </a:cubicBezTo>
                <a:cubicBezTo>
                  <a:pt x="10750233" y="2632801"/>
                  <a:pt x="10728256" y="2654778"/>
                  <a:pt x="10701148" y="2654778"/>
                </a:cubicBezTo>
                <a:cubicBezTo>
                  <a:pt x="10674039" y="2654778"/>
                  <a:pt x="10652063" y="2632801"/>
                  <a:pt x="10652063" y="2605693"/>
                </a:cubicBezTo>
                <a:cubicBezTo>
                  <a:pt x="10652063" y="2578584"/>
                  <a:pt x="10674039" y="2556608"/>
                  <a:pt x="10701148" y="2556608"/>
                </a:cubicBezTo>
                <a:close/>
                <a:moveTo>
                  <a:pt x="10507020" y="2556608"/>
                </a:moveTo>
                <a:cubicBezTo>
                  <a:pt x="10534129" y="2556608"/>
                  <a:pt x="10556105" y="2578584"/>
                  <a:pt x="10556105" y="2605693"/>
                </a:cubicBezTo>
                <a:cubicBezTo>
                  <a:pt x="10556105" y="2632801"/>
                  <a:pt x="10534129" y="2654778"/>
                  <a:pt x="10507020" y="2654778"/>
                </a:cubicBezTo>
                <a:cubicBezTo>
                  <a:pt x="10479911" y="2654778"/>
                  <a:pt x="10457935" y="2632801"/>
                  <a:pt x="10457935" y="2605693"/>
                </a:cubicBezTo>
                <a:cubicBezTo>
                  <a:pt x="10457935" y="2578584"/>
                  <a:pt x="10479911" y="2556608"/>
                  <a:pt x="10507020" y="2556608"/>
                </a:cubicBezTo>
                <a:close/>
                <a:moveTo>
                  <a:pt x="10315097" y="2556608"/>
                </a:moveTo>
                <a:cubicBezTo>
                  <a:pt x="10342205" y="2556608"/>
                  <a:pt x="10364182" y="2578584"/>
                  <a:pt x="10364182" y="2605693"/>
                </a:cubicBezTo>
                <a:cubicBezTo>
                  <a:pt x="10364182" y="2632801"/>
                  <a:pt x="10342205" y="2654778"/>
                  <a:pt x="10315097" y="2654778"/>
                </a:cubicBezTo>
                <a:cubicBezTo>
                  <a:pt x="10287988" y="2654778"/>
                  <a:pt x="10266012" y="2632801"/>
                  <a:pt x="10266012" y="2605693"/>
                </a:cubicBezTo>
                <a:cubicBezTo>
                  <a:pt x="10266012" y="2578584"/>
                  <a:pt x="10287988" y="2556608"/>
                  <a:pt x="10315097" y="2556608"/>
                </a:cubicBezTo>
                <a:close/>
                <a:moveTo>
                  <a:pt x="10123420" y="2556608"/>
                </a:moveTo>
                <a:cubicBezTo>
                  <a:pt x="10150529" y="2556608"/>
                  <a:pt x="10172505" y="2578584"/>
                  <a:pt x="10172505" y="2605693"/>
                </a:cubicBezTo>
                <a:cubicBezTo>
                  <a:pt x="10172505" y="2632801"/>
                  <a:pt x="10150529" y="2654778"/>
                  <a:pt x="10123420" y="2654778"/>
                </a:cubicBezTo>
                <a:cubicBezTo>
                  <a:pt x="10096312" y="2654778"/>
                  <a:pt x="10074335" y="2632801"/>
                  <a:pt x="10074335" y="2605693"/>
                </a:cubicBezTo>
                <a:cubicBezTo>
                  <a:pt x="10074335" y="2578584"/>
                  <a:pt x="10096312" y="2556608"/>
                  <a:pt x="10123420" y="2556608"/>
                </a:cubicBezTo>
                <a:close/>
                <a:moveTo>
                  <a:pt x="9931496" y="2556608"/>
                </a:moveTo>
                <a:cubicBezTo>
                  <a:pt x="9958606" y="2556608"/>
                  <a:pt x="9980582" y="2578584"/>
                  <a:pt x="9980582" y="2605693"/>
                </a:cubicBezTo>
                <a:cubicBezTo>
                  <a:pt x="9980582" y="2632801"/>
                  <a:pt x="9958606" y="2654778"/>
                  <a:pt x="9931496" y="2654778"/>
                </a:cubicBezTo>
                <a:cubicBezTo>
                  <a:pt x="9904388" y="2654778"/>
                  <a:pt x="9882412" y="2632801"/>
                  <a:pt x="9882412" y="2605693"/>
                </a:cubicBezTo>
                <a:cubicBezTo>
                  <a:pt x="9882412" y="2578584"/>
                  <a:pt x="9904388" y="2556608"/>
                  <a:pt x="9931496" y="2556608"/>
                </a:cubicBezTo>
                <a:close/>
                <a:moveTo>
                  <a:pt x="9739576" y="2556608"/>
                </a:moveTo>
                <a:cubicBezTo>
                  <a:pt x="9766684" y="2556608"/>
                  <a:pt x="9788661" y="2578584"/>
                  <a:pt x="9788661" y="2605693"/>
                </a:cubicBezTo>
                <a:cubicBezTo>
                  <a:pt x="9788661" y="2632801"/>
                  <a:pt x="9766684" y="2654778"/>
                  <a:pt x="9739576" y="2654778"/>
                </a:cubicBezTo>
                <a:cubicBezTo>
                  <a:pt x="9712467" y="2654778"/>
                  <a:pt x="9690491" y="2632801"/>
                  <a:pt x="9690491" y="2605693"/>
                </a:cubicBezTo>
                <a:cubicBezTo>
                  <a:pt x="9690491" y="2578584"/>
                  <a:pt x="9712467" y="2556608"/>
                  <a:pt x="9739576" y="2556608"/>
                </a:cubicBezTo>
                <a:close/>
                <a:moveTo>
                  <a:pt x="9547652" y="2556608"/>
                </a:moveTo>
                <a:cubicBezTo>
                  <a:pt x="9574761" y="2556608"/>
                  <a:pt x="9596737" y="2578584"/>
                  <a:pt x="9596737" y="2605693"/>
                </a:cubicBezTo>
                <a:cubicBezTo>
                  <a:pt x="9596737" y="2632801"/>
                  <a:pt x="9574761" y="2654778"/>
                  <a:pt x="9547652" y="2654778"/>
                </a:cubicBezTo>
                <a:cubicBezTo>
                  <a:pt x="9520543" y="2654778"/>
                  <a:pt x="9498567" y="2632801"/>
                  <a:pt x="9498567" y="2605693"/>
                </a:cubicBezTo>
                <a:cubicBezTo>
                  <a:pt x="9498567" y="2578584"/>
                  <a:pt x="9520543" y="2556608"/>
                  <a:pt x="9547652" y="2556608"/>
                </a:cubicBezTo>
                <a:close/>
                <a:moveTo>
                  <a:pt x="9355731" y="2556608"/>
                </a:moveTo>
                <a:cubicBezTo>
                  <a:pt x="9382840" y="2556608"/>
                  <a:pt x="9404816" y="2578584"/>
                  <a:pt x="9404816" y="2605693"/>
                </a:cubicBezTo>
                <a:cubicBezTo>
                  <a:pt x="9404816" y="2632801"/>
                  <a:pt x="9382840" y="2654778"/>
                  <a:pt x="9355731" y="2654778"/>
                </a:cubicBezTo>
                <a:cubicBezTo>
                  <a:pt x="9328622" y="2654778"/>
                  <a:pt x="9306646" y="2632801"/>
                  <a:pt x="9306646" y="2605693"/>
                </a:cubicBezTo>
                <a:cubicBezTo>
                  <a:pt x="9306646" y="2578584"/>
                  <a:pt x="9328622" y="2556608"/>
                  <a:pt x="9355731" y="2556608"/>
                </a:cubicBezTo>
                <a:close/>
                <a:moveTo>
                  <a:pt x="9163808" y="2556608"/>
                </a:moveTo>
                <a:cubicBezTo>
                  <a:pt x="9190916" y="2556608"/>
                  <a:pt x="9212893" y="2578584"/>
                  <a:pt x="9212893" y="2605693"/>
                </a:cubicBezTo>
                <a:cubicBezTo>
                  <a:pt x="9212893" y="2632801"/>
                  <a:pt x="9190916" y="2654778"/>
                  <a:pt x="9163808" y="2654778"/>
                </a:cubicBezTo>
                <a:cubicBezTo>
                  <a:pt x="9136699" y="2654778"/>
                  <a:pt x="9114723" y="2632801"/>
                  <a:pt x="9114723" y="2605693"/>
                </a:cubicBezTo>
                <a:cubicBezTo>
                  <a:pt x="9114723" y="2578584"/>
                  <a:pt x="9136699" y="2556608"/>
                  <a:pt x="9163808" y="2556608"/>
                </a:cubicBezTo>
                <a:close/>
                <a:moveTo>
                  <a:pt x="8972131" y="2556608"/>
                </a:moveTo>
                <a:cubicBezTo>
                  <a:pt x="8999241" y="2556608"/>
                  <a:pt x="9021216" y="2578584"/>
                  <a:pt x="9021216" y="2605693"/>
                </a:cubicBezTo>
                <a:cubicBezTo>
                  <a:pt x="9021216" y="2632801"/>
                  <a:pt x="8999241" y="2654778"/>
                  <a:pt x="8972131" y="2654778"/>
                </a:cubicBezTo>
                <a:cubicBezTo>
                  <a:pt x="8945023" y="2654778"/>
                  <a:pt x="8923046" y="2632801"/>
                  <a:pt x="8923046" y="2605693"/>
                </a:cubicBezTo>
                <a:cubicBezTo>
                  <a:pt x="8923046" y="2578584"/>
                  <a:pt x="8945023" y="2556608"/>
                  <a:pt x="8972131" y="2556608"/>
                </a:cubicBezTo>
                <a:close/>
                <a:moveTo>
                  <a:pt x="8780211" y="2556608"/>
                </a:moveTo>
                <a:cubicBezTo>
                  <a:pt x="8807319" y="2556608"/>
                  <a:pt x="8829296" y="2578584"/>
                  <a:pt x="8829296" y="2605693"/>
                </a:cubicBezTo>
                <a:cubicBezTo>
                  <a:pt x="8829296" y="2632801"/>
                  <a:pt x="8807319" y="2654778"/>
                  <a:pt x="8780211" y="2654778"/>
                </a:cubicBezTo>
                <a:cubicBezTo>
                  <a:pt x="8753102" y="2654778"/>
                  <a:pt x="8731126" y="2632801"/>
                  <a:pt x="8731126" y="2605693"/>
                </a:cubicBezTo>
                <a:cubicBezTo>
                  <a:pt x="8731126" y="2578584"/>
                  <a:pt x="8753102" y="2556608"/>
                  <a:pt x="8780211" y="2556608"/>
                </a:cubicBezTo>
                <a:close/>
                <a:moveTo>
                  <a:pt x="8588287" y="2556608"/>
                </a:moveTo>
                <a:cubicBezTo>
                  <a:pt x="8615396" y="2556608"/>
                  <a:pt x="8637372" y="2578584"/>
                  <a:pt x="8637372" y="2605693"/>
                </a:cubicBezTo>
                <a:cubicBezTo>
                  <a:pt x="8637372" y="2632801"/>
                  <a:pt x="8615396" y="2654778"/>
                  <a:pt x="8588287" y="2654778"/>
                </a:cubicBezTo>
                <a:cubicBezTo>
                  <a:pt x="8561178" y="2654778"/>
                  <a:pt x="8539202" y="2632801"/>
                  <a:pt x="8539202" y="2605693"/>
                </a:cubicBezTo>
                <a:cubicBezTo>
                  <a:pt x="8539202" y="2578584"/>
                  <a:pt x="8561178" y="2556608"/>
                  <a:pt x="8588287" y="2556608"/>
                </a:cubicBezTo>
                <a:close/>
                <a:moveTo>
                  <a:pt x="8388577" y="2556608"/>
                </a:moveTo>
                <a:cubicBezTo>
                  <a:pt x="8415686" y="2556608"/>
                  <a:pt x="8437662" y="2578584"/>
                  <a:pt x="8437662" y="2605693"/>
                </a:cubicBezTo>
                <a:cubicBezTo>
                  <a:pt x="8437662" y="2632801"/>
                  <a:pt x="8415686" y="2654778"/>
                  <a:pt x="8388577" y="2654778"/>
                </a:cubicBezTo>
                <a:cubicBezTo>
                  <a:pt x="8361468" y="2654778"/>
                  <a:pt x="8339492" y="2632801"/>
                  <a:pt x="8339492" y="2605693"/>
                </a:cubicBezTo>
                <a:cubicBezTo>
                  <a:pt x="8339492" y="2578584"/>
                  <a:pt x="8361468" y="2556608"/>
                  <a:pt x="8388577" y="2556608"/>
                </a:cubicBezTo>
                <a:close/>
                <a:moveTo>
                  <a:pt x="8196653" y="2556608"/>
                </a:moveTo>
                <a:cubicBezTo>
                  <a:pt x="8223762" y="2556608"/>
                  <a:pt x="8245738" y="2578584"/>
                  <a:pt x="8245738" y="2605693"/>
                </a:cubicBezTo>
                <a:cubicBezTo>
                  <a:pt x="8245738" y="2632801"/>
                  <a:pt x="8223762" y="2654778"/>
                  <a:pt x="8196653" y="2654778"/>
                </a:cubicBezTo>
                <a:cubicBezTo>
                  <a:pt x="8169545" y="2654778"/>
                  <a:pt x="8147568" y="2632801"/>
                  <a:pt x="8147568" y="2605693"/>
                </a:cubicBezTo>
                <a:cubicBezTo>
                  <a:pt x="8147568" y="2578584"/>
                  <a:pt x="8169545" y="2556608"/>
                  <a:pt x="8196653" y="2556608"/>
                </a:cubicBezTo>
                <a:close/>
                <a:moveTo>
                  <a:pt x="8004732" y="2556608"/>
                </a:moveTo>
                <a:cubicBezTo>
                  <a:pt x="8031841" y="2556608"/>
                  <a:pt x="8053817" y="2578584"/>
                  <a:pt x="8053817" y="2605693"/>
                </a:cubicBezTo>
                <a:cubicBezTo>
                  <a:pt x="8053817" y="2632801"/>
                  <a:pt x="8031841" y="2654778"/>
                  <a:pt x="8004732" y="2654778"/>
                </a:cubicBezTo>
                <a:cubicBezTo>
                  <a:pt x="7977623" y="2654778"/>
                  <a:pt x="7955647" y="2632801"/>
                  <a:pt x="7955647" y="2605693"/>
                </a:cubicBezTo>
                <a:cubicBezTo>
                  <a:pt x="7955647" y="2578584"/>
                  <a:pt x="7977623" y="2556608"/>
                  <a:pt x="8004732" y="2556608"/>
                </a:cubicBezTo>
                <a:close/>
                <a:moveTo>
                  <a:pt x="7813056" y="2556608"/>
                </a:moveTo>
                <a:cubicBezTo>
                  <a:pt x="7840165" y="2556608"/>
                  <a:pt x="7862141" y="2578584"/>
                  <a:pt x="7862141" y="2605693"/>
                </a:cubicBezTo>
                <a:cubicBezTo>
                  <a:pt x="7862141" y="2632801"/>
                  <a:pt x="7840165" y="2654778"/>
                  <a:pt x="7813056" y="2654778"/>
                </a:cubicBezTo>
                <a:cubicBezTo>
                  <a:pt x="7785947" y="2654778"/>
                  <a:pt x="7763971" y="2632801"/>
                  <a:pt x="7763971" y="2605693"/>
                </a:cubicBezTo>
                <a:cubicBezTo>
                  <a:pt x="7763971" y="2578584"/>
                  <a:pt x="7785947" y="2556608"/>
                  <a:pt x="7813056" y="2556608"/>
                </a:cubicBezTo>
                <a:close/>
                <a:moveTo>
                  <a:pt x="7621133" y="2556608"/>
                </a:moveTo>
                <a:cubicBezTo>
                  <a:pt x="7648241" y="2556608"/>
                  <a:pt x="7670218" y="2578584"/>
                  <a:pt x="7670218" y="2605693"/>
                </a:cubicBezTo>
                <a:cubicBezTo>
                  <a:pt x="7670218" y="2632801"/>
                  <a:pt x="7648241" y="2654778"/>
                  <a:pt x="7621133" y="2654778"/>
                </a:cubicBezTo>
                <a:cubicBezTo>
                  <a:pt x="7594024" y="2654778"/>
                  <a:pt x="7572048" y="2632801"/>
                  <a:pt x="7572048" y="2605693"/>
                </a:cubicBezTo>
                <a:cubicBezTo>
                  <a:pt x="7572048" y="2578584"/>
                  <a:pt x="7594024" y="2556608"/>
                  <a:pt x="7621133" y="2556608"/>
                </a:cubicBezTo>
                <a:close/>
                <a:moveTo>
                  <a:pt x="7429212" y="2556608"/>
                </a:moveTo>
                <a:cubicBezTo>
                  <a:pt x="7456321" y="2556608"/>
                  <a:pt x="7478297" y="2578584"/>
                  <a:pt x="7478297" y="2605693"/>
                </a:cubicBezTo>
                <a:cubicBezTo>
                  <a:pt x="7478297" y="2632801"/>
                  <a:pt x="7456321" y="2654778"/>
                  <a:pt x="7429212" y="2654778"/>
                </a:cubicBezTo>
                <a:cubicBezTo>
                  <a:pt x="7402103" y="2654778"/>
                  <a:pt x="7380127" y="2632801"/>
                  <a:pt x="7380127" y="2605693"/>
                </a:cubicBezTo>
                <a:cubicBezTo>
                  <a:pt x="7380127" y="2578584"/>
                  <a:pt x="7402103" y="2556608"/>
                  <a:pt x="7429212" y="2556608"/>
                </a:cubicBezTo>
                <a:close/>
                <a:moveTo>
                  <a:pt x="7237288" y="2556608"/>
                </a:moveTo>
                <a:cubicBezTo>
                  <a:pt x="7264397" y="2556608"/>
                  <a:pt x="7286373" y="2578584"/>
                  <a:pt x="7286373" y="2605693"/>
                </a:cubicBezTo>
                <a:cubicBezTo>
                  <a:pt x="7286373" y="2632801"/>
                  <a:pt x="7264397" y="2654778"/>
                  <a:pt x="7237288" y="2654778"/>
                </a:cubicBezTo>
                <a:cubicBezTo>
                  <a:pt x="7210179" y="2654778"/>
                  <a:pt x="7188203" y="2632801"/>
                  <a:pt x="7188203" y="2605693"/>
                </a:cubicBezTo>
                <a:cubicBezTo>
                  <a:pt x="7188203" y="2578584"/>
                  <a:pt x="7210179" y="2556608"/>
                  <a:pt x="7237288" y="2556608"/>
                </a:cubicBezTo>
                <a:close/>
                <a:moveTo>
                  <a:pt x="7045367" y="2556608"/>
                </a:moveTo>
                <a:cubicBezTo>
                  <a:pt x="7072476" y="2556608"/>
                  <a:pt x="7094452" y="2578584"/>
                  <a:pt x="7094452" y="2605693"/>
                </a:cubicBezTo>
                <a:cubicBezTo>
                  <a:pt x="7094452" y="2632801"/>
                  <a:pt x="7072476" y="2654778"/>
                  <a:pt x="7045367" y="2654778"/>
                </a:cubicBezTo>
                <a:cubicBezTo>
                  <a:pt x="7018258" y="2654778"/>
                  <a:pt x="6996282" y="2632801"/>
                  <a:pt x="6996282" y="2605693"/>
                </a:cubicBezTo>
                <a:cubicBezTo>
                  <a:pt x="6996282" y="2578584"/>
                  <a:pt x="7018258" y="2556608"/>
                  <a:pt x="7045367" y="2556608"/>
                </a:cubicBezTo>
                <a:close/>
                <a:moveTo>
                  <a:pt x="6853444" y="2556608"/>
                </a:moveTo>
                <a:cubicBezTo>
                  <a:pt x="6880552" y="2556608"/>
                  <a:pt x="6902529" y="2578584"/>
                  <a:pt x="6902529" y="2605693"/>
                </a:cubicBezTo>
                <a:cubicBezTo>
                  <a:pt x="6902529" y="2632801"/>
                  <a:pt x="6880552" y="2654778"/>
                  <a:pt x="6853444" y="2654778"/>
                </a:cubicBezTo>
                <a:cubicBezTo>
                  <a:pt x="6826335" y="2654778"/>
                  <a:pt x="6804359" y="2632801"/>
                  <a:pt x="6804359" y="2605693"/>
                </a:cubicBezTo>
                <a:cubicBezTo>
                  <a:pt x="6804359" y="2578584"/>
                  <a:pt x="6826335" y="2556608"/>
                  <a:pt x="6853444" y="2556608"/>
                </a:cubicBezTo>
                <a:close/>
                <a:moveTo>
                  <a:pt x="6661767" y="2556608"/>
                </a:moveTo>
                <a:cubicBezTo>
                  <a:pt x="6688876" y="2556608"/>
                  <a:pt x="6710852" y="2578584"/>
                  <a:pt x="6710852" y="2605693"/>
                </a:cubicBezTo>
                <a:cubicBezTo>
                  <a:pt x="6710852" y="2632801"/>
                  <a:pt x="6688876" y="2654778"/>
                  <a:pt x="6661767" y="2654778"/>
                </a:cubicBezTo>
                <a:cubicBezTo>
                  <a:pt x="6634659" y="2654778"/>
                  <a:pt x="6612682" y="2632801"/>
                  <a:pt x="6612682" y="2605693"/>
                </a:cubicBezTo>
                <a:cubicBezTo>
                  <a:pt x="6612682" y="2578584"/>
                  <a:pt x="6634659" y="2556608"/>
                  <a:pt x="6661767" y="2556608"/>
                </a:cubicBezTo>
                <a:close/>
                <a:moveTo>
                  <a:pt x="6469844" y="2556608"/>
                </a:moveTo>
                <a:cubicBezTo>
                  <a:pt x="6496953" y="2556608"/>
                  <a:pt x="6518929" y="2578584"/>
                  <a:pt x="6518929" y="2605693"/>
                </a:cubicBezTo>
                <a:cubicBezTo>
                  <a:pt x="6518929" y="2632801"/>
                  <a:pt x="6496953" y="2654778"/>
                  <a:pt x="6469844" y="2654778"/>
                </a:cubicBezTo>
                <a:cubicBezTo>
                  <a:pt x="6442735" y="2654778"/>
                  <a:pt x="6420759" y="2632801"/>
                  <a:pt x="6420759" y="2605693"/>
                </a:cubicBezTo>
                <a:cubicBezTo>
                  <a:pt x="6420759" y="2578584"/>
                  <a:pt x="6442735" y="2556608"/>
                  <a:pt x="6469844" y="2556608"/>
                </a:cubicBezTo>
                <a:close/>
                <a:moveTo>
                  <a:pt x="6279574" y="2556608"/>
                </a:moveTo>
                <a:cubicBezTo>
                  <a:pt x="6306683" y="2556608"/>
                  <a:pt x="6328659" y="2578584"/>
                  <a:pt x="6328659" y="2605693"/>
                </a:cubicBezTo>
                <a:cubicBezTo>
                  <a:pt x="6328659" y="2632801"/>
                  <a:pt x="6306683" y="2654778"/>
                  <a:pt x="6279574" y="2654778"/>
                </a:cubicBezTo>
                <a:cubicBezTo>
                  <a:pt x="6252465" y="2654778"/>
                  <a:pt x="6230489" y="2632801"/>
                  <a:pt x="6230489" y="2605693"/>
                </a:cubicBezTo>
                <a:cubicBezTo>
                  <a:pt x="6230489" y="2578584"/>
                  <a:pt x="6252465" y="2556608"/>
                  <a:pt x="6279574" y="2556608"/>
                </a:cubicBezTo>
                <a:close/>
                <a:moveTo>
                  <a:pt x="6087650" y="2556608"/>
                </a:moveTo>
                <a:cubicBezTo>
                  <a:pt x="6114759" y="2556608"/>
                  <a:pt x="6136735" y="2578584"/>
                  <a:pt x="6136735" y="2605693"/>
                </a:cubicBezTo>
                <a:cubicBezTo>
                  <a:pt x="6136735" y="2632801"/>
                  <a:pt x="6114759" y="2654778"/>
                  <a:pt x="6087650" y="2654778"/>
                </a:cubicBezTo>
                <a:cubicBezTo>
                  <a:pt x="6060542" y="2654778"/>
                  <a:pt x="6038565" y="2632801"/>
                  <a:pt x="6038565" y="2605693"/>
                </a:cubicBezTo>
                <a:cubicBezTo>
                  <a:pt x="6038565" y="2578584"/>
                  <a:pt x="6060542" y="2556608"/>
                  <a:pt x="6087650" y="2556608"/>
                </a:cubicBezTo>
                <a:close/>
                <a:moveTo>
                  <a:pt x="5895729" y="2556608"/>
                </a:moveTo>
                <a:cubicBezTo>
                  <a:pt x="5922838" y="2556608"/>
                  <a:pt x="5944814" y="2578584"/>
                  <a:pt x="5944814" y="2605693"/>
                </a:cubicBezTo>
                <a:cubicBezTo>
                  <a:pt x="5944814" y="2632801"/>
                  <a:pt x="5922838" y="2654778"/>
                  <a:pt x="5895729" y="2654778"/>
                </a:cubicBezTo>
                <a:cubicBezTo>
                  <a:pt x="5868620" y="2654778"/>
                  <a:pt x="5846644" y="2632801"/>
                  <a:pt x="5846644" y="2605693"/>
                </a:cubicBezTo>
                <a:cubicBezTo>
                  <a:pt x="5846644" y="2578584"/>
                  <a:pt x="5868620" y="2556608"/>
                  <a:pt x="5895729" y="2556608"/>
                </a:cubicBezTo>
                <a:close/>
                <a:moveTo>
                  <a:pt x="5704053" y="2556608"/>
                </a:moveTo>
                <a:cubicBezTo>
                  <a:pt x="5731162" y="2556608"/>
                  <a:pt x="5753138" y="2578584"/>
                  <a:pt x="5753138" y="2605693"/>
                </a:cubicBezTo>
                <a:cubicBezTo>
                  <a:pt x="5753138" y="2632801"/>
                  <a:pt x="5731162" y="2654778"/>
                  <a:pt x="5704053" y="2654778"/>
                </a:cubicBezTo>
                <a:cubicBezTo>
                  <a:pt x="5676944" y="2654778"/>
                  <a:pt x="5654968" y="2632801"/>
                  <a:pt x="5654968" y="2605693"/>
                </a:cubicBezTo>
                <a:cubicBezTo>
                  <a:pt x="5654968" y="2578584"/>
                  <a:pt x="5676944" y="2556608"/>
                  <a:pt x="5704053" y="2556608"/>
                </a:cubicBezTo>
                <a:close/>
                <a:moveTo>
                  <a:pt x="5512130" y="2556608"/>
                </a:moveTo>
                <a:cubicBezTo>
                  <a:pt x="5539238" y="2556608"/>
                  <a:pt x="5561215" y="2578584"/>
                  <a:pt x="5561215" y="2605693"/>
                </a:cubicBezTo>
                <a:cubicBezTo>
                  <a:pt x="5561215" y="2632801"/>
                  <a:pt x="5539238" y="2654778"/>
                  <a:pt x="5512130" y="2654778"/>
                </a:cubicBezTo>
                <a:cubicBezTo>
                  <a:pt x="5485021" y="2654778"/>
                  <a:pt x="5463045" y="2632801"/>
                  <a:pt x="5463045" y="2605693"/>
                </a:cubicBezTo>
                <a:cubicBezTo>
                  <a:pt x="5463045" y="2578584"/>
                  <a:pt x="5485021" y="2556608"/>
                  <a:pt x="5512130" y="2556608"/>
                </a:cubicBezTo>
                <a:close/>
                <a:moveTo>
                  <a:pt x="5320209" y="2556608"/>
                </a:moveTo>
                <a:cubicBezTo>
                  <a:pt x="5347318" y="2556608"/>
                  <a:pt x="5369294" y="2578584"/>
                  <a:pt x="5369294" y="2605693"/>
                </a:cubicBezTo>
                <a:cubicBezTo>
                  <a:pt x="5369294" y="2632801"/>
                  <a:pt x="5347318" y="2654778"/>
                  <a:pt x="5320209" y="2654778"/>
                </a:cubicBezTo>
                <a:cubicBezTo>
                  <a:pt x="5293100" y="2654778"/>
                  <a:pt x="5271124" y="2632801"/>
                  <a:pt x="5271124" y="2605693"/>
                </a:cubicBezTo>
                <a:cubicBezTo>
                  <a:pt x="5271124" y="2578584"/>
                  <a:pt x="5293100" y="2556608"/>
                  <a:pt x="5320209" y="2556608"/>
                </a:cubicBezTo>
                <a:close/>
                <a:moveTo>
                  <a:pt x="5128285" y="2556608"/>
                </a:moveTo>
                <a:cubicBezTo>
                  <a:pt x="5155394" y="2556608"/>
                  <a:pt x="5177370" y="2578584"/>
                  <a:pt x="5177370" y="2605693"/>
                </a:cubicBezTo>
                <a:cubicBezTo>
                  <a:pt x="5177370" y="2632801"/>
                  <a:pt x="5155394" y="2654778"/>
                  <a:pt x="5128285" y="2654778"/>
                </a:cubicBezTo>
                <a:cubicBezTo>
                  <a:pt x="5101176" y="2654778"/>
                  <a:pt x="5079200" y="2632801"/>
                  <a:pt x="5079200" y="2605693"/>
                </a:cubicBezTo>
                <a:cubicBezTo>
                  <a:pt x="5079200" y="2578584"/>
                  <a:pt x="5101176" y="2556608"/>
                  <a:pt x="5128285" y="2556608"/>
                </a:cubicBezTo>
                <a:close/>
                <a:moveTo>
                  <a:pt x="4936364" y="2556608"/>
                </a:moveTo>
                <a:cubicBezTo>
                  <a:pt x="4963473" y="2556608"/>
                  <a:pt x="4985449" y="2578584"/>
                  <a:pt x="4985449" y="2605693"/>
                </a:cubicBezTo>
                <a:cubicBezTo>
                  <a:pt x="4985449" y="2632801"/>
                  <a:pt x="4963473" y="2654778"/>
                  <a:pt x="4936364" y="2654778"/>
                </a:cubicBezTo>
                <a:cubicBezTo>
                  <a:pt x="4909255" y="2654778"/>
                  <a:pt x="4887279" y="2632801"/>
                  <a:pt x="4887279" y="2605693"/>
                </a:cubicBezTo>
                <a:cubicBezTo>
                  <a:pt x="4887279" y="2578584"/>
                  <a:pt x="4909255" y="2556608"/>
                  <a:pt x="4936364" y="2556608"/>
                </a:cubicBezTo>
                <a:close/>
                <a:moveTo>
                  <a:pt x="4744441" y="2556608"/>
                </a:moveTo>
                <a:cubicBezTo>
                  <a:pt x="4771549" y="2556608"/>
                  <a:pt x="4793526" y="2578584"/>
                  <a:pt x="4793526" y="2605693"/>
                </a:cubicBezTo>
                <a:cubicBezTo>
                  <a:pt x="4793526" y="2632801"/>
                  <a:pt x="4771549" y="2654778"/>
                  <a:pt x="4744441" y="2654778"/>
                </a:cubicBezTo>
                <a:cubicBezTo>
                  <a:pt x="4717332" y="2654778"/>
                  <a:pt x="4695356" y="2632801"/>
                  <a:pt x="4695356" y="2605693"/>
                </a:cubicBezTo>
                <a:cubicBezTo>
                  <a:pt x="4695356" y="2578584"/>
                  <a:pt x="4717332" y="2556608"/>
                  <a:pt x="4744441" y="2556608"/>
                </a:cubicBezTo>
                <a:close/>
                <a:moveTo>
                  <a:pt x="4552764" y="2556608"/>
                </a:moveTo>
                <a:cubicBezTo>
                  <a:pt x="4579873" y="2556608"/>
                  <a:pt x="4601849" y="2578584"/>
                  <a:pt x="4601849" y="2605693"/>
                </a:cubicBezTo>
                <a:cubicBezTo>
                  <a:pt x="4601849" y="2632801"/>
                  <a:pt x="4579873" y="2654778"/>
                  <a:pt x="4552764" y="2654778"/>
                </a:cubicBezTo>
                <a:cubicBezTo>
                  <a:pt x="4525656" y="2654778"/>
                  <a:pt x="4503679" y="2632801"/>
                  <a:pt x="4503679" y="2605693"/>
                </a:cubicBezTo>
                <a:cubicBezTo>
                  <a:pt x="4503679" y="2578584"/>
                  <a:pt x="4525656" y="2556608"/>
                  <a:pt x="4552764" y="2556608"/>
                </a:cubicBezTo>
                <a:close/>
                <a:moveTo>
                  <a:pt x="4360841" y="2556608"/>
                </a:moveTo>
                <a:cubicBezTo>
                  <a:pt x="4387950" y="2556608"/>
                  <a:pt x="4409926" y="2578584"/>
                  <a:pt x="4409926" y="2605693"/>
                </a:cubicBezTo>
                <a:cubicBezTo>
                  <a:pt x="4409926" y="2632801"/>
                  <a:pt x="4387950" y="2654778"/>
                  <a:pt x="4360841" y="2654778"/>
                </a:cubicBezTo>
                <a:cubicBezTo>
                  <a:pt x="4333732" y="2654778"/>
                  <a:pt x="4311756" y="2632801"/>
                  <a:pt x="4311756" y="2605693"/>
                </a:cubicBezTo>
                <a:cubicBezTo>
                  <a:pt x="4311756" y="2578584"/>
                  <a:pt x="4333732" y="2556608"/>
                  <a:pt x="4360841" y="2556608"/>
                </a:cubicBezTo>
                <a:close/>
                <a:moveTo>
                  <a:pt x="4170572" y="2556608"/>
                </a:moveTo>
                <a:cubicBezTo>
                  <a:pt x="4197681" y="2556608"/>
                  <a:pt x="4219657" y="2578584"/>
                  <a:pt x="4219657" y="2605693"/>
                </a:cubicBezTo>
                <a:cubicBezTo>
                  <a:pt x="4219657" y="2632801"/>
                  <a:pt x="4197681" y="2654778"/>
                  <a:pt x="4170572" y="2654778"/>
                </a:cubicBezTo>
                <a:cubicBezTo>
                  <a:pt x="4143463" y="2654778"/>
                  <a:pt x="4121487" y="2632801"/>
                  <a:pt x="4121487" y="2605693"/>
                </a:cubicBezTo>
                <a:cubicBezTo>
                  <a:pt x="4121487" y="2578584"/>
                  <a:pt x="4143463" y="2556608"/>
                  <a:pt x="4170572" y="2556608"/>
                </a:cubicBezTo>
                <a:close/>
                <a:moveTo>
                  <a:pt x="3978648" y="2556608"/>
                </a:moveTo>
                <a:cubicBezTo>
                  <a:pt x="4005757" y="2556608"/>
                  <a:pt x="4027733" y="2578584"/>
                  <a:pt x="4027733" y="2605693"/>
                </a:cubicBezTo>
                <a:cubicBezTo>
                  <a:pt x="4027733" y="2632801"/>
                  <a:pt x="4005757" y="2654778"/>
                  <a:pt x="3978648" y="2654778"/>
                </a:cubicBezTo>
                <a:cubicBezTo>
                  <a:pt x="3951540" y="2654778"/>
                  <a:pt x="3929563" y="2632801"/>
                  <a:pt x="3929563" y="2605693"/>
                </a:cubicBezTo>
                <a:cubicBezTo>
                  <a:pt x="3929563" y="2578584"/>
                  <a:pt x="3951540" y="2556608"/>
                  <a:pt x="3978648" y="2556608"/>
                </a:cubicBezTo>
                <a:close/>
                <a:moveTo>
                  <a:pt x="3786728" y="2556608"/>
                </a:moveTo>
                <a:cubicBezTo>
                  <a:pt x="3813836" y="2556608"/>
                  <a:pt x="3835813" y="2578584"/>
                  <a:pt x="3835813" y="2605693"/>
                </a:cubicBezTo>
                <a:cubicBezTo>
                  <a:pt x="3835813" y="2632801"/>
                  <a:pt x="3813836" y="2654778"/>
                  <a:pt x="3786728" y="2654778"/>
                </a:cubicBezTo>
                <a:cubicBezTo>
                  <a:pt x="3759619" y="2654778"/>
                  <a:pt x="3737643" y="2632801"/>
                  <a:pt x="3737643" y="2605693"/>
                </a:cubicBezTo>
                <a:cubicBezTo>
                  <a:pt x="3737643" y="2578584"/>
                  <a:pt x="3759619" y="2556608"/>
                  <a:pt x="3786728" y="2556608"/>
                </a:cubicBezTo>
                <a:close/>
                <a:moveTo>
                  <a:pt x="3595051" y="2556608"/>
                </a:moveTo>
                <a:cubicBezTo>
                  <a:pt x="3622160" y="2556608"/>
                  <a:pt x="3644136" y="2578584"/>
                  <a:pt x="3644136" y="2605693"/>
                </a:cubicBezTo>
                <a:cubicBezTo>
                  <a:pt x="3644136" y="2632801"/>
                  <a:pt x="3622160" y="2654778"/>
                  <a:pt x="3595051" y="2654778"/>
                </a:cubicBezTo>
                <a:cubicBezTo>
                  <a:pt x="3567943" y="2654778"/>
                  <a:pt x="3545966" y="2632801"/>
                  <a:pt x="3545966" y="2605693"/>
                </a:cubicBezTo>
                <a:cubicBezTo>
                  <a:pt x="3545966" y="2578584"/>
                  <a:pt x="3567943" y="2556608"/>
                  <a:pt x="3595051" y="2556608"/>
                </a:cubicBezTo>
                <a:close/>
                <a:moveTo>
                  <a:pt x="3403128" y="2556608"/>
                </a:moveTo>
                <a:cubicBezTo>
                  <a:pt x="3430237" y="2556608"/>
                  <a:pt x="3452213" y="2578584"/>
                  <a:pt x="3452213" y="2605693"/>
                </a:cubicBezTo>
                <a:cubicBezTo>
                  <a:pt x="3452213" y="2632801"/>
                  <a:pt x="3430237" y="2654778"/>
                  <a:pt x="3403128" y="2654778"/>
                </a:cubicBezTo>
                <a:cubicBezTo>
                  <a:pt x="3376019" y="2654778"/>
                  <a:pt x="3354043" y="2632801"/>
                  <a:pt x="3354043" y="2605693"/>
                </a:cubicBezTo>
                <a:cubicBezTo>
                  <a:pt x="3354043" y="2578584"/>
                  <a:pt x="3376019" y="2556608"/>
                  <a:pt x="3403128" y="2556608"/>
                </a:cubicBezTo>
                <a:close/>
                <a:moveTo>
                  <a:pt x="3211207" y="2556608"/>
                </a:moveTo>
                <a:cubicBezTo>
                  <a:pt x="3238316" y="2556608"/>
                  <a:pt x="3260292" y="2578584"/>
                  <a:pt x="3260292" y="2605693"/>
                </a:cubicBezTo>
                <a:cubicBezTo>
                  <a:pt x="3260292" y="2632801"/>
                  <a:pt x="3238316" y="2654778"/>
                  <a:pt x="3211207" y="2654778"/>
                </a:cubicBezTo>
                <a:cubicBezTo>
                  <a:pt x="3184098" y="2654778"/>
                  <a:pt x="3162122" y="2632801"/>
                  <a:pt x="3162122" y="2605693"/>
                </a:cubicBezTo>
                <a:cubicBezTo>
                  <a:pt x="3162122" y="2578584"/>
                  <a:pt x="3184098" y="2556608"/>
                  <a:pt x="3211207" y="2556608"/>
                </a:cubicBezTo>
                <a:close/>
                <a:moveTo>
                  <a:pt x="3019283" y="2556608"/>
                </a:moveTo>
                <a:cubicBezTo>
                  <a:pt x="3046393" y="2556608"/>
                  <a:pt x="3068368" y="2578584"/>
                  <a:pt x="3068368" y="2605693"/>
                </a:cubicBezTo>
                <a:cubicBezTo>
                  <a:pt x="3068368" y="2632801"/>
                  <a:pt x="3046393" y="2654778"/>
                  <a:pt x="3019283" y="2654778"/>
                </a:cubicBezTo>
                <a:cubicBezTo>
                  <a:pt x="2992175" y="2654778"/>
                  <a:pt x="2970198" y="2632801"/>
                  <a:pt x="2970198" y="2605693"/>
                </a:cubicBezTo>
                <a:cubicBezTo>
                  <a:pt x="2970198" y="2578584"/>
                  <a:pt x="2992175" y="2556608"/>
                  <a:pt x="3019283" y="2556608"/>
                </a:cubicBezTo>
                <a:close/>
                <a:moveTo>
                  <a:pt x="2827363" y="2556608"/>
                </a:moveTo>
                <a:cubicBezTo>
                  <a:pt x="2854471" y="2556608"/>
                  <a:pt x="2876448" y="2578584"/>
                  <a:pt x="2876448" y="2605693"/>
                </a:cubicBezTo>
                <a:cubicBezTo>
                  <a:pt x="2876448" y="2632801"/>
                  <a:pt x="2854471" y="2654778"/>
                  <a:pt x="2827363" y="2654778"/>
                </a:cubicBezTo>
                <a:cubicBezTo>
                  <a:pt x="2800253" y="2654778"/>
                  <a:pt x="2778277" y="2632801"/>
                  <a:pt x="2778277" y="2605693"/>
                </a:cubicBezTo>
                <a:cubicBezTo>
                  <a:pt x="2778277" y="2578584"/>
                  <a:pt x="2800253" y="2556608"/>
                  <a:pt x="2827363" y="2556608"/>
                </a:cubicBezTo>
                <a:close/>
                <a:moveTo>
                  <a:pt x="2635439" y="2556608"/>
                </a:moveTo>
                <a:cubicBezTo>
                  <a:pt x="2662548" y="2556608"/>
                  <a:pt x="2684524" y="2578584"/>
                  <a:pt x="2684524" y="2605693"/>
                </a:cubicBezTo>
                <a:cubicBezTo>
                  <a:pt x="2684524" y="2632801"/>
                  <a:pt x="2662548" y="2654778"/>
                  <a:pt x="2635439" y="2654778"/>
                </a:cubicBezTo>
                <a:cubicBezTo>
                  <a:pt x="2608330" y="2654778"/>
                  <a:pt x="2586354" y="2632801"/>
                  <a:pt x="2586354" y="2605693"/>
                </a:cubicBezTo>
                <a:cubicBezTo>
                  <a:pt x="2586354" y="2578584"/>
                  <a:pt x="2608330" y="2556608"/>
                  <a:pt x="2635439" y="2556608"/>
                </a:cubicBezTo>
                <a:close/>
                <a:moveTo>
                  <a:pt x="2443762" y="2556608"/>
                </a:moveTo>
                <a:cubicBezTo>
                  <a:pt x="2470872" y="2556608"/>
                  <a:pt x="2492847" y="2578584"/>
                  <a:pt x="2492847" y="2605693"/>
                </a:cubicBezTo>
                <a:cubicBezTo>
                  <a:pt x="2492847" y="2632801"/>
                  <a:pt x="2470872" y="2654778"/>
                  <a:pt x="2443762" y="2654778"/>
                </a:cubicBezTo>
                <a:cubicBezTo>
                  <a:pt x="2416654" y="2654778"/>
                  <a:pt x="2394677" y="2632801"/>
                  <a:pt x="2394677" y="2605693"/>
                </a:cubicBezTo>
                <a:cubicBezTo>
                  <a:pt x="2394677" y="2578584"/>
                  <a:pt x="2416654" y="2556608"/>
                  <a:pt x="2443762" y="2556608"/>
                </a:cubicBezTo>
                <a:close/>
                <a:moveTo>
                  <a:pt x="2251840" y="2556608"/>
                </a:moveTo>
                <a:cubicBezTo>
                  <a:pt x="2278948" y="2556608"/>
                  <a:pt x="2300925" y="2578584"/>
                  <a:pt x="2300925" y="2605693"/>
                </a:cubicBezTo>
                <a:cubicBezTo>
                  <a:pt x="2300925" y="2632801"/>
                  <a:pt x="2278948" y="2654778"/>
                  <a:pt x="2251840" y="2654778"/>
                </a:cubicBezTo>
                <a:cubicBezTo>
                  <a:pt x="2224730" y="2654778"/>
                  <a:pt x="2202754" y="2632801"/>
                  <a:pt x="2202754" y="2605693"/>
                </a:cubicBezTo>
                <a:cubicBezTo>
                  <a:pt x="2202754" y="2578584"/>
                  <a:pt x="2224730" y="2556608"/>
                  <a:pt x="2251840" y="2556608"/>
                </a:cubicBezTo>
                <a:close/>
                <a:moveTo>
                  <a:pt x="2061569" y="2556608"/>
                </a:moveTo>
                <a:cubicBezTo>
                  <a:pt x="2088678" y="2556608"/>
                  <a:pt x="2110654" y="2578584"/>
                  <a:pt x="2110654" y="2605693"/>
                </a:cubicBezTo>
                <a:cubicBezTo>
                  <a:pt x="2110654" y="2632801"/>
                  <a:pt x="2088678" y="2654778"/>
                  <a:pt x="2061569" y="2654778"/>
                </a:cubicBezTo>
                <a:cubicBezTo>
                  <a:pt x="2034460" y="2654778"/>
                  <a:pt x="2012484" y="2632801"/>
                  <a:pt x="2012484" y="2605693"/>
                </a:cubicBezTo>
                <a:cubicBezTo>
                  <a:pt x="2012484" y="2578584"/>
                  <a:pt x="2034460" y="2556608"/>
                  <a:pt x="2061569" y="2556608"/>
                </a:cubicBezTo>
                <a:close/>
                <a:moveTo>
                  <a:pt x="1869645" y="2556608"/>
                </a:moveTo>
                <a:cubicBezTo>
                  <a:pt x="1896755" y="2556608"/>
                  <a:pt x="1918730" y="2578584"/>
                  <a:pt x="1918730" y="2605693"/>
                </a:cubicBezTo>
                <a:cubicBezTo>
                  <a:pt x="1918730" y="2632801"/>
                  <a:pt x="1896755" y="2654778"/>
                  <a:pt x="1869645" y="2654778"/>
                </a:cubicBezTo>
                <a:cubicBezTo>
                  <a:pt x="1842537" y="2654778"/>
                  <a:pt x="1820560" y="2632801"/>
                  <a:pt x="1820560" y="2605693"/>
                </a:cubicBezTo>
                <a:cubicBezTo>
                  <a:pt x="1820560" y="2578584"/>
                  <a:pt x="1842537" y="2556608"/>
                  <a:pt x="1869645" y="2556608"/>
                </a:cubicBezTo>
                <a:close/>
                <a:moveTo>
                  <a:pt x="1677725" y="2556608"/>
                </a:moveTo>
                <a:cubicBezTo>
                  <a:pt x="1704833" y="2556608"/>
                  <a:pt x="1726810" y="2578584"/>
                  <a:pt x="1726810" y="2605693"/>
                </a:cubicBezTo>
                <a:cubicBezTo>
                  <a:pt x="1726810" y="2632801"/>
                  <a:pt x="1704833" y="2654778"/>
                  <a:pt x="1677725" y="2654778"/>
                </a:cubicBezTo>
                <a:cubicBezTo>
                  <a:pt x="1650616" y="2654778"/>
                  <a:pt x="1628640" y="2632801"/>
                  <a:pt x="1628640" y="2605693"/>
                </a:cubicBezTo>
                <a:cubicBezTo>
                  <a:pt x="1628640" y="2578584"/>
                  <a:pt x="1650616" y="2556608"/>
                  <a:pt x="1677725" y="2556608"/>
                </a:cubicBezTo>
                <a:close/>
                <a:moveTo>
                  <a:pt x="1486048" y="2556608"/>
                </a:moveTo>
                <a:cubicBezTo>
                  <a:pt x="1513157" y="2556608"/>
                  <a:pt x="1535133" y="2578584"/>
                  <a:pt x="1535133" y="2605693"/>
                </a:cubicBezTo>
                <a:cubicBezTo>
                  <a:pt x="1535133" y="2632801"/>
                  <a:pt x="1513157" y="2654778"/>
                  <a:pt x="1486048" y="2654778"/>
                </a:cubicBezTo>
                <a:cubicBezTo>
                  <a:pt x="1458940" y="2654778"/>
                  <a:pt x="1436963" y="2632801"/>
                  <a:pt x="1436963" y="2605693"/>
                </a:cubicBezTo>
                <a:cubicBezTo>
                  <a:pt x="1436963" y="2578584"/>
                  <a:pt x="1458940" y="2556608"/>
                  <a:pt x="1486048" y="2556608"/>
                </a:cubicBezTo>
                <a:close/>
                <a:moveTo>
                  <a:pt x="1294125" y="2556608"/>
                </a:moveTo>
                <a:cubicBezTo>
                  <a:pt x="1321234" y="2556608"/>
                  <a:pt x="1343210" y="2578584"/>
                  <a:pt x="1343210" y="2605693"/>
                </a:cubicBezTo>
                <a:cubicBezTo>
                  <a:pt x="1343210" y="2632801"/>
                  <a:pt x="1321234" y="2654778"/>
                  <a:pt x="1294125" y="2654778"/>
                </a:cubicBezTo>
                <a:cubicBezTo>
                  <a:pt x="1267016" y="2654778"/>
                  <a:pt x="1245040" y="2632801"/>
                  <a:pt x="1245040" y="2605693"/>
                </a:cubicBezTo>
                <a:cubicBezTo>
                  <a:pt x="1245040" y="2578584"/>
                  <a:pt x="1267016" y="2556608"/>
                  <a:pt x="1294125" y="2556608"/>
                </a:cubicBezTo>
                <a:close/>
                <a:moveTo>
                  <a:pt x="1102204" y="2556608"/>
                </a:moveTo>
                <a:cubicBezTo>
                  <a:pt x="1129313" y="2556608"/>
                  <a:pt x="1151289" y="2578584"/>
                  <a:pt x="1151289" y="2605693"/>
                </a:cubicBezTo>
                <a:cubicBezTo>
                  <a:pt x="1151289" y="2632801"/>
                  <a:pt x="1129313" y="2654778"/>
                  <a:pt x="1102204" y="2654778"/>
                </a:cubicBezTo>
                <a:cubicBezTo>
                  <a:pt x="1075096" y="2654778"/>
                  <a:pt x="1053119" y="2632801"/>
                  <a:pt x="1053119" y="2605693"/>
                </a:cubicBezTo>
                <a:cubicBezTo>
                  <a:pt x="1053119" y="2578584"/>
                  <a:pt x="1075096" y="2556608"/>
                  <a:pt x="1102204" y="2556608"/>
                </a:cubicBezTo>
                <a:close/>
                <a:moveTo>
                  <a:pt x="910280" y="2556608"/>
                </a:moveTo>
                <a:cubicBezTo>
                  <a:pt x="937390" y="2556608"/>
                  <a:pt x="959365" y="2578584"/>
                  <a:pt x="959365" y="2605693"/>
                </a:cubicBezTo>
                <a:cubicBezTo>
                  <a:pt x="959365" y="2632801"/>
                  <a:pt x="937390" y="2654778"/>
                  <a:pt x="910280" y="2654778"/>
                </a:cubicBezTo>
                <a:cubicBezTo>
                  <a:pt x="883172" y="2654778"/>
                  <a:pt x="861195" y="2632801"/>
                  <a:pt x="861195" y="2605693"/>
                </a:cubicBezTo>
                <a:cubicBezTo>
                  <a:pt x="861195" y="2578584"/>
                  <a:pt x="883172" y="2556608"/>
                  <a:pt x="910280" y="2556608"/>
                </a:cubicBezTo>
                <a:close/>
                <a:moveTo>
                  <a:pt x="718360" y="2556608"/>
                </a:moveTo>
                <a:cubicBezTo>
                  <a:pt x="745468" y="2556608"/>
                  <a:pt x="767445" y="2578584"/>
                  <a:pt x="767445" y="2605693"/>
                </a:cubicBezTo>
                <a:cubicBezTo>
                  <a:pt x="767445" y="2632801"/>
                  <a:pt x="745468" y="2654778"/>
                  <a:pt x="718360" y="2654778"/>
                </a:cubicBezTo>
                <a:cubicBezTo>
                  <a:pt x="691250" y="2654778"/>
                  <a:pt x="669275" y="2632801"/>
                  <a:pt x="669275" y="2605693"/>
                </a:cubicBezTo>
                <a:cubicBezTo>
                  <a:pt x="669275" y="2578584"/>
                  <a:pt x="691250" y="2556608"/>
                  <a:pt x="718360" y="2556608"/>
                </a:cubicBezTo>
                <a:close/>
                <a:moveTo>
                  <a:pt x="526436" y="2556608"/>
                </a:moveTo>
                <a:cubicBezTo>
                  <a:pt x="553544" y="2556608"/>
                  <a:pt x="575521" y="2578584"/>
                  <a:pt x="575521" y="2605693"/>
                </a:cubicBezTo>
                <a:cubicBezTo>
                  <a:pt x="575521" y="2632801"/>
                  <a:pt x="553544" y="2654778"/>
                  <a:pt x="526436" y="2654778"/>
                </a:cubicBezTo>
                <a:cubicBezTo>
                  <a:pt x="499328" y="2654778"/>
                  <a:pt x="477351" y="2632801"/>
                  <a:pt x="477351" y="2605693"/>
                </a:cubicBezTo>
                <a:cubicBezTo>
                  <a:pt x="477351" y="2578584"/>
                  <a:pt x="499328" y="2556608"/>
                  <a:pt x="526436" y="2556608"/>
                </a:cubicBezTo>
                <a:close/>
                <a:moveTo>
                  <a:pt x="334759" y="2556608"/>
                </a:moveTo>
                <a:cubicBezTo>
                  <a:pt x="361869" y="2556608"/>
                  <a:pt x="383844" y="2578584"/>
                  <a:pt x="383844" y="2605693"/>
                </a:cubicBezTo>
                <a:cubicBezTo>
                  <a:pt x="383844" y="2632801"/>
                  <a:pt x="361869" y="2654778"/>
                  <a:pt x="334759" y="2654778"/>
                </a:cubicBezTo>
                <a:cubicBezTo>
                  <a:pt x="307651" y="2654778"/>
                  <a:pt x="285674" y="2632801"/>
                  <a:pt x="285674" y="2605693"/>
                </a:cubicBezTo>
                <a:cubicBezTo>
                  <a:pt x="285674" y="2578584"/>
                  <a:pt x="307651" y="2556608"/>
                  <a:pt x="334759" y="2556608"/>
                </a:cubicBezTo>
                <a:close/>
                <a:moveTo>
                  <a:pt x="142837" y="2556608"/>
                </a:moveTo>
                <a:cubicBezTo>
                  <a:pt x="169945" y="2556608"/>
                  <a:pt x="191921" y="2578584"/>
                  <a:pt x="191921" y="2605693"/>
                </a:cubicBezTo>
                <a:cubicBezTo>
                  <a:pt x="191921" y="2632801"/>
                  <a:pt x="169945" y="2654778"/>
                  <a:pt x="142837" y="2654778"/>
                </a:cubicBezTo>
                <a:cubicBezTo>
                  <a:pt x="115727" y="2654778"/>
                  <a:pt x="93751" y="2632801"/>
                  <a:pt x="93751" y="2605693"/>
                </a:cubicBezTo>
                <a:cubicBezTo>
                  <a:pt x="93751" y="2578584"/>
                  <a:pt x="115727" y="2556608"/>
                  <a:pt x="142837" y="2556608"/>
                </a:cubicBezTo>
                <a:close/>
                <a:moveTo>
                  <a:pt x="11562343" y="2405671"/>
                </a:moveTo>
                <a:cubicBezTo>
                  <a:pt x="11589452" y="2405671"/>
                  <a:pt x="11611428" y="2427647"/>
                  <a:pt x="11611428" y="2454756"/>
                </a:cubicBezTo>
                <a:cubicBezTo>
                  <a:pt x="11611428" y="2481865"/>
                  <a:pt x="11589452" y="2503841"/>
                  <a:pt x="11562343" y="2503841"/>
                </a:cubicBezTo>
                <a:cubicBezTo>
                  <a:pt x="11535234" y="2503841"/>
                  <a:pt x="11513258" y="2481865"/>
                  <a:pt x="11513258" y="2454756"/>
                </a:cubicBezTo>
                <a:cubicBezTo>
                  <a:pt x="11513258" y="2427647"/>
                  <a:pt x="11535234" y="2405671"/>
                  <a:pt x="11562343" y="2405671"/>
                </a:cubicBezTo>
                <a:close/>
                <a:moveTo>
                  <a:pt x="11370422" y="2405671"/>
                </a:moveTo>
                <a:cubicBezTo>
                  <a:pt x="11397531" y="2405671"/>
                  <a:pt x="11419507" y="2427647"/>
                  <a:pt x="11419507" y="2454756"/>
                </a:cubicBezTo>
                <a:cubicBezTo>
                  <a:pt x="11419507" y="2481865"/>
                  <a:pt x="11397531" y="2503841"/>
                  <a:pt x="11370422" y="2503841"/>
                </a:cubicBezTo>
                <a:cubicBezTo>
                  <a:pt x="11343313" y="2503841"/>
                  <a:pt x="11321337" y="2481865"/>
                  <a:pt x="11321337" y="2454756"/>
                </a:cubicBezTo>
                <a:cubicBezTo>
                  <a:pt x="11321337" y="2427647"/>
                  <a:pt x="11343313" y="2405671"/>
                  <a:pt x="11370422" y="2405671"/>
                </a:cubicBezTo>
                <a:close/>
                <a:moveTo>
                  <a:pt x="11178499" y="2405671"/>
                </a:moveTo>
                <a:cubicBezTo>
                  <a:pt x="11205607" y="2405671"/>
                  <a:pt x="11227584" y="2427647"/>
                  <a:pt x="11227584" y="2454756"/>
                </a:cubicBezTo>
                <a:cubicBezTo>
                  <a:pt x="11227584" y="2481865"/>
                  <a:pt x="11205607" y="2503841"/>
                  <a:pt x="11178499" y="2503841"/>
                </a:cubicBezTo>
                <a:cubicBezTo>
                  <a:pt x="11151390" y="2503841"/>
                  <a:pt x="11129414" y="2481865"/>
                  <a:pt x="11129414" y="2454756"/>
                </a:cubicBezTo>
                <a:cubicBezTo>
                  <a:pt x="11129414" y="2427647"/>
                  <a:pt x="11151390" y="2405671"/>
                  <a:pt x="11178499" y="2405671"/>
                </a:cubicBezTo>
                <a:close/>
                <a:moveTo>
                  <a:pt x="10986822" y="2405671"/>
                </a:moveTo>
                <a:cubicBezTo>
                  <a:pt x="11013931" y="2405671"/>
                  <a:pt x="11035907" y="2427647"/>
                  <a:pt x="11035907" y="2454756"/>
                </a:cubicBezTo>
                <a:cubicBezTo>
                  <a:pt x="11035907" y="2481865"/>
                  <a:pt x="11013931" y="2503841"/>
                  <a:pt x="10986822" y="2503841"/>
                </a:cubicBezTo>
                <a:cubicBezTo>
                  <a:pt x="10959714" y="2503841"/>
                  <a:pt x="10937737" y="2481865"/>
                  <a:pt x="10937737" y="2454756"/>
                </a:cubicBezTo>
                <a:cubicBezTo>
                  <a:pt x="10937737" y="2427647"/>
                  <a:pt x="10959714" y="2405671"/>
                  <a:pt x="10986822" y="2405671"/>
                </a:cubicBezTo>
                <a:close/>
                <a:moveTo>
                  <a:pt x="10794898" y="2405671"/>
                </a:moveTo>
                <a:cubicBezTo>
                  <a:pt x="10822008" y="2405671"/>
                  <a:pt x="10843984" y="2427647"/>
                  <a:pt x="10843984" y="2454756"/>
                </a:cubicBezTo>
                <a:cubicBezTo>
                  <a:pt x="10843984" y="2481865"/>
                  <a:pt x="10822008" y="2503841"/>
                  <a:pt x="10794898" y="2503841"/>
                </a:cubicBezTo>
                <a:cubicBezTo>
                  <a:pt x="10767790" y="2503841"/>
                  <a:pt x="10745813" y="2481865"/>
                  <a:pt x="10745813" y="2454756"/>
                </a:cubicBezTo>
                <a:cubicBezTo>
                  <a:pt x="10745813" y="2427647"/>
                  <a:pt x="10767790" y="2405671"/>
                  <a:pt x="10794898" y="2405671"/>
                </a:cubicBezTo>
                <a:close/>
                <a:moveTo>
                  <a:pt x="10600771" y="2405671"/>
                </a:moveTo>
                <a:cubicBezTo>
                  <a:pt x="10607548" y="2405671"/>
                  <a:pt x="10614005" y="2407045"/>
                  <a:pt x="10619877" y="2409529"/>
                </a:cubicBezTo>
                <a:lnTo>
                  <a:pt x="10635343" y="2419956"/>
                </a:lnTo>
                <a:lnTo>
                  <a:pt x="10635343" y="2418468"/>
                </a:lnTo>
                <a:lnTo>
                  <a:pt x="10637686" y="2420048"/>
                </a:lnTo>
                <a:cubicBezTo>
                  <a:pt x="10646569" y="2428930"/>
                  <a:pt x="10652063" y="2441202"/>
                  <a:pt x="10652063" y="2454756"/>
                </a:cubicBezTo>
                <a:cubicBezTo>
                  <a:pt x="10652063" y="2468311"/>
                  <a:pt x="10646569" y="2480582"/>
                  <a:pt x="10637686" y="2489465"/>
                </a:cubicBezTo>
                <a:lnTo>
                  <a:pt x="10635343" y="2491044"/>
                </a:lnTo>
                <a:lnTo>
                  <a:pt x="10635343" y="2489556"/>
                </a:lnTo>
                <a:lnTo>
                  <a:pt x="10619877" y="2499984"/>
                </a:lnTo>
                <a:cubicBezTo>
                  <a:pt x="10614005" y="2502468"/>
                  <a:pt x="10607548" y="2503841"/>
                  <a:pt x="10600771" y="2503841"/>
                </a:cubicBezTo>
                <a:cubicBezTo>
                  <a:pt x="10573662" y="2503841"/>
                  <a:pt x="10551686" y="2481865"/>
                  <a:pt x="10551686" y="2454756"/>
                </a:cubicBezTo>
                <a:cubicBezTo>
                  <a:pt x="10551686" y="2427647"/>
                  <a:pt x="10573662" y="2405671"/>
                  <a:pt x="10600771" y="2405671"/>
                </a:cubicBezTo>
                <a:close/>
                <a:moveTo>
                  <a:pt x="10408850" y="2405671"/>
                </a:moveTo>
                <a:cubicBezTo>
                  <a:pt x="10435959" y="2405671"/>
                  <a:pt x="10457935" y="2427647"/>
                  <a:pt x="10457935" y="2454756"/>
                </a:cubicBezTo>
                <a:cubicBezTo>
                  <a:pt x="10457935" y="2481865"/>
                  <a:pt x="10435959" y="2503841"/>
                  <a:pt x="10408850" y="2503841"/>
                </a:cubicBezTo>
                <a:cubicBezTo>
                  <a:pt x="10381741" y="2503841"/>
                  <a:pt x="10359765" y="2481865"/>
                  <a:pt x="10359765" y="2454756"/>
                </a:cubicBezTo>
                <a:cubicBezTo>
                  <a:pt x="10359765" y="2427647"/>
                  <a:pt x="10381741" y="2405671"/>
                  <a:pt x="10408850" y="2405671"/>
                </a:cubicBezTo>
                <a:close/>
                <a:moveTo>
                  <a:pt x="10216927" y="2405671"/>
                </a:moveTo>
                <a:cubicBezTo>
                  <a:pt x="10244035" y="2405671"/>
                  <a:pt x="10266012" y="2427647"/>
                  <a:pt x="10266012" y="2454756"/>
                </a:cubicBezTo>
                <a:cubicBezTo>
                  <a:pt x="10266012" y="2481865"/>
                  <a:pt x="10244035" y="2503841"/>
                  <a:pt x="10216927" y="2503841"/>
                </a:cubicBezTo>
                <a:cubicBezTo>
                  <a:pt x="10189818" y="2503841"/>
                  <a:pt x="10167842" y="2481865"/>
                  <a:pt x="10167842" y="2454756"/>
                </a:cubicBezTo>
                <a:cubicBezTo>
                  <a:pt x="10167842" y="2427647"/>
                  <a:pt x="10189818" y="2405671"/>
                  <a:pt x="10216927" y="2405671"/>
                </a:cubicBezTo>
                <a:close/>
                <a:moveTo>
                  <a:pt x="10025250" y="2405671"/>
                </a:moveTo>
                <a:cubicBezTo>
                  <a:pt x="10052359" y="2405671"/>
                  <a:pt x="10074335" y="2427647"/>
                  <a:pt x="10074335" y="2454756"/>
                </a:cubicBezTo>
                <a:cubicBezTo>
                  <a:pt x="10074335" y="2481865"/>
                  <a:pt x="10052359" y="2503841"/>
                  <a:pt x="10025250" y="2503841"/>
                </a:cubicBezTo>
                <a:cubicBezTo>
                  <a:pt x="9998142" y="2503841"/>
                  <a:pt x="9976165" y="2481865"/>
                  <a:pt x="9976165" y="2454756"/>
                </a:cubicBezTo>
                <a:cubicBezTo>
                  <a:pt x="9976165" y="2427647"/>
                  <a:pt x="9998142" y="2405671"/>
                  <a:pt x="10025250" y="2405671"/>
                </a:cubicBezTo>
                <a:close/>
                <a:moveTo>
                  <a:pt x="9833326" y="2405671"/>
                </a:moveTo>
                <a:cubicBezTo>
                  <a:pt x="9860436" y="2405671"/>
                  <a:pt x="9882412" y="2427647"/>
                  <a:pt x="9882412" y="2454756"/>
                </a:cubicBezTo>
                <a:cubicBezTo>
                  <a:pt x="9882412" y="2481865"/>
                  <a:pt x="9860436" y="2503841"/>
                  <a:pt x="9833326" y="2503841"/>
                </a:cubicBezTo>
                <a:cubicBezTo>
                  <a:pt x="9806218" y="2503841"/>
                  <a:pt x="9784241" y="2481865"/>
                  <a:pt x="9784241" y="2454756"/>
                </a:cubicBezTo>
                <a:cubicBezTo>
                  <a:pt x="9784241" y="2427647"/>
                  <a:pt x="9806218" y="2405671"/>
                  <a:pt x="9833326" y="2405671"/>
                </a:cubicBezTo>
                <a:close/>
                <a:moveTo>
                  <a:pt x="9641406" y="2405671"/>
                </a:moveTo>
                <a:cubicBezTo>
                  <a:pt x="9668514" y="2405671"/>
                  <a:pt x="9690491" y="2427647"/>
                  <a:pt x="9690491" y="2454756"/>
                </a:cubicBezTo>
                <a:cubicBezTo>
                  <a:pt x="9690491" y="2481865"/>
                  <a:pt x="9668514" y="2503841"/>
                  <a:pt x="9641406" y="2503841"/>
                </a:cubicBezTo>
                <a:cubicBezTo>
                  <a:pt x="9614297" y="2503841"/>
                  <a:pt x="9592321" y="2481865"/>
                  <a:pt x="9592321" y="2454756"/>
                </a:cubicBezTo>
                <a:cubicBezTo>
                  <a:pt x="9592321" y="2427647"/>
                  <a:pt x="9614297" y="2405671"/>
                  <a:pt x="9641406" y="2405671"/>
                </a:cubicBezTo>
                <a:close/>
                <a:moveTo>
                  <a:pt x="9449482" y="2405671"/>
                </a:moveTo>
                <a:cubicBezTo>
                  <a:pt x="9476591" y="2405671"/>
                  <a:pt x="9498567" y="2427647"/>
                  <a:pt x="9498567" y="2454756"/>
                </a:cubicBezTo>
                <a:cubicBezTo>
                  <a:pt x="9498567" y="2481865"/>
                  <a:pt x="9476591" y="2503841"/>
                  <a:pt x="9449482" y="2503841"/>
                </a:cubicBezTo>
                <a:cubicBezTo>
                  <a:pt x="9422374" y="2503841"/>
                  <a:pt x="9400397" y="2481865"/>
                  <a:pt x="9400397" y="2454756"/>
                </a:cubicBezTo>
                <a:cubicBezTo>
                  <a:pt x="9400397" y="2427647"/>
                  <a:pt x="9422374" y="2405671"/>
                  <a:pt x="9449482" y="2405671"/>
                </a:cubicBezTo>
                <a:close/>
                <a:moveTo>
                  <a:pt x="9257562" y="2405671"/>
                </a:moveTo>
                <a:cubicBezTo>
                  <a:pt x="9284670" y="2405671"/>
                  <a:pt x="9306646" y="2427647"/>
                  <a:pt x="9306646" y="2454756"/>
                </a:cubicBezTo>
                <a:cubicBezTo>
                  <a:pt x="9306646" y="2481865"/>
                  <a:pt x="9284670" y="2503841"/>
                  <a:pt x="9257562" y="2503841"/>
                </a:cubicBezTo>
                <a:cubicBezTo>
                  <a:pt x="9230452" y="2503841"/>
                  <a:pt x="9208477" y="2481865"/>
                  <a:pt x="9208477" y="2454756"/>
                </a:cubicBezTo>
                <a:cubicBezTo>
                  <a:pt x="9208477" y="2427647"/>
                  <a:pt x="9230452" y="2405671"/>
                  <a:pt x="9257562" y="2405671"/>
                </a:cubicBezTo>
                <a:close/>
                <a:moveTo>
                  <a:pt x="9065638" y="2405671"/>
                </a:moveTo>
                <a:cubicBezTo>
                  <a:pt x="9092746" y="2405671"/>
                  <a:pt x="9114723" y="2427647"/>
                  <a:pt x="9114723" y="2454756"/>
                </a:cubicBezTo>
                <a:cubicBezTo>
                  <a:pt x="9114723" y="2481865"/>
                  <a:pt x="9092746" y="2503841"/>
                  <a:pt x="9065638" y="2503841"/>
                </a:cubicBezTo>
                <a:cubicBezTo>
                  <a:pt x="9038529" y="2503841"/>
                  <a:pt x="9016553" y="2481865"/>
                  <a:pt x="9016553" y="2454756"/>
                </a:cubicBezTo>
                <a:cubicBezTo>
                  <a:pt x="9016553" y="2427647"/>
                  <a:pt x="9038529" y="2405671"/>
                  <a:pt x="9065638" y="2405671"/>
                </a:cubicBezTo>
                <a:close/>
                <a:moveTo>
                  <a:pt x="8873961" y="2405671"/>
                </a:moveTo>
                <a:cubicBezTo>
                  <a:pt x="8901071" y="2405671"/>
                  <a:pt x="8923046" y="2427647"/>
                  <a:pt x="8923046" y="2454756"/>
                </a:cubicBezTo>
                <a:cubicBezTo>
                  <a:pt x="8923046" y="2481865"/>
                  <a:pt x="8901071" y="2503841"/>
                  <a:pt x="8873961" y="2503841"/>
                </a:cubicBezTo>
                <a:cubicBezTo>
                  <a:pt x="8846853" y="2503841"/>
                  <a:pt x="8824876" y="2481865"/>
                  <a:pt x="8824876" y="2454756"/>
                </a:cubicBezTo>
                <a:cubicBezTo>
                  <a:pt x="8824876" y="2427647"/>
                  <a:pt x="8846853" y="2405671"/>
                  <a:pt x="8873961" y="2405671"/>
                </a:cubicBezTo>
                <a:close/>
                <a:moveTo>
                  <a:pt x="8682041" y="2405671"/>
                </a:moveTo>
                <a:cubicBezTo>
                  <a:pt x="8709149" y="2405671"/>
                  <a:pt x="8731126" y="2427647"/>
                  <a:pt x="8731126" y="2454756"/>
                </a:cubicBezTo>
                <a:cubicBezTo>
                  <a:pt x="8731126" y="2481865"/>
                  <a:pt x="8709149" y="2503841"/>
                  <a:pt x="8682041" y="2503841"/>
                </a:cubicBezTo>
                <a:cubicBezTo>
                  <a:pt x="8654932" y="2503841"/>
                  <a:pt x="8632956" y="2481865"/>
                  <a:pt x="8632956" y="2454756"/>
                </a:cubicBezTo>
                <a:cubicBezTo>
                  <a:pt x="8632956" y="2427647"/>
                  <a:pt x="8654932" y="2405671"/>
                  <a:pt x="8682041" y="2405671"/>
                </a:cubicBezTo>
                <a:close/>
                <a:moveTo>
                  <a:pt x="8486747" y="2405671"/>
                </a:moveTo>
                <a:lnTo>
                  <a:pt x="8488432" y="2406369"/>
                </a:lnTo>
                <a:lnTo>
                  <a:pt x="8490117" y="2405671"/>
                </a:lnTo>
                <a:cubicBezTo>
                  <a:pt x="8517225" y="2405671"/>
                  <a:pt x="8539202" y="2427647"/>
                  <a:pt x="8539202" y="2454756"/>
                </a:cubicBezTo>
                <a:cubicBezTo>
                  <a:pt x="8539202" y="2481865"/>
                  <a:pt x="8517225" y="2503841"/>
                  <a:pt x="8490117" y="2503841"/>
                </a:cubicBezTo>
                <a:lnTo>
                  <a:pt x="8488432" y="2503143"/>
                </a:lnTo>
                <a:lnTo>
                  <a:pt x="8486747" y="2503841"/>
                </a:lnTo>
                <a:cubicBezTo>
                  <a:pt x="8459639" y="2503841"/>
                  <a:pt x="8437662" y="2481865"/>
                  <a:pt x="8437662" y="2454756"/>
                </a:cubicBezTo>
                <a:cubicBezTo>
                  <a:pt x="8437662" y="2427647"/>
                  <a:pt x="8459639" y="2405671"/>
                  <a:pt x="8486747" y="2405671"/>
                </a:cubicBezTo>
                <a:close/>
                <a:moveTo>
                  <a:pt x="8294823" y="2405671"/>
                </a:moveTo>
                <a:cubicBezTo>
                  <a:pt x="8321932" y="2405671"/>
                  <a:pt x="8343908" y="2427647"/>
                  <a:pt x="8343908" y="2454756"/>
                </a:cubicBezTo>
                <a:cubicBezTo>
                  <a:pt x="8343908" y="2481865"/>
                  <a:pt x="8321932" y="2503841"/>
                  <a:pt x="8294823" y="2503841"/>
                </a:cubicBezTo>
                <a:cubicBezTo>
                  <a:pt x="8267715" y="2503841"/>
                  <a:pt x="8245738" y="2481865"/>
                  <a:pt x="8245738" y="2454756"/>
                </a:cubicBezTo>
                <a:cubicBezTo>
                  <a:pt x="8245738" y="2427647"/>
                  <a:pt x="8267715" y="2405671"/>
                  <a:pt x="8294823" y="2405671"/>
                </a:cubicBezTo>
                <a:close/>
                <a:moveTo>
                  <a:pt x="8102902" y="2405671"/>
                </a:moveTo>
                <a:cubicBezTo>
                  <a:pt x="8130011" y="2405671"/>
                  <a:pt x="8151987" y="2427647"/>
                  <a:pt x="8151987" y="2454756"/>
                </a:cubicBezTo>
                <a:cubicBezTo>
                  <a:pt x="8151987" y="2481865"/>
                  <a:pt x="8130011" y="2503841"/>
                  <a:pt x="8102902" y="2503841"/>
                </a:cubicBezTo>
                <a:cubicBezTo>
                  <a:pt x="8075793" y="2503841"/>
                  <a:pt x="8053817" y="2481865"/>
                  <a:pt x="8053817" y="2454756"/>
                </a:cubicBezTo>
                <a:cubicBezTo>
                  <a:pt x="8053817" y="2427647"/>
                  <a:pt x="8075793" y="2405671"/>
                  <a:pt x="8102902" y="2405671"/>
                </a:cubicBezTo>
                <a:close/>
                <a:moveTo>
                  <a:pt x="7911226" y="2405671"/>
                </a:moveTo>
                <a:cubicBezTo>
                  <a:pt x="7938335" y="2405671"/>
                  <a:pt x="7960311" y="2427647"/>
                  <a:pt x="7960311" y="2454756"/>
                </a:cubicBezTo>
                <a:cubicBezTo>
                  <a:pt x="7960311" y="2481865"/>
                  <a:pt x="7938335" y="2503841"/>
                  <a:pt x="7911226" y="2503841"/>
                </a:cubicBezTo>
                <a:cubicBezTo>
                  <a:pt x="7884117" y="2503841"/>
                  <a:pt x="7862141" y="2481865"/>
                  <a:pt x="7862141" y="2454756"/>
                </a:cubicBezTo>
                <a:cubicBezTo>
                  <a:pt x="7862141" y="2427647"/>
                  <a:pt x="7884117" y="2405671"/>
                  <a:pt x="7911226" y="2405671"/>
                </a:cubicBezTo>
                <a:close/>
                <a:moveTo>
                  <a:pt x="7719302" y="2405671"/>
                </a:moveTo>
                <a:cubicBezTo>
                  <a:pt x="7746411" y="2405671"/>
                  <a:pt x="7768387" y="2427647"/>
                  <a:pt x="7768387" y="2454756"/>
                </a:cubicBezTo>
                <a:cubicBezTo>
                  <a:pt x="7768387" y="2481865"/>
                  <a:pt x="7746411" y="2503841"/>
                  <a:pt x="7719302" y="2503841"/>
                </a:cubicBezTo>
                <a:cubicBezTo>
                  <a:pt x="7692194" y="2503841"/>
                  <a:pt x="7670218" y="2481865"/>
                  <a:pt x="7670218" y="2454756"/>
                </a:cubicBezTo>
                <a:cubicBezTo>
                  <a:pt x="7670218" y="2427647"/>
                  <a:pt x="7692194" y="2405671"/>
                  <a:pt x="7719302" y="2405671"/>
                </a:cubicBezTo>
                <a:close/>
                <a:moveTo>
                  <a:pt x="7527382" y="2405671"/>
                </a:moveTo>
                <a:cubicBezTo>
                  <a:pt x="7554490" y="2405671"/>
                  <a:pt x="7576467" y="2427647"/>
                  <a:pt x="7576467" y="2454756"/>
                </a:cubicBezTo>
                <a:cubicBezTo>
                  <a:pt x="7576467" y="2481865"/>
                  <a:pt x="7554490" y="2503841"/>
                  <a:pt x="7527382" y="2503841"/>
                </a:cubicBezTo>
                <a:cubicBezTo>
                  <a:pt x="7500272" y="2503841"/>
                  <a:pt x="7478297" y="2481865"/>
                  <a:pt x="7478297" y="2454756"/>
                </a:cubicBezTo>
                <a:cubicBezTo>
                  <a:pt x="7478297" y="2427647"/>
                  <a:pt x="7500272" y="2405671"/>
                  <a:pt x="7527382" y="2405671"/>
                </a:cubicBezTo>
                <a:close/>
                <a:moveTo>
                  <a:pt x="7335458" y="2405671"/>
                </a:moveTo>
                <a:cubicBezTo>
                  <a:pt x="7362567" y="2405671"/>
                  <a:pt x="7384543" y="2427647"/>
                  <a:pt x="7384543" y="2454756"/>
                </a:cubicBezTo>
                <a:cubicBezTo>
                  <a:pt x="7384543" y="2481865"/>
                  <a:pt x="7362567" y="2503841"/>
                  <a:pt x="7335458" y="2503841"/>
                </a:cubicBezTo>
                <a:cubicBezTo>
                  <a:pt x="7308350" y="2503841"/>
                  <a:pt x="7286373" y="2481865"/>
                  <a:pt x="7286373" y="2454756"/>
                </a:cubicBezTo>
                <a:cubicBezTo>
                  <a:pt x="7286373" y="2427647"/>
                  <a:pt x="7308350" y="2405671"/>
                  <a:pt x="7335458" y="2405671"/>
                </a:cubicBezTo>
                <a:close/>
                <a:moveTo>
                  <a:pt x="7143537" y="2405671"/>
                </a:moveTo>
                <a:cubicBezTo>
                  <a:pt x="7170646" y="2405671"/>
                  <a:pt x="7192622" y="2427647"/>
                  <a:pt x="7192622" y="2454756"/>
                </a:cubicBezTo>
                <a:cubicBezTo>
                  <a:pt x="7192622" y="2481865"/>
                  <a:pt x="7170646" y="2503841"/>
                  <a:pt x="7143537" y="2503841"/>
                </a:cubicBezTo>
                <a:cubicBezTo>
                  <a:pt x="7116428" y="2503841"/>
                  <a:pt x="7094452" y="2481865"/>
                  <a:pt x="7094452" y="2454756"/>
                </a:cubicBezTo>
                <a:cubicBezTo>
                  <a:pt x="7094452" y="2427647"/>
                  <a:pt x="7116428" y="2405671"/>
                  <a:pt x="7143537" y="2405671"/>
                </a:cubicBezTo>
                <a:close/>
                <a:moveTo>
                  <a:pt x="6951614" y="2405671"/>
                </a:moveTo>
                <a:cubicBezTo>
                  <a:pt x="6978722" y="2405671"/>
                  <a:pt x="7000699" y="2427647"/>
                  <a:pt x="7000699" y="2454756"/>
                </a:cubicBezTo>
                <a:cubicBezTo>
                  <a:pt x="7000699" y="2481865"/>
                  <a:pt x="6978722" y="2503841"/>
                  <a:pt x="6951614" y="2503841"/>
                </a:cubicBezTo>
                <a:cubicBezTo>
                  <a:pt x="6924504" y="2503841"/>
                  <a:pt x="6902529" y="2481865"/>
                  <a:pt x="6902529" y="2454756"/>
                </a:cubicBezTo>
                <a:cubicBezTo>
                  <a:pt x="6902529" y="2427647"/>
                  <a:pt x="6924504" y="2405671"/>
                  <a:pt x="6951614" y="2405671"/>
                </a:cubicBezTo>
                <a:close/>
                <a:moveTo>
                  <a:pt x="6759937" y="2405671"/>
                </a:moveTo>
                <a:cubicBezTo>
                  <a:pt x="6787046" y="2405671"/>
                  <a:pt x="6809022" y="2427647"/>
                  <a:pt x="6809022" y="2454756"/>
                </a:cubicBezTo>
                <a:cubicBezTo>
                  <a:pt x="6809022" y="2481865"/>
                  <a:pt x="6787046" y="2503841"/>
                  <a:pt x="6759937" y="2503841"/>
                </a:cubicBezTo>
                <a:cubicBezTo>
                  <a:pt x="6732829" y="2503841"/>
                  <a:pt x="6710852" y="2481865"/>
                  <a:pt x="6710852" y="2454756"/>
                </a:cubicBezTo>
                <a:cubicBezTo>
                  <a:pt x="6710852" y="2427647"/>
                  <a:pt x="6732829" y="2405671"/>
                  <a:pt x="6759937" y="2405671"/>
                </a:cubicBezTo>
                <a:close/>
                <a:moveTo>
                  <a:pt x="6568014" y="2405671"/>
                </a:moveTo>
                <a:cubicBezTo>
                  <a:pt x="6595123" y="2405671"/>
                  <a:pt x="6617099" y="2427647"/>
                  <a:pt x="6617099" y="2454756"/>
                </a:cubicBezTo>
                <a:cubicBezTo>
                  <a:pt x="6617099" y="2481865"/>
                  <a:pt x="6595123" y="2503841"/>
                  <a:pt x="6568014" y="2503841"/>
                </a:cubicBezTo>
                <a:cubicBezTo>
                  <a:pt x="6540905" y="2503841"/>
                  <a:pt x="6518929" y="2481865"/>
                  <a:pt x="6518929" y="2454756"/>
                </a:cubicBezTo>
                <a:cubicBezTo>
                  <a:pt x="6518929" y="2427647"/>
                  <a:pt x="6540905" y="2405671"/>
                  <a:pt x="6568014" y="2405671"/>
                </a:cubicBezTo>
                <a:close/>
                <a:moveTo>
                  <a:pt x="6376093" y="2405671"/>
                </a:moveTo>
                <a:lnTo>
                  <a:pt x="6376918" y="2405838"/>
                </a:lnTo>
                <a:lnTo>
                  <a:pt x="6377744" y="2405671"/>
                </a:lnTo>
                <a:cubicBezTo>
                  <a:pt x="6404853" y="2405671"/>
                  <a:pt x="6426829" y="2427647"/>
                  <a:pt x="6426829" y="2454756"/>
                </a:cubicBezTo>
                <a:cubicBezTo>
                  <a:pt x="6426829" y="2481865"/>
                  <a:pt x="6404853" y="2503841"/>
                  <a:pt x="6377744" y="2503841"/>
                </a:cubicBezTo>
                <a:lnTo>
                  <a:pt x="6376918" y="2503674"/>
                </a:lnTo>
                <a:lnTo>
                  <a:pt x="6376093" y="2503841"/>
                </a:lnTo>
                <a:cubicBezTo>
                  <a:pt x="6348984" y="2503841"/>
                  <a:pt x="6327008" y="2481865"/>
                  <a:pt x="6327008" y="2454756"/>
                </a:cubicBezTo>
                <a:cubicBezTo>
                  <a:pt x="6327008" y="2427647"/>
                  <a:pt x="6348984" y="2405671"/>
                  <a:pt x="6376093" y="2405671"/>
                </a:cubicBezTo>
                <a:close/>
                <a:moveTo>
                  <a:pt x="6185820" y="2405671"/>
                </a:moveTo>
                <a:cubicBezTo>
                  <a:pt x="6212929" y="2405671"/>
                  <a:pt x="6234905" y="2427647"/>
                  <a:pt x="6234905" y="2454756"/>
                </a:cubicBezTo>
                <a:cubicBezTo>
                  <a:pt x="6234905" y="2481865"/>
                  <a:pt x="6212929" y="2503841"/>
                  <a:pt x="6185820" y="2503841"/>
                </a:cubicBezTo>
                <a:cubicBezTo>
                  <a:pt x="6158712" y="2503841"/>
                  <a:pt x="6136735" y="2481865"/>
                  <a:pt x="6136735" y="2454756"/>
                </a:cubicBezTo>
                <a:cubicBezTo>
                  <a:pt x="6136735" y="2427647"/>
                  <a:pt x="6158712" y="2405671"/>
                  <a:pt x="6185820" y="2405671"/>
                </a:cubicBezTo>
                <a:close/>
                <a:moveTo>
                  <a:pt x="5993899" y="2405671"/>
                </a:moveTo>
                <a:cubicBezTo>
                  <a:pt x="6021008" y="2405671"/>
                  <a:pt x="6042984" y="2427647"/>
                  <a:pt x="6042984" y="2454756"/>
                </a:cubicBezTo>
                <a:cubicBezTo>
                  <a:pt x="6042984" y="2481865"/>
                  <a:pt x="6021008" y="2503841"/>
                  <a:pt x="5993899" y="2503841"/>
                </a:cubicBezTo>
                <a:cubicBezTo>
                  <a:pt x="5966790" y="2503841"/>
                  <a:pt x="5944814" y="2481865"/>
                  <a:pt x="5944814" y="2454756"/>
                </a:cubicBezTo>
                <a:cubicBezTo>
                  <a:pt x="5944814" y="2427647"/>
                  <a:pt x="5966790" y="2405671"/>
                  <a:pt x="5993899" y="2405671"/>
                </a:cubicBezTo>
                <a:close/>
                <a:moveTo>
                  <a:pt x="5802223" y="2405671"/>
                </a:moveTo>
                <a:cubicBezTo>
                  <a:pt x="5829332" y="2405671"/>
                  <a:pt x="5851308" y="2427647"/>
                  <a:pt x="5851308" y="2454756"/>
                </a:cubicBezTo>
                <a:cubicBezTo>
                  <a:pt x="5851308" y="2481865"/>
                  <a:pt x="5829332" y="2503841"/>
                  <a:pt x="5802223" y="2503841"/>
                </a:cubicBezTo>
                <a:cubicBezTo>
                  <a:pt x="5775114" y="2503841"/>
                  <a:pt x="5753138" y="2481865"/>
                  <a:pt x="5753138" y="2454756"/>
                </a:cubicBezTo>
                <a:cubicBezTo>
                  <a:pt x="5753138" y="2427647"/>
                  <a:pt x="5775114" y="2405671"/>
                  <a:pt x="5802223" y="2405671"/>
                </a:cubicBezTo>
                <a:close/>
                <a:moveTo>
                  <a:pt x="5610299" y="2405671"/>
                </a:moveTo>
                <a:cubicBezTo>
                  <a:pt x="5637408" y="2405671"/>
                  <a:pt x="5659384" y="2427647"/>
                  <a:pt x="5659384" y="2454756"/>
                </a:cubicBezTo>
                <a:cubicBezTo>
                  <a:pt x="5659384" y="2481865"/>
                  <a:pt x="5637408" y="2503841"/>
                  <a:pt x="5610299" y="2503841"/>
                </a:cubicBezTo>
                <a:cubicBezTo>
                  <a:pt x="5583191" y="2503841"/>
                  <a:pt x="5561215" y="2481865"/>
                  <a:pt x="5561215" y="2454756"/>
                </a:cubicBezTo>
                <a:cubicBezTo>
                  <a:pt x="5561215" y="2427647"/>
                  <a:pt x="5583191" y="2405671"/>
                  <a:pt x="5610299" y="2405671"/>
                </a:cubicBezTo>
                <a:close/>
                <a:moveTo>
                  <a:pt x="5418379" y="2405671"/>
                </a:moveTo>
                <a:cubicBezTo>
                  <a:pt x="5445487" y="2405671"/>
                  <a:pt x="5467464" y="2427647"/>
                  <a:pt x="5467464" y="2454756"/>
                </a:cubicBezTo>
                <a:cubicBezTo>
                  <a:pt x="5467464" y="2481865"/>
                  <a:pt x="5445487" y="2503841"/>
                  <a:pt x="5418379" y="2503841"/>
                </a:cubicBezTo>
                <a:cubicBezTo>
                  <a:pt x="5391269" y="2503841"/>
                  <a:pt x="5369294" y="2481865"/>
                  <a:pt x="5369294" y="2454756"/>
                </a:cubicBezTo>
                <a:cubicBezTo>
                  <a:pt x="5369294" y="2427647"/>
                  <a:pt x="5391269" y="2405671"/>
                  <a:pt x="5418379" y="2405671"/>
                </a:cubicBezTo>
                <a:close/>
                <a:moveTo>
                  <a:pt x="5226455" y="2405671"/>
                </a:moveTo>
                <a:cubicBezTo>
                  <a:pt x="5253564" y="2405671"/>
                  <a:pt x="5275540" y="2427647"/>
                  <a:pt x="5275540" y="2454756"/>
                </a:cubicBezTo>
                <a:cubicBezTo>
                  <a:pt x="5275540" y="2481865"/>
                  <a:pt x="5253564" y="2503841"/>
                  <a:pt x="5226455" y="2503841"/>
                </a:cubicBezTo>
                <a:cubicBezTo>
                  <a:pt x="5199347" y="2503841"/>
                  <a:pt x="5177370" y="2481865"/>
                  <a:pt x="5177370" y="2454756"/>
                </a:cubicBezTo>
                <a:cubicBezTo>
                  <a:pt x="5177370" y="2427647"/>
                  <a:pt x="5199347" y="2405671"/>
                  <a:pt x="5226455" y="2405671"/>
                </a:cubicBezTo>
                <a:close/>
                <a:moveTo>
                  <a:pt x="5034534" y="2405671"/>
                </a:moveTo>
                <a:cubicBezTo>
                  <a:pt x="5061643" y="2405671"/>
                  <a:pt x="5083619" y="2427647"/>
                  <a:pt x="5083619" y="2454756"/>
                </a:cubicBezTo>
                <a:cubicBezTo>
                  <a:pt x="5083619" y="2481865"/>
                  <a:pt x="5061643" y="2503841"/>
                  <a:pt x="5034534" y="2503841"/>
                </a:cubicBezTo>
                <a:cubicBezTo>
                  <a:pt x="5007425" y="2503841"/>
                  <a:pt x="4985449" y="2481865"/>
                  <a:pt x="4985449" y="2454756"/>
                </a:cubicBezTo>
                <a:cubicBezTo>
                  <a:pt x="4985449" y="2427647"/>
                  <a:pt x="5007425" y="2405671"/>
                  <a:pt x="5034534" y="2405671"/>
                </a:cubicBezTo>
                <a:close/>
                <a:moveTo>
                  <a:pt x="4842611" y="2405671"/>
                </a:moveTo>
                <a:cubicBezTo>
                  <a:pt x="4869719" y="2405671"/>
                  <a:pt x="4891696" y="2427647"/>
                  <a:pt x="4891696" y="2454756"/>
                </a:cubicBezTo>
                <a:cubicBezTo>
                  <a:pt x="4891696" y="2481865"/>
                  <a:pt x="4869719" y="2503841"/>
                  <a:pt x="4842611" y="2503841"/>
                </a:cubicBezTo>
                <a:cubicBezTo>
                  <a:pt x="4815501" y="2503841"/>
                  <a:pt x="4793526" y="2481865"/>
                  <a:pt x="4793526" y="2454756"/>
                </a:cubicBezTo>
                <a:cubicBezTo>
                  <a:pt x="4793526" y="2427647"/>
                  <a:pt x="4815501" y="2405671"/>
                  <a:pt x="4842611" y="2405671"/>
                </a:cubicBezTo>
                <a:close/>
                <a:moveTo>
                  <a:pt x="4650934" y="2405671"/>
                </a:moveTo>
                <a:cubicBezTo>
                  <a:pt x="4678043" y="2405671"/>
                  <a:pt x="4700019" y="2427647"/>
                  <a:pt x="4700019" y="2454756"/>
                </a:cubicBezTo>
                <a:cubicBezTo>
                  <a:pt x="4700019" y="2481865"/>
                  <a:pt x="4678043" y="2503841"/>
                  <a:pt x="4650934" y="2503841"/>
                </a:cubicBezTo>
                <a:cubicBezTo>
                  <a:pt x="4623826" y="2503841"/>
                  <a:pt x="4601849" y="2481865"/>
                  <a:pt x="4601849" y="2454756"/>
                </a:cubicBezTo>
                <a:cubicBezTo>
                  <a:pt x="4601849" y="2427647"/>
                  <a:pt x="4623826" y="2405671"/>
                  <a:pt x="4650934" y="2405671"/>
                </a:cubicBezTo>
                <a:close/>
                <a:moveTo>
                  <a:pt x="4459011" y="2405671"/>
                </a:moveTo>
                <a:cubicBezTo>
                  <a:pt x="4486120" y="2405671"/>
                  <a:pt x="4508096" y="2427647"/>
                  <a:pt x="4508096" y="2454756"/>
                </a:cubicBezTo>
                <a:cubicBezTo>
                  <a:pt x="4508096" y="2481865"/>
                  <a:pt x="4486120" y="2503841"/>
                  <a:pt x="4459011" y="2503841"/>
                </a:cubicBezTo>
                <a:cubicBezTo>
                  <a:pt x="4431902" y="2503841"/>
                  <a:pt x="4409926" y="2481865"/>
                  <a:pt x="4409926" y="2454756"/>
                </a:cubicBezTo>
                <a:cubicBezTo>
                  <a:pt x="4409926" y="2427647"/>
                  <a:pt x="4431902" y="2405671"/>
                  <a:pt x="4459011" y="2405671"/>
                </a:cubicBezTo>
                <a:close/>
                <a:moveTo>
                  <a:pt x="4267090" y="2405671"/>
                </a:moveTo>
                <a:lnTo>
                  <a:pt x="4267915" y="2405838"/>
                </a:lnTo>
                <a:lnTo>
                  <a:pt x="4268742" y="2405671"/>
                </a:lnTo>
                <a:cubicBezTo>
                  <a:pt x="4295851" y="2405671"/>
                  <a:pt x="4317827" y="2427647"/>
                  <a:pt x="4317827" y="2454756"/>
                </a:cubicBezTo>
                <a:cubicBezTo>
                  <a:pt x="4317827" y="2481865"/>
                  <a:pt x="4295851" y="2503841"/>
                  <a:pt x="4268742" y="2503841"/>
                </a:cubicBezTo>
                <a:lnTo>
                  <a:pt x="4267916" y="2503674"/>
                </a:lnTo>
                <a:lnTo>
                  <a:pt x="4267090" y="2503841"/>
                </a:lnTo>
                <a:cubicBezTo>
                  <a:pt x="4239981" y="2503841"/>
                  <a:pt x="4218005" y="2481865"/>
                  <a:pt x="4218005" y="2454756"/>
                </a:cubicBezTo>
                <a:cubicBezTo>
                  <a:pt x="4218005" y="2427647"/>
                  <a:pt x="4239981" y="2405671"/>
                  <a:pt x="4267090" y="2405671"/>
                </a:cubicBezTo>
                <a:close/>
                <a:moveTo>
                  <a:pt x="4076818" y="2405671"/>
                </a:moveTo>
                <a:cubicBezTo>
                  <a:pt x="4103927" y="2405671"/>
                  <a:pt x="4125903" y="2427647"/>
                  <a:pt x="4125903" y="2454756"/>
                </a:cubicBezTo>
                <a:cubicBezTo>
                  <a:pt x="4125903" y="2481865"/>
                  <a:pt x="4103927" y="2503841"/>
                  <a:pt x="4076818" y="2503841"/>
                </a:cubicBezTo>
                <a:cubicBezTo>
                  <a:pt x="4049710" y="2503841"/>
                  <a:pt x="4027733" y="2481865"/>
                  <a:pt x="4027733" y="2454756"/>
                </a:cubicBezTo>
                <a:cubicBezTo>
                  <a:pt x="4027733" y="2427647"/>
                  <a:pt x="4049710" y="2405671"/>
                  <a:pt x="4076818" y="2405671"/>
                </a:cubicBezTo>
                <a:close/>
                <a:moveTo>
                  <a:pt x="3884898" y="2405671"/>
                </a:moveTo>
                <a:cubicBezTo>
                  <a:pt x="3912006" y="2405671"/>
                  <a:pt x="3933983" y="2427647"/>
                  <a:pt x="3933983" y="2454756"/>
                </a:cubicBezTo>
                <a:cubicBezTo>
                  <a:pt x="3933983" y="2481865"/>
                  <a:pt x="3912006" y="2503841"/>
                  <a:pt x="3884898" y="2503841"/>
                </a:cubicBezTo>
                <a:cubicBezTo>
                  <a:pt x="3857789" y="2503841"/>
                  <a:pt x="3835813" y="2481865"/>
                  <a:pt x="3835813" y="2454756"/>
                </a:cubicBezTo>
                <a:cubicBezTo>
                  <a:pt x="3835813" y="2427647"/>
                  <a:pt x="3857789" y="2405671"/>
                  <a:pt x="3884898" y="2405671"/>
                </a:cubicBezTo>
                <a:close/>
                <a:moveTo>
                  <a:pt x="3693221" y="2405671"/>
                </a:moveTo>
                <a:cubicBezTo>
                  <a:pt x="3720331" y="2405671"/>
                  <a:pt x="3742307" y="2427647"/>
                  <a:pt x="3742307" y="2454756"/>
                </a:cubicBezTo>
                <a:cubicBezTo>
                  <a:pt x="3742307" y="2481865"/>
                  <a:pt x="3720331" y="2503841"/>
                  <a:pt x="3693221" y="2503841"/>
                </a:cubicBezTo>
                <a:cubicBezTo>
                  <a:pt x="3666113" y="2503841"/>
                  <a:pt x="3644136" y="2481865"/>
                  <a:pt x="3644136" y="2454756"/>
                </a:cubicBezTo>
                <a:cubicBezTo>
                  <a:pt x="3644136" y="2427647"/>
                  <a:pt x="3666113" y="2405671"/>
                  <a:pt x="3693221" y="2405671"/>
                </a:cubicBezTo>
                <a:close/>
                <a:moveTo>
                  <a:pt x="3501298" y="2405671"/>
                </a:moveTo>
                <a:cubicBezTo>
                  <a:pt x="3528407" y="2405671"/>
                  <a:pt x="3550383" y="2427647"/>
                  <a:pt x="3550383" y="2454756"/>
                </a:cubicBezTo>
                <a:cubicBezTo>
                  <a:pt x="3550383" y="2481865"/>
                  <a:pt x="3528407" y="2503841"/>
                  <a:pt x="3501298" y="2503841"/>
                </a:cubicBezTo>
                <a:cubicBezTo>
                  <a:pt x="3474189" y="2503841"/>
                  <a:pt x="3452213" y="2481865"/>
                  <a:pt x="3452213" y="2454756"/>
                </a:cubicBezTo>
                <a:cubicBezTo>
                  <a:pt x="3452213" y="2427647"/>
                  <a:pt x="3474189" y="2405671"/>
                  <a:pt x="3501298" y="2405671"/>
                </a:cubicBezTo>
                <a:close/>
                <a:moveTo>
                  <a:pt x="3309377" y="2405671"/>
                </a:moveTo>
                <a:cubicBezTo>
                  <a:pt x="3336485" y="2405671"/>
                  <a:pt x="3358462" y="2427647"/>
                  <a:pt x="3358462" y="2454756"/>
                </a:cubicBezTo>
                <a:cubicBezTo>
                  <a:pt x="3358462" y="2481865"/>
                  <a:pt x="3336485" y="2503841"/>
                  <a:pt x="3309377" y="2503841"/>
                </a:cubicBezTo>
                <a:cubicBezTo>
                  <a:pt x="3282267" y="2503841"/>
                  <a:pt x="3260292" y="2481865"/>
                  <a:pt x="3260292" y="2454756"/>
                </a:cubicBezTo>
                <a:cubicBezTo>
                  <a:pt x="3260292" y="2427647"/>
                  <a:pt x="3282267" y="2405671"/>
                  <a:pt x="3309377" y="2405671"/>
                </a:cubicBezTo>
                <a:close/>
                <a:moveTo>
                  <a:pt x="3117453" y="2405671"/>
                </a:moveTo>
                <a:cubicBezTo>
                  <a:pt x="3144563" y="2405671"/>
                  <a:pt x="3166538" y="2427647"/>
                  <a:pt x="3166538" y="2454756"/>
                </a:cubicBezTo>
                <a:cubicBezTo>
                  <a:pt x="3166538" y="2481865"/>
                  <a:pt x="3144563" y="2503841"/>
                  <a:pt x="3117453" y="2503841"/>
                </a:cubicBezTo>
                <a:cubicBezTo>
                  <a:pt x="3090345" y="2503841"/>
                  <a:pt x="3068368" y="2481865"/>
                  <a:pt x="3068368" y="2454756"/>
                </a:cubicBezTo>
                <a:cubicBezTo>
                  <a:pt x="3068368" y="2427647"/>
                  <a:pt x="3090345" y="2405671"/>
                  <a:pt x="3117453" y="2405671"/>
                </a:cubicBezTo>
                <a:close/>
                <a:moveTo>
                  <a:pt x="2925533" y="2405671"/>
                </a:moveTo>
                <a:cubicBezTo>
                  <a:pt x="2952641" y="2405671"/>
                  <a:pt x="2974618" y="2427647"/>
                  <a:pt x="2974618" y="2454756"/>
                </a:cubicBezTo>
                <a:cubicBezTo>
                  <a:pt x="2974618" y="2481865"/>
                  <a:pt x="2952641" y="2503841"/>
                  <a:pt x="2925533" y="2503841"/>
                </a:cubicBezTo>
                <a:cubicBezTo>
                  <a:pt x="2898424" y="2503841"/>
                  <a:pt x="2876448" y="2481865"/>
                  <a:pt x="2876448" y="2454756"/>
                </a:cubicBezTo>
                <a:cubicBezTo>
                  <a:pt x="2876448" y="2427647"/>
                  <a:pt x="2898424" y="2405671"/>
                  <a:pt x="2925533" y="2405671"/>
                </a:cubicBezTo>
                <a:close/>
                <a:moveTo>
                  <a:pt x="2733609" y="2405671"/>
                </a:moveTo>
                <a:cubicBezTo>
                  <a:pt x="2760718" y="2405671"/>
                  <a:pt x="2782694" y="2427647"/>
                  <a:pt x="2782694" y="2454756"/>
                </a:cubicBezTo>
                <a:cubicBezTo>
                  <a:pt x="2782694" y="2481865"/>
                  <a:pt x="2760718" y="2503841"/>
                  <a:pt x="2733609" y="2503841"/>
                </a:cubicBezTo>
                <a:cubicBezTo>
                  <a:pt x="2706500" y="2503841"/>
                  <a:pt x="2684524" y="2481865"/>
                  <a:pt x="2684524" y="2454756"/>
                </a:cubicBezTo>
                <a:cubicBezTo>
                  <a:pt x="2684524" y="2427647"/>
                  <a:pt x="2706500" y="2405671"/>
                  <a:pt x="2733609" y="2405671"/>
                </a:cubicBezTo>
                <a:close/>
                <a:moveTo>
                  <a:pt x="2541933" y="2405671"/>
                </a:moveTo>
                <a:cubicBezTo>
                  <a:pt x="2569042" y="2405671"/>
                  <a:pt x="2591017" y="2427647"/>
                  <a:pt x="2591017" y="2454756"/>
                </a:cubicBezTo>
                <a:cubicBezTo>
                  <a:pt x="2591017" y="2481865"/>
                  <a:pt x="2569042" y="2503841"/>
                  <a:pt x="2541933" y="2503841"/>
                </a:cubicBezTo>
                <a:cubicBezTo>
                  <a:pt x="2514824" y="2503841"/>
                  <a:pt x="2492847" y="2481865"/>
                  <a:pt x="2492847" y="2454756"/>
                </a:cubicBezTo>
                <a:cubicBezTo>
                  <a:pt x="2492847" y="2427647"/>
                  <a:pt x="2514824" y="2405671"/>
                  <a:pt x="2541933" y="2405671"/>
                </a:cubicBezTo>
                <a:close/>
                <a:moveTo>
                  <a:pt x="2350010" y="2405671"/>
                </a:moveTo>
                <a:cubicBezTo>
                  <a:pt x="2377118" y="2405671"/>
                  <a:pt x="2399094" y="2427647"/>
                  <a:pt x="2399094" y="2454756"/>
                </a:cubicBezTo>
                <a:cubicBezTo>
                  <a:pt x="2399094" y="2481865"/>
                  <a:pt x="2377118" y="2503841"/>
                  <a:pt x="2350010" y="2503841"/>
                </a:cubicBezTo>
                <a:cubicBezTo>
                  <a:pt x="2322900" y="2503841"/>
                  <a:pt x="2300925" y="2481865"/>
                  <a:pt x="2300925" y="2454756"/>
                </a:cubicBezTo>
                <a:cubicBezTo>
                  <a:pt x="2300925" y="2427647"/>
                  <a:pt x="2322900" y="2405671"/>
                  <a:pt x="2350010" y="2405671"/>
                </a:cubicBezTo>
                <a:close/>
                <a:moveTo>
                  <a:pt x="2158088" y="2405671"/>
                </a:moveTo>
                <a:lnTo>
                  <a:pt x="2158913" y="2405837"/>
                </a:lnTo>
                <a:lnTo>
                  <a:pt x="2159739" y="2405671"/>
                </a:lnTo>
                <a:cubicBezTo>
                  <a:pt x="2186848" y="2405671"/>
                  <a:pt x="2208824" y="2427647"/>
                  <a:pt x="2208824" y="2454756"/>
                </a:cubicBezTo>
                <a:cubicBezTo>
                  <a:pt x="2208824" y="2481865"/>
                  <a:pt x="2186848" y="2503841"/>
                  <a:pt x="2159739" y="2503841"/>
                </a:cubicBezTo>
                <a:lnTo>
                  <a:pt x="2158914" y="2503674"/>
                </a:lnTo>
                <a:lnTo>
                  <a:pt x="2158088" y="2503841"/>
                </a:lnTo>
                <a:cubicBezTo>
                  <a:pt x="2130979" y="2503841"/>
                  <a:pt x="2109003" y="2481865"/>
                  <a:pt x="2109003" y="2454756"/>
                </a:cubicBezTo>
                <a:cubicBezTo>
                  <a:pt x="2109003" y="2427647"/>
                  <a:pt x="2130979" y="2405671"/>
                  <a:pt x="2158088" y="2405671"/>
                </a:cubicBezTo>
                <a:close/>
                <a:moveTo>
                  <a:pt x="1967815" y="2405671"/>
                </a:moveTo>
                <a:cubicBezTo>
                  <a:pt x="1994925" y="2405671"/>
                  <a:pt x="2016900" y="2427647"/>
                  <a:pt x="2016900" y="2454756"/>
                </a:cubicBezTo>
                <a:cubicBezTo>
                  <a:pt x="2016900" y="2481865"/>
                  <a:pt x="1994925" y="2503841"/>
                  <a:pt x="1967815" y="2503841"/>
                </a:cubicBezTo>
                <a:cubicBezTo>
                  <a:pt x="1940707" y="2503841"/>
                  <a:pt x="1918730" y="2481865"/>
                  <a:pt x="1918730" y="2454756"/>
                </a:cubicBezTo>
                <a:cubicBezTo>
                  <a:pt x="1918730" y="2427647"/>
                  <a:pt x="1940707" y="2405671"/>
                  <a:pt x="1967815" y="2405671"/>
                </a:cubicBezTo>
                <a:close/>
                <a:moveTo>
                  <a:pt x="1775895" y="2405671"/>
                </a:moveTo>
                <a:cubicBezTo>
                  <a:pt x="1803003" y="2405671"/>
                  <a:pt x="1824980" y="2427647"/>
                  <a:pt x="1824980" y="2454756"/>
                </a:cubicBezTo>
                <a:cubicBezTo>
                  <a:pt x="1824980" y="2481865"/>
                  <a:pt x="1803003" y="2503841"/>
                  <a:pt x="1775895" y="2503841"/>
                </a:cubicBezTo>
                <a:cubicBezTo>
                  <a:pt x="1748786" y="2503841"/>
                  <a:pt x="1726810" y="2481865"/>
                  <a:pt x="1726810" y="2454756"/>
                </a:cubicBezTo>
                <a:cubicBezTo>
                  <a:pt x="1726810" y="2427647"/>
                  <a:pt x="1748786" y="2405671"/>
                  <a:pt x="1775895" y="2405671"/>
                </a:cubicBezTo>
                <a:close/>
                <a:moveTo>
                  <a:pt x="1584218" y="2405671"/>
                </a:moveTo>
                <a:cubicBezTo>
                  <a:pt x="1611327" y="2405671"/>
                  <a:pt x="1633303" y="2427647"/>
                  <a:pt x="1633303" y="2454756"/>
                </a:cubicBezTo>
                <a:cubicBezTo>
                  <a:pt x="1633303" y="2481865"/>
                  <a:pt x="1611327" y="2503841"/>
                  <a:pt x="1584218" y="2503841"/>
                </a:cubicBezTo>
                <a:cubicBezTo>
                  <a:pt x="1557110" y="2503841"/>
                  <a:pt x="1535133" y="2481865"/>
                  <a:pt x="1535133" y="2454756"/>
                </a:cubicBezTo>
                <a:cubicBezTo>
                  <a:pt x="1535133" y="2427647"/>
                  <a:pt x="1557110" y="2405671"/>
                  <a:pt x="1584218" y="2405671"/>
                </a:cubicBezTo>
                <a:close/>
                <a:moveTo>
                  <a:pt x="1392295" y="2405671"/>
                </a:moveTo>
                <a:cubicBezTo>
                  <a:pt x="1419404" y="2405671"/>
                  <a:pt x="1441380" y="2427647"/>
                  <a:pt x="1441380" y="2454756"/>
                </a:cubicBezTo>
                <a:cubicBezTo>
                  <a:pt x="1441380" y="2481865"/>
                  <a:pt x="1419404" y="2503841"/>
                  <a:pt x="1392295" y="2503841"/>
                </a:cubicBezTo>
                <a:cubicBezTo>
                  <a:pt x="1365186" y="2503841"/>
                  <a:pt x="1343210" y="2481865"/>
                  <a:pt x="1343210" y="2454756"/>
                </a:cubicBezTo>
                <a:cubicBezTo>
                  <a:pt x="1343210" y="2427647"/>
                  <a:pt x="1365186" y="2405671"/>
                  <a:pt x="1392295" y="2405671"/>
                </a:cubicBezTo>
                <a:close/>
                <a:moveTo>
                  <a:pt x="1200374" y="2405671"/>
                </a:moveTo>
                <a:cubicBezTo>
                  <a:pt x="1227482" y="2405671"/>
                  <a:pt x="1249459" y="2427647"/>
                  <a:pt x="1249459" y="2454756"/>
                </a:cubicBezTo>
                <a:cubicBezTo>
                  <a:pt x="1249459" y="2481865"/>
                  <a:pt x="1227482" y="2503841"/>
                  <a:pt x="1200374" y="2503841"/>
                </a:cubicBezTo>
                <a:cubicBezTo>
                  <a:pt x="1173265" y="2503841"/>
                  <a:pt x="1151289" y="2481865"/>
                  <a:pt x="1151289" y="2454756"/>
                </a:cubicBezTo>
                <a:cubicBezTo>
                  <a:pt x="1151289" y="2427647"/>
                  <a:pt x="1173265" y="2405671"/>
                  <a:pt x="1200374" y="2405671"/>
                </a:cubicBezTo>
                <a:close/>
                <a:moveTo>
                  <a:pt x="1008450" y="2405671"/>
                </a:moveTo>
                <a:cubicBezTo>
                  <a:pt x="1035559" y="2405671"/>
                  <a:pt x="1057535" y="2427647"/>
                  <a:pt x="1057535" y="2454756"/>
                </a:cubicBezTo>
                <a:cubicBezTo>
                  <a:pt x="1057535" y="2481865"/>
                  <a:pt x="1035559" y="2503841"/>
                  <a:pt x="1008450" y="2503841"/>
                </a:cubicBezTo>
                <a:cubicBezTo>
                  <a:pt x="981342" y="2503841"/>
                  <a:pt x="959365" y="2481865"/>
                  <a:pt x="959365" y="2454756"/>
                </a:cubicBezTo>
                <a:cubicBezTo>
                  <a:pt x="959365" y="2427647"/>
                  <a:pt x="981342" y="2405671"/>
                  <a:pt x="1008450" y="2405671"/>
                </a:cubicBezTo>
                <a:close/>
                <a:moveTo>
                  <a:pt x="816530" y="2405671"/>
                </a:moveTo>
                <a:cubicBezTo>
                  <a:pt x="843638" y="2405671"/>
                  <a:pt x="865615" y="2427647"/>
                  <a:pt x="865615" y="2454756"/>
                </a:cubicBezTo>
                <a:cubicBezTo>
                  <a:pt x="865615" y="2481865"/>
                  <a:pt x="843638" y="2503841"/>
                  <a:pt x="816530" y="2503841"/>
                </a:cubicBezTo>
                <a:cubicBezTo>
                  <a:pt x="789421" y="2503841"/>
                  <a:pt x="767445" y="2481865"/>
                  <a:pt x="767445" y="2454756"/>
                </a:cubicBezTo>
                <a:cubicBezTo>
                  <a:pt x="767445" y="2427647"/>
                  <a:pt x="789421" y="2405671"/>
                  <a:pt x="816530" y="2405671"/>
                </a:cubicBezTo>
                <a:close/>
                <a:moveTo>
                  <a:pt x="624606" y="2405671"/>
                </a:moveTo>
                <a:cubicBezTo>
                  <a:pt x="651715" y="2405671"/>
                  <a:pt x="673691" y="2427647"/>
                  <a:pt x="673691" y="2454756"/>
                </a:cubicBezTo>
                <a:cubicBezTo>
                  <a:pt x="673691" y="2481865"/>
                  <a:pt x="651715" y="2503841"/>
                  <a:pt x="624606" y="2503841"/>
                </a:cubicBezTo>
                <a:cubicBezTo>
                  <a:pt x="597497" y="2503841"/>
                  <a:pt x="575521" y="2481865"/>
                  <a:pt x="575521" y="2454756"/>
                </a:cubicBezTo>
                <a:cubicBezTo>
                  <a:pt x="575521" y="2427647"/>
                  <a:pt x="597497" y="2405671"/>
                  <a:pt x="624606" y="2405671"/>
                </a:cubicBezTo>
                <a:close/>
                <a:moveTo>
                  <a:pt x="432929" y="2405671"/>
                </a:moveTo>
                <a:cubicBezTo>
                  <a:pt x="460039" y="2405671"/>
                  <a:pt x="482015" y="2427647"/>
                  <a:pt x="482015" y="2454756"/>
                </a:cubicBezTo>
                <a:cubicBezTo>
                  <a:pt x="482015" y="2481865"/>
                  <a:pt x="460039" y="2503841"/>
                  <a:pt x="432929" y="2503841"/>
                </a:cubicBezTo>
                <a:cubicBezTo>
                  <a:pt x="405821" y="2503841"/>
                  <a:pt x="383844" y="2481865"/>
                  <a:pt x="383844" y="2454756"/>
                </a:cubicBezTo>
                <a:cubicBezTo>
                  <a:pt x="383844" y="2427647"/>
                  <a:pt x="405821" y="2405671"/>
                  <a:pt x="432929" y="2405671"/>
                </a:cubicBezTo>
                <a:close/>
                <a:moveTo>
                  <a:pt x="241007" y="2405671"/>
                </a:moveTo>
                <a:cubicBezTo>
                  <a:pt x="268115" y="2405671"/>
                  <a:pt x="290092" y="2427647"/>
                  <a:pt x="290092" y="2454756"/>
                </a:cubicBezTo>
                <a:cubicBezTo>
                  <a:pt x="290092" y="2481865"/>
                  <a:pt x="268115" y="2503841"/>
                  <a:pt x="241007" y="2503841"/>
                </a:cubicBezTo>
                <a:cubicBezTo>
                  <a:pt x="213897" y="2503841"/>
                  <a:pt x="191921" y="2481865"/>
                  <a:pt x="191921" y="2454756"/>
                </a:cubicBezTo>
                <a:cubicBezTo>
                  <a:pt x="191921" y="2427647"/>
                  <a:pt x="213897" y="2405671"/>
                  <a:pt x="241007" y="2405671"/>
                </a:cubicBezTo>
                <a:close/>
                <a:moveTo>
                  <a:pt x="49085" y="2405671"/>
                </a:moveTo>
                <a:cubicBezTo>
                  <a:pt x="76194" y="2405671"/>
                  <a:pt x="98170" y="2427647"/>
                  <a:pt x="98170" y="2454756"/>
                </a:cubicBezTo>
                <a:cubicBezTo>
                  <a:pt x="98170" y="2481865"/>
                  <a:pt x="76194" y="2503841"/>
                  <a:pt x="49085" y="2503841"/>
                </a:cubicBezTo>
                <a:cubicBezTo>
                  <a:pt x="21976" y="2503841"/>
                  <a:pt x="0" y="2481865"/>
                  <a:pt x="0" y="2454756"/>
                </a:cubicBezTo>
                <a:cubicBezTo>
                  <a:pt x="0" y="2427647"/>
                  <a:pt x="21976" y="2405671"/>
                  <a:pt x="49085" y="2405671"/>
                </a:cubicBezTo>
                <a:close/>
                <a:moveTo>
                  <a:pt x="11468592" y="2254981"/>
                </a:moveTo>
                <a:cubicBezTo>
                  <a:pt x="11495701" y="2254981"/>
                  <a:pt x="11517677" y="2276957"/>
                  <a:pt x="11517677" y="2304066"/>
                </a:cubicBezTo>
                <a:cubicBezTo>
                  <a:pt x="11517677" y="2331175"/>
                  <a:pt x="11495701" y="2353151"/>
                  <a:pt x="11468592" y="2353151"/>
                </a:cubicBezTo>
                <a:cubicBezTo>
                  <a:pt x="11441483" y="2353151"/>
                  <a:pt x="11419507" y="2331175"/>
                  <a:pt x="11419507" y="2304066"/>
                </a:cubicBezTo>
                <a:cubicBezTo>
                  <a:pt x="11419507" y="2276957"/>
                  <a:pt x="11441483" y="2254981"/>
                  <a:pt x="11468592" y="2254981"/>
                </a:cubicBezTo>
                <a:close/>
                <a:moveTo>
                  <a:pt x="11276669" y="2254981"/>
                </a:moveTo>
                <a:cubicBezTo>
                  <a:pt x="11303777" y="2254981"/>
                  <a:pt x="11325754" y="2276957"/>
                  <a:pt x="11325754" y="2304066"/>
                </a:cubicBezTo>
                <a:cubicBezTo>
                  <a:pt x="11325754" y="2331175"/>
                  <a:pt x="11303777" y="2353151"/>
                  <a:pt x="11276669" y="2353151"/>
                </a:cubicBezTo>
                <a:cubicBezTo>
                  <a:pt x="11249560" y="2353151"/>
                  <a:pt x="11227584" y="2331175"/>
                  <a:pt x="11227584" y="2304066"/>
                </a:cubicBezTo>
                <a:cubicBezTo>
                  <a:pt x="11227584" y="2276957"/>
                  <a:pt x="11249560" y="2254981"/>
                  <a:pt x="11276669" y="2254981"/>
                </a:cubicBezTo>
                <a:close/>
                <a:moveTo>
                  <a:pt x="11084992" y="2254981"/>
                </a:moveTo>
                <a:cubicBezTo>
                  <a:pt x="11112101" y="2254981"/>
                  <a:pt x="11134077" y="2276957"/>
                  <a:pt x="11134077" y="2304066"/>
                </a:cubicBezTo>
                <a:cubicBezTo>
                  <a:pt x="11134077" y="2331175"/>
                  <a:pt x="11112101" y="2353151"/>
                  <a:pt x="11084992" y="2353151"/>
                </a:cubicBezTo>
                <a:cubicBezTo>
                  <a:pt x="11057884" y="2353151"/>
                  <a:pt x="11035907" y="2331175"/>
                  <a:pt x="11035907" y="2304066"/>
                </a:cubicBezTo>
                <a:cubicBezTo>
                  <a:pt x="11035907" y="2276957"/>
                  <a:pt x="11057884" y="2254981"/>
                  <a:pt x="11084992" y="2254981"/>
                </a:cubicBezTo>
                <a:close/>
                <a:moveTo>
                  <a:pt x="10893068" y="2254981"/>
                </a:moveTo>
                <a:cubicBezTo>
                  <a:pt x="10920178" y="2254981"/>
                  <a:pt x="10942154" y="2276957"/>
                  <a:pt x="10942154" y="2304066"/>
                </a:cubicBezTo>
                <a:cubicBezTo>
                  <a:pt x="10942154" y="2331175"/>
                  <a:pt x="10920178" y="2353151"/>
                  <a:pt x="10893068" y="2353151"/>
                </a:cubicBezTo>
                <a:cubicBezTo>
                  <a:pt x="10865960" y="2353151"/>
                  <a:pt x="10843984" y="2331175"/>
                  <a:pt x="10843984" y="2304066"/>
                </a:cubicBezTo>
                <a:cubicBezTo>
                  <a:pt x="10843984" y="2276957"/>
                  <a:pt x="10865960" y="2254981"/>
                  <a:pt x="10893068" y="2254981"/>
                </a:cubicBezTo>
                <a:close/>
                <a:moveTo>
                  <a:pt x="10701148" y="2254981"/>
                </a:moveTo>
                <a:cubicBezTo>
                  <a:pt x="10728256" y="2254981"/>
                  <a:pt x="10750233" y="2276957"/>
                  <a:pt x="10750233" y="2304066"/>
                </a:cubicBezTo>
                <a:cubicBezTo>
                  <a:pt x="10750233" y="2331175"/>
                  <a:pt x="10728256" y="2353151"/>
                  <a:pt x="10701148" y="2353151"/>
                </a:cubicBezTo>
                <a:cubicBezTo>
                  <a:pt x="10674039" y="2353151"/>
                  <a:pt x="10652063" y="2331175"/>
                  <a:pt x="10652063" y="2304066"/>
                </a:cubicBezTo>
                <a:cubicBezTo>
                  <a:pt x="10652063" y="2276957"/>
                  <a:pt x="10674039" y="2254981"/>
                  <a:pt x="10701148" y="2254981"/>
                </a:cubicBezTo>
                <a:close/>
                <a:moveTo>
                  <a:pt x="10507020" y="2254981"/>
                </a:moveTo>
                <a:cubicBezTo>
                  <a:pt x="10534129" y="2254981"/>
                  <a:pt x="10556105" y="2276957"/>
                  <a:pt x="10556105" y="2304066"/>
                </a:cubicBezTo>
                <a:cubicBezTo>
                  <a:pt x="10556105" y="2331175"/>
                  <a:pt x="10534129" y="2353151"/>
                  <a:pt x="10507020" y="2353151"/>
                </a:cubicBezTo>
                <a:cubicBezTo>
                  <a:pt x="10479911" y="2353151"/>
                  <a:pt x="10457935" y="2331175"/>
                  <a:pt x="10457935" y="2304066"/>
                </a:cubicBezTo>
                <a:cubicBezTo>
                  <a:pt x="10457935" y="2276957"/>
                  <a:pt x="10479911" y="2254981"/>
                  <a:pt x="10507020" y="2254981"/>
                </a:cubicBezTo>
                <a:close/>
                <a:moveTo>
                  <a:pt x="10315097" y="2254981"/>
                </a:moveTo>
                <a:cubicBezTo>
                  <a:pt x="10342205" y="2254981"/>
                  <a:pt x="10364182" y="2276957"/>
                  <a:pt x="10364182" y="2304066"/>
                </a:cubicBezTo>
                <a:cubicBezTo>
                  <a:pt x="10364182" y="2331175"/>
                  <a:pt x="10342205" y="2353151"/>
                  <a:pt x="10315097" y="2353151"/>
                </a:cubicBezTo>
                <a:cubicBezTo>
                  <a:pt x="10287988" y="2353151"/>
                  <a:pt x="10266012" y="2331175"/>
                  <a:pt x="10266012" y="2304066"/>
                </a:cubicBezTo>
                <a:cubicBezTo>
                  <a:pt x="10266012" y="2276957"/>
                  <a:pt x="10287988" y="2254981"/>
                  <a:pt x="10315097" y="2254981"/>
                </a:cubicBezTo>
                <a:close/>
                <a:moveTo>
                  <a:pt x="10123420" y="2254981"/>
                </a:moveTo>
                <a:cubicBezTo>
                  <a:pt x="10150529" y="2254981"/>
                  <a:pt x="10172505" y="2276957"/>
                  <a:pt x="10172505" y="2304066"/>
                </a:cubicBezTo>
                <a:cubicBezTo>
                  <a:pt x="10172505" y="2331175"/>
                  <a:pt x="10150529" y="2353151"/>
                  <a:pt x="10123420" y="2353151"/>
                </a:cubicBezTo>
                <a:cubicBezTo>
                  <a:pt x="10096312" y="2353151"/>
                  <a:pt x="10074335" y="2331175"/>
                  <a:pt x="10074335" y="2304066"/>
                </a:cubicBezTo>
                <a:cubicBezTo>
                  <a:pt x="10074335" y="2276957"/>
                  <a:pt x="10096312" y="2254981"/>
                  <a:pt x="10123420" y="2254981"/>
                </a:cubicBezTo>
                <a:close/>
                <a:moveTo>
                  <a:pt x="9931496" y="2254981"/>
                </a:moveTo>
                <a:cubicBezTo>
                  <a:pt x="9958606" y="2254981"/>
                  <a:pt x="9980582" y="2276957"/>
                  <a:pt x="9980582" y="2304066"/>
                </a:cubicBezTo>
                <a:cubicBezTo>
                  <a:pt x="9980582" y="2331175"/>
                  <a:pt x="9958606" y="2353151"/>
                  <a:pt x="9931496" y="2353151"/>
                </a:cubicBezTo>
                <a:cubicBezTo>
                  <a:pt x="9904388" y="2353151"/>
                  <a:pt x="9882412" y="2331175"/>
                  <a:pt x="9882412" y="2304066"/>
                </a:cubicBezTo>
                <a:cubicBezTo>
                  <a:pt x="9882412" y="2276957"/>
                  <a:pt x="9904388" y="2254981"/>
                  <a:pt x="9931496" y="2254981"/>
                </a:cubicBezTo>
                <a:close/>
                <a:moveTo>
                  <a:pt x="9739576" y="2254981"/>
                </a:moveTo>
                <a:cubicBezTo>
                  <a:pt x="9766684" y="2254981"/>
                  <a:pt x="9788661" y="2276957"/>
                  <a:pt x="9788661" y="2304066"/>
                </a:cubicBezTo>
                <a:cubicBezTo>
                  <a:pt x="9788661" y="2331175"/>
                  <a:pt x="9766684" y="2353151"/>
                  <a:pt x="9739576" y="2353151"/>
                </a:cubicBezTo>
                <a:cubicBezTo>
                  <a:pt x="9712467" y="2353151"/>
                  <a:pt x="9690491" y="2331175"/>
                  <a:pt x="9690491" y="2304066"/>
                </a:cubicBezTo>
                <a:cubicBezTo>
                  <a:pt x="9690491" y="2276957"/>
                  <a:pt x="9712467" y="2254981"/>
                  <a:pt x="9739576" y="2254981"/>
                </a:cubicBezTo>
                <a:close/>
                <a:moveTo>
                  <a:pt x="9547652" y="2254981"/>
                </a:moveTo>
                <a:cubicBezTo>
                  <a:pt x="9574761" y="2254981"/>
                  <a:pt x="9596737" y="2276957"/>
                  <a:pt x="9596737" y="2304066"/>
                </a:cubicBezTo>
                <a:cubicBezTo>
                  <a:pt x="9596737" y="2331175"/>
                  <a:pt x="9574761" y="2353151"/>
                  <a:pt x="9547652" y="2353151"/>
                </a:cubicBezTo>
                <a:cubicBezTo>
                  <a:pt x="9520543" y="2353151"/>
                  <a:pt x="9498567" y="2331175"/>
                  <a:pt x="9498567" y="2304066"/>
                </a:cubicBezTo>
                <a:cubicBezTo>
                  <a:pt x="9498567" y="2276957"/>
                  <a:pt x="9520543" y="2254981"/>
                  <a:pt x="9547652" y="2254981"/>
                </a:cubicBezTo>
                <a:close/>
                <a:moveTo>
                  <a:pt x="9355731" y="2254981"/>
                </a:moveTo>
                <a:cubicBezTo>
                  <a:pt x="9382840" y="2254981"/>
                  <a:pt x="9404816" y="2276957"/>
                  <a:pt x="9404816" y="2304066"/>
                </a:cubicBezTo>
                <a:cubicBezTo>
                  <a:pt x="9404816" y="2331175"/>
                  <a:pt x="9382840" y="2353151"/>
                  <a:pt x="9355731" y="2353151"/>
                </a:cubicBezTo>
                <a:cubicBezTo>
                  <a:pt x="9328622" y="2353151"/>
                  <a:pt x="9306646" y="2331175"/>
                  <a:pt x="9306646" y="2304066"/>
                </a:cubicBezTo>
                <a:cubicBezTo>
                  <a:pt x="9306646" y="2276957"/>
                  <a:pt x="9328622" y="2254981"/>
                  <a:pt x="9355731" y="2254981"/>
                </a:cubicBezTo>
                <a:close/>
                <a:moveTo>
                  <a:pt x="9163808" y="2254981"/>
                </a:moveTo>
                <a:cubicBezTo>
                  <a:pt x="9190916" y="2254981"/>
                  <a:pt x="9212893" y="2276957"/>
                  <a:pt x="9212893" y="2304066"/>
                </a:cubicBezTo>
                <a:cubicBezTo>
                  <a:pt x="9212893" y="2331175"/>
                  <a:pt x="9190916" y="2353151"/>
                  <a:pt x="9163808" y="2353151"/>
                </a:cubicBezTo>
                <a:cubicBezTo>
                  <a:pt x="9136699" y="2353151"/>
                  <a:pt x="9114723" y="2331175"/>
                  <a:pt x="9114723" y="2304066"/>
                </a:cubicBezTo>
                <a:cubicBezTo>
                  <a:pt x="9114723" y="2276957"/>
                  <a:pt x="9136699" y="2254981"/>
                  <a:pt x="9163808" y="2254981"/>
                </a:cubicBezTo>
                <a:close/>
                <a:moveTo>
                  <a:pt x="8972131" y="2254981"/>
                </a:moveTo>
                <a:cubicBezTo>
                  <a:pt x="8999241" y="2254981"/>
                  <a:pt x="9021216" y="2276957"/>
                  <a:pt x="9021216" y="2304066"/>
                </a:cubicBezTo>
                <a:cubicBezTo>
                  <a:pt x="9021216" y="2331175"/>
                  <a:pt x="8999241" y="2353151"/>
                  <a:pt x="8972131" y="2353151"/>
                </a:cubicBezTo>
                <a:cubicBezTo>
                  <a:pt x="8945023" y="2353151"/>
                  <a:pt x="8923046" y="2331175"/>
                  <a:pt x="8923046" y="2304066"/>
                </a:cubicBezTo>
                <a:cubicBezTo>
                  <a:pt x="8923046" y="2276957"/>
                  <a:pt x="8945023" y="2254981"/>
                  <a:pt x="8972131" y="2254981"/>
                </a:cubicBezTo>
                <a:close/>
                <a:moveTo>
                  <a:pt x="8780211" y="2254981"/>
                </a:moveTo>
                <a:cubicBezTo>
                  <a:pt x="8807319" y="2254981"/>
                  <a:pt x="8829296" y="2276957"/>
                  <a:pt x="8829296" y="2304066"/>
                </a:cubicBezTo>
                <a:cubicBezTo>
                  <a:pt x="8829296" y="2331175"/>
                  <a:pt x="8807319" y="2353151"/>
                  <a:pt x="8780211" y="2353151"/>
                </a:cubicBezTo>
                <a:cubicBezTo>
                  <a:pt x="8753102" y="2353151"/>
                  <a:pt x="8731126" y="2331175"/>
                  <a:pt x="8731126" y="2304066"/>
                </a:cubicBezTo>
                <a:cubicBezTo>
                  <a:pt x="8731126" y="2276957"/>
                  <a:pt x="8753102" y="2254981"/>
                  <a:pt x="8780211" y="2254981"/>
                </a:cubicBezTo>
                <a:close/>
                <a:moveTo>
                  <a:pt x="8588287" y="2254981"/>
                </a:moveTo>
                <a:cubicBezTo>
                  <a:pt x="8615396" y="2254981"/>
                  <a:pt x="8637372" y="2276957"/>
                  <a:pt x="8637372" y="2304066"/>
                </a:cubicBezTo>
                <a:cubicBezTo>
                  <a:pt x="8637372" y="2331175"/>
                  <a:pt x="8615396" y="2353151"/>
                  <a:pt x="8588287" y="2353151"/>
                </a:cubicBezTo>
                <a:cubicBezTo>
                  <a:pt x="8561178" y="2353151"/>
                  <a:pt x="8539202" y="2331175"/>
                  <a:pt x="8539202" y="2304066"/>
                </a:cubicBezTo>
                <a:cubicBezTo>
                  <a:pt x="8539202" y="2276957"/>
                  <a:pt x="8561178" y="2254981"/>
                  <a:pt x="8588287" y="2254981"/>
                </a:cubicBezTo>
                <a:close/>
                <a:moveTo>
                  <a:pt x="8388577" y="2254981"/>
                </a:moveTo>
                <a:cubicBezTo>
                  <a:pt x="8415686" y="2254981"/>
                  <a:pt x="8437662" y="2276957"/>
                  <a:pt x="8437662" y="2304066"/>
                </a:cubicBezTo>
                <a:cubicBezTo>
                  <a:pt x="8437662" y="2331175"/>
                  <a:pt x="8415686" y="2353151"/>
                  <a:pt x="8388577" y="2353151"/>
                </a:cubicBezTo>
                <a:cubicBezTo>
                  <a:pt x="8361468" y="2353151"/>
                  <a:pt x="8339492" y="2331175"/>
                  <a:pt x="8339492" y="2304066"/>
                </a:cubicBezTo>
                <a:cubicBezTo>
                  <a:pt x="8339492" y="2276957"/>
                  <a:pt x="8361468" y="2254981"/>
                  <a:pt x="8388577" y="2254981"/>
                </a:cubicBezTo>
                <a:close/>
                <a:moveTo>
                  <a:pt x="8196653" y="2254981"/>
                </a:moveTo>
                <a:cubicBezTo>
                  <a:pt x="8223762" y="2254981"/>
                  <a:pt x="8245738" y="2276957"/>
                  <a:pt x="8245738" y="2304066"/>
                </a:cubicBezTo>
                <a:cubicBezTo>
                  <a:pt x="8245738" y="2331175"/>
                  <a:pt x="8223762" y="2353151"/>
                  <a:pt x="8196653" y="2353151"/>
                </a:cubicBezTo>
                <a:cubicBezTo>
                  <a:pt x="8169545" y="2353151"/>
                  <a:pt x="8147568" y="2331175"/>
                  <a:pt x="8147568" y="2304066"/>
                </a:cubicBezTo>
                <a:cubicBezTo>
                  <a:pt x="8147568" y="2276957"/>
                  <a:pt x="8169545" y="2254981"/>
                  <a:pt x="8196653" y="2254981"/>
                </a:cubicBezTo>
                <a:close/>
                <a:moveTo>
                  <a:pt x="8004732" y="2254981"/>
                </a:moveTo>
                <a:cubicBezTo>
                  <a:pt x="8031841" y="2254981"/>
                  <a:pt x="8053817" y="2276957"/>
                  <a:pt x="8053817" y="2304066"/>
                </a:cubicBezTo>
                <a:cubicBezTo>
                  <a:pt x="8053817" y="2331175"/>
                  <a:pt x="8031841" y="2353151"/>
                  <a:pt x="8004732" y="2353151"/>
                </a:cubicBezTo>
                <a:cubicBezTo>
                  <a:pt x="7977623" y="2353151"/>
                  <a:pt x="7955647" y="2331175"/>
                  <a:pt x="7955647" y="2304066"/>
                </a:cubicBezTo>
                <a:cubicBezTo>
                  <a:pt x="7955647" y="2276957"/>
                  <a:pt x="7977623" y="2254981"/>
                  <a:pt x="8004732" y="2254981"/>
                </a:cubicBezTo>
                <a:close/>
                <a:moveTo>
                  <a:pt x="7813056" y="2254981"/>
                </a:moveTo>
                <a:cubicBezTo>
                  <a:pt x="7840165" y="2254981"/>
                  <a:pt x="7862141" y="2276957"/>
                  <a:pt x="7862141" y="2304066"/>
                </a:cubicBezTo>
                <a:cubicBezTo>
                  <a:pt x="7862141" y="2331175"/>
                  <a:pt x="7840165" y="2353151"/>
                  <a:pt x="7813056" y="2353151"/>
                </a:cubicBezTo>
                <a:cubicBezTo>
                  <a:pt x="7785947" y="2353151"/>
                  <a:pt x="7763971" y="2331175"/>
                  <a:pt x="7763971" y="2304066"/>
                </a:cubicBezTo>
                <a:cubicBezTo>
                  <a:pt x="7763971" y="2276957"/>
                  <a:pt x="7785947" y="2254981"/>
                  <a:pt x="7813056" y="2254981"/>
                </a:cubicBezTo>
                <a:close/>
                <a:moveTo>
                  <a:pt x="7621133" y="2254981"/>
                </a:moveTo>
                <a:cubicBezTo>
                  <a:pt x="7648241" y="2254981"/>
                  <a:pt x="7670218" y="2276957"/>
                  <a:pt x="7670218" y="2304066"/>
                </a:cubicBezTo>
                <a:cubicBezTo>
                  <a:pt x="7670218" y="2331175"/>
                  <a:pt x="7648241" y="2353151"/>
                  <a:pt x="7621133" y="2353151"/>
                </a:cubicBezTo>
                <a:cubicBezTo>
                  <a:pt x="7594024" y="2353151"/>
                  <a:pt x="7572048" y="2331175"/>
                  <a:pt x="7572048" y="2304066"/>
                </a:cubicBezTo>
                <a:cubicBezTo>
                  <a:pt x="7572048" y="2276957"/>
                  <a:pt x="7594024" y="2254981"/>
                  <a:pt x="7621133" y="2254981"/>
                </a:cubicBezTo>
                <a:close/>
                <a:moveTo>
                  <a:pt x="7429212" y="2254981"/>
                </a:moveTo>
                <a:cubicBezTo>
                  <a:pt x="7456321" y="2254981"/>
                  <a:pt x="7478297" y="2276957"/>
                  <a:pt x="7478297" y="2304066"/>
                </a:cubicBezTo>
                <a:cubicBezTo>
                  <a:pt x="7478297" y="2331175"/>
                  <a:pt x="7456321" y="2353151"/>
                  <a:pt x="7429212" y="2353151"/>
                </a:cubicBezTo>
                <a:cubicBezTo>
                  <a:pt x="7402103" y="2353151"/>
                  <a:pt x="7380127" y="2331175"/>
                  <a:pt x="7380127" y="2304066"/>
                </a:cubicBezTo>
                <a:cubicBezTo>
                  <a:pt x="7380127" y="2276957"/>
                  <a:pt x="7402103" y="2254981"/>
                  <a:pt x="7429212" y="2254981"/>
                </a:cubicBezTo>
                <a:close/>
                <a:moveTo>
                  <a:pt x="7237288" y="2254981"/>
                </a:moveTo>
                <a:cubicBezTo>
                  <a:pt x="7264397" y="2254981"/>
                  <a:pt x="7286373" y="2276957"/>
                  <a:pt x="7286373" y="2304066"/>
                </a:cubicBezTo>
                <a:cubicBezTo>
                  <a:pt x="7286373" y="2331175"/>
                  <a:pt x="7264397" y="2353151"/>
                  <a:pt x="7237288" y="2353151"/>
                </a:cubicBezTo>
                <a:cubicBezTo>
                  <a:pt x="7210179" y="2353151"/>
                  <a:pt x="7188203" y="2331175"/>
                  <a:pt x="7188203" y="2304066"/>
                </a:cubicBezTo>
                <a:cubicBezTo>
                  <a:pt x="7188203" y="2276957"/>
                  <a:pt x="7210179" y="2254981"/>
                  <a:pt x="7237288" y="2254981"/>
                </a:cubicBezTo>
                <a:close/>
                <a:moveTo>
                  <a:pt x="7045367" y="2254981"/>
                </a:moveTo>
                <a:cubicBezTo>
                  <a:pt x="7072476" y="2254981"/>
                  <a:pt x="7094452" y="2276957"/>
                  <a:pt x="7094452" y="2304066"/>
                </a:cubicBezTo>
                <a:cubicBezTo>
                  <a:pt x="7094452" y="2331175"/>
                  <a:pt x="7072476" y="2353151"/>
                  <a:pt x="7045367" y="2353151"/>
                </a:cubicBezTo>
                <a:cubicBezTo>
                  <a:pt x="7018258" y="2353151"/>
                  <a:pt x="6996282" y="2331175"/>
                  <a:pt x="6996282" y="2304066"/>
                </a:cubicBezTo>
                <a:cubicBezTo>
                  <a:pt x="6996282" y="2276957"/>
                  <a:pt x="7018258" y="2254981"/>
                  <a:pt x="7045367" y="2254981"/>
                </a:cubicBezTo>
                <a:close/>
                <a:moveTo>
                  <a:pt x="6853444" y="2254981"/>
                </a:moveTo>
                <a:cubicBezTo>
                  <a:pt x="6880552" y="2254981"/>
                  <a:pt x="6902529" y="2276957"/>
                  <a:pt x="6902529" y="2304066"/>
                </a:cubicBezTo>
                <a:cubicBezTo>
                  <a:pt x="6902529" y="2331175"/>
                  <a:pt x="6880552" y="2353151"/>
                  <a:pt x="6853444" y="2353151"/>
                </a:cubicBezTo>
                <a:cubicBezTo>
                  <a:pt x="6826335" y="2353151"/>
                  <a:pt x="6804359" y="2331175"/>
                  <a:pt x="6804359" y="2304066"/>
                </a:cubicBezTo>
                <a:cubicBezTo>
                  <a:pt x="6804359" y="2276957"/>
                  <a:pt x="6826335" y="2254981"/>
                  <a:pt x="6853444" y="2254981"/>
                </a:cubicBezTo>
                <a:close/>
                <a:moveTo>
                  <a:pt x="6661767" y="2254981"/>
                </a:moveTo>
                <a:cubicBezTo>
                  <a:pt x="6688876" y="2254981"/>
                  <a:pt x="6710852" y="2276957"/>
                  <a:pt x="6710852" y="2304066"/>
                </a:cubicBezTo>
                <a:cubicBezTo>
                  <a:pt x="6710852" y="2331175"/>
                  <a:pt x="6688876" y="2353151"/>
                  <a:pt x="6661767" y="2353151"/>
                </a:cubicBezTo>
                <a:cubicBezTo>
                  <a:pt x="6634659" y="2353151"/>
                  <a:pt x="6612682" y="2331175"/>
                  <a:pt x="6612682" y="2304066"/>
                </a:cubicBezTo>
                <a:cubicBezTo>
                  <a:pt x="6612682" y="2276957"/>
                  <a:pt x="6634659" y="2254981"/>
                  <a:pt x="6661767" y="2254981"/>
                </a:cubicBezTo>
                <a:close/>
                <a:moveTo>
                  <a:pt x="6469844" y="2254981"/>
                </a:moveTo>
                <a:cubicBezTo>
                  <a:pt x="6496953" y="2254981"/>
                  <a:pt x="6518929" y="2276957"/>
                  <a:pt x="6518929" y="2304066"/>
                </a:cubicBezTo>
                <a:cubicBezTo>
                  <a:pt x="6518929" y="2331175"/>
                  <a:pt x="6496953" y="2353151"/>
                  <a:pt x="6469844" y="2353151"/>
                </a:cubicBezTo>
                <a:cubicBezTo>
                  <a:pt x="6442735" y="2353151"/>
                  <a:pt x="6420759" y="2331175"/>
                  <a:pt x="6420759" y="2304066"/>
                </a:cubicBezTo>
                <a:cubicBezTo>
                  <a:pt x="6420759" y="2276957"/>
                  <a:pt x="6442735" y="2254981"/>
                  <a:pt x="6469844" y="2254981"/>
                </a:cubicBezTo>
                <a:close/>
                <a:moveTo>
                  <a:pt x="6279574" y="2254981"/>
                </a:moveTo>
                <a:cubicBezTo>
                  <a:pt x="6306683" y="2254981"/>
                  <a:pt x="6328659" y="2276957"/>
                  <a:pt x="6328659" y="2304066"/>
                </a:cubicBezTo>
                <a:cubicBezTo>
                  <a:pt x="6328659" y="2331175"/>
                  <a:pt x="6306683" y="2353151"/>
                  <a:pt x="6279574" y="2353151"/>
                </a:cubicBezTo>
                <a:cubicBezTo>
                  <a:pt x="6252465" y="2353151"/>
                  <a:pt x="6230489" y="2331175"/>
                  <a:pt x="6230489" y="2304066"/>
                </a:cubicBezTo>
                <a:cubicBezTo>
                  <a:pt x="6230489" y="2276957"/>
                  <a:pt x="6252465" y="2254981"/>
                  <a:pt x="6279574" y="2254981"/>
                </a:cubicBezTo>
                <a:close/>
                <a:moveTo>
                  <a:pt x="6087650" y="2254981"/>
                </a:moveTo>
                <a:cubicBezTo>
                  <a:pt x="6114759" y="2254981"/>
                  <a:pt x="6136735" y="2276957"/>
                  <a:pt x="6136735" y="2304066"/>
                </a:cubicBezTo>
                <a:cubicBezTo>
                  <a:pt x="6136735" y="2331175"/>
                  <a:pt x="6114759" y="2353151"/>
                  <a:pt x="6087650" y="2353151"/>
                </a:cubicBezTo>
                <a:cubicBezTo>
                  <a:pt x="6060542" y="2353151"/>
                  <a:pt x="6038565" y="2331175"/>
                  <a:pt x="6038565" y="2304066"/>
                </a:cubicBezTo>
                <a:cubicBezTo>
                  <a:pt x="6038565" y="2276957"/>
                  <a:pt x="6060542" y="2254981"/>
                  <a:pt x="6087650" y="2254981"/>
                </a:cubicBezTo>
                <a:close/>
                <a:moveTo>
                  <a:pt x="5895729" y="2254981"/>
                </a:moveTo>
                <a:cubicBezTo>
                  <a:pt x="5922838" y="2254981"/>
                  <a:pt x="5944814" y="2276957"/>
                  <a:pt x="5944814" y="2304066"/>
                </a:cubicBezTo>
                <a:cubicBezTo>
                  <a:pt x="5944814" y="2331175"/>
                  <a:pt x="5922838" y="2353151"/>
                  <a:pt x="5895729" y="2353151"/>
                </a:cubicBezTo>
                <a:cubicBezTo>
                  <a:pt x="5868620" y="2353151"/>
                  <a:pt x="5846644" y="2331175"/>
                  <a:pt x="5846644" y="2304066"/>
                </a:cubicBezTo>
                <a:cubicBezTo>
                  <a:pt x="5846644" y="2276957"/>
                  <a:pt x="5868620" y="2254981"/>
                  <a:pt x="5895729" y="2254981"/>
                </a:cubicBezTo>
                <a:close/>
                <a:moveTo>
                  <a:pt x="5704053" y="2254981"/>
                </a:moveTo>
                <a:cubicBezTo>
                  <a:pt x="5731162" y="2254981"/>
                  <a:pt x="5753138" y="2276957"/>
                  <a:pt x="5753138" y="2304066"/>
                </a:cubicBezTo>
                <a:cubicBezTo>
                  <a:pt x="5753138" y="2331175"/>
                  <a:pt x="5731162" y="2353151"/>
                  <a:pt x="5704053" y="2353151"/>
                </a:cubicBezTo>
                <a:cubicBezTo>
                  <a:pt x="5676944" y="2353151"/>
                  <a:pt x="5654968" y="2331175"/>
                  <a:pt x="5654968" y="2304066"/>
                </a:cubicBezTo>
                <a:cubicBezTo>
                  <a:pt x="5654968" y="2276957"/>
                  <a:pt x="5676944" y="2254981"/>
                  <a:pt x="5704053" y="2254981"/>
                </a:cubicBezTo>
                <a:close/>
                <a:moveTo>
                  <a:pt x="5512130" y="2254981"/>
                </a:moveTo>
                <a:cubicBezTo>
                  <a:pt x="5539238" y="2254981"/>
                  <a:pt x="5561215" y="2276957"/>
                  <a:pt x="5561215" y="2304066"/>
                </a:cubicBezTo>
                <a:cubicBezTo>
                  <a:pt x="5561215" y="2331175"/>
                  <a:pt x="5539238" y="2353151"/>
                  <a:pt x="5512130" y="2353151"/>
                </a:cubicBezTo>
                <a:cubicBezTo>
                  <a:pt x="5485021" y="2353151"/>
                  <a:pt x="5463045" y="2331175"/>
                  <a:pt x="5463045" y="2304066"/>
                </a:cubicBezTo>
                <a:cubicBezTo>
                  <a:pt x="5463045" y="2276957"/>
                  <a:pt x="5485021" y="2254981"/>
                  <a:pt x="5512130" y="2254981"/>
                </a:cubicBezTo>
                <a:close/>
                <a:moveTo>
                  <a:pt x="5320209" y="2254981"/>
                </a:moveTo>
                <a:cubicBezTo>
                  <a:pt x="5347318" y="2254981"/>
                  <a:pt x="5369294" y="2276957"/>
                  <a:pt x="5369294" y="2304066"/>
                </a:cubicBezTo>
                <a:cubicBezTo>
                  <a:pt x="5369294" y="2331175"/>
                  <a:pt x="5347318" y="2353151"/>
                  <a:pt x="5320209" y="2353151"/>
                </a:cubicBezTo>
                <a:cubicBezTo>
                  <a:pt x="5293100" y="2353151"/>
                  <a:pt x="5271124" y="2331175"/>
                  <a:pt x="5271124" y="2304066"/>
                </a:cubicBezTo>
                <a:cubicBezTo>
                  <a:pt x="5271124" y="2276957"/>
                  <a:pt x="5293100" y="2254981"/>
                  <a:pt x="5320209" y="2254981"/>
                </a:cubicBezTo>
                <a:close/>
                <a:moveTo>
                  <a:pt x="5128285" y="2254981"/>
                </a:moveTo>
                <a:cubicBezTo>
                  <a:pt x="5155394" y="2254981"/>
                  <a:pt x="5177370" y="2276957"/>
                  <a:pt x="5177370" y="2304066"/>
                </a:cubicBezTo>
                <a:cubicBezTo>
                  <a:pt x="5177370" y="2331175"/>
                  <a:pt x="5155394" y="2353151"/>
                  <a:pt x="5128285" y="2353151"/>
                </a:cubicBezTo>
                <a:cubicBezTo>
                  <a:pt x="5101176" y="2353151"/>
                  <a:pt x="5079200" y="2331175"/>
                  <a:pt x="5079200" y="2304066"/>
                </a:cubicBezTo>
                <a:cubicBezTo>
                  <a:pt x="5079200" y="2276957"/>
                  <a:pt x="5101176" y="2254981"/>
                  <a:pt x="5128285" y="2254981"/>
                </a:cubicBezTo>
                <a:close/>
                <a:moveTo>
                  <a:pt x="4936364" y="2254981"/>
                </a:moveTo>
                <a:cubicBezTo>
                  <a:pt x="4963473" y="2254981"/>
                  <a:pt x="4985449" y="2276957"/>
                  <a:pt x="4985449" y="2304066"/>
                </a:cubicBezTo>
                <a:cubicBezTo>
                  <a:pt x="4985449" y="2331175"/>
                  <a:pt x="4963473" y="2353151"/>
                  <a:pt x="4936364" y="2353151"/>
                </a:cubicBezTo>
                <a:cubicBezTo>
                  <a:pt x="4909255" y="2353151"/>
                  <a:pt x="4887279" y="2331175"/>
                  <a:pt x="4887279" y="2304066"/>
                </a:cubicBezTo>
                <a:cubicBezTo>
                  <a:pt x="4887279" y="2276957"/>
                  <a:pt x="4909255" y="2254981"/>
                  <a:pt x="4936364" y="2254981"/>
                </a:cubicBezTo>
                <a:close/>
                <a:moveTo>
                  <a:pt x="4744441" y="2254981"/>
                </a:moveTo>
                <a:cubicBezTo>
                  <a:pt x="4771549" y="2254981"/>
                  <a:pt x="4793526" y="2276957"/>
                  <a:pt x="4793526" y="2304066"/>
                </a:cubicBezTo>
                <a:cubicBezTo>
                  <a:pt x="4793526" y="2331175"/>
                  <a:pt x="4771549" y="2353151"/>
                  <a:pt x="4744441" y="2353151"/>
                </a:cubicBezTo>
                <a:cubicBezTo>
                  <a:pt x="4717332" y="2353151"/>
                  <a:pt x="4695356" y="2331175"/>
                  <a:pt x="4695356" y="2304066"/>
                </a:cubicBezTo>
                <a:cubicBezTo>
                  <a:pt x="4695356" y="2276957"/>
                  <a:pt x="4717332" y="2254981"/>
                  <a:pt x="4744441" y="2254981"/>
                </a:cubicBezTo>
                <a:close/>
                <a:moveTo>
                  <a:pt x="4552764" y="2254981"/>
                </a:moveTo>
                <a:cubicBezTo>
                  <a:pt x="4579873" y="2254981"/>
                  <a:pt x="4601849" y="2276957"/>
                  <a:pt x="4601849" y="2304066"/>
                </a:cubicBezTo>
                <a:cubicBezTo>
                  <a:pt x="4601849" y="2331175"/>
                  <a:pt x="4579873" y="2353151"/>
                  <a:pt x="4552764" y="2353151"/>
                </a:cubicBezTo>
                <a:cubicBezTo>
                  <a:pt x="4525656" y="2353151"/>
                  <a:pt x="4503679" y="2331175"/>
                  <a:pt x="4503679" y="2304066"/>
                </a:cubicBezTo>
                <a:cubicBezTo>
                  <a:pt x="4503679" y="2276957"/>
                  <a:pt x="4525656" y="2254981"/>
                  <a:pt x="4552764" y="2254981"/>
                </a:cubicBezTo>
                <a:close/>
                <a:moveTo>
                  <a:pt x="4360841" y="2254981"/>
                </a:moveTo>
                <a:cubicBezTo>
                  <a:pt x="4387950" y="2254981"/>
                  <a:pt x="4409926" y="2276957"/>
                  <a:pt x="4409926" y="2304066"/>
                </a:cubicBezTo>
                <a:cubicBezTo>
                  <a:pt x="4409926" y="2331175"/>
                  <a:pt x="4387950" y="2353151"/>
                  <a:pt x="4360841" y="2353151"/>
                </a:cubicBezTo>
                <a:cubicBezTo>
                  <a:pt x="4333732" y="2353151"/>
                  <a:pt x="4311756" y="2331175"/>
                  <a:pt x="4311756" y="2304066"/>
                </a:cubicBezTo>
                <a:cubicBezTo>
                  <a:pt x="4311756" y="2276957"/>
                  <a:pt x="4333732" y="2254981"/>
                  <a:pt x="4360841" y="2254981"/>
                </a:cubicBezTo>
                <a:close/>
                <a:moveTo>
                  <a:pt x="4170572" y="2254981"/>
                </a:moveTo>
                <a:cubicBezTo>
                  <a:pt x="4197681" y="2254981"/>
                  <a:pt x="4219657" y="2276957"/>
                  <a:pt x="4219657" y="2304066"/>
                </a:cubicBezTo>
                <a:cubicBezTo>
                  <a:pt x="4219657" y="2331175"/>
                  <a:pt x="4197681" y="2353151"/>
                  <a:pt x="4170572" y="2353151"/>
                </a:cubicBezTo>
                <a:cubicBezTo>
                  <a:pt x="4143463" y="2353151"/>
                  <a:pt x="4121487" y="2331175"/>
                  <a:pt x="4121487" y="2304066"/>
                </a:cubicBezTo>
                <a:cubicBezTo>
                  <a:pt x="4121487" y="2276957"/>
                  <a:pt x="4143463" y="2254981"/>
                  <a:pt x="4170572" y="2254981"/>
                </a:cubicBezTo>
                <a:close/>
                <a:moveTo>
                  <a:pt x="3978648" y="2254981"/>
                </a:moveTo>
                <a:cubicBezTo>
                  <a:pt x="4005757" y="2254981"/>
                  <a:pt x="4027733" y="2276957"/>
                  <a:pt x="4027733" y="2304066"/>
                </a:cubicBezTo>
                <a:cubicBezTo>
                  <a:pt x="4027733" y="2331175"/>
                  <a:pt x="4005757" y="2353151"/>
                  <a:pt x="3978648" y="2353151"/>
                </a:cubicBezTo>
                <a:cubicBezTo>
                  <a:pt x="3951540" y="2353151"/>
                  <a:pt x="3929563" y="2331175"/>
                  <a:pt x="3929563" y="2304066"/>
                </a:cubicBezTo>
                <a:cubicBezTo>
                  <a:pt x="3929563" y="2276957"/>
                  <a:pt x="3951540" y="2254981"/>
                  <a:pt x="3978648" y="2254981"/>
                </a:cubicBezTo>
                <a:close/>
                <a:moveTo>
                  <a:pt x="3786728" y="2254981"/>
                </a:moveTo>
                <a:cubicBezTo>
                  <a:pt x="3813836" y="2254981"/>
                  <a:pt x="3835813" y="2276957"/>
                  <a:pt x="3835813" y="2304066"/>
                </a:cubicBezTo>
                <a:cubicBezTo>
                  <a:pt x="3835813" y="2331175"/>
                  <a:pt x="3813836" y="2353151"/>
                  <a:pt x="3786728" y="2353151"/>
                </a:cubicBezTo>
                <a:cubicBezTo>
                  <a:pt x="3759619" y="2353151"/>
                  <a:pt x="3737643" y="2331175"/>
                  <a:pt x="3737643" y="2304066"/>
                </a:cubicBezTo>
                <a:cubicBezTo>
                  <a:pt x="3737643" y="2276957"/>
                  <a:pt x="3759619" y="2254981"/>
                  <a:pt x="3786728" y="2254981"/>
                </a:cubicBezTo>
                <a:close/>
                <a:moveTo>
                  <a:pt x="3595051" y="2254981"/>
                </a:moveTo>
                <a:cubicBezTo>
                  <a:pt x="3622160" y="2254981"/>
                  <a:pt x="3644136" y="2276957"/>
                  <a:pt x="3644136" y="2304066"/>
                </a:cubicBezTo>
                <a:cubicBezTo>
                  <a:pt x="3644136" y="2331175"/>
                  <a:pt x="3622160" y="2353151"/>
                  <a:pt x="3595051" y="2353151"/>
                </a:cubicBezTo>
                <a:cubicBezTo>
                  <a:pt x="3567943" y="2353151"/>
                  <a:pt x="3545966" y="2331175"/>
                  <a:pt x="3545966" y="2304066"/>
                </a:cubicBezTo>
                <a:cubicBezTo>
                  <a:pt x="3545966" y="2276957"/>
                  <a:pt x="3567943" y="2254981"/>
                  <a:pt x="3595051" y="2254981"/>
                </a:cubicBezTo>
                <a:close/>
                <a:moveTo>
                  <a:pt x="3403128" y="2254981"/>
                </a:moveTo>
                <a:cubicBezTo>
                  <a:pt x="3430237" y="2254981"/>
                  <a:pt x="3452213" y="2276957"/>
                  <a:pt x="3452213" y="2304066"/>
                </a:cubicBezTo>
                <a:cubicBezTo>
                  <a:pt x="3452213" y="2331175"/>
                  <a:pt x="3430237" y="2353151"/>
                  <a:pt x="3403128" y="2353151"/>
                </a:cubicBezTo>
                <a:cubicBezTo>
                  <a:pt x="3376019" y="2353151"/>
                  <a:pt x="3354043" y="2331175"/>
                  <a:pt x="3354043" y="2304066"/>
                </a:cubicBezTo>
                <a:cubicBezTo>
                  <a:pt x="3354043" y="2276957"/>
                  <a:pt x="3376019" y="2254981"/>
                  <a:pt x="3403128" y="2254981"/>
                </a:cubicBezTo>
                <a:close/>
                <a:moveTo>
                  <a:pt x="3211207" y="2254981"/>
                </a:moveTo>
                <a:cubicBezTo>
                  <a:pt x="3238316" y="2254981"/>
                  <a:pt x="3260292" y="2276957"/>
                  <a:pt x="3260292" y="2304066"/>
                </a:cubicBezTo>
                <a:cubicBezTo>
                  <a:pt x="3260292" y="2331175"/>
                  <a:pt x="3238316" y="2353151"/>
                  <a:pt x="3211207" y="2353151"/>
                </a:cubicBezTo>
                <a:cubicBezTo>
                  <a:pt x="3184098" y="2353151"/>
                  <a:pt x="3162122" y="2331175"/>
                  <a:pt x="3162122" y="2304066"/>
                </a:cubicBezTo>
                <a:cubicBezTo>
                  <a:pt x="3162122" y="2276957"/>
                  <a:pt x="3184098" y="2254981"/>
                  <a:pt x="3211207" y="2254981"/>
                </a:cubicBezTo>
                <a:close/>
                <a:moveTo>
                  <a:pt x="3019283" y="2254981"/>
                </a:moveTo>
                <a:cubicBezTo>
                  <a:pt x="3046393" y="2254981"/>
                  <a:pt x="3068368" y="2276957"/>
                  <a:pt x="3068368" y="2304066"/>
                </a:cubicBezTo>
                <a:cubicBezTo>
                  <a:pt x="3068368" y="2331175"/>
                  <a:pt x="3046393" y="2353151"/>
                  <a:pt x="3019283" y="2353151"/>
                </a:cubicBezTo>
                <a:cubicBezTo>
                  <a:pt x="2992175" y="2353151"/>
                  <a:pt x="2970198" y="2331175"/>
                  <a:pt x="2970198" y="2304066"/>
                </a:cubicBezTo>
                <a:cubicBezTo>
                  <a:pt x="2970198" y="2276957"/>
                  <a:pt x="2992175" y="2254981"/>
                  <a:pt x="3019283" y="2254981"/>
                </a:cubicBezTo>
                <a:close/>
                <a:moveTo>
                  <a:pt x="2827363" y="2254981"/>
                </a:moveTo>
                <a:cubicBezTo>
                  <a:pt x="2854471" y="2254981"/>
                  <a:pt x="2876448" y="2276957"/>
                  <a:pt x="2876448" y="2304066"/>
                </a:cubicBezTo>
                <a:cubicBezTo>
                  <a:pt x="2876448" y="2331175"/>
                  <a:pt x="2854471" y="2353151"/>
                  <a:pt x="2827363" y="2353151"/>
                </a:cubicBezTo>
                <a:cubicBezTo>
                  <a:pt x="2800253" y="2353151"/>
                  <a:pt x="2778277" y="2331175"/>
                  <a:pt x="2778277" y="2304066"/>
                </a:cubicBezTo>
                <a:cubicBezTo>
                  <a:pt x="2778277" y="2276957"/>
                  <a:pt x="2800253" y="2254981"/>
                  <a:pt x="2827363" y="2254981"/>
                </a:cubicBezTo>
                <a:close/>
                <a:moveTo>
                  <a:pt x="2635439" y="2254981"/>
                </a:moveTo>
                <a:cubicBezTo>
                  <a:pt x="2662548" y="2254981"/>
                  <a:pt x="2684524" y="2276957"/>
                  <a:pt x="2684524" y="2304066"/>
                </a:cubicBezTo>
                <a:cubicBezTo>
                  <a:pt x="2684524" y="2331175"/>
                  <a:pt x="2662548" y="2353151"/>
                  <a:pt x="2635439" y="2353151"/>
                </a:cubicBezTo>
                <a:cubicBezTo>
                  <a:pt x="2608330" y="2353151"/>
                  <a:pt x="2586354" y="2331175"/>
                  <a:pt x="2586354" y="2304066"/>
                </a:cubicBezTo>
                <a:cubicBezTo>
                  <a:pt x="2586354" y="2276957"/>
                  <a:pt x="2608330" y="2254981"/>
                  <a:pt x="2635439" y="2254981"/>
                </a:cubicBezTo>
                <a:close/>
                <a:moveTo>
                  <a:pt x="2443762" y="2254981"/>
                </a:moveTo>
                <a:cubicBezTo>
                  <a:pt x="2470872" y="2254981"/>
                  <a:pt x="2492847" y="2276957"/>
                  <a:pt x="2492847" y="2304066"/>
                </a:cubicBezTo>
                <a:cubicBezTo>
                  <a:pt x="2492847" y="2331175"/>
                  <a:pt x="2470872" y="2353151"/>
                  <a:pt x="2443762" y="2353151"/>
                </a:cubicBezTo>
                <a:cubicBezTo>
                  <a:pt x="2416654" y="2353151"/>
                  <a:pt x="2394677" y="2331175"/>
                  <a:pt x="2394677" y="2304066"/>
                </a:cubicBezTo>
                <a:cubicBezTo>
                  <a:pt x="2394677" y="2276957"/>
                  <a:pt x="2416654" y="2254981"/>
                  <a:pt x="2443762" y="2254981"/>
                </a:cubicBezTo>
                <a:close/>
                <a:moveTo>
                  <a:pt x="2251840" y="2254981"/>
                </a:moveTo>
                <a:cubicBezTo>
                  <a:pt x="2278948" y="2254981"/>
                  <a:pt x="2300925" y="2276957"/>
                  <a:pt x="2300925" y="2304066"/>
                </a:cubicBezTo>
                <a:cubicBezTo>
                  <a:pt x="2300925" y="2331175"/>
                  <a:pt x="2278948" y="2353151"/>
                  <a:pt x="2251840" y="2353151"/>
                </a:cubicBezTo>
                <a:cubicBezTo>
                  <a:pt x="2224730" y="2353151"/>
                  <a:pt x="2202754" y="2331175"/>
                  <a:pt x="2202754" y="2304066"/>
                </a:cubicBezTo>
                <a:cubicBezTo>
                  <a:pt x="2202754" y="2276957"/>
                  <a:pt x="2224730" y="2254981"/>
                  <a:pt x="2251840" y="2254981"/>
                </a:cubicBezTo>
                <a:close/>
                <a:moveTo>
                  <a:pt x="2061569" y="2254981"/>
                </a:moveTo>
                <a:cubicBezTo>
                  <a:pt x="2088678" y="2254981"/>
                  <a:pt x="2110654" y="2276957"/>
                  <a:pt x="2110654" y="2304066"/>
                </a:cubicBezTo>
                <a:cubicBezTo>
                  <a:pt x="2110654" y="2331175"/>
                  <a:pt x="2088678" y="2353151"/>
                  <a:pt x="2061569" y="2353151"/>
                </a:cubicBezTo>
                <a:cubicBezTo>
                  <a:pt x="2034460" y="2353151"/>
                  <a:pt x="2012484" y="2331175"/>
                  <a:pt x="2012484" y="2304066"/>
                </a:cubicBezTo>
                <a:cubicBezTo>
                  <a:pt x="2012484" y="2276957"/>
                  <a:pt x="2034460" y="2254981"/>
                  <a:pt x="2061569" y="2254981"/>
                </a:cubicBezTo>
                <a:close/>
                <a:moveTo>
                  <a:pt x="1869645" y="2254981"/>
                </a:moveTo>
                <a:cubicBezTo>
                  <a:pt x="1896755" y="2254981"/>
                  <a:pt x="1918730" y="2276957"/>
                  <a:pt x="1918730" y="2304066"/>
                </a:cubicBezTo>
                <a:cubicBezTo>
                  <a:pt x="1918730" y="2331175"/>
                  <a:pt x="1896755" y="2353151"/>
                  <a:pt x="1869645" y="2353151"/>
                </a:cubicBezTo>
                <a:cubicBezTo>
                  <a:pt x="1842537" y="2353151"/>
                  <a:pt x="1820560" y="2331175"/>
                  <a:pt x="1820560" y="2304066"/>
                </a:cubicBezTo>
                <a:cubicBezTo>
                  <a:pt x="1820560" y="2276957"/>
                  <a:pt x="1842537" y="2254981"/>
                  <a:pt x="1869645" y="2254981"/>
                </a:cubicBezTo>
                <a:close/>
                <a:moveTo>
                  <a:pt x="1677725" y="2254981"/>
                </a:moveTo>
                <a:cubicBezTo>
                  <a:pt x="1704833" y="2254981"/>
                  <a:pt x="1726810" y="2276957"/>
                  <a:pt x="1726810" y="2304066"/>
                </a:cubicBezTo>
                <a:cubicBezTo>
                  <a:pt x="1726810" y="2331175"/>
                  <a:pt x="1704833" y="2353151"/>
                  <a:pt x="1677725" y="2353151"/>
                </a:cubicBezTo>
                <a:cubicBezTo>
                  <a:pt x="1650616" y="2353151"/>
                  <a:pt x="1628640" y="2331175"/>
                  <a:pt x="1628640" y="2304066"/>
                </a:cubicBezTo>
                <a:cubicBezTo>
                  <a:pt x="1628640" y="2276957"/>
                  <a:pt x="1650616" y="2254981"/>
                  <a:pt x="1677725" y="2254981"/>
                </a:cubicBezTo>
                <a:close/>
                <a:moveTo>
                  <a:pt x="1486048" y="2254981"/>
                </a:moveTo>
                <a:cubicBezTo>
                  <a:pt x="1513157" y="2254981"/>
                  <a:pt x="1535133" y="2276957"/>
                  <a:pt x="1535133" y="2304066"/>
                </a:cubicBezTo>
                <a:cubicBezTo>
                  <a:pt x="1535133" y="2331175"/>
                  <a:pt x="1513157" y="2353151"/>
                  <a:pt x="1486048" y="2353151"/>
                </a:cubicBezTo>
                <a:cubicBezTo>
                  <a:pt x="1458940" y="2353151"/>
                  <a:pt x="1436963" y="2331175"/>
                  <a:pt x="1436963" y="2304066"/>
                </a:cubicBezTo>
                <a:cubicBezTo>
                  <a:pt x="1436963" y="2276957"/>
                  <a:pt x="1458940" y="2254981"/>
                  <a:pt x="1486048" y="2254981"/>
                </a:cubicBezTo>
                <a:close/>
                <a:moveTo>
                  <a:pt x="1294125" y="2254981"/>
                </a:moveTo>
                <a:cubicBezTo>
                  <a:pt x="1321234" y="2254981"/>
                  <a:pt x="1343210" y="2276957"/>
                  <a:pt x="1343210" y="2304066"/>
                </a:cubicBezTo>
                <a:cubicBezTo>
                  <a:pt x="1343210" y="2331175"/>
                  <a:pt x="1321234" y="2353151"/>
                  <a:pt x="1294125" y="2353151"/>
                </a:cubicBezTo>
                <a:cubicBezTo>
                  <a:pt x="1267016" y="2353151"/>
                  <a:pt x="1245040" y="2331175"/>
                  <a:pt x="1245040" y="2304066"/>
                </a:cubicBezTo>
                <a:cubicBezTo>
                  <a:pt x="1245040" y="2276957"/>
                  <a:pt x="1267016" y="2254981"/>
                  <a:pt x="1294125" y="2254981"/>
                </a:cubicBezTo>
                <a:close/>
                <a:moveTo>
                  <a:pt x="1102204" y="2254981"/>
                </a:moveTo>
                <a:cubicBezTo>
                  <a:pt x="1129313" y="2254981"/>
                  <a:pt x="1151289" y="2276957"/>
                  <a:pt x="1151289" y="2304066"/>
                </a:cubicBezTo>
                <a:cubicBezTo>
                  <a:pt x="1151289" y="2331175"/>
                  <a:pt x="1129313" y="2353151"/>
                  <a:pt x="1102204" y="2353151"/>
                </a:cubicBezTo>
                <a:cubicBezTo>
                  <a:pt x="1075096" y="2353151"/>
                  <a:pt x="1053119" y="2331175"/>
                  <a:pt x="1053119" y="2304066"/>
                </a:cubicBezTo>
                <a:cubicBezTo>
                  <a:pt x="1053119" y="2276957"/>
                  <a:pt x="1075096" y="2254981"/>
                  <a:pt x="1102204" y="2254981"/>
                </a:cubicBezTo>
                <a:close/>
                <a:moveTo>
                  <a:pt x="910280" y="2254981"/>
                </a:moveTo>
                <a:cubicBezTo>
                  <a:pt x="937390" y="2254981"/>
                  <a:pt x="959365" y="2276957"/>
                  <a:pt x="959365" y="2304066"/>
                </a:cubicBezTo>
                <a:cubicBezTo>
                  <a:pt x="959365" y="2331175"/>
                  <a:pt x="937390" y="2353151"/>
                  <a:pt x="910280" y="2353151"/>
                </a:cubicBezTo>
                <a:cubicBezTo>
                  <a:pt x="883172" y="2353151"/>
                  <a:pt x="861195" y="2331175"/>
                  <a:pt x="861195" y="2304066"/>
                </a:cubicBezTo>
                <a:cubicBezTo>
                  <a:pt x="861195" y="2276957"/>
                  <a:pt x="883172" y="2254981"/>
                  <a:pt x="910280" y="2254981"/>
                </a:cubicBezTo>
                <a:close/>
                <a:moveTo>
                  <a:pt x="718360" y="2254981"/>
                </a:moveTo>
                <a:cubicBezTo>
                  <a:pt x="745468" y="2254981"/>
                  <a:pt x="767445" y="2276957"/>
                  <a:pt x="767445" y="2304066"/>
                </a:cubicBezTo>
                <a:cubicBezTo>
                  <a:pt x="767445" y="2331175"/>
                  <a:pt x="745468" y="2353151"/>
                  <a:pt x="718360" y="2353151"/>
                </a:cubicBezTo>
                <a:cubicBezTo>
                  <a:pt x="691250" y="2353151"/>
                  <a:pt x="669275" y="2331175"/>
                  <a:pt x="669275" y="2304066"/>
                </a:cubicBezTo>
                <a:cubicBezTo>
                  <a:pt x="669275" y="2276957"/>
                  <a:pt x="691250" y="2254981"/>
                  <a:pt x="718360" y="2254981"/>
                </a:cubicBezTo>
                <a:close/>
                <a:moveTo>
                  <a:pt x="526436" y="2254981"/>
                </a:moveTo>
                <a:cubicBezTo>
                  <a:pt x="553544" y="2254981"/>
                  <a:pt x="575521" y="2276957"/>
                  <a:pt x="575521" y="2304066"/>
                </a:cubicBezTo>
                <a:cubicBezTo>
                  <a:pt x="575521" y="2331175"/>
                  <a:pt x="553544" y="2353151"/>
                  <a:pt x="526436" y="2353151"/>
                </a:cubicBezTo>
                <a:cubicBezTo>
                  <a:pt x="499328" y="2353151"/>
                  <a:pt x="477351" y="2331175"/>
                  <a:pt x="477351" y="2304066"/>
                </a:cubicBezTo>
                <a:cubicBezTo>
                  <a:pt x="477351" y="2276957"/>
                  <a:pt x="499328" y="2254981"/>
                  <a:pt x="526436" y="2254981"/>
                </a:cubicBezTo>
                <a:close/>
                <a:moveTo>
                  <a:pt x="334759" y="2254981"/>
                </a:moveTo>
                <a:cubicBezTo>
                  <a:pt x="361869" y="2254981"/>
                  <a:pt x="383844" y="2276957"/>
                  <a:pt x="383844" y="2304066"/>
                </a:cubicBezTo>
                <a:cubicBezTo>
                  <a:pt x="383844" y="2331175"/>
                  <a:pt x="361869" y="2353151"/>
                  <a:pt x="334759" y="2353151"/>
                </a:cubicBezTo>
                <a:cubicBezTo>
                  <a:pt x="307651" y="2353151"/>
                  <a:pt x="285674" y="2331175"/>
                  <a:pt x="285674" y="2304066"/>
                </a:cubicBezTo>
                <a:cubicBezTo>
                  <a:pt x="285674" y="2276957"/>
                  <a:pt x="307651" y="2254981"/>
                  <a:pt x="334759" y="2254981"/>
                </a:cubicBezTo>
                <a:close/>
                <a:moveTo>
                  <a:pt x="142837" y="2254981"/>
                </a:moveTo>
                <a:cubicBezTo>
                  <a:pt x="169945" y="2254981"/>
                  <a:pt x="191921" y="2276957"/>
                  <a:pt x="191921" y="2304066"/>
                </a:cubicBezTo>
                <a:cubicBezTo>
                  <a:pt x="191921" y="2331175"/>
                  <a:pt x="169945" y="2353151"/>
                  <a:pt x="142837" y="2353151"/>
                </a:cubicBezTo>
                <a:cubicBezTo>
                  <a:pt x="115727" y="2353151"/>
                  <a:pt x="93751" y="2331175"/>
                  <a:pt x="93751" y="2304066"/>
                </a:cubicBezTo>
                <a:cubicBezTo>
                  <a:pt x="93751" y="2276957"/>
                  <a:pt x="115727" y="2254981"/>
                  <a:pt x="142837" y="2254981"/>
                </a:cubicBezTo>
                <a:close/>
                <a:moveTo>
                  <a:pt x="11562343" y="2104289"/>
                </a:moveTo>
                <a:cubicBezTo>
                  <a:pt x="11589452" y="2104289"/>
                  <a:pt x="11611428" y="2126266"/>
                  <a:pt x="11611428" y="2153374"/>
                </a:cubicBezTo>
                <a:lnTo>
                  <a:pt x="11610810" y="2156435"/>
                </a:lnTo>
                <a:lnTo>
                  <a:pt x="11611428" y="2159495"/>
                </a:lnTo>
                <a:cubicBezTo>
                  <a:pt x="11611428" y="2186603"/>
                  <a:pt x="11589452" y="2208580"/>
                  <a:pt x="11562343" y="2208580"/>
                </a:cubicBezTo>
                <a:cubicBezTo>
                  <a:pt x="11535234" y="2208580"/>
                  <a:pt x="11513258" y="2186603"/>
                  <a:pt x="11513258" y="2159495"/>
                </a:cubicBezTo>
                <a:lnTo>
                  <a:pt x="11513876" y="2156435"/>
                </a:lnTo>
                <a:lnTo>
                  <a:pt x="11513258" y="2153374"/>
                </a:lnTo>
                <a:cubicBezTo>
                  <a:pt x="11513258" y="2126266"/>
                  <a:pt x="11535234" y="2104289"/>
                  <a:pt x="11562343" y="2104289"/>
                </a:cubicBezTo>
                <a:close/>
                <a:moveTo>
                  <a:pt x="11370422" y="2104289"/>
                </a:moveTo>
                <a:cubicBezTo>
                  <a:pt x="11397531" y="2104289"/>
                  <a:pt x="11419507" y="2126266"/>
                  <a:pt x="11419507" y="2153374"/>
                </a:cubicBezTo>
                <a:lnTo>
                  <a:pt x="11418889" y="2156435"/>
                </a:lnTo>
                <a:lnTo>
                  <a:pt x="11419507" y="2159495"/>
                </a:lnTo>
                <a:cubicBezTo>
                  <a:pt x="11419507" y="2186603"/>
                  <a:pt x="11397531" y="2208580"/>
                  <a:pt x="11370422" y="2208580"/>
                </a:cubicBezTo>
                <a:cubicBezTo>
                  <a:pt x="11343313" y="2208580"/>
                  <a:pt x="11321337" y="2186603"/>
                  <a:pt x="11321337" y="2159495"/>
                </a:cubicBezTo>
                <a:lnTo>
                  <a:pt x="11321954" y="2156435"/>
                </a:lnTo>
                <a:lnTo>
                  <a:pt x="11321337" y="2153374"/>
                </a:lnTo>
                <a:cubicBezTo>
                  <a:pt x="11321337" y="2126266"/>
                  <a:pt x="11343313" y="2104289"/>
                  <a:pt x="11370422" y="2104289"/>
                </a:cubicBezTo>
                <a:close/>
                <a:moveTo>
                  <a:pt x="11178499" y="2104289"/>
                </a:moveTo>
                <a:cubicBezTo>
                  <a:pt x="11205607" y="2104289"/>
                  <a:pt x="11227584" y="2126266"/>
                  <a:pt x="11227584" y="2153374"/>
                </a:cubicBezTo>
                <a:lnTo>
                  <a:pt x="11226966" y="2156435"/>
                </a:lnTo>
                <a:lnTo>
                  <a:pt x="11227584" y="2159495"/>
                </a:lnTo>
                <a:cubicBezTo>
                  <a:pt x="11227584" y="2186603"/>
                  <a:pt x="11205607" y="2208580"/>
                  <a:pt x="11178499" y="2208580"/>
                </a:cubicBezTo>
                <a:cubicBezTo>
                  <a:pt x="11151390" y="2208580"/>
                  <a:pt x="11129414" y="2186603"/>
                  <a:pt x="11129414" y="2159495"/>
                </a:cubicBezTo>
                <a:lnTo>
                  <a:pt x="11130032" y="2156435"/>
                </a:lnTo>
                <a:lnTo>
                  <a:pt x="11129414" y="2153374"/>
                </a:lnTo>
                <a:cubicBezTo>
                  <a:pt x="11129414" y="2126266"/>
                  <a:pt x="11151390" y="2104289"/>
                  <a:pt x="11178499" y="2104289"/>
                </a:cubicBezTo>
                <a:close/>
                <a:moveTo>
                  <a:pt x="10986822" y="2104289"/>
                </a:moveTo>
                <a:cubicBezTo>
                  <a:pt x="11013931" y="2104289"/>
                  <a:pt x="11035907" y="2126266"/>
                  <a:pt x="11035907" y="2153374"/>
                </a:cubicBezTo>
                <a:lnTo>
                  <a:pt x="11035289" y="2156435"/>
                </a:lnTo>
                <a:lnTo>
                  <a:pt x="11035907" y="2159495"/>
                </a:lnTo>
                <a:cubicBezTo>
                  <a:pt x="11035907" y="2186603"/>
                  <a:pt x="11013931" y="2208580"/>
                  <a:pt x="10986822" y="2208580"/>
                </a:cubicBezTo>
                <a:cubicBezTo>
                  <a:pt x="10959714" y="2208580"/>
                  <a:pt x="10937737" y="2186603"/>
                  <a:pt x="10937737" y="2159495"/>
                </a:cubicBezTo>
                <a:lnTo>
                  <a:pt x="10938355" y="2156435"/>
                </a:lnTo>
                <a:lnTo>
                  <a:pt x="10937737" y="2153374"/>
                </a:lnTo>
                <a:cubicBezTo>
                  <a:pt x="10937737" y="2126266"/>
                  <a:pt x="10959714" y="2104289"/>
                  <a:pt x="10986822" y="2104289"/>
                </a:cubicBezTo>
                <a:close/>
                <a:moveTo>
                  <a:pt x="10794898" y="2104289"/>
                </a:moveTo>
                <a:cubicBezTo>
                  <a:pt x="10822008" y="2104289"/>
                  <a:pt x="10843984" y="2126266"/>
                  <a:pt x="10843984" y="2153374"/>
                </a:cubicBezTo>
                <a:lnTo>
                  <a:pt x="10843366" y="2156435"/>
                </a:lnTo>
                <a:lnTo>
                  <a:pt x="10843984" y="2159495"/>
                </a:lnTo>
                <a:cubicBezTo>
                  <a:pt x="10843984" y="2186603"/>
                  <a:pt x="10822008" y="2208580"/>
                  <a:pt x="10794898" y="2208580"/>
                </a:cubicBezTo>
                <a:cubicBezTo>
                  <a:pt x="10767790" y="2208580"/>
                  <a:pt x="10745813" y="2186603"/>
                  <a:pt x="10745813" y="2159495"/>
                </a:cubicBezTo>
                <a:lnTo>
                  <a:pt x="10746431" y="2156435"/>
                </a:lnTo>
                <a:lnTo>
                  <a:pt x="10745813" y="2153374"/>
                </a:lnTo>
                <a:cubicBezTo>
                  <a:pt x="10745813" y="2126266"/>
                  <a:pt x="10767790" y="2104289"/>
                  <a:pt x="10794898" y="2104289"/>
                </a:cubicBezTo>
                <a:close/>
                <a:moveTo>
                  <a:pt x="10600771" y="2104289"/>
                </a:moveTo>
                <a:cubicBezTo>
                  <a:pt x="10607548" y="2104289"/>
                  <a:pt x="10614005" y="2105663"/>
                  <a:pt x="10619877" y="2108147"/>
                </a:cubicBezTo>
                <a:lnTo>
                  <a:pt x="10635343" y="2118574"/>
                </a:lnTo>
                <a:lnTo>
                  <a:pt x="10635343" y="2117086"/>
                </a:lnTo>
                <a:lnTo>
                  <a:pt x="10637686" y="2118666"/>
                </a:lnTo>
                <a:cubicBezTo>
                  <a:pt x="10646569" y="2127549"/>
                  <a:pt x="10652063" y="2139820"/>
                  <a:pt x="10652063" y="2153374"/>
                </a:cubicBezTo>
                <a:lnTo>
                  <a:pt x="10651445" y="2156435"/>
                </a:lnTo>
                <a:lnTo>
                  <a:pt x="10652063" y="2159495"/>
                </a:lnTo>
                <a:cubicBezTo>
                  <a:pt x="10652063" y="2173049"/>
                  <a:pt x="10646569" y="2185321"/>
                  <a:pt x="10637686" y="2194203"/>
                </a:cubicBezTo>
                <a:lnTo>
                  <a:pt x="10635343" y="2195783"/>
                </a:lnTo>
                <a:lnTo>
                  <a:pt x="10635343" y="2194295"/>
                </a:lnTo>
                <a:lnTo>
                  <a:pt x="10619877" y="2204723"/>
                </a:lnTo>
                <a:cubicBezTo>
                  <a:pt x="10614005" y="2207207"/>
                  <a:pt x="10607548" y="2208580"/>
                  <a:pt x="10600771" y="2208580"/>
                </a:cubicBezTo>
                <a:cubicBezTo>
                  <a:pt x="10573662" y="2208580"/>
                  <a:pt x="10551686" y="2186603"/>
                  <a:pt x="10551686" y="2159495"/>
                </a:cubicBezTo>
                <a:lnTo>
                  <a:pt x="10552304" y="2156435"/>
                </a:lnTo>
                <a:lnTo>
                  <a:pt x="10551686" y="2153374"/>
                </a:lnTo>
                <a:cubicBezTo>
                  <a:pt x="10551686" y="2126266"/>
                  <a:pt x="10573662" y="2104289"/>
                  <a:pt x="10600771" y="2104289"/>
                </a:cubicBezTo>
                <a:close/>
                <a:moveTo>
                  <a:pt x="10408850" y="2104289"/>
                </a:moveTo>
                <a:cubicBezTo>
                  <a:pt x="10435959" y="2104289"/>
                  <a:pt x="10457935" y="2126266"/>
                  <a:pt x="10457935" y="2153374"/>
                </a:cubicBezTo>
                <a:lnTo>
                  <a:pt x="10457317" y="2156435"/>
                </a:lnTo>
                <a:lnTo>
                  <a:pt x="10457935" y="2159495"/>
                </a:lnTo>
                <a:cubicBezTo>
                  <a:pt x="10457935" y="2186603"/>
                  <a:pt x="10435959" y="2208580"/>
                  <a:pt x="10408850" y="2208580"/>
                </a:cubicBezTo>
                <a:cubicBezTo>
                  <a:pt x="10381741" y="2208580"/>
                  <a:pt x="10359765" y="2186603"/>
                  <a:pt x="10359765" y="2159495"/>
                </a:cubicBezTo>
                <a:lnTo>
                  <a:pt x="10360382" y="2156435"/>
                </a:lnTo>
                <a:lnTo>
                  <a:pt x="10359765" y="2153374"/>
                </a:lnTo>
                <a:cubicBezTo>
                  <a:pt x="10359765" y="2126266"/>
                  <a:pt x="10381741" y="2104289"/>
                  <a:pt x="10408850" y="2104289"/>
                </a:cubicBezTo>
                <a:close/>
                <a:moveTo>
                  <a:pt x="10216927" y="2104289"/>
                </a:moveTo>
                <a:cubicBezTo>
                  <a:pt x="10244035" y="2104289"/>
                  <a:pt x="10266012" y="2126266"/>
                  <a:pt x="10266012" y="2153374"/>
                </a:cubicBezTo>
                <a:lnTo>
                  <a:pt x="10265394" y="2156435"/>
                </a:lnTo>
                <a:lnTo>
                  <a:pt x="10266012" y="2159495"/>
                </a:lnTo>
                <a:cubicBezTo>
                  <a:pt x="10266012" y="2186603"/>
                  <a:pt x="10244035" y="2208580"/>
                  <a:pt x="10216927" y="2208580"/>
                </a:cubicBezTo>
                <a:cubicBezTo>
                  <a:pt x="10189818" y="2208580"/>
                  <a:pt x="10167842" y="2186603"/>
                  <a:pt x="10167842" y="2159495"/>
                </a:cubicBezTo>
                <a:lnTo>
                  <a:pt x="10168460" y="2156435"/>
                </a:lnTo>
                <a:lnTo>
                  <a:pt x="10167842" y="2153374"/>
                </a:lnTo>
                <a:cubicBezTo>
                  <a:pt x="10167842" y="2126266"/>
                  <a:pt x="10189818" y="2104289"/>
                  <a:pt x="10216927" y="2104289"/>
                </a:cubicBezTo>
                <a:close/>
                <a:moveTo>
                  <a:pt x="10025250" y="2104289"/>
                </a:moveTo>
                <a:cubicBezTo>
                  <a:pt x="10052359" y="2104289"/>
                  <a:pt x="10074335" y="2126266"/>
                  <a:pt x="10074335" y="2153374"/>
                </a:cubicBezTo>
                <a:lnTo>
                  <a:pt x="10073717" y="2156435"/>
                </a:lnTo>
                <a:lnTo>
                  <a:pt x="10074335" y="2159495"/>
                </a:lnTo>
                <a:cubicBezTo>
                  <a:pt x="10074335" y="2186603"/>
                  <a:pt x="10052359" y="2208580"/>
                  <a:pt x="10025250" y="2208580"/>
                </a:cubicBezTo>
                <a:cubicBezTo>
                  <a:pt x="9998142" y="2208580"/>
                  <a:pt x="9976165" y="2186603"/>
                  <a:pt x="9976165" y="2159495"/>
                </a:cubicBezTo>
                <a:lnTo>
                  <a:pt x="9976783" y="2156435"/>
                </a:lnTo>
                <a:lnTo>
                  <a:pt x="9976165" y="2153374"/>
                </a:lnTo>
                <a:cubicBezTo>
                  <a:pt x="9976165" y="2126266"/>
                  <a:pt x="9998142" y="2104289"/>
                  <a:pt x="10025250" y="2104289"/>
                </a:cubicBezTo>
                <a:close/>
                <a:moveTo>
                  <a:pt x="9833326" y="2104289"/>
                </a:moveTo>
                <a:cubicBezTo>
                  <a:pt x="9860436" y="2104289"/>
                  <a:pt x="9882412" y="2126266"/>
                  <a:pt x="9882412" y="2153374"/>
                </a:cubicBezTo>
                <a:lnTo>
                  <a:pt x="9881794" y="2156435"/>
                </a:lnTo>
                <a:lnTo>
                  <a:pt x="9882412" y="2159495"/>
                </a:lnTo>
                <a:cubicBezTo>
                  <a:pt x="9882412" y="2186603"/>
                  <a:pt x="9860436" y="2208580"/>
                  <a:pt x="9833326" y="2208580"/>
                </a:cubicBezTo>
                <a:cubicBezTo>
                  <a:pt x="9806218" y="2208580"/>
                  <a:pt x="9784241" y="2186603"/>
                  <a:pt x="9784241" y="2159495"/>
                </a:cubicBezTo>
                <a:lnTo>
                  <a:pt x="9784859" y="2156435"/>
                </a:lnTo>
                <a:lnTo>
                  <a:pt x="9784241" y="2153374"/>
                </a:lnTo>
                <a:cubicBezTo>
                  <a:pt x="9784241" y="2126266"/>
                  <a:pt x="9806218" y="2104289"/>
                  <a:pt x="9833326" y="2104289"/>
                </a:cubicBezTo>
                <a:close/>
                <a:moveTo>
                  <a:pt x="9641406" y="2104289"/>
                </a:moveTo>
                <a:cubicBezTo>
                  <a:pt x="9668514" y="2104289"/>
                  <a:pt x="9690491" y="2126266"/>
                  <a:pt x="9690491" y="2153374"/>
                </a:cubicBezTo>
                <a:lnTo>
                  <a:pt x="9689873" y="2156435"/>
                </a:lnTo>
                <a:lnTo>
                  <a:pt x="9690491" y="2159495"/>
                </a:lnTo>
                <a:cubicBezTo>
                  <a:pt x="9690491" y="2186603"/>
                  <a:pt x="9668514" y="2208580"/>
                  <a:pt x="9641406" y="2208580"/>
                </a:cubicBezTo>
                <a:cubicBezTo>
                  <a:pt x="9614297" y="2208580"/>
                  <a:pt x="9592321" y="2186603"/>
                  <a:pt x="9592321" y="2159495"/>
                </a:cubicBezTo>
                <a:lnTo>
                  <a:pt x="9592939" y="2156435"/>
                </a:lnTo>
                <a:lnTo>
                  <a:pt x="9592321" y="2153374"/>
                </a:lnTo>
                <a:cubicBezTo>
                  <a:pt x="9592321" y="2126266"/>
                  <a:pt x="9614297" y="2104289"/>
                  <a:pt x="9641406" y="2104289"/>
                </a:cubicBezTo>
                <a:close/>
                <a:moveTo>
                  <a:pt x="9449482" y="2104289"/>
                </a:moveTo>
                <a:cubicBezTo>
                  <a:pt x="9476591" y="2104289"/>
                  <a:pt x="9498567" y="2126266"/>
                  <a:pt x="9498567" y="2153374"/>
                </a:cubicBezTo>
                <a:lnTo>
                  <a:pt x="9497949" y="2156435"/>
                </a:lnTo>
                <a:lnTo>
                  <a:pt x="9498567" y="2159495"/>
                </a:lnTo>
                <a:cubicBezTo>
                  <a:pt x="9498567" y="2186603"/>
                  <a:pt x="9476591" y="2208580"/>
                  <a:pt x="9449482" y="2208580"/>
                </a:cubicBezTo>
                <a:cubicBezTo>
                  <a:pt x="9422374" y="2208580"/>
                  <a:pt x="9400397" y="2186603"/>
                  <a:pt x="9400397" y="2159495"/>
                </a:cubicBezTo>
                <a:lnTo>
                  <a:pt x="9401015" y="2156435"/>
                </a:lnTo>
                <a:lnTo>
                  <a:pt x="9400397" y="2153374"/>
                </a:lnTo>
                <a:cubicBezTo>
                  <a:pt x="9400397" y="2126266"/>
                  <a:pt x="9422374" y="2104289"/>
                  <a:pt x="9449482" y="2104289"/>
                </a:cubicBezTo>
                <a:close/>
                <a:moveTo>
                  <a:pt x="9257562" y="2104289"/>
                </a:moveTo>
                <a:cubicBezTo>
                  <a:pt x="9284670" y="2104289"/>
                  <a:pt x="9306646" y="2126266"/>
                  <a:pt x="9306646" y="2153374"/>
                </a:cubicBezTo>
                <a:lnTo>
                  <a:pt x="9306028" y="2156435"/>
                </a:lnTo>
                <a:lnTo>
                  <a:pt x="9306646" y="2159495"/>
                </a:lnTo>
                <a:cubicBezTo>
                  <a:pt x="9306646" y="2186603"/>
                  <a:pt x="9284670" y="2208580"/>
                  <a:pt x="9257562" y="2208580"/>
                </a:cubicBezTo>
                <a:cubicBezTo>
                  <a:pt x="9230452" y="2208580"/>
                  <a:pt x="9208477" y="2186603"/>
                  <a:pt x="9208477" y="2159495"/>
                </a:cubicBezTo>
                <a:lnTo>
                  <a:pt x="9209094" y="2156435"/>
                </a:lnTo>
                <a:lnTo>
                  <a:pt x="9208477" y="2153374"/>
                </a:lnTo>
                <a:cubicBezTo>
                  <a:pt x="9208477" y="2126266"/>
                  <a:pt x="9230452" y="2104289"/>
                  <a:pt x="9257562" y="2104289"/>
                </a:cubicBezTo>
                <a:close/>
                <a:moveTo>
                  <a:pt x="9065638" y="2104289"/>
                </a:moveTo>
                <a:cubicBezTo>
                  <a:pt x="9092746" y="2104289"/>
                  <a:pt x="9114723" y="2126266"/>
                  <a:pt x="9114723" y="2153374"/>
                </a:cubicBezTo>
                <a:lnTo>
                  <a:pt x="9114105" y="2156435"/>
                </a:lnTo>
                <a:lnTo>
                  <a:pt x="9114723" y="2159495"/>
                </a:lnTo>
                <a:cubicBezTo>
                  <a:pt x="9114723" y="2186603"/>
                  <a:pt x="9092746" y="2208580"/>
                  <a:pt x="9065638" y="2208580"/>
                </a:cubicBezTo>
                <a:cubicBezTo>
                  <a:pt x="9038529" y="2208580"/>
                  <a:pt x="9016553" y="2186603"/>
                  <a:pt x="9016553" y="2159495"/>
                </a:cubicBezTo>
                <a:lnTo>
                  <a:pt x="9017171" y="2156435"/>
                </a:lnTo>
                <a:lnTo>
                  <a:pt x="9016553" y="2153374"/>
                </a:lnTo>
                <a:cubicBezTo>
                  <a:pt x="9016553" y="2126266"/>
                  <a:pt x="9038529" y="2104289"/>
                  <a:pt x="9065638" y="2104289"/>
                </a:cubicBezTo>
                <a:close/>
                <a:moveTo>
                  <a:pt x="8873961" y="2104289"/>
                </a:moveTo>
                <a:cubicBezTo>
                  <a:pt x="8901071" y="2104289"/>
                  <a:pt x="8923046" y="2126266"/>
                  <a:pt x="8923046" y="2153374"/>
                </a:cubicBezTo>
                <a:lnTo>
                  <a:pt x="8922428" y="2156435"/>
                </a:lnTo>
                <a:lnTo>
                  <a:pt x="8923046" y="2159495"/>
                </a:lnTo>
                <a:cubicBezTo>
                  <a:pt x="8923046" y="2186603"/>
                  <a:pt x="8901071" y="2208580"/>
                  <a:pt x="8873961" y="2208580"/>
                </a:cubicBezTo>
                <a:cubicBezTo>
                  <a:pt x="8846853" y="2208580"/>
                  <a:pt x="8824876" y="2186603"/>
                  <a:pt x="8824876" y="2159495"/>
                </a:cubicBezTo>
                <a:lnTo>
                  <a:pt x="8825494" y="2156435"/>
                </a:lnTo>
                <a:lnTo>
                  <a:pt x="8824876" y="2153374"/>
                </a:lnTo>
                <a:cubicBezTo>
                  <a:pt x="8824876" y="2126266"/>
                  <a:pt x="8846853" y="2104289"/>
                  <a:pt x="8873961" y="2104289"/>
                </a:cubicBezTo>
                <a:close/>
                <a:moveTo>
                  <a:pt x="8682041" y="2104289"/>
                </a:moveTo>
                <a:cubicBezTo>
                  <a:pt x="8709149" y="2104289"/>
                  <a:pt x="8731126" y="2126266"/>
                  <a:pt x="8731126" y="2153374"/>
                </a:cubicBezTo>
                <a:lnTo>
                  <a:pt x="8730508" y="2156435"/>
                </a:lnTo>
                <a:lnTo>
                  <a:pt x="8731126" y="2159495"/>
                </a:lnTo>
                <a:cubicBezTo>
                  <a:pt x="8731126" y="2186603"/>
                  <a:pt x="8709149" y="2208580"/>
                  <a:pt x="8682041" y="2208580"/>
                </a:cubicBezTo>
                <a:cubicBezTo>
                  <a:pt x="8654932" y="2208580"/>
                  <a:pt x="8632956" y="2186603"/>
                  <a:pt x="8632956" y="2159495"/>
                </a:cubicBezTo>
                <a:lnTo>
                  <a:pt x="8633574" y="2156435"/>
                </a:lnTo>
                <a:lnTo>
                  <a:pt x="8632956" y="2153374"/>
                </a:lnTo>
                <a:cubicBezTo>
                  <a:pt x="8632956" y="2126266"/>
                  <a:pt x="8654932" y="2104289"/>
                  <a:pt x="8682041" y="2104289"/>
                </a:cubicBezTo>
                <a:close/>
                <a:moveTo>
                  <a:pt x="8486747" y="2104289"/>
                </a:moveTo>
                <a:lnTo>
                  <a:pt x="8488432" y="2104987"/>
                </a:lnTo>
                <a:lnTo>
                  <a:pt x="8490117" y="2104289"/>
                </a:lnTo>
                <a:cubicBezTo>
                  <a:pt x="8517225" y="2104289"/>
                  <a:pt x="8539202" y="2126266"/>
                  <a:pt x="8539202" y="2153374"/>
                </a:cubicBezTo>
                <a:lnTo>
                  <a:pt x="8538584" y="2156435"/>
                </a:lnTo>
                <a:lnTo>
                  <a:pt x="8539202" y="2159495"/>
                </a:lnTo>
                <a:cubicBezTo>
                  <a:pt x="8539202" y="2186603"/>
                  <a:pt x="8517225" y="2208580"/>
                  <a:pt x="8490117" y="2208580"/>
                </a:cubicBezTo>
                <a:lnTo>
                  <a:pt x="8488432" y="2207882"/>
                </a:lnTo>
                <a:lnTo>
                  <a:pt x="8486747" y="2208580"/>
                </a:lnTo>
                <a:cubicBezTo>
                  <a:pt x="8459639" y="2208580"/>
                  <a:pt x="8437662" y="2186603"/>
                  <a:pt x="8437662" y="2159495"/>
                </a:cubicBezTo>
                <a:lnTo>
                  <a:pt x="8438280" y="2156435"/>
                </a:lnTo>
                <a:lnTo>
                  <a:pt x="8437662" y="2153374"/>
                </a:lnTo>
                <a:cubicBezTo>
                  <a:pt x="8437662" y="2126266"/>
                  <a:pt x="8459639" y="2104289"/>
                  <a:pt x="8486747" y="2104289"/>
                </a:cubicBezTo>
                <a:close/>
                <a:moveTo>
                  <a:pt x="8294823" y="2104289"/>
                </a:moveTo>
                <a:cubicBezTo>
                  <a:pt x="8321932" y="2104289"/>
                  <a:pt x="8343908" y="2126266"/>
                  <a:pt x="8343908" y="2153374"/>
                </a:cubicBezTo>
                <a:lnTo>
                  <a:pt x="8343290" y="2156435"/>
                </a:lnTo>
                <a:lnTo>
                  <a:pt x="8343908" y="2159495"/>
                </a:lnTo>
                <a:cubicBezTo>
                  <a:pt x="8343908" y="2186603"/>
                  <a:pt x="8321932" y="2208580"/>
                  <a:pt x="8294823" y="2208580"/>
                </a:cubicBezTo>
                <a:cubicBezTo>
                  <a:pt x="8267715" y="2208580"/>
                  <a:pt x="8245738" y="2186603"/>
                  <a:pt x="8245738" y="2159495"/>
                </a:cubicBezTo>
                <a:lnTo>
                  <a:pt x="8246356" y="2156435"/>
                </a:lnTo>
                <a:lnTo>
                  <a:pt x="8245738" y="2153374"/>
                </a:lnTo>
                <a:cubicBezTo>
                  <a:pt x="8245738" y="2126266"/>
                  <a:pt x="8267715" y="2104289"/>
                  <a:pt x="8294823" y="2104289"/>
                </a:cubicBezTo>
                <a:close/>
                <a:moveTo>
                  <a:pt x="8102902" y="2104289"/>
                </a:moveTo>
                <a:cubicBezTo>
                  <a:pt x="8130011" y="2104289"/>
                  <a:pt x="8151987" y="2126266"/>
                  <a:pt x="8151987" y="2153374"/>
                </a:cubicBezTo>
                <a:lnTo>
                  <a:pt x="8151370" y="2156435"/>
                </a:lnTo>
                <a:lnTo>
                  <a:pt x="8151987" y="2159495"/>
                </a:lnTo>
                <a:cubicBezTo>
                  <a:pt x="8151987" y="2186603"/>
                  <a:pt x="8130011" y="2208580"/>
                  <a:pt x="8102902" y="2208580"/>
                </a:cubicBezTo>
                <a:cubicBezTo>
                  <a:pt x="8075793" y="2208580"/>
                  <a:pt x="8053817" y="2186603"/>
                  <a:pt x="8053817" y="2159495"/>
                </a:cubicBezTo>
                <a:lnTo>
                  <a:pt x="8054435" y="2156435"/>
                </a:lnTo>
                <a:lnTo>
                  <a:pt x="8053817" y="2153374"/>
                </a:lnTo>
                <a:cubicBezTo>
                  <a:pt x="8053817" y="2126266"/>
                  <a:pt x="8075793" y="2104289"/>
                  <a:pt x="8102902" y="2104289"/>
                </a:cubicBezTo>
                <a:close/>
                <a:moveTo>
                  <a:pt x="7911226" y="2104289"/>
                </a:moveTo>
                <a:cubicBezTo>
                  <a:pt x="7938335" y="2104289"/>
                  <a:pt x="7960311" y="2126266"/>
                  <a:pt x="7960311" y="2153374"/>
                </a:cubicBezTo>
                <a:lnTo>
                  <a:pt x="7959693" y="2156435"/>
                </a:lnTo>
                <a:lnTo>
                  <a:pt x="7960311" y="2159495"/>
                </a:lnTo>
                <a:cubicBezTo>
                  <a:pt x="7960311" y="2186603"/>
                  <a:pt x="7938335" y="2208580"/>
                  <a:pt x="7911226" y="2208580"/>
                </a:cubicBezTo>
                <a:cubicBezTo>
                  <a:pt x="7884117" y="2208580"/>
                  <a:pt x="7862141" y="2186603"/>
                  <a:pt x="7862141" y="2159495"/>
                </a:cubicBezTo>
                <a:lnTo>
                  <a:pt x="7862759" y="2156435"/>
                </a:lnTo>
                <a:lnTo>
                  <a:pt x="7862141" y="2153374"/>
                </a:lnTo>
                <a:cubicBezTo>
                  <a:pt x="7862141" y="2126266"/>
                  <a:pt x="7884117" y="2104289"/>
                  <a:pt x="7911226" y="2104289"/>
                </a:cubicBezTo>
                <a:close/>
                <a:moveTo>
                  <a:pt x="7719302" y="2104289"/>
                </a:moveTo>
                <a:cubicBezTo>
                  <a:pt x="7746411" y="2104289"/>
                  <a:pt x="7768387" y="2126266"/>
                  <a:pt x="7768387" y="2153374"/>
                </a:cubicBezTo>
                <a:lnTo>
                  <a:pt x="7767769" y="2156435"/>
                </a:lnTo>
                <a:lnTo>
                  <a:pt x="7768387" y="2159495"/>
                </a:lnTo>
                <a:cubicBezTo>
                  <a:pt x="7768387" y="2186603"/>
                  <a:pt x="7746411" y="2208580"/>
                  <a:pt x="7719302" y="2208580"/>
                </a:cubicBezTo>
                <a:cubicBezTo>
                  <a:pt x="7692194" y="2208580"/>
                  <a:pt x="7670218" y="2186603"/>
                  <a:pt x="7670218" y="2159495"/>
                </a:cubicBezTo>
                <a:lnTo>
                  <a:pt x="7670836" y="2156435"/>
                </a:lnTo>
                <a:lnTo>
                  <a:pt x="7670218" y="2153374"/>
                </a:lnTo>
                <a:cubicBezTo>
                  <a:pt x="7670218" y="2126266"/>
                  <a:pt x="7692194" y="2104289"/>
                  <a:pt x="7719302" y="2104289"/>
                </a:cubicBezTo>
                <a:close/>
                <a:moveTo>
                  <a:pt x="7527382" y="2104289"/>
                </a:moveTo>
                <a:cubicBezTo>
                  <a:pt x="7554490" y="2104289"/>
                  <a:pt x="7576467" y="2126266"/>
                  <a:pt x="7576467" y="2153374"/>
                </a:cubicBezTo>
                <a:lnTo>
                  <a:pt x="7575849" y="2156435"/>
                </a:lnTo>
                <a:lnTo>
                  <a:pt x="7576467" y="2159495"/>
                </a:lnTo>
                <a:cubicBezTo>
                  <a:pt x="7576467" y="2186603"/>
                  <a:pt x="7554490" y="2208580"/>
                  <a:pt x="7527382" y="2208580"/>
                </a:cubicBezTo>
                <a:cubicBezTo>
                  <a:pt x="7500272" y="2208580"/>
                  <a:pt x="7478297" y="2186603"/>
                  <a:pt x="7478297" y="2159495"/>
                </a:cubicBezTo>
                <a:lnTo>
                  <a:pt x="7478915" y="2156435"/>
                </a:lnTo>
                <a:lnTo>
                  <a:pt x="7478297" y="2153374"/>
                </a:lnTo>
                <a:cubicBezTo>
                  <a:pt x="7478297" y="2126266"/>
                  <a:pt x="7500272" y="2104289"/>
                  <a:pt x="7527382" y="2104289"/>
                </a:cubicBezTo>
                <a:close/>
                <a:moveTo>
                  <a:pt x="7335458" y="2104289"/>
                </a:moveTo>
                <a:cubicBezTo>
                  <a:pt x="7362567" y="2104289"/>
                  <a:pt x="7384543" y="2126266"/>
                  <a:pt x="7384543" y="2153374"/>
                </a:cubicBezTo>
                <a:lnTo>
                  <a:pt x="7383925" y="2156435"/>
                </a:lnTo>
                <a:lnTo>
                  <a:pt x="7384543" y="2159495"/>
                </a:lnTo>
                <a:cubicBezTo>
                  <a:pt x="7384543" y="2186603"/>
                  <a:pt x="7362567" y="2208580"/>
                  <a:pt x="7335458" y="2208580"/>
                </a:cubicBezTo>
                <a:cubicBezTo>
                  <a:pt x="7308350" y="2208580"/>
                  <a:pt x="7286373" y="2186603"/>
                  <a:pt x="7286373" y="2159495"/>
                </a:cubicBezTo>
                <a:lnTo>
                  <a:pt x="7286991" y="2156435"/>
                </a:lnTo>
                <a:lnTo>
                  <a:pt x="7286373" y="2153374"/>
                </a:lnTo>
                <a:cubicBezTo>
                  <a:pt x="7286373" y="2126266"/>
                  <a:pt x="7308350" y="2104289"/>
                  <a:pt x="7335458" y="2104289"/>
                </a:cubicBezTo>
                <a:close/>
                <a:moveTo>
                  <a:pt x="7143537" y="2104289"/>
                </a:moveTo>
                <a:cubicBezTo>
                  <a:pt x="7170646" y="2104289"/>
                  <a:pt x="7192622" y="2126266"/>
                  <a:pt x="7192622" y="2153374"/>
                </a:cubicBezTo>
                <a:lnTo>
                  <a:pt x="7192005" y="2156435"/>
                </a:lnTo>
                <a:lnTo>
                  <a:pt x="7192622" y="2159495"/>
                </a:lnTo>
                <a:cubicBezTo>
                  <a:pt x="7192622" y="2186603"/>
                  <a:pt x="7170646" y="2208580"/>
                  <a:pt x="7143537" y="2208580"/>
                </a:cubicBezTo>
                <a:cubicBezTo>
                  <a:pt x="7116428" y="2208580"/>
                  <a:pt x="7094452" y="2186603"/>
                  <a:pt x="7094452" y="2159495"/>
                </a:cubicBezTo>
                <a:lnTo>
                  <a:pt x="7095070" y="2156435"/>
                </a:lnTo>
                <a:lnTo>
                  <a:pt x="7094452" y="2153374"/>
                </a:lnTo>
                <a:cubicBezTo>
                  <a:pt x="7094452" y="2126266"/>
                  <a:pt x="7116428" y="2104289"/>
                  <a:pt x="7143537" y="2104289"/>
                </a:cubicBezTo>
                <a:close/>
                <a:moveTo>
                  <a:pt x="6951614" y="2104289"/>
                </a:moveTo>
                <a:cubicBezTo>
                  <a:pt x="6978722" y="2104289"/>
                  <a:pt x="7000699" y="2126266"/>
                  <a:pt x="7000699" y="2153374"/>
                </a:cubicBezTo>
                <a:lnTo>
                  <a:pt x="7000081" y="2156435"/>
                </a:lnTo>
                <a:lnTo>
                  <a:pt x="7000699" y="2159495"/>
                </a:lnTo>
                <a:cubicBezTo>
                  <a:pt x="7000699" y="2186603"/>
                  <a:pt x="6978722" y="2208580"/>
                  <a:pt x="6951614" y="2208580"/>
                </a:cubicBezTo>
                <a:cubicBezTo>
                  <a:pt x="6924504" y="2208580"/>
                  <a:pt x="6902529" y="2186603"/>
                  <a:pt x="6902529" y="2159495"/>
                </a:cubicBezTo>
                <a:lnTo>
                  <a:pt x="6903147" y="2156435"/>
                </a:lnTo>
                <a:lnTo>
                  <a:pt x="6902529" y="2153374"/>
                </a:lnTo>
                <a:cubicBezTo>
                  <a:pt x="6902529" y="2126266"/>
                  <a:pt x="6924504" y="2104289"/>
                  <a:pt x="6951614" y="2104289"/>
                </a:cubicBezTo>
                <a:close/>
                <a:moveTo>
                  <a:pt x="6759937" y="2104289"/>
                </a:moveTo>
                <a:cubicBezTo>
                  <a:pt x="6787046" y="2104289"/>
                  <a:pt x="6809022" y="2126266"/>
                  <a:pt x="6809022" y="2153374"/>
                </a:cubicBezTo>
                <a:lnTo>
                  <a:pt x="6808404" y="2156435"/>
                </a:lnTo>
                <a:lnTo>
                  <a:pt x="6809022" y="2159495"/>
                </a:lnTo>
                <a:cubicBezTo>
                  <a:pt x="6809022" y="2186603"/>
                  <a:pt x="6787046" y="2208580"/>
                  <a:pt x="6759937" y="2208580"/>
                </a:cubicBezTo>
                <a:cubicBezTo>
                  <a:pt x="6732829" y="2208580"/>
                  <a:pt x="6710852" y="2186603"/>
                  <a:pt x="6710852" y="2159495"/>
                </a:cubicBezTo>
                <a:lnTo>
                  <a:pt x="6711470" y="2156435"/>
                </a:lnTo>
                <a:lnTo>
                  <a:pt x="6710852" y="2153374"/>
                </a:lnTo>
                <a:cubicBezTo>
                  <a:pt x="6710852" y="2126266"/>
                  <a:pt x="6732829" y="2104289"/>
                  <a:pt x="6759937" y="2104289"/>
                </a:cubicBezTo>
                <a:close/>
                <a:moveTo>
                  <a:pt x="6568014" y="2104289"/>
                </a:moveTo>
                <a:cubicBezTo>
                  <a:pt x="6595123" y="2104289"/>
                  <a:pt x="6617099" y="2126266"/>
                  <a:pt x="6617099" y="2153374"/>
                </a:cubicBezTo>
                <a:lnTo>
                  <a:pt x="6616481" y="2156435"/>
                </a:lnTo>
                <a:lnTo>
                  <a:pt x="6617099" y="2159495"/>
                </a:lnTo>
                <a:cubicBezTo>
                  <a:pt x="6617099" y="2186603"/>
                  <a:pt x="6595123" y="2208580"/>
                  <a:pt x="6568014" y="2208580"/>
                </a:cubicBezTo>
                <a:cubicBezTo>
                  <a:pt x="6540905" y="2208580"/>
                  <a:pt x="6518929" y="2186603"/>
                  <a:pt x="6518929" y="2159495"/>
                </a:cubicBezTo>
                <a:lnTo>
                  <a:pt x="6519547" y="2156435"/>
                </a:lnTo>
                <a:lnTo>
                  <a:pt x="6518929" y="2153374"/>
                </a:lnTo>
                <a:cubicBezTo>
                  <a:pt x="6518929" y="2126266"/>
                  <a:pt x="6540905" y="2104289"/>
                  <a:pt x="6568014" y="2104289"/>
                </a:cubicBezTo>
                <a:close/>
                <a:moveTo>
                  <a:pt x="6376093" y="2104289"/>
                </a:moveTo>
                <a:lnTo>
                  <a:pt x="6376918" y="2104456"/>
                </a:lnTo>
                <a:lnTo>
                  <a:pt x="6377744" y="2104289"/>
                </a:lnTo>
                <a:cubicBezTo>
                  <a:pt x="6404853" y="2104289"/>
                  <a:pt x="6426829" y="2126266"/>
                  <a:pt x="6426829" y="2153374"/>
                </a:cubicBezTo>
                <a:lnTo>
                  <a:pt x="6426211" y="2156435"/>
                </a:lnTo>
                <a:lnTo>
                  <a:pt x="6426829" y="2159495"/>
                </a:lnTo>
                <a:cubicBezTo>
                  <a:pt x="6426829" y="2186603"/>
                  <a:pt x="6404853" y="2208580"/>
                  <a:pt x="6377744" y="2208580"/>
                </a:cubicBezTo>
                <a:lnTo>
                  <a:pt x="6376918" y="2208413"/>
                </a:lnTo>
                <a:lnTo>
                  <a:pt x="6376093" y="2208580"/>
                </a:lnTo>
                <a:cubicBezTo>
                  <a:pt x="6348984" y="2208580"/>
                  <a:pt x="6327008" y="2186603"/>
                  <a:pt x="6327008" y="2159495"/>
                </a:cubicBezTo>
                <a:lnTo>
                  <a:pt x="6327626" y="2156435"/>
                </a:lnTo>
                <a:lnTo>
                  <a:pt x="6327008" y="2153374"/>
                </a:lnTo>
                <a:cubicBezTo>
                  <a:pt x="6327008" y="2126266"/>
                  <a:pt x="6348984" y="2104289"/>
                  <a:pt x="6376093" y="2104289"/>
                </a:cubicBezTo>
                <a:close/>
                <a:moveTo>
                  <a:pt x="6185820" y="2104289"/>
                </a:moveTo>
                <a:cubicBezTo>
                  <a:pt x="6212929" y="2104289"/>
                  <a:pt x="6234905" y="2126266"/>
                  <a:pt x="6234905" y="2153374"/>
                </a:cubicBezTo>
                <a:lnTo>
                  <a:pt x="6234287" y="2156435"/>
                </a:lnTo>
                <a:lnTo>
                  <a:pt x="6234905" y="2159495"/>
                </a:lnTo>
                <a:cubicBezTo>
                  <a:pt x="6234905" y="2186603"/>
                  <a:pt x="6212929" y="2208580"/>
                  <a:pt x="6185820" y="2208580"/>
                </a:cubicBezTo>
                <a:cubicBezTo>
                  <a:pt x="6158712" y="2208580"/>
                  <a:pt x="6136735" y="2186603"/>
                  <a:pt x="6136735" y="2159495"/>
                </a:cubicBezTo>
                <a:lnTo>
                  <a:pt x="6137353" y="2156435"/>
                </a:lnTo>
                <a:lnTo>
                  <a:pt x="6136735" y="2153374"/>
                </a:lnTo>
                <a:cubicBezTo>
                  <a:pt x="6136735" y="2126266"/>
                  <a:pt x="6158712" y="2104289"/>
                  <a:pt x="6185820" y="2104289"/>
                </a:cubicBezTo>
                <a:close/>
                <a:moveTo>
                  <a:pt x="5993899" y="2104289"/>
                </a:moveTo>
                <a:cubicBezTo>
                  <a:pt x="6021008" y="2104289"/>
                  <a:pt x="6042984" y="2126266"/>
                  <a:pt x="6042984" y="2153374"/>
                </a:cubicBezTo>
                <a:lnTo>
                  <a:pt x="6042367" y="2156435"/>
                </a:lnTo>
                <a:lnTo>
                  <a:pt x="6042984" y="2159495"/>
                </a:lnTo>
                <a:cubicBezTo>
                  <a:pt x="6042984" y="2186603"/>
                  <a:pt x="6021008" y="2208580"/>
                  <a:pt x="5993899" y="2208580"/>
                </a:cubicBezTo>
                <a:cubicBezTo>
                  <a:pt x="5966790" y="2208580"/>
                  <a:pt x="5944814" y="2186603"/>
                  <a:pt x="5944814" y="2159495"/>
                </a:cubicBezTo>
                <a:lnTo>
                  <a:pt x="5945432" y="2156435"/>
                </a:lnTo>
                <a:lnTo>
                  <a:pt x="5944814" y="2153374"/>
                </a:lnTo>
                <a:cubicBezTo>
                  <a:pt x="5944814" y="2126266"/>
                  <a:pt x="5966790" y="2104289"/>
                  <a:pt x="5993899" y="2104289"/>
                </a:cubicBezTo>
                <a:close/>
                <a:moveTo>
                  <a:pt x="5802223" y="2104289"/>
                </a:moveTo>
                <a:cubicBezTo>
                  <a:pt x="5829332" y="2104289"/>
                  <a:pt x="5851308" y="2126266"/>
                  <a:pt x="5851308" y="2153374"/>
                </a:cubicBezTo>
                <a:lnTo>
                  <a:pt x="5850690" y="2156435"/>
                </a:lnTo>
                <a:lnTo>
                  <a:pt x="5851308" y="2159495"/>
                </a:lnTo>
                <a:cubicBezTo>
                  <a:pt x="5851308" y="2186603"/>
                  <a:pt x="5829332" y="2208580"/>
                  <a:pt x="5802223" y="2208580"/>
                </a:cubicBezTo>
                <a:cubicBezTo>
                  <a:pt x="5775114" y="2208580"/>
                  <a:pt x="5753138" y="2186603"/>
                  <a:pt x="5753138" y="2159495"/>
                </a:cubicBezTo>
                <a:lnTo>
                  <a:pt x="5753756" y="2156435"/>
                </a:lnTo>
                <a:lnTo>
                  <a:pt x="5753138" y="2153374"/>
                </a:lnTo>
                <a:cubicBezTo>
                  <a:pt x="5753138" y="2126266"/>
                  <a:pt x="5775114" y="2104289"/>
                  <a:pt x="5802223" y="2104289"/>
                </a:cubicBezTo>
                <a:close/>
                <a:moveTo>
                  <a:pt x="5610299" y="2104289"/>
                </a:moveTo>
                <a:cubicBezTo>
                  <a:pt x="5637408" y="2104289"/>
                  <a:pt x="5659384" y="2126266"/>
                  <a:pt x="5659384" y="2153374"/>
                </a:cubicBezTo>
                <a:lnTo>
                  <a:pt x="5658766" y="2156435"/>
                </a:lnTo>
                <a:lnTo>
                  <a:pt x="5659384" y="2159495"/>
                </a:lnTo>
                <a:cubicBezTo>
                  <a:pt x="5659384" y="2186603"/>
                  <a:pt x="5637408" y="2208580"/>
                  <a:pt x="5610299" y="2208580"/>
                </a:cubicBezTo>
                <a:cubicBezTo>
                  <a:pt x="5583191" y="2208580"/>
                  <a:pt x="5561215" y="2186603"/>
                  <a:pt x="5561215" y="2159495"/>
                </a:cubicBezTo>
                <a:lnTo>
                  <a:pt x="5561833" y="2156435"/>
                </a:lnTo>
                <a:lnTo>
                  <a:pt x="5561215" y="2153374"/>
                </a:lnTo>
                <a:cubicBezTo>
                  <a:pt x="5561215" y="2126266"/>
                  <a:pt x="5583191" y="2104289"/>
                  <a:pt x="5610299" y="2104289"/>
                </a:cubicBezTo>
                <a:close/>
                <a:moveTo>
                  <a:pt x="5418379" y="2104289"/>
                </a:moveTo>
                <a:cubicBezTo>
                  <a:pt x="5445487" y="2104289"/>
                  <a:pt x="5467464" y="2126266"/>
                  <a:pt x="5467464" y="2153374"/>
                </a:cubicBezTo>
                <a:lnTo>
                  <a:pt x="5466846" y="2156435"/>
                </a:lnTo>
                <a:lnTo>
                  <a:pt x="5467464" y="2159495"/>
                </a:lnTo>
                <a:cubicBezTo>
                  <a:pt x="5467464" y="2186603"/>
                  <a:pt x="5445487" y="2208580"/>
                  <a:pt x="5418379" y="2208580"/>
                </a:cubicBezTo>
                <a:cubicBezTo>
                  <a:pt x="5391269" y="2208580"/>
                  <a:pt x="5369294" y="2186603"/>
                  <a:pt x="5369294" y="2159495"/>
                </a:cubicBezTo>
                <a:lnTo>
                  <a:pt x="5369912" y="2156435"/>
                </a:lnTo>
                <a:lnTo>
                  <a:pt x="5369294" y="2153374"/>
                </a:lnTo>
                <a:cubicBezTo>
                  <a:pt x="5369294" y="2126266"/>
                  <a:pt x="5391269" y="2104289"/>
                  <a:pt x="5418379" y="2104289"/>
                </a:cubicBezTo>
                <a:close/>
                <a:moveTo>
                  <a:pt x="5226455" y="2104289"/>
                </a:moveTo>
                <a:cubicBezTo>
                  <a:pt x="5253564" y="2104289"/>
                  <a:pt x="5275540" y="2126266"/>
                  <a:pt x="5275540" y="2153374"/>
                </a:cubicBezTo>
                <a:lnTo>
                  <a:pt x="5274922" y="2156435"/>
                </a:lnTo>
                <a:lnTo>
                  <a:pt x="5275540" y="2159495"/>
                </a:lnTo>
                <a:cubicBezTo>
                  <a:pt x="5275540" y="2186603"/>
                  <a:pt x="5253564" y="2208580"/>
                  <a:pt x="5226455" y="2208580"/>
                </a:cubicBezTo>
                <a:cubicBezTo>
                  <a:pt x="5199347" y="2208580"/>
                  <a:pt x="5177370" y="2186603"/>
                  <a:pt x="5177370" y="2159495"/>
                </a:cubicBezTo>
                <a:lnTo>
                  <a:pt x="5177988" y="2156435"/>
                </a:lnTo>
                <a:lnTo>
                  <a:pt x="5177370" y="2153374"/>
                </a:lnTo>
                <a:cubicBezTo>
                  <a:pt x="5177370" y="2126266"/>
                  <a:pt x="5199347" y="2104289"/>
                  <a:pt x="5226455" y="2104289"/>
                </a:cubicBezTo>
                <a:close/>
                <a:moveTo>
                  <a:pt x="5034534" y="2104289"/>
                </a:moveTo>
                <a:cubicBezTo>
                  <a:pt x="5061643" y="2104289"/>
                  <a:pt x="5083619" y="2126266"/>
                  <a:pt x="5083619" y="2153374"/>
                </a:cubicBezTo>
                <a:lnTo>
                  <a:pt x="5083002" y="2156435"/>
                </a:lnTo>
                <a:lnTo>
                  <a:pt x="5083619" y="2159495"/>
                </a:lnTo>
                <a:cubicBezTo>
                  <a:pt x="5083619" y="2186603"/>
                  <a:pt x="5061643" y="2208580"/>
                  <a:pt x="5034534" y="2208580"/>
                </a:cubicBezTo>
                <a:cubicBezTo>
                  <a:pt x="5007425" y="2208580"/>
                  <a:pt x="4985449" y="2186603"/>
                  <a:pt x="4985449" y="2159495"/>
                </a:cubicBezTo>
                <a:lnTo>
                  <a:pt x="4986067" y="2156435"/>
                </a:lnTo>
                <a:lnTo>
                  <a:pt x="4985449" y="2153374"/>
                </a:lnTo>
                <a:cubicBezTo>
                  <a:pt x="4985449" y="2126266"/>
                  <a:pt x="5007425" y="2104289"/>
                  <a:pt x="5034534" y="2104289"/>
                </a:cubicBezTo>
                <a:close/>
                <a:moveTo>
                  <a:pt x="4842611" y="2104289"/>
                </a:moveTo>
                <a:cubicBezTo>
                  <a:pt x="4869719" y="2104289"/>
                  <a:pt x="4891696" y="2126266"/>
                  <a:pt x="4891696" y="2153374"/>
                </a:cubicBezTo>
                <a:lnTo>
                  <a:pt x="4891078" y="2156435"/>
                </a:lnTo>
                <a:lnTo>
                  <a:pt x="4891696" y="2159495"/>
                </a:lnTo>
                <a:cubicBezTo>
                  <a:pt x="4891696" y="2186603"/>
                  <a:pt x="4869719" y="2208580"/>
                  <a:pt x="4842611" y="2208580"/>
                </a:cubicBezTo>
                <a:cubicBezTo>
                  <a:pt x="4815501" y="2208580"/>
                  <a:pt x="4793526" y="2186603"/>
                  <a:pt x="4793526" y="2159495"/>
                </a:cubicBezTo>
                <a:lnTo>
                  <a:pt x="4794144" y="2156435"/>
                </a:lnTo>
                <a:lnTo>
                  <a:pt x="4793526" y="2153374"/>
                </a:lnTo>
                <a:cubicBezTo>
                  <a:pt x="4793526" y="2126266"/>
                  <a:pt x="4815501" y="2104289"/>
                  <a:pt x="4842611" y="2104289"/>
                </a:cubicBezTo>
                <a:close/>
                <a:moveTo>
                  <a:pt x="4650934" y="2104289"/>
                </a:moveTo>
                <a:cubicBezTo>
                  <a:pt x="4678043" y="2104289"/>
                  <a:pt x="4700019" y="2126266"/>
                  <a:pt x="4700019" y="2153374"/>
                </a:cubicBezTo>
                <a:lnTo>
                  <a:pt x="4699401" y="2156435"/>
                </a:lnTo>
                <a:lnTo>
                  <a:pt x="4700019" y="2159495"/>
                </a:lnTo>
                <a:cubicBezTo>
                  <a:pt x="4700019" y="2186603"/>
                  <a:pt x="4678043" y="2208580"/>
                  <a:pt x="4650934" y="2208580"/>
                </a:cubicBezTo>
                <a:cubicBezTo>
                  <a:pt x="4623826" y="2208580"/>
                  <a:pt x="4601849" y="2186603"/>
                  <a:pt x="4601849" y="2159495"/>
                </a:cubicBezTo>
                <a:lnTo>
                  <a:pt x="4602467" y="2156435"/>
                </a:lnTo>
                <a:lnTo>
                  <a:pt x="4601849" y="2153374"/>
                </a:lnTo>
                <a:cubicBezTo>
                  <a:pt x="4601849" y="2126266"/>
                  <a:pt x="4623826" y="2104289"/>
                  <a:pt x="4650934" y="2104289"/>
                </a:cubicBezTo>
                <a:close/>
                <a:moveTo>
                  <a:pt x="4459011" y="2104289"/>
                </a:moveTo>
                <a:cubicBezTo>
                  <a:pt x="4486120" y="2104289"/>
                  <a:pt x="4508096" y="2126266"/>
                  <a:pt x="4508096" y="2153374"/>
                </a:cubicBezTo>
                <a:lnTo>
                  <a:pt x="4507478" y="2156435"/>
                </a:lnTo>
                <a:lnTo>
                  <a:pt x="4508096" y="2159495"/>
                </a:lnTo>
                <a:cubicBezTo>
                  <a:pt x="4508096" y="2186603"/>
                  <a:pt x="4486120" y="2208580"/>
                  <a:pt x="4459011" y="2208580"/>
                </a:cubicBezTo>
                <a:cubicBezTo>
                  <a:pt x="4431902" y="2208580"/>
                  <a:pt x="4409926" y="2186603"/>
                  <a:pt x="4409926" y="2159495"/>
                </a:cubicBezTo>
                <a:lnTo>
                  <a:pt x="4410544" y="2156435"/>
                </a:lnTo>
                <a:lnTo>
                  <a:pt x="4409926" y="2153374"/>
                </a:lnTo>
                <a:cubicBezTo>
                  <a:pt x="4409926" y="2126266"/>
                  <a:pt x="4431902" y="2104289"/>
                  <a:pt x="4459011" y="2104289"/>
                </a:cubicBezTo>
                <a:close/>
                <a:moveTo>
                  <a:pt x="4267090" y="2104289"/>
                </a:moveTo>
                <a:lnTo>
                  <a:pt x="4267916" y="2104456"/>
                </a:lnTo>
                <a:lnTo>
                  <a:pt x="4268742" y="2104289"/>
                </a:lnTo>
                <a:cubicBezTo>
                  <a:pt x="4295851" y="2104289"/>
                  <a:pt x="4317827" y="2126266"/>
                  <a:pt x="4317827" y="2153374"/>
                </a:cubicBezTo>
                <a:lnTo>
                  <a:pt x="4317209" y="2156435"/>
                </a:lnTo>
                <a:lnTo>
                  <a:pt x="4317827" y="2159495"/>
                </a:lnTo>
                <a:cubicBezTo>
                  <a:pt x="4317827" y="2186603"/>
                  <a:pt x="4295851" y="2208580"/>
                  <a:pt x="4268742" y="2208580"/>
                </a:cubicBezTo>
                <a:lnTo>
                  <a:pt x="4267916" y="2208413"/>
                </a:lnTo>
                <a:lnTo>
                  <a:pt x="4267090" y="2208580"/>
                </a:lnTo>
                <a:cubicBezTo>
                  <a:pt x="4239981" y="2208580"/>
                  <a:pt x="4218005" y="2186603"/>
                  <a:pt x="4218005" y="2159495"/>
                </a:cubicBezTo>
                <a:lnTo>
                  <a:pt x="4218623" y="2156435"/>
                </a:lnTo>
                <a:lnTo>
                  <a:pt x="4218005" y="2153374"/>
                </a:lnTo>
                <a:cubicBezTo>
                  <a:pt x="4218005" y="2126266"/>
                  <a:pt x="4239981" y="2104289"/>
                  <a:pt x="4267090" y="2104289"/>
                </a:cubicBezTo>
                <a:close/>
                <a:moveTo>
                  <a:pt x="4076818" y="2104289"/>
                </a:moveTo>
                <a:cubicBezTo>
                  <a:pt x="4103927" y="2104289"/>
                  <a:pt x="4125903" y="2126266"/>
                  <a:pt x="4125903" y="2153374"/>
                </a:cubicBezTo>
                <a:lnTo>
                  <a:pt x="4125285" y="2156435"/>
                </a:lnTo>
                <a:lnTo>
                  <a:pt x="4125903" y="2159495"/>
                </a:lnTo>
                <a:cubicBezTo>
                  <a:pt x="4125903" y="2186603"/>
                  <a:pt x="4103927" y="2208580"/>
                  <a:pt x="4076818" y="2208580"/>
                </a:cubicBezTo>
                <a:cubicBezTo>
                  <a:pt x="4049710" y="2208580"/>
                  <a:pt x="4027733" y="2186603"/>
                  <a:pt x="4027733" y="2159495"/>
                </a:cubicBezTo>
                <a:lnTo>
                  <a:pt x="4028351" y="2156435"/>
                </a:lnTo>
                <a:lnTo>
                  <a:pt x="4027733" y="2153374"/>
                </a:lnTo>
                <a:cubicBezTo>
                  <a:pt x="4027733" y="2126266"/>
                  <a:pt x="4049710" y="2104289"/>
                  <a:pt x="4076818" y="2104289"/>
                </a:cubicBezTo>
                <a:close/>
                <a:moveTo>
                  <a:pt x="3884898" y="2104289"/>
                </a:moveTo>
                <a:cubicBezTo>
                  <a:pt x="3912006" y="2104289"/>
                  <a:pt x="3933983" y="2126266"/>
                  <a:pt x="3933983" y="2153374"/>
                </a:cubicBezTo>
                <a:lnTo>
                  <a:pt x="3933365" y="2156435"/>
                </a:lnTo>
                <a:lnTo>
                  <a:pt x="3933983" y="2159495"/>
                </a:lnTo>
                <a:cubicBezTo>
                  <a:pt x="3933983" y="2186603"/>
                  <a:pt x="3912006" y="2208580"/>
                  <a:pt x="3884898" y="2208580"/>
                </a:cubicBezTo>
                <a:cubicBezTo>
                  <a:pt x="3857789" y="2208580"/>
                  <a:pt x="3835813" y="2186603"/>
                  <a:pt x="3835813" y="2159495"/>
                </a:cubicBezTo>
                <a:lnTo>
                  <a:pt x="3836431" y="2156435"/>
                </a:lnTo>
                <a:lnTo>
                  <a:pt x="3835813" y="2153374"/>
                </a:lnTo>
                <a:cubicBezTo>
                  <a:pt x="3835813" y="2126266"/>
                  <a:pt x="3857789" y="2104289"/>
                  <a:pt x="3884898" y="2104289"/>
                </a:cubicBezTo>
                <a:close/>
                <a:moveTo>
                  <a:pt x="3693221" y="2104289"/>
                </a:moveTo>
                <a:cubicBezTo>
                  <a:pt x="3720331" y="2104289"/>
                  <a:pt x="3742307" y="2126266"/>
                  <a:pt x="3742307" y="2153374"/>
                </a:cubicBezTo>
                <a:lnTo>
                  <a:pt x="3741689" y="2156435"/>
                </a:lnTo>
                <a:lnTo>
                  <a:pt x="3742307" y="2159495"/>
                </a:lnTo>
                <a:cubicBezTo>
                  <a:pt x="3742307" y="2186603"/>
                  <a:pt x="3720331" y="2208580"/>
                  <a:pt x="3693221" y="2208580"/>
                </a:cubicBezTo>
                <a:cubicBezTo>
                  <a:pt x="3666113" y="2208580"/>
                  <a:pt x="3644136" y="2186603"/>
                  <a:pt x="3644136" y="2159495"/>
                </a:cubicBezTo>
                <a:lnTo>
                  <a:pt x="3644754" y="2156435"/>
                </a:lnTo>
                <a:lnTo>
                  <a:pt x="3644136" y="2153374"/>
                </a:lnTo>
                <a:cubicBezTo>
                  <a:pt x="3644136" y="2126266"/>
                  <a:pt x="3666113" y="2104289"/>
                  <a:pt x="3693221" y="2104289"/>
                </a:cubicBezTo>
                <a:close/>
                <a:moveTo>
                  <a:pt x="3501298" y="2104289"/>
                </a:moveTo>
                <a:cubicBezTo>
                  <a:pt x="3528407" y="2104289"/>
                  <a:pt x="3550383" y="2126266"/>
                  <a:pt x="3550383" y="2153374"/>
                </a:cubicBezTo>
                <a:lnTo>
                  <a:pt x="3549765" y="2156435"/>
                </a:lnTo>
                <a:lnTo>
                  <a:pt x="3550383" y="2159495"/>
                </a:lnTo>
                <a:cubicBezTo>
                  <a:pt x="3550383" y="2186603"/>
                  <a:pt x="3528407" y="2208580"/>
                  <a:pt x="3501298" y="2208580"/>
                </a:cubicBezTo>
                <a:cubicBezTo>
                  <a:pt x="3474189" y="2208580"/>
                  <a:pt x="3452213" y="2186603"/>
                  <a:pt x="3452213" y="2159495"/>
                </a:cubicBezTo>
                <a:lnTo>
                  <a:pt x="3452831" y="2156435"/>
                </a:lnTo>
                <a:lnTo>
                  <a:pt x="3452213" y="2153374"/>
                </a:lnTo>
                <a:cubicBezTo>
                  <a:pt x="3452213" y="2126266"/>
                  <a:pt x="3474189" y="2104289"/>
                  <a:pt x="3501298" y="2104289"/>
                </a:cubicBezTo>
                <a:close/>
                <a:moveTo>
                  <a:pt x="3309377" y="2104289"/>
                </a:moveTo>
                <a:cubicBezTo>
                  <a:pt x="3336485" y="2104289"/>
                  <a:pt x="3358462" y="2126266"/>
                  <a:pt x="3358462" y="2153374"/>
                </a:cubicBezTo>
                <a:lnTo>
                  <a:pt x="3357844" y="2156435"/>
                </a:lnTo>
                <a:lnTo>
                  <a:pt x="3358462" y="2159495"/>
                </a:lnTo>
                <a:cubicBezTo>
                  <a:pt x="3358462" y="2186603"/>
                  <a:pt x="3336485" y="2208580"/>
                  <a:pt x="3309377" y="2208580"/>
                </a:cubicBezTo>
                <a:cubicBezTo>
                  <a:pt x="3282267" y="2208580"/>
                  <a:pt x="3260292" y="2186603"/>
                  <a:pt x="3260292" y="2159495"/>
                </a:cubicBezTo>
                <a:lnTo>
                  <a:pt x="3260910" y="2156435"/>
                </a:lnTo>
                <a:lnTo>
                  <a:pt x="3260292" y="2153374"/>
                </a:lnTo>
                <a:cubicBezTo>
                  <a:pt x="3260292" y="2126266"/>
                  <a:pt x="3282267" y="2104289"/>
                  <a:pt x="3309377" y="2104289"/>
                </a:cubicBezTo>
                <a:close/>
                <a:moveTo>
                  <a:pt x="3117453" y="2104289"/>
                </a:moveTo>
                <a:cubicBezTo>
                  <a:pt x="3144563" y="2104289"/>
                  <a:pt x="3166538" y="2126266"/>
                  <a:pt x="3166538" y="2153374"/>
                </a:cubicBezTo>
                <a:lnTo>
                  <a:pt x="3165921" y="2156435"/>
                </a:lnTo>
                <a:lnTo>
                  <a:pt x="3166538" y="2159495"/>
                </a:lnTo>
                <a:cubicBezTo>
                  <a:pt x="3166538" y="2186603"/>
                  <a:pt x="3144563" y="2208580"/>
                  <a:pt x="3117453" y="2208580"/>
                </a:cubicBezTo>
                <a:cubicBezTo>
                  <a:pt x="3090345" y="2208580"/>
                  <a:pt x="3068368" y="2186603"/>
                  <a:pt x="3068368" y="2159495"/>
                </a:cubicBezTo>
                <a:lnTo>
                  <a:pt x="3068986" y="2156435"/>
                </a:lnTo>
                <a:lnTo>
                  <a:pt x="3068368" y="2153374"/>
                </a:lnTo>
                <a:cubicBezTo>
                  <a:pt x="3068368" y="2126266"/>
                  <a:pt x="3090345" y="2104289"/>
                  <a:pt x="3117453" y="2104289"/>
                </a:cubicBezTo>
                <a:close/>
                <a:moveTo>
                  <a:pt x="2925533" y="2104289"/>
                </a:moveTo>
                <a:cubicBezTo>
                  <a:pt x="2952641" y="2104289"/>
                  <a:pt x="2974618" y="2126266"/>
                  <a:pt x="2974618" y="2153374"/>
                </a:cubicBezTo>
                <a:lnTo>
                  <a:pt x="2974000" y="2156435"/>
                </a:lnTo>
                <a:lnTo>
                  <a:pt x="2974618" y="2159495"/>
                </a:lnTo>
                <a:cubicBezTo>
                  <a:pt x="2974618" y="2186603"/>
                  <a:pt x="2952641" y="2208580"/>
                  <a:pt x="2925533" y="2208580"/>
                </a:cubicBezTo>
                <a:cubicBezTo>
                  <a:pt x="2898424" y="2208580"/>
                  <a:pt x="2876448" y="2186603"/>
                  <a:pt x="2876448" y="2159495"/>
                </a:cubicBezTo>
                <a:lnTo>
                  <a:pt x="2877066" y="2156435"/>
                </a:lnTo>
                <a:lnTo>
                  <a:pt x="2876448" y="2153374"/>
                </a:lnTo>
                <a:cubicBezTo>
                  <a:pt x="2876448" y="2126266"/>
                  <a:pt x="2898424" y="2104289"/>
                  <a:pt x="2925533" y="2104289"/>
                </a:cubicBezTo>
                <a:close/>
                <a:moveTo>
                  <a:pt x="2733609" y="2104289"/>
                </a:moveTo>
                <a:cubicBezTo>
                  <a:pt x="2760718" y="2104289"/>
                  <a:pt x="2782694" y="2126266"/>
                  <a:pt x="2782694" y="2153374"/>
                </a:cubicBezTo>
                <a:lnTo>
                  <a:pt x="2782076" y="2156435"/>
                </a:lnTo>
                <a:lnTo>
                  <a:pt x="2782694" y="2159495"/>
                </a:lnTo>
                <a:cubicBezTo>
                  <a:pt x="2782694" y="2186603"/>
                  <a:pt x="2760718" y="2208580"/>
                  <a:pt x="2733609" y="2208580"/>
                </a:cubicBezTo>
                <a:cubicBezTo>
                  <a:pt x="2706500" y="2208580"/>
                  <a:pt x="2684524" y="2186603"/>
                  <a:pt x="2684524" y="2159495"/>
                </a:cubicBezTo>
                <a:lnTo>
                  <a:pt x="2685142" y="2156435"/>
                </a:lnTo>
                <a:lnTo>
                  <a:pt x="2684524" y="2153374"/>
                </a:lnTo>
                <a:cubicBezTo>
                  <a:pt x="2684524" y="2126266"/>
                  <a:pt x="2706500" y="2104289"/>
                  <a:pt x="2733609" y="2104289"/>
                </a:cubicBezTo>
                <a:close/>
                <a:moveTo>
                  <a:pt x="2541933" y="2104289"/>
                </a:moveTo>
                <a:cubicBezTo>
                  <a:pt x="2569042" y="2104289"/>
                  <a:pt x="2591017" y="2126266"/>
                  <a:pt x="2591017" y="2153374"/>
                </a:cubicBezTo>
                <a:lnTo>
                  <a:pt x="2590399" y="2156435"/>
                </a:lnTo>
                <a:lnTo>
                  <a:pt x="2591017" y="2159495"/>
                </a:lnTo>
                <a:cubicBezTo>
                  <a:pt x="2591017" y="2186603"/>
                  <a:pt x="2569042" y="2208580"/>
                  <a:pt x="2541933" y="2208580"/>
                </a:cubicBezTo>
                <a:cubicBezTo>
                  <a:pt x="2514824" y="2208580"/>
                  <a:pt x="2492847" y="2186603"/>
                  <a:pt x="2492847" y="2159495"/>
                </a:cubicBezTo>
                <a:lnTo>
                  <a:pt x="2493465" y="2156435"/>
                </a:lnTo>
                <a:lnTo>
                  <a:pt x="2492847" y="2153374"/>
                </a:lnTo>
                <a:cubicBezTo>
                  <a:pt x="2492847" y="2126266"/>
                  <a:pt x="2514824" y="2104289"/>
                  <a:pt x="2541933" y="2104289"/>
                </a:cubicBezTo>
                <a:close/>
                <a:moveTo>
                  <a:pt x="2350010" y="2104289"/>
                </a:moveTo>
                <a:cubicBezTo>
                  <a:pt x="2377118" y="2104289"/>
                  <a:pt x="2399094" y="2126266"/>
                  <a:pt x="2399094" y="2153374"/>
                </a:cubicBezTo>
                <a:lnTo>
                  <a:pt x="2398477" y="2156435"/>
                </a:lnTo>
                <a:lnTo>
                  <a:pt x="2399094" y="2159495"/>
                </a:lnTo>
                <a:cubicBezTo>
                  <a:pt x="2399094" y="2186603"/>
                  <a:pt x="2377118" y="2208580"/>
                  <a:pt x="2350010" y="2208580"/>
                </a:cubicBezTo>
                <a:cubicBezTo>
                  <a:pt x="2322900" y="2208580"/>
                  <a:pt x="2300925" y="2186603"/>
                  <a:pt x="2300925" y="2159495"/>
                </a:cubicBezTo>
                <a:lnTo>
                  <a:pt x="2301542" y="2156435"/>
                </a:lnTo>
                <a:lnTo>
                  <a:pt x="2300925" y="2153374"/>
                </a:lnTo>
                <a:cubicBezTo>
                  <a:pt x="2300925" y="2126266"/>
                  <a:pt x="2322900" y="2104289"/>
                  <a:pt x="2350010" y="2104289"/>
                </a:cubicBezTo>
                <a:close/>
                <a:moveTo>
                  <a:pt x="2158088" y="2104289"/>
                </a:moveTo>
                <a:lnTo>
                  <a:pt x="2158914" y="2104456"/>
                </a:lnTo>
                <a:lnTo>
                  <a:pt x="2159739" y="2104289"/>
                </a:lnTo>
                <a:cubicBezTo>
                  <a:pt x="2186848" y="2104289"/>
                  <a:pt x="2208824" y="2126266"/>
                  <a:pt x="2208824" y="2153374"/>
                </a:cubicBezTo>
                <a:lnTo>
                  <a:pt x="2208206" y="2156435"/>
                </a:lnTo>
                <a:lnTo>
                  <a:pt x="2208824" y="2159495"/>
                </a:lnTo>
                <a:cubicBezTo>
                  <a:pt x="2208824" y="2186603"/>
                  <a:pt x="2186848" y="2208580"/>
                  <a:pt x="2159739" y="2208580"/>
                </a:cubicBezTo>
                <a:lnTo>
                  <a:pt x="2158914" y="2208413"/>
                </a:lnTo>
                <a:lnTo>
                  <a:pt x="2158088" y="2208580"/>
                </a:lnTo>
                <a:cubicBezTo>
                  <a:pt x="2130979" y="2208580"/>
                  <a:pt x="2109003" y="2186603"/>
                  <a:pt x="2109003" y="2159495"/>
                </a:cubicBezTo>
                <a:lnTo>
                  <a:pt x="2109621" y="2156435"/>
                </a:lnTo>
                <a:lnTo>
                  <a:pt x="2109003" y="2153374"/>
                </a:lnTo>
                <a:cubicBezTo>
                  <a:pt x="2109003" y="2126266"/>
                  <a:pt x="2130979" y="2104289"/>
                  <a:pt x="2158088" y="2104289"/>
                </a:cubicBezTo>
                <a:close/>
                <a:moveTo>
                  <a:pt x="1967815" y="2104289"/>
                </a:moveTo>
                <a:cubicBezTo>
                  <a:pt x="1994925" y="2104289"/>
                  <a:pt x="2016900" y="2126266"/>
                  <a:pt x="2016900" y="2153374"/>
                </a:cubicBezTo>
                <a:lnTo>
                  <a:pt x="2016283" y="2156435"/>
                </a:lnTo>
                <a:lnTo>
                  <a:pt x="2016900" y="2159495"/>
                </a:lnTo>
                <a:cubicBezTo>
                  <a:pt x="2016900" y="2186603"/>
                  <a:pt x="1994925" y="2208580"/>
                  <a:pt x="1967815" y="2208580"/>
                </a:cubicBezTo>
                <a:cubicBezTo>
                  <a:pt x="1940707" y="2208580"/>
                  <a:pt x="1918730" y="2186603"/>
                  <a:pt x="1918730" y="2159495"/>
                </a:cubicBezTo>
                <a:lnTo>
                  <a:pt x="1919348" y="2156435"/>
                </a:lnTo>
                <a:lnTo>
                  <a:pt x="1918730" y="2153374"/>
                </a:lnTo>
                <a:cubicBezTo>
                  <a:pt x="1918730" y="2126266"/>
                  <a:pt x="1940707" y="2104289"/>
                  <a:pt x="1967815" y="2104289"/>
                </a:cubicBezTo>
                <a:close/>
                <a:moveTo>
                  <a:pt x="1775895" y="2104289"/>
                </a:moveTo>
                <a:cubicBezTo>
                  <a:pt x="1803003" y="2104289"/>
                  <a:pt x="1824980" y="2126266"/>
                  <a:pt x="1824980" y="2153374"/>
                </a:cubicBezTo>
                <a:lnTo>
                  <a:pt x="1824362" y="2156435"/>
                </a:lnTo>
                <a:lnTo>
                  <a:pt x="1824980" y="2159495"/>
                </a:lnTo>
                <a:cubicBezTo>
                  <a:pt x="1824980" y="2186603"/>
                  <a:pt x="1803003" y="2208580"/>
                  <a:pt x="1775895" y="2208580"/>
                </a:cubicBezTo>
                <a:cubicBezTo>
                  <a:pt x="1748786" y="2208580"/>
                  <a:pt x="1726810" y="2186603"/>
                  <a:pt x="1726810" y="2159495"/>
                </a:cubicBezTo>
                <a:lnTo>
                  <a:pt x="1727428" y="2156435"/>
                </a:lnTo>
                <a:lnTo>
                  <a:pt x="1726810" y="2153374"/>
                </a:lnTo>
                <a:cubicBezTo>
                  <a:pt x="1726810" y="2126266"/>
                  <a:pt x="1748786" y="2104289"/>
                  <a:pt x="1775895" y="2104289"/>
                </a:cubicBezTo>
                <a:close/>
                <a:moveTo>
                  <a:pt x="1584218" y="2104289"/>
                </a:moveTo>
                <a:cubicBezTo>
                  <a:pt x="1611327" y="2104289"/>
                  <a:pt x="1633303" y="2126266"/>
                  <a:pt x="1633303" y="2153374"/>
                </a:cubicBezTo>
                <a:lnTo>
                  <a:pt x="1632685" y="2156435"/>
                </a:lnTo>
                <a:lnTo>
                  <a:pt x="1633303" y="2159495"/>
                </a:lnTo>
                <a:cubicBezTo>
                  <a:pt x="1633303" y="2186603"/>
                  <a:pt x="1611327" y="2208580"/>
                  <a:pt x="1584218" y="2208580"/>
                </a:cubicBezTo>
                <a:cubicBezTo>
                  <a:pt x="1557110" y="2208580"/>
                  <a:pt x="1535133" y="2186603"/>
                  <a:pt x="1535133" y="2159495"/>
                </a:cubicBezTo>
                <a:lnTo>
                  <a:pt x="1535751" y="2156435"/>
                </a:lnTo>
                <a:lnTo>
                  <a:pt x="1535133" y="2153374"/>
                </a:lnTo>
                <a:cubicBezTo>
                  <a:pt x="1535133" y="2126266"/>
                  <a:pt x="1557110" y="2104289"/>
                  <a:pt x="1584218" y="2104289"/>
                </a:cubicBezTo>
                <a:close/>
                <a:moveTo>
                  <a:pt x="1392295" y="2104289"/>
                </a:moveTo>
                <a:cubicBezTo>
                  <a:pt x="1419404" y="2104289"/>
                  <a:pt x="1441380" y="2126266"/>
                  <a:pt x="1441380" y="2153374"/>
                </a:cubicBezTo>
                <a:lnTo>
                  <a:pt x="1440762" y="2156435"/>
                </a:lnTo>
                <a:lnTo>
                  <a:pt x="1441380" y="2159495"/>
                </a:lnTo>
                <a:cubicBezTo>
                  <a:pt x="1441380" y="2186603"/>
                  <a:pt x="1419404" y="2208580"/>
                  <a:pt x="1392295" y="2208580"/>
                </a:cubicBezTo>
                <a:cubicBezTo>
                  <a:pt x="1365186" y="2208580"/>
                  <a:pt x="1343210" y="2186603"/>
                  <a:pt x="1343210" y="2159495"/>
                </a:cubicBezTo>
                <a:lnTo>
                  <a:pt x="1343828" y="2156435"/>
                </a:lnTo>
                <a:lnTo>
                  <a:pt x="1343210" y="2153374"/>
                </a:lnTo>
                <a:cubicBezTo>
                  <a:pt x="1343210" y="2126266"/>
                  <a:pt x="1365186" y="2104289"/>
                  <a:pt x="1392295" y="2104289"/>
                </a:cubicBezTo>
                <a:close/>
                <a:moveTo>
                  <a:pt x="1200374" y="2104289"/>
                </a:moveTo>
                <a:cubicBezTo>
                  <a:pt x="1227482" y="2104289"/>
                  <a:pt x="1249459" y="2126266"/>
                  <a:pt x="1249459" y="2153374"/>
                </a:cubicBezTo>
                <a:lnTo>
                  <a:pt x="1248841" y="2156435"/>
                </a:lnTo>
                <a:lnTo>
                  <a:pt x="1249459" y="2159495"/>
                </a:lnTo>
                <a:cubicBezTo>
                  <a:pt x="1249459" y="2186603"/>
                  <a:pt x="1227482" y="2208580"/>
                  <a:pt x="1200374" y="2208580"/>
                </a:cubicBezTo>
                <a:cubicBezTo>
                  <a:pt x="1173265" y="2208580"/>
                  <a:pt x="1151289" y="2186603"/>
                  <a:pt x="1151289" y="2159495"/>
                </a:cubicBezTo>
                <a:lnTo>
                  <a:pt x="1151907" y="2156435"/>
                </a:lnTo>
                <a:lnTo>
                  <a:pt x="1151289" y="2153374"/>
                </a:lnTo>
                <a:cubicBezTo>
                  <a:pt x="1151289" y="2126266"/>
                  <a:pt x="1173265" y="2104289"/>
                  <a:pt x="1200374" y="2104289"/>
                </a:cubicBezTo>
                <a:close/>
                <a:moveTo>
                  <a:pt x="1008450" y="2104289"/>
                </a:moveTo>
                <a:cubicBezTo>
                  <a:pt x="1035559" y="2104289"/>
                  <a:pt x="1057535" y="2126266"/>
                  <a:pt x="1057535" y="2153374"/>
                </a:cubicBezTo>
                <a:lnTo>
                  <a:pt x="1056917" y="2156435"/>
                </a:lnTo>
                <a:lnTo>
                  <a:pt x="1057535" y="2159495"/>
                </a:lnTo>
                <a:cubicBezTo>
                  <a:pt x="1057535" y="2186603"/>
                  <a:pt x="1035559" y="2208580"/>
                  <a:pt x="1008450" y="2208580"/>
                </a:cubicBezTo>
                <a:cubicBezTo>
                  <a:pt x="981342" y="2208580"/>
                  <a:pt x="959365" y="2186603"/>
                  <a:pt x="959365" y="2159495"/>
                </a:cubicBezTo>
                <a:lnTo>
                  <a:pt x="959983" y="2156435"/>
                </a:lnTo>
                <a:lnTo>
                  <a:pt x="959365" y="2153374"/>
                </a:lnTo>
                <a:cubicBezTo>
                  <a:pt x="959365" y="2126266"/>
                  <a:pt x="981342" y="2104289"/>
                  <a:pt x="1008450" y="2104289"/>
                </a:cubicBezTo>
                <a:close/>
                <a:moveTo>
                  <a:pt x="816530" y="2104289"/>
                </a:moveTo>
                <a:cubicBezTo>
                  <a:pt x="843638" y="2104289"/>
                  <a:pt x="865615" y="2126266"/>
                  <a:pt x="865615" y="2153374"/>
                </a:cubicBezTo>
                <a:lnTo>
                  <a:pt x="864997" y="2156435"/>
                </a:lnTo>
                <a:lnTo>
                  <a:pt x="865615" y="2159495"/>
                </a:lnTo>
                <a:cubicBezTo>
                  <a:pt x="865615" y="2186603"/>
                  <a:pt x="843638" y="2208580"/>
                  <a:pt x="816530" y="2208580"/>
                </a:cubicBezTo>
                <a:cubicBezTo>
                  <a:pt x="789421" y="2208580"/>
                  <a:pt x="767445" y="2186603"/>
                  <a:pt x="767445" y="2159495"/>
                </a:cubicBezTo>
                <a:lnTo>
                  <a:pt x="768063" y="2156435"/>
                </a:lnTo>
                <a:lnTo>
                  <a:pt x="767445" y="2153374"/>
                </a:lnTo>
                <a:cubicBezTo>
                  <a:pt x="767445" y="2126266"/>
                  <a:pt x="789421" y="2104289"/>
                  <a:pt x="816530" y="2104289"/>
                </a:cubicBezTo>
                <a:close/>
                <a:moveTo>
                  <a:pt x="624606" y="2104289"/>
                </a:moveTo>
                <a:cubicBezTo>
                  <a:pt x="651715" y="2104289"/>
                  <a:pt x="673691" y="2126266"/>
                  <a:pt x="673691" y="2153374"/>
                </a:cubicBezTo>
                <a:lnTo>
                  <a:pt x="673073" y="2156435"/>
                </a:lnTo>
                <a:lnTo>
                  <a:pt x="673691" y="2159495"/>
                </a:lnTo>
                <a:cubicBezTo>
                  <a:pt x="673691" y="2186603"/>
                  <a:pt x="651715" y="2208580"/>
                  <a:pt x="624606" y="2208580"/>
                </a:cubicBezTo>
                <a:cubicBezTo>
                  <a:pt x="597497" y="2208580"/>
                  <a:pt x="575521" y="2186603"/>
                  <a:pt x="575521" y="2159495"/>
                </a:cubicBezTo>
                <a:lnTo>
                  <a:pt x="576139" y="2156435"/>
                </a:lnTo>
                <a:lnTo>
                  <a:pt x="575521" y="2153374"/>
                </a:lnTo>
                <a:cubicBezTo>
                  <a:pt x="575521" y="2126266"/>
                  <a:pt x="597497" y="2104289"/>
                  <a:pt x="624606" y="2104289"/>
                </a:cubicBezTo>
                <a:close/>
                <a:moveTo>
                  <a:pt x="432929" y="2104289"/>
                </a:moveTo>
                <a:cubicBezTo>
                  <a:pt x="460039" y="2104289"/>
                  <a:pt x="482015" y="2126266"/>
                  <a:pt x="482015" y="2153374"/>
                </a:cubicBezTo>
                <a:lnTo>
                  <a:pt x="481397" y="2156435"/>
                </a:lnTo>
                <a:lnTo>
                  <a:pt x="482015" y="2159495"/>
                </a:lnTo>
                <a:cubicBezTo>
                  <a:pt x="482015" y="2186603"/>
                  <a:pt x="460039" y="2208580"/>
                  <a:pt x="432929" y="2208580"/>
                </a:cubicBezTo>
                <a:cubicBezTo>
                  <a:pt x="405821" y="2208580"/>
                  <a:pt x="383844" y="2186603"/>
                  <a:pt x="383844" y="2159495"/>
                </a:cubicBezTo>
                <a:lnTo>
                  <a:pt x="384462" y="2156435"/>
                </a:lnTo>
                <a:lnTo>
                  <a:pt x="383844" y="2153374"/>
                </a:lnTo>
                <a:cubicBezTo>
                  <a:pt x="383844" y="2126266"/>
                  <a:pt x="405821" y="2104289"/>
                  <a:pt x="432929" y="2104289"/>
                </a:cubicBezTo>
                <a:close/>
                <a:moveTo>
                  <a:pt x="241007" y="2104289"/>
                </a:moveTo>
                <a:cubicBezTo>
                  <a:pt x="268115" y="2104289"/>
                  <a:pt x="290092" y="2126266"/>
                  <a:pt x="290092" y="2153374"/>
                </a:cubicBezTo>
                <a:lnTo>
                  <a:pt x="289474" y="2156435"/>
                </a:lnTo>
                <a:lnTo>
                  <a:pt x="290092" y="2159495"/>
                </a:lnTo>
                <a:cubicBezTo>
                  <a:pt x="290092" y="2186603"/>
                  <a:pt x="268115" y="2208580"/>
                  <a:pt x="241007" y="2208580"/>
                </a:cubicBezTo>
                <a:cubicBezTo>
                  <a:pt x="213897" y="2208580"/>
                  <a:pt x="191921" y="2186603"/>
                  <a:pt x="191921" y="2159495"/>
                </a:cubicBezTo>
                <a:lnTo>
                  <a:pt x="192539" y="2156435"/>
                </a:lnTo>
                <a:lnTo>
                  <a:pt x="191921" y="2153374"/>
                </a:lnTo>
                <a:cubicBezTo>
                  <a:pt x="191921" y="2126266"/>
                  <a:pt x="213897" y="2104289"/>
                  <a:pt x="241007" y="2104289"/>
                </a:cubicBezTo>
                <a:close/>
                <a:moveTo>
                  <a:pt x="49085" y="2104289"/>
                </a:moveTo>
                <a:cubicBezTo>
                  <a:pt x="76194" y="2104289"/>
                  <a:pt x="98170" y="2126266"/>
                  <a:pt x="98170" y="2153374"/>
                </a:cubicBezTo>
                <a:lnTo>
                  <a:pt x="97552" y="2156435"/>
                </a:lnTo>
                <a:lnTo>
                  <a:pt x="98170" y="2159495"/>
                </a:lnTo>
                <a:cubicBezTo>
                  <a:pt x="98170" y="2186603"/>
                  <a:pt x="76194" y="2208580"/>
                  <a:pt x="49085" y="2208580"/>
                </a:cubicBezTo>
                <a:cubicBezTo>
                  <a:pt x="21976" y="2208580"/>
                  <a:pt x="0" y="2186603"/>
                  <a:pt x="0" y="2159495"/>
                </a:cubicBezTo>
                <a:lnTo>
                  <a:pt x="618" y="2156435"/>
                </a:lnTo>
                <a:lnTo>
                  <a:pt x="0" y="2153374"/>
                </a:lnTo>
                <a:cubicBezTo>
                  <a:pt x="0" y="2126266"/>
                  <a:pt x="21976" y="2104289"/>
                  <a:pt x="49085" y="2104289"/>
                </a:cubicBezTo>
                <a:close/>
                <a:moveTo>
                  <a:pt x="11468592" y="1959717"/>
                </a:moveTo>
                <a:cubicBezTo>
                  <a:pt x="11495701" y="1959717"/>
                  <a:pt x="11517677" y="1981694"/>
                  <a:pt x="11517677" y="2008802"/>
                </a:cubicBezTo>
                <a:cubicBezTo>
                  <a:pt x="11517677" y="2035911"/>
                  <a:pt x="11495701" y="2057887"/>
                  <a:pt x="11468592" y="2057887"/>
                </a:cubicBezTo>
                <a:cubicBezTo>
                  <a:pt x="11441483" y="2057887"/>
                  <a:pt x="11419507" y="2035911"/>
                  <a:pt x="11419507" y="2008802"/>
                </a:cubicBezTo>
                <a:cubicBezTo>
                  <a:pt x="11419507" y="1981694"/>
                  <a:pt x="11441483" y="1959717"/>
                  <a:pt x="11468592" y="1959717"/>
                </a:cubicBezTo>
                <a:close/>
                <a:moveTo>
                  <a:pt x="11276669" y="1959717"/>
                </a:moveTo>
                <a:cubicBezTo>
                  <a:pt x="11303777" y="1959717"/>
                  <a:pt x="11325754" y="1981694"/>
                  <a:pt x="11325754" y="2008802"/>
                </a:cubicBezTo>
                <a:cubicBezTo>
                  <a:pt x="11325754" y="2035911"/>
                  <a:pt x="11303777" y="2057887"/>
                  <a:pt x="11276669" y="2057887"/>
                </a:cubicBezTo>
                <a:cubicBezTo>
                  <a:pt x="11249560" y="2057887"/>
                  <a:pt x="11227584" y="2035911"/>
                  <a:pt x="11227584" y="2008802"/>
                </a:cubicBezTo>
                <a:cubicBezTo>
                  <a:pt x="11227584" y="1981694"/>
                  <a:pt x="11249560" y="1959717"/>
                  <a:pt x="11276669" y="1959717"/>
                </a:cubicBezTo>
                <a:close/>
                <a:moveTo>
                  <a:pt x="11084992" y="1959717"/>
                </a:moveTo>
                <a:cubicBezTo>
                  <a:pt x="11112101" y="1959717"/>
                  <a:pt x="11134077" y="1981694"/>
                  <a:pt x="11134077" y="2008802"/>
                </a:cubicBezTo>
                <a:cubicBezTo>
                  <a:pt x="11134077" y="2035911"/>
                  <a:pt x="11112101" y="2057887"/>
                  <a:pt x="11084992" y="2057887"/>
                </a:cubicBezTo>
                <a:cubicBezTo>
                  <a:pt x="11057884" y="2057887"/>
                  <a:pt x="11035907" y="2035911"/>
                  <a:pt x="11035907" y="2008802"/>
                </a:cubicBezTo>
                <a:cubicBezTo>
                  <a:pt x="11035907" y="1981694"/>
                  <a:pt x="11057884" y="1959717"/>
                  <a:pt x="11084992" y="1959717"/>
                </a:cubicBezTo>
                <a:close/>
                <a:moveTo>
                  <a:pt x="10893068" y="1959717"/>
                </a:moveTo>
                <a:cubicBezTo>
                  <a:pt x="10920178" y="1959717"/>
                  <a:pt x="10942154" y="1981694"/>
                  <a:pt x="10942154" y="2008802"/>
                </a:cubicBezTo>
                <a:cubicBezTo>
                  <a:pt x="10942154" y="2035911"/>
                  <a:pt x="10920178" y="2057887"/>
                  <a:pt x="10893068" y="2057887"/>
                </a:cubicBezTo>
                <a:cubicBezTo>
                  <a:pt x="10865960" y="2057887"/>
                  <a:pt x="10843984" y="2035911"/>
                  <a:pt x="10843984" y="2008802"/>
                </a:cubicBezTo>
                <a:cubicBezTo>
                  <a:pt x="10843984" y="1981694"/>
                  <a:pt x="10865960" y="1959717"/>
                  <a:pt x="10893068" y="1959717"/>
                </a:cubicBezTo>
                <a:close/>
                <a:moveTo>
                  <a:pt x="10701148" y="1959717"/>
                </a:moveTo>
                <a:cubicBezTo>
                  <a:pt x="10728256" y="1959717"/>
                  <a:pt x="10750233" y="1981694"/>
                  <a:pt x="10750233" y="2008802"/>
                </a:cubicBezTo>
                <a:cubicBezTo>
                  <a:pt x="10750233" y="2035911"/>
                  <a:pt x="10728256" y="2057887"/>
                  <a:pt x="10701148" y="2057887"/>
                </a:cubicBezTo>
                <a:cubicBezTo>
                  <a:pt x="10674039" y="2057887"/>
                  <a:pt x="10652063" y="2035911"/>
                  <a:pt x="10652063" y="2008802"/>
                </a:cubicBezTo>
                <a:cubicBezTo>
                  <a:pt x="10652063" y="1981694"/>
                  <a:pt x="10674039" y="1959717"/>
                  <a:pt x="10701148" y="1959717"/>
                </a:cubicBezTo>
                <a:close/>
                <a:moveTo>
                  <a:pt x="10507020" y="1959717"/>
                </a:moveTo>
                <a:cubicBezTo>
                  <a:pt x="10534129" y="1959717"/>
                  <a:pt x="10556105" y="1981694"/>
                  <a:pt x="10556105" y="2008802"/>
                </a:cubicBezTo>
                <a:cubicBezTo>
                  <a:pt x="10556105" y="2035911"/>
                  <a:pt x="10534129" y="2057887"/>
                  <a:pt x="10507020" y="2057887"/>
                </a:cubicBezTo>
                <a:cubicBezTo>
                  <a:pt x="10479911" y="2057887"/>
                  <a:pt x="10457935" y="2035911"/>
                  <a:pt x="10457935" y="2008802"/>
                </a:cubicBezTo>
                <a:cubicBezTo>
                  <a:pt x="10457935" y="1981694"/>
                  <a:pt x="10479911" y="1959717"/>
                  <a:pt x="10507020" y="1959717"/>
                </a:cubicBezTo>
                <a:close/>
                <a:moveTo>
                  <a:pt x="10315097" y="1959717"/>
                </a:moveTo>
                <a:cubicBezTo>
                  <a:pt x="10342205" y="1959717"/>
                  <a:pt x="10364182" y="1981694"/>
                  <a:pt x="10364182" y="2008802"/>
                </a:cubicBezTo>
                <a:cubicBezTo>
                  <a:pt x="10364182" y="2035911"/>
                  <a:pt x="10342205" y="2057887"/>
                  <a:pt x="10315097" y="2057887"/>
                </a:cubicBezTo>
                <a:cubicBezTo>
                  <a:pt x="10287988" y="2057887"/>
                  <a:pt x="10266012" y="2035911"/>
                  <a:pt x="10266012" y="2008802"/>
                </a:cubicBezTo>
                <a:cubicBezTo>
                  <a:pt x="10266012" y="1981694"/>
                  <a:pt x="10287988" y="1959717"/>
                  <a:pt x="10315097" y="1959717"/>
                </a:cubicBezTo>
                <a:close/>
                <a:moveTo>
                  <a:pt x="10123420" y="1959717"/>
                </a:moveTo>
                <a:cubicBezTo>
                  <a:pt x="10150529" y="1959717"/>
                  <a:pt x="10172505" y="1981694"/>
                  <a:pt x="10172505" y="2008802"/>
                </a:cubicBezTo>
                <a:cubicBezTo>
                  <a:pt x="10172505" y="2035911"/>
                  <a:pt x="10150529" y="2057887"/>
                  <a:pt x="10123420" y="2057887"/>
                </a:cubicBezTo>
                <a:cubicBezTo>
                  <a:pt x="10096312" y="2057887"/>
                  <a:pt x="10074335" y="2035911"/>
                  <a:pt x="10074335" y="2008802"/>
                </a:cubicBezTo>
                <a:cubicBezTo>
                  <a:pt x="10074335" y="1981694"/>
                  <a:pt x="10096312" y="1959717"/>
                  <a:pt x="10123420" y="1959717"/>
                </a:cubicBezTo>
                <a:close/>
                <a:moveTo>
                  <a:pt x="9931496" y="1959717"/>
                </a:moveTo>
                <a:cubicBezTo>
                  <a:pt x="9958606" y="1959717"/>
                  <a:pt x="9980582" y="1981694"/>
                  <a:pt x="9980582" y="2008802"/>
                </a:cubicBezTo>
                <a:cubicBezTo>
                  <a:pt x="9980582" y="2035911"/>
                  <a:pt x="9958606" y="2057887"/>
                  <a:pt x="9931496" y="2057887"/>
                </a:cubicBezTo>
                <a:cubicBezTo>
                  <a:pt x="9904388" y="2057887"/>
                  <a:pt x="9882412" y="2035911"/>
                  <a:pt x="9882412" y="2008802"/>
                </a:cubicBezTo>
                <a:cubicBezTo>
                  <a:pt x="9882412" y="1981694"/>
                  <a:pt x="9904388" y="1959717"/>
                  <a:pt x="9931496" y="1959717"/>
                </a:cubicBezTo>
                <a:close/>
                <a:moveTo>
                  <a:pt x="9739576" y="1959717"/>
                </a:moveTo>
                <a:cubicBezTo>
                  <a:pt x="9766684" y="1959717"/>
                  <a:pt x="9788661" y="1981694"/>
                  <a:pt x="9788661" y="2008802"/>
                </a:cubicBezTo>
                <a:cubicBezTo>
                  <a:pt x="9788661" y="2035911"/>
                  <a:pt x="9766684" y="2057887"/>
                  <a:pt x="9739576" y="2057887"/>
                </a:cubicBezTo>
                <a:cubicBezTo>
                  <a:pt x="9712467" y="2057887"/>
                  <a:pt x="9690491" y="2035911"/>
                  <a:pt x="9690491" y="2008802"/>
                </a:cubicBezTo>
                <a:cubicBezTo>
                  <a:pt x="9690491" y="1981694"/>
                  <a:pt x="9712467" y="1959717"/>
                  <a:pt x="9739576" y="1959717"/>
                </a:cubicBezTo>
                <a:close/>
                <a:moveTo>
                  <a:pt x="9547652" y="1959717"/>
                </a:moveTo>
                <a:cubicBezTo>
                  <a:pt x="9574761" y="1959717"/>
                  <a:pt x="9596737" y="1981694"/>
                  <a:pt x="9596737" y="2008802"/>
                </a:cubicBezTo>
                <a:cubicBezTo>
                  <a:pt x="9596737" y="2035911"/>
                  <a:pt x="9574761" y="2057887"/>
                  <a:pt x="9547652" y="2057887"/>
                </a:cubicBezTo>
                <a:cubicBezTo>
                  <a:pt x="9520543" y="2057887"/>
                  <a:pt x="9498567" y="2035911"/>
                  <a:pt x="9498567" y="2008802"/>
                </a:cubicBezTo>
                <a:cubicBezTo>
                  <a:pt x="9498567" y="1981694"/>
                  <a:pt x="9520543" y="1959717"/>
                  <a:pt x="9547652" y="1959717"/>
                </a:cubicBezTo>
                <a:close/>
                <a:moveTo>
                  <a:pt x="9355731" y="1959717"/>
                </a:moveTo>
                <a:cubicBezTo>
                  <a:pt x="9382840" y="1959717"/>
                  <a:pt x="9404816" y="1981694"/>
                  <a:pt x="9404816" y="2008802"/>
                </a:cubicBezTo>
                <a:cubicBezTo>
                  <a:pt x="9404816" y="2035911"/>
                  <a:pt x="9382840" y="2057887"/>
                  <a:pt x="9355731" y="2057887"/>
                </a:cubicBezTo>
                <a:cubicBezTo>
                  <a:pt x="9328622" y="2057887"/>
                  <a:pt x="9306646" y="2035911"/>
                  <a:pt x="9306646" y="2008802"/>
                </a:cubicBezTo>
                <a:cubicBezTo>
                  <a:pt x="9306646" y="1981694"/>
                  <a:pt x="9328622" y="1959717"/>
                  <a:pt x="9355731" y="1959717"/>
                </a:cubicBezTo>
                <a:close/>
                <a:moveTo>
                  <a:pt x="9163808" y="1959717"/>
                </a:moveTo>
                <a:cubicBezTo>
                  <a:pt x="9190916" y="1959717"/>
                  <a:pt x="9212893" y="1981694"/>
                  <a:pt x="9212893" y="2008802"/>
                </a:cubicBezTo>
                <a:cubicBezTo>
                  <a:pt x="9212893" y="2035911"/>
                  <a:pt x="9190916" y="2057887"/>
                  <a:pt x="9163808" y="2057887"/>
                </a:cubicBezTo>
                <a:cubicBezTo>
                  <a:pt x="9136699" y="2057887"/>
                  <a:pt x="9114723" y="2035911"/>
                  <a:pt x="9114723" y="2008802"/>
                </a:cubicBezTo>
                <a:cubicBezTo>
                  <a:pt x="9114723" y="1981694"/>
                  <a:pt x="9136699" y="1959717"/>
                  <a:pt x="9163808" y="1959717"/>
                </a:cubicBezTo>
                <a:close/>
                <a:moveTo>
                  <a:pt x="8972131" y="1959717"/>
                </a:moveTo>
                <a:cubicBezTo>
                  <a:pt x="8999241" y="1959717"/>
                  <a:pt x="9021216" y="1981694"/>
                  <a:pt x="9021216" y="2008802"/>
                </a:cubicBezTo>
                <a:cubicBezTo>
                  <a:pt x="9021216" y="2035911"/>
                  <a:pt x="8999241" y="2057887"/>
                  <a:pt x="8972131" y="2057887"/>
                </a:cubicBezTo>
                <a:cubicBezTo>
                  <a:pt x="8945023" y="2057887"/>
                  <a:pt x="8923046" y="2035911"/>
                  <a:pt x="8923046" y="2008802"/>
                </a:cubicBezTo>
                <a:cubicBezTo>
                  <a:pt x="8923046" y="1981694"/>
                  <a:pt x="8945023" y="1959717"/>
                  <a:pt x="8972131" y="1959717"/>
                </a:cubicBezTo>
                <a:close/>
                <a:moveTo>
                  <a:pt x="8780211" y="1959717"/>
                </a:moveTo>
                <a:cubicBezTo>
                  <a:pt x="8807319" y="1959717"/>
                  <a:pt x="8829296" y="1981694"/>
                  <a:pt x="8829296" y="2008802"/>
                </a:cubicBezTo>
                <a:cubicBezTo>
                  <a:pt x="8829296" y="2035911"/>
                  <a:pt x="8807319" y="2057887"/>
                  <a:pt x="8780211" y="2057887"/>
                </a:cubicBezTo>
                <a:cubicBezTo>
                  <a:pt x="8753102" y="2057887"/>
                  <a:pt x="8731126" y="2035911"/>
                  <a:pt x="8731126" y="2008802"/>
                </a:cubicBezTo>
                <a:cubicBezTo>
                  <a:pt x="8731126" y="1981694"/>
                  <a:pt x="8753102" y="1959717"/>
                  <a:pt x="8780211" y="1959717"/>
                </a:cubicBezTo>
                <a:close/>
                <a:moveTo>
                  <a:pt x="8588287" y="1959717"/>
                </a:moveTo>
                <a:cubicBezTo>
                  <a:pt x="8615396" y="1959717"/>
                  <a:pt x="8637372" y="1981694"/>
                  <a:pt x="8637372" y="2008802"/>
                </a:cubicBezTo>
                <a:cubicBezTo>
                  <a:pt x="8637372" y="2035911"/>
                  <a:pt x="8615396" y="2057887"/>
                  <a:pt x="8588287" y="2057887"/>
                </a:cubicBezTo>
                <a:cubicBezTo>
                  <a:pt x="8561178" y="2057887"/>
                  <a:pt x="8539202" y="2035911"/>
                  <a:pt x="8539202" y="2008802"/>
                </a:cubicBezTo>
                <a:cubicBezTo>
                  <a:pt x="8539202" y="1981694"/>
                  <a:pt x="8561178" y="1959717"/>
                  <a:pt x="8588287" y="1959717"/>
                </a:cubicBezTo>
                <a:close/>
                <a:moveTo>
                  <a:pt x="8388577" y="1959717"/>
                </a:moveTo>
                <a:cubicBezTo>
                  <a:pt x="8415686" y="1959717"/>
                  <a:pt x="8437662" y="1981694"/>
                  <a:pt x="8437662" y="2008802"/>
                </a:cubicBezTo>
                <a:cubicBezTo>
                  <a:pt x="8437662" y="2035911"/>
                  <a:pt x="8415686" y="2057887"/>
                  <a:pt x="8388577" y="2057887"/>
                </a:cubicBezTo>
                <a:cubicBezTo>
                  <a:pt x="8361468" y="2057887"/>
                  <a:pt x="8339492" y="2035911"/>
                  <a:pt x="8339492" y="2008802"/>
                </a:cubicBezTo>
                <a:cubicBezTo>
                  <a:pt x="8339492" y="1981694"/>
                  <a:pt x="8361468" y="1959717"/>
                  <a:pt x="8388577" y="1959717"/>
                </a:cubicBezTo>
                <a:close/>
                <a:moveTo>
                  <a:pt x="8196653" y="1959717"/>
                </a:moveTo>
                <a:cubicBezTo>
                  <a:pt x="8223762" y="1959717"/>
                  <a:pt x="8245738" y="1981694"/>
                  <a:pt x="8245738" y="2008802"/>
                </a:cubicBezTo>
                <a:cubicBezTo>
                  <a:pt x="8245738" y="2035911"/>
                  <a:pt x="8223762" y="2057887"/>
                  <a:pt x="8196653" y="2057887"/>
                </a:cubicBezTo>
                <a:cubicBezTo>
                  <a:pt x="8169545" y="2057887"/>
                  <a:pt x="8147568" y="2035911"/>
                  <a:pt x="8147568" y="2008802"/>
                </a:cubicBezTo>
                <a:cubicBezTo>
                  <a:pt x="8147568" y="1981694"/>
                  <a:pt x="8169545" y="1959717"/>
                  <a:pt x="8196653" y="1959717"/>
                </a:cubicBezTo>
                <a:close/>
                <a:moveTo>
                  <a:pt x="8004732" y="1959717"/>
                </a:moveTo>
                <a:cubicBezTo>
                  <a:pt x="8031841" y="1959717"/>
                  <a:pt x="8053817" y="1981694"/>
                  <a:pt x="8053817" y="2008802"/>
                </a:cubicBezTo>
                <a:cubicBezTo>
                  <a:pt x="8053817" y="2035911"/>
                  <a:pt x="8031841" y="2057887"/>
                  <a:pt x="8004732" y="2057887"/>
                </a:cubicBezTo>
                <a:cubicBezTo>
                  <a:pt x="7977623" y="2057887"/>
                  <a:pt x="7955647" y="2035911"/>
                  <a:pt x="7955647" y="2008802"/>
                </a:cubicBezTo>
                <a:cubicBezTo>
                  <a:pt x="7955647" y="1981694"/>
                  <a:pt x="7977623" y="1959717"/>
                  <a:pt x="8004732" y="1959717"/>
                </a:cubicBezTo>
                <a:close/>
                <a:moveTo>
                  <a:pt x="7813056" y="1959717"/>
                </a:moveTo>
                <a:cubicBezTo>
                  <a:pt x="7840165" y="1959717"/>
                  <a:pt x="7862141" y="1981694"/>
                  <a:pt x="7862141" y="2008802"/>
                </a:cubicBezTo>
                <a:cubicBezTo>
                  <a:pt x="7862141" y="2035911"/>
                  <a:pt x="7840165" y="2057887"/>
                  <a:pt x="7813056" y="2057887"/>
                </a:cubicBezTo>
                <a:cubicBezTo>
                  <a:pt x="7785947" y="2057887"/>
                  <a:pt x="7763971" y="2035911"/>
                  <a:pt x="7763971" y="2008802"/>
                </a:cubicBezTo>
                <a:cubicBezTo>
                  <a:pt x="7763971" y="1981694"/>
                  <a:pt x="7785947" y="1959717"/>
                  <a:pt x="7813056" y="1959717"/>
                </a:cubicBezTo>
                <a:close/>
                <a:moveTo>
                  <a:pt x="7621133" y="1959717"/>
                </a:moveTo>
                <a:cubicBezTo>
                  <a:pt x="7648241" y="1959717"/>
                  <a:pt x="7670218" y="1981694"/>
                  <a:pt x="7670218" y="2008802"/>
                </a:cubicBezTo>
                <a:cubicBezTo>
                  <a:pt x="7670218" y="2035911"/>
                  <a:pt x="7648241" y="2057887"/>
                  <a:pt x="7621133" y="2057887"/>
                </a:cubicBezTo>
                <a:cubicBezTo>
                  <a:pt x="7594024" y="2057887"/>
                  <a:pt x="7572048" y="2035911"/>
                  <a:pt x="7572048" y="2008802"/>
                </a:cubicBezTo>
                <a:cubicBezTo>
                  <a:pt x="7572048" y="1981694"/>
                  <a:pt x="7594024" y="1959717"/>
                  <a:pt x="7621133" y="1959717"/>
                </a:cubicBezTo>
                <a:close/>
                <a:moveTo>
                  <a:pt x="7429212" y="1959717"/>
                </a:moveTo>
                <a:cubicBezTo>
                  <a:pt x="7456321" y="1959717"/>
                  <a:pt x="7478297" y="1981694"/>
                  <a:pt x="7478297" y="2008802"/>
                </a:cubicBezTo>
                <a:cubicBezTo>
                  <a:pt x="7478297" y="2035911"/>
                  <a:pt x="7456321" y="2057887"/>
                  <a:pt x="7429212" y="2057887"/>
                </a:cubicBezTo>
                <a:cubicBezTo>
                  <a:pt x="7402103" y="2057887"/>
                  <a:pt x="7380127" y="2035911"/>
                  <a:pt x="7380127" y="2008802"/>
                </a:cubicBezTo>
                <a:cubicBezTo>
                  <a:pt x="7380127" y="1981694"/>
                  <a:pt x="7402103" y="1959717"/>
                  <a:pt x="7429212" y="1959717"/>
                </a:cubicBezTo>
                <a:close/>
                <a:moveTo>
                  <a:pt x="7237288" y="1959717"/>
                </a:moveTo>
                <a:cubicBezTo>
                  <a:pt x="7264397" y="1959717"/>
                  <a:pt x="7286373" y="1981694"/>
                  <a:pt x="7286373" y="2008802"/>
                </a:cubicBezTo>
                <a:cubicBezTo>
                  <a:pt x="7286373" y="2035911"/>
                  <a:pt x="7264397" y="2057887"/>
                  <a:pt x="7237288" y="2057887"/>
                </a:cubicBezTo>
                <a:cubicBezTo>
                  <a:pt x="7210179" y="2057887"/>
                  <a:pt x="7188203" y="2035911"/>
                  <a:pt x="7188203" y="2008802"/>
                </a:cubicBezTo>
                <a:cubicBezTo>
                  <a:pt x="7188203" y="1981694"/>
                  <a:pt x="7210179" y="1959717"/>
                  <a:pt x="7237288" y="1959717"/>
                </a:cubicBezTo>
                <a:close/>
                <a:moveTo>
                  <a:pt x="7045367" y="1959717"/>
                </a:moveTo>
                <a:cubicBezTo>
                  <a:pt x="7072476" y="1959717"/>
                  <a:pt x="7094452" y="1981694"/>
                  <a:pt x="7094452" y="2008802"/>
                </a:cubicBezTo>
                <a:cubicBezTo>
                  <a:pt x="7094452" y="2035911"/>
                  <a:pt x="7072476" y="2057887"/>
                  <a:pt x="7045367" y="2057887"/>
                </a:cubicBezTo>
                <a:cubicBezTo>
                  <a:pt x="7018258" y="2057887"/>
                  <a:pt x="6996282" y="2035911"/>
                  <a:pt x="6996282" y="2008802"/>
                </a:cubicBezTo>
                <a:cubicBezTo>
                  <a:pt x="6996282" y="1981694"/>
                  <a:pt x="7018258" y="1959717"/>
                  <a:pt x="7045367" y="1959717"/>
                </a:cubicBezTo>
                <a:close/>
                <a:moveTo>
                  <a:pt x="6853444" y="1959717"/>
                </a:moveTo>
                <a:cubicBezTo>
                  <a:pt x="6880552" y="1959717"/>
                  <a:pt x="6902529" y="1981694"/>
                  <a:pt x="6902529" y="2008802"/>
                </a:cubicBezTo>
                <a:cubicBezTo>
                  <a:pt x="6902529" y="2035911"/>
                  <a:pt x="6880552" y="2057887"/>
                  <a:pt x="6853444" y="2057887"/>
                </a:cubicBezTo>
                <a:cubicBezTo>
                  <a:pt x="6826335" y="2057887"/>
                  <a:pt x="6804359" y="2035911"/>
                  <a:pt x="6804359" y="2008802"/>
                </a:cubicBezTo>
                <a:cubicBezTo>
                  <a:pt x="6804359" y="1981694"/>
                  <a:pt x="6826335" y="1959717"/>
                  <a:pt x="6853444" y="1959717"/>
                </a:cubicBezTo>
                <a:close/>
                <a:moveTo>
                  <a:pt x="6661767" y="1959717"/>
                </a:moveTo>
                <a:cubicBezTo>
                  <a:pt x="6688876" y="1959717"/>
                  <a:pt x="6710852" y="1981694"/>
                  <a:pt x="6710852" y="2008802"/>
                </a:cubicBezTo>
                <a:cubicBezTo>
                  <a:pt x="6710852" y="2035911"/>
                  <a:pt x="6688876" y="2057887"/>
                  <a:pt x="6661767" y="2057887"/>
                </a:cubicBezTo>
                <a:cubicBezTo>
                  <a:pt x="6634659" y="2057887"/>
                  <a:pt x="6612682" y="2035911"/>
                  <a:pt x="6612682" y="2008802"/>
                </a:cubicBezTo>
                <a:cubicBezTo>
                  <a:pt x="6612682" y="1981694"/>
                  <a:pt x="6634659" y="1959717"/>
                  <a:pt x="6661767" y="1959717"/>
                </a:cubicBezTo>
                <a:close/>
                <a:moveTo>
                  <a:pt x="6469844" y="1959717"/>
                </a:moveTo>
                <a:cubicBezTo>
                  <a:pt x="6496953" y="1959717"/>
                  <a:pt x="6518929" y="1981694"/>
                  <a:pt x="6518929" y="2008802"/>
                </a:cubicBezTo>
                <a:cubicBezTo>
                  <a:pt x="6518929" y="2035911"/>
                  <a:pt x="6496953" y="2057887"/>
                  <a:pt x="6469844" y="2057887"/>
                </a:cubicBezTo>
                <a:cubicBezTo>
                  <a:pt x="6442735" y="2057887"/>
                  <a:pt x="6420759" y="2035911"/>
                  <a:pt x="6420759" y="2008802"/>
                </a:cubicBezTo>
                <a:cubicBezTo>
                  <a:pt x="6420759" y="1981694"/>
                  <a:pt x="6442735" y="1959717"/>
                  <a:pt x="6469844" y="1959717"/>
                </a:cubicBezTo>
                <a:close/>
                <a:moveTo>
                  <a:pt x="6279574" y="1959717"/>
                </a:moveTo>
                <a:cubicBezTo>
                  <a:pt x="6306683" y="1959717"/>
                  <a:pt x="6328659" y="1981694"/>
                  <a:pt x="6328659" y="2008802"/>
                </a:cubicBezTo>
                <a:cubicBezTo>
                  <a:pt x="6328659" y="2035911"/>
                  <a:pt x="6306683" y="2057887"/>
                  <a:pt x="6279574" y="2057887"/>
                </a:cubicBezTo>
                <a:cubicBezTo>
                  <a:pt x="6252465" y="2057887"/>
                  <a:pt x="6230489" y="2035911"/>
                  <a:pt x="6230489" y="2008802"/>
                </a:cubicBezTo>
                <a:cubicBezTo>
                  <a:pt x="6230489" y="1981694"/>
                  <a:pt x="6252465" y="1959717"/>
                  <a:pt x="6279574" y="1959717"/>
                </a:cubicBezTo>
                <a:close/>
                <a:moveTo>
                  <a:pt x="6087650" y="1959717"/>
                </a:moveTo>
                <a:cubicBezTo>
                  <a:pt x="6114759" y="1959717"/>
                  <a:pt x="6136735" y="1981694"/>
                  <a:pt x="6136735" y="2008802"/>
                </a:cubicBezTo>
                <a:cubicBezTo>
                  <a:pt x="6136735" y="2035911"/>
                  <a:pt x="6114759" y="2057887"/>
                  <a:pt x="6087650" y="2057887"/>
                </a:cubicBezTo>
                <a:cubicBezTo>
                  <a:pt x="6060542" y="2057887"/>
                  <a:pt x="6038565" y="2035911"/>
                  <a:pt x="6038565" y="2008802"/>
                </a:cubicBezTo>
                <a:cubicBezTo>
                  <a:pt x="6038565" y="1981694"/>
                  <a:pt x="6060542" y="1959717"/>
                  <a:pt x="6087650" y="1959717"/>
                </a:cubicBezTo>
                <a:close/>
                <a:moveTo>
                  <a:pt x="5895729" y="1959717"/>
                </a:moveTo>
                <a:cubicBezTo>
                  <a:pt x="5922838" y="1959717"/>
                  <a:pt x="5944814" y="1981694"/>
                  <a:pt x="5944814" y="2008802"/>
                </a:cubicBezTo>
                <a:cubicBezTo>
                  <a:pt x="5944814" y="2035911"/>
                  <a:pt x="5922838" y="2057887"/>
                  <a:pt x="5895729" y="2057887"/>
                </a:cubicBezTo>
                <a:cubicBezTo>
                  <a:pt x="5868620" y="2057887"/>
                  <a:pt x="5846644" y="2035911"/>
                  <a:pt x="5846644" y="2008802"/>
                </a:cubicBezTo>
                <a:cubicBezTo>
                  <a:pt x="5846644" y="1981694"/>
                  <a:pt x="5868620" y="1959717"/>
                  <a:pt x="5895729" y="1959717"/>
                </a:cubicBezTo>
                <a:close/>
                <a:moveTo>
                  <a:pt x="5704053" y="1959717"/>
                </a:moveTo>
                <a:cubicBezTo>
                  <a:pt x="5731162" y="1959717"/>
                  <a:pt x="5753138" y="1981694"/>
                  <a:pt x="5753138" y="2008802"/>
                </a:cubicBezTo>
                <a:cubicBezTo>
                  <a:pt x="5753138" y="2035911"/>
                  <a:pt x="5731162" y="2057887"/>
                  <a:pt x="5704053" y="2057887"/>
                </a:cubicBezTo>
                <a:cubicBezTo>
                  <a:pt x="5676944" y="2057887"/>
                  <a:pt x="5654968" y="2035911"/>
                  <a:pt x="5654968" y="2008802"/>
                </a:cubicBezTo>
                <a:cubicBezTo>
                  <a:pt x="5654968" y="1981694"/>
                  <a:pt x="5676944" y="1959717"/>
                  <a:pt x="5704053" y="1959717"/>
                </a:cubicBezTo>
                <a:close/>
                <a:moveTo>
                  <a:pt x="5512130" y="1959717"/>
                </a:moveTo>
                <a:cubicBezTo>
                  <a:pt x="5539238" y="1959717"/>
                  <a:pt x="5561215" y="1981694"/>
                  <a:pt x="5561215" y="2008802"/>
                </a:cubicBezTo>
                <a:cubicBezTo>
                  <a:pt x="5561215" y="2035911"/>
                  <a:pt x="5539238" y="2057887"/>
                  <a:pt x="5512130" y="2057887"/>
                </a:cubicBezTo>
                <a:cubicBezTo>
                  <a:pt x="5485021" y="2057887"/>
                  <a:pt x="5463045" y="2035911"/>
                  <a:pt x="5463045" y="2008802"/>
                </a:cubicBezTo>
                <a:cubicBezTo>
                  <a:pt x="5463045" y="1981694"/>
                  <a:pt x="5485021" y="1959717"/>
                  <a:pt x="5512130" y="1959717"/>
                </a:cubicBezTo>
                <a:close/>
                <a:moveTo>
                  <a:pt x="5320209" y="1959717"/>
                </a:moveTo>
                <a:cubicBezTo>
                  <a:pt x="5347318" y="1959717"/>
                  <a:pt x="5369294" y="1981694"/>
                  <a:pt x="5369294" y="2008802"/>
                </a:cubicBezTo>
                <a:cubicBezTo>
                  <a:pt x="5369294" y="2035911"/>
                  <a:pt x="5347318" y="2057887"/>
                  <a:pt x="5320209" y="2057887"/>
                </a:cubicBezTo>
                <a:cubicBezTo>
                  <a:pt x="5293100" y="2057887"/>
                  <a:pt x="5271124" y="2035911"/>
                  <a:pt x="5271124" y="2008802"/>
                </a:cubicBezTo>
                <a:cubicBezTo>
                  <a:pt x="5271124" y="1981694"/>
                  <a:pt x="5293100" y="1959717"/>
                  <a:pt x="5320209" y="1959717"/>
                </a:cubicBezTo>
                <a:close/>
                <a:moveTo>
                  <a:pt x="5128285" y="1959717"/>
                </a:moveTo>
                <a:cubicBezTo>
                  <a:pt x="5155394" y="1959717"/>
                  <a:pt x="5177370" y="1981694"/>
                  <a:pt x="5177370" y="2008802"/>
                </a:cubicBezTo>
                <a:cubicBezTo>
                  <a:pt x="5177370" y="2035911"/>
                  <a:pt x="5155394" y="2057887"/>
                  <a:pt x="5128285" y="2057887"/>
                </a:cubicBezTo>
                <a:cubicBezTo>
                  <a:pt x="5101176" y="2057887"/>
                  <a:pt x="5079200" y="2035911"/>
                  <a:pt x="5079200" y="2008802"/>
                </a:cubicBezTo>
                <a:cubicBezTo>
                  <a:pt x="5079200" y="1981694"/>
                  <a:pt x="5101176" y="1959717"/>
                  <a:pt x="5128285" y="1959717"/>
                </a:cubicBezTo>
                <a:close/>
                <a:moveTo>
                  <a:pt x="4936364" y="1959717"/>
                </a:moveTo>
                <a:cubicBezTo>
                  <a:pt x="4963473" y="1959717"/>
                  <a:pt x="4985449" y="1981694"/>
                  <a:pt x="4985449" y="2008802"/>
                </a:cubicBezTo>
                <a:cubicBezTo>
                  <a:pt x="4985449" y="2035911"/>
                  <a:pt x="4963473" y="2057887"/>
                  <a:pt x="4936364" y="2057887"/>
                </a:cubicBezTo>
                <a:cubicBezTo>
                  <a:pt x="4909255" y="2057887"/>
                  <a:pt x="4887279" y="2035911"/>
                  <a:pt x="4887279" y="2008802"/>
                </a:cubicBezTo>
                <a:cubicBezTo>
                  <a:pt x="4887279" y="1981694"/>
                  <a:pt x="4909255" y="1959717"/>
                  <a:pt x="4936364" y="1959717"/>
                </a:cubicBezTo>
                <a:close/>
                <a:moveTo>
                  <a:pt x="4744441" y="1959717"/>
                </a:moveTo>
                <a:cubicBezTo>
                  <a:pt x="4771549" y="1959717"/>
                  <a:pt x="4793526" y="1981694"/>
                  <a:pt x="4793526" y="2008802"/>
                </a:cubicBezTo>
                <a:cubicBezTo>
                  <a:pt x="4793526" y="2035911"/>
                  <a:pt x="4771549" y="2057887"/>
                  <a:pt x="4744441" y="2057887"/>
                </a:cubicBezTo>
                <a:cubicBezTo>
                  <a:pt x="4717332" y="2057887"/>
                  <a:pt x="4695356" y="2035911"/>
                  <a:pt x="4695356" y="2008802"/>
                </a:cubicBezTo>
                <a:cubicBezTo>
                  <a:pt x="4695356" y="1981694"/>
                  <a:pt x="4717332" y="1959717"/>
                  <a:pt x="4744441" y="1959717"/>
                </a:cubicBezTo>
                <a:close/>
                <a:moveTo>
                  <a:pt x="4552764" y="1959717"/>
                </a:moveTo>
                <a:cubicBezTo>
                  <a:pt x="4579873" y="1959717"/>
                  <a:pt x="4601849" y="1981694"/>
                  <a:pt x="4601849" y="2008802"/>
                </a:cubicBezTo>
                <a:cubicBezTo>
                  <a:pt x="4601849" y="2035911"/>
                  <a:pt x="4579873" y="2057887"/>
                  <a:pt x="4552764" y="2057887"/>
                </a:cubicBezTo>
                <a:cubicBezTo>
                  <a:pt x="4525656" y="2057887"/>
                  <a:pt x="4503679" y="2035911"/>
                  <a:pt x="4503679" y="2008802"/>
                </a:cubicBezTo>
                <a:cubicBezTo>
                  <a:pt x="4503679" y="1981694"/>
                  <a:pt x="4525656" y="1959717"/>
                  <a:pt x="4552764" y="1959717"/>
                </a:cubicBezTo>
                <a:close/>
                <a:moveTo>
                  <a:pt x="4360841" y="1959717"/>
                </a:moveTo>
                <a:cubicBezTo>
                  <a:pt x="4387950" y="1959717"/>
                  <a:pt x="4409926" y="1981694"/>
                  <a:pt x="4409926" y="2008802"/>
                </a:cubicBezTo>
                <a:cubicBezTo>
                  <a:pt x="4409926" y="2035911"/>
                  <a:pt x="4387950" y="2057887"/>
                  <a:pt x="4360841" y="2057887"/>
                </a:cubicBezTo>
                <a:cubicBezTo>
                  <a:pt x="4333732" y="2057887"/>
                  <a:pt x="4311756" y="2035911"/>
                  <a:pt x="4311756" y="2008802"/>
                </a:cubicBezTo>
                <a:cubicBezTo>
                  <a:pt x="4311756" y="1981694"/>
                  <a:pt x="4333732" y="1959717"/>
                  <a:pt x="4360841" y="1959717"/>
                </a:cubicBezTo>
                <a:close/>
                <a:moveTo>
                  <a:pt x="4170572" y="1959717"/>
                </a:moveTo>
                <a:cubicBezTo>
                  <a:pt x="4197681" y="1959717"/>
                  <a:pt x="4219657" y="1981694"/>
                  <a:pt x="4219657" y="2008802"/>
                </a:cubicBezTo>
                <a:cubicBezTo>
                  <a:pt x="4219657" y="2035911"/>
                  <a:pt x="4197681" y="2057887"/>
                  <a:pt x="4170572" y="2057887"/>
                </a:cubicBezTo>
                <a:cubicBezTo>
                  <a:pt x="4143463" y="2057887"/>
                  <a:pt x="4121487" y="2035911"/>
                  <a:pt x="4121487" y="2008802"/>
                </a:cubicBezTo>
                <a:cubicBezTo>
                  <a:pt x="4121487" y="1981694"/>
                  <a:pt x="4143463" y="1959717"/>
                  <a:pt x="4170572" y="1959717"/>
                </a:cubicBezTo>
                <a:close/>
                <a:moveTo>
                  <a:pt x="3978648" y="1959717"/>
                </a:moveTo>
                <a:cubicBezTo>
                  <a:pt x="4005757" y="1959717"/>
                  <a:pt x="4027733" y="1981694"/>
                  <a:pt x="4027733" y="2008802"/>
                </a:cubicBezTo>
                <a:cubicBezTo>
                  <a:pt x="4027733" y="2035911"/>
                  <a:pt x="4005757" y="2057887"/>
                  <a:pt x="3978648" y="2057887"/>
                </a:cubicBezTo>
                <a:cubicBezTo>
                  <a:pt x="3951540" y="2057887"/>
                  <a:pt x="3929563" y="2035911"/>
                  <a:pt x="3929563" y="2008802"/>
                </a:cubicBezTo>
                <a:cubicBezTo>
                  <a:pt x="3929563" y="1981694"/>
                  <a:pt x="3951540" y="1959717"/>
                  <a:pt x="3978648" y="1959717"/>
                </a:cubicBezTo>
                <a:close/>
                <a:moveTo>
                  <a:pt x="3786728" y="1959717"/>
                </a:moveTo>
                <a:cubicBezTo>
                  <a:pt x="3813836" y="1959717"/>
                  <a:pt x="3835813" y="1981694"/>
                  <a:pt x="3835813" y="2008802"/>
                </a:cubicBezTo>
                <a:cubicBezTo>
                  <a:pt x="3835813" y="2035911"/>
                  <a:pt x="3813836" y="2057887"/>
                  <a:pt x="3786728" y="2057887"/>
                </a:cubicBezTo>
                <a:cubicBezTo>
                  <a:pt x="3759619" y="2057887"/>
                  <a:pt x="3737643" y="2035911"/>
                  <a:pt x="3737643" y="2008802"/>
                </a:cubicBezTo>
                <a:cubicBezTo>
                  <a:pt x="3737643" y="1981694"/>
                  <a:pt x="3759619" y="1959717"/>
                  <a:pt x="3786728" y="1959717"/>
                </a:cubicBezTo>
                <a:close/>
                <a:moveTo>
                  <a:pt x="3595051" y="1959717"/>
                </a:moveTo>
                <a:cubicBezTo>
                  <a:pt x="3622160" y="1959717"/>
                  <a:pt x="3644136" y="1981694"/>
                  <a:pt x="3644136" y="2008802"/>
                </a:cubicBezTo>
                <a:cubicBezTo>
                  <a:pt x="3644136" y="2035911"/>
                  <a:pt x="3622160" y="2057887"/>
                  <a:pt x="3595051" y="2057887"/>
                </a:cubicBezTo>
                <a:cubicBezTo>
                  <a:pt x="3567943" y="2057887"/>
                  <a:pt x="3545966" y="2035911"/>
                  <a:pt x="3545966" y="2008802"/>
                </a:cubicBezTo>
                <a:cubicBezTo>
                  <a:pt x="3545966" y="1981694"/>
                  <a:pt x="3567943" y="1959717"/>
                  <a:pt x="3595051" y="1959717"/>
                </a:cubicBezTo>
                <a:close/>
                <a:moveTo>
                  <a:pt x="3403128" y="1959717"/>
                </a:moveTo>
                <a:cubicBezTo>
                  <a:pt x="3430237" y="1959717"/>
                  <a:pt x="3452213" y="1981694"/>
                  <a:pt x="3452213" y="2008802"/>
                </a:cubicBezTo>
                <a:cubicBezTo>
                  <a:pt x="3452213" y="2035911"/>
                  <a:pt x="3430237" y="2057887"/>
                  <a:pt x="3403128" y="2057887"/>
                </a:cubicBezTo>
                <a:cubicBezTo>
                  <a:pt x="3376019" y="2057887"/>
                  <a:pt x="3354043" y="2035911"/>
                  <a:pt x="3354043" y="2008802"/>
                </a:cubicBezTo>
                <a:cubicBezTo>
                  <a:pt x="3354043" y="1981694"/>
                  <a:pt x="3376019" y="1959717"/>
                  <a:pt x="3403128" y="1959717"/>
                </a:cubicBezTo>
                <a:close/>
                <a:moveTo>
                  <a:pt x="3211207" y="1959717"/>
                </a:moveTo>
                <a:cubicBezTo>
                  <a:pt x="3238316" y="1959717"/>
                  <a:pt x="3260292" y="1981694"/>
                  <a:pt x="3260292" y="2008802"/>
                </a:cubicBezTo>
                <a:cubicBezTo>
                  <a:pt x="3260292" y="2035911"/>
                  <a:pt x="3238316" y="2057887"/>
                  <a:pt x="3211207" y="2057887"/>
                </a:cubicBezTo>
                <a:cubicBezTo>
                  <a:pt x="3184098" y="2057887"/>
                  <a:pt x="3162122" y="2035911"/>
                  <a:pt x="3162122" y="2008802"/>
                </a:cubicBezTo>
                <a:cubicBezTo>
                  <a:pt x="3162122" y="1981694"/>
                  <a:pt x="3184098" y="1959717"/>
                  <a:pt x="3211207" y="1959717"/>
                </a:cubicBezTo>
                <a:close/>
                <a:moveTo>
                  <a:pt x="3019283" y="1959717"/>
                </a:moveTo>
                <a:cubicBezTo>
                  <a:pt x="3046393" y="1959717"/>
                  <a:pt x="3068368" y="1981694"/>
                  <a:pt x="3068368" y="2008802"/>
                </a:cubicBezTo>
                <a:cubicBezTo>
                  <a:pt x="3068368" y="2035911"/>
                  <a:pt x="3046393" y="2057887"/>
                  <a:pt x="3019283" y="2057887"/>
                </a:cubicBezTo>
                <a:cubicBezTo>
                  <a:pt x="2992175" y="2057887"/>
                  <a:pt x="2970198" y="2035911"/>
                  <a:pt x="2970198" y="2008802"/>
                </a:cubicBezTo>
                <a:cubicBezTo>
                  <a:pt x="2970198" y="1981694"/>
                  <a:pt x="2992175" y="1959717"/>
                  <a:pt x="3019283" y="1959717"/>
                </a:cubicBezTo>
                <a:close/>
                <a:moveTo>
                  <a:pt x="2827363" y="1959717"/>
                </a:moveTo>
                <a:cubicBezTo>
                  <a:pt x="2854471" y="1959717"/>
                  <a:pt x="2876448" y="1981694"/>
                  <a:pt x="2876448" y="2008802"/>
                </a:cubicBezTo>
                <a:cubicBezTo>
                  <a:pt x="2876448" y="2035911"/>
                  <a:pt x="2854471" y="2057887"/>
                  <a:pt x="2827363" y="2057887"/>
                </a:cubicBezTo>
                <a:cubicBezTo>
                  <a:pt x="2800253" y="2057887"/>
                  <a:pt x="2778277" y="2035911"/>
                  <a:pt x="2778277" y="2008802"/>
                </a:cubicBezTo>
                <a:cubicBezTo>
                  <a:pt x="2778277" y="1981694"/>
                  <a:pt x="2800253" y="1959717"/>
                  <a:pt x="2827363" y="1959717"/>
                </a:cubicBezTo>
                <a:close/>
                <a:moveTo>
                  <a:pt x="2635439" y="1959717"/>
                </a:moveTo>
                <a:cubicBezTo>
                  <a:pt x="2662548" y="1959717"/>
                  <a:pt x="2684524" y="1981694"/>
                  <a:pt x="2684524" y="2008802"/>
                </a:cubicBezTo>
                <a:cubicBezTo>
                  <a:pt x="2684524" y="2035911"/>
                  <a:pt x="2662548" y="2057887"/>
                  <a:pt x="2635439" y="2057887"/>
                </a:cubicBezTo>
                <a:cubicBezTo>
                  <a:pt x="2608330" y="2057887"/>
                  <a:pt x="2586354" y="2035911"/>
                  <a:pt x="2586354" y="2008802"/>
                </a:cubicBezTo>
                <a:cubicBezTo>
                  <a:pt x="2586354" y="1981694"/>
                  <a:pt x="2608330" y="1959717"/>
                  <a:pt x="2635439" y="1959717"/>
                </a:cubicBezTo>
                <a:close/>
                <a:moveTo>
                  <a:pt x="2443762" y="1959717"/>
                </a:moveTo>
                <a:cubicBezTo>
                  <a:pt x="2470872" y="1959717"/>
                  <a:pt x="2492847" y="1981694"/>
                  <a:pt x="2492847" y="2008802"/>
                </a:cubicBezTo>
                <a:cubicBezTo>
                  <a:pt x="2492847" y="2035911"/>
                  <a:pt x="2470872" y="2057887"/>
                  <a:pt x="2443762" y="2057887"/>
                </a:cubicBezTo>
                <a:cubicBezTo>
                  <a:pt x="2416654" y="2057887"/>
                  <a:pt x="2394677" y="2035911"/>
                  <a:pt x="2394677" y="2008802"/>
                </a:cubicBezTo>
                <a:cubicBezTo>
                  <a:pt x="2394677" y="1981694"/>
                  <a:pt x="2416654" y="1959717"/>
                  <a:pt x="2443762" y="1959717"/>
                </a:cubicBezTo>
                <a:close/>
                <a:moveTo>
                  <a:pt x="2251840" y="1959717"/>
                </a:moveTo>
                <a:cubicBezTo>
                  <a:pt x="2278948" y="1959717"/>
                  <a:pt x="2300925" y="1981694"/>
                  <a:pt x="2300925" y="2008802"/>
                </a:cubicBezTo>
                <a:cubicBezTo>
                  <a:pt x="2300925" y="2035911"/>
                  <a:pt x="2278948" y="2057887"/>
                  <a:pt x="2251840" y="2057887"/>
                </a:cubicBezTo>
                <a:cubicBezTo>
                  <a:pt x="2224730" y="2057887"/>
                  <a:pt x="2202754" y="2035911"/>
                  <a:pt x="2202754" y="2008802"/>
                </a:cubicBezTo>
                <a:cubicBezTo>
                  <a:pt x="2202754" y="1981694"/>
                  <a:pt x="2224730" y="1959717"/>
                  <a:pt x="2251840" y="1959717"/>
                </a:cubicBezTo>
                <a:close/>
                <a:moveTo>
                  <a:pt x="2061569" y="1959717"/>
                </a:moveTo>
                <a:cubicBezTo>
                  <a:pt x="2088678" y="1959717"/>
                  <a:pt x="2110654" y="1981694"/>
                  <a:pt x="2110654" y="2008802"/>
                </a:cubicBezTo>
                <a:cubicBezTo>
                  <a:pt x="2110654" y="2035911"/>
                  <a:pt x="2088678" y="2057887"/>
                  <a:pt x="2061569" y="2057887"/>
                </a:cubicBezTo>
                <a:cubicBezTo>
                  <a:pt x="2034460" y="2057887"/>
                  <a:pt x="2012484" y="2035911"/>
                  <a:pt x="2012484" y="2008802"/>
                </a:cubicBezTo>
                <a:cubicBezTo>
                  <a:pt x="2012484" y="1981694"/>
                  <a:pt x="2034460" y="1959717"/>
                  <a:pt x="2061569" y="1959717"/>
                </a:cubicBezTo>
                <a:close/>
                <a:moveTo>
                  <a:pt x="1869645" y="1959717"/>
                </a:moveTo>
                <a:cubicBezTo>
                  <a:pt x="1896755" y="1959717"/>
                  <a:pt x="1918730" y="1981694"/>
                  <a:pt x="1918730" y="2008802"/>
                </a:cubicBezTo>
                <a:cubicBezTo>
                  <a:pt x="1918730" y="2035911"/>
                  <a:pt x="1896755" y="2057887"/>
                  <a:pt x="1869645" y="2057887"/>
                </a:cubicBezTo>
                <a:cubicBezTo>
                  <a:pt x="1842537" y="2057887"/>
                  <a:pt x="1820560" y="2035911"/>
                  <a:pt x="1820560" y="2008802"/>
                </a:cubicBezTo>
                <a:cubicBezTo>
                  <a:pt x="1820560" y="1981694"/>
                  <a:pt x="1842537" y="1959717"/>
                  <a:pt x="1869645" y="1959717"/>
                </a:cubicBezTo>
                <a:close/>
                <a:moveTo>
                  <a:pt x="1677725" y="1959717"/>
                </a:moveTo>
                <a:cubicBezTo>
                  <a:pt x="1704833" y="1959717"/>
                  <a:pt x="1726810" y="1981694"/>
                  <a:pt x="1726810" y="2008802"/>
                </a:cubicBezTo>
                <a:cubicBezTo>
                  <a:pt x="1726810" y="2035911"/>
                  <a:pt x="1704833" y="2057887"/>
                  <a:pt x="1677725" y="2057887"/>
                </a:cubicBezTo>
                <a:cubicBezTo>
                  <a:pt x="1650616" y="2057887"/>
                  <a:pt x="1628640" y="2035911"/>
                  <a:pt x="1628640" y="2008802"/>
                </a:cubicBezTo>
                <a:cubicBezTo>
                  <a:pt x="1628640" y="1981694"/>
                  <a:pt x="1650616" y="1959717"/>
                  <a:pt x="1677725" y="1959717"/>
                </a:cubicBezTo>
                <a:close/>
                <a:moveTo>
                  <a:pt x="1486048" y="1959717"/>
                </a:moveTo>
                <a:cubicBezTo>
                  <a:pt x="1513157" y="1959717"/>
                  <a:pt x="1535133" y="1981694"/>
                  <a:pt x="1535133" y="2008802"/>
                </a:cubicBezTo>
                <a:cubicBezTo>
                  <a:pt x="1535133" y="2035911"/>
                  <a:pt x="1513157" y="2057887"/>
                  <a:pt x="1486048" y="2057887"/>
                </a:cubicBezTo>
                <a:cubicBezTo>
                  <a:pt x="1458940" y="2057887"/>
                  <a:pt x="1436963" y="2035911"/>
                  <a:pt x="1436963" y="2008802"/>
                </a:cubicBezTo>
                <a:cubicBezTo>
                  <a:pt x="1436963" y="1981694"/>
                  <a:pt x="1458940" y="1959717"/>
                  <a:pt x="1486048" y="1959717"/>
                </a:cubicBezTo>
                <a:close/>
                <a:moveTo>
                  <a:pt x="1294125" y="1959717"/>
                </a:moveTo>
                <a:cubicBezTo>
                  <a:pt x="1321234" y="1959717"/>
                  <a:pt x="1343210" y="1981694"/>
                  <a:pt x="1343210" y="2008802"/>
                </a:cubicBezTo>
                <a:cubicBezTo>
                  <a:pt x="1343210" y="2035911"/>
                  <a:pt x="1321234" y="2057887"/>
                  <a:pt x="1294125" y="2057887"/>
                </a:cubicBezTo>
                <a:cubicBezTo>
                  <a:pt x="1267016" y="2057887"/>
                  <a:pt x="1245040" y="2035911"/>
                  <a:pt x="1245040" y="2008802"/>
                </a:cubicBezTo>
                <a:cubicBezTo>
                  <a:pt x="1245040" y="1981694"/>
                  <a:pt x="1267016" y="1959717"/>
                  <a:pt x="1294125" y="1959717"/>
                </a:cubicBezTo>
                <a:close/>
                <a:moveTo>
                  <a:pt x="1102204" y="1959717"/>
                </a:moveTo>
                <a:cubicBezTo>
                  <a:pt x="1129313" y="1959717"/>
                  <a:pt x="1151289" y="1981694"/>
                  <a:pt x="1151289" y="2008802"/>
                </a:cubicBezTo>
                <a:cubicBezTo>
                  <a:pt x="1151289" y="2035911"/>
                  <a:pt x="1129313" y="2057887"/>
                  <a:pt x="1102204" y="2057887"/>
                </a:cubicBezTo>
                <a:cubicBezTo>
                  <a:pt x="1075096" y="2057887"/>
                  <a:pt x="1053119" y="2035911"/>
                  <a:pt x="1053119" y="2008802"/>
                </a:cubicBezTo>
                <a:cubicBezTo>
                  <a:pt x="1053119" y="1981694"/>
                  <a:pt x="1075096" y="1959717"/>
                  <a:pt x="1102204" y="1959717"/>
                </a:cubicBezTo>
                <a:close/>
                <a:moveTo>
                  <a:pt x="910280" y="1959717"/>
                </a:moveTo>
                <a:cubicBezTo>
                  <a:pt x="937390" y="1959717"/>
                  <a:pt x="959365" y="1981694"/>
                  <a:pt x="959365" y="2008802"/>
                </a:cubicBezTo>
                <a:cubicBezTo>
                  <a:pt x="959365" y="2035911"/>
                  <a:pt x="937390" y="2057887"/>
                  <a:pt x="910280" y="2057887"/>
                </a:cubicBezTo>
                <a:cubicBezTo>
                  <a:pt x="883172" y="2057887"/>
                  <a:pt x="861195" y="2035911"/>
                  <a:pt x="861195" y="2008802"/>
                </a:cubicBezTo>
                <a:cubicBezTo>
                  <a:pt x="861195" y="1981694"/>
                  <a:pt x="883172" y="1959717"/>
                  <a:pt x="910280" y="1959717"/>
                </a:cubicBezTo>
                <a:close/>
                <a:moveTo>
                  <a:pt x="718360" y="1959717"/>
                </a:moveTo>
                <a:cubicBezTo>
                  <a:pt x="745468" y="1959717"/>
                  <a:pt x="767445" y="1981694"/>
                  <a:pt x="767445" y="2008802"/>
                </a:cubicBezTo>
                <a:cubicBezTo>
                  <a:pt x="767445" y="2035911"/>
                  <a:pt x="745468" y="2057887"/>
                  <a:pt x="718360" y="2057887"/>
                </a:cubicBezTo>
                <a:cubicBezTo>
                  <a:pt x="691250" y="2057887"/>
                  <a:pt x="669275" y="2035911"/>
                  <a:pt x="669275" y="2008802"/>
                </a:cubicBezTo>
                <a:cubicBezTo>
                  <a:pt x="669275" y="1981694"/>
                  <a:pt x="691250" y="1959717"/>
                  <a:pt x="718360" y="1959717"/>
                </a:cubicBezTo>
                <a:close/>
                <a:moveTo>
                  <a:pt x="526436" y="1959717"/>
                </a:moveTo>
                <a:cubicBezTo>
                  <a:pt x="553544" y="1959717"/>
                  <a:pt x="575521" y="1981694"/>
                  <a:pt x="575521" y="2008802"/>
                </a:cubicBezTo>
                <a:cubicBezTo>
                  <a:pt x="575521" y="2035911"/>
                  <a:pt x="553544" y="2057887"/>
                  <a:pt x="526436" y="2057887"/>
                </a:cubicBezTo>
                <a:cubicBezTo>
                  <a:pt x="499328" y="2057887"/>
                  <a:pt x="477351" y="2035911"/>
                  <a:pt x="477351" y="2008802"/>
                </a:cubicBezTo>
                <a:cubicBezTo>
                  <a:pt x="477351" y="1981694"/>
                  <a:pt x="499328" y="1959717"/>
                  <a:pt x="526436" y="1959717"/>
                </a:cubicBezTo>
                <a:close/>
                <a:moveTo>
                  <a:pt x="334759" y="1959717"/>
                </a:moveTo>
                <a:cubicBezTo>
                  <a:pt x="361869" y="1959717"/>
                  <a:pt x="383844" y="1981694"/>
                  <a:pt x="383844" y="2008802"/>
                </a:cubicBezTo>
                <a:cubicBezTo>
                  <a:pt x="383844" y="2035911"/>
                  <a:pt x="361869" y="2057887"/>
                  <a:pt x="334759" y="2057887"/>
                </a:cubicBezTo>
                <a:cubicBezTo>
                  <a:pt x="307651" y="2057887"/>
                  <a:pt x="285674" y="2035911"/>
                  <a:pt x="285674" y="2008802"/>
                </a:cubicBezTo>
                <a:cubicBezTo>
                  <a:pt x="285674" y="1981694"/>
                  <a:pt x="307651" y="1959717"/>
                  <a:pt x="334759" y="1959717"/>
                </a:cubicBezTo>
                <a:close/>
                <a:moveTo>
                  <a:pt x="142837" y="1959717"/>
                </a:moveTo>
                <a:cubicBezTo>
                  <a:pt x="169945" y="1959717"/>
                  <a:pt x="191921" y="1981694"/>
                  <a:pt x="191921" y="2008802"/>
                </a:cubicBezTo>
                <a:cubicBezTo>
                  <a:pt x="191921" y="2035911"/>
                  <a:pt x="169945" y="2057887"/>
                  <a:pt x="142837" y="2057887"/>
                </a:cubicBezTo>
                <a:cubicBezTo>
                  <a:pt x="115727" y="2057887"/>
                  <a:pt x="93751" y="2035911"/>
                  <a:pt x="93751" y="2008802"/>
                </a:cubicBezTo>
                <a:cubicBezTo>
                  <a:pt x="93751" y="1981694"/>
                  <a:pt x="115727" y="1959717"/>
                  <a:pt x="142837" y="1959717"/>
                </a:cubicBezTo>
                <a:close/>
                <a:moveTo>
                  <a:pt x="11562343" y="1809028"/>
                </a:moveTo>
                <a:cubicBezTo>
                  <a:pt x="11589452" y="1809028"/>
                  <a:pt x="11611428" y="1831004"/>
                  <a:pt x="11611428" y="1858113"/>
                </a:cubicBezTo>
                <a:cubicBezTo>
                  <a:pt x="11611428" y="1885221"/>
                  <a:pt x="11589452" y="1907198"/>
                  <a:pt x="11562343" y="1907198"/>
                </a:cubicBezTo>
                <a:cubicBezTo>
                  <a:pt x="11535234" y="1907198"/>
                  <a:pt x="11513258" y="1885221"/>
                  <a:pt x="11513258" y="1858113"/>
                </a:cubicBezTo>
                <a:cubicBezTo>
                  <a:pt x="11513258" y="1831004"/>
                  <a:pt x="11535234" y="1809028"/>
                  <a:pt x="11562343" y="1809028"/>
                </a:cubicBezTo>
                <a:close/>
                <a:moveTo>
                  <a:pt x="11370422" y="1809028"/>
                </a:moveTo>
                <a:cubicBezTo>
                  <a:pt x="11397531" y="1809028"/>
                  <a:pt x="11419507" y="1831004"/>
                  <a:pt x="11419507" y="1858113"/>
                </a:cubicBezTo>
                <a:cubicBezTo>
                  <a:pt x="11419507" y="1885221"/>
                  <a:pt x="11397531" y="1907198"/>
                  <a:pt x="11370422" y="1907198"/>
                </a:cubicBezTo>
                <a:cubicBezTo>
                  <a:pt x="11343313" y="1907198"/>
                  <a:pt x="11321337" y="1885221"/>
                  <a:pt x="11321337" y="1858113"/>
                </a:cubicBezTo>
                <a:cubicBezTo>
                  <a:pt x="11321337" y="1831004"/>
                  <a:pt x="11343313" y="1809028"/>
                  <a:pt x="11370422" y="1809028"/>
                </a:cubicBezTo>
                <a:close/>
                <a:moveTo>
                  <a:pt x="11178499" y="1809028"/>
                </a:moveTo>
                <a:cubicBezTo>
                  <a:pt x="11205607" y="1809028"/>
                  <a:pt x="11227584" y="1831004"/>
                  <a:pt x="11227584" y="1858113"/>
                </a:cubicBezTo>
                <a:cubicBezTo>
                  <a:pt x="11227584" y="1885221"/>
                  <a:pt x="11205607" y="1907198"/>
                  <a:pt x="11178499" y="1907198"/>
                </a:cubicBezTo>
                <a:cubicBezTo>
                  <a:pt x="11151390" y="1907198"/>
                  <a:pt x="11129414" y="1885221"/>
                  <a:pt x="11129414" y="1858113"/>
                </a:cubicBezTo>
                <a:cubicBezTo>
                  <a:pt x="11129414" y="1831004"/>
                  <a:pt x="11151390" y="1809028"/>
                  <a:pt x="11178499" y="1809028"/>
                </a:cubicBezTo>
                <a:close/>
                <a:moveTo>
                  <a:pt x="10986822" y="1809028"/>
                </a:moveTo>
                <a:cubicBezTo>
                  <a:pt x="11013931" y="1809028"/>
                  <a:pt x="11035907" y="1831004"/>
                  <a:pt x="11035907" y="1858113"/>
                </a:cubicBezTo>
                <a:cubicBezTo>
                  <a:pt x="11035907" y="1885221"/>
                  <a:pt x="11013931" y="1907198"/>
                  <a:pt x="10986822" y="1907198"/>
                </a:cubicBezTo>
                <a:cubicBezTo>
                  <a:pt x="10959714" y="1907198"/>
                  <a:pt x="10937737" y="1885221"/>
                  <a:pt x="10937737" y="1858113"/>
                </a:cubicBezTo>
                <a:cubicBezTo>
                  <a:pt x="10937737" y="1831004"/>
                  <a:pt x="10959714" y="1809028"/>
                  <a:pt x="10986822" y="1809028"/>
                </a:cubicBezTo>
                <a:close/>
                <a:moveTo>
                  <a:pt x="10794898" y="1809028"/>
                </a:moveTo>
                <a:cubicBezTo>
                  <a:pt x="10822008" y="1809028"/>
                  <a:pt x="10843984" y="1831004"/>
                  <a:pt x="10843984" y="1858113"/>
                </a:cubicBezTo>
                <a:cubicBezTo>
                  <a:pt x="10843984" y="1885221"/>
                  <a:pt x="10822008" y="1907198"/>
                  <a:pt x="10794898" y="1907198"/>
                </a:cubicBezTo>
                <a:cubicBezTo>
                  <a:pt x="10767790" y="1907198"/>
                  <a:pt x="10745813" y="1885221"/>
                  <a:pt x="10745813" y="1858113"/>
                </a:cubicBezTo>
                <a:cubicBezTo>
                  <a:pt x="10745813" y="1831004"/>
                  <a:pt x="10767790" y="1809028"/>
                  <a:pt x="10794898" y="1809028"/>
                </a:cubicBezTo>
                <a:close/>
                <a:moveTo>
                  <a:pt x="10600771" y="1809028"/>
                </a:moveTo>
                <a:cubicBezTo>
                  <a:pt x="10607548" y="1809028"/>
                  <a:pt x="10614005" y="1810402"/>
                  <a:pt x="10619877" y="1812886"/>
                </a:cubicBezTo>
                <a:lnTo>
                  <a:pt x="10635343" y="1823313"/>
                </a:lnTo>
                <a:lnTo>
                  <a:pt x="10635343" y="1821825"/>
                </a:lnTo>
                <a:lnTo>
                  <a:pt x="10637686" y="1823405"/>
                </a:lnTo>
                <a:cubicBezTo>
                  <a:pt x="10646569" y="1832288"/>
                  <a:pt x="10652063" y="1844559"/>
                  <a:pt x="10652063" y="1858113"/>
                </a:cubicBezTo>
                <a:cubicBezTo>
                  <a:pt x="10652063" y="1871667"/>
                  <a:pt x="10646569" y="1883939"/>
                  <a:pt x="10637686" y="1892821"/>
                </a:cubicBezTo>
                <a:lnTo>
                  <a:pt x="10635343" y="1894401"/>
                </a:lnTo>
                <a:lnTo>
                  <a:pt x="10635343" y="1892913"/>
                </a:lnTo>
                <a:lnTo>
                  <a:pt x="10619877" y="1903341"/>
                </a:lnTo>
                <a:cubicBezTo>
                  <a:pt x="10614005" y="1905825"/>
                  <a:pt x="10607548" y="1907198"/>
                  <a:pt x="10600771" y="1907198"/>
                </a:cubicBezTo>
                <a:cubicBezTo>
                  <a:pt x="10573662" y="1907198"/>
                  <a:pt x="10551686" y="1885221"/>
                  <a:pt x="10551686" y="1858113"/>
                </a:cubicBezTo>
                <a:cubicBezTo>
                  <a:pt x="10551686" y="1831004"/>
                  <a:pt x="10573662" y="1809028"/>
                  <a:pt x="10600771" y="1809028"/>
                </a:cubicBezTo>
                <a:close/>
                <a:moveTo>
                  <a:pt x="10408850" y="1809028"/>
                </a:moveTo>
                <a:cubicBezTo>
                  <a:pt x="10435959" y="1809028"/>
                  <a:pt x="10457935" y="1831004"/>
                  <a:pt x="10457935" y="1858113"/>
                </a:cubicBezTo>
                <a:cubicBezTo>
                  <a:pt x="10457935" y="1885221"/>
                  <a:pt x="10435959" y="1907198"/>
                  <a:pt x="10408850" y="1907198"/>
                </a:cubicBezTo>
                <a:cubicBezTo>
                  <a:pt x="10381741" y="1907198"/>
                  <a:pt x="10359765" y="1885221"/>
                  <a:pt x="10359765" y="1858113"/>
                </a:cubicBezTo>
                <a:cubicBezTo>
                  <a:pt x="10359765" y="1831004"/>
                  <a:pt x="10381741" y="1809028"/>
                  <a:pt x="10408850" y="1809028"/>
                </a:cubicBezTo>
                <a:close/>
                <a:moveTo>
                  <a:pt x="10216927" y="1809028"/>
                </a:moveTo>
                <a:cubicBezTo>
                  <a:pt x="10244035" y="1809028"/>
                  <a:pt x="10266012" y="1831004"/>
                  <a:pt x="10266012" y="1858113"/>
                </a:cubicBezTo>
                <a:cubicBezTo>
                  <a:pt x="10266012" y="1885221"/>
                  <a:pt x="10244035" y="1907198"/>
                  <a:pt x="10216927" y="1907198"/>
                </a:cubicBezTo>
                <a:cubicBezTo>
                  <a:pt x="10189818" y="1907198"/>
                  <a:pt x="10167842" y="1885221"/>
                  <a:pt x="10167842" y="1858113"/>
                </a:cubicBezTo>
                <a:cubicBezTo>
                  <a:pt x="10167842" y="1831004"/>
                  <a:pt x="10189818" y="1809028"/>
                  <a:pt x="10216927" y="1809028"/>
                </a:cubicBezTo>
                <a:close/>
                <a:moveTo>
                  <a:pt x="10025250" y="1809028"/>
                </a:moveTo>
                <a:cubicBezTo>
                  <a:pt x="10052359" y="1809028"/>
                  <a:pt x="10074335" y="1831004"/>
                  <a:pt x="10074335" y="1858113"/>
                </a:cubicBezTo>
                <a:cubicBezTo>
                  <a:pt x="10074335" y="1885221"/>
                  <a:pt x="10052359" y="1907198"/>
                  <a:pt x="10025250" y="1907198"/>
                </a:cubicBezTo>
                <a:cubicBezTo>
                  <a:pt x="9998142" y="1907198"/>
                  <a:pt x="9976165" y="1885221"/>
                  <a:pt x="9976165" y="1858113"/>
                </a:cubicBezTo>
                <a:cubicBezTo>
                  <a:pt x="9976165" y="1831004"/>
                  <a:pt x="9998142" y="1809028"/>
                  <a:pt x="10025250" y="1809028"/>
                </a:cubicBezTo>
                <a:close/>
                <a:moveTo>
                  <a:pt x="9833326" y="1809028"/>
                </a:moveTo>
                <a:cubicBezTo>
                  <a:pt x="9860436" y="1809028"/>
                  <a:pt x="9882412" y="1831004"/>
                  <a:pt x="9882412" y="1858113"/>
                </a:cubicBezTo>
                <a:cubicBezTo>
                  <a:pt x="9882412" y="1885221"/>
                  <a:pt x="9860436" y="1907198"/>
                  <a:pt x="9833326" y="1907198"/>
                </a:cubicBezTo>
                <a:cubicBezTo>
                  <a:pt x="9806218" y="1907198"/>
                  <a:pt x="9784241" y="1885221"/>
                  <a:pt x="9784241" y="1858113"/>
                </a:cubicBezTo>
                <a:cubicBezTo>
                  <a:pt x="9784241" y="1831004"/>
                  <a:pt x="9806218" y="1809028"/>
                  <a:pt x="9833326" y="1809028"/>
                </a:cubicBezTo>
                <a:close/>
                <a:moveTo>
                  <a:pt x="9641406" y="1809028"/>
                </a:moveTo>
                <a:cubicBezTo>
                  <a:pt x="9668514" y="1809028"/>
                  <a:pt x="9690491" y="1831004"/>
                  <a:pt x="9690491" y="1858113"/>
                </a:cubicBezTo>
                <a:cubicBezTo>
                  <a:pt x="9690491" y="1885221"/>
                  <a:pt x="9668514" y="1907198"/>
                  <a:pt x="9641406" y="1907198"/>
                </a:cubicBezTo>
                <a:cubicBezTo>
                  <a:pt x="9614297" y="1907198"/>
                  <a:pt x="9592321" y="1885221"/>
                  <a:pt x="9592321" y="1858113"/>
                </a:cubicBezTo>
                <a:cubicBezTo>
                  <a:pt x="9592321" y="1831004"/>
                  <a:pt x="9614297" y="1809028"/>
                  <a:pt x="9641406" y="1809028"/>
                </a:cubicBezTo>
                <a:close/>
                <a:moveTo>
                  <a:pt x="9449482" y="1809028"/>
                </a:moveTo>
                <a:cubicBezTo>
                  <a:pt x="9476591" y="1809028"/>
                  <a:pt x="9498567" y="1831004"/>
                  <a:pt x="9498567" y="1858113"/>
                </a:cubicBezTo>
                <a:cubicBezTo>
                  <a:pt x="9498567" y="1885221"/>
                  <a:pt x="9476591" y="1907198"/>
                  <a:pt x="9449482" y="1907198"/>
                </a:cubicBezTo>
                <a:cubicBezTo>
                  <a:pt x="9422374" y="1907198"/>
                  <a:pt x="9400397" y="1885221"/>
                  <a:pt x="9400397" y="1858113"/>
                </a:cubicBezTo>
                <a:cubicBezTo>
                  <a:pt x="9400397" y="1831004"/>
                  <a:pt x="9422374" y="1809028"/>
                  <a:pt x="9449482" y="1809028"/>
                </a:cubicBezTo>
                <a:close/>
                <a:moveTo>
                  <a:pt x="9257562" y="1809028"/>
                </a:moveTo>
                <a:cubicBezTo>
                  <a:pt x="9284670" y="1809028"/>
                  <a:pt x="9306646" y="1831004"/>
                  <a:pt x="9306646" y="1858113"/>
                </a:cubicBezTo>
                <a:cubicBezTo>
                  <a:pt x="9306646" y="1885221"/>
                  <a:pt x="9284670" y="1907198"/>
                  <a:pt x="9257562" y="1907198"/>
                </a:cubicBezTo>
                <a:cubicBezTo>
                  <a:pt x="9230452" y="1907198"/>
                  <a:pt x="9208477" y="1885221"/>
                  <a:pt x="9208477" y="1858113"/>
                </a:cubicBezTo>
                <a:cubicBezTo>
                  <a:pt x="9208477" y="1831004"/>
                  <a:pt x="9230452" y="1809028"/>
                  <a:pt x="9257562" y="1809028"/>
                </a:cubicBezTo>
                <a:close/>
                <a:moveTo>
                  <a:pt x="9065638" y="1809028"/>
                </a:moveTo>
                <a:cubicBezTo>
                  <a:pt x="9092746" y="1809028"/>
                  <a:pt x="9114723" y="1831004"/>
                  <a:pt x="9114723" y="1858113"/>
                </a:cubicBezTo>
                <a:cubicBezTo>
                  <a:pt x="9114723" y="1885221"/>
                  <a:pt x="9092746" y="1907198"/>
                  <a:pt x="9065638" y="1907198"/>
                </a:cubicBezTo>
                <a:cubicBezTo>
                  <a:pt x="9038529" y="1907198"/>
                  <a:pt x="9016553" y="1885221"/>
                  <a:pt x="9016553" y="1858113"/>
                </a:cubicBezTo>
                <a:cubicBezTo>
                  <a:pt x="9016553" y="1831004"/>
                  <a:pt x="9038529" y="1809028"/>
                  <a:pt x="9065638" y="1809028"/>
                </a:cubicBezTo>
                <a:close/>
                <a:moveTo>
                  <a:pt x="8873961" y="1809028"/>
                </a:moveTo>
                <a:cubicBezTo>
                  <a:pt x="8901071" y="1809028"/>
                  <a:pt x="8923046" y="1831004"/>
                  <a:pt x="8923046" y="1858113"/>
                </a:cubicBezTo>
                <a:cubicBezTo>
                  <a:pt x="8923046" y="1885221"/>
                  <a:pt x="8901071" y="1907198"/>
                  <a:pt x="8873961" y="1907198"/>
                </a:cubicBezTo>
                <a:cubicBezTo>
                  <a:pt x="8846853" y="1907198"/>
                  <a:pt x="8824876" y="1885221"/>
                  <a:pt x="8824876" y="1858113"/>
                </a:cubicBezTo>
                <a:cubicBezTo>
                  <a:pt x="8824876" y="1831004"/>
                  <a:pt x="8846853" y="1809028"/>
                  <a:pt x="8873961" y="1809028"/>
                </a:cubicBezTo>
                <a:close/>
                <a:moveTo>
                  <a:pt x="8682041" y="1809028"/>
                </a:moveTo>
                <a:cubicBezTo>
                  <a:pt x="8709149" y="1809028"/>
                  <a:pt x="8731126" y="1831004"/>
                  <a:pt x="8731126" y="1858113"/>
                </a:cubicBezTo>
                <a:cubicBezTo>
                  <a:pt x="8731126" y="1885221"/>
                  <a:pt x="8709149" y="1907198"/>
                  <a:pt x="8682041" y="1907198"/>
                </a:cubicBezTo>
                <a:cubicBezTo>
                  <a:pt x="8654932" y="1907198"/>
                  <a:pt x="8632956" y="1885221"/>
                  <a:pt x="8632956" y="1858113"/>
                </a:cubicBezTo>
                <a:cubicBezTo>
                  <a:pt x="8632956" y="1831004"/>
                  <a:pt x="8654932" y="1809028"/>
                  <a:pt x="8682041" y="1809028"/>
                </a:cubicBezTo>
                <a:close/>
                <a:moveTo>
                  <a:pt x="8486747" y="1809028"/>
                </a:moveTo>
                <a:lnTo>
                  <a:pt x="8488432" y="1809726"/>
                </a:lnTo>
                <a:lnTo>
                  <a:pt x="8490117" y="1809028"/>
                </a:lnTo>
                <a:cubicBezTo>
                  <a:pt x="8517225" y="1809028"/>
                  <a:pt x="8539202" y="1831004"/>
                  <a:pt x="8539202" y="1858113"/>
                </a:cubicBezTo>
                <a:cubicBezTo>
                  <a:pt x="8539202" y="1885221"/>
                  <a:pt x="8517225" y="1907198"/>
                  <a:pt x="8490117" y="1907198"/>
                </a:cubicBezTo>
                <a:lnTo>
                  <a:pt x="8488432" y="1906500"/>
                </a:lnTo>
                <a:lnTo>
                  <a:pt x="8486747" y="1907198"/>
                </a:lnTo>
                <a:cubicBezTo>
                  <a:pt x="8459639" y="1907198"/>
                  <a:pt x="8437662" y="1885221"/>
                  <a:pt x="8437662" y="1858113"/>
                </a:cubicBezTo>
                <a:cubicBezTo>
                  <a:pt x="8437662" y="1831004"/>
                  <a:pt x="8459639" y="1809028"/>
                  <a:pt x="8486747" y="1809028"/>
                </a:cubicBezTo>
                <a:close/>
                <a:moveTo>
                  <a:pt x="8294823" y="1809028"/>
                </a:moveTo>
                <a:cubicBezTo>
                  <a:pt x="8321932" y="1809028"/>
                  <a:pt x="8343908" y="1831004"/>
                  <a:pt x="8343908" y="1858113"/>
                </a:cubicBezTo>
                <a:cubicBezTo>
                  <a:pt x="8343908" y="1885221"/>
                  <a:pt x="8321932" y="1907198"/>
                  <a:pt x="8294823" y="1907198"/>
                </a:cubicBezTo>
                <a:cubicBezTo>
                  <a:pt x="8267715" y="1907198"/>
                  <a:pt x="8245738" y="1885221"/>
                  <a:pt x="8245738" y="1858113"/>
                </a:cubicBezTo>
                <a:cubicBezTo>
                  <a:pt x="8245738" y="1831004"/>
                  <a:pt x="8267715" y="1809028"/>
                  <a:pt x="8294823" y="1809028"/>
                </a:cubicBezTo>
                <a:close/>
                <a:moveTo>
                  <a:pt x="8102902" y="1809028"/>
                </a:moveTo>
                <a:cubicBezTo>
                  <a:pt x="8130011" y="1809028"/>
                  <a:pt x="8151987" y="1831004"/>
                  <a:pt x="8151987" y="1858113"/>
                </a:cubicBezTo>
                <a:cubicBezTo>
                  <a:pt x="8151987" y="1885221"/>
                  <a:pt x="8130011" y="1907198"/>
                  <a:pt x="8102902" y="1907198"/>
                </a:cubicBezTo>
                <a:cubicBezTo>
                  <a:pt x="8075793" y="1907198"/>
                  <a:pt x="8053817" y="1885221"/>
                  <a:pt x="8053817" y="1858113"/>
                </a:cubicBezTo>
                <a:cubicBezTo>
                  <a:pt x="8053817" y="1831004"/>
                  <a:pt x="8075793" y="1809028"/>
                  <a:pt x="8102902" y="1809028"/>
                </a:cubicBezTo>
                <a:close/>
                <a:moveTo>
                  <a:pt x="7911226" y="1809028"/>
                </a:moveTo>
                <a:cubicBezTo>
                  <a:pt x="7938335" y="1809028"/>
                  <a:pt x="7960311" y="1831004"/>
                  <a:pt x="7960311" y="1858113"/>
                </a:cubicBezTo>
                <a:cubicBezTo>
                  <a:pt x="7960311" y="1885221"/>
                  <a:pt x="7938335" y="1907198"/>
                  <a:pt x="7911226" y="1907198"/>
                </a:cubicBezTo>
                <a:cubicBezTo>
                  <a:pt x="7884117" y="1907198"/>
                  <a:pt x="7862141" y="1885221"/>
                  <a:pt x="7862141" y="1858113"/>
                </a:cubicBezTo>
                <a:cubicBezTo>
                  <a:pt x="7862141" y="1831004"/>
                  <a:pt x="7884117" y="1809028"/>
                  <a:pt x="7911226" y="1809028"/>
                </a:cubicBezTo>
                <a:close/>
                <a:moveTo>
                  <a:pt x="7719302" y="1809028"/>
                </a:moveTo>
                <a:cubicBezTo>
                  <a:pt x="7746411" y="1809028"/>
                  <a:pt x="7768387" y="1831004"/>
                  <a:pt x="7768387" y="1858113"/>
                </a:cubicBezTo>
                <a:cubicBezTo>
                  <a:pt x="7768387" y="1885221"/>
                  <a:pt x="7746411" y="1907198"/>
                  <a:pt x="7719302" y="1907198"/>
                </a:cubicBezTo>
                <a:cubicBezTo>
                  <a:pt x="7692194" y="1907198"/>
                  <a:pt x="7670218" y="1885221"/>
                  <a:pt x="7670218" y="1858113"/>
                </a:cubicBezTo>
                <a:cubicBezTo>
                  <a:pt x="7670218" y="1831004"/>
                  <a:pt x="7692194" y="1809028"/>
                  <a:pt x="7719302" y="1809028"/>
                </a:cubicBezTo>
                <a:close/>
                <a:moveTo>
                  <a:pt x="7527382" y="1809028"/>
                </a:moveTo>
                <a:cubicBezTo>
                  <a:pt x="7554490" y="1809028"/>
                  <a:pt x="7576467" y="1831004"/>
                  <a:pt x="7576467" y="1858113"/>
                </a:cubicBezTo>
                <a:cubicBezTo>
                  <a:pt x="7576467" y="1885221"/>
                  <a:pt x="7554490" y="1907198"/>
                  <a:pt x="7527382" y="1907198"/>
                </a:cubicBezTo>
                <a:cubicBezTo>
                  <a:pt x="7500272" y="1907198"/>
                  <a:pt x="7478297" y="1885221"/>
                  <a:pt x="7478297" y="1858113"/>
                </a:cubicBezTo>
                <a:cubicBezTo>
                  <a:pt x="7478297" y="1831004"/>
                  <a:pt x="7500272" y="1809028"/>
                  <a:pt x="7527382" y="1809028"/>
                </a:cubicBezTo>
                <a:close/>
                <a:moveTo>
                  <a:pt x="7335458" y="1809028"/>
                </a:moveTo>
                <a:cubicBezTo>
                  <a:pt x="7362567" y="1809028"/>
                  <a:pt x="7384543" y="1831004"/>
                  <a:pt x="7384543" y="1858113"/>
                </a:cubicBezTo>
                <a:cubicBezTo>
                  <a:pt x="7384543" y="1885221"/>
                  <a:pt x="7362567" y="1907198"/>
                  <a:pt x="7335458" y="1907198"/>
                </a:cubicBezTo>
                <a:cubicBezTo>
                  <a:pt x="7308350" y="1907198"/>
                  <a:pt x="7286373" y="1885221"/>
                  <a:pt x="7286373" y="1858113"/>
                </a:cubicBezTo>
                <a:cubicBezTo>
                  <a:pt x="7286373" y="1831004"/>
                  <a:pt x="7308350" y="1809028"/>
                  <a:pt x="7335458" y="1809028"/>
                </a:cubicBezTo>
                <a:close/>
                <a:moveTo>
                  <a:pt x="7143537" y="1809028"/>
                </a:moveTo>
                <a:cubicBezTo>
                  <a:pt x="7170646" y="1809028"/>
                  <a:pt x="7192622" y="1831004"/>
                  <a:pt x="7192622" y="1858113"/>
                </a:cubicBezTo>
                <a:cubicBezTo>
                  <a:pt x="7192622" y="1885221"/>
                  <a:pt x="7170646" y="1907198"/>
                  <a:pt x="7143537" y="1907198"/>
                </a:cubicBezTo>
                <a:cubicBezTo>
                  <a:pt x="7116428" y="1907198"/>
                  <a:pt x="7094452" y="1885221"/>
                  <a:pt x="7094452" y="1858113"/>
                </a:cubicBezTo>
                <a:cubicBezTo>
                  <a:pt x="7094452" y="1831004"/>
                  <a:pt x="7116428" y="1809028"/>
                  <a:pt x="7143537" y="1809028"/>
                </a:cubicBezTo>
                <a:close/>
                <a:moveTo>
                  <a:pt x="6951614" y="1809028"/>
                </a:moveTo>
                <a:cubicBezTo>
                  <a:pt x="6978722" y="1809028"/>
                  <a:pt x="7000699" y="1831004"/>
                  <a:pt x="7000699" y="1858113"/>
                </a:cubicBezTo>
                <a:cubicBezTo>
                  <a:pt x="7000699" y="1885221"/>
                  <a:pt x="6978722" y="1907198"/>
                  <a:pt x="6951614" y="1907198"/>
                </a:cubicBezTo>
                <a:cubicBezTo>
                  <a:pt x="6924504" y="1907198"/>
                  <a:pt x="6902529" y="1885221"/>
                  <a:pt x="6902529" y="1858113"/>
                </a:cubicBezTo>
                <a:cubicBezTo>
                  <a:pt x="6902529" y="1831004"/>
                  <a:pt x="6924504" y="1809028"/>
                  <a:pt x="6951614" y="1809028"/>
                </a:cubicBezTo>
                <a:close/>
                <a:moveTo>
                  <a:pt x="6759937" y="1809028"/>
                </a:moveTo>
                <a:cubicBezTo>
                  <a:pt x="6787046" y="1809028"/>
                  <a:pt x="6809022" y="1831004"/>
                  <a:pt x="6809022" y="1858113"/>
                </a:cubicBezTo>
                <a:cubicBezTo>
                  <a:pt x="6809022" y="1885221"/>
                  <a:pt x="6787046" y="1907198"/>
                  <a:pt x="6759937" y="1907198"/>
                </a:cubicBezTo>
                <a:cubicBezTo>
                  <a:pt x="6732829" y="1907198"/>
                  <a:pt x="6710852" y="1885221"/>
                  <a:pt x="6710852" y="1858113"/>
                </a:cubicBezTo>
                <a:cubicBezTo>
                  <a:pt x="6710852" y="1831004"/>
                  <a:pt x="6732829" y="1809028"/>
                  <a:pt x="6759937" y="1809028"/>
                </a:cubicBezTo>
                <a:close/>
                <a:moveTo>
                  <a:pt x="6568014" y="1809028"/>
                </a:moveTo>
                <a:cubicBezTo>
                  <a:pt x="6595123" y="1809028"/>
                  <a:pt x="6617099" y="1831004"/>
                  <a:pt x="6617099" y="1858113"/>
                </a:cubicBezTo>
                <a:cubicBezTo>
                  <a:pt x="6617099" y="1885221"/>
                  <a:pt x="6595123" y="1907198"/>
                  <a:pt x="6568014" y="1907198"/>
                </a:cubicBezTo>
                <a:cubicBezTo>
                  <a:pt x="6540905" y="1907198"/>
                  <a:pt x="6518929" y="1885221"/>
                  <a:pt x="6518929" y="1858113"/>
                </a:cubicBezTo>
                <a:cubicBezTo>
                  <a:pt x="6518929" y="1831004"/>
                  <a:pt x="6540905" y="1809028"/>
                  <a:pt x="6568014" y="1809028"/>
                </a:cubicBezTo>
                <a:close/>
                <a:moveTo>
                  <a:pt x="6376093" y="1809028"/>
                </a:moveTo>
                <a:lnTo>
                  <a:pt x="6376918" y="1809195"/>
                </a:lnTo>
                <a:lnTo>
                  <a:pt x="6377744" y="1809028"/>
                </a:lnTo>
                <a:cubicBezTo>
                  <a:pt x="6404853" y="1809028"/>
                  <a:pt x="6426829" y="1831004"/>
                  <a:pt x="6426829" y="1858113"/>
                </a:cubicBezTo>
                <a:cubicBezTo>
                  <a:pt x="6426829" y="1885221"/>
                  <a:pt x="6404853" y="1907198"/>
                  <a:pt x="6377744" y="1907198"/>
                </a:cubicBezTo>
                <a:lnTo>
                  <a:pt x="6376918" y="1907032"/>
                </a:lnTo>
                <a:lnTo>
                  <a:pt x="6376093" y="1907198"/>
                </a:lnTo>
                <a:cubicBezTo>
                  <a:pt x="6348984" y="1907198"/>
                  <a:pt x="6327008" y="1885221"/>
                  <a:pt x="6327008" y="1858113"/>
                </a:cubicBezTo>
                <a:cubicBezTo>
                  <a:pt x="6327008" y="1831004"/>
                  <a:pt x="6348984" y="1809028"/>
                  <a:pt x="6376093" y="1809028"/>
                </a:cubicBezTo>
                <a:close/>
                <a:moveTo>
                  <a:pt x="6185820" y="1809028"/>
                </a:moveTo>
                <a:cubicBezTo>
                  <a:pt x="6212929" y="1809028"/>
                  <a:pt x="6234905" y="1831004"/>
                  <a:pt x="6234905" y="1858113"/>
                </a:cubicBezTo>
                <a:cubicBezTo>
                  <a:pt x="6234905" y="1885221"/>
                  <a:pt x="6212929" y="1907198"/>
                  <a:pt x="6185820" y="1907198"/>
                </a:cubicBezTo>
                <a:cubicBezTo>
                  <a:pt x="6158712" y="1907198"/>
                  <a:pt x="6136735" y="1885221"/>
                  <a:pt x="6136735" y="1858113"/>
                </a:cubicBezTo>
                <a:cubicBezTo>
                  <a:pt x="6136735" y="1831004"/>
                  <a:pt x="6158712" y="1809028"/>
                  <a:pt x="6185820" y="1809028"/>
                </a:cubicBezTo>
                <a:close/>
                <a:moveTo>
                  <a:pt x="5993899" y="1809028"/>
                </a:moveTo>
                <a:cubicBezTo>
                  <a:pt x="6021008" y="1809028"/>
                  <a:pt x="6042984" y="1831004"/>
                  <a:pt x="6042984" y="1858113"/>
                </a:cubicBezTo>
                <a:cubicBezTo>
                  <a:pt x="6042984" y="1885221"/>
                  <a:pt x="6021008" y="1907198"/>
                  <a:pt x="5993899" y="1907198"/>
                </a:cubicBezTo>
                <a:cubicBezTo>
                  <a:pt x="5966790" y="1907198"/>
                  <a:pt x="5944814" y="1885221"/>
                  <a:pt x="5944814" y="1858113"/>
                </a:cubicBezTo>
                <a:cubicBezTo>
                  <a:pt x="5944814" y="1831004"/>
                  <a:pt x="5966790" y="1809028"/>
                  <a:pt x="5993899" y="1809028"/>
                </a:cubicBezTo>
                <a:close/>
                <a:moveTo>
                  <a:pt x="5802223" y="1809028"/>
                </a:moveTo>
                <a:cubicBezTo>
                  <a:pt x="5829332" y="1809028"/>
                  <a:pt x="5851308" y="1831004"/>
                  <a:pt x="5851308" y="1858113"/>
                </a:cubicBezTo>
                <a:cubicBezTo>
                  <a:pt x="5851308" y="1885221"/>
                  <a:pt x="5829332" y="1907198"/>
                  <a:pt x="5802223" y="1907198"/>
                </a:cubicBezTo>
                <a:cubicBezTo>
                  <a:pt x="5775114" y="1907198"/>
                  <a:pt x="5753138" y="1885221"/>
                  <a:pt x="5753138" y="1858113"/>
                </a:cubicBezTo>
                <a:cubicBezTo>
                  <a:pt x="5753138" y="1831004"/>
                  <a:pt x="5775114" y="1809028"/>
                  <a:pt x="5802223" y="1809028"/>
                </a:cubicBezTo>
                <a:close/>
                <a:moveTo>
                  <a:pt x="5610299" y="1809028"/>
                </a:moveTo>
                <a:cubicBezTo>
                  <a:pt x="5637408" y="1809028"/>
                  <a:pt x="5659384" y="1831004"/>
                  <a:pt x="5659384" y="1858113"/>
                </a:cubicBezTo>
                <a:cubicBezTo>
                  <a:pt x="5659384" y="1885221"/>
                  <a:pt x="5637408" y="1907198"/>
                  <a:pt x="5610299" y="1907198"/>
                </a:cubicBezTo>
                <a:cubicBezTo>
                  <a:pt x="5583191" y="1907198"/>
                  <a:pt x="5561215" y="1885221"/>
                  <a:pt x="5561215" y="1858113"/>
                </a:cubicBezTo>
                <a:cubicBezTo>
                  <a:pt x="5561215" y="1831004"/>
                  <a:pt x="5583191" y="1809028"/>
                  <a:pt x="5610299" y="1809028"/>
                </a:cubicBezTo>
                <a:close/>
                <a:moveTo>
                  <a:pt x="5418379" y="1809028"/>
                </a:moveTo>
                <a:cubicBezTo>
                  <a:pt x="5445487" y="1809028"/>
                  <a:pt x="5467464" y="1831004"/>
                  <a:pt x="5467464" y="1858113"/>
                </a:cubicBezTo>
                <a:cubicBezTo>
                  <a:pt x="5467464" y="1885221"/>
                  <a:pt x="5445487" y="1907198"/>
                  <a:pt x="5418379" y="1907198"/>
                </a:cubicBezTo>
                <a:cubicBezTo>
                  <a:pt x="5391269" y="1907198"/>
                  <a:pt x="5369294" y="1885221"/>
                  <a:pt x="5369294" y="1858113"/>
                </a:cubicBezTo>
                <a:cubicBezTo>
                  <a:pt x="5369294" y="1831004"/>
                  <a:pt x="5391269" y="1809028"/>
                  <a:pt x="5418379" y="1809028"/>
                </a:cubicBezTo>
                <a:close/>
                <a:moveTo>
                  <a:pt x="5226455" y="1809028"/>
                </a:moveTo>
                <a:cubicBezTo>
                  <a:pt x="5253564" y="1809028"/>
                  <a:pt x="5275540" y="1831004"/>
                  <a:pt x="5275540" y="1858113"/>
                </a:cubicBezTo>
                <a:cubicBezTo>
                  <a:pt x="5275540" y="1885221"/>
                  <a:pt x="5253564" y="1907198"/>
                  <a:pt x="5226455" y="1907198"/>
                </a:cubicBezTo>
                <a:cubicBezTo>
                  <a:pt x="5199347" y="1907198"/>
                  <a:pt x="5177370" y="1885221"/>
                  <a:pt x="5177370" y="1858113"/>
                </a:cubicBezTo>
                <a:cubicBezTo>
                  <a:pt x="5177370" y="1831004"/>
                  <a:pt x="5199347" y="1809028"/>
                  <a:pt x="5226455" y="1809028"/>
                </a:cubicBezTo>
                <a:close/>
                <a:moveTo>
                  <a:pt x="5034534" y="1809028"/>
                </a:moveTo>
                <a:cubicBezTo>
                  <a:pt x="5061643" y="1809028"/>
                  <a:pt x="5083619" y="1831004"/>
                  <a:pt x="5083619" y="1858113"/>
                </a:cubicBezTo>
                <a:cubicBezTo>
                  <a:pt x="5083619" y="1885221"/>
                  <a:pt x="5061643" y="1907198"/>
                  <a:pt x="5034534" y="1907198"/>
                </a:cubicBezTo>
                <a:cubicBezTo>
                  <a:pt x="5007425" y="1907198"/>
                  <a:pt x="4985449" y="1885221"/>
                  <a:pt x="4985449" y="1858113"/>
                </a:cubicBezTo>
                <a:cubicBezTo>
                  <a:pt x="4985449" y="1831004"/>
                  <a:pt x="5007425" y="1809028"/>
                  <a:pt x="5034534" y="1809028"/>
                </a:cubicBezTo>
                <a:close/>
                <a:moveTo>
                  <a:pt x="4842611" y="1809028"/>
                </a:moveTo>
                <a:cubicBezTo>
                  <a:pt x="4869719" y="1809028"/>
                  <a:pt x="4891696" y="1831004"/>
                  <a:pt x="4891696" y="1858113"/>
                </a:cubicBezTo>
                <a:cubicBezTo>
                  <a:pt x="4891696" y="1885221"/>
                  <a:pt x="4869719" y="1907198"/>
                  <a:pt x="4842611" y="1907198"/>
                </a:cubicBezTo>
                <a:cubicBezTo>
                  <a:pt x="4815501" y="1907198"/>
                  <a:pt x="4793526" y="1885221"/>
                  <a:pt x="4793526" y="1858113"/>
                </a:cubicBezTo>
                <a:cubicBezTo>
                  <a:pt x="4793526" y="1831004"/>
                  <a:pt x="4815501" y="1809028"/>
                  <a:pt x="4842611" y="1809028"/>
                </a:cubicBezTo>
                <a:close/>
                <a:moveTo>
                  <a:pt x="4650934" y="1809028"/>
                </a:moveTo>
                <a:cubicBezTo>
                  <a:pt x="4678043" y="1809028"/>
                  <a:pt x="4700019" y="1831004"/>
                  <a:pt x="4700019" y="1858113"/>
                </a:cubicBezTo>
                <a:cubicBezTo>
                  <a:pt x="4700019" y="1885221"/>
                  <a:pt x="4678043" y="1907198"/>
                  <a:pt x="4650934" y="1907198"/>
                </a:cubicBezTo>
                <a:cubicBezTo>
                  <a:pt x="4623826" y="1907198"/>
                  <a:pt x="4601849" y="1885221"/>
                  <a:pt x="4601849" y="1858113"/>
                </a:cubicBezTo>
                <a:cubicBezTo>
                  <a:pt x="4601849" y="1831004"/>
                  <a:pt x="4623826" y="1809028"/>
                  <a:pt x="4650934" y="1809028"/>
                </a:cubicBezTo>
                <a:close/>
                <a:moveTo>
                  <a:pt x="4459011" y="1809028"/>
                </a:moveTo>
                <a:cubicBezTo>
                  <a:pt x="4486120" y="1809028"/>
                  <a:pt x="4508096" y="1831004"/>
                  <a:pt x="4508096" y="1858113"/>
                </a:cubicBezTo>
                <a:cubicBezTo>
                  <a:pt x="4508096" y="1885221"/>
                  <a:pt x="4486120" y="1907198"/>
                  <a:pt x="4459011" y="1907198"/>
                </a:cubicBezTo>
                <a:cubicBezTo>
                  <a:pt x="4431902" y="1907198"/>
                  <a:pt x="4409926" y="1885221"/>
                  <a:pt x="4409926" y="1858113"/>
                </a:cubicBezTo>
                <a:cubicBezTo>
                  <a:pt x="4409926" y="1831004"/>
                  <a:pt x="4431902" y="1809028"/>
                  <a:pt x="4459011" y="1809028"/>
                </a:cubicBezTo>
                <a:close/>
                <a:moveTo>
                  <a:pt x="4267090" y="1809028"/>
                </a:moveTo>
                <a:lnTo>
                  <a:pt x="4267916" y="1809195"/>
                </a:lnTo>
                <a:lnTo>
                  <a:pt x="4268742" y="1809028"/>
                </a:lnTo>
                <a:cubicBezTo>
                  <a:pt x="4295851" y="1809028"/>
                  <a:pt x="4317827" y="1831004"/>
                  <a:pt x="4317827" y="1858113"/>
                </a:cubicBezTo>
                <a:cubicBezTo>
                  <a:pt x="4317827" y="1885221"/>
                  <a:pt x="4295851" y="1907198"/>
                  <a:pt x="4268742" y="1907198"/>
                </a:cubicBezTo>
                <a:lnTo>
                  <a:pt x="4267916" y="1907031"/>
                </a:lnTo>
                <a:lnTo>
                  <a:pt x="4267090" y="1907198"/>
                </a:lnTo>
                <a:cubicBezTo>
                  <a:pt x="4239981" y="1907198"/>
                  <a:pt x="4218005" y="1885221"/>
                  <a:pt x="4218005" y="1858113"/>
                </a:cubicBezTo>
                <a:cubicBezTo>
                  <a:pt x="4218005" y="1831004"/>
                  <a:pt x="4239981" y="1809028"/>
                  <a:pt x="4267090" y="1809028"/>
                </a:cubicBezTo>
                <a:close/>
                <a:moveTo>
                  <a:pt x="4076818" y="1809028"/>
                </a:moveTo>
                <a:cubicBezTo>
                  <a:pt x="4103927" y="1809028"/>
                  <a:pt x="4125903" y="1831004"/>
                  <a:pt x="4125903" y="1858113"/>
                </a:cubicBezTo>
                <a:cubicBezTo>
                  <a:pt x="4125903" y="1885221"/>
                  <a:pt x="4103927" y="1907198"/>
                  <a:pt x="4076818" y="1907198"/>
                </a:cubicBezTo>
                <a:cubicBezTo>
                  <a:pt x="4049710" y="1907198"/>
                  <a:pt x="4027733" y="1885221"/>
                  <a:pt x="4027733" y="1858113"/>
                </a:cubicBezTo>
                <a:cubicBezTo>
                  <a:pt x="4027733" y="1831004"/>
                  <a:pt x="4049710" y="1809028"/>
                  <a:pt x="4076818" y="1809028"/>
                </a:cubicBezTo>
                <a:close/>
                <a:moveTo>
                  <a:pt x="3884898" y="1809028"/>
                </a:moveTo>
                <a:cubicBezTo>
                  <a:pt x="3912006" y="1809028"/>
                  <a:pt x="3933983" y="1831004"/>
                  <a:pt x="3933983" y="1858113"/>
                </a:cubicBezTo>
                <a:cubicBezTo>
                  <a:pt x="3933983" y="1885221"/>
                  <a:pt x="3912006" y="1907198"/>
                  <a:pt x="3884898" y="1907198"/>
                </a:cubicBezTo>
                <a:cubicBezTo>
                  <a:pt x="3857789" y="1907198"/>
                  <a:pt x="3835813" y="1885221"/>
                  <a:pt x="3835813" y="1858113"/>
                </a:cubicBezTo>
                <a:cubicBezTo>
                  <a:pt x="3835813" y="1831004"/>
                  <a:pt x="3857789" y="1809028"/>
                  <a:pt x="3884898" y="1809028"/>
                </a:cubicBezTo>
                <a:close/>
                <a:moveTo>
                  <a:pt x="3693221" y="1809028"/>
                </a:moveTo>
                <a:cubicBezTo>
                  <a:pt x="3720331" y="1809028"/>
                  <a:pt x="3742307" y="1831004"/>
                  <a:pt x="3742307" y="1858113"/>
                </a:cubicBezTo>
                <a:cubicBezTo>
                  <a:pt x="3742307" y="1885221"/>
                  <a:pt x="3720331" y="1907198"/>
                  <a:pt x="3693221" y="1907198"/>
                </a:cubicBezTo>
                <a:cubicBezTo>
                  <a:pt x="3666113" y="1907198"/>
                  <a:pt x="3644136" y="1885221"/>
                  <a:pt x="3644136" y="1858113"/>
                </a:cubicBezTo>
                <a:cubicBezTo>
                  <a:pt x="3644136" y="1831004"/>
                  <a:pt x="3666113" y="1809028"/>
                  <a:pt x="3693221" y="1809028"/>
                </a:cubicBezTo>
                <a:close/>
                <a:moveTo>
                  <a:pt x="3501298" y="1809028"/>
                </a:moveTo>
                <a:cubicBezTo>
                  <a:pt x="3528407" y="1809028"/>
                  <a:pt x="3550383" y="1831004"/>
                  <a:pt x="3550383" y="1858113"/>
                </a:cubicBezTo>
                <a:cubicBezTo>
                  <a:pt x="3550383" y="1885221"/>
                  <a:pt x="3528407" y="1907198"/>
                  <a:pt x="3501298" y="1907198"/>
                </a:cubicBezTo>
                <a:cubicBezTo>
                  <a:pt x="3474189" y="1907198"/>
                  <a:pt x="3452213" y="1885221"/>
                  <a:pt x="3452213" y="1858113"/>
                </a:cubicBezTo>
                <a:cubicBezTo>
                  <a:pt x="3452213" y="1831004"/>
                  <a:pt x="3474189" y="1809028"/>
                  <a:pt x="3501298" y="1809028"/>
                </a:cubicBezTo>
                <a:close/>
                <a:moveTo>
                  <a:pt x="3309377" y="1809028"/>
                </a:moveTo>
                <a:cubicBezTo>
                  <a:pt x="3336485" y="1809028"/>
                  <a:pt x="3358462" y="1831004"/>
                  <a:pt x="3358462" y="1858113"/>
                </a:cubicBezTo>
                <a:cubicBezTo>
                  <a:pt x="3358462" y="1885221"/>
                  <a:pt x="3336485" y="1907198"/>
                  <a:pt x="3309377" y="1907198"/>
                </a:cubicBezTo>
                <a:cubicBezTo>
                  <a:pt x="3282267" y="1907198"/>
                  <a:pt x="3260292" y="1885221"/>
                  <a:pt x="3260292" y="1858113"/>
                </a:cubicBezTo>
                <a:cubicBezTo>
                  <a:pt x="3260292" y="1831004"/>
                  <a:pt x="3282267" y="1809028"/>
                  <a:pt x="3309377" y="1809028"/>
                </a:cubicBezTo>
                <a:close/>
                <a:moveTo>
                  <a:pt x="3117453" y="1809028"/>
                </a:moveTo>
                <a:cubicBezTo>
                  <a:pt x="3144563" y="1809028"/>
                  <a:pt x="3166538" y="1831004"/>
                  <a:pt x="3166538" y="1858113"/>
                </a:cubicBezTo>
                <a:cubicBezTo>
                  <a:pt x="3166538" y="1885221"/>
                  <a:pt x="3144563" y="1907198"/>
                  <a:pt x="3117453" y="1907198"/>
                </a:cubicBezTo>
                <a:cubicBezTo>
                  <a:pt x="3090345" y="1907198"/>
                  <a:pt x="3068368" y="1885221"/>
                  <a:pt x="3068368" y="1858113"/>
                </a:cubicBezTo>
                <a:cubicBezTo>
                  <a:pt x="3068368" y="1831004"/>
                  <a:pt x="3090345" y="1809028"/>
                  <a:pt x="3117453" y="1809028"/>
                </a:cubicBezTo>
                <a:close/>
                <a:moveTo>
                  <a:pt x="2925533" y="1809028"/>
                </a:moveTo>
                <a:cubicBezTo>
                  <a:pt x="2952641" y="1809028"/>
                  <a:pt x="2974618" y="1831004"/>
                  <a:pt x="2974618" y="1858113"/>
                </a:cubicBezTo>
                <a:cubicBezTo>
                  <a:pt x="2974618" y="1885221"/>
                  <a:pt x="2952641" y="1907198"/>
                  <a:pt x="2925533" y="1907198"/>
                </a:cubicBezTo>
                <a:cubicBezTo>
                  <a:pt x="2898424" y="1907198"/>
                  <a:pt x="2876448" y="1885221"/>
                  <a:pt x="2876448" y="1858113"/>
                </a:cubicBezTo>
                <a:cubicBezTo>
                  <a:pt x="2876448" y="1831004"/>
                  <a:pt x="2898424" y="1809028"/>
                  <a:pt x="2925533" y="1809028"/>
                </a:cubicBezTo>
                <a:close/>
                <a:moveTo>
                  <a:pt x="2733609" y="1809028"/>
                </a:moveTo>
                <a:cubicBezTo>
                  <a:pt x="2760718" y="1809028"/>
                  <a:pt x="2782694" y="1831004"/>
                  <a:pt x="2782694" y="1858113"/>
                </a:cubicBezTo>
                <a:cubicBezTo>
                  <a:pt x="2782694" y="1885221"/>
                  <a:pt x="2760718" y="1907198"/>
                  <a:pt x="2733609" y="1907198"/>
                </a:cubicBezTo>
                <a:cubicBezTo>
                  <a:pt x="2706500" y="1907198"/>
                  <a:pt x="2684524" y="1885221"/>
                  <a:pt x="2684524" y="1858113"/>
                </a:cubicBezTo>
                <a:cubicBezTo>
                  <a:pt x="2684524" y="1831004"/>
                  <a:pt x="2706500" y="1809028"/>
                  <a:pt x="2733609" y="1809028"/>
                </a:cubicBezTo>
                <a:close/>
                <a:moveTo>
                  <a:pt x="2541933" y="1809028"/>
                </a:moveTo>
                <a:cubicBezTo>
                  <a:pt x="2569042" y="1809028"/>
                  <a:pt x="2591017" y="1831004"/>
                  <a:pt x="2591017" y="1858113"/>
                </a:cubicBezTo>
                <a:cubicBezTo>
                  <a:pt x="2591017" y="1885221"/>
                  <a:pt x="2569042" y="1907198"/>
                  <a:pt x="2541933" y="1907198"/>
                </a:cubicBezTo>
                <a:cubicBezTo>
                  <a:pt x="2514824" y="1907198"/>
                  <a:pt x="2492847" y="1885221"/>
                  <a:pt x="2492847" y="1858113"/>
                </a:cubicBezTo>
                <a:cubicBezTo>
                  <a:pt x="2492847" y="1831004"/>
                  <a:pt x="2514824" y="1809028"/>
                  <a:pt x="2541933" y="1809028"/>
                </a:cubicBezTo>
                <a:close/>
                <a:moveTo>
                  <a:pt x="2350010" y="1809028"/>
                </a:moveTo>
                <a:cubicBezTo>
                  <a:pt x="2377118" y="1809028"/>
                  <a:pt x="2399094" y="1831004"/>
                  <a:pt x="2399094" y="1858113"/>
                </a:cubicBezTo>
                <a:cubicBezTo>
                  <a:pt x="2399094" y="1885221"/>
                  <a:pt x="2377118" y="1907198"/>
                  <a:pt x="2350010" y="1907198"/>
                </a:cubicBezTo>
                <a:cubicBezTo>
                  <a:pt x="2322900" y="1907198"/>
                  <a:pt x="2300925" y="1885221"/>
                  <a:pt x="2300925" y="1858113"/>
                </a:cubicBezTo>
                <a:cubicBezTo>
                  <a:pt x="2300925" y="1831004"/>
                  <a:pt x="2322900" y="1809028"/>
                  <a:pt x="2350010" y="1809028"/>
                </a:cubicBezTo>
                <a:close/>
                <a:moveTo>
                  <a:pt x="2158088" y="1809028"/>
                </a:moveTo>
                <a:lnTo>
                  <a:pt x="2158913" y="1809195"/>
                </a:lnTo>
                <a:lnTo>
                  <a:pt x="2159739" y="1809028"/>
                </a:lnTo>
                <a:cubicBezTo>
                  <a:pt x="2186848" y="1809028"/>
                  <a:pt x="2208824" y="1831004"/>
                  <a:pt x="2208824" y="1858113"/>
                </a:cubicBezTo>
                <a:cubicBezTo>
                  <a:pt x="2208824" y="1885221"/>
                  <a:pt x="2186848" y="1907198"/>
                  <a:pt x="2159739" y="1907198"/>
                </a:cubicBezTo>
                <a:lnTo>
                  <a:pt x="2158914" y="1907032"/>
                </a:lnTo>
                <a:lnTo>
                  <a:pt x="2158088" y="1907198"/>
                </a:lnTo>
                <a:cubicBezTo>
                  <a:pt x="2130979" y="1907198"/>
                  <a:pt x="2109003" y="1885221"/>
                  <a:pt x="2109003" y="1858113"/>
                </a:cubicBezTo>
                <a:cubicBezTo>
                  <a:pt x="2109003" y="1831004"/>
                  <a:pt x="2130979" y="1809028"/>
                  <a:pt x="2158088" y="1809028"/>
                </a:cubicBezTo>
                <a:close/>
                <a:moveTo>
                  <a:pt x="1967815" y="1809028"/>
                </a:moveTo>
                <a:cubicBezTo>
                  <a:pt x="1994925" y="1809028"/>
                  <a:pt x="2016900" y="1831004"/>
                  <a:pt x="2016900" y="1858113"/>
                </a:cubicBezTo>
                <a:cubicBezTo>
                  <a:pt x="2016900" y="1885221"/>
                  <a:pt x="1994925" y="1907198"/>
                  <a:pt x="1967815" y="1907198"/>
                </a:cubicBezTo>
                <a:cubicBezTo>
                  <a:pt x="1940707" y="1907198"/>
                  <a:pt x="1918730" y="1885221"/>
                  <a:pt x="1918730" y="1858113"/>
                </a:cubicBezTo>
                <a:cubicBezTo>
                  <a:pt x="1918730" y="1831004"/>
                  <a:pt x="1940707" y="1809028"/>
                  <a:pt x="1967815" y="1809028"/>
                </a:cubicBezTo>
                <a:close/>
                <a:moveTo>
                  <a:pt x="1775895" y="1809028"/>
                </a:moveTo>
                <a:cubicBezTo>
                  <a:pt x="1803003" y="1809028"/>
                  <a:pt x="1824980" y="1831004"/>
                  <a:pt x="1824980" y="1858113"/>
                </a:cubicBezTo>
                <a:cubicBezTo>
                  <a:pt x="1824980" y="1885221"/>
                  <a:pt x="1803003" y="1907198"/>
                  <a:pt x="1775895" y="1907198"/>
                </a:cubicBezTo>
                <a:cubicBezTo>
                  <a:pt x="1748786" y="1907198"/>
                  <a:pt x="1726810" y="1885221"/>
                  <a:pt x="1726810" y="1858113"/>
                </a:cubicBezTo>
                <a:cubicBezTo>
                  <a:pt x="1726810" y="1831004"/>
                  <a:pt x="1748786" y="1809028"/>
                  <a:pt x="1775895" y="1809028"/>
                </a:cubicBezTo>
                <a:close/>
                <a:moveTo>
                  <a:pt x="1584218" y="1809028"/>
                </a:moveTo>
                <a:cubicBezTo>
                  <a:pt x="1611327" y="1809028"/>
                  <a:pt x="1633303" y="1831004"/>
                  <a:pt x="1633303" y="1858113"/>
                </a:cubicBezTo>
                <a:cubicBezTo>
                  <a:pt x="1633303" y="1885221"/>
                  <a:pt x="1611327" y="1907198"/>
                  <a:pt x="1584218" y="1907198"/>
                </a:cubicBezTo>
                <a:cubicBezTo>
                  <a:pt x="1557110" y="1907198"/>
                  <a:pt x="1535133" y="1885221"/>
                  <a:pt x="1535133" y="1858113"/>
                </a:cubicBezTo>
                <a:cubicBezTo>
                  <a:pt x="1535133" y="1831004"/>
                  <a:pt x="1557110" y="1809028"/>
                  <a:pt x="1584218" y="1809028"/>
                </a:cubicBezTo>
                <a:close/>
                <a:moveTo>
                  <a:pt x="1392295" y="1809028"/>
                </a:moveTo>
                <a:cubicBezTo>
                  <a:pt x="1419404" y="1809028"/>
                  <a:pt x="1441380" y="1831004"/>
                  <a:pt x="1441380" y="1858113"/>
                </a:cubicBezTo>
                <a:cubicBezTo>
                  <a:pt x="1441380" y="1885221"/>
                  <a:pt x="1419404" y="1907198"/>
                  <a:pt x="1392295" y="1907198"/>
                </a:cubicBezTo>
                <a:cubicBezTo>
                  <a:pt x="1365186" y="1907198"/>
                  <a:pt x="1343210" y="1885221"/>
                  <a:pt x="1343210" y="1858113"/>
                </a:cubicBezTo>
                <a:cubicBezTo>
                  <a:pt x="1343210" y="1831004"/>
                  <a:pt x="1365186" y="1809028"/>
                  <a:pt x="1392295" y="1809028"/>
                </a:cubicBezTo>
                <a:close/>
                <a:moveTo>
                  <a:pt x="1200374" y="1809028"/>
                </a:moveTo>
                <a:cubicBezTo>
                  <a:pt x="1227482" y="1809028"/>
                  <a:pt x="1249459" y="1831004"/>
                  <a:pt x="1249459" y="1858113"/>
                </a:cubicBezTo>
                <a:cubicBezTo>
                  <a:pt x="1249459" y="1885221"/>
                  <a:pt x="1227482" y="1907198"/>
                  <a:pt x="1200374" y="1907198"/>
                </a:cubicBezTo>
                <a:cubicBezTo>
                  <a:pt x="1173265" y="1907198"/>
                  <a:pt x="1151289" y="1885221"/>
                  <a:pt x="1151289" y="1858113"/>
                </a:cubicBezTo>
                <a:cubicBezTo>
                  <a:pt x="1151289" y="1831004"/>
                  <a:pt x="1173265" y="1809028"/>
                  <a:pt x="1200374" y="1809028"/>
                </a:cubicBezTo>
                <a:close/>
                <a:moveTo>
                  <a:pt x="1008450" y="1809028"/>
                </a:moveTo>
                <a:cubicBezTo>
                  <a:pt x="1035559" y="1809028"/>
                  <a:pt x="1057535" y="1831004"/>
                  <a:pt x="1057535" y="1858113"/>
                </a:cubicBezTo>
                <a:cubicBezTo>
                  <a:pt x="1057535" y="1885221"/>
                  <a:pt x="1035559" y="1907198"/>
                  <a:pt x="1008450" y="1907198"/>
                </a:cubicBezTo>
                <a:cubicBezTo>
                  <a:pt x="981342" y="1907198"/>
                  <a:pt x="959365" y="1885221"/>
                  <a:pt x="959365" y="1858113"/>
                </a:cubicBezTo>
                <a:cubicBezTo>
                  <a:pt x="959365" y="1831004"/>
                  <a:pt x="981342" y="1809028"/>
                  <a:pt x="1008450" y="1809028"/>
                </a:cubicBezTo>
                <a:close/>
                <a:moveTo>
                  <a:pt x="816530" y="1809028"/>
                </a:moveTo>
                <a:cubicBezTo>
                  <a:pt x="843638" y="1809028"/>
                  <a:pt x="865615" y="1831004"/>
                  <a:pt x="865615" y="1858113"/>
                </a:cubicBezTo>
                <a:cubicBezTo>
                  <a:pt x="865615" y="1885221"/>
                  <a:pt x="843638" y="1907198"/>
                  <a:pt x="816530" y="1907198"/>
                </a:cubicBezTo>
                <a:cubicBezTo>
                  <a:pt x="789421" y="1907198"/>
                  <a:pt x="767445" y="1885221"/>
                  <a:pt x="767445" y="1858113"/>
                </a:cubicBezTo>
                <a:cubicBezTo>
                  <a:pt x="767445" y="1831004"/>
                  <a:pt x="789421" y="1809028"/>
                  <a:pt x="816530" y="1809028"/>
                </a:cubicBezTo>
                <a:close/>
                <a:moveTo>
                  <a:pt x="624606" y="1809028"/>
                </a:moveTo>
                <a:cubicBezTo>
                  <a:pt x="651715" y="1809028"/>
                  <a:pt x="673691" y="1831004"/>
                  <a:pt x="673691" y="1858113"/>
                </a:cubicBezTo>
                <a:cubicBezTo>
                  <a:pt x="673691" y="1885221"/>
                  <a:pt x="651715" y="1907198"/>
                  <a:pt x="624606" y="1907198"/>
                </a:cubicBezTo>
                <a:cubicBezTo>
                  <a:pt x="597497" y="1907198"/>
                  <a:pt x="575521" y="1885221"/>
                  <a:pt x="575521" y="1858113"/>
                </a:cubicBezTo>
                <a:cubicBezTo>
                  <a:pt x="575521" y="1831004"/>
                  <a:pt x="597497" y="1809028"/>
                  <a:pt x="624606" y="1809028"/>
                </a:cubicBezTo>
                <a:close/>
                <a:moveTo>
                  <a:pt x="432929" y="1809028"/>
                </a:moveTo>
                <a:cubicBezTo>
                  <a:pt x="460039" y="1809028"/>
                  <a:pt x="482015" y="1831004"/>
                  <a:pt x="482015" y="1858113"/>
                </a:cubicBezTo>
                <a:cubicBezTo>
                  <a:pt x="482015" y="1885221"/>
                  <a:pt x="460039" y="1907198"/>
                  <a:pt x="432929" y="1907198"/>
                </a:cubicBezTo>
                <a:cubicBezTo>
                  <a:pt x="405821" y="1907198"/>
                  <a:pt x="383844" y="1885221"/>
                  <a:pt x="383844" y="1858113"/>
                </a:cubicBezTo>
                <a:cubicBezTo>
                  <a:pt x="383844" y="1831004"/>
                  <a:pt x="405821" y="1809028"/>
                  <a:pt x="432929" y="1809028"/>
                </a:cubicBezTo>
                <a:close/>
                <a:moveTo>
                  <a:pt x="241007" y="1809028"/>
                </a:moveTo>
                <a:cubicBezTo>
                  <a:pt x="268115" y="1809028"/>
                  <a:pt x="290092" y="1831004"/>
                  <a:pt x="290092" y="1858113"/>
                </a:cubicBezTo>
                <a:cubicBezTo>
                  <a:pt x="290092" y="1885221"/>
                  <a:pt x="268115" y="1907198"/>
                  <a:pt x="241007" y="1907198"/>
                </a:cubicBezTo>
                <a:cubicBezTo>
                  <a:pt x="213897" y="1907198"/>
                  <a:pt x="191921" y="1885221"/>
                  <a:pt x="191921" y="1858113"/>
                </a:cubicBezTo>
                <a:cubicBezTo>
                  <a:pt x="191921" y="1831004"/>
                  <a:pt x="213897" y="1809028"/>
                  <a:pt x="241007" y="1809028"/>
                </a:cubicBezTo>
                <a:close/>
                <a:moveTo>
                  <a:pt x="49085" y="1809028"/>
                </a:moveTo>
                <a:cubicBezTo>
                  <a:pt x="76194" y="1809028"/>
                  <a:pt x="98170" y="1831004"/>
                  <a:pt x="98170" y="1858113"/>
                </a:cubicBezTo>
                <a:cubicBezTo>
                  <a:pt x="98170" y="1885221"/>
                  <a:pt x="76194" y="1907198"/>
                  <a:pt x="49085" y="1907198"/>
                </a:cubicBezTo>
                <a:cubicBezTo>
                  <a:pt x="21976" y="1907198"/>
                  <a:pt x="0" y="1885221"/>
                  <a:pt x="0" y="1858113"/>
                </a:cubicBezTo>
                <a:cubicBezTo>
                  <a:pt x="0" y="1831004"/>
                  <a:pt x="21976" y="1809028"/>
                  <a:pt x="49085" y="1809028"/>
                </a:cubicBezTo>
                <a:close/>
                <a:moveTo>
                  <a:pt x="11468592" y="1658336"/>
                </a:moveTo>
                <a:cubicBezTo>
                  <a:pt x="11495701" y="1658336"/>
                  <a:pt x="11517677" y="1680312"/>
                  <a:pt x="11517677" y="1707421"/>
                </a:cubicBezTo>
                <a:cubicBezTo>
                  <a:pt x="11517677" y="1734529"/>
                  <a:pt x="11495701" y="1756506"/>
                  <a:pt x="11468592" y="1756506"/>
                </a:cubicBezTo>
                <a:cubicBezTo>
                  <a:pt x="11441483" y="1756506"/>
                  <a:pt x="11419507" y="1734529"/>
                  <a:pt x="11419507" y="1707421"/>
                </a:cubicBezTo>
                <a:cubicBezTo>
                  <a:pt x="11419507" y="1680312"/>
                  <a:pt x="11441483" y="1658336"/>
                  <a:pt x="11468592" y="1658336"/>
                </a:cubicBezTo>
                <a:close/>
                <a:moveTo>
                  <a:pt x="11276669" y="1658336"/>
                </a:moveTo>
                <a:cubicBezTo>
                  <a:pt x="11303777" y="1658336"/>
                  <a:pt x="11325754" y="1680312"/>
                  <a:pt x="11325754" y="1707421"/>
                </a:cubicBezTo>
                <a:cubicBezTo>
                  <a:pt x="11325754" y="1734529"/>
                  <a:pt x="11303777" y="1756506"/>
                  <a:pt x="11276669" y="1756506"/>
                </a:cubicBezTo>
                <a:cubicBezTo>
                  <a:pt x="11249560" y="1756506"/>
                  <a:pt x="11227584" y="1734529"/>
                  <a:pt x="11227584" y="1707421"/>
                </a:cubicBezTo>
                <a:cubicBezTo>
                  <a:pt x="11227584" y="1680312"/>
                  <a:pt x="11249560" y="1658336"/>
                  <a:pt x="11276669" y="1658336"/>
                </a:cubicBezTo>
                <a:close/>
                <a:moveTo>
                  <a:pt x="11084992" y="1658336"/>
                </a:moveTo>
                <a:cubicBezTo>
                  <a:pt x="11112101" y="1658336"/>
                  <a:pt x="11134077" y="1680312"/>
                  <a:pt x="11134077" y="1707421"/>
                </a:cubicBezTo>
                <a:cubicBezTo>
                  <a:pt x="11134077" y="1734529"/>
                  <a:pt x="11112101" y="1756506"/>
                  <a:pt x="11084992" y="1756506"/>
                </a:cubicBezTo>
                <a:cubicBezTo>
                  <a:pt x="11057884" y="1756506"/>
                  <a:pt x="11035907" y="1734529"/>
                  <a:pt x="11035907" y="1707421"/>
                </a:cubicBezTo>
                <a:cubicBezTo>
                  <a:pt x="11035907" y="1680312"/>
                  <a:pt x="11057884" y="1658336"/>
                  <a:pt x="11084992" y="1658336"/>
                </a:cubicBezTo>
                <a:close/>
                <a:moveTo>
                  <a:pt x="10893068" y="1658336"/>
                </a:moveTo>
                <a:cubicBezTo>
                  <a:pt x="10920178" y="1658336"/>
                  <a:pt x="10942154" y="1680312"/>
                  <a:pt x="10942154" y="1707421"/>
                </a:cubicBezTo>
                <a:cubicBezTo>
                  <a:pt x="10942154" y="1734529"/>
                  <a:pt x="10920178" y="1756506"/>
                  <a:pt x="10893068" y="1756506"/>
                </a:cubicBezTo>
                <a:cubicBezTo>
                  <a:pt x="10865960" y="1756506"/>
                  <a:pt x="10843984" y="1734529"/>
                  <a:pt x="10843984" y="1707421"/>
                </a:cubicBezTo>
                <a:cubicBezTo>
                  <a:pt x="10843984" y="1680312"/>
                  <a:pt x="10865960" y="1658336"/>
                  <a:pt x="10893068" y="1658336"/>
                </a:cubicBezTo>
                <a:close/>
                <a:moveTo>
                  <a:pt x="10701148" y="1658336"/>
                </a:moveTo>
                <a:cubicBezTo>
                  <a:pt x="10728256" y="1658336"/>
                  <a:pt x="10750233" y="1680312"/>
                  <a:pt x="10750233" y="1707421"/>
                </a:cubicBezTo>
                <a:cubicBezTo>
                  <a:pt x="10750233" y="1734529"/>
                  <a:pt x="10728256" y="1756506"/>
                  <a:pt x="10701148" y="1756506"/>
                </a:cubicBezTo>
                <a:cubicBezTo>
                  <a:pt x="10674039" y="1756506"/>
                  <a:pt x="10652063" y="1734529"/>
                  <a:pt x="10652063" y="1707421"/>
                </a:cubicBezTo>
                <a:cubicBezTo>
                  <a:pt x="10652063" y="1680312"/>
                  <a:pt x="10674039" y="1658336"/>
                  <a:pt x="10701148" y="1658336"/>
                </a:cubicBezTo>
                <a:close/>
                <a:moveTo>
                  <a:pt x="10507020" y="1658336"/>
                </a:moveTo>
                <a:cubicBezTo>
                  <a:pt x="10534129" y="1658336"/>
                  <a:pt x="10556105" y="1680312"/>
                  <a:pt x="10556105" y="1707421"/>
                </a:cubicBezTo>
                <a:cubicBezTo>
                  <a:pt x="10556105" y="1734529"/>
                  <a:pt x="10534129" y="1756506"/>
                  <a:pt x="10507020" y="1756506"/>
                </a:cubicBezTo>
                <a:cubicBezTo>
                  <a:pt x="10479911" y="1756506"/>
                  <a:pt x="10457935" y="1734529"/>
                  <a:pt x="10457935" y="1707421"/>
                </a:cubicBezTo>
                <a:cubicBezTo>
                  <a:pt x="10457935" y="1680312"/>
                  <a:pt x="10479911" y="1658336"/>
                  <a:pt x="10507020" y="1658336"/>
                </a:cubicBezTo>
                <a:close/>
                <a:moveTo>
                  <a:pt x="10315097" y="1658336"/>
                </a:moveTo>
                <a:cubicBezTo>
                  <a:pt x="10342205" y="1658336"/>
                  <a:pt x="10364182" y="1680312"/>
                  <a:pt x="10364182" y="1707421"/>
                </a:cubicBezTo>
                <a:cubicBezTo>
                  <a:pt x="10364182" y="1734529"/>
                  <a:pt x="10342205" y="1756506"/>
                  <a:pt x="10315097" y="1756506"/>
                </a:cubicBezTo>
                <a:cubicBezTo>
                  <a:pt x="10287988" y="1756506"/>
                  <a:pt x="10266012" y="1734529"/>
                  <a:pt x="10266012" y="1707421"/>
                </a:cubicBezTo>
                <a:cubicBezTo>
                  <a:pt x="10266012" y="1680312"/>
                  <a:pt x="10287988" y="1658336"/>
                  <a:pt x="10315097" y="1658336"/>
                </a:cubicBezTo>
                <a:close/>
                <a:moveTo>
                  <a:pt x="10123420" y="1658336"/>
                </a:moveTo>
                <a:cubicBezTo>
                  <a:pt x="10150529" y="1658336"/>
                  <a:pt x="10172505" y="1680312"/>
                  <a:pt x="10172505" y="1707421"/>
                </a:cubicBezTo>
                <a:cubicBezTo>
                  <a:pt x="10172505" y="1734529"/>
                  <a:pt x="10150529" y="1756506"/>
                  <a:pt x="10123420" y="1756506"/>
                </a:cubicBezTo>
                <a:cubicBezTo>
                  <a:pt x="10096312" y="1756506"/>
                  <a:pt x="10074335" y="1734529"/>
                  <a:pt x="10074335" y="1707421"/>
                </a:cubicBezTo>
                <a:cubicBezTo>
                  <a:pt x="10074335" y="1680312"/>
                  <a:pt x="10096312" y="1658336"/>
                  <a:pt x="10123420" y="1658336"/>
                </a:cubicBezTo>
                <a:close/>
                <a:moveTo>
                  <a:pt x="9931496" y="1658336"/>
                </a:moveTo>
                <a:cubicBezTo>
                  <a:pt x="9958606" y="1658336"/>
                  <a:pt x="9980582" y="1680312"/>
                  <a:pt x="9980582" y="1707421"/>
                </a:cubicBezTo>
                <a:cubicBezTo>
                  <a:pt x="9980582" y="1734529"/>
                  <a:pt x="9958606" y="1756506"/>
                  <a:pt x="9931496" y="1756506"/>
                </a:cubicBezTo>
                <a:cubicBezTo>
                  <a:pt x="9904388" y="1756506"/>
                  <a:pt x="9882412" y="1734529"/>
                  <a:pt x="9882412" y="1707421"/>
                </a:cubicBezTo>
                <a:cubicBezTo>
                  <a:pt x="9882412" y="1680312"/>
                  <a:pt x="9904388" y="1658336"/>
                  <a:pt x="9931496" y="1658336"/>
                </a:cubicBezTo>
                <a:close/>
                <a:moveTo>
                  <a:pt x="9739576" y="1658336"/>
                </a:moveTo>
                <a:cubicBezTo>
                  <a:pt x="9766684" y="1658336"/>
                  <a:pt x="9788661" y="1680312"/>
                  <a:pt x="9788661" y="1707421"/>
                </a:cubicBezTo>
                <a:cubicBezTo>
                  <a:pt x="9788661" y="1734529"/>
                  <a:pt x="9766684" y="1756506"/>
                  <a:pt x="9739576" y="1756506"/>
                </a:cubicBezTo>
                <a:cubicBezTo>
                  <a:pt x="9712467" y="1756506"/>
                  <a:pt x="9690491" y="1734529"/>
                  <a:pt x="9690491" y="1707421"/>
                </a:cubicBezTo>
                <a:cubicBezTo>
                  <a:pt x="9690491" y="1680312"/>
                  <a:pt x="9712467" y="1658336"/>
                  <a:pt x="9739576" y="1658336"/>
                </a:cubicBezTo>
                <a:close/>
                <a:moveTo>
                  <a:pt x="9547652" y="1658336"/>
                </a:moveTo>
                <a:cubicBezTo>
                  <a:pt x="9574761" y="1658336"/>
                  <a:pt x="9596737" y="1680312"/>
                  <a:pt x="9596737" y="1707421"/>
                </a:cubicBezTo>
                <a:cubicBezTo>
                  <a:pt x="9596737" y="1734529"/>
                  <a:pt x="9574761" y="1756506"/>
                  <a:pt x="9547652" y="1756506"/>
                </a:cubicBezTo>
                <a:cubicBezTo>
                  <a:pt x="9520543" y="1756506"/>
                  <a:pt x="9498567" y="1734529"/>
                  <a:pt x="9498567" y="1707421"/>
                </a:cubicBezTo>
                <a:cubicBezTo>
                  <a:pt x="9498567" y="1680312"/>
                  <a:pt x="9520543" y="1658336"/>
                  <a:pt x="9547652" y="1658336"/>
                </a:cubicBezTo>
                <a:close/>
                <a:moveTo>
                  <a:pt x="9355731" y="1658336"/>
                </a:moveTo>
                <a:cubicBezTo>
                  <a:pt x="9382840" y="1658336"/>
                  <a:pt x="9404816" y="1680312"/>
                  <a:pt x="9404816" y="1707421"/>
                </a:cubicBezTo>
                <a:cubicBezTo>
                  <a:pt x="9404816" y="1734529"/>
                  <a:pt x="9382840" y="1756506"/>
                  <a:pt x="9355731" y="1756506"/>
                </a:cubicBezTo>
                <a:cubicBezTo>
                  <a:pt x="9328622" y="1756506"/>
                  <a:pt x="9306646" y="1734529"/>
                  <a:pt x="9306646" y="1707421"/>
                </a:cubicBezTo>
                <a:cubicBezTo>
                  <a:pt x="9306646" y="1680312"/>
                  <a:pt x="9328622" y="1658336"/>
                  <a:pt x="9355731" y="1658336"/>
                </a:cubicBezTo>
                <a:close/>
                <a:moveTo>
                  <a:pt x="9163808" y="1658336"/>
                </a:moveTo>
                <a:cubicBezTo>
                  <a:pt x="9190916" y="1658336"/>
                  <a:pt x="9212893" y="1680312"/>
                  <a:pt x="9212893" y="1707421"/>
                </a:cubicBezTo>
                <a:cubicBezTo>
                  <a:pt x="9212893" y="1734529"/>
                  <a:pt x="9190916" y="1756506"/>
                  <a:pt x="9163808" y="1756506"/>
                </a:cubicBezTo>
                <a:cubicBezTo>
                  <a:pt x="9136699" y="1756506"/>
                  <a:pt x="9114723" y="1734529"/>
                  <a:pt x="9114723" y="1707421"/>
                </a:cubicBezTo>
                <a:cubicBezTo>
                  <a:pt x="9114723" y="1680312"/>
                  <a:pt x="9136699" y="1658336"/>
                  <a:pt x="9163808" y="1658336"/>
                </a:cubicBezTo>
                <a:close/>
                <a:moveTo>
                  <a:pt x="8972131" y="1658336"/>
                </a:moveTo>
                <a:cubicBezTo>
                  <a:pt x="8999241" y="1658336"/>
                  <a:pt x="9021216" y="1680312"/>
                  <a:pt x="9021216" y="1707421"/>
                </a:cubicBezTo>
                <a:cubicBezTo>
                  <a:pt x="9021216" y="1734529"/>
                  <a:pt x="8999241" y="1756506"/>
                  <a:pt x="8972131" y="1756506"/>
                </a:cubicBezTo>
                <a:cubicBezTo>
                  <a:pt x="8945023" y="1756506"/>
                  <a:pt x="8923046" y="1734529"/>
                  <a:pt x="8923046" y="1707421"/>
                </a:cubicBezTo>
                <a:cubicBezTo>
                  <a:pt x="8923046" y="1680312"/>
                  <a:pt x="8945023" y="1658336"/>
                  <a:pt x="8972131" y="1658336"/>
                </a:cubicBezTo>
                <a:close/>
                <a:moveTo>
                  <a:pt x="8780211" y="1658336"/>
                </a:moveTo>
                <a:cubicBezTo>
                  <a:pt x="8807319" y="1658336"/>
                  <a:pt x="8829296" y="1680312"/>
                  <a:pt x="8829296" y="1707421"/>
                </a:cubicBezTo>
                <a:cubicBezTo>
                  <a:pt x="8829296" y="1734529"/>
                  <a:pt x="8807319" y="1756506"/>
                  <a:pt x="8780211" y="1756506"/>
                </a:cubicBezTo>
                <a:cubicBezTo>
                  <a:pt x="8753102" y="1756506"/>
                  <a:pt x="8731126" y="1734529"/>
                  <a:pt x="8731126" y="1707421"/>
                </a:cubicBezTo>
                <a:cubicBezTo>
                  <a:pt x="8731126" y="1680312"/>
                  <a:pt x="8753102" y="1658336"/>
                  <a:pt x="8780211" y="1658336"/>
                </a:cubicBezTo>
                <a:close/>
                <a:moveTo>
                  <a:pt x="8588287" y="1658336"/>
                </a:moveTo>
                <a:cubicBezTo>
                  <a:pt x="8615396" y="1658336"/>
                  <a:pt x="8637372" y="1680312"/>
                  <a:pt x="8637372" y="1707421"/>
                </a:cubicBezTo>
                <a:cubicBezTo>
                  <a:pt x="8637372" y="1734529"/>
                  <a:pt x="8615396" y="1756506"/>
                  <a:pt x="8588287" y="1756506"/>
                </a:cubicBezTo>
                <a:cubicBezTo>
                  <a:pt x="8561178" y="1756506"/>
                  <a:pt x="8539202" y="1734529"/>
                  <a:pt x="8539202" y="1707421"/>
                </a:cubicBezTo>
                <a:cubicBezTo>
                  <a:pt x="8539202" y="1680312"/>
                  <a:pt x="8561178" y="1658336"/>
                  <a:pt x="8588287" y="1658336"/>
                </a:cubicBezTo>
                <a:close/>
                <a:moveTo>
                  <a:pt x="8388577" y="1658336"/>
                </a:moveTo>
                <a:cubicBezTo>
                  <a:pt x="8415686" y="1658336"/>
                  <a:pt x="8437662" y="1680312"/>
                  <a:pt x="8437662" y="1707421"/>
                </a:cubicBezTo>
                <a:cubicBezTo>
                  <a:pt x="8437662" y="1734529"/>
                  <a:pt x="8415686" y="1756506"/>
                  <a:pt x="8388577" y="1756506"/>
                </a:cubicBezTo>
                <a:cubicBezTo>
                  <a:pt x="8361468" y="1756506"/>
                  <a:pt x="8339492" y="1734529"/>
                  <a:pt x="8339492" y="1707421"/>
                </a:cubicBezTo>
                <a:cubicBezTo>
                  <a:pt x="8339492" y="1680312"/>
                  <a:pt x="8361468" y="1658336"/>
                  <a:pt x="8388577" y="1658336"/>
                </a:cubicBezTo>
                <a:close/>
                <a:moveTo>
                  <a:pt x="8196653" y="1658336"/>
                </a:moveTo>
                <a:cubicBezTo>
                  <a:pt x="8223762" y="1658336"/>
                  <a:pt x="8245738" y="1680312"/>
                  <a:pt x="8245738" y="1707421"/>
                </a:cubicBezTo>
                <a:cubicBezTo>
                  <a:pt x="8245738" y="1734529"/>
                  <a:pt x="8223762" y="1756506"/>
                  <a:pt x="8196653" y="1756506"/>
                </a:cubicBezTo>
                <a:cubicBezTo>
                  <a:pt x="8169545" y="1756506"/>
                  <a:pt x="8147568" y="1734529"/>
                  <a:pt x="8147568" y="1707421"/>
                </a:cubicBezTo>
                <a:cubicBezTo>
                  <a:pt x="8147568" y="1680312"/>
                  <a:pt x="8169545" y="1658336"/>
                  <a:pt x="8196653" y="1658336"/>
                </a:cubicBezTo>
                <a:close/>
                <a:moveTo>
                  <a:pt x="8004732" y="1658336"/>
                </a:moveTo>
                <a:cubicBezTo>
                  <a:pt x="8031841" y="1658336"/>
                  <a:pt x="8053817" y="1680312"/>
                  <a:pt x="8053817" y="1707421"/>
                </a:cubicBezTo>
                <a:cubicBezTo>
                  <a:pt x="8053817" y="1734529"/>
                  <a:pt x="8031841" y="1756506"/>
                  <a:pt x="8004732" y="1756506"/>
                </a:cubicBezTo>
                <a:cubicBezTo>
                  <a:pt x="7977623" y="1756506"/>
                  <a:pt x="7955647" y="1734529"/>
                  <a:pt x="7955647" y="1707421"/>
                </a:cubicBezTo>
                <a:cubicBezTo>
                  <a:pt x="7955647" y="1680312"/>
                  <a:pt x="7977623" y="1658336"/>
                  <a:pt x="8004732" y="1658336"/>
                </a:cubicBezTo>
                <a:close/>
                <a:moveTo>
                  <a:pt x="7813056" y="1658336"/>
                </a:moveTo>
                <a:cubicBezTo>
                  <a:pt x="7840165" y="1658336"/>
                  <a:pt x="7862141" y="1680312"/>
                  <a:pt x="7862141" y="1707421"/>
                </a:cubicBezTo>
                <a:cubicBezTo>
                  <a:pt x="7862141" y="1734529"/>
                  <a:pt x="7840165" y="1756506"/>
                  <a:pt x="7813056" y="1756506"/>
                </a:cubicBezTo>
                <a:cubicBezTo>
                  <a:pt x="7785947" y="1756506"/>
                  <a:pt x="7763971" y="1734529"/>
                  <a:pt x="7763971" y="1707421"/>
                </a:cubicBezTo>
                <a:cubicBezTo>
                  <a:pt x="7763971" y="1680312"/>
                  <a:pt x="7785947" y="1658336"/>
                  <a:pt x="7813056" y="1658336"/>
                </a:cubicBezTo>
                <a:close/>
                <a:moveTo>
                  <a:pt x="7621133" y="1658336"/>
                </a:moveTo>
                <a:cubicBezTo>
                  <a:pt x="7648241" y="1658336"/>
                  <a:pt x="7670218" y="1680312"/>
                  <a:pt x="7670218" y="1707421"/>
                </a:cubicBezTo>
                <a:cubicBezTo>
                  <a:pt x="7670218" y="1734529"/>
                  <a:pt x="7648241" y="1756506"/>
                  <a:pt x="7621133" y="1756506"/>
                </a:cubicBezTo>
                <a:cubicBezTo>
                  <a:pt x="7594024" y="1756506"/>
                  <a:pt x="7572048" y="1734529"/>
                  <a:pt x="7572048" y="1707421"/>
                </a:cubicBezTo>
                <a:cubicBezTo>
                  <a:pt x="7572048" y="1680312"/>
                  <a:pt x="7594024" y="1658336"/>
                  <a:pt x="7621133" y="1658336"/>
                </a:cubicBezTo>
                <a:close/>
                <a:moveTo>
                  <a:pt x="7429212" y="1658336"/>
                </a:moveTo>
                <a:cubicBezTo>
                  <a:pt x="7456321" y="1658336"/>
                  <a:pt x="7478297" y="1680312"/>
                  <a:pt x="7478297" y="1707421"/>
                </a:cubicBezTo>
                <a:cubicBezTo>
                  <a:pt x="7478297" y="1734529"/>
                  <a:pt x="7456321" y="1756506"/>
                  <a:pt x="7429212" y="1756506"/>
                </a:cubicBezTo>
                <a:cubicBezTo>
                  <a:pt x="7402103" y="1756506"/>
                  <a:pt x="7380127" y="1734529"/>
                  <a:pt x="7380127" y="1707421"/>
                </a:cubicBezTo>
                <a:cubicBezTo>
                  <a:pt x="7380127" y="1680312"/>
                  <a:pt x="7402103" y="1658336"/>
                  <a:pt x="7429212" y="1658336"/>
                </a:cubicBezTo>
                <a:close/>
                <a:moveTo>
                  <a:pt x="7237288" y="1658336"/>
                </a:moveTo>
                <a:cubicBezTo>
                  <a:pt x="7264397" y="1658336"/>
                  <a:pt x="7286373" y="1680312"/>
                  <a:pt x="7286373" y="1707421"/>
                </a:cubicBezTo>
                <a:cubicBezTo>
                  <a:pt x="7286373" y="1734529"/>
                  <a:pt x="7264397" y="1756506"/>
                  <a:pt x="7237288" y="1756506"/>
                </a:cubicBezTo>
                <a:cubicBezTo>
                  <a:pt x="7210179" y="1756506"/>
                  <a:pt x="7188203" y="1734529"/>
                  <a:pt x="7188203" y="1707421"/>
                </a:cubicBezTo>
                <a:cubicBezTo>
                  <a:pt x="7188203" y="1680312"/>
                  <a:pt x="7210179" y="1658336"/>
                  <a:pt x="7237288" y="1658336"/>
                </a:cubicBezTo>
                <a:close/>
                <a:moveTo>
                  <a:pt x="7045367" y="1658336"/>
                </a:moveTo>
                <a:cubicBezTo>
                  <a:pt x="7072476" y="1658336"/>
                  <a:pt x="7094452" y="1680312"/>
                  <a:pt x="7094452" y="1707421"/>
                </a:cubicBezTo>
                <a:cubicBezTo>
                  <a:pt x="7094452" y="1734529"/>
                  <a:pt x="7072476" y="1756506"/>
                  <a:pt x="7045367" y="1756506"/>
                </a:cubicBezTo>
                <a:cubicBezTo>
                  <a:pt x="7018258" y="1756506"/>
                  <a:pt x="6996282" y="1734529"/>
                  <a:pt x="6996282" y="1707421"/>
                </a:cubicBezTo>
                <a:cubicBezTo>
                  <a:pt x="6996282" y="1680312"/>
                  <a:pt x="7018258" y="1658336"/>
                  <a:pt x="7045367" y="1658336"/>
                </a:cubicBezTo>
                <a:close/>
                <a:moveTo>
                  <a:pt x="6853444" y="1658336"/>
                </a:moveTo>
                <a:cubicBezTo>
                  <a:pt x="6880552" y="1658336"/>
                  <a:pt x="6902529" y="1680312"/>
                  <a:pt x="6902529" y="1707421"/>
                </a:cubicBezTo>
                <a:cubicBezTo>
                  <a:pt x="6902529" y="1734529"/>
                  <a:pt x="6880552" y="1756506"/>
                  <a:pt x="6853444" y="1756506"/>
                </a:cubicBezTo>
                <a:cubicBezTo>
                  <a:pt x="6826335" y="1756506"/>
                  <a:pt x="6804359" y="1734529"/>
                  <a:pt x="6804359" y="1707421"/>
                </a:cubicBezTo>
                <a:cubicBezTo>
                  <a:pt x="6804359" y="1680312"/>
                  <a:pt x="6826335" y="1658336"/>
                  <a:pt x="6853444" y="1658336"/>
                </a:cubicBezTo>
                <a:close/>
                <a:moveTo>
                  <a:pt x="6661767" y="1658336"/>
                </a:moveTo>
                <a:cubicBezTo>
                  <a:pt x="6688876" y="1658336"/>
                  <a:pt x="6710852" y="1680312"/>
                  <a:pt x="6710852" y="1707421"/>
                </a:cubicBezTo>
                <a:cubicBezTo>
                  <a:pt x="6710852" y="1734529"/>
                  <a:pt x="6688876" y="1756506"/>
                  <a:pt x="6661767" y="1756506"/>
                </a:cubicBezTo>
                <a:cubicBezTo>
                  <a:pt x="6634659" y="1756506"/>
                  <a:pt x="6612682" y="1734529"/>
                  <a:pt x="6612682" y="1707421"/>
                </a:cubicBezTo>
                <a:cubicBezTo>
                  <a:pt x="6612682" y="1680312"/>
                  <a:pt x="6634659" y="1658336"/>
                  <a:pt x="6661767" y="1658336"/>
                </a:cubicBezTo>
                <a:close/>
                <a:moveTo>
                  <a:pt x="6469844" y="1658336"/>
                </a:moveTo>
                <a:cubicBezTo>
                  <a:pt x="6496953" y="1658336"/>
                  <a:pt x="6518929" y="1680312"/>
                  <a:pt x="6518929" y="1707421"/>
                </a:cubicBezTo>
                <a:cubicBezTo>
                  <a:pt x="6518929" y="1734529"/>
                  <a:pt x="6496953" y="1756506"/>
                  <a:pt x="6469844" y="1756506"/>
                </a:cubicBezTo>
                <a:cubicBezTo>
                  <a:pt x="6442735" y="1756506"/>
                  <a:pt x="6420759" y="1734529"/>
                  <a:pt x="6420759" y="1707421"/>
                </a:cubicBezTo>
                <a:cubicBezTo>
                  <a:pt x="6420759" y="1680312"/>
                  <a:pt x="6442735" y="1658336"/>
                  <a:pt x="6469844" y="1658336"/>
                </a:cubicBezTo>
                <a:close/>
                <a:moveTo>
                  <a:pt x="6279574" y="1658336"/>
                </a:moveTo>
                <a:cubicBezTo>
                  <a:pt x="6306683" y="1658336"/>
                  <a:pt x="6328659" y="1680312"/>
                  <a:pt x="6328659" y="1707421"/>
                </a:cubicBezTo>
                <a:cubicBezTo>
                  <a:pt x="6328659" y="1734529"/>
                  <a:pt x="6306683" y="1756506"/>
                  <a:pt x="6279574" y="1756506"/>
                </a:cubicBezTo>
                <a:cubicBezTo>
                  <a:pt x="6252465" y="1756506"/>
                  <a:pt x="6230489" y="1734529"/>
                  <a:pt x="6230489" y="1707421"/>
                </a:cubicBezTo>
                <a:cubicBezTo>
                  <a:pt x="6230489" y="1680312"/>
                  <a:pt x="6252465" y="1658336"/>
                  <a:pt x="6279574" y="1658336"/>
                </a:cubicBezTo>
                <a:close/>
                <a:moveTo>
                  <a:pt x="6087650" y="1658336"/>
                </a:moveTo>
                <a:cubicBezTo>
                  <a:pt x="6114759" y="1658336"/>
                  <a:pt x="6136735" y="1680312"/>
                  <a:pt x="6136735" y="1707421"/>
                </a:cubicBezTo>
                <a:cubicBezTo>
                  <a:pt x="6136735" y="1734529"/>
                  <a:pt x="6114759" y="1756506"/>
                  <a:pt x="6087650" y="1756506"/>
                </a:cubicBezTo>
                <a:cubicBezTo>
                  <a:pt x="6060542" y="1756506"/>
                  <a:pt x="6038565" y="1734529"/>
                  <a:pt x="6038565" y="1707421"/>
                </a:cubicBezTo>
                <a:cubicBezTo>
                  <a:pt x="6038565" y="1680312"/>
                  <a:pt x="6060542" y="1658336"/>
                  <a:pt x="6087650" y="1658336"/>
                </a:cubicBezTo>
                <a:close/>
                <a:moveTo>
                  <a:pt x="5895729" y="1658336"/>
                </a:moveTo>
                <a:cubicBezTo>
                  <a:pt x="5922838" y="1658336"/>
                  <a:pt x="5944814" y="1680312"/>
                  <a:pt x="5944814" y="1707421"/>
                </a:cubicBezTo>
                <a:cubicBezTo>
                  <a:pt x="5944814" y="1734529"/>
                  <a:pt x="5922838" y="1756506"/>
                  <a:pt x="5895729" y="1756506"/>
                </a:cubicBezTo>
                <a:cubicBezTo>
                  <a:pt x="5868620" y="1756506"/>
                  <a:pt x="5846644" y="1734529"/>
                  <a:pt x="5846644" y="1707421"/>
                </a:cubicBezTo>
                <a:cubicBezTo>
                  <a:pt x="5846644" y="1680312"/>
                  <a:pt x="5868620" y="1658336"/>
                  <a:pt x="5895729" y="1658336"/>
                </a:cubicBezTo>
                <a:close/>
                <a:moveTo>
                  <a:pt x="5704053" y="1658336"/>
                </a:moveTo>
                <a:cubicBezTo>
                  <a:pt x="5731162" y="1658336"/>
                  <a:pt x="5753138" y="1680312"/>
                  <a:pt x="5753138" y="1707421"/>
                </a:cubicBezTo>
                <a:cubicBezTo>
                  <a:pt x="5753138" y="1734529"/>
                  <a:pt x="5731162" y="1756506"/>
                  <a:pt x="5704053" y="1756506"/>
                </a:cubicBezTo>
                <a:cubicBezTo>
                  <a:pt x="5676944" y="1756506"/>
                  <a:pt x="5654968" y="1734529"/>
                  <a:pt x="5654968" y="1707421"/>
                </a:cubicBezTo>
                <a:cubicBezTo>
                  <a:pt x="5654968" y="1680312"/>
                  <a:pt x="5676944" y="1658336"/>
                  <a:pt x="5704053" y="1658336"/>
                </a:cubicBezTo>
                <a:close/>
                <a:moveTo>
                  <a:pt x="5512130" y="1658336"/>
                </a:moveTo>
                <a:cubicBezTo>
                  <a:pt x="5539238" y="1658336"/>
                  <a:pt x="5561215" y="1680312"/>
                  <a:pt x="5561215" y="1707421"/>
                </a:cubicBezTo>
                <a:cubicBezTo>
                  <a:pt x="5561215" y="1734529"/>
                  <a:pt x="5539238" y="1756506"/>
                  <a:pt x="5512130" y="1756506"/>
                </a:cubicBezTo>
                <a:cubicBezTo>
                  <a:pt x="5485021" y="1756506"/>
                  <a:pt x="5463045" y="1734529"/>
                  <a:pt x="5463045" y="1707421"/>
                </a:cubicBezTo>
                <a:cubicBezTo>
                  <a:pt x="5463045" y="1680312"/>
                  <a:pt x="5485021" y="1658336"/>
                  <a:pt x="5512130" y="1658336"/>
                </a:cubicBezTo>
                <a:close/>
                <a:moveTo>
                  <a:pt x="5320209" y="1658336"/>
                </a:moveTo>
                <a:cubicBezTo>
                  <a:pt x="5347318" y="1658336"/>
                  <a:pt x="5369294" y="1680312"/>
                  <a:pt x="5369294" y="1707421"/>
                </a:cubicBezTo>
                <a:cubicBezTo>
                  <a:pt x="5369294" y="1734529"/>
                  <a:pt x="5347318" y="1756506"/>
                  <a:pt x="5320209" y="1756506"/>
                </a:cubicBezTo>
                <a:cubicBezTo>
                  <a:pt x="5293100" y="1756506"/>
                  <a:pt x="5271124" y="1734529"/>
                  <a:pt x="5271124" y="1707421"/>
                </a:cubicBezTo>
                <a:cubicBezTo>
                  <a:pt x="5271124" y="1680312"/>
                  <a:pt x="5293100" y="1658336"/>
                  <a:pt x="5320209" y="1658336"/>
                </a:cubicBezTo>
                <a:close/>
                <a:moveTo>
                  <a:pt x="5128285" y="1658336"/>
                </a:moveTo>
                <a:cubicBezTo>
                  <a:pt x="5155394" y="1658336"/>
                  <a:pt x="5177370" y="1680312"/>
                  <a:pt x="5177370" y="1707421"/>
                </a:cubicBezTo>
                <a:cubicBezTo>
                  <a:pt x="5177370" y="1734529"/>
                  <a:pt x="5155394" y="1756506"/>
                  <a:pt x="5128285" y="1756506"/>
                </a:cubicBezTo>
                <a:cubicBezTo>
                  <a:pt x="5101176" y="1756506"/>
                  <a:pt x="5079200" y="1734529"/>
                  <a:pt x="5079200" y="1707421"/>
                </a:cubicBezTo>
                <a:cubicBezTo>
                  <a:pt x="5079200" y="1680312"/>
                  <a:pt x="5101176" y="1658336"/>
                  <a:pt x="5128285" y="1658336"/>
                </a:cubicBezTo>
                <a:close/>
                <a:moveTo>
                  <a:pt x="4936364" y="1658336"/>
                </a:moveTo>
                <a:cubicBezTo>
                  <a:pt x="4963473" y="1658336"/>
                  <a:pt x="4985449" y="1680312"/>
                  <a:pt x="4985449" y="1707421"/>
                </a:cubicBezTo>
                <a:cubicBezTo>
                  <a:pt x="4985449" y="1734529"/>
                  <a:pt x="4963473" y="1756506"/>
                  <a:pt x="4936364" y="1756506"/>
                </a:cubicBezTo>
                <a:cubicBezTo>
                  <a:pt x="4909255" y="1756506"/>
                  <a:pt x="4887279" y="1734529"/>
                  <a:pt x="4887279" y="1707421"/>
                </a:cubicBezTo>
                <a:cubicBezTo>
                  <a:pt x="4887279" y="1680312"/>
                  <a:pt x="4909255" y="1658336"/>
                  <a:pt x="4936364" y="1658336"/>
                </a:cubicBezTo>
                <a:close/>
                <a:moveTo>
                  <a:pt x="4744441" y="1658336"/>
                </a:moveTo>
                <a:cubicBezTo>
                  <a:pt x="4771549" y="1658336"/>
                  <a:pt x="4793526" y="1680312"/>
                  <a:pt x="4793526" y="1707421"/>
                </a:cubicBezTo>
                <a:cubicBezTo>
                  <a:pt x="4793526" y="1734529"/>
                  <a:pt x="4771549" y="1756506"/>
                  <a:pt x="4744441" y="1756506"/>
                </a:cubicBezTo>
                <a:cubicBezTo>
                  <a:pt x="4717332" y="1756506"/>
                  <a:pt x="4695356" y="1734529"/>
                  <a:pt x="4695356" y="1707421"/>
                </a:cubicBezTo>
                <a:cubicBezTo>
                  <a:pt x="4695356" y="1680312"/>
                  <a:pt x="4717332" y="1658336"/>
                  <a:pt x="4744441" y="1658336"/>
                </a:cubicBezTo>
                <a:close/>
                <a:moveTo>
                  <a:pt x="4552764" y="1658336"/>
                </a:moveTo>
                <a:cubicBezTo>
                  <a:pt x="4579873" y="1658336"/>
                  <a:pt x="4601849" y="1680312"/>
                  <a:pt x="4601849" y="1707421"/>
                </a:cubicBezTo>
                <a:cubicBezTo>
                  <a:pt x="4601849" y="1734529"/>
                  <a:pt x="4579873" y="1756506"/>
                  <a:pt x="4552764" y="1756506"/>
                </a:cubicBezTo>
                <a:cubicBezTo>
                  <a:pt x="4525656" y="1756506"/>
                  <a:pt x="4503679" y="1734529"/>
                  <a:pt x="4503679" y="1707421"/>
                </a:cubicBezTo>
                <a:cubicBezTo>
                  <a:pt x="4503679" y="1680312"/>
                  <a:pt x="4525656" y="1658336"/>
                  <a:pt x="4552764" y="1658336"/>
                </a:cubicBezTo>
                <a:close/>
                <a:moveTo>
                  <a:pt x="4360841" y="1658336"/>
                </a:moveTo>
                <a:cubicBezTo>
                  <a:pt x="4387950" y="1658336"/>
                  <a:pt x="4409926" y="1680312"/>
                  <a:pt x="4409926" y="1707421"/>
                </a:cubicBezTo>
                <a:cubicBezTo>
                  <a:pt x="4409926" y="1734529"/>
                  <a:pt x="4387950" y="1756506"/>
                  <a:pt x="4360841" y="1756506"/>
                </a:cubicBezTo>
                <a:cubicBezTo>
                  <a:pt x="4333732" y="1756506"/>
                  <a:pt x="4311756" y="1734529"/>
                  <a:pt x="4311756" y="1707421"/>
                </a:cubicBezTo>
                <a:cubicBezTo>
                  <a:pt x="4311756" y="1680312"/>
                  <a:pt x="4333732" y="1658336"/>
                  <a:pt x="4360841" y="1658336"/>
                </a:cubicBezTo>
                <a:close/>
                <a:moveTo>
                  <a:pt x="4170572" y="1658336"/>
                </a:moveTo>
                <a:cubicBezTo>
                  <a:pt x="4197681" y="1658336"/>
                  <a:pt x="4219657" y="1680312"/>
                  <a:pt x="4219657" y="1707421"/>
                </a:cubicBezTo>
                <a:cubicBezTo>
                  <a:pt x="4219657" y="1734529"/>
                  <a:pt x="4197681" y="1756506"/>
                  <a:pt x="4170572" y="1756506"/>
                </a:cubicBezTo>
                <a:cubicBezTo>
                  <a:pt x="4143463" y="1756506"/>
                  <a:pt x="4121487" y="1734529"/>
                  <a:pt x="4121487" y="1707421"/>
                </a:cubicBezTo>
                <a:cubicBezTo>
                  <a:pt x="4121487" y="1680312"/>
                  <a:pt x="4143463" y="1658336"/>
                  <a:pt x="4170572" y="1658336"/>
                </a:cubicBezTo>
                <a:close/>
                <a:moveTo>
                  <a:pt x="3978648" y="1658336"/>
                </a:moveTo>
                <a:cubicBezTo>
                  <a:pt x="4005757" y="1658336"/>
                  <a:pt x="4027733" y="1680312"/>
                  <a:pt x="4027733" y="1707421"/>
                </a:cubicBezTo>
                <a:cubicBezTo>
                  <a:pt x="4027733" y="1734529"/>
                  <a:pt x="4005757" y="1756506"/>
                  <a:pt x="3978648" y="1756506"/>
                </a:cubicBezTo>
                <a:cubicBezTo>
                  <a:pt x="3951540" y="1756506"/>
                  <a:pt x="3929563" y="1734529"/>
                  <a:pt x="3929563" y="1707421"/>
                </a:cubicBezTo>
                <a:cubicBezTo>
                  <a:pt x="3929563" y="1680312"/>
                  <a:pt x="3951540" y="1658336"/>
                  <a:pt x="3978648" y="1658336"/>
                </a:cubicBezTo>
                <a:close/>
                <a:moveTo>
                  <a:pt x="3786728" y="1658336"/>
                </a:moveTo>
                <a:cubicBezTo>
                  <a:pt x="3813836" y="1658336"/>
                  <a:pt x="3835813" y="1680312"/>
                  <a:pt x="3835813" y="1707421"/>
                </a:cubicBezTo>
                <a:cubicBezTo>
                  <a:pt x="3835813" y="1734529"/>
                  <a:pt x="3813836" y="1756506"/>
                  <a:pt x="3786728" y="1756506"/>
                </a:cubicBezTo>
                <a:cubicBezTo>
                  <a:pt x="3759619" y="1756506"/>
                  <a:pt x="3737643" y="1734529"/>
                  <a:pt x="3737643" y="1707421"/>
                </a:cubicBezTo>
                <a:cubicBezTo>
                  <a:pt x="3737643" y="1680312"/>
                  <a:pt x="3759619" y="1658336"/>
                  <a:pt x="3786728" y="1658336"/>
                </a:cubicBezTo>
                <a:close/>
                <a:moveTo>
                  <a:pt x="3595051" y="1658336"/>
                </a:moveTo>
                <a:cubicBezTo>
                  <a:pt x="3622160" y="1658336"/>
                  <a:pt x="3644136" y="1680312"/>
                  <a:pt x="3644136" y="1707421"/>
                </a:cubicBezTo>
                <a:cubicBezTo>
                  <a:pt x="3644136" y="1734529"/>
                  <a:pt x="3622160" y="1756506"/>
                  <a:pt x="3595051" y="1756506"/>
                </a:cubicBezTo>
                <a:cubicBezTo>
                  <a:pt x="3567943" y="1756506"/>
                  <a:pt x="3545966" y="1734529"/>
                  <a:pt x="3545966" y="1707421"/>
                </a:cubicBezTo>
                <a:cubicBezTo>
                  <a:pt x="3545966" y="1680312"/>
                  <a:pt x="3567943" y="1658336"/>
                  <a:pt x="3595051" y="1658336"/>
                </a:cubicBezTo>
                <a:close/>
                <a:moveTo>
                  <a:pt x="3403128" y="1658336"/>
                </a:moveTo>
                <a:cubicBezTo>
                  <a:pt x="3430237" y="1658336"/>
                  <a:pt x="3452213" y="1680312"/>
                  <a:pt x="3452213" y="1707421"/>
                </a:cubicBezTo>
                <a:cubicBezTo>
                  <a:pt x="3452213" y="1734529"/>
                  <a:pt x="3430237" y="1756506"/>
                  <a:pt x="3403128" y="1756506"/>
                </a:cubicBezTo>
                <a:cubicBezTo>
                  <a:pt x="3376019" y="1756506"/>
                  <a:pt x="3354043" y="1734529"/>
                  <a:pt x="3354043" y="1707421"/>
                </a:cubicBezTo>
                <a:cubicBezTo>
                  <a:pt x="3354043" y="1680312"/>
                  <a:pt x="3376019" y="1658336"/>
                  <a:pt x="3403128" y="1658336"/>
                </a:cubicBezTo>
                <a:close/>
                <a:moveTo>
                  <a:pt x="3211207" y="1658336"/>
                </a:moveTo>
                <a:cubicBezTo>
                  <a:pt x="3238316" y="1658336"/>
                  <a:pt x="3260292" y="1680312"/>
                  <a:pt x="3260292" y="1707421"/>
                </a:cubicBezTo>
                <a:cubicBezTo>
                  <a:pt x="3260292" y="1734529"/>
                  <a:pt x="3238316" y="1756506"/>
                  <a:pt x="3211207" y="1756506"/>
                </a:cubicBezTo>
                <a:cubicBezTo>
                  <a:pt x="3184098" y="1756506"/>
                  <a:pt x="3162122" y="1734529"/>
                  <a:pt x="3162122" y="1707421"/>
                </a:cubicBezTo>
                <a:cubicBezTo>
                  <a:pt x="3162122" y="1680312"/>
                  <a:pt x="3184098" y="1658336"/>
                  <a:pt x="3211207" y="1658336"/>
                </a:cubicBezTo>
                <a:close/>
                <a:moveTo>
                  <a:pt x="3019283" y="1658336"/>
                </a:moveTo>
                <a:cubicBezTo>
                  <a:pt x="3046393" y="1658336"/>
                  <a:pt x="3068368" y="1680312"/>
                  <a:pt x="3068368" y="1707421"/>
                </a:cubicBezTo>
                <a:cubicBezTo>
                  <a:pt x="3068368" y="1734529"/>
                  <a:pt x="3046393" y="1756506"/>
                  <a:pt x="3019283" y="1756506"/>
                </a:cubicBezTo>
                <a:cubicBezTo>
                  <a:pt x="2992175" y="1756506"/>
                  <a:pt x="2970198" y="1734529"/>
                  <a:pt x="2970198" y="1707421"/>
                </a:cubicBezTo>
                <a:cubicBezTo>
                  <a:pt x="2970198" y="1680312"/>
                  <a:pt x="2992175" y="1658336"/>
                  <a:pt x="3019283" y="1658336"/>
                </a:cubicBezTo>
                <a:close/>
                <a:moveTo>
                  <a:pt x="2827363" y="1658336"/>
                </a:moveTo>
                <a:cubicBezTo>
                  <a:pt x="2854471" y="1658336"/>
                  <a:pt x="2876448" y="1680312"/>
                  <a:pt x="2876448" y="1707421"/>
                </a:cubicBezTo>
                <a:cubicBezTo>
                  <a:pt x="2876448" y="1734529"/>
                  <a:pt x="2854471" y="1756506"/>
                  <a:pt x="2827363" y="1756506"/>
                </a:cubicBezTo>
                <a:cubicBezTo>
                  <a:pt x="2800253" y="1756506"/>
                  <a:pt x="2778277" y="1734529"/>
                  <a:pt x="2778277" y="1707421"/>
                </a:cubicBezTo>
                <a:cubicBezTo>
                  <a:pt x="2778277" y="1680312"/>
                  <a:pt x="2800253" y="1658336"/>
                  <a:pt x="2827363" y="1658336"/>
                </a:cubicBezTo>
                <a:close/>
                <a:moveTo>
                  <a:pt x="2635439" y="1658336"/>
                </a:moveTo>
                <a:cubicBezTo>
                  <a:pt x="2662548" y="1658336"/>
                  <a:pt x="2684524" y="1680312"/>
                  <a:pt x="2684524" y="1707421"/>
                </a:cubicBezTo>
                <a:cubicBezTo>
                  <a:pt x="2684524" y="1734529"/>
                  <a:pt x="2662548" y="1756506"/>
                  <a:pt x="2635439" y="1756506"/>
                </a:cubicBezTo>
                <a:cubicBezTo>
                  <a:pt x="2608330" y="1756506"/>
                  <a:pt x="2586354" y="1734529"/>
                  <a:pt x="2586354" y="1707421"/>
                </a:cubicBezTo>
                <a:cubicBezTo>
                  <a:pt x="2586354" y="1680312"/>
                  <a:pt x="2608330" y="1658336"/>
                  <a:pt x="2635439" y="1658336"/>
                </a:cubicBezTo>
                <a:close/>
                <a:moveTo>
                  <a:pt x="2443762" y="1658336"/>
                </a:moveTo>
                <a:cubicBezTo>
                  <a:pt x="2470872" y="1658336"/>
                  <a:pt x="2492847" y="1680312"/>
                  <a:pt x="2492847" y="1707421"/>
                </a:cubicBezTo>
                <a:cubicBezTo>
                  <a:pt x="2492847" y="1734529"/>
                  <a:pt x="2470872" y="1756506"/>
                  <a:pt x="2443762" y="1756506"/>
                </a:cubicBezTo>
                <a:cubicBezTo>
                  <a:pt x="2416654" y="1756506"/>
                  <a:pt x="2394677" y="1734529"/>
                  <a:pt x="2394677" y="1707421"/>
                </a:cubicBezTo>
                <a:cubicBezTo>
                  <a:pt x="2394677" y="1680312"/>
                  <a:pt x="2416654" y="1658336"/>
                  <a:pt x="2443762" y="1658336"/>
                </a:cubicBezTo>
                <a:close/>
                <a:moveTo>
                  <a:pt x="2251840" y="1658336"/>
                </a:moveTo>
                <a:cubicBezTo>
                  <a:pt x="2278948" y="1658336"/>
                  <a:pt x="2300925" y="1680312"/>
                  <a:pt x="2300925" y="1707421"/>
                </a:cubicBezTo>
                <a:cubicBezTo>
                  <a:pt x="2300925" y="1734529"/>
                  <a:pt x="2278948" y="1756506"/>
                  <a:pt x="2251840" y="1756506"/>
                </a:cubicBezTo>
                <a:cubicBezTo>
                  <a:pt x="2224730" y="1756506"/>
                  <a:pt x="2202754" y="1734529"/>
                  <a:pt x="2202754" y="1707421"/>
                </a:cubicBezTo>
                <a:cubicBezTo>
                  <a:pt x="2202754" y="1680312"/>
                  <a:pt x="2224730" y="1658336"/>
                  <a:pt x="2251840" y="1658336"/>
                </a:cubicBezTo>
                <a:close/>
                <a:moveTo>
                  <a:pt x="2061569" y="1658336"/>
                </a:moveTo>
                <a:cubicBezTo>
                  <a:pt x="2088678" y="1658336"/>
                  <a:pt x="2110654" y="1680311"/>
                  <a:pt x="2110654" y="1707421"/>
                </a:cubicBezTo>
                <a:cubicBezTo>
                  <a:pt x="2110654" y="1734529"/>
                  <a:pt x="2088678" y="1756506"/>
                  <a:pt x="2061569" y="1756506"/>
                </a:cubicBezTo>
                <a:cubicBezTo>
                  <a:pt x="2034460" y="1756506"/>
                  <a:pt x="2012484" y="1734529"/>
                  <a:pt x="2012484" y="1707421"/>
                </a:cubicBezTo>
                <a:cubicBezTo>
                  <a:pt x="2012484" y="1680311"/>
                  <a:pt x="2034460" y="1658336"/>
                  <a:pt x="2061569" y="1658336"/>
                </a:cubicBezTo>
                <a:close/>
                <a:moveTo>
                  <a:pt x="1869645" y="1658336"/>
                </a:moveTo>
                <a:cubicBezTo>
                  <a:pt x="1896755" y="1658336"/>
                  <a:pt x="1918730" y="1680311"/>
                  <a:pt x="1918730" y="1707421"/>
                </a:cubicBezTo>
                <a:cubicBezTo>
                  <a:pt x="1918730" y="1734529"/>
                  <a:pt x="1896755" y="1756506"/>
                  <a:pt x="1869645" y="1756506"/>
                </a:cubicBezTo>
                <a:cubicBezTo>
                  <a:pt x="1842537" y="1756506"/>
                  <a:pt x="1820560" y="1734529"/>
                  <a:pt x="1820560" y="1707421"/>
                </a:cubicBezTo>
                <a:cubicBezTo>
                  <a:pt x="1820560" y="1680311"/>
                  <a:pt x="1842537" y="1658336"/>
                  <a:pt x="1869645" y="1658336"/>
                </a:cubicBezTo>
                <a:close/>
                <a:moveTo>
                  <a:pt x="1677725" y="1658336"/>
                </a:moveTo>
                <a:cubicBezTo>
                  <a:pt x="1704833" y="1658336"/>
                  <a:pt x="1726810" y="1680311"/>
                  <a:pt x="1726810" y="1707421"/>
                </a:cubicBezTo>
                <a:cubicBezTo>
                  <a:pt x="1726810" y="1734529"/>
                  <a:pt x="1704833" y="1756506"/>
                  <a:pt x="1677725" y="1756506"/>
                </a:cubicBezTo>
                <a:cubicBezTo>
                  <a:pt x="1650616" y="1756506"/>
                  <a:pt x="1628640" y="1734529"/>
                  <a:pt x="1628640" y="1707421"/>
                </a:cubicBezTo>
                <a:cubicBezTo>
                  <a:pt x="1628640" y="1680311"/>
                  <a:pt x="1650616" y="1658336"/>
                  <a:pt x="1677725" y="1658336"/>
                </a:cubicBezTo>
                <a:close/>
                <a:moveTo>
                  <a:pt x="1486048" y="1658336"/>
                </a:moveTo>
                <a:cubicBezTo>
                  <a:pt x="1513157" y="1658336"/>
                  <a:pt x="1535133" y="1680311"/>
                  <a:pt x="1535133" y="1707421"/>
                </a:cubicBezTo>
                <a:cubicBezTo>
                  <a:pt x="1535133" y="1734529"/>
                  <a:pt x="1513157" y="1756506"/>
                  <a:pt x="1486048" y="1756506"/>
                </a:cubicBezTo>
                <a:cubicBezTo>
                  <a:pt x="1458940" y="1756506"/>
                  <a:pt x="1436963" y="1734529"/>
                  <a:pt x="1436963" y="1707421"/>
                </a:cubicBezTo>
                <a:cubicBezTo>
                  <a:pt x="1436963" y="1680311"/>
                  <a:pt x="1458940" y="1658336"/>
                  <a:pt x="1486048" y="1658336"/>
                </a:cubicBezTo>
                <a:close/>
                <a:moveTo>
                  <a:pt x="1294125" y="1658336"/>
                </a:moveTo>
                <a:cubicBezTo>
                  <a:pt x="1321234" y="1658336"/>
                  <a:pt x="1343210" y="1680311"/>
                  <a:pt x="1343210" y="1707421"/>
                </a:cubicBezTo>
                <a:cubicBezTo>
                  <a:pt x="1343210" y="1734529"/>
                  <a:pt x="1321234" y="1756506"/>
                  <a:pt x="1294125" y="1756506"/>
                </a:cubicBezTo>
                <a:cubicBezTo>
                  <a:pt x="1267016" y="1756506"/>
                  <a:pt x="1245040" y="1734529"/>
                  <a:pt x="1245040" y="1707421"/>
                </a:cubicBezTo>
                <a:cubicBezTo>
                  <a:pt x="1245040" y="1680311"/>
                  <a:pt x="1267016" y="1658336"/>
                  <a:pt x="1294125" y="1658336"/>
                </a:cubicBezTo>
                <a:close/>
                <a:moveTo>
                  <a:pt x="1102204" y="1658336"/>
                </a:moveTo>
                <a:cubicBezTo>
                  <a:pt x="1129313" y="1658336"/>
                  <a:pt x="1151289" y="1680311"/>
                  <a:pt x="1151289" y="1707421"/>
                </a:cubicBezTo>
                <a:cubicBezTo>
                  <a:pt x="1151289" y="1734529"/>
                  <a:pt x="1129313" y="1756506"/>
                  <a:pt x="1102204" y="1756506"/>
                </a:cubicBezTo>
                <a:cubicBezTo>
                  <a:pt x="1075096" y="1756506"/>
                  <a:pt x="1053119" y="1734529"/>
                  <a:pt x="1053119" y="1707421"/>
                </a:cubicBezTo>
                <a:cubicBezTo>
                  <a:pt x="1053119" y="1680311"/>
                  <a:pt x="1075096" y="1658336"/>
                  <a:pt x="1102204" y="1658336"/>
                </a:cubicBezTo>
                <a:close/>
                <a:moveTo>
                  <a:pt x="910280" y="1658336"/>
                </a:moveTo>
                <a:cubicBezTo>
                  <a:pt x="937390" y="1658336"/>
                  <a:pt x="959365" y="1680311"/>
                  <a:pt x="959365" y="1707421"/>
                </a:cubicBezTo>
                <a:cubicBezTo>
                  <a:pt x="959365" y="1734529"/>
                  <a:pt x="937390" y="1756506"/>
                  <a:pt x="910280" y="1756506"/>
                </a:cubicBezTo>
                <a:cubicBezTo>
                  <a:pt x="883172" y="1756506"/>
                  <a:pt x="861195" y="1734529"/>
                  <a:pt x="861195" y="1707421"/>
                </a:cubicBezTo>
                <a:cubicBezTo>
                  <a:pt x="861195" y="1680311"/>
                  <a:pt x="883172" y="1658336"/>
                  <a:pt x="910280" y="1658336"/>
                </a:cubicBezTo>
                <a:close/>
                <a:moveTo>
                  <a:pt x="718360" y="1658336"/>
                </a:moveTo>
                <a:cubicBezTo>
                  <a:pt x="745468" y="1658336"/>
                  <a:pt x="767445" y="1680311"/>
                  <a:pt x="767445" y="1707421"/>
                </a:cubicBezTo>
                <a:cubicBezTo>
                  <a:pt x="767445" y="1734529"/>
                  <a:pt x="745468" y="1756506"/>
                  <a:pt x="718360" y="1756506"/>
                </a:cubicBezTo>
                <a:cubicBezTo>
                  <a:pt x="691250" y="1756506"/>
                  <a:pt x="669275" y="1734529"/>
                  <a:pt x="669275" y="1707421"/>
                </a:cubicBezTo>
                <a:cubicBezTo>
                  <a:pt x="669275" y="1680311"/>
                  <a:pt x="691250" y="1658336"/>
                  <a:pt x="718360" y="1658336"/>
                </a:cubicBezTo>
                <a:close/>
                <a:moveTo>
                  <a:pt x="526436" y="1658336"/>
                </a:moveTo>
                <a:cubicBezTo>
                  <a:pt x="553544" y="1658336"/>
                  <a:pt x="575521" y="1680311"/>
                  <a:pt x="575521" y="1707421"/>
                </a:cubicBezTo>
                <a:cubicBezTo>
                  <a:pt x="575521" y="1734529"/>
                  <a:pt x="553544" y="1756506"/>
                  <a:pt x="526436" y="1756506"/>
                </a:cubicBezTo>
                <a:cubicBezTo>
                  <a:pt x="499328" y="1756506"/>
                  <a:pt x="477351" y="1734529"/>
                  <a:pt x="477351" y="1707421"/>
                </a:cubicBezTo>
                <a:cubicBezTo>
                  <a:pt x="477351" y="1680311"/>
                  <a:pt x="499328" y="1658336"/>
                  <a:pt x="526436" y="1658336"/>
                </a:cubicBezTo>
                <a:close/>
                <a:moveTo>
                  <a:pt x="334759" y="1658336"/>
                </a:moveTo>
                <a:cubicBezTo>
                  <a:pt x="361869" y="1658336"/>
                  <a:pt x="383844" y="1680311"/>
                  <a:pt x="383844" y="1707421"/>
                </a:cubicBezTo>
                <a:cubicBezTo>
                  <a:pt x="383844" y="1734529"/>
                  <a:pt x="361869" y="1756506"/>
                  <a:pt x="334759" y="1756506"/>
                </a:cubicBezTo>
                <a:cubicBezTo>
                  <a:pt x="307651" y="1756506"/>
                  <a:pt x="285674" y="1734529"/>
                  <a:pt x="285674" y="1707421"/>
                </a:cubicBezTo>
                <a:cubicBezTo>
                  <a:pt x="285674" y="1680311"/>
                  <a:pt x="307651" y="1658336"/>
                  <a:pt x="334759" y="1658336"/>
                </a:cubicBezTo>
                <a:close/>
                <a:moveTo>
                  <a:pt x="142837" y="1658336"/>
                </a:moveTo>
                <a:cubicBezTo>
                  <a:pt x="169945" y="1658336"/>
                  <a:pt x="191921" y="1680311"/>
                  <a:pt x="191921" y="1707421"/>
                </a:cubicBezTo>
                <a:cubicBezTo>
                  <a:pt x="191921" y="1734529"/>
                  <a:pt x="169945" y="1756506"/>
                  <a:pt x="142837" y="1756506"/>
                </a:cubicBezTo>
                <a:cubicBezTo>
                  <a:pt x="115727" y="1756506"/>
                  <a:pt x="93751" y="1734529"/>
                  <a:pt x="93751" y="1707421"/>
                </a:cubicBezTo>
                <a:cubicBezTo>
                  <a:pt x="93751" y="1680311"/>
                  <a:pt x="115727" y="1658336"/>
                  <a:pt x="142837" y="1658336"/>
                </a:cubicBezTo>
                <a:close/>
                <a:moveTo>
                  <a:pt x="11562343" y="1507401"/>
                </a:moveTo>
                <a:cubicBezTo>
                  <a:pt x="11589452" y="1507401"/>
                  <a:pt x="11611428" y="1529378"/>
                  <a:pt x="11611428" y="1556487"/>
                </a:cubicBezTo>
                <a:cubicBezTo>
                  <a:pt x="11611428" y="1583595"/>
                  <a:pt x="11589452" y="1605572"/>
                  <a:pt x="11562343" y="1605572"/>
                </a:cubicBezTo>
                <a:cubicBezTo>
                  <a:pt x="11535234" y="1605572"/>
                  <a:pt x="11513258" y="1583595"/>
                  <a:pt x="11513258" y="1556487"/>
                </a:cubicBezTo>
                <a:cubicBezTo>
                  <a:pt x="11513258" y="1529378"/>
                  <a:pt x="11535234" y="1507401"/>
                  <a:pt x="11562343" y="1507401"/>
                </a:cubicBezTo>
                <a:close/>
                <a:moveTo>
                  <a:pt x="11370422" y="1507401"/>
                </a:moveTo>
                <a:cubicBezTo>
                  <a:pt x="11397531" y="1507401"/>
                  <a:pt x="11419507" y="1529378"/>
                  <a:pt x="11419507" y="1556487"/>
                </a:cubicBezTo>
                <a:cubicBezTo>
                  <a:pt x="11419507" y="1583595"/>
                  <a:pt x="11397531" y="1605572"/>
                  <a:pt x="11370422" y="1605572"/>
                </a:cubicBezTo>
                <a:cubicBezTo>
                  <a:pt x="11343313" y="1605572"/>
                  <a:pt x="11321337" y="1583595"/>
                  <a:pt x="11321337" y="1556487"/>
                </a:cubicBezTo>
                <a:cubicBezTo>
                  <a:pt x="11321337" y="1529378"/>
                  <a:pt x="11343313" y="1507401"/>
                  <a:pt x="11370422" y="1507401"/>
                </a:cubicBezTo>
                <a:close/>
                <a:moveTo>
                  <a:pt x="11178499" y="1507401"/>
                </a:moveTo>
                <a:cubicBezTo>
                  <a:pt x="11205607" y="1507401"/>
                  <a:pt x="11227584" y="1529378"/>
                  <a:pt x="11227584" y="1556487"/>
                </a:cubicBezTo>
                <a:cubicBezTo>
                  <a:pt x="11227584" y="1583595"/>
                  <a:pt x="11205607" y="1605572"/>
                  <a:pt x="11178499" y="1605572"/>
                </a:cubicBezTo>
                <a:cubicBezTo>
                  <a:pt x="11151390" y="1605572"/>
                  <a:pt x="11129414" y="1583595"/>
                  <a:pt x="11129414" y="1556487"/>
                </a:cubicBezTo>
                <a:cubicBezTo>
                  <a:pt x="11129414" y="1529378"/>
                  <a:pt x="11151390" y="1507401"/>
                  <a:pt x="11178499" y="1507401"/>
                </a:cubicBezTo>
                <a:close/>
                <a:moveTo>
                  <a:pt x="10986822" y="1507401"/>
                </a:moveTo>
                <a:cubicBezTo>
                  <a:pt x="11013931" y="1507401"/>
                  <a:pt x="11035907" y="1529378"/>
                  <a:pt x="11035907" y="1556487"/>
                </a:cubicBezTo>
                <a:cubicBezTo>
                  <a:pt x="11035907" y="1583595"/>
                  <a:pt x="11013931" y="1605572"/>
                  <a:pt x="10986822" y="1605572"/>
                </a:cubicBezTo>
                <a:cubicBezTo>
                  <a:pt x="10959714" y="1605572"/>
                  <a:pt x="10937737" y="1583595"/>
                  <a:pt x="10937737" y="1556487"/>
                </a:cubicBezTo>
                <a:cubicBezTo>
                  <a:pt x="10937737" y="1529378"/>
                  <a:pt x="10959714" y="1507401"/>
                  <a:pt x="10986822" y="1507401"/>
                </a:cubicBezTo>
                <a:close/>
                <a:moveTo>
                  <a:pt x="10794898" y="1507401"/>
                </a:moveTo>
                <a:cubicBezTo>
                  <a:pt x="10822008" y="1507401"/>
                  <a:pt x="10843984" y="1529378"/>
                  <a:pt x="10843984" y="1556487"/>
                </a:cubicBezTo>
                <a:cubicBezTo>
                  <a:pt x="10843984" y="1583595"/>
                  <a:pt x="10822008" y="1605572"/>
                  <a:pt x="10794898" y="1605572"/>
                </a:cubicBezTo>
                <a:cubicBezTo>
                  <a:pt x="10767790" y="1605572"/>
                  <a:pt x="10745813" y="1583595"/>
                  <a:pt x="10745813" y="1556487"/>
                </a:cubicBezTo>
                <a:cubicBezTo>
                  <a:pt x="10745813" y="1529378"/>
                  <a:pt x="10767790" y="1507401"/>
                  <a:pt x="10794898" y="1507401"/>
                </a:cubicBezTo>
                <a:close/>
                <a:moveTo>
                  <a:pt x="10600771" y="1507401"/>
                </a:moveTo>
                <a:cubicBezTo>
                  <a:pt x="10607548" y="1507401"/>
                  <a:pt x="10614005" y="1508775"/>
                  <a:pt x="10619877" y="1511259"/>
                </a:cubicBezTo>
                <a:lnTo>
                  <a:pt x="10635343" y="1521686"/>
                </a:lnTo>
                <a:lnTo>
                  <a:pt x="10635343" y="1520199"/>
                </a:lnTo>
                <a:lnTo>
                  <a:pt x="10637686" y="1521778"/>
                </a:lnTo>
                <a:cubicBezTo>
                  <a:pt x="10646569" y="1530661"/>
                  <a:pt x="10652063" y="1542933"/>
                  <a:pt x="10652063" y="1556487"/>
                </a:cubicBezTo>
                <a:cubicBezTo>
                  <a:pt x="10652063" y="1570041"/>
                  <a:pt x="10646569" y="1582313"/>
                  <a:pt x="10637686" y="1591195"/>
                </a:cubicBezTo>
                <a:lnTo>
                  <a:pt x="10635343" y="1592775"/>
                </a:lnTo>
                <a:lnTo>
                  <a:pt x="10635343" y="1591287"/>
                </a:lnTo>
                <a:lnTo>
                  <a:pt x="10619877" y="1601715"/>
                </a:lnTo>
                <a:cubicBezTo>
                  <a:pt x="10614005" y="1604199"/>
                  <a:pt x="10607548" y="1605572"/>
                  <a:pt x="10600771" y="1605572"/>
                </a:cubicBezTo>
                <a:cubicBezTo>
                  <a:pt x="10573662" y="1605572"/>
                  <a:pt x="10551686" y="1583595"/>
                  <a:pt x="10551686" y="1556487"/>
                </a:cubicBezTo>
                <a:cubicBezTo>
                  <a:pt x="10551686" y="1529378"/>
                  <a:pt x="10573662" y="1507401"/>
                  <a:pt x="10600771" y="1507401"/>
                </a:cubicBezTo>
                <a:close/>
                <a:moveTo>
                  <a:pt x="10408850" y="1507401"/>
                </a:moveTo>
                <a:cubicBezTo>
                  <a:pt x="10435959" y="1507401"/>
                  <a:pt x="10457935" y="1529378"/>
                  <a:pt x="10457935" y="1556487"/>
                </a:cubicBezTo>
                <a:cubicBezTo>
                  <a:pt x="10457935" y="1583595"/>
                  <a:pt x="10435959" y="1605572"/>
                  <a:pt x="10408850" y="1605572"/>
                </a:cubicBezTo>
                <a:cubicBezTo>
                  <a:pt x="10381741" y="1605572"/>
                  <a:pt x="10359765" y="1583595"/>
                  <a:pt x="10359765" y="1556487"/>
                </a:cubicBezTo>
                <a:cubicBezTo>
                  <a:pt x="10359765" y="1529378"/>
                  <a:pt x="10381741" y="1507401"/>
                  <a:pt x="10408850" y="1507401"/>
                </a:cubicBezTo>
                <a:close/>
                <a:moveTo>
                  <a:pt x="10216927" y="1507401"/>
                </a:moveTo>
                <a:cubicBezTo>
                  <a:pt x="10244035" y="1507401"/>
                  <a:pt x="10266012" y="1529378"/>
                  <a:pt x="10266012" y="1556487"/>
                </a:cubicBezTo>
                <a:cubicBezTo>
                  <a:pt x="10266012" y="1583595"/>
                  <a:pt x="10244035" y="1605572"/>
                  <a:pt x="10216927" y="1605572"/>
                </a:cubicBezTo>
                <a:cubicBezTo>
                  <a:pt x="10189818" y="1605572"/>
                  <a:pt x="10167842" y="1583595"/>
                  <a:pt x="10167842" y="1556487"/>
                </a:cubicBezTo>
                <a:cubicBezTo>
                  <a:pt x="10167842" y="1529378"/>
                  <a:pt x="10189818" y="1507401"/>
                  <a:pt x="10216927" y="1507401"/>
                </a:cubicBezTo>
                <a:close/>
                <a:moveTo>
                  <a:pt x="10025250" y="1507401"/>
                </a:moveTo>
                <a:cubicBezTo>
                  <a:pt x="10052359" y="1507401"/>
                  <a:pt x="10074335" y="1529378"/>
                  <a:pt x="10074335" y="1556487"/>
                </a:cubicBezTo>
                <a:cubicBezTo>
                  <a:pt x="10074335" y="1583595"/>
                  <a:pt x="10052359" y="1605572"/>
                  <a:pt x="10025250" y="1605572"/>
                </a:cubicBezTo>
                <a:cubicBezTo>
                  <a:pt x="9998142" y="1605572"/>
                  <a:pt x="9976165" y="1583595"/>
                  <a:pt x="9976165" y="1556487"/>
                </a:cubicBezTo>
                <a:cubicBezTo>
                  <a:pt x="9976165" y="1529378"/>
                  <a:pt x="9998142" y="1507401"/>
                  <a:pt x="10025250" y="1507401"/>
                </a:cubicBezTo>
                <a:close/>
                <a:moveTo>
                  <a:pt x="9833326" y="1507401"/>
                </a:moveTo>
                <a:cubicBezTo>
                  <a:pt x="9860436" y="1507401"/>
                  <a:pt x="9882412" y="1529378"/>
                  <a:pt x="9882412" y="1556487"/>
                </a:cubicBezTo>
                <a:cubicBezTo>
                  <a:pt x="9882412" y="1583595"/>
                  <a:pt x="9860436" y="1605572"/>
                  <a:pt x="9833326" y="1605572"/>
                </a:cubicBezTo>
                <a:cubicBezTo>
                  <a:pt x="9806218" y="1605572"/>
                  <a:pt x="9784241" y="1583595"/>
                  <a:pt x="9784241" y="1556487"/>
                </a:cubicBezTo>
                <a:cubicBezTo>
                  <a:pt x="9784241" y="1529378"/>
                  <a:pt x="9806218" y="1507401"/>
                  <a:pt x="9833326" y="1507401"/>
                </a:cubicBezTo>
                <a:close/>
                <a:moveTo>
                  <a:pt x="9641406" y="1507401"/>
                </a:moveTo>
                <a:cubicBezTo>
                  <a:pt x="9668514" y="1507401"/>
                  <a:pt x="9690491" y="1529378"/>
                  <a:pt x="9690491" y="1556487"/>
                </a:cubicBezTo>
                <a:cubicBezTo>
                  <a:pt x="9690491" y="1583595"/>
                  <a:pt x="9668514" y="1605572"/>
                  <a:pt x="9641406" y="1605572"/>
                </a:cubicBezTo>
                <a:cubicBezTo>
                  <a:pt x="9614297" y="1605572"/>
                  <a:pt x="9592321" y="1583595"/>
                  <a:pt x="9592321" y="1556487"/>
                </a:cubicBezTo>
                <a:cubicBezTo>
                  <a:pt x="9592321" y="1529378"/>
                  <a:pt x="9614297" y="1507401"/>
                  <a:pt x="9641406" y="1507401"/>
                </a:cubicBezTo>
                <a:close/>
                <a:moveTo>
                  <a:pt x="9449482" y="1507401"/>
                </a:moveTo>
                <a:cubicBezTo>
                  <a:pt x="9476591" y="1507401"/>
                  <a:pt x="9498567" y="1529378"/>
                  <a:pt x="9498567" y="1556487"/>
                </a:cubicBezTo>
                <a:cubicBezTo>
                  <a:pt x="9498567" y="1583595"/>
                  <a:pt x="9476591" y="1605572"/>
                  <a:pt x="9449482" y="1605572"/>
                </a:cubicBezTo>
                <a:cubicBezTo>
                  <a:pt x="9422374" y="1605572"/>
                  <a:pt x="9400397" y="1583595"/>
                  <a:pt x="9400397" y="1556487"/>
                </a:cubicBezTo>
                <a:cubicBezTo>
                  <a:pt x="9400397" y="1529378"/>
                  <a:pt x="9422374" y="1507401"/>
                  <a:pt x="9449482" y="1507401"/>
                </a:cubicBezTo>
                <a:close/>
                <a:moveTo>
                  <a:pt x="9257562" y="1507401"/>
                </a:moveTo>
                <a:cubicBezTo>
                  <a:pt x="9284670" y="1507401"/>
                  <a:pt x="9306646" y="1529378"/>
                  <a:pt x="9306646" y="1556487"/>
                </a:cubicBezTo>
                <a:cubicBezTo>
                  <a:pt x="9306646" y="1583595"/>
                  <a:pt x="9284670" y="1605572"/>
                  <a:pt x="9257562" y="1605572"/>
                </a:cubicBezTo>
                <a:cubicBezTo>
                  <a:pt x="9230452" y="1605572"/>
                  <a:pt x="9208477" y="1583595"/>
                  <a:pt x="9208477" y="1556487"/>
                </a:cubicBezTo>
                <a:cubicBezTo>
                  <a:pt x="9208477" y="1529378"/>
                  <a:pt x="9230452" y="1507401"/>
                  <a:pt x="9257562" y="1507401"/>
                </a:cubicBezTo>
                <a:close/>
                <a:moveTo>
                  <a:pt x="9065638" y="1507401"/>
                </a:moveTo>
                <a:cubicBezTo>
                  <a:pt x="9092746" y="1507401"/>
                  <a:pt x="9114723" y="1529378"/>
                  <a:pt x="9114723" y="1556487"/>
                </a:cubicBezTo>
                <a:cubicBezTo>
                  <a:pt x="9114723" y="1583595"/>
                  <a:pt x="9092746" y="1605572"/>
                  <a:pt x="9065638" y="1605572"/>
                </a:cubicBezTo>
                <a:cubicBezTo>
                  <a:pt x="9038529" y="1605572"/>
                  <a:pt x="9016553" y="1583595"/>
                  <a:pt x="9016553" y="1556487"/>
                </a:cubicBezTo>
                <a:cubicBezTo>
                  <a:pt x="9016553" y="1529378"/>
                  <a:pt x="9038529" y="1507401"/>
                  <a:pt x="9065638" y="1507401"/>
                </a:cubicBezTo>
                <a:close/>
                <a:moveTo>
                  <a:pt x="8873961" y="1507401"/>
                </a:moveTo>
                <a:cubicBezTo>
                  <a:pt x="8901071" y="1507401"/>
                  <a:pt x="8923046" y="1529378"/>
                  <a:pt x="8923046" y="1556487"/>
                </a:cubicBezTo>
                <a:cubicBezTo>
                  <a:pt x="8923046" y="1583595"/>
                  <a:pt x="8901071" y="1605572"/>
                  <a:pt x="8873961" y="1605572"/>
                </a:cubicBezTo>
                <a:cubicBezTo>
                  <a:pt x="8846853" y="1605572"/>
                  <a:pt x="8824876" y="1583595"/>
                  <a:pt x="8824876" y="1556487"/>
                </a:cubicBezTo>
                <a:cubicBezTo>
                  <a:pt x="8824876" y="1529378"/>
                  <a:pt x="8846853" y="1507401"/>
                  <a:pt x="8873961" y="1507401"/>
                </a:cubicBezTo>
                <a:close/>
                <a:moveTo>
                  <a:pt x="8682041" y="1507401"/>
                </a:moveTo>
                <a:cubicBezTo>
                  <a:pt x="8709149" y="1507401"/>
                  <a:pt x="8731126" y="1529378"/>
                  <a:pt x="8731126" y="1556487"/>
                </a:cubicBezTo>
                <a:cubicBezTo>
                  <a:pt x="8731126" y="1583595"/>
                  <a:pt x="8709149" y="1605572"/>
                  <a:pt x="8682041" y="1605572"/>
                </a:cubicBezTo>
                <a:cubicBezTo>
                  <a:pt x="8654932" y="1605572"/>
                  <a:pt x="8632956" y="1583595"/>
                  <a:pt x="8632956" y="1556487"/>
                </a:cubicBezTo>
                <a:cubicBezTo>
                  <a:pt x="8632956" y="1529378"/>
                  <a:pt x="8654932" y="1507401"/>
                  <a:pt x="8682041" y="1507401"/>
                </a:cubicBezTo>
                <a:close/>
                <a:moveTo>
                  <a:pt x="8486747" y="1507401"/>
                </a:moveTo>
                <a:lnTo>
                  <a:pt x="8488432" y="1508099"/>
                </a:lnTo>
                <a:lnTo>
                  <a:pt x="8490117" y="1507401"/>
                </a:lnTo>
                <a:cubicBezTo>
                  <a:pt x="8517225" y="1507401"/>
                  <a:pt x="8539202" y="1529378"/>
                  <a:pt x="8539202" y="1556487"/>
                </a:cubicBezTo>
                <a:cubicBezTo>
                  <a:pt x="8539202" y="1583595"/>
                  <a:pt x="8517225" y="1605572"/>
                  <a:pt x="8490117" y="1605572"/>
                </a:cubicBezTo>
                <a:lnTo>
                  <a:pt x="8488432" y="1604874"/>
                </a:lnTo>
                <a:lnTo>
                  <a:pt x="8486747" y="1605572"/>
                </a:lnTo>
                <a:cubicBezTo>
                  <a:pt x="8459639" y="1605572"/>
                  <a:pt x="8437662" y="1583595"/>
                  <a:pt x="8437662" y="1556487"/>
                </a:cubicBezTo>
                <a:cubicBezTo>
                  <a:pt x="8437662" y="1529378"/>
                  <a:pt x="8459639" y="1507401"/>
                  <a:pt x="8486747" y="1507401"/>
                </a:cubicBezTo>
                <a:close/>
                <a:moveTo>
                  <a:pt x="8294823" y="1507401"/>
                </a:moveTo>
                <a:cubicBezTo>
                  <a:pt x="8321932" y="1507401"/>
                  <a:pt x="8343908" y="1529378"/>
                  <a:pt x="8343908" y="1556487"/>
                </a:cubicBezTo>
                <a:cubicBezTo>
                  <a:pt x="8343908" y="1583595"/>
                  <a:pt x="8321932" y="1605572"/>
                  <a:pt x="8294823" y="1605572"/>
                </a:cubicBezTo>
                <a:cubicBezTo>
                  <a:pt x="8267715" y="1605572"/>
                  <a:pt x="8245738" y="1583595"/>
                  <a:pt x="8245738" y="1556487"/>
                </a:cubicBezTo>
                <a:cubicBezTo>
                  <a:pt x="8245738" y="1529378"/>
                  <a:pt x="8267715" y="1507401"/>
                  <a:pt x="8294823" y="1507401"/>
                </a:cubicBezTo>
                <a:close/>
                <a:moveTo>
                  <a:pt x="8102902" y="1507401"/>
                </a:moveTo>
                <a:cubicBezTo>
                  <a:pt x="8130011" y="1507401"/>
                  <a:pt x="8151987" y="1529378"/>
                  <a:pt x="8151987" y="1556487"/>
                </a:cubicBezTo>
                <a:cubicBezTo>
                  <a:pt x="8151987" y="1583595"/>
                  <a:pt x="8130011" y="1605572"/>
                  <a:pt x="8102902" y="1605572"/>
                </a:cubicBezTo>
                <a:cubicBezTo>
                  <a:pt x="8075793" y="1605572"/>
                  <a:pt x="8053817" y="1583595"/>
                  <a:pt x="8053817" y="1556487"/>
                </a:cubicBezTo>
                <a:cubicBezTo>
                  <a:pt x="8053817" y="1529378"/>
                  <a:pt x="8075793" y="1507401"/>
                  <a:pt x="8102902" y="1507401"/>
                </a:cubicBezTo>
                <a:close/>
                <a:moveTo>
                  <a:pt x="7911226" y="1507401"/>
                </a:moveTo>
                <a:cubicBezTo>
                  <a:pt x="7938335" y="1507401"/>
                  <a:pt x="7960311" y="1529378"/>
                  <a:pt x="7960311" y="1556487"/>
                </a:cubicBezTo>
                <a:cubicBezTo>
                  <a:pt x="7960311" y="1583595"/>
                  <a:pt x="7938335" y="1605572"/>
                  <a:pt x="7911226" y="1605572"/>
                </a:cubicBezTo>
                <a:cubicBezTo>
                  <a:pt x="7884117" y="1605572"/>
                  <a:pt x="7862141" y="1583595"/>
                  <a:pt x="7862141" y="1556487"/>
                </a:cubicBezTo>
                <a:cubicBezTo>
                  <a:pt x="7862141" y="1529378"/>
                  <a:pt x="7884117" y="1507401"/>
                  <a:pt x="7911226" y="1507401"/>
                </a:cubicBezTo>
                <a:close/>
                <a:moveTo>
                  <a:pt x="7719302" y="1507401"/>
                </a:moveTo>
                <a:cubicBezTo>
                  <a:pt x="7746411" y="1507401"/>
                  <a:pt x="7768387" y="1529378"/>
                  <a:pt x="7768387" y="1556487"/>
                </a:cubicBezTo>
                <a:cubicBezTo>
                  <a:pt x="7768387" y="1583595"/>
                  <a:pt x="7746411" y="1605572"/>
                  <a:pt x="7719302" y="1605572"/>
                </a:cubicBezTo>
                <a:cubicBezTo>
                  <a:pt x="7692194" y="1605572"/>
                  <a:pt x="7670218" y="1583595"/>
                  <a:pt x="7670218" y="1556487"/>
                </a:cubicBezTo>
                <a:cubicBezTo>
                  <a:pt x="7670218" y="1529378"/>
                  <a:pt x="7692194" y="1507401"/>
                  <a:pt x="7719302" y="1507401"/>
                </a:cubicBezTo>
                <a:close/>
                <a:moveTo>
                  <a:pt x="7527382" y="1507401"/>
                </a:moveTo>
                <a:cubicBezTo>
                  <a:pt x="7554490" y="1507401"/>
                  <a:pt x="7576467" y="1529378"/>
                  <a:pt x="7576467" y="1556487"/>
                </a:cubicBezTo>
                <a:cubicBezTo>
                  <a:pt x="7576467" y="1583595"/>
                  <a:pt x="7554490" y="1605572"/>
                  <a:pt x="7527382" y="1605572"/>
                </a:cubicBezTo>
                <a:cubicBezTo>
                  <a:pt x="7500272" y="1605572"/>
                  <a:pt x="7478297" y="1583595"/>
                  <a:pt x="7478297" y="1556487"/>
                </a:cubicBezTo>
                <a:cubicBezTo>
                  <a:pt x="7478297" y="1529378"/>
                  <a:pt x="7500272" y="1507401"/>
                  <a:pt x="7527382" y="1507401"/>
                </a:cubicBezTo>
                <a:close/>
                <a:moveTo>
                  <a:pt x="7335458" y="1507401"/>
                </a:moveTo>
                <a:cubicBezTo>
                  <a:pt x="7362567" y="1507401"/>
                  <a:pt x="7384543" y="1529378"/>
                  <a:pt x="7384543" y="1556487"/>
                </a:cubicBezTo>
                <a:cubicBezTo>
                  <a:pt x="7384543" y="1583595"/>
                  <a:pt x="7362567" y="1605572"/>
                  <a:pt x="7335458" y="1605572"/>
                </a:cubicBezTo>
                <a:cubicBezTo>
                  <a:pt x="7308350" y="1605572"/>
                  <a:pt x="7286373" y="1583595"/>
                  <a:pt x="7286373" y="1556487"/>
                </a:cubicBezTo>
                <a:cubicBezTo>
                  <a:pt x="7286373" y="1529378"/>
                  <a:pt x="7308350" y="1507401"/>
                  <a:pt x="7335458" y="1507401"/>
                </a:cubicBezTo>
                <a:close/>
                <a:moveTo>
                  <a:pt x="7143537" y="1507401"/>
                </a:moveTo>
                <a:cubicBezTo>
                  <a:pt x="7170646" y="1507401"/>
                  <a:pt x="7192622" y="1529378"/>
                  <a:pt x="7192622" y="1556487"/>
                </a:cubicBezTo>
                <a:cubicBezTo>
                  <a:pt x="7192622" y="1583595"/>
                  <a:pt x="7170646" y="1605572"/>
                  <a:pt x="7143537" y="1605572"/>
                </a:cubicBezTo>
                <a:cubicBezTo>
                  <a:pt x="7116428" y="1605572"/>
                  <a:pt x="7094452" y="1583595"/>
                  <a:pt x="7094452" y="1556487"/>
                </a:cubicBezTo>
                <a:cubicBezTo>
                  <a:pt x="7094452" y="1529378"/>
                  <a:pt x="7116428" y="1507401"/>
                  <a:pt x="7143537" y="1507401"/>
                </a:cubicBezTo>
                <a:close/>
                <a:moveTo>
                  <a:pt x="6951614" y="1507401"/>
                </a:moveTo>
                <a:cubicBezTo>
                  <a:pt x="6978722" y="1507401"/>
                  <a:pt x="7000699" y="1529378"/>
                  <a:pt x="7000699" y="1556487"/>
                </a:cubicBezTo>
                <a:cubicBezTo>
                  <a:pt x="7000699" y="1583595"/>
                  <a:pt x="6978722" y="1605572"/>
                  <a:pt x="6951614" y="1605572"/>
                </a:cubicBezTo>
                <a:cubicBezTo>
                  <a:pt x="6924504" y="1605572"/>
                  <a:pt x="6902529" y="1583595"/>
                  <a:pt x="6902529" y="1556487"/>
                </a:cubicBezTo>
                <a:cubicBezTo>
                  <a:pt x="6902529" y="1529378"/>
                  <a:pt x="6924504" y="1507401"/>
                  <a:pt x="6951614" y="1507401"/>
                </a:cubicBezTo>
                <a:close/>
                <a:moveTo>
                  <a:pt x="6759937" y="1507401"/>
                </a:moveTo>
                <a:cubicBezTo>
                  <a:pt x="6787046" y="1507401"/>
                  <a:pt x="6809022" y="1529378"/>
                  <a:pt x="6809022" y="1556487"/>
                </a:cubicBezTo>
                <a:cubicBezTo>
                  <a:pt x="6809022" y="1583595"/>
                  <a:pt x="6787046" y="1605572"/>
                  <a:pt x="6759937" y="1605572"/>
                </a:cubicBezTo>
                <a:cubicBezTo>
                  <a:pt x="6732829" y="1605572"/>
                  <a:pt x="6710852" y="1583595"/>
                  <a:pt x="6710852" y="1556487"/>
                </a:cubicBezTo>
                <a:cubicBezTo>
                  <a:pt x="6710852" y="1529378"/>
                  <a:pt x="6732829" y="1507401"/>
                  <a:pt x="6759937" y="1507401"/>
                </a:cubicBezTo>
                <a:close/>
                <a:moveTo>
                  <a:pt x="6568014" y="1507401"/>
                </a:moveTo>
                <a:cubicBezTo>
                  <a:pt x="6595123" y="1507401"/>
                  <a:pt x="6617099" y="1529378"/>
                  <a:pt x="6617099" y="1556487"/>
                </a:cubicBezTo>
                <a:cubicBezTo>
                  <a:pt x="6617099" y="1583595"/>
                  <a:pt x="6595123" y="1605572"/>
                  <a:pt x="6568014" y="1605572"/>
                </a:cubicBezTo>
                <a:cubicBezTo>
                  <a:pt x="6540905" y="1605572"/>
                  <a:pt x="6518929" y="1583595"/>
                  <a:pt x="6518929" y="1556487"/>
                </a:cubicBezTo>
                <a:cubicBezTo>
                  <a:pt x="6518929" y="1529378"/>
                  <a:pt x="6540905" y="1507401"/>
                  <a:pt x="6568014" y="1507401"/>
                </a:cubicBezTo>
                <a:close/>
                <a:moveTo>
                  <a:pt x="6376093" y="1507401"/>
                </a:moveTo>
                <a:lnTo>
                  <a:pt x="6376918" y="1507568"/>
                </a:lnTo>
                <a:lnTo>
                  <a:pt x="6377744" y="1507401"/>
                </a:lnTo>
                <a:cubicBezTo>
                  <a:pt x="6404853" y="1507401"/>
                  <a:pt x="6426829" y="1529378"/>
                  <a:pt x="6426829" y="1556487"/>
                </a:cubicBezTo>
                <a:cubicBezTo>
                  <a:pt x="6426829" y="1583595"/>
                  <a:pt x="6404853" y="1605572"/>
                  <a:pt x="6377744" y="1605572"/>
                </a:cubicBezTo>
                <a:lnTo>
                  <a:pt x="6376919" y="1605405"/>
                </a:lnTo>
                <a:lnTo>
                  <a:pt x="6376093" y="1605572"/>
                </a:lnTo>
                <a:cubicBezTo>
                  <a:pt x="6348984" y="1605572"/>
                  <a:pt x="6327008" y="1583595"/>
                  <a:pt x="6327008" y="1556487"/>
                </a:cubicBezTo>
                <a:cubicBezTo>
                  <a:pt x="6327008" y="1529378"/>
                  <a:pt x="6348984" y="1507401"/>
                  <a:pt x="6376093" y="1507401"/>
                </a:cubicBezTo>
                <a:close/>
                <a:moveTo>
                  <a:pt x="6185820" y="1507401"/>
                </a:moveTo>
                <a:cubicBezTo>
                  <a:pt x="6212929" y="1507401"/>
                  <a:pt x="6234905" y="1529378"/>
                  <a:pt x="6234905" y="1556487"/>
                </a:cubicBezTo>
                <a:cubicBezTo>
                  <a:pt x="6234905" y="1583595"/>
                  <a:pt x="6212929" y="1605572"/>
                  <a:pt x="6185820" y="1605572"/>
                </a:cubicBezTo>
                <a:cubicBezTo>
                  <a:pt x="6158712" y="1605572"/>
                  <a:pt x="6136735" y="1583595"/>
                  <a:pt x="6136735" y="1556487"/>
                </a:cubicBezTo>
                <a:cubicBezTo>
                  <a:pt x="6136735" y="1529378"/>
                  <a:pt x="6158712" y="1507401"/>
                  <a:pt x="6185820" y="1507401"/>
                </a:cubicBezTo>
                <a:close/>
                <a:moveTo>
                  <a:pt x="5993899" y="1507401"/>
                </a:moveTo>
                <a:cubicBezTo>
                  <a:pt x="6021008" y="1507401"/>
                  <a:pt x="6042984" y="1529378"/>
                  <a:pt x="6042984" y="1556487"/>
                </a:cubicBezTo>
                <a:cubicBezTo>
                  <a:pt x="6042984" y="1583595"/>
                  <a:pt x="6021008" y="1605572"/>
                  <a:pt x="5993899" y="1605572"/>
                </a:cubicBezTo>
                <a:cubicBezTo>
                  <a:pt x="5966790" y="1605572"/>
                  <a:pt x="5944814" y="1583595"/>
                  <a:pt x="5944814" y="1556487"/>
                </a:cubicBezTo>
                <a:cubicBezTo>
                  <a:pt x="5944814" y="1529378"/>
                  <a:pt x="5966790" y="1507401"/>
                  <a:pt x="5993899" y="1507401"/>
                </a:cubicBezTo>
                <a:close/>
                <a:moveTo>
                  <a:pt x="5802223" y="1507401"/>
                </a:moveTo>
                <a:cubicBezTo>
                  <a:pt x="5829332" y="1507401"/>
                  <a:pt x="5851308" y="1529378"/>
                  <a:pt x="5851308" y="1556487"/>
                </a:cubicBezTo>
                <a:cubicBezTo>
                  <a:pt x="5851308" y="1583595"/>
                  <a:pt x="5829332" y="1605572"/>
                  <a:pt x="5802223" y="1605572"/>
                </a:cubicBezTo>
                <a:cubicBezTo>
                  <a:pt x="5775114" y="1605572"/>
                  <a:pt x="5753138" y="1583595"/>
                  <a:pt x="5753138" y="1556487"/>
                </a:cubicBezTo>
                <a:cubicBezTo>
                  <a:pt x="5753138" y="1529378"/>
                  <a:pt x="5775114" y="1507401"/>
                  <a:pt x="5802223" y="1507401"/>
                </a:cubicBezTo>
                <a:close/>
                <a:moveTo>
                  <a:pt x="5610299" y="1507401"/>
                </a:moveTo>
                <a:cubicBezTo>
                  <a:pt x="5637408" y="1507401"/>
                  <a:pt x="5659384" y="1529378"/>
                  <a:pt x="5659384" y="1556487"/>
                </a:cubicBezTo>
                <a:cubicBezTo>
                  <a:pt x="5659384" y="1583595"/>
                  <a:pt x="5637408" y="1605572"/>
                  <a:pt x="5610299" y="1605572"/>
                </a:cubicBezTo>
                <a:cubicBezTo>
                  <a:pt x="5583191" y="1605572"/>
                  <a:pt x="5561215" y="1583595"/>
                  <a:pt x="5561215" y="1556487"/>
                </a:cubicBezTo>
                <a:cubicBezTo>
                  <a:pt x="5561215" y="1529378"/>
                  <a:pt x="5583191" y="1507401"/>
                  <a:pt x="5610299" y="1507401"/>
                </a:cubicBezTo>
                <a:close/>
                <a:moveTo>
                  <a:pt x="5418379" y="1507401"/>
                </a:moveTo>
                <a:cubicBezTo>
                  <a:pt x="5445487" y="1507401"/>
                  <a:pt x="5467464" y="1529378"/>
                  <a:pt x="5467464" y="1556487"/>
                </a:cubicBezTo>
                <a:cubicBezTo>
                  <a:pt x="5467464" y="1583595"/>
                  <a:pt x="5445487" y="1605572"/>
                  <a:pt x="5418379" y="1605572"/>
                </a:cubicBezTo>
                <a:cubicBezTo>
                  <a:pt x="5391269" y="1605572"/>
                  <a:pt x="5369294" y="1583595"/>
                  <a:pt x="5369294" y="1556487"/>
                </a:cubicBezTo>
                <a:cubicBezTo>
                  <a:pt x="5369294" y="1529378"/>
                  <a:pt x="5391269" y="1507401"/>
                  <a:pt x="5418379" y="1507401"/>
                </a:cubicBezTo>
                <a:close/>
                <a:moveTo>
                  <a:pt x="5226455" y="1507401"/>
                </a:moveTo>
                <a:cubicBezTo>
                  <a:pt x="5253564" y="1507401"/>
                  <a:pt x="5275540" y="1529378"/>
                  <a:pt x="5275540" y="1556487"/>
                </a:cubicBezTo>
                <a:cubicBezTo>
                  <a:pt x="5275540" y="1583595"/>
                  <a:pt x="5253564" y="1605572"/>
                  <a:pt x="5226455" y="1605572"/>
                </a:cubicBezTo>
                <a:cubicBezTo>
                  <a:pt x="5199347" y="1605572"/>
                  <a:pt x="5177370" y="1583595"/>
                  <a:pt x="5177370" y="1556487"/>
                </a:cubicBezTo>
                <a:cubicBezTo>
                  <a:pt x="5177370" y="1529378"/>
                  <a:pt x="5199347" y="1507401"/>
                  <a:pt x="5226455" y="1507401"/>
                </a:cubicBezTo>
                <a:close/>
                <a:moveTo>
                  <a:pt x="5034534" y="1507401"/>
                </a:moveTo>
                <a:cubicBezTo>
                  <a:pt x="5061643" y="1507401"/>
                  <a:pt x="5083619" y="1529378"/>
                  <a:pt x="5083619" y="1556487"/>
                </a:cubicBezTo>
                <a:cubicBezTo>
                  <a:pt x="5083619" y="1583595"/>
                  <a:pt x="5061643" y="1605572"/>
                  <a:pt x="5034534" y="1605572"/>
                </a:cubicBezTo>
                <a:cubicBezTo>
                  <a:pt x="5007425" y="1605572"/>
                  <a:pt x="4985449" y="1583595"/>
                  <a:pt x="4985449" y="1556487"/>
                </a:cubicBezTo>
                <a:cubicBezTo>
                  <a:pt x="4985449" y="1529378"/>
                  <a:pt x="5007425" y="1507401"/>
                  <a:pt x="5034534" y="1507401"/>
                </a:cubicBezTo>
                <a:close/>
                <a:moveTo>
                  <a:pt x="4842611" y="1507401"/>
                </a:moveTo>
                <a:cubicBezTo>
                  <a:pt x="4869719" y="1507401"/>
                  <a:pt x="4891696" y="1529378"/>
                  <a:pt x="4891696" y="1556487"/>
                </a:cubicBezTo>
                <a:cubicBezTo>
                  <a:pt x="4891696" y="1583595"/>
                  <a:pt x="4869719" y="1605572"/>
                  <a:pt x="4842611" y="1605572"/>
                </a:cubicBezTo>
                <a:cubicBezTo>
                  <a:pt x="4815501" y="1605572"/>
                  <a:pt x="4793526" y="1583595"/>
                  <a:pt x="4793526" y="1556487"/>
                </a:cubicBezTo>
                <a:cubicBezTo>
                  <a:pt x="4793526" y="1529378"/>
                  <a:pt x="4815501" y="1507401"/>
                  <a:pt x="4842611" y="1507401"/>
                </a:cubicBezTo>
                <a:close/>
                <a:moveTo>
                  <a:pt x="4650934" y="1507401"/>
                </a:moveTo>
                <a:cubicBezTo>
                  <a:pt x="4678043" y="1507401"/>
                  <a:pt x="4700019" y="1529378"/>
                  <a:pt x="4700019" y="1556487"/>
                </a:cubicBezTo>
                <a:cubicBezTo>
                  <a:pt x="4700019" y="1583595"/>
                  <a:pt x="4678043" y="1605572"/>
                  <a:pt x="4650934" y="1605572"/>
                </a:cubicBezTo>
                <a:cubicBezTo>
                  <a:pt x="4623826" y="1605572"/>
                  <a:pt x="4601849" y="1583595"/>
                  <a:pt x="4601849" y="1556487"/>
                </a:cubicBezTo>
                <a:cubicBezTo>
                  <a:pt x="4601849" y="1529378"/>
                  <a:pt x="4623826" y="1507401"/>
                  <a:pt x="4650934" y="1507401"/>
                </a:cubicBezTo>
                <a:close/>
                <a:moveTo>
                  <a:pt x="4459011" y="1507401"/>
                </a:moveTo>
                <a:cubicBezTo>
                  <a:pt x="4486120" y="1507401"/>
                  <a:pt x="4508096" y="1529378"/>
                  <a:pt x="4508096" y="1556487"/>
                </a:cubicBezTo>
                <a:cubicBezTo>
                  <a:pt x="4508096" y="1583595"/>
                  <a:pt x="4486120" y="1605572"/>
                  <a:pt x="4459011" y="1605572"/>
                </a:cubicBezTo>
                <a:cubicBezTo>
                  <a:pt x="4431902" y="1605572"/>
                  <a:pt x="4409926" y="1583595"/>
                  <a:pt x="4409926" y="1556487"/>
                </a:cubicBezTo>
                <a:cubicBezTo>
                  <a:pt x="4409926" y="1529378"/>
                  <a:pt x="4431902" y="1507401"/>
                  <a:pt x="4459011" y="1507401"/>
                </a:cubicBezTo>
                <a:close/>
                <a:moveTo>
                  <a:pt x="4267090" y="1507401"/>
                </a:moveTo>
                <a:lnTo>
                  <a:pt x="4267916" y="1507568"/>
                </a:lnTo>
                <a:lnTo>
                  <a:pt x="4268742" y="1507401"/>
                </a:lnTo>
                <a:cubicBezTo>
                  <a:pt x="4295851" y="1507401"/>
                  <a:pt x="4317827" y="1529378"/>
                  <a:pt x="4317827" y="1556487"/>
                </a:cubicBezTo>
                <a:cubicBezTo>
                  <a:pt x="4317827" y="1583595"/>
                  <a:pt x="4295851" y="1605572"/>
                  <a:pt x="4268742" y="1605572"/>
                </a:cubicBezTo>
                <a:lnTo>
                  <a:pt x="4267916" y="1605405"/>
                </a:lnTo>
                <a:lnTo>
                  <a:pt x="4267090" y="1605572"/>
                </a:lnTo>
                <a:cubicBezTo>
                  <a:pt x="4239981" y="1605572"/>
                  <a:pt x="4218005" y="1583595"/>
                  <a:pt x="4218005" y="1556487"/>
                </a:cubicBezTo>
                <a:cubicBezTo>
                  <a:pt x="4218005" y="1529378"/>
                  <a:pt x="4239981" y="1507401"/>
                  <a:pt x="4267090" y="1507401"/>
                </a:cubicBezTo>
                <a:close/>
                <a:moveTo>
                  <a:pt x="4076818" y="1507401"/>
                </a:moveTo>
                <a:cubicBezTo>
                  <a:pt x="4103927" y="1507401"/>
                  <a:pt x="4125903" y="1529378"/>
                  <a:pt x="4125903" y="1556487"/>
                </a:cubicBezTo>
                <a:cubicBezTo>
                  <a:pt x="4125903" y="1583595"/>
                  <a:pt x="4103927" y="1605572"/>
                  <a:pt x="4076818" y="1605572"/>
                </a:cubicBezTo>
                <a:cubicBezTo>
                  <a:pt x="4049710" y="1605572"/>
                  <a:pt x="4027733" y="1583595"/>
                  <a:pt x="4027733" y="1556487"/>
                </a:cubicBezTo>
                <a:cubicBezTo>
                  <a:pt x="4027733" y="1529378"/>
                  <a:pt x="4049710" y="1507401"/>
                  <a:pt x="4076818" y="1507401"/>
                </a:cubicBezTo>
                <a:close/>
                <a:moveTo>
                  <a:pt x="3884898" y="1507401"/>
                </a:moveTo>
                <a:cubicBezTo>
                  <a:pt x="3912006" y="1507401"/>
                  <a:pt x="3933983" y="1529378"/>
                  <a:pt x="3933983" y="1556487"/>
                </a:cubicBezTo>
                <a:cubicBezTo>
                  <a:pt x="3933983" y="1583595"/>
                  <a:pt x="3912006" y="1605572"/>
                  <a:pt x="3884898" y="1605572"/>
                </a:cubicBezTo>
                <a:cubicBezTo>
                  <a:pt x="3857789" y="1605572"/>
                  <a:pt x="3835813" y="1583595"/>
                  <a:pt x="3835813" y="1556487"/>
                </a:cubicBezTo>
                <a:cubicBezTo>
                  <a:pt x="3835813" y="1529378"/>
                  <a:pt x="3857789" y="1507401"/>
                  <a:pt x="3884898" y="1507401"/>
                </a:cubicBezTo>
                <a:close/>
                <a:moveTo>
                  <a:pt x="3693221" y="1507401"/>
                </a:moveTo>
                <a:cubicBezTo>
                  <a:pt x="3720331" y="1507401"/>
                  <a:pt x="3742307" y="1529378"/>
                  <a:pt x="3742307" y="1556487"/>
                </a:cubicBezTo>
                <a:cubicBezTo>
                  <a:pt x="3742307" y="1583595"/>
                  <a:pt x="3720331" y="1605572"/>
                  <a:pt x="3693221" y="1605572"/>
                </a:cubicBezTo>
                <a:cubicBezTo>
                  <a:pt x="3666113" y="1605572"/>
                  <a:pt x="3644136" y="1583595"/>
                  <a:pt x="3644136" y="1556487"/>
                </a:cubicBezTo>
                <a:cubicBezTo>
                  <a:pt x="3644136" y="1529378"/>
                  <a:pt x="3666113" y="1507401"/>
                  <a:pt x="3693221" y="1507401"/>
                </a:cubicBezTo>
                <a:close/>
                <a:moveTo>
                  <a:pt x="3501298" y="1507401"/>
                </a:moveTo>
                <a:cubicBezTo>
                  <a:pt x="3528407" y="1507401"/>
                  <a:pt x="3550383" y="1529378"/>
                  <a:pt x="3550383" y="1556487"/>
                </a:cubicBezTo>
                <a:cubicBezTo>
                  <a:pt x="3550383" y="1583595"/>
                  <a:pt x="3528407" y="1605572"/>
                  <a:pt x="3501298" y="1605572"/>
                </a:cubicBezTo>
                <a:cubicBezTo>
                  <a:pt x="3474189" y="1605572"/>
                  <a:pt x="3452213" y="1583595"/>
                  <a:pt x="3452213" y="1556487"/>
                </a:cubicBezTo>
                <a:cubicBezTo>
                  <a:pt x="3452213" y="1529378"/>
                  <a:pt x="3474189" y="1507401"/>
                  <a:pt x="3501298" y="1507401"/>
                </a:cubicBezTo>
                <a:close/>
                <a:moveTo>
                  <a:pt x="3309377" y="1507401"/>
                </a:moveTo>
                <a:cubicBezTo>
                  <a:pt x="3336485" y="1507401"/>
                  <a:pt x="3358462" y="1529378"/>
                  <a:pt x="3358462" y="1556487"/>
                </a:cubicBezTo>
                <a:cubicBezTo>
                  <a:pt x="3358462" y="1583595"/>
                  <a:pt x="3336485" y="1605572"/>
                  <a:pt x="3309377" y="1605572"/>
                </a:cubicBezTo>
                <a:cubicBezTo>
                  <a:pt x="3282267" y="1605572"/>
                  <a:pt x="3260292" y="1583595"/>
                  <a:pt x="3260292" y="1556487"/>
                </a:cubicBezTo>
                <a:cubicBezTo>
                  <a:pt x="3260292" y="1529378"/>
                  <a:pt x="3282267" y="1507401"/>
                  <a:pt x="3309377" y="1507401"/>
                </a:cubicBezTo>
                <a:close/>
                <a:moveTo>
                  <a:pt x="3117453" y="1507401"/>
                </a:moveTo>
                <a:cubicBezTo>
                  <a:pt x="3144563" y="1507401"/>
                  <a:pt x="3166538" y="1529378"/>
                  <a:pt x="3166538" y="1556487"/>
                </a:cubicBezTo>
                <a:cubicBezTo>
                  <a:pt x="3166538" y="1583595"/>
                  <a:pt x="3144563" y="1605572"/>
                  <a:pt x="3117453" y="1605572"/>
                </a:cubicBezTo>
                <a:cubicBezTo>
                  <a:pt x="3090345" y="1605572"/>
                  <a:pt x="3068368" y="1583595"/>
                  <a:pt x="3068368" y="1556487"/>
                </a:cubicBezTo>
                <a:cubicBezTo>
                  <a:pt x="3068368" y="1529378"/>
                  <a:pt x="3090345" y="1507401"/>
                  <a:pt x="3117453" y="1507401"/>
                </a:cubicBezTo>
                <a:close/>
                <a:moveTo>
                  <a:pt x="2925533" y="1507401"/>
                </a:moveTo>
                <a:cubicBezTo>
                  <a:pt x="2952641" y="1507401"/>
                  <a:pt x="2974618" y="1529378"/>
                  <a:pt x="2974618" y="1556487"/>
                </a:cubicBezTo>
                <a:cubicBezTo>
                  <a:pt x="2974618" y="1583595"/>
                  <a:pt x="2952641" y="1605572"/>
                  <a:pt x="2925533" y="1605572"/>
                </a:cubicBezTo>
                <a:cubicBezTo>
                  <a:pt x="2898424" y="1605572"/>
                  <a:pt x="2876448" y="1583595"/>
                  <a:pt x="2876448" y="1556487"/>
                </a:cubicBezTo>
                <a:cubicBezTo>
                  <a:pt x="2876448" y="1529378"/>
                  <a:pt x="2898424" y="1507401"/>
                  <a:pt x="2925533" y="1507401"/>
                </a:cubicBezTo>
                <a:close/>
                <a:moveTo>
                  <a:pt x="2733609" y="1507401"/>
                </a:moveTo>
                <a:cubicBezTo>
                  <a:pt x="2760718" y="1507401"/>
                  <a:pt x="2782694" y="1529378"/>
                  <a:pt x="2782694" y="1556487"/>
                </a:cubicBezTo>
                <a:cubicBezTo>
                  <a:pt x="2782694" y="1583595"/>
                  <a:pt x="2760718" y="1605572"/>
                  <a:pt x="2733609" y="1605572"/>
                </a:cubicBezTo>
                <a:cubicBezTo>
                  <a:pt x="2706500" y="1605572"/>
                  <a:pt x="2684524" y="1583595"/>
                  <a:pt x="2684524" y="1556487"/>
                </a:cubicBezTo>
                <a:cubicBezTo>
                  <a:pt x="2684524" y="1529378"/>
                  <a:pt x="2706500" y="1507401"/>
                  <a:pt x="2733609" y="1507401"/>
                </a:cubicBezTo>
                <a:close/>
                <a:moveTo>
                  <a:pt x="2541933" y="1507401"/>
                </a:moveTo>
                <a:cubicBezTo>
                  <a:pt x="2569042" y="1507401"/>
                  <a:pt x="2591017" y="1529378"/>
                  <a:pt x="2591017" y="1556487"/>
                </a:cubicBezTo>
                <a:cubicBezTo>
                  <a:pt x="2591017" y="1583595"/>
                  <a:pt x="2569042" y="1605572"/>
                  <a:pt x="2541933" y="1605572"/>
                </a:cubicBezTo>
                <a:cubicBezTo>
                  <a:pt x="2514824" y="1605572"/>
                  <a:pt x="2492847" y="1583595"/>
                  <a:pt x="2492847" y="1556487"/>
                </a:cubicBezTo>
                <a:cubicBezTo>
                  <a:pt x="2492847" y="1529378"/>
                  <a:pt x="2514824" y="1507401"/>
                  <a:pt x="2541933" y="1507401"/>
                </a:cubicBezTo>
                <a:close/>
                <a:moveTo>
                  <a:pt x="2350010" y="1507401"/>
                </a:moveTo>
                <a:cubicBezTo>
                  <a:pt x="2377118" y="1507401"/>
                  <a:pt x="2399094" y="1529378"/>
                  <a:pt x="2399094" y="1556487"/>
                </a:cubicBezTo>
                <a:cubicBezTo>
                  <a:pt x="2399094" y="1583595"/>
                  <a:pt x="2377118" y="1605572"/>
                  <a:pt x="2350010" y="1605572"/>
                </a:cubicBezTo>
                <a:cubicBezTo>
                  <a:pt x="2322900" y="1605572"/>
                  <a:pt x="2300925" y="1583595"/>
                  <a:pt x="2300925" y="1556487"/>
                </a:cubicBezTo>
                <a:cubicBezTo>
                  <a:pt x="2300925" y="1529378"/>
                  <a:pt x="2322900" y="1507401"/>
                  <a:pt x="2350010" y="1507401"/>
                </a:cubicBezTo>
                <a:close/>
                <a:moveTo>
                  <a:pt x="2158088" y="1507401"/>
                </a:moveTo>
                <a:lnTo>
                  <a:pt x="2158913" y="1507567"/>
                </a:lnTo>
                <a:lnTo>
                  <a:pt x="2159739" y="1507401"/>
                </a:lnTo>
                <a:cubicBezTo>
                  <a:pt x="2186848" y="1507401"/>
                  <a:pt x="2208824" y="1529377"/>
                  <a:pt x="2208824" y="1556487"/>
                </a:cubicBezTo>
                <a:cubicBezTo>
                  <a:pt x="2208824" y="1583595"/>
                  <a:pt x="2186848" y="1605572"/>
                  <a:pt x="2159739" y="1605572"/>
                </a:cubicBezTo>
                <a:lnTo>
                  <a:pt x="2158914" y="1605405"/>
                </a:lnTo>
                <a:lnTo>
                  <a:pt x="2158088" y="1605572"/>
                </a:lnTo>
                <a:cubicBezTo>
                  <a:pt x="2130979" y="1605572"/>
                  <a:pt x="2109003" y="1583595"/>
                  <a:pt x="2109003" y="1556487"/>
                </a:cubicBezTo>
                <a:cubicBezTo>
                  <a:pt x="2109003" y="1529378"/>
                  <a:pt x="2130979" y="1507401"/>
                  <a:pt x="2158088" y="1507401"/>
                </a:cubicBezTo>
                <a:close/>
                <a:moveTo>
                  <a:pt x="1967815" y="1507401"/>
                </a:moveTo>
                <a:cubicBezTo>
                  <a:pt x="1994925" y="1507401"/>
                  <a:pt x="2016900" y="1529377"/>
                  <a:pt x="2016900" y="1556487"/>
                </a:cubicBezTo>
                <a:cubicBezTo>
                  <a:pt x="2016900" y="1583595"/>
                  <a:pt x="1994925" y="1605572"/>
                  <a:pt x="1967815" y="1605572"/>
                </a:cubicBezTo>
                <a:cubicBezTo>
                  <a:pt x="1940707" y="1605572"/>
                  <a:pt x="1918730" y="1583595"/>
                  <a:pt x="1918730" y="1556487"/>
                </a:cubicBezTo>
                <a:cubicBezTo>
                  <a:pt x="1918730" y="1529377"/>
                  <a:pt x="1940707" y="1507401"/>
                  <a:pt x="1967815" y="1507401"/>
                </a:cubicBezTo>
                <a:close/>
                <a:moveTo>
                  <a:pt x="1775895" y="1507401"/>
                </a:moveTo>
                <a:cubicBezTo>
                  <a:pt x="1803003" y="1507401"/>
                  <a:pt x="1824980" y="1529377"/>
                  <a:pt x="1824980" y="1556487"/>
                </a:cubicBezTo>
                <a:cubicBezTo>
                  <a:pt x="1824980" y="1583595"/>
                  <a:pt x="1803003" y="1605572"/>
                  <a:pt x="1775895" y="1605572"/>
                </a:cubicBezTo>
                <a:cubicBezTo>
                  <a:pt x="1748786" y="1605572"/>
                  <a:pt x="1726810" y="1583595"/>
                  <a:pt x="1726810" y="1556487"/>
                </a:cubicBezTo>
                <a:cubicBezTo>
                  <a:pt x="1726810" y="1529377"/>
                  <a:pt x="1748786" y="1507401"/>
                  <a:pt x="1775895" y="1507401"/>
                </a:cubicBezTo>
                <a:close/>
                <a:moveTo>
                  <a:pt x="1584218" y="1507401"/>
                </a:moveTo>
                <a:cubicBezTo>
                  <a:pt x="1611327" y="1507401"/>
                  <a:pt x="1633303" y="1529377"/>
                  <a:pt x="1633303" y="1556487"/>
                </a:cubicBezTo>
                <a:cubicBezTo>
                  <a:pt x="1633303" y="1583595"/>
                  <a:pt x="1611327" y="1605572"/>
                  <a:pt x="1584218" y="1605572"/>
                </a:cubicBezTo>
                <a:cubicBezTo>
                  <a:pt x="1557110" y="1605572"/>
                  <a:pt x="1535133" y="1583595"/>
                  <a:pt x="1535133" y="1556487"/>
                </a:cubicBezTo>
                <a:cubicBezTo>
                  <a:pt x="1535133" y="1529377"/>
                  <a:pt x="1557110" y="1507401"/>
                  <a:pt x="1584218" y="1507401"/>
                </a:cubicBezTo>
                <a:close/>
                <a:moveTo>
                  <a:pt x="1392295" y="1507401"/>
                </a:moveTo>
                <a:cubicBezTo>
                  <a:pt x="1419404" y="1507401"/>
                  <a:pt x="1441380" y="1529377"/>
                  <a:pt x="1441380" y="1556487"/>
                </a:cubicBezTo>
                <a:cubicBezTo>
                  <a:pt x="1441380" y="1583595"/>
                  <a:pt x="1419404" y="1605572"/>
                  <a:pt x="1392295" y="1605572"/>
                </a:cubicBezTo>
                <a:cubicBezTo>
                  <a:pt x="1365186" y="1605572"/>
                  <a:pt x="1343210" y="1583595"/>
                  <a:pt x="1343210" y="1556487"/>
                </a:cubicBezTo>
                <a:cubicBezTo>
                  <a:pt x="1343210" y="1529377"/>
                  <a:pt x="1365186" y="1507401"/>
                  <a:pt x="1392295" y="1507401"/>
                </a:cubicBezTo>
                <a:close/>
                <a:moveTo>
                  <a:pt x="1200374" y="1507401"/>
                </a:moveTo>
                <a:cubicBezTo>
                  <a:pt x="1227482" y="1507401"/>
                  <a:pt x="1249459" y="1529377"/>
                  <a:pt x="1249459" y="1556487"/>
                </a:cubicBezTo>
                <a:cubicBezTo>
                  <a:pt x="1249459" y="1583595"/>
                  <a:pt x="1227482" y="1605572"/>
                  <a:pt x="1200374" y="1605572"/>
                </a:cubicBezTo>
                <a:cubicBezTo>
                  <a:pt x="1173265" y="1605572"/>
                  <a:pt x="1151289" y="1583595"/>
                  <a:pt x="1151289" y="1556487"/>
                </a:cubicBezTo>
                <a:cubicBezTo>
                  <a:pt x="1151289" y="1529377"/>
                  <a:pt x="1173265" y="1507401"/>
                  <a:pt x="1200374" y="1507401"/>
                </a:cubicBezTo>
                <a:close/>
                <a:moveTo>
                  <a:pt x="1008450" y="1507401"/>
                </a:moveTo>
                <a:cubicBezTo>
                  <a:pt x="1035559" y="1507401"/>
                  <a:pt x="1057535" y="1529377"/>
                  <a:pt x="1057535" y="1556487"/>
                </a:cubicBezTo>
                <a:cubicBezTo>
                  <a:pt x="1057535" y="1583595"/>
                  <a:pt x="1035559" y="1605572"/>
                  <a:pt x="1008450" y="1605572"/>
                </a:cubicBezTo>
                <a:cubicBezTo>
                  <a:pt x="981342" y="1605572"/>
                  <a:pt x="959365" y="1583595"/>
                  <a:pt x="959365" y="1556487"/>
                </a:cubicBezTo>
                <a:cubicBezTo>
                  <a:pt x="959365" y="1529377"/>
                  <a:pt x="981342" y="1507401"/>
                  <a:pt x="1008450" y="1507401"/>
                </a:cubicBezTo>
                <a:close/>
                <a:moveTo>
                  <a:pt x="816530" y="1507401"/>
                </a:moveTo>
                <a:cubicBezTo>
                  <a:pt x="843638" y="1507401"/>
                  <a:pt x="865615" y="1529377"/>
                  <a:pt x="865615" y="1556487"/>
                </a:cubicBezTo>
                <a:cubicBezTo>
                  <a:pt x="865615" y="1583595"/>
                  <a:pt x="843638" y="1605572"/>
                  <a:pt x="816530" y="1605572"/>
                </a:cubicBezTo>
                <a:cubicBezTo>
                  <a:pt x="789421" y="1605572"/>
                  <a:pt x="767445" y="1583595"/>
                  <a:pt x="767445" y="1556487"/>
                </a:cubicBezTo>
                <a:cubicBezTo>
                  <a:pt x="767445" y="1529377"/>
                  <a:pt x="789421" y="1507401"/>
                  <a:pt x="816530" y="1507401"/>
                </a:cubicBezTo>
                <a:close/>
                <a:moveTo>
                  <a:pt x="624606" y="1507401"/>
                </a:moveTo>
                <a:cubicBezTo>
                  <a:pt x="651715" y="1507401"/>
                  <a:pt x="673691" y="1529377"/>
                  <a:pt x="673691" y="1556487"/>
                </a:cubicBezTo>
                <a:cubicBezTo>
                  <a:pt x="673691" y="1583595"/>
                  <a:pt x="651715" y="1605572"/>
                  <a:pt x="624606" y="1605572"/>
                </a:cubicBezTo>
                <a:cubicBezTo>
                  <a:pt x="597497" y="1605572"/>
                  <a:pt x="575521" y="1583595"/>
                  <a:pt x="575521" y="1556487"/>
                </a:cubicBezTo>
                <a:cubicBezTo>
                  <a:pt x="575521" y="1529377"/>
                  <a:pt x="597497" y="1507401"/>
                  <a:pt x="624606" y="1507401"/>
                </a:cubicBezTo>
                <a:close/>
                <a:moveTo>
                  <a:pt x="432929" y="1507401"/>
                </a:moveTo>
                <a:cubicBezTo>
                  <a:pt x="460039" y="1507401"/>
                  <a:pt x="482015" y="1529377"/>
                  <a:pt x="482015" y="1556487"/>
                </a:cubicBezTo>
                <a:cubicBezTo>
                  <a:pt x="482015" y="1583595"/>
                  <a:pt x="460039" y="1605572"/>
                  <a:pt x="432929" y="1605572"/>
                </a:cubicBezTo>
                <a:cubicBezTo>
                  <a:pt x="405821" y="1605572"/>
                  <a:pt x="383844" y="1583595"/>
                  <a:pt x="383844" y="1556487"/>
                </a:cubicBezTo>
                <a:cubicBezTo>
                  <a:pt x="383844" y="1529377"/>
                  <a:pt x="405821" y="1507401"/>
                  <a:pt x="432929" y="1507401"/>
                </a:cubicBezTo>
                <a:close/>
                <a:moveTo>
                  <a:pt x="241007" y="1507401"/>
                </a:moveTo>
                <a:cubicBezTo>
                  <a:pt x="268115" y="1507401"/>
                  <a:pt x="290092" y="1529377"/>
                  <a:pt x="290092" y="1556487"/>
                </a:cubicBezTo>
                <a:cubicBezTo>
                  <a:pt x="290092" y="1583595"/>
                  <a:pt x="268115" y="1605572"/>
                  <a:pt x="241007" y="1605572"/>
                </a:cubicBezTo>
                <a:cubicBezTo>
                  <a:pt x="213897" y="1605572"/>
                  <a:pt x="191921" y="1583595"/>
                  <a:pt x="191921" y="1556487"/>
                </a:cubicBezTo>
                <a:cubicBezTo>
                  <a:pt x="191921" y="1529377"/>
                  <a:pt x="213897" y="1507401"/>
                  <a:pt x="241007" y="1507401"/>
                </a:cubicBezTo>
                <a:close/>
                <a:moveTo>
                  <a:pt x="49085" y="1507401"/>
                </a:moveTo>
                <a:cubicBezTo>
                  <a:pt x="76194" y="1507401"/>
                  <a:pt x="98170" y="1529377"/>
                  <a:pt x="98170" y="1556487"/>
                </a:cubicBezTo>
                <a:cubicBezTo>
                  <a:pt x="98170" y="1583595"/>
                  <a:pt x="76194" y="1605572"/>
                  <a:pt x="49085" y="1605572"/>
                </a:cubicBezTo>
                <a:cubicBezTo>
                  <a:pt x="21976" y="1605572"/>
                  <a:pt x="0" y="1583595"/>
                  <a:pt x="0" y="1556487"/>
                </a:cubicBezTo>
                <a:cubicBezTo>
                  <a:pt x="0" y="1529377"/>
                  <a:pt x="21976" y="1507401"/>
                  <a:pt x="49085" y="1507401"/>
                </a:cubicBezTo>
                <a:close/>
                <a:moveTo>
                  <a:pt x="11468592" y="1356710"/>
                </a:moveTo>
                <a:cubicBezTo>
                  <a:pt x="11495701" y="1356710"/>
                  <a:pt x="11517677" y="1378685"/>
                  <a:pt x="11517677" y="1405795"/>
                </a:cubicBezTo>
                <a:cubicBezTo>
                  <a:pt x="11517677" y="1432903"/>
                  <a:pt x="11495701" y="1454880"/>
                  <a:pt x="11468592" y="1454880"/>
                </a:cubicBezTo>
                <a:cubicBezTo>
                  <a:pt x="11441483" y="1454880"/>
                  <a:pt x="11419507" y="1432903"/>
                  <a:pt x="11419507" y="1405795"/>
                </a:cubicBezTo>
                <a:cubicBezTo>
                  <a:pt x="11419507" y="1378685"/>
                  <a:pt x="11441483" y="1356710"/>
                  <a:pt x="11468592" y="1356710"/>
                </a:cubicBezTo>
                <a:close/>
                <a:moveTo>
                  <a:pt x="11276669" y="1356710"/>
                </a:moveTo>
                <a:cubicBezTo>
                  <a:pt x="11303777" y="1356710"/>
                  <a:pt x="11325754" y="1378685"/>
                  <a:pt x="11325754" y="1405795"/>
                </a:cubicBezTo>
                <a:cubicBezTo>
                  <a:pt x="11325754" y="1432903"/>
                  <a:pt x="11303777" y="1454880"/>
                  <a:pt x="11276669" y="1454880"/>
                </a:cubicBezTo>
                <a:cubicBezTo>
                  <a:pt x="11249560" y="1454880"/>
                  <a:pt x="11227584" y="1432903"/>
                  <a:pt x="11227584" y="1405795"/>
                </a:cubicBezTo>
                <a:cubicBezTo>
                  <a:pt x="11227584" y="1378685"/>
                  <a:pt x="11249560" y="1356710"/>
                  <a:pt x="11276669" y="1356710"/>
                </a:cubicBezTo>
                <a:close/>
                <a:moveTo>
                  <a:pt x="11084992" y="1356710"/>
                </a:moveTo>
                <a:cubicBezTo>
                  <a:pt x="11112101" y="1356710"/>
                  <a:pt x="11134077" y="1378685"/>
                  <a:pt x="11134077" y="1405795"/>
                </a:cubicBezTo>
                <a:cubicBezTo>
                  <a:pt x="11134077" y="1432903"/>
                  <a:pt x="11112101" y="1454880"/>
                  <a:pt x="11084992" y="1454880"/>
                </a:cubicBezTo>
                <a:cubicBezTo>
                  <a:pt x="11057884" y="1454880"/>
                  <a:pt x="11035907" y="1432903"/>
                  <a:pt x="11035907" y="1405795"/>
                </a:cubicBezTo>
                <a:cubicBezTo>
                  <a:pt x="11035907" y="1378685"/>
                  <a:pt x="11057884" y="1356710"/>
                  <a:pt x="11084992" y="1356710"/>
                </a:cubicBezTo>
                <a:close/>
                <a:moveTo>
                  <a:pt x="10893068" y="1356710"/>
                </a:moveTo>
                <a:cubicBezTo>
                  <a:pt x="10920178" y="1356710"/>
                  <a:pt x="10942154" y="1378685"/>
                  <a:pt x="10942154" y="1405795"/>
                </a:cubicBezTo>
                <a:cubicBezTo>
                  <a:pt x="10942154" y="1432903"/>
                  <a:pt x="10920178" y="1454880"/>
                  <a:pt x="10893068" y="1454880"/>
                </a:cubicBezTo>
                <a:cubicBezTo>
                  <a:pt x="10865960" y="1454880"/>
                  <a:pt x="10843984" y="1432903"/>
                  <a:pt x="10843984" y="1405795"/>
                </a:cubicBezTo>
                <a:cubicBezTo>
                  <a:pt x="10843984" y="1378685"/>
                  <a:pt x="10865960" y="1356710"/>
                  <a:pt x="10893068" y="1356710"/>
                </a:cubicBezTo>
                <a:close/>
                <a:moveTo>
                  <a:pt x="10701148" y="1356710"/>
                </a:moveTo>
                <a:cubicBezTo>
                  <a:pt x="10728256" y="1356710"/>
                  <a:pt x="10750233" y="1378685"/>
                  <a:pt x="10750233" y="1405795"/>
                </a:cubicBezTo>
                <a:cubicBezTo>
                  <a:pt x="10750233" y="1432903"/>
                  <a:pt x="10728256" y="1454880"/>
                  <a:pt x="10701148" y="1454880"/>
                </a:cubicBezTo>
                <a:cubicBezTo>
                  <a:pt x="10674039" y="1454880"/>
                  <a:pt x="10652063" y="1432903"/>
                  <a:pt x="10652063" y="1405795"/>
                </a:cubicBezTo>
                <a:cubicBezTo>
                  <a:pt x="10652063" y="1378685"/>
                  <a:pt x="10674039" y="1356710"/>
                  <a:pt x="10701148" y="1356710"/>
                </a:cubicBezTo>
                <a:close/>
                <a:moveTo>
                  <a:pt x="10507020" y="1356710"/>
                </a:moveTo>
                <a:cubicBezTo>
                  <a:pt x="10534129" y="1356710"/>
                  <a:pt x="10556105" y="1378685"/>
                  <a:pt x="10556105" y="1405795"/>
                </a:cubicBezTo>
                <a:cubicBezTo>
                  <a:pt x="10556105" y="1432903"/>
                  <a:pt x="10534129" y="1454880"/>
                  <a:pt x="10507020" y="1454880"/>
                </a:cubicBezTo>
                <a:cubicBezTo>
                  <a:pt x="10479911" y="1454880"/>
                  <a:pt x="10457935" y="1432903"/>
                  <a:pt x="10457935" y="1405795"/>
                </a:cubicBezTo>
                <a:cubicBezTo>
                  <a:pt x="10457935" y="1378685"/>
                  <a:pt x="10479911" y="1356710"/>
                  <a:pt x="10507020" y="1356710"/>
                </a:cubicBezTo>
                <a:close/>
                <a:moveTo>
                  <a:pt x="10315097" y="1356710"/>
                </a:moveTo>
                <a:cubicBezTo>
                  <a:pt x="10342205" y="1356710"/>
                  <a:pt x="10364182" y="1378685"/>
                  <a:pt x="10364182" y="1405795"/>
                </a:cubicBezTo>
                <a:cubicBezTo>
                  <a:pt x="10364182" y="1432903"/>
                  <a:pt x="10342205" y="1454880"/>
                  <a:pt x="10315097" y="1454880"/>
                </a:cubicBezTo>
                <a:cubicBezTo>
                  <a:pt x="10287988" y="1454880"/>
                  <a:pt x="10266012" y="1432903"/>
                  <a:pt x="10266012" y="1405795"/>
                </a:cubicBezTo>
                <a:cubicBezTo>
                  <a:pt x="10266012" y="1378685"/>
                  <a:pt x="10287988" y="1356710"/>
                  <a:pt x="10315097" y="1356710"/>
                </a:cubicBezTo>
                <a:close/>
                <a:moveTo>
                  <a:pt x="10123420" y="1356710"/>
                </a:moveTo>
                <a:cubicBezTo>
                  <a:pt x="10150529" y="1356710"/>
                  <a:pt x="10172505" y="1378685"/>
                  <a:pt x="10172505" y="1405795"/>
                </a:cubicBezTo>
                <a:cubicBezTo>
                  <a:pt x="10172505" y="1432903"/>
                  <a:pt x="10150529" y="1454880"/>
                  <a:pt x="10123420" y="1454880"/>
                </a:cubicBezTo>
                <a:cubicBezTo>
                  <a:pt x="10096312" y="1454880"/>
                  <a:pt x="10074335" y="1432903"/>
                  <a:pt x="10074335" y="1405795"/>
                </a:cubicBezTo>
                <a:cubicBezTo>
                  <a:pt x="10074335" y="1378685"/>
                  <a:pt x="10096312" y="1356710"/>
                  <a:pt x="10123420" y="1356710"/>
                </a:cubicBezTo>
                <a:close/>
                <a:moveTo>
                  <a:pt x="9931496" y="1356710"/>
                </a:moveTo>
                <a:cubicBezTo>
                  <a:pt x="9958606" y="1356710"/>
                  <a:pt x="9980582" y="1378685"/>
                  <a:pt x="9980582" y="1405795"/>
                </a:cubicBezTo>
                <a:cubicBezTo>
                  <a:pt x="9980582" y="1432903"/>
                  <a:pt x="9958606" y="1454880"/>
                  <a:pt x="9931496" y="1454880"/>
                </a:cubicBezTo>
                <a:cubicBezTo>
                  <a:pt x="9904388" y="1454880"/>
                  <a:pt x="9882412" y="1432903"/>
                  <a:pt x="9882412" y="1405795"/>
                </a:cubicBezTo>
                <a:cubicBezTo>
                  <a:pt x="9882412" y="1378685"/>
                  <a:pt x="9904388" y="1356710"/>
                  <a:pt x="9931496" y="1356710"/>
                </a:cubicBezTo>
                <a:close/>
                <a:moveTo>
                  <a:pt x="9739576" y="1356710"/>
                </a:moveTo>
                <a:cubicBezTo>
                  <a:pt x="9766684" y="1356710"/>
                  <a:pt x="9788661" y="1378685"/>
                  <a:pt x="9788661" y="1405795"/>
                </a:cubicBezTo>
                <a:cubicBezTo>
                  <a:pt x="9788661" y="1432903"/>
                  <a:pt x="9766684" y="1454880"/>
                  <a:pt x="9739576" y="1454880"/>
                </a:cubicBezTo>
                <a:cubicBezTo>
                  <a:pt x="9712467" y="1454880"/>
                  <a:pt x="9690491" y="1432903"/>
                  <a:pt x="9690491" y="1405795"/>
                </a:cubicBezTo>
                <a:cubicBezTo>
                  <a:pt x="9690491" y="1378685"/>
                  <a:pt x="9712467" y="1356710"/>
                  <a:pt x="9739576" y="1356710"/>
                </a:cubicBezTo>
                <a:close/>
                <a:moveTo>
                  <a:pt x="9547652" y="1356710"/>
                </a:moveTo>
                <a:cubicBezTo>
                  <a:pt x="9574761" y="1356710"/>
                  <a:pt x="9596737" y="1378685"/>
                  <a:pt x="9596737" y="1405795"/>
                </a:cubicBezTo>
                <a:cubicBezTo>
                  <a:pt x="9596737" y="1432903"/>
                  <a:pt x="9574761" y="1454880"/>
                  <a:pt x="9547652" y="1454880"/>
                </a:cubicBezTo>
                <a:cubicBezTo>
                  <a:pt x="9520543" y="1454880"/>
                  <a:pt x="9498567" y="1432903"/>
                  <a:pt x="9498567" y="1405795"/>
                </a:cubicBezTo>
                <a:cubicBezTo>
                  <a:pt x="9498567" y="1378685"/>
                  <a:pt x="9520543" y="1356710"/>
                  <a:pt x="9547652" y="1356710"/>
                </a:cubicBezTo>
                <a:close/>
                <a:moveTo>
                  <a:pt x="9355731" y="1356710"/>
                </a:moveTo>
                <a:cubicBezTo>
                  <a:pt x="9382840" y="1356710"/>
                  <a:pt x="9404816" y="1378685"/>
                  <a:pt x="9404816" y="1405795"/>
                </a:cubicBezTo>
                <a:cubicBezTo>
                  <a:pt x="9404816" y="1432903"/>
                  <a:pt x="9382840" y="1454880"/>
                  <a:pt x="9355731" y="1454880"/>
                </a:cubicBezTo>
                <a:cubicBezTo>
                  <a:pt x="9328622" y="1454880"/>
                  <a:pt x="9306646" y="1432903"/>
                  <a:pt x="9306646" y="1405795"/>
                </a:cubicBezTo>
                <a:cubicBezTo>
                  <a:pt x="9306646" y="1378685"/>
                  <a:pt x="9328622" y="1356710"/>
                  <a:pt x="9355731" y="1356710"/>
                </a:cubicBezTo>
                <a:close/>
                <a:moveTo>
                  <a:pt x="9163808" y="1356710"/>
                </a:moveTo>
                <a:cubicBezTo>
                  <a:pt x="9190916" y="1356710"/>
                  <a:pt x="9212893" y="1378685"/>
                  <a:pt x="9212893" y="1405795"/>
                </a:cubicBezTo>
                <a:cubicBezTo>
                  <a:pt x="9212893" y="1432903"/>
                  <a:pt x="9190916" y="1454880"/>
                  <a:pt x="9163808" y="1454880"/>
                </a:cubicBezTo>
                <a:cubicBezTo>
                  <a:pt x="9136699" y="1454880"/>
                  <a:pt x="9114723" y="1432903"/>
                  <a:pt x="9114723" y="1405795"/>
                </a:cubicBezTo>
                <a:cubicBezTo>
                  <a:pt x="9114723" y="1378685"/>
                  <a:pt x="9136699" y="1356710"/>
                  <a:pt x="9163808" y="1356710"/>
                </a:cubicBezTo>
                <a:close/>
                <a:moveTo>
                  <a:pt x="8972131" y="1356710"/>
                </a:moveTo>
                <a:cubicBezTo>
                  <a:pt x="8999241" y="1356710"/>
                  <a:pt x="9021216" y="1378685"/>
                  <a:pt x="9021216" y="1405795"/>
                </a:cubicBezTo>
                <a:cubicBezTo>
                  <a:pt x="9021216" y="1432903"/>
                  <a:pt x="8999241" y="1454880"/>
                  <a:pt x="8972131" y="1454880"/>
                </a:cubicBezTo>
                <a:cubicBezTo>
                  <a:pt x="8945023" y="1454880"/>
                  <a:pt x="8923046" y="1432903"/>
                  <a:pt x="8923046" y="1405795"/>
                </a:cubicBezTo>
                <a:cubicBezTo>
                  <a:pt x="8923046" y="1378685"/>
                  <a:pt x="8945023" y="1356710"/>
                  <a:pt x="8972131" y="1356710"/>
                </a:cubicBezTo>
                <a:close/>
                <a:moveTo>
                  <a:pt x="8780211" y="1356710"/>
                </a:moveTo>
                <a:cubicBezTo>
                  <a:pt x="8807319" y="1356710"/>
                  <a:pt x="8829296" y="1378685"/>
                  <a:pt x="8829296" y="1405795"/>
                </a:cubicBezTo>
                <a:cubicBezTo>
                  <a:pt x="8829296" y="1432903"/>
                  <a:pt x="8807319" y="1454880"/>
                  <a:pt x="8780211" y="1454880"/>
                </a:cubicBezTo>
                <a:cubicBezTo>
                  <a:pt x="8753102" y="1454880"/>
                  <a:pt x="8731126" y="1432903"/>
                  <a:pt x="8731126" y="1405795"/>
                </a:cubicBezTo>
                <a:cubicBezTo>
                  <a:pt x="8731126" y="1378685"/>
                  <a:pt x="8753102" y="1356710"/>
                  <a:pt x="8780211" y="1356710"/>
                </a:cubicBezTo>
                <a:close/>
                <a:moveTo>
                  <a:pt x="8588287" y="1356710"/>
                </a:moveTo>
                <a:cubicBezTo>
                  <a:pt x="8615396" y="1356710"/>
                  <a:pt x="8637372" y="1378685"/>
                  <a:pt x="8637372" y="1405795"/>
                </a:cubicBezTo>
                <a:cubicBezTo>
                  <a:pt x="8637372" y="1432903"/>
                  <a:pt x="8615396" y="1454880"/>
                  <a:pt x="8588287" y="1454880"/>
                </a:cubicBezTo>
                <a:cubicBezTo>
                  <a:pt x="8561178" y="1454880"/>
                  <a:pt x="8539202" y="1432903"/>
                  <a:pt x="8539202" y="1405795"/>
                </a:cubicBezTo>
                <a:cubicBezTo>
                  <a:pt x="8539202" y="1378685"/>
                  <a:pt x="8561178" y="1356710"/>
                  <a:pt x="8588287" y="1356710"/>
                </a:cubicBezTo>
                <a:close/>
                <a:moveTo>
                  <a:pt x="8388577" y="1356710"/>
                </a:moveTo>
                <a:cubicBezTo>
                  <a:pt x="8415686" y="1356710"/>
                  <a:pt x="8437662" y="1378685"/>
                  <a:pt x="8437662" y="1405795"/>
                </a:cubicBezTo>
                <a:cubicBezTo>
                  <a:pt x="8437662" y="1432903"/>
                  <a:pt x="8415686" y="1454880"/>
                  <a:pt x="8388577" y="1454880"/>
                </a:cubicBezTo>
                <a:cubicBezTo>
                  <a:pt x="8361468" y="1454880"/>
                  <a:pt x="8339492" y="1432903"/>
                  <a:pt x="8339492" y="1405795"/>
                </a:cubicBezTo>
                <a:cubicBezTo>
                  <a:pt x="8339492" y="1378685"/>
                  <a:pt x="8361468" y="1356710"/>
                  <a:pt x="8388577" y="1356710"/>
                </a:cubicBezTo>
                <a:close/>
                <a:moveTo>
                  <a:pt x="8196653" y="1356710"/>
                </a:moveTo>
                <a:cubicBezTo>
                  <a:pt x="8223762" y="1356710"/>
                  <a:pt x="8245738" y="1378685"/>
                  <a:pt x="8245738" y="1405795"/>
                </a:cubicBezTo>
                <a:cubicBezTo>
                  <a:pt x="8245738" y="1432903"/>
                  <a:pt x="8223762" y="1454880"/>
                  <a:pt x="8196653" y="1454880"/>
                </a:cubicBezTo>
                <a:cubicBezTo>
                  <a:pt x="8169545" y="1454880"/>
                  <a:pt x="8147568" y="1432903"/>
                  <a:pt x="8147568" y="1405795"/>
                </a:cubicBezTo>
                <a:cubicBezTo>
                  <a:pt x="8147568" y="1378685"/>
                  <a:pt x="8169545" y="1356710"/>
                  <a:pt x="8196653" y="1356710"/>
                </a:cubicBezTo>
                <a:close/>
                <a:moveTo>
                  <a:pt x="8004732" y="1356710"/>
                </a:moveTo>
                <a:cubicBezTo>
                  <a:pt x="8031841" y="1356710"/>
                  <a:pt x="8053817" y="1378685"/>
                  <a:pt x="8053817" y="1405795"/>
                </a:cubicBezTo>
                <a:cubicBezTo>
                  <a:pt x="8053817" y="1432903"/>
                  <a:pt x="8031841" y="1454880"/>
                  <a:pt x="8004732" y="1454880"/>
                </a:cubicBezTo>
                <a:cubicBezTo>
                  <a:pt x="7977623" y="1454880"/>
                  <a:pt x="7955647" y="1432903"/>
                  <a:pt x="7955647" y="1405795"/>
                </a:cubicBezTo>
                <a:cubicBezTo>
                  <a:pt x="7955647" y="1378685"/>
                  <a:pt x="7977623" y="1356710"/>
                  <a:pt x="8004732" y="1356710"/>
                </a:cubicBezTo>
                <a:close/>
                <a:moveTo>
                  <a:pt x="7813056" y="1356710"/>
                </a:moveTo>
                <a:cubicBezTo>
                  <a:pt x="7840165" y="1356710"/>
                  <a:pt x="7862141" y="1378685"/>
                  <a:pt x="7862141" y="1405795"/>
                </a:cubicBezTo>
                <a:cubicBezTo>
                  <a:pt x="7862141" y="1432903"/>
                  <a:pt x="7840165" y="1454880"/>
                  <a:pt x="7813056" y="1454880"/>
                </a:cubicBezTo>
                <a:cubicBezTo>
                  <a:pt x="7785947" y="1454880"/>
                  <a:pt x="7763971" y="1432903"/>
                  <a:pt x="7763971" y="1405795"/>
                </a:cubicBezTo>
                <a:cubicBezTo>
                  <a:pt x="7763971" y="1378685"/>
                  <a:pt x="7785947" y="1356710"/>
                  <a:pt x="7813056" y="1356710"/>
                </a:cubicBezTo>
                <a:close/>
                <a:moveTo>
                  <a:pt x="7621133" y="1356710"/>
                </a:moveTo>
                <a:cubicBezTo>
                  <a:pt x="7648241" y="1356710"/>
                  <a:pt x="7670218" y="1378685"/>
                  <a:pt x="7670218" y="1405795"/>
                </a:cubicBezTo>
                <a:cubicBezTo>
                  <a:pt x="7670218" y="1432903"/>
                  <a:pt x="7648241" y="1454880"/>
                  <a:pt x="7621133" y="1454880"/>
                </a:cubicBezTo>
                <a:cubicBezTo>
                  <a:pt x="7594024" y="1454880"/>
                  <a:pt x="7572048" y="1432903"/>
                  <a:pt x="7572048" y="1405795"/>
                </a:cubicBezTo>
                <a:cubicBezTo>
                  <a:pt x="7572048" y="1378685"/>
                  <a:pt x="7594024" y="1356710"/>
                  <a:pt x="7621133" y="1356710"/>
                </a:cubicBezTo>
                <a:close/>
                <a:moveTo>
                  <a:pt x="7429212" y="1356710"/>
                </a:moveTo>
                <a:cubicBezTo>
                  <a:pt x="7456321" y="1356710"/>
                  <a:pt x="7478297" y="1378685"/>
                  <a:pt x="7478297" y="1405795"/>
                </a:cubicBezTo>
                <a:cubicBezTo>
                  <a:pt x="7478297" y="1432903"/>
                  <a:pt x="7456321" y="1454880"/>
                  <a:pt x="7429212" y="1454880"/>
                </a:cubicBezTo>
                <a:cubicBezTo>
                  <a:pt x="7402103" y="1454880"/>
                  <a:pt x="7380127" y="1432903"/>
                  <a:pt x="7380127" y="1405795"/>
                </a:cubicBezTo>
                <a:cubicBezTo>
                  <a:pt x="7380127" y="1378685"/>
                  <a:pt x="7402103" y="1356710"/>
                  <a:pt x="7429212" y="1356710"/>
                </a:cubicBezTo>
                <a:close/>
                <a:moveTo>
                  <a:pt x="7237288" y="1356710"/>
                </a:moveTo>
                <a:cubicBezTo>
                  <a:pt x="7264397" y="1356710"/>
                  <a:pt x="7286373" y="1378685"/>
                  <a:pt x="7286373" y="1405795"/>
                </a:cubicBezTo>
                <a:cubicBezTo>
                  <a:pt x="7286373" y="1432903"/>
                  <a:pt x="7264397" y="1454880"/>
                  <a:pt x="7237288" y="1454880"/>
                </a:cubicBezTo>
                <a:cubicBezTo>
                  <a:pt x="7210179" y="1454880"/>
                  <a:pt x="7188203" y="1432903"/>
                  <a:pt x="7188203" y="1405795"/>
                </a:cubicBezTo>
                <a:cubicBezTo>
                  <a:pt x="7188203" y="1378685"/>
                  <a:pt x="7210179" y="1356710"/>
                  <a:pt x="7237288" y="1356710"/>
                </a:cubicBezTo>
                <a:close/>
                <a:moveTo>
                  <a:pt x="7045367" y="1356710"/>
                </a:moveTo>
                <a:cubicBezTo>
                  <a:pt x="7072476" y="1356710"/>
                  <a:pt x="7094452" y="1378685"/>
                  <a:pt x="7094452" y="1405795"/>
                </a:cubicBezTo>
                <a:cubicBezTo>
                  <a:pt x="7094452" y="1432903"/>
                  <a:pt x="7072476" y="1454880"/>
                  <a:pt x="7045367" y="1454880"/>
                </a:cubicBezTo>
                <a:cubicBezTo>
                  <a:pt x="7018258" y="1454880"/>
                  <a:pt x="6996282" y="1432903"/>
                  <a:pt x="6996282" y="1405795"/>
                </a:cubicBezTo>
                <a:cubicBezTo>
                  <a:pt x="6996282" y="1378685"/>
                  <a:pt x="7018258" y="1356710"/>
                  <a:pt x="7045367" y="1356710"/>
                </a:cubicBezTo>
                <a:close/>
                <a:moveTo>
                  <a:pt x="6853444" y="1356710"/>
                </a:moveTo>
                <a:cubicBezTo>
                  <a:pt x="6880552" y="1356710"/>
                  <a:pt x="6902529" y="1378685"/>
                  <a:pt x="6902529" y="1405795"/>
                </a:cubicBezTo>
                <a:cubicBezTo>
                  <a:pt x="6902529" y="1432903"/>
                  <a:pt x="6880552" y="1454880"/>
                  <a:pt x="6853444" y="1454880"/>
                </a:cubicBezTo>
                <a:cubicBezTo>
                  <a:pt x="6826335" y="1454880"/>
                  <a:pt x="6804359" y="1432903"/>
                  <a:pt x="6804359" y="1405795"/>
                </a:cubicBezTo>
                <a:cubicBezTo>
                  <a:pt x="6804359" y="1378685"/>
                  <a:pt x="6826335" y="1356710"/>
                  <a:pt x="6853444" y="1356710"/>
                </a:cubicBezTo>
                <a:close/>
                <a:moveTo>
                  <a:pt x="6661767" y="1356710"/>
                </a:moveTo>
                <a:cubicBezTo>
                  <a:pt x="6688876" y="1356710"/>
                  <a:pt x="6710852" y="1378685"/>
                  <a:pt x="6710852" y="1405795"/>
                </a:cubicBezTo>
                <a:cubicBezTo>
                  <a:pt x="6710852" y="1432903"/>
                  <a:pt x="6688876" y="1454880"/>
                  <a:pt x="6661767" y="1454880"/>
                </a:cubicBezTo>
                <a:cubicBezTo>
                  <a:pt x="6634659" y="1454880"/>
                  <a:pt x="6612682" y="1432903"/>
                  <a:pt x="6612682" y="1405795"/>
                </a:cubicBezTo>
                <a:cubicBezTo>
                  <a:pt x="6612682" y="1378685"/>
                  <a:pt x="6634659" y="1356710"/>
                  <a:pt x="6661767" y="1356710"/>
                </a:cubicBezTo>
                <a:close/>
                <a:moveTo>
                  <a:pt x="6469844" y="1356710"/>
                </a:moveTo>
                <a:cubicBezTo>
                  <a:pt x="6496953" y="1356710"/>
                  <a:pt x="6518929" y="1378685"/>
                  <a:pt x="6518929" y="1405795"/>
                </a:cubicBezTo>
                <a:cubicBezTo>
                  <a:pt x="6518929" y="1432903"/>
                  <a:pt x="6496953" y="1454880"/>
                  <a:pt x="6469844" y="1454880"/>
                </a:cubicBezTo>
                <a:cubicBezTo>
                  <a:pt x="6442735" y="1454880"/>
                  <a:pt x="6420759" y="1432903"/>
                  <a:pt x="6420759" y="1405795"/>
                </a:cubicBezTo>
                <a:cubicBezTo>
                  <a:pt x="6420759" y="1378685"/>
                  <a:pt x="6442735" y="1356710"/>
                  <a:pt x="6469844" y="1356710"/>
                </a:cubicBezTo>
                <a:close/>
                <a:moveTo>
                  <a:pt x="6279574" y="1356709"/>
                </a:moveTo>
                <a:cubicBezTo>
                  <a:pt x="6306683" y="1356709"/>
                  <a:pt x="6328659" y="1378685"/>
                  <a:pt x="6328659" y="1405795"/>
                </a:cubicBezTo>
                <a:cubicBezTo>
                  <a:pt x="6328659" y="1432903"/>
                  <a:pt x="6306683" y="1454880"/>
                  <a:pt x="6279574" y="1454880"/>
                </a:cubicBezTo>
                <a:cubicBezTo>
                  <a:pt x="6252465" y="1454880"/>
                  <a:pt x="6230489" y="1432903"/>
                  <a:pt x="6230489" y="1405795"/>
                </a:cubicBezTo>
                <a:cubicBezTo>
                  <a:pt x="6230489" y="1378685"/>
                  <a:pt x="6252465" y="1356709"/>
                  <a:pt x="6279574" y="1356709"/>
                </a:cubicBezTo>
                <a:close/>
                <a:moveTo>
                  <a:pt x="6087650" y="1356709"/>
                </a:moveTo>
                <a:cubicBezTo>
                  <a:pt x="6114759" y="1356709"/>
                  <a:pt x="6136735" y="1378685"/>
                  <a:pt x="6136735" y="1405795"/>
                </a:cubicBezTo>
                <a:cubicBezTo>
                  <a:pt x="6136735" y="1432903"/>
                  <a:pt x="6114759" y="1454880"/>
                  <a:pt x="6087650" y="1454880"/>
                </a:cubicBezTo>
                <a:cubicBezTo>
                  <a:pt x="6060542" y="1454880"/>
                  <a:pt x="6038565" y="1432903"/>
                  <a:pt x="6038565" y="1405795"/>
                </a:cubicBezTo>
                <a:cubicBezTo>
                  <a:pt x="6038565" y="1378685"/>
                  <a:pt x="6060542" y="1356709"/>
                  <a:pt x="6087650" y="1356709"/>
                </a:cubicBezTo>
                <a:close/>
                <a:moveTo>
                  <a:pt x="5895729" y="1356709"/>
                </a:moveTo>
                <a:cubicBezTo>
                  <a:pt x="5922838" y="1356709"/>
                  <a:pt x="5944814" y="1378685"/>
                  <a:pt x="5944814" y="1405795"/>
                </a:cubicBezTo>
                <a:cubicBezTo>
                  <a:pt x="5944814" y="1432903"/>
                  <a:pt x="5922838" y="1454880"/>
                  <a:pt x="5895729" y="1454880"/>
                </a:cubicBezTo>
                <a:cubicBezTo>
                  <a:pt x="5868620" y="1454880"/>
                  <a:pt x="5846644" y="1432903"/>
                  <a:pt x="5846644" y="1405795"/>
                </a:cubicBezTo>
                <a:cubicBezTo>
                  <a:pt x="5846644" y="1378685"/>
                  <a:pt x="5868620" y="1356709"/>
                  <a:pt x="5895729" y="1356709"/>
                </a:cubicBezTo>
                <a:close/>
                <a:moveTo>
                  <a:pt x="5704053" y="1356709"/>
                </a:moveTo>
                <a:cubicBezTo>
                  <a:pt x="5731162" y="1356709"/>
                  <a:pt x="5753138" y="1378685"/>
                  <a:pt x="5753138" y="1405795"/>
                </a:cubicBezTo>
                <a:cubicBezTo>
                  <a:pt x="5753138" y="1432903"/>
                  <a:pt x="5731162" y="1454880"/>
                  <a:pt x="5704053" y="1454880"/>
                </a:cubicBezTo>
                <a:cubicBezTo>
                  <a:pt x="5676944" y="1454880"/>
                  <a:pt x="5654968" y="1432903"/>
                  <a:pt x="5654968" y="1405795"/>
                </a:cubicBezTo>
                <a:cubicBezTo>
                  <a:pt x="5654968" y="1378685"/>
                  <a:pt x="5676944" y="1356709"/>
                  <a:pt x="5704053" y="1356709"/>
                </a:cubicBezTo>
                <a:close/>
                <a:moveTo>
                  <a:pt x="5512130" y="1356709"/>
                </a:moveTo>
                <a:cubicBezTo>
                  <a:pt x="5539238" y="1356709"/>
                  <a:pt x="5561215" y="1378685"/>
                  <a:pt x="5561215" y="1405795"/>
                </a:cubicBezTo>
                <a:cubicBezTo>
                  <a:pt x="5561215" y="1432903"/>
                  <a:pt x="5539238" y="1454880"/>
                  <a:pt x="5512130" y="1454880"/>
                </a:cubicBezTo>
                <a:cubicBezTo>
                  <a:pt x="5485021" y="1454880"/>
                  <a:pt x="5463045" y="1432903"/>
                  <a:pt x="5463045" y="1405795"/>
                </a:cubicBezTo>
                <a:cubicBezTo>
                  <a:pt x="5463045" y="1378685"/>
                  <a:pt x="5485021" y="1356709"/>
                  <a:pt x="5512130" y="1356709"/>
                </a:cubicBezTo>
                <a:close/>
                <a:moveTo>
                  <a:pt x="5320209" y="1356709"/>
                </a:moveTo>
                <a:cubicBezTo>
                  <a:pt x="5347318" y="1356709"/>
                  <a:pt x="5369294" y="1378685"/>
                  <a:pt x="5369294" y="1405795"/>
                </a:cubicBezTo>
                <a:cubicBezTo>
                  <a:pt x="5369294" y="1432903"/>
                  <a:pt x="5347318" y="1454880"/>
                  <a:pt x="5320209" y="1454880"/>
                </a:cubicBezTo>
                <a:cubicBezTo>
                  <a:pt x="5293100" y="1454880"/>
                  <a:pt x="5271124" y="1432903"/>
                  <a:pt x="5271124" y="1405795"/>
                </a:cubicBezTo>
                <a:cubicBezTo>
                  <a:pt x="5271124" y="1378685"/>
                  <a:pt x="5293100" y="1356709"/>
                  <a:pt x="5320209" y="1356709"/>
                </a:cubicBezTo>
                <a:close/>
                <a:moveTo>
                  <a:pt x="5128285" y="1356709"/>
                </a:moveTo>
                <a:cubicBezTo>
                  <a:pt x="5155394" y="1356709"/>
                  <a:pt x="5177370" y="1378685"/>
                  <a:pt x="5177370" y="1405795"/>
                </a:cubicBezTo>
                <a:cubicBezTo>
                  <a:pt x="5177370" y="1432903"/>
                  <a:pt x="5155394" y="1454880"/>
                  <a:pt x="5128285" y="1454880"/>
                </a:cubicBezTo>
                <a:cubicBezTo>
                  <a:pt x="5101176" y="1454880"/>
                  <a:pt x="5079200" y="1432903"/>
                  <a:pt x="5079200" y="1405795"/>
                </a:cubicBezTo>
                <a:cubicBezTo>
                  <a:pt x="5079200" y="1378685"/>
                  <a:pt x="5101176" y="1356709"/>
                  <a:pt x="5128285" y="1356709"/>
                </a:cubicBezTo>
                <a:close/>
                <a:moveTo>
                  <a:pt x="4936364" y="1356709"/>
                </a:moveTo>
                <a:cubicBezTo>
                  <a:pt x="4963473" y="1356709"/>
                  <a:pt x="4985449" y="1378685"/>
                  <a:pt x="4985449" y="1405795"/>
                </a:cubicBezTo>
                <a:cubicBezTo>
                  <a:pt x="4985449" y="1432903"/>
                  <a:pt x="4963473" y="1454880"/>
                  <a:pt x="4936364" y="1454880"/>
                </a:cubicBezTo>
                <a:cubicBezTo>
                  <a:pt x="4909255" y="1454880"/>
                  <a:pt x="4887279" y="1432903"/>
                  <a:pt x="4887279" y="1405795"/>
                </a:cubicBezTo>
                <a:cubicBezTo>
                  <a:pt x="4887279" y="1378685"/>
                  <a:pt x="4909255" y="1356709"/>
                  <a:pt x="4936364" y="1356709"/>
                </a:cubicBezTo>
                <a:close/>
                <a:moveTo>
                  <a:pt x="4744441" y="1356709"/>
                </a:moveTo>
                <a:cubicBezTo>
                  <a:pt x="4771549" y="1356709"/>
                  <a:pt x="4793526" y="1378685"/>
                  <a:pt x="4793526" y="1405795"/>
                </a:cubicBezTo>
                <a:cubicBezTo>
                  <a:pt x="4793526" y="1432903"/>
                  <a:pt x="4771549" y="1454880"/>
                  <a:pt x="4744441" y="1454880"/>
                </a:cubicBezTo>
                <a:cubicBezTo>
                  <a:pt x="4717332" y="1454880"/>
                  <a:pt x="4695356" y="1432903"/>
                  <a:pt x="4695356" y="1405795"/>
                </a:cubicBezTo>
                <a:cubicBezTo>
                  <a:pt x="4695356" y="1378685"/>
                  <a:pt x="4717332" y="1356709"/>
                  <a:pt x="4744441" y="1356709"/>
                </a:cubicBezTo>
                <a:close/>
                <a:moveTo>
                  <a:pt x="4552764" y="1356709"/>
                </a:moveTo>
                <a:cubicBezTo>
                  <a:pt x="4579873" y="1356709"/>
                  <a:pt x="4601849" y="1378685"/>
                  <a:pt x="4601849" y="1405795"/>
                </a:cubicBezTo>
                <a:cubicBezTo>
                  <a:pt x="4601849" y="1432903"/>
                  <a:pt x="4579873" y="1454880"/>
                  <a:pt x="4552764" y="1454880"/>
                </a:cubicBezTo>
                <a:cubicBezTo>
                  <a:pt x="4525656" y="1454880"/>
                  <a:pt x="4503679" y="1432903"/>
                  <a:pt x="4503679" y="1405795"/>
                </a:cubicBezTo>
                <a:cubicBezTo>
                  <a:pt x="4503679" y="1378685"/>
                  <a:pt x="4525656" y="1356709"/>
                  <a:pt x="4552764" y="1356709"/>
                </a:cubicBezTo>
                <a:close/>
                <a:moveTo>
                  <a:pt x="4360841" y="1356709"/>
                </a:moveTo>
                <a:cubicBezTo>
                  <a:pt x="4387950" y="1356709"/>
                  <a:pt x="4409926" y="1378685"/>
                  <a:pt x="4409926" y="1405795"/>
                </a:cubicBezTo>
                <a:cubicBezTo>
                  <a:pt x="4409926" y="1432903"/>
                  <a:pt x="4387950" y="1454880"/>
                  <a:pt x="4360841" y="1454880"/>
                </a:cubicBezTo>
                <a:cubicBezTo>
                  <a:pt x="4333732" y="1454880"/>
                  <a:pt x="4311756" y="1432903"/>
                  <a:pt x="4311756" y="1405795"/>
                </a:cubicBezTo>
                <a:cubicBezTo>
                  <a:pt x="4311756" y="1378685"/>
                  <a:pt x="4333732" y="1356709"/>
                  <a:pt x="4360841" y="1356709"/>
                </a:cubicBezTo>
                <a:close/>
                <a:moveTo>
                  <a:pt x="4170572" y="1356709"/>
                </a:moveTo>
                <a:cubicBezTo>
                  <a:pt x="4197681" y="1356709"/>
                  <a:pt x="4219657" y="1378685"/>
                  <a:pt x="4219657" y="1405794"/>
                </a:cubicBezTo>
                <a:cubicBezTo>
                  <a:pt x="4219657" y="1432903"/>
                  <a:pt x="4197681" y="1454879"/>
                  <a:pt x="4170572" y="1454879"/>
                </a:cubicBezTo>
                <a:cubicBezTo>
                  <a:pt x="4143463" y="1454879"/>
                  <a:pt x="4121487" y="1432903"/>
                  <a:pt x="4121487" y="1405794"/>
                </a:cubicBezTo>
                <a:cubicBezTo>
                  <a:pt x="4121487" y="1378685"/>
                  <a:pt x="4143463" y="1356709"/>
                  <a:pt x="4170572" y="1356709"/>
                </a:cubicBezTo>
                <a:close/>
                <a:moveTo>
                  <a:pt x="3978648" y="1356709"/>
                </a:moveTo>
                <a:cubicBezTo>
                  <a:pt x="4005757" y="1356709"/>
                  <a:pt x="4027733" y="1378685"/>
                  <a:pt x="4027733" y="1405794"/>
                </a:cubicBezTo>
                <a:cubicBezTo>
                  <a:pt x="4027733" y="1432903"/>
                  <a:pt x="4005757" y="1454879"/>
                  <a:pt x="3978648" y="1454879"/>
                </a:cubicBezTo>
                <a:cubicBezTo>
                  <a:pt x="3951540" y="1454879"/>
                  <a:pt x="3929563" y="1432903"/>
                  <a:pt x="3929563" y="1405794"/>
                </a:cubicBezTo>
                <a:cubicBezTo>
                  <a:pt x="3929563" y="1378685"/>
                  <a:pt x="3951540" y="1356709"/>
                  <a:pt x="3978648" y="1356709"/>
                </a:cubicBezTo>
                <a:close/>
                <a:moveTo>
                  <a:pt x="3786728" y="1356709"/>
                </a:moveTo>
                <a:cubicBezTo>
                  <a:pt x="3813836" y="1356709"/>
                  <a:pt x="3835813" y="1378685"/>
                  <a:pt x="3835813" y="1405794"/>
                </a:cubicBezTo>
                <a:cubicBezTo>
                  <a:pt x="3835813" y="1432903"/>
                  <a:pt x="3813836" y="1454879"/>
                  <a:pt x="3786728" y="1454879"/>
                </a:cubicBezTo>
                <a:cubicBezTo>
                  <a:pt x="3759619" y="1454879"/>
                  <a:pt x="3737643" y="1432903"/>
                  <a:pt x="3737643" y="1405794"/>
                </a:cubicBezTo>
                <a:cubicBezTo>
                  <a:pt x="3737643" y="1378685"/>
                  <a:pt x="3759619" y="1356709"/>
                  <a:pt x="3786728" y="1356709"/>
                </a:cubicBezTo>
                <a:close/>
                <a:moveTo>
                  <a:pt x="3595051" y="1356709"/>
                </a:moveTo>
                <a:cubicBezTo>
                  <a:pt x="3622160" y="1356709"/>
                  <a:pt x="3644136" y="1378685"/>
                  <a:pt x="3644136" y="1405794"/>
                </a:cubicBezTo>
                <a:cubicBezTo>
                  <a:pt x="3644136" y="1432903"/>
                  <a:pt x="3622160" y="1454879"/>
                  <a:pt x="3595051" y="1454879"/>
                </a:cubicBezTo>
                <a:cubicBezTo>
                  <a:pt x="3567943" y="1454879"/>
                  <a:pt x="3545966" y="1432903"/>
                  <a:pt x="3545966" y="1405794"/>
                </a:cubicBezTo>
                <a:cubicBezTo>
                  <a:pt x="3545966" y="1378685"/>
                  <a:pt x="3567943" y="1356709"/>
                  <a:pt x="3595051" y="1356709"/>
                </a:cubicBezTo>
                <a:close/>
                <a:moveTo>
                  <a:pt x="3403128" y="1356709"/>
                </a:moveTo>
                <a:cubicBezTo>
                  <a:pt x="3430237" y="1356709"/>
                  <a:pt x="3452213" y="1378685"/>
                  <a:pt x="3452213" y="1405794"/>
                </a:cubicBezTo>
                <a:cubicBezTo>
                  <a:pt x="3452213" y="1432903"/>
                  <a:pt x="3430237" y="1454879"/>
                  <a:pt x="3403128" y="1454879"/>
                </a:cubicBezTo>
                <a:cubicBezTo>
                  <a:pt x="3376019" y="1454879"/>
                  <a:pt x="3354043" y="1432903"/>
                  <a:pt x="3354043" y="1405794"/>
                </a:cubicBezTo>
                <a:cubicBezTo>
                  <a:pt x="3354043" y="1378685"/>
                  <a:pt x="3376019" y="1356709"/>
                  <a:pt x="3403128" y="1356709"/>
                </a:cubicBezTo>
                <a:close/>
                <a:moveTo>
                  <a:pt x="3211207" y="1356709"/>
                </a:moveTo>
                <a:cubicBezTo>
                  <a:pt x="3238316" y="1356709"/>
                  <a:pt x="3260292" y="1378685"/>
                  <a:pt x="3260292" y="1405794"/>
                </a:cubicBezTo>
                <a:cubicBezTo>
                  <a:pt x="3260292" y="1432903"/>
                  <a:pt x="3238316" y="1454879"/>
                  <a:pt x="3211207" y="1454879"/>
                </a:cubicBezTo>
                <a:cubicBezTo>
                  <a:pt x="3184098" y="1454879"/>
                  <a:pt x="3162122" y="1432903"/>
                  <a:pt x="3162122" y="1405794"/>
                </a:cubicBezTo>
                <a:cubicBezTo>
                  <a:pt x="3162122" y="1378685"/>
                  <a:pt x="3184098" y="1356709"/>
                  <a:pt x="3211207" y="1356709"/>
                </a:cubicBezTo>
                <a:close/>
                <a:moveTo>
                  <a:pt x="3019283" y="1356709"/>
                </a:moveTo>
                <a:cubicBezTo>
                  <a:pt x="3046393" y="1356709"/>
                  <a:pt x="3068368" y="1378685"/>
                  <a:pt x="3068368" y="1405794"/>
                </a:cubicBezTo>
                <a:cubicBezTo>
                  <a:pt x="3068368" y="1432903"/>
                  <a:pt x="3046393" y="1454879"/>
                  <a:pt x="3019283" y="1454879"/>
                </a:cubicBezTo>
                <a:cubicBezTo>
                  <a:pt x="2992175" y="1454879"/>
                  <a:pt x="2970198" y="1432903"/>
                  <a:pt x="2970198" y="1405794"/>
                </a:cubicBezTo>
                <a:cubicBezTo>
                  <a:pt x="2970198" y="1378685"/>
                  <a:pt x="2992175" y="1356709"/>
                  <a:pt x="3019283" y="1356709"/>
                </a:cubicBezTo>
                <a:close/>
                <a:moveTo>
                  <a:pt x="2827363" y="1356709"/>
                </a:moveTo>
                <a:cubicBezTo>
                  <a:pt x="2854471" y="1356709"/>
                  <a:pt x="2876448" y="1378685"/>
                  <a:pt x="2876448" y="1405794"/>
                </a:cubicBezTo>
                <a:cubicBezTo>
                  <a:pt x="2876448" y="1432903"/>
                  <a:pt x="2854471" y="1454879"/>
                  <a:pt x="2827363" y="1454879"/>
                </a:cubicBezTo>
                <a:cubicBezTo>
                  <a:pt x="2800253" y="1454879"/>
                  <a:pt x="2778277" y="1432903"/>
                  <a:pt x="2778277" y="1405794"/>
                </a:cubicBezTo>
                <a:cubicBezTo>
                  <a:pt x="2778277" y="1378685"/>
                  <a:pt x="2800253" y="1356709"/>
                  <a:pt x="2827363" y="1356709"/>
                </a:cubicBezTo>
                <a:close/>
                <a:moveTo>
                  <a:pt x="2635439" y="1356709"/>
                </a:moveTo>
                <a:cubicBezTo>
                  <a:pt x="2662548" y="1356709"/>
                  <a:pt x="2684524" y="1378685"/>
                  <a:pt x="2684524" y="1405794"/>
                </a:cubicBezTo>
                <a:cubicBezTo>
                  <a:pt x="2684524" y="1432903"/>
                  <a:pt x="2662548" y="1454879"/>
                  <a:pt x="2635439" y="1454879"/>
                </a:cubicBezTo>
                <a:cubicBezTo>
                  <a:pt x="2608330" y="1454879"/>
                  <a:pt x="2586354" y="1432903"/>
                  <a:pt x="2586354" y="1405794"/>
                </a:cubicBezTo>
                <a:cubicBezTo>
                  <a:pt x="2586354" y="1378685"/>
                  <a:pt x="2608330" y="1356709"/>
                  <a:pt x="2635439" y="1356709"/>
                </a:cubicBezTo>
                <a:close/>
                <a:moveTo>
                  <a:pt x="2443762" y="1356709"/>
                </a:moveTo>
                <a:cubicBezTo>
                  <a:pt x="2470872" y="1356709"/>
                  <a:pt x="2492847" y="1378685"/>
                  <a:pt x="2492847" y="1405794"/>
                </a:cubicBezTo>
                <a:cubicBezTo>
                  <a:pt x="2492847" y="1432903"/>
                  <a:pt x="2470872" y="1454879"/>
                  <a:pt x="2443762" y="1454879"/>
                </a:cubicBezTo>
                <a:cubicBezTo>
                  <a:pt x="2416654" y="1454879"/>
                  <a:pt x="2394677" y="1432903"/>
                  <a:pt x="2394677" y="1405794"/>
                </a:cubicBezTo>
                <a:cubicBezTo>
                  <a:pt x="2394677" y="1378685"/>
                  <a:pt x="2416654" y="1356709"/>
                  <a:pt x="2443762" y="1356709"/>
                </a:cubicBezTo>
                <a:close/>
                <a:moveTo>
                  <a:pt x="2251840" y="1356709"/>
                </a:moveTo>
                <a:cubicBezTo>
                  <a:pt x="2278948" y="1356709"/>
                  <a:pt x="2300925" y="1378685"/>
                  <a:pt x="2300925" y="1405794"/>
                </a:cubicBezTo>
                <a:cubicBezTo>
                  <a:pt x="2300925" y="1432903"/>
                  <a:pt x="2278948" y="1454879"/>
                  <a:pt x="2251840" y="1454879"/>
                </a:cubicBezTo>
                <a:cubicBezTo>
                  <a:pt x="2224730" y="1454879"/>
                  <a:pt x="2202754" y="1432903"/>
                  <a:pt x="2202754" y="1405794"/>
                </a:cubicBezTo>
                <a:cubicBezTo>
                  <a:pt x="2202754" y="1378685"/>
                  <a:pt x="2224730" y="1356709"/>
                  <a:pt x="2251840" y="1356709"/>
                </a:cubicBezTo>
                <a:close/>
                <a:moveTo>
                  <a:pt x="2061569" y="1356709"/>
                </a:moveTo>
                <a:cubicBezTo>
                  <a:pt x="2088678" y="1356709"/>
                  <a:pt x="2110654" y="1378685"/>
                  <a:pt x="2110654" y="1405794"/>
                </a:cubicBezTo>
                <a:cubicBezTo>
                  <a:pt x="2110654" y="1432903"/>
                  <a:pt x="2088678" y="1454879"/>
                  <a:pt x="2061569" y="1454879"/>
                </a:cubicBezTo>
                <a:cubicBezTo>
                  <a:pt x="2034460" y="1454879"/>
                  <a:pt x="2012484" y="1432903"/>
                  <a:pt x="2012484" y="1405794"/>
                </a:cubicBezTo>
                <a:cubicBezTo>
                  <a:pt x="2012484" y="1378685"/>
                  <a:pt x="2034460" y="1356709"/>
                  <a:pt x="2061569" y="1356709"/>
                </a:cubicBezTo>
                <a:close/>
                <a:moveTo>
                  <a:pt x="1869645" y="1356709"/>
                </a:moveTo>
                <a:cubicBezTo>
                  <a:pt x="1896755" y="1356709"/>
                  <a:pt x="1918730" y="1378685"/>
                  <a:pt x="1918730" y="1405794"/>
                </a:cubicBezTo>
                <a:cubicBezTo>
                  <a:pt x="1918730" y="1432903"/>
                  <a:pt x="1896755" y="1454879"/>
                  <a:pt x="1869645" y="1454879"/>
                </a:cubicBezTo>
                <a:cubicBezTo>
                  <a:pt x="1842537" y="1454879"/>
                  <a:pt x="1820560" y="1432903"/>
                  <a:pt x="1820560" y="1405794"/>
                </a:cubicBezTo>
                <a:cubicBezTo>
                  <a:pt x="1820560" y="1378685"/>
                  <a:pt x="1842537" y="1356709"/>
                  <a:pt x="1869645" y="1356709"/>
                </a:cubicBezTo>
                <a:close/>
                <a:moveTo>
                  <a:pt x="1677725" y="1356709"/>
                </a:moveTo>
                <a:cubicBezTo>
                  <a:pt x="1704833" y="1356709"/>
                  <a:pt x="1726810" y="1378685"/>
                  <a:pt x="1726810" y="1405794"/>
                </a:cubicBezTo>
                <a:cubicBezTo>
                  <a:pt x="1726810" y="1432903"/>
                  <a:pt x="1704833" y="1454879"/>
                  <a:pt x="1677725" y="1454879"/>
                </a:cubicBezTo>
                <a:cubicBezTo>
                  <a:pt x="1650616" y="1454879"/>
                  <a:pt x="1628640" y="1432903"/>
                  <a:pt x="1628640" y="1405794"/>
                </a:cubicBezTo>
                <a:cubicBezTo>
                  <a:pt x="1628640" y="1378685"/>
                  <a:pt x="1650616" y="1356709"/>
                  <a:pt x="1677725" y="1356709"/>
                </a:cubicBezTo>
                <a:close/>
                <a:moveTo>
                  <a:pt x="1486048" y="1356709"/>
                </a:moveTo>
                <a:cubicBezTo>
                  <a:pt x="1513157" y="1356709"/>
                  <a:pt x="1535133" y="1378685"/>
                  <a:pt x="1535133" y="1405794"/>
                </a:cubicBezTo>
                <a:cubicBezTo>
                  <a:pt x="1535133" y="1432903"/>
                  <a:pt x="1513157" y="1454879"/>
                  <a:pt x="1486048" y="1454879"/>
                </a:cubicBezTo>
                <a:cubicBezTo>
                  <a:pt x="1458940" y="1454879"/>
                  <a:pt x="1436963" y="1432903"/>
                  <a:pt x="1436963" y="1405794"/>
                </a:cubicBezTo>
                <a:cubicBezTo>
                  <a:pt x="1436963" y="1378685"/>
                  <a:pt x="1458940" y="1356709"/>
                  <a:pt x="1486048" y="1356709"/>
                </a:cubicBezTo>
                <a:close/>
                <a:moveTo>
                  <a:pt x="1294125" y="1356709"/>
                </a:moveTo>
                <a:cubicBezTo>
                  <a:pt x="1321234" y="1356709"/>
                  <a:pt x="1343210" y="1378685"/>
                  <a:pt x="1343210" y="1405794"/>
                </a:cubicBezTo>
                <a:cubicBezTo>
                  <a:pt x="1343210" y="1432903"/>
                  <a:pt x="1321234" y="1454879"/>
                  <a:pt x="1294125" y="1454879"/>
                </a:cubicBezTo>
                <a:cubicBezTo>
                  <a:pt x="1267016" y="1454879"/>
                  <a:pt x="1245040" y="1432903"/>
                  <a:pt x="1245040" y="1405794"/>
                </a:cubicBezTo>
                <a:cubicBezTo>
                  <a:pt x="1245040" y="1378685"/>
                  <a:pt x="1267016" y="1356709"/>
                  <a:pt x="1294125" y="1356709"/>
                </a:cubicBezTo>
                <a:close/>
                <a:moveTo>
                  <a:pt x="1102204" y="1356709"/>
                </a:moveTo>
                <a:cubicBezTo>
                  <a:pt x="1129313" y="1356709"/>
                  <a:pt x="1151289" y="1378685"/>
                  <a:pt x="1151289" y="1405794"/>
                </a:cubicBezTo>
                <a:cubicBezTo>
                  <a:pt x="1151289" y="1432903"/>
                  <a:pt x="1129313" y="1454879"/>
                  <a:pt x="1102204" y="1454879"/>
                </a:cubicBezTo>
                <a:cubicBezTo>
                  <a:pt x="1075096" y="1454879"/>
                  <a:pt x="1053119" y="1432903"/>
                  <a:pt x="1053119" y="1405794"/>
                </a:cubicBezTo>
                <a:cubicBezTo>
                  <a:pt x="1053119" y="1378685"/>
                  <a:pt x="1075096" y="1356709"/>
                  <a:pt x="1102204" y="1356709"/>
                </a:cubicBezTo>
                <a:close/>
                <a:moveTo>
                  <a:pt x="910280" y="1356709"/>
                </a:moveTo>
                <a:cubicBezTo>
                  <a:pt x="937390" y="1356709"/>
                  <a:pt x="959365" y="1378685"/>
                  <a:pt x="959365" y="1405794"/>
                </a:cubicBezTo>
                <a:cubicBezTo>
                  <a:pt x="959365" y="1432903"/>
                  <a:pt x="937390" y="1454879"/>
                  <a:pt x="910280" y="1454879"/>
                </a:cubicBezTo>
                <a:cubicBezTo>
                  <a:pt x="883172" y="1454879"/>
                  <a:pt x="861195" y="1432903"/>
                  <a:pt x="861195" y="1405794"/>
                </a:cubicBezTo>
                <a:cubicBezTo>
                  <a:pt x="861195" y="1378685"/>
                  <a:pt x="883172" y="1356709"/>
                  <a:pt x="910280" y="1356709"/>
                </a:cubicBezTo>
                <a:close/>
                <a:moveTo>
                  <a:pt x="718360" y="1356709"/>
                </a:moveTo>
                <a:cubicBezTo>
                  <a:pt x="745468" y="1356709"/>
                  <a:pt x="767445" y="1378685"/>
                  <a:pt x="767445" y="1405794"/>
                </a:cubicBezTo>
                <a:cubicBezTo>
                  <a:pt x="767445" y="1432903"/>
                  <a:pt x="745468" y="1454879"/>
                  <a:pt x="718360" y="1454879"/>
                </a:cubicBezTo>
                <a:cubicBezTo>
                  <a:pt x="691250" y="1454879"/>
                  <a:pt x="669275" y="1432903"/>
                  <a:pt x="669275" y="1405794"/>
                </a:cubicBezTo>
                <a:cubicBezTo>
                  <a:pt x="669275" y="1378685"/>
                  <a:pt x="691250" y="1356709"/>
                  <a:pt x="718360" y="1356709"/>
                </a:cubicBezTo>
                <a:close/>
                <a:moveTo>
                  <a:pt x="526436" y="1356709"/>
                </a:moveTo>
                <a:cubicBezTo>
                  <a:pt x="553544" y="1356709"/>
                  <a:pt x="575521" y="1378685"/>
                  <a:pt x="575521" y="1405794"/>
                </a:cubicBezTo>
                <a:cubicBezTo>
                  <a:pt x="575521" y="1432903"/>
                  <a:pt x="553544" y="1454879"/>
                  <a:pt x="526436" y="1454879"/>
                </a:cubicBezTo>
                <a:cubicBezTo>
                  <a:pt x="499328" y="1454879"/>
                  <a:pt x="477351" y="1432903"/>
                  <a:pt x="477351" y="1405794"/>
                </a:cubicBezTo>
                <a:cubicBezTo>
                  <a:pt x="477351" y="1378685"/>
                  <a:pt x="499328" y="1356709"/>
                  <a:pt x="526436" y="1356709"/>
                </a:cubicBezTo>
                <a:close/>
                <a:moveTo>
                  <a:pt x="334759" y="1356709"/>
                </a:moveTo>
                <a:cubicBezTo>
                  <a:pt x="361869" y="1356709"/>
                  <a:pt x="383844" y="1378685"/>
                  <a:pt x="383844" y="1405794"/>
                </a:cubicBezTo>
                <a:cubicBezTo>
                  <a:pt x="383844" y="1432903"/>
                  <a:pt x="361869" y="1454879"/>
                  <a:pt x="334759" y="1454879"/>
                </a:cubicBezTo>
                <a:cubicBezTo>
                  <a:pt x="307651" y="1454879"/>
                  <a:pt x="285674" y="1432903"/>
                  <a:pt x="285674" y="1405794"/>
                </a:cubicBezTo>
                <a:cubicBezTo>
                  <a:pt x="285674" y="1378685"/>
                  <a:pt x="307651" y="1356709"/>
                  <a:pt x="334759" y="1356709"/>
                </a:cubicBezTo>
                <a:close/>
                <a:moveTo>
                  <a:pt x="142837" y="1356709"/>
                </a:moveTo>
                <a:cubicBezTo>
                  <a:pt x="169945" y="1356709"/>
                  <a:pt x="191921" y="1378685"/>
                  <a:pt x="191921" y="1405794"/>
                </a:cubicBezTo>
                <a:cubicBezTo>
                  <a:pt x="191921" y="1432903"/>
                  <a:pt x="169945" y="1454879"/>
                  <a:pt x="142837" y="1454879"/>
                </a:cubicBezTo>
                <a:cubicBezTo>
                  <a:pt x="115727" y="1454879"/>
                  <a:pt x="93751" y="1432903"/>
                  <a:pt x="93751" y="1405794"/>
                </a:cubicBezTo>
                <a:cubicBezTo>
                  <a:pt x="93751" y="1378685"/>
                  <a:pt x="115727" y="1356709"/>
                  <a:pt x="142837" y="1356709"/>
                </a:cubicBezTo>
                <a:close/>
                <a:moveTo>
                  <a:pt x="11562343" y="1206020"/>
                </a:moveTo>
                <a:cubicBezTo>
                  <a:pt x="11589452" y="1206020"/>
                  <a:pt x="11611428" y="1227996"/>
                  <a:pt x="11611428" y="1255104"/>
                </a:cubicBezTo>
                <a:cubicBezTo>
                  <a:pt x="11611428" y="1282214"/>
                  <a:pt x="11589452" y="1304190"/>
                  <a:pt x="11562343" y="1304190"/>
                </a:cubicBezTo>
                <a:cubicBezTo>
                  <a:pt x="11535234" y="1304190"/>
                  <a:pt x="11513258" y="1282214"/>
                  <a:pt x="11513258" y="1255104"/>
                </a:cubicBezTo>
                <a:cubicBezTo>
                  <a:pt x="11513258" y="1227996"/>
                  <a:pt x="11535234" y="1206020"/>
                  <a:pt x="11562343" y="1206020"/>
                </a:cubicBezTo>
                <a:close/>
                <a:moveTo>
                  <a:pt x="11370422" y="1206020"/>
                </a:moveTo>
                <a:cubicBezTo>
                  <a:pt x="11397531" y="1206020"/>
                  <a:pt x="11419507" y="1227996"/>
                  <a:pt x="11419507" y="1255104"/>
                </a:cubicBezTo>
                <a:cubicBezTo>
                  <a:pt x="11419507" y="1282214"/>
                  <a:pt x="11397531" y="1304190"/>
                  <a:pt x="11370422" y="1304190"/>
                </a:cubicBezTo>
                <a:cubicBezTo>
                  <a:pt x="11343313" y="1304190"/>
                  <a:pt x="11321337" y="1282214"/>
                  <a:pt x="11321337" y="1255104"/>
                </a:cubicBezTo>
                <a:cubicBezTo>
                  <a:pt x="11321337" y="1227996"/>
                  <a:pt x="11343313" y="1206020"/>
                  <a:pt x="11370422" y="1206020"/>
                </a:cubicBezTo>
                <a:close/>
                <a:moveTo>
                  <a:pt x="11178499" y="1206020"/>
                </a:moveTo>
                <a:cubicBezTo>
                  <a:pt x="11205607" y="1206020"/>
                  <a:pt x="11227584" y="1227996"/>
                  <a:pt x="11227584" y="1255104"/>
                </a:cubicBezTo>
                <a:cubicBezTo>
                  <a:pt x="11227584" y="1282214"/>
                  <a:pt x="11205607" y="1304190"/>
                  <a:pt x="11178499" y="1304190"/>
                </a:cubicBezTo>
                <a:cubicBezTo>
                  <a:pt x="11151390" y="1304190"/>
                  <a:pt x="11129414" y="1282214"/>
                  <a:pt x="11129414" y="1255104"/>
                </a:cubicBezTo>
                <a:cubicBezTo>
                  <a:pt x="11129414" y="1227996"/>
                  <a:pt x="11151390" y="1206020"/>
                  <a:pt x="11178499" y="1206020"/>
                </a:cubicBezTo>
                <a:close/>
                <a:moveTo>
                  <a:pt x="10986822" y="1206020"/>
                </a:moveTo>
                <a:cubicBezTo>
                  <a:pt x="11013931" y="1206020"/>
                  <a:pt x="11035907" y="1227996"/>
                  <a:pt x="11035907" y="1255104"/>
                </a:cubicBezTo>
                <a:cubicBezTo>
                  <a:pt x="11035907" y="1282214"/>
                  <a:pt x="11013931" y="1304190"/>
                  <a:pt x="10986822" y="1304190"/>
                </a:cubicBezTo>
                <a:cubicBezTo>
                  <a:pt x="10959714" y="1304190"/>
                  <a:pt x="10937737" y="1282214"/>
                  <a:pt x="10937737" y="1255104"/>
                </a:cubicBezTo>
                <a:cubicBezTo>
                  <a:pt x="10937737" y="1227996"/>
                  <a:pt x="10959714" y="1206020"/>
                  <a:pt x="10986822" y="1206020"/>
                </a:cubicBezTo>
                <a:close/>
                <a:moveTo>
                  <a:pt x="10794898" y="1206020"/>
                </a:moveTo>
                <a:cubicBezTo>
                  <a:pt x="10822008" y="1206020"/>
                  <a:pt x="10843984" y="1227996"/>
                  <a:pt x="10843984" y="1255104"/>
                </a:cubicBezTo>
                <a:cubicBezTo>
                  <a:pt x="10843984" y="1282214"/>
                  <a:pt x="10822008" y="1304190"/>
                  <a:pt x="10794898" y="1304190"/>
                </a:cubicBezTo>
                <a:cubicBezTo>
                  <a:pt x="10767790" y="1304190"/>
                  <a:pt x="10745813" y="1282214"/>
                  <a:pt x="10745813" y="1255104"/>
                </a:cubicBezTo>
                <a:cubicBezTo>
                  <a:pt x="10745813" y="1227996"/>
                  <a:pt x="10767790" y="1206020"/>
                  <a:pt x="10794898" y="1206020"/>
                </a:cubicBezTo>
                <a:close/>
                <a:moveTo>
                  <a:pt x="10600771" y="1206020"/>
                </a:moveTo>
                <a:cubicBezTo>
                  <a:pt x="10607548" y="1206020"/>
                  <a:pt x="10614005" y="1207394"/>
                  <a:pt x="10619877" y="1209877"/>
                </a:cubicBezTo>
                <a:lnTo>
                  <a:pt x="10635343" y="1220305"/>
                </a:lnTo>
                <a:lnTo>
                  <a:pt x="10635343" y="1218817"/>
                </a:lnTo>
                <a:lnTo>
                  <a:pt x="10637686" y="1220397"/>
                </a:lnTo>
                <a:cubicBezTo>
                  <a:pt x="10646569" y="1229279"/>
                  <a:pt x="10652063" y="1241550"/>
                  <a:pt x="10652063" y="1255104"/>
                </a:cubicBezTo>
                <a:cubicBezTo>
                  <a:pt x="10652063" y="1268659"/>
                  <a:pt x="10646569" y="1280931"/>
                  <a:pt x="10637686" y="1289814"/>
                </a:cubicBezTo>
                <a:lnTo>
                  <a:pt x="10635343" y="1291393"/>
                </a:lnTo>
                <a:lnTo>
                  <a:pt x="10635343" y="1289905"/>
                </a:lnTo>
                <a:lnTo>
                  <a:pt x="10619877" y="1300333"/>
                </a:lnTo>
                <a:cubicBezTo>
                  <a:pt x="10614005" y="1302817"/>
                  <a:pt x="10607548" y="1304190"/>
                  <a:pt x="10600771" y="1304190"/>
                </a:cubicBezTo>
                <a:cubicBezTo>
                  <a:pt x="10573662" y="1304190"/>
                  <a:pt x="10551686" y="1282214"/>
                  <a:pt x="10551686" y="1255104"/>
                </a:cubicBezTo>
                <a:cubicBezTo>
                  <a:pt x="10551686" y="1227996"/>
                  <a:pt x="10573662" y="1206020"/>
                  <a:pt x="10600771" y="1206020"/>
                </a:cubicBezTo>
                <a:close/>
                <a:moveTo>
                  <a:pt x="10408850" y="1206020"/>
                </a:moveTo>
                <a:cubicBezTo>
                  <a:pt x="10435959" y="1206020"/>
                  <a:pt x="10457935" y="1227996"/>
                  <a:pt x="10457935" y="1255104"/>
                </a:cubicBezTo>
                <a:cubicBezTo>
                  <a:pt x="10457935" y="1282214"/>
                  <a:pt x="10435959" y="1304190"/>
                  <a:pt x="10408850" y="1304190"/>
                </a:cubicBezTo>
                <a:cubicBezTo>
                  <a:pt x="10381741" y="1304190"/>
                  <a:pt x="10359765" y="1282214"/>
                  <a:pt x="10359765" y="1255104"/>
                </a:cubicBezTo>
                <a:cubicBezTo>
                  <a:pt x="10359765" y="1227996"/>
                  <a:pt x="10381741" y="1206020"/>
                  <a:pt x="10408850" y="1206020"/>
                </a:cubicBezTo>
                <a:close/>
                <a:moveTo>
                  <a:pt x="10216927" y="1206020"/>
                </a:moveTo>
                <a:cubicBezTo>
                  <a:pt x="10244035" y="1206020"/>
                  <a:pt x="10266012" y="1227996"/>
                  <a:pt x="10266012" y="1255104"/>
                </a:cubicBezTo>
                <a:cubicBezTo>
                  <a:pt x="10266012" y="1282214"/>
                  <a:pt x="10244035" y="1304190"/>
                  <a:pt x="10216927" y="1304190"/>
                </a:cubicBezTo>
                <a:cubicBezTo>
                  <a:pt x="10189818" y="1304190"/>
                  <a:pt x="10167842" y="1282214"/>
                  <a:pt x="10167842" y="1255104"/>
                </a:cubicBezTo>
                <a:cubicBezTo>
                  <a:pt x="10167842" y="1227996"/>
                  <a:pt x="10189818" y="1206020"/>
                  <a:pt x="10216927" y="1206020"/>
                </a:cubicBezTo>
                <a:close/>
                <a:moveTo>
                  <a:pt x="10025250" y="1206020"/>
                </a:moveTo>
                <a:cubicBezTo>
                  <a:pt x="10052359" y="1206020"/>
                  <a:pt x="10074335" y="1227996"/>
                  <a:pt x="10074335" y="1255104"/>
                </a:cubicBezTo>
                <a:cubicBezTo>
                  <a:pt x="10074335" y="1282214"/>
                  <a:pt x="10052359" y="1304190"/>
                  <a:pt x="10025250" y="1304190"/>
                </a:cubicBezTo>
                <a:cubicBezTo>
                  <a:pt x="9998142" y="1304190"/>
                  <a:pt x="9976165" y="1282214"/>
                  <a:pt x="9976165" y="1255104"/>
                </a:cubicBezTo>
                <a:cubicBezTo>
                  <a:pt x="9976165" y="1227996"/>
                  <a:pt x="9998142" y="1206020"/>
                  <a:pt x="10025250" y="1206020"/>
                </a:cubicBezTo>
                <a:close/>
                <a:moveTo>
                  <a:pt x="9833326" y="1206020"/>
                </a:moveTo>
                <a:cubicBezTo>
                  <a:pt x="9860436" y="1206020"/>
                  <a:pt x="9882412" y="1227996"/>
                  <a:pt x="9882412" y="1255104"/>
                </a:cubicBezTo>
                <a:cubicBezTo>
                  <a:pt x="9882412" y="1282214"/>
                  <a:pt x="9860436" y="1304190"/>
                  <a:pt x="9833326" y="1304190"/>
                </a:cubicBezTo>
                <a:cubicBezTo>
                  <a:pt x="9806218" y="1304190"/>
                  <a:pt x="9784241" y="1282214"/>
                  <a:pt x="9784241" y="1255104"/>
                </a:cubicBezTo>
                <a:cubicBezTo>
                  <a:pt x="9784241" y="1227996"/>
                  <a:pt x="9806218" y="1206020"/>
                  <a:pt x="9833326" y="1206020"/>
                </a:cubicBezTo>
                <a:close/>
                <a:moveTo>
                  <a:pt x="9641406" y="1206020"/>
                </a:moveTo>
                <a:cubicBezTo>
                  <a:pt x="9668514" y="1206020"/>
                  <a:pt x="9690491" y="1227996"/>
                  <a:pt x="9690491" y="1255104"/>
                </a:cubicBezTo>
                <a:cubicBezTo>
                  <a:pt x="9690491" y="1282214"/>
                  <a:pt x="9668514" y="1304190"/>
                  <a:pt x="9641406" y="1304190"/>
                </a:cubicBezTo>
                <a:cubicBezTo>
                  <a:pt x="9614297" y="1304190"/>
                  <a:pt x="9592321" y="1282214"/>
                  <a:pt x="9592321" y="1255104"/>
                </a:cubicBezTo>
                <a:cubicBezTo>
                  <a:pt x="9592321" y="1227996"/>
                  <a:pt x="9614297" y="1206020"/>
                  <a:pt x="9641406" y="1206020"/>
                </a:cubicBezTo>
                <a:close/>
                <a:moveTo>
                  <a:pt x="9449482" y="1206020"/>
                </a:moveTo>
                <a:cubicBezTo>
                  <a:pt x="9476591" y="1206020"/>
                  <a:pt x="9498567" y="1227996"/>
                  <a:pt x="9498567" y="1255104"/>
                </a:cubicBezTo>
                <a:cubicBezTo>
                  <a:pt x="9498567" y="1282214"/>
                  <a:pt x="9476591" y="1304190"/>
                  <a:pt x="9449482" y="1304190"/>
                </a:cubicBezTo>
                <a:cubicBezTo>
                  <a:pt x="9422374" y="1304190"/>
                  <a:pt x="9400397" y="1282214"/>
                  <a:pt x="9400397" y="1255104"/>
                </a:cubicBezTo>
                <a:cubicBezTo>
                  <a:pt x="9400397" y="1227996"/>
                  <a:pt x="9422374" y="1206020"/>
                  <a:pt x="9449482" y="1206020"/>
                </a:cubicBezTo>
                <a:close/>
                <a:moveTo>
                  <a:pt x="9257562" y="1206020"/>
                </a:moveTo>
                <a:cubicBezTo>
                  <a:pt x="9284670" y="1206020"/>
                  <a:pt x="9306646" y="1227996"/>
                  <a:pt x="9306646" y="1255104"/>
                </a:cubicBezTo>
                <a:cubicBezTo>
                  <a:pt x="9306646" y="1282214"/>
                  <a:pt x="9284670" y="1304190"/>
                  <a:pt x="9257562" y="1304190"/>
                </a:cubicBezTo>
                <a:cubicBezTo>
                  <a:pt x="9230452" y="1304190"/>
                  <a:pt x="9208477" y="1282214"/>
                  <a:pt x="9208477" y="1255104"/>
                </a:cubicBezTo>
                <a:cubicBezTo>
                  <a:pt x="9208477" y="1227996"/>
                  <a:pt x="9230452" y="1206020"/>
                  <a:pt x="9257562" y="1206020"/>
                </a:cubicBezTo>
                <a:close/>
                <a:moveTo>
                  <a:pt x="9065638" y="1206020"/>
                </a:moveTo>
                <a:cubicBezTo>
                  <a:pt x="9092746" y="1206020"/>
                  <a:pt x="9114723" y="1227996"/>
                  <a:pt x="9114723" y="1255104"/>
                </a:cubicBezTo>
                <a:cubicBezTo>
                  <a:pt x="9114723" y="1282214"/>
                  <a:pt x="9092746" y="1304190"/>
                  <a:pt x="9065638" y="1304190"/>
                </a:cubicBezTo>
                <a:cubicBezTo>
                  <a:pt x="9038529" y="1304190"/>
                  <a:pt x="9016553" y="1282214"/>
                  <a:pt x="9016553" y="1255104"/>
                </a:cubicBezTo>
                <a:cubicBezTo>
                  <a:pt x="9016553" y="1227996"/>
                  <a:pt x="9038529" y="1206020"/>
                  <a:pt x="9065638" y="1206020"/>
                </a:cubicBezTo>
                <a:close/>
                <a:moveTo>
                  <a:pt x="8873961" y="1206020"/>
                </a:moveTo>
                <a:cubicBezTo>
                  <a:pt x="8901071" y="1206020"/>
                  <a:pt x="8923046" y="1227996"/>
                  <a:pt x="8923046" y="1255104"/>
                </a:cubicBezTo>
                <a:cubicBezTo>
                  <a:pt x="8923046" y="1282214"/>
                  <a:pt x="8901071" y="1304190"/>
                  <a:pt x="8873961" y="1304190"/>
                </a:cubicBezTo>
                <a:cubicBezTo>
                  <a:pt x="8846853" y="1304190"/>
                  <a:pt x="8824876" y="1282214"/>
                  <a:pt x="8824876" y="1255104"/>
                </a:cubicBezTo>
                <a:cubicBezTo>
                  <a:pt x="8824876" y="1227996"/>
                  <a:pt x="8846853" y="1206020"/>
                  <a:pt x="8873961" y="1206020"/>
                </a:cubicBezTo>
                <a:close/>
                <a:moveTo>
                  <a:pt x="8682041" y="1206020"/>
                </a:moveTo>
                <a:cubicBezTo>
                  <a:pt x="8709149" y="1206020"/>
                  <a:pt x="8731126" y="1227996"/>
                  <a:pt x="8731126" y="1255104"/>
                </a:cubicBezTo>
                <a:cubicBezTo>
                  <a:pt x="8731126" y="1282214"/>
                  <a:pt x="8709149" y="1304190"/>
                  <a:pt x="8682041" y="1304190"/>
                </a:cubicBezTo>
                <a:cubicBezTo>
                  <a:pt x="8654932" y="1304190"/>
                  <a:pt x="8632956" y="1282214"/>
                  <a:pt x="8632956" y="1255104"/>
                </a:cubicBezTo>
                <a:cubicBezTo>
                  <a:pt x="8632956" y="1227996"/>
                  <a:pt x="8654932" y="1206020"/>
                  <a:pt x="8682041" y="1206020"/>
                </a:cubicBezTo>
                <a:close/>
                <a:moveTo>
                  <a:pt x="8486747" y="1206020"/>
                </a:moveTo>
                <a:lnTo>
                  <a:pt x="8488432" y="1206717"/>
                </a:lnTo>
                <a:lnTo>
                  <a:pt x="8490117" y="1206020"/>
                </a:lnTo>
                <a:cubicBezTo>
                  <a:pt x="8517225" y="1206020"/>
                  <a:pt x="8539202" y="1227996"/>
                  <a:pt x="8539202" y="1255104"/>
                </a:cubicBezTo>
                <a:cubicBezTo>
                  <a:pt x="8539202" y="1282214"/>
                  <a:pt x="8517225" y="1304190"/>
                  <a:pt x="8490117" y="1304190"/>
                </a:cubicBezTo>
                <a:lnTo>
                  <a:pt x="8488432" y="1303492"/>
                </a:lnTo>
                <a:lnTo>
                  <a:pt x="8486747" y="1304190"/>
                </a:lnTo>
                <a:cubicBezTo>
                  <a:pt x="8459639" y="1304190"/>
                  <a:pt x="8437662" y="1282214"/>
                  <a:pt x="8437662" y="1255104"/>
                </a:cubicBezTo>
                <a:cubicBezTo>
                  <a:pt x="8437662" y="1227996"/>
                  <a:pt x="8459639" y="1206020"/>
                  <a:pt x="8486747" y="1206020"/>
                </a:cubicBezTo>
                <a:close/>
                <a:moveTo>
                  <a:pt x="8294823" y="1206020"/>
                </a:moveTo>
                <a:cubicBezTo>
                  <a:pt x="8321932" y="1206020"/>
                  <a:pt x="8343908" y="1227996"/>
                  <a:pt x="8343908" y="1255104"/>
                </a:cubicBezTo>
                <a:cubicBezTo>
                  <a:pt x="8343908" y="1282214"/>
                  <a:pt x="8321932" y="1304190"/>
                  <a:pt x="8294823" y="1304190"/>
                </a:cubicBezTo>
                <a:cubicBezTo>
                  <a:pt x="8267715" y="1304190"/>
                  <a:pt x="8245738" y="1282214"/>
                  <a:pt x="8245738" y="1255104"/>
                </a:cubicBezTo>
                <a:cubicBezTo>
                  <a:pt x="8245738" y="1227996"/>
                  <a:pt x="8267715" y="1206020"/>
                  <a:pt x="8294823" y="1206020"/>
                </a:cubicBezTo>
                <a:close/>
                <a:moveTo>
                  <a:pt x="8102902" y="1206020"/>
                </a:moveTo>
                <a:cubicBezTo>
                  <a:pt x="8130011" y="1206020"/>
                  <a:pt x="8151987" y="1227996"/>
                  <a:pt x="8151987" y="1255104"/>
                </a:cubicBezTo>
                <a:cubicBezTo>
                  <a:pt x="8151987" y="1282214"/>
                  <a:pt x="8130011" y="1304190"/>
                  <a:pt x="8102902" y="1304190"/>
                </a:cubicBezTo>
                <a:cubicBezTo>
                  <a:pt x="8075793" y="1304190"/>
                  <a:pt x="8053817" y="1282214"/>
                  <a:pt x="8053817" y="1255104"/>
                </a:cubicBezTo>
                <a:cubicBezTo>
                  <a:pt x="8053817" y="1227996"/>
                  <a:pt x="8075793" y="1206020"/>
                  <a:pt x="8102902" y="1206020"/>
                </a:cubicBezTo>
                <a:close/>
                <a:moveTo>
                  <a:pt x="7911226" y="1206020"/>
                </a:moveTo>
                <a:cubicBezTo>
                  <a:pt x="7938335" y="1206020"/>
                  <a:pt x="7960311" y="1227996"/>
                  <a:pt x="7960311" y="1255104"/>
                </a:cubicBezTo>
                <a:cubicBezTo>
                  <a:pt x="7960311" y="1282214"/>
                  <a:pt x="7938335" y="1304190"/>
                  <a:pt x="7911226" y="1304190"/>
                </a:cubicBezTo>
                <a:cubicBezTo>
                  <a:pt x="7884117" y="1304190"/>
                  <a:pt x="7862141" y="1282214"/>
                  <a:pt x="7862141" y="1255104"/>
                </a:cubicBezTo>
                <a:cubicBezTo>
                  <a:pt x="7862141" y="1227996"/>
                  <a:pt x="7884117" y="1206020"/>
                  <a:pt x="7911226" y="1206020"/>
                </a:cubicBezTo>
                <a:close/>
                <a:moveTo>
                  <a:pt x="7719302" y="1206020"/>
                </a:moveTo>
                <a:cubicBezTo>
                  <a:pt x="7746411" y="1206020"/>
                  <a:pt x="7768387" y="1227996"/>
                  <a:pt x="7768387" y="1255104"/>
                </a:cubicBezTo>
                <a:cubicBezTo>
                  <a:pt x="7768387" y="1282214"/>
                  <a:pt x="7746411" y="1304190"/>
                  <a:pt x="7719302" y="1304190"/>
                </a:cubicBezTo>
                <a:cubicBezTo>
                  <a:pt x="7692194" y="1304190"/>
                  <a:pt x="7670218" y="1282214"/>
                  <a:pt x="7670218" y="1255104"/>
                </a:cubicBezTo>
                <a:cubicBezTo>
                  <a:pt x="7670218" y="1227996"/>
                  <a:pt x="7692194" y="1206020"/>
                  <a:pt x="7719302" y="1206020"/>
                </a:cubicBezTo>
                <a:close/>
                <a:moveTo>
                  <a:pt x="7527382" y="1206020"/>
                </a:moveTo>
                <a:cubicBezTo>
                  <a:pt x="7554490" y="1206020"/>
                  <a:pt x="7576467" y="1227996"/>
                  <a:pt x="7576467" y="1255104"/>
                </a:cubicBezTo>
                <a:cubicBezTo>
                  <a:pt x="7576467" y="1282214"/>
                  <a:pt x="7554490" y="1304190"/>
                  <a:pt x="7527382" y="1304190"/>
                </a:cubicBezTo>
                <a:cubicBezTo>
                  <a:pt x="7500272" y="1304190"/>
                  <a:pt x="7478297" y="1282214"/>
                  <a:pt x="7478297" y="1255104"/>
                </a:cubicBezTo>
                <a:cubicBezTo>
                  <a:pt x="7478297" y="1227996"/>
                  <a:pt x="7500272" y="1206020"/>
                  <a:pt x="7527382" y="1206020"/>
                </a:cubicBezTo>
                <a:close/>
                <a:moveTo>
                  <a:pt x="7335458" y="1206020"/>
                </a:moveTo>
                <a:cubicBezTo>
                  <a:pt x="7362567" y="1206020"/>
                  <a:pt x="7384543" y="1227996"/>
                  <a:pt x="7384543" y="1255104"/>
                </a:cubicBezTo>
                <a:cubicBezTo>
                  <a:pt x="7384543" y="1282214"/>
                  <a:pt x="7362567" y="1304190"/>
                  <a:pt x="7335458" y="1304190"/>
                </a:cubicBezTo>
                <a:cubicBezTo>
                  <a:pt x="7308350" y="1304190"/>
                  <a:pt x="7286373" y="1282214"/>
                  <a:pt x="7286373" y="1255104"/>
                </a:cubicBezTo>
                <a:cubicBezTo>
                  <a:pt x="7286373" y="1227996"/>
                  <a:pt x="7308350" y="1206020"/>
                  <a:pt x="7335458" y="1206020"/>
                </a:cubicBezTo>
                <a:close/>
                <a:moveTo>
                  <a:pt x="7143537" y="1206020"/>
                </a:moveTo>
                <a:cubicBezTo>
                  <a:pt x="7170646" y="1206020"/>
                  <a:pt x="7192622" y="1227996"/>
                  <a:pt x="7192622" y="1255104"/>
                </a:cubicBezTo>
                <a:cubicBezTo>
                  <a:pt x="7192622" y="1282214"/>
                  <a:pt x="7170646" y="1304190"/>
                  <a:pt x="7143537" y="1304190"/>
                </a:cubicBezTo>
                <a:cubicBezTo>
                  <a:pt x="7116428" y="1304190"/>
                  <a:pt x="7094452" y="1282214"/>
                  <a:pt x="7094452" y="1255104"/>
                </a:cubicBezTo>
                <a:cubicBezTo>
                  <a:pt x="7094452" y="1227996"/>
                  <a:pt x="7116428" y="1206020"/>
                  <a:pt x="7143537" y="1206020"/>
                </a:cubicBezTo>
                <a:close/>
                <a:moveTo>
                  <a:pt x="6951614" y="1206020"/>
                </a:moveTo>
                <a:cubicBezTo>
                  <a:pt x="6978722" y="1206020"/>
                  <a:pt x="7000699" y="1227996"/>
                  <a:pt x="7000699" y="1255104"/>
                </a:cubicBezTo>
                <a:cubicBezTo>
                  <a:pt x="7000699" y="1282214"/>
                  <a:pt x="6978722" y="1304190"/>
                  <a:pt x="6951614" y="1304190"/>
                </a:cubicBezTo>
                <a:cubicBezTo>
                  <a:pt x="6924504" y="1304190"/>
                  <a:pt x="6902529" y="1282214"/>
                  <a:pt x="6902529" y="1255104"/>
                </a:cubicBezTo>
                <a:cubicBezTo>
                  <a:pt x="6902529" y="1227996"/>
                  <a:pt x="6924504" y="1206020"/>
                  <a:pt x="6951614" y="1206020"/>
                </a:cubicBezTo>
                <a:close/>
                <a:moveTo>
                  <a:pt x="6759937" y="1206020"/>
                </a:moveTo>
                <a:cubicBezTo>
                  <a:pt x="6787046" y="1206020"/>
                  <a:pt x="6809022" y="1227996"/>
                  <a:pt x="6809022" y="1255104"/>
                </a:cubicBezTo>
                <a:cubicBezTo>
                  <a:pt x="6809022" y="1282214"/>
                  <a:pt x="6787046" y="1304190"/>
                  <a:pt x="6759937" y="1304190"/>
                </a:cubicBezTo>
                <a:cubicBezTo>
                  <a:pt x="6732829" y="1304190"/>
                  <a:pt x="6710852" y="1282214"/>
                  <a:pt x="6710852" y="1255104"/>
                </a:cubicBezTo>
                <a:cubicBezTo>
                  <a:pt x="6710852" y="1227996"/>
                  <a:pt x="6732829" y="1206020"/>
                  <a:pt x="6759937" y="1206020"/>
                </a:cubicBezTo>
                <a:close/>
                <a:moveTo>
                  <a:pt x="6568014" y="1206020"/>
                </a:moveTo>
                <a:cubicBezTo>
                  <a:pt x="6595123" y="1206020"/>
                  <a:pt x="6617099" y="1227996"/>
                  <a:pt x="6617099" y="1255104"/>
                </a:cubicBezTo>
                <a:cubicBezTo>
                  <a:pt x="6617099" y="1282214"/>
                  <a:pt x="6595123" y="1304190"/>
                  <a:pt x="6568014" y="1304190"/>
                </a:cubicBezTo>
                <a:cubicBezTo>
                  <a:pt x="6540905" y="1304190"/>
                  <a:pt x="6518929" y="1282214"/>
                  <a:pt x="6518929" y="1255104"/>
                </a:cubicBezTo>
                <a:cubicBezTo>
                  <a:pt x="6518929" y="1227996"/>
                  <a:pt x="6540905" y="1206020"/>
                  <a:pt x="6568014" y="1206020"/>
                </a:cubicBezTo>
                <a:close/>
                <a:moveTo>
                  <a:pt x="6377744" y="1206019"/>
                </a:moveTo>
                <a:cubicBezTo>
                  <a:pt x="6404853" y="1206019"/>
                  <a:pt x="6426829" y="1227996"/>
                  <a:pt x="6426829" y="1255104"/>
                </a:cubicBezTo>
                <a:cubicBezTo>
                  <a:pt x="6426829" y="1282214"/>
                  <a:pt x="6404853" y="1304190"/>
                  <a:pt x="6377744" y="1304190"/>
                </a:cubicBezTo>
                <a:lnTo>
                  <a:pt x="6376919" y="1304023"/>
                </a:lnTo>
                <a:lnTo>
                  <a:pt x="6376093" y="1304190"/>
                </a:lnTo>
                <a:cubicBezTo>
                  <a:pt x="6348984" y="1304190"/>
                  <a:pt x="6327008" y="1282214"/>
                  <a:pt x="6327008" y="1255104"/>
                </a:cubicBezTo>
                <a:cubicBezTo>
                  <a:pt x="6327008" y="1227996"/>
                  <a:pt x="6348984" y="1206020"/>
                  <a:pt x="6376093" y="1206020"/>
                </a:cubicBezTo>
                <a:lnTo>
                  <a:pt x="6376918" y="1206186"/>
                </a:lnTo>
                <a:close/>
                <a:moveTo>
                  <a:pt x="6185820" y="1206019"/>
                </a:moveTo>
                <a:cubicBezTo>
                  <a:pt x="6212929" y="1206019"/>
                  <a:pt x="6234905" y="1227996"/>
                  <a:pt x="6234905" y="1255104"/>
                </a:cubicBezTo>
                <a:cubicBezTo>
                  <a:pt x="6234905" y="1282214"/>
                  <a:pt x="6212929" y="1304190"/>
                  <a:pt x="6185820" y="1304190"/>
                </a:cubicBezTo>
                <a:cubicBezTo>
                  <a:pt x="6158712" y="1304190"/>
                  <a:pt x="6136735" y="1282214"/>
                  <a:pt x="6136735" y="1255104"/>
                </a:cubicBezTo>
                <a:cubicBezTo>
                  <a:pt x="6136735" y="1227996"/>
                  <a:pt x="6158712" y="1206019"/>
                  <a:pt x="6185820" y="1206019"/>
                </a:cubicBezTo>
                <a:close/>
                <a:moveTo>
                  <a:pt x="5993899" y="1206019"/>
                </a:moveTo>
                <a:cubicBezTo>
                  <a:pt x="6021008" y="1206019"/>
                  <a:pt x="6042984" y="1227996"/>
                  <a:pt x="6042984" y="1255104"/>
                </a:cubicBezTo>
                <a:cubicBezTo>
                  <a:pt x="6042984" y="1282214"/>
                  <a:pt x="6021008" y="1304190"/>
                  <a:pt x="5993899" y="1304190"/>
                </a:cubicBezTo>
                <a:cubicBezTo>
                  <a:pt x="5966790" y="1304190"/>
                  <a:pt x="5944814" y="1282214"/>
                  <a:pt x="5944814" y="1255104"/>
                </a:cubicBezTo>
                <a:cubicBezTo>
                  <a:pt x="5944814" y="1227996"/>
                  <a:pt x="5966790" y="1206019"/>
                  <a:pt x="5993899" y="1206019"/>
                </a:cubicBezTo>
                <a:close/>
                <a:moveTo>
                  <a:pt x="5802223" y="1206019"/>
                </a:moveTo>
                <a:cubicBezTo>
                  <a:pt x="5829332" y="1206019"/>
                  <a:pt x="5851308" y="1227996"/>
                  <a:pt x="5851308" y="1255104"/>
                </a:cubicBezTo>
                <a:cubicBezTo>
                  <a:pt x="5851308" y="1282214"/>
                  <a:pt x="5829332" y="1304190"/>
                  <a:pt x="5802223" y="1304190"/>
                </a:cubicBezTo>
                <a:cubicBezTo>
                  <a:pt x="5775114" y="1304190"/>
                  <a:pt x="5753138" y="1282214"/>
                  <a:pt x="5753138" y="1255104"/>
                </a:cubicBezTo>
                <a:cubicBezTo>
                  <a:pt x="5753138" y="1227996"/>
                  <a:pt x="5775114" y="1206019"/>
                  <a:pt x="5802223" y="1206019"/>
                </a:cubicBezTo>
                <a:close/>
                <a:moveTo>
                  <a:pt x="5610299" y="1206019"/>
                </a:moveTo>
                <a:cubicBezTo>
                  <a:pt x="5637408" y="1206019"/>
                  <a:pt x="5659384" y="1227996"/>
                  <a:pt x="5659384" y="1255104"/>
                </a:cubicBezTo>
                <a:cubicBezTo>
                  <a:pt x="5659384" y="1282214"/>
                  <a:pt x="5637408" y="1304190"/>
                  <a:pt x="5610299" y="1304190"/>
                </a:cubicBezTo>
                <a:cubicBezTo>
                  <a:pt x="5583191" y="1304190"/>
                  <a:pt x="5561215" y="1282214"/>
                  <a:pt x="5561215" y="1255104"/>
                </a:cubicBezTo>
                <a:cubicBezTo>
                  <a:pt x="5561215" y="1227996"/>
                  <a:pt x="5583191" y="1206019"/>
                  <a:pt x="5610299" y="1206019"/>
                </a:cubicBezTo>
                <a:close/>
                <a:moveTo>
                  <a:pt x="5418379" y="1206019"/>
                </a:moveTo>
                <a:cubicBezTo>
                  <a:pt x="5445487" y="1206019"/>
                  <a:pt x="5467464" y="1227996"/>
                  <a:pt x="5467464" y="1255104"/>
                </a:cubicBezTo>
                <a:cubicBezTo>
                  <a:pt x="5467464" y="1282214"/>
                  <a:pt x="5445487" y="1304190"/>
                  <a:pt x="5418379" y="1304190"/>
                </a:cubicBezTo>
                <a:cubicBezTo>
                  <a:pt x="5391269" y="1304190"/>
                  <a:pt x="5369294" y="1282214"/>
                  <a:pt x="5369294" y="1255104"/>
                </a:cubicBezTo>
                <a:cubicBezTo>
                  <a:pt x="5369294" y="1227996"/>
                  <a:pt x="5391269" y="1206019"/>
                  <a:pt x="5418379" y="1206019"/>
                </a:cubicBezTo>
                <a:close/>
                <a:moveTo>
                  <a:pt x="5226455" y="1206019"/>
                </a:moveTo>
                <a:cubicBezTo>
                  <a:pt x="5253564" y="1206019"/>
                  <a:pt x="5275540" y="1227996"/>
                  <a:pt x="5275540" y="1255104"/>
                </a:cubicBezTo>
                <a:cubicBezTo>
                  <a:pt x="5275540" y="1282214"/>
                  <a:pt x="5253564" y="1304190"/>
                  <a:pt x="5226455" y="1304190"/>
                </a:cubicBezTo>
                <a:cubicBezTo>
                  <a:pt x="5199347" y="1304190"/>
                  <a:pt x="5177370" y="1282214"/>
                  <a:pt x="5177370" y="1255104"/>
                </a:cubicBezTo>
                <a:cubicBezTo>
                  <a:pt x="5177370" y="1227996"/>
                  <a:pt x="5199347" y="1206019"/>
                  <a:pt x="5226455" y="1206019"/>
                </a:cubicBezTo>
                <a:close/>
                <a:moveTo>
                  <a:pt x="5034534" y="1206019"/>
                </a:moveTo>
                <a:cubicBezTo>
                  <a:pt x="5061643" y="1206019"/>
                  <a:pt x="5083619" y="1227996"/>
                  <a:pt x="5083619" y="1255104"/>
                </a:cubicBezTo>
                <a:cubicBezTo>
                  <a:pt x="5083619" y="1282214"/>
                  <a:pt x="5061643" y="1304190"/>
                  <a:pt x="5034534" y="1304190"/>
                </a:cubicBezTo>
                <a:cubicBezTo>
                  <a:pt x="5007425" y="1304190"/>
                  <a:pt x="4985449" y="1282214"/>
                  <a:pt x="4985449" y="1255104"/>
                </a:cubicBezTo>
                <a:cubicBezTo>
                  <a:pt x="4985449" y="1227996"/>
                  <a:pt x="5007425" y="1206019"/>
                  <a:pt x="5034534" y="1206019"/>
                </a:cubicBezTo>
                <a:close/>
                <a:moveTo>
                  <a:pt x="4842611" y="1206019"/>
                </a:moveTo>
                <a:cubicBezTo>
                  <a:pt x="4869719" y="1206019"/>
                  <a:pt x="4891696" y="1227996"/>
                  <a:pt x="4891696" y="1255104"/>
                </a:cubicBezTo>
                <a:cubicBezTo>
                  <a:pt x="4891696" y="1282214"/>
                  <a:pt x="4869719" y="1304190"/>
                  <a:pt x="4842611" y="1304190"/>
                </a:cubicBezTo>
                <a:cubicBezTo>
                  <a:pt x="4815501" y="1304190"/>
                  <a:pt x="4793526" y="1282214"/>
                  <a:pt x="4793526" y="1255104"/>
                </a:cubicBezTo>
                <a:cubicBezTo>
                  <a:pt x="4793526" y="1227996"/>
                  <a:pt x="4815501" y="1206019"/>
                  <a:pt x="4842611" y="1206019"/>
                </a:cubicBezTo>
                <a:close/>
                <a:moveTo>
                  <a:pt x="4650934" y="1206019"/>
                </a:moveTo>
                <a:cubicBezTo>
                  <a:pt x="4678043" y="1206019"/>
                  <a:pt x="4700019" y="1227996"/>
                  <a:pt x="4700019" y="1255104"/>
                </a:cubicBezTo>
                <a:cubicBezTo>
                  <a:pt x="4700019" y="1282214"/>
                  <a:pt x="4678043" y="1304190"/>
                  <a:pt x="4650934" y="1304190"/>
                </a:cubicBezTo>
                <a:cubicBezTo>
                  <a:pt x="4623826" y="1304190"/>
                  <a:pt x="4601849" y="1282214"/>
                  <a:pt x="4601849" y="1255104"/>
                </a:cubicBezTo>
                <a:cubicBezTo>
                  <a:pt x="4601849" y="1227996"/>
                  <a:pt x="4623826" y="1206019"/>
                  <a:pt x="4650934" y="1206019"/>
                </a:cubicBezTo>
                <a:close/>
                <a:moveTo>
                  <a:pt x="4459011" y="1206019"/>
                </a:moveTo>
                <a:cubicBezTo>
                  <a:pt x="4486120" y="1206019"/>
                  <a:pt x="4508096" y="1227996"/>
                  <a:pt x="4508096" y="1255104"/>
                </a:cubicBezTo>
                <a:cubicBezTo>
                  <a:pt x="4508096" y="1282214"/>
                  <a:pt x="4486120" y="1304190"/>
                  <a:pt x="4459011" y="1304190"/>
                </a:cubicBezTo>
                <a:cubicBezTo>
                  <a:pt x="4431902" y="1304190"/>
                  <a:pt x="4409926" y="1282214"/>
                  <a:pt x="4409926" y="1255104"/>
                </a:cubicBezTo>
                <a:cubicBezTo>
                  <a:pt x="4409926" y="1227996"/>
                  <a:pt x="4431902" y="1206019"/>
                  <a:pt x="4459011" y="1206019"/>
                </a:cubicBezTo>
                <a:close/>
                <a:moveTo>
                  <a:pt x="4267090" y="1206019"/>
                </a:moveTo>
                <a:lnTo>
                  <a:pt x="4267915" y="1206186"/>
                </a:lnTo>
                <a:lnTo>
                  <a:pt x="4268742" y="1206019"/>
                </a:lnTo>
                <a:cubicBezTo>
                  <a:pt x="4295851" y="1206019"/>
                  <a:pt x="4317827" y="1227996"/>
                  <a:pt x="4317827" y="1255104"/>
                </a:cubicBezTo>
                <a:cubicBezTo>
                  <a:pt x="4317827" y="1282214"/>
                  <a:pt x="4295851" y="1304189"/>
                  <a:pt x="4268742" y="1304189"/>
                </a:cubicBezTo>
                <a:lnTo>
                  <a:pt x="4267916" y="1304023"/>
                </a:lnTo>
                <a:lnTo>
                  <a:pt x="4267090" y="1304190"/>
                </a:lnTo>
                <a:cubicBezTo>
                  <a:pt x="4239981" y="1304190"/>
                  <a:pt x="4218005" y="1282214"/>
                  <a:pt x="4218005" y="1255104"/>
                </a:cubicBezTo>
                <a:cubicBezTo>
                  <a:pt x="4218005" y="1227996"/>
                  <a:pt x="4239981" y="1206019"/>
                  <a:pt x="4267090" y="1206019"/>
                </a:cubicBezTo>
                <a:close/>
                <a:moveTo>
                  <a:pt x="4076818" y="1206019"/>
                </a:moveTo>
                <a:cubicBezTo>
                  <a:pt x="4103927" y="1206019"/>
                  <a:pt x="4125903" y="1227996"/>
                  <a:pt x="4125903" y="1255104"/>
                </a:cubicBezTo>
                <a:cubicBezTo>
                  <a:pt x="4125903" y="1282214"/>
                  <a:pt x="4103927" y="1304189"/>
                  <a:pt x="4076818" y="1304189"/>
                </a:cubicBezTo>
                <a:cubicBezTo>
                  <a:pt x="4049710" y="1304189"/>
                  <a:pt x="4027733" y="1282214"/>
                  <a:pt x="4027733" y="1255104"/>
                </a:cubicBezTo>
                <a:cubicBezTo>
                  <a:pt x="4027733" y="1227996"/>
                  <a:pt x="4049710" y="1206019"/>
                  <a:pt x="4076818" y="1206019"/>
                </a:cubicBezTo>
                <a:close/>
                <a:moveTo>
                  <a:pt x="3884898" y="1206019"/>
                </a:moveTo>
                <a:cubicBezTo>
                  <a:pt x="3912006" y="1206019"/>
                  <a:pt x="3933983" y="1227996"/>
                  <a:pt x="3933983" y="1255104"/>
                </a:cubicBezTo>
                <a:cubicBezTo>
                  <a:pt x="3933983" y="1282214"/>
                  <a:pt x="3912006" y="1304189"/>
                  <a:pt x="3884898" y="1304189"/>
                </a:cubicBezTo>
                <a:cubicBezTo>
                  <a:pt x="3857789" y="1304189"/>
                  <a:pt x="3835813" y="1282214"/>
                  <a:pt x="3835813" y="1255104"/>
                </a:cubicBezTo>
                <a:cubicBezTo>
                  <a:pt x="3835813" y="1227996"/>
                  <a:pt x="3857789" y="1206019"/>
                  <a:pt x="3884898" y="1206019"/>
                </a:cubicBezTo>
                <a:close/>
                <a:moveTo>
                  <a:pt x="3693221" y="1206019"/>
                </a:moveTo>
                <a:cubicBezTo>
                  <a:pt x="3720331" y="1206019"/>
                  <a:pt x="3742307" y="1227996"/>
                  <a:pt x="3742307" y="1255104"/>
                </a:cubicBezTo>
                <a:cubicBezTo>
                  <a:pt x="3742307" y="1282214"/>
                  <a:pt x="3720331" y="1304189"/>
                  <a:pt x="3693221" y="1304189"/>
                </a:cubicBezTo>
                <a:cubicBezTo>
                  <a:pt x="3666113" y="1304189"/>
                  <a:pt x="3644136" y="1282214"/>
                  <a:pt x="3644136" y="1255104"/>
                </a:cubicBezTo>
                <a:cubicBezTo>
                  <a:pt x="3644136" y="1227996"/>
                  <a:pt x="3666113" y="1206019"/>
                  <a:pt x="3693221" y="1206019"/>
                </a:cubicBezTo>
                <a:close/>
                <a:moveTo>
                  <a:pt x="3501298" y="1206019"/>
                </a:moveTo>
                <a:cubicBezTo>
                  <a:pt x="3528407" y="1206019"/>
                  <a:pt x="3550383" y="1227996"/>
                  <a:pt x="3550383" y="1255104"/>
                </a:cubicBezTo>
                <a:cubicBezTo>
                  <a:pt x="3550383" y="1282214"/>
                  <a:pt x="3528407" y="1304189"/>
                  <a:pt x="3501298" y="1304189"/>
                </a:cubicBezTo>
                <a:cubicBezTo>
                  <a:pt x="3474189" y="1304189"/>
                  <a:pt x="3452213" y="1282214"/>
                  <a:pt x="3452213" y="1255104"/>
                </a:cubicBezTo>
                <a:cubicBezTo>
                  <a:pt x="3452213" y="1227996"/>
                  <a:pt x="3474189" y="1206019"/>
                  <a:pt x="3501298" y="1206019"/>
                </a:cubicBezTo>
                <a:close/>
                <a:moveTo>
                  <a:pt x="3309377" y="1206019"/>
                </a:moveTo>
                <a:cubicBezTo>
                  <a:pt x="3336485" y="1206019"/>
                  <a:pt x="3358462" y="1227996"/>
                  <a:pt x="3358462" y="1255104"/>
                </a:cubicBezTo>
                <a:cubicBezTo>
                  <a:pt x="3358462" y="1282214"/>
                  <a:pt x="3336485" y="1304189"/>
                  <a:pt x="3309377" y="1304189"/>
                </a:cubicBezTo>
                <a:cubicBezTo>
                  <a:pt x="3282267" y="1304189"/>
                  <a:pt x="3260292" y="1282214"/>
                  <a:pt x="3260292" y="1255104"/>
                </a:cubicBezTo>
                <a:cubicBezTo>
                  <a:pt x="3260292" y="1227996"/>
                  <a:pt x="3282267" y="1206019"/>
                  <a:pt x="3309377" y="1206019"/>
                </a:cubicBezTo>
                <a:close/>
                <a:moveTo>
                  <a:pt x="3117453" y="1206019"/>
                </a:moveTo>
                <a:cubicBezTo>
                  <a:pt x="3144563" y="1206019"/>
                  <a:pt x="3166538" y="1227996"/>
                  <a:pt x="3166538" y="1255104"/>
                </a:cubicBezTo>
                <a:cubicBezTo>
                  <a:pt x="3166538" y="1282214"/>
                  <a:pt x="3144563" y="1304189"/>
                  <a:pt x="3117453" y="1304189"/>
                </a:cubicBezTo>
                <a:cubicBezTo>
                  <a:pt x="3090345" y="1304189"/>
                  <a:pt x="3068368" y="1282214"/>
                  <a:pt x="3068368" y="1255104"/>
                </a:cubicBezTo>
                <a:cubicBezTo>
                  <a:pt x="3068368" y="1227996"/>
                  <a:pt x="3090345" y="1206019"/>
                  <a:pt x="3117453" y="1206019"/>
                </a:cubicBezTo>
                <a:close/>
                <a:moveTo>
                  <a:pt x="2925533" y="1206019"/>
                </a:moveTo>
                <a:cubicBezTo>
                  <a:pt x="2952641" y="1206019"/>
                  <a:pt x="2974618" y="1227996"/>
                  <a:pt x="2974618" y="1255104"/>
                </a:cubicBezTo>
                <a:cubicBezTo>
                  <a:pt x="2974618" y="1282214"/>
                  <a:pt x="2952641" y="1304189"/>
                  <a:pt x="2925533" y="1304189"/>
                </a:cubicBezTo>
                <a:cubicBezTo>
                  <a:pt x="2898424" y="1304189"/>
                  <a:pt x="2876448" y="1282214"/>
                  <a:pt x="2876448" y="1255104"/>
                </a:cubicBezTo>
                <a:cubicBezTo>
                  <a:pt x="2876448" y="1227996"/>
                  <a:pt x="2898424" y="1206019"/>
                  <a:pt x="2925533" y="1206019"/>
                </a:cubicBezTo>
                <a:close/>
                <a:moveTo>
                  <a:pt x="2733609" y="1206019"/>
                </a:moveTo>
                <a:cubicBezTo>
                  <a:pt x="2760718" y="1206019"/>
                  <a:pt x="2782694" y="1227996"/>
                  <a:pt x="2782694" y="1255104"/>
                </a:cubicBezTo>
                <a:cubicBezTo>
                  <a:pt x="2782694" y="1282214"/>
                  <a:pt x="2760718" y="1304189"/>
                  <a:pt x="2733609" y="1304189"/>
                </a:cubicBezTo>
                <a:cubicBezTo>
                  <a:pt x="2706500" y="1304189"/>
                  <a:pt x="2684524" y="1282214"/>
                  <a:pt x="2684524" y="1255104"/>
                </a:cubicBezTo>
                <a:cubicBezTo>
                  <a:pt x="2684524" y="1227996"/>
                  <a:pt x="2706500" y="1206019"/>
                  <a:pt x="2733609" y="1206019"/>
                </a:cubicBezTo>
                <a:close/>
                <a:moveTo>
                  <a:pt x="2541933" y="1206019"/>
                </a:moveTo>
                <a:cubicBezTo>
                  <a:pt x="2569042" y="1206019"/>
                  <a:pt x="2591017" y="1227996"/>
                  <a:pt x="2591017" y="1255104"/>
                </a:cubicBezTo>
                <a:cubicBezTo>
                  <a:pt x="2591017" y="1282214"/>
                  <a:pt x="2569042" y="1304189"/>
                  <a:pt x="2541933" y="1304189"/>
                </a:cubicBezTo>
                <a:cubicBezTo>
                  <a:pt x="2514824" y="1304189"/>
                  <a:pt x="2492847" y="1282214"/>
                  <a:pt x="2492847" y="1255104"/>
                </a:cubicBezTo>
                <a:cubicBezTo>
                  <a:pt x="2492847" y="1227996"/>
                  <a:pt x="2514824" y="1206019"/>
                  <a:pt x="2541933" y="1206019"/>
                </a:cubicBezTo>
                <a:close/>
                <a:moveTo>
                  <a:pt x="2350010" y="1206019"/>
                </a:moveTo>
                <a:cubicBezTo>
                  <a:pt x="2377118" y="1206019"/>
                  <a:pt x="2399094" y="1227996"/>
                  <a:pt x="2399094" y="1255104"/>
                </a:cubicBezTo>
                <a:cubicBezTo>
                  <a:pt x="2399094" y="1282214"/>
                  <a:pt x="2377118" y="1304189"/>
                  <a:pt x="2350010" y="1304189"/>
                </a:cubicBezTo>
                <a:cubicBezTo>
                  <a:pt x="2322900" y="1304189"/>
                  <a:pt x="2300925" y="1282214"/>
                  <a:pt x="2300925" y="1255104"/>
                </a:cubicBezTo>
                <a:cubicBezTo>
                  <a:pt x="2300925" y="1227996"/>
                  <a:pt x="2322900" y="1206019"/>
                  <a:pt x="2350010" y="1206019"/>
                </a:cubicBezTo>
                <a:close/>
                <a:moveTo>
                  <a:pt x="2158088" y="1206019"/>
                </a:moveTo>
                <a:lnTo>
                  <a:pt x="2158913" y="1206186"/>
                </a:lnTo>
                <a:lnTo>
                  <a:pt x="2159739" y="1206019"/>
                </a:lnTo>
                <a:cubicBezTo>
                  <a:pt x="2186848" y="1206019"/>
                  <a:pt x="2208824" y="1227996"/>
                  <a:pt x="2208824" y="1255104"/>
                </a:cubicBezTo>
                <a:cubicBezTo>
                  <a:pt x="2208824" y="1282214"/>
                  <a:pt x="2186848" y="1304189"/>
                  <a:pt x="2159739" y="1304189"/>
                </a:cubicBezTo>
                <a:lnTo>
                  <a:pt x="2158914" y="1304023"/>
                </a:lnTo>
                <a:lnTo>
                  <a:pt x="2158088" y="1304189"/>
                </a:lnTo>
                <a:cubicBezTo>
                  <a:pt x="2130979" y="1304189"/>
                  <a:pt x="2109003" y="1282214"/>
                  <a:pt x="2109003" y="1255104"/>
                </a:cubicBezTo>
                <a:cubicBezTo>
                  <a:pt x="2109003" y="1227996"/>
                  <a:pt x="2130979" y="1206019"/>
                  <a:pt x="2158088" y="1206019"/>
                </a:cubicBezTo>
                <a:close/>
                <a:moveTo>
                  <a:pt x="1967815" y="1206019"/>
                </a:moveTo>
                <a:cubicBezTo>
                  <a:pt x="1994925" y="1206019"/>
                  <a:pt x="2016900" y="1227996"/>
                  <a:pt x="2016900" y="1255104"/>
                </a:cubicBezTo>
                <a:cubicBezTo>
                  <a:pt x="2016900" y="1282214"/>
                  <a:pt x="1994925" y="1304189"/>
                  <a:pt x="1967815" y="1304189"/>
                </a:cubicBezTo>
                <a:cubicBezTo>
                  <a:pt x="1940707" y="1304189"/>
                  <a:pt x="1918730" y="1282214"/>
                  <a:pt x="1918730" y="1255104"/>
                </a:cubicBezTo>
                <a:cubicBezTo>
                  <a:pt x="1918730" y="1227996"/>
                  <a:pt x="1940707" y="1206019"/>
                  <a:pt x="1967815" y="1206019"/>
                </a:cubicBezTo>
                <a:close/>
                <a:moveTo>
                  <a:pt x="1775895" y="1206019"/>
                </a:moveTo>
                <a:cubicBezTo>
                  <a:pt x="1803003" y="1206019"/>
                  <a:pt x="1824980" y="1227996"/>
                  <a:pt x="1824980" y="1255104"/>
                </a:cubicBezTo>
                <a:cubicBezTo>
                  <a:pt x="1824980" y="1282214"/>
                  <a:pt x="1803003" y="1304189"/>
                  <a:pt x="1775895" y="1304189"/>
                </a:cubicBezTo>
                <a:cubicBezTo>
                  <a:pt x="1748786" y="1304189"/>
                  <a:pt x="1726810" y="1282214"/>
                  <a:pt x="1726810" y="1255104"/>
                </a:cubicBezTo>
                <a:cubicBezTo>
                  <a:pt x="1726810" y="1227996"/>
                  <a:pt x="1748786" y="1206019"/>
                  <a:pt x="1775895" y="1206019"/>
                </a:cubicBezTo>
                <a:close/>
                <a:moveTo>
                  <a:pt x="1584218" y="1206019"/>
                </a:moveTo>
                <a:cubicBezTo>
                  <a:pt x="1611327" y="1206019"/>
                  <a:pt x="1633303" y="1227996"/>
                  <a:pt x="1633303" y="1255104"/>
                </a:cubicBezTo>
                <a:cubicBezTo>
                  <a:pt x="1633303" y="1282214"/>
                  <a:pt x="1611327" y="1304189"/>
                  <a:pt x="1584218" y="1304189"/>
                </a:cubicBezTo>
                <a:cubicBezTo>
                  <a:pt x="1557110" y="1304189"/>
                  <a:pt x="1535133" y="1282214"/>
                  <a:pt x="1535133" y="1255104"/>
                </a:cubicBezTo>
                <a:cubicBezTo>
                  <a:pt x="1535133" y="1227996"/>
                  <a:pt x="1557110" y="1206019"/>
                  <a:pt x="1584218" y="1206019"/>
                </a:cubicBezTo>
                <a:close/>
                <a:moveTo>
                  <a:pt x="1392295" y="1206019"/>
                </a:moveTo>
                <a:cubicBezTo>
                  <a:pt x="1419404" y="1206019"/>
                  <a:pt x="1441380" y="1227996"/>
                  <a:pt x="1441380" y="1255104"/>
                </a:cubicBezTo>
                <a:cubicBezTo>
                  <a:pt x="1441380" y="1282214"/>
                  <a:pt x="1419404" y="1304189"/>
                  <a:pt x="1392295" y="1304189"/>
                </a:cubicBezTo>
                <a:cubicBezTo>
                  <a:pt x="1365186" y="1304189"/>
                  <a:pt x="1343210" y="1282214"/>
                  <a:pt x="1343210" y="1255104"/>
                </a:cubicBezTo>
                <a:cubicBezTo>
                  <a:pt x="1343210" y="1227996"/>
                  <a:pt x="1365186" y="1206019"/>
                  <a:pt x="1392295" y="1206019"/>
                </a:cubicBezTo>
                <a:close/>
                <a:moveTo>
                  <a:pt x="1200374" y="1206019"/>
                </a:moveTo>
                <a:cubicBezTo>
                  <a:pt x="1227482" y="1206019"/>
                  <a:pt x="1249459" y="1227996"/>
                  <a:pt x="1249459" y="1255104"/>
                </a:cubicBezTo>
                <a:cubicBezTo>
                  <a:pt x="1249459" y="1282214"/>
                  <a:pt x="1227482" y="1304189"/>
                  <a:pt x="1200374" y="1304189"/>
                </a:cubicBezTo>
                <a:cubicBezTo>
                  <a:pt x="1173265" y="1304189"/>
                  <a:pt x="1151289" y="1282214"/>
                  <a:pt x="1151289" y="1255104"/>
                </a:cubicBezTo>
                <a:cubicBezTo>
                  <a:pt x="1151289" y="1227996"/>
                  <a:pt x="1173265" y="1206019"/>
                  <a:pt x="1200374" y="1206019"/>
                </a:cubicBezTo>
                <a:close/>
                <a:moveTo>
                  <a:pt x="1008450" y="1206019"/>
                </a:moveTo>
                <a:cubicBezTo>
                  <a:pt x="1035559" y="1206019"/>
                  <a:pt x="1057535" y="1227996"/>
                  <a:pt x="1057535" y="1255104"/>
                </a:cubicBezTo>
                <a:cubicBezTo>
                  <a:pt x="1057535" y="1282214"/>
                  <a:pt x="1035559" y="1304189"/>
                  <a:pt x="1008450" y="1304189"/>
                </a:cubicBezTo>
                <a:cubicBezTo>
                  <a:pt x="981342" y="1304189"/>
                  <a:pt x="959365" y="1282214"/>
                  <a:pt x="959365" y="1255104"/>
                </a:cubicBezTo>
                <a:cubicBezTo>
                  <a:pt x="959365" y="1227996"/>
                  <a:pt x="981342" y="1206019"/>
                  <a:pt x="1008450" y="1206019"/>
                </a:cubicBezTo>
                <a:close/>
                <a:moveTo>
                  <a:pt x="816530" y="1206019"/>
                </a:moveTo>
                <a:cubicBezTo>
                  <a:pt x="843638" y="1206019"/>
                  <a:pt x="865615" y="1227996"/>
                  <a:pt x="865615" y="1255104"/>
                </a:cubicBezTo>
                <a:cubicBezTo>
                  <a:pt x="865615" y="1282214"/>
                  <a:pt x="843638" y="1304189"/>
                  <a:pt x="816530" y="1304189"/>
                </a:cubicBezTo>
                <a:cubicBezTo>
                  <a:pt x="789421" y="1304189"/>
                  <a:pt x="767445" y="1282214"/>
                  <a:pt x="767445" y="1255104"/>
                </a:cubicBezTo>
                <a:cubicBezTo>
                  <a:pt x="767445" y="1227996"/>
                  <a:pt x="789421" y="1206019"/>
                  <a:pt x="816530" y="1206019"/>
                </a:cubicBezTo>
                <a:close/>
                <a:moveTo>
                  <a:pt x="624606" y="1206019"/>
                </a:moveTo>
                <a:cubicBezTo>
                  <a:pt x="651715" y="1206019"/>
                  <a:pt x="673691" y="1227996"/>
                  <a:pt x="673691" y="1255104"/>
                </a:cubicBezTo>
                <a:cubicBezTo>
                  <a:pt x="673691" y="1282214"/>
                  <a:pt x="651715" y="1304189"/>
                  <a:pt x="624606" y="1304189"/>
                </a:cubicBezTo>
                <a:cubicBezTo>
                  <a:pt x="597497" y="1304189"/>
                  <a:pt x="575521" y="1282214"/>
                  <a:pt x="575521" y="1255104"/>
                </a:cubicBezTo>
                <a:cubicBezTo>
                  <a:pt x="575521" y="1227996"/>
                  <a:pt x="597497" y="1206019"/>
                  <a:pt x="624606" y="1206019"/>
                </a:cubicBezTo>
                <a:close/>
                <a:moveTo>
                  <a:pt x="432929" y="1206019"/>
                </a:moveTo>
                <a:cubicBezTo>
                  <a:pt x="460039" y="1206019"/>
                  <a:pt x="482015" y="1227996"/>
                  <a:pt x="482015" y="1255104"/>
                </a:cubicBezTo>
                <a:cubicBezTo>
                  <a:pt x="482015" y="1282214"/>
                  <a:pt x="460039" y="1304189"/>
                  <a:pt x="432929" y="1304189"/>
                </a:cubicBezTo>
                <a:cubicBezTo>
                  <a:pt x="405821" y="1304189"/>
                  <a:pt x="383844" y="1282214"/>
                  <a:pt x="383844" y="1255104"/>
                </a:cubicBezTo>
                <a:cubicBezTo>
                  <a:pt x="383844" y="1227996"/>
                  <a:pt x="405821" y="1206019"/>
                  <a:pt x="432929" y="1206019"/>
                </a:cubicBezTo>
                <a:close/>
                <a:moveTo>
                  <a:pt x="241007" y="1206019"/>
                </a:moveTo>
                <a:cubicBezTo>
                  <a:pt x="268115" y="1206019"/>
                  <a:pt x="290092" y="1227996"/>
                  <a:pt x="290092" y="1255104"/>
                </a:cubicBezTo>
                <a:cubicBezTo>
                  <a:pt x="290092" y="1282214"/>
                  <a:pt x="268115" y="1304189"/>
                  <a:pt x="241007" y="1304189"/>
                </a:cubicBezTo>
                <a:cubicBezTo>
                  <a:pt x="213897" y="1304189"/>
                  <a:pt x="191921" y="1282214"/>
                  <a:pt x="191921" y="1255104"/>
                </a:cubicBezTo>
                <a:cubicBezTo>
                  <a:pt x="191921" y="1227996"/>
                  <a:pt x="213897" y="1206019"/>
                  <a:pt x="241007" y="1206019"/>
                </a:cubicBezTo>
                <a:close/>
                <a:moveTo>
                  <a:pt x="49085" y="1206019"/>
                </a:moveTo>
                <a:cubicBezTo>
                  <a:pt x="76194" y="1206019"/>
                  <a:pt x="98170" y="1227996"/>
                  <a:pt x="98170" y="1255104"/>
                </a:cubicBezTo>
                <a:cubicBezTo>
                  <a:pt x="98170" y="1282214"/>
                  <a:pt x="76194" y="1304189"/>
                  <a:pt x="49085" y="1304189"/>
                </a:cubicBezTo>
                <a:cubicBezTo>
                  <a:pt x="21976" y="1304189"/>
                  <a:pt x="0" y="1282214"/>
                  <a:pt x="0" y="1255104"/>
                </a:cubicBezTo>
                <a:cubicBezTo>
                  <a:pt x="0" y="1227996"/>
                  <a:pt x="21976" y="1206019"/>
                  <a:pt x="49085" y="1206019"/>
                </a:cubicBezTo>
                <a:close/>
                <a:moveTo>
                  <a:pt x="11468592" y="1055328"/>
                </a:moveTo>
                <a:cubicBezTo>
                  <a:pt x="11495701" y="1055328"/>
                  <a:pt x="11517677" y="1077304"/>
                  <a:pt x="11517677" y="1104413"/>
                </a:cubicBezTo>
                <a:cubicBezTo>
                  <a:pt x="11517677" y="1131521"/>
                  <a:pt x="11495701" y="1153497"/>
                  <a:pt x="11468592" y="1153497"/>
                </a:cubicBezTo>
                <a:cubicBezTo>
                  <a:pt x="11441483" y="1153497"/>
                  <a:pt x="11419507" y="1131521"/>
                  <a:pt x="11419507" y="1104413"/>
                </a:cubicBezTo>
                <a:cubicBezTo>
                  <a:pt x="11419507" y="1077304"/>
                  <a:pt x="11441483" y="1055328"/>
                  <a:pt x="11468592" y="1055328"/>
                </a:cubicBezTo>
                <a:close/>
                <a:moveTo>
                  <a:pt x="11276669" y="1055328"/>
                </a:moveTo>
                <a:cubicBezTo>
                  <a:pt x="11303777" y="1055328"/>
                  <a:pt x="11325754" y="1077304"/>
                  <a:pt x="11325754" y="1104413"/>
                </a:cubicBezTo>
                <a:cubicBezTo>
                  <a:pt x="11325754" y="1131521"/>
                  <a:pt x="11303777" y="1153497"/>
                  <a:pt x="11276669" y="1153497"/>
                </a:cubicBezTo>
                <a:cubicBezTo>
                  <a:pt x="11249560" y="1153497"/>
                  <a:pt x="11227584" y="1131521"/>
                  <a:pt x="11227584" y="1104413"/>
                </a:cubicBezTo>
                <a:cubicBezTo>
                  <a:pt x="11227584" y="1077304"/>
                  <a:pt x="11249560" y="1055328"/>
                  <a:pt x="11276669" y="1055328"/>
                </a:cubicBezTo>
                <a:close/>
                <a:moveTo>
                  <a:pt x="11084992" y="1055328"/>
                </a:moveTo>
                <a:cubicBezTo>
                  <a:pt x="11112101" y="1055328"/>
                  <a:pt x="11134077" y="1077304"/>
                  <a:pt x="11134077" y="1104413"/>
                </a:cubicBezTo>
                <a:cubicBezTo>
                  <a:pt x="11134077" y="1131521"/>
                  <a:pt x="11112101" y="1153497"/>
                  <a:pt x="11084992" y="1153497"/>
                </a:cubicBezTo>
                <a:cubicBezTo>
                  <a:pt x="11057884" y="1153497"/>
                  <a:pt x="11035907" y="1131521"/>
                  <a:pt x="11035907" y="1104413"/>
                </a:cubicBezTo>
                <a:cubicBezTo>
                  <a:pt x="11035907" y="1077304"/>
                  <a:pt x="11057884" y="1055328"/>
                  <a:pt x="11084992" y="1055328"/>
                </a:cubicBezTo>
                <a:close/>
                <a:moveTo>
                  <a:pt x="10893068" y="1055328"/>
                </a:moveTo>
                <a:cubicBezTo>
                  <a:pt x="10920178" y="1055328"/>
                  <a:pt x="10942154" y="1077304"/>
                  <a:pt x="10942154" y="1104413"/>
                </a:cubicBezTo>
                <a:cubicBezTo>
                  <a:pt x="10942154" y="1131521"/>
                  <a:pt x="10920178" y="1153497"/>
                  <a:pt x="10893068" y="1153497"/>
                </a:cubicBezTo>
                <a:cubicBezTo>
                  <a:pt x="10865960" y="1153497"/>
                  <a:pt x="10843984" y="1131521"/>
                  <a:pt x="10843984" y="1104413"/>
                </a:cubicBezTo>
                <a:cubicBezTo>
                  <a:pt x="10843984" y="1077304"/>
                  <a:pt x="10865960" y="1055328"/>
                  <a:pt x="10893068" y="1055328"/>
                </a:cubicBezTo>
                <a:close/>
                <a:moveTo>
                  <a:pt x="10701148" y="1055328"/>
                </a:moveTo>
                <a:cubicBezTo>
                  <a:pt x="10728256" y="1055328"/>
                  <a:pt x="10750233" y="1077304"/>
                  <a:pt x="10750233" y="1104413"/>
                </a:cubicBezTo>
                <a:cubicBezTo>
                  <a:pt x="10750233" y="1131521"/>
                  <a:pt x="10728256" y="1153497"/>
                  <a:pt x="10701148" y="1153497"/>
                </a:cubicBezTo>
                <a:cubicBezTo>
                  <a:pt x="10674039" y="1153497"/>
                  <a:pt x="10652063" y="1131521"/>
                  <a:pt x="10652063" y="1104413"/>
                </a:cubicBezTo>
                <a:cubicBezTo>
                  <a:pt x="10652063" y="1077304"/>
                  <a:pt x="10674039" y="1055328"/>
                  <a:pt x="10701148" y="1055328"/>
                </a:cubicBezTo>
                <a:close/>
                <a:moveTo>
                  <a:pt x="10507020" y="1055328"/>
                </a:moveTo>
                <a:cubicBezTo>
                  <a:pt x="10534129" y="1055328"/>
                  <a:pt x="10556105" y="1077304"/>
                  <a:pt x="10556105" y="1104413"/>
                </a:cubicBezTo>
                <a:cubicBezTo>
                  <a:pt x="10556105" y="1131521"/>
                  <a:pt x="10534129" y="1153497"/>
                  <a:pt x="10507020" y="1153497"/>
                </a:cubicBezTo>
                <a:cubicBezTo>
                  <a:pt x="10479911" y="1153497"/>
                  <a:pt x="10457935" y="1131521"/>
                  <a:pt x="10457935" y="1104413"/>
                </a:cubicBezTo>
                <a:cubicBezTo>
                  <a:pt x="10457935" y="1077304"/>
                  <a:pt x="10479911" y="1055328"/>
                  <a:pt x="10507020" y="1055328"/>
                </a:cubicBezTo>
                <a:close/>
                <a:moveTo>
                  <a:pt x="10315097" y="1055328"/>
                </a:moveTo>
                <a:cubicBezTo>
                  <a:pt x="10342205" y="1055328"/>
                  <a:pt x="10364182" y="1077304"/>
                  <a:pt x="10364182" y="1104413"/>
                </a:cubicBezTo>
                <a:cubicBezTo>
                  <a:pt x="10364182" y="1131521"/>
                  <a:pt x="10342205" y="1153497"/>
                  <a:pt x="10315097" y="1153497"/>
                </a:cubicBezTo>
                <a:cubicBezTo>
                  <a:pt x="10287988" y="1153497"/>
                  <a:pt x="10266012" y="1131521"/>
                  <a:pt x="10266012" y="1104413"/>
                </a:cubicBezTo>
                <a:cubicBezTo>
                  <a:pt x="10266012" y="1077304"/>
                  <a:pt x="10287988" y="1055328"/>
                  <a:pt x="10315097" y="1055328"/>
                </a:cubicBezTo>
                <a:close/>
                <a:moveTo>
                  <a:pt x="10123420" y="1055328"/>
                </a:moveTo>
                <a:cubicBezTo>
                  <a:pt x="10150529" y="1055328"/>
                  <a:pt x="10172505" y="1077304"/>
                  <a:pt x="10172505" y="1104413"/>
                </a:cubicBezTo>
                <a:cubicBezTo>
                  <a:pt x="10172505" y="1131521"/>
                  <a:pt x="10150529" y="1153497"/>
                  <a:pt x="10123420" y="1153497"/>
                </a:cubicBezTo>
                <a:cubicBezTo>
                  <a:pt x="10096312" y="1153497"/>
                  <a:pt x="10074335" y="1131521"/>
                  <a:pt x="10074335" y="1104413"/>
                </a:cubicBezTo>
                <a:cubicBezTo>
                  <a:pt x="10074335" y="1077304"/>
                  <a:pt x="10096312" y="1055328"/>
                  <a:pt x="10123420" y="1055328"/>
                </a:cubicBezTo>
                <a:close/>
                <a:moveTo>
                  <a:pt x="9931496" y="1055328"/>
                </a:moveTo>
                <a:cubicBezTo>
                  <a:pt x="9958606" y="1055328"/>
                  <a:pt x="9980582" y="1077304"/>
                  <a:pt x="9980582" y="1104413"/>
                </a:cubicBezTo>
                <a:cubicBezTo>
                  <a:pt x="9980582" y="1131521"/>
                  <a:pt x="9958606" y="1153497"/>
                  <a:pt x="9931496" y="1153497"/>
                </a:cubicBezTo>
                <a:cubicBezTo>
                  <a:pt x="9904388" y="1153497"/>
                  <a:pt x="9882412" y="1131521"/>
                  <a:pt x="9882412" y="1104413"/>
                </a:cubicBezTo>
                <a:cubicBezTo>
                  <a:pt x="9882412" y="1077304"/>
                  <a:pt x="9904388" y="1055328"/>
                  <a:pt x="9931496" y="1055328"/>
                </a:cubicBezTo>
                <a:close/>
                <a:moveTo>
                  <a:pt x="9739576" y="1055328"/>
                </a:moveTo>
                <a:cubicBezTo>
                  <a:pt x="9766684" y="1055328"/>
                  <a:pt x="9788661" y="1077304"/>
                  <a:pt x="9788661" y="1104413"/>
                </a:cubicBezTo>
                <a:cubicBezTo>
                  <a:pt x="9788661" y="1131521"/>
                  <a:pt x="9766684" y="1153497"/>
                  <a:pt x="9739576" y="1153497"/>
                </a:cubicBezTo>
                <a:cubicBezTo>
                  <a:pt x="9712467" y="1153497"/>
                  <a:pt x="9690491" y="1131521"/>
                  <a:pt x="9690491" y="1104413"/>
                </a:cubicBezTo>
                <a:cubicBezTo>
                  <a:pt x="9690491" y="1077304"/>
                  <a:pt x="9712467" y="1055328"/>
                  <a:pt x="9739576" y="1055328"/>
                </a:cubicBezTo>
                <a:close/>
                <a:moveTo>
                  <a:pt x="9547652" y="1055328"/>
                </a:moveTo>
                <a:cubicBezTo>
                  <a:pt x="9574761" y="1055328"/>
                  <a:pt x="9596737" y="1077304"/>
                  <a:pt x="9596737" y="1104413"/>
                </a:cubicBezTo>
                <a:cubicBezTo>
                  <a:pt x="9596737" y="1131521"/>
                  <a:pt x="9574761" y="1153497"/>
                  <a:pt x="9547652" y="1153497"/>
                </a:cubicBezTo>
                <a:cubicBezTo>
                  <a:pt x="9520543" y="1153497"/>
                  <a:pt x="9498567" y="1131521"/>
                  <a:pt x="9498567" y="1104413"/>
                </a:cubicBezTo>
                <a:cubicBezTo>
                  <a:pt x="9498567" y="1077304"/>
                  <a:pt x="9520543" y="1055328"/>
                  <a:pt x="9547652" y="1055328"/>
                </a:cubicBezTo>
                <a:close/>
                <a:moveTo>
                  <a:pt x="9355731" y="1055328"/>
                </a:moveTo>
                <a:cubicBezTo>
                  <a:pt x="9382840" y="1055328"/>
                  <a:pt x="9404816" y="1077304"/>
                  <a:pt x="9404816" y="1104413"/>
                </a:cubicBezTo>
                <a:cubicBezTo>
                  <a:pt x="9404816" y="1131521"/>
                  <a:pt x="9382840" y="1153497"/>
                  <a:pt x="9355731" y="1153497"/>
                </a:cubicBezTo>
                <a:cubicBezTo>
                  <a:pt x="9328622" y="1153497"/>
                  <a:pt x="9306646" y="1131521"/>
                  <a:pt x="9306646" y="1104413"/>
                </a:cubicBezTo>
                <a:cubicBezTo>
                  <a:pt x="9306646" y="1077304"/>
                  <a:pt x="9328622" y="1055328"/>
                  <a:pt x="9355731" y="1055328"/>
                </a:cubicBezTo>
                <a:close/>
                <a:moveTo>
                  <a:pt x="9163808" y="1055328"/>
                </a:moveTo>
                <a:cubicBezTo>
                  <a:pt x="9190916" y="1055328"/>
                  <a:pt x="9212893" y="1077304"/>
                  <a:pt x="9212893" y="1104413"/>
                </a:cubicBezTo>
                <a:cubicBezTo>
                  <a:pt x="9212893" y="1131521"/>
                  <a:pt x="9190916" y="1153497"/>
                  <a:pt x="9163808" y="1153497"/>
                </a:cubicBezTo>
                <a:cubicBezTo>
                  <a:pt x="9136699" y="1153497"/>
                  <a:pt x="9114723" y="1131521"/>
                  <a:pt x="9114723" y="1104413"/>
                </a:cubicBezTo>
                <a:cubicBezTo>
                  <a:pt x="9114723" y="1077304"/>
                  <a:pt x="9136699" y="1055328"/>
                  <a:pt x="9163808" y="1055328"/>
                </a:cubicBezTo>
                <a:close/>
                <a:moveTo>
                  <a:pt x="8972131" y="1055328"/>
                </a:moveTo>
                <a:cubicBezTo>
                  <a:pt x="8999241" y="1055328"/>
                  <a:pt x="9021216" y="1077304"/>
                  <a:pt x="9021216" y="1104413"/>
                </a:cubicBezTo>
                <a:cubicBezTo>
                  <a:pt x="9021216" y="1131521"/>
                  <a:pt x="8999241" y="1153497"/>
                  <a:pt x="8972131" y="1153497"/>
                </a:cubicBezTo>
                <a:cubicBezTo>
                  <a:pt x="8945023" y="1153497"/>
                  <a:pt x="8923046" y="1131521"/>
                  <a:pt x="8923046" y="1104413"/>
                </a:cubicBezTo>
                <a:cubicBezTo>
                  <a:pt x="8923046" y="1077304"/>
                  <a:pt x="8945023" y="1055328"/>
                  <a:pt x="8972131" y="1055328"/>
                </a:cubicBezTo>
                <a:close/>
                <a:moveTo>
                  <a:pt x="8780211" y="1055328"/>
                </a:moveTo>
                <a:cubicBezTo>
                  <a:pt x="8807319" y="1055328"/>
                  <a:pt x="8829296" y="1077304"/>
                  <a:pt x="8829296" y="1104413"/>
                </a:cubicBezTo>
                <a:cubicBezTo>
                  <a:pt x="8829296" y="1131521"/>
                  <a:pt x="8807319" y="1153497"/>
                  <a:pt x="8780211" y="1153497"/>
                </a:cubicBezTo>
                <a:cubicBezTo>
                  <a:pt x="8753102" y="1153497"/>
                  <a:pt x="8731126" y="1131521"/>
                  <a:pt x="8731126" y="1104413"/>
                </a:cubicBezTo>
                <a:cubicBezTo>
                  <a:pt x="8731126" y="1077304"/>
                  <a:pt x="8753102" y="1055328"/>
                  <a:pt x="8780211" y="1055328"/>
                </a:cubicBezTo>
                <a:close/>
                <a:moveTo>
                  <a:pt x="8588287" y="1055328"/>
                </a:moveTo>
                <a:cubicBezTo>
                  <a:pt x="8615396" y="1055328"/>
                  <a:pt x="8637372" y="1077304"/>
                  <a:pt x="8637372" y="1104413"/>
                </a:cubicBezTo>
                <a:cubicBezTo>
                  <a:pt x="8637372" y="1131521"/>
                  <a:pt x="8615396" y="1153497"/>
                  <a:pt x="8588287" y="1153497"/>
                </a:cubicBezTo>
                <a:cubicBezTo>
                  <a:pt x="8561178" y="1153497"/>
                  <a:pt x="8539202" y="1131521"/>
                  <a:pt x="8539202" y="1104413"/>
                </a:cubicBezTo>
                <a:cubicBezTo>
                  <a:pt x="8539202" y="1077304"/>
                  <a:pt x="8561178" y="1055328"/>
                  <a:pt x="8588287" y="1055328"/>
                </a:cubicBezTo>
                <a:close/>
                <a:moveTo>
                  <a:pt x="8388577" y="1055328"/>
                </a:moveTo>
                <a:cubicBezTo>
                  <a:pt x="8415686" y="1055328"/>
                  <a:pt x="8437662" y="1077304"/>
                  <a:pt x="8437662" y="1104413"/>
                </a:cubicBezTo>
                <a:cubicBezTo>
                  <a:pt x="8437662" y="1131521"/>
                  <a:pt x="8415686" y="1153497"/>
                  <a:pt x="8388577" y="1153497"/>
                </a:cubicBezTo>
                <a:cubicBezTo>
                  <a:pt x="8361468" y="1153497"/>
                  <a:pt x="8339492" y="1131521"/>
                  <a:pt x="8339492" y="1104413"/>
                </a:cubicBezTo>
                <a:cubicBezTo>
                  <a:pt x="8339492" y="1077304"/>
                  <a:pt x="8361468" y="1055328"/>
                  <a:pt x="8388577" y="1055328"/>
                </a:cubicBezTo>
                <a:close/>
                <a:moveTo>
                  <a:pt x="8196653" y="1055328"/>
                </a:moveTo>
                <a:cubicBezTo>
                  <a:pt x="8223762" y="1055328"/>
                  <a:pt x="8245738" y="1077304"/>
                  <a:pt x="8245738" y="1104413"/>
                </a:cubicBezTo>
                <a:cubicBezTo>
                  <a:pt x="8245738" y="1131521"/>
                  <a:pt x="8223762" y="1153497"/>
                  <a:pt x="8196653" y="1153497"/>
                </a:cubicBezTo>
                <a:cubicBezTo>
                  <a:pt x="8169545" y="1153497"/>
                  <a:pt x="8147568" y="1131521"/>
                  <a:pt x="8147568" y="1104413"/>
                </a:cubicBezTo>
                <a:cubicBezTo>
                  <a:pt x="8147568" y="1077304"/>
                  <a:pt x="8169545" y="1055328"/>
                  <a:pt x="8196653" y="1055328"/>
                </a:cubicBezTo>
                <a:close/>
                <a:moveTo>
                  <a:pt x="8004732" y="1055328"/>
                </a:moveTo>
                <a:cubicBezTo>
                  <a:pt x="8031841" y="1055328"/>
                  <a:pt x="8053817" y="1077304"/>
                  <a:pt x="8053817" y="1104413"/>
                </a:cubicBezTo>
                <a:cubicBezTo>
                  <a:pt x="8053817" y="1131521"/>
                  <a:pt x="8031841" y="1153497"/>
                  <a:pt x="8004732" y="1153497"/>
                </a:cubicBezTo>
                <a:cubicBezTo>
                  <a:pt x="7977623" y="1153497"/>
                  <a:pt x="7955647" y="1131521"/>
                  <a:pt x="7955647" y="1104413"/>
                </a:cubicBezTo>
                <a:cubicBezTo>
                  <a:pt x="7955647" y="1077304"/>
                  <a:pt x="7977623" y="1055328"/>
                  <a:pt x="8004732" y="1055328"/>
                </a:cubicBezTo>
                <a:close/>
                <a:moveTo>
                  <a:pt x="7813056" y="1055328"/>
                </a:moveTo>
                <a:cubicBezTo>
                  <a:pt x="7840165" y="1055328"/>
                  <a:pt x="7862141" y="1077304"/>
                  <a:pt x="7862141" y="1104413"/>
                </a:cubicBezTo>
                <a:cubicBezTo>
                  <a:pt x="7862141" y="1131521"/>
                  <a:pt x="7840165" y="1153497"/>
                  <a:pt x="7813056" y="1153497"/>
                </a:cubicBezTo>
                <a:cubicBezTo>
                  <a:pt x="7785947" y="1153497"/>
                  <a:pt x="7763971" y="1131521"/>
                  <a:pt x="7763971" y="1104413"/>
                </a:cubicBezTo>
                <a:cubicBezTo>
                  <a:pt x="7763971" y="1077304"/>
                  <a:pt x="7785947" y="1055328"/>
                  <a:pt x="7813056" y="1055328"/>
                </a:cubicBezTo>
                <a:close/>
                <a:moveTo>
                  <a:pt x="7621133" y="1055328"/>
                </a:moveTo>
                <a:cubicBezTo>
                  <a:pt x="7648241" y="1055328"/>
                  <a:pt x="7670218" y="1077304"/>
                  <a:pt x="7670218" y="1104413"/>
                </a:cubicBezTo>
                <a:cubicBezTo>
                  <a:pt x="7670218" y="1131521"/>
                  <a:pt x="7648241" y="1153497"/>
                  <a:pt x="7621133" y="1153497"/>
                </a:cubicBezTo>
                <a:cubicBezTo>
                  <a:pt x="7594024" y="1153497"/>
                  <a:pt x="7572048" y="1131521"/>
                  <a:pt x="7572048" y="1104413"/>
                </a:cubicBezTo>
                <a:cubicBezTo>
                  <a:pt x="7572048" y="1077304"/>
                  <a:pt x="7594024" y="1055328"/>
                  <a:pt x="7621133" y="1055328"/>
                </a:cubicBezTo>
                <a:close/>
                <a:moveTo>
                  <a:pt x="7429212" y="1055328"/>
                </a:moveTo>
                <a:cubicBezTo>
                  <a:pt x="7456321" y="1055328"/>
                  <a:pt x="7478297" y="1077304"/>
                  <a:pt x="7478297" y="1104413"/>
                </a:cubicBezTo>
                <a:cubicBezTo>
                  <a:pt x="7478297" y="1131521"/>
                  <a:pt x="7456321" y="1153497"/>
                  <a:pt x="7429212" y="1153497"/>
                </a:cubicBezTo>
                <a:cubicBezTo>
                  <a:pt x="7402103" y="1153497"/>
                  <a:pt x="7380127" y="1131521"/>
                  <a:pt x="7380127" y="1104413"/>
                </a:cubicBezTo>
                <a:cubicBezTo>
                  <a:pt x="7380127" y="1077304"/>
                  <a:pt x="7402103" y="1055328"/>
                  <a:pt x="7429212" y="1055328"/>
                </a:cubicBezTo>
                <a:close/>
                <a:moveTo>
                  <a:pt x="7237288" y="1055328"/>
                </a:moveTo>
                <a:cubicBezTo>
                  <a:pt x="7264397" y="1055328"/>
                  <a:pt x="7286373" y="1077304"/>
                  <a:pt x="7286373" y="1104413"/>
                </a:cubicBezTo>
                <a:cubicBezTo>
                  <a:pt x="7286373" y="1131521"/>
                  <a:pt x="7264397" y="1153497"/>
                  <a:pt x="7237288" y="1153497"/>
                </a:cubicBezTo>
                <a:cubicBezTo>
                  <a:pt x="7210179" y="1153497"/>
                  <a:pt x="7188203" y="1131521"/>
                  <a:pt x="7188203" y="1104413"/>
                </a:cubicBezTo>
                <a:cubicBezTo>
                  <a:pt x="7188203" y="1077304"/>
                  <a:pt x="7210179" y="1055328"/>
                  <a:pt x="7237288" y="1055328"/>
                </a:cubicBezTo>
                <a:close/>
                <a:moveTo>
                  <a:pt x="7045367" y="1055328"/>
                </a:moveTo>
                <a:cubicBezTo>
                  <a:pt x="7072476" y="1055328"/>
                  <a:pt x="7094452" y="1077304"/>
                  <a:pt x="7094452" y="1104413"/>
                </a:cubicBezTo>
                <a:cubicBezTo>
                  <a:pt x="7094452" y="1131521"/>
                  <a:pt x="7072476" y="1153497"/>
                  <a:pt x="7045367" y="1153497"/>
                </a:cubicBezTo>
                <a:cubicBezTo>
                  <a:pt x="7018258" y="1153497"/>
                  <a:pt x="6996282" y="1131521"/>
                  <a:pt x="6996282" y="1104413"/>
                </a:cubicBezTo>
                <a:cubicBezTo>
                  <a:pt x="6996282" y="1077304"/>
                  <a:pt x="7018258" y="1055328"/>
                  <a:pt x="7045367" y="1055328"/>
                </a:cubicBezTo>
                <a:close/>
                <a:moveTo>
                  <a:pt x="6853444" y="1055328"/>
                </a:moveTo>
                <a:cubicBezTo>
                  <a:pt x="6880552" y="1055328"/>
                  <a:pt x="6902529" y="1077304"/>
                  <a:pt x="6902529" y="1104413"/>
                </a:cubicBezTo>
                <a:cubicBezTo>
                  <a:pt x="6902529" y="1131521"/>
                  <a:pt x="6880552" y="1153497"/>
                  <a:pt x="6853444" y="1153497"/>
                </a:cubicBezTo>
                <a:cubicBezTo>
                  <a:pt x="6826335" y="1153497"/>
                  <a:pt x="6804359" y="1131521"/>
                  <a:pt x="6804359" y="1104413"/>
                </a:cubicBezTo>
                <a:cubicBezTo>
                  <a:pt x="6804359" y="1077304"/>
                  <a:pt x="6826335" y="1055328"/>
                  <a:pt x="6853444" y="1055328"/>
                </a:cubicBezTo>
                <a:close/>
                <a:moveTo>
                  <a:pt x="6661767" y="1055328"/>
                </a:moveTo>
                <a:cubicBezTo>
                  <a:pt x="6688876" y="1055328"/>
                  <a:pt x="6710852" y="1077304"/>
                  <a:pt x="6710852" y="1104413"/>
                </a:cubicBezTo>
                <a:cubicBezTo>
                  <a:pt x="6710852" y="1131521"/>
                  <a:pt x="6688876" y="1153497"/>
                  <a:pt x="6661767" y="1153497"/>
                </a:cubicBezTo>
                <a:cubicBezTo>
                  <a:pt x="6634659" y="1153497"/>
                  <a:pt x="6612682" y="1131521"/>
                  <a:pt x="6612682" y="1104413"/>
                </a:cubicBezTo>
                <a:cubicBezTo>
                  <a:pt x="6612682" y="1077304"/>
                  <a:pt x="6634659" y="1055328"/>
                  <a:pt x="6661767" y="1055328"/>
                </a:cubicBezTo>
                <a:close/>
                <a:moveTo>
                  <a:pt x="6469844" y="1055328"/>
                </a:moveTo>
                <a:cubicBezTo>
                  <a:pt x="6496953" y="1055328"/>
                  <a:pt x="6518929" y="1077304"/>
                  <a:pt x="6518929" y="1104413"/>
                </a:cubicBezTo>
                <a:cubicBezTo>
                  <a:pt x="6518929" y="1131521"/>
                  <a:pt x="6496953" y="1153497"/>
                  <a:pt x="6469844" y="1153497"/>
                </a:cubicBezTo>
                <a:cubicBezTo>
                  <a:pt x="6442735" y="1153497"/>
                  <a:pt x="6420759" y="1131521"/>
                  <a:pt x="6420759" y="1104413"/>
                </a:cubicBezTo>
                <a:cubicBezTo>
                  <a:pt x="6420759" y="1077304"/>
                  <a:pt x="6442735" y="1055328"/>
                  <a:pt x="6469844" y="1055328"/>
                </a:cubicBezTo>
                <a:close/>
                <a:moveTo>
                  <a:pt x="6279574" y="1055328"/>
                </a:moveTo>
                <a:cubicBezTo>
                  <a:pt x="6306683" y="1055328"/>
                  <a:pt x="6328659" y="1077304"/>
                  <a:pt x="6328659" y="1104413"/>
                </a:cubicBezTo>
                <a:cubicBezTo>
                  <a:pt x="6328659" y="1131521"/>
                  <a:pt x="6306683" y="1153497"/>
                  <a:pt x="6279574" y="1153497"/>
                </a:cubicBezTo>
                <a:cubicBezTo>
                  <a:pt x="6252465" y="1153497"/>
                  <a:pt x="6230489" y="1131521"/>
                  <a:pt x="6230489" y="1104413"/>
                </a:cubicBezTo>
                <a:cubicBezTo>
                  <a:pt x="6230489" y="1077304"/>
                  <a:pt x="6252465" y="1055328"/>
                  <a:pt x="6279574" y="1055328"/>
                </a:cubicBezTo>
                <a:close/>
                <a:moveTo>
                  <a:pt x="6087650" y="1055328"/>
                </a:moveTo>
                <a:cubicBezTo>
                  <a:pt x="6114759" y="1055328"/>
                  <a:pt x="6136735" y="1077304"/>
                  <a:pt x="6136735" y="1104413"/>
                </a:cubicBezTo>
                <a:cubicBezTo>
                  <a:pt x="6136735" y="1131521"/>
                  <a:pt x="6114759" y="1153497"/>
                  <a:pt x="6087650" y="1153497"/>
                </a:cubicBezTo>
                <a:cubicBezTo>
                  <a:pt x="6060542" y="1153497"/>
                  <a:pt x="6038565" y="1131521"/>
                  <a:pt x="6038565" y="1104413"/>
                </a:cubicBezTo>
                <a:cubicBezTo>
                  <a:pt x="6038565" y="1077304"/>
                  <a:pt x="6060542" y="1055328"/>
                  <a:pt x="6087650" y="1055328"/>
                </a:cubicBezTo>
                <a:close/>
                <a:moveTo>
                  <a:pt x="5895729" y="1055328"/>
                </a:moveTo>
                <a:cubicBezTo>
                  <a:pt x="5922838" y="1055328"/>
                  <a:pt x="5944814" y="1077304"/>
                  <a:pt x="5944814" y="1104413"/>
                </a:cubicBezTo>
                <a:cubicBezTo>
                  <a:pt x="5944814" y="1131521"/>
                  <a:pt x="5922838" y="1153497"/>
                  <a:pt x="5895729" y="1153497"/>
                </a:cubicBezTo>
                <a:cubicBezTo>
                  <a:pt x="5868620" y="1153497"/>
                  <a:pt x="5846644" y="1131521"/>
                  <a:pt x="5846644" y="1104413"/>
                </a:cubicBezTo>
                <a:cubicBezTo>
                  <a:pt x="5846644" y="1077304"/>
                  <a:pt x="5868620" y="1055328"/>
                  <a:pt x="5895729" y="1055328"/>
                </a:cubicBezTo>
                <a:close/>
                <a:moveTo>
                  <a:pt x="5704053" y="1055328"/>
                </a:moveTo>
                <a:cubicBezTo>
                  <a:pt x="5731162" y="1055328"/>
                  <a:pt x="5753138" y="1077304"/>
                  <a:pt x="5753138" y="1104413"/>
                </a:cubicBezTo>
                <a:cubicBezTo>
                  <a:pt x="5753138" y="1131521"/>
                  <a:pt x="5731162" y="1153497"/>
                  <a:pt x="5704053" y="1153497"/>
                </a:cubicBezTo>
                <a:cubicBezTo>
                  <a:pt x="5676944" y="1153497"/>
                  <a:pt x="5654968" y="1131521"/>
                  <a:pt x="5654968" y="1104413"/>
                </a:cubicBezTo>
                <a:cubicBezTo>
                  <a:pt x="5654968" y="1077304"/>
                  <a:pt x="5676944" y="1055328"/>
                  <a:pt x="5704053" y="1055328"/>
                </a:cubicBezTo>
                <a:close/>
                <a:moveTo>
                  <a:pt x="5512130" y="1055328"/>
                </a:moveTo>
                <a:cubicBezTo>
                  <a:pt x="5539238" y="1055328"/>
                  <a:pt x="5561215" y="1077304"/>
                  <a:pt x="5561215" y="1104413"/>
                </a:cubicBezTo>
                <a:cubicBezTo>
                  <a:pt x="5561215" y="1131521"/>
                  <a:pt x="5539238" y="1153497"/>
                  <a:pt x="5512130" y="1153497"/>
                </a:cubicBezTo>
                <a:cubicBezTo>
                  <a:pt x="5485021" y="1153497"/>
                  <a:pt x="5463045" y="1131521"/>
                  <a:pt x="5463045" y="1104413"/>
                </a:cubicBezTo>
                <a:cubicBezTo>
                  <a:pt x="5463045" y="1077304"/>
                  <a:pt x="5485021" y="1055328"/>
                  <a:pt x="5512130" y="1055328"/>
                </a:cubicBezTo>
                <a:close/>
                <a:moveTo>
                  <a:pt x="5320209" y="1055328"/>
                </a:moveTo>
                <a:cubicBezTo>
                  <a:pt x="5347318" y="1055328"/>
                  <a:pt x="5369294" y="1077304"/>
                  <a:pt x="5369294" y="1104413"/>
                </a:cubicBezTo>
                <a:cubicBezTo>
                  <a:pt x="5369294" y="1131521"/>
                  <a:pt x="5347318" y="1153497"/>
                  <a:pt x="5320209" y="1153497"/>
                </a:cubicBezTo>
                <a:cubicBezTo>
                  <a:pt x="5293100" y="1153497"/>
                  <a:pt x="5271124" y="1131521"/>
                  <a:pt x="5271124" y="1104413"/>
                </a:cubicBezTo>
                <a:cubicBezTo>
                  <a:pt x="5271124" y="1077304"/>
                  <a:pt x="5293100" y="1055328"/>
                  <a:pt x="5320209" y="1055328"/>
                </a:cubicBezTo>
                <a:close/>
                <a:moveTo>
                  <a:pt x="5128285" y="1055328"/>
                </a:moveTo>
                <a:cubicBezTo>
                  <a:pt x="5155394" y="1055328"/>
                  <a:pt x="5177370" y="1077304"/>
                  <a:pt x="5177370" y="1104413"/>
                </a:cubicBezTo>
                <a:cubicBezTo>
                  <a:pt x="5177370" y="1131521"/>
                  <a:pt x="5155394" y="1153497"/>
                  <a:pt x="5128285" y="1153497"/>
                </a:cubicBezTo>
                <a:cubicBezTo>
                  <a:pt x="5101176" y="1153497"/>
                  <a:pt x="5079200" y="1131521"/>
                  <a:pt x="5079200" y="1104413"/>
                </a:cubicBezTo>
                <a:cubicBezTo>
                  <a:pt x="5079200" y="1077304"/>
                  <a:pt x="5101176" y="1055328"/>
                  <a:pt x="5128285" y="1055328"/>
                </a:cubicBezTo>
                <a:close/>
                <a:moveTo>
                  <a:pt x="4936364" y="1055328"/>
                </a:moveTo>
                <a:cubicBezTo>
                  <a:pt x="4963473" y="1055328"/>
                  <a:pt x="4985449" y="1077304"/>
                  <a:pt x="4985449" y="1104413"/>
                </a:cubicBezTo>
                <a:cubicBezTo>
                  <a:pt x="4985449" y="1131521"/>
                  <a:pt x="4963473" y="1153497"/>
                  <a:pt x="4936364" y="1153497"/>
                </a:cubicBezTo>
                <a:cubicBezTo>
                  <a:pt x="4909255" y="1153497"/>
                  <a:pt x="4887279" y="1131521"/>
                  <a:pt x="4887279" y="1104413"/>
                </a:cubicBezTo>
                <a:cubicBezTo>
                  <a:pt x="4887279" y="1077304"/>
                  <a:pt x="4909255" y="1055328"/>
                  <a:pt x="4936364" y="1055328"/>
                </a:cubicBezTo>
                <a:close/>
                <a:moveTo>
                  <a:pt x="4744441" y="1055328"/>
                </a:moveTo>
                <a:cubicBezTo>
                  <a:pt x="4771549" y="1055328"/>
                  <a:pt x="4793526" y="1077304"/>
                  <a:pt x="4793526" y="1104413"/>
                </a:cubicBezTo>
                <a:cubicBezTo>
                  <a:pt x="4793526" y="1131521"/>
                  <a:pt x="4771549" y="1153497"/>
                  <a:pt x="4744441" y="1153497"/>
                </a:cubicBezTo>
                <a:cubicBezTo>
                  <a:pt x="4717332" y="1153497"/>
                  <a:pt x="4695356" y="1131521"/>
                  <a:pt x="4695356" y="1104413"/>
                </a:cubicBezTo>
                <a:cubicBezTo>
                  <a:pt x="4695356" y="1077304"/>
                  <a:pt x="4717332" y="1055328"/>
                  <a:pt x="4744441" y="1055328"/>
                </a:cubicBezTo>
                <a:close/>
                <a:moveTo>
                  <a:pt x="4552764" y="1055328"/>
                </a:moveTo>
                <a:cubicBezTo>
                  <a:pt x="4579873" y="1055328"/>
                  <a:pt x="4601849" y="1077304"/>
                  <a:pt x="4601849" y="1104413"/>
                </a:cubicBezTo>
                <a:cubicBezTo>
                  <a:pt x="4601849" y="1131521"/>
                  <a:pt x="4579873" y="1153497"/>
                  <a:pt x="4552764" y="1153497"/>
                </a:cubicBezTo>
                <a:cubicBezTo>
                  <a:pt x="4525656" y="1153497"/>
                  <a:pt x="4503679" y="1131521"/>
                  <a:pt x="4503679" y="1104413"/>
                </a:cubicBezTo>
                <a:cubicBezTo>
                  <a:pt x="4503679" y="1077304"/>
                  <a:pt x="4525656" y="1055328"/>
                  <a:pt x="4552764" y="1055328"/>
                </a:cubicBezTo>
                <a:close/>
                <a:moveTo>
                  <a:pt x="4360841" y="1055328"/>
                </a:moveTo>
                <a:cubicBezTo>
                  <a:pt x="4387950" y="1055328"/>
                  <a:pt x="4409926" y="1077304"/>
                  <a:pt x="4409926" y="1104413"/>
                </a:cubicBezTo>
                <a:cubicBezTo>
                  <a:pt x="4409926" y="1131521"/>
                  <a:pt x="4387950" y="1153497"/>
                  <a:pt x="4360841" y="1153497"/>
                </a:cubicBezTo>
                <a:cubicBezTo>
                  <a:pt x="4333732" y="1153497"/>
                  <a:pt x="4311756" y="1131521"/>
                  <a:pt x="4311756" y="1104413"/>
                </a:cubicBezTo>
                <a:cubicBezTo>
                  <a:pt x="4311756" y="1077304"/>
                  <a:pt x="4333732" y="1055328"/>
                  <a:pt x="4360841" y="1055328"/>
                </a:cubicBezTo>
                <a:close/>
                <a:moveTo>
                  <a:pt x="4170572" y="1055328"/>
                </a:moveTo>
                <a:cubicBezTo>
                  <a:pt x="4197681" y="1055328"/>
                  <a:pt x="4219657" y="1077304"/>
                  <a:pt x="4219657" y="1104413"/>
                </a:cubicBezTo>
                <a:cubicBezTo>
                  <a:pt x="4219657" y="1131521"/>
                  <a:pt x="4197681" y="1153497"/>
                  <a:pt x="4170572" y="1153497"/>
                </a:cubicBezTo>
                <a:cubicBezTo>
                  <a:pt x="4143463" y="1153497"/>
                  <a:pt x="4121487" y="1131521"/>
                  <a:pt x="4121487" y="1104413"/>
                </a:cubicBezTo>
                <a:cubicBezTo>
                  <a:pt x="4121487" y="1077304"/>
                  <a:pt x="4143463" y="1055328"/>
                  <a:pt x="4170572" y="1055328"/>
                </a:cubicBezTo>
                <a:close/>
                <a:moveTo>
                  <a:pt x="3978648" y="1055328"/>
                </a:moveTo>
                <a:cubicBezTo>
                  <a:pt x="4005757" y="1055328"/>
                  <a:pt x="4027733" y="1077304"/>
                  <a:pt x="4027733" y="1104413"/>
                </a:cubicBezTo>
                <a:cubicBezTo>
                  <a:pt x="4027733" y="1131521"/>
                  <a:pt x="4005757" y="1153497"/>
                  <a:pt x="3978648" y="1153497"/>
                </a:cubicBezTo>
                <a:cubicBezTo>
                  <a:pt x="3951540" y="1153497"/>
                  <a:pt x="3929563" y="1131521"/>
                  <a:pt x="3929563" y="1104413"/>
                </a:cubicBezTo>
                <a:cubicBezTo>
                  <a:pt x="3929563" y="1077304"/>
                  <a:pt x="3951540" y="1055328"/>
                  <a:pt x="3978648" y="1055328"/>
                </a:cubicBezTo>
                <a:close/>
                <a:moveTo>
                  <a:pt x="3786728" y="1055328"/>
                </a:moveTo>
                <a:cubicBezTo>
                  <a:pt x="3813836" y="1055328"/>
                  <a:pt x="3835813" y="1077304"/>
                  <a:pt x="3835813" y="1104413"/>
                </a:cubicBezTo>
                <a:cubicBezTo>
                  <a:pt x="3835813" y="1131521"/>
                  <a:pt x="3813836" y="1153497"/>
                  <a:pt x="3786728" y="1153497"/>
                </a:cubicBezTo>
                <a:cubicBezTo>
                  <a:pt x="3759619" y="1153497"/>
                  <a:pt x="3737643" y="1131521"/>
                  <a:pt x="3737643" y="1104413"/>
                </a:cubicBezTo>
                <a:cubicBezTo>
                  <a:pt x="3737643" y="1077304"/>
                  <a:pt x="3759619" y="1055328"/>
                  <a:pt x="3786728" y="1055328"/>
                </a:cubicBezTo>
                <a:close/>
                <a:moveTo>
                  <a:pt x="3595051" y="1055328"/>
                </a:moveTo>
                <a:cubicBezTo>
                  <a:pt x="3622160" y="1055328"/>
                  <a:pt x="3644136" y="1077304"/>
                  <a:pt x="3644136" y="1104413"/>
                </a:cubicBezTo>
                <a:cubicBezTo>
                  <a:pt x="3644136" y="1131521"/>
                  <a:pt x="3622160" y="1153497"/>
                  <a:pt x="3595051" y="1153497"/>
                </a:cubicBezTo>
                <a:cubicBezTo>
                  <a:pt x="3567943" y="1153497"/>
                  <a:pt x="3545966" y="1131521"/>
                  <a:pt x="3545966" y="1104413"/>
                </a:cubicBezTo>
                <a:cubicBezTo>
                  <a:pt x="3545966" y="1077304"/>
                  <a:pt x="3567943" y="1055328"/>
                  <a:pt x="3595051" y="1055328"/>
                </a:cubicBezTo>
                <a:close/>
                <a:moveTo>
                  <a:pt x="3403128" y="1055328"/>
                </a:moveTo>
                <a:cubicBezTo>
                  <a:pt x="3430237" y="1055328"/>
                  <a:pt x="3452213" y="1077304"/>
                  <a:pt x="3452213" y="1104413"/>
                </a:cubicBezTo>
                <a:cubicBezTo>
                  <a:pt x="3452213" y="1131521"/>
                  <a:pt x="3430237" y="1153497"/>
                  <a:pt x="3403128" y="1153497"/>
                </a:cubicBezTo>
                <a:cubicBezTo>
                  <a:pt x="3376019" y="1153497"/>
                  <a:pt x="3354043" y="1131521"/>
                  <a:pt x="3354043" y="1104413"/>
                </a:cubicBezTo>
                <a:cubicBezTo>
                  <a:pt x="3354043" y="1077304"/>
                  <a:pt x="3376019" y="1055328"/>
                  <a:pt x="3403128" y="1055328"/>
                </a:cubicBezTo>
                <a:close/>
                <a:moveTo>
                  <a:pt x="3211207" y="1055328"/>
                </a:moveTo>
                <a:cubicBezTo>
                  <a:pt x="3238316" y="1055328"/>
                  <a:pt x="3260292" y="1077304"/>
                  <a:pt x="3260292" y="1104413"/>
                </a:cubicBezTo>
                <a:cubicBezTo>
                  <a:pt x="3260292" y="1131521"/>
                  <a:pt x="3238316" y="1153497"/>
                  <a:pt x="3211207" y="1153497"/>
                </a:cubicBezTo>
                <a:cubicBezTo>
                  <a:pt x="3184098" y="1153497"/>
                  <a:pt x="3162122" y="1131521"/>
                  <a:pt x="3162122" y="1104413"/>
                </a:cubicBezTo>
                <a:cubicBezTo>
                  <a:pt x="3162122" y="1077304"/>
                  <a:pt x="3184098" y="1055328"/>
                  <a:pt x="3211207" y="1055328"/>
                </a:cubicBezTo>
                <a:close/>
                <a:moveTo>
                  <a:pt x="3019283" y="1055328"/>
                </a:moveTo>
                <a:cubicBezTo>
                  <a:pt x="3046393" y="1055328"/>
                  <a:pt x="3068368" y="1077304"/>
                  <a:pt x="3068368" y="1104413"/>
                </a:cubicBezTo>
                <a:cubicBezTo>
                  <a:pt x="3068368" y="1131521"/>
                  <a:pt x="3046393" y="1153497"/>
                  <a:pt x="3019283" y="1153497"/>
                </a:cubicBezTo>
                <a:cubicBezTo>
                  <a:pt x="2992175" y="1153497"/>
                  <a:pt x="2970198" y="1131521"/>
                  <a:pt x="2970198" y="1104413"/>
                </a:cubicBezTo>
                <a:cubicBezTo>
                  <a:pt x="2970198" y="1077304"/>
                  <a:pt x="2992175" y="1055328"/>
                  <a:pt x="3019283" y="1055328"/>
                </a:cubicBezTo>
                <a:close/>
                <a:moveTo>
                  <a:pt x="2827363" y="1055328"/>
                </a:moveTo>
                <a:cubicBezTo>
                  <a:pt x="2854471" y="1055328"/>
                  <a:pt x="2876448" y="1077304"/>
                  <a:pt x="2876448" y="1104413"/>
                </a:cubicBezTo>
                <a:cubicBezTo>
                  <a:pt x="2876448" y="1131521"/>
                  <a:pt x="2854471" y="1153497"/>
                  <a:pt x="2827363" y="1153497"/>
                </a:cubicBezTo>
                <a:cubicBezTo>
                  <a:pt x="2800253" y="1153497"/>
                  <a:pt x="2778277" y="1131521"/>
                  <a:pt x="2778277" y="1104413"/>
                </a:cubicBezTo>
                <a:cubicBezTo>
                  <a:pt x="2778277" y="1077304"/>
                  <a:pt x="2800253" y="1055328"/>
                  <a:pt x="2827363" y="1055328"/>
                </a:cubicBezTo>
                <a:close/>
                <a:moveTo>
                  <a:pt x="2635439" y="1055328"/>
                </a:moveTo>
                <a:cubicBezTo>
                  <a:pt x="2662548" y="1055328"/>
                  <a:pt x="2684524" y="1077304"/>
                  <a:pt x="2684524" y="1104413"/>
                </a:cubicBezTo>
                <a:cubicBezTo>
                  <a:pt x="2684524" y="1131521"/>
                  <a:pt x="2662548" y="1153497"/>
                  <a:pt x="2635439" y="1153497"/>
                </a:cubicBezTo>
                <a:cubicBezTo>
                  <a:pt x="2608330" y="1153497"/>
                  <a:pt x="2586354" y="1131521"/>
                  <a:pt x="2586354" y="1104413"/>
                </a:cubicBezTo>
                <a:cubicBezTo>
                  <a:pt x="2586354" y="1077304"/>
                  <a:pt x="2608330" y="1055328"/>
                  <a:pt x="2635439" y="1055328"/>
                </a:cubicBezTo>
                <a:close/>
                <a:moveTo>
                  <a:pt x="2443762" y="1055328"/>
                </a:moveTo>
                <a:cubicBezTo>
                  <a:pt x="2470872" y="1055328"/>
                  <a:pt x="2492847" y="1077304"/>
                  <a:pt x="2492847" y="1104413"/>
                </a:cubicBezTo>
                <a:cubicBezTo>
                  <a:pt x="2492847" y="1131521"/>
                  <a:pt x="2470872" y="1153497"/>
                  <a:pt x="2443762" y="1153497"/>
                </a:cubicBezTo>
                <a:cubicBezTo>
                  <a:pt x="2416654" y="1153497"/>
                  <a:pt x="2394677" y="1131521"/>
                  <a:pt x="2394677" y="1104413"/>
                </a:cubicBezTo>
                <a:cubicBezTo>
                  <a:pt x="2394677" y="1077304"/>
                  <a:pt x="2416654" y="1055328"/>
                  <a:pt x="2443762" y="1055328"/>
                </a:cubicBezTo>
                <a:close/>
                <a:moveTo>
                  <a:pt x="2251840" y="1055328"/>
                </a:moveTo>
                <a:cubicBezTo>
                  <a:pt x="2278948" y="1055328"/>
                  <a:pt x="2300925" y="1077304"/>
                  <a:pt x="2300925" y="1104413"/>
                </a:cubicBezTo>
                <a:cubicBezTo>
                  <a:pt x="2300925" y="1131521"/>
                  <a:pt x="2278948" y="1153497"/>
                  <a:pt x="2251840" y="1153497"/>
                </a:cubicBezTo>
                <a:cubicBezTo>
                  <a:pt x="2224730" y="1153497"/>
                  <a:pt x="2202754" y="1131521"/>
                  <a:pt x="2202754" y="1104413"/>
                </a:cubicBezTo>
                <a:cubicBezTo>
                  <a:pt x="2202754" y="1077304"/>
                  <a:pt x="2224730" y="1055328"/>
                  <a:pt x="2251840" y="1055328"/>
                </a:cubicBezTo>
                <a:close/>
                <a:moveTo>
                  <a:pt x="2061569" y="1055328"/>
                </a:moveTo>
                <a:cubicBezTo>
                  <a:pt x="2088678" y="1055328"/>
                  <a:pt x="2110654" y="1077303"/>
                  <a:pt x="2110654" y="1104413"/>
                </a:cubicBezTo>
                <a:cubicBezTo>
                  <a:pt x="2110654" y="1131521"/>
                  <a:pt x="2088678" y="1153497"/>
                  <a:pt x="2061569" y="1153497"/>
                </a:cubicBezTo>
                <a:cubicBezTo>
                  <a:pt x="2034460" y="1153497"/>
                  <a:pt x="2012484" y="1131521"/>
                  <a:pt x="2012484" y="1104413"/>
                </a:cubicBezTo>
                <a:cubicBezTo>
                  <a:pt x="2012484" y="1077303"/>
                  <a:pt x="2034460" y="1055328"/>
                  <a:pt x="2061569" y="1055328"/>
                </a:cubicBezTo>
                <a:close/>
                <a:moveTo>
                  <a:pt x="1869645" y="1055328"/>
                </a:moveTo>
                <a:cubicBezTo>
                  <a:pt x="1896755" y="1055328"/>
                  <a:pt x="1918730" y="1077303"/>
                  <a:pt x="1918730" y="1104413"/>
                </a:cubicBezTo>
                <a:cubicBezTo>
                  <a:pt x="1918730" y="1131521"/>
                  <a:pt x="1896755" y="1153497"/>
                  <a:pt x="1869645" y="1153497"/>
                </a:cubicBezTo>
                <a:cubicBezTo>
                  <a:pt x="1842537" y="1153497"/>
                  <a:pt x="1820560" y="1131521"/>
                  <a:pt x="1820560" y="1104413"/>
                </a:cubicBezTo>
                <a:cubicBezTo>
                  <a:pt x="1820560" y="1077303"/>
                  <a:pt x="1842537" y="1055328"/>
                  <a:pt x="1869645" y="1055328"/>
                </a:cubicBezTo>
                <a:close/>
                <a:moveTo>
                  <a:pt x="1677725" y="1055328"/>
                </a:moveTo>
                <a:cubicBezTo>
                  <a:pt x="1704833" y="1055328"/>
                  <a:pt x="1726810" y="1077303"/>
                  <a:pt x="1726810" y="1104413"/>
                </a:cubicBezTo>
                <a:cubicBezTo>
                  <a:pt x="1726810" y="1131521"/>
                  <a:pt x="1704833" y="1153497"/>
                  <a:pt x="1677725" y="1153497"/>
                </a:cubicBezTo>
                <a:cubicBezTo>
                  <a:pt x="1650616" y="1153497"/>
                  <a:pt x="1628640" y="1131521"/>
                  <a:pt x="1628640" y="1104413"/>
                </a:cubicBezTo>
                <a:cubicBezTo>
                  <a:pt x="1628640" y="1077303"/>
                  <a:pt x="1650616" y="1055328"/>
                  <a:pt x="1677725" y="1055328"/>
                </a:cubicBezTo>
                <a:close/>
                <a:moveTo>
                  <a:pt x="1486048" y="1055328"/>
                </a:moveTo>
                <a:cubicBezTo>
                  <a:pt x="1513157" y="1055328"/>
                  <a:pt x="1535133" y="1077303"/>
                  <a:pt x="1535133" y="1104413"/>
                </a:cubicBezTo>
                <a:cubicBezTo>
                  <a:pt x="1535133" y="1131521"/>
                  <a:pt x="1513157" y="1153497"/>
                  <a:pt x="1486048" y="1153497"/>
                </a:cubicBezTo>
                <a:cubicBezTo>
                  <a:pt x="1458940" y="1153497"/>
                  <a:pt x="1436963" y="1131521"/>
                  <a:pt x="1436963" y="1104413"/>
                </a:cubicBezTo>
                <a:cubicBezTo>
                  <a:pt x="1436963" y="1077303"/>
                  <a:pt x="1458940" y="1055328"/>
                  <a:pt x="1486048" y="1055328"/>
                </a:cubicBezTo>
                <a:close/>
                <a:moveTo>
                  <a:pt x="1294125" y="1055328"/>
                </a:moveTo>
                <a:cubicBezTo>
                  <a:pt x="1321234" y="1055328"/>
                  <a:pt x="1343210" y="1077303"/>
                  <a:pt x="1343210" y="1104413"/>
                </a:cubicBezTo>
                <a:cubicBezTo>
                  <a:pt x="1343210" y="1131521"/>
                  <a:pt x="1321234" y="1153497"/>
                  <a:pt x="1294125" y="1153497"/>
                </a:cubicBezTo>
                <a:cubicBezTo>
                  <a:pt x="1267016" y="1153497"/>
                  <a:pt x="1245040" y="1131521"/>
                  <a:pt x="1245040" y="1104413"/>
                </a:cubicBezTo>
                <a:cubicBezTo>
                  <a:pt x="1245040" y="1077303"/>
                  <a:pt x="1267016" y="1055328"/>
                  <a:pt x="1294125" y="1055328"/>
                </a:cubicBezTo>
                <a:close/>
                <a:moveTo>
                  <a:pt x="1102204" y="1055328"/>
                </a:moveTo>
                <a:cubicBezTo>
                  <a:pt x="1129313" y="1055328"/>
                  <a:pt x="1151289" y="1077303"/>
                  <a:pt x="1151289" y="1104413"/>
                </a:cubicBezTo>
                <a:cubicBezTo>
                  <a:pt x="1151289" y="1131521"/>
                  <a:pt x="1129313" y="1153497"/>
                  <a:pt x="1102204" y="1153497"/>
                </a:cubicBezTo>
                <a:cubicBezTo>
                  <a:pt x="1075096" y="1153497"/>
                  <a:pt x="1053119" y="1131521"/>
                  <a:pt x="1053119" y="1104413"/>
                </a:cubicBezTo>
                <a:cubicBezTo>
                  <a:pt x="1053119" y="1077303"/>
                  <a:pt x="1075096" y="1055328"/>
                  <a:pt x="1102204" y="1055328"/>
                </a:cubicBezTo>
                <a:close/>
                <a:moveTo>
                  <a:pt x="910280" y="1055328"/>
                </a:moveTo>
                <a:cubicBezTo>
                  <a:pt x="937390" y="1055328"/>
                  <a:pt x="959365" y="1077303"/>
                  <a:pt x="959365" y="1104413"/>
                </a:cubicBezTo>
                <a:cubicBezTo>
                  <a:pt x="959365" y="1131521"/>
                  <a:pt x="937390" y="1153497"/>
                  <a:pt x="910280" y="1153497"/>
                </a:cubicBezTo>
                <a:cubicBezTo>
                  <a:pt x="883172" y="1153497"/>
                  <a:pt x="861195" y="1131521"/>
                  <a:pt x="861195" y="1104413"/>
                </a:cubicBezTo>
                <a:cubicBezTo>
                  <a:pt x="861195" y="1077303"/>
                  <a:pt x="883172" y="1055328"/>
                  <a:pt x="910280" y="1055328"/>
                </a:cubicBezTo>
                <a:close/>
                <a:moveTo>
                  <a:pt x="718360" y="1055328"/>
                </a:moveTo>
                <a:cubicBezTo>
                  <a:pt x="745468" y="1055328"/>
                  <a:pt x="767445" y="1077303"/>
                  <a:pt x="767445" y="1104413"/>
                </a:cubicBezTo>
                <a:cubicBezTo>
                  <a:pt x="767445" y="1131521"/>
                  <a:pt x="745468" y="1153497"/>
                  <a:pt x="718360" y="1153497"/>
                </a:cubicBezTo>
                <a:cubicBezTo>
                  <a:pt x="691250" y="1153497"/>
                  <a:pt x="669275" y="1131521"/>
                  <a:pt x="669275" y="1104413"/>
                </a:cubicBezTo>
                <a:cubicBezTo>
                  <a:pt x="669275" y="1077303"/>
                  <a:pt x="691250" y="1055328"/>
                  <a:pt x="718360" y="1055328"/>
                </a:cubicBezTo>
                <a:close/>
                <a:moveTo>
                  <a:pt x="526436" y="1055328"/>
                </a:moveTo>
                <a:cubicBezTo>
                  <a:pt x="553544" y="1055328"/>
                  <a:pt x="575521" y="1077303"/>
                  <a:pt x="575521" y="1104413"/>
                </a:cubicBezTo>
                <a:cubicBezTo>
                  <a:pt x="575521" y="1131521"/>
                  <a:pt x="553544" y="1153497"/>
                  <a:pt x="526436" y="1153497"/>
                </a:cubicBezTo>
                <a:cubicBezTo>
                  <a:pt x="499328" y="1153497"/>
                  <a:pt x="477351" y="1131521"/>
                  <a:pt x="477351" y="1104413"/>
                </a:cubicBezTo>
                <a:cubicBezTo>
                  <a:pt x="477351" y="1077303"/>
                  <a:pt x="499328" y="1055328"/>
                  <a:pt x="526436" y="1055328"/>
                </a:cubicBezTo>
                <a:close/>
                <a:moveTo>
                  <a:pt x="334759" y="1055328"/>
                </a:moveTo>
                <a:cubicBezTo>
                  <a:pt x="361869" y="1055328"/>
                  <a:pt x="383844" y="1077303"/>
                  <a:pt x="383844" y="1104413"/>
                </a:cubicBezTo>
                <a:cubicBezTo>
                  <a:pt x="383844" y="1131521"/>
                  <a:pt x="361869" y="1153497"/>
                  <a:pt x="334759" y="1153497"/>
                </a:cubicBezTo>
                <a:cubicBezTo>
                  <a:pt x="307651" y="1153497"/>
                  <a:pt x="285674" y="1131521"/>
                  <a:pt x="285674" y="1104413"/>
                </a:cubicBezTo>
                <a:cubicBezTo>
                  <a:pt x="285674" y="1077303"/>
                  <a:pt x="307651" y="1055328"/>
                  <a:pt x="334759" y="1055328"/>
                </a:cubicBezTo>
                <a:close/>
                <a:moveTo>
                  <a:pt x="142837" y="1055328"/>
                </a:moveTo>
                <a:cubicBezTo>
                  <a:pt x="169945" y="1055328"/>
                  <a:pt x="191921" y="1077303"/>
                  <a:pt x="191921" y="1104413"/>
                </a:cubicBezTo>
                <a:cubicBezTo>
                  <a:pt x="191921" y="1131521"/>
                  <a:pt x="169945" y="1153497"/>
                  <a:pt x="142837" y="1153497"/>
                </a:cubicBezTo>
                <a:cubicBezTo>
                  <a:pt x="115727" y="1153497"/>
                  <a:pt x="93751" y="1131521"/>
                  <a:pt x="93751" y="1104413"/>
                </a:cubicBezTo>
                <a:cubicBezTo>
                  <a:pt x="93751" y="1077303"/>
                  <a:pt x="115727" y="1055328"/>
                  <a:pt x="142837" y="1055328"/>
                </a:cubicBezTo>
                <a:close/>
                <a:moveTo>
                  <a:pt x="11562343" y="904391"/>
                </a:moveTo>
                <a:cubicBezTo>
                  <a:pt x="11589452" y="904391"/>
                  <a:pt x="11611428" y="926366"/>
                  <a:pt x="11611428" y="953476"/>
                </a:cubicBezTo>
                <a:cubicBezTo>
                  <a:pt x="11611428" y="980584"/>
                  <a:pt x="11589452" y="1002561"/>
                  <a:pt x="11562343" y="1002561"/>
                </a:cubicBezTo>
                <a:cubicBezTo>
                  <a:pt x="11535234" y="1002561"/>
                  <a:pt x="11513258" y="980584"/>
                  <a:pt x="11513258" y="953476"/>
                </a:cubicBezTo>
                <a:cubicBezTo>
                  <a:pt x="11513258" y="926366"/>
                  <a:pt x="11535234" y="904391"/>
                  <a:pt x="11562343" y="904391"/>
                </a:cubicBezTo>
                <a:close/>
                <a:moveTo>
                  <a:pt x="11370422" y="904391"/>
                </a:moveTo>
                <a:cubicBezTo>
                  <a:pt x="11397531" y="904391"/>
                  <a:pt x="11419507" y="926366"/>
                  <a:pt x="11419507" y="953476"/>
                </a:cubicBezTo>
                <a:cubicBezTo>
                  <a:pt x="11419507" y="980584"/>
                  <a:pt x="11397531" y="1002561"/>
                  <a:pt x="11370422" y="1002561"/>
                </a:cubicBezTo>
                <a:cubicBezTo>
                  <a:pt x="11343313" y="1002561"/>
                  <a:pt x="11321337" y="980584"/>
                  <a:pt x="11321337" y="953476"/>
                </a:cubicBezTo>
                <a:cubicBezTo>
                  <a:pt x="11321337" y="926366"/>
                  <a:pt x="11343313" y="904391"/>
                  <a:pt x="11370422" y="904391"/>
                </a:cubicBezTo>
                <a:close/>
                <a:moveTo>
                  <a:pt x="11178499" y="904391"/>
                </a:moveTo>
                <a:cubicBezTo>
                  <a:pt x="11205607" y="904391"/>
                  <a:pt x="11227584" y="926366"/>
                  <a:pt x="11227584" y="953476"/>
                </a:cubicBezTo>
                <a:cubicBezTo>
                  <a:pt x="11227584" y="980584"/>
                  <a:pt x="11205607" y="1002561"/>
                  <a:pt x="11178499" y="1002561"/>
                </a:cubicBezTo>
                <a:cubicBezTo>
                  <a:pt x="11151390" y="1002561"/>
                  <a:pt x="11129414" y="980584"/>
                  <a:pt x="11129414" y="953476"/>
                </a:cubicBezTo>
                <a:cubicBezTo>
                  <a:pt x="11129414" y="926366"/>
                  <a:pt x="11151390" y="904391"/>
                  <a:pt x="11178499" y="904391"/>
                </a:cubicBezTo>
                <a:close/>
                <a:moveTo>
                  <a:pt x="10986822" y="904391"/>
                </a:moveTo>
                <a:cubicBezTo>
                  <a:pt x="11013931" y="904391"/>
                  <a:pt x="11035907" y="926366"/>
                  <a:pt x="11035907" y="953476"/>
                </a:cubicBezTo>
                <a:cubicBezTo>
                  <a:pt x="11035907" y="980584"/>
                  <a:pt x="11013931" y="1002561"/>
                  <a:pt x="10986822" y="1002561"/>
                </a:cubicBezTo>
                <a:cubicBezTo>
                  <a:pt x="10959714" y="1002561"/>
                  <a:pt x="10937737" y="980584"/>
                  <a:pt x="10937737" y="953476"/>
                </a:cubicBezTo>
                <a:cubicBezTo>
                  <a:pt x="10937737" y="926366"/>
                  <a:pt x="10959714" y="904391"/>
                  <a:pt x="10986822" y="904391"/>
                </a:cubicBezTo>
                <a:close/>
                <a:moveTo>
                  <a:pt x="10794898" y="904391"/>
                </a:moveTo>
                <a:cubicBezTo>
                  <a:pt x="10822008" y="904391"/>
                  <a:pt x="10843984" y="926366"/>
                  <a:pt x="10843984" y="953476"/>
                </a:cubicBezTo>
                <a:cubicBezTo>
                  <a:pt x="10843984" y="980584"/>
                  <a:pt x="10822008" y="1002561"/>
                  <a:pt x="10794898" y="1002561"/>
                </a:cubicBezTo>
                <a:cubicBezTo>
                  <a:pt x="10767790" y="1002561"/>
                  <a:pt x="10745813" y="980584"/>
                  <a:pt x="10745813" y="953476"/>
                </a:cubicBezTo>
                <a:cubicBezTo>
                  <a:pt x="10745813" y="926366"/>
                  <a:pt x="10767790" y="904391"/>
                  <a:pt x="10794898" y="904391"/>
                </a:cubicBezTo>
                <a:close/>
                <a:moveTo>
                  <a:pt x="10600771" y="904391"/>
                </a:moveTo>
                <a:cubicBezTo>
                  <a:pt x="10607548" y="904391"/>
                  <a:pt x="10614005" y="905765"/>
                  <a:pt x="10619877" y="908248"/>
                </a:cubicBezTo>
                <a:lnTo>
                  <a:pt x="10635343" y="918676"/>
                </a:lnTo>
                <a:lnTo>
                  <a:pt x="10635343" y="917188"/>
                </a:lnTo>
                <a:lnTo>
                  <a:pt x="10637686" y="918767"/>
                </a:lnTo>
                <a:cubicBezTo>
                  <a:pt x="10646569" y="927650"/>
                  <a:pt x="10652063" y="939921"/>
                  <a:pt x="10652063" y="953476"/>
                </a:cubicBezTo>
                <a:cubicBezTo>
                  <a:pt x="10652063" y="967030"/>
                  <a:pt x="10646569" y="979301"/>
                  <a:pt x="10637686" y="988184"/>
                </a:cubicBezTo>
                <a:lnTo>
                  <a:pt x="10635343" y="989764"/>
                </a:lnTo>
                <a:lnTo>
                  <a:pt x="10635343" y="988276"/>
                </a:lnTo>
                <a:lnTo>
                  <a:pt x="10619877" y="998704"/>
                </a:lnTo>
                <a:cubicBezTo>
                  <a:pt x="10614005" y="1001188"/>
                  <a:pt x="10607548" y="1002561"/>
                  <a:pt x="10600771" y="1002561"/>
                </a:cubicBezTo>
                <a:cubicBezTo>
                  <a:pt x="10573662" y="1002561"/>
                  <a:pt x="10551686" y="980584"/>
                  <a:pt x="10551686" y="953476"/>
                </a:cubicBezTo>
                <a:cubicBezTo>
                  <a:pt x="10551686" y="926366"/>
                  <a:pt x="10573662" y="904391"/>
                  <a:pt x="10600771" y="904391"/>
                </a:cubicBezTo>
                <a:close/>
                <a:moveTo>
                  <a:pt x="10408850" y="904391"/>
                </a:moveTo>
                <a:cubicBezTo>
                  <a:pt x="10435959" y="904391"/>
                  <a:pt x="10457935" y="926366"/>
                  <a:pt x="10457935" y="953476"/>
                </a:cubicBezTo>
                <a:cubicBezTo>
                  <a:pt x="10457935" y="980584"/>
                  <a:pt x="10435959" y="1002561"/>
                  <a:pt x="10408850" y="1002561"/>
                </a:cubicBezTo>
                <a:cubicBezTo>
                  <a:pt x="10381741" y="1002561"/>
                  <a:pt x="10359765" y="980584"/>
                  <a:pt x="10359765" y="953476"/>
                </a:cubicBezTo>
                <a:cubicBezTo>
                  <a:pt x="10359765" y="926366"/>
                  <a:pt x="10381741" y="904391"/>
                  <a:pt x="10408850" y="904391"/>
                </a:cubicBezTo>
                <a:close/>
                <a:moveTo>
                  <a:pt x="10216927" y="904391"/>
                </a:moveTo>
                <a:cubicBezTo>
                  <a:pt x="10244035" y="904391"/>
                  <a:pt x="10266012" y="926366"/>
                  <a:pt x="10266012" y="953476"/>
                </a:cubicBezTo>
                <a:cubicBezTo>
                  <a:pt x="10266012" y="980584"/>
                  <a:pt x="10244035" y="1002561"/>
                  <a:pt x="10216927" y="1002561"/>
                </a:cubicBezTo>
                <a:cubicBezTo>
                  <a:pt x="10189818" y="1002561"/>
                  <a:pt x="10167842" y="980584"/>
                  <a:pt x="10167842" y="953476"/>
                </a:cubicBezTo>
                <a:cubicBezTo>
                  <a:pt x="10167842" y="926366"/>
                  <a:pt x="10189818" y="904391"/>
                  <a:pt x="10216927" y="904391"/>
                </a:cubicBezTo>
                <a:close/>
                <a:moveTo>
                  <a:pt x="10025250" y="904391"/>
                </a:moveTo>
                <a:cubicBezTo>
                  <a:pt x="10052359" y="904391"/>
                  <a:pt x="10074335" y="926366"/>
                  <a:pt x="10074335" y="953476"/>
                </a:cubicBezTo>
                <a:cubicBezTo>
                  <a:pt x="10074335" y="980584"/>
                  <a:pt x="10052359" y="1002561"/>
                  <a:pt x="10025250" y="1002561"/>
                </a:cubicBezTo>
                <a:cubicBezTo>
                  <a:pt x="9998142" y="1002561"/>
                  <a:pt x="9976165" y="980584"/>
                  <a:pt x="9976165" y="953476"/>
                </a:cubicBezTo>
                <a:cubicBezTo>
                  <a:pt x="9976165" y="926366"/>
                  <a:pt x="9998142" y="904391"/>
                  <a:pt x="10025250" y="904391"/>
                </a:cubicBezTo>
                <a:close/>
                <a:moveTo>
                  <a:pt x="9833326" y="904391"/>
                </a:moveTo>
                <a:cubicBezTo>
                  <a:pt x="9860436" y="904391"/>
                  <a:pt x="9882412" y="926366"/>
                  <a:pt x="9882412" y="953476"/>
                </a:cubicBezTo>
                <a:cubicBezTo>
                  <a:pt x="9882412" y="980584"/>
                  <a:pt x="9860436" y="1002561"/>
                  <a:pt x="9833326" y="1002561"/>
                </a:cubicBezTo>
                <a:cubicBezTo>
                  <a:pt x="9806218" y="1002561"/>
                  <a:pt x="9784241" y="980584"/>
                  <a:pt x="9784241" y="953476"/>
                </a:cubicBezTo>
                <a:cubicBezTo>
                  <a:pt x="9784241" y="926366"/>
                  <a:pt x="9806218" y="904391"/>
                  <a:pt x="9833326" y="904391"/>
                </a:cubicBezTo>
                <a:close/>
                <a:moveTo>
                  <a:pt x="9641406" y="904391"/>
                </a:moveTo>
                <a:cubicBezTo>
                  <a:pt x="9668514" y="904391"/>
                  <a:pt x="9690491" y="926366"/>
                  <a:pt x="9690491" y="953476"/>
                </a:cubicBezTo>
                <a:cubicBezTo>
                  <a:pt x="9690491" y="980584"/>
                  <a:pt x="9668514" y="1002561"/>
                  <a:pt x="9641406" y="1002561"/>
                </a:cubicBezTo>
                <a:cubicBezTo>
                  <a:pt x="9614297" y="1002561"/>
                  <a:pt x="9592321" y="980584"/>
                  <a:pt x="9592321" y="953476"/>
                </a:cubicBezTo>
                <a:cubicBezTo>
                  <a:pt x="9592321" y="926366"/>
                  <a:pt x="9614297" y="904391"/>
                  <a:pt x="9641406" y="904391"/>
                </a:cubicBezTo>
                <a:close/>
                <a:moveTo>
                  <a:pt x="9449482" y="904391"/>
                </a:moveTo>
                <a:cubicBezTo>
                  <a:pt x="9476591" y="904391"/>
                  <a:pt x="9498567" y="926366"/>
                  <a:pt x="9498567" y="953476"/>
                </a:cubicBezTo>
                <a:cubicBezTo>
                  <a:pt x="9498567" y="980584"/>
                  <a:pt x="9476591" y="1002561"/>
                  <a:pt x="9449482" y="1002561"/>
                </a:cubicBezTo>
                <a:cubicBezTo>
                  <a:pt x="9422374" y="1002561"/>
                  <a:pt x="9400397" y="980584"/>
                  <a:pt x="9400397" y="953476"/>
                </a:cubicBezTo>
                <a:cubicBezTo>
                  <a:pt x="9400397" y="926366"/>
                  <a:pt x="9422374" y="904391"/>
                  <a:pt x="9449482" y="904391"/>
                </a:cubicBezTo>
                <a:close/>
                <a:moveTo>
                  <a:pt x="9257562" y="904391"/>
                </a:moveTo>
                <a:cubicBezTo>
                  <a:pt x="9284670" y="904391"/>
                  <a:pt x="9306646" y="926366"/>
                  <a:pt x="9306646" y="953476"/>
                </a:cubicBezTo>
                <a:cubicBezTo>
                  <a:pt x="9306646" y="980584"/>
                  <a:pt x="9284670" y="1002561"/>
                  <a:pt x="9257562" y="1002561"/>
                </a:cubicBezTo>
                <a:cubicBezTo>
                  <a:pt x="9230452" y="1002561"/>
                  <a:pt x="9208477" y="980584"/>
                  <a:pt x="9208477" y="953476"/>
                </a:cubicBezTo>
                <a:cubicBezTo>
                  <a:pt x="9208477" y="926366"/>
                  <a:pt x="9230452" y="904391"/>
                  <a:pt x="9257562" y="904391"/>
                </a:cubicBezTo>
                <a:close/>
                <a:moveTo>
                  <a:pt x="9065638" y="904391"/>
                </a:moveTo>
                <a:cubicBezTo>
                  <a:pt x="9092746" y="904391"/>
                  <a:pt x="9114723" y="926366"/>
                  <a:pt x="9114723" y="953476"/>
                </a:cubicBezTo>
                <a:cubicBezTo>
                  <a:pt x="9114723" y="980584"/>
                  <a:pt x="9092746" y="1002561"/>
                  <a:pt x="9065638" y="1002561"/>
                </a:cubicBezTo>
                <a:cubicBezTo>
                  <a:pt x="9038529" y="1002561"/>
                  <a:pt x="9016553" y="980584"/>
                  <a:pt x="9016553" y="953476"/>
                </a:cubicBezTo>
                <a:cubicBezTo>
                  <a:pt x="9016553" y="926366"/>
                  <a:pt x="9038529" y="904391"/>
                  <a:pt x="9065638" y="904391"/>
                </a:cubicBezTo>
                <a:close/>
                <a:moveTo>
                  <a:pt x="8873961" y="904391"/>
                </a:moveTo>
                <a:cubicBezTo>
                  <a:pt x="8901071" y="904391"/>
                  <a:pt x="8923046" y="926366"/>
                  <a:pt x="8923046" y="953476"/>
                </a:cubicBezTo>
                <a:cubicBezTo>
                  <a:pt x="8923046" y="980584"/>
                  <a:pt x="8901071" y="1002561"/>
                  <a:pt x="8873961" y="1002561"/>
                </a:cubicBezTo>
                <a:cubicBezTo>
                  <a:pt x="8846853" y="1002561"/>
                  <a:pt x="8824876" y="980584"/>
                  <a:pt x="8824876" y="953476"/>
                </a:cubicBezTo>
                <a:cubicBezTo>
                  <a:pt x="8824876" y="926366"/>
                  <a:pt x="8846853" y="904391"/>
                  <a:pt x="8873961" y="904391"/>
                </a:cubicBezTo>
                <a:close/>
                <a:moveTo>
                  <a:pt x="8682041" y="904391"/>
                </a:moveTo>
                <a:cubicBezTo>
                  <a:pt x="8709149" y="904391"/>
                  <a:pt x="8731126" y="926366"/>
                  <a:pt x="8731126" y="953476"/>
                </a:cubicBezTo>
                <a:cubicBezTo>
                  <a:pt x="8731126" y="980584"/>
                  <a:pt x="8709149" y="1002561"/>
                  <a:pt x="8682041" y="1002561"/>
                </a:cubicBezTo>
                <a:cubicBezTo>
                  <a:pt x="8654932" y="1002561"/>
                  <a:pt x="8632956" y="980584"/>
                  <a:pt x="8632956" y="953476"/>
                </a:cubicBezTo>
                <a:cubicBezTo>
                  <a:pt x="8632956" y="926366"/>
                  <a:pt x="8654932" y="904391"/>
                  <a:pt x="8682041" y="904391"/>
                </a:cubicBezTo>
                <a:close/>
                <a:moveTo>
                  <a:pt x="8486747" y="904391"/>
                </a:moveTo>
                <a:lnTo>
                  <a:pt x="8488432" y="905089"/>
                </a:lnTo>
                <a:lnTo>
                  <a:pt x="8490117" y="904391"/>
                </a:lnTo>
                <a:cubicBezTo>
                  <a:pt x="8517225" y="904391"/>
                  <a:pt x="8539202" y="926366"/>
                  <a:pt x="8539202" y="953476"/>
                </a:cubicBezTo>
                <a:cubicBezTo>
                  <a:pt x="8539202" y="980584"/>
                  <a:pt x="8517225" y="1002561"/>
                  <a:pt x="8490117" y="1002561"/>
                </a:cubicBezTo>
                <a:lnTo>
                  <a:pt x="8488432" y="1001863"/>
                </a:lnTo>
                <a:lnTo>
                  <a:pt x="8486747" y="1002561"/>
                </a:lnTo>
                <a:cubicBezTo>
                  <a:pt x="8459639" y="1002561"/>
                  <a:pt x="8437662" y="980584"/>
                  <a:pt x="8437662" y="953476"/>
                </a:cubicBezTo>
                <a:cubicBezTo>
                  <a:pt x="8437662" y="926366"/>
                  <a:pt x="8459639" y="904391"/>
                  <a:pt x="8486747" y="904391"/>
                </a:cubicBezTo>
                <a:close/>
                <a:moveTo>
                  <a:pt x="8294823" y="904391"/>
                </a:moveTo>
                <a:cubicBezTo>
                  <a:pt x="8321932" y="904391"/>
                  <a:pt x="8343908" y="926366"/>
                  <a:pt x="8343908" y="953476"/>
                </a:cubicBezTo>
                <a:cubicBezTo>
                  <a:pt x="8343908" y="980584"/>
                  <a:pt x="8321932" y="1002561"/>
                  <a:pt x="8294823" y="1002561"/>
                </a:cubicBezTo>
                <a:cubicBezTo>
                  <a:pt x="8267715" y="1002561"/>
                  <a:pt x="8245738" y="980584"/>
                  <a:pt x="8245738" y="953476"/>
                </a:cubicBezTo>
                <a:cubicBezTo>
                  <a:pt x="8245738" y="926366"/>
                  <a:pt x="8267715" y="904391"/>
                  <a:pt x="8294823" y="904391"/>
                </a:cubicBezTo>
                <a:close/>
                <a:moveTo>
                  <a:pt x="8102902" y="904391"/>
                </a:moveTo>
                <a:cubicBezTo>
                  <a:pt x="8130011" y="904391"/>
                  <a:pt x="8151987" y="926366"/>
                  <a:pt x="8151987" y="953476"/>
                </a:cubicBezTo>
                <a:cubicBezTo>
                  <a:pt x="8151987" y="980584"/>
                  <a:pt x="8130011" y="1002561"/>
                  <a:pt x="8102902" y="1002561"/>
                </a:cubicBezTo>
                <a:cubicBezTo>
                  <a:pt x="8075793" y="1002561"/>
                  <a:pt x="8053817" y="980584"/>
                  <a:pt x="8053817" y="953476"/>
                </a:cubicBezTo>
                <a:cubicBezTo>
                  <a:pt x="8053817" y="926366"/>
                  <a:pt x="8075793" y="904391"/>
                  <a:pt x="8102902" y="904391"/>
                </a:cubicBezTo>
                <a:close/>
                <a:moveTo>
                  <a:pt x="7911226" y="904391"/>
                </a:moveTo>
                <a:cubicBezTo>
                  <a:pt x="7938335" y="904391"/>
                  <a:pt x="7960311" y="926366"/>
                  <a:pt x="7960311" y="953476"/>
                </a:cubicBezTo>
                <a:cubicBezTo>
                  <a:pt x="7960311" y="980584"/>
                  <a:pt x="7938335" y="1002561"/>
                  <a:pt x="7911226" y="1002561"/>
                </a:cubicBezTo>
                <a:cubicBezTo>
                  <a:pt x="7884117" y="1002561"/>
                  <a:pt x="7862141" y="980584"/>
                  <a:pt x="7862141" y="953476"/>
                </a:cubicBezTo>
                <a:cubicBezTo>
                  <a:pt x="7862141" y="926366"/>
                  <a:pt x="7884117" y="904391"/>
                  <a:pt x="7911226" y="904391"/>
                </a:cubicBezTo>
                <a:close/>
                <a:moveTo>
                  <a:pt x="7719302" y="904391"/>
                </a:moveTo>
                <a:cubicBezTo>
                  <a:pt x="7746411" y="904391"/>
                  <a:pt x="7768387" y="926366"/>
                  <a:pt x="7768387" y="953476"/>
                </a:cubicBezTo>
                <a:cubicBezTo>
                  <a:pt x="7768387" y="980584"/>
                  <a:pt x="7746411" y="1002561"/>
                  <a:pt x="7719302" y="1002561"/>
                </a:cubicBezTo>
                <a:cubicBezTo>
                  <a:pt x="7692194" y="1002561"/>
                  <a:pt x="7670218" y="980584"/>
                  <a:pt x="7670218" y="953476"/>
                </a:cubicBezTo>
                <a:cubicBezTo>
                  <a:pt x="7670218" y="926366"/>
                  <a:pt x="7692194" y="904391"/>
                  <a:pt x="7719302" y="904391"/>
                </a:cubicBezTo>
                <a:close/>
                <a:moveTo>
                  <a:pt x="7527382" y="904391"/>
                </a:moveTo>
                <a:cubicBezTo>
                  <a:pt x="7554490" y="904391"/>
                  <a:pt x="7576467" y="926366"/>
                  <a:pt x="7576467" y="953476"/>
                </a:cubicBezTo>
                <a:cubicBezTo>
                  <a:pt x="7576467" y="980584"/>
                  <a:pt x="7554490" y="1002561"/>
                  <a:pt x="7527382" y="1002561"/>
                </a:cubicBezTo>
                <a:cubicBezTo>
                  <a:pt x="7500272" y="1002561"/>
                  <a:pt x="7478297" y="980584"/>
                  <a:pt x="7478297" y="953476"/>
                </a:cubicBezTo>
                <a:cubicBezTo>
                  <a:pt x="7478297" y="926366"/>
                  <a:pt x="7500272" y="904391"/>
                  <a:pt x="7527382" y="904391"/>
                </a:cubicBezTo>
                <a:close/>
                <a:moveTo>
                  <a:pt x="7335458" y="904391"/>
                </a:moveTo>
                <a:cubicBezTo>
                  <a:pt x="7362567" y="904391"/>
                  <a:pt x="7384543" y="926366"/>
                  <a:pt x="7384543" y="953476"/>
                </a:cubicBezTo>
                <a:cubicBezTo>
                  <a:pt x="7384543" y="980584"/>
                  <a:pt x="7362567" y="1002561"/>
                  <a:pt x="7335458" y="1002561"/>
                </a:cubicBezTo>
                <a:cubicBezTo>
                  <a:pt x="7308350" y="1002561"/>
                  <a:pt x="7286373" y="980584"/>
                  <a:pt x="7286373" y="953476"/>
                </a:cubicBezTo>
                <a:cubicBezTo>
                  <a:pt x="7286373" y="926366"/>
                  <a:pt x="7308350" y="904391"/>
                  <a:pt x="7335458" y="904391"/>
                </a:cubicBezTo>
                <a:close/>
                <a:moveTo>
                  <a:pt x="7143537" y="904391"/>
                </a:moveTo>
                <a:cubicBezTo>
                  <a:pt x="7170646" y="904391"/>
                  <a:pt x="7192622" y="926366"/>
                  <a:pt x="7192622" y="953476"/>
                </a:cubicBezTo>
                <a:cubicBezTo>
                  <a:pt x="7192622" y="980584"/>
                  <a:pt x="7170646" y="1002561"/>
                  <a:pt x="7143537" y="1002561"/>
                </a:cubicBezTo>
                <a:cubicBezTo>
                  <a:pt x="7116428" y="1002561"/>
                  <a:pt x="7094452" y="980584"/>
                  <a:pt x="7094452" y="953476"/>
                </a:cubicBezTo>
                <a:cubicBezTo>
                  <a:pt x="7094452" y="926366"/>
                  <a:pt x="7116428" y="904391"/>
                  <a:pt x="7143537" y="904391"/>
                </a:cubicBezTo>
                <a:close/>
                <a:moveTo>
                  <a:pt x="6951614" y="904391"/>
                </a:moveTo>
                <a:cubicBezTo>
                  <a:pt x="6978722" y="904391"/>
                  <a:pt x="7000699" y="926366"/>
                  <a:pt x="7000699" y="953476"/>
                </a:cubicBezTo>
                <a:cubicBezTo>
                  <a:pt x="7000699" y="980584"/>
                  <a:pt x="6978722" y="1002561"/>
                  <a:pt x="6951614" y="1002561"/>
                </a:cubicBezTo>
                <a:cubicBezTo>
                  <a:pt x="6924504" y="1002561"/>
                  <a:pt x="6902529" y="980584"/>
                  <a:pt x="6902529" y="953476"/>
                </a:cubicBezTo>
                <a:cubicBezTo>
                  <a:pt x="6902529" y="926366"/>
                  <a:pt x="6924504" y="904391"/>
                  <a:pt x="6951614" y="904391"/>
                </a:cubicBezTo>
                <a:close/>
                <a:moveTo>
                  <a:pt x="6759937" y="904391"/>
                </a:moveTo>
                <a:cubicBezTo>
                  <a:pt x="6787046" y="904391"/>
                  <a:pt x="6809022" y="926366"/>
                  <a:pt x="6809022" y="953476"/>
                </a:cubicBezTo>
                <a:cubicBezTo>
                  <a:pt x="6809022" y="980584"/>
                  <a:pt x="6787046" y="1002561"/>
                  <a:pt x="6759937" y="1002561"/>
                </a:cubicBezTo>
                <a:cubicBezTo>
                  <a:pt x="6732829" y="1002561"/>
                  <a:pt x="6710852" y="980584"/>
                  <a:pt x="6710852" y="953476"/>
                </a:cubicBezTo>
                <a:cubicBezTo>
                  <a:pt x="6710852" y="926366"/>
                  <a:pt x="6732829" y="904391"/>
                  <a:pt x="6759937" y="904391"/>
                </a:cubicBezTo>
                <a:close/>
                <a:moveTo>
                  <a:pt x="6568014" y="904391"/>
                </a:moveTo>
                <a:cubicBezTo>
                  <a:pt x="6595123" y="904391"/>
                  <a:pt x="6617099" y="926366"/>
                  <a:pt x="6617099" y="953476"/>
                </a:cubicBezTo>
                <a:cubicBezTo>
                  <a:pt x="6617099" y="980584"/>
                  <a:pt x="6595123" y="1002561"/>
                  <a:pt x="6568014" y="1002561"/>
                </a:cubicBezTo>
                <a:cubicBezTo>
                  <a:pt x="6540905" y="1002561"/>
                  <a:pt x="6518929" y="980584"/>
                  <a:pt x="6518929" y="953476"/>
                </a:cubicBezTo>
                <a:cubicBezTo>
                  <a:pt x="6518929" y="926366"/>
                  <a:pt x="6540905" y="904391"/>
                  <a:pt x="6568014" y="904391"/>
                </a:cubicBezTo>
                <a:close/>
                <a:moveTo>
                  <a:pt x="6376093" y="904391"/>
                </a:moveTo>
                <a:lnTo>
                  <a:pt x="6376918" y="904557"/>
                </a:lnTo>
                <a:lnTo>
                  <a:pt x="6377744" y="904391"/>
                </a:lnTo>
                <a:cubicBezTo>
                  <a:pt x="6404853" y="904391"/>
                  <a:pt x="6426829" y="926366"/>
                  <a:pt x="6426829" y="953476"/>
                </a:cubicBezTo>
                <a:cubicBezTo>
                  <a:pt x="6426829" y="980584"/>
                  <a:pt x="6404853" y="1002561"/>
                  <a:pt x="6377744" y="1002561"/>
                </a:cubicBezTo>
                <a:lnTo>
                  <a:pt x="6376919" y="1002394"/>
                </a:lnTo>
                <a:lnTo>
                  <a:pt x="6376093" y="1002561"/>
                </a:lnTo>
                <a:cubicBezTo>
                  <a:pt x="6348984" y="1002561"/>
                  <a:pt x="6327008" y="980584"/>
                  <a:pt x="6327008" y="953476"/>
                </a:cubicBezTo>
                <a:cubicBezTo>
                  <a:pt x="6327008" y="926366"/>
                  <a:pt x="6348984" y="904391"/>
                  <a:pt x="6376093" y="904391"/>
                </a:cubicBezTo>
                <a:close/>
                <a:moveTo>
                  <a:pt x="6185820" y="904391"/>
                </a:moveTo>
                <a:cubicBezTo>
                  <a:pt x="6212929" y="904391"/>
                  <a:pt x="6234905" y="926366"/>
                  <a:pt x="6234905" y="953476"/>
                </a:cubicBezTo>
                <a:cubicBezTo>
                  <a:pt x="6234905" y="980584"/>
                  <a:pt x="6212929" y="1002561"/>
                  <a:pt x="6185820" y="1002561"/>
                </a:cubicBezTo>
                <a:cubicBezTo>
                  <a:pt x="6158712" y="1002561"/>
                  <a:pt x="6136735" y="980584"/>
                  <a:pt x="6136735" y="953476"/>
                </a:cubicBezTo>
                <a:cubicBezTo>
                  <a:pt x="6136735" y="926366"/>
                  <a:pt x="6158712" y="904391"/>
                  <a:pt x="6185820" y="904391"/>
                </a:cubicBezTo>
                <a:close/>
                <a:moveTo>
                  <a:pt x="5993899" y="904391"/>
                </a:moveTo>
                <a:cubicBezTo>
                  <a:pt x="6021008" y="904391"/>
                  <a:pt x="6042984" y="926366"/>
                  <a:pt x="6042984" y="953476"/>
                </a:cubicBezTo>
                <a:cubicBezTo>
                  <a:pt x="6042984" y="980584"/>
                  <a:pt x="6021008" y="1002561"/>
                  <a:pt x="5993899" y="1002561"/>
                </a:cubicBezTo>
                <a:cubicBezTo>
                  <a:pt x="5966790" y="1002561"/>
                  <a:pt x="5944814" y="980584"/>
                  <a:pt x="5944814" y="953476"/>
                </a:cubicBezTo>
                <a:cubicBezTo>
                  <a:pt x="5944814" y="926366"/>
                  <a:pt x="5966790" y="904391"/>
                  <a:pt x="5993899" y="904391"/>
                </a:cubicBezTo>
                <a:close/>
                <a:moveTo>
                  <a:pt x="5802223" y="904391"/>
                </a:moveTo>
                <a:cubicBezTo>
                  <a:pt x="5829332" y="904391"/>
                  <a:pt x="5851308" y="926366"/>
                  <a:pt x="5851308" y="953476"/>
                </a:cubicBezTo>
                <a:cubicBezTo>
                  <a:pt x="5851308" y="980584"/>
                  <a:pt x="5829332" y="1002561"/>
                  <a:pt x="5802223" y="1002561"/>
                </a:cubicBezTo>
                <a:cubicBezTo>
                  <a:pt x="5775114" y="1002561"/>
                  <a:pt x="5753138" y="980584"/>
                  <a:pt x="5753138" y="953476"/>
                </a:cubicBezTo>
                <a:cubicBezTo>
                  <a:pt x="5753138" y="926366"/>
                  <a:pt x="5775114" y="904391"/>
                  <a:pt x="5802223" y="904391"/>
                </a:cubicBezTo>
                <a:close/>
                <a:moveTo>
                  <a:pt x="5610299" y="904391"/>
                </a:moveTo>
                <a:cubicBezTo>
                  <a:pt x="5637408" y="904391"/>
                  <a:pt x="5659384" y="926366"/>
                  <a:pt x="5659384" y="953476"/>
                </a:cubicBezTo>
                <a:cubicBezTo>
                  <a:pt x="5659384" y="980584"/>
                  <a:pt x="5637408" y="1002561"/>
                  <a:pt x="5610299" y="1002561"/>
                </a:cubicBezTo>
                <a:cubicBezTo>
                  <a:pt x="5583191" y="1002561"/>
                  <a:pt x="5561215" y="980584"/>
                  <a:pt x="5561215" y="953476"/>
                </a:cubicBezTo>
                <a:cubicBezTo>
                  <a:pt x="5561215" y="926366"/>
                  <a:pt x="5583191" y="904391"/>
                  <a:pt x="5610299" y="904391"/>
                </a:cubicBezTo>
                <a:close/>
                <a:moveTo>
                  <a:pt x="5418379" y="904391"/>
                </a:moveTo>
                <a:cubicBezTo>
                  <a:pt x="5445487" y="904391"/>
                  <a:pt x="5467464" y="926366"/>
                  <a:pt x="5467464" y="953476"/>
                </a:cubicBezTo>
                <a:cubicBezTo>
                  <a:pt x="5467464" y="980584"/>
                  <a:pt x="5445487" y="1002561"/>
                  <a:pt x="5418379" y="1002561"/>
                </a:cubicBezTo>
                <a:cubicBezTo>
                  <a:pt x="5391269" y="1002561"/>
                  <a:pt x="5369294" y="980584"/>
                  <a:pt x="5369294" y="953476"/>
                </a:cubicBezTo>
                <a:cubicBezTo>
                  <a:pt x="5369294" y="926366"/>
                  <a:pt x="5391269" y="904391"/>
                  <a:pt x="5418379" y="904391"/>
                </a:cubicBezTo>
                <a:close/>
                <a:moveTo>
                  <a:pt x="5226455" y="904391"/>
                </a:moveTo>
                <a:cubicBezTo>
                  <a:pt x="5253564" y="904391"/>
                  <a:pt x="5275540" y="926366"/>
                  <a:pt x="5275540" y="953476"/>
                </a:cubicBezTo>
                <a:cubicBezTo>
                  <a:pt x="5275540" y="980584"/>
                  <a:pt x="5253564" y="1002561"/>
                  <a:pt x="5226455" y="1002561"/>
                </a:cubicBezTo>
                <a:cubicBezTo>
                  <a:pt x="5199347" y="1002561"/>
                  <a:pt x="5177370" y="980584"/>
                  <a:pt x="5177370" y="953476"/>
                </a:cubicBezTo>
                <a:cubicBezTo>
                  <a:pt x="5177370" y="926366"/>
                  <a:pt x="5199347" y="904391"/>
                  <a:pt x="5226455" y="904391"/>
                </a:cubicBezTo>
                <a:close/>
                <a:moveTo>
                  <a:pt x="5034534" y="904391"/>
                </a:moveTo>
                <a:cubicBezTo>
                  <a:pt x="5061643" y="904391"/>
                  <a:pt x="5083619" y="926366"/>
                  <a:pt x="5083619" y="953476"/>
                </a:cubicBezTo>
                <a:cubicBezTo>
                  <a:pt x="5083619" y="980584"/>
                  <a:pt x="5061643" y="1002561"/>
                  <a:pt x="5034534" y="1002561"/>
                </a:cubicBezTo>
                <a:cubicBezTo>
                  <a:pt x="5007425" y="1002561"/>
                  <a:pt x="4985449" y="980584"/>
                  <a:pt x="4985449" y="953476"/>
                </a:cubicBezTo>
                <a:cubicBezTo>
                  <a:pt x="4985449" y="926366"/>
                  <a:pt x="5007425" y="904391"/>
                  <a:pt x="5034534" y="904391"/>
                </a:cubicBezTo>
                <a:close/>
                <a:moveTo>
                  <a:pt x="4842611" y="904391"/>
                </a:moveTo>
                <a:cubicBezTo>
                  <a:pt x="4869719" y="904391"/>
                  <a:pt x="4891696" y="926366"/>
                  <a:pt x="4891696" y="953476"/>
                </a:cubicBezTo>
                <a:cubicBezTo>
                  <a:pt x="4891696" y="980584"/>
                  <a:pt x="4869719" y="1002561"/>
                  <a:pt x="4842611" y="1002561"/>
                </a:cubicBezTo>
                <a:cubicBezTo>
                  <a:pt x="4815501" y="1002561"/>
                  <a:pt x="4793526" y="980584"/>
                  <a:pt x="4793526" y="953476"/>
                </a:cubicBezTo>
                <a:cubicBezTo>
                  <a:pt x="4793526" y="926366"/>
                  <a:pt x="4815501" y="904391"/>
                  <a:pt x="4842611" y="904391"/>
                </a:cubicBezTo>
                <a:close/>
                <a:moveTo>
                  <a:pt x="4650934" y="904391"/>
                </a:moveTo>
                <a:cubicBezTo>
                  <a:pt x="4678043" y="904391"/>
                  <a:pt x="4700019" y="926366"/>
                  <a:pt x="4700019" y="953476"/>
                </a:cubicBezTo>
                <a:cubicBezTo>
                  <a:pt x="4700019" y="980584"/>
                  <a:pt x="4678043" y="1002561"/>
                  <a:pt x="4650934" y="1002561"/>
                </a:cubicBezTo>
                <a:cubicBezTo>
                  <a:pt x="4623826" y="1002561"/>
                  <a:pt x="4601849" y="980584"/>
                  <a:pt x="4601849" y="953476"/>
                </a:cubicBezTo>
                <a:cubicBezTo>
                  <a:pt x="4601849" y="926366"/>
                  <a:pt x="4623826" y="904391"/>
                  <a:pt x="4650934" y="904391"/>
                </a:cubicBezTo>
                <a:close/>
                <a:moveTo>
                  <a:pt x="4459011" y="904391"/>
                </a:moveTo>
                <a:cubicBezTo>
                  <a:pt x="4486120" y="904391"/>
                  <a:pt x="4508096" y="926366"/>
                  <a:pt x="4508096" y="953476"/>
                </a:cubicBezTo>
                <a:cubicBezTo>
                  <a:pt x="4508096" y="980584"/>
                  <a:pt x="4486120" y="1002561"/>
                  <a:pt x="4459011" y="1002561"/>
                </a:cubicBezTo>
                <a:cubicBezTo>
                  <a:pt x="4431902" y="1002561"/>
                  <a:pt x="4409926" y="980584"/>
                  <a:pt x="4409926" y="953476"/>
                </a:cubicBezTo>
                <a:cubicBezTo>
                  <a:pt x="4409926" y="926366"/>
                  <a:pt x="4431902" y="904391"/>
                  <a:pt x="4459011" y="904391"/>
                </a:cubicBezTo>
                <a:close/>
                <a:moveTo>
                  <a:pt x="4267090" y="904391"/>
                </a:moveTo>
                <a:lnTo>
                  <a:pt x="4267916" y="904557"/>
                </a:lnTo>
                <a:lnTo>
                  <a:pt x="4268742" y="904391"/>
                </a:lnTo>
                <a:cubicBezTo>
                  <a:pt x="4295851" y="904391"/>
                  <a:pt x="4317827" y="926366"/>
                  <a:pt x="4317827" y="953476"/>
                </a:cubicBezTo>
                <a:cubicBezTo>
                  <a:pt x="4317827" y="980584"/>
                  <a:pt x="4295851" y="1002561"/>
                  <a:pt x="4268742" y="1002561"/>
                </a:cubicBezTo>
                <a:lnTo>
                  <a:pt x="4267916" y="1002394"/>
                </a:lnTo>
                <a:lnTo>
                  <a:pt x="4267090" y="1002561"/>
                </a:lnTo>
                <a:cubicBezTo>
                  <a:pt x="4239981" y="1002561"/>
                  <a:pt x="4218005" y="980584"/>
                  <a:pt x="4218005" y="953476"/>
                </a:cubicBezTo>
                <a:cubicBezTo>
                  <a:pt x="4218005" y="926366"/>
                  <a:pt x="4239981" y="904391"/>
                  <a:pt x="4267090" y="904391"/>
                </a:cubicBezTo>
                <a:close/>
                <a:moveTo>
                  <a:pt x="4076818" y="904391"/>
                </a:moveTo>
                <a:cubicBezTo>
                  <a:pt x="4103927" y="904391"/>
                  <a:pt x="4125903" y="926366"/>
                  <a:pt x="4125903" y="953476"/>
                </a:cubicBezTo>
                <a:cubicBezTo>
                  <a:pt x="4125903" y="980584"/>
                  <a:pt x="4103927" y="1002561"/>
                  <a:pt x="4076818" y="1002561"/>
                </a:cubicBezTo>
                <a:cubicBezTo>
                  <a:pt x="4049710" y="1002561"/>
                  <a:pt x="4027733" y="980584"/>
                  <a:pt x="4027733" y="953476"/>
                </a:cubicBezTo>
                <a:cubicBezTo>
                  <a:pt x="4027733" y="926366"/>
                  <a:pt x="4049710" y="904391"/>
                  <a:pt x="4076818" y="904391"/>
                </a:cubicBezTo>
                <a:close/>
                <a:moveTo>
                  <a:pt x="3884898" y="904391"/>
                </a:moveTo>
                <a:cubicBezTo>
                  <a:pt x="3912006" y="904391"/>
                  <a:pt x="3933983" y="926366"/>
                  <a:pt x="3933983" y="953476"/>
                </a:cubicBezTo>
                <a:cubicBezTo>
                  <a:pt x="3933983" y="980584"/>
                  <a:pt x="3912006" y="1002561"/>
                  <a:pt x="3884898" y="1002561"/>
                </a:cubicBezTo>
                <a:cubicBezTo>
                  <a:pt x="3857789" y="1002561"/>
                  <a:pt x="3835813" y="980584"/>
                  <a:pt x="3835813" y="953476"/>
                </a:cubicBezTo>
                <a:cubicBezTo>
                  <a:pt x="3835813" y="926366"/>
                  <a:pt x="3857789" y="904391"/>
                  <a:pt x="3884898" y="904391"/>
                </a:cubicBezTo>
                <a:close/>
                <a:moveTo>
                  <a:pt x="3693221" y="904391"/>
                </a:moveTo>
                <a:cubicBezTo>
                  <a:pt x="3720331" y="904391"/>
                  <a:pt x="3742307" y="926366"/>
                  <a:pt x="3742307" y="953476"/>
                </a:cubicBezTo>
                <a:cubicBezTo>
                  <a:pt x="3742307" y="980584"/>
                  <a:pt x="3720331" y="1002561"/>
                  <a:pt x="3693221" y="1002561"/>
                </a:cubicBezTo>
                <a:cubicBezTo>
                  <a:pt x="3666113" y="1002561"/>
                  <a:pt x="3644136" y="980584"/>
                  <a:pt x="3644136" y="953476"/>
                </a:cubicBezTo>
                <a:cubicBezTo>
                  <a:pt x="3644136" y="926366"/>
                  <a:pt x="3666113" y="904391"/>
                  <a:pt x="3693221" y="904391"/>
                </a:cubicBezTo>
                <a:close/>
                <a:moveTo>
                  <a:pt x="3501298" y="904391"/>
                </a:moveTo>
                <a:cubicBezTo>
                  <a:pt x="3528407" y="904391"/>
                  <a:pt x="3550383" y="926366"/>
                  <a:pt x="3550383" y="953476"/>
                </a:cubicBezTo>
                <a:cubicBezTo>
                  <a:pt x="3550383" y="980584"/>
                  <a:pt x="3528407" y="1002561"/>
                  <a:pt x="3501298" y="1002561"/>
                </a:cubicBezTo>
                <a:cubicBezTo>
                  <a:pt x="3474189" y="1002561"/>
                  <a:pt x="3452213" y="980584"/>
                  <a:pt x="3452213" y="953476"/>
                </a:cubicBezTo>
                <a:cubicBezTo>
                  <a:pt x="3452213" y="926366"/>
                  <a:pt x="3474189" y="904391"/>
                  <a:pt x="3501298" y="904391"/>
                </a:cubicBezTo>
                <a:close/>
                <a:moveTo>
                  <a:pt x="3309377" y="904391"/>
                </a:moveTo>
                <a:cubicBezTo>
                  <a:pt x="3336485" y="904391"/>
                  <a:pt x="3358462" y="926366"/>
                  <a:pt x="3358462" y="953476"/>
                </a:cubicBezTo>
                <a:cubicBezTo>
                  <a:pt x="3358462" y="980584"/>
                  <a:pt x="3336485" y="1002561"/>
                  <a:pt x="3309377" y="1002561"/>
                </a:cubicBezTo>
                <a:cubicBezTo>
                  <a:pt x="3282267" y="1002561"/>
                  <a:pt x="3260292" y="980584"/>
                  <a:pt x="3260292" y="953476"/>
                </a:cubicBezTo>
                <a:cubicBezTo>
                  <a:pt x="3260292" y="926366"/>
                  <a:pt x="3282267" y="904391"/>
                  <a:pt x="3309377" y="904391"/>
                </a:cubicBezTo>
                <a:close/>
                <a:moveTo>
                  <a:pt x="3117453" y="904391"/>
                </a:moveTo>
                <a:cubicBezTo>
                  <a:pt x="3144563" y="904391"/>
                  <a:pt x="3166538" y="926366"/>
                  <a:pt x="3166538" y="953476"/>
                </a:cubicBezTo>
                <a:cubicBezTo>
                  <a:pt x="3166538" y="980584"/>
                  <a:pt x="3144563" y="1002561"/>
                  <a:pt x="3117453" y="1002561"/>
                </a:cubicBezTo>
                <a:cubicBezTo>
                  <a:pt x="3090345" y="1002561"/>
                  <a:pt x="3068368" y="980584"/>
                  <a:pt x="3068368" y="953476"/>
                </a:cubicBezTo>
                <a:cubicBezTo>
                  <a:pt x="3068368" y="926366"/>
                  <a:pt x="3090345" y="904391"/>
                  <a:pt x="3117453" y="904391"/>
                </a:cubicBezTo>
                <a:close/>
                <a:moveTo>
                  <a:pt x="2925533" y="904391"/>
                </a:moveTo>
                <a:cubicBezTo>
                  <a:pt x="2952641" y="904391"/>
                  <a:pt x="2974618" y="926366"/>
                  <a:pt x="2974618" y="953476"/>
                </a:cubicBezTo>
                <a:cubicBezTo>
                  <a:pt x="2974618" y="980584"/>
                  <a:pt x="2952641" y="1002561"/>
                  <a:pt x="2925533" y="1002561"/>
                </a:cubicBezTo>
                <a:cubicBezTo>
                  <a:pt x="2898424" y="1002561"/>
                  <a:pt x="2876448" y="980584"/>
                  <a:pt x="2876448" y="953476"/>
                </a:cubicBezTo>
                <a:cubicBezTo>
                  <a:pt x="2876448" y="926366"/>
                  <a:pt x="2898424" y="904391"/>
                  <a:pt x="2925533" y="904391"/>
                </a:cubicBezTo>
                <a:close/>
                <a:moveTo>
                  <a:pt x="2733609" y="904391"/>
                </a:moveTo>
                <a:cubicBezTo>
                  <a:pt x="2760718" y="904391"/>
                  <a:pt x="2782694" y="926366"/>
                  <a:pt x="2782694" y="953476"/>
                </a:cubicBezTo>
                <a:cubicBezTo>
                  <a:pt x="2782694" y="980584"/>
                  <a:pt x="2760718" y="1002561"/>
                  <a:pt x="2733609" y="1002561"/>
                </a:cubicBezTo>
                <a:cubicBezTo>
                  <a:pt x="2706500" y="1002561"/>
                  <a:pt x="2684524" y="980584"/>
                  <a:pt x="2684524" y="953476"/>
                </a:cubicBezTo>
                <a:cubicBezTo>
                  <a:pt x="2684524" y="926366"/>
                  <a:pt x="2706500" y="904391"/>
                  <a:pt x="2733609" y="904391"/>
                </a:cubicBezTo>
                <a:close/>
                <a:moveTo>
                  <a:pt x="2541933" y="904391"/>
                </a:moveTo>
                <a:cubicBezTo>
                  <a:pt x="2569042" y="904391"/>
                  <a:pt x="2591017" y="926366"/>
                  <a:pt x="2591017" y="953476"/>
                </a:cubicBezTo>
                <a:cubicBezTo>
                  <a:pt x="2591017" y="980584"/>
                  <a:pt x="2569042" y="1002561"/>
                  <a:pt x="2541933" y="1002561"/>
                </a:cubicBezTo>
                <a:cubicBezTo>
                  <a:pt x="2514824" y="1002561"/>
                  <a:pt x="2492847" y="980584"/>
                  <a:pt x="2492847" y="953476"/>
                </a:cubicBezTo>
                <a:cubicBezTo>
                  <a:pt x="2492847" y="926366"/>
                  <a:pt x="2514824" y="904391"/>
                  <a:pt x="2541933" y="904391"/>
                </a:cubicBezTo>
                <a:close/>
                <a:moveTo>
                  <a:pt x="2350010" y="904391"/>
                </a:moveTo>
                <a:cubicBezTo>
                  <a:pt x="2377118" y="904391"/>
                  <a:pt x="2399094" y="926366"/>
                  <a:pt x="2399094" y="953476"/>
                </a:cubicBezTo>
                <a:cubicBezTo>
                  <a:pt x="2399094" y="980584"/>
                  <a:pt x="2377118" y="1002561"/>
                  <a:pt x="2350010" y="1002561"/>
                </a:cubicBezTo>
                <a:cubicBezTo>
                  <a:pt x="2322900" y="1002561"/>
                  <a:pt x="2300925" y="980584"/>
                  <a:pt x="2300925" y="953476"/>
                </a:cubicBezTo>
                <a:cubicBezTo>
                  <a:pt x="2300925" y="926366"/>
                  <a:pt x="2322900" y="904391"/>
                  <a:pt x="2350010" y="904391"/>
                </a:cubicBezTo>
                <a:close/>
                <a:moveTo>
                  <a:pt x="2159739" y="904390"/>
                </a:moveTo>
                <a:cubicBezTo>
                  <a:pt x="2186848" y="904390"/>
                  <a:pt x="2208824" y="926366"/>
                  <a:pt x="2208824" y="953476"/>
                </a:cubicBezTo>
                <a:cubicBezTo>
                  <a:pt x="2208824" y="980584"/>
                  <a:pt x="2186848" y="1002561"/>
                  <a:pt x="2159739" y="1002561"/>
                </a:cubicBezTo>
                <a:lnTo>
                  <a:pt x="2158914" y="1002394"/>
                </a:lnTo>
                <a:lnTo>
                  <a:pt x="2158088" y="1002561"/>
                </a:lnTo>
                <a:cubicBezTo>
                  <a:pt x="2130979" y="1002561"/>
                  <a:pt x="2109003" y="980584"/>
                  <a:pt x="2109003" y="953476"/>
                </a:cubicBezTo>
                <a:cubicBezTo>
                  <a:pt x="2109003" y="926366"/>
                  <a:pt x="2130979" y="904391"/>
                  <a:pt x="2158088" y="904391"/>
                </a:cubicBezTo>
                <a:lnTo>
                  <a:pt x="2158913" y="904557"/>
                </a:lnTo>
                <a:close/>
                <a:moveTo>
                  <a:pt x="1967815" y="904390"/>
                </a:moveTo>
                <a:cubicBezTo>
                  <a:pt x="1994925" y="904390"/>
                  <a:pt x="2016900" y="926366"/>
                  <a:pt x="2016900" y="953476"/>
                </a:cubicBezTo>
                <a:cubicBezTo>
                  <a:pt x="2016900" y="980584"/>
                  <a:pt x="1994925" y="1002561"/>
                  <a:pt x="1967815" y="1002561"/>
                </a:cubicBezTo>
                <a:cubicBezTo>
                  <a:pt x="1940707" y="1002561"/>
                  <a:pt x="1918730" y="980584"/>
                  <a:pt x="1918730" y="953476"/>
                </a:cubicBezTo>
                <a:cubicBezTo>
                  <a:pt x="1918730" y="926366"/>
                  <a:pt x="1940707" y="904390"/>
                  <a:pt x="1967815" y="904390"/>
                </a:cubicBezTo>
                <a:close/>
                <a:moveTo>
                  <a:pt x="1775895" y="904390"/>
                </a:moveTo>
                <a:cubicBezTo>
                  <a:pt x="1803003" y="904390"/>
                  <a:pt x="1824980" y="926366"/>
                  <a:pt x="1824980" y="953476"/>
                </a:cubicBezTo>
                <a:cubicBezTo>
                  <a:pt x="1824980" y="980584"/>
                  <a:pt x="1803003" y="1002561"/>
                  <a:pt x="1775895" y="1002561"/>
                </a:cubicBezTo>
                <a:cubicBezTo>
                  <a:pt x="1748786" y="1002561"/>
                  <a:pt x="1726810" y="980584"/>
                  <a:pt x="1726810" y="953476"/>
                </a:cubicBezTo>
                <a:cubicBezTo>
                  <a:pt x="1726810" y="926366"/>
                  <a:pt x="1748786" y="904390"/>
                  <a:pt x="1775895" y="904390"/>
                </a:cubicBezTo>
                <a:close/>
                <a:moveTo>
                  <a:pt x="1584218" y="904390"/>
                </a:moveTo>
                <a:cubicBezTo>
                  <a:pt x="1611327" y="904390"/>
                  <a:pt x="1633303" y="926366"/>
                  <a:pt x="1633303" y="953476"/>
                </a:cubicBezTo>
                <a:cubicBezTo>
                  <a:pt x="1633303" y="980584"/>
                  <a:pt x="1611327" y="1002561"/>
                  <a:pt x="1584218" y="1002561"/>
                </a:cubicBezTo>
                <a:cubicBezTo>
                  <a:pt x="1557110" y="1002561"/>
                  <a:pt x="1535133" y="980584"/>
                  <a:pt x="1535133" y="953476"/>
                </a:cubicBezTo>
                <a:cubicBezTo>
                  <a:pt x="1535133" y="926366"/>
                  <a:pt x="1557110" y="904390"/>
                  <a:pt x="1584218" y="904390"/>
                </a:cubicBezTo>
                <a:close/>
                <a:moveTo>
                  <a:pt x="1392295" y="904390"/>
                </a:moveTo>
                <a:cubicBezTo>
                  <a:pt x="1419404" y="904390"/>
                  <a:pt x="1441380" y="926366"/>
                  <a:pt x="1441380" y="953476"/>
                </a:cubicBezTo>
                <a:cubicBezTo>
                  <a:pt x="1441380" y="980584"/>
                  <a:pt x="1419404" y="1002561"/>
                  <a:pt x="1392295" y="1002561"/>
                </a:cubicBezTo>
                <a:cubicBezTo>
                  <a:pt x="1365186" y="1002561"/>
                  <a:pt x="1343210" y="980584"/>
                  <a:pt x="1343210" y="953476"/>
                </a:cubicBezTo>
                <a:cubicBezTo>
                  <a:pt x="1343210" y="926366"/>
                  <a:pt x="1365186" y="904390"/>
                  <a:pt x="1392295" y="904390"/>
                </a:cubicBezTo>
                <a:close/>
                <a:moveTo>
                  <a:pt x="1200374" y="904390"/>
                </a:moveTo>
                <a:cubicBezTo>
                  <a:pt x="1227482" y="904390"/>
                  <a:pt x="1249459" y="926366"/>
                  <a:pt x="1249459" y="953476"/>
                </a:cubicBezTo>
                <a:cubicBezTo>
                  <a:pt x="1249459" y="980584"/>
                  <a:pt x="1227482" y="1002561"/>
                  <a:pt x="1200374" y="1002561"/>
                </a:cubicBezTo>
                <a:cubicBezTo>
                  <a:pt x="1173265" y="1002561"/>
                  <a:pt x="1151289" y="980584"/>
                  <a:pt x="1151289" y="953476"/>
                </a:cubicBezTo>
                <a:cubicBezTo>
                  <a:pt x="1151289" y="926366"/>
                  <a:pt x="1173265" y="904390"/>
                  <a:pt x="1200374" y="904390"/>
                </a:cubicBezTo>
                <a:close/>
                <a:moveTo>
                  <a:pt x="1008450" y="904390"/>
                </a:moveTo>
                <a:cubicBezTo>
                  <a:pt x="1035559" y="904390"/>
                  <a:pt x="1057535" y="926366"/>
                  <a:pt x="1057535" y="953476"/>
                </a:cubicBezTo>
                <a:cubicBezTo>
                  <a:pt x="1057535" y="980584"/>
                  <a:pt x="1035559" y="1002561"/>
                  <a:pt x="1008450" y="1002561"/>
                </a:cubicBezTo>
                <a:cubicBezTo>
                  <a:pt x="981342" y="1002561"/>
                  <a:pt x="959365" y="980584"/>
                  <a:pt x="959365" y="953476"/>
                </a:cubicBezTo>
                <a:cubicBezTo>
                  <a:pt x="959365" y="926366"/>
                  <a:pt x="981342" y="904390"/>
                  <a:pt x="1008450" y="904390"/>
                </a:cubicBezTo>
                <a:close/>
                <a:moveTo>
                  <a:pt x="816530" y="904390"/>
                </a:moveTo>
                <a:cubicBezTo>
                  <a:pt x="843638" y="904390"/>
                  <a:pt x="865615" y="926366"/>
                  <a:pt x="865615" y="953476"/>
                </a:cubicBezTo>
                <a:cubicBezTo>
                  <a:pt x="865615" y="980584"/>
                  <a:pt x="843638" y="1002561"/>
                  <a:pt x="816530" y="1002561"/>
                </a:cubicBezTo>
                <a:cubicBezTo>
                  <a:pt x="789421" y="1002561"/>
                  <a:pt x="767445" y="980584"/>
                  <a:pt x="767445" y="953476"/>
                </a:cubicBezTo>
                <a:cubicBezTo>
                  <a:pt x="767445" y="926366"/>
                  <a:pt x="789421" y="904390"/>
                  <a:pt x="816530" y="904390"/>
                </a:cubicBezTo>
                <a:close/>
                <a:moveTo>
                  <a:pt x="624606" y="904390"/>
                </a:moveTo>
                <a:cubicBezTo>
                  <a:pt x="651715" y="904390"/>
                  <a:pt x="673691" y="926366"/>
                  <a:pt x="673691" y="953476"/>
                </a:cubicBezTo>
                <a:cubicBezTo>
                  <a:pt x="673691" y="980584"/>
                  <a:pt x="651715" y="1002561"/>
                  <a:pt x="624606" y="1002561"/>
                </a:cubicBezTo>
                <a:cubicBezTo>
                  <a:pt x="597497" y="1002561"/>
                  <a:pt x="575521" y="980584"/>
                  <a:pt x="575521" y="953476"/>
                </a:cubicBezTo>
                <a:cubicBezTo>
                  <a:pt x="575521" y="926366"/>
                  <a:pt x="597497" y="904390"/>
                  <a:pt x="624606" y="904390"/>
                </a:cubicBezTo>
                <a:close/>
                <a:moveTo>
                  <a:pt x="432929" y="904390"/>
                </a:moveTo>
                <a:cubicBezTo>
                  <a:pt x="460039" y="904390"/>
                  <a:pt x="482015" y="926366"/>
                  <a:pt x="482015" y="953476"/>
                </a:cubicBezTo>
                <a:cubicBezTo>
                  <a:pt x="482015" y="980584"/>
                  <a:pt x="460039" y="1002561"/>
                  <a:pt x="432929" y="1002561"/>
                </a:cubicBezTo>
                <a:cubicBezTo>
                  <a:pt x="405821" y="1002561"/>
                  <a:pt x="383844" y="980584"/>
                  <a:pt x="383844" y="953476"/>
                </a:cubicBezTo>
                <a:cubicBezTo>
                  <a:pt x="383844" y="926366"/>
                  <a:pt x="405821" y="904390"/>
                  <a:pt x="432929" y="904390"/>
                </a:cubicBezTo>
                <a:close/>
                <a:moveTo>
                  <a:pt x="241007" y="904390"/>
                </a:moveTo>
                <a:cubicBezTo>
                  <a:pt x="268115" y="904390"/>
                  <a:pt x="290092" y="926366"/>
                  <a:pt x="290092" y="953476"/>
                </a:cubicBezTo>
                <a:cubicBezTo>
                  <a:pt x="290092" y="980584"/>
                  <a:pt x="268115" y="1002561"/>
                  <a:pt x="241007" y="1002561"/>
                </a:cubicBezTo>
                <a:cubicBezTo>
                  <a:pt x="213897" y="1002561"/>
                  <a:pt x="191921" y="980584"/>
                  <a:pt x="191921" y="953476"/>
                </a:cubicBezTo>
                <a:cubicBezTo>
                  <a:pt x="191921" y="926366"/>
                  <a:pt x="213897" y="904390"/>
                  <a:pt x="241007" y="904390"/>
                </a:cubicBezTo>
                <a:close/>
                <a:moveTo>
                  <a:pt x="49085" y="904390"/>
                </a:moveTo>
                <a:cubicBezTo>
                  <a:pt x="76194" y="904390"/>
                  <a:pt x="98170" y="926366"/>
                  <a:pt x="98170" y="953476"/>
                </a:cubicBezTo>
                <a:cubicBezTo>
                  <a:pt x="98170" y="980584"/>
                  <a:pt x="76194" y="1002561"/>
                  <a:pt x="49085" y="1002561"/>
                </a:cubicBezTo>
                <a:cubicBezTo>
                  <a:pt x="21976" y="1002561"/>
                  <a:pt x="0" y="980584"/>
                  <a:pt x="0" y="953476"/>
                </a:cubicBezTo>
                <a:cubicBezTo>
                  <a:pt x="0" y="926366"/>
                  <a:pt x="21976" y="904390"/>
                  <a:pt x="49085" y="904390"/>
                </a:cubicBezTo>
                <a:close/>
                <a:moveTo>
                  <a:pt x="11468592" y="753701"/>
                </a:moveTo>
                <a:cubicBezTo>
                  <a:pt x="11495701" y="753701"/>
                  <a:pt x="11517677" y="775677"/>
                  <a:pt x="11517677" y="802786"/>
                </a:cubicBezTo>
                <a:cubicBezTo>
                  <a:pt x="11517677" y="829895"/>
                  <a:pt x="11495701" y="851871"/>
                  <a:pt x="11468592" y="851871"/>
                </a:cubicBezTo>
                <a:cubicBezTo>
                  <a:pt x="11441483" y="851871"/>
                  <a:pt x="11419507" y="829895"/>
                  <a:pt x="11419507" y="802786"/>
                </a:cubicBezTo>
                <a:cubicBezTo>
                  <a:pt x="11419507" y="775677"/>
                  <a:pt x="11441483" y="753701"/>
                  <a:pt x="11468592" y="753701"/>
                </a:cubicBezTo>
                <a:close/>
                <a:moveTo>
                  <a:pt x="11276669" y="753701"/>
                </a:moveTo>
                <a:cubicBezTo>
                  <a:pt x="11303777" y="753701"/>
                  <a:pt x="11325754" y="775677"/>
                  <a:pt x="11325754" y="802786"/>
                </a:cubicBezTo>
                <a:cubicBezTo>
                  <a:pt x="11325754" y="829895"/>
                  <a:pt x="11303777" y="851871"/>
                  <a:pt x="11276669" y="851871"/>
                </a:cubicBezTo>
                <a:cubicBezTo>
                  <a:pt x="11249560" y="851871"/>
                  <a:pt x="11227584" y="829895"/>
                  <a:pt x="11227584" y="802786"/>
                </a:cubicBezTo>
                <a:cubicBezTo>
                  <a:pt x="11227584" y="775677"/>
                  <a:pt x="11249560" y="753701"/>
                  <a:pt x="11276669" y="753701"/>
                </a:cubicBezTo>
                <a:close/>
                <a:moveTo>
                  <a:pt x="11084992" y="753701"/>
                </a:moveTo>
                <a:cubicBezTo>
                  <a:pt x="11112101" y="753701"/>
                  <a:pt x="11134077" y="775677"/>
                  <a:pt x="11134077" y="802786"/>
                </a:cubicBezTo>
                <a:cubicBezTo>
                  <a:pt x="11134077" y="829895"/>
                  <a:pt x="11112101" y="851871"/>
                  <a:pt x="11084992" y="851871"/>
                </a:cubicBezTo>
                <a:cubicBezTo>
                  <a:pt x="11057884" y="851871"/>
                  <a:pt x="11035907" y="829895"/>
                  <a:pt x="11035907" y="802786"/>
                </a:cubicBezTo>
                <a:cubicBezTo>
                  <a:pt x="11035907" y="775677"/>
                  <a:pt x="11057884" y="753701"/>
                  <a:pt x="11084992" y="753701"/>
                </a:cubicBezTo>
                <a:close/>
                <a:moveTo>
                  <a:pt x="10893068" y="753701"/>
                </a:moveTo>
                <a:cubicBezTo>
                  <a:pt x="10920178" y="753701"/>
                  <a:pt x="10942154" y="775677"/>
                  <a:pt x="10942154" y="802786"/>
                </a:cubicBezTo>
                <a:cubicBezTo>
                  <a:pt x="10942154" y="829895"/>
                  <a:pt x="10920178" y="851871"/>
                  <a:pt x="10893068" y="851871"/>
                </a:cubicBezTo>
                <a:cubicBezTo>
                  <a:pt x="10865960" y="851871"/>
                  <a:pt x="10843984" y="829895"/>
                  <a:pt x="10843984" y="802786"/>
                </a:cubicBezTo>
                <a:cubicBezTo>
                  <a:pt x="10843984" y="775677"/>
                  <a:pt x="10865960" y="753701"/>
                  <a:pt x="10893068" y="753701"/>
                </a:cubicBezTo>
                <a:close/>
                <a:moveTo>
                  <a:pt x="10701148" y="753701"/>
                </a:moveTo>
                <a:cubicBezTo>
                  <a:pt x="10728256" y="753701"/>
                  <a:pt x="10750233" y="775677"/>
                  <a:pt x="10750233" y="802786"/>
                </a:cubicBezTo>
                <a:cubicBezTo>
                  <a:pt x="10750233" y="829895"/>
                  <a:pt x="10728256" y="851871"/>
                  <a:pt x="10701148" y="851871"/>
                </a:cubicBezTo>
                <a:cubicBezTo>
                  <a:pt x="10674039" y="851871"/>
                  <a:pt x="10652063" y="829895"/>
                  <a:pt x="10652063" y="802786"/>
                </a:cubicBezTo>
                <a:cubicBezTo>
                  <a:pt x="10652063" y="775677"/>
                  <a:pt x="10674039" y="753701"/>
                  <a:pt x="10701148" y="753701"/>
                </a:cubicBezTo>
                <a:close/>
                <a:moveTo>
                  <a:pt x="10507020" y="753701"/>
                </a:moveTo>
                <a:cubicBezTo>
                  <a:pt x="10534129" y="753701"/>
                  <a:pt x="10556105" y="775677"/>
                  <a:pt x="10556105" y="802786"/>
                </a:cubicBezTo>
                <a:cubicBezTo>
                  <a:pt x="10556105" y="829895"/>
                  <a:pt x="10534129" y="851871"/>
                  <a:pt x="10507020" y="851871"/>
                </a:cubicBezTo>
                <a:cubicBezTo>
                  <a:pt x="10479911" y="851871"/>
                  <a:pt x="10457935" y="829895"/>
                  <a:pt x="10457935" y="802786"/>
                </a:cubicBezTo>
                <a:cubicBezTo>
                  <a:pt x="10457935" y="775677"/>
                  <a:pt x="10479911" y="753701"/>
                  <a:pt x="10507020" y="753701"/>
                </a:cubicBezTo>
                <a:close/>
                <a:moveTo>
                  <a:pt x="10315097" y="753701"/>
                </a:moveTo>
                <a:cubicBezTo>
                  <a:pt x="10342205" y="753701"/>
                  <a:pt x="10364182" y="775677"/>
                  <a:pt x="10364182" y="802786"/>
                </a:cubicBezTo>
                <a:cubicBezTo>
                  <a:pt x="10364182" y="829895"/>
                  <a:pt x="10342205" y="851871"/>
                  <a:pt x="10315097" y="851871"/>
                </a:cubicBezTo>
                <a:cubicBezTo>
                  <a:pt x="10287988" y="851871"/>
                  <a:pt x="10266012" y="829895"/>
                  <a:pt x="10266012" y="802786"/>
                </a:cubicBezTo>
                <a:cubicBezTo>
                  <a:pt x="10266012" y="775677"/>
                  <a:pt x="10287988" y="753701"/>
                  <a:pt x="10315097" y="753701"/>
                </a:cubicBezTo>
                <a:close/>
                <a:moveTo>
                  <a:pt x="10123420" y="753701"/>
                </a:moveTo>
                <a:cubicBezTo>
                  <a:pt x="10150529" y="753701"/>
                  <a:pt x="10172505" y="775677"/>
                  <a:pt x="10172505" y="802786"/>
                </a:cubicBezTo>
                <a:cubicBezTo>
                  <a:pt x="10172505" y="829895"/>
                  <a:pt x="10150529" y="851871"/>
                  <a:pt x="10123420" y="851871"/>
                </a:cubicBezTo>
                <a:cubicBezTo>
                  <a:pt x="10096312" y="851871"/>
                  <a:pt x="10074335" y="829895"/>
                  <a:pt x="10074335" y="802786"/>
                </a:cubicBezTo>
                <a:cubicBezTo>
                  <a:pt x="10074335" y="775677"/>
                  <a:pt x="10096312" y="753701"/>
                  <a:pt x="10123420" y="753701"/>
                </a:cubicBezTo>
                <a:close/>
                <a:moveTo>
                  <a:pt x="9931496" y="753701"/>
                </a:moveTo>
                <a:cubicBezTo>
                  <a:pt x="9958606" y="753701"/>
                  <a:pt x="9980582" y="775677"/>
                  <a:pt x="9980582" y="802786"/>
                </a:cubicBezTo>
                <a:cubicBezTo>
                  <a:pt x="9980582" y="829895"/>
                  <a:pt x="9958606" y="851871"/>
                  <a:pt x="9931496" y="851871"/>
                </a:cubicBezTo>
                <a:cubicBezTo>
                  <a:pt x="9904388" y="851871"/>
                  <a:pt x="9882412" y="829895"/>
                  <a:pt x="9882412" y="802786"/>
                </a:cubicBezTo>
                <a:cubicBezTo>
                  <a:pt x="9882412" y="775677"/>
                  <a:pt x="9904388" y="753701"/>
                  <a:pt x="9931496" y="753701"/>
                </a:cubicBezTo>
                <a:close/>
                <a:moveTo>
                  <a:pt x="9739576" y="753701"/>
                </a:moveTo>
                <a:cubicBezTo>
                  <a:pt x="9766684" y="753701"/>
                  <a:pt x="9788661" y="775677"/>
                  <a:pt x="9788661" y="802786"/>
                </a:cubicBezTo>
                <a:cubicBezTo>
                  <a:pt x="9788661" y="829895"/>
                  <a:pt x="9766684" y="851871"/>
                  <a:pt x="9739576" y="851871"/>
                </a:cubicBezTo>
                <a:cubicBezTo>
                  <a:pt x="9712467" y="851871"/>
                  <a:pt x="9690491" y="829895"/>
                  <a:pt x="9690491" y="802786"/>
                </a:cubicBezTo>
                <a:cubicBezTo>
                  <a:pt x="9690491" y="775677"/>
                  <a:pt x="9712467" y="753701"/>
                  <a:pt x="9739576" y="753701"/>
                </a:cubicBezTo>
                <a:close/>
                <a:moveTo>
                  <a:pt x="9547652" y="753701"/>
                </a:moveTo>
                <a:cubicBezTo>
                  <a:pt x="9574761" y="753701"/>
                  <a:pt x="9596737" y="775677"/>
                  <a:pt x="9596737" y="802786"/>
                </a:cubicBezTo>
                <a:cubicBezTo>
                  <a:pt x="9596737" y="829895"/>
                  <a:pt x="9574761" y="851871"/>
                  <a:pt x="9547652" y="851871"/>
                </a:cubicBezTo>
                <a:cubicBezTo>
                  <a:pt x="9520543" y="851871"/>
                  <a:pt x="9498567" y="829895"/>
                  <a:pt x="9498567" y="802786"/>
                </a:cubicBezTo>
                <a:cubicBezTo>
                  <a:pt x="9498567" y="775677"/>
                  <a:pt x="9520543" y="753701"/>
                  <a:pt x="9547652" y="753701"/>
                </a:cubicBezTo>
                <a:close/>
                <a:moveTo>
                  <a:pt x="9355731" y="753701"/>
                </a:moveTo>
                <a:cubicBezTo>
                  <a:pt x="9382840" y="753701"/>
                  <a:pt x="9404816" y="775677"/>
                  <a:pt x="9404816" y="802786"/>
                </a:cubicBezTo>
                <a:cubicBezTo>
                  <a:pt x="9404816" y="829895"/>
                  <a:pt x="9382840" y="851871"/>
                  <a:pt x="9355731" y="851871"/>
                </a:cubicBezTo>
                <a:cubicBezTo>
                  <a:pt x="9328622" y="851871"/>
                  <a:pt x="9306646" y="829895"/>
                  <a:pt x="9306646" y="802786"/>
                </a:cubicBezTo>
                <a:cubicBezTo>
                  <a:pt x="9306646" y="775677"/>
                  <a:pt x="9328622" y="753701"/>
                  <a:pt x="9355731" y="753701"/>
                </a:cubicBezTo>
                <a:close/>
                <a:moveTo>
                  <a:pt x="9163808" y="753701"/>
                </a:moveTo>
                <a:cubicBezTo>
                  <a:pt x="9190916" y="753701"/>
                  <a:pt x="9212893" y="775677"/>
                  <a:pt x="9212893" y="802786"/>
                </a:cubicBezTo>
                <a:cubicBezTo>
                  <a:pt x="9212893" y="829895"/>
                  <a:pt x="9190916" y="851871"/>
                  <a:pt x="9163808" y="851871"/>
                </a:cubicBezTo>
                <a:cubicBezTo>
                  <a:pt x="9136699" y="851871"/>
                  <a:pt x="9114723" y="829895"/>
                  <a:pt x="9114723" y="802786"/>
                </a:cubicBezTo>
                <a:cubicBezTo>
                  <a:pt x="9114723" y="775677"/>
                  <a:pt x="9136699" y="753701"/>
                  <a:pt x="9163808" y="753701"/>
                </a:cubicBezTo>
                <a:close/>
                <a:moveTo>
                  <a:pt x="8972131" y="753701"/>
                </a:moveTo>
                <a:cubicBezTo>
                  <a:pt x="8999241" y="753701"/>
                  <a:pt x="9021216" y="775677"/>
                  <a:pt x="9021216" y="802786"/>
                </a:cubicBezTo>
                <a:cubicBezTo>
                  <a:pt x="9021216" y="829895"/>
                  <a:pt x="8999241" y="851871"/>
                  <a:pt x="8972131" y="851871"/>
                </a:cubicBezTo>
                <a:cubicBezTo>
                  <a:pt x="8945023" y="851871"/>
                  <a:pt x="8923046" y="829895"/>
                  <a:pt x="8923046" y="802786"/>
                </a:cubicBezTo>
                <a:cubicBezTo>
                  <a:pt x="8923046" y="775677"/>
                  <a:pt x="8945023" y="753701"/>
                  <a:pt x="8972131" y="753701"/>
                </a:cubicBezTo>
                <a:close/>
                <a:moveTo>
                  <a:pt x="8780211" y="753701"/>
                </a:moveTo>
                <a:cubicBezTo>
                  <a:pt x="8807319" y="753701"/>
                  <a:pt x="8829296" y="775677"/>
                  <a:pt x="8829296" y="802786"/>
                </a:cubicBezTo>
                <a:cubicBezTo>
                  <a:pt x="8829296" y="829895"/>
                  <a:pt x="8807319" y="851871"/>
                  <a:pt x="8780211" y="851871"/>
                </a:cubicBezTo>
                <a:cubicBezTo>
                  <a:pt x="8753102" y="851871"/>
                  <a:pt x="8731126" y="829895"/>
                  <a:pt x="8731126" y="802786"/>
                </a:cubicBezTo>
                <a:cubicBezTo>
                  <a:pt x="8731126" y="775677"/>
                  <a:pt x="8753102" y="753701"/>
                  <a:pt x="8780211" y="753701"/>
                </a:cubicBezTo>
                <a:close/>
                <a:moveTo>
                  <a:pt x="8588287" y="753701"/>
                </a:moveTo>
                <a:cubicBezTo>
                  <a:pt x="8615396" y="753701"/>
                  <a:pt x="8637372" y="775677"/>
                  <a:pt x="8637372" y="802786"/>
                </a:cubicBezTo>
                <a:cubicBezTo>
                  <a:pt x="8637372" y="829895"/>
                  <a:pt x="8615396" y="851871"/>
                  <a:pt x="8588287" y="851871"/>
                </a:cubicBezTo>
                <a:cubicBezTo>
                  <a:pt x="8561178" y="851871"/>
                  <a:pt x="8539202" y="829895"/>
                  <a:pt x="8539202" y="802786"/>
                </a:cubicBezTo>
                <a:cubicBezTo>
                  <a:pt x="8539202" y="775677"/>
                  <a:pt x="8561178" y="753701"/>
                  <a:pt x="8588287" y="753701"/>
                </a:cubicBezTo>
                <a:close/>
                <a:moveTo>
                  <a:pt x="8388577" y="753701"/>
                </a:moveTo>
                <a:cubicBezTo>
                  <a:pt x="8415686" y="753701"/>
                  <a:pt x="8437662" y="775677"/>
                  <a:pt x="8437662" y="802786"/>
                </a:cubicBezTo>
                <a:cubicBezTo>
                  <a:pt x="8437662" y="829895"/>
                  <a:pt x="8415686" y="851871"/>
                  <a:pt x="8388577" y="851871"/>
                </a:cubicBezTo>
                <a:cubicBezTo>
                  <a:pt x="8361468" y="851871"/>
                  <a:pt x="8339492" y="829895"/>
                  <a:pt x="8339492" y="802786"/>
                </a:cubicBezTo>
                <a:cubicBezTo>
                  <a:pt x="8339492" y="775677"/>
                  <a:pt x="8361468" y="753701"/>
                  <a:pt x="8388577" y="753701"/>
                </a:cubicBezTo>
                <a:close/>
                <a:moveTo>
                  <a:pt x="8196653" y="753701"/>
                </a:moveTo>
                <a:cubicBezTo>
                  <a:pt x="8223762" y="753701"/>
                  <a:pt x="8245738" y="775677"/>
                  <a:pt x="8245738" y="802786"/>
                </a:cubicBezTo>
                <a:cubicBezTo>
                  <a:pt x="8245738" y="829895"/>
                  <a:pt x="8223762" y="851871"/>
                  <a:pt x="8196653" y="851871"/>
                </a:cubicBezTo>
                <a:cubicBezTo>
                  <a:pt x="8169545" y="851871"/>
                  <a:pt x="8147568" y="829895"/>
                  <a:pt x="8147568" y="802786"/>
                </a:cubicBezTo>
                <a:cubicBezTo>
                  <a:pt x="8147568" y="775677"/>
                  <a:pt x="8169545" y="753701"/>
                  <a:pt x="8196653" y="753701"/>
                </a:cubicBezTo>
                <a:close/>
                <a:moveTo>
                  <a:pt x="8004732" y="753701"/>
                </a:moveTo>
                <a:cubicBezTo>
                  <a:pt x="8031841" y="753701"/>
                  <a:pt x="8053817" y="775677"/>
                  <a:pt x="8053817" y="802786"/>
                </a:cubicBezTo>
                <a:cubicBezTo>
                  <a:pt x="8053817" y="829895"/>
                  <a:pt x="8031841" y="851871"/>
                  <a:pt x="8004732" y="851871"/>
                </a:cubicBezTo>
                <a:cubicBezTo>
                  <a:pt x="7977623" y="851871"/>
                  <a:pt x="7955647" y="829895"/>
                  <a:pt x="7955647" y="802786"/>
                </a:cubicBezTo>
                <a:cubicBezTo>
                  <a:pt x="7955647" y="775677"/>
                  <a:pt x="7977623" y="753701"/>
                  <a:pt x="8004732" y="753701"/>
                </a:cubicBezTo>
                <a:close/>
                <a:moveTo>
                  <a:pt x="7813056" y="753701"/>
                </a:moveTo>
                <a:cubicBezTo>
                  <a:pt x="7840165" y="753701"/>
                  <a:pt x="7862141" y="775677"/>
                  <a:pt x="7862141" y="802786"/>
                </a:cubicBezTo>
                <a:cubicBezTo>
                  <a:pt x="7862141" y="829895"/>
                  <a:pt x="7840165" y="851871"/>
                  <a:pt x="7813056" y="851871"/>
                </a:cubicBezTo>
                <a:cubicBezTo>
                  <a:pt x="7785947" y="851871"/>
                  <a:pt x="7763971" y="829895"/>
                  <a:pt x="7763971" y="802786"/>
                </a:cubicBezTo>
                <a:cubicBezTo>
                  <a:pt x="7763971" y="775677"/>
                  <a:pt x="7785947" y="753701"/>
                  <a:pt x="7813056" y="753701"/>
                </a:cubicBezTo>
                <a:close/>
                <a:moveTo>
                  <a:pt x="7621133" y="753701"/>
                </a:moveTo>
                <a:cubicBezTo>
                  <a:pt x="7648241" y="753701"/>
                  <a:pt x="7670218" y="775677"/>
                  <a:pt x="7670218" y="802786"/>
                </a:cubicBezTo>
                <a:cubicBezTo>
                  <a:pt x="7670218" y="829895"/>
                  <a:pt x="7648241" y="851871"/>
                  <a:pt x="7621133" y="851871"/>
                </a:cubicBezTo>
                <a:cubicBezTo>
                  <a:pt x="7594024" y="851871"/>
                  <a:pt x="7572048" y="829895"/>
                  <a:pt x="7572048" y="802786"/>
                </a:cubicBezTo>
                <a:cubicBezTo>
                  <a:pt x="7572048" y="775677"/>
                  <a:pt x="7594024" y="753701"/>
                  <a:pt x="7621133" y="753701"/>
                </a:cubicBezTo>
                <a:close/>
                <a:moveTo>
                  <a:pt x="7429212" y="753701"/>
                </a:moveTo>
                <a:cubicBezTo>
                  <a:pt x="7456321" y="753701"/>
                  <a:pt x="7478297" y="775677"/>
                  <a:pt x="7478297" y="802786"/>
                </a:cubicBezTo>
                <a:cubicBezTo>
                  <a:pt x="7478297" y="829895"/>
                  <a:pt x="7456321" y="851871"/>
                  <a:pt x="7429212" y="851871"/>
                </a:cubicBezTo>
                <a:cubicBezTo>
                  <a:pt x="7402103" y="851871"/>
                  <a:pt x="7380127" y="829895"/>
                  <a:pt x="7380127" y="802786"/>
                </a:cubicBezTo>
                <a:cubicBezTo>
                  <a:pt x="7380127" y="775677"/>
                  <a:pt x="7402103" y="753701"/>
                  <a:pt x="7429212" y="753701"/>
                </a:cubicBezTo>
                <a:close/>
                <a:moveTo>
                  <a:pt x="7237288" y="753701"/>
                </a:moveTo>
                <a:cubicBezTo>
                  <a:pt x="7264397" y="753701"/>
                  <a:pt x="7286373" y="775677"/>
                  <a:pt x="7286373" y="802786"/>
                </a:cubicBezTo>
                <a:cubicBezTo>
                  <a:pt x="7286373" y="829895"/>
                  <a:pt x="7264397" y="851871"/>
                  <a:pt x="7237288" y="851871"/>
                </a:cubicBezTo>
                <a:cubicBezTo>
                  <a:pt x="7210179" y="851871"/>
                  <a:pt x="7188203" y="829895"/>
                  <a:pt x="7188203" y="802786"/>
                </a:cubicBezTo>
                <a:cubicBezTo>
                  <a:pt x="7188203" y="775677"/>
                  <a:pt x="7210179" y="753701"/>
                  <a:pt x="7237288" y="753701"/>
                </a:cubicBezTo>
                <a:close/>
                <a:moveTo>
                  <a:pt x="7045367" y="753701"/>
                </a:moveTo>
                <a:cubicBezTo>
                  <a:pt x="7072476" y="753701"/>
                  <a:pt x="7094452" y="775677"/>
                  <a:pt x="7094452" y="802786"/>
                </a:cubicBezTo>
                <a:cubicBezTo>
                  <a:pt x="7094452" y="829895"/>
                  <a:pt x="7072476" y="851871"/>
                  <a:pt x="7045367" y="851871"/>
                </a:cubicBezTo>
                <a:cubicBezTo>
                  <a:pt x="7018258" y="851871"/>
                  <a:pt x="6996282" y="829895"/>
                  <a:pt x="6996282" y="802786"/>
                </a:cubicBezTo>
                <a:cubicBezTo>
                  <a:pt x="6996282" y="775677"/>
                  <a:pt x="7018258" y="753701"/>
                  <a:pt x="7045367" y="753701"/>
                </a:cubicBezTo>
                <a:close/>
                <a:moveTo>
                  <a:pt x="6853444" y="753701"/>
                </a:moveTo>
                <a:cubicBezTo>
                  <a:pt x="6880552" y="753701"/>
                  <a:pt x="6902529" y="775677"/>
                  <a:pt x="6902529" y="802786"/>
                </a:cubicBezTo>
                <a:cubicBezTo>
                  <a:pt x="6902529" y="829895"/>
                  <a:pt x="6880552" y="851871"/>
                  <a:pt x="6853444" y="851871"/>
                </a:cubicBezTo>
                <a:cubicBezTo>
                  <a:pt x="6826335" y="851871"/>
                  <a:pt x="6804359" y="829895"/>
                  <a:pt x="6804359" y="802786"/>
                </a:cubicBezTo>
                <a:cubicBezTo>
                  <a:pt x="6804359" y="775677"/>
                  <a:pt x="6826335" y="753701"/>
                  <a:pt x="6853444" y="753701"/>
                </a:cubicBezTo>
                <a:close/>
                <a:moveTo>
                  <a:pt x="6661767" y="753701"/>
                </a:moveTo>
                <a:cubicBezTo>
                  <a:pt x="6688876" y="753701"/>
                  <a:pt x="6710852" y="775677"/>
                  <a:pt x="6710852" y="802786"/>
                </a:cubicBezTo>
                <a:cubicBezTo>
                  <a:pt x="6710852" y="829895"/>
                  <a:pt x="6688876" y="851871"/>
                  <a:pt x="6661767" y="851871"/>
                </a:cubicBezTo>
                <a:cubicBezTo>
                  <a:pt x="6634659" y="851871"/>
                  <a:pt x="6612682" y="829895"/>
                  <a:pt x="6612682" y="802786"/>
                </a:cubicBezTo>
                <a:cubicBezTo>
                  <a:pt x="6612682" y="775677"/>
                  <a:pt x="6634659" y="753701"/>
                  <a:pt x="6661767" y="753701"/>
                </a:cubicBezTo>
                <a:close/>
                <a:moveTo>
                  <a:pt x="6469844" y="753701"/>
                </a:moveTo>
                <a:cubicBezTo>
                  <a:pt x="6496953" y="753701"/>
                  <a:pt x="6518929" y="775677"/>
                  <a:pt x="6518929" y="802786"/>
                </a:cubicBezTo>
                <a:cubicBezTo>
                  <a:pt x="6518929" y="829895"/>
                  <a:pt x="6496953" y="851871"/>
                  <a:pt x="6469844" y="851871"/>
                </a:cubicBezTo>
                <a:cubicBezTo>
                  <a:pt x="6442735" y="851871"/>
                  <a:pt x="6420759" y="829895"/>
                  <a:pt x="6420759" y="802786"/>
                </a:cubicBezTo>
                <a:cubicBezTo>
                  <a:pt x="6420759" y="775677"/>
                  <a:pt x="6442735" y="753701"/>
                  <a:pt x="6469844" y="753701"/>
                </a:cubicBezTo>
                <a:close/>
                <a:moveTo>
                  <a:pt x="6279574" y="753701"/>
                </a:moveTo>
                <a:cubicBezTo>
                  <a:pt x="6306683" y="753701"/>
                  <a:pt x="6328659" y="775677"/>
                  <a:pt x="6328659" y="802786"/>
                </a:cubicBezTo>
                <a:cubicBezTo>
                  <a:pt x="6328659" y="829895"/>
                  <a:pt x="6306683" y="851871"/>
                  <a:pt x="6279574" y="851871"/>
                </a:cubicBezTo>
                <a:cubicBezTo>
                  <a:pt x="6252465" y="851871"/>
                  <a:pt x="6230489" y="829895"/>
                  <a:pt x="6230489" y="802786"/>
                </a:cubicBezTo>
                <a:cubicBezTo>
                  <a:pt x="6230489" y="775677"/>
                  <a:pt x="6252465" y="753701"/>
                  <a:pt x="6279574" y="753701"/>
                </a:cubicBezTo>
                <a:close/>
                <a:moveTo>
                  <a:pt x="6087650" y="753701"/>
                </a:moveTo>
                <a:cubicBezTo>
                  <a:pt x="6114759" y="753701"/>
                  <a:pt x="6136735" y="775677"/>
                  <a:pt x="6136735" y="802786"/>
                </a:cubicBezTo>
                <a:cubicBezTo>
                  <a:pt x="6136735" y="829895"/>
                  <a:pt x="6114759" y="851871"/>
                  <a:pt x="6087650" y="851871"/>
                </a:cubicBezTo>
                <a:cubicBezTo>
                  <a:pt x="6060542" y="851871"/>
                  <a:pt x="6038565" y="829895"/>
                  <a:pt x="6038565" y="802786"/>
                </a:cubicBezTo>
                <a:cubicBezTo>
                  <a:pt x="6038565" y="775677"/>
                  <a:pt x="6060542" y="753701"/>
                  <a:pt x="6087650" y="753701"/>
                </a:cubicBezTo>
                <a:close/>
                <a:moveTo>
                  <a:pt x="5895729" y="753701"/>
                </a:moveTo>
                <a:cubicBezTo>
                  <a:pt x="5922838" y="753701"/>
                  <a:pt x="5944814" y="775677"/>
                  <a:pt x="5944814" y="802786"/>
                </a:cubicBezTo>
                <a:cubicBezTo>
                  <a:pt x="5944814" y="829895"/>
                  <a:pt x="5922838" y="851871"/>
                  <a:pt x="5895729" y="851871"/>
                </a:cubicBezTo>
                <a:cubicBezTo>
                  <a:pt x="5868620" y="851871"/>
                  <a:pt x="5846644" y="829895"/>
                  <a:pt x="5846644" y="802786"/>
                </a:cubicBezTo>
                <a:cubicBezTo>
                  <a:pt x="5846644" y="775677"/>
                  <a:pt x="5868620" y="753701"/>
                  <a:pt x="5895729" y="753701"/>
                </a:cubicBezTo>
                <a:close/>
                <a:moveTo>
                  <a:pt x="5704053" y="753701"/>
                </a:moveTo>
                <a:cubicBezTo>
                  <a:pt x="5731162" y="753701"/>
                  <a:pt x="5753138" y="775677"/>
                  <a:pt x="5753138" y="802786"/>
                </a:cubicBezTo>
                <a:cubicBezTo>
                  <a:pt x="5753138" y="829895"/>
                  <a:pt x="5731162" y="851871"/>
                  <a:pt x="5704053" y="851871"/>
                </a:cubicBezTo>
                <a:cubicBezTo>
                  <a:pt x="5676944" y="851871"/>
                  <a:pt x="5654968" y="829895"/>
                  <a:pt x="5654968" y="802786"/>
                </a:cubicBezTo>
                <a:cubicBezTo>
                  <a:pt x="5654968" y="775677"/>
                  <a:pt x="5676944" y="753701"/>
                  <a:pt x="5704053" y="753701"/>
                </a:cubicBezTo>
                <a:close/>
                <a:moveTo>
                  <a:pt x="5512130" y="753701"/>
                </a:moveTo>
                <a:cubicBezTo>
                  <a:pt x="5539238" y="753701"/>
                  <a:pt x="5561215" y="775677"/>
                  <a:pt x="5561215" y="802786"/>
                </a:cubicBezTo>
                <a:cubicBezTo>
                  <a:pt x="5561215" y="829895"/>
                  <a:pt x="5539238" y="851871"/>
                  <a:pt x="5512130" y="851871"/>
                </a:cubicBezTo>
                <a:cubicBezTo>
                  <a:pt x="5485021" y="851871"/>
                  <a:pt x="5463045" y="829895"/>
                  <a:pt x="5463045" y="802786"/>
                </a:cubicBezTo>
                <a:cubicBezTo>
                  <a:pt x="5463045" y="775677"/>
                  <a:pt x="5485021" y="753701"/>
                  <a:pt x="5512130" y="753701"/>
                </a:cubicBezTo>
                <a:close/>
                <a:moveTo>
                  <a:pt x="5320209" y="753701"/>
                </a:moveTo>
                <a:cubicBezTo>
                  <a:pt x="5347318" y="753701"/>
                  <a:pt x="5369294" y="775677"/>
                  <a:pt x="5369294" y="802786"/>
                </a:cubicBezTo>
                <a:cubicBezTo>
                  <a:pt x="5369294" y="829895"/>
                  <a:pt x="5347318" y="851871"/>
                  <a:pt x="5320209" y="851871"/>
                </a:cubicBezTo>
                <a:cubicBezTo>
                  <a:pt x="5293100" y="851871"/>
                  <a:pt x="5271124" y="829895"/>
                  <a:pt x="5271124" y="802786"/>
                </a:cubicBezTo>
                <a:cubicBezTo>
                  <a:pt x="5271124" y="775677"/>
                  <a:pt x="5293100" y="753701"/>
                  <a:pt x="5320209" y="753701"/>
                </a:cubicBezTo>
                <a:close/>
                <a:moveTo>
                  <a:pt x="5128285" y="753701"/>
                </a:moveTo>
                <a:cubicBezTo>
                  <a:pt x="5155394" y="753701"/>
                  <a:pt x="5177370" y="775677"/>
                  <a:pt x="5177370" y="802786"/>
                </a:cubicBezTo>
                <a:cubicBezTo>
                  <a:pt x="5177370" y="829895"/>
                  <a:pt x="5155394" y="851871"/>
                  <a:pt x="5128285" y="851871"/>
                </a:cubicBezTo>
                <a:cubicBezTo>
                  <a:pt x="5101176" y="851871"/>
                  <a:pt x="5079200" y="829895"/>
                  <a:pt x="5079200" y="802786"/>
                </a:cubicBezTo>
                <a:cubicBezTo>
                  <a:pt x="5079200" y="775677"/>
                  <a:pt x="5101176" y="753701"/>
                  <a:pt x="5128285" y="753701"/>
                </a:cubicBezTo>
                <a:close/>
                <a:moveTo>
                  <a:pt x="4936364" y="753701"/>
                </a:moveTo>
                <a:cubicBezTo>
                  <a:pt x="4963473" y="753701"/>
                  <a:pt x="4985449" y="775677"/>
                  <a:pt x="4985449" y="802786"/>
                </a:cubicBezTo>
                <a:cubicBezTo>
                  <a:pt x="4985449" y="829895"/>
                  <a:pt x="4963473" y="851871"/>
                  <a:pt x="4936364" y="851871"/>
                </a:cubicBezTo>
                <a:cubicBezTo>
                  <a:pt x="4909255" y="851871"/>
                  <a:pt x="4887279" y="829895"/>
                  <a:pt x="4887279" y="802786"/>
                </a:cubicBezTo>
                <a:cubicBezTo>
                  <a:pt x="4887279" y="775677"/>
                  <a:pt x="4909255" y="753701"/>
                  <a:pt x="4936364" y="753701"/>
                </a:cubicBezTo>
                <a:close/>
                <a:moveTo>
                  <a:pt x="4744441" y="753701"/>
                </a:moveTo>
                <a:cubicBezTo>
                  <a:pt x="4771549" y="753701"/>
                  <a:pt x="4793526" y="775677"/>
                  <a:pt x="4793526" y="802786"/>
                </a:cubicBezTo>
                <a:cubicBezTo>
                  <a:pt x="4793526" y="829895"/>
                  <a:pt x="4771549" y="851871"/>
                  <a:pt x="4744441" y="851871"/>
                </a:cubicBezTo>
                <a:cubicBezTo>
                  <a:pt x="4717332" y="851871"/>
                  <a:pt x="4695356" y="829895"/>
                  <a:pt x="4695356" y="802786"/>
                </a:cubicBezTo>
                <a:cubicBezTo>
                  <a:pt x="4695356" y="775677"/>
                  <a:pt x="4717332" y="753701"/>
                  <a:pt x="4744441" y="753701"/>
                </a:cubicBezTo>
                <a:close/>
                <a:moveTo>
                  <a:pt x="4552764" y="753701"/>
                </a:moveTo>
                <a:cubicBezTo>
                  <a:pt x="4579873" y="753701"/>
                  <a:pt x="4601849" y="775677"/>
                  <a:pt x="4601849" y="802786"/>
                </a:cubicBezTo>
                <a:cubicBezTo>
                  <a:pt x="4601849" y="829895"/>
                  <a:pt x="4579873" y="851871"/>
                  <a:pt x="4552764" y="851871"/>
                </a:cubicBezTo>
                <a:cubicBezTo>
                  <a:pt x="4525656" y="851871"/>
                  <a:pt x="4503679" y="829895"/>
                  <a:pt x="4503679" y="802786"/>
                </a:cubicBezTo>
                <a:cubicBezTo>
                  <a:pt x="4503679" y="775677"/>
                  <a:pt x="4525656" y="753701"/>
                  <a:pt x="4552764" y="753701"/>
                </a:cubicBezTo>
                <a:close/>
                <a:moveTo>
                  <a:pt x="4360841" y="753701"/>
                </a:moveTo>
                <a:cubicBezTo>
                  <a:pt x="4387950" y="753701"/>
                  <a:pt x="4409926" y="775677"/>
                  <a:pt x="4409926" y="802786"/>
                </a:cubicBezTo>
                <a:cubicBezTo>
                  <a:pt x="4409926" y="829895"/>
                  <a:pt x="4387950" y="851871"/>
                  <a:pt x="4360841" y="851871"/>
                </a:cubicBezTo>
                <a:cubicBezTo>
                  <a:pt x="4333732" y="851871"/>
                  <a:pt x="4311756" y="829895"/>
                  <a:pt x="4311756" y="802786"/>
                </a:cubicBezTo>
                <a:cubicBezTo>
                  <a:pt x="4311756" y="775677"/>
                  <a:pt x="4333732" y="753701"/>
                  <a:pt x="4360841" y="753701"/>
                </a:cubicBezTo>
                <a:close/>
                <a:moveTo>
                  <a:pt x="4170572" y="753700"/>
                </a:moveTo>
                <a:cubicBezTo>
                  <a:pt x="4197681" y="753700"/>
                  <a:pt x="4219657" y="775677"/>
                  <a:pt x="4219657" y="802786"/>
                </a:cubicBezTo>
                <a:cubicBezTo>
                  <a:pt x="4219657" y="829895"/>
                  <a:pt x="4197681" y="851871"/>
                  <a:pt x="4170572" y="851871"/>
                </a:cubicBezTo>
                <a:cubicBezTo>
                  <a:pt x="4143463" y="851871"/>
                  <a:pt x="4121487" y="829895"/>
                  <a:pt x="4121487" y="802786"/>
                </a:cubicBezTo>
                <a:cubicBezTo>
                  <a:pt x="4121487" y="775677"/>
                  <a:pt x="4143463" y="753700"/>
                  <a:pt x="4170572" y="753700"/>
                </a:cubicBezTo>
                <a:close/>
                <a:moveTo>
                  <a:pt x="3978648" y="753700"/>
                </a:moveTo>
                <a:cubicBezTo>
                  <a:pt x="4005757" y="753700"/>
                  <a:pt x="4027733" y="775677"/>
                  <a:pt x="4027733" y="802786"/>
                </a:cubicBezTo>
                <a:cubicBezTo>
                  <a:pt x="4027733" y="829895"/>
                  <a:pt x="4005757" y="851871"/>
                  <a:pt x="3978648" y="851871"/>
                </a:cubicBezTo>
                <a:cubicBezTo>
                  <a:pt x="3951540" y="851871"/>
                  <a:pt x="3929563" y="829895"/>
                  <a:pt x="3929563" y="802786"/>
                </a:cubicBezTo>
                <a:cubicBezTo>
                  <a:pt x="3929563" y="775677"/>
                  <a:pt x="3951540" y="753700"/>
                  <a:pt x="3978648" y="753700"/>
                </a:cubicBezTo>
                <a:close/>
                <a:moveTo>
                  <a:pt x="3786728" y="753700"/>
                </a:moveTo>
                <a:cubicBezTo>
                  <a:pt x="3813836" y="753700"/>
                  <a:pt x="3835813" y="775677"/>
                  <a:pt x="3835813" y="802786"/>
                </a:cubicBezTo>
                <a:cubicBezTo>
                  <a:pt x="3835813" y="829895"/>
                  <a:pt x="3813836" y="851871"/>
                  <a:pt x="3786728" y="851871"/>
                </a:cubicBezTo>
                <a:cubicBezTo>
                  <a:pt x="3759619" y="851871"/>
                  <a:pt x="3737643" y="829895"/>
                  <a:pt x="3737643" y="802786"/>
                </a:cubicBezTo>
                <a:cubicBezTo>
                  <a:pt x="3737643" y="775677"/>
                  <a:pt x="3759619" y="753700"/>
                  <a:pt x="3786728" y="753700"/>
                </a:cubicBezTo>
                <a:close/>
                <a:moveTo>
                  <a:pt x="3595051" y="753700"/>
                </a:moveTo>
                <a:cubicBezTo>
                  <a:pt x="3622160" y="753700"/>
                  <a:pt x="3644136" y="775677"/>
                  <a:pt x="3644136" y="802786"/>
                </a:cubicBezTo>
                <a:cubicBezTo>
                  <a:pt x="3644136" y="829895"/>
                  <a:pt x="3622160" y="851871"/>
                  <a:pt x="3595051" y="851871"/>
                </a:cubicBezTo>
                <a:cubicBezTo>
                  <a:pt x="3567943" y="851871"/>
                  <a:pt x="3545966" y="829895"/>
                  <a:pt x="3545966" y="802786"/>
                </a:cubicBezTo>
                <a:cubicBezTo>
                  <a:pt x="3545966" y="775677"/>
                  <a:pt x="3567943" y="753700"/>
                  <a:pt x="3595051" y="753700"/>
                </a:cubicBezTo>
                <a:close/>
                <a:moveTo>
                  <a:pt x="3403128" y="753700"/>
                </a:moveTo>
                <a:cubicBezTo>
                  <a:pt x="3430237" y="753700"/>
                  <a:pt x="3452213" y="775677"/>
                  <a:pt x="3452213" y="802786"/>
                </a:cubicBezTo>
                <a:cubicBezTo>
                  <a:pt x="3452213" y="829895"/>
                  <a:pt x="3430237" y="851871"/>
                  <a:pt x="3403128" y="851871"/>
                </a:cubicBezTo>
                <a:cubicBezTo>
                  <a:pt x="3376019" y="851871"/>
                  <a:pt x="3354043" y="829895"/>
                  <a:pt x="3354043" y="802786"/>
                </a:cubicBezTo>
                <a:cubicBezTo>
                  <a:pt x="3354043" y="775677"/>
                  <a:pt x="3376019" y="753700"/>
                  <a:pt x="3403128" y="753700"/>
                </a:cubicBezTo>
                <a:close/>
                <a:moveTo>
                  <a:pt x="3211207" y="753700"/>
                </a:moveTo>
                <a:cubicBezTo>
                  <a:pt x="3238316" y="753700"/>
                  <a:pt x="3260292" y="775677"/>
                  <a:pt x="3260292" y="802786"/>
                </a:cubicBezTo>
                <a:cubicBezTo>
                  <a:pt x="3260292" y="829895"/>
                  <a:pt x="3238316" y="851871"/>
                  <a:pt x="3211207" y="851871"/>
                </a:cubicBezTo>
                <a:cubicBezTo>
                  <a:pt x="3184098" y="851871"/>
                  <a:pt x="3162122" y="829895"/>
                  <a:pt x="3162122" y="802786"/>
                </a:cubicBezTo>
                <a:cubicBezTo>
                  <a:pt x="3162122" y="775677"/>
                  <a:pt x="3184098" y="753700"/>
                  <a:pt x="3211207" y="753700"/>
                </a:cubicBezTo>
                <a:close/>
                <a:moveTo>
                  <a:pt x="3019283" y="753700"/>
                </a:moveTo>
                <a:cubicBezTo>
                  <a:pt x="3046393" y="753700"/>
                  <a:pt x="3068368" y="775677"/>
                  <a:pt x="3068368" y="802786"/>
                </a:cubicBezTo>
                <a:cubicBezTo>
                  <a:pt x="3068368" y="829895"/>
                  <a:pt x="3046393" y="851871"/>
                  <a:pt x="3019283" y="851871"/>
                </a:cubicBezTo>
                <a:cubicBezTo>
                  <a:pt x="2992175" y="851871"/>
                  <a:pt x="2970198" y="829895"/>
                  <a:pt x="2970198" y="802786"/>
                </a:cubicBezTo>
                <a:cubicBezTo>
                  <a:pt x="2970198" y="775677"/>
                  <a:pt x="2992175" y="753700"/>
                  <a:pt x="3019283" y="753700"/>
                </a:cubicBezTo>
                <a:close/>
                <a:moveTo>
                  <a:pt x="2827363" y="753700"/>
                </a:moveTo>
                <a:cubicBezTo>
                  <a:pt x="2854471" y="753700"/>
                  <a:pt x="2876448" y="775677"/>
                  <a:pt x="2876448" y="802786"/>
                </a:cubicBezTo>
                <a:cubicBezTo>
                  <a:pt x="2876448" y="829895"/>
                  <a:pt x="2854471" y="851871"/>
                  <a:pt x="2827363" y="851871"/>
                </a:cubicBezTo>
                <a:cubicBezTo>
                  <a:pt x="2800253" y="851871"/>
                  <a:pt x="2778277" y="829895"/>
                  <a:pt x="2778277" y="802786"/>
                </a:cubicBezTo>
                <a:cubicBezTo>
                  <a:pt x="2778277" y="775677"/>
                  <a:pt x="2800253" y="753700"/>
                  <a:pt x="2827363" y="753700"/>
                </a:cubicBezTo>
                <a:close/>
                <a:moveTo>
                  <a:pt x="2635439" y="753700"/>
                </a:moveTo>
                <a:cubicBezTo>
                  <a:pt x="2662548" y="753700"/>
                  <a:pt x="2684524" y="775677"/>
                  <a:pt x="2684524" y="802786"/>
                </a:cubicBezTo>
                <a:cubicBezTo>
                  <a:pt x="2684524" y="829895"/>
                  <a:pt x="2662548" y="851871"/>
                  <a:pt x="2635439" y="851871"/>
                </a:cubicBezTo>
                <a:cubicBezTo>
                  <a:pt x="2608330" y="851871"/>
                  <a:pt x="2586354" y="829895"/>
                  <a:pt x="2586354" y="802786"/>
                </a:cubicBezTo>
                <a:cubicBezTo>
                  <a:pt x="2586354" y="775677"/>
                  <a:pt x="2608330" y="753700"/>
                  <a:pt x="2635439" y="753700"/>
                </a:cubicBezTo>
                <a:close/>
                <a:moveTo>
                  <a:pt x="2443762" y="753700"/>
                </a:moveTo>
                <a:cubicBezTo>
                  <a:pt x="2470872" y="753700"/>
                  <a:pt x="2492847" y="775677"/>
                  <a:pt x="2492847" y="802786"/>
                </a:cubicBezTo>
                <a:cubicBezTo>
                  <a:pt x="2492847" y="829895"/>
                  <a:pt x="2470872" y="851871"/>
                  <a:pt x="2443762" y="851871"/>
                </a:cubicBezTo>
                <a:cubicBezTo>
                  <a:pt x="2416654" y="851871"/>
                  <a:pt x="2394677" y="829895"/>
                  <a:pt x="2394677" y="802786"/>
                </a:cubicBezTo>
                <a:cubicBezTo>
                  <a:pt x="2394677" y="775677"/>
                  <a:pt x="2416654" y="753700"/>
                  <a:pt x="2443762" y="753700"/>
                </a:cubicBezTo>
                <a:close/>
                <a:moveTo>
                  <a:pt x="2251840" y="753700"/>
                </a:moveTo>
                <a:cubicBezTo>
                  <a:pt x="2278948" y="753700"/>
                  <a:pt x="2300925" y="775677"/>
                  <a:pt x="2300925" y="802786"/>
                </a:cubicBezTo>
                <a:cubicBezTo>
                  <a:pt x="2300925" y="829895"/>
                  <a:pt x="2278948" y="851871"/>
                  <a:pt x="2251840" y="851871"/>
                </a:cubicBezTo>
                <a:cubicBezTo>
                  <a:pt x="2224730" y="851871"/>
                  <a:pt x="2202754" y="829895"/>
                  <a:pt x="2202754" y="802786"/>
                </a:cubicBezTo>
                <a:cubicBezTo>
                  <a:pt x="2202754" y="775677"/>
                  <a:pt x="2224730" y="753700"/>
                  <a:pt x="2251840" y="753700"/>
                </a:cubicBezTo>
                <a:close/>
                <a:moveTo>
                  <a:pt x="2061569" y="753700"/>
                </a:moveTo>
                <a:cubicBezTo>
                  <a:pt x="2088678" y="753700"/>
                  <a:pt x="2110654" y="775677"/>
                  <a:pt x="2110654" y="802786"/>
                </a:cubicBezTo>
                <a:cubicBezTo>
                  <a:pt x="2110654" y="829895"/>
                  <a:pt x="2088678" y="851871"/>
                  <a:pt x="2061569" y="851871"/>
                </a:cubicBezTo>
                <a:cubicBezTo>
                  <a:pt x="2034460" y="851871"/>
                  <a:pt x="2012484" y="829895"/>
                  <a:pt x="2012484" y="802786"/>
                </a:cubicBezTo>
                <a:cubicBezTo>
                  <a:pt x="2012484" y="775677"/>
                  <a:pt x="2034460" y="753700"/>
                  <a:pt x="2061569" y="753700"/>
                </a:cubicBezTo>
                <a:close/>
                <a:moveTo>
                  <a:pt x="1869645" y="753700"/>
                </a:moveTo>
                <a:cubicBezTo>
                  <a:pt x="1896755" y="753700"/>
                  <a:pt x="1918730" y="775677"/>
                  <a:pt x="1918730" y="802786"/>
                </a:cubicBezTo>
                <a:cubicBezTo>
                  <a:pt x="1918730" y="829895"/>
                  <a:pt x="1896755" y="851871"/>
                  <a:pt x="1869645" y="851871"/>
                </a:cubicBezTo>
                <a:cubicBezTo>
                  <a:pt x="1842537" y="851871"/>
                  <a:pt x="1820560" y="829895"/>
                  <a:pt x="1820560" y="802786"/>
                </a:cubicBezTo>
                <a:cubicBezTo>
                  <a:pt x="1820560" y="775677"/>
                  <a:pt x="1842537" y="753700"/>
                  <a:pt x="1869645" y="753700"/>
                </a:cubicBezTo>
                <a:close/>
                <a:moveTo>
                  <a:pt x="1677725" y="753700"/>
                </a:moveTo>
                <a:cubicBezTo>
                  <a:pt x="1704833" y="753700"/>
                  <a:pt x="1726810" y="775677"/>
                  <a:pt x="1726810" y="802786"/>
                </a:cubicBezTo>
                <a:cubicBezTo>
                  <a:pt x="1726810" y="829895"/>
                  <a:pt x="1704833" y="851871"/>
                  <a:pt x="1677725" y="851871"/>
                </a:cubicBezTo>
                <a:cubicBezTo>
                  <a:pt x="1650616" y="851871"/>
                  <a:pt x="1628640" y="829895"/>
                  <a:pt x="1628640" y="802786"/>
                </a:cubicBezTo>
                <a:cubicBezTo>
                  <a:pt x="1628640" y="775677"/>
                  <a:pt x="1650616" y="753700"/>
                  <a:pt x="1677725" y="753700"/>
                </a:cubicBezTo>
                <a:close/>
                <a:moveTo>
                  <a:pt x="1486048" y="753700"/>
                </a:moveTo>
                <a:cubicBezTo>
                  <a:pt x="1513157" y="753700"/>
                  <a:pt x="1535133" y="775677"/>
                  <a:pt x="1535133" y="802786"/>
                </a:cubicBezTo>
                <a:cubicBezTo>
                  <a:pt x="1535133" y="829895"/>
                  <a:pt x="1513157" y="851871"/>
                  <a:pt x="1486048" y="851871"/>
                </a:cubicBezTo>
                <a:cubicBezTo>
                  <a:pt x="1458940" y="851871"/>
                  <a:pt x="1436963" y="829895"/>
                  <a:pt x="1436963" y="802786"/>
                </a:cubicBezTo>
                <a:cubicBezTo>
                  <a:pt x="1436963" y="775677"/>
                  <a:pt x="1458940" y="753700"/>
                  <a:pt x="1486048" y="753700"/>
                </a:cubicBezTo>
                <a:close/>
                <a:moveTo>
                  <a:pt x="1294125" y="753700"/>
                </a:moveTo>
                <a:cubicBezTo>
                  <a:pt x="1321234" y="753700"/>
                  <a:pt x="1343210" y="775677"/>
                  <a:pt x="1343210" y="802786"/>
                </a:cubicBezTo>
                <a:cubicBezTo>
                  <a:pt x="1343210" y="829895"/>
                  <a:pt x="1321234" y="851871"/>
                  <a:pt x="1294125" y="851871"/>
                </a:cubicBezTo>
                <a:cubicBezTo>
                  <a:pt x="1267016" y="851871"/>
                  <a:pt x="1245040" y="829895"/>
                  <a:pt x="1245040" y="802786"/>
                </a:cubicBezTo>
                <a:cubicBezTo>
                  <a:pt x="1245040" y="775677"/>
                  <a:pt x="1267016" y="753700"/>
                  <a:pt x="1294125" y="753700"/>
                </a:cubicBezTo>
                <a:close/>
                <a:moveTo>
                  <a:pt x="1102204" y="753700"/>
                </a:moveTo>
                <a:cubicBezTo>
                  <a:pt x="1129313" y="753700"/>
                  <a:pt x="1151289" y="775677"/>
                  <a:pt x="1151289" y="802786"/>
                </a:cubicBezTo>
                <a:cubicBezTo>
                  <a:pt x="1151289" y="829895"/>
                  <a:pt x="1129313" y="851871"/>
                  <a:pt x="1102204" y="851871"/>
                </a:cubicBezTo>
                <a:cubicBezTo>
                  <a:pt x="1075096" y="851871"/>
                  <a:pt x="1053119" y="829895"/>
                  <a:pt x="1053119" y="802786"/>
                </a:cubicBezTo>
                <a:cubicBezTo>
                  <a:pt x="1053119" y="775677"/>
                  <a:pt x="1075096" y="753700"/>
                  <a:pt x="1102204" y="753700"/>
                </a:cubicBezTo>
                <a:close/>
                <a:moveTo>
                  <a:pt x="910280" y="753700"/>
                </a:moveTo>
                <a:cubicBezTo>
                  <a:pt x="937390" y="753700"/>
                  <a:pt x="959365" y="775677"/>
                  <a:pt x="959365" y="802786"/>
                </a:cubicBezTo>
                <a:cubicBezTo>
                  <a:pt x="959365" y="829895"/>
                  <a:pt x="937390" y="851871"/>
                  <a:pt x="910280" y="851871"/>
                </a:cubicBezTo>
                <a:cubicBezTo>
                  <a:pt x="883172" y="851871"/>
                  <a:pt x="861195" y="829895"/>
                  <a:pt x="861195" y="802786"/>
                </a:cubicBezTo>
                <a:cubicBezTo>
                  <a:pt x="861195" y="775677"/>
                  <a:pt x="883172" y="753700"/>
                  <a:pt x="910280" y="753700"/>
                </a:cubicBezTo>
                <a:close/>
                <a:moveTo>
                  <a:pt x="718360" y="753700"/>
                </a:moveTo>
                <a:cubicBezTo>
                  <a:pt x="745468" y="753700"/>
                  <a:pt x="767445" y="775677"/>
                  <a:pt x="767445" y="802786"/>
                </a:cubicBezTo>
                <a:cubicBezTo>
                  <a:pt x="767445" y="829895"/>
                  <a:pt x="745468" y="851871"/>
                  <a:pt x="718360" y="851871"/>
                </a:cubicBezTo>
                <a:cubicBezTo>
                  <a:pt x="691250" y="851871"/>
                  <a:pt x="669275" y="829895"/>
                  <a:pt x="669275" y="802786"/>
                </a:cubicBezTo>
                <a:cubicBezTo>
                  <a:pt x="669275" y="775677"/>
                  <a:pt x="691250" y="753700"/>
                  <a:pt x="718360" y="753700"/>
                </a:cubicBezTo>
                <a:close/>
                <a:moveTo>
                  <a:pt x="526436" y="753700"/>
                </a:moveTo>
                <a:cubicBezTo>
                  <a:pt x="553544" y="753700"/>
                  <a:pt x="575521" y="775677"/>
                  <a:pt x="575521" y="802786"/>
                </a:cubicBezTo>
                <a:cubicBezTo>
                  <a:pt x="575521" y="829895"/>
                  <a:pt x="553544" y="851871"/>
                  <a:pt x="526436" y="851871"/>
                </a:cubicBezTo>
                <a:cubicBezTo>
                  <a:pt x="499328" y="851871"/>
                  <a:pt x="477351" y="829895"/>
                  <a:pt x="477351" y="802786"/>
                </a:cubicBezTo>
                <a:cubicBezTo>
                  <a:pt x="477351" y="775677"/>
                  <a:pt x="499328" y="753700"/>
                  <a:pt x="526436" y="753700"/>
                </a:cubicBezTo>
                <a:close/>
                <a:moveTo>
                  <a:pt x="334759" y="753700"/>
                </a:moveTo>
                <a:cubicBezTo>
                  <a:pt x="361869" y="753700"/>
                  <a:pt x="383844" y="775677"/>
                  <a:pt x="383844" y="802786"/>
                </a:cubicBezTo>
                <a:cubicBezTo>
                  <a:pt x="383844" y="829895"/>
                  <a:pt x="361869" y="851871"/>
                  <a:pt x="334759" y="851871"/>
                </a:cubicBezTo>
                <a:cubicBezTo>
                  <a:pt x="307651" y="851871"/>
                  <a:pt x="285674" y="829895"/>
                  <a:pt x="285674" y="802786"/>
                </a:cubicBezTo>
                <a:cubicBezTo>
                  <a:pt x="285674" y="775677"/>
                  <a:pt x="307651" y="753700"/>
                  <a:pt x="334759" y="753700"/>
                </a:cubicBezTo>
                <a:close/>
                <a:moveTo>
                  <a:pt x="142837" y="753700"/>
                </a:moveTo>
                <a:cubicBezTo>
                  <a:pt x="169945" y="753700"/>
                  <a:pt x="191921" y="775677"/>
                  <a:pt x="191921" y="802786"/>
                </a:cubicBezTo>
                <a:cubicBezTo>
                  <a:pt x="191921" y="829895"/>
                  <a:pt x="169945" y="851871"/>
                  <a:pt x="142837" y="851871"/>
                </a:cubicBezTo>
                <a:cubicBezTo>
                  <a:pt x="115727" y="851871"/>
                  <a:pt x="93751" y="829895"/>
                  <a:pt x="93751" y="802786"/>
                </a:cubicBezTo>
                <a:cubicBezTo>
                  <a:pt x="93751" y="775677"/>
                  <a:pt x="115727" y="753700"/>
                  <a:pt x="142837" y="753700"/>
                </a:cubicBezTo>
                <a:close/>
                <a:moveTo>
                  <a:pt x="11562343" y="603009"/>
                </a:moveTo>
                <a:cubicBezTo>
                  <a:pt x="11589452" y="603009"/>
                  <a:pt x="11611428" y="624985"/>
                  <a:pt x="11611428" y="652094"/>
                </a:cubicBezTo>
                <a:cubicBezTo>
                  <a:pt x="11611428" y="679203"/>
                  <a:pt x="11589452" y="701178"/>
                  <a:pt x="11562343" y="701178"/>
                </a:cubicBezTo>
                <a:cubicBezTo>
                  <a:pt x="11535234" y="701178"/>
                  <a:pt x="11513258" y="679203"/>
                  <a:pt x="11513258" y="652094"/>
                </a:cubicBezTo>
                <a:cubicBezTo>
                  <a:pt x="11513258" y="624985"/>
                  <a:pt x="11535234" y="603009"/>
                  <a:pt x="11562343" y="603009"/>
                </a:cubicBezTo>
                <a:close/>
                <a:moveTo>
                  <a:pt x="11370422" y="603009"/>
                </a:moveTo>
                <a:cubicBezTo>
                  <a:pt x="11397531" y="603009"/>
                  <a:pt x="11419507" y="624985"/>
                  <a:pt x="11419507" y="652094"/>
                </a:cubicBezTo>
                <a:cubicBezTo>
                  <a:pt x="11419507" y="679203"/>
                  <a:pt x="11397531" y="701178"/>
                  <a:pt x="11370422" y="701178"/>
                </a:cubicBezTo>
                <a:cubicBezTo>
                  <a:pt x="11343313" y="701178"/>
                  <a:pt x="11321337" y="679203"/>
                  <a:pt x="11321337" y="652094"/>
                </a:cubicBezTo>
                <a:cubicBezTo>
                  <a:pt x="11321337" y="624985"/>
                  <a:pt x="11343313" y="603009"/>
                  <a:pt x="11370422" y="603009"/>
                </a:cubicBezTo>
                <a:close/>
                <a:moveTo>
                  <a:pt x="11178499" y="603009"/>
                </a:moveTo>
                <a:cubicBezTo>
                  <a:pt x="11205607" y="603009"/>
                  <a:pt x="11227584" y="624985"/>
                  <a:pt x="11227584" y="652094"/>
                </a:cubicBezTo>
                <a:cubicBezTo>
                  <a:pt x="11227584" y="679203"/>
                  <a:pt x="11205607" y="701178"/>
                  <a:pt x="11178499" y="701178"/>
                </a:cubicBezTo>
                <a:cubicBezTo>
                  <a:pt x="11151390" y="701178"/>
                  <a:pt x="11129414" y="679203"/>
                  <a:pt x="11129414" y="652094"/>
                </a:cubicBezTo>
                <a:cubicBezTo>
                  <a:pt x="11129414" y="624985"/>
                  <a:pt x="11151390" y="603009"/>
                  <a:pt x="11178499" y="603009"/>
                </a:cubicBezTo>
                <a:close/>
                <a:moveTo>
                  <a:pt x="10986822" y="603009"/>
                </a:moveTo>
                <a:cubicBezTo>
                  <a:pt x="11013931" y="603009"/>
                  <a:pt x="11035907" y="624985"/>
                  <a:pt x="11035907" y="652094"/>
                </a:cubicBezTo>
                <a:cubicBezTo>
                  <a:pt x="11035907" y="679203"/>
                  <a:pt x="11013931" y="701178"/>
                  <a:pt x="10986822" y="701178"/>
                </a:cubicBezTo>
                <a:cubicBezTo>
                  <a:pt x="10959714" y="701178"/>
                  <a:pt x="10937737" y="679203"/>
                  <a:pt x="10937737" y="652094"/>
                </a:cubicBezTo>
                <a:cubicBezTo>
                  <a:pt x="10937737" y="624985"/>
                  <a:pt x="10959714" y="603009"/>
                  <a:pt x="10986822" y="603009"/>
                </a:cubicBezTo>
                <a:close/>
                <a:moveTo>
                  <a:pt x="10794898" y="603009"/>
                </a:moveTo>
                <a:cubicBezTo>
                  <a:pt x="10822008" y="603009"/>
                  <a:pt x="10843984" y="624985"/>
                  <a:pt x="10843984" y="652094"/>
                </a:cubicBezTo>
                <a:cubicBezTo>
                  <a:pt x="10843984" y="679203"/>
                  <a:pt x="10822008" y="701178"/>
                  <a:pt x="10794898" y="701178"/>
                </a:cubicBezTo>
                <a:cubicBezTo>
                  <a:pt x="10767790" y="701178"/>
                  <a:pt x="10745813" y="679203"/>
                  <a:pt x="10745813" y="652094"/>
                </a:cubicBezTo>
                <a:cubicBezTo>
                  <a:pt x="10745813" y="624985"/>
                  <a:pt x="10767790" y="603009"/>
                  <a:pt x="10794898" y="603009"/>
                </a:cubicBezTo>
                <a:close/>
                <a:moveTo>
                  <a:pt x="10600771" y="603009"/>
                </a:moveTo>
                <a:cubicBezTo>
                  <a:pt x="10607548" y="603009"/>
                  <a:pt x="10614005" y="604383"/>
                  <a:pt x="10619877" y="606866"/>
                </a:cubicBezTo>
                <a:lnTo>
                  <a:pt x="10635343" y="617294"/>
                </a:lnTo>
                <a:lnTo>
                  <a:pt x="10635343" y="615806"/>
                </a:lnTo>
                <a:lnTo>
                  <a:pt x="10637686" y="617386"/>
                </a:lnTo>
                <a:cubicBezTo>
                  <a:pt x="10646569" y="626268"/>
                  <a:pt x="10652063" y="638540"/>
                  <a:pt x="10652063" y="652094"/>
                </a:cubicBezTo>
                <a:cubicBezTo>
                  <a:pt x="10652063" y="665649"/>
                  <a:pt x="10646569" y="677920"/>
                  <a:pt x="10637686" y="686802"/>
                </a:cubicBezTo>
                <a:lnTo>
                  <a:pt x="10635343" y="688382"/>
                </a:lnTo>
                <a:lnTo>
                  <a:pt x="10635343" y="686894"/>
                </a:lnTo>
                <a:lnTo>
                  <a:pt x="10619877" y="697321"/>
                </a:lnTo>
                <a:cubicBezTo>
                  <a:pt x="10614005" y="699805"/>
                  <a:pt x="10607548" y="701178"/>
                  <a:pt x="10600771" y="701178"/>
                </a:cubicBezTo>
                <a:cubicBezTo>
                  <a:pt x="10573662" y="701178"/>
                  <a:pt x="10551686" y="679203"/>
                  <a:pt x="10551686" y="652094"/>
                </a:cubicBezTo>
                <a:cubicBezTo>
                  <a:pt x="10551686" y="624985"/>
                  <a:pt x="10573662" y="603009"/>
                  <a:pt x="10600771" y="603009"/>
                </a:cubicBezTo>
                <a:close/>
                <a:moveTo>
                  <a:pt x="10408850" y="603009"/>
                </a:moveTo>
                <a:cubicBezTo>
                  <a:pt x="10435959" y="603009"/>
                  <a:pt x="10457935" y="624985"/>
                  <a:pt x="10457935" y="652094"/>
                </a:cubicBezTo>
                <a:cubicBezTo>
                  <a:pt x="10457935" y="679203"/>
                  <a:pt x="10435959" y="701178"/>
                  <a:pt x="10408850" y="701178"/>
                </a:cubicBezTo>
                <a:cubicBezTo>
                  <a:pt x="10381741" y="701178"/>
                  <a:pt x="10359765" y="679203"/>
                  <a:pt x="10359765" y="652094"/>
                </a:cubicBezTo>
                <a:cubicBezTo>
                  <a:pt x="10359765" y="624985"/>
                  <a:pt x="10381741" y="603009"/>
                  <a:pt x="10408850" y="603009"/>
                </a:cubicBezTo>
                <a:close/>
                <a:moveTo>
                  <a:pt x="10216927" y="603009"/>
                </a:moveTo>
                <a:cubicBezTo>
                  <a:pt x="10244035" y="603009"/>
                  <a:pt x="10266012" y="624985"/>
                  <a:pt x="10266012" y="652094"/>
                </a:cubicBezTo>
                <a:cubicBezTo>
                  <a:pt x="10266012" y="679203"/>
                  <a:pt x="10244035" y="701178"/>
                  <a:pt x="10216927" y="701178"/>
                </a:cubicBezTo>
                <a:cubicBezTo>
                  <a:pt x="10189818" y="701178"/>
                  <a:pt x="10167842" y="679203"/>
                  <a:pt x="10167842" y="652094"/>
                </a:cubicBezTo>
                <a:cubicBezTo>
                  <a:pt x="10167842" y="624985"/>
                  <a:pt x="10189818" y="603009"/>
                  <a:pt x="10216927" y="603009"/>
                </a:cubicBezTo>
                <a:close/>
                <a:moveTo>
                  <a:pt x="10025250" y="603009"/>
                </a:moveTo>
                <a:cubicBezTo>
                  <a:pt x="10052359" y="603009"/>
                  <a:pt x="10074335" y="624985"/>
                  <a:pt x="10074335" y="652094"/>
                </a:cubicBezTo>
                <a:cubicBezTo>
                  <a:pt x="10074335" y="679203"/>
                  <a:pt x="10052359" y="701178"/>
                  <a:pt x="10025250" y="701178"/>
                </a:cubicBezTo>
                <a:cubicBezTo>
                  <a:pt x="9998142" y="701178"/>
                  <a:pt x="9976165" y="679203"/>
                  <a:pt x="9976165" y="652094"/>
                </a:cubicBezTo>
                <a:cubicBezTo>
                  <a:pt x="9976165" y="624985"/>
                  <a:pt x="9998142" y="603009"/>
                  <a:pt x="10025250" y="603009"/>
                </a:cubicBezTo>
                <a:close/>
                <a:moveTo>
                  <a:pt x="9833326" y="603009"/>
                </a:moveTo>
                <a:cubicBezTo>
                  <a:pt x="9860436" y="603009"/>
                  <a:pt x="9882412" y="624985"/>
                  <a:pt x="9882412" y="652094"/>
                </a:cubicBezTo>
                <a:cubicBezTo>
                  <a:pt x="9882412" y="679203"/>
                  <a:pt x="9860436" y="701178"/>
                  <a:pt x="9833326" y="701178"/>
                </a:cubicBezTo>
                <a:cubicBezTo>
                  <a:pt x="9806218" y="701178"/>
                  <a:pt x="9784241" y="679203"/>
                  <a:pt x="9784241" y="652094"/>
                </a:cubicBezTo>
                <a:cubicBezTo>
                  <a:pt x="9784241" y="624985"/>
                  <a:pt x="9806218" y="603009"/>
                  <a:pt x="9833326" y="603009"/>
                </a:cubicBezTo>
                <a:close/>
                <a:moveTo>
                  <a:pt x="9641406" y="603009"/>
                </a:moveTo>
                <a:cubicBezTo>
                  <a:pt x="9668514" y="603009"/>
                  <a:pt x="9690491" y="624985"/>
                  <a:pt x="9690491" y="652094"/>
                </a:cubicBezTo>
                <a:cubicBezTo>
                  <a:pt x="9690491" y="679203"/>
                  <a:pt x="9668514" y="701178"/>
                  <a:pt x="9641406" y="701178"/>
                </a:cubicBezTo>
                <a:cubicBezTo>
                  <a:pt x="9614297" y="701178"/>
                  <a:pt x="9592321" y="679203"/>
                  <a:pt x="9592321" y="652094"/>
                </a:cubicBezTo>
                <a:cubicBezTo>
                  <a:pt x="9592321" y="624985"/>
                  <a:pt x="9614297" y="603009"/>
                  <a:pt x="9641406" y="603009"/>
                </a:cubicBezTo>
                <a:close/>
                <a:moveTo>
                  <a:pt x="9449482" y="603009"/>
                </a:moveTo>
                <a:cubicBezTo>
                  <a:pt x="9476591" y="603009"/>
                  <a:pt x="9498567" y="624985"/>
                  <a:pt x="9498567" y="652094"/>
                </a:cubicBezTo>
                <a:cubicBezTo>
                  <a:pt x="9498567" y="679203"/>
                  <a:pt x="9476591" y="701178"/>
                  <a:pt x="9449482" y="701178"/>
                </a:cubicBezTo>
                <a:cubicBezTo>
                  <a:pt x="9422374" y="701178"/>
                  <a:pt x="9400397" y="679203"/>
                  <a:pt x="9400397" y="652094"/>
                </a:cubicBezTo>
                <a:cubicBezTo>
                  <a:pt x="9400397" y="624985"/>
                  <a:pt x="9422374" y="603009"/>
                  <a:pt x="9449482" y="603009"/>
                </a:cubicBezTo>
                <a:close/>
                <a:moveTo>
                  <a:pt x="9257562" y="603009"/>
                </a:moveTo>
                <a:cubicBezTo>
                  <a:pt x="9284670" y="603009"/>
                  <a:pt x="9306646" y="624985"/>
                  <a:pt x="9306646" y="652094"/>
                </a:cubicBezTo>
                <a:cubicBezTo>
                  <a:pt x="9306646" y="679203"/>
                  <a:pt x="9284670" y="701178"/>
                  <a:pt x="9257562" y="701178"/>
                </a:cubicBezTo>
                <a:cubicBezTo>
                  <a:pt x="9230452" y="701178"/>
                  <a:pt x="9208477" y="679203"/>
                  <a:pt x="9208477" y="652094"/>
                </a:cubicBezTo>
                <a:cubicBezTo>
                  <a:pt x="9208477" y="624985"/>
                  <a:pt x="9230452" y="603009"/>
                  <a:pt x="9257562" y="603009"/>
                </a:cubicBezTo>
                <a:close/>
                <a:moveTo>
                  <a:pt x="9065638" y="603009"/>
                </a:moveTo>
                <a:cubicBezTo>
                  <a:pt x="9092746" y="603009"/>
                  <a:pt x="9114723" y="624985"/>
                  <a:pt x="9114723" y="652094"/>
                </a:cubicBezTo>
                <a:cubicBezTo>
                  <a:pt x="9114723" y="679203"/>
                  <a:pt x="9092746" y="701178"/>
                  <a:pt x="9065638" y="701178"/>
                </a:cubicBezTo>
                <a:cubicBezTo>
                  <a:pt x="9038529" y="701178"/>
                  <a:pt x="9016553" y="679203"/>
                  <a:pt x="9016553" y="652094"/>
                </a:cubicBezTo>
                <a:cubicBezTo>
                  <a:pt x="9016553" y="624985"/>
                  <a:pt x="9038529" y="603009"/>
                  <a:pt x="9065638" y="603009"/>
                </a:cubicBezTo>
                <a:close/>
                <a:moveTo>
                  <a:pt x="8873961" y="603009"/>
                </a:moveTo>
                <a:cubicBezTo>
                  <a:pt x="8901071" y="603009"/>
                  <a:pt x="8923046" y="624985"/>
                  <a:pt x="8923046" y="652094"/>
                </a:cubicBezTo>
                <a:cubicBezTo>
                  <a:pt x="8923046" y="679203"/>
                  <a:pt x="8901071" y="701178"/>
                  <a:pt x="8873961" y="701178"/>
                </a:cubicBezTo>
                <a:cubicBezTo>
                  <a:pt x="8846853" y="701178"/>
                  <a:pt x="8824876" y="679203"/>
                  <a:pt x="8824876" y="652094"/>
                </a:cubicBezTo>
                <a:cubicBezTo>
                  <a:pt x="8824876" y="624985"/>
                  <a:pt x="8846853" y="603009"/>
                  <a:pt x="8873961" y="603009"/>
                </a:cubicBezTo>
                <a:close/>
                <a:moveTo>
                  <a:pt x="8682041" y="603009"/>
                </a:moveTo>
                <a:cubicBezTo>
                  <a:pt x="8709149" y="603009"/>
                  <a:pt x="8731126" y="624985"/>
                  <a:pt x="8731126" y="652094"/>
                </a:cubicBezTo>
                <a:cubicBezTo>
                  <a:pt x="8731126" y="679203"/>
                  <a:pt x="8709149" y="701178"/>
                  <a:pt x="8682041" y="701178"/>
                </a:cubicBezTo>
                <a:cubicBezTo>
                  <a:pt x="8654932" y="701178"/>
                  <a:pt x="8632956" y="679203"/>
                  <a:pt x="8632956" y="652094"/>
                </a:cubicBezTo>
                <a:cubicBezTo>
                  <a:pt x="8632956" y="624985"/>
                  <a:pt x="8654932" y="603009"/>
                  <a:pt x="8682041" y="603009"/>
                </a:cubicBezTo>
                <a:close/>
                <a:moveTo>
                  <a:pt x="8486747" y="603009"/>
                </a:moveTo>
                <a:lnTo>
                  <a:pt x="8488432" y="603707"/>
                </a:lnTo>
                <a:lnTo>
                  <a:pt x="8490117" y="603009"/>
                </a:lnTo>
                <a:cubicBezTo>
                  <a:pt x="8517225" y="603009"/>
                  <a:pt x="8539202" y="624985"/>
                  <a:pt x="8539202" y="652094"/>
                </a:cubicBezTo>
                <a:cubicBezTo>
                  <a:pt x="8539202" y="679203"/>
                  <a:pt x="8517225" y="701178"/>
                  <a:pt x="8490117" y="701178"/>
                </a:cubicBezTo>
                <a:lnTo>
                  <a:pt x="8488432" y="700481"/>
                </a:lnTo>
                <a:lnTo>
                  <a:pt x="8486747" y="701178"/>
                </a:lnTo>
                <a:cubicBezTo>
                  <a:pt x="8459639" y="701178"/>
                  <a:pt x="8437662" y="679203"/>
                  <a:pt x="8437662" y="652094"/>
                </a:cubicBezTo>
                <a:cubicBezTo>
                  <a:pt x="8437662" y="624985"/>
                  <a:pt x="8459639" y="603009"/>
                  <a:pt x="8486747" y="603009"/>
                </a:cubicBezTo>
                <a:close/>
                <a:moveTo>
                  <a:pt x="8294823" y="603009"/>
                </a:moveTo>
                <a:cubicBezTo>
                  <a:pt x="8321932" y="603009"/>
                  <a:pt x="8343908" y="624985"/>
                  <a:pt x="8343908" y="652094"/>
                </a:cubicBezTo>
                <a:cubicBezTo>
                  <a:pt x="8343908" y="679203"/>
                  <a:pt x="8321932" y="701178"/>
                  <a:pt x="8294823" y="701178"/>
                </a:cubicBezTo>
                <a:cubicBezTo>
                  <a:pt x="8267715" y="701178"/>
                  <a:pt x="8245738" y="679203"/>
                  <a:pt x="8245738" y="652094"/>
                </a:cubicBezTo>
                <a:cubicBezTo>
                  <a:pt x="8245738" y="624985"/>
                  <a:pt x="8267715" y="603009"/>
                  <a:pt x="8294823" y="603009"/>
                </a:cubicBezTo>
                <a:close/>
                <a:moveTo>
                  <a:pt x="8102902" y="603009"/>
                </a:moveTo>
                <a:cubicBezTo>
                  <a:pt x="8130011" y="603009"/>
                  <a:pt x="8151987" y="624985"/>
                  <a:pt x="8151987" y="652094"/>
                </a:cubicBezTo>
                <a:cubicBezTo>
                  <a:pt x="8151987" y="679203"/>
                  <a:pt x="8130011" y="701178"/>
                  <a:pt x="8102902" y="701178"/>
                </a:cubicBezTo>
                <a:cubicBezTo>
                  <a:pt x="8075793" y="701178"/>
                  <a:pt x="8053817" y="679203"/>
                  <a:pt x="8053817" y="652094"/>
                </a:cubicBezTo>
                <a:cubicBezTo>
                  <a:pt x="8053817" y="624985"/>
                  <a:pt x="8075793" y="603009"/>
                  <a:pt x="8102902" y="603009"/>
                </a:cubicBezTo>
                <a:close/>
                <a:moveTo>
                  <a:pt x="7911226" y="603009"/>
                </a:moveTo>
                <a:cubicBezTo>
                  <a:pt x="7938335" y="603009"/>
                  <a:pt x="7960311" y="624985"/>
                  <a:pt x="7960311" y="652094"/>
                </a:cubicBezTo>
                <a:cubicBezTo>
                  <a:pt x="7960311" y="679203"/>
                  <a:pt x="7938335" y="701178"/>
                  <a:pt x="7911226" y="701178"/>
                </a:cubicBezTo>
                <a:cubicBezTo>
                  <a:pt x="7884117" y="701178"/>
                  <a:pt x="7862141" y="679203"/>
                  <a:pt x="7862141" y="652094"/>
                </a:cubicBezTo>
                <a:cubicBezTo>
                  <a:pt x="7862141" y="624985"/>
                  <a:pt x="7884117" y="603009"/>
                  <a:pt x="7911226" y="603009"/>
                </a:cubicBezTo>
                <a:close/>
                <a:moveTo>
                  <a:pt x="7719302" y="603009"/>
                </a:moveTo>
                <a:cubicBezTo>
                  <a:pt x="7746411" y="603009"/>
                  <a:pt x="7768387" y="624985"/>
                  <a:pt x="7768387" y="652094"/>
                </a:cubicBezTo>
                <a:cubicBezTo>
                  <a:pt x="7768387" y="679203"/>
                  <a:pt x="7746411" y="701178"/>
                  <a:pt x="7719302" y="701178"/>
                </a:cubicBezTo>
                <a:cubicBezTo>
                  <a:pt x="7692194" y="701178"/>
                  <a:pt x="7670218" y="679203"/>
                  <a:pt x="7670218" y="652094"/>
                </a:cubicBezTo>
                <a:cubicBezTo>
                  <a:pt x="7670218" y="624985"/>
                  <a:pt x="7692194" y="603009"/>
                  <a:pt x="7719302" y="603009"/>
                </a:cubicBezTo>
                <a:close/>
                <a:moveTo>
                  <a:pt x="7527382" y="603009"/>
                </a:moveTo>
                <a:cubicBezTo>
                  <a:pt x="7554490" y="603009"/>
                  <a:pt x="7576467" y="624985"/>
                  <a:pt x="7576467" y="652094"/>
                </a:cubicBezTo>
                <a:cubicBezTo>
                  <a:pt x="7576467" y="679203"/>
                  <a:pt x="7554490" y="701178"/>
                  <a:pt x="7527382" y="701178"/>
                </a:cubicBezTo>
                <a:cubicBezTo>
                  <a:pt x="7500272" y="701178"/>
                  <a:pt x="7478297" y="679203"/>
                  <a:pt x="7478297" y="652094"/>
                </a:cubicBezTo>
                <a:cubicBezTo>
                  <a:pt x="7478297" y="624985"/>
                  <a:pt x="7500272" y="603009"/>
                  <a:pt x="7527382" y="603009"/>
                </a:cubicBezTo>
                <a:close/>
                <a:moveTo>
                  <a:pt x="7335458" y="603009"/>
                </a:moveTo>
                <a:cubicBezTo>
                  <a:pt x="7362567" y="603009"/>
                  <a:pt x="7384543" y="624985"/>
                  <a:pt x="7384543" y="652094"/>
                </a:cubicBezTo>
                <a:cubicBezTo>
                  <a:pt x="7384543" y="679203"/>
                  <a:pt x="7362567" y="701178"/>
                  <a:pt x="7335458" y="701178"/>
                </a:cubicBezTo>
                <a:cubicBezTo>
                  <a:pt x="7308350" y="701178"/>
                  <a:pt x="7286373" y="679203"/>
                  <a:pt x="7286373" y="652094"/>
                </a:cubicBezTo>
                <a:cubicBezTo>
                  <a:pt x="7286373" y="624985"/>
                  <a:pt x="7308350" y="603009"/>
                  <a:pt x="7335458" y="603009"/>
                </a:cubicBezTo>
                <a:close/>
                <a:moveTo>
                  <a:pt x="7143537" y="603009"/>
                </a:moveTo>
                <a:cubicBezTo>
                  <a:pt x="7170646" y="603009"/>
                  <a:pt x="7192622" y="624985"/>
                  <a:pt x="7192622" y="652094"/>
                </a:cubicBezTo>
                <a:cubicBezTo>
                  <a:pt x="7192622" y="679203"/>
                  <a:pt x="7170646" y="701178"/>
                  <a:pt x="7143537" y="701178"/>
                </a:cubicBezTo>
                <a:cubicBezTo>
                  <a:pt x="7116428" y="701178"/>
                  <a:pt x="7094452" y="679203"/>
                  <a:pt x="7094452" y="652094"/>
                </a:cubicBezTo>
                <a:cubicBezTo>
                  <a:pt x="7094452" y="624985"/>
                  <a:pt x="7116428" y="603009"/>
                  <a:pt x="7143537" y="603009"/>
                </a:cubicBezTo>
                <a:close/>
                <a:moveTo>
                  <a:pt x="6951614" y="603009"/>
                </a:moveTo>
                <a:cubicBezTo>
                  <a:pt x="6978722" y="603009"/>
                  <a:pt x="7000699" y="624985"/>
                  <a:pt x="7000699" y="652094"/>
                </a:cubicBezTo>
                <a:cubicBezTo>
                  <a:pt x="7000699" y="679203"/>
                  <a:pt x="6978722" y="701178"/>
                  <a:pt x="6951614" y="701178"/>
                </a:cubicBezTo>
                <a:cubicBezTo>
                  <a:pt x="6924504" y="701178"/>
                  <a:pt x="6902529" y="679203"/>
                  <a:pt x="6902529" y="652094"/>
                </a:cubicBezTo>
                <a:cubicBezTo>
                  <a:pt x="6902529" y="624985"/>
                  <a:pt x="6924504" y="603009"/>
                  <a:pt x="6951614" y="603009"/>
                </a:cubicBezTo>
                <a:close/>
                <a:moveTo>
                  <a:pt x="6759937" y="603009"/>
                </a:moveTo>
                <a:cubicBezTo>
                  <a:pt x="6787046" y="603009"/>
                  <a:pt x="6809022" y="624985"/>
                  <a:pt x="6809022" y="652094"/>
                </a:cubicBezTo>
                <a:cubicBezTo>
                  <a:pt x="6809022" y="679203"/>
                  <a:pt x="6787046" y="701178"/>
                  <a:pt x="6759937" y="701178"/>
                </a:cubicBezTo>
                <a:cubicBezTo>
                  <a:pt x="6732829" y="701178"/>
                  <a:pt x="6710852" y="679203"/>
                  <a:pt x="6710852" y="652094"/>
                </a:cubicBezTo>
                <a:cubicBezTo>
                  <a:pt x="6710852" y="624985"/>
                  <a:pt x="6732829" y="603009"/>
                  <a:pt x="6759937" y="603009"/>
                </a:cubicBezTo>
                <a:close/>
                <a:moveTo>
                  <a:pt x="6568014" y="603009"/>
                </a:moveTo>
                <a:cubicBezTo>
                  <a:pt x="6595123" y="603009"/>
                  <a:pt x="6617099" y="624985"/>
                  <a:pt x="6617099" y="652094"/>
                </a:cubicBezTo>
                <a:cubicBezTo>
                  <a:pt x="6617099" y="679203"/>
                  <a:pt x="6595123" y="701178"/>
                  <a:pt x="6568014" y="701178"/>
                </a:cubicBezTo>
                <a:cubicBezTo>
                  <a:pt x="6540905" y="701178"/>
                  <a:pt x="6518929" y="679203"/>
                  <a:pt x="6518929" y="652094"/>
                </a:cubicBezTo>
                <a:cubicBezTo>
                  <a:pt x="6518929" y="624985"/>
                  <a:pt x="6540905" y="603009"/>
                  <a:pt x="6568014" y="603009"/>
                </a:cubicBezTo>
                <a:close/>
                <a:moveTo>
                  <a:pt x="6376093" y="603009"/>
                </a:moveTo>
                <a:lnTo>
                  <a:pt x="6376918" y="603176"/>
                </a:lnTo>
                <a:lnTo>
                  <a:pt x="6377744" y="603009"/>
                </a:lnTo>
                <a:cubicBezTo>
                  <a:pt x="6404853" y="603009"/>
                  <a:pt x="6426829" y="624985"/>
                  <a:pt x="6426829" y="652094"/>
                </a:cubicBezTo>
                <a:cubicBezTo>
                  <a:pt x="6426829" y="679203"/>
                  <a:pt x="6404853" y="701178"/>
                  <a:pt x="6377744" y="701178"/>
                </a:cubicBezTo>
                <a:lnTo>
                  <a:pt x="6376919" y="701012"/>
                </a:lnTo>
                <a:lnTo>
                  <a:pt x="6376093" y="701178"/>
                </a:lnTo>
                <a:cubicBezTo>
                  <a:pt x="6348984" y="701178"/>
                  <a:pt x="6327008" y="679203"/>
                  <a:pt x="6327008" y="652094"/>
                </a:cubicBezTo>
                <a:cubicBezTo>
                  <a:pt x="6327008" y="624985"/>
                  <a:pt x="6348984" y="603009"/>
                  <a:pt x="6376093" y="603009"/>
                </a:cubicBezTo>
                <a:close/>
                <a:moveTo>
                  <a:pt x="6185820" y="603009"/>
                </a:moveTo>
                <a:cubicBezTo>
                  <a:pt x="6212929" y="603009"/>
                  <a:pt x="6234905" y="624985"/>
                  <a:pt x="6234905" y="652094"/>
                </a:cubicBezTo>
                <a:cubicBezTo>
                  <a:pt x="6234905" y="679203"/>
                  <a:pt x="6212929" y="701178"/>
                  <a:pt x="6185820" y="701178"/>
                </a:cubicBezTo>
                <a:cubicBezTo>
                  <a:pt x="6158712" y="701178"/>
                  <a:pt x="6136735" y="679203"/>
                  <a:pt x="6136735" y="652094"/>
                </a:cubicBezTo>
                <a:cubicBezTo>
                  <a:pt x="6136735" y="624985"/>
                  <a:pt x="6158712" y="603009"/>
                  <a:pt x="6185820" y="603009"/>
                </a:cubicBezTo>
                <a:close/>
                <a:moveTo>
                  <a:pt x="5993899" y="603009"/>
                </a:moveTo>
                <a:cubicBezTo>
                  <a:pt x="6021008" y="603009"/>
                  <a:pt x="6042984" y="624985"/>
                  <a:pt x="6042984" y="652094"/>
                </a:cubicBezTo>
                <a:cubicBezTo>
                  <a:pt x="6042984" y="679203"/>
                  <a:pt x="6021008" y="701178"/>
                  <a:pt x="5993899" y="701178"/>
                </a:cubicBezTo>
                <a:cubicBezTo>
                  <a:pt x="5966790" y="701178"/>
                  <a:pt x="5944814" y="679203"/>
                  <a:pt x="5944814" y="652094"/>
                </a:cubicBezTo>
                <a:cubicBezTo>
                  <a:pt x="5944814" y="624985"/>
                  <a:pt x="5966790" y="603009"/>
                  <a:pt x="5993899" y="603009"/>
                </a:cubicBezTo>
                <a:close/>
                <a:moveTo>
                  <a:pt x="5802223" y="603009"/>
                </a:moveTo>
                <a:cubicBezTo>
                  <a:pt x="5829332" y="603009"/>
                  <a:pt x="5851308" y="624985"/>
                  <a:pt x="5851308" y="652094"/>
                </a:cubicBezTo>
                <a:cubicBezTo>
                  <a:pt x="5851308" y="679203"/>
                  <a:pt x="5829332" y="701178"/>
                  <a:pt x="5802223" y="701178"/>
                </a:cubicBezTo>
                <a:cubicBezTo>
                  <a:pt x="5775114" y="701178"/>
                  <a:pt x="5753138" y="679203"/>
                  <a:pt x="5753138" y="652094"/>
                </a:cubicBezTo>
                <a:cubicBezTo>
                  <a:pt x="5753138" y="624985"/>
                  <a:pt x="5775114" y="603009"/>
                  <a:pt x="5802223" y="603009"/>
                </a:cubicBezTo>
                <a:close/>
                <a:moveTo>
                  <a:pt x="5610299" y="603009"/>
                </a:moveTo>
                <a:cubicBezTo>
                  <a:pt x="5637408" y="603009"/>
                  <a:pt x="5659384" y="624985"/>
                  <a:pt x="5659384" y="652094"/>
                </a:cubicBezTo>
                <a:cubicBezTo>
                  <a:pt x="5659384" y="679203"/>
                  <a:pt x="5637408" y="701178"/>
                  <a:pt x="5610299" y="701178"/>
                </a:cubicBezTo>
                <a:cubicBezTo>
                  <a:pt x="5583191" y="701178"/>
                  <a:pt x="5561215" y="679203"/>
                  <a:pt x="5561215" y="652094"/>
                </a:cubicBezTo>
                <a:cubicBezTo>
                  <a:pt x="5561215" y="624985"/>
                  <a:pt x="5583191" y="603009"/>
                  <a:pt x="5610299" y="603009"/>
                </a:cubicBezTo>
                <a:close/>
                <a:moveTo>
                  <a:pt x="5418379" y="603009"/>
                </a:moveTo>
                <a:cubicBezTo>
                  <a:pt x="5445487" y="603009"/>
                  <a:pt x="5467464" y="624985"/>
                  <a:pt x="5467464" y="652094"/>
                </a:cubicBezTo>
                <a:cubicBezTo>
                  <a:pt x="5467464" y="679203"/>
                  <a:pt x="5445487" y="701178"/>
                  <a:pt x="5418379" y="701178"/>
                </a:cubicBezTo>
                <a:cubicBezTo>
                  <a:pt x="5391269" y="701178"/>
                  <a:pt x="5369294" y="679203"/>
                  <a:pt x="5369294" y="652094"/>
                </a:cubicBezTo>
                <a:cubicBezTo>
                  <a:pt x="5369294" y="624985"/>
                  <a:pt x="5391269" y="603009"/>
                  <a:pt x="5418379" y="603009"/>
                </a:cubicBezTo>
                <a:close/>
                <a:moveTo>
                  <a:pt x="5226455" y="603009"/>
                </a:moveTo>
                <a:cubicBezTo>
                  <a:pt x="5253564" y="603009"/>
                  <a:pt x="5275540" y="624985"/>
                  <a:pt x="5275540" y="652094"/>
                </a:cubicBezTo>
                <a:cubicBezTo>
                  <a:pt x="5275540" y="679203"/>
                  <a:pt x="5253564" y="701178"/>
                  <a:pt x="5226455" y="701178"/>
                </a:cubicBezTo>
                <a:cubicBezTo>
                  <a:pt x="5199347" y="701178"/>
                  <a:pt x="5177370" y="679203"/>
                  <a:pt x="5177370" y="652094"/>
                </a:cubicBezTo>
                <a:cubicBezTo>
                  <a:pt x="5177370" y="624985"/>
                  <a:pt x="5199347" y="603009"/>
                  <a:pt x="5226455" y="603009"/>
                </a:cubicBezTo>
                <a:close/>
                <a:moveTo>
                  <a:pt x="5034534" y="603009"/>
                </a:moveTo>
                <a:cubicBezTo>
                  <a:pt x="5061643" y="603009"/>
                  <a:pt x="5083619" y="624985"/>
                  <a:pt x="5083619" y="652094"/>
                </a:cubicBezTo>
                <a:cubicBezTo>
                  <a:pt x="5083619" y="679203"/>
                  <a:pt x="5061643" y="701178"/>
                  <a:pt x="5034534" y="701178"/>
                </a:cubicBezTo>
                <a:cubicBezTo>
                  <a:pt x="5007425" y="701178"/>
                  <a:pt x="4985449" y="679203"/>
                  <a:pt x="4985449" y="652094"/>
                </a:cubicBezTo>
                <a:cubicBezTo>
                  <a:pt x="4985449" y="624985"/>
                  <a:pt x="5007425" y="603009"/>
                  <a:pt x="5034534" y="603009"/>
                </a:cubicBezTo>
                <a:close/>
                <a:moveTo>
                  <a:pt x="4842611" y="603009"/>
                </a:moveTo>
                <a:cubicBezTo>
                  <a:pt x="4869719" y="603009"/>
                  <a:pt x="4891696" y="624985"/>
                  <a:pt x="4891696" y="652094"/>
                </a:cubicBezTo>
                <a:cubicBezTo>
                  <a:pt x="4891696" y="679203"/>
                  <a:pt x="4869719" y="701178"/>
                  <a:pt x="4842611" y="701178"/>
                </a:cubicBezTo>
                <a:cubicBezTo>
                  <a:pt x="4815501" y="701178"/>
                  <a:pt x="4793526" y="679203"/>
                  <a:pt x="4793526" y="652094"/>
                </a:cubicBezTo>
                <a:cubicBezTo>
                  <a:pt x="4793526" y="624985"/>
                  <a:pt x="4815501" y="603009"/>
                  <a:pt x="4842611" y="603009"/>
                </a:cubicBezTo>
                <a:close/>
                <a:moveTo>
                  <a:pt x="4650934" y="603009"/>
                </a:moveTo>
                <a:cubicBezTo>
                  <a:pt x="4678043" y="603009"/>
                  <a:pt x="4700019" y="624985"/>
                  <a:pt x="4700019" y="652094"/>
                </a:cubicBezTo>
                <a:cubicBezTo>
                  <a:pt x="4700019" y="679203"/>
                  <a:pt x="4678043" y="701178"/>
                  <a:pt x="4650934" y="701178"/>
                </a:cubicBezTo>
                <a:cubicBezTo>
                  <a:pt x="4623826" y="701178"/>
                  <a:pt x="4601849" y="679203"/>
                  <a:pt x="4601849" y="652094"/>
                </a:cubicBezTo>
                <a:cubicBezTo>
                  <a:pt x="4601849" y="624985"/>
                  <a:pt x="4623826" y="603009"/>
                  <a:pt x="4650934" y="603009"/>
                </a:cubicBezTo>
                <a:close/>
                <a:moveTo>
                  <a:pt x="4459011" y="603009"/>
                </a:moveTo>
                <a:cubicBezTo>
                  <a:pt x="4486120" y="603009"/>
                  <a:pt x="4508096" y="624985"/>
                  <a:pt x="4508096" y="652094"/>
                </a:cubicBezTo>
                <a:cubicBezTo>
                  <a:pt x="4508096" y="679203"/>
                  <a:pt x="4486120" y="701178"/>
                  <a:pt x="4459011" y="701178"/>
                </a:cubicBezTo>
                <a:cubicBezTo>
                  <a:pt x="4431902" y="701178"/>
                  <a:pt x="4409926" y="679203"/>
                  <a:pt x="4409926" y="652094"/>
                </a:cubicBezTo>
                <a:cubicBezTo>
                  <a:pt x="4409926" y="624985"/>
                  <a:pt x="4431902" y="603009"/>
                  <a:pt x="4459011" y="603009"/>
                </a:cubicBezTo>
                <a:close/>
                <a:moveTo>
                  <a:pt x="4267090" y="603009"/>
                </a:moveTo>
                <a:lnTo>
                  <a:pt x="4267916" y="603176"/>
                </a:lnTo>
                <a:lnTo>
                  <a:pt x="4268742" y="603009"/>
                </a:lnTo>
                <a:cubicBezTo>
                  <a:pt x="4295851" y="603009"/>
                  <a:pt x="4317827" y="624985"/>
                  <a:pt x="4317827" y="652094"/>
                </a:cubicBezTo>
                <a:cubicBezTo>
                  <a:pt x="4317827" y="679202"/>
                  <a:pt x="4295851" y="701178"/>
                  <a:pt x="4268742" y="701178"/>
                </a:cubicBezTo>
                <a:lnTo>
                  <a:pt x="4267916" y="701012"/>
                </a:lnTo>
                <a:lnTo>
                  <a:pt x="4267090" y="701178"/>
                </a:lnTo>
                <a:cubicBezTo>
                  <a:pt x="4239981" y="701178"/>
                  <a:pt x="4218005" y="679203"/>
                  <a:pt x="4218005" y="652094"/>
                </a:cubicBezTo>
                <a:cubicBezTo>
                  <a:pt x="4218005" y="624985"/>
                  <a:pt x="4239981" y="603009"/>
                  <a:pt x="4267090" y="603009"/>
                </a:cubicBezTo>
                <a:close/>
                <a:moveTo>
                  <a:pt x="4076818" y="603009"/>
                </a:moveTo>
                <a:cubicBezTo>
                  <a:pt x="4103927" y="603009"/>
                  <a:pt x="4125903" y="624985"/>
                  <a:pt x="4125903" y="652094"/>
                </a:cubicBezTo>
                <a:cubicBezTo>
                  <a:pt x="4125903" y="679202"/>
                  <a:pt x="4103927" y="701178"/>
                  <a:pt x="4076818" y="701178"/>
                </a:cubicBezTo>
                <a:cubicBezTo>
                  <a:pt x="4049710" y="701178"/>
                  <a:pt x="4027733" y="679202"/>
                  <a:pt x="4027733" y="652094"/>
                </a:cubicBezTo>
                <a:cubicBezTo>
                  <a:pt x="4027733" y="624985"/>
                  <a:pt x="4049710" y="603009"/>
                  <a:pt x="4076818" y="603009"/>
                </a:cubicBezTo>
                <a:close/>
                <a:moveTo>
                  <a:pt x="3884898" y="603009"/>
                </a:moveTo>
                <a:cubicBezTo>
                  <a:pt x="3912006" y="603009"/>
                  <a:pt x="3933983" y="624985"/>
                  <a:pt x="3933983" y="652094"/>
                </a:cubicBezTo>
                <a:cubicBezTo>
                  <a:pt x="3933983" y="679202"/>
                  <a:pt x="3912006" y="701178"/>
                  <a:pt x="3884898" y="701178"/>
                </a:cubicBezTo>
                <a:cubicBezTo>
                  <a:pt x="3857789" y="701178"/>
                  <a:pt x="3835813" y="679202"/>
                  <a:pt x="3835813" y="652094"/>
                </a:cubicBezTo>
                <a:cubicBezTo>
                  <a:pt x="3835813" y="624985"/>
                  <a:pt x="3857789" y="603009"/>
                  <a:pt x="3884898" y="603009"/>
                </a:cubicBezTo>
                <a:close/>
                <a:moveTo>
                  <a:pt x="3693221" y="603009"/>
                </a:moveTo>
                <a:cubicBezTo>
                  <a:pt x="3720331" y="603009"/>
                  <a:pt x="3742307" y="624985"/>
                  <a:pt x="3742307" y="652094"/>
                </a:cubicBezTo>
                <a:cubicBezTo>
                  <a:pt x="3742307" y="679202"/>
                  <a:pt x="3720331" y="701178"/>
                  <a:pt x="3693221" y="701178"/>
                </a:cubicBezTo>
                <a:cubicBezTo>
                  <a:pt x="3666113" y="701178"/>
                  <a:pt x="3644136" y="679202"/>
                  <a:pt x="3644136" y="652094"/>
                </a:cubicBezTo>
                <a:cubicBezTo>
                  <a:pt x="3644136" y="624985"/>
                  <a:pt x="3666113" y="603009"/>
                  <a:pt x="3693221" y="603009"/>
                </a:cubicBezTo>
                <a:close/>
                <a:moveTo>
                  <a:pt x="3501298" y="603009"/>
                </a:moveTo>
                <a:cubicBezTo>
                  <a:pt x="3528407" y="603009"/>
                  <a:pt x="3550383" y="624985"/>
                  <a:pt x="3550383" y="652094"/>
                </a:cubicBezTo>
                <a:cubicBezTo>
                  <a:pt x="3550383" y="679202"/>
                  <a:pt x="3528407" y="701178"/>
                  <a:pt x="3501298" y="701178"/>
                </a:cubicBezTo>
                <a:cubicBezTo>
                  <a:pt x="3474189" y="701178"/>
                  <a:pt x="3452213" y="679202"/>
                  <a:pt x="3452213" y="652094"/>
                </a:cubicBezTo>
                <a:cubicBezTo>
                  <a:pt x="3452213" y="624985"/>
                  <a:pt x="3474189" y="603009"/>
                  <a:pt x="3501298" y="603009"/>
                </a:cubicBezTo>
                <a:close/>
                <a:moveTo>
                  <a:pt x="3309377" y="603009"/>
                </a:moveTo>
                <a:cubicBezTo>
                  <a:pt x="3336485" y="603009"/>
                  <a:pt x="3358462" y="624985"/>
                  <a:pt x="3358462" y="652094"/>
                </a:cubicBezTo>
                <a:cubicBezTo>
                  <a:pt x="3358462" y="679202"/>
                  <a:pt x="3336485" y="701178"/>
                  <a:pt x="3309377" y="701178"/>
                </a:cubicBezTo>
                <a:cubicBezTo>
                  <a:pt x="3282267" y="701178"/>
                  <a:pt x="3260292" y="679202"/>
                  <a:pt x="3260292" y="652094"/>
                </a:cubicBezTo>
                <a:cubicBezTo>
                  <a:pt x="3260292" y="624985"/>
                  <a:pt x="3282267" y="603009"/>
                  <a:pt x="3309377" y="603009"/>
                </a:cubicBezTo>
                <a:close/>
                <a:moveTo>
                  <a:pt x="3117453" y="603009"/>
                </a:moveTo>
                <a:cubicBezTo>
                  <a:pt x="3144563" y="603009"/>
                  <a:pt x="3166538" y="624985"/>
                  <a:pt x="3166538" y="652094"/>
                </a:cubicBezTo>
                <a:cubicBezTo>
                  <a:pt x="3166538" y="679202"/>
                  <a:pt x="3144563" y="701178"/>
                  <a:pt x="3117453" y="701178"/>
                </a:cubicBezTo>
                <a:cubicBezTo>
                  <a:pt x="3090345" y="701178"/>
                  <a:pt x="3068368" y="679202"/>
                  <a:pt x="3068368" y="652094"/>
                </a:cubicBezTo>
                <a:cubicBezTo>
                  <a:pt x="3068368" y="624985"/>
                  <a:pt x="3090345" y="603009"/>
                  <a:pt x="3117453" y="603009"/>
                </a:cubicBezTo>
                <a:close/>
                <a:moveTo>
                  <a:pt x="2925533" y="603009"/>
                </a:moveTo>
                <a:cubicBezTo>
                  <a:pt x="2952641" y="603009"/>
                  <a:pt x="2974618" y="624985"/>
                  <a:pt x="2974618" y="652094"/>
                </a:cubicBezTo>
                <a:cubicBezTo>
                  <a:pt x="2974618" y="679202"/>
                  <a:pt x="2952641" y="701178"/>
                  <a:pt x="2925533" y="701178"/>
                </a:cubicBezTo>
                <a:cubicBezTo>
                  <a:pt x="2898424" y="701178"/>
                  <a:pt x="2876448" y="679202"/>
                  <a:pt x="2876448" y="652094"/>
                </a:cubicBezTo>
                <a:cubicBezTo>
                  <a:pt x="2876448" y="624985"/>
                  <a:pt x="2898424" y="603009"/>
                  <a:pt x="2925533" y="603009"/>
                </a:cubicBezTo>
                <a:close/>
                <a:moveTo>
                  <a:pt x="2733609" y="603009"/>
                </a:moveTo>
                <a:cubicBezTo>
                  <a:pt x="2760718" y="603009"/>
                  <a:pt x="2782694" y="624985"/>
                  <a:pt x="2782694" y="652094"/>
                </a:cubicBezTo>
                <a:cubicBezTo>
                  <a:pt x="2782694" y="679202"/>
                  <a:pt x="2760718" y="701178"/>
                  <a:pt x="2733609" y="701178"/>
                </a:cubicBezTo>
                <a:cubicBezTo>
                  <a:pt x="2706500" y="701178"/>
                  <a:pt x="2684524" y="679202"/>
                  <a:pt x="2684524" y="652094"/>
                </a:cubicBezTo>
                <a:cubicBezTo>
                  <a:pt x="2684524" y="624985"/>
                  <a:pt x="2706500" y="603009"/>
                  <a:pt x="2733609" y="603009"/>
                </a:cubicBezTo>
                <a:close/>
                <a:moveTo>
                  <a:pt x="2541933" y="603009"/>
                </a:moveTo>
                <a:cubicBezTo>
                  <a:pt x="2569042" y="603009"/>
                  <a:pt x="2591017" y="624985"/>
                  <a:pt x="2591017" y="652094"/>
                </a:cubicBezTo>
                <a:cubicBezTo>
                  <a:pt x="2591017" y="679202"/>
                  <a:pt x="2569042" y="701178"/>
                  <a:pt x="2541933" y="701178"/>
                </a:cubicBezTo>
                <a:cubicBezTo>
                  <a:pt x="2514824" y="701178"/>
                  <a:pt x="2492847" y="679202"/>
                  <a:pt x="2492847" y="652094"/>
                </a:cubicBezTo>
                <a:cubicBezTo>
                  <a:pt x="2492847" y="624985"/>
                  <a:pt x="2514824" y="603009"/>
                  <a:pt x="2541933" y="603009"/>
                </a:cubicBezTo>
                <a:close/>
                <a:moveTo>
                  <a:pt x="2350010" y="603009"/>
                </a:moveTo>
                <a:cubicBezTo>
                  <a:pt x="2377118" y="603009"/>
                  <a:pt x="2399094" y="624985"/>
                  <a:pt x="2399094" y="652094"/>
                </a:cubicBezTo>
                <a:cubicBezTo>
                  <a:pt x="2399094" y="679202"/>
                  <a:pt x="2377118" y="701178"/>
                  <a:pt x="2350010" y="701178"/>
                </a:cubicBezTo>
                <a:cubicBezTo>
                  <a:pt x="2322900" y="701178"/>
                  <a:pt x="2300925" y="679202"/>
                  <a:pt x="2300925" y="652094"/>
                </a:cubicBezTo>
                <a:cubicBezTo>
                  <a:pt x="2300925" y="624985"/>
                  <a:pt x="2322900" y="603009"/>
                  <a:pt x="2350010" y="603009"/>
                </a:cubicBezTo>
                <a:close/>
                <a:moveTo>
                  <a:pt x="2158088" y="603009"/>
                </a:moveTo>
                <a:lnTo>
                  <a:pt x="2158913" y="603176"/>
                </a:lnTo>
                <a:lnTo>
                  <a:pt x="2159739" y="603009"/>
                </a:lnTo>
                <a:cubicBezTo>
                  <a:pt x="2186848" y="603009"/>
                  <a:pt x="2208824" y="624985"/>
                  <a:pt x="2208824" y="652094"/>
                </a:cubicBezTo>
                <a:cubicBezTo>
                  <a:pt x="2208824" y="679202"/>
                  <a:pt x="2186848" y="701178"/>
                  <a:pt x="2159739" y="701178"/>
                </a:cubicBezTo>
                <a:lnTo>
                  <a:pt x="2158914" y="701012"/>
                </a:lnTo>
                <a:lnTo>
                  <a:pt x="2158088" y="701178"/>
                </a:lnTo>
                <a:cubicBezTo>
                  <a:pt x="2130979" y="701178"/>
                  <a:pt x="2109003" y="679202"/>
                  <a:pt x="2109003" y="652094"/>
                </a:cubicBezTo>
                <a:cubicBezTo>
                  <a:pt x="2109003" y="624985"/>
                  <a:pt x="2130979" y="603009"/>
                  <a:pt x="2158088" y="603009"/>
                </a:cubicBezTo>
                <a:close/>
                <a:moveTo>
                  <a:pt x="1967815" y="603009"/>
                </a:moveTo>
                <a:cubicBezTo>
                  <a:pt x="1994925" y="603009"/>
                  <a:pt x="2016900" y="624985"/>
                  <a:pt x="2016900" y="652094"/>
                </a:cubicBezTo>
                <a:cubicBezTo>
                  <a:pt x="2016900" y="679202"/>
                  <a:pt x="1994925" y="701178"/>
                  <a:pt x="1967815" y="701178"/>
                </a:cubicBezTo>
                <a:cubicBezTo>
                  <a:pt x="1940707" y="701178"/>
                  <a:pt x="1918730" y="679202"/>
                  <a:pt x="1918730" y="652094"/>
                </a:cubicBezTo>
                <a:cubicBezTo>
                  <a:pt x="1918730" y="624985"/>
                  <a:pt x="1940707" y="603009"/>
                  <a:pt x="1967815" y="603009"/>
                </a:cubicBezTo>
                <a:close/>
                <a:moveTo>
                  <a:pt x="1775895" y="603009"/>
                </a:moveTo>
                <a:cubicBezTo>
                  <a:pt x="1803003" y="603009"/>
                  <a:pt x="1824980" y="624985"/>
                  <a:pt x="1824980" y="652094"/>
                </a:cubicBezTo>
                <a:cubicBezTo>
                  <a:pt x="1824980" y="679202"/>
                  <a:pt x="1803003" y="701178"/>
                  <a:pt x="1775895" y="701178"/>
                </a:cubicBezTo>
                <a:cubicBezTo>
                  <a:pt x="1748786" y="701178"/>
                  <a:pt x="1726810" y="679202"/>
                  <a:pt x="1726810" y="652094"/>
                </a:cubicBezTo>
                <a:cubicBezTo>
                  <a:pt x="1726810" y="624985"/>
                  <a:pt x="1748786" y="603009"/>
                  <a:pt x="1775895" y="603009"/>
                </a:cubicBezTo>
                <a:close/>
                <a:moveTo>
                  <a:pt x="1584218" y="603009"/>
                </a:moveTo>
                <a:cubicBezTo>
                  <a:pt x="1611327" y="603009"/>
                  <a:pt x="1633303" y="624985"/>
                  <a:pt x="1633303" y="652094"/>
                </a:cubicBezTo>
                <a:cubicBezTo>
                  <a:pt x="1633303" y="679202"/>
                  <a:pt x="1611327" y="701178"/>
                  <a:pt x="1584218" y="701178"/>
                </a:cubicBezTo>
                <a:cubicBezTo>
                  <a:pt x="1557110" y="701178"/>
                  <a:pt x="1535133" y="679202"/>
                  <a:pt x="1535133" y="652094"/>
                </a:cubicBezTo>
                <a:cubicBezTo>
                  <a:pt x="1535133" y="624985"/>
                  <a:pt x="1557110" y="603009"/>
                  <a:pt x="1584218" y="603009"/>
                </a:cubicBezTo>
                <a:close/>
                <a:moveTo>
                  <a:pt x="1392295" y="603009"/>
                </a:moveTo>
                <a:cubicBezTo>
                  <a:pt x="1419404" y="603009"/>
                  <a:pt x="1441380" y="624985"/>
                  <a:pt x="1441380" y="652094"/>
                </a:cubicBezTo>
                <a:cubicBezTo>
                  <a:pt x="1441380" y="679202"/>
                  <a:pt x="1419404" y="701178"/>
                  <a:pt x="1392295" y="701178"/>
                </a:cubicBezTo>
                <a:cubicBezTo>
                  <a:pt x="1365186" y="701178"/>
                  <a:pt x="1343210" y="679202"/>
                  <a:pt x="1343210" y="652094"/>
                </a:cubicBezTo>
                <a:cubicBezTo>
                  <a:pt x="1343210" y="624985"/>
                  <a:pt x="1365186" y="603009"/>
                  <a:pt x="1392295" y="603009"/>
                </a:cubicBezTo>
                <a:close/>
                <a:moveTo>
                  <a:pt x="1200374" y="603009"/>
                </a:moveTo>
                <a:cubicBezTo>
                  <a:pt x="1227482" y="603009"/>
                  <a:pt x="1249459" y="624985"/>
                  <a:pt x="1249459" y="652094"/>
                </a:cubicBezTo>
                <a:cubicBezTo>
                  <a:pt x="1249459" y="679202"/>
                  <a:pt x="1227482" y="701178"/>
                  <a:pt x="1200374" y="701178"/>
                </a:cubicBezTo>
                <a:cubicBezTo>
                  <a:pt x="1173265" y="701178"/>
                  <a:pt x="1151289" y="679202"/>
                  <a:pt x="1151289" y="652094"/>
                </a:cubicBezTo>
                <a:cubicBezTo>
                  <a:pt x="1151289" y="624985"/>
                  <a:pt x="1173265" y="603009"/>
                  <a:pt x="1200374" y="603009"/>
                </a:cubicBezTo>
                <a:close/>
                <a:moveTo>
                  <a:pt x="1008450" y="603009"/>
                </a:moveTo>
                <a:cubicBezTo>
                  <a:pt x="1035559" y="603009"/>
                  <a:pt x="1057535" y="624985"/>
                  <a:pt x="1057535" y="652094"/>
                </a:cubicBezTo>
                <a:cubicBezTo>
                  <a:pt x="1057535" y="679202"/>
                  <a:pt x="1035559" y="701178"/>
                  <a:pt x="1008450" y="701178"/>
                </a:cubicBezTo>
                <a:cubicBezTo>
                  <a:pt x="981342" y="701178"/>
                  <a:pt x="959365" y="679202"/>
                  <a:pt x="959365" y="652094"/>
                </a:cubicBezTo>
                <a:cubicBezTo>
                  <a:pt x="959365" y="624985"/>
                  <a:pt x="981342" y="603009"/>
                  <a:pt x="1008450" y="603009"/>
                </a:cubicBezTo>
                <a:close/>
                <a:moveTo>
                  <a:pt x="816530" y="603009"/>
                </a:moveTo>
                <a:cubicBezTo>
                  <a:pt x="843638" y="603009"/>
                  <a:pt x="865615" y="624985"/>
                  <a:pt x="865615" y="652094"/>
                </a:cubicBezTo>
                <a:cubicBezTo>
                  <a:pt x="865615" y="679202"/>
                  <a:pt x="843638" y="701178"/>
                  <a:pt x="816530" y="701178"/>
                </a:cubicBezTo>
                <a:cubicBezTo>
                  <a:pt x="789421" y="701178"/>
                  <a:pt x="767445" y="679202"/>
                  <a:pt x="767445" y="652094"/>
                </a:cubicBezTo>
                <a:cubicBezTo>
                  <a:pt x="767445" y="624985"/>
                  <a:pt x="789421" y="603009"/>
                  <a:pt x="816530" y="603009"/>
                </a:cubicBezTo>
                <a:close/>
                <a:moveTo>
                  <a:pt x="624606" y="603009"/>
                </a:moveTo>
                <a:cubicBezTo>
                  <a:pt x="651715" y="603009"/>
                  <a:pt x="673691" y="624985"/>
                  <a:pt x="673691" y="652094"/>
                </a:cubicBezTo>
                <a:cubicBezTo>
                  <a:pt x="673691" y="679202"/>
                  <a:pt x="651715" y="701178"/>
                  <a:pt x="624606" y="701178"/>
                </a:cubicBezTo>
                <a:cubicBezTo>
                  <a:pt x="597497" y="701178"/>
                  <a:pt x="575521" y="679202"/>
                  <a:pt x="575521" y="652094"/>
                </a:cubicBezTo>
                <a:cubicBezTo>
                  <a:pt x="575521" y="624985"/>
                  <a:pt x="597497" y="603009"/>
                  <a:pt x="624606" y="603009"/>
                </a:cubicBezTo>
                <a:close/>
                <a:moveTo>
                  <a:pt x="432929" y="603009"/>
                </a:moveTo>
                <a:cubicBezTo>
                  <a:pt x="460039" y="603009"/>
                  <a:pt x="482015" y="624985"/>
                  <a:pt x="482015" y="652094"/>
                </a:cubicBezTo>
                <a:cubicBezTo>
                  <a:pt x="482015" y="679202"/>
                  <a:pt x="460039" y="701178"/>
                  <a:pt x="432929" y="701178"/>
                </a:cubicBezTo>
                <a:cubicBezTo>
                  <a:pt x="405821" y="701178"/>
                  <a:pt x="383844" y="679202"/>
                  <a:pt x="383844" y="652094"/>
                </a:cubicBezTo>
                <a:cubicBezTo>
                  <a:pt x="383844" y="624985"/>
                  <a:pt x="405821" y="603009"/>
                  <a:pt x="432929" y="603009"/>
                </a:cubicBezTo>
                <a:close/>
                <a:moveTo>
                  <a:pt x="241007" y="603009"/>
                </a:moveTo>
                <a:cubicBezTo>
                  <a:pt x="268115" y="603009"/>
                  <a:pt x="290092" y="624985"/>
                  <a:pt x="290092" y="652094"/>
                </a:cubicBezTo>
                <a:cubicBezTo>
                  <a:pt x="290092" y="679202"/>
                  <a:pt x="268115" y="701178"/>
                  <a:pt x="241007" y="701178"/>
                </a:cubicBezTo>
                <a:cubicBezTo>
                  <a:pt x="213897" y="701178"/>
                  <a:pt x="191921" y="679202"/>
                  <a:pt x="191921" y="652094"/>
                </a:cubicBezTo>
                <a:cubicBezTo>
                  <a:pt x="191921" y="624985"/>
                  <a:pt x="213897" y="603009"/>
                  <a:pt x="241007" y="603009"/>
                </a:cubicBezTo>
                <a:close/>
                <a:moveTo>
                  <a:pt x="49085" y="603009"/>
                </a:moveTo>
                <a:cubicBezTo>
                  <a:pt x="76194" y="603009"/>
                  <a:pt x="98170" y="624985"/>
                  <a:pt x="98170" y="652094"/>
                </a:cubicBezTo>
                <a:cubicBezTo>
                  <a:pt x="98170" y="679202"/>
                  <a:pt x="76194" y="701178"/>
                  <a:pt x="49085" y="701178"/>
                </a:cubicBezTo>
                <a:cubicBezTo>
                  <a:pt x="21976" y="701178"/>
                  <a:pt x="0" y="679202"/>
                  <a:pt x="0" y="652094"/>
                </a:cubicBezTo>
                <a:cubicBezTo>
                  <a:pt x="0" y="624985"/>
                  <a:pt x="21976" y="603009"/>
                  <a:pt x="49085" y="603009"/>
                </a:cubicBezTo>
                <a:close/>
                <a:moveTo>
                  <a:pt x="11468592" y="452319"/>
                </a:moveTo>
                <a:cubicBezTo>
                  <a:pt x="11495701" y="452319"/>
                  <a:pt x="11517677" y="474296"/>
                  <a:pt x="11517677" y="501404"/>
                </a:cubicBezTo>
                <a:cubicBezTo>
                  <a:pt x="11517677" y="528513"/>
                  <a:pt x="11495701" y="550489"/>
                  <a:pt x="11468592" y="550489"/>
                </a:cubicBezTo>
                <a:cubicBezTo>
                  <a:pt x="11441483" y="550489"/>
                  <a:pt x="11419507" y="528513"/>
                  <a:pt x="11419507" y="501404"/>
                </a:cubicBezTo>
                <a:cubicBezTo>
                  <a:pt x="11419507" y="474296"/>
                  <a:pt x="11441483" y="452319"/>
                  <a:pt x="11468592" y="452319"/>
                </a:cubicBezTo>
                <a:close/>
                <a:moveTo>
                  <a:pt x="11276669" y="452319"/>
                </a:moveTo>
                <a:cubicBezTo>
                  <a:pt x="11303777" y="452319"/>
                  <a:pt x="11325754" y="474296"/>
                  <a:pt x="11325754" y="501404"/>
                </a:cubicBezTo>
                <a:cubicBezTo>
                  <a:pt x="11325754" y="528513"/>
                  <a:pt x="11303777" y="550489"/>
                  <a:pt x="11276669" y="550489"/>
                </a:cubicBezTo>
                <a:cubicBezTo>
                  <a:pt x="11249560" y="550489"/>
                  <a:pt x="11227584" y="528513"/>
                  <a:pt x="11227584" y="501404"/>
                </a:cubicBezTo>
                <a:cubicBezTo>
                  <a:pt x="11227584" y="474296"/>
                  <a:pt x="11249560" y="452319"/>
                  <a:pt x="11276669" y="452319"/>
                </a:cubicBezTo>
                <a:close/>
                <a:moveTo>
                  <a:pt x="11084992" y="452319"/>
                </a:moveTo>
                <a:cubicBezTo>
                  <a:pt x="11112101" y="452319"/>
                  <a:pt x="11134077" y="474296"/>
                  <a:pt x="11134077" y="501404"/>
                </a:cubicBezTo>
                <a:cubicBezTo>
                  <a:pt x="11134077" y="528513"/>
                  <a:pt x="11112101" y="550489"/>
                  <a:pt x="11084992" y="550489"/>
                </a:cubicBezTo>
                <a:cubicBezTo>
                  <a:pt x="11057884" y="550489"/>
                  <a:pt x="11035907" y="528513"/>
                  <a:pt x="11035907" y="501404"/>
                </a:cubicBezTo>
                <a:cubicBezTo>
                  <a:pt x="11035907" y="474296"/>
                  <a:pt x="11057884" y="452319"/>
                  <a:pt x="11084992" y="452319"/>
                </a:cubicBezTo>
                <a:close/>
                <a:moveTo>
                  <a:pt x="10893068" y="452319"/>
                </a:moveTo>
                <a:cubicBezTo>
                  <a:pt x="10920178" y="452319"/>
                  <a:pt x="10942154" y="474296"/>
                  <a:pt x="10942154" y="501404"/>
                </a:cubicBezTo>
                <a:cubicBezTo>
                  <a:pt x="10942154" y="528513"/>
                  <a:pt x="10920178" y="550489"/>
                  <a:pt x="10893068" y="550489"/>
                </a:cubicBezTo>
                <a:cubicBezTo>
                  <a:pt x="10865960" y="550489"/>
                  <a:pt x="10843984" y="528513"/>
                  <a:pt x="10843984" y="501404"/>
                </a:cubicBezTo>
                <a:cubicBezTo>
                  <a:pt x="10843984" y="474296"/>
                  <a:pt x="10865960" y="452319"/>
                  <a:pt x="10893068" y="452319"/>
                </a:cubicBezTo>
                <a:close/>
                <a:moveTo>
                  <a:pt x="10701148" y="452319"/>
                </a:moveTo>
                <a:cubicBezTo>
                  <a:pt x="10728256" y="452319"/>
                  <a:pt x="10750233" y="474296"/>
                  <a:pt x="10750233" y="501404"/>
                </a:cubicBezTo>
                <a:cubicBezTo>
                  <a:pt x="10750233" y="528513"/>
                  <a:pt x="10728256" y="550489"/>
                  <a:pt x="10701148" y="550489"/>
                </a:cubicBezTo>
                <a:cubicBezTo>
                  <a:pt x="10674039" y="550489"/>
                  <a:pt x="10652063" y="528513"/>
                  <a:pt x="10652063" y="501404"/>
                </a:cubicBezTo>
                <a:cubicBezTo>
                  <a:pt x="10652063" y="474296"/>
                  <a:pt x="10674039" y="452319"/>
                  <a:pt x="10701148" y="452319"/>
                </a:cubicBezTo>
                <a:close/>
                <a:moveTo>
                  <a:pt x="10507020" y="452319"/>
                </a:moveTo>
                <a:cubicBezTo>
                  <a:pt x="10534129" y="452319"/>
                  <a:pt x="10556105" y="474296"/>
                  <a:pt x="10556105" y="501404"/>
                </a:cubicBezTo>
                <a:cubicBezTo>
                  <a:pt x="10556105" y="528513"/>
                  <a:pt x="10534129" y="550489"/>
                  <a:pt x="10507020" y="550489"/>
                </a:cubicBezTo>
                <a:cubicBezTo>
                  <a:pt x="10479911" y="550489"/>
                  <a:pt x="10457935" y="528513"/>
                  <a:pt x="10457935" y="501404"/>
                </a:cubicBezTo>
                <a:cubicBezTo>
                  <a:pt x="10457935" y="474296"/>
                  <a:pt x="10479911" y="452319"/>
                  <a:pt x="10507020" y="452319"/>
                </a:cubicBezTo>
                <a:close/>
                <a:moveTo>
                  <a:pt x="10315097" y="452319"/>
                </a:moveTo>
                <a:cubicBezTo>
                  <a:pt x="10342205" y="452319"/>
                  <a:pt x="10364182" y="474296"/>
                  <a:pt x="10364182" y="501404"/>
                </a:cubicBezTo>
                <a:cubicBezTo>
                  <a:pt x="10364182" y="528513"/>
                  <a:pt x="10342205" y="550489"/>
                  <a:pt x="10315097" y="550489"/>
                </a:cubicBezTo>
                <a:cubicBezTo>
                  <a:pt x="10287988" y="550489"/>
                  <a:pt x="10266012" y="528513"/>
                  <a:pt x="10266012" y="501404"/>
                </a:cubicBezTo>
                <a:cubicBezTo>
                  <a:pt x="10266012" y="474296"/>
                  <a:pt x="10287988" y="452319"/>
                  <a:pt x="10315097" y="452319"/>
                </a:cubicBezTo>
                <a:close/>
                <a:moveTo>
                  <a:pt x="10123420" y="452319"/>
                </a:moveTo>
                <a:cubicBezTo>
                  <a:pt x="10150529" y="452319"/>
                  <a:pt x="10172505" y="474296"/>
                  <a:pt x="10172505" y="501404"/>
                </a:cubicBezTo>
                <a:cubicBezTo>
                  <a:pt x="10172505" y="528513"/>
                  <a:pt x="10150529" y="550489"/>
                  <a:pt x="10123420" y="550489"/>
                </a:cubicBezTo>
                <a:cubicBezTo>
                  <a:pt x="10096312" y="550489"/>
                  <a:pt x="10074335" y="528513"/>
                  <a:pt x="10074335" y="501404"/>
                </a:cubicBezTo>
                <a:cubicBezTo>
                  <a:pt x="10074335" y="474296"/>
                  <a:pt x="10096312" y="452319"/>
                  <a:pt x="10123420" y="452319"/>
                </a:cubicBezTo>
                <a:close/>
                <a:moveTo>
                  <a:pt x="9931496" y="452319"/>
                </a:moveTo>
                <a:cubicBezTo>
                  <a:pt x="9958606" y="452319"/>
                  <a:pt x="9980582" y="474296"/>
                  <a:pt x="9980582" y="501404"/>
                </a:cubicBezTo>
                <a:cubicBezTo>
                  <a:pt x="9980582" y="528513"/>
                  <a:pt x="9958606" y="550489"/>
                  <a:pt x="9931496" y="550489"/>
                </a:cubicBezTo>
                <a:cubicBezTo>
                  <a:pt x="9904388" y="550489"/>
                  <a:pt x="9882412" y="528513"/>
                  <a:pt x="9882412" y="501404"/>
                </a:cubicBezTo>
                <a:cubicBezTo>
                  <a:pt x="9882412" y="474296"/>
                  <a:pt x="9904388" y="452319"/>
                  <a:pt x="9931496" y="452319"/>
                </a:cubicBezTo>
                <a:close/>
                <a:moveTo>
                  <a:pt x="9739576" y="452319"/>
                </a:moveTo>
                <a:cubicBezTo>
                  <a:pt x="9766684" y="452319"/>
                  <a:pt x="9788661" y="474296"/>
                  <a:pt x="9788661" y="501404"/>
                </a:cubicBezTo>
                <a:cubicBezTo>
                  <a:pt x="9788661" y="528513"/>
                  <a:pt x="9766684" y="550489"/>
                  <a:pt x="9739576" y="550489"/>
                </a:cubicBezTo>
                <a:cubicBezTo>
                  <a:pt x="9712467" y="550489"/>
                  <a:pt x="9690491" y="528513"/>
                  <a:pt x="9690491" y="501404"/>
                </a:cubicBezTo>
                <a:cubicBezTo>
                  <a:pt x="9690491" y="474296"/>
                  <a:pt x="9712467" y="452319"/>
                  <a:pt x="9739576" y="452319"/>
                </a:cubicBezTo>
                <a:close/>
                <a:moveTo>
                  <a:pt x="9547652" y="452319"/>
                </a:moveTo>
                <a:cubicBezTo>
                  <a:pt x="9574761" y="452319"/>
                  <a:pt x="9596737" y="474296"/>
                  <a:pt x="9596737" y="501404"/>
                </a:cubicBezTo>
                <a:cubicBezTo>
                  <a:pt x="9596737" y="528513"/>
                  <a:pt x="9574761" y="550489"/>
                  <a:pt x="9547652" y="550489"/>
                </a:cubicBezTo>
                <a:cubicBezTo>
                  <a:pt x="9520543" y="550489"/>
                  <a:pt x="9498567" y="528513"/>
                  <a:pt x="9498567" y="501404"/>
                </a:cubicBezTo>
                <a:cubicBezTo>
                  <a:pt x="9498567" y="474296"/>
                  <a:pt x="9520543" y="452319"/>
                  <a:pt x="9547652" y="452319"/>
                </a:cubicBezTo>
                <a:close/>
                <a:moveTo>
                  <a:pt x="9355731" y="452319"/>
                </a:moveTo>
                <a:cubicBezTo>
                  <a:pt x="9382840" y="452319"/>
                  <a:pt x="9404816" y="474296"/>
                  <a:pt x="9404816" y="501404"/>
                </a:cubicBezTo>
                <a:cubicBezTo>
                  <a:pt x="9404816" y="528513"/>
                  <a:pt x="9382840" y="550489"/>
                  <a:pt x="9355731" y="550489"/>
                </a:cubicBezTo>
                <a:cubicBezTo>
                  <a:pt x="9328622" y="550489"/>
                  <a:pt x="9306646" y="528513"/>
                  <a:pt x="9306646" y="501404"/>
                </a:cubicBezTo>
                <a:cubicBezTo>
                  <a:pt x="9306646" y="474296"/>
                  <a:pt x="9328622" y="452319"/>
                  <a:pt x="9355731" y="452319"/>
                </a:cubicBezTo>
                <a:close/>
                <a:moveTo>
                  <a:pt x="9163808" y="452319"/>
                </a:moveTo>
                <a:cubicBezTo>
                  <a:pt x="9190916" y="452319"/>
                  <a:pt x="9212893" y="474296"/>
                  <a:pt x="9212893" y="501404"/>
                </a:cubicBezTo>
                <a:cubicBezTo>
                  <a:pt x="9212893" y="528513"/>
                  <a:pt x="9190916" y="550489"/>
                  <a:pt x="9163808" y="550489"/>
                </a:cubicBezTo>
                <a:cubicBezTo>
                  <a:pt x="9136699" y="550489"/>
                  <a:pt x="9114723" y="528513"/>
                  <a:pt x="9114723" y="501404"/>
                </a:cubicBezTo>
                <a:cubicBezTo>
                  <a:pt x="9114723" y="474296"/>
                  <a:pt x="9136699" y="452319"/>
                  <a:pt x="9163808" y="452319"/>
                </a:cubicBezTo>
                <a:close/>
                <a:moveTo>
                  <a:pt x="8972131" y="452319"/>
                </a:moveTo>
                <a:cubicBezTo>
                  <a:pt x="8999241" y="452319"/>
                  <a:pt x="9021216" y="474296"/>
                  <a:pt x="9021216" y="501404"/>
                </a:cubicBezTo>
                <a:cubicBezTo>
                  <a:pt x="9021216" y="528513"/>
                  <a:pt x="8999241" y="550489"/>
                  <a:pt x="8972131" y="550489"/>
                </a:cubicBezTo>
                <a:cubicBezTo>
                  <a:pt x="8945023" y="550489"/>
                  <a:pt x="8923046" y="528513"/>
                  <a:pt x="8923046" y="501404"/>
                </a:cubicBezTo>
                <a:cubicBezTo>
                  <a:pt x="8923046" y="474296"/>
                  <a:pt x="8945023" y="452319"/>
                  <a:pt x="8972131" y="452319"/>
                </a:cubicBezTo>
                <a:close/>
                <a:moveTo>
                  <a:pt x="8780211" y="452319"/>
                </a:moveTo>
                <a:cubicBezTo>
                  <a:pt x="8807319" y="452319"/>
                  <a:pt x="8829296" y="474296"/>
                  <a:pt x="8829296" y="501404"/>
                </a:cubicBezTo>
                <a:cubicBezTo>
                  <a:pt x="8829296" y="528513"/>
                  <a:pt x="8807319" y="550489"/>
                  <a:pt x="8780211" y="550489"/>
                </a:cubicBezTo>
                <a:cubicBezTo>
                  <a:pt x="8753102" y="550489"/>
                  <a:pt x="8731126" y="528513"/>
                  <a:pt x="8731126" y="501404"/>
                </a:cubicBezTo>
                <a:cubicBezTo>
                  <a:pt x="8731126" y="474296"/>
                  <a:pt x="8753102" y="452319"/>
                  <a:pt x="8780211" y="452319"/>
                </a:cubicBezTo>
                <a:close/>
                <a:moveTo>
                  <a:pt x="8588287" y="452319"/>
                </a:moveTo>
                <a:cubicBezTo>
                  <a:pt x="8615396" y="452319"/>
                  <a:pt x="8637372" y="474296"/>
                  <a:pt x="8637372" y="501404"/>
                </a:cubicBezTo>
                <a:cubicBezTo>
                  <a:pt x="8637372" y="528513"/>
                  <a:pt x="8615396" y="550489"/>
                  <a:pt x="8588287" y="550489"/>
                </a:cubicBezTo>
                <a:cubicBezTo>
                  <a:pt x="8561178" y="550489"/>
                  <a:pt x="8539202" y="528513"/>
                  <a:pt x="8539202" y="501404"/>
                </a:cubicBezTo>
                <a:cubicBezTo>
                  <a:pt x="8539202" y="474296"/>
                  <a:pt x="8561178" y="452319"/>
                  <a:pt x="8588287" y="452319"/>
                </a:cubicBezTo>
                <a:close/>
                <a:moveTo>
                  <a:pt x="8388577" y="452319"/>
                </a:moveTo>
                <a:cubicBezTo>
                  <a:pt x="8415686" y="452319"/>
                  <a:pt x="8437662" y="474296"/>
                  <a:pt x="8437662" y="501404"/>
                </a:cubicBezTo>
                <a:cubicBezTo>
                  <a:pt x="8437662" y="528513"/>
                  <a:pt x="8415686" y="550489"/>
                  <a:pt x="8388577" y="550489"/>
                </a:cubicBezTo>
                <a:cubicBezTo>
                  <a:pt x="8361468" y="550489"/>
                  <a:pt x="8339492" y="528513"/>
                  <a:pt x="8339492" y="501404"/>
                </a:cubicBezTo>
                <a:cubicBezTo>
                  <a:pt x="8339492" y="474296"/>
                  <a:pt x="8361468" y="452319"/>
                  <a:pt x="8388577" y="452319"/>
                </a:cubicBezTo>
                <a:close/>
                <a:moveTo>
                  <a:pt x="8196653" y="452319"/>
                </a:moveTo>
                <a:cubicBezTo>
                  <a:pt x="8223762" y="452319"/>
                  <a:pt x="8245738" y="474296"/>
                  <a:pt x="8245738" y="501404"/>
                </a:cubicBezTo>
                <a:cubicBezTo>
                  <a:pt x="8245738" y="528513"/>
                  <a:pt x="8223762" y="550489"/>
                  <a:pt x="8196653" y="550489"/>
                </a:cubicBezTo>
                <a:cubicBezTo>
                  <a:pt x="8169545" y="550489"/>
                  <a:pt x="8147568" y="528513"/>
                  <a:pt x="8147568" y="501404"/>
                </a:cubicBezTo>
                <a:cubicBezTo>
                  <a:pt x="8147568" y="474296"/>
                  <a:pt x="8169545" y="452319"/>
                  <a:pt x="8196653" y="452319"/>
                </a:cubicBezTo>
                <a:close/>
                <a:moveTo>
                  <a:pt x="8004732" y="452319"/>
                </a:moveTo>
                <a:cubicBezTo>
                  <a:pt x="8031841" y="452319"/>
                  <a:pt x="8053817" y="474296"/>
                  <a:pt x="8053817" y="501404"/>
                </a:cubicBezTo>
                <a:cubicBezTo>
                  <a:pt x="8053817" y="528513"/>
                  <a:pt x="8031841" y="550489"/>
                  <a:pt x="8004732" y="550489"/>
                </a:cubicBezTo>
                <a:cubicBezTo>
                  <a:pt x="7977623" y="550489"/>
                  <a:pt x="7955647" y="528513"/>
                  <a:pt x="7955647" y="501404"/>
                </a:cubicBezTo>
                <a:cubicBezTo>
                  <a:pt x="7955647" y="474296"/>
                  <a:pt x="7977623" y="452319"/>
                  <a:pt x="8004732" y="452319"/>
                </a:cubicBezTo>
                <a:close/>
                <a:moveTo>
                  <a:pt x="7813056" y="452319"/>
                </a:moveTo>
                <a:cubicBezTo>
                  <a:pt x="7840165" y="452319"/>
                  <a:pt x="7862141" y="474296"/>
                  <a:pt x="7862141" y="501404"/>
                </a:cubicBezTo>
                <a:cubicBezTo>
                  <a:pt x="7862141" y="528513"/>
                  <a:pt x="7840165" y="550489"/>
                  <a:pt x="7813056" y="550489"/>
                </a:cubicBezTo>
                <a:cubicBezTo>
                  <a:pt x="7785947" y="550489"/>
                  <a:pt x="7763971" y="528513"/>
                  <a:pt x="7763971" y="501404"/>
                </a:cubicBezTo>
                <a:cubicBezTo>
                  <a:pt x="7763971" y="474296"/>
                  <a:pt x="7785947" y="452319"/>
                  <a:pt x="7813056" y="452319"/>
                </a:cubicBezTo>
                <a:close/>
                <a:moveTo>
                  <a:pt x="7621133" y="452319"/>
                </a:moveTo>
                <a:cubicBezTo>
                  <a:pt x="7648241" y="452319"/>
                  <a:pt x="7670218" y="474296"/>
                  <a:pt x="7670218" y="501404"/>
                </a:cubicBezTo>
                <a:cubicBezTo>
                  <a:pt x="7670218" y="528513"/>
                  <a:pt x="7648241" y="550489"/>
                  <a:pt x="7621133" y="550489"/>
                </a:cubicBezTo>
                <a:cubicBezTo>
                  <a:pt x="7594024" y="550489"/>
                  <a:pt x="7572048" y="528513"/>
                  <a:pt x="7572048" y="501404"/>
                </a:cubicBezTo>
                <a:cubicBezTo>
                  <a:pt x="7572048" y="474296"/>
                  <a:pt x="7594024" y="452319"/>
                  <a:pt x="7621133" y="452319"/>
                </a:cubicBezTo>
                <a:close/>
                <a:moveTo>
                  <a:pt x="7429212" y="452319"/>
                </a:moveTo>
                <a:cubicBezTo>
                  <a:pt x="7456321" y="452319"/>
                  <a:pt x="7478297" y="474296"/>
                  <a:pt x="7478297" y="501404"/>
                </a:cubicBezTo>
                <a:cubicBezTo>
                  <a:pt x="7478297" y="528513"/>
                  <a:pt x="7456321" y="550489"/>
                  <a:pt x="7429212" y="550489"/>
                </a:cubicBezTo>
                <a:cubicBezTo>
                  <a:pt x="7402103" y="550489"/>
                  <a:pt x="7380127" y="528513"/>
                  <a:pt x="7380127" y="501404"/>
                </a:cubicBezTo>
                <a:cubicBezTo>
                  <a:pt x="7380127" y="474296"/>
                  <a:pt x="7402103" y="452319"/>
                  <a:pt x="7429212" y="452319"/>
                </a:cubicBezTo>
                <a:close/>
                <a:moveTo>
                  <a:pt x="7237288" y="452319"/>
                </a:moveTo>
                <a:cubicBezTo>
                  <a:pt x="7264397" y="452319"/>
                  <a:pt x="7286373" y="474296"/>
                  <a:pt x="7286373" y="501404"/>
                </a:cubicBezTo>
                <a:cubicBezTo>
                  <a:pt x="7286373" y="528513"/>
                  <a:pt x="7264397" y="550489"/>
                  <a:pt x="7237288" y="550489"/>
                </a:cubicBezTo>
                <a:cubicBezTo>
                  <a:pt x="7210179" y="550489"/>
                  <a:pt x="7188203" y="528513"/>
                  <a:pt x="7188203" y="501404"/>
                </a:cubicBezTo>
                <a:cubicBezTo>
                  <a:pt x="7188203" y="474296"/>
                  <a:pt x="7210179" y="452319"/>
                  <a:pt x="7237288" y="452319"/>
                </a:cubicBezTo>
                <a:close/>
                <a:moveTo>
                  <a:pt x="7045367" y="452319"/>
                </a:moveTo>
                <a:cubicBezTo>
                  <a:pt x="7072476" y="452319"/>
                  <a:pt x="7094452" y="474296"/>
                  <a:pt x="7094452" y="501404"/>
                </a:cubicBezTo>
                <a:cubicBezTo>
                  <a:pt x="7094452" y="528513"/>
                  <a:pt x="7072476" y="550489"/>
                  <a:pt x="7045367" y="550489"/>
                </a:cubicBezTo>
                <a:cubicBezTo>
                  <a:pt x="7018258" y="550489"/>
                  <a:pt x="6996282" y="528513"/>
                  <a:pt x="6996282" y="501404"/>
                </a:cubicBezTo>
                <a:cubicBezTo>
                  <a:pt x="6996282" y="474296"/>
                  <a:pt x="7018258" y="452319"/>
                  <a:pt x="7045367" y="452319"/>
                </a:cubicBezTo>
                <a:close/>
                <a:moveTo>
                  <a:pt x="6853444" y="452319"/>
                </a:moveTo>
                <a:cubicBezTo>
                  <a:pt x="6880552" y="452319"/>
                  <a:pt x="6902529" y="474296"/>
                  <a:pt x="6902529" y="501404"/>
                </a:cubicBezTo>
                <a:cubicBezTo>
                  <a:pt x="6902529" y="528513"/>
                  <a:pt x="6880552" y="550489"/>
                  <a:pt x="6853444" y="550489"/>
                </a:cubicBezTo>
                <a:cubicBezTo>
                  <a:pt x="6826335" y="550489"/>
                  <a:pt x="6804359" y="528513"/>
                  <a:pt x="6804359" y="501404"/>
                </a:cubicBezTo>
                <a:cubicBezTo>
                  <a:pt x="6804359" y="474296"/>
                  <a:pt x="6826335" y="452319"/>
                  <a:pt x="6853444" y="452319"/>
                </a:cubicBezTo>
                <a:close/>
                <a:moveTo>
                  <a:pt x="6661767" y="452319"/>
                </a:moveTo>
                <a:cubicBezTo>
                  <a:pt x="6688876" y="452319"/>
                  <a:pt x="6710852" y="474296"/>
                  <a:pt x="6710852" y="501404"/>
                </a:cubicBezTo>
                <a:cubicBezTo>
                  <a:pt x="6710852" y="528513"/>
                  <a:pt x="6688876" y="550489"/>
                  <a:pt x="6661767" y="550489"/>
                </a:cubicBezTo>
                <a:cubicBezTo>
                  <a:pt x="6634659" y="550489"/>
                  <a:pt x="6612682" y="528513"/>
                  <a:pt x="6612682" y="501404"/>
                </a:cubicBezTo>
                <a:cubicBezTo>
                  <a:pt x="6612682" y="474296"/>
                  <a:pt x="6634659" y="452319"/>
                  <a:pt x="6661767" y="452319"/>
                </a:cubicBezTo>
                <a:close/>
                <a:moveTo>
                  <a:pt x="6469844" y="452319"/>
                </a:moveTo>
                <a:cubicBezTo>
                  <a:pt x="6496953" y="452319"/>
                  <a:pt x="6518929" y="474296"/>
                  <a:pt x="6518929" y="501404"/>
                </a:cubicBezTo>
                <a:cubicBezTo>
                  <a:pt x="6518929" y="528513"/>
                  <a:pt x="6496953" y="550489"/>
                  <a:pt x="6469844" y="550489"/>
                </a:cubicBezTo>
                <a:cubicBezTo>
                  <a:pt x="6442735" y="550489"/>
                  <a:pt x="6420759" y="528513"/>
                  <a:pt x="6420759" y="501404"/>
                </a:cubicBezTo>
                <a:cubicBezTo>
                  <a:pt x="6420759" y="474296"/>
                  <a:pt x="6442735" y="452319"/>
                  <a:pt x="6469844" y="452319"/>
                </a:cubicBezTo>
                <a:close/>
                <a:moveTo>
                  <a:pt x="6279574" y="452319"/>
                </a:moveTo>
                <a:cubicBezTo>
                  <a:pt x="6306683" y="452319"/>
                  <a:pt x="6328659" y="474296"/>
                  <a:pt x="6328659" y="501404"/>
                </a:cubicBezTo>
                <a:cubicBezTo>
                  <a:pt x="6328659" y="528513"/>
                  <a:pt x="6306683" y="550489"/>
                  <a:pt x="6279574" y="550489"/>
                </a:cubicBezTo>
                <a:cubicBezTo>
                  <a:pt x="6252465" y="550489"/>
                  <a:pt x="6230489" y="528513"/>
                  <a:pt x="6230489" y="501404"/>
                </a:cubicBezTo>
                <a:cubicBezTo>
                  <a:pt x="6230489" y="474296"/>
                  <a:pt x="6252465" y="452319"/>
                  <a:pt x="6279574" y="452319"/>
                </a:cubicBezTo>
                <a:close/>
                <a:moveTo>
                  <a:pt x="6087650" y="452319"/>
                </a:moveTo>
                <a:cubicBezTo>
                  <a:pt x="6114759" y="452319"/>
                  <a:pt x="6136735" y="474296"/>
                  <a:pt x="6136735" y="501404"/>
                </a:cubicBezTo>
                <a:cubicBezTo>
                  <a:pt x="6136735" y="528513"/>
                  <a:pt x="6114759" y="550489"/>
                  <a:pt x="6087650" y="550489"/>
                </a:cubicBezTo>
                <a:cubicBezTo>
                  <a:pt x="6060542" y="550489"/>
                  <a:pt x="6038565" y="528513"/>
                  <a:pt x="6038565" y="501404"/>
                </a:cubicBezTo>
                <a:cubicBezTo>
                  <a:pt x="6038565" y="474296"/>
                  <a:pt x="6060542" y="452319"/>
                  <a:pt x="6087650" y="452319"/>
                </a:cubicBezTo>
                <a:close/>
                <a:moveTo>
                  <a:pt x="5895729" y="452319"/>
                </a:moveTo>
                <a:cubicBezTo>
                  <a:pt x="5922838" y="452319"/>
                  <a:pt x="5944814" y="474296"/>
                  <a:pt x="5944814" y="501404"/>
                </a:cubicBezTo>
                <a:cubicBezTo>
                  <a:pt x="5944814" y="528513"/>
                  <a:pt x="5922838" y="550489"/>
                  <a:pt x="5895729" y="550489"/>
                </a:cubicBezTo>
                <a:cubicBezTo>
                  <a:pt x="5868620" y="550489"/>
                  <a:pt x="5846644" y="528513"/>
                  <a:pt x="5846644" y="501404"/>
                </a:cubicBezTo>
                <a:cubicBezTo>
                  <a:pt x="5846644" y="474296"/>
                  <a:pt x="5868620" y="452319"/>
                  <a:pt x="5895729" y="452319"/>
                </a:cubicBezTo>
                <a:close/>
                <a:moveTo>
                  <a:pt x="5704053" y="452319"/>
                </a:moveTo>
                <a:cubicBezTo>
                  <a:pt x="5731162" y="452319"/>
                  <a:pt x="5753138" y="474296"/>
                  <a:pt x="5753138" y="501404"/>
                </a:cubicBezTo>
                <a:cubicBezTo>
                  <a:pt x="5753138" y="528513"/>
                  <a:pt x="5731162" y="550489"/>
                  <a:pt x="5704053" y="550489"/>
                </a:cubicBezTo>
                <a:cubicBezTo>
                  <a:pt x="5676944" y="550489"/>
                  <a:pt x="5654968" y="528513"/>
                  <a:pt x="5654968" y="501404"/>
                </a:cubicBezTo>
                <a:cubicBezTo>
                  <a:pt x="5654968" y="474296"/>
                  <a:pt x="5676944" y="452319"/>
                  <a:pt x="5704053" y="452319"/>
                </a:cubicBezTo>
                <a:close/>
                <a:moveTo>
                  <a:pt x="5512130" y="452319"/>
                </a:moveTo>
                <a:cubicBezTo>
                  <a:pt x="5539238" y="452319"/>
                  <a:pt x="5561215" y="474296"/>
                  <a:pt x="5561215" y="501404"/>
                </a:cubicBezTo>
                <a:cubicBezTo>
                  <a:pt x="5561215" y="528513"/>
                  <a:pt x="5539238" y="550489"/>
                  <a:pt x="5512130" y="550489"/>
                </a:cubicBezTo>
                <a:cubicBezTo>
                  <a:pt x="5485021" y="550489"/>
                  <a:pt x="5463045" y="528513"/>
                  <a:pt x="5463045" y="501404"/>
                </a:cubicBezTo>
                <a:cubicBezTo>
                  <a:pt x="5463045" y="474296"/>
                  <a:pt x="5485021" y="452319"/>
                  <a:pt x="5512130" y="452319"/>
                </a:cubicBezTo>
                <a:close/>
                <a:moveTo>
                  <a:pt x="5320209" y="452319"/>
                </a:moveTo>
                <a:cubicBezTo>
                  <a:pt x="5347318" y="452319"/>
                  <a:pt x="5369294" y="474296"/>
                  <a:pt x="5369294" y="501404"/>
                </a:cubicBezTo>
                <a:cubicBezTo>
                  <a:pt x="5369294" y="528513"/>
                  <a:pt x="5347318" y="550489"/>
                  <a:pt x="5320209" y="550489"/>
                </a:cubicBezTo>
                <a:cubicBezTo>
                  <a:pt x="5293100" y="550489"/>
                  <a:pt x="5271124" y="528513"/>
                  <a:pt x="5271124" y="501404"/>
                </a:cubicBezTo>
                <a:cubicBezTo>
                  <a:pt x="5271124" y="474296"/>
                  <a:pt x="5293100" y="452319"/>
                  <a:pt x="5320209" y="452319"/>
                </a:cubicBezTo>
                <a:close/>
                <a:moveTo>
                  <a:pt x="5128285" y="452319"/>
                </a:moveTo>
                <a:cubicBezTo>
                  <a:pt x="5155394" y="452319"/>
                  <a:pt x="5177370" y="474296"/>
                  <a:pt x="5177370" y="501404"/>
                </a:cubicBezTo>
                <a:cubicBezTo>
                  <a:pt x="5177370" y="528513"/>
                  <a:pt x="5155394" y="550489"/>
                  <a:pt x="5128285" y="550489"/>
                </a:cubicBezTo>
                <a:cubicBezTo>
                  <a:pt x="5101176" y="550489"/>
                  <a:pt x="5079200" y="528513"/>
                  <a:pt x="5079200" y="501404"/>
                </a:cubicBezTo>
                <a:cubicBezTo>
                  <a:pt x="5079200" y="474296"/>
                  <a:pt x="5101176" y="452319"/>
                  <a:pt x="5128285" y="452319"/>
                </a:cubicBezTo>
                <a:close/>
                <a:moveTo>
                  <a:pt x="4936364" y="452319"/>
                </a:moveTo>
                <a:cubicBezTo>
                  <a:pt x="4963473" y="452319"/>
                  <a:pt x="4985449" y="474296"/>
                  <a:pt x="4985449" y="501404"/>
                </a:cubicBezTo>
                <a:cubicBezTo>
                  <a:pt x="4985449" y="528513"/>
                  <a:pt x="4963473" y="550489"/>
                  <a:pt x="4936364" y="550489"/>
                </a:cubicBezTo>
                <a:cubicBezTo>
                  <a:pt x="4909255" y="550489"/>
                  <a:pt x="4887279" y="528513"/>
                  <a:pt x="4887279" y="501404"/>
                </a:cubicBezTo>
                <a:cubicBezTo>
                  <a:pt x="4887279" y="474296"/>
                  <a:pt x="4909255" y="452319"/>
                  <a:pt x="4936364" y="452319"/>
                </a:cubicBezTo>
                <a:close/>
                <a:moveTo>
                  <a:pt x="4744441" y="452319"/>
                </a:moveTo>
                <a:cubicBezTo>
                  <a:pt x="4771549" y="452319"/>
                  <a:pt x="4793526" y="474296"/>
                  <a:pt x="4793526" y="501404"/>
                </a:cubicBezTo>
                <a:cubicBezTo>
                  <a:pt x="4793526" y="528513"/>
                  <a:pt x="4771549" y="550489"/>
                  <a:pt x="4744441" y="550489"/>
                </a:cubicBezTo>
                <a:cubicBezTo>
                  <a:pt x="4717332" y="550489"/>
                  <a:pt x="4695356" y="528513"/>
                  <a:pt x="4695356" y="501404"/>
                </a:cubicBezTo>
                <a:cubicBezTo>
                  <a:pt x="4695356" y="474296"/>
                  <a:pt x="4717332" y="452319"/>
                  <a:pt x="4744441" y="452319"/>
                </a:cubicBezTo>
                <a:close/>
                <a:moveTo>
                  <a:pt x="4552764" y="452319"/>
                </a:moveTo>
                <a:cubicBezTo>
                  <a:pt x="4579873" y="452319"/>
                  <a:pt x="4601849" y="474296"/>
                  <a:pt x="4601849" y="501404"/>
                </a:cubicBezTo>
                <a:cubicBezTo>
                  <a:pt x="4601849" y="528513"/>
                  <a:pt x="4579873" y="550489"/>
                  <a:pt x="4552764" y="550489"/>
                </a:cubicBezTo>
                <a:cubicBezTo>
                  <a:pt x="4525656" y="550489"/>
                  <a:pt x="4503679" y="528513"/>
                  <a:pt x="4503679" y="501404"/>
                </a:cubicBezTo>
                <a:cubicBezTo>
                  <a:pt x="4503679" y="474296"/>
                  <a:pt x="4525656" y="452319"/>
                  <a:pt x="4552764" y="452319"/>
                </a:cubicBezTo>
                <a:close/>
                <a:moveTo>
                  <a:pt x="4360841" y="452319"/>
                </a:moveTo>
                <a:cubicBezTo>
                  <a:pt x="4387950" y="452319"/>
                  <a:pt x="4409926" y="474296"/>
                  <a:pt x="4409926" y="501404"/>
                </a:cubicBezTo>
                <a:cubicBezTo>
                  <a:pt x="4409926" y="528513"/>
                  <a:pt x="4387950" y="550489"/>
                  <a:pt x="4360841" y="550489"/>
                </a:cubicBezTo>
                <a:cubicBezTo>
                  <a:pt x="4333732" y="550489"/>
                  <a:pt x="4311756" y="528513"/>
                  <a:pt x="4311756" y="501404"/>
                </a:cubicBezTo>
                <a:cubicBezTo>
                  <a:pt x="4311756" y="474296"/>
                  <a:pt x="4333732" y="452319"/>
                  <a:pt x="4360841" y="452319"/>
                </a:cubicBezTo>
                <a:close/>
                <a:moveTo>
                  <a:pt x="4170572" y="452319"/>
                </a:moveTo>
                <a:cubicBezTo>
                  <a:pt x="4197681" y="452319"/>
                  <a:pt x="4219657" y="474295"/>
                  <a:pt x="4219657" y="501404"/>
                </a:cubicBezTo>
                <a:cubicBezTo>
                  <a:pt x="4219657" y="528513"/>
                  <a:pt x="4197681" y="550489"/>
                  <a:pt x="4170572" y="550489"/>
                </a:cubicBezTo>
                <a:cubicBezTo>
                  <a:pt x="4143463" y="550489"/>
                  <a:pt x="4121487" y="528513"/>
                  <a:pt x="4121487" y="501404"/>
                </a:cubicBezTo>
                <a:cubicBezTo>
                  <a:pt x="4121487" y="474295"/>
                  <a:pt x="4143463" y="452319"/>
                  <a:pt x="4170572" y="452319"/>
                </a:cubicBezTo>
                <a:close/>
                <a:moveTo>
                  <a:pt x="3978648" y="452319"/>
                </a:moveTo>
                <a:cubicBezTo>
                  <a:pt x="4005757" y="452319"/>
                  <a:pt x="4027733" y="474295"/>
                  <a:pt x="4027733" y="501404"/>
                </a:cubicBezTo>
                <a:cubicBezTo>
                  <a:pt x="4027733" y="528513"/>
                  <a:pt x="4005757" y="550489"/>
                  <a:pt x="3978648" y="550489"/>
                </a:cubicBezTo>
                <a:cubicBezTo>
                  <a:pt x="3951540" y="550489"/>
                  <a:pt x="3929563" y="528513"/>
                  <a:pt x="3929563" y="501404"/>
                </a:cubicBezTo>
                <a:cubicBezTo>
                  <a:pt x="3929563" y="474295"/>
                  <a:pt x="3951540" y="452319"/>
                  <a:pt x="3978648" y="452319"/>
                </a:cubicBezTo>
                <a:close/>
                <a:moveTo>
                  <a:pt x="3786728" y="452319"/>
                </a:moveTo>
                <a:cubicBezTo>
                  <a:pt x="3813836" y="452319"/>
                  <a:pt x="3835813" y="474295"/>
                  <a:pt x="3835813" y="501404"/>
                </a:cubicBezTo>
                <a:cubicBezTo>
                  <a:pt x="3835813" y="528513"/>
                  <a:pt x="3813836" y="550489"/>
                  <a:pt x="3786728" y="550489"/>
                </a:cubicBezTo>
                <a:cubicBezTo>
                  <a:pt x="3759619" y="550489"/>
                  <a:pt x="3737643" y="528513"/>
                  <a:pt x="3737643" y="501404"/>
                </a:cubicBezTo>
                <a:cubicBezTo>
                  <a:pt x="3737643" y="474295"/>
                  <a:pt x="3759619" y="452319"/>
                  <a:pt x="3786728" y="452319"/>
                </a:cubicBezTo>
                <a:close/>
                <a:moveTo>
                  <a:pt x="3595051" y="452319"/>
                </a:moveTo>
                <a:cubicBezTo>
                  <a:pt x="3622160" y="452319"/>
                  <a:pt x="3644136" y="474295"/>
                  <a:pt x="3644136" y="501404"/>
                </a:cubicBezTo>
                <a:cubicBezTo>
                  <a:pt x="3644136" y="528513"/>
                  <a:pt x="3622160" y="550489"/>
                  <a:pt x="3595051" y="550489"/>
                </a:cubicBezTo>
                <a:cubicBezTo>
                  <a:pt x="3567943" y="550489"/>
                  <a:pt x="3545966" y="528513"/>
                  <a:pt x="3545966" y="501404"/>
                </a:cubicBezTo>
                <a:cubicBezTo>
                  <a:pt x="3545966" y="474295"/>
                  <a:pt x="3567943" y="452319"/>
                  <a:pt x="3595051" y="452319"/>
                </a:cubicBezTo>
                <a:close/>
                <a:moveTo>
                  <a:pt x="3403128" y="452319"/>
                </a:moveTo>
                <a:cubicBezTo>
                  <a:pt x="3430237" y="452319"/>
                  <a:pt x="3452213" y="474295"/>
                  <a:pt x="3452213" y="501404"/>
                </a:cubicBezTo>
                <a:cubicBezTo>
                  <a:pt x="3452213" y="528513"/>
                  <a:pt x="3430237" y="550489"/>
                  <a:pt x="3403128" y="550489"/>
                </a:cubicBezTo>
                <a:cubicBezTo>
                  <a:pt x="3376019" y="550489"/>
                  <a:pt x="3354043" y="528513"/>
                  <a:pt x="3354043" y="501404"/>
                </a:cubicBezTo>
                <a:cubicBezTo>
                  <a:pt x="3354043" y="474295"/>
                  <a:pt x="3376019" y="452319"/>
                  <a:pt x="3403128" y="452319"/>
                </a:cubicBezTo>
                <a:close/>
                <a:moveTo>
                  <a:pt x="3211207" y="452319"/>
                </a:moveTo>
                <a:cubicBezTo>
                  <a:pt x="3238316" y="452319"/>
                  <a:pt x="3260292" y="474295"/>
                  <a:pt x="3260292" y="501404"/>
                </a:cubicBezTo>
                <a:cubicBezTo>
                  <a:pt x="3260292" y="528513"/>
                  <a:pt x="3238316" y="550489"/>
                  <a:pt x="3211207" y="550489"/>
                </a:cubicBezTo>
                <a:cubicBezTo>
                  <a:pt x="3184098" y="550489"/>
                  <a:pt x="3162122" y="528513"/>
                  <a:pt x="3162122" y="501404"/>
                </a:cubicBezTo>
                <a:cubicBezTo>
                  <a:pt x="3162122" y="474295"/>
                  <a:pt x="3184098" y="452319"/>
                  <a:pt x="3211207" y="452319"/>
                </a:cubicBezTo>
                <a:close/>
                <a:moveTo>
                  <a:pt x="3019283" y="452319"/>
                </a:moveTo>
                <a:cubicBezTo>
                  <a:pt x="3046393" y="452319"/>
                  <a:pt x="3068368" y="474295"/>
                  <a:pt x="3068368" y="501404"/>
                </a:cubicBezTo>
                <a:cubicBezTo>
                  <a:pt x="3068368" y="528513"/>
                  <a:pt x="3046393" y="550489"/>
                  <a:pt x="3019283" y="550489"/>
                </a:cubicBezTo>
                <a:cubicBezTo>
                  <a:pt x="2992175" y="550489"/>
                  <a:pt x="2970198" y="528513"/>
                  <a:pt x="2970198" y="501404"/>
                </a:cubicBezTo>
                <a:cubicBezTo>
                  <a:pt x="2970198" y="474295"/>
                  <a:pt x="2992175" y="452319"/>
                  <a:pt x="3019283" y="452319"/>
                </a:cubicBezTo>
                <a:close/>
                <a:moveTo>
                  <a:pt x="2827363" y="452319"/>
                </a:moveTo>
                <a:cubicBezTo>
                  <a:pt x="2854471" y="452319"/>
                  <a:pt x="2876448" y="474295"/>
                  <a:pt x="2876448" y="501404"/>
                </a:cubicBezTo>
                <a:cubicBezTo>
                  <a:pt x="2876448" y="528513"/>
                  <a:pt x="2854471" y="550489"/>
                  <a:pt x="2827363" y="550489"/>
                </a:cubicBezTo>
                <a:cubicBezTo>
                  <a:pt x="2800253" y="550489"/>
                  <a:pt x="2778277" y="528513"/>
                  <a:pt x="2778277" y="501404"/>
                </a:cubicBezTo>
                <a:cubicBezTo>
                  <a:pt x="2778277" y="474295"/>
                  <a:pt x="2800253" y="452319"/>
                  <a:pt x="2827363" y="452319"/>
                </a:cubicBezTo>
                <a:close/>
                <a:moveTo>
                  <a:pt x="2635439" y="452319"/>
                </a:moveTo>
                <a:cubicBezTo>
                  <a:pt x="2662548" y="452319"/>
                  <a:pt x="2684524" y="474295"/>
                  <a:pt x="2684524" y="501404"/>
                </a:cubicBezTo>
                <a:cubicBezTo>
                  <a:pt x="2684524" y="528513"/>
                  <a:pt x="2662548" y="550489"/>
                  <a:pt x="2635439" y="550489"/>
                </a:cubicBezTo>
                <a:cubicBezTo>
                  <a:pt x="2608330" y="550489"/>
                  <a:pt x="2586354" y="528513"/>
                  <a:pt x="2586354" y="501404"/>
                </a:cubicBezTo>
                <a:cubicBezTo>
                  <a:pt x="2586354" y="474295"/>
                  <a:pt x="2608330" y="452319"/>
                  <a:pt x="2635439" y="452319"/>
                </a:cubicBezTo>
                <a:close/>
                <a:moveTo>
                  <a:pt x="2443762" y="452319"/>
                </a:moveTo>
                <a:cubicBezTo>
                  <a:pt x="2470872" y="452319"/>
                  <a:pt x="2492847" y="474295"/>
                  <a:pt x="2492847" y="501404"/>
                </a:cubicBezTo>
                <a:cubicBezTo>
                  <a:pt x="2492847" y="528513"/>
                  <a:pt x="2470872" y="550489"/>
                  <a:pt x="2443762" y="550489"/>
                </a:cubicBezTo>
                <a:cubicBezTo>
                  <a:pt x="2416654" y="550489"/>
                  <a:pt x="2394677" y="528513"/>
                  <a:pt x="2394677" y="501404"/>
                </a:cubicBezTo>
                <a:cubicBezTo>
                  <a:pt x="2394677" y="474295"/>
                  <a:pt x="2416654" y="452319"/>
                  <a:pt x="2443762" y="452319"/>
                </a:cubicBezTo>
                <a:close/>
                <a:moveTo>
                  <a:pt x="2251840" y="452319"/>
                </a:moveTo>
                <a:cubicBezTo>
                  <a:pt x="2278948" y="452319"/>
                  <a:pt x="2300925" y="474295"/>
                  <a:pt x="2300925" y="501404"/>
                </a:cubicBezTo>
                <a:cubicBezTo>
                  <a:pt x="2300925" y="528513"/>
                  <a:pt x="2278948" y="550489"/>
                  <a:pt x="2251840" y="550489"/>
                </a:cubicBezTo>
                <a:cubicBezTo>
                  <a:pt x="2224730" y="550489"/>
                  <a:pt x="2202754" y="528513"/>
                  <a:pt x="2202754" y="501404"/>
                </a:cubicBezTo>
                <a:cubicBezTo>
                  <a:pt x="2202754" y="474295"/>
                  <a:pt x="2224730" y="452319"/>
                  <a:pt x="2251840" y="452319"/>
                </a:cubicBezTo>
                <a:close/>
                <a:moveTo>
                  <a:pt x="2061569" y="452319"/>
                </a:moveTo>
                <a:cubicBezTo>
                  <a:pt x="2088678" y="452319"/>
                  <a:pt x="2110654" y="474295"/>
                  <a:pt x="2110654" y="501404"/>
                </a:cubicBezTo>
                <a:cubicBezTo>
                  <a:pt x="2110654" y="528512"/>
                  <a:pt x="2088678" y="550489"/>
                  <a:pt x="2061569" y="550489"/>
                </a:cubicBezTo>
                <a:cubicBezTo>
                  <a:pt x="2034460" y="550489"/>
                  <a:pt x="2012484" y="528512"/>
                  <a:pt x="2012484" y="501404"/>
                </a:cubicBezTo>
                <a:cubicBezTo>
                  <a:pt x="2012484" y="474295"/>
                  <a:pt x="2034460" y="452319"/>
                  <a:pt x="2061569" y="452319"/>
                </a:cubicBezTo>
                <a:close/>
                <a:moveTo>
                  <a:pt x="1869645" y="452319"/>
                </a:moveTo>
                <a:cubicBezTo>
                  <a:pt x="1896755" y="452319"/>
                  <a:pt x="1918730" y="474295"/>
                  <a:pt x="1918730" y="501404"/>
                </a:cubicBezTo>
                <a:cubicBezTo>
                  <a:pt x="1918730" y="528512"/>
                  <a:pt x="1896755" y="550489"/>
                  <a:pt x="1869645" y="550489"/>
                </a:cubicBezTo>
                <a:cubicBezTo>
                  <a:pt x="1842537" y="550489"/>
                  <a:pt x="1820560" y="528512"/>
                  <a:pt x="1820560" y="501404"/>
                </a:cubicBezTo>
                <a:cubicBezTo>
                  <a:pt x="1820560" y="474295"/>
                  <a:pt x="1842537" y="452319"/>
                  <a:pt x="1869645" y="452319"/>
                </a:cubicBezTo>
                <a:close/>
                <a:moveTo>
                  <a:pt x="1677725" y="452319"/>
                </a:moveTo>
                <a:cubicBezTo>
                  <a:pt x="1704833" y="452319"/>
                  <a:pt x="1726810" y="474295"/>
                  <a:pt x="1726810" y="501404"/>
                </a:cubicBezTo>
                <a:cubicBezTo>
                  <a:pt x="1726810" y="528512"/>
                  <a:pt x="1704833" y="550489"/>
                  <a:pt x="1677725" y="550489"/>
                </a:cubicBezTo>
                <a:cubicBezTo>
                  <a:pt x="1650616" y="550489"/>
                  <a:pt x="1628640" y="528512"/>
                  <a:pt x="1628640" y="501404"/>
                </a:cubicBezTo>
                <a:cubicBezTo>
                  <a:pt x="1628640" y="474295"/>
                  <a:pt x="1650616" y="452319"/>
                  <a:pt x="1677725" y="452319"/>
                </a:cubicBezTo>
                <a:close/>
                <a:moveTo>
                  <a:pt x="1486048" y="452319"/>
                </a:moveTo>
                <a:cubicBezTo>
                  <a:pt x="1513157" y="452319"/>
                  <a:pt x="1535133" y="474295"/>
                  <a:pt x="1535133" y="501404"/>
                </a:cubicBezTo>
                <a:cubicBezTo>
                  <a:pt x="1535133" y="528512"/>
                  <a:pt x="1513157" y="550489"/>
                  <a:pt x="1486048" y="550489"/>
                </a:cubicBezTo>
                <a:cubicBezTo>
                  <a:pt x="1458940" y="550489"/>
                  <a:pt x="1436963" y="528512"/>
                  <a:pt x="1436963" y="501404"/>
                </a:cubicBezTo>
                <a:cubicBezTo>
                  <a:pt x="1436963" y="474295"/>
                  <a:pt x="1458940" y="452319"/>
                  <a:pt x="1486048" y="452319"/>
                </a:cubicBezTo>
                <a:close/>
                <a:moveTo>
                  <a:pt x="1294125" y="452319"/>
                </a:moveTo>
                <a:cubicBezTo>
                  <a:pt x="1321234" y="452319"/>
                  <a:pt x="1343210" y="474295"/>
                  <a:pt x="1343210" y="501404"/>
                </a:cubicBezTo>
                <a:cubicBezTo>
                  <a:pt x="1343210" y="528512"/>
                  <a:pt x="1321234" y="550489"/>
                  <a:pt x="1294125" y="550489"/>
                </a:cubicBezTo>
                <a:cubicBezTo>
                  <a:pt x="1267016" y="550489"/>
                  <a:pt x="1245040" y="528512"/>
                  <a:pt x="1245040" y="501404"/>
                </a:cubicBezTo>
                <a:cubicBezTo>
                  <a:pt x="1245040" y="474295"/>
                  <a:pt x="1267016" y="452319"/>
                  <a:pt x="1294125" y="452319"/>
                </a:cubicBezTo>
                <a:close/>
                <a:moveTo>
                  <a:pt x="1102204" y="452319"/>
                </a:moveTo>
                <a:cubicBezTo>
                  <a:pt x="1129313" y="452319"/>
                  <a:pt x="1151289" y="474295"/>
                  <a:pt x="1151289" y="501404"/>
                </a:cubicBezTo>
                <a:cubicBezTo>
                  <a:pt x="1151289" y="528512"/>
                  <a:pt x="1129313" y="550489"/>
                  <a:pt x="1102204" y="550489"/>
                </a:cubicBezTo>
                <a:cubicBezTo>
                  <a:pt x="1075096" y="550489"/>
                  <a:pt x="1053119" y="528512"/>
                  <a:pt x="1053119" y="501404"/>
                </a:cubicBezTo>
                <a:cubicBezTo>
                  <a:pt x="1053119" y="474295"/>
                  <a:pt x="1075096" y="452319"/>
                  <a:pt x="1102204" y="452319"/>
                </a:cubicBezTo>
                <a:close/>
                <a:moveTo>
                  <a:pt x="910280" y="452319"/>
                </a:moveTo>
                <a:cubicBezTo>
                  <a:pt x="937390" y="452319"/>
                  <a:pt x="959365" y="474295"/>
                  <a:pt x="959365" y="501404"/>
                </a:cubicBezTo>
                <a:cubicBezTo>
                  <a:pt x="959365" y="528512"/>
                  <a:pt x="937390" y="550489"/>
                  <a:pt x="910280" y="550489"/>
                </a:cubicBezTo>
                <a:cubicBezTo>
                  <a:pt x="883172" y="550489"/>
                  <a:pt x="861195" y="528512"/>
                  <a:pt x="861195" y="501404"/>
                </a:cubicBezTo>
                <a:cubicBezTo>
                  <a:pt x="861195" y="474295"/>
                  <a:pt x="883172" y="452319"/>
                  <a:pt x="910280" y="452319"/>
                </a:cubicBezTo>
                <a:close/>
                <a:moveTo>
                  <a:pt x="718360" y="452319"/>
                </a:moveTo>
                <a:cubicBezTo>
                  <a:pt x="745468" y="452319"/>
                  <a:pt x="767445" y="474295"/>
                  <a:pt x="767445" y="501404"/>
                </a:cubicBezTo>
                <a:cubicBezTo>
                  <a:pt x="767445" y="528512"/>
                  <a:pt x="745468" y="550489"/>
                  <a:pt x="718360" y="550489"/>
                </a:cubicBezTo>
                <a:cubicBezTo>
                  <a:pt x="691250" y="550489"/>
                  <a:pt x="669275" y="528512"/>
                  <a:pt x="669275" y="501404"/>
                </a:cubicBezTo>
                <a:cubicBezTo>
                  <a:pt x="669275" y="474295"/>
                  <a:pt x="691250" y="452319"/>
                  <a:pt x="718360" y="452319"/>
                </a:cubicBezTo>
                <a:close/>
                <a:moveTo>
                  <a:pt x="526436" y="452319"/>
                </a:moveTo>
                <a:cubicBezTo>
                  <a:pt x="553544" y="452319"/>
                  <a:pt x="575521" y="474295"/>
                  <a:pt x="575521" y="501404"/>
                </a:cubicBezTo>
                <a:cubicBezTo>
                  <a:pt x="575521" y="528512"/>
                  <a:pt x="553544" y="550489"/>
                  <a:pt x="526436" y="550489"/>
                </a:cubicBezTo>
                <a:cubicBezTo>
                  <a:pt x="499328" y="550489"/>
                  <a:pt x="477351" y="528512"/>
                  <a:pt x="477351" y="501404"/>
                </a:cubicBezTo>
                <a:cubicBezTo>
                  <a:pt x="477351" y="474295"/>
                  <a:pt x="499328" y="452319"/>
                  <a:pt x="526436" y="452319"/>
                </a:cubicBezTo>
                <a:close/>
                <a:moveTo>
                  <a:pt x="334759" y="452319"/>
                </a:moveTo>
                <a:cubicBezTo>
                  <a:pt x="361869" y="452319"/>
                  <a:pt x="383844" y="474295"/>
                  <a:pt x="383844" y="501404"/>
                </a:cubicBezTo>
                <a:cubicBezTo>
                  <a:pt x="383844" y="528512"/>
                  <a:pt x="361869" y="550489"/>
                  <a:pt x="334759" y="550489"/>
                </a:cubicBezTo>
                <a:cubicBezTo>
                  <a:pt x="307651" y="550489"/>
                  <a:pt x="285674" y="528512"/>
                  <a:pt x="285674" y="501404"/>
                </a:cubicBezTo>
                <a:cubicBezTo>
                  <a:pt x="285674" y="474295"/>
                  <a:pt x="307651" y="452319"/>
                  <a:pt x="334759" y="452319"/>
                </a:cubicBezTo>
                <a:close/>
                <a:moveTo>
                  <a:pt x="142837" y="452319"/>
                </a:moveTo>
                <a:cubicBezTo>
                  <a:pt x="169945" y="452319"/>
                  <a:pt x="191921" y="474295"/>
                  <a:pt x="191921" y="501404"/>
                </a:cubicBezTo>
                <a:cubicBezTo>
                  <a:pt x="191921" y="528512"/>
                  <a:pt x="169945" y="550489"/>
                  <a:pt x="142837" y="550489"/>
                </a:cubicBezTo>
                <a:cubicBezTo>
                  <a:pt x="115727" y="550489"/>
                  <a:pt x="93751" y="528512"/>
                  <a:pt x="93751" y="501404"/>
                </a:cubicBezTo>
                <a:cubicBezTo>
                  <a:pt x="93751" y="474295"/>
                  <a:pt x="115727" y="452319"/>
                  <a:pt x="142837" y="452319"/>
                </a:cubicBezTo>
                <a:close/>
                <a:moveTo>
                  <a:pt x="11562343" y="301382"/>
                </a:moveTo>
                <a:cubicBezTo>
                  <a:pt x="11589452" y="301382"/>
                  <a:pt x="11611428" y="323359"/>
                  <a:pt x="11611428" y="350467"/>
                </a:cubicBezTo>
                <a:cubicBezTo>
                  <a:pt x="11611428" y="377576"/>
                  <a:pt x="11589452" y="399552"/>
                  <a:pt x="11562343" y="399552"/>
                </a:cubicBezTo>
                <a:cubicBezTo>
                  <a:pt x="11535234" y="399552"/>
                  <a:pt x="11513258" y="377576"/>
                  <a:pt x="11513258" y="350467"/>
                </a:cubicBezTo>
                <a:cubicBezTo>
                  <a:pt x="11513258" y="323359"/>
                  <a:pt x="11535234" y="301382"/>
                  <a:pt x="11562343" y="301382"/>
                </a:cubicBezTo>
                <a:close/>
                <a:moveTo>
                  <a:pt x="11370422" y="301382"/>
                </a:moveTo>
                <a:cubicBezTo>
                  <a:pt x="11397531" y="301382"/>
                  <a:pt x="11419507" y="323359"/>
                  <a:pt x="11419507" y="350467"/>
                </a:cubicBezTo>
                <a:cubicBezTo>
                  <a:pt x="11419507" y="377576"/>
                  <a:pt x="11397531" y="399552"/>
                  <a:pt x="11370422" y="399552"/>
                </a:cubicBezTo>
                <a:cubicBezTo>
                  <a:pt x="11343313" y="399552"/>
                  <a:pt x="11321337" y="377576"/>
                  <a:pt x="11321337" y="350467"/>
                </a:cubicBezTo>
                <a:cubicBezTo>
                  <a:pt x="11321337" y="323359"/>
                  <a:pt x="11343313" y="301382"/>
                  <a:pt x="11370422" y="301382"/>
                </a:cubicBezTo>
                <a:close/>
                <a:moveTo>
                  <a:pt x="11178499" y="301382"/>
                </a:moveTo>
                <a:cubicBezTo>
                  <a:pt x="11205607" y="301382"/>
                  <a:pt x="11227584" y="323359"/>
                  <a:pt x="11227584" y="350467"/>
                </a:cubicBezTo>
                <a:cubicBezTo>
                  <a:pt x="11227584" y="377576"/>
                  <a:pt x="11205607" y="399552"/>
                  <a:pt x="11178499" y="399552"/>
                </a:cubicBezTo>
                <a:cubicBezTo>
                  <a:pt x="11151390" y="399552"/>
                  <a:pt x="11129414" y="377576"/>
                  <a:pt x="11129414" y="350467"/>
                </a:cubicBezTo>
                <a:cubicBezTo>
                  <a:pt x="11129414" y="323359"/>
                  <a:pt x="11151390" y="301382"/>
                  <a:pt x="11178499" y="301382"/>
                </a:cubicBezTo>
                <a:close/>
                <a:moveTo>
                  <a:pt x="10986822" y="301382"/>
                </a:moveTo>
                <a:cubicBezTo>
                  <a:pt x="11013931" y="301382"/>
                  <a:pt x="11035907" y="323359"/>
                  <a:pt x="11035907" y="350467"/>
                </a:cubicBezTo>
                <a:cubicBezTo>
                  <a:pt x="11035907" y="377576"/>
                  <a:pt x="11013931" y="399552"/>
                  <a:pt x="10986822" y="399552"/>
                </a:cubicBezTo>
                <a:cubicBezTo>
                  <a:pt x="10959714" y="399552"/>
                  <a:pt x="10937737" y="377576"/>
                  <a:pt x="10937737" y="350467"/>
                </a:cubicBezTo>
                <a:cubicBezTo>
                  <a:pt x="10937737" y="323359"/>
                  <a:pt x="10959714" y="301382"/>
                  <a:pt x="10986822" y="301382"/>
                </a:cubicBezTo>
                <a:close/>
                <a:moveTo>
                  <a:pt x="10794898" y="301382"/>
                </a:moveTo>
                <a:cubicBezTo>
                  <a:pt x="10822008" y="301382"/>
                  <a:pt x="10843984" y="323359"/>
                  <a:pt x="10843984" y="350467"/>
                </a:cubicBezTo>
                <a:cubicBezTo>
                  <a:pt x="10843984" y="377576"/>
                  <a:pt x="10822008" y="399552"/>
                  <a:pt x="10794898" y="399552"/>
                </a:cubicBezTo>
                <a:cubicBezTo>
                  <a:pt x="10767790" y="399552"/>
                  <a:pt x="10745813" y="377576"/>
                  <a:pt x="10745813" y="350467"/>
                </a:cubicBezTo>
                <a:cubicBezTo>
                  <a:pt x="10745813" y="323359"/>
                  <a:pt x="10767790" y="301382"/>
                  <a:pt x="10794898" y="301382"/>
                </a:cubicBezTo>
                <a:close/>
                <a:moveTo>
                  <a:pt x="10600771" y="301382"/>
                </a:moveTo>
                <a:cubicBezTo>
                  <a:pt x="10607548" y="301382"/>
                  <a:pt x="10614005" y="302756"/>
                  <a:pt x="10619877" y="305240"/>
                </a:cubicBezTo>
                <a:lnTo>
                  <a:pt x="10635343" y="315667"/>
                </a:lnTo>
                <a:lnTo>
                  <a:pt x="10635343" y="314180"/>
                </a:lnTo>
                <a:lnTo>
                  <a:pt x="10637686" y="315759"/>
                </a:lnTo>
                <a:cubicBezTo>
                  <a:pt x="10646569" y="324642"/>
                  <a:pt x="10652063" y="336913"/>
                  <a:pt x="10652063" y="350467"/>
                </a:cubicBezTo>
                <a:cubicBezTo>
                  <a:pt x="10652063" y="364022"/>
                  <a:pt x="10646569" y="376293"/>
                  <a:pt x="10637686" y="385176"/>
                </a:cubicBezTo>
                <a:lnTo>
                  <a:pt x="10635343" y="386755"/>
                </a:lnTo>
                <a:lnTo>
                  <a:pt x="10635343" y="385267"/>
                </a:lnTo>
                <a:lnTo>
                  <a:pt x="10619877" y="395695"/>
                </a:lnTo>
                <a:cubicBezTo>
                  <a:pt x="10614005" y="398179"/>
                  <a:pt x="10607548" y="399552"/>
                  <a:pt x="10600771" y="399552"/>
                </a:cubicBezTo>
                <a:cubicBezTo>
                  <a:pt x="10573662" y="399552"/>
                  <a:pt x="10551686" y="377576"/>
                  <a:pt x="10551686" y="350467"/>
                </a:cubicBezTo>
                <a:cubicBezTo>
                  <a:pt x="10551686" y="323359"/>
                  <a:pt x="10573662" y="301382"/>
                  <a:pt x="10600771" y="301382"/>
                </a:cubicBezTo>
                <a:close/>
                <a:moveTo>
                  <a:pt x="10408850" y="301382"/>
                </a:moveTo>
                <a:cubicBezTo>
                  <a:pt x="10435959" y="301382"/>
                  <a:pt x="10457935" y="323359"/>
                  <a:pt x="10457935" y="350467"/>
                </a:cubicBezTo>
                <a:cubicBezTo>
                  <a:pt x="10457935" y="377576"/>
                  <a:pt x="10435959" y="399552"/>
                  <a:pt x="10408850" y="399552"/>
                </a:cubicBezTo>
                <a:cubicBezTo>
                  <a:pt x="10381741" y="399552"/>
                  <a:pt x="10359765" y="377576"/>
                  <a:pt x="10359765" y="350467"/>
                </a:cubicBezTo>
                <a:cubicBezTo>
                  <a:pt x="10359765" y="323359"/>
                  <a:pt x="10381741" y="301382"/>
                  <a:pt x="10408850" y="301382"/>
                </a:cubicBezTo>
                <a:close/>
                <a:moveTo>
                  <a:pt x="10216927" y="301382"/>
                </a:moveTo>
                <a:cubicBezTo>
                  <a:pt x="10244035" y="301382"/>
                  <a:pt x="10266012" y="323359"/>
                  <a:pt x="10266012" y="350467"/>
                </a:cubicBezTo>
                <a:cubicBezTo>
                  <a:pt x="10266012" y="377576"/>
                  <a:pt x="10244035" y="399552"/>
                  <a:pt x="10216927" y="399552"/>
                </a:cubicBezTo>
                <a:cubicBezTo>
                  <a:pt x="10189818" y="399552"/>
                  <a:pt x="10167842" y="377576"/>
                  <a:pt x="10167842" y="350467"/>
                </a:cubicBezTo>
                <a:cubicBezTo>
                  <a:pt x="10167842" y="323359"/>
                  <a:pt x="10189818" y="301382"/>
                  <a:pt x="10216927" y="301382"/>
                </a:cubicBezTo>
                <a:close/>
                <a:moveTo>
                  <a:pt x="10025250" y="301382"/>
                </a:moveTo>
                <a:cubicBezTo>
                  <a:pt x="10052359" y="301382"/>
                  <a:pt x="10074335" y="323359"/>
                  <a:pt x="10074335" y="350467"/>
                </a:cubicBezTo>
                <a:cubicBezTo>
                  <a:pt x="10074335" y="377576"/>
                  <a:pt x="10052359" y="399552"/>
                  <a:pt x="10025250" y="399552"/>
                </a:cubicBezTo>
                <a:cubicBezTo>
                  <a:pt x="9998142" y="399552"/>
                  <a:pt x="9976165" y="377576"/>
                  <a:pt x="9976165" y="350467"/>
                </a:cubicBezTo>
                <a:cubicBezTo>
                  <a:pt x="9976165" y="323359"/>
                  <a:pt x="9998142" y="301382"/>
                  <a:pt x="10025250" y="301382"/>
                </a:cubicBezTo>
                <a:close/>
                <a:moveTo>
                  <a:pt x="9833326" y="301382"/>
                </a:moveTo>
                <a:cubicBezTo>
                  <a:pt x="9860436" y="301382"/>
                  <a:pt x="9882412" y="323359"/>
                  <a:pt x="9882412" y="350467"/>
                </a:cubicBezTo>
                <a:cubicBezTo>
                  <a:pt x="9882412" y="377576"/>
                  <a:pt x="9860436" y="399552"/>
                  <a:pt x="9833326" y="399552"/>
                </a:cubicBezTo>
                <a:cubicBezTo>
                  <a:pt x="9806218" y="399552"/>
                  <a:pt x="9784241" y="377576"/>
                  <a:pt x="9784241" y="350467"/>
                </a:cubicBezTo>
                <a:cubicBezTo>
                  <a:pt x="9784241" y="323359"/>
                  <a:pt x="9806218" y="301382"/>
                  <a:pt x="9833326" y="301382"/>
                </a:cubicBezTo>
                <a:close/>
                <a:moveTo>
                  <a:pt x="9641406" y="301382"/>
                </a:moveTo>
                <a:cubicBezTo>
                  <a:pt x="9668514" y="301382"/>
                  <a:pt x="9690491" y="323359"/>
                  <a:pt x="9690491" y="350467"/>
                </a:cubicBezTo>
                <a:cubicBezTo>
                  <a:pt x="9690491" y="377576"/>
                  <a:pt x="9668514" y="399552"/>
                  <a:pt x="9641406" y="399552"/>
                </a:cubicBezTo>
                <a:cubicBezTo>
                  <a:pt x="9614297" y="399552"/>
                  <a:pt x="9592321" y="377576"/>
                  <a:pt x="9592321" y="350467"/>
                </a:cubicBezTo>
                <a:cubicBezTo>
                  <a:pt x="9592321" y="323359"/>
                  <a:pt x="9614297" y="301382"/>
                  <a:pt x="9641406" y="301382"/>
                </a:cubicBezTo>
                <a:close/>
                <a:moveTo>
                  <a:pt x="9449482" y="301382"/>
                </a:moveTo>
                <a:cubicBezTo>
                  <a:pt x="9476591" y="301382"/>
                  <a:pt x="9498567" y="323359"/>
                  <a:pt x="9498567" y="350467"/>
                </a:cubicBezTo>
                <a:cubicBezTo>
                  <a:pt x="9498567" y="377576"/>
                  <a:pt x="9476591" y="399552"/>
                  <a:pt x="9449482" y="399552"/>
                </a:cubicBezTo>
                <a:cubicBezTo>
                  <a:pt x="9422374" y="399552"/>
                  <a:pt x="9400397" y="377576"/>
                  <a:pt x="9400397" y="350467"/>
                </a:cubicBezTo>
                <a:cubicBezTo>
                  <a:pt x="9400397" y="323359"/>
                  <a:pt x="9422374" y="301382"/>
                  <a:pt x="9449482" y="301382"/>
                </a:cubicBezTo>
                <a:close/>
                <a:moveTo>
                  <a:pt x="9257562" y="301382"/>
                </a:moveTo>
                <a:cubicBezTo>
                  <a:pt x="9284670" y="301382"/>
                  <a:pt x="9306646" y="323359"/>
                  <a:pt x="9306646" y="350467"/>
                </a:cubicBezTo>
                <a:cubicBezTo>
                  <a:pt x="9306646" y="377576"/>
                  <a:pt x="9284670" y="399552"/>
                  <a:pt x="9257562" y="399552"/>
                </a:cubicBezTo>
                <a:cubicBezTo>
                  <a:pt x="9230452" y="399552"/>
                  <a:pt x="9208477" y="377576"/>
                  <a:pt x="9208477" y="350467"/>
                </a:cubicBezTo>
                <a:cubicBezTo>
                  <a:pt x="9208477" y="323359"/>
                  <a:pt x="9230452" y="301382"/>
                  <a:pt x="9257562" y="301382"/>
                </a:cubicBezTo>
                <a:close/>
                <a:moveTo>
                  <a:pt x="9065638" y="301382"/>
                </a:moveTo>
                <a:cubicBezTo>
                  <a:pt x="9092746" y="301382"/>
                  <a:pt x="9114723" y="323359"/>
                  <a:pt x="9114723" y="350467"/>
                </a:cubicBezTo>
                <a:cubicBezTo>
                  <a:pt x="9114723" y="377576"/>
                  <a:pt x="9092746" y="399552"/>
                  <a:pt x="9065638" y="399552"/>
                </a:cubicBezTo>
                <a:cubicBezTo>
                  <a:pt x="9038529" y="399552"/>
                  <a:pt x="9016553" y="377576"/>
                  <a:pt x="9016553" y="350467"/>
                </a:cubicBezTo>
                <a:cubicBezTo>
                  <a:pt x="9016553" y="323359"/>
                  <a:pt x="9038529" y="301382"/>
                  <a:pt x="9065638" y="301382"/>
                </a:cubicBezTo>
                <a:close/>
                <a:moveTo>
                  <a:pt x="8873961" y="301382"/>
                </a:moveTo>
                <a:cubicBezTo>
                  <a:pt x="8901071" y="301382"/>
                  <a:pt x="8923046" y="323359"/>
                  <a:pt x="8923046" y="350467"/>
                </a:cubicBezTo>
                <a:cubicBezTo>
                  <a:pt x="8923046" y="377576"/>
                  <a:pt x="8901071" y="399552"/>
                  <a:pt x="8873961" y="399552"/>
                </a:cubicBezTo>
                <a:cubicBezTo>
                  <a:pt x="8846853" y="399552"/>
                  <a:pt x="8824876" y="377576"/>
                  <a:pt x="8824876" y="350467"/>
                </a:cubicBezTo>
                <a:cubicBezTo>
                  <a:pt x="8824876" y="323359"/>
                  <a:pt x="8846853" y="301382"/>
                  <a:pt x="8873961" y="301382"/>
                </a:cubicBezTo>
                <a:close/>
                <a:moveTo>
                  <a:pt x="8682041" y="301382"/>
                </a:moveTo>
                <a:cubicBezTo>
                  <a:pt x="8709149" y="301382"/>
                  <a:pt x="8731126" y="323359"/>
                  <a:pt x="8731126" y="350467"/>
                </a:cubicBezTo>
                <a:cubicBezTo>
                  <a:pt x="8731126" y="377576"/>
                  <a:pt x="8709149" y="399552"/>
                  <a:pt x="8682041" y="399552"/>
                </a:cubicBezTo>
                <a:cubicBezTo>
                  <a:pt x="8654932" y="399552"/>
                  <a:pt x="8632956" y="377576"/>
                  <a:pt x="8632956" y="350467"/>
                </a:cubicBezTo>
                <a:cubicBezTo>
                  <a:pt x="8632956" y="323359"/>
                  <a:pt x="8654932" y="301382"/>
                  <a:pt x="8682041" y="301382"/>
                </a:cubicBezTo>
                <a:close/>
                <a:moveTo>
                  <a:pt x="8486747" y="301382"/>
                </a:moveTo>
                <a:lnTo>
                  <a:pt x="8488432" y="302080"/>
                </a:lnTo>
                <a:lnTo>
                  <a:pt x="8490117" y="301382"/>
                </a:lnTo>
                <a:cubicBezTo>
                  <a:pt x="8517225" y="301382"/>
                  <a:pt x="8539202" y="323359"/>
                  <a:pt x="8539202" y="350467"/>
                </a:cubicBezTo>
                <a:cubicBezTo>
                  <a:pt x="8539202" y="377576"/>
                  <a:pt x="8517225" y="399552"/>
                  <a:pt x="8490117" y="399552"/>
                </a:cubicBezTo>
                <a:lnTo>
                  <a:pt x="8488432" y="398854"/>
                </a:lnTo>
                <a:lnTo>
                  <a:pt x="8486747" y="399552"/>
                </a:lnTo>
                <a:cubicBezTo>
                  <a:pt x="8459639" y="399552"/>
                  <a:pt x="8437662" y="377576"/>
                  <a:pt x="8437662" y="350467"/>
                </a:cubicBezTo>
                <a:cubicBezTo>
                  <a:pt x="8437662" y="323359"/>
                  <a:pt x="8459639" y="301382"/>
                  <a:pt x="8486747" y="301382"/>
                </a:cubicBezTo>
                <a:close/>
                <a:moveTo>
                  <a:pt x="8294823" y="301382"/>
                </a:moveTo>
                <a:cubicBezTo>
                  <a:pt x="8321932" y="301382"/>
                  <a:pt x="8343908" y="323359"/>
                  <a:pt x="8343908" y="350467"/>
                </a:cubicBezTo>
                <a:cubicBezTo>
                  <a:pt x="8343908" y="377576"/>
                  <a:pt x="8321932" y="399552"/>
                  <a:pt x="8294823" y="399552"/>
                </a:cubicBezTo>
                <a:cubicBezTo>
                  <a:pt x="8267715" y="399552"/>
                  <a:pt x="8245738" y="377576"/>
                  <a:pt x="8245738" y="350467"/>
                </a:cubicBezTo>
                <a:cubicBezTo>
                  <a:pt x="8245738" y="323359"/>
                  <a:pt x="8267715" y="301382"/>
                  <a:pt x="8294823" y="301382"/>
                </a:cubicBezTo>
                <a:close/>
                <a:moveTo>
                  <a:pt x="8102902" y="301382"/>
                </a:moveTo>
                <a:cubicBezTo>
                  <a:pt x="8130011" y="301382"/>
                  <a:pt x="8151987" y="323359"/>
                  <a:pt x="8151987" y="350467"/>
                </a:cubicBezTo>
                <a:cubicBezTo>
                  <a:pt x="8151987" y="377576"/>
                  <a:pt x="8130011" y="399552"/>
                  <a:pt x="8102902" y="399552"/>
                </a:cubicBezTo>
                <a:cubicBezTo>
                  <a:pt x="8075793" y="399552"/>
                  <a:pt x="8053817" y="377576"/>
                  <a:pt x="8053817" y="350467"/>
                </a:cubicBezTo>
                <a:cubicBezTo>
                  <a:pt x="8053817" y="323359"/>
                  <a:pt x="8075793" y="301382"/>
                  <a:pt x="8102902" y="301382"/>
                </a:cubicBezTo>
                <a:close/>
                <a:moveTo>
                  <a:pt x="7911226" y="301382"/>
                </a:moveTo>
                <a:cubicBezTo>
                  <a:pt x="7938335" y="301382"/>
                  <a:pt x="7960311" y="323359"/>
                  <a:pt x="7960311" y="350467"/>
                </a:cubicBezTo>
                <a:cubicBezTo>
                  <a:pt x="7960311" y="377576"/>
                  <a:pt x="7938335" y="399552"/>
                  <a:pt x="7911226" y="399552"/>
                </a:cubicBezTo>
                <a:cubicBezTo>
                  <a:pt x="7884117" y="399552"/>
                  <a:pt x="7862141" y="377576"/>
                  <a:pt x="7862141" y="350467"/>
                </a:cubicBezTo>
                <a:cubicBezTo>
                  <a:pt x="7862141" y="323359"/>
                  <a:pt x="7884117" y="301382"/>
                  <a:pt x="7911226" y="301382"/>
                </a:cubicBezTo>
                <a:close/>
                <a:moveTo>
                  <a:pt x="7719302" y="301382"/>
                </a:moveTo>
                <a:cubicBezTo>
                  <a:pt x="7746411" y="301382"/>
                  <a:pt x="7768387" y="323359"/>
                  <a:pt x="7768387" y="350467"/>
                </a:cubicBezTo>
                <a:cubicBezTo>
                  <a:pt x="7768387" y="377576"/>
                  <a:pt x="7746411" y="399552"/>
                  <a:pt x="7719302" y="399552"/>
                </a:cubicBezTo>
                <a:cubicBezTo>
                  <a:pt x="7692194" y="399552"/>
                  <a:pt x="7670218" y="377576"/>
                  <a:pt x="7670218" y="350467"/>
                </a:cubicBezTo>
                <a:cubicBezTo>
                  <a:pt x="7670218" y="323359"/>
                  <a:pt x="7692194" y="301382"/>
                  <a:pt x="7719302" y="301382"/>
                </a:cubicBezTo>
                <a:close/>
                <a:moveTo>
                  <a:pt x="7527382" y="301382"/>
                </a:moveTo>
                <a:cubicBezTo>
                  <a:pt x="7554490" y="301382"/>
                  <a:pt x="7576467" y="323359"/>
                  <a:pt x="7576467" y="350467"/>
                </a:cubicBezTo>
                <a:cubicBezTo>
                  <a:pt x="7576467" y="377576"/>
                  <a:pt x="7554490" y="399552"/>
                  <a:pt x="7527382" y="399552"/>
                </a:cubicBezTo>
                <a:cubicBezTo>
                  <a:pt x="7500272" y="399552"/>
                  <a:pt x="7478297" y="377576"/>
                  <a:pt x="7478297" y="350467"/>
                </a:cubicBezTo>
                <a:cubicBezTo>
                  <a:pt x="7478297" y="323359"/>
                  <a:pt x="7500272" y="301382"/>
                  <a:pt x="7527382" y="301382"/>
                </a:cubicBezTo>
                <a:close/>
                <a:moveTo>
                  <a:pt x="7335458" y="301382"/>
                </a:moveTo>
                <a:cubicBezTo>
                  <a:pt x="7362567" y="301382"/>
                  <a:pt x="7384543" y="323359"/>
                  <a:pt x="7384543" y="350467"/>
                </a:cubicBezTo>
                <a:cubicBezTo>
                  <a:pt x="7384543" y="377576"/>
                  <a:pt x="7362567" y="399552"/>
                  <a:pt x="7335458" y="399552"/>
                </a:cubicBezTo>
                <a:cubicBezTo>
                  <a:pt x="7308350" y="399552"/>
                  <a:pt x="7286373" y="377576"/>
                  <a:pt x="7286373" y="350467"/>
                </a:cubicBezTo>
                <a:cubicBezTo>
                  <a:pt x="7286373" y="323359"/>
                  <a:pt x="7308350" y="301382"/>
                  <a:pt x="7335458" y="301382"/>
                </a:cubicBezTo>
                <a:close/>
                <a:moveTo>
                  <a:pt x="7143537" y="301382"/>
                </a:moveTo>
                <a:cubicBezTo>
                  <a:pt x="7170646" y="301382"/>
                  <a:pt x="7192622" y="323359"/>
                  <a:pt x="7192622" y="350467"/>
                </a:cubicBezTo>
                <a:cubicBezTo>
                  <a:pt x="7192622" y="377576"/>
                  <a:pt x="7170646" y="399552"/>
                  <a:pt x="7143537" y="399552"/>
                </a:cubicBezTo>
                <a:cubicBezTo>
                  <a:pt x="7116428" y="399552"/>
                  <a:pt x="7094452" y="377576"/>
                  <a:pt x="7094452" y="350467"/>
                </a:cubicBezTo>
                <a:cubicBezTo>
                  <a:pt x="7094452" y="323359"/>
                  <a:pt x="7116428" y="301382"/>
                  <a:pt x="7143537" y="301382"/>
                </a:cubicBezTo>
                <a:close/>
                <a:moveTo>
                  <a:pt x="6951614" y="301382"/>
                </a:moveTo>
                <a:cubicBezTo>
                  <a:pt x="6978722" y="301382"/>
                  <a:pt x="7000699" y="323359"/>
                  <a:pt x="7000699" y="350467"/>
                </a:cubicBezTo>
                <a:cubicBezTo>
                  <a:pt x="7000699" y="377576"/>
                  <a:pt x="6978722" y="399552"/>
                  <a:pt x="6951614" y="399552"/>
                </a:cubicBezTo>
                <a:cubicBezTo>
                  <a:pt x="6924504" y="399552"/>
                  <a:pt x="6902529" y="377576"/>
                  <a:pt x="6902529" y="350467"/>
                </a:cubicBezTo>
                <a:cubicBezTo>
                  <a:pt x="6902529" y="323359"/>
                  <a:pt x="6924504" y="301382"/>
                  <a:pt x="6951614" y="301382"/>
                </a:cubicBezTo>
                <a:close/>
                <a:moveTo>
                  <a:pt x="6759937" y="301382"/>
                </a:moveTo>
                <a:cubicBezTo>
                  <a:pt x="6787046" y="301382"/>
                  <a:pt x="6809022" y="323359"/>
                  <a:pt x="6809022" y="350467"/>
                </a:cubicBezTo>
                <a:cubicBezTo>
                  <a:pt x="6809022" y="377576"/>
                  <a:pt x="6787046" y="399552"/>
                  <a:pt x="6759937" y="399552"/>
                </a:cubicBezTo>
                <a:cubicBezTo>
                  <a:pt x="6732829" y="399552"/>
                  <a:pt x="6710852" y="377576"/>
                  <a:pt x="6710852" y="350467"/>
                </a:cubicBezTo>
                <a:cubicBezTo>
                  <a:pt x="6710852" y="323359"/>
                  <a:pt x="6732829" y="301382"/>
                  <a:pt x="6759937" y="301382"/>
                </a:cubicBezTo>
                <a:close/>
                <a:moveTo>
                  <a:pt x="6568014" y="301382"/>
                </a:moveTo>
                <a:cubicBezTo>
                  <a:pt x="6595123" y="301382"/>
                  <a:pt x="6617099" y="323359"/>
                  <a:pt x="6617099" y="350467"/>
                </a:cubicBezTo>
                <a:cubicBezTo>
                  <a:pt x="6617099" y="377576"/>
                  <a:pt x="6595123" y="399552"/>
                  <a:pt x="6568014" y="399552"/>
                </a:cubicBezTo>
                <a:cubicBezTo>
                  <a:pt x="6540905" y="399552"/>
                  <a:pt x="6518929" y="377576"/>
                  <a:pt x="6518929" y="350467"/>
                </a:cubicBezTo>
                <a:cubicBezTo>
                  <a:pt x="6518929" y="323359"/>
                  <a:pt x="6540905" y="301382"/>
                  <a:pt x="6568014" y="301382"/>
                </a:cubicBezTo>
                <a:close/>
                <a:moveTo>
                  <a:pt x="6376093" y="301382"/>
                </a:moveTo>
                <a:lnTo>
                  <a:pt x="6376918" y="301549"/>
                </a:lnTo>
                <a:lnTo>
                  <a:pt x="6377744" y="301382"/>
                </a:lnTo>
                <a:cubicBezTo>
                  <a:pt x="6404853" y="301382"/>
                  <a:pt x="6426829" y="323358"/>
                  <a:pt x="6426829" y="350467"/>
                </a:cubicBezTo>
                <a:cubicBezTo>
                  <a:pt x="6426829" y="377576"/>
                  <a:pt x="6404853" y="399552"/>
                  <a:pt x="6377744" y="399552"/>
                </a:cubicBezTo>
                <a:lnTo>
                  <a:pt x="6376919" y="399385"/>
                </a:lnTo>
                <a:lnTo>
                  <a:pt x="6376093" y="399552"/>
                </a:lnTo>
                <a:cubicBezTo>
                  <a:pt x="6348984" y="399552"/>
                  <a:pt x="6327008" y="377576"/>
                  <a:pt x="6327008" y="350467"/>
                </a:cubicBezTo>
                <a:cubicBezTo>
                  <a:pt x="6327008" y="323359"/>
                  <a:pt x="6348984" y="301382"/>
                  <a:pt x="6376093" y="301382"/>
                </a:cubicBezTo>
                <a:close/>
                <a:moveTo>
                  <a:pt x="6185820" y="301382"/>
                </a:moveTo>
                <a:cubicBezTo>
                  <a:pt x="6212929" y="301382"/>
                  <a:pt x="6234905" y="323358"/>
                  <a:pt x="6234905" y="350467"/>
                </a:cubicBezTo>
                <a:cubicBezTo>
                  <a:pt x="6234905" y="377576"/>
                  <a:pt x="6212929" y="399552"/>
                  <a:pt x="6185820" y="399552"/>
                </a:cubicBezTo>
                <a:cubicBezTo>
                  <a:pt x="6158712" y="399552"/>
                  <a:pt x="6136735" y="377576"/>
                  <a:pt x="6136735" y="350467"/>
                </a:cubicBezTo>
                <a:cubicBezTo>
                  <a:pt x="6136735" y="323358"/>
                  <a:pt x="6158712" y="301382"/>
                  <a:pt x="6185820" y="301382"/>
                </a:cubicBezTo>
                <a:close/>
                <a:moveTo>
                  <a:pt x="5993899" y="301382"/>
                </a:moveTo>
                <a:cubicBezTo>
                  <a:pt x="6021008" y="301382"/>
                  <a:pt x="6042984" y="323358"/>
                  <a:pt x="6042984" y="350467"/>
                </a:cubicBezTo>
                <a:cubicBezTo>
                  <a:pt x="6042984" y="377576"/>
                  <a:pt x="6021008" y="399552"/>
                  <a:pt x="5993899" y="399552"/>
                </a:cubicBezTo>
                <a:cubicBezTo>
                  <a:pt x="5966790" y="399552"/>
                  <a:pt x="5944814" y="377576"/>
                  <a:pt x="5944814" y="350467"/>
                </a:cubicBezTo>
                <a:cubicBezTo>
                  <a:pt x="5944814" y="323358"/>
                  <a:pt x="5966790" y="301382"/>
                  <a:pt x="5993899" y="301382"/>
                </a:cubicBezTo>
                <a:close/>
                <a:moveTo>
                  <a:pt x="5802223" y="301382"/>
                </a:moveTo>
                <a:cubicBezTo>
                  <a:pt x="5829332" y="301382"/>
                  <a:pt x="5851308" y="323358"/>
                  <a:pt x="5851308" y="350467"/>
                </a:cubicBezTo>
                <a:cubicBezTo>
                  <a:pt x="5851308" y="377576"/>
                  <a:pt x="5829332" y="399552"/>
                  <a:pt x="5802223" y="399552"/>
                </a:cubicBezTo>
                <a:cubicBezTo>
                  <a:pt x="5775114" y="399552"/>
                  <a:pt x="5753138" y="377576"/>
                  <a:pt x="5753138" y="350467"/>
                </a:cubicBezTo>
                <a:cubicBezTo>
                  <a:pt x="5753138" y="323358"/>
                  <a:pt x="5775114" y="301382"/>
                  <a:pt x="5802223" y="301382"/>
                </a:cubicBezTo>
                <a:close/>
                <a:moveTo>
                  <a:pt x="5610299" y="301382"/>
                </a:moveTo>
                <a:cubicBezTo>
                  <a:pt x="5637408" y="301382"/>
                  <a:pt x="5659384" y="323358"/>
                  <a:pt x="5659384" y="350467"/>
                </a:cubicBezTo>
                <a:cubicBezTo>
                  <a:pt x="5659384" y="377576"/>
                  <a:pt x="5637408" y="399552"/>
                  <a:pt x="5610299" y="399552"/>
                </a:cubicBezTo>
                <a:cubicBezTo>
                  <a:pt x="5583191" y="399552"/>
                  <a:pt x="5561215" y="377576"/>
                  <a:pt x="5561215" y="350467"/>
                </a:cubicBezTo>
                <a:cubicBezTo>
                  <a:pt x="5561215" y="323358"/>
                  <a:pt x="5583191" y="301382"/>
                  <a:pt x="5610299" y="301382"/>
                </a:cubicBezTo>
                <a:close/>
                <a:moveTo>
                  <a:pt x="5418379" y="301382"/>
                </a:moveTo>
                <a:cubicBezTo>
                  <a:pt x="5445487" y="301382"/>
                  <a:pt x="5467464" y="323358"/>
                  <a:pt x="5467464" y="350467"/>
                </a:cubicBezTo>
                <a:cubicBezTo>
                  <a:pt x="5467464" y="377576"/>
                  <a:pt x="5445487" y="399552"/>
                  <a:pt x="5418379" y="399552"/>
                </a:cubicBezTo>
                <a:cubicBezTo>
                  <a:pt x="5391269" y="399552"/>
                  <a:pt x="5369294" y="377576"/>
                  <a:pt x="5369294" y="350467"/>
                </a:cubicBezTo>
                <a:cubicBezTo>
                  <a:pt x="5369294" y="323358"/>
                  <a:pt x="5391269" y="301382"/>
                  <a:pt x="5418379" y="301382"/>
                </a:cubicBezTo>
                <a:close/>
                <a:moveTo>
                  <a:pt x="5226455" y="301382"/>
                </a:moveTo>
                <a:cubicBezTo>
                  <a:pt x="5253564" y="301382"/>
                  <a:pt x="5275540" y="323358"/>
                  <a:pt x="5275540" y="350467"/>
                </a:cubicBezTo>
                <a:cubicBezTo>
                  <a:pt x="5275540" y="377576"/>
                  <a:pt x="5253564" y="399552"/>
                  <a:pt x="5226455" y="399552"/>
                </a:cubicBezTo>
                <a:cubicBezTo>
                  <a:pt x="5199347" y="399552"/>
                  <a:pt x="5177370" y="377576"/>
                  <a:pt x="5177370" y="350467"/>
                </a:cubicBezTo>
                <a:cubicBezTo>
                  <a:pt x="5177370" y="323358"/>
                  <a:pt x="5199347" y="301382"/>
                  <a:pt x="5226455" y="301382"/>
                </a:cubicBezTo>
                <a:close/>
                <a:moveTo>
                  <a:pt x="5034534" y="301382"/>
                </a:moveTo>
                <a:cubicBezTo>
                  <a:pt x="5061643" y="301382"/>
                  <a:pt x="5083619" y="323358"/>
                  <a:pt x="5083619" y="350467"/>
                </a:cubicBezTo>
                <a:cubicBezTo>
                  <a:pt x="5083619" y="377576"/>
                  <a:pt x="5061643" y="399552"/>
                  <a:pt x="5034534" y="399552"/>
                </a:cubicBezTo>
                <a:cubicBezTo>
                  <a:pt x="5007425" y="399552"/>
                  <a:pt x="4985449" y="377576"/>
                  <a:pt x="4985449" y="350467"/>
                </a:cubicBezTo>
                <a:cubicBezTo>
                  <a:pt x="4985449" y="323358"/>
                  <a:pt x="5007425" y="301382"/>
                  <a:pt x="5034534" y="301382"/>
                </a:cubicBezTo>
                <a:close/>
                <a:moveTo>
                  <a:pt x="4842611" y="301382"/>
                </a:moveTo>
                <a:cubicBezTo>
                  <a:pt x="4869719" y="301382"/>
                  <a:pt x="4891696" y="323358"/>
                  <a:pt x="4891696" y="350467"/>
                </a:cubicBezTo>
                <a:cubicBezTo>
                  <a:pt x="4891696" y="377576"/>
                  <a:pt x="4869719" y="399552"/>
                  <a:pt x="4842611" y="399552"/>
                </a:cubicBezTo>
                <a:cubicBezTo>
                  <a:pt x="4815501" y="399552"/>
                  <a:pt x="4793526" y="377576"/>
                  <a:pt x="4793526" y="350467"/>
                </a:cubicBezTo>
                <a:cubicBezTo>
                  <a:pt x="4793526" y="323358"/>
                  <a:pt x="4815501" y="301382"/>
                  <a:pt x="4842611" y="301382"/>
                </a:cubicBezTo>
                <a:close/>
                <a:moveTo>
                  <a:pt x="4650934" y="301382"/>
                </a:moveTo>
                <a:cubicBezTo>
                  <a:pt x="4678043" y="301382"/>
                  <a:pt x="4700019" y="323358"/>
                  <a:pt x="4700019" y="350467"/>
                </a:cubicBezTo>
                <a:cubicBezTo>
                  <a:pt x="4700019" y="377576"/>
                  <a:pt x="4678043" y="399552"/>
                  <a:pt x="4650934" y="399552"/>
                </a:cubicBezTo>
                <a:cubicBezTo>
                  <a:pt x="4623826" y="399552"/>
                  <a:pt x="4601849" y="377576"/>
                  <a:pt x="4601849" y="350467"/>
                </a:cubicBezTo>
                <a:cubicBezTo>
                  <a:pt x="4601849" y="323358"/>
                  <a:pt x="4623826" y="301382"/>
                  <a:pt x="4650934" y="301382"/>
                </a:cubicBezTo>
                <a:close/>
                <a:moveTo>
                  <a:pt x="4459011" y="301382"/>
                </a:moveTo>
                <a:cubicBezTo>
                  <a:pt x="4486120" y="301382"/>
                  <a:pt x="4508096" y="323358"/>
                  <a:pt x="4508096" y="350467"/>
                </a:cubicBezTo>
                <a:cubicBezTo>
                  <a:pt x="4508096" y="377576"/>
                  <a:pt x="4486120" y="399552"/>
                  <a:pt x="4459011" y="399552"/>
                </a:cubicBezTo>
                <a:cubicBezTo>
                  <a:pt x="4431902" y="399552"/>
                  <a:pt x="4409926" y="377576"/>
                  <a:pt x="4409926" y="350467"/>
                </a:cubicBezTo>
                <a:cubicBezTo>
                  <a:pt x="4409926" y="323358"/>
                  <a:pt x="4431902" y="301382"/>
                  <a:pt x="4459011" y="301382"/>
                </a:cubicBezTo>
                <a:close/>
                <a:moveTo>
                  <a:pt x="4267090" y="301382"/>
                </a:moveTo>
                <a:lnTo>
                  <a:pt x="4267916" y="301549"/>
                </a:lnTo>
                <a:lnTo>
                  <a:pt x="4268742" y="301382"/>
                </a:lnTo>
                <a:cubicBezTo>
                  <a:pt x="4295851" y="301382"/>
                  <a:pt x="4317827" y="323358"/>
                  <a:pt x="4317827" y="350467"/>
                </a:cubicBezTo>
                <a:cubicBezTo>
                  <a:pt x="4317827" y="377576"/>
                  <a:pt x="4295851" y="399552"/>
                  <a:pt x="4268742" y="399552"/>
                </a:cubicBezTo>
                <a:lnTo>
                  <a:pt x="4267916" y="399385"/>
                </a:lnTo>
                <a:lnTo>
                  <a:pt x="4267090" y="399552"/>
                </a:lnTo>
                <a:cubicBezTo>
                  <a:pt x="4239981" y="399552"/>
                  <a:pt x="4218005" y="377576"/>
                  <a:pt x="4218005" y="350467"/>
                </a:cubicBezTo>
                <a:cubicBezTo>
                  <a:pt x="4218005" y="323358"/>
                  <a:pt x="4239981" y="301382"/>
                  <a:pt x="4267090" y="301382"/>
                </a:cubicBezTo>
                <a:close/>
                <a:moveTo>
                  <a:pt x="4076818" y="301382"/>
                </a:moveTo>
                <a:cubicBezTo>
                  <a:pt x="4103927" y="301382"/>
                  <a:pt x="4125903" y="323358"/>
                  <a:pt x="4125903" y="350467"/>
                </a:cubicBezTo>
                <a:cubicBezTo>
                  <a:pt x="4125903" y="377576"/>
                  <a:pt x="4103927" y="399552"/>
                  <a:pt x="4076818" y="399552"/>
                </a:cubicBezTo>
                <a:cubicBezTo>
                  <a:pt x="4049710" y="399552"/>
                  <a:pt x="4027733" y="377576"/>
                  <a:pt x="4027733" y="350467"/>
                </a:cubicBezTo>
                <a:cubicBezTo>
                  <a:pt x="4027733" y="323358"/>
                  <a:pt x="4049710" y="301382"/>
                  <a:pt x="4076818" y="301382"/>
                </a:cubicBezTo>
                <a:close/>
                <a:moveTo>
                  <a:pt x="3884898" y="301382"/>
                </a:moveTo>
                <a:cubicBezTo>
                  <a:pt x="3912006" y="301382"/>
                  <a:pt x="3933983" y="323358"/>
                  <a:pt x="3933983" y="350467"/>
                </a:cubicBezTo>
                <a:cubicBezTo>
                  <a:pt x="3933983" y="377576"/>
                  <a:pt x="3912006" y="399552"/>
                  <a:pt x="3884898" y="399552"/>
                </a:cubicBezTo>
                <a:cubicBezTo>
                  <a:pt x="3857789" y="399552"/>
                  <a:pt x="3835813" y="377576"/>
                  <a:pt x="3835813" y="350467"/>
                </a:cubicBezTo>
                <a:cubicBezTo>
                  <a:pt x="3835813" y="323358"/>
                  <a:pt x="3857789" y="301382"/>
                  <a:pt x="3884898" y="301382"/>
                </a:cubicBezTo>
                <a:close/>
                <a:moveTo>
                  <a:pt x="3693221" y="301382"/>
                </a:moveTo>
                <a:cubicBezTo>
                  <a:pt x="3720331" y="301382"/>
                  <a:pt x="3742307" y="323358"/>
                  <a:pt x="3742307" y="350467"/>
                </a:cubicBezTo>
                <a:cubicBezTo>
                  <a:pt x="3742307" y="377576"/>
                  <a:pt x="3720331" y="399552"/>
                  <a:pt x="3693221" y="399552"/>
                </a:cubicBezTo>
                <a:cubicBezTo>
                  <a:pt x="3666113" y="399552"/>
                  <a:pt x="3644136" y="377576"/>
                  <a:pt x="3644136" y="350467"/>
                </a:cubicBezTo>
                <a:cubicBezTo>
                  <a:pt x="3644136" y="323358"/>
                  <a:pt x="3666113" y="301382"/>
                  <a:pt x="3693221" y="301382"/>
                </a:cubicBezTo>
                <a:close/>
                <a:moveTo>
                  <a:pt x="3501298" y="301382"/>
                </a:moveTo>
                <a:cubicBezTo>
                  <a:pt x="3528407" y="301382"/>
                  <a:pt x="3550383" y="323358"/>
                  <a:pt x="3550383" y="350467"/>
                </a:cubicBezTo>
                <a:cubicBezTo>
                  <a:pt x="3550383" y="377576"/>
                  <a:pt x="3528407" y="399552"/>
                  <a:pt x="3501298" y="399552"/>
                </a:cubicBezTo>
                <a:cubicBezTo>
                  <a:pt x="3474189" y="399552"/>
                  <a:pt x="3452213" y="377576"/>
                  <a:pt x="3452213" y="350467"/>
                </a:cubicBezTo>
                <a:cubicBezTo>
                  <a:pt x="3452213" y="323358"/>
                  <a:pt x="3474189" y="301382"/>
                  <a:pt x="3501298" y="301382"/>
                </a:cubicBezTo>
                <a:close/>
                <a:moveTo>
                  <a:pt x="3309377" y="301382"/>
                </a:moveTo>
                <a:cubicBezTo>
                  <a:pt x="3336485" y="301382"/>
                  <a:pt x="3358462" y="323358"/>
                  <a:pt x="3358462" y="350467"/>
                </a:cubicBezTo>
                <a:cubicBezTo>
                  <a:pt x="3358462" y="377576"/>
                  <a:pt x="3336485" y="399552"/>
                  <a:pt x="3309377" y="399552"/>
                </a:cubicBezTo>
                <a:cubicBezTo>
                  <a:pt x="3282267" y="399552"/>
                  <a:pt x="3260292" y="377576"/>
                  <a:pt x="3260292" y="350467"/>
                </a:cubicBezTo>
                <a:cubicBezTo>
                  <a:pt x="3260292" y="323358"/>
                  <a:pt x="3282267" y="301382"/>
                  <a:pt x="3309377" y="301382"/>
                </a:cubicBezTo>
                <a:close/>
                <a:moveTo>
                  <a:pt x="3117453" y="301382"/>
                </a:moveTo>
                <a:cubicBezTo>
                  <a:pt x="3144563" y="301382"/>
                  <a:pt x="3166538" y="323358"/>
                  <a:pt x="3166538" y="350467"/>
                </a:cubicBezTo>
                <a:cubicBezTo>
                  <a:pt x="3166538" y="377576"/>
                  <a:pt x="3144563" y="399552"/>
                  <a:pt x="3117453" y="399552"/>
                </a:cubicBezTo>
                <a:cubicBezTo>
                  <a:pt x="3090345" y="399552"/>
                  <a:pt x="3068368" y="377576"/>
                  <a:pt x="3068368" y="350467"/>
                </a:cubicBezTo>
                <a:cubicBezTo>
                  <a:pt x="3068368" y="323358"/>
                  <a:pt x="3090345" y="301382"/>
                  <a:pt x="3117453" y="301382"/>
                </a:cubicBezTo>
                <a:close/>
                <a:moveTo>
                  <a:pt x="2925533" y="301382"/>
                </a:moveTo>
                <a:cubicBezTo>
                  <a:pt x="2952641" y="301382"/>
                  <a:pt x="2974618" y="323358"/>
                  <a:pt x="2974618" y="350467"/>
                </a:cubicBezTo>
                <a:cubicBezTo>
                  <a:pt x="2974618" y="377576"/>
                  <a:pt x="2952641" y="399552"/>
                  <a:pt x="2925533" y="399552"/>
                </a:cubicBezTo>
                <a:cubicBezTo>
                  <a:pt x="2898424" y="399552"/>
                  <a:pt x="2876448" y="377576"/>
                  <a:pt x="2876448" y="350467"/>
                </a:cubicBezTo>
                <a:cubicBezTo>
                  <a:pt x="2876448" y="323358"/>
                  <a:pt x="2898424" y="301382"/>
                  <a:pt x="2925533" y="301382"/>
                </a:cubicBezTo>
                <a:close/>
                <a:moveTo>
                  <a:pt x="2733609" y="301382"/>
                </a:moveTo>
                <a:cubicBezTo>
                  <a:pt x="2760718" y="301382"/>
                  <a:pt x="2782694" y="323358"/>
                  <a:pt x="2782694" y="350467"/>
                </a:cubicBezTo>
                <a:cubicBezTo>
                  <a:pt x="2782694" y="377576"/>
                  <a:pt x="2760718" y="399552"/>
                  <a:pt x="2733609" y="399552"/>
                </a:cubicBezTo>
                <a:cubicBezTo>
                  <a:pt x="2706500" y="399552"/>
                  <a:pt x="2684524" y="377576"/>
                  <a:pt x="2684524" y="350467"/>
                </a:cubicBezTo>
                <a:cubicBezTo>
                  <a:pt x="2684524" y="323358"/>
                  <a:pt x="2706500" y="301382"/>
                  <a:pt x="2733609" y="301382"/>
                </a:cubicBezTo>
                <a:close/>
                <a:moveTo>
                  <a:pt x="2541933" y="301382"/>
                </a:moveTo>
                <a:cubicBezTo>
                  <a:pt x="2569042" y="301382"/>
                  <a:pt x="2591017" y="323358"/>
                  <a:pt x="2591017" y="350467"/>
                </a:cubicBezTo>
                <a:cubicBezTo>
                  <a:pt x="2591017" y="377576"/>
                  <a:pt x="2569042" y="399552"/>
                  <a:pt x="2541933" y="399552"/>
                </a:cubicBezTo>
                <a:cubicBezTo>
                  <a:pt x="2514824" y="399552"/>
                  <a:pt x="2492847" y="377576"/>
                  <a:pt x="2492847" y="350467"/>
                </a:cubicBezTo>
                <a:cubicBezTo>
                  <a:pt x="2492847" y="323358"/>
                  <a:pt x="2514824" y="301382"/>
                  <a:pt x="2541933" y="301382"/>
                </a:cubicBezTo>
                <a:close/>
                <a:moveTo>
                  <a:pt x="2350010" y="301382"/>
                </a:moveTo>
                <a:cubicBezTo>
                  <a:pt x="2377118" y="301382"/>
                  <a:pt x="2399094" y="323358"/>
                  <a:pt x="2399094" y="350467"/>
                </a:cubicBezTo>
                <a:cubicBezTo>
                  <a:pt x="2399094" y="377576"/>
                  <a:pt x="2377118" y="399552"/>
                  <a:pt x="2350010" y="399552"/>
                </a:cubicBezTo>
                <a:cubicBezTo>
                  <a:pt x="2322900" y="399552"/>
                  <a:pt x="2300925" y="377576"/>
                  <a:pt x="2300925" y="350467"/>
                </a:cubicBezTo>
                <a:cubicBezTo>
                  <a:pt x="2300925" y="323358"/>
                  <a:pt x="2322900" y="301382"/>
                  <a:pt x="2350010" y="301382"/>
                </a:cubicBezTo>
                <a:close/>
                <a:moveTo>
                  <a:pt x="2158088" y="301382"/>
                </a:moveTo>
                <a:lnTo>
                  <a:pt x="2158913" y="301548"/>
                </a:lnTo>
                <a:lnTo>
                  <a:pt x="2159739" y="301382"/>
                </a:lnTo>
                <a:cubicBezTo>
                  <a:pt x="2186848" y="301382"/>
                  <a:pt x="2208824" y="323358"/>
                  <a:pt x="2208824" y="350467"/>
                </a:cubicBezTo>
                <a:cubicBezTo>
                  <a:pt x="2208824" y="377576"/>
                  <a:pt x="2186848" y="399552"/>
                  <a:pt x="2159739" y="399552"/>
                </a:cubicBezTo>
                <a:lnTo>
                  <a:pt x="2158914" y="399385"/>
                </a:lnTo>
                <a:lnTo>
                  <a:pt x="2158088" y="399552"/>
                </a:lnTo>
                <a:cubicBezTo>
                  <a:pt x="2130979" y="399552"/>
                  <a:pt x="2109003" y="377576"/>
                  <a:pt x="2109003" y="350467"/>
                </a:cubicBezTo>
                <a:cubicBezTo>
                  <a:pt x="2109003" y="323358"/>
                  <a:pt x="2130979" y="301382"/>
                  <a:pt x="2158088" y="301382"/>
                </a:cubicBezTo>
                <a:close/>
                <a:moveTo>
                  <a:pt x="1967815" y="301382"/>
                </a:moveTo>
                <a:cubicBezTo>
                  <a:pt x="1994925" y="301382"/>
                  <a:pt x="2016900" y="323358"/>
                  <a:pt x="2016900" y="350467"/>
                </a:cubicBezTo>
                <a:cubicBezTo>
                  <a:pt x="2016900" y="377576"/>
                  <a:pt x="1994925" y="399552"/>
                  <a:pt x="1967815" y="399552"/>
                </a:cubicBezTo>
                <a:cubicBezTo>
                  <a:pt x="1940707" y="399552"/>
                  <a:pt x="1918730" y="377576"/>
                  <a:pt x="1918730" y="350467"/>
                </a:cubicBezTo>
                <a:cubicBezTo>
                  <a:pt x="1918730" y="323358"/>
                  <a:pt x="1940707" y="301382"/>
                  <a:pt x="1967815" y="301382"/>
                </a:cubicBezTo>
                <a:close/>
                <a:moveTo>
                  <a:pt x="1775895" y="301382"/>
                </a:moveTo>
                <a:cubicBezTo>
                  <a:pt x="1803003" y="301382"/>
                  <a:pt x="1824980" y="323358"/>
                  <a:pt x="1824980" y="350467"/>
                </a:cubicBezTo>
                <a:cubicBezTo>
                  <a:pt x="1824980" y="377576"/>
                  <a:pt x="1803003" y="399552"/>
                  <a:pt x="1775895" y="399552"/>
                </a:cubicBezTo>
                <a:cubicBezTo>
                  <a:pt x="1748786" y="399552"/>
                  <a:pt x="1726810" y="377576"/>
                  <a:pt x="1726810" y="350467"/>
                </a:cubicBezTo>
                <a:cubicBezTo>
                  <a:pt x="1726810" y="323358"/>
                  <a:pt x="1748786" y="301382"/>
                  <a:pt x="1775895" y="301382"/>
                </a:cubicBezTo>
                <a:close/>
                <a:moveTo>
                  <a:pt x="1584218" y="301382"/>
                </a:moveTo>
                <a:cubicBezTo>
                  <a:pt x="1611327" y="301382"/>
                  <a:pt x="1633303" y="323358"/>
                  <a:pt x="1633303" y="350467"/>
                </a:cubicBezTo>
                <a:cubicBezTo>
                  <a:pt x="1633303" y="377576"/>
                  <a:pt x="1611327" y="399552"/>
                  <a:pt x="1584218" y="399552"/>
                </a:cubicBezTo>
                <a:cubicBezTo>
                  <a:pt x="1557110" y="399552"/>
                  <a:pt x="1535133" y="377576"/>
                  <a:pt x="1535133" y="350467"/>
                </a:cubicBezTo>
                <a:cubicBezTo>
                  <a:pt x="1535133" y="323358"/>
                  <a:pt x="1557110" y="301382"/>
                  <a:pt x="1584218" y="301382"/>
                </a:cubicBezTo>
                <a:close/>
                <a:moveTo>
                  <a:pt x="1392295" y="301382"/>
                </a:moveTo>
                <a:cubicBezTo>
                  <a:pt x="1419404" y="301382"/>
                  <a:pt x="1441380" y="323358"/>
                  <a:pt x="1441380" y="350467"/>
                </a:cubicBezTo>
                <a:cubicBezTo>
                  <a:pt x="1441380" y="377576"/>
                  <a:pt x="1419404" y="399552"/>
                  <a:pt x="1392295" y="399552"/>
                </a:cubicBezTo>
                <a:cubicBezTo>
                  <a:pt x="1365186" y="399552"/>
                  <a:pt x="1343210" y="377576"/>
                  <a:pt x="1343210" y="350467"/>
                </a:cubicBezTo>
                <a:cubicBezTo>
                  <a:pt x="1343210" y="323358"/>
                  <a:pt x="1365186" y="301382"/>
                  <a:pt x="1392295" y="301382"/>
                </a:cubicBezTo>
                <a:close/>
                <a:moveTo>
                  <a:pt x="1200374" y="301382"/>
                </a:moveTo>
                <a:cubicBezTo>
                  <a:pt x="1227482" y="301382"/>
                  <a:pt x="1249459" y="323358"/>
                  <a:pt x="1249459" y="350467"/>
                </a:cubicBezTo>
                <a:cubicBezTo>
                  <a:pt x="1249459" y="377576"/>
                  <a:pt x="1227482" y="399552"/>
                  <a:pt x="1200374" y="399552"/>
                </a:cubicBezTo>
                <a:cubicBezTo>
                  <a:pt x="1173265" y="399552"/>
                  <a:pt x="1151289" y="377576"/>
                  <a:pt x="1151289" y="350467"/>
                </a:cubicBezTo>
                <a:cubicBezTo>
                  <a:pt x="1151289" y="323358"/>
                  <a:pt x="1173265" y="301382"/>
                  <a:pt x="1200374" y="301382"/>
                </a:cubicBezTo>
                <a:close/>
                <a:moveTo>
                  <a:pt x="1008450" y="301382"/>
                </a:moveTo>
                <a:cubicBezTo>
                  <a:pt x="1035559" y="301382"/>
                  <a:pt x="1057535" y="323358"/>
                  <a:pt x="1057535" y="350467"/>
                </a:cubicBezTo>
                <a:cubicBezTo>
                  <a:pt x="1057535" y="377576"/>
                  <a:pt x="1035559" y="399552"/>
                  <a:pt x="1008450" y="399552"/>
                </a:cubicBezTo>
                <a:cubicBezTo>
                  <a:pt x="981342" y="399552"/>
                  <a:pt x="959365" y="377576"/>
                  <a:pt x="959365" y="350467"/>
                </a:cubicBezTo>
                <a:cubicBezTo>
                  <a:pt x="959365" y="323358"/>
                  <a:pt x="981342" y="301382"/>
                  <a:pt x="1008450" y="301382"/>
                </a:cubicBezTo>
                <a:close/>
                <a:moveTo>
                  <a:pt x="816530" y="301382"/>
                </a:moveTo>
                <a:cubicBezTo>
                  <a:pt x="843638" y="301382"/>
                  <a:pt x="865615" y="323358"/>
                  <a:pt x="865615" y="350467"/>
                </a:cubicBezTo>
                <a:cubicBezTo>
                  <a:pt x="865615" y="377576"/>
                  <a:pt x="843638" y="399552"/>
                  <a:pt x="816530" y="399552"/>
                </a:cubicBezTo>
                <a:cubicBezTo>
                  <a:pt x="789421" y="399552"/>
                  <a:pt x="767445" y="377576"/>
                  <a:pt x="767445" y="350467"/>
                </a:cubicBezTo>
                <a:cubicBezTo>
                  <a:pt x="767445" y="323358"/>
                  <a:pt x="789421" y="301382"/>
                  <a:pt x="816530" y="301382"/>
                </a:cubicBezTo>
                <a:close/>
                <a:moveTo>
                  <a:pt x="624606" y="301382"/>
                </a:moveTo>
                <a:cubicBezTo>
                  <a:pt x="651715" y="301382"/>
                  <a:pt x="673691" y="323358"/>
                  <a:pt x="673691" y="350467"/>
                </a:cubicBezTo>
                <a:cubicBezTo>
                  <a:pt x="673691" y="377576"/>
                  <a:pt x="651715" y="399552"/>
                  <a:pt x="624606" y="399552"/>
                </a:cubicBezTo>
                <a:cubicBezTo>
                  <a:pt x="597497" y="399552"/>
                  <a:pt x="575521" y="377576"/>
                  <a:pt x="575521" y="350467"/>
                </a:cubicBezTo>
                <a:cubicBezTo>
                  <a:pt x="575521" y="323358"/>
                  <a:pt x="597497" y="301382"/>
                  <a:pt x="624606" y="301382"/>
                </a:cubicBezTo>
                <a:close/>
                <a:moveTo>
                  <a:pt x="432929" y="301382"/>
                </a:moveTo>
                <a:cubicBezTo>
                  <a:pt x="460039" y="301382"/>
                  <a:pt x="482015" y="323358"/>
                  <a:pt x="482015" y="350467"/>
                </a:cubicBezTo>
                <a:cubicBezTo>
                  <a:pt x="482015" y="377576"/>
                  <a:pt x="460039" y="399552"/>
                  <a:pt x="432929" y="399552"/>
                </a:cubicBezTo>
                <a:cubicBezTo>
                  <a:pt x="405821" y="399552"/>
                  <a:pt x="383844" y="377576"/>
                  <a:pt x="383844" y="350467"/>
                </a:cubicBezTo>
                <a:cubicBezTo>
                  <a:pt x="383844" y="323358"/>
                  <a:pt x="405821" y="301382"/>
                  <a:pt x="432929" y="301382"/>
                </a:cubicBezTo>
                <a:close/>
                <a:moveTo>
                  <a:pt x="241007" y="301382"/>
                </a:moveTo>
                <a:cubicBezTo>
                  <a:pt x="268115" y="301382"/>
                  <a:pt x="290092" y="323358"/>
                  <a:pt x="290092" y="350467"/>
                </a:cubicBezTo>
                <a:cubicBezTo>
                  <a:pt x="290092" y="377576"/>
                  <a:pt x="268115" y="399552"/>
                  <a:pt x="241007" y="399552"/>
                </a:cubicBezTo>
                <a:cubicBezTo>
                  <a:pt x="213897" y="399552"/>
                  <a:pt x="191921" y="377576"/>
                  <a:pt x="191921" y="350467"/>
                </a:cubicBezTo>
                <a:cubicBezTo>
                  <a:pt x="191921" y="323358"/>
                  <a:pt x="213897" y="301382"/>
                  <a:pt x="241007" y="301382"/>
                </a:cubicBezTo>
                <a:close/>
                <a:moveTo>
                  <a:pt x="49085" y="301382"/>
                </a:moveTo>
                <a:cubicBezTo>
                  <a:pt x="76194" y="301382"/>
                  <a:pt x="98170" y="323358"/>
                  <a:pt x="98170" y="350467"/>
                </a:cubicBezTo>
                <a:cubicBezTo>
                  <a:pt x="98170" y="377576"/>
                  <a:pt x="76194" y="399552"/>
                  <a:pt x="49085" y="399552"/>
                </a:cubicBezTo>
                <a:cubicBezTo>
                  <a:pt x="21976" y="399552"/>
                  <a:pt x="0" y="377576"/>
                  <a:pt x="0" y="350467"/>
                </a:cubicBezTo>
                <a:cubicBezTo>
                  <a:pt x="0" y="323358"/>
                  <a:pt x="21976" y="301382"/>
                  <a:pt x="49085" y="301382"/>
                </a:cubicBezTo>
                <a:close/>
                <a:moveTo>
                  <a:pt x="11468592" y="150693"/>
                </a:moveTo>
                <a:cubicBezTo>
                  <a:pt x="11495701" y="150693"/>
                  <a:pt x="11517677" y="172669"/>
                  <a:pt x="11517677" y="199778"/>
                </a:cubicBezTo>
                <a:cubicBezTo>
                  <a:pt x="11517677" y="226886"/>
                  <a:pt x="11495701" y="248863"/>
                  <a:pt x="11468592" y="248863"/>
                </a:cubicBezTo>
                <a:cubicBezTo>
                  <a:pt x="11441483" y="248863"/>
                  <a:pt x="11419507" y="226886"/>
                  <a:pt x="11419507" y="199778"/>
                </a:cubicBezTo>
                <a:cubicBezTo>
                  <a:pt x="11419507" y="172669"/>
                  <a:pt x="11441483" y="150693"/>
                  <a:pt x="11468592" y="150693"/>
                </a:cubicBezTo>
                <a:close/>
                <a:moveTo>
                  <a:pt x="11276669" y="150693"/>
                </a:moveTo>
                <a:cubicBezTo>
                  <a:pt x="11303777" y="150693"/>
                  <a:pt x="11325754" y="172669"/>
                  <a:pt x="11325754" y="199778"/>
                </a:cubicBezTo>
                <a:cubicBezTo>
                  <a:pt x="11325754" y="226886"/>
                  <a:pt x="11303777" y="248863"/>
                  <a:pt x="11276669" y="248863"/>
                </a:cubicBezTo>
                <a:cubicBezTo>
                  <a:pt x="11249560" y="248863"/>
                  <a:pt x="11227584" y="226886"/>
                  <a:pt x="11227584" y="199778"/>
                </a:cubicBezTo>
                <a:cubicBezTo>
                  <a:pt x="11227584" y="172669"/>
                  <a:pt x="11249560" y="150693"/>
                  <a:pt x="11276669" y="150693"/>
                </a:cubicBezTo>
                <a:close/>
                <a:moveTo>
                  <a:pt x="11084992" y="150693"/>
                </a:moveTo>
                <a:cubicBezTo>
                  <a:pt x="11112101" y="150693"/>
                  <a:pt x="11134077" y="172669"/>
                  <a:pt x="11134077" y="199778"/>
                </a:cubicBezTo>
                <a:cubicBezTo>
                  <a:pt x="11134077" y="226886"/>
                  <a:pt x="11112101" y="248863"/>
                  <a:pt x="11084992" y="248863"/>
                </a:cubicBezTo>
                <a:cubicBezTo>
                  <a:pt x="11057884" y="248863"/>
                  <a:pt x="11035907" y="226886"/>
                  <a:pt x="11035907" y="199778"/>
                </a:cubicBezTo>
                <a:cubicBezTo>
                  <a:pt x="11035907" y="172669"/>
                  <a:pt x="11057884" y="150693"/>
                  <a:pt x="11084992" y="150693"/>
                </a:cubicBezTo>
                <a:close/>
                <a:moveTo>
                  <a:pt x="10893068" y="150693"/>
                </a:moveTo>
                <a:cubicBezTo>
                  <a:pt x="10920178" y="150693"/>
                  <a:pt x="10942154" y="172669"/>
                  <a:pt x="10942154" y="199778"/>
                </a:cubicBezTo>
                <a:cubicBezTo>
                  <a:pt x="10942154" y="226886"/>
                  <a:pt x="10920178" y="248863"/>
                  <a:pt x="10893068" y="248863"/>
                </a:cubicBezTo>
                <a:cubicBezTo>
                  <a:pt x="10865960" y="248863"/>
                  <a:pt x="10843984" y="226886"/>
                  <a:pt x="10843984" y="199778"/>
                </a:cubicBezTo>
                <a:cubicBezTo>
                  <a:pt x="10843984" y="172669"/>
                  <a:pt x="10865960" y="150693"/>
                  <a:pt x="10893068" y="150693"/>
                </a:cubicBezTo>
                <a:close/>
                <a:moveTo>
                  <a:pt x="10701148" y="150693"/>
                </a:moveTo>
                <a:cubicBezTo>
                  <a:pt x="10728256" y="150693"/>
                  <a:pt x="10750233" y="172669"/>
                  <a:pt x="10750233" y="199778"/>
                </a:cubicBezTo>
                <a:cubicBezTo>
                  <a:pt x="10750233" y="226886"/>
                  <a:pt x="10728256" y="248863"/>
                  <a:pt x="10701148" y="248863"/>
                </a:cubicBezTo>
                <a:cubicBezTo>
                  <a:pt x="10674039" y="248863"/>
                  <a:pt x="10652063" y="226886"/>
                  <a:pt x="10652063" y="199778"/>
                </a:cubicBezTo>
                <a:cubicBezTo>
                  <a:pt x="10652063" y="172669"/>
                  <a:pt x="10674039" y="150693"/>
                  <a:pt x="10701148" y="150693"/>
                </a:cubicBezTo>
                <a:close/>
                <a:moveTo>
                  <a:pt x="10507020" y="150693"/>
                </a:moveTo>
                <a:cubicBezTo>
                  <a:pt x="10534129" y="150693"/>
                  <a:pt x="10556105" y="172669"/>
                  <a:pt x="10556105" y="199778"/>
                </a:cubicBezTo>
                <a:cubicBezTo>
                  <a:pt x="10556105" y="226886"/>
                  <a:pt x="10534129" y="248863"/>
                  <a:pt x="10507020" y="248863"/>
                </a:cubicBezTo>
                <a:cubicBezTo>
                  <a:pt x="10479911" y="248863"/>
                  <a:pt x="10457935" y="226886"/>
                  <a:pt x="10457935" y="199778"/>
                </a:cubicBezTo>
                <a:cubicBezTo>
                  <a:pt x="10457935" y="172669"/>
                  <a:pt x="10479911" y="150693"/>
                  <a:pt x="10507020" y="150693"/>
                </a:cubicBezTo>
                <a:close/>
                <a:moveTo>
                  <a:pt x="10315097" y="150693"/>
                </a:moveTo>
                <a:cubicBezTo>
                  <a:pt x="10342205" y="150693"/>
                  <a:pt x="10364182" y="172669"/>
                  <a:pt x="10364182" y="199778"/>
                </a:cubicBezTo>
                <a:cubicBezTo>
                  <a:pt x="10364182" y="226886"/>
                  <a:pt x="10342205" y="248863"/>
                  <a:pt x="10315097" y="248863"/>
                </a:cubicBezTo>
                <a:cubicBezTo>
                  <a:pt x="10287988" y="248863"/>
                  <a:pt x="10266012" y="226886"/>
                  <a:pt x="10266012" y="199778"/>
                </a:cubicBezTo>
                <a:cubicBezTo>
                  <a:pt x="10266012" y="172669"/>
                  <a:pt x="10287988" y="150693"/>
                  <a:pt x="10315097" y="150693"/>
                </a:cubicBezTo>
                <a:close/>
                <a:moveTo>
                  <a:pt x="10123420" y="150693"/>
                </a:moveTo>
                <a:cubicBezTo>
                  <a:pt x="10150529" y="150693"/>
                  <a:pt x="10172505" y="172669"/>
                  <a:pt x="10172505" y="199778"/>
                </a:cubicBezTo>
                <a:cubicBezTo>
                  <a:pt x="10172505" y="226886"/>
                  <a:pt x="10150529" y="248863"/>
                  <a:pt x="10123420" y="248863"/>
                </a:cubicBezTo>
                <a:cubicBezTo>
                  <a:pt x="10096312" y="248863"/>
                  <a:pt x="10074335" y="226886"/>
                  <a:pt x="10074335" y="199778"/>
                </a:cubicBezTo>
                <a:cubicBezTo>
                  <a:pt x="10074335" y="172669"/>
                  <a:pt x="10096312" y="150693"/>
                  <a:pt x="10123420" y="150693"/>
                </a:cubicBezTo>
                <a:close/>
                <a:moveTo>
                  <a:pt x="9931496" y="150693"/>
                </a:moveTo>
                <a:cubicBezTo>
                  <a:pt x="9958606" y="150693"/>
                  <a:pt x="9980582" y="172669"/>
                  <a:pt x="9980582" y="199778"/>
                </a:cubicBezTo>
                <a:cubicBezTo>
                  <a:pt x="9980582" y="226886"/>
                  <a:pt x="9958606" y="248863"/>
                  <a:pt x="9931496" y="248863"/>
                </a:cubicBezTo>
                <a:cubicBezTo>
                  <a:pt x="9904388" y="248863"/>
                  <a:pt x="9882412" y="226886"/>
                  <a:pt x="9882412" y="199778"/>
                </a:cubicBezTo>
                <a:cubicBezTo>
                  <a:pt x="9882412" y="172669"/>
                  <a:pt x="9904388" y="150693"/>
                  <a:pt x="9931496" y="150693"/>
                </a:cubicBezTo>
                <a:close/>
                <a:moveTo>
                  <a:pt x="9739576" y="150693"/>
                </a:moveTo>
                <a:cubicBezTo>
                  <a:pt x="9766684" y="150693"/>
                  <a:pt x="9788661" y="172669"/>
                  <a:pt x="9788661" y="199778"/>
                </a:cubicBezTo>
                <a:cubicBezTo>
                  <a:pt x="9788661" y="226886"/>
                  <a:pt x="9766684" y="248863"/>
                  <a:pt x="9739576" y="248863"/>
                </a:cubicBezTo>
                <a:cubicBezTo>
                  <a:pt x="9712467" y="248863"/>
                  <a:pt x="9690491" y="226886"/>
                  <a:pt x="9690491" y="199778"/>
                </a:cubicBezTo>
                <a:cubicBezTo>
                  <a:pt x="9690491" y="172669"/>
                  <a:pt x="9712467" y="150693"/>
                  <a:pt x="9739576" y="150693"/>
                </a:cubicBezTo>
                <a:close/>
                <a:moveTo>
                  <a:pt x="9547652" y="150693"/>
                </a:moveTo>
                <a:cubicBezTo>
                  <a:pt x="9574761" y="150693"/>
                  <a:pt x="9596737" y="172669"/>
                  <a:pt x="9596737" y="199778"/>
                </a:cubicBezTo>
                <a:cubicBezTo>
                  <a:pt x="9596737" y="226886"/>
                  <a:pt x="9574761" y="248863"/>
                  <a:pt x="9547652" y="248863"/>
                </a:cubicBezTo>
                <a:cubicBezTo>
                  <a:pt x="9520543" y="248863"/>
                  <a:pt x="9498567" y="226886"/>
                  <a:pt x="9498567" y="199778"/>
                </a:cubicBezTo>
                <a:cubicBezTo>
                  <a:pt x="9498567" y="172669"/>
                  <a:pt x="9520543" y="150693"/>
                  <a:pt x="9547652" y="150693"/>
                </a:cubicBezTo>
                <a:close/>
                <a:moveTo>
                  <a:pt x="9355731" y="150693"/>
                </a:moveTo>
                <a:cubicBezTo>
                  <a:pt x="9382840" y="150693"/>
                  <a:pt x="9404816" y="172669"/>
                  <a:pt x="9404816" y="199778"/>
                </a:cubicBezTo>
                <a:cubicBezTo>
                  <a:pt x="9404816" y="226886"/>
                  <a:pt x="9382840" y="248863"/>
                  <a:pt x="9355731" y="248863"/>
                </a:cubicBezTo>
                <a:cubicBezTo>
                  <a:pt x="9328622" y="248863"/>
                  <a:pt x="9306646" y="226886"/>
                  <a:pt x="9306646" y="199778"/>
                </a:cubicBezTo>
                <a:cubicBezTo>
                  <a:pt x="9306646" y="172669"/>
                  <a:pt x="9328622" y="150693"/>
                  <a:pt x="9355731" y="150693"/>
                </a:cubicBezTo>
                <a:close/>
                <a:moveTo>
                  <a:pt x="9163808" y="150693"/>
                </a:moveTo>
                <a:cubicBezTo>
                  <a:pt x="9190916" y="150693"/>
                  <a:pt x="9212893" y="172669"/>
                  <a:pt x="9212893" y="199778"/>
                </a:cubicBezTo>
                <a:cubicBezTo>
                  <a:pt x="9212893" y="226886"/>
                  <a:pt x="9190916" y="248863"/>
                  <a:pt x="9163808" y="248863"/>
                </a:cubicBezTo>
                <a:cubicBezTo>
                  <a:pt x="9136699" y="248863"/>
                  <a:pt x="9114723" y="226886"/>
                  <a:pt x="9114723" y="199778"/>
                </a:cubicBezTo>
                <a:cubicBezTo>
                  <a:pt x="9114723" y="172669"/>
                  <a:pt x="9136699" y="150693"/>
                  <a:pt x="9163808" y="150693"/>
                </a:cubicBezTo>
                <a:close/>
                <a:moveTo>
                  <a:pt x="8972131" y="150693"/>
                </a:moveTo>
                <a:cubicBezTo>
                  <a:pt x="8999241" y="150693"/>
                  <a:pt x="9021216" y="172669"/>
                  <a:pt x="9021216" y="199778"/>
                </a:cubicBezTo>
                <a:cubicBezTo>
                  <a:pt x="9021216" y="226886"/>
                  <a:pt x="8999241" y="248863"/>
                  <a:pt x="8972131" y="248863"/>
                </a:cubicBezTo>
                <a:cubicBezTo>
                  <a:pt x="8945023" y="248863"/>
                  <a:pt x="8923046" y="226886"/>
                  <a:pt x="8923046" y="199778"/>
                </a:cubicBezTo>
                <a:cubicBezTo>
                  <a:pt x="8923046" y="172669"/>
                  <a:pt x="8945023" y="150693"/>
                  <a:pt x="8972131" y="150693"/>
                </a:cubicBezTo>
                <a:close/>
                <a:moveTo>
                  <a:pt x="8780211" y="150693"/>
                </a:moveTo>
                <a:cubicBezTo>
                  <a:pt x="8807319" y="150693"/>
                  <a:pt x="8829296" y="172669"/>
                  <a:pt x="8829296" y="199778"/>
                </a:cubicBezTo>
                <a:cubicBezTo>
                  <a:pt x="8829296" y="226886"/>
                  <a:pt x="8807319" y="248863"/>
                  <a:pt x="8780211" y="248863"/>
                </a:cubicBezTo>
                <a:cubicBezTo>
                  <a:pt x="8753102" y="248863"/>
                  <a:pt x="8731126" y="226886"/>
                  <a:pt x="8731126" y="199778"/>
                </a:cubicBezTo>
                <a:cubicBezTo>
                  <a:pt x="8731126" y="172669"/>
                  <a:pt x="8753102" y="150693"/>
                  <a:pt x="8780211" y="150693"/>
                </a:cubicBezTo>
                <a:close/>
                <a:moveTo>
                  <a:pt x="8588287" y="150693"/>
                </a:moveTo>
                <a:cubicBezTo>
                  <a:pt x="8615396" y="150693"/>
                  <a:pt x="8637372" y="172669"/>
                  <a:pt x="8637372" y="199778"/>
                </a:cubicBezTo>
                <a:cubicBezTo>
                  <a:pt x="8637372" y="226886"/>
                  <a:pt x="8615396" y="248863"/>
                  <a:pt x="8588287" y="248863"/>
                </a:cubicBezTo>
                <a:cubicBezTo>
                  <a:pt x="8561178" y="248863"/>
                  <a:pt x="8539202" y="226886"/>
                  <a:pt x="8539202" y="199778"/>
                </a:cubicBezTo>
                <a:cubicBezTo>
                  <a:pt x="8539202" y="172669"/>
                  <a:pt x="8561178" y="150693"/>
                  <a:pt x="8588287" y="150693"/>
                </a:cubicBezTo>
                <a:close/>
                <a:moveTo>
                  <a:pt x="8388577" y="150693"/>
                </a:moveTo>
                <a:cubicBezTo>
                  <a:pt x="8415686" y="150693"/>
                  <a:pt x="8437662" y="172669"/>
                  <a:pt x="8437662" y="199778"/>
                </a:cubicBezTo>
                <a:cubicBezTo>
                  <a:pt x="8437662" y="226886"/>
                  <a:pt x="8415686" y="248863"/>
                  <a:pt x="8388577" y="248863"/>
                </a:cubicBezTo>
                <a:cubicBezTo>
                  <a:pt x="8361468" y="248863"/>
                  <a:pt x="8339492" y="226886"/>
                  <a:pt x="8339492" y="199778"/>
                </a:cubicBezTo>
                <a:cubicBezTo>
                  <a:pt x="8339492" y="172669"/>
                  <a:pt x="8361468" y="150693"/>
                  <a:pt x="8388577" y="150693"/>
                </a:cubicBezTo>
                <a:close/>
                <a:moveTo>
                  <a:pt x="8196653" y="150693"/>
                </a:moveTo>
                <a:cubicBezTo>
                  <a:pt x="8223762" y="150693"/>
                  <a:pt x="8245738" y="172669"/>
                  <a:pt x="8245738" y="199778"/>
                </a:cubicBezTo>
                <a:cubicBezTo>
                  <a:pt x="8245738" y="226886"/>
                  <a:pt x="8223762" y="248863"/>
                  <a:pt x="8196653" y="248863"/>
                </a:cubicBezTo>
                <a:cubicBezTo>
                  <a:pt x="8169545" y="248863"/>
                  <a:pt x="8147568" y="226886"/>
                  <a:pt x="8147568" y="199778"/>
                </a:cubicBezTo>
                <a:cubicBezTo>
                  <a:pt x="8147568" y="172669"/>
                  <a:pt x="8169545" y="150693"/>
                  <a:pt x="8196653" y="150693"/>
                </a:cubicBezTo>
                <a:close/>
                <a:moveTo>
                  <a:pt x="8004732" y="150693"/>
                </a:moveTo>
                <a:cubicBezTo>
                  <a:pt x="8031841" y="150693"/>
                  <a:pt x="8053817" y="172669"/>
                  <a:pt x="8053817" y="199778"/>
                </a:cubicBezTo>
                <a:cubicBezTo>
                  <a:pt x="8053817" y="226886"/>
                  <a:pt x="8031841" y="248863"/>
                  <a:pt x="8004732" y="248863"/>
                </a:cubicBezTo>
                <a:cubicBezTo>
                  <a:pt x="7977623" y="248863"/>
                  <a:pt x="7955647" y="226886"/>
                  <a:pt x="7955647" y="199778"/>
                </a:cubicBezTo>
                <a:cubicBezTo>
                  <a:pt x="7955647" y="172669"/>
                  <a:pt x="7977623" y="150693"/>
                  <a:pt x="8004732" y="150693"/>
                </a:cubicBezTo>
                <a:close/>
                <a:moveTo>
                  <a:pt x="7813056" y="150693"/>
                </a:moveTo>
                <a:cubicBezTo>
                  <a:pt x="7840165" y="150693"/>
                  <a:pt x="7862141" y="172669"/>
                  <a:pt x="7862141" y="199778"/>
                </a:cubicBezTo>
                <a:cubicBezTo>
                  <a:pt x="7862141" y="226886"/>
                  <a:pt x="7840165" y="248863"/>
                  <a:pt x="7813056" y="248863"/>
                </a:cubicBezTo>
                <a:cubicBezTo>
                  <a:pt x="7785947" y="248863"/>
                  <a:pt x="7763971" y="226886"/>
                  <a:pt x="7763971" y="199778"/>
                </a:cubicBezTo>
                <a:cubicBezTo>
                  <a:pt x="7763971" y="172669"/>
                  <a:pt x="7785947" y="150693"/>
                  <a:pt x="7813056" y="150693"/>
                </a:cubicBezTo>
                <a:close/>
                <a:moveTo>
                  <a:pt x="7621133" y="150693"/>
                </a:moveTo>
                <a:cubicBezTo>
                  <a:pt x="7648241" y="150693"/>
                  <a:pt x="7670218" y="172669"/>
                  <a:pt x="7670218" y="199778"/>
                </a:cubicBezTo>
                <a:cubicBezTo>
                  <a:pt x="7670218" y="226886"/>
                  <a:pt x="7648241" y="248863"/>
                  <a:pt x="7621133" y="248863"/>
                </a:cubicBezTo>
                <a:cubicBezTo>
                  <a:pt x="7594024" y="248863"/>
                  <a:pt x="7572048" y="226886"/>
                  <a:pt x="7572048" y="199778"/>
                </a:cubicBezTo>
                <a:cubicBezTo>
                  <a:pt x="7572048" y="172669"/>
                  <a:pt x="7594024" y="150693"/>
                  <a:pt x="7621133" y="150693"/>
                </a:cubicBezTo>
                <a:close/>
                <a:moveTo>
                  <a:pt x="7429212" y="150693"/>
                </a:moveTo>
                <a:cubicBezTo>
                  <a:pt x="7456321" y="150693"/>
                  <a:pt x="7478297" y="172669"/>
                  <a:pt x="7478297" y="199778"/>
                </a:cubicBezTo>
                <a:cubicBezTo>
                  <a:pt x="7478297" y="226886"/>
                  <a:pt x="7456321" y="248863"/>
                  <a:pt x="7429212" y="248863"/>
                </a:cubicBezTo>
                <a:cubicBezTo>
                  <a:pt x="7402103" y="248863"/>
                  <a:pt x="7380127" y="226886"/>
                  <a:pt x="7380127" y="199778"/>
                </a:cubicBezTo>
                <a:cubicBezTo>
                  <a:pt x="7380127" y="172669"/>
                  <a:pt x="7402103" y="150693"/>
                  <a:pt x="7429212" y="150693"/>
                </a:cubicBezTo>
                <a:close/>
                <a:moveTo>
                  <a:pt x="7237288" y="150693"/>
                </a:moveTo>
                <a:cubicBezTo>
                  <a:pt x="7264397" y="150693"/>
                  <a:pt x="7286373" y="172669"/>
                  <a:pt x="7286373" y="199778"/>
                </a:cubicBezTo>
                <a:cubicBezTo>
                  <a:pt x="7286373" y="226886"/>
                  <a:pt x="7264397" y="248863"/>
                  <a:pt x="7237288" y="248863"/>
                </a:cubicBezTo>
                <a:cubicBezTo>
                  <a:pt x="7210179" y="248863"/>
                  <a:pt x="7188203" y="226886"/>
                  <a:pt x="7188203" y="199778"/>
                </a:cubicBezTo>
                <a:cubicBezTo>
                  <a:pt x="7188203" y="172669"/>
                  <a:pt x="7210179" y="150693"/>
                  <a:pt x="7237288" y="150693"/>
                </a:cubicBezTo>
                <a:close/>
                <a:moveTo>
                  <a:pt x="7045367" y="150693"/>
                </a:moveTo>
                <a:cubicBezTo>
                  <a:pt x="7072476" y="150693"/>
                  <a:pt x="7094452" y="172669"/>
                  <a:pt x="7094452" y="199778"/>
                </a:cubicBezTo>
                <a:cubicBezTo>
                  <a:pt x="7094452" y="226886"/>
                  <a:pt x="7072476" y="248863"/>
                  <a:pt x="7045367" y="248863"/>
                </a:cubicBezTo>
                <a:cubicBezTo>
                  <a:pt x="7018258" y="248863"/>
                  <a:pt x="6996282" y="226886"/>
                  <a:pt x="6996282" y="199778"/>
                </a:cubicBezTo>
                <a:cubicBezTo>
                  <a:pt x="6996282" y="172669"/>
                  <a:pt x="7018258" y="150693"/>
                  <a:pt x="7045367" y="150693"/>
                </a:cubicBezTo>
                <a:close/>
                <a:moveTo>
                  <a:pt x="6853444" y="150693"/>
                </a:moveTo>
                <a:cubicBezTo>
                  <a:pt x="6880552" y="150693"/>
                  <a:pt x="6902529" y="172669"/>
                  <a:pt x="6902529" y="199778"/>
                </a:cubicBezTo>
                <a:cubicBezTo>
                  <a:pt x="6902529" y="226886"/>
                  <a:pt x="6880552" y="248863"/>
                  <a:pt x="6853444" y="248863"/>
                </a:cubicBezTo>
                <a:cubicBezTo>
                  <a:pt x="6826335" y="248863"/>
                  <a:pt x="6804359" y="226886"/>
                  <a:pt x="6804359" y="199778"/>
                </a:cubicBezTo>
                <a:cubicBezTo>
                  <a:pt x="6804359" y="172669"/>
                  <a:pt x="6826335" y="150693"/>
                  <a:pt x="6853444" y="150693"/>
                </a:cubicBezTo>
                <a:close/>
                <a:moveTo>
                  <a:pt x="6661767" y="150693"/>
                </a:moveTo>
                <a:cubicBezTo>
                  <a:pt x="6688876" y="150693"/>
                  <a:pt x="6710852" y="172669"/>
                  <a:pt x="6710852" y="199778"/>
                </a:cubicBezTo>
                <a:cubicBezTo>
                  <a:pt x="6710852" y="226886"/>
                  <a:pt x="6688876" y="248863"/>
                  <a:pt x="6661767" y="248863"/>
                </a:cubicBezTo>
                <a:cubicBezTo>
                  <a:pt x="6634659" y="248863"/>
                  <a:pt x="6612682" y="226886"/>
                  <a:pt x="6612682" y="199778"/>
                </a:cubicBezTo>
                <a:cubicBezTo>
                  <a:pt x="6612682" y="172669"/>
                  <a:pt x="6634659" y="150693"/>
                  <a:pt x="6661767" y="150693"/>
                </a:cubicBezTo>
                <a:close/>
                <a:moveTo>
                  <a:pt x="6469844" y="150693"/>
                </a:moveTo>
                <a:cubicBezTo>
                  <a:pt x="6496953" y="150693"/>
                  <a:pt x="6518929" y="172669"/>
                  <a:pt x="6518929" y="199778"/>
                </a:cubicBezTo>
                <a:cubicBezTo>
                  <a:pt x="6518929" y="226886"/>
                  <a:pt x="6496953" y="248863"/>
                  <a:pt x="6469844" y="248863"/>
                </a:cubicBezTo>
                <a:cubicBezTo>
                  <a:pt x="6442735" y="248863"/>
                  <a:pt x="6420759" y="226886"/>
                  <a:pt x="6420759" y="199778"/>
                </a:cubicBezTo>
                <a:cubicBezTo>
                  <a:pt x="6420759" y="172669"/>
                  <a:pt x="6442735" y="150693"/>
                  <a:pt x="6469844" y="150693"/>
                </a:cubicBezTo>
                <a:close/>
                <a:moveTo>
                  <a:pt x="6279574" y="150693"/>
                </a:moveTo>
                <a:cubicBezTo>
                  <a:pt x="6306683" y="150693"/>
                  <a:pt x="6328659" y="172668"/>
                  <a:pt x="6328659" y="199778"/>
                </a:cubicBezTo>
                <a:cubicBezTo>
                  <a:pt x="6328659" y="226886"/>
                  <a:pt x="6306683" y="248863"/>
                  <a:pt x="6279574" y="248863"/>
                </a:cubicBezTo>
                <a:cubicBezTo>
                  <a:pt x="6252465" y="248863"/>
                  <a:pt x="6230489" y="226886"/>
                  <a:pt x="6230489" y="199778"/>
                </a:cubicBezTo>
                <a:cubicBezTo>
                  <a:pt x="6230489" y="172668"/>
                  <a:pt x="6252465" y="150693"/>
                  <a:pt x="6279574" y="150693"/>
                </a:cubicBezTo>
                <a:close/>
                <a:moveTo>
                  <a:pt x="6087650" y="150693"/>
                </a:moveTo>
                <a:cubicBezTo>
                  <a:pt x="6114759" y="150693"/>
                  <a:pt x="6136735" y="172668"/>
                  <a:pt x="6136735" y="199778"/>
                </a:cubicBezTo>
                <a:cubicBezTo>
                  <a:pt x="6136735" y="226886"/>
                  <a:pt x="6114759" y="248863"/>
                  <a:pt x="6087650" y="248863"/>
                </a:cubicBezTo>
                <a:cubicBezTo>
                  <a:pt x="6060542" y="248863"/>
                  <a:pt x="6038565" y="226886"/>
                  <a:pt x="6038565" y="199778"/>
                </a:cubicBezTo>
                <a:cubicBezTo>
                  <a:pt x="6038565" y="172668"/>
                  <a:pt x="6060542" y="150693"/>
                  <a:pt x="6087650" y="150693"/>
                </a:cubicBezTo>
                <a:close/>
                <a:moveTo>
                  <a:pt x="5895729" y="150693"/>
                </a:moveTo>
                <a:cubicBezTo>
                  <a:pt x="5922838" y="150693"/>
                  <a:pt x="5944814" y="172668"/>
                  <a:pt x="5944814" y="199778"/>
                </a:cubicBezTo>
                <a:cubicBezTo>
                  <a:pt x="5944814" y="226886"/>
                  <a:pt x="5922838" y="248863"/>
                  <a:pt x="5895729" y="248863"/>
                </a:cubicBezTo>
                <a:cubicBezTo>
                  <a:pt x="5868620" y="248863"/>
                  <a:pt x="5846644" y="226886"/>
                  <a:pt x="5846644" y="199778"/>
                </a:cubicBezTo>
                <a:cubicBezTo>
                  <a:pt x="5846644" y="172668"/>
                  <a:pt x="5868620" y="150693"/>
                  <a:pt x="5895729" y="150693"/>
                </a:cubicBezTo>
                <a:close/>
                <a:moveTo>
                  <a:pt x="5704053" y="150693"/>
                </a:moveTo>
                <a:cubicBezTo>
                  <a:pt x="5731162" y="150693"/>
                  <a:pt x="5753138" y="172668"/>
                  <a:pt x="5753138" y="199778"/>
                </a:cubicBezTo>
                <a:cubicBezTo>
                  <a:pt x="5753138" y="226886"/>
                  <a:pt x="5731162" y="248863"/>
                  <a:pt x="5704053" y="248863"/>
                </a:cubicBezTo>
                <a:cubicBezTo>
                  <a:pt x="5676944" y="248863"/>
                  <a:pt x="5654968" y="226886"/>
                  <a:pt x="5654968" y="199778"/>
                </a:cubicBezTo>
                <a:cubicBezTo>
                  <a:pt x="5654968" y="172668"/>
                  <a:pt x="5676944" y="150693"/>
                  <a:pt x="5704053" y="150693"/>
                </a:cubicBezTo>
                <a:close/>
                <a:moveTo>
                  <a:pt x="5512130" y="150693"/>
                </a:moveTo>
                <a:cubicBezTo>
                  <a:pt x="5539238" y="150693"/>
                  <a:pt x="5561215" y="172668"/>
                  <a:pt x="5561215" y="199778"/>
                </a:cubicBezTo>
                <a:cubicBezTo>
                  <a:pt x="5561215" y="226886"/>
                  <a:pt x="5539238" y="248863"/>
                  <a:pt x="5512130" y="248863"/>
                </a:cubicBezTo>
                <a:cubicBezTo>
                  <a:pt x="5485021" y="248863"/>
                  <a:pt x="5463045" y="226886"/>
                  <a:pt x="5463045" y="199778"/>
                </a:cubicBezTo>
                <a:cubicBezTo>
                  <a:pt x="5463045" y="172668"/>
                  <a:pt x="5485021" y="150693"/>
                  <a:pt x="5512130" y="150693"/>
                </a:cubicBezTo>
                <a:close/>
                <a:moveTo>
                  <a:pt x="5320209" y="150693"/>
                </a:moveTo>
                <a:cubicBezTo>
                  <a:pt x="5347318" y="150693"/>
                  <a:pt x="5369294" y="172668"/>
                  <a:pt x="5369294" y="199778"/>
                </a:cubicBezTo>
                <a:cubicBezTo>
                  <a:pt x="5369294" y="226886"/>
                  <a:pt x="5347318" y="248863"/>
                  <a:pt x="5320209" y="248863"/>
                </a:cubicBezTo>
                <a:cubicBezTo>
                  <a:pt x="5293100" y="248863"/>
                  <a:pt x="5271124" y="226886"/>
                  <a:pt x="5271124" y="199778"/>
                </a:cubicBezTo>
                <a:cubicBezTo>
                  <a:pt x="5271124" y="172668"/>
                  <a:pt x="5293100" y="150693"/>
                  <a:pt x="5320209" y="150693"/>
                </a:cubicBezTo>
                <a:close/>
                <a:moveTo>
                  <a:pt x="5128285" y="150693"/>
                </a:moveTo>
                <a:cubicBezTo>
                  <a:pt x="5155394" y="150693"/>
                  <a:pt x="5177370" y="172668"/>
                  <a:pt x="5177370" y="199778"/>
                </a:cubicBezTo>
                <a:cubicBezTo>
                  <a:pt x="5177370" y="226886"/>
                  <a:pt x="5155394" y="248863"/>
                  <a:pt x="5128285" y="248863"/>
                </a:cubicBezTo>
                <a:cubicBezTo>
                  <a:pt x="5101176" y="248863"/>
                  <a:pt x="5079200" y="226886"/>
                  <a:pt x="5079200" y="199778"/>
                </a:cubicBezTo>
                <a:cubicBezTo>
                  <a:pt x="5079200" y="172668"/>
                  <a:pt x="5101176" y="150693"/>
                  <a:pt x="5128285" y="150693"/>
                </a:cubicBezTo>
                <a:close/>
                <a:moveTo>
                  <a:pt x="4936364" y="150693"/>
                </a:moveTo>
                <a:cubicBezTo>
                  <a:pt x="4963473" y="150693"/>
                  <a:pt x="4985449" y="172668"/>
                  <a:pt x="4985449" y="199778"/>
                </a:cubicBezTo>
                <a:cubicBezTo>
                  <a:pt x="4985449" y="226886"/>
                  <a:pt x="4963473" y="248863"/>
                  <a:pt x="4936364" y="248863"/>
                </a:cubicBezTo>
                <a:cubicBezTo>
                  <a:pt x="4909255" y="248863"/>
                  <a:pt x="4887279" y="226886"/>
                  <a:pt x="4887279" y="199778"/>
                </a:cubicBezTo>
                <a:cubicBezTo>
                  <a:pt x="4887279" y="172668"/>
                  <a:pt x="4909255" y="150693"/>
                  <a:pt x="4936364" y="150693"/>
                </a:cubicBezTo>
                <a:close/>
                <a:moveTo>
                  <a:pt x="4744441" y="150693"/>
                </a:moveTo>
                <a:cubicBezTo>
                  <a:pt x="4771549" y="150693"/>
                  <a:pt x="4793526" y="172668"/>
                  <a:pt x="4793526" y="199778"/>
                </a:cubicBezTo>
                <a:cubicBezTo>
                  <a:pt x="4793526" y="226886"/>
                  <a:pt x="4771549" y="248863"/>
                  <a:pt x="4744441" y="248863"/>
                </a:cubicBezTo>
                <a:cubicBezTo>
                  <a:pt x="4717332" y="248863"/>
                  <a:pt x="4695356" y="226886"/>
                  <a:pt x="4695356" y="199778"/>
                </a:cubicBezTo>
                <a:cubicBezTo>
                  <a:pt x="4695356" y="172668"/>
                  <a:pt x="4717332" y="150693"/>
                  <a:pt x="4744441" y="150693"/>
                </a:cubicBezTo>
                <a:close/>
                <a:moveTo>
                  <a:pt x="4552764" y="150693"/>
                </a:moveTo>
                <a:cubicBezTo>
                  <a:pt x="4579873" y="150693"/>
                  <a:pt x="4601849" y="172668"/>
                  <a:pt x="4601849" y="199778"/>
                </a:cubicBezTo>
                <a:cubicBezTo>
                  <a:pt x="4601849" y="226886"/>
                  <a:pt x="4579873" y="248863"/>
                  <a:pt x="4552764" y="248863"/>
                </a:cubicBezTo>
                <a:cubicBezTo>
                  <a:pt x="4525656" y="248863"/>
                  <a:pt x="4503679" y="226886"/>
                  <a:pt x="4503679" y="199778"/>
                </a:cubicBezTo>
                <a:cubicBezTo>
                  <a:pt x="4503679" y="172668"/>
                  <a:pt x="4525656" y="150693"/>
                  <a:pt x="4552764" y="150693"/>
                </a:cubicBezTo>
                <a:close/>
                <a:moveTo>
                  <a:pt x="4360841" y="150693"/>
                </a:moveTo>
                <a:cubicBezTo>
                  <a:pt x="4387950" y="150693"/>
                  <a:pt x="4409926" y="172668"/>
                  <a:pt x="4409926" y="199778"/>
                </a:cubicBezTo>
                <a:cubicBezTo>
                  <a:pt x="4409926" y="226886"/>
                  <a:pt x="4387950" y="248863"/>
                  <a:pt x="4360841" y="248863"/>
                </a:cubicBezTo>
                <a:cubicBezTo>
                  <a:pt x="4333732" y="248863"/>
                  <a:pt x="4311756" y="226886"/>
                  <a:pt x="4311756" y="199778"/>
                </a:cubicBezTo>
                <a:cubicBezTo>
                  <a:pt x="4311756" y="172668"/>
                  <a:pt x="4333732" y="150693"/>
                  <a:pt x="4360841" y="150693"/>
                </a:cubicBezTo>
                <a:close/>
                <a:moveTo>
                  <a:pt x="4170572" y="150693"/>
                </a:moveTo>
                <a:cubicBezTo>
                  <a:pt x="4197681" y="150693"/>
                  <a:pt x="4219657" y="172668"/>
                  <a:pt x="4219657" y="199778"/>
                </a:cubicBezTo>
                <a:cubicBezTo>
                  <a:pt x="4219657" y="226886"/>
                  <a:pt x="4197681" y="248863"/>
                  <a:pt x="4170572" y="248863"/>
                </a:cubicBezTo>
                <a:cubicBezTo>
                  <a:pt x="4143463" y="248863"/>
                  <a:pt x="4121487" y="226886"/>
                  <a:pt x="4121487" y="199778"/>
                </a:cubicBezTo>
                <a:cubicBezTo>
                  <a:pt x="4121487" y="172668"/>
                  <a:pt x="4143463" y="150693"/>
                  <a:pt x="4170572" y="150693"/>
                </a:cubicBezTo>
                <a:close/>
                <a:moveTo>
                  <a:pt x="3978648" y="150693"/>
                </a:moveTo>
                <a:cubicBezTo>
                  <a:pt x="4005757" y="150693"/>
                  <a:pt x="4027733" y="172668"/>
                  <a:pt x="4027733" y="199778"/>
                </a:cubicBezTo>
                <a:cubicBezTo>
                  <a:pt x="4027733" y="226886"/>
                  <a:pt x="4005757" y="248863"/>
                  <a:pt x="3978648" y="248863"/>
                </a:cubicBezTo>
                <a:cubicBezTo>
                  <a:pt x="3951540" y="248863"/>
                  <a:pt x="3929563" y="226886"/>
                  <a:pt x="3929563" y="199778"/>
                </a:cubicBezTo>
                <a:cubicBezTo>
                  <a:pt x="3929563" y="172668"/>
                  <a:pt x="3951540" y="150693"/>
                  <a:pt x="3978648" y="150693"/>
                </a:cubicBezTo>
                <a:close/>
                <a:moveTo>
                  <a:pt x="3786728" y="150693"/>
                </a:moveTo>
                <a:cubicBezTo>
                  <a:pt x="3813836" y="150693"/>
                  <a:pt x="3835813" y="172668"/>
                  <a:pt x="3835813" y="199778"/>
                </a:cubicBezTo>
                <a:cubicBezTo>
                  <a:pt x="3835813" y="226886"/>
                  <a:pt x="3813836" y="248863"/>
                  <a:pt x="3786728" y="248863"/>
                </a:cubicBezTo>
                <a:cubicBezTo>
                  <a:pt x="3759619" y="248863"/>
                  <a:pt x="3737643" y="226886"/>
                  <a:pt x="3737643" y="199778"/>
                </a:cubicBezTo>
                <a:cubicBezTo>
                  <a:pt x="3737643" y="172668"/>
                  <a:pt x="3759619" y="150693"/>
                  <a:pt x="3786728" y="150693"/>
                </a:cubicBezTo>
                <a:close/>
                <a:moveTo>
                  <a:pt x="3595051" y="150693"/>
                </a:moveTo>
                <a:cubicBezTo>
                  <a:pt x="3622160" y="150693"/>
                  <a:pt x="3644136" y="172668"/>
                  <a:pt x="3644136" y="199778"/>
                </a:cubicBezTo>
                <a:cubicBezTo>
                  <a:pt x="3644136" y="226886"/>
                  <a:pt x="3622160" y="248863"/>
                  <a:pt x="3595051" y="248863"/>
                </a:cubicBezTo>
                <a:cubicBezTo>
                  <a:pt x="3567943" y="248863"/>
                  <a:pt x="3545966" y="226886"/>
                  <a:pt x="3545966" y="199778"/>
                </a:cubicBezTo>
                <a:cubicBezTo>
                  <a:pt x="3545966" y="172668"/>
                  <a:pt x="3567943" y="150693"/>
                  <a:pt x="3595051" y="150693"/>
                </a:cubicBezTo>
                <a:close/>
                <a:moveTo>
                  <a:pt x="3403128" y="150693"/>
                </a:moveTo>
                <a:cubicBezTo>
                  <a:pt x="3430237" y="150693"/>
                  <a:pt x="3452213" y="172668"/>
                  <a:pt x="3452213" y="199778"/>
                </a:cubicBezTo>
                <a:cubicBezTo>
                  <a:pt x="3452213" y="226886"/>
                  <a:pt x="3430237" y="248863"/>
                  <a:pt x="3403128" y="248863"/>
                </a:cubicBezTo>
                <a:cubicBezTo>
                  <a:pt x="3376019" y="248863"/>
                  <a:pt x="3354043" y="226886"/>
                  <a:pt x="3354043" y="199778"/>
                </a:cubicBezTo>
                <a:cubicBezTo>
                  <a:pt x="3354043" y="172668"/>
                  <a:pt x="3376019" y="150693"/>
                  <a:pt x="3403128" y="150693"/>
                </a:cubicBezTo>
                <a:close/>
                <a:moveTo>
                  <a:pt x="3211207" y="150693"/>
                </a:moveTo>
                <a:cubicBezTo>
                  <a:pt x="3238316" y="150693"/>
                  <a:pt x="3260292" y="172668"/>
                  <a:pt x="3260292" y="199778"/>
                </a:cubicBezTo>
                <a:cubicBezTo>
                  <a:pt x="3260292" y="226886"/>
                  <a:pt x="3238316" y="248863"/>
                  <a:pt x="3211207" y="248863"/>
                </a:cubicBezTo>
                <a:cubicBezTo>
                  <a:pt x="3184098" y="248863"/>
                  <a:pt x="3162122" y="226886"/>
                  <a:pt x="3162122" y="199778"/>
                </a:cubicBezTo>
                <a:cubicBezTo>
                  <a:pt x="3162122" y="172668"/>
                  <a:pt x="3184098" y="150693"/>
                  <a:pt x="3211207" y="150693"/>
                </a:cubicBezTo>
                <a:close/>
                <a:moveTo>
                  <a:pt x="3019283" y="150693"/>
                </a:moveTo>
                <a:cubicBezTo>
                  <a:pt x="3046393" y="150693"/>
                  <a:pt x="3068368" y="172668"/>
                  <a:pt x="3068368" y="199778"/>
                </a:cubicBezTo>
                <a:cubicBezTo>
                  <a:pt x="3068368" y="226886"/>
                  <a:pt x="3046393" y="248863"/>
                  <a:pt x="3019283" y="248863"/>
                </a:cubicBezTo>
                <a:cubicBezTo>
                  <a:pt x="2992175" y="248863"/>
                  <a:pt x="2970198" y="226886"/>
                  <a:pt x="2970198" y="199778"/>
                </a:cubicBezTo>
                <a:cubicBezTo>
                  <a:pt x="2970198" y="172668"/>
                  <a:pt x="2992175" y="150693"/>
                  <a:pt x="3019283" y="150693"/>
                </a:cubicBezTo>
                <a:close/>
                <a:moveTo>
                  <a:pt x="2827363" y="150693"/>
                </a:moveTo>
                <a:cubicBezTo>
                  <a:pt x="2854471" y="150693"/>
                  <a:pt x="2876448" y="172668"/>
                  <a:pt x="2876448" y="199778"/>
                </a:cubicBezTo>
                <a:cubicBezTo>
                  <a:pt x="2876448" y="226886"/>
                  <a:pt x="2854471" y="248863"/>
                  <a:pt x="2827363" y="248863"/>
                </a:cubicBezTo>
                <a:cubicBezTo>
                  <a:pt x="2800253" y="248863"/>
                  <a:pt x="2778277" y="226886"/>
                  <a:pt x="2778277" y="199778"/>
                </a:cubicBezTo>
                <a:cubicBezTo>
                  <a:pt x="2778277" y="172668"/>
                  <a:pt x="2800253" y="150693"/>
                  <a:pt x="2827363" y="150693"/>
                </a:cubicBezTo>
                <a:close/>
                <a:moveTo>
                  <a:pt x="2635439" y="150693"/>
                </a:moveTo>
                <a:cubicBezTo>
                  <a:pt x="2662548" y="150693"/>
                  <a:pt x="2684524" y="172668"/>
                  <a:pt x="2684524" y="199778"/>
                </a:cubicBezTo>
                <a:cubicBezTo>
                  <a:pt x="2684524" y="226886"/>
                  <a:pt x="2662548" y="248863"/>
                  <a:pt x="2635439" y="248863"/>
                </a:cubicBezTo>
                <a:cubicBezTo>
                  <a:pt x="2608330" y="248863"/>
                  <a:pt x="2586354" y="226886"/>
                  <a:pt x="2586354" y="199778"/>
                </a:cubicBezTo>
                <a:cubicBezTo>
                  <a:pt x="2586354" y="172668"/>
                  <a:pt x="2608330" y="150693"/>
                  <a:pt x="2635439" y="150693"/>
                </a:cubicBezTo>
                <a:close/>
                <a:moveTo>
                  <a:pt x="2443762" y="150693"/>
                </a:moveTo>
                <a:cubicBezTo>
                  <a:pt x="2470872" y="150693"/>
                  <a:pt x="2492847" y="172668"/>
                  <a:pt x="2492847" y="199778"/>
                </a:cubicBezTo>
                <a:cubicBezTo>
                  <a:pt x="2492847" y="226886"/>
                  <a:pt x="2470872" y="248863"/>
                  <a:pt x="2443762" y="248863"/>
                </a:cubicBezTo>
                <a:cubicBezTo>
                  <a:pt x="2416654" y="248863"/>
                  <a:pt x="2394677" y="226886"/>
                  <a:pt x="2394677" y="199778"/>
                </a:cubicBezTo>
                <a:cubicBezTo>
                  <a:pt x="2394677" y="172668"/>
                  <a:pt x="2416654" y="150693"/>
                  <a:pt x="2443762" y="150693"/>
                </a:cubicBezTo>
                <a:close/>
                <a:moveTo>
                  <a:pt x="2251840" y="150693"/>
                </a:moveTo>
                <a:cubicBezTo>
                  <a:pt x="2278948" y="150693"/>
                  <a:pt x="2300925" y="172668"/>
                  <a:pt x="2300925" y="199778"/>
                </a:cubicBezTo>
                <a:cubicBezTo>
                  <a:pt x="2300925" y="226886"/>
                  <a:pt x="2278948" y="248863"/>
                  <a:pt x="2251840" y="248863"/>
                </a:cubicBezTo>
                <a:cubicBezTo>
                  <a:pt x="2224730" y="248863"/>
                  <a:pt x="2202754" y="226886"/>
                  <a:pt x="2202754" y="199778"/>
                </a:cubicBezTo>
                <a:cubicBezTo>
                  <a:pt x="2202754" y="172668"/>
                  <a:pt x="2224730" y="150693"/>
                  <a:pt x="2251840" y="150693"/>
                </a:cubicBezTo>
                <a:close/>
                <a:moveTo>
                  <a:pt x="2061569" y="150692"/>
                </a:moveTo>
                <a:cubicBezTo>
                  <a:pt x="2088678" y="150692"/>
                  <a:pt x="2110654" y="172668"/>
                  <a:pt x="2110654" y="199778"/>
                </a:cubicBezTo>
                <a:cubicBezTo>
                  <a:pt x="2110654" y="226886"/>
                  <a:pt x="2088678" y="248863"/>
                  <a:pt x="2061569" y="248863"/>
                </a:cubicBezTo>
                <a:cubicBezTo>
                  <a:pt x="2034460" y="248863"/>
                  <a:pt x="2012484" y="226886"/>
                  <a:pt x="2012484" y="199778"/>
                </a:cubicBezTo>
                <a:cubicBezTo>
                  <a:pt x="2012484" y="172668"/>
                  <a:pt x="2034460" y="150692"/>
                  <a:pt x="2061569" y="150692"/>
                </a:cubicBezTo>
                <a:close/>
                <a:moveTo>
                  <a:pt x="1869645" y="150692"/>
                </a:moveTo>
                <a:cubicBezTo>
                  <a:pt x="1896755" y="150692"/>
                  <a:pt x="1918730" y="172668"/>
                  <a:pt x="1918730" y="199778"/>
                </a:cubicBezTo>
                <a:cubicBezTo>
                  <a:pt x="1918730" y="226886"/>
                  <a:pt x="1896755" y="248863"/>
                  <a:pt x="1869645" y="248863"/>
                </a:cubicBezTo>
                <a:cubicBezTo>
                  <a:pt x="1842537" y="248863"/>
                  <a:pt x="1820560" y="226886"/>
                  <a:pt x="1820560" y="199778"/>
                </a:cubicBezTo>
                <a:cubicBezTo>
                  <a:pt x="1820560" y="172668"/>
                  <a:pt x="1842537" y="150692"/>
                  <a:pt x="1869645" y="150692"/>
                </a:cubicBezTo>
                <a:close/>
                <a:moveTo>
                  <a:pt x="1677725" y="150692"/>
                </a:moveTo>
                <a:cubicBezTo>
                  <a:pt x="1704833" y="150692"/>
                  <a:pt x="1726810" y="172668"/>
                  <a:pt x="1726810" y="199778"/>
                </a:cubicBezTo>
                <a:cubicBezTo>
                  <a:pt x="1726810" y="226886"/>
                  <a:pt x="1704833" y="248863"/>
                  <a:pt x="1677725" y="248863"/>
                </a:cubicBezTo>
                <a:cubicBezTo>
                  <a:pt x="1650616" y="248863"/>
                  <a:pt x="1628640" y="226886"/>
                  <a:pt x="1628640" y="199778"/>
                </a:cubicBezTo>
                <a:cubicBezTo>
                  <a:pt x="1628640" y="172668"/>
                  <a:pt x="1650616" y="150692"/>
                  <a:pt x="1677725" y="150692"/>
                </a:cubicBezTo>
                <a:close/>
                <a:moveTo>
                  <a:pt x="1486048" y="150692"/>
                </a:moveTo>
                <a:cubicBezTo>
                  <a:pt x="1513157" y="150692"/>
                  <a:pt x="1535133" y="172668"/>
                  <a:pt x="1535133" y="199778"/>
                </a:cubicBezTo>
                <a:cubicBezTo>
                  <a:pt x="1535133" y="226886"/>
                  <a:pt x="1513157" y="248863"/>
                  <a:pt x="1486048" y="248863"/>
                </a:cubicBezTo>
                <a:cubicBezTo>
                  <a:pt x="1458940" y="248863"/>
                  <a:pt x="1436963" y="226886"/>
                  <a:pt x="1436963" y="199778"/>
                </a:cubicBezTo>
                <a:cubicBezTo>
                  <a:pt x="1436963" y="172668"/>
                  <a:pt x="1458940" y="150692"/>
                  <a:pt x="1486048" y="150692"/>
                </a:cubicBezTo>
                <a:close/>
                <a:moveTo>
                  <a:pt x="1294125" y="150692"/>
                </a:moveTo>
                <a:cubicBezTo>
                  <a:pt x="1321234" y="150692"/>
                  <a:pt x="1343210" y="172668"/>
                  <a:pt x="1343210" y="199778"/>
                </a:cubicBezTo>
                <a:cubicBezTo>
                  <a:pt x="1343210" y="226886"/>
                  <a:pt x="1321234" y="248863"/>
                  <a:pt x="1294125" y="248863"/>
                </a:cubicBezTo>
                <a:cubicBezTo>
                  <a:pt x="1267016" y="248863"/>
                  <a:pt x="1245040" y="226886"/>
                  <a:pt x="1245040" y="199778"/>
                </a:cubicBezTo>
                <a:cubicBezTo>
                  <a:pt x="1245040" y="172668"/>
                  <a:pt x="1267016" y="150692"/>
                  <a:pt x="1294125" y="150692"/>
                </a:cubicBezTo>
                <a:close/>
                <a:moveTo>
                  <a:pt x="1102204" y="150692"/>
                </a:moveTo>
                <a:cubicBezTo>
                  <a:pt x="1129313" y="150692"/>
                  <a:pt x="1151289" y="172668"/>
                  <a:pt x="1151289" y="199778"/>
                </a:cubicBezTo>
                <a:cubicBezTo>
                  <a:pt x="1151289" y="226886"/>
                  <a:pt x="1129313" y="248863"/>
                  <a:pt x="1102204" y="248863"/>
                </a:cubicBezTo>
                <a:cubicBezTo>
                  <a:pt x="1075096" y="248863"/>
                  <a:pt x="1053119" y="226886"/>
                  <a:pt x="1053119" y="199778"/>
                </a:cubicBezTo>
                <a:cubicBezTo>
                  <a:pt x="1053119" y="172668"/>
                  <a:pt x="1075096" y="150692"/>
                  <a:pt x="1102204" y="150692"/>
                </a:cubicBezTo>
                <a:close/>
                <a:moveTo>
                  <a:pt x="910280" y="150692"/>
                </a:moveTo>
                <a:cubicBezTo>
                  <a:pt x="937390" y="150692"/>
                  <a:pt x="959365" y="172668"/>
                  <a:pt x="959365" y="199778"/>
                </a:cubicBezTo>
                <a:cubicBezTo>
                  <a:pt x="959365" y="226886"/>
                  <a:pt x="937390" y="248863"/>
                  <a:pt x="910280" y="248863"/>
                </a:cubicBezTo>
                <a:cubicBezTo>
                  <a:pt x="883172" y="248863"/>
                  <a:pt x="861195" y="226886"/>
                  <a:pt x="861195" y="199778"/>
                </a:cubicBezTo>
                <a:cubicBezTo>
                  <a:pt x="861195" y="172668"/>
                  <a:pt x="883172" y="150692"/>
                  <a:pt x="910280" y="150692"/>
                </a:cubicBezTo>
                <a:close/>
                <a:moveTo>
                  <a:pt x="718360" y="150692"/>
                </a:moveTo>
                <a:cubicBezTo>
                  <a:pt x="745468" y="150692"/>
                  <a:pt x="767445" y="172668"/>
                  <a:pt x="767445" y="199778"/>
                </a:cubicBezTo>
                <a:cubicBezTo>
                  <a:pt x="767445" y="226886"/>
                  <a:pt x="745468" y="248863"/>
                  <a:pt x="718360" y="248863"/>
                </a:cubicBezTo>
                <a:cubicBezTo>
                  <a:pt x="691250" y="248863"/>
                  <a:pt x="669275" y="226886"/>
                  <a:pt x="669275" y="199778"/>
                </a:cubicBezTo>
                <a:cubicBezTo>
                  <a:pt x="669275" y="172668"/>
                  <a:pt x="691250" y="150692"/>
                  <a:pt x="718360" y="150692"/>
                </a:cubicBezTo>
                <a:close/>
                <a:moveTo>
                  <a:pt x="526436" y="150692"/>
                </a:moveTo>
                <a:cubicBezTo>
                  <a:pt x="553544" y="150692"/>
                  <a:pt x="575521" y="172668"/>
                  <a:pt x="575521" y="199778"/>
                </a:cubicBezTo>
                <a:cubicBezTo>
                  <a:pt x="575521" y="226886"/>
                  <a:pt x="553544" y="248863"/>
                  <a:pt x="526436" y="248863"/>
                </a:cubicBezTo>
                <a:cubicBezTo>
                  <a:pt x="499328" y="248863"/>
                  <a:pt x="477351" y="226886"/>
                  <a:pt x="477351" y="199778"/>
                </a:cubicBezTo>
                <a:cubicBezTo>
                  <a:pt x="477351" y="172668"/>
                  <a:pt x="499328" y="150692"/>
                  <a:pt x="526436" y="150692"/>
                </a:cubicBezTo>
                <a:close/>
                <a:moveTo>
                  <a:pt x="334759" y="150692"/>
                </a:moveTo>
                <a:cubicBezTo>
                  <a:pt x="361869" y="150692"/>
                  <a:pt x="383844" y="172668"/>
                  <a:pt x="383844" y="199778"/>
                </a:cubicBezTo>
                <a:cubicBezTo>
                  <a:pt x="383844" y="226886"/>
                  <a:pt x="361869" y="248863"/>
                  <a:pt x="334759" y="248863"/>
                </a:cubicBezTo>
                <a:cubicBezTo>
                  <a:pt x="307651" y="248863"/>
                  <a:pt x="285674" y="226886"/>
                  <a:pt x="285674" y="199778"/>
                </a:cubicBezTo>
                <a:cubicBezTo>
                  <a:pt x="285674" y="172668"/>
                  <a:pt x="307651" y="150692"/>
                  <a:pt x="334759" y="150692"/>
                </a:cubicBezTo>
                <a:close/>
                <a:moveTo>
                  <a:pt x="142837" y="150692"/>
                </a:moveTo>
                <a:cubicBezTo>
                  <a:pt x="169945" y="150692"/>
                  <a:pt x="191921" y="172668"/>
                  <a:pt x="191921" y="199778"/>
                </a:cubicBezTo>
                <a:cubicBezTo>
                  <a:pt x="191921" y="226886"/>
                  <a:pt x="169945" y="248863"/>
                  <a:pt x="142837" y="248863"/>
                </a:cubicBezTo>
                <a:cubicBezTo>
                  <a:pt x="115727" y="248863"/>
                  <a:pt x="93751" y="226886"/>
                  <a:pt x="93751" y="199778"/>
                </a:cubicBezTo>
                <a:cubicBezTo>
                  <a:pt x="93751" y="172668"/>
                  <a:pt x="115727" y="150692"/>
                  <a:pt x="142837" y="150692"/>
                </a:cubicBezTo>
                <a:close/>
                <a:moveTo>
                  <a:pt x="11562343" y="0"/>
                </a:moveTo>
                <a:cubicBezTo>
                  <a:pt x="11589452" y="0"/>
                  <a:pt x="11611428" y="21977"/>
                  <a:pt x="11611428" y="49085"/>
                </a:cubicBezTo>
                <a:cubicBezTo>
                  <a:pt x="11611428" y="76195"/>
                  <a:pt x="11589452" y="98170"/>
                  <a:pt x="11562343" y="98170"/>
                </a:cubicBezTo>
                <a:cubicBezTo>
                  <a:pt x="11535234" y="98170"/>
                  <a:pt x="11513258" y="76195"/>
                  <a:pt x="11513258" y="49085"/>
                </a:cubicBezTo>
                <a:cubicBezTo>
                  <a:pt x="11513258" y="21977"/>
                  <a:pt x="11535234" y="0"/>
                  <a:pt x="11562343" y="0"/>
                </a:cubicBezTo>
                <a:close/>
                <a:moveTo>
                  <a:pt x="11370422" y="0"/>
                </a:moveTo>
                <a:cubicBezTo>
                  <a:pt x="11397531" y="0"/>
                  <a:pt x="11419507" y="21977"/>
                  <a:pt x="11419507" y="49085"/>
                </a:cubicBezTo>
                <a:cubicBezTo>
                  <a:pt x="11419507" y="76195"/>
                  <a:pt x="11397531" y="98170"/>
                  <a:pt x="11370422" y="98170"/>
                </a:cubicBezTo>
                <a:cubicBezTo>
                  <a:pt x="11343313" y="98170"/>
                  <a:pt x="11321337" y="76195"/>
                  <a:pt x="11321337" y="49085"/>
                </a:cubicBezTo>
                <a:cubicBezTo>
                  <a:pt x="11321337" y="21977"/>
                  <a:pt x="11343313" y="0"/>
                  <a:pt x="11370422" y="0"/>
                </a:cubicBezTo>
                <a:close/>
                <a:moveTo>
                  <a:pt x="11178499" y="0"/>
                </a:moveTo>
                <a:cubicBezTo>
                  <a:pt x="11205607" y="0"/>
                  <a:pt x="11227584" y="21977"/>
                  <a:pt x="11227584" y="49085"/>
                </a:cubicBezTo>
                <a:cubicBezTo>
                  <a:pt x="11227584" y="76195"/>
                  <a:pt x="11205607" y="98170"/>
                  <a:pt x="11178499" y="98170"/>
                </a:cubicBezTo>
                <a:cubicBezTo>
                  <a:pt x="11151390" y="98170"/>
                  <a:pt x="11129414" y="76195"/>
                  <a:pt x="11129414" y="49085"/>
                </a:cubicBezTo>
                <a:cubicBezTo>
                  <a:pt x="11129414" y="21977"/>
                  <a:pt x="11151390" y="0"/>
                  <a:pt x="11178499" y="0"/>
                </a:cubicBezTo>
                <a:close/>
                <a:moveTo>
                  <a:pt x="10986822" y="0"/>
                </a:moveTo>
                <a:cubicBezTo>
                  <a:pt x="11013931" y="0"/>
                  <a:pt x="11035907" y="21977"/>
                  <a:pt x="11035907" y="49085"/>
                </a:cubicBezTo>
                <a:cubicBezTo>
                  <a:pt x="11035907" y="76195"/>
                  <a:pt x="11013931" y="98170"/>
                  <a:pt x="10986822" y="98170"/>
                </a:cubicBezTo>
                <a:cubicBezTo>
                  <a:pt x="10959714" y="98170"/>
                  <a:pt x="10937737" y="76195"/>
                  <a:pt x="10937737" y="49085"/>
                </a:cubicBezTo>
                <a:cubicBezTo>
                  <a:pt x="10937737" y="21977"/>
                  <a:pt x="10959714" y="0"/>
                  <a:pt x="10986822" y="0"/>
                </a:cubicBezTo>
                <a:close/>
                <a:moveTo>
                  <a:pt x="10794898" y="0"/>
                </a:moveTo>
                <a:cubicBezTo>
                  <a:pt x="10822008" y="0"/>
                  <a:pt x="10843984" y="21977"/>
                  <a:pt x="10843984" y="49085"/>
                </a:cubicBezTo>
                <a:cubicBezTo>
                  <a:pt x="10843984" y="76195"/>
                  <a:pt x="10822008" y="98170"/>
                  <a:pt x="10794898" y="98170"/>
                </a:cubicBezTo>
                <a:cubicBezTo>
                  <a:pt x="10767790" y="98170"/>
                  <a:pt x="10745813" y="76195"/>
                  <a:pt x="10745813" y="49085"/>
                </a:cubicBezTo>
                <a:cubicBezTo>
                  <a:pt x="10745813" y="21977"/>
                  <a:pt x="10767790" y="0"/>
                  <a:pt x="10794898" y="0"/>
                </a:cubicBezTo>
                <a:close/>
                <a:moveTo>
                  <a:pt x="10600771" y="0"/>
                </a:moveTo>
                <a:cubicBezTo>
                  <a:pt x="10607548" y="0"/>
                  <a:pt x="10614005" y="1374"/>
                  <a:pt x="10619877" y="3858"/>
                </a:cubicBezTo>
                <a:lnTo>
                  <a:pt x="10635343" y="14285"/>
                </a:lnTo>
                <a:lnTo>
                  <a:pt x="10635343" y="12797"/>
                </a:lnTo>
                <a:lnTo>
                  <a:pt x="10637686" y="14377"/>
                </a:lnTo>
                <a:cubicBezTo>
                  <a:pt x="10646569" y="23260"/>
                  <a:pt x="10652063" y="35531"/>
                  <a:pt x="10652063" y="49085"/>
                </a:cubicBezTo>
                <a:cubicBezTo>
                  <a:pt x="10652063" y="62640"/>
                  <a:pt x="10646569" y="74911"/>
                  <a:pt x="10637686" y="83794"/>
                </a:cubicBezTo>
                <a:lnTo>
                  <a:pt x="10635343" y="85374"/>
                </a:lnTo>
                <a:lnTo>
                  <a:pt x="10635343" y="83886"/>
                </a:lnTo>
                <a:lnTo>
                  <a:pt x="10619877" y="94313"/>
                </a:lnTo>
                <a:cubicBezTo>
                  <a:pt x="10614005" y="96797"/>
                  <a:pt x="10607548" y="98170"/>
                  <a:pt x="10600771" y="98170"/>
                </a:cubicBezTo>
                <a:cubicBezTo>
                  <a:pt x="10573662" y="98170"/>
                  <a:pt x="10551686" y="76195"/>
                  <a:pt x="10551686" y="49085"/>
                </a:cubicBezTo>
                <a:cubicBezTo>
                  <a:pt x="10551686" y="21977"/>
                  <a:pt x="10573662" y="0"/>
                  <a:pt x="10600771" y="0"/>
                </a:cubicBezTo>
                <a:close/>
                <a:moveTo>
                  <a:pt x="10408850" y="0"/>
                </a:moveTo>
                <a:cubicBezTo>
                  <a:pt x="10435959" y="0"/>
                  <a:pt x="10457935" y="21977"/>
                  <a:pt x="10457935" y="49085"/>
                </a:cubicBezTo>
                <a:cubicBezTo>
                  <a:pt x="10457935" y="76195"/>
                  <a:pt x="10435959" y="98170"/>
                  <a:pt x="10408850" y="98170"/>
                </a:cubicBezTo>
                <a:cubicBezTo>
                  <a:pt x="10381741" y="98170"/>
                  <a:pt x="10359765" y="76195"/>
                  <a:pt x="10359765" y="49085"/>
                </a:cubicBezTo>
                <a:cubicBezTo>
                  <a:pt x="10359765" y="21977"/>
                  <a:pt x="10381741" y="0"/>
                  <a:pt x="10408850" y="0"/>
                </a:cubicBezTo>
                <a:close/>
                <a:moveTo>
                  <a:pt x="10216927" y="0"/>
                </a:moveTo>
                <a:cubicBezTo>
                  <a:pt x="10244035" y="0"/>
                  <a:pt x="10266012" y="21977"/>
                  <a:pt x="10266012" y="49085"/>
                </a:cubicBezTo>
                <a:cubicBezTo>
                  <a:pt x="10266012" y="76195"/>
                  <a:pt x="10244035" y="98170"/>
                  <a:pt x="10216927" y="98170"/>
                </a:cubicBezTo>
                <a:cubicBezTo>
                  <a:pt x="10189818" y="98170"/>
                  <a:pt x="10167842" y="76195"/>
                  <a:pt x="10167842" y="49085"/>
                </a:cubicBezTo>
                <a:cubicBezTo>
                  <a:pt x="10167842" y="21977"/>
                  <a:pt x="10189818" y="0"/>
                  <a:pt x="10216927" y="0"/>
                </a:cubicBezTo>
                <a:close/>
                <a:moveTo>
                  <a:pt x="10025250" y="0"/>
                </a:moveTo>
                <a:cubicBezTo>
                  <a:pt x="10052359" y="0"/>
                  <a:pt x="10074335" y="21977"/>
                  <a:pt x="10074335" y="49085"/>
                </a:cubicBezTo>
                <a:cubicBezTo>
                  <a:pt x="10074335" y="76195"/>
                  <a:pt x="10052359" y="98170"/>
                  <a:pt x="10025250" y="98170"/>
                </a:cubicBezTo>
                <a:cubicBezTo>
                  <a:pt x="9998142" y="98170"/>
                  <a:pt x="9976165" y="76195"/>
                  <a:pt x="9976165" y="49085"/>
                </a:cubicBezTo>
                <a:cubicBezTo>
                  <a:pt x="9976165" y="21977"/>
                  <a:pt x="9998142" y="0"/>
                  <a:pt x="10025250" y="0"/>
                </a:cubicBezTo>
                <a:close/>
                <a:moveTo>
                  <a:pt x="9833326" y="0"/>
                </a:moveTo>
                <a:cubicBezTo>
                  <a:pt x="9860436" y="0"/>
                  <a:pt x="9882412" y="21977"/>
                  <a:pt x="9882412" y="49085"/>
                </a:cubicBezTo>
                <a:cubicBezTo>
                  <a:pt x="9882412" y="76195"/>
                  <a:pt x="9860436" y="98170"/>
                  <a:pt x="9833326" y="98170"/>
                </a:cubicBezTo>
                <a:cubicBezTo>
                  <a:pt x="9806218" y="98170"/>
                  <a:pt x="9784241" y="76195"/>
                  <a:pt x="9784241" y="49085"/>
                </a:cubicBezTo>
                <a:cubicBezTo>
                  <a:pt x="9784241" y="21977"/>
                  <a:pt x="9806218" y="0"/>
                  <a:pt x="9833326" y="0"/>
                </a:cubicBezTo>
                <a:close/>
                <a:moveTo>
                  <a:pt x="9641406" y="0"/>
                </a:moveTo>
                <a:cubicBezTo>
                  <a:pt x="9668514" y="0"/>
                  <a:pt x="9690491" y="21977"/>
                  <a:pt x="9690491" y="49085"/>
                </a:cubicBezTo>
                <a:cubicBezTo>
                  <a:pt x="9690491" y="76195"/>
                  <a:pt x="9668514" y="98170"/>
                  <a:pt x="9641406" y="98170"/>
                </a:cubicBezTo>
                <a:cubicBezTo>
                  <a:pt x="9614297" y="98170"/>
                  <a:pt x="9592321" y="76195"/>
                  <a:pt x="9592321" y="49085"/>
                </a:cubicBezTo>
                <a:cubicBezTo>
                  <a:pt x="9592321" y="21977"/>
                  <a:pt x="9614297" y="0"/>
                  <a:pt x="9641406" y="0"/>
                </a:cubicBezTo>
                <a:close/>
                <a:moveTo>
                  <a:pt x="9449482" y="0"/>
                </a:moveTo>
                <a:cubicBezTo>
                  <a:pt x="9476591" y="0"/>
                  <a:pt x="9498567" y="21977"/>
                  <a:pt x="9498567" y="49085"/>
                </a:cubicBezTo>
                <a:cubicBezTo>
                  <a:pt x="9498567" y="76195"/>
                  <a:pt x="9476591" y="98170"/>
                  <a:pt x="9449482" y="98170"/>
                </a:cubicBezTo>
                <a:cubicBezTo>
                  <a:pt x="9422374" y="98170"/>
                  <a:pt x="9400397" y="76195"/>
                  <a:pt x="9400397" y="49085"/>
                </a:cubicBezTo>
                <a:cubicBezTo>
                  <a:pt x="9400397" y="21977"/>
                  <a:pt x="9422374" y="0"/>
                  <a:pt x="9449482" y="0"/>
                </a:cubicBezTo>
                <a:close/>
                <a:moveTo>
                  <a:pt x="9257562" y="0"/>
                </a:moveTo>
                <a:cubicBezTo>
                  <a:pt x="9284670" y="0"/>
                  <a:pt x="9306646" y="21977"/>
                  <a:pt x="9306646" y="49085"/>
                </a:cubicBezTo>
                <a:cubicBezTo>
                  <a:pt x="9306646" y="76195"/>
                  <a:pt x="9284670" y="98170"/>
                  <a:pt x="9257562" y="98170"/>
                </a:cubicBezTo>
                <a:cubicBezTo>
                  <a:pt x="9230452" y="98170"/>
                  <a:pt x="9208477" y="76195"/>
                  <a:pt x="9208477" y="49085"/>
                </a:cubicBezTo>
                <a:cubicBezTo>
                  <a:pt x="9208477" y="21977"/>
                  <a:pt x="9230452" y="0"/>
                  <a:pt x="9257562" y="0"/>
                </a:cubicBezTo>
                <a:close/>
                <a:moveTo>
                  <a:pt x="9065638" y="0"/>
                </a:moveTo>
                <a:cubicBezTo>
                  <a:pt x="9092746" y="0"/>
                  <a:pt x="9114723" y="21977"/>
                  <a:pt x="9114723" y="49085"/>
                </a:cubicBezTo>
                <a:cubicBezTo>
                  <a:pt x="9114723" y="76195"/>
                  <a:pt x="9092746" y="98170"/>
                  <a:pt x="9065638" y="98170"/>
                </a:cubicBezTo>
                <a:cubicBezTo>
                  <a:pt x="9038529" y="98170"/>
                  <a:pt x="9016553" y="76195"/>
                  <a:pt x="9016553" y="49085"/>
                </a:cubicBezTo>
                <a:cubicBezTo>
                  <a:pt x="9016553" y="21977"/>
                  <a:pt x="9038529" y="0"/>
                  <a:pt x="9065638" y="0"/>
                </a:cubicBezTo>
                <a:close/>
                <a:moveTo>
                  <a:pt x="8873961" y="0"/>
                </a:moveTo>
                <a:cubicBezTo>
                  <a:pt x="8901071" y="0"/>
                  <a:pt x="8923046" y="21977"/>
                  <a:pt x="8923046" y="49085"/>
                </a:cubicBezTo>
                <a:cubicBezTo>
                  <a:pt x="8923046" y="76195"/>
                  <a:pt x="8901071" y="98170"/>
                  <a:pt x="8873961" y="98170"/>
                </a:cubicBezTo>
                <a:cubicBezTo>
                  <a:pt x="8846853" y="98170"/>
                  <a:pt x="8824876" y="76195"/>
                  <a:pt x="8824876" y="49085"/>
                </a:cubicBezTo>
                <a:cubicBezTo>
                  <a:pt x="8824876" y="21977"/>
                  <a:pt x="8846853" y="0"/>
                  <a:pt x="8873961" y="0"/>
                </a:cubicBezTo>
                <a:close/>
                <a:moveTo>
                  <a:pt x="8682041" y="0"/>
                </a:moveTo>
                <a:cubicBezTo>
                  <a:pt x="8709149" y="0"/>
                  <a:pt x="8731126" y="21977"/>
                  <a:pt x="8731126" y="49085"/>
                </a:cubicBezTo>
                <a:cubicBezTo>
                  <a:pt x="8731126" y="76195"/>
                  <a:pt x="8709149" y="98170"/>
                  <a:pt x="8682041" y="98170"/>
                </a:cubicBezTo>
                <a:cubicBezTo>
                  <a:pt x="8654932" y="98170"/>
                  <a:pt x="8632956" y="76195"/>
                  <a:pt x="8632956" y="49085"/>
                </a:cubicBezTo>
                <a:cubicBezTo>
                  <a:pt x="8632956" y="21977"/>
                  <a:pt x="8654932" y="0"/>
                  <a:pt x="8682041" y="0"/>
                </a:cubicBezTo>
                <a:close/>
                <a:moveTo>
                  <a:pt x="8486747" y="0"/>
                </a:moveTo>
                <a:lnTo>
                  <a:pt x="8488432" y="698"/>
                </a:lnTo>
                <a:lnTo>
                  <a:pt x="8490117" y="0"/>
                </a:lnTo>
                <a:cubicBezTo>
                  <a:pt x="8517225" y="0"/>
                  <a:pt x="8539202" y="21977"/>
                  <a:pt x="8539202" y="49085"/>
                </a:cubicBezTo>
                <a:cubicBezTo>
                  <a:pt x="8539202" y="76195"/>
                  <a:pt x="8517225" y="98170"/>
                  <a:pt x="8490117" y="98170"/>
                </a:cubicBezTo>
                <a:lnTo>
                  <a:pt x="8488432" y="97473"/>
                </a:lnTo>
                <a:lnTo>
                  <a:pt x="8486747" y="98170"/>
                </a:lnTo>
                <a:cubicBezTo>
                  <a:pt x="8459639" y="98170"/>
                  <a:pt x="8437662" y="76195"/>
                  <a:pt x="8437662" y="49085"/>
                </a:cubicBezTo>
                <a:cubicBezTo>
                  <a:pt x="8437662" y="21977"/>
                  <a:pt x="8459639" y="0"/>
                  <a:pt x="8486747" y="0"/>
                </a:cubicBezTo>
                <a:close/>
                <a:moveTo>
                  <a:pt x="8294823" y="0"/>
                </a:moveTo>
                <a:cubicBezTo>
                  <a:pt x="8321932" y="0"/>
                  <a:pt x="8343908" y="21977"/>
                  <a:pt x="8343908" y="49085"/>
                </a:cubicBezTo>
                <a:cubicBezTo>
                  <a:pt x="8343908" y="76195"/>
                  <a:pt x="8321932" y="98170"/>
                  <a:pt x="8294823" y="98170"/>
                </a:cubicBezTo>
                <a:cubicBezTo>
                  <a:pt x="8267715" y="98170"/>
                  <a:pt x="8245738" y="76195"/>
                  <a:pt x="8245738" y="49085"/>
                </a:cubicBezTo>
                <a:cubicBezTo>
                  <a:pt x="8245738" y="21977"/>
                  <a:pt x="8267715" y="0"/>
                  <a:pt x="8294823" y="0"/>
                </a:cubicBezTo>
                <a:close/>
                <a:moveTo>
                  <a:pt x="8102902" y="0"/>
                </a:moveTo>
                <a:cubicBezTo>
                  <a:pt x="8130011" y="0"/>
                  <a:pt x="8151987" y="21977"/>
                  <a:pt x="8151987" y="49085"/>
                </a:cubicBezTo>
                <a:cubicBezTo>
                  <a:pt x="8151987" y="76195"/>
                  <a:pt x="8130011" y="98170"/>
                  <a:pt x="8102902" y="98170"/>
                </a:cubicBezTo>
                <a:cubicBezTo>
                  <a:pt x="8075793" y="98170"/>
                  <a:pt x="8053817" y="76195"/>
                  <a:pt x="8053817" y="49085"/>
                </a:cubicBezTo>
                <a:cubicBezTo>
                  <a:pt x="8053817" y="21977"/>
                  <a:pt x="8075793" y="0"/>
                  <a:pt x="8102902" y="0"/>
                </a:cubicBezTo>
                <a:close/>
                <a:moveTo>
                  <a:pt x="7911226" y="0"/>
                </a:moveTo>
                <a:cubicBezTo>
                  <a:pt x="7938335" y="0"/>
                  <a:pt x="7960311" y="21977"/>
                  <a:pt x="7960311" y="49085"/>
                </a:cubicBezTo>
                <a:cubicBezTo>
                  <a:pt x="7960311" y="76195"/>
                  <a:pt x="7938335" y="98170"/>
                  <a:pt x="7911226" y="98170"/>
                </a:cubicBezTo>
                <a:cubicBezTo>
                  <a:pt x="7884117" y="98170"/>
                  <a:pt x="7862141" y="76195"/>
                  <a:pt x="7862141" y="49085"/>
                </a:cubicBezTo>
                <a:cubicBezTo>
                  <a:pt x="7862141" y="21977"/>
                  <a:pt x="7884117" y="0"/>
                  <a:pt x="7911226" y="0"/>
                </a:cubicBezTo>
                <a:close/>
                <a:moveTo>
                  <a:pt x="7719302" y="0"/>
                </a:moveTo>
                <a:cubicBezTo>
                  <a:pt x="7746411" y="0"/>
                  <a:pt x="7768387" y="21977"/>
                  <a:pt x="7768387" y="49085"/>
                </a:cubicBezTo>
                <a:cubicBezTo>
                  <a:pt x="7768387" y="76195"/>
                  <a:pt x="7746411" y="98170"/>
                  <a:pt x="7719302" y="98170"/>
                </a:cubicBezTo>
                <a:cubicBezTo>
                  <a:pt x="7692194" y="98170"/>
                  <a:pt x="7670218" y="76195"/>
                  <a:pt x="7670218" y="49085"/>
                </a:cubicBezTo>
                <a:cubicBezTo>
                  <a:pt x="7670218" y="21977"/>
                  <a:pt x="7692194" y="0"/>
                  <a:pt x="7719302" y="0"/>
                </a:cubicBezTo>
                <a:close/>
                <a:moveTo>
                  <a:pt x="7527382" y="0"/>
                </a:moveTo>
                <a:cubicBezTo>
                  <a:pt x="7554490" y="0"/>
                  <a:pt x="7576467" y="21977"/>
                  <a:pt x="7576467" y="49085"/>
                </a:cubicBezTo>
                <a:cubicBezTo>
                  <a:pt x="7576467" y="76195"/>
                  <a:pt x="7554490" y="98170"/>
                  <a:pt x="7527382" y="98170"/>
                </a:cubicBezTo>
                <a:cubicBezTo>
                  <a:pt x="7500272" y="98170"/>
                  <a:pt x="7478297" y="76195"/>
                  <a:pt x="7478297" y="49085"/>
                </a:cubicBezTo>
                <a:cubicBezTo>
                  <a:pt x="7478297" y="21977"/>
                  <a:pt x="7500272" y="0"/>
                  <a:pt x="7527382" y="0"/>
                </a:cubicBezTo>
                <a:close/>
                <a:moveTo>
                  <a:pt x="7335458" y="0"/>
                </a:moveTo>
                <a:cubicBezTo>
                  <a:pt x="7362567" y="0"/>
                  <a:pt x="7384543" y="21977"/>
                  <a:pt x="7384543" y="49085"/>
                </a:cubicBezTo>
                <a:cubicBezTo>
                  <a:pt x="7384543" y="76195"/>
                  <a:pt x="7362567" y="98170"/>
                  <a:pt x="7335458" y="98170"/>
                </a:cubicBezTo>
                <a:cubicBezTo>
                  <a:pt x="7308350" y="98170"/>
                  <a:pt x="7286373" y="76195"/>
                  <a:pt x="7286373" y="49085"/>
                </a:cubicBezTo>
                <a:cubicBezTo>
                  <a:pt x="7286373" y="21977"/>
                  <a:pt x="7308350" y="0"/>
                  <a:pt x="7335458" y="0"/>
                </a:cubicBezTo>
                <a:close/>
                <a:moveTo>
                  <a:pt x="7143537" y="0"/>
                </a:moveTo>
                <a:cubicBezTo>
                  <a:pt x="7170646" y="0"/>
                  <a:pt x="7192622" y="21977"/>
                  <a:pt x="7192622" y="49085"/>
                </a:cubicBezTo>
                <a:cubicBezTo>
                  <a:pt x="7192622" y="76195"/>
                  <a:pt x="7170646" y="98170"/>
                  <a:pt x="7143537" y="98170"/>
                </a:cubicBezTo>
                <a:cubicBezTo>
                  <a:pt x="7116428" y="98170"/>
                  <a:pt x="7094452" y="76195"/>
                  <a:pt x="7094452" y="49085"/>
                </a:cubicBezTo>
                <a:cubicBezTo>
                  <a:pt x="7094452" y="21977"/>
                  <a:pt x="7116428" y="0"/>
                  <a:pt x="7143537" y="0"/>
                </a:cubicBezTo>
                <a:close/>
                <a:moveTo>
                  <a:pt x="6951614" y="0"/>
                </a:moveTo>
                <a:cubicBezTo>
                  <a:pt x="6978722" y="0"/>
                  <a:pt x="7000699" y="21977"/>
                  <a:pt x="7000699" y="49085"/>
                </a:cubicBezTo>
                <a:cubicBezTo>
                  <a:pt x="7000699" y="76195"/>
                  <a:pt x="6978722" y="98170"/>
                  <a:pt x="6951614" y="98170"/>
                </a:cubicBezTo>
                <a:cubicBezTo>
                  <a:pt x="6924504" y="98170"/>
                  <a:pt x="6902529" y="76195"/>
                  <a:pt x="6902529" y="49085"/>
                </a:cubicBezTo>
                <a:cubicBezTo>
                  <a:pt x="6902529" y="21977"/>
                  <a:pt x="6924504" y="0"/>
                  <a:pt x="6951614" y="0"/>
                </a:cubicBezTo>
                <a:close/>
                <a:moveTo>
                  <a:pt x="6759937" y="0"/>
                </a:moveTo>
                <a:cubicBezTo>
                  <a:pt x="6787046" y="0"/>
                  <a:pt x="6809022" y="21977"/>
                  <a:pt x="6809022" y="49085"/>
                </a:cubicBezTo>
                <a:cubicBezTo>
                  <a:pt x="6809022" y="76195"/>
                  <a:pt x="6787046" y="98170"/>
                  <a:pt x="6759937" y="98170"/>
                </a:cubicBezTo>
                <a:cubicBezTo>
                  <a:pt x="6732829" y="98170"/>
                  <a:pt x="6710852" y="76195"/>
                  <a:pt x="6710852" y="49085"/>
                </a:cubicBezTo>
                <a:cubicBezTo>
                  <a:pt x="6710852" y="21977"/>
                  <a:pt x="6732829" y="0"/>
                  <a:pt x="6759937" y="0"/>
                </a:cubicBezTo>
                <a:close/>
                <a:moveTo>
                  <a:pt x="6568014" y="0"/>
                </a:moveTo>
                <a:cubicBezTo>
                  <a:pt x="6595123" y="0"/>
                  <a:pt x="6617099" y="21977"/>
                  <a:pt x="6617099" y="49085"/>
                </a:cubicBezTo>
                <a:cubicBezTo>
                  <a:pt x="6617099" y="76195"/>
                  <a:pt x="6595123" y="98170"/>
                  <a:pt x="6568014" y="98170"/>
                </a:cubicBezTo>
                <a:cubicBezTo>
                  <a:pt x="6540905" y="98170"/>
                  <a:pt x="6518929" y="76195"/>
                  <a:pt x="6518929" y="49085"/>
                </a:cubicBezTo>
                <a:cubicBezTo>
                  <a:pt x="6518929" y="21977"/>
                  <a:pt x="6540905" y="0"/>
                  <a:pt x="6568014" y="0"/>
                </a:cubicBezTo>
                <a:close/>
                <a:moveTo>
                  <a:pt x="6376093" y="0"/>
                </a:moveTo>
                <a:lnTo>
                  <a:pt x="6376918" y="167"/>
                </a:lnTo>
                <a:lnTo>
                  <a:pt x="6377744" y="0"/>
                </a:lnTo>
                <a:cubicBezTo>
                  <a:pt x="6404853" y="0"/>
                  <a:pt x="6426829" y="21977"/>
                  <a:pt x="6426829" y="49085"/>
                </a:cubicBezTo>
                <a:cubicBezTo>
                  <a:pt x="6426829" y="76195"/>
                  <a:pt x="6404853" y="98170"/>
                  <a:pt x="6377744" y="98170"/>
                </a:cubicBezTo>
                <a:lnTo>
                  <a:pt x="6376919" y="98004"/>
                </a:lnTo>
                <a:lnTo>
                  <a:pt x="6376093" y="98170"/>
                </a:lnTo>
                <a:cubicBezTo>
                  <a:pt x="6348984" y="98170"/>
                  <a:pt x="6327008" y="76195"/>
                  <a:pt x="6327008" y="49085"/>
                </a:cubicBezTo>
                <a:cubicBezTo>
                  <a:pt x="6327008" y="21977"/>
                  <a:pt x="6348984" y="0"/>
                  <a:pt x="6376093" y="0"/>
                </a:cubicBezTo>
                <a:close/>
                <a:moveTo>
                  <a:pt x="6185820" y="0"/>
                </a:moveTo>
                <a:cubicBezTo>
                  <a:pt x="6212929" y="0"/>
                  <a:pt x="6234905" y="21977"/>
                  <a:pt x="6234905" y="49085"/>
                </a:cubicBezTo>
                <a:cubicBezTo>
                  <a:pt x="6234905" y="76195"/>
                  <a:pt x="6212929" y="98170"/>
                  <a:pt x="6185820" y="98170"/>
                </a:cubicBezTo>
                <a:cubicBezTo>
                  <a:pt x="6158712" y="98170"/>
                  <a:pt x="6136735" y="76195"/>
                  <a:pt x="6136735" y="49085"/>
                </a:cubicBezTo>
                <a:cubicBezTo>
                  <a:pt x="6136735" y="21977"/>
                  <a:pt x="6158712" y="0"/>
                  <a:pt x="6185820" y="0"/>
                </a:cubicBezTo>
                <a:close/>
                <a:moveTo>
                  <a:pt x="5993899" y="0"/>
                </a:moveTo>
                <a:cubicBezTo>
                  <a:pt x="6021008" y="0"/>
                  <a:pt x="6042984" y="21977"/>
                  <a:pt x="6042984" y="49085"/>
                </a:cubicBezTo>
                <a:cubicBezTo>
                  <a:pt x="6042984" y="76195"/>
                  <a:pt x="6021008" y="98170"/>
                  <a:pt x="5993899" y="98170"/>
                </a:cubicBezTo>
                <a:cubicBezTo>
                  <a:pt x="5966790" y="98170"/>
                  <a:pt x="5944814" y="76195"/>
                  <a:pt x="5944814" y="49085"/>
                </a:cubicBezTo>
                <a:cubicBezTo>
                  <a:pt x="5944814" y="21977"/>
                  <a:pt x="5966790" y="0"/>
                  <a:pt x="5993899" y="0"/>
                </a:cubicBezTo>
                <a:close/>
                <a:moveTo>
                  <a:pt x="5802223" y="0"/>
                </a:moveTo>
                <a:cubicBezTo>
                  <a:pt x="5829332" y="0"/>
                  <a:pt x="5851308" y="21977"/>
                  <a:pt x="5851308" y="49085"/>
                </a:cubicBezTo>
                <a:cubicBezTo>
                  <a:pt x="5851308" y="76195"/>
                  <a:pt x="5829332" y="98170"/>
                  <a:pt x="5802223" y="98170"/>
                </a:cubicBezTo>
                <a:cubicBezTo>
                  <a:pt x="5775114" y="98170"/>
                  <a:pt x="5753138" y="76195"/>
                  <a:pt x="5753138" y="49085"/>
                </a:cubicBezTo>
                <a:cubicBezTo>
                  <a:pt x="5753138" y="21977"/>
                  <a:pt x="5775114" y="0"/>
                  <a:pt x="5802223" y="0"/>
                </a:cubicBezTo>
                <a:close/>
                <a:moveTo>
                  <a:pt x="5610299" y="0"/>
                </a:moveTo>
                <a:cubicBezTo>
                  <a:pt x="5637408" y="0"/>
                  <a:pt x="5659384" y="21977"/>
                  <a:pt x="5659384" y="49085"/>
                </a:cubicBezTo>
                <a:cubicBezTo>
                  <a:pt x="5659384" y="76195"/>
                  <a:pt x="5637408" y="98170"/>
                  <a:pt x="5610299" y="98170"/>
                </a:cubicBezTo>
                <a:cubicBezTo>
                  <a:pt x="5583191" y="98170"/>
                  <a:pt x="5561215" y="76195"/>
                  <a:pt x="5561215" y="49085"/>
                </a:cubicBezTo>
                <a:cubicBezTo>
                  <a:pt x="5561215" y="21977"/>
                  <a:pt x="5583191" y="0"/>
                  <a:pt x="5610299" y="0"/>
                </a:cubicBezTo>
                <a:close/>
                <a:moveTo>
                  <a:pt x="5418379" y="0"/>
                </a:moveTo>
                <a:cubicBezTo>
                  <a:pt x="5445487" y="0"/>
                  <a:pt x="5467464" y="21977"/>
                  <a:pt x="5467464" y="49085"/>
                </a:cubicBezTo>
                <a:cubicBezTo>
                  <a:pt x="5467464" y="76195"/>
                  <a:pt x="5445487" y="98170"/>
                  <a:pt x="5418379" y="98170"/>
                </a:cubicBezTo>
                <a:cubicBezTo>
                  <a:pt x="5391269" y="98170"/>
                  <a:pt x="5369294" y="76195"/>
                  <a:pt x="5369294" y="49085"/>
                </a:cubicBezTo>
                <a:cubicBezTo>
                  <a:pt x="5369294" y="21977"/>
                  <a:pt x="5391269" y="0"/>
                  <a:pt x="5418379" y="0"/>
                </a:cubicBezTo>
                <a:close/>
                <a:moveTo>
                  <a:pt x="5226455" y="0"/>
                </a:moveTo>
                <a:cubicBezTo>
                  <a:pt x="5253564" y="0"/>
                  <a:pt x="5275540" y="21977"/>
                  <a:pt x="5275540" y="49085"/>
                </a:cubicBezTo>
                <a:cubicBezTo>
                  <a:pt x="5275540" y="76195"/>
                  <a:pt x="5253564" y="98170"/>
                  <a:pt x="5226455" y="98170"/>
                </a:cubicBezTo>
                <a:cubicBezTo>
                  <a:pt x="5199347" y="98170"/>
                  <a:pt x="5177370" y="76195"/>
                  <a:pt x="5177370" y="49085"/>
                </a:cubicBezTo>
                <a:cubicBezTo>
                  <a:pt x="5177370" y="21977"/>
                  <a:pt x="5199347" y="0"/>
                  <a:pt x="5226455" y="0"/>
                </a:cubicBezTo>
                <a:close/>
                <a:moveTo>
                  <a:pt x="5034534" y="0"/>
                </a:moveTo>
                <a:cubicBezTo>
                  <a:pt x="5061643" y="0"/>
                  <a:pt x="5083619" y="21977"/>
                  <a:pt x="5083619" y="49085"/>
                </a:cubicBezTo>
                <a:cubicBezTo>
                  <a:pt x="5083619" y="76195"/>
                  <a:pt x="5061643" y="98170"/>
                  <a:pt x="5034534" y="98170"/>
                </a:cubicBezTo>
                <a:cubicBezTo>
                  <a:pt x="5007425" y="98170"/>
                  <a:pt x="4985449" y="76195"/>
                  <a:pt x="4985449" y="49085"/>
                </a:cubicBezTo>
                <a:cubicBezTo>
                  <a:pt x="4985449" y="21977"/>
                  <a:pt x="5007425" y="0"/>
                  <a:pt x="5034534" y="0"/>
                </a:cubicBezTo>
                <a:close/>
                <a:moveTo>
                  <a:pt x="4842611" y="0"/>
                </a:moveTo>
                <a:cubicBezTo>
                  <a:pt x="4869719" y="0"/>
                  <a:pt x="4891696" y="21977"/>
                  <a:pt x="4891696" y="49085"/>
                </a:cubicBezTo>
                <a:cubicBezTo>
                  <a:pt x="4891696" y="76195"/>
                  <a:pt x="4869719" y="98170"/>
                  <a:pt x="4842611" y="98170"/>
                </a:cubicBezTo>
                <a:cubicBezTo>
                  <a:pt x="4815501" y="98170"/>
                  <a:pt x="4793526" y="76195"/>
                  <a:pt x="4793526" y="49085"/>
                </a:cubicBezTo>
                <a:cubicBezTo>
                  <a:pt x="4793526" y="21977"/>
                  <a:pt x="4815501" y="0"/>
                  <a:pt x="4842611" y="0"/>
                </a:cubicBezTo>
                <a:close/>
                <a:moveTo>
                  <a:pt x="4650934" y="0"/>
                </a:moveTo>
                <a:cubicBezTo>
                  <a:pt x="4678043" y="0"/>
                  <a:pt x="4700019" y="21977"/>
                  <a:pt x="4700019" y="49085"/>
                </a:cubicBezTo>
                <a:cubicBezTo>
                  <a:pt x="4700019" y="76195"/>
                  <a:pt x="4678043" y="98170"/>
                  <a:pt x="4650934" y="98170"/>
                </a:cubicBezTo>
                <a:cubicBezTo>
                  <a:pt x="4623826" y="98170"/>
                  <a:pt x="4601849" y="76195"/>
                  <a:pt x="4601849" y="49085"/>
                </a:cubicBezTo>
                <a:cubicBezTo>
                  <a:pt x="4601849" y="21977"/>
                  <a:pt x="4623826" y="0"/>
                  <a:pt x="4650934" y="0"/>
                </a:cubicBezTo>
                <a:close/>
                <a:moveTo>
                  <a:pt x="4459011" y="0"/>
                </a:moveTo>
                <a:cubicBezTo>
                  <a:pt x="4486120" y="0"/>
                  <a:pt x="4508096" y="21977"/>
                  <a:pt x="4508096" y="49085"/>
                </a:cubicBezTo>
                <a:cubicBezTo>
                  <a:pt x="4508096" y="76195"/>
                  <a:pt x="4486120" y="98170"/>
                  <a:pt x="4459011" y="98170"/>
                </a:cubicBezTo>
                <a:cubicBezTo>
                  <a:pt x="4431902" y="98170"/>
                  <a:pt x="4409926" y="76195"/>
                  <a:pt x="4409926" y="49085"/>
                </a:cubicBezTo>
                <a:cubicBezTo>
                  <a:pt x="4409926" y="21977"/>
                  <a:pt x="4431902" y="0"/>
                  <a:pt x="4459011" y="0"/>
                </a:cubicBezTo>
                <a:close/>
                <a:moveTo>
                  <a:pt x="4267090" y="0"/>
                </a:moveTo>
                <a:lnTo>
                  <a:pt x="4267916" y="167"/>
                </a:lnTo>
                <a:lnTo>
                  <a:pt x="4268742" y="0"/>
                </a:lnTo>
                <a:cubicBezTo>
                  <a:pt x="4295851" y="0"/>
                  <a:pt x="4317827" y="21977"/>
                  <a:pt x="4317827" y="49085"/>
                </a:cubicBezTo>
                <a:cubicBezTo>
                  <a:pt x="4317827" y="76194"/>
                  <a:pt x="4295851" y="98170"/>
                  <a:pt x="4268742" y="98170"/>
                </a:cubicBezTo>
                <a:lnTo>
                  <a:pt x="4267916" y="98004"/>
                </a:lnTo>
                <a:lnTo>
                  <a:pt x="4267090" y="98170"/>
                </a:lnTo>
                <a:cubicBezTo>
                  <a:pt x="4239981" y="98170"/>
                  <a:pt x="4218005" y="76195"/>
                  <a:pt x="4218005" y="49085"/>
                </a:cubicBezTo>
                <a:cubicBezTo>
                  <a:pt x="4218005" y="21977"/>
                  <a:pt x="4239981" y="0"/>
                  <a:pt x="4267090" y="0"/>
                </a:cubicBezTo>
                <a:close/>
                <a:moveTo>
                  <a:pt x="4076818" y="0"/>
                </a:moveTo>
                <a:cubicBezTo>
                  <a:pt x="4103927" y="0"/>
                  <a:pt x="4125903" y="21977"/>
                  <a:pt x="4125903" y="49085"/>
                </a:cubicBezTo>
                <a:cubicBezTo>
                  <a:pt x="4125903" y="76194"/>
                  <a:pt x="4103927" y="98170"/>
                  <a:pt x="4076818" y="98170"/>
                </a:cubicBezTo>
                <a:cubicBezTo>
                  <a:pt x="4049710" y="98170"/>
                  <a:pt x="4027733" y="76194"/>
                  <a:pt x="4027733" y="49085"/>
                </a:cubicBezTo>
                <a:cubicBezTo>
                  <a:pt x="4027733" y="21977"/>
                  <a:pt x="4049710" y="0"/>
                  <a:pt x="4076818" y="0"/>
                </a:cubicBezTo>
                <a:close/>
                <a:moveTo>
                  <a:pt x="3884898" y="0"/>
                </a:moveTo>
                <a:cubicBezTo>
                  <a:pt x="3912006" y="0"/>
                  <a:pt x="3933983" y="21977"/>
                  <a:pt x="3933983" y="49085"/>
                </a:cubicBezTo>
                <a:cubicBezTo>
                  <a:pt x="3933983" y="76194"/>
                  <a:pt x="3912006" y="98170"/>
                  <a:pt x="3884898" y="98170"/>
                </a:cubicBezTo>
                <a:cubicBezTo>
                  <a:pt x="3857789" y="98170"/>
                  <a:pt x="3835813" y="76194"/>
                  <a:pt x="3835813" y="49085"/>
                </a:cubicBezTo>
                <a:cubicBezTo>
                  <a:pt x="3835813" y="21977"/>
                  <a:pt x="3857789" y="0"/>
                  <a:pt x="3884898" y="0"/>
                </a:cubicBezTo>
                <a:close/>
                <a:moveTo>
                  <a:pt x="3693221" y="0"/>
                </a:moveTo>
                <a:cubicBezTo>
                  <a:pt x="3720331" y="0"/>
                  <a:pt x="3742307" y="21977"/>
                  <a:pt x="3742307" y="49085"/>
                </a:cubicBezTo>
                <a:cubicBezTo>
                  <a:pt x="3742307" y="76194"/>
                  <a:pt x="3720331" y="98170"/>
                  <a:pt x="3693221" y="98170"/>
                </a:cubicBezTo>
                <a:cubicBezTo>
                  <a:pt x="3666113" y="98170"/>
                  <a:pt x="3644136" y="76194"/>
                  <a:pt x="3644136" y="49085"/>
                </a:cubicBezTo>
                <a:cubicBezTo>
                  <a:pt x="3644136" y="21977"/>
                  <a:pt x="3666113" y="0"/>
                  <a:pt x="3693221" y="0"/>
                </a:cubicBezTo>
                <a:close/>
                <a:moveTo>
                  <a:pt x="3501298" y="0"/>
                </a:moveTo>
                <a:cubicBezTo>
                  <a:pt x="3528407" y="0"/>
                  <a:pt x="3550383" y="21977"/>
                  <a:pt x="3550383" y="49085"/>
                </a:cubicBezTo>
                <a:cubicBezTo>
                  <a:pt x="3550383" y="76194"/>
                  <a:pt x="3528407" y="98170"/>
                  <a:pt x="3501298" y="98170"/>
                </a:cubicBezTo>
                <a:cubicBezTo>
                  <a:pt x="3474189" y="98170"/>
                  <a:pt x="3452213" y="76194"/>
                  <a:pt x="3452213" y="49085"/>
                </a:cubicBezTo>
                <a:cubicBezTo>
                  <a:pt x="3452213" y="21977"/>
                  <a:pt x="3474189" y="0"/>
                  <a:pt x="3501298" y="0"/>
                </a:cubicBezTo>
                <a:close/>
                <a:moveTo>
                  <a:pt x="3309377" y="0"/>
                </a:moveTo>
                <a:cubicBezTo>
                  <a:pt x="3336485" y="0"/>
                  <a:pt x="3358462" y="21977"/>
                  <a:pt x="3358462" y="49085"/>
                </a:cubicBezTo>
                <a:cubicBezTo>
                  <a:pt x="3358462" y="76194"/>
                  <a:pt x="3336485" y="98170"/>
                  <a:pt x="3309377" y="98170"/>
                </a:cubicBezTo>
                <a:cubicBezTo>
                  <a:pt x="3282267" y="98170"/>
                  <a:pt x="3260292" y="76194"/>
                  <a:pt x="3260292" y="49085"/>
                </a:cubicBezTo>
                <a:cubicBezTo>
                  <a:pt x="3260292" y="21977"/>
                  <a:pt x="3282267" y="0"/>
                  <a:pt x="3309377" y="0"/>
                </a:cubicBezTo>
                <a:close/>
                <a:moveTo>
                  <a:pt x="3117453" y="0"/>
                </a:moveTo>
                <a:cubicBezTo>
                  <a:pt x="3144563" y="0"/>
                  <a:pt x="3166538" y="21977"/>
                  <a:pt x="3166538" y="49085"/>
                </a:cubicBezTo>
                <a:cubicBezTo>
                  <a:pt x="3166538" y="76194"/>
                  <a:pt x="3144563" y="98170"/>
                  <a:pt x="3117453" y="98170"/>
                </a:cubicBezTo>
                <a:cubicBezTo>
                  <a:pt x="3090345" y="98170"/>
                  <a:pt x="3068368" y="76194"/>
                  <a:pt x="3068368" y="49085"/>
                </a:cubicBezTo>
                <a:cubicBezTo>
                  <a:pt x="3068368" y="21977"/>
                  <a:pt x="3090345" y="0"/>
                  <a:pt x="3117453" y="0"/>
                </a:cubicBezTo>
                <a:close/>
                <a:moveTo>
                  <a:pt x="2925533" y="0"/>
                </a:moveTo>
                <a:cubicBezTo>
                  <a:pt x="2952641" y="0"/>
                  <a:pt x="2974618" y="21977"/>
                  <a:pt x="2974618" y="49085"/>
                </a:cubicBezTo>
                <a:cubicBezTo>
                  <a:pt x="2974618" y="76194"/>
                  <a:pt x="2952641" y="98170"/>
                  <a:pt x="2925533" y="98170"/>
                </a:cubicBezTo>
                <a:cubicBezTo>
                  <a:pt x="2898424" y="98170"/>
                  <a:pt x="2876448" y="76194"/>
                  <a:pt x="2876448" y="49085"/>
                </a:cubicBezTo>
                <a:cubicBezTo>
                  <a:pt x="2876448" y="21977"/>
                  <a:pt x="2898424" y="0"/>
                  <a:pt x="2925533" y="0"/>
                </a:cubicBezTo>
                <a:close/>
                <a:moveTo>
                  <a:pt x="2733609" y="0"/>
                </a:moveTo>
                <a:cubicBezTo>
                  <a:pt x="2760718" y="0"/>
                  <a:pt x="2782694" y="21977"/>
                  <a:pt x="2782694" y="49085"/>
                </a:cubicBezTo>
                <a:cubicBezTo>
                  <a:pt x="2782694" y="76194"/>
                  <a:pt x="2760718" y="98170"/>
                  <a:pt x="2733609" y="98170"/>
                </a:cubicBezTo>
                <a:cubicBezTo>
                  <a:pt x="2706500" y="98170"/>
                  <a:pt x="2684524" y="76194"/>
                  <a:pt x="2684524" y="49085"/>
                </a:cubicBezTo>
                <a:cubicBezTo>
                  <a:pt x="2684524" y="21977"/>
                  <a:pt x="2706500" y="0"/>
                  <a:pt x="2733609" y="0"/>
                </a:cubicBezTo>
                <a:close/>
                <a:moveTo>
                  <a:pt x="2541933" y="0"/>
                </a:moveTo>
                <a:cubicBezTo>
                  <a:pt x="2569042" y="0"/>
                  <a:pt x="2591017" y="21977"/>
                  <a:pt x="2591017" y="49085"/>
                </a:cubicBezTo>
                <a:cubicBezTo>
                  <a:pt x="2591017" y="76194"/>
                  <a:pt x="2569042" y="98170"/>
                  <a:pt x="2541933" y="98170"/>
                </a:cubicBezTo>
                <a:cubicBezTo>
                  <a:pt x="2514824" y="98170"/>
                  <a:pt x="2492847" y="76194"/>
                  <a:pt x="2492847" y="49085"/>
                </a:cubicBezTo>
                <a:cubicBezTo>
                  <a:pt x="2492847" y="21977"/>
                  <a:pt x="2514824" y="0"/>
                  <a:pt x="2541933" y="0"/>
                </a:cubicBezTo>
                <a:close/>
                <a:moveTo>
                  <a:pt x="2350010" y="0"/>
                </a:moveTo>
                <a:cubicBezTo>
                  <a:pt x="2377118" y="0"/>
                  <a:pt x="2399094" y="21977"/>
                  <a:pt x="2399094" y="49085"/>
                </a:cubicBezTo>
                <a:cubicBezTo>
                  <a:pt x="2399094" y="76194"/>
                  <a:pt x="2377118" y="98170"/>
                  <a:pt x="2350010" y="98170"/>
                </a:cubicBezTo>
                <a:cubicBezTo>
                  <a:pt x="2322900" y="98170"/>
                  <a:pt x="2300925" y="76194"/>
                  <a:pt x="2300925" y="49085"/>
                </a:cubicBezTo>
                <a:cubicBezTo>
                  <a:pt x="2300925" y="21977"/>
                  <a:pt x="2322900" y="0"/>
                  <a:pt x="2350010" y="0"/>
                </a:cubicBezTo>
                <a:close/>
                <a:moveTo>
                  <a:pt x="2158088" y="0"/>
                </a:moveTo>
                <a:lnTo>
                  <a:pt x="2158913" y="167"/>
                </a:lnTo>
                <a:lnTo>
                  <a:pt x="2159739" y="0"/>
                </a:lnTo>
                <a:cubicBezTo>
                  <a:pt x="2186848" y="0"/>
                  <a:pt x="2208824" y="21977"/>
                  <a:pt x="2208824" y="49085"/>
                </a:cubicBezTo>
                <a:cubicBezTo>
                  <a:pt x="2208824" y="76194"/>
                  <a:pt x="2186848" y="98170"/>
                  <a:pt x="2159739" y="98170"/>
                </a:cubicBezTo>
                <a:lnTo>
                  <a:pt x="2158914" y="98004"/>
                </a:lnTo>
                <a:lnTo>
                  <a:pt x="2158088" y="98170"/>
                </a:lnTo>
                <a:cubicBezTo>
                  <a:pt x="2130979" y="98170"/>
                  <a:pt x="2109003" y="76194"/>
                  <a:pt x="2109003" y="49085"/>
                </a:cubicBezTo>
                <a:cubicBezTo>
                  <a:pt x="2109003" y="21977"/>
                  <a:pt x="2130979" y="0"/>
                  <a:pt x="2158088" y="0"/>
                </a:cubicBezTo>
                <a:close/>
                <a:moveTo>
                  <a:pt x="1967815" y="0"/>
                </a:moveTo>
                <a:cubicBezTo>
                  <a:pt x="1994925" y="0"/>
                  <a:pt x="2016900" y="21977"/>
                  <a:pt x="2016900" y="49085"/>
                </a:cubicBezTo>
                <a:cubicBezTo>
                  <a:pt x="2016900" y="76194"/>
                  <a:pt x="1994925" y="98170"/>
                  <a:pt x="1967815" y="98170"/>
                </a:cubicBezTo>
                <a:cubicBezTo>
                  <a:pt x="1940707" y="98170"/>
                  <a:pt x="1918730" y="76194"/>
                  <a:pt x="1918730" y="49085"/>
                </a:cubicBezTo>
                <a:cubicBezTo>
                  <a:pt x="1918730" y="21977"/>
                  <a:pt x="1940707" y="0"/>
                  <a:pt x="1967815" y="0"/>
                </a:cubicBezTo>
                <a:close/>
                <a:moveTo>
                  <a:pt x="1775895" y="0"/>
                </a:moveTo>
                <a:cubicBezTo>
                  <a:pt x="1803003" y="0"/>
                  <a:pt x="1824980" y="21977"/>
                  <a:pt x="1824980" y="49085"/>
                </a:cubicBezTo>
                <a:cubicBezTo>
                  <a:pt x="1824980" y="76194"/>
                  <a:pt x="1803003" y="98170"/>
                  <a:pt x="1775895" y="98170"/>
                </a:cubicBezTo>
                <a:cubicBezTo>
                  <a:pt x="1748786" y="98170"/>
                  <a:pt x="1726810" y="76194"/>
                  <a:pt x="1726810" y="49085"/>
                </a:cubicBezTo>
                <a:cubicBezTo>
                  <a:pt x="1726810" y="21977"/>
                  <a:pt x="1748786" y="0"/>
                  <a:pt x="1775895" y="0"/>
                </a:cubicBezTo>
                <a:close/>
                <a:moveTo>
                  <a:pt x="1584218" y="0"/>
                </a:moveTo>
                <a:cubicBezTo>
                  <a:pt x="1611327" y="0"/>
                  <a:pt x="1633303" y="21977"/>
                  <a:pt x="1633303" y="49085"/>
                </a:cubicBezTo>
                <a:cubicBezTo>
                  <a:pt x="1633303" y="76194"/>
                  <a:pt x="1611327" y="98170"/>
                  <a:pt x="1584218" y="98170"/>
                </a:cubicBezTo>
                <a:cubicBezTo>
                  <a:pt x="1557110" y="98170"/>
                  <a:pt x="1535133" y="76194"/>
                  <a:pt x="1535133" y="49085"/>
                </a:cubicBezTo>
                <a:cubicBezTo>
                  <a:pt x="1535133" y="21977"/>
                  <a:pt x="1557110" y="0"/>
                  <a:pt x="1584218" y="0"/>
                </a:cubicBezTo>
                <a:close/>
                <a:moveTo>
                  <a:pt x="1392295" y="0"/>
                </a:moveTo>
                <a:cubicBezTo>
                  <a:pt x="1419404" y="0"/>
                  <a:pt x="1441380" y="21977"/>
                  <a:pt x="1441380" y="49085"/>
                </a:cubicBezTo>
                <a:cubicBezTo>
                  <a:pt x="1441380" y="76194"/>
                  <a:pt x="1419404" y="98170"/>
                  <a:pt x="1392295" y="98170"/>
                </a:cubicBezTo>
                <a:cubicBezTo>
                  <a:pt x="1365186" y="98170"/>
                  <a:pt x="1343210" y="76194"/>
                  <a:pt x="1343210" y="49085"/>
                </a:cubicBezTo>
                <a:cubicBezTo>
                  <a:pt x="1343210" y="21977"/>
                  <a:pt x="1365186" y="0"/>
                  <a:pt x="1392295" y="0"/>
                </a:cubicBezTo>
                <a:close/>
                <a:moveTo>
                  <a:pt x="1200374" y="0"/>
                </a:moveTo>
                <a:cubicBezTo>
                  <a:pt x="1227482" y="0"/>
                  <a:pt x="1249459" y="21977"/>
                  <a:pt x="1249459" y="49085"/>
                </a:cubicBezTo>
                <a:cubicBezTo>
                  <a:pt x="1249459" y="76194"/>
                  <a:pt x="1227482" y="98170"/>
                  <a:pt x="1200374" y="98170"/>
                </a:cubicBezTo>
                <a:cubicBezTo>
                  <a:pt x="1173265" y="98170"/>
                  <a:pt x="1151289" y="76194"/>
                  <a:pt x="1151289" y="49085"/>
                </a:cubicBezTo>
                <a:cubicBezTo>
                  <a:pt x="1151289" y="21977"/>
                  <a:pt x="1173265" y="0"/>
                  <a:pt x="1200374" y="0"/>
                </a:cubicBezTo>
                <a:close/>
                <a:moveTo>
                  <a:pt x="1008450" y="0"/>
                </a:moveTo>
                <a:cubicBezTo>
                  <a:pt x="1035559" y="0"/>
                  <a:pt x="1057535" y="21977"/>
                  <a:pt x="1057535" y="49085"/>
                </a:cubicBezTo>
                <a:cubicBezTo>
                  <a:pt x="1057535" y="76194"/>
                  <a:pt x="1035559" y="98170"/>
                  <a:pt x="1008450" y="98170"/>
                </a:cubicBezTo>
                <a:cubicBezTo>
                  <a:pt x="981342" y="98170"/>
                  <a:pt x="959365" y="76194"/>
                  <a:pt x="959365" y="49085"/>
                </a:cubicBezTo>
                <a:cubicBezTo>
                  <a:pt x="959365" y="21977"/>
                  <a:pt x="981342" y="0"/>
                  <a:pt x="1008450" y="0"/>
                </a:cubicBezTo>
                <a:close/>
                <a:moveTo>
                  <a:pt x="816530" y="0"/>
                </a:moveTo>
                <a:cubicBezTo>
                  <a:pt x="843638" y="0"/>
                  <a:pt x="865615" y="21977"/>
                  <a:pt x="865615" y="49085"/>
                </a:cubicBezTo>
                <a:cubicBezTo>
                  <a:pt x="865615" y="76194"/>
                  <a:pt x="843638" y="98170"/>
                  <a:pt x="816530" y="98170"/>
                </a:cubicBezTo>
                <a:cubicBezTo>
                  <a:pt x="789421" y="98170"/>
                  <a:pt x="767445" y="76194"/>
                  <a:pt x="767445" y="49085"/>
                </a:cubicBezTo>
                <a:cubicBezTo>
                  <a:pt x="767445" y="21977"/>
                  <a:pt x="789421" y="0"/>
                  <a:pt x="816530" y="0"/>
                </a:cubicBezTo>
                <a:close/>
                <a:moveTo>
                  <a:pt x="624606" y="0"/>
                </a:moveTo>
                <a:cubicBezTo>
                  <a:pt x="651715" y="0"/>
                  <a:pt x="673691" y="21977"/>
                  <a:pt x="673691" y="49085"/>
                </a:cubicBezTo>
                <a:cubicBezTo>
                  <a:pt x="673691" y="76194"/>
                  <a:pt x="651715" y="98170"/>
                  <a:pt x="624606" y="98170"/>
                </a:cubicBezTo>
                <a:cubicBezTo>
                  <a:pt x="597497" y="98170"/>
                  <a:pt x="575521" y="76194"/>
                  <a:pt x="575521" y="49085"/>
                </a:cubicBezTo>
                <a:cubicBezTo>
                  <a:pt x="575521" y="21977"/>
                  <a:pt x="597497" y="0"/>
                  <a:pt x="624606" y="0"/>
                </a:cubicBezTo>
                <a:close/>
                <a:moveTo>
                  <a:pt x="432929" y="0"/>
                </a:moveTo>
                <a:cubicBezTo>
                  <a:pt x="460039" y="0"/>
                  <a:pt x="482015" y="21977"/>
                  <a:pt x="482015" y="49085"/>
                </a:cubicBezTo>
                <a:cubicBezTo>
                  <a:pt x="482015" y="76194"/>
                  <a:pt x="460039" y="98170"/>
                  <a:pt x="432929" y="98170"/>
                </a:cubicBezTo>
                <a:cubicBezTo>
                  <a:pt x="405821" y="98170"/>
                  <a:pt x="383844" y="76194"/>
                  <a:pt x="383844" y="49085"/>
                </a:cubicBezTo>
                <a:cubicBezTo>
                  <a:pt x="383844" y="21977"/>
                  <a:pt x="405821" y="0"/>
                  <a:pt x="432929" y="0"/>
                </a:cubicBezTo>
                <a:close/>
                <a:moveTo>
                  <a:pt x="241007" y="0"/>
                </a:moveTo>
                <a:cubicBezTo>
                  <a:pt x="268115" y="0"/>
                  <a:pt x="290092" y="21977"/>
                  <a:pt x="290092" y="49085"/>
                </a:cubicBezTo>
                <a:cubicBezTo>
                  <a:pt x="290092" y="76194"/>
                  <a:pt x="268115" y="98170"/>
                  <a:pt x="241007" y="98170"/>
                </a:cubicBezTo>
                <a:cubicBezTo>
                  <a:pt x="213897" y="98170"/>
                  <a:pt x="191921" y="76194"/>
                  <a:pt x="191921" y="49085"/>
                </a:cubicBezTo>
                <a:cubicBezTo>
                  <a:pt x="191921" y="21977"/>
                  <a:pt x="213897" y="0"/>
                  <a:pt x="241007" y="0"/>
                </a:cubicBezTo>
                <a:close/>
                <a:moveTo>
                  <a:pt x="49085" y="0"/>
                </a:moveTo>
                <a:cubicBezTo>
                  <a:pt x="76194" y="0"/>
                  <a:pt x="98170" y="21977"/>
                  <a:pt x="98170" y="49085"/>
                </a:cubicBezTo>
                <a:cubicBezTo>
                  <a:pt x="98170" y="76194"/>
                  <a:pt x="76194" y="98170"/>
                  <a:pt x="49085" y="98170"/>
                </a:cubicBezTo>
                <a:cubicBezTo>
                  <a:pt x="21976" y="98170"/>
                  <a:pt x="0" y="76194"/>
                  <a:pt x="0" y="49085"/>
                </a:cubicBezTo>
                <a:cubicBezTo>
                  <a:pt x="0" y="21977"/>
                  <a:pt x="21976" y="0"/>
                  <a:pt x="49085" y="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11E7B4A-5734-46DD-947D-0DF11DBC3D35}"/>
              </a:ext>
            </a:extLst>
          </p:cNvPr>
          <p:cNvSpPr/>
          <p:nvPr userDrawn="1"/>
        </p:nvSpPr>
        <p:spPr>
          <a:xfrm rot="60000">
            <a:off x="558803" y="1435100"/>
            <a:ext cx="11137897" cy="47973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8" name="Elemento gráfico 16">
            <a:extLst>
              <a:ext uri="{FF2B5EF4-FFF2-40B4-BE49-F238E27FC236}">
                <a16:creationId xmlns:a16="http://schemas.microsoft.com/office/drawing/2014/main" id="{B402DEB1-CAFF-4DB7-903C-064E4269276E}"/>
              </a:ext>
            </a:extLst>
          </p:cNvPr>
          <p:cNvSpPr/>
          <p:nvPr userDrawn="1"/>
        </p:nvSpPr>
        <p:spPr>
          <a:xfrm>
            <a:off x="11489807" y="6130606"/>
            <a:ext cx="596961" cy="583394"/>
          </a:xfrm>
          <a:custGeom>
            <a:avLst/>
            <a:gdLst>
              <a:gd name="connsiteX0" fmla="*/ 75838 w 838200"/>
              <a:gd name="connsiteY0" fmla="*/ 186163 h 819150"/>
              <a:gd name="connsiteX1" fmla="*/ 67647 w 838200"/>
              <a:gd name="connsiteY1" fmla="*/ 185953 h 819150"/>
              <a:gd name="connsiteX2" fmla="*/ 68723 w 838200"/>
              <a:gd name="connsiteY2" fmla="*/ 191201 h 819150"/>
              <a:gd name="connsiteX3" fmla="*/ 75333 w 838200"/>
              <a:gd name="connsiteY3" fmla="*/ 193135 h 819150"/>
              <a:gd name="connsiteX4" fmla="*/ 75838 w 838200"/>
              <a:gd name="connsiteY4" fmla="*/ 186163 h 819150"/>
              <a:gd name="connsiteX5" fmla="*/ 145256 w 838200"/>
              <a:gd name="connsiteY5" fmla="*/ 173418 h 819150"/>
              <a:gd name="connsiteX6" fmla="*/ 142580 w 838200"/>
              <a:gd name="connsiteY6" fmla="*/ 145453 h 819150"/>
              <a:gd name="connsiteX7" fmla="*/ 115129 w 838200"/>
              <a:gd name="connsiteY7" fmla="*/ 145319 h 819150"/>
              <a:gd name="connsiteX8" fmla="*/ 117167 w 838200"/>
              <a:gd name="connsiteY8" fmla="*/ 172704 h 819150"/>
              <a:gd name="connsiteX9" fmla="*/ 145256 w 838200"/>
              <a:gd name="connsiteY9" fmla="*/ 173418 h 819150"/>
              <a:gd name="connsiteX10" fmla="*/ 634013 w 838200"/>
              <a:gd name="connsiteY10" fmla="*/ 702360 h 819150"/>
              <a:gd name="connsiteX11" fmla="*/ 616915 w 838200"/>
              <a:gd name="connsiteY11" fmla="*/ 694931 h 819150"/>
              <a:gd name="connsiteX12" fmla="*/ 631041 w 838200"/>
              <a:gd name="connsiteY12" fmla="*/ 665651 h 819150"/>
              <a:gd name="connsiteX13" fmla="*/ 669846 w 838200"/>
              <a:gd name="connsiteY13" fmla="*/ 656202 h 819150"/>
              <a:gd name="connsiteX14" fmla="*/ 677751 w 838200"/>
              <a:gd name="connsiteY14" fmla="*/ 623265 h 819150"/>
              <a:gd name="connsiteX15" fmla="*/ 722681 w 838200"/>
              <a:gd name="connsiteY15" fmla="*/ 622674 h 819150"/>
              <a:gd name="connsiteX16" fmla="*/ 729367 w 838200"/>
              <a:gd name="connsiteY16" fmla="*/ 601348 h 819150"/>
              <a:gd name="connsiteX17" fmla="*/ 718309 w 838200"/>
              <a:gd name="connsiteY17" fmla="*/ 577221 h 819150"/>
              <a:gd name="connsiteX18" fmla="*/ 708631 w 838200"/>
              <a:gd name="connsiteY18" fmla="*/ 570858 h 819150"/>
              <a:gd name="connsiteX19" fmla="*/ 702812 w 838200"/>
              <a:gd name="connsiteY19" fmla="*/ 568106 h 819150"/>
              <a:gd name="connsiteX20" fmla="*/ 704945 w 838200"/>
              <a:gd name="connsiteY20" fmla="*/ 559447 h 819150"/>
              <a:gd name="connsiteX21" fmla="*/ 709955 w 838200"/>
              <a:gd name="connsiteY21" fmla="*/ 545017 h 819150"/>
              <a:gd name="connsiteX22" fmla="*/ 749913 w 838200"/>
              <a:gd name="connsiteY22" fmla="*/ 535616 h 819150"/>
              <a:gd name="connsiteX23" fmla="*/ 758942 w 838200"/>
              <a:gd name="connsiteY23" fmla="*/ 507936 h 819150"/>
              <a:gd name="connsiteX24" fmla="*/ 744436 w 838200"/>
              <a:gd name="connsiteY24" fmla="*/ 478504 h 819150"/>
              <a:gd name="connsiteX25" fmla="*/ 723500 w 838200"/>
              <a:gd name="connsiteY25" fmla="*/ 467483 h 819150"/>
              <a:gd name="connsiteX26" fmla="*/ 726510 w 838200"/>
              <a:gd name="connsiteY26" fmla="*/ 450119 h 819150"/>
              <a:gd name="connsiteX27" fmla="*/ 769668 w 838200"/>
              <a:gd name="connsiteY27" fmla="*/ 443671 h 819150"/>
              <a:gd name="connsiteX28" fmla="*/ 778288 w 838200"/>
              <a:gd name="connsiteY28" fmla="*/ 417725 h 819150"/>
              <a:gd name="connsiteX29" fmla="*/ 764400 w 838200"/>
              <a:gd name="connsiteY29" fmla="*/ 388902 h 819150"/>
              <a:gd name="connsiteX30" fmla="*/ 748389 w 838200"/>
              <a:gd name="connsiteY30" fmla="*/ 380330 h 819150"/>
              <a:gd name="connsiteX31" fmla="*/ 750580 w 838200"/>
              <a:gd name="connsiteY31" fmla="*/ 348411 h 819150"/>
              <a:gd name="connsiteX32" fmla="*/ 782784 w 838200"/>
              <a:gd name="connsiteY32" fmla="*/ 343439 h 819150"/>
              <a:gd name="connsiteX33" fmla="*/ 787841 w 838200"/>
              <a:gd name="connsiteY33" fmla="*/ 325818 h 819150"/>
              <a:gd name="connsiteX34" fmla="*/ 779126 w 838200"/>
              <a:gd name="connsiteY34" fmla="*/ 304977 h 819150"/>
              <a:gd name="connsiteX35" fmla="*/ 760895 w 838200"/>
              <a:gd name="connsiteY35" fmla="*/ 297529 h 819150"/>
              <a:gd name="connsiteX36" fmla="*/ 740474 w 838200"/>
              <a:gd name="connsiteY36" fmla="*/ 303958 h 819150"/>
              <a:gd name="connsiteX37" fmla="*/ 735035 w 838200"/>
              <a:gd name="connsiteY37" fmla="*/ 320103 h 819150"/>
              <a:gd name="connsiteX38" fmla="*/ 711946 w 838200"/>
              <a:gd name="connsiteY38" fmla="*/ 306406 h 819150"/>
              <a:gd name="connsiteX39" fmla="*/ 712603 w 838200"/>
              <a:gd name="connsiteY39" fmla="*/ 287547 h 819150"/>
              <a:gd name="connsiteX40" fmla="*/ 747312 w 838200"/>
              <a:gd name="connsiteY40" fmla="*/ 283784 h 819150"/>
              <a:gd name="connsiteX41" fmla="*/ 743912 w 838200"/>
              <a:gd name="connsiteY41" fmla="*/ 242436 h 819150"/>
              <a:gd name="connsiteX42" fmla="*/ 701764 w 838200"/>
              <a:gd name="connsiteY42" fmla="*/ 241341 h 819150"/>
              <a:gd name="connsiteX43" fmla="*/ 695258 w 838200"/>
              <a:gd name="connsiteY43" fmla="*/ 258619 h 819150"/>
              <a:gd name="connsiteX44" fmla="*/ 677428 w 838200"/>
              <a:gd name="connsiteY44" fmla="*/ 249428 h 819150"/>
              <a:gd name="connsiteX45" fmla="*/ 676904 w 838200"/>
              <a:gd name="connsiteY45" fmla="*/ 225577 h 819150"/>
              <a:gd name="connsiteX46" fmla="*/ 708489 w 838200"/>
              <a:gd name="connsiteY46" fmla="*/ 220014 h 819150"/>
              <a:gd name="connsiteX47" fmla="*/ 704117 w 838200"/>
              <a:gd name="connsiteY47" fmla="*/ 180943 h 819150"/>
              <a:gd name="connsiteX48" fmla="*/ 665493 w 838200"/>
              <a:gd name="connsiteY48" fmla="*/ 179952 h 819150"/>
              <a:gd name="connsiteX49" fmla="*/ 659825 w 838200"/>
              <a:gd name="connsiteY49" fmla="*/ 193725 h 819150"/>
              <a:gd name="connsiteX50" fmla="*/ 636546 w 838200"/>
              <a:gd name="connsiteY50" fmla="*/ 182657 h 819150"/>
              <a:gd name="connsiteX51" fmla="*/ 619963 w 838200"/>
              <a:gd name="connsiteY51" fmla="*/ 137471 h 819150"/>
              <a:gd name="connsiteX52" fmla="*/ 584797 w 838200"/>
              <a:gd name="connsiteY52" fmla="*/ 123783 h 819150"/>
              <a:gd name="connsiteX53" fmla="*/ 575243 w 838200"/>
              <a:gd name="connsiteY53" fmla="*/ 85150 h 819150"/>
              <a:gd name="connsiteX54" fmla="*/ 531400 w 838200"/>
              <a:gd name="connsiteY54" fmla="*/ 84597 h 819150"/>
              <a:gd name="connsiteX55" fmla="*/ 527009 w 838200"/>
              <a:gd name="connsiteY55" fmla="*/ 90598 h 819150"/>
              <a:gd name="connsiteX56" fmla="*/ 522065 w 838200"/>
              <a:gd name="connsiteY56" fmla="*/ 97151 h 819150"/>
              <a:gd name="connsiteX57" fmla="*/ 492347 w 838200"/>
              <a:gd name="connsiteY57" fmla="*/ 85350 h 819150"/>
              <a:gd name="connsiteX58" fmla="*/ 480270 w 838200"/>
              <a:gd name="connsiteY58" fmla="*/ 50717 h 819150"/>
              <a:gd name="connsiteX59" fmla="*/ 434064 w 838200"/>
              <a:gd name="connsiteY59" fmla="*/ 50117 h 819150"/>
              <a:gd name="connsiteX60" fmla="*/ 426720 w 838200"/>
              <a:gd name="connsiteY60" fmla="*/ 70834 h 819150"/>
              <a:gd name="connsiteX61" fmla="*/ 379219 w 838200"/>
              <a:gd name="connsiteY61" fmla="*/ 62642 h 819150"/>
              <a:gd name="connsiteX62" fmla="*/ 379162 w 838200"/>
              <a:gd name="connsiteY62" fmla="*/ 25419 h 819150"/>
              <a:gd name="connsiteX63" fmla="*/ 347558 w 838200"/>
              <a:gd name="connsiteY63" fmla="*/ 24619 h 819150"/>
              <a:gd name="connsiteX64" fmla="*/ 350034 w 838200"/>
              <a:gd name="connsiteY64" fmla="*/ 56661 h 819150"/>
              <a:gd name="connsiteX65" fmla="*/ 373485 w 838200"/>
              <a:gd name="connsiteY65" fmla="*/ 63652 h 819150"/>
              <a:gd name="connsiteX66" fmla="*/ 357616 w 838200"/>
              <a:gd name="connsiteY66" fmla="*/ 87074 h 819150"/>
              <a:gd name="connsiteX67" fmla="*/ 332813 w 838200"/>
              <a:gd name="connsiteY67" fmla="*/ 84121 h 819150"/>
              <a:gd name="connsiteX68" fmla="*/ 323193 w 838200"/>
              <a:gd name="connsiteY68" fmla="*/ 50736 h 819150"/>
              <a:gd name="connsiteX69" fmla="*/ 302800 w 838200"/>
              <a:gd name="connsiteY69" fmla="*/ 42335 h 819150"/>
              <a:gd name="connsiteX70" fmla="*/ 282216 w 838200"/>
              <a:gd name="connsiteY70" fmla="*/ 49660 h 819150"/>
              <a:gd name="connsiteX71" fmla="*/ 276187 w 838200"/>
              <a:gd name="connsiteY71" fmla="*/ 68996 h 819150"/>
              <a:gd name="connsiteX72" fmla="*/ 286131 w 838200"/>
              <a:gd name="connsiteY72" fmla="*/ 90474 h 819150"/>
              <a:gd name="connsiteX73" fmla="*/ 303190 w 838200"/>
              <a:gd name="connsiteY73" fmla="*/ 97875 h 819150"/>
              <a:gd name="connsiteX74" fmla="*/ 293160 w 838200"/>
              <a:gd name="connsiteY74" fmla="*/ 115068 h 819150"/>
              <a:gd name="connsiteX75" fmla="*/ 275492 w 838200"/>
              <a:gd name="connsiteY75" fmla="*/ 113449 h 819150"/>
              <a:gd name="connsiteX76" fmla="*/ 265224 w 838200"/>
              <a:gd name="connsiteY76" fmla="*/ 79444 h 819150"/>
              <a:gd name="connsiteX77" fmla="*/ 244783 w 838200"/>
              <a:gd name="connsiteY77" fmla="*/ 70500 h 819150"/>
              <a:gd name="connsiteX78" fmla="*/ 224238 w 838200"/>
              <a:gd name="connsiteY78" fmla="*/ 78406 h 819150"/>
              <a:gd name="connsiteX79" fmla="*/ 217856 w 838200"/>
              <a:gd name="connsiteY79" fmla="*/ 96837 h 819150"/>
              <a:gd name="connsiteX80" fmla="*/ 227628 w 838200"/>
              <a:gd name="connsiteY80" fmla="*/ 119783 h 819150"/>
              <a:gd name="connsiteX81" fmla="*/ 237563 w 838200"/>
              <a:gd name="connsiteY81" fmla="*/ 125860 h 819150"/>
              <a:gd name="connsiteX82" fmla="*/ 243650 w 838200"/>
              <a:gd name="connsiteY82" fmla="*/ 128346 h 819150"/>
              <a:gd name="connsiteX83" fmla="*/ 241973 w 838200"/>
              <a:gd name="connsiteY83" fmla="*/ 135271 h 819150"/>
              <a:gd name="connsiteX84" fmla="*/ 237115 w 838200"/>
              <a:gd name="connsiteY84" fmla="*/ 145615 h 819150"/>
              <a:gd name="connsiteX85" fmla="*/ 213608 w 838200"/>
              <a:gd name="connsiteY85" fmla="*/ 143843 h 819150"/>
              <a:gd name="connsiteX86" fmla="*/ 214132 w 838200"/>
              <a:gd name="connsiteY86" fmla="*/ 125250 h 819150"/>
              <a:gd name="connsiteX87" fmla="*/ 205769 w 838200"/>
              <a:gd name="connsiteY87" fmla="*/ 111077 h 819150"/>
              <a:gd name="connsiteX88" fmla="*/ 168335 w 838200"/>
              <a:gd name="connsiteY88" fmla="*/ 110096 h 819150"/>
              <a:gd name="connsiteX89" fmla="*/ 172422 w 838200"/>
              <a:gd name="connsiteY89" fmla="*/ 146834 h 819150"/>
              <a:gd name="connsiteX90" fmla="*/ 189490 w 838200"/>
              <a:gd name="connsiteY90" fmla="*/ 154254 h 819150"/>
              <a:gd name="connsiteX91" fmla="*/ 175393 w 838200"/>
              <a:gd name="connsiteY91" fmla="*/ 183534 h 819150"/>
              <a:gd name="connsiteX92" fmla="*/ 137093 w 838200"/>
              <a:gd name="connsiteY92" fmla="*/ 192440 h 819150"/>
              <a:gd name="connsiteX93" fmla="*/ 129388 w 838200"/>
              <a:gd name="connsiteY93" fmla="*/ 227692 h 819150"/>
              <a:gd name="connsiteX94" fmla="*/ 85020 w 838200"/>
              <a:gd name="connsiteY94" fmla="*/ 227711 h 819150"/>
              <a:gd name="connsiteX95" fmla="*/ 77934 w 838200"/>
              <a:gd name="connsiteY95" fmla="*/ 248161 h 819150"/>
              <a:gd name="connsiteX96" fmla="*/ 89183 w 838200"/>
              <a:gd name="connsiteY96" fmla="*/ 270811 h 819150"/>
              <a:gd name="connsiteX97" fmla="*/ 105832 w 838200"/>
              <a:gd name="connsiteY97" fmla="*/ 279974 h 819150"/>
              <a:gd name="connsiteX98" fmla="*/ 100136 w 838200"/>
              <a:gd name="connsiteY98" fmla="*/ 293776 h 819150"/>
              <a:gd name="connsiteX99" fmla="*/ 98717 w 838200"/>
              <a:gd name="connsiteY99" fmla="*/ 309454 h 819150"/>
              <a:gd name="connsiteX100" fmla="*/ 60350 w 838200"/>
              <a:gd name="connsiteY100" fmla="*/ 317169 h 819150"/>
              <a:gd name="connsiteX101" fmla="*/ 52769 w 838200"/>
              <a:gd name="connsiteY101" fmla="*/ 341392 h 819150"/>
              <a:gd name="connsiteX102" fmla="*/ 65170 w 838200"/>
              <a:gd name="connsiteY102" fmla="*/ 367309 h 819150"/>
              <a:gd name="connsiteX103" fmla="*/ 72638 w 838200"/>
              <a:gd name="connsiteY103" fmla="*/ 372129 h 819150"/>
              <a:gd name="connsiteX104" fmla="*/ 79467 w 838200"/>
              <a:gd name="connsiteY104" fmla="*/ 376386 h 819150"/>
              <a:gd name="connsiteX105" fmla="*/ 79315 w 838200"/>
              <a:gd name="connsiteY105" fmla="*/ 386835 h 819150"/>
              <a:gd name="connsiteX106" fmla="*/ 76181 w 838200"/>
              <a:gd name="connsiteY106" fmla="*/ 403037 h 819150"/>
              <a:gd name="connsiteX107" fmla="*/ 41853 w 838200"/>
              <a:gd name="connsiteY107" fmla="*/ 410286 h 819150"/>
              <a:gd name="connsiteX108" fmla="*/ 35414 w 838200"/>
              <a:gd name="connsiteY108" fmla="*/ 431336 h 819150"/>
              <a:gd name="connsiteX109" fmla="*/ 46225 w 838200"/>
              <a:gd name="connsiteY109" fmla="*/ 455739 h 819150"/>
              <a:gd name="connsiteX110" fmla="*/ 76295 w 838200"/>
              <a:gd name="connsiteY110" fmla="*/ 464674 h 819150"/>
              <a:gd name="connsiteX111" fmla="*/ 79867 w 838200"/>
              <a:gd name="connsiteY111" fmla="*/ 519995 h 819150"/>
              <a:gd name="connsiteX112" fmla="*/ 106089 w 838200"/>
              <a:gd name="connsiteY112" fmla="*/ 531701 h 819150"/>
              <a:gd name="connsiteX113" fmla="*/ 114652 w 838200"/>
              <a:gd name="connsiteY113" fmla="*/ 584269 h 819150"/>
              <a:gd name="connsiteX114" fmla="*/ 147247 w 838200"/>
              <a:gd name="connsiteY114" fmla="*/ 595585 h 819150"/>
              <a:gd name="connsiteX115" fmla="*/ 154829 w 838200"/>
              <a:gd name="connsiteY115" fmla="*/ 644029 h 819150"/>
              <a:gd name="connsiteX116" fmla="*/ 180423 w 838200"/>
              <a:gd name="connsiteY116" fmla="*/ 655155 h 819150"/>
              <a:gd name="connsiteX117" fmla="*/ 205159 w 838200"/>
              <a:gd name="connsiteY117" fmla="*/ 645363 h 819150"/>
              <a:gd name="connsiteX118" fmla="*/ 210522 w 838200"/>
              <a:gd name="connsiteY118" fmla="*/ 610006 h 819150"/>
              <a:gd name="connsiteX119" fmla="*/ 232191 w 838200"/>
              <a:gd name="connsiteY119" fmla="*/ 622789 h 819150"/>
              <a:gd name="connsiteX120" fmla="*/ 227657 w 838200"/>
              <a:gd name="connsiteY120" fmla="*/ 654631 h 819150"/>
              <a:gd name="connsiteX121" fmla="*/ 190643 w 838200"/>
              <a:gd name="connsiteY121" fmla="*/ 658326 h 819150"/>
              <a:gd name="connsiteX122" fmla="*/ 184252 w 838200"/>
              <a:gd name="connsiteY122" fmla="*/ 679977 h 819150"/>
              <a:gd name="connsiteX123" fmla="*/ 194920 w 838200"/>
              <a:gd name="connsiteY123" fmla="*/ 702637 h 819150"/>
              <a:gd name="connsiteX124" fmla="*/ 217027 w 838200"/>
              <a:gd name="connsiteY124" fmla="*/ 711066 h 819150"/>
              <a:gd name="connsiteX125" fmla="*/ 238754 w 838200"/>
              <a:gd name="connsiteY125" fmla="*/ 703208 h 819150"/>
              <a:gd name="connsiteX126" fmla="*/ 245269 w 838200"/>
              <a:gd name="connsiteY126" fmla="*/ 685911 h 819150"/>
              <a:gd name="connsiteX127" fmla="*/ 259994 w 838200"/>
              <a:gd name="connsiteY127" fmla="*/ 693274 h 819150"/>
              <a:gd name="connsiteX128" fmla="*/ 276092 w 838200"/>
              <a:gd name="connsiteY128" fmla="*/ 696626 h 819150"/>
              <a:gd name="connsiteX129" fmla="*/ 286064 w 838200"/>
              <a:gd name="connsiteY129" fmla="*/ 739889 h 819150"/>
              <a:gd name="connsiteX130" fmla="*/ 312458 w 838200"/>
              <a:gd name="connsiteY130" fmla="*/ 750157 h 819150"/>
              <a:gd name="connsiteX131" fmla="*/ 339376 w 838200"/>
              <a:gd name="connsiteY131" fmla="*/ 741842 h 819150"/>
              <a:gd name="connsiteX132" fmla="*/ 347053 w 838200"/>
              <a:gd name="connsiteY132" fmla="*/ 718201 h 819150"/>
              <a:gd name="connsiteX133" fmla="*/ 372942 w 838200"/>
              <a:gd name="connsiteY133" fmla="*/ 726430 h 819150"/>
              <a:gd name="connsiteX134" fmla="*/ 382915 w 838200"/>
              <a:gd name="connsiteY134" fmla="*/ 769731 h 819150"/>
              <a:gd name="connsiteX135" fmla="*/ 408480 w 838200"/>
              <a:gd name="connsiteY135" fmla="*/ 780256 h 819150"/>
              <a:gd name="connsiteX136" fmla="*/ 433273 w 838200"/>
              <a:gd name="connsiteY136" fmla="*/ 771017 h 819150"/>
              <a:gd name="connsiteX137" fmla="*/ 441465 w 838200"/>
              <a:gd name="connsiteY137" fmla="*/ 753205 h 819150"/>
              <a:gd name="connsiteX138" fmla="*/ 498186 w 838200"/>
              <a:gd name="connsiteY138" fmla="*/ 747690 h 819150"/>
              <a:gd name="connsiteX139" fmla="*/ 507263 w 838200"/>
              <a:gd name="connsiteY139" fmla="*/ 732821 h 819150"/>
              <a:gd name="connsiteX140" fmla="*/ 536077 w 838200"/>
              <a:gd name="connsiteY140" fmla="*/ 735326 h 819150"/>
              <a:gd name="connsiteX141" fmla="*/ 543277 w 838200"/>
              <a:gd name="connsiteY141" fmla="*/ 767454 h 819150"/>
              <a:gd name="connsiteX142" fmla="*/ 561746 w 838200"/>
              <a:gd name="connsiteY142" fmla="*/ 774636 h 819150"/>
              <a:gd name="connsiteX143" fmla="*/ 580092 w 838200"/>
              <a:gd name="connsiteY143" fmla="*/ 767845 h 819150"/>
              <a:gd name="connsiteX144" fmla="*/ 585102 w 838200"/>
              <a:gd name="connsiteY144" fmla="*/ 750233 h 819150"/>
              <a:gd name="connsiteX145" fmla="*/ 576624 w 838200"/>
              <a:gd name="connsiteY145" fmla="*/ 731716 h 819150"/>
              <a:gd name="connsiteX146" fmla="*/ 558927 w 838200"/>
              <a:gd name="connsiteY146" fmla="*/ 723687 h 819150"/>
              <a:gd name="connsiteX147" fmla="*/ 569252 w 838200"/>
              <a:gd name="connsiteY147" fmla="*/ 703618 h 819150"/>
              <a:gd name="connsiteX148" fmla="*/ 582844 w 838200"/>
              <a:gd name="connsiteY148" fmla="*/ 705113 h 819150"/>
              <a:gd name="connsiteX149" fmla="*/ 595741 w 838200"/>
              <a:gd name="connsiteY149" fmla="*/ 706047 h 819150"/>
              <a:gd name="connsiteX150" fmla="*/ 603247 w 838200"/>
              <a:gd name="connsiteY150" fmla="*/ 735307 h 819150"/>
              <a:gd name="connsiteX151" fmla="*/ 637861 w 838200"/>
              <a:gd name="connsiteY151" fmla="*/ 736784 h 819150"/>
              <a:gd name="connsiteX152" fmla="*/ 634013 w 838200"/>
              <a:gd name="connsiteY152" fmla="*/ 702360 h 819150"/>
              <a:gd name="connsiteX153" fmla="*/ 61560 w 838200"/>
              <a:gd name="connsiteY153" fmla="*/ 268344 h 819150"/>
              <a:gd name="connsiteX154" fmla="*/ 36328 w 838200"/>
              <a:gd name="connsiteY154" fmla="*/ 267116 h 819150"/>
              <a:gd name="connsiteX155" fmla="*/ 38786 w 838200"/>
              <a:gd name="connsiteY155" fmla="*/ 292776 h 819150"/>
              <a:gd name="connsiteX156" fmla="*/ 63894 w 838200"/>
              <a:gd name="connsiteY156" fmla="*/ 292824 h 819150"/>
              <a:gd name="connsiteX157" fmla="*/ 61560 w 838200"/>
              <a:gd name="connsiteY157" fmla="*/ 268344 h 819150"/>
              <a:gd name="connsiteX158" fmla="*/ 40481 w 838200"/>
              <a:gd name="connsiteY158" fmla="*/ 359079 h 819150"/>
              <a:gd name="connsiteX159" fmla="*/ 15269 w 838200"/>
              <a:gd name="connsiteY159" fmla="*/ 357860 h 819150"/>
              <a:gd name="connsiteX160" fmla="*/ 17736 w 838200"/>
              <a:gd name="connsiteY160" fmla="*/ 383482 h 819150"/>
              <a:gd name="connsiteX161" fmla="*/ 42843 w 838200"/>
              <a:gd name="connsiteY161" fmla="*/ 383559 h 819150"/>
              <a:gd name="connsiteX162" fmla="*/ 40481 w 838200"/>
              <a:gd name="connsiteY162" fmla="*/ 359079 h 819150"/>
              <a:gd name="connsiteX163" fmla="*/ 414385 w 838200"/>
              <a:gd name="connsiteY163" fmla="*/ 21085 h 819150"/>
              <a:gd name="connsiteX164" fmla="*/ 423062 w 838200"/>
              <a:gd name="connsiteY164" fmla="*/ 23342 h 819150"/>
              <a:gd name="connsiteX165" fmla="*/ 432473 w 838200"/>
              <a:gd name="connsiteY165" fmla="*/ 20980 h 819150"/>
              <a:gd name="connsiteX166" fmla="*/ 434864 w 838200"/>
              <a:gd name="connsiteY166" fmla="*/ 12617 h 819150"/>
              <a:gd name="connsiteX167" fmla="*/ 431292 w 838200"/>
              <a:gd name="connsiteY167" fmla="*/ 2911 h 819150"/>
              <a:gd name="connsiteX168" fmla="*/ 421996 w 838200"/>
              <a:gd name="connsiteY168" fmla="*/ 63 h 819150"/>
              <a:gd name="connsiteX169" fmla="*/ 412585 w 838200"/>
              <a:gd name="connsiteY169" fmla="*/ 2444 h 819150"/>
              <a:gd name="connsiteX170" fmla="*/ 410518 w 838200"/>
              <a:gd name="connsiteY170" fmla="*/ 11103 h 819150"/>
              <a:gd name="connsiteX171" fmla="*/ 414385 w 838200"/>
              <a:gd name="connsiteY171" fmla="*/ 21085 h 819150"/>
              <a:gd name="connsiteX172" fmla="*/ 4229 w 838200"/>
              <a:gd name="connsiteY172" fmla="*/ 455825 h 819150"/>
              <a:gd name="connsiteX173" fmla="*/ 0 w 838200"/>
              <a:gd name="connsiteY173" fmla="*/ 460349 h 819150"/>
              <a:gd name="connsiteX174" fmla="*/ 3248 w 838200"/>
              <a:gd name="connsiteY174" fmla="*/ 469750 h 819150"/>
              <a:gd name="connsiteX175" fmla="*/ 12192 w 838200"/>
              <a:gd name="connsiteY175" fmla="*/ 471713 h 819150"/>
              <a:gd name="connsiteX176" fmla="*/ 16431 w 838200"/>
              <a:gd name="connsiteY176" fmla="*/ 467179 h 819150"/>
              <a:gd name="connsiteX177" fmla="*/ 13849 w 838200"/>
              <a:gd name="connsiteY177" fmla="*/ 458387 h 819150"/>
              <a:gd name="connsiteX178" fmla="*/ 4229 w 838200"/>
              <a:gd name="connsiteY178" fmla="*/ 455825 h 819150"/>
              <a:gd name="connsiteX179" fmla="*/ 54350 w 838200"/>
              <a:gd name="connsiteY179" fmla="*/ 515261 h 819150"/>
              <a:gd name="connsiteX180" fmla="*/ 33795 w 838200"/>
              <a:gd name="connsiteY180" fmla="*/ 514137 h 819150"/>
              <a:gd name="connsiteX181" fmla="*/ 35804 w 838200"/>
              <a:gd name="connsiteY181" fmla="*/ 535111 h 819150"/>
              <a:gd name="connsiteX182" fmla="*/ 56883 w 838200"/>
              <a:gd name="connsiteY182" fmla="*/ 535673 h 819150"/>
              <a:gd name="connsiteX183" fmla="*/ 54350 w 838200"/>
              <a:gd name="connsiteY183" fmla="*/ 515261 h 819150"/>
              <a:gd name="connsiteX184" fmla="*/ 507016 w 838200"/>
              <a:gd name="connsiteY184" fmla="*/ 55480 h 819150"/>
              <a:gd name="connsiteX185" fmla="*/ 529819 w 838200"/>
              <a:gd name="connsiteY185" fmla="*/ 55489 h 819150"/>
              <a:gd name="connsiteX186" fmla="*/ 527685 w 838200"/>
              <a:gd name="connsiteY186" fmla="*/ 33324 h 819150"/>
              <a:gd name="connsiteX187" fmla="*/ 504816 w 838200"/>
              <a:gd name="connsiteY187" fmla="*/ 32162 h 819150"/>
              <a:gd name="connsiteX188" fmla="*/ 507016 w 838200"/>
              <a:gd name="connsiteY188" fmla="*/ 55480 h 819150"/>
              <a:gd name="connsiteX189" fmla="*/ 92173 w 838200"/>
              <a:gd name="connsiteY189" fmla="*/ 574964 h 819150"/>
              <a:gd name="connsiteX190" fmla="*/ 69409 w 838200"/>
              <a:gd name="connsiteY190" fmla="*/ 574945 h 819150"/>
              <a:gd name="connsiteX191" fmla="*/ 71018 w 838200"/>
              <a:gd name="connsiteY191" fmla="*/ 597652 h 819150"/>
              <a:gd name="connsiteX192" fmla="*/ 94421 w 838200"/>
              <a:gd name="connsiteY192" fmla="*/ 598243 h 819150"/>
              <a:gd name="connsiteX193" fmla="*/ 92173 w 838200"/>
              <a:gd name="connsiteY193" fmla="*/ 574964 h 819150"/>
              <a:gd name="connsiteX194" fmla="*/ 607705 w 838200"/>
              <a:gd name="connsiteY194" fmla="*/ 82502 h 819150"/>
              <a:gd name="connsiteX195" fmla="*/ 617306 w 838200"/>
              <a:gd name="connsiteY195" fmla="*/ 85074 h 819150"/>
              <a:gd name="connsiteX196" fmla="*/ 620992 w 838200"/>
              <a:gd name="connsiteY196" fmla="*/ 81102 h 819150"/>
              <a:gd name="connsiteX197" fmla="*/ 618277 w 838200"/>
              <a:gd name="connsiteY197" fmla="*/ 71148 h 819150"/>
              <a:gd name="connsiteX198" fmla="*/ 608838 w 838200"/>
              <a:gd name="connsiteY198" fmla="*/ 69729 h 819150"/>
              <a:gd name="connsiteX199" fmla="*/ 605104 w 838200"/>
              <a:gd name="connsiteY199" fmla="*/ 73710 h 819150"/>
              <a:gd name="connsiteX200" fmla="*/ 607705 w 838200"/>
              <a:gd name="connsiteY200" fmla="*/ 82502 h 819150"/>
              <a:gd name="connsiteX201" fmla="*/ 129292 w 838200"/>
              <a:gd name="connsiteY201" fmla="*/ 639286 h 819150"/>
              <a:gd name="connsiteX202" fmla="*/ 119005 w 838200"/>
              <a:gd name="connsiteY202" fmla="*/ 635514 h 819150"/>
              <a:gd name="connsiteX203" fmla="*/ 108747 w 838200"/>
              <a:gd name="connsiteY203" fmla="*/ 638162 h 819150"/>
              <a:gd name="connsiteX204" fmla="*/ 110785 w 838200"/>
              <a:gd name="connsiteY204" fmla="*/ 659155 h 819150"/>
              <a:gd name="connsiteX205" fmla="*/ 120729 w 838200"/>
              <a:gd name="connsiteY205" fmla="*/ 662584 h 819150"/>
              <a:gd name="connsiteX206" fmla="*/ 131216 w 838200"/>
              <a:gd name="connsiteY206" fmla="*/ 659117 h 819150"/>
              <a:gd name="connsiteX207" fmla="*/ 133512 w 838200"/>
              <a:gd name="connsiteY207" fmla="*/ 649535 h 819150"/>
              <a:gd name="connsiteX208" fmla="*/ 129292 w 838200"/>
              <a:gd name="connsiteY208" fmla="*/ 639286 h 819150"/>
              <a:gd name="connsiteX209" fmla="*/ 635603 w 838200"/>
              <a:gd name="connsiteY209" fmla="*/ 154159 h 819150"/>
              <a:gd name="connsiteX210" fmla="*/ 651110 w 838200"/>
              <a:gd name="connsiteY210" fmla="*/ 160674 h 819150"/>
              <a:gd name="connsiteX211" fmla="*/ 667245 w 838200"/>
              <a:gd name="connsiteY211" fmla="*/ 154968 h 819150"/>
              <a:gd name="connsiteX212" fmla="*/ 672198 w 838200"/>
              <a:gd name="connsiteY212" fmla="*/ 139995 h 819150"/>
              <a:gd name="connsiteX213" fmla="*/ 664721 w 838200"/>
              <a:gd name="connsiteY213" fmla="*/ 122926 h 819150"/>
              <a:gd name="connsiteX214" fmla="*/ 647710 w 838200"/>
              <a:gd name="connsiteY214" fmla="*/ 116097 h 819150"/>
              <a:gd name="connsiteX215" fmla="*/ 631955 w 838200"/>
              <a:gd name="connsiteY215" fmla="*/ 122088 h 819150"/>
              <a:gd name="connsiteX216" fmla="*/ 627478 w 838200"/>
              <a:gd name="connsiteY216" fmla="*/ 136490 h 819150"/>
              <a:gd name="connsiteX217" fmla="*/ 635603 w 838200"/>
              <a:gd name="connsiteY217" fmla="*/ 154159 h 819150"/>
              <a:gd name="connsiteX218" fmla="*/ 264023 w 838200"/>
              <a:gd name="connsiteY218" fmla="*/ 728821 h 819150"/>
              <a:gd name="connsiteX219" fmla="*/ 236553 w 838200"/>
              <a:gd name="connsiteY219" fmla="*/ 728678 h 819150"/>
              <a:gd name="connsiteX220" fmla="*/ 239135 w 838200"/>
              <a:gd name="connsiteY220" fmla="*/ 755500 h 819150"/>
              <a:gd name="connsiteX221" fmla="*/ 266700 w 838200"/>
              <a:gd name="connsiteY221" fmla="*/ 756777 h 819150"/>
              <a:gd name="connsiteX222" fmla="*/ 264023 w 838200"/>
              <a:gd name="connsiteY222" fmla="*/ 728821 h 819150"/>
              <a:gd name="connsiteX223" fmla="*/ 361636 w 838200"/>
              <a:gd name="connsiteY223" fmla="*/ 760406 h 819150"/>
              <a:gd name="connsiteX224" fmla="*/ 344691 w 838200"/>
              <a:gd name="connsiteY224" fmla="*/ 754167 h 819150"/>
              <a:gd name="connsiteX225" fmla="*/ 329394 w 838200"/>
              <a:gd name="connsiteY225" fmla="*/ 759015 h 819150"/>
              <a:gd name="connsiteX226" fmla="*/ 325888 w 838200"/>
              <a:gd name="connsiteY226" fmla="*/ 774322 h 819150"/>
              <a:gd name="connsiteX227" fmla="*/ 333061 w 838200"/>
              <a:gd name="connsiteY227" fmla="*/ 791076 h 819150"/>
              <a:gd name="connsiteX228" fmla="*/ 348767 w 838200"/>
              <a:gd name="connsiteY228" fmla="*/ 796715 h 819150"/>
              <a:gd name="connsiteX229" fmla="*/ 364655 w 838200"/>
              <a:gd name="connsiteY229" fmla="*/ 791895 h 819150"/>
              <a:gd name="connsiteX230" fmla="*/ 368475 w 838200"/>
              <a:gd name="connsiteY230" fmla="*/ 776874 h 819150"/>
              <a:gd name="connsiteX231" fmla="*/ 361636 w 838200"/>
              <a:gd name="connsiteY231" fmla="*/ 760406 h 819150"/>
              <a:gd name="connsiteX232" fmla="*/ 786822 w 838200"/>
              <a:gd name="connsiteY232" fmla="*/ 397018 h 819150"/>
              <a:gd name="connsiteX233" fmla="*/ 812025 w 838200"/>
              <a:gd name="connsiteY233" fmla="*/ 398265 h 819150"/>
              <a:gd name="connsiteX234" fmla="*/ 809577 w 838200"/>
              <a:gd name="connsiteY234" fmla="*/ 372605 h 819150"/>
              <a:gd name="connsiteX235" fmla="*/ 784450 w 838200"/>
              <a:gd name="connsiteY235" fmla="*/ 372538 h 819150"/>
              <a:gd name="connsiteX236" fmla="*/ 786822 w 838200"/>
              <a:gd name="connsiteY236" fmla="*/ 397018 h 819150"/>
              <a:gd name="connsiteX237" fmla="*/ 452171 w 838200"/>
              <a:gd name="connsiteY237" fmla="*/ 797048 h 819150"/>
              <a:gd name="connsiteX238" fmla="*/ 431625 w 838200"/>
              <a:gd name="connsiteY238" fmla="*/ 795963 h 819150"/>
              <a:gd name="connsiteX239" fmla="*/ 433635 w 838200"/>
              <a:gd name="connsiteY239" fmla="*/ 816937 h 819150"/>
              <a:gd name="connsiteX240" fmla="*/ 454066 w 838200"/>
              <a:gd name="connsiteY240" fmla="*/ 816889 h 819150"/>
              <a:gd name="connsiteX241" fmla="*/ 452171 w 838200"/>
              <a:gd name="connsiteY241" fmla="*/ 797048 h 819150"/>
              <a:gd name="connsiteX242" fmla="*/ 760705 w 838200"/>
              <a:gd name="connsiteY242" fmla="*/ 495744 h 819150"/>
              <a:gd name="connsiteX243" fmla="*/ 779821 w 838200"/>
              <a:gd name="connsiteY243" fmla="*/ 503517 h 819150"/>
              <a:gd name="connsiteX244" fmla="*/ 798166 w 838200"/>
              <a:gd name="connsiteY244" fmla="*/ 496687 h 819150"/>
              <a:gd name="connsiteX245" fmla="*/ 803177 w 838200"/>
              <a:gd name="connsiteY245" fmla="*/ 479094 h 819150"/>
              <a:gd name="connsiteX246" fmla="*/ 794023 w 838200"/>
              <a:gd name="connsiteY246" fmla="*/ 459978 h 819150"/>
              <a:gd name="connsiteX247" fmla="*/ 775535 w 838200"/>
              <a:gd name="connsiteY247" fmla="*/ 452815 h 819150"/>
              <a:gd name="connsiteX248" fmla="*/ 757742 w 838200"/>
              <a:gd name="connsiteY248" fmla="*/ 459016 h 819150"/>
              <a:gd name="connsiteX249" fmla="*/ 760705 w 838200"/>
              <a:gd name="connsiteY249" fmla="*/ 495744 h 819150"/>
              <a:gd name="connsiteX250" fmla="*/ 516579 w 838200"/>
              <a:gd name="connsiteY250" fmla="*/ 762682 h 819150"/>
              <a:gd name="connsiteX251" fmla="*/ 499910 w 838200"/>
              <a:gd name="connsiteY251" fmla="*/ 756129 h 819150"/>
              <a:gd name="connsiteX252" fmla="*/ 484461 w 838200"/>
              <a:gd name="connsiteY252" fmla="*/ 762435 h 819150"/>
              <a:gd name="connsiteX253" fmla="*/ 479679 w 838200"/>
              <a:gd name="connsiteY253" fmla="*/ 776522 h 819150"/>
              <a:gd name="connsiteX254" fmla="*/ 487470 w 838200"/>
              <a:gd name="connsiteY254" fmla="*/ 793905 h 819150"/>
              <a:gd name="connsiteX255" fmla="*/ 503311 w 838200"/>
              <a:gd name="connsiteY255" fmla="*/ 800687 h 819150"/>
              <a:gd name="connsiteX256" fmla="*/ 519713 w 838200"/>
              <a:gd name="connsiteY256" fmla="*/ 795305 h 819150"/>
              <a:gd name="connsiteX257" fmla="*/ 524704 w 838200"/>
              <a:gd name="connsiteY257" fmla="*/ 780323 h 819150"/>
              <a:gd name="connsiteX258" fmla="*/ 516579 w 838200"/>
              <a:gd name="connsiteY258" fmla="*/ 762682 h 819150"/>
              <a:gd name="connsiteX259" fmla="*/ 839962 w 838200"/>
              <a:gd name="connsiteY259" fmla="*/ 451881 h 819150"/>
              <a:gd name="connsiteX260" fmla="*/ 840457 w 838200"/>
              <a:gd name="connsiteY260" fmla="*/ 444909 h 819150"/>
              <a:gd name="connsiteX261" fmla="*/ 832266 w 838200"/>
              <a:gd name="connsiteY261" fmla="*/ 444709 h 819150"/>
              <a:gd name="connsiteX262" fmla="*/ 832199 w 838200"/>
              <a:gd name="connsiteY262" fmla="*/ 449919 h 819150"/>
              <a:gd name="connsiteX263" fmla="*/ 839962 w 838200"/>
              <a:gd name="connsiteY263" fmla="*/ 451881 h 819150"/>
              <a:gd name="connsiteX264" fmla="*/ 734101 w 838200"/>
              <a:gd name="connsiteY264" fmla="*/ 565420 h 819150"/>
              <a:gd name="connsiteX265" fmla="*/ 741731 w 838200"/>
              <a:gd name="connsiteY265" fmla="*/ 584241 h 819150"/>
              <a:gd name="connsiteX266" fmla="*/ 757580 w 838200"/>
              <a:gd name="connsiteY266" fmla="*/ 591042 h 819150"/>
              <a:gd name="connsiteX267" fmla="*/ 774525 w 838200"/>
              <a:gd name="connsiteY267" fmla="*/ 585070 h 819150"/>
              <a:gd name="connsiteX268" fmla="*/ 770868 w 838200"/>
              <a:gd name="connsiteY268" fmla="*/ 552989 h 819150"/>
              <a:gd name="connsiteX269" fmla="*/ 754170 w 838200"/>
              <a:gd name="connsiteY269" fmla="*/ 546436 h 819150"/>
              <a:gd name="connsiteX270" fmla="*/ 739245 w 838200"/>
              <a:gd name="connsiteY270" fmla="*/ 552189 h 819150"/>
              <a:gd name="connsiteX271" fmla="*/ 734101 w 838200"/>
              <a:gd name="connsiteY271" fmla="*/ 565420 h 819150"/>
              <a:gd name="connsiteX272" fmla="*/ 689286 w 838200"/>
              <a:gd name="connsiteY272" fmla="*/ 676471 h 819150"/>
              <a:gd name="connsiteX273" fmla="*/ 661187 w 838200"/>
              <a:gd name="connsiteY273" fmla="*/ 675729 h 819150"/>
              <a:gd name="connsiteX274" fmla="*/ 664407 w 838200"/>
              <a:gd name="connsiteY274" fmla="*/ 703151 h 819150"/>
              <a:gd name="connsiteX275" fmla="*/ 691363 w 838200"/>
              <a:gd name="connsiteY275" fmla="*/ 703827 h 819150"/>
              <a:gd name="connsiteX276" fmla="*/ 689286 w 838200"/>
              <a:gd name="connsiteY276" fmla="*/ 676471 h 819150"/>
              <a:gd name="connsiteX277" fmla="*/ 817216 w 838200"/>
              <a:gd name="connsiteY277" fmla="*/ 543150 h 819150"/>
              <a:gd name="connsiteX278" fmla="*/ 818340 w 838200"/>
              <a:gd name="connsiteY278" fmla="*/ 536787 h 819150"/>
              <a:gd name="connsiteX279" fmla="*/ 810139 w 838200"/>
              <a:gd name="connsiteY279" fmla="*/ 536587 h 819150"/>
              <a:gd name="connsiteX280" fmla="*/ 810054 w 838200"/>
              <a:gd name="connsiteY280" fmla="*/ 541798 h 819150"/>
              <a:gd name="connsiteX281" fmla="*/ 817216 w 838200"/>
              <a:gd name="connsiteY281" fmla="*/ 543150 h 819150"/>
              <a:gd name="connsiteX282" fmla="*/ 738073 w 838200"/>
              <a:gd name="connsiteY282" fmla="*/ 655040 h 819150"/>
              <a:gd name="connsiteX283" fmla="*/ 729329 w 838200"/>
              <a:gd name="connsiteY283" fmla="*/ 655402 h 819150"/>
              <a:gd name="connsiteX284" fmla="*/ 729596 w 838200"/>
              <a:gd name="connsiteY284" fmla="*/ 664146 h 819150"/>
              <a:gd name="connsiteX285" fmla="*/ 739035 w 838200"/>
              <a:gd name="connsiteY285" fmla="*/ 665537 h 819150"/>
              <a:gd name="connsiteX286" fmla="*/ 738073 w 838200"/>
              <a:gd name="connsiteY286" fmla="*/ 65504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838200" h="819150">
                <a:moveTo>
                  <a:pt x="75838" y="186163"/>
                </a:moveTo>
                <a:cubicBezTo>
                  <a:pt x="72847" y="183362"/>
                  <a:pt x="70114" y="183315"/>
                  <a:pt x="67647" y="185953"/>
                </a:cubicBezTo>
                <a:lnTo>
                  <a:pt x="68723" y="191201"/>
                </a:lnTo>
                <a:cubicBezTo>
                  <a:pt x="69580" y="192011"/>
                  <a:pt x="71790" y="192649"/>
                  <a:pt x="75333" y="193135"/>
                </a:cubicBezTo>
                <a:cubicBezTo>
                  <a:pt x="76400" y="192011"/>
                  <a:pt x="76571" y="189649"/>
                  <a:pt x="75838" y="186163"/>
                </a:cubicBezTo>
                <a:close/>
                <a:moveTo>
                  <a:pt x="145256" y="173418"/>
                </a:moveTo>
                <a:cubicBezTo>
                  <a:pt x="153734" y="164350"/>
                  <a:pt x="152848" y="155016"/>
                  <a:pt x="142580" y="145453"/>
                </a:cubicBezTo>
                <a:cubicBezTo>
                  <a:pt x="132731" y="136299"/>
                  <a:pt x="123606" y="136252"/>
                  <a:pt x="115129" y="145319"/>
                </a:cubicBezTo>
                <a:cubicBezTo>
                  <a:pt x="106661" y="154416"/>
                  <a:pt x="107328" y="163531"/>
                  <a:pt x="117167" y="172704"/>
                </a:cubicBezTo>
                <a:cubicBezTo>
                  <a:pt x="127445" y="182276"/>
                  <a:pt x="136789" y="182534"/>
                  <a:pt x="145256" y="173418"/>
                </a:cubicBezTo>
                <a:close/>
                <a:moveTo>
                  <a:pt x="634013" y="702360"/>
                </a:moveTo>
                <a:cubicBezTo>
                  <a:pt x="630145" y="698750"/>
                  <a:pt x="624450" y="696283"/>
                  <a:pt x="616915" y="694931"/>
                </a:cubicBezTo>
                <a:cubicBezTo>
                  <a:pt x="624088" y="680386"/>
                  <a:pt x="628822" y="670614"/>
                  <a:pt x="631041" y="665651"/>
                </a:cubicBezTo>
                <a:cubicBezTo>
                  <a:pt x="646662" y="670309"/>
                  <a:pt x="659587" y="667166"/>
                  <a:pt x="669846" y="656202"/>
                </a:cubicBezTo>
                <a:cubicBezTo>
                  <a:pt x="679694" y="645601"/>
                  <a:pt x="682342" y="634628"/>
                  <a:pt x="677751" y="623265"/>
                </a:cubicBezTo>
                <a:cubicBezTo>
                  <a:pt x="697468" y="633828"/>
                  <a:pt x="712413" y="633638"/>
                  <a:pt x="722681" y="622674"/>
                </a:cubicBezTo>
                <a:cubicBezTo>
                  <a:pt x="727253" y="617769"/>
                  <a:pt x="729491" y="610644"/>
                  <a:pt x="729367" y="601348"/>
                </a:cubicBezTo>
                <a:cubicBezTo>
                  <a:pt x="729225" y="592032"/>
                  <a:pt x="725576" y="584012"/>
                  <a:pt x="718309" y="577221"/>
                </a:cubicBezTo>
                <a:cubicBezTo>
                  <a:pt x="715308" y="574430"/>
                  <a:pt x="712089" y="572306"/>
                  <a:pt x="708631" y="570858"/>
                </a:cubicBezTo>
                <a:cubicBezTo>
                  <a:pt x="705193" y="569420"/>
                  <a:pt x="703221" y="568496"/>
                  <a:pt x="702812" y="568106"/>
                </a:cubicBezTo>
                <a:cubicBezTo>
                  <a:pt x="701535" y="566915"/>
                  <a:pt x="702250" y="564000"/>
                  <a:pt x="704945" y="559447"/>
                </a:cubicBezTo>
                <a:cubicBezTo>
                  <a:pt x="708155" y="552542"/>
                  <a:pt x="709813" y="547741"/>
                  <a:pt x="709955" y="545017"/>
                </a:cubicBezTo>
                <a:cubicBezTo>
                  <a:pt x="727786" y="548198"/>
                  <a:pt x="741112" y="545074"/>
                  <a:pt x="749913" y="535616"/>
                </a:cubicBezTo>
                <a:cubicBezTo>
                  <a:pt x="756618" y="528415"/>
                  <a:pt x="759600" y="519195"/>
                  <a:pt x="758942" y="507936"/>
                </a:cubicBezTo>
                <a:cubicBezTo>
                  <a:pt x="758247" y="496678"/>
                  <a:pt x="753361" y="486857"/>
                  <a:pt x="744436" y="478504"/>
                </a:cubicBezTo>
                <a:cubicBezTo>
                  <a:pt x="739731" y="474103"/>
                  <a:pt x="732768" y="470427"/>
                  <a:pt x="723500" y="467483"/>
                </a:cubicBezTo>
                <a:cubicBezTo>
                  <a:pt x="724338" y="459749"/>
                  <a:pt x="725338" y="453958"/>
                  <a:pt x="726510" y="450119"/>
                </a:cubicBezTo>
                <a:cubicBezTo>
                  <a:pt x="745046" y="456825"/>
                  <a:pt x="759457" y="454653"/>
                  <a:pt x="769668" y="443671"/>
                </a:cubicBezTo>
                <a:cubicBezTo>
                  <a:pt x="775687" y="437242"/>
                  <a:pt x="778545" y="428602"/>
                  <a:pt x="778288" y="417725"/>
                </a:cubicBezTo>
                <a:cubicBezTo>
                  <a:pt x="778012" y="406895"/>
                  <a:pt x="773382" y="397275"/>
                  <a:pt x="764400" y="388902"/>
                </a:cubicBezTo>
                <a:cubicBezTo>
                  <a:pt x="759304" y="384130"/>
                  <a:pt x="753951" y="381254"/>
                  <a:pt x="748389" y="380330"/>
                </a:cubicBezTo>
                <a:cubicBezTo>
                  <a:pt x="751665" y="365690"/>
                  <a:pt x="752389" y="355050"/>
                  <a:pt x="750580" y="348411"/>
                </a:cubicBezTo>
                <a:cubicBezTo>
                  <a:pt x="765372" y="352279"/>
                  <a:pt x="776088" y="350631"/>
                  <a:pt x="782784" y="343439"/>
                </a:cubicBezTo>
                <a:cubicBezTo>
                  <a:pt x="785984" y="340029"/>
                  <a:pt x="787670" y="334162"/>
                  <a:pt x="787841" y="325818"/>
                </a:cubicBezTo>
                <a:cubicBezTo>
                  <a:pt x="788013" y="317512"/>
                  <a:pt x="785117" y="310540"/>
                  <a:pt x="779126" y="304977"/>
                </a:cubicBezTo>
                <a:cubicBezTo>
                  <a:pt x="775268" y="301367"/>
                  <a:pt x="769172" y="298891"/>
                  <a:pt x="760895" y="297529"/>
                </a:cubicBezTo>
                <a:cubicBezTo>
                  <a:pt x="752589" y="296138"/>
                  <a:pt x="745769" y="298291"/>
                  <a:pt x="740474" y="303958"/>
                </a:cubicBezTo>
                <a:cubicBezTo>
                  <a:pt x="737292" y="307387"/>
                  <a:pt x="735511" y="312750"/>
                  <a:pt x="735035" y="320103"/>
                </a:cubicBezTo>
                <a:cubicBezTo>
                  <a:pt x="721509" y="311607"/>
                  <a:pt x="713870" y="307073"/>
                  <a:pt x="711946" y="306406"/>
                </a:cubicBezTo>
                <a:cubicBezTo>
                  <a:pt x="711432" y="304396"/>
                  <a:pt x="711641" y="298291"/>
                  <a:pt x="712603" y="287547"/>
                </a:cubicBezTo>
                <a:cubicBezTo>
                  <a:pt x="727234" y="294128"/>
                  <a:pt x="738835" y="292890"/>
                  <a:pt x="747312" y="283784"/>
                </a:cubicBezTo>
                <a:cubicBezTo>
                  <a:pt x="760009" y="270173"/>
                  <a:pt x="758885" y="256381"/>
                  <a:pt x="743912" y="242436"/>
                </a:cubicBezTo>
                <a:cubicBezTo>
                  <a:pt x="728539" y="228073"/>
                  <a:pt x="714489" y="227739"/>
                  <a:pt x="701764" y="241341"/>
                </a:cubicBezTo>
                <a:cubicBezTo>
                  <a:pt x="697544" y="245903"/>
                  <a:pt x="695363" y="251637"/>
                  <a:pt x="695258" y="258619"/>
                </a:cubicBezTo>
                <a:cubicBezTo>
                  <a:pt x="686733" y="254885"/>
                  <a:pt x="680790" y="251847"/>
                  <a:pt x="677428" y="249428"/>
                </a:cubicBezTo>
                <a:cubicBezTo>
                  <a:pt x="678113" y="240150"/>
                  <a:pt x="677913" y="232197"/>
                  <a:pt x="676904" y="225577"/>
                </a:cubicBezTo>
                <a:cubicBezTo>
                  <a:pt x="689829" y="230587"/>
                  <a:pt x="700373" y="228720"/>
                  <a:pt x="708489" y="220014"/>
                </a:cubicBezTo>
                <a:cubicBezTo>
                  <a:pt x="720109" y="207508"/>
                  <a:pt x="718652" y="194497"/>
                  <a:pt x="704117" y="180943"/>
                </a:cubicBezTo>
                <a:cubicBezTo>
                  <a:pt x="690029" y="167779"/>
                  <a:pt x="677151" y="167446"/>
                  <a:pt x="665493" y="179952"/>
                </a:cubicBezTo>
                <a:cubicBezTo>
                  <a:pt x="661959" y="183715"/>
                  <a:pt x="660073" y="188315"/>
                  <a:pt x="659825" y="193725"/>
                </a:cubicBezTo>
                <a:cubicBezTo>
                  <a:pt x="649557" y="188420"/>
                  <a:pt x="641823" y="184734"/>
                  <a:pt x="636546" y="182657"/>
                </a:cubicBezTo>
                <a:cubicBezTo>
                  <a:pt x="638318" y="164503"/>
                  <a:pt x="632784" y="149415"/>
                  <a:pt x="619963" y="137471"/>
                </a:cubicBezTo>
                <a:cubicBezTo>
                  <a:pt x="610133" y="128298"/>
                  <a:pt x="598399" y="123745"/>
                  <a:pt x="584797" y="123783"/>
                </a:cubicBezTo>
                <a:cubicBezTo>
                  <a:pt x="587845" y="106781"/>
                  <a:pt x="584645" y="93913"/>
                  <a:pt x="575243" y="85150"/>
                </a:cubicBezTo>
                <a:cubicBezTo>
                  <a:pt x="559422" y="70386"/>
                  <a:pt x="544811" y="70224"/>
                  <a:pt x="531400" y="84597"/>
                </a:cubicBezTo>
                <a:cubicBezTo>
                  <a:pt x="530704" y="85359"/>
                  <a:pt x="529209" y="87360"/>
                  <a:pt x="527009" y="90598"/>
                </a:cubicBezTo>
                <a:cubicBezTo>
                  <a:pt x="524799" y="93808"/>
                  <a:pt x="523161" y="96008"/>
                  <a:pt x="522065" y="97151"/>
                </a:cubicBezTo>
                <a:cubicBezTo>
                  <a:pt x="509435" y="91008"/>
                  <a:pt x="499510" y="87074"/>
                  <a:pt x="492347" y="85350"/>
                </a:cubicBezTo>
                <a:cubicBezTo>
                  <a:pt x="493700" y="71024"/>
                  <a:pt x="489671" y="59490"/>
                  <a:pt x="480270" y="50717"/>
                </a:cubicBezTo>
                <a:cubicBezTo>
                  <a:pt x="463582" y="35182"/>
                  <a:pt x="448189" y="34982"/>
                  <a:pt x="434064" y="50117"/>
                </a:cubicBezTo>
                <a:cubicBezTo>
                  <a:pt x="429492" y="55051"/>
                  <a:pt x="427044" y="61947"/>
                  <a:pt x="426720" y="70834"/>
                </a:cubicBezTo>
                <a:cubicBezTo>
                  <a:pt x="409889" y="58004"/>
                  <a:pt x="394068" y="55270"/>
                  <a:pt x="379219" y="62642"/>
                </a:cubicBezTo>
                <a:cubicBezTo>
                  <a:pt x="389849" y="47793"/>
                  <a:pt x="389849" y="35382"/>
                  <a:pt x="379162" y="25419"/>
                </a:cubicBezTo>
                <a:cubicBezTo>
                  <a:pt x="367598" y="14665"/>
                  <a:pt x="357073" y="14398"/>
                  <a:pt x="347558" y="24619"/>
                </a:cubicBezTo>
                <a:cubicBezTo>
                  <a:pt x="337652" y="35201"/>
                  <a:pt x="338480" y="45878"/>
                  <a:pt x="350034" y="56661"/>
                </a:cubicBezTo>
                <a:cubicBezTo>
                  <a:pt x="356464" y="62633"/>
                  <a:pt x="364265" y="64976"/>
                  <a:pt x="373485" y="63652"/>
                </a:cubicBezTo>
                <a:lnTo>
                  <a:pt x="357616" y="87074"/>
                </a:lnTo>
                <a:cubicBezTo>
                  <a:pt x="346986" y="85645"/>
                  <a:pt x="338709" y="84664"/>
                  <a:pt x="332813" y="84121"/>
                </a:cubicBezTo>
                <a:cubicBezTo>
                  <a:pt x="334937" y="69834"/>
                  <a:pt x="331727" y="58709"/>
                  <a:pt x="323193" y="50736"/>
                </a:cubicBezTo>
                <a:cubicBezTo>
                  <a:pt x="318049" y="45955"/>
                  <a:pt x="311268" y="43154"/>
                  <a:pt x="302800" y="42335"/>
                </a:cubicBezTo>
                <a:cubicBezTo>
                  <a:pt x="294380" y="41564"/>
                  <a:pt x="287503" y="43992"/>
                  <a:pt x="282216" y="49660"/>
                </a:cubicBezTo>
                <a:cubicBezTo>
                  <a:pt x="277997" y="54213"/>
                  <a:pt x="275968" y="60642"/>
                  <a:pt x="276187" y="68996"/>
                </a:cubicBezTo>
                <a:cubicBezTo>
                  <a:pt x="276406" y="77339"/>
                  <a:pt x="279711" y="84493"/>
                  <a:pt x="286131" y="90474"/>
                </a:cubicBezTo>
                <a:cubicBezTo>
                  <a:pt x="289979" y="94046"/>
                  <a:pt x="295666" y="96532"/>
                  <a:pt x="303190" y="97875"/>
                </a:cubicBezTo>
                <a:cubicBezTo>
                  <a:pt x="299247" y="105524"/>
                  <a:pt x="295923" y="111267"/>
                  <a:pt x="293160" y="115068"/>
                </a:cubicBezTo>
                <a:cubicBezTo>
                  <a:pt x="285283" y="114087"/>
                  <a:pt x="279416" y="113534"/>
                  <a:pt x="275492" y="113449"/>
                </a:cubicBezTo>
                <a:cubicBezTo>
                  <a:pt x="277197" y="98761"/>
                  <a:pt x="273768" y="87426"/>
                  <a:pt x="265224" y="79444"/>
                </a:cubicBezTo>
                <a:cubicBezTo>
                  <a:pt x="259661" y="74272"/>
                  <a:pt x="252860" y="71301"/>
                  <a:pt x="244783" y="70500"/>
                </a:cubicBezTo>
                <a:cubicBezTo>
                  <a:pt x="236725" y="69719"/>
                  <a:pt x="229895" y="72348"/>
                  <a:pt x="224238" y="78406"/>
                </a:cubicBezTo>
                <a:cubicBezTo>
                  <a:pt x="219656" y="83321"/>
                  <a:pt x="217513" y="89474"/>
                  <a:pt x="217856" y="96837"/>
                </a:cubicBezTo>
                <a:cubicBezTo>
                  <a:pt x="217942" y="106172"/>
                  <a:pt x="221228" y="113782"/>
                  <a:pt x="227628" y="119783"/>
                </a:cubicBezTo>
                <a:cubicBezTo>
                  <a:pt x="230610" y="122564"/>
                  <a:pt x="233944" y="124602"/>
                  <a:pt x="237563" y="125860"/>
                </a:cubicBezTo>
                <a:cubicBezTo>
                  <a:pt x="241173" y="127098"/>
                  <a:pt x="243221" y="127927"/>
                  <a:pt x="243650" y="128346"/>
                </a:cubicBezTo>
                <a:cubicBezTo>
                  <a:pt x="244926" y="129527"/>
                  <a:pt x="244345" y="131822"/>
                  <a:pt x="241973" y="135271"/>
                </a:cubicBezTo>
                <a:cubicBezTo>
                  <a:pt x="238925" y="140243"/>
                  <a:pt x="237315" y="143681"/>
                  <a:pt x="237115" y="145615"/>
                </a:cubicBezTo>
                <a:cubicBezTo>
                  <a:pt x="230791" y="144672"/>
                  <a:pt x="222961" y="144081"/>
                  <a:pt x="213608" y="143843"/>
                </a:cubicBezTo>
                <a:cubicBezTo>
                  <a:pt x="214455" y="132623"/>
                  <a:pt x="214636" y="126422"/>
                  <a:pt x="214132" y="125250"/>
                </a:cubicBezTo>
                <a:cubicBezTo>
                  <a:pt x="213693" y="120583"/>
                  <a:pt x="210884" y="115859"/>
                  <a:pt x="205769" y="111077"/>
                </a:cubicBezTo>
                <a:cubicBezTo>
                  <a:pt x="192100" y="98313"/>
                  <a:pt x="179594" y="97990"/>
                  <a:pt x="168335" y="110096"/>
                </a:cubicBezTo>
                <a:cubicBezTo>
                  <a:pt x="157410" y="121821"/>
                  <a:pt x="158753" y="134080"/>
                  <a:pt x="172422" y="146834"/>
                </a:cubicBezTo>
                <a:cubicBezTo>
                  <a:pt x="177975" y="152006"/>
                  <a:pt x="183652" y="154492"/>
                  <a:pt x="189490" y="154254"/>
                </a:cubicBezTo>
                <a:cubicBezTo>
                  <a:pt x="183794" y="168065"/>
                  <a:pt x="179108" y="177828"/>
                  <a:pt x="175393" y="183534"/>
                </a:cubicBezTo>
                <a:cubicBezTo>
                  <a:pt x="159420" y="179238"/>
                  <a:pt x="146647" y="182200"/>
                  <a:pt x="137093" y="192440"/>
                </a:cubicBezTo>
                <a:cubicBezTo>
                  <a:pt x="128978" y="201155"/>
                  <a:pt x="126406" y="212880"/>
                  <a:pt x="129388" y="227692"/>
                </a:cubicBezTo>
                <a:cubicBezTo>
                  <a:pt x="111795" y="214842"/>
                  <a:pt x="97003" y="214842"/>
                  <a:pt x="85020" y="227711"/>
                </a:cubicBezTo>
                <a:cubicBezTo>
                  <a:pt x="80096" y="233007"/>
                  <a:pt x="77705" y="239826"/>
                  <a:pt x="77934" y="248161"/>
                </a:cubicBezTo>
                <a:cubicBezTo>
                  <a:pt x="78134" y="256495"/>
                  <a:pt x="81925" y="264039"/>
                  <a:pt x="89183" y="270811"/>
                </a:cubicBezTo>
                <a:cubicBezTo>
                  <a:pt x="94298" y="275593"/>
                  <a:pt x="99851" y="278669"/>
                  <a:pt x="105832" y="279974"/>
                </a:cubicBezTo>
                <a:cubicBezTo>
                  <a:pt x="105480" y="280355"/>
                  <a:pt x="103565" y="284965"/>
                  <a:pt x="100136" y="293776"/>
                </a:cubicBezTo>
                <a:cubicBezTo>
                  <a:pt x="97536" y="299139"/>
                  <a:pt x="97069" y="304377"/>
                  <a:pt x="98717" y="309454"/>
                </a:cubicBezTo>
                <a:cubicBezTo>
                  <a:pt x="82315" y="304758"/>
                  <a:pt x="69533" y="307330"/>
                  <a:pt x="60350" y="317169"/>
                </a:cubicBezTo>
                <a:cubicBezTo>
                  <a:pt x="54693" y="323227"/>
                  <a:pt x="52159" y="331295"/>
                  <a:pt x="52769" y="341392"/>
                </a:cubicBezTo>
                <a:cubicBezTo>
                  <a:pt x="53330" y="351498"/>
                  <a:pt x="57474" y="360118"/>
                  <a:pt x="65170" y="367309"/>
                </a:cubicBezTo>
                <a:cubicBezTo>
                  <a:pt x="66437" y="368500"/>
                  <a:pt x="68942" y="370100"/>
                  <a:pt x="72638" y="372129"/>
                </a:cubicBezTo>
                <a:cubicBezTo>
                  <a:pt x="76352" y="374167"/>
                  <a:pt x="78629" y="375567"/>
                  <a:pt x="79467" y="376386"/>
                </a:cubicBezTo>
                <a:cubicBezTo>
                  <a:pt x="80753" y="377567"/>
                  <a:pt x="80696" y="381063"/>
                  <a:pt x="79315" y="386835"/>
                </a:cubicBezTo>
                <a:cubicBezTo>
                  <a:pt x="77362" y="394941"/>
                  <a:pt x="76333" y="400342"/>
                  <a:pt x="76181" y="403037"/>
                </a:cubicBezTo>
                <a:cubicBezTo>
                  <a:pt x="62122" y="398418"/>
                  <a:pt x="50683" y="400856"/>
                  <a:pt x="41853" y="410286"/>
                </a:cubicBezTo>
                <a:cubicBezTo>
                  <a:pt x="37633" y="414848"/>
                  <a:pt x="35490" y="421849"/>
                  <a:pt x="35414" y="431336"/>
                </a:cubicBezTo>
                <a:cubicBezTo>
                  <a:pt x="35366" y="440842"/>
                  <a:pt x="38967" y="448986"/>
                  <a:pt x="46225" y="455739"/>
                </a:cubicBezTo>
                <a:cubicBezTo>
                  <a:pt x="54369" y="463331"/>
                  <a:pt x="64379" y="466283"/>
                  <a:pt x="76295" y="464674"/>
                </a:cubicBezTo>
                <a:cubicBezTo>
                  <a:pt x="61131" y="485219"/>
                  <a:pt x="62332" y="503631"/>
                  <a:pt x="79867" y="519995"/>
                </a:cubicBezTo>
                <a:cubicBezTo>
                  <a:pt x="87144" y="526767"/>
                  <a:pt x="95879" y="530682"/>
                  <a:pt x="106089" y="531701"/>
                </a:cubicBezTo>
                <a:cubicBezTo>
                  <a:pt x="96812" y="552799"/>
                  <a:pt x="99670" y="570325"/>
                  <a:pt x="114652" y="584269"/>
                </a:cubicBezTo>
                <a:cubicBezTo>
                  <a:pt x="122320" y="591451"/>
                  <a:pt x="133207" y="595204"/>
                  <a:pt x="147247" y="595585"/>
                </a:cubicBezTo>
                <a:cubicBezTo>
                  <a:pt x="138617" y="615111"/>
                  <a:pt x="141151" y="631266"/>
                  <a:pt x="154829" y="644029"/>
                </a:cubicBezTo>
                <a:cubicBezTo>
                  <a:pt x="162087" y="650821"/>
                  <a:pt x="170631" y="654516"/>
                  <a:pt x="180423" y="655155"/>
                </a:cubicBezTo>
                <a:cubicBezTo>
                  <a:pt x="190214" y="655802"/>
                  <a:pt x="198453" y="652526"/>
                  <a:pt x="205159" y="645363"/>
                </a:cubicBezTo>
                <a:cubicBezTo>
                  <a:pt x="213636" y="636257"/>
                  <a:pt x="215427" y="624474"/>
                  <a:pt x="210522" y="610006"/>
                </a:cubicBezTo>
                <a:cubicBezTo>
                  <a:pt x="220151" y="616864"/>
                  <a:pt x="227371" y="621103"/>
                  <a:pt x="232191" y="622789"/>
                </a:cubicBezTo>
                <a:cubicBezTo>
                  <a:pt x="227943" y="639334"/>
                  <a:pt x="226438" y="649963"/>
                  <a:pt x="227657" y="654631"/>
                </a:cubicBezTo>
                <a:cubicBezTo>
                  <a:pt x="211445" y="648020"/>
                  <a:pt x="199130" y="649268"/>
                  <a:pt x="190643" y="658326"/>
                </a:cubicBezTo>
                <a:cubicBezTo>
                  <a:pt x="185699" y="663641"/>
                  <a:pt x="183566" y="670842"/>
                  <a:pt x="184252" y="679977"/>
                </a:cubicBezTo>
                <a:cubicBezTo>
                  <a:pt x="184937" y="689102"/>
                  <a:pt x="188481" y="696655"/>
                  <a:pt x="194920" y="702637"/>
                </a:cubicBezTo>
                <a:cubicBezTo>
                  <a:pt x="200473" y="707809"/>
                  <a:pt x="207845" y="710619"/>
                  <a:pt x="217027" y="711066"/>
                </a:cubicBezTo>
                <a:cubicBezTo>
                  <a:pt x="226209" y="711485"/>
                  <a:pt x="233477" y="708876"/>
                  <a:pt x="238754" y="703208"/>
                </a:cubicBezTo>
                <a:cubicBezTo>
                  <a:pt x="240878" y="700913"/>
                  <a:pt x="243049" y="695179"/>
                  <a:pt x="245269" y="685911"/>
                </a:cubicBezTo>
                <a:lnTo>
                  <a:pt x="259994" y="693274"/>
                </a:lnTo>
                <a:cubicBezTo>
                  <a:pt x="265319" y="696131"/>
                  <a:pt x="270701" y="697217"/>
                  <a:pt x="276092" y="696626"/>
                </a:cubicBezTo>
                <a:cubicBezTo>
                  <a:pt x="269053" y="712686"/>
                  <a:pt x="272377" y="727125"/>
                  <a:pt x="286064" y="739889"/>
                </a:cubicBezTo>
                <a:cubicBezTo>
                  <a:pt x="292027" y="745452"/>
                  <a:pt x="300857" y="748881"/>
                  <a:pt x="312458" y="750157"/>
                </a:cubicBezTo>
                <a:cubicBezTo>
                  <a:pt x="324060" y="751424"/>
                  <a:pt x="333023" y="748652"/>
                  <a:pt x="339376" y="741842"/>
                </a:cubicBezTo>
                <a:cubicBezTo>
                  <a:pt x="346815" y="733898"/>
                  <a:pt x="349348" y="726002"/>
                  <a:pt x="347053" y="718201"/>
                </a:cubicBezTo>
                <a:cubicBezTo>
                  <a:pt x="356587" y="724277"/>
                  <a:pt x="365208" y="727011"/>
                  <a:pt x="372942" y="726430"/>
                </a:cubicBezTo>
                <a:cubicBezTo>
                  <a:pt x="368484" y="744899"/>
                  <a:pt x="371818" y="759349"/>
                  <a:pt x="382915" y="769731"/>
                </a:cubicBezTo>
                <a:cubicBezTo>
                  <a:pt x="389763" y="776093"/>
                  <a:pt x="398297" y="779608"/>
                  <a:pt x="408480" y="780256"/>
                </a:cubicBezTo>
                <a:cubicBezTo>
                  <a:pt x="418671" y="780894"/>
                  <a:pt x="426930" y="777837"/>
                  <a:pt x="433273" y="771017"/>
                </a:cubicBezTo>
                <a:cubicBezTo>
                  <a:pt x="436455" y="767616"/>
                  <a:pt x="439207" y="761663"/>
                  <a:pt x="441465" y="753205"/>
                </a:cubicBezTo>
                <a:cubicBezTo>
                  <a:pt x="465868" y="763901"/>
                  <a:pt x="484746" y="762082"/>
                  <a:pt x="498186" y="747690"/>
                </a:cubicBezTo>
                <a:cubicBezTo>
                  <a:pt x="500310" y="745433"/>
                  <a:pt x="503320" y="740479"/>
                  <a:pt x="507263" y="732821"/>
                </a:cubicBezTo>
                <a:cubicBezTo>
                  <a:pt x="521027" y="734345"/>
                  <a:pt x="530657" y="735184"/>
                  <a:pt x="536077" y="735326"/>
                </a:cubicBezTo>
                <a:cubicBezTo>
                  <a:pt x="531886" y="748366"/>
                  <a:pt x="534286" y="759101"/>
                  <a:pt x="543277" y="767454"/>
                </a:cubicBezTo>
                <a:cubicBezTo>
                  <a:pt x="547973" y="771864"/>
                  <a:pt x="554155" y="774227"/>
                  <a:pt x="561746" y="774636"/>
                </a:cubicBezTo>
                <a:cubicBezTo>
                  <a:pt x="569405" y="775027"/>
                  <a:pt x="575472" y="772769"/>
                  <a:pt x="580092" y="767845"/>
                </a:cubicBezTo>
                <a:cubicBezTo>
                  <a:pt x="583978" y="763663"/>
                  <a:pt x="585635" y="757786"/>
                  <a:pt x="585102" y="750233"/>
                </a:cubicBezTo>
                <a:cubicBezTo>
                  <a:pt x="584568" y="742651"/>
                  <a:pt x="581730" y="736498"/>
                  <a:pt x="576624" y="731716"/>
                </a:cubicBezTo>
                <a:cubicBezTo>
                  <a:pt x="572767" y="728126"/>
                  <a:pt x="566871" y="725440"/>
                  <a:pt x="558927" y="723687"/>
                </a:cubicBezTo>
                <a:cubicBezTo>
                  <a:pt x="565071" y="714552"/>
                  <a:pt x="568481" y="707866"/>
                  <a:pt x="569252" y="703618"/>
                </a:cubicBezTo>
                <a:cubicBezTo>
                  <a:pt x="572005" y="704075"/>
                  <a:pt x="576548" y="704551"/>
                  <a:pt x="582844" y="705113"/>
                </a:cubicBezTo>
                <a:cubicBezTo>
                  <a:pt x="589083" y="705675"/>
                  <a:pt x="593408" y="705980"/>
                  <a:pt x="595741" y="706047"/>
                </a:cubicBezTo>
                <a:cubicBezTo>
                  <a:pt x="591779" y="717172"/>
                  <a:pt x="594265" y="726935"/>
                  <a:pt x="603247" y="735307"/>
                </a:cubicBezTo>
                <a:cubicBezTo>
                  <a:pt x="616077" y="747261"/>
                  <a:pt x="627593" y="747776"/>
                  <a:pt x="637861" y="736784"/>
                </a:cubicBezTo>
                <a:cubicBezTo>
                  <a:pt x="648119" y="725782"/>
                  <a:pt x="646814" y="714324"/>
                  <a:pt x="634013" y="702360"/>
                </a:cubicBezTo>
                <a:close/>
                <a:moveTo>
                  <a:pt x="61560" y="268344"/>
                </a:moveTo>
                <a:cubicBezTo>
                  <a:pt x="52159" y="259562"/>
                  <a:pt x="43720" y="259172"/>
                  <a:pt x="36328" y="267116"/>
                </a:cubicBezTo>
                <a:cubicBezTo>
                  <a:pt x="28546" y="275431"/>
                  <a:pt x="29375" y="283994"/>
                  <a:pt x="38786" y="292776"/>
                </a:cubicBezTo>
                <a:cubicBezTo>
                  <a:pt x="47768" y="301120"/>
                  <a:pt x="56140" y="301158"/>
                  <a:pt x="63894" y="292824"/>
                </a:cubicBezTo>
                <a:cubicBezTo>
                  <a:pt x="71323" y="284880"/>
                  <a:pt x="70533" y="276726"/>
                  <a:pt x="61560" y="268344"/>
                </a:cubicBezTo>
                <a:close/>
                <a:moveTo>
                  <a:pt x="40481" y="359079"/>
                </a:moveTo>
                <a:cubicBezTo>
                  <a:pt x="31071" y="350316"/>
                  <a:pt x="22679" y="349926"/>
                  <a:pt x="15269" y="357860"/>
                </a:cubicBezTo>
                <a:cubicBezTo>
                  <a:pt x="7506" y="366176"/>
                  <a:pt x="8325" y="374700"/>
                  <a:pt x="17736" y="383482"/>
                </a:cubicBezTo>
                <a:cubicBezTo>
                  <a:pt x="26718" y="391855"/>
                  <a:pt x="35071" y="391893"/>
                  <a:pt x="42843" y="383559"/>
                </a:cubicBezTo>
                <a:cubicBezTo>
                  <a:pt x="50244" y="375615"/>
                  <a:pt x="49473" y="367433"/>
                  <a:pt x="40481" y="359079"/>
                </a:cubicBezTo>
                <a:close/>
                <a:moveTo>
                  <a:pt x="414385" y="21085"/>
                </a:moveTo>
                <a:cubicBezTo>
                  <a:pt x="415652" y="22275"/>
                  <a:pt x="418548" y="23047"/>
                  <a:pt x="423062" y="23342"/>
                </a:cubicBezTo>
                <a:cubicBezTo>
                  <a:pt x="427549" y="23647"/>
                  <a:pt x="430711" y="22885"/>
                  <a:pt x="432473" y="20980"/>
                </a:cubicBezTo>
                <a:cubicBezTo>
                  <a:pt x="433892" y="19475"/>
                  <a:pt x="434683" y="16684"/>
                  <a:pt x="434864" y="12617"/>
                </a:cubicBezTo>
                <a:cubicBezTo>
                  <a:pt x="435064" y="8550"/>
                  <a:pt x="433892" y="5302"/>
                  <a:pt x="431292" y="2911"/>
                </a:cubicBezTo>
                <a:cubicBezTo>
                  <a:pt x="429616" y="1339"/>
                  <a:pt x="426482" y="396"/>
                  <a:pt x="421996" y="63"/>
                </a:cubicBezTo>
                <a:cubicBezTo>
                  <a:pt x="417481" y="-242"/>
                  <a:pt x="414347" y="558"/>
                  <a:pt x="412585" y="2444"/>
                </a:cubicBezTo>
                <a:cubicBezTo>
                  <a:pt x="411166" y="3959"/>
                  <a:pt x="410480" y="6835"/>
                  <a:pt x="410518" y="11103"/>
                </a:cubicBezTo>
                <a:cubicBezTo>
                  <a:pt x="410518" y="15370"/>
                  <a:pt x="411823" y="18694"/>
                  <a:pt x="414385" y="21085"/>
                </a:cubicBezTo>
                <a:close/>
                <a:moveTo>
                  <a:pt x="4229" y="455825"/>
                </a:moveTo>
                <a:lnTo>
                  <a:pt x="0" y="460349"/>
                </a:lnTo>
                <a:cubicBezTo>
                  <a:pt x="857" y="465417"/>
                  <a:pt x="1962" y="468550"/>
                  <a:pt x="3248" y="469750"/>
                </a:cubicBezTo>
                <a:cubicBezTo>
                  <a:pt x="4086" y="470541"/>
                  <a:pt x="7068" y="471198"/>
                  <a:pt x="12192" y="471713"/>
                </a:cubicBezTo>
                <a:lnTo>
                  <a:pt x="16431" y="467179"/>
                </a:lnTo>
                <a:cubicBezTo>
                  <a:pt x="15554" y="462111"/>
                  <a:pt x="14688" y="459168"/>
                  <a:pt x="13849" y="458387"/>
                </a:cubicBezTo>
                <a:cubicBezTo>
                  <a:pt x="12544" y="457196"/>
                  <a:pt x="9363" y="456320"/>
                  <a:pt x="4229" y="455825"/>
                </a:cubicBezTo>
                <a:close/>
                <a:moveTo>
                  <a:pt x="54350" y="515261"/>
                </a:moveTo>
                <a:cubicBezTo>
                  <a:pt x="46644" y="508079"/>
                  <a:pt x="39795" y="507708"/>
                  <a:pt x="33795" y="514137"/>
                </a:cubicBezTo>
                <a:cubicBezTo>
                  <a:pt x="27413" y="520957"/>
                  <a:pt x="28099" y="527948"/>
                  <a:pt x="35804" y="535111"/>
                </a:cubicBezTo>
                <a:cubicBezTo>
                  <a:pt x="43491" y="542302"/>
                  <a:pt x="50540" y="542474"/>
                  <a:pt x="56883" y="535673"/>
                </a:cubicBezTo>
                <a:cubicBezTo>
                  <a:pt x="62875" y="529225"/>
                  <a:pt x="62017" y="522433"/>
                  <a:pt x="54350" y="515261"/>
                </a:cubicBezTo>
                <a:close/>
                <a:moveTo>
                  <a:pt x="507016" y="55480"/>
                </a:moveTo>
                <a:cubicBezTo>
                  <a:pt x="515141" y="63061"/>
                  <a:pt x="522751" y="63052"/>
                  <a:pt x="529819" y="55489"/>
                </a:cubicBezTo>
                <a:cubicBezTo>
                  <a:pt x="536515" y="48279"/>
                  <a:pt x="535772" y="40897"/>
                  <a:pt x="527685" y="33324"/>
                </a:cubicBezTo>
                <a:cubicBezTo>
                  <a:pt x="519103" y="25371"/>
                  <a:pt x="511512" y="24961"/>
                  <a:pt x="504816" y="32162"/>
                </a:cubicBezTo>
                <a:cubicBezTo>
                  <a:pt x="497729" y="39735"/>
                  <a:pt x="498491" y="47498"/>
                  <a:pt x="507016" y="55480"/>
                </a:cubicBezTo>
                <a:close/>
                <a:moveTo>
                  <a:pt x="92173" y="574964"/>
                </a:moveTo>
                <a:cubicBezTo>
                  <a:pt x="84058" y="567353"/>
                  <a:pt x="76457" y="567353"/>
                  <a:pt x="69409" y="574945"/>
                </a:cubicBezTo>
                <a:cubicBezTo>
                  <a:pt x="62351" y="582517"/>
                  <a:pt x="62894" y="590089"/>
                  <a:pt x="71018" y="597652"/>
                </a:cubicBezTo>
                <a:cubicBezTo>
                  <a:pt x="79572" y="605615"/>
                  <a:pt x="87373" y="605834"/>
                  <a:pt x="94421" y="598243"/>
                </a:cubicBezTo>
                <a:cubicBezTo>
                  <a:pt x="101460" y="590699"/>
                  <a:pt x="100736" y="582945"/>
                  <a:pt x="92173" y="574964"/>
                </a:cubicBezTo>
                <a:close/>
                <a:moveTo>
                  <a:pt x="607705" y="82502"/>
                </a:moveTo>
                <a:cubicBezTo>
                  <a:pt x="610676" y="85283"/>
                  <a:pt x="613858" y="86160"/>
                  <a:pt x="617306" y="85074"/>
                </a:cubicBezTo>
                <a:lnTo>
                  <a:pt x="620992" y="81102"/>
                </a:lnTo>
                <a:cubicBezTo>
                  <a:pt x="622173" y="77263"/>
                  <a:pt x="621287" y="73939"/>
                  <a:pt x="618277" y="71148"/>
                </a:cubicBezTo>
                <a:cubicBezTo>
                  <a:pt x="615706" y="68767"/>
                  <a:pt x="612572" y="68281"/>
                  <a:pt x="608838" y="69729"/>
                </a:cubicBezTo>
                <a:lnTo>
                  <a:pt x="605104" y="73710"/>
                </a:lnTo>
                <a:cubicBezTo>
                  <a:pt x="604295" y="77187"/>
                  <a:pt x="605133" y="80111"/>
                  <a:pt x="607705" y="82502"/>
                </a:cubicBezTo>
                <a:close/>
                <a:moveTo>
                  <a:pt x="129292" y="639286"/>
                </a:moveTo>
                <a:cubicBezTo>
                  <a:pt x="127168" y="637295"/>
                  <a:pt x="123749" y="636047"/>
                  <a:pt x="119005" y="635514"/>
                </a:cubicBezTo>
                <a:cubicBezTo>
                  <a:pt x="114300" y="635019"/>
                  <a:pt x="110890" y="635905"/>
                  <a:pt x="108747" y="638162"/>
                </a:cubicBezTo>
                <a:cubicBezTo>
                  <a:pt x="102432" y="644963"/>
                  <a:pt x="103080" y="651992"/>
                  <a:pt x="110785" y="659155"/>
                </a:cubicBezTo>
                <a:cubicBezTo>
                  <a:pt x="112909" y="661165"/>
                  <a:pt x="116224" y="662279"/>
                  <a:pt x="120729" y="662584"/>
                </a:cubicBezTo>
                <a:cubicBezTo>
                  <a:pt x="125244" y="662908"/>
                  <a:pt x="128749" y="661736"/>
                  <a:pt x="131216" y="659117"/>
                </a:cubicBezTo>
                <a:cubicBezTo>
                  <a:pt x="132969" y="657212"/>
                  <a:pt x="133741" y="654012"/>
                  <a:pt x="133512" y="649535"/>
                </a:cubicBezTo>
                <a:cubicBezTo>
                  <a:pt x="133264" y="645106"/>
                  <a:pt x="131864" y="641667"/>
                  <a:pt x="129292" y="639286"/>
                </a:cubicBezTo>
                <a:close/>
                <a:moveTo>
                  <a:pt x="635603" y="154159"/>
                </a:moveTo>
                <a:cubicBezTo>
                  <a:pt x="639470" y="157740"/>
                  <a:pt x="644642" y="159921"/>
                  <a:pt x="651110" y="160674"/>
                </a:cubicBezTo>
                <a:cubicBezTo>
                  <a:pt x="657625" y="161407"/>
                  <a:pt x="662959" y="159493"/>
                  <a:pt x="667245" y="154968"/>
                </a:cubicBezTo>
                <a:cubicBezTo>
                  <a:pt x="670379" y="151568"/>
                  <a:pt x="672065" y="146567"/>
                  <a:pt x="672198" y="139995"/>
                </a:cubicBezTo>
                <a:cubicBezTo>
                  <a:pt x="672360" y="133413"/>
                  <a:pt x="669874" y="127708"/>
                  <a:pt x="664721" y="122926"/>
                </a:cubicBezTo>
                <a:cubicBezTo>
                  <a:pt x="660044" y="118545"/>
                  <a:pt x="654377" y="116259"/>
                  <a:pt x="647710" y="116097"/>
                </a:cubicBezTo>
                <a:cubicBezTo>
                  <a:pt x="641090" y="115916"/>
                  <a:pt x="635832" y="117925"/>
                  <a:pt x="631955" y="122088"/>
                </a:cubicBezTo>
                <a:cubicBezTo>
                  <a:pt x="629117" y="125107"/>
                  <a:pt x="627640" y="129908"/>
                  <a:pt x="627478" y="136490"/>
                </a:cubicBezTo>
                <a:cubicBezTo>
                  <a:pt x="627345" y="143091"/>
                  <a:pt x="630041" y="148958"/>
                  <a:pt x="635603" y="154159"/>
                </a:cubicBezTo>
                <a:close/>
                <a:moveTo>
                  <a:pt x="264023" y="728821"/>
                </a:moveTo>
                <a:cubicBezTo>
                  <a:pt x="254194" y="719648"/>
                  <a:pt x="245040" y="719601"/>
                  <a:pt x="236553" y="728678"/>
                </a:cubicBezTo>
                <a:cubicBezTo>
                  <a:pt x="228457" y="737403"/>
                  <a:pt x="229305" y="746328"/>
                  <a:pt x="239135" y="755500"/>
                </a:cubicBezTo>
                <a:cubicBezTo>
                  <a:pt x="249403" y="765064"/>
                  <a:pt x="258585" y="765511"/>
                  <a:pt x="266700" y="756777"/>
                </a:cubicBezTo>
                <a:cubicBezTo>
                  <a:pt x="275196" y="747699"/>
                  <a:pt x="274272" y="738393"/>
                  <a:pt x="264023" y="728821"/>
                </a:cubicBezTo>
                <a:close/>
                <a:moveTo>
                  <a:pt x="361636" y="760406"/>
                </a:moveTo>
                <a:cubicBezTo>
                  <a:pt x="357368" y="756443"/>
                  <a:pt x="351720" y="754348"/>
                  <a:pt x="344691" y="754167"/>
                </a:cubicBezTo>
                <a:cubicBezTo>
                  <a:pt x="337661" y="753986"/>
                  <a:pt x="332565" y="755586"/>
                  <a:pt x="329394" y="759015"/>
                </a:cubicBezTo>
                <a:cubicBezTo>
                  <a:pt x="326574" y="762025"/>
                  <a:pt x="325422" y="767130"/>
                  <a:pt x="325888" y="774322"/>
                </a:cubicBezTo>
                <a:cubicBezTo>
                  <a:pt x="326403" y="781504"/>
                  <a:pt x="328784" y="787085"/>
                  <a:pt x="333061" y="791076"/>
                </a:cubicBezTo>
                <a:cubicBezTo>
                  <a:pt x="336490" y="794258"/>
                  <a:pt x="341719" y="796134"/>
                  <a:pt x="348767" y="796715"/>
                </a:cubicBezTo>
                <a:cubicBezTo>
                  <a:pt x="355854" y="797277"/>
                  <a:pt x="361131" y="795677"/>
                  <a:pt x="364655" y="791895"/>
                </a:cubicBezTo>
                <a:cubicBezTo>
                  <a:pt x="367513" y="788876"/>
                  <a:pt x="368760" y="783866"/>
                  <a:pt x="368475" y="776874"/>
                </a:cubicBezTo>
                <a:cubicBezTo>
                  <a:pt x="368189" y="769883"/>
                  <a:pt x="365922" y="764406"/>
                  <a:pt x="361636" y="760406"/>
                </a:cubicBezTo>
                <a:close/>
                <a:moveTo>
                  <a:pt x="786822" y="397018"/>
                </a:moveTo>
                <a:cubicBezTo>
                  <a:pt x="796214" y="405771"/>
                  <a:pt x="804634" y="406190"/>
                  <a:pt x="812025" y="398265"/>
                </a:cubicBezTo>
                <a:cubicBezTo>
                  <a:pt x="819779" y="389912"/>
                  <a:pt x="818969" y="381377"/>
                  <a:pt x="809577" y="372605"/>
                </a:cubicBezTo>
                <a:cubicBezTo>
                  <a:pt x="800586" y="364232"/>
                  <a:pt x="792232" y="364204"/>
                  <a:pt x="784450" y="372538"/>
                </a:cubicBezTo>
                <a:cubicBezTo>
                  <a:pt x="777050" y="380492"/>
                  <a:pt x="777850" y="388626"/>
                  <a:pt x="786822" y="397018"/>
                </a:cubicBezTo>
                <a:close/>
                <a:moveTo>
                  <a:pt x="452171" y="797048"/>
                </a:moveTo>
                <a:cubicBezTo>
                  <a:pt x="444465" y="789886"/>
                  <a:pt x="437626" y="789514"/>
                  <a:pt x="431625" y="795963"/>
                </a:cubicBezTo>
                <a:cubicBezTo>
                  <a:pt x="425272" y="802754"/>
                  <a:pt x="425929" y="809755"/>
                  <a:pt x="433635" y="816937"/>
                </a:cubicBezTo>
                <a:cubicBezTo>
                  <a:pt x="440903" y="823709"/>
                  <a:pt x="447723" y="823690"/>
                  <a:pt x="454066" y="816889"/>
                </a:cubicBezTo>
                <a:cubicBezTo>
                  <a:pt x="460077" y="810441"/>
                  <a:pt x="459438" y="803859"/>
                  <a:pt x="452171" y="797048"/>
                </a:cubicBezTo>
                <a:close/>
                <a:moveTo>
                  <a:pt x="760705" y="495744"/>
                </a:moveTo>
                <a:cubicBezTo>
                  <a:pt x="765800" y="500526"/>
                  <a:pt x="772163" y="503126"/>
                  <a:pt x="779821" y="503517"/>
                </a:cubicBezTo>
                <a:cubicBezTo>
                  <a:pt x="787460" y="503907"/>
                  <a:pt x="793547" y="501650"/>
                  <a:pt x="798166" y="496687"/>
                </a:cubicBezTo>
                <a:cubicBezTo>
                  <a:pt x="802024" y="492553"/>
                  <a:pt x="803710" y="486686"/>
                  <a:pt x="803177" y="479094"/>
                </a:cubicBezTo>
                <a:cubicBezTo>
                  <a:pt x="802596" y="471522"/>
                  <a:pt x="799576" y="465159"/>
                  <a:pt x="794023" y="459978"/>
                </a:cubicBezTo>
                <a:cubicBezTo>
                  <a:pt x="789318" y="455587"/>
                  <a:pt x="783155" y="453225"/>
                  <a:pt x="775535" y="452815"/>
                </a:cubicBezTo>
                <a:cubicBezTo>
                  <a:pt x="767896" y="452443"/>
                  <a:pt x="761962" y="454501"/>
                  <a:pt x="757742" y="459016"/>
                </a:cubicBezTo>
                <a:cubicBezTo>
                  <a:pt x="746446" y="471160"/>
                  <a:pt x="747417" y="483390"/>
                  <a:pt x="760705" y="495744"/>
                </a:cubicBezTo>
                <a:close/>
                <a:moveTo>
                  <a:pt x="516579" y="762682"/>
                </a:moveTo>
                <a:cubicBezTo>
                  <a:pt x="511883" y="758291"/>
                  <a:pt x="506301" y="756120"/>
                  <a:pt x="499910" y="756129"/>
                </a:cubicBezTo>
                <a:cubicBezTo>
                  <a:pt x="493462" y="756167"/>
                  <a:pt x="488318" y="758263"/>
                  <a:pt x="484461" y="762435"/>
                </a:cubicBezTo>
                <a:cubicBezTo>
                  <a:pt x="481641" y="765464"/>
                  <a:pt x="480041" y="770178"/>
                  <a:pt x="479679" y="776522"/>
                </a:cubicBezTo>
                <a:cubicBezTo>
                  <a:pt x="479327" y="782913"/>
                  <a:pt x="481889" y="788695"/>
                  <a:pt x="487470" y="793905"/>
                </a:cubicBezTo>
                <a:cubicBezTo>
                  <a:pt x="491309" y="797477"/>
                  <a:pt x="496567" y="799735"/>
                  <a:pt x="503311" y="800687"/>
                </a:cubicBezTo>
                <a:cubicBezTo>
                  <a:pt x="509988" y="801649"/>
                  <a:pt x="515483" y="799839"/>
                  <a:pt x="519713" y="795305"/>
                </a:cubicBezTo>
                <a:cubicBezTo>
                  <a:pt x="522903" y="791905"/>
                  <a:pt x="524561" y="786914"/>
                  <a:pt x="524704" y="780323"/>
                </a:cubicBezTo>
                <a:cubicBezTo>
                  <a:pt x="524847" y="773741"/>
                  <a:pt x="522161" y="767873"/>
                  <a:pt x="516579" y="762682"/>
                </a:cubicBezTo>
                <a:close/>
                <a:moveTo>
                  <a:pt x="839962" y="451881"/>
                </a:moveTo>
                <a:cubicBezTo>
                  <a:pt x="840629" y="451120"/>
                  <a:pt x="840819" y="448786"/>
                  <a:pt x="840457" y="444909"/>
                </a:cubicBezTo>
                <a:cubicBezTo>
                  <a:pt x="837457" y="442118"/>
                  <a:pt x="834742" y="442052"/>
                  <a:pt x="832266" y="444709"/>
                </a:cubicBezTo>
                <a:lnTo>
                  <a:pt x="832199" y="449919"/>
                </a:lnTo>
                <a:cubicBezTo>
                  <a:pt x="833466" y="451120"/>
                  <a:pt x="836057" y="451786"/>
                  <a:pt x="839962" y="451881"/>
                </a:cubicBezTo>
                <a:close/>
                <a:moveTo>
                  <a:pt x="734101" y="565420"/>
                </a:moveTo>
                <a:cubicBezTo>
                  <a:pt x="733625" y="572763"/>
                  <a:pt x="736197" y="579031"/>
                  <a:pt x="741731" y="584241"/>
                </a:cubicBezTo>
                <a:cubicBezTo>
                  <a:pt x="745588" y="587794"/>
                  <a:pt x="750884" y="590070"/>
                  <a:pt x="757580" y="591042"/>
                </a:cubicBezTo>
                <a:cubicBezTo>
                  <a:pt x="764267" y="591985"/>
                  <a:pt x="769934" y="589994"/>
                  <a:pt x="774525" y="585070"/>
                </a:cubicBezTo>
                <a:cubicBezTo>
                  <a:pt x="784050" y="574868"/>
                  <a:pt x="782803" y="564153"/>
                  <a:pt x="770868" y="552989"/>
                </a:cubicBezTo>
                <a:cubicBezTo>
                  <a:pt x="766172" y="548617"/>
                  <a:pt x="760590" y="546427"/>
                  <a:pt x="754170" y="546436"/>
                </a:cubicBezTo>
                <a:cubicBezTo>
                  <a:pt x="747741" y="546484"/>
                  <a:pt x="742779" y="548370"/>
                  <a:pt x="739245" y="552189"/>
                </a:cubicBezTo>
                <a:cubicBezTo>
                  <a:pt x="736082" y="555571"/>
                  <a:pt x="734378" y="559990"/>
                  <a:pt x="734101" y="565420"/>
                </a:cubicBezTo>
                <a:close/>
                <a:moveTo>
                  <a:pt x="689286" y="676471"/>
                </a:moveTo>
                <a:cubicBezTo>
                  <a:pt x="679018" y="666880"/>
                  <a:pt x="669655" y="666661"/>
                  <a:pt x="661187" y="675729"/>
                </a:cubicBezTo>
                <a:cubicBezTo>
                  <a:pt x="653072" y="684434"/>
                  <a:pt x="654129" y="693559"/>
                  <a:pt x="664407" y="703151"/>
                </a:cubicBezTo>
                <a:cubicBezTo>
                  <a:pt x="674237" y="712324"/>
                  <a:pt x="683219" y="712552"/>
                  <a:pt x="691363" y="703827"/>
                </a:cubicBezTo>
                <a:cubicBezTo>
                  <a:pt x="699840" y="694750"/>
                  <a:pt x="699125" y="685616"/>
                  <a:pt x="689286" y="676471"/>
                </a:cubicBezTo>
                <a:close/>
                <a:moveTo>
                  <a:pt x="817216" y="543150"/>
                </a:moveTo>
                <a:cubicBezTo>
                  <a:pt x="817874" y="542398"/>
                  <a:pt x="818283" y="540274"/>
                  <a:pt x="818340" y="536787"/>
                </a:cubicBezTo>
                <a:cubicBezTo>
                  <a:pt x="815350" y="533978"/>
                  <a:pt x="812587" y="533911"/>
                  <a:pt x="810139" y="536587"/>
                </a:cubicBezTo>
                <a:lnTo>
                  <a:pt x="810054" y="541798"/>
                </a:lnTo>
                <a:cubicBezTo>
                  <a:pt x="811349" y="542988"/>
                  <a:pt x="813711" y="543445"/>
                  <a:pt x="817216" y="543150"/>
                </a:cubicBezTo>
                <a:close/>
                <a:moveTo>
                  <a:pt x="738073" y="655040"/>
                </a:moveTo>
                <a:cubicBezTo>
                  <a:pt x="732539" y="654907"/>
                  <a:pt x="729682" y="655040"/>
                  <a:pt x="729329" y="655402"/>
                </a:cubicBezTo>
                <a:cubicBezTo>
                  <a:pt x="728272" y="656536"/>
                  <a:pt x="728329" y="659469"/>
                  <a:pt x="729596" y="664146"/>
                </a:cubicBezTo>
                <a:cubicBezTo>
                  <a:pt x="733625" y="665775"/>
                  <a:pt x="736759" y="666270"/>
                  <a:pt x="739035" y="665537"/>
                </a:cubicBezTo>
                <a:cubicBezTo>
                  <a:pt x="739883" y="662060"/>
                  <a:pt x="739559" y="658593"/>
                  <a:pt x="738073" y="65504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F83F98-5259-49AF-8634-3B762C746898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1CA5E081-0192-404A-A654-91251F287682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626287" y="6260303"/>
            <a:ext cx="324000" cy="324000"/>
          </a:xfrm>
        </p:spPr>
        <p:txBody>
          <a:bodyPr rtlCol="0"/>
          <a:lstStyle/>
          <a:p>
            <a:pPr rtl="0"/>
            <a:fld id="{D7D25598-CD32-4D2D-9E15-9BE9065C658E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5253BB-E58B-4D04-BD80-FA02664E5E2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 rot="-120000">
            <a:off x="606918" y="592565"/>
            <a:ext cx="2182325" cy="612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t-BR" noProof="0"/>
              <a:t>Título do slide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97CE182F-DF8B-4081-8CB8-D2F5F79419D5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673185" y="1520229"/>
            <a:ext cx="4544500" cy="4557200"/>
          </a:xfrm>
          <a:custGeom>
            <a:avLst/>
            <a:gdLst>
              <a:gd name="connsiteX0" fmla="*/ 0 w 4608000"/>
              <a:gd name="connsiteY0" fmla="*/ 0 h 4608000"/>
              <a:gd name="connsiteX1" fmla="*/ 4608000 w 4608000"/>
              <a:gd name="connsiteY1" fmla="*/ 0 h 4608000"/>
              <a:gd name="connsiteX2" fmla="*/ 4608000 w 4608000"/>
              <a:gd name="connsiteY2" fmla="*/ 4608000 h 4608000"/>
              <a:gd name="connsiteX3" fmla="*/ 0 w 4608000"/>
              <a:gd name="connsiteY3" fmla="*/ 4608000 h 4608000"/>
              <a:gd name="connsiteX4" fmla="*/ 0 w 4608000"/>
              <a:gd name="connsiteY4" fmla="*/ 0 h 4608000"/>
              <a:gd name="connsiteX0" fmla="*/ 88900 w 4608000"/>
              <a:gd name="connsiteY0" fmla="*/ 0 h 4633400"/>
              <a:gd name="connsiteX1" fmla="*/ 4608000 w 4608000"/>
              <a:gd name="connsiteY1" fmla="*/ 25400 h 4633400"/>
              <a:gd name="connsiteX2" fmla="*/ 4608000 w 4608000"/>
              <a:gd name="connsiteY2" fmla="*/ 4633400 h 4633400"/>
              <a:gd name="connsiteX3" fmla="*/ 0 w 4608000"/>
              <a:gd name="connsiteY3" fmla="*/ 4633400 h 4633400"/>
              <a:gd name="connsiteX4" fmla="*/ 88900 w 4608000"/>
              <a:gd name="connsiteY4" fmla="*/ 0 h 4633400"/>
              <a:gd name="connsiteX0" fmla="*/ 25400 w 4544500"/>
              <a:gd name="connsiteY0" fmla="*/ 0 h 4633400"/>
              <a:gd name="connsiteX1" fmla="*/ 4544500 w 4544500"/>
              <a:gd name="connsiteY1" fmla="*/ 25400 h 4633400"/>
              <a:gd name="connsiteX2" fmla="*/ 4544500 w 4544500"/>
              <a:gd name="connsiteY2" fmla="*/ 4633400 h 4633400"/>
              <a:gd name="connsiteX3" fmla="*/ 0 w 4544500"/>
              <a:gd name="connsiteY3" fmla="*/ 4506400 h 4633400"/>
              <a:gd name="connsiteX4" fmla="*/ 25400 w 4544500"/>
              <a:gd name="connsiteY4" fmla="*/ 0 h 4633400"/>
              <a:gd name="connsiteX0" fmla="*/ 25400 w 4544500"/>
              <a:gd name="connsiteY0" fmla="*/ 0 h 4557200"/>
              <a:gd name="connsiteX1" fmla="*/ 4544500 w 4544500"/>
              <a:gd name="connsiteY1" fmla="*/ 25400 h 4557200"/>
              <a:gd name="connsiteX2" fmla="*/ 4531800 w 4544500"/>
              <a:gd name="connsiteY2" fmla="*/ 4557200 h 4557200"/>
              <a:gd name="connsiteX3" fmla="*/ 0 w 4544500"/>
              <a:gd name="connsiteY3" fmla="*/ 4506400 h 4557200"/>
              <a:gd name="connsiteX4" fmla="*/ 25400 w 4544500"/>
              <a:gd name="connsiteY4" fmla="*/ 0 h 45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4500" h="4557200">
                <a:moveTo>
                  <a:pt x="25400" y="0"/>
                </a:moveTo>
                <a:lnTo>
                  <a:pt x="4544500" y="25400"/>
                </a:lnTo>
                <a:cubicBezTo>
                  <a:pt x="4540267" y="1536000"/>
                  <a:pt x="4536033" y="3046600"/>
                  <a:pt x="4531800" y="4557200"/>
                </a:cubicBezTo>
                <a:lnTo>
                  <a:pt x="0" y="4506400"/>
                </a:lnTo>
                <a:lnTo>
                  <a:pt x="2540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0" tIns="0" rIns="0" bIns="0" rtlCol="0"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rtl="0"/>
            <a:r>
              <a:rPr lang="pt-BR" noProof="0"/>
              <a:t>Solte sua foto aqui!</a:t>
            </a:r>
          </a:p>
        </p:txBody>
      </p:sp>
      <p:sp>
        <p:nvSpPr>
          <p:cNvPr id="17" name="Espaço Reservado para Imagem 4">
            <a:extLst>
              <a:ext uri="{FF2B5EF4-FFF2-40B4-BE49-F238E27FC236}">
                <a16:creationId xmlns:a16="http://schemas.microsoft.com/office/drawing/2014/main" id="{D86E69CF-B6A7-4EA3-81A0-D6251F865A8B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397500" y="1545629"/>
            <a:ext cx="6175888" cy="4569900"/>
          </a:xfrm>
          <a:custGeom>
            <a:avLst/>
            <a:gdLst>
              <a:gd name="connsiteX0" fmla="*/ 0 w 6213988"/>
              <a:gd name="connsiteY0" fmla="*/ 0 h 4608000"/>
              <a:gd name="connsiteX1" fmla="*/ 6213988 w 6213988"/>
              <a:gd name="connsiteY1" fmla="*/ 0 h 4608000"/>
              <a:gd name="connsiteX2" fmla="*/ 6213988 w 6213988"/>
              <a:gd name="connsiteY2" fmla="*/ 4608000 h 4608000"/>
              <a:gd name="connsiteX3" fmla="*/ 0 w 6213988"/>
              <a:gd name="connsiteY3" fmla="*/ 4608000 h 4608000"/>
              <a:gd name="connsiteX4" fmla="*/ 0 w 6213988"/>
              <a:gd name="connsiteY4" fmla="*/ 0 h 4608000"/>
              <a:gd name="connsiteX0" fmla="*/ 12700 w 6226688"/>
              <a:gd name="connsiteY0" fmla="*/ 0 h 4608000"/>
              <a:gd name="connsiteX1" fmla="*/ 6226688 w 6226688"/>
              <a:gd name="connsiteY1" fmla="*/ 0 h 4608000"/>
              <a:gd name="connsiteX2" fmla="*/ 6226688 w 6226688"/>
              <a:gd name="connsiteY2" fmla="*/ 4608000 h 4608000"/>
              <a:gd name="connsiteX3" fmla="*/ 0 w 6226688"/>
              <a:gd name="connsiteY3" fmla="*/ 4531800 h 4608000"/>
              <a:gd name="connsiteX4" fmla="*/ 12700 w 6226688"/>
              <a:gd name="connsiteY4" fmla="*/ 0 h 4608000"/>
              <a:gd name="connsiteX0" fmla="*/ 12700 w 6226688"/>
              <a:gd name="connsiteY0" fmla="*/ 0 h 4608000"/>
              <a:gd name="connsiteX1" fmla="*/ 6175888 w 6226688"/>
              <a:gd name="connsiteY1" fmla="*/ 50800 h 4608000"/>
              <a:gd name="connsiteX2" fmla="*/ 6226688 w 6226688"/>
              <a:gd name="connsiteY2" fmla="*/ 4608000 h 4608000"/>
              <a:gd name="connsiteX3" fmla="*/ 0 w 6226688"/>
              <a:gd name="connsiteY3" fmla="*/ 4531800 h 4608000"/>
              <a:gd name="connsiteX4" fmla="*/ 12700 w 6226688"/>
              <a:gd name="connsiteY4" fmla="*/ 0 h 4608000"/>
              <a:gd name="connsiteX0" fmla="*/ 12700 w 6175888"/>
              <a:gd name="connsiteY0" fmla="*/ 0 h 4569900"/>
              <a:gd name="connsiteX1" fmla="*/ 6175888 w 6175888"/>
              <a:gd name="connsiteY1" fmla="*/ 50800 h 4569900"/>
              <a:gd name="connsiteX2" fmla="*/ 6163188 w 6175888"/>
              <a:gd name="connsiteY2" fmla="*/ 4569900 h 4569900"/>
              <a:gd name="connsiteX3" fmla="*/ 0 w 6175888"/>
              <a:gd name="connsiteY3" fmla="*/ 4531800 h 4569900"/>
              <a:gd name="connsiteX4" fmla="*/ 12700 w 6175888"/>
              <a:gd name="connsiteY4" fmla="*/ 0 h 456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75888" h="4569900">
                <a:moveTo>
                  <a:pt x="12700" y="0"/>
                </a:moveTo>
                <a:lnTo>
                  <a:pt x="6175888" y="50800"/>
                </a:lnTo>
                <a:cubicBezTo>
                  <a:pt x="6171655" y="1557167"/>
                  <a:pt x="6167421" y="3063533"/>
                  <a:pt x="6163188" y="4569900"/>
                </a:cubicBezTo>
                <a:lnTo>
                  <a:pt x="0" y="4531800"/>
                </a:lnTo>
                <a:cubicBezTo>
                  <a:pt x="4233" y="3021200"/>
                  <a:pt x="8467" y="1510600"/>
                  <a:pt x="127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lIns="0" tIns="0" rIns="0" bIns="0" rtlCol="0"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rtl="0"/>
            <a:r>
              <a:rPr lang="pt-BR" noProof="0"/>
              <a:t>Solte sua foto aqui!</a:t>
            </a:r>
          </a:p>
        </p:txBody>
      </p:sp>
    </p:spTree>
    <p:extLst>
      <p:ext uri="{BB962C8B-B14F-4D97-AF65-F5344CB8AC3E}">
        <p14:creationId xmlns:p14="http://schemas.microsoft.com/office/powerpoint/2010/main" val="2408895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otos + 3 balões de fa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547713D3-970E-4FCD-974D-811F0DCF06C0}"/>
              </a:ext>
            </a:extLst>
          </p:cNvPr>
          <p:cNvSpPr/>
          <p:nvPr userDrawn="1"/>
        </p:nvSpPr>
        <p:spPr>
          <a:xfrm>
            <a:off x="114300" y="127000"/>
            <a:ext cx="11925300" cy="6527800"/>
          </a:xfrm>
          <a:custGeom>
            <a:avLst/>
            <a:gdLst>
              <a:gd name="connsiteX0" fmla="*/ 76200 w 11925300"/>
              <a:gd name="connsiteY0" fmla="*/ 0 h 6527800"/>
              <a:gd name="connsiteX1" fmla="*/ 0 w 11925300"/>
              <a:gd name="connsiteY1" fmla="*/ 6400800 h 6527800"/>
              <a:gd name="connsiteX2" fmla="*/ 11925300 w 11925300"/>
              <a:gd name="connsiteY2" fmla="*/ 6527800 h 6527800"/>
              <a:gd name="connsiteX3" fmla="*/ 11798300 w 11925300"/>
              <a:gd name="connsiteY3" fmla="*/ 76200 h 6527800"/>
              <a:gd name="connsiteX4" fmla="*/ 76200 w 11925300"/>
              <a:gd name="connsiteY4" fmla="*/ 0 h 652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5300" h="6527800">
                <a:moveTo>
                  <a:pt x="76200" y="0"/>
                </a:moveTo>
                <a:lnTo>
                  <a:pt x="0" y="6400800"/>
                </a:lnTo>
                <a:lnTo>
                  <a:pt x="11925300" y="6527800"/>
                </a:lnTo>
                <a:lnTo>
                  <a:pt x="11798300" y="76200"/>
                </a:lnTo>
                <a:lnTo>
                  <a:pt x="762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336" name="Forma Livre: Forma 335">
            <a:extLst>
              <a:ext uri="{FF2B5EF4-FFF2-40B4-BE49-F238E27FC236}">
                <a16:creationId xmlns:a16="http://schemas.microsoft.com/office/drawing/2014/main" id="{8B71B7E4-92E6-4CFB-92DB-ACE9C29370E5}"/>
              </a:ext>
            </a:extLst>
          </p:cNvPr>
          <p:cNvSpPr>
            <a:spLocks noChangeAspect="1"/>
          </p:cNvSpPr>
          <p:nvPr userDrawn="1"/>
        </p:nvSpPr>
        <p:spPr>
          <a:xfrm>
            <a:off x="479172" y="302761"/>
            <a:ext cx="11269938" cy="6232492"/>
          </a:xfrm>
          <a:custGeom>
            <a:avLst/>
            <a:gdLst>
              <a:gd name="connsiteX0" fmla="*/ 11562343 w 11611428"/>
              <a:gd name="connsiteY0" fmla="*/ 6323173 h 6421343"/>
              <a:gd name="connsiteX1" fmla="*/ 11611428 w 11611428"/>
              <a:gd name="connsiteY1" fmla="*/ 6372258 h 6421343"/>
              <a:gd name="connsiteX2" fmla="*/ 11562343 w 11611428"/>
              <a:gd name="connsiteY2" fmla="*/ 6421343 h 6421343"/>
              <a:gd name="connsiteX3" fmla="*/ 11513258 w 11611428"/>
              <a:gd name="connsiteY3" fmla="*/ 6372258 h 6421343"/>
              <a:gd name="connsiteX4" fmla="*/ 11562343 w 11611428"/>
              <a:gd name="connsiteY4" fmla="*/ 6323173 h 6421343"/>
              <a:gd name="connsiteX5" fmla="*/ 11370422 w 11611428"/>
              <a:gd name="connsiteY5" fmla="*/ 6323173 h 6421343"/>
              <a:gd name="connsiteX6" fmla="*/ 11419507 w 11611428"/>
              <a:gd name="connsiteY6" fmla="*/ 6372258 h 6421343"/>
              <a:gd name="connsiteX7" fmla="*/ 11370422 w 11611428"/>
              <a:gd name="connsiteY7" fmla="*/ 6421343 h 6421343"/>
              <a:gd name="connsiteX8" fmla="*/ 11321337 w 11611428"/>
              <a:gd name="connsiteY8" fmla="*/ 6372258 h 6421343"/>
              <a:gd name="connsiteX9" fmla="*/ 11370422 w 11611428"/>
              <a:gd name="connsiteY9" fmla="*/ 6323173 h 6421343"/>
              <a:gd name="connsiteX10" fmla="*/ 11178499 w 11611428"/>
              <a:gd name="connsiteY10" fmla="*/ 6323173 h 6421343"/>
              <a:gd name="connsiteX11" fmla="*/ 11227584 w 11611428"/>
              <a:gd name="connsiteY11" fmla="*/ 6372258 h 6421343"/>
              <a:gd name="connsiteX12" fmla="*/ 11178499 w 11611428"/>
              <a:gd name="connsiteY12" fmla="*/ 6421343 h 6421343"/>
              <a:gd name="connsiteX13" fmla="*/ 11129414 w 11611428"/>
              <a:gd name="connsiteY13" fmla="*/ 6372258 h 6421343"/>
              <a:gd name="connsiteX14" fmla="*/ 11178499 w 11611428"/>
              <a:gd name="connsiteY14" fmla="*/ 6323173 h 6421343"/>
              <a:gd name="connsiteX15" fmla="*/ 10986822 w 11611428"/>
              <a:gd name="connsiteY15" fmla="*/ 6323173 h 6421343"/>
              <a:gd name="connsiteX16" fmla="*/ 11035907 w 11611428"/>
              <a:gd name="connsiteY16" fmla="*/ 6372258 h 6421343"/>
              <a:gd name="connsiteX17" fmla="*/ 10986822 w 11611428"/>
              <a:gd name="connsiteY17" fmla="*/ 6421343 h 6421343"/>
              <a:gd name="connsiteX18" fmla="*/ 10937737 w 11611428"/>
              <a:gd name="connsiteY18" fmla="*/ 6372258 h 6421343"/>
              <a:gd name="connsiteX19" fmla="*/ 10986822 w 11611428"/>
              <a:gd name="connsiteY19" fmla="*/ 6323173 h 6421343"/>
              <a:gd name="connsiteX20" fmla="*/ 10794898 w 11611428"/>
              <a:gd name="connsiteY20" fmla="*/ 6323173 h 6421343"/>
              <a:gd name="connsiteX21" fmla="*/ 10843984 w 11611428"/>
              <a:gd name="connsiteY21" fmla="*/ 6372258 h 6421343"/>
              <a:gd name="connsiteX22" fmla="*/ 10794898 w 11611428"/>
              <a:gd name="connsiteY22" fmla="*/ 6421343 h 6421343"/>
              <a:gd name="connsiteX23" fmla="*/ 10745813 w 11611428"/>
              <a:gd name="connsiteY23" fmla="*/ 6372258 h 6421343"/>
              <a:gd name="connsiteX24" fmla="*/ 10794898 w 11611428"/>
              <a:gd name="connsiteY24" fmla="*/ 6323173 h 6421343"/>
              <a:gd name="connsiteX25" fmla="*/ 10600771 w 11611428"/>
              <a:gd name="connsiteY25" fmla="*/ 6323173 h 6421343"/>
              <a:gd name="connsiteX26" fmla="*/ 10619877 w 11611428"/>
              <a:gd name="connsiteY26" fmla="*/ 6327031 h 6421343"/>
              <a:gd name="connsiteX27" fmla="*/ 10635343 w 11611428"/>
              <a:gd name="connsiteY27" fmla="*/ 6337458 h 6421343"/>
              <a:gd name="connsiteX28" fmla="*/ 10635343 w 11611428"/>
              <a:gd name="connsiteY28" fmla="*/ 6335971 h 6421343"/>
              <a:gd name="connsiteX29" fmla="*/ 10637686 w 11611428"/>
              <a:gd name="connsiteY29" fmla="*/ 6337550 h 6421343"/>
              <a:gd name="connsiteX30" fmla="*/ 10652063 w 11611428"/>
              <a:gd name="connsiteY30" fmla="*/ 6372258 h 6421343"/>
              <a:gd name="connsiteX31" fmla="*/ 10637686 w 11611428"/>
              <a:gd name="connsiteY31" fmla="*/ 6406967 h 6421343"/>
              <a:gd name="connsiteX32" fmla="*/ 10635343 w 11611428"/>
              <a:gd name="connsiteY32" fmla="*/ 6408546 h 6421343"/>
              <a:gd name="connsiteX33" fmla="*/ 10635343 w 11611428"/>
              <a:gd name="connsiteY33" fmla="*/ 6407059 h 6421343"/>
              <a:gd name="connsiteX34" fmla="*/ 10619877 w 11611428"/>
              <a:gd name="connsiteY34" fmla="*/ 6417486 h 6421343"/>
              <a:gd name="connsiteX35" fmla="*/ 10600771 w 11611428"/>
              <a:gd name="connsiteY35" fmla="*/ 6421343 h 6421343"/>
              <a:gd name="connsiteX36" fmla="*/ 10551686 w 11611428"/>
              <a:gd name="connsiteY36" fmla="*/ 6372258 h 6421343"/>
              <a:gd name="connsiteX37" fmla="*/ 10600771 w 11611428"/>
              <a:gd name="connsiteY37" fmla="*/ 6323173 h 6421343"/>
              <a:gd name="connsiteX38" fmla="*/ 10408850 w 11611428"/>
              <a:gd name="connsiteY38" fmla="*/ 6323173 h 6421343"/>
              <a:gd name="connsiteX39" fmla="*/ 10457935 w 11611428"/>
              <a:gd name="connsiteY39" fmla="*/ 6372258 h 6421343"/>
              <a:gd name="connsiteX40" fmla="*/ 10408850 w 11611428"/>
              <a:gd name="connsiteY40" fmla="*/ 6421343 h 6421343"/>
              <a:gd name="connsiteX41" fmla="*/ 10359765 w 11611428"/>
              <a:gd name="connsiteY41" fmla="*/ 6372258 h 6421343"/>
              <a:gd name="connsiteX42" fmla="*/ 10408850 w 11611428"/>
              <a:gd name="connsiteY42" fmla="*/ 6323173 h 6421343"/>
              <a:gd name="connsiteX43" fmla="*/ 10216927 w 11611428"/>
              <a:gd name="connsiteY43" fmla="*/ 6323173 h 6421343"/>
              <a:gd name="connsiteX44" fmla="*/ 10266012 w 11611428"/>
              <a:gd name="connsiteY44" fmla="*/ 6372258 h 6421343"/>
              <a:gd name="connsiteX45" fmla="*/ 10216927 w 11611428"/>
              <a:gd name="connsiteY45" fmla="*/ 6421343 h 6421343"/>
              <a:gd name="connsiteX46" fmla="*/ 10167842 w 11611428"/>
              <a:gd name="connsiteY46" fmla="*/ 6372258 h 6421343"/>
              <a:gd name="connsiteX47" fmla="*/ 10216927 w 11611428"/>
              <a:gd name="connsiteY47" fmla="*/ 6323173 h 6421343"/>
              <a:gd name="connsiteX48" fmla="*/ 10025250 w 11611428"/>
              <a:gd name="connsiteY48" fmla="*/ 6323173 h 6421343"/>
              <a:gd name="connsiteX49" fmla="*/ 10074335 w 11611428"/>
              <a:gd name="connsiteY49" fmla="*/ 6372258 h 6421343"/>
              <a:gd name="connsiteX50" fmla="*/ 10025250 w 11611428"/>
              <a:gd name="connsiteY50" fmla="*/ 6421343 h 6421343"/>
              <a:gd name="connsiteX51" fmla="*/ 9976165 w 11611428"/>
              <a:gd name="connsiteY51" fmla="*/ 6372258 h 6421343"/>
              <a:gd name="connsiteX52" fmla="*/ 10025250 w 11611428"/>
              <a:gd name="connsiteY52" fmla="*/ 6323173 h 6421343"/>
              <a:gd name="connsiteX53" fmla="*/ 9833326 w 11611428"/>
              <a:gd name="connsiteY53" fmla="*/ 6323173 h 6421343"/>
              <a:gd name="connsiteX54" fmla="*/ 9882412 w 11611428"/>
              <a:gd name="connsiteY54" fmla="*/ 6372258 h 6421343"/>
              <a:gd name="connsiteX55" fmla="*/ 9833326 w 11611428"/>
              <a:gd name="connsiteY55" fmla="*/ 6421343 h 6421343"/>
              <a:gd name="connsiteX56" fmla="*/ 9784241 w 11611428"/>
              <a:gd name="connsiteY56" fmla="*/ 6372258 h 6421343"/>
              <a:gd name="connsiteX57" fmla="*/ 9833326 w 11611428"/>
              <a:gd name="connsiteY57" fmla="*/ 6323173 h 6421343"/>
              <a:gd name="connsiteX58" fmla="*/ 9641406 w 11611428"/>
              <a:gd name="connsiteY58" fmla="*/ 6323173 h 6421343"/>
              <a:gd name="connsiteX59" fmla="*/ 9690491 w 11611428"/>
              <a:gd name="connsiteY59" fmla="*/ 6372258 h 6421343"/>
              <a:gd name="connsiteX60" fmla="*/ 9641406 w 11611428"/>
              <a:gd name="connsiteY60" fmla="*/ 6421343 h 6421343"/>
              <a:gd name="connsiteX61" fmla="*/ 9592321 w 11611428"/>
              <a:gd name="connsiteY61" fmla="*/ 6372258 h 6421343"/>
              <a:gd name="connsiteX62" fmla="*/ 9641406 w 11611428"/>
              <a:gd name="connsiteY62" fmla="*/ 6323173 h 6421343"/>
              <a:gd name="connsiteX63" fmla="*/ 9449482 w 11611428"/>
              <a:gd name="connsiteY63" fmla="*/ 6323173 h 6421343"/>
              <a:gd name="connsiteX64" fmla="*/ 9498567 w 11611428"/>
              <a:gd name="connsiteY64" fmla="*/ 6372258 h 6421343"/>
              <a:gd name="connsiteX65" fmla="*/ 9449482 w 11611428"/>
              <a:gd name="connsiteY65" fmla="*/ 6421343 h 6421343"/>
              <a:gd name="connsiteX66" fmla="*/ 9400397 w 11611428"/>
              <a:gd name="connsiteY66" fmla="*/ 6372258 h 6421343"/>
              <a:gd name="connsiteX67" fmla="*/ 9449482 w 11611428"/>
              <a:gd name="connsiteY67" fmla="*/ 6323173 h 6421343"/>
              <a:gd name="connsiteX68" fmla="*/ 9257562 w 11611428"/>
              <a:gd name="connsiteY68" fmla="*/ 6323173 h 6421343"/>
              <a:gd name="connsiteX69" fmla="*/ 9306646 w 11611428"/>
              <a:gd name="connsiteY69" fmla="*/ 6372258 h 6421343"/>
              <a:gd name="connsiteX70" fmla="*/ 9257562 w 11611428"/>
              <a:gd name="connsiteY70" fmla="*/ 6421343 h 6421343"/>
              <a:gd name="connsiteX71" fmla="*/ 9208477 w 11611428"/>
              <a:gd name="connsiteY71" fmla="*/ 6372258 h 6421343"/>
              <a:gd name="connsiteX72" fmla="*/ 9257562 w 11611428"/>
              <a:gd name="connsiteY72" fmla="*/ 6323173 h 6421343"/>
              <a:gd name="connsiteX73" fmla="*/ 9065638 w 11611428"/>
              <a:gd name="connsiteY73" fmla="*/ 6323173 h 6421343"/>
              <a:gd name="connsiteX74" fmla="*/ 9114723 w 11611428"/>
              <a:gd name="connsiteY74" fmla="*/ 6372258 h 6421343"/>
              <a:gd name="connsiteX75" fmla="*/ 9065638 w 11611428"/>
              <a:gd name="connsiteY75" fmla="*/ 6421343 h 6421343"/>
              <a:gd name="connsiteX76" fmla="*/ 9016553 w 11611428"/>
              <a:gd name="connsiteY76" fmla="*/ 6372258 h 6421343"/>
              <a:gd name="connsiteX77" fmla="*/ 9065638 w 11611428"/>
              <a:gd name="connsiteY77" fmla="*/ 6323173 h 6421343"/>
              <a:gd name="connsiteX78" fmla="*/ 8873961 w 11611428"/>
              <a:gd name="connsiteY78" fmla="*/ 6323173 h 6421343"/>
              <a:gd name="connsiteX79" fmla="*/ 8923046 w 11611428"/>
              <a:gd name="connsiteY79" fmla="*/ 6372258 h 6421343"/>
              <a:gd name="connsiteX80" fmla="*/ 8873961 w 11611428"/>
              <a:gd name="connsiteY80" fmla="*/ 6421343 h 6421343"/>
              <a:gd name="connsiteX81" fmla="*/ 8824876 w 11611428"/>
              <a:gd name="connsiteY81" fmla="*/ 6372258 h 6421343"/>
              <a:gd name="connsiteX82" fmla="*/ 8873961 w 11611428"/>
              <a:gd name="connsiteY82" fmla="*/ 6323173 h 6421343"/>
              <a:gd name="connsiteX83" fmla="*/ 8682041 w 11611428"/>
              <a:gd name="connsiteY83" fmla="*/ 6323173 h 6421343"/>
              <a:gd name="connsiteX84" fmla="*/ 8731126 w 11611428"/>
              <a:gd name="connsiteY84" fmla="*/ 6372258 h 6421343"/>
              <a:gd name="connsiteX85" fmla="*/ 8682041 w 11611428"/>
              <a:gd name="connsiteY85" fmla="*/ 6421343 h 6421343"/>
              <a:gd name="connsiteX86" fmla="*/ 8632956 w 11611428"/>
              <a:gd name="connsiteY86" fmla="*/ 6372258 h 6421343"/>
              <a:gd name="connsiteX87" fmla="*/ 8682041 w 11611428"/>
              <a:gd name="connsiteY87" fmla="*/ 6323173 h 6421343"/>
              <a:gd name="connsiteX88" fmla="*/ 8486747 w 11611428"/>
              <a:gd name="connsiteY88" fmla="*/ 6323173 h 6421343"/>
              <a:gd name="connsiteX89" fmla="*/ 8488432 w 11611428"/>
              <a:gd name="connsiteY89" fmla="*/ 6323871 h 6421343"/>
              <a:gd name="connsiteX90" fmla="*/ 8490117 w 11611428"/>
              <a:gd name="connsiteY90" fmla="*/ 6323173 h 6421343"/>
              <a:gd name="connsiteX91" fmla="*/ 8539202 w 11611428"/>
              <a:gd name="connsiteY91" fmla="*/ 6372258 h 6421343"/>
              <a:gd name="connsiteX92" fmla="*/ 8490117 w 11611428"/>
              <a:gd name="connsiteY92" fmla="*/ 6421343 h 6421343"/>
              <a:gd name="connsiteX93" fmla="*/ 8488432 w 11611428"/>
              <a:gd name="connsiteY93" fmla="*/ 6420645 h 6421343"/>
              <a:gd name="connsiteX94" fmla="*/ 8486747 w 11611428"/>
              <a:gd name="connsiteY94" fmla="*/ 6421343 h 6421343"/>
              <a:gd name="connsiteX95" fmla="*/ 8437662 w 11611428"/>
              <a:gd name="connsiteY95" fmla="*/ 6372258 h 6421343"/>
              <a:gd name="connsiteX96" fmla="*/ 8486747 w 11611428"/>
              <a:gd name="connsiteY96" fmla="*/ 6323173 h 6421343"/>
              <a:gd name="connsiteX97" fmla="*/ 8294823 w 11611428"/>
              <a:gd name="connsiteY97" fmla="*/ 6323173 h 6421343"/>
              <a:gd name="connsiteX98" fmla="*/ 8343908 w 11611428"/>
              <a:gd name="connsiteY98" fmla="*/ 6372258 h 6421343"/>
              <a:gd name="connsiteX99" fmla="*/ 8294823 w 11611428"/>
              <a:gd name="connsiteY99" fmla="*/ 6421343 h 6421343"/>
              <a:gd name="connsiteX100" fmla="*/ 8245738 w 11611428"/>
              <a:gd name="connsiteY100" fmla="*/ 6372258 h 6421343"/>
              <a:gd name="connsiteX101" fmla="*/ 8294823 w 11611428"/>
              <a:gd name="connsiteY101" fmla="*/ 6323173 h 6421343"/>
              <a:gd name="connsiteX102" fmla="*/ 8102902 w 11611428"/>
              <a:gd name="connsiteY102" fmla="*/ 6323173 h 6421343"/>
              <a:gd name="connsiteX103" fmla="*/ 8151987 w 11611428"/>
              <a:gd name="connsiteY103" fmla="*/ 6372258 h 6421343"/>
              <a:gd name="connsiteX104" fmla="*/ 8102902 w 11611428"/>
              <a:gd name="connsiteY104" fmla="*/ 6421343 h 6421343"/>
              <a:gd name="connsiteX105" fmla="*/ 8053817 w 11611428"/>
              <a:gd name="connsiteY105" fmla="*/ 6372258 h 6421343"/>
              <a:gd name="connsiteX106" fmla="*/ 8102902 w 11611428"/>
              <a:gd name="connsiteY106" fmla="*/ 6323173 h 6421343"/>
              <a:gd name="connsiteX107" fmla="*/ 7911226 w 11611428"/>
              <a:gd name="connsiteY107" fmla="*/ 6323173 h 6421343"/>
              <a:gd name="connsiteX108" fmla="*/ 7960311 w 11611428"/>
              <a:gd name="connsiteY108" fmla="*/ 6372258 h 6421343"/>
              <a:gd name="connsiteX109" fmla="*/ 7911226 w 11611428"/>
              <a:gd name="connsiteY109" fmla="*/ 6421343 h 6421343"/>
              <a:gd name="connsiteX110" fmla="*/ 7862141 w 11611428"/>
              <a:gd name="connsiteY110" fmla="*/ 6372258 h 6421343"/>
              <a:gd name="connsiteX111" fmla="*/ 7911226 w 11611428"/>
              <a:gd name="connsiteY111" fmla="*/ 6323173 h 6421343"/>
              <a:gd name="connsiteX112" fmla="*/ 7719302 w 11611428"/>
              <a:gd name="connsiteY112" fmla="*/ 6323173 h 6421343"/>
              <a:gd name="connsiteX113" fmla="*/ 7768387 w 11611428"/>
              <a:gd name="connsiteY113" fmla="*/ 6372258 h 6421343"/>
              <a:gd name="connsiteX114" fmla="*/ 7719302 w 11611428"/>
              <a:gd name="connsiteY114" fmla="*/ 6421343 h 6421343"/>
              <a:gd name="connsiteX115" fmla="*/ 7670218 w 11611428"/>
              <a:gd name="connsiteY115" fmla="*/ 6372258 h 6421343"/>
              <a:gd name="connsiteX116" fmla="*/ 7719302 w 11611428"/>
              <a:gd name="connsiteY116" fmla="*/ 6323173 h 6421343"/>
              <a:gd name="connsiteX117" fmla="*/ 7527382 w 11611428"/>
              <a:gd name="connsiteY117" fmla="*/ 6323173 h 6421343"/>
              <a:gd name="connsiteX118" fmla="*/ 7576467 w 11611428"/>
              <a:gd name="connsiteY118" fmla="*/ 6372258 h 6421343"/>
              <a:gd name="connsiteX119" fmla="*/ 7527382 w 11611428"/>
              <a:gd name="connsiteY119" fmla="*/ 6421343 h 6421343"/>
              <a:gd name="connsiteX120" fmla="*/ 7478297 w 11611428"/>
              <a:gd name="connsiteY120" fmla="*/ 6372258 h 6421343"/>
              <a:gd name="connsiteX121" fmla="*/ 7527382 w 11611428"/>
              <a:gd name="connsiteY121" fmla="*/ 6323173 h 6421343"/>
              <a:gd name="connsiteX122" fmla="*/ 7335458 w 11611428"/>
              <a:gd name="connsiteY122" fmla="*/ 6323173 h 6421343"/>
              <a:gd name="connsiteX123" fmla="*/ 7384543 w 11611428"/>
              <a:gd name="connsiteY123" fmla="*/ 6372258 h 6421343"/>
              <a:gd name="connsiteX124" fmla="*/ 7335458 w 11611428"/>
              <a:gd name="connsiteY124" fmla="*/ 6421343 h 6421343"/>
              <a:gd name="connsiteX125" fmla="*/ 7286373 w 11611428"/>
              <a:gd name="connsiteY125" fmla="*/ 6372258 h 6421343"/>
              <a:gd name="connsiteX126" fmla="*/ 7335458 w 11611428"/>
              <a:gd name="connsiteY126" fmla="*/ 6323173 h 6421343"/>
              <a:gd name="connsiteX127" fmla="*/ 7143537 w 11611428"/>
              <a:gd name="connsiteY127" fmla="*/ 6323173 h 6421343"/>
              <a:gd name="connsiteX128" fmla="*/ 7192622 w 11611428"/>
              <a:gd name="connsiteY128" fmla="*/ 6372258 h 6421343"/>
              <a:gd name="connsiteX129" fmla="*/ 7143537 w 11611428"/>
              <a:gd name="connsiteY129" fmla="*/ 6421343 h 6421343"/>
              <a:gd name="connsiteX130" fmla="*/ 7094452 w 11611428"/>
              <a:gd name="connsiteY130" fmla="*/ 6372258 h 6421343"/>
              <a:gd name="connsiteX131" fmla="*/ 7143537 w 11611428"/>
              <a:gd name="connsiteY131" fmla="*/ 6323173 h 6421343"/>
              <a:gd name="connsiteX132" fmla="*/ 6951614 w 11611428"/>
              <a:gd name="connsiteY132" fmla="*/ 6323173 h 6421343"/>
              <a:gd name="connsiteX133" fmla="*/ 7000699 w 11611428"/>
              <a:gd name="connsiteY133" fmla="*/ 6372258 h 6421343"/>
              <a:gd name="connsiteX134" fmla="*/ 6951614 w 11611428"/>
              <a:gd name="connsiteY134" fmla="*/ 6421343 h 6421343"/>
              <a:gd name="connsiteX135" fmla="*/ 6902529 w 11611428"/>
              <a:gd name="connsiteY135" fmla="*/ 6372258 h 6421343"/>
              <a:gd name="connsiteX136" fmla="*/ 6951614 w 11611428"/>
              <a:gd name="connsiteY136" fmla="*/ 6323173 h 6421343"/>
              <a:gd name="connsiteX137" fmla="*/ 6759937 w 11611428"/>
              <a:gd name="connsiteY137" fmla="*/ 6323173 h 6421343"/>
              <a:gd name="connsiteX138" fmla="*/ 6809022 w 11611428"/>
              <a:gd name="connsiteY138" fmla="*/ 6372258 h 6421343"/>
              <a:gd name="connsiteX139" fmla="*/ 6759937 w 11611428"/>
              <a:gd name="connsiteY139" fmla="*/ 6421343 h 6421343"/>
              <a:gd name="connsiteX140" fmla="*/ 6710852 w 11611428"/>
              <a:gd name="connsiteY140" fmla="*/ 6372258 h 6421343"/>
              <a:gd name="connsiteX141" fmla="*/ 6759937 w 11611428"/>
              <a:gd name="connsiteY141" fmla="*/ 6323173 h 6421343"/>
              <a:gd name="connsiteX142" fmla="*/ 6568014 w 11611428"/>
              <a:gd name="connsiteY142" fmla="*/ 6323173 h 6421343"/>
              <a:gd name="connsiteX143" fmla="*/ 6617099 w 11611428"/>
              <a:gd name="connsiteY143" fmla="*/ 6372258 h 6421343"/>
              <a:gd name="connsiteX144" fmla="*/ 6568014 w 11611428"/>
              <a:gd name="connsiteY144" fmla="*/ 6421343 h 6421343"/>
              <a:gd name="connsiteX145" fmla="*/ 6518929 w 11611428"/>
              <a:gd name="connsiteY145" fmla="*/ 6372258 h 6421343"/>
              <a:gd name="connsiteX146" fmla="*/ 6568014 w 11611428"/>
              <a:gd name="connsiteY146" fmla="*/ 6323173 h 6421343"/>
              <a:gd name="connsiteX147" fmla="*/ 6376093 w 11611428"/>
              <a:gd name="connsiteY147" fmla="*/ 6323173 h 6421343"/>
              <a:gd name="connsiteX148" fmla="*/ 6376918 w 11611428"/>
              <a:gd name="connsiteY148" fmla="*/ 6323340 h 6421343"/>
              <a:gd name="connsiteX149" fmla="*/ 6377744 w 11611428"/>
              <a:gd name="connsiteY149" fmla="*/ 6323173 h 6421343"/>
              <a:gd name="connsiteX150" fmla="*/ 6426829 w 11611428"/>
              <a:gd name="connsiteY150" fmla="*/ 6372258 h 6421343"/>
              <a:gd name="connsiteX151" fmla="*/ 6377744 w 11611428"/>
              <a:gd name="connsiteY151" fmla="*/ 6421343 h 6421343"/>
              <a:gd name="connsiteX152" fmla="*/ 6376918 w 11611428"/>
              <a:gd name="connsiteY152" fmla="*/ 6421177 h 6421343"/>
              <a:gd name="connsiteX153" fmla="*/ 6376093 w 11611428"/>
              <a:gd name="connsiteY153" fmla="*/ 6421343 h 6421343"/>
              <a:gd name="connsiteX154" fmla="*/ 6327008 w 11611428"/>
              <a:gd name="connsiteY154" fmla="*/ 6372258 h 6421343"/>
              <a:gd name="connsiteX155" fmla="*/ 6376093 w 11611428"/>
              <a:gd name="connsiteY155" fmla="*/ 6323173 h 6421343"/>
              <a:gd name="connsiteX156" fmla="*/ 6185820 w 11611428"/>
              <a:gd name="connsiteY156" fmla="*/ 6323173 h 6421343"/>
              <a:gd name="connsiteX157" fmla="*/ 6234905 w 11611428"/>
              <a:gd name="connsiteY157" fmla="*/ 6372258 h 6421343"/>
              <a:gd name="connsiteX158" fmla="*/ 6185820 w 11611428"/>
              <a:gd name="connsiteY158" fmla="*/ 6421343 h 6421343"/>
              <a:gd name="connsiteX159" fmla="*/ 6136735 w 11611428"/>
              <a:gd name="connsiteY159" fmla="*/ 6372258 h 6421343"/>
              <a:gd name="connsiteX160" fmla="*/ 6185820 w 11611428"/>
              <a:gd name="connsiteY160" fmla="*/ 6323173 h 6421343"/>
              <a:gd name="connsiteX161" fmla="*/ 5993899 w 11611428"/>
              <a:gd name="connsiteY161" fmla="*/ 6323173 h 6421343"/>
              <a:gd name="connsiteX162" fmla="*/ 6042984 w 11611428"/>
              <a:gd name="connsiteY162" fmla="*/ 6372258 h 6421343"/>
              <a:gd name="connsiteX163" fmla="*/ 5993899 w 11611428"/>
              <a:gd name="connsiteY163" fmla="*/ 6421343 h 6421343"/>
              <a:gd name="connsiteX164" fmla="*/ 5944814 w 11611428"/>
              <a:gd name="connsiteY164" fmla="*/ 6372258 h 6421343"/>
              <a:gd name="connsiteX165" fmla="*/ 5993899 w 11611428"/>
              <a:gd name="connsiteY165" fmla="*/ 6323173 h 6421343"/>
              <a:gd name="connsiteX166" fmla="*/ 5802223 w 11611428"/>
              <a:gd name="connsiteY166" fmla="*/ 6323173 h 6421343"/>
              <a:gd name="connsiteX167" fmla="*/ 5851308 w 11611428"/>
              <a:gd name="connsiteY167" fmla="*/ 6372258 h 6421343"/>
              <a:gd name="connsiteX168" fmla="*/ 5802223 w 11611428"/>
              <a:gd name="connsiteY168" fmla="*/ 6421343 h 6421343"/>
              <a:gd name="connsiteX169" fmla="*/ 5753138 w 11611428"/>
              <a:gd name="connsiteY169" fmla="*/ 6372258 h 6421343"/>
              <a:gd name="connsiteX170" fmla="*/ 5802223 w 11611428"/>
              <a:gd name="connsiteY170" fmla="*/ 6323173 h 6421343"/>
              <a:gd name="connsiteX171" fmla="*/ 5610299 w 11611428"/>
              <a:gd name="connsiteY171" fmla="*/ 6323173 h 6421343"/>
              <a:gd name="connsiteX172" fmla="*/ 5659384 w 11611428"/>
              <a:gd name="connsiteY172" fmla="*/ 6372258 h 6421343"/>
              <a:gd name="connsiteX173" fmla="*/ 5610299 w 11611428"/>
              <a:gd name="connsiteY173" fmla="*/ 6421343 h 6421343"/>
              <a:gd name="connsiteX174" fmla="*/ 5561215 w 11611428"/>
              <a:gd name="connsiteY174" fmla="*/ 6372258 h 6421343"/>
              <a:gd name="connsiteX175" fmla="*/ 5610299 w 11611428"/>
              <a:gd name="connsiteY175" fmla="*/ 6323173 h 6421343"/>
              <a:gd name="connsiteX176" fmla="*/ 5418379 w 11611428"/>
              <a:gd name="connsiteY176" fmla="*/ 6323173 h 6421343"/>
              <a:gd name="connsiteX177" fmla="*/ 5467464 w 11611428"/>
              <a:gd name="connsiteY177" fmla="*/ 6372258 h 6421343"/>
              <a:gd name="connsiteX178" fmla="*/ 5418379 w 11611428"/>
              <a:gd name="connsiteY178" fmla="*/ 6421343 h 6421343"/>
              <a:gd name="connsiteX179" fmla="*/ 5369294 w 11611428"/>
              <a:gd name="connsiteY179" fmla="*/ 6372258 h 6421343"/>
              <a:gd name="connsiteX180" fmla="*/ 5418379 w 11611428"/>
              <a:gd name="connsiteY180" fmla="*/ 6323173 h 6421343"/>
              <a:gd name="connsiteX181" fmla="*/ 5226455 w 11611428"/>
              <a:gd name="connsiteY181" fmla="*/ 6323173 h 6421343"/>
              <a:gd name="connsiteX182" fmla="*/ 5275540 w 11611428"/>
              <a:gd name="connsiteY182" fmla="*/ 6372258 h 6421343"/>
              <a:gd name="connsiteX183" fmla="*/ 5226455 w 11611428"/>
              <a:gd name="connsiteY183" fmla="*/ 6421343 h 6421343"/>
              <a:gd name="connsiteX184" fmla="*/ 5177370 w 11611428"/>
              <a:gd name="connsiteY184" fmla="*/ 6372258 h 6421343"/>
              <a:gd name="connsiteX185" fmla="*/ 5226455 w 11611428"/>
              <a:gd name="connsiteY185" fmla="*/ 6323173 h 6421343"/>
              <a:gd name="connsiteX186" fmla="*/ 5034534 w 11611428"/>
              <a:gd name="connsiteY186" fmla="*/ 6323173 h 6421343"/>
              <a:gd name="connsiteX187" fmla="*/ 5083619 w 11611428"/>
              <a:gd name="connsiteY187" fmla="*/ 6372258 h 6421343"/>
              <a:gd name="connsiteX188" fmla="*/ 5034534 w 11611428"/>
              <a:gd name="connsiteY188" fmla="*/ 6421343 h 6421343"/>
              <a:gd name="connsiteX189" fmla="*/ 4985449 w 11611428"/>
              <a:gd name="connsiteY189" fmla="*/ 6372258 h 6421343"/>
              <a:gd name="connsiteX190" fmla="*/ 5034534 w 11611428"/>
              <a:gd name="connsiteY190" fmla="*/ 6323173 h 6421343"/>
              <a:gd name="connsiteX191" fmla="*/ 4842611 w 11611428"/>
              <a:gd name="connsiteY191" fmla="*/ 6323173 h 6421343"/>
              <a:gd name="connsiteX192" fmla="*/ 4891696 w 11611428"/>
              <a:gd name="connsiteY192" fmla="*/ 6372258 h 6421343"/>
              <a:gd name="connsiteX193" fmla="*/ 4842611 w 11611428"/>
              <a:gd name="connsiteY193" fmla="*/ 6421343 h 6421343"/>
              <a:gd name="connsiteX194" fmla="*/ 4793526 w 11611428"/>
              <a:gd name="connsiteY194" fmla="*/ 6372258 h 6421343"/>
              <a:gd name="connsiteX195" fmla="*/ 4842611 w 11611428"/>
              <a:gd name="connsiteY195" fmla="*/ 6323173 h 6421343"/>
              <a:gd name="connsiteX196" fmla="*/ 4650934 w 11611428"/>
              <a:gd name="connsiteY196" fmla="*/ 6323173 h 6421343"/>
              <a:gd name="connsiteX197" fmla="*/ 4700019 w 11611428"/>
              <a:gd name="connsiteY197" fmla="*/ 6372258 h 6421343"/>
              <a:gd name="connsiteX198" fmla="*/ 4650934 w 11611428"/>
              <a:gd name="connsiteY198" fmla="*/ 6421343 h 6421343"/>
              <a:gd name="connsiteX199" fmla="*/ 4601849 w 11611428"/>
              <a:gd name="connsiteY199" fmla="*/ 6372258 h 6421343"/>
              <a:gd name="connsiteX200" fmla="*/ 4650934 w 11611428"/>
              <a:gd name="connsiteY200" fmla="*/ 6323173 h 6421343"/>
              <a:gd name="connsiteX201" fmla="*/ 4459011 w 11611428"/>
              <a:gd name="connsiteY201" fmla="*/ 6323173 h 6421343"/>
              <a:gd name="connsiteX202" fmla="*/ 4508096 w 11611428"/>
              <a:gd name="connsiteY202" fmla="*/ 6372258 h 6421343"/>
              <a:gd name="connsiteX203" fmla="*/ 4459011 w 11611428"/>
              <a:gd name="connsiteY203" fmla="*/ 6421343 h 6421343"/>
              <a:gd name="connsiteX204" fmla="*/ 4409926 w 11611428"/>
              <a:gd name="connsiteY204" fmla="*/ 6372258 h 6421343"/>
              <a:gd name="connsiteX205" fmla="*/ 4459011 w 11611428"/>
              <a:gd name="connsiteY205" fmla="*/ 6323173 h 6421343"/>
              <a:gd name="connsiteX206" fmla="*/ 4267090 w 11611428"/>
              <a:gd name="connsiteY206" fmla="*/ 6323173 h 6421343"/>
              <a:gd name="connsiteX207" fmla="*/ 4267916 w 11611428"/>
              <a:gd name="connsiteY207" fmla="*/ 6323340 h 6421343"/>
              <a:gd name="connsiteX208" fmla="*/ 4268742 w 11611428"/>
              <a:gd name="connsiteY208" fmla="*/ 6323173 h 6421343"/>
              <a:gd name="connsiteX209" fmla="*/ 4317827 w 11611428"/>
              <a:gd name="connsiteY209" fmla="*/ 6372258 h 6421343"/>
              <a:gd name="connsiteX210" fmla="*/ 4268742 w 11611428"/>
              <a:gd name="connsiteY210" fmla="*/ 6421343 h 6421343"/>
              <a:gd name="connsiteX211" fmla="*/ 4267916 w 11611428"/>
              <a:gd name="connsiteY211" fmla="*/ 6421176 h 6421343"/>
              <a:gd name="connsiteX212" fmla="*/ 4267090 w 11611428"/>
              <a:gd name="connsiteY212" fmla="*/ 6421343 h 6421343"/>
              <a:gd name="connsiteX213" fmla="*/ 4218005 w 11611428"/>
              <a:gd name="connsiteY213" fmla="*/ 6372258 h 6421343"/>
              <a:gd name="connsiteX214" fmla="*/ 4267090 w 11611428"/>
              <a:gd name="connsiteY214" fmla="*/ 6323173 h 6421343"/>
              <a:gd name="connsiteX215" fmla="*/ 4076818 w 11611428"/>
              <a:gd name="connsiteY215" fmla="*/ 6323173 h 6421343"/>
              <a:gd name="connsiteX216" fmla="*/ 4125903 w 11611428"/>
              <a:gd name="connsiteY216" fmla="*/ 6372258 h 6421343"/>
              <a:gd name="connsiteX217" fmla="*/ 4076818 w 11611428"/>
              <a:gd name="connsiteY217" fmla="*/ 6421343 h 6421343"/>
              <a:gd name="connsiteX218" fmla="*/ 4027733 w 11611428"/>
              <a:gd name="connsiteY218" fmla="*/ 6372258 h 6421343"/>
              <a:gd name="connsiteX219" fmla="*/ 4076818 w 11611428"/>
              <a:gd name="connsiteY219" fmla="*/ 6323173 h 6421343"/>
              <a:gd name="connsiteX220" fmla="*/ 3884898 w 11611428"/>
              <a:gd name="connsiteY220" fmla="*/ 6323173 h 6421343"/>
              <a:gd name="connsiteX221" fmla="*/ 3933983 w 11611428"/>
              <a:gd name="connsiteY221" fmla="*/ 6372258 h 6421343"/>
              <a:gd name="connsiteX222" fmla="*/ 3884898 w 11611428"/>
              <a:gd name="connsiteY222" fmla="*/ 6421343 h 6421343"/>
              <a:gd name="connsiteX223" fmla="*/ 3835813 w 11611428"/>
              <a:gd name="connsiteY223" fmla="*/ 6372258 h 6421343"/>
              <a:gd name="connsiteX224" fmla="*/ 3884898 w 11611428"/>
              <a:gd name="connsiteY224" fmla="*/ 6323173 h 6421343"/>
              <a:gd name="connsiteX225" fmla="*/ 3693221 w 11611428"/>
              <a:gd name="connsiteY225" fmla="*/ 6323173 h 6421343"/>
              <a:gd name="connsiteX226" fmla="*/ 3742307 w 11611428"/>
              <a:gd name="connsiteY226" fmla="*/ 6372258 h 6421343"/>
              <a:gd name="connsiteX227" fmla="*/ 3693221 w 11611428"/>
              <a:gd name="connsiteY227" fmla="*/ 6421343 h 6421343"/>
              <a:gd name="connsiteX228" fmla="*/ 3644136 w 11611428"/>
              <a:gd name="connsiteY228" fmla="*/ 6372258 h 6421343"/>
              <a:gd name="connsiteX229" fmla="*/ 3693221 w 11611428"/>
              <a:gd name="connsiteY229" fmla="*/ 6323173 h 6421343"/>
              <a:gd name="connsiteX230" fmla="*/ 3501298 w 11611428"/>
              <a:gd name="connsiteY230" fmla="*/ 6323173 h 6421343"/>
              <a:gd name="connsiteX231" fmla="*/ 3550383 w 11611428"/>
              <a:gd name="connsiteY231" fmla="*/ 6372258 h 6421343"/>
              <a:gd name="connsiteX232" fmla="*/ 3501298 w 11611428"/>
              <a:gd name="connsiteY232" fmla="*/ 6421343 h 6421343"/>
              <a:gd name="connsiteX233" fmla="*/ 3452213 w 11611428"/>
              <a:gd name="connsiteY233" fmla="*/ 6372258 h 6421343"/>
              <a:gd name="connsiteX234" fmla="*/ 3501298 w 11611428"/>
              <a:gd name="connsiteY234" fmla="*/ 6323173 h 6421343"/>
              <a:gd name="connsiteX235" fmla="*/ 3309377 w 11611428"/>
              <a:gd name="connsiteY235" fmla="*/ 6323173 h 6421343"/>
              <a:gd name="connsiteX236" fmla="*/ 3358462 w 11611428"/>
              <a:gd name="connsiteY236" fmla="*/ 6372258 h 6421343"/>
              <a:gd name="connsiteX237" fmla="*/ 3309377 w 11611428"/>
              <a:gd name="connsiteY237" fmla="*/ 6421343 h 6421343"/>
              <a:gd name="connsiteX238" fmla="*/ 3260292 w 11611428"/>
              <a:gd name="connsiteY238" fmla="*/ 6372258 h 6421343"/>
              <a:gd name="connsiteX239" fmla="*/ 3309377 w 11611428"/>
              <a:gd name="connsiteY239" fmla="*/ 6323173 h 6421343"/>
              <a:gd name="connsiteX240" fmla="*/ 3117453 w 11611428"/>
              <a:gd name="connsiteY240" fmla="*/ 6323173 h 6421343"/>
              <a:gd name="connsiteX241" fmla="*/ 3166538 w 11611428"/>
              <a:gd name="connsiteY241" fmla="*/ 6372258 h 6421343"/>
              <a:gd name="connsiteX242" fmla="*/ 3117453 w 11611428"/>
              <a:gd name="connsiteY242" fmla="*/ 6421343 h 6421343"/>
              <a:gd name="connsiteX243" fmla="*/ 3068368 w 11611428"/>
              <a:gd name="connsiteY243" fmla="*/ 6372258 h 6421343"/>
              <a:gd name="connsiteX244" fmla="*/ 3117453 w 11611428"/>
              <a:gd name="connsiteY244" fmla="*/ 6323173 h 6421343"/>
              <a:gd name="connsiteX245" fmla="*/ 2925533 w 11611428"/>
              <a:gd name="connsiteY245" fmla="*/ 6323173 h 6421343"/>
              <a:gd name="connsiteX246" fmla="*/ 2974618 w 11611428"/>
              <a:gd name="connsiteY246" fmla="*/ 6372258 h 6421343"/>
              <a:gd name="connsiteX247" fmla="*/ 2925533 w 11611428"/>
              <a:gd name="connsiteY247" fmla="*/ 6421343 h 6421343"/>
              <a:gd name="connsiteX248" fmla="*/ 2876448 w 11611428"/>
              <a:gd name="connsiteY248" fmla="*/ 6372258 h 6421343"/>
              <a:gd name="connsiteX249" fmla="*/ 2925533 w 11611428"/>
              <a:gd name="connsiteY249" fmla="*/ 6323173 h 6421343"/>
              <a:gd name="connsiteX250" fmla="*/ 2733609 w 11611428"/>
              <a:gd name="connsiteY250" fmla="*/ 6323173 h 6421343"/>
              <a:gd name="connsiteX251" fmla="*/ 2782694 w 11611428"/>
              <a:gd name="connsiteY251" fmla="*/ 6372258 h 6421343"/>
              <a:gd name="connsiteX252" fmla="*/ 2733609 w 11611428"/>
              <a:gd name="connsiteY252" fmla="*/ 6421343 h 6421343"/>
              <a:gd name="connsiteX253" fmla="*/ 2684524 w 11611428"/>
              <a:gd name="connsiteY253" fmla="*/ 6372258 h 6421343"/>
              <a:gd name="connsiteX254" fmla="*/ 2733609 w 11611428"/>
              <a:gd name="connsiteY254" fmla="*/ 6323173 h 6421343"/>
              <a:gd name="connsiteX255" fmla="*/ 2541933 w 11611428"/>
              <a:gd name="connsiteY255" fmla="*/ 6323173 h 6421343"/>
              <a:gd name="connsiteX256" fmla="*/ 2591017 w 11611428"/>
              <a:gd name="connsiteY256" fmla="*/ 6372258 h 6421343"/>
              <a:gd name="connsiteX257" fmla="*/ 2541933 w 11611428"/>
              <a:gd name="connsiteY257" fmla="*/ 6421343 h 6421343"/>
              <a:gd name="connsiteX258" fmla="*/ 2492847 w 11611428"/>
              <a:gd name="connsiteY258" fmla="*/ 6372258 h 6421343"/>
              <a:gd name="connsiteX259" fmla="*/ 2541933 w 11611428"/>
              <a:gd name="connsiteY259" fmla="*/ 6323173 h 6421343"/>
              <a:gd name="connsiteX260" fmla="*/ 2350010 w 11611428"/>
              <a:gd name="connsiteY260" fmla="*/ 6323173 h 6421343"/>
              <a:gd name="connsiteX261" fmla="*/ 2399094 w 11611428"/>
              <a:gd name="connsiteY261" fmla="*/ 6372258 h 6421343"/>
              <a:gd name="connsiteX262" fmla="*/ 2350010 w 11611428"/>
              <a:gd name="connsiteY262" fmla="*/ 6421343 h 6421343"/>
              <a:gd name="connsiteX263" fmla="*/ 2300925 w 11611428"/>
              <a:gd name="connsiteY263" fmla="*/ 6372258 h 6421343"/>
              <a:gd name="connsiteX264" fmla="*/ 2350010 w 11611428"/>
              <a:gd name="connsiteY264" fmla="*/ 6323173 h 6421343"/>
              <a:gd name="connsiteX265" fmla="*/ 2158088 w 11611428"/>
              <a:gd name="connsiteY265" fmla="*/ 6323173 h 6421343"/>
              <a:gd name="connsiteX266" fmla="*/ 2158914 w 11611428"/>
              <a:gd name="connsiteY266" fmla="*/ 6323340 h 6421343"/>
              <a:gd name="connsiteX267" fmla="*/ 2159739 w 11611428"/>
              <a:gd name="connsiteY267" fmla="*/ 6323173 h 6421343"/>
              <a:gd name="connsiteX268" fmla="*/ 2208824 w 11611428"/>
              <a:gd name="connsiteY268" fmla="*/ 6372258 h 6421343"/>
              <a:gd name="connsiteX269" fmla="*/ 2159739 w 11611428"/>
              <a:gd name="connsiteY269" fmla="*/ 6421343 h 6421343"/>
              <a:gd name="connsiteX270" fmla="*/ 2158914 w 11611428"/>
              <a:gd name="connsiteY270" fmla="*/ 6421177 h 6421343"/>
              <a:gd name="connsiteX271" fmla="*/ 2158088 w 11611428"/>
              <a:gd name="connsiteY271" fmla="*/ 6421343 h 6421343"/>
              <a:gd name="connsiteX272" fmla="*/ 2109003 w 11611428"/>
              <a:gd name="connsiteY272" fmla="*/ 6372258 h 6421343"/>
              <a:gd name="connsiteX273" fmla="*/ 2158088 w 11611428"/>
              <a:gd name="connsiteY273" fmla="*/ 6323173 h 6421343"/>
              <a:gd name="connsiteX274" fmla="*/ 1967815 w 11611428"/>
              <a:gd name="connsiteY274" fmla="*/ 6323173 h 6421343"/>
              <a:gd name="connsiteX275" fmla="*/ 2016900 w 11611428"/>
              <a:gd name="connsiteY275" fmla="*/ 6372258 h 6421343"/>
              <a:gd name="connsiteX276" fmla="*/ 1967815 w 11611428"/>
              <a:gd name="connsiteY276" fmla="*/ 6421343 h 6421343"/>
              <a:gd name="connsiteX277" fmla="*/ 1918730 w 11611428"/>
              <a:gd name="connsiteY277" fmla="*/ 6372258 h 6421343"/>
              <a:gd name="connsiteX278" fmla="*/ 1967815 w 11611428"/>
              <a:gd name="connsiteY278" fmla="*/ 6323173 h 6421343"/>
              <a:gd name="connsiteX279" fmla="*/ 1775895 w 11611428"/>
              <a:gd name="connsiteY279" fmla="*/ 6323173 h 6421343"/>
              <a:gd name="connsiteX280" fmla="*/ 1824980 w 11611428"/>
              <a:gd name="connsiteY280" fmla="*/ 6372258 h 6421343"/>
              <a:gd name="connsiteX281" fmla="*/ 1775895 w 11611428"/>
              <a:gd name="connsiteY281" fmla="*/ 6421343 h 6421343"/>
              <a:gd name="connsiteX282" fmla="*/ 1726810 w 11611428"/>
              <a:gd name="connsiteY282" fmla="*/ 6372258 h 6421343"/>
              <a:gd name="connsiteX283" fmla="*/ 1775895 w 11611428"/>
              <a:gd name="connsiteY283" fmla="*/ 6323173 h 6421343"/>
              <a:gd name="connsiteX284" fmla="*/ 1584218 w 11611428"/>
              <a:gd name="connsiteY284" fmla="*/ 6323173 h 6421343"/>
              <a:gd name="connsiteX285" fmla="*/ 1633303 w 11611428"/>
              <a:gd name="connsiteY285" fmla="*/ 6372258 h 6421343"/>
              <a:gd name="connsiteX286" fmla="*/ 1584218 w 11611428"/>
              <a:gd name="connsiteY286" fmla="*/ 6421343 h 6421343"/>
              <a:gd name="connsiteX287" fmla="*/ 1535133 w 11611428"/>
              <a:gd name="connsiteY287" fmla="*/ 6372258 h 6421343"/>
              <a:gd name="connsiteX288" fmla="*/ 1584218 w 11611428"/>
              <a:gd name="connsiteY288" fmla="*/ 6323173 h 6421343"/>
              <a:gd name="connsiteX289" fmla="*/ 1392295 w 11611428"/>
              <a:gd name="connsiteY289" fmla="*/ 6323173 h 6421343"/>
              <a:gd name="connsiteX290" fmla="*/ 1441380 w 11611428"/>
              <a:gd name="connsiteY290" fmla="*/ 6372258 h 6421343"/>
              <a:gd name="connsiteX291" fmla="*/ 1392295 w 11611428"/>
              <a:gd name="connsiteY291" fmla="*/ 6421343 h 6421343"/>
              <a:gd name="connsiteX292" fmla="*/ 1343210 w 11611428"/>
              <a:gd name="connsiteY292" fmla="*/ 6372258 h 6421343"/>
              <a:gd name="connsiteX293" fmla="*/ 1392295 w 11611428"/>
              <a:gd name="connsiteY293" fmla="*/ 6323173 h 6421343"/>
              <a:gd name="connsiteX294" fmla="*/ 1200374 w 11611428"/>
              <a:gd name="connsiteY294" fmla="*/ 6323173 h 6421343"/>
              <a:gd name="connsiteX295" fmla="*/ 1249459 w 11611428"/>
              <a:gd name="connsiteY295" fmla="*/ 6372258 h 6421343"/>
              <a:gd name="connsiteX296" fmla="*/ 1200374 w 11611428"/>
              <a:gd name="connsiteY296" fmla="*/ 6421343 h 6421343"/>
              <a:gd name="connsiteX297" fmla="*/ 1151289 w 11611428"/>
              <a:gd name="connsiteY297" fmla="*/ 6372258 h 6421343"/>
              <a:gd name="connsiteX298" fmla="*/ 1200374 w 11611428"/>
              <a:gd name="connsiteY298" fmla="*/ 6323173 h 6421343"/>
              <a:gd name="connsiteX299" fmla="*/ 1008450 w 11611428"/>
              <a:gd name="connsiteY299" fmla="*/ 6323173 h 6421343"/>
              <a:gd name="connsiteX300" fmla="*/ 1057535 w 11611428"/>
              <a:gd name="connsiteY300" fmla="*/ 6372258 h 6421343"/>
              <a:gd name="connsiteX301" fmla="*/ 1008450 w 11611428"/>
              <a:gd name="connsiteY301" fmla="*/ 6421343 h 6421343"/>
              <a:gd name="connsiteX302" fmla="*/ 959365 w 11611428"/>
              <a:gd name="connsiteY302" fmla="*/ 6372258 h 6421343"/>
              <a:gd name="connsiteX303" fmla="*/ 1008450 w 11611428"/>
              <a:gd name="connsiteY303" fmla="*/ 6323173 h 6421343"/>
              <a:gd name="connsiteX304" fmla="*/ 816530 w 11611428"/>
              <a:gd name="connsiteY304" fmla="*/ 6323173 h 6421343"/>
              <a:gd name="connsiteX305" fmla="*/ 865615 w 11611428"/>
              <a:gd name="connsiteY305" fmla="*/ 6372258 h 6421343"/>
              <a:gd name="connsiteX306" fmla="*/ 816530 w 11611428"/>
              <a:gd name="connsiteY306" fmla="*/ 6421343 h 6421343"/>
              <a:gd name="connsiteX307" fmla="*/ 767445 w 11611428"/>
              <a:gd name="connsiteY307" fmla="*/ 6372258 h 6421343"/>
              <a:gd name="connsiteX308" fmla="*/ 816530 w 11611428"/>
              <a:gd name="connsiteY308" fmla="*/ 6323173 h 6421343"/>
              <a:gd name="connsiteX309" fmla="*/ 624606 w 11611428"/>
              <a:gd name="connsiteY309" fmla="*/ 6323173 h 6421343"/>
              <a:gd name="connsiteX310" fmla="*/ 673691 w 11611428"/>
              <a:gd name="connsiteY310" fmla="*/ 6372258 h 6421343"/>
              <a:gd name="connsiteX311" fmla="*/ 624606 w 11611428"/>
              <a:gd name="connsiteY311" fmla="*/ 6421343 h 6421343"/>
              <a:gd name="connsiteX312" fmla="*/ 575521 w 11611428"/>
              <a:gd name="connsiteY312" fmla="*/ 6372258 h 6421343"/>
              <a:gd name="connsiteX313" fmla="*/ 624606 w 11611428"/>
              <a:gd name="connsiteY313" fmla="*/ 6323173 h 6421343"/>
              <a:gd name="connsiteX314" fmla="*/ 432929 w 11611428"/>
              <a:gd name="connsiteY314" fmla="*/ 6323173 h 6421343"/>
              <a:gd name="connsiteX315" fmla="*/ 482015 w 11611428"/>
              <a:gd name="connsiteY315" fmla="*/ 6372258 h 6421343"/>
              <a:gd name="connsiteX316" fmla="*/ 432929 w 11611428"/>
              <a:gd name="connsiteY316" fmla="*/ 6421343 h 6421343"/>
              <a:gd name="connsiteX317" fmla="*/ 383844 w 11611428"/>
              <a:gd name="connsiteY317" fmla="*/ 6372258 h 6421343"/>
              <a:gd name="connsiteX318" fmla="*/ 432929 w 11611428"/>
              <a:gd name="connsiteY318" fmla="*/ 6323173 h 6421343"/>
              <a:gd name="connsiteX319" fmla="*/ 241007 w 11611428"/>
              <a:gd name="connsiteY319" fmla="*/ 6323173 h 6421343"/>
              <a:gd name="connsiteX320" fmla="*/ 290092 w 11611428"/>
              <a:gd name="connsiteY320" fmla="*/ 6372258 h 6421343"/>
              <a:gd name="connsiteX321" fmla="*/ 241007 w 11611428"/>
              <a:gd name="connsiteY321" fmla="*/ 6421343 h 6421343"/>
              <a:gd name="connsiteX322" fmla="*/ 191921 w 11611428"/>
              <a:gd name="connsiteY322" fmla="*/ 6372258 h 6421343"/>
              <a:gd name="connsiteX323" fmla="*/ 241007 w 11611428"/>
              <a:gd name="connsiteY323" fmla="*/ 6323173 h 6421343"/>
              <a:gd name="connsiteX324" fmla="*/ 49085 w 11611428"/>
              <a:gd name="connsiteY324" fmla="*/ 6323173 h 6421343"/>
              <a:gd name="connsiteX325" fmla="*/ 98170 w 11611428"/>
              <a:gd name="connsiteY325" fmla="*/ 6372258 h 6421343"/>
              <a:gd name="connsiteX326" fmla="*/ 49085 w 11611428"/>
              <a:gd name="connsiteY326" fmla="*/ 6421343 h 6421343"/>
              <a:gd name="connsiteX327" fmla="*/ 0 w 11611428"/>
              <a:gd name="connsiteY327" fmla="*/ 6372258 h 6421343"/>
              <a:gd name="connsiteX328" fmla="*/ 49085 w 11611428"/>
              <a:gd name="connsiteY328" fmla="*/ 6323173 h 6421343"/>
              <a:gd name="connsiteX329" fmla="*/ 11468592 w 11611428"/>
              <a:gd name="connsiteY329" fmla="*/ 6172481 h 6421343"/>
              <a:gd name="connsiteX330" fmla="*/ 11517677 w 11611428"/>
              <a:gd name="connsiteY330" fmla="*/ 6221566 h 6421343"/>
              <a:gd name="connsiteX331" fmla="*/ 11468592 w 11611428"/>
              <a:gd name="connsiteY331" fmla="*/ 6270651 h 6421343"/>
              <a:gd name="connsiteX332" fmla="*/ 11419507 w 11611428"/>
              <a:gd name="connsiteY332" fmla="*/ 6221566 h 6421343"/>
              <a:gd name="connsiteX333" fmla="*/ 11468592 w 11611428"/>
              <a:gd name="connsiteY333" fmla="*/ 6172481 h 6421343"/>
              <a:gd name="connsiteX334" fmla="*/ 11276669 w 11611428"/>
              <a:gd name="connsiteY334" fmla="*/ 6172481 h 6421343"/>
              <a:gd name="connsiteX335" fmla="*/ 11325754 w 11611428"/>
              <a:gd name="connsiteY335" fmla="*/ 6221566 h 6421343"/>
              <a:gd name="connsiteX336" fmla="*/ 11276669 w 11611428"/>
              <a:gd name="connsiteY336" fmla="*/ 6270651 h 6421343"/>
              <a:gd name="connsiteX337" fmla="*/ 11227584 w 11611428"/>
              <a:gd name="connsiteY337" fmla="*/ 6221566 h 6421343"/>
              <a:gd name="connsiteX338" fmla="*/ 11276669 w 11611428"/>
              <a:gd name="connsiteY338" fmla="*/ 6172481 h 6421343"/>
              <a:gd name="connsiteX339" fmla="*/ 11084992 w 11611428"/>
              <a:gd name="connsiteY339" fmla="*/ 6172481 h 6421343"/>
              <a:gd name="connsiteX340" fmla="*/ 11134077 w 11611428"/>
              <a:gd name="connsiteY340" fmla="*/ 6221566 h 6421343"/>
              <a:gd name="connsiteX341" fmla="*/ 11084992 w 11611428"/>
              <a:gd name="connsiteY341" fmla="*/ 6270651 h 6421343"/>
              <a:gd name="connsiteX342" fmla="*/ 11035907 w 11611428"/>
              <a:gd name="connsiteY342" fmla="*/ 6221566 h 6421343"/>
              <a:gd name="connsiteX343" fmla="*/ 11084992 w 11611428"/>
              <a:gd name="connsiteY343" fmla="*/ 6172481 h 6421343"/>
              <a:gd name="connsiteX344" fmla="*/ 10893068 w 11611428"/>
              <a:gd name="connsiteY344" fmla="*/ 6172481 h 6421343"/>
              <a:gd name="connsiteX345" fmla="*/ 10942154 w 11611428"/>
              <a:gd name="connsiteY345" fmla="*/ 6221566 h 6421343"/>
              <a:gd name="connsiteX346" fmla="*/ 10893068 w 11611428"/>
              <a:gd name="connsiteY346" fmla="*/ 6270651 h 6421343"/>
              <a:gd name="connsiteX347" fmla="*/ 10843984 w 11611428"/>
              <a:gd name="connsiteY347" fmla="*/ 6221566 h 6421343"/>
              <a:gd name="connsiteX348" fmla="*/ 10893068 w 11611428"/>
              <a:gd name="connsiteY348" fmla="*/ 6172481 h 6421343"/>
              <a:gd name="connsiteX349" fmla="*/ 10701148 w 11611428"/>
              <a:gd name="connsiteY349" fmla="*/ 6172481 h 6421343"/>
              <a:gd name="connsiteX350" fmla="*/ 10750233 w 11611428"/>
              <a:gd name="connsiteY350" fmla="*/ 6221566 h 6421343"/>
              <a:gd name="connsiteX351" fmla="*/ 10701148 w 11611428"/>
              <a:gd name="connsiteY351" fmla="*/ 6270651 h 6421343"/>
              <a:gd name="connsiteX352" fmla="*/ 10652063 w 11611428"/>
              <a:gd name="connsiteY352" fmla="*/ 6221566 h 6421343"/>
              <a:gd name="connsiteX353" fmla="*/ 10701148 w 11611428"/>
              <a:gd name="connsiteY353" fmla="*/ 6172481 h 6421343"/>
              <a:gd name="connsiteX354" fmla="*/ 10507020 w 11611428"/>
              <a:gd name="connsiteY354" fmla="*/ 6172481 h 6421343"/>
              <a:gd name="connsiteX355" fmla="*/ 10556105 w 11611428"/>
              <a:gd name="connsiteY355" fmla="*/ 6221566 h 6421343"/>
              <a:gd name="connsiteX356" fmla="*/ 10507020 w 11611428"/>
              <a:gd name="connsiteY356" fmla="*/ 6270651 h 6421343"/>
              <a:gd name="connsiteX357" fmla="*/ 10457935 w 11611428"/>
              <a:gd name="connsiteY357" fmla="*/ 6221566 h 6421343"/>
              <a:gd name="connsiteX358" fmla="*/ 10507020 w 11611428"/>
              <a:gd name="connsiteY358" fmla="*/ 6172481 h 6421343"/>
              <a:gd name="connsiteX359" fmla="*/ 10315097 w 11611428"/>
              <a:gd name="connsiteY359" fmla="*/ 6172481 h 6421343"/>
              <a:gd name="connsiteX360" fmla="*/ 10364182 w 11611428"/>
              <a:gd name="connsiteY360" fmla="*/ 6221566 h 6421343"/>
              <a:gd name="connsiteX361" fmla="*/ 10315097 w 11611428"/>
              <a:gd name="connsiteY361" fmla="*/ 6270651 h 6421343"/>
              <a:gd name="connsiteX362" fmla="*/ 10266012 w 11611428"/>
              <a:gd name="connsiteY362" fmla="*/ 6221566 h 6421343"/>
              <a:gd name="connsiteX363" fmla="*/ 10315097 w 11611428"/>
              <a:gd name="connsiteY363" fmla="*/ 6172481 h 6421343"/>
              <a:gd name="connsiteX364" fmla="*/ 10123420 w 11611428"/>
              <a:gd name="connsiteY364" fmla="*/ 6172481 h 6421343"/>
              <a:gd name="connsiteX365" fmla="*/ 10172505 w 11611428"/>
              <a:gd name="connsiteY365" fmla="*/ 6221566 h 6421343"/>
              <a:gd name="connsiteX366" fmla="*/ 10123420 w 11611428"/>
              <a:gd name="connsiteY366" fmla="*/ 6270651 h 6421343"/>
              <a:gd name="connsiteX367" fmla="*/ 10074335 w 11611428"/>
              <a:gd name="connsiteY367" fmla="*/ 6221566 h 6421343"/>
              <a:gd name="connsiteX368" fmla="*/ 10123420 w 11611428"/>
              <a:gd name="connsiteY368" fmla="*/ 6172481 h 6421343"/>
              <a:gd name="connsiteX369" fmla="*/ 9931496 w 11611428"/>
              <a:gd name="connsiteY369" fmla="*/ 6172481 h 6421343"/>
              <a:gd name="connsiteX370" fmla="*/ 9980582 w 11611428"/>
              <a:gd name="connsiteY370" fmla="*/ 6221566 h 6421343"/>
              <a:gd name="connsiteX371" fmla="*/ 9931496 w 11611428"/>
              <a:gd name="connsiteY371" fmla="*/ 6270651 h 6421343"/>
              <a:gd name="connsiteX372" fmla="*/ 9882412 w 11611428"/>
              <a:gd name="connsiteY372" fmla="*/ 6221566 h 6421343"/>
              <a:gd name="connsiteX373" fmla="*/ 9931496 w 11611428"/>
              <a:gd name="connsiteY373" fmla="*/ 6172481 h 6421343"/>
              <a:gd name="connsiteX374" fmla="*/ 9739576 w 11611428"/>
              <a:gd name="connsiteY374" fmla="*/ 6172481 h 6421343"/>
              <a:gd name="connsiteX375" fmla="*/ 9788661 w 11611428"/>
              <a:gd name="connsiteY375" fmla="*/ 6221566 h 6421343"/>
              <a:gd name="connsiteX376" fmla="*/ 9739576 w 11611428"/>
              <a:gd name="connsiteY376" fmla="*/ 6270651 h 6421343"/>
              <a:gd name="connsiteX377" fmla="*/ 9690491 w 11611428"/>
              <a:gd name="connsiteY377" fmla="*/ 6221566 h 6421343"/>
              <a:gd name="connsiteX378" fmla="*/ 9739576 w 11611428"/>
              <a:gd name="connsiteY378" fmla="*/ 6172481 h 6421343"/>
              <a:gd name="connsiteX379" fmla="*/ 9547652 w 11611428"/>
              <a:gd name="connsiteY379" fmla="*/ 6172481 h 6421343"/>
              <a:gd name="connsiteX380" fmla="*/ 9596737 w 11611428"/>
              <a:gd name="connsiteY380" fmla="*/ 6221566 h 6421343"/>
              <a:gd name="connsiteX381" fmla="*/ 9547652 w 11611428"/>
              <a:gd name="connsiteY381" fmla="*/ 6270651 h 6421343"/>
              <a:gd name="connsiteX382" fmla="*/ 9498567 w 11611428"/>
              <a:gd name="connsiteY382" fmla="*/ 6221566 h 6421343"/>
              <a:gd name="connsiteX383" fmla="*/ 9547652 w 11611428"/>
              <a:gd name="connsiteY383" fmla="*/ 6172481 h 6421343"/>
              <a:gd name="connsiteX384" fmla="*/ 9355731 w 11611428"/>
              <a:gd name="connsiteY384" fmla="*/ 6172481 h 6421343"/>
              <a:gd name="connsiteX385" fmla="*/ 9404816 w 11611428"/>
              <a:gd name="connsiteY385" fmla="*/ 6221566 h 6421343"/>
              <a:gd name="connsiteX386" fmla="*/ 9355731 w 11611428"/>
              <a:gd name="connsiteY386" fmla="*/ 6270651 h 6421343"/>
              <a:gd name="connsiteX387" fmla="*/ 9306646 w 11611428"/>
              <a:gd name="connsiteY387" fmla="*/ 6221566 h 6421343"/>
              <a:gd name="connsiteX388" fmla="*/ 9355731 w 11611428"/>
              <a:gd name="connsiteY388" fmla="*/ 6172481 h 6421343"/>
              <a:gd name="connsiteX389" fmla="*/ 9163808 w 11611428"/>
              <a:gd name="connsiteY389" fmla="*/ 6172481 h 6421343"/>
              <a:gd name="connsiteX390" fmla="*/ 9212893 w 11611428"/>
              <a:gd name="connsiteY390" fmla="*/ 6221566 h 6421343"/>
              <a:gd name="connsiteX391" fmla="*/ 9163808 w 11611428"/>
              <a:gd name="connsiteY391" fmla="*/ 6270651 h 6421343"/>
              <a:gd name="connsiteX392" fmla="*/ 9114723 w 11611428"/>
              <a:gd name="connsiteY392" fmla="*/ 6221566 h 6421343"/>
              <a:gd name="connsiteX393" fmla="*/ 9163808 w 11611428"/>
              <a:gd name="connsiteY393" fmla="*/ 6172481 h 6421343"/>
              <a:gd name="connsiteX394" fmla="*/ 8972131 w 11611428"/>
              <a:gd name="connsiteY394" fmla="*/ 6172481 h 6421343"/>
              <a:gd name="connsiteX395" fmla="*/ 9021216 w 11611428"/>
              <a:gd name="connsiteY395" fmla="*/ 6221566 h 6421343"/>
              <a:gd name="connsiteX396" fmla="*/ 8972131 w 11611428"/>
              <a:gd name="connsiteY396" fmla="*/ 6270651 h 6421343"/>
              <a:gd name="connsiteX397" fmla="*/ 8923046 w 11611428"/>
              <a:gd name="connsiteY397" fmla="*/ 6221566 h 6421343"/>
              <a:gd name="connsiteX398" fmla="*/ 8972131 w 11611428"/>
              <a:gd name="connsiteY398" fmla="*/ 6172481 h 6421343"/>
              <a:gd name="connsiteX399" fmla="*/ 8780211 w 11611428"/>
              <a:gd name="connsiteY399" fmla="*/ 6172481 h 6421343"/>
              <a:gd name="connsiteX400" fmla="*/ 8829296 w 11611428"/>
              <a:gd name="connsiteY400" fmla="*/ 6221566 h 6421343"/>
              <a:gd name="connsiteX401" fmla="*/ 8780211 w 11611428"/>
              <a:gd name="connsiteY401" fmla="*/ 6270651 h 6421343"/>
              <a:gd name="connsiteX402" fmla="*/ 8731126 w 11611428"/>
              <a:gd name="connsiteY402" fmla="*/ 6221566 h 6421343"/>
              <a:gd name="connsiteX403" fmla="*/ 8780211 w 11611428"/>
              <a:gd name="connsiteY403" fmla="*/ 6172481 h 6421343"/>
              <a:gd name="connsiteX404" fmla="*/ 8588287 w 11611428"/>
              <a:gd name="connsiteY404" fmla="*/ 6172481 h 6421343"/>
              <a:gd name="connsiteX405" fmla="*/ 8637372 w 11611428"/>
              <a:gd name="connsiteY405" fmla="*/ 6221566 h 6421343"/>
              <a:gd name="connsiteX406" fmla="*/ 8588287 w 11611428"/>
              <a:gd name="connsiteY406" fmla="*/ 6270651 h 6421343"/>
              <a:gd name="connsiteX407" fmla="*/ 8539202 w 11611428"/>
              <a:gd name="connsiteY407" fmla="*/ 6221566 h 6421343"/>
              <a:gd name="connsiteX408" fmla="*/ 8588287 w 11611428"/>
              <a:gd name="connsiteY408" fmla="*/ 6172481 h 6421343"/>
              <a:gd name="connsiteX409" fmla="*/ 8388577 w 11611428"/>
              <a:gd name="connsiteY409" fmla="*/ 6172481 h 6421343"/>
              <a:gd name="connsiteX410" fmla="*/ 8437662 w 11611428"/>
              <a:gd name="connsiteY410" fmla="*/ 6221566 h 6421343"/>
              <a:gd name="connsiteX411" fmla="*/ 8388577 w 11611428"/>
              <a:gd name="connsiteY411" fmla="*/ 6270651 h 6421343"/>
              <a:gd name="connsiteX412" fmla="*/ 8339492 w 11611428"/>
              <a:gd name="connsiteY412" fmla="*/ 6221566 h 6421343"/>
              <a:gd name="connsiteX413" fmla="*/ 8388577 w 11611428"/>
              <a:gd name="connsiteY413" fmla="*/ 6172481 h 6421343"/>
              <a:gd name="connsiteX414" fmla="*/ 8196653 w 11611428"/>
              <a:gd name="connsiteY414" fmla="*/ 6172481 h 6421343"/>
              <a:gd name="connsiteX415" fmla="*/ 8245738 w 11611428"/>
              <a:gd name="connsiteY415" fmla="*/ 6221566 h 6421343"/>
              <a:gd name="connsiteX416" fmla="*/ 8196653 w 11611428"/>
              <a:gd name="connsiteY416" fmla="*/ 6270651 h 6421343"/>
              <a:gd name="connsiteX417" fmla="*/ 8147568 w 11611428"/>
              <a:gd name="connsiteY417" fmla="*/ 6221566 h 6421343"/>
              <a:gd name="connsiteX418" fmla="*/ 8196653 w 11611428"/>
              <a:gd name="connsiteY418" fmla="*/ 6172481 h 6421343"/>
              <a:gd name="connsiteX419" fmla="*/ 8004732 w 11611428"/>
              <a:gd name="connsiteY419" fmla="*/ 6172481 h 6421343"/>
              <a:gd name="connsiteX420" fmla="*/ 8053817 w 11611428"/>
              <a:gd name="connsiteY420" fmla="*/ 6221566 h 6421343"/>
              <a:gd name="connsiteX421" fmla="*/ 8004732 w 11611428"/>
              <a:gd name="connsiteY421" fmla="*/ 6270651 h 6421343"/>
              <a:gd name="connsiteX422" fmla="*/ 7955647 w 11611428"/>
              <a:gd name="connsiteY422" fmla="*/ 6221566 h 6421343"/>
              <a:gd name="connsiteX423" fmla="*/ 8004732 w 11611428"/>
              <a:gd name="connsiteY423" fmla="*/ 6172481 h 6421343"/>
              <a:gd name="connsiteX424" fmla="*/ 7813056 w 11611428"/>
              <a:gd name="connsiteY424" fmla="*/ 6172481 h 6421343"/>
              <a:gd name="connsiteX425" fmla="*/ 7862141 w 11611428"/>
              <a:gd name="connsiteY425" fmla="*/ 6221566 h 6421343"/>
              <a:gd name="connsiteX426" fmla="*/ 7813056 w 11611428"/>
              <a:gd name="connsiteY426" fmla="*/ 6270651 h 6421343"/>
              <a:gd name="connsiteX427" fmla="*/ 7763971 w 11611428"/>
              <a:gd name="connsiteY427" fmla="*/ 6221566 h 6421343"/>
              <a:gd name="connsiteX428" fmla="*/ 7813056 w 11611428"/>
              <a:gd name="connsiteY428" fmla="*/ 6172481 h 6421343"/>
              <a:gd name="connsiteX429" fmla="*/ 7621133 w 11611428"/>
              <a:gd name="connsiteY429" fmla="*/ 6172481 h 6421343"/>
              <a:gd name="connsiteX430" fmla="*/ 7670218 w 11611428"/>
              <a:gd name="connsiteY430" fmla="*/ 6221566 h 6421343"/>
              <a:gd name="connsiteX431" fmla="*/ 7621133 w 11611428"/>
              <a:gd name="connsiteY431" fmla="*/ 6270651 h 6421343"/>
              <a:gd name="connsiteX432" fmla="*/ 7572048 w 11611428"/>
              <a:gd name="connsiteY432" fmla="*/ 6221566 h 6421343"/>
              <a:gd name="connsiteX433" fmla="*/ 7621133 w 11611428"/>
              <a:gd name="connsiteY433" fmla="*/ 6172481 h 6421343"/>
              <a:gd name="connsiteX434" fmla="*/ 7429212 w 11611428"/>
              <a:gd name="connsiteY434" fmla="*/ 6172481 h 6421343"/>
              <a:gd name="connsiteX435" fmla="*/ 7478297 w 11611428"/>
              <a:gd name="connsiteY435" fmla="*/ 6221566 h 6421343"/>
              <a:gd name="connsiteX436" fmla="*/ 7429212 w 11611428"/>
              <a:gd name="connsiteY436" fmla="*/ 6270651 h 6421343"/>
              <a:gd name="connsiteX437" fmla="*/ 7380127 w 11611428"/>
              <a:gd name="connsiteY437" fmla="*/ 6221566 h 6421343"/>
              <a:gd name="connsiteX438" fmla="*/ 7429212 w 11611428"/>
              <a:gd name="connsiteY438" fmla="*/ 6172481 h 6421343"/>
              <a:gd name="connsiteX439" fmla="*/ 7237288 w 11611428"/>
              <a:gd name="connsiteY439" fmla="*/ 6172481 h 6421343"/>
              <a:gd name="connsiteX440" fmla="*/ 7286373 w 11611428"/>
              <a:gd name="connsiteY440" fmla="*/ 6221566 h 6421343"/>
              <a:gd name="connsiteX441" fmla="*/ 7237288 w 11611428"/>
              <a:gd name="connsiteY441" fmla="*/ 6270651 h 6421343"/>
              <a:gd name="connsiteX442" fmla="*/ 7188203 w 11611428"/>
              <a:gd name="connsiteY442" fmla="*/ 6221566 h 6421343"/>
              <a:gd name="connsiteX443" fmla="*/ 7237288 w 11611428"/>
              <a:gd name="connsiteY443" fmla="*/ 6172481 h 6421343"/>
              <a:gd name="connsiteX444" fmla="*/ 7045367 w 11611428"/>
              <a:gd name="connsiteY444" fmla="*/ 6172481 h 6421343"/>
              <a:gd name="connsiteX445" fmla="*/ 7094452 w 11611428"/>
              <a:gd name="connsiteY445" fmla="*/ 6221566 h 6421343"/>
              <a:gd name="connsiteX446" fmla="*/ 7045367 w 11611428"/>
              <a:gd name="connsiteY446" fmla="*/ 6270651 h 6421343"/>
              <a:gd name="connsiteX447" fmla="*/ 6996282 w 11611428"/>
              <a:gd name="connsiteY447" fmla="*/ 6221566 h 6421343"/>
              <a:gd name="connsiteX448" fmla="*/ 7045367 w 11611428"/>
              <a:gd name="connsiteY448" fmla="*/ 6172481 h 6421343"/>
              <a:gd name="connsiteX449" fmla="*/ 6853444 w 11611428"/>
              <a:gd name="connsiteY449" fmla="*/ 6172481 h 6421343"/>
              <a:gd name="connsiteX450" fmla="*/ 6902529 w 11611428"/>
              <a:gd name="connsiteY450" fmla="*/ 6221566 h 6421343"/>
              <a:gd name="connsiteX451" fmla="*/ 6853444 w 11611428"/>
              <a:gd name="connsiteY451" fmla="*/ 6270651 h 6421343"/>
              <a:gd name="connsiteX452" fmla="*/ 6804359 w 11611428"/>
              <a:gd name="connsiteY452" fmla="*/ 6221566 h 6421343"/>
              <a:gd name="connsiteX453" fmla="*/ 6853444 w 11611428"/>
              <a:gd name="connsiteY453" fmla="*/ 6172481 h 6421343"/>
              <a:gd name="connsiteX454" fmla="*/ 6661767 w 11611428"/>
              <a:gd name="connsiteY454" fmla="*/ 6172481 h 6421343"/>
              <a:gd name="connsiteX455" fmla="*/ 6710852 w 11611428"/>
              <a:gd name="connsiteY455" fmla="*/ 6221566 h 6421343"/>
              <a:gd name="connsiteX456" fmla="*/ 6661767 w 11611428"/>
              <a:gd name="connsiteY456" fmla="*/ 6270651 h 6421343"/>
              <a:gd name="connsiteX457" fmla="*/ 6612682 w 11611428"/>
              <a:gd name="connsiteY457" fmla="*/ 6221566 h 6421343"/>
              <a:gd name="connsiteX458" fmla="*/ 6661767 w 11611428"/>
              <a:gd name="connsiteY458" fmla="*/ 6172481 h 6421343"/>
              <a:gd name="connsiteX459" fmla="*/ 6469844 w 11611428"/>
              <a:gd name="connsiteY459" fmla="*/ 6172481 h 6421343"/>
              <a:gd name="connsiteX460" fmla="*/ 6518929 w 11611428"/>
              <a:gd name="connsiteY460" fmla="*/ 6221566 h 6421343"/>
              <a:gd name="connsiteX461" fmla="*/ 6469844 w 11611428"/>
              <a:gd name="connsiteY461" fmla="*/ 6270651 h 6421343"/>
              <a:gd name="connsiteX462" fmla="*/ 6420759 w 11611428"/>
              <a:gd name="connsiteY462" fmla="*/ 6221566 h 6421343"/>
              <a:gd name="connsiteX463" fmla="*/ 6469844 w 11611428"/>
              <a:gd name="connsiteY463" fmla="*/ 6172481 h 6421343"/>
              <a:gd name="connsiteX464" fmla="*/ 6279574 w 11611428"/>
              <a:gd name="connsiteY464" fmla="*/ 6172481 h 6421343"/>
              <a:gd name="connsiteX465" fmla="*/ 6328659 w 11611428"/>
              <a:gd name="connsiteY465" fmla="*/ 6221566 h 6421343"/>
              <a:gd name="connsiteX466" fmla="*/ 6279574 w 11611428"/>
              <a:gd name="connsiteY466" fmla="*/ 6270651 h 6421343"/>
              <a:gd name="connsiteX467" fmla="*/ 6230489 w 11611428"/>
              <a:gd name="connsiteY467" fmla="*/ 6221566 h 6421343"/>
              <a:gd name="connsiteX468" fmla="*/ 6279574 w 11611428"/>
              <a:gd name="connsiteY468" fmla="*/ 6172481 h 6421343"/>
              <a:gd name="connsiteX469" fmla="*/ 6087650 w 11611428"/>
              <a:gd name="connsiteY469" fmla="*/ 6172481 h 6421343"/>
              <a:gd name="connsiteX470" fmla="*/ 6136735 w 11611428"/>
              <a:gd name="connsiteY470" fmla="*/ 6221566 h 6421343"/>
              <a:gd name="connsiteX471" fmla="*/ 6087650 w 11611428"/>
              <a:gd name="connsiteY471" fmla="*/ 6270651 h 6421343"/>
              <a:gd name="connsiteX472" fmla="*/ 6038565 w 11611428"/>
              <a:gd name="connsiteY472" fmla="*/ 6221566 h 6421343"/>
              <a:gd name="connsiteX473" fmla="*/ 6087650 w 11611428"/>
              <a:gd name="connsiteY473" fmla="*/ 6172481 h 6421343"/>
              <a:gd name="connsiteX474" fmla="*/ 5895729 w 11611428"/>
              <a:gd name="connsiteY474" fmla="*/ 6172481 h 6421343"/>
              <a:gd name="connsiteX475" fmla="*/ 5944814 w 11611428"/>
              <a:gd name="connsiteY475" fmla="*/ 6221566 h 6421343"/>
              <a:gd name="connsiteX476" fmla="*/ 5895729 w 11611428"/>
              <a:gd name="connsiteY476" fmla="*/ 6270651 h 6421343"/>
              <a:gd name="connsiteX477" fmla="*/ 5846644 w 11611428"/>
              <a:gd name="connsiteY477" fmla="*/ 6221566 h 6421343"/>
              <a:gd name="connsiteX478" fmla="*/ 5895729 w 11611428"/>
              <a:gd name="connsiteY478" fmla="*/ 6172481 h 6421343"/>
              <a:gd name="connsiteX479" fmla="*/ 5704053 w 11611428"/>
              <a:gd name="connsiteY479" fmla="*/ 6172481 h 6421343"/>
              <a:gd name="connsiteX480" fmla="*/ 5753138 w 11611428"/>
              <a:gd name="connsiteY480" fmla="*/ 6221566 h 6421343"/>
              <a:gd name="connsiteX481" fmla="*/ 5704053 w 11611428"/>
              <a:gd name="connsiteY481" fmla="*/ 6270651 h 6421343"/>
              <a:gd name="connsiteX482" fmla="*/ 5654968 w 11611428"/>
              <a:gd name="connsiteY482" fmla="*/ 6221566 h 6421343"/>
              <a:gd name="connsiteX483" fmla="*/ 5704053 w 11611428"/>
              <a:gd name="connsiteY483" fmla="*/ 6172481 h 6421343"/>
              <a:gd name="connsiteX484" fmla="*/ 5512130 w 11611428"/>
              <a:gd name="connsiteY484" fmla="*/ 6172481 h 6421343"/>
              <a:gd name="connsiteX485" fmla="*/ 5561215 w 11611428"/>
              <a:gd name="connsiteY485" fmla="*/ 6221566 h 6421343"/>
              <a:gd name="connsiteX486" fmla="*/ 5512130 w 11611428"/>
              <a:gd name="connsiteY486" fmla="*/ 6270651 h 6421343"/>
              <a:gd name="connsiteX487" fmla="*/ 5463045 w 11611428"/>
              <a:gd name="connsiteY487" fmla="*/ 6221566 h 6421343"/>
              <a:gd name="connsiteX488" fmla="*/ 5512130 w 11611428"/>
              <a:gd name="connsiteY488" fmla="*/ 6172481 h 6421343"/>
              <a:gd name="connsiteX489" fmla="*/ 5320209 w 11611428"/>
              <a:gd name="connsiteY489" fmla="*/ 6172481 h 6421343"/>
              <a:gd name="connsiteX490" fmla="*/ 5369294 w 11611428"/>
              <a:gd name="connsiteY490" fmla="*/ 6221566 h 6421343"/>
              <a:gd name="connsiteX491" fmla="*/ 5320209 w 11611428"/>
              <a:gd name="connsiteY491" fmla="*/ 6270651 h 6421343"/>
              <a:gd name="connsiteX492" fmla="*/ 5271124 w 11611428"/>
              <a:gd name="connsiteY492" fmla="*/ 6221566 h 6421343"/>
              <a:gd name="connsiteX493" fmla="*/ 5320209 w 11611428"/>
              <a:gd name="connsiteY493" fmla="*/ 6172481 h 6421343"/>
              <a:gd name="connsiteX494" fmla="*/ 5128285 w 11611428"/>
              <a:gd name="connsiteY494" fmla="*/ 6172481 h 6421343"/>
              <a:gd name="connsiteX495" fmla="*/ 5177370 w 11611428"/>
              <a:gd name="connsiteY495" fmla="*/ 6221566 h 6421343"/>
              <a:gd name="connsiteX496" fmla="*/ 5128285 w 11611428"/>
              <a:gd name="connsiteY496" fmla="*/ 6270651 h 6421343"/>
              <a:gd name="connsiteX497" fmla="*/ 5079200 w 11611428"/>
              <a:gd name="connsiteY497" fmla="*/ 6221566 h 6421343"/>
              <a:gd name="connsiteX498" fmla="*/ 5128285 w 11611428"/>
              <a:gd name="connsiteY498" fmla="*/ 6172481 h 6421343"/>
              <a:gd name="connsiteX499" fmla="*/ 4936364 w 11611428"/>
              <a:gd name="connsiteY499" fmla="*/ 6172481 h 6421343"/>
              <a:gd name="connsiteX500" fmla="*/ 4985449 w 11611428"/>
              <a:gd name="connsiteY500" fmla="*/ 6221566 h 6421343"/>
              <a:gd name="connsiteX501" fmla="*/ 4936364 w 11611428"/>
              <a:gd name="connsiteY501" fmla="*/ 6270651 h 6421343"/>
              <a:gd name="connsiteX502" fmla="*/ 4887279 w 11611428"/>
              <a:gd name="connsiteY502" fmla="*/ 6221566 h 6421343"/>
              <a:gd name="connsiteX503" fmla="*/ 4936364 w 11611428"/>
              <a:gd name="connsiteY503" fmla="*/ 6172481 h 6421343"/>
              <a:gd name="connsiteX504" fmla="*/ 4744441 w 11611428"/>
              <a:gd name="connsiteY504" fmla="*/ 6172481 h 6421343"/>
              <a:gd name="connsiteX505" fmla="*/ 4793526 w 11611428"/>
              <a:gd name="connsiteY505" fmla="*/ 6221566 h 6421343"/>
              <a:gd name="connsiteX506" fmla="*/ 4744441 w 11611428"/>
              <a:gd name="connsiteY506" fmla="*/ 6270651 h 6421343"/>
              <a:gd name="connsiteX507" fmla="*/ 4695356 w 11611428"/>
              <a:gd name="connsiteY507" fmla="*/ 6221566 h 6421343"/>
              <a:gd name="connsiteX508" fmla="*/ 4744441 w 11611428"/>
              <a:gd name="connsiteY508" fmla="*/ 6172481 h 6421343"/>
              <a:gd name="connsiteX509" fmla="*/ 4552764 w 11611428"/>
              <a:gd name="connsiteY509" fmla="*/ 6172481 h 6421343"/>
              <a:gd name="connsiteX510" fmla="*/ 4601849 w 11611428"/>
              <a:gd name="connsiteY510" fmla="*/ 6221566 h 6421343"/>
              <a:gd name="connsiteX511" fmla="*/ 4552764 w 11611428"/>
              <a:gd name="connsiteY511" fmla="*/ 6270651 h 6421343"/>
              <a:gd name="connsiteX512" fmla="*/ 4503679 w 11611428"/>
              <a:gd name="connsiteY512" fmla="*/ 6221566 h 6421343"/>
              <a:gd name="connsiteX513" fmla="*/ 4552764 w 11611428"/>
              <a:gd name="connsiteY513" fmla="*/ 6172481 h 6421343"/>
              <a:gd name="connsiteX514" fmla="*/ 4360841 w 11611428"/>
              <a:gd name="connsiteY514" fmla="*/ 6172481 h 6421343"/>
              <a:gd name="connsiteX515" fmla="*/ 4409926 w 11611428"/>
              <a:gd name="connsiteY515" fmla="*/ 6221566 h 6421343"/>
              <a:gd name="connsiteX516" fmla="*/ 4360841 w 11611428"/>
              <a:gd name="connsiteY516" fmla="*/ 6270651 h 6421343"/>
              <a:gd name="connsiteX517" fmla="*/ 4311756 w 11611428"/>
              <a:gd name="connsiteY517" fmla="*/ 6221566 h 6421343"/>
              <a:gd name="connsiteX518" fmla="*/ 4360841 w 11611428"/>
              <a:gd name="connsiteY518" fmla="*/ 6172481 h 6421343"/>
              <a:gd name="connsiteX519" fmla="*/ 4170572 w 11611428"/>
              <a:gd name="connsiteY519" fmla="*/ 6172481 h 6421343"/>
              <a:gd name="connsiteX520" fmla="*/ 4219657 w 11611428"/>
              <a:gd name="connsiteY520" fmla="*/ 6221566 h 6421343"/>
              <a:gd name="connsiteX521" fmla="*/ 4170572 w 11611428"/>
              <a:gd name="connsiteY521" fmla="*/ 6270651 h 6421343"/>
              <a:gd name="connsiteX522" fmla="*/ 4121487 w 11611428"/>
              <a:gd name="connsiteY522" fmla="*/ 6221566 h 6421343"/>
              <a:gd name="connsiteX523" fmla="*/ 4170572 w 11611428"/>
              <a:gd name="connsiteY523" fmla="*/ 6172481 h 6421343"/>
              <a:gd name="connsiteX524" fmla="*/ 3978648 w 11611428"/>
              <a:gd name="connsiteY524" fmla="*/ 6172481 h 6421343"/>
              <a:gd name="connsiteX525" fmla="*/ 4027733 w 11611428"/>
              <a:gd name="connsiteY525" fmla="*/ 6221566 h 6421343"/>
              <a:gd name="connsiteX526" fmla="*/ 3978648 w 11611428"/>
              <a:gd name="connsiteY526" fmla="*/ 6270651 h 6421343"/>
              <a:gd name="connsiteX527" fmla="*/ 3929563 w 11611428"/>
              <a:gd name="connsiteY527" fmla="*/ 6221566 h 6421343"/>
              <a:gd name="connsiteX528" fmla="*/ 3978648 w 11611428"/>
              <a:gd name="connsiteY528" fmla="*/ 6172481 h 6421343"/>
              <a:gd name="connsiteX529" fmla="*/ 3786728 w 11611428"/>
              <a:gd name="connsiteY529" fmla="*/ 6172481 h 6421343"/>
              <a:gd name="connsiteX530" fmla="*/ 3835813 w 11611428"/>
              <a:gd name="connsiteY530" fmla="*/ 6221566 h 6421343"/>
              <a:gd name="connsiteX531" fmla="*/ 3786728 w 11611428"/>
              <a:gd name="connsiteY531" fmla="*/ 6270651 h 6421343"/>
              <a:gd name="connsiteX532" fmla="*/ 3737643 w 11611428"/>
              <a:gd name="connsiteY532" fmla="*/ 6221566 h 6421343"/>
              <a:gd name="connsiteX533" fmla="*/ 3786728 w 11611428"/>
              <a:gd name="connsiteY533" fmla="*/ 6172481 h 6421343"/>
              <a:gd name="connsiteX534" fmla="*/ 3595051 w 11611428"/>
              <a:gd name="connsiteY534" fmla="*/ 6172481 h 6421343"/>
              <a:gd name="connsiteX535" fmla="*/ 3644136 w 11611428"/>
              <a:gd name="connsiteY535" fmla="*/ 6221566 h 6421343"/>
              <a:gd name="connsiteX536" fmla="*/ 3595051 w 11611428"/>
              <a:gd name="connsiteY536" fmla="*/ 6270651 h 6421343"/>
              <a:gd name="connsiteX537" fmla="*/ 3545966 w 11611428"/>
              <a:gd name="connsiteY537" fmla="*/ 6221566 h 6421343"/>
              <a:gd name="connsiteX538" fmla="*/ 3595051 w 11611428"/>
              <a:gd name="connsiteY538" fmla="*/ 6172481 h 6421343"/>
              <a:gd name="connsiteX539" fmla="*/ 3403128 w 11611428"/>
              <a:gd name="connsiteY539" fmla="*/ 6172481 h 6421343"/>
              <a:gd name="connsiteX540" fmla="*/ 3452213 w 11611428"/>
              <a:gd name="connsiteY540" fmla="*/ 6221566 h 6421343"/>
              <a:gd name="connsiteX541" fmla="*/ 3403128 w 11611428"/>
              <a:gd name="connsiteY541" fmla="*/ 6270651 h 6421343"/>
              <a:gd name="connsiteX542" fmla="*/ 3354043 w 11611428"/>
              <a:gd name="connsiteY542" fmla="*/ 6221566 h 6421343"/>
              <a:gd name="connsiteX543" fmla="*/ 3403128 w 11611428"/>
              <a:gd name="connsiteY543" fmla="*/ 6172481 h 6421343"/>
              <a:gd name="connsiteX544" fmla="*/ 3211207 w 11611428"/>
              <a:gd name="connsiteY544" fmla="*/ 6172481 h 6421343"/>
              <a:gd name="connsiteX545" fmla="*/ 3260292 w 11611428"/>
              <a:gd name="connsiteY545" fmla="*/ 6221566 h 6421343"/>
              <a:gd name="connsiteX546" fmla="*/ 3211207 w 11611428"/>
              <a:gd name="connsiteY546" fmla="*/ 6270651 h 6421343"/>
              <a:gd name="connsiteX547" fmla="*/ 3162122 w 11611428"/>
              <a:gd name="connsiteY547" fmla="*/ 6221566 h 6421343"/>
              <a:gd name="connsiteX548" fmla="*/ 3211207 w 11611428"/>
              <a:gd name="connsiteY548" fmla="*/ 6172481 h 6421343"/>
              <a:gd name="connsiteX549" fmla="*/ 3019283 w 11611428"/>
              <a:gd name="connsiteY549" fmla="*/ 6172481 h 6421343"/>
              <a:gd name="connsiteX550" fmla="*/ 3068368 w 11611428"/>
              <a:gd name="connsiteY550" fmla="*/ 6221566 h 6421343"/>
              <a:gd name="connsiteX551" fmla="*/ 3019283 w 11611428"/>
              <a:gd name="connsiteY551" fmla="*/ 6270651 h 6421343"/>
              <a:gd name="connsiteX552" fmla="*/ 2970198 w 11611428"/>
              <a:gd name="connsiteY552" fmla="*/ 6221566 h 6421343"/>
              <a:gd name="connsiteX553" fmla="*/ 3019283 w 11611428"/>
              <a:gd name="connsiteY553" fmla="*/ 6172481 h 6421343"/>
              <a:gd name="connsiteX554" fmla="*/ 2827363 w 11611428"/>
              <a:gd name="connsiteY554" fmla="*/ 6172481 h 6421343"/>
              <a:gd name="connsiteX555" fmla="*/ 2876448 w 11611428"/>
              <a:gd name="connsiteY555" fmla="*/ 6221566 h 6421343"/>
              <a:gd name="connsiteX556" fmla="*/ 2827363 w 11611428"/>
              <a:gd name="connsiteY556" fmla="*/ 6270651 h 6421343"/>
              <a:gd name="connsiteX557" fmla="*/ 2778277 w 11611428"/>
              <a:gd name="connsiteY557" fmla="*/ 6221566 h 6421343"/>
              <a:gd name="connsiteX558" fmla="*/ 2827363 w 11611428"/>
              <a:gd name="connsiteY558" fmla="*/ 6172481 h 6421343"/>
              <a:gd name="connsiteX559" fmla="*/ 2635439 w 11611428"/>
              <a:gd name="connsiteY559" fmla="*/ 6172481 h 6421343"/>
              <a:gd name="connsiteX560" fmla="*/ 2684524 w 11611428"/>
              <a:gd name="connsiteY560" fmla="*/ 6221566 h 6421343"/>
              <a:gd name="connsiteX561" fmla="*/ 2635439 w 11611428"/>
              <a:gd name="connsiteY561" fmla="*/ 6270651 h 6421343"/>
              <a:gd name="connsiteX562" fmla="*/ 2586354 w 11611428"/>
              <a:gd name="connsiteY562" fmla="*/ 6221566 h 6421343"/>
              <a:gd name="connsiteX563" fmla="*/ 2635439 w 11611428"/>
              <a:gd name="connsiteY563" fmla="*/ 6172481 h 6421343"/>
              <a:gd name="connsiteX564" fmla="*/ 2443762 w 11611428"/>
              <a:gd name="connsiteY564" fmla="*/ 6172481 h 6421343"/>
              <a:gd name="connsiteX565" fmla="*/ 2492847 w 11611428"/>
              <a:gd name="connsiteY565" fmla="*/ 6221566 h 6421343"/>
              <a:gd name="connsiteX566" fmla="*/ 2443762 w 11611428"/>
              <a:gd name="connsiteY566" fmla="*/ 6270651 h 6421343"/>
              <a:gd name="connsiteX567" fmla="*/ 2394677 w 11611428"/>
              <a:gd name="connsiteY567" fmla="*/ 6221566 h 6421343"/>
              <a:gd name="connsiteX568" fmla="*/ 2443762 w 11611428"/>
              <a:gd name="connsiteY568" fmla="*/ 6172481 h 6421343"/>
              <a:gd name="connsiteX569" fmla="*/ 2251840 w 11611428"/>
              <a:gd name="connsiteY569" fmla="*/ 6172481 h 6421343"/>
              <a:gd name="connsiteX570" fmla="*/ 2300925 w 11611428"/>
              <a:gd name="connsiteY570" fmla="*/ 6221566 h 6421343"/>
              <a:gd name="connsiteX571" fmla="*/ 2251840 w 11611428"/>
              <a:gd name="connsiteY571" fmla="*/ 6270651 h 6421343"/>
              <a:gd name="connsiteX572" fmla="*/ 2202754 w 11611428"/>
              <a:gd name="connsiteY572" fmla="*/ 6221566 h 6421343"/>
              <a:gd name="connsiteX573" fmla="*/ 2251840 w 11611428"/>
              <a:gd name="connsiteY573" fmla="*/ 6172481 h 6421343"/>
              <a:gd name="connsiteX574" fmla="*/ 2061569 w 11611428"/>
              <a:gd name="connsiteY574" fmla="*/ 6172481 h 6421343"/>
              <a:gd name="connsiteX575" fmla="*/ 2110654 w 11611428"/>
              <a:gd name="connsiteY575" fmla="*/ 6221566 h 6421343"/>
              <a:gd name="connsiteX576" fmla="*/ 2061569 w 11611428"/>
              <a:gd name="connsiteY576" fmla="*/ 6270651 h 6421343"/>
              <a:gd name="connsiteX577" fmla="*/ 2012484 w 11611428"/>
              <a:gd name="connsiteY577" fmla="*/ 6221566 h 6421343"/>
              <a:gd name="connsiteX578" fmla="*/ 2061569 w 11611428"/>
              <a:gd name="connsiteY578" fmla="*/ 6172481 h 6421343"/>
              <a:gd name="connsiteX579" fmla="*/ 1869645 w 11611428"/>
              <a:gd name="connsiteY579" fmla="*/ 6172481 h 6421343"/>
              <a:gd name="connsiteX580" fmla="*/ 1918730 w 11611428"/>
              <a:gd name="connsiteY580" fmla="*/ 6221566 h 6421343"/>
              <a:gd name="connsiteX581" fmla="*/ 1869645 w 11611428"/>
              <a:gd name="connsiteY581" fmla="*/ 6270651 h 6421343"/>
              <a:gd name="connsiteX582" fmla="*/ 1820560 w 11611428"/>
              <a:gd name="connsiteY582" fmla="*/ 6221566 h 6421343"/>
              <a:gd name="connsiteX583" fmla="*/ 1869645 w 11611428"/>
              <a:gd name="connsiteY583" fmla="*/ 6172481 h 6421343"/>
              <a:gd name="connsiteX584" fmla="*/ 1677725 w 11611428"/>
              <a:gd name="connsiteY584" fmla="*/ 6172481 h 6421343"/>
              <a:gd name="connsiteX585" fmla="*/ 1726810 w 11611428"/>
              <a:gd name="connsiteY585" fmla="*/ 6221566 h 6421343"/>
              <a:gd name="connsiteX586" fmla="*/ 1677725 w 11611428"/>
              <a:gd name="connsiteY586" fmla="*/ 6270651 h 6421343"/>
              <a:gd name="connsiteX587" fmla="*/ 1628640 w 11611428"/>
              <a:gd name="connsiteY587" fmla="*/ 6221566 h 6421343"/>
              <a:gd name="connsiteX588" fmla="*/ 1677725 w 11611428"/>
              <a:gd name="connsiteY588" fmla="*/ 6172481 h 6421343"/>
              <a:gd name="connsiteX589" fmla="*/ 1486048 w 11611428"/>
              <a:gd name="connsiteY589" fmla="*/ 6172481 h 6421343"/>
              <a:gd name="connsiteX590" fmla="*/ 1535133 w 11611428"/>
              <a:gd name="connsiteY590" fmla="*/ 6221566 h 6421343"/>
              <a:gd name="connsiteX591" fmla="*/ 1486048 w 11611428"/>
              <a:gd name="connsiteY591" fmla="*/ 6270651 h 6421343"/>
              <a:gd name="connsiteX592" fmla="*/ 1436963 w 11611428"/>
              <a:gd name="connsiteY592" fmla="*/ 6221566 h 6421343"/>
              <a:gd name="connsiteX593" fmla="*/ 1486048 w 11611428"/>
              <a:gd name="connsiteY593" fmla="*/ 6172481 h 6421343"/>
              <a:gd name="connsiteX594" fmla="*/ 1294125 w 11611428"/>
              <a:gd name="connsiteY594" fmla="*/ 6172481 h 6421343"/>
              <a:gd name="connsiteX595" fmla="*/ 1343210 w 11611428"/>
              <a:gd name="connsiteY595" fmla="*/ 6221566 h 6421343"/>
              <a:gd name="connsiteX596" fmla="*/ 1294125 w 11611428"/>
              <a:gd name="connsiteY596" fmla="*/ 6270651 h 6421343"/>
              <a:gd name="connsiteX597" fmla="*/ 1245040 w 11611428"/>
              <a:gd name="connsiteY597" fmla="*/ 6221566 h 6421343"/>
              <a:gd name="connsiteX598" fmla="*/ 1294125 w 11611428"/>
              <a:gd name="connsiteY598" fmla="*/ 6172481 h 6421343"/>
              <a:gd name="connsiteX599" fmla="*/ 1102204 w 11611428"/>
              <a:gd name="connsiteY599" fmla="*/ 6172481 h 6421343"/>
              <a:gd name="connsiteX600" fmla="*/ 1151289 w 11611428"/>
              <a:gd name="connsiteY600" fmla="*/ 6221566 h 6421343"/>
              <a:gd name="connsiteX601" fmla="*/ 1102204 w 11611428"/>
              <a:gd name="connsiteY601" fmla="*/ 6270651 h 6421343"/>
              <a:gd name="connsiteX602" fmla="*/ 1053119 w 11611428"/>
              <a:gd name="connsiteY602" fmla="*/ 6221566 h 6421343"/>
              <a:gd name="connsiteX603" fmla="*/ 1102204 w 11611428"/>
              <a:gd name="connsiteY603" fmla="*/ 6172481 h 6421343"/>
              <a:gd name="connsiteX604" fmla="*/ 910280 w 11611428"/>
              <a:gd name="connsiteY604" fmla="*/ 6172481 h 6421343"/>
              <a:gd name="connsiteX605" fmla="*/ 959365 w 11611428"/>
              <a:gd name="connsiteY605" fmla="*/ 6221566 h 6421343"/>
              <a:gd name="connsiteX606" fmla="*/ 910280 w 11611428"/>
              <a:gd name="connsiteY606" fmla="*/ 6270651 h 6421343"/>
              <a:gd name="connsiteX607" fmla="*/ 861195 w 11611428"/>
              <a:gd name="connsiteY607" fmla="*/ 6221566 h 6421343"/>
              <a:gd name="connsiteX608" fmla="*/ 910280 w 11611428"/>
              <a:gd name="connsiteY608" fmla="*/ 6172481 h 6421343"/>
              <a:gd name="connsiteX609" fmla="*/ 718360 w 11611428"/>
              <a:gd name="connsiteY609" fmla="*/ 6172481 h 6421343"/>
              <a:gd name="connsiteX610" fmla="*/ 767445 w 11611428"/>
              <a:gd name="connsiteY610" fmla="*/ 6221566 h 6421343"/>
              <a:gd name="connsiteX611" fmla="*/ 718360 w 11611428"/>
              <a:gd name="connsiteY611" fmla="*/ 6270651 h 6421343"/>
              <a:gd name="connsiteX612" fmla="*/ 669275 w 11611428"/>
              <a:gd name="connsiteY612" fmla="*/ 6221566 h 6421343"/>
              <a:gd name="connsiteX613" fmla="*/ 718360 w 11611428"/>
              <a:gd name="connsiteY613" fmla="*/ 6172481 h 6421343"/>
              <a:gd name="connsiteX614" fmla="*/ 526436 w 11611428"/>
              <a:gd name="connsiteY614" fmla="*/ 6172481 h 6421343"/>
              <a:gd name="connsiteX615" fmla="*/ 575521 w 11611428"/>
              <a:gd name="connsiteY615" fmla="*/ 6221566 h 6421343"/>
              <a:gd name="connsiteX616" fmla="*/ 526436 w 11611428"/>
              <a:gd name="connsiteY616" fmla="*/ 6270651 h 6421343"/>
              <a:gd name="connsiteX617" fmla="*/ 477351 w 11611428"/>
              <a:gd name="connsiteY617" fmla="*/ 6221566 h 6421343"/>
              <a:gd name="connsiteX618" fmla="*/ 526436 w 11611428"/>
              <a:gd name="connsiteY618" fmla="*/ 6172481 h 6421343"/>
              <a:gd name="connsiteX619" fmla="*/ 334759 w 11611428"/>
              <a:gd name="connsiteY619" fmla="*/ 6172481 h 6421343"/>
              <a:gd name="connsiteX620" fmla="*/ 383844 w 11611428"/>
              <a:gd name="connsiteY620" fmla="*/ 6221566 h 6421343"/>
              <a:gd name="connsiteX621" fmla="*/ 334759 w 11611428"/>
              <a:gd name="connsiteY621" fmla="*/ 6270651 h 6421343"/>
              <a:gd name="connsiteX622" fmla="*/ 285674 w 11611428"/>
              <a:gd name="connsiteY622" fmla="*/ 6221566 h 6421343"/>
              <a:gd name="connsiteX623" fmla="*/ 334759 w 11611428"/>
              <a:gd name="connsiteY623" fmla="*/ 6172481 h 6421343"/>
              <a:gd name="connsiteX624" fmla="*/ 142837 w 11611428"/>
              <a:gd name="connsiteY624" fmla="*/ 6172481 h 6421343"/>
              <a:gd name="connsiteX625" fmla="*/ 191921 w 11611428"/>
              <a:gd name="connsiteY625" fmla="*/ 6221566 h 6421343"/>
              <a:gd name="connsiteX626" fmla="*/ 142837 w 11611428"/>
              <a:gd name="connsiteY626" fmla="*/ 6270651 h 6421343"/>
              <a:gd name="connsiteX627" fmla="*/ 93751 w 11611428"/>
              <a:gd name="connsiteY627" fmla="*/ 6221566 h 6421343"/>
              <a:gd name="connsiteX628" fmla="*/ 142837 w 11611428"/>
              <a:gd name="connsiteY628" fmla="*/ 6172481 h 6421343"/>
              <a:gd name="connsiteX629" fmla="*/ 11562343 w 11611428"/>
              <a:gd name="connsiteY629" fmla="*/ 6021792 h 6421343"/>
              <a:gd name="connsiteX630" fmla="*/ 11611428 w 11611428"/>
              <a:gd name="connsiteY630" fmla="*/ 6070877 h 6421343"/>
              <a:gd name="connsiteX631" fmla="*/ 11562343 w 11611428"/>
              <a:gd name="connsiteY631" fmla="*/ 6119962 h 6421343"/>
              <a:gd name="connsiteX632" fmla="*/ 11513258 w 11611428"/>
              <a:gd name="connsiteY632" fmla="*/ 6070877 h 6421343"/>
              <a:gd name="connsiteX633" fmla="*/ 11562343 w 11611428"/>
              <a:gd name="connsiteY633" fmla="*/ 6021792 h 6421343"/>
              <a:gd name="connsiteX634" fmla="*/ 11370422 w 11611428"/>
              <a:gd name="connsiteY634" fmla="*/ 6021792 h 6421343"/>
              <a:gd name="connsiteX635" fmla="*/ 11419507 w 11611428"/>
              <a:gd name="connsiteY635" fmla="*/ 6070877 h 6421343"/>
              <a:gd name="connsiteX636" fmla="*/ 11370422 w 11611428"/>
              <a:gd name="connsiteY636" fmla="*/ 6119962 h 6421343"/>
              <a:gd name="connsiteX637" fmla="*/ 11321337 w 11611428"/>
              <a:gd name="connsiteY637" fmla="*/ 6070877 h 6421343"/>
              <a:gd name="connsiteX638" fmla="*/ 11370422 w 11611428"/>
              <a:gd name="connsiteY638" fmla="*/ 6021792 h 6421343"/>
              <a:gd name="connsiteX639" fmla="*/ 11178499 w 11611428"/>
              <a:gd name="connsiteY639" fmla="*/ 6021792 h 6421343"/>
              <a:gd name="connsiteX640" fmla="*/ 11227584 w 11611428"/>
              <a:gd name="connsiteY640" fmla="*/ 6070877 h 6421343"/>
              <a:gd name="connsiteX641" fmla="*/ 11178499 w 11611428"/>
              <a:gd name="connsiteY641" fmla="*/ 6119962 h 6421343"/>
              <a:gd name="connsiteX642" fmla="*/ 11129414 w 11611428"/>
              <a:gd name="connsiteY642" fmla="*/ 6070877 h 6421343"/>
              <a:gd name="connsiteX643" fmla="*/ 11178499 w 11611428"/>
              <a:gd name="connsiteY643" fmla="*/ 6021792 h 6421343"/>
              <a:gd name="connsiteX644" fmla="*/ 10986822 w 11611428"/>
              <a:gd name="connsiteY644" fmla="*/ 6021792 h 6421343"/>
              <a:gd name="connsiteX645" fmla="*/ 11035907 w 11611428"/>
              <a:gd name="connsiteY645" fmla="*/ 6070877 h 6421343"/>
              <a:gd name="connsiteX646" fmla="*/ 10986822 w 11611428"/>
              <a:gd name="connsiteY646" fmla="*/ 6119962 h 6421343"/>
              <a:gd name="connsiteX647" fmla="*/ 10937737 w 11611428"/>
              <a:gd name="connsiteY647" fmla="*/ 6070877 h 6421343"/>
              <a:gd name="connsiteX648" fmla="*/ 10986822 w 11611428"/>
              <a:gd name="connsiteY648" fmla="*/ 6021792 h 6421343"/>
              <a:gd name="connsiteX649" fmla="*/ 10794898 w 11611428"/>
              <a:gd name="connsiteY649" fmla="*/ 6021792 h 6421343"/>
              <a:gd name="connsiteX650" fmla="*/ 10843984 w 11611428"/>
              <a:gd name="connsiteY650" fmla="*/ 6070877 h 6421343"/>
              <a:gd name="connsiteX651" fmla="*/ 10794898 w 11611428"/>
              <a:gd name="connsiteY651" fmla="*/ 6119962 h 6421343"/>
              <a:gd name="connsiteX652" fmla="*/ 10745813 w 11611428"/>
              <a:gd name="connsiteY652" fmla="*/ 6070877 h 6421343"/>
              <a:gd name="connsiteX653" fmla="*/ 10794898 w 11611428"/>
              <a:gd name="connsiteY653" fmla="*/ 6021792 h 6421343"/>
              <a:gd name="connsiteX654" fmla="*/ 10600771 w 11611428"/>
              <a:gd name="connsiteY654" fmla="*/ 6021792 h 6421343"/>
              <a:gd name="connsiteX655" fmla="*/ 10619877 w 11611428"/>
              <a:gd name="connsiteY655" fmla="*/ 6025649 h 6421343"/>
              <a:gd name="connsiteX656" fmla="*/ 10635343 w 11611428"/>
              <a:gd name="connsiteY656" fmla="*/ 6036077 h 6421343"/>
              <a:gd name="connsiteX657" fmla="*/ 10635343 w 11611428"/>
              <a:gd name="connsiteY657" fmla="*/ 6034589 h 6421343"/>
              <a:gd name="connsiteX658" fmla="*/ 10637686 w 11611428"/>
              <a:gd name="connsiteY658" fmla="*/ 6036169 h 6421343"/>
              <a:gd name="connsiteX659" fmla="*/ 10652063 w 11611428"/>
              <a:gd name="connsiteY659" fmla="*/ 6070877 h 6421343"/>
              <a:gd name="connsiteX660" fmla="*/ 10637686 w 11611428"/>
              <a:gd name="connsiteY660" fmla="*/ 6105585 h 6421343"/>
              <a:gd name="connsiteX661" fmla="*/ 10635343 w 11611428"/>
              <a:gd name="connsiteY661" fmla="*/ 6107165 h 6421343"/>
              <a:gd name="connsiteX662" fmla="*/ 10635343 w 11611428"/>
              <a:gd name="connsiteY662" fmla="*/ 6105677 h 6421343"/>
              <a:gd name="connsiteX663" fmla="*/ 10619877 w 11611428"/>
              <a:gd name="connsiteY663" fmla="*/ 6116105 h 6421343"/>
              <a:gd name="connsiteX664" fmla="*/ 10600771 w 11611428"/>
              <a:gd name="connsiteY664" fmla="*/ 6119962 h 6421343"/>
              <a:gd name="connsiteX665" fmla="*/ 10551686 w 11611428"/>
              <a:gd name="connsiteY665" fmla="*/ 6070877 h 6421343"/>
              <a:gd name="connsiteX666" fmla="*/ 10600771 w 11611428"/>
              <a:gd name="connsiteY666" fmla="*/ 6021792 h 6421343"/>
              <a:gd name="connsiteX667" fmla="*/ 10408850 w 11611428"/>
              <a:gd name="connsiteY667" fmla="*/ 6021792 h 6421343"/>
              <a:gd name="connsiteX668" fmla="*/ 10457935 w 11611428"/>
              <a:gd name="connsiteY668" fmla="*/ 6070877 h 6421343"/>
              <a:gd name="connsiteX669" fmla="*/ 10408850 w 11611428"/>
              <a:gd name="connsiteY669" fmla="*/ 6119962 h 6421343"/>
              <a:gd name="connsiteX670" fmla="*/ 10359765 w 11611428"/>
              <a:gd name="connsiteY670" fmla="*/ 6070877 h 6421343"/>
              <a:gd name="connsiteX671" fmla="*/ 10408850 w 11611428"/>
              <a:gd name="connsiteY671" fmla="*/ 6021792 h 6421343"/>
              <a:gd name="connsiteX672" fmla="*/ 10216927 w 11611428"/>
              <a:gd name="connsiteY672" fmla="*/ 6021792 h 6421343"/>
              <a:gd name="connsiteX673" fmla="*/ 10266012 w 11611428"/>
              <a:gd name="connsiteY673" fmla="*/ 6070877 h 6421343"/>
              <a:gd name="connsiteX674" fmla="*/ 10216927 w 11611428"/>
              <a:gd name="connsiteY674" fmla="*/ 6119962 h 6421343"/>
              <a:gd name="connsiteX675" fmla="*/ 10167842 w 11611428"/>
              <a:gd name="connsiteY675" fmla="*/ 6070877 h 6421343"/>
              <a:gd name="connsiteX676" fmla="*/ 10216927 w 11611428"/>
              <a:gd name="connsiteY676" fmla="*/ 6021792 h 6421343"/>
              <a:gd name="connsiteX677" fmla="*/ 10025250 w 11611428"/>
              <a:gd name="connsiteY677" fmla="*/ 6021792 h 6421343"/>
              <a:gd name="connsiteX678" fmla="*/ 10074335 w 11611428"/>
              <a:gd name="connsiteY678" fmla="*/ 6070877 h 6421343"/>
              <a:gd name="connsiteX679" fmla="*/ 10025250 w 11611428"/>
              <a:gd name="connsiteY679" fmla="*/ 6119962 h 6421343"/>
              <a:gd name="connsiteX680" fmla="*/ 9976165 w 11611428"/>
              <a:gd name="connsiteY680" fmla="*/ 6070877 h 6421343"/>
              <a:gd name="connsiteX681" fmla="*/ 10025250 w 11611428"/>
              <a:gd name="connsiteY681" fmla="*/ 6021792 h 6421343"/>
              <a:gd name="connsiteX682" fmla="*/ 9833326 w 11611428"/>
              <a:gd name="connsiteY682" fmla="*/ 6021792 h 6421343"/>
              <a:gd name="connsiteX683" fmla="*/ 9882412 w 11611428"/>
              <a:gd name="connsiteY683" fmla="*/ 6070877 h 6421343"/>
              <a:gd name="connsiteX684" fmla="*/ 9833326 w 11611428"/>
              <a:gd name="connsiteY684" fmla="*/ 6119962 h 6421343"/>
              <a:gd name="connsiteX685" fmla="*/ 9784241 w 11611428"/>
              <a:gd name="connsiteY685" fmla="*/ 6070877 h 6421343"/>
              <a:gd name="connsiteX686" fmla="*/ 9833326 w 11611428"/>
              <a:gd name="connsiteY686" fmla="*/ 6021792 h 6421343"/>
              <a:gd name="connsiteX687" fmla="*/ 9641406 w 11611428"/>
              <a:gd name="connsiteY687" fmla="*/ 6021792 h 6421343"/>
              <a:gd name="connsiteX688" fmla="*/ 9690491 w 11611428"/>
              <a:gd name="connsiteY688" fmla="*/ 6070877 h 6421343"/>
              <a:gd name="connsiteX689" fmla="*/ 9641406 w 11611428"/>
              <a:gd name="connsiteY689" fmla="*/ 6119962 h 6421343"/>
              <a:gd name="connsiteX690" fmla="*/ 9592321 w 11611428"/>
              <a:gd name="connsiteY690" fmla="*/ 6070877 h 6421343"/>
              <a:gd name="connsiteX691" fmla="*/ 9641406 w 11611428"/>
              <a:gd name="connsiteY691" fmla="*/ 6021792 h 6421343"/>
              <a:gd name="connsiteX692" fmla="*/ 9449482 w 11611428"/>
              <a:gd name="connsiteY692" fmla="*/ 6021792 h 6421343"/>
              <a:gd name="connsiteX693" fmla="*/ 9498567 w 11611428"/>
              <a:gd name="connsiteY693" fmla="*/ 6070877 h 6421343"/>
              <a:gd name="connsiteX694" fmla="*/ 9449482 w 11611428"/>
              <a:gd name="connsiteY694" fmla="*/ 6119962 h 6421343"/>
              <a:gd name="connsiteX695" fmla="*/ 9400397 w 11611428"/>
              <a:gd name="connsiteY695" fmla="*/ 6070877 h 6421343"/>
              <a:gd name="connsiteX696" fmla="*/ 9449482 w 11611428"/>
              <a:gd name="connsiteY696" fmla="*/ 6021792 h 6421343"/>
              <a:gd name="connsiteX697" fmla="*/ 9257562 w 11611428"/>
              <a:gd name="connsiteY697" fmla="*/ 6021792 h 6421343"/>
              <a:gd name="connsiteX698" fmla="*/ 9306646 w 11611428"/>
              <a:gd name="connsiteY698" fmla="*/ 6070877 h 6421343"/>
              <a:gd name="connsiteX699" fmla="*/ 9257562 w 11611428"/>
              <a:gd name="connsiteY699" fmla="*/ 6119962 h 6421343"/>
              <a:gd name="connsiteX700" fmla="*/ 9208477 w 11611428"/>
              <a:gd name="connsiteY700" fmla="*/ 6070877 h 6421343"/>
              <a:gd name="connsiteX701" fmla="*/ 9257562 w 11611428"/>
              <a:gd name="connsiteY701" fmla="*/ 6021792 h 6421343"/>
              <a:gd name="connsiteX702" fmla="*/ 9065638 w 11611428"/>
              <a:gd name="connsiteY702" fmla="*/ 6021792 h 6421343"/>
              <a:gd name="connsiteX703" fmla="*/ 9114723 w 11611428"/>
              <a:gd name="connsiteY703" fmla="*/ 6070877 h 6421343"/>
              <a:gd name="connsiteX704" fmla="*/ 9065638 w 11611428"/>
              <a:gd name="connsiteY704" fmla="*/ 6119962 h 6421343"/>
              <a:gd name="connsiteX705" fmla="*/ 9016553 w 11611428"/>
              <a:gd name="connsiteY705" fmla="*/ 6070877 h 6421343"/>
              <a:gd name="connsiteX706" fmla="*/ 9065638 w 11611428"/>
              <a:gd name="connsiteY706" fmla="*/ 6021792 h 6421343"/>
              <a:gd name="connsiteX707" fmla="*/ 8873961 w 11611428"/>
              <a:gd name="connsiteY707" fmla="*/ 6021792 h 6421343"/>
              <a:gd name="connsiteX708" fmla="*/ 8923046 w 11611428"/>
              <a:gd name="connsiteY708" fmla="*/ 6070877 h 6421343"/>
              <a:gd name="connsiteX709" fmla="*/ 8873961 w 11611428"/>
              <a:gd name="connsiteY709" fmla="*/ 6119962 h 6421343"/>
              <a:gd name="connsiteX710" fmla="*/ 8824876 w 11611428"/>
              <a:gd name="connsiteY710" fmla="*/ 6070877 h 6421343"/>
              <a:gd name="connsiteX711" fmla="*/ 8873961 w 11611428"/>
              <a:gd name="connsiteY711" fmla="*/ 6021792 h 6421343"/>
              <a:gd name="connsiteX712" fmla="*/ 8682041 w 11611428"/>
              <a:gd name="connsiteY712" fmla="*/ 6021792 h 6421343"/>
              <a:gd name="connsiteX713" fmla="*/ 8731126 w 11611428"/>
              <a:gd name="connsiteY713" fmla="*/ 6070877 h 6421343"/>
              <a:gd name="connsiteX714" fmla="*/ 8682041 w 11611428"/>
              <a:gd name="connsiteY714" fmla="*/ 6119962 h 6421343"/>
              <a:gd name="connsiteX715" fmla="*/ 8632956 w 11611428"/>
              <a:gd name="connsiteY715" fmla="*/ 6070877 h 6421343"/>
              <a:gd name="connsiteX716" fmla="*/ 8682041 w 11611428"/>
              <a:gd name="connsiteY716" fmla="*/ 6021792 h 6421343"/>
              <a:gd name="connsiteX717" fmla="*/ 8486747 w 11611428"/>
              <a:gd name="connsiteY717" fmla="*/ 6021792 h 6421343"/>
              <a:gd name="connsiteX718" fmla="*/ 8488432 w 11611428"/>
              <a:gd name="connsiteY718" fmla="*/ 6022490 h 6421343"/>
              <a:gd name="connsiteX719" fmla="*/ 8490117 w 11611428"/>
              <a:gd name="connsiteY719" fmla="*/ 6021792 h 6421343"/>
              <a:gd name="connsiteX720" fmla="*/ 8539202 w 11611428"/>
              <a:gd name="connsiteY720" fmla="*/ 6070877 h 6421343"/>
              <a:gd name="connsiteX721" fmla="*/ 8490117 w 11611428"/>
              <a:gd name="connsiteY721" fmla="*/ 6119962 h 6421343"/>
              <a:gd name="connsiteX722" fmla="*/ 8488432 w 11611428"/>
              <a:gd name="connsiteY722" fmla="*/ 6119264 h 6421343"/>
              <a:gd name="connsiteX723" fmla="*/ 8486747 w 11611428"/>
              <a:gd name="connsiteY723" fmla="*/ 6119962 h 6421343"/>
              <a:gd name="connsiteX724" fmla="*/ 8437662 w 11611428"/>
              <a:gd name="connsiteY724" fmla="*/ 6070877 h 6421343"/>
              <a:gd name="connsiteX725" fmla="*/ 8486747 w 11611428"/>
              <a:gd name="connsiteY725" fmla="*/ 6021792 h 6421343"/>
              <a:gd name="connsiteX726" fmla="*/ 8294823 w 11611428"/>
              <a:gd name="connsiteY726" fmla="*/ 6021792 h 6421343"/>
              <a:gd name="connsiteX727" fmla="*/ 8343908 w 11611428"/>
              <a:gd name="connsiteY727" fmla="*/ 6070877 h 6421343"/>
              <a:gd name="connsiteX728" fmla="*/ 8294823 w 11611428"/>
              <a:gd name="connsiteY728" fmla="*/ 6119962 h 6421343"/>
              <a:gd name="connsiteX729" fmla="*/ 8245738 w 11611428"/>
              <a:gd name="connsiteY729" fmla="*/ 6070877 h 6421343"/>
              <a:gd name="connsiteX730" fmla="*/ 8294823 w 11611428"/>
              <a:gd name="connsiteY730" fmla="*/ 6021792 h 6421343"/>
              <a:gd name="connsiteX731" fmla="*/ 8102902 w 11611428"/>
              <a:gd name="connsiteY731" fmla="*/ 6021792 h 6421343"/>
              <a:gd name="connsiteX732" fmla="*/ 8151987 w 11611428"/>
              <a:gd name="connsiteY732" fmla="*/ 6070877 h 6421343"/>
              <a:gd name="connsiteX733" fmla="*/ 8102902 w 11611428"/>
              <a:gd name="connsiteY733" fmla="*/ 6119962 h 6421343"/>
              <a:gd name="connsiteX734" fmla="*/ 8053817 w 11611428"/>
              <a:gd name="connsiteY734" fmla="*/ 6070877 h 6421343"/>
              <a:gd name="connsiteX735" fmla="*/ 8102902 w 11611428"/>
              <a:gd name="connsiteY735" fmla="*/ 6021792 h 6421343"/>
              <a:gd name="connsiteX736" fmla="*/ 7911226 w 11611428"/>
              <a:gd name="connsiteY736" fmla="*/ 6021792 h 6421343"/>
              <a:gd name="connsiteX737" fmla="*/ 7960311 w 11611428"/>
              <a:gd name="connsiteY737" fmla="*/ 6070877 h 6421343"/>
              <a:gd name="connsiteX738" fmla="*/ 7911226 w 11611428"/>
              <a:gd name="connsiteY738" fmla="*/ 6119962 h 6421343"/>
              <a:gd name="connsiteX739" fmla="*/ 7862141 w 11611428"/>
              <a:gd name="connsiteY739" fmla="*/ 6070877 h 6421343"/>
              <a:gd name="connsiteX740" fmla="*/ 7911226 w 11611428"/>
              <a:gd name="connsiteY740" fmla="*/ 6021792 h 6421343"/>
              <a:gd name="connsiteX741" fmla="*/ 7719302 w 11611428"/>
              <a:gd name="connsiteY741" fmla="*/ 6021792 h 6421343"/>
              <a:gd name="connsiteX742" fmla="*/ 7768387 w 11611428"/>
              <a:gd name="connsiteY742" fmla="*/ 6070877 h 6421343"/>
              <a:gd name="connsiteX743" fmla="*/ 7719302 w 11611428"/>
              <a:gd name="connsiteY743" fmla="*/ 6119962 h 6421343"/>
              <a:gd name="connsiteX744" fmla="*/ 7670218 w 11611428"/>
              <a:gd name="connsiteY744" fmla="*/ 6070877 h 6421343"/>
              <a:gd name="connsiteX745" fmla="*/ 7719302 w 11611428"/>
              <a:gd name="connsiteY745" fmla="*/ 6021792 h 6421343"/>
              <a:gd name="connsiteX746" fmla="*/ 7527382 w 11611428"/>
              <a:gd name="connsiteY746" fmla="*/ 6021792 h 6421343"/>
              <a:gd name="connsiteX747" fmla="*/ 7576467 w 11611428"/>
              <a:gd name="connsiteY747" fmla="*/ 6070877 h 6421343"/>
              <a:gd name="connsiteX748" fmla="*/ 7527382 w 11611428"/>
              <a:gd name="connsiteY748" fmla="*/ 6119962 h 6421343"/>
              <a:gd name="connsiteX749" fmla="*/ 7478297 w 11611428"/>
              <a:gd name="connsiteY749" fmla="*/ 6070877 h 6421343"/>
              <a:gd name="connsiteX750" fmla="*/ 7527382 w 11611428"/>
              <a:gd name="connsiteY750" fmla="*/ 6021792 h 6421343"/>
              <a:gd name="connsiteX751" fmla="*/ 7335458 w 11611428"/>
              <a:gd name="connsiteY751" fmla="*/ 6021792 h 6421343"/>
              <a:gd name="connsiteX752" fmla="*/ 7384543 w 11611428"/>
              <a:gd name="connsiteY752" fmla="*/ 6070877 h 6421343"/>
              <a:gd name="connsiteX753" fmla="*/ 7335458 w 11611428"/>
              <a:gd name="connsiteY753" fmla="*/ 6119962 h 6421343"/>
              <a:gd name="connsiteX754" fmla="*/ 7286373 w 11611428"/>
              <a:gd name="connsiteY754" fmla="*/ 6070877 h 6421343"/>
              <a:gd name="connsiteX755" fmla="*/ 7335458 w 11611428"/>
              <a:gd name="connsiteY755" fmla="*/ 6021792 h 6421343"/>
              <a:gd name="connsiteX756" fmla="*/ 7143537 w 11611428"/>
              <a:gd name="connsiteY756" fmla="*/ 6021792 h 6421343"/>
              <a:gd name="connsiteX757" fmla="*/ 7192622 w 11611428"/>
              <a:gd name="connsiteY757" fmla="*/ 6070877 h 6421343"/>
              <a:gd name="connsiteX758" fmla="*/ 7143537 w 11611428"/>
              <a:gd name="connsiteY758" fmla="*/ 6119962 h 6421343"/>
              <a:gd name="connsiteX759" fmla="*/ 7094452 w 11611428"/>
              <a:gd name="connsiteY759" fmla="*/ 6070877 h 6421343"/>
              <a:gd name="connsiteX760" fmla="*/ 7143537 w 11611428"/>
              <a:gd name="connsiteY760" fmla="*/ 6021792 h 6421343"/>
              <a:gd name="connsiteX761" fmla="*/ 6951614 w 11611428"/>
              <a:gd name="connsiteY761" fmla="*/ 6021792 h 6421343"/>
              <a:gd name="connsiteX762" fmla="*/ 7000699 w 11611428"/>
              <a:gd name="connsiteY762" fmla="*/ 6070877 h 6421343"/>
              <a:gd name="connsiteX763" fmla="*/ 6951614 w 11611428"/>
              <a:gd name="connsiteY763" fmla="*/ 6119962 h 6421343"/>
              <a:gd name="connsiteX764" fmla="*/ 6902529 w 11611428"/>
              <a:gd name="connsiteY764" fmla="*/ 6070877 h 6421343"/>
              <a:gd name="connsiteX765" fmla="*/ 6951614 w 11611428"/>
              <a:gd name="connsiteY765" fmla="*/ 6021792 h 6421343"/>
              <a:gd name="connsiteX766" fmla="*/ 6759937 w 11611428"/>
              <a:gd name="connsiteY766" fmla="*/ 6021792 h 6421343"/>
              <a:gd name="connsiteX767" fmla="*/ 6809022 w 11611428"/>
              <a:gd name="connsiteY767" fmla="*/ 6070877 h 6421343"/>
              <a:gd name="connsiteX768" fmla="*/ 6759937 w 11611428"/>
              <a:gd name="connsiteY768" fmla="*/ 6119962 h 6421343"/>
              <a:gd name="connsiteX769" fmla="*/ 6710852 w 11611428"/>
              <a:gd name="connsiteY769" fmla="*/ 6070877 h 6421343"/>
              <a:gd name="connsiteX770" fmla="*/ 6759937 w 11611428"/>
              <a:gd name="connsiteY770" fmla="*/ 6021792 h 6421343"/>
              <a:gd name="connsiteX771" fmla="*/ 6568014 w 11611428"/>
              <a:gd name="connsiteY771" fmla="*/ 6021792 h 6421343"/>
              <a:gd name="connsiteX772" fmla="*/ 6617099 w 11611428"/>
              <a:gd name="connsiteY772" fmla="*/ 6070877 h 6421343"/>
              <a:gd name="connsiteX773" fmla="*/ 6568014 w 11611428"/>
              <a:gd name="connsiteY773" fmla="*/ 6119962 h 6421343"/>
              <a:gd name="connsiteX774" fmla="*/ 6518929 w 11611428"/>
              <a:gd name="connsiteY774" fmla="*/ 6070877 h 6421343"/>
              <a:gd name="connsiteX775" fmla="*/ 6568014 w 11611428"/>
              <a:gd name="connsiteY775" fmla="*/ 6021792 h 6421343"/>
              <a:gd name="connsiteX776" fmla="*/ 6376093 w 11611428"/>
              <a:gd name="connsiteY776" fmla="*/ 6021792 h 6421343"/>
              <a:gd name="connsiteX777" fmla="*/ 6376918 w 11611428"/>
              <a:gd name="connsiteY777" fmla="*/ 6021958 h 6421343"/>
              <a:gd name="connsiteX778" fmla="*/ 6377744 w 11611428"/>
              <a:gd name="connsiteY778" fmla="*/ 6021792 h 6421343"/>
              <a:gd name="connsiteX779" fmla="*/ 6426829 w 11611428"/>
              <a:gd name="connsiteY779" fmla="*/ 6070877 h 6421343"/>
              <a:gd name="connsiteX780" fmla="*/ 6377744 w 11611428"/>
              <a:gd name="connsiteY780" fmla="*/ 6119962 h 6421343"/>
              <a:gd name="connsiteX781" fmla="*/ 6376918 w 11611428"/>
              <a:gd name="connsiteY781" fmla="*/ 6119795 h 6421343"/>
              <a:gd name="connsiteX782" fmla="*/ 6376093 w 11611428"/>
              <a:gd name="connsiteY782" fmla="*/ 6119962 h 6421343"/>
              <a:gd name="connsiteX783" fmla="*/ 6327008 w 11611428"/>
              <a:gd name="connsiteY783" fmla="*/ 6070877 h 6421343"/>
              <a:gd name="connsiteX784" fmla="*/ 6376093 w 11611428"/>
              <a:gd name="connsiteY784" fmla="*/ 6021792 h 6421343"/>
              <a:gd name="connsiteX785" fmla="*/ 6185820 w 11611428"/>
              <a:gd name="connsiteY785" fmla="*/ 6021792 h 6421343"/>
              <a:gd name="connsiteX786" fmla="*/ 6234905 w 11611428"/>
              <a:gd name="connsiteY786" fmla="*/ 6070877 h 6421343"/>
              <a:gd name="connsiteX787" fmla="*/ 6185820 w 11611428"/>
              <a:gd name="connsiteY787" fmla="*/ 6119962 h 6421343"/>
              <a:gd name="connsiteX788" fmla="*/ 6136735 w 11611428"/>
              <a:gd name="connsiteY788" fmla="*/ 6070877 h 6421343"/>
              <a:gd name="connsiteX789" fmla="*/ 6185820 w 11611428"/>
              <a:gd name="connsiteY789" fmla="*/ 6021792 h 6421343"/>
              <a:gd name="connsiteX790" fmla="*/ 5993899 w 11611428"/>
              <a:gd name="connsiteY790" fmla="*/ 6021792 h 6421343"/>
              <a:gd name="connsiteX791" fmla="*/ 6042984 w 11611428"/>
              <a:gd name="connsiteY791" fmla="*/ 6070877 h 6421343"/>
              <a:gd name="connsiteX792" fmla="*/ 5993899 w 11611428"/>
              <a:gd name="connsiteY792" fmla="*/ 6119962 h 6421343"/>
              <a:gd name="connsiteX793" fmla="*/ 5944814 w 11611428"/>
              <a:gd name="connsiteY793" fmla="*/ 6070877 h 6421343"/>
              <a:gd name="connsiteX794" fmla="*/ 5993899 w 11611428"/>
              <a:gd name="connsiteY794" fmla="*/ 6021792 h 6421343"/>
              <a:gd name="connsiteX795" fmla="*/ 5802223 w 11611428"/>
              <a:gd name="connsiteY795" fmla="*/ 6021792 h 6421343"/>
              <a:gd name="connsiteX796" fmla="*/ 5851308 w 11611428"/>
              <a:gd name="connsiteY796" fmla="*/ 6070877 h 6421343"/>
              <a:gd name="connsiteX797" fmla="*/ 5802223 w 11611428"/>
              <a:gd name="connsiteY797" fmla="*/ 6119962 h 6421343"/>
              <a:gd name="connsiteX798" fmla="*/ 5753138 w 11611428"/>
              <a:gd name="connsiteY798" fmla="*/ 6070877 h 6421343"/>
              <a:gd name="connsiteX799" fmla="*/ 5802223 w 11611428"/>
              <a:gd name="connsiteY799" fmla="*/ 6021792 h 6421343"/>
              <a:gd name="connsiteX800" fmla="*/ 5610299 w 11611428"/>
              <a:gd name="connsiteY800" fmla="*/ 6021792 h 6421343"/>
              <a:gd name="connsiteX801" fmla="*/ 5659384 w 11611428"/>
              <a:gd name="connsiteY801" fmla="*/ 6070877 h 6421343"/>
              <a:gd name="connsiteX802" fmla="*/ 5610299 w 11611428"/>
              <a:gd name="connsiteY802" fmla="*/ 6119962 h 6421343"/>
              <a:gd name="connsiteX803" fmla="*/ 5561215 w 11611428"/>
              <a:gd name="connsiteY803" fmla="*/ 6070877 h 6421343"/>
              <a:gd name="connsiteX804" fmla="*/ 5610299 w 11611428"/>
              <a:gd name="connsiteY804" fmla="*/ 6021792 h 6421343"/>
              <a:gd name="connsiteX805" fmla="*/ 5418379 w 11611428"/>
              <a:gd name="connsiteY805" fmla="*/ 6021792 h 6421343"/>
              <a:gd name="connsiteX806" fmla="*/ 5467464 w 11611428"/>
              <a:gd name="connsiteY806" fmla="*/ 6070877 h 6421343"/>
              <a:gd name="connsiteX807" fmla="*/ 5418379 w 11611428"/>
              <a:gd name="connsiteY807" fmla="*/ 6119962 h 6421343"/>
              <a:gd name="connsiteX808" fmla="*/ 5369294 w 11611428"/>
              <a:gd name="connsiteY808" fmla="*/ 6070877 h 6421343"/>
              <a:gd name="connsiteX809" fmla="*/ 5418379 w 11611428"/>
              <a:gd name="connsiteY809" fmla="*/ 6021792 h 6421343"/>
              <a:gd name="connsiteX810" fmla="*/ 5226455 w 11611428"/>
              <a:gd name="connsiteY810" fmla="*/ 6021792 h 6421343"/>
              <a:gd name="connsiteX811" fmla="*/ 5275540 w 11611428"/>
              <a:gd name="connsiteY811" fmla="*/ 6070877 h 6421343"/>
              <a:gd name="connsiteX812" fmla="*/ 5226455 w 11611428"/>
              <a:gd name="connsiteY812" fmla="*/ 6119962 h 6421343"/>
              <a:gd name="connsiteX813" fmla="*/ 5177370 w 11611428"/>
              <a:gd name="connsiteY813" fmla="*/ 6070877 h 6421343"/>
              <a:gd name="connsiteX814" fmla="*/ 5226455 w 11611428"/>
              <a:gd name="connsiteY814" fmla="*/ 6021792 h 6421343"/>
              <a:gd name="connsiteX815" fmla="*/ 5034534 w 11611428"/>
              <a:gd name="connsiteY815" fmla="*/ 6021792 h 6421343"/>
              <a:gd name="connsiteX816" fmla="*/ 5083619 w 11611428"/>
              <a:gd name="connsiteY816" fmla="*/ 6070877 h 6421343"/>
              <a:gd name="connsiteX817" fmla="*/ 5034534 w 11611428"/>
              <a:gd name="connsiteY817" fmla="*/ 6119962 h 6421343"/>
              <a:gd name="connsiteX818" fmla="*/ 4985449 w 11611428"/>
              <a:gd name="connsiteY818" fmla="*/ 6070877 h 6421343"/>
              <a:gd name="connsiteX819" fmla="*/ 5034534 w 11611428"/>
              <a:gd name="connsiteY819" fmla="*/ 6021792 h 6421343"/>
              <a:gd name="connsiteX820" fmla="*/ 4842611 w 11611428"/>
              <a:gd name="connsiteY820" fmla="*/ 6021792 h 6421343"/>
              <a:gd name="connsiteX821" fmla="*/ 4891696 w 11611428"/>
              <a:gd name="connsiteY821" fmla="*/ 6070877 h 6421343"/>
              <a:gd name="connsiteX822" fmla="*/ 4842611 w 11611428"/>
              <a:gd name="connsiteY822" fmla="*/ 6119962 h 6421343"/>
              <a:gd name="connsiteX823" fmla="*/ 4793526 w 11611428"/>
              <a:gd name="connsiteY823" fmla="*/ 6070877 h 6421343"/>
              <a:gd name="connsiteX824" fmla="*/ 4842611 w 11611428"/>
              <a:gd name="connsiteY824" fmla="*/ 6021792 h 6421343"/>
              <a:gd name="connsiteX825" fmla="*/ 4650934 w 11611428"/>
              <a:gd name="connsiteY825" fmla="*/ 6021792 h 6421343"/>
              <a:gd name="connsiteX826" fmla="*/ 4700019 w 11611428"/>
              <a:gd name="connsiteY826" fmla="*/ 6070877 h 6421343"/>
              <a:gd name="connsiteX827" fmla="*/ 4650934 w 11611428"/>
              <a:gd name="connsiteY827" fmla="*/ 6119962 h 6421343"/>
              <a:gd name="connsiteX828" fmla="*/ 4601849 w 11611428"/>
              <a:gd name="connsiteY828" fmla="*/ 6070877 h 6421343"/>
              <a:gd name="connsiteX829" fmla="*/ 4650934 w 11611428"/>
              <a:gd name="connsiteY829" fmla="*/ 6021792 h 6421343"/>
              <a:gd name="connsiteX830" fmla="*/ 4459011 w 11611428"/>
              <a:gd name="connsiteY830" fmla="*/ 6021792 h 6421343"/>
              <a:gd name="connsiteX831" fmla="*/ 4508096 w 11611428"/>
              <a:gd name="connsiteY831" fmla="*/ 6070877 h 6421343"/>
              <a:gd name="connsiteX832" fmla="*/ 4459011 w 11611428"/>
              <a:gd name="connsiteY832" fmla="*/ 6119962 h 6421343"/>
              <a:gd name="connsiteX833" fmla="*/ 4409926 w 11611428"/>
              <a:gd name="connsiteY833" fmla="*/ 6070877 h 6421343"/>
              <a:gd name="connsiteX834" fmla="*/ 4459011 w 11611428"/>
              <a:gd name="connsiteY834" fmla="*/ 6021792 h 6421343"/>
              <a:gd name="connsiteX835" fmla="*/ 4267090 w 11611428"/>
              <a:gd name="connsiteY835" fmla="*/ 6021792 h 6421343"/>
              <a:gd name="connsiteX836" fmla="*/ 4267916 w 11611428"/>
              <a:gd name="connsiteY836" fmla="*/ 6021959 h 6421343"/>
              <a:gd name="connsiteX837" fmla="*/ 4268742 w 11611428"/>
              <a:gd name="connsiteY837" fmla="*/ 6021792 h 6421343"/>
              <a:gd name="connsiteX838" fmla="*/ 4317827 w 11611428"/>
              <a:gd name="connsiteY838" fmla="*/ 6070877 h 6421343"/>
              <a:gd name="connsiteX839" fmla="*/ 4268742 w 11611428"/>
              <a:gd name="connsiteY839" fmla="*/ 6119962 h 6421343"/>
              <a:gd name="connsiteX840" fmla="*/ 4267916 w 11611428"/>
              <a:gd name="connsiteY840" fmla="*/ 6119795 h 6421343"/>
              <a:gd name="connsiteX841" fmla="*/ 4267090 w 11611428"/>
              <a:gd name="connsiteY841" fmla="*/ 6119962 h 6421343"/>
              <a:gd name="connsiteX842" fmla="*/ 4218005 w 11611428"/>
              <a:gd name="connsiteY842" fmla="*/ 6070877 h 6421343"/>
              <a:gd name="connsiteX843" fmla="*/ 4267090 w 11611428"/>
              <a:gd name="connsiteY843" fmla="*/ 6021792 h 6421343"/>
              <a:gd name="connsiteX844" fmla="*/ 4076818 w 11611428"/>
              <a:gd name="connsiteY844" fmla="*/ 6021792 h 6421343"/>
              <a:gd name="connsiteX845" fmla="*/ 4125903 w 11611428"/>
              <a:gd name="connsiteY845" fmla="*/ 6070877 h 6421343"/>
              <a:gd name="connsiteX846" fmla="*/ 4076818 w 11611428"/>
              <a:gd name="connsiteY846" fmla="*/ 6119962 h 6421343"/>
              <a:gd name="connsiteX847" fmla="*/ 4027733 w 11611428"/>
              <a:gd name="connsiteY847" fmla="*/ 6070877 h 6421343"/>
              <a:gd name="connsiteX848" fmla="*/ 4076818 w 11611428"/>
              <a:gd name="connsiteY848" fmla="*/ 6021792 h 6421343"/>
              <a:gd name="connsiteX849" fmla="*/ 3884898 w 11611428"/>
              <a:gd name="connsiteY849" fmla="*/ 6021792 h 6421343"/>
              <a:gd name="connsiteX850" fmla="*/ 3933983 w 11611428"/>
              <a:gd name="connsiteY850" fmla="*/ 6070877 h 6421343"/>
              <a:gd name="connsiteX851" fmla="*/ 3884898 w 11611428"/>
              <a:gd name="connsiteY851" fmla="*/ 6119962 h 6421343"/>
              <a:gd name="connsiteX852" fmla="*/ 3835813 w 11611428"/>
              <a:gd name="connsiteY852" fmla="*/ 6070877 h 6421343"/>
              <a:gd name="connsiteX853" fmla="*/ 3884898 w 11611428"/>
              <a:gd name="connsiteY853" fmla="*/ 6021792 h 6421343"/>
              <a:gd name="connsiteX854" fmla="*/ 3693221 w 11611428"/>
              <a:gd name="connsiteY854" fmla="*/ 6021792 h 6421343"/>
              <a:gd name="connsiteX855" fmla="*/ 3742307 w 11611428"/>
              <a:gd name="connsiteY855" fmla="*/ 6070877 h 6421343"/>
              <a:gd name="connsiteX856" fmla="*/ 3693221 w 11611428"/>
              <a:gd name="connsiteY856" fmla="*/ 6119962 h 6421343"/>
              <a:gd name="connsiteX857" fmla="*/ 3644136 w 11611428"/>
              <a:gd name="connsiteY857" fmla="*/ 6070877 h 6421343"/>
              <a:gd name="connsiteX858" fmla="*/ 3693221 w 11611428"/>
              <a:gd name="connsiteY858" fmla="*/ 6021792 h 6421343"/>
              <a:gd name="connsiteX859" fmla="*/ 3501298 w 11611428"/>
              <a:gd name="connsiteY859" fmla="*/ 6021792 h 6421343"/>
              <a:gd name="connsiteX860" fmla="*/ 3550383 w 11611428"/>
              <a:gd name="connsiteY860" fmla="*/ 6070877 h 6421343"/>
              <a:gd name="connsiteX861" fmla="*/ 3501298 w 11611428"/>
              <a:gd name="connsiteY861" fmla="*/ 6119962 h 6421343"/>
              <a:gd name="connsiteX862" fmla="*/ 3452213 w 11611428"/>
              <a:gd name="connsiteY862" fmla="*/ 6070877 h 6421343"/>
              <a:gd name="connsiteX863" fmla="*/ 3501298 w 11611428"/>
              <a:gd name="connsiteY863" fmla="*/ 6021792 h 6421343"/>
              <a:gd name="connsiteX864" fmla="*/ 3309377 w 11611428"/>
              <a:gd name="connsiteY864" fmla="*/ 6021792 h 6421343"/>
              <a:gd name="connsiteX865" fmla="*/ 3358462 w 11611428"/>
              <a:gd name="connsiteY865" fmla="*/ 6070877 h 6421343"/>
              <a:gd name="connsiteX866" fmla="*/ 3309377 w 11611428"/>
              <a:gd name="connsiteY866" fmla="*/ 6119962 h 6421343"/>
              <a:gd name="connsiteX867" fmla="*/ 3260292 w 11611428"/>
              <a:gd name="connsiteY867" fmla="*/ 6070877 h 6421343"/>
              <a:gd name="connsiteX868" fmla="*/ 3309377 w 11611428"/>
              <a:gd name="connsiteY868" fmla="*/ 6021792 h 6421343"/>
              <a:gd name="connsiteX869" fmla="*/ 3117453 w 11611428"/>
              <a:gd name="connsiteY869" fmla="*/ 6021792 h 6421343"/>
              <a:gd name="connsiteX870" fmla="*/ 3166538 w 11611428"/>
              <a:gd name="connsiteY870" fmla="*/ 6070877 h 6421343"/>
              <a:gd name="connsiteX871" fmla="*/ 3117453 w 11611428"/>
              <a:gd name="connsiteY871" fmla="*/ 6119962 h 6421343"/>
              <a:gd name="connsiteX872" fmla="*/ 3068368 w 11611428"/>
              <a:gd name="connsiteY872" fmla="*/ 6070877 h 6421343"/>
              <a:gd name="connsiteX873" fmla="*/ 3117453 w 11611428"/>
              <a:gd name="connsiteY873" fmla="*/ 6021792 h 6421343"/>
              <a:gd name="connsiteX874" fmla="*/ 2925533 w 11611428"/>
              <a:gd name="connsiteY874" fmla="*/ 6021792 h 6421343"/>
              <a:gd name="connsiteX875" fmla="*/ 2974618 w 11611428"/>
              <a:gd name="connsiteY875" fmla="*/ 6070877 h 6421343"/>
              <a:gd name="connsiteX876" fmla="*/ 2925533 w 11611428"/>
              <a:gd name="connsiteY876" fmla="*/ 6119962 h 6421343"/>
              <a:gd name="connsiteX877" fmla="*/ 2876448 w 11611428"/>
              <a:gd name="connsiteY877" fmla="*/ 6070877 h 6421343"/>
              <a:gd name="connsiteX878" fmla="*/ 2925533 w 11611428"/>
              <a:gd name="connsiteY878" fmla="*/ 6021792 h 6421343"/>
              <a:gd name="connsiteX879" fmla="*/ 2733609 w 11611428"/>
              <a:gd name="connsiteY879" fmla="*/ 6021792 h 6421343"/>
              <a:gd name="connsiteX880" fmla="*/ 2782694 w 11611428"/>
              <a:gd name="connsiteY880" fmla="*/ 6070877 h 6421343"/>
              <a:gd name="connsiteX881" fmla="*/ 2733609 w 11611428"/>
              <a:gd name="connsiteY881" fmla="*/ 6119962 h 6421343"/>
              <a:gd name="connsiteX882" fmla="*/ 2684524 w 11611428"/>
              <a:gd name="connsiteY882" fmla="*/ 6070877 h 6421343"/>
              <a:gd name="connsiteX883" fmla="*/ 2733609 w 11611428"/>
              <a:gd name="connsiteY883" fmla="*/ 6021792 h 6421343"/>
              <a:gd name="connsiteX884" fmla="*/ 2541933 w 11611428"/>
              <a:gd name="connsiteY884" fmla="*/ 6021792 h 6421343"/>
              <a:gd name="connsiteX885" fmla="*/ 2591017 w 11611428"/>
              <a:gd name="connsiteY885" fmla="*/ 6070877 h 6421343"/>
              <a:gd name="connsiteX886" fmla="*/ 2541933 w 11611428"/>
              <a:gd name="connsiteY886" fmla="*/ 6119962 h 6421343"/>
              <a:gd name="connsiteX887" fmla="*/ 2492847 w 11611428"/>
              <a:gd name="connsiteY887" fmla="*/ 6070877 h 6421343"/>
              <a:gd name="connsiteX888" fmla="*/ 2541933 w 11611428"/>
              <a:gd name="connsiteY888" fmla="*/ 6021792 h 6421343"/>
              <a:gd name="connsiteX889" fmla="*/ 2350010 w 11611428"/>
              <a:gd name="connsiteY889" fmla="*/ 6021792 h 6421343"/>
              <a:gd name="connsiteX890" fmla="*/ 2399094 w 11611428"/>
              <a:gd name="connsiteY890" fmla="*/ 6070877 h 6421343"/>
              <a:gd name="connsiteX891" fmla="*/ 2350010 w 11611428"/>
              <a:gd name="connsiteY891" fmla="*/ 6119962 h 6421343"/>
              <a:gd name="connsiteX892" fmla="*/ 2300925 w 11611428"/>
              <a:gd name="connsiteY892" fmla="*/ 6070877 h 6421343"/>
              <a:gd name="connsiteX893" fmla="*/ 2350010 w 11611428"/>
              <a:gd name="connsiteY893" fmla="*/ 6021792 h 6421343"/>
              <a:gd name="connsiteX894" fmla="*/ 2158088 w 11611428"/>
              <a:gd name="connsiteY894" fmla="*/ 6021792 h 6421343"/>
              <a:gd name="connsiteX895" fmla="*/ 2158914 w 11611428"/>
              <a:gd name="connsiteY895" fmla="*/ 6021958 h 6421343"/>
              <a:gd name="connsiteX896" fmla="*/ 2159739 w 11611428"/>
              <a:gd name="connsiteY896" fmla="*/ 6021792 h 6421343"/>
              <a:gd name="connsiteX897" fmla="*/ 2208824 w 11611428"/>
              <a:gd name="connsiteY897" fmla="*/ 6070877 h 6421343"/>
              <a:gd name="connsiteX898" fmla="*/ 2159739 w 11611428"/>
              <a:gd name="connsiteY898" fmla="*/ 6119962 h 6421343"/>
              <a:gd name="connsiteX899" fmla="*/ 2158914 w 11611428"/>
              <a:gd name="connsiteY899" fmla="*/ 6119795 h 6421343"/>
              <a:gd name="connsiteX900" fmla="*/ 2158088 w 11611428"/>
              <a:gd name="connsiteY900" fmla="*/ 6119962 h 6421343"/>
              <a:gd name="connsiteX901" fmla="*/ 2109003 w 11611428"/>
              <a:gd name="connsiteY901" fmla="*/ 6070877 h 6421343"/>
              <a:gd name="connsiteX902" fmla="*/ 2158088 w 11611428"/>
              <a:gd name="connsiteY902" fmla="*/ 6021792 h 6421343"/>
              <a:gd name="connsiteX903" fmla="*/ 1967815 w 11611428"/>
              <a:gd name="connsiteY903" fmla="*/ 6021792 h 6421343"/>
              <a:gd name="connsiteX904" fmla="*/ 2016900 w 11611428"/>
              <a:gd name="connsiteY904" fmla="*/ 6070877 h 6421343"/>
              <a:gd name="connsiteX905" fmla="*/ 1967815 w 11611428"/>
              <a:gd name="connsiteY905" fmla="*/ 6119962 h 6421343"/>
              <a:gd name="connsiteX906" fmla="*/ 1918730 w 11611428"/>
              <a:gd name="connsiteY906" fmla="*/ 6070877 h 6421343"/>
              <a:gd name="connsiteX907" fmla="*/ 1967815 w 11611428"/>
              <a:gd name="connsiteY907" fmla="*/ 6021792 h 6421343"/>
              <a:gd name="connsiteX908" fmla="*/ 1775895 w 11611428"/>
              <a:gd name="connsiteY908" fmla="*/ 6021792 h 6421343"/>
              <a:gd name="connsiteX909" fmla="*/ 1824980 w 11611428"/>
              <a:gd name="connsiteY909" fmla="*/ 6070877 h 6421343"/>
              <a:gd name="connsiteX910" fmla="*/ 1775895 w 11611428"/>
              <a:gd name="connsiteY910" fmla="*/ 6119962 h 6421343"/>
              <a:gd name="connsiteX911" fmla="*/ 1726810 w 11611428"/>
              <a:gd name="connsiteY911" fmla="*/ 6070877 h 6421343"/>
              <a:gd name="connsiteX912" fmla="*/ 1775895 w 11611428"/>
              <a:gd name="connsiteY912" fmla="*/ 6021792 h 6421343"/>
              <a:gd name="connsiteX913" fmla="*/ 1584218 w 11611428"/>
              <a:gd name="connsiteY913" fmla="*/ 6021792 h 6421343"/>
              <a:gd name="connsiteX914" fmla="*/ 1633303 w 11611428"/>
              <a:gd name="connsiteY914" fmla="*/ 6070877 h 6421343"/>
              <a:gd name="connsiteX915" fmla="*/ 1584218 w 11611428"/>
              <a:gd name="connsiteY915" fmla="*/ 6119962 h 6421343"/>
              <a:gd name="connsiteX916" fmla="*/ 1535133 w 11611428"/>
              <a:gd name="connsiteY916" fmla="*/ 6070877 h 6421343"/>
              <a:gd name="connsiteX917" fmla="*/ 1584218 w 11611428"/>
              <a:gd name="connsiteY917" fmla="*/ 6021792 h 6421343"/>
              <a:gd name="connsiteX918" fmla="*/ 1392295 w 11611428"/>
              <a:gd name="connsiteY918" fmla="*/ 6021792 h 6421343"/>
              <a:gd name="connsiteX919" fmla="*/ 1441380 w 11611428"/>
              <a:gd name="connsiteY919" fmla="*/ 6070877 h 6421343"/>
              <a:gd name="connsiteX920" fmla="*/ 1392295 w 11611428"/>
              <a:gd name="connsiteY920" fmla="*/ 6119962 h 6421343"/>
              <a:gd name="connsiteX921" fmla="*/ 1343210 w 11611428"/>
              <a:gd name="connsiteY921" fmla="*/ 6070877 h 6421343"/>
              <a:gd name="connsiteX922" fmla="*/ 1392295 w 11611428"/>
              <a:gd name="connsiteY922" fmla="*/ 6021792 h 6421343"/>
              <a:gd name="connsiteX923" fmla="*/ 1200374 w 11611428"/>
              <a:gd name="connsiteY923" fmla="*/ 6021792 h 6421343"/>
              <a:gd name="connsiteX924" fmla="*/ 1249459 w 11611428"/>
              <a:gd name="connsiteY924" fmla="*/ 6070877 h 6421343"/>
              <a:gd name="connsiteX925" fmla="*/ 1200374 w 11611428"/>
              <a:gd name="connsiteY925" fmla="*/ 6119962 h 6421343"/>
              <a:gd name="connsiteX926" fmla="*/ 1151289 w 11611428"/>
              <a:gd name="connsiteY926" fmla="*/ 6070877 h 6421343"/>
              <a:gd name="connsiteX927" fmla="*/ 1200374 w 11611428"/>
              <a:gd name="connsiteY927" fmla="*/ 6021792 h 6421343"/>
              <a:gd name="connsiteX928" fmla="*/ 1008450 w 11611428"/>
              <a:gd name="connsiteY928" fmla="*/ 6021792 h 6421343"/>
              <a:gd name="connsiteX929" fmla="*/ 1057535 w 11611428"/>
              <a:gd name="connsiteY929" fmla="*/ 6070877 h 6421343"/>
              <a:gd name="connsiteX930" fmla="*/ 1008450 w 11611428"/>
              <a:gd name="connsiteY930" fmla="*/ 6119962 h 6421343"/>
              <a:gd name="connsiteX931" fmla="*/ 959365 w 11611428"/>
              <a:gd name="connsiteY931" fmla="*/ 6070877 h 6421343"/>
              <a:gd name="connsiteX932" fmla="*/ 1008450 w 11611428"/>
              <a:gd name="connsiteY932" fmla="*/ 6021792 h 6421343"/>
              <a:gd name="connsiteX933" fmla="*/ 816530 w 11611428"/>
              <a:gd name="connsiteY933" fmla="*/ 6021792 h 6421343"/>
              <a:gd name="connsiteX934" fmla="*/ 865615 w 11611428"/>
              <a:gd name="connsiteY934" fmla="*/ 6070877 h 6421343"/>
              <a:gd name="connsiteX935" fmla="*/ 816530 w 11611428"/>
              <a:gd name="connsiteY935" fmla="*/ 6119962 h 6421343"/>
              <a:gd name="connsiteX936" fmla="*/ 767445 w 11611428"/>
              <a:gd name="connsiteY936" fmla="*/ 6070877 h 6421343"/>
              <a:gd name="connsiteX937" fmla="*/ 816530 w 11611428"/>
              <a:gd name="connsiteY937" fmla="*/ 6021792 h 6421343"/>
              <a:gd name="connsiteX938" fmla="*/ 624606 w 11611428"/>
              <a:gd name="connsiteY938" fmla="*/ 6021792 h 6421343"/>
              <a:gd name="connsiteX939" fmla="*/ 673691 w 11611428"/>
              <a:gd name="connsiteY939" fmla="*/ 6070877 h 6421343"/>
              <a:gd name="connsiteX940" fmla="*/ 624606 w 11611428"/>
              <a:gd name="connsiteY940" fmla="*/ 6119962 h 6421343"/>
              <a:gd name="connsiteX941" fmla="*/ 575521 w 11611428"/>
              <a:gd name="connsiteY941" fmla="*/ 6070877 h 6421343"/>
              <a:gd name="connsiteX942" fmla="*/ 624606 w 11611428"/>
              <a:gd name="connsiteY942" fmla="*/ 6021792 h 6421343"/>
              <a:gd name="connsiteX943" fmla="*/ 432929 w 11611428"/>
              <a:gd name="connsiteY943" fmla="*/ 6021792 h 6421343"/>
              <a:gd name="connsiteX944" fmla="*/ 482015 w 11611428"/>
              <a:gd name="connsiteY944" fmla="*/ 6070877 h 6421343"/>
              <a:gd name="connsiteX945" fmla="*/ 432929 w 11611428"/>
              <a:gd name="connsiteY945" fmla="*/ 6119962 h 6421343"/>
              <a:gd name="connsiteX946" fmla="*/ 383844 w 11611428"/>
              <a:gd name="connsiteY946" fmla="*/ 6070877 h 6421343"/>
              <a:gd name="connsiteX947" fmla="*/ 432929 w 11611428"/>
              <a:gd name="connsiteY947" fmla="*/ 6021792 h 6421343"/>
              <a:gd name="connsiteX948" fmla="*/ 241007 w 11611428"/>
              <a:gd name="connsiteY948" fmla="*/ 6021792 h 6421343"/>
              <a:gd name="connsiteX949" fmla="*/ 290092 w 11611428"/>
              <a:gd name="connsiteY949" fmla="*/ 6070877 h 6421343"/>
              <a:gd name="connsiteX950" fmla="*/ 241007 w 11611428"/>
              <a:gd name="connsiteY950" fmla="*/ 6119962 h 6421343"/>
              <a:gd name="connsiteX951" fmla="*/ 191921 w 11611428"/>
              <a:gd name="connsiteY951" fmla="*/ 6070877 h 6421343"/>
              <a:gd name="connsiteX952" fmla="*/ 241007 w 11611428"/>
              <a:gd name="connsiteY952" fmla="*/ 6021792 h 6421343"/>
              <a:gd name="connsiteX953" fmla="*/ 49085 w 11611428"/>
              <a:gd name="connsiteY953" fmla="*/ 6021792 h 6421343"/>
              <a:gd name="connsiteX954" fmla="*/ 98170 w 11611428"/>
              <a:gd name="connsiteY954" fmla="*/ 6070877 h 6421343"/>
              <a:gd name="connsiteX955" fmla="*/ 49085 w 11611428"/>
              <a:gd name="connsiteY955" fmla="*/ 6119962 h 6421343"/>
              <a:gd name="connsiteX956" fmla="*/ 0 w 11611428"/>
              <a:gd name="connsiteY956" fmla="*/ 6070877 h 6421343"/>
              <a:gd name="connsiteX957" fmla="*/ 49085 w 11611428"/>
              <a:gd name="connsiteY957" fmla="*/ 6021792 h 6421343"/>
              <a:gd name="connsiteX958" fmla="*/ 11468592 w 11611428"/>
              <a:gd name="connsiteY958" fmla="*/ 5871099 h 6421343"/>
              <a:gd name="connsiteX959" fmla="*/ 11517677 w 11611428"/>
              <a:gd name="connsiteY959" fmla="*/ 5920184 h 6421343"/>
              <a:gd name="connsiteX960" fmla="*/ 11468592 w 11611428"/>
              <a:gd name="connsiteY960" fmla="*/ 5969269 h 6421343"/>
              <a:gd name="connsiteX961" fmla="*/ 11419507 w 11611428"/>
              <a:gd name="connsiteY961" fmla="*/ 5920184 h 6421343"/>
              <a:gd name="connsiteX962" fmla="*/ 11468592 w 11611428"/>
              <a:gd name="connsiteY962" fmla="*/ 5871099 h 6421343"/>
              <a:gd name="connsiteX963" fmla="*/ 11276669 w 11611428"/>
              <a:gd name="connsiteY963" fmla="*/ 5871099 h 6421343"/>
              <a:gd name="connsiteX964" fmla="*/ 11325754 w 11611428"/>
              <a:gd name="connsiteY964" fmla="*/ 5920184 h 6421343"/>
              <a:gd name="connsiteX965" fmla="*/ 11276669 w 11611428"/>
              <a:gd name="connsiteY965" fmla="*/ 5969269 h 6421343"/>
              <a:gd name="connsiteX966" fmla="*/ 11227584 w 11611428"/>
              <a:gd name="connsiteY966" fmla="*/ 5920184 h 6421343"/>
              <a:gd name="connsiteX967" fmla="*/ 11276669 w 11611428"/>
              <a:gd name="connsiteY967" fmla="*/ 5871099 h 6421343"/>
              <a:gd name="connsiteX968" fmla="*/ 11084992 w 11611428"/>
              <a:gd name="connsiteY968" fmla="*/ 5871099 h 6421343"/>
              <a:gd name="connsiteX969" fmla="*/ 11134077 w 11611428"/>
              <a:gd name="connsiteY969" fmla="*/ 5920184 h 6421343"/>
              <a:gd name="connsiteX970" fmla="*/ 11084992 w 11611428"/>
              <a:gd name="connsiteY970" fmla="*/ 5969269 h 6421343"/>
              <a:gd name="connsiteX971" fmla="*/ 11035907 w 11611428"/>
              <a:gd name="connsiteY971" fmla="*/ 5920184 h 6421343"/>
              <a:gd name="connsiteX972" fmla="*/ 11084992 w 11611428"/>
              <a:gd name="connsiteY972" fmla="*/ 5871099 h 6421343"/>
              <a:gd name="connsiteX973" fmla="*/ 10893068 w 11611428"/>
              <a:gd name="connsiteY973" fmla="*/ 5871099 h 6421343"/>
              <a:gd name="connsiteX974" fmla="*/ 10942154 w 11611428"/>
              <a:gd name="connsiteY974" fmla="*/ 5920184 h 6421343"/>
              <a:gd name="connsiteX975" fmla="*/ 10893068 w 11611428"/>
              <a:gd name="connsiteY975" fmla="*/ 5969269 h 6421343"/>
              <a:gd name="connsiteX976" fmla="*/ 10843984 w 11611428"/>
              <a:gd name="connsiteY976" fmla="*/ 5920184 h 6421343"/>
              <a:gd name="connsiteX977" fmla="*/ 10893068 w 11611428"/>
              <a:gd name="connsiteY977" fmla="*/ 5871099 h 6421343"/>
              <a:gd name="connsiteX978" fmla="*/ 10701148 w 11611428"/>
              <a:gd name="connsiteY978" fmla="*/ 5871099 h 6421343"/>
              <a:gd name="connsiteX979" fmla="*/ 10750233 w 11611428"/>
              <a:gd name="connsiteY979" fmla="*/ 5920184 h 6421343"/>
              <a:gd name="connsiteX980" fmla="*/ 10701148 w 11611428"/>
              <a:gd name="connsiteY980" fmla="*/ 5969269 h 6421343"/>
              <a:gd name="connsiteX981" fmla="*/ 10652063 w 11611428"/>
              <a:gd name="connsiteY981" fmla="*/ 5920184 h 6421343"/>
              <a:gd name="connsiteX982" fmla="*/ 10701148 w 11611428"/>
              <a:gd name="connsiteY982" fmla="*/ 5871099 h 6421343"/>
              <a:gd name="connsiteX983" fmla="*/ 10507020 w 11611428"/>
              <a:gd name="connsiteY983" fmla="*/ 5871099 h 6421343"/>
              <a:gd name="connsiteX984" fmla="*/ 10556105 w 11611428"/>
              <a:gd name="connsiteY984" fmla="*/ 5920184 h 6421343"/>
              <a:gd name="connsiteX985" fmla="*/ 10507020 w 11611428"/>
              <a:gd name="connsiteY985" fmla="*/ 5969269 h 6421343"/>
              <a:gd name="connsiteX986" fmla="*/ 10457935 w 11611428"/>
              <a:gd name="connsiteY986" fmla="*/ 5920184 h 6421343"/>
              <a:gd name="connsiteX987" fmla="*/ 10507020 w 11611428"/>
              <a:gd name="connsiteY987" fmla="*/ 5871099 h 6421343"/>
              <a:gd name="connsiteX988" fmla="*/ 10315097 w 11611428"/>
              <a:gd name="connsiteY988" fmla="*/ 5871099 h 6421343"/>
              <a:gd name="connsiteX989" fmla="*/ 10364182 w 11611428"/>
              <a:gd name="connsiteY989" fmla="*/ 5920184 h 6421343"/>
              <a:gd name="connsiteX990" fmla="*/ 10315097 w 11611428"/>
              <a:gd name="connsiteY990" fmla="*/ 5969269 h 6421343"/>
              <a:gd name="connsiteX991" fmla="*/ 10266012 w 11611428"/>
              <a:gd name="connsiteY991" fmla="*/ 5920184 h 6421343"/>
              <a:gd name="connsiteX992" fmla="*/ 10315097 w 11611428"/>
              <a:gd name="connsiteY992" fmla="*/ 5871099 h 6421343"/>
              <a:gd name="connsiteX993" fmla="*/ 10123420 w 11611428"/>
              <a:gd name="connsiteY993" fmla="*/ 5871099 h 6421343"/>
              <a:gd name="connsiteX994" fmla="*/ 10172505 w 11611428"/>
              <a:gd name="connsiteY994" fmla="*/ 5920184 h 6421343"/>
              <a:gd name="connsiteX995" fmla="*/ 10123420 w 11611428"/>
              <a:gd name="connsiteY995" fmla="*/ 5969269 h 6421343"/>
              <a:gd name="connsiteX996" fmla="*/ 10074335 w 11611428"/>
              <a:gd name="connsiteY996" fmla="*/ 5920184 h 6421343"/>
              <a:gd name="connsiteX997" fmla="*/ 10123420 w 11611428"/>
              <a:gd name="connsiteY997" fmla="*/ 5871099 h 6421343"/>
              <a:gd name="connsiteX998" fmla="*/ 9931496 w 11611428"/>
              <a:gd name="connsiteY998" fmla="*/ 5871099 h 6421343"/>
              <a:gd name="connsiteX999" fmla="*/ 9980582 w 11611428"/>
              <a:gd name="connsiteY999" fmla="*/ 5920184 h 6421343"/>
              <a:gd name="connsiteX1000" fmla="*/ 9931496 w 11611428"/>
              <a:gd name="connsiteY1000" fmla="*/ 5969269 h 6421343"/>
              <a:gd name="connsiteX1001" fmla="*/ 9882412 w 11611428"/>
              <a:gd name="connsiteY1001" fmla="*/ 5920184 h 6421343"/>
              <a:gd name="connsiteX1002" fmla="*/ 9931496 w 11611428"/>
              <a:gd name="connsiteY1002" fmla="*/ 5871099 h 6421343"/>
              <a:gd name="connsiteX1003" fmla="*/ 9739576 w 11611428"/>
              <a:gd name="connsiteY1003" fmla="*/ 5871099 h 6421343"/>
              <a:gd name="connsiteX1004" fmla="*/ 9788661 w 11611428"/>
              <a:gd name="connsiteY1004" fmla="*/ 5920184 h 6421343"/>
              <a:gd name="connsiteX1005" fmla="*/ 9739576 w 11611428"/>
              <a:gd name="connsiteY1005" fmla="*/ 5969269 h 6421343"/>
              <a:gd name="connsiteX1006" fmla="*/ 9690491 w 11611428"/>
              <a:gd name="connsiteY1006" fmla="*/ 5920184 h 6421343"/>
              <a:gd name="connsiteX1007" fmla="*/ 9739576 w 11611428"/>
              <a:gd name="connsiteY1007" fmla="*/ 5871099 h 6421343"/>
              <a:gd name="connsiteX1008" fmla="*/ 9547652 w 11611428"/>
              <a:gd name="connsiteY1008" fmla="*/ 5871099 h 6421343"/>
              <a:gd name="connsiteX1009" fmla="*/ 9596737 w 11611428"/>
              <a:gd name="connsiteY1009" fmla="*/ 5920184 h 6421343"/>
              <a:gd name="connsiteX1010" fmla="*/ 9547652 w 11611428"/>
              <a:gd name="connsiteY1010" fmla="*/ 5969269 h 6421343"/>
              <a:gd name="connsiteX1011" fmla="*/ 9498567 w 11611428"/>
              <a:gd name="connsiteY1011" fmla="*/ 5920184 h 6421343"/>
              <a:gd name="connsiteX1012" fmla="*/ 9547652 w 11611428"/>
              <a:gd name="connsiteY1012" fmla="*/ 5871099 h 6421343"/>
              <a:gd name="connsiteX1013" fmla="*/ 9355731 w 11611428"/>
              <a:gd name="connsiteY1013" fmla="*/ 5871099 h 6421343"/>
              <a:gd name="connsiteX1014" fmla="*/ 9404816 w 11611428"/>
              <a:gd name="connsiteY1014" fmla="*/ 5920184 h 6421343"/>
              <a:gd name="connsiteX1015" fmla="*/ 9355731 w 11611428"/>
              <a:gd name="connsiteY1015" fmla="*/ 5969269 h 6421343"/>
              <a:gd name="connsiteX1016" fmla="*/ 9306646 w 11611428"/>
              <a:gd name="connsiteY1016" fmla="*/ 5920184 h 6421343"/>
              <a:gd name="connsiteX1017" fmla="*/ 9355731 w 11611428"/>
              <a:gd name="connsiteY1017" fmla="*/ 5871099 h 6421343"/>
              <a:gd name="connsiteX1018" fmla="*/ 9163808 w 11611428"/>
              <a:gd name="connsiteY1018" fmla="*/ 5871099 h 6421343"/>
              <a:gd name="connsiteX1019" fmla="*/ 9212893 w 11611428"/>
              <a:gd name="connsiteY1019" fmla="*/ 5920184 h 6421343"/>
              <a:gd name="connsiteX1020" fmla="*/ 9163808 w 11611428"/>
              <a:gd name="connsiteY1020" fmla="*/ 5969269 h 6421343"/>
              <a:gd name="connsiteX1021" fmla="*/ 9114723 w 11611428"/>
              <a:gd name="connsiteY1021" fmla="*/ 5920184 h 6421343"/>
              <a:gd name="connsiteX1022" fmla="*/ 9163808 w 11611428"/>
              <a:gd name="connsiteY1022" fmla="*/ 5871099 h 6421343"/>
              <a:gd name="connsiteX1023" fmla="*/ 8972131 w 11611428"/>
              <a:gd name="connsiteY1023" fmla="*/ 5871099 h 6421343"/>
              <a:gd name="connsiteX1024" fmla="*/ 9021216 w 11611428"/>
              <a:gd name="connsiteY1024" fmla="*/ 5920184 h 6421343"/>
              <a:gd name="connsiteX1025" fmla="*/ 8972131 w 11611428"/>
              <a:gd name="connsiteY1025" fmla="*/ 5969269 h 6421343"/>
              <a:gd name="connsiteX1026" fmla="*/ 8923046 w 11611428"/>
              <a:gd name="connsiteY1026" fmla="*/ 5920184 h 6421343"/>
              <a:gd name="connsiteX1027" fmla="*/ 8972131 w 11611428"/>
              <a:gd name="connsiteY1027" fmla="*/ 5871099 h 6421343"/>
              <a:gd name="connsiteX1028" fmla="*/ 8780211 w 11611428"/>
              <a:gd name="connsiteY1028" fmla="*/ 5871099 h 6421343"/>
              <a:gd name="connsiteX1029" fmla="*/ 8829296 w 11611428"/>
              <a:gd name="connsiteY1029" fmla="*/ 5920184 h 6421343"/>
              <a:gd name="connsiteX1030" fmla="*/ 8780211 w 11611428"/>
              <a:gd name="connsiteY1030" fmla="*/ 5969269 h 6421343"/>
              <a:gd name="connsiteX1031" fmla="*/ 8731126 w 11611428"/>
              <a:gd name="connsiteY1031" fmla="*/ 5920184 h 6421343"/>
              <a:gd name="connsiteX1032" fmla="*/ 8780211 w 11611428"/>
              <a:gd name="connsiteY1032" fmla="*/ 5871099 h 6421343"/>
              <a:gd name="connsiteX1033" fmla="*/ 8588287 w 11611428"/>
              <a:gd name="connsiteY1033" fmla="*/ 5871099 h 6421343"/>
              <a:gd name="connsiteX1034" fmla="*/ 8637372 w 11611428"/>
              <a:gd name="connsiteY1034" fmla="*/ 5920184 h 6421343"/>
              <a:gd name="connsiteX1035" fmla="*/ 8588287 w 11611428"/>
              <a:gd name="connsiteY1035" fmla="*/ 5969269 h 6421343"/>
              <a:gd name="connsiteX1036" fmla="*/ 8539202 w 11611428"/>
              <a:gd name="connsiteY1036" fmla="*/ 5920184 h 6421343"/>
              <a:gd name="connsiteX1037" fmla="*/ 8588287 w 11611428"/>
              <a:gd name="connsiteY1037" fmla="*/ 5871099 h 6421343"/>
              <a:gd name="connsiteX1038" fmla="*/ 8388577 w 11611428"/>
              <a:gd name="connsiteY1038" fmla="*/ 5871099 h 6421343"/>
              <a:gd name="connsiteX1039" fmla="*/ 8437662 w 11611428"/>
              <a:gd name="connsiteY1039" fmla="*/ 5920184 h 6421343"/>
              <a:gd name="connsiteX1040" fmla="*/ 8388577 w 11611428"/>
              <a:gd name="connsiteY1040" fmla="*/ 5969269 h 6421343"/>
              <a:gd name="connsiteX1041" fmla="*/ 8339492 w 11611428"/>
              <a:gd name="connsiteY1041" fmla="*/ 5920184 h 6421343"/>
              <a:gd name="connsiteX1042" fmla="*/ 8388577 w 11611428"/>
              <a:gd name="connsiteY1042" fmla="*/ 5871099 h 6421343"/>
              <a:gd name="connsiteX1043" fmla="*/ 8196653 w 11611428"/>
              <a:gd name="connsiteY1043" fmla="*/ 5871099 h 6421343"/>
              <a:gd name="connsiteX1044" fmla="*/ 8245738 w 11611428"/>
              <a:gd name="connsiteY1044" fmla="*/ 5920184 h 6421343"/>
              <a:gd name="connsiteX1045" fmla="*/ 8196653 w 11611428"/>
              <a:gd name="connsiteY1045" fmla="*/ 5969269 h 6421343"/>
              <a:gd name="connsiteX1046" fmla="*/ 8147568 w 11611428"/>
              <a:gd name="connsiteY1046" fmla="*/ 5920184 h 6421343"/>
              <a:gd name="connsiteX1047" fmla="*/ 8196653 w 11611428"/>
              <a:gd name="connsiteY1047" fmla="*/ 5871099 h 6421343"/>
              <a:gd name="connsiteX1048" fmla="*/ 8004732 w 11611428"/>
              <a:gd name="connsiteY1048" fmla="*/ 5871099 h 6421343"/>
              <a:gd name="connsiteX1049" fmla="*/ 8053817 w 11611428"/>
              <a:gd name="connsiteY1049" fmla="*/ 5920184 h 6421343"/>
              <a:gd name="connsiteX1050" fmla="*/ 8004732 w 11611428"/>
              <a:gd name="connsiteY1050" fmla="*/ 5969269 h 6421343"/>
              <a:gd name="connsiteX1051" fmla="*/ 7955647 w 11611428"/>
              <a:gd name="connsiteY1051" fmla="*/ 5920184 h 6421343"/>
              <a:gd name="connsiteX1052" fmla="*/ 8004732 w 11611428"/>
              <a:gd name="connsiteY1052" fmla="*/ 5871099 h 6421343"/>
              <a:gd name="connsiteX1053" fmla="*/ 7813056 w 11611428"/>
              <a:gd name="connsiteY1053" fmla="*/ 5871099 h 6421343"/>
              <a:gd name="connsiteX1054" fmla="*/ 7862141 w 11611428"/>
              <a:gd name="connsiteY1054" fmla="*/ 5920184 h 6421343"/>
              <a:gd name="connsiteX1055" fmla="*/ 7813056 w 11611428"/>
              <a:gd name="connsiteY1055" fmla="*/ 5969269 h 6421343"/>
              <a:gd name="connsiteX1056" fmla="*/ 7763971 w 11611428"/>
              <a:gd name="connsiteY1056" fmla="*/ 5920184 h 6421343"/>
              <a:gd name="connsiteX1057" fmla="*/ 7813056 w 11611428"/>
              <a:gd name="connsiteY1057" fmla="*/ 5871099 h 6421343"/>
              <a:gd name="connsiteX1058" fmla="*/ 7621133 w 11611428"/>
              <a:gd name="connsiteY1058" fmla="*/ 5871099 h 6421343"/>
              <a:gd name="connsiteX1059" fmla="*/ 7670218 w 11611428"/>
              <a:gd name="connsiteY1059" fmla="*/ 5920184 h 6421343"/>
              <a:gd name="connsiteX1060" fmla="*/ 7621133 w 11611428"/>
              <a:gd name="connsiteY1060" fmla="*/ 5969269 h 6421343"/>
              <a:gd name="connsiteX1061" fmla="*/ 7572048 w 11611428"/>
              <a:gd name="connsiteY1061" fmla="*/ 5920184 h 6421343"/>
              <a:gd name="connsiteX1062" fmla="*/ 7621133 w 11611428"/>
              <a:gd name="connsiteY1062" fmla="*/ 5871099 h 6421343"/>
              <a:gd name="connsiteX1063" fmla="*/ 7429212 w 11611428"/>
              <a:gd name="connsiteY1063" fmla="*/ 5871099 h 6421343"/>
              <a:gd name="connsiteX1064" fmla="*/ 7478297 w 11611428"/>
              <a:gd name="connsiteY1064" fmla="*/ 5920184 h 6421343"/>
              <a:gd name="connsiteX1065" fmla="*/ 7429212 w 11611428"/>
              <a:gd name="connsiteY1065" fmla="*/ 5969269 h 6421343"/>
              <a:gd name="connsiteX1066" fmla="*/ 7380127 w 11611428"/>
              <a:gd name="connsiteY1066" fmla="*/ 5920184 h 6421343"/>
              <a:gd name="connsiteX1067" fmla="*/ 7429212 w 11611428"/>
              <a:gd name="connsiteY1067" fmla="*/ 5871099 h 6421343"/>
              <a:gd name="connsiteX1068" fmla="*/ 7237288 w 11611428"/>
              <a:gd name="connsiteY1068" fmla="*/ 5871099 h 6421343"/>
              <a:gd name="connsiteX1069" fmla="*/ 7286373 w 11611428"/>
              <a:gd name="connsiteY1069" fmla="*/ 5920184 h 6421343"/>
              <a:gd name="connsiteX1070" fmla="*/ 7237288 w 11611428"/>
              <a:gd name="connsiteY1070" fmla="*/ 5969269 h 6421343"/>
              <a:gd name="connsiteX1071" fmla="*/ 7188203 w 11611428"/>
              <a:gd name="connsiteY1071" fmla="*/ 5920184 h 6421343"/>
              <a:gd name="connsiteX1072" fmla="*/ 7237288 w 11611428"/>
              <a:gd name="connsiteY1072" fmla="*/ 5871099 h 6421343"/>
              <a:gd name="connsiteX1073" fmla="*/ 7045367 w 11611428"/>
              <a:gd name="connsiteY1073" fmla="*/ 5871099 h 6421343"/>
              <a:gd name="connsiteX1074" fmla="*/ 7094452 w 11611428"/>
              <a:gd name="connsiteY1074" fmla="*/ 5920184 h 6421343"/>
              <a:gd name="connsiteX1075" fmla="*/ 7045367 w 11611428"/>
              <a:gd name="connsiteY1075" fmla="*/ 5969269 h 6421343"/>
              <a:gd name="connsiteX1076" fmla="*/ 6996282 w 11611428"/>
              <a:gd name="connsiteY1076" fmla="*/ 5920184 h 6421343"/>
              <a:gd name="connsiteX1077" fmla="*/ 7045367 w 11611428"/>
              <a:gd name="connsiteY1077" fmla="*/ 5871099 h 6421343"/>
              <a:gd name="connsiteX1078" fmla="*/ 6853444 w 11611428"/>
              <a:gd name="connsiteY1078" fmla="*/ 5871099 h 6421343"/>
              <a:gd name="connsiteX1079" fmla="*/ 6902529 w 11611428"/>
              <a:gd name="connsiteY1079" fmla="*/ 5920184 h 6421343"/>
              <a:gd name="connsiteX1080" fmla="*/ 6853444 w 11611428"/>
              <a:gd name="connsiteY1080" fmla="*/ 5969269 h 6421343"/>
              <a:gd name="connsiteX1081" fmla="*/ 6804359 w 11611428"/>
              <a:gd name="connsiteY1081" fmla="*/ 5920184 h 6421343"/>
              <a:gd name="connsiteX1082" fmla="*/ 6853444 w 11611428"/>
              <a:gd name="connsiteY1082" fmla="*/ 5871099 h 6421343"/>
              <a:gd name="connsiteX1083" fmla="*/ 6661767 w 11611428"/>
              <a:gd name="connsiteY1083" fmla="*/ 5871099 h 6421343"/>
              <a:gd name="connsiteX1084" fmla="*/ 6710852 w 11611428"/>
              <a:gd name="connsiteY1084" fmla="*/ 5920184 h 6421343"/>
              <a:gd name="connsiteX1085" fmla="*/ 6661767 w 11611428"/>
              <a:gd name="connsiteY1085" fmla="*/ 5969269 h 6421343"/>
              <a:gd name="connsiteX1086" fmla="*/ 6612682 w 11611428"/>
              <a:gd name="connsiteY1086" fmla="*/ 5920184 h 6421343"/>
              <a:gd name="connsiteX1087" fmla="*/ 6661767 w 11611428"/>
              <a:gd name="connsiteY1087" fmla="*/ 5871099 h 6421343"/>
              <a:gd name="connsiteX1088" fmla="*/ 6469844 w 11611428"/>
              <a:gd name="connsiteY1088" fmla="*/ 5871099 h 6421343"/>
              <a:gd name="connsiteX1089" fmla="*/ 6518929 w 11611428"/>
              <a:gd name="connsiteY1089" fmla="*/ 5920184 h 6421343"/>
              <a:gd name="connsiteX1090" fmla="*/ 6469844 w 11611428"/>
              <a:gd name="connsiteY1090" fmla="*/ 5969269 h 6421343"/>
              <a:gd name="connsiteX1091" fmla="*/ 6420759 w 11611428"/>
              <a:gd name="connsiteY1091" fmla="*/ 5920184 h 6421343"/>
              <a:gd name="connsiteX1092" fmla="*/ 6469844 w 11611428"/>
              <a:gd name="connsiteY1092" fmla="*/ 5871099 h 6421343"/>
              <a:gd name="connsiteX1093" fmla="*/ 6279574 w 11611428"/>
              <a:gd name="connsiteY1093" fmla="*/ 5871099 h 6421343"/>
              <a:gd name="connsiteX1094" fmla="*/ 6328659 w 11611428"/>
              <a:gd name="connsiteY1094" fmla="*/ 5920184 h 6421343"/>
              <a:gd name="connsiteX1095" fmla="*/ 6279574 w 11611428"/>
              <a:gd name="connsiteY1095" fmla="*/ 5969269 h 6421343"/>
              <a:gd name="connsiteX1096" fmla="*/ 6230489 w 11611428"/>
              <a:gd name="connsiteY1096" fmla="*/ 5920184 h 6421343"/>
              <a:gd name="connsiteX1097" fmla="*/ 6279574 w 11611428"/>
              <a:gd name="connsiteY1097" fmla="*/ 5871099 h 6421343"/>
              <a:gd name="connsiteX1098" fmla="*/ 6087650 w 11611428"/>
              <a:gd name="connsiteY1098" fmla="*/ 5871099 h 6421343"/>
              <a:gd name="connsiteX1099" fmla="*/ 6136735 w 11611428"/>
              <a:gd name="connsiteY1099" fmla="*/ 5920184 h 6421343"/>
              <a:gd name="connsiteX1100" fmla="*/ 6087650 w 11611428"/>
              <a:gd name="connsiteY1100" fmla="*/ 5969269 h 6421343"/>
              <a:gd name="connsiteX1101" fmla="*/ 6038565 w 11611428"/>
              <a:gd name="connsiteY1101" fmla="*/ 5920184 h 6421343"/>
              <a:gd name="connsiteX1102" fmla="*/ 6087650 w 11611428"/>
              <a:gd name="connsiteY1102" fmla="*/ 5871099 h 6421343"/>
              <a:gd name="connsiteX1103" fmla="*/ 5895729 w 11611428"/>
              <a:gd name="connsiteY1103" fmla="*/ 5871099 h 6421343"/>
              <a:gd name="connsiteX1104" fmla="*/ 5944814 w 11611428"/>
              <a:gd name="connsiteY1104" fmla="*/ 5920184 h 6421343"/>
              <a:gd name="connsiteX1105" fmla="*/ 5895729 w 11611428"/>
              <a:gd name="connsiteY1105" fmla="*/ 5969269 h 6421343"/>
              <a:gd name="connsiteX1106" fmla="*/ 5846644 w 11611428"/>
              <a:gd name="connsiteY1106" fmla="*/ 5920184 h 6421343"/>
              <a:gd name="connsiteX1107" fmla="*/ 5895729 w 11611428"/>
              <a:gd name="connsiteY1107" fmla="*/ 5871099 h 6421343"/>
              <a:gd name="connsiteX1108" fmla="*/ 5704053 w 11611428"/>
              <a:gd name="connsiteY1108" fmla="*/ 5871099 h 6421343"/>
              <a:gd name="connsiteX1109" fmla="*/ 5753138 w 11611428"/>
              <a:gd name="connsiteY1109" fmla="*/ 5920184 h 6421343"/>
              <a:gd name="connsiteX1110" fmla="*/ 5704053 w 11611428"/>
              <a:gd name="connsiteY1110" fmla="*/ 5969269 h 6421343"/>
              <a:gd name="connsiteX1111" fmla="*/ 5654968 w 11611428"/>
              <a:gd name="connsiteY1111" fmla="*/ 5920184 h 6421343"/>
              <a:gd name="connsiteX1112" fmla="*/ 5704053 w 11611428"/>
              <a:gd name="connsiteY1112" fmla="*/ 5871099 h 6421343"/>
              <a:gd name="connsiteX1113" fmla="*/ 5512130 w 11611428"/>
              <a:gd name="connsiteY1113" fmla="*/ 5871099 h 6421343"/>
              <a:gd name="connsiteX1114" fmla="*/ 5561215 w 11611428"/>
              <a:gd name="connsiteY1114" fmla="*/ 5920184 h 6421343"/>
              <a:gd name="connsiteX1115" fmla="*/ 5512130 w 11611428"/>
              <a:gd name="connsiteY1115" fmla="*/ 5969269 h 6421343"/>
              <a:gd name="connsiteX1116" fmla="*/ 5463045 w 11611428"/>
              <a:gd name="connsiteY1116" fmla="*/ 5920184 h 6421343"/>
              <a:gd name="connsiteX1117" fmla="*/ 5512130 w 11611428"/>
              <a:gd name="connsiteY1117" fmla="*/ 5871099 h 6421343"/>
              <a:gd name="connsiteX1118" fmla="*/ 5320209 w 11611428"/>
              <a:gd name="connsiteY1118" fmla="*/ 5871099 h 6421343"/>
              <a:gd name="connsiteX1119" fmla="*/ 5369294 w 11611428"/>
              <a:gd name="connsiteY1119" fmla="*/ 5920184 h 6421343"/>
              <a:gd name="connsiteX1120" fmla="*/ 5320209 w 11611428"/>
              <a:gd name="connsiteY1120" fmla="*/ 5969269 h 6421343"/>
              <a:gd name="connsiteX1121" fmla="*/ 5271124 w 11611428"/>
              <a:gd name="connsiteY1121" fmla="*/ 5920184 h 6421343"/>
              <a:gd name="connsiteX1122" fmla="*/ 5320209 w 11611428"/>
              <a:gd name="connsiteY1122" fmla="*/ 5871099 h 6421343"/>
              <a:gd name="connsiteX1123" fmla="*/ 5128285 w 11611428"/>
              <a:gd name="connsiteY1123" fmla="*/ 5871099 h 6421343"/>
              <a:gd name="connsiteX1124" fmla="*/ 5177370 w 11611428"/>
              <a:gd name="connsiteY1124" fmla="*/ 5920184 h 6421343"/>
              <a:gd name="connsiteX1125" fmla="*/ 5128285 w 11611428"/>
              <a:gd name="connsiteY1125" fmla="*/ 5969269 h 6421343"/>
              <a:gd name="connsiteX1126" fmla="*/ 5079200 w 11611428"/>
              <a:gd name="connsiteY1126" fmla="*/ 5920184 h 6421343"/>
              <a:gd name="connsiteX1127" fmla="*/ 5128285 w 11611428"/>
              <a:gd name="connsiteY1127" fmla="*/ 5871099 h 6421343"/>
              <a:gd name="connsiteX1128" fmla="*/ 4936364 w 11611428"/>
              <a:gd name="connsiteY1128" fmla="*/ 5871099 h 6421343"/>
              <a:gd name="connsiteX1129" fmla="*/ 4985449 w 11611428"/>
              <a:gd name="connsiteY1129" fmla="*/ 5920184 h 6421343"/>
              <a:gd name="connsiteX1130" fmla="*/ 4936364 w 11611428"/>
              <a:gd name="connsiteY1130" fmla="*/ 5969269 h 6421343"/>
              <a:gd name="connsiteX1131" fmla="*/ 4887279 w 11611428"/>
              <a:gd name="connsiteY1131" fmla="*/ 5920184 h 6421343"/>
              <a:gd name="connsiteX1132" fmla="*/ 4936364 w 11611428"/>
              <a:gd name="connsiteY1132" fmla="*/ 5871099 h 6421343"/>
              <a:gd name="connsiteX1133" fmla="*/ 4744441 w 11611428"/>
              <a:gd name="connsiteY1133" fmla="*/ 5871099 h 6421343"/>
              <a:gd name="connsiteX1134" fmla="*/ 4793526 w 11611428"/>
              <a:gd name="connsiteY1134" fmla="*/ 5920184 h 6421343"/>
              <a:gd name="connsiteX1135" fmla="*/ 4744441 w 11611428"/>
              <a:gd name="connsiteY1135" fmla="*/ 5969269 h 6421343"/>
              <a:gd name="connsiteX1136" fmla="*/ 4695356 w 11611428"/>
              <a:gd name="connsiteY1136" fmla="*/ 5920184 h 6421343"/>
              <a:gd name="connsiteX1137" fmla="*/ 4744441 w 11611428"/>
              <a:gd name="connsiteY1137" fmla="*/ 5871099 h 6421343"/>
              <a:gd name="connsiteX1138" fmla="*/ 4552764 w 11611428"/>
              <a:gd name="connsiteY1138" fmla="*/ 5871099 h 6421343"/>
              <a:gd name="connsiteX1139" fmla="*/ 4601849 w 11611428"/>
              <a:gd name="connsiteY1139" fmla="*/ 5920184 h 6421343"/>
              <a:gd name="connsiteX1140" fmla="*/ 4552764 w 11611428"/>
              <a:gd name="connsiteY1140" fmla="*/ 5969269 h 6421343"/>
              <a:gd name="connsiteX1141" fmla="*/ 4503679 w 11611428"/>
              <a:gd name="connsiteY1141" fmla="*/ 5920184 h 6421343"/>
              <a:gd name="connsiteX1142" fmla="*/ 4552764 w 11611428"/>
              <a:gd name="connsiteY1142" fmla="*/ 5871099 h 6421343"/>
              <a:gd name="connsiteX1143" fmla="*/ 4360841 w 11611428"/>
              <a:gd name="connsiteY1143" fmla="*/ 5871099 h 6421343"/>
              <a:gd name="connsiteX1144" fmla="*/ 4409926 w 11611428"/>
              <a:gd name="connsiteY1144" fmla="*/ 5920184 h 6421343"/>
              <a:gd name="connsiteX1145" fmla="*/ 4360841 w 11611428"/>
              <a:gd name="connsiteY1145" fmla="*/ 5969269 h 6421343"/>
              <a:gd name="connsiteX1146" fmla="*/ 4311756 w 11611428"/>
              <a:gd name="connsiteY1146" fmla="*/ 5920184 h 6421343"/>
              <a:gd name="connsiteX1147" fmla="*/ 4360841 w 11611428"/>
              <a:gd name="connsiteY1147" fmla="*/ 5871099 h 6421343"/>
              <a:gd name="connsiteX1148" fmla="*/ 4170572 w 11611428"/>
              <a:gd name="connsiteY1148" fmla="*/ 5871099 h 6421343"/>
              <a:gd name="connsiteX1149" fmla="*/ 4219657 w 11611428"/>
              <a:gd name="connsiteY1149" fmla="*/ 5920184 h 6421343"/>
              <a:gd name="connsiteX1150" fmla="*/ 4170572 w 11611428"/>
              <a:gd name="connsiteY1150" fmla="*/ 5969269 h 6421343"/>
              <a:gd name="connsiteX1151" fmla="*/ 4121487 w 11611428"/>
              <a:gd name="connsiteY1151" fmla="*/ 5920184 h 6421343"/>
              <a:gd name="connsiteX1152" fmla="*/ 4170572 w 11611428"/>
              <a:gd name="connsiteY1152" fmla="*/ 5871099 h 6421343"/>
              <a:gd name="connsiteX1153" fmla="*/ 3978648 w 11611428"/>
              <a:gd name="connsiteY1153" fmla="*/ 5871099 h 6421343"/>
              <a:gd name="connsiteX1154" fmla="*/ 4027733 w 11611428"/>
              <a:gd name="connsiteY1154" fmla="*/ 5920184 h 6421343"/>
              <a:gd name="connsiteX1155" fmla="*/ 3978648 w 11611428"/>
              <a:gd name="connsiteY1155" fmla="*/ 5969269 h 6421343"/>
              <a:gd name="connsiteX1156" fmla="*/ 3929563 w 11611428"/>
              <a:gd name="connsiteY1156" fmla="*/ 5920184 h 6421343"/>
              <a:gd name="connsiteX1157" fmla="*/ 3978648 w 11611428"/>
              <a:gd name="connsiteY1157" fmla="*/ 5871099 h 6421343"/>
              <a:gd name="connsiteX1158" fmla="*/ 3786728 w 11611428"/>
              <a:gd name="connsiteY1158" fmla="*/ 5871099 h 6421343"/>
              <a:gd name="connsiteX1159" fmla="*/ 3835813 w 11611428"/>
              <a:gd name="connsiteY1159" fmla="*/ 5920184 h 6421343"/>
              <a:gd name="connsiteX1160" fmla="*/ 3786728 w 11611428"/>
              <a:gd name="connsiteY1160" fmla="*/ 5969269 h 6421343"/>
              <a:gd name="connsiteX1161" fmla="*/ 3737643 w 11611428"/>
              <a:gd name="connsiteY1161" fmla="*/ 5920184 h 6421343"/>
              <a:gd name="connsiteX1162" fmla="*/ 3786728 w 11611428"/>
              <a:gd name="connsiteY1162" fmla="*/ 5871099 h 6421343"/>
              <a:gd name="connsiteX1163" fmla="*/ 3595051 w 11611428"/>
              <a:gd name="connsiteY1163" fmla="*/ 5871099 h 6421343"/>
              <a:gd name="connsiteX1164" fmla="*/ 3644136 w 11611428"/>
              <a:gd name="connsiteY1164" fmla="*/ 5920184 h 6421343"/>
              <a:gd name="connsiteX1165" fmla="*/ 3595051 w 11611428"/>
              <a:gd name="connsiteY1165" fmla="*/ 5969269 h 6421343"/>
              <a:gd name="connsiteX1166" fmla="*/ 3545966 w 11611428"/>
              <a:gd name="connsiteY1166" fmla="*/ 5920184 h 6421343"/>
              <a:gd name="connsiteX1167" fmla="*/ 3595051 w 11611428"/>
              <a:gd name="connsiteY1167" fmla="*/ 5871099 h 6421343"/>
              <a:gd name="connsiteX1168" fmla="*/ 3403128 w 11611428"/>
              <a:gd name="connsiteY1168" fmla="*/ 5871099 h 6421343"/>
              <a:gd name="connsiteX1169" fmla="*/ 3452213 w 11611428"/>
              <a:gd name="connsiteY1169" fmla="*/ 5920184 h 6421343"/>
              <a:gd name="connsiteX1170" fmla="*/ 3403128 w 11611428"/>
              <a:gd name="connsiteY1170" fmla="*/ 5969269 h 6421343"/>
              <a:gd name="connsiteX1171" fmla="*/ 3354043 w 11611428"/>
              <a:gd name="connsiteY1171" fmla="*/ 5920184 h 6421343"/>
              <a:gd name="connsiteX1172" fmla="*/ 3403128 w 11611428"/>
              <a:gd name="connsiteY1172" fmla="*/ 5871099 h 6421343"/>
              <a:gd name="connsiteX1173" fmla="*/ 3211207 w 11611428"/>
              <a:gd name="connsiteY1173" fmla="*/ 5871099 h 6421343"/>
              <a:gd name="connsiteX1174" fmla="*/ 3260292 w 11611428"/>
              <a:gd name="connsiteY1174" fmla="*/ 5920184 h 6421343"/>
              <a:gd name="connsiteX1175" fmla="*/ 3211207 w 11611428"/>
              <a:gd name="connsiteY1175" fmla="*/ 5969269 h 6421343"/>
              <a:gd name="connsiteX1176" fmla="*/ 3162122 w 11611428"/>
              <a:gd name="connsiteY1176" fmla="*/ 5920184 h 6421343"/>
              <a:gd name="connsiteX1177" fmla="*/ 3211207 w 11611428"/>
              <a:gd name="connsiteY1177" fmla="*/ 5871099 h 6421343"/>
              <a:gd name="connsiteX1178" fmla="*/ 3019283 w 11611428"/>
              <a:gd name="connsiteY1178" fmla="*/ 5871099 h 6421343"/>
              <a:gd name="connsiteX1179" fmla="*/ 3068368 w 11611428"/>
              <a:gd name="connsiteY1179" fmla="*/ 5920184 h 6421343"/>
              <a:gd name="connsiteX1180" fmla="*/ 3019283 w 11611428"/>
              <a:gd name="connsiteY1180" fmla="*/ 5969269 h 6421343"/>
              <a:gd name="connsiteX1181" fmla="*/ 2970198 w 11611428"/>
              <a:gd name="connsiteY1181" fmla="*/ 5920184 h 6421343"/>
              <a:gd name="connsiteX1182" fmla="*/ 3019283 w 11611428"/>
              <a:gd name="connsiteY1182" fmla="*/ 5871099 h 6421343"/>
              <a:gd name="connsiteX1183" fmla="*/ 2827363 w 11611428"/>
              <a:gd name="connsiteY1183" fmla="*/ 5871099 h 6421343"/>
              <a:gd name="connsiteX1184" fmla="*/ 2876448 w 11611428"/>
              <a:gd name="connsiteY1184" fmla="*/ 5920184 h 6421343"/>
              <a:gd name="connsiteX1185" fmla="*/ 2827363 w 11611428"/>
              <a:gd name="connsiteY1185" fmla="*/ 5969269 h 6421343"/>
              <a:gd name="connsiteX1186" fmla="*/ 2778277 w 11611428"/>
              <a:gd name="connsiteY1186" fmla="*/ 5920184 h 6421343"/>
              <a:gd name="connsiteX1187" fmla="*/ 2827363 w 11611428"/>
              <a:gd name="connsiteY1187" fmla="*/ 5871099 h 6421343"/>
              <a:gd name="connsiteX1188" fmla="*/ 2635439 w 11611428"/>
              <a:gd name="connsiteY1188" fmla="*/ 5871099 h 6421343"/>
              <a:gd name="connsiteX1189" fmla="*/ 2684524 w 11611428"/>
              <a:gd name="connsiteY1189" fmla="*/ 5920184 h 6421343"/>
              <a:gd name="connsiteX1190" fmla="*/ 2635439 w 11611428"/>
              <a:gd name="connsiteY1190" fmla="*/ 5969269 h 6421343"/>
              <a:gd name="connsiteX1191" fmla="*/ 2586354 w 11611428"/>
              <a:gd name="connsiteY1191" fmla="*/ 5920184 h 6421343"/>
              <a:gd name="connsiteX1192" fmla="*/ 2635439 w 11611428"/>
              <a:gd name="connsiteY1192" fmla="*/ 5871099 h 6421343"/>
              <a:gd name="connsiteX1193" fmla="*/ 2443762 w 11611428"/>
              <a:gd name="connsiteY1193" fmla="*/ 5871099 h 6421343"/>
              <a:gd name="connsiteX1194" fmla="*/ 2492847 w 11611428"/>
              <a:gd name="connsiteY1194" fmla="*/ 5920184 h 6421343"/>
              <a:gd name="connsiteX1195" fmla="*/ 2443762 w 11611428"/>
              <a:gd name="connsiteY1195" fmla="*/ 5969269 h 6421343"/>
              <a:gd name="connsiteX1196" fmla="*/ 2394677 w 11611428"/>
              <a:gd name="connsiteY1196" fmla="*/ 5920184 h 6421343"/>
              <a:gd name="connsiteX1197" fmla="*/ 2443762 w 11611428"/>
              <a:gd name="connsiteY1197" fmla="*/ 5871099 h 6421343"/>
              <a:gd name="connsiteX1198" fmla="*/ 2251840 w 11611428"/>
              <a:gd name="connsiteY1198" fmla="*/ 5871099 h 6421343"/>
              <a:gd name="connsiteX1199" fmla="*/ 2300925 w 11611428"/>
              <a:gd name="connsiteY1199" fmla="*/ 5920184 h 6421343"/>
              <a:gd name="connsiteX1200" fmla="*/ 2251840 w 11611428"/>
              <a:gd name="connsiteY1200" fmla="*/ 5969269 h 6421343"/>
              <a:gd name="connsiteX1201" fmla="*/ 2202754 w 11611428"/>
              <a:gd name="connsiteY1201" fmla="*/ 5920184 h 6421343"/>
              <a:gd name="connsiteX1202" fmla="*/ 2251840 w 11611428"/>
              <a:gd name="connsiteY1202" fmla="*/ 5871099 h 6421343"/>
              <a:gd name="connsiteX1203" fmla="*/ 2061569 w 11611428"/>
              <a:gd name="connsiteY1203" fmla="*/ 5871099 h 6421343"/>
              <a:gd name="connsiteX1204" fmla="*/ 2110654 w 11611428"/>
              <a:gd name="connsiteY1204" fmla="*/ 5920184 h 6421343"/>
              <a:gd name="connsiteX1205" fmla="*/ 2061569 w 11611428"/>
              <a:gd name="connsiteY1205" fmla="*/ 5969269 h 6421343"/>
              <a:gd name="connsiteX1206" fmla="*/ 2012484 w 11611428"/>
              <a:gd name="connsiteY1206" fmla="*/ 5920184 h 6421343"/>
              <a:gd name="connsiteX1207" fmla="*/ 2061569 w 11611428"/>
              <a:gd name="connsiteY1207" fmla="*/ 5871099 h 6421343"/>
              <a:gd name="connsiteX1208" fmla="*/ 1869645 w 11611428"/>
              <a:gd name="connsiteY1208" fmla="*/ 5871099 h 6421343"/>
              <a:gd name="connsiteX1209" fmla="*/ 1918730 w 11611428"/>
              <a:gd name="connsiteY1209" fmla="*/ 5920184 h 6421343"/>
              <a:gd name="connsiteX1210" fmla="*/ 1869645 w 11611428"/>
              <a:gd name="connsiteY1210" fmla="*/ 5969269 h 6421343"/>
              <a:gd name="connsiteX1211" fmla="*/ 1820560 w 11611428"/>
              <a:gd name="connsiteY1211" fmla="*/ 5920184 h 6421343"/>
              <a:gd name="connsiteX1212" fmla="*/ 1869645 w 11611428"/>
              <a:gd name="connsiteY1212" fmla="*/ 5871099 h 6421343"/>
              <a:gd name="connsiteX1213" fmla="*/ 1677725 w 11611428"/>
              <a:gd name="connsiteY1213" fmla="*/ 5871099 h 6421343"/>
              <a:gd name="connsiteX1214" fmla="*/ 1726810 w 11611428"/>
              <a:gd name="connsiteY1214" fmla="*/ 5920184 h 6421343"/>
              <a:gd name="connsiteX1215" fmla="*/ 1677725 w 11611428"/>
              <a:gd name="connsiteY1215" fmla="*/ 5969269 h 6421343"/>
              <a:gd name="connsiteX1216" fmla="*/ 1628640 w 11611428"/>
              <a:gd name="connsiteY1216" fmla="*/ 5920184 h 6421343"/>
              <a:gd name="connsiteX1217" fmla="*/ 1677725 w 11611428"/>
              <a:gd name="connsiteY1217" fmla="*/ 5871099 h 6421343"/>
              <a:gd name="connsiteX1218" fmla="*/ 1486048 w 11611428"/>
              <a:gd name="connsiteY1218" fmla="*/ 5871099 h 6421343"/>
              <a:gd name="connsiteX1219" fmla="*/ 1535133 w 11611428"/>
              <a:gd name="connsiteY1219" fmla="*/ 5920184 h 6421343"/>
              <a:gd name="connsiteX1220" fmla="*/ 1486048 w 11611428"/>
              <a:gd name="connsiteY1220" fmla="*/ 5969269 h 6421343"/>
              <a:gd name="connsiteX1221" fmla="*/ 1436963 w 11611428"/>
              <a:gd name="connsiteY1221" fmla="*/ 5920184 h 6421343"/>
              <a:gd name="connsiteX1222" fmla="*/ 1486048 w 11611428"/>
              <a:gd name="connsiteY1222" fmla="*/ 5871099 h 6421343"/>
              <a:gd name="connsiteX1223" fmla="*/ 1294125 w 11611428"/>
              <a:gd name="connsiteY1223" fmla="*/ 5871099 h 6421343"/>
              <a:gd name="connsiteX1224" fmla="*/ 1343210 w 11611428"/>
              <a:gd name="connsiteY1224" fmla="*/ 5920184 h 6421343"/>
              <a:gd name="connsiteX1225" fmla="*/ 1294125 w 11611428"/>
              <a:gd name="connsiteY1225" fmla="*/ 5969269 h 6421343"/>
              <a:gd name="connsiteX1226" fmla="*/ 1245040 w 11611428"/>
              <a:gd name="connsiteY1226" fmla="*/ 5920184 h 6421343"/>
              <a:gd name="connsiteX1227" fmla="*/ 1294125 w 11611428"/>
              <a:gd name="connsiteY1227" fmla="*/ 5871099 h 6421343"/>
              <a:gd name="connsiteX1228" fmla="*/ 1102204 w 11611428"/>
              <a:gd name="connsiteY1228" fmla="*/ 5871099 h 6421343"/>
              <a:gd name="connsiteX1229" fmla="*/ 1151289 w 11611428"/>
              <a:gd name="connsiteY1229" fmla="*/ 5920184 h 6421343"/>
              <a:gd name="connsiteX1230" fmla="*/ 1102204 w 11611428"/>
              <a:gd name="connsiteY1230" fmla="*/ 5969269 h 6421343"/>
              <a:gd name="connsiteX1231" fmla="*/ 1053119 w 11611428"/>
              <a:gd name="connsiteY1231" fmla="*/ 5920184 h 6421343"/>
              <a:gd name="connsiteX1232" fmla="*/ 1102204 w 11611428"/>
              <a:gd name="connsiteY1232" fmla="*/ 5871099 h 6421343"/>
              <a:gd name="connsiteX1233" fmla="*/ 910280 w 11611428"/>
              <a:gd name="connsiteY1233" fmla="*/ 5871099 h 6421343"/>
              <a:gd name="connsiteX1234" fmla="*/ 959365 w 11611428"/>
              <a:gd name="connsiteY1234" fmla="*/ 5920184 h 6421343"/>
              <a:gd name="connsiteX1235" fmla="*/ 910280 w 11611428"/>
              <a:gd name="connsiteY1235" fmla="*/ 5969269 h 6421343"/>
              <a:gd name="connsiteX1236" fmla="*/ 861195 w 11611428"/>
              <a:gd name="connsiteY1236" fmla="*/ 5920184 h 6421343"/>
              <a:gd name="connsiteX1237" fmla="*/ 910280 w 11611428"/>
              <a:gd name="connsiteY1237" fmla="*/ 5871099 h 6421343"/>
              <a:gd name="connsiteX1238" fmla="*/ 718360 w 11611428"/>
              <a:gd name="connsiteY1238" fmla="*/ 5871099 h 6421343"/>
              <a:gd name="connsiteX1239" fmla="*/ 767445 w 11611428"/>
              <a:gd name="connsiteY1239" fmla="*/ 5920184 h 6421343"/>
              <a:gd name="connsiteX1240" fmla="*/ 718360 w 11611428"/>
              <a:gd name="connsiteY1240" fmla="*/ 5969269 h 6421343"/>
              <a:gd name="connsiteX1241" fmla="*/ 669275 w 11611428"/>
              <a:gd name="connsiteY1241" fmla="*/ 5920184 h 6421343"/>
              <a:gd name="connsiteX1242" fmla="*/ 718360 w 11611428"/>
              <a:gd name="connsiteY1242" fmla="*/ 5871099 h 6421343"/>
              <a:gd name="connsiteX1243" fmla="*/ 526436 w 11611428"/>
              <a:gd name="connsiteY1243" fmla="*/ 5871099 h 6421343"/>
              <a:gd name="connsiteX1244" fmla="*/ 575521 w 11611428"/>
              <a:gd name="connsiteY1244" fmla="*/ 5920184 h 6421343"/>
              <a:gd name="connsiteX1245" fmla="*/ 526436 w 11611428"/>
              <a:gd name="connsiteY1245" fmla="*/ 5969269 h 6421343"/>
              <a:gd name="connsiteX1246" fmla="*/ 477351 w 11611428"/>
              <a:gd name="connsiteY1246" fmla="*/ 5920184 h 6421343"/>
              <a:gd name="connsiteX1247" fmla="*/ 526436 w 11611428"/>
              <a:gd name="connsiteY1247" fmla="*/ 5871099 h 6421343"/>
              <a:gd name="connsiteX1248" fmla="*/ 334759 w 11611428"/>
              <a:gd name="connsiteY1248" fmla="*/ 5871099 h 6421343"/>
              <a:gd name="connsiteX1249" fmla="*/ 383844 w 11611428"/>
              <a:gd name="connsiteY1249" fmla="*/ 5920184 h 6421343"/>
              <a:gd name="connsiteX1250" fmla="*/ 334759 w 11611428"/>
              <a:gd name="connsiteY1250" fmla="*/ 5969269 h 6421343"/>
              <a:gd name="connsiteX1251" fmla="*/ 285674 w 11611428"/>
              <a:gd name="connsiteY1251" fmla="*/ 5920184 h 6421343"/>
              <a:gd name="connsiteX1252" fmla="*/ 334759 w 11611428"/>
              <a:gd name="connsiteY1252" fmla="*/ 5871099 h 6421343"/>
              <a:gd name="connsiteX1253" fmla="*/ 142837 w 11611428"/>
              <a:gd name="connsiteY1253" fmla="*/ 5871099 h 6421343"/>
              <a:gd name="connsiteX1254" fmla="*/ 191921 w 11611428"/>
              <a:gd name="connsiteY1254" fmla="*/ 5920184 h 6421343"/>
              <a:gd name="connsiteX1255" fmla="*/ 142837 w 11611428"/>
              <a:gd name="connsiteY1255" fmla="*/ 5969269 h 6421343"/>
              <a:gd name="connsiteX1256" fmla="*/ 93751 w 11611428"/>
              <a:gd name="connsiteY1256" fmla="*/ 5920184 h 6421343"/>
              <a:gd name="connsiteX1257" fmla="*/ 142837 w 11611428"/>
              <a:gd name="connsiteY1257" fmla="*/ 5871099 h 6421343"/>
              <a:gd name="connsiteX1258" fmla="*/ 11562343 w 11611428"/>
              <a:gd name="connsiteY1258" fmla="*/ 5720165 h 6421343"/>
              <a:gd name="connsiteX1259" fmla="*/ 11611428 w 11611428"/>
              <a:gd name="connsiteY1259" fmla="*/ 5769250 h 6421343"/>
              <a:gd name="connsiteX1260" fmla="*/ 11562343 w 11611428"/>
              <a:gd name="connsiteY1260" fmla="*/ 5818335 h 6421343"/>
              <a:gd name="connsiteX1261" fmla="*/ 11513258 w 11611428"/>
              <a:gd name="connsiteY1261" fmla="*/ 5769250 h 6421343"/>
              <a:gd name="connsiteX1262" fmla="*/ 11562343 w 11611428"/>
              <a:gd name="connsiteY1262" fmla="*/ 5720165 h 6421343"/>
              <a:gd name="connsiteX1263" fmla="*/ 11370422 w 11611428"/>
              <a:gd name="connsiteY1263" fmla="*/ 5720165 h 6421343"/>
              <a:gd name="connsiteX1264" fmla="*/ 11419507 w 11611428"/>
              <a:gd name="connsiteY1264" fmla="*/ 5769250 h 6421343"/>
              <a:gd name="connsiteX1265" fmla="*/ 11370422 w 11611428"/>
              <a:gd name="connsiteY1265" fmla="*/ 5818335 h 6421343"/>
              <a:gd name="connsiteX1266" fmla="*/ 11321337 w 11611428"/>
              <a:gd name="connsiteY1266" fmla="*/ 5769250 h 6421343"/>
              <a:gd name="connsiteX1267" fmla="*/ 11370422 w 11611428"/>
              <a:gd name="connsiteY1267" fmla="*/ 5720165 h 6421343"/>
              <a:gd name="connsiteX1268" fmla="*/ 11178499 w 11611428"/>
              <a:gd name="connsiteY1268" fmla="*/ 5720165 h 6421343"/>
              <a:gd name="connsiteX1269" fmla="*/ 11227584 w 11611428"/>
              <a:gd name="connsiteY1269" fmla="*/ 5769250 h 6421343"/>
              <a:gd name="connsiteX1270" fmla="*/ 11178499 w 11611428"/>
              <a:gd name="connsiteY1270" fmla="*/ 5818335 h 6421343"/>
              <a:gd name="connsiteX1271" fmla="*/ 11129414 w 11611428"/>
              <a:gd name="connsiteY1271" fmla="*/ 5769250 h 6421343"/>
              <a:gd name="connsiteX1272" fmla="*/ 11178499 w 11611428"/>
              <a:gd name="connsiteY1272" fmla="*/ 5720165 h 6421343"/>
              <a:gd name="connsiteX1273" fmla="*/ 10986822 w 11611428"/>
              <a:gd name="connsiteY1273" fmla="*/ 5720165 h 6421343"/>
              <a:gd name="connsiteX1274" fmla="*/ 11035907 w 11611428"/>
              <a:gd name="connsiteY1274" fmla="*/ 5769250 h 6421343"/>
              <a:gd name="connsiteX1275" fmla="*/ 10986822 w 11611428"/>
              <a:gd name="connsiteY1275" fmla="*/ 5818335 h 6421343"/>
              <a:gd name="connsiteX1276" fmla="*/ 10937737 w 11611428"/>
              <a:gd name="connsiteY1276" fmla="*/ 5769250 h 6421343"/>
              <a:gd name="connsiteX1277" fmla="*/ 10986822 w 11611428"/>
              <a:gd name="connsiteY1277" fmla="*/ 5720165 h 6421343"/>
              <a:gd name="connsiteX1278" fmla="*/ 10794898 w 11611428"/>
              <a:gd name="connsiteY1278" fmla="*/ 5720165 h 6421343"/>
              <a:gd name="connsiteX1279" fmla="*/ 10843984 w 11611428"/>
              <a:gd name="connsiteY1279" fmla="*/ 5769250 h 6421343"/>
              <a:gd name="connsiteX1280" fmla="*/ 10794898 w 11611428"/>
              <a:gd name="connsiteY1280" fmla="*/ 5818335 h 6421343"/>
              <a:gd name="connsiteX1281" fmla="*/ 10745813 w 11611428"/>
              <a:gd name="connsiteY1281" fmla="*/ 5769250 h 6421343"/>
              <a:gd name="connsiteX1282" fmla="*/ 10794898 w 11611428"/>
              <a:gd name="connsiteY1282" fmla="*/ 5720165 h 6421343"/>
              <a:gd name="connsiteX1283" fmla="*/ 10600771 w 11611428"/>
              <a:gd name="connsiteY1283" fmla="*/ 5720165 h 6421343"/>
              <a:gd name="connsiteX1284" fmla="*/ 10619877 w 11611428"/>
              <a:gd name="connsiteY1284" fmla="*/ 5724023 h 6421343"/>
              <a:gd name="connsiteX1285" fmla="*/ 10635343 w 11611428"/>
              <a:gd name="connsiteY1285" fmla="*/ 5734450 h 6421343"/>
              <a:gd name="connsiteX1286" fmla="*/ 10635343 w 11611428"/>
              <a:gd name="connsiteY1286" fmla="*/ 5732962 h 6421343"/>
              <a:gd name="connsiteX1287" fmla="*/ 10637686 w 11611428"/>
              <a:gd name="connsiteY1287" fmla="*/ 5734542 h 6421343"/>
              <a:gd name="connsiteX1288" fmla="*/ 10652063 w 11611428"/>
              <a:gd name="connsiteY1288" fmla="*/ 5769250 h 6421343"/>
              <a:gd name="connsiteX1289" fmla="*/ 10637686 w 11611428"/>
              <a:gd name="connsiteY1289" fmla="*/ 5803959 h 6421343"/>
              <a:gd name="connsiteX1290" fmla="*/ 10635343 w 11611428"/>
              <a:gd name="connsiteY1290" fmla="*/ 5805538 h 6421343"/>
              <a:gd name="connsiteX1291" fmla="*/ 10635343 w 11611428"/>
              <a:gd name="connsiteY1291" fmla="*/ 5804051 h 6421343"/>
              <a:gd name="connsiteX1292" fmla="*/ 10619877 w 11611428"/>
              <a:gd name="connsiteY1292" fmla="*/ 5814478 h 6421343"/>
              <a:gd name="connsiteX1293" fmla="*/ 10600771 w 11611428"/>
              <a:gd name="connsiteY1293" fmla="*/ 5818335 h 6421343"/>
              <a:gd name="connsiteX1294" fmla="*/ 10551686 w 11611428"/>
              <a:gd name="connsiteY1294" fmla="*/ 5769250 h 6421343"/>
              <a:gd name="connsiteX1295" fmla="*/ 10600771 w 11611428"/>
              <a:gd name="connsiteY1295" fmla="*/ 5720165 h 6421343"/>
              <a:gd name="connsiteX1296" fmla="*/ 10408850 w 11611428"/>
              <a:gd name="connsiteY1296" fmla="*/ 5720165 h 6421343"/>
              <a:gd name="connsiteX1297" fmla="*/ 10457935 w 11611428"/>
              <a:gd name="connsiteY1297" fmla="*/ 5769250 h 6421343"/>
              <a:gd name="connsiteX1298" fmla="*/ 10408850 w 11611428"/>
              <a:gd name="connsiteY1298" fmla="*/ 5818335 h 6421343"/>
              <a:gd name="connsiteX1299" fmla="*/ 10359765 w 11611428"/>
              <a:gd name="connsiteY1299" fmla="*/ 5769250 h 6421343"/>
              <a:gd name="connsiteX1300" fmla="*/ 10408850 w 11611428"/>
              <a:gd name="connsiteY1300" fmla="*/ 5720165 h 6421343"/>
              <a:gd name="connsiteX1301" fmla="*/ 10216927 w 11611428"/>
              <a:gd name="connsiteY1301" fmla="*/ 5720165 h 6421343"/>
              <a:gd name="connsiteX1302" fmla="*/ 10266012 w 11611428"/>
              <a:gd name="connsiteY1302" fmla="*/ 5769250 h 6421343"/>
              <a:gd name="connsiteX1303" fmla="*/ 10216927 w 11611428"/>
              <a:gd name="connsiteY1303" fmla="*/ 5818335 h 6421343"/>
              <a:gd name="connsiteX1304" fmla="*/ 10167842 w 11611428"/>
              <a:gd name="connsiteY1304" fmla="*/ 5769250 h 6421343"/>
              <a:gd name="connsiteX1305" fmla="*/ 10216927 w 11611428"/>
              <a:gd name="connsiteY1305" fmla="*/ 5720165 h 6421343"/>
              <a:gd name="connsiteX1306" fmla="*/ 10025250 w 11611428"/>
              <a:gd name="connsiteY1306" fmla="*/ 5720165 h 6421343"/>
              <a:gd name="connsiteX1307" fmla="*/ 10074335 w 11611428"/>
              <a:gd name="connsiteY1307" fmla="*/ 5769250 h 6421343"/>
              <a:gd name="connsiteX1308" fmla="*/ 10025250 w 11611428"/>
              <a:gd name="connsiteY1308" fmla="*/ 5818335 h 6421343"/>
              <a:gd name="connsiteX1309" fmla="*/ 9976165 w 11611428"/>
              <a:gd name="connsiteY1309" fmla="*/ 5769250 h 6421343"/>
              <a:gd name="connsiteX1310" fmla="*/ 10025250 w 11611428"/>
              <a:gd name="connsiteY1310" fmla="*/ 5720165 h 6421343"/>
              <a:gd name="connsiteX1311" fmla="*/ 9833326 w 11611428"/>
              <a:gd name="connsiteY1311" fmla="*/ 5720165 h 6421343"/>
              <a:gd name="connsiteX1312" fmla="*/ 9882412 w 11611428"/>
              <a:gd name="connsiteY1312" fmla="*/ 5769250 h 6421343"/>
              <a:gd name="connsiteX1313" fmla="*/ 9833326 w 11611428"/>
              <a:gd name="connsiteY1313" fmla="*/ 5818335 h 6421343"/>
              <a:gd name="connsiteX1314" fmla="*/ 9784241 w 11611428"/>
              <a:gd name="connsiteY1314" fmla="*/ 5769250 h 6421343"/>
              <a:gd name="connsiteX1315" fmla="*/ 9833326 w 11611428"/>
              <a:gd name="connsiteY1315" fmla="*/ 5720165 h 6421343"/>
              <a:gd name="connsiteX1316" fmla="*/ 9641406 w 11611428"/>
              <a:gd name="connsiteY1316" fmla="*/ 5720165 h 6421343"/>
              <a:gd name="connsiteX1317" fmla="*/ 9690491 w 11611428"/>
              <a:gd name="connsiteY1317" fmla="*/ 5769250 h 6421343"/>
              <a:gd name="connsiteX1318" fmla="*/ 9641406 w 11611428"/>
              <a:gd name="connsiteY1318" fmla="*/ 5818335 h 6421343"/>
              <a:gd name="connsiteX1319" fmla="*/ 9592321 w 11611428"/>
              <a:gd name="connsiteY1319" fmla="*/ 5769250 h 6421343"/>
              <a:gd name="connsiteX1320" fmla="*/ 9641406 w 11611428"/>
              <a:gd name="connsiteY1320" fmla="*/ 5720165 h 6421343"/>
              <a:gd name="connsiteX1321" fmla="*/ 9449482 w 11611428"/>
              <a:gd name="connsiteY1321" fmla="*/ 5720165 h 6421343"/>
              <a:gd name="connsiteX1322" fmla="*/ 9498567 w 11611428"/>
              <a:gd name="connsiteY1322" fmla="*/ 5769250 h 6421343"/>
              <a:gd name="connsiteX1323" fmla="*/ 9449482 w 11611428"/>
              <a:gd name="connsiteY1323" fmla="*/ 5818335 h 6421343"/>
              <a:gd name="connsiteX1324" fmla="*/ 9400397 w 11611428"/>
              <a:gd name="connsiteY1324" fmla="*/ 5769250 h 6421343"/>
              <a:gd name="connsiteX1325" fmla="*/ 9449482 w 11611428"/>
              <a:gd name="connsiteY1325" fmla="*/ 5720165 h 6421343"/>
              <a:gd name="connsiteX1326" fmla="*/ 9257562 w 11611428"/>
              <a:gd name="connsiteY1326" fmla="*/ 5720165 h 6421343"/>
              <a:gd name="connsiteX1327" fmla="*/ 9306646 w 11611428"/>
              <a:gd name="connsiteY1327" fmla="*/ 5769250 h 6421343"/>
              <a:gd name="connsiteX1328" fmla="*/ 9257562 w 11611428"/>
              <a:gd name="connsiteY1328" fmla="*/ 5818335 h 6421343"/>
              <a:gd name="connsiteX1329" fmla="*/ 9208477 w 11611428"/>
              <a:gd name="connsiteY1329" fmla="*/ 5769250 h 6421343"/>
              <a:gd name="connsiteX1330" fmla="*/ 9257562 w 11611428"/>
              <a:gd name="connsiteY1330" fmla="*/ 5720165 h 6421343"/>
              <a:gd name="connsiteX1331" fmla="*/ 9065638 w 11611428"/>
              <a:gd name="connsiteY1331" fmla="*/ 5720165 h 6421343"/>
              <a:gd name="connsiteX1332" fmla="*/ 9114723 w 11611428"/>
              <a:gd name="connsiteY1332" fmla="*/ 5769250 h 6421343"/>
              <a:gd name="connsiteX1333" fmla="*/ 9065638 w 11611428"/>
              <a:gd name="connsiteY1333" fmla="*/ 5818335 h 6421343"/>
              <a:gd name="connsiteX1334" fmla="*/ 9016553 w 11611428"/>
              <a:gd name="connsiteY1334" fmla="*/ 5769250 h 6421343"/>
              <a:gd name="connsiteX1335" fmla="*/ 9065638 w 11611428"/>
              <a:gd name="connsiteY1335" fmla="*/ 5720165 h 6421343"/>
              <a:gd name="connsiteX1336" fmla="*/ 8873961 w 11611428"/>
              <a:gd name="connsiteY1336" fmla="*/ 5720165 h 6421343"/>
              <a:gd name="connsiteX1337" fmla="*/ 8923046 w 11611428"/>
              <a:gd name="connsiteY1337" fmla="*/ 5769250 h 6421343"/>
              <a:gd name="connsiteX1338" fmla="*/ 8873961 w 11611428"/>
              <a:gd name="connsiteY1338" fmla="*/ 5818335 h 6421343"/>
              <a:gd name="connsiteX1339" fmla="*/ 8824876 w 11611428"/>
              <a:gd name="connsiteY1339" fmla="*/ 5769250 h 6421343"/>
              <a:gd name="connsiteX1340" fmla="*/ 8873961 w 11611428"/>
              <a:gd name="connsiteY1340" fmla="*/ 5720165 h 6421343"/>
              <a:gd name="connsiteX1341" fmla="*/ 8682041 w 11611428"/>
              <a:gd name="connsiteY1341" fmla="*/ 5720165 h 6421343"/>
              <a:gd name="connsiteX1342" fmla="*/ 8731126 w 11611428"/>
              <a:gd name="connsiteY1342" fmla="*/ 5769250 h 6421343"/>
              <a:gd name="connsiteX1343" fmla="*/ 8682041 w 11611428"/>
              <a:gd name="connsiteY1343" fmla="*/ 5818335 h 6421343"/>
              <a:gd name="connsiteX1344" fmla="*/ 8632956 w 11611428"/>
              <a:gd name="connsiteY1344" fmla="*/ 5769250 h 6421343"/>
              <a:gd name="connsiteX1345" fmla="*/ 8682041 w 11611428"/>
              <a:gd name="connsiteY1345" fmla="*/ 5720165 h 6421343"/>
              <a:gd name="connsiteX1346" fmla="*/ 8486747 w 11611428"/>
              <a:gd name="connsiteY1346" fmla="*/ 5720165 h 6421343"/>
              <a:gd name="connsiteX1347" fmla="*/ 8488432 w 11611428"/>
              <a:gd name="connsiteY1347" fmla="*/ 5720863 h 6421343"/>
              <a:gd name="connsiteX1348" fmla="*/ 8490117 w 11611428"/>
              <a:gd name="connsiteY1348" fmla="*/ 5720165 h 6421343"/>
              <a:gd name="connsiteX1349" fmla="*/ 8539202 w 11611428"/>
              <a:gd name="connsiteY1349" fmla="*/ 5769250 h 6421343"/>
              <a:gd name="connsiteX1350" fmla="*/ 8490117 w 11611428"/>
              <a:gd name="connsiteY1350" fmla="*/ 5818335 h 6421343"/>
              <a:gd name="connsiteX1351" fmla="*/ 8488432 w 11611428"/>
              <a:gd name="connsiteY1351" fmla="*/ 5817637 h 6421343"/>
              <a:gd name="connsiteX1352" fmla="*/ 8486747 w 11611428"/>
              <a:gd name="connsiteY1352" fmla="*/ 5818335 h 6421343"/>
              <a:gd name="connsiteX1353" fmla="*/ 8437662 w 11611428"/>
              <a:gd name="connsiteY1353" fmla="*/ 5769250 h 6421343"/>
              <a:gd name="connsiteX1354" fmla="*/ 8486747 w 11611428"/>
              <a:gd name="connsiteY1354" fmla="*/ 5720165 h 6421343"/>
              <a:gd name="connsiteX1355" fmla="*/ 8294823 w 11611428"/>
              <a:gd name="connsiteY1355" fmla="*/ 5720165 h 6421343"/>
              <a:gd name="connsiteX1356" fmla="*/ 8343908 w 11611428"/>
              <a:gd name="connsiteY1356" fmla="*/ 5769250 h 6421343"/>
              <a:gd name="connsiteX1357" fmla="*/ 8294823 w 11611428"/>
              <a:gd name="connsiteY1357" fmla="*/ 5818335 h 6421343"/>
              <a:gd name="connsiteX1358" fmla="*/ 8245738 w 11611428"/>
              <a:gd name="connsiteY1358" fmla="*/ 5769250 h 6421343"/>
              <a:gd name="connsiteX1359" fmla="*/ 8294823 w 11611428"/>
              <a:gd name="connsiteY1359" fmla="*/ 5720165 h 6421343"/>
              <a:gd name="connsiteX1360" fmla="*/ 8102902 w 11611428"/>
              <a:gd name="connsiteY1360" fmla="*/ 5720165 h 6421343"/>
              <a:gd name="connsiteX1361" fmla="*/ 8151987 w 11611428"/>
              <a:gd name="connsiteY1361" fmla="*/ 5769250 h 6421343"/>
              <a:gd name="connsiteX1362" fmla="*/ 8102902 w 11611428"/>
              <a:gd name="connsiteY1362" fmla="*/ 5818335 h 6421343"/>
              <a:gd name="connsiteX1363" fmla="*/ 8053817 w 11611428"/>
              <a:gd name="connsiteY1363" fmla="*/ 5769250 h 6421343"/>
              <a:gd name="connsiteX1364" fmla="*/ 8102902 w 11611428"/>
              <a:gd name="connsiteY1364" fmla="*/ 5720165 h 6421343"/>
              <a:gd name="connsiteX1365" fmla="*/ 7911226 w 11611428"/>
              <a:gd name="connsiteY1365" fmla="*/ 5720165 h 6421343"/>
              <a:gd name="connsiteX1366" fmla="*/ 7960311 w 11611428"/>
              <a:gd name="connsiteY1366" fmla="*/ 5769250 h 6421343"/>
              <a:gd name="connsiteX1367" fmla="*/ 7911226 w 11611428"/>
              <a:gd name="connsiteY1367" fmla="*/ 5818335 h 6421343"/>
              <a:gd name="connsiteX1368" fmla="*/ 7862141 w 11611428"/>
              <a:gd name="connsiteY1368" fmla="*/ 5769250 h 6421343"/>
              <a:gd name="connsiteX1369" fmla="*/ 7911226 w 11611428"/>
              <a:gd name="connsiteY1369" fmla="*/ 5720165 h 6421343"/>
              <a:gd name="connsiteX1370" fmla="*/ 7719302 w 11611428"/>
              <a:gd name="connsiteY1370" fmla="*/ 5720165 h 6421343"/>
              <a:gd name="connsiteX1371" fmla="*/ 7768387 w 11611428"/>
              <a:gd name="connsiteY1371" fmla="*/ 5769250 h 6421343"/>
              <a:gd name="connsiteX1372" fmla="*/ 7719302 w 11611428"/>
              <a:gd name="connsiteY1372" fmla="*/ 5818335 h 6421343"/>
              <a:gd name="connsiteX1373" fmla="*/ 7670218 w 11611428"/>
              <a:gd name="connsiteY1373" fmla="*/ 5769250 h 6421343"/>
              <a:gd name="connsiteX1374" fmla="*/ 7719302 w 11611428"/>
              <a:gd name="connsiteY1374" fmla="*/ 5720165 h 6421343"/>
              <a:gd name="connsiteX1375" fmla="*/ 7527382 w 11611428"/>
              <a:gd name="connsiteY1375" fmla="*/ 5720165 h 6421343"/>
              <a:gd name="connsiteX1376" fmla="*/ 7576467 w 11611428"/>
              <a:gd name="connsiteY1376" fmla="*/ 5769250 h 6421343"/>
              <a:gd name="connsiteX1377" fmla="*/ 7527382 w 11611428"/>
              <a:gd name="connsiteY1377" fmla="*/ 5818335 h 6421343"/>
              <a:gd name="connsiteX1378" fmla="*/ 7478297 w 11611428"/>
              <a:gd name="connsiteY1378" fmla="*/ 5769250 h 6421343"/>
              <a:gd name="connsiteX1379" fmla="*/ 7527382 w 11611428"/>
              <a:gd name="connsiteY1379" fmla="*/ 5720165 h 6421343"/>
              <a:gd name="connsiteX1380" fmla="*/ 7335458 w 11611428"/>
              <a:gd name="connsiteY1380" fmla="*/ 5720165 h 6421343"/>
              <a:gd name="connsiteX1381" fmla="*/ 7384543 w 11611428"/>
              <a:gd name="connsiteY1381" fmla="*/ 5769250 h 6421343"/>
              <a:gd name="connsiteX1382" fmla="*/ 7335458 w 11611428"/>
              <a:gd name="connsiteY1382" fmla="*/ 5818335 h 6421343"/>
              <a:gd name="connsiteX1383" fmla="*/ 7286373 w 11611428"/>
              <a:gd name="connsiteY1383" fmla="*/ 5769250 h 6421343"/>
              <a:gd name="connsiteX1384" fmla="*/ 7335458 w 11611428"/>
              <a:gd name="connsiteY1384" fmla="*/ 5720165 h 6421343"/>
              <a:gd name="connsiteX1385" fmla="*/ 7143537 w 11611428"/>
              <a:gd name="connsiteY1385" fmla="*/ 5720165 h 6421343"/>
              <a:gd name="connsiteX1386" fmla="*/ 7192622 w 11611428"/>
              <a:gd name="connsiteY1386" fmla="*/ 5769250 h 6421343"/>
              <a:gd name="connsiteX1387" fmla="*/ 7143537 w 11611428"/>
              <a:gd name="connsiteY1387" fmla="*/ 5818335 h 6421343"/>
              <a:gd name="connsiteX1388" fmla="*/ 7094452 w 11611428"/>
              <a:gd name="connsiteY1388" fmla="*/ 5769250 h 6421343"/>
              <a:gd name="connsiteX1389" fmla="*/ 7143537 w 11611428"/>
              <a:gd name="connsiteY1389" fmla="*/ 5720165 h 6421343"/>
              <a:gd name="connsiteX1390" fmla="*/ 6951614 w 11611428"/>
              <a:gd name="connsiteY1390" fmla="*/ 5720165 h 6421343"/>
              <a:gd name="connsiteX1391" fmla="*/ 7000699 w 11611428"/>
              <a:gd name="connsiteY1391" fmla="*/ 5769250 h 6421343"/>
              <a:gd name="connsiteX1392" fmla="*/ 6951614 w 11611428"/>
              <a:gd name="connsiteY1392" fmla="*/ 5818335 h 6421343"/>
              <a:gd name="connsiteX1393" fmla="*/ 6902529 w 11611428"/>
              <a:gd name="connsiteY1393" fmla="*/ 5769250 h 6421343"/>
              <a:gd name="connsiteX1394" fmla="*/ 6951614 w 11611428"/>
              <a:gd name="connsiteY1394" fmla="*/ 5720165 h 6421343"/>
              <a:gd name="connsiteX1395" fmla="*/ 6759937 w 11611428"/>
              <a:gd name="connsiteY1395" fmla="*/ 5720165 h 6421343"/>
              <a:gd name="connsiteX1396" fmla="*/ 6809022 w 11611428"/>
              <a:gd name="connsiteY1396" fmla="*/ 5769250 h 6421343"/>
              <a:gd name="connsiteX1397" fmla="*/ 6759937 w 11611428"/>
              <a:gd name="connsiteY1397" fmla="*/ 5818335 h 6421343"/>
              <a:gd name="connsiteX1398" fmla="*/ 6710852 w 11611428"/>
              <a:gd name="connsiteY1398" fmla="*/ 5769250 h 6421343"/>
              <a:gd name="connsiteX1399" fmla="*/ 6759937 w 11611428"/>
              <a:gd name="connsiteY1399" fmla="*/ 5720165 h 6421343"/>
              <a:gd name="connsiteX1400" fmla="*/ 6568014 w 11611428"/>
              <a:gd name="connsiteY1400" fmla="*/ 5720165 h 6421343"/>
              <a:gd name="connsiteX1401" fmla="*/ 6617099 w 11611428"/>
              <a:gd name="connsiteY1401" fmla="*/ 5769250 h 6421343"/>
              <a:gd name="connsiteX1402" fmla="*/ 6568014 w 11611428"/>
              <a:gd name="connsiteY1402" fmla="*/ 5818335 h 6421343"/>
              <a:gd name="connsiteX1403" fmla="*/ 6518929 w 11611428"/>
              <a:gd name="connsiteY1403" fmla="*/ 5769250 h 6421343"/>
              <a:gd name="connsiteX1404" fmla="*/ 6568014 w 11611428"/>
              <a:gd name="connsiteY1404" fmla="*/ 5720165 h 6421343"/>
              <a:gd name="connsiteX1405" fmla="*/ 6376093 w 11611428"/>
              <a:gd name="connsiteY1405" fmla="*/ 5720165 h 6421343"/>
              <a:gd name="connsiteX1406" fmla="*/ 6376918 w 11611428"/>
              <a:gd name="connsiteY1406" fmla="*/ 5720332 h 6421343"/>
              <a:gd name="connsiteX1407" fmla="*/ 6377744 w 11611428"/>
              <a:gd name="connsiteY1407" fmla="*/ 5720165 h 6421343"/>
              <a:gd name="connsiteX1408" fmla="*/ 6426829 w 11611428"/>
              <a:gd name="connsiteY1408" fmla="*/ 5769250 h 6421343"/>
              <a:gd name="connsiteX1409" fmla="*/ 6377744 w 11611428"/>
              <a:gd name="connsiteY1409" fmla="*/ 5818335 h 6421343"/>
              <a:gd name="connsiteX1410" fmla="*/ 6376918 w 11611428"/>
              <a:gd name="connsiteY1410" fmla="*/ 5818169 h 6421343"/>
              <a:gd name="connsiteX1411" fmla="*/ 6376093 w 11611428"/>
              <a:gd name="connsiteY1411" fmla="*/ 5818335 h 6421343"/>
              <a:gd name="connsiteX1412" fmla="*/ 6327008 w 11611428"/>
              <a:gd name="connsiteY1412" fmla="*/ 5769250 h 6421343"/>
              <a:gd name="connsiteX1413" fmla="*/ 6376093 w 11611428"/>
              <a:gd name="connsiteY1413" fmla="*/ 5720165 h 6421343"/>
              <a:gd name="connsiteX1414" fmla="*/ 6185820 w 11611428"/>
              <a:gd name="connsiteY1414" fmla="*/ 5720165 h 6421343"/>
              <a:gd name="connsiteX1415" fmla="*/ 6234905 w 11611428"/>
              <a:gd name="connsiteY1415" fmla="*/ 5769250 h 6421343"/>
              <a:gd name="connsiteX1416" fmla="*/ 6185820 w 11611428"/>
              <a:gd name="connsiteY1416" fmla="*/ 5818335 h 6421343"/>
              <a:gd name="connsiteX1417" fmla="*/ 6136735 w 11611428"/>
              <a:gd name="connsiteY1417" fmla="*/ 5769250 h 6421343"/>
              <a:gd name="connsiteX1418" fmla="*/ 6185820 w 11611428"/>
              <a:gd name="connsiteY1418" fmla="*/ 5720165 h 6421343"/>
              <a:gd name="connsiteX1419" fmla="*/ 5993899 w 11611428"/>
              <a:gd name="connsiteY1419" fmla="*/ 5720165 h 6421343"/>
              <a:gd name="connsiteX1420" fmla="*/ 6042984 w 11611428"/>
              <a:gd name="connsiteY1420" fmla="*/ 5769250 h 6421343"/>
              <a:gd name="connsiteX1421" fmla="*/ 5993899 w 11611428"/>
              <a:gd name="connsiteY1421" fmla="*/ 5818335 h 6421343"/>
              <a:gd name="connsiteX1422" fmla="*/ 5944814 w 11611428"/>
              <a:gd name="connsiteY1422" fmla="*/ 5769250 h 6421343"/>
              <a:gd name="connsiteX1423" fmla="*/ 5993899 w 11611428"/>
              <a:gd name="connsiteY1423" fmla="*/ 5720165 h 6421343"/>
              <a:gd name="connsiteX1424" fmla="*/ 5802223 w 11611428"/>
              <a:gd name="connsiteY1424" fmla="*/ 5720165 h 6421343"/>
              <a:gd name="connsiteX1425" fmla="*/ 5851308 w 11611428"/>
              <a:gd name="connsiteY1425" fmla="*/ 5769250 h 6421343"/>
              <a:gd name="connsiteX1426" fmla="*/ 5802223 w 11611428"/>
              <a:gd name="connsiteY1426" fmla="*/ 5818335 h 6421343"/>
              <a:gd name="connsiteX1427" fmla="*/ 5753138 w 11611428"/>
              <a:gd name="connsiteY1427" fmla="*/ 5769250 h 6421343"/>
              <a:gd name="connsiteX1428" fmla="*/ 5802223 w 11611428"/>
              <a:gd name="connsiteY1428" fmla="*/ 5720165 h 6421343"/>
              <a:gd name="connsiteX1429" fmla="*/ 5610299 w 11611428"/>
              <a:gd name="connsiteY1429" fmla="*/ 5720165 h 6421343"/>
              <a:gd name="connsiteX1430" fmla="*/ 5659384 w 11611428"/>
              <a:gd name="connsiteY1430" fmla="*/ 5769250 h 6421343"/>
              <a:gd name="connsiteX1431" fmla="*/ 5610299 w 11611428"/>
              <a:gd name="connsiteY1431" fmla="*/ 5818335 h 6421343"/>
              <a:gd name="connsiteX1432" fmla="*/ 5561215 w 11611428"/>
              <a:gd name="connsiteY1432" fmla="*/ 5769250 h 6421343"/>
              <a:gd name="connsiteX1433" fmla="*/ 5610299 w 11611428"/>
              <a:gd name="connsiteY1433" fmla="*/ 5720165 h 6421343"/>
              <a:gd name="connsiteX1434" fmla="*/ 5418379 w 11611428"/>
              <a:gd name="connsiteY1434" fmla="*/ 5720165 h 6421343"/>
              <a:gd name="connsiteX1435" fmla="*/ 5467464 w 11611428"/>
              <a:gd name="connsiteY1435" fmla="*/ 5769250 h 6421343"/>
              <a:gd name="connsiteX1436" fmla="*/ 5418379 w 11611428"/>
              <a:gd name="connsiteY1436" fmla="*/ 5818335 h 6421343"/>
              <a:gd name="connsiteX1437" fmla="*/ 5369294 w 11611428"/>
              <a:gd name="connsiteY1437" fmla="*/ 5769250 h 6421343"/>
              <a:gd name="connsiteX1438" fmla="*/ 5418379 w 11611428"/>
              <a:gd name="connsiteY1438" fmla="*/ 5720165 h 6421343"/>
              <a:gd name="connsiteX1439" fmla="*/ 5226455 w 11611428"/>
              <a:gd name="connsiteY1439" fmla="*/ 5720165 h 6421343"/>
              <a:gd name="connsiteX1440" fmla="*/ 5275540 w 11611428"/>
              <a:gd name="connsiteY1440" fmla="*/ 5769250 h 6421343"/>
              <a:gd name="connsiteX1441" fmla="*/ 5226455 w 11611428"/>
              <a:gd name="connsiteY1441" fmla="*/ 5818335 h 6421343"/>
              <a:gd name="connsiteX1442" fmla="*/ 5177370 w 11611428"/>
              <a:gd name="connsiteY1442" fmla="*/ 5769250 h 6421343"/>
              <a:gd name="connsiteX1443" fmla="*/ 5226455 w 11611428"/>
              <a:gd name="connsiteY1443" fmla="*/ 5720165 h 6421343"/>
              <a:gd name="connsiteX1444" fmla="*/ 5034534 w 11611428"/>
              <a:gd name="connsiteY1444" fmla="*/ 5720165 h 6421343"/>
              <a:gd name="connsiteX1445" fmla="*/ 5083619 w 11611428"/>
              <a:gd name="connsiteY1445" fmla="*/ 5769250 h 6421343"/>
              <a:gd name="connsiteX1446" fmla="*/ 5034534 w 11611428"/>
              <a:gd name="connsiteY1446" fmla="*/ 5818335 h 6421343"/>
              <a:gd name="connsiteX1447" fmla="*/ 4985449 w 11611428"/>
              <a:gd name="connsiteY1447" fmla="*/ 5769250 h 6421343"/>
              <a:gd name="connsiteX1448" fmla="*/ 5034534 w 11611428"/>
              <a:gd name="connsiteY1448" fmla="*/ 5720165 h 6421343"/>
              <a:gd name="connsiteX1449" fmla="*/ 4842611 w 11611428"/>
              <a:gd name="connsiteY1449" fmla="*/ 5720165 h 6421343"/>
              <a:gd name="connsiteX1450" fmla="*/ 4891696 w 11611428"/>
              <a:gd name="connsiteY1450" fmla="*/ 5769250 h 6421343"/>
              <a:gd name="connsiteX1451" fmla="*/ 4842611 w 11611428"/>
              <a:gd name="connsiteY1451" fmla="*/ 5818335 h 6421343"/>
              <a:gd name="connsiteX1452" fmla="*/ 4793526 w 11611428"/>
              <a:gd name="connsiteY1452" fmla="*/ 5769250 h 6421343"/>
              <a:gd name="connsiteX1453" fmla="*/ 4842611 w 11611428"/>
              <a:gd name="connsiteY1453" fmla="*/ 5720165 h 6421343"/>
              <a:gd name="connsiteX1454" fmla="*/ 4650934 w 11611428"/>
              <a:gd name="connsiteY1454" fmla="*/ 5720165 h 6421343"/>
              <a:gd name="connsiteX1455" fmla="*/ 4700019 w 11611428"/>
              <a:gd name="connsiteY1455" fmla="*/ 5769250 h 6421343"/>
              <a:gd name="connsiteX1456" fmla="*/ 4650934 w 11611428"/>
              <a:gd name="connsiteY1456" fmla="*/ 5818335 h 6421343"/>
              <a:gd name="connsiteX1457" fmla="*/ 4601849 w 11611428"/>
              <a:gd name="connsiteY1457" fmla="*/ 5769250 h 6421343"/>
              <a:gd name="connsiteX1458" fmla="*/ 4650934 w 11611428"/>
              <a:gd name="connsiteY1458" fmla="*/ 5720165 h 6421343"/>
              <a:gd name="connsiteX1459" fmla="*/ 4459011 w 11611428"/>
              <a:gd name="connsiteY1459" fmla="*/ 5720165 h 6421343"/>
              <a:gd name="connsiteX1460" fmla="*/ 4508096 w 11611428"/>
              <a:gd name="connsiteY1460" fmla="*/ 5769250 h 6421343"/>
              <a:gd name="connsiteX1461" fmla="*/ 4459011 w 11611428"/>
              <a:gd name="connsiteY1461" fmla="*/ 5818335 h 6421343"/>
              <a:gd name="connsiteX1462" fmla="*/ 4409926 w 11611428"/>
              <a:gd name="connsiteY1462" fmla="*/ 5769250 h 6421343"/>
              <a:gd name="connsiteX1463" fmla="*/ 4459011 w 11611428"/>
              <a:gd name="connsiteY1463" fmla="*/ 5720165 h 6421343"/>
              <a:gd name="connsiteX1464" fmla="*/ 4267090 w 11611428"/>
              <a:gd name="connsiteY1464" fmla="*/ 5720165 h 6421343"/>
              <a:gd name="connsiteX1465" fmla="*/ 4267916 w 11611428"/>
              <a:gd name="connsiteY1465" fmla="*/ 5720332 h 6421343"/>
              <a:gd name="connsiteX1466" fmla="*/ 4268742 w 11611428"/>
              <a:gd name="connsiteY1466" fmla="*/ 5720165 h 6421343"/>
              <a:gd name="connsiteX1467" fmla="*/ 4317827 w 11611428"/>
              <a:gd name="connsiteY1467" fmla="*/ 5769250 h 6421343"/>
              <a:gd name="connsiteX1468" fmla="*/ 4268742 w 11611428"/>
              <a:gd name="connsiteY1468" fmla="*/ 5818335 h 6421343"/>
              <a:gd name="connsiteX1469" fmla="*/ 4267916 w 11611428"/>
              <a:gd name="connsiteY1469" fmla="*/ 5818168 h 6421343"/>
              <a:gd name="connsiteX1470" fmla="*/ 4267090 w 11611428"/>
              <a:gd name="connsiteY1470" fmla="*/ 5818335 h 6421343"/>
              <a:gd name="connsiteX1471" fmla="*/ 4218005 w 11611428"/>
              <a:gd name="connsiteY1471" fmla="*/ 5769250 h 6421343"/>
              <a:gd name="connsiteX1472" fmla="*/ 4267090 w 11611428"/>
              <a:gd name="connsiteY1472" fmla="*/ 5720165 h 6421343"/>
              <a:gd name="connsiteX1473" fmla="*/ 4076818 w 11611428"/>
              <a:gd name="connsiteY1473" fmla="*/ 5720165 h 6421343"/>
              <a:gd name="connsiteX1474" fmla="*/ 4125903 w 11611428"/>
              <a:gd name="connsiteY1474" fmla="*/ 5769250 h 6421343"/>
              <a:gd name="connsiteX1475" fmla="*/ 4076818 w 11611428"/>
              <a:gd name="connsiteY1475" fmla="*/ 5818335 h 6421343"/>
              <a:gd name="connsiteX1476" fmla="*/ 4027733 w 11611428"/>
              <a:gd name="connsiteY1476" fmla="*/ 5769250 h 6421343"/>
              <a:gd name="connsiteX1477" fmla="*/ 4076818 w 11611428"/>
              <a:gd name="connsiteY1477" fmla="*/ 5720165 h 6421343"/>
              <a:gd name="connsiteX1478" fmla="*/ 3884898 w 11611428"/>
              <a:gd name="connsiteY1478" fmla="*/ 5720165 h 6421343"/>
              <a:gd name="connsiteX1479" fmla="*/ 3933983 w 11611428"/>
              <a:gd name="connsiteY1479" fmla="*/ 5769250 h 6421343"/>
              <a:gd name="connsiteX1480" fmla="*/ 3884898 w 11611428"/>
              <a:gd name="connsiteY1480" fmla="*/ 5818335 h 6421343"/>
              <a:gd name="connsiteX1481" fmla="*/ 3835813 w 11611428"/>
              <a:gd name="connsiteY1481" fmla="*/ 5769250 h 6421343"/>
              <a:gd name="connsiteX1482" fmla="*/ 3884898 w 11611428"/>
              <a:gd name="connsiteY1482" fmla="*/ 5720165 h 6421343"/>
              <a:gd name="connsiteX1483" fmla="*/ 3693221 w 11611428"/>
              <a:gd name="connsiteY1483" fmla="*/ 5720165 h 6421343"/>
              <a:gd name="connsiteX1484" fmla="*/ 3742307 w 11611428"/>
              <a:gd name="connsiteY1484" fmla="*/ 5769250 h 6421343"/>
              <a:gd name="connsiteX1485" fmla="*/ 3693221 w 11611428"/>
              <a:gd name="connsiteY1485" fmla="*/ 5818335 h 6421343"/>
              <a:gd name="connsiteX1486" fmla="*/ 3644136 w 11611428"/>
              <a:gd name="connsiteY1486" fmla="*/ 5769250 h 6421343"/>
              <a:gd name="connsiteX1487" fmla="*/ 3693221 w 11611428"/>
              <a:gd name="connsiteY1487" fmla="*/ 5720165 h 6421343"/>
              <a:gd name="connsiteX1488" fmla="*/ 3501298 w 11611428"/>
              <a:gd name="connsiteY1488" fmla="*/ 5720165 h 6421343"/>
              <a:gd name="connsiteX1489" fmla="*/ 3550383 w 11611428"/>
              <a:gd name="connsiteY1489" fmla="*/ 5769250 h 6421343"/>
              <a:gd name="connsiteX1490" fmla="*/ 3501298 w 11611428"/>
              <a:gd name="connsiteY1490" fmla="*/ 5818335 h 6421343"/>
              <a:gd name="connsiteX1491" fmla="*/ 3452213 w 11611428"/>
              <a:gd name="connsiteY1491" fmla="*/ 5769250 h 6421343"/>
              <a:gd name="connsiteX1492" fmla="*/ 3501298 w 11611428"/>
              <a:gd name="connsiteY1492" fmla="*/ 5720165 h 6421343"/>
              <a:gd name="connsiteX1493" fmla="*/ 3309377 w 11611428"/>
              <a:gd name="connsiteY1493" fmla="*/ 5720165 h 6421343"/>
              <a:gd name="connsiteX1494" fmla="*/ 3358462 w 11611428"/>
              <a:gd name="connsiteY1494" fmla="*/ 5769250 h 6421343"/>
              <a:gd name="connsiteX1495" fmla="*/ 3309377 w 11611428"/>
              <a:gd name="connsiteY1495" fmla="*/ 5818335 h 6421343"/>
              <a:gd name="connsiteX1496" fmla="*/ 3260292 w 11611428"/>
              <a:gd name="connsiteY1496" fmla="*/ 5769250 h 6421343"/>
              <a:gd name="connsiteX1497" fmla="*/ 3309377 w 11611428"/>
              <a:gd name="connsiteY1497" fmla="*/ 5720165 h 6421343"/>
              <a:gd name="connsiteX1498" fmla="*/ 3117453 w 11611428"/>
              <a:gd name="connsiteY1498" fmla="*/ 5720165 h 6421343"/>
              <a:gd name="connsiteX1499" fmla="*/ 3166538 w 11611428"/>
              <a:gd name="connsiteY1499" fmla="*/ 5769250 h 6421343"/>
              <a:gd name="connsiteX1500" fmla="*/ 3117453 w 11611428"/>
              <a:gd name="connsiteY1500" fmla="*/ 5818335 h 6421343"/>
              <a:gd name="connsiteX1501" fmla="*/ 3068368 w 11611428"/>
              <a:gd name="connsiteY1501" fmla="*/ 5769250 h 6421343"/>
              <a:gd name="connsiteX1502" fmla="*/ 3117453 w 11611428"/>
              <a:gd name="connsiteY1502" fmla="*/ 5720165 h 6421343"/>
              <a:gd name="connsiteX1503" fmla="*/ 2925533 w 11611428"/>
              <a:gd name="connsiteY1503" fmla="*/ 5720165 h 6421343"/>
              <a:gd name="connsiteX1504" fmla="*/ 2974618 w 11611428"/>
              <a:gd name="connsiteY1504" fmla="*/ 5769250 h 6421343"/>
              <a:gd name="connsiteX1505" fmla="*/ 2925533 w 11611428"/>
              <a:gd name="connsiteY1505" fmla="*/ 5818335 h 6421343"/>
              <a:gd name="connsiteX1506" fmla="*/ 2876448 w 11611428"/>
              <a:gd name="connsiteY1506" fmla="*/ 5769250 h 6421343"/>
              <a:gd name="connsiteX1507" fmla="*/ 2925533 w 11611428"/>
              <a:gd name="connsiteY1507" fmla="*/ 5720165 h 6421343"/>
              <a:gd name="connsiteX1508" fmla="*/ 2733609 w 11611428"/>
              <a:gd name="connsiteY1508" fmla="*/ 5720165 h 6421343"/>
              <a:gd name="connsiteX1509" fmla="*/ 2782694 w 11611428"/>
              <a:gd name="connsiteY1509" fmla="*/ 5769250 h 6421343"/>
              <a:gd name="connsiteX1510" fmla="*/ 2733609 w 11611428"/>
              <a:gd name="connsiteY1510" fmla="*/ 5818335 h 6421343"/>
              <a:gd name="connsiteX1511" fmla="*/ 2684524 w 11611428"/>
              <a:gd name="connsiteY1511" fmla="*/ 5769250 h 6421343"/>
              <a:gd name="connsiteX1512" fmla="*/ 2733609 w 11611428"/>
              <a:gd name="connsiteY1512" fmla="*/ 5720165 h 6421343"/>
              <a:gd name="connsiteX1513" fmla="*/ 2541933 w 11611428"/>
              <a:gd name="connsiteY1513" fmla="*/ 5720165 h 6421343"/>
              <a:gd name="connsiteX1514" fmla="*/ 2591017 w 11611428"/>
              <a:gd name="connsiteY1514" fmla="*/ 5769250 h 6421343"/>
              <a:gd name="connsiteX1515" fmla="*/ 2541933 w 11611428"/>
              <a:gd name="connsiteY1515" fmla="*/ 5818335 h 6421343"/>
              <a:gd name="connsiteX1516" fmla="*/ 2492847 w 11611428"/>
              <a:gd name="connsiteY1516" fmla="*/ 5769250 h 6421343"/>
              <a:gd name="connsiteX1517" fmla="*/ 2541933 w 11611428"/>
              <a:gd name="connsiteY1517" fmla="*/ 5720165 h 6421343"/>
              <a:gd name="connsiteX1518" fmla="*/ 2350010 w 11611428"/>
              <a:gd name="connsiteY1518" fmla="*/ 5720165 h 6421343"/>
              <a:gd name="connsiteX1519" fmla="*/ 2399094 w 11611428"/>
              <a:gd name="connsiteY1519" fmla="*/ 5769250 h 6421343"/>
              <a:gd name="connsiteX1520" fmla="*/ 2350010 w 11611428"/>
              <a:gd name="connsiteY1520" fmla="*/ 5818335 h 6421343"/>
              <a:gd name="connsiteX1521" fmla="*/ 2300925 w 11611428"/>
              <a:gd name="connsiteY1521" fmla="*/ 5769250 h 6421343"/>
              <a:gd name="connsiteX1522" fmla="*/ 2350010 w 11611428"/>
              <a:gd name="connsiteY1522" fmla="*/ 5720165 h 6421343"/>
              <a:gd name="connsiteX1523" fmla="*/ 2158088 w 11611428"/>
              <a:gd name="connsiteY1523" fmla="*/ 5720165 h 6421343"/>
              <a:gd name="connsiteX1524" fmla="*/ 2158914 w 11611428"/>
              <a:gd name="connsiteY1524" fmla="*/ 5720332 h 6421343"/>
              <a:gd name="connsiteX1525" fmla="*/ 2159739 w 11611428"/>
              <a:gd name="connsiteY1525" fmla="*/ 5720165 h 6421343"/>
              <a:gd name="connsiteX1526" fmla="*/ 2208824 w 11611428"/>
              <a:gd name="connsiteY1526" fmla="*/ 5769250 h 6421343"/>
              <a:gd name="connsiteX1527" fmla="*/ 2159739 w 11611428"/>
              <a:gd name="connsiteY1527" fmla="*/ 5818335 h 6421343"/>
              <a:gd name="connsiteX1528" fmla="*/ 2158914 w 11611428"/>
              <a:gd name="connsiteY1528" fmla="*/ 5818169 h 6421343"/>
              <a:gd name="connsiteX1529" fmla="*/ 2158088 w 11611428"/>
              <a:gd name="connsiteY1529" fmla="*/ 5818335 h 6421343"/>
              <a:gd name="connsiteX1530" fmla="*/ 2109003 w 11611428"/>
              <a:gd name="connsiteY1530" fmla="*/ 5769250 h 6421343"/>
              <a:gd name="connsiteX1531" fmla="*/ 2158088 w 11611428"/>
              <a:gd name="connsiteY1531" fmla="*/ 5720165 h 6421343"/>
              <a:gd name="connsiteX1532" fmla="*/ 1967815 w 11611428"/>
              <a:gd name="connsiteY1532" fmla="*/ 5720165 h 6421343"/>
              <a:gd name="connsiteX1533" fmla="*/ 2016900 w 11611428"/>
              <a:gd name="connsiteY1533" fmla="*/ 5769250 h 6421343"/>
              <a:gd name="connsiteX1534" fmla="*/ 1967815 w 11611428"/>
              <a:gd name="connsiteY1534" fmla="*/ 5818335 h 6421343"/>
              <a:gd name="connsiteX1535" fmla="*/ 1918730 w 11611428"/>
              <a:gd name="connsiteY1535" fmla="*/ 5769250 h 6421343"/>
              <a:gd name="connsiteX1536" fmla="*/ 1967815 w 11611428"/>
              <a:gd name="connsiteY1536" fmla="*/ 5720165 h 6421343"/>
              <a:gd name="connsiteX1537" fmla="*/ 1775895 w 11611428"/>
              <a:gd name="connsiteY1537" fmla="*/ 5720165 h 6421343"/>
              <a:gd name="connsiteX1538" fmla="*/ 1824980 w 11611428"/>
              <a:gd name="connsiteY1538" fmla="*/ 5769250 h 6421343"/>
              <a:gd name="connsiteX1539" fmla="*/ 1775895 w 11611428"/>
              <a:gd name="connsiteY1539" fmla="*/ 5818335 h 6421343"/>
              <a:gd name="connsiteX1540" fmla="*/ 1726810 w 11611428"/>
              <a:gd name="connsiteY1540" fmla="*/ 5769250 h 6421343"/>
              <a:gd name="connsiteX1541" fmla="*/ 1775895 w 11611428"/>
              <a:gd name="connsiteY1541" fmla="*/ 5720165 h 6421343"/>
              <a:gd name="connsiteX1542" fmla="*/ 1584218 w 11611428"/>
              <a:gd name="connsiteY1542" fmla="*/ 5720165 h 6421343"/>
              <a:gd name="connsiteX1543" fmla="*/ 1633303 w 11611428"/>
              <a:gd name="connsiteY1543" fmla="*/ 5769250 h 6421343"/>
              <a:gd name="connsiteX1544" fmla="*/ 1584218 w 11611428"/>
              <a:gd name="connsiteY1544" fmla="*/ 5818335 h 6421343"/>
              <a:gd name="connsiteX1545" fmla="*/ 1535133 w 11611428"/>
              <a:gd name="connsiteY1545" fmla="*/ 5769250 h 6421343"/>
              <a:gd name="connsiteX1546" fmla="*/ 1584218 w 11611428"/>
              <a:gd name="connsiteY1546" fmla="*/ 5720165 h 6421343"/>
              <a:gd name="connsiteX1547" fmla="*/ 1392295 w 11611428"/>
              <a:gd name="connsiteY1547" fmla="*/ 5720165 h 6421343"/>
              <a:gd name="connsiteX1548" fmla="*/ 1441380 w 11611428"/>
              <a:gd name="connsiteY1548" fmla="*/ 5769250 h 6421343"/>
              <a:gd name="connsiteX1549" fmla="*/ 1392295 w 11611428"/>
              <a:gd name="connsiteY1549" fmla="*/ 5818335 h 6421343"/>
              <a:gd name="connsiteX1550" fmla="*/ 1343210 w 11611428"/>
              <a:gd name="connsiteY1550" fmla="*/ 5769250 h 6421343"/>
              <a:gd name="connsiteX1551" fmla="*/ 1392295 w 11611428"/>
              <a:gd name="connsiteY1551" fmla="*/ 5720165 h 6421343"/>
              <a:gd name="connsiteX1552" fmla="*/ 1200374 w 11611428"/>
              <a:gd name="connsiteY1552" fmla="*/ 5720165 h 6421343"/>
              <a:gd name="connsiteX1553" fmla="*/ 1249459 w 11611428"/>
              <a:gd name="connsiteY1553" fmla="*/ 5769250 h 6421343"/>
              <a:gd name="connsiteX1554" fmla="*/ 1200374 w 11611428"/>
              <a:gd name="connsiteY1554" fmla="*/ 5818335 h 6421343"/>
              <a:gd name="connsiteX1555" fmla="*/ 1151289 w 11611428"/>
              <a:gd name="connsiteY1555" fmla="*/ 5769250 h 6421343"/>
              <a:gd name="connsiteX1556" fmla="*/ 1200374 w 11611428"/>
              <a:gd name="connsiteY1556" fmla="*/ 5720165 h 6421343"/>
              <a:gd name="connsiteX1557" fmla="*/ 1008450 w 11611428"/>
              <a:gd name="connsiteY1557" fmla="*/ 5720165 h 6421343"/>
              <a:gd name="connsiteX1558" fmla="*/ 1057535 w 11611428"/>
              <a:gd name="connsiteY1558" fmla="*/ 5769250 h 6421343"/>
              <a:gd name="connsiteX1559" fmla="*/ 1008450 w 11611428"/>
              <a:gd name="connsiteY1559" fmla="*/ 5818335 h 6421343"/>
              <a:gd name="connsiteX1560" fmla="*/ 959365 w 11611428"/>
              <a:gd name="connsiteY1560" fmla="*/ 5769250 h 6421343"/>
              <a:gd name="connsiteX1561" fmla="*/ 1008450 w 11611428"/>
              <a:gd name="connsiteY1561" fmla="*/ 5720165 h 6421343"/>
              <a:gd name="connsiteX1562" fmla="*/ 816530 w 11611428"/>
              <a:gd name="connsiteY1562" fmla="*/ 5720165 h 6421343"/>
              <a:gd name="connsiteX1563" fmla="*/ 865615 w 11611428"/>
              <a:gd name="connsiteY1563" fmla="*/ 5769250 h 6421343"/>
              <a:gd name="connsiteX1564" fmla="*/ 816530 w 11611428"/>
              <a:gd name="connsiteY1564" fmla="*/ 5818335 h 6421343"/>
              <a:gd name="connsiteX1565" fmla="*/ 767445 w 11611428"/>
              <a:gd name="connsiteY1565" fmla="*/ 5769250 h 6421343"/>
              <a:gd name="connsiteX1566" fmla="*/ 816530 w 11611428"/>
              <a:gd name="connsiteY1566" fmla="*/ 5720165 h 6421343"/>
              <a:gd name="connsiteX1567" fmla="*/ 624606 w 11611428"/>
              <a:gd name="connsiteY1567" fmla="*/ 5720165 h 6421343"/>
              <a:gd name="connsiteX1568" fmla="*/ 673691 w 11611428"/>
              <a:gd name="connsiteY1568" fmla="*/ 5769250 h 6421343"/>
              <a:gd name="connsiteX1569" fmla="*/ 624606 w 11611428"/>
              <a:gd name="connsiteY1569" fmla="*/ 5818335 h 6421343"/>
              <a:gd name="connsiteX1570" fmla="*/ 575521 w 11611428"/>
              <a:gd name="connsiteY1570" fmla="*/ 5769250 h 6421343"/>
              <a:gd name="connsiteX1571" fmla="*/ 624606 w 11611428"/>
              <a:gd name="connsiteY1571" fmla="*/ 5720165 h 6421343"/>
              <a:gd name="connsiteX1572" fmla="*/ 432929 w 11611428"/>
              <a:gd name="connsiteY1572" fmla="*/ 5720165 h 6421343"/>
              <a:gd name="connsiteX1573" fmla="*/ 482015 w 11611428"/>
              <a:gd name="connsiteY1573" fmla="*/ 5769250 h 6421343"/>
              <a:gd name="connsiteX1574" fmla="*/ 432929 w 11611428"/>
              <a:gd name="connsiteY1574" fmla="*/ 5818335 h 6421343"/>
              <a:gd name="connsiteX1575" fmla="*/ 383844 w 11611428"/>
              <a:gd name="connsiteY1575" fmla="*/ 5769250 h 6421343"/>
              <a:gd name="connsiteX1576" fmla="*/ 432929 w 11611428"/>
              <a:gd name="connsiteY1576" fmla="*/ 5720165 h 6421343"/>
              <a:gd name="connsiteX1577" fmla="*/ 241007 w 11611428"/>
              <a:gd name="connsiteY1577" fmla="*/ 5720165 h 6421343"/>
              <a:gd name="connsiteX1578" fmla="*/ 290092 w 11611428"/>
              <a:gd name="connsiteY1578" fmla="*/ 5769250 h 6421343"/>
              <a:gd name="connsiteX1579" fmla="*/ 241007 w 11611428"/>
              <a:gd name="connsiteY1579" fmla="*/ 5818335 h 6421343"/>
              <a:gd name="connsiteX1580" fmla="*/ 191921 w 11611428"/>
              <a:gd name="connsiteY1580" fmla="*/ 5769250 h 6421343"/>
              <a:gd name="connsiteX1581" fmla="*/ 241007 w 11611428"/>
              <a:gd name="connsiteY1581" fmla="*/ 5720165 h 6421343"/>
              <a:gd name="connsiteX1582" fmla="*/ 49085 w 11611428"/>
              <a:gd name="connsiteY1582" fmla="*/ 5720165 h 6421343"/>
              <a:gd name="connsiteX1583" fmla="*/ 98170 w 11611428"/>
              <a:gd name="connsiteY1583" fmla="*/ 5769250 h 6421343"/>
              <a:gd name="connsiteX1584" fmla="*/ 49085 w 11611428"/>
              <a:gd name="connsiteY1584" fmla="*/ 5818335 h 6421343"/>
              <a:gd name="connsiteX1585" fmla="*/ 0 w 11611428"/>
              <a:gd name="connsiteY1585" fmla="*/ 5769250 h 6421343"/>
              <a:gd name="connsiteX1586" fmla="*/ 49085 w 11611428"/>
              <a:gd name="connsiteY1586" fmla="*/ 5720165 h 6421343"/>
              <a:gd name="connsiteX1587" fmla="*/ 11468592 w 11611428"/>
              <a:gd name="connsiteY1587" fmla="*/ 5569473 h 6421343"/>
              <a:gd name="connsiteX1588" fmla="*/ 11517677 w 11611428"/>
              <a:gd name="connsiteY1588" fmla="*/ 5618558 h 6421343"/>
              <a:gd name="connsiteX1589" fmla="*/ 11468592 w 11611428"/>
              <a:gd name="connsiteY1589" fmla="*/ 5667643 h 6421343"/>
              <a:gd name="connsiteX1590" fmla="*/ 11419507 w 11611428"/>
              <a:gd name="connsiteY1590" fmla="*/ 5618558 h 6421343"/>
              <a:gd name="connsiteX1591" fmla="*/ 11468592 w 11611428"/>
              <a:gd name="connsiteY1591" fmla="*/ 5569473 h 6421343"/>
              <a:gd name="connsiteX1592" fmla="*/ 11276669 w 11611428"/>
              <a:gd name="connsiteY1592" fmla="*/ 5569473 h 6421343"/>
              <a:gd name="connsiteX1593" fmla="*/ 11325754 w 11611428"/>
              <a:gd name="connsiteY1593" fmla="*/ 5618558 h 6421343"/>
              <a:gd name="connsiteX1594" fmla="*/ 11276669 w 11611428"/>
              <a:gd name="connsiteY1594" fmla="*/ 5667643 h 6421343"/>
              <a:gd name="connsiteX1595" fmla="*/ 11227584 w 11611428"/>
              <a:gd name="connsiteY1595" fmla="*/ 5618558 h 6421343"/>
              <a:gd name="connsiteX1596" fmla="*/ 11276669 w 11611428"/>
              <a:gd name="connsiteY1596" fmla="*/ 5569473 h 6421343"/>
              <a:gd name="connsiteX1597" fmla="*/ 11084992 w 11611428"/>
              <a:gd name="connsiteY1597" fmla="*/ 5569473 h 6421343"/>
              <a:gd name="connsiteX1598" fmla="*/ 11134077 w 11611428"/>
              <a:gd name="connsiteY1598" fmla="*/ 5618558 h 6421343"/>
              <a:gd name="connsiteX1599" fmla="*/ 11084992 w 11611428"/>
              <a:gd name="connsiteY1599" fmla="*/ 5667643 h 6421343"/>
              <a:gd name="connsiteX1600" fmla="*/ 11035907 w 11611428"/>
              <a:gd name="connsiteY1600" fmla="*/ 5618558 h 6421343"/>
              <a:gd name="connsiteX1601" fmla="*/ 11084992 w 11611428"/>
              <a:gd name="connsiteY1601" fmla="*/ 5569473 h 6421343"/>
              <a:gd name="connsiteX1602" fmla="*/ 10893068 w 11611428"/>
              <a:gd name="connsiteY1602" fmla="*/ 5569473 h 6421343"/>
              <a:gd name="connsiteX1603" fmla="*/ 10942154 w 11611428"/>
              <a:gd name="connsiteY1603" fmla="*/ 5618558 h 6421343"/>
              <a:gd name="connsiteX1604" fmla="*/ 10893068 w 11611428"/>
              <a:gd name="connsiteY1604" fmla="*/ 5667643 h 6421343"/>
              <a:gd name="connsiteX1605" fmla="*/ 10843984 w 11611428"/>
              <a:gd name="connsiteY1605" fmla="*/ 5618558 h 6421343"/>
              <a:gd name="connsiteX1606" fmla="*/ 10893068 w 11611428"/>
              <a:gd name="connsiteY1606" fmla="*/ 5569473 h 6421343"/>
              <a:gd name="connsiteX1607" fmla="*/ 10701148 w 11611428"/>
              <a:gd name="connsiteY1607" fmla="*/ 5569473 h 6421343"/>
              <a:gd name="connsiteX1608" fmla="*/ 10750233 w 11611428"/>
              <a:gd name="connsiteY1608" fmla="*/ 5618558 h 6421343"/>
              <a:gd name="connsiteX1609" fmla="*/ 10701148 w 11611428"/>
              <a:gd name="connsiteY1609" fmla="*/ 5667643 h 6421343"/>
              <a:gd name="connsiteX1610" fmla="*/ 10652063 w 11611428"/>
              <a:gd name="connsiteY1610" fmla="*/ 5618558 h 6421343"/>
              <a:gd name="connsiteX1611" fmla="*/ 10701148 w 11611428"/>
              <a:gd name="connsiteY1611" fmla="*/ 5569473 h 6421343"/>
              <a:gd name="connsiteX1612" fmla="*/ 10507020 w 11611428"/>
              <a:gd name="connsiteY1612" fmla="*/ 5569473 h 6421343"/>
              <a:gd name="connsiteX1613" fmla="*/ 10556105 w 11611428"/>
              <a:gd name="connsiteY1613" fmla="*/ 5618558 h 6421343"/>
              <a:gd name="connsiteX1614" fmla="*/ 10507020 w 11611428"/>
              <a:gd name="connsiteY1614" fmla="*/ 5667643 h 6421343"/>
              <a:gd name="connsiteX1615" fmla="*/ 10457935 w 11611428"/>
              <a:gd name="connsiteY1615" fmla="*/ 5618558 h 6421343"/>
              <a:gd name="connsiteX1616" fmla="*/ 10507020 w 11611428"/>
              <a:gd name="connsiteY1616" fmla="*/ 5569473 h 6421343"/>
              <a:gd name="connsiteX1617" fmla="*/ 10315097 w 11611428"/>
              <a:gd name="connsiteY1617" fmla="*/ 5569473 h 6421343"/>
              <a:gd name="connsiteX1618" fmla="*/ 10364182 w 11611428"/>
              <a:gd name="connsiteY1618" fmla="*/ 5618558 h 6421343"/>
              <a:gd name="connsiteX1619" fmla="*/ 10315097 w 11611428"/>
              <a:gd name="connsiteY1619" fmla="*/ 5667643 h 6421343"/>
              <a:gd name="connsiteX1620" fmla="*/ 10266012 w 11611428"/>
              <a:gd name="connsiteY1620" fmla="*/ 5618558 h 6421343"/>
              <a:gd name="connsiteX1621" fmla="*/ 10315097 w 11611428"/>
              <a:gd name="connsiteY1621" fmla="*/ 5569473 h 6421343"/>
              <a:gd name="connsiteX1622" fmla="*/ 10123420 w 11611428"/>
              <a:gd name="connsiteY1622" fmla="*/ 5569473 h 6421343"/>
              <a:gd name="connsiteX1623" fmla="*/ 10172505 w 11611428"/>
              <a:gd name="connsiteY1623" fmla="*/ 5618558 h 6421343"/>
              <a:gd name="connsiteX1624" fmla="*/ 10123420 w 11611428"/>
              <a:gd name="connsiteY1624" fmla="*/ 5667643 h 6421343"/>
              <a:gd name="connsiteX1625" fmla="*/ 10074335 w 11611428"/>
              <a:gd name="connsiteY1625" fmla="*/ 5618558 h 6421343"/>
              <a:gd name="connsiteX1626" fmla="*/ 10123420 w 11611428"/>
              <a:gd name="connsiteY1626" fmla="*/ 5569473 h 6421343"/>
              <a:gd name="connsiteX1627" fmla="*/ 9931496 w 11611428"/>
              <a:gd name="connsiteY1627" fmla="*/ 5569473 h 6421343"/>
              <a:gd name="connsiteX1628" fmla="*/ 9980582 w 11611428"/>
              <a:gd name="connsiteY1628" fmla="*/ 5618558 h 6421343"/>
              <a:gd name="connsiteX1629" fmla="*/ 9931496 w 11611428"/>
              <a:gd name="connsiteY1629" fmla="*/ 5667643 h 6421343"/>
              <a:gd name="connsiteX1630" fmla="*/ 9882412 w 11611428"/>
              <a:gd name="connsiteY1630" fmla="*/ 5618558 h 6421343"/>
              <a:gd name="connsiteX1631" fmla="*/ 9931496 w 11611428"/>
              <a:gd name="connsiteY1631" fmla="*/ 5569473 h 6421343"/>
              <a:gd name="connsiteX1632" fmla="*/ 9739576 w 11611428"/>
              <a:gd name="connsiteY1632" fmla="*/ 5569473 h 6421343"/>
              <a:gd name="connsiteX1633" fmla="*/ 9788661 w 11611428"/>
              <a:gd name="connsiteY1633" fmla="*/ 5618558 h 6421343"/>
              <a:gd name="connsiteX1634" fmla="*/ 9739576 w 11611428"/>
              <a:gd name="connsiteY1634" fmla="*/ 5667643 h 6421343"/>
              <a:gd name="connsiteX1635" fmla="*/ 9690491 w 11611428"/>
              <a:gd name="connsiteY1635" fmla="*/ 5618558 h 6421343"/>
              <a:gd name="connsiteX1636" fmla="*/ 9739576 w 11611428"/>
              <a:gd name="connsiteY1636" fmla="*/ 5569473 h 6421343"/>
              <a:gd name="connsiteX1637" fmla="*/ 9547652 w 11611428"/>
              <a:gd name="connsiteY1637" fmla="*/ 5569473 h 6421343"/>
              <a:gd name="connsiteX1638" fmla="*/ 9596737 w 11611428"/>
              <a:gd name="connsiteY1638" fmla="*/ 5618558 h 6421343"/>
              <a:gd name="connsiteX1639" fmla="*/ 9547652 w 11611428"/>
              <a:gd name="connsiteY1639" fmla="*/ 5667643 h 6421343"/>
              <a:gd name="connsiteX1640" fmla="*/ 9498567 w 11611428"/>
              <a:gd name="connsiteY1640" fmla="*/ 5618558 h 6421343"/>
              <a:gd name="connsiteX1641" fmla="*/ 9547652 w 11611428"/>
              <a:gd name="connsiteY1641" fmla="*/ 5569473 h 6421343"/>
              <a:gd name="connsiteX1642" fmla="*/ 9355731 w 11611428"/>
              <a:gd name="connsiteY1642" fmla="*/ 5569473 h 6421343"/>
              <a:gd name="connsiteX1643" fmla="*/ 9404816 w 11611428"/>
              <a:gd name="connsiteY1643" fmla="*/ 5618558 h 6421343"/>
              <a:gd name="connsiteX1644" fmla="*/ 9355731 w 11611428"/>
              <a:gd name="connsiteY1644" fmla="*/ 5667643 h 6421343"/>
              <a:gd name="connsiteX1645" fmla="*/ 9306646 w 11611428"/>
              <a:gd name="connsiteY1645" fmla="*/ 5618558 h 6421343"/>
              <a:gd name="connsiteX1646" fmla="*/ 9355731 w 11611428"/>
              <a:gd name="connsiteY1646" fmla="*/ 5569473 h 6421343"/>
              <a:gd name="connsiteX1647" fmla="*/ 9163808 w 11611428"/>
              <a:gd name="connsiteY1647" fmla="*/ 5569473 h 6421343"/>
              <a:gd name="connsiteX1648" fmla="*/ 9212893 w 11611428"/>
              <a:gd name="connsiteY1648" fmla="*/ 5618558 h 6421343"/>
              <a:gd name="connsiteX1649" fmla="*/ 9163808 w 11611428"/>
              <a:gd name="connsiteY1649" fmla="*/ 5667643 h 6421343"/>
              <a:gd name="connsiteX1650" fmla="*/ 9114723 w 11611428"/>
              <a:gd name="connsiteY1650" fmla="*/ 5618558 h 6421343"/>
              <a:gd name="connsiteX1651" fmla="*/ 9163808 w 11611428"/>
              <a:gd name="connsiteY1651" fmla="*/ 5569473 h 6421343"/>
              <a:gd name="connsiteX1652" fmla="*/ 8972131 w 11611428"/>
              <a:gd name="connsiteY1652" fmla="*/ 5569473 h 6421343"/>
              <a:gd name="connsiteX1653" fmla="*/ 9021216 w 11611428"/>
              <a:gd name="connsiteY1653" fmla="*/ 5618558 h 6421343"/>
              <a:gd name="connsiteX1654" fmla="*/ 8972131 w 11611428"/>
              <a:gd name="connsiteY1654" fmla="*/ 5667643 h 6421343"/>
              <a:gd name="connsiteX1655" fmla="*/ 8923046 w 11611428"/>
              <a:gd name="connsiteY1655" fmla="*/ 5618558 h 6421343"/>
              <a:gd name="connsiteX1656" fmla="*/ 8972131 w 11611428"/>
              <a:gd name="connsiteY1656" fmla="*/ 5569473 h 6421343"/>
              <a:gd name="connsiteX1657" fmla="*/ 8780211 w 11611428"/>
              <a:gd name="connsiteY1657" fmla="*/ 5569473 h 6421343"/>
              <a:gd name="connsiteX1658" fmla="*/ 8829296 w 11611428"/>
              <a:gd name="connsiteY1658" fmla="*/ 5618558 h 6421343"/>
              <a:gd name="connsiteX1659" fmla="*/ 8780211 w 11611428"/>
              <a:gd name="connsiteY1659" fmla="*/ 5667643 h 6421343"/>
              <a:gd name="connsiteX1660" fmla="*/ 8731126 w 11611428"/>
              <a:gd name="connsiteY1660" fmla="*/ 5618558 h 6421343"/>
              <a:gd name="connsiteX1661" fmla="*/ 8780211 w 11611428"/>
              <a:gd name="connsiteY1661" fmla="*/ 5569473 h 6421343"/>
              <a:gd name="connsiteX1662" fmla="*/ 8588287 w 11611428"/>
              <a:gd name="connsiteY1662" fmla="*/ 5569473 h 6421343"/>
              <a:gd name="connsiteX1663" fmla="*/ 8637372 w 11611428"/>
              <a:gd name="connsiteY1663" fmla="*/ 5618558 h 6421343"/>
              <a:gd name="connsiteX1664" fmla="*/ 8588287 w 11611428"/>
              <a:gd name="connsiteY1664" fmla="*/ 5667643 h 6421343"/>
              <a:gd name="connsiteX1665" fmla="*/ 8539202 w 11611428"/>
              <a:gd name="connsiteY1665" fmla="*/ 5618558 h 6421343"/>
              <a:gd name="connsiteX1666" fmla="*/ 8588287 w 11611428"/>
              <a:gd name="connsiteY1666" fmla="*/ 5569473 h 6421343"/>
              <a:gd name="connsiteX1667" fmla="*/ 8388577 w 11611428"/>
              <a:gd name="connsiteY1667" fmla="*/ 5569473 h 6421343"/>
              <a:gd name="connsiteX1668" fmla="*/ 8437662 w 11611428"/>
              <a:gd name="connsiteY1668" fmla="*/ 5618558 h 6421343"/>
              <a:gd name="connsiteX1669" fmla="*/ 8388577 w 11611428"/>
              <a:gd name="connsiteY1669" fmla="*/ 5667643 h 6421343"/>
              <a:gd name="connsiteX1670" fmla="*/ 8339492 w 11611428"/>
              <a:gd name="connsiteY1670" fmla="*/ 5618558 h 6421343"/>
              <a:gd name="connsiteX1671" fmla="*/ 8388577 w 11611428"/>
              <a:gd name="connsiteY1671" fmla="*/ 5569473 h 6421343"/>
              <a:gd name="connsiteX1672" fmla="*/ 8196653 w 11611428"/>
              <a:gd name="connsiteY1672" fmla="*/ 5569473 h 6421343"/>
              <a:gd name="connsiteX1673" fmla="*/ 8245738 w 11611428"/>
              <a:gd name="connsiteY1673" fmla="*/ 5618558 h 6421343"/>
              <a:gd name="connsiteX1674" fmla="*/ 8196653 w 11611428"/>
              <a:gd name="connsiteY1674" fmla="*/ 5667643 h 6421343"/>
              <a:gd name="connsiteX1675" fmla="*/ 8147568 w 11611428"/>
              <a:gd name="connsiteY1675" fmla="*/ 5618558 h 6421343"/>
              <a:gd name="connsiteX1676" fmla="*/ 8196653 w 11611428"/>
              <a:gd name="connsiteY1676" fmla="*/ 5569473 h 6421343"/>
              <a:gd name="connsiteX1677" fmla="*/ 8004732 w 11611428"/>
              <a:gd name="connsiteY1677" fmla="*/ 5569473 h 6421343"/>
              <a:gd name="connsiteX1678" fmla="*/ 8053817 w 11611428"/>
              <a:gd name="connsiteY1678" fmla="*/ 5618558 h 6421343"/>
              <a:gd name="connsiteX1679" fmla="*/ 8004732 w 11611428"/>
              <a:gd name="connsiteY1679" fmla="*/ 5667643 h 6421343"/>
              <a:gd name="connsiteX1680" fmla="*/ 7955647 w 11611428"/>
              <a:gd name="connsiteY1680" fmla="*/ 5618558 h 6421343"/>
              <a:gd name="connsiteX1681" fmla="*/ 8004732 w 11611428"/>
              <a:gd name="connsiteY1681" fmla="*/ 5569473 h 6421343"/>
              <a:gd name="connsiteX1682" fmla="*/ 7813056 w 11611428"/>
              <a:gd name="connsiteY1682" fmla="*/ 5569473 h 6421343"/>
              <a:gd name="connsiteX1683" fmla="*/ 7862141 w 11611428"/>
              <a:gd name="connsiteY1683" fmla="*/ 5618558 h 6421343"/>
              <a:gd name="connsiteX1684" fmla="*/ 7813056 w 11611428"/>
              <a:gd name="connsiteY1684" fmla="*/ 5667643 h 6421343"/>
              <a:gd name="connsiteX1685" fmla="*/ 7763971 w 11611428"/>
              <a:gd name="connsiteY1685" fmla="*/ 5618558 h 6421343"/>
              <a:gd name="connsiteX1686" fmla="*/ 7813056 w 11611428"/>
              <a:gd name="connsiteY1686" fmla="*/ 5569473 h 6421343"/>
              <a:gd name="connsiteX1687" fmla="*/ 7621133 w 11611428"/>
              <a:gd name="connsiteY1687" fmla="*/ 5569473 h 6421343"/>
              <a:gd name="connsiteX1688" fmla="*/ 7670218 w 11611428"/>
              <a:gd name="connsiteY1688" fmla="*/ 5618558 h 6421343"/>
              <a:gd name="connsiteX1689" fmla="*/ 7621133 w 11611428"/>
              <a:gd name="connsiteY1689" fmla="*/ 5667643 h 6421343"/>
              <a:gd name="connsiteX1690" fmla="*/ 7572048 w 11611428"/>
              <a:gd name="connsiteY1690" fmla="*/ 5618558 h 6421343"/>
              <a:gd name="connsiteX1691" fmla="*/ 7621133 w 11611428"/>
              <a:gd name="connsiteY1691" fmla="*/ 5569473 h 6421343"/>
              <a:gd name="connsiteX1692" fmla="*/ 7429212 w 11611428"/>
              <a:gd name="connsiteY1692" fmla="*/ 5569473 h 6421343"/>
              <a:gd name="connsiteX1693" fmla="*/ 7478297 w 11611428"/>
              <a:gd name="connsiteY1693" fmla="*/ 5618558 h 6421343"/>
              <a:gd name="connsiteX1694" fmla="*/ 7429212 w 11611428"/>
              <a:gd name="connsiteY1694" fmla="*/ 5667643 h 6421343"/>
              <a:gd name="connsiteX1695" fmla="*/ 7380127 w 11611428"/>
              <a:gd name="connsiteY1695" fmla="*/ 5618558 h 6421343"/>
              <a:gd name="connsiteX1696" fmla="*/ 7429212 w 11611428"/>
              <a:gd name="connsiteY1696" fmla="*/ 5569473 h 6421343"/>
              <a:gd name="connsiteX1697" fmla="*/ 7237288 w 11611428"/>
              <a:gd name="connsiteY1697" fmla="*/ 5569473 h 6421343"/>
              <a:gd name="connsiteX1698" fmla="*/ 7286373 w 11611428"/>
              <a:gd name="connsiteY1698" fmla="*/ 5618558 h 6421343"/>
              <a:gd name="connsiteX1699" fmla="*/ 7237288 w 11611428"/>
              <a:gd name="connsiteY1699" fmla="*/ 5667643 h 6421343"/>
              <a:gd name="connsiteX1700" fmla="*/ 7188203 w 11611428"/>
              <a:gd name="connsiteY1700" fmla="*/ 5618558 h 6421343"/>
              <a:gd name="connsiteX1701" fmla="*/ 7237288 w 11611428"/>
              <a:gd name="connsiteY1701" fmla="*/ 5569473 h 6421343"/>
              <a:gd name="connsiteX1702" fmla="*/ 7045367 w 11611428"/>
              <a:gd name="connsiteY1702" fmla="*/ 5569473 h 6421343"/>
              <a:gd name="connsiteX1703" fmla="*/ 7094452 w 11611428"/>
              <a:gd name="connsiteY1703" fmla="*/ 5618558 h 6421343"/>
              <a:gd name="connsiteX1704" fmla="*/ 7045367 w 11611428"/>
              <a:gd name="connsiteY1704" fmla="*/ 5667643 h 6421343"/>
              <a:gd name="connsiteX1705" fmla="*/ 6996282 w 11611428"/>
              <a:gd name="connsiteY1705" fmla="*/ 5618558 h 6421343"/>
              <a:gd name="connsiteX1706" fmla="*/ 7045367 w 11611428"/>
              <a:gd name="connsiteY1706" fmla="*/ 5569473 h 6421343"/>
              <a:gd name="connsiteX1707" fmla="*/ 6853444 w 11611428"/>
              <a:gd name="connsiteY1707" fmla="*/ 5569473 h 6421343"/>
              <a:gd name="connsiteX1708" fmla="*/ 6902529 w 11611428"/>
              <a:gd name="connsiteY1708" fmla="*/ 5618558 h 6421343"/>
              <a:gd name="connsiteX1709" fmla="*/ 6853444 w 11611428"/>
              <a:gd name="connsiteY1709" fmla="*/ 5667643 h 6421343"/>
              <a:gd name="connsiteX1710" fmla="*/ 6804359 w 11611428"/>
              <a:gd name="connsiteY1710" fmla="*/ 5618558 h 6421343"/>
              <a:gd name="connsiteX1711" fmla="*/ 6853444 w 11611428"/>
              <a:gd name="connsiteY1711" fmla="*/ 5569473 h 6421343"/>
              <a:gd name="connsiteX1712" fmla="*/ 6661767 w 11611428"/>
              <a:gd name="connsiteY1712" fmla="*/ 5569473 h 6421343"/>
              <a:gd name="connsiteX1713" fmla="*/ 6710852 w 11611428"/>
              <a:gd name="connsiteY1713" fmla="*/ 5618558 h 6421343"/>
              <a:gd name="connsiteX1714" fmla="*/ 6661767 w 11611428"/>
              <a:gd name="connsiteY1714" fmla="*/ 5667643 h 6421343"/>
              <a:gd name="connsiteX1715" fmla="*/ 6612682 w 11611428"/>
              <a:gd name="connsiteY1715" fmla="*/ 5618558 h 6421343"/>
              <a:gd name="connsiteX1716" fmla="*/ 6661767 w 11611428"/>
              <a:gd name="connsiteY1716" fmla="*/ 5569473 h 6421343"/>
              <a:gd name="connsiteX1717" fmla="*/ 6469844 w 11611428"/>
              <a:gd name="connsiteY1717" fmla="*/ 5569473 h 6421343"/>
              <a:gd name="connsiteX1718" fmla="*/ 6518929 w 11611428"/>
              <a:gd name="connsiteY1718" fmla="*/ 5618558 h 6421343"/>
              <a:gd name="connsiteX1719" fmla="*/ 6469844 w 11611428"/>
              <a:gd name="connsiteY1719" fmla="*/ 5667643 h 6421343"/>
              <a:gd name="connsiteX1720" fmla="*/ 6420759 w 11611428"/>
              <a:gd name="connsiteY1720" fmla="*/ 5618558 h 6421343"/>
              <a:gd name="connsiteX1721" fmla="*/ 6469844 w 11611428"/>
              <a:gd name="connsiteY1721" fmla="*/ 5569473 h 6421343"/>
              <a:gd name="connsiteX1722" fmla="*/ 6279574 w 11611428"/>
              <a:gd name="connsiteY1722" fmla="*/ 5569473 h 6421343"/>
              <a:gd name="connsiteX1723" fmla="*/ 6328659 w 11611428"/>
              <a:gd name="connsiteY1723" fmla="*/ 5618558 h 6421343"/>
              <a:gd name="connsiteX1724" fmla="*/ 6279574 w 11611428"/>
              <a:gd name="connsiteY1724" fmla="*/ 5667643 h 6421343"/>
              <a:gd name="connsiteX1725" fmla="*/ 6230489 w 11611428"/>
              <a:gd name="connsiteY1725" fmla="*/ 5618558 h 6421343"/>
              <a:gd name="connsiteX1726" fmla="*/ 6279574 w 11611428"/>
              <a:gd name="connsiteY1726" fmla="*/ 5569473 h 6421343"/>
              <a:gd name="connsiteX1727" fmla="*/ 6087650 w 11611428"/>
              <a:gd name="connsiteY1727" fmla="*/ 5569473 h 6421343"/>
              <a:gd name="connsiteX1728" fmla="*/ 6136735 w 11611428"/>
              <a:gd name="connsiteY1728" fmla="*/ 5618558 h 6421343"/>
              <a:gd name="connsiteX1729" fmla="*/ 6087650 w 11611428"/>
              <a:gd name="connsiteY1729" fmla="*/ 5667643 h 6421343"/>
              <a:gd name="connsiteX1730" fmla="*/ 6038565 w 11611428"/>
              <a:gd name="connsiteY1730" fmla="*/ 5618558 h 6421343"/>
              <a:gd name="connsiteX1731" fmla="*/ 6087650 w 11611428"/>
              <a:gd name="connsiteY1731" fmla="*/ 5569473 h 6421343"/>
              <a:gd name="connsiteX1732" fmla="*/ 5895729 w 11611428"/>
              <a:gd name="connsiteY1732" fmla="*/ 5569473 h 6421343"/>
              <a:gd name="connsiteX1733" fmla="*/ 5944814 w 11611428"/>
              <a:gd name="connsiteY1733" fmla="*/ 5618558 h 6421343"/>
              <a:gd name="connsiteX1734" fmla="*/ 5895729 w 11611428"/>
              <a:gd name="connsiteY1734" fmla="*/ 5667643 h 6421343"/>
              <a:gd name="connsiteX1735" fmla="*/ 5846644 w 11611428"/>
              <a:gd name="connsiteY1735" fmla="*/ 5618558 h 6421343"/>
              <a:gd name="connsiteX1736" fmla="*/ 5895729 w 11611428"/>
              <a:gd name="connsiteY1736" fmla="*/ 5569473 h 6421343"/>
              <a:gd name="connsiteX1737" fmla="*/ 5704053 w 11611428"/>
              <a:gd name="connsiteY1737" fmla="*/ 5569473 h 6421343"/>
              <a:gd name="connsiteX1738" fmla="*/ 5753138 w 11611428"/>
              <a:gd name="connsiteY1738" fmla="*/ 5618558 h 6421343"/>
              <a:gd name="connsiteX1739" fmla="*/ 5704053 w 11611428"/>
              <a:gd name="connsiteY1739" fmla="*/ 5667643 h 6421343"/>
              <a:gd name="connsiteX1740" fmla="*/ 5654968 w 11611428"/>
              <a:gd name="connsiteY1740" fmla="*/ 5618558 h 6421343"/>
              <a:gd name="connsiteX1741" fmla="*/ 5704053 w 11611428"/>
              <a:gd name="connsiteY1741" fmla="*/ 5569473 h 6421343"/>
              <a:gd name="connsiteX1742" fmla="*/ 5512130 w 11611428"/>
              <a:gd name="connsiteY1742" fmla="*/ 5569473 h 6421343"/>
              <a:gd name="connsiteX1743" fmla="*/ 5561215 w 11611428"/>
              <a:gd name="connsiteY1743" fmla="*/ 5618558 h 6421343"/>
              <a:gd name="connsiteX1744" fmla="*/ 5512130 w 11611428"/>
              <a:gd name="connsiteY1744" fmla="*/ 5667643 h 6421343"/>
              <a:gd name="connsiteX1745" fmla="*/ 5463045 w 11611428"/>
              <a:gd name="connsiteY1745" fmla="*/ 5618558 h 6421343"/>
              <a:gd name="connsiteX1746" fmla="*/ 5512130 w 11611428"/>
              <a:gd name="connsiteY1746" fmla="*/ 5569473 h 6421343"/>
              <a:gd name="connsiteX1747" fmla="*/ 5320209 w 11611428"/>
              <a:gd name="connsiteY1747" fmla="*/ 5569473 h 6421343"/>
              <a:gd name="connsiteX1748" fmla="*/ 5369294 w 11611428"/>
              <a:gd name="connsiteY1748" fmla="*/ 5618558 h 6421343"/>
              <a:gd name="connsiteX1749" fmla="*/ 5320209 w 11611428"/>
              <a:gd name="connsiteY1749" fmla="*/ 5667643 h 6421343"/>
              <a:gd name="connsiteX1750" fmla="*/ 5271124 w 11611428"/>
              <a:gd name="connsiteY1750" fmla="*/ 5618558 h 6421343"/>
              <a:gd name="connsiteX1751" fmla="*/ 5320209 w 11611428"/>
              <a:gd name="connsiteY1751" fmla="*/ 5569473 h 6421343"/>
              <a:gd name="connsiteX1752" fmla="*/ 5128285 w 11611428"/>
              <a:gd name="connsiteY1752" fmla="*/ 5569473 h 6421343"/>
              <a:gd name="connsiteX1753" fmla="*/ 5177370 w 11611428"/>
              <a:gd name="connsiteY1753" fmla="*/ 5618558 h 6421343"/>
              <a:gd name="connsiteX1754" fmla="*/ 5128285 w 11611428"/>
              <a:gd name="connsiteY1754" fmla="*/ 5667643 h 6421343"/>
              <a:gd name="connsiteX1755" fmla="*/ 5079200 w 11611428"/>
              <a:gd name="connsiteY1755" fmla="*/ 5618558 h 6421343"/>
              <a:gd name="connsiteX1756" fmla="*/ 5128285 w 11611428"/>
              <a:gd name="connsiteY1756" fmla="*/ 5569473 h 6421343"/>
              <a:gd name="connsiteX1757" fmla="*/ 4936364 w 11611428"/>
              <a:gd name="connsiteY1757" fmla="*/ 5569473 h 6421343"/>
              <a:gd name="connsiteX1758" fmla="*/ 4985449 w 11611428"/>
              <a:gd name="connsiteY1758" fmla="*/ 5618558 h 6421343"/>
              <a:gd name="connsiteX1759" fmla="*/ 4936364 w 11611428"/>
              <a:gd name="connsiteY1759" fmla="*/ 5667643 h 6421343"/>
              <a:gd name="connsiteX1760" fmla="*/ 4887279 w 11611428"/>
              <a:gd name="connsiteY1760" fmla="*/ 5618558 h 6421343"/>
              <a:gd name="connsiteX1761" fmla="*/ 4936364 w 11611428"/>
              <a:gd name="connsiteY1761" fmla="*/ 5569473 h 6421343"/>
              <a:gd name="connsiteX1762" fmla="*/ 4744441 w 11611428"/>
              <a:gd name="connsiteY1762" fmla="*/ 5569473 h 6421343"/>
              <a:gd name="connsiteX1763" fmla="*/ 4793526 w 11611428"/>
              <a:gd name="connsiteY1763" fmla="*/ 5618558 h 6421343"/>
              <a:gd name="connsiteX1764" fmla="*/ 4744441 w 11611428"/>
              <a:gd name="connsiteY1764" fmla="*/ 5667643 h 6421343"/>
              <a:gd name="connsiteX1765" fmla="*/ 4695356 w 11611428"/>
              <a:gd name="connsiteY1765" fmla="*/ 5618558 h 6421343"/>
              <a:gd name="connsiteX1766" fmla="*/ 4744441 w 11611428"/>
              <a:gd name="connsiteY1766" fmla="*/ 5569473 h 6421343"/>
              <a:gd name="connsiteX1767" fmla="*/ 4552764 w 11611428"/>
              <a:gd name="connsiteY1767" fmla="*/ 5569473 h 6421343"/>
              <a:gd name="connsiteX1768" fmla="*/ 4601849 w 11611428"/>
              <a:gd name="connsiteY1768" fmla="*/ 5618558 h 6421343"/>
              <a:gd name="connsiteX1769" fmla="*/ 4552764 w 11611428"/>
              <a:gd name="connsiteY1769" fmla="*/ 5667643 h 6421343"/>
              <a:gd name="connsiteX1770" fmla="*/ 4503679 w 11611428"/>
              <a:gd name="connsiteY1770" fmla="*/ 5618558 h 6421343"/>
              <a:gd name="connsiteX1771" fmla="*/ 4552764 w 11611428"/>
              <a:gd name="connsiteY1771" fmla="*/ 5569473 h 6421343"/>
              <a:gd name="connsiteX1772" fmla="*/ 4360841 w 11611428"/>
              <a:gd name="connsiteY1772" fmla="*/ 5569473 h 6421343"/>
              <a:gd name="connsiteX1773" fmla="*/ 4409926 w 11611428"/>
              <a:gd name="connsiteY1773" fmla="*/ 5618558 h 6421343"/>
              <a:gd name="connsiteX1774" fmla="*/ 4360841 w 11611428"/>
              <a:gd name="connsiteY1774" fmla="*/ 5667643 h 6421343"/>
              <a:gd name="connsiteX1775" fmla="*/ 4311756 w 11611428"/>
              <a:gd name="connsiteY1775" fmla="*/ 5618558 h 6421343"/>
              <a:gd name="connsiteX1776" fmla="*/ 4360841 w 11611428"/>
              <a:gd name="connsiteY1776" fmla="*/ 5569473 h 6421343"/>
              <a:gd name="connsiteX1777" fmla="*/ 4170572 w 11611428"/>
              <a:gd name="connsiteY1777" fmla="*/ 5569473 h 6421343"/>
              <a:gd name="connsiteX1778" fmla="*/ 4219657 w 11611428"/>
              <a:gd name="connsiteY1778" fmla="*/ 5618558 h 6421343"/>
              <a:gd name="connsiteX1779" fmla="*/ 4170572 w 11611428"/>
              <a:gd name="connsiteY1779" fmla="*/ 5667643 h 6421343"/>
              <a:gd name="connsiteX1780" fmla="*/ 4121487 w 11611428"/>
              <a:gd name="connsiteY1780" fmla="*/ 5618558 h 6421343"/>
              <a:gd name="connsiteX1781" fmla="*/ 4170572 w 11611428"/>
              <a:gd name="connsiteY1781" fmla="*/ 5569473 h 6421343"/>
              <a:gd name="connsiteX1782" fmla="*/ 3978648 w 11611428"/>
              <a:gd name="connsiteY1782" fmla="*/ 5569473 h 6421343"/>
              <a:gd name="connsiteX1783" fmla="*/ 4027733 w 11611428"/>
              <a:gd name="connsiteY1783" fmla="*/ 5618558 h 6421343"/>
              <a:gd name="connsiteX1784" fmla="*/ 3978648 w 11611428"/>
              <a:gd name="connsiteY1784" fmla="*/ 5667643 h 6421343"/>
              <a:gd name="connsiteX1785" fmla="*/ 3929563 w 11611428"/>
              <a:gd name="connsiteY1785" fmla="*/ 5618558 h 6421343"/>
              <a:gd name="connsiteX1786" fmla="*/ 3978648 w 11611428"/>
              <a:gd name="connsiteY1786" fmla="*/ 5569473 h 6421343"/>
              <a:gd name="connsiteX1787" fmla="*/ 3786728 w 11611428"/>
              <a:gd name="connsiteY1787" fmla="*/ 5569473 h 6421343"/>
              <a:gd name="connsiteX1788" fmla="*/ 3835813 w 11611428"/>
              <a:gd name="connsiteY1788" fmla="*/ 5618558 h 6421343"/>
              <a:gd name="connsiteX1789" fmla="*/ 3786728 w 11611428"/>
              <a:gd name="connsiteY1789" fmla="*/ 5667643 h 6421343"/>
              <a:gd name="connsiteX1790" fmla="*/ 3737643 w 11611428"/>
              <a:gd name="connsiteY1790" fmla="*/ 5618558 h 6421343"/>
              <a:gd name="connsiteX1791" fmla="*/ 3786728 w 11611428"/>
              <a:gd name="connsiteY1791" fmla="*/ 5569473 h 6421343"/>
              <a:gd name="connsiteX1792" fmla="*/ 3595051 w 11611428"/>
              <a:gd name="connsiteY1792" fmla="*/ 5569473 h 6421343"/>
              <a:gd name="connsiteX1793" fmla="*/ 3644136 w 11611428"/>
              <a:gd name="connsiteY1793" fmla="*/ 5618558 h 6421343"/>
              <a:gd name="connsiteX1794" fmla="*/ 3595051 w 11611428"/>
              <a:gd name="connsiteY1794" fmla="*/ 5667643 h 6421343"/>
              <a:gd name="connsiteX1795" fmla="*/ 3545966 w 11611428"/>
              <a:gd name="connsiteY1795" fmla="*/ 5618558 h 6421343"/>
              <a:gd name="connsiteX1796" fmla="*/ 3595051 w 11611428"/>
              <a:gd name="connsiteY1796" fmla="*/ 5569473 h 6421343"/>
              <a:gd name="connsiteX1797" fmla="*/ 3403128 w 11611428"/>
              <a:gd name="connsiteY1797" fmla="*/ 5569473 h 6421343"/>
              <a:gd name="connsiteX1798" fmla="*/ 3452213 w 11611428"/>
              <a:gd name="connsiteY1798" fmla="*/ 5618558 h 6421343"/>
              <a:gd name="connsiteX1799" fmla="*/ 3403128 w 11611428"/>
              <a:gd name="connsiteY1799" fmla="*/ 5667643 h 6421343"/>
              <a:gd name="connsiteX1800" fmla="*/ 3354043 w 11611428"/>
              <a:gd name="connsiteY1800" fmla="*/ 5618558 h 6421343"/>
              <a:gd name="connsiteX1801" fmla="*/ 3403128 w 11611428"/>
              <a:gd name="connsiteY1801" fmla="*/ 5569473 h 6421343"/>
              <a:gd name="connsiteX1802" fmla="*/ 3211207 w 11611428"/>
              <a:gd name="connsiteY1802" fmla="*/ 5569473 h 6421343"/>
              <a:gd name="connsiteX1803" fmla="*/ 3260292 w 11611428"/>
              <a:gd name="connsiteY1803" fmla="*/ 5618558 h 6421343"/>
              <a:gd name="connsiteX1804" fmla="*/ 3211207 w 11611428"/>
              <a:gd name="connsiteY1804" fmla="*/ 5667643 h 6421343"/>
              <a:gd name="connsiteX1805" fmla="*/ 3162122 w 11611428"/>
              <a:gd name="connsiteY1805" fmla="*/ 5618558 h 6421343"/>
              <a:gd name="connsiteX1806" fmla="*/ 3211207 w 11611428"/>
              <a:gd name="connsiteY1806" fmla="*/ 5569473 h 6421343"/>
              <a:gd name="connsiteX1807" fmla="*/ 3019283 w 11611428"/>
              <a:gd name="connsiteY1807" fmla="*/ 5569473 h 6421343"/>
              <a:gd name="connsiteX1808" fmla="*/ 3068368 w 11611428"/>
              <a:gd name="connsiteY1808" fmla="*/ 5618558 h 6421343"/>
              <a:gd name="connsiteX1809" fmla="*/ 3019283 w 11611428"/>
              <a:gd name="connsiteY1809" fmla="*/ 5667643 h 6421343"/>
              <a:gd name="connsiteX1810" fmla="*/ 2970198 w 11611428"/>
              <a:gd name="connsiteY1810" fmla="*/ 5618558 h 6421343"/>
              <a:gd name="connsiteX1811" fmla="*/ 3019283 w 11611428"/>
              <a:gd name="connsiteY1811" fmla="*/ 5569473 h 6421343"/>
              <a:gd name="connsiteX1812" fmla="*/ 2827363 w 11611428"/>
              <a:gd name="connsiteY1812" fmla="*/ 5569473 h 6421343"/>
              <a:gd name="connsiteX1813" fmla="*/ 2876448 w 11611428"/>
              <a:gd name="connsiteY1813" fmla="*/ 5618558 h 6421343"/>
              <a:gd name="connsiteX1814" fmla="*/ 2827363 w 11611428"/>
              <a:gd name="connsiteY1814" fmla="*/ 5667643 h 6421343"/>
              <a:gd name="connsiteX1815" fmla="*/ 2778277 w 11611428"/>
              <a:gd name="connsiteY1815" fmla="*/ 5618558 h 6421343"/>
              <a:gd name="connsiteX1816" fmla="*/ 2827363 w 11611428"/>
              <a:gd name="connsiteY1816" fmla="*/ 5569473 h 6421343"/>
              <a:gd name="connsiteX1817" fmla="*/ 2635439 w 11611428"/>
              <a:gd name="connsiteY1817" fmla="*/ 5569473 h 6421343"/>
              <a:gd name="connsiteX1818" fmla="*/ 2684524 w 11611428"/>
              <a:gd name="connsiteY1818" fmla="*/ 5618558 h 6421343"/>
              <a:gd name="connsiteX1819" fmla="*/ 2635439 w 11611428"/>
              <a:gd name="connsiteY1819" fmla="*/ 5667643 h 6421343"/>
              <a:gd name="connsiteX1820" fmla="*/ 2586354 w 11611428"/>
              <a:gd name="connsiteY1820" fmla="*/ 5618558 h 6421343"/>
              <a:gd name="connsiteX1821" fmla="*/ 2635439 w 11611428"/>
              <a:gd name="connsiteY1821" fmla="*/ 5569473 h 6421343"/>
              <a:gd name="connsiteX1822" fmla="*/ 2443762 w 11611428"/>
              <a:gd name="connsiteY1822" fmla="*/ 5569473 h 6421343"/>
              <a:gd name="connsiteX1823" fmla="*/ 2492847 w 11611428"/>
              <a:gd name="connsiteY1823" fmla="*/ 5618558 h 6421343"/>
              <a:gd name="connsiteX1824" fmla="*/ 2443762 w 11611428"/>
              <a:gd name="connsiteY1824" fmla="*/ 5667643 h 6421343"/>
              <a:gd name="connsiteX1825" fmla="*/ 2394677 w 11611428"/>
              <a:gd name="connsiteY1825" fmla="*/ 5618558 h 6421343"/>
              <a:gd name="connsiteX1826" fmla="*/ 2443762 w 11611428"/>
              <a:gd name="connsiteY1826" fmla="*/ 5569473 h 6421343"/>
              <a:gd name="connsiteX1827" fmla="*/ 2251840 w 11611428"/>
              <a:gd name="connsiteY1827" fmla="*/ 5569473 h 6421343"/>
              <a:gd name="connsiteX1828" fmla="*/ 2300925 w 11611428"/>
              <a:gd name="connsiteY1828" fmla="*/ 5618558 h 6421343"/>
              <a:gd name="connsiteX1829" fmla="*/ 2251840 w 11611428"/>
              <a:gd name="connsiteY1829" fmla="*/ 5667643 h 6421343"/>
              <a:gd name="connsiteX1830" fmla="*/ 2202754 w 11611428"/>
              <a:gd name="connsiteY1830" fmla="*/ 5618558 h 6421343"/>
              <a:gd name="connsiteX1831" fmla="*/ 2251840 w 11611428"/>
              <a:gd name="connsiteY1831" fmla="*/ 5569473 h 6421343"/>
              <a:gd name="connsiteX1832" fmla="*/ 2061569 w 11611428"/>
              <a:gd name="connsiteY1832" fmla="*/ 5569473 h 6421343"/>
              <a:gd name="connsiteX1833" fmla="*/ 2110654 w 11611428"/>
              <a:gd name="connsiteY1833" fmla="*/ 5618558 h 6421343"/>
              <a:gd name="connsiteX1834" fmla="*/ 2061569 w 11611428"/>
              <a:gd name="connsiteY1834" fmla="*/ 5667643 h 6421343"/>
              <a:gd name="connsiteX1835" fmla="*/ 2012484 w 11611428"/>
              <a:gd name="connsiteY1835" fmla="*/ 5618558 h 6421343"/>
              <a:gd name="connsiteX1836" fmla="*/ 2061569 w 11611428"/>
              <a:gd name="connsiteY1836" fmla="*/ 5569473 h 6421343"/>
              <a:gd name="connsiteX1837" fmla="*/ 1869645 w 11611428"/>
              <a:gd name="connsiteY1837" fmla="*/ 5569473 h 6421343"/>
              <a:gd name="connsiteX1838" fmla="*/ 1918730 w 11611428"/>
              <a:gd name="connsiteY1838" fmla="*/ 5618558 h 6421343"/>
              <a:gd name="connsiteX1839" fmla="*/ 1869645 w 11611428"/>
              <a:gd name="connsiteY1839" fmla="*/ 5667643 h 6421343"/>
              <a:gd name="connsiteX1840" fmla="*/ 1820560 w 11611428"/>
              <a:gd name="connsiteY1840" fmla="*/ 5618558 h 6421343"/>
              <a:gd name="connsiteX1841" fmla="*/ 1869645 w 11611428"/>
              <a:gd name="connsiteY1841" fmla="*/ 5569473 h 6421343"/>
              <a:gd name="connsiteX1842" fmla="*/ 1677725 w 11611428"/>
              <a:gd name="connsiteY1842" fmla="*/ 5569473 h 6421343"/>
              <a:gd name="connsiteX1843" fmla="*/ 1726810 w 11611428"/>
              <a:gd name="connsiteY1843" fmla="*/ 5618558 h 6421343"/>
              <a:gd name="connsiteX1844" fmla="*/ 1677725 w 11611428"/>
              <a:gd name="connsiteY1844" fmla="*/ 5667643 h 6421343"/>
              <a:gd name="connsiteX1845" fmla="*/ 1628640 w 11611428"/>
              <a:gd name="connsiteY1845" fmla="*/ 5618558 h 6421343"/>
              <a:gd name="connsiteX1846" fmla="*/ 1677725 w 11611428"/>
              <a:gd name="connsiteY1846" fmla="*/ 5569473 h 6421343"/>
              <a:gd name="connsiteX1847" fmla="*/ 1486048 w 11611428"/>
              <a:gd name="connsiteY1847" fmla="*/ 5569473 h 6421343"/>
              <a:gd name="connsiteX1848" fmla="*/ 1535133 w 11611428"/>
              <a:gd name="connsiteY1848" fmla="*/ 5618558 h 6421343"/>
              <a:gd name="connsiteX1849" fmla="*/ 1486048 w 11611428"/>
              <a:gd name="connsiteY1849" fmla="*/ 5667643 h 6421343"/>
              <a:gd name="connsiteX1850" fmla="*/ 1436963 w 11611428"/>
              <a:gd name="connsiteY1850" fmla="*/ 5618558 h 6421343"/>
              <a:gd name="connsiteX1851" fmla="*/ 1486048 w 11611428"/>
              <a:gd name="connsiteY1851" fmla="*/ 5569473 h 6421343"/>
              <a:gd name="connsiteX1852" fmla="*/ 1294125 w 11611428"/>
              <a:gd name="connsiteY1852" fmla="*/ 5569473 h 6421343"/>
              <a:gd name="connsiteX1853" fmla="*/ 1343210 w 11611428"/>
              <a:gd name="connsiteY1853" fmla="*/ 5618558 h 6421343"/>
              <a:gd name="connsiteX1854" fmla="*/ 1294125 w 11611428"/>
              <a:gd name="connsiteY1854" fmla="*/ 5667643 h 6421343"/>
              <a:gd name="connsiteX1855" fmla="*/ 1245040 w 11611428"/>
              <a:gd name="connsiteY1855" fmla="*/ 5618558 h 6421343"/>
              <a:gd name="connsiteX1856" fmla="*/ 1294125 w 11611428"/>
              <a:gd name="connsiteY1856" fmla="*/ 5569473 h 6421343"/>
              <a:gd name="connsiteX1857" fmla="*/ 1102204 w 11611428"/>
              <a:gd name="connsiteY1857" fmla="*/ 5569473 h 6421343"/>
              <a:gd name="connsiteX1858" fmla="*/ 1151289 w 11611428"/>
              <a:gd name="connsiteY1858" fmla="*/ 5618558 h 6421343"/>
              <a:gd name="connsiteX1859" fmla="*/ 1102204 w 11611428"/>
              <a:gd name="connsiteY1859" fmla="*/ 5667643 h 6421343"/>
              <a:gd name="connsiteX1860" fmla="*/ 1053119 w 11611428"/>
              <a:gd name="connsiteY1860" fmla="*/ 5618558 h 6421343"/>
              <a:gd name="connsiteX1861" fmla="*/ 1102204 w 11611428"/>
              <a:gd name="connsiteY1861" fmla="*/ 5569473 h 6421343"/>
              <a:gd name="connsiteX1862" fmla="*/ 910280 w 11611428"/>
              <a:gd name="connsiteY1862" fmla="*/ 5569473 h 6421343"/>
              <a:gd name="connsiteX1863" fmla="*/ 959365 w 11611428"/>
              <a:gd name="connsiteY1863" fmla="*/ 5618558 h 6421343"/>
              <a:gd name="connsiteX1864" fmla="*/ 910280 w 11611428"/>
              <a:gd name="connsiteY1864" fmla="*/ 5667643 h 6421343"/>
              <a:gd name="connsiteX1865" fmla="*/ 861195 w 11611428"/>
              <a:gd name="connsiteY1865" fmla="*/ 5618558 h 6421343"/>
              <a:gd name="connsiteX1866" fmla="*/ 910280 w 11611428"/>
              <a:gd name="connsiteY1866" fmla="*/ 5569473 h 6421343"/>
              <a:gd name="connsiteX1867" fmla="*/ 718360 w 11611428"/>
              <a:gd name="connsiteY1867" fmla="*/ 5569473 h 6421343"/>
              <a:gd name="connsiteX1868" fmla="*/ 767445 w 11611428"/>
              <a:gd name="connsiteY1868" fmla="*/ 5618558 h 6421343"/>
              <a:gd name="connsiteX1869" fmla="*/ 718360 w 11611428"/>
              <a:gd name="connsiteY1869" fmla="*/ 5667643 h 6421343"/>
              <a:gd name="connsiteX1870" fmla="*/ 669275 w 11611428"/>
              <a:gd name="connsiteY1870" fmla="*/ 5618558 h 6421343"/>
              <a:gd name="connsiteX1871" fmla="*/ 718360 w 11611428"/>
              <a:gd name="connsiteY1871" fmla="*/ 5569473 h 6421343"/>
              <a:gd name="connsiteX1872" fmla="*/ 526436 w 11611428"/>
              <a:gd name="connsiteY1872" fmla="*/ 5569473 h 6421343"/>
              <a:gd name="connsiteX1873" fmla="*/ 575521 w 11611428"/>
              <a:gd name="connsiteY1873" fmla="*/ 5618558 h 6421343"/>
              <a:gd name="connsiteX1874" fmla="*/ 526436 w 11611428"/>
              <a:gd name="connsiteY1874" fmla="*/ 5667643 h 6421343"/>
              <a:gd name="connsiteX1875" fmla="*/ 477351 w 11611428"/>
              <a:gd name="connsiteY1875" fmla="*/ 5618558 h 6421343"/>
              <a:gd name="connsiteX1876" fmla="*/ 526436 w 11611428"/>
              <a:gd name="connsiteY1876" fmla="*/ 5569473 h 6421343"/>
              <a:gd name="connsiteX1877" fmla="*/ 334759 w 11611428"/>
              <a:gd name="connsiteY1877" fmla="*/ 5569473 h 6421343"/>
              <a:gd name="connsiteX1878" fmla="*/ 383844 w 11611428"/>
              <a:gd name="connsiteY1878" fmla="*/ 5618558 h 6421343"/>
              <a:gd name="connsiteX1879" fmla="*/ 334759 w 11611428"/>
              <a:gd name="connsiteY1879" fmla="*/ 5667643 h 6421343"/>
              <a:gd name="connsiteX1880" fmla="*/ 285674 w 11611428"/>
              <a:gd name="connsiteY1880" fmla="*/ 5618558 h 6421343"/>
              <a:gd name="connsiteX1881" fmla="*/ 334759 w 11611428"/>
              <a:gd name="connsiteY1881" fmla="*/ 5569473 h 6421343"/>
              <a:gd name="connsiteX1882" fmla="*/ 142837 w 11611428"/>
              <a:gd name="connsiteY1882" fmla="*/ 5569473 h 6421343"/>
              <a:gd name="connsiteX1883" fmla="*/ 191921 w 11611428"/>
              <a:gd name="connsiteY1883" fmla="*/ 5618558 h 6421343"/>
              <a:gd name="connsiteX1884" fmla="*/ 142837 w 11611428"/>
              <a:gd name="connsiteY1884" fmla="*/ 5667643 h 6421343"/>
              <a:gd name="connsiteX1885" fmla="*/ 93751 w 11611428"/>
              <a:gd name="connsiteY1885" fmla="*/ 5618558 h 6421343"/>
              <a:gd name="connsiteX1886" fmla="*/ 142837 w 11611428"/>
              <a:gd name="connsiteY1886" fmla="*/ 5569473 h 6421343"/>
              <a:gd name="connsiteX1887" fmla="*/ 11562343 w 11611428"/>
              <a:gd name="connsiteY1887" fmla="*/ 5418784 h 6421343"/>
              <a:gd name="connsiteX1888" fmla="*/ 11611428 w 11611428"/>
              <a:gd name="connsiteY1888" fmla="*/ 5467868 h 6421343"/>
              <a:gd name="connsiteX1889" fmla="*/ 11562343 w 11611428"/>
              <a:gd name="connsiteY1889" fmla="*/ 5516953 h 6421343"/>
              <a:gd name="connsiteX1890" fmla="*/ 11513258 w 11611428"/>
              <a:gd name="connsiteY1890" fmla="*/ 5467868 h 6421343"/>
              <a:gd name="connsiteX1891" fmla="*/ 11562343 w 11611428"/>
              <a:gd name="connsiteY1891" fmla="*/ 5418784 h 6421343"/>
              <a:gd name="connsiteX1892" fmla="*/ 11370422 w 11611428"/>
              <a:gd name="connsiteY1892" fmla="*/ 5418784 h 6421343"/>
              <a:gd name="connsiteX1893" fmla="*/ 11419507 w 11611428"/>
              <a:gd name="connsiteY1893" fmla="*/ 5467868 h 6421343"/>
              <a:gd name="connsiteX1894" fmla="*/ 11370422 w 11611428"/>
              <a:gd name="connsiteY1894" fmla="*/ 5516953 h 6421343"/>
              <a:gd name="connsiteX1895" fmla="*/ 11321337 w 11611428"/>
              <a:gd name="connsiteY1895" fmla="*/ 5467868 h 6421343"/>
              <a:gd name="connsiteX1896" fmla="*/ 11370422 w 11611428"/>
              <a:gd name="connsiteY1896" fmla="*/ 5418784 h 6421343"/>
              <a:gd name="connsiteX1897" fmla="*/ 11178499 w 11611428"/>
              <a:gd name="connsiteY1897" fmla="*/ 5418784 h 6421343"/>
              <a:gd name="connsiteX1898" fmla="*/ 11227584 w 11611428"/>
              <a:gd name="connsiteY1898" fmla="*/ 5467868 h 6421343"/>
              <a:gd name="connsiteX1899" fmla="*/ 11178499 w 11611428"/>
              <a:gd name="connsiteY1899" fmla="*/ 5516953 h 6421343"/>
              <a:gd name="connsiteX1900" fmla="*/ 11129414 w 11611428"/>
              <a:gd name="connsiteY1900" fmla="*/ 5467868 h 6421343"/>
              <a:gd name="connsiteX1901" fmla="*/ 11178499 w 11611428"/>
              <a:gd name="connsiteY1901" fmla="*/ 5418784 h 6421343"/>
              <a:gd name="connsiteX1902" fmla="*/ 10986822 w 11611428"/>
              <a:gd name="connsiteY1902" fmla="*/ 5418784 h 6421343"/>
              <a:gd name="connsiteX1903" fmla="*/ 11035907 w 11611428"/>
              <a:gd name="connsiteY1903" fmla="*/ 5467868 h 6421343"/>
              <a:gd name="connsiteX1904" fmla="*/ 10986822 w 11611428"/>
              <a:gd name="connsiteY1904" fmla="*/ 5516953 h 6421343"/>
              <a:gd name="connsiteX1905" fmla="*/ 10937737 w 11611428"/>
              <a:gd name="connsiteY1905" fmla="*/ 5467868 h 6421343"/>
              <a:gd name="connsiteX1906" fmla="*/ 10986822 w 11611428"/>
              <a:gd name="connsiteY1906" fmla="*/ 5418784 h 6421343"/>
              <a:gd name="connsiteX1907" fmla="*/ 10794898 w 11611428"/>
              <a:gd name="connsiteY1907" fmla="*/ 5418784 h 6421343"/>
              <a:gd name="connsiteX1908" fmla="*/ 10843984 w 11611428"/>
              <a:gd name="connsiteY1908" fmla="*/ 5467868 h 6421343"/>
              <a:gd name="connsiteX1909" fmla="*/ 10794898 w 11611428"/>
              <a:gd name="connsiteY1909" fmla="*/ 5516953 h 6421343"/>
              <a:gd name="connsiteX1910" fmla="*/ 10745813 w 11611428"/>
              <a:gd name="connsiteY1910" fmla="*/ 5467868 h 6421343"/>
              <a:gd name="connsiteX1911" fmla="*/ 10794898 w 11611428"/>
              <a:gd name="connsiteY1911" fmla="*/ 5418784 h 6421343"/>
              <a:gd name="connsiteX1912" fmla="*/ 10600771 w 11611428"/>
              <a:gd name="connsiteY1912" fmla="*/ 5418784 h 6421343"/>
              <a:gd name="connsiteX1913" fmla="*/ 10619877 w 11611428"/>
              <a:gd name="connsiteY1913" fmla="*/ 5422641 h 6421343"/>
              <a:gd name="connsiteX1914" fmla="*/ 10635343 w 11611428"/>
              <a:gd name="connsiteY1914" fmla="*/ 5433068 h 6421343"/>
              <a:gd name="connsiteX1915" fmla="*/ 10635343 w 11611428"/>
              <a:gd name="connsiteY1915" fmla="*/ 5431581 h 6421343"/>
              <a:gd name="connsiteX1916" fmla="*/ 10637686 w 11611428"/>
              <a:gd name="connsiteY1916" fmla="*/ 5433160 h 6421343"/>
              <a:gd name="connsiteX1917" fmla="*/ 10652063 w 11611428"/>
              <a:gd name="connsiteY1917" fmla="*/ 5467868 h 6421343"/>
              <a:gd name="connsiteX1918" fmla="*/ 10637686 w 11611428"/>
              <a:gd name="connsiteY1918" fmla="*/ 5502577 h 6421343"/>
              <a:gd name="connsiteX1919" fmla="*/ 10635343 w 11611428"/>
              <a:gd name="connsiteY1919" fmla="*/ 5504156 h 6421343"/>
              <a:gd name="connsiteX1920" fmla="*/ 10635343 w 11611428"/>
              <a:gd name="connsiteY1920" fmla="*/ 5502668 h 6421343"/>
              <a:gd name="connsiteX1921" fmla="*/ 10619877 w 11611428"/>
              <a:gd name="connsiteY1921" fmla="*/ 5513096 h 6421343"/>
              <a:gd name="connsiteX1922" fmla="*/ 10600771 w 11611428"/>
              <a:gd name="connsiteY1922" fmla="*/ 5516953 h 6421343"/>
              <a:gd name="connsiteX1923" fmla="*/ 10551686 w 11611428"/>
              <a:gd name="connsiteY1923" fmla="*/ 5467868 h 6421343"/>
              <a:gd name="connsiteX1924" fmla="*/ 10600771 w 11611428"/>
              <a:gd name="connsiteY1924" fmla="*/ 5418784 h 6421343"/>
              <a:gd name="connsiteX1925" fmla="*/ 10408850 w 11611428"/>
              <a:gd name="connsiteY1925" fmla="*/ 5418784 h 6421343"/>
              <a:gd name="connsiteX1926" fmla="*/ 10457935 w 11611428"/>
              <a:gd name="connsiteY1926" fmla="*/ 5467868 h 6421343"/>
              <a:gd name="connsiteX1927" fmla="*/ 10408850 w 11611428"/>
              <a:gd name="connsiteY1927" fmla="*/ 5516953 h 6421343"/>
              <a:gd name="connsiteX1928" fmla="*/ 10359765 w 11611428"/>
              <a:gd name="connsiteY1928" fmla="*/ 5467868 h 6421343"/>
              <a:gd name="connsiteX1929" fmla="*/ 10408850 w 11611428"/>
              <a:gd name="connsiteY1929" fmla="*/ 5418784 h 6421343"/>
              <a:gd name="connsiteX1930" fmla="*/ 10216927 w 11611428"/>
              <a:gd name="connsiteY1930" fmla="*/ 5418784 h 6421343"/>
              <a:gd name="connsiteX1931" fmla="*/ 10266012 w 11611428"/>
              <a:gd name="connsiteY1931" fmla="*/ 5467868 h 6421343"/>
              <a:gd name="connsiteX1932" fmla="*/ 10216927 w 11611428"/>
              <a:gd name="connsiteY1932" fmla="*/ 5516953 h 6421343"/>
              <a:gd name="connsiteX1933" fmla="*/ 10167842 w 11611428"/>
              <a:gd name="connsiteY1933" fmla="*/ 5467868 h 6421343"/>
              <a:gd name="connsiteX1934" fmla="*/ 10216927 w 11611428"/>
              <a:gd name="connsiteY1934" fmla="*/ 5418784 h 6421343"/>
              <a:gd name="connsiteX1935" fmla="*/ 10025250 w 11611428"/>
              <a:gd name="connsiteY1935" fmla="*/ 5418784 h 6421343"/>
              <a:gd name="connsiteX1936" fmla="*/ 10074335 w 11611428"/>
              <a:gd name="connsiteY1936" fmla="*/ 5467868 h 6421343"/>
              <a:gd name="connsiteX1937" fmla="*/ 10025250 w 11611428"/>
              <a:gd name="connsiteY1937" fmla="*/ 5516953 h 6421343"/>
              <a:gd name="connsiteX1938" fmla="*/ 9976165 w 11611428"/>
              <a:gd name="connsiteY1938" fmla="*/ 5467868 h 6421343"/>
              <a:gd name="connsiteX1939" fmla="*/ 10025250 w 11611428"/>
              <a:gd name="connsiteY1939" fmla="*/ 5418784 h 6421343"/>
              <a:gd name="connsiteX1940" fmla="*/ 9833326 w 11611428"/>
              <a:gd name="connsiteY1940" fmla="*/ 5418784 h 6421343"/>
              <a:gd name="connsiteX1941" fmla="*/ 9882412 w 11611428"/>
              <a:gd name="connsiteY1941" fmla="*/ 5467868 h 6421343"/>
              <a:gd name="connsiteX1942" fmla="*/ 9833326 w 11611428"/>
              <a:gd name="connsiteY1942" fmla="*/ 5516953 h 6421343"/>
              <a:gd name="connsiteX1943" fmla="*/ 9784241 w 11611428"/>
              <a:gd name="connsiteY1943" fmla="*/ 5467868 h 6421343"/>
              <a:gd name="connsiteX1944" fmla="*/ 9833326 w 11611428"/>
              <a:gd name="connsiteY1944" fmla="*/ 5418784 h 6421343"/>
              <a:gd name="connsiteX1945" fmla="*/ 9641406 w 11611428"/>
              <a:gd name="connsiteY1945" fmla="*/ 5418784 h 6421343"/>
              <a:gd name="connsiteX1946" fmla="*/ 9690491 w 11611428"/>
              <a:gd name="connsiteY1946" fmla="*/ 5467868 h 6421343"/>
              <a:gd name="connsiteX1947" fmla="*/ 9641406 w 11611428"/>
              <a:gd name="connsiteY1947" fmla="*/ 5516953 h 6421343"/>
              <a:gd name="connsiteX1948" fmla="*/ 9592321 w 11611428"/>
              <a:gd name="connsiteY1948" fmla="*/ 5467868 h 6421343"/>
              <a:gd name="connsiteX1949" fmla="*/ 9641406 w 11611428"/>
              <a:gd name="connsiteY1949" fmla="*/ 5418784 h 6421343"/>
              <a:gd name="connsiteX1950" fmla="*/ 9449482 w 11611428"/>
              <a:gd name="connsiteY1950" fmla="*/ 5418784 h 6421343"/>
              <a:gd name="connsiteX1951" fmla="*/ 9498567 w 11611428"/>
              <a:gd name="connsiteY1951" fmla="*/ 5467868 h 6421343"/>
              <a:gd name="connsiteX1952" fmla="*/ 9449482 w 11611428"/>
              <a:gd name="connsiteY1952" fmla="*/ 5516953 h 6421343"/>
              <a:gd name="connsiteX1953" fmla="*/ 9400397 w 11611428"/>
              <a:gd name="connsiteY1953" fmla="*/ 5467868 h 6421343"/>
              <a:gd name="connsiteX1954" fmla="*/ 9449482 w 11611428"/>
              <a:gd name="connsiteY1954" fmla="*/ 5418784 h 6421343"/>
              <a:gd name="connsiteX1955" fmla="*/ 9257562 w 11611428"/>
              <a:gd name="connsiteY1955" fmla="*/ 5418784 h 6421343"/>
              <a:gd name="connsiteX1956" fmla="*/ 9306646 w 11611428"/>
              <a:gd name="connsiteY1956" fmla="*/ 5467868 h 6421343"/>
              <a:gd name="connsiteX1957" fmla="*/ 9257562 w 11611428"/>
              <a:gd name="connsiteY1957" fmla="*/ 5516953 h 6421343"/>
              <a:gd name="connsiteX1958" fmla="*/ 9208477 w 11611428"/>
              <a:gd name="connsiteY1958" fmla="*/ 5467868 h 6421343"/>
              <a:gd name="connsiteX1959" fmla="*/ 9257562 w 11611428"/>
              <a:gd name="connsiteY1959" fmla="*/ 5418784 h 6421343"/>
              <a:gd name="connsiteX1960" fmla="*/ 9065638 w 11611428"/>
              <a:gd name="connsiteY1960" fmla="*/ 5418784 h 6421343"/>
              <a:gd name="connsiteX1961" fmla="*/ 9114723 w 11611428"/>
              <a:gd name="connsiteY1961" fmla="*/ 5467868 h 6421343"/>
              <a:gd name="connsiteX1962" fmla="*/ 9065638 w 11611428"/>
              <a:gd name="connsiteY1962" fmla="*/ 5516953 h 6421343"/>
              <a:gd name="connsiteX1963" fmla="*/ 9016553 w 11611428"/>
              <a:gd name="connsiteY1963" fmla="*/ 5467868 h 6421343"/>
              <a:gd name="connsiteX1964" fmla="*/ 9065638 w 11611428"/>
              <a:gd name="connsiteY1964" fmla="*/ 5418784 h 6421343"/>
              <a:gd name="connsiteX1965" fmla="*/ 8873961 w 11611428"/>
              <a:gd name="connsiteY1965" fmla="*/ 5418784 h 6421343"/>
              <a:gd name="connsiteX1966" fmla="*/ 8923046 w 11611428"/>
              <a:gd name="connsiteY1966" fmla="*/ 5467868 h 6421343"/>
              <a:gd name="connsiteX1967" fmla="*/ 8873961 w 11611428"/>
              <a:gd name="connsiteY1967" fmla="*/ 5516953 h 6421343"/>
              <a:gd name="connsiteX1968" fmla="*/ 8824876 w 11611428"/>
              <a:gd name="connsiteY1968" fmla="*/ 5467868 h 6421343"/>
              <a:gd name="connsiteX1969" fmla="*/ 8873961 w 11611428"/>
              <a:gd name="connsiteY1969" fmla="*/ 5418784 h 6421343"/>
              <a:gd name="connsiteX1970" fmla="*/ 8682041 w 11611428"/>
              <a:gd name="connsiteY1970" fmla="*/ 5418784 h 6421343"/>
              <a:gd name="connsiteX1971" fmla="*/ 8731126 w 11611428"/>
              <a:gd name="connsiteY1971" fmla="*/ 5467868 h 6421343"/>
              <a:gd name="connsiteX1972" fmla="*/ 8682041 w 11611428"/>
              <a:gd name="connsiteY1972" fmla="*/ 5516953 h 6421343"/>
              <a:gd name="connsiteX1973" fmla="*/ 8632956 w 11611428"/>
              <a:gd name="connsiteY1973" fmla="*/ 5467868 h 6421343"/>
              <a:gd name="connsiteX1974" fmla="*/ 8682041 w 11611428"/>
              <a:gd name="connsiteY1974" fmla="*/ 5418784 h 6421343"/>
              <a:gd name="connsiteX1975" fmla="*/ 8486747 w 11611428"/>
              <a:gd name="connsiteY1975" fmla="*/ 5418784 h 6421343"/>
              <a:gd name="connsiteX1976" fmla="*/ 8488432 w 11611428"/>
              <a:gd name="connsiteY1976" fmla="*/ 5419482 h 6421343"/>
              <a:gd name="connsiteX1977" fmla="*/ 8490117 w 11611428"/>
              <a:gd name="connsiteY1977" fmla="*/ 5418784 h 6421343"/>
              <a:gd name="connsiteX1978" fmla="*/ 8539202 w 11611428"/>
              <a:gd name="connsiteY1978" fmla="*/ 5467868 h 6421343"/>
              <a:gd name="connsiteX1979" fmla="*/ 8490117 w 11611428"/>
              <a:gd name="connsiteY1979" fmla="*/ 5516953 h 6421343"/>
              <a:gd name="connsiteX1980" fmla="*/ 8488432 w 11611428"/>
              <a:gd name="connsiteY1980" fmla="*/ 5516255 h 6421343"/>
              <a:gd name="connsiteX1981" fmla="*/ 8486747 w 11611428"/>
              <a:gd name="connsiteY1981" fmla="*/ 5516953 h 6421343"/>
              <a:gd name="connsiteX1982" fmla="*/ 8437662 w 11611428"/>
              <a:gd name="connsiteY1982" fmla="*/ 5467868 h 6421343"/>
              <a:gd name="connsiteX1983" fmla="*/ 8486747 w 11611428"/>
              <a:gd name="connsiteY1983" fmla="*/ 5418784 h 6421343"/>
              <a:gd name="connsiteX1984" fmla="*/ 8294823 w 11611428"/>
              <a:gd name="connsiteY1984" fmla="*/ 5418784 h 6421343"/>
              <a:gd name="connsiteX1985" fmla="*/ 8343908 w 11611428"/>
              <a:gd name="connsiteY1985" fmla="*/ 5467868 h 6421343"/>
              <a:gd name="connsiteX1986" fmla="*/ 8294823 w 11611428"/>
              <a:gd name="connsiteY1986" fmla="*/ 5516953 h 6421343"/>
              <a:gd name="connsiteX1987" fmla="*/ 8245738 w 11611428"/>
              <a:gd name="connsiteY1987" fmla="*/ 5467868 h 6421343"/>
              <a:gd name="connsiteX1988" fmla="*/ 8294823 w 11611428"/>
              <a:gd name="connsiteY1988" fmla="*/ 5418784 h 6421343"/>
              <a:gd name="connsiteX1989" fmla="*/ 8102902 w 11611428"/>
              <a:gd name="connsiteY1989" fmla="*/ 5418784 h 6421343"/>
              <a:gd name="connsiteX1990" fmla="*/ 8151987 w 11611428"/>
              <a:gd name="connsiteY1990" fmla="*/ 5467868 h 6421343"/>
              <a:gd name="connsiteX1991" fmla="*/ 8102902 w 11611428"/>
              <a:gd name="connsiteY1991" fmla="*/ 5516953 h 6421343"/>
              <a:gd name="connsiteX1992" fmla="*/ 8053817 w 11611428"/>
              <a:gd name="connsiteY1992" fmla="*/ 5467868 h 6421343"/>
              <a:gd name="connsiteX1993" fmla="*/ 8102902 w 11611428"/>
              <a:gd name="connsiteY1993" fmla="*/ 5418784 h 6421343"/>
              <a:gd name="connsiteX1994" fmla="*/ 7911226 w 11611428"/>
              <a:gd name="connsiteY1994" fmla="*/ 5418784 h 6421343"/>
              <a:gd name="connsiteX1995" fmla="*/ 7960311 w 11611428"/>
              <a:gd name="connsiteY1995" fmla="*/ 5467868 h 6421343"/>
              <a:gd name="connsiteX1996" fmla="*/ 7911226 w 11611428"/>
              <a:gd name="connsiteY1996" fmla="*/ 5516953 h 6421343"/>
              <a:gd name="connsiteX1997" fmla="*/ 7862141 w 11611428"/>
              <a:gd name="connsiteY1997" fmla="*/ 5467868 h 6421343"/>
              <a:gd name="connsiteX1998" fmla="*/ 7911226 w 11611428"/>
              <a:gd name="connsiteY1998" fmla="*/ 5418784 h 6421343"/>
              <a:gd name="connsiteX1999" fmla="*/ 7719302 w 11611428"/>
              <a:gd name="connsiteY1999" fmla="*/ 5418784 h 6421343"/>
              <a:gd name="connsiteX2000" fmla="*/ 7768387 w 11611428"/>
              <a:gd name="connsiteY2000" fmla="*/ 5467868 h 6421343"/>
              <a:gd name="connsiteX2001" fmla="*/ 7719302 w 11611428"/>
              <a:gd name="connsiteY2001" fmla="*/ 5516953 h 6421343"/>
              <a:gd name="connsiteX2002" fmla="*/ 7670218 w 11611428"/>
              <a:gd name="connsiteY2002" fmla="*/ 5467868 h 6421343"/>
              <a:gd name="connsiteX2003" fmla="*/ 7719302 w 11611428"/>
              <a:gd name="connsiteY2003" fmla="*/ 5418784 h 6421343"/>
              <a:gd name="connsiteX2004" fmla="*/ 7527382 w 11611428"/>
              <a:gd name="connsiteY2004" fmla="*/ 5418784 h 6421343"/>
              <a:gd name="connsiteX2005" fmla="*/ 7576467 w 11611428"/>
              <a:gd name="connsiteY2005" fmla="*/ 5467868 h 6421343"/>
              <a:gd name="connsiteX2006" fmla="*/ 7527382 w 11611428"/>
              <a:gd name="connsiteY2006" fmla="*/ 5516953 h 6421343"/>
              <a:gd name="connsiteX2007" fmla="*/ 7478297 w 11611428"/>
              <a:gd name="connsiteY2007" fmla="*/ 5467868 h 6421343"/>
              <a:gd name="connsiteX2008" fmla="*/ 7527382 w 11611428"/>
              <a:gd name="connsiteY2008" fmla="*/ 5418784 h 6421343"/>
              <a:gd name="connsiteX2009" fmla="*/ 7335458 w 11611428"/>
              <a:gd name="connsiteY2009" fmla="*/ 5418784 h 6421343"/>
              <a:gd name="connsiteX2010" fmla="*/ 7384543 w 11611428"/>
              <a:gd name="connsiteY2010" fmla="*/ 5467868 h 6421343"/>
              <a:gd name="connsiteX2011" fmla="*/ 7335458 w 11611428"/>
              <a:gd name="connsiteY2011" fmla="*/ 5516953 h 6421343"/>
              <a:gd name="connsiteX2012" fmla="*/ 7286373 w 11611428"/>
              <a:gd name="connsiteY2012" fmla="*/ 5467868 h 6421343"/>
              <a:gd name="connsiteX2013" fmla="*/ 7335458 w 11611428"/>
              <a:gd name="connsiteY2013" fmla="*/ 5418784 h 6421343"/>
              <a:gd name="connsiteX2014" fmla="*/ 7143537 w 11611428"/>
              <a:gd name="connsiteY2014" fmla="*/ 5418784 h 6421343"/>
              <a:gd name="connsiteX2015" fmla="*/ 7192622 w 11611428"/>
              <a:gd name="connsiteY2015" fmla="*/ 5467868 h 6421343"/>
              <a:gd name="connsiteX2016" fmla="*/ 7143537 w 11611428"/>
              <a:gd name="connsiteY2016" fmla="*/ 5516953 h 6421343"/>
              <a:gd name="connsiteX2017" fmla="*/ 7094452 w 11611428"/>
              <a:gd name="connsiteY2017" fmla="*/ 5467868 h 6421343"/>
              <a:gd name="connsiteX2018" fmla="*/ 7143537 w 11611428"/>
              <a:gd name="connsiteY2018" fmla="*/ 5418784 h 6421343"/>
              <a:gd name="connsiteX2019" fmla="*/ 6951614 w 11611428"/>
              <a:gd name="connsiteY2019" fmla="*/ 5418784 h 6421343"/>
              <a:gd name="connsiteX2020" fmla="*/ 7000699 w 11611428"/>
              <a:gd name="connsiteY2020" fmla="*/ 5467868 h 6421343"/>
              <a:gd name="connsiteX2021" fmla="*/ 6951614 w 11611428"/>
              <a:gd name="connsiteY2021" fmla="*/ 5516953 h 6421343"/>
              <a:gd name="connsiteX2022" fmla="*/ 6902529 w 11611428"/>
              <a:gd name="connsiteY2022" fmla="*/ 5467868 h 6421343"/>
              <a:gd name="connsiteX2023" fmla="*/ 6951614 w 11611428"/>
              <a:gd name="connsiteY2023" fmla="*/ 5418784 h 6421343"/>
              <a:gd name="connsiteX2024" fmla="*/ 6759937 w 11611428"/>
              <a:gd name="connsiteY2024" fmla="*/ 5418784 h 6421343"/>
              <a:gd name="connsiteX2025" fmla="*/ 6809022 w 11611428"/>
              <a:gd name="connsiteY2025" fmla="*/ 5467868 h 6421343"/>
              <a:gd name="connsiteX2026" fmla="*/ 6759937 w 11611428"/>
              <a:gd name="connsiteY2026" fmla="*/ 5516953 h 6421343"/>
              <a:gd name="connsiteX2027" fmla="*/ 6710852 w 11611428"/>
              <a:gd name="connsiteY2027" fmla="*/ 5467868 h 6421343"/>
              <a:gd name="connsiteX2028" fmla="*/ 6759937 w 11611428"/>
              <a:gd name="connsiteY2028" fmla="*/ 5418784 h 6421343"/>
              <a:gd name="connsiteX2029" fmla="*/ 6568014 w 11611428"/>
              <a:gd name="connsiteY2029" fmla="*/ 5418784 h 6421343"/>
              <a:gd name="connsiteX2030" fmla="*/ 6617099 w 11611428"/>
              <a:gd name="connsiteY2030" fmla="*/ 5467868 h 6421343"/>
              <a:gd name="connsiteX2031" fmla="*/ 6568014 w 11611428"/>
              <a:gd name="connsiteY2031" fmla="*/ 5516953 h 6421343"/>
              <a:gd name="connsiteX2032" fmla="*/ 6518929 w 11611428"/>
              <a:gd name="connsiteY2032" fmla="*/ 5467868 h 6421343"/>
              <a:gd name="connsiteX2033" fmla="*/ 6568014 w 11611428"/>
              <a:gd name="connsiteY2033" fmla="*/ 5418784 h 6421343"/>
              <a:gd name="connsiteX2034" fmla="*/ 6376093 w 11611428"/>
              <a:gd name="connsiteY2034" fmla="*/ 5418784 h 6421343"/>
              <a:gd name="connsiteX2035" fmla="*/ 6376918 w 11611428"/>
              <a:gd name="connsiteY2035" fmla="*/ 5418950 h 6421343"/>
              <a:gd name="connsiteX2036" fmla="*/ 6377744 w 11611428"/>
              <a:gd name="connsiteY2036" fmla="*/ 5418784 h 6421343"/>
              <a:gd name="connsiteX2037" fmla="*/ 6426829 w 11611428"/>
              <a:gd name="connsiteY2037" fmla="*/ 5467868 h 6421343"/>
              <a:gd name="connsiteX2038" fmla="*/ 6377744 w 11611428"/>
              <a:gd name="connsiteY2038" fmla="*/ 5516953 h 6421343"/>
              <a:gd name="connsiteX2039" fmla="*/ 6376918 w 11611428"/>
              <a:gd name="connsiteY2039" fmla="*/ 5516786 h 6421343"/>
              <a:gd name="connsiteX2040" fmla="*/ 6376093 w 11611428"/>
              <a:gd name="connsiteY2040" fmla="*/ 5516953 h 6421343"/>
              <a:gd name="connsiteX2041" fmla="*/ 6327008 w 11611428"/>
              <a:gd name="connsiteY2041" fmla="*/ 5467868 h 6421343"/>
              <a:gd name="connsiteX2042" fmla="*/ 6376093 w 11611428"/>
              <a:gd name="connsiteY2042" fmla="*/ 5418784 h 6421343"/>
              <a:gd name="connsiteX2043" fmla="*/ 6185820 w 11611428"/>
              <a:gd name="connsiteY2043" fmla="*/ 5418784 h 6421343"/>
              <a:gd name="connsiteX2044" fmla="*/ 6234905 w 11611428"/>
              <a:gd name="connsiteY2044" fmla="*/ 5467868 h 6421343"/>
              <a:gd name="connsiteX2045" fmla="*/ 6185820 w 11611428"/>
              <a:gd name="connsiteY2045" fmla="*/ 5516953 h 6421343"/>
              <a:gd name="connsiteX2046" fmla="*/ 6136735 w 11611428"/>
              <a:gd name="connsiteY2046" fmla="*/ 5467868 h 6421343"/>
              <a:gd name="connsiteX2047" fmla="*/ 6185820 w 11611428"/>
              <a:gd name="connsiteY2047" fmla="*/ 5418784 h 6421343"/>
              <a:gd name="connsiteX2048" fmla="*/ 5993899 w 11611428"/>
              <a:gd name="connsiteY2048" fmla="*/ 5418784 h 6421343"/>
              <a:gd name="connsiteX2049" fmla="*/ 6042984 w 11611428"/>
              <a:gd name="connsiteY2049" fmla="*/ 5467868 h 6421343"/>
              <a:gd name="connsiteX2050" fmla="*/ 5993899 w 11611428"/>
              <a:gd name="connsiteY2050" fmla="*/ 5516953 h 6421343"/>
              <a:gd name="connsiteX2051" fmla="*/ 5944814 w 11611428"/>
              <a:gd name="connsiteY2051" fmla="*/ 5467868 h 6421343"/>
              <a:gd name="connsiteX2052" fmla="*/ 5993899 w 11611428"/>
              <a:gd name="connsiteY2052" fmla="*/ 5418784 h 6421343"/>
              <a:gd name="connsiteX2053" fmla="*/ 5802223 w 11611428"/>
              <a:gd name="connsiteY2053" fmla="*/ 5418784 h 6421343"/>
              <a:gd name="connsiteX2054" fmla="*/ 5851308 w 11611428"/>
              <a:gd name="connsiteY2054" fmla="*/ 5467868 h 6421343"/>
              <a:gd name="connsiteX2055" fmla="*/ 5802223 w 11611428"/>
              <a:gd name="connsiteY2055" fmla="*/ 5516953 h 6421343"/>
              <a:gd name="connsiteX2056" fmla="*/ 5753138 w 11611428"/>
              <a:gd name="connsiteY2056" fmla="*/ 5467868 h 6421343"/>
              <a:gd name="connsiteX2057" fmla="*/ 5802223 w 11611428"/>
              <a:gd name="connsiteY2057" fmla="*/ 5418784 h 6421343"/>
              <a:gd name="connsiteX2058" fmla="*/ 5610299 w 11611428"/>
              <a:gd name="connsiteY2058" fmla="*/ 5418784 h 6421343"/>
              <a:gd name="connsiteX2059" fmla="*/ 5659384 w 11611428"/>
              <a:gd name="connsiteY2059" fmla="*/ 5467868 h 6421343"/>
              <a:gd name="connsiteX2060" fmla="*/ 5610299 w 11611428"/>
              <a:gd name="connsiteY2060" fmla="*/ 5516953 h 6421343"/>
              <a:gd name="connsiteX2061" fmla="*/ 5561215 w 11611428"/>
              <a:gd name="connsiteY2061" fmla="*/ 5467868 h 6421343"/>
              <a:gd name="connsiteX2062" fmla="*/ 5610299 w 11611428"/>
              <a:gd name="connsiteY2062" fmla="*/ 5418784 h 6421343"/>
              <a:gd name="connsiteX2063" fmla="*/ 5418379 w 11611428"/>
              <a:gd name="connsiteY2063" fmla="*/ 5418784 h 6421343"/>
              <a:gd name="connsiteX2064" fmla="*/ 5467464 w 11611428"/>
              <a:gd name="connsiteY2064" fmla="*/ 5467868 h 6421343"/>
              <a:gd name="connsiteX2065" fmla="*/ 5418379 w 11611428"/>
              <a:gd name="connsiteY2065" fmla="*/ 5516953 h 6421343"/>
              <a:gd name="connsiteX2066" fmla="*/ 5369294 w 11611428"/>
              <a:gd name="connsiteY2066" fmla="*/ 5467868 h 6421343"/>
              <a:gd name="connsiteX2067" fmla="*/ 5418379 w 11611428"/>
              <a:gd name="connsiteY2067" fmla="*/ 5418784 h 6421343"/>
              <a:gd name="connsiteX2068" fmla="*/ 5226455 w 11611428"/>
              <a:gd name="connsiteY2068" fmla="*/ 5418784 h 6421343"/>
              <a:gd name="connsiteX2069" fmla="*/ 5275540 w 11611428"/>
              <a:gd name="connsiteY2069" fmla="*/ 5467868 h 6421343"/>
              <a:gd name="connsiteX2070" fmla="*/ 5226455 w 11611428"/>
              <a:gd name="connsiteY2070" fmla="*/ 5516953 h 6421343"/>
              <a:gd name="connsiteX2071" fmla="*/ 5177370 w 11611428"/>
              <a:gd name="connsiteY2071" fmla="*/ 5467868 h 6421343"/>
              <a:gd name="connsiteX2072" fmla="*/ 5226455 w 11611428"/>
              <a:gd name="connsiteY2072" fmla="*/ 5418784 h 6421343"/>
              <a:gd name="connsiteX2073" fmla="*/ 5034534 w 11611428"/>
              <a:gd name="connsiteY2073" fmla="*/ 5418784 h 6421343"/>
              <a:gd name="connsiteX2074" fmla="*/ 5083619 w 11611428"/>
              <a:gd name="connsiteY2074" fmla="*/ 5467868 h 6421343"/>
              <a:gd name="connsiteX2075" fmla="*/ 5034534 w 11611428"/>
              <a:gd name="connsiteY2075" fmla="*/ 5516953 h 6421343"/>
              <a:gd name="connsiteX2076" fmla="*/ 4985449 w 11611428"/>
              <a:gd name="connsiteY2076" fmla="*/ 5467868 h 6421343"/>
              <a:gd name="connsiteX2077" fmla="*/ 5034534 w 11611428"/>
              <a:gd name="connsiteY2077" fmla="*/ 5418784 h 6421343"/>
              <a:gd name="connsiteX2078" fmla="*/ 4842611 w 11611428"/>
              <a:gd name="connsiteY2078" fmla="*/ 5418784 h 6421343"/>
              <a:gd name="connsiteX2079" fmla="*/ 4891696 w 11611428"/>
              <a:gd name="connsiteY2079" fmla="*/ 5467868 h 6421343"/>
              <a:gd name="connsiteX2080" fmla="*/ 4842611 w 11611428"/>
              <a:gd name="connsiteY2080" fmla="*/ 5516953 h 6421343"/>
              <a:gd name="connsiteX2081" fmla="*/ 4793526 w 11611428"/>
              <a:gd name="connsiteY2081" fmla="*/ 5467868 h 6421343"/>
              <a:gd name="connsiteX2082" fmla="*/ 4842611 w 11611428"/>
              <a:gd name="connsiteY2082" fmla="*/ 5418784 h 6421343"/>
              <a:gd name="connsiteX2083" fmla="*/ 4650934 w 11611428"/>
              <a:gd name="connsiteY2083" fmla="*/ 5418784 h 6421343"/>
              <a:gd name="connsiteX2084" fmla="*/ 4700019 w 11611428"/>
              <a:gd name="connsiteY2084" fmla="*/ 5467868 h 6421343"/>
              <a:gd name="connsiteX2085" fmla="*/ 4650934 w 11611428"/>
              <a:gd name="connsiteY2085" fmla="*/ 5516953 h 6421343"/>
              <a:gd name="connsiteX2086" fmla="*/ 4601849 w 11611428"/>
              <a:gd name="connsiteY2086" fmla="*/ 5467868 h 6421343"/>
              <a:gd name="connsiteX2087" fmla="*/ 4650934 w 11611428"/>
              <a:gd name="connsiteY2087" fmla="*/ 5418784 h 6421343"/>
              <a:gd name="connsiteX2088" fmla="*/ 4459011 w 11611428"/>
              <a:gd name="connsiteY2088" fmla="*/ 5418784 h 6421343"/>
              <a:gd name="connsiteX2089" fmla="*/ 4508096 w 11611428"/>
              <a:gd name="connsiteY2089" fmla="*/ 5467868 h 6421343"/>
              <a:gd name="connsiteX2090" fmla="*/ 4459011 w 11611428"/>
              <a:gd name="connsiteY2090" fmla="*/ 5516953 h 6421343"/>
              <a:gd name="connsiteX2091" fmla="*/ 4409926 w 11611428"/>
              <a:gd name="connsiteY2091" fmla="*/ 5467868 h 6421343"/>
              <a:gd name="connsiteX2092" fmla="*/ 4459011 w 11611428"/>
              <a:gd name="connsiteY2092" fmla="*/ 5418784 h 6421343"/>
              <a:gd name="connsiteX2093" fmla="*/ 4267090 w 11611428"/>
              <a:gd name="connsiteY2093" fmla="*/ 5418784 h 6421343"/>
              <a:gd name="connsiteX2094" fmla="*/ 4267916 w 11611428"/>
              <a:gd name="connsiteY2094" fmla="*/ 5418951 h 6421343"/>
              <a:gd name="connsiteX2095" fmla="*/ 4268742 w 11611428"/>
              <a:gd name="connsiteY2095" fmla="*/ 5418784 h 6421343"/>
              <a:gd name="connsiteX2096" fmla="*/ 4317827 w 11611428"/>
              <a:gd name="connsiteY2096" fmla="*/ 5467868 h 6421343"/>
              <a:gd name="connsiteX2097" fmla="*/ 4268742 w 11611428"/>
              <a:gd name="connsiteY2097" fmla="*/ 5516953 h 6421343"/>
              <a:gd name="connsiteX2098" fmla="*/ 4267916 w 11611428"/>
              <a:gd name="connsiteY2098" fmla="*/ 5516786 h 6421343"/>
              <a:gd name="connsiteX2099" fmla="*/ 4267090 w 11611428"/>
              <a:gd name="connsiteY2099" fmla="*/ 5516953 h 6421343"/>
              <a:gd name="connsiteX2100" fmla="*/ 4218005 w 11611428"/>
              <a:gd name="connsiteY2100" fmla="*/ 5467868 h 6421343"/>
              <a:gd name="connsiteX2101" fmla="*/ 4267090 w 11611428"/>
              <a:gd name="connsiteY2101" fmla="*/ 5418784 h 6421343"/>
              <a:gd name="connsiteX2102" fmla="*/ 4076818 w 11611428"/>
              <a:gd name="connsiteY2102" fmla="*/ 5418784 h 6421343"/>
              <a:gd name="connsiteX2103" fmla="*/ 4125903 w 11611428"/>
              <a:gd name="connsiteY2103" fmla="*/ 5467868 h 6421343"/>
              <a:gd name="connsiteX2104" fmla="*/ 4076818 w 11611428"/>
              <a:gd name="connsiteY2104" fmla="*/ 5516953 h 6421343"/>
              <a:gd name="connsiteX2105" fmla="*/ 4027733 w 11611428"/>
              <a:gd name="connsiteY2105" fmla="*/ 5467868 h 6421343"/>
              <a:gd name="connsiteX2106" fmla="*/ 4076818 w 11611428"/>
              <a:gd name="connsiteY2106" fmla="*/ 5418784 h 6421343"/>
              <a:gd name="connsiteX2107" fmla="*/ 3884898 w 11611428"/>
              <a:gd name="connsiteY2107" fmla="*/ 5418784 h 6421343"/>
              <a:gd name="connsiteX2108" fmla="*/ 3933983 w 11611428"/>
              <a:gd name="connsiteY2108" fmla="*/ 5467868 h 6421343"/>
              <a:gd name="connsiteX2109" fmla="*/ 3884898 w 11611428"/>
              <a:gd name="connsiteY2109" fmla="*/ 5516953 h 6421343"/>
              <a:gd name="connsiteX2110" fmla="*/ 3835813 w 11611428"/>
              <a:gd name="connsiteY2110" fmla="*/ 5467868 h 6421343"/>
              <a:gd name="connsiteX2111" fmla="*/ 3884898 w 11611428"/>
              <a:gd name="connsiteY2111" fmla="*/ 5418784 h 6421343"/>
              <a:gd name="connsiteX2112" fmla="*/ 3693221 w 11611428"/>
              <a:gd name="connsiteY2112" fmla="*/ 5418784 h 6421343"/>
              <a:gd name="connsiteX2113" fmla="*/ 3742307 w 11611428"/>
              <a:gd name="connsiteY2113" fmla="*/ 5467868 h 6421343"/>
              <a:gd name="connsiteX2114" fmla="*/ 3693221 w 11611428"/>
              <a:gd name="connsiteY2114" fmla="*/ 5516953 h 6421343"/>
              <a:gd name="connsiteX2115" fmla="*/ 3644136 w 11611428"/>
              <a:gd name="connsiteY2115" fmla="*/ 5467868 h 6421343"/>
              <a:gd name="connsiteX2116" fmla="*/ 3693221 w 11611428"/>
              <a:gd name="connsiteY2116" fmla="*/ 5418784 h 6421343"/>
              <a:gd name="connsiteX2117" fmla="*/ 3501298 w 11611428"/>
              <a:gd name="connsiteY2117" fmla="*/ 5418784 h 6421343"/>
              <a:gd name="connsiteX2118" fmla="*/ 3550383 w 11611428"/>
              <a:gd name="connsiteY2118" fmla="*/ 5467868 h 6421343"/>
              <a:gd name="connsiteX2119" fmla="*/ 3501298 w 11611428"/>
              <a:gd name="connsiteY2119" fmla="*/ 5516953 h 6421343"/>
              <a:gd name="connsiteX2120" fmla="*/ 3452213 w 11611428"/>
              <a:gd name="connsiteY2120" fmla="*/ 5467868 h 6421343"/>
              <a:gd name="connsiteX2121" fmla="*/ 3501298 w 11611428"/>
              <a:gd name="connsiteY2121" fmla="*/ 5418784 h 6421343"/>
              <a:gd name="connsiteX2122" fmla="*/ 3309377 w 11611428"/>
              <a:gd name="connsiteY2122" fmla="*/ 5418784 h 6421343"/>
              <a:gd name="connsiteX2123" fmla="*/ 3358462 w 11611428"/>
              <a:gd name="connsiteY2123" fmla="*/ 5467868 h 6421343"/>
              <a:gd name="connsiteX2124" fmla="*/ 3309377 w 11611428"/>
              <a:gd name="connsiteY2124" fmla="*/ 5516953 h 6421343"/>
              <a:gd name="connsiteX2125" fmla="*/ 3260292 w 11611428"/>
              <a:gd name="connsiteY2125" fmla="*/ 5467868 h 6421343"/>
              <a:gd name="connsiteX2126" fmla="*/ 3309377 w 11611428"/>
              <a:gd name="connsiteY2126" fmla="*/ 5418784 h 6421343"/>
              <a:gd name="connsiteX2127" fmla="*/ 3117453 w 11611428"/>
              <a:gd name="connsiteY2127" fmla="*/ 5418784 h 6421343"/>
              <a:gd name="connsiteX2128" fmla="*/ 3166538 w 11611428"/>
              <a:gd name="connsiteY2128" fmla="*/ 5467868 h 6421343"/>
              <a:gd name="connsiteX2129" fmla="*/ 3117453 w 11611428"/>
              <a:gd name="connsiteY2129" fmla="*/ 5516953 h 6421343"/>
              <a:gd name="connsiteX2130" fmla="*/ 3068368 w 11611428"/>
              <a:gd name="connsiteY2130" fmla="*/ 5467868 h 6421343"/>
              <a:gd name="connsiteX2131" fmla="*/ 3117453 w 11611428"/>
              <a:gd name="connsiteY2131" fmla="*/ 5418784 h 6421343"/>
              <a:gd name="connsiteX2132" fmla="*/ 2925533 w 11611428"/>
              <a:gd name="connsiteY2132" fmla="*/ 5418784 h 6421343"/>
              <a:gd name="connsiteX2133" fmla="*/ 2974618 w 11611428"/>
              <a:gd name="connsiteY2133" fmla="*/ 5467868 h 6421343"/>
              <a:gd name="connsiteX2134" fmla="*/ 2925533 w 11611428"/>
              <a:gd name="connsiteY2134" fmla="*/ 5516953 h 6421343"/>
              <a:gd name="connsiteX2135" fmla="*/ 2876448 w 11611428"/>
              <a:gd name="connsiteY2135" fmla="*/ 5467868 h 6421343"/>
              <a:gd name="connsiteX2136" fmla="*/ 2925533 w 11611428"/>
              <a:gd name="connsiteY2136" fmla="*/ 5418784 h 6421343"/>
              <a:gd name="connsiteX2137" fmla="*/ 2733609 w 11611428"/>
              <a:gd name="connsiteY2137" fmla="*/ 5418784 h 6421343"/>
              <a:gd name="connsiteX2138" fmla="*/ 2782694 w 11611428"/>
              <a:gd name="connsiteY2138" fmla="*/ 5467868 h 6421343"/>
              <a:gd name="connsiteX2139" fmla="*/ 2733609 w 11611428"/>
              <a:gd name="connsiteY2139" fmla="*/ 5516953 h 6421343"/>
              <a:gd name="connsiteX2140" fmla="*/ 2684524 w 11611428"/>
              <a:gd name="connsiteY2140" fmla="*/ 5467868 h 6421343"/>
              <a:gd name="connsiteX2141" fmla="*/ 2733609 w 11611428"/>
              <a:gd name="connsiteY2141" fmla="*/ 5418784 h 6421343"/>
              <a:gd name="connsiteX2142" fmla="*/ 2541933 w 11611428"/>
              <a:gd name="connsiteY2142" fmla="*/ 5418784 h 6421343"/>
              <a:gd name="connsiteX2143" fmla="*/ 2591017 w 11611428"/>
              <a:gd name="connsiteY2143" fmla="*/ 5467868 h 6421343"/>
              <a:gd name="connsiteX2144" fmla="*/ 2541933 w 11611428"/>
              <a:gd name="connsiteY2144" fmla="*/ 5516953 h 6421343"/>
              <a:gd name="connsiteX2145" fmla="*/ 2492847 w 11611428"/>
              <a:gd name="connsiteY2145" fmla="*/ 5467868 h 6421343"/>
              <a:gd name="connsiteX2146" fmla="*/ 2541933 w 11611428"/>
              <a:gd name="connsiteY2146" fmla="*/ 5418784 h 6421343"/>
              <a:gd name="connsiteX2147" fmla="*/ 2350010 w 11611428"/>
              <a:gd name="connsiteY2147" fmla="*/ 5418784 h 6421343"/>
              <a:gd name="connsiteX2148" fmla="*/ 2399094 w 11611428"/>
              <a:gd name="connsiteY2148" fmla="*/ 5467868 h 6421343"/>
              <a:gd name="connsiteX2149" fmla="*/ 2350010 w 11611428"/>
              <a:gd name="connsiteY2149" fmla="*/ 5516953 h 6421343"/>
              <a:gd name="connsiteX2150" fmla="*/ 2300925 w 11611428"/>
              <a:gd name="connsiteY2150" fmla="*/ 5467868 h 6421343"/>
              <a:gd name="connsiteX2151" fmla="*/ 2350010 w 11611428"/>
              <a:gd name="connsiteY2151" fmla="*/ 5418784 h 6421343"/>
              <a:gd name="connsiteX2152" fmla="*/ 2158088 w 11611428"/>
              <a:gd name="connsiteY2152" fmla="*/ 5418784 h 6421343"/>
              <a:gd name="connsiteX2153" fmla="*/ 2158914 w 11611428"/>
              <a:gd name="connsiteY2153" fmla="*/ 5418950 h 6421343"/>
              <a:gd name="connsiteX2154" fmla="*/ 2159739 w 11611428"/>
              <a:gd name="connsiteY2154" fmla="*/ 5418784 h 6421343"/>
              <a:gd name="connsiteX2155" fmla="*/ 2208824 w 11611428"/>
              <a:gd name="connsiteY2155" fmla="*/ 5467868 h 6421343"/>
              <a:gd name="connsiteX2156" fmla="*/ 2159739 w 11611428"/>
              <a:gd name="connsiteY2156" fmla="*/ 5516953 h 6421343"/>
              <a:gd name="connsiteX2157" fmla="*/ 2158914 w 11611428"/>
              <a:gd name="connsiteY2157" fmla="*/ 5516786 h 6421343"/>
              <a:gd name="connsiteX2158" fmla="*/ 2158088 w 11611428"/>
              <a:gd name="connsiteY2158" fmla="*/ 5516953 h 6421343"/>
              <a:gd name="connsiteX2159" fmla="*/ 2109003 w 11611428"/>
              <a:gd name="connsiteY2159" fmla="*/ 5467868 h 6421343"/>
              <a:gd name="connsiteX2160" fmla="*/ 2158088 w 11611428"/>
              <a:gd name="connsiteY2160" fmla="*/ 5418784 h 6421343"/>
              <a:gd name="connsiteX2161" fmla="*/ 1967815 w 11611428"/>
              <a:gd name="connsiteY2161" fmla="*/ 5418784 h 6421343"/>
              <a:gd name="connsiteX2162" fmla="*/ 2016900 w 11611428"/>
              <a:gd name="connsiteY2162" fmla="*/ 5467868 h 6421343"/>
              <a:gd name="connsiteX2163" fmla="*/ 1967815 w 11611428"/>
              <a:gd name="connsiteY2163" fmla="*/ 5516953 h 6421343"/>
              <a:gd name="connsiteX2164" fmla="*/ 1918730 w 11611428"/>
              <a:gd name="connsiteY2164" fmla="*/ 5467868 h 6421343"/>
              <a:gd name="connsiteX2165" fmla="*/ 1967815 w 11611428"/>
              <a:gd name="connsiteY2165" fmla="*/ 5418784 h 6421343"/>
              <a:gd name="connsiteX2166" fmla="*/ 1775895 w 11611428"/>
              <a:gd name="connsiteY2166" fmla="*/ 5418784 h 6421343"/>
              <a:gd name="connsiteX2167" fmla="*/ 1824980 w 11611428"/>
              <a:gd name="connsiteY2167" fmla="*/ 5467868 h 6421343"/>
              <a:gd name="connsiteX2168" fmla="*/ 1775895 w 11611428"/>
              <a:gd name="connsiteY2168" fmla="*/ 5516953 h 6421343"/>
              <a:gd name="connsiteX2169" fmla="*/ 1726810 w 11611428"/>
              <a:gd name="connsiteY2169" fmla="*/ 5467868 h 6421343"/>
              <a:gd name="connsiteX2170" fmla="*/ 1775895 w 11611428"/>
              <a:gd name="connsiteY2170" fmla="*/ 5418784 h 6421343"/>
              <a:gd name="connsiteX2171" fmla="*/ 1584218 w 11611428"/>
              <a:gd name="connsiteY2171" fmla="*/ 5418784 h 6421343"/>
              <a:gd name="connsiteX2172" fmla="*/ 1633303 w 11611428"/>
              <a:gd name="connsiteY2172" fmla="*/ 5467868 h 6421343"/>
              <a:gd name="connsiteX2173" fmla="*/ 1584218 w 11611428"/>
              <a:gd name="connsiteY2173" fmla="*/ 5516953 h 6421343"/>
              <a:gd name="connsiteX2174" fmla="*/ 1535133 w 11611428"/>
              <a:gd name="connsiteY2174" fmla="*/ 5467868 h 6421343"/>
              <a:gd name="connsiteX2175" fmla="*/ 1584218 w 11611428"/>
              <a:gd name="connsiteY2175" fmla="*/ 5418784 h 6421343"/>
              <a:gd name="connsiteX2176" fmla="*/ 1392295 w 11611428"/>
              <a:gd name="connsiteY2176" fmla="*/ 5418784 h 6421343"/>
              <a:gd name="connsiteX2177" fmla="*/ 1441380 w 11611428"/>
              <a:gd name="connsiteY2177" fmla="*/ 5467868 h 6421343"/>
              <a:gd name="connsiteX2178" fmla="*/ 1392295 w 11611428"/>
              <a:gd name="connsiteY2178" fmla="*/ 5516953 h 6421343"/>
              <a:gd name="connsiteX2179" fmla="*/ 1343210 w 11611428"/>
              <a:gd name="connsiteY2179" fmla="*/ 5467868 h 6421343"/>
              <a:gd name="connsiteX2180" fmla="*/ 1392295 w 11611428"/>
              <a:gd name="connsiteY2180" fmla="*/ 5418784 h 6421343"/>
              <a:gd name="connsiteX2181" fmla="*/ 1200374 w 11611428"/>
              <a:gd name="connsiteY2181" fmla="*/ 5418784 h 6421343"/>
              <a:gd name="connsiteX2182" fmla="*/ 1249459 w 11611428"/>
              <a:gd name="connsiteY2182" fmla="*/ 5467868 h 6421343"/>
              <a:gd name="connsiteX2183" fmla="*/ 1200374 w 11611428"/>
              <a:gd name="connsiteY2183" fmla="*/ 5516953 h 6421343"/>
              <a:gd name="connsiteX2184" fmla="*/ 1151289 w 11611428"/>
              <a:gd name="connsiteY2184" fmla="*/ 5467868 h 6421343"/>
              <a:gd name="connsiteX2185" fmla="*/ 1200374 w 11611428"/>
              <a:gd name="connsiteY2185" fmla="*/ 5418784 h 6421343"/>
              <a:gd name="connsiteX2186" fmla="*/ 1008450 w 11611428"/>
              <a:gd name="connsiteY2186" fmla="*/ 5418784 h 6421343"/>
              <a:gd name="connsiteX2187" fmla="*/ 1057535 w 11611428"/>
              <a:gd name="connsiteY2187" fmla="*/ 5467868 h 6421343"/>
              <a:gd name="connsiteX2188" fmla="*/ 1008450 w 11611428"/>
              <a:gd name="connsiteY2188" fmla="*/ 5516953 h 6421343"/>
              <a:gd name="connsiteX2189" fmla="*/ 959365 w 11611428"/>
              <a:gd name="connsiteY2189" fmla="*/ 5467868 h 6421343"/>
              <a:gd name="connsiteX2190" fmla="*/ 1008450 w 11611428"/>
              <a:gd name="connsiteY2190" fmla="*/ 5418784 h 6421343"/>
              <a:gd name="connsiteX2191" fmla="*/ 816530 w 11611428"/>
              <a:gd name="connsiteY2191" fmla="*/ 5418784 h 6421343"/>
              <a:gd name="connsiteX2192" fmla="*/ 865615 w 11611428"/>
              <a:gd name="connsiteY2192" fmla="*/ 5467868 h 6421343"/>
              <a:gd name="connsiteX2193" fmla="*/ 816530 w 11611428"/>
              <a:gd name="connsiteY2193" fmla="*/ 5516953 h 6421343"/>
              <a:gd name="connsiteX2194" fmla="*/ 767445 w 11611428"/>
              <a:gd name="connsiteY2194" fmla="*/ 5467868 h 6421343"/>
              <a:gd name="connsiteX2195" fmla="*/ 816530 w 11611428"/>
              <a:gd name="connsiteY2195" fmla="*/ 5418784 h 6421343"/>
              <a:gd name="connsiteX2196" fmla="*/ 624606 w 11611428"/>
              <a:gd name="connsiteY2196" fmla="*/ 5418784 h 6421343"/>
              <a:gd name="connsiteX2197" fmla="*/ 673691 w 11611428"/>
              <a:gd name="connsiteY2197" fmla="*/ 5467868 h 6421343"/>
              <a:gd name="connsiteX2198" fmla="*/ 624606 w 11611428"/>
              <a:gd name="connsiteY2198" fmla="*/ 5516953 h 6421343"/>
              <a:gd name="connsiteX2199" fmla="*/ 575521 w 11611428"/>
              <a:gd name="connsiteY2199" fmla="*/ 5467868 h 6421343"/>
              <a:gd name="connsiteX2200" fmla="*/ 624606 w 11611428"/>
              <a:gd name="connsiteY2200" fmla="*/ 5418784 h 6421343"/>
              <a:gd name="connsiteX2201" fmla="*/ 432929 w 11611428"/>
              <a:gd name="connsiteY2201" fmla="*/ 5418784 h 6421343"/>
              <a:gd name="connsiteX2202" fmla="*/ 482015 w 11611428"/>
              <a:gd name="connsiteY2202" fmla="*/ 5467868 h 6421343"/>
              <a:gd name="connsiteX2203" fmla="*/ 432929 w 11611428"/>
              <a:gd name="connsiteY2203" fmla="*/ 5516953 h 6421343"/>
              <a:gd name="connsiteX2204" fmla="*/ 383844 w 11611428"/>
              <a:gd name="connsiteY2204" fmla="*/ 5467868 h 6421343"/>
              <a:gd name="connsiteX2205" fmla="*/ 432929 w 11611428"/>
              <a:gd name="connsiteY2205" fmla="*/ 5418784 h 6421343"/>
              <a:gd name="connsiteX2206" fmla="*/ 241007 w 11611428"/>
              <a:gd name="connsiteY2206" fmla="*/ 5418784 h 6421343"/>
              <a:gd name="connsiteX2207" fmla="*/ 290092 w 11611428"/>
              <a:gd name="connsiteY2207" fmla="*/ 5467868 h 6421343"/>
              <a:gd name="connsiteX2208" fmla="*/ 241007 w 11611428"/>
              <a:gd name="connsiteY2208" fmla="*/ 5516953 h 6421343"/>
              <a:gd name="connsiteX2209" fmla="*/ 191921 w 11611428"/>
              <a:gd name="connsiteY2209" fmla="*/ 5467868 h 6421343"/>
              <a:gd name="connsiteX2210" fmla="*/ 241007 w 11611428"/>
              <a:gd name="connsiteY2210" fmla="*/ 5418784 h 6421343"/>
              <a:gd name="connsiteX2211" fmla="*/ 49085 w 11611428"/>
              <a:gd name="connsiteY2211" fmla="*/ 5418784 h 6421343"/>
              <a:gd name="connsiteX2212" fmla="*/ 98170 w 11611428"/>
              <a:gd name="connsiteY2212" fmla="*/ 5467868 h 6421343"/>
              <a:gd name="connsiteX2213" fmla="*/ 49085 w 11611428"/>
              <a:gd name="connsiteY2213" fmla="*/ 5516953 h 6421343"/>
              <a:gd name="connsiteX2214" fmla="*/ 0 w 11611428"/>
              <a:gd name="connsiteY2214" fmla="*/ 5467868 h 6421343"/>
              <a:gd name="connsiteX2215" fmla="*/ 49085 w 11611428"/>
              <a:gd name="connsiteY2215" fmla="*/ 5418784 h 6421343"/>
              <a:gd name="connsiteX2216" fmla="*/ 11468592 w 11611428"/>
              <a:gd name="connsiteY2216" fmla="*/ 5268091 h 6421343"/>
              <a:gd name="connsiteX2217" fmla="*/ 11517677 w 11611428"/>
              <a:gd name="connsiteY2217" fmla="*/ 5317176 h 6421343"/>
              <a:gd name="connsiteX2218" fmla="*/ 11468592 w 11611428"/>
              <a:gd name="connsiteY2218" fmla="*/ 5366261 h 6421343"/>
              <a:gd name="connsiteX2219" fmla="*/ 11419507 w 11611428"/>
              <a:gd name="connsiteY2219" fmla="*/ 5317176 h 6421343"/>
              <a:gd name="connsiteX2220" fmla="*/ 11468592 w 11611428"/>
              <a:gd name="connsiteY2220" fmla="*/ 5268091 h 6421343"/>
              <a:gd name="connsiteX2221" fmla="*/ 11276669 w 11611428"/>
              <a:gd name="connsiteY2221" fmla="*/ 5268091 h 6421343"/>
              <a:gd name="connsiteX2222" fmla="*/ 11325754 w 11611428"/>
              <a:gd name="connsiteY2222" fmla="*/ 5317176 h 6421343"/>
              <a:gd name="connsiteX2223" fmla="*/ 11276669 w 11611428"/>
              <a:gd name="connsiteY2223" fmla="*/ 5366261 h 6421343"/>
              <a:gd name="connsiteX2224" fmla="*/ 11227584 w 11611428"/>
              <a:gd name="connsiteY2224" fmla="*/ 5317176 h 6421343"/>
              <a:gd name="connsiteX2225" fmla="*/ 11276669 w 11611428"/>
              <a:gd name="connsiteY2225" fmla="*/ 5268091 h 6421343"/>
              <a:gd name="connsiteX2226" fmla="*/ 11084992 w 11611428"/>
              <a:gd name="connsiteY2226" fmla="*/ 5268091 h 6421343"/>
              <a:gd name="connsiteX2227" fmla="*/ 11134077 w 11611428"/>
              <a:gd name="connsiteY2227" fmla="*/ 5317176 h 6421343"/>
              <a:gd name="connsiteX2228" fmla="*/ 11084992 w 11611428"/>
              <a:gd name="connsiteY2228" fmla="*/ 5366261 h 6421343"/>
              <a:gd name="connsiteX2229" fmla="*/ 11035907 w 11611428"/>
              <a:gd name="connsiteY2229" fmla="*/ 5317176 h 6421343"/>
              <a:gd name="connsiteX2230" fmla="*/ 11084992 w 11611428"/>
              <a:gd name="connsiteY2230" fmla="*/ 5268091 h 6421343"/>
              <a:gd name="connsiteX2231" fmla="*/ 10893068 w 11611428"/>
              <a:gd name="connsiteY2231" fmla="*/ 5268091 h 6421343"/>
              <a:gd name="connsiteX2232" fmla="*/ 10942154 w 11611428"/>
              <a:gd name="connsiteY2232" fmla="*/ 5317176 h 6421343"/>
              <a:gd name="connsiteX2233" fmla="*/ 10893068 w 11611428"/>
              <a:gd name="connsiteY2233" fmla="*/ 5366261 h 6421343"/>
              <a:gd name="connsiteX2234" fmla="*/ 10843984 w 11611428"/>
              <a:gd name="connsiteY2234" fmla="*/ 5317176 h 6421343"/>
              <a:gd name="connsiteX2235" fmla="*/ 10893068 w 11611428"/>
              <a:gd name="connsiteY2235" fmla="*/ 5268091 h 6421343"/>
              <a:gd name="connsiteX2236" fmla="*/ 10701148 w 11611428"/>
              <a:gd name="connsiteY2236" fmla="*/ 5268091 h 6421343"/>
              <a:gd name="connsiteX2237" fmla="*/ 10750233 w 11611428"/>
              <a:gd name="connsiteY2237" fmla="*/ 5317176 h 6421343"/>
              <a:gd name="connsiteX2238" fmla="*/ 10701148 w 11611428"/>
              <a:gd name="connsiteY2238" fmla="*/ 5366261 h 6421343"/>
              <a:gd name="connsiteX2239" fmla="*/ 10652063 w 11611428"/>
              <a:gd name="connsiteY2239" fmla="*/ 5317176 h 6421343"/>
              <a:gd name="connsiteX2240" fmla="*/ 10701148 w 11611428"/>
              <a:gd name="connsiteY2240" fmla="*/ 5268091 h 6421343"/>
              <a:gd name="connsiteX2241" fmla="*/ 10507020 w 11611428"/>
              <a:gd name="connsiteY2241" fmla="*/ 5268091 h 6421343"/>
              <a:gd name="connsiteX2242" fmla="*/ 10556105 w 11611428"/>
              <a:gd name="connsiteY2242" fmla="*/ 5317176 h 6421343"/>
              <a:gd name="connsiteX2243" fmla="*/ 10507020 w 11611428"/>
              <a:gd name="connsiteY2243" fmla="*/ 5366261 h 6421343"/>
              <a:gd name="connsiteX2244" fmla="*/ 10457935 w 11611428"/>
              <a:gd name="connsiteY2244" fmla="*/ 5317176 h 6421343"/>
              <a:gd name="connsiteX2245" fmla="*/ 10507020 w 11611428"/>
              <a:gd name="connsiteY2245" fmla="*/ 5268091 h 6421343"/>
              <a:gd name="connsiteX2246" fmla="*/ 10315097 w 11611428"/>
              <a:gd name="connsiteY2246" fmla="*/ 5268091 h 6421343"/>
              <a:gd name="connsiteX2247" fmla="*/ 10364182 w 11611428"/>
              <a:gd name="connsiteY2247" fmla="*/ 5317176 h 6421343"/>
              <a:gd name="connsiteX2248" fmla="*/ 10315097 w 11611428"/>
              <a:gd name="connsiteY2248" fmla="*/ 5366261 h 6421343"/>
              <a:gd name="connsiteX2249" fmla="*/ 10266012 w 11611428"/>
              <a:gd name="connsiteY2249" fmla="*/ 5317176 h 6421343"/>
              <a:gd name="connsiteX2250" fmla="*/ 10315097 w 11611428"/>
              <a:gd name="connsiteY2250" fmla="*/ 5268091 h 6421343"/>
              <a:gd name="connsiteX2251" fmla="*/ 10123420 w 11611428"/>
              <a:gd name="connsiteY2251" fmla="*/ 5268091 h 6421343"/>
              <a:gd name="connsiteX2252" fmla="*/ 10172505 w 11611428"/>
              <a:gd name="connsiteY2252" fmla="*/ 5317176 h 6421343"/>
              <a:gd name="connsiteX2253" fmla="*/ 10123420 w 11611428"/>
              <a:gd name="connsiteY2253" fmla="*/ 5366261 h 6421343"/>
              <a:gd name="connsiteX2254" fmla="*/ 10074335 w 11611428"/>
              <a:gd name="connsiteY2254" fmla="*/ 5317176 h 6421343"/>
              <a:gd name="connsiteX2255" fmla="*/ 10123420 w 11611428"/>
              <a:gd name="connsiteY2255" fmla="*/ 5268091 h 6421343"/>
              <a:gd name="connsiteX2256" fmla="*/ 9931496 w 11611428"/>
              <a:gd name="connsiteY2256" fmla="*/ 5268091 h 6421343"/>
              <a:gd name="connsiteX2257" fmla="*/ 9980582 w 11611428"/>
              <a:gd name="connsiteY2257" fmla="*/ 5317176 h 6421343"/>
              <a:gd name="connsiteX2258" fmla="*/ 9931496 w 11611428"/>
              <a:gd name="connsiteY2258" fmla="*/ 5366261 h 6421343"/>
              <a:gd name="connsiteX2259" fmla="*/ 9882412 w 11611428"/>
              <a:gd name="connsiteY2259" fmla="*/ 5317176 h 6421343"/>
              <a:gd name="connsiteX2260" fmla="*/ 9931496 w 11611428"/>
              <a:gd name="connsiteY2260" fmla="*/ 5268091 h 6421343"/>
              <a:gd name="connsiteX2261" fmla="*/ 9739576 w 11611428"/>
              <a:gd name="connsiteY2261" fmla="*/ 5268091 h 6421343"/>
              <a:gd name="connsiteX2262" fmla="*/ 9788661 w 11611428"/>
              <a:gd name="connsiteY2262" fmla="*/ 5317176 h 6421343"/>
              <a:gd name="connsiteX2263" fmla="*/ 9739576 w 11611428"/>
              <a:gd name="connsiteY2263" fmla="*/ 5366261 h 6421343"/>
              <a:gd name="connsiteX2264" fmla="*/ 9690491 w 11611428"/>
              <a:gd name="connsiteY2264" fmla="*/ 5317176 h 6421343"/>
              <a:gd name="connsiteX2265" fmla="*/ 9739576 w 11611428"/>
              <a:gd name="connsiteY2265" fmla="*/ 5268091 h 6421343"/>
              <a:gd name="connsiteX2266" fmla="*/ 9547652 w 11611428"/>
              <a:gd name="connsiteY2266" fmla="*/ 5268091 h 6421343"/>
              <a:gd name="connsiteX2267" fmla="*/ 9596737 w 11611428"/>
              <a:gd name="connsiteY2267" fmla="*/ 5317176 h 6421343"/>
              <a:gd name="connsiteX2268" fmla="*/ 9547652 w 11611428"/>
              <a:gd name="connsiteY2268" fmla="*/ 5366261 h 6421343"/>
              <a:gd name="connsiteX2269" fmla="*/ 9498567 w 11611428"/>
              <a:gd name="connsiteY2269" fmla="*/ 5317176 h 6421343"/>
              <a:gd name="connsiteX2270" fmla="*/ 9547652 w 11611428"/>
              <a:gd name="connsiteY2270" fmla="*/ 5268091 h 6421343"/>
              <a:gd name="connsiteX2271" fmla="*/ 9355731 w 11611428"/>
              <a:gd name="connsiteY2271" fmla="*/ 5268091 h 6421343"/>
              <a:gd name="connsiteX2272" fmla="*/ 9404816 w 11611428"/>
              <a:gd name="connsiteY2272" fmla="*/ 5317176 h 6421343"/>
              <a:gd name="connsiteX2273" fmla="*/ 9355731 w 11611428"/>
              <a:gd name="connsiteY2273" fmla="*/ 5366261 h 6421343"/>
              <a:gd name="connsiteX2274" fmla="*/ 9306646 w 11611428"/>
              <a:gd name="connsiteY2274" fmla="*/ 5317176 h 6421343"/>
              <a:gd name="connsiteX2275" fmla="*/ 9355731 w 11611428"/>
              <a:gd name="connsiteY2275" fmla="*/ 5268091 h 6421343"/>
              <a:gd name="connsiteX2276" fmla="*/ 9163808 w 11611428"/>
              <a:gd name="connsiteY2276" fmla="*/ 5268091 h 6421343"/>
              <a:gd name="connsiteX2277" fmla="*/ 9212893 w 11611428"/>
              <a:gd name="connsiteY2277" fmla="*/ 5317176 h 6421343"/>
              <a:gd name="connsiteX2278" fmla="*/ 9163808 w 11611428"/>
              <a:gd name="connsiteY2278" fmla="*/ 5366261 h 6421343"/>
              <a:gd name="connsiteX2279" fmla="*/ 9114723 w 11611428"/>
              <a:gd name="connsiteY2279" fmla="*/ 5317176 h 6421343"/>
              <a:gd name="connsiteX2280" fmla="*/ 9163808 w 11611428"/>
              <a:gd name="connsiteY2280" fmla="*/ 5268091 h 6421343"/>
              <a:gd name="connsiteX2281" fmla="*/ 8972131 w 11611428"/>
              <a:gd name="connsiteY2281" fmla="*/ 5268091 h 6421343"/>
              <a:gd name="connsiteX2282" fmla="*/ 9021216 w 11611428"/>
              <a:gd name="connsiteY2282" fmla="*/ 5317176 h 6421343"/>
              <a:gd name="connsiteX2283" fmla="*/ 8972131 w 11611428"/>
              <a:gd name="connsiteY2283" fmla="*/ 5366261 h 6421343"/>
              <a:gd name="connsiteX2284" fmla="*/ 8923046 w 11611428"/>
              <a:gd name="connsiteY2284" fmla="*/ 5317176 h 6421343"/>
              <a:gd name="connsiteX2285" fmla="*/ 8972131 w 11611428"/>
              <a:gd name="connsiteY2285" fmla="*/ 5268091 h 6421343"/>
              <a:gd name="connsiteX2286" fmla="*/ 8780211 w 11611428"/>
              <a:gd name="connsiteY2286" fmla="*/ 5268091 h 6421343"/>
              <a:gd name="connsiteX2287" fmla="*/ 8829296 w 11611428"/>
              <a:gd name="connsiteY2287" fmla="*/ 5317176 h 6421343"/>
              <a:gd name="connsiteX2288" fmla="*/ 8780211 w 11611428"/>
              <a:gd name="connsiteY2288" fmla="*/ 5366261 h 6421343"/>
              <a:gd name="connsiteX2289" fmla="*/ 8731126 w 11611428"/>
              <a:gd name="connsiteY2289" fmla="*/ 5317176 h 6421343"/>
              <a:gd name="connsiteX2290" fmla="*/ 8780211 w 11611428"/>
              <a:gd name="connsiteY2290" fmla="*/ 5268091 h 6421343"/>
              <a:gd name="connsiteX2291" fmla="*/ 8588287 w 11611428"/>
              <a:gd name="connsiteY2291" fmla="*/ 5268091 h 6421343"/>
              <a:gd name="connsiteX2292" fmla="*/ 8637372 w 11611428"/>
              <a:gd name="connsiteY2292" fmla="*/ 5317176 h 6421343"/>
              <a:gd name="connsiteX2293" fmla="*/ 8588287 w 11611428"/>
              <a:gd name="connsiteY2293" fmla="*/ 5366261 h 6421343"/>
              <a:gd name="connsiteX2294" fmla="*/ 8539202 w 11611428"/>
              <a:gd name="connsiteY2294" fmla="*/ 5317176 h 6421343"/>
              <a:gd name="connsiteX2295" fmla="*/ 8588287 w 11611428"/>
              <a:gd name="connsiteY2295" fmla="*/ 5268091 h 6421343"/>
              <a:gd name="connsiteX2296" fmla="*/ 8388577 w 11611428"/>
              <a:gd name="connsiteY2296" fmla="*/ 5268091 h 6421343"/>
              <a:gd name="connsiteX2297" fmla="*/ 8437662 w 11611428"/>
              <a:gd name="connsiteY2297" fmla="*/ 5317176 h 6421343"/>
              <a:gd name="connsiteX2298" fmla="*/ 8388577 w 11611428"/>
              <a:gd name="connsiteY2298" fmla="*/ 5366261 h 6421343"/>
              <a:gd name="connsiteX2299" fmla="*/ 8339492 w 11611428"/>
              <a:gd name="connsiteY2299" fmla="*/ 5317176 h 6421343"/>
              <a:gd name="connsiteX2300" fmla="*/ 8388577 w 11611428"/>
              <a:gd name="connsiteY2300" fmla="*/ 5268091 h 6421343"/>
              <a:gd name="connsiteX2301" fmla="*/ 8196653 w 11611428"/>
              <a:gd name="connsiteY2301" fmla="*/ 5268091 h 6421343"/>
              <a:gd name="connsiteX2302" fmla="*/ 8245738 w 11611428"/>
              <a:gd name="connsiteY2302" fmla="*/ 5317176 h 6421343"/>
              <a:gd name="connsiteX2303" fmla="*/ 8196653 w 11611428"/>
              <a:gd name="connsiteY2303" fmla="*/ 5366261 h 6421343"/>
              <a:gd name="connsiteX2304" fmla="*/ 8147568 w 11611428"/>
              <a:gd name="connsiteY2304" fmla="*/ 5317176 h 6421343"/>
              <a:gd name="connsiteX2305" fmla="*/ 8196653 w 11611428"/>
              <a:gd name="connsiteY2305" fmla="*/ 5268091 h 6421343"/>
              <a:gd name="connsiteX2306" fmla="*/ 8004732 w 11611428"/>
              <a:gd name="connsiteY2306" fmla="*/ 5268091 h 6421343"/>
              <a:gd name="connsiteX2307" fmla="*/ 8053817 w 11611428"/>
              <a:gd name="connsiteY2307" fmla="*/ 5317176 h 6421343"/>
              <a:gd name="connsiteX2308" fmla="*/ 8004732 w 11611428"/>
              <a:gd name="connsiteY2308" fmla="*/ 5366261 h 6421343"/>
              <a:gd name="connsiteX2309" fmla="*/ 7955647 w 11611428"/>
              <a:gd name="connsiteY2309" fmla="*/ 5317176 h 6421343"/>
              <a:gd name="connsiteX2310" fmla="*/ 8004732 w 11611428"/>
              <a:gd name="connsiteY2310" fmla="*/ 5268091 h 6421343"/>
              <a:gd name="connsiteX2311" fmla="*/ 7813056 w 11611428"/>
              <a:gd name="connsiteY2311" fmla="*/ 5268091 h 6421343"/>
              <a:gd name="connsiteX2312" fmla="*/ 7862141 w 11611428"/>
              <a:gd name="connsiteY2312" fmla="*/ 5317176 h 6421343"/>
              <a:gd name="connsiteX2313" fmla="*/ 7813056 w 11611428"/>
              <a:gd name="connsiteY2313" fmla="*/ 5366261 h 6421343"/>
              <a:gd name="connsiteX2314" fmla="*/ 7763971 w 11611428"/>
              <a:gd name="connsiteY2314" fmla="*/ 5317176 h 6421343"/>
              <a:gd name="connsiteX2315" fmla="*/ 7813056 w 11611428"/>
              <a:gd name="connsiteY2315" fmla="*/ 5268091 h 6421343"/>
              <a:gd name="connsiteX2316" fmla="*/ 7621133 w 11611428"/>
              <a:gd name="connsiteY2316" fmla="*/ 5268091 h 6421343"/>
              <a:gd name="connsiteX2317" fmla="*/ 7670218 w 11611428"/>
              <a:gd name="connsiteY2317" fmla="*/ 5317176 h 6421343"/>
              <a:gd name="connsiteX2318" fmla="*/ 7621133 w 11611428"/>
              <a:gd name="connsiteY2318" fmla="*/ 5366261 h 6421343"/>
              <a:gd name="connsiteX2319" fmla="*/ 7572048 w 11611428"/>
              <a:gd name="connsiteY2319" fmla="*/ 5317176 h 6421343"/>
              <a:gd name="connsiteX2320" fmla="*/ 7621133 w 11611428"/>
              <a:gd name="connsiteY2320" fmla="*/ 5268091 h 6421343"/>
              <a:gd name="connsiteX2321" fmla="*/ 7429212 w 11611428"/>
              <a:gd name="connsiteY2321" fmla="*/ 5268091 h 6421343"/>
              <a:gd name="connsiteX2322" fmla="*/ 7478297 w 11611428"/>
              <a:gd name="connsiteY2322" fmla="*/ 5317176 h 6421343"/>
              <a:gd name="connsiteX2323" fmla="*/ 7429212 w 11611428"/>
              <a:gd name="connsiteY2323" fmla="*/ 5366261 h 6421343"/>
              <a:gd name="connsiteX2324" fmla="*/ 7380127 w 11611428"/>
              <a:gd name="connsiteY2324" fmla="*/ 5317176 h 6421343"/>
              <a:gd name="connsiteX2325" fmla="*/ 7429212 w 11611428"/>
              <a:gd name="connsiteY2325" fmla="*/ 5268091 h 6421343"/>
              <a:gd name="connsiteX2326" fmla="*/ 7237288 w 11611428"/>
              <a:gd name="connsiteY2326" fmla="*/ 5268091 h 6421343"/>
              <a:gd name="connsiteX2327" fmla="*/ 7286373 w 11611428"/>
              <a:gd name="connsiteY2327" fmla="*/ 5317176 h 6421343"/>
              <a:gd name="connsiteX2328" fmla="*/ 7237288 w 11611428"/>
              <a:gd name="connsiteY2328" fmla="*/ 5366261 h 6421343"/>
              <a:gd name="connsiteX2329" fmla="*/ 7188203 w 11611428"/>
              <a:gd name="connsiteY2329" fmla="*/ 5317176 h 6421343"/>
              <a:gd name="connsiteX2330" fmla="*/ 7237288 w 11611428"/>
              <a:gd name="connsiteY2330" fmla="*/ 5268091 h 6421343"/>
              <a:gd name="connsiteX2331" fmla="*/ 7045367 w 11611428"/>
              <a:gd name="connsiteY2331" fmla="*/ 5268091 h 6421343"/>
              <a:gd name="connsiteX2332" fmla="*/ 7094452 w 11611428"/>
              <a:gd name="connsiteY2332" fmla="*/ 5317176 h 6421343"/>
              <a:gd name="connsiteX2333" fmla="*/ 7045367 w 11611428"/>
              <a:gd name="connsiteY2333" fmla="*/ 5366261 h 6421343"/>
              <a:gd name="connsiteX2334" fmla="*/ 6996282 w 11611428"/>
              <a:gd name="connsiteY2334" fmla="*/ 5317176 h 6421343"/>
              <a:gd name="connsiteX2335" fmla="*/ 7045367 w 11611428"/>
              <a:gd name="connsiteY2335" fmla="*/ 5268091 h 6421343"/>
              <a:gd name="connsiteX2336" fmla="*/ 6853444 w 11611428"/>
              <a:gd name="connsiteY2336" fmla="*/ 5268091 h 6421343"/>
              <a:gd name="connsiteX2337" fmla="*/ 6902529 w 11611428"/>
              <a:gd name="connsiteY2337" fmla="*/ 5317176 h 6421343"/>
              <a:gd name="connsiteX2338" fmla="*/ 6853444 w 11611428"/>
              <a:gd name="connsiteY2338" fmla="*/ 5366261 h 6421343"/>
              <a:gd name="connsiteX2339" fmla="*/ 6804359 w 11611428"/>
              <a:gd name="connsiteY2339" fmla="*/ 5317176 h 6421343"/>
              <a:gd name="connsiteX2340" fmla="*/ 6853444 w 11611428"/>
              <a:gd name="connsiteY2340" fmla="*/ 5268091 h 6421343"/>
              <a:gd name="connsiteX2341" fmla="*/ 6661767 w 11611428"/>
              <a:gd name="connsiteY2341" fmla="*/ 5268091 h 6421343"/>
              <a:gd name="connsiteX2342" fmla="*/ 6710852 w 11611428"/>
              <a:gd name="connsiteY2342" fmla="*/ 5317176 h 6421343"/>
              <a:gd name="connsiteX2343" fmla="*/ 6661767 w 11611428"/>
              <a:gd name="connsiteY2343" fmla="*/ 5366261 h 6421343"/>
              <a:gd name="connsiteX2344" fmla="*/ 6612682 w 11611428"/>
              <a:gd name="connsiteY2344" fmla="*/ 5317176 h 6421343"/>
              <a:gd name="connsiteX2345" fmla="*/ 6661767 w 11611428"/>
              <a:gd name="connsiteY2345" fmla="*/ 5268091 h 6421343"/>
              <a:gd name="connsiteX2346" fmla="*/ 6469844 w 11611428"/>
              <a:gd name="connsiteY2346" fmla="*/ 5268091 h 6421343"/>
              <a:gd name="connsiteX2347" fmla="*/ 6518929 w 11611428"/>
              <a:gd name="connsiteY2347" fmla="*/ 5317176 h 6421343"/>
              <a:gd name="connsiteX2348" fmla="*/ 6469844 w 11611428"/>
              <a:gd name="connsiteY2348" fmla="*/ 5366261 h 6421343"/>
              <a:gd name="connsiteX2349" fmla="*/ 6420759 w 11611428"/>
              <a:gd name="connsiteY2349" fmla="*/ 5317176 h 6421343"/>
              <a:gd name="connsiteX2350" fmla="*/ 6469844 w 11611428"/>
              <a:gd name="connsiteY2350" fmla="*/ 5268091 h 6421343"/>
              <a:gd name="connsiteX2351" fmla="*/ 6279574 w 11611428"/>
              <a:gd name="connsiteY2351" fmla="*/ 5268091 h 6421343"/>
              <a:gd name="connsiteX2352" fmla="*/ 6328659 w 11611428"/>
              <a:gd name="connsiteY2352" fmla="*/ 5317176 h 6421343"/>
              <a:gd name="connsiteX2353" fmla="*/ 6279574 w 11611428"/>
              <a:gd name="connsiteY2353" fmla="*/ 5366261 h 6421343"/>
              <a:gd name="connsiteX2354" fmla="*/ 6230489 w 11611428"/>
              <a:gd name="connsiteY2354" fmla="*/ 5317176 h 6421343"/>
              <a:gd name="connsiteX2355" fmla="*/ 6279574 w 11611428"/>
              <a:gd name="connsiteY2355" fmla="*/ 5268091 h 6421343"/>
              <a:gd name="connsiteX2356" fmla="*/ 6087650 w 11611428"/>
              <a:gd name="connsiteY2356" fmla="*/ 5268091 h 6421343"/>
              <a:gd name="connsiteX2357" fmla="*/ 6136735 w 11611428"/>
              <a:gd name="connsiteY2357" fmla="*/ 5317176 h 6421343"/>
              <a:gd name="connsiteX2358" fmla="*/ 6087650 w 11611428"/>
              <a:gd name="connsiteY2358" fmla="*/ 5366261 h 6421343"/>
              <a:gd name="connsiteX2359" fmla="*/ 6038565 w 11611428"/>
              <a:gd name="connsiteY2359" fmla="*/ 5317176 h 6421343"/>
              <a:gd name="connsiteX2360" fmla="*/ 6087650 w 11611428"/>
              <a:gd name="connsiteY2360" fmla="*/ 5268091 h 6421343"/>
              <a:gd name="connsiteX2361" fmla="*/ 5895729 w 11611428"/>
              <a:gd name="connsiteY2361" fmla="*/ 5268091 h 6421343"/>
              <a:gd name="connsiteX2362" fmla="*/ 5944814 w 11611428"/>
              <a:gd name="connsiteY2362" fmla="*/ 5317176 h 6421343"/>
              <a:gd name="connsiteX2363" fmla="*/ 5895729 w 11611428"/>
              <a:gd name="connsiteY2363" fmla="*/ 5366261 h 6421343"/>
              <a:gd name="connsiteX2364" fmla="*/ 5846644 w 11611428"/>
              <a:gd name="connsiteY2364" fmla="*/ 5317176 h 6421343"/>
              <a:gd name="connsiteX2365" fmla="*/ 5895729 w 11611428"/>
              <a:gd name="connsiteY2365" fmla="*/ 5268091 h 6421343"/>
              <a:gd name="connsiteX2366" fmla="*/ 5704053 w 11611428"/>
              <a:gd name="connsiteY2366" fmla="*/ 5268091 h 6421343"/>
              <a:gd name="connsiteX2367" fmla="*/ 5753138 w 11611428"/>
              <a:gd name="connsiteY2367" fmla="*/ 5317176 h 6421343"/>
              <a:gd name="connsiteX2368" fmla="*/ 5704053 w 11611428"/>
              <a:gd name="connsiteY2368" fmla="*/ 5366261 h 6421343"/>
              <a:gd name="connsiteX2369" fmla="*/ 5654968 w 11611428"/>
              <a:gd name="connsiteY2369" fmla="*/ 5317176 h 6421343"/>
              <a:gd name="connsiteX2370" fmla="*/ 5704053 w 11611428"/>
              <a:gd name="connsiteY2370" fmla="*/ 5268091 h 6421343"/>
              <a:gd name="connsiteX2371" fmla="*/ 5512130 w 11611428"/>
              <a:gd name="connsiteY2371" fmla="*/ 5268091 h 6421343"/>
              <a:gd name="connsiteX2372" fmla="*/ 5561215 w 11611428"/>
              <a:gd name="connsiteY2372" fmla="*/ 5317176 h 6421343"/>
              <a:gd name="connsiteX2373" fmla="*/ 5512130 w 11611428"/>
              <a:gd name="connsiteY2373" fmla="*/ 5366261 h 6421343"/>
              <a:gd name="connsiteX2374" fmla="*/ 5463045 w 11611428"/>
              <a:gd name="connsiteY2374" fmla="*/ 5317176 h 6421343"/>
              <a:gd name="connsiteX2375" fmla="*/ 5512130 w 11611428"/>
              <a:gd name="connsiteY2375" fmla="*/ 5268091 h 6421343"/>
              <a:gd name="connsiteX2376" fmla="*/ 5320209 w 11611428"/>
              <a:gd name="connsiteY2376" fmla="*/ 5268091 h 6421343"/>
              <a:gd name="connsiteX2377" fmla="*/ 5369294 w 11611428"/>
              <a:gd name="connsiteY2377" fmla="*/ 5317176 h 6421343"/>
              <a:gd name="connsiteX2378" fmla="*/ 5320209 w 11611428"/>
              <a:gd name="connsiteY2378" fmla="*/ 5366261 h 6421343"/>
              <a:gd name="connsiteX2379" fmla="*/ 5271124 w 11611428"/>
              <a:gd name="connsiteY2379" fmla="*/ 5317176 h 6421343"/>
              <a:gd name="connsiteX2380" fmla="*/ 5320209 w 11611428"/>
              <a:gd name="connsiteY2380" fmla="*/ 5268091 h 6421343"/>
              <a:gd name="connsiteX2381" fmla="*/ 5128285 w 11611428"/>
              <a:gd name="connsiteY2381" fmla="*/ 5268091 h 6421343"/>
              <a:gd name="connsiteX2382" fmla="*/ 5177370 w 11611428"/>
              <a:gd name="connsiteY2382" fmla="*/ 5317176 h 6421343"/>
              <a:gd name="connsiteX2383" fmla="*/ 5128285 w 11611428"/>
              <a:gd name="connsiteY2383" fmla="*/ 5366261 h 6421343"/>
              <a:gd name="connsiteX2384" fmla="*/ 5079200 w 11611428"/>
              <a:gd name="connsiteY2384" fmla="*/ 5317176 h 6421343"/>
              <a:gd name="connsiteX2385" fmla="*/ 5128285 w 11611428"/>
              <a:gd name="connsiteY2385" fmla="*/ 5268091 h 6421343"/>
              <a:gd name="connsiteX2386" fmla="*/ 4936364 w 11611428"/>
              <a:gd name="connsiteY2386" fmla="*/ 5268091 h 6421343"/>
              <a:gd name="connsiteX2387" fmla="*/ 4985449 w 11611428"/>
              <a:gd name="connsiteY2387" fmla="*/ 5317176 h 6421343"/>
              <a:gd name="connsiteX2388" fmla="*/ 4936364 w 11611428"/>
              <a:gd name="connsiteY2388" fmla="*/ 5366261 h 6421343"/>
              <a:gd name="connsiteX2389" fmla="*/ 4887279 w 11611428"/>
              <a:gd name="connsiteY2389" fmla="*/ 5317176 h 6421343"/>
              <a:gd name="connsiteX2390" fmla="*/ 4936364 w 11611428"/>
              <a:gd name="connsiteY2390" fmla="*/ 5268091 h 6421343"/>
              <a:gd name="connsiteX2391" fmla="*/ 4744441 w 11611428"/>
              <a:gd name="connsiteY2391" fmla="*/ 5268091 h 6421343"/>
              <a:gd name="connsiteX2392" fmla="*/ 4793526 w 11611428"/>
              <a:gd name="connsiteY2392" fmla="*/ 5317176 h 6421343"/>
              <a:gd name="connsiteX2393" fmla="*/ 4744441 w 11611428"/>
              <a:gd name="connsiteY2393" fmla="*/ 5366261 h 6421343"/>
              <a:gd name="connsiteX2394" fmla="*/ 4695356 w 11611428"/>
              <a:gd name="connsiteY2394" fmla="*/ 5317176 h 6421343"/>
              <a:gd name="connsiteX2395" fmla="*/ 4744441 w 11611428"/>
              <a:gd name="connsiteY2395" fmla="*/ 5268091 h 6421343"/>
              <a:gd name="connsiteX2396" fmla="*/ 4552764 w 11611428"/>
              <a:gd name="connsiteY2396" fmla="*/ 5268091 h 6421343"/>
              <a:gd name="connsiteX2397" fmla="*/ 4601849 w 11611428"/>
              <a:gd name="connsiteY2397" fmla="*/ 5317176 h 6421343"/>
              <a:gd name="connsiteX2398" fmla="*/ 4552764 w 11611428"/>
              <a:gd name="connsiteY2398" fmla="*/ 5366261 h 6421343"/>
              <a:gd name="connsiteX2399" fmla="*/ 4503679 w 11611428"/>
              <a:gd name="connsiteY2399" fmla="*/ 5317176 h 6421343"/>
              <a:gd name="connsiteX2400" fmla="*/ 4552764 w 11611428"/>
              <a:gd name="connsiteY2400" fmla="*/ 5268091 h 6421343"/>
              <a:gd name="connsiteX2401" fmla="*/ 4360841 w 11611428"/>
              <a:gd name="connsiteY2401" fmla="*/ 5268091 h 6421343"/>
              <a:gd name="connsiteX2402" fmla="*/ 4409926 w 11611428"/>
              <a:gd name="connsiteY2402" fmla="*/ 5317176 h 6421343"/>
              <a:gd name="connsiteX2403" fmla="*/ 4360841 w 11611428"/>
              <a:gd name="connsiteY2403" fmla="*/ 5366261 h 6421343"/>
              <a:gd name="connsiteX2404" fmla="*/ 4311756 w 11611428"/>
              <a:gd name="connsiteY2404" fmla="*/ 5317176 h 6421343"/>
              <a:gd name="connsiteX2405" fmla="*/ 4360841 w 11611428"/>
              <a:gd name="connsiteY2405" fmla="*/ 5268091 h 6421343"/>
              <a:gd name="connsiteX2406" fmla="*/ 4170572 w 11611428"/>
              <a:gd name="connsiteY2406" fmla="*/ 5268091 h 6421343"/>
              <a:gd name="connsiteX2407" fmla="*/ 4219657 w 11611428"/>
              <a:gd name="connsiteY2407" fmla="*/ 5317176 h 6421343"/>
              <a:gd name="connsiteX2408" fmla="*/ 4170572 w 11611428"/>
              <a:gd name="connsiteY2408" fmla="*/ 5366261 h 6421343"/>
              <a:gd name="connsiteX2409" fmla="*/ 4121487 w 11611428"/>
              <a:gd name="connsiteY2409" fmla="*/ 5317176 h 6421343"/>
              <a:gd name="connsiteX2410" fmla="*/ 4170572 w 11611428"/>
              <a:gd name="connsiteY2410" fmla="*/ 5268091 h 6421343"/>
              <a:gd name="connsiteX2411" fmla="*/ 3978648 w 11611428"/>
              <a:gd name="connsiteY2411" fmla="*/ 5268091 h 6421343"/>
              <a:gd name="connsiteX2412" fmla="*/ 4027733 w 11611428"/>
              <a:gd name="connsiteY2412" fmla="*/ 5317176 h 6421343"/>
              <a:gd name="connsiteX2413" fmla="*/ 3978648 w 11611428"/>
              <a:gd name="connsiteY2413" fmla="*/ 5366261 h 6421343"/>
              <a:gd name="connsiteX2414" fmla="*/ 3929563 w 11611428"/>
              <a:gd name="connsiteY2414" fmla="*/ 5317176 h 6421343"/>
              <a:gd name="connsiteX2415" fmla="*/ 3978648 w 11611428"/>
              <a:gd name="connsiteY2415" fmla="*/ 5268091 h 6421343"/>
              <a:gd name="connsiteX2416" fmla="*/ 3786728 w 11611428"/>
              <a:gd name="connsiteY2416" fmla="*/ 5268091 h 6421343"/>
              <a:gd name="connsiteX2417" fmla="*/ 3835813 w 11611428"/>
              <a:gd name="connsiteY2417" fmla="*/ 5317176 h 6421343"/>
              <a:gd name="connsiteX2418" fmla="*/ 3786728 w 11611428"/>
              <a:gd name="connsiteY2418" fmla="*/ 5366261 h 6421343"/>
              <a:gd name="connsiteX2419" fmla="*/ 3737643 w 11611428"/>
              <a:gd name="connsiteY2419" fmla="*/ 5317176 h 6421343"/>
              <a:gd name="connsiteX2420" fmla="*/ 3786728 w 11611428"/>
              <a:gd name="connsiteY2420" fmla="*/ 5268091 h 6421343"/>
              <a:gd name="connsiteX2421" fmla="*/ 3595051 w 11611428"/>
              <a:gd name="connsiteY2421" fmla="*/ 5268091 h 6421343"/>
              <a:gd name="connsiteX2422" fmla="*/ 3644136 w 11611428"/>
              <a:gd name="connsiteY2422" fmla="*/ 5317176 h 6421343"/>
              <a:gd name="connsiteX2423" fmla="*/ 3595051 w 11611428"/>
              <a:gd name="connsiteY2423" fmla="*/ 5366261 h 6421343"/>
              <a:gd name="connsiteX2424" fmla="*/ 3545966 w 11611428"/>
              <a:gd name="connsiteY2424" fmla="*/ 5317176 h 6421343"/>
              <a:gd name="connsiteX2425" fmla="*/ 3595051 w 11611428"/>
              <a:gd name="connsiteY2425" fmla="*/ 5268091 h 6421343"/>
              <a:gd name="connsiteX2426" fmla="*/ 3403128 w 11611428"/>
              <a:gd name="connsiteY2426" fmla="*/ 5268091 h 6421343"/>
              <a:gd name="connsiteX2427" fmla="*/ 3452213 w 11611428"/>
              <a:gd name="connsiteY2427" fmla="*/ 5317176 h 6421343"/>
              <a:gd name="connsiteX2428" fmla="*/ 3403128 w 11611428"/>
              <a:gd name="connsiteY2428" fmla="*/ 5366261 h 6421343"/>
              <a:gd name="connsiteX2429" fmla="*/ 3354043 w 11611428"/>
              <a:gd name="connsiteY2429" fmla="*/ 5317176 h 6421343"/>
              <a:gd name="connsiteX2430" fmla="*/ 3403128 w 11611428"/>
              <a:gd name="connsiteY2430" fmla="*/ 5268091 h 6421343"/>
              <a:gd name="connsiteX2431" fmla="*/ 3211207 w 11611428"/>
              <a:gd name="connsiteY2431" fmla="*/ 5268091 h 6421343"/>
              <a:gd name="connsiteX2432" fmla="*/ 3260292 w 11611428"/>
              <a:gd name="connsiteY2432" fmla="*/ 5317176 h 6421343"/>
              <a:gd name="connsiteX2433" fmla="*/ 3211207 w 11611428"/>
              <a:gd name="connsiteY2433" fmla="*/ 5366261 h 6421343"/>
              <a:gd name="connsiteX2434" fmla="*/ 3162122 w 11611428"/>
              <a:gd name="connsiteY2434" fmla="*/ 5317176 h 6421343"/>
              <a:gd name="connsiteX2435" fmla="*/ 3211207 w 11611428"/>
              <a:gd name="connsiteY2435" fmla="*/ 5268091 h 6421343"/>
              <a:gd name="connsiteX2436" fmla="*/ 3019283 w 11611428"/>
              <a:gd name="connsiteY2436" fmla="*/ 5268091 h 6421343"/>
              <a:gd name="connsiteX2437" fmla="*/ 3068368 w 11611428"/>
              <a:gd name="connsiteY2437" fmla="*/ 5317176 h 6421343"/>
              <a:gd name="connsiteX2438" fmla="*/ 3019283 w 11611428"/>
              <a:gd name="connsiteY2438" fmla="*/ 5366261 h 6421343"/>
              <a:gd name="connsiteX2439" fmla="*/ 2970198 w 11611428"/>
              <a:gd name="connsiteY2439" fmla="*/ 5317176 h 6421343"/>
              <a:gd name="connsiteX2440" fmla="*/ 3019283 w 11611428"/>
              <a:gd name="connsiteY2440" fmla="*/ 5268091 h 6421343"/>
              <a:gd name="connsiteX2441" fmla="*/ 2827363 w 11611428"/>
              <a:gd name="connsiteY2441" fmla="*/ 5268091 h 6421343"/>
              <a:gd name="connsiteX2442" fmla="*/ 2876448 w 11611428"/>
              <a:gd name="connsiteY2442" fmla="*/ 5317176 h 6421343"/>
              <a:gd name="connsiteX2443" fmla="*/ 2827363 w 11611428"/>
              <a:gd name="connsiteY2443" fmla="*/ 5366261 h 6421343"/>
              <a:gd name="connsiteX2444" fmla="*/ 2778277 w 11611428"/>
              <a:gd name="connsiteY2444" fmla="*/ 5317176 h 6421343"/>
              <a:gd name="connsiteX2445" fmla="*/ 2827363 w 11611428"/>
              <a:gd name="connsiteY2445" fmla="*/ 5268091 h 6421343"/>
              <a:gd name="connsiteX2446" fmla="*/ 2635439 w 11611428"/>
              <a:gd name="connsiteY2446" fmla="*/ 5268091 h 6421343"/>
              <a:gd name="connsiteX2447" fmla="*/ 2684524 w 11611428"/>
              <a:gd name="connsiteY2447" fmla="*/ 5317176 h 6421343"/>
              <a:gd name="connsiteX2448" fmla="*/ 2635439 w 11611428"/>
              <a:gd name="connsiteY2448" fmla="*/ 5366261 h 6421343"/>
              <a:gd name="connsiteX2449" fmla="*/ 2586354 w 11611428"/>
              <a:gd name="connsiteY2449" fmla="*/ 5317176 h 6421343"/>
              <a:gd name="connsiteX2450" fmla="*/ 2635439 w 11611428"/>
              <a:gd name="connsiteY2450" fmla="*/ 5268091 h 6421343"/>
              <a:gd name="connsiteX2451" fmla="*/ 2443762 w 11611428"/>
              <a:gd name="connsiteY2451" fmla="*/ 5268091 h 6421343"/>
              <a:gd name="connsiteX2452" fmla="*/ 2492847 w 11611428"/>
              <a:gd name="connsiteY2452" fmla="*/ 5317176 h 6421343"/>
              <a:gd name="connsiteX2453" fmla="*/ 2443762 w 11611428"/>
              <a:gd name="connsiteY2453" fmla="*/ 5366261 h 6421343"/>
              <a:gd name="connsiteX2454" fmla="*/ 2394677 w 11611428"/>
              <a:gd name="connsiteY2454" fmla="*/ 5317176 h 6421343"/>
              <a:gd name="connsiteX2455" fmla="*/ 2443762 w 11611428"/>
              <a:gd name="connsiteY2455" fmla="*/ 5268091 h 6421343"/>
              <a:gd name="connsiteX2456" fmla="*/ 2251840 w 11611428"/>
              <a:gd name="connsiteY2456" fmla="*/ 5268091 h 6421343"/>
              <a:gd name="connsiteX2457" fmla="*/ 2300925 w 11611428"/>
              <a:gd name="connsiteY2457" fmla="*/ 5317176 h 6421343"/>
              <a:gd name="connsiteX2458" fmla="*/ 2251840 w 11611428"/>
              <a:gd name="connsiteY2458" fmla="*/ 5366261 h 6421343"/>
              <a:gd name="connsiteX2459" fmla="*/ 2202754 w 11611428"/>
              <a:gd name="connsiteY2459" fmla="*/ 5317176 h 6421343"/>
              <a:gd name="connsiteX2460" fmla="*/ 2251840 w 11611428"/>
              <a:gd name="connsiteY2460" fmla="*/ 5268091 h 6421343"/>
              <a:gd name="connsiteX2461" fmla="*/ 2061569 w 11611428"/>
              <a:gd name="connsiteY2461" fmla="*/ 5268091 h 6421343"/>
              <a:gd name="connsiteX2462" fmla="*/ 2110654 w 11611428"/>
              <a:gd name="connsiteY2462" fmla="*/ 5317176 h 6421343"/>
              <a:gd name="connsiteX2463" fmla="*/ 2061569 w 11611428"/>
              <a:gd name="connsiteY2463" fmla="*/ 5366261 h 6421343"/>
              <a:gd name="connsiteX2464" fmla="*/ 2012484 w 11611428"/>
              <a:gd name="connsiteY2464" fmla="*/ 5317176 h 6421343"/>
              <a:gd name="connsiteX2465" fmla="*/ 2061569 w 11611428"/>
              <a:gd name="connsiteY2465" fmla="*/ 5268091 h 6421343"/>
              <a:gd name="connsiteX2466" fmla="*/ 1869645 w 11611428"/>
              <a:gd name="connsiteY2466" fmla="*/ 5268091 h 6421343"/>
              <a:gd name="connsiteX2467" fmla="*/ 1918730 w 11611428"/>
              <a:gd name="connsiteY2467" fmla="*/ 5317176 h 6421343"/>
              <a:gd name="connsiteX2468" fmla="*/ 1869645 w 11611428"/>
              <a:gd name="connsiteY2468" fmla="*/ 5366261 h 6421343"/>
              <a:gd name="connsiteX2469" fmla="*/ 1820560 w 11611428"/>
              <a:gd name="connsiteY2469" fmla="*/ 5317176 h 6421343"/>
              <a:gd name="connsiteX2470" fmla="*/ 1869645 w 11611428"/>
              <a:gd name="connsiteY2470" fmla="*/ 5268091 h 6421343"/>
              <a:gd name="connsiteX2471" fmla="*/ 1677725 w 11611428"/>
              <a:gd name="connsiteY2471" fmla="*/ 5268091 h 6421343"/>
              <a:gd name="connsiteX2472" fmla="*/ 1726810 w 11611428"/>
              <a:gd name="connsiteY2472" fmla="*/ 5317176 h 6421343"/>
              <a:gd name="connsiteX2473" fmla="*/ 1677725 w 11611428"/>
              <a:gd name="connsiteY2473" fmla="*/ 5366261 h 6421343"/>
              <a:gd name="connsiteX2474" fmla="*/ 1628640 w 11611428"/>
              <a:gd name="connsiteY2474" fmla="*/ 5317176 h 6421343"/>
              <a:gd name="connsiteX2475" fmla="*/ 1677725 w 11611428"/>
              <a:gd name="connsiteY2475" fmla="*/ 5268091 h 6421343"/>
              <a:gd name="connsiteX2476" fmla="*/ 1486048 w 11611428"/>
              <a:gd name="connsiteY2476" fmla="*/ 5268091 h 6421343"/>
              <a:gd name="connsiteX2477" fmla="*/ 1535133 w 11611428"/>
              <a:gd name="connsiteY2477" fmla="*/ 5317176 h 6421343"/>
              <a:gd name="connsiteX2478" fmla="*/ 1486048 w 11611428"/>
              <a:gd name="connsiteY2478" fmla="*/ 5366261 h 6421343"/>
              <a:gd name="connsiteX2479" fmla="*/ 1436963 w 11611428"/>
              <a:gd name="connsiteY2479" fmla="*/ 5317176 h 6421343"/>
              <a:gd name="connsiteX2480" fmla="*/ 1486048 w 11611428"/>
              <a:gd name="connsiteY2480" fmla="*/ 5268091 h 6421343"/>
              <a:gd name="connsiteX2481" fmla="*/ 1294125 w 11611428"/>
              <a:gd name="connsiteY2481" fmla="*/ 5268091 h 6421343"/>
              <a:gd name="connsiteX2482" fmla="*/ 1343210 w 11611428"/>
              <a:gd name="connsiteY2482" fmla="*/ 5317176 h 6421343"/>
              <a:gd name="connsiteX2483" fmla="*/ 1294125 w 11611428"/>
              <a:gd name="connsiteY2483" fmla="*/ 5366261 h 6421343"/>
              <a:gd name="connsiteX2484" fmla="*/ 1245040 w 11611428"/>
              <a:gd name="connsiteY2484" fmla="*/ 5317176 h 6421343"/>
              <a:gd name="connsiteX2485" fmla="*/ 1294125 w 11611428"/>
              <a:gd name="connsiteY2485" fmla="*/ 5268091 h 6421343"/>
              <a:gd name="connsiteX2486" fmla="*/ 1102204 w 11611428"/>
              <a:gd name="connsiteY2486" fmla="*/ 5268091 h 6421343"/>
              <a:gd name="connsiteX2487" fmla="*/ 1151289 w 11611428"/>
              <a:gd name="connsiteY2487" fmla="*/ 5317176 h 6421343"/>
              <a:gd name="connsiteX2488" fmla="*/ 1102204 w 11611428"/>
              <a:gd name="connsiteY2488" fmla="*/ 5366261 h 6421343"/>
              <a:gd name="connsiteX2489" fmla="*/ 1053119 w 11611428"/>
              <a:gd name="connsiteY2489" fmla="*/ 5317176 h 6421343"/>
              <a:gd name="connsiteX2490" fmla="*/ 1102204 w 11611428"/>
              <a:gd name="connsiteY2490" fmla="*/ 5268091 h 6421343"/>
              <a:gd name="connsiteX2491" fmla="*/ 910280 w 11611428"/>
              <a:gd name="connsiteY2491" fmla="*/ 5268091 h 6421343"/>
              <a:gd name="connsiteX2492" fmla="*/ 959365 w 11611428"/>
              <a:gd name="connsiteY2492" fmla="*/ 5317176 h 6421343"/>
              <a:gd name="connsiteX2493" fmla="*/ 910280 w 11611428"/>
              <a:gd name="connsiteY2493" fmla="*/ 5366261 h 6421343"/>
              <a:gd name="connsiteX2494" fmla="*/ 861195 w 11611428"/>
              <a:gd name="connsiteY2494" fmla="*/ 5317176 h 6421343"/>
              <a:gd name="connsiteX2495" fmla="*/ 910280 w 11611428"/>
              <a:gd name="connsiteY2495" fmla="*/ 5268091 h 6421343"/>
              <a:gd name="connsiteX2496" fmla="*/ 718360 w 11611428"/>
              <a:gd name="connsiteY2496" fmla="*/ 5268091 h 6421343"/>
              <a:gd name="connsiteX2497" fmla="*/ 767445 w 11611428"/>
              <a:gd name="connsiteY2497" fmla="*/ 5317176 h 6421343"/>
              <a:gd name="connsiteX2498" fmla="*/ 718360 w 11611428"/>
              <a:gd name="connsiteY2498" fmla="*/ 5366261 h 6421343"/>
              <a:gd name="connsiteX2499" fmla="*/ 669275 w 11611428"/>
              <a:gd name="connsiteY2499" fmla="*/ 5317176 h 6421343"/>
              <a:gd name="connsiteX2500" fmla="*/ 718360 w 11611428"/>
              <a:gd name="connsiteY2500" fmla="*/ 5268091 h 6421343"/>
              <a:gd name="connsiteX2501" fmla="*/ 526436 w 11611428"/>
              <a:gd name="connsiteY2501" fmla="*/ 5268091 h 6421343"/>
              <a:gd name="connsiteX2502" fmla="*/ 575521 w 11611428"/>
              <a:gd name="connsiteY2502" fmla="*/ 5317176 h 6421343"/>
              <a:gd name="connsiteX2503" fmla="*/ 526436 w 11611428"/>
              <a:gd name="connsiteY2503" fmla="*/ 5366261 h 6421343"/>
              <a:gd name="connsiteX2504" fmla="*/ 477351 w 11611428"/>
              <a:gd name="connsiteY2504" fmla="*/ 5317176 h 6421343"/>
              <a:gd name="connsiteX2505" fmla="*/ 526436 w 11611428"/>
              <a:gd name="connsiteY2505" fmla="*/ 5268091 h 6421343"/>
              <a:gd name="connsiteX2506" fmla="*/ 334759 w 11611428"/>
              <a:gd name="connsiteY2506" fmla="*/ 5268091 h 6421343"/>
              <a:gd name="connsiteX2507" fmla="*/ 383844 w 11611428"/>
              <a:gd name="connsiteY2507" fmla="*/ 5317176 h 6421343"/>
              <a:gd name="connsiteX2508" fmla="*/ 334759 w 11611428"/>
              <a:gd name="connsiteY2508" fmla="*/ 5366261 h 6421343"/>
              <a:gd name="connsiteX2509" fmla="*/ 285674 w 11611428"/>
              <a:gd name="connsiteY2509" fmla="*/ 5317176 h 6421343"/>
              <a:gd name="connsiteX2510" fmla="*/ 334759 w 11611428"/>
              <a:gd name="connsiteY2510" fmla="*/ 5268091 h 6421343"/>
              <a:gd name="connsiteX2511" fmla="*/ 142837 w 11611428"/>
              <a:gd name="connsiteY2511" fmla="*/ 5268091 h 6421343"/>
              <a:gd name="connsiteX2512" fmla="*/ 191921 w 11611428"/>
              <a:gd name="connsiteY2512" fmla="*/ 5317176 h 6421343"/>
              <a:gd name="connsiteX2513" fmla="*/ 142837 w 11611428"/>
              <a:gd name="connsiteY2513" fmla="*/ 5366261 h 6421343"/>
              <a:gd name="connsiteX2514" fmla="*/ 93751 w 11611428"/>
              <a:gd name="connsiteY2514" fmla="*/ 5317176 h 6421343"/>
              <a:gd name="connsiteX2515" fmla="*/ 142837 w 11611428"/>
              <a:gd name="connsiteY2515" fmla="*/ 5268091 h 6421343"/>
              <a:gd name="connsiteX2516" fmla="*/ 11562343 w 11611428"/>
              <a:gd name="connsiteY2516" fmla="*/ 5117154 h 6421343"/>
              <a:gd name="connsiteX2517" fmla="*/ 11611428 w 11611428"/>
              <a:gd name="connsiteY2517" fmla="*/ 5166239 h 6421343"/>
              <a:gd name="connsiteX2518" fmla="*/ 11562343 w 11611428"/>
              <a:gd name="connsiteY2518" fmla="*/ 5215324 h 6421343"/>
              <a:gd name="connsiteX2519" fmla="*/ 11513258 w 11611428"/>
              <a:gd name="connsiteY2519" fmla="*/ 5166239 h 6421343"/>
              <a:gd name="connsiteX2520" fmla="*/ 11562343 w 11611428"/>
              <a:gd name="connsiteY2520" fmla="*/ 5117154 h 6421343"/>
              <a:gd name="connsiteX2521" fmla="*/ 11370422 w 11611428"/>
              <a:gd name="connsiteY2521" fmla="*/ 5117154 h 6421343"/>
              <a:gd name="connsiteX2522" fmla="*/ 11419507 w 11611428"/>
              <a:gd name="connsiteY2522" fmla="*/ 5166239 h 6421343"/>
              <a:gd name="connsiteX2523" fmla="*/ 11370422 w 11611428"/>
              <a:gd name="connsiteY2523" fmla="*/ 5215324 h 6421343"/>
              <a:gd name="connsiteX2524" fmla="*/ 11321337 w 11611428"/>
              <a:gd name="connsiteY2524" fmla="*/ 5166239 h 6421343"/>
              <a:gd name="connsiteX2525" fmla="*/ 11370422 w 11611428"/>
              <a:gd name="connsiteY2525" fmla="*/ 5117154 h 6421343"/>
              <a:gd name="connsiteX2526" fmla="*/ 11178499 w 11611428"/>
              <a:gd name="connsiteY2526" fmla="*/ 5117154 h 6421343"/>
              <a:gd name="connsiteX2527" fmla="*/ 11227584 w 11611428"/>
              <a:gd name="connsiteY2527" fmla="*/ 5166239 h 6421343"/>
              <a:gd name="connsiteX2528" fmla="*/ 11178499 w 11611428"/>
              <a:gd name="connsiteY2528" fmla="*/ 5215324 h 6421343"/>
              <a:gd name="connsiteX2529" fmla="*/ 11129414 w 11611428"/>
              <a:gd name="connsiteY2529" fmla="*/ 5166239 h 6421343"/>
              <a:gd name="connsiteX2530" fmla="*/ 11178499 w 11611428"/>
              <a:gd name="connsiteY2530" fmla="*/ 5117154 h 6421343"/>
              <a:gd name="connsiteX2531" fmla="*/ 10986822 w 11611428"/>
              <a:gd name="connsiteY2531" fmla="*/ 5117154 h 6421343"/>
              <a:gd name="connsiteX2532" fmla="*/ 11035907 w 11611428"/>
              <a:gd name="connsiteY2532" fmla="*/ 5166239 h 6421343"/>
              <a:gd name="connsiteX2533" fmla="*/ 10986822 w 11611428"/>
              <a:gd name="connsiteY2533" fmla="*/ 5215324 h 6421343"/>
              <a:gd name="connsiteX2534" fmla="*/ 10937737 w 11611428"/>
              <a:gd name="connsiteY2534" fmla="*/ 5166239 h 6421343"/>
              <a:gd name="connsiteX2535" fmla="*/ 10986822 w 11611428"/>
              <a:gd name="connsiteY2535" fmla="*/ 5117154 h 6421343"/>
              <a:gd name="connsiteX2536" fmla="*/ 10794898 w 11611428"/>
              <a:gd name="connsiteY2536" fmla="*/ 5117154 h 6421343"/>
              <a:gd name="connsiteX2537" fmla="*/ 10843984 w 11611428"/>
              <a:gd name="connsiteY2537" fmla="*/ 5166239 h 6421343"/>
              <a:gd name="connsiteX2538" fmla="*/ 10794898 w 11611428"/>
              <a:gd name="connsiteY2538" fmla="*/ 5215324 h 6421343"/>
              <a:gd name="connsiteX2539" fmla="*/ 10745813 w 11611428"/>
              <a:gd name="connsiteY2539" fmla="*/ 5166239 h 6421343"/>
              <a:gd name="connsiteX2540" fmla="*/ 10794898 w 11611428"/>
              <a:gd name="connsiteY2540" fmla="*/ 5117154 h 6421343"/>
              <a:gd name="connsiteX2541" fmla="*/ 10600771 w 11611428"/>
              <a:gd name="connsiteY2541" fmla="*/ 5117154 h 6421343"/>
              <a:gd name="connsiteX2542" fmla="*/ 10619877 w 11611428"/>
              <a:gd name="connsiteY2542" fmla="*/ 5121012 h 6421343"/>
              <a:gd name="connsiteX2543" fmla="*/ 10635343 w 11611428"/>
              <a:gd name="connsiteY2543" fmla="*/ 5131439 h 6421343"/>
              <a:gd name="connsiteX2544" fmla="*/ 10635343 w 11611428"/>
              <a:gd name="connsiteY2544" fmla="*/ 5129951 h 6421343"/>
              <a:gd name="connsiteX2545" fmla="*/ 10637686 w 11611428"/>
              <a:gd name="connsiteY2545" fmla="*/ 5131531 h 6421343"/>
              <a:gd name="connsiteX2546" fmla="*/ 10652063 w 11611428"/>
              <a:gd name="connsiteY2546" fmla="*/ 5166239 h 6421343"/>
              <a:gd name="connsiteX2547" fmla="*/ 10637686 w 11611428"/>
              <a:gd name="connsiteY2547" fmla="*/ 5200948 h 6421343"/>
              <a:gd name="connsiteX2548" fmla="*/ 10635343 w 11611428"/>
              <a:gd name="connsiteY2548" fmla="*/ 5202527 h 6421343"/>
              <a:gd name="connsiteX2549" fmla="*/ 10635343 w 11611428"/>
              <a:gd name="connsiteY2549" fmla="*/ 5201039 h 6421343"/>
              <a:gd name="connsiteX2550" fmla="*/ 10619877 w 11611428"/>
              <a:gd name="connsiteY2550" fmla="*/ 5211467 h 6421343"/>
              <a:gd name="connsiteX2551" fmla="*/ 10600771 w 11611428"/>
              <a:gd name="connsiteY2551" fmla="*/ 5215324 h 6421343"/>
              <a:gd name="connsiteX2552" fmla="*/ 10551686 w 11611428"/>
              <a:gd name="connsiteY2552" fmla="*/ 5166239 h 6421343"/>
              <a:gd name="connsiteX2553" fmla="*/ 10600771 w 11611428"/>
              <a:gd name="connsiteY2553" fmla="*/ 5117154 h 6421343"/>
              <a:gd name="connsiteX2554" fmla="*/ 10408850 w 11611428"/>
              <a:gd name="connsiteY2554" fmla="*/ 5117154 h 6421343"/>
              <a:gd name="connsiteX2555" fmla="*/ 10457935 w 11611428"/>
              <a:gd name="connsiteY2555" fmla="*/ 5166239 h 6421343"/>
              <a:gd name="connsiteX2556" fmla="*/ 10408850 w 11611428"/>
              <a:gd name="connsiteY2556" fmla="*/ 5215324 h 6421343"/>
              <a:gd name="connsiteX2557" fmla="*/ 10359765 w 11611428"/>
              <a:gd name="connsiteY2557" fmla="*/ 5166239 h 6421343"/>
              <a:gd name="connsiteX2558" fmla="*/ 10408850 w 11611428"/>
              <a:gd name="connsiteY2558" fmla="*/ 5117154 h 6421343"/>
              <a:gd name="connsiteX2559" fmla="*/ 10216927 w 11611428"/>
              <a:gd name="connsiteY2559" fmla="*/ 5117154 h 6421343"/>
              <a:gd name="connsiteX2560" fmla="*/ 10266012 w 11611428"/>
              <a:gd name="connsiteY2560" fmla="*/ 5166239 h 6421343"/>
              <a:gd name="connsiteX2561" fmla="*/ 10216927 w 11611428"/>
              <a:gd name="connsiteY2561" fmla="*/ 5215324 h 6421343"/>
              <a:gd name="connsiteX2562" fmla="*/ 10167842 w 11611428"/>
              <a:gd name="connsiteY2562" fmla="*/ 5166239 h 6421343"/>
              <a:gd name="connsiteX2563" fmla="*/ 10216927 w 11611428"/>
              <a:gd name="connsiteY2563" fmla="*/ 5117154 h 6421343"/>
              <a:gd name="connsiteX2564" fmla="*/ 10025250 w 11611428"/>
              <a:gd name="connsiteY2564" fmla="*/ 5117154 h 6421343"/>
              <a:gd name="connsiteX2565" fmla="*/ 10074335 w 11611428"/>
              <a:gd name="connsiteY2565" fmla="*/ 5166239 h 6421343"/>
              <a:gd name="connsiteX2566" fmla="*/ 10025250 w 11611428"/>
              <a:gd name="connsiteY2566" fmla="*/ 5215324 h 6421343"/>
              <a:gd name="connsiteX2567" fmla="*/ 9976165 w 11611428"/>
              <a:gd name="connsiteY2567" fmla="*/ 5166239 h 6421343"/>
              <a:gd name="connsiteX2568" fmla="*/ 10025250 w 11611428"/>
              <a:gd name="connsiteY2568" fmla="*/ 5117154 h 6421343"/>
              <a:gd name="connsiteX2569" fmla="*/ 9833326 w 11611428"/>
              <a:gd name="connsiteY2569" fmla="*/ 5117154 h 6421343"/>
              <a:gd name="connsiteX2570" fmla="*/ 9882412 w 11611428"/>
              <a:gd name="connsiteY2570" fmla="*/ 5166239 h 6421343"/>
              <a:gd name="connsiteX2571" fmla="*/ 9833326 w 11611428"/>
              <a:gd name="connsiteY2571" fmla="*/ 5215324 h 6421343"/>
              <a:gd name="connsiteX2572" fmla="*/ 9784241 w 11611428"/>
              <a:gd name="connsiteY2572" fmla="*/ 5166239 h 6421343"/>
              <a:gd name="connsiteX2573" fmla="*/ 9833326 w 11611428"/>
              <a:gd name="connsiteY2573" fmla="*/ 5117154 h 6421343"/>
              <a:gd name="connsiteX2574" fmla="*/ 9641406 w 11611428"/>
              <a:gd name="connsiteY2574" fmla="*/ 5117154 h 6421343"/>
              <a:gd name="connsiteX2575" fmla="*/ 9690491 w 11611428"/>
              <a:gd name="connsiteY2575" fmla="*/ 5166239 h 6421343"/>
              <a:gd name="connsiteX2576" fmla="*/ 9641406 w 11611428"/>
              <a:gd name="connsiteY2576" fmla="*/ 5215324 h 6421343"/>
              <a:gd name="connsiteX2577" fmla="*/ 9592321 w 11611428"/>
              <a:gd name="connsiteY2577" fmla="*/ 5166239 h 6421343"/>
              <a:gd name="connsiteX2578" fmla="*/ 9641406 w 11611428"/>
              <a:gd name="connsiteY2578" fmla="*/ 5117154 h 6421343"/>
              <a:gd name="connsiteX2579" fmla="*/ 9449482 w 11611428"/>
              <a:gd name="connsiteY2579" fmla="*/ 5117154 h 6421343"/>
              <a:gd name="connsiteX2580" fmla="*/ 9498567 w 11611428"/>
              <a:gd name="connsiteY2580" fmla="*/ 5166239 h 6421343"/>
              <a:gd name="connsiteX2581" fmla="*/ 9449482 w 11611428"/>
              <a:gd name="connsiteY2581" fmla="*/ 5215324 h 6421343"/>
              <a:gd name="connsiteX2582" fmla="*/ 9400397 w 11611428"/>
              <a:gd name="connsiteY2582" fmla="*/ 5166239 h 6421343"/>
              <a:gd name="connsiteX2583" fmla="*/ 9449482 w 11611428"/>
              <a:gd name="connsiteY2583" fmla="*/ 5117154 h 6421343"/>
              <a:gd name="connsiteX2584" fmla="*/ 9257562 w 11611428"/>
              <a:gd name="connsiteY2584" fmla="*/ 5117154 h 6421343"/>
              <a:gd name="connsiteX2585" fmla="*/ 9306646 w 11611428"/>
              <a:gd name="connsiteY2585" fmla="*/ 5166239 h 6421343"/>
              <a:gd name="connsiteX2586" fmla="*/ 9257562 w 11611428"/>
              <a:gd name="connsiteY2586" fmla="*/ 5215324 h 6421343"/>
              <a:gd name="connsiteX2587" fmla="*/ 9208477 w 11611428"/>
              <a:gd name="connsiteY2587" fmla="*/ 5166239 h 6421343"/>
              <a:gd name="connsiteX2588" fmla="*/ 9257562 w 11611428"/>
              <a:gd name="connsiteY2588" fmla="*/ 5117154 h 6421343"/>
              <a:gd name="connsiteX2589" fmla="*/ 9065638 w 11611428"/>
              <a:gd name="connsiteY2589" fmla="*/ 5117154 h 6421343"/>
              <a:gd name="connsiteX2590" fmla="*/ 9114723 w 11611428"/>
              <a:gd name="connsiteY2590" fmla="*/ 5166239 h 6421343"/>
              <a:gd name="connsiteX2591" fmla="*/ 9065638 w 11611428"/>
              <a:gd name="connsiteY2591" fmla="*/ 5215324 h 6421343"/>
              <a:gd name="connsiteX2592" fmla="*/ 9016553 w 11611428"/>
              <a:gd name="connsiteY2592" fmla="*/ 5166239 h 6421343"/>
              <a:gd name="connsiteX2593" fmla="*/ 9065638 w 11611428"/>
              <a:gd name="connsiteY2593" fmla="*/ 5117154 h 6421343"/>
              <a:gd name="connsiteX2594" fmla="*/ 8873961 w 11611428"/>
              <a:gd name="connsiteY2594" fmla="*/ 5117154 h 6421343"/>
              <a:gd name="connsiteX2595" fmla="*/ 8923046 w 11611428"/>
              <a:gd name="connsiteY2595" fmla="*/ 5166239 h 6421343"/>
              <a:gd name="connsiteX2596" fmla="*/ 8873961 w 11611428"/>
              <a:gd name="connsiteY2596" fmla="*/ 5215324 h 6421343"/>
              <a:gd name="connsiteX2597" fmla="*/ 8824876 w 11611428"/>
              <a:gd name="connsiteY2597" fmla="*/ 5166239 h 6421343"/>
              <a:gd name="connsiteX2598" fmla="*/ 8873961 w 11611428"/>
              <a:gd name="connsiteY2598" fmla="*/ 5117154 h 6421343"/>
              <a:gd name="connsiteX2599" fmla="*/ 8682041 w 11611428"/>
              <a:gd name="connsiteY2599" fmla="*/ 5117154 h 6421343"/>
              <a:gd name="connsiteX2600" fmla="*/ 8731126 w 11611428"/>
              <a:gd name="connsiteY2600" fmla="*/ 5166239 h 6421343"/>
              <a:gd name="connsiteX2601" fmla="*/ 8682041 w 11611428"/>
              <a:gd name="connsiteY2601" fmla="*/ 5215324 h 6421343"/>
              <a:gd name="connsiteX2602" fmla="*/ 8632956 w 11611428"/>
              <a:gd name="connsiteY2602" fmla="*/ 5166239 h 6421343"/>
              <a:gd name="connsiteX2603" fmla="*/ 8682041 w 11611428"/>
              <a:gd name="connsiteY2603" fmla="*/ 5117154 h 6421343"/>
              <a:gd name="connsiteX2604" fmla="*/ 8486747 w 11611428"/>
              <a:gd name="connsiteY2604" fmla="*/ 5117154 h 6421343"/>
              <a:gd name="connsiteX2605" fmla="*/ 8488432 w 11611428"/>
              <a:gd name="connsiteY2605" fmla="*/ 5117852 h 6421343"/>
              <a:gd name="connsiteX2606" fmla="*/ 8490117 w 11611428"/>
              <a:gd name="connsiteY2606" fmla="*/ 5117154 h 6421343"/>
              <a:gd name="connsiteX2607" fmla="*/ 8539202 w 11611428"/>
              <a:gd name="connsiteY2607" fmla="*/ 5166239 h 6421343"/>
              <a:gd name="connsiteX2608" fmla="*/ 8490117 w 11611428"/>
              <a:gd name="connsiteY2608" fmla="*/ 5215324 h 6421343"/>
              <a:gd name="connsiteX2609" fmla="*/ 8488432 w 11611428"/>
              <a:gd name="connsiteY2609" fmla="*/ 5214626 h 6421343"/>
              <a:gd name="connsiteX2610" fmla="*/ 8486747 w 11611428"/>
              <a:gd name="connsiteY2610" fmla="*/ 5215324 h 6421343"/>
              <a:gd name="connsiteX2611" fmla="*/ 8437662 w 11611428"/>
              <a:gd name="connsiteY2611" fmla="*/ 5166239 h 6421343"/>
              <a:gd name="connsiteX2612" fmla="*/ 8486747 w 11611428"/>
              <a:gd name="connsiteY2612" fmla="*/ 5117154 h 6421343"/>
              <a:gd name="connsiteX2613" fmla="*/ 8294823 w 11611428"/>
              <a:gd name="connsiteY2613" fmla="*/ 5117154 h 6421343"/>
              <a:gd name="connsiteX2614" fmla="*/ 8343908 w 11611428"/>
              <a:gd name="connsiteY2614" fmla="*/ 5166239 h 6421343"/>
              <a:gd name="connsiteX2615" fmla="*/ 8294823 w 11611428"/>
              <a:gd name="connsiteY2615" fmla="*/ 5215324 h 6421343"/>
              <a:gd name="connsiteX2616" fmla="*/ 8245738 w 11611428"/>
              <a:gd name="connsiteY2616" fmla="*/ 5166239 h 6421343"/>
              <a:gd name="connsiteX2617" fmla="*/ 8294823 w 11611428"/>
              <a:gd name="connsiteY2617" fmla="*/ 5117154 h 6421343"/>
              <a:gd name="connsiteX2618" fmla="*/ 8102902 w 11611428"/>
              <a:gd name="connsiteY2618" fmla="*/ 5117154 h 6421343"/>
              <a:gd name="connsiteX2619" fmla="*/ 8151987 w 11611428"/>
              <a:gd name="connsiteY2619" fmla="*/ 5166239 h 6421343"/>
              <a:gd name="connsiteX2620" fmla="*/ 8102902 w 11611428"/>
              <a:gd name="connsiteY2620" fmla="*/ 5215324 h 6421343"/>
              <a:gd name="connsiteX2621" fmla="*/ 8053817 w 11611428"/>
              <a:gd name="connsiteY2621" fmla="*/ 5166239 h 6421343"/>
              <a:gd name="connsiteX2622" fmla="*/ 8102902 w 11611428"/>
              <a:gd name="connsiteY2622" fmla="*/ 5117154 h 6421343"/>
              <a:gd name="connsiteX2623" fmla="*/ 7911226 w 11611428"/>
              <a:gd name="connsiteY2623" fmla="*/ 5117154 h 6421343"/>
              <a:gd name="connsiteX2624" fmla="*/ 7960311 w 11611428"/>
              <a:gd name="connsiteY2624" fmla="*/ 5166239 h 6421343"/>
              <a:gd name="connsiteX2625" fmla="*/ 7911226 w 11611428"/>
              <a:gd name="connsiteY2625" fmla="*/ 5215324 h 6421343"/>
              <a:gd name="connsiteX2626" fmla="*/ 7862141 w 11611428"/>
              <a:gd name="connsiteY2626" fmla="*/ 5166239 h 6421343"/>
              <a:gd name="connsiteX2627" fmla="*/ 7911226 w 11611428"/>
              <a:gd name="connsiteY2627" fmla="*/ 5117154 h 6421343"/>
              <a:gd name="connsiteX2628" fmla="*/ 7719302 w 11611428"/>
              <a:gd name="connsiteY2628" fmla="*/ 5117154 h 6421343"/>
              <a:gd name="connsiteX2629" fmla="*/ 7768387 w 11611428"/>
              <a:gd name="connsiteY2629" fmla="*/ 5166239 h 6421343"/>
              <a:gd name="connsiteX2630" fmla="*/ 7719302 w 11611428"/>
              <a:gd name="connsiteY2630" fmla="*/ 5215324 h 6421343"/>
              <a:gd name="connsiteX2631" fmla="*/ 7670218 w 11611428"/>
              <a:gd name="connsiteY2631" fmla="*/ 5166239 h 6421343"/>
              <a:gd name="connsiteX2632" fmla="*/ 7719302 w 11611428"/>
              <a:gd name="connsiteY2632" fmla="*/ 5117154 h 6421343"/>
              <a:gd name="connsiteX2633" fmla="*/ 7527382 w 11611428"/>
              <a:gd name="connsiteY2633" fmla="*/ 5117154 h 6421343"/>
              <a:gd name="connsiteX2634" fmla="*/ 7576467 w 11611428"/>
              <a:gd name="connsiteY2634" fmla="*/ 5166239 h 6421343"/>
              <a:gd name="connsiteX2635" fmla="*/ 7527382 w 11611428"/>
              <a:gd name="connsiteY2635" fmla="*/ 5215324 h 6421343"/>
              <a:gd name="connsiteX2636" fmla="*/ 7478297 w 11611428"/>
              <a:gd name="connsiteY2636" fmla="*/ 5166239 h 6421343"/>
              <a:gd name="connsiteX2637" fmla="*/ 7527382 w 11611428"/>
              <a:gd name="connsiteY2637" fmla="*/ 5117154 h 6421343"/>
              <a:gd name="connsiteX2638" fmla="*/ 7335458 w 11611428"/>
              <a:gd name="connsiteY2638" fmla="*/ 5117154 h 6421343"/>
              <a:gd name="connsiteX2639" fmla="*/ 7384543 w 11611428"/>
              <a:gd name="connsiteY2639" fmla="*/ 5166239 h 6421343"/>
              <a:gd name="connsiteX2640" fmla="*/ 7335458 w 11611428"/>
              <a:gd name="connsiteY2640" fmla="*/ 5215324 h 6421343"/>
              <a:gd name="connsiteX2641" fmla="*/ 7286373 w 11611428"/>
              <a:gd name="connsiteY2641" fmla="*/ 5166239 h 6421343"/>
              <a:gd name="connsiteX2642" fmla="*/ 7335458 w 11611428"/>
              <a:gd name="connsiteY2642" fmla="*/ 5117154 h 6421343"/>
              <a:gd name="connsiteX2643" fmla="*/ 7143537 w 11611428"/>
              <a:gd name="connsiteY2643" fmla="*/ 5117154 h 6421343"/>
              <a:gd name="connsiteX2644" fmla="*/ 7192622 w 11611428"/>
              <a:gd name="connsiteY2644" fmla="*/ 5166239 h 6421343"/>
              <a:gd name="connsiteX2645" fmla="*/ 7143537 w 11611428"/>
              <a:gd name="connsiteY2645" fmla="*/ 5215324 h 6421343"/>
              <a:gd name="connsiteX2646" fmla="*/ 7094452 w 11611428"/>
              <a:gd name="connsiteY2646" fmla="*/ 5166239 h 6421343"/>
              <a:gd name="connsiteX2647" fmla="*/ 7143537 w 11611428"/>
              <a:gd name="connsiteY2647" fmla="*/ 5117154 h 6421343"/>
              <a:gd name="connsiteX2648" fmla="*/ 6951614 w 11611428"/>
              <a:gd name="connsiteY2648" fmla="*/ 5117154 h 6421343"/>
              <a:gd name="connsiteX2649" fmla="*/ 7000699 w 11611428"/>
              <a:gd name="connsiteY2649" fmla="*/ 5166239 h 6421343"/>
              <a:gd name="connsiteX2650" fmla="*/ 6951614 w 11611428"/>
              <a:gd name="connsiteY2650" fmla="*/ 5215324 h 6421343"/>
              <a:gd name="connsiteX2651" fmla="*/ 6902529 w 11611428"/>
              <a:gd name="connsiteY2651" fmla="*/ 5166239 h 6421343"/>
              <a:gd name="connsiteX2652" fmla="*/ 6951614 w 11611428"/>
              <a:gd name="connsiteY2652" fmla="*/ 5117154 h 6421343"/>
              <a:gd name="connsiteX2653" fmla="*/ 6759937 w 11611428"/>
              <a:gd name="connsiteY2653" fmla="*/ 5117154 h 6421343"/>
              <a:gd name="connsiteX2654" fmla="*/ 6809022 w 11611428"/>
              <a:gd name="connsiteY2654" fmla="*/ 5166239 h 6421343"/>
              <a:gd name="connsiteX2655" fmla="*/ 6759937 w 11611428"/>
              <a:gd name="connsiteY2655" fmla="*/ 5215324 h 6421343"/>
              <a:gd name="connsiteX2656" fmla="*/ 6710852 w 11611428"/>
              <a:gd name="connsiteY2656" fmla="*/ 5166239 h 6421343"/>
              <a:gd name="connsiteX2657" fmla="*/ 6759937 w 11611428"/>
              <a:gd name="connsiteY2657" fmla="*/ 5117154 h 6421343"/>
              <a:gd name="connsiteX2658" fmla="*/ 6568014 w 11611428"/>
              <a:gd name="connsiteY2658" fmla="*/ 5117154 h 6421343"/>
              <a:gd name="connsiteX2659" fmla="*/ 6617099 w 11611428"/>
              <a:gd name="connsiteY2659" fmla="*/ 5166239 h 6421343"/>
              <a:gd name="connsiteX2660" fmla="*/ 6568014 w 11611428"/>
              <a:gd name="connsiteY2660" fmla="*/ 5215324 h 6421343"/>
              <a:gd name="connsiteX2661" fmla="*/ 6518929 w 11611428"/>
              <a:gd name="connsiteY2661" fmla="*/ 5166239 h 6421343"/>
              <a:gd name="connsiteX2662" fmla="*/ 6568014 w 11611428"/>
              <a:gd name="connsiteY2662" fmla="*/ 5117154 h 6421343"/>
              <a:gd name="connsiteX2663" fmla="*/ 6376093 w 11611428"/>
              <a:gd name="connsiteY2663" fmla="*/ 5117154 h 6421343"/>
              <a:gd name="connsiteX2664" fmla="*/ 6376918 w 11611428"/>
              <a:gd name="connsiteY2664" fmla="*/ 5117321 h 6421343"/>
              <a:gd name="connsiteX2665" fmla="*/ 6377744 w 11611428"/>
              <a:gd name="connsiteY2665" fmla="*/ 5117154 h 6421343"/>
              <a:gd name="connsiteX2666" fmla="*/ 6426829 w 11611428"/>
              <a:gd name="connsiteY2666" fmla="*/ 5166239 h 6421343"/>
              <a:gd name="connsiteX2667" fmla="*/ 6377744 w 11611428"/>
              <a:gd name="connsiteY2667" fmla="*/ 5215324 h 6421343"/>
              <a:gd name="connsiteX2668" fmla="*/ 6376918 w 11611428"/>
              <a:gd name="connsiteY2668" fmla="*/ 5215158 h 6421343"/>
              <a:gd name="connsiteX2669" fmla="*/ 6376093 w 11611428"/>
              <a:gd name="connsiteY2669" fmla="*/ 5215324 h 6421343"/>
              <a:gd name="connsiteX2670" fmla="*/ 6327008 w 11611428"/>
              <a:gd name="connsiteY2670" fmla="*/ 5166239 h 6421343"/>
              <a:gd name="connsiteX2671" fmla="*/ 6376093 w 11611428"/>
              <a:gd name="connsiteY2671" fmla="*/ 5117154 h 6421343"/>
              <a:gd name="connsiteX2672" fmla="*/ 6185820 w 11611428"/>
              <a:gd name="connsiteY2672" fmla="*/ 5117154 h 6421343"/>
              <a:gd name="connsiteX2673" fmla="*/ 6234905 w 11611428"/>
              <a:gd name="connsiteY2673" fmla="*/ 5166239 h 6421343"/>
              <a:gd name="connsiteX2674" fmla="*/ 6185820 w 11611428"/>
              <a:gd name="connsiteY2674" fmla="*/ 5215324 h 6421343"/>
              <a:gd name="connsiteX2675" fmla="*/ 6136735 w 11611428"/>
              <a:gd name="connsiteY2675" fmla="*/ 5166239 h 6421343"/>
              <a:gd name="connsiteX2676" fmla="*/ 6185820 w 11611428"/>
              <a:gd name="connsiteY2676" fmla="*/ 5117154 h 6421343"/>
              <a:gd name="connsiteX2677" fmla="*/ 5993899 w 11611428"/>
              <a:gd name="connsiteY2677" fmla="*/ 5117154 h 6421343"/>
              <a:gd name="connsiteX2678" fmla="*/ 6042984 w 11611428"/>
              <a:gd name="connsiteY2678" fmla="*/ 5166239 h 6421343"/>
              <a:gd name="connsiteX2679" fmla="*/ 5993899 w 11611428"/>
              <a:gd name="connsiteY2679" fmla="*/ 5215324 h 6421343"/>
              <a:gd name="connsiteX2680" fmla="*/ 5944814 w 11611428"/>
              <a:gd name="connsiteY2680" fmla="*/ 5166239 h 6421343"/>
              <a:gd name="connsiteX2681" fmla="*/ 5993899 w 11611428"/>
              <a:gd name="connsiteY2681" fmla="*/ 5117154 h 6421343"/>
              <a:gd name="connsiteX2682" fmla="*/ 5802223 w 11611428"/>
              <a:gd name="connsiteY2682" fmla="*/ 5117154 h 6421343"/>
              <a:gd name="connsiteX2683" fmla="*/ 5851308 w 11611428"/>
              <a:gd name="connsiteY2683" fmla="*/ 5166239 h 6421343"/>
              <a:gd name="connsiteX2684" fmla="*/ 5802223 w 11611428"/>
              <a:gd name="connsiteY2684" fmla="*/ 5215324 h 6421343"/>
              <a:gd name="connsiteX2685" fmla="*/ 5753138 w 11611428"/>
              <a:gd name="connsiteY2685" fmla="*/ 5166239 h 6421343"/>
              <a:gd name="connsiteX2686" fmla="*/ 5802223 w 11611428"/>
              <a:gd name="connsiteY2686" fmla="*/ 5117154 h 6421343"/>
              <a:gd name="connsiteX2687" fmla="*/ 5610299 w 11611428"/>
              <a:gd name="connsiteY2687" fmla="*/ 5117154 h 6421343"/>
              <a:gd name="connsiteX2688" fmla="*/ 5659384 w 11611428"/>
              <a:gd name="connsiteY2688" fmla="*/ 5166239 h 6421343"/>
              <a:gd name="connsiteX2689" fmla="*/ 5610299 w 11611428"/>
              <a:gd name="connsiteY2689" fmla="*/ 5215324 h 6421343"/>
              <a:gd name="connsiteX2690" fmla="*/ 5561215 w 11611428"/>
              <a:gd name="connsiteY2690" fmla="*/ 5166239 h 6421343"/>
              <a:gd name="connsiteX2691" fmla="*/ 5610299 w 11611428"/>
              <a:gd name="connsiteY2691" fmla="*/ 5117154 h 6421343"/>
              <a:gd name="connsiteX2692" fmla="*/ 5418379 w 11611428"/>
              <a:gd name="connsiteY2692" fmla="*/ 5117154 h 6421343"/>
              <a:gd name="connsiteX2693" fmla="*/ 5467464 w 11611428"/>
              <a:gd name="connsiteY2693" fmla="*/ 5166239 h 6421343"/>
              <a:gd name="connsiteX2694" fmla="*/ 5418379 w 11611428"/>
              <a:gd name="connsiteY2694" fmla="*/ 5215324 h 6421343"/>
              <a:gd name="connsiteX2695" fmla="*/ 5369294 w 11611428"/>
              <a:gd name="connsiteY2695" fmla="*/ 5166239 h 6421343"/>
              <a:gd name="connsiteX2696" fmla="*/ 5418379 w 11611428"/>
              <a:gd name="connsiteY2696" fmla="*/ 5117154 h 6421343"/>
              <a:gd name="connsiteX2697" fmla="*/ 5226455 w 11611428"/>
              <a:gd name="connsiteY2697" fmla="*/ 5117154 h 6421343"/>
              <a:gd name="connsiteX2698" fmla="*/ 5275540 w 11611428"/>
              <a:gd name="connsiteY2698" fmla="*/ 5166239 h 6421343"/>
              <a:gd name="connsiteX2699" fmla="*/ 5226455 w 11611428"/>
              <a:gd name="connsiteY2699" fmla="*/ 5215324 h 6421343"/>
              <a:gd name="connsiteX2700" fmla="*/ 5177370 w 11611428"/>
              <a:gd name="connsiteY2700" fmla="*/ 5166239 h 6421343"/>
              <a:gd name="connsiteX2701" fmla="*/ 5226455 w 11611428"/>
              <a:gd name="connsiteY2701" fmla="*/ 5117154 h 6421343"/>
              <a:gd name="connsiteX2702" fmla="*/ 5034534 w 11611428"/>
              <a:gd name="connsiteY2702" fmla="*/ 5117154 h 6421343"/>
              <a:gd name="connsiteX2703" fmla="*/ 5083619 w 11611428"/>
              <a:gd name="connsiteY2703" fmla="*/ 5166239 h 6421343"/>
              <a:gd name="connsiteX2704" fmla="*/ 5034534 w 11611428"/>
              <a:gd name="connsiteY2704" fmla="*/ 5215324 h 6421343"/>
              <a:gd name="connsiteX2705" fmla="*/ 4985449 w 11611428"/>
              <a:gd name="connsiteY2705" fmla="*/ 5166239 h 6421343"/>
              <a:gd name="connsiteX2706" fmla="*/ 5034534 w 11611428"/>
              <a:gd name="connsiteY2706" fmla="*/ 5117154 h 6421343"/>
              <a:gd name="connsiteX2707" fmla="*/ 4842611 w 11611428"/>
              <a:gd name="connsiteY2707" fmla="*/ 5117154 h 6421343"/>
              <a:gd name="connsiteX2708" fmla="*/ 4891696 w 11611428"/>
              <a:gd name="connsiteY2708" fmla="*/ 5166239 h 6421343"/>
              <a:gd name="connsiteX2709" fmla="*/ 4842611 w 11611428"/>
              <a:gd name="connsiteY2709" fmla="*/ 5215324 h 6421343"/>
              <a:gd name="connsiteX2710" fmla="*/ 4793526 w 11611428"/>
              <a:gd name="connsiteY2710" fmla="*/ 5166239 h 6421343"/>
              <a:gd name="connsiteX2711" fmla="*/ 4842611 w 11611428"/>
              <a:gd name="connsiteY2711" fmla="*/ 5117154 h 6421343"/>
              <a:gd name="connsiteX2712" fmla="*/ 4650934 w 11611428"/>
              <a:gd name="connsiteY2712" fmla="*/ 5117154 h 6421343"/>
              <a:gd name="connsiteX2713" fmla="*/ 4700019 w 11611428"/>
              <a:gd name="connsiteY2713" fmla="*/ 5166239 h 6421343"/>
              <a:gd name="connsiteX2714" fmla="*/ 4650934 w 11611428"/>
              <a:gd name="connsiteY2714" fmla="*/ 5215324 h 6421343"/>
              <a:gd name="connsiteX2715" fmla="*/ 4601849 w 11611428"/>
              <a:gd name="connsiteY2715" fmla="*/ 5166239 h 6421343"/>
              <a:gd name="connsiteX2716" fmla="*/ 4650934 w 11611428"/>
              <a:gd name="connsiteY2716" fmla="*/ 5117154 h 6421343"/>
              <a:gd name="connsiteX2717" fmla="*/ 4459011 w 11611428"/>
              <a:gd name="connsiteY2717" fmla="*/ 5117154 h 6421343"/>
              <a:gd name="connsiteX2718" fmla="*/ 4508096 w 11611428"/>
              <a:gd name="connsiteY2718" fmla="*/ 5166239 h 6421343"/>
              <a:gd name="connsiteX2719" fmla="*/ 4459011 w 11611428"/>
              <a:gd name="connsiteY2719" fmla="*/ 5215324 h 6421343"/>
              <a:gd name="connsiteX2720" fmla="*/ 4409926 w 11611428"/>
              <a:gd name="connsiteY2720" fmla="*/ 5166239 h 6421343"/>
              <a:gd name="connsiteX2721" fmla="*/ 4459011 w 11611428"/>
              <a:gd name="connsiteY2721" fmla="*/ 5117154 h 6421343"/>
              <a:gd name="connsiteX2722" fmla="*/ 4267090 w 11611428"/>
              <a:gd name="connsiteY2722" fmla="*/ 5117154 h 6421343"/>
              <a:gd name="connsiteX2723" fmla="*/ 4267916 w 11611428"/>
              <a:gd name="connsiteY2723" fmla="*/ 5117321 h 6421343"/>
              <a:gd name="connsiteX2724" fmla="*/ 4268742 w 11611428"/>
              <a:gd name="connsiteY2724" fmla="*/ 5117154 h 6421343"/>
              <a:gd name="connsiteX2725" fmla="*/ 4317827 w 11611428"/>
              <a:gd name="connsiteY2725" fmla="*/ 5166239 h 6421343"/>
              <a:gd name="connsiteX2726" fmla="*/ 4268742 w 11611428"/>
              <a:gd name="connsiteY2726" fmla="*/ 5215324 h 6421343"/>
              <a:gd name="connsiteX2727" fmla="*/ 4267916 w 11611428"/>
              <a:gd name="connsiteY2727" fmla="*/ 5215157 h 6421343"/>
              <a:gd name="connsiteX2728" fmla="*/ 4267090 w 11611428"/>
              <a:gd name="connsiteY2728" fmla="*/ 5215324 h 6421343"/>
              <a:gd name="connsiteX2729" fmla="*/ 4218005 w 11611428"/>
              <a:gd name="connsiteY2729" fmla="*/ 5166239 h 6421343"/>
              <a:gd name="connsiteX2730" fmla="*/ 4267090 w 11611428"/>
              <a:gd name="connsiteY2730" fmla="*/ 5117154 h 6421343"/>
              <a:gd name="connsiteX2731" fmla="*/ 4076818 w 11611428"/>
              <a:gd name="connsiteY2731" fmla="*/ 5117154 h 6421343"/>
              <a:gd name="connsiteX2732" fmla="*/ 4125903 w 11611428"/>
              <a:gd name="connsiteY2732" fmla="*/ 5166239 h 6421343"/>
              <a:gd name="connsiteX2733" fmla="*/ 4076818 w 11611428"/>
              <a:gd name="connsiteY2733" fmla="*/ 5215324 h 6421343"/>
              <a:gd name="connsiteX2734" fmla="*/ 4027733 w 11611428"/>
              <a:gd name="connsiteY2734" fmla="*/ 5166239 h 6421343"/>
              <a:gd name="connsiteX2735" fmla="*/ 4076818 w 11611428"/>
              <a:gd name="connsiteY2735" fmla="*/ 5117154 h 6421343"/>
              <a:gd name="connsiteX2736" fmla="*/ 3884898 w 11611428"/>
              <a:gd name="connsiteY2736" fmla="*/ 5117154 h 6421343"/>
              <a:gd name="connsiteX2737" fmla="*/ 3933983 w 11611428"/>
              <a:gd name="connsiteY2737" fmla="*/ 5166239 h 6421343"/>
              <a:gd name="connsiteX2738" fmla="*/ 3884898 w 11611428"/>
              <a:gd name="connsiteY2738" fmla="*/ 5215324 h 6421343"/>
              <a:gd name="connsiteX2739" fmla="*/ 3835813 w 11611428"/>
              <a:gd name="connsiteY2739" fmla="*/ 5166239 h 6421343"/>
              <a:gd name="connsiteX2740" fmla="*/ 3884898 w 11611428"/>
              <a:gd name="connsiteY2740" fmla="*/ 5117154 h 6421343"/>
              <a:gd name="connsiteX2741" fmla="*/ 3693221 w 11611428"/>
              <a:gd name="connsiteY2741" fmla="*/ 5117154 h 6421343"/>
              <a:gd name="connsiteX2742" fmla="*/ 3742307 w 11611428"/>
              <a:gd name="connsiteY2742" fmla="*/ 5166239 h 6421343"/>
              <a:gd name="connsiteX2743" fmla="*/ 3693221 w 11611428"/>
              <a:gd name="connsiteY2743" fmla="*/ 5215324 h 6421343"/>
              <a:gd name="connsiteX2744" fmla="*/ 3644136 w 11611428"/>
              <a:gd name="connsiteY2744" fmla="*/ 5166239 h 6421343"/>
              <a:gd name="connsiteX2745" fmla="*/ 3693221 w 11611428"/>
              <a:gd name="connsiteY2745" fmla="*/ 5117154 h 6421343"/>
              <a:gd name="connsiteX2746" fmla="*/ 3501298 w 11611428"/>
              <a:gd name="connsiteY2746" fmla="*/ 5117154 h 6421343"/>
              <a:gd name="connsiteX2747" fmla="*/ 3550383 w 11611428"/>
              <a:gd name="connsiteY2747" fmla="*/ 5166239 h 6421343"/>
              <a:gd name="connsiteX2748" fmla="*/ 3501298 w 11611428"/>
              <a:gd name="connsiteY2748" fmla="*/ 5215324 h 6421343"/>
              <a:gd name="connsiteX2749" fmla="*/ 3452213 w 11611428"/>
              <a:gd name="connsiteY2749" fmla="*/ 5166239 h 6421343"/>
              <a:gd name="connsiteX2750" fmla="*/ 3501298 w 11611428"/>
              <a:gd name="connsiteY2750" fmla="*/ 5117154 h 6421343"/>
              <a:gd name="connsiteX2751" fmla="*/ 3309377 w 11611428"/>
              <a:gd name="connsiteY2751" fmla="*/ 5117154 h 6421343"/>
              <a:gd name="connsiteX2752" fmla="*/ 3358462 w 11611428"/>
              <a:gd name="connsiteY2752" fmla="*/ 5166239 h 6421343"/>
              <a:gd name="connsiteX2753" fmla="*/ 3309377 w 11611428"/>
              <a:gd name="connsiteY2753" fmla="*/ 5215324 h 6421343"/>
              <a:gd name="connsiteX2754" fmla="*/ 3260292 w 11611428"/>
              <a:gd name="connsiteY2754" fmla="*/ 5166239 h 6421343"/>
              <a:gd name="connsiteX2755" fmla="*/ 3309377 w 11611428"/>
              <a:gd name="connsiteY2755" fmla="*/ 5117154 h 6421343"/>
              <a:gd name="connsiteX2756" fmla="*/ 3117453 w 11611428"/>
              <a:gd name="connsiteY2756" fmla="*/ 5117154 h 6421343"/>
              <a:gd name="connsiteX2757" fmla="*/ 3166538 w 11611428"/>
              <a:gd name="connsiteY2757" fmla="*/ 5166239 h 6421343"/>
              <a:gd name="connsiteX2758" fmla="*/ 3117453 w 11611428"/>
              <a:gd name="connsiteY2758" fmla="*/ 5215324 h 6421343"/>
              <a:gd name="connsiteX2759" fmla="*/ 3068368 w 11611428"/>
              <a:gd name="connsiteY2759" fmla="*/ 5166239 h 6421343"/>
              <a:gd name="connsiteX2760" fmla="*/ 3117453 w 11611428"/>
              <a:gd name="connsiteY2760" fmla="*/ 5117154 h 6421343"/>
              <a:gd name="connsiteX2761" fmla="*/ 2925533 w 11611428"/>
              <a:gd name="connsiteY2761" fmla="*/ 5117154 h 6421343"/>
              <a:gd name="connsiteX2762" fmla="*/ 2974618 w 11611428"/>
              <a:gd name="connsiteY2762" fmla="*/ 5166239 h 6421343"/>
              <a:gd name="connsiteX2763" fmla="*/ 2925533 w 11611428"/>
              <a:gd name="connsiteY2763" fmla="*/ 5215324 h 6421343"/>
              <a:gd name="connsiteX2764" fmla="*/ 2876448 w 11611428"/>
              <a:gd name="connsiteY2764" fmla="*/ 5166239 h 6421343"/>
              <a:gd name="connsiteX2765" fmla="*/ 2925533 w 11611428"/>
              <a:gd name="connsiteY2765" fmla="*/ 5117154 h 6421343"/>
              <a:gd name="connsiteX2766" fmla="*/ 2733609 w 11611428"/>
              <a:gd name="connsiteY2766" fmla="*/ 5117154 h 6421343"/>
              <a:gd name="connsiteX2767" fmla="*/ 2782694 w 11611428"/>
              <a:gd name="connsiteY2767" fmla="*/ 5166239 h 6421343"/>
              <a:gd name="connsiteX2768" fmla="*/ 2733609 w 11611428"/>
              <a:gd name="connsiteY2768" fmla="*/ 5215324 h 6421343"/>
              <a:gd name="connsiteX2769" fmla="*/ 2684524 w 11611428"/>
              <a:gd name="connsiteY2769" fmla="*/ 5166239 h 6421343"/>
              <a:gd name="connsiteX2770" fmla="*/ 2733609 w 11611428"/>
              <a:gd name="connsiteY2770" fmla="*/ 5117154 h 6421343"/>
              <a:gd name="connsiteX2771" fmla="*/ 2541933 w 11611428"/>
              <a:gd name="connsiteY2771" fmla="*/ 5117154 h 6421343"/>
              <a:gd name="connsiteX2772" fmla="*/ 2591017 w 11611428"/>
              <a:gd name="connsiteY2772" fmla="*/ 5166239 h 6421343"/>
              <a:gd name="connsiteX2773" fmla="*/ 2541933 w 11611428"/>
              <a:gd name="connsiteY2773" fmla="*/ 5215324 h 6421343"/>
              <a:gd name="connsiteX2774" fmla="*/ 2492847 w 11611428"/>
              <a:gd name="connsiteY2774" fmla="*/ 5166239 h 6421343"/>
              <a:gd name="connsiteX2775" fmla="*/ 2541933 w 11611428"/>
              <a:gd name="connsiteY2775" fmla="*/ 5117154 h 6421343"/>
              <a:gd name="connsiteX2776" fmla="*/ 2350010 w 11611428"/>
              <a:gd name="connsiteY2776" fmla="*/ 5117154 h 6421343"/>
              <a:gd name="connsiteX2777" fmla="*/ 2399094 w 11611428"/>
              <a:gd name="connsiteY2777" fmla="*/ 5166239 h 6421343"/>
              <a:gd name="connsiteX2778" fmla="*/ 2350010 w 11611428"/>
              <a:gd name="connsiteY2778" fmla="*/ 5215324 h 6421343"/>
              <a:gd name="connsiteX2779" fmla="*/ 2300925 w 11611428"/>
              <a:gd name="connsiteY2779" fmla="*/ 5166239 h 6421343"/>
              <a:gd name="connsiteX2780" fmla="*/ 2350010 w 11611428"/>
              <a:gd name="connsiteY2780" fmla="*/ 5117154 h 6421343"/>
              <a:gd name="connsiteX2781" fmla="*/ 2158088 w 11611428"/>
              <a:gd name="connsiteY2781" fmla="*/ 5117154 h 6421343"/>
              <a:gd name="connsiteX2782" fmla="*/ 2158914 w 11611428"/>
              <a:gd name="connsiteY2782" fmla="*/ 5117321 h 6421343"/>
              <a:gd name="connsiteX2783" fmla="*/ 2159739 w 11611428"/>
              <a:gd name="connsiteY2783" fmla="*/ 5117154 h 6421343"/>
              <a:gd name="connsiteX2784" fmla="*/ 2208824 w 11611428"/>
              <a:gd name="connsiteY2784" fmla="*/ 5166239 h 6421343"/>
              <a:gd name="connsiteX2785" fmla="*/ 2159739 w 11611428"/>
              <a:gd name="connsiteY2785" fmla="*/ 5215324 h 6421343"/>
              <a:gd name="connsiteX2786" fmla="*/ 2158914 w 11611428"/>
              <a:gd name="connsiteY2786" fmla="*/ 5215158 h 6421343"/>
              <a:gd name="connsiteX2787" fmla="*/ 2158088 w 11611428"/>
              <a:gd name="connsiteY2787" fmla="*/ 5215324 h 6421343"/>
              <a:gd name="connsiteX2788" fmla="*/ 2109003 w 11611428"/>
              <a:gd name="connsiteY2788" fmla="*/ 5166239 h 6421343"/>
              <a:gd name="connsiteX2789" fmla="*/ 2158088 w 11611428"/>
              <a:gd name="connsiteY2789" fmla="*/ 5117154 h 6421343"/>
              <a:gd name="connsiteX2790" fmla="*/ 1967815 w 11611428"/>
              <a:gd name="connsiteY2790" fmla="*/ 5117154 h 6421343"/>
              <a:gd name="connsiteX2791" fmla="*/ 2016900 w 11611428"/>
              <a:gd name="connsiteY2791" fmla="*/ 5166239 h 6421343"/>
              <a:gd name="connsiteX2792" fmla="*/ 1967815 w 11611428"/>
              <a:gd name="connsiteY2792" fmla="*/ 5215324 h 6421343"/>
              <a:gd name="connsiteX2793" fmla="*/ 1918730 w 11611428"/>
              <a:gd name="connsiteY2793" fmla="*/ 5166239 h 6421343"/>
              <a:gd name="connsiteX2794" fmla="*/ 1967815 w 11611428"/>
              <a:gd name="connsiteY2794" fmla="*/ 5117154 h 6421343"/>
              <a:gd name="connsiteX2795" fmla="*/ 1775895 w 11611428"/>
              <a:gd name="connsiteY2795" fmla="*/ 5117154 h 6421343"/>
              <a:gd name="connsiteX2796" fmla="*/ 1824980 w 11611428"/>
              <a:gd name="connsiteY2796" fmla="*/ 5166239 h 6421343"/>
              <a:gd name="connsiteX2797" fmla="*/ 1775895 w 11611428"/>
              <a:gd name="connsiteY2797" fmla="*/ 5215324 h 6421343"/>
              <a:gd name="connsiteX2798" fmla="*/ 1726810 w 11611428"/>
              <a:gd name="connsiteY2798" fmla="*/ 5166239 h 6421343"/>
              <a:gd name="connsiteX2799" fmla="*/ 1775895 w 11611428"/>
              <a:gd name="connsiteY2799" fmla="*/ 5117154 h 6421343"/>
              <a:gd name="connsiteX2800" fmla="*/ 1584218 w 11611428"/>
              <a:gd name="connsiteY2800" fmla="*/ 5117154 h 6421343"/>
              <a:gd name="connsiteX2801" fmla="*/ 1633303 w 11611428"/>
              <a:gd name="connsiteY2801" fmla="*/ 5166239 h 6421343"/>
              <a:gd name="connsiteX2802" fmla="*/ 1584218 w 11611428"/>
              <a:gd name="connsiteY2802" fmla="*/ 5215324 h 6421343"/>
              <a:gd name="connsiteX2803" fmla="*/ 1535133 w 11611428"/>
              <a:gd name="connsiteY2803" fmla="*/ 5166239 h 6421343"/>
              <a:gd name="connsiteX2804" fmla="*/ 1584218 w 11611428"/>
              <a:gd name="connsiteY2804" fmla="*/ 5117154 h 6421343"/>
              <a:gd name="connsiteX2805" fmla="*/ 1392295 w 11611428"/>
              <a:gd name="connsiteY2805" fmla="*/ 5117154 h 6421343"/>
              <a:gd name="connsiteX2806" fmla="*/ 1441380 w 11611428"/>
              <a:gd name="connsiteY2806" fmla="*/ 5166239 h 6421343"/>
              <a:gd name="connsiteX2807" fmla="*/ 1392295 w 11611428"/>
              <a:gd name="connsiteY2807" fmla="*/ 5215324 h 6421343"/>
              <a:gd name="connsiteX2808" fmla="*/ 1343210 w 11611428"/>
              <a:gd name="connsiteY2808" fmla="*/ 5166239 h 6421343"/>
              <a:gd name="connsiteX2809" fmla="*/ 1392295 w 11611428"/>
              <a:gd name="connsiteY2809" fmla="*/ 5117154 h 6421343"/>
              <a:gd name="connsiteX2810" fmla="*/ 1200374 w 11611428"/>
              <a:gd name="connsiteY2810" fmla="*/ 5117154 h 6421343"/>
              <a:gd name="connsiteX2811" fmla="*/ 1249459 w 11611428"/>
              <a:gd name="connsiteY2811" fmla="*/ 5166239 h 6421343"/>
              <a:gd name="connsiteX2812" fmla="*/ 1200374 w 11611428"/>
              <a:gd name="connsiteY2812" fmla="*/ 5215324 h 6421343"/>
              <a:gd name="connsiteX2813" fmla="*/ 1151289 w 11611428"/>
              <a:gd name="connsiteY2813" fmla="*/ 5166239 h 6421343"/>
              <a:gd name="connsiteX2814" fmla="*/ 1200374 w 11611428"/>
              <a:gd name="connsiteY2814" fmla="*/ 5117154 h 6421343"/>
              <a:gd name="connsiteX2815" fmla="*/ 1008450 w 11611428"/>
              <a:gd name="connsiteY2815" fmla="*/ 5117154 h 6421343"/>
              <a:gd name="connsiteX2816" fmla="*/ 1057535 w 11611428"/>
              <a:gd name="connsiteY2816" fmla="*/ 5166239 h 6421343"/>
              <a:gd name="connsiteX2817" fmla="*/ 1008450 w 11611428"/>
              <a:gd name="connsiteY2817" fmla="*/ 5215324 h 6421343"/>
              <a:gd name="connsiteX2818" fmla="*/ 959365 w 11611428"/>
              <a:gd name="connsiteY2818" fmla="*/ 5166239 h 6421343"/>
              <a:gd name="connsiteX2819" fmla="*/ 1008450 w 11611428"/>
              <a:gd name="connsiteY2819" fmla="*/ 5117154 h 6421343"/>
              <a:gd name="connsiteX2820" fmla="*/ 816530 w 11611428"/>
              <a:gd name="connsiteY2820" fmla="*/ 5117154 h 6421343"/>
              <a:gd name="connsiteX2821" fmla="*/ 865615 w 11611428"/>
              <a:gd name="connsiteY2821" fmla="*/ 5166239 h 6421343"/>
              <a:gd name="connsiteX2822" fmla="*/ 816530 w 11611428"/>
              <a:gd name="connsiteY2822" fmla="*/ 5215324 h 6421343"/>
              <a:gd name="connsiteX2823" fmla="*/ 767445 w 11611428"/>
              <a:gd name="connsiteY2823" fmla="*/ 5166239 h 6421343"/>
              <a:gd name="connsiteX2824" fmla="*/ 816530 w 11611428"/>
              <a:gd name="connsiteY2824" fmla="*/ 5117154 h 6421343"/>
              <a:gd name="connsiteX2825" fmla="*/ 624606 w 11611428"/>
              <a:gd name="connsiteY2825" fmla="*/ 5117154 h 6421343"/>
              <a:gd name="connsiteX2826" fmla="*/ 673691 w 11611428"/>
              <a:gd name="connsiteY2826" fmla="*/ 5166239 h 6421343"/>
              <a:gd name="connsiteX2827" fmla="*/ 624606 w 11611428"/>
              <a:gd name="connsiteY2827" fmla="*/ 5215324 h 6421343"/>
              <a:gd name="connsiteX2828" fmla="*/ 575521 w 11611428"/>
              <a:gd name="connsiteY2828" fmla="*/ 5166239 h 6421343"/>
              <a:gd name="connsiteX2829" fmla="*/ 624606 w 11611428"/>
              <a:gd name="connsiteY2829" fmla="*/ 5117154 h 6421343"/>
              <a:gd name="connsiteX2830" fmla="*/ 432929 w 11611428"/>
              <a:gd name="connsiteY2830" fmla="*/ 5117154 h 6421343"/>
              <a:gd name="connsiteX2831" fmla="*/ 482015 w 11611428"/>
              <a:gd name="connsiteY2831" fmla="*/ 5166239 h 6421343"/>
              <a:gd name="connsiteX2832" fmla="*/ 432929 w 11611428"/>
              <a:gd name="connsiteY2832" fmla="*/ 5215324 h 6421343"/>
              <a:gd name="connsiteX2833" fmla="*/ 383844 w 11611428"/>
              <a:gd name="connsiteY2833" fmla="*/ 5166239 h 6421343"/>
              <a:gd name="connsiteX2834" fmla="*/ 432929 w 11611428"/>
              <a:gd name="connsiteY2834" fmla="*/ 5117154 h 6421343"/>
              <a:gd name="connsiteX2835" fmla="*/ 241007 w 11611428"/>
              <a:gd name="connsiteY2835" fmla="*/ 5117154 h 6421343"/>
              <a:gd name="connsiteX2836" fmla="*/ 290092 w 11611428"/>
              <a:gd name="connsiteY2836" fmla="*/ 5166239 h 6421343"/>
              <a:gd name="connsiteX2837" fmla="*/ 241007 w 11611428"/>
              <a:gd name="connsiteY2837" fmla="*/ 5215324 h 6421343"/>
              <a:gd name="connsiteX2838" fmla="*/ 191921 w 11611428"/>
              <a:gd name="connsiteY2838" fmla="*/ 5166239 h 6421343"/>
              <a:gd name="connsiteX2839" fmla="*/ 241007 w 11611428"/>
              <a:gd name="connsiteY2839" fmla="*/ 5117154 h 6421343"/>
              <a:gd name="connsiteX2840" fmla="*/ 49085 w 11611428"/>
              <a:gd name="connsiteY2840" fmla="*/ 5117154 h 6421343"/>
              <a:gd name="connsiteX2841" fmla="*/ 98170 w 11611428"/>
              <a:gd name="connsiteY2841" fmla="*/ 5166239 h 6421343"/>
              <a:gd name="connsiteX2842" fmla="*/ 49085 w 11611428"/>
              <a:gd name="connsiteY2842" fmla="*/ 5215324 h 6421343"/>
              <a:gd name="connsiteX2843" fmla="*/ 0 w 11611428"/>
              <a:gd name="connsiteY2843" fmla="*/ 5166239 h 6421343"/>
              <a:gd name="connsiteX2844" fmla="*/ 49085 w 11611428"/>
              <a:gd name="connsiteY2844" fmla="*/ 5117154 h 6421343"/>
              <a:gd name="connsiteX2845" fmla="*/ 11468592 w 11611428"/>
              <a:gd name="connsiteY2845" fmla="*/ 4966465 h 6421343"/>
              <a:gd name="connsiteX2846" fmla="*/ 11517677 w 11611428"/>
              <a:gd name="connsiteY2846" fmla="*/ 5015549 h 6421343"/>
              <a:gd name="connsiteX2847" fmla="*/ 11468592 w 11611428"/>
              <a:gd name="connsiteY2847" fmla="*/ 5064634 h 6421343"/>
              <a:gd name="connsiteX2848" fmla="*/ 11419507 w 11611428"/>
              <a:gd name="connsiteY2848" fmla="*/ 5015549 h 6421343"/>
              <a:gd name="connsiteX2849" fmla="*/ 11468592 w 11611428"/>
              <a:gd name="connsiteY2849" fmla="*/ 4966465 h 6421343"/>
              <a:gd name="connsiteX2850" fmla="*/ 11276669 w 11611428"/>
              <a:gd name="connsiteY2850" fmla="*/ 4966465 h 6421343"/>
              <a:gd name="connsiteX2851" fmla="*/ 11325754 w 11611428"/>
              <a:gd name="connsiteY2851" fmla="*/ 5015549 h 6421343"/>
              <a:gd name="connsiteX2852" fmla="*/ 11276669 w 11611428"/>
              <a:gd name="connsiteY2852" fmla="*/ 5064634 h 6421343"/>
              <a:gd name="connsiteX2853" fmla="*/ 11227584 w 11611428"/>
              <a:gd name="connsiteY2853" fmla="*/ 5015549 h 6421343"/>
              <a:gd name="connsiteX2854" fmla="*/ 11276669 w 11611428"/>
              <a:gd name="connsiteY2854" fmla="*/ 4966465 h 6421343"/>
              <a:gd name="connsiteX2855" fmla="*/ 11084992 w 11611428"/>
              <a:gd name="connsiteY2855" fmla="*/ 4966465 h 6421343"/>
              <a:gd name="connsiteX2856" fmla="*/ 11134077 w 11611428"/>
              <a:gd name="connsiteY2856" fmla="*/ 5015549 h 6421343"/>
              <a:gd name="connsiteX2857" fmla="*/ 11084992 w 11611428"/>
              <a:gd name="connsiteY2857" fmla="*/ 5064634 h 6421343"/>
              <a:gd name="connsiteX2858" fmla="*/ 11035907 w 11611428"/>
              <a:gd name="connsiteY2858" fmla="*/ 5015549 h 6421343"/>
              <a:gd name="connsiteX2859" fmla="*/ 11084992 w 11611428"/>
              <a:gd name="connsiteY2859" fmla="*/ 4966465 h 6421343"/>
              <a:gd name="connsiteX2860" fmla="*/ 10893068 w 11611428"/>
              <a:gd name="connsiteY2860" fmla="*/ 4966465 h 6421343"/>
              <a:gd name="connsiteX2861" fmla="*/ 10942154 w 11611428"/>
              <a:gd name="connsiteY2861" fmla="*/ 5015549 h 6421343"/>
              <a:gd name="connsiteX2862" fmla="*/ 10893068 w 11611428"/>
              <a:gd name="connsiteY2862" fmla="*/ 5064634 h 6421343"/>
              <a:gd name="connsiteX2863" fmla="*/ 10843984 w 11611428"/>
              <a:gd name="connsiteY2863" fmla="*/ 5015549 h 6421343"/>
              <a:gd name="connsiteX2864" fmla="*/ 10893068 w 11611428"/>
              <a:gd name="connsiteY2864" fmla="*/ 4966465 h 6421343"/>
              <a:gd name="connsiteX2865" fmla="*/ 10701148 w 11611428"/>
              <a:gd name="connsiteY2865" fmla="*/ 4966465 h 6421343"/>
              <a:gd name="connsiteX2866" fmla="*/ 10750233 w 11611428"/>
              <a:gd name="connsiteY2866" fmla="*/ 5015549 h 6421343"/>
              <a:gd name="connsiteX2867" fmla="*/ 10701148 w 11611428"/>
              <a:gd name="connsiteY2867" fmla="*/ 5064634 h 6421343"/>
              <a:gd name="connsiteX2868" fmla="*/ 10652063 w 11611428"/>
              <a:gd name="connsiteY2868" fmla="*/ 5015549 h 6421343"/>
              <a:gd name="connsiteX2869" fmla="*/ 10701148 w 11611428"/>
              <a:gd name="connsiteY2869" fmla="*/ 4966465 h 6421343"/>
              <a:gd name="connsiteX2870" fmla="*/ 10507020 w 11611428"/>
              <a:gd name="connsiteY2870" fmla="*/ 4966465 h 6421343"/>
              <a:gd name="connsiteX2871" fmla="*/ 10556105 w 11611428"/>
              <a:gd name="connsiteY2871" fmla="*/ 5015549 h 6421343"/>
              <a:gd name="connsiteX2872" fmla="*/ 10507020 w 11611428"/>
              <a:gd name="connsiteY2872" fmla="*/ 5064634 h 6421343"/>
              <a:gd name="connsiteX2873" fmla="*/ 10457935 w 11611428"/>
              <a:gd name="connsiteY2873" fmla="*/ 5015549 h 6421343"/>
              <a:gd name="connsiteX2874" fmla="*/ 10507020 w 11611428"/>
              <a:gd name="connsiteY2874" fmla="*/ 4966465 h 6421343"/>
              <a:gd name="connsiteX2875" fmla="*/ 10315097 w 11611428"/>
              <a:gd name="connsiteY2875" fmla="*/ 4966465 h 6421343"/>
              <a:gd name="connsiteX2876" fmla="*/ 10364182 w 11611428"/>
              <a:gd name="connsiteY2876" fmla="*/ 5015549 h 6421343"/>
              <a:gd name="connsiteX2877" fmla="*/ 10315097 w 11611428"/>
              <a:gd name="connsiteY2877" fmla="*/ 5064634 h 6421343"/>
              <a:gd name="connsiteX2878" fmla="*/ 10266012 w 11611428"/>
              <a:gd name="connsiteY2878" fmla="*/ 5015549 h 6421343"/>
              <a:gd name="connsiteX2879" fmla="*/ 10315097 w 11611428"/>
              <a:gd name="connsiteY2879" fmla="*/ 4966465 h 6421343"/>
              <a:gd name="connsiteX2880" fmla="*/ 10123420 w 11611428"/>
              <a:gd name="connsiteY2880" fmla="*/ 4966465 h 6421343"/>
              <a:gd name="connsiteX2881" fmla="*/ 10172505 w 11611428"/>
              <a:gd name="connsiteY2881" fmla="*/ 5015549 h 6421343"/>
              <a:gd name="connsiteX2882" fmla="*/ 10123420 w 11611428"/>
              <a:gd name="connsiteY2882" fmla="*/ 5064634 h 6421343"/>
              <a:gd name="connsiteX2883" fmla="*/ 10074335 w 11611428"/>
              <a:gd name="connsiteY2883" fmla="*/ 5015549 h 6421343"/>
              <a:gd name="connsiteX2884" fmla="*/ 10123420 w 11611428"/>
              <a:gd name="connsiteY2884" fmla="*/ 4966465 h 6421343"/>
              <a:gd name="connsiteX2885" fmla="*/ 9931496 w 11611428"/>
              <a:gd name="connsiteY2885" fmla="*/ 4966465 h 6421343"/>
              <a:gd name="connsiteX2886" fmla="*/ 9980582 w 11611428"/>
              <a:gd name="connsiteY2886" fmla="*/ 5015549 h 6421343"/>
              <a:gd name="connsiteX2887" fmla="*/ 9931496 w 11611428"/>
              <a:gd name="connsiteY2887" fmla="*/ 5064634 h 6421343"/>
              <a:gd name="connsiteX2888" fmla="*/ 9882412 w 11611428"/>
              <a:gd name="connsiteY2888" fmla="*/ 5015549 h 6421343"/>
              <a:gd name="connsiteX2889" fmla="*/ 9931496 w 11611428"/>
              <a:gd name="connsiteY2889" fmla="*/ 4966465 h 6421343"/>
              <a:gd name="connsiteX2890" fmla="*/ 9739576 w 11611428"/>
              <a:gd name="connsiteY2890" fmla="*/ 4966465 h 6421343"/>
              <a:gd name="connsiteX2891" fmla="*/ 9788661 w 11611428"/>
              <a:gd name="connsiteY2891" fmla="*/ 5015549 h 6421343"/>
              <a:gd name="connsiteX2892" fmla="*/ 9739576 w 11611428"/>
              <a:gd name="connsiteY2892" fmla="*/ 5064634 h 6421343"/>
              <a:gd name="connsiteX2893" fmla="*/ 9690491 w 11611428"/>
              <a:gd name="connsiteY2893" fmla="*/ 5015549 h 6421343"/>
              <a:gd name="connsiteX2894" fmla="*/ 9739576 w 11611428"/>
              <a:gd name="connsiteY2894" fmla="*/ 4966465 h 6421343"/>
              <a:gd name="connsiteX2895" fmla="*/ 9547652 w 11611428"/>
              <a:gd name="connsiteY2895" fmla="*/ 4966465 h 6421343"/>
              <a:gd name="connsiteX2896" fmla="*/ 9596737 w 11611428"/>
              <a:gd name="connsiteY2896" fmla="*/ 5015549 h 6421343"/>
              <a:gd name="connsiteX2897" fmla="*/ 9547652 w 11611428"/>
              <a:gd name="connsiteY2897" fmla="*/ 5064634 h 6421343"/>
              <a:gd name="connsiteX2898" fmla="*/ 9498567 w 11611428"/>
              <a:gd name="connsiteY2898" fmla="*/ 5015549 h 6421343"/>
              <a:gd name="connsiteX2899" fmla="*/ 9547652 w 11611428"/>
              <a:gd name="connsiteY2899" fmla="*/ 4966465 h 6421343"/>
              <a:gd name="connsiteX2900" fmla="*/ 9355731 w 11611428"/>
              <a:gd name="connsiteY2900" fmla="*/ 4966465 h 6421343"/>
              <a:gd name="connsiteX2901" fmla="*/ 9404816 w 11611428"/>
              <a:gd name="connsiteY2901" fmla="*/ 5015549 h 6421343"/>
              <a:gd name="connsiteX2902" fmla="*/ 9355731 w 11611428"/>
              <a:gd name="connsiteY2902" fmla="*/ 5064634 h 6421343"/>
              <a:gd name="connsiteX2903" fmla="*/ 9306646 w 11611428"/>
              <a:gd name="connsiteY2903" fmla="*/ 5015549 h 6421343"/>
              <a:gd name="connsiteX2904" fmla="*/ 9355731 w 11611428"/>
              <a:gd name="connsiteY2904" fmla="*/ 4966465 h 6421343"/>
              <a:gd name="connsiteX2905" fmla="*/ 9163808 w 11611428"/>
              <a:gd name="connsiteY2905" fmla="*/ 4966465 h 6421343"/>
              <a:gd name="connsiteX2906" fmla="*/ 9212893 w 11611428"/>
              <a:gd name="connsiteY2906" fmla="*/ 5015549 h 6421343"/>
              <a:gd name="connsiteX2907" fmla="*/ 9163808 w 11611428"/>
              <a:gd name="connsiteY2907" fmla="*/ 5064634 h 6421343"/>
              <a:gd name="connsiteX2908" fmla="*/ 9114723 w 11611428"/>
              <a:gd name="connsiteY2908" fmla="*/ 5015549 h 6421343"/>
              <a:gd name="connsiteX2909" fmla="*/ 9163808 w 11611428"/>
              <a:gd name="connsiteY2909" fmla="*/ 4966465 h 6421343"/>
              <a:gd name="connsiteX2910" fmla="*/ 8972131 w 11611428"/>
              <a:gd name="connsiteY2910" fmla="*/ 4966465 h 6421343"/>
              <a:gd name="connsiteX2911" fmla="*/ 9021216 w 11611428"/>
              <a:gd name="connsiteY2911" fmla="*/ 5015549 h 6421343"/>
              <a:gd name="connsiteX2912" fmla="*/ 8972131 w 11611428"/>
              <a:gd name="connsiteY2912" fmla="*/ 5064634 h 6421343"/>
              <a:gd name="connsiteX2913" fmla="*/ 8923046 w 11611428"/>
              <a:gd name="connsiteY2913" fmla="*/ 5015549 h 6421343"/>
              <a:gd name="connsiteX2914" fmla="*/ 8972131 w 11611428"/>
              <a:gd name="connsiteY2914" fmla="*/ 4966465 h 6421343"/>
              <a:gd name="connsiteX2915" fmla="*/ 8780211 w 11611428"/>
              <a:gd name="connsiteY2915" fmla="*/ 4966465 h 6421343"/>
              <a:gd name="connsiteX2916" fmla="*/ 8829296 w 11611428"/>
              <a:gd name="connsiteY2916" fmla="*/ 5015549 h 6421343"/>
              <a:gd name="connsiteX2917" fmla="*/ 8780211 w 11611428"/>
              <a:gd name="connsiteY2917" fmla="*/ 5064634 h 6421343"/>
              <a:gd name="connsiteX2918" fmla="*/ 8731126 w 11611428"/>
              <a:gd name="connsiteY2918" fmla="*/ 5015549 h 6421343"/>
              <a:gd name="connsiteX2919" fmla="*/ 8780211 w 11611428"/>
              <a:gd name="connsiteY2919" fmla="*/ 4966465 h 6421343"/>
              <a:gd name="connsiteX2920" fmla="*/ 8588287 w 11611428"/>
              <a:gd name="connsiteY2920" fmla="*/ 4966465 h 6421343"/>
              <a:gd name="connsiteX2921" fmla="*/ 8637372 w 11611428"/>
              <a:gd name="connsiteY2921" fmla="*/ 5015549 h 6421343"/>
              <a:gd name="connsiteX2922" fmla="*/ 8588287 w 11611428"/>
              <a:gd name="connsiteY2922" fmla="*/ 5064634 h 6421343"/>
              <a:gd name="connsiteX2923" fmla="*/ 8539202 w 11611428"/>
              <a:gd name="connsiteY2923" fmla="*/ 5015549 h 6421343"/>
              <a:gd name="connsiteX2924" fmla="*/ 8588287 w 11611428"/>
              <a:gd name="connsiteY2924" fmla="*/ 4966465 h 6421343"/>
              <a:gd name="connsiteX2925" fmla="*/ 8388577 w 11611428"/>
              <a:gd name="connsiteY2925" fmla="*/ 4966465 h 6421343"/>
              <a:gd name="connsiteX2926" fmla="*/ 8437662 w 11611428"/>
              <a:gd name="connsiteY2926" fmla="*/ 5015549 h 6421343"/>
              <a:gd name="connsiteX2927" fmla="*/ 8388577 w 11611428"/>
              <a:gd name="connsiteY2927" fmla="*/ 5064634 h 6421343"/>
              <a:gd name="connsiteX2928" fmla="*/ 8339492 w 11611428"/>
              <a:gd name="connsiteY2928" fmla="*/ 5015549 h 6421343"/>
              <a:gd name="connsiteX2929" fmla="*/ 8388577 w 11611428"/>
              <a:gd name="connsiteY2929" fmla="*/ 4966465 h 6421343"/>
              <a:gd name="connsiteX2930" fmla="*/ 8196653 w 11611428"/>
              <a:gd name="connsiteY2930" fmla="*/ 4966465 h 6421343"/>
              <a:gd name="connsiteX2931" fmla="*/ 8245738 w 11611428"/>
              <a:gd name="connsiteY2931" fmla="*/ 5015549 h 6421343"/>
              <a:gd name="connsiteX2932" fmla="*/ 8196653 w 11611428"/>
              <a:gd name="connsiteY2932" fmla="*/ 5064634 h 6421343"/>
              <a:gd name="connsiteX2933" fmla="*/ 8147568 w 11611428"/>
              <a:gd name="connsiteY2933" fmla="*/ 5015549 h 6421343"/>
              <a:gd name="connsiteX2934" fmla="*/ 8196653 w 11611428"/>
              <a:gd name="connsiteY2934" fmla="*/ 4966465 h 6421343"/>
              <a:gd name="connsiteX2935" fmla="*/ 8004732 w 11611428"/>
              <a:gd name="connsiteY2935" fmla="*/ 4966465 h 6421343"/>
              <a:gd name="connsiteX2936" fmla="*/ 8053817 w 11611428"/>
              <a:gd name="connsiteY2936" fmla="*/ 5015549 h 6421343"/>
              <a:gd name="connsiteX2937" fmla="*/ 8004732 w 11611428"/>
              <a:gd name="connsiteY2937" fmla="*/ 5064634 h 6421343"/>
              <a:gd name="connsiteX2938" fmla="*/ 7955647 w 11611428"/>
              <a:gd name="connsiteY2938" fmla="*/ 5015549 h 6421343"/>
              <a:gd name="connsiteX2939" fmla="*/ 8004732 w 11611428"/>
              <a:gd name="connsiteY2939" fmla="*/ 4966465 h 6421343"/>
              <a:gd name="connsiteX2940" fmla="*/ 7813056 w 11611428"/>
              <a:gd name="connsiteY2940" fmla="*/ 4966465 h 6421343"/>
              <a:gd name="connsiteX2941" fmla="*/ 7862141 w 11611428"/>
              <a:gd name="connsiteY2941" fmla="*/ 5015549 h 6421343"/>
              <a:gd name="connsiteX2942" fmla="*/ 7813056 w 11611428"/>
              <a:gd name="connsiteY2942" fmla="*/ 5064634 h 6421343"/>
              <a:gd name="connsiteX2943" fmla="*/ 7763971 w 11611428"/>
              <a:gd name="connsiteY2943" fmla="*/ 5015549 h 6421343"/>
              <a:gd name="connsiteX2944" fmla="*/ 7813056 w 11611428"/>
              <a:gd name="connsiteY2944" fmla="*/ 4966465 h 6421343"/>
              <a:gd name="connsiteX2945" fmla="*/ 7621133 w 11611428"/>
              <a:gd name="connsiteY2945" fmla="*/ 4966465 h 6421343"/>
              <a:gd name="connsiteX2946" fmla="*/ 7670218 w 11611428"/>
              <a:gd name="connsiteY2946" fmla="*/ 5015549 h 6421343"/>
              <a:gd name="connsiteX2947" fmla="*/ 7621133 w 11611428"/>
              <a:gd name="connsiteY2947" fmla="*/ 5064634 h 6421343"/>
              <a:gd name="connsiteX2948" fmla="*/ 7572048 w 11611428"/>
              <a:gd name="connsiteY2948" fmla="*/ 5015549 h 6421343"/>
              <a:gd name="connsiteX2949" fmla="*/ 7621133 w 11611428"/>
              <a:gd name="connsiteY2949" fmla="*/ 4966465 h 6421343"/>
              <a:gd name="connsiteX2950" fmla="*/ 7429212 w 11611428"/>
              <a:gd name="connsiteY2950" fmla="*/ 4966465 h 6421343"/>
              <a:gd name="connsiteX2951" fmla="*/ 7478297 w 11611428"/>
              <a:gd name="connsiteY2951" fmla="*/ 5015549 h 6421343"/>
              <a:gd name="connsiteX2952" fmla="*/ 7429212 w 11611428"/>
              <a:gd name="connsiteY2952" fmla="*/ 5064634 h 6421343"/>
              <a:gd name="connsiteX2953" fmla="*/ 7380127 w 11611428"/>
              <a:gd name="connsiteY2953" fmla="*/ 5015549 h 6421343"/>
              <a:gd name="connsiteX2954" fmla="*/ 7429212 w 11611428"/>
              <a:gd name="connsiteY2954" fmla="*/ 4966465 h 6421343"/>
              <a:gd name="connsiteX2955" fmla="*/ 7237288 w 11611428"/>
              <a:gd name="connsiteY2955" fmla="*/ 4966465 h 6421343"/>
              <a:gd name="connsiteX2956" fmla="*/ 7286373 w 11611428"/>
              <a:gd name="connsiteY2956" fmla="*/ 5015549 h 6421343"/>
              <a:gd name="connsiteX2957" fmla="*/ 7237288 w 11611428"/>
              <a:gd name="connsiteY2957" fmla="*/ 5064634 h 6421343"/>
              <a:gd name="connsiteX2958" fmla="*/ 7188203 w 11611428"/>
              <a:gd name="connsiteY2958" fmla="*/ 5015549 h 6421343"/>
              <a:gd name="connsiteX2959" fmla="*/ 7237288 w 11611428"/>
              <a:gd name="connsiteY2959" fmla="*/ 4966465 h 6421343"/>
              <a:gd name="connsiteX2960" fmla="*/ 7045367 w 11611428"/>
              <a:gd name="connsiteY2960" fmla="*/ 4966465 h 6421343"/>
              <a:gd name="connsiteX2961" fmla="*/ 7094452 w 11611428"/>
              <a:gd name="connsiteY2961" fmla="*/ 5015549 h 6421343"/>
              <a:gd name="connsiteX2962" fmla="*/ 7045367 w 11611428"/>
              <a:gd name="connsiteY2962" fmla="*/ 5064634 h 6421343"/>
              <a:gd name="connsiteX2963" fmla="*/ 6996282 w 11611428"/>
              <a:gd name="connsiteY2963" fmla="*/ 5015549 h 6421343"/>
              <a:gd name="connsiteX2964" fmla="*/ 7045367 w 11611428"/>
              <a:gd name="connsiteY2964" fmla="*/ 4966465 h 6421343"/>
              <a:gd name="connsiteX2965" fmla="*/ 6853444 w 11611428"/>
              <a:gd name="connsiteY2965" fmla="*/ 4966465 h 6421343"/>
              <a:gd name="connsiteX2966" fmla="*/ 6902529 w 11611428"/>
              <a:gd name="connsiteY2966" fmla="*/ 5015549 h 6421343"/>
              <a:gd name="connsiteX2967" fmla="*/ 6853444 w 11611428"/>
              <a:gd name="connsiteY2967" fmla="*/ 5064634 h 6421343"/>
              <a:gd name="connsiteX2968" fmla="*/ 6804359 w 11611428"/>
              <a:gd name="connsiteY2968" fmla="*/ 5015549 h 6421343"/>
              <a:gd name="connsiteX2969" fmla="*/ 6853444 w 11611428"/>
              <a:gd name="connsiteY2969" fmla="*/ 4966465 h 6421343"/>
              <a:gd name="connsiteX2970" fmla="*/ 6661767 w 11611428"/>
              <a:gd name="connsiteY2970" fmla="*/ 4966465 h 6421343"/>
              <a:gd name="connsiteX2971" fmla="*/ 6710852 w 11611428"/>
              <a:gd name="connsiteY2971" fmla="*/ 5015549 h 6421343"/>
              <a:gd name="connsiteX2972" fmla="*/ 6661767 w 11611428"/>
              <a:gd name="connsiteY2972" fmla="*/ 5064634 h 6421343"/>
              <a:gd name="connsiteX2973" fmla="*/ 6612682 w 11611428"/>
              <a:gd name="connsiteY2973" fmla="*/ 5015549 h 6421343"/>
              <a:gd name="connsiteX2974" fmla="*/ 6661767 w 11611428"/>
              <a:gd name="connsiteY2974" fmla="*/ 4966465 h 6421343"/>
              <a:gd name="connsiteX2975" fmla="*/ 6469844 w 11611428"/>
              <a:gd name="connsiteY2975" fmla="*/ 4966465 h 6421343"/>
              <a:gd name="connsiteX2976" fmla="*/ 6518929 w 11611428"/>
              <a:gd name="connsiteY2976" fmla="*/ 5015549 h 6421343"/>
              <a:gd name="connsiteX2977" fmla="*/ 6469844 w 11611428"/>
              <a:gd name="connsiteY2977" fmla="*/ 5064634 h 6421343"/>
              <a:gd name="connsiteX2978" fmla="*/ 6420759 w 11611428"/>
              <a:gd name="connsiteY2978" fmla="*/ 5015549 h 6421343"/>
              <a:gd name="connsiteX2979" fmla="*/ 6469844 w 11611428"/>
              <a:gd name="connsiteY2979" fmla="*/ 4966465 h 6421343"/>
              <a:gd name="connsiteX2980" fmla="*/ 6279574 w 11611428"/>
              <a:gd name="connsiteY2980" fmla="*/ 4966465 h 6421343"/>
              <a:gd name="connsiteX2981" fmla="*/ 6328659 w 11611428"/>
              <a:gd name="connsiteY2981" fmla="*/ 5015549 h 6421343"/>
              <a:gd name="connsiteX2982" fmla="*/ 6279574 w 11611428"/>
              <a:gd name="connsiteY2982" fmla="*/ 5064634 h 6421343"/>
              <a:gd name="connsiteX2983" fmla="*/ 6230489 w 11611428"/>
              <a:gd name="connsiteY2983" fmla="*/ 5015549 h 6421343"/>
              <a:gd name="connsiteX2984" fmla="*/ 6279574 w 11611428"/>
              <a:gd name="connsiteY2984" fmla="*/ 4966465 h 6421343"/>
              <a:gd name="connsiteX2985" fmla="*/ 6087650 w 11611428"/>
              <a:gd name="connsiteY2985" fmla="*/ 4966465 h 6421343"/>
              <a:gd name="connsiteX2986" fmla="*/ 6136735 w 11611428"/>
              <a:gd name="connsiteY2986" fmla="*/ 5015549 h 6421343"/>
              <a:gd name="connsiteX2987" fmla="*/ 6087650 w 11611428"/>
              <a:gd name="connsiteY2987" fmla="*/ 5064634 h 6421343"/>
              <a:gd name="connsiteX2988" fmla="*/ 6038565 w 11611428"/>
              <a:gd name="connsiteY2988" fmla="*/ 5015549 h 6421343"/>
              <a:gd name="connsiteX2989" fmla="*/ 6087650 w 11611428"/>
              <a:gd name="connsiteY2989" fmla="*/ 4966465 h 6421343"/>
              <a:gd name="connsiteX2990" fmla="*/ 5895729 w 11611428"/>
              <a:gd name="connsiteY2990" fmla="*/ 4966465 h 6421343"/>
              <a:gd name="connsiteX2991" fmla="*/ 5944814 w 11611428"/>
              <a:gd name="connsiteY2991" fmla="*/ 5015549 h 6421343"/>
              <a:gd name="connsiteX2992" fmla="*/ 5895729 w 11611428"/>
              <a:gd name="connsiteY2992" fmla="*/ 5064634 h 6421343"/>
              <a:gd name="connsiteX2993" fmla="*/ 5846644 w 11611428"/>
              <a:gd name="connsiteY2993" fmla="*/ 5015549 h 6421343"/>
              <a:gd name="connsiteX2994" fmla="*/ 5895729 w 11611428"/>
              <a:gd name="connsiteY2994" fmla="*/ 4966465 h 6421343"/>
              <a:gd name="connsiteX2995" fmla="*/ 5704053 w 11611428"/>
              <a:gd name="connsiteY2995" fmla="*/ 4966465 h 6421343"/>
              <a:gd name="connsiteX2996" fmla="*/ 5753138 w 11611428"/>
              <a:gd name="connsiteY2996" fmla="*/ 5015549 h 6421343"/>
              <a:gd name="connsiteX2997" fmla="*/ 5704053 w 11611428"/>
              <a:gd name="connsiteY2997" fmla="*/ 5064634 h 6421343"/>
              <a:gd name="connsiteX2998" fmla="*/ 5654968 w 11611428"/>
              <a:gd name="connsiteY2998" fmla="*/ 5015549 h 6421343"/>
              <a:gd name="connsiteX2999" fmla="*/ 5704053 w 11611428"/>
              <a:gd name="connsiteY2999" fmla="*/ 4966465 h 6421343"/>
              <a:gd name="connsiteX3000" fmla="*/ 5512130 w 11611428"/>
              <a:gd name="connsiteY3000" fmla="*/ 4966465 h 6421343"/>
              <a:gd name="connsiteX3001" fmla="*/ 5561215 w 11611428"/>
              <a:gd name="connsiteY3001" fmla="*/ 5015549 h 6421343"/>
              <a:gd name="connsiteX3002" fmla="*/ 5512130 w 11611428"/>
              <a:gd name="connsiteY3002" fmla="*/ 5064634 h 6421343"/>
              <a:gd name="connsiteX3003" fmla="*/ 5463045 w 11611428"/>
              <a:gd name="connsiteY3003" fmla="*/ 5015549 h 6421343"/>
              <a:gd name="connsiteX3004" fmla="*/ 5512130 w 11611428"/>
              <a:gd name="connsiteY3004" fmla="*/ 4966465 h 6421343"/>
              <a:gd name="connsiteX3005" fmla="*/ 5320209 w 11611428"/>
              <a:gd name="connsiteY3005" fmla="*/ 4966465 h 6421343"/>
              <a:gd name="connsiteX3006" fmla="*/ 5369294 w 11611428"/>
              <a:gd name="connsiteY3006" fmla="*/ 5015549 h 6421343"/>
              <a:gd name="connsiteX3007" fmla="*/ 5320209 w 11611428"/>
              <a:gd name="connsiteY3007" fmla="*/ 5064634 h 6421343"/>
              <a:gd name="connsiteX3008" fmla="*/ 5271124 w 11611428"/>
              <a:gd name="connsiteY3008" fmla="*/ 5015549 h 6421343"/>
              <a:gd name="connsiteX3009" fmla="*/ 5320209 w 11611428"/>
              <a:gd name="connsiteY3009" fmla="*/ 4966465 h 6421343"/>
              <a:gd name="connsiteX3010" fmla="*/ 5128285 w 11611428"/>
              <a:gd name="connsiteY3010" fmla="*/ 4966465 h 6421343"/>
              <a:gd name="connsiteX3011" fmla="*/ 5177370 w 11611428"/>
              <a:gd name="connsiteY3011" fmla="*/ 5015549 h 6421343"/>
              <a:gd name="connsiteX3012" fmla="*/ 5128285 w 11611428"/>
              <a:gd name="connsiteY3012" fmla="*/ 5064634 h 6421343"/>
              <a:gd name="connsiteX3013" fmla="*/ 5079200 w 11611428"/>
              <a:gd name="connsiteY3013" fmla="*/ 5015549 h 6421343"/>
              <a:gd name="connsiteX3014" fmla="*/ 5128285 w 11611428"/>
              <a:gd name="connsiteY3014" fmla="*/ 4966465 h 6421343"/>
              <a:gd name="connsiteX3015" fmla="*/ 4936364 w 11611428"/>
              <a:gd name="connsiteY3015" fmla="*/ 4966465 h 6421343"/>
              <a:gd name="connsiteX3016" fmla="*/ 4985449 w 11611428"/>
              <a:gd name="connsiteY3016" fmla="*/ 5015549 h 6421343"/>
              <a:gd name="connsiteX3017" fmla="*/ 4936364 w 11611428"/>
              <a:gd name="connsiteY3017" fmla="*/ 5064634 h 6421343"/>
              <a:gd name="connsiteX3018" fmla="*/ 4887279 w 11611428"/>
              <a:gd name="connsiteY3018" fmla="*/ 5015549 h 6421343"/>
              <a:gd name="connsiteX3019" fmla="*/ 4936364 w 11611428"/>
              <a:gd name="connsiteY3019" fmla="*/ 4966465 h 6421343"/>
              <a:gd name="connsiteX3020" fmla="*/ 4744441 w 11611428"/>
              <a:gd name="connsiteY3020" fmla="*/ 4966465 h 6421343"/>
              <a:gd name="connsiteX3021" fmla="*/ 4793526 w 11611428"/>
              <a:gd name="connsiteY3021" fmla="*/ 5015549 h 6421343"/>
              <a:gd name="connsiteX3022" fmla="*/ 4744441 w 11611428"/>
              <a:gd name="connsiteY3022" fmla="*/ 5064634 h 6421343"/>
              <a:gd name="connsiteX3023" fmla="*/ 4695356 w 11611428"/>
              <a:gd name="connsiteY3023" fmla="*/ 5015549 h 6421343"/>
              <a:gd name="connsiteX3024" fmla="*/ 4744441 w 11611428"/>
              <a:gd name="connsiteY3024" fmla="*/ 4966465 h 6421343"/>
              <a:gd name="connsiteX3025" fmla="*/ 4552764 w 11611428"/>
              <a:gd name="connsiteY3025" fmla="*/ 4966465 h 6421343"/>
              <a:gd name="connsiteX3026" fmla="*/ 4601849 w 11611428"/>
              <a:gd name="connsiteY3026" fmla="*/ 5015549 h 6421343"/>
              <a:gd name="connsiteX3027" fmla="*/ 4552764 w 11611428"/>
              <a:gd name="connsiteY3027" fmla="*/ 5064634 h 6421343"/>
              <a:gd name="connsiteX3028" fmla="*/ 4503679 w 11611428"/>
              <a:gd name="connsiteY3028" fmla="*/ 5015549 h 6421343"/>
              <a:gd name="connsiteX3029" fmla="*/ 4552764 w 11611428"/>
              <a:gd name="connsiteY3029" fmla="*/ 4966465 h 6421343"/>
              <a:gd name="connsiteX3030" fmla="*/ 4360841 w 11611428"/>
              <a:gd name="connsiteY3030" fmla="*/ 4966465 h 6421343"/>
              <a:gd name="connsiteX3031" fmla="*/ 4409926 w 11611428"/>
              <a:gd name="connsiteY3031" fmla="*/ 5015549 h 6421343"/>
              <a:gd name="connsiteX3032" fmla="*/ 4360841 w 11611428"/>
              <a:gd name="connsiteY3032" fmla="*/ 5064634 h 6421343"/>
              <a:gd name="connsiteX3033" fmla="*/ 4311756 w 11611428"/>
              <a:gd name="connsiteY3033" fmla="*/ 5015549 h 6421343"/>
              <a:gd name="connsiteX3034" fmla="*/ 4360841 w 11611428"/>
              <a:gd name="connsiteY3034" fmla="*/ 4966465 h 6421343"/>
              <a:gd name="connsiteX3035" fmla="*/ 4170572 w 11611428"/>
              <a:gd name="connsiteY3035" fmla="*/ 4966465 h 6421343"/>
              <a:gd name="connsiteX3036" fmla="*/ 4219657 w 11611428"/>
              <a:gd name="connsiteY3036" fmla="*/ 5015549 h 6421343"/>
              <a:gd name="connsiteX3037" fmla="*/ 4170572 w 11611428"/>
              <a:gd name="connsiteY3037" fmla="*/ 5064634 h 6421343"/>
              <a:gd name="connsiteX3038" fmla="*/ 4121487 w 11611428"/>
              <a:gd name="connsiteY3038" fmla="*/ 5015549 h 6421343"/>
              <a:gd name="connsiteX3039" fmla="*/ 4170572 w 11611428"/>
              <a:gd name="connsiteY3039" fmla="*/ 4966465 h 6421343"/>
              <a:gd name="connsiteX3040" fmla="*/ 3978648 w 11611428"/>
              <a:gd name="connsiteY3040" fmla="*/ 4966465 h 6421343"/>
              <a:gd name="connsiteX3041" fmla="*/ 4027733 w 11611428"/>
              <a:gd name="connsiteY3041" fmla="*/ 5015549 h 6421343"/>
              <a:gd name="connsiteX3042" fmla="*/ 3978648 w 11611428"/>
              <a:gd name="connsiteY3042" fmla="*/ 5064634 h 6421343"/>
              <a:gd name="connsiteX3043" fmla="*/ 3929563 w 11611428"/>
              <a:gd name="connsiteY3043" fmla="*/ 5015549 h 6421343"/>
              <a:gd name="connsiteX3044" fmla="*/ 3978648 w 11611428"/>
              <a:gd name="connsiteY3044" fmla="*/ 4966465 h 6421343"/>
              <a:gd name="connsiteX3045" fmla="*/ 3786728 w 11611428"/>
              <a:gd name="connsiteY3045" fmla="*/ 4966465 h 6421343"/>
              <a:gd name="connsiteX3046" fmla="*/ 3835813 w 11611428"/>
              <a:gd name="connsiteY3046" fmla="*/ 5015549 h 6421343"/>
              <a:gd name="connsiteX3047" fmla="*/ 3786728 w 11611428"/>
              <a:gd name="connsiteY3047" fmla="*/ 5064634 h 6421343"/>
              <a:gd name="connsiteX3048" fmla="*/ 3737643 w 11611428"/>
              <a:gd name="connsiteY3048" fmla="*/ 5015549 h 6421343"/>
              <a:gd name="connsiteX3049" fmla="*/ 3786728 w 11611428"/>
              <a:gd name="connsiteY3049" fmla="*/ 4966465 h 6421343"/>
              <a:gd name="connsiteX3050" fmla="*/ 3595051 w 11611428"/>
              <a:gd name="connsiteY3050" fmla="*/ 4966465 h 6421343"/>
              <a:gd name="connsiteX3051" fmla="*/ 3644136 w 11611428"/>
              <a:gd name="connsiteY3051" fmla="*/ 5015549 h 6421343"/>
              <a:gd name="connsiteX3052" fmla="*/ 3595051 w 11611428"/>
              <a:gd name="connsiteY3052" fmla="*/ 5064634 h 6421343"/>
              <a:gd name="connsiteX3053" fmla="*/ 3545966 w 11611428"/>
              <a:gd name="connsiteY3053" fmla="*/ 5015549 h 6421343"/>
              <a:gd name="connsiteX3054" fmla="*/ 3595051 w 11611428"/>
              <a:gd name="connsiteY3054" fmla="*/ 4966465 h 6421343"/>
              <a:gd name="connsiteX3055" fmla="*/ 3403128 w 11611428"/>
              <a:gd name="connsiteY3055" fmla="*/ 4966465 h 6421343"/>
              <a:gd name="connsiteX3056" fmla="*/ 3452213 w 11611428"/>
              <a:gd name="connsiteY3056" fmla="*/ 5015549 h 6421343"/>
              <a:gd name="connsiteX3057" fmla="*/ 3403128 w 11611428"/>
              <a:gd name="connsiteY3057" fmla="*/ 5064634 h 6421343"/>
              <a:gd name="connsiteX3058" fmla="*/ 3354043 w 11611428"/>
              <a:gd name="connsiteY3058" fmla="*/ 5015549 h 6421343"/>
              <a:gd name="connsiteX3059" fmla="*/ 3403128 w 11611428"/>
              <a:gd name="connsiteY3059" fmla="*/ 4966465 h 6421343"/>
              <a:gd name="connsiteX3060" fmla="*/ 3211207 w 11611428"/>
              <a:gd name="connsiteY3060" fmla="*/ 4966465 h 6421343"/>
              <a:gd name="connsiteX3061" fmla="*/ 3260292 w 11611428"/>
              <a:gd name="connsiteY3061" fmla="*/ 5015549 h 6421343"/>
              <a:gd name="connsiteX3062" fmla="*/ 3211207 w 11611428"/>
              <a:gd name="connsiteY3062" fmla="*/ 5064634 h 6421343"/>
              <a:gd name="connsiteX3063" fmla="*/ 3162122 w 11611428"/>
              <a:gd name="connsiteY3063" fmla="*/ 5015549 h 6421343"/>
              <a:gd name="connsiteX3064" fmla="*/ 3211207 w 11611428"/>
              <a:gd name="connsiteY3064" fmla="*/ 4966465 h 6421343"/>
              <a:gd name="connsiteX3065" fmla="*/ 3019283 w 11611428"/>
              <a:gd name="connsiteY3065" fmla="*/ 4966465 h 6421343"/>
              <a:gd name="connsiteX3066" fmla="*/ 3068368 w 11611428"/>
              <a:gd name="connsiteY3066" fmla="*/ 5015549 h 6421343"/>
              <a:gd name="connsiteX3067" fmla="*/ 3019283 w 11611428"/>
              <a:gd name="connsiteY3067" fmla="*/ 5064634 h 6421343"/>
              <a:gd name="connsiteX3068" fmla="*/ 2970198 w 11611428"/>
              <a:gd name="connsiteY3068" fmla="*/ 5015549 h 6421343"/>
              <a:gd name="connsiteX3069" fmla="*/ 3019283 w 11611428"/>
              <a:gd name="connsiteY3069" fmla="*/ 4966465 h 6421343"/>
              <a:gd name="connsiteX3070" fmla="*/ 2827363 w 11611428"/>
              <a:gd name="connsiteY3070" fmla="*/ 4966465 h 6421343"/>
              <a:gd name="connsiteX3071" fmla="*/ 2876448 w 11611428"/>
              <a:gd name="connsiteY3071" fmla="*/ 5015549 h 6421343"/>
              <a:gd name="connsiteX3072" fmla="*/ 2827363 w 11611428"/>
              <a:gd name="connsiteY3072" fmla="*/ 5064634 h 6421343"/>
              <a:gd name="connsiteX3073" fmla="*/ 2778277 w 11611428"/>
              <a:gd name="connsiteY3073" fmla="*/ 5015549 h 6421343"/>
              <a:gd name="connsiteX3074" fmla="*/ 2827363 w 11611428"/>
              <a:gd name="connsiteY3074" fmla="*/ 4966465 h 6421343"/>
              <a:gd name="connsiteX3075" fmla="*/ 2635439 w 11611428"/>
              <a:gd name="connsiteY3075" fmla="*/ 4966465 h 6421343"/>
              <a:gd name="connsiteX3076" fmla="*/ 2684524 w 11611428"/>
              <a:gd name="connsiteY3076" fmla="*/ 5015549 h 6421343"/>
              <a:gd name="connsiteX3077" fmla="*/ 2635439 w 11611428"/>
              <a:gd name="connsiteY3077" fmla="*/ 5064634 h 6421343"/>
              <a:gd name="connsiteX3078" fmla="*/ 2586354 w 11611428"/>
              <a:gd name="connsiteY3078" fmla="*/ 5015549 h 6421343"/>
              <a:gd name="connsiteX3079" fmla="*/ 2635439 w 11611428"/>
              <a:gd name="connsiteY3079" fmla="*/ 4966465 h 6421343"/>
              <a:gd name="connsiteX3080" fmla="*/ 2443762 w 11611428"/>
              <a:gd name="connsiteY3080" fmla="*/ 4966465 h 6421343"/>
              <a:gd name="connsiteX3081" fmla="*/ 2492847 w 11611428"/>
              <a:gd name="connsiteY3081" fmla="*/ 5015549 h 6421343"/>
              <a:gd name="connsiteX3082" fmla="*/ 2443762 w 11611428"/>
              <a:gd name="connsiteY3082" fmla="*/ 5064634 h 6421343"/>
              <a:gd name="connsiteX3083" fmla="*/ 2394677 w 11611428"/>
              <a:gd name="connsiteY3083" fmla="*/ 5015549 h 6421343"/>
              <a:gd name="connsiteX3084" fmla="*/ 2443762 w 11611428"/>
              <a:gd name="connsiteY3084" fmla="*/ 4966465 h 6421343"/>
              <a:gd name="connsiteX3085" fmla="*/ 2251840 w 11611428"/>
              <a:gd name="connsiteY3085" fmla="*/ 4966465 h 6421343"/>
              <a:gd name="connsiteX3086" fmla="*/ 2300925 w 11611428"/>
              <a:gd name="connsiteY3086" fmla="*/ 5015549 h 6421343"/>
              <a:gd name="connsiteX3087" fmla="*/ 2251840 w 11611428"/>
              <a:gd name="connsiteY3087" fmla="*/ 5064634 h 6421343"/>
              <a:gd name="connsiteX3088" fmla="*/ 2202754 w 11611428"/>
              <a:gd name="connsiteY3088" fmla="*/ 5015549 h 6421343"/>
              <a:gd name="connsiteX3089" fmla="*/ 2251840 w 11611428"/>
              <a:gd name="connsiteY3089" fmla="*/ 4966465 h 6421343"/>
              <a:gd name="connsiteX3090" fmla="*/ 2061569 w 11611428"/>
              <a:gd name="connsiteY3090" fmla="*/ 4966465 h 6421343"/>
              <a:gd name="connsiteX3091" fmla="*/ 2110654 w 11611428"/>
              <a:gd name="connsiteY3091" fmla="*/ 5015549 h 6421343"/>
              <a:gd name="connsiteX3092" fmla="*/ 2061569 w 11611428"/>
              <a:gd name="connsiteY3092" fmla="*/ 5064634 h 6421343"/>
              <a:gd name="connsiteX3093" fmla="*/ 2012484 w 11611428"/>
              <a:gd name="connsiteY3093" fmla="*/ 5015549 h 6421343"/>
              <a:gd name="connsiteX3094" fmla="*/ 2061569 w 11611428"/>
              <a:gd name="connsiteY3094" fmla="*/ 4966465 h 6421343"/>
              <a:gd name="connsiteX3095" fmla="*/ 1869645 w 11611428"/>
              <a:gd name="connsiteY3095" fmla="*/ 4966465 h 6421343"/>
              <a:gd name="connsiteX3096" fmla="*/ 1918730 w 11611428"/>
              <a:gd name="connsiteY3096" fmla="*/ 5015549 h 6421343"/>
              <a:gd name="connsiteX3097" fmla="*/ 1869645 w 11611428"/>
              <a:gd name="connsiteY3097" fmla="*/ 5064634 h 6421343"/>
              <a:gd name="connsiteX3098" fmla="*/ 1820560 w 11611428"/>
              <a:gd name="connsiteY3098" fmla="*/ 5015549 h 6421343"/>
              <a:gd name="connsiteX3099" fmla="*/ 1869645 w 11611428"/>
              <a:gd name="connsiteY3099" fmla="*/ 4966465 h 6421343"/>
              <a:gd name="connsiteX3100" fmla="*/ 1677725 w 11611428"/>
              <a:gd name="connsiteY3100" fmla="*/ 4966465 h 6421343"/>
              <a:gd name="connsiteX3101" fmla="*/ 1726810 w 11611428"/>
              <a:gd name="connsiteY3101" fmla="*/ 5015549 h 6421343"/>
              <a:gd name="connsiteX3102" fmla="*/ 1677725 w 11611428"/>
              <a:gd name="connsiteY3102" fmla="*/ 5064634 h 6421343"/>
              <a:gd name="connsiteX3103" fmla="*/ 1628640 w 11611428"/>
              <a:gd name="connsiteY3103" fmla="*/ 5015549 h 6421343"/>
              <a:gd name="connsiteX3104" fmla="*/ 1677725 w 11611428"/>
              <a:gd name="connsiteY3104" fmla="*/ 4966465 h 6421343"/>
              <a:gd name="connsiteX3105" fmla="*/ 1486048 w 11611428"/>
              <a:gd name="connsiteY3105" fmla="*/ 4966465 h 6421343"/>
              <a:gd name="connsiteX3106" fmla="*/ 1535133 w 11611428"/>
              <a:gd name="connsiteY3106" fmla="*/ 5015549 h 6421343"/>
              <a:gd name="connsiteX3107" fmla="*/ 1486048 w 11611428"/>
              <a:gd name="connsiteY3107" fmla="*/ 5064634 h 6421343"/>
              <a:gd name="connsiteX3108" fmla="*/ 1436963 w 11611428"/>
              <a:gd name="connsiteY3108" fmla="*/ 5015549 h 6421343"/>
              <a:gd name="connsiteX3109" fmla="*/ 1486048 w 11611428"/>
              <a:gd name="connsiteY3109" fmla="*/ 4966465 h 6421343"/>
              <a:gd name="connsiteX3110" fmla="*/ 1294125 w 11611428"/>
              <a:gd name="connsiteY3110" fmla="*/ 4966465 h 6421343"/>
              <a:gd name="connsiteX3111" fmla="*/ 1343210 w 11611428"/>
              <a:gd name="connsiteY3111" fmla="*/ 5015549 h 6421343"/>
              <a:gd name="connsiteX3112" fmla="*/ 1294125 w 11611428"/>
              <a:gd name="connsiteY3112" fmla="*/ 5064634 h 6421343"/>
              <a:gd name="connsiteX3113" fmla="*/ 1245040 w 11611428"/>
              <a:gd name="connsiteY3113" fmla="*/ 5015549 h 6421343"/>
              <a:gd name="connsiteX3114" fmla="*/ 1294125 w 11611428"/>
              <a:gd name="connsiteY3114" fmla="*/ 4966465 h 6421343"/>
              <a:gd name="connsiteX3115" fmla="*/ 1102204 w 11611428"/>
              <a:gd name="connsiteY3115" fmla="*/ 4966465 h 6421343"/>
              <a:gd name="connsiteX3116" fmla="*/ 1151289 w 11611428"/>
              <a:gd name="connsiteY3116" fmla="*/ 5015549 h 6421343"/>
              <a:gd name="connsiteX3117" fmla="*/ 1102204 w 11611428"/>
              <a:gd name="connsiteY3117" fmla="*/ 5064634 h 6421343"/>
              <a:gd name="connsiteX3118" fmla="*/ 1053119 w 11611428"/>
              <a:gd name="connsiteY3118" fmla="*/ 5015549 h 6421343"/>
              <a:gd name="connsiteX3119" fmla="*/ 1102204 w 11611428"/>
              <a:gd name="connsiteY3119" fmla="*/ 4966465 h 6421343"/>
              <a:gd name="connsiteX3120" fmla="*/ 910280 w 11611428"/>
              <a:gd name="connsiteY3120" fmla="*/ 4966465 h 6421343"/>
              <a:gd name="connsiteX3121" fmla="*/ 959365 w 11611428"/>
              <a:gd name="connsiteY3121" fmla="*/ 5015549 h 6421343"/>
              <a:gd name="connsiteX3122" fmla="*/ 910280 w 11611428"/>
              <a:gd name="connsiteY3122" fmla="*/ 5064634 h 6421343"/>
              <a:gd name="connsiteX3123" fmla="*/ 861195 w 11611428"/>
              <a:gd name="connsiteY3123" fmla="*/ 5015549 h 6421343"/>
              <a:gd name="connsiteX3124" fmla="*/ 910280 w 11611428"/>
              <a:gd name="connsiteY3124" fmla="*/ 4966465 h 6421343"/>
              <a:gd name="connsiteX3125" fmla="*/ 718360 w 11611428"/>
              <a:gd name="connsiteY3125" fmla="*/ 4966465 h 6421343"/>
              <a:gd name="connsiteX3126" fmla="*/ 767445 w 11611428"/>
              <a:gd name="connsiteY3126" fmla="*/ 5015549 h 6421343"/>
              <a:gd name="connsiteX3127" fmla="*/ 718360 w 11611428"/>
              <a:gd name="connsiteY3127" fmla="*/ 5064634 h 6421343"/>
              <a:gd name="connsiteX3128" fmla="*/ 669275 w 11611428"/>
              <a:gd name="connsiteY3128" fmla="*/ 5015549 h 6421343"/>
              <a:gd name="connsiteX3129" fmla="*/ 718360 w 11611428"/>
              <a:gd name="connsiteY3129" fmla="*/ 4966465 h 6421343"/>
              <a:gd name="connsiteX3130" fmla="*/ 526436 w 11611428"/>
              <a:gd name="connsiteY3130" fmla="*/ 4966465 h 6421343"/>
              <a:gd name="connsiteX3131" fmla="*/ 575521 w 11611428"/>
              <a:gd name="connsiteY3131" fmla="*/ 5015549 h 6421343"/>
              <a:gd name="connsiteX3132" fmla="*/ 526436 w 11611428"/>
              <a:gd name="connsiteY3132" fmla="*/ 5064634 h 6421343"/>
              <a:gd name="connsiteX3133" fmla="*/ 477351 w 11611428"/>
              <a:gd name="connsiteY3133" fmla="*/ 5015549 h 6421343"/>
              <a:gd name="connsiteX3134" fmla="*/ 526436 w 11611428"/>
              <a:gd name="connsiteY3134" fmla="*/ 4966465 h 6421343"/>
              <a:gd name="connsiteX3135" fmla="*/ 334759 w 11611428"/>
              <a:gd name="connsiteY3135" fmla="*/ 4966465 h 6421343"/>
              <a:gd name="connsiteX3136" fmla="*/ 383844 w 11611428"/>
              <a:gd name="connsiteY3136" fmla="*/ 5015549 h 6421343"/>
              <a:gd name="connsiteX3137" fmla="*/ 334759 w 11611428"/>
              <a:gd name="connsiteY3137" fmla="*/ 5064634 h 6421343"/>
              <a:gd name="connsiteX3138" fmla="*/ 285674 w 11611428"/>
              <a:gd name="connsiteY3138" fmla="*/ 5015549 h 6421343"/>
              <a:gd name="connsiteX3139" fmla="*/ 334759 w 11611428"/>
              <a:gd name="connsiteY3139" fmla="*/ 4966465 h 6421343"/>
              <a:gd name="connsiteX3140" fmla="*/ 142837 w 11611428"/>
              <a:gd name="connsiteY3140" fmla="*/ 4966465 h 6421343"/>
              <a:gd name="connsiteX3141" fmla="*/ 191921 w 11611428"/>
              <a:gd name="connsiteY3141" fmla="*/ 5015549 h 6421343"/>
              <a:gd name="connsiteX3142" fmla="*/ 142837 w 11611428"/>
              <a:gd name="connsiteY3142" fmla="*/ 5064634 h 6421343"/>
              <a:gd name="connsiteX3143" fmla="*/ 93751 w 11611428"/>
              <a:gd name="connsiteY3143" fmla="*/ 5015549 h 6421343"/>
              <a:gd name="connsiteX3144" fmla="*/ 142837 w 11611428"/>
              <a:gd name="connsiteY3144" fmla="*/ 4966465 h 6421343"/>
              <a:gd name="connsiteX3145" fmla="*/ 11562343 w 11611428"/>
              <a:gd name="connsiteY3145" fmla="*/ 4815773 h 6421343"/>
              <a:gd name="connsiteX3146" fmla="*/ 11611428 w 11611428"/>
              <a:gd name="connsiteY3146" fmla="*/ 4864858 h 6421343"/>
              <a:gd name="connsiteX3147" fmla="*/ 11562343 w 11611428"/>
              <a:gd name="connsiteY3147" fmla="*/ 4913943 h 6421343"/>
              <a:gd name="connsiteX3148" fmla="*/ 11513258 w 11611428"/>
              <a:gd name="connsiteY3148" fmla="*/ 4864858 h 6421343"/>
              <a:gd name="connsiteX3149" fmla="*/ 11562343 w 11611428"/>
              <a:gd name="connsiteY3149" fmla="*/ 4815773 h 6421343"/>
              <a:gd name="connsiteX3150" fmla="*/ 11370422 w 11611428"/>
              <a:gd name="connsiteY3150" fmla="*/ 4815773 h 6421343"/>
              <a:gd name="connsiteX3151" fmla="*/ 11419507 w 11611428"/>
              <a:gd name="connsiteY3151" fmla="*/ 4864858 h 6421343"/>
              <a:gd name="connsiteX3152" fmla="*/ 11370422 w 11611428"/>
              <a:gd name="connsiteY3152" fmla="*/ 4913943 h 6421343"/>
              <a:gd name="connsiteX3153" fmla="*/ 11321337 w 11611428"/>
              <a:gd name="connsiteY3153" fmla="*/ 4864858 h 6421343"/>
              <a:gd name="connsiteX3154" fmla="*/ 11370422 w 11611428"/>
              <a:gd name="connsiteY3154" fmla="*/ 4815773 h 6421343"/>
              <a:gd name="connsiteX3155" fmla="*/ 11178499 w 11611428"/>
              <a:gd name="connsiteY3155" fmla="*/ 4815773 h 6421343"/>
              <a:gd name="connsiteX3156" fmla="*/ 11227584 w 11611428"/>
              <a:gd name="connsiteY3156" fmla="*/ 4864858 h 6421343"/>
              <a:gd name="connsiteX3157" fmla="*/ 11178499 w 11611428"/>
              <a:gd name="connsiteY3157" fmla="*/ 4913943 h 6421343"/>
              <a:gd name="connsiteX3158" fmla="*/ 11129414 w 11611428"/>
              <a:gd name="connsiteY3158" fmla="*/ 4864858 h 6421343"/>
              <a:gd name="connsiteX3159" fmla="*/ 11178499 w 11611428"/>
              <a:gd name="connsiteY3159" fmla="*/ 4815773 h 6421343"/>
              <a:gd name="connsiteX3160" fmla="*/ 10986822 w 11611428"/>
              <a:gd name="connsiteY3160" fmla="*/ 4815773 h 6421343"/>
              <a:gd name="connsiteX3161" fmla="*/ 11035907 w 11611428"/>
              <a:gd name="connsiteY3161" fmla="*/ 4864858 h 6421343"/>
              <a:gd name="connsiteX3162" fmla="*/ 10986822 w 11611428"/>
              <a:gd name="connsiteY3162" fmla="*/ 4913943 h 6421343"/>
              <a:gd name="connsiteX3163" fmla="*/ 10937737 w 11611428"/>
              <a:gd name="connsiteY3163" fmla="*/ 4864858 h 6421343"/>
              <a:gd name="connsiteX3164" fmla="*/ 10986822 w 11611428"/>
              <a:gd name="connsiteY3164" fmla="*/ 4815773 h 6421343"/>
              <a:gd name="connsiteX3165" fmla="*/ 10794898 w 11611428"/>
              <a:gd name="connsiteY3165" fmla="*/ 4815773 h 6421343"/>
              <a:gd name="connsiteX3166" fmla="*/ 10843984 w 11611428"/>
              <a:gd name="connsiteY3166" fmla="*/ 4864858 h 6421343"/>
              <a:gd name="connsiteX3167" fmla="*/ 10794898 w 11611428"/>
              <a:gd name="connsiteY3167" fmla="*/ 4913943 h 6421343"/>
              <a:gd name="connsiteX3168" fmla="*/ 10745813 w 11611428"/>
              <a:gd name="connsiteY3168" fmla="*/ 4864858 h 6421343"/>
              <a:gd name="connsiteX3169" fmla="*/ 10794898 w 11611428"/>
              <a:gd name="connsiteY3169" fmla="*/ 4815773 h 6421343"/>
              <a:gd name="connsiteX3170" fmla="*/ 10600771 w 11611428"/>
              <a:gd name="connsiteY3170" fmla="*/ 4815773 h 6421343"/>
              <a:gd name="connsiteX3171" fmla="*/ 10619877 w 11611428"/>
              <a:gd name="connsiteY3171" fmla="*/ 4819630 h 6421343"/>
              <a:gd name="connsiteX3172" fmla="*/ 10635343 w 11611428"/>
              <a:gd name="connsiteY3172" fmla="*/ 4830058 h 6421343"/>
              <a:gd name="connsiteX3173" fmla="*/ 10635343 w 11611428"/>
              <a:gd name="connsiteY3173" fmla="*/ 4828570 h 6421343"/>
              <a:gd name="connsiteX3174" fmla="*/ 10637686 w 11611428"/>
              <a:gd name="connsiteY3174" fmla="*/ 4830149 h 6421343"/>
              <a:gd name="connsiteX3175" fmla="*/ 10652063 w 11611428"/>
              <a:gd name="connsiteY3175" fmla="*/ 4864858 h 6421343"/>
              <a:gd name="connsiteX3176" fmla="*/ 10637686 w 11611428"/>
              <a:gd name="connsiteY3176" fmla="*/ 4899566 h 6421343"/>
              <a:gd name="connsiteX3177" fmla="*/ 10635343 w 11611428"/>
              <a:gd name="connsiteY3177" fmla="*/ 4901146 h 6421343"/>
              <a:gd name="connsiteX3178" fmla="*/ 10635343 w 11611428"/>
              <a:gd name="connsiteY3178" fmla="*/ 4899658 h 6421343"/>
              <a:gd name="connsiteX3179" fmla="*/ 10619877 w 11611428"/>
              <a:gd name="connsiteY3179" fmla="*/ 4910086 h 6421343"/>
              <a:gd name="connsiteX3180" fmla="*/ 10600771 w 11611428"/>
              <a:gd name="connsiteY3180" fmla="*/ 4913943 h 6421343"/>
              <a:gd name="connsiteX3181" fmla="*/ 10551686 w 11611428"/>
              <a:gd name="connsiteY3181" fmla="*/ 4864858 h 6421343"/>
              <a:gd name="connsiteX3182" fmla="*/ 10600771 w 11611428"/>
              <a:gd name="connsiteY3182" fmla="*/ 4815773 h 6421343"/>
              <a:gd name="connsiteX3183" fmla="*/ 10408850 w 11611428"/>
              <a:gd name="connsiteY3183" fmla="*/ 4815773 h 6421343"/>
              <a:gd name="connsiteX3184" fmla="*/ 10457935 w 11611428"/>
              <a:gd name="connsiteY3184" fmla="*/ 4864858 h 6421343"/>
              <a:gd name="connsiteX3185" fmla="*/ 10408850 w 11611428"/>
              <a:gd name="connsiteY3185" fmla="*/ 4913943 h 6421343"/>
              <a:gd name="connsiteX3186" fmla="*/ 10359765 w 11611428"/>
              <a:gd name="connsiteY3186" fmla="*/ 4864858 h 6421343"/>
              <a:gd name="connsiteX3187" fmla="*/ 10408850 w 11611428"/>
              <a:gd name="connsiteY3187" fmla="*/ 4815773 h 6421343"/>
              <a:gd name="connsiteX3188" fmla="*/ 10216927 w 11611428"/>
              <a:gd name="connsiteY3188" fmla="*/ 4815773 h 6421343"/>
              <a:gd name="connsiteX3189" fmla="*/ 10266012 w 11611428"/>
              <a:gd name="connsiteY3189" fmla="*/ 4864858 h 6421343"/>
              <a:gd name="connsiteX3190" fmla="*/ 10216927 w 11611428"/>
              <a:gd name="connsiteY3190" fmla="*/ 4913943 h 6421343"/>
              <a:gd name="connsiteX3191" fmla="*/ 10167842 w 11611428"/>
              <a:gd name="connsiteY3191" fmla="*/ 4864858 h 6421343"/>
              <a:gd name="connsiteX3192" fmla="*/ 10216927 w 11611428"/>
              <a:gd name="connsiteY3192" fmla="*/ 4815773 h 6421343"/>
              <a:gd name="connsiteX3193" fmla="*/ 10025250 w 11611428"/>
              <a:gd name="connsiteY3193" fmla="*/ 4815773 h 6421343"/>
              <a:gd name="connsiteX3194" fmla="*/ 10074335 w 11611428"/>
              <a:gd name="connsiteY3194" fmla="*/ 4864858 h 6421343"/>
              <a:gd name="connsiteX3195" fmla="*/ 10025250 w 11611428"/>
              <a:gd name="connsiteY3195" fmla="*/ 4913943 h 6421343"/>
              <a:gd name="connsiteX3196" fmla="*/ 9976165 w 11611428"/>
              <a:gd name="connsiteY3196" fmla="*/ 4864858 h 6421343"/>
              <a:gd name="connsiteX3197" fmla="*/ 10025250 w 11611428"/>
              <a:gd name="connsiteY3197" fmla="*/ 4815773 h 6421343"/>
              <a:gd name="connsiteX3198" fmla="*/ 9833326 w 11611428"/>
              <a:gd name="connsiteY3198" fmla="*/ 4815773 h 6421343"/>
              <a:gd name="connsiteX3199" fmla="*/ 9882412 w 11611428"/>
              <a:gd name="connsiteY3199" fmla="*/ 4864858 h 6421343"/>
              <a:gd name="connsiteX3200" fmla="*/ 9833326 w 11611428"/>
              <a:gd name="connsiteY3200" fmla="*/ 4913943 h 6421343"/>
              <a:gd name="connsiteX3201" fmla="*/ 9784241 w 11611428"/>
              <a:gd name="connsiteY3201" fmla="*/ 4864858 h 6421343"/>
              <a:gd name="connsiteX3202" fmla="*/ 9833326 w 11611428"/>
              <a:gd name="connsiteY3202" fmla="*/ 4815773 h 6421343"/>
              <a:gd name="connsiteX3203" fmla="*/ 9641406 w 11611428"/>
              <a:gd name="connsiteY3203" fmla="*/ 4815773 h 6421343"/>
              <a:gd name="connsiteX3204" fmla="*/ 9690491 w 11611428"/>
              <a:gd name="connsiteY3204" fmla="*/ 4864858 h 6421343"/>
              <a:gd name="connsiteX3205" fmla="*/ 9641406 w 11611428"/>
              <a:gd name="connsiteY3205" fmla="*/ 4913943 h 6421343"/>
              <a:gd name="connsiteX3206" fmla="*/ 9592321 w 11611428"/>
              <a:gd name="connsiteY3206" fmla="*/ 4864858 h 6421343"/>
              <a:gd name="connsiteX3207" fmla="*/ 9641406 w 11611428"/>
              <a:gd name="connsiteY3207" fmla="*/ 4815773 h 6421343"/>
              <a:gd name="connsiteX3208" fmla="*/ 9449482 w 11611428"/>
              <a:gd name="connsiteY3208" fmla="*/ 4815773 h 6421343"/>
              <a:gd name="connsiteX3209" fmla="*/ 9498567 w 11611428"/>
              <a:gd name="connsiteY3209" fmla="*/ 4864858 h 6421343"/>
              <a:gd name="connsiteX3210" fmla="*/ 9449482 w 11611428"/>
              <a:gd name="connsiteY3210" fmla="*/ 4913943 h 6421343"/>
              <a:gd name="connsiteX3211" fmla="*/ 9400397 w 11611428"/>
              <a:gd name="connsiteY3211" fmla="*/ 4864858 h 6421343"/>
              <a:gd name="connsiteX3212" fmla="*/ 9449482 w 11611428"/>
              <a:gd name="connsiteY3212" fmla="*/ 4815773 h 6421343"/>
              <a:gd name="connsiteX3213" fmla="*/ 9257562 w 11611428"/>
              <a:gd name="connsiteY3213" fmla="*/ 4815773 h 6421343"/>
              <a:gd name="connsiteX3214" fmla="*/ 9306646 w 11611428"/>
              <a:gd name="connsiteY3214" fmla="*/ 4864858 h 6421343"/>
              <a:gd name="connsiteX3215" fmla="*/ 9257562 w 11611428"/>
              <a:gd name="connsiteY3215" fmla="*/ 4913943 h 6421343"/>
              <a:gd name="connsiteX3216" fmla="*/ 9208477 w 11611428"/>
              <a:gd name="connsiteY3216" fmla="*/ 4864858 h 6421343"/>
              <a:gd name="connsiteX3217" fmla="*/ 9257562 w 11611428"/>
              <a:gd name="connsiteY3217" fmla="*/ 4815773 h 6421343"/>
              <a:gd name="connsiteX3218" fmla="*/ 9065638 w 11611428"/>
              <a:gd name="connsiteY3218" fmla="*/ 4815773 h 6421343"/>
              <a:gd name="connsiteX3219" fmla="*/ 9114723 w 11611428"/>
              <a:gd name="connsiteY3219" fmla="*/ 4864858 h 6421343"/>
              <a:gd name="connsiteX3220" fmla="*/ 9065638 w 11611428"/>
              <a:gd name="connsiteY3220" fmla="*/ 4913943 h 6421343"/>
              <a:gd name="connsiteX3221" fmla="*/ 9016553 w 11611428"/>
              <a:gd name="connsiteY3221" fmla="*/ 4864858 h 6421343"/>
              <a:gd name="connsiteX3222" fmla="*/ 9065638 w 11611428"/>
              <a:gd name="connsiteY3222" fmla="*/ 4815773 h 6421343"/>
              <a:gd name="connsiteX3223" fmla="*/ 8873961 w 11611428"/>
              <a:gd name="connsiteY3223" fmla="*/ 4815773 h 6421343"/>
              <a:gd name="connsiteX3224" fmla="*/ 8923046 w 11611428"/>
              <a:gd name="connsiteY3224" fmla="*/ 4864858 h 6421343"/>
              <a:gd name="connsiteX3225" fmla="*/ 8873961 w 11611428"/>
              <a:gd name="connsiteY3225" fmla="*/ 4913943 h 6421343"/>
              <a:gd name="connsiteX3226" fmla="*/ 8824876 w 11611428"/>
              <a:gd name="connsiteY3226" fmla="*/ 4864858 h 6421343"/>
              <a:gd name="connsiteX3227" fmla="*/ 8873961 w 11611428"/>
              <a:gd name="connsiteY3227" fmla="*/ 4815773 h 6421343"/>
              <a:gd name="connsiteX3228" fmla="*/ 8682041 w 11611428"/>
              <a:gd name="connsiteY3228" fmla="*/ 4815773 h 6421343"/>
              <a:gd name="connsiteX3229" fmla="*/ 8731126 w 11611428"/>
              <a:gd name="connsiteY3229" fmla="*/ 4864858 h 6421343"/>
              <a:gd name="connsiteX3230" fmla="*/ 8682041 w 11611428"/>
              <a:gd name="connsiteY3230" fmla="*/ 4913943 h 6421343"/>
              <a:gd name="connsiteX3231" fmla="*/ 8632956 w 11611428"/>
              <a:gd name="connsiteY3231" fmla="*/ 4864858 h 6421343"/>
              <a:gd name="connsiteX3232" fmla="*/ 8682041 w 11611428"/>
              <a:gd name="connsiteY3232" fmla="*/ 4815773 h 6421343"/>
              <a:gd name="connsiteX3233" fmla="*/ 8486747 w 11611428"/>
              <a:gd name="connsiteY3233" fmla="*/ 4815773 h 6421343"/>
              <a:gd name="connsiteX3234" fmla="*/ 8488432 w 11611428"/>
              <a:gd name="connsiteY3234" fmla="*/ 4816471 h 6421343"/>
              <a:gd name="connsiteX3235" fmla="*/ 8490117 w 11611428"/>
              <a:gd name="connsiteY3235" fmla="*/ 4815773 h 6421343"/>
              <a:gd name="connsiteX3236" fmla="*/ 8539202 w 11611428"/>
              <a:gd name="connsiteY3236" fmla="*/ 4864858 h 6421343"/>
              <a:gd name="connsiteX3237" fmla="*/ 8490117 w 11611428"/>
              <a:gd name="connsiteY3237" fmla="*/ 4913943 h 6421343"/>
              <a:gd name="connsiteX3238" fmla="*/ 8488432 w 11611428"/>
              <a:gd name="connsiteY3238" fmla="*/ 4913245 h 6421343"/>
              <a:gd name="connsiteX3239" fmla="*/ 8486747 w 11611428"/>
              <a:gd name="connsiteY3239" fmla="*/ 4913943 h 6421343"/>
              <a:gd name="connsiteX3240" fmla="*/ 8437662 w 11611428"/>
              <a:gd name="connsiteY3240" fmla="*/ 4864858 h 6421343"/>
              <a:gd name="connsiteX3241" fmla="*/ 8486747 w 11611428"/>
              <a:gd name="connsiteY3241" fmla="*/ 4815773 h 6421343"/>
              <a:gd name="connsiteX3242" fmla="*/ 8294823 w 11611428"/>
              <a:gd name="connsiteY3242" fmla="*/ 4815773 h 6421343"/>
              <a:gd name="connsiteX3243" fmla="*/ 8343908 w 11611428"/>
              <a:gd name="connsiteY3243" fmla="*/ 4864858 h 6421343"/>
              <a:gd name="connsiteX3244" fmla="*/ 8294823 w 11611428"/>
              <a:gd name="connsiteY3244" fmla="*/ 4913943 h 6421343"/>
              <a:gd name="connsiteX3245" fmla="*/ 8245738 w 11611428"/>
              <a:gd name="connsiteY3245" fmla="*/ 4864858 h 6421343"/>
              <a:gd name="connsiteX3246" fmla="*/ 8294823 w 11611428"/>
              <a:gd name="connsiteY3246" fmla="*/ 4815773 h 6421343"/>
              <a:gd name="connsiteX3247" fmla="*/ 8102902 w 11611428"/>
              <a:gd name="connsiteY3247" fmla="*/ 4815773 h 6421343"/>
              <a:gd name="connsiteX3248" fmla="*/ 8151987 w 11611428"/>
              <a:gd name="connsiteY3248" fmla="*/ 4864858 h 6421343"/>
              <a:gd name="connsiteX3249" fmla="*/ 8102902 w 11611428"/>
              <a:gd name="connsiteY3249" fmla="*/ 4913943 h 6421343"/>
              <a:gd name="connsiteX3250" fmla="*/ 8053817 w 11611428"/>
              <a:gd name="connsiteY3250" fmla="*/ 4864858 h 6421343"/>
              <a:gd name="connsiteX3251" fmla="*/ 8102902 w 11611428"/>
              <a:gd name="connsiteY3251" fmla="*/ 4815773 h 6421343"/>
              <a:gd name="connsiteX3252" fmla="*/ 7911226 w 11611428"/>
              <a:gd name="connsiteY3252" fmla="*/ 4815773 h 6421343"/>
              <a:gd name="connsiteX3253" fmla="*/ 7960311 w 11611428"/>
              <a:gd name="connsiteY3253" fmla="*/ 4864858 h 6421343"/>
              <a:gd name="connsiteX3254" fmla="*/ 7911226 w 11611428"/>
              <a:gd name="connsiteY3254" fmla="*/ 4913943 h 6421343"/>
              <a:gd name="connsiteX3255" fmla="*/ 7862141 w 11611428"/>
              <a:gd name="connsiteY3255" fmla="*/ 4864858 h 6421343"/>
              <a:gd name="connsiteX3256" fmla="*/ 7911226 w 11611428"/>
              <a:gd name="connsiteY3256" fmla="*/ 4815773 h 6421343"/>
              <a:gd name="connsiteX3257" fmla="*/ 7719302 w 11611428"/>
              <a:gd name="connsiteY3257" fmla="*/ 4815773 h 6421343"/>
              <a:gd name="connsiteX3258" fmla="*/ 7768387 w 11611428"/>
              <a:gd name="connsiteY3258" fmla="*/ 4864858 h 6421343"/>
              <a:gd name="connsiteX3259" fmla="*/ 7719302 w 11611428"/>
              <a:gd name="connsiteY3259" fmla="*/ 4913943 h 6421343"/>
              <a:gd name="connsiteX3260" fmla="*/ 7670218 w 11611428"/>
              <a:gd name="connsiteY3260" fmla="*/ 4864858 h 6421343"/>
              <a:gd name="connsiteX3261" fmla="*/ 7719302 w 11611428"/>
              <a:gd name="connsiteY3261" fmla="*/ 4815773 h 6421343"/>
              <a:gd name="connsiteX3262" fmla="*/ 7527382 w 11611428"/>
              <a:gd name="connsiteY3262" fmla="*/ 4815773 h 6421343"/>
              <a:gd name="connsiteX3263" fmla="*/ 7576467 w 11611428"/>
              <a:gd name="connsiteY3263" fmla="*/ 4864858 h 6421343"/>
              <a:gd name="connsiteX3264" fmla="*/ 7527382 w 11611428"/>
              <a:gd name="connsiteY3264" fmla="*/ 4913943 h 6421343"/>
              <a:gd name="connsiteX3265" fmla="*/ 7478297 w 11611428"/>
              <a:gd name="connsiteY3265" fmla="*/ 4864858 h 6421343"/>
              <a:gd name="connsiteX3266" fmla="*/ 7527382 w 11611428"/>
              <a:gd name="connsiteY3266" fmla="*/ 4815773 h 6421343"/>
              <a:gd name="connsiteX3267" fmla="*/ 7335458 w 11611428"/>
              <a:gd name="connsiteY3267" fmla="*/ 4815773 h 6421343"/>
              <a:gd name="connsiteX3268" fmla="*/ 7384543 w 11611428"/>
              <a:gd name="connsiteY3268" fmla="*/ 4864858 h 6421343"/>
              <a:gd name="connsiteX3269" fmla="*/ 7335458 w 11611428"/>
              <a:gd name="connsiteY3269" fmla="*/ 4913943 h 6421343"/>
              <a:gd name="connsiteX3270" fmla="*/ 7286373 w 11611428"/>
              <a:gd name="connsiteY3270" fmla="*/ 4864858 h 6421343"/>
              <a:gd name="connsiteX3271" fmla="*/ 7335458 w 11611428"/>
              <a:gd name="connsiteY3271" fmla="*/ 4815773 h 6421343"/>
              <a:gd name="connsiteX3272" fmla="*/ 7143537 w 11611428"/>
              <a:gd name="connsiteY3272" fmla="*/ 4815773 h 6421343"/>
              <a:gd name="connsiteX3273" fmla="*/ 7192622 w 11611428"/>
              <a:gd name="connsiteY3273" fmla="*/ 4864858 h 6421343"/>
              <a:gd name="connsiteX3274" fmla="*/ 7143537 w 11611428"/>
              <a:gd name="connsiteY3274" fmla="*/ 4913943 h 6421343"/>
              <a:gd name="connsiteX3275" fmla="*/ 7094452 w 11611428"/>
              <a:gd name="connsiteY3275" fmla="*/ 4864858 h 6421343"/>
              <a:gd name="connsiteX3276" fmla="*/ 7143537 w 11611428"/>
              <a:gd name="connsiteY3276" fmla="*/ 4815773 h 6421343"/>
              <a:gd name="connsiteX3277" fmla="*/ 6951614 w 11611428"/>
              <a:gd name="connsiteY3277" fmla="*/ 4815773 h 6421343"/>
              <a:gd name="connsiteX3278" fmla="*/ 7000699 w 11611428"/>
              <a:gd name="connsiteY3278" fmla="*/ 4864858 h 6421343"/>
              <a:gd name="connsiteX3279" fmla="*/ 6951614 w 11611428"/>
              <a:gd name="connsiteY3279" fmla="*/ 4913943 h 6421343"/>
              <a:gd name="connsiteX3280" fmla="*/ 6902529 w 11611428"/>
              <a:gd name="connsiteY3280" fmla="*/ 4864858 h 6421343"/>
              <a:gd name="connsiteX3281" fmla="*/ 6951614 w 11611428"/>
              <a:gd name="connsiteY3281" fmla="*/ 4815773 h 6421343"/>
              <a:gd name="connsiteX3282" fmla="*/ 6759937 w 11611428"/>
              <a:gd name="connsiteY3282" fmla="*/ 4815773 h 6421343"/>
              <a:gd name="connsiteX3283" fmla="*/ 6809022 w 11611428"/>
              <a:gd name="connsiteY3283" fmla="*/ 4864858 h 6421343"/>
              <a:gd name="connsiteX3284" fmla="*/ 6759937 w 11611428"/>
              <a:gd name="connsiteY3284" fmla="*/ 4913943 h 6421343"/>
              <a:gd name="connsiteX3285" fmla="*/ 6710852 w 11611428"/>
              <a:gd name="connsiteY3285" fmla="*/ 4864858 h 6421343"/>
              <a:gd name="connsiteX3286" fmla="*/ 6759937 w 11611428"/>
              <a:gd name="connsiteY3286" fmla="*/ 4815773 h 6421343"/>
              <a:gd name="connsiteX3287" fmla="*/ 6568014 w 11611428"/>
              <a:gd name="connsiteY3287" fmla="*/ 4815773 h 6421343"/>
              <a:gd name="connsiteX3288" fmla="*/ 6617099 w 11611428"/>
              <a:gd name="connsiteY3288" fmla="*/ 4864858 h 6421343"/>
              <a:gd name="connsiteX3289" fmla="*/ 6568014 w 11611428"/>
              <a:gd name="connsiteY3289" fmla="*/ 4913943 h 6421343"/>
              <a:gd name="connsiteX3290" fmla="*/ 6518929 w 11611428"/>
              <a:gd name="connsiteY3290" fmla="*/ 4864858 h 6421343"/>
              <a:gd name="connsiteX3291" fmla="*/ 6568014 w 11611428"/>
              <a:gd name="connsiteY3291" fmla="*/ 4815773 h 6421343"/>
              <a:gd name="connsiteX3292" fmla="*/ 6376093 w 11611428"/>
              <a:gd name="connsiteY3292" fmla="*/ 4815773 h 6421343"/>
              <a:gd name="connsiteX3293" fmla="*/ 6376918 w 11611428"/>
              <a:gd name="connsiteY3293" fmla="*/ 4815939 h 6421343"/>
              <a:gd name="connsiteX3294" fmla="*/ 6377744 w 11611428"/>
              <a:gd name="connsiteY3294" fmla="*/ 4815773 h 6421343"/>
              <a:gd name="connsiteX3295" fmla="*/ 6426829 w 11611428"/>
              <a:gd name="connsiteY3295" fmla="*/ 4864858 h 6421343"/>
              <a:gd name="connsiteX3296" fmla="*/ 6377744 w 11611428"/>
              <a:gd name="connsiteY3296" fmla="*/ 4913943 h 6421343"/>
              <a:gd name="connsiteX3297" fmla="*/ 6376918 w 11611428"/>
              <a:gd name="connsiteY3297" fmla="*/ 4913776 h 6421343"/>
              <a:gd name="connsiteX3298" fmla="*/ 6376093 w 11611428"/>
              <a:gd name="connsiteY3298" fmla="*/ 4913943 h 6421343"/>
              <a:gd name="connsiteX3299" fmla="*/ 6327008 w 11611428"/>
              <a:gd name="connsiteY3299" fmla="*/ 4864858 h 6421343"/>
              <a:gd name="connsiteX3300" fmla="*/ 6376093 w 11611428"/>
              <a:gd name="connsiteY3300" fmla="*/ 4815773 h 6421343"/>
              <a:gd name="connsiteX3301" fmla="*/ 6185820 w 11611428"/>
              <a:gd name="connsiteY3301" fmla="*/ 4815773 h 6421343"/>
              <a:gd name="connsiteX3302" fmla="*/ 6234905 w 11611428"/>
              <a:gd name="connsiteY3302" fmla="*/ 4864858 h 6421343"/>
              <a:gd name="connsiteX3303" fmla="*/ 6185820 w 11611428"/>
              <a:gd name="connsiteY3303" fmla="*/ 4913943 h 6421343"/>
              <a:gd name="connsiteX3304" fmla="*/ 6136735 w 11611428"/>
              <a:gd name="connsiteY3304" fmla="*/ 4864858 h 6421343"/>
              <a:gd name="connsiteX3305" fmla="*/ 6185820 w 11611428"/>
              <a:gd name="connsiteY3305" fmla="*/ 4815773 h 6421343"/>
              <a:gd name="connsiteX3306" fmla="*/ 5993899 w 11611428"/>
              <a:gd name="connsiteY3306" fmla="*/ 4815773 h 6421343"/>
              <a:gd name="connsiteX3307" fmla="*/ 6042984 w 11611428"/>
              <a:gd name="connsiteY3307" fmla="*/ 4864858 h 6421343"/>
              <a:gd name="connsiteX3308" fmla="*/ 5993899 w 11611428"/>
              <a:gd name="connsiteY3308" fmla="*/ 4913943 h 6421343"/>
              <a:gd name="connsiteX3309" fmla="*/ 5944814 w 11611428"/>
              <a:gd name="connsiteY3309" fmla="*/ 4864858 h 6421343"/>
              <a:gd name="connsiteX3310" fmla="*/ 5993899 w 11611428"/>
              <a:gd name="connsiteY3310" fmla="*/ 4815773 h 6421343"/>
              <a:gd name="connsiteX3311" fmla="*/ 5802223 w 11611428"/>
              <a:gd name="connsiteY3311" fmla="*/ 4815773 h 6421343"/>
              <a:gd name="connsiteX3312" fmla="*/ 5851308 w 11611428"/>
              <a:gd name="connsiteY3312" fmla="*/ 4864858 h 6421343"/>
              <a:gd name="connsiteX3313" fmla="*/ 5802223 w 11611428"/>
              <a:gd name="connsiteY3313" fmla="*/ 4913943 h 6421343"/>
              <a:gd name="connsiteX3314" fmla="*/ 5753138 w 11611428"/>
              <a:gd name="connsiteY3314" fmla="*/ 4864858 h 6421343"/>
              <a:gd name="connsiteX3315" fmla="*/ 5802223 w 11611428"/>
              <a:gd name="connsiteY3315" fmla="*/ 4815773 h 6421343"/>
              <a:gd name="connsiteX3316" fmla="*/ 5610299 w 11611428"/>
              <a:gd name="connsiteY3316" fmla="*/ 4815773 h 6421343"/>
              <a:gd name="connsiteX3317" fmla="*/ 5659384 w 11611428"/>
              <a:gd name="connsiteY3317" fmla="*/ 4864858 h 6421343"/>
              <a:gd name="connsiteX3318" fmla="*/ 5610299 w 11611428"/>
              <a:gd name="connsiteY3318" fmla="*/ 4913943 h 6421343"/>
              <a:gd name="connsiteX3319" fmla="*/ 5561215 w 11611428"/>
              <a:gd name="connsiteY3319" fmla="*/ 4864858 h 6421343"/>
              <a:gd name="connsiteX3320" fmla="*/ 5610299 w 11611428"/>
              <a:gd name="connsiteY3320" fmla="*/ 4815773 h 6421343"/>
              <a:gd name="connsiteX3321" fmla="*/ 5418379 w 11611428"/>
              <a:gd name="connsiteY3321" fmla="*/ 4815773 h 6421343"/>
              <a:gd name="connsiteX3322" fmla="*/ 5467464 w 11611428"/>
              <a:gd name="connsiteY3322" fmla="*/ 4864858 h 6421343"/>
              <a:gd name="connsiteX3323" fmla="*/ 5418379 w 11611428"/>
              <a:gd name="connsiteY3323" fmla="*/ 4913943 h 6421343"/>
              <a:gd name="connsiteX3324" fmla="*/ 5369294 w 11611428"/>
              <a:gd name="connsiteY3324" fmla="*/ 4864858 h 6421343"/>
              <a:gd name="connsiteX3325" fmla="*/ 5418379 w 11611428"/>
              <a:gd name="connsiteY3325" fmla="*/ 4815773 h 6421343"/>
              <a:gd name="connsiteX3326" fmla="*/ 5226455 w 11611428"/>
              <a:gd name="connsiteY3326" fmla="*/ 4815773 h 6421343"/>
              <a:gd name="connsiteX3327" fmla="*/ 5275540 w 11611428"/>
              <a:gd name="connsiteY3327" fmla="*/ 4864858 h 6421343"/>
              <a:gd name="connsiteX3328" fmla="*/ 5226455 w 11611428"/>
              <a:gd name="connsiteY3328" fmla="*/ 4913943 h 6421343"/>
              <a:gd name="connsiteX3329" fmla="*/ 5177370 w 11611428"/>
              <a:gd name="connsiteY3329" fmla="*/ 4864858 h 6421343"/>
              <a:gd name="connsiteX3330" fmla="*/ 5226455 w 11611428"/>
              <a:gd name="connsiteY3330" fmla="*/ 4815773 h 6421343"/>
              <a:gd name="connsiteX3331" fmla="*/ 5034534 w 11611428"/>
              <a:gd name="connsiteY3331" fmla="*/ 4815773 h 6421343"/>
              <a:gd name="connsiteX3332" fmla="*/ 5083619 w 11611428"/>
              <a:gd name="connsiteY3332" fmla="*/ 4864858 h 6421343"/>
              <a:gd name="connsiteX3333" fmla="*/ 5034534 w 11611428"/>
              <a:gd name="connsiteY3333" fmla="*/ 4913943 h 6421343"/>
              <a:gd name="connsiteX3334" fmla="*/ 4985449 w 11611428"/>
              <a:gd name="connsiteY3334" fmla="*/ 4864858 h 6421343"/>
              <a:gd name="connsiteX3335" fmla="*/ 5034534 w 11611428"/>
              <a:gd name="connsiteY3335" fmla="*/ 4815773 h 6421343"/>
              <a:gd name="connsiteX3336" fmla="*/ 4842611 w 11611428"/>
              <a:gd name="connsiteY3336" fmla="*/ 4815773 h 6421343"/>
              <a:gd name="connsiteX3337" fmla="*/ 4891696 w 11611428"/>
              <a:gd name="connsiteY3337" fmla="*/ 4864858 h 6421343"/>
              <a:gd name="connsiteX3338" fmla="*/ 4842611 w 11611428"/>
              <a:gd name="connsiteY3338" fmla="*/ 4913943 h 6421343"/>
              <a:gd name="connsiteX3339" fmla="*/ 4793526 w 11611428"/>
              <a:gd name="connsiteY3339" fmla="*/ 4864858 h 6421343"/>
              <a:gd name="connsiteX3340" fmla="*/ 4842611 w 11611428"/>
              <a:gd name="connsiteY3340" fmla="*/ 4815773 h 6421343"/>
              <a:gd name="connsiteX3341" fmla="*/ 4650934 w 11611428"/>
              <a:gd name="connsiteY3341" fmla="*/ 4815773 h 6421343"/>
              <a:gd name="connsiteX3342" fmla="*/ 4700019 w 11611428"/>
              <a:gd name="connsiteY3342" fmla="*/ 4864858 h 6421343"/>
              <a:gd name="connsiteX3343" fmla="*/ 4650934 w 11611428"/>
              <a:gd name="connsiteY3343" fmla="*/ 4913943 h 6421343"/>
              <a:gd name="connsiteX3344" fmla="*/ 4601849 w 11611428"/>
              <a:gd name="connsiteY3344" fmla="*/ 4864858 h 6421343"/>
              <a:gd name="connsiteX3345" fmla="*/ 4650934 w 11611428"/>
              <a:gd name="connsiteY3345" fmla="*/ 4815773 h 6421343"/>
              <a:gd name="connsiteX3346" fmla="*/ 4459011 w 11611428"/>
              <a:gd name="connsiteY3346" fmla="*/ 4815773 h 6421343"/>
              <a:gd name="connsiteX3347" fmla="*/ 4508096 w 11611428"/>
              <a:gd name="connsiteY3347" fmla="*/ 4864858 h 6421343"/>
              <a:gd name="connsiteX3348" fmla="*/ 4459011 w 11611428"/>
              <a:gd name="connsiteY3348" fmla="*/ 4913943 h 6421343"/>
              <a:gd name="connsiteX3349" fmla="*/ 4409926 w 11611428"/>
              <a:gd name="connsiteY3349" fmla="*/ 4864858 h 6421343"/>
              <a:gd name="connsiteX3350" fmla="*/ 4459011 w 11611428"/>
              <a:gd name="connsiteY3350" fmla="*/ 4815773 h 6421343"/>
              <a:gd name="connsiteX3351" fmla="*/ 4267090 w 11611428"/>
              <a:gd name="connsiteY3351" fmla="*/ 4815773 h 6421343"/>
              <a:gd name="connsiteX3352" fmla="*/ 4267916 w 11611428"/>
              <a:gd name="connsiteY3352" fmla="*/ 4815940 h 6421343"/>
              <a:gd name="connsiteX3353" fmla="*/ 4268742 w 11611428"/>
              <a:gd name="connsiteY3353" fmla="*/ 4815773 h 6421343"/>
              <a:gd name="connsiteX3354" fmla="*/ 4317827 w 11611428"/>
              <a:gd name="connsiteY3354" fmla="*/ 4864858 h 6421343"/>
              <a:gd name="connsiteX3355" fmla="*/ 4268742 w 11611428"/>
              <a:gd name="connsiteY3355" fmla="*/ 4913943 h 6421343"/>
              <a:gd name="connsiteX3356" fmla="*/ 4267916 w 11611428"/>
              <a:gd name="connsiteY3356" fmla="*/ 4913776 h 6421343"/>
              <a:gd name="connsiteX3357" fmla="*/ 4267090 w 11611428"/>
              <a:gd name="connsiteY3357" fmla="*/ 4913943 h 6421343"/>
              <a:gd name="connsiteX3358" fmla="*/ 4218005 w 11611428"/>
              <a:gd name="connsiteY3358" fmla="*/ 4864858 h 6421343"/>
              <a:gd name="connsiteX3359" fmla="*/ 4267090 w 11611428"/>
              <a:gd name="connsiteY3359" fmla="*/ 4815773 h 6421343"/>
              <a:gd name="connsiteX3360" fmla="*/ 4076818 w 11611428"/>
              <a:gd name="connsiteY3360" fmla="*/ 4815773 h 6421343"/>
              <a:gd name="connsiteX3361" fmla="*/ 4125903 w 11611428"/>
              <a:gd name="connsiteY3361" fmla="*/ 4864858 h 6421343"/>
              <a:gd name="connsiteX3362" fmla="*/ 4076818 w 11611428"/>
              <a:gd name="connsiteY3362" fmla="*/ 4913943 h 6421343"/>
              <a:gd name="connsiteX3363" fmla="*/ 4027733 w 11611428"/>
              <a:gd name="connsiteY3363" fmla="*/ 4864858 h 6421343"/>
              <a:gd name="connsiteX3364" fmla="*/ 4076818 w 11611428"/>
              <a:gd name="connsiteY3364" fmla="*/ 4815773 h 6421343"/>
              <a:gd name="connsiteX3365" fmla="*/ 3884898 w 11611428"/>
              <a:gd name="connsiteY3365" fmla="*/ 4815773 h 6421343"/>
              <a:gd name="connsiteX3366" fmla="*/ 3933983 w 11611428"/>
              <a:gd name="connsiteY3366" fmla="*/ 4864858 h 6421343"/>
              <a:gd name="connsiteX3367" fmla="*/ 3884898 w 11611428"/>
              <a:gd name="connsiteY3367" fmla="*/ 4913943 h 6421343"/>
              <a:gd name="connsiteX3368" fmla="*/ 3835813 w 11611428"/>
              <a:gd name="connsiteY3368" fmla="*/ 4864858 h 6421343"/>
              <a:gd name="connsiteX3369" fmla="*/ 3884898 w 11611428"/>
              <a:gd name="connsiteY3369" fmla="*/ 4815773 h 6421343"/>
              <a:gd name="connsiteX3370" fmla="*/ 3693221 w 11611428"/>
              <a:gd name="connsiteY3370" fmla="*/ 4815773 h 6421343"/>
              <a:gd name="connsiteX3371" fmla="*/ 3742307 w 11611428"/>
              <a:gd name="connsiteY3371" fmla="*/ 4864858 h 6421343"/>
              <a:gd name="connsiteX3372" fmla="*/ 3693221 w 11611428"/>
              <a:gd name="connsiteY3372" fmla="*/ 4913943 h 6421343"/>
              <a:gd name="connsiteX3373" fmla="*/ 3644136 w 11611428"/>
              <a:gd name="connsiteY3373" fmla="*/ 4864858 h 6421343"/>
              <a:gd name="connsiteX3374" fmla="*/ 3693221 w 11611428"/>
              <a:gd name="connsiteY3374" fmla="*/ 4815773 h 6421343"/>
              <a:gd name="connsiteX3375" fmla="*/ 3501298 w 11611428"/>
              <a:gd name="connsiteY3375" fmla="*/ 4815773 h 6421343"/>
              <a:gd name="connsiteX3376" fmla="*/ 3550383 w 11611428"/>
              <a:gd name="connsiteY3376" fmla="*/ 4864858 h 6421343"/>
              <a:gd name="connsiteX3377" fmla="*/ 3501298 w 11611428"/>
              <a:gd name="connsiteY3377" fmla="*/ 4913943 h 6421343"/>
              <a:gd name="connsiteX3378" fmla="*/ 3452213 w 11611428"/>
              <a:gd name="connsiteY3378" fmla="*/ 4864858 h 6421343"/>
              <a:gd name="connsiteX3379" fmla="*/ 3501298 w 11611428"/>
              <a:gd name="connsiteY3379" fmla="*/ 4815773 h 6421343"/>
              <a:gd name="connsiteX3380" fmla="*/ 3309377 w 11611428"/>
              <a:gd name="connsiteY3380" fmla="*/ 4815773 h 6421343"/>
              <a:gd name="connsiteX3381" fmla="*/ 3358462 w 11611428"/>
              <a:gd name="connsiteY3381" fmla="*/ 4864858 h 6421343"/>
              <a:gd name="connsiteX3382" fmla="*/ 3309377 w 11611428"/>
              <a:gd name="connsiteY3382" fmla="*/ 4913943 h 6421343"/>
              <a:gd name="connsiteX3383" fmla="*/ 3260292 w 11611428"/>
              <a:gd name="connsiteY3383" fmla="*/ 4864858 h 6421343"/>
              <a:gd name="connsiteX3384" fmla="*/ 3309377 w 11611428"/>
              <a:gd name="connsiteY3384" fmla="*/ 4815773 h 6421343"/>
              <a:gd name="connsiteX3385" fmla="*/ 3117453 w 11611428"/>
              <a:gd name="connsiteY3385" fmla="*/ 4815773 h 6421343"/>
              <a:gd name="connsiteX3386" fmla="*/ 3166538 w 11611428"/>
              <a:gd name="connsiteY3386" fmla="*/ 4864858 h 6421343"/>
              <a:gd name="connsiteX3387" fmla="*/ 3117453 w 11611428"/>
              <a:gd name="connsiteY3387" fmla="*/ 4913943 h 6421343"/>
              <a:gd name="connsiteX3388" fmla="*/ 3068368 w 11611428"/>
              <a:gd name="connsiteY3388" fmla="*/ 4864858 h 6421343"/>
              <a:gd name="connsiteX3389" fmla="*/ 3117453 w 11611428"/>
              <a:gd name="connsiteY3389" fmla="*/ 4815773 h 6421343"/>
              <a:gd name="connsiteX3390" fmla="*/ 2925533 w 11611428"/>
              <a:gd name="connsiteY3390" fmla="*/ 4815773 h 6421343"/>
              <a:gd name="connsiteX3391" fmla="*/ 2974618 w 11611428"/>
              <a:gd name="connsiteY3391" fmla="*/ 4864858 h 6421343"/>
              <a:gd name="connsiteX3392" fmla="*/ 2925533 w 11611428"/>
              <a:gd name="connsiteY3392" fmla="*/ 4913943 h 6421343"/>
              <a:gd name="connsiteX3393" fmla="*/ 2876448 w 11611428"/>
              <a:gd name="connsiteY3393" fmla="*/ 4864858 h 6421343"/>
              <a:gd name="connsiteX3394" fmla="*/ 2925533 w 11611428"/>
              <a:gd name="connsiteY3394" fmla="*/ 4815773 h 6421343"/>
              <a:gd name="connsiteX3395" fmla="*/ 2733609 w 11611428"/>
              <a:gd name="connsiteY3395" fmla="*/ 4815773 h 6421343"/>
              <a:gd name="connsiteX3396" fmla="*/ 2782694 w 11611428"/>
              <a:gd name="connsiteY3396" fmla="*/ 4864858 h 6421343"/>
              <a:gd name="connsiteX3397" fmla="*/ 2733609 w 11611428"/>
              <a:gd name="connsiteY3397" fmla="*/ 4913943 h 6421343"/>
              <a:gd name="connsiteX3398" fmla="*/ 2684524 w 11611428"/>
              <a:gd name="connsiteY3398" fmla="*/ 4864858 h 6421343"/>
              <a:gd name="connsiteX3399" fmla="*/ 2733609 w 11611428"/>
              <a:gd name="connsiteY3399" fmla="*/ 4815773 h 6421343"/>
              <a:gd name="connsiteX3400" fmla="*/ 2541933 w 11611428"/>
              <a:gd name="connsiteY3400" fmla="*/ 4815773 h 6421343"/>
              <a:gd name="connsiteX3401" fmla="*/ 2591017 w 11611428"/>
              <a:gd name="connsiteY3401" fmla="*/ 4864858 h 6421343"/>
              <a:gd name="connsiteX3402" fmla="*/ 2541933 w 11611428"/>
              <a:gd name="connsiteY3402" fmla="*/ 4913943 h 6421343"/>
              <a:gd name="connsiteX3403" fmla="*/ 2492847 w 11611428"/>
              <a:gd name="connsiteY3403" fmla="*/ 4864858 h 6421343"/>
              <a:gd name="connsiteX3404" fmla="*/ 2541933 w 11611428"/>
              <a:gd name="connsiteY3404" fmla="*/ 4815773 h 6421343"/>
              <a:gd name="connsiteX3405" fmla="*/ 2350010 w 11611428"/>
              <a:gd name="connsiteY3405" fmla="*/ 4815773 h 6421343"/>
              <a:gd name="connsiteX3406" fmla="*/ 2399094 w 11611428"/>
              <a:gd name="connsiteY3406" fmla="*/ 4864858 h 6421343"/>
              <a:gd name="connsiteX3407" fmla="*/ 2350010 w 11611428"/>
              <a:gd name="connsiteY3407" fmla="*/ 4913943 h 6421343"/>
              <a:gd name="connsiteX3408" fmla="*/ 2300925 w 11611428"/>
              <a:gd name="connsiteY3408" fmla="*/ 4864858 h 6421343"/>
              <a:gd name="connsiteX3409" fmla="*/ 2350010 w 11611428"/>
              <a:gd name="connsiteY3409" fmla="*/ 4815773 h 6421343"/>
              <a:gd name="connsiteX3410" fmla="*/ 2158088 w 11611428"/>
              <a:gd name="connsiteY3410" fmla="*/ 4815773 h 6421343"/>
              <a:gd name="connsiteX3411" fmla="*/ 2158914 w 11611428"/>
              <a:gd name="connsiteY3411" fmla="*/ 4815939 h 6421343"/>
              <a:gd name="connsiteX3412" fmla="*/ 2159739 w 11611428"/>
              <a:gd name="connsiteY3412" fmla="*/ 4815773 h 6421343"/>
              <a:gd name="connsiteX3413" fmla="*/ 2208824 w 11611428"/>
              <a:gd name="connsiteY3413" fmla="*/ 4864858 h 6421343"/>
              <a:gd name="connsiteX3414" fmla="*/ 2159739 w 11611428"/>
              <a:gd name="connsiteY3414" fmla="*/ 4913943 h 6421343"/>
              <a:gd name="connsiteX3415" fmla="*/ 2158914 w 11611428"/>
              <a:gd name="connsiteY3415" fmla="*/ 4913776 h 6421343"/>
              <a:gd name="connsiteX3416" fmla="*/ 2158088 w 11611428"/>
              <a:gd name="connsiteY3416" fmla="*/ 4913943 h 6421343"/>
              <a:gd name="connsiteX3417" fmla="*/ 2109003 w 11611428"/>
              <a:gd name="connsiteY3417" fmla="*/ 4864858 h 6421343"/>
              <a:gd name="connsiteX3418" fmla="*/ 2158088 w 11611428"/>
              <a:gd name="connsiteY3418" fmla="*/ 4815773 h 6421343"/>
              <a:gd name="connsiteX3419" fmla="*/ 1967815 w 11611428"/>
              <a:gd name="connsiteY3419" fmla="*/ 4815773 h 6421343"/>
              <a:gd name="connsiteX3420" fmla="*/ 2016900 w 11611428"/>
              <a:gd name="connsiteY3420" fmla="*/ 4864858 h 6421343"/>
              <a:gd name="connsiteX3421" fmla="*/ 1967815 w 11611428"/>
              <a:gd name="connsiteY3421" fmla="*/ 4913943 h 6421343"/>
              <a:gd name="connsiteX3422" fmla="*/ 1918730 w 11611428"/>
              <a:gd name="connsiteY3422" fmla="*/ 4864858 h 6421343"/>
              <a:gd name="connsiteX3423" fmla="*/ 1967815 w 11611428"/>
              <a:gd name="connsiteY3423" fmla="*/ 4815773 h 6421343"/>
              <a:gd name="connsiteX3424" fmla="*/ 1775895 w 11611428"/>
              <a:gd name="connsiteY3424" fmla="*/ 4815773 h 6421343"/>
              <a:gd name="connsiteX3425" fmla="*/ 1824980 w 11611428"/>
              <a:gd name="connsiteY3425" fmla="*/ 4864858 h 6421343"/>
              <a:gd name="connsiteX3426" fmla="*/ 1775895 w 11611428"/>
              <a:gd name="connsiteY3426" fmla="*/ 4913943 h 6421343"/>
              <a:gd name="connsiteX3427" fmla="*/ 1726810 w 11611428"/>
              <a:gd name="connsiteY3427" fmla="*/ 4864858 h 6421343"/>
              <a:gd name="connsiteX3428" fmla="*/ 1775895 w 11611428"/>
              <a:gd name="connsiteY3428" fmla="*/ 4815773 h 6421343"/>
              <a:gd name="connsiteX3429" fmla="*/ 1584218 w 11611428"/>
              <a:gd name="connsiteY3429" fmla="*/ 4815773 h 6421343"/>
              <a:gd name="connsiteX3430" fmla="*/ 1633303 w 11611428"/>
              <a:gd name="connsiteY3430" fmla="*/ 4864858 h 6421343"/>
              <a:gd name="connsiteX3431" fmla="*/ 1584218 w 11611428"/>
              <a:gd name="connsiteY3431" fmla="*/ 4913943 h 6421343"/>
              <a:gd name="connsiteX3432" fmla="*/ 1535133 w 11611428"/>
              <a:gd name="connsiteY3432" fmla="*/ 4864858 h 6421343"/>
              <a:gd name="connsiteX3433" fmla="*/ 1584218 w 11611428"/>
              <a:gd name="connsiteY3433" fmla="*/ 4815773 h 6421343"/>
              <a:gd name="connsiteX3434" fmla="*/ 1392295 w 11611428"/>
              <a:gd name="connsiteY3434" fmla="*/ 4815773 h 6421343"/>
              <a:gd name="connsiteX3435" fmla="*/ 1441380 w 11611428"/>
              <a:gd name="connsiteY3435" fmla="*/ 4864858 h 6421343"/>
              <a:gd name="connsiteX3436" fmla="*/ 1392295 w 11611428"/>
              <a:gd name="connsiteY3436" fmla="*/ 4913943 h 6421343"/>
              <a:gd name="connsiteX3437" fmla="*/ 1343210 w 11611428"/>
              <a:gd name="connsiteY3437" fmla="*/ 4864858 h 6421343"/>
              <a:gd name="connsiteX3438" fmla="*/ 1392295 w 11611428"/>
              <a:gd name="connsiteY3438" fmla="*/ 4815773 h 6421343"/>
              <a:gd name="connsiteX3439" fmla="*/ 1200374 w 11611428"/>
              <a:gd name="connsiteY3439" fmla="*/ 4815773 h 6421343"/>
              <a:gd name="connsiteX3440" fmla="*/ 1249459 w 11611428"/>
              <a:gd name="connsiteY3440" fmla="*/ 4864858 h 6421343"/>
              <a:gd name="connsiteX3441" fmla="*/ 1200374 w 11611428"/>
              <a:gd name="connsiteY3441" fmla="*/ 4913943 h 6421343"/>
              <a:gd name="connsiteX3442" fmla="*/ 1151289 w 11611428"/>
              <a:gd name="connsiteY3442" fmla="*/ 4864858 h 6421343"/>
              <a:gd name="connsiteX3443" fmla="*/ 1200374 w 11611428"/>
              <a:gd name="connsiteY3443" fmla="*/ 4815773 h 6421343"/>
              <a:gd name="connsiteX3444" fmla="*/ 1008450 w 11611428"/>
              <a:gd name="connsiteY3444" fmla="*/ 4815773 h 6421343"/>
              <a:gd name="connsiteX3445" fmla="*/ 1057535 w 11611428"/>
              <a:gd name="connsiteY3445" fmla="*/ 4864858 h 6421343"/>
              <a:gd name="connsiteX3446" fmla="*/ 1008450 w 11611428"/>
              <a:gd name="connsiteY3446" fmla="*/ 4913943 h 6421343"/>
              <a:gd name="connsiteX3447" fmla="*/ 959365 w 11611428"/>
              <a:gd name="connsiteY3447" fmla="*/ 4864858 h 6421343"/>
              <a:gd name="connsiteX3448" fmla="*/ 1008450 w 11611428"/>
              <a:gd name="connsiteY3448" fmla="*/ 4815773 h 6421343"/>
              <a:gd name="connsiteX3449" fmla="*/ 816530 w 11611428"/>
              <a:gd name="connsiteY3449" fmla="*/ 4815773 h 6421343"/>
              <a:gd name="connsiteX3450" fmla="*/ 865615 w 11611428"/>
              <a:gd name="connsiteY3450" fmla="*/ 4864858 h 6421343"/>
              <a:gd name="connsiteX3451" fmla="*/ 816530 w 11611428"/>
              <a:gd name="connsiteY3451" fmla="*/ 4913943 h 6421343"/>
              <a:gd name="connsiteX3452" fmla="*/ 767445 w 11611428"/>
              <a:gd name="connsiteY3452" fmla="*/ 4864858 h 6421343"/>
              <a:gd name="connsiteX3453" fmla="*/ 816530 w 11611428"/>
              <a:gd name="connsiteY3453" fmla="*/ 4815773 h 6421343"/>
              <a:gd name="connsiteX3454" fmla="*/ 624606 w 11611428"/>
              <a:gd name="connsiteY3454" fmla="*/ 4815773 h 6421343"/>
              <a:gd name="connsiteX3455" fmla="*/ 673691 w 11611428"/>
              <a:gd name="connsiteY3455" fmla="*/ 4864858 h 6421343"/>
              <a:gd name="connsiteX3456" fmla="*/ 624606 w 11611428"/>
              <a:gd name="connsiteY3456" fmla="*/ 4913943 h 6421343"/>
              <a:gd name="connsiteX3457" fmla="*/ 575521 w 11611428"/>
              <a:gd name="connsiteY3457" fmla="*/ 4864858 h 6421343"/>
              <a:gd name="connsiteX3458" fmla="*/ 624606 w 11611428"/>
              <a:gd name="connsiteY3458" fmla="*/ 4815773 h 6421343"/>
              <a:gd name="connsiteX3459" fmla="*/ 432929 w 11611428"/>
              <a:gd name="connsiteY3459" fmla="*/ 4815773 h 6421343"/>
              <a:gd name="connsiteX3460" fmla="*/ 482015 w 11611428"/>
              <a:gd name="connsiteY3460" fmla="*/ 4864858 h 6421343"/>
              <a:gd name="connsiteX3461" fmla="*/ 432929 w 11611428"/>
              <a:gd name="connsiteY3461" fmla="*/ 4913943 h 6421343"/>
              <a:gd name="connsiteX3462" fmla="*/ 383844 w 11611428"/>
              <a:gd name="connsiteY3462" fmla="*/ 4864858 h 6421343"/>
              <a:gd name="connsiteX3463" fmla="*/ 432929 w 11611428"/>
              <a:gd name="connsiteY3463" fmla="*/ 4815773 h 6421343"/>
              <a:gd name="connsiteX3464" fmla="*/ 241007 w 11611428"/>
              <a:gd name="connsiteY3464" fmla="*/ 4815773 h 6421343"/>
              <a:gd name="connsiteX3465" fmla="*/ 290092 w 11611428"/>
              <a:gd name="connsiteY3465" fmla="*/ 4864858 h 6421343"/>
              <a:gd name="connsiteX3466" fmla="*/ 241007 w 11611428"/>
              <a:gd name="connsiteY3466" fmla="*/ 4913943 h 6421343"/>
              <a:gd name="connsiteX3467" fmla="*/ 191921 w 11611428"/>
              <a:gd name="connsiteY3467" fmla="*/ 4864858 h 6421343"/>
              <a:gd name="connsiteX3468" fmla="*/ 241007 w 11611428"/>
              <a:gd name="connsiteY3468" fmla="*/ 4815773 h 6421343"/>
              <a:gd name="connsiteX3469" fmla="*/ 49085 w 11611428"/>
              <a:gd name="connsiteY3469" fmla="*/ 4815773 h 6421343"/>
              <a:gd name="connsiteX3470" fmla="*/ 98170 w 11611428"/>
              <a:gd name="connsiteY3470" fmla="*/ 4864858 h 6421343"/>
              <a:gd name="connsiteX3471" fmla="*/ 49085 w 11611428"/>
              <a:gd name="connsiteY3471" fmla="*/ 4913943 h 6421343"/>
              <a:gd name="connsiteX3472" fmla="*/ 0 w 11611428"/>
              <a:gd name="connsiteY3472" fmla="*/ 4864858 h 6421343"/>
              <a:gd name="connsiteX3473" fmla="*/ 49085 w 11611428"/>
              <a:gd name="connsiteY3473" fmla="*/ 4815773 h 6421343"/>
              <a:gd name="connsiteX3474" fmla="*/ 11468592 w 11611428"/>
              <a:gd name="connsiteY3474" fmla="*/ 4665083 h 6421343"/>
              <a:gd name="connsiteX3475" fmla="*/ 11517677 w 11611428"/>
              <a:gd name="connsiteY3475" fmla="*/ 4714168 h 6421343"/>
              <a:gd name="connsiteX3476" fmla="*/ 11468592 w 11611428"/>
              <a:gd name="connsiteY3476" fmla="*/ 4763253 h 6421343"/>
              <a:gd name="connsiteX3477" fmla="*/ 11419507 w 11611428"/>
              <a:gd name="connsiteY3477" fmla="*/ 4714168 h 6421343"/>
              <a:gd name="connsiteX3478" fmla="*/ 11468592 w 11611428"/>
              <a:gd name="connsiteY3478" fmla="*/ 4665083 h 6421343"/>
              <a:gd name="connsiteX3479" fmla="*/ 11276669 w 11611428"/>
              <a:gd name="connsiteY3479" fmla="*/ 4665083 h 6421343"/>
              <a:gd name="connsiteX3480" fmla="*/ 11325754 w 11611428"/>
              <a:gd name="connsiteY3480" fmla="*/ 4714168 h 6421343"/>
              <a:gd name="connsiteX3481" fmla="*/ 11276669 w 11611428"/>
              <a:gd name="connsiteY3481" fmla="*/ 4763253 h 6421343"/>
              <a:gd name="connsiteX3482" fmla="*/ 11227584 w 11611428"/>
              <a:gd name="connsiteY3482" fmla="*/ 4714168 h 6421343"/>
              <a:gd name="connsiteX3483" fmla="*/ 11276669 w 11611428"/>
              <a:gd name="connsiteY3483" fmla="*/ 4665083 h 6421343"/>
              <a:gd name="connsiteX3484" fmla="*/ 11084992 w 11611428"/>
              <a:gd name="connsiteY3484" fmla="*/ 4665083 h 6421343"/>
              <a:gd name="connsiteX3485" fmla="*/ 11134077 w 11611428"/>
              <a:gd name="connsiteY3485" fmla="*/ 4714168 h 6421343"/>
              <a:gd name="connsiteX3486" fmla="*/ 11084992 w 11611428"/>
              <a:gd name="connsiteY3486" fmla="*/ 4763253 h 6421343"/>
              <a:gd name="connsiteX3487" fmla="*/ 11035907 w 11611428"/>
              <a:gd name="connsiteY3487" fmla="*/ 4714168 h 6421343"/>
              <a:gd name="connsiteX3488" fmla="*/ 11084992 w 11611428"/>
              <a:gd name="connsiteY3488" fmla="*/ 4665083 h 6421343"/>
              <a:gd name="connsiteX3489" fmla="*/ 10893068 w 11611428"/>
              <a:gd name="connsiteY3489" fmla="*/ 4665083 h 6421343"/>
              <a:gd name="connsiteX3490" fmla="*/ 10942154 w 11611428"/>
              <a:gd name="connsiteY3490" fmla="*/ 4714168 h 6421343"/>
              <a:gd name="connsiteX3491" fmla="*/ 10893068 w 11611428"/>
              <a:gd name="connsiteY3491" fmla="*/ 4763253 h 6421343"/>
              <a:gd name="connsiteX3492" fmla="*/ 10843984 w 11611428"/>
              <a:gd name="connsiteY3492" fmla="*/ 4714168 h 6421343"/>
              <a:gd name="connsiteX3493" fmla="*/ 10893068 w 11611428"/>
              <a:gd name="connsiteY3493" fmla="*/ 4665083 h 6421343"/>
              <a:gd name="connsiteX3494" fmla="*/ 10701148 w 11611428"/>
              <a:gd name="connsiteY3494" fmla="*/ 4665083 h 6421343"/>
              <a:gd name="connsiteX3495" fmla="*/ 10750233 w 11611428"/>
              <a:gd name="connsiteY3495" fmla="*/ 4714168 h 6421343"/>
              <a:gd name="connsiteX3496" fmla="*/ 10701148 w 11611428"/>
              <a:gd name="connsiteY3496" fmla="*/ 4763253 h 6421343"/>
              <a:gd name="connsiteX3497" fmla="*/ 10652063 w 11611428"/>
              <a:gd name="connsiteY3497" fmla="*/ 4714168 h 6421343"/>
              <a:gd name="connsiteX3498" fmla="*/ 10701148 w 11611428"/>
              <a:gd name="connsiteY3498" fmla="*/ 4665083 h 6421343"/>
              <a:gd name="connsiteX3499" fmla="*/ 10507020 w 11611428"/>
              <a:gd name="connsiteY3499" fmla="*/ 4665083 h 6421343"/>
              <a:gd name="connsiteX3500" fmla="*/ 10556105 w 11611428"/>
              <a:gd name="connsiteY3500" fmla="*/ 4714168 h 6421343"/>
              <a:gd name="connsiteX3501" fmla="*/ 10507020 w 11611428"/>
              <a:gd name="connsiteY3501" fmla="*/ 4763253 h 6421343"/>
              <a:gd name="connsiteX3502" fmla="*/ 10457935 w 11611428"/>
              <a:gd name="connsiteY3502" fmla="*/ 4714168 h 6421343"/>
              <a:gd name="connsiteX3503" fmla="*/ 10507020 w 11611428"/>
              <a:gd name="connsiteY3503" fmla="*/ 4665083 h 6421343"/>
              <a:gd name="connsiteX3504" fmla="*/ 10315097 w 11611428"/>
              <a:gd name="connsiteY3504" fmla="*/ 4665083 h 6421343"/>
              <a:gd name="connsiteX3505" fmla="*/ 10364182 w 11611428"/>
              <a:gd name="connsiteY3505" fmla="*/ 4714168 h 6421343"/>
              <a:gd name="connsiteX3506" fmla="*/ 10315097 w 11611428"/>
              <a:gd name="connsiteY3506" fmla="*/ 4763253 h 6421343"/>
              <a:gd name="connsiteX3507" fmla="*/ 10266012 w 11611428"/>
              <a:gd name="connsiteY3507" fmla="*/ 4714168 h 6421343"/>
              <a:gd name="connsiteX3508" fmla="*/ 10315097 w 11611428"/>
              <a:gd name="connsiteY3508" fmla="*/ 4665083 h 6421343"/>
              <a:gd name="connsiteX3509" fmla="*/ 10123420 w 11611428"/>
              <a:gd name="connsiteY3509" fmla="*/ 4665083 h 6421343"/>
              <a:gd name="connsiteX3510" fmla="*/ 10172505 w 11611428"/>
              <a:gd name="connsiteY3510" fmla="*/ 4714168 h 6421343"/>
              <a:gd name="connsiteX3511" fmla="*/ 10123420 w 11611428"/>
              <a:gd name="connsiteY3511" fmla="*/ 4763253 h 6421343"/>
              <a:gd name="connsiteX3512" fmla="*/ 10074335 w 11611428"/>
              <a:gd name="connsiteY3512" fmla="*/ 4714168 h 6421343"/>
              <a:gd name="connsiteX3513" fmla="*/ 10123420 w 11611428"/>
              <a:gd name="connsiteY3513" fmla="*/ 4665083 h 6421343"/>
              <a:gd name="connsiteX3514" fmla="*/ 9931496 w 11611428"/>
              <a:gd name="connsiteY3514" fmla="*/ 4665083 h 6421343"/>
              <a:gd name="connsiteX3515" fmla="*/ 9980582 w 11611428"/>
              <a:gd name="connsiteY3515" fmla="*/ 4714168 h 6421343"/>
              <a:gd name="connsiteX3516" fmla="*/ 9931496 w 11611428"/>
              <a:gd name="connsiteY3516" fmla="*/ 4763253 h 6421343"/>
              <a:gd name="connsiteX3517" fmla="*/ 9882412 w 11611428"/>
              <a:gd name="connsiteY3517" fmla="*/ 4714168 h 6421343"/>
              <a:gd name="connsiteX3518" fmla="*/ 9931496 w 11611428"/>
              <a:gd name="connsiteY3518" fmla="*/ 4665083 h 6421343"/>
              <a:gd name="connsiteX3519" fmla="*/ 9739576 w 11611428"/>
              <a:gd name="connsiteY3519" fmla="*/ 4665083 h 6421343"/>
              <a:gd name="connsiteX3520" fmla="*/ 9788661 w 11611428"/>
              <a:gd name="connsiteY3520" fmla="*/ 4714168 h 6421343"/>
              <a:gd name="connsiteX3521" fmla="*/ 9739576 w 11611428"/>
              <a:gd name="connsiteY3521" fmla="*/ 4763253 h 6421343"/>
              <a:gd name="connsiteX3522" fmla="*/ 9690491 w 11611428"/>
              <a:gd name="connsiteY3522" fmla="*/ 4714168 h 6421343"/>
              <a:gd name="connsiteX3523" fmla="*/ 9739576 w 11611428"/>
              <a:gd name="connsiteY3523" fmla="*/ 4665083 h 6421343"/>
              <a:gd name="connsiteX3524" fmla="*/ 9547652 w 11611428"/>
              <a:gd name="connsiteY3524" fmla="*/ 4665083 h 6421343"/>
              <a:gd name="connsiteX3525" fmla="*/ 9596737 w 11611428"/>
              <a:gd name="connsiteY3525" fmla="*/ 4714168 h 6421343"/>
              <a:gd name="connsiteX3526" fmla="*/ 9547652 w 11611428"/>
              <a:gd name="connsiteY3526" fmla="*/ 4763253 h 6421343"/>
              <a:gd name="connsiteX3527" fmla="*/ 9498567 w 11611428"/>
              <a:gd name="connsiteY3527" fmla="*/ 4714168 h 6421343"/>
              <a:gd name="connsiteX3528" fmla="*/ 9547652 w 11611428"/>
              <a:gd name="connsiteY3528" fmla="*/ 4665083 h 6421343"/>
              <a:gd name="connsiteX3529" fmla="*/ 9355731 w 11611428"/>
              <a:gd name="connsiteY3529" fmla="*/ 4665083 h 6421343"/>
              <a:gd name="connsiteX3530" fmla="*/ 9404816 w 11611428"/>
              <a:gd name="connsiteY3530" fmla="*/ 4714168 h 6421343"/>
              <a:gd name="connsiteX3531" fmla="*/ 9355731 w 11611428"/>
              <a:gd name="connsiteY3531" fmla="*/ 4763253 h 6421343"/>
              <a:gd name="connsiteX3532" fmla="*/ 9306646 w 11611428"/>
              <a:gd name="connsiteY3532" fmla="*/ 4714168 h 6421343"/>
              <a:gd name="connsiteX3533" fmla="*/ 9355731 w 11611428"/>
              <a:gd name="connsiteY3533" fmla="*/ 4665083 h 6421343"/>
              <a:gd name="connsiteX3534" fmla="*/ 9163808 w 11611428"/>
              <a:gd name="connsiteY3534" fmla="*/ 4665083 h 6421343"/>
              <a:gd name="connsiteX3535" fmla="*/ 9212893 w 11611428"/>
              <a:gd name="connsiteY3535" fmla="*/ 4714168 h 6421343"/>
              <a:gd name="connsiteX3536" fmla="*/ 9163808 w 11611428"/>
              <a:gd name="connsiteY3536" fmla="*/ 4763253 h 6421343"/>
              <a:gd name="connsiteX3537" fmla="*/ 9114723 w 11611428"/>
              <a:gd name="connsiteY3537" fmla="*/ 4714168 h 6421343"/>
              <a:gd name="connsiteX3538" fmla="*/ 9163808 w 11611428"/>
              <a:gd name="connsiteY3538" fmla="*/ 4665083 h 6421343"/>
              <a:gd name="connsiteX3539" fmla="*/ 8972131 w 11611428"/>
              <a:gd name="connsiteY3539" fmla="*/ 4665083 h 6421343"/>
              <a:gd name="connsiteX3540" fmla="*/ 9021216 w 11611428"/>
              <a:gd name="connsiteY3540" fmla="*/ 4714168 h 6421343"/>
              <a:gd name="connsiteX3541" fmla="*/ 8972131 w 11611428"/>
              <a:gd name="connsiteY3541" fmla="*/ 4763253 h 6421343"/>
              <a:gd name="connsiteX3542" fmla="*/ 8923046 w 11611428"/>
              <a:gd name="connsiteY3542" fmla="*/ 4714168 h 6421343"/>
              <a:gd name="connsiteX3543" fmla="*/ 8972131 w 11611428"/>
              <a:gd name="connsiteY3543" fmla="*/ 4665083 h 6421343"/>
              <a:gd name="connsiteX3544" fmla="*/ 8780211 w 11611428"/>
              <a:gd name="connsiteY3544" fmla="*/ 4665083 h 6421343"/>
              <a:gd name="connsiteX3545" fmla="*/ 8829296 w 11611428"/>
              <a:gd name="connsiteY3545" fmla="*/ 4714168 h 6421343"/>
              <a:gd name="connsiteX3546" fmla="*/ 8780211 w 11611428"/>
              <a:gd name="connsiteY3546" fmla="*/ 4763253 h 6421343"/>
              <a:gd name="connsiteX3547" fmla="*/ 8731126 w 11611428"/>
              <a:gd name="connsiteY3547" fmla="*/ 4714168 h 6421343"/>
              <a:gd name="connsiteX3548" fmla="*/ 8780211 w 11611428"/>
              <a:gd name="connsiteY3548" fmla="*/ 4665083 h 6421343"/>
              <a:gd name="connsiteX3549" fmla="*/ 8588287 w 11611428"/>
              <a:gd name="connsiteY3549" fmla="*/ 4665083 h 6421343"/>
              <a:gd name="connsiteX3550" fmla="*/ 8637372 w 11611428"/>
              <a:gd name="connsiteY3550" fmla="*/ 4714168 h 6421343"/>
              <a:gd name="connsiteX3551" fmla="*/ 8588287 w 11611428"/>
              <a:gd name="connsiteY3551" fmla="*/ 4763253 h 6421343"/>
              <a:gd name="connsiteX3552" fmla="*/ 8539202 w 11611428"/>
              <a:gd name="connsiteY3552" fmla="*/ 4714168 h 6421343"/>
              <a:gd name="connsiteX3553" fmla="*/ 8588287 w 11611428"/>
              <a:gd name="connsiteY3553" fmla="*/ 4665083 h 6421343"/>
              <a:gd name="connsiteX3554" fmla="*/ 8388577 w 11611428"/>
              <a:gd name="connsiteY3554" fmla="*/ 4665083 h 6421343"/>
              <a:gd name="connsiteX3555" fmla="*/ 8437662 w 11611428"/>
              <a:gd name="connsiteY3555" fmla="*/ 4714168 h 6421343"/>
              <a:gd name="connsiteX3556" fmla="*/ 8388577 w 11611428"/>
              <a:gd name="connsiteY3556" fmla="*/ 4763253 h 6421343"/>
              <a:gd name="connsiteX3557" fmla="*/ 8339492 w 11611428"/>
              <a:gd name="connsiteY3557" fmla="*/ 4714168 h 6421343"/>
              <a:gd name="connsiteX3558" fmla="*/ 8388577 w 11611428"/>
              <a:gd name="connsiteY3558" fmla="*/ 4665083 h 6421343"/>
              <a:gd name="connsiteX3559" fmla="*/ 8196653 w 11611428"/>
              <a:gd name="connsiteY3559" fmla="*/ 4665083 h 6421343"/>
              <a:gd name="connsiteX3560" fmla="*/ 8245738 w 11611428"/>
              <a:gd name="connsiteY3560" fmla="*/ 4714168 h 6421343"/>
              <a:gd name="connsiteX3561" fmla="*/ 8196653 w 11611428"/>
              <a:gd name="connsiteY3561" fmla="*/ 4763253 h 6421343"/>
              <a:gd name="connsiteX3562" fmla="*/ 8147568 w 11611428"/>
              <a:gd name="connsiteY3562" fmla="*/ 4714168 h 6421343"/>
              <a:gd name="connsiteX3563" fmla="*/ 8196653 w 11611428"/>
              <a:gd name="connsiteY3563" fmla="*/ 4665083 h 6421343"/>
              <a:gd name="connsiteX3564" fmla="*/ 8004732 w 11611428"/>
              <a:gd name="connsiteY3564" fmla="*/ 4665083 h 6421343"/>
              <a:gd name="connsiteX3565" fmla="*/ 8053817 w 11611428"/>
              <a:gd name="connsiteY3565" fmla="*/ 4714168 h 6421343"/>
              <a:gd name="connsiteX3566" fmla="*/ 8004732 w 11611428"/>
              <a:gd name="connsiteY3566" fmla="*/ 4763253 h 6421343"/>
              <a:gd name="connsiteX3567" fmla="*/ 7955647 w 11611428"/>
              <a:gd name="connsiteY3567" fmla="*/ 4714168 h 6421343"/>
              <a:gd name="connsiteX3568" fmla="*/ 8004732 w 11611428"/>
              <a:gd name="connsiteY3568" fmla="*/ 4665083 h 6421343"/>
              <a:gd name="connsiteX3569" fmla="*/ 7813056 w 11611428"/>
              <a:gd name="connsiteY3569" fmla="*/ 4665083 h 6421343"/>
              <a:gd name="connsiteX3570" fmla="*/ 7862141 w 11611428"/>
              <a:gd name="connsiteY3570" fmla="*/ 4714168 h 6421343"/>
              <a:gd name="connsiteX3571" fmla="*/ 7813056 w 11611428"/>
              <a:gd name="connsiteY3571" fmla="*/ 4763253 h 6421343"/>
              <a:gd name="connsiteX3572" fmla="*/ 7763971 w 11611428"/>
              <a:gd name="connsiteY3572" fmla="*/ 4714168 h 6421343"/>
              <a:gd name="connsiteX3573" fmla="*/ 7813056 w 11611428"/>
              <a:gd name="connsiteY3573" fmla="*/ 4665083 h 6421343"/>
              <a:gd name="connsiteX3574" fmla="*/ 7621133 w 11611428"/>
              <a:gd name="connsiteY3574" fmla="*/ 4665083 h 6421343"/>
              <a:gd name="connsiteX3575" fmla="*/ 7670218 w 11611428"/>
              <a:gd name="connsiteY3575" fmla="*/ 4714168 h 6421343"/>
              <a:gd name="connsiteX3576" fmla="*/ 7621133 w 11611428"/>
              <a:gd name="connsiteY3576" fmla="*/ 4763253 h 6421343"/>
              <a:gd name="connsiteX3577" fmla="*/ 7572048 w 11611428"/>
              <a:gd name="connsiteY3577" fmla="*/ 4714168 h 6421343"/>
              <a:gd name="connsiteX3578" fmla="*/ 7621133 w 11611428"/>
              <a:gd name="connsiteY3578" fmla="*/ 4665083 h 6421343"/>
              <a:gd name="connsiteX3579" fmla="*/ 7429212 w 11611428"/>
              <a:gd name="connsiteY3579" fmla="*/ 4665083 h 6421343"/>
              <a:gd name="connsiteX3580" fmla="*/ 7478297 w 11611428"/>
              <a:gd name="connsiteY3580" fmla="*/ 4714168 h 6421343"/>
              <a:gd name="connsiteX3581" fmla="*/ 7429212 w 11611428"/>
              <a:gd name="connsiteY3581" fmla="*/ 4763253 h 6421343"/>
              <a:gd name="connsiteX3582" fmla="*/ 7380127 w 11611428"/>
              <a:gd name="connsiteY3582" fmla="*/ 4714168 h 6421343"/>
              <a:gd name="connsiteX3583" fmla="*/ 7429212 w 11611428"/>
              <a:gd name="connsiteY3583" fmla="*/ 4665083 h 6421343"/>
              <a:gd name="connsiteX3584" fmla="*/ 7237288 w 11611428"/>
              <a:gd name="connsiteY3584" fmla="*/ 4665083 h 6421343"/>
              <a:gd name="connsiteX3585" fmla="*/ 7286373 w 11611428"/>
              <a:gd name="connsiteY3585" fmla="*/ 4714168 h 6421343"/>
              <a:gd name="connsiteX3586" fmla="*/ 7237288 w 11611428"/>
              <a:gd name="connsiteY3586" fmla="*/ 4763253 h 6421343"/>
              <a:gd name="connsiteX3587" fmla="*/ 7188203 w 11611428"/>
              <a:gd name="connsiteY3587" fmla="*/ 4714168 h 6421343"/>
              <a:gd name="connsiteX3588" fmla="*/ 7237288 w 11611428"/>
              <a:gd name="connsiteY3588" fmla="*/ 4665083 h 6421343"/>
              <a:gd name="connsiteX3589" fmla="*/ 7045367 w 11611428"/>
              <a:gd name="connsiteY3589" fmla="*/ 4665083 h 6421343"/>
              <a:gd name="connsiteX3590" fmla="*/ 7094452 w 11611428"/>
              <a:gd name="connsiteY3590" fmla="*/ 4714168 h 6421343"/>
              <a:gd name="connsiteX3591" fmla="*/ 7045367 w 11611428"/>
              <a:gd name="connsiteY3591" fmla="*/ 4763253 h 6421343"/>
              <a:gd name="connsiteX3592" fmla="*/ 6996282 w 11611428"/>
              <a:gd name="connsiteY3592" fmla="*/ 4714168 h 6421343"/>
              <a:gd name="connsiteX3593" fmla="*/ 7045367 w 11611428"/>
              <a:gd name="connsiteY3593" fmla="*/ 4665083 h 6421343"/>
              <a:gd name="connsiteX3594" fmla="*/ 6853444 w 11611428"/>
              <a:gd name="connsiteY3594" fmla="*/ 4665083 h 6421343"/>
              <a:gd name="connsiteX3595" fmla="*/ 6902529 w 11611428"/>
              <a:gd name="connsiteY3595" fmla="*/ 4714168 h 6421343"/>
              <a:gd name="connsiteX3596" fmla="*/ 6853444 w 11611428"/>
              <a:gd name="connsiteY3596" fmla="*/ 4763253 h 6421343"/>
              <a:gd name="connsiteX3597" fmla="*/ 6804359 w 11611428"/>
              <a:gd name="connsiteY3597" fmla="*/ 4714168 h 6421343"/>
              <a:gd name="connsiteX3598" fmla="*/ 6853444 w 11611428"/>
              <a:gd name="connsiteY3598" fmla="*/ 4665083 h 6421343"/>
              <a:gd name="connsiteX3599" fmla="*/ 6661767 w 11611428"/>
              <a:gd name="connsiteY3599" fmla="*/ 4665083 h 6421343"/>
              <a:gd name="connsiteX3600" fmla="*/ 6710852 w 11611428"/>
              <a:gd name="connsiteY3600" fmla="*/ 4714168 h 6421343"/>
              <a:gd name="connsiteX3601" fmla="*/ 6661767 w 11611428"/>
              <a:gd name="connsiteY3601" fmla="*/ 4763253 h 6421343"/>
              <a:gd name="connsiteX3602" fmla="*/ 6612682 w 11611428"/>
              <a:gd name="connsiteY3602" fmla="*/ 4714168 h 6421343"/>
              <a:gd name="connsiteX3603" fmla="*/ 6661767 w 11611428"/>
              <a:gd name="connsiteY3603" fmla="*/ 4665083 h 6421343"/>
              <a:gd name="connsiteX3604" fmla="*/ 6469844 w 11611428"/>
              <a:gd name="connsiteY3604" fmla="*/ 4665083 h 6421343"/>
              <a:gd name="connsiteX3605" fmla="*/ 6518929 w 11611428"/>
              <a:gd name="connsiteY3605" fmla="*/ 4714168 h 6421343"/>
              <a:gd name="connsiteX3606" fmla="*/ 6469844 w 11611428"/>
              <a:gd name="connsiteY3606" fmla="*/ 4763253 h 6421343"/>
              <a:gd name="connsiteX3607" fmla="*/ 6420759 w 11611428"/>
              <a:gd name="connsiteY3607" fmla="*/ 4714168 h 6421343"/>
              <a:gd name="connsiteX3608" fmla="*/ 6469844 w 11611428"/>
              <a:gd name="connsiteY3608" fmla="*/ 4665083 h 6421343"/>
              <a:gd name="connsiteX3609" fmla="*/ 6279574 w 11611428"/>
              <a:gd name="connsiteY3609" fmla="*/ 4665083 h 6421343"/>
              <a:gd name="connsiteX3610" fmla="*/ 6328659 w 11611428"/>
              <a:gd name="connsiteY3610" fmla="*/ 4714168 h 6421343"/>
              <a:gd name="connsiteX3611" fmla="*/ 6279574 w 11611428"/>
              <a:gd name="connsiteY3611" fmla="*/ 4763253 h 6421343"/>
              <a:gd name="connsiteX3612" fmla="*/ 6230489 w 11611428"/>
              <a:gd name="connsiteY3612" fmla="*/ 4714168 h 6421343"/>
              <a:gd name="connsiteX3613" fmla="*/ 6279574 w 11611428"/>
              <a:gd name="connsiteY3613" fmla="*/ 4665083 h 6421343"/>
              <a:gd name="connsiteX3614" fmla="*/ 6087650 w 11611428"/>
              <a:gd name="connsiteY3614" fmla="*/ 4665083 h 6421343"/>
              <a:gd name="connsiteX3615" fmla="*/ 6136735 w 11611428"/>
              <a:gd name="connsiteY3615" fmla="*/ 4714168 h 6421343"/>
              <a:gd name="connsiteX3616" fmla="*/ 6087650 w 11611428"/>
              <a:gd name="connsiteY3616" fmla="*/ 4763253 h 6421343"/>
              <a:gd name="connsiteX3617" fmla="*/ 6038565 w 11611428"/>
              <a:gd name="connsiteY3617" fmla="*/ 4714168 h 6421343"/>
              <a:gd name="connsiteX3618" fmla="*/ 6087650 w 11611428"/>
              <a:gd name="connsiteY3618" fmla="*/ 4665083 h 6421343"/>
              <a:gd name="connsiteX3619" fmla="*/ 5895729 w 11611428"/>
              <a:gd name="connsiteY3619" fmla="*/ 4665083 h 6421343"/>
              <a:gd name="connsiteX3620" fmla="*/ 5944814 w 11611428"/>
              <a:gd name="connsiteY3620" fmla="*/ 4714168 h 6421343"/>
              <a:gd name="connsiteX3621" fmla="*/ 5895729 w 11611428"/>
              <a:gd name="connsiteY3621" fmla="*/ 4763253 h 6421343"/>
              <a:gd name="connsiteX3622" fmla="*/ 5846644 w 11611428"/>
              <a:gd name="connsiteY3622" fmla="*/ 4714168 h 6421343"/>
              <a:gd name="connsiteX3623" fmla="*/ 5895729 w 11611428"/>
              <a:gd name="connsiteY3623" fmla="*/ 4665083 h 6421343"/>
              <a:gd name="connsiteX3624" fmla="*/ 5704053 w 11611428"/>
              <a:gd name="connsiteY3624" fmla="*/ 4665083 h 6421343"/>
              <a:gd name="connsiteX3625" fmla="*/ 5753138 w 11611428"/>
              <a:gd name="connsiteY3625" fmla="*/ 4714168 h 6421343"/>
              <a:gd name="connsiteX3626" fmla="*/ 5704053 w 11611428"/>
              <a:gd name="connsiteY3626" fmla="*/ 4763253 h 6421343"/>
              <a:gd name="connsiteX3627" fmla="*/ 5654968 w 11611428"/>
              <a:gd name="connsiteY3627" fmla="*/ 4714168 h 6421343"/>
              <a:gd name="connsiteX3628" fmla="*/ 5704053 w 11611428"/>
              <a:gd name="connsiteY3628" fmla="*/ 4665083 h 6421343"/>
              <a:gd name="connsiteX3629" fmla="*/ 5512130 w 11611428"/>
              <a:gd name="connsiteY3629" fmla="*/ 4665083 h 6421343"/>
              <a:gd name="connsiteX3630" fmla="*/ 5561215 w 11611428"/>
              <a:gd name="connsiteY3630" fmla="*/ 4714168 h 6421343"/>
              <a:gd name="connsiteX3631" fmla="*/ 5512130 w 11611428"/>
              <a:gd name="connsiteY3631" fmla="*/ 4763253 h 6421343"/>
              <a:gd name="connsiteX3632" fmla="*/ 5463045 w 11611428"/>
              <a:gd name="connsiteY3632" fmla="*/ 4714168 h 6421343"/>
              <a:gd name="connsiteX3633" fmla="*/ 5512130 w 11611428"/>
              <a:gd name="connsiteY3633" fmla="*/ 4665083 h 6421343"/>
              <a:gd name="connsiteX3634" fmla="*/ 5320209 w 11611428"/>
              <a:gd name="connsiteY3634" fmla="*/ 4665083 h 6421343"/>
              <a:gd name="connsiteX3635" fmla="*/ 5369294 w 11611428"/>
              <a:gd name="connsiteY3635" fmla="*/ 4714168 h 6421343"/>
              <a:gd name="connsiteX3636" fmla="*/ 5320209 w 11611428"/>
              <a:gd name="connsiteY3636" fmla="*/ 4763253 h 6421343"/>
              <a:gd name="connsiteX3637" fmla="*/ 5271124 w 11611428"/>
              <a:gd name="connsiteY3637" fmla="*/ 4714168 h 6421343"/>
              <a:gd name="connsiteX3638" fmla="*/ 5320209 w 11611428"/>
              <a:gd name="connsiteY3638" fmla="*/ 4665083 h 6421343"/>
              <a:gd name="connsiteX3639" fmla="*/ 5128285 w 11611428"/>
              <a:gd name="connsiteY3639" fmla="*/ 4665083 h 6421343"/>
              <a:gd name="connsiteX3640" fmla="*/ 5177370 w 11611428"/>
              <a:gd name="connsiteY3640" fmla="*/ 4714168 h 6421343"/>
              <a:gd name="connsiteX3641" fmla="*/ 5128285 w 11611428"/>
              <a:gd name="connsiteY3641" fmla="*/ 4763253 h 6421343"/>
              <a:gd name="connsiteX3642" fmla="*/ 5079200 w 11611428"/>
              <a:gd name="connsiteY3642" fmla="*/ 4714168 h 6421343"/>
              <a:gd name="connsiteX3643" fmla="*/ 5128285 w 11611428"/>
              <a:gd name="connsiteY3643" fmla="*/ 4665083 h 6421343"/>
              <a:gd name="connsiteX3644" fmla="*/ 4936364 w 11611428"/>
              <a:gd name="connsiteY3644" fmla="*/ 4665083 h 6421343"/>
              <a:gd name="connsiteX3645" fmla="*/ 4985449 w 11611428"/>
              <a:gd name="connsiteY3645" fmla="*/ 4714168 h 6421343"/>
              <a:gd name="connsiteX3646" fmla="*/ 4936364 w 11611428"/>
              <a:gd name="connsiteY3646" fmla="*/ 4763253 h 6421343"/>
              <a:gd name="connsiteX3647" fmla="*/ 4887279 w 11611428"/>
              <a:gd name="connsiteY3647" fmla="*/ 4714168 h 6421343"/>
              <a:gd name="connsiteX3648" fmla="*/ 4936364 w 11611428"/>
              <a:gd name="connsiteY3648" fmla="*/ 4665083 h 6421343"/>
              <a:gd name="connsiteX3649" fmla="*/ 4744441 w 11611428"/>
              <a:gd name="connsiteY3649" fmla="*/ 4665083 h 6421343"/>
              <a:gd name="connsiteX3650" fmla="*/ 4793526 w 11611428"/>
              <a:gd name="connsiteY3650" fmla="*/ 4714168 h 6421343"/>
              <a:gd name="connsiteX3651" fmla="*/ 4744441 w 11611428"/>
              <a:gd name="connsiteY3651" fmla="*/ 4763253 h 6421343"/>
              <a:gd name="connsiteX3652" fmla="*/ 4695356 w 11611428"/>
              <a:gd name="connsiteY3652" fmla="*/ 4714168 h 6421343"/>
              <a:gd name="connsiteX3653" fmla="*/ 4744441 w 11611428"/>
              <a:gd name="connsiteY3653" fmla="*/ 4665083 h 6421343"/>
              <a:gd name="connsiteX3654" fmla="*/ 4552764 w 11611428"/>
              <a:gd name="connsiteY3654" fmla="*/ 4665083 h 6421343"/>
              <a:gd name="connsiteX3655" fmla="*/ 4601849 w 11611428"/>
              <a:gd name="connsiteY3655" fmla="*/ 4714168 h 6421343"/>
              <a:gd name="connsiteX3656" fmla="*/ 4552764 w 11611428"/>
              <a:gd name="connsiteY3656" fmla="*/ 4763253 h 6421343"/>
              <a:gd name="connsiteX3657" fmla="*/ 4503679 w 11611428"/>
              <a:gd name="connsiteY3657" fmla="*/ 4714168 h 6421343"/>
              <a:gd name="connsiteX3658" fmla="*/ 4552764 w 11611428"/>
              <a:gd name="connsiteY3658" fmla="*/ 4665083 h 6421343"/>
              <a:gd name="connsiteX3659" fmla="*/ 4360841 w 11611428"/>
              <a:gd name="connsiteY3659" fmla="*/ 4665083 h 6421343"/>
              <a:gd name="connsiteX3660" fmla="*/ 4409926 w 11611428"/>
              <a:gd name="connsiteY3660" fmla="*/ 4714168 h 6421343"/>
              <a:gd name="connsiteX3661" fmla="*/ 4360841 w 11611428"/>
              <a:gd name="connsiteY3661" fmla="*/ 4763253 h 6421343"/>
              <a:gd name="connsiteX3662" fmla="*/ 4311756 w 11611428"/>
              <a:gd name="connsiteY3662" fmla="*/ 4714168 h 6421343"/>
              <a:gd name="connsiteX3663" fmla="*/ 4360841 w 11611428"/>
              <a:gd name="connsiteY3663" fmla="*/ 4665083 h 6421343"/>
              <a:gd name="connsiteX3664" fmla="*/ 4170572 w 11611428"/>
              <a:gd name="connsiteY3664" fmla="*/ 4665083 h 6421343"/>
              <a:gd name="connsiteX3665" fmla="*/ 4219657 w 11611428"/>
              <a:gd name="connsiteY3665" fmla="*/ 4714168 h 6421343"/>
              <a:gd name="connsiteX3666" fmla="*/ 4170572 w 11611428"/>
              <a:gd name="connsiteY3666" fmla="*/ 4763253 h 6421343"/>
              <a:gd name="connsiteX3667" fmla="*/ 4121487 w 11611428"/>
              <a:gd name="connsiteY3667" fmla="*/ 4714168 h 6421343"/>
              <a:gd name="connsiteX3668" fmla="*/ 4170572 w 11611428"/>
              <a:gd name="connsiteY3668" fmla="*/ 4665083 h 6421343"/>
              <a:gd name="connsiteX3669" fmla="*/ 3978648 w 11611428"/>
              <a:gd name="connsiteY3669" fmla="*/ 4665083 h 6421343"/>
              <a:gd name="connsiteX3670" fmla="*/ 4027733 w 11611428"/>
              <a:gd name="connsiteY3670" fmla="*/ 4714168 h 6421343"/>
              <a:gd name="connsiteX3671" fmla="*/ 3978648 w 11611428"/>
              <a:gd name="connsiteY3671" fmla="*/ 4763253 h 6421343"/>
              <a:gd name="connsiteX3672" fmla="*/ 3929563 w 11611428"/>
              <a:gd name="connsiteY3672" fmla="*/ 4714168 h 6421343"/>
              <a:gd name="connsiteX3673" fmla="*/ 3978648 w 11611428"/>
              <a:gd name="connsiteY3673" fmla="*/ 4665083 h 6421343"/>
              <a:gd name="connsiteX3674" fmla="*/ 3786728 w 11611428"/>
              <a:gd name="connsiteY3674" fmla="*/ 4665083 h 6421343"/>
              <a:gd name="connsiteX3675" fmla="*/ 3835813 w 11611428"/>
              <a:gd name="connsiteY3675" fmla="*/ 4714168 h 6421343"/>
              <a:gd name="connsiteX3676" fmla="*/ 3786728 w 11611428"/>
              <a:gd name="connsiteY3676" fmla="*/ 4763253 h 6421343"/>
              <a:gd name="connsiteX3677" fmla="*/ 3737643 w 11611428"/>
              <a:gd name="connsiteY3677" fmla="*/ 4714168 h 6421343"/>
              <a:gd name="connsiteX3678" fmla="*/ 3786728 w 11611428"/>
              <a:gd name="connsiteY3678" fmla="*/ 4665083 h 6421343"/>
              <a:gd name="connsiteX3679" fmla="*/ 3595051 w 11611428"/>
              <a:gd name="connsiteY3679" fmla="*/ 4665083 h 6421343"/>
              <a:gd name="connsiteX3680" fmla="*/ 3644136 w 11611428"/>
              <a:gd name="connsiteY3680" fmla="*/ 4714168 h 6421343"/>
              <a:gd name="connsiteX3681" fmla="*/ 3595051 w 11611428"/>
              <a:gd name="connsiteY3681" fmla="*/ 4763253 h 6421343"/>
              <a:gd name="connsiteX3682" fmla="*/ 3545966 w 11611428"/>
              <a:gd name="connsiteY3682" fmla="*/ 4714168 h 6421343"/>
              <a:gd name="connsiteX3683" fmla="*/ 3595051 w 11611428"/>
              <a:gd name="connsiteY3683" fmla="*/ 4665083 h 6421343"/>
              <a:gd name="connsiteX3684" fmla="*/ 3403128 w 11611428"/>
              <a:gd name="connsiteY3684" fmla="*/ 4665083 h 6421343"/>
              <a:gd name="connsiteX3685" fmla="*/ 3452213 w 11611428"/>
              <a:gd name="connsiteY3685" fmla="*/ 4714168 h 6421343"/>
              <a:gd name="connsiteX3686" fmla="*/ 3403128 w 11611428"/>
              <a:gd name="connsiteY3686" fmla="*/ 4763253 h 6421343"/>
              <a:gd name="connsiteX3687" fmla="*/ 3354043 w 11611428"/>
              <a:gd name="connsiteY3687" fmla="*/ 4714168 h 6421343"/>
              <a:gd name="connsiteX3688" fmla="*/ 3403128 w 11611428"/>
              <a:gd name="connsiteY3688" fmla="*/ 4665083 h 6421343"/>
              <a:gd name="connsiteX3689" fmla="*/ 3211207 w 11611428"/>
              <a:gd name="connsiteY3689" fmla="*/ 4665083 h 6421343"/>
              <a:gd name="connsiteX3690" fmla="*/ 3260292 w 11611428"/>
              <a:gd name="connsiteY3690" fmla="*/ 4714168 h 6421343"/>
              <a:gd name="connsiteX3691" fmla="*/ 3211207 w 11611428"/>
              <a:gd name="connsiteY3691" fmla="*/ 4763253 h 6421343"/>
              <a:gd name="connsiteX3692" fmla="*/ 3162122 w 11611428"/>
              <a:gd name="connsiteY3692" fmla="*/ 4714168 h 6421343"/>
              <a:gd name="connsiteX3693" fmla="*/ 3211207 w 11611428"/>
              <a:gd name="connsiteY3693" fmla="*/ 4665083 h 6421343"/>
              <a:gd name="connsiteX3694" fmla="*/ 3019283 w 11611428"/>
              <a:gd name="connsiteY3694" fmla="*/ 4665083 h 6421343"/>
              <a:gd name="connsiteX3695" fmla="*/ 3068368 w 11611428"/>
              <a:gd name="connsiteY3695" fmla="*/ 4714168 h 6421343"/>
              <a:gd name="connsiteX3696" fmla="*/ 3019283 w 11611428"/>
              <a:gd name="connsiteY3696" fmla="*/ 4763253 h 6421343"/>
              <a:gd name="connsiteX3697" fmla="*/ 2970198 w 11611428"/>
              <a:gd name="connsiteY3697" fmla="*/ 4714168 h 6421343"/>
              <a:gd name="connsiteX3698" fmla="*/ 3019283 w 11611428"/>
              <a:gd name="connsiteY3698" fmla="*/ 4665083 h 6421343"/>
              <a:gd name="connsiteX3699" fmla="*/ 2827363 w 11611428"/>
              <a:gd name="connsiteY3699" fmla="*/ 4665083 h 6421343"/>
              <a:gd name="connsiteX3700" fmla="*/ 2876448 w 11611428"/>
              <a:gd name="connsiteY3700" fmla="*/ 4714168 h 6421343"/>
              <a:gd name="connsiteX3701" fmla="*/ 2827363 w 11611428"/>
              <a:gd name="connsiteY3701" fmla="*/ 4763253 h 6421343"/>
              <a:gd name="connsiteX3702" fmla="*/ 2778277 w 11611428"/>
              <a:gd name="connsiteY3702" fmla="*/ 4714168 h 6421343"/>
              <a:gd name="connsiteX3703" fmla="*/ 2827363 w 11611428"/>
              <a:gd name="connsiteY3703" fmla="*/ 4665083 h 6421343"/>
              <a:gd name="connsiteX3704" fmla="*/ 2635439 w 11611428"/>
              <a:gd name="connsiteY3704" fmla="*/ 4665083 h 6421343"/>
              <a:gd name="connsiteX3705" fmla="*/ 2684524 w 11611428"/>
              <a:gd name="connsiteY3705" fmla="*/ 4714168 h 6421343"/>
              <a:gd name="connsiteX3706" fmla="*/ 2635439 w 11611428"/>
              <a:gd name="connsiteY3706" fmla="*/ 4763253 h 6421343"/>
              <a:gd name="connsiteX3707" fmla="*/ 2586354 w 11611428"/>
              <a:gd name="connsiteY3707" fmla="*/ 4714168 h 6421343"/>
              <a:gd name="connsiteX3708" fmla="*/ 2635439 w 11611428"/>
              <a:gd name="connsiteY3708" fmla="*/ 4665083 h 6421343"/>
              <a:gd name="connsiteX3709" fmla="*/ 2443762 w 11611428"/>
              <a:gd name="connsiteY3709" fmla="*/ 4665083 h 6421343"/>
              <a:gd name="connsiteX3710" fmla="*/ 2492847 w 11611428"/>
              <a:gd name="connsiteY3710" fmla="*/ 4714168 h 6421343"/>
              <a:gd name="connsiteX3711" fmla="*/ 2443762 w 11611428"/>
              <a:gd name="connsiteY3711" fmla="*/ 4763253 h 6421343"/>
              <a:gd name="connsiteX3712" fmla="*/ 2394677 w 11611428"/>
              <a:gd name="connsiteY3712" fmla="*/ 4714168 h 6421343"/>
              <a:gd name="connsiteX3713" fmla="*/ 2443762 w 11611428"/>
              <a:gd name="connsiteY3713" fmla="*/ 4665083 h 6421343"/>
              <a:gd name="connsiteX3714" fmla="*/ 2251840 w 11611428"/>
              <a:gd name="connsiteY3714" fmla="*/ 4665083 h 6421343"/>
              <a:gd name="connsiteX3715" fmla="*/ 2300925 w 11611428"/>
              <a:gd name="connsiteY3715" fmla="*/ 4714168 h 6421343"/>
              <a:gd name="connsiteX3716" fmla="*/ 2251840 w 11611428"/>
              <a:gd name="connsiteY3716" fmla="*/ 4763253 h 6421343"/>
              <a:gd name="connsiteX3717" fmla="*/ 2202754 w 11611428"/>
              <a:gd name="connsiteY3717" fmla="*/ 4714168 h 6421343"/>
              <a:gd name="connsiteX3718" fmla="*/ 2251840 w 11611428"/>
              <a:gd name="connsiteY3718" fmla="*/ 4665083 h 6421343"/>
              <a:gd name="connsiteX3719" fmla="*/ 2061569 w 11611428"/>
              <a:gd name="connsiteY3719" fmla="*/ 4665083 h 6421343"/>
              <a:gd name="connsiteX3720" fmla="*/ 2110654 w 11611428"/>
              <a:gd name="connsiteY3720" fmla="*/ 4714168 h 6421343"/>
              <a:gd name="connsiteX3721" fmla="*/ 2061569 w 11611428"/>
              <a:gd name="connsiteY3721" fmla="*/ 4763253 h 6421343"/>
              <a:gd name="connsiteX3722" fmla="*/ 2012484 w 11611428"/>
              <a:gd name="connsiteY3722" fmla="*/ 4714168 h 6421343"/>
              <a:gd name="connsiteX3723" fmla="*/ 2061569 w 11611428"/>
              <a:gd name="connsiteY3723" fmla="*/ 4665083 h 6421343"/>
              <a:gd name="connsiteX3724" fmla="*/ 1869645 w 11611428"/>
              <a:gd name="connsiteY3724" fmla="*/ 4665083 h 6421343"/>
              <a:gd name="connsiteX3725" fmla="*/ 1918730 w 11611428"/>
              <a:gd name="connsiteY3725" fmla="*/ 4714168 h 6421343"/>
              <a:gd name="connsiteX3726" fmla="*/ 1869645 w 11611428"/>
              <a:gd name="connsiteY3726" fmla="*/ 4763253 h 6421343"/>
              <a:gd name="connsiteX3727" fmla="*/ 1820560 w 11611428"/>
              <a:gd name="connsiteY3727" fmla="*/ 4714168 h 6421343"/>
              <a:gd name="connsiteX3728" fmla="*/ 1869645 w 11611428"/>
              <a:gd name="connsiteY3728" fmla="*/ 4665083 h 6421343"/>
              <a:gd name="connsiteX3729" fmla="*/ 1677725 w 11611428"/>
              <a:gd name="connsiteY3729" fmla="*/ 4665083 h 6421343"/>
              <a:gd name="connsiteX3730" fmla="*/ 1726810 w 11611428"/>
              <a:gd name="connsiteY3730" fmla="*/ 4714168 h 6421343"/>
              <a:gd name="connsiteX3731" fmla="*/ 1677725 w 11611428"/>
              <a:gd name="connsiteY3731" fmla="*/ 4763253 h 6421343"/>
              <a:gd name="connsiteX3732" fmla="*/ 1628640 w 11611428"/>
              <a:gd name="connsiteY3732" fmla="*/ 4714168 h 6421343"/>
              <a:gd name="connsiteX3733" fmla="*/ 1677725 w 11611428"/>
              <a:gd name="connsiteY3733" fmla="*/ 4665083 h 6421343"/>
              <a:gd name="connsiteX3734" fmla="*/ 1486048 w 11611428"/>
              <a:gd name="connsiteY3734" fmla="*/ 4665083 h 6421343"/>
              <a:gd name="connsiteX3735" fmla="*/ 1535133 w 11611428"/>
              <a:gd name="connsiteY3735" fmla="*/ 4714168 h 6421343"/>
              <a:gd name="connsiteX3736" fmla="*/ 1486048 w 11611428"/>
              <a:gd name="connsiteY3736" fmla="*/ 4763253 h 6421343"/>
              <a:gd name="connsiteX3737" fmla="*/ 1436963 w 11611428"/>
              <a:gd name="connsiteY3737" fmla="*/ 4714168 h 6421343"/>
              <a:gd name="connsiteX3738" fmla="*/ 1486048 w 11611428"/>
              <a:gd name="connsiteY3738" fmla="*/ 4665083 h 6421343"/>
              <a:gd name="connsiteX3739" fmla="*/ 1294125 w 11611428"/>
              <a:gd name="connsiteY3739" fmla="*/ 4665083 h 6421343"/>
              <a:gd name="connsiteX3740" fmla="*/ 1343210 w 11611428"/>
              <a:gd name="connsiteY3740" fmla="*/ 4714168 h 6421343"/>
              <a:gd name="connsiteX3741" fmla="*/ 1294125 w 11611428"/>
              <a:gd name="connsiteY3741" fmla="*/ 4763253 h 6421343"/>
              <a:gd name="connsiteX3742" fmla="*/ 1245040 w 11611428"/>
              <a:gd name="connsiteY3742" fmla="*/ 4714168 h 6421343"/>
              <a:gd name="connsiteX3743" fmla="*/ 1294125 w 11611428"/>
              <a:gd name="connsiteY3743" fmla="*/ 4665083 h 6421343"/>
              <a:gd name="connsiteX3744" fmla="*/ 1102204 w 11611428"/>
              <a:gd name="connsiteY3744" fmla="*/ 4665083 h 6421343"/>
              <a:gd name="connsiteX3745" fmla="*/ 1151289 w 11611428"/>
              <a:gd name="connsiteY3745" fmla="*/ 4714168 h 6421343"/>
              <a:gd name="connsiteX3746" fmla="*/ 1102204 w 11611428"/>
              <a:gd name="connsiteY3746" fmla="*/ 4763253 h 6421343"/>
              <a:gd name="connsiteX3747" fmla="*/ 1053119 w 11611428"/>
              <a:gd name="connsiteY3747" fmla="*/ 4714168 h 6421343"/>
              <a:gd name="connsiteX3748" fmla="*/ 1102204 w 11611428"/>
              <a:gd name="connsiteY3748" fmla="*/ 4665083 h 6421343"/>
              <a:gd name="connsiteX3749" fmla="*/ 910280 w 11611428"/>
              <a:gd name="connsiteY3749" fmla="*/ 4665083 h 6421343"/>
              <a:gd name="connsiteX3750" fmla="*/ 959365 w 11611428"/>
              <a:gd name="connsiteY3750" fmla="*/ 4714168 h 6421343"/>
              <a:gd name="connsiteX3751" fmla="*/ 910280 w 11611428"/>
              <a:gd name="connsiteY3751" fmla="*/ 4763253 h 6421343"/>
              <a:gd name="connsiteX3752" fmla="*/ 861195 w 11611428"/>
              <a:gd name="connsiteY3752" fmla="*/ 4714168 h 6421343"/>
              <a:gd name="connsiteX3753" fmla="*/ 910280 w 11611428"/>
              <a:gd name="connsiteY3753" fmla="*/ 4665083 h 6421343"/>
              <a:gd name="connsiteX3754" fmla="*/ 718360 w 11611428"/>
              <a:gd name="connsiteY3754" fmla="*/ 4665083 h 6421343"/>
              <a:gd name="connsiteX3755" fmla="*/ 767445 w 11611428"/>
              <a:gd name="connsiteY3755" fmla="*/ 4714168 h 6421343"/>
              <a:gd name="connsiteX3756" fmla="*/ 718360 w 11611428"/>
              <a:gd name="connsiteY3756" fmla="*/ 4763253 h 6421343"/>
              <a:gd name="connsiteX3757" fmla="*/ 669275 w 11611428"/>
              <a:gd name="connsiteY3757" fmla="*/ 4714168 h 6421343"/>
              <a:gd name="connsiteX3758" fmla="*/ 718360 w 11611428"/>
              <a:gd name="connsiteY3758" fmla="*/ 4665083 h 6421343"/>
              <a:gd name="connsiteX3759" fmla="*/ 526436 w 11611428"/>
              <a:gd name="connsiteY3759" fmla="*/ 4665083 h 6421343"/>
              <a:gd name="connsiteX3760" fmla="*/ 575521 w 11611428"/>
              <a:gd name="connsiteY3760" fmla="*/ 4714168 h 6421343"/>
              <a:gd name="connsiteX3761" fmla="*/ 526436 w 11611428"/>
              <a:gd name="connsiteY3761" fmla="*/ 4763253 h 6421343"/>
              <a:gd name="connsiteX3762" fmla="*/ 477351 w 11611428"/>
              <a:gd name="connsiteY3762" fmla="*/ 4714168 h 6421343"/>
              <a:gd name="connsiteX3763" fmla="*/ 526436 w 11611428"/>
              <a:gd name="connsiteY3763" fmla="*/ 4665083 h 6421343"/>
              <a:gd name="connsiteX3764" fmla="*/ 334759 w 11611428"/>
              <a:gd name="connsiteY3764" fmla="*/ 4665083 h 6421343"/>
              <a:gd name="connsiteX3765" fmla="*/ 383844 w 11611428"/>
              <a:gd name="connsiteY3765" fmla="*/ 4714168 h 6421343"/>
              <a:gd name="connsiteX3766" fmla="*/ 334759 w 11611428"/>
              <a:gd name="connsiteY3766" fmla="*/ 4763253 h 6421343"/>
              <a:gd name="connsiteX3767" fmla="*/ 285674 w 11611428"/>
              <a:gd name="connsiteY3767" fmla="*/ 4714168 h 6421343"/>
              <a:gd name="connsiteX3768" fmla="*/ 334759 w 11611428"/>
              <a:gd name="connsiteY3768" fmla="*/ 4665083 h 6421343"/>
              <a:gd name="connsiteX3769" fmla="*/ 142837 w 11611428"/>
              <a:gd name="connsiteY3769" fmla="*/ 4665083 h 6421343"/>
              <a:gd name="connsiteX3770" fmla="*/ 191921 w 11611428"/>
              <a:gd name="connsiteY3770" fmla="*/ 4714168 h 6421343"/>
              <a:gd name="connsiteX3771" fmla="*/ 142837 w 11611428"/>
              <a:gd name="connsiteY3771" fmla="*/ 4763253 h 6421343"/>
              <a:gd name="connsiteX3772" fmla="*/ 93751 w 11611428"/>
              <a:gd name="connsiteY3772" fmla="*/ 4714168 h 6421343"/>
              <a:gd name="connsiteX3773" fmla="*/ 142837 w 11611428"/>
              <a:gd name="connsiteY3773" fmla="*/ 4665083 h 6421343"/>
              <a:gd name="connsiteX3774" fmla="*/ 11562343 w 11611428"/>
              <a:gd name="connsiteY3774" fmla="*/ 4514146 h 6421343"/>
              <a:gd name="connsiteX3775" fmla="*/ 11611428 w 11611428"/>
              <a:gd name="connsiteY3775" fmla="*/ 4563230 h 6421343"/>
              <a:gd name="connsiteX3776" fmla="*/ 11562343 w 11611428"/>
              <a:gd name="connsiteY3776" fmla="*/ 4612315 h 6421343"/>
              <a:gd name="connsiteX3777" fmla="*/ 11513258 w 11611428"/>
              <a:gd name="connsiteY3777" fmla="*/ 4563230 h 6421343"/>
              <a:gd name="connsiteX3778" fmla="*/ 11562343 w 11611428"/>
              <a:gd name="connsiteY3778" fmla="*/ 4514146 h 6421343"/>
              <a:gd name="connsiteX3779" fmla="*/ 11370422 w 11611428"/>
              <a:gd name="connsiteY3779" fmla="*/ 4514146 h 6421343"/>
              <a:gd name="connsiteX3780" fmla="*/ 11419507 w 11611428"/>
              <a:gd name="connsiteY3780" fmla="*/ 4563230 h 6421343"/>
              <a:gd name="connsiteX3781" fmla="*/ 11370422 w 11611428"/>
              <a:gd name="connsiteY3781" fmla="*/ 4612315 h 6421343"/>
              <a:gd name="connsiteX3782" fmla="*/ 11321337 w 11611428"/>
              <a:gd name="connsiteY3782" fmla="*/ 4563230 h 6421343"/>
              <a:gd name="connsiteX3783" fmla="*/ 11370422 w 11611428"/>
              <a:gd name="connsiteY3783" fmla="*/ 4514146 h 6421343"/>
              <a:gd name="connsiteX3784" fmla="*/ 11178499 w 11611428"/>
              <a:gd name="connsiteY3784" fmla="*/ 4514146 h 6421343"/>
              <a:gd name="connsiteX3785" fmla="*/ 11227584 w 11611428"/>
              <a:gd name="connsiteY3785" fmla="*/ 4563230 h 6421343"/>
              <a:gd name="connsiteX3786" fmla="*/ 11178499 w 11611428"/>
              <a:gd name="connsiteY3786" fmla="*/ 4612315 h 6421343"/>
              <a:gd name="connsiteX3787" fmla="*/ 11129414 w 11611428"/>
              <a:gd name="connsiteY3787" fmla="*/ 4563230 h 6421343"/>
              <a:gd name="connsiteX3788" fmla="*/ 11178499 w 11611428"/>
              <a:gd name="connsiteY3788" fmla="*/ 4514146 h 6421343"/>
              <a:gd name="connsiteX3789" fmla="*/ 10986822 w 11611428"/>
              <a:gd name="connsiteY3789" fmla="*/ 4514146 h 6421343"/>
              <a:gd name="connsiteX3790" fmla="*/ 11035907 w 11611428"/>
              <a:gd name="connsiteY3790" fmla="*/ 4563230 h 6421343"/>
              <a:gd name="connsiteX3791" fmla="*/ 10986822 w 11611428"/>
              <a:gd name="connsiteY3791" fmla="*/ 4612315 h 6421343"/>
              <a:gd name="connsiteX3792" fmla="*/ 10937737 w 11611428"/>
              <a:gd name="connsiteY3792" fmla="*/ 4563230 h 6421343"/>
              <a:gd name="connsiteX3793" fmla="*/ 10986822 w 11611428"/>
              <a:gd name="connsiteY3793" fmla="*/ 4514146 h 6421343"/>
              <a:gd name="connsiteX3794" fmla="*/ 10794898 w 11611428"/>
              <a:gd name="connsiteY3794" fmla="*/ 4514146 h 6421343"/>
              <a:gd name="connsiteX3795" fmla="*/ 10843984 w 11611428"/>
              <a:gd name="connsiteY3795" fmla="*/ 4563230 h 6421343"/>
              <a:gd name="connsiteX3796" fmla="*/ 10794898 w 11611428"/>
              <a:gd name="connsiteY3796" fmla="*/ 4612315 h 6421343"/>
              <a:gd name="connsiteX3797" fmla="*/ 10745813 w 11611428"/>
              <a:gd name="connsiteY3797" fmla="*/ 4563230 h 6421343"/>
              <a:gd name="connsiteX3798" fmla="*/ 10794898 w 11611428"/>
              <a:gd name="connsiteY3798" fmla="*/ 4514146 h 6421343"/>
              <a:gd name="connsiteX3799" fmla="*/ 10600771 w 11611428"/>
              <a:gd name="connsiteY3799" fmla="*/ 4514146 h 6421343"/>
              <a:gd name="connsiteX3800" fmla="*/ 10619877 w 11611428"/>
              <a:gd name="connsiteY3800" fmla="*/ 4518004 h 6421343"/>
              <a:gd name="connsiteX3801" fmla="*/ 10635343 w 11611428"/>
              <a:gd name="connsiteY3801" fmla="*/ 4528431 h 6421343"/>
              <a:gd name="connsiteX3802" fmla="*/ 10635343 w 11611428"/>
              <a:gd name="connsiteY3802" fmla="*/ 4526943 h 6421343"/>
              <a:gd name="connsiteX3803" fmla="*/ 10637686 w 11611428"/>
              <a:gd name="connsiteY3803" fmla="*/ 4528523 h 6421343"/>
              <a:gd name="connsiteX3804" fmla="*/ 10652063 w 11611428"/>
              <a:gd name="connsiteY3804" fmla="*/ 4563230 h 6421343"/>
              <a:gd name="connsiteX3805" fmla="*/ 10637686 w 11611428"/>
              <a:gd name="connsiteY3805" fmla="*/ 4597939 h 6421343"/>
              <a:gd name="connsiteX3806" fmla="*/ 10635343 w 11611428"/>
              <a:gd name="connsiteY3806" fmla="*/ 4599519 h 6421343"/>
              <a:gd name="connsiteX3807" fmla="*/ 10635343 w 11611428"/>
              <a:gd name="connsiteY3807" fmla="*/ 4598031 h 6421343"/>
              <a:gd name="connsiteX3808" fmla="*/ 10619877 w 11611428"/>
              <a:gd name="connsiteY3808" fmla="*/ 4608458 h 6421343"/>
              <a:gd name="connsiteX3809" fmla="*/ 10600771 w 11611428"/>
              <a:gd name="connsiteY3809" fmla="*/ 4612315 h 6421343"/>
              <a:gd name="connsiteX3810" fmla="*/ 10551686 w 11611428"/>
              <a:gd name="connsiteY3810" fmla="*/ 4563230 h 6421343"/>
              <a:gd name="connsiteX3811" fmla="*/ 10600771 w 11611428"/>
              <a:gd name="connsiteY3811" fmla="*/ 4514146 h 6421343"/>
              <a:gd name="connsiteX3812" fmla="*/ 10408850 w 11611428"/>
              <a:gd name="connsiteY3812" fmla="*/ 4514146 h 6421343"/>
              <a:gd name="connsiteX3813" fmla="*/ 10457935 w 11611428"/>
              <a:gd name="connsiteY3813" fmla="*/ 4563230 h 6421343"/>
              <a:gd name="connsiteX3814" fmla="*/ 10408850 w 11611428"/>
              <a:gd name="connsiteY3814" fmla="*/ 4612315 h 6421343"/>
              <a:gd name="connsiteX3815" fmla="*/ 10359765 w 11611428"/>
              <a:gd name="connsiteY3815" fmla="*/ 4563230 h 6421343"/>
              <a:gd name="connsiteX3816" fmla="*/ 10408850 w 11611428"/>
              <a:gd name="connsiteY3816" fmla="*/ 4514146 h 6421343"/>
              <a:gd name="connsiteX3817" fmla="*/ 10216927 w 11611428"/>
              <a:gd name="connsiteY3817" fmla="*/ 4514146 h 6421343"/>
              <a:gd name="connsiteX3818" fmla="*/ 10266012 w 11611428"/>
              <a:gd name="connsiteY3818" fmla="*/ 4563230 h 6421343"/>
              <a:gd name="connsiteX3819" fmla="*/ 10216927 w 11611428"/>
              <a:gd name="connsiteY3819" fmla="*/ 4612315 h 6421343"/>
              <a:gd name="connsiteX3820" fmla="*/ 10167842 w 11611428"/>
              <a:gd name="connsiteY3820" fmla="*/ 4563230 h 6421343"/>
              <a:gd name="connsiteX3821" fmla="*/ 10216927 w 11611428"/>
              <a:gd name="connsiteY3821" fmla="*/ 4514146 h 6421343"/>
              <a:gd name="connsiteX3822" fmla="*/ 10025250 w 11611428"/>
              <a:gd name="connsiteY3822" fmla="*/ 4514146 h 6421343"/>
              <a:gd name="connsiteX3823" fmla="*/ 10074335 w 11611428"/>
              <a:gd name="connsiteY3823" fmla="*/ 4563230 h 6421343"/>
              <a:gd name="connsiteX3824" fmla="*/ 10025250 w 11611428"/>
              <a:gd name="connsiteY3824" fmla="*/ 4612315 h 6421343"/>
              <a:gd name="connsiteX3825" fmla="*/ 9976165 w 11611428"/>
              <a:gd name="connsiteY3825" fmla="*/ 4563230 h 6421343"/>
              <a:gd name="connsiteX3826" fmla="*/ 10025250 w 11611428"/>
              <a:gd name="connsiteY3826" fmla="*/ 4514146 h 6421343"/>
              <a:gd name="connsiteX3827" fmla="*/ 9833326 w 11611428"/>
              <a:gd name="connsiteY3827" fmla="*/ 4514146 h 6421343"/>
              <a:gd name="connsiteX3828" fmla="*/ 9882412 w 11611428"/>
              <a:gd name="connsiteY3828" fmla="*/ 4563230 h 6421343"/>
              <a:gd name="connsiteX3829" fmla="*/ 9833326 w 11611428"/>
              <a:gd name="connsiteY3829" fmla="*/ 4612315 h 6421343"/>
              <a:gd name="connsiteX3830" fmla="*/ 9784241 w 11611428"/>
              <a:gd name="connsiteY3830" fmla="*/ 4563230 h 6421343"/>
              <a:gd name="connsiteX3831" fmla="*/ 9833326 w 11611428"/>
              <a:gd name="connsiteY3831" fmla="*/ 4514146 h 6421343"/>
              <a:gd name="connsiteX3832" fmla="*/ 9641406 w 11611428"/>
              <a:gd name="connsiteY3832" fmla="*/ 4514146 h 6421343"/>
              <a:gd name="connsiteX3833" fmla="*/ 9690491 w 11611428"/>
              <a:gd name="connsiteY3833" fmla="*/ 4563230 h 6421343"/>
              <a:gd name="connsiteX3834" fmla="*/ 9641406 w 11611428"/>
              <a:gd name="connsiteY3834" fmla="*/ 4612315 h 6421343"/>
              <a:gd name="connsiteX3835" fmla="*/ 9592321 w 11611428"/>
              <a:gd name="connsiteY3835" fmla="*/ 4563230 h 6421343"/>
              <a:gd name="connsiteX3836" fmla="*/ 9641406 w 11611428"/>
              <a:gd name="connsiteY3836" fmla="*/ 4514146 h 6421343"/>
              <a:gd name="connsiteX3837" fmla="*/ 9449482 w 11611428"/>
              <a:gd name="connsiteY3837" fmla="*/ 4514146 h 6421343"/>
              <a:gd name="connsiteX3838" fmla="*/ 9498567 w 11611428"/>
              <a:gd name="connsiteY3838" fmla="*/ 4563230 h 6421343"/>
              <a:gd name="connsiteX3839" fmla="*/ 9449482 w 11611428"/>
              <a:gd name="connsiteY3839" fmla="*/ 4612315 h 6421343"/>
              <a:gd name="connsiteX3840" fmla="*/ 9400397 w 11611428"/>
              <a:gd name="connsiteY3840" fmla="*/ 4563230 h 6421343"/>
              <a:gd name="connsiteX3841" fmla="*/ 9449482 w 11611428"/>
              <a:gd name="connsiteY3841" fmla="*/ 4514146 h 6421343"/>
              <a:gd name="connsiteX3842" fmla="*/ 9257562 w 11611428"/>
              <a:gd name="connsiteY3842" fmla="*/ 4514146 h 6421343"/>
              <a:gd name="connsiteX3843" fmla="*/ 9306646 w 11611428"/>
              <a:gd name="connsiteY3843" fmla="*/ 4563230 h 6421343"/>
              <a:gd name="connsiteX3844" fmla="*/ 9257562 w 11611428"/>
              <a:gd name="connsiteY3844" fmla="*/ 4612315 h 6421343"/>
              <a:gd name="connsiteX3845" fmla="*/ 9208477 w 11611428"/>
              <a:gd name="connsiteY3845" fmla="*/ 4563230 h 6421343"/>
              <a:gd name="connsiteX3846" fmla="*/ 9257562 w 11611428"/>
              <a:gd name="connsiteY3846" fmla="*/ 4514146 h 6421343"/>
              <a:gd name="connsiteX3847" fmla="*/ 9065638 w 11611428"/>
              <a:gd name="connsiteY3847" fmla="*/ 4514146 h 6421343"/>
              <a:gd name="connsiteX3848" fmla="*/ 9114723 w 11611428"/>
              <a:gd name="connsiteY3848" fmla="*/ 4563230 h 6421343"/>
              <a:gd name="connsiteX3849" fmla="*/ 9065638 w 11611428"/>
              <a:gd name="connsiteY3849" fmla="*/ 4612315 h 6421343"/>
              <a:gd name="connsiteX3850" fmla="*/ 9016553 w 11611428"/>
              <a:gd name="connsiteY3850" fmla="*/ 4563230 h 6421343"/>
              <a:gd name="connsiteX3851" fmla="*/ 9065638 w 11611428"/>
              <a:gd name="connsiteY3851" fmla="*/ 4514146 h 6421343"/>
              <a:gd name="connsiteX3852" fmla="*/ 8873961 w 11611428"/>
              <a:gd name="connsiteY3852" fmla="*/ 4514146 h 6421343"/>
              <a:gd name="connsiteX3853" fmla="*/ 8923046 w 11611428"/>
              <a:gd name="connsiteY3853" fmla="*/ 4563230 h 6421343"/>
              <a:gd name="connsiteX3854" fmla="*/ 8873961 w 11611428"/>
              <a:gd name="connsiteY3854" fmla="*/ 4612315 h 6421343"/>
              <a:gd name="connsiteX3855" fmla="*/ 8824876 w 11611428"/>
              <a:gd name="connsiteY3855" fmla="*/ 4563230 h 6421343"/>
              <a:gd name="connsiteX3856" fmla="*/ 8873961 w 11611428"/>
              <a:gd name="connsiteY3856" fmla="*/ 4514146 h 6421343"/>
              <a:gd name="connsiteX3857" fmla="*/ 8682041 w 11611428"/>
              <a:gd name="connsiteY3857" fmla="*/ 4514146 h 6421343"/>
              <a:gd name="connsiteX3858" fmla="*/ 8731126 w 11611428"/>
              <a:gd name="connsiteY3858" fmla="*/ 4563230 h 6421343"/>
              <a:gd name="connsiteX3859" fmla="*/ 8682041 w 11611428"/>
              <a:gd name="connsiteY3859" fmla="*/ 4612315 h 6421343"/>
              <a:gd name="connsiteX3860" fmla="*/ 8632956 w 11611428"/>
              <a:gd name="connsiteY3860" fmla="*/ 4563230 h 6421343"/>
              <a:gd name="connsiteX3861" fmla="*/ 8682041 w 11611428"/>
              <a:gd name="connsiteY3861" fmla="*/ 4514146 h 6421343"/>
              <a:gd name="connsiteX3862" fmla="*/ 8486747 w 11611428"/>
              <a:gd name="connsiteY3862" fmla="*/ 4514146 h 6421343"/>
              <a:gd name="connsiteX3863" fmla="*/ 8488432 w 11611428"/>
              <a:gd name="connsiteY3863" fmla="*/ 4514844 h 6421343"/>
              <a:gd name="connsiteX3864" fmla="*/ 8490117 w 11611428"/>
              <a:gd name="connsiteY3864" fmla="*/ 4514146 h 6421343"/>
              <a:gd name="connsiteX3865" fmla="*/ 8539202 w 11611428"/>
              <a:gd name="connsiteY3865" fmla="*/ 4563230 h 6421343"/>
              <a:gd name="connsiteX3866" fmla="*/ 8490117 w 11611428"/>
              <a:gd name="connsiteY3866" fmla="*/ 4612315 h 6421343"/>
              <a:gd name="connsiteX3867" fmla="*/ 8488432 w 11611428"/>
              <a:gd name="connsiteY3867" fmla="*/ 4611617 h 6421343"/>
              <a:gd name="connsiteX3868" fmla="*/ 8486747 w 11611428"/>
              <a:gd name="connsiteY3868" fmla="*/ 4612315 h 6421343"/>
              <a:gd name="connsiteX3869" fmla="*/ 8437662 w 11611428"/>
              <a:gd name="connsiteY3869" fmla="*/ 4563230 h 6421343"/>
              <a:gd name="connsiteX3870" fmla="*/ 8486747 w 11611428"/>
              <a:gd name="connsiteY3870" fmla="*/ 4514146 h 6421343"/>
              <a:gd name="connsiteX3871" fmla="*/ 8294823 w 11611428"/>
              <a:gd name="connsiteY3871" fmla="*/ 4514146 h 6421343"/>
              <a:gd name="connsiteX3872" fmla="*/ 8343908 w 11611428"/>
              <a:gd name="connsiteY3872" fmla="*/ 4563230 h 6421343"/>
              <a:gd name="connsiteX3873" fmla="*/ 8294823 w 11611428"/>
              <a:gd name="connsiteY3873" fmla="*/ 4612315 h 6421343"/>
              <a:gd name="connsiteX3874" fmla="*/ 8245738 w 11611428"/>
              <a:gd name="connsiteY3874" fmla="*/ 4563230 h 6421343"/>
              <a:gd name="connsiteX3875" fmla="*/ 8294823 w 11611428"/>
              <a:gd name="connsiteY3875" fmla="*/ 4514146 h 6421343"/>
              <a:gd name="connsiteX3876" fmla="*/ 8102902 w 11611428"/>
              <a:gd name="connsiteY3876" fmla="*/ 4514146 h 6421343"/>
              <a:gd name="connsiteX3877" fmla="*/ 8151987 w 11611428"/>
              <a:gd name="connsiteY3877" fmla="*/ 4563230 h 6421343"/>
              <a:gd name="connsiteX3878" fmla="*/ 8102902 w 11611428"/>
              <a:gd name="connsiteY3878" fmla="*/ 4612315 h 6421343"/>
              <a:gd name="connsiteX3879" fmla="*/ 8053817 w 11611428"/>
              <a:gd name="connsiteY3879" fmla="*/ 4563230 h 6421343"/>
              <a:gd name="connsiteX3880" fmla="*/ 8102902 w 11611428"/>
              <a:gd name="connsiteY3880" fmla="*/ 4514146 h 6421343"/>
              <a:gd name="connsiteX3881" fmla="*/ 7911226 w 11611428"/>
              <a:gd name="connsiteY3881" fmla="*/ 4514146 h 6421343"/>
              <a:gd name="connsiteX3882" fmla="*/ 7960311 w 11611428"/>
              <a:gd name="connsiteY3882" fmla="*/ 4563230 h 6421343"/>
              <a:gd name="connsiteX3883" fmla="*/ 7911226 w 11611428"/>
              <a:gd name="connsiteY3883" fmla="*/ 4612315 h 6421343"/>
              <a:gd name="connsiteX3884" fmla="*/ 7862141 w 11611428"/>
              <a:gd name="connsiteY3884" fmla="*/ 4563230 h 6421343"/>
              <a:gd name="connsiteX3885" fmla="*/ 7911226 w 11611428"/>
              <a:gd name="connsiteY3885" fmla="*/ 4514146 h 6421343"/>
              <a:gd name="connsiteX3886" fmla="*/ 7719302 w 11611428"/>
              <a:gd name="connsiteY3886" fmla="*/ 4514146 h 6421343"/>
              <a:gd name="connsiteX3887" fmla="*/ 7768387 w 11611428"/>
              <a:gd name="connsiteY3887" fmla="*/ 4563230 h 6421343"/>
              <a:gd name="connsiteX3888" fmla="*/ 7719302 w 11611428"/>
              <a:gd name="connsiteY3888" fmla="*/ 4612315 h 6421343"/>
              <a:gd name="connsiteX3889" fmla="*/ 7670218 w 11611428"/>
              <a:gd name="connsiteY3889" fmla="*/ 4563230 h 6421343"/>
              <a:gd name="connsiteX3890" fmla="*/ 7719302 w 11611428"/>
              <a:gd name="connsiteY3890" fmla="*/ 4514146 h 6421343"/>
              <a:gd name="connsiteX3891" fmla="*/ 7527382 w 11611428"/>
              <a:gd name="connsiteY3891" fmla="*/ 4514146 h 6421343"/>
              <a:gd name="connsiteX3892" fmla="*/ 7576467 w 11611428"/>
              <a:gd name="connsiteY3892" fmla="*/ 4563230 h 6421343"/>
              <a:gd name="connsiteX3893" fmla="*/ 7527382 w 11611428"/>
              <a:gd name="connsiteY3893" fmla="*/ 4612315 h 6421343"/>
              <a:gd name="connsiteX3894" fmla="*/ 7478297 w 11611428"/>
              <a:gd name="connsiteY3894" fmla="*/ 4563230 h 6421343"/>
              <a:gd name="connsiteX3895" fmla="*/ 7527382 w 11611428"/>
              <a:gd name="connsiteY3895" fmla="*/ 4514146 h 6421343"/>
              <a:gd name="connsiteX3896" fmla="*/ 7335458 w 11611428"/>
              <a:gd name="connsiteY3896" fmla="*/ 4514146 h 6421343"/>
              <a:gd name="connsiteX3897" fmla="*/ 7384543 w 11611428"/>
              <a:gd name="connsiteY3897" fmla="*/ 4563230 h 6421343"/>
              <a:gd name="connsiteX3898" fmla="*/ 7335458 w 11611428"/>
              <a:gd name="connsiteY3898" fmla="*/ 4612315 h 6421343"/>
              <a:gd name="connsiteX3899" fmla="*/ 7286373 w 11611428"/>
              <a:gd name="connsiteY3899" fmla="*/ 4563230 h 6421343"/>
              <a:gd name="connsiteX3900" fmla="*/ 7335458 w 11611428"/>
              <a:gd name="connsiteY3900" fmla="*/ 4514146 h 6421343"/>
              <a:gd name="connsiteX3901" fmla="*/ 7143537 w 11611428"/>
              <a:gd name="connsiteY3901" fmla="*/ 4514146 h 6421343"/>
              <a:gd name="connsiteX3902" fmla="*/ 7192622 w 11611428"/>
              <a:gd name="connsiteY3902" fmla="*/ 4563230 h 6421343"/>
              <a:gd name="connsiteX3903" fmla="*/ 7143537 w 11611428"/>
              <a:gd name="connsiteY3903" fmla="*/ 4612315 h 6421343"/>
              <a:gd name="connsiteX3904" fmla="*/ 7094452 w 11611428"/>
              <a:gd name="connsiteY3904" fmla="*/ 4563230 h 6421343"/>
              <a:gd name="connsiteX3905" fmla="*/ 7143537 w 11611428"/>
              <a:gd name="connsiteY3905" fmla="*/ 4514146 h 6421343"/>
              <a:gd name="connsiteX3906" fmla="*/ 6951614 w 11611428"/>
              <a:gd name="connsiteY3906" fmla="*/ 4514146 h 6421343"/>
              <a:gd name="connsiteX3907" fmla="*/ 7000699 w 11611428"/>
              <a:gd name="connsiteY3907" fmla="*/ 4563230 h 6421343"/>
              <a:gd name="connsiteX3908" fmla="*/ 6951614 w 11611428"/>
              <a:gd name="connsiteY3908" fmla="*/ 4612315 h 6421343"/>
              <a:gd name="connsiteX3909" fmla="*/ 6902529 w 11611428"/>
              <a:gd name="connsiteY3909" fmla="*/ 4563230 h 6421343"/>
              <a:gd name="connsiteX3910" fmla="*/ 6951614 w 11611428"/>
              <a:gd name="connsiteY3910" fmla="*/ 4514146 h 6421343"/>
              <a:gd name="connsiteX3911" fmla="*/ 6759937 w 11611428"/>
              <a:gd name="connsiteY3911" fmla="*/ 4514146 h 6421343"/>
              <a:gd name="connsiteX3912" fmla="*/ 6809022 w 11611428"/>
              <a:gd name="connsiteY3912" fmla="*/ 4563230 h 6421343"/>
              <a:gd name="connsiteX3913" fmla="*/ 6759937 w 11611428"/>
              <a:gd name="connsiteY3913" fmla="*/ 4612315 h 6421343"/>
              <a:gd name="connsiteX3914" fmla="*/ 6710852 w 11611428"/>
              <a:gd name="connsiteY3914" fmla="*/ 4563230 h 6421343"/>
              <a:gd name="connsiteX3915" fmla="*/ 6759937 w 11611428"/>
              <a:gd name="connsiteY3915" fmla="*/ 4514146 h 6421343"/>
              <a:gd name="connsiteX3916" fmla="*/ 6568014 w 11611428"/>
              <a:gd name="connsiteY3916" fmla="*/ 4514146 h 6421343"/>
              <a:gd name="connsiteX3917" fmla="*/ 6617099 w 11611428"/>
              <a:gd name="connsiteY3917" fmla="*/ 4563230 h 6421343"/>
              <a:gd name="connsiteX3918" fmla="*/ 6568014 w 11611428"/>
              <a:gd name="connsiteY3918" fmla="*/ 4612315 h 6421343"/>
              <a:gd name="connsiteX3919" fmla="*/ 6518929 w 11611428"/>
              <a:gd name="connsiteY3919" fmla="*/ 4563230 h 6421343"/>
              <a:gd name="connsiteX3920" fmla="*/ 6568014 w 11611428"/>
              <a:gd name="connsiteY3920" fmla="*/ 4514146 h 6421343"/>
              <a:gd name="connsiteX3921" fmla="*/ 6376093 w 11611428"/>
              <a:gd name="connsiteY3921" fmla="*/ 4514146 h 6421343"/>
              <a:gd name="connsiteX3922" fmla="*/ 6376918 w 11611428"/>
              <a:gd name="connsiteY3922" fmla="*/ 4514313 h 6421343"/>
              <a:gd name="connsiteX3923" fmla="*/ 6377744 w 11611428"/>
              <a:gd name="connsiteY3923" fmla="*/ 4514146 h 6421343"/>
              <a:gd name="connsiteX3924" fmla="*/ 6426829 w 11611428"/>
              <a:gd name="connsiteY3924" fmla="*/ 4563230 h 6421343"/>
              <a:gd name="connsiteX3925" fmla="*/ 6377744 w 11611428"/>
              <a:gd name="connsiteY3925" fmla="*/ 4612315 h 6421343"/>
              <a:gd name="connsiteX3926" fmla="*/ 6376918 w 11611428"/>
              <a:gd name="connsiteY3926" fmla="*/ 4612149 h 6421343"/>
              <a:gd name="connsiteX3927" fmla="*/ 6376093 w 11611428"/>
              <a:gd name="connsiteY3927" fmla="*/ 4612315 h 6421343"/>
              <a:gd name="connsiteX3928" fmla="*/ 6327008 w 11611428"/>
              <a:gd name="connsiteY3928" fmla="*/ 4563230 h 6421343"/>
              <a:gd name="connsiteX3929" fmla="*/ 6376093 w 11611428"/>
              <a:gd name="connsiteY3929" fmla="*/ 4514146 h 6421343"/>
              <a:gd name="connsiteX3930" fmla="*/ 6185820 w 11611428"/>
              <a:gd name="connsiteY3930" fmla="*/ 4514146 h 6421343"/>
              <a:gd name="connsiteX3931" fmla="*/ 6234905 w 11611428"/>
              <a:gd name="connsiteY3931" fmla="*/ 4563230 h 6421343"/>
              <a:gd name="connsiteX3932" fmla="*/ 6185820 w 11611428"/>
              <a:gd name="connsiteY3932" fmla="*/ 4612315 h 6421343"/>
              <a:gd name="connsiteX3933" fmla="*/ 6136735 w 11611428"/>
              <a:gd name="connsiteY3933" fmla="*/ 4563230 h 6421343"/>
              <a:gd name="connsiteX3934" fmla="*/ 6185820 w 11611428"/>
              <a:gd name="connsiteY3934" fmla="*/ 4514146 h 6421343"/>
              <a:gd name="connsiteX3935" fmla="*/ 5993899 w 11611428"/>
              <a:gd name="connsiteY3935" fmla="*/ 4514146 h 6421343"/>
              <a:gd name="connsiteX3936" fmla="*/ 6042984 w 11611428"/>
              <a:gd name="connsiteY3936" fmla="*/ 4563230 h 6421343"/>
              <a:gd name="connsiteX3937" fmla="*/ 5993899 w 11611428"/>
              <a:gd name="connsiteY3937" fmla="*/ 4612315 h 6421343"/>
              <a:gd name="connsiteX3938" fmla="*/ 5944814 w 11611428"/>
              <a:gd name="connsiteY3938" fmla="*/ 4563230 h 6421343"/>
              <a:gd name="connsiteX3939" fmla="*/ 5993899 w 11611428"/>
              <a:gd name="connsiteY3939" fmla="*/ 4514146 h 6421343"/>
              <a:gd name="connsiteX3940" fmla="*/ 5802223 w 11611428"/>
              <a:gd name="connsiteY3940" fmla="*/ 4514146 h 6421343"/>
              <a:gd name="connsiteX3941" fmla="*/ 5851308 w 11611428"/>
              <a:gd name="connsiteY3941" fmla="*/ 4563230 h 6421343"/>
              <a:gd name="connsiteX3942" fmla="*/ 5802223 w 11611428"/>
              <a:gd name="connsiteY3942" fmla="*/ 4612315 h 6421343"/>
              <a:gd name="connsiteX3943" fmla="*/ 5753138 w 11611428"/>
              <a:gd name="connsiteY3943" fmla="*/ 4563230 h 6421343"/>
              <a:gd name="connsiteX3944" fmla="*/ 5802223 w 11611428"/>
              <a:gd name="connsiteY3944" fmla="*/ 4514146 h 6421343"/>
              <a:gd name="connsiteX3945" fmla="*/ 5610299 w 11611428"/>
              <a:gd name="connsiteY3945" fmla="*/ 4514146 h 6421343"/>
              <a:gd name="connsiteX3946" fmla="*/ 5659384 w 11611428"/>
              <a:gd name="connsiteY3946" fmla="*/ 4563230 h 6421343"/>
              <a:gd name="connsiteX3947" fmla="*/ 5610299 w 11611428"/>
              <a:gd name="connsiteY3947" fmla="*/ 4612315 h 6421343"/>
              <a:gd name="connsiteX3948" fmla="*/ 5561215 w 11611428"/>
              <a:gd name="connsiteY3948" fmla="*/ 4563230 h 6421343"/>
              <a:gd name="connsiteX3949" fmla="*/ 5610299 w 11611428"/>
              <a:gd name="connsiteY3949" fmla="*/ 4514146 h 6421343"/>
              <a:gd name="connsiteX3950" fmla="*/ 5418379 w 11611428"/>
              <a:gd name="connsiteY3950" fmla="*/ 4514146 h 6421343"/>
              <a:gd name="connsiteX3951" fmla="*/ 5467464 w 11611428"/>
              <a:gd name="connsiteY3951" fmla="*/ 4563230 h 6421343"/>
              <a:gd name="connsiteX3952" fmla="*/ 5418379 w 11611428"/>
              <a:gd name="connsiteY3952" fmla="*/ 4612315 h 6421343"/>
              <a:gd name="connsiteX3953" fmla="*/ 5369294 w 11611428"/>
              <a:gd name="connsiteY3953" fmla="*/ 4563230 h 6421343"/>
              <a:gd name="connsiteX3954" fmla="*/ 5418379 w 11611428"/>
              <a:gd name="connsiteY3954" fmla="*/ 4514146 h 6421343"/>
              <a:gd name="connsiteX3955" fmla="*/ 5226455 w 11611428"/>
              <a:gd name="connsiteY3955" fmla="*/ 4514146 h 6421343"/>
              <a:gd name="connsiteX3956" fmla="*/ 5275540 w 11611428"/>
              <a:gd name="connsiteY3956" fmla="*/ 4563230 h 6421343"/>
              <a:gd name="connsiteX3957" fmla="*/ 5226455 w 11611428"/>
              <a:gd name="connsiteY3957" fmla="*/ 4612315 h 6421343"/>
              <a:gd name="connsiteX3958" fmla="*/ 5177370 w 11611428"/>
              <a:gd name="connsiteY3958" fmla="*/ 4563230 h 6421343"/>
              <a:gd name="connsiteX3959" fmla="*/ 5226455 w 11611428"/>
              <a:gd name="connsiteY3959" fmla="*/ 4514146 h 6421343"/>
              <a:gd name="connsiteX3960" fmla="*/ 5034534 w 11611428"/>
              <a:gd name="connsiteY3960" fmla="*/ 4514146 h 6421343"/>
              <a:gd name="connsiteX3961" fmla="*/ 5083619 w 11611428"/>
              <a:gd name="connsiteY3961" fmla="*/ 4563230 h 6421343"/>
              <a:gd name="connsiteX3962" fmla="*/ 5034534 w 11611428"/>
              <a:gd name="connsiteY3962" fmla="*/ 4612315 h 6421343"/>
              <a:gd name="connsiteX3963" fmla="*/ 4985449 w 11611428"/>
              <a:gd name="connsiteY3963" fmla="*/ 4563230 h 6421343"/>
              <a:gd name="connsiteX3964" fmla="*/ 5034534 w 11611428"/>
              <a:gd name="connsiteY3964" fmla="*/ 4514146 h 6421343"/>
              <a:gd name="connsiteX3965" fmla="*/ 4842611 w 11611428"/>
              <a:gd name="connsiteY3965" fmla="*/ 4514146 h 6421343"/>
              <a:gd name="connsiteX3966" fmla="*/ 4891696 w 11611428"/>
              <a:gd name="connsiteY3966" fmla="*/ 4563230 h 6421343"/>
              <a:gd name="connsiteX3967" fmla="*/ 4842611 w 11611428"/>
              <a:gd name="connsiteY3967" fmla="*/ 4612315 h 6421343"/>
              <a:gd name="connsiteX3968" fmla="*/ 4793526 w 11611428"/>
              <a:gd name="connsiteY3968" fmla="*/ 4563230 h 6421343"/>
              <a:gd name="connsiteX3969" fmla="*/ 4842611 w 11611428"/>
              <a:gd name="connsiteY3969" fmla="*/ 4514146 h 6421343"/>
              <a:gd name="connsiteX3970" fmla="*/ 4650934 w 11611428"/>
              <a:gd name="connsiteY3970" fmla="*/ 4514146 h 6421343"/>
              <a:gd name="connsiteX3971" fmla="*/ 4700019 w 11611428"/>
              <a:gd name="connsiteY3971" fmla="*/ 4563230 h 6421343"/>
              <a:gd name="connsiteX3972" fmla="*/ 4650934 w 11611428"/>
              <a:gd name="connsiteY3972" fmla="*/ 4612315 h 6421343"/>
              <a:gd name="connsiteX3973" fmla="*/ 4601849 w 11611428"/>
              <a:gd name="connsiteY3973" fmla="*/ 4563230 h 6421343"/>
              <a:gd name="connsiteX3974" fmla="*/ 4650934 w 11611428"/>
              <a:gd name="connsiteY3974" fmla="*/ 4514146 h 6421343"/>
              <a:gd name="connsiteX3975" fmla="*/ 4459011 w 11611428"/>
              <a:gd name="connsiteY3975" fmla="*/ 4514146 h 6421343"/>
              <a:gd name="connsiteX3976" fmla="*/ 4508096 w 11611428"/>
              <a:gd name="connsiteY3976" fmla="*/ 4563230 h 6421343"/>
              <a:gd name="connsiteX3977" fmla="*/ 4459011 w 11611428"/>
              <a:gd name="connsiteY3977" fmla="*/ 4612315 h 6421343"/>
              <a:gd name="connsiteX3978" fmla="*/ 4409926 w 11611428"/>
              <a:gd name="connsiteY3978" fmla="*/ 4563230 h 6421343"/>
              <a:gd name="connsiteX3979" fmla="*/ 4459011 w 11611428"/>
              <a:gd name="connsiteY3979" fmla="*/ 4514146 h 6421343"/>
              <a:gd name="connsiteX3980" fmla="*/ 4267090 w 11611428"/>
              <a:gd name="connsiteY3980" fmla="*/ 4514146 h 6421343"/>
              <a:gd name="connsiteX3981" fmla="*/ 4267916 w 11611428"/>
              <a:gd name="connsiteY3981" fmla="*/ 4514313 h 6421343"/>
              <a:gd name="connsiteX3982" fmla="*/ 4268742 w 11611428"/>
              <a:gd name="connsiteY3982" fmla="*/ 4514146 h 6421343"/>
              <a:gd name="connsiteX3983" fmla="*/ 4317827 w 11611428"/>
              <a:gd name="connsiteY3983" fmla="*/ 4563230 h 6421343"/>
              <a:gd name="connsiteX3984" fmla="*/ 4268742 w 11611428"/>
              <a:gd name="connsiteY3984" fmla="*/ 4612315 h 6421343"/>
              <a:gd name="connsiteX3985" fmla="*/ 4267916 w 11611428"/>
              <a:gd name="connsiteY3985" fmla="*/ 4612148 h 6421343"/>
              <a:gd name="connsiteX3986" fmla="*/ 4267090 w 11611428"/>
              <a:gd name="connsiteY3986" fmla="*/ 4612315 h 6421343"/>
              <a:gd name="connsiteX3987" fmla="*/ 4218005 w 11611428"/>
              <a:gd name="connsiteY3987" fmla="*/ 4563230 h 6421343"/>
              <a:gd name="connsiteX3988" fmla="*/ 4267090 w 11611428"/>
              <a:gd name="connsiteY3988" fmla="*/ 4514146 h 6421343"/>
              <a:gd name="connsiteX3989" fmla="*/ 4076818 w 11611428"/>
              <a:gd name="connsiteY3989" fmla="*/ 4514146 h 6421343"/>
              <a:gd name="connsiteX3990" fmla="*/ 4125903 w 11611428"/>
              <a:gd name="connsiteY3990" fmla="*/ 4563230 h 6421343"/>
              <a:gd name="connsiteX3991" fmla="*/ 4076818 w 11611428"/>
              <a:gd name="connsiteY3991" fmla="*/ 4612315 h 6421343"/>
              <a:gd name="connsiteX3992" fmla="*/ 4027733 w 11611428"/>
              <a:gd name="connsiteY3992" fmla="*/ 4563230 h 6421343"/>
              <a:gd name="connsiteX3993" fmla="*/ 4076818 w 11611428"/>
              <a:gd name="connsiteY3993" fmla="*/ 4514146 h 6421343"/>
              <a:gd name="connsiteX3994" fmla="*/ 3884898 w 11611428"/>
              <a:gd name="connsiteY3994" fmla="*/ 4514146 h 6421343"/>
              <a:gd name="connsiteX3995" fmla="*/ 3933983 w 11611428"/>
              <a:gd name="connsiteY3995" fmla="*/ 4563230 h 6421343"/>
              <a:gd name="connsiteX3996" fmla="*/ 3884898 w 11611428"/>
              <a:gd name="connsiteY3996" fmla="*/ 4612315 h 6421343"/>
              <a:gd name="connsiteX3997" fmla="*/ 3835813 w 11611428"/>
              <a:gd name="connsiteY3997" fmla="*/ 4563230 h 6421343"/>
              <a:gd name="connsiteX3998" fmla="*/ 3884898 w 11611428"/>
              <a:gd name="connsiteY3998" fmla="*/ 4514146 h 6421343"/>
              <a:gd name="connsiteX3999" fmla="*/ 3693221 w 11611428"/>
              <a:gd name="connsiteY3999" fmla="*/ 4514146 h 6421343"/>
              <a:gd name="connsiteX4000" fmla="*/ 3742307 w 11611428"/>
              <a:gd name="connsiteY4000" fmla="*/ 4563230 h 6421343"/>
              <a:gd name="connsiteX4001" fmla="*/ 3693221 w 11611428"/>
              <a:gd name="connsiteY4001" fmla="*/ 4612315 h 6421343"/>
              <a:gd name="connsiteX4002" fmla="*/ 3644136 w 11611428"/>
              <a:gd name="connsiteY4002" fmla="*/ 4563230 h 6421343"/>
              <a:gd name="connsiteX4003" fmla="*/ 3693221 w 11611428"/>
              <a:gd name="connsiteY4003" fmla="*/ 4514146 h 6421343"/>
              <a:gd name="connsiteX4004" fmla="*/ 3501298 w 11611428"/>
              <a:gd name="connsiteY4004" fmla="*/ 4514146 h 6421343"/>
              <a:gd name="connsiteX4005" fmla="*/ 3550383 w 11611428"/>
              <a:gd name="connsiteY4005" fmla="*/ 4563230 h 6421343"/>
              <a:gd name="connsiteX4006" fmla="*/ 3501298 w 11611428"/>
              <a:gd name="connsiteY4006" fmla="*/ 4612315 h 6421343"/>
              <a:gd name="connsiteX4007" fmla="*/ 3452213 w 11611428"/>
              <a:gd name="connsiteY4007" fmla="*/ 4563230 h 6421343"/>
              <a:gd name="connsiteX4008" fmla="*/ 3501298 w 11611428"/>
              <a:gd name="connsiteY4008" fmla="*/ 4514146 h 6421343"/>
              <a:gd name="connsiteX4009" fmla="*/ 3309377 w 11611428"/>
              <a:gd name="connsiteY4009" fmla="*/ 4514146 h 6421343"/>
              <a:gd name="connsiteX4010" fmla="*/ 3358462 w 11611428"/>
              <a:gd name="connsiteY4010" fmla="*/ 4563230 h 6421343"/>
              <a:gd name="connsiteX4011" fmla="*/ 3309377 w 11611428"/>
              <a:gd name="connsiteY4011" fmla="*/ 4612315 h 6421343"/>
              <a:gd name="connsiteX4012" fmla="*/ 3260292 w 11611428"/>
              <a:gd name="connsiteY4012" fmla="*/ 4563230 h 6421343"/>
              <a:gd name="connsiteX4013" fmla="*/ 3309377 w 11611428"/>
              <a:gd name="connsiteY4013" fmla="*/ 4514146 h 6421343"/>
              <a:gd name="connsiteX4014" fmla="*/ 3117453 w 11611428"/>
              <a:gd name="connsiteY4014" fmla="*/ 4514146 h 6421343"/>
              <a:gd name="connsiteX4015" fmla="*/ 3166538 w 11611428"/>
              <a:gd name="connsiteY4015" fmla="*/ 4563230 h 6421343"/>
              <a:gd name="connsiteX4016" fmla="*/ 3117453 w 11611428"/>
              <a:gd name="connsiteY4016" fmla="*/ 4612315 h 6421343"/>
              <a:gd name="connsiteX4017" fmla="*/ 3068368 w 11611428"/>
              <a:gd name="connsiteY4017" fmla="*/ 4563230 h 6421343"/>
              <a:gd name="connsiteX4018" fmla="*/ 3117453 w 11611428"/>
              <a:gd name="connsiteY4018" fmla="*/ 4514146 h 6421343"/>
              <a:gd name="connsiteX4019" fmla="*/ 2925533 w 11611428"/>
              <a:gd name="connsiteY4019" fmla="*/ 4514146 h 6421343"/>
              <a:gd name="connsiteX4020" fmla="*/ 2974618 w 11611428"/>
              <a:gd name="connsiteY4020" fmla="*/ 4563230 h 6421343"/>
              <a:gd name="connsiteX4021" fmla="*/ 2925533 w 11611428"/>
              <a:gd name="connsiteY4021" fmla="*/ 4612315 h 6421343"/>
              <a:gd name="connsiteX4022" fmla="*/ 2876448 w 11611428"/>
              <a:gd name="connsiteY4022" fmla="*/ 4563230 h 6421343"/>
              <a:gd name="connsiteX4023" fmla="*/ 2925533 w 11611428"/>
              <a:gd name="connsiteY4023" fmla="*/ 4514146 h 6421343"/>
              <a:gd name="connsiteX4024" fmla="*/ 2733609 w 11611428"/>
              <a:gd name="connsiteY4024" fmla="*/ 4514146 h 6421343"/>
              <a:gd name="connsiteX4025" fmla="*/ 2782694 w 11611428"/>
              <a:gd name="connsiteY4025" fmla="*/ 4563230 h 6421343"/>
              <a:gd name="connsiteX4026" fmla="*/ 2733609 w 11611428"/>
              <a:gd name="connsiteY4026" fmla="*/ 4612315 h 6421343"/>
              <a:gd name="connsiteX4027" fmla="*/ 2684524 w 11611428"/>
              <a:gd name="connsiteY4027" fmla="*/ 4563230 h 6421343"/>
              <a:gd name="connsiteX4028" fmla="*/ 2733609 w 11611428"/>
              <a:gd name="connsiteY4028" fmla="*/ 4514146 h 6421343"/>
              <a:gd name="connsiteX4029" fmla="*/ 2541933 w 11611428"/>
              <a:gd name="connsiteY4029" fmla="*/ 4514146 h 6421343"/>
              <a:gd name="connsiteX4030" fmla="*/ 2591017 w 11611428"/>
              <a:gd name="connsiteY4030" fmla="*/ 4563230 h 6421343"/>
              <a:gd name="connsiteX4031" fmla="*/ 2541933 w 11611428"/>
              <a:gd name="connsiteY4031" fmla="*/ 4612315 h 6421343"/>
              <a:gd name="connsiteX4032" fmla="*/ 2492847 w 11611428"/>
              <a:gd name="connsiteY4032" fmla="*/ 4563230 h 6421343"/>
              <a:gd name="connsiteX4033" fmla="*/ 2541933 w 11611428"/>
              <a:gd name="connsiteY4033" fmla="*/ 4514146 h 6421343"/>
              <a:gd name="connsiteX4034" fmla="*/ 2350010 w 11611428"/>
              <a:gd name="connsiteY4034" fmla="*/ 4514146 h 6421343"/>
              <a:gd name="connsiteX4035" fmla="*/ 2399094 w 11611428"/>
              <a:gd name="connsiteY4035" fmla="*/ 4563230 h 6421343"/>
              <a:gd name="connsiteX4036" fmla="*/ 2350010 w 11611428"/>
              <a:gd name="connsiteY4036" fmla="*/ 4612315 h 6421343"/>
              <a:gd name="connsiteX4037" fmla="*/ 2300925 w 11611428"/>
              <a:gd name="connsiteY4037" fmla="*/ 4563230 h 6421343"/>
              <a:gd name="connsiteX4038" fmla="*/ 2350010 w 11611428"/>
              <a:gd name="connsiteY4038" fmla="*/ 4514146 h 6421343"/>
              <a:gd name="connsiteX4039" fmla="*/ 2158088 w 11611428"/>
              <a:gd name="connsiteY4039" fmla="*/ 4514146 h 6421343"/>
              <a:gd name="connsiteX4040" fmla="*/ 2158914 w 11611428"/>
              <a:gd name="connsiteY4040" fmla="*/ 4514313 h 6421343"/>
              <a:gd name="connsiteX4041" fmla="*/ 2159739 w 11611428"/>
              <a:gd name="connsiteY4041" fmla="*/ 4514146 h 6421343"/>
              <a:gd name="connsiteX4042" fmla="*/ 2208824 w 11611428"/>
              <a:gd name="connsiteY4042" fmla="*/ 4563230 h 6421343"/>
              <a:gd name="connsiteX4043" fmla="*/ 2159739 w 11611428"/>
              <a:gd name="connsiteY4043" fmla="*/ 4612315 h 6421343"/>
              <a:gd name="connsiteX4044" fmla="*/ 2158914 w 11611428"/>
              <a:gd name="connsiteY4044" fmla="*/ 4612149 h 6421343"/>
              <a:gd name="connsiteX4045" fmla="*/ 2158088 w 11611428"/>
              <a:gd name="connsiteY4045" fmla="*/ 4612315 h 6421343"/>
              <a:gd name="connsiteX4046" fmla="*/ 2109003 w 11611428"/>
              <a:gd name="connsiteY4046" fmla="*/ 4563230 h 6421343"/>
              <a:gd name="connsiteX4047" fmla="*/ 2158088 w 11611428"/>
              <a:gd name="connsiteY4047" fmla="*/ 4514146 h 6421343"/>
              <a:gd name="connsiteX4048" fmla="*/ 1967815 w 11611428"/>
              <a:gd name="connsiteY4048" fmla="*/ 4514146 h 6421343"/>
              <a:gd name="connsiteX4049" fmla="*/ 2016900 w 11611428"/>
              <a:gd name="connsiteY4049" fmla="*/ 4563230 h 6421343"/>
              <a:gd name="connsiteX4050" fmla="*/ 1967815 w 11611428"/>
              <a:gd name="connsiteY4050" fmla="*/ 4612315 h 6421343"/>
              <a:gd name="connsiteX4051" fmla="*/ 1918730 w 11611428"/>
              <a:gd name="connsiteY4051" fmla="*/ 4563230 h 6421343"/>
              <a:gd name="connsiteX4052" fmla="*/ 1967815 w 11611428"/>
              <a:gd name="connsiteY4052" fmla="*/ 4514146 h 6421343"/>
              <a:gd name="connsiteX4053" fmla="*/ 1775895 w 11611428"/>
              <a:gd name="connsiteY4053" fmla="*/ 4514146 h 6421343"/>
              <a:gd name="connsiteX4054" fmla="*/ 1824980 w 11611428"/>
              <a:gd name="connsiteY4054" fmla="*/ 4563230 h 6421343"/>
              <a:gd name="connsiteX4055" fmla="*/ 1775895 w 11611428"/>
              <a:gd name="connsiteY4055" fmla="*/ 4612315 h 6421343"/>
              <a:gd name="connsiteX4056" fmla="*/ 1726810 w 11611428"/>
              <a:gd name="connsiteY4056" fmla="*/ 4563230 h 6421343"/>
              <a:gd name="connsiteX4057" fmla="*/ 1775895 w 11611428"/>
              <a:gd name="connsiteY4057" fmla="*/ 4514146 h 6421343"/>
              <a:gd name="connsiteX4058" fmla="*/ 1584218 w 11611428"/>
              <a:gd name="connsiteY4058" fmla="*/ 4514146 h 6421343"/>
              <a:gd name="connsiteX4059" fmla="*/ 1633303 w 11611428"/>
              <a:gd name="connsiteY4059" fmla="*/ 4563230 h 6421343"/>
              <a:gd name="connsiteX4060" fmla="*/ 1584218 w 11611428"/>
              <a:gd name="connsiteY4060" fmla="*/ 4612315 h 6421343"/>
              <a:gd name="connsiteX4061" fmla="*/ 1535133 w 11611428"/>
              <a:gd name="connsiteY4061" fmla="*/ 4563230 h 6421343"/>
              <a:gd name="connsiteX4062" fmla="*/ 1584218 w 11611428"/>
              <a:gd name="connsiteY4062" fmla="*/ 4514146 h 6421343"/>
              <a:gd name="connsiteX4063" fmla="*/ 1392295 w 11611428"/>
              <a:gd name="connsiteY4063" fmla="*/ 4514146 h 6421343"/>
              <a:gd name="connsiteX4064" fmla="*/ 1441380 w 11611428"/>
              <a:gd name="connsiteY4064" fmla="*/ 4563230 h 6421343"/>
              <a:gd name="connsiteX4065" fmla="*/ 1392295 w 11611428"/>
              <a:gd name="connsiteY4065" fmla="*/ 4612315 h 6421343"/>
              <a:gd name="connsiteX4066" fmla="*/ 1343210 w 11611428"/>
              <a:gd name="connsiteY4066" fmla="*/ 4563230 h 6421343"/>
              <a:gd name="connsiteX4067" fmla="*/ 1392295 w 11611428"/>
              <a:gd name="connsiteY4067" fmla="*/ 4514146 h 6421343"/>
              <a:gd name="connsiteX4068" fmla="*/ 1200374 w 11611428"/>
              <a:gd name="connsiteY4068" fmla="*/ 4514146 h 6421343"/>
              <a:gd name="connsiteX4069" fmla="*/ 1249459 w 11611428"/>
              <a:gd name="connsiteY4069" fmla="*/ 4563230 h 6421343"/>
              <a:gd name="connsiteX4070" fmla="*/ 1200374 w 11611428"/>
              <a:gd name="connsiteY4070" fmla="*/ 4612315 h 6421343"/>
              <a:gd name="connsiteX4071" fmla="*/ 1151289 w 11611428"/>
              <a:gd name="connsiteY4071" fmla="*/ 4563230 h 6421343"/>
              <a:gd name="connsiteX4072" fmla="*/ 1200374 w 11611428"/>
              <a:gd name="connsiteY4072" fmla="*/ 4514146 h 6421343"/>
              <a:gd name="connsiteX4073" fmla="*/ 1008450 w 11611428"/>
              <a:gd name="connsiteY4073" fmla="*/ 4514146 h 6421343"/>
              <a:gd name="connsiteX4074" fmla="*/ 1057535 w 11611428"/>
              <a:gd name="connsiteY4074" fmla="*/ 4563230 h 6421343"/>
              <a:gd name="connsiteX4075" fmla="*/ 1008450 w 11611428"/>
              <a:gd name="connsiteY4075" fmla="*/ 4612315 h 6421343"/>
              <a:gd name="connsiteX4076" fmla="*/ 959365 w 11611428"/>
              <a:gd name="connsiteY4076" fmla="*/ 4563230 h 6421343"/>
              <a:gd name="connsiteX4077" fmla="*/ 1008450 w 11611428"/>
              <a:gd name="connsiteY4077" fmla="*/ 4514146 h 6421343"/>
              <a:gd name="connsiteX4078" fmla="*/ 816530 w 11611428"/>
              <a:gd name="connsiteY4078" fmla="*/ 4514146 h 6421343"/>
              <a:gd name="connsiteX4079" fmla="*/ 865615 w 11611428"/>
              <a:gd name="connsiteY4079" fmla="*/ 4563230 h 6421343"/>
              <a:gd name="connsiteX4080" fmla="*/ 816530 w 11611428"/>
              <a:gd name="connsiteY4080" fmla="*/ 4612315 h 6421343"/>
              <a:gd name="connsiteX4081" fmla="*/ 767445 w 11611428"/>
              <a:gd name="connsiteY4081" fmla="*/ 4563230 h 6421343"/>
              <a:gd name="connsiteX4082" fmla="*/ 816530 w 11611428"/>
              <a:gd name="connsiteY4082" fmla="*/ 4514146 h 6421343"/>
              <a:gd name="connsiteX4083" fmla="*/ 624606 w 11611428"/>
              <a:gd name="connsiteY4083" fmla="*/ 4514146 h 6421343"/>
              <a:gd name="connsiteX4084" fmla="*/ 673691 w 11611428"/>
              <a:gd name="connsiteY4084" fmla="*/ 4563230 h 6421343"/>
              <a:gd name="connsiteX4085" fmla="*/ 624606 w 11611428"/>
              <a:gd name="connsiteY4085" fmla="*/ 4612315 h 6421343"/>
              <a:gd name="connsiteX4086" fmla="*/ 575521 w 11611428"/>
              <a:gd name="connsiteY4086" fmla="*/ 4563230 h 6421343"/>
              <a:gd name="connsiteX4087" fmla="*/ 624606 w 11611428"/>
              <a:gd name="connsiteY4087" fmla="*/ 4514146 h 6421343"/>
              <a:gd name="connsiteX4088" fmla="*/ 432929 w 11611428"/>
              <a:gd name="connsiteY4088" fmla="*/ 4514146 h 6421343"/>
              <a:gd name="connsiteX4089" fmla="*/ 482015 w 11611428"/>
              <a:gd name="connsiteY4089" fmla="*/ 4563230 h 6421343"/>
              <a:gd name="connsiteX4090" fmla="*/ 432929 w 11611428"/>
              <a:gd name="connsiteY4090" fmla="*/ 4612315 h 6421343"/>
              <a:gd name="connsiteX4091" fmla="*/ 383844 w 11611428"/>
              <a:gd name="connsiteY4091" fmla="*/ 4563230 h 6421343"/>
              <a:gd name="connsiteX4092" fmla="*/ 432929 w 11611428"/>
              <a:gd name="connsiteY4092" fmla="*/ 4514146 h 6421343"/>
              <a:gd name="connsiteX4093" fmla="*/ 241007 w 11611428"/>
              <a:gd name="connsiteY4093" fmla="*/ 4514146 h 6421343"/>
              <a:gd name="connsiteX4094" fmla="*/ 290092 w 11611428"/>
              <a:gd name="connsiteY4094" fmla="*/ 4563230 h 6421343"/>
              <a:gd name="connsiteX4095" fmla="*/ 241007 w 11611428"/>
              <a:gd name="connsiteY4095" fmla="*/ 4612315 h 6421343"/>
              <a:gd name="connsiteX4096" fmla="*/ 191921 w 11611428"/>
              <a:gd name="connsiteY4096" fmla="*/ 4563230 h 6421343"/>
              <a:gd name="connsiteX4097" fmla="*/ 241007 w 11611428"/>
              <a:gd name="connsiteY4097" fmla="*/ 4514146 h 6421343"/>
              <a:gd name="connsiteX4098" fmla="*/ 49085 w 11611428"/>
              <a:gd name="connsiteY4098" fmla="*/ 4514146 h 6421343"/>
              <a:gd name="connsiteX4099" fmla="*/ 98170 w 11611428"/>
              <a:gd name="connsiteY4099" fmla="*/ 4563230 h 6421343"/>
              <a:gd name="connsiteX4100" fmla="*/ 49085 w 11611428"/>
              <a:gd name="connsiteY4100" fmla="*/ 4612315 h 6421343"/>
              <a:gd name="connsiteX4101" fmla="*/ 0 w 11611428"/>
              <a:gd name="connsiteY4101" fmla="*/ 4563230 h 6421343"/>
              <a:gd name="connsiteX4102" fmla="*/ 49085 w 11611428"/>
              <a:gd name="connsiteY4102" fmla="*/ 4514146 h 6421343"/>
              <a:gd name="connsiteX4103" fmla="*/ 11468592 w 11611428"/>
              <a:gd name="connsiteY4103" fmla="*/ 4363456 h 6421343"/>
              <a:gd name="connsiteX4104" fmla="*/ 11517677 w 11611428"/>
              <a:gd name="connsiteY4104" fmla="*/ 4412541 h 6421343"/>
              <a:gd name="connsiteX4105" fmla="*/ 11468592 w 11611428"/>
              <a:gd name="connsiteY4105" fmla="*/ 4461626 h 6421343"/>
              <a:gd name="connsiteX4106" fmla="*/ 11419507 w 11611428"/>
              <a:gd name="connsiteY4106" fmla="*/ 4412541 h 6421343"/>
              <a:gd name="connsiteX4107" fmla="*/ 11468592 w 11611428"/>
              <a:gd name="connsiteY4107" fmla="*/ 4363456 h 6421343"/>
              <a:gd name="connsiteX4108" fmla="*/ 11276669 w 11611428"/>
              <a:gd name="connsiteY4108" fmla="*/ 4363456 h 6421343"/>
              <a:gd name="connsiteX4109" fmla="*/ 11325754 w 11611428"/>
              <a:gd name="connsiteY4109" fmla="*/ 4412541 h 6421343"/>
              <a:gd name="connsiteX4110" fmla="*/ 11276669 w 11611428"/>
              <a:gd name="connsiteY4110" fmla="*/ 4461626 h 6421343"/>
              <a:gd name="connsiteX4111" fmla="*/ 11227584 w 11611428"/>
              <a:gd name="connsiteY4111" fmla="*/ 4412541 h 6421343"/>
              <a:gd name="connsiteX4112" fmla="*/ 11276669 w 11611428"/>
              <a:gd name="connsiteY4112" fmla="*/ 4363456 h 6421343"/>
              <a:gd name="connsiteX4113" fmla="*/ 11084992 w 11611428"/>
              <a:gd name="connsiteY4113" fmla="*/ 4363456 h 6421343"/>
              <a:gd name="connsiteX4114" fmla="*/ 11134077 w 11611428"/>
              <a:gd name="connsiteY4114" fmla="*/ 4412541 h 6421343"/>
              <a:gd name="connsiteX4115" fmla="*/ 11084992 w 11611428"/>
              <a:gd name="connsiteY4115" fmla="*/ 4461626 h 6421343"/>
              <a:gd name="connsiteX4116" fmla="*/ 11035907 w 11611428"/>
              <a:gd name="connsiteY4116" fmla="*/ 4412541 h 6421343"/>
              <a:gd name="connsiteX4117" fmla="*/ 11084992 w 11611428"/>
              <a:gd name="connsiteY4117" fmla="*/ 4363456 h 6421343"/>
              <a:gd name="connsiteX4118" fmla="*/ 10893068 w 11611428"/>
              <a:gd name="connsiteY4118" fmla="*/ 4363456 h 6421343"/>
              <a:gd name="connsiteX4119" fmla="*/ 10942154 w 11611428"/>
              <a:gd name="connsiteY4119" fmla="*/ 4412541 h 6421343"/>
              <a:gd name="connsiteX4120" fmla="*/ 10893068 w 11611428"/>
              <a:gd name="connsiteY4120" fmla="*/ 4461626 h 6421343"/>
              <a:gd name="connsiteX4121" fmla="*/ 10843984 w 11611428"/>
              <a:gd name="connsiteY4121" fmla="*/ 4412541 h 6421343"/>
              <a:gd name="connsiteX4122" fmla="*/ 10893068 w 11611428"/>
              <a:gd name="connsiteY4122" fmla="*/ 4363456 h 6421343"/>
              <a:gd name="connsiteX4123" fmla="*/ 10701148 w 11611428"/>
              <a:gd name="connsiteY4123" fmla="*/ 4363456 h 6421343"/>
              <a:gd name="connsiteX4124" fmla="*/ 10750233 w 11611428"/>
              <a:gd name="connsiteY4124" fmla="*/ 4412541 h 6421343"/>
              <a:gd name="connsiteX4125" fmla="*/ 10701148 w 11611428"/>
              <a:gd name="connsiteY4125" fmla="*/ 4461626 h 6421343"/>
              <a:gd name="connsiteX4126" fmla="*/ 10652063 w 11611428"/>
              <a:gd name="connsiteY4126" fmla="*/ 4412541 h 6421343"/>
              <a:gd name="connsiteX4127" fmla="*/ 10701148 w 11611428"/>
              <a:gd name="connsiteY4127" fmla="*/ 4363456 h 6421343"/>
              <a:gd name="connsiteX4128" fmla="*/ 10507020 w 11611428"/>
              <a:gd name="connsiteY4128" fmla="*/ 4363456 h 6421343"/>
              <a:gd name="connsiteX4129" fmla="*/ 10556105 w 11611428"/>
              <a:gd name="connsiteY4129" fmla="*/ 4412541 h 6421343"/>
              <a:gd name="connsiteX4130" fmla="*/ 10507020 w 11611428"/>
              <a:gd name="connsiteY4130" fmla="*/ 4461626 h 6421343"/>
              <a:gd name="connsiteX4131" fmla="*/ 10457935 w 11611428"/>
              <a:gd name="connsiteY4131" fmla="*/ 4412541 h 6421343"/>
              <a:gd name="connsiteX4132" fmla="*/ 10507020 w 11611428"/>
              <a:gd name="connsiteY4132" fmla="*/ 4363456 h 6421343"/>
              <a:gd name="connsiteX4133" fmla="*/ 10315097 w 11611428"/>
              <a:gd name="connsiteY4133" fmla="*/ 4363456 h 6421343"/>
              <a:gd name="connsiteX4134" fmla="*/ 10364182 w 11611428"/>
              <a:gd name="connsiteY4134" fmla="*/ 4412541 h 6421343"/>
              <a:gd name="connsiteX4135" fmla="*/ 10315097 w 11611428"/>
              <a:gd name="connsiteY4135" fmla="*/ 4461626 h 6421343"/>
              <a:gd name="connsiteX4136" fmla="*/ 10266012 w 11611428"/>
              <a:gd name="connsiteY4136" fmla="*/ 4412541 h 6421343"/>
              <a:gd name="connsiteX4137" fmla="*/ 10315097 w 11611428"/>
              <a:gd name="connsiteY4137" fmla="*/ 4363456 h 6421343"/>
              <a:gd name="connsiteX4138" fmla="*/ 10123420 w 11611428"/>
              <a:gd name="connsiteY4138" fmla="*/ 4363456 h 6421343"/>
              <a:gd name="connsiteX4139" fmla="*/ 10172505 w 11611428"/>
              <a:gd name="connsiteY4139" fmla="*/ 4412541 h 6421343"/>
              <a:gd name="connsiteX4140" fmla="*/ 10123420 w 11611428"/>
              <a:gd name="connsiteY4140" fmla="*/ 4461626 h 6421343"/>
              <a:gd name="connsiteX4141" fmla="*/ 10074335 w 11611428"/>
              <a:gd name="connsiteY4141" fmla="*/ 4412541 h 6421343"/>
              <a:gd name="connsiteX4142" fmla="*/ 10123420 w 11611428"/>
              <a:gd name="connsiteY4142" fmla="*/ 4363456 h 6421343"/>
              <a:gd name="connsiteX4143" fmla="*/ 9931496 w 11611428"/>
              <a:gd name="connsiteY4143" fmla="*/ 4363456 h 6421343"/>
              <a:gd name="connsiteX4144" fmla="*/ 9980582 w 11611428"/>
              <a:gd name="connsiteY4144" fmla="*/ 4412541 h 6421343"/>
              <a:gd name="connsiteX4145" fmla="*/ 9931496 w 11611428"/>
              <a:gd name="connsiteY4145" fmla="*/ 4461626 h 6421343"/>
              <a:gd name="connsiteX4146" fmla="*/ 9882412 w 11611428"/>
              <a:gd name="connsiteY4146" fmla="*/ 4412541 h 6421343"/>
              <a:gd name="connsiteX4147" fmla="*/ 9931496 w 11611428"/>
              <a:gd name="connsiteY4147" fmla="*/ 4363456 h 6421343"/>
              <a:gd name="connsiteX4148" fmla="*/ 9739576 w 11611428"/>
              <a:gd name="connsiteY4148" fmla="*/ 4363456 h 6421343"/>
              <a:gd name="connsiteX4149" fmla="*/ 9788661 w 11611428"/>
              <a:gd name="connsiteY4149" fmla="*/ 4412541 h 6421343"/>
              <a:gd name="connsiteX4150" fmla="*/ 9739576 w 11611428"/>
              <a:gd name="connsiteY4150" fmla="*/ 4461626 h 6421343"/>
              <a:gd name="connsiteX4151" fmla="*/ 9690491 w 11611428"/>
              <a:gd name="connsiteY4151" fmla="*/ 4412541 h 6421343"/>
              <a:gd name="connsiteX4152" fmla="*/ 9739576 w 11611428"/>
              <a:gd name="connsiteY4152" fmla="*/ 4363456 h 6421343"/>
              <a:gd name="connsiteX4153" fmla="*/ 9547652 w 11611428"/>
              <a:gd name="connsiteY4153" fmla="*/ 4363456 h 6421343"/>
              <a:gd name="connsiteX4154" fmla="*/ 9596737 w 11611428"/>
              <a:gd name="connsiteY4154" fmla="*/ 4412541 h 6421343"/>
              <a:gd name="connsiteX4155" fmla="*/ 9547652 w 11611428"/>
              <a:gd name="connsiteY4155" fmla="*/ 4461626 h 6421343"/>
              <a:gd name="connsiteX4156" fmla="*/ 9498567 w 11611428"/>
              <a:gd name="connsiteY4156" fmla="*/ 4412541 h 6421343"/>
              <a:gd name="connsiteX4157" fmla="*/ 9547652 w 11611428"/>
              <a:gd name="connsiteY4157" fmla="*/ 4363456 h 6421343"/>
              <a:gd name="connsiteX4158" fmla="*/ 9355731 w 11611428"/>
              <a:gd name="connsiteY4158" fmla="*/ 4363456 h 6421343"/>
              <a:gd name="connsiteX4159" fmla="*/ 9404816 w 11611428"/>
              <a:gd name="connsiteY4159" fmla="*/ 4412541 h 6421343"/>
              <a:gd name="connsiteX4160" fmla="*/ 9355731 w 11611428"/>
              <a:gd name="connsiteY4160" fmla="*/ 4461626 h 6421343"/>
              <a:gd name="connsiteX4161" fmla="*/ 9306646 w 11611428"/>
              <a:gd name="connsiteY4161" fmla="*/ 4412541 h 6421343"/>
              <a:gd name="connsiteX4162" fmla="*/ 9355731 w 11611428"/>
              <a:gd name="connsiteY4162" fmla="*/ 4363456 h 6421343"/>
              <a:gd name="connsiteX4163" fmla="*/ 9163808 w 11611428"/>
              <a:gd name="connsiteY4163" fmla="*/ 4363456 h 6421343"/>
              <a:gd name="connsiteX4164" fmla="*/ 9212893 w 11611428"/>
              <a:gd name="connsiteY4164" fmla="*/ 4412541 h 6421343"/>
              <a:gd name="connsiteX4165" fmla="*/ 9163808 w 11611428"/>
              <a:gd name="connsiteY4165" fmla="*/ 4461626 h 6421343"/>
              <a:gd name="connsiteX4166" fmla="*/ 9114723 w 11611428"/>
              <a:gd name="connsiteY4166" fmla="*/ 4412541 h 6421343"/>
              <a:gd name="connsiteX4167" fmla="*/ 9163808 w 11611428"/>
              <a:gd name="connsiteY4167" fmla="*/ 4363456 h 6421343"/>
              <a:gd name="connsiteX4168" fmla="*/ 8972131 w 11611428"/>
              <a:gd name="connsiteY4168" fmla="*/ 4363456 h 6421343"/>
              <a:gd name="connsiteX4169" fmla="*/ 9021216 w 11611428"/>
              <a:gd name="connsiteY4169" fmla="*/ 4412541 h 6421343"/>
              <a:gd name="connsiteX4170" fmla="*/ 8972131 w 11611428"/>
              <a:gd name="connsiteY4170" fmla="*/ 4461626 h 6421343"/>
              <a:gd name="connsiteX4171" fmla="*/ 8923046 w 11611428"/>
              <a:gd name="connsiteY4171" fmla="*/ 4412541 h 6421343"/>
              <a:gd name="connsiteX4172" fmla="*/ 8972131 w 11611428"/>
              <a:gd name="connsiteY4172" fmla="*/ 4363456 h 6421343"/>
              <a:gd name="connsiteX4173" fmla="*/ 8780211 w 11611428"/>
              <a:gd name="connsiteY4173" fmla="*/ 4363456 h 6421343"/>
              <a:gd name="connsiteX4174" fmla="*/ 8829296 w 11611428"/>
              <a:gd name="connsiteY4174" fmla="*/ 4412541 h 6421343"/>
              <a:gd name="connsiteX4175" fmla="*/ 8780211 w 11611428"/>
              <a:gd name="connsiteY4175" fmla="*/ 4461626 h 6421343"/>
              <a:gd name="connsiteX4176" fmla="*/ 8731126 w 11611428"/>
              <a:gd name="connsiteY4176" fmla="*/ 4412541 h 6421343"/>
              <a:gd name="connsiteX4177" fmla="*/ 8780211 w 11611428"/>
              <a:gd name="connsiteY4177" fmla="*/ 4363456 h 6421343"/>
              <a:gd name="connsiteX4178" fmla="*/ 8588287 w 11611428"/>
              <a:gd name="connsiteY4178" fmla="*/ 4363456 h 6421343"/>
              <a:gd name="connsiteX4179" fmla="*/ 8637372 w 11611428"/>
              <a:gd name="connsiteY4179" fmla="*/ 4412541 h 6421343"/>
              <a:gd name="connsiteX4180" fmla="*/ 8588287 w 11611428"/>
              <a:gd name="connsiteY4180" fmla="*/ 4461626 h 6421343"/>
              <a:gd name="connsiteX4181" fmla="*/ 8539202 w 11611428"/>
              <a:gd name="connsiteY4181" fmla="*/ 4412541 h 6421343"/>
              <a:gd name="connsiteX4182" fmla="*/ 8588287 w 11611428"/>
              <a:gd name="connsiteY4182" fmla="*/ 4363456 h 6421343"/>
              <a:gd name="connsiteX4183" fmla="*/ 8388577 w 11611428"/>
              <a:gd name="connsiteY4183" fmla="*/ 4363456 h 6421343"/>
              <a:gd name="connsiteX4184" fmla="*/ 8437662 w 11611428"/>
              <a:gd name="connsiteY4184" fmla="*/ 4412541 h 6421343"/>
              <a:gd name="connsiteX4185" fmla="*/ 8388577 w 11611428"/>
              <a:gd name="connsiteY4185" fmla="*/ 4461626 h 6421343"/>
              <a:gd name="connsiteX4186" fmla="*/ 8339492 w 11611428"/>
              <a:gd name="connsiteY4186" fmla="*/ 4412541 h 6421343"/>
              <a:gd name="connsiteX4187" fmla="*/ 8388577 w 11611428"/>
              <a:gd name="connsiteY4187" fmla="*/ 4363456 h 6421343"/>
              <a:gd name="connsiteX4188" fmla="*/ 8196653 w 11611428"/>
              <a:gd name="connsiteY4188" fmla="*/ 4363456 h 6421343"/>
              <a:gd name="connsiteX4189" fmla="*/ 8245738 w 11611428"/>
              <a:gd name="connsiteY4189" fmla="*/ 4412541 h 6421343"/>
              <a:gd name="connsiteX4190" fmla="*/ 8196653 w 11611428"/>
              <a:gd name="connsiteY4190" fmla="*/ 4461626 h 6421343"/>
              <a:gd name="connsiteX4191" fmla="*/ 8147568 w 11611428"/>
              <a:gd name="connsiteY4191" fmla="*/ 4412541 h 6421343"/>
              <a:gd name="connsiteX4192" fmla="*/ 8196653 w 11611428"/>
              <a:gd name="connsiteY4192" fmla="*/ 4363456 h 6421343"/>
              <a:gd name="connsiteX4193" fmla="*/ 8004732 w 11611428"/>
              <a:gd name="connsiteY4193" fmla="*/ 4363456 h 6421343"/>
              <a:gd name="connsiteX4194" fmla="*/ 8053817 w 11611428"/>
              <a:gd name="connsiteY4194" fmla="*/ 4412541 h 6421343"/>
              <a:gd name="connsiteX4195" fmla="*/ 8004732 w 11611428"/>
              <a:gd name="connsiteY4195" fmla="*/ 4461626 h 6421343"/>
              <a:gd name="connsiteX4196" fmla="*/ 7955647 w 11611428"/>
              <a:gd name="connsiteY4196" fmla="*/ 4412541 h 6421343"/>
              <a:gd name="connsiteX4197" fmla="*/ 8004732 w 11611428"/>
              <a:gd name="connsiteY4197" fmla="*/ 4363456 h 6421343"/>
              <a:gd name="connsiteX4198" fmla="*/ 7813056 w 11611428"/>
              <a:gd name="connsiteY4198" fmla="*/ 4363456 h 6421343"/>
              <a:gd name="connsiteX4199" fmla="*/ 7862141 w 11611428"/>
              <a:gd name="connsiteY4199" fmla="*/ 4412541 h 6421343"/>
              <a:gd name="connsiteX4200" fmla="*/ 7813056 w 11611428"/>
              <a:gd name="connsiteY4200" fmla="*/ 4461626 h 6421343"/>
              <a:gd name="connsiteX4201" fmla="*/ 7763971 w 11611428"/>
              <a:gd name="connsiteY4201" fmla="*/ 4412541 h 6421343"/>
              <a:gd name="connsiteX4202" fmla="*/ 7813056 w 11611428"/>
              <a:gd name="connsiteY4202" fmla="*/ 4363456 h 6421343"/>
              <a:gd name="connsiteX4203" fmla="*/ 7621133 w 11611428"/>
              <a:gd name="connsiteY4203" fmla="*/ 4363456 h 6421343"/>
              <a:gd name="connsiteX4204" fmla="*/ 7670218 w 11611428"/>
              <a:gd name="connsiteY4204" fmla="*/ 4412541 h 6421343"/>
              <a:gd name="connsiteX4205" fmla="*/ 7621133 w 11611428"/>
              <a:gd name="connsiteY4205" fmla="*/ 4461626 h 6421343"/>
              <a:gd name="connsiteX4206" fmla="*/ 7572048 w 11611428"/>
              <a:gd name="connsiteY4206" fmla="*/ 4412541 h 6421343"/>
              <a:gd name="connsiteX4207" fmla="*/ 7621133 w 11611428"/>
              <a:gd name="connsiteY4207" fmla="*/ 4363456 h 6421343"/>
              <a:gd name="connsiteX4208" fmla="*/ 7429212 w 11611428"/>
              <a:gd name="connsiteY4208" fmla="*/ 4363456 h 6421343"/>
              <a:gd name="connsiteX4209" fmla="*/ 7478297 w 11611428"/>
              <a:gd name="connsiteY4209" fmla="*/ 4412541 h 6421343"/>
              <a:gd name="connsiteX4210" fmla="*/ 7429212 w 11611428"/>
              <a:gd name="connsiteY4210" fmla="*/ 4461626 h 6421343"/>
              <a:gd name="connsiteX4211" fmla="*/ 7380127 w 11611428"/>
              <a:gd name="connsiteY4211" fmla="*/ 4412541 h 6421343"/>
              <a:gd name="connsiteX4212" fmla="*/ 7429212 w 11611428"/>
              <a:gd name="connsiteY4212" fmla="*/ 4363456 h 6421343"/>
              <a:gd name="connsiteX4213" fmla="*/ 7237288 w 11611428"/>
              <a:gd name="connsiteY4213" fmla="*/ 4363456 h 6421343"/>
              <a:gd name="connsiteX4214" fmla="*/ 7286373 w 11611428"/>
              <a:gd name="connsiteY4214" fmla="*/ 4412541 h 6421343"/>
              <a:gd name="connsiteX4215" fmla="*/ 7237288 w 11611428"/>
              <a:gd name="connsiteY4215" fmla="*/ 4461626 h 6421343"/>
              <a:gd name="connsiteX4216" fmla="*/ 7188203 w 11611428"/>
              <a:gd name="connsiteY4216" fmla="*/ 4412541 h 6421343"/>
              <a:gd name="connsiteX4217" fmla="*/ 7237288 w 11611428"/>
              <a:gd name="connsiteY4217" fmla="*/ 4363456 h 6421343"/>
              <a:gd name="connsiteX4218" fmla="*/ 7045367 w 11611428"/>
              <a:gd name="connsiteY4218" fmla="*/ 4363456 h 6421343"/>
              <a:gd name="connsiteX4219" fmla="*/ 7094452 w 11611428"/>
              <a:gd name="connsiteY4219" fmla="*/ 4412541 h 6421343"/>
              <a:gd name="connsiteX4220" fmla="*/ 7045367 w 11611428"/>
              <a:gd name="connsiteY4220" fmla="*/ 4461626 h 6421343"/>
              <a:gd name="connsiteX4221" fmla="*/ 6996282 w 11611428"/>
              <a:gd name="connsiteY4221" fmla="*/ 4412541 h 6421343"/>
              <a:gd name="connsiteX4222" fmla="*/ 7045367 w 11611428"/>
              <a:gd name="connsiteY4222" fmla="*/ 4363456 h 6421343"/>
              <a:gd name="connsiteX4223" fmla="*/ 6853444 w 11611428"/>
              <a:gd name="connsiteY4223" fmla="*/ 4363456 h 6421343"/>
              <a:gd name="connsiteX4224" fmla="*/ 6902529 w 11611428"/>
              <a:gd name="connsiteY4224" fmla="*/ 4412541 h 6421343"/>
              <a:gd name="connsiteX4225" fmla="*/ 6853444 w 11611428"/>
              <a:gd name="connsiteY4225" fmla="*/ 4461626 h 6421343"/>
              <a:gd name="connsiteX4226" fmla="*/ 6804359 w 11611428"/>
              <a:gd name="connsiteY4226" fmla="*/ 4412541 h 6421343"/>
              <a:gd name="connsiteX4227" fmla="*/ 6853444 w 11611428"/>
              <a:gd name="connsiteY4227" fmla="*/ 4363456 h 6421343"/>
              <a:gd name="connsiteX4228" fmla="*/ 6661767 w 11611428"/>
              <a:gd name="connsiteY4228" fmla="*/ 4363456 h 6421343"/>
              <a:gd name="connsiteX4229" fmla="*/ 6710852 w 11611428"/>
              <a:gd name="connsiteY4229" fmla="*/ 4412541 h 6421343"/>
              <a:gd name="connsiteX4230" fmla="*/ 6661767 w 11611428"/>
              <a:gd name="connsiteY4230" fmla="*/ 4461626 h 6421343"/>
              <a:gd name="connsiteX4231" fmla="*/ 6612682 w 11611428"/>
              <a:gd name="connsiteY4231" fmla="*/ 4412541 h 6421343"/>
              <a:gd name="connsiteX4232" fmla="*/ 6661767 w 11611428"/>
              <a:gd name="connsiteY4232" fmla="*/ 4363456 h 6421343"/>
              <a:gd name="connsiteX4233" fmla="*/ 6469844 w 11611428"/>
              <a:gd name="connsiteY4233" fmla="*/ 4363456 h 6421343"/>
              <a:gd name="connsiteX4234" fmla="*/ 6518929 w 11611428"/>
              <a:gd name="connsiteY4234" fmla="*/ 4412541 h 6421343"/>
              <a:gd name="connsiteX4235" fmla="*/ 6469844 w 11611428"/>
              <a:gd name="connsiteY4235" fmla="*/ 4461626 h 6421343"/>
              <a:gd name="connsiteX4236" fmla="*/ 6420759 w 11611428"/>
              <a:gd name="connsiteY4236" fmla="*/ 4412541 h 6421343"/>
              <a:gd name="connsiteX4237" fmla="*/ 6469844 w 11611428"/>
              <a:gd name="connsiteY4237" fmla="*/ 4363456 h 6421343"/>
              <a:gd name="connsiteX4238" fmla="*/ 6279574 w 11611428"/>
              <a:gd name="connsiteY4238" fmla="*/ 4363456 h 6421343"/>
              <a:gd name="connsiteX4239" fmla="*/ 6328659 w 11611428"/>
              <a:gd name="connsiteY4239" fmla="*/ 4412541 h 6421343"/>
              <a:gd name="connsiteX4240" fmla="*/ 6279574 w 11611428"/>
              <a:gd name="connsiteY4240" fmla="*/ 4461626 h 6421343"/>
              <a:gd name="connsiteX4241" fmla="*/ 6230489 w 11611428"/>
              <a:gd name="connsiteY4241" fmla="*/ 4412541 h 6421343"/>
              <a:gd name="connsiteX4242" fmla="*/ 6279574 w 11611428"/>
              <a:gd name="connsiteY4242" fmla="*/ 4363456 h 6421343"/>
              <a:gd name="connsiteX4243" fmla="*/ 6087650 w 11611428"/>
              <a:gd name="connsiteY4243" fmla="*/ 4363456 h 6421343"/>
              <a:gd name="connsiteX4244" fmla="*/ 6136735 w 11611428"/>
              <a:gd name="connsiteY4244" fmla="*/ 4412541 h 6421343"/>
              <a:gd name="connsiteX4245" fmla="*/ 6087650 w 11611428"/>
              <a:gd name="connsiteY4245" fmla="*/ 4461626 h 6421343"/>
              <a:gd name="connsiteX4246" fmla="*/ 6038565 w 11611428"/>
              <a:gd name="connsiteY4246" fmla="*/ 4412541 h 6421343"/>
              <a:gd name="connsiteX4247" fmla="*/ 6087650 w 11611428"/>
              <a:gd name="connsiteY4247" fmla="*/ 4363456 h 6421343"/>
              <a:gd name="connsiteX4248" fmla="*/ 5895729 w 11611428"/>
              <a:gd name="connsiteY4248" fmla="*/ 4363456 h 6421343"/>
              <a:gd name="connsiteX4249" fmla="*/ 5944814 w 11611428"/>
              <a:gd name="connsiteY4249" fmla="*/ 4412541 h 6421343"/>
              <a:gd name="connsiteX4250" fmla="*/ 5895729 w 11611428"/>
              <a:gd name="connsiteY4250" fmla="*/ 4461626 h 6421343"/>
              <a:gd name="connsiteX4251" fmla="*/ 5846644 w 11611428"/>
              <a:gd name="connsiteY4251" fmla="*/ 4412541 h 6421343"/>
              <a:gd name="connsiteX4252" fmla="*/ 5895729 w 11611428"/>
              <a:gd name="connsiteY4252" fmla="*/ 4363456 h 6421343"/>
              <a:gd name="connsiteX4253" fmla="*/ 5704053 w 11611428"/>
              <a:gd name="connsiteY4253" fmla="*/ 4363456 h 6421343"/>
              <a:gd name="connsiteX4254" fmla="*/ 5753138 w 11611428"/>
              <a:gd name="connsiteY4254" fmla="*/ 4412541 h 6421343"/>
              <a:gd name="connsiteX4255" fmla="*/ 5704053 w 11611428"/>
              <a:gd name="connsiteY4255" fmla="*/ 4461626 h 6421343"/>
              <a:gd name="connsiteX4256" fmla="*/ 5654968 w 11611428"/>
              <a:gd name="connsiteY4256" fmla="*/ 4412541 h 6421343"/>
              <a:gd name="connsiteX4257" fmla="*/ 5704053 w 11611428"/>
              <a:gd name="connsiteY4257" fmla="*/ 4363456 h 6421343"/>
              <a:gd name="connsiteX4258" fmla="*/ 5512130 w 11611428"/>
              <a:gd name="connsiteY4258" fmla="*/ 4363456 h 6421343"/>
              <a:gd name="connsiteX4259" fmla="*/ 5561215 w 11611428"/>
              <a:gd name="connsiteY4259" fmla="*/ 4412541 h 6421343"/>
              <a:gd name="connsiteX4260" fmla="*/ 5512130 w 11611428"/>
              <a:gd name="connsiteY4260" fmla="*/ 4461626 h 6421343"/>
              <a:gd name="connsiteX4261" fmla="*/ 5463045 w 11611428"/>
              <a:gd name="connsiteY4261" fmla="*/ 4412541 h 6421343"/>
              <a:gd name="connsiteX4262" fmla="*/ 5512130 w 11611428"/>
              <a:gd name="connsiteY4262" fmla="*/ 4363456 h 6421343"/>
              <a:gd name="connsiteX4263" fmla="*/ 5320209 w 11611428"/>
              <a:gd name="connsiteY4263" fmla="*/ 4363456 h 6421343"/>
              <a:gd name="connsiteX4264" fmla="*/ 5369294 w 11611428"/>
              <a:gd name="connsiteY4264" fmla="*/ 4412541 h 6421343"/>
              <a:gd name="connsiteX4265" fmla="*/ 5320209 w 11611428"/>
              <a:gd name="connsiteY4265" fmla="*/ 4461626 h 6421343"/>
              <a:gd name="connsiteX4266" fmla="*/ 5271124 w 11611428"/>
              <a:gd name="connsiteY4266" fmla="*/ 4412541 h 6421343"/>
              <a:gd name="connsiteX4267" fmla="*/ 5320209 w 11611428"/>
              <a:gd name="connsiteY4267" fmla="*/ 4363456 h 6421343"/>
              <a:gd name="connsiteX4268" fmla="*/ 5128285 w 11611428"/>
              <a:gd name="connsiteY4268" fmla="*/ 4363456 h 6421343"/>
              <a:gd name="connsiteX4269" fmla="*/ 5177370 w 11611428"/>
              <a:gd name="connsiteY4269" fmla="*/ 4412541 h 6421343"/>
              <a:gd name="connsiteX4270" fmla="*/ 5128285 w 11611428"/>
              <a:gd name="connsiteY4270" fmla="*/ 4461626 h 6421343"/>
              <a:gd name="connsiteX4271" fmla="*/ 5079200 w 11611428"/>
              <a:gd name="connsiteY4271" fmla="*/ 4412541 h 6421343"/>
              <a:gd name="connsiteX4272" fmla="*/ 5128285 w 11611428"/>
              <a:gd name="connsiteY4272" fmla="*/ 4363456 h 6421343"/>
              <a:gd name="connsiteX4273" fmla="*/ 4936364 w 11611428"/>
              <a:gd name="connsiteY4273" fmla="*/ 4363456 h 6421343"/>
              <a:gd name="connsiteX4274" fmla="*/ 4985449 w 11611428"/>
              <a:gd name="connsiteY4274" fmla="*/ 4412541 h 6421343"/>
              <a:gd name="connsiteX4275" fmla="*/ 4936364 w 11611428"/>
              <a:gd name="connsiteY4275" fmla="*/ 4461626 h 6421343"/>
              <a:gd name="connsiteX4276" fmla="*/ 4887279 w 11611428"/>
              <a:gd name="connsiteY4276" fmla="*/ 4412541 h 6421343"/>
              <a:gd name="connsiteX4277" fmla="*/ 4936364 w 11611428"/>
              <a:gd name="connsiteY4277" fmla="*/ 4363456 h 6421343"/>
              <a:gd name="connsiteX4278" fmla="*/ 4744441 w 11611428"/>
              <a:gd name="connsiteY4278" fmla="*/ 4363456 h 6421343"/>
              <a:gd name="connsiteX4279" fmla="*/ 4793526 w 11611428"/>
              <a:gd name="connsiteY4279" fmla="*/ 4412541 h 6421343"/>
              <a:gd name="connsiteX4280" fmla="*/ 4744441 w 11611428"/>
              <a:gd name="connsiteY4280" fmla="*/ 4461626 h 6421343"/>
              <a:gd name="connsiteX4281" fmla="*/ 4695356 w 11611428"/>
              <a:gd name="connsiteY4281" fmla="*/ 4412541 h 6421343"/>
              <a:gd name="connsiteX4282" fmla="*/ 4744441 w 11611428"/>
              <a:gd name="connsiteY4282" fmla="*/ 4363456 h 6421343"/>
              <a:gd name="connsiteX4283" fmla="*/ 4552764 w 11611428"/>
              <a:gd name="connsiteY4283" fmla="*/ 4363456 h 6421343"/>
              <a:gd name="connsiteX4284" fmla="*/ 4601849 w 11611428"/>
              <a:gd name="connsiteY4284" fmla="*/ 4412541 h 6421343"/>
              <a:gd name="connsiteX4285" fmla="*/ 4552764 w 11611428"/>
              <a:gd name="connsiteY4285" fmla="*/ 4461626 h 6421343"/>
              <a:gd name="connsiteX4286" fmla="*/ 4503679 w 11611428"/>
              <a:gd name="connsiteY4286" fmla="*/ 4412541 h 6421343"/>
              <a:gd name="connsiteX4287" fmla="*/ 4552764 w 11611428"/>
              <a:gd name="connsiteY4287" fmla="*/ 4363456 h 6421343"/>
              <a:gd name="connsiteX4288" fmla="*/ 4360841 w 11611428"/>
              <a:gd name="connsiteY4288" fmla="*/ 4363456 h 6421343"/>
              <a:gd name="connsiteX4289" fmla="*/ 4409926 w 11611428"/>
              <a:gd name="connsiteY4289" fmla="*/ 4412541 h 6421343"/>
              <a:gd name="connsiteX4290" fmla="*/ 4360841 w 11611428"/>
              <a:gd name="connsiteY4290" fmla="*/ 4461626 h 6421343"/>
              <a:gd name="connsiteX4291" fmla="*/ 4311756 w 11611428"/>
              <a:gd name="connsiteY4291" fmla="*/ 4412541 h 6421343"/>
              <a:gd name="connsiteX4292" fmla="*/ 4360841 w 11611428"/>
              <a:gd name="connsiteY4292" fmla="*/ 4363456 h 6421343"/>
              <a:gd name="connsiteX4293" fmla="*/ 4170572 w 11611428"/>
              <a:gd name="connsiteY4293" fmla="*/ 4363456 h 6421343"/>
              <a:gd name="connsiteX4294" fmla="*/ 4219657 w 11611428"/>
              <a:gd name="connsiteY4294" fmla="*/ 4412541 h 6421343"/>
              <a:gd name="connsiteX4295" fmla="*/ 4170572 w 11611428"/>
              <a:gd name="connsiteY4295" fmla="*/ 4461626 h 6421343"/>
              <a:gd name="connsiteX4296" fmla="*/ 4121487 w 11611428"/>
              <a:gd name="connsiteY4296" fmla="*/ 4412541 h 6421343"/>
              <a:gd name="connsiteX4297" fmla="*/ 4170572 w 11611428"/>
              <a:gd name="connsiteY4297" fmla="*/ 4363456 h 6421343"/>
              <a:gd name="connsiteX4298" fmla="*/ 3978648 w 11611428"/>
              <a:gd name="connsiteY4298" fmla="*/ 4363456 h 6421343"/>
              <a:gd name="connsiteX4299" fmla="*/ 4027733 w 11611428"/>
              <a:gd name="connsiteY4299" fmla="*/ 4412541 h 6421343"/>
              <a:gd name="connsiteX4300" fmla="*/ 3978648 w 11611428"/>
              <a:gd name="connsiteY4300" fmla="*/ 4461626 h 6421343"/>
              <a:gd name="connsiteX4301" fmla="*/ 3929563 w 11611428"/>
              <a:gd name="connsiteY4301" fmla="*/ 4412541 h 6421343"/>
              <a:gd name="connsiteX4302" fmla="*/ 3978648 w 11611428"/>
              <a:gd name="connsiteY4302" fmla="*/ 4363456 h 6421343"/>
              <a:gd name="connsiteX4303" fmla="*/ 3786728 w 11611428"/>
              <a:gd name="connsiteY4303" fmla="*/ 4363456 h 6421343"/>
              <a:gd name="connsiteX4304" fmla="*/ 3835813 w 11611428"/>
              <a:gd name="connsiteY4304" fmla="*/ 4412541 h 6421343"/>
              <a:gd name="connsiteX4305" fmla="*/ 3786728 w 11611428"/>
              <a:gd name="connsiteY4305" fmla="*/ 4461626 h 6421343"/>
              <a:gd name="connsiteX4306" fmla="*/ 3737643 w 11611428"/>
              <a:gd name="connsiteY4306" fmla="*/ 4412541 h 6421343"/>
              <a:gd name="connsiteX4307" fmla="*/ 3786728 w 11611428"/>
              <a:gd name="connsiteY4307" fmla="*/ 4363456 h 6421343"/>
              <a:gd name="connsiteX4308" fmla="*/ 3595051 w 11611428"/>
              <a:gd name="connsiteY4308" fmla="*/ 4363456 h 6421343"/>
              <a:gd name="connsiteX4309" fmla="*/ 3644136 w 11611428"/>
              <a:gd name="connsiteY4309" fmla="*/ 4412541 h 6421343"/>
              <a:gd name="connsiteX4310" fmla="*/ 3595051 w 11611428"/>
              <a:gd name="connsiteY4310" fmla="*/ 4461626 h 6421343"/>
              <a:gd name="connsiteX4311" fmla="*/ 3545966 w 11611428"/>
              <a:gd name="connsiteY4311" fmla="*/ 4412541 h 6421343"/>
              <a:gd name="connsiteX4312" fmla="*/ 3595051 w 11611428"/>
              <a:gd name="connsiteY4312" fmla="*/ 4363456 h 6421343"/>
              <a:gd name="connsiteX4313" fmla="*/ 3403128 w 11611428"/>
              <a:gd name="connsiteY4313" fmla="*/ 4363456 h 6421343"/>
              <a:gd name="connsiteX4314" fmla="*/ 3452213 w 11611428"/>
              <a:gd name="connsiteY4314" fmla="*/ 4412541 h 6421343"/>
              <a:gd name="connsiteX4315" fmla="*/ 3403128 w 11611428"/>
              <a:gd name="connsiteY4315" fmla="*/ 4461626 h 6421343"/>
              <a:gd name="connsiteX4316" fmla="*/ 3354043 w 11611428"/>
              <a:gd name="connsiteY4316" fmla="*/ 4412541 h 6421343"/>
              <a:gd name="connsiteX4317" fmla="*/ 3403128 w 11611428"/>
              <a:gd name="connsiteY4317" fmla="*/ 4363456 h 6421343"/>
              <a:gd name="connsiteX4318" fmla="*/ 3211207 w 11611428"/>
              <a:gd name="connsiteY4318" fmla="*/ 4363456 h 6421343"/>
              <a:gd name="connsiteX4319" fmla="*/ 3260292 w 11611428"/>
              <a:gd name="connsiteY4319" fmla="*/ 4412541 h 6421343"/>
              <a:gd name="connsiteX4320" fmla="*/ 3211207 w 11611428"/>
              <a:gd name="connsiteY4320" fmla="*/ 4461626 h 6421343"/>
              <a:gd name="connsiteX4321" fmla="*/ 3162122 w 11611428"/>
              <a:gd name="connsiteY4321" fmla="*/ 4412541 h 6421343"/>
              <a:gd name="connsiteX4322" fmla="*/ 3211207 w 11611428"/>
              <a:gd name="connsiteY4322" fmla="*/ 4363456 h 6421343"/>
              <a:gd name="connsiteX4323" fmla="*/ 3019283 w 11611428"/>
              <a:gd name="connsiteY4323" fmla="*/ 4363456 h 6421343"/>
              <a:gd name="connsiteX4324" fmla="*/ 3068368 w 11611428"/>
              <a:gd name="connsiteY4324" fmla="*/ 4412541 h 6421343"/>
              <a:gd name="connsiteX4325" fmla="*/ 3019283 w 11611428"/>
              <a:gd name="connsiteY4325" fmla="*/ 4461626 h 6421343"/>
              <a:gd name="connsiteX4326" fmla="*/ 2970198 w 11611428"/>
              <a:gd name="connsiteY4326" fmla="*/ 4412541 h 6421343"/>
              <a:gd name="connsiteX4327" fmla="*/ 3019283 w 11611428"/>
              <a:gd name="connsiteY4327" fmla="*/ 4363456 h 6421343"/>
              <a:gd name="connsiteX4328" fmla="*/ 2827363 w 11611428"/>
              <a:gd name="connsiteY4328" fmla="*/ 4363456 h 6421343"/>
              <a:gd name="connsiteX4329" fmla="*/ 2876448 w 11611428"/>
              <a:gd name="connsiteY4329" fmla="*/ 4412541 h 6421343"/>
              <a:gd name="connsiteX4330" fmla="*/ 2827363 w 11611428"/>
              <a:gd name="connsiteY4330" fmla="*/ 4461626 h 6421343"/>
              <a:gd name="connsiteX4331" fmla="*/ 2778277 w 11611428"/>
              <a:gd name="connsiteY4331" fmla="*/ 4412541 h 6421343"/>
              <a:gd name="connsiteX4332" fmla="*/ 2827363 w 11611428"/>
              <a:gd name="connsiteY4332" fmla="*/ 4363456 h 6421343"/>
              <a:gd name="connsiteX4333" fmla="*/ 2635439 w 11611428"/>
              <a:gd name="connsiteY4333" fmla="*/ 4363456 h 6421343"/>
              <a:gd name="connsiteX4334" fmla="*/ 2684524 w 11611428"/>
              <a:gd name="connsiteY4334" fmla="*/ 4412541 h 6421343"/>
              <a:gd name="connsiteX4335" fmla="*/ 2635439 w 11611428"/>
              <a:gd name="connsiteY4335" fmla="*/ 4461626 h 6421343"/>
              <a:gd name="connsiteX4336" fmla="*/ 2586354 w 11611428"/>
              <a:gd name="connsiteY4336" fmla="*/ 4412541 h 6421343"/>
              <a:gd name="connsiteX4337" fmla="*/ 2635439 w 11611428"/>
              <a:gd name="connsiteY4337" fmla="*/ 4363456 h 6421343"/>
              <a:gd name="connsiteX4338" fmla="*/ 2443762 w 11611428"/>
              <a:gd name="connsiteY4338" fmla="*/ 4363456 h 6421343"/>
              <a:gd name="connsiteX4339" fmla="*/ 2492847 w 11611428"/>
              <a:gd name="connsiteY4339" fmla="*/ 4412541 h 6421343"/>
              <a:gd name="connsiteX4340" fmla="*/ 2443762 w 11611428"/>
              <a:gd name="connsiteY4340" fmla="*/ 4461626 h 6421343"/>
              <a:gd name="connsiteX4341" fmla="*/ 2394677 w 11611428"/>
              <a:gd name="connsiteY4341" fmla="*/ 4412541 h 6421343"/>
              <a:gd name="connsiteX4342" fmla="*/ 2443762 w 11611428"/>
              <a:gd name="connsiteY4342" fmla="*/ 4363456 h 6421343"/>
              <a:gd name="connsiteX4343" fmla="*/ 2251840 w 11611428"/>
              <a:gd name="connsiteY4343" fmla="*/ 4363456 h 6421343"/>
              <a:gd name="connsiteX4344" fmla="*/ 2300925 w 11611428"/>
              <a:gd name="connsiteY4344" fmla="*/ 4412541 h 6421343"/>
              <a:gd name="connsiteX4345" fmla="*/ 2251840 w 11611428"/>
              <a:gd name="connsiteY4345" fmla="*/ 4461626 h 6421343"/>
              <a:gd name="connsiteX4346" fmla="*/ 2202754 w 11611428"/>
              <a:gd name="connsiteY4346" fmla="*/ 4412541 h 6421343"/>
              <a:gd name="connsiteX4347" fmla="*/ 2251840 w 11611428"/>
              <a:gd name="connsiteY4347" fmla="*/ 4363456 h 6421343"/>
              <a:gd name="connsiteX4348" fmla="*/ 2061569 w 11611428"/>
              <a:gd name="connsiteY4348" fmla="*/ 4363456 h 6421343"/>
              <a:gd name="connsiteX4349" fmla="*/ 2110654 w 11611428"/>
              <a:gd name="connsiteY4349" fmla="*/ 4412541 h 6421343"/>
              <a:gd name="connsiteX4350" fmla="*/ 2061569 w 11611428"/>
              <a:gd name="connsiteY4350" fmla="*/ 4461626 h 6421343"/>
              <a:gd name="connsiteX4351" fmla="*/ 2012484 w 11611428"/>
              <a:gd name="connsiteY4351" fmla="*/ 4412541 h 6421343"/>
              <a:gd name="connsiteX4352" fmla="*/ 2061569 w 11611428"/>
              <a:gd name="connsiteY4352" fmla="*/ 4363456 h 6421343"/>
              <a:gd name="connsiteX4353" fmla="*/ 1869645 w 11611428"/>
              <a:gd name="connsiteY4353" fmla="*/ 4363456 h 6421343"/>
              <a:gd name="connsiteX4354" fmla="*/ 1918730 w 11611428"/>
              <a:gd name="connsiteY4354" fmla="*/ 4412541 h 6421343"/>
              <a:gd name="connsiteX4355" fmla="*/ 1869645 w 11611428"/>
              <a:gd name="connsiteY4355" fmla="*/ 4461626 h 6421343"/>
              <a:gd name="connsiteX4356" fmla="*/ 1820560 w 11611428"/>
              <a:gd name="connsiteY4356" fmla="*/ 4412541 h 6421343"/>
              <a:gd name="connsiteX4357" fmla="*/ 1869645 w 11611428"/>
              <a:gd name="connsiteY4357" fmla="*/ 4363456 h 6421343"/>
              <a:gd name="connsiteX4358" fmla="*/ 1677725 w 11611428"/>
              <a:gd name="connsiteY4358" fmla="*/ 4363456 h 6421343"/>
              <a:gd name="connsiteX4359" fmla="*/ 1726810 w 11611428"/>
              <a:gd name="connsiteY4359" fmla="*/ 4412541 h 6421343"/>
              <a:gd name="connsiteX4360" fmla="*/ 1677725 w 11611428"/>
              <a:gd name="connsiteY4360" fmla="*/ 4461626 h 6421343"/>
              <a:gd name="connsiteX4361" fmla="*/ 1628640 w 11611428"/>
              <a:gd name="connsiteY4361" fmla="*/ 4412541 h 6421343"/>
              <a:gd name="connsiteX4362" fmla="*/ 1677725 w 11611428"/>
              <a:gd name="connsiteY4362" fmla="*/ 4363456 h 6421343"/>
              <a:gd name="connsiteX4363" fmla="*/ 1486048 w 11611428"/>
              <a:gd name="connsiteY4363" fmla="*/ 4363456 h 6421343"/>
              <a:gd name="connsiteX4364" fmla="*/ 1535133 w 11611428"/>
              <a:gd name="connsiteY4364" fmla="*/ 4412541 h 6421343"/>
              <a:gd name="connsiteX4365" fmla="*/ 1486048 w 11611428"/>
              <a:gd name="connsiteY4365" fmla="*/ 4461626 h 6421343"/>
              <a:gd name="connsiteX4366" fmla="*/ 1436963 w 11611428"/>
              <a:gd name="connsiteY4366" fmla="*/ 4412541 h 6421343"/>
              <a:gd name="connsiteX4367" fmla="*/ 1486048 w 11611428"/>
              <a:gd name="connsiteY4367" fmla="*/ 4363456 h 6421343"/>
              <a:gd name="connsiteX4368" fmla="*/ 1294125 w 11611428"/>
              <a:gd name="connsiteY4368" fmla="*/ 4363456 h 6421343"/>
              <a:gd name="connsiteX4369" fmla="*/ 1343210 w 11611428"/>
              <a:gd name="connsiteY4369" fmla="*/ 4412541 h 6421343"/>
              <a:gd name="connsiteX4370" fmla="*/ 1294125 w 11611428"/>
              <a:gd name="connsiteY4370" fmla="*/ 4461626 h 6421343"/>
              <a:gd name="connsiteX4371" fmla="*/ 1245040 w 11611428"/>
              <a:gd name="connsiteY4371" fmla="*/ 4412541 h 6421343"/>
              <a:gd name="connsiteX4372" fmla="*/ 1294125 w 11611428"/>
              <a:gd name="connsiteY4372" fmla="*/ 4363456 h 6421343"/>
              <a:gd name="connsiteX4373" fmla="*/ 1102204 w 11611428"/>
              <a:gd name="connsiteY4373" fmla="*/ 4363456 h 6421343"/>
              <a:gd name="connsiteX4374" fmla="*/ 1151289 w 11611428"/>
              <a:gd name="connsiteY4374" fmla="*/ 4412541 h 6421343"/>
              <a:gd name="connsiteX4375" fmla="*/ 1102204 w 11611428"/>
              <a:gd name="connsiteY4375" fmla="*/ 4461626 h 6421343"/>
              <a:gd name="connsiteX4376" fmla="*/ 1053119 w 11611428"/>
              <a:gd name="connsiteY4376" fmla="*/ 4412541 h 6421343"/>
              <a:gd name="connsiteX4377" fmla="*/ 1102204 w 11611428"/>
              <a:gd name="connsiteY4377" fmla="*/ 4363456 h 6421343"/>
              <a:gd name="connsiteX4378" fmla="*/ 910280 w 11611428"/>
              <a:gd name="connsiteY4378" fmla="*/ 4363456 h 6421343"/>
              <a:gd name="connsiteX4379" fmla="*/ 959365 w 11611428"/>
              <a:gd name="connsiteY4379" fmla="*/ 4412541 h 6421343"/>
              <a:gd name="connsiteX4380" fmla="*/ 910280 w 11611428"/>
              <a:gd name="connsiteY4380" fmla="*/ 4461626 h 6421343"/>
              <a:gd name="connsiteX4381" fmla="*/ 861195 w 11611428"/>
              <a:gd name="connsiteY4381" fmla="*/ 4412541 h 6421343"/>
              <a:gd name="connsiteX4382" fmla="*/ 910280 w 11611428"/>
              <a:gd name="connsiteY4382" fmla="*/ 4363456 h 6421343"/>
              <a:gd name="connsiteX4383" fmla="*/ 718360 w 11611428"/>
              <a:gd name="connsiteY4383" fmla="*/ 4363456 h 6421343"/>
              <a:gd name="connsiteX4384" fmla="*/ 767445 w 11611428"/>
              <a:gd name="connsiteY4384" fmla="*/ 4412541 h 6421343"/>
              <a:gd name="connsiteX4385" fmla="*/ 718360 w 11611428"/>
              <a:gd name="connsiteY4385" fmla="*/ 4461626 h 6421343"/>
              <a:gd name="connsiteX4386" fmla="*/ 669275 w 11611428"/>
              <a:gd name="connsiteY4386" fmla="*/ 4412541 h 6421343"/>
              <a:gd name="connsiteX4387" fmla="*/ 718360 w 11611428"/>
              <a:gd name="connsiteY4387" fmla="*/ 4363456 h 6421343"/>
              <a:gd name="connsiteX4388" fmla="*/ 526436 w 11611428"/>
              <a:gd name="connsiteY4388" fmla="*/ 4363456 h 6421343"/>
              <a:gd name="connsiteX4389" fmla="*/ 575521 w 11611428"/>
              <a:gd name="connsiteY4389" fmla="*/ 4412541 h 6421343"/>
              <a:gd name="connsiteX4390" fmla="*/ 526436 w 11611428"/>
              <a:gd name="connsiteY4390" fmla="*/ 4461626 h 6421343"/>
              <a:gd name="connsiteX4391" fmla="*/ 477351 w 11611428"/>
              <a:gd name="connsiteY4391" fmla="*/ 4412541 h 6421343"/>
              <a:gd name="connsiteX4392" fmla="*/ 526436 w 11611428"/>
              <a:gd name="connsiteY4392" fmla="*/ 4363456 h 6421343"/>
              <a:gd name="connsiteX4393" fmla="*/ 334759 w 11611428"/>
              <a:gd name="connsiteY4393" fmla="*/ 4363456 h 6421343"/>
              <a:gd name="connsiteX4394" fmla="*/ 383844 w 11611428"/>
              <a:gd name="connsiteY4394" fmla="*/ 4412541 h 6421343"/>
              <a:gd name="connsiteX4395" fmla="*/ 334759 w 11611428"/>
              <a:gd name="connsiteY4395" fmla="*/ 4461626 h 6421343"/>
              <a:gd name="connsiteX4396" fmla="*/ 285674 w 11611428"/>
              <a:gd name="connsiteY4396" fmla="*/ 4412541 h 6421343"/>
              <a:gd name="connsiteX4397" fmla="*/ 334759 w 11611428"/>
              <a:gd name="connsiteY4397" fmla="*/ 4363456 h 6421343"/>
              <a:gd name="connsiteX4398" fmla="*/ 142837 w 11611428"/>
              <a:gd name="connsiteY4398" fmla="*/ 4363456 h 6421343"/>
              <a:gd name="connsiteX4399" fmla="*/ 191921 w 11611428"/>
              <a:gd name="connsiteY4399" fmla="*/ 4412541 h 6421343"/>
              <a:gd name="connsiteX4400" fmla="*/ 142837 w 11611428"/>
              <a:gd name="connsiteY4400" fmla="*/ 4461626 h 6421343"/>
              <a:gd name="connsiteX4401" fmla="*/ 93751 w 11611428"/>
              <a:gd name="connsiteY4401" fmla="*/ 4412541 h 6421343"/>
              <a:gd name="connsiteX4402" fmla="*/ 142837 w 11611428"/>
              <a:gd name="connsiteY4402" fmla="*/ 4363456 h 6421343"/>
              <a:gd name="connsiteX4403" fmla="*/ 11562343 w 11611428"/>
              <a:gd name="connsiteY4403" fmla="*/ 4212764 h 6421343"/>
              <a:gd name="connsiteX4404" fmla="*/ 11611428 w 11611428"/>
              <a:gd name="connsiteY4404" fmla="*/ 4261849 h 6421343"/>
              <a:gd name="connsiteX4405" fmla="*/ 11611233 w 11611428"/>
              <a:gd name="connsiteY4405" fmla="*/ 4262816 h 6421343"/>
              <a:gd name="connsiteX4406" fmla="*/ 11611428 w 11611428"/>
              <a:gd name="connsiteY4406" fmla="*/ 4263784 h 6421343"/>
              <a:gd name="connsiteX4407" fmla="*/ 11562343 w 11611428"/>
              <a:gd name="connsiteY4407" fmla="*/ 4312869 h 6421343"/>
              <a:gd name="connsiteX4408" fmla="*/ 11513258 w 11611428"/>
              <a:gd name="connsiteY4408" fmla="*/ 4263784 h 6421343"/>
              <a:gd name="connsiteX4409" fmla="*/ 11513453 w 11611428"/>
              <a:gd name="connsiteY4409" fmla="*/ 4262816 h 6421343"/>
              <a:gd name="connsiteX4410" fmla="*/ 11513258 w 11611428"/>
              <a:gd name="connsiteY4410" fmla="*/ 4261849 h 6421343"/>
              <a:gd name="connsiteX4411" fmla="*/ 11562343 w 11611428"/>
              <a:gd name="connsiteY4411" fmla="*/ 4212764 h 6421343"/>
              <a:gd name="connsiteX4412" fmla="*/ 11370422 w 11611428"/>
              <a:gd name="connsiteY4412" fmla="*/ 4212764 h 6421343"/>
              <a:gd name="connsiteX4413" fmla="*/ 11419507 w 11611428"/>
              <a:gd name="connsiteY4413" fmla="*/ 4261849 h 6421343"/>
              <a:gd name="connsiteX4414" fmla="*/ 11419312 w 11611428"/>
              <a:gd name="connsiteY4414" fmla="*/ 4262816 h 6421343"/>
              <a:gd name="connsiteX4415" fmla="*/ 11419507 w 11611428"/>
              <a:gd name="connsiteY4415" fmla="*/ 4263784 h 6421343"/>
              <a:gd name="connsiteX4416" fmla="*/ 11370422 w 11611428"/>
              <a:gd name="connsiteY4416" fmla="*/ 4312869 h 6421343"/>
              <a:gd name="connsiteX4417" fmla="*/ 11321337 w 11611428"/>
              <a:gd name="connsiteY4417" fmla="*/ 4263784 h 6421343"/>
              <a:gd name="connsiteX4418" fmla="*/ 11321532 w 11611428"/>
              <a:gd name="connsiteY4418" fmla="*/ 4262816 h 6421343"/>
              <a:gd name="connsiteX4419" fmla="*/ 11321337 w 11611428"/>
              <a:gd name="connsiteY4419" fmla="*/ 4261849 h 6421343"/>
              <a:gd name="connsiteX4420" fmla="*/ 11370422 w 11611428"/>
              <a:gd name="connsiteY4420" fmla="*/ 4212764 h 6421343"/>
              <a:gd name="connsiteX4421" fmla="*/ 11178499 w 11611428"/>
              <a:gd name="connsiteY4421" fmla="*/ 4212764 h 6421343"/>
              <a:gd name="connsiteX4422" fmla="*/ 11227584 w 11611428"/>
              <a:gd name="connsiteY4422" fmla="*/ 4261849 h 6421343"/>
              <a:gd name="connsiteX4423" fmla="*/ 11227388 w 11611428"/>
              <a:gd name="connsiteY4423" fmla="*/ 4262816 h 6421343"/>
              <a:gd name="connsiteX4424" fmla="*/ 11227584 w 11611428"/>
              <a:gd name="connsiteY4424" fmla="*/ 4263784 h 6421343"/>
              <a:gd name="connsiteX4425" fmla="*/ 11178499 w 11611428"/>
              <a:gd name="connsiteY4425" fmla="*/ 4312869 h 6421343"/>
              <a:gd name="connsiteX4426" fmla="*/ 11129414 w 11611428"/>
              <a:gd name="connsiteY4426" fmla="*/ 4263784 h 6421343"/>
              <a:gd name="connsiteX4427" fmla="*/ 11129609 w 11611428"/>
              <a:gd name="connsiteY4427" fmla="*/ 4262816 h 6421343"/>
              <a:gd name="connsiteX4428" fmla="*/ 11129414 w 11611428"/>
              <a:gd name="connsiteY4428" fmla="*/ 4261849 h 6421343"/>
              <a:gd name="connsiteX4429" fmla="*/ 11178499 w 11611428"/>
              <a:gd name="connsiteY4429" fmla="*/ 4212764 h 6421343"/>
              <a:gd name="connsiteX4430" fmla="*/ 10986822 w 11611428"/>
              <a:gd name="connsiteY4430" fmla="*/ 4212764 h 6421343"/>
              <a:gd name="connsiteX4431" fmla="*/ 11035907 w 11611428"/>
              <a:gd name="connsiteY4431" fmla="*/ 4261849 h 6421343"/>
              <a:gd name="connsiteX4432" fmla="*/ 11035712 w 11611428"/>
              <a:gd name="connsiteY4432" fmla="*/ 4262816 h 6421343"/>
              <a:gd name="connsiteX4433" fmla="*/ 11035907 w 11611428"/>
              <a:gd name="connsiteY4433" fmla="*/ 4263784 h 6421343"/>
              <a:gd name="connsiteX4434" fmla="*/ 10986822 w 11611428"/>
              <a:gd name="connsiteY4434" fmla="*/ 4312869 h 6421343"/>
              <a:gd name="connsiteX4435" fmla="*/ 10937737 w 11611428"/>
              <a:gd name="connsiteY4435" fmla="*/ 4263784 h 6421343"/>
              <a:gd name="connsiteX4436" fmla="*/ 10937932 w 11611428"/>
              <a:gd name="connsiteY4436" fmla="*/ 4262816 h 6421343"/>
              <a:gd name="connsiteX4437" fmla="*/ 10937737 w 11611428"/>
              <a:gd name="connsiteY4437" fmla="*/ 4261849 h 6421343"/>
              <a:gd name="connsiteX4438" fmla="*/ 10986822 w 11611428"/>
              <a:gd name="connsiteY4438" fmla="*/ 4212764 h 6421343"/>
              <a:gd name="connsiteX4439" fmla="*/ 10794898 w 11611428"/>
              <a:gd name="connsiteY4439" fmla="*/ 4212764 h 6421343"/>
              <a:gd name="connsiteX4440" fmla="*/ 10843984 w 11611428"/>
              <a:gd name="connsiteY4440" fmla="*/ 4261849 h 6421343"/>
              <a:gd name="connsiteX4441" fmla="*/ 10843788 w 11611428"/>
              <a:gd name="connsiteY4441" fmla="*/ 4262816 h 6421343"/>
              <a:gd name="connsiteX4442" fmla="*/ 10843984 w 11611428"/>
              <a:gd name="connsiteY4442" fmla="*/ 4263784 h 6421343"/>
              <a:gd name="connsiteX4443" fmla="*/ 10794898 w 11611428"/>
              <a:gd name="connsiteY4443" fmla="*/ 4312869 h 6421343"/>
              <a:gd name="connsiteX4444" fmla="*/ 10745813 w 11611428"/>
              <a:gd name="connsiteY4444" fmla="*/ 4263784 h 6421343"/>
              <a:gd name="connsiteX4445" fmla="*/ 10746009 w 11611428"/>
              <a:gd name="connsiteY4445" fmla="*/ 4262816 h 6421343"/>
              <a:gd name="connsiteX4446" fmla="*/ 10745813 w 11611428"/>
              <a:gd name="connsiteY4446" fmla="*/ 4261849 h 6421343"/>
              <a:gd name="connsiteX4447" fmla="*/ 10794898 w 11611428"/>
              <a:gd name="connsiteY4447" fmla="*/ 4212764 h 6421343"/>
              <a:gd name="connsiteX4448" fmla="*/ 10600771 w 11611428"/>
              <a:gd name="connsiteY4448" fmla="*/ 4212764 h 6421343"/>
              <a:gd name="connsiteX4449" fmla="*/ 10619877 w 11611428"/>
              <a:gd name="connsiteY4449" fmla="*/ 4216622 h 6421343"/>
              <a:gd name="connsiteX4450" fmla="*/ 10635343 w 11611428"/>
              <a:gd name="connsiteY4450" fmla="*/ 4227049 h 6421343"/>
              <a:gd name="connsiteX4451" fmla="*/ 10635343 w 11611428"/>
              <a:gd name="connsiteY4451" fmla="*/ 4225561 h 6421343"/>
              <a:gd name="connsiteX4452" fmla="*/ 10637686 w 11611428"/>
              <a:gd name="connsiteY4452" fmla="*/ 4227141 h 6421343"/>
              <a:gd name="connsiteX4453" fmla="*/ 10652063 w 11611428"/>
              <a:gd name="connsiteY4453" fmla="*/ 4261849 h 6421343"/>
              <a:gd name="connsiteX4454" fmla="*/ 10651868 w 11611428"/>
              <a:gd name="connsiteY4454" fmla="*/ 4262816 h 6421343"/>
              <a:gd name="connsiteX4455" fmla="*/ 10652063 w 11611428"/>
              <a:gd name="connsiteY4455" fmla="*/ 4263784 h 6421343"/>
              <a:gd name="connsiteX4456" fmla="*/ 10637686 w 11611428"/>
              <a:gd name="connsiteY4456" fmla="*/ 4298493 h 6421343"/>
              <a:gd name="connsiteX4457" fmla="*/ 10635343 w 11611428"/>
              <a:gd name="connsiteY4457" fmla="*/ 4300072 h 6421343"/>
              <a:gd name="connsiteX4458" fmla="*/ 10635343 w 11611428"/>
              <a:gd name="connsiteY4458" fmla="*/ 4298584 h 6421343"/>
              <a:gd name="connsiteX4459" fmla="*/ 10619877 w 11611428"/>
              <a:gd name="connsiteY4459" fmla="*/ 4309012 h 6421343"/>
              <a:gd name="connsiteX4460" fmla="*/ 10600771 w 11611428"/>
              <a:gd name="connsiteY4460" fmla="*/ 4312869 h 6421343"/>
              <a:gd name="connsiteX4461" fmla="*/ 10551686 w 11611428"/>
              <a:gd name="connsiteY4461" fmla="*/ 4263784 h 6421343"/>
              <a:gd name="connsiteX4462" fmla="*/ 10551881 w 11611428"/>
              <a:gd name="connsiteY4462" fmla="*/ 4262816 h 6421343"/>
              <a:gd name="connsiteX4463" fmla="*/ 10551686 w 11611428"/>
              <a:gd name="connsiteY4463" fmla="*/ 4261849 h 6421343"/>
              <a:gd name="connsiteX4464" fmla="*/ 10600771 w 11611428"/>
              <a:gd name="connsiteY4464" fmla="*/ 4212764 h 6421343"/>
              <a:gd name="connsiteX4465" fmla="*/ 10408850 w 11611428"/>
              <a:gd name="connsiteY4465" fmla="*/ 4212764 h 6421343"/>
              <a:gd name="connsiteX4466" fmla="*/ 10457935 w 11611428"/>
              <a:gd name="connsiteY4466" fmla="*/ 4261849 h 6421343"/>
              <a:gd name="connsiteX4467" fmla="*/ 10457740 w 11611428"/>
              <a:gd name="connsiteY4467" fmla="*/ 4262816 h 6421343"/>
              <a:gd name="connsiteX4468" fmla="*/ 10457935 w 11611428"/>
              <a:gd name="connsiteY4468" fmla="*/ 4263784 h 6421343"/>
              <a:gd name="connsiteX4469" fmla="*/ 10408850 w 11611428"/>
              <a:gd name="connsiteY4469" fmla="*/ 4312869 h 6421343"/>
              <a:gd name="connsiteX4470" fmla="*/ 10359765 w 11611428"/>
              <a:gd name="connsiteY4470" fmla="*/ 4263784 h 6421343"/>
              <a:gd name="connsiteX4471" fmla="*/ 10359960 w 11611428"/>
              <a:gd name="connsiteY4471" fmla="*/ 4262816 h 6421343"/>
              <a:gd name="connsiteX4472" fmla="*/ 10359765 w 11611428"/>
              <a:gd name="connsiteY4472" fmla="*/ 4261849 h 6421343"/>
              <a:gd name="connsiteX4473" fmla="*/ 10408850 w 11611428"/>
              <a:gd name="connsiteY4473" fmla="*/ 4212764 h 6421343"/>
              <a:gd name="connsiteX4474" fmla="*/ 10216927 w 11611428"/>
              <a:gd name="connsiteY4474" fmla="*/ 4212764 h 6421343"/>
              <a:gd name="connsiteX4475" fmla="*/ 10266012 w 11611428"/>
              <a:gd name="connsiteY4475" fmla="*/ 4261849 h 6421343"/>
              <a:gd name="connsiteX4476" fmla="*/ 10265816 w 11611428"/>
              <a:gd name="connsiteY4476" fmla="*/ 4262816 h 6421343"/>
              <a:gd name="connsiteX4477" fmla="*/ 10266012 w 11611428"/>
              <a:gd name="connsiteY4477" fmla="*/ 4263784 h 6421343"/>
              <a:gd name="connsiteX4478" fmla="*/ 10216927 w 11611428"/>
              <a:gd name="connsiteY4478" fmla="*/ 4312869 h 6421343"/>
              <a:gd name="connsiteX4479" fmla="*/ 10167842 w 11611428"/>
              <a:gd name="connsiteY4479" fmla="*/ 4263784 h 6421343"/>
              <a:gd name="connsiteX4480" fmla="*/ 10168037 w 11611428"/>
              <a:gd name="connsiteY4480" fmla="*/ 4262816 h 6421343"/>
              <a:gd name="connsiteX4481" fmla="*/ 10167842 w 11611428"/>
              <a:gd name="connsiteY4481" fmla="*/ 4261849 h 6421343"/>
              <a:gd name="connsiteX4482" fmla="*/ 10216927 w 11611428"/>
              <a:gd name="connsiteY4482" fmla="*/ 4212764 h 6421343"/>
              <a:gd name="connsiteX4483" fmla="*/ 10025250 w 11611428"/>
              <a:gd name="connsiteY4483" fmla="*/ 4212764 h 6421343"/>
              <a:gd name="connsiteX4484" fmla="*/ 10074335 w 11611428"/>
              <a:gd name="connsiteY4484" fmla="*/ 4261849 h 6421343"/>
              <a:gd name="connsiteX4485" fmla="*/ 10074140 w 11611428"/>
              <a:gd name="connsiteY4485" fmla="*/ 4262816 h 6421343"/>
              <a:gd name="connsiteX4486" fmla="*/ 10074335 w 11611428"/>
              <a:gd name="connsiteY4486" fmla="*/ 4263784 h 6421343"/>
              <a:gd name="connsiteX4487" fmla="*/ 10025250 w 11611428"/>
              <a:gd name="connsiteY4487" fmla="*/ 4312869 h 6421343"/>
              <a:gd name="connsiteX4488" fmla="*/ 9976165 w 11611428"/>
              <a:gd name="connsiteY4488" fmla="*/ 4263784 h 6421343"/>
              <a:gd name="connsiteX4489" fmla="*/ 9976360 w 11611428"/>
              <a:gd name="connsiteY4489" fmla="*/ 4262816 h 6421343"/>
              <a:gd name="connsiteX4490" fmla="*/ 9976165 w 11611428"/>
              <a:gd name="connsiteY4490" fmla="*/ 4261849 h 6421343"/>
              <a:gd name="connsiteX4491" fmla="*/ 10025250 w 11611428"/>
              <a:gd name="connsiteY4491" fmla="*/ 4212764 h 6421343"/>
              <a:gd name="connsiteX4492" fmla="*/ 9833326 w 11611428"/>
              <a:gd name="connsiteY4492" fmla="*/ 4212764 h 6421343"/>
              <a:gd name="connsiteX4493" fmla="*/ 9882412 w 11611428"/>
              <a:gd name="connsiteY4493" fmla="*/ 4261849 h 6421343"/>
              <a:gd name="connsiteX4494" fmla="*/ 9882216 w 11611428"/>
              <a:gd name="connsiteY4494" fmla="*/ 4262816 h 6421343"/>
              <a:gd name="connsiteX4495" fmla="*/ 9882412 w 11611428"/>
              <a:gd name="connsiteY4495" fmla="*/ 4263784 h 6421343"/>
              <a:gd name="connsiteX4496" fmla="*/ 9833326 w 11611428"/>
              <a:gd name="connsiteY4496" fmla="*/ 4312869 h 6421343"/>
              <a:gd name="connsiteX4497" fmla="*/ 9784241 w 11611428"/>
              <a:gd name="connsiteY4497" fmla="*/ 4263784 h 6421343"/>
              <a:gd name="connsiteX4498" fmla="*/ 9784437 w 11611428"/>
              <a:gd name="connsiteY4498" fmla="*/ 4262816 h 6421343"/>
              <a:gd name="connsiteX4499" fmla="*/ 9784241 w 11611428"/>
              <a:gd name="connsiteY4499" fmla="*/ 4261849 h 6421343"/>
              <a:gd name="connsiteX4500" fmla="*/ 9833326 w 11611428"/>
              <a:gd name="connsiteY4500" fmla="*/ 4212764 h 6421343"/>
              <a:gd name="connsiteX4501" fmla="*/ 9641406 w 11611428"/>
              <a:gd name="connsiteY4501" fmla="*/ 4212764 h 6421343"/>
              <a:gd name="connsiteX4502" fmla="*/ 9690491 w 11611428"/>
              <a:gd name="connsiteY4502" fmla="*/ 4261849 h 6421343"/>
              <a:gd name="connsiteX4503" fmla="*/ 9690296 w 11611428"/>
              <a:gd name="connsiteY4503" fmla="*/ 4262816 h 6421343"/>
              <a:gd name="connsiteX4504" fmla="*/ 9690491 w 11611428"/>
              <a:gd name="connsiteY4504" fmla="*/ 4263784 h 6421343"/>
              <a:gd name="connsiteX4505" fmla="*/ 9641406 w 11611428"/>
              <a:gd name="connsiteY4505" fmla="*/ 4312869 h 6421343"/>
              <a:gd name="connsiteX4506" fmla="*/ 9592321 w 11611428"/>
              <a:gd name="connsiteY4506" fmla="*/ 4263784 h 6421343"/>
              <a:gd name="connsiteX4507" fmla="*/ 9592516 w 11611428"/>
              <a:gd name="connsiteY4507" fmla="*/ 4262816 h 6421343"/>
              <a:gd name="connsiteX4508" fmla="*/ 9592321 w 11611428"/>
              <a:gd name="connsiteY4508" fmla="*/ 4261849 h 6421343"/>
              <a:gd name="connsiteX4509" fmla="*/ 9641406 w 11611428"/>
              <a:gd name="connsiteY4509" fmla="*/ 4212764 h 6421343"/>
              <a:gd name="connsiteX4510" fmla="*/ 9449482 w 11611428"/>
              <a:gd name="connsiteY4510" fmla="*/ 4212764 h 6421343"/>
              <a:gd name="connsiteX4511" fmla="*/ 9498567 w 11611428"/>
              <a:gd name="connsiteY4511" fmla="*/ 4261849 h 6421343"/>
              <a:gd name="connsiteX4512" fmla="*/ 9498372 w 11611428"/>
              <a:gd name="connsiteY4512" fmla="*/ 4262816 h 6421343"/>
              <a:gd name="connsiteX4513" fmla="*/ 9498567 w 11611428"/>
              <a:gd name="connsiteY4513" fmla="*/ 4263784 h 6421343"/>
              <a:gd name="connsiteX4514" fmla="*/ 9449482 w 11611428"/>
              <a:gd name="connsiteY4514" fmla="*/ 4312869 h 6421343"/>
              <a:gd name="connsiteX4515" fmla="*/ 9400397 w 11611428"/>
              <a:gd name="connsiteY4515" fmla="*/ 4263784 h 6421343"/>
              <a:gd name="connsiteX4516" fmla="*/ 9400592 w 11611428"/>
              <a:gd name="connsiteY4516" fmla="*/ 4262816 h 6421343"/>
              <a:gd name="connsiteX4517" fmla="*/ 9400397 w 11611428"/>
              <a:gd name="connsiteY4517" fmla="*/ 4261849 h 6421343"/>
              <a:gd name="connsiteX4518" fmla="*/ 9449482 w 11611428"/>
              <a:gd name="connsiteY4518" fmla="*/ 4212764 h 6421343"/>
              <a:gd name="connsiteX4519" fmla="*/ 9257562 w 11611428"/>
              <a:gd name="connsiteY4519" fmla="*/ 4212764 h 6421343"/>
              <a:gd name="connsiteX4520" fmla="*/ 9306646 w 11611428"/>
              <a:gd name="connsiteY4520" fmla="*/ 4261849 h 6421343"/>
              <a:gd name="connsiteX4521" fmla="*/ 9306451 w 11611428"/>
              <a:gd name="connsiteY4521" fmla="*/ 4262816 h 6421343"/>
              <a:gd name="connsiteX4522" fmla="*/ 9306646 w 11611428"/>
              <a:gd name="connsiteY4522" fmla="*/ 4263784 h 6421343"/>
              <a:gd name="connsiteX4523" fmla="*/ 9257562 w 11611428"/>
              <a:gd name="connsiteY4523" fmla="*/ 4312869 h 6421343"/>
              <a:gd name="connsiteX4524" fmla="*/ 9208477 w 11611428"/>
              <a:gd name="connsiteY4524" fmla="*/ 4263784 h 6421343"/>
              <a:gd name="connsiteX4525" fmla="*/ 9208672 w 11611428"/>
              <a:gd name="connsiteY4525" fmla="*/ 4262816 h 6421343"/>
              <a:gd name="connsiteX4526" fmla="*/ 9208477 w 11611428"/>
              <a:gd name="connsiteY4526" fmla="*/ 4261849 h 6421343"/>
              <a:gd name="connsiteX4527" fmla="*/ 9257562 w 11611428"/>
              <a:gd name="connsiteY4527" fmla="*/ 4212764 h 6421343"/>
              <a:gd name="connsiteX4528" fmla="*/ 9065638 w 11611428"/>
              <a:gd name="connsiteY4528" fmla="*/ 4212764 h 6421343"/>
              <a:gd name="connsiteX4529" fmla="*/ 9114723 w 11611428"/>
              <a:gd name="connsiteY4529" fmla="*/ 4261849 h 6421343"/>
              <a:gd name="connsiteX4530" fmla="*/ 9114528 w 11611428"/>
              <a:gd name="connsiteY4530" fmla="*/ 4262816 h 6421343"/>
              <a:gd name="connsiteX4531" fmla="*/ 9114723 w 11611428"/>
              <a:gd name="connsiteY4531" fmla="*/ 4263784 h 6421343"/>
              <a:gd name="connsiteX4532" fmla="*/ 9065638 w 11611428"/>
              <a:gd name="connsiteY4532" fmla="*/ 4312869 h 6421343"/>
              <a:gd name="connsiteX4533" fmla="*/ 9016553 w 11611428"/>
              <a:gd name="connsiteY4533" fmla="*/ 4263784 h 6421343"/>
              <a:gd name="connsiteX4534" fmla="*/ 9016748 w 11611428"/>
              <a:gd name="connsiteY4534" fmla="*/ 4262816 h 6421343"/>
              <a:gd name="connsiteX4535" fmla="*/ 9016553 w 11611428"/>
              <a:gd name="connsiteY4535" fmla="*/ 4261849 h 6421343"/>
              <a:gd name="connsiteX4536" fmla="*/ 9065638 w 11611428"/>
              <a:gd name="connsiteY4536" fmla="*/ 4212764 h 6421343"/>
              <a:gd name="connsiteX4537" fmla="*/ 8873961 w 11611428"/>
              <a:gd name="connsiteY4537" fmla="*/ 4212764 h 6421343"/>
              <a:gd name="connsiteX4538" fmla="*/ 8923046 w 11611428"/>
              <a:gd name="connsiteY4538" fmla="*/ 4261849 h 6421343"/>
              <a:gd name="connsiteX4539" fmla="*/ 8922851 w 11611428"/>
              <a:gd name="connsiteY4539" fmla="*/ 4262816 h 6421343"/>
              <a:gd name="connsiteX4540" fmla="*/ 8923046 w 11611428"/>
              <a:gd name="connsiteY4540" fmla="*/ 4263784 h 6421343"/>
              <a:gd name="connsiteX4541" fmla="*/ 8873961 w 11611428"/>
              <a:gd name="connsiteY4541" fmla="*/ 4312869 h 6421343"/>
              <a:gd name="connsiteX4542" fmla="*/ 8824876 w 11611428"/>
              <a:gd name="connsiteY4542" fmla="*/ 4263784 h 6421343"/>
              <a:gd name="connsiteX4543" fmla="*/ 8825071 w 11611428"/>
              <a:gd name="connsiteY4543" fmla="*/ 4262816 h 6421343"/>
              <a:gd name="connsiteX4544" fmla="*/ 8824876 w 11611428"/>
              <a:gd name="connsiteY4544" fmla="*/ 4261849 h 6421343"/>
              <a:gd name="connsiteX4545" fmla="*/ 8873961 w 11611428"/>
              <a:gd name="connsiteY4545" fmla="*/ 4212764 h 6421343"/>
              <a:gd name="connsiteX4546" fmla="*/ 8682041 w 11611428"/>
              <a:gd name="connsiteY4546" fmla="*/ 4212764 h 6421343"/>
              <a:gd name="connsiteX4547" fmla="*/ 8731126 w 11611428"/>
              <a:gd name="connsiteY4547" fmla="*/ 4261849 h 6421343"/>
              <a:gd name="connsiteX4548" fmla="*/ 8730931 w 11611428"/>
              <a:gd name="connsiteY4548" fmla="*/ 4262816 h 6421343"/>
              <a:gd name="connsiteX4549" fmla="*/ 8731126 w 11611428"/>
              <a:gd name="connsiteY4549" fmla="*/ 4263784 h 6421343"/>
              <a:gd name="connsiteX4550" fmla="*/ 8682041 w 11611428"/>
              <a:gd name="connsiteY4550" fmla="*/ 4312869 h 6421343"/>
              <a:gd name="connsiteX4551" fmla="*/ 8632956 w 11611428"/>
              <a:gd name="connsiteY4551" fmla="*/ 4263784 h 6421343"/>
              <a:gd name="connsiteX4552" fmla="*/ 8633151 w 11611428"/>
              <a:gd name="connsiteY4552" fmla="*/ 4262816 h 6421343"/>
              <a:gd name="connsiteX4553" fmla="*/ 8632956 w 11611428"/>
              <a:gd name="connsiteY4553" fmla="*/ 4261849 h 6421343"/>
              <a:gd name="connsiteX4554" fmla="*/ 8682041 w 11611428"/>
              <a:gd name="connsiteY4554" fmla="*/ 4212764 h 6421343"/>
              <a:gd name="connsiteX4555" fmla="*/ 8486747 w 11611428"/>
              <a:gd name="connsiteY4555" fmla="*/ 4212764 h 6421343"/>
              <a:gd name="connsiteX4556" fmla="*/ 8488432 w 11611428"/>
              <a:gd name="connsiteY4556" fmla="*/ 4213462 h 6421343"/>
              <a:gd name="connsiteX4557" fmla="*/ 8490117 w 11611428"/>
              <a:gd name="connsiteY4557" fmla="*/ 4212764 h 6421343"/>
              <a:gd name="connsiteX4558" fmla="*/ 8539202 w 11611428"/>
              <a:gd name="connsiteY4558" fmla="*/ 4261849 h 6421343"/>
              <a:gd name="connsiteX4559" fmla="*/ 8539007 w 11611428"/>
              <a:gd name="connsiteY4559" fmla="*/ 4262816 h 6421343"/>
              <a:gd name="connsiteX4560" fmla="*/ 8539202 w 11611428"/>
              <a:gd name="connsiteY4560" fmla="*/ 4263784 h 6421343"/>
              <a:gd name="connsiteX4561" fmla="*/ 8490117 w 11611428"/>
              <a:gd name="connsiteY4561" fmla="*/ 4312869 h 6421343"/>
              <a:gd name="connsiteX4562" fmla="*/ 8488432 w 11611428"/>
              <a:gd name="connsiteY4562" fmla="*/ 4312171 h 6421343"/>
              <a:gd name="connsiteX4563" fmla="*/ 8486747 w 11611428"/>
              <a:gd name="connsiteY4563" fmla="*/ 4312869 h 6421343"/>
              <a:gd name="connsiteX4564" fmla="*/ 8437662 w 11611428"/>
              <a:gd name="connsiteY4564" fmla="*/ 4263784 h 6421343"/>
              <a:gd name="connsiteX4565" fmla="*/ 8437857 w 11611428"/>
              <a:gd name="connsiteY4565" fmla="*/ 4262816 h 6421343"/>
              <a:gd name="connsiteX4566" fmla="*/ 8437662 w 11611428"/>
              <a:gd name="connsiteY4566" fmla="*/ 4261849 h 6421343"/>
              <a:gd name="connsiteX4567" fmla="*/ 8486747 w 11611428"/>
              <a:gd name="connsiteY4567" fmla="*/ 4212764 h 6421343"/>
              <a:gd name="connsiteX4568" fmla="*/ 8294823 w 11611428"/>
              <a:gd name="connsiteY4568" fmla="*/ 4212764 h 6421343"/>
              <a:gd name="connsiteX4569" fmla="*/ 8343908 w 11611428"/>
              <a:gd name="connsiteY4569" fmla="*/ 4261849 h 6421343"/>
              <a:gd name="connsiteX4570" fmla="*/ 8343713 w 11611428"/>
              <a:gd name="connsiteY4570" fmla="*/ 4262816 h 6421343"/>
              <a:gd name="connsiteX4571" fmla="*/ 8343908 w 11611428"/>
              <a:gd name="connsiteY4571" fmla="*/ 4263784 h 6421343"/>
              <a:gd name="connsiteX4572" fmla="*/ 8294823 w 11611428"/>
              <a:gd name="connsiteY4572" fmla="*/ 4312869 h 6421343"/>
              <a:gd name="connsiteX4573" fmla="*/ 8245738 w 11611428"/>
              <a:gd name="connsiteY4573" fmla="*/ 4263784 h 6421343"/>
              <a:gd name="connsiteX4574" fmla="*/ 8245933 w 11611428"/>
              <a:gd name="connsiteY4574" fmla="*/ 4262816 h 6421343"/>
              <a:gd name="connsiteX4575" fmla="*/ 8245738 w 11611428"/>
              <a:gd name="connsiteY4575" fmla="*/ 4261849 h 6421343"/>
              <a:gd name="connsiteX4576" fmla="*/ 8294823 w 11611428"/>
              <a:gd name="connsiteY4576" fmla="*/ 4212764 h 6421343"/>
              <a:gd name="connsiteX4577" fmla="*/ 8102902 w 11611428"/>
              <a:gd name="connsiteY4577" fmla="*/ 4212764 h 6421343"/>
              <a:gd name="connsiteX4578" fmla="*/ 8151987 w 11611428"/>
              <a:gd name="connsiteY4578" fmla="*/ 4261849 h 6421343"/>
              <a:gd name="connsiteX4579" fmla="*/ 8151792 w 11611428"/>
              <a:gd name="connsiteY4579" fmla="*/ 4262816 h 6421343"/>
              <a:gd name="connsiteX4580" fmla="*/ 8151987 w 11611428"/>
              <a:gd name="connsiteY4580" fmla="*/ 4263784 h 6421343"/>
              <a:gd name="connsiteX4581" fmla="*/ 8102902 w 11611428"/>
              <a:gd name="connsiteY4581" fmla="*/ 4312869 h 6421343"/>
              <a:gd name="connsiteX4582" fmla="*/ 8053817 w 11611428"/>
              <a:gd name="connsiteY4582" fmla="*/ 4263784 h 6421343"/>
              <a:gd name="connsiteX4583" fmla="*/ 8054013 w 11611428"/>
              <a:gd name="connsiteY4583" fmla="*/ 4262816 h 6421343"/>
              <a:gd name="connsiteX4584" fmla="*/ 8053817 w 11611428"/>
              <a:gd name="connsiteY4584" fmla="*/ 4261849 h 6421343"/>
              <a:gd name="connsiteX4585" fmla="*/ 8102902 w 11611428"/>
              <a:gd name="connsiteY4585" fmla="*/ 4212764 h 6421343"/>
              <a:gd name="connsiteX4586" fmla="*/ 7911226 w 11611428"/>
              <a:gd name="connsiteY4586" fmla="*/ 4212764 h 6421343"/>
              <a:gd name="connsiteX4587" fmla="*/ 7960311 w 11611428"/>
              <a:gd name="connsiteY4587" fmla="*/ 4261849 h 6421343"/>
              <a:gd name="connsiteX4588" fmla="*/ 7960116 w 11611428"/>
              <a:gd name="connsiteY4588" fmla="*/ 4262816 h 6421343"/>
              <a:gd name="connsiteX4589" fmla="*/ 7960311 w 11611428"/>
              <a:gd name="connsiteY4589" fmla="*/ 4263784 h 6421343"/>
              <a:gd name="connsiteX4590" fmla="*/ 7911226 w 11611428"/>
              <a:gd name="connsiteY4590" fmla="*/ 4312869 h 6421343"/>
              <a:gd name="connsiteX4591" fmla="*/ 7862141 w 11611428"/>
              <a:gd name="connsiteY4591" fmla="*/ 4263784 h 6421343"/>
              <a:gd name="connsiteX4592" fmla="*/ 7862336 w 11611428"/>
              <a:gd name="connsiteY4592" fmla="*/ 4262816 h 6421343"/>
              <a:gd name="connsiteX4593" fmla="*/ 7862141 w 11611428"/>
              <a:gd name="connsiteY4593" fmla="*/ 4261849 h 6421343"/>
              <a:gd name="connsiteX4594" fmla="*/ 7911226 w 11611428"/>
              <a:gd name="connsiteY4594" fmla="*/ 4212764 h 6421343"/>
              <a:gd name="connsiteX4595" fmla="*/ 7719302 w 11611428"/>
              <a:gd name="connsiteY4595" fmla="*/ 4212764 h 6421343"/>
              <a:gd name="connsiteX4596" fmla="*/ 7768387 w 11611428"/>
              <a:gd name="connsiteY4596" fmla="*/ 4261849 h 6421343"/>
              <a:gd name="connsiteX4597" fmla="*/ 7768192 w 11611428"/>
              <a:gd name="connsiteY4597" fmla="*/ 4262816 h 6421343"/>
              <a:gd name="connsiteX4598" fmla="*/ 7768387 w 11611428"/>
              <a:gd name="connsiteY4598" fmla="*/ 4263784 h 6421343"/>
              <a:gd name="connsiteX4599" fmla="*/ 7719302 w 11611428"/>
              <a:gd name="connsiteY4599" fmla="*/ 4312869 h 6421343"/>
              <a:gd name="connsiteX4600" fmla="*/ 7670218 w 11611428"/>
              <a:gd name="connsiteY4600" fmla="*/ 4263784 h 6421343"/>
              <a:gd name="connsiteX4601" fmla="*/ 7670413 w 11611428"/>
              <a:gd name="connsiteY4601" fmla="*/ 4262816 h 6421343"/>
              <a:gd name="connsiteX4602" fmla="*/ 7670218 w 11611428"/>
              <a:gd name="connsiteY4602" fmla="*/ 4261849 h 6421343"/>
              <a:gd name="connsiteX4603" fmla="*/ 7719302 w 11611428"/>
              <a:gd name="connsiteY4603" fmla="*/ 4212764 h 6421343"/>
              <a:gd name="connsiteX4604" fmla="*/ 7527382 w 11611428"/>
              <a:gd name="connsiteY4604" fmla="*/ 4212764 h 6421343"/>
              <a:gd name="connsiteX4605" fmla="*/ 7576467 w 11611428"/>
              <a:gd name="connsiteY4605" fmla="*/ 4261849 h 6421343"/>
              <a:gd name="connsiteX4606" fmla="*/ 7576271 w 11611428"/>
              <a:gd name="connsiteY4606" fmla="*/ 4262816 h 6421343"/>
              <a:gd name="connsiteX4607" fmla="*/ 7576467 w 11611428"/>
              <a:gd name="connsiteY4607" fmla="*/ 4263784 h 6421343"/>
              <a:gd name="connsiteX4608" fmla="*/ 7527382 w 11611428"/>
              <a:gd name="connsiteY4608" fmla="*/ 4312869 h 6421343"/>
              <a:gd name="connsiteX4609" fmla="*/ 7478297 w 11611428"/>
              <a:gd name="connsiteY4609" fmla="*/ 4263784 h 6421343"/>
              <a:gd name="connsiteX4610" fmla="*/ 7478492 w 11611428"/>
              <a:gd name="connsiteY4610" fmla="*/ 4262816 h 6421343"/>
              <a:gd name="connsiteX4611" fmla="*/ 7478297 w 11611428"/>
              <a:gd name="connsiteY4611" fmla="*/ 4261849 h 6421343"/>
              <a:gd name="connsiteX4612" fmla="*/ 7527382 w 11611428"/>
              <a:gd name="connsiteY4612" fmla="*/ 4212764 h 6421343"/>
              <a:gd name="connsiteX4613" fmla="*/ 7335458 w 11611428"/>
              <a:gd name="connsiteY4613" fmla="*/ 4212764 h 6421343"/>
              <a:gd name="connsiteX4614" fmla="*/ 7384543 w 11611428"/>
              <a:gd name="connsiteY4614" fmla="*/ 4261849 h 6421343"/>
              <a:gd name="connsiteX4615" fmla="*/ 7384348 w 11611428"/>
              <a:gd name="connsiteY4615" fmla="*/ 4262816 h 6421343"/>
              <a:gd name="connsiteX4616" fmla="*/ 7384543 w 11611428"/>
              <a:gd name="connsiteY4616" fmla="*/ 4263784 h 6421343"/>
              <a:gd name="connsiteX4617" fmla="*/ 7335458 w 11611428"/>
              <a:gd name="connsiteY4617" fmla="*/ 4312869 h 6421343"/>
              <a:gd name="connsiteX4618" fmla="*/ 7286373 w 11611428"/>
              <a:gd name="connsiteY4618" fmla="*/ 4263784 h 6421343"/>
              <a:gd name="connsiteX4619" fmla="*/ 7286568 w 11611428"/>
              <a:gd name="connsiteY4619" fmla="*/ 4262816 h 6421343"/>
              <a:gd name="connsiteX4620" fmla="*/ 7286373 w 11611428"/>
              <a:gd name="connsiteY4620" fmla="*/ 4261849 h 6421343"/>
              <a:gd name="connsiteX4621" fmla="*/ 7335458 w 11611428"/>
              <a:gd name="connsiteY4621" fmla="*/ 4212764 h 6421343"/>
              <a:gd name="connsiteX4622" fmla="*/ 7143537 w 11611428"/>
              <a:gd name="connsiteY4622" fmla="*/ 4212764 h 6421343"/>
              <a:gd name="connsiteX4623" fmla="*/ 7192622 w 11611428"/>
              <a:gd name="connsiteY4623" fmla="*/ 4261849 h 6421343"/>
              <a:gd name="connsiteX4624" fmla="*/ 7192427 w 11611428"/>
              <a:gd name="connsiteY4624" fmla="*/ 4262816 h 6421343"/>
              <a:gd name="connsiteX4625" fmla="*/ 7192622 w 11611428"/>
              <a:gd name="connsiteY4625" fmla="*/ 4263784 h 6421343"/>
              <a:gd name="connsiteX4626" fmla="*/ 7143537 w 11611428"/>
              <a:gd name="connsiteY4626" fmla="*/ 4312869 h 6421343"/>
              <a:gd name="connsiteX4627" fmla="*/ 7094452 w 11611428"/>
              <a:gd name="connsiteY4627" fmla="*/ 4263784 h 6421343"/>
              <a:gd name="connsiteX4628" fmla="*/ 7094648 w 11611428"/>
              <a:gd name="connsiteY4628" fmla="*/ 4262816 h 6421343"/>
              <a:gd name="connsiteX4629" fmla="*/ 7094452 w 11611428"/>
              <a:gd name="connsiteY4629" fmla="*/ 4261849 h 6421343"/>
              <a:gd name="connsiteX4630" fmla="*/ 7143537 w 11611428"/>
              <a:gd name="connsiteY4630" fmla="*/ 4212764 h 6421343"/>
              <a:gd name="connsiteX4631" fmla="*/ 6951614 w 11611428"/>
              <a:gd name="connsiteY4631" fmla="*/ 4212764 h 6421343"/>
              <a:gd name="connsiteX4632" fmla="*/ 7000699 w 11611428"/>
              <a:gd name="connsiteY4632" fmla="*/ 4261849 h 6421343"/>
              <a:gd name="connsiteX4633" fmla="*/ 7000504 w 11611428"/>
              <a:gd name="connsiteY4633" fmla="*/ 4262816 h 6421343"/>
              <a:gd name="connsiteX4634" fmla="*/ 7000699 w 11611428"/>
              <a:gd name="connsiteY4634" fmla="*/ 4263784 h 6421343"/>
              <a:gd name="connsiteX4635" fmla="*/ 6951614 w 11611428"/>
              <a:gd name="connsiteY4635" fmla="*/ 4312869 h 6421343"/>
              <a:gd name="connsiteX4636" fmla="*/ 6902529 w 11611428"/>
              <a:gd name="connsiteY4636" fmla="*/ 4263784 h 6421343"/>
              <a:gd name="connsiteX4637" fmla="*/ 6902724 w 11611428"/>
              <a:gd name="connsiteY4637" fmla="*/ 4262816 h 6421343"/>
              <a:gd name="connsiteX4638" fmla="*/ 6902529 w 11611428"/>
              <a:gd name="connsiteY4638" fmla="*/ 4261849 h 6421343"/>
              <a:gd name="connsiteX4639" fmla="*/ 6951614 w 11611428"/>
              <a:gd name="connsiteY4639" fmla="*/ 4212764 h 6421343"/>
              <a:gd name="connsiteX4640" fmla="*/ 6759937 w 11611428"/>
              <a:gd name="connsiteY4640" fmla="*/ 4212764 h 6421343"/>
              <a:gd name="connsiteX4641" fmla="*/ 6809022 w 11611428"/>
              <a:gd name="connsiteY4641" fmla="*/ 4261849 h 6421343"/>
              <a:gd name="connsiteX4642" fmla="*/ 6808827 w 11611428"/>
              <a:gd name="connsiteY4642" fmla="*/ 4262816 h 6421343"/>
              <a:gd name="connsiteX4643" fmla="*/ 6809022 w 11611428"/>
              <a:gd name="connsiteY4643" fmla="*/ 4263784 h 6421343"/>
              <a:gd name="connsiteX4644" fmla="*/ 6759937 w 11611428"/>
              <a:gd name="connsiteY4644" fmla="*/ 4312869 h 6421343"/>
              <a:gd name="connsiteX4645" fmla="*/ 6710852 w 11611428"/>
              <a:gd name="connsiteY4645" fmla="*/ 4263784 h 6421343"/>
              <a:gd name="connsiteX4646" fmla="*/ 6711047 w 11611428"/>
              <a:gd name="connsiteY4646" fmla="*/ 4262816 h 6421343"/>
              <a:gd name="connsiteX4647" fmla="*/ 6710852 w 11611428"/>
              <a:gd name="connsiteY4647" fmla="*/ 4261849 h 6421343"/>
              <a:gd name="connsiteX4648" fmla="*/ 6759937 w 11611428"/>
              <a:gd name="connsiteY4648" fmla="*/ 4212764 h 6421343"/>
              <a:gd name="connsiteX4649" fmla="*/ 6568014 w 11611428"/>
              <a:gd name="connsiteY4649" fmla="*/ 4212764 h 6421343"/>
              <a:gd name="connsiteX4650" fmla="*/ 6617099 w 11611428"/>
              <a:gd name="connsiteY4650" fmla="*/ 4261849 h 6421343"/>
              <a:gd name="connsiteX4651" fmla="*/ 6616904 w 11611428"/>
              <a:gd name="connsiteY4651" fmla="*/ 4262816 h 6421343"/>
              <a:gd name="connsiteX4652" fmla="*/ 6617099 w 11611428"/>
              <a:gd name="connsiteY4652" fmla="*/ 4263784 h 6421343"/>
              <a:gd name="connsiteX4653" fmla="*/ 6568014 w 11611428"/>
              <a:gd name="connsiteY4653" fmla="*/ 4312869 h 6421343"/>
              <a:gd name="connsiteX4654" fmla="*/ 6518929 w 11611428"/>
              <a:gd name="connsiteY4654" fmla="*/ 4263784 h 6421343"/>
              <a:gd name="connsiteX4655" fmla="*/ 6519124 w 11611428"/>
              <a:gd name="connsiteY4655" fmla="*/ 4262816 h 6421343"/>
              <a:gd name="connsiteX4656" fmla="*/ 6518929 w 11611428"/>
              <a:gd name="connsiteY4656" fmla="*/ 4261849 h 6421343"/>
              <a:gd name="connsiteX4657" fmla="*/ 6568014 w 11611428"/>
              <a:gd name="connsiteY4657" fmla="*/ 4212764 h 6421343"/>
              <a:gd name="connsiteX4658" fmla="*/ 6376093 w 11611428"/>
              <a:gd name="connsiteY4658" fmla="*/ 4212764 h 6421343"/>
              <a:gd name="connsiteX4659" fmla="*/ 6376918 w 11611428"/>
              <a:gd name="connsiteY4659" fmla="*/ 4212930 h 6421343"/>
              <a:gd name="connsiteX4660" fmla="*/ 6377744 w 11611428"/>
              <a:gd name="connsiteY4660" fmla="*/ 4212764 h 6421343"/>
              <a:gd name="connsiteX4661" fmla="*/ 6426829 w 11611428"/>
              <a:gd name="connsiteY4661" fmla="*/ 4261849 h 6421343"/>
              <a:gd name="connsiteX4662" fmla="*/ 6426634 w 11611428"/>
              <a:gd name="connsiteY4662" fmla="*/ 4262816 h 6421343"/>
              <a:gd name="connsiteX4663" fmla="*/ 6426829 w 11611428"/>
              <a:gd name="connsiteY4663" fmla="*/ 4263784 h 6421343"/>
              <a:gd name="connsiteX4664" fmla="*/ 6377744 w 11611428"/>
              <a:gd name="connsiteY4664" fmla="*/ 4312869 h 6421343"/>
              <a:gd name="connsiteX4665" fmla="*/ 6376918 w 11611428"/>
              <a:gd name="connsiteY4665" fmla="*/ 4312702 h 6421343"/>
              <a:gd name="connsiteX4666" fmla="*/ 6376093 w 11611428"/>
              <a:gd name="connsiteY4666" fmla="*/ 4312869 h 6421343"/>
              <a:gd name="connsiteX4667" fmla="*/ 6327008 w 11611428"/>
              <a:gd name="connsiteY4667" fmla="*/ 4263784 h 6421343"/>
              <a:gd name="connsiteX4668" fmla="*/ 6327203 w 11611428"/>
              <a:gd name="connsiteY4668" fmla="*/ 4262816 h 6421343"/>
              <a:gd name="connsiteX4669" fmla="*/ 6327008 w 11611428"/>
              <a:gd name="connsiteY4669" fmla="*/ 4261849 h 6421343"/>
              <a:gd name="connsiteX4670" fmla="*/ 6376093 w 11611428"/>
              <a:gd name="connsiteY4670" fmla="*/ 4212764 h 6421343"/>
              <a:gd name="connsiteX4671" fmla="*/ 6185820 w 11611428"/>
              <a:gd name="connsiteY4671" fmla="*/ 4212764 h 6421343"/>
              <a:gd name="connsiteX4672" fmla="*/ 6234905 w 11611428"/>
              <a:gd name="connsiteY4672" fmla="*/ 4261849 h 6421343"/>
              <a:gd name="connsiteX4673" fmla="*/ 6234710 w 11611428"/>
              <a:gd name="connsiteY4673" fmla="*/ 4262816 h 6421343"/>
              <a:gd name="connsiteX4674" fmla="*/ 6234905 w 11611428"/>
              <a:gd name="connsiteY4674" fmla="*/ 4263784 h 6421343"/>
              <a:gd name="connsiteX4675" fmla="*/ 6185820 w 11611428"/>
              <a:gd name="connsiteY4675" fmla="*/ 4312869 h 6421343"/>
              <a:gd name="connsiteX4676" fmla="*/ 6136735 w 11611428"/>
              <a:gd name="connsiteY4676" fmla="*/ 4263784 h 6421343"/>
              <a:gd name="connsiteX4677" fmla="*/ 6136930 w 11611428"/>
              <a:gd name="connsiteY4677" fmla="*/ 4262816 h 6421343"/>
              <a:gd name="connsiteX4678" fmla="*/ 6136735 w 11611428"/>
              <a:gd name="connsiteY4678" fmla="*/ 4261849 h 6421343"/>
              <a:gd name="connsiteX4679" fmla="*/ 6185820 w 11611428"/>
              <a:gd name="connsiteY4679" fmla="*/ 4212764 h 6421343"/>
              <a:gd name="connsiteX4680" fmla="*/ 5993899 w 11611428"/>
              <a:gd name="connsiteY4680" fmla="*/ 4212764 h 6421343"/>
              <a:gd name="connsiteX4681" fmla="*/ 6042984 w 11611428"/>
              <a:gd name="connsiteY4681" fmla="*/ 4261849 h 6421343"/>
              <a:gd name="connsiteX4682" fmla="*/ 6042789 w 11611428"/>
              <a:gd name="connsiteY4682" fmla="*/ 4262816 h 6421343"/>
              <a:gd name="connsiteX4683" fmla="*/ 6042984 w 11611428"/>
              <a:gd name="connsiteY4683" fmla="*/ 4263784 h 6421343"/>
              <a:gd name="connsiteX4684" fmla="*/ 5993899 w 11611428"/>
              <a:gd name="connsiteY4684" fmla="*/ 4312869 h 6421343"/>
              <a:gd name="connsiteX4685" fmla="*/ 5944814 w 11611428"/>
              <a:gd name="connsiteY4685" fmla="*/ 4263784 h 6421343"/>
              <a:gd name="connsiteX4686" fmla="*/ 5945010 w 11611428"/>
              <a:gd name="connsiteY4686" fmla="*/ 4262816 h 6421343"/>
              <a:gd name="connsiteX4687" fmla="*/ 5944814 w 11611428"/>
              <a:gd name="connsiteY4687" fmla="*/ 4261849 h 6421343"/>
              <a:gd name="connsiteX4688" fmla="*/ 5993899 w 11611428"/>
              <a:gd name="connsiteY4688" fmla="*/ 4212764 h 6421343"/>
              <a:gd name="connsiteX4689" fmla="*/ 5802223 w 11611428"/>
              <a:gd name="connsiteY4689" fmla="*/ 4212764 h 6421343"/>
              <a:gd name="connsiteX4690" fmla="*/ 5851308 w 11611428"/>
              <a:gd name="connsiteY4690" fmla="*/ 4261849 h 6421343"/>
              <a:gd name="connsiteX4691" fmla="*/ 5851113 w 11611428"/>
              <a:gd name="connsiteY4691" fmla="*/ 4262816 h 6421343"/>
              <a:gd name="connsiteX4692" fmla="*/ 5851308 w 11611428"/>
              <a:gd name="connsiteY4692" fmla="*/ 4263784 h 6421343"/>
              <a:gd name="connsiteX4693" fmla="*/ 5802223 w 11611428"/>
              <a:gd name="connsiteY4693" fmla="*/ 4312869 h 6421343"/>
              <a:gd name="connsiteX4694" fmla="*/ 5753138 w 11611428"/>
              <a:gd name="connsiteY4694" fmla="*/ 4263784 h 6421343"/>
              <a:gd name="connsiteX4695" fmla="*/ 5753333 w 11611428"/>
              <a:gd name="connsiteY4695" fmla="*/ 4262816 h 6421343"/>
              <a:gd name="connsiteX4696" fmla="*/ 5753138 w 11611428"/>
              <a:gd name="connsiteY4696" fmla="*/ 4261849 h 6421343"/>
              <a:gd name="connsiteX4697" fmla="*/ 5802223 w 11611428"/>
              <a:gd name="connsiteY4697" fmla="*/ 4212764 h 6421343"/>
              <a:gd name="connsiteX4698" fmla="*/ 5610299 w 11611428"/>
              <a:gd name="connsiteY4698" fmla="*/ 4212764 h 6421343"/>
              <a:gd name="connsiteX4699" fmla="*/ 5659384 w 11611428"/>
              <a:gd name="connsiteY4699" fmla="*/ 4261849 h 6421343"/>
              <a:gd name="connsiteX4700" fmla="*/ 5659189 w 11611428"/>
              <a:gd name="connsiteY4700" fmla="*/ 4262816 h 6421343"/>
              <a:gd name="connsiteX4701" fmla="*/ 5659384 w 11611428"/>
              <a:gd name="connsiteY4701" fmla="*/ 4263784 h 6421343"/>
              <a:gd name="connsiteX4702" fmla="*/ 5610299 w 11611428"/>
              <a:gd name="connsiteY4702" fmla="*/ 4312869 h 6421343"/>
              <a:gd name="connsiteX4703" fmla="*/ 5561215 w 11611428"/>
              <a:gd name="connsiteY4703" fmla="*/ 4263784 h 6421343"/>
              <a:gd name="connsiteX4704" fmla="*/ 5561410 w 11611428"/>
              <a:gd name="connsiteY4704" fmla="*/ 4262816 h 6421343"/>
              <a:gd name="connsiteX4705" fmla="*/ 5561215 w 11611428"/>
              <a:gd name="connsiteY4705" fmla="*/ 4261849 h 6421343"/>
              <a:gd name="connsiteX4706" fmla="*/ 5610299 w 11611428"/>
              <a:gd name="connsiteY4706" fmla="*/ 4212764 h 6421343"/>
              <a:gd name="connsiteX4707" fmla="*/ 5418379 w 11611428"/>
              <a:gd name="connsiteY4707" fmla="*/ 4212764 h 6421343"/>
              <a:gd name="connsiteX4708" fmla="*/ 5467464 w 11611428"/>
              <a:gd name="connsiteY4708" fmla="*/ 4261849 h 6421343"/>
              <a:gd name="connsiteX4709" fmla="*/ 5467268 w 11611428"/>
              <a:gd name="connsiteY4709" fmla="*/ 4262816 h 6421343"/>
              <a:gd name="connsiteX4710" fmla="*/ 5467464 w 11611428"/>
              <a:gd name="connsiteY4710" fmla="*/ 4263784 h 6421343"/>
              <a:gd name="connsiteX4711" fmla="*/ 5418379 w 11611428"/>
              <a:gd name="connsiteY4711" fmla="*/ 4312869 h 6421343"/>
              <a:gd name="connsiteX4712" fmla="*/ 5369294 w 11611428"/>
              <a:gd name="connsiteY4712" fmla="*/ 4263784 h 6421343"/>
              <a:gd name="connsiteX4713" fmla="*/ 5369489 w 11611428"/>
              <a:gd name="connsiteY4713" fmla="*/ 4262816 h 6421343"/>
              <a:gd name="connsiteX4714" fmla="*/ 5369294 w 11611428"/>
              <a:gd name="connsiteY4714" fmla="*/ 4261849 h 6421343"/>
              <a:gd name="connsiteX4715" fmla="*/ 5418379 w 11611428"/>
              <a:gd name="connsiteY4715" fmla="*/ 4212764 h 6421343"/>
              <a:gd name="connsiteX4716" fmla="*/ 5226455 w 11611428"/>
              <a:gd name="connsiteY4716" fmla="*/ 4212764 h 6421343"/>
              <a:gd name="connsiteX4717" fmla="*/ 5275540 w 11611428"/>
              <a:gd name="connsiteY4717" fmla="*/ 4261849 h 6421343"/>
              <a:gd name="connsiteX4718" fmla="*/ 5275345 w 11611428"/>
              <a:gd name="connsiteY4718" fmla="*/ 4262816 h 6421343"/>
              <a:gd name="connsiteX4719" fmla="*/ 5275540 w 11611428"/>
              <a:gd name="connsiteY4719" fmla="*/ 4263784 h 6421343"/>
              <a:gd name="connsiteX4720" fmla="*/ 5226455 w 11611428"/>
              <a:gd name="connsiteY4720" fmla="*/ 4312869 h 6421343"/>
              <a:gd name="connsiteX4721" fmla="*/ 5177370 w 11611428"/>
              <a:gd name="connsiteY4721" fmla="*/ 4263784 h 6421343"/>
              <a:gd name="connsiteX4722" fmla="*/ 5177565 w 11611428"/>
              <a:gd name="connsiteY4722" fmla="*/ 4262816 h 6421343"/>
              <a:gd name="connsiteX4723" fmla="*/ 5177370 w 11611428"/>
              <a:gd name="connsiteY4723" fmla="*/ 4261849 h 6421343"/>
              <a:gd name="connsiteX4724" fmla="*/ 5226455 w 11611428"/>
              <a:gd name="connsiteY4724" fmla="*/ 4212764 h 6421343"/>
              <a:gd name="connsiteX4725" fmla="*/ 5034534 w 11611428"/>
              <a:gd name="connsiteY4725" fmla="*/ 4212764 h 6421343"/>
              <a:gd name="connsiteX4726" fmla="*/ 5083619 w 11611428"/>
              <a:gd name="connsiteY4726" fmla="*/ 4261849 h 6421343"/>
              <a:gd name="connsiteX4727" fmla="*/ 5083424 w 11611428"/>
              <a:gd name="connsiteY4727" fmla="*/ 4262816 h 6421343"/>
              <a:gd name="connsiteX4728" fmla="*/ 5083619 w 11611428"/>
              <a:gd name="connsiteY4728" fmla="*/ 4263784 h 6421343"/>
              <a:gd name="connsiteX4729" fmla="*/ 5034534 w 11611428"/>
              <a:gd name="connsiteY4729" fmla="*/ 4312869 h 6421343"/>
              <a:gd name="connsiteX4730" fmla="*/ 4985449 w 11611428"/>
              <a:gd name="connsiteY4730" fmla="*/ 4263784 h 6421343"/>
              <a:gd name="connsiteX4731" fmla="*/ 4985645 w 11611428"/>
              <a:gd name="connsiteY4731" fmla="*/ 4262816 h 6421343"/>
              <a:gd name="connsiteX4732" fmla="*/ 4985449 w 11611428"/>
              <a:gd name="connsiteY4732" fmla="*/ 4261849 h 6421343"/>
              <a:gd name="connsiteX4733" fmla="*/ 5034534 w 11611428"/>
              <a:gd name="connsiteY4733" fmla="*/ 4212764 h 6421343"/>
              <a:gd name="connsiteX4734" fmla="*/ 4842611 w 11611428"/>
              <a:gd name="connsiteY4734" fmla="*/ 4212764 h 6421343"/>
              <a:gd name="connsiteX4735" fmla="*/ 4891696 w 11611428"/>
              <a:gd name="connsiteY4735" fmla="*/ 4261849 h 6421343"/>
              <a:gd name="connsiteX4736" fmla="*/ 4891501 w 11611428"/>
              <a:gd name="connsiteY4736" fmla="*/ 4262816 h 6421343"/>
              <a:gd name="connsiteX4737" fmla="*/ 4891696 w 11611428"/>
              <a:gd name="connsiteY4737" fmla="*/ 4263784 h 6421343"/>
              <a:gd name="connsiteX4738" fmla="*/ 4842611 w 11611428"/>
              <a:gd name="connsiteY4738" fmla="*/ 4312869 h 6421343"/>
              <a:gd name="connsiteX4739" fmla="*/ 4793526 w 11611428"/>
              <a:gd name="connsiteY4739" fmla="*/ 4263784 h 6421343"/>
              <a:gd name="connsiteX4740" fmla="*/ 4793721 w 11611428"/>
              <a:gd name="connsiteY4740" fmla="*/ 4262816 h 6421343"/>
              <a:gd name="connsiteX4741" fmla="*/ 4793526 w 11611428"/>
              <a:gd name="connsiteY4741" fmla="*/ 4261849 h 6421343"/>
              <a:gd name="connsiteX4742" fmla="*/ 4842611 w 11611428"/>
              <a:gd name="connsiteY4742" fmla="*/ 4212764 h 6421343"/>
              <a:gd name="connsiteX4743" fmla="*/ 4650934 w 11611428"/>
              <a:gd name="connsiteY4743" fmla="*/ 4212764 h 6421343"/>
              <a:gd name="connsiteX4744" fmla="*/ 4700019 w 11611428"/>
              <a:gd name="connsiteY4744" fmla="*/ 4261849 h 6421343"/>
              <a:gd name="connsiteX4745" fmla="*/ 4699824 w 11611428"/>
              <a:gd name="connsiteY4745" fmla="*/ 4262816 h 6421343"/>
              <a:gd name="connsiteX4746" fmla="*/ 4700019 w 11611428"/>
              <a:gd name="connsiteY4746" fmla="*/ 4263784 h 6421343"/>
              <a:gd name="connsiteX4747" fmla="*/ 4650934 w 11611428"/>
              <a:gd name="connsiteY4747" fmla="*/ 4312869 h 6421343"/>
              <a:gd name="connsiteX4748" fmla="*/ 4601849 w 11611428"/>
              <a:gd name="connsiteY4748" fmla="*/ 4263784 h 6421343"/>
              <a:gd name="connsiteX4749" fmla="*/ 4602044 w 11611428"/>
              <a:gd name="connsiteY4749" fmla="*/ 4262816 h 6421343"/>
              <a:gd name="connsiteX4750" fmla="*/ 4601849 w 11611428"/>
              <a:gd name="connsiteY4750" fmla="*/ 4261849 h 6421343"/>
              <a:gd name="connsiteX4751" fmla="*/ 4650934 w 11611428"/>
              <a:gd name="connsiteY4751" fmla="*/ 4212764 h 6421343"/>
              <a:gd name="connsiteX4752" fmla="*/ 4459011 w 11611428"/>
              <a:gd name="connsiteY4752" fmla="*/ 4212764 h 6421343"/>
              <a:gd name="connsiteX4753" fmla="*/ 4508096 w 11611428"/>
              <a:gd name="connsiteY4753" fmla="*/ 4261849 h 6421343"/>
              <a:gd name="connsiteX4754" fmla="*/ 4507901 w 11611428"/>
              <a:gd name="connsiteY4754" fmla="*/ 4262816 h 6421343"/>
              <a:gd name="connsiteX4755" fmla="*/ 4508096 w 11611428"/>
              <a:gd name="connsiteY4755" fmla="*/ 4263784 h 6421343"/>
              <a:gd name="connsiteX4756" fmla="*/ 4459011 w 11611428"/>
              <a:gd name="connsiteY4756" fmla="*/ 4312869 h 6421343"/>
              <a:gd name="connsiteX4757" fmla="*/ 4409926 w 11611428"/>
              <a:gd name="connsiteY4757" fmla="*/ 4263784 h 6421343"/>
              <a:gd name="connsiteX4758" fmla="*/ 4410121 w 11611428"/>
              <a:gd name="connsiteY4758" fmla="*/ 4262816 h 6421343"/>
              <a:gd name="connsiteX4759" fmla="*/ 4409926 w 11611428"/>
              <a:gd name="connsiteY4759" fmla="*/ 4261849 h 6421343"/>
              <a:gd name="connsiteX4760" fmla="*/ 4459011 w 11611428"/>
              <a:gd name="connsiteY4760" fmla="*/ 4212764 h 6421343"/>
              <a:gd name="connsiteX4761" fmla="*/ 4267090 w 11611428"/>
              <a:gd name="connsiteY4761" fmla="*/ 4212764 h 6421343"/>
              <a:gd name="connsiteX4762" fmla="*/ 4267916 w 11611428"/>
              <a:gd name="connsiteY4762" fmla="*/ 4212931 h 6421343"/>
              <a:gd name="connsiteX4763" fmla="*/ 4268742 w 11611428"/>
              <a:gd name="connsiteY4763" fmla="*/ 4212764 h 6421343"/>
              <a:gd name="connsiteX4764" fmla="*/ 4317827 w 11611428"/>
              <a:gd name="connsiteY4764" fmla="*/ 4261849 h 6421343"/>
              <a:gd name="connsiteX4765" fmla="*/ 4317632 w 11611428"/>
              <a:gd name="connsiteY4765" fmla="*/ 4262816 h 6421343"/>
              <a:gd name="connsiteX4766" fmla="*/ 4317827 w 11611428"/>
              <a:gd name="connsiteY4766" fmla="*/ 4263784 h 6421343"/>
              <a:gd name="connsiteX4767" fmla="*/ 4268742 w 11611428"/>
              <a:gd name="connsiteY4767" fmla="*/ 4312869 h 6421343"/>
              <a:gd name="connsiteX4768" fmla="*/ 4267916 w 11611428"/>
              <a:gd name="connsiteY4768" fmla="*/ 4312702 h 6421343"/>
              <a:gd name="connsiteX4769" fmla="*/ 4267090 w 11611428"/>
              <a:gd name="connsiteY4769" fmla="*/ 4312869 h 6421343"/>
              <a:gd name="connsiteX4770" fmla="*/ 4218005 w 11611428"/>
              <a:gd name="connsiteY4770" fmla="*/ 4263784 h 6421343"/>
              <a:gd name="connsiteX4771" fmla="*/ 4218200 w 11611428"/>
              <a:gd name="connsiteY4771" fmla="*/ 4262816 h 6421343"/>
              <a:gd name="connsiteX4772" fmla="*/ 4218005 w 11611428"/>
              <a:gd name="connsiteY4772" fmla="*/ 4261849 h 6421343"/>
              <a:gd name="connsiteX4773" fmla="*/ 4267090 w 11611428"/>
              <a:gd name="connsiteY4773" fmla="*/ 4212764 h 6421343"/>
              <a:gd name="connsiteX4774" fmla="*/ 4076818 w 11611428"/>
              <a:gd name="connsiteY4774" fmla="*/ 4212764 h 6421343"/>
              <a:gd name="connsiteX4775" fmla="*/ 4125903 w 11611428"/>
              <a:gd name="connsiteY4775" fmla="*/ 4261849 h 6421343"/>
              <a:gd name="connsiteX4776" fmla="*/ 4125708 w 11611428"/>
              <a:gd name="connsiteY4776" fmla="*/ 4262816 h 6421343"/>
              <a:gd name="connsiteX4777" fmla="*/ 4125903 w 11611428"/>
              <a:gd name="connsiteY4777" fmla="*/ 4263784 h 6421343"/>
              <a:gd name="connsiteX4778" fmla="*/ 4076818 w 11611428"/>
              <a:gd name="connsiteY4778" fmla="*/ 4312869 h 6421343"/>
              <a:gd name="connsiteX4779" fmla="*/ 4027733 w 11611428"/>
              <a:gd name="connsiteY4779" fmla="*/ 4263784 h 6421343"/>
              <a:gd name="connsiteX4780" fmla="*/ 4027928 w 11611428"/>
              <a:gd name="connsiteY4780" fmla="*/ 4262816 h 6421343"/>
              <a:gd name="connsiteX4781" fmla="*/ 4027733 w 11611428"/>
              <a:gd name="connsiteY4781" fmla="*/ 4261849 h 6421343"/>
              <a:gd name="connsiteX4782" fmla="*/ 4076818 w 11611428"/>
              <a:gd name="connsiteY4782" fmla="*/ 4212764 h 6421343"/>
              <a:gd name="connsiteX4783" fmla="*/ 3884898 w 11611428"/>
              <a:gd name="connsiteY4783" fmla="*/ 4212764 h 6421343"/>
              <a:gd name="connsiteX4784" fmla="*/ 3933983 w 11611428"/>
              <a:gd name="connsiteY4784" fmla="*/ 4261849 h 6421343"/>
              <a:gd name="connsiteX4785" fmla="*/ 3933788 w 11611428"/>
              <a:gd name="connsiteY4785" fmla="*/ 4262816 h 6421343"/>
              <a:gd name="connsiteX4786" fmla="*/ 3933983 w 11611428"/>
              <a:gd name="connsiteY4786" fmla="*/ 4263784 h 6421343"/>
              <a:gd name="connsiteX4787" fmla="*/ 3884898 w 11611428"/>
              <a:gd name="connsiteY4787" fmla="*/ 4312869 h 6421343"/>
              <a:gd name="connsiteX4788" fmla="*/ 3835813 w 11611428"/>
              <a:gd name="connsiteY4788" fmla="*/ 4263784 h 6421343"/>
              <a:gd name="connsiteX4789" fmla="*/ 3836008 w 11611428"/>
              <a:gd name="connsiteY4789" fmla="*/ 4262816 h 6421343"/>
              <a:gd name="connsiteX4790" fmla="*/ 3835813 w 11611428"/>
              <a:gd name="connsiteY4790" fmla="*/ 4261849 h 6421343"/>
              <a:gd name="connsiteX4791" fmla="*/ 3884898 w 11611428"/>
              <a:gd name="connsiteY4791" fmla="*/ 4212764 h 6421343"/>
              <a:gd name="connsiteX4792" fmla="*/ 3693221 w 11611428"/>
              <a:gd name="connsiteY4792" fmla="*/ 4212764 h 6421343"/>
              <a:gd name="connsiteX4793" fmla="*/ 3742307 w 11611428"/>
              <a:gd name="connsiteY4793" fmla="*/ 4261849 h 6421343"/>
              <a:gd name="connsiteX4794" fmla="*/ 3742111 w 11611428"/>
              <a:gd name="connsiteY4794" fmla="*/ 4262816 h 6421343"/>
              <a:gd name="connsiteX4795" fmla="*/ 3742307 w 11611428"/>
              <a:gd name="connsiteY4795" fmla="*/ 4263784 h 6421343"/>
              <a:gd name="connsiteX4796" fmla="*/ 3693221 w 11611428"/>
              <a:gd name="connsiteY4796" fmla="*/ 4312869 h 6421343"/>
              <a:gd name="connsiteX4797" fmla="*/ 3644136 w 11611428"/>
              <a:gd name="connsiteY4797" fmla="*/ 4263784 h 6421343"/>
              <a:gd name="connsiteX4798" fmla="*/ 3644331 w 11611428"/>
              <a:gd name="connsiteY4798" fmla="*/ 4262816 h 6421343"/>
              <a:gd name="connsiteX4799" fmla="*/ 3644136 w 11611428"/>
              <a:gd name="connsiteY4799" fmla="*/ 4261849 h 6421343"/>
              <a:gd name="connsiteX4800" fmla="*/ 3693221 w 11611428"/>
              <a:gd name="connsiteY4800" fmla="*/ 4212764 h 6421343"/>
              <a:gd name="connsiteX4801" fmla="*/ 3501298 w 11611428"/>
              <a:gd name="connsiteY4801" fmla="*/ 4212764 h 6421343"/>
              <a:gd name="connsiteX4802" fmla="*/ 3550383 w 11611428"/>
              <a:gd name="connsiteY4802" fmla="*/ 4261849 h 6421343"/>
              <a:gd name="connsiteX4803" fmla="*/ 3550188 w 11611428"/>
              <a:gd name="connsiteY4803" fmla="*/ 4262816 h 6421343"/>
              <a:gd name="connsiteX4804" fmla="*/ 3550383 w 11611428"/>
              <a:gd name="connsiteY4804" fmla="*/ 4263784 h 6421343"/>
              <a:gd name="connsiteX4805" fmla="*/ 3501298 w 11611428"/>
              <a:gd name="connsiteY4805" fmla="*/ 4312869 h 6421343"/>
              <a:gd name="connsiteX4806" fmla="*/ 3452213 w 11611428"/>
              <a:gd name="connsiteY4806" fmla="*/ 4263784 h 6421343"/>
              <a:gd name="connsiteX4807" fmla="*/ 3452409 w 11611428"/>
              <a:gd name="connsiteY4807" fmla="*/ 4262816 h 6421343"/>
              <a:gd name="connsiteX4808" fmla="*/ 3452213 w 11611428"/>
              <a:gd name="connsiteY4808" fmla="*/ 4261849 h 6421343"/>
              <a:gd name="connsiteX4809" fmla="*/ 3501298 w 11611428"/>
              <a:gd name="connsiteY4809" fmla="*/ 4212764 h 6421343"/>
              <a:gd name="connsiteX4810" fmla="*/ 3309377 w 11611428"/>
              <a:gd name="connsiteY4810" fmla="*/ 4212764 h 6421343"/>
              <a:gd name="connsiteX4811" fmla="*/ 3358462 w 11611428"/>
              <a:gd name="connsiteY4811" fmla="*/ 4261849 h 6421343"/>
              <a:gd name="connsiteX4812" fmla="*/ 3358267 w 11611428"/>
              <a:gd name="connsiteY4812" fmla="*/ 4262816 h 6421343"/>
              <a:gd name="connsiteX4813" fmla="*/ 3358462 w 11611428"/>
              <a:gd name="connsiteY4813" fmla="*/ 4263784 h 6421343"/>
              <a:gd name="connsiteX4814" fmla="*/ 3309377 w 11611428"/>
              <a:gd name="connsiteY4814" fmla="*/ 4312869 h 6421343"/>
              <a:gd name="connsiteX4815" fmla="*/ 3260292 w 11611428"/>
              <a:gd name="connsiteY4815" fmla="*/ 4263784 h 6421343"/>
              <a:gd name="connsiteX4816" fmla="*/ 3260487 w 11611428"/>
              <a:gd name="connsiteY4816" fmla="*/ 4262816 h 6421343"/>
              <a:gd name="connsiteX4817" fmla="*/ 3260292 w 11611428"/>
              <a:gd name="connsiteY4817" fmla="*/ 4261849 h 6421343"/>
              <a:gd name="connsiteX4818" fmla="*/ 3309377 w 11611428"/>
              <a:gd name="connsiteY4818" fmla="*/ 4212764 h 6421343"/>
              <a:gd name="connsiteX4819" fmla="*/ 3117453 w 11611428"/>
              <a:gd name="connsiteY4819" fmla="*/ 4212764 h 6421343"/>
              <a:gd name="connsiteX4820" fmla="*/ 3166538 w 11611428"/>
              <a:gd name="connsiteY4820" fmla="*/ 4261849 h 6421343"/>
              <a:gd name="connsiteX4821" fmla="*/ 3166343 w 11611428"/>
              <a:gd name="connsiteY4821" fmla="*/ 4262816 h 6421343"/>
              <a:gd name="connsiteX4822" fmla="*/ 3166538 w 11611428"/>
              <a:gd name="connsiteY4822" fmla="*/ 4263784 h 6421343"/>
              <a:gd name="connsiteX4823" fmla="*/ 3117453 w 11611428"/>
              <a:gd name="connsiteY4823" fmla="*/ 4312869 h 6421343"/>
              <a:gd name="connsiteX4824" fmla="*/ 3068368 w 11611428"/>
              <a:gd name="connsiteY4824" fmla="*/ 4263784 h 6421343"/>
              <a:gd name="connsiteX4825" fmla="*/ 3068564 w 11611428"/>
              <a:gd name="connsiteY4825" fmla="*/ 4262816 h 6421343"/>
              <a:gd name="connsiteX4826" fmla="*/ 3068368 w 11611428"/>
              <a:gd name="connsiteY4826" fmla="*/ 4261849 h 6421343"/>
              <a:gd name="connsiteX4827" fmla="*/ 3117453 w 11611428"/>
              <a:gd name="connsiteY4827" fmla="*/ 4212764 h 6421343"/>
              <a:gd name="connsiteX4828" fmla="*/ 2925533 w 11611428"/>
              <a:gd name="connsiteY4828" fmla="*/ 4212764 h 6421343"/>
              <a:gd name="connsiteX4829" fmla="*/ 2974618 w 11611428"/>
              <a:gd name="connsiteY4829" fmla="*/ 4261849 h 6421343"/>
              <a:gd name="connsiteX4830" fmla="*/ 2974423 w 11611428"/>
              <a:gd name="connsiteY4830" fmla="*/ 4262816 h 6421343"/>
              <a:gd name="connsiteX4831" fmla="*/ 2974618 w 11611428"/>
              <a:gd name="connsiteY4831" fmla="*/ 4263784 h 6421343"/>
              <a:gd name="connsiteX4832" fmla="*/ 2925533 w 11611428"/>
              <a:gd name="connsiteY4832" fmla="*/ 4312869 h 6421343"/>
              <a:gd name="connsiteX4833" fmla="*/ 2876448 w 11611428"/>
              <a:gd name="connsiteY4833" fmla="*/ 4263784 h 6421343"/>
              <a:gd name="connsiteX4834" fmla="*/ 2876643 w 11611428"/>
              <a:gd name="connsiteY4834" fmla="*/ 4262816 h 6421343"/>
              <a:gd name="connsiteX4835" fmla="*/ 2876448 w 11611428"/>
              <a:gd name="connsiteY4835" fmla="*/ 4261849 h 6421343"/>
              <a:gd name="connsiteX4836" fmla="*/ 2925533 w 11611428"/>
              <a:gd name="connsiteY4836" fmla="*/ 4212764 h 6421343"/>
              <a:gd name="connsiteX4837" fmla="*/ 2733609 w 11611428"/>
              <a:gd name="connsiteY4837" fmla="*/ 4212764 h 6421343"/>
              <a:gd name="connsiteX4838" fmla="*/ 2782694 w 11611428"/>
              <a:gd name="connsiteY4838" fmla="*/ 4261849 h 6421343"/>
              <a:gd name="connsiteX4839" fmla="*/ 2782499 w 11611428"/>
              <a:gd name="connsiteY4839" fmla="*/ 4262816 h 6421343"/>
              <a:gd name="connsiteX4840" fmla="*/ 2782694 w 11611428"/>
              <a:gd name="connsiteY4840" fmla="*/ 4263784 h 6421343"/>
              <a:gd name="connsiteX4841" fmla="*/ 2733609 w 11611428"/>
              <a:gd name="connsiteY4841" fmla="*/ 4312869 h 6421343"/>
              <a:gd name="connsiteX4842" fmla="*/ 2684524 w 11611428"/>
              <a:gd name="connsiteY4842" fmla="*/ 4263784 h 6421343"/>
              <a:gd name="connsiteX4843" fmla="*/ 2684719 w 11611428"/>
              <a:gd name="connsiteY4843" fmla="*/ 4262816 h 6421343"/>
              <a:gd name="connsiteX4844" fmla="*/ 2684524 w 11611428"/>
              <a:gd name="connsiteY4844" fmla="*/ 4261849 h 6421343"/>
              <a:gd name="connsiteX4845" fmla="*/ 2733609 w 11611428"/>
              <a:gd name="connsiteY4845" fmla="*/ 4212764 h 6421343"/>
              <a:gd name="connsiteX4846" fmla="*/ 2541933 w 11611428"/>
              <a:gd name="connsiteY4846" fmla="*/ 4212764 h 6421343"/>
              <a:gd name="connsiteX4847" fmla="*/ 2591017 w 11611428"/>
              <a:gd name="connsiteY4847" fmla="*/ 4261849 h 6421343"/>
              <a:gd name="connsiteX4848" fmla="*/ 2590822 w 11611428"/>
              <a:gd name="connsiteY4848" fmla="*/ 4262816 h 6421343"/>
              <a:gd name="connsiteX4849" fmla="*/ 2591017 w 11611428"/>
              <a:gd name="connsiteY4849" fmla="*/ 4263784 h 6421343"/>
              <a:gd name="connsiteX4850" fmla="*/ 2541933 w 11611428"/>
              <a:gd name="connsiteY4850" fmla="*/ 4312869 h 6421343"/>
              <a:gd name="connsiteX4851" fmla="*/ 2492847 w 11611428"/>
              <a:gd name="connsiteY4851" fmla="*/ 4263784 h 6421343"/>
              <a:gd name="connsiteX4852" fmla="*/ 2493043 w 11611428"/>
              <a:gd name="connsiteY4852" fmla="*/ 4262816 h 6421343"/>
              <a:gd name="connsiteX4853" fmla="*/ 2492847 w 11611428"/>
              <a:gd name="connsiteY4853" fmla="*/ 4261849 h 6421343"/>
              <a:gd name="connsiteX4854" fmla="*/ 2541933 w 11611428"/>
              <a:gd name="connsiteY4854" fmla="*/ 4212764 h 6421343"/>
              <a:gd name="connsiteX4855" fmla="*/ 2350010 w 11611428"/>
              <a:gd name="connsiteY4855" fmla="*/ 4212764 h 6421343"/>
              <a:gd name="connsiteX4856" fmla="*/ 2399094 w 11611428"/>
              <a:gd name="connsiteY4856" fmla="*/ 4261849 h 6421343"/>
              <a:gd name="connsiteX4857" fmla="*/ 2398900 w 11611428"/>
              <a:gd name="connsiteY4857" fmla="*/ 4262816 h 6421343"/>
              <a:gd name="connsiteX4858" fmla="*/ 2399094 w 11611428"/>
              <a:gd name="connsiteY4858" fmla="*/ 4263784 h 6421343"/>
              <a:gd name="connsiteX4859" fmla="*/ 2350010 w 11611428"/>
              <a:gd name="connsiteY4859" fmla="*/ 4312869 h 6421343"/>
              <a:gd name="connsiteX4860" fmla="*/ 2300925 w 11611428"/>
              <a:gd name="connsiteY4860" fmla="*/ 4263784 h 6421343"/>
              <a:gd name="connsiteX4861" fmla="*/ 2301120 w 11611428"/>
              <a:gd name="connsiteY4861" fmla="*/ 4262816 h 6421343"/>
              <a:gd name="connsiteX4862" fmla="*/ 2300925 w 11611428"/>
              <a:gd name="connsiteY4862" fmla="*/ 4261849 h 6421343"/>
              <a:gd name="connsiteX4863" fmla="*/ 2350010 w 11611428"/>
              <a:gd name="connsiteY4863" fmla="*/ 4212764 h 6421343"/>
              <a:gd name="connsiteX4864" fmla="*/ 2158088 w 11611428"/>
              <a:gd name="connsiteY4864" fmla="*/ 4212764 h 6421343"/>
              <a:gd name="connsiteX4865" fmla="*/ 2158914 w 11611428"/>
              <a:gd name="connsiteY4865" fmla="*/ 4212930 h 6421343"/>
              <a:gd name="connsiteX4866" fmla="*/ 2159739 w 11611428"/>
              <a:gd name="connsiteY4866" fmla="*/ 4212764 h 6421343"/>
              <a:gd name="connsiteX4867" fmla="*/ 2208824 w 11611428"/>
              <a:gd name="connsiteY4867" fmla="*/ 4261849 h 6421343"/>
              <a:gd name="connsiteX4868" fmla="*/ 2208629 w 11611428"/>
              <a:gd name="connsiteY4868" fmla="*/ 4262816 h 6421343"/>
              <a:gd name="connsiteX4869" fmla="*/ 2208824 w 11611428"/>
              <a:gd name="connsiteY4869" fmla="*/ 4263784 h 6421343"/>
              <a:gd name="connsiteX4870" fmla="*/ 2159739 w 11611428"/>
              <a:gd name="connsiteY4870" fmla="*/ 4312869 h 6421343"/>
              <a:gd name="connsiteX4871" fmla="*/ 2158914 w 11611428"/>
              <a:gd name="connsiteY4871" fmla="*/ 4312702 h 6421343"/>
              <a:gd name="connsiteX4872" fmla="*/ 2158088 w 11611428"/>
              <a:gd name="connsiteY4872" fmla="*/ 4312869 h 6421343"/>
              <a:gd name="connsiteX4873" fmla="*/ 2109003 w 11611428"/>
              <a:gd name="connsiteY4873" fmla="*/ 4263784 h 6421343"/>
              <a:gd name="connsiteX4874" fmla="*/ 2109199 w 11611428"/>
              <a:gd name="connsiteY4874" fmla="*/ 4262816 h 6421343"/>
              <a:gd name="connsiteX4875" fmla="*/ 2109003 w 11611428"/>
              <a:gd name="connsiteY4875" fmla="*/ 4261849 h 6421343"/>
              <a:gd name="connsiteX4876" fmla="*/ 2158088 w 11611428"/>
              <a:gd name="connsiteY4876" fmla="*/ 4212764 h 6421343"/>
              <a:gd name="connsiteX4877" fmla="*/ 1967815 w 11611428"/>
              <a:gd name="connsiteY4877" fmla="*/ 4212764 h 6421343"/>
              <a:gd name="connsiteX4878" fmla="*/ 2016900 w 11611428"/>
              <a:gd name="connsiteY4878" fmla="*/ 4261849 h 6421343"/>
              <a:gd name="connsiteX4879" fmla="*/ 2016705 w 11611428"/>
              <a:gd name="connsiteY4879" fmla="*/ 4262816 h 6421343"/>
              <a:gd name="connsiteX4880" fmla="*/ 2016900 w 11611428"/>
              <a:gd name="connsiteY4880" fmla="*/ 4263784 h 6421343"/>
              <a:gd name="connsiteX4881" fmla="*/ 1967815 w 11611428"/>
              <a:gd name="connsiteY4881" fmla="*/ 4312869 h 6421343"/>
              <a:gd name="connsiteX4882" fmla="*/ 1918730 w 11611428"/>
              <a:gd name="connsiteY4882" fmla="*/ 4263784 h 6421343"/>
              <a:gd name="connsiteX4883" fmla="*/ 1918926 w 11611428"/>
              <a:gd name="connsiteY4883" fmla="*/ 4262816 h 6421343"/>
              <a:gd name="connsiteX4884" fmla="*/ 1918730 w 11611428"/>
              <a:gd name="connsiteY4884" fmla="*/ 4261849 h 6421343"/>
              <a:gd name="connsiteX4885" fmla="*/ 1967815 w 11611428"/>
              <a:gd name="connsiteY4885" fmla="*/ 4212764 h 6421343"/>
              <a:gd name="connsiteX4886" fmla="*/ 1775895 w 11611428"/>
              <a:gd name="connsiteY4886" fmla="*/ 4212764 h 6421343"/>
              <a:gd name="connsiteX4887" fmla="*/ 1824980 w 11611428"/>
              <a:gd name="connsiteY4887" fmla="*/ 4261849 h 6421343"/>
              <a:gd name="connsiteX4888" fmla="*/ 1824785 w 11611428"/>
              <a:gd name="connsiteY4888" fmla="*/ 4262816 h 6421343"/>
              <a:gd name="connsiteX4889" fmla="*/ 1824980 w 11611428"/>
              <a:gd name="connsiteY4889" fmla="*/ 4263784 h 6421343"/>
              <a:gd name="connsiteX4890" fmla="*/ 1775895 w 11611428"/>
              <a:gd name="connsiteY4890" fmla="*/ 4312869 h 6421343"/>
              <a:gd name="connsiteX4891" fmla="*/ 1726810 w 11611428"/>
              <a:gd name="connsiteY4891" fmla="*/ 4263784 h 6421343"/>
              <a:gd name="connsiteX4892" fmla="*/ 1727005 w 11611428"/>
              <a:gd name="connsiteY4892" fmla="*/ 4262816 h 6421343"/>
              <a:gd name="connsiteX4893" fmla="*/ 1726810 w 11611428"/>
              <a:gd name="connsiteY4893" fmla="*/ 4261849 h 6421343"/>
              <a:gd name="connsiteX4894" fmla="*/ 1775895 w 11611428"/>
              <a:gd name="connsiteY4894" fmla="*/ 4212764 h 6421343"/>
              <a:gd name="connsiteX4895" fmla="*/ 1584218 w 11611428"/>
              <a:gd name="connsiteY4895" fmla="*/ 4212764 h 6421343"/>
              <a:gd name="connsiteX4896" fmla="*/ 1633303 w 11611428"/>
              <a:gd name="connsiteY4896" fmla="*/ 4261849 h 6421343"/>
              <a:gd name="connsiteX4897" fmla="*/ 1633108 w 11611428"/>
              <a:gd name="connsiteY4897" fmla="*/ 4262816 h 6421343"/>
              <a:gd name="connsiteX4898" fmla="*/ 1633303 w 11611428"/>
              <a:gd name="connsiteY4898" fmla="*/ 4263784 h 6421343"/>
              <a:gd name="connsiteX4899" fmla="*/ 1584218 w 11611428"/>
              <a:gd name="connsiteY4899" fmla="*/ 4312869 h 6421343"/>
              <a:gd name="connsiteX4900" fmla="*/ 1535133 w 11611428"/>
              <a:gd name="connsiteY4900" fmla="*/ 4263784 h 6421343"/>
              <a:gd name="connsiteX4901" fmla="*/ 1535328 w 11611428"/>
              <a:gd name="connsiteY4901" fmla="*/ 4262816 h 6421343"/>
              <a:gd name="connsiteX4902" fmla="*/ 1535133 w 11611428"/>
              <a:gd name="connsiteY4902" fmla="*/ 4261849 h 6421343"/>
              <a:gd name="connsiteX4903" fmla="*/ 1584218 w 11611428"/>
              <a:gd name="connsiteY4903" fmla="*/ 4212764 h 6421343"/>
              <a:gd name="connsiteX4904" fmla="*/ 1392295 w 11611428"/>
              <a:gd name="connsiteY4904" fmla="*/ 4212764 h 6421343"/>
              <a:gd name="connsiteX4905" fmla="*/ 1441380 w 11611428"/>
              <a:gd name="connsiteY4905" fmla="*/ 4261849 h 6421343"/>
              <a:gd name="connsiteX4906" fmla="*/ 1441184 w 11611428"/>
              <a:gd name="connsiteY4906" fmla="*/ 4262816 h 6421343"/>
              <a:gd name="connsiteX4907" fmla="*/ 1441380 w 11611428"/>
              <a:gd name="connsiteY4907" fmla="*/ 4263784 h 6421343"/>
              <a:gd name="connsiteX4908" fmla="*/ 1392295 w 11611428"/>
              <a:gd name="connsiteY4908" fmla="*/ 4312869 h 6421343"/>
              <a:gd name="connsiteX4909" fmla="*/ 1343210 w 11611428"/>
              <a:gd name="connsiteY4909" fmla="*/ 4263784 h 6421343"/>
              <a:gd name="connsiteX4910" fmla="*/ 1343406 w 11611428"/>
              <a:gd name="connsiteY4910" fmla="*/ 4262816 h 6421343"/>
              <a:gd name="connsiteX4911" fmla="*/ 1343210 w 11611428"/>
              <a:gd name="connsiteY4911" fmla="*/ 4261849 h 6421343"/>
              <a:gd name="connsiteX4912" fmla="*/ 1392295 w 11611428"/>
              <a:gd name="connsiteY4912" fmla="*/ 4212764 h 6421343"/>
              <a:gd name="connsiteX4913" fmla="*/ 1200374 w 11611428"/>
              <a:gd name="connsiteY4913" fmla="*/ 4212764 h 6421343"/>
              <a:gd name="connsiteX4914" fmla="*/ 1249459 w 11611428"/>
              <a:gd name="connsiteY4914" fmla="*/ 4261849 h 6421343"/>
              <a:gd name="connsiteX4915" fmla="*/ 1249264 w 11611428"/>
              <a:gd name="connsiteY4915" fmla="*/ 4262816 h 6421343"/>
              <a:gd name="connsiteX4916" fmla="*/ 1249459 w 11611428"/>
              <a:gd name="connsiteY4916" fmla="*/ 4263784 h 6421343"/>
              <a:gd name="connsiteX4917" fmla="*/ 1200374 w 11611428"/>
              <a:gd name="connsiteY4917" fmla="*/ 4312869 h 6421343"/>
              <a:gd name="connsiteX4918" fmla="*/ 1151289 w 11611428"/>
              <a:gd name="connsiteY4918" fmla="*/ 4263784 h 6421343"/>
              <a:gd name="connsiteX4919" fmla="*/ 1151484 w 11611428"/>
              <a:gd name="connsiteY4919" fmla="*/ 4262816 h 6421343"/>
              <a:gd name="connsiteX4920" fmla="*/ 1151289 w 11611428"/>
              <a:gd name="connsiteY4920" fmla="*/ 4261849 h 6421343"/>
              <a:gd name="connsiteX4921" fmla="*/ 1200374 w 11611428"/>
              <a:gd name="connsiteY4921" fmla="*/ 4212764 h 6421343"/>
              <a:gd name="connsiteX4922" fmla="*/ 1008450 w 11611428"/>
              <a:gd name="connsiteY4922" fmla="*/ 4212764 h 6421343"/>
              <a:gd name="connsiteX4923" fmla="*/ 1057535 w 11611428"/>
              <a:gd name="connsiteY4923" fmla="*/ 4261849 h 6421343"/>
              <a:gd name="connsiteX4924" fmla="*/ 1057340 w 11611428"/>
              <a:gd name="connsiteY4924" fmla="*/ 4262816 h 6421343"/>
              <a:gd name="connsiteX4925" fmla="*/ 1057535 w 11611428"/>
              <a:gd name="connsiteY4925" fmla="*/ 4263784 h 6421343"/>
              <a:gd name="connsiteX4926" fmla="*/ 1008450 w 11611428"/>
              <a:gd name="connsiteY4926" fmla="*/ 4312869 h 6421343"/>
              <a:gd name="connsiteX4927" fmla="*/ 959365 w 11611428"/>
              <a:gd name="connsiteY4927" fmla="*/ 4263784 h 6421343"/>
              <a:gd name="connsiteX4928" fmla="*/ 959561 w 11611428"/>
              <a:gd name="connsiteY4928" fmla="*/ 4262816 h 6421343"/>
              <a:gd name="connsiteX4929" fmla="*/ 959365 w 11611428"/>
              <a:gd name="connsiteY4929" fmla="*/ 4261849 h 6421343"/>
              <a:gd name="connsiteX4930" fmla="*/ 1008450 w 11611428"/>
              <a:gd name="connsiteY4930" fmla="*/ 4212764 h 6421343"/>
              <a:gd name="connsiteX4931" fmla="*/ 816530 w 11611428"/>
              <a:gd name="connsiteY4931" fmla="*/ 4212764 h 6421343"/>
              <a:gd name="connsiteX4932" fmla="*/ 865615 w 11611428"/>
              <a:gd name="connsiteY4932" fmla="*/ 4261849 h 6421343"/>
              <a:gd name="connsiteX4933" fmla="*/ 865419 w 11611428"/>
              <a:gd name="connsiteY4933" fmla="*/ 4262816 h 6421343"/>
              <a:gd name="connsiteX4934" fmla="*/ 865615 w 11611428"/>
              <a:gd name="connsiteY4934" fmla="*/ 4263784 h 6421343"/>
              <a:gd name="connsiteX4935" fmla="*/ 816530 w 11611428"/>
              <a:gd name="connsiteY4935" fmla="*/ 4312869 h 6421343"/>
              <a:gd name="connsiteX4936" fmla="*/ 767445 w 11611428"/>
              <a:gd name="connsiteY4936" fmla="*/ 4263784 h 6421343"/>
              <a:gd name="connsiteX4937" fmla="*/ 767640 w 11611428"/>
              <a:gd name="connsiteY4937" fmla="*/ 4262816 h 6421343"/>
              <a:gd name="connsiteX4938" fmla="*/ 767445 w 11611428"/>
              <a:gd name="connsiteY4938" fmla="*/ 4261849 h 6421343"/>
              <a:gd name="connsiteX4939" fmla="*/ 816530 w 11611428"/>
              <a:gd name="connsiteY4939" fmla="*/ 4212764 h 6421343"/>
              <a:gd name="connsiteX4940" fmla="*/ 624606 w 11611428"/>
              <a:gd name="connsiteY4940" fmla="*/ 4212764 h 6421343"/>
              <a:gd name="connsiteX4941" fmla="*/ 673691 w 11611428"/>
              <a:gd name="connsiteY4941" fmla="*/ 4261849 h 6421343"/>
              <a:gd name="connsiteX4942" fmla="*/ 673496 w 11611428"/>
              <a:gd name="connsiteY4942" fmla="*/ 4262816 h 6421343"/>
              <a:gd name="connsiteX4943" fmla="*/ 673691 w 11611428"/>
              <a:gd name="connsiteY4943" fmla="*/ 4263784 h 6421343"/>
              <a:gd name="connsiteX4944" fmla="*/ 624606 w 11611428"/>
              <a:gd name="connsiteY4944" fmla="*/ 4312869 h 6421343"/>
              <a:gd name="connsiteX4945" fmla="*/ 575521 w 11611428"/>
              <a:gd name="connsiteY4945" fmla="*/ 4263784 h 6421343"/>
              <a:gd name="connsiteX4946" fmla="*/ 575716 w 11611428"/>
              <a:gd name="connsiteY4946" fmla="*/ 4262816 h 6421343"/>
              <a:gd name="connsiteX4947" fmla="*/ 575521 w 11611428"/>
              <a:gd name="connsiteY4947" fmla="*/ 4261849 h 6421343"/>
              <a:gd name="connsiteX4948" fmla="*/ 624606 w 11611428"/>
              <a:gd name="connsiteY4948" fmla="*/ 4212764 h 6421343"/>
              <a:gd name="connsiteX4949" fmla="*/ 432929 w 11611428"/>
              <a:gd name="connsiteY4949" fmla="*/ 4212764 h 6421343"/>
              <a:gd name="connsiteX4950" fmla="*/ 482015 w 11611428"/>
              <a:gd name="connsiteY4950" fmla="*/ 4261849 h 6421343"/>
              <a:gd name="connsiteX4951" fmla="*/ 481819 w 11611428"/>
              <a:gd name="connsiteY4951" fmla="*/ 4262816 h 6421343"/>
              <a:gd name="connsiteX4952" fmla="*/ 482015 w 11611428"/>
              <a:gd name="connsiteY4952" fmla="*/ 4263784 h 6421343"/>
              <a:gd name="connsiteX4953" fmla="*/ 432929 w 11611428"/>
              <a:gd name="connsiteY4953" fmla="*/ 4312869 h 6421343"/>
              <a:gd name="connsiteX4954" fmla="*/ 383844 w 11611428"/>
              <a:gd name="connsiteY4954" fmla="*/ 4263784 h 6421343"/>
              <a:gd name="connsiteX4955" fmla="*/ 384040 w 11611428"/>
              <a:gd name="connsiteY4955" fmla="*/ 4262816 h 6421343"/>
              <a:gd name="connsiteX4956" fmla="*/ 383844 w 11611428"/>
              <a:gd name="connsiteY4956" fmla="*/ 4261849 h 6421343"/>
              <a:gd name="connsiteX4957" fmla="*/ 432929 w 11611428"/>
              <a:gd name="connsiteY4957" fmla="*/ 4212764 h 6421343"/>
              <a:gd name="connsiteX4958" fmla="*/ 241007 w 11611428"/>
              <a:gd name="connsiteY4958" fmla="*/ 4212764 h 6421343"/>
              <a:gd name="connsiteX4959" fmla="*/ 290092 w 11611428"/>
              <a:gd name="connsiteY4959" fmla="*/ 4261849 h 6421343"/>
              <a:gd name="connsiteX4960" fmla="*/ 289896 w 11611428"/>
              <a:gd name="connsiteY4960" fmla="*/ 4262816 h 6421343"/>
              <a:gd name="connsiteX4961" fmla="*/ 290092 w 11611428"/>
              <a:gd name="connsiteY4961" fmla="*/ 4263784 h 6421343"/>
              <a:gd name="connsiteX4962" fmla="*/ 241007 w 11611428"/>
              <a:gd name="connsiteY4962" fmla="*/ 4312869 h 6421343"/>
              <a:gd name="connsiteX4963" fmla="*/ 191921 w 11611428"/>
              <a:gd name="connsiteY4963" fmla="*/ 4263784 h 6421343"/>
              <a:gd name="connsiteX4964" fmla="*/ 192117 w 11611428"/>
              <a:gd name="connsiteY4964" fmla="*/ 4262816 h 6421343"/>
              <a:gd name="connsiteX4965" fmla="*/ 191921 w 11611428"/>
              <a:gd name="connsiteY4965" fmla="*/ 4261849 h 6421343"/>
              <a:gd name="connsiteX4966" fmla="*/ 241007 w 11611428"/>
              <a:gd name="connsiteY4966" fmla="*/ 4212764 h 6421343"/>
              <a:gd name="connsiteX4967" fmla="*/ 49085 w 11611428"/>
              <a:gd name="connsiteY4967" fmla="*/ 4212764 h 6421343"/>
              <a:gd name="connsiteX4968" fmla="*/ 98170 w 11611428"/>
              <a:gd name="connsiteY4968" fmla="*/ 4261849 h 6421343"/>
              <a:gd name="connsiteX4969" fmla="*/ 97975 w 11611428"/>
              <a:gd name="connsiteY4969" fmla="*/ 4262816 h 6421343"/>
              <a:gd name="connsiteX4970" fmla="*/ 98170 w 11611428"/>
              <a:gd name="connsiteY4970" fmla="*/ 4263784 h 6421343"/>
              <a:gd name="connsiteX4971" fmla="*/ 49085 w 11611428"/>
              <a:gd name="connsiteY4971" fmla="*/ 4312869 h 6421343"/>
              <a:gd name="connsiteX4972" fmla="*/ 0 w 11611428"/>
              <a:gd name="connsiteY4972" fmla="*/ 4263784 h 6421343"/>
              <a:gd name="connsiteX4973" fmla="*/ 195 w 11611428"/>
              <a:gd name="connsiteY4973" fmla="*/ 4262816 h 6421343"/>
              <a:gd name="connsiteX4974" fmla="*/ 0 w 11611428"/>
              <a:gd name="connsiteY4974" fmla="*/ 4261849 h 6421343"/>
              <a:gd name="connsiteX4975" fmla="*/ 49085 w 11611428"/>
              <a:gd name="connsiteY4975" fmla="*/ 4212764 h 6421343"/>
              <a:gd name="connsiteX4976" fmla="*/ 11468592 w 11611428"/>
              <a:gd name="connsiteY4976" fmla="*/ 4064006 h 6421343"/>
              <a:gd name="connsiteX4977" fmla="*/ 11517677 w 11611428"/>
              <a:gd name="connsiteY4977" fmla="*/ 4113091 h 6421343"/>
              <a:gd name="connsiteX4978" fmla="*/ 11468592 w 11611428"/>
              <a:gd name="connsiteY4978" fmla="*/ 4162176 h 6421343"/>
              <a:gd name="connsiteX4979" fmla="*/ 11419507 w 11611428"/>
              <a:gd name="connsiteY4979" fmla="*/ 4113091 h 6421343"/>
              <a:gd name="connsiteX4980" fmla="*/ 11468592 w 11611428"/>
              <a:gd name="connsiteY4980" fmla="*/ 4064006 h 6421343"/>
              <a:gd name="connsiteX4981" fmla="*/ 11276669 w 11611428"/>
              <a:gd name="connsiteY4981" fmla="*/ 4064006 h 6421343"/>
              <a:gd name="connsiteX4982" fmla="*/ 11325754 w 11611428"/>
              <a:gd name="connsiteY4982" fmla="*/ 4113091 h 6421343"/>
              <a:gd name="connsiteX4983" fmla="*/ 11276669 w 11611428"/>
              <a:gd name="connsiteY4983" fmla="*/ 4162176 h 6421343"/>
              <a:gd name="connsiteX4984" fmla="*/ 11227584 w 11611428"/>
              <a:gd name="connsiteY4984" fmla="*/ 4113091 h 6421343"/>
              <a:gd name="connsiteX4985" fmla="*/ 11276669 w 11611428"/>
              <a:gd name="connsiteY4985" fmla="*/ 4064006 h 6421343"/>
              <a:gd name="connsiteX4986" fmla="*/ 11084992 w 11611428"/>
              <a:gd name="connsiteY4986" fmla="*/ 4064006 h 6421343"/>
              <a:gd name="connsiteX4987" fmla="*/ 11134077 w 11611428"/>
              <a:gd name="connsiteY4987" fmla="*/ 4113091 h 6421343"/>
              <a:gd name="connsiteX4988" fmla="*/ 11084992 w 11611428"/>
              <a:gd name="connsiteY4988" fmla="*/ 4162176 h 6421343"/>
              <a:gd name="connsiteX4989" fmla="*/ 11035907 w 11611428"/>
              <a:gd name="connsiteY4989" fmla="*/ 4113091 h 6421343"/>
              <a:gd name="connsiteX4990" fmla="*/ 11084992 w 11611428"/>
              <a:gd name="connsiteY4990" fmla="*/ 4064006 h 6421343"/>
              <a:gd name="connsiteX4991" fmla="*/ 10893068 w 11611428"/>
              <a:gd name="connsiteY4991" fmla="*/ 4064006 h 6421343"/>
              <a:gd name="connsiteX4992" fmla="*/ 10942154 w 11611428"/>
              <a:gd name="connsiteY4992" fmla="*/ 4113091 h 6421343"/>
              <a:gd name="connsiteX4993" fmla="*/ 10893068 w 11611428"/>
              <a:gd name="connsiteY4993" fmla="*/ 4162176 h 6421343"/>
              <a:gd name="connsiteX4994" fmla="*/ 10843984 w 11611428"/>
              <a:gd name="connsiteY4994" fmla="*/ 4113091 h 6421343"/>
              <a:gd name="connsiteX4995" fmla="*/ 10893068 w 11611428"/>
              <a:gd name="connsiteY4995" fmla="*/ 4064006 h 6421343"/>
              <a:gd name="connsiteX4996" fmla="*/ 10701148 w 11611428"/>
              <a:gd name="connsiteY4996" fmla="*/ 4064006 h 6421343"/>
              <a:gd name="connsiteX4997" fmla="*/ 10750233 w 11611428"/>
              <a:gd name="connsiteY4997" fmla="*/ 4113091 h 6421343"/>
              <a:gd name="connsiteX4998" fmla="*/ 10701148 w 11611428"/>
              <a:gd name="connsiteY4998" fmla="*/ 4162176 h 6421343"/>
              <a:gd name="connsiteX4999" fmla="*/ 10652063 w 11611428"/>
              <a:gd name="connsiteY4999" fmla="*/ 4113091 h 6421343"/>
              <a:gd name="connsiteX5000" fmla="*/ 10701148 w 11611428"/>
              <a:gd name="connsiteY5000" fmla="*/ 4064006 h 6421343"/>
              <a:gd name="connsiteX5001" fmla="*/ 10507020 w 11611428"/>
              <a:gd name="connsiteY5001" fmla="*/ 4064006 h 6421343"/>
              <a:gd name="connsiteX5002" fmla="*/ 10556105 w 11611428"/>
              <a:gd name="connsiteY5002" fmla="*/ 4113091 h 6421343"/>
              <a:gd name="connsiteX5003" fmla="*/ 10507020 w 11611428"/>
              <a:gd name="connsiteY5003" fmla="*/ 4162176 h 6421343"/>
              <a:gd name="connsiteX5004" fmla="*/ 10457935 w 11611428"/>
              <a:gd name="connsiteY5004" fmla="*/ 4113091 h 6421343"/>
              <a:gd name="connsiteX5005" fmla="*/ 10507020 w 11611428"/>
              <a:gd name="connsiteY5005" fmla="*/ 4064006 h 6421343"/>
              <a:gd name="connsiteX5006" fmla="*/ 10315097 w 11611428"/>
              <a:gd name="connsiteY5006" fmla="*/ 4064006 h 6421343"/>
              <a:gd name="connsiteX5007" fmla="*/ 10364182 w 11611428"/>
              <a:gd name="connsiteY5007" fmla="*/ 4113091 h 6421343"/>
              <a:gd name="connsiteX5008" fmla="*/ 10315097 w 11611428"/>
              <a:gd name="connsiteY5008" fmla="*/ 4162176 h 6421343"/>
              <a:gd name="connsiteX5009" fmla="*/ 10266012 w 11611428"/>
              <a:gd name="connsiteY5009" fmla="*/ 4113091 h 6421343"/>
              <a:gd name="connsiteX5010" fmla="*/ 10315097 w 11611428"/>
              <a:gd name="connsiteY5010" fmla="*/ 4064006 h 6421343"/>
              <a:gd name="connsiteX5011" fmla="*/ 10123420 w 11611428"/>
              <a:gd name="connsiteY5011" fmla="*/ 4064006 h 6421343"/>
              <a:gd name="connsiteX5012" fmla="*/ 10172505 w 11611428"/>
              <a:gd name="connsiteY5012" fmla="*/ 4113091 h 6421343"/>
              <a:gd name="connsiteX5013" fmla="*/ 10123420 w 11611428"/>
              <a:gd name="connsiteY5013" fmla="*/ 4162176 h 6421343"/>
              <a:gd name="connsiteX5014" fmla="*/ 10074335 w 11611428"/>
              <a:gd name="connsiteY5014" fmla="*/ 4113091 h 6421343"/>
              <a:gd name="connsiteX5015" fmla="*/ 10123420 w 11611428"/>
              <a:gd name="connsiteY5015" fmla="*/ 4064006 h 6421343"/>
              <a:gd name="connsiteX5016" fmla="*/ 9931496 w 11611428"/>
              <a:gd name="connsiteY5016" fmla="*/ 4064006 h 6421343"/>
              <a:gd name="connsiteX5017" fmla="*/ 9980582 w 11611428"/>
              <a:gd name="connsiteY5017" fmla="*/ 4113091 h 6421343"/>
              <a:gd name="connsiteX5018" fmla="*/ 9931496 w 11611428"/>
              <a:gd name="connsiteY5018" fmla="*/ 4162176 h 6421343"/>
              <a:gd name="connsiteX5019" fmla="*/ 9882412 w 11611428"/>
              <a:gd name="connsiteY5019" fmla="*/ 4113091 h 6421343"/>
              <a:gd name="connsiteX5020" fmla="*/ 9931496 w 11611428"/>
              <a:gd name="connsiteY5020" fmla="*/ 4064006 h 6421343"/>
              <a:gd name="connsiteX5021" fmla="*/ 9739576 w 11611428"/>
              <a:gd name="connsiteY5021" fmla="*/ 4064006 h 6421343"/>
              <a:gd name="connsiteX5022" fmla="*/ 9788661 w 11611428"/>
              <a:gd name="connsiteY5022" fmla="*/ 4113091 h 6421343"/>
              <a:gd name="connsiteX5023" fmla="*/ 9739576 w 11611428"/>
              <a:gd name="connsiteY5023" fmla="*/ 4162176 h 6421343"/>
              <a:gd name="connsiteX5024" fmla="*/ 9690491 w 11611428"/>
              <a:gd name="connsiteY5024" fmla="*/ 4113091 h 6421343"/>
              <a:gd name="connsiteX5025" fmla="*/ 9739576 w 11611428"/>
              <a:gd name="connsiteY5025" fmla="*/ 4064006 h 6421343"/>
              <a:gd name="connsiteX5026" fmla="*/ 9547652 w 11611428"/>
              <a:gd name="connsiteY5026" fmla="*/ 4064006 h 6421343"/>
              <a:gd name="connsiteX5027" fmla="*/ 9596737 w 11611428"/>
              <a:gd name="connsiteY5027" fmla="*/ 4113091 h 6421343"/>
              <a:gd name="connsiteX5028" fmla="*/ 9547652 w 11611428"/>
              <a:gd name="connsiteY5028" fmla="*/ 4162176 h 6421343"/>
              <a:gd name="connsiteX5029" fmla="*/ 9498567 w 11611428"/>
              <a:gd name="connsiteY5029" fmla="*/ 4113091 h 6421343"/>
              <a:gd name="connsiteX5030" fmla="*/ 9547652 w 11611428"/>
              <a:gd name="connsiteY5030" fmla="*/ 4064006 h 6421343"/>
              <a:gd name="connsiteX5031" fmla="*/ 9355731 w 11611428"/>
              <a:gd name="connsiteY5031" fmla="*/ 4064006 h 6421343"/>
              <a:gd name="connsiteX5032" fmla="*/ 9404816 w 11611428"/>
              <a:gd name="connsiteY5032" fmla="*/ 4113091 h 6421343"/>
              <a:gd name="connsiteX5033" fmla="*/ 9355731 w 11611428"/>
              <a:gd name="connsiteY5033" fmla="*/ 4162176 h 6421343"/>
              <a:gd name="connsiteX5034" fmla="*/ 9306646 w 11611428"/>
              <a:gd name="connsiteY5034" fmla="*/ 4113091 h 6421343"/>
              <a:gd name="connsiteX5035" fmla="*/ 9355731 w 11611428"/>
              <a:gd name="connsiteY5035" fmla="*/ 4064006 h 6421343"/>
              <a:gd name="connsiteX5036" fmla="*/ 9163808 w 11611428"/>
              <a:gd name="connsiteY5036" fmla="*/ 4064006 h 6421343"/>
              <a:gd name="connsiteX5037" fmla="*/ 9212893 w 11611428"/>
              <a:gd name="connsiteY5037" fmla="*/ 4113091 h 6421343"/>
              <a:gd name="connsiteX5038" fmla="*/ 9163808 w 11611428"/>
              <a:gd name="connsiteY5038" fmla="*/ 4162176 h 6421343"/>
              <a:gd name="connsiteX5039" fmla="*/ 9114723 w 11611428"/>
              <a:gd name="connsiteY5039" fmla="*/ 4113091 h 6421343"/>
              <a:gd name="connsiteX5040" fmla="*/ 9163808 w 11611428"/>
              <a:gd name="connsiteY5040" fmla="*/ 4064006 h 6421343"/>
              <a:gd name="connsiteX5041" fmla="*/ 8972131 w 11611428"/>
              <a:gd name="connsiteY5041" fmla="*/ 4064006 h 6421343"/>
              <a:gd name="connsiteX5042" fmla="*/ 9021216 w 11611428"/>
              <a:gd name="connsiteY5042" fmla="*/ 4113091 h 6421343"/>
              <a:gd name="connsiteX5043" fmla="*/ 8972131 w 11611428"/>
              <a:gd name="connsiteY5043" fmla="*/ 4162176 h 6421343"/>
              <a:gd name="connsiteX5044" fmla="*/ 8923046 w 11611428"/>
              <a:gd name="connsiteY5044" fmla="*/ 4113091 h 6421343"/>
              <a:gd name="connsiteX5045" fmla="*/ 8972131 w 11611428"/>
              <a:gd name="connsiteY5045" fmla="*/ 4064006 h 6421343"/>
              <a:gd name="connsiteX5046" fmla="*/ 8780211 w 11611428"/>
              <a:gd name="connsiteY5046" fmla="*/ 4064006 h 6421343"/>
              <a:gd name="connsiteX5047" fmla="*/ 8829296 w 11611428"/>
              <a:gd name="connsiteY5047" fmla="*/ 4113091 h 6421343"/>
              <a:gd name="connsiteX5048" fmla="*/ 8780211 w 11611428"/>
              <a:gd name="connsiteY5048" fmla="*/ 4162176 h 6421343"/>
              <a:gd name="connsiteX5049" fmla="*/ 8731126 w 11611428"/>
              <a:gd name="connsiteY5049" fmla="*/ 4113091 h 6421343"/>
              <a:gd name="connsiteX5050" fmla="*/ 8780211 w 11611428"/>
              <a:gd name="connsiteY5050" fmla="*/ 4064006 h 6421343"/>
              <a:gd name="connsiteX5051" fmla="*/ 8588287 w 11611428"/>
              <a:gd name="connsiteY5051" fmla="*/ 4064006 h 6421343"/>
              <a:gd name="connsiteX5052" fmla="*/ 8637372 w 11611428"/>
              <a:gd name="connsiteY5052" fmla="*/ 4113091 h 6421343"/>
              <a:gd name="connsiteX5053" fmla="*/ 8588287 w 11611428"/>
              <a:gd name="connsiteY5053" fmla="*/ 4162176 h 6421343"/>
              <a:gd name="connsiteX5054" fmla="*/ 8539202 w 11611428"/>
              <a:gd name="connsiteY5054" fmla="*/ 4113091 h 6421343"/>
              <a:gd name="connsiteX5055" fmla="*/ 8588287 w 11611428"/>
              <a:gd name="connsiteY5055" fmla="*/ 4064006 h 6421343"/>
              <a:gd name="connsiteX5056" fmla="*/ 8388577 w 11611428"/>
              <a:gd name="connsiteY5056" fmla="*/ 4064006 h 6421343"/>
              <a:gd name="connsiteX5057" fmla="*/ 8437662 w 11611428"/>
              <a:gd name="connsiteY5057" fmla="*/ 4113091 h 6421343"/>
              <a:gd name="connsiteX5058" fmla="*/ 8388577 w 11611428"/>
              <a:gd name="connsiteY5058" fmla="*/ 4162176 h 6421343"/>
              <a:gd name="connsiteX5059" fmla="*/ 8339492 w 11611428"/>
              <a:gd name="connsiteY5059" fmla="*/ 4113091 h 6421343"/>
              <a:gd name="connsiteX5060" fmla="*/ 8388577 w 11611428"/>
              <a:gd name="connsiteY5060" fmla="*/ 4064006 h 6421343"/>
              <a:gd name="connsiteX5061" fmla="*/ 8196653 w 11611428"/>
              <a:gd name="connsiteY5061" fmla="*/ 4064006 h 6421343"/>
              <a:gd name="connsiteX5062" fmla="*/ 8245738 w 11611428"/>
              <a:gd name="connsiteY5062" fmla="*/ 4113091 h 6421343"/>
              <a:gd name="connsiteX5063" fmla="*/ 8196653 w 11611428"/>
              <a:gd name="connsiteY5063" fmla="*/ 4162176 h 6421343"/>
              <a:gd name="connsiteX5064" fmla="*/ 8147568 w 11611428"/>
              <a:gd name="connsiteY5064" fmla="*/ 4113091 h 6421343"/>
              <a:gd name="connsiteX5065" fmla="*/ 8196653 w 11611428"/>
              <a:gd name="connsiteY5065" fmla="*/ 4064006 h 6421343"/>
              <a:gd name="connsiteX5066" fmla="*/ 8004732 w 11611428"/>
              <a:gd name="connsiteY5066" fmla="*/ 4064006 h 6421343"/>
              <a:gd name="connsiteX5067" fmla="*/ 8053817 w 11611428"/>
              <a:gd name="connsiteY5067" fmla="*/ 4113091 h 6421343"/>
              <a:gd name="connsiteX5068" fmla="*/ 8004732 w 11611428"/>
              <a:gd name="connsiteY5068" fmla="*/ 4162176 h 6421343"/>
              <a:gd name="connsiteX5069" fmla="*/ 7955647 w 11611428"/>
              <a:gd name="connsiteY5069" fmla="*/ 4113091 h 6421343"/>
              <a:gd name="connsiteX5070" fmla="*/ 8004732 w 11611428"/>
              <a:gd name="connsiteY5070" fmla="*/ 4064006 h 6421343"/>
              <a:gd name="connsiteX5071" fmla="*/ 7813056 w 11611428"/>
              <a:gd name="connsiteY5071" fmla="*/ 4064006 h 6421343"/>
              <a:gd name="connsiteX5072" fmla="*/ 7862141 w 11611428"/>
              <a:gd name="connsiteY5072" fmla="*/ 4113091 h 6421343"/>
              <a:gd name="connsiteX5073" fmla="*/ 7813056 w 11611428"/>
              <a:gd name="connsiteY5073" fmla="*/ 4162176 h 6421343"/>
              <a:gd name="connsiteX5074" fmla="*/ 7763971 w 11611428"/>
              <a:gd name="connsiteY5074" fmla="*/ 4113091 h 6421343"/>
              <a:gd name="connsiteX5075" fmla="*/ 7813056 w 11611428"/>
              <a:gd name="connsiteY5075" fmla="*/ 4064006 h 6421343"/>
              <a:gd name="connsiteX5076" fmla="*/ 7621133 w 11611428"/>
              <a:gd name="connsiteY5076" fmla="*/ 4064006 h 6421343"/>
              <a:gd name="connsiteX5077" fmla="*/ 7670218 w 11611428"/>
              <a:gd name="connsiteY5077" fmla="*/ 4113091 h 6421343"/>
              <a:gd name="connsiteX5078" fmla="*/ 7621133 w 11611428"/>
              <a:gd name="connsiteY5078" fmla="*/ 4162176 h 6421343"/>
              <a:gd name="connsiteX5079" fmla="*/ 7572048 w 11611428"/>
              <a:gd name="connsiteY5079" fmla="*/ 4113091 h 6421343"/>
              <a:gd name="connsiteX5080" fmla="*/ 7621133 w 11611428"/>
              <a:gd name="connsiteY5080" fmla="*/ 4064006 h 6421343"/>
              <a:gd name="connsiteX5081" fmla="*/ 7429212 w 11611428"/>
              <a:gd name="connsiteY5081" fmla="*/ 4064006 h 6421343"/>
              <a:gd name="connsiteX5082" fmla="*/ 7478297 w 11611428"/>
              <a:gd name="connsiteY5082" fmla="*/ 4113091 h 6421343"/>
              <a:gd name="connsiteX5083" fmla="*/ 7429212 w 11611428"/>
              <a:gd name="connsiteY5083" fmla="*/ 4162176 h 6421343"/>
              <a:gd name="connsiteX5084" fmla="*/ 7380127 w 11611428"/>
              <a:gd name="connsiteY5084" fmla="*/ 4113091 h 6421343"/>
              <a:gd name="connsiteX5085" fmla="*/ 7429212 w 11611428"/>
              <a:gd name="connsiteY5085" fmla="*/ 4064006 h 6421343"/>
              <a:gd name="connsiteX5086" fmla="*/ 7237288 w 11611428"/>
              <a:gd name="connsiteY5086" fmla="*/ 4064006 h 6421343"/>
              <a:gd name="connsiteX5087" fmla="*/ 7286373 w 11611428"/>
              <a:gd name="connsiteY5087" fmla="*/ 4113091 h 6421343"/>
              <a:gd name="connsiteX5088" fmla="*/ 7237288 w 11611428"/>
              <a:gd name="connsiteY5088" fmla="*/ 4162176 h 6421343"/>
              <a:gd name="connsiteX5089" fmla="*/ 7188203 w 11611428"/>
              <a:gd name="connsiteY5089" fmla="*/ 4113091 h 6421343"/>
              <a:gd name="connsiteX5090" fmla="*/ 7237288 w 11611428"/>
              <a:gd name="connsiteY5090" fmla="*/ 4064006 h 6421343"/>
              <a:gd name="connsiteX5091" fmla="*/ 7045367 w 11611428"/>
              <a:gd name="connsiteY5091" fmla="*/ 4064006 h 6421343"/>
              <a:gd name="connsiteX5092" fmla="*/ 7094452 w 11611428"/>
              <a:gd name="connsiteY5092" fmla="*/ 4113091 h 6421343"/>
              <a:gd name="connsiteX5093" fmla="*/ 7045367 w 11611428"/>
              <a:gd name="connsiteY5093" fmla="*/ 4162176 h 6421343"/>
              <a:gd name="connsiteX5094" fmla="*/ 6996282 w 11611428"/>
              <a:gd name="connsiteY5094" fmla="*/ 4113091 h 6421343"/>
              <a:gd name="connsiteX5095" fmla="*/ 7045367 w 11611428"/>
              <a:gd name="connsiteY5095" fmla="*/ 4064006 h 6421343"/>
              <a:gd name="connsiteX5096" fmla="*/ 6853444 w 11611428"/>
              <a:gd name="connsiteY5096" fmla="*/ 4064006 h 6421343"/>
              <a:gd name="connsiteX5097" fmla="*/ 6902529 w 11611428"/>
              <a:gd name="connsiteY5097" fmla="*/ 4113091 h 6421343"/>
              <a:gd name="connsiteX5098" fmla="*/ 6853444 w 11611428"/>
              <a:gd name="connsiteY5098" fmla="*/ 4162176 h 6421343"/>
              <a:gd name="connsiteX5099" fmla="*/ 6804359 w 11611428"/>
              <a:gd name="connsiteY5099" fmla="*/ 4113091 h 6421343"/>
              <a:gd name="connsiteX5100" fmla="*/ 6853444 w 11611428"/>
              <a:gd name="connsiteY5100" fmla="*/ 4064006 h 6421343"/>
              <a:gd name="connsiteX5101" fmla="*/ 6661767 w 11611428"/>
              <a:gd name="connsiteY5101" fmla="*/ 4064006 h 6421343"/>
              <a:gd name="connsiteX5102" fmla="*/ 6710852 w 11611428"/>
              <a:gd name="connsiteY5102" fmla="*/ 4113091 h 6421343"/>
              <a:gd name="connsiteX5103" fmla="*/ 6661767 w 11611428"/>
              <a:gd name="connsiteY5103" fmla="*/ 4162176 h 6421343"/>
              <a:gd name="connsiteX5104" fmla="*/ 6612682 w 11611428"/>
              <a:gd name="connsiteY5104" fmla="*/ 4113091 h 6421343"/>
              <a:gd name="connsiteX5105" fmla="*/ 6661767 w 11611428"/>
              <a:gd name="connsiteY5105" fmla="*/ 4064006 h 6421343"/>
              <a:gd name="connsiteX5106" fmla="*/ 6469844 w 11611428"/>
              <a:gd name="connsiteY5106" fmla="*/ 4064006 h 6421343"/>
              <a:gd name="connsiteX5107" fmla="*/ 6518929 w 11611428"/>
              <a:gd name="connsiteY5107" fmla="*/ 4113091 h 6421343"/>
              <a:gd name="connsiteX5108" fmla="*/ 6469844 w 11611428"/>
              <a:gd name="connsiteY5108" fmla="*/ 4162176 h 6421343"/>
              <a:gd name="connsiteX5109" fmla="*/ 6420759 w 11611428"/>
              <a:gd name="connsiteY5109" fmla="*/ 4113091 h 6421343"/>
              <a:gd name="connsiteX5110" fmla="*/ 6469844 w 11611428"/>
              <a:gd name="connsiteY5110" fmla="*/ 4064006 h 6421343"/>
              <a:gd name="connsiteX5111" fmla="*/ 6279574 w 11611428"/>
              <a:gd name="connsiteY5111" fmla="*/ 4064006 h 6421343"/>
              <a:gd name="connsiteX5112" fmla="*/ 6328659 w 11611428"/>
              <a:gd name="connsiteY5112" fmla="*/ 4113091 h 6421343"/>
              <a:gd name="connsiteX5113" fmla="*/ 6279574 w 11611428"/>
              <a:gd name="connsiteY5113" fmla="*/ 4162176 h 6421343"/>
              <a:gd name="connsiteX5114" fmla="*/ 6230489 w 11611428"/>
              <a:gd name="connsiteY5114" fmla="*/ 4113091 h 6421343"/>
              <a:gd name="connsiteX5115" fmla="*/ 6279574 w 11611428"/>
              <a:gd name="connsiteY5115" fmla="*/ 4064006 h 6421343"/>
              <a:gd name="connsiteX5116" fmla="*/ 6087650 w 11611428"/>
              <a:gd name="connsiteY5116" fmla="*/ 4064006 h 6421343"/>
              <a:gd name="connsiteX5117" fmla="*/ 6136735 w 11611428"/>
              <a:gd name="connsiteY5117" fmla="*/ 4113091 h 6421343"/>
              <a:gd name="connsiteX5118" fmla="*/ 6087650 w 11611428"/>
              <a:gd name="connsiteY5118" fmla="*/ 4162176 h 6421343"/>
              <a:gd name="connsiteX5119" fmla="*/ 6038565 w 11611428"/>
              <a:gd name="connsiteY5119" fmla="*/ 4113091 h 6421343"/>
              <a:gd name="connsiteX5120" fmla="*/ 6087650 w 11611428"/>
              <a:gd name="connsiteY5120" fmla="*/ 4064006 h 6421343"/>
              <a:gd name="connsiteX5121" fmla="*/ 5895729 w 11611428"/>
              <a:gd name="connsiteY5121" fmla="*/ 4064006 h 6421343"/>
              <a:gd name="connsiteX5122" fmla="*/ 5944814 w 11611428"/>
              <a:gd name="connsiteY5122" fmla="*/ 4113091 h 6421343"/>
              <a:gd name="connsiteX5123" fmla="*/ 5895729 w 11611428"/>
              <a:gd name="connsiteY5123" fmla="*/ 4162176 h 6421343"/>
              <a:gd name="connsiteX5124" fmla="*/ 5846644 w 11611428"/>
              <a:gd name="connsiteY5124" fmla="*/ 4113091 h 6421343"/>
              <a:gd name="connsiteX5125" fmla="*/ 5895729 w 11611428"/>
              <a:gd name="connsiteY5125" fmla="*/ 4064006 h 6421343"/>
              <a:gd name="connsiteX5126" fmla="*/ 5704053 w 11611428"/>
              <a:gd name="connsiteY5126" fmla="*/ 4064006 h 6421343"/>
              <a:gd name="connsiteX5127" fmla="*/ 5753138 w 11611428"/>
              <a:gd name="connsiteY5127" fmla="*/ 4113091 h 6421343"/>
              <a:gd name="connsiteX5128" fmla="*/ 5704053 w 11611428"/>
              <a:gd name="connsiteY5128" fmla="*/ 4162176 h 6421343"/>
              <a:gd name="connsiteX5129" fmla="*/ 5654968 w 11611428"/>
              <a:gd name="connsiteY5129" fmla="*/ 4113091 h 6421343"/>
              <a:gd name="connsiteX5130" fmla="*/ 5704053 w 11611428"/>
              <a:gd name="connsiteY5130" fmla="*/ 4064006 h 6421343"/>
              <a:gd name="connsiteX5131" fmla="*/ 5512130 w 11611428"/>
              <a:gd name="connsiteY5131" fmla="*/ 4064006 h 6421343"/>
              <a:gd name="connsiteX5132" fmla="*/ 5561215 w 11611428"/>
              <a:gd name="connsiteY5132" fmla="*/ 4113091 h 6421343"/>
              <a:gd name="connsiteX5133" fmla="*/ 5512130 w 11611428"/>
              <a:gd name="connsiteY5133" fmla="*/ 4162176 h 6421343"/>
              <a:gd name="connsiteX5134" fmla="*/ 5463045 w 11611428"/>
              <a:gd name="connsiteY5134" fmla="*/ 4113091 h 6421343"/>
              <a:gd name="connsiteX5135" fmla="*/ 5512130 w 11611428"/>
              <a:gd name="connsiteY5135" fmla="*/ 4064006 h 6421343"/>
              <a:gd name="connsiteX5136" fmla="*/ 5320209 w 11611428"/>
              <a:gd name="connsiteY5136" fmla="*/ 4064006 h 6421343"/>
              <a:gd name="connsiteX5137" fmla="*/ 5369294 w 11611428"/>
              <a:gd name="connsiteY5137" fmla="*/ 4113091 h 6421343"/>
              <a:gd name="connsiteX5138" fmla="*/ 5320209 w 11611428"/>
              <a:gd name="connsiteY5138" fmla="*/ 4162176 h 6421343"/>
              <a:gd name="connsiteX5139" fmla="*/ 5271124 w 11611428"/>
              <a:gd name="connsiteY5139" fmla="*/ 4113091 h 6421343"/>
              <a:gd name="connsiteX5140" fmla="*/ 5320209 w 11611428"/>
              <a:gd name="connsiteY5140" fmla="*/ 4064006 h 6421343"/>
              <a:gd name="connsiteX5141" fmla="*/ 5128285 w 11611428"/>
              <a:gd name="connsiteY5141" fmla="*/ 4064006 h 6421343"/>
              <a:gd name="connsiteX5142" fmla="*/ 5177370 w 11611428"/>
              <a:gd name="connsiteY5142" fmla="*/ 4113091 h 6421343"/>
              <a:gd name="connsiteX5143" fmla="*/ 5128285 w 11611428"/>
              <a:gd name="connsiteY5143" fmla="*/ 4162176 h 6421343"/>
              <a:gd name="connsiteX5144" fmla="*/ 5079200 w 11611428"/>
              <a:gd name="connsiteY5144" fmla="*/ 4113091 h 6421343"/>
              <a:gd name="connsiteX5145" fmla="*/ 5128285 w 11611428"/>
              <a:gd name="connsiteY5145" fmla="*/ 4064006 h 6421343"/>
              <a:gd name="connsiteX5146" fmla="*/ 4936364 w 11611428"/>
              <a:gd name="connsiteY5146" fmla="*/ 4064006 h 6421343"/>
              <a:gd name="connsiteX5147" fmla="*/ 4985449 w 11611428"/>
              <a:gd name="connsiteY5147" fmla="*/ 4113091 h 6421343"/>
              <a:gd name="connsiteX5148" fmla="*/ 4936364 w 11611428"/>
              <a:gd name="connsiteY5148" fmla="*/ 4162176 h 6421343"/>
              <a:gd name="connsiteX5149" fmla="*/ 4887279 w 11611428"/>
              <a:gd name="connsiteY5149" fmla="*/ 4113091 h 6421343"/>
              <a:gd name="connsiteX5150" fmla="*/ 4936364 w 11611428"/>
              <a:gd name="connsiteY5150" fmla="*/ 4064006 h 6421343"/>
              <a:gd name="connsiteX5151" fmla="*/ 4744441 w 11611428"/>
              <a:gd name="connsiteY5151" fmla="*/ 4064006 h 6421343"/>
              <a:gd name="connsiteX5152" fmla="*/ 4793526 w 11611428"/>
              <a:gd name="connsiteY5152" fmla="*/ 4113091 h 6421343"/>
              <a:gd name="connsiteX5153" fmla="*/ 4744441 w 11611428"/>
              <a:gd name="connsiteY5153" fmla="*/ 4162176 h 6421343"/>
              <a:gd name="connsiteX5154" fmla="*/ 4695356 w 11611428"/>
              <a:gd name="connsiteY5154" fmla="*/ 4113091 h 6421343"/>
              <a:gd name="connsiteX5155" fmla="*/ 4744441 w 11611428"/>
              <a:gd name="connsiteY5155" fmla="*/ 4064006 h 6421343"/>
              <a:gd name="connsiteX5156" fmla="*/ 4552764 w 11611428"/>
              <a:gd name="connsiteY5156" fmla="*/ 4064006 h 6421343"/>
              <a:gd name="connsiteX5157" fmla="*/ 4601849 w 11611428"/>
              <a:gd name="connsiteY5157" fmla="*/ 4113091 h 6421343"/>
              <a:gd name="connsiteX5158" fmla="*/ 4552764 w 11611428"/>
              <a:gd name="connsiteY5158" fmla="*/ 4162176 h 6421343"/>
              <a:gd name="connsiteX5159" fmla="*/ 4503679 w 11611428"/>
              <a:gd name="connsiteY5159" fmla="*/ 4113091 h 6421343"/>
              <a:gd name="connsiteX5160" fmla="*/ 4552764 w 11611428"/>
              <a:gd name="connsiteY5160" fmla="*/ 4064006 h 6421343"/>
              <a:gd name="connsiteX5161" fmla="*/ 4360841 w 11611428"/>
              <a:gd name="connsiteY5161" fmla="*/ 4064006 h 6421343"/>
              <a:gd name="connsiteX5162" fmla="*/ 4409926 w 11611428"/>
              <a:gd name="connsiteY5162" fmla="*/ 4113091 h 6421343"/>
              <a:gd name="connsiteX5163" fmla="*/ 4360841 w 11611428"/>
              <a:gd name="connsiteY5163" fmla="*/ 4162176 h 6421343"/>
              <a:gd name="connsiteX5164" fmla="*/ 4311756 w 11611428"/>
              <a:gd name="connsiteY5164" fmla="*/ 4113091 h 6421343"/>
              <a:gd name="connsiteX5165" fmla="*/ 4360841 w 11611428"/>
              <a:gd name="connsiteY5165" fmla="*/ 4064006 h 6421343"/>
              <a:gd name="connsiteX5166" fmla="*/ 4170572 w 11611428"/>
              <a:gd name="connsiteY5166" fmla="*/ 4064006 h 6421343"/>
              <a:gd name="connsiteX5167" fmla="*/ 4219657 w 11611428"/>
              <a:gd name="connsiteY5167" fmla="*/ 4113091 h 6421343"/>
              <a:gd name="connsiteX5168" fmla="*/ 4170572 w 11611428"/>
              <a:gd name="connsiteY5168" fmla="*/ 4162176 h 6421343"/>
              <a:gd name="connsiteX5169" fmla="*/ 4121487 w 11611428"/>
              <a:gd name="connsiteY5169" fmla="*/ 4113091 h 6421343"/>
              <a:gd name="connsiteX5170" fmla="*/ 4170572 w 11611428"/>
              <a:gd name="connsiteY5170" fmla="*/ 4064006 h 6421343"/>
              <a:gd name="connsiteX5171" fmla="*/ 3978648 w 11611428"/>
              <a:gd name="connsiteY5171" fmla="*/ 4064006 h 6421343"/>
              <a:gd name="connsiteX5172" fmla="*/ 4027733 w 11611428"/>
              <a:gd name="connsiteY5172" fmla="*/ 4113091 h 6421343"/>
              <a:gd name="connsiteX5173" fmla="*/ 3978648 w 11611428"/>
              <a:gd name="connsiteY5173" fmla="*/ 4162176 h 6421343"/>
              <a:gd name="connsiteX5174" fmla="*/ 3929563 w 11611428"/>
              <a:gd name="connsiteY5174" fmla="*/ 4113091 h 6421343"/>
              <a:gd name="connsiteX5175" fmla="*/ 3978648 w 11611428"/>
              <a:gd name="connsiteY5175" fmla="*/ 4064006 h 6421343"/>
              <a:gd name="connsiteX5176" fmla="*/ 3786728 w 11611428"/>
              <a:gd name="connsiteY5176" fmla="*/ 4064006 h 6421343"/>
              <a:gd name="connsiteX5177" fmla="*/ 3835813 w 11611428"/>
              <a:gd name="connsiteY5177" fmla="*/ 4113091 h 6421343"/>
              <a:gd name="connsiteX5178" fmla="*/ 3786728 w 11611428"/>
              <a:gd name="connsiteY5178" fmla="*/ 4162176 h 6421343"/>
              <a:gd name="connsiteX5179" fmla="*/ 3737643 w 11611428"/>
              <a:gd name="connsiteY5179" fmla="*/ 4113091 h 6421343"/>
              <a:gd name="connsiteX5180" fmla="*/ 3786728 w 11611428"/>
              <a:gd name="connsiteY5180" fmla="*/ 4064006 h 6421343"/>
              <a:gd name="connsiteX5181" fmla="*/ 3595051 w 11611428"/>
              <a:gd name="connsiteY5181" fmla="*/ 4064006 h 6421343"/>
              <a:gd name="connsiteX5182" fmla="*/ 3644136 w 11611428"/>
              <a:gd name="connsiteY5182" fmla="*/ 4113091 h 6421343"/>
              <a:gd name="connsiteX5183" fmla="*/ 3595051 w 11611428"/>
              <a:gd name="connsiteY5183" fmla="*/ 4162176 h 6421343"/>
              <a:gd name="connsiteX5184" fmla="*/ 3545966 w 11611428"/>
              <a:gd name="connsiteY5184" fmla="*/ 4113091 h 6421343"/>
              <a:gd name="connsiteX5185" fmla="*/ 3595051 w 11611428"/>
              <a:gd name="connsiteY5185" fmla="*/ 4064006 h 6421343"/>
              <a:gd name="connsiteX5186" fmla="*/ 3403128 w 11611428"/>
              <a:gd name="connsiteY5186" fmla="*/ 4064006 h 6421343"/>
              <a:gd name="connsiteX5187" fmla="*/ 3452213 w 11611428"/>
              <a:gd name="connsiteY5187" fmla="*/ 4113091 h 6421343"/>
              <a:gd name="connsiteX5188" fmla="*/ 3403128 w 11611428"/>
              <a:gd name="connsiteY5188" fmla="*/ 4162176 h 6421343"/>
              <a:gd name="connsiteX5189" fmla="*/ 3354043 w 11611428"/>
              <a:gd name="connsiteY5189" fmla="*/ 4113091 h 6421343"/>
              <a:gd name="connsiteX5190" fmla="*/ 3403128 w 11611428"/>
              <a:gd name="connsiteY5190" fmla="*/ 4064006 h 6421343"/>
              <a:gd name="connsiteX5191" fmla="*/ 3211207 w 11611428"/>
              <a:gd name="connsiteY5191" fmla="*/ 4064006 h 6421343"/>
              <a:gd name="connsiteX5192" fmla="*/ 3260292 w 11611428"/>
              <a:gd name="connsiteY5192" fmla="*/ 4113091 h 6421343"/>
              <a:gd name="connsiteX5193" fmla="*/ 3211207 w 11611428"/>
              <a:gd name="connsiteY5193" fmla="*/ 4162176 h 6421343"/>
              <a:gd name="connsiteX5194" fmla="*/ 3162122 w 11611428"/>
              <a:gd name="connsiteY5194" fmla="*/ 4113091 h 6421343"/>
              <a:gd name="connsiteX5195" fmla="*/ 3211207 w 11611428"/>
              <a:gd name="connsiteY5195" fmla="*/ 4064006 h 6421343"/>
              <a:gd name="connsiteX5196" fmla="*/ 3019283 w 11611428"/>
              <a:gd name="connsiteY5196" fmla="*/ 4064006 h 6421343"/>
              <a:gd name="connsiteX5197" fmla="*/ 3068368 w 11611428"/>
              <a:gd name="connsiteY5197" fmla="*/ 4113091 h 6421343"/>
              <a:gd name="connsiteX5198" fmla="*/ 3019283 w 11611428"/>
              <a:gd name="connsiteY5198" fmla="*/ 4162176 h 6421343"/>
              <a:gd name="connsiteX5199" fmla="*/ 2970198 w 11611428"/>
              <a:gd name="connsiteY5199" fmla="*/ 4113091 h 6421343"/>
              <a:gd name="connsiteX5200" fmla="*/ 3019283 w 11611428"/>
              <a:gd name="connsiteY5200" fmla="*/ 4064006 h 6421343"/>
              <a:gd name="connsiteX5201" fmla="*/ 2827363 w 11611428"/>
              <a:gd name="connsiteY5201" fmla="*/ 4064006 h 6421343"/>
              <a:gd name="connsiteX5202" fmla="*/ 2876448 w 11611428"/>
              <a:gd name="connsiteY5202" fmla="*/ 4113091 h 6421343"/>
              <a:gd name="connsiteX5203" fmla="*/ 2827363 w 11611428"/>
              <a:gd name="connsiteY5203" fmla="*/ 4162176 h 6421343"/>
              <a:gd name="connsiteX5204" fmla="*/ 2778277 w 11611428"/>
              <a:gd name="connsiteY5204" fmla="*/ 4113091 h 6421343"/>
              <a:gd name="connsiteX5205" fmla="*/ 2827363 w 11611428"/>
              <a:gd name="connsiteY5205" fmla="*/ 4064006 h 6421343"/>
              <a:gd name="connsiteX5206" fmla="*/ 2635439 w 11611428"/>
              <a:gd name="connsiteY5206" fmla="*/ 4064006 h 6421343"/>
              <a:gd name="connsiteX5207" fmla="*/ 2684524 w 11611428"/>
              <a:gd name="connsiteY5207" fmla="*/ 4113091 h 6421343"/>
              <a:gd name="connsiteX5208" fmla="*/ 2635439 w 11611428"/>
              <a:gd name="connsiteY5208" fmla="*/ 4162176 h 6421343"/>
              <a:gd name="connsiteX5209" fmla="*/ 2586354 w 11611428"/>
              <a:gd name="connsiteY5209" fmla="*/ 4113091 h 6421343"/>
              <a:gd name="connsiteX5210" fmla="*/ 2635439 w 11611428"/>
              <a:gd name="connsiteY5210" fmla="*/ 4064006 h 6421343"/>
              <a:gd name="connsiteX5211" fmla="*/ 2443762 w 11611428"/>
              <a:gd name="connsiteY5211" fmla="*/ 4064006 h 6421343"/>
              <a:gd name="connsiteX5212" fmla="*/ 2492847 w 11611428"/>
              <a:gd name="connsiteY5212" fmla="*/ 4113091 h 6421343"/>
              <a:gd name="connsiteX5213" fmla="*/ 2443762 w 11611428"/>
              <a:gd name="connsiteY5213" fmla="*/ 4162176 h 6421343"/>
              <a:gd name="connsiteX5214" fmla="*/ 2394677 w 11611428"/>
              <a:gd name="connsiteY5214" fmla="*/ 4113091 h 6421343"/>
              <a:gd name="connsiteX5215" fmla="*/ 2443762 w 11611428"/>
              <a:gd name="connsiteY5215" fmla="*/ 4064006 h 6421343"/>
              <a:gd name="connsiteX5216" fmla="*/ 2251840 w 11611428"/>
              <a:gd name="connsiteY5216" fmla="*/ 4064006 h 6421343"/>
              <a:gd name="connsiteX5217" fmla="*/ 2300925 w 11611428"/>
              <a:gd name="connsiteY5217" fmla="*/ 4113091 h 6421343"/>
              <a:gd name="connsiteX5218" fmla="*/ 2251840 w 11611428"/>
              <a:gd name="connsiteY5218" fmla="*/ 4162176 h 6421343"/>
              <a:gd name="connsiteX5219" fmla="*/ 2202754 w 11611428"/>
              <a:gd name="connsiteY5219" fmla="*/ 4113091 h 6421343"/>
              <a:gd name="connsiteX5220" fmla="*/ 2251840 w 11611428"/>
              <a:gd name="connsiteY5220" fmla="*/ 4064006 h 6421343"/>
              <a:gd name="connsiteX5221" fmla="*/ 2061569 w 11611428"/>
              <a:gd name="connsiteY5221" fmla="*/ 4064006 h 6421343"/>
              <a:gd name="connsiteX5222" fmla="*/ 2110654 w 11611428"/>
              <a:gd name="connsiteY5222" fmla="*/ 4113091 h 6421343"/>
              <a:gd name="connsiteX5223" fmla="*/ 2061569 w 11611428"/>
              <a:gd name="connsiteY5223" fmla="*/ 4162176 h 6421343"/>
              <a:gd name="connsiteX5224" fmla="*/ 2012484 w 11611428"/>
              <a:gd name="connsiteY5224" fmla="*/ 4113091 h 6421343"/>
              <a:gd name="connsiteX5225" fmla="*/ 2061569 w 11611428"/>
              <a:gd name="connsiteY5225" fmla="*/ 4064006 h 6421343"/>
              <a:gd name="connsiteX5226" fmla="*/ 1869645 w 11611428"/>
              <a:gd name="connsiteY5226" fmla="*/ 4064006 h 6421343"/>
              <a:gd name="connsiteX5227" fmla="*/ 1918730 w 11611428"/>
              <a:gd name="connsiteY5227" fmla="*/ 4113091 h 6421343"/>
              <a:gd name="connsiteX5228" fmla="*/ 1869645 w 11611428"/>
              <a:gd name="connsiteY5228" fmla="*/ 4162176 h 6421343"/>
              <a:gd name="connsiteX5229" fmla="*/ 1820560 w 11611428"/>
              <a:gd name="connsiteY5229" fmla="*/ 4113091 h 6421343"/>
              <a:gd name="connsiteX5230" fmla="*/ 1869645 w 11611428"/>
              <a:gd name="connsiteY5230" fmla="*/ 4064006 h 6421343"/>
              <a:gd name="connsiteX5231" fmla="*/ 1677725 w 11611428"/>
              <a:gd name="connsiteY5231" fmla="*/ 4064006 h 6421343"/>
              <a:gd name="connsiteX5232" fmla="*/ 1726810 w 11611428"/>
              <a:gd name="connsiteY5232" fmla="*/ 4113091 h 6421343"/>
              <a:gd name="connsiteX5233" fmla="*/ 1677725 w 11611428"/>
              <a:gd name="connsiteY5233" fmla="*/ 4162176 h 6421343"/>
              <a:gd name="connsiteX5234" fmla="*/ 1628640 w 11611428"/>
              <a:gd name="connsiteY5234" fmla="*/ 4113091 h 6421343"/>
              <a:gd name="connsiteX5235" fmla="*/ 1677725 w 11611428"/>
              <a:gd name="connsiteY5235" fmla="*/ 4064006 h 6421343"/>
              <a:gd name="connsiteX5236" fmla="*/ 1486048 w 11611428"/>
              <a:gd name="connsiteY5236" fmla="*/ 4064006 h 6421343"/>
              <a:gd name="connsiteX5237" fmla="*/ 1535133 w 11611428"/>
              <a:gd name="connsiteY5237" fmla="*/ 4113091 h 6421343"/>
              <a:gd name="connsiteX5238" fmla="*/ 1486048 w 11611428"/>
              <a:gd name="connsiteY5238" fmla="*/ 4162176 h 6421343"/>
              <a:gd name="connsiteX5239" fmla="*/ 1436963 w 11611428"/>
              <a:gd name="connsiteY5239" fmla="*/ 4113091 h 6421343"/>
              <a:gd name="connsiteX5240" fmla="*/ 1486048 w 11611428"/>
              <a:gd name="connsiteY5240" fmla="*/ 4064006 h 6421343"/>
              <a:gd name="connsiteX5241" fmla="*/ 1294125 w 11611428"/>
              <a:gd name="connsiteY5241" fmla="*/ 4064006 h 6421343"/>
              <a:gd name="connsiteX5242" fmla="*/ 1343210 w 11611428"/>
              <a:gd name="connsiteY5242" fmla="*/ 4113091 h 6421343"/>
              <a:gd name="connsiteX5243" fmla="*/ 1294125 w 11611428"/>
              <a:gd name="connsiteY5243" fmla="*/ 4162176 h 6421343"/>
              <a:gd name="connsiteX5244" fmla="*/ 1245040 w 11611428"/>
              <a:gd name="connsiteY5244" fmla="*/ 4113091 h 6421343"/>
              <a:gd name="connsiteX5245" fmla="*/ 1294125 w 11611428"/>
              <a:gd name="connsiteY5245" fmla="*/ 4064006 h 6421343"/>
              <a:gd name="connsiteX5246" fmla="*/ 1102204 w 11611428"/>
              <a:gd name="connsiteY5246" fmla="*/ 4064006 h 6421343"/>
              <a:gd name="connsiteX5247" fmla="*/ 1151289 w 11611428"/>
              <a:gd name="connsiteY5247" fmla="*/ 4113091 h 6421343"/>
              <a:gd name="connsiteX5248" fmla="*/ 1102204 w 11611428"/>
              <a:gd name="connsiteY5248" fmla="*/ 4162176 h 6421343"/>
              <a:gd name="connsiteX5249" fmla="*/ 1053119 w 11611428"/>
              <a:gd name="connsiteY5249" fmla="*/ 4113091 h 6421343"/>
              <a:gd name="connsiteX5250" fmla="*/ 1102204 w 11611428"/>
              <a:gd name="connsiteY5250" fmla="*/ 4064006 h 6421343"/>
              <a:gd name="connsiteX5251" fmla="*/ 910280 w 11611428"/>
              <a:gd name="connsiteY5251" fmla="*/ 4064006 h 6421343"/>
              <a:gd name="connsiteX5252" fmla="*/ 959365 w 11611428"/>
              <a:gd name="connsiteY5252" fmla="*/ 4113091 h 6421343"/>
              <a:gd name="connsiteX5253" fmla="*/ 910280 w 11611428"/>
              <a:gd name="connsiteY5253" fmla="*/ 4162176 h 6421343"/>
              <a:gd name="connsiteX5254" fmla="*/ 861195 w 11611428"/>
              <a:gd name="connsiteY5254" fmla="*/ 4113091 h 6421343"/>
              <a:gd name="connsiteX5255" fmla="*/ 910280 w 11611428"/>
              <a:gd name="connsiteY5255" fmla="*/ 4064006 h 6421343"/>
              <a:gd name="connsiteX5256" fmla="*/ 718360 w 11611428"/>
              <a:gd name="connsiteY5256" fmla="*/ 4064006 h 6421343"/>
              <a:gd name="connsiteX5257" fmla="*/ 767445 w 11611428"/>
              <a:gd name="connsiteY5257" fmla="*/ 4113091 h 6421343"/>
              <a:gd name="connsiteX5258" fmla="*/ 718360 w 11611428"/>
              <a:gd name="connsiteY5258" fmla="*/ 4162176 h 6421343"/>
              <a:gd name="connsiteX5259" fmla="*/ 669275 w 11611428"/>
              <a:gd name="connsiteY5259" fmla="*/ 4113091 h 6421343"/>
              <a:gd name="connsiteX5260" fmla="*/ 718360 w 11611428"/>
              <a:gd name="connsiteY5260" fmla="*/ 4064006 h 6421343"/>
              <a:gd name="connsiteX5261" fmla="*/ 526436 w 11611428"/>
              <a:gd name="connsiteY5261" fmla="*/ 4064006 h 6421343"/>
              <a:gd name="connsiteX5262" fmla="*/ 575521 w 11611428"/>
              <a:gd name="connsiteY5262" fmla="*/ 4113091 h 6421343"/>
              <a:gd name="connsiteX5263" fmla="*/ 526436 w 11611428"/>
              <a:gd name="connsiteY5263" fmla="*/ 4162176 h 6421343"/>
              <a:gd name="connsiteX5264" fmla="*/ 477351 w 11611428"/>
              <a:gd name="connsiteY5264" fmla="*/ 4113091 h 6421343"/>
              <a:gd name="connsiteX5265" fmla="*/ 526436 w 11611428"/>
              <a:gd name="connsiteY5265" fmla="*/ 4064006 h 6421343"/>
              <a:gd name="connsiteX5266" fmla="*/ 334759 w 11611428"/>
              <a:gd name="connsiteY5266" fmla="*/ 4064006 h 6421343"/>
              <a:gd name="connsiteX5267" fmla="*/ 383844 w 11611428"/>
              <a:gd name="connsiteY5267" fmla="*/ 4113091 h 6421343"/>
              <a:gd name="connsiteX5268" fmla="*/ 334759 w 11611428"/>
              <a:gd name="connsiteY5268" fmla="*/ 4162176 h 6421343"/>
              <a:gd name="connsiteX5269" fmla="*/ 285674 w 11611428"/>
              <a:gd name="connsiteY5269" fmla="*/ 4113091 h 6421343"/>
              <a:gd name="connsiteX5270" fmla="*/ 334759 w 11611428"/>
              <a:gd name="connsiteY5270" fmla="*/ 4064006 h 6421343"/>
              <a:gd name="connsiteX5271" fmla="*/ 142837 w 11611428"/>
              <a:gd name="connsiteY5271" fmla="*/ 4064006 h 6421343"/>
              <a:gd name="connsiteX5272" fmla="*/ 191921 w 11611428"/>
              <a:gd name="connsiteY5272" fmla="*/ 4113091 h 6421343"/>
              <a:gd name="connsiteX5273" fmla="*/ 142837 w 11611428"/>
              <a:gd name="connsiteY5273" fmla="*/ 4162176 h 6421343"/>
              <a:gd name="connsiteX5274" fmla="*/ 93751 w 11611428"/>
              <a:gd name="connsiteY5274" fmla="*/ 4113091 h 6421343"/>
              <a:gd name="connsiteX5275" fmla="*/ 142837 w 11611428"/>
              <a:gd name="connsiteY5275" fmla="*/ 4064006 h 6421343"/>
              <a:gd name="connsiteX5276" fmla="*/ 11562343 w 11611428"/>
              <a:gd name="connsiteY5276" fmla="*/ 3913317 h 6421343"/>
              <a:gd name="connsiteX5277" fmla="*/ 11611428 w 11611428"/>
              <a:gd name="connsiteY5277" fmla="*/ 3962402 h 6421343"/>
              <a:gd name="connsiteX5278" fmla="*/ 11562343 w 11611428"/>
              <a:gd name="connsiteY5278" fmla="*/ 4011487 h 6421343"/>
              <a:gd name="connsiteX5279" fmla="*/ 11513258 w 11611428"/>
              <a:gd name="connsiteY5279" fmla="*/ 3962402 h 6421343"/>
              <a:gd name="connsiteX5280" fmla="*/ 11562343 w 11611428"/>
              <a:gd name="connsiteY5280" fmla="*/ 3913317 h 6421343"/>
              <a:gd name="connsiteX5281" fmla="*/ 11370422 w 11611428"/>
              <a:gd name="connsiteY5281" fmla="*/ 3913317 h 6421343"/>
              <a:gd name="connsiteX5282" fmla="*/ 11419507 w 11611428"/>
              <a:gd name="connsiteY5282" fmla="*/ 3962402 h 6421343"/>
              <a:gd name="connsiteX5283" fmla="*/ 11370422 w 11611428"/>
              <a:gd name="connsiteY5283" fmla="*/ 4011487 h 6421343"/>
              <a:gd name="connsiteX5284" fmla="*/ 11321337 w 11611428"/>
              <a:gd name="connsiteY5284" fmla="*/ 3962402 h 6421343"/>
              <a:gd name="connsiteX5285" fmla="*/ 11370422 w 11611428"/>
              <a:gd name="connsiteY5285" fmla="*/ 3913317 h 6421343"/>
              <a:gd name="connsiteX5286" fmla="*/ 11178499 w 11611428"/>
              <a:gd name="connsiteY5286" fmla="*/ 3913317 h 6421343"/>
              <a:gd name="connsiteX5287" fmla="*/ 11227584 w 11611428"/>
              <a:gd name="connsiteY5287" fmla="*/ 3962402 h 6421343"/>
              <a:gd name="connsiteX5288" fmla="*/ 11178499 w 11611428"/>
              <a:gd name="connsiteY5288" fmla="*/ 4011487 h 6421343"/>
              <a:gd name="connsiteX5289" fmla="*/ 11129414 w 11611428"/>
              <a:gd name="connsiteY5289" fmla="*/ 3962402 h 6421343"/>
              <a:gd name="connsiteX5290" fmla="*/ 11178499 w 11611428"/>
              <a:gd name="connsiteY5290" fmla="*/ 3913317 h 6421343"/>
              <a:gd name="connsiteX5291" fmla="*/ 10986822 w 11611428"/>
              <a:gd name="connsiteY5291" fmla="*/ 3913317 h 6421343"/>
              <a:gd name="connsiteX5292" fmla="*/ 11035907 w 11611428"/>
              <a:gd name="connsiteY5292" fmla="*/ 3962402 h 6421343"/>
              <a:gd name="connsiteX5293" fmla="*/ 10986822 w 11611428"/>
              <a:gd name="connsiteY5293" fmla="*/ 4011487 h 6421343"/>
              <a:gd name="connsiteX5294" fmla="*/ 10937737 w 11611428"/>
              <a:gd name="connsiteY5294" fmla="*/ 3962402 h 6421343"/>
              <a:gd name="connsiteX5295" fmla="*/ 10986822 w 11611428"/>
              <a:gd name="connsiteY5295" fmla="*/ 3913317 h 6421343"/>
              <a:gd name="connsiteX5296" fmla="*/ 10794898 w 11611428"/>
              <a:gd name="connsiteY5296" fmla="*/ 3913317 h 6421343"/>
              <a:gd name="connsiteX5297" fmla="*/ 10843984 w 11611428"/>
              <a:gd name="connsiteY5297" fmla="*/ 3962402 h 6421343"/>
              <a:gd name="connsiteX5298" fmla="*/ 10794898 w 11611428"/>
              <a:gd name="connsiteY5298" fmla="*/ 4011487 h 6421343"/>
              <a:gd name="connsiteX5299" fmla="*/ 10745813 w 11611428"/>
              <a:gd name="connsiteY5299" fmla="*/ 3962402 h 6421343"/>
              <a:gd name="connsiteX5300" fmla="*/ 10794898 w 11611428"/>
              <a:gd name="connsiteY5300" fmla="*/ 3913317 h 6421343"/>
              <a:gd name="connsiteX5301" fmla="*/ 10600771 w 11611428"/>
              <a:gd name="connsiteY5301" fmla="*/ 3913317 h 6421343"/>
              <a:gd name="connsiteX5302" fmla="*/ 10619877 w 11611428"/>
              <a:gd name="connsiteY5302" fmla="*/ 3917174 h 6421343"/>
              <a:gd name="connsiteX5303" fmla="*/ 10635343 w 11611428"/>
              <a:gd name="connsiteY5303" fmla="*/ 3927602 h 6421343"/>
              <a:gd name="connsiteX5304" fmla="*/ 10635343 w 11611428"/>
              <a:gd name="connsiteY5304" fmla="*/ 3926114 h 6421343"/>
              <a:gd name="connsiteX5305" fmla="*/ 10637686 w 11611428"/>
              <a:gd name="connsiteY5305" fmla="*/ 3927694 h 6421343"/>
              <a:gd name="connsiteX5306" fmla="*/ 10652063 w 11611428"/>
              <a:gd name="connsiteY5306" fmla="*/ 3962402 h 6421343"/>
              <a:gd name="connsiteX5307" fmla="*/ 10637686 w 11611428"/>
              <a:gd name="connsiteY5307" fmla="*/ 3997110 h 6421343"/>
              <a:gd name="connsiteX5308" fmla="*/ 10635343 w 11611428"/>
              <a:gd name="connsiteY5308" fmla="*/ 3998690 h 6421343"/>
              <a:gd name="connsiteX5309" fmla="*/ 10635343 w 11611428"/>
              <a:gd name="connsiteY5309" fmla="*/ 3997202 h 6421343"/>
              <a:gd name="connsiteX5310" fmla="*/ 10619877 w 11611428"/>
              <a:gd name="connsiteY5310" fmla="*/ 4007630 h 6421343"/>
              <a:gd name="connsiteX5311" fmla="*/ 10600771 w 11611428"/>
              <a:gd name="connsiteY5311" fmla="*/ 4011487 h 6421343"/>
              <a:gd name="connsiteX5312" fmla="*/ 10551686 w 11611428"/>
              <a:gd name="connsiteY5312" fmla="*/ 3962402 h 6421343"/>
              <a:gd name="connsiteX5313" fmla="*/ 10600771 w 11611428"/>
              <a:gd name="connsiteY5313" fmla="*/ 3913317 h 6421343"/>
              <a:gd name="connsiteX5314" fmla="*/ 10408850 w 11611428"/>
              <a:gd name="connsiteY5314" fmla="*/ 3913317 h 6421343"/>
              <a:gd name="connsiteX5315" fmla="*/ 10457935 w 11611428"/>
              <a:gd name="connsiteY5315" fmla="*/ 3962402 h 6421343"/>
              <a:gd name="connsiteX5316" fmla="*/ 10408850 w 11611428"/>
              <a:gd name="connsiteY5316" fmla="*/ 4011487 h 6421343"/>
              <a:gd name="connsiteX5317" fmla="*/ 10359765 w 11611428"/>
              <a:gd name="connsiteY5317" fmla="*/ 3962402 h 6421343"/>
              <a:gd name="connsiteX5318" fmla="*/ 10408850 w 11611428"/>
              <a:gd name="connsiteY5318" fmla="*/ 3913317 h 6421343"/>
              <a:gd name="connsiteX5319" fmla="*/ 10216927 w 11611428"/>
              <a:gd name="connsiteY5319" fmla="*/ 3913317 h 6421343"/>
              <a:gd name="connsiteX5320" fmla="*/ 10266012 w 11611428"/>
              <a:gd name="connsiteY5320" fmla="*/ 3962402 h 6421343"/>
              <a:gd name="connsiteX5321" fmla="*/ 10216927 w 11611428"/>
              <a:gd name="connsiteY5321" fmla="*/ 4011487 h 6421343"/>
              <a:gd name="connsiteX5322" fmla="*/ 10167842 w 11611428"/>
              <a:gd name="connsiteY5322" fmla="*/ 3962402 h 6421343"/>
              <a:gd name="connsiteX5323" fmla="*/ 10216927 w 11611428"/>
              <a:gd name="connsiteY5323" fmla="*/ 3913317 h 6421343"/>
              <a:gd name="connsiteX5324" fmla="*/ 10025250 w 11611428"/>
              <a:gd name="connsiteY5324" fmla="*/ 3913317 h 6421343"/>
              <a:gd name="connsiteX5325" fmla="*/ 10074335 w 11611428"/>
              <a:gd name="connsiteY5325" fmla="*/ 3962402 h 6421343"/>
              <a:gd name="connsiteX5326" fmla="*/ 10025250 w 11611428"/>
              <a:gd name="connsiteY5326" fmla="*/ 4011487 h 6421343"/>
              <a:gd name="connsiteX5327" fmla="*/ 9976165 w 11611428"/>
              <a:gd name="connsiteY5327" fmla="*/ 3962402 h 6421343"/>
              <a:gd name="connsiteX5328" fmla="*/ 10025250 w 11611428"/>
              <a:gd name="connsiteY5328" fmla="*/ 3913317 h 6421343"/>
              <a:gd name="connsiteX5329" fmla="*/ 9833326 w 11611428"/>
              <a:gd name="connsiteY5329" fmla="*/ 3913317 h 6421343"/>
              <a:gd name="connsiteX5330" fmla="*/ 9882412 w 11611428"/>
              <a:gd name="connsiteY5330" fmla="*/ 3962402 h 6421343"/>
              <a:gd name="connsiteX5331" fmla="*/ 9833326 w 11611428"/>
              <a:gd name="connsiteY5331" fmla="*/ 4011487 h 6421343"/>
              <a:gd name="connsiteX5332" fmla="*/ 9784241 w 11611428"/>
              <a:gd name="connsiteY5332" fmla="*/ 3962402 h 6421343"/>
              <a:gd name="connsiteX5333" fmla="*/ 9833326 w 11611428"/>
              <a:gd name="connsiteY5333" fmla="*/ 3913317 h 6421343"/>
              <a:gd name="connsiteX5334" fmla="*/ 9641406 w 11611428"/>
              <a:gd name="connsiteY5334" fmla="*/ 3913317 h 6421343"/>
              <a:gd name="connsiteX5335" fmla="*/ 9690491 w 11611428"/>
              <a:gd name="connsiteY5335" fmla="*/ 3962402 h 6421343"/>
              <a:gd name="connsiteX5336" fmla="*/ 9641406 w 11611428"/>
              <a:gd name="connsiteY5336" fmla="*/ 4011487 h 6421343"/>
              <a:gd name="connsiteX5337" fmla="*/ 9592321 w 11611428"/>
              <a:gd name="connsiteY5337" fmla="*/ 3962402 h 6421343"/>
              <a:gd name="connsiteX5338" fmla="*/ 9641406 w 11611428"/>
              <a:gd name="connsiteY5338" fmla="*/ 3913317 h 6421343"/>
              <a:gd name="connsiteX5339" fmla="*/ 9449482 w 11611428"/>
              <a:gd name="connsiteY5339" fmla="*/ 3913317 h 6421343"/>
              <a:gd name="connsiteX5340" fmla="*/ 9498567 w 11611428"/>
              <a:gd name="connsiteY5340" fmla="*/ 3962402 h 6421343"/>
              <a:gd name="connsiteX5341" fmla="*/ 9449482 w 11611428"/>
              <a:gd name="connsiteY5341" fmla="*/ 4011487 h 6421343"/>
              <a:gd name="connsiteX5342" fmla="*/ 9400397 w 11611428"/>
              <a:gd name="connsiteY5342" fmla="*/ 3962402 h 6421343"/>
              <a:gd name="connsiteX5343" fmla="*/ 9449482 w 11611428"/>
              <a:gd name="connsiteY5343" fmla="*/ 3913317 h 6421343"/>
              <a:gd name="connsiteX5344" fmla="*/ 9257562 w 11611428"/>
              <a:gd name="connsiteY5344" fmla="*/ 3913317 h 6421343"/>
              <a:gd name="connsiteX5345" fmla="*/ 9306646 w 11611428"/>
              <a:gd name="connsiteY5345" fmla="*/ 3962402 h 6421343"/>
              <a:gd name="connsiteX5346" fmla="*/ 9257562 w 11611428"/>
              <a:gd name="connsiteY5346" fmla="*/ 4011487 h 6421343"/>
              <a:gd name="connsiteX5347" fmla="*/ 9208477 w 11611428"/>
              <a:gd name="connsiteY5347" fmla="*/ 3962402 h 6421343"/>
              <a:gd name="connsiteX5348" fmla="*/ 9257562 w 11611428"/>
              <a:gd name="connsiteY5348" fmla="*/ 3913317 h 6421343"/>
              <a:gd name="connsiteX5349" fmla="*/ 9065638 w 11611428"/>
              <a:gd name="connsiteY5349" fmla="*/ 3913317 h 6421343"/>
              <a:gd name="connsiteX5350" fmla="*/ 9114723 w 11611428"/>
              <a:gd name="connsiteY5350" fmla="*/ 3962402 h 6421343"/>
              <a:gd name="connsiteX5351" fmla="*/ 9065638 w 11611428"/>
              <a:gd name="connsiteY5351" fmla="*/ 4011487 h 6421343"/>
              <a:gd name="connsiteX5352" fmla="*/ 9016553 w 11611428"/>
              <a:gd name="connsiteY5352" fmla="*/ 3962402 h 6421343"/>
              <a:gd name="connsiteX5353" fmla="*/ 9065638 w 11611428"/>
              <a:gd name="connsiteY5353" fmla="*/ 3913317 h 6421343"/>
              <a:gd name="connsiteX5354" fmla="*/ 8873961 w 11611428"/>
              <a:gd name="connsiteY5354" fmla="*/ 3913317 h 6421343"/>
              <a:gd name="connsiteX5355" fmla="*/ 8923046 w 11611428"/>
              <a:gd name="connsiteY5355" fmla="*/ 3962402 h 6421343"/>
              <a:gd name="connsiteX5356" fmla="*/ 8873961 w 11611428"/>
              <a:gd name="connsiteY5356" fmla="*/ 4011487 h 6421343"/>
              <a:gd name="connsiteX5357" fmla="*/ 8824876 w 11611428"/>
              <a:gd name="connsiteY5357" fmla="*/ 3962402 h 6421343"/>
              <a:gd name="connsiteX5358" fmla="*/ 8873961 w 11611428"/>
              <a:gd name="connsiteY5358" fmla="*/ 3913317 h 6421343"/>
              <a:gd name="connsiteX5359" fmla="*/ 8682041 w 11611428"/>
              <a:gd name="connsiteY5359" fmla="*/ 3913317 h 6421343"/>
              <a:gd name="connsiteX5360" fmla="*/ 8731126 w 11611428"/>
              <a:gd name="connsiteY5360" fmla="*/ 3962402 h 6421343"/>
              <a:gd name="connsiteX5361" fmla="*/ 8682041 w 11611428"/>
              <a:gd name="connsiteY5361" fmla="*/ 4011487 h 6421343"/>
              <a:gd name="connsiteX5362" fmla="*/ 8632956 w 11611428"/>
              <a:gd name="connsiteY5362" fmla="*/ 3962402 h 6421343"/>
              <a:gd name="connsiteX5363" fmla="*/ 8682041 w 11611428"/>
              <a:gd name="connsiteY5363" fmla="*/ 3913317 h 6421343"/>
              <a:gd name="connsiteX5364" fmla="*/ 8486747 w 11611428"/>
              <a:gd name="connsiteY5364" fmla="*/ 3913317 h 6421343"/>
              <a:gd name="connsiteX5365" fmla="*/ 8488432 w 11611428"/>
              <a:gd name="connsiteY5365" fmla="*/ 3914015 h 6421343"/>
              <a:gd name="connsiteX5366" fmla="*/ 8490117 w 11611428"/>
              <a:gd name="connsiteY5366" fmla="*/ 3913317 h 6421343"/>
              <a:gd name="connsiteX5367" fmla="*/ 8539202 w 11611428"/>
              <a:gd name="connsiteY5367" fmla="*/ 3962402 h 6421343"/>
              <a:gd name="connsiteX5368" fmla="*/ 8490117 w 11611428"/>
              <a:gd name="connsiteY5368" fmla="*/ 4011487 h 6421343"/>
              <a:gd name="connsiteX5369" fmla="*/ 8488432 w 11611428"/>
              <a:gd name="connsiteY5369" fmla="*/ 4010789 h 6421343"/>
              <a:gd name="connsiteX5370" fmla="*/ 8486747 w 11611428"/>
              <a:gd name="connsiteY5370" fmla="*/ 4011487 h 6421343"/>
              <a:gd name="connsiteX5371" fmla="*/ 8437662 w 11611428"/>
              <a:gd name="connsiteY5371" fmla="*/ 3962402 h 6421343"/>
              <a:gd name="connsiteX5372" fmla="*/ 8486747 w 11611428"/>
              <a:gd name="connsiteY5372" fmla="*/ 3913317 h 6421343"/>
              <a:gd name="connsiteX5373" fmla="*/ 8294823 w 11611428"/>
              <a:gd name="connsiteY5373" fmla="*/ 3913317 h 6421343"/>
              <a:gd name="connsiteX5374" fmla="*/ 8343908 w 11611428"/>
              <a:gd name="connsiteY5374" fmla="*/ 3962402 h 6421343"/>
              <a:gd name="connsiteX5375" fmla="*/ 8294823 w 11611428"/>
              <a:gd name="connsiteY5375" fmla="*/ 4011487 h 6421343"/>
              <a:gd name="connsiteX5376" fmla="*/ 8245738 w 11611428"/>
              <a:gd name="connsiteY5376" fmla="*/ 3962402 h 6421343"/>
              <a:gd name="connsiteX5377" fmla="*/ 8294823 w 11611428"/>
              <a:gd name="connsiteY5377" fmla="*/ 3913317 h 6421343"/>
              <a:gd name="connsiteX5378" fmla="*/ 8102902 w 11611428"/>
              <a:gd name="connsiteY5378" fmla="*/ 3913317 h 6421343"/>
              <a:gd name="connsiteX5379" fmla="*/ 8151987 w 11611428"/>
              <a:gd name="connsiteY5379" fmla="*/ 3962402 h 6421343"/>
              <a:gd name="connsiteX5380" fmla="*/ 8102902 w 11611428"/>
              <a:gd name="connsiteY5380" fmla="*/ 4011487 h 6421343"/>
              <a:gd name="connsiteX5381" fmla="*/ 8053817 w 11611428"/>
              <a:gd name="connsiteY5381" fmla="*/ 3962402 h 6421343"/>
              <a:gd name="connsiteX5382" fmla="*/ 8102902 w 11611428"/>
              <a:gd name="connsiteY5382" fmla="*/ 3913317 h 6421343"/>
              <a:gd name="connsiteX5383" fmla="*/ 7911226 w 11611428"/>
              <a:gd name="connsiteY5383" fmla="*/ 3913317 h 6421343"/>
              <a:gd name="connsiteX5384" fmla="*/ 7960311 w 11611428"/>
              <a:gd name="connsiteY5384" fmla="*/ 3962402 h 6421343"/>
              <a:gd name="connsiteX5385" fmla="*/ 7911226 w 11611428"/>
              <a:gd name="connsiteY5385" fmla="*/ 4011487 h 6421343"/>
              <a:gd name="connsiteX5386" fmla="*/ 7862141 w 11611428"/>
              <a:gd name="connsiteY5386" fmla="*/ 3962402 h 6421343"/>
              <a:gd name="connsiteX5387" fmla="*/ 7911226 w 11611428"/>
              <a:gd name="connsiteY5387" fmla="*/ 3913317 h 6421343"/>
              <a:gd name="connsiteX5388" fmla="*/ 7719302 w 11611428"/>
              <a:gd name="connsiteY5388" fmla="*/ 3913317 h 6421343"/>
              <a:gd name="connsiteX5389" fmla="*/ 7768387 w 11611428"/>
              <a:gd name="connsiteY5389" fmla="*/ 3962402 h 6421343"/>
              <a:gd name="connsiteX5390" fmla="*/ 7719302 w 11611428"/>
              <a:gd name="connsiteY5390" fmla="*/ 4011487 h 6421343"/>
              <a:gd name="connsiteX5391" fmla="*/ 7670218 w 11611428"/>
              <a:gd name="connsiteY5391" fmla="*/ 3962402 h 6421343"/>
              <a:gd name="connsiteX5392" fmla="*/ 7719302 w 11611428"/>
              <a:gd name="connsiteY5392" fmla="*/ 3913317 h 6421343"/>
              <a:gd name="connsiteX5393" fmla="*/ 7527382 w 11611428"/>
              <a:gd name="connsiteY5393" fmla="*/ 3913317 h 6421343"/>
              <a:gd name="connsiteX5394" fmla="*/ 7576467 w 11611428"/>
              <a:gd name="connsiteY5394" fmla="*/ 3962402 h 6421343"/>
              <a:gd name="connsiteX5395" fmla="*/ 7527382 w 11611428"/>
              <a:gd name="connsiteY5395" fmla="*/ 4011487 h 6421343"/>
              <a:gd name="connsiteX5396" fmla="*/ 7478297 w 11611428"/>
              <a:gd name="connsiteY5396" fmla="*/ 3962402 h 6421343"/>
              <a:gd name="connsiteX5397" fmla="*/ 7527382 w 11611428"/>
              <a:gd name="connsiteY5397" fmla="*/ 3913317 h 6421343"/>
              <a:gd name="connsiteX5398" fmla="*/ 7335458 w 11611428"/>
              <a:gd name="connsiteY5398" fmla="*/ 3913317 h 6421343"/>
              <a:gd name="connsiteX5399" fmla="*/ 7384543 w 11611428"/>
              <a:gd name="connsiteY5399" fmla="*/ 3962402 h 6421343"/>
              <a:gd name="connsiteX5400" fmla="*/ 7335458 w 11611428"/>
              <a:gd name="connsiteY5400" fmla="*/ 4011487 h 6421343"/>
              <a:gd name="connsiteX5401" fmla="*/ 7286373 w 11611428"/>
              <a:gd name="connsiteY5401" fmla="*/ 3962402 h 6421343"/>
              <a:gd name="connsiteX5402" fmla="*/ 7335458 w 11611428"/>
              <a:gd name="connsiteY5402" fmla="*/ 3913317 h 6421343"/>
              <a:gd name="connsiteX5403" fmla="*/ 7143537 w 11611428"/>
              <a:gd name="connsiteY5403" fmla="*/ 3913317 h 6421343"/>
              <a:gd name="connsiteX5404" fmla="*/ 7192622 w 11611428"/>
              <a:gd name="connsiteY5404" fmla="*/ 3962402 h 6421343"/>
              <a:gd name="connsiteX5405" fmla="*/ 7143537 w 11611428"/>
              <a:gd name="connsiteY5405" fmla="*/ 4011487 h 6421343"/>
              <a:gd name="connsiteX5406" fmla="*/ 7094452 w 11611428"/>
              <a:gd name="connsiteY5406" fmla="*/ 3962402 h 6421343"/>
              <a:gd name="connsiteX5407" fmla="*/ 7143537 w 11611428"/>
              <a:gd name="connsiteY5407" fmla="*/ 3913317 h 6421343"/>
              <a:gd name="connsiteX5408" fmla="*/ 6951614 w 11611428"/>
              <a:gd name="connsiteY5408" fmla="*/ 3913317 h 6421343"/>
              <a:gd name="connsiteX5409" fmla="*/ 7000699 w 11611428"/>
              <a:gd name="connsiteY5409" fmla="*/ 3962402 h 6421343"/>
              <a:gd name="connsiteX5410" fmla="*/ 6951614 w 11611428"/>
              <a:gd name="connsiteY5410" fmla="*/ 4011487 h 6421343"/>
              <a:gd name="connsiteX5411" fmla="*/ 6902529 w 11611428"/>
              <a:gd name="connsiteY5411" fmla="*/ 3962402 h 6421343"/>
              <a:gd name="connsiteX5412" fmla="*/ 6951614 w 11611428"/>
              <a:gd name="connsiteY5412" fmla="*/ 3913317 h 6421343"/>
              <a:gd name="connsiteX5413" fmla="*/ 6759937 w 11611428"/>
              <a:gd name="connsiteY5413" fmla="*/ 3913317 h 6421343"/>
              <a:gd name="connsiteX5414" fmla="*/ 6809022 w 11611428"/>
              <a:gd name="connsiteY5414" fmla="*/ 3962402 h 6421343"/>
              <a:gd name="connsiteX5415" fmla="*/ 6759937 w 11611428"/>
              <a:gd name="connsiteY5415" fmla="*/ 4011487 h 6421343"/>
              <a:gd name="connsiteX5416" fmla="*/ 6710852 w 11611428"/>
              <a:gd name="connsiteY5416" fmla="*/ 3962402 h 6421343"/>
              <a:gd name="connsiteX5417" fmla="*/ 6759937 w 11611428"/>
              <a:gd name="connsiteY5417" fmla="*/ 3913317 h 6421343"/>
              <a:gd name="connsiteX5418" fmla="*/ 6568014 w 11611428"/>
              <a:gd name="connsiteY5418" fmla="*/ 3913317 h 6421343"/>
              <a:gd name="connsiteX5419" fmla="*/ 6617099 w 11611428"/>
              <a:gd name="connsiteY5419" fmla="*/ 3962402 h 6421343"/>
              <a:gd name="connsiteX5420" fmla="*/ 6568014 w 11611428"/>
              <a:gd name="connsiteY5420" fmla="*/ 4011487 h 6421343"/>
              <a:gd name="connsiteX5421" fmla="*/ 6518929 w 11611428"/>
              <a:gd name="connsiteY5421" fmla="*/ 3962402 h 6421343"/>
              <a:gd name="connsiteX5422" fmla="*/ 6568014 w 11611428"/>
              <a:gd name="connsiteY5422" fmla="*/ 3913317 h 6421343"/>
              <a:gd name="connsiteX5423" fmla="*/ 6376093 w 11611428"/>
              <a:gd name="connsiteY5423" fmla="*/ 3913317 h 6421343"/>
              <a:gd name="connsiteX5424" fmla="*/ 6376918 w 11611428"/>
              <a:gd name="connsiteY5424" fmla="*/ 3913484 h 6421343"/>
              <a:gd name="connsiteX5425" fmla="*/ 6377744 w 11611428"/>
              <a:gd name="connsiteY5425" fmla="*/ 3913317 h 6421343"/>
              <a:gd name="connsiteX5426" fmla="*/ 6426829 w 11611428"/>
              <a:gd name="connsiteY5426" fmla="*/ 3962402 h 6421343"/>
              <a:gd name="connsiteX5427" fmla="*/ 6377744 w 11611428"/>
              <a:gd name="connsiteY5427" fmla="*/ 4011487 h 6421343"/>
              <a:gd name="connsiteX5428" fmla="*/ 6376918 w 11611428"/>
              <a:gd name="connsiteY5428" fmla="*/ 4011321 h 6421343"/>
              <a:gd name="connsiteX5429" fmla="*/ 6376093 w 11611428"/>
              <a:gd name="connsiteY5429" fmla="*/ 4011487 h 6421343"/>
              <a:gd name="connsiteX5430" fmla="*/ 6327008 w 11611428"/>
              <a:gd name="connsiteY5430" fmla="*/ 3962402 h 6421343"/>
              <a:gd name="connsiteX5431" fmla="*/ 6376093 w 11611428"/>
              <a:gd name="connsiteY5431" fmla="*/ 3913317 h 6421343"/>
              <a:gd name="connsiteX5432" fmla="*/ 6185820 w 11611428"/>
              <a:gd name="connsiteY5432" fmla="*/ 3913317 h 6421343"/>
              <a:gd name="connsiteX5433" fmla="*/ 6234905 w 11611428"/>
              <a:gd name="connsiteY5433" fmla="*/ 3962402 h 6421343"/>
              <a:gd name="connsiteX5434" fmla="*/ 6185820 w 11611428"/>
              <a:gd name="connsiteY5434" fmla="*/ 4011487 h 6421343"/>
              <a:gd name="connsiteX5435" fmla="*/ 6136735 w 11611428"/>
              <a:gd name="connsiteY5435" fmla="*/ 3962402 h 6421343"/>
              <a:gd name="connsiteX5436" fmla="*/ 6185820 w 11611428"/>
              <a:gd name="connsiteY5436" fmla="*/ 3913317 h 6421343"/>
              <a:gd name="connsiteX5437" fmla="*/ 5993899 w 11611428"/>
              <a:gd name="connsiteY5437" fmla="*/ 3913317 h 6421343"/>
              <a:gd name="connsiteX5438" fmla="*/ 6042984 w 11611428"/>
              <a:gd name="connsiteY5438" fmla="*/ 3962402 h 6421343"/>
              <a:gd name="connsiteX5439" fmla="*/ 5993899 w 11611428"/>
              <a:gd name="connsiteY5439" fmla="*/ 4011487 h 6421343"/>
              <a:gd name="connsiteX5440" fmla="*/ 5944814 w 11611428"/>
              <a:gd name="connsiteY5440" fmla="*/ 3962402 h 6421343"/>
              <a:gd name="connsiteX5441" fmla="*/ 5993899 w 11611428"/>
              <a:gd name="connsiteY5441" fmla="*/ 3913317 h 6421343"/>
              <a:gd name="connsiteX5442" fmla="*/ 5802223 w 11611428"/>
              <a:gd name="connsiteY5442" fmla="*/ 3913317 h 6421343"/>
              <a:gd name="connsiteX5443" fmla="*/ 5851308 w 11611428"/>
              <a:gd name="connsiteY5443" fmla="*/ 3962402 h 6421343"/>
              <a:gd name="connsiteX5444" fmla="*/ 5802223 w 11611428"/>
              <a:gd name="connsiteY5444" fmla="*/ 4011487 h 6421343"/>
              <a:gd name="connsiteX5445" fmla="*/ 5753138 w 11611428"/>
              <a:gd name="connsiteY5445" fmla="*/ 3962402 h 6421343"/>
              <a:gd name="connsiteX5446" fmla="*/ 5802223 w 11611428"/>
              <a:gd name="connsiteY5446" fmla="*/ 3913317 h 6421343"/>
              <a:gd name="connsiteX5447" fmla="*/ 5610299 w 11611428"/>
              <a:gd name="connsiteY5447" fmla="*/ 3913317 h 6421343"/>
              <a:gd name="connsiteX5448" fmla="*/ 5659384 w 11611428"/>
              <a:gd name="connsiteY5448" fmla="*/ 3962402 h 6421343"/>
              <a:gd name="connsiteX5449" fmla="*/ 5610299 w 11611428"/>
              <a:gd name="connsiteY5449" fmla="*/ 4011487 h 6421343"/>
              <a:gd name="connsiteX5450" fmla="*/ 5561215 w 11611428"/>
              <a:gd name="connsiteY5450" fmla="*/ 3962402 h 6421343"/>
              <a:gd name="connsiteX5451" fmla="*/ 5610299 w 11611428"/>
              <a:gd name="connsiteY5451" fmla="*/ 3913317 h 6421343"/>
              <a:gd name="connsiteX5452" fmla="*/ 5418379 w 11611428"/>
              <a:gd name="connsiteY5452" fmla="*/ 3913317 h 6421343"/>
              <a:gd name="connsiteX5453" fmla="*/ 5467464 w 11611428"/>
              <a:gd name="connsiteY5453" fmla="*/ 3962402 h 6421343"/>
              <a:gd name="connsiteX5454" fmla="*/ 5418379 w 11611428"/>
              <a:gd name="connsiteY5454" fmla="*/ 4011487 h 6421343"/>
              <a:gd name="connsiteX5455" fmla="*/ 5369294 w 11611428"/>
              <a:gd name="connsiteY5455" fmla="*/ 3962402 h 6421343"/>
              <a:gd name="connsiteX5456" fmla="*/ 5418379 w 11611428"/>
              <a:gd name="connsiteY5456" fmla="*/ 3913317 h 6421343"/>
              <a:gd name="connsiteX5457" fmla="*/ 5226455 w 11611428"/>
              <a:gd name="connsiteY5457" fmla="*/ 3913317 h 6421343"/>
              <a:gd name="connsiteX5458" fmla="*/ 5275540 w 11611428"/>
              <a:gd name="connsiteY5458" fmla="*/ 3962402 h 6421343"/>
              <a:gd name="connsiteX5459" fmla="*/ 5226455 w 11611428"/>
              <a:gd name="connsiteY5459" fmla="*/ 4011487 h 6421343"/>
              <a:gd name="connsiteX5460" fmla="*/ 5177370 w 11611428"/>
              <a:gd name="connsiteY5460" fmla="*/ 3962402 h 6421343"/>
              <a:gd name="connsiteX5461" fmla="*/ 5226455 w 11611428"/>
              <a:gd name="connsiteY5461" fmla="*/ 3913317 h 6421343"/>
              <a:gd name="connsiteX5462" fmla="*/ 5034534 w 11611428"/>
              <a:gd name="connsiteY5462" fmla="*/ 3913317 h 6421343"/>
              <a:gd name="connsiteX5463" fmla="*/ 5083619 w 11611428"/>
              <a:gd name="connsiteY5463" fmla="*/ 3962402 h 6421343"/>
              <a:gd name="connsiteX5464" fmla="*/ 5034534 w 11611428"/>
              <a:gd name="connsiteY5464" fmla="*/ 4011487 h 6421343"/>
              <a:gd name="connsiteX5465" fmla="*/ 4985449 w 11611428"/>
              <a:gd name="connsiteY5465" fmla="*/ 3962402 h 6421343"/>
              <a:gd name="connsiteX5466" fmla="*/ 5034534 w 11611428"/>
              <a:gd name="connsiteY5466" fmla="*/ 3913317 h 6421343"/>
              <a:gd name="connsiteX5467" fmla="*/ 4842611 w 11611428"/>
              <a:gd name="connsiteY5467" fmla="*/ 3913317 h 6421343"/>
              <a:gd name="connsiteX5468" fmla="*/ 4891696 w 11611428"/>
              <a:gd name="connsiteY5468" fmla="*/ 3962402 h 6421343"/>
              <a:gd name="connsiteX5469" fmla="*/ 4842611 w 11611428"/>
              <a:gd name="connsiteY5469" fmla="*/ 4011487 h 6421343"/>
              <a:gd name="connsiteX5470" fmla="*/ 4793526 w 11611428"/>
              <a:gd name="connsiteY5470" fmla="*/ 3962402 h 6421343"/>
              <a:gd name="connsiteX5471" fmla="*/ 4842611 w 11611428"/>
              <a:gd name="connsiteY5471" fmla="*/ 3913317 h 6421343"/>
              <a:gd name="connsiteX5472" fmla="*/ 4650934 w 11611428"/>
              <a:gd name="connsiteY5472" fmla="*/ 3913317 h 6421343"/>
              <a:gd name="connsiteX5473" fmla="*/ 4700019 w 11611428"/>
              <a:gd name="connsiteY5473" fmla="*/ 3962402 h 6421343"/>
              <a:gd name="connsiteX5474" fmla="*/ 4650934 w 11611428"/>
              <a:gd name="connsiteY5474" fmla="*/ 4011487 h 6421343"/>
              <a:gd name="connsiteX5475" fmla="*/ 4601849 w 11611428"/>
              <a:gd name="connsiteY5475" fmla="*/ 3962402 h 6421343"/>
              <a:gd name="connsiteX5476" fmla="*/ 4650934 w 11611428"/>
              <a:gd name="connsiteY5476" fmla="*/ 3913317 h 6421343"/>
              <a:gd name="connsiteX5477" fmla="*/ 4459011 w 11611428"/>
              <a:gd name="connsiteY5477" fmla="*/ 3913317 h 6421343"/>
              <a:gd name="connsiteX5478" fmla="*/ 4508096 w 11611428"/>
              <a:gd name="connsiteY5478" fmla="*/ 3962402 h 6421343"/>
              <a:gd name="connsiteX5479" fmla="*/ 4459011 w 11611428"/>
              <a:gd name="connsiteY5479" fmla="*/ 4011487 h 6421343"/>
              <a:gd name="connsiteX5480" fmla="*/ 4409926 w 11611428"/>
              <a:gd name="connsiteY5480" fmla="*/ 3962402 h 6421343"/>
              <a:gd name="connsiteX5481" fmla="*/ 4459011 w 11611428"/>
              <a:gd name="connsiteY5481" fmla="*/ 3913317 h 6421343"/>
              <a:gd name="connsiteX5482" fmla="*/ 4267090 w 11611428"/>
              <a:gd name="connsiteY5482" fmla="*/ 3913317 h 6421343"/>
              <a:gd name="connsiteX5483" fmla="*/ 4267916 w 11611428"/>
              <a:gd name="connsiteY5483" fmla="*/ 3913484 h 6421343"/>
              <a:gd name="connsiteX5484" fmla="*/ 4268742 w 11611428"/>
              <a:gd name="connsiteY5484" fmla="*/ 3913317 h 6421343"/>
              <a:gd name="connsiteX5485" fmla="*/ 4317827 w 11611428"/>
              <a:gd name="connsiteY5485" fmla="*/ 3962402 h 6421343"/>
              <a:gd name="connsiteX5486" fmla="*/ 4268742 w 11611428"/>
              <a:gd name="connsiteY5486" fmla="*/ 4011487 h 6421343"/>
              <a:gd name="connsiteX5487" fmla="*/ 4267916 w 11611428"/>
              <a:gd name="connsiteY5487" fmla="*/ 4011320 h 6421343"/>
              <a:gd name="connsiteX5488" fmla="*/ 4267090 w 11611428"/>
              <a:gd name="connsiteY5488" fmla="*/ 4011487 h 6421343"/>
              <a:gd name="connsiteX5489" fmla="*/ 4218005 w 11611428"/>
              <a:gd name="connsiteY5489" fmla="*/ 3962402 h 6421343"/>
              <a:gd name="connsiteX5490" fmla="*/ 4267090 w 11611428"/>
              <a:gd name="connsiteY5490" fmla="*/ 3913317 h 6421343"/>
              <a:gd name="connsiteX5491" fmla="*/ 4076818 w 11611428"/>
              <a:gd name="connsiteY5491" fmla="*/ 3913317 h 6421343"/>
              <a:gd name="connsiteX5492" fmla="*/ 4125903 w 11611428"/>
              <a:gd name="connsiteY5492" fmla="*/ 3962402 h 6421343"/>
              <a:gd name="connsiteX5493" fmla="*/ 4076818 w 11611428"/>
              <a:gd name="connsiteY5493" fmla="*/ 4011487 h 6421343"/>
              <a:gd name="connsiteX5494" fmla="*/ 4027733 w 11611428"/>
              <a:gd name="connsiteY5494" fmla="*/ 3962402 h 6421343"/>
              <a:gd name="connsiteX5495" fmla="*/ 4076818 w 11611428"/>
              <a:gd name="connsiteY5495" fmla="*/ 3913317 h 6421343"/>
              <a:gd name="connsiteX5496" fmla="*/ 3884898 w 11611428"/>
              <a:gd name="connsiteY5496" fmla="*/ 3913317 h 6421343"/>
              <a:gd name="connsiteX5497" fmla="*/ 3933983 w 11611428"/>
              <a:gd name="connsiteY5497" fmla="*/ 3962402 h 6421343"/>
              <a:gd name="connsiteX5498" fmla="*/ 3884898 w 11611428"/>
              <a:gd name="connsiteY5498" fmla="*/ 4011487 h 6421343"/>
              <a:gd name="connsiteX5499" fmla="*/ 3835813 w 11611428"/>
              <a:gd name="connsiteY5499" fmla="*/ 3962402 h 6421343"/>
              <a:gd name="connsiteX5500" fmla="*/ 3884898 w 11611428"/>
              <a:gd name="connsiteY5500" fmla="*/ 3913317 h 6421343"/>
              <a:gd name="connsiteX5501" fmla="*/ 3693221 w 11611428"/>
              <a:gd name="connsiteY5501" fmla="*/ 3913317 h 6421343"/>
              <a:gd name="connsiteX5502" fmla="*/ 3742307 w 11611428"/>
              <a:gd name="connsiteY5502" fmla="*/ 3962402 h 6421343"/>
              <a:gd name="connsiteX5503" fmla="*/ 3693221 w 11611428"/>
              <a:gd name="connsiteY5503" fmla="*/ 4011487 h 6421343"/>
              <a:gd name="connsiteX5504" fmla="*/ 3644136 w 11611428"/>
              <a:gd name="connsiteY5504" fmla="*/ 3962402 h 6421343"/>
              <a:gd name="connsiteX5505" fmla="*/ 3693221 w 11611428"/>
              <a:gd name="connsiteY5505" fmla="*/ 3913317 h 6421343"/>
              <a:gd name="connsiteX5506" fmla="*/ 3501298 w 11611428"/>
              <a:gd name="connsiteY5506" fmla="*/ 3913317 h 6421343"/>
              <a:gd name="connsiteX5507" fmla="*/ 3550383 w 11611428"/>
              <a:gd name="connsiteY5507" fmla="*/ 3962402 h 6421343"/>
              <a:gd name="connsiteX5508" fmla="*/ 3501298 w 11611428"/>
              <a:gd name="connsiteY5508" fmla="*/ 4011487 h 6421343"/>
              <a:gd name="connsiteX5509" fmla="*/ 3452213 w 11611428"/>
              <a:gd name="connsiteY5509" fmla="*/ 3962402 h 6421343"/>
              <a:gd name="connsiteX5510" fmla="*/ 3501298 w 11611428"/>
              <a:gd name="connsiteY5510" fmla="*/ 3913317 h 6421343"/>
              <a:gd name="connsiteX5511" fmla="*/ 3309377 w 11611428"/>
              <a:gd name="connsiteY5511" fmla="*/ 3913317 h 6421343"/>
              <a:gd name="connsiteX5512" fmla="*/ 3358462 w 11611428"/>
              <a:gd name="connsiteY5512" fmla="*/ 3962402 h 6421343"/>
              <a:gd name="connsiteX5513" fmla="*/ 3309377 w 11611428"/>
              <a:gd name="connsiteY5513" fmla="*/ 4011487 h 6421343"/>
              <a:gd name="connsiteX5514" fmla="*/ 3260292 w 11611428"/>
              <a:gd name="connsiteY5514" fmla="*/ 3962402 h 6421343"/>
              <a:gd name="connsiteX5515" fmla="*/ 3309377 w 11611428"/>
              <a:gd name="connsiteY5515" fmla="*/ 3913317 h 6421343"/>
              <a:gd name="connsiteX5516" fmla="*/ 3117453 w 11611428"/>
              <a:gd name="connsiteY5516" fmla="*/ 3913317 h 6421343"/>
              <a:gd name="connsiteX5517" fmla="*/ 3166538 w 11611428"/>
              <a:gd name="connsiteY5517" fmla="*/ 3962402 h 6421343"/>
              <a:gd name="connsiteX5518" fmla="*/ 3117453 w 11611428"/>
              <a:gd name="connsiteY5518" fmla="*/ 4011487 h 6421343"/>
              <a:gd name="connsiteX5519" fmla="*/ 3068368 w 11611428"/>
              <a:gd name="connsiteY5519" fmla="*/ 3962402 h 6421343"/>
              <a:gd name="connsiteX5520" fmla="*/ 3117453 w 11611428"/>
              <a:gd name="connsiteY5520" fmla="*/ 3913317 h 6421343"/>
              <a:gd name="connsiteX5521" fmla="*/ 2925533 w 11611428"/>
              <a:gd name="connsiteY5521" fmla="*/ 3913317 h 6421343"/>
              <a:gd name="connsiteX5522" fmla="*/ 2974618 w 11611428"/>
              <a:gd name="connsiteY5522" fmla="*/ 3962402 h 6421343"/>
              <a:gd name="connsiteX5523" fmla="*/ 2925533 w 11611428"/>
              <a:gd name="connsiteY5523" fmla="*/ 4011487 h 6421343"/>
              <a:gd name="connsiteX5524" fmla="*/ 2876448 w 11611428"/>
              <a:gd name="connsiteY5524" fmla="*/ 3962402 h 6421343"/>
              <a:gd name="connsiteX5525" fmla="*/ 2925533 w 11611428"/>
              <a:gd name="connsiteY5525" fmla="*/ 3913317 h 6421343"/>
              <a:gd name="connsiteX5526" fmla="*/ 2733609 w 11611428"/>
              <a:gd name="connsiteY5526" fmla="*/ 3913317 h 6421343"/>
              <a:gd name="connsiteX5527" fmla="*/ 2782694 w 11611428"/>
              <a:gd name="connsiteY5527" fmla="*/ 3962402 h 6421343"/>
              <a:gd name="connsiteX5528" fmla="*/ 2733609 w 11611428"/>
              <a:gd name="connsiteY5528" fmla="*/ 4011487 h 6421343"/>
              <a:gd name="connsiteX5529" fmla="*/ 2684524 w 11611428"/>
              <a:gd name="connsiteY5529" fmla="*/ 3962402 h 6421343"/>
              <a:gd name="connsiteX5530" fmla="*/ 2733609 w 11611428"/>
              <a:gd name="connsiteY5530" fmla="*/ 3913317 h 6421343"/>
              <a:gd name="connsiteX5531" fmla="*/ 2541933 w 11611428"/>
              <a:gd name="connsiteY5531" fmla="*/ 3913317 h 6421343"/>
              <a:gd name="connsiteX5532" fmla="*/ 2591017 w 11611428"/>
              <a:gd name="connsiteY5532" fmla="*/ 3962402 h 6421343"/>
              <a:gd name="connsiteX5533" fmla="*/ 2541933 w 11611428"/>
              <a:gd name="connsiteY5533" fmla="*/ 4011487 h 6421343"/>
              <a:gd name="connsiteX5534" fmla="*/ 2492847 w 11611428"/>
              <a:gd name="connsiteY5534" fmla="*/ 3962402 h 6421343"/>
              <a:gd name="connsiteX5535" fmla="*/ 2541933 w 11611428"/>
              <a:gd name="connsiteY5535" fmla="*/ 3913317 h 6421343"/>
              <a:gd name="connsiteX5536" fmla="*/ 2350010 w 11611428"/>
              <a:gd name="connsiteY5536" fmla="*/ 3913317 h 6421343"/>
              <a:gd name="connsiteX5537" fmla="*/ 2399094 w 11611428"/>
              <a:gd name="connsiteY5537" fmla="*/ 3962402 h 6421343"/>
              <a:gd name="connsiteX5538" fmla="*/ 2350010 w 11611428"/>
              <a:gd name="connsiteY5538" fmla="*/ 4011487 h 6421343"/>
              <a:gd name="connsiteX5539" fmla="*/ 2300925 w 11611428"/>
              <a:gd name="connsiteY5539" fmla="*/ 3962402 h 6421343"/>
              <a:gd name="connsiteX5540" fmla="*/ 2350010 w 11611428"/>
              <a:gd name="connsiteY5540" fmla="*/ 3913317 h 6421343"/>
              <a:gd name="connsiteX5541" fmla="*/ 2158088 w 11611428"/>
              <a:gd name="connsiteY5541" fmla="*/ 3913317 h 6421343"/>
              <a:gd name="connsiteX5542" fmla="*/ 2158914 w 11611428"/>
              <a:gd name="connsiteY5542" fmla="*/ 3913484 h 6421343"/>
              <a:gd name="connsiteX5543" fmla="*/ 2159739 w 11611428"/>
              <a:gd name="connsiteY5543" fmla="*/ 3913317 h 6421343"/>
              <a:gd name="connsiteX5544" fmla="*/ 2208824 w 11611428"/>
              <a:gd name="connsiteY5544" fmla="*/ 3962402 h 6421343"/>
              <a:gd name="connsiteX5545" fmla="*/ 2159739 w 11611428"/>
              <a:gd name="connsiteY5545" fmla="*/ 4011487 h 6421343"/>
              <a:gd name="connsiteX5546" fmla="*/ 2158914 w 11611428"/>
              <a:gd name="connsiteY5546" fmla="*/ 4011321 h 6421343"/>
              <a:gd name="connsiteX5547" fmla="*/ 2158088 w 11611428"/>
              <a:gd name="connsiteY5547" fmla="*/ 4011487 h 6421343"/>
              <a:gd name="connsiteX5548" fmla="*/ 2109003 w 11611428"/>
              <a:gd name="connsiteY5548" fmla="*/ 3962402 h 6421343"/>
              <a:gd name="connsiteX5549" fmla="*/ 2158088 w 11611428"/>
              <a:gd name="connsiteY5549" fmla="*/ 3913317 h 6421343"/>
              <a:gd name="connsiteX5550" fmla="*/ 1967815 w 11611428"/>
              <a:gd name="connsiteY5550" fmla="*/ 3913317 h 6421343"/>
              <a:gd name="connsiteX5551" fmla="*/ 2016900 w 11611428"/>
              <a:gd name="connsiteY5551" fmla="*/ 3962402 h 6421343"/>
              <a:gd name="connsiteX5552" fmla="*/ 1967815 w 11611428"/>
              <a:gd name="connsiteY5552" fmla="*/ 4011487 h 6421343"/>
              <a:gd name="connsiteX5553" fmla="*/ 1918730 w 11611428"/>
              <a:gd name="connsiteY5553" fmla="*/ 3962402 h 6421343"/>
              <a:gd name="connsiteX5554" fmla="*/ 1967815 w 11611428"/>
              <a:gd name="connsiteY5554" fmla="*/ 3913317 h 6421343"/>
              <a:gd name="connsiteX5555" fmla="*/ 1775895 w 11611428"/>
              <a:gd name="connsiteY5555" fmla="*/ 3913317 h 6421343"/>
              <a:gd name="connsiteX5556" fmla="*/ 1824980 w 11611428"/>
              <a:gd name="connsiteY5556" fmla="*/ 3962402 h 6421343"/>
              <a:gd name="connsiteX5557" fmla="*/ 1775895 w 11611428"/>
              <a:gd name="connsiteY5557" fmla="*/ 4011487 h 6421343"/>
              <a:gd name="connsiteX5558" fmla="*/ 1726810 w 11611428"/>
              <a:gd name="connsiteY5558" fmla="*/ 3962402 h 6421343"/>
              <a:gd name="connsiteX5559" fmla="*/ 1775895 w 11611428"/>
              <a:gd name="connsiteY5559" fmla="*/ 3913317 h 6421343"/>
              <a:gd name="connsiteX5560" fmla="*/ 1584218 w 11611428"/>
              <a:gd name="connsiteY5560" fmla="*/ 3913317 h 6421343"/>
              <a:gd name="connsiteX5561" fmla="*/ 1633303 w 11611428"/>
              <a:gd name="connsiteY5561" fmla="*/ 3962402 h 6421343"/>
              <a:gd name="connsiteX5562" fmla="*/ 1584218 w 11611428"/>
              <a:gd name="connsiteY5562" fmla="*/ 4011487 h 6421343"/>
              <a:gd name="connsiteX5563" fmla="*/ 1535133 w 11611428"/>
              <a:gd name="connsiteY5563" fmla="*/ 3962402 h 6421343"/>
              <a:gd name="connsiteX5564" fmla="*/ 1584218 w 11611428"/>
              <a:gd name="connsiteY5564" fmla="*/ 3913317 h 6421343"/>
              <a:gd name="connsiteX5565" fmla="*/ 1392295 w 11611428"/>
              <a:gd name="connsiteY5565" fmla="*/ 3913317 h 6421343"/>
              <a:gd name="connsiteX5566" fmla="*/ 1441380 w 11611428"/>
              <a:gd name="connsiteY5566" fmla="*/ 3962402 h 6421343"/>
              <a:gd name="connsiteX5567" fmla="*/ 1392295 w 11611428"/>
              <a:gd name="connsiteY5567" fmla="*/ 4011487 h 6421343"/>
              <a:gd name="connsiteX5568" fmla="*/ 1343210 w 11611428"/>
              <a:gd name="connsiteY5568" fmla="*/ 3962402 h 6421343"/>
              <a:gd name="connsiteX5569" fmla="*/ 1392295 w 11611428"/>
              <a:gd name="connsiteY5569" fmla="*/ 3913317 h 6421343"/>
              <a:gd name="connsiteX5570" fmla="*/ 1200374 w 11611428"/>
              <a:gd name="connsiteY5570" fmla="*/ 3913317 h 6421343"/>
              <a:gd name="connsiteX5571" fmla="*/ 1249459 w 11611428"/>
              <a:gd name="connsiteY5571" fmla="*/ 3962402 h 6421343"/>
              <a:gd name="connsiteX5572" fmla="*/ 1200374 w 11611428"/>
              <a:gd name="connsiteY5572" fmla="*/ 4011487 h 6421343"/>
              <a:gd name="connsiteX5573" fmla="*/ 1151289 w 11611428"/>
              <a:gd name="connsiteY5573" fmla="*/ 3962402 h 6421343"/>
              <a:gd name="connsiteX5574" fmla="*/ 1200374 w 11611428"/>
              <a:gd name="connsiteY5574" fmla="*/ 3913317 h 6421343"/>
              <a:gd name="connsiteX5575" fmla="*/ 1008450 w 11611428"/>
              <a:gd name="connsiteY5575" fmla="*/ 3913317 h 6421343"/>
              <a:gd name="connsiteX5576" fmla="*/ 1057535 w 11611428"/>
              <a:gd name="connsiteY5576" fmla="*/ 3962402 h 6421343"/>
              <a:gd name="connsiteX5577" fmla="*/ 1008450 w 11611428"/>
              <a:gd name="connsiteY5577" fmla="*/ 4011487 h 6421343"/>
              <a:gd name="connsiteX5578" fmla="*/ 959365 w 11611428"/>
              <a:gd name="connsiteY5578" fmla="*/ 3962402 h 6421343"/>
              <a:gd name="connsiteX5579" fmla="*/ 1008450 w 11611428"/>
              <a:gd name="connsiteY5579" fmla="*/ 3913317 h 6421343"/>
              <a:gd name="connsiteX5580" fmla="*/ 816530 w 11611428"/>
              <a:gd name="connsiteY5580" fmla="*/ 3913317 h 6421343"/>
              <a:gd name="connsiteX5581" fmla="*/ 865615 w 11611428"/>
              <a:gd name="connsiteY5581" fmla="*/ 3962402 h 6421343"/>
              <a:gd name="connsiteX5582" fmla="*/ 816530 w 11611428"/>
              <a:gd name="connsiteY5582" fmla="*/ 4011487 h 6421343"/>
              <a:gd name="connsiteX5583" fmla="*/ 767445 w 11611428"/>
              <a:gd name="connsiteY5583" fmla="*/ 3962402 h 6421343"/>
              <a:gd name="connsiteX5584" fmla="*/ 816530 w 11611428"/>
              <a:gd name="connsiteY5584" fmla="*/ 3913317 h 6421343"/>
              <a:gd name="connsiteX5585" fmla="*/ 624606 w 11611428"/>
              <a:gd name="connsiteY5585" fmla="*/ 3913317 h 6421343"/>
              <a:gd name="connsiteX5586" fmla="*/ 673691 w 11611428"/>
              <a:gd name="connsiteY5586" fmla="*/ 3962402 h 6421343"/>
              <a:gd name="connsiteX5587" fmla="*/ 624606 w 11611428"/>
              <a:gd name="connsiteY5587" fmla="*/ 4011487 h 6421343"/>
              <a:gd name="connsiteX5588" fmla="*/ 575521 w 11611428"/>
              <a:gd name="connsiteY5588" fmla="*/ 3962402 h 6421343"/>
              <a:gd name="connsiteX5589" fmla="*/ 624606 w 11611428"/>
              <a:gd name="connsiteY5589" fmla="*/ 3913317 h 6421343"/>
              <a:gd name="connsiteX5590" fmla="*/ 432929 w 11611428"/>
              <a:gd name="connsiteY5590" fmla="*/ 3913317 h 6421343"/>
              <a:gd name="connsiteX5591" fmla="*/ 482015 w 11611428"/>
              <a:gd name="connsiteY5591" fmla="*/ 3962402 h 6421343"/>
              <a:gd name="connsiteX5592" fmla="*/ 432929 w 11611428"/>
              <a:gd name="connsiteY5592" fmla="*/ 4011487 h 6421343"/>
              <a:gd name="connsiteX5593" fmla="*/ 383844 w 11611428"/>
              <a:gd name="connsiteY5593" fmla="*/ 3962402 h 6421343"/>
              <a:gd name="connsiteX5594" fmla="*/ 432929 w 11611428"/>
              <a:gd name="connsiteY5594" fmla="*/ 3913317 h 6421343"/>
              <a:gd name="connsiteX5595" fmla="*/ 241007 w 11611428"/>
              <a:gd name="connsiteY5595" fmla="*/ 3913317 h 6421343"/>
              <a:gd name="connsiteX5596" fmla="*/ 290092 w 11611428"/>
              <a:gd name="connsiteY5596" fmla="*/ 3962402 h 6421343"/>
              <a:gd name="connsiteX5597" fmla="*/ 241007 w 11611428"/>
              <a:gd name="connsiteY5597" fmla="*/ 4011487 h 6421343"/>
              <a:gd name="connsiteX5598" fmla="*/ 191921 w 11611428"/>
              <a:gd name="connsiteY5598" fmla="*/ 3962402 h 6421343"/>
              <a:gd name="connsiteX5599" fmla="*/ 241007 w 11611428"/>
              <a:gd name="connsiteY5599" fmla="*/ 3913317 h 6421343"/>
              <a:gd name="connsiteX5600" fmla="*/ 49085 w 11611428"/>
              <a:gd name="connsiteY5600" fmla="*/ 3913317 h 6421343"/>
              <a:gd name="connsiteX5601" fmla="*/ 98170 w 11611428"/>
              <a:gd name="connsiteY5601" fmla="*/ 3962402 h 6421343"/>
              <a:gd name="connsiteX5602" fmla="*/ 49085 w 11611428"/>
              <a:gd name="connsiteY5602" fmla="*/ 4011487 h 6421343"/>
              <a:gd name="connsiteX5603" fmla="*/ 0 w 11611428"/>
              <a:gd name="connsiteY5603" fmla="*/ 3962402 h 6421343"/>
              <a:gd name="connsiteX5604" fmla="*/ 49085 w 11611428"/>
              <a:gd name="connsiteY5604" fmla="*/ 3913317 h 6421343"/>
              <a:gd name="connsiteX5605" fmla="*/ 11468592 w 11611428"/>
              <a:gd name="connsiteY5605" fmla="*/ 3762624 h 6421343"/>
              <a:gd name="connsiteX5606" fmla="*/ 11517677 w 11611428"/>
              <a:gd name="connsiteY5606" fmla="*/ 3811709 h 6421343"/>
              <a:gd name="connsiteX5607" fmla="*/ 11468592 w 11611428"/>
              <a:gd name="connsiteY5607" fmla="*/ 3860795 h 6421343"/>
              <a:gd name="connsiteX5608" fmla="*/ 11419507 w 11611428"/>
              <a:gd name="connsiteY5608" fmla="*/ 3811709 h 6421343"/>
              <a:gd name="connsiteX5609" fmla="*/ 11468592 w 11611428"/>
              <a:gd name="connsiteY5609" fmla="*/ 3762624 h 6421343"/>
              <a:gd name="connsiteX5610" fmla="*/ 11276669 w 11611428"/>
              <a:gd name="connsiteY5610" fmla="*/ 3762624 h 6421343"/>
              <a:gd name="connsiteX5611" fmla="*/ 11325754 w 11611428"/>
              <a:gd name="connsiteY5611" fmla="*/ 3811709 h 6421343"/>
              <a:gd name="connsiteX5612" fmla="*/ 11276669 w 11611428"/>
              <a:gd name="connsiteY5612" fmla="*/ 3860795 h 6421343"/>
              <a:gd name="connsiteX5613" fmla="*/ 11227584 w 11611428"/>
              <a:gd name="connsiteY5613" fmla="*/ 3811709 h 6421343"/>
              <a:gd name="connsiteX5614" fmla="*/ 11276669 w 11611428"/>
              <a:gd name="connsiteY5614" fmla="*/ 3762624 h 6421343"/>
              <a:gd name="connsiteX5615" fmla="*/ 11084992 w 11611428"/>
              <a:gd name="connsiteY5615" fmla="*/ 3762624 h 6421343"/>
              <a:gd name="connsiteX5616" fmla="*/ 11134077 w 11611428"/>
              <a:gd name="connsiteY5616" fmla="*/ 3811709 h 6421343"/>
              <a:gd name="connsiteX5617" fmla="*/ 11084992 w 11611428"/>
              <a:gd name="connsiteY5617" fmla="*/ 3860795 h 6421343"/>
              <a:gd name="connsiteX5618" fmla="*/ 11035907 w 11611428"/>
              <a:gd name="connsiteY5618" fmla="*/ 3811709 h 6421343"/>
              <a:gd name="connsiteX5619" fmla="*/ 11084992 w 11611428"/>
              <a:gd name="connsiteY5619" fmla="*/ 3762624 h 6421343"/>
              <a:gd name="connsiteX5620" fmla="*/ 10893068 w 11611428"/>
              <a:gd name="connsiteY5620" fmla="*/ 3762624 h 6421343"/>
              <a:gd name="connsiteX5621" fmla="*/ 10942154 w 11611428"/>
              <a:gd name="connsiteY5621" fmla="*/ 3811709 h 6421343"/>
              <a:gd name="connsiteX5622" fmla="*/ 10893068 w 11611428"/>
              <a:gd name="connsiteY5622" fmla="*/ 3860795 h 6421343"/>
              <a:gd name="connsiteX5623" fmla="*/ 10843984 w 11611428"/>
              <a:gd name="connsiteY5623" fmla="*/ 3811709 h 6421343"/>
              <a:gd name="connsiteX5624" fmla="*/ 10893068 w 11611428"/>
              <a:gd name="connsiteY5624" fmla="*/ 3762624 h 6421343"/>
              <a:gd name="connsiteX5625" fmla="*/ 10701148 w 11611428"/>
              <a:gd name="connsiteY5625" fmla="*/ 3762624 h 6421343"/>
              <a:gd name="connsiteX5626" fmla="*/ 10750233 w 11611428"/>
              <a:gd name="connsiteY5626" fmla="*/ 3811709 h 6421343"/>
              <a:gd name="connsiteX5627" fmla="*/ 10701148 w 11611428"/>
              <a:gd name="connsiteY5627" fmla="*/ 3860795 h 6421343"/>
              <a:gd name="connsiteX5628" fmla="*/ 10652063 w 11611428"/>
              <a:gd name="connsiteY5628" fmla="*/ 3811709 h 6421343"/>
              <a:gd name="connsiteX5629" fmla="*/ 10701148 w 11611428"/>
              <a:gd name="connsiteY5629" fmla="*/ 3762624 h 6421343"/>
              <a:gd name="connsiteX5630" fmla="*/ 10507020 w 11611428"/>
              <a:gd name="connsiteY5630" fmla="*/ 3762624 h 6421343"/>
              <a:gd name="connsiteX5631" fmla="*/ 10556105 w 11611428"/>
              <a:gd name="connsiteY5631" fmla="*/ 3811709 h 6421343"/>
              <a:gd name="connsiteX5632" fmla="*/ 10507020 w 11611428"/>
              <a:gd name="connsiteY5632" fmla="*/ 3860795 h 6421343"/>
              <a:gd name="connsiteX5633" fmla="*/ 10457935 w 11611428"/>
              <a:gd name="connsiteY5633" fmla="*/ 3811709 h 6421343"/>
              <a:gd name="connsiteX5634" fmla="*/ 10507020 w 11611428"/>
              <a:gd name="connsiteY5634" fmla="*/ 3762624 h 6421343"/>
              <a:gd name="connsiteX5635" fmla="*/ 10315097 w 11611428"/>
              <a:gd name="connsiteY5635" fmla="*/ 3762624 h 6421343"/>
              <a:gd name="connsiteX5636" fmla="*/ 10364182 w 11611428"/>
              <a:gd name="connsiteY5636" fmla="*/ 3811709 h 6421343"/>
              <a:gd name="connsiteX5637" fmla="*/ 10315097 w 11611428"/>
              <a:gd name="connsiteY5637" fmla="*/ 3860795 h 6421343"/>
              <a:gd name="connsiteX5638" fmla="*/ 10266012 w 11611428"/>
              <a:gd name="connsiteY5638" fmla="*/ 3811709 h 6421343"/>
              <a:gd name="connsiteX5639" fmla="*/ 10315097 w 11611428"/>
              <a:gd name="connsiteY5639" fmla="*/ 3762624 h 6421343"/>
              <a:gd name="connsiteX5640" fmla="*/ 10123420 w 11611428"/>
              <a:gd name="connsiteY5640" fmla="*/ 3762624 h 6421343"/>
              <a:gd name="connsiteX5641" fmla="*/ 10172505 w 11611428"/>
              <a:gd name="connsiteY5641" fmla="*/ 3811709 h 6421343"/>
              <a:gd name="connsiteX5642" fmla="*/ 10123420 w 11611428"/>
              <a:gd name="connsiteY5642" fmla="*/ 3860795 h 6421343"/>
              <a:gd name="connsiteX5643" fmla="*/ 10074335 w 11611428"/>
              <a:gd name="connsiteY5643" fmla="*/ 3811709 h 6421343"/>
              <a:gd name="connsiteX5644" fmla="*/ 10123420 w 11611428"/>
              <a:gd name="connsiteY5644" fmla="*/ 3762624 h 6421343"/>
              <a:gd name="connsiteX5645" fmla="*/ 9931496 w 11611428"/>
              <a:gd name="connsiteY5645" fmla="*/ 3762624 h 6421343"/>
              <a:gd name="connsiteX5646" fmla="*/ 9980582 w 11611428"/>
              <a:gd name="connsiteY5646" fmla="*/ 3811709 h 6421343"/>
              <a:gd name="connsiteX5647" fmla="*/ 9931496 w 11611428"/>
              <a:gd name="connsiteY5647" fmla="*/ 3860795 h 6421343"/>
              <a:gd name="connsiteX5648" fmla="*/ 9882412 w 11611428"/>
              <a:gd name="connsiteY5648" fmla="*/ 3811709 h 6421343"/>
              <a:gd name="connsiteX5649" fmla="*/ 9931496 w 11611428"/>
              <a:gd name="connsiteY5649" fmla="*/ 3762624 h 6421343"/>
              <a:gd name="connsiteX5650" fmla="*/ 9739576 w 11611428"/>
              <a:gd name="connsiteY5650" fmla="*/ 3762624 h 6421343"/>
              <a:gd name="connsiteX5651" fmla="*/ 9788661 w 11611428"/>
              <a:gd name="connsiteY5651" fmla="*/ 3811709 h 6421343"/>
              <a:gd name="connsiteX5652" fmla="*/ 9739576 w 11611428"/>
              <a:gd name="connsiteY5652" fmla="*/ 3860795 h 6421343"/>
              <a:gd name="connsiteX5653" fmla="*/ 9690491 w 11611428"/>
              <a:gd name="connsiteY5653" fmla="*/ 3811709 h 6421343"/>
              <a:gd name="connsiteX5654" fmla="*/ 9739576 w 11611428"/>
              <a:gd name="connsiteY5654" fmla="*/ 3762624 h 6421343"/>
              <a:gd name="connsiteX5655" fmla="*/ 9547652 w 11611428"/>
              <a:gd name="connsiteY5655" fmla="*/ 3762624 h 6421343"/>
              <a:gd name="connsiteX5656" fmla="*/ 9596737 w 11611428"/>
              <a:gd name="connsiteY5656" fmla="*/ 3811709 h 6421343"/>
              <a:gd name="connsiteX5657" fmla="*/ 9547652 w 11611428"/>
              <a:gd name="connsiteY5657" fmla="*/ 3860795 h 6421343"/>
              <a:gd name="connsiteX5658" fmla="*/ 9498567 w 11611428"/>
              <a:gd name="connsiteY5658" fmla="*/ 3811709 h 6421343"/>
              <a:gd name="connsiteX5659" fmla="*/ 9547652 w 11611428"/>
              <a:gd name="connsiteY5659" fmla="*/ 3762624 h 6421343"/>
              <a:gd name="connsiteX5660" fmla="*/ 9355731 w 11611428"/>
              <a:gd name="connsiteY5660" fmla="*/ 3762624 h 6421343"/>
              <a:gd name="connsiteX5661" fmla="*/ 9404816 w 11611428"/>
              <a:gd name="connsiteY5661" fmla="*/ 3811709 h 6421343"/>
              <a:gd name="connsiteX5662" fmla="*/ 9355731 w 11611428"/>
              <a:gd name="connsiteY5662" fmla="*/ 3860795 h 6421343"/>
              <a:gd name="connsiteX5663" fmla="*/ 9306646 w 11611428"/>
              <a:gd name="connsiteY5663" fmla="*/ 3811709 h 6421343"/>
              <a:gd name="connsiteX5664" fmla="*/ 9355731 w 11611428"/>
              <a:gd name="connsiteY5664" fmla="*/ 3762624 h 6421343"/>
              <a:gd name="connsiteX5665" fmla="*/ 9163808 w 11611428"/>
              <a:gd name="connsiteY5665" fmla="*/ 3762624 h 6421343"/>
              <a:gd name="connsiteX5666" fmla="*/ 9212893 w 11611428"/>
              <a:gd name="connsiteY5666" fmla="*/ 3811709 h 6421343"/>
              <a:gd name="connsiteX5667" fmla="*/ 9163808 w 11611428"/>
              <a:gd name="connsiteY5667" fmla="*/ 3860795 h 6421343"/>
              <a:gd name="connsiteX5668" fmla="*/ 9114723 w 11611428"/>
              <a:gd name="connsiteY5668" fmla="*/ 3811709 h 6421343"/>
              <a:gd name="connsiteX5669" fmla="*/ 9163808 w 11611428"/>
              <a:gd name="connsiteY5669" fmla="*/ 3762624 h 6421343"/>
              <a:gd name="connsiteX5670" fmla="*/ 8972131 w 11611428"/>
              <a:gd name="connsiteY5670" fmla="*/ 3762624 h 6421343"/>
              <a:gd name="connsiteX5671" fmla="*/ 9021216 w 11611428"/>
              <a:gd name="connsiteY5671" fmla="*/ 3811709 h 6421343"/>
              <a:gd name="connsiteX5672" fmla="*/ 8972131 w 11611428"/>
              <a:gd name="connsiteY5672" fmla="*/ 3860795 h 6421343"/>
              <a:gd name="connsiteX5673" fmla="*/ 8923046 w 11611428"/>
              <a:gd name="connsiteY5673" fmla="*/ 3811709 h 6421343"/>
              <a:gd name="connsiteX5674" fmla="*/ 8972131 w 11611428"/>
              <a:gd name="connsiteY5674" fmla="*/ 3762624 h 6421343"/>
              <a:gd name="connsiteX5675" fmla="*/ 8780211 w 11611428"/>
              <a:gd name="connsiteY5675" fmla="*/ 3762624 h 6421343"/>
              <a:gd name="connsiteX5676" fmla="*/ 8829296 w 11611428"/>
              <a:gd name="connsiteY5676" fmla="*/ 3811709 h 6421343"/>
              <a:gd name="connsiteX5677" fmla="*/ 8780211 w 11611428"/>
              <a:gd name="connsiteY5677" fmla="*/ 3860795 h 6421343"/>
              <a:gd name="connsiteX5678" fmla="*/ 8731126 w 11611428"/>
              <a:gd name="connsiteY5678" fmla="*/ 3811709 h 6421343"/>
              <a:gd name="connsiteX5679" fmla="*/ 8780211 w 11611428"/>
              <a:gd name="connsiteY5679" fmla="*/ 3762624 h 6421343"/>
              <a:gd name="connsiteX5680" fmla="*/ 8588287 w 11611428"/>
              <a:gd name="connsiteY5680" fmla="*/ 3762624 h 6421343"/>
              <a:gd name="connsiteX5681" fmla="*/ 8637372 w 11611428"/>
              <a:gd name="connsiteY5681" fmla="*/ 3811709 h 6421343"/>
              <a:gd name="connsiteX5682" fmla="*/ 8588287 w 11611428"/>
              <a:gd name="connsiteY5682" fmla="*/ 3860795 h 6421343"/>
              <a:gd name="connsiteX5683" fmla="*/ 8539202 w 11611428"/>
              <a:gd name="connsiteY5683" fmla="*/ 3811709 h 6421343"/>
              <a:gd name="connsiteX5684" fmla="*/ 8588287 w 11611428"/>
              <a:gd name="connsiteY5684" fmla="*/ 3762624 h 6421343"/>
              <a:gd name="connsiteX5685" fmla="*/ 8388577 w 11611428"/>
              <a:gd name="connsiteY5685" fmla="*/ 3762624 h 6421343"/>
              <a:gd name="connsiteX5686" fmla="*/ 8437662 w 11611428"/>
              <a:gd name="connsiteY5686" fmla="*/ 3811709 h 6421343"/>
              <a:gd name="connsiteX5687" fmla="*/ 8388577 w 11611428"/>
              <a:gd name="connsiteY5687" fmla="*/ 3860795 h 6421343"/>
              <a:gd name="connsiteX5688" fmla="*/ 8339492 w 11611428"/>
              <a:gd name="connsiteY5688" fmla="*/ 3811709 h 6421343"/>
              <a:gd name="connsiteX5689" fmla="*/ 8388577 w 11611428"/>
              <a:gd name="connsiteY5689" fmla="*/ 3762624 h 6421343"/>
              <a:gd name="connsiteX5690" fmla="*/ 8196653 w 11611428"/>
              <a:gd name="connsiteY5690" fmla="*/ 3762624 h 6421343"/>
              <a:gd name="connsiteX5691" fmla="*/ 8245738 w 11611428"/>
              <a:gd name="connsiteY5691" fmla="*/ 3811709 h 6421343"/>
              <a:gd name="connsiteX5692" fmla="*/ 8196653 w 11611428"/>
              <a:gd name="connsiteY5692" fmla="*/ 3860795 h 6421343"/>
              <a:gd name="connsiteX5693" fmla="*/ 8147568 w 11611428"/>
              <a:gd name="connsiteY5693" fmla="*/ 3811709 h 6421343"/>
              <a:gd name="connsiteX5694" fmla="*/ 8196653 w 11611428"/>
              <a:gd name="connsiteY5694" fmla="*/ 3762624 h 6421343"/>
              <a:gd name="connsiteX5695" fmla="*/ 8004732 w 11611428"/>
              <a:gd name="connsiteY5695" fmla="*/ 3762624 h 6421343"/>
              <a:gd name="connsiteX5696" fmla="*/ 8053817 w 11611428"/>
              <a:gd name="connsiteY5696" fmla="*/ 3811709 h 6421343"/>
              <a:gd name="connsiteX5697" fmla="*/ 8004732 w 11611428"/>
              <a:gd name="connsiteY5697" fmla="*/ 3860795 h 6421343"/>
              <a:gd name="connsiteX5698" fmla="*/ 7955647 w 11611428"/>
              <a:gd name="connsiteY5698" fmla="*/ 3811709 h 6421343"/>
              <a:gd name="connsiteX5699" fmla="*/ 8004732 w 11611428"/>
              <a:gd name="connsiteY5699" fmla="*/ 3762624 h 6421343"/>
              <a:gd name="connsiteX5700" fmla="*/ 7813056 w 11611428"/>
              <a:gd name="connsiteY5700" fmla="*/ 3762624 h 6421343"/>
              <a:gd name="connsiteX5701" fmla="*/ 7862141 w 11611428"/>
              <a:gd name="connsiteY5701" fmla="*/ 3811709 h 6421343"/>
              <a:gd name="connsiteX5702" fmla="*/ 7813056 w 11611428"/>
              <a:gd name="connsiteY5702" fmla="*/ 3860795 h 6421343"/>
              <a:gd name="connsiteX5703" fmla="*/ 7763971 w 11611428"/>
              <a:gd name="connsiteY5703" fmla="*/ 3811709 h 6421343"/>
              <a:gd name="connsiteX5704" fmla="*/ 7813056 w 11611428"/>
              <a:gd name="connsiteY5704" fmla="*/ 3762624 h 6421343"/>
              <a:gd name="connsiteX5705" fmla="*/ 7621133 w 11611428"/>
              <a:gd name="connsiteY5705" fmla="*/ 3762624 h 6421343"/>
              <a:gd name="connsiteX5706" fmla="*/ 7670218 w 11611428"/>
              <a:gd name="connsiteY5706" fmla="*/ 3811709 h 6421343"/>
              <a:gd name="connsiteX5707" fmla="*/ 7621133 w 11611428"/>
              <a:gd name="connsiteY5707" fmla="*/ 3860795 h 6421343"/>
              <a:gd name="connsiteX5708" fmla="*/ 7572048 w 11611428"/>
              <a:gd name="connsiteY5708" fmla="*/ 3811709 h 6421343"/>
              <a:gd name="connsiteX5709" fmla="*/ 7621133 w 11611428"/>
              <a:gd name="connsiteY5709" fmla="*/ 3762624 h 6421343"/>
              <a:gd name="connsiteX5710" fmla="*/ 7429212 w 11611428"/>
              <a:gd name="connsiteY5710" fmla="*/ 3762624 h 6421343"/>
              <a:gd name="connsiteX5711" fmla="*/ 7478297 w 11611428"/>
              <a:gd name="connsiteY5711" fmla="*/ 3811709 h 6421343"/>
              <a:gd name="connsiteX5712" fmla="*/ 7429212 w 11611428"/>
              <a:gd name="connsiteY5712" fmla="*/ 3860795 h 6421343"/>
              <a:gd name="connsiteX5713" fmla="*/ 7380127 w 11611428"/>
              <a:gd name="connsiteY5713" fmla="*/ 3811709 h 6421343"/>
              <a:gd name="connsiteX5714" fmla="*/ 7429212 w 11611428"/>
              <a:gd name="connsiteY5714" fmla="*/ 3762624 h 6421343"/>
              <a:gd name="connsiteX5715" fmla="*/ 7237288 w 11611428"/>
              <a:gd name="connsiteY5715" fmla="*/ 3762624 h 6421343"/>
              <a:gd name="connsiteX5716" fmla="*/ 7286373 w 11611428"/>
              <a:gd name="connsiteY5716" fmla="*/ 3811709 h 6421343"/>
              <a:gd name="connsiteX5717" fmla="*/ 7237288 w 11611428"/>
              <a:gd name="connsiteY5717" fmla="*/ 3860795 h 6421343"/>
              <a:gd name="connsiteX5718" fmla="*/ 7188203 w 11611428"/>
              <a:gd name="connsiteY5718" fmla="*/ 3811709 h 6421343"/>
              <a:gd name="connsiteX5719" fmla="*/ 7237288 w 11611428"/>
              <a:gd name="connsiteY5719" fmla="*/ 3762624 h 6421343"/>
              <a:gd name="connsiteX5720" fmla="*/ 7045367 w 11611428"/>
              <a:gd name="connsiteY5720" fmla="*/ 3762624 h 6421343"/>
              <a:gd name="connsiteX5721" fmla="*/ 7094452 w 11611428"/>
              <a:gd name="connsiteY5721" fmla="*/ 3811709 h 6421343"/>
              <a:gd name="connsiteX5722" fmla="*/ 7045367 w 11611428"/>
              <a:gd name="connsiteY5722" fmla="*/ 3860795 h 6421343"/>
              <a:gd name="connsiteX5723" fmla="*/ 6996282 w 11611428"/>
              <a:gd name="connsiteY5723" fmla="*/ 3811709 h 6421343"/>
              <a:gd name="connsiteX5724" fmla="*/ 7045367 w 11611428"/>
              <a:gd name="connsiteY5724" fmla="*/ 3762624 h 6421343"/>
              <a:gd name="connsiteX5725" fmla="*/ 6853444 w 11611428"/>
              <a:gd name="connsiteY5725" fmla="*/ 3762624 h 6421343"/>
              <a:gd name="connsiteX5726" fmla="*/ 6902529 w 11611428"/>
              <a:gd name="connsiteY5726" fmla="*/ 3811709 h 6421343"/>
              <a:gd name="connsiteX5727" fmla="*/ 6853444 w 11611428"/>
              <a:gd name="connsiteY5727" fmla="*/ 3860795 h 6421343"/>
              <a:gd name="connsiteX5728" fmla="*/ 6804359 w 11611428"/>
              <a:gd name="connsiteY5728" fmla="*/ 3811709 h 6421343"/>
              <a:gd name="connsiteX5729" fmla="*/ 6853444 w 11611428"/>
              <a:gd name="connsiteY5729" fmla="*/ 3762624 h 6421343"/>
              <a:gd name="connsiteX5730" fmla="*/ 6661767 w 11611428"/>
              <a:gd name="connsiteY5730" fmla="*/ 3762624 h 6421343"/>
              <a:gd name="connsiteX5731" fmla="*/ 6710852 w 11611428"/>
              <a:gd name="connsiteY5731" fmla="*/ 3811709 h 6421343"/>
              <a:gd name="connsiteX5732" fmla="*/ 6661767 w 11611428"/>
              <a:gd name="connsiteY5732" fmla="*/ 3860795 h 6421343"/>
              <a:gd name="connsiteX5733" fmla="*/ 6612682 w 11611428"/>
              <a:gd name="connsiteY5733" fmla="*/ 3811709 h 6421343"/>
              <a:gd name="connsiteX5734" fmla="*/ 6661767 w 11611428"/>
              <a:gd name="connsiteY5734" fmla="*/ 3762624 h 6421343"/>
              <a:gd name="connsiteX5735" fmla="*/ 6469844 w 11611428"/>
              <a:gd name="connsiteY5735" fmla="*/ 3762624 h 6421343"/>
              <a:gd name="connsiteX5736" fmla="*/ 6518929 w 11611428"/>
              <a:gd name="connsiteY5736" fmla="*/ 3811709 h 6421343"/>
              <a:gd name="connsiteX5737" fmla="*/ 6469844 w 11611428"/>
              <a:gd name="connsiteY5737" fmla="*/ 3860795 h 6421343"/>
              <a:gd name="connsiteX5738" fmla="*/ 6420759 w 11611428"/>
              <a:gd name="connsiteY5738" fmla="*/ 3811709 h 6421343"/>
              <a:gd name="connsiteX5739" fmla="*/ 6469844 w 11611428"/>
              <a:gd name="connsiteY5739" fmla="*/ 3762624 h 6421343"/>
              <a:gd name="connsiteX5740" fmla="*/ 6279574 w 11611428"/>
              <a:gd name="connsiteY5740" fmla="*/ 3762624 h 6421343"/>
              <a:gd name="connsiteX5741" fmla="*/ 6328659 w 11611428"/>
              <a:gd name="connsiteY5741" fmla="*/ 3811709 h 6421343"/>
              <a:gd name="connsiteX5742" fmla="*/ 6279574 w 11611428"/>
              <a:gd name="connsiteY5742" fmla="*/ 3860795 h 6421343"/>
              <a:gd name="connsiteX5743" fmla="*/ 6230489 w 11611428"/>
              <a:gd name="connsiteY5743" fmla="*/ 3811709 h 6421343"/>
              <a:gd name="connsiteX5744" fmla="*/ 6279574 w 11611428"/>
              <a:gd name="connsiteY5744" fmla="*/ 3762624 h 6421343"/>
              <a:gd name="connsiteX5745" fmla="*/ 6087650 w 11611428"/>
              <a:gd name="connsiteY5745" fmla="*/ 3762624 h 6421343"/>
              <a:gd name="connsiteX5746" fmla="*/ 6136735 w 11611428"/>
              <a:gd name="connsiteY5746" fmla="*/ 3811709 h 6421343"/>
              <a:gd name="connsiteX5747" fmla="*/ 6087650 w 11611428"/>
              <a:gd name="connsiteY5747" fmla="*/ 3860795 h 6421343"/>
              <a:gd name="connsiteX5748" fmla="*/ 6038565 w 11611428"/>
              <a:gd name="connsiteY5748" fmla="*/ 3811709 h 6421343"/>
              <a:gd name="connsiteX5749" fmla="*/ 6087650 w 11611428"/>
              <a:gd name="connsiteY5749" fmla="*/ 3762624 h 6421343"/>
              <a:gd name="connsiteX5750" fmla="*/ 5895729 w 11611428"/>
              <a:gd name="connsiteY5750" fmla="*/ 3762624 h 6421343"/>
              <a:gd name="connsiteX5751" fmla="*/ 5944814 w 11611428"/>
              <a:gd name="connsiteY5751" fmla="*/ 3811709 h 6421343"/>
              <a:gd name="connsiteX5752" fmla="*/ 5895729 w 11611428"/>
              <a:gd name="connsiteY5752" fmla="*/ 3860795 h 6421343"/>
              <a:gd name="connsiteX5753" fmla="*/ 5846644 w 11611428"/>
              <a:gd name="connsiteY5753" fmla="*/ 3811709 h 6421343"/>
              <a:gd name="connsiteX5754" fmla="*/ 5895729 w 11611428"/>
              <a:gd name="connsiteY5754" fmla="*/ 3762624 h 6421343"/>
              <a:gd name="connsiteX5755" fmla="*/ 5704053 w 11611428"/>
              <a:gd name="connsiteY5755" fmla="*/ 3762624 h 6421343"/>
              <a:gd name="connsiteX5756" fmla="*/ 5753138 w 11611428"/>
              <a:gd name="connsiteY5756" fmla="*/ 3811709 h 6421343"/>
              <a:gd name="connsiteX5757" fmla="*/ 5704053 w 11611428"/>
              <a:gd name="connsiteY5757" fmla="*/ 3860795 h 6421343"/>
              <a:gd name="connsiteX5758" fmla="*/ 5654968 w 11611428"/>
              <a:gd name="connsiteY5758" fmla="*/ 3811709 h 6421343"/>
              <a:gd name="connsiteX5759" fmla="*/ 5704053 w 11611428"/>
              <a:gd name="connsiteY5759" fmla="*/ 3762624 h 6421343"/>
              <a:gd name="connsiteX5760" fmla="*/ 5512130 w 11611428"/>
              <a:gd name="connsiteY5760" fmla="*/ 3762624 h 6421343"/>
              <a:gd name="connsiteX5761" fmla="*/ 5561215 w 11611428"/>
              <a:gd name="connsiteY5761" fmla="*/ 3811709 h 6421343"/>
              <a:gd name="connsiteX5762" fmla="*/ 5512130 w 11611428"/>
              <a:gd name="connsiteY5762" fmla="*/ 3860795 h 6421343"/>
              <a:gd name="connsiteX5763" fmla="*/ 5463045 w 11611428"/>
              <a:gd name="connsiteY5763" fmla="*/ 3811709 h 6421343"/>
              <a:gd name="connsiteX5764" fmla="*/ 5512130 w 11611428"/>
              <a:gd name="connsiteY5764" fmla="*/ 3762624 h 6421343"/>
              <a:gd name="connsiteX5765" fmla="*/ 5320209 w 11611428"/>
              <a:gd name="connsiteY5765" fmla="*/ 3762624 h 6421343"/>
              <a:gd name="connsiteX5766" fmla="*/ 5369294 w 11611428"/>
              <a:gd name="connsiteY5766" fmla="*/ 3811709 h 6421343"/>
              <a:gd name="connsiteX5767" fmla="*/ 5320209 w 11611428"/>
              <a:gd name="connsiteY5767" fmla="*/ 3860795 h 6421343"/>
              <a:gd name="connsiteX5768" fmla="*/ 5271124 w 11611428"/>
              <a:gd name="connsiteY5768" fmla="*/ 3811709 h 6421343"/>
              <a:gd name="connsiteX5769" fmla="*/ 5320209 w 11611428"/>
              <a:gd name="connsiteY5769" fmla="*/ 3762624 h 6421343"/>
              <a:gd name="connsiteX5770" fmla="*/ 5128285 w 11611428"/>
              <a:gd name="connsiteY5770" fmla="*/ 3762624 h 6421343"/>
              <a:gd name="connsiteX5771" fmla="*/ 5177370 w 11611428"/>
              <a:gd name="connsiteY5771" fmla="*/ 3811709 h 6421343"/>
              <a:gd name="connsiteX5772" fmla="*/ 5128285 w 11611428"/>
              <a:gd name="connsiteY5772" fmla="*/ 3860795 h 6421343"/>
              <a:gd name="connsiteX5773" fmla="*/ 5079200 w 11611428"/>
              <a:gd name="connsiteY5773" fmla="*/ 3811709 h 6421343"/>
              <a:gd name="connsiteX5774" fmla="*/ 5128285 w 11611428"/>
              <a:gd name="connsiteY5774" fmla="*/ 3762624 h 6421343"/>
              <a:gd name="connsiteX5775" fmla="*/ 4936364 w 11611428"/>
              <a:gd name="connsiteY5775" fmla="*/ 3762624 h 6421343"/>
              <a:gd name="connsiteX5776" fmla="*/ 4985449 w 11611428"/>
              <a:gd name="connsiteY5776" fmla="*/ 3811709 h 6421343"/>
              <a:gd name="connsiteX5777" fmla="*/ 4936364 w 11611428"/>
              <a:gd name="connsiteY5777" fmla="*/ 3860795 h 6421343"/>
              <a:gd name="connsiteX5778" fmla="*/ 4887279 w 11611428"/>
              <a:gd name="connsiteY5778" fmla="*/ 3811709 h 6421343"/>
              <a:gd name="connsiteX5779" fmla="*/ 4936364 w 11611428"/>
              <a:gd name="connsiteY5779" fmla="*/ 3762624 h 6421343"/>
              <a:gd name="connsiteX5780" fmla="*/ 4744441 w 11611428"/>
              <a:gd name="connsiteY5780" fmla="*/ 3762624 h 6421343"/>
              <a:gd name="connsiteX5781" fmla="*/ 4793526 w 11611428"/>
              <a:gd name="connsiteY5781" fmla="*/ 3811709 h 6421343"/>
              <a:gd name="connsiteX5782" fmla="*/ 4744441 w 11611428"/>
              <a:gd name="connsiteY5782" fmla="*/ 3860795 h 6421343"/>
              <a:gd name="connsiteX5783" fmla="*/ 4695356 w 11611428"/>
              <a:gd name="connsiteY5783" fmla="*/ 3811709 h 6421343"/>
              <a:gd name="connsiteX5784" fmla="*/ 4744441 w 11611428"/>
              <a:gd name="connsiteY5784" fmla="*/ 3762624 h 6421343"/>
              <a:gd name="connsiteX5785" fmla="*/ 4552764 w 11611428"/>
              <a:gd name="connsiteY5785" fmla="*/ 3762624 h 6421343"/>
              <a:gd name="connsiteX5786" fmla="*/ 4601849 w 11611428"/>
              <a:gd name="connsiteY5786" fmla="*/ 3811709 h 6421343"/>
              <a:gd name="connsiteX5787" fmla="*/ 4552764 w 11611428"/>
              <a:gd name="connsiteY5787" fmla="*/ 3860795 h 6421343"/>
              <a:gd name="connsiteX5788" fmla="*/ 4503679 w 11611428"/>
              <a:gd name="connsiteY5788" fmla="*/ 3811709 h 6421343"/>
              <a:gd name="connsiteX5789" fmla="*/ 4552764 w 11611428"/>
              <a:gd name="connsiteY5789" fmla="*/ 3762624 h 6421343"/>
              <a:gd name="connsiteX5790" fmla="*/ 4360841 w 11611428"/>
              <a:gd name="connsiteY5790" fmla="*/ 3762624 h 6421343"/>
              <a:gd name="connsiteX5791" fmla="*/ 4409926 w 11611428"/>
              <a:gd name="connsiteY5791" fmla="*/ 3811709 h 6421343"/>
              <a:gd name="connsiteX5792" fmla="*/ 4360841 w 11611428"/>
              <a:gd name="connsiteY5792" fmla="*/ 3860795 h 6421343"/>
              <a:gd name="connsiteX5793" fmla="*/ 4311756 w 11611428"/>
              <a:gd name="connsiteY5793" fmla="*/ 3811709 h 6421343"/>
              <a:gd name="connsiteX5794" fmla="*/ 4360841 w 11611428"/>
              <a:gd name="connsiteY5794" fmla="*/ 3762624 h 6421343"/>
              <a:gd name="connsiteX5795" fmla="*/ 4170572 w 11611428"/>
              <a:gd name="connsiteY5795" fmla="*/ 3762624 h 6421343"/>
              <a:gd name="connsiteX5796" fmla="*/ 4219657 w 11611428"/>
              <a:gd name="connsiteY5796" fmla="*/ 3811709 h 6421343"/>
              <a:gd name="connsiteX5797" fmla="*/ 4170572 w 11611428"/>
              <a:gd name="connsiteY5797" fmla="*/ 3860795 h 6421343"/>
              <a:gd name="connsiteX5798" fmla="*/ 4121487 w 11611428"/>
              <a:gd name="connsiteY5798" fmla="*/ 3811709 h 6421343"/>
              <a:gd name="connsiteX5799" fmla="*/ 4170572 w 11611428"/>
              <a:gd name="connsiteY5799" fmla="*/ 3762624 h 6421343"/>
              <a:gd name="connsiteX5800" fmla="*/ 3978648 w 11611428"/>
              <a:gd name="connsiteY5800" fmla="*/ 3762624 h 6421343"/>
              <a:gd name="connsiteX5801" fmla="*/ 4027733 w 11611428"/>
              <a:gd name="connsiteY5801" fmla="*/ 3811709 h 6421343"/>
              <a:gd name="connsiteX5802" fmla="*/ 3978648 w 11611428"/>
              <a:gd name="connsiteY5802" fmla="*/ 3860795 h 6421343"/>
              <a:gd name="connsiteX5803" fmla="*/ 3929563 w 11611428"/>
              <a:gd name="connsiteY5803" fmla="*/ 3811709 h 6421343"/>
              <a:gd name="connsiteX5804" fmla="*/ 3978648 w 11611428"/>
              <a:gd name="connsiteY5804" fmla="*/ 3762624 h 6421343"/>
              <a:gd name="connsiteX5805" fmla="*/ 3786728 w 11611428"/>
              <a:gd name="connsiteY5805" fmla="*/ 3762624 h 6421343"/>
              <a:gd name="connsiteX5806" fmla="*/ 3835813 w 11611428"/>
              <a:gd name="connsiteY5806" fmla="*/ 3811709 h 6421343"/>
              <a:gd name="connsiteX5807" fmla="*/ 3786728 w 11611428"/>
              <a:gd name="connsiteY5807" fmla="*/ 3860795 h 6421343"/>
              <a:gd name="connsiteX5808" fmla="*/ 3737643 w 11611428"/>
              <a:gd name="connsiteY5808" fmla="*/ 3811709 h 6421343"/>
              <a:gd name="connsiteX5809" fmla="*/ 3786728 w 11611428"/>
              <a:gd name="connsiteY5809" fmla="*/ 3762624 h 6421343"/>
              <a:gd name="connsiteX5810" fmla="*/ 3595051 w 11611428"/>
              <a:gd name="connsiteY5810" fmla="*/ 3762624 h 6421343"/>
              <a:gd name="connsiteX5811" fmla="*/ 3644136 w 11611428"/>
              <a:gd name="connsiteY5811" fmla="*/ 3811709 h 6421343"/>
              <a:gd name="connsiteX5812" fmla="*/ 3595051 w 11611428"/>
              <a:gd name="connsiteY5812" fmla="*/ 3860795 h 6421343"/>
              <a:gd name="connsiteX5813" fmla="*/ 3545966 w 11611428"/>
              <a:gd name="connsiteY5813" fmla="*/ 3811709 h 6421343"/>
              <a:gd name="connsiteX5814" fmla="*/ 3595051 w 11611428"/>
              <a:gd name="connsiteY5814" fmla="*/ 3762624 h 6421343"/>
              <a:gd name="connsiteX5815" fmla="*/ 3403128 w 11611428"/>
              <a:gd name="connsiteY5815" fmla="*/ 3762624 h 6421343"/>
              <a:gd name="connsiteX5816" fmla="*/ 3452213 w 11611428"/>
              <a:gd name="connsiteY5816" fmla="*/ 3811709 h 6421343"/>
              <a:gd name="connsiteX5817" fmla="*/ 3403128 w 11611428"/>
              <a:gd name="connsiteY5817" fmla="*/ 3860795 h 6421343"/>
              <a:gd name="connsiteX5818" fmla="*/ 3354043 w 11611428"/>
              <a:gd name="connsiteY5818" fmla="*/ 3811709 h 6421343"/>
              <a:gd name="connsiteX5819" fmla="*/ 3403128 w 11611428"/>
              <a:gd name="connsiteY5819" fmla="*/ 3762624 h 6421343"/>
              <a:gd name="connsiteX5820" fmla="*/ 3211207 w 11611428"/>
              <a:gd name="connsiteY5820" fmla="*/ 3762624 h 6421343"/>
              <a:gd name="connsiteX5821" fmla="*/ 3260292 w 11611428"/>
              <a:gd name="connsiteY5821" fmla="*/ 3811709 h 6421343"/>
              <a:gd name="connsiteX5822" fmla="*/ 3211207 w 11611428"/>
              <a:gd name="connsiteY5822" fmla="*/ 3860795 h 6421343"/>
              <a:gd name="connsiteX5823" fmla="*/ 3162122 w 11611428"/>
              <a:gd name="connsiteY5823" fmla="*/ 3811709 h 6421343"/>
              <a:gd name="connsiteX5824" fmla="*/ 3211207 w 11611428"/>
              <a:gd name="connsiteY5824" fmla="*/ 3762624 h 6421343"/>
              <a:gd name="connsiteX5825" fmla="*/ 3019283 w 11611428"/>
              <a:gd name="connsiteY5825" fmla="*/ 3762624 h 6421343"/>
              <a:gd name="connsiteX5826" fmla="*/ 3068368 w 11611428"/>
              <a:gd name="connsiteY5826" fmla="*/ 3811709 h 6421343"/>
              <a:gd name="connsiteX5827" fmla="*/ 3019283 w 11611428"/>
              <a:gd name="connsiteY5827" fmla="*/ 3860795 h 6421343"/>
              <a:gd name="connsiteX5828" fmla="*/ 2970198 w 11611428"/>
              <a:gd name="connsiteY5828" fmla="*/ 3811709 h 6421343"/>
              <a:gd name="connsiteX5829" fmla="*/ 3019283 w 11611428"/>
              <a:gd name="connsiteY5829" fmla="*/ 3762624 h 6421343"/>
              <a:gd name="connsiteX5830" fmla="*/ 2827363 w 11611428"/>
              <a:gd name="connsiteY5830" fmla="*/ 3762624 h 6421343"/>
              <a:gd name="connsiteX5831" fmla="*/ 2876448 w 11611428"/>
              <a:gd name="connsiteY5831" fmla="*/ 3811709 h 6421343"/>
              <a:gd name="connsiteX5832" fmla="*/ 2827363 w 11611428"/>
              <a:gd name="connsiteY5832" fmla="*/ 3860795 h 6421343"/>
              <a:gd name="connsiteX5833" fmla="*/ 2778277 w 11611428"/>
              <a:gd name="connsiteY5833" fmla="*/ 3811709 h 6421343"/>
              <a:gd name="connsiteX5834" fmla="*/ 2827363 w 11611428"/>
              <a:gd name="connsiteY5834" fmla="*/ 3762624 h 6421343"/>
              <a:gd name="connsiteX5835" fmla="*/ 2635439 w 11611428"/>
              <a:gd name="connsiteY5835" fmla="*/ 3762624 h 6421343"/>
              <a:gd name="connsiteX5836" fmla="*/ 2684524 w 11611428"/>
              <a:gd name="connsiteY5836" fmla="*/ 3811709 h 6421343"/>
              <a:gd name="connsiteX5837" fmla="*/ 2635439 w 11611428"/>
              <a:gd name="connsiteY5837" fmla="*/ 3860795 h 6421343"/>
              <a:gd name="connsiteX5838" fmla="*/ 2586354 w 11611428"/>
              <a:gd name="connsiteY5838" fmla="*/ 3811709 h 6421343"/>
              <a:gd name="connsiteX5839" fmla="*/ 2635439 w 11611428"/>
              <a:gd name="connsiteY5839" fmla="*/ 3762624 h 6421343"/>
              <a:gd name="connsiteX5840" fmla="*/ 2443762 w 11611428"/>
              <a:gd name="connsiteY5840" fmla="*/ 3762624 h 6421343"/>
              <a:gd name="connsiteX5841" fmla="*/ 2492847 w 11611428"/>
              <a:gd name="connsiteY5841" fmla="*/ 3811709 h 6421343"/>
              <a:gd name="connsiteX5842" fmla="*/ 2443762 w 11611428"/>
              <a:gd name="connsiteY5842" fmla="*/ 3860795 h 6421343"/>
              <a:gd name="connsiteX5843" fmla="*/ 2394677 w 11611428"/>
              <a:gd name="connsiteY5843" fmla="*/ 3811709 h 6421343"/>
              <a:gd name="connsiteX5844" fmla="*/ 2443762 w 11611428"/>
              <a:gd name="connsiteY5844" fmla="*/ 3762624 h 6421343"/>
              <a:gd name="connsiteX5845" fmla="*/ 2251840 w 11611428"/>
              <a:gd name="connsiteY5845" fmla="*/ 3762624 h 6421343"/>
              <a:gd name="connsiteX5846" fmla="*/ 2300925 w 11611428"/>
              <a:gd name="connsiteY5846" fmla="*/ 3811709 h 6421343"/>
              <a:gd name="connsiteX5847" fmla="*/ 2251840 w 11611428"/>
              <a:gd name="connsiteY5847" fmla="*/ 3860795 h 6421343"/>
              <a:gd name="connsiteX5848" fmla="*/ 2202754 w 11611428"/>
              <a:gd name="connsiteY5848" fmla="*/ 3811709 h 6421343"/>
              <a:gd name="connsiteX5849" fmla="*/ 2251840 w 11611428"/>
              <a:gd name="connsiteY5849" fmla="*/ 3762624 h 6421343"/>
              <a:gd name="connsiteX5850" fmla="*/ 2061569 w 11611428"/>
              <a:gd name="connsiteY5850" fmla="*/ 3762624 h 6421343"/>
              <a:gd name="connsiteX5851" fmla="*/ 2110654 w 11611428"/>
              <a:gd name="connsiteY5851" fmla="*/ 3811709 h 6421343"/>
              <a:gd name="connsiteX5852" fmla="*/ 2061569 w 11611428"/>
              <a:gd name="connsiteY5852" fmla="*/ 3860795 h 6421343"/>
              <a:gd name="connsiteX5853" fmla="*/ 2012484 w 11611428"/>
              <a:gd name="connsiteY5853" fmla="*/ 3811709 h 6421343"/>
              <a:gd name="connsiteX5854" fmla="*/ 2061569 w 11611428"/>
              <a:gd name="connsiteY5854" fmla="*/ 3762624 h 6421343"/>
              <a:gd name="connsiteX5855" fmla="*/ 1869645 w 11611428"/>
              <a:gd name="connsiteY5855" fmla="*/ 3762624 h 6421343"/>
              <a:gd name="connsiteX5856" fmla="*/ 1918730 w 11611428"/>
              <a:gd name="connsiteY5856" fmla="*/ 3811709 h 6421343"/>
              <a:gd name="connsiteX5857" fmla="*/ 1869645 w 11611428"/>
              <a:gd name="connsiteY5857" fmla="*/ 3860795 h 6421343"/>
              <a:gd name="connsiteX5858" fmla="*/ 1820560 w 11611428"/>
              <a:gd name="connsiteY5858" fmla="*/ 3811709 h 6421343"/>
              <a:gd name="connsiteX5859" fmla="*/ 1869645 w 11611428"/>
              <a:gd name="connsiteY5859" fmla="*/ 3762624 h 6421343"/>
              <a:gd name="connsiteX5860" fmla="*/ 1677725 w 11611428"/>
              <a:gd name="connsiteY5860" fmla="*/ 3762624 h 6421343"/>
              <a:gd name="connsiteX5861" fmla="*/ 1726810 w 11611428"/>
              <a:gd name="connsiteY5861" fmla="*/ 3811709 h 6421343"/>
              <a:gd name="connsiteX5862" fmla="*/ 1677725 w 11611428"/>
              <a:gd name="connsiteY5862" fmla="*/ 3860795 h 6421343"/>
              <a:gd name="connsiteX5863" fmla="*/ 1628640 w 11611428"/>
              <a:gd name="connsiteY5863" fmla="*/ 3811709 h 6421343"/>
              <a:gd name="connsiteX5864" fmla="*/ 1677725 w 11611428"/>
              <a:gd name="connsiteY5864" fmla="*/ 3762624 h 6421343"/>
              <a:gd name="connsiteX5865" fmla="*/ 1486048 w 11611428"/>
              <a:gd name="connsiteY5865" fmla="*/ 3762624 h 6421343"/>
              <a:gd name="connsiteX5866" fmla="*/ 1535133 w 11611428"/>
              <a:gd name="connsiteY5866" fmla="*/ 3811709 h 6421343"/>
              <a:gd name="connsiteX5867" fmla="*/ 1486048 w 11611428"/>
              <a:gd name="connsiteY5867" fmla="*/ 3860795 h 6421343"/>
              <a:gd name="connsiteX5868" fmla="*/ 1436963 w 11611428"/>
              <a:gd name="connsiteY5868" fmla="*/ 3811709 h 6421343"/>
              <a:gd name="connsiteX5869" fmla="*/ 1486048 w 11611428"/>
              <a:gd name="connsiteY5869" fmla="*/ 3762624 h 6421343"/>
              <a:gd name="connsiteX5870" fmla="*/ 1294125 w 11611428"/>
              <a:gd name="connsiteY5870" fmla="*/ 3762624 h 6421343"/>
              <a:gd name="connsiteX5871" fmla="*/ 1343210 w 11611428"/>
              <a:gd name="connsiteY5871" fmla="*/ 3811709 h 6421343"/>
              <a:gd name="connsiteX5872" fmla="*/ 1294125 w 11611428"/>
              <a:gd name="connsiteY5872" fmla="*/ 3860795 h 6421343"/>
              <a:gd name="connsiteX5873" fmla="*/ 1245040 w 11611428"/>
              <a:gd name="connsiteY5873" fmla="*/ 3811709 h 6421343"/>
              <a:gd name="connsiteX5874" fmla="*/ 1294125 w 11611428"/>
              <a:gd name="connsiteY5874" fmla="*/ 3762624 h 6421343"/>
              <a:gd name="connsiteX5875" fmla="*/ 1102204 w 11611428"/>
              <a:gd name="connsiteY5875" fmla="*/ 3762624 h 6421343"/>
              <a:gd name="connsiteX5876" fmla="*/ 1151289 w 11611428"/>
              <a:gd name="connsiteY5876" fmla="*/ 3811709 h 6421343"/>
              <a:gd name="connsiteX5877" fmla="*/ 1102204 w 11611428"/>
              <a:gd name="connsiteY5877" fmla="*/ 3860795 h 6421343"/>
              <a:gd name="connsiteX5878" fmla="*/ 1053119 w 11611428"/>
              <a:gd name="connsiteY5878" fmla="*/ 3811709 h 6421343"/>
              <a:gd name="connsiteX5879" fmla="*/ 1102204 w 11611428"/>
              <a:gd name="connsiteY5879" fmla="*/ 3762624 h 6421343"/>
              <a:gd name="connsiteX5880" fmla="*/ 910280 w 11611428"/>
              <a:gd name="connsiteY5880" fmla="*/ 3762624 h 6421343"/>
              <a:gd name="connsiteX5881" fmla="*/ 959365 w 11611428"/>
              <a:gd name="connsiteY5881" fmla="*/ 3811709 h 6421343"/>
              <a:gd name="connsiteX5882" fmla="*/ 910280 w 11611428"/>
              <a:gd name="connsiteY5882" fmla="*/ 3860795 h 6421343"/>
              <a:gd name="connsiteX5883" fmla="*/ 861195 w 11611428"/>
              <a:gd name="connsiteY5883" fmla="*/ 3811709 h 6421343"/>
              <a:gd name="connsiteX5884" fmla="*/ 910280 w 11611428"/>
              <a:gd name="connsiteY5884" fmla="*/ 3762624 h 6421343"/>
              <a:gd name="connsiteX5885" fmla="*/ 718360 w 11611428"/>
              <a:gd name="connsiteY5885" fmla="*/ 3762624 h 6421343"/>
              <a:gd name="connsiteX5886" fmla="*/ 767445 w 11611428"/>
              <a:gd name="connsiteY5886" fmla="*/ 3811709 h 6421343"/>
              <a:gd name="connsiteX5887" fmla="*/ 718360 w 11611428"/>
              <a:gd name="connsiteY5887" fmla="*/ 3860795 h 6421343"/>
              <a:gd name="connsiteX5888" fmla="*/ 669275 w 11611428"/>
              <a:gd name="connsiteY5888" fmla="*/ 3811709 h 6421343"/>
              <a:gd name="connsiteX5889" fmla="*/ 718360 w 11611428"/>
              <a:gd name="connsiteY5889" fmla="*/ 3762624 h 6421343"/>
              <a:gd name="connsiteX5890" fmla="*/ 526436 w 11611428"/>
              <a:gd name="connsiteY5890" fmla="*/ 3762624 h 6421343"/>
              <a:gd name="connsiteX5891" fmla="*/ 575521 w 11611428"/>
              <a:gd name="connsiteY5891" fmla="*/ 3811709 h 6421343"/>
              <a:gd name="connsiteX5892" fmla="*/ 526436 w 11611428"/>
              <a:gd name="connsiteY5892" fmla="*/ 3860795 h 6421343"/>
              <a:gd name="connsiteX5893" fmla="*/ 477351 w 11611428"/>
              <a:gd name="connsiteY5893" fmla="*/ 3811709 h 6421343"/>
              <a:gd name="connsiteX5894" fmla="*/ 526436 w 11611428"/>
              <a:gd name="connsiteY5894" fmla="*/ 3762624 h 6421343"/>
              <a:gd name="connsiteX5895" fmla="*/ 334759 w 11611428"/>
              <a:gd name="connsiteY5895" fmla="*/ 3762624 h 6421343"/>
              <a:gd name="connsiteX5896" fmla="*/ 383844 w 11611428"/>
              <a:gd name="connsiteY5896" fmla="*/ 3811709 h 6421343"/>
              <a:gd name="connsiteX5897" fmla="*/ 334759 w 11611428"/>
              <a:gd name="connsiteY5897" fmla="*/ 3860795 h 6421343"/>
              <a:gd name="connsiteX5898" fmla="*/ 285674 w 11611428"/>
              <a:gd name="connsiteY5898" fmla="*/ 3811709 h 6421343"/>
              <a:gd name="connsiteX5899" fmla="*/ 334759 w 11611428"/>
              <a:gd name="connsiteY5899" fmla="*/ 3762624 h 6421343"/>
              <a:gd name="connsiteX5900" fmla="*/ 142837 w 11611428"/>
              <a:gd name="connsiteY5900" fmla="*/ 3762624 h 6421343"/>
              <a:gd name="connsiteX5901" fmla="*/ 191921 w 11611428"/>
              <a:gd name="connsiteY5901" fmla="*/ 3811709 h 6421343"/>
              <a:gd name="connsiteX5902" fmla="*/ 142837 w 11611428"/>
              <a:gd name="connsiteY5902" fmla="*/ 3860795 h 6421343"/>
              <a:gd name="connsiteX5903" fmla="*/ 93751 w 11611428"/>
              <a:gd name="connsiteY5903" fmla="*/ 3811709 h 6421343"/>
              <a:gd name="connsiteX5904" fmla="*/ 142837 w 11611428"/>
              <a:gd name="connsiteY5904" fmla="*/ 3762624 h 6421343"/>
              <a:gd name="connsiteX5905" fmla="*/ 11562343 w 11611428"/>
              <a:gd name="connsiteY5905" fmla="*/ 3611690 h 6421343"/>
              <a:gd name="connsiteX5906" fmla="*/ 11611428 w 11611428"/>
              <a:gd name="connsiteY5906" fmla="*/ 3660775 h 6421343"/>
              <a:gd name="connsiteX5907" fmla="*/ 11562343 w 11611428"/>
              <a:gd name="connsiteY5907" fmla="*/ 3709860 h 6421343"/>
              <a:gd name="connsiteX5908" fmla="*/ 11513258 w 11611428"/>
              <a:gd name="connsiteY5908" fmla="*/ 3660775 h 6421343"/>
              <a:gd name="connsiteX5909" fmla="*/ 11562343 w 11611428"/>
              <a:gd name="connsiteY5909" fmla="*/ 3611690 h 6421343"/>
              <a:gd name="connsiteX5910" fmla="*/ 11370422 w 11611428"/>
              <a:gd name="connsiteY5910" fmla="*/ 3611690 h 6421343"/>
              <a:gd name="connsiteX5911" fmla="*/ 11419507 w 11611428"/>
              <a:gd name="connsiteY5911" fmla="*/ 3660775 h 6421343"/>
              <a:gd name="connsiteX5912" fmla="*/ 11370422 w 11611428"/>
              <a:gd name="connsiteY5912" fmla="*/ 3709860 h 6421343"/>
              <a:gd name="connsiteX5913" fmla="*/ 11321337 w 11611428"/>
              <a:gd name="connsiteY5913" fmla="*/ 3660775 h 6421343"/>
              <a:gd name="connsiteX5914" fmla="*/ 11370422 w 11611428"/>
              <a:gd name="connsiteY5914" fmla="*/ 3611690 h 6421343"/>
              <a:gd name="connsiteX5915" fmla="*/ 11178499 w 11611428"/>
              <a:gd name="connsiteY5915" fmla="*/ 3611690 h 6421343"/>
              <a:gd name="connsiteX5916" fmla="*/ 11227584 w 11611428"/>
              <a:gd name="connsiteY5916" fmla="*/ 3660775 h 6421343"/>
              <a:gd name="connsiteX5917" fmla="*/ 11178499 w 11611428"/>
              <a:gd name="connsiteY5917" fmla="*/ 3709860 h 6421343"/>
              <a:gd name="connsiteX5918" fmla="*/ 11129414 w 11611428"/>
              <a:gd name="connsiteY5918" fmla="*/ 3660775 h 6421343"/>
              <a:gd name="connsiteX5919" fmla="*/ 11178499 w 11611428"/>
              <a:gd name="connsiteY5919" fmla="*/ 3611690 h 6421343"/>
              <a:gd name="connsiteX5920" fmla="*/ 10986822 w 11611428"/>
              <a:gd name="connsiteY5920" fmla="*/ 3611690 h 6421343"/>
              <a:gd name="connsiteX5921" fmla="*/ 11035907 w 11611428"/>
              <a:gd name="connsiteY5921" fmla="*/ 3660775 h 6421343"/>
              <a:gd name="connsiteX5922" fmla="*/ 10986822 w 11611428"/>
              <a:gd name="connsiteY5922" fmla="*/ 3709860 h 6421343"/>
              <a:gd name="connsiteX5923" fmla="*/ 10937737 w 11611428"/>
              <a:gd name="connsiteY5923" fmla="*/ 3660775 h 6421343"/>
              <a:gd name="connsiteX5924" fmla="*/ 10986822 w 11611428"/>
              <a:gd name="connsiteY5924" fmla="*/ 3611690 h 6421343"/>
              <a:gd name="connsiteX5925" fmla="*/ 10794898 w 11611428"/>
              <a:gd name="connsiteY5925" fmla="*/ 3611690 h 6421343"/>
              <a:gd name="connsiteX5926" fmla="*/ 10843984 w 11611428"/>
              <a:gd name="connsiteY5926" fmla="*/ 3660775 h 6421343"/>
              <a:gd name="connsiteX5927" fmla="*/ 10794898 w 11611428"/>
              <a:gd name="connsiteY5927" fmla="*/ 3709860 h 6421343"/>
              <a:gd name="connsiteX5928" fmla="*/ 10745813 w 11611428"/>
              <a:gd name="connsiteY5928" fmla="*/ 3660775 h 6421343"/>
              <a:gd name="connsiteX5929" fmla="*/ 10794898 w 11611428"/>
              <a:gd name="connsiteY5929" fmla="*/ 3611690 h 6421343"/>
              <a:gd name="connsiteX5930" fmla="*/ 10600771 w 11611428"/>
              <a:gd name="connsiteY5930" fmla="*/ 3611690 h 6421343"/>
              <a:gd name="connsiteX5931" fmla="*/ 10619877 w 11611428"/>
              <a:gd name="connsiteY5931" fmla="*/ 3615547 h 6421343"/>
              <a:gd name="connsiteX5932" fmla="*/ 10635343 w 11611428"/>
              <a:gd name="connsiteY5932" fmla="*/ 3625975 h 6421343"/>
              <a:gd name="connsiteX5933" fmla="*/ 10635343 w 11611428"/>
              <a:gd name="connsiteY5933" fmla="*/ 3624487 h 6421343"/>
              <a:gd name="connsiteX5934" fmla="*/ 10637686 w 11611428"/>
              <a:gd name="connsiteY5934" fmla="*/ 3626067 h 6421343"/>
              <a:gd name="connsiteX5935" fmla="*/ 10652063 w 11611428"/>
              <a:gd name="connsiteY5935" fmla="*/ 3660775 h 6421343"/>
              <a:gd name="connsiteX5936" fmla="*/ 10637686 w 11611428"/>
              <a:gd name="connsiteY5936" fmla="*/ 3695484 h 6421343"/>
              <a:gd name="connsiteX5937" fmla="*/ 10635343 w 11611428"/>
              <a:gd name="connsiteY5937" fmla="*/ 3697063 h 6421343"/>
              <a:gd name="connsiteX5938" fmla="*/ 10635343 w 11611428"/>
              <a:gd name="connsiteY5938" fmla="*/ 3695575 h 6421343"/>
              <a:gd name="connsiteX5939" fmla="*/ 10619877 w 11611428"/>
              <a:gd name="connsiteY5939" fmla="*/ 3706003 h 6421343"/>
              <a:gd name="connsiteX5940" fmla="*/ 10600771 w 11611428"/>
              <a:gd name="connsiteY5940" fmla="*/ 3709860 h 6421343"/>
              <a:gd name="connsiteX5941" fmla="*/ 10551686 w 11611428"/>
              <a:gd name="connsiteY5941" fmla="*/ 3660775 h 6421343"/>
              <a:gd name="connsiteX5942" fmla="*/ 10600771 w 11611428"/>
              <a:gd name="connsiteY5942" fmla="*/ 3611690 h 6421343"/>
              <a:gd name="connsiteX5943" fmla="*/ 10408850 w 11611428"/>
              <a:gd name="connsiteY5943" fmla="*/ 3611690 h 6421343"/>
              <a:gd name="connsiteX5944" fmla="*/ 10457935 w 11611428"/>
              <a:gd name="connsiteY5944" fmla="*/ 3660775 h 6421343"/>
              <a:gd name="connsiteX5945" fmla="*/ 10408850 w 11611428"/>
              <a:gd name="connsiteY5945" fmla="*/ 3709860 h 6421343"/>
              <a:gd name="connsiteX5946" fmla="*/ 10359765 w 11611428"/>
              <a:gd name="connsiteY5946" fmla="*/ 3660775 h 6421343"/>
              <a:gd name="connsiteX5947" fmla="*/ 10408850 w 11611428"/>
              <a:gd name="connsiteY5947" fmla="*/ 3611690 h 6421343"/>
              <a:gd name="connsiteX5948" fmla="*/ 10216927 w 11611428"/>
              <a:gd name="connsiteY5948" fmla="*/ 3611690 h 6421343"/>
              <a:gd name="connsiteX5949" fmla="*/ 10266012 w 11611428"/>
              <a:gd name="connsiteY5949" fmla="*/ 3660775 h 6421343"/>
              <a:gd name="connsiteX5950" fmla="*/ 10216927 w 11611428"/>
              <a:gd name="connsiteY5950" fmla="*/ 3709860 h 6421343"/>
              <a:gd name="connsiteX5951" fmla="*/ 10167842 w 11611428"/>
              <a:gd name="connsiteY5951" fmla="*/ 3660775 h 6421343"/>
              <a:gd name="connsiteX5952" fmla="*/ 10216927 w 11611428"/>
              <a:gd name="connsiteY5952" fmla="*/ 3611690 h 6421343"/>
              <a:gd name="connsiteX5953" fmla="*/ 10025250 w 11611428"/>
              <a:gd name="connsiteY5953" fmla="*/ 3611690 h 6421343"/>
              <a:gd name="connsiteX5954" fmla="*/ 10074335 w 11611428"/>
              <a:gd name="connsiteY5954" fmla="*/ 3660775 h 6421343"/>
              <a:gd name="connsiteX5955" fmla="*/ 10025250 w 11611428"/>
              <a:gd name="connsiteY5955" fmla="*/ 3709860 h 6421343"/>
              <a:gd name="connsiteX5956" fmla="*/ 9976165 w 11611428"/>
              <a:gd name="connsiteY5956" fmla="*/ 3660775 h 6421343"/>
              <a:gd name="connsiteX5957" fmla="*/ 10025250 w 11611428"/>
              <a:gd name="connsiteY5957" fmla="*/ 3611690 h 6421343"/>
              <a:gd name="connsiteX5958" fmla="*/ 9833326 w 11611428"/>
              <a:gd name="connsiteY5958" fmla="*/ 3611690 h 6421343"/>
              <a:gd name="connsiteX5959" fmla="*/ 9882412 w 11611428"/>
              <a:gd name="connsiteY5959" fmla="*/ 3660775 h 6421343"/>
              <a:gd name="connsiteX5960" fmla="*/ 9833326 w 11611428"/>
              <a:gd name="connsiteY5960" fmla="*/ 3709860 h 6421343"/>
              <a:gd name="connsiteX5961" fmla="*/ 9784241 w 11611428"/>
              <a:gd name="connsiteY5961" fmla="*/ 3660775 h 6421343"/>
              <a:gd name="connsiteX5962" fmla="*/ 9833326 w 11611428"/>
              <a:gd name="connsiteY5962" fmla="*/ 3611690 h 6421343"/>
              <a:gd name="connsiteX5963" fmla="*/ 9641406 w 11611428"/>
              <a:gd name="connsiteY5963" fmla="*/ 3611690 h 6421343"/>
              <a:gd name="connsiteX5964" fmla="*/ 9690491 w 11611428"/>
              <a:gd name="connsiteY5964" fmla="*/ 3660775 h 6421343"/>
              <a:gd name="connsiteX5965" fmla="*/ 9641406 w 11611428"/>
              <a:gd name="connsiteY5965" fmla="*/ 3709860 h 6421343"/>
              <a:gd name="connsiteX5966" fmla="*/ 9592321 w 11611428"/>
              <a:gd name="connsiteY5966" fmla="*/ 3660775 h 6421343"/>
              <a:gd name="connsiteX5967" fmla="*/ 9641406 w 11611428"/>
              <a:gd name="connsiteY5967" fmla="*/ 3611690 h 6421343"/>
              <a:gd name="connsiteX5968" fmla="*/ 9449482 w 11611428"/>
              <a:gd name="connsiteY5968" fmla="*/ 3611690 h 6421343"/>
              <a:gd name="connsiteX5969" fmla="*/ 9498567 w 11611428"/>
              <a:gd name="connsiteY5969" fmla="*/ 3660775 h 6421343"/>
              <a:gd name="connsiteX5970" fmla="*/ 9449482 w 11611428"/>
              <a:gd name="connsiteY5970" fmla="*/ 3709860 h 6421343"/>
              <a:gd name="connsiteX5971" fmla="*/ 9400397 w 11611428"/>
              <a:gd name="connsiteY5971" fmla="*/ 3660775 h 6421343"/>
              <a:gd name="connsiteX5972" fmla="*/ 9449482 w 11611428"/>
              <a:gd name="connsiteY5972" fmla="*/ 3611690 h 6421343"/>
              <a:gd name="connsiteX5973" fmla="*/ 9257562 w 11611428"/>
              <a:gd name="connsiteY5973" fmla="*/ 3611690 h 6421343"/>
              <a:gd name="connsiteX5974" fmla="*/ 9306646 w 11611428"/>
              <a:gd name="connsiteY5974" fmla="*/ 3660775 h 6421343"/>
              <a:gd name="connsiteX5975" fmla="*/ 9257562 w 11611428"/>
              <a:gd name="connsiteY5975" fmla="*/ 3709860 h 6421343"/>
              <a:gd name="connsiteX5976" fmla="*/ 9208477 w 11611428"/>
              <a:gd name="connsiteY5976" fmla="*/ 3660775 h 6421343"/>
              <a:gd name="connsiteX5977" fmla="*/ 9257562 w 11611428"/>
              <a:gd name="connsiteY5977" fmla="*/ 3611690 h 6421343"/>
              <a:gd name="connsiteX5978" fmla="*/ 9065638 w 11611428"/>
              <a:gd name="connsiteY5978" fmla="*/ 3611690 h 6421343"/>
              <a:gd name="connsiteX5979" fmla="*/ 9114723 w 11611428"/>
              <a:gd name="connsiteY5979" fmla="*/ 3660775 h 6421343"/>
              <a:gd name="connsiteX5980" fmla="*/ 9065638 w 11611428"/>
              <a:gd name="connsiteY5980" fmla="*/ 3709860 h 6421343"/>
              <a:gd name="connsiteX5981" fmla="*/ 9016553 w 11611428"/>
              <a:gd name="connsiteY5981" fmla="*/ 3660775 h 6421343"/>
              <a:gd name="connsiteX5982" fmla="*/ 9065638 w 11611428"/>
              <a:gd name="connsiteY5982" fmla="*/ 3611690 h 6421343"/>
              <a:gd name="connsiteX5983" fmla="*/ 8873961 w 11611428"/>
              <a:gd name="connsiteY5983" fmla="*/ 3611690 h 6421343"/>
              <a:gd name="connsiteX5984" fmla="*/ 8923046 w 11611428"/>
              <a:gd name="connsiteY5984" fmla="*/ 3660775 h 6421343"/>
              <a:gd name="connsiteX5985" fmla="*/ 8873961 w 11611428"/>
              <a:gd name="connsiteY5985" fmla="*/ 3709860 h 6421343"/>
              <a:gd name="connsiteX5986" fmla="*/ 8824876 w 11611428"/>
              <a:gd name="connsiteY5986" fmla="*/ 3660775 h 6421343"/>
              <a:gd name="connsiteX5987" fmla="*/ 8873961 w 11611428"/>
              <a:gd name="connsiteY5987" fmla="*/ 3611690 h 6421343"/>
              <a:gd name="connsiteX5988" fmla="*/ 8682041 w 11611428"/>
              <a:gd name="connsiteY5988" fmla="*/ 3611690 h 6421343"/>
              <a:gd name="connsiteX5989" fmla="*/ 8731126 w 11611428"/>
              <a:gd name="connsiteY5989" fmla="*/ 3660775 h 6421343"/>
              <a:gd name="connsiteX5990" fmla="*/ 8682041 w 11611428"/>
              <a:gd name="connsiteY5990" fmla="*/ 3709860 h 6421343"/>
              <a:gd name="connsiteX5991" fmla="*/ 8632956 w 11611428"/>
              <a:gd name="connsiteY5991" fmla="*/ 3660775 h 6421343"/>
              <a:gd name="connsiteX5992" fmla="*/ 8682041 w 11611428"/>
              <a:gd name="connsiteY5992" fmla="*/ 3611690 h 6421343"/>
              <a:gd name="connsiteX5993" fmla="*/ 8486747 w 11611428"/>
              <a:gd name="connsiteY5993" fmla="*/ 3611690 h 6421343"/>
              <a:gd name="connsiteX5994" fmla="*/ 8488432 w 11611428"/>
              <a:gd name="connsiteY5994" fmla="*/ 3612388 h 6421343"/>
              <a:gd name="connsiteX5995" fmla="*/ 8490117 w 11611428"/>
              <a:gd name="connsiteY5995" fmla="*/ 3611690 h 6421343"/>
              <a:gd name="connsiteX5996" fmla="*/ 8539202 w 11611428"/>
              <a:gd name="connsiteY5996" fmla="*/ 3660775 h 6421343"/>
              <a:gd name="connsiteX5997" fmla="*/ 8490117 w 11611428"/>
              <a:gd name="connsiteY5997" fmla="*/ 3709860 h 6421343"/>
              <a:gd name="connsiteX5998" fmla="*/ 8488432 w 11611428"/>
              <a:gd name="connsiteY5998" fmla="*/ 3709162 h 6421343"/>
              <a:gd name="connsiteX5999" fmla="*/ 8486747 w 11611428"/>
              <a:gd name="connsiteY5999" fmla="*/ 3709860 h 6421343"/>
              <a:gd name="connsiteX6000" fmla="*/ 8437662 w 11611428"/>
              <a:gd name="connsiteY6000" fmla="*/ 3660775 h 6421343"/>
              <a:gd name="connsiteX6001" fmla="*/ 8486747 w 11611428"/>
              <a:gd name="connsiteY6001" fmla="*/ 3611690 h 6421343"/>
              <a:gd name="connsiteX6002" fmla="*/ 8294823 w 11611428"/>
              <a:gd name="connsiteY6002" fmla="*/ 3611690 h 6421343"/>
              <a:gd name="connsiteX6003" fmla="*/ 8343908 w 11611428"/>
              <a:gd name="connsiteY6003" fmla="*/ 3660775 h 6421343"/>
              <a:gd name="connsiteX6004" fmla="*/ 8294823 w 11611428"/>
              <a:gd name="connsiteY6004" fmla="*/ 3709860 h 6421343"/>
              <a:gd name="connsiteX6005" fmla="*/ 8245738 w 11611428"/>
              <a:gd name="connsiteY6005" fmla="*/ 3660775 h 6421343"/>
              <a:gd name="connsiteX6006" fmla="*/ 8294823 w 11611428"/>
              <a:gd name="connsiteY6006" fmla="*/ 3611690 h 6421343"/>
              <a:gd name="connsiteX6007" fmla="*/ 8102902 w 11611428"/>
              <a:gd name="connsiteY6007" fmla="*/ 3611690 h 6421343"/>
              <a:gd name="connsiteX6008" fmla="*/ 8151987 w 11611428"/>
              <a:gd name="connsiteY6008" fmla="*/ 3660775 h 6421343"/>
              <a:gd name="connsiteX6009" fmla="*/ 8102902 w 11611428"/>
              <a:gd name="connsiteY6009" fmla="*/ 3709860 h 6421343"/>
              <a:gd name="connsiteX6010" fmla="*/ 8053817 w 11611428"/>
              <a:gd name="connsiteY6010" fmla="*/ 3660775 h 6421343"/>
              <a:gd name="connsiteX6011" fmla="*/ 8102902 w 11611428"/>
              <a:gd name="connsiteY6011" fmla="*/ 3611690 h 6421343"/>
              <a:gd name="connsiteX6012" fmla="*/ 7911226 w 11611428"/>
              <a:gd name="connsiteY6012" fmla="*/ 3611690 h 6421343"/>
              <a:gd name="connsiteX6013" fmla="*/ 7960311 w 11611428"/>
              <a:gd name="connsiteY6013" fmla="*/ 3660775 h 6421343"/>
              <a:gd name="connsiteX6014" fmla="*/ 7911226 w 11611428"/>
              <a:gd name="connsiteY6014" fmla="*/ 3709860 h 6421343"/>
              <a:gd name="connsiteX6015" fmla="*/ 7862141 w 11611428"/>
              <a:gd name="connsiteY6015" fmla="*/ 3660775 h 6421343"/>
              <a:gd name="connsiteX6016" fmla="*/ 7911226 w 11611428"/>
              <a:gd name="connsiteY6016" fmla="*/ 3611690 h 6421343"/>
              <a:gd name="connsiteX6017" fmla="*/ 7719302 w 11611428"/>
              <a:gd name="connsiteY6017" fmla="*/ 3611690 h 6421343"/>
              <a:gd name="connsiteX6018" fmla="*/ 7768387 w 11611428"/>
              <a:gd name="connsiteY6018" fmla="*/ 3660775 h 6421343"/>
              <a:gd name="connsiteX6019" fmla="*/ 7719302 w 11611428"/>
              <a:gd name="connsiteY6019" fmla="*/ 3709860 h 6421343"/>
              <a:gd name="connsiteX6020" fmla="*/ 7670218 w 11611428"/>
              <a:gd name="connsiteY6020" fmla="*/ 3660775 h 6421343"/>
              <a:gd name="connsiteX6021" fmla="*/ 7719302 w 11611428"/>
              <a:gd name="connsiteY6021" fmla="*/ 3611690 h 6421343"/>
              <a:gd name="connsiteX6022" fmla="*/ 7527382 w 11611428"/>
              <a:gd name="connsiteY6022" fmla="*/ 3611690 h 6421343"/>
              <a:gd name="connsiteX6023" fmla="*/ 7576467 w 11611428"/>
              <a:gd name="connsiteY6023" fmla="*/ 3660775 h 6421343"/>
              <a:gd name="connsiteX6024" fmla="*/ 7527382 w 11611428"/>
              <a:gd name="connsiteY6024" fmla="*/ 3709860 h 6421343"/>
              <a:gd name="connsiteX6025" fmla="*/ 7478297 w 11611428"/>
              <a:gd name="connsiteY6025" fmla="*/ 3660775 h 6421343"/>
              <a:gd name="connsiteX6026" fmla="*/ 7527382 w 11611428"/>
              <a:gd name="connsiteY6026" fmla="*/ 3611690 h 6421343"/>
              <a:gd name="connsiteX6027" fmla="*/ 7335458 w 11611428"/>
              <a:gd name="connsiteY6027" fmla="*/ 3611690 h 6421343"/>
              <a:gd name="connsiteX6028" fmla="*/ 7384543 w 11611428"/>
              <a:gd name="connsiteY6028" fmla="*/ 3660775 h 6421343"/>
              <a:gd name="connsiteX6029" fmla="*/ 7335458 w 11611428"/>
              <a:gd name="connsiteY6029" fmla="*/ 3709860 h 6421343"/>
              <a:gd name="connsiteX6030" fmla="*/ 7286373 w 11611428"/>
              <a:gd name="connsiteY6030" fmla="*/ 3660775 h 6421343"/>
              <a:gd name="connsiteX6031" fmla="*/ 7335458 w 11611428"/>
              <a:gd name="connsiteY6031" fmla="*/ 3611690 h 6421343"/>
              <a:gd name="connsiteX6032" fmla="*/ 7143537 w 11611428"/>
              <a:gd name="connsiteY6032" fmla="*/ 3611690 h 6421343"/>
              <a:gd name="connsiteX6033" fmla="*/ 7192622 w 11611428"/>
              <a:gd name="connsiteY6033" fmla="*/ 3660775 h 6421343"/>
              <a:gd name="connsiteX6034" fmla="*/ 7143537 w 11611428"/>
              <a:gd name="connsiteY6034" fmla="*/ 3709860 h 6421343"/>
              <a:gd name="connsiteX6035" fmla="*/ 7094452 w 11611428"/>
              <a:gd name="connsiteY6035" fmla="*/ 3660775 h 6421343"/>
              <a:gd name="connsiteX6036" fmla="*/ 7143537 w 11611428"/>
              <a:gd name="connsiteY6036" fmla="*/ 3611690 h 6421343"/>
              <a:gd name="connsiteX6037" fmla="*/ 6951614 w 11611428"/>
              <a:gd name="connsiteY6037" fmla="*/ 3611690 h 6421343"/>
              <a:gd name="connsiteX6038" fmla="*/ 7000699 w 11611428"/>
              <a:gd name="connsiteY6038" fmla="*/ 3660775 h 6421343"/>
              <a:gd name="connsiteX6039" fmla="*/ 6951614 w 11611428"/>
              <a:gd name="connsiteY6039" fmla="*/ 3709860 h 6421343"/>
              <a:gd name="connsiteX6040" fmla="*/ 6902529 w 11611428"/>
              <a:gd name="connsiteY6040" fmla="*/ 3660775 h 6421343"/>
              <a:gd name="connsiteX6041" fmla="*/ 6951614 w 11611428"/>
              <a:gd name="connsiteY6041" fmla="*/ 3611690 h 6421343"/>
              <a:gd name="connsiteX6042" fmla="*/ 6759937 w 11611428"/>
              <a:gd name="connsiteY6042" fmla="*/ 3611690 h 6421343"/>
              <a:gd name="connsiteX6043" fmla="*/ 6809022 w 11611428"/>
              <a:gd name="connsiteY6043" fmla="*/ 3660775 h 6421343"/>
              <a:gd name="connsiteX6044" fmla="*/ 6759937 w 11611428"/>
              <a:gd name="connsiteY6044" fmla="*/ 3709860 h 6421343"/>
              <a:gd name="connsiteX6045" fmla="*/ 6710852 w 11611428"/>
              <a:gd name="connsiteY6045" fmla="*/ 3660775 h 6421343"/>
              <a:gd name="connsiteX6046" fmla="*/ 6759937 w 11611428"/>
              <a:gd name="connsiteY6046" fmla="*/ 3611690 h 6421343"/>
              <a:gd name="connsiteX6047" fmla="*/ 6568014 w 11611428"/>
              <a:gd name="connsiteY6047" fmla="*/ 3611690 h 6421343"/>
              <a:gd name="connsiteX6048" fmla="*/ 6617099 w 11611428"/>
              <a:gd name="connsiteY6048" fmla="*/ 3660775 h 6421343"/>
              <a:gd name="connsiteX6049" fmla="*/ 6568014 w 11611428"/>
              <a:gd name="connsiteY6049" fmla="*/ 3709860 h 6421343"/>
              <a:gd name="connsiteX6050" fmla="*/ 6518929 w 11611428"/>
              <a:gd name="connsiteY6050" fmla="*/ 3660775 h 6421343"/>
              <a:gd name="connsiteX6051" fmla="*/ 6568014 w 11611428"/>
              <a:gd name="connsiteY6051" fmla="*/ 3611690 h 6421343"/>
              <a:gd name="connsiteX6052" fmla="*/ 6376093 w 11611428"/>
              <a:gd name="connsiteY6052" fmla="*/ 3611690 h 6421343"/>
              <a:gd name="connsiteX6053" fmla="*/ 6376918 w 11611428"/>
              <a:gd name="connsiteY6053" fmla="*/ 3611856 h 6421343"/>
              <a:gd name="connsiteX6054" fmla="*/ 6377744 w 11611428"/>
              <a:gd name="connsiteY6054" fmla="*/ 3611690 h 6421343"/>
              <a:gd name="connsiteX6055" fmla="*/ 6426829 w 11611428"/>
              <a:gd name="connsiteY6055" fmla="*/ 3660775 h 6421343"/>
              <a:gd name="connsiteX6056" fmla="*/ 6377744 w 11611428"/>
              <a:gd name="connsiteY6056" fmla="*/ 3709860 h 6421343"/>
              <a:gd name="connsiteX6057" fmla="*/ 6376918 w 11611428"/>
              <a:gd name="connsiteY6057" fmla="*/ 3709693 h 6421343"/>
              <a:gd name="connsiteX6058" fmla="*/ 6376093 w 11611428"/>
              <a:gd name="connsiteY6058" fmla="*/ 3709860 h 6421343"/>
              <a:gd name="connsiteX6059" fmla="*/ 6327008 w 11611428"/>
              <a:gd name="connsiteY6059" fmla="*/ 3660775 h 6421343"/>
              <a:gd name="connsiteX6060" fmla="*/ 6376093 w 11611428"/>
              <a:gd name="connsiteY6060" fmla="*/ 3611690 h 6421343"/>
              <a:gd name="connsiteX6061" fmla="*/ 6185820 w 11611428"/>
              <a:gd name="connsiteY6061" fmla="*/ 3611690 h 6421343"/>
              <a:gd name="connsiteX6062" fmla="*/ 6234905 w 11611428"/>
              <a:gd name="connsiteY6062" fmla="*/ 3660775 h 6421343"/>
              <a:gd name="connsiteX6063" fmla="*/ 6185820 w 11611428"/>
              <a:gd name="connsiteY6063" fmla="*/ 3709860 h 6421343"/>
              <a:gd name="connsiteX6064" fmla="*/ 6136735 w 11611428"/>
              <a:gd name="connsiteY6064" fmla="*/ 3660775 h 6421343"/>
              <a:gd name="connsiteX6065" fmla="*/ 6185820 w 11611428"/>
              <a:gd name="connsiteY6065" fmla="*/ 3611690 h 6421343"/>
              <a:gd name="connsiteX6066" fmla="*/ 5993899 w 11611428"/>
              <a:gd name="connsiteY6066" fmla="*/ 3611690 h 6421343"/>
              <a:gd name="connsiteX6067" fmla="*/ 6042984 w 11611428"/>
              <a:gd name="connsiteY6067" fmla="*/ 3660775 h 6421343"/>
              <a:gd name="connsiteX6068" fmla="*/ 5993899 w 11611428"/>
              <a:gd name="connsiteY6068" fmla="*/ 3709860 h 6421343"/>
              <a:gd name="connsiteX6069" fmla="*/ 5944814 w 11611428"/>
              <a:gd name="connsiteY6069" fmla="*/ 3660775 h 6421343"/>
              <a:gd name="connsiteX6070" fmla="*/ 5993899 w 11611428"/>
              <a:gd name="connsiteY6070" fmla="*/ 3611690 h 6421343"/>
              <a:gd name="connsiteX6071" fmla="*/ 5802223 w 11611428"/>
              <a:gd name="connsiteY6071" fmla="*/ 3611690 h 6421343"/>
              <a:gd name="connsiteX6072" fmla="*/ 5851308 w 11611428"/>
              <a:gd name="connsiteY6072" fmla="*/ 3660775 h 6421343"/>
              <a:gd name="connsiteX6073" fmla="*/ 5802223 w 11611428"/>
              <a:gd name="connsiteY6073" fmla="*/ 3709860 h 6421343"/>
              <a:gd name="connsiteX6074" fmla="*/ 5753138 w 11611428"/>
              <a:gd name="connsiteY6074" fmla="*/ 3660775 h 6421343"/>
              <a:gd name="connsiteX6075" fmla="*/ 5802223 w 11611428"/>
              <a:gd name="connsiteY6075" fmla="*/ 3611690 h 6421343"/>
              <a:gd name="connsiteX6076" fmla="*/ 5610299 w 11611428"/>
              <a:gd name="connsiteY6076" fmla="*/ 3611690 h 6421343"/>
              <a:gd name="connsiteX6077" fmla="*/ 5659384 w 11611428"/>
              <a:gd name="connsiteY6077" fmla="*/ 3660775 h 6421343"/>
              <a:gd name="connsiteX6078" fmla="*/ 5610299 w 11611428"/>
              <a:gd name="connsiteY6078" fmla="*/ 3709860 h 6421343"/>
              <a:gd name="connsiteX6079" fmla="*/ 5561215 w 11611428"/>
              <a:gd name="connsiteY6079" fmla="*/ 3660775 h 6421343"/>
              <a:gd name="connsiteX6080" fmla="*/ 5610299 w 11611428"/>
              <a:gd name="connsiteY6080" fmla="*/ 3611690 h 6421343"/>
              <a:gd name="connsiteX6081" fmla="*/ 5418379 w 11611428"/>
              <a:gd name="connsiteY6081" fmla="*/ 3611690 h 6421343"/>
              <a:gd name="connsiteX6082" fmla="*/ 5467464 w 11611428"/>
              <a:gd name="connsiteY6082" fmla="*/ 3660775 h 6421343"/>
              <a:gd name="connsiteX6083" fmla="*/ 5418379 w 11611428"/>
              <a:gd name="connsiteY6083" fmla="*/ 3709860 h 6421343"/>
              <a:gd name="connsiteX6084" fmla="*/ 5369294 w 11611428"/>
              <a:gd name="connsiteY6084" fmla="*/ 3660775 h 6421343"/>
              <a:gd name="connsiteX6085" fmla="*/ 5418379 w 11611428"/>
              <a:gd name="connsiteY6085" fmla="*/ 3611690 h 6421343"/>
              <a:gd name="connsiteX6086" fmla="*/ 5226455 w 11611428"/>
              <a:gd name="connsiteY6086" fmla="*/ 3611690 h 6421343"/>
              <a:gd name="connsiteX6087" fmla="*/ 5275540 w 11611428"/>
              <a:gd name="connsiteY6087" fmla="*/ 3660775 h 6421343"/>
              <a:gd name="connsiteX6088" fmla="*/ 5226455 w 11611428"/>
              <a:gd name="connsiteY6088" fmla="*/ 3709860 h 6421343"/>
              <a:gd name="connsiteX6089" fmla="*/ 5177370 w 11611428"/>
              <a:gd name="connsiteY6089" fmla="*/ 3660775 h 6421343"/>
              <a:gd name="connsiteX6090" fmla="*/ 5226455 w 11611428"/>
              <a:gd name="connsiteY6090" fmla="*/ 3611690 h 6421343"/>
              <a:gd name="connsiteX6091" fmla="*/ 5034534 w 11611428"/>
              <a:gd name="connsiteY6091" fmla="*/ 3611690 h 6421343"/>
              <a:gd name="connsiteX6092" fmla="*/ 5083619 w 11611428"/>
              <a:gd name="connsiteY6092" fmla="*/ 3660775 h 6421343"/>
              <a:gd name="connsiteX6093" fmla="*/ 5034534 w 11611428"/>
              <a:gd name="connsiteY6093" fmla="*/ 3709860 h 6421343"/>
              <a:gd name="connsiteX6094" fmla="*/ 4985449 w 11611428"/>
              <a:gd name="connsiteY6094" fmla="*/ 3660775 h 6421343"/>
              <a:gd name="connsiteX6095" fmla="*/ 5034534 w 11611428"/>
              <a:gd name="connsiteY6095" fmla="*/ 3611690 h 6421343"/>
              <a:gd name="connsiteX6096" fmla="*/ 4842611 w 11611428"/>
              <a:gd name="connsiteY6096" fmla="*/ 3611690 h 6421343"/>
              <a:gd name="connsiteX6097" fmla="*/ 4891696 w 11611428"/>
              <a:gd name="connsiteY6097" fmla="*/ 3660775 h 6421343"/>
              <a:gd name="connsiteX6098" fmla="*/ 4842611 w 11611428"/>
              <a:gd name="connsiteY6098" fmla="*/ 3709860 h 6421343"/>
              <a:gd name="connsiteX6099" fmla="*/ 4793526 w 11611428"/>
              <a:gd name="connsiteY6099" fmla="*/ 3660775 h 6421343"/>
              <a:gd name="connsiteX6100" fmla="*/ 4842611 w 11611428"/>
              <a:gd name="connsiteY6100" fmla="*/ 3611690 h 6421343"/>
              <a:gd name="connsiteX6101" fmla="*/ 4650934 w 11611428"/>
              <a:gd name="connsiteY6101" fmla="*/ 3611690 h 6421343"/>
              <a:gd name="connsiteX6102" fmla="*/ 4700019 w 11611428"/>
              <a:gd name="connsiteY6102" fmla="*/ 3660775 h 6421343"/>
              <a:gd name="connsiteX6103" fmla="*/ 4650934 w 11611428"/>
              <a:gd name="connsiteY6103" fmla="*/ 3709860 h 6421343"/>
              <a:gd name="connsiteX6104" fmla="*/ 4601849 w 11611428"/>
              <a:gd name="connsiteY6104" fmla="*/ 3660775 h 6421343"/>
              <a:gd name="connsiteX6105" fmla="*/ 4650934 w 11611428"/>
              <a:gd name="connsiteY6105" fmla="*/ 3611690 h 6421343"/>
              <a:gd name="connsiteX6106" fmla="*/ 4459011 w 11611428"/>
              <a:gd name="connsiteY6106" fmla="*/ 3611690 h 6421343"/>
              <a:gd name="connsiteX6107" fmla="*/ 4508096 w 11611428"/>
              <a:gd name="connsiteY6107" fmla="*/ 3660775 h 6421343"/>
              <a:gd name="connsiteX6108" fmla="*/ 4459011 w 11611428"/>
              <a:gd name="connsiteY6108" fmla="*/ 3709860 h 6421343"/>
              <a:gd name="connsiteX6109" fmla="*/ 4409926 w 11611428"/>
              <a:gd name="connsiteY6109" fmla="*/ 3660775 h 6421343"/>
              <a:gd name="connsiteX6110" fmla="*/ 4459011 w 11611428"/>
              <a:gd name="connsiteY6110" fmla="*/ 3611690 h 6421343"/>
              <a:gd name="connsiteX6111" fmla="*/ 4267090 w 11611428"/>
              <a:gd name="connsiteY6111" fmla="*/ 3611690 h 6421343"/>
              <a:gd name="connsiteX6112" fmla="*/ 4267916 w 11611428"/>
              <a:gd name="connsiteY6112" fmla="*/ 3611856 h 6421343"/>
              <a:gd name="connsiteX6113" fmla="*/ 4268742 w 11611428"/>
              <a:gd name="connsiteY6113" fmla="*/ 3611690 h 6421343"/>
              <a:gd name="connsiteX6114" fmla="*/ 4317827 w 11611428"/>
              <a:gd name="connsiteY6114" fmla="*/ 3660775 h 6421343"/>
              <a:gd name="connsiteX6115" fmla="*/ 4268742 w 11611428"/>
              <a:gd name="connsiteY6115" fmla="*/ 3709860 h 6421343"/>
              <a:gd name="connsiteX6116" fmla="*/ 4267916 w 11611428"/>
              <a:gd name="connsiteY6116" fmla="*/ 3709693 h 6421343"/>
              <a:gd name="connsiteX6117" fmla="*/ 4267090 w 11611428"/>
              <a:gd name="connsiteY6117" fmla="*/ 3709860 h 6421343"/>
              <a:gd name="connsiteX6118" fmla="*/ 4218005 w 11611428"/>
              <a:gd name="connsiteY6118" fmla="*/ 3660775 h 6421343"/>
              <a:gd name="connsiteX6119" fmla="*/ 4267090 w 11611428"/>
              <a:gd name="connsiteY6119" fmla="*/ 3611690 h 6421343"/>
              <a:gd name="connsiteX6120" fmla="*/ 4076818 w 11611428"/>
              <a:gd name="connsiteY6120" fmla="*/ 3611690 h 6421343"/>
              <a:gd name="connsiteX6121" fmla="*/ 4125903 w 11611428"/>
              <a:gd name="connsiteY6121" fmla="*/ 3660775 h 6421343"/>
              <a:gd name="connsiteX6122" fmla="*/ 4076818 w 11611428"/>
              <a:gd name="connsiteY6122" fmla="*/ 3709860 h 6421343"/>
              <a:gd name="connsiteX6123" fmla="*/ 4027733 w 11611428"/>
              <a:gd name="connsiteY6123" fmla="*/ 3660775 h 6421343"/>
              <a:gd name="connsiteX6124" fmla="*/ 4076818 w 11611428"/>
              <a:gd name="connsiteY6124" fmla="*/ 3611690 h 6421343"/>
              <a:gd name="connsiteX6125" fmla="*/ 3884898 w 11611428"/>
              <a:gd name="connsiteY6125" fmla="*/ 3611690 h 6421343"/>
              <a:gd name="connsiteX6126" fmla="*/ 3933983 w 11611428"/>
              <a:gd name="connsiteY6126" fmla="*/ 3660775 h 6421343"/>
              <a:gd name="connsiteX6127" fmla="*/ 3884898 w 11611428"/>
              <a:gd name="connsiteY6127" fmla="*/ 3709860 h 6421343"/>
              <a:gd name="connsiteX6128" fmla="*/ 3835813 w 11611428"/>
              <a:gd name="connsiteY6128" fmla="*/ 3660775 h 6421343"/>
              <a:gd name="connsiteX6129" fmla="*/ 3884898 w 11611428"/>
              <a:gd name="connsiteY6129" fmla="*/ 3611690 h 6421343"/>
              <a:gd name="connsiteX6130" fmla="*/ 3693221 w 11611428"/>
              <a:gd name="connsiteY6130" fmla="*/ 3611690 h 6421343"/>
              <a:gd name="connsiteX6131" fmla="*/ 3742307 w 11611428"/>
              <a:gd name="connsiteY6131" fmla="*/ 3660775 h 6421343"/>
              <a:gd name="connsiteX6132" fmla="*/ 3693221 w 11611428"/>
              <a:gd name="connsiteY6132" fmla="*/ 3709860 h 6421343"/>
              <a:gd name="connsiteX6133" fmla="*/ 3644136 w 11611428"/>
              <a:gd name="connsiteY6133" fmla="*/ 3660775 h 6421343"/>
              <a:gd name="connsiteX6134" fmla="*/ 3693221 w 11611428"/>
              <a:gd name="connsiteY6134" fmla="*/ 3611690 h 6421343"/>
              <a:gd name="connsiteX6135" fmla="*/ 3501298 w 11611428"/>
              <a:gd name="connsiteY6135" fmla="*/ 3611690 h 6421343"/>
              <a:gd name="connsiteX6136" fmla="*/ 3550383 w 11611428"/>
              <a:gd name="connsiteY6136" fmla="*/ 3660775 h 6421343"/>
              <a:gd name="connsiteX6137" fmla="*/ 3501298 w 11611428"/>
              <a:gd name="connsiteY6137" fmla="*/ 3709860 h 6421343"/>
              <a:gd name="connsiteX6138" fmla="*/ 3452213 w 11611428"/>
              <a:gd name="connsiteY6138" fmla="*/ 3660775 h 6421343"/>
              <a:gd name="connsiteX6139" fmla="*/ 3501298 w 11611428"/>
              <a:gd name="connsiteY6139" fmla="*/ 3611690 h 6421343"/>
              <a:gd name="connsiteX6140" fmla="*/ 3309377 w 11611428"/>
              <a:gd name="connsiteY6140" fmla="*/ 3611690 h 6421343"/>
              <a:gd name="connsiteX6141" fmla="*/ 3358462 w 11611428"/>
              <a:gd name="connsiteY6141" fmla="*/ 3660775 h 6421343"/>
              <a:gd name="connsiteX6142" fmla="*/ 3309377 w 11611428"/>
              <a:gd name="connsiteY6142" fmla="*/ 3709860 h 6421343"/>
              <a:gd name="connsiteX6143" fmla="*/ 3260292 w 11611428"/>
              <a:gd name="connsiteY6143" fmla="*/ 3660775 h 6421343"/>
              <a:gd name="connsiteX6144" fmla="*/ 3309377 w 11611428"/>
              <a:gd name="connsiteY6144" fmla="*/ 3611690 h 6421343"/>
              <a:gd name="connsiteX6145" fmla="*/ 3117453 w 11611428"/>
              <a:gd name="connsiteY6145" fmla="*/ 3611690 h 6421343"/>
              <a:gd name="connsiteX6146" fmla="*/ 3166538 w 11611428"/>
              <a:gd name="connsiteY6146" fmla="*/ 3660775 h 6421343"/>
              <a:gd name="connsiteX6147" fmla="*/ 3117453 w 11611428"/>
              <a:gd name="connsiteY6147" fmla="*/ 3709860 h 6421343"/>
              <a:gd name="connsiteX6148" fmla="*/ 3068368 w 11611428"/>
              <a:gd name="connsiteY6148" fmla="*/ 3660775 h 6421343"/>
              <a:gd name="connsiteX6149" fmla="*/ 3117453 w 11611428"/>
              <a:gd name="connsiteY6149" fmla="*/ 3611690 h 6421343"/>
              <a:gd name="connsiteX6150" fmla="*/ 2925533 w 11611428"/>
              <a:gd name="connsiteY6150" fmla="*/ 3611690 h 6421343"/>
              <a:gd name="connsiteX6151" fmla="*/ 2974618 w 11611428"/>
              <a:gd name="connsiteY6151" fmla="*/ 3660775 h 6421343"/>
              <a:gd name="connsiteX6152" fmla="*/ 2925533 w 11611428"/>
              <a:gd name="connsiteY6152" fmla="*/ 3709860 h 6421343"/>
              <a:gd name="connsiteX6153" fmla="*/ 2876448 w 11611428"/>
              <a:gd name="connsiteY6153" fmla="*/ 3660775 h 6421343"/>
              <a:gd name="connsiteX6154" fmla="*/ 2925533 w 11611428"/>
              <a:gd name="connsiteY6154" fmla="*/ 3611690 h 6421343"/>
              <a:gd name="connsiteX6155" fmla="*/ 2733609 w 11611428"/>
              <a:gd name="connsiteY6155" fmla="*/ 3611690 h 6421343"/>
              <a:gd name="connsiteX6156" fmla="*/ 2782694 w 11611428"/>
              <a:gd name="connsiteY6156" fmla="*/ 3660775 h 6421343"/>
              <a:gd name="connsiteX6157" fmla="*/ 2733609 w 11611428"/>
              <a:gd name="connsiteY6157" fmla="*/ 3709860 h 6421343"/>
              <a:gd name="connsiteX6158" fmla="*/ 2684524 w 11611428"/>
              <a:gd name="connsiteY6158" fmla="*/ 3660775 h 6421343"/>
              <a:gd name="connsiteX6159" fmla="*/ 2733609 w 11611428"/>
              <a:gd name="connsiteY6159" fmla="*/ 3611690 h 6421343"/>
              <a:gd name="connsiteX6160" fmla="*/ 2541933 w 11611428"/>
              <a:gd name="connsiteY6160" fmla="*/ 3611690 h 6421343"/>
              <a:gd name="connsiteX6161" fmla="*/ 2591017 w 11611428"/>
              <a:gd name="connsiteY6161" fmla="*/ 3660775 h 6421343"/>
              <a:gd name="connsiteX6162" fmla="*/ 2541933 w 11611428"/>
              <a:gd name="connsiteY6162" fmla="*/ 3709860 h 6421343"/>
              <a:gd name="connsiteX6163" fmla="*/ 2492847 w 11611428"/>
              <a:gd name="connsiteY6163" fmla="*/ 3660775 h 6421343"/>
              <a:gd name="connsiteX6164" fmla="*/ 2541933 w 11611428"/>
              <a:gd name="connsiteY6164" fmla="*/ 3611690 h 6421343"/>
              <a:gd name="connsiteX6165" fmla="*/ 2350010 w 11611428"/>
              <a:gd name="connsiteY6165" fmla="*/ 3611690 h 6421343"/>
              <a:gd name="connsiteX6166" fmla="*/ 2399094 w 11611428"/>
              <a:gd name="connsiteY6166" fmla="*/ 3660775 h 6421343"/>
              <a:gd name="connsiteX6167" fmla="*/ 2350010 w 11611428"/>
              <a:gd name="connsiteY6167" fmla="*/ 3709860 h 6421343"/>
              <a:gd name="connsiteX6168" fmla="*/ 2300925 w 11611428"/>
              <a:gd name="connsiteY6168" fmla="*/ 3660775 h 6421343"/>
              <a:gd name="connsiteX6169" fmla="*/ 2350010 w 11611428"/>
              <a:gd name="connsiteY6169" fmla="*/ 3611690 h 6421343"/>
              <a:gd name="connsiteX6170" fmla="*/ 2158088 w 11611428"/>
              <a:gd name="connsiteY6170" fmla="*/ 3611690 h 6421343"/>
              <a:gd name="connsiteX6171" fmla="*/ 2158914 w 11611428"/>
              <a:gd name="connsiteY6171" fmla="*/ 3611856 h 6421343"/>
              <a:gd name="connsiteX6172" fmla="*/ 2159739 w 11611428"/>
              <a:gd name="connsiteY6172" fmla="*/ 3611690 h 6421343"/>
              <a:gd name="connsiteX6173" fmla="*/ 2208824 w 11611428"/>
              <a:gd name="connsiteY6173" fmla="*/ 3660775 h 6421343"/>
              <a:gd name="connsiteX6174" fmla="*/ 2159739 w 11611428"/>
              <a:gd name="connsiteY6174" fmla="*/ 3709860 h 6421343"/>
              <a:gd name="connsiteX6175" fmla="*/ 2158914 w 11611428"/>
              <a:gd name="connsiteY6175" fmla="*/ 3709693 h 6421343"/>
              <a:gd name="connsiteX6176" fmla="*/ 2158088 w 11611428"/>
              <a:gd name="connsiteY6176" fmla="*/ 3709860 h 6421343"/>
              <a:gd name="connsiteX6177" fmla="*/ 2109003 w 11611428"/>
              <a:gd name="connsiteY6177" fmla="*/ 3660775 h 6421343"/>
              <a:gd name="connsiteX6178" fmla="*/ 2158088 w 11611428"/>
              <a:gd name="connsiteY6178" fmla="*/ 3611690 h 6421343"/>
              <a:gd name="connsiteX6179" fmla="*/ 1967815 w 11611428"/>
              <a:gd name="connsiteY6179" fmla="*/ 3611690 h 6421343"/>
              <a:gd name="connsiteX6180" fmla="*/ 2016900 w 11611428"/>
              <a:gd name="connsiteY6180" fmla="*/ 3660775 h 6421343"/>
              <a:gd name="connsiteX6181" fmla="*/ 1967815 w 11611428"/>
              <a:gd name="connsiteY6181" fmla="*/ 3709860 h 6421343"/>
              <a:gd name="connsiteX6182" fmla="*/ 1918730 w 11611428"/>
              <a:gd name="connsiteY6182" fmla="*/ 3660775 h 6421343"/>
              <a:gd name="connsiteX6183" fmla="*/ 1967815 w 11611428"/>
              <a:gd name="connsiteY6183" fmla="*/ 3611690 h 6421343"/>
              <a:gd name="connsiteX6184" fmla="*/ 1775895 w 11611428"/>
              <a:gd name="connsiteY6184" fmla="*/ 3611690 h 6421343"/>
              <a:gd name="connsiteX6185" fmla="*/ 1824980 w 11611428"/>
              <a:gd name="connsiteY6185" fmla="*/ 3660775 h 6421343"/>
              <a:gd name="connsiteX6186" fmla="*/ 1775895 w 11611428"/>
              <a:gd name="connsiteY6186" fmla="*/ 3709860 h 6421343"/>
              <a:gd name="connsiteX6187" fmla="*/ 1726810 w 11611428"/>
              <a:gd name="connsiteY6187" fmla="*/ 3660775 h 6421343"/>
              <a:gd name="connsiteX6188" fmla="*/ 1775895 w 11611428"/>
              <a:gd name="connsiteY6188" fmla="*/ 3611690 h 6421343"/>
              <a:gd name="connsiteX6189" fmla="*/ 1584218 w 11611428"/>
              <a:gd name="connsiteY6189" fmla="*/ 3611690 h 6421343"/>
              <a:gd name="connsiteX6190" fmla="*/ 1633303 w 11611428"/>
              <a:gd name="connsiteY6190" fmla="*/ 3660775 h 6421343"/>
              <a:gd name="connsiteX6191" fmla="*/ 1584218 w 11611428"/>
              <a:gd name="connsiteY6191" fmla="*/ 3709860 h 6421343"/>
              <a:gd name="connsiteX6192" fmla="*/ 1535133 w 11611428"/>
              <a:gd name="connsiteY6192" fmla="*/ 3660775 h 6421343"/>
              <a:gd name="connsiteX6193" fmla="*/ 1584218 w 11611428"/>
              <a:gd name="connsiteY6193" fmla="*/ 3611690 h 6421343"/>
              <a:gd name="connsiteX6194" fmla="*/ 1392295 w 11611428"/>
              <a:gd name="connsiteY6194" fmla="*/ 3611690 h 6421343"/>
              <a:gd name="connsiteX6195" fmla="*/ 1441380 w 11611428"/>
              <a:gd name="connsiteY6195" fmla="*/ 3660775 h 6421343"/>
              <a:gd name="connsiteX6196" fmla="*/ 1392295 w 11611428"/>
              <a:gd name="connsiteY6196" fmla="*/ 3709860 h 6421343"/>
              <a:gd name="connsiteX6197" fmla="*/ 1343210 w 11611428"/>
              <a:gd name="connsiteY6197" fmla="*/ 3660775 h 6421343"/>
              <a:gd name="connsiteX6198" fmla="*/ 1392295 w 11611428"/>
              <a:gd name="connsiteY6198" fmla="*/ 3611690 h 6421343"/>
              <a:gd name="connsiteX6199" fmla="*/ 1200374 w 11611428"/>
              <a:gd name="connsiteY6199" fmla="*/ 3611690 h 6421343"/>
              <a:gd name="connsiteX6200" fmla="*/ 1249459 w 11611428"/>
              <a:gd name="connsiteY6200" fmla="*/ 3660775 h 6421343"/>
              <a:gd name="connsiteX6201" fmla="*/ 1200374 w 11611428"/>
              <a:gd name="connsiteY6201" fmla="*/ 3709860 h 6421343"/>
              <a:gd name="connsiteX6202" fmla="*/ 1151289 w 11611428"/>
              <a:gd name="connsiteY6202" fmla="*/ 3660775 h 6421343"/>
              <a:gd name="connsiteX6203" fmla="*/ 1200374 w 11611428"/>
              <a:gd name="connsiteY6203" fmla="*/ 3611690 h 6421343"/>
              <a:gd name="connsiteX6204" fmla="*/ 1008450 w 11611428"/>
              <a:gd name="connsiteY6204" fmla="*/ 3611690 h 6421343"/>
              <a:gd name="connsiteX6205" fmla="*/ 1057535 w 11611428"/>
              <a:gd name="connsiteY6205" fmla="*/ 3660775 h 6421343"/>
              <a:gd name="connsiteX6206" fmla="*/ 1008450 w 11611428"/>
              <a:gd name="connsiteY6206" fmla="*/ 3709860 h 6421343"/>
              <a:gd name="connsiteX6207" fmla="*/ 959365 w 11611428"/>
              <a:gd name="connsiteY6207" fmla="*/ 3660775 h 6421343"/>
              <a:gd name="connsiteX6208" fmla="*/ 1008450 w 11611428"/>
              <a:gd name="connsiteY6208" fmla="*/ 3611690 h 6421343"/>
              <a:gd name="connsiteX6209" fmla="*/ 816530 w 11611428"/>
              <a:gd name="connsiteY6209" fmla="*/ 3611690 h 6421343"/>
              <a:gd name="connsiteX6210" fmla="*/ 865615 w 11611428"/>
              <a:gd name="connsiteY6210" fmla="*/ 3660775 h 6421343"/>
              <a:gd name="connsiteX6211" fmla="*/ 816530 w 11611428"/>
              <a:gd name="connsiteY6211" fmla="*/ 3709860 h 6421343"/>
              <a:gd name="connsiteX6212" fmla="*/ 767445 w 11611428"/>
              <a:gd name="connsiteY6212" fmla="*/ 3660775 h 6421343"/>
              <a:gd name="connsiteX6213" fmla="*/ 816530 w 11611428"/>
              <a:gd name="connsiteY6213" fmla="*/ 3611690 h 6421343"/>
              <a:gd name="connsiteX6214" fmla="*/ 624606 w 11611428"/>
              <a:gd name="connsiteY6214" fmla="*/ 3611690 h 6421343"/>
              <a:gd name="connsiteX6215" fmla="*/ 673691 w 11611428"/>
              <a:gd name="connsiteY6215" fmla="*/ 3660775 h 6421343"/>
              <a:gd name="connsiteX6216" fmla="*/ 624606 w 11611428"/>
              <a:gd name="connsiteY6216" fmla="*/ 3709860 h 6421343"/>
              <a:gd name="connsiteX6217" fmla="*/ 575521 w 11611428"/>
              <a:gd name="connsiteY6217" fmla="*/ 3660775 h 6421343"/>
              <a:gd name="connsiteX6218" fmla="*/ 624606 w 11611428"/>
              <a:gd name="connsiteY6218" fmla="*/ 3611690 h 6421343"/>
              <a:gd name="connsiteX6219" fmla="*/ 432929 w 11611428"/>
              <a:gd name="connsiteY6219" fmla="*/ 3611690 h 6421343"/>
              <a:gd name="connsiteX6220" fmla="*/ 482015 w 11611428"/>
              <a:gd name="connsiteY6220" fmla="*/ 3660775 h 6421343"/>
              <a:gd name="connsiteX6221" fmla="*/ 432929 w 11611428"/>
              <a:gd name="connsiteY6221" fmla="*/ 3709860 h 6421343"/>
              <a:gd name="connsiteX6222" fmla="*/ 383844 w 11611428"/>
              <a:gd name="connsiteY6222" fmla="*/ 3660775 h 6421343"/>
              <a:gd name="connsiteX6223" fmla="*/ 432929 w 11611428"/>
              <a:gd name="connsiteY6223" fmla="*/ 3611690 h 6421343"/>
              <a:gd name="connsiteX6224" fmla="*/ 241007 w 11611428"/>
              <a:gd name="connsiteY6224" fmla="*/ 3611690 h 6421343"/>
              <a:gd name="connsiteX6225" fmla="*/ 290092 w 11611428"/>
              <a:gd name="connsiteY6225" fmla="*/ 3660775 h 6421343"/>
              <a:gd name="connsiteX6226" fmla="*/ 241007 w 11611428"/>
              <a:gd name="connsiteY6226" fmla="*/ 3709860 h 6421343"/>
              <a:gd name="connsiteX6227" fmla="*/ 191921 w 11611428"/>
              <a:gd name="connsiteY6227" fmla="*/ 3660775 h 6421343"/>
              <a:gd name="connsiteX6228" fmla="*/ 241007 w 11611428"/>
              <a:gd name="connsiteY6228" fmla="*/ 3611690 h 6421343"/>
              <a:gd name="connsiteX6229" fmla="*/ 49085 w 11611428"/>
              <a:gd name="connsiteY6229" fmla="*/ 3611690 h 6421343"/>
              <a:gd name="connsiteX6230" fmla="*/ 98170 w 11611428"/>
              <a:gd name="connsiteY6230" fmla="*/ 3660775 h 6421343"/>
              <a:gd name="connsiteX6231" fmla="*/ 49085 w 11611428"/>
              <a:gd name="connsiteY6231" fmla="*/ 3709860 h 6421343"/>
              <a:gd name="connsiteX6232" fmla="*/ 0 w 11611428"/>
              <a:gd name="connsiteY6232" fmla="*/ 3660775 h 6421343"/>
              <a:gd name="connsiteX6233" fmla="*/ 49085 w 11611428"/>
              <a:gd name="connsiteY6233" fmla="*/ 3611690 h 6421343"/>
              <a:gd name="connsiteX6234" fmla="*/ 11468592 w 11611428"/>
              <a:gd name="connsiteY6234" fmla="*/ 3460998 h 6421343"/>
              <a:gd name="connsiteX6235" fmla="*/ 11517677 w 11611428"/>
              <a:gd name="connsiteY6235" fmla="*/ 3510083 h 6421343"/>
              <a:gd name="connsiteX6236" fmla="*/ 11468592 w 11611428"/>
              <a:gd name="connsiteY6236" fmla="*/ 3559168 h 6421343"/>
              <a:gd name="connsiteX6237" fmla="*/ 11419507 w 11611428"/>
              <a:gd name="connsiteY6237" fmla="*/ 3510083 h 6421343"/>
              <a:gd name="connsiteX6238" fmla="*/ 11468592 w 11611428"/>
              <a:gd name="connsiteY6238" fmla="*/ 3460998 h 6421343"/>
              <a:gd name="connsiteX6239" fmla="*/ 11276669 w 11611428"/>
              <a:gd name="connsiteY6239" fmla="*/ 3460998 h 6421343"/>
              <a:gd name="connsiteX6240" fmla="*/ 11325754 w 11611428"/>
              <a:gd name="connsiteY6240" fmla="*/ 3510083 h 6421343"/>
              <a:gd name="connsiteX6241" fmla="*/ 11276669 w 11611428"/>
              <a:gd name="connsiteY6241" fmla="*/ 3559168 h 6421343"/>
              <a:gd name="connsiteX6242" fmla="*/ 11227584 w 11611428"/>
              <a:gd name="connsiteY6242" fmla="*/ 3510083 h 6421343"/>
              <a:gd name="connsiteX6243" fmla="*/ 11276669 w 11611428"/>
              <a:gd name="connsiteY6243" fmla="*/ 3460998 h 6421343"/>
              <a:gd name="connsiteX6244" fmla="*/ 11084992 w 11611428"/>
              <a:gd name="connsiteY6244" fmla="*/ 3460998 h 6421343"/>
              <a:gd name="connsiteX6245" fmla="*/ 11134077 w 11611428"/>
              <a:gd name="connsiteY6245" fmla="*/ 3510083 h 6421343"/>
              <a:gd name="connsiteX6246" fmla="*/ 11084992 w 11611428"/>
              <a:gd name="connsiteY6246" fmla="*/ 3559168 h 6421343"/>
              <a:gd name="connsiteX6247" fmla="*/ 11035907 w 11611428"/>
              <a:gd name="connsiteY6247" fmla="*/ 3510083 h 6421343"/>
              <a:gd name="connsiteX6248" fmla="*/ 11084992 w 11611428"/>
              <a:gd name="connsiteY6248" fmla="*/ 3460998 h 6421343"/>
              <a:gd name="connsiteX6249" fmla="*/ 10893068 w 11611428"/>
              <a:gd name="connsiteY6249" fmla="*/ 3460998 h 6421343"/>
              <a:gd name="connsiteX6250" fmla="*/ 10942154 w 11611428"/>
              <a:gd name="connsiteY6250" fmla="*/ 3510083 h 6421343"/>
              <a:gd name="connsiteX6251" fmla="*/ 10893068 w 11611428"/>
              <a:gd name="connsiteY6251" fmla="*/ 3559168 h 6421343"/>
              <a:gd name="connsiteX6252" fmla="*/ 10843984 w 11611428"/>
              <a:gd name="connsiteY6252" fmla="*/ 3510083 h 6421343"/>
              <a:gd name="connsiteX6253" fmla="*/ 10893068 w 11611428"/>
              <a:gd name="connsiteY6253" fmla="*/ 3460998 h 6421343"/>
              <a:gd name="connsiteX6254" fmla="*/ 10701148 w 11611428"/>
              <a:gd name="connsiteY6254" fmla="*/ 3460998 h 6421343"/>
              <a:gd name="connsiteX6255" fmla="*/ 10750233 w 11611428"/>
              <a:gd name="connsiteY6255" fmla="*/ 3510083 h 6421343"/>
              <a:gd name="connsiteX6256" fmla="*/ 10701148 w 11611428"/>
              <a:gd name="connsiteY6256" fmla="*/ 3559168 h 6421343"/>
              <a:gd name="connsiteX6257" fmla="*/ 10652063 w 11611428"/>
              <a:gd name="connsiteY6257" fmla="*/ 3510083 h 6421343"/>
              <a:gd name="connsiteX6258" fmla="*/ 10701148 w 11611428"/>
              <a:gd name="connsiteY6258" fmla="*/ 3460998 h 6421343"/>
              <a:gd name="connsiteX6259" fmla="*/ 10507020 w 11611428"/>
              <a:gd name="connsiteY6259" fmla="*/ 3460998 h 6421343"/>
              <a:gd name="connsiteX6260" fmla="*/ 10556105 w 11611428"/>
              <a:gd name="connsiteY6260" fmla="*/ 3510083 h 6421343"/>
              <a:gd name="connsiteX6261" fmla="*/ 10507020 w 11611428"/>
              <a:gd name="connsiteY6261" fmla="*/ 3559168 h 6421343"/>
              <a:gd name="connsiteX6262" fmla="*/ 10457935 w 11611428"/>
              <a:gd name="connsiteY6262" fmla="*/ 3510083 h 6421343"/>
              <a:gd name="connsiteX6263" fmla="*/ 10507020 w 11611428"/>
              <a:gd name="connsiteY6263" fmla="*/ 3460998 h 6421343"/>
              <a:gd name="connsiteX6264" fmla="*/ 10315097 w 11611428"/>
              <a:gd name="connsiteY6264" fmla="*/ 3460998 h 6421343"/>
              <a:gd name="connsiteX6265" fmla="*/ 10364182 w 11611428"/>
              <a:gd name="connsiteY6265" fmla="*/ 3510083 h 6421343"/>
              <a:gd name="connsiteX6266" fmla="*/ 10315097 w 11611428"/>
              <a:gd name="connsiteY6266" fmla="*/ 3559168 h 6421343"/>
              <a:gd name="connsiteX6267" fmla="*/ 10266012 w 11611428"/>
              <a:gd name="connsiteY6267" fmla="*/ 3510083 h 6421343"/>
              <a:gd name="connsiteX6268" fmla="*/ 10315097 w 11611428"/>
              <a:gd name="connsiteY6268" fmla="*/ 3460998 h 6421343"/>
              <a:gd name="connsiteX6269" fmla="*/ 10123420 w 11611428"/>
              <a:gd name="connsiteY6269" fmla="*/ 3460998 h 6421343"/>
              <a:gd name="connsiteX6270" fmla="*/ 10172505 w 11611428"/>
              <a:gd name="connsiteY6270" fmla="*/ 3510083 h 6421343"/>
              <a:gd name="connsiteX6271" fmla="*/ 10123420 w 11611428"/>
              <a:gd name="connsiteY6271" fmla="*/ 3559168 h 6421343"/>
              <a:gd name="connsiteX6272" fmla="*/ 10074335 w 11611428"/>
              <a:gd name="connsiteY6272" fmla="*/ 3510083 h 6421343"/>
              <a:gd name="connsiteX6273" fmla="*/ 10123420 w 11611428"/>
              <a:gd name="connsiteY6273" fmla="*/ 3460998 h 6421343"/>
              <a:gd name="connsiteX6274" fmla="*/ 9931496 w 11611428"/>
              <a:gd name="connsiteY6274" fmla="*/ 3460998 h 6421343"/>
              <a:gd name="connsiteX6275" fmla="*/ 9980582 w 11611428"/>
              <a:gd name="connsiteY6275" fmla="*/ 3510083 h 6421343"/>
              <a:gd name="connsiteX6276" fmla="*/ 9931496 w 11611428"/>
              <a:gd name="connsiteY6276" fmla="*/ 3559168 h 6421343"/>
              <a:gd name="connsiteX6277" fmla="*/ 9882412 w 11611428"/>
              <a:gd name="connsiteY6277" fmla="*/ 3510083 h 6421343"/>
              <a:gd name="connsiteX6278" fmla="*/ 9931496 w 11611428"/>
              <a:gd name="connsiteY6278" fmla="*/ 3460998 h 6421343"/>
              <a:gd name="connsiteX6279" fmla="*/ 9739576 w 11611428"/>
              <a:gd name="connsiteY6279" fmla="*/ 3460998 h 6421343"/>
              <a:gd name="connsiteX6280" fmla="*/ 9788661 w 11611428"/>
              <a:gd name="connsiteY6280" fmla="*/ 3510083 h 6421343"/>
              <a:gd name="connsiteX6281" fmla="*/ 9739576 w 11611428"/>
              <a:gd name="connsiteY6281" fmla="*/ 3559168 h 6421343"/>
              <a:gd name="connsiteX6282" fmla="*/ 9690491 w 11611428"/>
              <a:gd name="connsiteY6282" fmla="*/ 3510083 h 6421343"/>
              <a:gd name="connsiteX6283" fmla="*/ 9739576 w 11611428"/>
              <a:gd name="connsiteY6283" fmla="*/ 3460998 h 6421343"/>
              <a:gd name="connsiteX6284" fmla="*/ 9547652 w 11611428"/>
              <a:gd name="connsiteY6284" fmla="*/ 3460998 h 6421343"/>
              <a:gd name="connsiteX6285" fmla="*/ 9596737 w 11611428"/>
              <a:gd name="connsiteY6285" fmla="*/ 3510083 h 6421343"/>
              <a:gd name="connsiteX6286" fmla="*/ 9547652 w 11611428"/>
              <a:gd name="connsiteY6286" fmla="*/ 3559168 h 6421343"/>
              <a:gd name="connsiteX6287" fmla="*/ 9498567 w 11611428"/>
              <a:gd name="connsiteY6287" fmla="*/ 3510083 h 6421343"/>
              <a:gd name="connsiteX6288" fmla="*/ 9547652 w 11611428"/>
              <a:gd name="connsiteY6288" fmla="*/ 3460998 h 6421343"/>
              <a:gd name="connsiteX6289" fmla="*/ 9355731 w 11611428"/>
              <a:gd name="connsiteY6289" fmla="*/ 3460998 h 6421343"/>
              <a:gd name="connsiteX6290" fmla="*/ 9404816 w 11611428"/>
              <a:gd name="connsiteY6290" fmla="*/ 3510083 h 6421343"/>
              <a:gd name="connsiteX6291" fmla="*/ 9355731 w 11611428"/>
              <a:gd name="connsiteY6291" fmla="*/ 3559168 h 6421343"/>
              <a:gd name="connsiteX6292" fmla="*/ 9306646 w 11611428"/>
              <a:gd name="connsiteY6292" fmla="*/ 3510083 h 6421343"/>
              <a:gd name="connsiteX6293" fmla="*/ 9355731 w 11611428"/>
              <a:gd name="connsiteY6293" fmla="*/ 3460998 h 6421343"/>
              <a:gd name="connsiteX6294" fmla="*/ 9163808 w 11611428"/>
              <a:gd name="connsiteY6294" fmla="*/ 3460998 h 6421343"/>
              <a:gd name="connsiteX6295" fmla="*/ 9212893 w 11611428"/>
              <a:gd name="connsiteY6295" fmla="*/ 3510083 h 6421343"/>
              <a:gd name="connsiteX6296" fmla="*/ 9163808 w 11611428"/>
              <a:gd name="connsiteY6296" fmla="*/ 3559168 h 6421343"/>
              <a:gd name="connsiteX6297" fmla="*/ 9114723 w 11611428"/>
              <a:gd name="connsiteY6297" fmla="*/ 3510083 h 6421343"/>
              <a:gd name="connsiteX6298" fmla="*/ 9163808 w 11611428"/>
              <a:gd name="connsiteY6298" fmla="*/ 3460998 h 6421343"/>
              <a:gd name="connsiteX6299" fmla="*/ 8972131 w 11611428"/>
              <a:gd name="connsiteY6299" fmla="*/ 3460998 h 6421343"/>
              <a:gd name="connsiteX6300" fmla="*/ 9021216 w 11611428"/>
              <a:gd name="connsiteY6300" fmla="*/ 3510083 h 6421343"/>
              <a:gd name="connsiteX6301" fmla="*/ 8972131 w 11611428"/>
              <a:gd name="connsiteY6301" fmla="*/ 3559168 h 6421343"/>
              <a:gd name="connsiteX6302" fmla="*/ 8923046 w 11611428"/>
              <a:gd name="connsiteY6302" fmla="*/ 3510083 h 6421343"/>
              <a:gd name="connsiteX6303" fmla="*/ 8972131 w 11611428"/>
              <a:gd name="connsiteY6303" fmla="*/ 3460998 h 6421343"/>
              <a:gd name="connsiteX6304" fmla="*/ 8780211 w 11611428"/>
              <a:gd name="connsiteY6304" fmla="*/ 3460998 h 6421343"/>
              <a:gd name="connsiteX6305" fmla="*/ 8829296 w 11611428"/>
              <a:gd name="connsiteY6305" fmla="*/ 3510083 h 6421343"/>
              <a:gd name="connsiteX6306" fmla="*/ 8780211 w 11611428"/>
              <a:gd name="connsiteY6306" fmla="*/ 3559168 h 6421343"/>
              <a:gd name="connsiteX6307" fmla="*/ 8731126 w 11611428"/>
              <a:gd name="connsiteY6307" fmla="*/ 3510083 h 6421343"/>
              <a:gd name="connsiteX6308" fmla="*/ 8780211 w 11611428"/>
              <a:gd name="connsiteY6308" fmla="*/ 3460998 h 6421343"/>
              <a:gd name="connsiteX6309" fmla="*/ 8588287 w 11611428"/>
              <a:gd name="connsiteY6309" fmla="*/ 3460998 h 6421343"/>
              <a:gd name="connsiteX6310" fmla="*/ 8637372 w 11611428"/>
              <a:gd name="connsiteY6310" fmla="*/ 3510083 h 6421343"/>
              <a:gd name="connsiteX6311" fmla="*/ 8588287 w 11611428"/>
              <a:gd name="connsiteY6311" fmla="*/ 3559168 h 6421343"/>
              <a:gd name="connsiteX6312" fmla="*/ 8539202 w 11611428"/>
              <a:gd name="connsiteY6312" fmla="*/ 3510083 h 6421343"/>
              <a:gd name="connsiteX6313" fmla="*/ 8588287 w 11611428"/>
              <a:gd name="connsiteY6313" fmla="*/ 3460998 h 6421343"/>
              <a:gd name="connsiteX6314" fmla="*/ 8388577 w 11611428"/>
              <a:gd name="connsiteY6314" fmla="*/ 3460998 h 6421343"/>
              <a:gd name="connsiteX6315" fmla="*/ 8437662 w 11611428"/>
              <a:gd name="connsiteY6315" fmla="*/ 3510083 h 6421343"/>
              <a:gd name="connsiteX6316" fmla="*/ 8388577 w 11611428"/>
              <a:gd name="connsiteY6316" fmla="*/ 3559168 h 6421343"/>
              <a:gd name="connsiteX6317" fmla="*/ 8339492 w 11611428"/>
              <a:gd name="connsiteY6317" fmla="*/ 3510083 h 6421343"/>
              <a:gd name="connsiteX6318" fmla="*/ 8388577 w 11611428"/>
              <a:gd name="connsiteY6318" fmla="*/ 3460998 h 6421343"/>
              <a:gd name="connsiteX6319" fmla="*/ 8196653 w 11611428"/>
              <a:gd name="connsiteY6319" fmla="*/ 3460998 h 6421343"/>
              <a:gd name="connsiteX6320" fmla="*/ 8245738 w 11611428"/>
              <a:gd name="connsiteY6320" fmla="*/ 3510083 h 6421343"/>
              <a:gd name="connsiteX6321" fmla="*/ 8196653 w 11611428"/>
              <a:gd name="connsiteY6321" fmla="*/ 3559168 h 6421343"/>
              <a:gd name="connsiteX6322" fmla="*/ 8147568 w 11611428"/>
              <a:gd name="connsiteY6322" fmla="*/ 3510083 h 6421343"/>
              <a:gd name="connsiteX6323" fmla="*/ 8196653 w 11611428"/>
              <a:gd name="connsiteY6323" fmla="*/ 3460998 h 6421343"/>
              <a:gd name="connsiteX6324" fmla="*/ 8004732 w 11611428"/>
              <a:gd name="connsiteY6324" fmla="*/ 3460998 h 6421343"/>
              <a:gd name="connsiteX6325" fmla="*/ 8053817 w 11611428"/>
              <a:gd name="connsiteY6325" fmla="*/ 3510083 h 6421343"/>
              <a:gd name="connsiteX6326" fmla="*/ 8004732 w 11611428"/>
              <a:gd name="connsiteY6326" fmla="*/ 3559168 h 6421343"/>
              <a:gd name="connsiteX6327" fmla="*/ 7955647 w 11611428"/>
              <a:gd name="connsiteY6327" fmla="*/ 3510083 h 6421343"/>
              <a:gd name="connsiteX6328" fmla="*/ 8004732 w 11611428"/>
              <a:gd name="connsiteY6328" fmla="*/ 3460998 h 6421343"/>
              <a:gd name="connsiteX6329" fmla="*/ 7813056 w 11611428"/>
              <a:gd name="connsiteY6329" fmla="*/ 3460998 h 6421343"/>
              <a:gd name="connsiteX6330" fmla="*/ 7862141 w 11611428"/>
              <a:gd name="connsiteY6330" fmla="*/ 3510083 h 6421343"/>
              <a:gd name="connsiteX6331" fmla="*/ 7813056 w 11611428"/>
              <a:gd name="connsiteY6331" fmla="*/ 3559168 h 6421343"/>
              <a:gd name="connsiteX6332" fmla="*/ 7763971 w 11611428"/>
              <a:gd name="connsiteY6332" fmla="*/ 3510083 h 6421343"/>
              <a:gd name="connsiteX6333" fmla="*/ 7813056 w 11611428"/>
              <a:gd name="connsiteY6333" fmla="*/ 3460998 h 6421343"/>
              <a:gd name="connsiteX6334" fmla="*/ 7621133 w 11611428"/>
              <a:gd name="connsiteY6334" fmla="*/ 3460998 h 6421343"/>
              <a:gd name="connsiteX6335" fmla="*/ 7670218 w 11611428"/>
              <a:gd name="connsiteY6335" fmla="*/ 3510083 h 6421343"/>
              <a:gd name="connsiteX6336" fmla="*/ 7621133 w 11611428"/>
              <a:gd name="connsiteY6336" fmla="*/ 3559168 h 6421343"/>
              <a:gd name="connsiteX6337" fmla="*/ 7572048 w 11611428"/>
              <a:gd name="connsiteY6337" fmla="*/ 3510083 h 6421343"/>
              <a:gd name="connsiteX6338" fmla="*/ 7621133 w 11611428"/>
              <a:gd name="connsiteY6338" fmla="*/ 3460998 h 6421343"/>
              <a:gd name="connsiteX6339" fmla="*/ 7429212 w 11611428"/>
              <a:gd name="connsiteY6339" fmla="*/ 3460998 h 6421343"/>
              <a:gd name="connsiteX6340" fmla="*/ 7478297 w 11611428"/>
              <a:gd name="connsiteY6340" fmla="*/ 3510083 h 6421343"/>
              <a:gd name="connsiteX6341" fmla="*/ 7429212 w 11611428"/>
              <a:gd name="connsiteY6341" fmla="*/ 3559168 h 6421343"/>
              <a:gd name="connsiteX6342" fmla="*/ 7380127 w 11611428"/>
              <a:gd name="connsiteY6342" fmla="*/ 3510083 h 6421343"/>
              <a:gd name="connsiteX6343" fmla="*/ 7429212 w 11611428"/>
              <a:gd name="connsiteY6343" fmla="*/ 3460998 h 6421343"/>
              <a:gd name="connsiteX6344" fmla="*/ 7237288 w 11611428"/>
              <a:gd name="connsiteY6344" fmla="*/ 3460998 h 6421343"/>
              <a:gd name="connsiteX6345" fmla="*/ 7286373 w 11611428"/>
              <a:gd name="connsiteY6345" fmla="*/ 3510083 h 6421343"/>
              <a:gd name="connsiteX6346" fmla="*/ 7237288 w 11611428"/>
              <a:gd name="connsiteY6346" fmla="*/ 3559168 h 6421343"/>
              <a:gd name="connsiteX6347" fmla="*/ 7188203 w 11611428"/>
              <a:gd name="connsiteY6347" fmla="*/ 3510083 h 6421343"/>
              <a:gd name="connsiteX6348" fmla="*/ 7237288 w 11611428"/>
              <a:gd name="connsiteY6348" fmla="*/ 3460998 h 6421343"/>
              <a:gd name="connsiteX6349" fmla="*/ 7045367 w 11611428"/>
              <a:gd name="connsiteY6349" fmla="*/ 3460998 h 6421343"/>
              <a:gd name="connsiteX6350" fmla="*/ 7094452 w 11611428"/>
              <a:gd name="connsiteY6350" fmla="*/ 3510083 h 6421343"/>
              <a:gd name="connsiteX6351" fmla="*/ 7045367 w 11611428"/>
              <a:gd name="connsiteY6351" fmla="*/ 3559168 h 6421343"/>
              <a:gd name="connsiteX6352" fmla="*/ 6996282 w 11611428"/>
              <a:gd name="connsiteY6352" fmla="*/ 3510083 h 6421343"/>
              <a:gd name="connsiteX6353" fmla="*/ 7045367 w 11611428"/>
              <a:gd name="connsiteY6353" fmla="*/ 3460998 h 6421343"/>
              <a:gd name="connsiteX6354" fmla="*/ 6853444 w 11611428"/>
              <a:gd name="connsiteY6354" fmla="*/ 3460998 h 6421343"/>
              <a:gd name="connsiteX6355" fmla="*/ 6902529 w 11611428"/>
              <a:gd name="connsiteY6355" fmla="*/ 3510083 h 6421343"/>
              <a:gd name="connsiteX6356" fmla="*/ 6853444 w 11611428"/>
              <a:gd name="connsiteY6356" fmla="*/ 3559168 h 6421343"/>
              <a:gd name="connsiteX6357" fmla="*/ 6804359 w 11611428"/>
              <a:gd name="connsiteY6357" fmla="*/ 3510083 h 6421343"/>
              <a:gd name="connsiteX6358" fmla="*/ 6853444 w 11611428"/>
              <a:gd name="connsiteY6358" fmla="*/ 3460998 h 6421343"/>
              <a:gd name="connsiteX6359" fmla="*/ 6661767 w 11611428"/>
              <a:gd name="connsiteY6359" fmla="*/ 3460998 h 6421343"/>
              <a:gd name="connsiteX6360" fmla="*/ 6710852 w 11611428"/>
              <a:gd name="connsiteY6360" fmla="*/ 3510083 h 6421343"/>
              <a:gd name="connsiteX6361" fmla="*/ 6661767 w 11611428"/>
              <a:gd name="connsiteY6361" fmla="*/ 3559168 h 6421343"/>
              <a:gd name="connsiteX6362" fmla="*/ 6612682 w 11611428"/>
              <a:gd name="connsiteY6362" fmla="*/ 3510083 h 6421343"/>
              <a:gd name="connsiteX6363" fmla="*/ 6661767 w 11611428"/>
              <a:gd name="connsiteY6363" fmla="*/ 3460998 h 6421343"/>
              <a:gd name="connsiteX6364" fmla="*/ 6469844 w 11611428"/>
              <a:gd name="connsiteY6364" fmla="*/ 3460998 h 6421343"/>
              <a:gd name="connsiteX6365" fmla="*/ 6518929 w 11611428"/>
              <a:gd name="connsiteY6365" fmla="*/ 3510083 h 6421343"/>
              <a:gd name="connsiteX6366" fmla="*/ 6469844 w 11611428"/>
              <a:gd name="connsiteY6366" fmla="*/ 3559168 h 6421343"/>
              <a:gd name="connsiteX6367" fmla="*/ 6420759 w 11611428"/>
              <a:gd name="connsiteY6367" fmla="*/ 3510083 h 6421343"/>
              <a:gd name="connsiteX6368" fmla="*/ 6469844 w 11611428"/>
              <a:gd name="connsiteY6368" fmla="*/ 3460998 h 6421343"/>
              <a:gd name="connsiteX6369" fmla="*/ 6279574 w 11611428"/>
              <a:gd name="connsiteY6369" fmla="*/ 3460998 h 6421343"/>
              <a:gd name="connsiteX6370" fmla="*/ 6328659 w 11611428"/>
              <a:gd name="connsiteY6370" fmla="*/ 3510083 h 6421343"/>
              <a:gd name="connsiteX6371" fmla="*/ 6279574 w 11611428"/>
              <a:gd name="connsiteY6371" fmla="*/ 3559168 h 6421343"/>
              <a:gd name="connsiteX6372" fmla="*/ 6230489 w 11611428"/>
              <a:gd name="connsiteY6372" fmla="*/ 3510083 h 6421343"/>
              <a:gd name="connsiteX6373" fmla="*/ 6279574 w 11611428"/>
              <a:gd name="connsiteY6373" fmla="*/ 3460998 h 6421343"/>
              <a:gd name="connsiteX6374" fmla="*/ 6087650 w 11611428"/>
              <a:gd name="connsiteY6374" fmla="*/ 3460998 h 6421343"/>
              <a:gd name="connsiteX6375" fmla="*/ 6136735 w 11611428"/>
              <a:gd name="connsiteY6375" fmla="*/ 3510083 h 6421343"/>
              <a:gd name="connsiteX6376" fmla="*/ 6087650 w 11611428"/>
              <a:gd name="connsiteY6376" fmla="*/ 3559168 h 6421343"/>
              <a:gd name="connsiteX6377" fmla="*/ 6038565 w 11611428"/>
              <a:gd name="connsiteY6377" fmla="*/ 3510083 h 6421343"/>
              <a:gd name="connsiteX6378" fmla="*/ 6087650 w 11611428"/>
              <a:gd name="connsiteY6378" fmla="*/ 3460998 h 6421343"/>
              <a:gd name="connsiteX6379" fmla="*/ 5895729 w 11611428"/>
              <a:gd name="connsiteY6379" fmla="*/ 3460998 h 6421343"/>
              <a:gd name="connsiteX6380" fmla="*/ 5944814 w 11611428"/>
              <a:gd name="connsiteY6380" fmla="*/ 3510083 h 6421343"/>
              <a:gd name="connsiteX6381" fmla="*/ 5895729 w 11611428"/>
              <a:gd name="connsiteY6381" fmla="*/ 3559168 h 6421343"/>
              <a:gd name="connsiteX6382" fmla="*/ 5846644 w 11611428"/>
              <a:gd name="connsiteY6382" fmla="*/ 3510083 h 6421343"/>
              <a:gd name="connsiteX6383" fmla="*/ 5895729 w 11611428"/>
              <a:gd name="connsiteY6383" fmla="*/ 3460998 h 6421343"/>
              <a:gd name="connsiteX6384" fmla="*/ 5704053 w 11611428"/>
              <a:gd name="connsiteY6384" fmla="*/ 3460998 h 6421343"/>
              <a:gd name="connsiteX6385" fmla="*/ 5753138 w 11611428"/>
              <a:gd name="connsiteY6385" fmla="*/ 3510083 h 6421343"/>
              <a:gd name="connsiteX6386" fmla="*/ 5704053 w 11611428"/>
              <a:gd name="connsiteY6386" fmla="*/ 3559168 h 6421343"/>
              <a:gd name="connsiteX6387" fmla="*/ 5654968 w 11611428"/>
              <a:gd name="connsiteY6387" fmla="*/ 3510083 h 6421343"/>
              <a:gd name="connsiteX6388" fmla="*/ 5704053 w 11611428"/>
              <a:gd name="connsiteY6388" fmla="*/ 3460998 h 6421343"/>
              <a:gd name="connsiteX6389" fmla="*/ 5512130 w 11611428"/>
              <a:gd name="connsiteY6389" fmla="*/ 3460998 h 6421343"/>
              <a:gd name="connsiteX6390" fmla="*/ 5561215 w 11611428"/>
              <a:gd name="connsiteY6390" fmla="*/ 3510083 h 6421343"/>
              <a:gd name="connsiteX6391" fmla="*/ 5512130 w 11611428"/>
              <a:gd name="connsiteY6391" fmla="*/ 3559168 h 6421343"/>
              <a:gd name="connsiteX6392" fmla="*/ 5463045 w 11611428"/>
              <a:gd name="connsiteY6392" fmla="*/ 3510083 h 6421343"/>
              <a:gd name="connsiteX6393" fmla="*/ 5512130 w 11611428"/>
              <a:gd name="connsiteY6393" fmla="*/ 3460998 h 6421343"/>
              <a:gd name="connsiteX6394" fmla="*/ 5320209 w 11611428"/>
              <a:gd name="connsiteY6394" fmla="*/ 3460998 h 6421343"/>
              <a:gd name="connsiteX6395" fmla="*/ 5369294 w 11611428"/>
              <a:gd name="connsiteY6395" fmla="*/ 3510083 h 6421343"/>
              <a:gd name="connsiteX6396" fmla="*/ 5320209 w 11611428"/>
              <a:gd name="connsiteY6396" fmla="*/ 3559168 h 6421343"/>
              <a:gd name="connsiteX6397" fmla="*/ 5271124 w 11611428"/>
              <a:gd name="connsiteY6397" fmla="*/ 3510083 h 6421343"/>
              <a:gd name="connsiteX6398" fmla="*/ 5320209 w 11611428"/>
              <a:gd name="connsiteY6398" fmla="*/ 3460998 h 6421343"/>
              <a:gd name="connsiteX6399" fmla="*/ 5128285 w 11611428"/>
              <a:gd name="connsiteY6399" fmla="*/ 3460998 h 6421343"/>
              <a:gd name="connsiteX6400" fmla="*/ 5177370 w 11611428"/>
              <a:gd name="connsiteY6400" fmla="*/ 3510083 h 6421343"/>
              <a:gd name="connsiteX6401" fmla="*/ 5128285 w 11611428"/>
              <a:gd name="connsiteY6401" fmla="*/ 3559168 h 6421343"/>
              <a:gd name="connsiteX6402" fmla="*/ 5079200 w 11611428"/>
              <a:gd name="connsiteY6402" fmla="*/ 3510083 h 6421343"/>
              <a:gd name="connsiteX6403" fmla="*/ 5128285 w 11611428"/>
              <a:gd name="connsiteY6403" fmla="*/ 3460998 h 6421343"/>
              <a:gd name="connsiteX6404" fmla="*/ 4936364 w 11611428"/>
              <a:gd name="connsiteY6404" fmla="*/ 3460998 h 6421343"/>
              <a:gd name="connsiteX6405" fmla="*/ 4985449 w 11611428"/>
              <a:gd name="connsiteY6405" fmla="*/ 3510083 h 6421343"/>
              <a:gd name="connsiteX6406" fmla="*/ 4936364 w 11611428"/>
              <a:gd name="connsiteY6406" fmla="*/ 3559168 h 6421343"/>
              <a:gd name="connsiteX6407" fmla="*/ 4887279 w 11611428"/>
              <a:gd name="connsiteY6407" fmla="*/ 3510083 h 6421343"/>
              <a:gd name="connsiteX6408" fmla="*/ 4936364 w 11611428"/>
              <a:gd name="connsiteY6408" fmla="*/ 3460998 h 6421343"/>
              <a:gd name="connsiteX6409" fmla="*/ 4744441 w 11611428"/>
              <a:gd name="connsiteY6409" fmla="*/ 3460998 h 6421343"/>
              <a:gd name="connsiteX6410" fmla="*/ 4793526 w 11611428"/>
              <a:gd name="connsiteY6410" fmla="*/ 3510083 h 6421343"/>
              <a:gd name="connsiteX6411" fmla="*/ 4744441 w 11611428"/>
              <a:gd name="connsiteY6411" fmla="*/ 3559168 h 6421343"/>
              <a:gd name="connsiteX6412" fmla="*/ 4695356 w 11611428"/>
              <a:gd name="connsiteY6412" fmla="*/ 3510083 h 6421343"/>
              <a:gd name="connsiteX6413" fmla="*/ 4744441 w 11611428"/>
              <a:gd name="connsiteY6413" fmla="*/ 3460998 h 6421343"/>
              <a:gd name="connsiteX6414" fmla="*/ 4552764 w 11611428"/>
              <a:gd name="connsiteY6414" fmla="*/ 3460998 h 6421343"/>
              <a:gd name="connsiteX6415" fmla="*/ 4601849 w 11611428"/>
              <a:gd name="connsiteY6415" fmla="*/ 3510083 h 6421343"/>
              <a:gd name="connsiteX6416" fmla="*/ 4552764 w 11611428"/>
              <a:gd name="connsiteY6416" fmla="*/ 3559168 h 6421343"/>
              <a:gd name="connsiteX6417" fmla="*/ 4503679 w 11611428"/>
              <a:gd name="connsiteY6417" fmla="*/ 3510083 h 6421343"/>
              <a:gd name="connsiteX6418" fmla="*/ 4552764 w 11611428"/>
              <a:gd name="connsiteY6418" fmla="*/ 3460998 h 6421343"/>
              <a:gd name="connsiteX6419" fmla="*/ 4360841 w 11611428"/>
              <a:gd name="connsiteY6419" fmla="*/ 3460998 h 6421343"/>
              <a:gd name="connsiteX6420" fmla="*/ 4409926 w 11611428"/>
              <a:gd name="connsiteY6420" fmla="*/ 3510083 h 6421343"/>
              <a:gd name="connsiteX6421" fmla="*/ 4360841 w 11611428"/>
              <a:gd name="connsiteY6421" fmla="*/ 3559168 h 6421343"/>
              <a:gd name="connsiteX6422" fmla="*/ 4311756 w 11611428"/>
              <a:gd name="connsiteY6422" fmla="*/ 3510083 h 6421343"/>
              <a:gd name="connsiteX6423" fmla="*/ 4360841 w 11611428"/>
              <a:gd name="connsiteY6423" fmla="*/ 3460998 h 6421343"/>
              <a:gd name="connsiteX6424" fmla="*/ 4170572 w 11611428"/>
              <a:gd name="connsiteY6424" fmla="*/ 3460998 h 6421343"/>
              <a:gd name="connsiteX6425" fmla="*/ 4219657 w 11611428"/>
              <a:gd name="connsiteY6425" fmla="*/ 3510083 h 6421343"/>
              <a:gd name="connsiteX6426" fmla="*/ 4170572 w 11611428"/>
              <a:gd name="connsiteY6426" fmla="*/ 3559168 h 6421343"/>
              <a:gd name="connsiteX6427" fmla="*/ 4121487 w 11611428"/>
              <a:gd name="connsiteY6427" fmla="*/ 3510083 h 6421343"/>
              <a:gd name="connsiteX6428" fmla="*/ 4170572 w 11611428"/>
              <a:gd name="connsiteY6428" fmla="*/ 3460998 h 6421343"/>
              <a:gd name="connsiteX6429" fmla="*/ 3978648 w 11611428"/>
              <a:gd name="connsiteY6429" fmla="*/ 3460998 h 6421343"/>
              <a:gd name="connsiteX6430" fmla="*/ 4027733 w 11611428"/>
              <a:gd name="connsiteY6430" fmla="*/ 3510083 h 6421343"/>
              <a:gd name="connsiteX6431" fmla="*/ 3978648 w 11611428"/>
              <a:gd name="connsiteY6431" fmla="*/ 3559168 h 6421343"/>
              <a:gd name="connsiteX6432" fmla="*/ 3929563 w 11611428"/>
              <a:gd name="connsiteY6432" fmla="*/ 3510083 h 6421343"/>
              <a:gd name="connsiteX6433" fmla="*/ 3978648 w 11611428"/>
              <a:gd name="connsiteY6433" fmla="*/ 3460998 h 6421343"/>
              <a:gd name="connsiteX6434" fmla="*/ 3786728 w 11611428"/>
              <a:gd name="connsiteY6434" fmla="*/ 3460998 h 6421343"/>
              <a:gd name="connsiteX6435" fmla="*/ 3835813 w 11611428"/>
              <a:gd name="connsiteY6435" fmla="*/ 3510083 h 6421343"/>
              <a:gd name="connsiteX6436" fmla="*/ 3786728 w 11611428"/>
              <a:gd name="connsiteY6436" fmla="*/ 3559168 h 6421343"/>
              <a:gd name="connsiteX6437" fmla="*/ 3737643 w 11611428"/>
              <a:gd name="connsiteY6437" fmla="*/ 3510083 h 6421343"/>
              <a:gd name="connsiteX6438" fmla="*/ 3786728 w 11611428"/>
              <a:gd name="connsiteY6438" fmla="*/ 3460998 h 6421343"/>
              <a:gd name="connsiteX6439" fmla="*/ 3595051 w 11611428"/>
              <a:gd name="connsiteY6439" fmla="*/ 3460998 h 6421343"/>
              <a:gd name="connsiteX6440" fmla="*/ 3644136 w 11611428"/>
              <a:gd name="connsiteY6440" fmla="*/ 3510083 h 6421343"/>
              <a:gd name="connsiteX6441" fmla="*/ 3595051 w 11611428"/>
              <a:gd name="connsiteY6441" fmla="*/ 3559168 h 6421343"/>
              <a:gd name="connsiteX6442" fmla="*/ 3545966 w 11611428"/>
              <a:gd name="connsiteY6442" fmla="*/ 3510083 h 6421343"/>
              <a:gd name="connsiteX6443" fmla="*/ 3595051 w 11611428"/>
              <a:gd name="connsiteY6443" fmla="*/ 3460998 h 6421343"/>
              <a:gd name="connsiteX6444" fmla="*/ 3403128 w 11611428"/>
              <a:gd name="connsiteY6444" fmla="*/ 3460998 h 6421343"/>
              <a:gd name="connsiteX6445" fmla="*/ 3452213 w 11611428"/>
              <a:gd name="connsiteY6445" fmla="*/ 3510083 h 6421343"/>
              <a:gd name="connsiteX6446" fmla="*/ 3403128 w 11611428"/>
              <a:gd name="connsiteY6446" fmla="*/ 3559168 h 6421343"/>
              <a:gd name="connsiteX6447" fmla="*/ 3354043 w 11611428"/>
              <a:gd name="connsiteY6447" fmla="*/ 3510083 h 6421343"/>
              <a:gd name="connsiteX6448" fmla="*/ 3403128 w 11611428"/>
              <a:gd name="connsiteY6448" fmla="*/ 3460998 h 6421343"/>
              <a:gd name="connsiteX6449" fmla="*/ 3211207 w 11611428"/>
              <a:gd name="connsiteY6449" fmla="*/ 3460998 h 6421343"/>
              <a:gd name="connsiteX6450" fmla="*/ 3260292 w 11611428"/>
              <a:gd name="connsiteY6450" fmla="*/ 3510083 h 6421343"/>
              <a:gd name="connsiteX6451" fmla="*/ 3211207 w 11611428"/>
              <a:gd name="connsiteY6451" fmla="*/ 3559168 h 6421343"/>
              <a:gd name="connsiteX6452" fmla="*/ 3162122 w 11611428"/>
              <a:gd name="connsiteY6452" fmla="*/ 3510083 h 6421343"/>
              <a:gd name="connsiteX6453" fmla="*/ 3211207 w 11611428"/>
              <a:gd name="connsiteY6453" fmla="*/ 3460998 h 6421343"/>
              <a:gd name="connsiteX6454" fmla="*/ 3019283 w 11611428"/>
              <a:gd name="connsiteY6454" fmla="*/ 3460998 h 6421343"/>
              <a:gd name="connsiteX6455" fmla="*/ 3068368 w 11611428"/>
              <a:gd name="connsiteY6455" fmla="*/ 3510083 h 6421343"/>
              <a:gd name="connsiteX6456" fmla="*/ 3019283 w 11611428"/>
              <a:gd name="connsiteY6456" fmla="*/ 3559168 h 6421343"/>
              <a:gd name="connsiteX6457" fmla="*/ 2970198 w 11611428"/>
              <a:gd name="connsiteY6457" fmla="*/ 3510083 h 6421343"/>
              <a:gd name="connsiteX6458" fmla="*/ 3019283 w 11611428"/>
              <a:gd name="connsiteY6458" fmla="*/ 3460998 h 6421343"/>
              <a:gd name="connsiteX6459" fmla="*/ 2827363 w 11611428"/>
              <a:gd name="connsiteY6459" fmla="*/ 3460998 h 6421343"/>
              <a:gd name="connsiteX6460" fmla="*/ 2876448 w 11611428"/>
              <a:gd name="connsiteY6460" fmla="*/ 3510083 h 6421343"/>
              <a:gd name="connsiteX6461" fmla="*/ 2827363 w 11611428"/>
              <a:gd name="connsiteY6461" fmla="*/ 3559168 h 6421343"/>
              <a:gd name="connsiteX6462" fmla="*/ 2778277 w 11611428"/>
              <a:gd name="connsiteY6462" fmla="*/ 3510083 h 6421343"/>
              <a:gd name="connsiteX6463" fmla="*/ 2827363 w 11611428"/>
              <a:gd name="connsiteY6463" fmla="*/ 3460998 h 6421343"/>
              <a:gd name="connsiteX6464" fmla="*/ 2635439 w 11611428"/>
              <a:gd name="connsiteY6464" fmla="*/ 3460998 h 6421343"/>
              <a:gd name="connsiteX6465" fmla="*/ 2684524 w 11611428"/>
              <a:gd name="connsiteY6465" fmla="*/ 3510083 h 6421343"/>
              <a:gd name="connsiteX6466" fmla="*/ 2635439 w 11611428"/>
              <a:gd name="connsiteY6466" fmla="*/ 3559168 h 6421343"/>
              <a:gd name="connsiteX6467" fmla="*/ 2586354 w 11611428"/>
              <a:gd name="connsiteY6467" fmla="*/ 3510083 h 6421343"/>
              <a:gd name="connsiteX6468" fmla="*/ 2635439 w 11611428"/>
              <a:gd name="connsiteY6468" fmla="*/ 3460998 h 6421343"/>
              <a:gd name="connsiteX6469" fmla="*/ 2443762 w 11611428"/>
              <a:gd name="connsiteY6469" fmla="*/ 3460998 h 6421343"/>
              <a:gd name="connsiteX6470" fmla="*/ 2492847 w 11611428"/>
              <a:gd name="connsiteY6470" fmla="*/ 3510083 h 6421343"/>
              <a:gd name="connsiteX6471" fmla="*/ 2443762 w 11611428"/>
              <a:gd name="connsiteY6471" fmla="*/ 3559168 h 6421343"/>
              <a:gd name="connsiteX6472" fmla="*/ 2394677 w 11611428"/>
              <a:gd name="connsiteY6472" fmla="*/ 3510083 h 6421343"/>
              <a:gd name="connsiteX6473" fmla="*/ 2443762 w 11611428"/>
              <a:gd name="connsiteY6473" fmla="*/ 3460998 h 6421343"/>
              <a:gd name="connsiteX6474" fmla="*/ 2251840 w 11611428"/>
              <a:gd name="connsiteY6474" fmla="*/ 3460998 h 6421343"/>
              <a:gd name="connsiteX6475" fmla="*/ 2300925 w 11611428"/>
              <a:gd name="connsiteY6475" fmla="*/ 3510083 h 6421343"/>
              <a:gd name="connsiteX6476" fmla="*/ 2251840 w 11611428"/>
              <a:gd name="connsiteY6476" fmla="*/ 3559168 h 6421343"/>
              <a:gd name="connsiteX6477" fmla="*/ 2202754 w 11611428"/>
              <a:gd name="connsiteY6477" fmla="*/ 3510083 h 6421343"/>
              <a:gd name="connsiteX6478" fmla="*/ 2251840 w 11611428"/>
              <a:gd name="connsiteY6478" fmla="*/ 3460998 h 6421343"/>
              <a:gd name="connsiteX6479" fmla="*/ 2061569 w 11611428"/>
              <a:gd name="connsiteY6479" fmla="*/ 3460998 h 6421343"/>
              <a:gd name="connsiteX6480" fmla="*/ 2110654 w 11611428"/>
              <a:gd name="connsiteY6480" fmla="*/ 3510083 h 6421343"/>
              <a:gd name="connsiteX6481" fmla="*/ 2061569 w 11611428"/>
              <a:gd name="connsiteY6481" fmla="*/ 3559168 h 6421343"/>
              <a:gd name="connsiteX6482" fmla="*/ 2012484 w 11611428"/>
              <a:gd name="connsiteY6482" fmla="*/ 3510083 h 6421343"/>
              <a:gd name="connsiteX6483" fmla="*/ 2061569 w 11611428"/>
              <a:gd name="connsiteY6483" fmla="*/ 3460998 h 6421343"/>
              <a:gd name="connsiteX6484" fmla="*/ 1869645 w 11611428"/>
              <a:gd name="connsiteY6484" fmla="*/ 3460998 h 6421343"/>
              <a:gd name="connsiteX6485" fmla="*/ 1918730 w 11611428"/>
              <a:gd name="connsiteY6485" fmla="*/ 3510083 h 6421343"/>
              <a:gd name="connsiteX6486" fmla="*/ 1869645 w 11611428"/>
              <a:gd name="connsiteY6486" fmla="*/ 3559168 h 6421343"/>
              <a:gd name="connsiteX6487" fmla="*/ 1820560 w 11611428"/>
              <a:gd name="connsiteY6487" fmla="*/ 3510083 h 6421343"/>
              <a:gd name="connsiteX6488" fmla="*/ 1869645 w 11611428"/>
              <a:gd name="connsiteY6488" fmla="*/ 3460998 h 6421343"/>
              <a:gd name="connsiteX6489" fmla="*/ 1677725 w 11611428"/>
              <a:gd name="connsiteY6489" fmla="*/ 3460998 h 6421343"/>
              <a:gd name="connsiteX6490" fmla="*/ 1726810 w 11611428"/>
              <a:gd name="connsiteY6490" fmla="*/ 3510083 h 6421343"/>
              <a:gd name="connsiteX6491" fmla="*/ 1677725 w 11611428"/>
              <a:gd name="connsiteY6491" fmla="*/ 3559168 h 6421343"/>
              <a:gd name="connsiteX6492" fmla="*/ 1628640 w 11611428"/>
              <a:gd name="connsiteY6492" fmla="*/ 3510083 h 6421343"/>
              <a:gd name="connsiteX6493" fmla="*/ 1677725 w 11611428"/>
              <a:gd name="connsiteY6493" fmla="*/ 3460998 h 6421343"/>
              <a:gd name="connsiteX6494" fmla="*/ 1486048 w 11611428"/>
              <a:gd name="connsiteY6494" fmla="*/ 3460998 h 6421343"/>
              <a:gd name="connsiteX6495" fmla="*/ 1535133 w 11611428"/>
              <a:gd name="connsiteY6495" fmla="*/ 3510083 h 6421343"/>
              <a:gd name="connsiteX6496" fmla="*/ 1486048 w 11611428"/>
              <a:gd name="connsiteY6496" fmla="*/ 3559168 h 6421343"/>
              <a:gd name="connsiteX6497" fmla="*/ 1436963 w 11611428"/>
              <a:gd name="connsiteY6497" fmla="*/ 3510083 h 6421343"/>
              <a:gd name="connsiteX6498" fmla="*/ 1486048 w 11611428"/>
              <a:gd name="connsiteY6498" fmla="*/ 3460998 h 6421343"/>
              <a:gd name="connsiteX6499" fmla="*/ 1294125 w 11611428"/>
              <a:gd name="connsiteY6499" fmla="*/ 3460998 h 6421343"/>
              <a:gd name="connsiteX6500" fmla="*/ 1343210 w 11611428"/>
              <a:gd name="connsiteY6500" fmla="*/ 3510083 h 6421343"/>
              <a:gd name="connsiteX6501" fmla="*/ 1294125 w 11611428"/>
              <a:gd name="connsiteY6501" fmla="*/ 3559168 h 6421343"/>
              <a:gd name="connsiteX6502" fmla="*/ 1245040 w 11611428"/>
              <a:gd name="connsiteY6502" fmla="*/ 3510083 h 6421343"/>
              <a:gd name="connsiteX6503" fmla="*/ 1294125 w 11611428"/>
              <a:gd name="connsiteY6503" fmla="*/ 3460998 h 6421343"/>
              <a:gd name="connsiteX6504" fmla="*/ 1102204 w 11611428"/>
              <a:gd name="connsiteY6504" fmla="*/ 3460998 h 6421343"/>
              <a:gd name="connsiteX6505" fmla="*/ 1151289 w 11611428"/>
              <a:gd name="connsiteY6505" fmla="*/ 3510083 h 6421343"/>
              <a:gd name="connsiteX6506" fmla="*/ 1102204 w 11611428"/>
              <a:gd name="connsiteY6506" fmla="*/ 3559168 h 6421343"/>
              <a:gd name="connsiteX6507" fmla="*/ 1053119 w 11611428"/>
              <a:gd name="connsiteY6507" fmla="*/ 3510083 h 6421343"/>
              <a:gd name="connsiteX6508" fmla="*/ 1102204 w 11611428"/>
              <a:gd name="connsiteY6508" fmla="*/ 3460998 h 6421343"/>
              <a:gd name="connsiteX6509" fmla="*/ 910280 w 11611428"/>
              <a:gd name="connsiteY6509" fmla="*/ 3460998 h 6421343"/>
              <a:gd name="connsiteX6510" fmla="*/ 959365 w 11611428"/>
              <a:gd name="connsiteY6510" fmla="*/ 3510083 h 6421343"/>
              <a:gd name="connsiteX6511" fmla="*/ 910280 w 11611428"/>
              <a:gd name="connsiteY6511" fmla="*/ 3559168 h 6421343"/>
              <a:gd name="connsiteX6512" fmla="*/ 861195 w 11611428"/>
              <a:gd name="connsiteY6512" fmla="*/ 3510083 h 6421343"/>
              <a:gd name="connsiteX6513" fmla="*/ 910280 w 11611428"/>
              <a:gd name="connsiteY6513" fmla="*/ 3460998 h 6421343"/>
              <a:gd name="connsiteX6514" fmla="*/ 718360 w 11611428"/>
              <a:gd name="connsiteY6514" fmla="*/ 3460998 h 6421343"/>
              <a:gd name="connsiteX6515" fmla="*/ 767445 w 11611428"/>
              <a:gd name="connsiteY6515" fmla="*/ 3510083 h 6421343"/>
              <a:gd name="connsiteX6516" fmla="*/ 718360 w 11611428"/>
              <a:gd name="connsiteY6516" fmla="*/ 3559168 h 6421343"/>
              <a:gd name="connsiteX6517" fmla="*/ 669275 w 11611428"/>
              <a:gd name="connsiteY6517" fmla="*/ 3510083 h 6421343"/>
              <a:gd name="connsiteX6518" fmla="*/ 718360 w 11611428"/>
              <a:gd name="connsiteY6518" fmla="*/ 3460998 h 6421343"/>
              <a:gd name="connsiteX6519" fmla="*/ 526436 w 11611428"/>
              <a:gd name="connsiteY6519" fmla="*/ 3460998 h 6421343"/>
              <a:gd name="connsiteX6520" fmla="*/ 575521 w 11611428"/>
              <a:gd name="connsiteY6520" fmla="*/ 3510083 h 6421343"/>
              <a:gd name="connsiteX6521" fmla="*/ 526436 w 11611428"/>
              <a:gd name="connsiteY6521" fmla="*/ 3559168 h 6421343"/>
              <a:gd name="connsiteX6522" fmla="*/ 477351 w 11611428"/>
              <a:gd name="connsiteY6522" fmla="*/ 3510083 h 6421343"/>
              <a:gd name="connsiteX6523" fmla="*/ 526436 w 11611428"/>
              <a:gd name="connsiteY6523" fmla="*/ 3460998 h 6421343"/>
              <a:gd name="connsiteX6524" fmla="*/ 334759 w 11611428"/>
              <a:gd name="connsiteY6524" fmla="*/ 3460998 h 6421343"/>
              <a:gd name="connsiteX6525" fmla="*/ 383844 w 11611428"/>
              <a:gd name="connsiteY6525" fmla="*/ 3510083 h 6421343"/>
              <a:gd name="connsiteX6526" fmla="*/ 334759 w 11611428"/>
              <a:gd name="connsiteY6526" fmla="*/ 3559168 h 6421343"/>
              <a:gd name="connsiteX6527" fmla="*/ 285674 w 11611428"/>
              <a:gd name="connsiteY6527" fmla="*/ 3510083 h 6421343"/>
              <a:gd name="connsiteX6528" fmla="*/ 334759 w 11611428"/>
              <a:gd name="connsiteY6528" fmla="*/ 3460998 h 6421343"/>
              <a:gd name="connsiteX6529" fmla="*/ 142837 w 11611428"/>
              <a:gd name="connsiteY6529" fmla="*/ 3460998 h 6421343"/>
              <a:gd name="connsiteX6530" fmla="*/ 191921 w 11611428"/>
              <a:gd name="connsiteY6530" fmla="*/ 3510083 h 6421343"/>
              <a:gd name="connsiteX6531" fmla="*/ 142837 w 11611428"/>
              <a:gd name="connsiteY6531" fmla="*/ 3559168 h 6421343"/>
              <a:gd name="connsiteX6532" fmla="*/ 93751 w 11611428"/>
              <a:gd name="connsiteY6532" fmla="*/ 3510083 h 6421343"/>
              <a:gd name="connsiteX6533" fmla="*/ 142837 w 11611428"/>
              <a:gd name="connsiteY6533" fmla="*/ 3460998 h 6421343"/>
              <a:gd name="connsiteX6534" fmla="*/ 11562343 w 11611428"/>
              <a:gd name="connsiteY6534" fmla="*/ 3310308 h 6421343"/>
              <a:gd name="connsiteX6535" fmla="*/ 11611428 w 11611428"/>
              <a:gd name="connsiteY6535" fmla="*/ 3359393 h 6421343"/>
              <a:gd name="connsiteX6536" fmla="*/ 11562343 w 11611428"/>
              <a:gd name="connsiteY6536" fmla="*/ 3408478 h 6421343"/>
              <a:gd name="connsiteX6537" fmla="*/ 11513258 w 11611428"/>
              <a:gd name="connsiteY6537" fmla="*/ 3359393 h 6421343"/>
              <a:gd name="connsiteX6538" fmla="*/ 11562343 w 11611428"/>
              <a:gd name="connsiteY6538" fmla="*/ 3310308 h 6421343"/>
              <a:gd name="connsiteX6539" fmla="*/ 11370422 w 11611428"/>
              <a:gd name="connsiteY6539" fmla="*/ 3310308 h 6421343"/>
              <a:gd name="connsiteX6540" fmla="*/ 11419507 w 11611428"/>
              <a:gd name="connsiteY6540" fmla="*/ 3359393 h 6421343"/>
              <a:gd name="connsiteX6541" fmla="*/ 11370422 w 11611428"/>
              <a:gd name="connsiteY6541" fmla="*/ 3408478 h 6421343"/>
              <a:gd name="connsiteX6542" fmla="*/ 11321337 w 11611428"/>
              <a:gd name="connsiteY6542" fmla="*/ 3359393 h 6421343"/>
              <a:gd name="connsiteX6543" fmla="*/ 11370422 w 11611428"/>
              <a:gd name="connsiteY6543" fmla="*/ 3310308 h 6421343"/>
              <a:gd name="connsiteX6544" fmla="*/ 11178499 w 11611428"/>
              <a:gd name="connsiteY6544" fmla="*/ 3310308 h 6421343"/>
              <a:gd name="connsiteX6545" fmla="*/ 11227584 w 11611428"/>
              <a:gd name="connsiteY6545" fmla="*/ 3359393 h 6421343"/>
              <a:gd name="connsiteX6546" fmla="*/ 11178499 w 11611428"/>
              <a:gd name="connsiteY6546" fmla="*/ 3408478 h 6421343"/>
              <a:gd name="connsiteX6547" fmla="*/ 11129414 w 11611428"/>
              <a:gd name="connsiteY6547" fmla="*/ 3359393 h 6421343"/>
              <a:gd name="connsiteX6548" fmla="*/ 11178499 w 11611428"/>
              <a:gd name="connsiteY6548" fmla="*/ 3310308 h 6421343"/>
              <a:gd name="connsiteX6549" fmla="*/ 10986822 w 11611428"/>
              <a:gd name="connsiteY6549" fmla="*/ 3310308 h 6421343"/>
              <a:gd name="connsiteX6550" fmla="*/ 11035907 w 11611428"/>
              <a:gd name="connsiteY6550" fmla="*/ 3359393 h 6421343"/>
              <a:gd name="connsiteX6551" fmla="*/ 10986822 w 11611428"/>
              <a:gd name="connsiteY6551" fmla="*/ 3408478 h 6421343"/>
              <a:gd name="connsiteX6552" fmla="*/ 10937737 w 11611428"/>
              <a:gd name="connsiteY6552" fmla="*/ 3359393 h 6421343"/>
              <a:gd name="connsiteX6553" fmla="*/ 10986822 w 11611428"/>
              <a:gd name="connsiteY6553" fmla="*/ 3310308 h 6421343"/>
              <a:gd name="connsiteX6554" fmla="*/ 10794898 w 11611428"/>
              <a:gd name="connsiteY6554" fmla="*/ 3310308 h 6421343"/>
              <a:gd name="connsiteX6555" fmla="*/ 10843984 w 11611428"/>
              <a:gd name="connsiteY6555" fmla="*/ 3359393 h 6421343"/>
              <a:gd name="connsiteX6556" fmla="*/ 10794898 w 11611428"/>
              <a:gd name="connsiteY6556" fmla="*/ 3408478 h 6421343"/>
              <a:gd name="connsiteX6557" fmla="*/ 10745813 w 11611428"/>
              <a:gd name="connsiteY6557" fmla="*/ 3359393 h 6421343"/>
              <a:gd name="connsiteX6558" fmla="*/ 10794898 w 11611428"/>
              <a:gd name="connsiteY6558" fmla="*/ 3310308 h 6421343"/>
              <a:gd name="connsiteX6559" fmla="*/ 10600771 w 11611428"/>
              <a:gd name="connsiteY6559" fmla="*/ 3310308 h 6421343"/>
              <a:gd name="connsiteX6560" fmla="*/ 10619877 w 11611428"/>
              <a:gd name="connsiteY6560" fmla="*/ 3314166 h 6421343"/>
              <a:gd name="connsiteX6561" fmla="*/ 10635343 w 11611428"/>
              <a:gd name="connsiteY6561" fmla="*/ 3324593 h 6421343"/>
              <a:gd name="connsiteX6562" fmla="*/ 10635343 w 11611428"/>
              <a:gd name="connsiteY6562" fmla="*/ 3323105 h 6421343"/>
              <a:gd name="connsiteX6563" fmla="*/ 10637686 w 11611428"/>
              <a:gd name="connsiteY6563" fmla="*/ 3324685 h 6421343"/>
              <a:gd name="connsiteX6564" fmla="*/ 10652063 w 11611428"/>
              <a:gd name="connsiteY6564" fmla="*/ 3359393 h 6421343"/>
              <a:gd name="connsiteX6565" fmla="*/ 10637686 w 11611428"/>
              <a:gd name="connsiteY6565" fmla="*/ 3394102 h 6421343"/>
              <a:gd name="connsiteX6566" fmla="*/ 10635343 w 11611428"/>
              <a:gd name="connsiteY6566" fmla="*/ 3395681 h 6421343"/>
              <a:gd name="connsiteX6567" fmla="*/ 10635343 w 11611428"/>
              <a:gd name="connsiteY6567" fmla="*/ 3394193 h 6421343"/>
              <a:gd name="connsiteX6568" fmla="*/ 10619877 w 11611428"/>
              <a:gd name="connsiteY6568" fmla="*/ 3404621 h 6421343"/>
              <a:gd name="connsiteX6569" fmla="*/ 10600771 w 11611428"/>
              <a:gd name="connsiteY6569" fmla="*/ 3408478 h 6421343"/>
              <a:gd name="connsiteX6570" fmla="*/ 10551686 w 11611428"/>
              <a:gd name="connsiteY6570" fmla="*/ 3359393 h 6421343"/>
              <a:gd name="connsiteX6571" fmla="*/ 10600771 w 11611428"/>
              <a:gd name="connsiteY6571" fmla="*/ 3310308 h 6421343"/>
              <a:gd name="connsiteX6572" fmla="*/ 10408850 w 11611428"/>
              <a:gd name="connsiteY6572" fmla="*/ 3310308 h 6421343"/>
              <a:gd name="connsiteX6573" fmla="*/ 10457935 w 11611428"/>
              <a:gd name="connsiteY6573" fmla="*/ 3359393 h 6421343"/>
              <a:gd name="connsiteX6574" fmla="*/ 10408850 w 11611428"/>
              <a:gd name="connsiteY6574" fmla="*/ 3408478 h 6421343"/>
              <a:gd name="connsiteX6575" fmla="*/ 10359765 w 11611428"/>
              <a:gd name="connsiteY6575" fmla="*/ 3359393 h 6421343"/>
              <a:gd name="connsiteX6576" fmla="*/ 10408850 w 11611428"/>
              <a:gd name="connsiteY6576" fmla="*/ 3310308 h 6421343"/>
              <a:gd name="connsiteX6577" fmla="*/ 10216927 w 11611428"/>
              <a:gd name="connsiteY6577" fmla="*/ 3310308 h 6421343"/>
              <a:gd name="connsiteX6578" fmla="*/ 10266012 w 11611428"/>
              <a:gd name="connsiteY6578" fmla="*/ 3359393 h 6421343"/>
              <a:gd name="connsiteX6579" fmla="*/ 10216927 w 11611428"/>
              <a:gd name="connsiteY6579" fmla="*/ 3408478 h 6421343"/>
              <a:gd name="connsiteX6580" fmla="*/ 10167842 w 11611428"/>
              <a:gd name="connsiteY6580" fmla="*/ 3359393 h 6421343"/>
              <a:gd name="connsiteX6581" fmla="*/ 10216927 w 11611428"/>
              <a:gd name="connsiteY6581" fmla="*/ 3310308 h 6421343"/>
              <a:gd name="connsiteX6582" fmla="*/ 10025250 w 11611428"/>
              <a:gd name="connsiteY6582" fmla="*/ 3310308 h 6421343"/>
              <a:gd name="connsiteX6583" fmla="*/ 10074335 w 11611428"/>
              <a:gd name="connsiteY6583" fmla="*/ 3359393 h 6421343"/>
              <a:gd name="connsiteX6584" fmla="*/ 10025250 w 11611428"/>
              <a:gd name="connsiteY6584" fmla="*/ 3408478 h 6421343"/>
              <a:gd name="connsiteX6585" fmla="*/ 9976165 w 11611428"/>
              <a:gd name="connsiteY6585" fmla="*/ 3359393 h 6421343"/>
              <a:gd name="connsiteX6586" fmla="*/ 10025250 w 11611428"/>
              <a:gd name="connsiteY6586" fmla="*/ 3310308 h 6421343"/>
              <a:gd name="connsiteX6587" fmla="*/ 9833326 w 11611428"/>
              <a:gd name="connsiteY6587" fmla="*/ 3310308 h 6421343"/>
              <a:gd name="connsiteX6588" fmla="*/ 9882412 w 11611428"/>
              <a:gd name="connsiteY6588" fmla="*/ 3359393 h 6421343"/>
              <a:gd name="connsiteX6589" fmla="*/ 9833326 w 11611428"/>
              <a:gd name="connsiteY6589" fmla="*/ 3408478 h 6421343"/>
              <a:gd name="connsiteX6590" fmla="*/ 9784241 w 11611428"/>
              <a:gd name="connsiteY6590" fmla="*/ 3359393 h 6421343"/>
              <a:gd name="connsiteX6591" fmla="*/ 9833326 w 11611428"/>
              <a:gd name="connsiteY6591" fmla="*/ 3310308 h 6421343"/>
              <a:gd name="connsiteX6592" fmla="*/ 9641406 w 11611428"/>
              <a:gd name="connsiteY6592" fmla="*/ 3310308 h 6421343"/>
              <a:gd name="connsiteX6593" fmla="*/ 9690491 w 11611428"/>
              <a:gd name="connsiteY6593" fmla="*/ 3359393 h 6421343"/>
              <a:gd name="connsiteX6594" fmla="*/ 9641406 w 11611428"/>
              <a:gd name="connsiteY6594" fmla="*/ 3408478 h 6421343"/>
              <a:gd name="connsiteX6595" fmla="*/ 9592321 w 11611428"/>
              <a:gd name="connsiteY6595" fmla="*/ 3359393 h 6421343"/>
              <a:gd name="connsiteX6596" fmla="*/ 9641406 w 11611428"/>
              <a:gd name="connsiteY6596" fmla="*/ 3310308 h 6421343"/>
              <a:gd name="connsiteX6597" fmla="*/ 9449482 w 11611428"/>
              <a:gd name="connsiteY6597" fmla="*/ 3310308 h 6421343"/>
              <a:gd name="connsiteX6598" fmla="*/ 9498567 w 11611428"/>
              <a:gd name="connsiteY6598" fmla="*/ 3359393 h 6421343"/>
              <a:gd name="connsiteX6599" fmla="*/ 9449482 w 11611428"/>
              <a:gd name="connsiteY6599" fmla="*/ 3408478 h 6421343"/>
              <a:gd name="connsiteX6600" fmla="*/ 9400397 w 11611428"/>
              <a:gd name="connsiteY6600" fmla="*/ 3359393 h 6421343"/>
              <a:gd name="connsiteX6601" fmla="*/ 9449482 w 11611428"/>
              <a:gd name="connsiteY6601" fmla="*/ 3310308 h 6421343"/>
              <a:gd name="connsiteX6602" fmla="*/ 9257562 w 11611428"/>
              <a:gd name="connsiteY6602" fmla="*/ 3310308 h 6421343"/>
              <a:gd name="connsiteX6603" fmla="*/ 9306646 w 11611428"/>
              <a:gd name="connsiteY6603" fmla="*/ 3359393 h 6421343"/>
              <a:gd name="connsiteX6604" fmla="*/ 9257562 w 11611428"/>
              <a:gd name="connsiteY6604" fmla="*/ 3408478 h 6421343"/>
              <a:gd name="connsiteX6605" fmla="*/ 9208477 w 11611428"/>
              <a:gd name="connsiteY6605" fmla="*/ 3359393 h 6421343"/>
              <a:gd name="connsiteX6606" fmla="*/ 9257562 w 11611428"/>
              <a:gd name="connsiteY6606" fmla="*/ 3310308 h 6421343"/>
              <a:gd name="connsiteX6607" fmla="*/ 9065638 w 11611428"/>
              <a:gd name="connsiteY6607" fmla="*/ 3310308 h 6421343"/>
              <a:gd name="connsiteX6608" fmla="*/ 9114723 w 11611428"/>
              <a:gd name="connsiteY6608" fmla="*/ 3359393 h 6421343"/>
              <a:gd name="connsiteX6609" fmla="*/ 9065638 w 11611428"/>
              <a:gd name="connsiteY6609" fmla="*/ 3408478 h 6421343"/>
              <a:gd name="connsiteX6610" fmla="*/ 9016553 w 11611428"/>
              <a:gd name="connsiteY6610" fmla="*/ 3359393 h 6421343"/>
              <a:gd name="connsiteX6611" fmla="*/ 9065638 w 11611428"/>
              <a:gd name="connsiteY6611" fmla="*/ 3310308 h 6421343"/>
              <a:gd name="connsiteX6612" fmla="*/ 8873961 w 11611428"/>
              <a:gd name="connsiteY6612" fmla="*/ 3310308 h 6421343"/>
              <a:gd name="connsiteX6613" fmla="*/ 8923046 w 11611428"/>
              <a:gd name="connsiteY6613" fmla="*/ 3359393 h 6421343"/>
              <a:gd name="connsiteX6614" fmla="*/ 8873961 w 11611428"/>
              <a:gd name="connsiteY6614" fmla="*/ 3408478 h 6421343"/>
              <a:gd name="connsiteX6615" fmla="*/ 8824876 w 11611428"/>
              <a:gd name="connsiteY6615" fmla="*/ 3359393 h 6421343"/>
              <a:gd name="connsiteX6616" fmla="*/ 8873961 w 11611428"/>
              <a:gd name="connsiteY6616" fmla="*/ 3310308 h 6421343"/>
              <a:gd name="connsiteX6617" fmla="*/ 8682041 w 11611428"/>
              <a:gd name="connsiteY6617" fmla="*/ 3310308 h 6421343"/>
              <a:gd name="connsiteX6618" fmla="*/ 8731126 w 11611428"/>
              <a:gd name="connsiteY6618" fmla="*/ 3359393 h 6421343"/>
              <a:gd name="connsiteX6619" fmla="*/ 8682041 w 11611428"/>
              <a:gd name="connsiteY6619" fmla="*/ 3408478 h 6421343"/>
              <a:gd name="connsiteX6620" fmla="*/ 8632956 w 11611428"/>
              <a:gd name="connsiteY6620" fmla="*/ 3359393 h 6421343"/>
              <a:gd name="connsiteX6621" fmla="*/ 8682041 w 11611428"/>
              <a:gd name="connsiteY6621" fmla="*/ 3310308 h 6421343"/>
              <a:gd name="connsiteX6622" fmla="*/ 8486747 w 11611428"/>
              <a:gd name="connsiteY6622" fmla="*/ 3310308 h 6421343"/>
              <a:gd name="connsiteX6623" fmla="*/ 8488432 w 11611428"/>
              <a:gd name="connsiteY6623" fmla="*/ 3311006 h 6421343"/>
              <a:gd name="connsiteX6624" fmla="*/ 8490117 w 11611428"/>
              <a:gd name="connsiteY6624" fmla="*/ 3310308 h 6421343"/>
              <a:gd name="connsiteX6625" fmla="*/ 8539202 w 11611428"/>
              <a:gd name="connsiteY6625" fmla="*/ 3359393 h 6421343"/>
              <a:gd name="connsiteX6626" fmla="*/ 8490117 w 11611428"/>
              <a:gd name="connsiteY6626" fmla="*/ 3408478 h 6421343"/>
              <a:gd name="connsiteX6627" fmla="*/ 8488432 w 11611428"/>
              <a:gd name="connsiteY6627" fmla="*/ 3407780 h 6421343"/>
              <a:gd name="connsiteX6628" fmla="*/ 8486747 w 11611428"/>
              <a:gd name="connsiteY6628" fmla="*/ 3408478 h 6421343"/>
              <a:gd name="connsiteX6629" fmla="*/ 8437662 w 11611428"/>
              <a:gd name="connsiteY6629" fmla="*/ 3359393 h 6421343"/>
              <a:gd name="connsiteX6630" fmla="*/ 8486747 w 11611428"/>
              <a:gd name="connsiteY6630" fmla="*/ 3310308 h 6421343"/>
              <a:gd name="connsiteX6631" fmla="*/ 8294823 w 11611428"/>
              <a:gd name="connsiteY6631" fmla="*/ 3310308 h 6421343"/>
              <a:gd name="connsiteX6632" fmla="*/ 8343908 w 11611428"/>
              <a:gd name="connsiteY6632" fmla="*/ 3359393 h 6421343"/>
              <a:gd name="connsiteX6633" fmla="*/ 8294823 w 11611428"/>
              <a:gd name="connsiteY6633" fmla="*/ 3408478 h 6421343"/>
              <a:gd name="connsiteX6634" fmla="*/ 8245738 w 11611428"/>
              <a:gd name="connsiteY6634" fmla="*/ 3359393 h 6421343"/>
              <a:gd name="connsiteX6635" fmla="*/ 8294823 w 11611428"/>
              <a:gd name="connsiteY6635" fmla="*/ 3310308 h 6421343"/>
              <a:gd name="connsiteX6636" fmla="*/ 8102902 w 11611428"/>
              <a:gd name="connsiteY6636" fmla="*/ 3310308 h 6421343"/>
              <a:gd name="connsiteX6637" fmla="*/ 8151987 w 11611428"/>
              <a:gd name="connsiteY6637" fmla="*/ 3359393 h 6421343"/>
              <a:gd name="connsiteX6638" fmla="*/ 8102902 w 11611428"/>
              <a:gd name="connsiteY6638" fmla="*/ 3408478 h 6421343"/>
              <a:gd name="connsiteX6639" fmla="*/ 8053817 w 11611428"/>
              <a:gd name="connsiteY6639" fmla="*/ 3359393 h 6421343"/>
              <a:gd name="connsiteX6640" fmla="*/ 8102902 w 11611428"/>
              <a:gd name="connsiteY6640" fmla="*/ 3310308 h 6421343"/>
              <a:gd name="connsiteX6641" fmla="*/ 7911226 w 11611428"/>
              <a:gd name="connsiteY6641" fmla="*/ 3310308 h 6421343"/>
              <a:gd name="connsiteX6642" fmla="*/ 7960311 w 11611428"/>
              <a:gd name="connsiteY6642" fmla="*/ 3359393 h 6421343"/>
              <a:gd name="connsiteX6643" fmla="*/ 7911226 w 11611428"/>
              <a:gd name="connsiteY6643" fmla="*/ 3408478 h 6421343"/>
              <a:gd name="connsiteX6644" fmla="*/ 7862141 w 11611428"/>
              <a:gd name="connsiteY6644" fmla="*/ 3359393 h 6421343"/>
              <a:gd name="connsiteX6645" fmla="*/ 7911226 w 11611428"/>
              <a:gd name="connsiteY6645" fmla="*/ 3310308 h 6421343"/>
              <a:gd name="connsiteX6646" fmla="*/ 7719302 w 11611428"/>
              <a:gd name="connsiteY6646" fmla="*/ 3310308 h 6421343"/>
              <a:gd name="connsiteX6647" fmla="*/ 7768387 w 11611428"/>
              <a:gd name="connsiteY6647" fmla="*/ 3359393 h 6421343"/>
              <a:gd name="connsiteX6648" fmla="*/ 7719302 w 11611428"/>
              <a:gd name="connsiteY6648" fmla="*/ 3408478 h 6421343"/>
              <a:gd name="connsiteX6649" fmla="*/ 7670218 w 11611428"/>
              <a:gd name="connsiteY6649" fmla="*/ 3359393 h 6421343"/>
              <a:gd name="connsiteX6650" fmla="*/ 7719302 w 11611428"/>
              <a:gd name="connsiteY6650" fmla="*/ 3310308 h 6421343"/>
              <a:gd name="connsiteX6651" fmla="*/ 7527382 w 11611428"/>
              <a:gd name="connsiteY6651" fmla="*/ 3310308 h 6421343"/>
              <a:gd name="connsiteX6652" fmla="*/ 7576467 w 11611428"/>
              <a:gd name="connsiteY6652" fmla="*/ 3359393 h 6421343"/>
              <a:gd name="connsiteX6653" fmla="*/ 7527382 w 11611428"/>
              <a:gd name="connsiteY6653" fmla="*/ 3408478 h 6421343"/>
              <a:gd name="connsiteX6654" fmla="*/ 7478297 w 11611428"/>
              <a:gd name="connsiteY6654" fmla="*/ 3359393 h 6421343"/>
              <a:gd name="connsiteX6655" fmla="*/ 7527382 w 11611428"/>
              <a:gd name="connsiteY6655" fmla="*/ 3310308 h 6421343"/>
              <a:gd name="connsiteX6656" fmla="*/ 7335458 w 11611428"/>
              <a:gd name="connsiteY6656" fmla="*/ 3310308 h 6421343"/>
              <a:gd name="connsiteX6657" fmla="*/ 7384543 w 11611428"/>
              <a:gd name="connsiteY6657" fmla="*/ 3359393 h 6421343"/>
              <a:gd name="connsiteX6658" fmla="*/ 7335458 w 11611428"/>
              <a:gd name="connsiteY6658" fmla="*/ 3408478 h 6421343"/>
              <a:gd name="connsiteX6659" fmla="*/ 7286373 w 11611428"/>
              <a:gd name="connsiteY6659" fmla="*/ 3359393 h 6421343"/>
              <a:gd name="connsiteX6660" fmla="*/ 7335458 w 11611428"/>
              <a:gd name="connsiteY6660" fmla="*/ 3310308 h 6421343"/>
              <a:gd name="connsiteX6661" fmla="*/ 7143537 w 11611428"/>
              <a:gd name="connsiteY6661" fmla="*/ 3310308 h 6421343"/>
              <a:gd name="connsiteX6662" fmla="*/ 7192622 w 11611428"/>
              <a:gd name="connsiteY6662" fmla="*/ 3359393 h 6421343"/>
              <a:gd name="connsiteX6663" fmla="*/ 7143537 w 11611428"/>
              <a:gd name="connsiteY6663" fmla="*/ 3408478 h 6421343"/>
              <a:gd name="connsiteX6664" fmla="*/ 7094452 w 11611428"/>
              <a:gd name="connsiteY6664" fmla="*/ 3359393 h 6421343"/>
              <a:gd name="connsiteX6665" fmla="*/ 7143537 w 11611428"/>
              <a:gd name="connsiteY6665" fmla="*/ 3310308 h 6421343"/>
              <a:gd name="connsiteX6666" fmla="*/ 6951614 w 11611428"/>
              <a:gd name="connsiteY6666" fmla="*/ 3310308 h 6421343"/>
              <a:gd name="connsiteX6667" fmla="*/ 7000699 w 11611428"/>
              <a:gd name="connsiteY6667" fmla="*/ 3359393 h 6421343"/>
              <a:gd name="connsiteX6668" fmla="*/ 6951614 w 11611428"/>
              <a:gd name="connsiteY6668" fmla="*/ 3408478 h 6421343"/>
              <a:gd name="connsiteX6669" fmla="*/ 6902529 w 11611428"/>
              <a:gd name="connsiteY6669" fmla="*/ 3359393 h 6421343"/>
              <a:gd name="connsiteX6670" fmla="*/ 6951614 w 11611428"/>
              <a:gd name="connsiteY6670" fmla="*/ 3310308 h 6421343"/>
              <a:gd name="connsiteX6671" fmla="*/ 6759937 w 11611428"/>
              <a:gd name="connsiteY6671" fmla="*/ 3310308 h 6421343"/>
              <a:gd name="connsiteX6672" fmla="*/ 6809022 w 11611428"/>
              <a:gd name="connsiteY6672" fmla="*/ 3359393 h 6421343"/>
              <a:gd name="connsiteX6673" fmla="*/ 6759937 w 11611428"/>
              <a:gd name="connsiteY6673" fmla="*/ 3408478 h 6421343"/>
              <a:gd name="connsiteX6674" fmla="*/ 6710852 w 11611428"/>
              <a:gd name="connsiteY6674" fmla="*/ 3359393 h 6421343"/>
              <a:gd name="connsiteX6675" fmla="*/ 6759937 w 11611428"/>
              <a:gd name="connsiteY6675" fmla="*/ 3310308 h 6421343"/>
              <a:gd name="connsiteX6676" fmla="*/ 6568014 w 11611428"/>
              <a:gd name="connsiteY6676" fmla="*/ 3310308 h 6421343"/>
              <a:gd name="connsiteX6677" fmla="*/ 6617099 w 11611428"/>
              <a:gd name="connsiteY6677" fmla="*/ 3359393 h 6421343"/>
              <a:gd name="connsiteX6678" fmla="*/ 6568014 w 11611428"/>
              <a:gd name="connsiteY6678" fmla="*/ 3408478 h 6421343"/>
              <a:gd name="connsiteX6679" fmla="*/ 6518929 w 11611428"/>
              <a:gd name="connsiteY6679" fmla="*/ 3359393 h 6421343"/>
              <a:gd name="connsiteX6680" fmla="*/ 6568014 w 11611428"/>
              <a:gd name="connsiteY6680" fmla="*/ 3310308 h 6421343"/>
              <a:gd name="connsiteX6681" fmla="*/ 6376093 w 11611428"/>
              <a:gd name="connsiteY6681" fmla="*/ 3310308 h 6421343"/>
              <a:gd name="connsiteX6682" fmla="*/ 6376918 w 11611428"/>
              <a:gd name="connsiteY6682" fmla="*/ 3310475 h 6421343"/>
              <a:gd name="connsiteX6683" fmla="*/ 6377744 w 11611428"/>
              <a:gd name="connsiteY6683" fmla="*/ 3310308 h 6421343"/>
              <a:gd name="connsiteX6684" fmla="*/ 6426829 w 11611428"/>
              <a:gd name="connsiteY6684" fmla="*/ 3359393 h 6421343"/>
              <a:gd name="connsiteX6685" fmla="*/ 6377744 w 11611428"/>
              <a:gd name="connsiteY6685" fmla="*/ 3408478 h 6421343"/>
              <a:gd name="connsiteX6686" fmla="*/ 6376918 w 11611428"/>
              <a:gd name="connsiteY6686" fmla="*/ 3408311 h 6421343"/>
              <a:gd name="connsiteX6687" fmla="*/ 6376093 w 11611428"/>
              <a:gd name="connsiteY6687" fmla="*/ 3408478 h 6421343"/>
              <a:gd name="connsiteX6688" fmla="*/ 6327008 w 11611428"/>
              <a:gd name="connsiteY6688" fmla="*/ 3359393 h 6421343"/>
              <a:gd name="connsiteX6689" fmla="*/ 6376093 w 11611428"/>
              <a:gd name="connsiteY6689" fmla="*/ 3310308 h 6421343"/>
              <a:gd name="connsiteX6690" fmla="*/ 6185820 w 11611428"/>
              <a:gd name="connsiteY6690" fmla="*/ 3310308 h 6421343"/>
              <a:gd name="connsiteX6691" fmla="*/ 6234905 w 11611428"/>
              <a:gd name="connsiteY6691" fmla="*/ 3359393 h 6421343"/>
              <a:gd name="connsiteX6692" fmla="*/ 6185820 w 11611428"/>
              <a:gd name="connsiteY6692" fmla="*/ 3408478 h 6421343"/>
              <a:gd name="connsiteX6693" fmla="*/ 6136735 w 11611428"/>
              <a:gd name="connsiteY6693" fmla="*/ 3359393 h 6421343"/>
              <a:gd name="connsiteX6694" fmla="*/ 6185820 w 11611428"/>
              <a:gd name="connsiteY6694" fmla="*/ 3310308 h 6421343"/>
              <a:gd name="connsiteX6695" fmla="*/ 5993899 w 11611428"/>
              <a:gd name="connsiteY6695" fmla="*/ 3310308 h 6421343"/>
              <a:gd name="connsiteX6696" fmla="*/ 6042984 w 11611428"/>
              <a:gd name="connsiteY6696" fmla="*/ 3359393 h 6421343"/>
              <a:gd name="connsiteX6697" fmla="*/ 5993899 w 11611428"/>
              <a:gd name="connsiteY6697" fmla="*/ 3408478 h 6421343"/>
              <a:gd name="connsiteX6698" fmla="*/ 5944814 w 11611428"/>
              <a:gd name="connsiteY6698" fmla="*/ 3359393 h 6421343"/>
              <a:gd name="connsiteX6699" fmla="*/ 5993899 w 11611428"/>
              <a:gd name="connsiteY6699" fmla="*/ 3310308 h 6421343"/>
              <a:gd name="connsiteX6700" fmla="*/ 5802223 w 11611428"/>
              <a:gd name="connsiteY6700" fmla="*/ 3310308 h 6421343"/>
              <a:gd name="connsiteX6701" fmla="*/ 5851308 w 11611428"/>
              <a:gd name="connsiteY6701" fmla="*/ 3359393 h 6421343"/>
              <a:gd name="connsiteX6702" fmla="*/ 5802223 w 11611428"/>
              <a:gd name="connsiteY6702" fmla="*/ 3408478 h 6421343"/>
              <a:gd name="connsiteX6703" fmla="*/ 5753138 w 11611428"/>
              <a:gd name="connsiteY6703" fmla="*/ 3359393 h 6421343"/>
              <a:gd name="connsiteX6704" fmla="*/ 5802223 w 11611428"/>
              <a:gd name="connsiteY6704" fmla="*/ 3310308 h 6421343"/>
              <a:gd name="connsiteX6705" fmla="*/ 5610299 w 11611428"/>
              <a:gd name="connsiteY6705" fmla="*/ 3310308 h 6421343"/>
              <a:gd name="connsiteX6706" fmla="*/ 5659384 w 11611428"/>
              <a:gd name="connsiteY6706" fmla="*/ 3359393 h 6421343"/>
              <a:gd name="connsiteX6707" fmla="*/ 5610299 w 11611428"/>
              <a:gd name="connsiteY6707" fmla="*/ 3408478 h 6421343"/>
              <a:gd name="connsiteX6708" fmla="*/ 5561215 w 11611428"/>
              <a:gd name="connsiteY6708" fmla="*/ 3359393 h 6421343"/>
              <a:gd name="connsiteX6709" fmla="*/ 5610299 w 11611428"/>
              <a:gd name="connsiteY6709" fmla="*/ 3310308 h 6421343"/>
              <a:gd name="connsiteX6710" fmla="*/ 5418379 w 11611428"/>
              <a:gd name="connsiteY6710" fmla="*/ 3310308 h 6421343"/>
              <a:gd name="connsiteX6711" fmla="*/ 5467464 w 11611428"/>
              <a:gd name="connsiteY6711" fmla="*/ 3359393 h 6421343"/>
              <a:gd name="connsiteX6712" fmla="*/ 5418379 w 11611428"/>
              <a:gd name="connsiteY6712" fmla="*/ 3408478 h 6421343"/>
              <a:gd name="connsiteX6713" fmla="*/ 5369294 w 11611428"/>
              <a:gd name="connsiteY6713" fmla="*/ 3359393 h 6421343"/>
              <a:gd name="connsiteX6714" fmla="*/ 5418379 w 11611428"/>
              <a:gd name="connsiteY6714" fmla="*/ 3310308 h 6421343"/>
              <a:gd name="connsiteX6715" fmla="*/ 5226455 w 11611428"/>
              <a:gd name="connsiteY6715" fmla="*/ 3310308 h 6421343"/>
              <a:gd name="connsiteX6716" fmla="*/ 5275540 w 11611428"/>
              <a:gd name="connsiteY6716" fmla="*/ 3359393 h 6421343"/>
              <a:gd name="connsiteX6717" fmla="*/ 5226455 w 11611428"/>
              <a:gd name="connsiteY6717" fmla="*/ 3408478 h 6421343"/>
              <a:gd name="connsiteX6718" fmla="*/ 5177370 w 11611428"/>
              <a:gd name="connsiteY6718" fmla="*/ 3359393 h 6421343"/>
              <a:gd name="connsiteX6719" fmla="*/ 5226455 w 11611428"/>
              <a:gd name="connsiteY6719" fmla="*/ 3310308 h 6421343"/>
              <a:gd name="connsiteX6720" fmla="*/ 5034534 w 11611428"/>
              <a:gd name="connsiteY6720" fmla="*/ 3310308 h 6421343"/>
              <a:gd name="connsiteX6721" fmla="*/ 5083619 w 11611428"/>
              <a:gd name="connsiteY6721" fmla="*/ 3359393 h 6421343"/>
              <a:gd name="connsiteX6722" fmla="*/ 5034534 w 11611428"/>
              <a:gd name="connsiteY6722" fmla="*/ 3408478 h 6421343"/>
              <a:gd name="connsiteX6723" fmla="*/ 4985449 w 11611428"/>
              <a:gd name="connsiteY6723" fmla="*/ 3359393 h 6421343"/>
              <a:gd name="connsiteX6724" fmla="*/ 5034534 w 11611428"/>
              <a:gd name="connsiteY6724" fmla="*/ 3310308 h 6421343"/>
              <a:gd name="connsiteX6725" fmla="*/ 4842611 w 11611428"/>
              <a:gd name="connsiteY6725" fmla="*/ 3310308 h 6421343"/>
              <a:gd name="connsiteX6726" fmla="*/ 4891696 w 11611428"/>
              <a:gd name="connsiteY6726" fmla="*/ 3359393 h 6421343"/>
              <a:gd name="connsiteX6727" fmla="*/ 4842611 w 11611428"/>
              <a:gd name="connsiteY6727" fmla="*/ 3408478 h 6421343"/>
              <a:gd name="connsiteX6728" fmla="*/ 4793526 w 11611428"/>
              <a:gd name="connsiteY6728" fmla="*/ 3359393 h 6421343"/>
              <a:gd name="connsiteX6729" fmla="*/ 4842611 w 11611428"/>
              <a:gd name="connsiteY6729" fmla="*/ 3310308 h 6421343"/>
              <a:gd name="connsiteX6730" fmla="*/ 4650934 w 11611428"/>
              <a:gd name="connsiteY6730" fmla="*/ 3310308 h 6421343"/>
              <a:gd name="connsiteX6731" fmla="*/ 4700019 w 11611428"/>
              <a:gd name="connsiteY6731" fmla="*/ 3359393 h 6421343"/>
              <a:gd name="connsiteX6732" fmla="*/ 4650934 w 11611428"/>
              <a:gd name="connsiteY6732" fmla="*/ 3408478 h 6421343"/>
              <a:gd name="connsiteX6733" fmla="*/ 4601849 w 11611428"/>
              <a:gd name="connsiteY6733" fmla="*/ 3359393 h 6421343"/>
              <a:gd name="connsiteX6734" fmla="*/ 4650934 w 11611428"/>
              <a:gd name="connsiteY6734" fmla="*/ 3310308 h 6421343"/>
              <a:gd name="connsiteX6735" fmla="*/ 4459011 w 11611428"/>
              <a:gd name="connsiteY6735" fmla="*/ 3310308 h 6421343"/>
              <a:gd name="connsiteX6736" fmla="*/ 4508096 w 11611428"/>
              <a:gd name="connsiteY6736" fmla="*/ 3359393 h 6421343"/>
              <a:gd name="connsiteX6737" fmla="*/ 4459011 w 11611428"/>
              <a:gd name="connsiteY6737" fmla="*/ 3408478 h 6421343"/>
              <a:gd name="connsiteX6738" fmla="*/ 4409926 w 11611428"/>
              <a:gd name="connsiteY6738" fmla="*/ 3359393 h 6421343"/>
              <a:gd name="connsiteX6739" fmla="*/ 4459011 w 11611428"/>
              <a:gd name="connsiteY6739" fmla="*/ 3310308 h 6421343"/>
              <a:gd name="connsiteX6740" fmla="*/ 4267090 w 11611428"/>
              <a:gd name="connsiteY6740" fmla="*/ 3310308 h 6421343"/>
              <a:gd name="connsiteX6741" fmla="*/ 4267916 w 11611428"/>
              <a:gd name="connsiteY6741" fmla="*/ 3310475 h 6421343"/>
              <a:gd name="connsiteX6742" fmla="*/ 4268742 w 11611428"/>
              <a:gd name="connsiteY6742" fmla="*/ 3310308 h 6421343"/>
              <a:gd name="connsiteX6743" fmla="*/ 4317827 w 11611428"/>
              <a:gd name="connsiteY6743" fmla="*/ 3359393 h 6421343"/>
              <a:gd name="connsiteX6744" fmla="*/ 4268742 w 11611428"/>
              <a:gd name="connsiteY6744" fmla="*/ 3408478 h 6421343"/>
              <a:gd name="connsiteX6745" fmla="*/ 4267916 w 11611428"/>
              <a:gd name="connsiteY6745" fmla="*/ 3408311 h 6421343"/>
              <a:gd name="connsiteX6746" fmla="*/ 4267090 w 11611428"/>
              <a:gd name="connsiteY6746" fmla="*/ 3408478 h 6421343"/>
              <a:gd name="connsiteX6747" fmla="*/ 4218005 w 11611428"/>
              <a:gd name="connsiteY6747" fmla="*/ 3359393 h 6421343"/>
              <a:gd name="connsiteX6748" fmla="*/ 4267090 w 11611428"/>
              <a:gd name="connsiteY6748" fmla="*/ 3310308 h 6421343"/>
              <a:gd name="connsiteX6749" fmla="*/ 4076818 w 11611428"/>
              <a:gd name="connsiteY6749" fmla="*/ 3310308 h 6421343"/>
              <a:gd name="connsiteX6750" fmla="*/ 4125903 w 11611428"/>
              <a:gd name="connsiteY6750" fmla="*/ 3359393 h 6421343"/>
              <a:gd name="connsiteX6751" fmla="*/ 4076818 w 11611428"/>
              <a:gd name="connsiteY6751" fmla="*/ 3408478 h 6421343"/>
              <a:gd name="connsiteX6752" fmla="*/ 4027733 w 11611428"/>
              <a:gd name="connsiteY6752" fmla="*/ 3359393 h 6421343"/>
              <a:gd name="connsiteX6753" fmla="*/ 4076818 w 11611428"/>
              <a:gd name="connsiteY6753" fmla="*/ 3310308 h 6421343"/>
              <a:gd name="connsiteX6754" fmla="*/ 3884898 w 11611428"/>
              <a:gd name="connsiteY6754" fmla="*/ 3310308 h 6421343"/>
              <a:gd name="connsiteX6755" fmla="*/ 3933983 w 11611428"/>
              <a:gd name="connsiteY6755" fmla="*/ 3359393 h 6421343"/>
              <a:gd name="connsiteX6756" fmla="*/ 3884898 w 11611428"/>
              <a:gd name="connsiteY6756" fmla="*/ 3408478 h 6421343"/>
              <a:gd name="connsiteX6757" fmla="*/ 3835813 w 11611428"/>
              <a:gd name="connsiteY6757" fmla="*/ 3359393 h 6421343"/>
              <a:gd name="connsiteX6758" fmla="*/ 3884898 w 11611428"/>
              <a:gd name="connsiteY6758" fmla="*/ 3310308 h 6421343"/>
              <a:gd name="connsiteX6759" fmla="*/ 3693221 w 11611428"/>
              <a:gd name="connsiteY6759" fmla="*/ 3310308 h 6421343"/>
              <a:gd name="connsiteX6760" fmla="*/ 3742307 w 11611428"/>
              <a:gd name="connsiteY6760" fmla="*/ 3359393 h 6421343"/>
              <a:gd name="connsiteX6761" fmla="*/ 3693221 w 11611428"/>
              <a:gd name="connsiteY6761" fmla="*/ 3408478 h 6421343"/>
              <a:gd name="connsiteX6762" fmla="*/ 3644136 w 11611428"/>
              <a:gd name="connsiteY6762" fmla="*/ 3359393 h 6421343"/>
              <a:gd name="connsiteX6763" fmla="*/ 3693221 w 11611428"/>
              <a:gd name="connsiteY6763" fmla="*/ 3310308 h 6421343"/>
              <a:gd name="connsiteX6764" fmla="*/ 3501298 w 11611428"/>
              <a:gd name="connsiteY6764" fmla="*/ 3310308 h 6421343"/>
              <a:gd name="connsiteX6765" fmla="*/ 3550383 w 11611428"/>
              <a:gd name="connsiteY6765" fmla="*/ 3359393 h 6421343"/>
              <a:gd name="connsiteX6766" fmla="*/ 3501298 w 11611428"/>
              <a:gd name="connsiteY6766" fmla="*/ 3408478 h 6421343"/>
              <a:gd name="connsiteX6767" fmla="*/ 3452213 w 11611428"/>
              <a:gd name="connsiteY6767" fmla="*/ 3359393 h 6421343"/>
              <a:gd name="connsiteX6768" fmla="*/ 3501298 w 11611428"/>
              <a:gd name="connsiteY6768" fmla="*/ 3310308 h 6421343"/>
              <a:gd name="connsiteX6769" fmla="*/ 3309377 w 11611428"/>
              <a:gd name="connsiteY6769" fmla="*/ 3310308 h 6421343"/>
              <a:gd name="connsiteX6770" fmla="*/ 3358462 w 11611428"/>
              <a:gd name="connsiteY6770" fmla="*/ 3359393 h 6421343"/>
              <a:gd name="connsiteX6771" fmla="*/ 3309377 w 11611428"/>
              <a:gd name="connsiteY6771" fmla="*/ 3408478 h 6421343"/>
              <a:gd name="connsiteX6772" fmla="*/ 3260292 w 11611428"/>
              <a:gd name="connsiteY6772" fmla="*/ 3359393 h 6421343"/>
              <a:gd name="connsiteX6773" fmla="*/ 3309377 w 11611428"/>
              <a:gd name="connsiteY6773" fmla="*/ 3310308 h 6421343"/>
              <a:gd name="connsiteX6774" fmla="*/ 3117453 w 11611428"/>
              <a:gd name="connsiteY6774" fmla="*/ 3310308 h 6421343"/>
              <a:gd name="connsiteX6775" fmla="*/ 3166538 w 11611428"/>
              <a:gd name="connsiteY6775" fmla="*/ 3359393 h 6421343"/>
              <a:gd name="connsiteX6776" fmla="*/ 3117453 w 11611428"/>
              <a:gd name="connsiteY6776" fmla="*/ 3408478 h 6421343"/>
              <a:gd name="connsiteX6777" fmla="*/ 3068368 w 11611428"/>
              <a:gd name="connsiteY6777" fmla="*/ 3359393 h 6421343"/>
              <a:gd name="connsiteX6778" fmla="*/ 3117453 w 11611428"/>
              <a:gd name="connsiteY6778" fmla="*/ 3310308 h 6421343"/>
              <a:gd name="connsiteX6779" fmla="*/ 2925533 w 11611428"/>
              <a:gd name="connsiteY6779" fmla="*/ 3310308 h 6421343"/>
              <a:gd name="connsiteX6780" fmla="*/ 2974618 w 11611428"/>
              <a:gd name="connsiteY6780" fmla="*/ 3359393 h 6421343"/>
              <a:gd name="connsiteX6781" fmla="*/ 2925533 w 11611428"/>
              <a:gd name="connsiteY6781" fmla="*/ 3408478 h 6421343"/>
              <a:gd name="connsiteX6782" fmla="*/ 2876448 w 11611428"/>
              <a:gd name="connsiteY6782" fmla="*/ 3359393 h 6421343"/>
              <a:gd name="connsiteX6783" fmla="*/ 2925533 w 11611428"/>
              <a:gd name="connsiteY6783" fmla="*/ 3310308 h 6421343"/>
              <a:gd name="connsiteX6784" fmla="*/ 2733609 w 11611428"/>
              <a:gd name="connsiteY6784" fmla="*/ 3310308 h 6421343"/>
              <a:gd name="connsiteX6785" fmla="*/ 2782694 w 11611428"/>
              <a:gd name="connsiteY6785" fmla="*/ 3359393 h 6421343"/>
              <a:gd name="connsiteX6786" fmla="*/ 2733609 w 11611428"/>
              <a:gd name="connsiteY6786" fmla="*/ 3408478 h 6421343"/>
              <a:gd name="connsiteX6787" fmla="*/ 2684524 w 11611428"/>
              <a:gd name="connsiteY6787" fmla="*/ 3359393 h 6421343"/>
              <a:gd name="connsiteX6788" fmla="*/ 2733609 w 11611428"/>
              <a:gd name="connsiteY6788" fmla="*/ 3310308 h 6421343"/>
              <a:gd name="connsiteX6789" fmla="*/ 2541933 w 11611428"/>
              <a:gd name="connsiteY6789" fmla="*/ 3310308 h 6421343"/>
              <a:gd name="connsiteX6790" fmla="*/ 2591017 w 11611428"/>
              <a:gd name="connsiteY6790" fmla="*/ 3359393 h 6421343"/>
              <a:gd name="connsiteX6791" fmla="*/ 2541933 w 11611428"/>
              <a:gd name="connsiteY6791" fmla="*/ 3408478 h 6421343"/>
              <a:gd name="connsiteX6792" fmla="*/ 2492847 w 11611428"/>
              <a:gd name="connsiteY6792" fmla="*/ 3359393 h 6421343"/>
              <a:gd name="connsiteX6793" fmla="*/ 2541933 w 11611428"/>
              <a:gd name="connsiteY6793" fmla="*/ 3310308 h 6421343"/>
              <a:gd name="connsiteX6794" fmla="*/ 2350010 w 11611428"/>
              <a:gd name="connsiteY6794" fmla="*/ 3310308 h 6421343"/>
              <a:gd name="connsiteX6795" fmla="*/ 2399094 w 11611428"/>
              <a:gd name="connsiteY6795" fmla="*/ 3359393 h 6421343"/>
              <a:gd name="connsiteX6796" fmla="*/ 2350010 w 11611428"/>
              <a:gd name="connsiteY6796" fmla="*/ 3408478 h 6421343"/>
              <a:gd name="connsiteX6797" fmla="*/ 2300925 w 11611428"/>
              <a:gd name="connsiteY6797" fmla="*/ 3359393 h 6421343"/>
              <a:gd name="connsiteX6798" fmla="*/ 2350010 w 11611428"/>
              <a:gd name="connsiteY6798" fmla="*/ 3310308 h 6421343"/>
              <a:gd name="connsiteX6799" fmla="*/ 2158088 w 11611428"/>
              <a:gd name="connsiteY6799" fmla="*/ 3310308 h 6421343"/>
              <a:gd name="connsiteX6800" fmla="*/ 2158914 w 11611428"/>
              <a:gd name="connsiteY6800" fmla="*/ 3310475 h 6421343"/>
              <a:gd name="connsiteX6801" fmla="*/ 2159739 w 11611428"/>
              <a:gd name="connsiteY6801" fmla="*/ 3310308 h 6421343"/>
              <a:gd name="connsiteX6802" fmla="*/ 2208824 w 11611428"/>
              <a:gd name="connsiteY6802" fmla="*/ 3359393 h 6421343"/>
              <a:gd name="connsiteX6803" fmla="*/ 2159739 w 11611428"/>
              <a:gd name="connsiteY6803" fmla="*/ 3408478 h 6421343"/>
              <a:gd name="connsiteX6804" fmla="*/ 2158914 w 11611428"/>
              <a:gd name="connsiteY6804" fmla="*/ 3408311 h 6421343"/>
              <a:gd name="connsiteX6805" fmla="*/ 2158088 w 11611428"/>
              <a:gd name="connsiteY6805" fmla="*/ 3408478 h 6421343"/>
              <a:gd name="connsiteX6806" fmla="*/ 2109003 w 11611428"/>
              <a:gd name="connsiteY6806" fmla="*/ 3359393 h 6421343"/>
              <a:gd name="connsiteX6807" fmla="*/ 2158088 w 11611428"/>
              <a:gd name="connsiteY6807" fmla="*/ 3310308 h 6421343"/>
              <a:gd name="connsiteX6808" fmla="*/ 1967815 w 11611428"/>
              <a:gd name="connsiteY6808" fmla="*/ 3310308 h 6421343"/>
              <a:gd name="connsiteX6809" fmla="*/ 2016900 w 11611428"/>
              <a:gd name="connsiteY6809" fmla="*/ 3359393 h 6421343"/>
              <a:gd name="connsiteX6810" fmla="*/ 1967815 w 11611428"/>
              <a:gd name="connsiteY6810" fmla="*/ 3408478 h 6421343"/>
              <a:gd name="connsiteX6811" fmla="*/ 1918730 w 11611428"/>
              <a:gd name="connsiteY6811" fmla="*/ 3359393 h 6421343"/>
              <a:gd name="connsiteX6812" fmla="*/ 1967815 w 11611428"/>
              <a:gd name="connsiteY6812" fmla="*/ 3310308 h 6421343"/>
              <a:gd name="connsiteX6813" fmla="*/ 1775895 w 11611428"/>
              <a:gd name="connsiteY6813" fmla="*/ 3310308 h 6421343"/>
              <a:gd name="connsiteX6814" fmla="*/ 1824980 w 11611428"/>
              <a:gd name="connsiteY6814" fmla="*/ 3359393 h 6421343"/>
              <a:gd name="connsiteX6815" fmla="*/ 1775895 w 11611428"/>
              <a:gd name="connsiteY6815" fmla="*/ 3408478 h 6421343"/>
              <a:gd name="connsiteX6816" fmla="*/ 1726810 w 11611428"/>
              <a:gd name="connsiteY6816" fmla="*/ 3359393 h 6421343"/>
              <a:gd name="connsiteX6817" fmla="*/ 1775895 w 11611428"/>
              <a:gd name="connsiteY6817" fmla="*/ 3310308 h 6421343"/>
              <a:gd name="connsiteX6818" fmla="*/ 1584218 w 11611428"/>
              <a:gd name="connsiteY6818" fmla="*/ 3310308 h 6421343"/>
              <a:gd name="connsiteX6819" fmla="*/ 1633303 w 11611428"/>
              <a:gd name="connsiteY6819" fmla="*/ 3359393 h 6421343"/>
              <a:gd name="connsiteX6820" fmla="*/ 1584218 w 11611428"/>
              <a:gd name="connsiteY6820" fmla="*/ 3408478 h 6421343"/>
              <a:gd name="connsiteX6821" fmla="*/ 1535133 w 11611428"/>
              <a:gd name="connsiteY6821" fmla="*/ 3359393 h 6421343"/>
              <a:gd name="connsiteX6822" fmla="*/ 1584218 w 11611428"/>
              <a:gd name="connsiteY6822" fmla="*/ 3310308 h 6421343"/>
              <a:gd name="connsiteX6823" fmla="*/ 1392295 w 11611428"/>
              <a:gd name="connsiteY6823" fmla="*/ 3310308 h 6421343"/>
              <a:gd name="connsiteX6824" fmla="*/ 1441380 w 11611428"/>
              <a:gd name="connsiteY6824" fmla="*/ 3359393 h 6421343"/>
              <a:gd name="connsiteX6825" fmla="*/ 1392295 w 11611428"/>
              <a:gd name="connsiteY6825" fmla="*/ 3408478 h 6421343"/>
              <a:gd name="connsiteX6826" fmla="*/ 1343210 w 11611428"/>
              <a:gd name="connsiteY6826" fmla="*/ 3359393 h 6421343"/>
              <a:gd name="connsiteX6827" fmla="*/ 1392295 w 11611428"/>
              <a:gd name="connsiteY6827" fmla="*/ 3310308 h 6421343"/>
              <a:gd name="connsiteX6828" fmla="*/ 1200374 w 11611428"/>
              <a:gd name="connsiteY6828" fmla="*/ 3310308 h 6421343"/>
              <a:gd name="connsiteX6829" fmla="*/ 1249459 w 11611428"/>
              <a:gd name="connsiteY6829" fmla="*/ 3359393 h 6421343"/>
              <a:gd name="connsiteX6830" fmla="*/ 1200374 w 11611428"/>
              <a:gd name="connsiteY6830" fmla="*/ 3408478 h 6421343"/>
              <a:gd name="connsiteX6831" fmla="*/ 1151289 w 11611428"/>
              <a:gd name="connsiteY6831" fmla="*/ 3359393 h 6421343"/>
              <a:gd name="connsiteX6832" fmla="*/ 1200374 w 11611428"/>
              <a:gd name="connsiteY6832" fmla="*/ 3310308 h 6421343"/>
              <a:gd name="connsiteX6833" fmla="*/ 1008450 w 11611428"/>
              <a:gd name="connsiteY6833" fmla="*/ 3310308 h 6421343"/>
              <a:gd name="connsiteX6834" fmla="*/ 1057535 w 11611428"/>
              <a:gd name="connsiteY6834" fmla="*/ 3359393 h 6421343"/>
              <a:gd name="connsiteX6835" fmla="*/ 1008450 w 11611428"/>
              <a:gd name="connsiteY6835" fmla="*/ 3408478 h 6421343"/>
              <a:gd name="connsiteX6836" fmla="*/ 959365 w 11611428"/>
              <a:gd name="connsiteY6836" fmla="*/ 3359393 h 6421343"/>
              <a:gd name="connsiteX6837" fmla="*/ 1008450 w 11611428"/>
              <a:gd name="connsiteY6837" fmla="*/ 3310308 h 6421343"/>
              <a:gd name="connsiteX6838" fmla="*/ 816530 w 11611428"/>
              <a:gd name="connsiteY6838" fmla="*/ 3310308 h 6421343"/>
              <a:gd name="connsiteX6839" fmla="*/ 865615 w 11611428"/>
              <a:gd name="connsiteY6839" fmla="*/ 3359393 h 6421343"/>
              <a:gd name="connsiteX6840" fmla="*/ 816530 w 11611428"/>
              <a:gd name="connsiteY6840" fmla="*/ 3408478 h 6421343"/>
              <a:gd name="connsiteX6841" fmla="*/ 767445 w 11611428"/>
              <a:gd name="connsiteY6841" fmla="*/ 3359393 h 6421343"/>
              <a:gd name="connsiteX6842" fmla="*/ 816530 w 11611428"/>
              <a:gd name="connsiteY6842" fmla="*/ 3310308 h 6421343"/>
              <a:gd name="connsiteX6843" fmla="*/ 624606 w 11611428"/>
              <a:gd name="connsiteY6843" fmla="*/ 3310308 h 6421343"/>
              <a:gd name="connsiteX6844" fmla="*/ 673691 w 11611428"/>
              <a:gd name="connsiteY6844" fmla="*/ 3359393 h 6421343"/>
              <a:gd name="connsiteX6845" fmla="*/ 624606 w 11611428"/>
              <a:gd name="connsiteY6845" fmla="*/ 3408478 h 6421343"/>
              <a:gd name="connsiteX6846" fmla="*/ 575521 w 11611428"/>
              <a:gd name="connsiteY6846" fmla="*/ 3359393 h 6421343"/>
              <a:gd name="connsiteX6847" fmla="*/ 624606 w 11611428"/>
              <a:gd name="connsiteY6847" fmla="*/ 3310308 h 6421343"/>
              <a:gd name="connsiteX6848" fmla="*/ 432929 w 11611428"/>
              <a:gd name="connsiteY6848" fmla="*/ 3310308 h 6421343"/>
              <a:gd name="connsiteX6849" fmla="*/ 482015 w 11611428"/>
              <a:gd name="connsiteY6849" fmla="*/ 3359393 h 6421343"/>
              <a:gd name="connsiteX6850" fmla="*/ 432929 w 11611428"/>
              <a:gd name="connsiteY6850" fmla="*/ 3408478 h 6421343"/>
              <a:gd name="connsiteX6851" fmla="*/ 383844 w 11611428"/>
              <a:gd name="connsiteY6851" fmla="*/ 3359393 h 6421343"/>
              <a:gd name="connsiteX6852" fmla="*/ 432929 w 11611428"/>
              <a:gd name="connsiteY6852" fmla="*/ 3310308 h 6421343"/>
              <a:gd name="connsiteX6853" fmla="*/ 241007 w 11611428"/>
              <a:gd name="connsiteY6853" fmla="*/ 3310308 h 6421343"/>
              <a:gd name="connsiteX6854" fmla="*/ 290092 w 11611428"/>
              <a:gd name="connsiteY6854" fmla="*/ 3359393 h 6421343"/>
              <a:gd name="connsiteX6855" fmla="*/ 241007 w 11611428"/>
              <a:gd name="connsiteY6855" fmla="*/ 3408478 h 6421343"/>
              <a:gd name="connsiteX6856" fmla="*/ 191921 w 11611428"/>
              <a:gd name="connsiteY6856" fmla="*/ 3359393 h 6421343"/>
              <a:gd name="connsiteX6857" fmla="*/ 241007 w 11611428"/>
              <a:gd name="connsiteY6857" fmla="*/ 3310308 h 6421343"/>
              <a:gd name="connsiteX6858" fmla="*/ 49085 w 11611428"/>
              <a:gd name="connsiteY6858" fmla="*/ 3310308 h 6421343"/>
              <a:gd name="connsiteX6859" fmla="*/ 98170 w 11611428"/>
              <a:gd name="connsiteY6859" fmla="*/ 3359393 h 6421343"/>
              <a:gd name="connsiteX6860" fmla="*/ 49085 w 11611428"/>
              <a:gd name="connsiteY6860" fmla="*/ 3408478 h 6421343"/>
              <a:gd name="connsiteX6861" fmla="*/ 0 w 11611428"/>
              <a:gd name="connsiteY6861" fmla="*/ 3359393 h 6421343"/>
              <a:gd name="connsiteX6862" fmla="*/ 49085 w 11611428"/>
              <a:gd name="connsiteY6862" fmla="*/ 3310308 h 6421343"/>
              <a:gd name="connsiteX6863" fmla="*/ 11468592 w 11611428"/>
              <a:gd name="connsiteY6863" fmla="*/ 3159616 h 6421343"/>
              <a:gd name="connsiteX6864" fmla="*/ 11517677 w 11611428"/>
              <a:gd name="connsiteY6864" fmla="*/ 3208701 h 6421343"/>
              <a:gd name="connsiteX6865" fmla="*/ 11468592 w 11611428"/>
              <a:gd name="connsiteY6865" fmla="*/ 3257786 h 6421343"/>
              <a:gd name="connsiteX6866" fmla="*/ 11419507 w 11611428"/>
              <a:gd name="connsiteY6866" fmla="*/ 3208701 h 6421343"/>
              <a:gd name="connsiteX6867" fmla="*/ 11468592 w 11611428"/>
              <a:gd name="connsiteY6867" fmla="*/ 3159616 h 6421343"/>
              <a:gd name="connsiteX6868" fmla="*/ 11276669 w 11611428"/>
              <a:gd name="connsiteY6868" fmla="*/ 3159616 h 6421343"/>
              <a:gd name="connsiteX6869" fmla="*/ 11325754 w 11611428"/>
              <a:gd name="connsiteY6869" fmla="*/ 3208701 h 6421343"/>
              <a:gd name="connsiteX6870" fmla="*/ 11276669 w 11611428"/>
              <a:gd name="connsiteY6870" fmla="*/ 3257786 h 6421343"/>
              <a:gd name="connsiteX6871" fmla="*/ 11227584 w 11611428"/>
              <a:gd name="connsiteY6871" fmla="*/ 3208701 h 6421343"/>
              <a:gd name="connsiteX6872" fmla="*/ 11276669 w 11611428"/>
              <a:gd name="connsiteY6872" fmla="*/ 3159616 h 6421343"/>
              <a:gd name="connsiteX6873" fmla="*/ 11084992 w 11611428"/>
              <a:gd name="connsiteY6873" fmla="*/ 3159616 h 6421343"/>
              <a:gd name="connsiteX6874" fmla="*/ 11134077 w 11611428"/>
              <a:gd name="connsiteY6874" fmla="*/ 3208701 h 6421343"/>
              <a:gd name="connsiteX6875" fmla="*/ 11084992 w 11611428"/>
              <a:gd name="connsiteY6875" fmla="*/ 3257786 h 6421343"/>
              <a:gd name="connsiteX6876" fmla="*/ 11035907 w 11611428"/>
              <a:gd name="connsiteY6876" fmla="*/ 3208701 h 6421343"/>
              <a:gd name="connsiteX6877" fmla="*/ 11084992 w 11611428"/>
              <a:gd name="connsiteY6877" fmla="*/ 3159616 h 6421343"/>
              <a:gd name="connsiteX6878" fmla="*/ 10893068 w 11611428"/>
              <a:gd name="connsiteY6878" fmla="*/ 3159616 h 6421343"/>
              <a:gd name="connsiteX6879" fmla="*/ 10942154 w 11611428"/>
              <a:gd name="connsiteY6879" fmla="*/ 3208701 h 6421343"/>
              <a:gd name="connsiteX6880" fmla="*/ 10893068 w 11611428"/>
              <a:gd name="connsiteY6880" fmla="*/ 3257786 h 6421343"/>
              <a:gd name="connsiteX6881" fmla="*/ 10843984 w 11611428"/>
              <a:gd name="connsiteY6881" fmla="*/ 3208701 h 6421343"/>
              <a:gd name="connsiteX6882" fmla="*/ 10893068 w 11611428"/>
              <a:gd name="connsiteY6882" fmla="*/ 3159616 h 6421343"/>
              <a:gd name="connsiteX6883" fmla="*/ 10701148 w 11611428"/>
              <a:gd name="connsiteY6883" fmla="*/ 3159616 h 6421343"/>
              <a:gd name="connsiteX6884" fmla="*/ 10750233 w 11611428"/>
              <a:gd name="connsiteY6884" fmla="*/ 3208701 h 6421343"/>
              <a:gd name="connsiteX6885" fmla="*/ 10701148 w 11611428"/>
              <a:gd name="connsiteY6885" fmla="*/ 3257786 h 6421343"/>
              <a:gd name="connsiteX6886" fmla="*/ 10652063 w 11611428"/>
              <a:gd name="connsiteY6886" fmla="*/ 3208701 h 6421343"/>
              <a:gd name="connsiteX6887" fmla="*/ 10701148 w 11611428"/>
              <a:gd name="connsiteY6887" fmla="*/ 3159616 h 6421343"/>
              <a:gd name="connsiteX6888" fmla="*/ 10507020 w 11611428"/>
              <a:gd name="connsiteY6888" fmla="*/ 3159616 h 6421343"/>
              <a:gd name="connsiteX6889" fmla="*/ 10556105 w 11611428"/>
              <a:gd name="connsiteY6889" fmla="*/ 3208701 h 6421343"/>
              <a:gd name="connsiteX6890" fmla="*/ 10507020 w 11611428"/>
              <a:gd name="connsiteY6890" fmla="*/ 3257786 h 6421343"/>
              <a:gd name="connsiteX6891" fmla="*/ 10457935 w 11611428"/>
              <a:gd name="connsiteY6891" fmla="*/ 3208701 h 6421343"/>
              <a:gd name="connsiteX6892" fmla="*/ 10507020 w 11611428"/>
              <a:gd name="connsiteY6892" fmla="*/ 3159616 h 6421343"/>
              <a:gd name="connsiteX6893" fmla="*/ 10315097 w 11611428"/>
              <a:gd name="connsiteY6893" fmla="*/ 3159616 h 6421343"/>
              <a:gd name="connsiteX6894" fmla="*/ 10364182 w 11611428"/>
              <a:gd name="connsiteY6894" fmla="*/ 3208701 h 6421343"/>
              <a:gd name="connsiteX6895" fmla="*/ 10315097 w 11611428"/>
              <a:gd name="connsiteY6895" fmla="*/ 3257786 h 6421343"/>
              <a:gd name="connsiteX6896" fmla="*/ 10266012 w 11611428"/>
              <a:gd name="connsiteY6896" fmla="*/ 3208701 h 6421343"/>
              <a:gd name="connsiteX6897" fmla="*/ 10315097 w 11611428"/>
              <a:gd name="connsiteY6897" fmla="*/ 3159616 h 6421343"/>
              <a:gd name="connsiteX6898" fmla="*/ 10123420 w 11611428"/>
              <a:gd name="connsiteY6898" fmla="*/ 3159616 h 6421343"/>
              <a:gd name="connsiteX6899" fmla="*/ 10172505 w 11611428"/>
              <a:gd name="connsiteY6899" fmla="*/ 3208701 h 6421343"/>
              <a:gd name="connsiteX6900" fmla="*/ 10123420 w 11611428"/>
              <a:gd name="connsiteY6900" fmla="*/ 3257786 h 6421343"/>
              <a:gd name="connsiteX6901" fmla="*/ 10074335 w 11611428"/>
              <a:gd name="connsiteY6901" fmla="*/ 3208701 h 6421343"/>
              <a:gd name="connsiteX6902" fmla="*/ 10123420 w 11611428"/>
              <a:gd name="connsiteY6902" fmla="*/ 3159616 h 6421343"/>
              <a:gd name="connsiteX6903" fmla="*/ 9931496 w 11611428"/>
              <a:gd name="connsiteY6903" fmla="*/ 3159616 h 6421343"/>
              <a:gd name="connsiteX6904" fmla="*/ 9980582 w 11611428"/>
              <a:gd name="connsiteY6904" fmla="*/ 3208701 h 6421343"/>
              <a:gd name="connsiteX6905" fmla="*/ 9931496 w 11611428"/>
              <a:gd name="connsiteY6905" fmla="*/ 3257786 h 6421343"/>
              <a:gd name="connsiteX6906" fmla="*/ 9882412 w 11611428"/>
              <a:gd name="connsiteY6906" fmla="*/ 3208701 h 6421343"/>
              <a:gd name="connsiteX6907" fmla="*/ 9931496 w 11611428"/>
              <a:gd name="connsiteY6907" fmla="*/ 3159616 h 6421343"/>
              <a:gd name="connsiteX6908" fmla="*/ 9739576 w 11611428"/>
              <a:gd name="connsiteY6908" fmla="*/ 3159616 h 6421343"/>
              <a:gd name="connsiteX6909" fmla="*/ 9788661 w 11611428"/>
              <a:gd name="connsiteY6909" fmla="*/ 3208701 h 6421343"/>
              <a:gd name="connsiteX6910" fmla="*/ 9739576 w 11611428"/>
              <a:gd name="connsiteY6910" fmla="*/ 3257786 h 6421343"/>
              <a:gd name="connsiteX6911" fmla="*/ 9690491 w 11611428"/>
              <a:gd name="connsiteY6911" fmla="*/ 3208701 h 6421343"/>
              <a:gd name="connsiteX6912" fmla="*/ 9739576 w 11611428"/>
              <a:gd name="connsiteY6912" fmla="*/ 3159616 h 6421343"/>
              <a:gd name="connsiteX6913" fmla="*/ 9547652 w 11611428"/>
              <a:gd name="connsiteY6913" fmla="*/ 3159616 h 6421343"/>
              <a:gd name="connsiteX6914" fmla="*/ 9596737 w 11611428"/>
              <a:gd name="connsiteY6914" fmla="*/ 3208701 h 6421343"/>
              <a:gd name="connsiteX6915" fmla="*/ 9547652 w 11611428"/>
              <a:gd name="connsiteY6915" fmla="*/ 3257786 h 6421343"/>
              <a:gd name="connsiteX6916" fmla="*/ 9498567 w 11611428"/>
              <a:gd name="connsiteY6916" fmla="*/ 3208701 h 6421343"/>
              <a:gd name="connsiteX6917" fmla="*/ 9547652 w 11611428"/>
              <a:gd name="connsiteY6917" fmla="*/ 3159616 h 6421343"/>
              <a:gd name="connsiteX6918" fmla="*/ 9355731 w 11611428"/>
              <a:gd name="connsiteY6918" fmla="*/ 3159616 h 6421343"/>
              <a:gd name="connsiteX6919" fmla="*/ 9404816 w 11611428"/>
              <a:gd name="connsiteY6919" fmla="*/ 3208701 h 6421343"/>
              <a:gd name="connsiteX6920" fmla="*/ 9355731 w 11611428"/>
              <a:gd name="connsiteY6920" fmla="*/ 3257786 h 6421343"/>
              <a:gd name="connsiteX6921" fmla="*/ 9306646 w 11611428"/>
              <a:gd name="connsiteY6921" fmla="*/ 3208701 h 6421343"/>
              <a:gd name="connsiteX6922" fmla="*/ 9355731 w 11611428"/>
              <a:gd name="connsiteY6922" fmla="*/ 3159616 h 6421343"/>
              <a:gd name="connsiteX6923" fmla="*/ 9163808 w 11611428"/>
              <a:gd name="connsiteY6923" fmla="*/ 3159616 h 6421343"/>
              <a:gd name="connsiteX6924" fmla="*/ 9212893 w 11611428"/>
              <a:gd name="connsiteY6924" fmla="*/ 3208701 h 6421343"/>
              <a:gd name="connsiteX6925" fmla="*/ 9163808 w 11611428"/>
              <a:gd name="connsiteY6925" fmla="*/ 3257786 h 6421343"/>
              <a:gd name="connsiteX6926" fmla="*/ 9114723 w 11611428"/>
              <a:gd name="connsiteY6926" fmla="*/ 3208701 h 6421343"/>
              <a:gd name="connsiteX6927" fmla="*/ 9163808 w 11611428"/>
              <a:gd name="connsiteY6927" fmla="*/ 3159616 h 6421343"/>
              <a:gd name="connsiteX6928" fmla="*/ 8972131 w 11611428"/>
              <a:gd name="connsiteY6928" fmla="*/ 3159616 h 6421343"/>
              <a:gd name="connsiteX6929" fmla="*/ 9021216 w 11611428"/>
              <a:gd name="connsiteY6929" fmla="*/ 3208701 h 6421343"/>
              <a:gd name="connsiteX6930" fmla="*/ 8972131 w 11611428"/>
              <a:gd name="connsiteY6930" fmla="*/ 3257786 h 6421343"/>
              <a:gd name="connsiteX6931" fmla="*/ 8923046 w 11611428"/>
              <a:gd name="connsiteY6931" fmla="*/ 3208701 h 6421343"/>
              <a:gd name="connsiteX6932" fmla="*/ 8972131 w 11611428"/>
              <a:gd name="connsiteY6932" fmla="*/ 3159616 h 6421343"/>
              <a:gd name="connsiteX6933" fmla="*/ 8780211 w 11611428"/>
              <a:gd name="connsiteY6933" fmla="*/ 3159616 h 6421343"/>
              <a:gd name="connsiteX6934" fmla="*/ 8829296 w 11611428"/>
              <a:gd name="connsiteY6934" fmla="*/ 3208701 h 6421343"/>
              <a:gd name="connsiteX6935" fmla="*/ 8780211 w 11611428"/>
              <a:gd name="connsiteY6935" fmla="*/ 3257786 h 6421343"/>
              <a:gd name="connsiteX6936" fmla="*/ 8731126 w 11611428"/>
              <a:gd name="connsiteY6936" fmla="*/ 3208701 h 6421343"/>
              <a:gd name="connsiteX6937" fmla="*/ 8780211 w 11611428"/>
              <a:gd name="connsiteY6937" fmla="*/ 3159616 h 6421343"/>
              <a:gd name="connsiteX6938" fmla="*/ 8588287 w 11611428"/>
              <a:gd name="connsiteY6938" fmla="*/ 3159616 h 6421343"/>
              <a:gd name="connsiteX6939" fmla="*/ 8637372 w 11611428"/>
              <a:gd name="connsiteY6939" fmla="*/ 3208701 h 6421343"/>
              <a:gd name="connsiteX6940" fmla="*/ 8588287 w 11611428"/>
              <a:gd name="connsiteY6940" fmla="*/ 3257786 h 6421343"/>
              <a:gd name="connsiteX6941" fmla="*/ 8539202 w 11611428"/>
              <a:gd name="connsiteY6941" fmla="*/ 3208701 h 6421343"/>
              <a:gd name="connsiteX6942" fmla="*/ 8588287 w 11611428"/>
              <a:gd name="connsiteY6942" fmla="*/ 3159616 h 6421343"/>
              <a:gd name="connsiteX6943" fmla="*/ 8388577 w 11611428"/>
              <a:gd name="connsiteY6943" fmla="*/ 3159616 h 6421343"/>
              <a:gd name="connsiteX6944" fmla="*/ 8437662 w 11611428"/>
              <a:gd name="connsiteY6944" fmla="*/ 3208701 h 6421343"/>
              <a:gd name="connsiteX6945" fmla="*/ 8388577 w 11611428"/>
              <a:gd name="connsiteY6945" fmla="*/ 3257786 h 6421343"/>
              <a:gd name="connsiteX6946" fmla="*/ 8339492 w 11611428"/>
              <a:gd name="connsiteY6946" fmla="*/ 3208701 h 6421343"/>
              <a:gd name="connsiteX6947" fmla="*/ 8388577 w 11611428"/>
              <a:gd name="connsiteY6947" fmla="*/ 3159616 h 6421343"/>
              <a:gd name="connsiteX6948" fmla="*/ 8196653 w 11611428"/>
              <a:gd name="connsiteY6948" fmla="*/ 3159616 h 6421343"/>
              <a:gd name="connsiteX6949" fmla="*/ 8245738 w 11611428"/>
              <a:gd name="connsiteY6949" fmla="*/ 3208701 h 6421343"/>
              <a:gd name="connsiteX6950" fmla="*/ 8196653 w 11611428"/>
              <a:gd name="connsiteY6950" fmla="*/ 3257786 h 6421343"/>
              <a:gd name="connsiteX6951" fmla="*/ 8147568 w 11611428"/>
              <a:gd name="connsiteY6951" fmla="*/ 3208701 h 6421343"/>
              <a:gd name="connsiteX6952" fmla="*/ 8196653 w 11611428"/>
              <a:gd name="connsiteY6952" fmla="*/ 3159616 h 6421343"/>
              <a:gd name="connsiteX6953" fmla="*/ 8004732 w 11611428"/>
              <a:gd name="connsiteY6953" fmla="*/ 3159616 h 6421343"/>
              <a:gd name="connsiteX6954" fmla="*/ 8053817 w 11611428"/>
              <a:gd name="connsiteY6954" fmla="*/ 3208701 h 6421343"/>
              <a:gd name="connsiteX6955" fmla="*/ 8004732 w 11611428"/>
              <a:gd name="connsiteY6955" fmla="*/ 3257786 h 6421343"/>
              <a:gd name="connsiteX6956" fmla="*/ 7955647 w 11611428"/>
              <a:gd name="connsiteY6956" fmla="*/ 3208701 h 6421343"/>
              <a:gd name="connsiteX6957" fmla="*/ 8004732 w 11611428"/>
              <a:gd name="connsiteY6957" fmla="*/ 3159616 h 6421343"/>
              <a:gd name="connsiteX6958" fmla="*/ 7813056 w 11611428"/>
              <a:gd name="connsiteY6958" fmla="*/ 3159616 h 6421343"/>
              <a:gd name="connsiteX6959" fmla="*/ 7862141 w 11611428"/>
              <a:gd name="connsiteY6959" fmla="*/ 3208701 h 6421343"/>
              <a:gd name="connsiteX6960" fmla="*/ 7813056 w 11611428"/>
              <a:gd name="connsiteY6960" fmla="*/ 3257786 h 6421343"/>
              <a:gd name="connsiteX6961" fmla="*/ 7763971 w 11611428"/>
              <a:gd name="connsiteY6961" fmla="*/ 3208701 h 6421343"/>
              <a:gd name="connsiteX6962" fmla="*/ 7813056 w 11611428"/>
              <a:gd name="connsiteY6962" fmla="*/ 3159616 h 6421343"/>
              <a:gd name="connsiteX6963" fmla="*/ 7621133 w 11611428"/>
              <a:gd name="connsiteY6963" fmla="*/ 3159616 h 6421343"/>
              <a:gd name="connsiteX6964" fmla="*/ 7670218 w 11611428"/>
              <a:gd name="connsiteY6964" fmla="*/ 3208701 h 6421343"/>
              <a:gd name="connsiteX6965" fmla="*/ 7621133 w 11611428"/>
              <a:gd name="connsiteY6965" fmla="*/ 3257786 h 6421343"/>
              <a:gd name="connsiteX6966" fmla="*/ 7572048 w 11611428"/>
              <a:gd name="connsiteY6966" fmla="*/ 3208701 h 6421343"/>
              <a:gd name="connsiteX6967" fmla="*/ 7621133 w 11611428"/>
              <a:gd name="connsiteY6967" fmla="*/ 3159616 h 6421343"/>
              <a:gd name="connsiteX6968" fmla="*/ 7429212 w 11611428"/>
              <a:gd name="connsiteY6968" fmla="*/ 3159616 h 6421343"/>
              <a:gd name="connsiteX6969" fmla="*/ 7478297 w 11611428"/>
              <a:gd name="connsiteY6969" fmla="*/ 3208701 h 6421343"/>
              <a:gd name="connsiteX6970" fmla="*/ 7429212 w 11611428"/>
              <a:gd name="connsiteY6970" fmla="*/ 3257786 h 6421343"/>
              <a:gd name="connsiteX6971" fmla="*/ 7380127 w 11611428"/>
              <a:gd name="connsiteY6971" fmla="*/ 3208701 h 6421343"/>
              <a:gd name="connsiteX6972" fmla="*/ 7429212 w 11611428"/>
              <a:gd name="connsiteY6972" fmla="*/ 3159616 h 6421343"/>
              <a:gd name="connsiteX6973" fmla="*/ 7237288 w 11611428"/>
              <a:gd name="connsiteY6973" fmla="*/ 3159616 h 6421343"/>
              <a:gd name="connsiteX6974" fmla="*/ 7286373 w 11611428"/>
              <a:gd name="connsiteY6974" fmla="*/ 3208701 h 6421343"/>
              <a:gd name="connsiteX6975" fmla="*/ 7237288 w 11611428"/>
              <a:gd name="connsiteY6975" fmla="*/ 3257786 h 6421343"/>
              <a:gd name="connsiteX6976" fmla="*/ 7188203 w 11611428"/>
              <a:gd name="connsiteY6976" fmla="*/ 3208701 h 6421343"/>
              <a:gd name="connsiteX6977" fmla="*/ 7237288 w 11611428"/>
              <a:gd name="connsiteY6977" fmla="*/ 3159616 h 6421343"/>
              <a:gd name="connsiteX6978" fmla="*/ 7045367 w 11611428"/>
              <a:gd name="connsiteY6978" fmla="*/ 3159616 h 6421343"/>
              <a:gd name="connsiteX6979" fmla="*/ 7094452 w 11611428"/>
              <a:gd name="connsiteY6979" fmla="*/ 3208701 h 6421343"/>
              <a:gd name="connsiteX6980" fmla="*/ 7045367 w 11611428"/>
              <a:gd name="connsiteY6980" fmla="*/ 3257786 h 6421343"/>
              <a:gd name="connsiteX6981" fmla="*/ 6996282 w 11611428"/>
              <a:gd name="connsiteY6981" fmla="*/ 3208701 h 6421343"/>
              <a:gd name="connsiteX6982" fmla="*/ 7045367 w 11611428"/>
              <a:gd name="connsiteY6982" fmla="*/ 3159616 h 6421343"/>
              <a:gd name="connsiteX6983" fmla="*/ 6853444 w 11611428"/>
              <a:gd name="connsiteY6983" fmla="*/ 3159616 h 6421343"/>
              <a:gd name="connsiteX6984" fmla="*/ 6902529 w 11611428"/>
              <a:gd name="connsiteY6984" fmla="*/ 3208701 h 6421343"/>
              <a:gd name="connsiteX6985" fmla="*/ 6853444 w 11611428"/>
              <a:gd name="connsiteY6985" fmla="*/ 3257786 h 6421343"/>
              <a:gd name="connsiteX6986" fmla="*/ 6804359 w 11611428"/>
              <a:gd name="connsiteY6986" fmla="*/ 3208701 h 6421343"/>
              <a:gd name="connsiteX6987" fmla="*/ 6853444 w 11611428"/>
              <a:gd name="connsiteY6987" fmla="*/ 3159616 h 6421343"/>
              <a:gd name="connsiteX6988" fmla="*/ 6661767 w 11611428"/>
              <a:gd name="connsiteY6988" fmla="*/ 3159616 h 6421343"/>
              <a:gd name="connsiteX6989" fmla="*/ 6710852 w 11611428"/>
              <a:gd name="connsiteY6989" fmla="*/ 3208701 h 6421343"/>
              <a:gd name="connsiteX6990" fmla="*/ 6661767 w 11611428"/>
              <a:gd name="connsiteY6990" fmla="*/ 3257786 h 6421343"/>
              <a:gd name="connsiteX6991" fmla="*/ 6612682 w 11611428"/>
              <a:gd name="connsiteY6991" fmla="*/ 3208701 h 6421343"/>
              <a:gd name="connsiteX6992" fmla="*/ 6661767 w 11611428"/>
              <a:gd name="connsiteY6992" fmla="*/ 3159616 h 6421343"/>
              <a:gd name="connsiteX6993" fmla="*/ 6469844 w 11611428"/>
              <a:gd name="connsiteY6993" fmla="*/ 3159616 h 6421343"/>
              <a:gd name="connsiteX6994" fmla="*/ 6518929 w 11611428"/>
              <a:gd name="connsiteY6994" fmla="*/ 3208701 h 6421343"/>
              <a:gd name="connsiteX6995" fmla="*/ 6469844 w 11611428"/>
              <a:gd name="connsiteY6995" fmla="*/ 3257786 h 6421343"/>
              <a:gd name="connsiteX6996" fmla="*/ 6420759 w 11611428"/>
              <a:gd name="connsiteY6996" fmla="*/ 3208701 h 6421343"/>
              <a:gd name="connsiteX6997" fmla="*/ 6469844 w 11611428"/>
              <a:gd name="connsiteY6997" fmla="*/ 3159616 h 6421343"/>
              <a:gd name="connsiteX6998" fmla="*/ 6279574 w 11611428"/>
              <a:gd name="connsiteY6998" fmla="*/ 3159616 h 6421343"/>
              <a:gd name="connsiteX6999" fmla="*/ 6328659 w 11611428"/>
              <a:gd name="connsiteY6999" fmla="*/ 3208701 h 6421343"/>
              <a:gd name="connsiteX7000" fmla="*/ 6279574 w 11611428"/>
              <a:gd name="connsiteY7000" fmla="*/ 3257786 h 6421343"/>
              <a:gd name="connsiteX7001" fmla="*/ 6230489 w 11611428"/>
              <a:gd name="connsiteY7001" fmla="*/ 3208701 h 6421343"/>
              <a:gd name="connsiteX7002" fmla="*/ 6279574 w 11611428"/>
              <a:gd name="connsiteY7002" fmla="*/ 3159616 h 6421343"/>
              <a:gd name="connsiteX7003" fmla="*/ 6087650 w 11611428"/>
              <a:gd name="connsiteY7003" fmla="*/ 3159616 h 6421343"/>
              <a:gd name="connsiteX7004" fmla="*/ 6136735 w 11611428"/>
              <a:gd name="connsiteY7004" fmla="*/ 3208701 h 6421343"/>
              <a:gd name="connsiteX7005" fmla="*/ 6087650 w 11611428"/>
              <a:gd name="connsiteY7005" fmla="*/ 3257786 h 6421343"/>
              <a:gd name="connsiteX7006" fmla="*/ 6038565 w 11611428"/>
              <a:gd name="connsiteY7006" fmla="*/ 3208701 h 6421343"/>
              <a:gd name="connsiteX7007" fmla="*/ 6087650 w 11611428"/>
              <a:gd name="connsiteY7007" fmla="*/ 3159616 h 6421343"/>
              <a:gd name="connsiteX7008" fmla="*/ 5895729 w 11611428"/>
              <a:gd name="connsiteY7008" fmla="*/ 3159616 h 6421343"/>
              <a:gd name="connsiteX7009" fmla="*/ 5944814 w 11611428"/>
              <a:gd name="connsiteY7009" fmla="*/ 3208701 h 6421343"/>
              <a:gd name="connsiteX7010" fmla="*/ 5895729 w 11611428"/>
              <a:gd name="connsiteY7010" fmla="*/ 3257786 h 6421343"/>
              <a:gd name="connsiteX7011" fmla="*/ 5846644 w 11611428"/>
              <a:gd name="connsiteY7011" fmla="*/ 3208701 h 6421343"/>
              <a:gd name="connsiteX7012" fmla="*/ 5895729 w 11611428"/>
              <a:gd name="connsiteY7012" fmla="*/ 3159616 h 6421343"/>
              <a:gd name="connsiteX7013" fmla="*/ 5704053 w 11611428"/>
              <a:gd name="connsiteY7013" fmla="*/ 3159616 h 6421343"/>
              <a:gd name="connsiteX7014" fmla="*/ 5753138 w 11611428"/>
              <a:gd name="connsiteY7014" fmla="*/ 3208701 h 6421343"/>
              <a:gd name="connsiteX7015" fmla="*/ 5704053 w 11611428"/>
              <a:gd name="connsiteY7015" fmla="*/ 3257786 h 6421343"/>
              <a:gd name="connsiteX7016" fmla="*/ 5654968 w 11611428"/>
              <a:gd name="connsiteY7016" fmla="*/ 3208701 h 6421343"/>
              <a:gd name="connsiteX7017" fmla="*/ 5704053 w 11611428"/>
              <a:gd name="connsiteY7017" fmla="*/ 3159616 h 6421343"/>
              <a:gd name="connsiteX7018" fmla="*/ 5512130 w 11611428"/>
              <a:gd name="connsiteY7018" fmla="*/ 3159616 h 6421343"/>
              <a:gd name="connsiteX7019" fmla="*/ 5561215 w 11611428"/>
              <a:gd name="connsiteY7019" fmla="*/ 3208701 h 6421343"/>
              <a:gd name="connsiteX7020" fmla="*/ 5512130 w 11611428"/>
              <a:gd name="connsiteY7020" fmla="*/ 3257786 h 6421343"/>
              <a:gd name="connsiteX7021" fmla="*/ 5463045 w 11611428"/>
              <a:gd name="connsiteY7021" fmla="*/ 3208701 h 6421343"/>
              <a:gd name="connsiteX7022" fmla="*/ 5512130 w 11611428"/>
              <a:gd name="connsiteY7022" fmla="*/ 3159616 h 6421343"/>
              <a:gd name="connsiteX7023" fmla="*/ 5320209 w 11611428"/>
              <a:gd name="connsiteY7023" fmla="*/ 3159616 h 6421343"/>
              <a:gd name="connsiteX7024" fmla="*/ 5369294 w 11611428"/>
              <a:gd name="connsiteY7024" fmla="*/ 3208701 h 6421343"/>
              <a:gd name="connsiteX7025" fmla="*/ 5320209 w 11611428"/>
              <a:gd name="connsiteY7025" fmla="*/ 3257786 h 6421343"/>
              <a:gd name="connsiteX7026" fmla="*/ 5271124 w 11611428"/>
              <a:gd name="connsiteY7026" fmla="*/ 3208701 h 6421343"/>
              <a:gd name="connsiteX7027" fmla="*/ 5320209 w 11611428"/>
              <a:gd name="connsiteY7027" fmla="*/ 3159616 h 6421343"/>
              <a:gd name="connsiteX7028" fmla="*/ 5128285 w 11611428"/>
              <a:gd name="connsiteY7028" fmla="*/ 3159616 h 6421343"/>
              <a:gd name="connsiteX7029" fmla="*/ 5177370 w 11611428"/>
              <a:gd name="connsiteY7029" fmla="*/ 3208701 h 6421343"/>
              <a:gd name="connsiteX7030" fmla="*/ 5128285 w 11611428"/>
              <a:gd name="connsiteY7030" fmla="*/ 3257786 h 6421343"/>
              <a:gd name="connsiteX7031" fmla="*/ 5079200 w 11611428"/>
              <a:gd name="connsiteY7031" fmla="*/ 3208701 h 6421343"/>
              <a:gd name="connsiteX7032" fmla="*/ 5128285 w 11611428"/>
              <a:gd name="connsiteY7032" fmla="*/ 3159616 h 6421343"/>
              <a:gd name="connsiteX7033" fmla="*/ 4936364 w 11611428"/>
              <a:gd name="connsiteY7033" fmla="*/ 3159616 h 6421343"/>
              <a:gd name="connsiteX7034" fmla="*/ 4985449 w 11611428"/>
              <a:gd name="connsiteY7034" fmla="*/ 3208701 h 6421343"/>
              <a:gd name="connsiteX7035" fmla="*/ 4936364 w 11611428"/>
              <a:gd name="connsiteY7035" fmla="*/ 3257786 h 6421343"/>
              <a:gd name="connsiteX7036" fmla="*/ 4887279 w 11611428"/>
              <a:gd name="connsiteY7036" fmla="*/ 3208701 h 6421343"/>
              <a:gd name="connsiteX7037" fmla="*/ 4936364 w 11611428"/>
              <a:gd name="connsiteY7037" fmla="*/ 3159616 h 6421343"/>
              <a:gd name="connsiteX7038" fmla="*/ 4744441 w 11611428"/>
              <a:gd name="connsiteY7038" fmla="*/ 3159616 h 6421343"/>
              <a:gd name="connsiteX7039" fmla="*/ 4793526 w 11611428"/>
              <a:gd name="connsiteY7039" fmla="*/ 3208701 h 6421343"/>
              <a:gd name="connsiteX7040" fmla="*/ 4744441 w 11611428"/>
              <a:gd name="connsiteY7040" fmla="*/ 3257786 h 6421343"/>
              <a:gd name="connsiteX7041" fmla="*/ 4695356 w 11611428"/>
              <a:gd name="connsiteY7041" fmla="*/ 3208701 h 6421343"/>
              <a:gd name="connsiteX7042" fmla="*/ 4744441 w 11611428"/>
              <a:gd name="connsiteY7042" fmla="*/ 3159616 h 6421343"/>
              <a:gd name="connsiteX7043" fmla="*/ 4552764 w 11611428"/>
              <a:gd name="connsiteY7043" fmla="*/ 3159616 h 6421343"/>
              <a:gd name="connsiteX7044" fmla="*/ 4601849 w 11611428"/>
              <a:gd name="connsiteY7044" fmla="*/ 3208701 h 6421343"/>
              <a:gd name="connsiteX7045" fmla="*/ 4552764 w 11611428"/>
              <a:gd name="connsiteY7045" fmla="*/ 3257786 h 6421343"/>
              <a:gd name="connsiteX7046" fmla="*/ 4503679 w 11611428"/>
              <a:gd name="connsiteY7046" fmla="*/ 3208701 h 6421343"/>
              <a:gd name="connsiteX7047" fmla="*/ 4552764 w 11611428"/>
              <a:gd name="connsiteY7047" fmla="*/ 3159616 h 6421343"/>
              <a:gd name="connsiteX7048" fmla="*/ 4360841 w 11611428"/>
              <a:gd name="connsiteY7048" fmla="*/ 3159616 h 6421343"/>
              <a:gd name="connsiteX7049" fmla="*/ 4409926 w 11611428"/>
              <a:gd name="connsiteY7049" fmla="*/ 3208701 h 6421343"/>
              <a:gd name="connsiteX7050" fmla="*/ 4360841 w 11611428"/>
              <a:gd name="connsiteY7050" fmla="*/ 3257786 h 6421343"/>
              <a:gd name="connsiteX7051" fmla="*/ 4311756 w 11611428"/>
              <a:gd name="connsiteY7051" fmla="*/ 3208701 h 6421343"/>
              <a:gd name="connsiteX7052" fmla="*/ 4360841 w 11611428"/>
              <a:gd name="connsiteY7052" fmla="*/ 3159616 h 6421343"/>
              <a:gd name="connsiteX7053" fmla="*/ 4170572 w 11611428"/>
              <a:gd name="connsiteY7053" fmla="*/ 3159616 h 6421343"/>
              <a:gd name="connsiteX7054" fmla="*/ 4219657 w 11611428"/>
              <a:gd name="connsiteY7054" fmla="*/ 3208701 h 6421343"/>
              <a:gd name="connsiteX7055" fmla="*/ 4170572 w 11611428"/>
              <a:gd name="connsiteY7055" fmla="*/ 3257786 h 6421343"/>
              <a:gd name="connsiteX7056" fmla="*/ 4121487 w 11611428"/>
              <a:gd name="connsiteY7056" fmla="*/ 3208701 h 6421343"/>
              <a:gd name="connsiteX7057" fmla="*/ 4170572 w 11611428"/>
              <a:gd name="connsiteY7057" fmla="*/ 3159616 h 6421343"/>
              <a:gd name="connsiteX7058" fmla="*/ 3978648 w 11611428"/>
              <a:gd name="connsiteY7058" fmla="*/ 3159616 h 6421343"/>
              <a:gd name="connsiteX7059" fmla="*/ 4027733 w 11611428"/>
              <a:gd name="connsiteY7059" fmla="*/ 3208701 h 6421343"/>
              <a:gd name="connsiteX7060" fmla="*/ 3978648 w 11611428"/>
              <a:gd name="connsiteY7060" fmla="*/ 3257786 h 6421343"/>
              <a:gd name="connsiteX7061" fmla="*/ 3929563 w 11611428"/>
              <a:gd name="connsiteY7061" fmla="*/ 3208701 h 6421343"/>
              <a:gd name="connsiteX7062" fmla="*/ 3978648 w 11611428"/>
              <a:gd name="connsiteY7062" fmla="*/ 3159616 h 6421343"/>
              <a:gd name="connsiteX7063" fmla="*/ 3786728 w 11611428"/>
              <a:gd name="connsiteY7063" fmla="*/ 3159616 h 6421343"/>
              <a:gd name="connsiteX7064" fmla="*/ 3835813 w 11611428"/>
              <a:gd name="connsiteY7064" fmla="*/ 3208701 h 6421343"/>
              <a:gd name="connsiteX7065" fmla="*/ 3786728 w 11611428"/>
              <a:gd name="connsiteY7065" fmla="*/ 3257786 h 6421343"/>
              <a:gd name="connsiteX7066" fmla="*/ 3737643 w 11611428"/>
              <a:gd name="connsiteY7066" fmla="*/ 3208701 h 6421343"/>
              <a:gd name="connsiteX7067" fmla="*/ 3786728 w 11611428"/>
              <a:gd name="connsiteY7067" fmla="*/ 3159616 h 6421343"/>
              <a:gd name="connsiteX7068" fmla="*/ 3595051 w 11611428"/>
              <a:gd name="connsiteY7068" fmla="*/ 3159616 h 6421343"/>
              <a:gd name="connsiteX7069" fmla="*/ 3644136 w 11611428"/>
              <a:gd name="connsiteY7069" fmla="*/ 3208701 h 6421343"/>
              <a:gd name="connsiteX7070" fmla="*/ 3595051 w 11611428"/>
              <a:gd name="connsiteY7070" fmla="*/ 3257786 h 6421343"/>
              <a:gd name="connsiteX7071" fmla="*/ 3545966 w 11611428"/>
              <a:gd name="connsiteY7071" fmla="*/ 3208701 h 6421343"/>
              <a:gd name="connsiteX7072" fmla="*/ 3595051 w 11611428"/>
              <a:gd name="connsiteY7072" fmla="*/ 3159616 h 6421343"/>
              <a:gd name="connsiteX7073" fmla="*/ 3403128 w 11611428"/>
              <a:gd name="connsiteY7073" fmla="*/ 3159616 h 6421343"/>
              <a:gd name="connsiteX7074" fmla="*/ 3452213 w 11611428"/>
              <a:gd name="connsiteY7074" fmla="*/ 3208701 h 6421343"/>
              <a:gd name="connsiteX7075" fmla="*/ 3403128 w 11611428"/>
              <a:gd name="connsiteY7075" fmla="*/ 3257786 h 6421343"/>
              <a:gd name="connsiteX7076" fmla="*/ 3354043 w 11611428"/>
              <a:gd name="connsiteY7076" fmla="*/ 3208701 h 6421343"/>
              <a:gd name="connsiteX7077" fmla="*/ 3403128 w 11611428"/>
              <a:gd name="connsiteY7077" fmla="*/ 3159616 h 6421343"/>
              <a:gd name="connsiteX7078" fmla="*/ 3211207 w 11611428"/>
              <a:gd name="connsiteY7078" fmla="*/ 3159616 h 6421343"/>
              <a:gd name="connsiteX7079" fmla="*/ 3260292 w 11611428"/>
              <a:gd name="connsiteY7079" fmla="*/ 3208701 h 6421343"/>
              <a:gd name="connsiteX7080" fmla="*/ 3211207 w 11611428"/>
              <a:gd name="connsiteY7080" fmla="*/ 3257786 h 6421343"/>
              <a:gd name="connsiteX7081" fmla="*/ 3162122 w 11611428"/>
              <a:gd name="connsiteY7081" fmla="*/ 3208701 h 6421343"/>
              <a:gd name="connsiteX7082" fmla="*/ 3211207 w 11611428"/>
              <a:gd name="connsiteY7082" fmla="*/ 3159616 h 6421343"/>
              <a:gd name="connsiteX7083" fmla="*/ 3019283 w 11611428"/>
              <a:gd name="connsiteY7083" fmla="*/ 3159616 h 6421343"/>
              <a:gd name="connsiteX7084" fmla="*/ 3068368 w 11611428"/>
              <a:gd name="connsiteY7084" fmla="*/ 3208701 h 6421343"/>
              <a:gd name="connsiteX7085" fmla="*/ 3019283 w 11611428"/>
              <a:gd name="connsiteY7085" fmla="*/ 3257786 h 6421343"/>
              <a:gd name="connsiteX7086" fmla="*/ 2970198 w 11611428"/>
              <a:gd name="connsiteY7086" fmla="*/ 3208701 h 6421343"/>
              <a:gd name="connsiteX7087" fmla="*/ 3019283 w 11611428"/>
              <a:gd name="connsiteY7087" fmla="*/ 3159616 h 6421343"/>
              <a:gd name="connsiteX7088" fmla="*/ 2827363 w 11611428"/>
              <a:gd name="connsiteY7088" fmla="*/ 3159616 h 6421343"/>
              <a:gd name="connsiteX7089" fmla="*/ 2876448 w 11611428"/>
              <a:gd name="connsiteY7089" fmla="*/ 3208701 h 6421343"/>
              <a:gd name="connsiteX7090" fmla="*/ 2827363 w 11611428"/>
              <a:gd name="connsiteY7090" fmla="*/ 3257786 h 6421343"/>
              <a:gd name="connsiteX7091" fmla="*/ 2778277 w 11611428"/>
              <a:gd name="connsiteY7091" fmla="*/ 3208701 h 6421343"/>
              <a:gd name="connsiteX7092" fmla="*/ 2827363 w 11611428"/>
              <a:gd name="connsiteY7092" fmla="*/ 3159616 h 6421343"/>
              <a:gd name="connsiteX7093" fmla="*/ 2635439 w 11611428"/>
              <a:gd name="connsiteY7093" fmla="*/ 3159616 h 6421343"/>
              <a:gd name="connsiteX7094" fmla="*/ 2684524 w 11611428"/>
              <a:gd name="connsiteY7094" fmla="*/ 3208701 h 6421343"/>
              <a:gd name="connsiteX7095" fmla="*/ 2635439 w 11611428"/>
              <a:gd name="connsiteY7095" fmla="*/ 3257786 h 6421343"/>
              <a:gd name="connsiteX7096" fmla="*/ 2586354 w 11611428"/>
              <a:gd name="connsiteY7096" fmla="*/ 3208701 h 6421343"/>
              <a:gd name="connsiteX7097" fmla="*/ 2635439 w 11611428"/>
              <a:gd name="connsiteY7097" fmla="*/ 3159616 h 6421343"/>
              <a:gd name="connsiteX7098" fmla="*/ 2443762 w 11611428"/>
              <a:gd name="connsiteY7098" fmla="*/ 3159616 h 6421343"/>
              <a:gd name="connsiteX7099" fmla="*/ 2492847 w 11611428"/>
              <a:gd name="connsiteY7099" fmla="*/ 3208701 h 6421343"/>
              <a:gd name="connsiteX7100" fmla="*/ 2443762 w 11611428"/>
              <a:gd name="connsiteY7100" fmla="*/ 3257786 h 6421343"/>
              <a:gd name="connsiteX7101" fmla="*/ 2394677 w 11611428"/>
              <a:gd name="connsiteY7101" fmla="*/ 3208701 h 6421343"/>
              <a:gd name="connsiteX7102" fmla="*/ 2443762 w 11611428"/>
              <a:gd name="connsiteY7102" fmla="*/ 3159616 h 6421343"/>
              <a:gd name="connsiteX7103" fmla="*/ 2251840 w 11611428"/>
              <a:gd name="connsiteY7103" fmla="*/ 3159616 h 6421343"/>
              <a:gd name="connsiteX7104" fmla="*/ 2300925 w 11611428"/>
              <a:gd name="connsiteY7104" fmla="*/ 3208701 h 6421343"/>
              <a:gd name="connsiteX7105" fmla="*/ 2251840 w 11611428"/>
              <a:gd name="connsiteY7105" fmla="*/ 3257786 h 6421343"/>
              <a:gd name="connsiteX7106" fmla="*/ 2202754 w 11611428"/>
              <a:gd name="connsiteY7106" fmla="*/ 3208701 h 6421343"/>
              <a:gd name="connsiteX7107" fmla="*/ 2251840 w 11611428"/>
              <a:gd name="connsiteY7107" fmla="*/ 3159616 h 6421343"/>
              <a:gd name="connsiteX7108" fmla="*/ 2061569 w 11611428"/>
              <a:gd name="connsiteY7108" fmla="*/ 3159616 h 6421343"/>
              <a:gd name="connsiteX7109" fmla="*/ 2110654 w 11611428"/>
              <a:gd name="connsiteY7109" fmla="*/ 3208701 h 6421343"/>
              <a:gd name="connsiteX7110" fmla="*/ 2061569 w 11611428"/>
              <a:gd name="connsiteY7110" fmla="*/ 3257786 h 6421343"/>
              <a:gd name="connsiteX7111" fmla="*/ 2012484 w 11611428"/>
              <a:gd name="connsiteY7111" fmla="*/ 3208701 h 6421343"/>
              <a:gd name="connsiteX7112" fmla="*/ 2061569 w 11611428"/>
              <a:gd name="connsiteY7112" fmla="*/ 3159616 h 6421343"/>
              <a:gd name="connsiteX7113" fmla="*/ 1869645 w 11611428"/>
              <a:gd name="connsiteY7113" fmla="*/ 3159616 h 6421343"/>
              <a:gd name="connsiteX7114" fmla="*/ 1918730 w 11611428"/>
              <a:gd name="connsiteY7114" fmla="*/ 3208701 h 6421343"/>
              <a:gd name="connsiteX7115" fmla="*/ 1869645 w 11611428"/>
              <a:gd name="connsiteY7115" fmla="*/ 3257786 h 6421343"/>
              <a:gd name="connsiteX7116" fmla="*/ 1820560 w 11611428"/>
              <a:gd name="connsiteY7116" fmla="*/ 3208701 h 6421343"/>
              <a:gd name="connsiteX7117" fmla="*/ 1869645 w 11611428"/>
              <a:gd name="connsiteY7117" fmla="*/ 3159616 h 6421343"/>
              <a:gd name="connsiteX7118" fmla="*/ 1677725 w 11611428"/>
              <a:gd name="connsiteY7118" fmla="*/ 3159616 h 6421343"/>
              <a:gd name="connsiteX7119" fmla="*/ 1726810 w 11611428"/>
              <a:gd name="connsiteY7119" fmla="*/ 3208701 h 6421343"/>
              <a:gd name="connsiteX7120" fmla="*/ 1677725 w 11611428"/>
              <a:gd name="connsiteY7120" fmla="*/ 3257786 h 6421343"/>
              <a:gd name="connsiteX7121" fmla="*/ 1628640 w 11611428"/>
              <a:gd name="connsiteY7121" fmla="*/ 3208701 h 6421343"/>
              <a:gd name="connsiteX7122" fmla="*/ 1677725 w 11611428"/>
              <a:gd name="connsiteY7122" fmla="*/ 3159616 h 6421343"/>
              <a:gd name="connsiteX7123" fmla="*/ 1486048 w 11611428"/>
              <a:gd name="connsiteY7123" fmla="*/ 3159616 h 6421343"/>
              <a:gd name="connsiteX7124" fmla="*/ 1535133 w 11611428"/>
              <a:gd name="connsiteY7124" fmla="*/ 3208701 h 6421343"/>
              <a:gd name="connsiteX7125" fmla="*/ 1486048 w 11611428"/>
              <a:gd name="connsiteY7125" fmla="*/ 3257786 h 6421343"/>
              <a:gd name="connsiteX7126" fmla="*/ 1436963 w 11611428"/>
              <a:gd name="connsiteY7126" fmla="*/ 3208701 h 6421343"/>
              <a:gd name="connsiteX7127" fmla="*/ 1486048 w 11611428"/>
              <a:gd name="connsiteY7127" fmla="*/ 3159616 h 6421343"/>
              <a:gd name="connsiteX7128" fmla="*/ 1294125 w 11611428"/>
              <a:gd name="connsiteY7128" fmla="*/ 3159616 h 6421343"/>
              <a:gd name="connsiteX7129" fmla="*/ 1343210 w 11611428"/>
              <a:gd name="connsiteY7129" fmla="*/ 3208701 h 6421343"/>
              <a:gd name="connsiteX7130" fmla="*/ 1294125 w 11611428"/>
              <a:gd name="connsiteY7130" fmla="*/ 3257786 h 6421343"/>
              <a:gd name="connsiteX7131" fmla="*/ 1245040 w 11611428"/>
              <a:gd name="connsiteY7131" fmla="*/ 3208701 h 6421343"/>
              <a:gd name="connsiteX7132" fmla="*/ 1294125 w 11611428"/>
              <a:gd name="connsiteY7132" fmla="*/ 3159616 h 6421343"/>
              <a:gd name="connsiteX7133" fmla="*/ 1102204 w 11611428"/>
              <a:gd name="connsiteY7133" fmla="*/ 3159616 h 6421343"/>
              <a:gd name="connsiteX7134" fmla="*/ 1151289 w 11611428"/>
              <a:gd name="connsiteY7134" fmla="*/ 3208701 h 6421343"/>
              <a:gd name="connsiteX7135" fmla="*/ 1102204 w 11611428"/>
              <a:gd name="connsiteY7135" fmla="*/ 3257786 h 6421343"/>
              <a:gd name="connsiteX7136" fmla="*/ 1053119 w 11611428"/>
              <a:gd name="connsiteY7136" fmla="*/ 3208701 h 6421343"/>
              <a:gd name="connsiteX7137" fmla="*/ 1102204 w 11611428"/>
              <a:gd name="connsiteY7137" fmla="*/ 3159616 h 6421343"/>
              <a:gd name="connsiteX7138" fmla="*/ 910280 w 11611428"/>
              <a:gd name="connsiteY7138" fmla="*/ 3159616 h 6421343"/>
              <a:gd name="connsiteX7139" fmla="*/ 959365 w 11611428"/>
              <a:gd name="connsiteY7139" fmla="*/ 3208701 h 6421343"/>
              <a:gd name="connsiteX7140" fmla="*/ 910280 w 11611428"/>
              <a:gd name="connsiteY7140" fmla="*/ 3257786 h 6421343"/>
              <a:gd name="connsiteX7141" fmla="*/ 861195 w 11611428"/>
              <a:gd name="connsiteY7141" fmla="*/ 3208701 h 6421343"/>
              <a:gd name="connsiteX7142" fmla="*/ 910280 w 11611428"/>
              <a:gd name="connsiteY7142" fmla="*/ 3159616 h 6421343"/>
              <a:gd name="connsiteX7143" fmla="*/ 718360 w 11611428"/>
              <a:gd name="connsiteY7143" fmla="*/ 3159616 h 6421343"/>
              <a:gd name="connsiteX7144" fmla="*/ 767445 w 11611428"/>
              <a:gd name="connsiteY7144" fmla="*/ 3208701 h 6421343"/>
              <a:gd name="connsiteX7145" fmla="*/ 718360 w 11611428"/>
              <a:gd name="connsiteY7145" fmla="*/ 3257786 h 6421343"/>
              <a:gd name="connsiteX7146" fmla="*/ 669275 w 11611428"/>
              <a:gd name="connsiteY7146" fmla="*/ 3208701 h 6421343"/>
              <a:gd name="connsiteX7147" fmla="*/ 718360 w 11611428"/>
              <a:gd name="connsiteY7147" fmla="*/ 3159616 h 6421343"/>
              <a:gd name="connsiteX7148" fmla="*/ 526436 w 11611428"/>
              <a:gd name="connsiteY7148" fmla="*/ 3159616 h 6421343"/>
              <a:gd name="connsiteX7149" fmla="*/ 575521 w 11611428"/>
              <a:gd name="connsiteY7149" fmla="*/ 3208701 h 6421343"/>
              <a:gd name="connsiteX7150" fmla="*/ 526436 w 11611428"/>
              <a:gd name="connsiteY7150" fmla="*/ 3257786 h 6421343"/>
              <a:gd name="connsiteX7151" fmla="*/ 477351 w 11611428"/>
              <a:gd name="connsiteY7151" fmla="*/ 3208701 h 6421343"/>
              <a:gd name="connsiteX7152" fmla="*/ 526436 w 11611428"/>
              <a:gd name="connsiteY7152" fmla="*/ 3159616 h 6421343"/>
              <a:gd name="connsiteX7153" fmla="*/ 334759 w 11611428"/>
              <a:gd name="connsiteY7153" fmla="*/ 3159616 h 6421343"/>
              <a:gd name="connsiteX7154" fmla="*/ 383844 w 11611428"/>
              <a:gd name="connsiteY7154" fmla="*/ 3208701 h 6421343"/>
              <a:gd name="connsiteX7155" fmla="*/ 334759 w 11611428"/>
              <a:gd name="connsiteY7155" fmla="*/ 3257786 h 6421343"/>
              <a:gd name="connsiteX7156" fmla="*/ 285674 w 11611428"/>
              <a:gd name="connsiteY7156" fmla="*/ 3208701 h 6421343"/>
              <a:gd name="connsiteX7157" fmla="*/ 334759 w 11611428"/>
              <a:gd name="connsiteY7157" fmla="*/ 3159616 h 6421343"/>
              <a:gd name="connsiteX7158" fmla="*/ 142837 w 11611428"/>
              <a:gd name="connsiteY7158" fmla="*/ 3159616 h 6421343"/>
              <a:gd name="connsiteX7159" fmla="*/ 191921 w 11611428"/>
              <a:gd name="connsiteY7159" fmla="*/ 3208701 h 6421343"/>
              <a:gd name="connsiteX7160" fmla="*/ 142837 w 11611428"/>
              <a:gd name="connsiteY7160" fmla="*/ 3257786 h 6421343"/>
              <a:gd name="connsiteX7161" fmla="*/ 93751 w 11611428"/>
              <a:gd name="connsiteY7161" fmla="*/ 3208701 h 6421343"/>
              <a:gd name="connsiteX7162" fmla="*/ 142837 w 11611428"/>
              <a:gd name="connsiteY7162" fmla="*/ 3159616 h 6421343"/>
              <a:gd name="connsiteX7163" fmla="*/ 11562343 w 11611428"/>
              <a:gd name="connsiteY7163" fmla="*/ 3008679 h 6421343"/>
              <a:gd name="connsiteX7164" fmla="*/ 11611428 w 11611428"/>
              <a:gd name="connsiteY7164" fmla="*/ 3057764 h 6421343"/>
              <a:gd name="connsiteX7165" fmla="*/ 11562343 w 11611428"/>
              <a:gd name="connsiteY7165" fmla="*/ 3106849 h 6421343"/>
              <a:gd name="connsiteX7166" fmla="*/ 11513258 w 11611428"/>
              <a:gd name="connsiteY7166" fmla="*/ 3057764 h 6421343"/>
              <a:gd name="connsiteX7167" fmla="*/ 11562343 w 11611428"/>
              <a:gd name="connsiteY7167" fmla="*/ 3008679 h 6421343"/>
              <a:gd name="connsiteX7168" fmla="*/ 11370422 w 11611428"/>
              <a:gd name="connsiteY7168" fmla="*/ 3008679 h 6421343"/>
              <a:gd name="connsiteX7169" fmla="*/ 11419507 w 11611428"/>
              <a:gd name="connsiteY7169" fmla="*/ 3057764 h 6421343"/>
              <a:gd name="connsiteX7170" fmla="*/ 11370422 w 11611428"/>
              <a:gd name="connsiteY7170" fmla="*/ 3106849 h 6421343"/>
              <a:gd name="connsiteX7171" fmla="*/ 11321337 w 11611428"/>
              <a:gd name="connsiteY7171" fmla="*/ 3057764 h 6421343"/>
              <a:gd name="connsiteX7172" fmla="*/ 11370422 w 11611428"/>
              <a:gd name="connsiteY7172" fmla="*/ 3008679 h 6421343"/>
              <a:gd name="connsiteX7173" fmla="*/ 11178499 w 11611428"/>
              <a:gd name="connsiteY7173" fmla="*/ 3008679 h 6421343"/>
              <a:gd name="connsiteX7174" fmla="*/ 11227584 w 11611428"/>
              <a:gd name="connsiteY7174" fmla="*/ 3057764 h 6421343"/>
              <a:gd name="connsiteX7175" fmla="*/ 11178499 w 11611428"/>
              <a:gd name="connsiteY7175" fmla="*/ 3106849 h 6421343"/>
              <a:gd name="connsiteX7176" fmla="*/ 11129414 w 11611428"/>
              <a:gd name="connsiteY7176" fmla="*/ 3057764 h 6421343"/>
              <a:gd name="connsiteX7177" fmla="*/ 11178499 w 11611428"/>
              <a:gd name="connsiteY7177" fmla="*/ 3008679 h 6421343"/>
              <a:gd name="connsiteX7178" fmla="*/ 10986822 w 11611428"/>
              <a:gd name="connsiteY7178" fmla="*/ 3008679 h 6421343"/>
              <a:gd name="connsiteX7179" fmla="*/ 11035907 w 11611428"/>
              <a:gd name="connsiteY7179" fmla="*/ 3057764 h 6421343"/>
              <a:gd name="connsiteX7180" fmla="*/ 10986822 w 11611428"/>
              <a:gd name="connsiteY7180" fmla="*/ 3106849 h 6421343"/>
              <a:gd name="connsiteX7181" fmla="*/ 10937737 w 11611428"/>
              <a:gd name="connsiteY7181" fmla="*/ 3057764 h 6421343"/>
              <a:gd name="connsiteX7182" fmla="*/ 10986822 w 11611428"/>
              <a:gd name="connsiteY7182" fmla="*/ 3008679 h 6421343"/>
              <a:gd name="connsiteX7183" fmla="*/ 10794898 w 11611428"/>
              <a:gd name="connsiteY7183" fmla="*/ 3008679 h 6421343"/>
              <a:gd name="connsiteX7184" fmla="*/ 10843984 w 11611428"/>
              <a:gd name="connsiteY7184" fmla="*/ 3057764 h 6421343"/>
              <a:gd name="connsiteX7185" fmla="*/ 10794898 w 11611428"/>
              <a:gd name="connsiteY7185" fmla="*/ 3106849 h 6421343"/>
              <a:gd name="connsiteX7186" fmla="*/ 10745813 w 11611428"/>
              <a:gd name="connsiteY7186" fmla="*/ 3057764 h 6421343"/>
              <a:gd name="connsiteX7187" fmla="*/ 10794898 w 11611428"/>
              <a:gd name="connsiteY7187" fmla="*/ 3008679 h 6421343"/>
              <a:gd name="connsiteX7188" fmla="*/ 10600771 w 11611428"/>
              <a:gd name="connsiteY7188" fmla="*/ 3008679 h 6421343"/>
              <a:gd name="connsiteX7189" fmla="*/ 10619877 w 11611428"/>
              <a:gd name="connsiteY7189" fmla="*/ 3012537 h 6421343"/>
              <a:gd name="connsiteX7190" fmla="*/ 10635343 w 11611428"/>
              <a:gd name="connsiteY7190" fmla="*/ 3022964 h 6421343"/>
              <a:gd name="connsiteX7191" fmla="*/ 10635343 w 11611428"/>
              <a:gd name="connsiteY7191" fmla="*/ 3021476 h 6421343"/>
              <a:gd name="connsiteX7192" fmla="*/ 10637686 w 11611428"/>
              <a:gd name="connsiteY7192" fmla="*/ 3023056 h 6421343"/>
              <a:gd name="connsiteX7193" fmla="*/ 10652063 w 11611428"/>
              <a:gd name="connsiteY7193" fmla="*/ 3057764 h 6421343"/>
              <a:gd name="connsiteX7194" fmla="*/ 10637686 w 11611428"/>
              <a:gd name="connsiteY7194" fmla="*/ 3092473 h 6421343"/>
              <a:gd name="connsiteX7195" fmla="*/ 10635343 w 11611428"/>
              <a:gd name="connsiteY7195" fmla="*/ 3094052 h 6421343"/>
              <a:gd name="connsiteX7196" fmla="*/ 10635343 w 11611428"/>
              <a:gd name="connsiteY7196" fmla="*/ 3092564 h 6421343"/>
              <a:gd name="connsiteX7197" fmla="*/ 10619877 w 11611428"/>
              <a:gd name="connsiteY7197" fmla="*/ 3102992 h 6421343"/>
              <a:gd name="connsiteX7198" fmla="*/ 10600771 w 11611428"/>
              <a:gd name="connsiteY7198" fmla="*/ 3106849 h 6421343"/>
              <a:gd name="connsiteX7199" fmla="*/ 10551686 w 11611428"/>
              <a:gd name="connsiteY7199" fmla="*/ 3057764 h 6421343"/>
              <a:gd name="connsiteX7200" fmla="*/ 10600771 w 11611428"/>
              <a:gd name="connsiteY7200" fmla="*/ 3008679 h 6421343"/>
              <a:gd name="connsiteX7201" fmla="*/ 10408850 w 11611428"/>
              <a:gd name="connsiteY7201" fmla="*/ 3008679 h 6421343"/>
              <a:gd name="connsiteX7202" fmla="*/ 10457935 w 11611428"/>
              <a:gd name="connsiteY7202" fmla="*/ 3057764 h 6421343"/>
              <a:gd name="connsiteX7203" fmla="*/ 10408850 w 11611428"/>
              <a:gd name="connsiteY7203" fmla="*/ 3106849 h 6421343"/>
              <a:gd name="connsiteX7204" fmla="*/ 10359765 w 11611428"/>
              <a:gd name="connsiteY7204" fmla="*/ 3057764 h 6421343"/>
              <a:gd name="connsiteX7205" fmla="*/ 10408850 w 11611428"/>
              <a:gd name="connsiteY7205" fmla="*/ 3008679 h 6421343"/>
              <a:gd name="connsiteX7206" fmla="*/ 10216927 w 11611428"/>
              <a:gd name="connsiteY7206" fmla="*/ 3008679 h 6421343"/>
              <a:gd name="connsiteX7207" fmla="*/ 10266012 w 11611428"/>
              <a:gd name="connsiteY7207" fmla="*/ 3057764 h 6421343"/>
              <a:gd name="connsiteX7208" fmla="*/ 10216927 w 11611428"/>
              <a:gd name="connsiteY7208" fmla="*/ 3106849 h 6421343"/>
              <a:gd name="connsiteX7209" fmla="*/ 10167842 w 11611428"/>
              <a:gd name="connsiteY7209" fmla="*/ 3057764 h 6421343"/>
              <a:gd name="connsiteX7210" fmla="*/ 10216927 w 11611428"/>
              <a:gd name="connsiteY7210" fmla="*/ 3008679 h 6421343"/>
              <a:gd name="connsiteX7211" fmla="*/ 10025250 w 11611428"/>
              <a:gd name="connsiteY7211" fmla="*/ 3008679 h 6421343"/>
              <a:gd name="connsiteX7212" fmla="*/ 10074335 w 11611428"/>
              <a:gd name="connsiteY7212" fmla="*/ 3057764 h 6421343"/>
              <a:gd name="connsiteX7213" fmla="*/ 10025250 w 11611428"/>
              <a:gd name="connsiteY7213" fmla="*/ 3106849 h 6421343"/>
              <a:gd name="connsiteX7214" fmla="*/ 9976165 w 11611428"/>
              <a:gd name="connsiteY7214" fmla="*/ 3057764 h 6421343"/>
              <a:gd name="connsiteX7215" fmla="*/ 10025250 w 11611428"/>
              <a:gd name="connsiteY7215" fmla="*/ 3008679 h 6421343"/>
              <a:gd name="connsiteX7216" fmla="*/ 9833326 w 11611428"/>
              <a:gd name="connsiteY7216" fmla="*/ 3008679 h 6421343"/>
              <a:gd name="connsiteX7217" fmla="*/ 9882412 w 11611428"/>
              <a:gd name="connsiteY7217" fmla="*/ 3057764 h 6421343"/>
              <a:gd name="connsiteX7218" fmla="*/ 9833326 w 11611428"/>
              <a:gd name="connsiteY7218" fmla="*/ 3106849 h 6421343"/>
              <a:gd name="connsiteX7219" fmla="*/ 9784241 w 11611428"/>
              <a:gd name="connsiteY7219" fmla="*/ 3057764 h 6421343"/>
              <a:gd name="connsiteX7220" fmla="*/ 9833326 w 11611428"/>
              <a:gd name="connsiteY7220" fmla="*/ 3008679 h 6421343"/>
              <a:gd name="connsiteX7221" fmla="*/ 9641406 w 11611428"/>
              <a:gd name="connsiteY7221" fmla="*/ 3008679 h 6421343"/>
              <a:gd name="connsiteX7222" fmla="*/ 9690491 w 11611428"/>
              <a:gd name="connsiteY7222" fmla="*/ 3057764 h 6421343"/>
              <a:gd name="connsiteX7223" fmla="*/ 9641406 w 11611428"/>
              <a:gd name="connsiteY7223" fmla="*/ 3106849 h 6421343"/>
              <a:gd name="connsiteX7224" fmla="*/ 9592321 w 11611428"/>
              <a:gd name="connsiteY7224" fmla="*/ 3057764 h 6421343"/>
              <a:gd name="connsiteX7225" fmla="*/ 9641406 w 11611428"/>
              <a:gd name="connsiteY7225" fmla="*/ 3008679 h 6421343"/>
              <a:gd name="connsiteX7226" fmla="*/ 9449482 w 11611428"/>
              <a:gd name="connsiteY7226" fmla="*/ 3008679 h 6421343"/>
              <a:gd name="connsiteX7227" fmla="*/ 9498567 w 11611428"/>
              <a:gd name="connsiteY7227" fmla="*/ 3057764 h 6421343"/>
              <a:gd name="connsiteX7228" fmla="*/ 9449482 w 11611428"/>
              <a:gd name="connsiteY7228" fmla="*/ 3106849 h 6421343"/>
              <a:gd name="connsiteX7229" fmla="*/ 9400397 w 11611428"/>
              <a:gd name="connsiteY7229" fmla="*/ 3057764 h 6421343"/>
              <a:gd name="connsiteX7230" fmla="*/ 9449482 w 11611428"/>
              <a:gd name="connsiteY7230" fmla="*/ 3008679 h 6421343"/>
              <a:gd name="connsiteX7231" fmla="*/ 9257562 w 11611428"/>
              <a:gd name="connsiteY7231" fmla="*/ 3008679 h 6421343"/>
              <a:gd name="connsiteX7232" fmla="*/ 9306646 w 11611428"/>
              <a:gd name="connsiteY7232" fmla="*/ 3057764 h 6421343"/>
              <a:gd name="connsiteX7233" fmla="*/ 9257562 w 11611428"/>
              <a:gd name="connsiteY7233" fmla="*/ 3106849 h 6421343"/>
              <a:gd name="connsiteX7234" fmla="*/ 9208477 w 11611428"/>
              <a:gd name="connsiteY7234" fmla="*/ 3057764 h 6421343"/>
              <a:gd name="connsiteX7235" fmla="*/ 9257562 w 11611428"/>
              <a:gd name="connsiteY7235" fmla="*/ 3008679 h 6421343"/>
              <a:gd name="connsiteX7236" fmla="*/ 9065638 w 11611428"/>
              <a:gd name="connsiteY7236" fmla="*/ 3008679 h 6421343"/>
              <a:gd name="connsiteX7237" fmla="*/ 9114723 w 11611428"/>
              <a:gd name="connsiteY7237" fmla="*/ 3057764 h 6421343"/>
              <a:gd name="connsiteX7238" fmla="*/ 9065638 w 11611428"/>
              <a:gd name="connsiteY7238" fmla="*/ 3106849 h 6421343"/>
              <a:gd name="connsiteX7239" fmla="*/ 9016553 w 11611428"/>
              <a:gd name="connsiteY7239" fmla="*/ 3057764 h 6421343"/>
              <a:gd name="connsiteX7240" fmla="*/ 9065638 w 11611428"/>
              <a:gd name="connsiteY7240" fmla="*/ 3008679 h 6421343"/>
              <a:gd name="connsiteX7241" fmla="*/ 8873961 w 11611428"/>
              <a:gd name="connsiteY7241" fmla="*/ 3008679 h 6421343"/>
              <a:gd name="connsiteX7242" fmla="*/ 8923046 w 11611428"/>
              <a:gd name="connsiteY7242" fmla="*/ 3057764 h 6421343"/>
              <a:gd name="connsiteX7243" fmla="*/ 8873961 w 11611428"/>
              <a:gd name="connsiteY7243" fmla="*/ 3106849 h 6421343"/>
              <a:gd name="connsiteX7244" fmla="*/ 8824876 w 11611428"/>
              <a:gd name="connsiteY7244" fmla="*/ 3057764 h 6421343"/>
              <a:gd name="connsiteX7245" fmla="*/ 8873961 w 11611428"/>
              <a:gd name="connsiteY7245" fmla="*/ 3008679 h 6421343"/>
              <a:gd name="connsiteX7246" fmla="*/ 8682041 w 11611428"/>
              <a:gd name="connsiteY7246" fmla="*/ 3008679 h 6421343"/>
              <a:gd name="connsiteX7247" fmla="*/ 8731126 w 11611428"/>
              <a:gd name="connsiteY7247" fmla="*/ 3057764 h 6421343"/>
              <a:gd name="connsiteX7248" fmla="*/ 8682041 w 11611428"/>
              <a:gd name="connsiteY7248" fmla="*/ 3106849 h 6421343"/>
              <a:gd name="connsiteX7249" fmla="*/ 8632956 w 11611428"/>
              <a:gd name="connsiteY7249" fmla="*/ 3057764 h 6421343"/>
              <a:gd name="connsiteX7250" fmla="*/ 8682041 w 11611428"/>
              <a:gd name="connsiteY7250" fmla="*/ 3008679 h 6421343"/>
              <a:gd name="connsiteX7251" fmla="*/ 8486747 w 11611428"/>
              <a:gd name="connsiteY7251" fmla="*/ 3008679 h 6421343"/>
              <a:gd name="connsiteX7252" fmla="*/ 8488432 w 11611428"/>
              <a:gd name="connsiteY7252" fmla="*/ 3009377 h 6421343"/>
              <a:gd name="connsiteX7253" fmla="*/ 8490117 w 11611428"/>
              <a:gd name="connsiteY7253" fmla="*/ 3008679 h 6421343"/>
              <a:gd name="connsiteX7254" fmla="*/ 8539202 w 11611428"/>
              <a:gd name="connsiteY7254" fmla="*/ 3057764 h 6421343"/>
              <a:gd name="connsiteX7255" fmla="*/ 8490117 w 11611428"/>
              <a:gd name="connsiteY7255" fmla="*/ 3106849 h 6421343"/>
              <a:gd name="connsiteX7256" fmla="*/ 8488432 w 11611428"/>
              <a:gd name="connsiteY7256" fmla="*/ 3106151 h 6421343"/>
              <a:gd name="connsiteX7257" fmla="*/ 8486747 w 11611428"/>
              <a:gd name="connsiteY7257" fmla="*/ 3106849 h 6421343"/>
              <a:gd name="connsiteX7258" fmla="*/ 8437662 w 11611428"/>
              <a:gd name="connsiteY7258" fmla="*/ 3057764 h 6421343"/>
              <a:gd name="connsiteX7259" fmla="*/ 8486747 w 11611428"/>
              <a:gd name="connsiteY7259" fmla="*/ 3008679 h 6421343"/>
              <a:gd name="connsiteX7260" fmla="*/ 8294823 w 11611428"/>
              <a:gd name="connsiteY7260" fmla="*/ 3008679 h 6421343"/>
              <a:gd name="connsiteX7261" fmla="*/ 8343908 w 11611428"/>
              <a:gd name="connsiteY7261" fmla="*/ 3057764 h 6421343"/>
              <a:gd name="connsiteX7262" fmla="*/ 8294823 w 11611428"/>
              <a:gd name="connsiteY7262" fmla="*/ 3106849 h 6421343"/>
              <a:gd name="connsiteX7263" fmla="*/ 8245738 w 11611428"/>
              <a:gd name="connsiteY7263" fmla="*/ 3057764 h 6421343"/>
              <a:gd name="connsiteX7264" fmla="*/ 8294823 w 11611428"/>
              <a:gd name="connsiteY7264" fmla="*/ 3008679 h 6421343"/>
              <a:gd name="connsiteX7265" fmla="*/ 8102902 w 11611428"/>
              <a:gd name="connsiteY7265" fmla="*/ 3008679 h 6421343"/>
              <a:gd name="connsiteX7266" fmla="*/ 8151987 w 11611428"/>
              <a:gd name="connsiteY7266" fmla="*/ 3057764 h 6421343"/>
              <a:gd name="connsiteX7267" fmla="*/ 8102902 w 11611428"/>
              <a:gd name="connsiteY7267" fmla="*/ 3106849 h 6421343"/>
              <a:gd name="connsiteX7268" fmla="*/ 8053817 w 11611428"/>
              <a:gd name="connsiteY7268" fmla="*/ 3057764 h 6421343"/>
              <a:gd name="connsiteX7269" fmla="*/ 8102902 w 11611428"/>
              <a:gd name="connsiteY7269" fmla="*/ 3008679 h 6421343"/>
              <a:gd name="connsiteX7270" fmla="*/ 7911226 w 11611428"/>
              <a:gd name="connsiteY7270" fmla="*/ 3008679 h 6421343"/>
              <a:gd name="connsiteX7271" fmla="*/ 7960311 w 11611428"/>
              <a:gd name="connsiteY7271" fmla="*/ 3057764 h 6421343"/>
              <a:gd name="connsiteX7272" fmla="*/ 7911226 w 11611428"/>
              <a:gd name="connsiteY7272" fmla="*/ 3106849 h 6421343"/>
              <a:gd name="connsiteX7273" fmla="*/ 7862141 w 11611428"/>
              <a:gd name="connsiteY7273" fmla="*/ 3057764 h 6421343"/>
              <a:gd name="connsiteX7274" fmla="*/ 7911226 w 11611428"/>
              <a:gd name="connsiteY7274" fmla="*/ 3008679 h 6421343"/>
              <a:gd name="connsiteX7275" fmla="*/ 7719302 w 11611428"/>
              <a:gd name="connsiteY7275" fmla="*/ 3008679 h 6421343"/>
              <a:gd name="connsiteX7276" fmla="*/ 7768387 w 11611428"/>
              <a:gd name="connsiteY7276" fmla="*/ 3057764 h 6421343"/>
              <a:gd name="connsiteX7277" fmla="*/ 7719302 w 11611428"/>
              <a:gd name="connsiteY7277" fmla="*/ 3106849 h 6421343"/>
              <a:gd name="connsiteX7278" fmla="*/ 7670218 w 11611428"/>
              <a:gd name="connsiteY7278" fmla="*/ 3057764 h 6421343"/>
              <a:gd name="connsiteX7279" fmla="*/ 7719302 w 11611428"/>
              <a:gd name="connsiteY7279" fmla="*/ 3008679 h 6421343"/>
              <a:gd name="connsiteX7280" fmla="*/ 7527382 w 11611428"/>
              <a:gd name="connsiteY7280" fmla="*/ 3008679 h 6421343"/>
              <a:gd name="connsiteX7281" fmla="*/ 7576467 w 11611428"/>
              <a:gd name="connsiteY7281" fmla="*/ 3057764 h 6421343"/>
              <a:gd name="connsiteX7282" fmla="*/ 7527382 w 11611428"/>
              <a:gd name="connsiteY7282" fmla="*/ 3106849 h 6421343"/>
              <a:gd name="connsiteX7283" fmla="*/ 7478297 w 11611428"/>
              <a:gd name="connsiteY7283" fmla="*/ 3057764 h 6421343"/>
              <a:gd name="connsiteX7284" fmla="*/ 7527382 w 11611428"/>
              <a:gd name="connsiteY7284" fmla="*/ 3008679 h 6421343"/>
              <a:gd name="connsiteX7285" fmla="*/ 7335458 w 11611428"/>
              <a:gd name="connsiteY7285" fmla="*/ 3008679 h 6421343"/>
              <a:gd name="connsiteX7286" fmla="*/ 7384543 w 11611428"/>
              <a:gd name="connsiteY7286" fmla="*/ 3057764 h 6421343"/>
              <a:gd name="connsiteX7287" fmla="*/ 7335458 w 11611428"/>
              <a:gd name="connsiteY7287" fmla="*/ 3106849 h 6421343"/>
              <a:gd name="connsiteX7288" fmla="*/ 7286373 w 11611428"/>
              <a:gd name="connsiteY7288" fmla="*/ 3057764 h 6421343"/>
              <a:gd name="connsiteX7289" fmla="*/ 7335458 w 11611428"/>
              <a:gd name="connsiteY7289" fmla="*/ 3008679 h 6421343"/>
              <a:gd name="connsiteX7290" fmla="*/ 7143537 w 11611428"/>
              <a:gd name="connsiteY7290" fmla="*/ 3008679 h 6421343"/>
              <a:gd name="connsiteX7291" fmla="*/ 7192622 w 11611428"/>
              <a:gd name="connsiteY7291" fmla="*/ 3057764 h 6421343"/>
              <a:gd name="connsiteX7292" fmla="*/ 7143537 w 11611428"/>
              <a:gd name="connsiteY7292" fmla="*/ 3106849 h 6421343"/>
              <a:gd name="connsiteX7293" fmla="*/ 7094452 w 11611428"/>
              <a:gd name="connsiteY7293" fmla="*/ 3057764 h 6421343"/>
              <a:gd name="connsiteX7294" fmla="*/ 7143537 w 11611428"/>
              <a:gd name="connsiteY7294" fmla="*/ 3008679 h 6421343"/>
              <a:gd name="connsiteX7295" fmla="*/ 6951614 w 11611428"/>
              <a:gd name="connsiteY7295" fmla="*/ 3008679 h 6421343"/>
              <a:gd name="connsiteX7296" fmla="*/ 7000699 w 11611428"/>
              <a:gd name="connsiteY7296" fmla="*/ 3057764 h 6421343"/>
              <a:gd name="connsiteX7297" fmla="*/ 6951614 w 11611428"/>
              <a:gd name="connsiteY7297" fmla="*/ 3106849 h 6421343"/>
              <a:gd name="connsiteX7298" fmla="*/ 6902529 w 11611428"/>
              <a:gd name="connsiteY7298" fmla="*/ 3057764 h 6421343"/>
              <a:gd name="connsiteX7299" fmla="*/ 6951614 w 11611428"/>
              <a:gd name="connsiteY7299" fmla="*/ 3008679 h 6421343"/>
              <a:gd name="connsiteX7300" fmla="*/ 6759937 w 11611428"/>
              <a:gd name="connsiteY7300" fmla="*/ 3008679 h 6421343"/>
              <a:gd name="connsiteX7301" fmla="*/ 6809022 w 11611428"/>
              <a:gd name="connsiteY7301" fmla="*/ 3057764 h 6421343"/>
              <a:gd name="connsiteX7302" fmla="*/ 6759937 w 11611428"/>
              <a:gd name="connsiteY7302" fmla="*/ 3106849 h 6421343"/>
              <a:gd name="connsiteX7303" fmla="*/ 6710852 w 11611428"/>
              <a:gd name="connsiteY7303" fmla="*/ 3057764 h 6421343"/>
              <a:gd name="connsiteX7304" fmla="*/ 6759937 w 11611428"/>
              <a:gd name="connsiteY7304" fmla="*/ 3008679 h 6421343"/>
              <a:gd name="connsiteX7305" fmla="*/ 6568014 w 11611428"/>
              <a:gd name="connsiteY7305" fmla="*/ 3008679 h 6421343"/>
              <a:gd name="connsiteX7306" fmla="*/ 6617099 w 11611428"/>
              <a:gd name="connsiteY7306" fmla="*/ 3057764 h 6421343"/>
              <a:gd name="connsiteX7307" fmla="*/ 6568014 w 11611428"/>
              <a:gd name="connsiteY7307" fmla="*/ 3106849 h 6421343"/>
              <a:gd name="connsiteX7308" fmla="*/ 6518929 w 11611428"/>
              <a:gd name="connsiteY7308" fmla="*/ 3057764 h 6421343"/>
              <a:gd name="connsiteX7309" fmla="*/ 6568014 w 11611428"/>
              <a:gd name="connsiteY7309" fmla="*/ 3008679 h 6421343"/>
              <a:gd name="connsiteX7310" fmla="*/ 6376093 w 11611428"/>
              <a:gd name="connsiteY7310" fmla="*/ 3008679 h 6421343"/>
              <a:gd name="connsiteX7311" fmla="*/ 6376918 w 11611428"/>
              <a:gd name="connsiteY7311" fmla="*/ 3008846 h 6421343"/>
              <a:gd name="connsiteX7312" fmla="*/ 6377744 w 11611428"/>
              <a:gd name="connsiteY7312" fmla="*/ 3008679 h 6421343"/>
              <a:gd name="connsiteX7313" fmla="*/ 6426829 w 11611428"/>
              <a:gd name="connsiteY7313" fmla="*/ 3057764 h 6421343"/>
              <a:gd name="connsiteX7314" fmla="*/ 6377744 w 11611428"/>
              <a:gd name="connsiteY7314" fmla="*/ 3106849 h 6421343"/>
              <a:gd name="connsiteX7315" fmla="*/ 6376918 w 11611428"/>
              <a:gd name="connsiteY7315" fmla="*/ 3106682 h 6421343"/>
              <a:gd name="connsiteX7316" fmla="*/ 6376093 w 11611428"/>
              <a:gd name="connsiteY7316" fmla="*/ 3106849 h 6421343"/>
              <a:gd name="connsiteX7317" fmla="*/ 6327008 w 11611428"/>
              <a:gd name="connsiteY7317" fmla="*/ 3057764 h 6421343"/>
              <a:gd name="connsiteX7318" fmla="*/ 6376093 w 11611428"/>
              <a:gd name="connsiteY7318" fmla="*/ 3008679 h 6421343"/>
              <a:gd name="connsiteX7319" fmla="*/ 6185820 w 11611428"/>
              <a:gd name="connsiteY7319" fmla="*/ 3008679 h 6421343"/>
              <a:gd name="connsiteX7320" fmla="*/ 6234905 w 11611428"/>
              <a:gd name="connsiteY7320" fmla="*/ 3057764 h 6421343"/>
              <a:gd name="connsiteX7321" fmla="*/ 6185820 w 11611428"/>
              <a:gd name="connsiteY7321" fmla="*/ 3106849 h 6421343"/>
              <a:gd name="connsiteX7322" fmla="*/ 6136735 w 11611428"/>
              <a:gd name="connsiteY7322" fmla="*/ 3057764 h 6421343"/>
              <a:gd name="connsiteX7323" fmla="*/ 6185820 w 11611428"/>
              <a:gd name="connsiteY7323" fmla="*/ 3008679 h 6421343"/>
              <a:gd name="connsiteX7324" fmla="*/ 5993899 w 11611428"/>
              <a:gd name="connsiteY7324" fmla="*/ 3008679 h 6421343"/>
              <a:gd name="connsiteX7325" fmla="*/ 6042984 w 11611428"/>
              <a:gd name="connsiteY7325" fmla="*/ 3057764 h 6421343"/>
              <a:gd name="connsiteX7326" fmla="*/ 5993899 w 11611428"/>
              <a:gd name="connsiteY7326" fmla="*/ 3106849 h 6421343"/>
              <a:gd name="connsiteX7327" fmla="*/ 5944814 w 11611428"/>
              <a:gd name="connsiteY7327" fmla="*/ 3057764 h 6421343"/>
              <a:gd name="connsiteX7328" fmla="*/ 5993899 w 11611428"/>
              <a:gd name="connsiteY7328" fmla="*/ 3008679 h 6421343"/>
              <a:gd name="connsiteX7329" fmla="*/ 5802223 w 11611428"/>
              <a:gd name="connsiteY7329" fmla="*/ 3008679 h 6421343"/>
              <a:gd name="connsiteX7330" fmla="*/ 5851308 w 11611428"/>
              <a:gd name="connsiteY7330" fmla="*/ 3057764 h 6421343"/>
              <a:gd name="connsiteX7331" fmla="*/ 5802223 w 11611428"/>
              <a:gd name="connsiteY7331" fmla="*/ 3106849 h 6421343"/>
              <a:gd name="connsiteX7332" fmla="*/ 5753138 w 11611428"/>
              <a:gd name="connsiteY7332" fmla="*/ 3057764 h 6421343"/>
              <a:gd name="connsiteX7333" fmla="*/ 5802223 w 11611428"/>
              <a:gd name="connsiteY7333" fmla="*/ 3008679 h 6421343"/>
              <a:gd name="connsiteX7334" fmla="*/ 5610299 w 11611428"/>
              <a:gd name="connsiteY7334" fmla="*/ 3008679 h 6421343"/>
              <a:gd name="connsiteX7335" fmla="*/ 5659384 w 11611428"/>
              <a:gd name="connsiteY7335" fmla="*/ 3057764 h 6421343"/>
              <a:gd name="connsiteX7336" fmla="*/ 5610299 w 11611428"/>
              <a:gd name="connsiteY7336" fmla="*/ 3106849 h 6421343"/>
              <a:gd name="connsiteX7337" fmla="*/ 5561215 w 11611428"/>
              <a:gd name="connsiteY7337" fmla="*/ 3057764 h 6421343"/>
              <a:gd name="connsiteX7338" fmla="*/ 5610299 w 11611428"/>
              <a:gd name="connsiteY7338" fmla="*/ 3008679 h 6421343"/>
              <a:gd name="connsiteX7339" fmla="*/ 5418379 w 11611428"/>
              <a:gd name="connsiteY7339" fmla="*/ 3008679 h 6421343"/>
              <a:gd name="connsiteX7340" fmla="*/ 5467464 w 11611428"/>
              <a:gd name="connsiteY7340" fmla="*/ 3057764 h 6421343"/>
              <a:gd name="connsiteX7341" fmla="*/ 5418379 w 11611428"/>
              <a:gd name="connsiteY7341" fmla="*/ 3106849 h 6421343"/>
              <a:gd name="connsiteX7342" fmla="*/ 5369294 w 11611428"/>
              <a:gd name="connsiteY7342" fmla="*/ 3057764 h 6421343"/>
              <a:gd name="connsiteX7343" fmla="*/ 5418379 w 11611428"/>
              <a:gd name="connsiteY7343" fmla="*/ 3008679 h 6421343"/>
              <a:gd name="connsiteX7344" fmla="*/ 5226455 w 11611428"/>
              <a:gd name="connsiteY7344" fmla="*/ 3008679 h 6421343"/>
              <a:gd name="connsiteX7345" fmla="*/ 5275540 w 11611428"/>
              <a:gd name="connsiteY7345" fmla="*/ 3057764 h 6421343"/>
              <a:gd name="connsiteX7346" fmla="*/ 5226455 w 11611428"/>
              <a:gd name="connsiteY7346" fmla="*/ 3106849 h 6421343"/>
              <a:gd name="connsiteX7347" fmla="*/ 5177370 w 11611428"/>
              <a:gd name="connsiteY7347" fmla="*/ 3057764 h 6421343"/>
              <a:gd name="connsiteX7348" fmla="*/ 5226455 w 11611428"/>
              <a:gd name="connsiteY7348" fmla="*/ 3008679 h 6421343"/>
              <a:gd name="connsiteX7349" fmla="*/ 5034534 w 11611428"/>
              <a:gd name="connsiteY7349" fmla="*/ 3008679 h 6421343"/>
              <a:gd name="connsiteX7350" fmla="*/ 5083619 w 11611428"/>
              <a:gd name="connsiteY7350" fmla="*/ 3057764 h 6421343"/>
              <a:gd name="connsiteX7351" fmla="*/ 5034534 w 11611428"/>
              <a:gd name="connsiteY7351" fmla="*/ 3106849 h 6421343"/>
              <a:gd name="connsiteX7352" fmla="*/ 4985449 w 11611428"/>
              <a:gd name="connsiteY7352" fmla="*/ 3057764 h 6421343"/>
              <a:gd name="connsiteX7353" fmla="*/ 5034534 w 11611428"/>
              <a:gd name="connsiteY7353" fmla="*/ 3008679 h 6421343"/>
              <a:gd name="connsiteX7354" fmla="*/ 4842611 w 11611428"/>
              <a:gd name="connsiteY7354" fmla="*/ 3008679 h 6421343"/>
              <a:gd name="connsiteX7355" fmla="*/ 4891696 w 11611428"/>
              <a:gd name="connsiteY7355" fmla="*/ 3057764 h 6421343"/>
              <a:gd name="connsiteX7356" fmla="*/ 4842611 w 11611428"/>
              <a:gd name="connsiteY7356" fmla="*/ 3106849 h 6421343"/>
              <a:gd name="connsiteX7357" fmla="*/ 4793526 w 11611428"/>
              <a:gd name="connsiteY7357" fmla="*/ 3057764 h 6421343"/>
              <a:gd name="connsiteX7358" fmla="*/ 4842611 w 11611428"/>
              <a:gd name="connsiteY7358" fmla="*/ 3008679 h 6421343"/>
              <a:gd name="connsiteX7359" fmla="*/ 4650934 w 11611428"/>
              <a:gd name="connsiteY7359" fmla="*/ 3008679 h 6421343"/>
              <a:gd name="connsiteX7360" fmla="*/ 4700019 w 11611428"/>
              <a:gd name="connsiteY7360" fmla="*/ 3057764 h 6421343"/>
              <a:gd name="connsiteX7361" fmla="*/ 4650934 w 11611428"/>
              <a:gd name="connsiteY7361" fmla="*/ 3106849 h 6421343"/>
              <a:gd name="connsiteX7362" fmla="*/ 4601849 w 11611428"/>
              <a:gd name="connsiteY7362" fmla="*/ 3057764 h 6421343"/>
              <a:gd name="connsiteX7363" fmla="*/ 4650934 w 11611428"/>
              <a:gd name="connsiteY7363" fmla="*/ 3008679 h 6421343"/>
              <a:gd name="connsiteX7364" fmla="*/ 4459011 w 11611428"/>
              <a:gd name="connsiteY7364" fmla="*/ 3008679 h 6421343"/>
              <a:gd name="connsiteX7365" fmla="*/ 4508096 w 11611428"/>
              <a:gd name="connsiteY7365" fmla="*/ 3057764 h 6421343"/>
              <a:gd name="connsiteX7366" fmla="*/ 4459011 w 11611428"/>
              <a:gd name="connsiteY7366" fmla="*/ 3106849 h 6421343"/>
              <a:gd name="connsiteX7367" fmla="*/ 4409926 w 11611428"/>
              <a:gd name="connsiteY7367" fmla="*/ 3057764 h 6421343"/>
              <a:gd name="connsiteX7368" fmla="*/ 4459011 w 11611428"/>
              <a:gd name="connsiteY7368" fmla="*/ 3008679 h 6421343"/>
              <a:gd name="connsiteX7369" fmla="*/ 4267090 w 11611428"/>
              <a:gd name="connsiteY7369" fmla="*/ 3008679 h 6421343"/>
              <a:gd name="connsiteX7370" fmla="*/ 4267916 w 11611428"/>
              <a:gd name="connsiteY7370" fmla="*/ 3008846 h 6421343"/>
              <a:gd name="connsiteX7371" fmla="*/ 4268742 w 11611428"/>
              <a:gd name="connsiteY7371" fmla="*/ 3008679 h 6421343"/>
              <a:gd name="connsiteX7372" fmla="*/ 4317827 w 11611428"/>
              <a:gd name="connsiteY7372" fmla="*/ 3057764 h 6421343"/>
              <a:gd name="connsiteX7373" fmla="*/ 4268742 w 11611428"/>
              <a:gd name="connsiteY7373" fmla="*/ 3106849 h 6421343"/>
              <a:gd name="connsiteX7374" fmla="*/ 4267916 w 11611428"/>
              <a:gd name="connsiteY7374" fmla="*/ 3106682 h 6421343"/>
              <a:gd name="connsiteX7375" fmla="*/ 4267090 w 11611428"/>
              <a:gd name="connsiteY7375" fmla="*/ 3106849 h 6421343"/>
              <a:gd name="connsiteX7376" fmla="*/ 4218005 w 11611428"/>
              <a:gd name="connsiteY7376" fmla="*/ 3057764 h 6421343"/>
              <a:gd name="connsiteX7377" fmla="*/ 4267090 w 11611428"/>
              <a:gd name="connsiteY7377" fmla="*/ 3008679 h 6421343"/>
              <a:gd name="connsiteX7378" fmla="*/ 4076818 w 11611428"/>
              <a:gd name="connsiteY7378" fmla="*/ 3008679 h 6421343"/>
              <a:gd name="connsiteX7379" fmla="*/ 4125903 w 11611428"/>
              <a:gd name="connsiteY7379" fmla="*/ 3057764 h 6421343"/>
              <a:gd name="connsiteX7380" fmla="*/ 4076818 w 11611428"/>
              <a:gd name="connsiteY7380" fmla="*/ 3106849 h 6421343"/>
              <a:gd name="connsiteX7381" fmla="*/ 4027733 w 11611428"/>
              <a:gd name="connsiteY7381" fmla="*/ 3057764 h 6421343"/>
              <a:gd name="connsiteX7382" fmla="*/ 4076818 w 11611428"/>
              <a:gd name="connsiteY7382" fmla="*/ 3008679 h 6421343"/>
              <a:gd name="connsiteX7383" fmla="*/ 3884898 w 11611428"/>
              <a:gd name="connsiteY7383" fmla="*/ 3008679 h 6421343"/>
              <a:gd name="connsiteX7384" fmla="*/ 3933983 w 11611428"/>
              <a:gd name="connsiteY7384" fmla="*/ 3057764 h 6421343"/>
              <a:gd name="connsiteX7385" fmla="*/ 3884898 w 11611428"/>
              <a:gd name="connsiteY7385" fmla="*/ 3106849 h 6421343"/>
              <a:gd name="connsiteX7386" fmla="*/ 3835813 w 11611428"/>
              <a:gd name="connsiteY7386" fmla="*/ 3057764 h 6421343"/>
              <a:gd name="connsiteX7387" fmla="*/ 3884898 w 11611428"/>
              <a:gd name="connsiteY7387" fmla="*/ 3008679 h 6421343"/>
              <a:gd name="connsiteX7388" fmla="*/ 3693221 w 11611428"/>
              <a:gd name="connsiteY7388" fmla="*/ 3008679 h 6421343"/>
              <a:gd name="connsiteX7389" fmla="*/ 3742307 w 11611428"/>
              <a:gd name="connsiteY7389" fmla="*/ 3057764 h 6421343"/>
              <a:gd name="connsiteX7390" fmla="*/ 3693221 w 11611428"/>
              <a:gd name="connsiteY7390" fmla="*/ 3106849 h 6421343"/>
              <a:gd name="connsiteX7391" fmla="*/ 3644136 w 11611428"/>
              <a:gd name="connsiteY7391" fmla="*/ 3057764 h 6421343"/>
              <a:gd name="connsiteX7392" fmla="*/ 3693221 w 11611428"/>
              <a:gd name="connsiteY7392" fmla="*/ 3008679 h 6421343"/>
              <a:gd name="connsiteX7393" fmla="*/ 3501298 w 11611428"/>
              <a:gd name="connsiteY7393" fmla="*/ 3008679 h 6421343"/>
              <a:gd name="connsiteX7394" fmla="*/ 3550383 w 11611428"/>
              <a:gd name="connsiteY7394" fmla="*/ 3057764 h 6421343"/>
              <a:gd name="connsiteX7395" fmla="*/ 3501298 w 11611428"/>
              <a:gd name="connsiteY7395" fmla="*/ 3106849 h 6421343"/>
              <a:gd name="connsiteX7396" fmla="*/ 3452213 w 11611428"/>
              <a:gd name="connsiteY7396" fmla="*/ 3057764 h 6421343"/>
              <a:gd name="connsiteX7397" fmla="*/ 3501298 w 11611428"/>
              <a:gd name="connsiteY7397" fmla="*/ 3008679 h 6421343"/>
              <a:gd name="connsiteX7398" fmla="*/ 3309377 w 11611428"/>
              <a:gd name="connsiteY7398" fmla="*/ 3008679 h 6421343"/>
              <a:gd name="connsiteX7399" fmla="*/ 3358462 w 11611428"/>
              <a:gd name="connsiteY7399" fmla="*/ 3057764 h 6421343"/>
              <a:gd name="connsiteX7400" fmla="*/ 3309377 w 11611428"/>
              <a:gd name="connsiteY7400" fmla="*/ 3106849 h 6421343"/>
              <a:gd name="connsiteX7401" fmla="*/ 3260292 w 11611428"/>
              <a:gd name="connsiteY7401" fmla="*/ 3057764 h 6421343"/>
              <a:gd name="connsiteX7402" fmla="*/ 3309377 w 11611428"/>
              <a:gd name="connsiteY7402" fmla="*/ 3008679 h 6421343"/>
              <a:gd name="connsiteX7403" fmla="*/ 3117453 w 11611428"/>
              <a:gd name="connsiteY7403" fmla="*/ 3008679 h 6421343"/>
              <a:gd name="connsiteX7404" fmla="*/ 3166538 w 11611428"/>
              <a:gd name="connsiteY7404" fmla="*/ 3057764 h 6421343"/>
              <a:gd name="connsiteX7405" fmla="*/ 3117453 w 11611428"/>
              <a:gd name="connsiteY7405" fmla="*/ 3106849 h 6421343"/>
              <a:gd name="connsiteX7406" fmla="*/ 3068368 w 11611428"/>
              <a:gd name="connsiteY7406" fmla="*/ 3057764 h 6421343"/>
              <a:gd name="connsiteX7407" fmla="*/ 3117453 w 11611428"/>
              <a:gd name="connsiteY7407" fmla="*/ 3008679 h 6421343"/>
              <a:gd name="connsiteX7408" fmla="*/ 2925533 w 11611428"/>
              <a:gd name="connsiteY7408" fmla="*/ 3008679 h 6421343"/>
              <a:gd name="connsiteX7409" fmla="*/ 2974618 w 11611428"/>
              <a:gd name="connsiteY7409" fmla="*/ 3057764 h 6421343"/>
              <a:gd name="connsiteX7410" fmla="*/ 2925533 w 11611428"/>
              <a:gd name="connsiteY7410" fmla="*/ 3106849 h 6421343"/>
              <a:gd name="connsiteX7411" fmla="*/ 2876448 w 11611428"/>
              <a:gd name="connsiteY7411" fmla="*/ 3057764 h 6421343"/>
              <a:gd name="connsiteX7412" fmla="*/ 2925533 w 11611428"/>
              <a:gd name="connsiteY7412" fmla="*/ 3008679 h 6421343"/>
              <a:gd name="connsiteX7413" fmla="*/ 2733609 w 11611428"/>
              <a:gd name="connsiteY7413" fmla="*/ 3008679 h 6421343"/>
              <a:gd name="connsiteX7414" fmla="*/ 2782694 w 11611428"/>
              <a:gd name="connsiteY7414" fmla="*/ 3057764 h 6421343"/>
              <a:gd name="connsiteX7415" fmla="*/ 2733609 w 11611428"/>
              <a:gd name="connsiteY7415" fmla="*/ 3106849 h 6421343"/>
              <a:gd name="connsiteX7416" fmla="*/ 2684524 w 11611428"/>
              <a:gd name="connsiteY7416" fmla="*/ 3057764 h 6421343"/>
              <a:gd name="connsiteX7417" fmla="*/ 2733609 w 11611428"/>
              <a:gd name="connsiteY7417" fmla="*/ 3008679 h 6421343"/>
              <a:gd name="connsiteX7418" fmla="*/ 2541933 w 11611428"/>
              <a:gd name="connsiteY7418" fmla="*/ 3008679 h 6421343"/>
              <a:gd name="connsiteX7419" fmla="*/ 2591017 w 11611428"/>
              <a:gd name="connsiteY7419" fmla="*/ 3057764 h 6421343"/>
              <a:gd name="connsiteX7420" fmla="*/ 2541933 w 11611428"/>
              <a:gd name="connsiteY7420" fmla="*/ 3106849 h 6421343"/>
              <a:gd name="connsiteX7421" fmla="*/ 2492847 w 11611428"/>
              <a:gd name="connsiteY7421" fmla="*/ 3057764 h 6421343"/>
              <a:gd name="connsiteX7422" fmla="*/ 2541933 w 11611428"/>
              <a:gd name="connsiteY7422" fmla="*/ 3008679 h 6421343"/>
              <a:gd name="connsiteX7423" fmla="*/ 2350010 w 11611428"/>
              <a:gd name="connsiteY7423" fmla="*/ 3008679 h 6421343"/>
              <a:gd name="connsiteX7424" fmla="*/ 2399094 w 11611428"/>
              <a:gd name="connsiteY7424" fmla="*/ 3057764 h 6421343"/>
              <a:gd name="connsiteX7425" fmla="*/ 2350010 w 11611428"/>
              <a:gd name="connsiteY7425" fmla="*/ 3106849 h 6421343"/>
              <a:gd name="connsiteX7426" fmla="*/ 2300925 w 11611428"/>
              <a:gd name="connsiteY7426" fmla="*/ 3057764 h 6421343"/>
              <a:gd name="connsiteX7427" fmla="*/ 2350010 w 11611428"/>
              <a:gd name="connsiteY7427" fmla="*/ 3008679 h 6421343"/>
              <a:gd name="connsiteX7428" fmla="*/ 2158088 w 11611428"/>
              <a:gd name="connsiteY7428" fmla="*/ 3008679 h 6421343"/>
              <a:gd name="connsiteX7429" fmla="*/ 2158914 w 11611428"/>
              <a:gd name="connsiteY7429" fmla="*/ 3008846 h 6421343"/>
              <a:gd name="connsiteX7430" fmla="*/ 2159739 w 11611428"/>
              <a:gd name="connsiteY7430" fmla="*/ 3008679 h 6421343"/>
              <a:gd name="connsiteX7431" fmla="*/ 2208824 w 11611428"/>
              <a:gd name="connsiteY7431" fmla="*/ 3057764 h 6421343"/>
              <a:gd name="connsiteX7432" fmla="*/ 2159739 w 11611428"/>
              <a:gd name="connsiteY7432" fmla="*/ 3106849 h 6421343"/>
              <a:gd name="connsiteX7433" fmla="*/ 2158914 w 11611428"/>
              <a:gd name="connsiteY7433" fmla="*/ 3106682 h 6421343"/>
              <a:gd name="connsiteX7434" fmla="*/ 2158088 w 11611428"/>
              <a:gd name="connsiteY7434" fmla="*/ 3106849 h 6421343"/>
              <a:gd name="connsiteX7435" fmla="*/ 2109003 w 11611428"/>
              <a:gd name="connsiteY7435" fmla="*/ 3057764 h 6421343"/>
              <a:gd name="connsiteX7436" fmla="*/ 2158088 w 11611428"/>
              <a:gd name="connsiteY7436" fmla="*/ 3008679 h 6421343"/>
              <a:gd name="connsiteX7437" fmla="*/ 1967815 w 11611428"/>
              <a:gd name="connsiteY7437" fmla="*/ 3008679 h 6421343"/>
              <a:gd name="connsiteX7438" fmla="*/ 2016900 w 11611428"/>
              <a:gd name="connsiteY7438" fmla="*/ 3057764 h 6421343"/>
              <a:gd name="connsiteX7439" fmla="*/ 1967815 w 11611428"/>
              <a:gd name="connsiteY7439" fmla="*/ 3106849 h 6421343"/>
              <a:gd name="connsiteX7440" fmla="*/ 1918730 w 11611428"/>
              <a:gd name="connsiteY7440" fmla="*/ 3057764 h 6421343"/>
              <a:gd name="connsiteX7441" fmla="*/ 1967815 w 11611428"/>
              <a:gd name="connsiteY7441" fmla="*/ 3008679 h 6421343"/>
              <a:gd name="connsiteX7442" fmla="*/ 1775895 w 11611428"/>
              <a:gd name="connsiteY7442" fmla="*/ 3008679 h 6421343"/>
              <a:gd name="connsiteX7443" fmla="*/ 1824980 w 11611428"/>
              <a:gd name="connsiteY7443" fmla="*/ 3057764 h 6421343"/>
              <a:gd name="connsiteX7444" fmla="*/ 1775895 w 11611428"/>
              <a:gd name="connsiteY7444" fmla="*/ 3106849 h 6421343"/>
              <a:gd name="connsiteX7445" fmla="*/ 1726810 w 11611428"/>
              <a:gd name="connsiteY7445" fmla="*/ 3057764 h 6421343"/>
              <a:gd name="connsiteX7446" fmla="*/ 1775895 w 11611428"/>
              <a:gd name="connsiteY7446" fmla="*/ 3008679 h 6421343"/>
              <a:gd name="connsiteX7447" fmla="*/ 1584218 w 11611428"/>
              <a:gd name="connsiteY7447" fmla="*/ 3008679 h 6421343"/>
              <a:gd name="connsiteX7448" fmla="*/ 1633303 w 11611428"/>
              <a:gd name="connsiteY7448" fmla="*/ 3057764 h 6421343"/>
              <a:gd name="connsiteX7449" fmla="*/ 1584218 w 11611428"/>
              <a:gd name="connsiteY7449" fmla="*/ 3106849 h 6421343"/>
              <a:gd name="connsiteX7450" fmla="*/ 1535133 w 11611428"/>
              <a:gd name="connsiteY7450" fmla="*/ 3057764 h 6421343"/>
              <a:gd name="connsiteX7451" fmla="*/ 1584218 w 11611428"/>
              <a:gd name="connsiteY7451" fmla="*/ 3008679 h 6421343"/>
              <a:gd name="connsiteX7452" fmla="*/ 1392295 w 11611428"/>
              <a:gd name="connsiteY7452" fmla="*/ 3008679 h 6421343"/>
              <a:gd name="connsiteX7453" fmla="*/ 1441380 w 11611428"/>
              <a:gd name="connsiteY7453" fmla="*/ 3057764 h 6421343"/>
              <a:gd name="connsiteX7454" fmla="*/ 1392295 w 11611428"/>
              <a:gd name="connsiteY7454" fmla="*/ 3106849 h 6421343"/>
              <a:gd name="connsiteX7455" fmla="*/ 1343210 w 11611428"/>
              <a:gd name="connsiteY7455" fmla="*/ 3057764 h 6421343"/>
              <a:gd name="connsiteX7456" fmla="*/ 1392295 w 11611428"/>
              <a:gd name="connsiteY7456" fmla="*/ 3008679 h 6421343"/>
              <a:gd name="connsiteX7457" fmla="*/ 1200374 w 11611428"/>
              <a:gd name="connsiteY7457" fmla="*/ 3008679 h 6421343"/>
              <a:gd name="connsiteX7458" fmla="*/ 1249459 w 11611428"/>
              <a:gd name="connsiteY7458" fmla="*/ 3057764 h 6421343"/>
              <a:gd name="connsiteX7459" fmla="*/ 1200374 w 11611428"/>
              <a:gd name="connsiteY7459" fmla="*/ 3106849 h 6421343"/>
              <a:gd name="connsiteX7460" fmla="*/ 1151289 w 11611428"/>
              <a:gd name="connsiteY7460" fmla="*/ 3057764 h 6421343"/>
              <a:gd name="connsiteX7461" fmla="*/ 1200374 w 11611428"/>
              <a:gd name="connsiteY7461" fmla="*/ 3008679 h 6421343"/>
              <a:gd name="connsiteX7462" fmla="*/ 1008450 w 11611428"/>
              <a:gd name="connsiteY7462" fmla="*/ 3008679 h 6421343"/>
              <a:gd name="connsiteX7463" fmla="*/ 1057535 w 11611428"/>
              <a:gd name="connsiteY7463" fmla="*/ 3057764 h 6421343"/>
              <a:gd name="connsiteX7464" fmla="*/ 1008450 w 11611428"/>
              <a:gd name="connsiteY7464" fmla="*/ 3106849 h 6421343"/>
              <a:gd name="connsiteX7465" fmla="*/ 959365 w 11611428"/>
              <a:gd name="connsiteY7465" fmla="*/ 3057764 h 6421343"/>
              <a:gd name="connsiteX7466" fmla="*/ 1008450 w 11611428"/>
              <a:gd name="connsiteY7466" fmla="*/ 3008679 h 6421343"/>
              <a:gd name="connsiteX7467" fmla="*/ 816530 w 11611428"/>
              <a:gd name="connsiteY7467" fmla="*/ 3008679 h 6421343"/>
              <a:gd name="connsiteX7468" fmla="*/ 865615 w 11611428"/>
              <a:gd name="connsiteY7468" fmla="*/ 3057764 h 6421343"/>
              <a:gd name="connsiteX7469" fmla="*/ 816530 w 11611428"/>
              <a:gd name="connsiteY7469" fmla="*/ 3106849 h 6421343"/>
              <a:gd name="connsiteX7470" fmla="*/ 767445 w 11611428"/>
              <a:gd name="connsiteY7470" fmla="*/ 3057764 h 6421343"/>
              <a:gd name="connsiteX7471" fmla="*/ 816530 w 11611428"/>
              <a:gd name="connsiteY7471" fmla="*/ 3008679 h 6421343"/>
              <a:gd name="connsiteX7472" fmla="*/ 624606 w 11611428"/>
              <a:gd name="connsiteY7472" fmla="*/ 3008679 h 6421343"/>
              <a:gd name="connsiteX7473" fmla="*/ 673691 w 11611428"/>
              <a:gd name="connsiteY7473" fmla="*/ 3057764 h 6421343"/>
              <a:gd name="connsiteX7474" fmla="*/ 624606 w 11611428"/>
              <a:gd name="connsiteY7474" fmla="*/ 3106849 h 6421343"/>
              <a:gd name="connsiteX7475" fmla="*/ 575521 w 11611428"/>
              <a:gd name="connsiteY7475" fmla="*/ 3057764 h 6421343"/>
              <a:gd name="connsiteX7476" fmla="*/ 624606 w 11611428"/>
              <a:gd name="connsiteY7476" fmla="*/ 3008679 h 6421343"/>
              <a:gd name="connsiteX7477" fmla="*/ 432929 w 11611428"/>
              <a:gd name="connsiteY7477" fmla="*/ 3008679 h 6421343"/>
              <a:gd name="connsiteX7478" fmla="*/ 482015 w 11611428"/>
              <a:gd name="connsiteY7478" fmla="*/ 3057764 h 6421343"/>
              <a:gd name="connsiteX7479" fmla="*/ 432929 w 11611428"/>
              <a:gd name="connsiteY7479" fmla="*/ 3106849 h 6421343"/>
              <a:gd name="connsiteX7480" fmla="*/ 383844 w 11611428"/>
              <a:gd name="connsiteY7480" fmla="*/ 3057764 h 6421343"/>
              <a:gd name="connsiteX7481" fmla="*/ 432929 w 11611428"/>
              <a:gd name="connsiteY7481" fmla="*/ 3008679 h 6421343"/>
              <a:gd name="connsiteX7482" fmla="*/ 241007 w 11611428"/>
              <a:gd name="connsiteY7482" fmla="*/ 3008679 h 6421343"/>
              <a:gd name="connsiteX7483" fmla="*/ 290092 w 11611428"/>
              <a:gd name="connsiteY7483" fmla="*/ 3057764 h 6421343"/>
              <a:gd name="connsiteX7484" fmla="*/ 241007 w 11611428"/>
              <a:gd name="connsiteY7484" fmla="*/ 3106849 h 6421343"/>
              <a:gd name="connsiteX7485" fmla="*/ 191921 w 11611428"/>
              <a:gd name="connsiteY7485" fmla="*/ 3057764 h 6421343"/>
              <a:gd name="connsiteX7486" fmla="*/ 241007 w 11611428"/>
              <a:gd name="connsiteY7486" fmla="*/ 3008679 h 6421343"/>
              <a:gd name="connsiteX7487" fmla="*/ 49085 w 11611428"/>
              <a:gd name="connsiteY7487" fmla="*/ 3008679 h 6421343"/>
              <a:gd name="connsiteX7488" fmla="*/ 98170 w 11611428"/>
              <a:gd name="connsiteY7488" fmla="*/ 3057764 h 6421343"/>
              <a:gd name="connsiteX7489" fmla="*/ 49085 w 11611428"/>
              <a:gd name="connsiteY7489" fmla="*/ 3106849 h 6421343"/>
              <a:gd name="connsiteX7490" fmla="*/ 0 w 11611428"/>
              <a:gd name="connsiteY7490" fmla="*/ 3057764 h 6421343"/>
              <a:gd name="connsiteX7491" fmla="*/ 49085 w 11611428"/>
              <a:gd name="connsiteY7491" fmla="*/ 3008679 h 6421343"/>
              <a:gd name="connsiteX7492" fmla="*/ 11468592 w 11611428"/>
              <a:gd name="connsiteY7492" fmla="*/ 2857989 h 6421343"/>
              <a:gd name="connsiteX7493" fmla="*/ 11517677 w 11611428"/>
              <a:gd name="connsiteY7493" fmla="*/ 2907074 h 6421343"/>
              <a:gd name="connsiteX7494" fmla="*/ 11468592 w 11611428"/>
              <a:gd name="connsiteY7494" fmla="*/ 2956159 h 6421343"/>
              <a:gd name="connsiteX7495" fmla="*/ 11419507 w 11611428"/>
              <a:gd name="connsiteY7495" fmla="*/ 2907074 h 6421343"/>
              <a:gd name="connsiteX7496" fmla="*/ 11468592 w 11611428"/>
              <a:gd name="connsiteY7496" fmla="*/ 2857989 h 6421343"/>
              <a:gd name="connsiteX7497" fmla="*/ 11276669 w 11611428"/>
              <a:gd name="connsiteY7497" fmla="*/ 2857989 h 6421343"/>
              <a:gd name="connsiteX7498" fmla="*/ 11325754 w 11611428"/>
              <a:gd name="connsiteY7498" fmla="*/ 2907074 h 6421343"/>
              <a:gd name="connsiteX7499" fmla="*/ 11276669 w 11611428"/>
              <a:gd name="connsiteY7499" fmla="*/ 2956159 h 6421343"/>
              <a:gd name="connsiteX7500" fmla="*/ 11227584 w 11611428"/>
              <a:gd name="connsiteY7500" fmla="*/ 2907074 h 6421343"/>
              <a:gd name="connsiteX7501" fmla="*/ 11276669 w 11611428"/>
              <a:gd name="connsiteY7501" fmla="*/ 2857989 h 6421343"/>
              <a:gd name="connsiteX7502" fmla="*/ 11084992 w 11611428"/>
              <a:gd name="connsiteY7502" fmla="*/ 2857989 h 6421343"/>
              <a:gd name="connsiteX7503" fmla="*/ 11134077 w 11611428"/>
              <a:gd name="connsiteY7503" fmla="*/ 2907074 h 6421343"/>
              <a:gd name="connsiteX7504" fmla="*/ 11084992 w 11611428"/>
              <a:gd name="connsiteY7504" fmla="*/ 2956159 h 6421343"/>
              <a:gd name="connsiteX7505" fmla="*/ 11035907 w 11611428"/>
              <a:gd name="connsiteY7505" fmla="*/ 2907074 h 6421343"/>
              <a:gd name="connsiteX7506" fmla="*/ 11084992 w 11611428"/>
              <a:gd name="connsiteY7506" fmla="*/ 2857989 h 6421343"/>
              <a:gd name="connsiteX7507" fmla="*/ 10893068 w 11611428"/>
              <a:gd name="connsiteY7507" fmla="*/ 2857989 h 6421343"/>
              <a:gd name="connsiteX7508" fmla="*/ 10942154 w 11611428"/>
              <a:gd name="connsiteY7508" fmla="*/ 2907074 h 6421343"/>
              <a:gd name="connsiteX7509" fmla="*/ 10893068 w 11611428"/>
              <a:gd name="connsiteY7509" fmla="*/ 2956159 h 6421343"/>
              <a:gd name="connsiteX7510" fmla="*/ 10843984 w 11611428"/>
              <a:gd name="connsiteY7510" fmla="*/ 2907074 h 6421343"/>
              <a:gd name="connsiteX7511" fmla="*/ 10893068 w 11611428"/>
              <a:gd name="connsiteY7511" fmla="*/ 2857989 h 6421343"/>
              <a:gd name="connsiteX7512" fmla="*/ 10701148 w 11611428"/>
              <a:gd name="connsiteY7512" fmla="*/ 2857989 h 6421343"/>
              <a:gd name="connsiteX7513" fmla="*/ 10750233 w 11611428"/>
              <a:gd name="connsiteY7513" fmla="*/ 2907074 h 6421343"/>
              <a:gd name="connsiteX7514" fmla="*/ 10701148 w 11611428"/>
              <a:gd name="connsiteY7514" fmla="*/ 2956159 h 6421343"/>
              <a:gd name="connsiteX7515" fmla="*/ 10652063 w 11611428"/>
              <a:gd name="connsiteY7515" fmla="*/ 2907074 h 6421343"/>
              <a:gd name="connsiteX7516" fmla="*/ 10701148 w 11611428"/>
              <a:gd name="connsiteY7516" fmla="*/ 2857989 h 6421343"/>
              <a:gd name="connsiteX7517" fmla="*/ 10507020 w 11611428"/>
              <a:gd name="connsiteY7517" fmla="*/ 2857989 h 6421343"/>
              <a:gd name="connsiteX7518" fmla="*/ 10556105 w 11611428"/>
              <a:gd name="connsiteY7518" fmla="*/ 2907074 h 6421343"/>
              <a:gd name="connsiteX7519" fmla="*/ 10507020 w 11611428"/>
              <a:gd name="connsiteY7519" fmla="*/ 2956159 h 6421343"/>
              <a:gd name="connsiteX7520" fmla="*/ 10457935 w 11611428"/>
              <a:gd name="connsiteY7520" fmla="*/ 2907074 h 6421343"/>
              <a:gd name="connsiteX7521" fmla="*/ 10507020 w 11611428"/>
              <a:gd name="connsiteY7521" fmla="*/ 2857989 h 6421343"/>
              <a:gd name="connsiteX7522" fmla="*/ 10315097 w 11611428"/>
              <a:gd name="connsiteY7522" fmla="*/ 2857989 h 6421343"/>
              <a:gd name="connsiteX7523" fmla="*/ 10364182 w 11611428"/>
              <a:gd name="connsiteY7523" fmla="*/ 2907074 h 6421343"/>
              <a:gd name="connsiteX7524" fmla="*/ 10315097 w 11611428"/>
              <a:gd name="connsiteY7524" fmla="*/ 2956159 h 6421343"/>
              <a:gd name="connsiteX7525" fmla="*/ 10266012 w 11611428"/>
              <a:gd name="connsiteY7525" fmla="*/ 2907074 h 6421343"/>
              <a:gd name="connsiteX7526" fmla="*/ 10315097 w 11611428"/>
              <a:gd name="connsiteY7526" fmla="*/ 2857989 h 6421343"/>
              <a:gd name="connsiteX7527" fmla="*/ 10123420 w 11611428"/>
              <a:gd name="connsiteY7527" fmla="*/ 2857989 h 6421343"/>
              <a:gd name="connsiteX7528" fmla="*/ 10172505 w 11611428"/>
              <a:gd name="connsiteY7528" fmla="*/ 2907074 h 6421343"/>
              <a:gd name="connsiteX7529" fmla="*/ 10123420 w 11611428"/>
              <a:gd name="connsiteY7529" fmla="*/ 2956159 h 6421343"/>
              <a:gd name="connsiteX7530" fmla="*/ 10074335 w 11611428"/>
              <a:gd name="connsiteY7530" fmla="*/ 2907074 h 6421343"/>
              <a:gd name="connsiteX7531" fmla="*/ 10123420 w 11611428"/>
              <a:gd name="connsiteY7531" fmla="*/ 2857989 h 6421343"/>
              <a:gd name="connsiteX7532" fmla="*/ 9931496 w 11611428"/>
              <a:gd name="connsiteY7532" fmla="*/ 2857989 h 6421343"/>
              <a:gd name="connsiteX7533" fmla="*/ 9980582 w 11611428"/>
              <a:gd name="connsiteY7533" fmla="*/ 2907074 h 6421343"/>
              <a:gd name="connsiteX7534" fmla="*/ 9931496 w 11611428"/>
              <a:gd name="connsiteY7534" fmla="*/ 2956159 h 6421343"/>
              <a:gd name="connsiteX7535" fmla="*/ 9882412 w 11611428"/>
              <a:gd name="connsiteY7535" fmla="*/ 2907074 h 6421343"/>
              <a:gd name="connsiteX7536" fmla="*/ 9931496 w 11611428"/>
              <a:gd name="connsiteY7536" fmla="*/ 2857989 h 6421343"/>
              <a:gd name="connsiteX7537" fmla="*/ 9739576 w 11611428"/>
              <a:gd name="connsiteY7537" fmla="*/ 2857989 h 6421343"/>
              <a:gd name="connsiteX7538" fmla="*/ 9788661 w 11611428"/>
              <a:gd name="connsiteY7538" fmla="*/ 2907074 h 6421343"/>
              <a:gd name="connsiteX7539" fmla="*/ 9739576 w 11611428"/>
              <a:gd name="connsiteY7539" fmla="*/ 2956159 h 6421343"/>
              <a:gd name="connsiteX7540" fmla="*/ 9690491 w 11611428"/>
              <a:gd name="connsiteY7540" fmla="*/ 2907074 h 6421343"/>
              <a:gd name="connsiteX7541" fmla="*/ 9739576 w 11611428"/>
              <a:gd name="connsiteY7541" fmla="*/ 2857989 h 6421343"/>
              <a:gd name="connsiteX7542" fmla="*/ 9547652 w 11611428"/>
              <a:gd name="connsiteY7542" fmla="*/ 2857989 h 6421343"/>
              <a:gd name="connsiteX7543" fmla="*/ 9596737 w 11611428"/>
              <a:gd name="connsiteY7543" fmla="*/ 2907074 h 6421343"/>
              <a:gd name="connsiteX7544" fmla="*/ 9547652 w 11611428"/>
              <a:gd name="connsiteY7544" fmla="*/ 2956159 h 6421343"/>
              <a:gd name="connsiteX7545" fmla="*/ 9498567 w 11611428"/>
              <a:gd name="connsiteY7545" fmla="*/ 2907074 h 6421343"/>
              <a:gd name="connsiteX7546" fmla="*/ 9547652 w 11611428"/>
              <a:gd name="connsiteY7546" fmla="*/ 2857989 h 6421343"/>
              <a:gd name="connsiteX7547" fmla="*/ 9355731 w 11611428"/>
              <a:gd name="connsiteY7547" fmla="*/ 2857989 h 6421343"/>
              <a:gd name="connsiteX7548" fmla="*/ 9404816 w 11611428"/>
              <a:gd name="connsiteY7548" fmla="*/ 2907074 h 6421343"/>
              <a:gd name="connsiteX7549" fmla="*/ 9355731 w 11611428"/>
              <a:gd name="connsiteY7549" fmla="*/ 2956159 h 6421343"/>
              <a:gd name="connsiteX7550" fmla="*/ 9306646 w 11611428"/>
              <a:gd name="connsiteY7550" fmla="*/ 2907074 h 6421343"/>
              <a:gd name="connsiteX7551" fmla="*/ 9355731 w 11611428"/>
              <a:gd name="connsiteY7551" fmla="*/ 2857989 h 6421343"/>
              <a:gd name="connsiteX7552" fmla="*/ 9163808 w 11611428"/>
              <a:gd name="connsiteY7552" fmla="*/ 2857989 h 6421343"/>
              <a:gd name="connsiteX7553" fmla="*/ 9212893 w 11611428"/>
              <a:gd name="connsiteY7553" fmla="*/ 2907074 h 6421343"/>
              <a:gd name="connsiteX7554" fmla="*/ 9163808 w 11611428"/>
              <a:gd name="connsiteY7554" fmla="*/ 2956159 h 6421343"/>
              <a:gd name="connsiteX7555" fmla="*/ 9114723 w 11611428"/>
              <a:gd name="connsiteY7555" fmla="*/ 2907074 h 6421343"/>
              <a:gd name="connsiteX7556" fmla="*/ 9163808 w 11611428"/>
              <a:gd name="connsiteY7556" fmla="*/ 2857989 h 6421343"/>
              <a:gd name="connsiteX7557" fmla="*/ 8972131 w 11611428"/>
              <a:gd name="connsiteY7557" fmla="*/ 2857989 h 6421343"/>
              <a:gd name="connsiteX7558" fmla="*/ 9021216 w 11611428"/>
              <a:gd name="connsiteY7558" fmla="*/ 2907074 h 6421343"/>
              <a:gd name="connsiteX7559" fmla="*/ 8972131 w 11611428"/>
              <a:gd name="connsiteY7559" fmla="*/ 2956159 h 6421343"/>
              <a:gd name="connsiteX7560" fmla="*/ 8923046 w 11611428"/>
              <a:gd name="connsiteY7560" fmla="*/ 2907074 h 6421343"/>
              <a:gd name="connsiteX7561" fmla="*/ 8972131 w 11611428"/>
              <a:gd name="connsiteY7561" fmla="*/ 2857989 h 6421343"/>
              <a:gd name="connsiteX7562" fmla="*/ 8780211 w 11611428"/>
              <a:gd name="connsiteY7562" fmla="*/ 2857989 h 6421343"/>
              <a:gd name="connsiteX7563" fmla="*/ 8829296 w 11611428"/>
              <a:gd name="connsiteY7563" fmla="*/ 2907074 h 6421343"/>
              <a:gd name="connsiteX7564" fmla="*/ 8780211 w 11611428"/>
              <a:gd name="connsiteY7564" fmla="*/ 2956159 h 6421343"/>
              <a:gd name="connsiteX7565" fmla="*/ 8731126 w 11611428"/>
              <a:gd name="connsiteY7565" fmla="*/ 2907074 h 6421343"/>
              <a:gd name="connsiteX7566" fmla="*/ 8780211 w 11611428"/>
              <a:gd name="connsiteY7566" fmla="*/ 2857989 h 6421343"/>
              <a:gd name="connsiteX7567" fmla="*/ 8588287 w 11611428"/>
              <a:gd name="connsiteY7567" fmla="*/ 2857989 h 6421343"/>
              <a:gd name="connsiteX7568" fmla="*/ 8637372 w 11611428"/>
              <a:gd name="connsiteY7568" fmla="*/ 2907074 h 6421343"/>
              <a:gd name="connsiteX7569" fmla="*/ 8588287 w 11611428"/>
              <a:gd name="connsiteY7569" fmla="*/ 2956159 h 6421343"/>
              <a:gd name="connsiteX7570" fmla="*/ 8539202 w 11611428"/>
              <a:gd name="connsiteY7570" fmla="*/ 2907074 h 6421343"/>
              <a:gd name="connsiteX7571" fmla="*/ 8588287 w 11611428"/>
              <a:gd name="connsiteY7571" fmla="*/ 2857989 h 6421343"/>
              <a:gd name="connsiteX7572" fmla="*/ 8388577 w 11611428"/>
              <a:gd name="connsiteY7572" fmla="*/ 2857989 h 6421343"/>
              <a:gd name="connsiteX7573" fmla="*/ 8437662 w 11611428"/>
              <a:gd name="connsiteY7573" fmla="*/ 2907074 h 6421343"/>
              <a:gd name="connsiteX7574" fmla="*/ 8388577 w 11611428"/>
              <a:gd name="connsiteY7574" fmla="*/ 2956159 h 6421343"/>
              <a:gd name="connsiteX7575" fmla="*/ 8339492 w 11611428"/>
              <a:gd name="connsiteY7575" fmla="*/ 2907074 h 6421343"/>
              <a:gd name="connsiteX7576" fmla="*/ 8388577 w 11611428"/>
              <a:gd name="connsiteY7576" fmla="*/ 2857989 h 6421343"/>
              <a:gd name="connsiteX7577" fmla="*/ 8196653 w 11611428"/>
              <a:gd name="connsiteY7577" fmla="*/ 2857989 h 6421343"/>
              <a:gd name="connsiteX7578" fmla="*/ 8245738 w 11611428"/>
              <a:gd name="connsiteY7578" fmla="*/ 2907074 h 6421343"/>
              <a:gd name="connsiteX7579" fmla="*/ 8196653 w 11611428"/>
              <a:gd name="connsiteY7579" fmla="*/ 2956159 h 6421343"/>
              <a:gd name="connsiteX7580" fmla="*/ 8147568 w 11611428"/>
              <a:gd name="connsiteY7580" fmla="*/ 2907074 h 6421343"/>
              <a:gd name="connsiteX7581" fmla="*/ 8196653 w 11611428"/>
              <a:gd name="connsiteY7581" fmla="*/ 2857989 h 6421343"/>
              <a:gd name="connsiteX7582" fmla="*/ 8004732 w 11611428"/>
              <a:gd name="connsiteY7582" fmla="*/ 2857989 h 6421343"/>
              <a:gd name="connsiteX7583" fmla="*/ 8053817 w 11611428"/>
              <a:gd name="connsiteY7583" fmla="*/ 2907074 h 6421343"/>
              <a:gd name="connsiteX7584" fmla="*/ 8004732 w 11611428"/>
              <a:gd name="connsiteY7584" fmla="*/ 2956159 h 6421343"/>
              <a:gd name="connsiteX7585" fmla="*/ 7955647 w 11611428"/>
              <a:gd name="connsiteY7585" fmla="*/ 2907074 h 6421343"/>
              <a:gd name="connsiteX7586" fmla="*/ 8004732 w 11611428"/>
              <a:gd name="connsiteY7586" fmla="*/ 2857989 h 6421343"/>
              <a:gd name="connsiteX7587" fmla="*/ 7813056 w 11611428"/>
              <a:gd name="connsiteY7587" fmla="*/ 2857989 h 6421343"/>
              <a:gd name="connsiteX7588" fmla="*/ 7862141 w 11611428"/>
              <a:gd name="connsiteY7588" fmla="*/ 2907074 h 6421343"/>
              <a:gd name="connsiteX7589" fmla="*/ 7813056 w 11611428"/>
              <a:gd name="connsiteY7589" fmla="*/ 2956159 h 6421343"/>
              <a:gd name="connsiteX7590" fmla="*/ 7763971 w 11611428"/>
              <a:gd name="connsiteY7590" fmla="*/ 2907074 h 6421343"/>
              <a:gd name="connsiteX7591" fmla="*/ 7813056 w 11611428"/>
              <a:gd name="connsiteY7591" fmla="*/ 2857989 h 6421343"/>
              <a:gd name="connsiteX7592" fmla="*/ 7621133 w 11611428"/>
              <a:gd name="connsiteY7592" fmla="*/ 2857989 h 6421343"/>
              <a:gd name="connsiteX7593" fmla="*/ 7670218 w 11611428"/>
              <a:gd name="connsiteY7593" fmla="*/ 2907074 h 6421343"/>
              <a:gd name="connsiteX7594" fmla="*/ 7621133 w 11611428"/>
              <a:gd name="connsiteY7594" fmla="*/ 2956159 h 6421343"/>
              <a:gd name="connsiteX7595" fmla="*/ 7572048 w 11611428"/>
              <a:gd name="connsiteY7595" fmla="*/ 2907074 h 6421343"/>
              <a:gd name="connsiteX7596" fmla="*/ 7621133 w 11611428"/>
              <a:gd name="connsiteY7596" fmla="*/ 2857989 h 6421343"/>
              <a:gd name="connsiteX7597" fmla="*/ 7429212 w 11611428"/>
              <a:gd name="connsiteY7597" fmla="*/ 2857989 h 6421343"/>
              <a:gd name="connsiteX7598" fmla="*/ 7478297 w 11611428"/>
              <a:gd name="connsiteY7598" fmla="*/ 2907074 h 6421343"/>
              <a:gd name="connsiteX7599" fmla="*/ 7429212 w 11611428"/>
              <a:gd name="connsiteY7599" fmla="*/ 2956159 h 6421343"/>
              <a:gd name="connsiteX7600" fmla="*/ 7380127 w 11611428"/>
              <a:gd name="connsiteY7600" fmla="*/ 2907074 h 6421343"/>
              <a:gd name="connsiteX7601" fmla="*/ 7429212 w 11611428"/>
              <a:gd name="connsiteY7601" fmla="*/ 2857989 h 6421343"/>
              <a:gd name="connsiteX7602" fmla="*/ 7237288 w 11611428"/>
              <a:gd name="connsiteY7602" fmla="*/ 2857989 h 6421343"/>
              <a:gd name="connsiteX7603" fmla="*/ 7286373 w 11611428"/>
              <a:gd name="connsiteY7603" fmla="*/ 2907074 h 6421343"/>
              <a:gd name="connsiteX7604" fmla="*/ 7237288 w 11611428"/>
              <a:gd name="connsiteY7604" fmla="*/ 2956159 h 6421343"/>
              <a:gd name="connsiteX7605" fmla="*/ 7188203 w 11611428"/>
              <a:gd name="connsiteY7605" fmla="*/ 2907074 h 6421343"/>
              <a:gd name="connsiteX7606" fmla="*/ 7237288 w 11611428"/>
              <a:gd name="connsiteY7606" fmla="*/ 2857989 h 6421343"/>
              <a:gd name="connsiteX7607" fmla="*/ 7045367 w 11611428"/>
              <a:gd name="connsiteY7607" fmla="*/ 2857989 h 6421343"/>
              <a:gd name="connsiteX7608" fmla="*/ 7094452 w 11611428"/>
              <a:gd name="connsiteY7608" fmla="*/ 2907074 h 6421343"/>
              <a:gd name="connsiteX7609" fmla="*/ 7045367 w 11611428"/>
              <a:gd name="connsiteY7609" fmla="*/ 2956159 h 6421343"/>
              <a:gd name="connsiteX7610" fmla="*/ 6996282 w 11611428"/>
              <a:gd name="connsiteY7610" fmla="*/ 2907074 h 6421343"/>
              <a:gd name="connsiteX7611" fmla="*/ 7045367 w 11611428"/>
              <a:gd name="connsiteY7611" fmla="*/ 2857989 h 6421343"/>
              <a:gd name="connsiteX7612" fmla="*/ 6853444 w 11611428"/>
              <a:gd name="connsiteY7612" fmla="*/ 2857989 h 6421343"/>
              <a:gd name="connsiteX7613" fmla="*/ 6902529 w 11611428"/>
              <a:gd name="connsiteY7613" fmla="*/ 2907074 h 6421343"/>
              <a:gd name="connsiteX7614" fmla="*/ 6853444 w 11611428"/>
              <a:gd name="connsiteY7614" fmla="*/ 2956159 h 6421343"/>
              <a:gd name="connsiteX7615" fmla="*/ 6804359 w 11611428"/>
              <a:gd name="connsiteY7615" fmla="*/ 2907074 h 6421343"/>
              <a:gd name="connsiteX7616" fmla="*/ 6853444 w 11611428"/>
              <a:gd name="connsiteY7616" fmla="*/ 2857989 h 6421343"/>
              <a:gd name="connsiteX7617" fmla="*/ 6661767 w 11611428"/>
              <a:gd name="connsiteY7617" fmla="*/ 2857989 h 6421343"/>
              <a:gd name="connsiteX7618" fmla="*/ 6710852 w 11611428"/>
              <a:gd name="connsiteY7618" fmla="*/ 2907074 h 6421343"/>
              <a:gd name="connsiteX7619" fmla="*/ 6661767 w 11611428"/>
              <a:gd name="connsiteY7619" fmla="*/ 2956159 h 6421343"/>
              <a:gd name="connsiteX7620" fmla="*/ 6612682 w 11611428"/>
              <a:gd name="connsiteY7620" fmla="*/ 2907074 h 6421343"/>
              <a:gd name="connsiteX7621" fmla="*/ 6661767 w 11611428"/>
              <a:gd name="connsiteY7621" fmla="*/ 2857989 h 6421343"/>
              <a:gd name="connsiteX7622" fmla="*/ 6469844 w 11611428"/>
              <a:gd name="connsiteY7622" fmla="*/ 2857989 h 6421343"/>
              <a:gd name="connsiteX7623" fmla="*/ 6518929 w 11611428"/>
              <a:gd name="connsiteY7623" fmla="*/ 2907074 h 6421343"/>
              <a:gd name="connsiteX7624" fmla="*/ 6469844 w 11611428"/>
              <a:gd name="connsiteY7624" fmla="*/ 2956159 h 6421343"/>
              <a:gd name="connsiteX7625" fmla="*/ 6420759 w 11611428"/>
              <a:gd name="connsiteY7625" fmla="*/ 2907074 h 6421343"/>
              <a:gd name="connsiteX7626" fmla="*/ 6469844 w 11611428"/>
              <a:gd name="connsiteY7626" fmla="*/ 2857989 h 6421343"/>
              <a:gd name="connsiteX7627" fmla="*/ 6279574 w 11611428"/>
              <a:gd name="connsiteY7627" fmla="*/ 2857989 h 6421343"/>
              <a:gd name="connsiteX7628" fmla="*/ 6328659 w 11611428"/>
              <a:gd name="connsiteY7628" fmla="*/ 2907074 h 6421343"/>
              <a:gd name="connsiteX7629" fmla="*/ 6279574 w 11611428"/>
              <a:gd name="connsiteY7629" fmla="*/ 2956159 h 6421343"/>
              <a:gd name="connsiteX7630" fmla="*/ 6230489 w 11611428"/>
              <a:gd name="connsiteY7630" fmla="*/ 2907074 h 6421343"/>
              <a:gd name="connsiteX7631" fmla="*/ 6279574 w 11611428"/>
              <a:gd name="connsiteY7631" fmla="*/ 2857989 h 6421343"/>
              <a:gd name="connsiteX7632" fmla="*/ 6087650 w 11611428"/>
              <a:gd name="connsiteY7632" fmla="*/ 2857989 h 6421343"/>
              <a:gd name="connsiteX7633" fmla="*/ 6136735 w 11611428"/>
              <a:gd name="connsiteY7633" fmla="*/ 2907074 h 6421343"/>
              <a:gd name="connsiteX7634" fmla="*/ 6087650 w 11611428"/>
              <a:gd name="connsiteY7634" fmla="*/ 2956159 h 6421343"/>
              <a:gd name="connsiteX7635" fmla="*/ 6038565 w 11611428"/>
              <a:gd name="connsiteY7635" fmla="*/ 2907074 h 6421343"/>
              <a:gd name="connsiteX7636" fmla="*/ 6087650 w 11611428"/>
              <a:gd name="connsiteY7636" fmla="*/ 2857989 h 6421343"/>
              <a:gd name="connsiteX7637" fmla="*/ 5895729 w 11611428"/>
              <a:gd name="connsiteY7637" fmla="*/ 2857989 h 6421343"/>
              <a:gd name="connsiteX7638" fmla="*/ 5944814 w 11611428"/>
              <a:gd name="connsiteY7638" fmla="*/ 2907074 h 6421343"/>
              <a:gd name="connsiteX7639" fmla="*/ 5895729 w 11611428"/>
              <a:gd name="connsiteY7639" fmla="*/ 2956159 h 6421343"/>
              <a:gd name="connsiteX7640" fmla="*/ 5846644 w 11611428"/>
              <a:gd name="connsiteY7640" fmla="*/ 2907074 h 6421343"/>
              <a:gd name="connsiteX7641" fmla="*/ 5895729 w 11611428"/>
              <a:gd name="connsiteY7641" fmla="*/ 2857989 h 6421343"/>
              <a:gd name="connsiteX7642" fmla="*/ 5704053 w 11611428"/>
              <a:gd name="connsiteY7642" fmla="*/ 2857989 h 6421343"/>
              <a:gd name="connsiteX7643" fmla="*/ 5753138 w 11611428"/>
              <a:gd name="connsiteY7643" fmla="*/ 2907074 h 6421343"/>
              <a:gd name="connsiteX7644" fmla="*/ 5704053 w 11611428"/>
              <a:gd name="connsiteY7644" fmla="*/ 2956159 h 6421343"/>
              <a:gd name="connsiteX7645" fmla="*/ 5654968 w 11611428"/>
              <a:gd name="connsiteY7645" fmla="*/ 2907074 h 6421343"/>
              <a:gd name="connsiteX7646" fmla="*/ 5704053 w 11611428"/>
              <a:gd name="connsiteY7646" fmla="*/ 2857989 h 6421343"/>
              <a:gd name="connsiteX7647" fmla="*/ 5512130 w 11611428"/>
              <a:gd name="connsiteY7647" fmla="*/ 2857989 h 6421343"/>
              <a:gd name="connsiteX7648" fmla="*/ 5561215 w 11611428"/>
              <a:gd name="connsiteY7648" fmla="*/ 2907074 h 6421343"/>
              <a:gd name="connsiteX7649" fmla="*/ 5512130 w 11611428"/>
              <a:gd name="connsiteY7649" fmla="*/ 2956159 h 6421343"/>
              <a:gd name="connsiteX7650" fmla="*/ 5463045 w 11611428"/>
              <a:gd name="connsiteY7650" fmla="*/ 2907074 h 6421343"/>
              <a:gd name="connsiteX7651" fmla="*/ 5512130 w 11611428"/>
              <a:gd name="connsiteY7651" fmla="*/ 2857989 h 6421343"/>
              <a:gd name="connsiteX7652" fmla="*/ 5320209 w 11611428"/>
              <a:gd name="connsiteY7652" fmla="*/ 2857989 h 6421343"/>
              <a:gd name="connsiteX7653" fmla="*/ 5369294 w 11611428"/>
              <a:gd name="connsiteY7653" fmla="*/ 2907074 h 6421343"/>
              <a:gd name="connsiteX7654" fmla="*/ 5320209 w 11611428"/>
              <a:gd name="connsiteY7654" fmla="*/ 2956159 h 6421343"/>
              <a:gd name="connsiteX7655" fmla="*/ 5271124 w 11611428"/>
              <a:gd name="connsiteY7655" fmla="*/ 2907074 h 6421343"/>
              <a:gd name="connsiteX7656" fmla="*/ 5320209 w 11611428"/>
              <a:gd name="connsiteY7656" fmla="*/ 2857989 h 6421343"/>
              <a:gd name="connsiteX7657" fmla="*/ 5128285 w 11611428"/>
              <a:gd name="connsiteY7657" fmla="*/ 2857989 h 6421343"/>
              <a:gd name="connsiteX7658" fmla="*/ 5177370 w 11611428"/>
              <a:gd name="connsiteY7658" fmla="*/ 2907074 h 6421343"/>
              <a:gd name="connsiteX7659" fmla="*/ 5128285 w 11611428"/>
              <a:gd name="connsiteY7659" fmla="*/ 2956159 h 6421343"/>
              <a:gd name="connsiteX7660" fmla="*/ 5079200 w 11611428"/>
              <a:gd name="connsiteY7660" fmla="*/ 2907074 h 6421343"/>
              <a:gd name="connsiteX7661" fmla="*/ 5128285 w 11611428"/>
              <a:gd name="connsiteY7661" fmla="*/ 2857989 h 6421343"/>
              <a:gd name="connsiteX7662" fmla="*/ 4936364 w 11611428"/>
              <a:gd name="connsiteY7662" fmla="*/ 2857989 h 6421343"/>
              <a:gd name="connsiteX7663" fmla="*/ 4985449 w 11611428"/>
              <a:gd name="connsiteY7663" fmla="*/ 2907074 h 6421343"/>
              <a:gd name="connsiteX7664" fmla="*/ 4936364 w 11611428"/>
              <a:gd name="connsiteY7664" fmla="*/ 2956159 h 6421343"/>
              <a:gd name="connsiteX7665" fmla="*/ 4887279 w 11611428"/>
              <a:gd name="connsiteY7665" fmla="*/ 2907074 h 6421343"/>
              <a:gd name="connsiteX7666" fmla="*/ 4936364 w 11611428"/>
              <a:gd name="connsiteY7666" fmla="*/ 2857989 h 6421343"/>
              <a:gd name="connsiteX7667" fmla="*/ 4744441 w 11611428"/>
              <a:gd name="connsiteY7667" fmla="*/ 2857989 h 6421343"/>
              <a:gd name="connsiteX7668" fmla="*/ 4793526 w 11611428"/>
              <a:gd name="connsiteY7668" fmla="*/ 2907074 h 6421343"/>
              <a:gd name="connsiteX7669" fmla="*/ 4744441 w 11611428"/>
              <a:gd name="connsiteY7669" fmla="*/ 2956159 h 6421343"/>
              <a:gd name="connsiteX7670" fmla="*/ 4695356 w 11611428"/>
              <a:gd name="connsiteY7670" fmla="*/ 2907074 h 6421343"/>
              <a:gd name="connsiteX7671" fmla="*/ 4744441 w 11611428"/>
              <a:gd name="connsiteY7671" fmla="*/ 2857989 h 6421343"/>
              <a:gd name="connsiteX7672" fmla="*/ 4552764 w 11611428"/>
              <a:gd name="connsiteY7672" fmla="*/ 2857989 h 6421343"/>
              <a:gd name="connsiteX7673" fmla="*/ 4601849 w 11611428"/>
              <a:gd name="connsiteY7673" fmla="*/ 2907074 h 6421343"/>
              <a:gd name="connsiteX7674" fmla="*/ 4552764 w 11611428"/>
              <a:gd name="connsiteY7674" fmla="*/ 2956159 h 6421343"/>
              <a:gd name="connsiteX7675" fmla="*/ 4503679 w 11611428"/>
              <a:gd name="connsiteY7675" fmla="*/ 2907074 h 6421343"/>
              <a:gd name="connsiteX7676" fmla="*/ 4552764 w 11611428"/>
              <a:gd name="connsiteY7676" fmla="*/ 2857989 h 6421343"/>
              <a:gd name="connsiteX7677" fmla="*/ 4360841 w 11611428"/>
              <a:gd name="connsiteY7677" fmla="*/ 2857989 h 6421343"/>
              <a:gd name="connsiteX7678" fmla="*/ 4409926 w 11611428"/>
              <a:gd name="connsiteY7678" fmla="*/ 2907074 h 6421343"/>
              <a:gd name="connsiteX7679" fmla="*/ 4360841 w 11611428"/>
              <a:gd name="connsiteY7679" fmla="*/ 2956159 h 6421343"/>
              <a:gd name="connsiteX7680" fmla="*/ 4311756 w 11611428"/>
              <a:gd name="connsiteY7680" fmla="*/ 2907074 h 6421343"/>
              <a:gd name="connsiteX7681" fmla="*/ 4360841 w 11611428"/>
              <a:gd name="connsiteY7681" fmla="*/ 2857989 h 6421343"/>
              <a:gd name="connsiteX7682" fmla="*/ 4170572 w 11611428"/>
              <a:gd name="connsiteY7682" fmla="*/ 2857989 h 6421343"/>
              <a:gd name="connsiteX7683" fmla="*/ 4219657 w 11611428"/>
              <a:gd name="connsiteY7683" fmla="*/ 2907074 h 6421343"/>
              <a:gd name="connsiteX7684" fmla="*/ 4170572 w 11611428"/>
              <a:gd name="connsiteY7684" fmla="*/ 2956159 h 6421343"/>
              <a:gd name="connsiteX7685" fmla="*/ 4121487 w 11611428"/>
              <a:gd name="connsiteY7685" fmla="*/ 2907074 h 6421343"/>
              <a:gd name="connsiteX7686" fmla="*/ 4170572 w 11611428"/>
              <a:gd name="connsiteY7686" fmla="*/ 2857989 h 6421343"/>
              <a:gd name="connsiteX7687" fmla="*/ 3978648 w 11611428"/>
              <a:gd name="connsiteY7687" fmla="*/ 2857989 h 6421343"/>
              <a:gd name="connsiteX7688" fmla="*/ 4027733 w 11611428"/>
              <a:gd name="connsiteY7688" fmla="*/ 2907074 h 6421343"/>
              <a:gd name="connsiteX7689" fmla="*/ 3978648 w 11611428"/>
              <a:gd name="connsiteY7689" fmla="*/ 2956159 h 6421343"/>
              <a:gd name="connsiteX7690" fmla="*/ 3929563 w 11611428"/>
              <a:gd name="connsiteY7690" fmla="*/ 2907074 h 6421343"/>
              <a:gd name="connsiteX7691" fmla="*/ 3978648 w 11611428"/>
              <a:gd name="connsiteY7691" fmla="*/ 2857989 h 6421343"/>
              <a:gd name="connsiteX7692" fmla="*/ 3786728 w 11611428"/>
              <a:gd name="connsiteY7692" fmla="*/ 2857989 h 6421343"/>
              <a:gd name="connsiteX7693" fmla="*/ 3835813 w 11611428"/>
              <a:gd name="connsiteY7693" fmla="*/ 2907074 h 6421343"/>
              <a:gd name="connsiteX7694" fmla="*/ 3786728 w 11611428"/>
              <a:gd name="connsiteY7694" fmla="*/ 2956159 h 6421343"/>
              <a:gd name="connsiteX7695" fmla="*/ 3737643 w 11611428"/>
              <a:gd name="connsiteY7695" fmla="*/ 2907074 h 6421343"/>
              <a:gd name="connsiteX7696" fmla="*/ 3786728 w 11611428"/>
              <a:gd name="connsiteY7696" fmla="*/ 2857989 h 6421343"/>
              <a:gd name="connsiteX7697" fmla="*/ 3595051 w 11611428"/>
              <a:gd name="connsiteY7697" fmla="*/ 2857989 h 6421343"/>
              <a:gd name="connsiteX7698" fmla="*/ 3644136 w 11611428"/>
              <a:gd name="connsiteY7698" fmla="*/ 2907074 h 6421343"/>
              <a:gd name="connsiteX7699" fmla="*/ 3595051 w 11611428"/>
              <a:gd name="connsiteY7699" fmla="*/ 2956159 h 6421343"/>
              <a:gd name="connsiteX7700" fmla="*/ 3545966 w 11611428"/>
              <a:gd name="connsiteY7700" fmla="*/ 2907074 h 6421343"/>
              <a:gd name="connsiteX7701" fmla="*/ 3595051 w 11611428"/>
              <a:gd name="connsiteY7701" fmla="*/ 2857989 h 6421343"/>
              <a:gd name="connsiteX7702" fmla="*/ 3403128 w 11611428"/>
              <a:gd name="connsiteY7702" fmla="*/ 2857989 h 6421343"/>
              <a:gd name="connsiteX7703" fmla="*/ 3452213 w 11611428"/>
              <a:gd name="connsiteY7703" fmla="*/ 2907074 h 6421343"/>
              <a:gd name="connsiteX7704" fmla="*/ 3403128 w 11611428"/>
              <a:gd name="connsiteY7704" fmla="*/ 2956159 h 6421343"/>
              <a:gd name="connsiteX7705" fmla="*/ 3354043 w 11611428"/>
              <a:gd name="connsiteY7705" fmla="*/ 2907074 h 6421343"/>
              <a:gd name="connsiteX7706" fmla="*/ 3403128 w 11611428"/>
              <a:gd name="connsiteY7706" fmla="*/ 2857989 h 6421343"/>
              <a:gd name="connsiteX7707" fmla="*/ 3211207 w 11611428"/>
              <a:gd name="connsiteY7707" fmla="*/ 2857989 h 6421343"/>
              <a:gd name="connsiteX7708" fmla="*/ 3260292 w 11611428"/>
              <a:gd name="connsiteY7708" fmla="*/ 2907074 h 6421343"/>
              <a:gd name="connsiteX7709" fmla="*/ 3211207 w 11611428"/>
              <a:gd name="connsiteY7709" fmla="*/ 2956159 h 6421343"/>
              <a:gd name="connsiteX7710" fmla="*/ 3162122 w 11611428"/>
              <a:gd name="connsiteY7710" fmla="*/ 2907074 h 6421343"/>
              <a:gd name="connsiteX7711" fmla="*/ 3211207 w 11611428"/>
              <a:gd name="connsiteY7711" fmla="*/ 2857989 h 6421343"/>
              <a:gd name="connsiteX7712" fmla="*/ 3019283 w 11611428"/>
              <a:gd name="connsiteY7712" fmla="*/ 2857989 h 6421343"/>
              <a:gd name="connsiteX7713" fmla="*/ 3068368 w 11611428"/>
              <a:gd name="connsiteY7713" fmla="*/ 2907074 h 6421343"/>
              <a:gd name="connsiteX7714" fmla="*/ 3019283 w 11611428"/>
              <a:gd name="connsiteY7714" fmla="*/ 2956159 h 6421343"/>
              <a:gd name="connsiteX7715" fmla="*/ 2970198 w 11611428"/>
              <a:gd name="connsiteY7715" fmla="*/ 2907074 h 6421343"/>
              <a:gd name="connsiteX7716" fmla="*/ 3019283 w 11611428"/>
              <a:gd name="connsiteY7716" fmla="*/ 2857989 h 6421343"/>
              <a:gd name="connsiteX7717" fmla="*/ 2827363 w 11611428"/>
              <a:gd name="connsiteY7717" fmla="*/ 2857989 h 6421343"/>
              <a:gd name="connsiteX7718" fmla="*/ 2876448 w 11611428"/>
              <a:gd name="connsiteY7718" fmla="*/ 2907074 h 6421343"/>
              <a:gd name="connsiteX7719" fmla="*/ 2827363 w 11611428"/>
              <a:gd name="connsiteY7719" fmla="*/ 2956159 h 6421343"/>
              <a:gd name="connsiteX7720" fmla="*/ 2778277 w 11611428"/>
              <a:gd name="connsiteY7720" fmla="*/ 2907074 h 6421343"/>
              <a:gd name="connsiteX7721" fmla="*/ 2827363 w 11611428"/>
              <a:gd name="connsiteY7721" fmla="*/ 2857989 h 6421343"/>
              <a:gd name="connsiteX7722" fmla="*/ 2635439 w 11611428"/>
              <a:gd name="connsiteY7722" fmla="*/ 2857989 h 6421343"/>
              <a:gd name="connsiteX7723" fmla="*/ 2684524 w 11611428"/>
              <a:gd name="connsiteY7723" fmla="*/ 2907074 h 6421343"/>
              <a:gd name="connsiteX7724" fmla="*/ 2635439 w 11611428"/>
              <a:gd name="connsiteY7724" fmla="*/ 2956159 h 6421343"/>
              <a:gd name="connsiteX7725" fmla="*/ 2586354 w 11611428"/>
              <a:gd name="connsiteY7725" fmla="*/ 2907074 h 6421343"/>
              <a:gd name="connsiteX7726" fmla="*/ 2635439 w 11611428"/>
              <a:gd name="connsiteY7726" fmla="*/ 2857989 h 6421343"/>
              <a:gd name="connsiteX7727" fmla="*/ 2443762 w 11611428"/>
              <a:gd name="connsiteY7727" fmla="*/ 2857989 h 6421343"/>
              <a:gd name="connsiteX7728" fmla="*/ 2492847 w 11611428"/>
              <a:gd name="connsiteY7728" fmla="*/ 2907074 h 6421343"/>
              <a:gd name="connsiteX7729" fmla="*/ 2443762 w 11611428"/>
              <a:gd name="connsiteY7729" fmla="*/ 2956159 h 6421343"/>
              <a:gd name="connsiteX7730" fmla="*/ 2394677 w 11611428"/>
              <a:gd name="connsiteY7730" fmla="*/ 2907074 h 6421343"/>
              <a:gd name="connsiteX7731" fmla="*/ 2443762 w 11611428"/>
              <a:gd name="connsiteY7731" fmla="*/ 2857989 h 6421343"/>
              <a:gd name="connsiteX7732" fmla="*/ 2251840 w 11611428"/>
              <a:gd name="connsiteY7732" fmla="*/ 2857989 h 6421343"/>
              <a:gd name="connsiteX7733" fmla="*/ 2300925 w 11611428"/>
              <a:gd name="connsiteY7733" fmla="*/ 2907074 h 6421343"/>
              <a:gd name="connsiteX7734" fmla="*/ 2251840 w 11611428"/>
              <a:gd name="connsiteY7734" fmla="*/ 2956159 h 6421343"/>
              <a:gd name="connsiteX7735" fmla="*/ 2202754 w 11611428"/>
              <a:gd name="connsiteY7735" fmla="*/ 2907074 h 6421343"/>
              <a:gd name="connsiteX7736" fmla="*/ 2251840 w 11611428"/>
              <a:gd name="connsiteY7736" fmla="*/ 2857989 h 6421343"/>
              <a:gd name="connsiteX7737" fmla="*/ 2061569 w 11611428"/>
              <a:gd name="connsiteY7737" fmla="*/ 2857989 h 6421343"/>
              <a:gd name="connsiteX7738" fmla="*/ 2110654 w 11611428"/>
              <a:gd name="connsiteY7738" fmla="*/ 2907074 h 6421343"/>
              <a:gd name="connsiteX7739" fmla="*/ 2061569 w 11611428"/>
              <a:gd name="connsiteY7739" fmla="*/ 2956159 h 6421343"/>
              <a:gd name="connsiteX7740" fmla="*/ 2012484 w 11611428"/>
              <a:gd name="connsiteY7740" fmla="*/ 2907074 h 6421343"/>
              <a:gd name="connsiteX7741" fmla="*/ 2061569 w 11611428"/>
              <a:gd name="connsiteY7741" fmla="*/ 2857989 h 6421343"/>
              <a:gd name="connsiteX7742" fmla="*/ 1869645 w 11611428"/>
              <a:gd name="connsiteY7742" fmla="*/ 2857989 h 6421343"/>
              <a:gd name="connsiteX7743" fmla="*/ 1918730 w 11611428"/>
              <a:gd name="connsiteY7743" fmla="*/ 2907074 h 6421343"/>
              <a:gd name="connsiteX7744" fmla="*/ 1869645 w 11611428"/>
              <a:gd name="connsiteY7744" fmla="*/ 2956159 h 6421343"/>
              <a:gd name="connsiteX7745" fmla="*/ 1820560 w 11611428"/>
              <a:gd name="connsiteY7745" fmla="*/ 2907074 h 6421343"/>
              <a:gd name="connsiteX7746" fmla="*/ 1869645 w 11611428"/>
              <a:gd name="connsiteY7746" fmla="*/ 2857989 h 6421343"/>
              <a:gd name="connsiteX7747" fmla="*/ 1677725 w 11611428"/>
              <a:gd name="connsiteY7747" fmla="*/ 2857989 h 6421343"/>
              <a:gd name="connsiteX7748" fmla="*/ 1726810 w 11611428"/>
              <a:gd name="connsiteY7748" fmla="*/ 2907074 h 6421343"/>
              <a:gd name="connsiteX7749" fmla="*/ 1677725 w 11611428"/>
              <a:gd name="connsiteY7749" fmla="*/ 2956159 h 6421343"/>
              <a:gd name="connsiteX7750" fmla="*/ 1628640 w 11611428"/>
              <a:gd name="connsiteY7750" fmla="*/ 2907074 h 6421343"/>
              <a:gd name="connsiteX7751" fmla="*/ 1677725 w 11611428"/>
              <a:gd name="connsiteY7751" fmla="*/ 2857989 h 6421343"/>
              <a:gd name="connsiteX7752" fmla="*/ 1486048 w 11611428"/>
              <a:gd name="connsiteY7752" fmla="*/ 2857989 h 6421343"/>
              <a:gd name="connsiteX7753" fmla="*/ 1535133 w 11611428"/>
              <a:gd name="connsiteY7753" fmla="*/ 2907074 h 6421343"/>
              <a:gd name="connsiteX7754" fmla="*/ 1486048 w 11611428"/>
              <a:gd name="connsiteY7754" fmla="*/ 2956159 h 6421343"/>
              <a:gd name="connsiteX7755" fmla="*/ 1436963 w 11611428"/>
              <a:gd name="connsiteY7755" fmla="*/ 2907074 h 6421343"/>
              <a:gd name="connsiteX7756" fmla="*/ 1486048 w 11611428"/>
              <a:gd name="connsiteY7756" fmla="*/ 2857989 h 6421343"/>
              <a:gd name="connsiteX7757" fmla="*/ 1294125 w 11611428"/>
              <a:gd name="connsiteY7757" fmla="*/ 2857989 h 6421343"/>
              <a:gd name="connsiteX7758" fmla="*/ 1343210 w 11611428"/>
              <a:gd name="connsiteY7758" fmla="*/ 2907074 h 6421343"/>
              <a:gd name="connsiteX7759" fmla="*/ 1294125 w 11611428"/>
              <a:gd name="connsiteY7759" fmla="*/ 2956159 h 6421343"/>
              <a:gd name="connsiteX7760" fmla="*/ 1245040 w 11611428"/>
              <a:gd name="connsiteY7760" fmla="*/ 2907074 h 6421343"/>
              <a:gd name="connsiteX7761" fmla="*/ 1294125 w 11611428"/>
              <a:gd name="connsiteY7761" fmla="*/ 2857989 h 6421343"/>
              <a:gd name="connsiteX7762" fmla="*/ 1102204 w 11611428"/>
              <a:gd name="connsiteY7762" fmla="*/ 2857989 h 6421343"/>
              <a:gd name="connsiteX7763" fmla="*/ 1151289 w 11611428"/>
              <a:gd name="connsiteY7763" fmla="*/ 2907074 h 6421343"/>
              <a:gd name="connsiteX7764" fmla="*/ 1102204 w 11611428"/>
              <a:gd name="connsiteY7764" fmla="*/ 2956159 h 6421343"/>
              <a:gd name="connsiteX7765" fmla="*/ 1053119 w 11611428"/>
              <a:gd name="connsiteY7765" fmla="*/ 2907074 h 6421343"/>
              <a:gd name="connsiteX7766" fmla="*/ 1102204 w 11611428"/>
              <a:gd name="connsiteY7766" fmla="*/ 2857989 h 6421343"/>
              <a:gd name="connsiteX7767" fmla="*/ 910280 w 11611428"/>
              <a:gd name="connsiteY7767" fmla="*/ 2857989 h 6421343"/>
              <a:gd name="connsiteX7768" fmla="*/ 959365 w 11611428"/>
              <a:gd name="connsiteY7768" fmla="*/ 2907074 h 6421343"/>
              <a:gd name="connsiteX7769" fmla="*/ 910280 w 11611428"/>
              <a:gd name="connsiteY7769" fmla="*/ 2956159 h 6421343"/>
              <a:gd name="connsiteX7770" fmla="*/ 861195 w 11611428"/>
              <a:gd name="connsiteY7770" fmla="*/ 2907074 h 6421343"/>
              <a:gd name="connsiteX7771" fmla="*/ 910280 w 11611428"/>
              <a:gd name="connsiteY7771" fmla="*/ 2857989 h 6421343"/>
              <a:gd name="connsiteX7772" fmla="*/ 718360 w 11611428"/>
              <a:gd name="connsiteY7772" fmla="*/ 2857989 h 6421343"/>
              <a:gd name="connsiteX7773" fmla="*/ 767445 w 11611428"/>
              <a:gd name="connsiteY7773" fmla="*/ 2907074 h 6421343"/>
              <a:gd name="connsiteX7774" fmla="*/ 718360 w 11611428"/>
              <a:gd name="connsiteY7774" fmla="*/ 2956159 h 6421343"/>
              <a:gd name="connsiteX7775" fmla="*/ 669275 w 11611428"/>
              <a:gd name="connsiteY7775" fmla="*/ 2907074 h 6421343"/>
              <a:gd name="connsiteX7776" fmla="*/ 718360 w 11611428"/>
              <a:gd name="connsiteY7776" fmla="*/ 2857989 h 6421343"/>
              <a:gd name="connsiteX7777" fmla="*/ 526436 w 11611428"/>
              <a:gd name="connsiteY7777" fmla="*/ 2857989 h 6421343"/>
              <a:gd name="connsiteX7778" fmla="*/ 575521 w 11611428"/>
              <a:gd name="connsiteY7778" fmla="*/ 2907074 h 6421343"/>
              <a:gd name="connsiteX7779" fmla="*/ 526436 w 11611428"/>
              <a:gd name="connsiteY7779" fmla="*/ 2956159 h 6421343"/>
              <a:gd name="connsiteX7780" fmla="*/ 477351 w 11611428"/>
              <a:gd name="connsiteY7780" fmla="*/ 2907074 h 6421343"/>
              <a:gd name="connsiteX7781" fmla="*/ 526436 w 11611428"/>
              <a:gd name="connsiteY7781" fmla="*/ 2857989 h 6421343"/>
              <a:gd name="connsiteX7782" fmla="*/ 334759 w 11611428"/>
              <a:gd name="connsiteY7782" fmla="*/ 2857989 h 6421343"/>
              <a:gd name="connsiteX7783" fmla="*/ 383844 w 11611428"/>
              <a:gd name="connsiteY7783" fmla="*/ 2907074 h 6421343"/>
              <a:gd name="connsiteX7784" fmla="*/ 334759 w 11611428"/>
              <a:gd name="connsiteY7784" fmla="*/ 2956159 h 6421343"/>
              <a:gd name="connsiteX7785" fmla="*/ 285674 w 11611428"/>
              <a:gd name="connsiteY7785" fmla="*/ 2907074 h 6421343"/>
              <a:gd name="connsiteX7786" fmla="*/ 334759 w 11611428"/>
              <a:gd name="connsiteY7786" fmla="*/ 2857989 h 6421343"/>
              <a:gd name="connsiteX7787" fmla="*/ 142837 w 11611428"/>
              <a:gd name="connsiteY7787" fmla="*/ 2857989 h 6421343"/>
              <a:gd name="connsiteX7788" fmla="*/ 191921 w 11611428"/>
              <a:gd name="connsiteY7788" fmla="*/ 2907074 h 6421343"/>
              <a:gd name="connsiteX7789" fmla="*/ 142837 w 11611428"/>
              <a:gd name="connsiteY7789" fmla="*/ 2956159 h 6421343"/>
              <a:gd name="connsiteX7790" fmla="*/ 93751 w 11611428"/>
              <a:gd name="connsiteY7790" fmla="*/ 2907074 h 6421343"/>
              <a:gd name="connsiteX7791" fmla="*/ 142837 w 11611428"/>
              <a:gd name="connsiteY7791" fmla="*/ 2857989 h 6421343"/>
              <a:gd name="connsiteX7792" fmla="*/ 11562343 w 11611428"/>
              <a:gd name="connsiteY7792" fmla="*/ 2707297 h 6421343"/>
              <a:gd name="connsiteX7793" fmla="*/ 11611428 w 11611428"/>
              <a:gd name="connsiteY7793" fmla="*/ 2756382 h 6421343"/>
              <a:gd name="connsiteX7794" fmla="*/ 11562343 w 11611428"/>
              <a:gd name="connsiteY7794" fmla="*/ 2805468 h 6421343"/>
              <a:gd name="connsiteX7795" fmla="*/ 11513258 w 11611428"/>
              <a:gd name="connsiteY7795" fmla="*/ 2756382 h 6421343"/>
              <a:gd name="connsiteX7796" fmla="*/ 11562343 w 11611428"/>
              <a:gd name="connsiteY7796" fmla="*/ 2707297 h 6421343"/>
              <a:gd name="connsiteX7797" fmla="*/ 11370422 w 11611428"/>
              <a:gd name="connsiteY7797" fmla="*/ 2707297 h 6421343"/>
              <a:gd name="connsiteX7798" fmla="*/ 11419507 w 11611428"/>
              <a:gd name="connsiteY7798" fmla="*/ 2756382 h 6421343"/>
              <a:gd name="connsiteX7799" fmla="*/ 11370422 w 11611428"/>
              <a:gd name="connsiteY7799" fmla="*/ 2805468 h 6421343"/>
              <a:gd name="connsiteX7800" fmla="*/ 11321337 w 11611428"/>
              <a:gd name="connsiteY7800" fmla="*/ 2756382 h 6421343"/>
              <a:gd name="connsiteX7801" fmla="*/ 11370422 w 11611428"/>
              <a:gd name="connsiteY7801" fmla="*/ 2707297 h 6421343"/>
              <a:gd name="connsiteX7802" fmla="*/ 11178499 w 11611428"/>
              <a:gd name="connsiteY7802" fmla="*/ 2707297 h 6421343"/>
              <a:gd name="connsiteX7803" fmla="*/ 11227584 w 11611428"/>
              <a:gd name="connsiteY7803" fmla="*/ 2756382 h 6421343"/>
              <a:gd name="connsiteX7804" fmla="*/ 11178499 w 11611428"/>
              <a:gd name="connsiteY7804" fmla="*/ 2805468 h 6421343"/>
              <a:gd name="connsiteX7805" fmla="*/ 11129414 w 11611428"/>
              <a:gd name="connsiteY7805" fmla="*/ 2756382 h 6421343"/>
              <a:gd name="connsiteX7806" fmla="*/ 11178499 w 11611428"/>
              <a:gd name="connsiteY7806" fmla="*/ 2707297 h 6421343"/>
              <a:gd name="connsiteX7807" fmla="*/ 10986822 w 11611428"/>
              <a:gd name="connsiteY7807" fmla="*/ 2707297 h 6421343"/>
              <a:gd name="connsiteX7808" fmla="*/ 11035907 w 11611428"/>
              <a:gd name="connsiteY7808" fmla="*/ 2756382 h 6421343"/>
              <a:gd name="connsiteX7809" fmla="*/ 10986822 w 11611428"/>
              <a:gd name="connsiteY7809" fmla="*/ 2805468 h 6421343"/>
              <a:gd name="connsiteX7810" fmla="*/ 10937737 w 11611428"/>
              <a:gd name="connsiteY7810" fmla="*/ 2756382 h 6421343"/>
              <a:gd name="connsiteX7811" fmla="*/ 10986822 w 11611428"/>
              <a:gd name="connsiteY7811" fmla="*/ 2707297 h 6421343"/>
              <a:gd name="connsiteX7812" fmla="*/ 10794898 w 11611428"/>
              <a:gd name="connsiteY7812" fmla="*/ 2707297 h 6421343"/>
              <a:gd name="connsiteX7813" fmla="*/ 10843984 w 11611428"/>
              <a:gd name="connsiteY7813" fmla="*/ 2756382 h 6421343"/>
              <a:gd name="connsiteX7814" fmla="*/ 10794898 w 11611428"/>
              <a:gd name="connsiteY7814" fmla="*/ 2805468 h 6421343"/>
              <a:gd name="connsiteX7815" fmla="*/ 10745813 w 11611428"/>
              <a:gd name="connsiteY7815" fmla="*/ 2756382 h 6421343"/>
              <a:gd name="connsiteX7816" fmla="*/ 10794898 w 11611428"/>
              <a:gd name="connsiteY7816" fmla="*/ 2707297 h 6421343"/>
              <a:gd name="connsiteX7817" fmla="*/ 10600771 w 11611428"/>
              <a:gd name="connsiteY7817" fmla="*/ 2707297 h 6421343"/>
              <a:gd name="connsiteX7818" fmla="*/ 10619877 w 11611428"/>
              <a:gd name="connsiteY7818" fmla="*/ 2711155 h 6421343"/>
              <a:gd name="connsiteX7819" fmla="*/ 10635343 w 11611428"/>
              <a:gd name="connsiteY7819" fmla="*/ 2721582 h 6421343"/>
              <a:gd name="connsiteX7820" fmla="*/ 10635343 w 11611428"/>
              <a:gd name="connsiteY7820" fmla="*/ 2720094 h 6421343"/>
              <a:gd name="connsiteX7821" fmla="*/ 10637686 w 11611428"/>
              <a:gd name="connsiteY7821" fmla="*/ 2721674 h 6421343"/>
              <a:gd name="connsiteX7822" fmla="*/ 10652063 w 11611428"/>
              <a:gd name="connsiteY7822" fmla="*/ 2756382 h 6421343"/>
              <a:gd name="connsiteX7823" fmla="*/ 10637686 w 11611428"/>
              <a:gd name="connsiteY7823" fmla="*/ 2791091 h 6421343"/>
              <a:gd name="connsiteX7824" fmla="*/ 10635343 w 11611428"/>
              <a:gd name="connsiteY7824" fmla="*/ 2792671 h 6421343"/>
              <a:gd name="connsiteX7825" fmla="*/ 10635343 w 11611428"/>
              <a:gd name="connsiteY7825" fmla="*/ 2791183 h 6421343"/>
              <a:gd name="connsiteX7826" fmla="*/ 10619877 w 11611428"/>
              <a:gd name="connsiteY7826" fmla="*/ 2801611 h 6421343"/>
              <a:gd name="connsiteX7827" fmla="*/ 10600771 w 11611428"/>
              <a:gd name="connsiteY7827" fmla="*/ 2805468 h 6421343"/>
              <a:gd name="connsiteX7828" fmla="*/ 10551686 w 11611428"/>
              <a:gd name="connsiteY7828" fmla="*/ 2756382 h 6421343"/>
              <a:gd name="connsiteX7829" fmla="*/ 10600771 w 11611428"/>
              <a:gd name="connsiteY7829" fmla="*/ 2707297 h 6421343"/>
              <a:gd name="connsiteX7830" fmla="*/ 10408850 w 11611428"/>
              <a:gd name="connsiteY7830" fmla="*/ 2707297 h 6421343"/>
              <a:gd name="connsiteX7831" fmla="*/ 10457935 w 11611428"/>
              <a:gd name="connsiteY7831" fmla="*/ 2756382 h 6421343"/>
              <a:gd name="connsiteX7832" fmla="*/ 10408850 w 11611428"/>
              <a:gd name="connsiteY7832" fmla="*/ 2805468 h 6421343"/>
              <a:gd name="connsiteX7833" fmla="*/ 10359765 w 11611428"/>
              <a:gd name="connsiteY7833" fmla="*/ 2756382 h 6421343"/>
              <a:gd name="connsiteX7834" fmla="*/ 10408850 w 11611428"/>
              <a:gd name="connsiteY7834" fmla="*/ 2707297 h 6421343"/>
              <a:gd name="connsiteX7835" fmla="*/ 10216927 w 11611428"/>
              <a:gd name="connsiteY7835" fmla="*/ 2707297 h 6421343"/>
              <a:gd name="connsiteX7836" fmla="*/ 10266012 w 11611428"/>
              <a:gd name="connsiteY7836" fmla="*/ 2756382 h 6421343"/>
              <a:gd name="connsiteX7837" fmla="*/ 10216927 w 11611428"/>
              <a:gd name="connsiteY7837" fmla="*/ 2805468 h 6421343"/>
              <a:gd name="connsiteX7838" fmla="*/ 10167842 w 11611428"/>
              <a:gd name="connsiteY7838" fmla="*/ 2756382 h 6421343"/>
              <a:gd name="connsiteX7839" fmla="*/ 10216927 w 11611428"/>
              <a:gd name="connsiteY7839" fmla="*/ 2707297 h 6421343"/>
              <a:gd name="connsiteX7840" fmla="*/ 10025250 w 11611428"/>
              <a:gd name="connsiteY7840" fmla="*/ 2707297 h 6421343"/>
              <a:gd name="connsiteX7841" fmla="*/ 10074335 w 11611428"/>
              <a:gd name="connsiteY7841" fmla="*/ 2756382 h 6421343"/>
              <a:gd name="connsiteX7842" fmla="*/ 10025250 w 11611428"/>
              <a:gd name="connsiteY7842" fmla="*/ 2805468 h 6421343"/>
              <a:gd name="connsiteX7843" fmla="*/ 9976165 w 11611428"/>
              <a:gd name="connsiteY7843" fmla="*/ 2756382 h 6421343"/>
              <a:gd name="connsiteX7844" fmla="*/ 10025250 w 11611428"/>
              <a:gd name="connsiteY7844" fmla="*/ 2707297 h 6421343"/>
              <a:gd name="connsiteX7845" fmla="*/ 9833326 w 11611428"/>
              <a:gd name="connsiteY7845" fmla="*/ 2707297 h 6421343"/>
              <a:gd name="connsiteX7846" fmla="*/ 9882412 w 11611428"/>
              <a:gd name="connsiteY7846" fmla="*/ 2756382 h 6421343"/>
              <a:gd name="connsiteX7847" fmla="*/ 9833326 w 11611428"/>
              <a:gd name="connsiteY7847" fmla="*/ 2805468 h 6421343"/>
              <a:gd name="connsiteX7848" fmla="*/ 9784241 w 11611428"/>
              <a:gd name="connsiteY7848" fmla="*/ 2756382 h 6421343"/>
              <a:gd name="connsiteX7849" fmla="*/ 9833326 w 11611428"/>
              <a:gd name="connsiteY7849" fmla="*/ 2707297 h 6421343"/>
              <a:gd name="connsiteX7850" fmla="*/ 9641406 w 11611428"/>
              <a:gd name="connsiteY7850" fmla="*/ 2707297 h 6421343"/>
              <a:gd name="connsiteX7851" fmla="*/ 9690491 w 11611428"/>
              <a:gd name="connsiteY7851" fmla="*/ 2756382 h 6421343"/>
              <a:gd name="connsiteX7852" fmla="*/ 9641406 w 11611428"/>
              <a:gd name="connsiteY7852" fmla="*/ 2805468 h 6421343"/>
              <a:gd name="connsiteX7853" fmla="*/ 9592321 w 11611428"/>
              <a:gd name="connsiteY7853" fmla="*/ 2756382 h 6421343"/>
              <a:gd name="connsiteX7854" fmla="*/ 9641406 w 11611428"/>
              <a:gd name="connsiteY7854" fmla="*/ 2707297 h 6421343"/>
              <a:gd name="connsiteX7855" fmla="*/ 9449482 w 11611428"/>
              <a:gd name="connsiteY7855" fmla="*/ 2707297 h 6421343"/>
              <a:gd name="connsiteX7856" fmla="*/ 9498567 w 11611428"/>
              <a:gd name="connsiteY7856" fmla="*/ 2756382 h 6421343"/>
              <a:gd name="connsiteX7857" fmla="*/ 9449482 w 11611428"/>
              <a:gd name="connsiteY7857" fmla="*/ 2805468 h 6421343"/>
              <a:gd name="connsiteX7858" fmla="*/ 9400397 w 11611428"/>
              <a:gd name="connsiteY7858" fmla="*/ 2756382 h 6421343"/>
              <a:gd name="connsiteX7859" fmla="*/ 9449482 w 11611428"/>
              <a:gd name="connsiteY7859" fmla="*/ 2707297 h 6421343"/>
              <a:gd name="connsiteX7860" fmla="*/ 9257562 w 11611428"/>
              <a:gd name="connsiteY7860" fmla="*/ 2707297 h 6421343"/>
              <a:gd name="connsiteX7861" fmla="*/ 9306646 w 11611428"/>
              <a:gd name="connsiteY7861" fmla="*/ 2756382 h 6421343"/>
              <a:gd name="connsiteX7862" fmla="*/ 9257562 w 11611428"/>
              <a:gd name="connsiteY7862" fmla="*/ 2805468 h 6421343"/>
              <a:gd name="connsiteX7863" fmla="*/ 9208477 w 11611428"/>
              <a:gd name="connsiteY7863" fmla="*/ 2756382 h 6421343"/>
              <a:gd name="connsiteX7864" fmla="*/ 9257562 w 11611428"/>
              <a:gd name="connsiteY7864" fmla="*/ 2707297 h 6421343"/>
              <a:gd name="connsiteX7865" fmla="*/ 9065638 w 11611428"/>
              <a:gd name="connsiteY7865" fmla="*/ 2707297 h 6421343"/>
              <a:gd name="connsiteX7866" fmla="*/ 9114723 w 11611428"/>
              <a:gd name="connsiteY7866" fmla="*/ 2756382 h 6421343"/>
              <a:gd name="connsiteX7867" fmla="*/ 9065638 w 11611428"/>
              <a:gd name="connsiteY7867" fmla="*/ 2805468 h 6421343"/>
              <a:gd name="connsiteX7868" fmla="*/ 9016553 w 11611428"/>
              <a:gd name="connsiteY7868" fmla="*/ 2756382 h 6421343"/>
              <a:gd name="connsiteX7869" fmla="*/ 9065638 w 11611428"/>
              <a:gd name="connsiteY7869" fmla="*/ 2707297 h 6421343"/>
              <a:gd name="connsiteX7870" fmla="*/ 8873961 w 11611428"/>
              <a:gd name="connsiteY7870" fmla="*/ 2707297 h 6421343"/>
              <a:gd name="connsiteX7871" fmla="*/ 8923046 w 11611428"/>
              <a:gd name="connsiteY7871" fmla="*/ 2756382 h 6421343"/>
              <a:gd name="connsiteX7872" fmla="*/ 8873961 w 11611428"/>
              <a:gd name="connsiteY7872" fmla="*/ 2805468 h 6421343"/>
              <a:gd name="connsiteX7873" fmla="*/ 8824876 w 11611428"/>
              <a:gd name="connsiteY7873" fmla="*/ 2756382 h 6421343"/>
              <a:gd name="connsiteX7874" fmla="*/ 8873961 w 11611428"/>
              <a:gd name="connsiteY7874" fmla="*/ 2707297 h 6421343"/>
              <a:gd name="connsiteX7875" fmla="*/ 8682041 w 11611428"/>
              <a:gd name="connsiteY7875" fmla="*/ 2707297 h 6421343"/>
              <a:gd name="connsiteX7876" fmla="*/ 8731126 w 11611428"/>
              <a:gd name="connsiteY7876" fmla="*/ 2756382 h 6421343"/>
              <a:gd name="connsiteX7877" fmla="*/ 8682041 w 11611428"/>
              <a:gd name="connsiteY7877" fmla="*/ 2805468 h 6421343"/>
              <a:gd name="connsiteX7878" fmla="*/ 8632956 w 11611428"/>
              <a:gd name="connsiteY7878" fmla="*/ 2756382 h 6421343"/>
              <a:gd name="connsiteX7879" fmla="*/ 8682041 w 11611428"/>
              <a:gd name="connsiteY7879" fmla="*/ 2707297 h 6421343"/>
              <a:gd name="connsiteX7880" fmla="*/ 8486747 w 11611428"/>
              <a:gd name="connsiteY7880" fmla="*/ 2707297 h 6421343"/>
              <a:gd name="connsiteX7881" fmla="*/ 8488432 w 11611428"/>
              <a:gd name="connsiteY7881" fmla="*/ 2707995 h 6421343"/>
              <a:gd name="connsiteX7882" fmla="*/ 8490117 w 11611428"/>
              <a:gd name="connsiteY7882" fmla="*/ 2707297 h 6421343"/>
              <a:gd name="connsiteX7883" fmla="*/ 8539202 w 11611428"/>
              <a:gd name="connsiteY7883" fmla="*/ 2756382 h 6421343"/>
              <a:gd name="connsiteX7884" fmla="*/ 8490117 w 11611428"/>
              <a:gd name="connsiteY7884" fmla="*/ 2805468 h 6421343"/>
              <a:gd name="connsiteX7885" fmla="*/ 8488432 w 11611428"/>
              <a:gd name="connsiteY7885" fmla="*/ 2804770 h 6421343"/>
              <a:gd name="connsiteX7886" fmla="*/ 8486747 w 11611428"/>
              <a:gd name="connsiteY7886" fmla="*/ 2805468 h 6421343"/>
              <a:gd name="connsiteX7887" fmla="*/ 8437662 w 11611428"/>
              <a:gd name="connsiteY7887" fmla="*/ 2756382 h 6421343"/>
              <a:gd name="connsiteX7888" fmla="*/ 8486747 w 11611428"/>
              <a:gd name="connsiteY7888" fmla="*/ 2707297 h 6421343"/>
              <a:gd name="connsiteX7889" fmla="*/ 8294823 w 11611428"/>
              <a:gd name="connsiteY7889" fmla="*/ 2707297 h 6421343"/>
              <a:gd name="connsiteX7890" fmla="*/ 8343908 w 11611428"/>
              <a:gd name="connsiteY7890" fmla="*/ 2756382 h 6421343"/>
              <a:gd name="connsiteX7891" fmla="*/ 8294823 w 11611428"/>
              <a:gd name="connsiteY7891" fmla="*/ 2805468 h 6421343"/>
              <a:gd name="connsiteX7892" fmla="*/ 8245738 w 11611428"/>
              <a:gd name="connsiteY7892" fmla="*/ 2756382 h 6421343"/>
              <a:gd name="connsiteX7893" fmla="*/ 8294823 w 11611428"/>
              <a:gd name="connsiteY7893" fmla="*/ 2707297 h 6421343"/>
              <a:gd name="connsiteX7894" fmla="*/ 8102902 w 11611428"/>
              <a:gd name="connsiteY7894" fmla="*/ 2707297 h 6421343"/>
              <a:gd name="connsiteX7895" fmla="*/ 8151987 w 11611428"/>
              <a:gd name="connsiteY7895" fmla="*/ 2756382 h 6421343"/>
              <a:gd name="connsiteX7896" fmla="*/ 8102902 w 11611428"/>
              <a:gd name="connsiteY7896" fmla="*/ 2805468 h 6421343"/>
              <a:gd name="connsiteX7897" fmla="*/ 8053817 w 11611428"/>
              <a:gd name="connsiteY7897" fmla="*/ 2756382 h 6421343"/>
              <a:gd name="connsiteX7898" fmla="*/ 8102902 w 11611428"/>
              <a:gd name="connsiteY7898" fmla="*/ 2707297 h 6421343"/>
              <a:gd name="connsiteX7899" fmla="*/ 7911226 w 11611428"/>
              <a:gd name="connsiteY7899" fmla="*/ 2707297 h 6421343"/>
              <a:gd name="connsiteX7900" fmla="*/ 7960311 w 11611428"/>
              <a:gd name="connsiteY7900" fmla="*/ 2756382 h 6421343"/>
              <a:gd name="connsiteX7901" fmla="*/ 7911226 w 11611428"/>
              <a:gd name="connsiteY7901" fmla="*/ 2805468 h 6421343"/>
              <a:gd name="connsiteX7902" fmla="*/ 7862141 w 11611428"/>
              <a:gd name="connsiteY7902" fmla="*/ 2756382 h 6421343"/>
              <a:gd name="connsiteX7903" fmla="*/ 7911226 w 11611428"/>
              <a:gd name="connsiteY7903" fmla="*/ 2707297 h 6421343"/>
              <a:gd name="connsiteX7904" fmla="*/ 7719302 w 11611428"/>
              <a:gd name="connsiteY7904" fmla="*/ 2707297 h 6421343"/>
              <a:gd name="connsiteX7905" fmla="*/ 7768387 w 11611428"/>
              <a:gd name="connsiteY7905" fmla="*/ 2756382 h 6421343"/>
              <a:gd name="connsiteX7906" fmla="*/ 7719302 w 11611428"/>
              <a:gd name="connsiteY7906" fmla="*/ 2805468 h 6421343"/>
              <a:gd name="connsiteX7907" fmla="*/ 7670218 w 11611428"/>
              <a:gd name="connsiteY7907" fmla="*/ 2756382 h 6421343"/>
              <a:gd name="connsiteX7908" fmla="*/ 7719302 w 11611428"/>
              <a:gd name="connsiteY7908" fmla="*/ 2707297 h 6421343"/>
              <a:gd name="connsiteX7909" fmla="*/ 7527382 w 11611428"/>
              <a:gd name="connsiteY7909" fmla="*/ 2707297 h 6421343"/>
              <a:gd name="connsiteX7910" fmla="*/ 7576467 w 11611428"/>
              <a:gd name="connsiteY7910" fmla="*/ 2756382 h 6421343"/>
              <a:gd name="connsiteX7911" fmla="*/ 7527382 w 11611428"/>
              <a:gd name="connsiteY7911" fmla="*/ 2805468 h 6421343"/>
              <a:gd name="connsiteX7912" fmla="*/ 7478297 w 11611428"/>
              <a:gd name="connsiteY7912" fmla="*/ 2756382 h 6421343"/>
              <a:gd name="connsiteX7913" fmla="*/ 7527382 w 11611428"/>
              <a:gd name="connsiteY7913" fmla="*/ 2707297 h 6421343"/>
              <a:gd name="connsiteX7914" fmla="*/ 7335458 w 11611428"/>
              <a:gd name="connsiteY7914" fmla="*/ 2707297 h 6421343"/>
              <a:gd name="connsiteX7915" fmla="*/ 7384543 w 11611428"/>
              <a:gd name="connsiteY7915" fmla="*/ 2756382 h 6421343"/>
              <a:gd name="connsiteX7916" fmla="*/ 7335458 w 11611428"/>
              <a:gd name="connsiteY7916" fmla="*/ 2805468 h 6421343"/>
              <a:gd name="connsiteX7917" fmla="*/ 7286373 w 11611428"/>
              <a:gd name="connsiteY7917" fmla="*/ 2756382 h 6421343"/>
              <a:gd name="connsiteX7918" fmla="*/ 7335458 w 11611428"/>
              <a:gd name="connsiteY7918" fmla="*/ 2707297 h 6421343"/>
              <a:gd name="connsiteX7919" fmla="*/ 7143537 w 11611428"/>
              <a:gd name="connsiteY7919" fmla="*/ 2707297 h 6421343"/>
              <a:gd name="connsiteX7920" fmla="*/ 7192622 w 11611428"/>
              <a:gd name="connsiteY7920" fmla="*/ 2756382 h 6421343"/>
              <a:gd name="connsiteX7921" fmla="*/ 7143537 w 11611428"/>
              <a:gd name="connsiteY7921" fmla="*/ 2805468 h 6421343"/>
              <a:gd name="connsiteX7922" fmla="*/ 7094452 w 11611428"/>
              <a:gd name="connsiteY7922" fmla="*/ 2756382 h 6421343"/>
              <a:gd name="connsiteX7923" fmla="*/ 7143537 w 11611428"/>
              <a:gd name="connsiteY7923" fmla="*/ 2707297 h 6421343"/>
              <a:gd name="connsiteX7924" fmla="*/ 6951614 w 11611428"/>
              <a:gd name="connsiteY7924" fmla="*/ 2707297 h 6421343"/>
              <a:gd name="connsiteX7925" fmla="*/ 7000699 w 11611428"/>
              <a:gd name="connsiteY7925" fmla="*/ 2756382 h 6421343"/>
              <a:gd name="connsiteX7926" fmla="*/ 6951614 w 11611428"/>
              <a:gd name="connsiteY7926" fmla="*/ 2805468 h 6421343"/>
              <a:gd name="connsiteX7927" fmla="*/ 6902529 w 11611428"/>
              <a:gd name="connsiteY7927" fmla="*/ 2756382 h 6421343"/>
              <a:gd name="connsiteX7928" fmla="*/ 6951614 w 11611428"/>
              <a:gd name="connsiteY7928" fmla="*/ 2707297 h 6421343"/>
              <a:gd name="connsiteX7929" fmla="*/ 6759937 w 11611428"/>
              <a:gd name="connsiteY7929" fmla="*/ 2707297 h 6421343"/>
              <a:gd name="connsiteX7930" fmla="*/ 6809022 w 11611428"/>
              <a:gd name="connsiteY7930" fmla="*/ 2756382 h 6421343"/>
              <a:gd name="connsiteX7931" fmla="*/ 6759937 w 11611428"/>
              <a:gd name="connsiteY7931" fmla="*/ 2805468 h 6421343"/>
              <a:gd name="connsiteX7932" fmla="*/ 6710852 w 11611428"/>
              <a:gd name="connsiteY7932" fmla="*/ 2756382 h 6421343"/>
              <a:gd name="connsiteX7933" fmla="*/ 6759937 w 11611428"/>
              <a:gd name="connsiteY7933" fmla="*/ 2707297 h 6421343"/>
              <a:gd name="connsiteX7934" fmla="*/ 6568014 w 11611428"/>
              <a:gd name="connsiteY7934" fmla="*/ 2707297 h 6421343"/>
              <a:gd name="connsiteX7935" fmla="*/ 6617099 w 11611428"/>
              <a:gd name="connsiteY7935" fmla="*/ 2756382 h 6421343"/>
              <a:gd name="connsiteX7936" fmla="*/ 6568014 w 11611428"/>
              <a:gd name="connsiteY7936" fmla="*/ 2805468 h 6421343"/>
              <a:gd name="connsiteX7937" fmla="*/ 6518929 w 11611428"/>
              <a:gd name="connsiteY7937" fmla="*/ 2756382 h 6421343"/>
              <a:gd name="connsiteX7938" fmla="*/ 6568014 w 11611428"/>
              <a:gd name="connsiteY7938" fmla="*/ 2707297 h 6421343"/>
              <a:gd name="connsiteX7939" fmla="*/ 6376093 w 11611428"/>
              <a:gd name="connsiteY7939" fmla="*/ 2707297 h 6421343"/>
              <a:gd name="connsiteX7940" fmla="*/ 6376918 w 11611428"/>
              <a:gd name="connsiteY7940" fmla="*/ 2707464 h 6421343"/>
              <a:gd name="connsiteX7941" fmla="*/ 6377744 w 11611428"/>
              <a:gd name="connsiteY7941" fmla="*/ 2707297 h 6421343"/>
              <a:gd name="connsiteX7942" fmla="*/ 6426829 w 11611428"/>
              <a:gd name="connsiteY7942" fmla="*/ 2756382 h 6421343"/>
              <a:gd name="connsiteX7943" fmla="*/ 6377744 w 11611428"/>
              <a:gd name="connsiteY7943" fmla="*/ 2805468 h 6421343"/>
              <a:gd name="connsiteX7944" fmla="*/ 6376918 w 11611428"/>
              <a:gd name="connsiteY7944" fmla="*/ 2805301 h 6421343"/>
              <a:gd name="connsiteX7945" fmla="*/ 6376093 w 11611428"/>
              <a:gd name="connsiteY7945" fmla="*/ 2805468 h 6421343"/>
              <a:gd name="connsiteX7946" fmla="*/ 6327008 w 11611428"/>
              <a:gd name="connsiteY7946" fmla="*/ 2756382 h 6421343"/>
              <a:gd name="connsiteX7947" fmla="*/ 6376093 w 11611428"/>
              <a:gd name="connsiteY7947" fmla="*/ 2707297 h 6421343"/>
              <a:gd name="connsiteX7948" fmla="*/ 6185820 w 11611428"/>
              <a:gd name="connsiteY7948" fmla="*/ 2707297 h 6421343"/>
              <a:gd name="connsiteX7949" fmla="*/ 6234905 w 11611428"/>
              <a:gd name="connsiteY7949" fmla="*/ 2756382 h 6421343"/>
              <a:gd name="connsiteX7950" fmla="*/ 6185820 w 11611428"/>
              <a:gd name="connsiteY7950" fmla="*/ 2805468 h 6421343"/>
              <a:gd name="connsiteX7951" fmla="*/ 6136735 w 11611428"/>
              <a:gd name="connsiteY7951" fmla="*/ 2756382 h 6421343"/>
              <a:gd name="connsiteX7952" fmla="*/ 6185820 w 11611428"/>
              <a:gd name="connsiteY7952" fmla="*/ 2707297 h 6421343"/>
              <a:gd name="connsiteX7953" fmla="*/ 5993899 w 11611428"/>
              <a:gd name="connsiteY7953" fmla="*/ 2707297 h 6421343"/>
              <a:gd name="connsiteX7954" fmla="*/ 6042984 w 11611428"/>
              <a:gd name="connsiteY7954" fmla="*/ 2756382 h 6421343"/>
              <a:gd name="connsiteX7955" fmla="*/ 5993899 w 11611428"/>
              <a:gd name="connsiteY7955" fmla="*/ 2805468 h 6421343"/>
              <a:gd name="connsiteX7956" fmla="*/ 5944814 w 11611428"/>
              <a:gd name="connsiteY7956" fmla="*/ 2756382 h 6421343"/>
              <a:gd name="connsiteX7957" fmla="*/ 5993899 w 11611428"/>
              <a:gd name="connsiteY7957" fmla="*/ 2707297 h 6421343"/>
              <a:gd name="connsiteX7958" fmla="*/ 5802223 w 11611428"/>
              <a:gd name="connsiteY7958" fmla="*/ 2707297 h 6421343"/>
              <a:gd name="connsiteX7959" fmla="*/ 5851308 w 11611428"/>
              <a:gd name="connsiteY7959" fmla="*/ 2756382 h 6421343"/>
              <a:gd name="connsiteX7960" fmla="*/ 5802223 w 11611428"/>
              <a:gd name="connsiteY7960" fmla="*/ 2805468 h 6421343"/>
              <a:gd name="connsiteX7961" fmla="*/ 5753138 w 11611428"/>
              <a:gd name="connsiteY7961" fmla="*/ 2756382 h 6421343"/>
              <a:gd name="connsiteX7962" fmla="*/ 5802223 w 11611428"/>
              <a:gd name="connsiteY7962" fmla="*/ 2707297 h 6421343"/>
              <a:gd name="connsiteX7963" fmla="*/ 5610299 w 11611428"/>
              <a:gd name="connsiteY7963" fmla="*/ 2707297 h 6421343"/>
              <a:gd name="connsiteX7964" fmla="*/ 5659384 w 11611428"/>
              <a:gd name="connsiteY7964" fmla="*/ 2756382 h 6421343"/>
              <a:gd name="connsiteX7965" fmla="*/ 5610299 w 11611428"/>
              <a:gd name="connsiteY7965" fmla="*/ 2805468 h 6421343"/>
              <a:gd name="connsiteX7966" fmla="*/ 5561215 w 11611428"/>
              <a:gd name="connsiteY7966" fmla="*/ 2756382 h 6421343"/>
              <a:gd name="connsiteX7967" fmla="*/ 5610299 w 11611428"/>
              <a:gd name="connsiteY7967" fmla="*/ 2707297 h 6421343"/>
              <a:gd name="connsiteX7968" fmla="*/ 5418379 w 11611428"/>
              <a:gd name="connsiteY7968" fmla="*/ 2707297 h 6421343"/>
              <a:gd name="connsiteX7969" fmla="*/ 5467464 w 11611428"/>
              <a:gd name="connsiteY7969" fmla="*/ 2756382 h 6421343"/>
              <a:gd name="connsiteX7970" fmla="*/ 5418379 w 11611428"/>
              <a:gd name="connsiteY7970" fmla="*/ 2805468 h 6421343"/>
              <a:gd name="connsiteX7971" fmla="*/ 5369294 w 11611428"/>
              <a:gd name="connsiteY7971" fmla="*/ 2756382 h 6421343"/>
              <a:gd name="connsiteX7972" fmla="*/ 5418379 w 11611428"/>
              <a:gd name="connsiteY7972" fmla="*/ 2707297 h 6421343"/>
              <a:gd name="connsiteX7973" fmla="*/ 5226455 w 11611428"/>
              <a:gd name="connsiteY7973" fmla="*/ 2707297 h 6421343"/>
              <a:gd name="connsiteX7974" fmla="*/ 5275540 w 11611428"/>
              <a:gd name="connsiteY7974" fmla="*/ 2756382 h 6421343"/>
              <a:gd name="connsiteX7975" fmla="*/ 5226455 w 11611428"/>
              <a:gd name="connsiteY7975" fmla="*/ 2805468 h 6421343"/>
              <a:gd name="connsiteX7976" fmla="*/ 5177370 w 11611428"/>
              <a:gd name="connsiteY7976" fmla="*/ 2756382 h 6421343"/>
              <a:gd name="connsiteX7977" fmla="*/ 5226455 w 11611428"/>
              <a:gd name="connsiteY7977" fmla="*/ 2707297 h 6421343"/>
              <a:gd name="connsiteX7978" fmla="*/ 5034534 w 11611428"/>
              <a:gd name="connsiteY7978" fmla="*/ 2707297 h 6421343"/>
              <a:gd name="connsiteX7979" fmla="*/ 5083619 w 11611428"/>
              <a:gd name="connsiteY7979" fmla="*/ 2756382 h 6421343"/>
              <a:gd name="connsiteX7980" fmla="*/ 5034534 w 11611428"/>
              <a:gd name="connsiteY7980" fmla="*/ 2805468 h 6421343"/>
              <a:gd name="connsiteX7981" fmla="*/ 4985449 w 11611428"/>
              <a:gd name="connsiteY7981" fmla="*/ 2756382 h 6421343"/>
              <a:gd name="connsiteX7982" fmla="*/ 5034534 w 11611428"/>
              <a:gd name="connsiteY7982" fmla="*/ 2707297 h 6421343"/>
              <a:gd name="connsiteX7983" fmla="*/ 4842611 w 11611428"/>
              <a:gd name="connsiteY7983" fmla="*/ 2707297 h 6421343"/>
              <a:gd name="connsiteX7984" fmla="*/ 4891696 w 11611428"/>
              <a:gd name="connsiteY7984" fmla="*/ 2756382 h 6421343"/>
              <a:gd name="connsiteX7985" fmla="*/ 4842611 w 11611428"/>
              <a:gd name="connsiteY7985" fmla="*/ 2805468 h 6421343"/>
              <a:gd name="connsiteX7986" fmla="*/ 4793526 w 11611428"/>
              <a:gd name="connsiteY7986" fmla="*/ 2756382 h 6421343"/>
              <a:gd name="connsiteX7987" fmla="*/ 4842611 w 11611428"/>
              <a:gd name="connsiteY7987" fmla="*/ 2707297 h 6421343"/>
              <a:gd name="connsiteX7988" fmla="*/ 4650934 w 11611428"/>
              <a:gd name="connsiteY7988" fmla="*/ 2707297 h 6421343"/>
              <a:gd name="connsiteX7989" fmla="*/ 4700019 w 11611428"/>
              <a:gd name="connsiteY7989" fmla="*/ 2756382 h 6421343"/>
              <a:gd name="connsiteX7990" fmla="*/ 4650934 w 11611428"/>
              <a:gd name="connsiteY7990" fmla="*/ 2805468 h 6421343"/>
              <a:gd name="connsiteX7991" fmla="*/ 4601849 w 11611428"/>
              <a:gd name="connsiteY7991" fmla="*/ 2756382 h 6421343"/>
              <a:gd name="connsiteX7992" fmla="*/ 4650934 w 11611428"/>
              <a:gd name="connsiteY7992" fmla="*/ 2707297 h 6421343"/>
              <a:gd name="connsiteX7993" fmla="*/ 4459011 w 11611428"/>
              <a:gd name="connsiteY7993" fmla="*/ 2707297 h 6421343"/>
              <a:gd name="connsiteX7994" fmla="*/ 4508096 w 11611428"/>
              <a:gd name="connsiteY7994" fmla="*/ 2756382 h 6421343"/>
              <a:gd name="connsiteX7995" fmla="*/ 4459011 w 11611428"/>
              <a:gd name="connsiteY7995" fmla="*/ 2805468 h 6421343"/>
              <a:gd name="connsiteX7996" fmla="*/ 4409926 w 11611428"/>
              <a:gd name="connsiteY7996" fmla="*/ 2756382 h 6421343"/>
              <a:gd name="connsiteX7997" fmla="*/ 4459011 w 11611428"/>
              <a:gd name="connsiteY7997" fmla="*/ 2707297 h 6421343"/>
              <a:gd name="connsiteX7998" fmla="*/ 4267090 w 11611428"/>
              <a:gd name="connsiteY7998" fmla="*/ 2707297 h 6421343"/>
              <a:gd name="connsiteX7999" fmla="*/ 4267916 w 11611428"/>
              <a:gd name="connsiteY7999" fmla="*/ 2707464 h 6421343"/>
              <a:gd name="connsiteX8000" fmla="*/ 4268742 w 11611428"/>
              <a:gd name="connsiteY8000" fmla="*/ 2707297 h 6421343"/>
              <a:gd name="connsiteX8001" fmla="*/ 4317827 w 11611428"/>
              <a:gd name="connsiteY8001" fmla="*/ 2756382 h 6421343"/>
              <a:gd name="connsiteX8002" fmla="*/ 4268742 w 11611428"/>
              <a:gd name="connsiteY8002" fmla="*/ 2805468 h 6421343"/>
              <a:gd name="connsiteX8003" fmla="*/ 4267916 w 11611428"/>
              <a:gd name="connsiteY8003" fmla="*/ 2805301 h 6421343"/>
              <a:gd name="connsiteX8004" fmla="*/ 4267090 w 11611428"/>
              <a:gd name="connsiteY8004" fmla="*/ 2805468 h 6421343"/>
              <a:gd name="connsiteX8005" fmla="*/ 4218005 w 11611428"/>
              <a:gd name="connsiteY8005" fmla="*/ 2756382 h 6421343"/>
              <a:gd name="connsiteX8006" fmla="*/ 4267090 w 11611428"/>
              <a:gd name="connsiteY8006" fmla="*/ 2707297 h 6421343"/>
              <a:gd name="connsiteX8007" fmla="*/ 4076818 w 11611428"/>
              <a:gd name="connsiteY8007" fmla="*/ 2707297 h 6421343"/>
              <a:gd name="connsiteX8008" fmla="*/ 4125903 w 11611428"/>
              <a:gd name="connsiteY8008" fmla="*/ 2756382 h 6421343"/>
              <a:gd name="connsiteX8009" fmla="*/ 4076818 w 11611428"/>
              <a:gd name="connsiteY8009" fmla="*/ 2805468 h 6421343"/>
              <a:gd name="connsiteX8010" fmla="*/ 4027733 w 11611428"/>
              <a:gd name="connsiteY8010" fmla="*/ 2756382 h 6421343"/>
              <a:gd name="connsiteX8011" fmla="*/ 4076818 w 11611428"/>
              <a:gd name="connsiteY8011" fmla="*/ 2707297 h 6421343"/>
              <a:gd name="connsiteX8012" fmla="*/ 3884898 w 11611428"/>
              <a:gd name="connsiteY8012" fmla="*/ 2707297 h 6421343"/>
              <a:gd name="connsiteX8013" fmla="*/ 3933983 w 11611428"/>
              <a:gd name="connsiteY8013" fmla="*/ 2756382 h 6421343"/>
              <a:gd name="connsiteX8014" fmla="*/ 3884898 w 11611428"/>
              <a:gd name="connsiteY8014" fmla="*/ 2805468 h 6421343"/>
              <a:gd name="connsiteX8015" fmla="*/ 3835813 w 11611428"/>
              <a:gd name="connsiteY8015" fmla="*/ 2756382 h 6421343"/>
              <a:gd name="connsiteX8016" fmla="*/ 3884898 w 11611428"/>
              <a:gd name="connsiteY8016" fmla="*/ 2707297 h 6421343"/>
              <a:gd name="connsiteX8017" fmla="*/ 3693221 w 11611428"/>
              <a:gd name="connsiteY8017" fmla="*/ 2707297 h 6421343"/>
              <a:gd name="connsiteX8018" fmla="*/ 3742307 w 11611428"/>
              <a:gd name="connsiteY8018" fmla="*/ 2756382 h 6421343"/>
              <a:gd name="connsiteX8019" fmla="*/ 3693221 w 11611428"/>
              <a:gd name="connsiteY8019" fmla="*/ 2805468 h 6421343"/>
              <a:gd name="connsiteX8020" fmla="*/ 3644136 w 11611428"/>
              <a:gd name="connsiteY8020" fmla="*/ 2756382 h 6421343"/>
              <a:gd name="connsiteX8021" fmla="*/ 3693221 w 11611428"/>
              <a:gd name="connsiteY8021" fmla="*/ 2707297 h 6421343"/>
              <a:gd name="connsiteX8022" fmla="*/ 3501298 w 11611428"/>
              <a:gd name="connsiteY8022" fmla="*/ 2707297 h 6421343"/>
              <a:gd name="connsiteX8023" fmla="*/ 3550383 w 11611428"/>
              <a:gd name="connsiteY8023" fmla="*/ 2756382 h 6421343"/>
              <a:gd name="connsiteX8024" fmla="*/ 3501298 w 11611428"/>
              <a:gd name="connsiteY8024" fmla="*/ 2805468 h 6421343"/>
              <a:gd name="connsiteX8025" fmla="*/ 3452213 w 11611428"/>
              <a:gd name="connsiteY8025" fmla="*/ 2756382 h 6421343"/>
              <a:gd name="connsiteX8026" fmla="*/ 3501298 w 11611428"/>
              <a:gd name="connsiteY8026" fmla="*/ 2707297 h 6421343"/>
              <a:gd name="connsiteX8027" fmla="*/ 3309377 w 11611428"/>
              <a:gd name="connsiteY8027" fmla="*/ 2707297 h 6421343"/>
              <a:gd name="connsiteX8028" fmla="*/ 3358462 w 11611428"/>
              <a:gd name="connsiteY8028" fmla="*/ 2756382 h 6421343"/>
              <a:gd name="connsiteX8029" fmla="*/ 3309377 w 11611428"/>
              <a:gd name="connsiteY8029" fmla="*/ 2805468 h 6421343"/>
              <a:gd name="connsiteX8030" fmla="*/ 3260292 w 11611428"/>
              <a:gd name="connsiteY8030" fmla="*/ 2756382 h 6421343"/>
              <a:gd name="connsiteX8031" fmla="*/ 3309377 w 11611428"/>
              <a:gd name="connsiteY8031" fmla="*/ 2707297 h 6421343"/>
              <a:gd name="connsiteX8032" fmla="*/ 3117453 w 11611428"/>
              <a:gd name="connsiteY8032" fmla="*/ 2707297 h 6421343"/>
              <a:gd name="connsiteX8033" fmla="*/ 3166538 w 11611428"/>
              <a:gd name="connsiteY8033" fmla="*/ 2756382 h 6421343"/>
              <a:gd name="connsiteX8034" fmla="*/ 3117453 w 11611428"/>
              <a:gd name="connsiteY8034" fmla="*/ 2805468 h 6421343"/>
              <a:gd name="connsiteX8035" fmla="*/ 3068368 w 11611428"/>
              <a:gd name="connsiteY8035" fmla="*/ 2756382 h 6421343"/>
              <a:gd name="connsiteX8036" fmla="*/ 3117453 w 11611428"/>
              <a:gd name="connsiteY8036" fmla="*/ 2707297 h 6421343"/>
              <a:gd name="connsiteX8037" fmla="*/ 2925533 w 11611428"/>
              <a:gd name="connsiteY8037" fmla="*/ 2707297 h 6421343"/>
              <a:gd name="connsiteX8038" fmla="*/ 2974618 w 11611428"/>
              <a:gd name="connsiteY8038" fmla="*/ 2756382 h 6421343"/>
              <a:gd name="connsiteX8039" fmla="*/ 2925533 w 11611428"/>
              <a:gd name="connsiteY8039" fmla="*/ 2805468 h 6421343"/>
              <a:gd name="connsiteX8040" fmla="*/ 2876448 w 11611428"/>
              <a:gd name="connsiteY8040" fmla="*/ 2756382 h 6421343"/>
              <a:gd name="connsiteX8041" fmla="*/ 2925533 w 11611428"/>
              <a:gd name="connsiteY8041" fmla="*/ 2707297 h 6421343"/>
              <a:gd name="connsiteX8042" fmla="*/ 2733609 w 11611428"/>
              <a:gd name="connsiteY8042" fmla="*/ 2707297 h 6421343"/>
              <a:gd name="connsiteX8043" fmla="*/ 2782694 w 11611428"/>
              <a:gd name="connsiteY8043" fmla="*/ 2756382 h 6421343"/>
              <a:gd name="connsiteX8044" fmla="*/ 2733609 w 11611428"/>
              <a:gd name="connsiteY8044" fmla="*/ 2805468 h 6421343"/>
              <a:gd name="connsiteX8045" fmla="*/ 2684524 w 11611428"/>
              <a:gd name="connsiteY8045" fmla="*/ 2756382 h 6421343"/>
              <a:gd name="connsiteX8046" fmla="*/ 2733609 w 11611428"/>
              <a:gd name="connsiteY8046" fmla="*/ 2707297 h 6421343"/>
              <a:gd name="connsiteX8047" fmla="*/ 2541933 w 11611428"/>
              <a:gd name="connsiteY8047" fmla="*/ 2707297 h 6421343"/>
              <a:gd name="connsiteX8048" fmla="*/ 2591017 w 11611428"/>
              <a:gd name="connsiteY8048" fmla="*/ 2756382 h 6421343"/>
              <a:gd name="connsiteX8049" fmla="*/ 2541933 w 11611428"/>
              <a:gd name="connsiteY8049" fmla="*/ 2805468 h 6421343"/>
              <a:gd name="connsiteX8050" fmla="*/ 2492847 w 11611428"/>
              <a:gd name="connsiteY8050" fmla="*/ 2756382 h 6421343"/>
              <a:gd name="connsiteX8051" fmla="*/ 2541933 w 11611428"/>
              <a:gd name="connsiteY8051" fmla="*/ 2707297 h 6421343"/>
              <a:gd name="connsiteX8052" fmla="*/ 2350010 w 11611428"/>
              <a:gd name="connsiteY8052" fmla="*/ 2707297 h 6421343"/>
              <a:gd name="connsiteX8053" fmla="*/ 2399094 w 11611428"/>
              <a:gd name="connsiteY8053" fmla="*/ 2756382 h 6421343"/>
              <a:gd name="connsiteX8054" fmla="*/ 2350010 w 11611428"/>
              <a:gd name="connsiteY8054" fmla="*/ 2805468 h 6421343"/>
              <a:gd name="connsiteX8055" fmla="*/ 2300925 w 11611428"/>
              <a:gd name="connsiteY8055" fmla="*/ 2756382 h 6421343"/>
              <a:gd name="connsiteX8056" fmla="*/ 2350010 w 11611428"/>
              <a:gd name="connsiteY8056" fmla="*/ 2707297 h 6421343"/>
              <a:gd name="connsiteX8057" fmla="*/ 2158088 w 11611428"/>
              <a:gd name="connsiteY8057" fmla="*/ 2707297 h 6421343"/>
              <a:gd name="connsiteX8058" fmla="*/ 2158914 w 11611428"/>
              <a:gd name="connsiteY8058" fmla="*/ 2707464 h 6421343"/>
              <a:gd name="connsiteX8059" fmla="*/ 2159739 w 11611428"/>
              <a:gd name="connsiteY8059" fmla="*/ 2707297 h 6421343"/>
              <a:gd name="connsiteX8060" fmla="*/ 2208824 w 11611428"/>
              <a:gd name="connsiteY8060" fmla="*/ 2756382 h 6421343"/>
              <a:gd name="connsiteX8061" fmla="*/ 2159739 w 11611428"/>
              <a:gd name="connsiteY8061" fmla="*/ 2805468 h 6421343"/>
              <a:gd name="connsiteX8062" fmla="*/ 2158914 w 11611428"/>
              <a:gd name="connsiteY8062" fmla="*/ 2805301 h 6421343"/>
              <a:gd name="connsiteX8063" fmla="*/ 2158088 w 11611428"/>
              <a:gd name="connsiteY8063" fmla="*/ 2805468 h 6421343"/>
              <a:gd name="connsiteX8064" fmla="*/ 2109003 w 11611428"/>
              <a:gd name="connsiteY8064" fmla="*/ 2756382 h 6421343"/>
              <a:gd name="connsiteX8065" fmla="*/ 2158088 w 11611428"/>
              <a:gd name="connsiteY8065" fmla="*/ 2707297 h 6421343"/>
              <a:gd name="connsiteX8066" fmla="*/ 1967815 w 11611428"/>
              <a:gd name="connsiteY8066" fmla="*/ 2707297 h 6421343"/>
              <a:gd name="connsiteX8067" fmla="*/ 2016900 w 11611428"/>
              <a:gd name="connsiteY8067" fmla="*/ 2756382 h 6421343"/>
              <a:gd name="connsiteX8068" fmla="*/ 1967815 w 11611428"/>
              <a:gd name="connsiteY8068" fmla="*/ 2805468 h 6421343"/>
              <a:gd name="connsiteX8069" fmla="*/ 1918730 w 11611428"/>
              <a:gd name="connsiteY8069" fmla="*/ 2756382 h 6421343"/>
              <a:gd name="connsiteX8070" fmla="*/ 1967815 w 11611428"/>
              <a:gd name="connsiteY8070" fmla="*/ 2707297 h 6421343"/>
              <a:gd name="connsiteX8071" fmla="*/ 1775895 w 11611428"/>
              <a:gd name="connsiteY8071" fmla="*/ 2707297 h 6421343"/>
              <a:gd name="connsiteX8072" fmla="*/ 1824980 w 11611428"/>
              <a:gd name="connsiteY8072" fmla="*/ 2756382 h 6421343"/>
              <a:gd name="connsiteX8073" fmla="*/ 1775895 w 11611428"/>
              <a:gd name="connsiteY8073" fmla="*/ 2805468 h 6421343"/>
              <a:gd name="connsiteX8074" fmla="*/ 1726810 w 11611428"/>
              <a:gd name="connsiteY8074" fmla="*/ 2756382 h 6421343"/>
              <a:gd name="connsiteX8075" fmla="*/ 1775895 w 11611428"/>
              <a:gd name="connsiteY8075" fmla="*/ 2707297 h 6421343"/>
              <a:gd name="connsiteX8076" fmla="*/ 1584218 w 11611428"/>
              <a:gd name="connsiteY8076" fmla="*/ 2707297 h 6421343"/>
              <a:gd name="connsiteX8077" fmla="*/ 1633303 w 11611428"/>
              <a:gd name="connsiteY8077" fmla="*/ 2756382 h 6421343"/>
              <a:gd name="connsiteX8078" fmla="*/ 1584218 w 11611428"/>
              <a:gd name="connsiteY8078" fmla="*/ 2805468 h 6421343"/>
              <a:gd name="connsiteX8079" fmla="*/ 1535133 w 11611428"/>
              <a:gd name="connsiteY8079" fmla="*/ 2756382 h 6421343"/>
              <a:gd name="connsiteX8080" fmla="*/ 1584218 w 11611428"/>
              <a:gd name="connsiteY8080" fmla="*/ 2707297 h 6421343"/>
              <a:gd name="connsiteX8081" fmla="*/ 1392295 w 11611428"/>
              <a:gd name="connsiteY8081" fmla="*/ 2707297 h 6421343"/>
              <a:gd name="connsiteX8082" fmla="*/ 1441380 w 11611428"/>
              <a:gd name="connsiteY8082" fmla="*/ 2756382 h 6421343"/>
              <a:gd name="connsiteX8083" fmla="*/ 1392295 w 11611428"/>
              <a:gd name="connsiteY8083" fmla="*/ 2805468 h 6421343"/>
              <a:gd name="connsiteX8084" fmla="*/ 1343210 w 11611428"/>
              <a:gd name="connsiteY8084" fmla="*/ 2756382 h 6421343"/>
              <a:gd name="connsiteX8085" fmla="*/ 1392295 w 11611428"/>
              <a:gd name="connsiteY8085" fmla="*/ 2707297 h 6421343"/>
              <a:gd name="connsiteX8086" fmla="*/ 1200374 w 11611428"/>
              <a:gd name="connsiteY8086" fmla="*/ 2707297 h 6421343"/>
              <a:gd name="connsiteX8087" fmla="*/ 1249459 w 11611428"/>
              <a:gd name="connsiteY8087" fmla="*/ 2756382 h 6421343"/>
              <a:gd name="connsiteX8088" fmla="*/ 1200374 w 11611428"/>
              <a:gd name="connsiteY8088" fmla="*/ 2805468 h 6421343"/>
              <a:gd name="connsiteX8089" fmla="*/ 1151289 w 11611428"/>
              <a:gd name="connsiteY8089" fmla="*/ 2756382 h 6421343"/>
              <a:gd name="connsiteX8090" fmla="*/ 1200374 w 11611428"/>
              <a:gd name="connsiteY8090" fmla="*/ 2707297 h 6421343"/>
              <a:gd name="connsiteX8091" fmla="*/ 1008450 w 11611428"/>
              <a:gd name="connsiteY8091" fmla="*/ 2707297 h 6421343"/>
              <a:gd name="connsiteX8092" fmla="*/ 1057535 w 11611428"/>
              <a:gd name="connsiteY8092" fmla="*/ 2756382 h 6421343"/>
              <a:gd name="connsiteX8093" fmla="*/ 1008450 w 11611428"/>
              <a:gd name="connsiteY8093" fmla="*/ 2805468 h 6421343"/>
              <a:gd name="connsiteX8094" fmla="*/ 959365 w 11611428"/>
              <a:gd name="connsiteY8094" fmla="*/ 2756382 h 6421343"/>
              <a:gd name="connsiteX8095" fmla="*/ 1008450 w 11611428"/>
              <a:gd name="connsiteY8095" fmla="*/ 2707297 h 6421343"/>
              <a:gd name="connsiteX8096" fmla="*/ 816530 w 11611428"/>
              <a:gd name="connsiteY8096" fmla="*/ 2707297 h 6421343"/>
              <a:gd name="connsiteX8097" fmla="*/ 865615 w 11611428"/>
              <a:gd name="connsiteY8097" fmla="*/ 2756382 h 6421343"/>
              <a:gd name="connsiteX8098" fmla="*/ 816530 w 11611428"/>
              <a:gd name="connsiteY8098" fmla="*/ 2805468 h 6421343"/>
              <a:gd name="connsiteX8099" fmla="*/ 767445 w 11611428"/>
              <a:gd name="connsiteY8099" fmla="*/ 2756382 h 6421343"/>
              <a:gd name="connsiteX8100" fmla="*/ 816530 w 11611428"/>
              <a:gd name="connsiteY8100" fmla="*/ 2707297 h 6421343"/>
              <a:gd name="connsiteX8101" fmla="*/ 624606 w 11611428"/>
              <a:gd name="connsiteY8101" fmla="*/ 2707297 h 6421343"/>
              <a:gd name="connsiteX8102" fmla="*/ 673691 w 11611428"/>
              <a:gd name="connsiteY8102" fmla="*/ 2756382 h 6421343"/>
              <a:gd name="connsiteX8103" fmla="*/ 624606 w 11611428"/>
              <a:gd name="connsiteY8103" fmla="*/ 2805468 h 6421343"/>
              <a:gd name="connsiteX8104" fmla="*/ 575521 w 11611428"/>
              <a:gd name="connsiteY8104" fmla="*/ 2756382 h 6421343"/>
              <a:gd name="connsiteX8105" fmla="*/ 624606 w 11611428"/>
              <a:gd name="connsiteY8105" fmla="*/ 2707297 h 6421343"/>
              <a:gd name="connsiteX8106" fmla="*/ 432929 w 11611428"/>
              <a:gd name="connsiteY8106" fmla="*/ 2707297 h 6421343"/>
              <a:gd name="connsiteX8107" fmla="*/ 482015 w 11611428"/>
              <a:gd name="connsiteY8107" fmla="*/ 2756382 h 6421343"/>
              <a:gd name="connsiteX8108" fmla="*/ 432929 w 11611428"/>
              <a:gd name="connsiteY8108" fmla="*/ 2805468 h 6421343"/>
              <a:gd name="connsiteX8109" fmla="*/ 383844 w 11611428"/>
              <a:gd name="connsiteY8109" fmla="*/ 2756382 h 6421343"/>
              <a:gd name="connsiteX8110" fmla="*/ 432929 w 11611428"/>
              <a:gd name="connsiteY8110" fmla="*/ 2707297 h 6421343"/>
              <a:gd name="connsiteX8111" fmla="*/ 241007 w 11611428"/>
              <a:gd name="connsiteY8111" fmla="*/ 2707297 h 6421343"/>
              <a:gd name="connsiteX8112" fmla="*/ 290092 w 11611428"/>
              <a:gd name="connsiteY8112" fmla="*/ 2756382 h 6421343"/>
              <a:gd name="connsiteX8113" fmla="*/ 241007 w 11611428"/>
              <a:gd name="connsiteY8113" fmla="*/ 2805468 h 6421343"/>
              <a:gd name="connsiteX8114" fmla="*/ 191921 w 11611428"/>
              <a:gd name="connsiteY8114" fmla="*/ 2756382 h 6421343"/>
              <a:gd name="connsiteX8115" fmla="*/ 241007 w 11611428"/>
              <a:gd name="connsiteY8115" fmla="*/ 2707297 h 6421343"/>
              <a:gd name="connsiteX8116" fmla="*/ 49085 w 11611428"/>
              <a:gd name="connsiteY8116" fmla="*/ 2707297 h 6421343"/>
              <a:gd name="connsiteX8117" fmla="*/ 98170 w 11611428"/>
              <a:gd name="connsiteY8117" fmla="*/ 2756382 h 6421343"/>
              <a:gd name="connsiteX8118" fmla="*/ 49085 w 11611428"/>
              <a:gd name="connsiteY8118" fmla="*/ 2805468 h 6421343"/>
              <a:gd name="connsiteX8119" fmla="*/ 0 w 11611428"/>
              <a:gd name="connsiteY8119" fmla="*/ 2756382 h 6421343"/>
              <a:gd name="connsiteX8120" fmla="*/ 49085 w 11611428"/>
              <a:gd name="connsiteY8120" fmla="*/ 2707297 h 6421343"/>
              <a:gd name="connsiteX8121" fmla="*/ 11468592 w 11611428"/>
              <a:gd name="connsiteY8121" fmla="*/ 2556608 h 6421343"/>
              <a:gd name="connsiteX8122" fmla="*/ 11517677 w 11611428"/>
              <a:gd name="connsiteY8122" fmla="*/ 2605693 h 6421343"/>
              <a:gd name="connsiteX8123" fmla="*/ 11468592 w 11611428"/>
              <a:gd name="connsiteY8123" fmla="*/ 2654778 h 6421343"/>
              <a:gd name="connsiteX8124" fmla="*/ 11419507 w 11611428"/>
              <a:gd name="connsiteY8124" fmla="*/ 2605693 h 6421343"/>
              <a:gd name="connsiteX8125" fmla="*/ 11468592 w 11611428"/>
              <a:gd name="connsiteY8125" fmla="*/ 2556608 h 6421343"/>
              <a:gd name="connsiteX8126" fmla="*/ 11276669 w 11611428"/>
              <a:gd name="connsiteY8126" fmla="*/ 2556608 h 6421343"/>
              <a:gd name="connsiteX8127" fmla="*/ 11325754 w 11611428"/>
              <a:gd name="connsiteY8127" fmla="*/ 2605693 h 6421343"/>
              <a:gd name="connsiteX8128" fmla="*/ 11276669 w 11611428"/>
              <a:gd name="connsiteY8128" fmla="*/ 2654778 h 6421343"/>
              <a:gd name="connsiteX8129" fmla="*/ 11227584 w 11611428"/>
              <a:gd name="connsiteY8129" fmla="*/ 2605693 h 6421343"/>
              <a:gd name="connsiteX8130" fmla="*/ 11276669 w 11611428"/>
              <a:gd name="connsiteY8130" fmla="*/ 2556608 h 6421343"/>
              <a:gd name="connsiteX8131" fmla="*/ 11084992 w 11611428"/>
              <a:gd name="connsiteY8131" fmla="*/ 2556608 h 6421343"/>
              <a:gd name="connsiteX8132" fmla="*/ 11134077 w 11611428"/>
              <a:gd name="connsiteY8132" fmla="*/ 2605693 h 6421343"/>
              <a:gd name="connsiteX8133" fmla="*/ 11084992 w 11611428"/>
              <a:gd name="connsiteY8133" fmla="*/ 2654778 h 6421343"/>
              <a:gd name="connsiteX8134" fmla="*/ 11035907 w 11611428"/>
              <a:gd name="connsiteY8134" fmla="*/ 2605693 h 6421343"/>
              <a:gd name="connsiteX8135" fmla="*/ 11084992 w 11611428"/>
              <a:gd name="connsiteY8135" fmla="*/ 2556608 h 6421343"/>
              <a:gd name="connsiteX8136" fmla="*/ 10893068 w 11611428"/>
              <a:gd name="connsiteY8136" fmla="*/ 2556608 h 6421343"/>
              <a:gd name="connsiteX8137" fmla="*/ 10942154 w 11611428"/>
              <a:gd name="connsiteY8137" fmla="*/ 2605693 h 6421343"/>
              <a:gd name="connsiteX8138" fmla="*/ 10893068 w 11611428"/>
              <a:gd name="connsiteY8138" fmla="*/ 2654778 h 6421343"/>
              <a:gd name="connsiteX8139" fmla="*/ 10843984 w 11611428"/>
              <a:gd name="connsiteY8139" fmla="*/ 2605693 h 6421343"/>
              <a:gd name="connsiteX8140" fmla="*/ 10893068 w 11611428"/>
              <a:gd name="connsiteY8140" fmla="*/ 2556608 h 6421343"/>
              <a:gd name="connsiteX8141" fmla="*/ 10701148 w 11611428"/>
              <a:gd name="connsiteY8141" fmla="*/ 2556608 h 6421343"/>
              <a:gd name="connsiteX8142" fmla="*/ 10750233 w 11611428"/>
              <a:gd name="connsiteY8142" fmla="*/ 2605693 h 6421343"/>
              <a:gd name="connsiteX8143" fmla="*/ 10701148 w 11611428"/>
              <a:gd name="connsiteY8143" fmla="*/ 2654778 h 6421343"/>
              <a:gd name="connsiteX8144" fmla="*/ 10652063 w 11611428"/>
              <a:gd name="connsiteY8144" fmla="*/ 2605693 h 6421343"/>
              <a:gd name="connsiteX8145" fmla="*/ 10701148 w 11611428"/>
              <a:gd name="connsiteY8145" fmla="*/ 2556608 h 6421343"/>
              <a:gd name="connsiteX8146" fmla="*/ 10507020 w 11611428"/>
              <a:gd name="connsiteY8146" fmla="*/ 2556608 h 6421343"/>
              <a:gd name="connsiteX8147" fmla="*/ 10556105 w 11611428"/>
              <a:gd name="connsiteY8147" fmla="*/ 2605693 h 6421343"/>
              <a:gd name="connsiteX8148" fmla="*/ 10507020 w 11611428"/>
              <a:gd name="connsiteY8148" fmla="*/ 2654778 h 6421343"/>
              <a:gd name="connsiteX8149" fmla="*/ 10457935 w 11611428"/>
              <a:gd name="connsiteY8149" fmla="*/ 2605693 h 6421343"/>
              <a:gd name="connsiteX8150" fmla="*/ 10507020 w 11611428"/>
              <a:gd name="connsiteY8150" fmla="*/ 2556608 h 6421343"/>
              <a:gd name="connsiteX8151" fmla="*/ 10315097 w 11611428"/>
              <a:gd name="connsiteY8151" fmla="*/ 2556608 h 6421343"/>
              <a:gd name="connsiteX8152" fmla="*/ 10364182 w 11611428"/>
              <a:gd name="connsiteY8152" fmla="*/ 2605693 h 6421343"/>
              <a:gd name="connsiteX8153" fmla="*/ 10315097 w 11611428"/>
              <a:gd name="connsiteY8153" fmla="*/ 2654778 h 6421343"/>
              <a:gd name="connsiteX8154" fmla="*/ 10266012 w 11611428"/>
              <a:gd name="connsiteY8154" fmla="*/ 2605693 h 6421343"/>
              <a:gd name="connsiteX8155" fmla="*/ 10315097 w 11611428"/>
              <a:gd name="connsiteY8155" fmla="*/ 2556608 h 6421343"/>
              <a:gd name="connsiteX8156" fmla="*/ 10123420 w 11611428"/>
              <a:gd name="connsiteY8156" fmla="*/ 2556608 h 6421343"/>
              <a:gd name="connsiteX8157" fmla="*/ 10172505 w 11611428"/>
              <a:gd name="connsiteY8157" fmla="*/ 2605693 h 6421343"/>
              <a:gd name="connsiteX8158" fmla="*/ 10123420 w 11611428"/>
              <a:gd name="connsiteY8158" fmla="*/ 2654778 h 6421343"/>
              <a:gd name="connsiteX8159" fmla="*/ 10074335 w 11611428"/>
              <a:gd name="connsiteY8159" fmla="*/ 2605693 h 6421343"/>
              <a:gd name="connsiteX8160" fmla="*/ 10123420 w 11611428"/>
              <a:gd name="connsiteY8160" fmla="*/ 2556608 h 6421343"/>
              <a:gd name="connsiteX8161" fmla="*/ 9931496 w 11611428"/>
              <a:gd name="connsiteY8161" fmla="*/ 2556608 h 6421343"/>
              <a:gd name="connsiteX8162" fmla="*/ 9980582 w 11611428"/>
              <a:gd name="connsiteY8162" fmla="*/ 2605693 h 6421343"/>
              <a:gd name="connsiteX8163" fmla="*/ 9931496 w 11611428"/>
              <a:gd name="connsiteY8163" fmla="*/ 2654778 h 6421343"/>
              <a:gd name="connsiteX8164" fmla="*/ 9882412 w 11611428"/>
              <a:gd name="connsiteY8164" fmla="*/ 2605693 h 6421343"/>
              <a:gd name="connsiteX8165" fmla="*/ 9931496 w 11611428"/>
              <a:gd name="connsiteY8165" fmla="*/ 2556608 h 6421343"/>
              <a:gd name="connsiteX8166" fmla="*/ 9739576 w 11611428"/>
              <a:gd name="connsiteY8166" fmla="*/ 2556608 h 6421343"/>
              <a:gd name="connsiteX8167" fmla="*/ 9788661 w 11611428"/>
              <a:gd name="connsiteY8167" fmla="*/ 2605693 h 6421343"/>
              <a:gd name="connsiteX8168" fmla="*/ 9739576 w 11611428"/>
              <a:gd name="connsiteY8168" fmla="*/ 2654778 h 6421343"/>
              <a:gd name="connsiteX8169" fmla="*/ 9690491 w 11611428"/>
              <a:gd name="connsiteY8169" fmla="*/ 2605693 h 6421343"/>
              <a:gd name="connsiteX8170" fmla="*/ 9739576 w 11611428"/>
              <a:gd name="connsiteY8170" fmla="*/ 2556608 h 6421343"/>
              <a:gd name="connsiteX8171" fmla="*/ 9547652 w 11611428"/>
              <a:gd name="connsiteY8171" fmla="*/ 2556608 h 6421343"/>
              <a:gd name="connsiteX8172" fmla="*/ 9596737 w 11611428"/>
              <a:gd name="connsiteY8172" fmla="*/ 2605693 h 6421343"/>
              <a:gd name="connsiteX8173" fmla="*/ 9547652 w 11611428"/>
              <a:gd name="connsiteY8173" fmla="*/ 2654778 h 6421343"/>
              <a:gd name="connsiteX8174" fmla="*/ 9498567 w 11611428"/>
              <a:gd name="connsiteY8174" fmla="*/ 2605693 h 6421343"/>
              <a:gd name="connsiteX8175" fmla="*/ 9547652 w 11611428"/>
              <a:gd name="connsiteY8175" fmla="*/ 2556608 h 6421343"/>
              <a:gd name="connsiteX8176" fmla="*/ 9355731 w 11611428"/>
              <a:gd name="connsiteY8176" fmla="*/ 2556608 h 6421343"/>
              <a:gd name="connsiteX8177" fmla="*/ 9404816 w 11611428"/>
              <a:gd name="connsiteY8177" fmla="*/ 2605693 h 6421343"/>
              <a:gd name="connsiteX8178" fmla="*/ 9355731 w 11611428"/>
              <a:gd name="connsiteY8178" fmla="*/ 2654778 h 6421343"/>
              <a:gd name="connsiteX8179" fmla="*/ 9306646 w 11611428"/>
              <a:gd name="connsiteY8179" fmla="*/ 2605693 h 6421343"/>
              <a:gd name="connsiteX8180" fmla="*/ 9355731 w 11611428"/>
              <a:gd name="connsiteY8180" fmla="*/ 2556608 h 6421343"/>
              <a:gd name="connsiteX8181" fmla="*/ 9163808 w 11611428"/>
              <a:gd name="connsiteY8181" fmla="*/ 2556608 h 6421343"/>
              <a:gd name="connsiteX8182" fmla="*/ 9212893 w 11611428"/>
              <a:gd name="connsiteY8182" fmla="*/ 2605693 h 6421343"/>
              <a:gd name="connsiteX8183" fmla="*/ 9163808 w 11611428"/>
              <a:gd name="connsiteY8183" fmla="*/ 2654778 h 6421343"/>
              <a:gd name="connsiteX8184" fmla="*/ 9114723 w 11611428"/>
              <a:gd name="connsiteY8184" fmla="*/ 2605693 h 6421343"/>
              <a:gd name="connsiteX8185" fmla="*/ 9163808 w 11611428"/>
              <a:gd name="connsiteY8185" fmla="*/ 2556608 h 6421343"/>
              <a:gd name="connsiteX8186" fmla="*/ 8972131 w 11611428"/>
              <a:gd name="connsiteY8186" fmla="*/ 2556608 h 6421343"/>
              <a:gd name="connsiteX8187" fmla="*/ 9021216 w 11611428"/>
              <a:gd name="connsiteY8187" fmla="*/ 2605693 h 6421343"/>
              <a:gd name="connsiteX8188" fmla="*/ 8972131 w 11611428"/>
              <a:gd name="connsiteY8188" fmla="*/ 2654778 h 6421343"/>
              <a:gd name="connsiteX8189" fmla="*/ 8923046 w 11611428"/>
              <a:gd name="connsiteY8189" fmla="*/ 2605693 h 6421343"/>
              <a:gd name="connsiteX8190" fmla="*/ 8972131 w 11611428"/>
              <a:gd name="connsiteY8190" fmla="*/ 2556608 h 6421343"/>
              <a:gd name="connsiteX8191" fmla="*/ 8780211 w 11611428"/>
              <a:gd name="connsiteY8191" fmla="*/ 2556608 h 6421343"/>
              <a:gd name="connsiteX8192" fmla="*/ 8829296 w 11611428"/>
              <a:gd name="connsiteY8192" fmla="*/ 2605693 h 6421343"/>
              <a:gd name="connsiteX8193" fmla="*/ 8780211 w 11611428"/>
              <a:gd name="connsiteY8193" fmla="*/ 2654778 h 6421343"/>
              <a:gd name="connsiteX8194" fmla="*/ 8731126 w 11611428"/>
              <a:gd name="connsiteY8194" fmla="*/ 2605693 h 6421343"/>
              <a:gd name="connsiteX8195" fmla="*/ 8780211 w 11611428"/>
              <a:gd name="connsiteY8195" fmla="*/ 2556608 h 6421343"/>
              <a:gd name="connsiteX8196" fmla="*/ 8588287 w 11611428"/>
              <a:gd name="connsiteY8196" fmla="*/ 2556608 h 6421343"/>
              <a:gd name="connsiteX8197" fmla="*/ 8637372 w 11611428"/>
              <a:gd name="connsiteY8197" fmla="*/ 2605693 h 6421343"/>
              <a:gd name="connsiteX8198" fmla="*/ 8588287 w 11611428"/>
              <a:gd name="connsiteY8198" fmla="*/ 2654778 h 6421343"/>
              <a:gd name="connsiteX8199" fmla="*/ 8539202 w 11611428"/>
              <a:gd name="connsiteY8199" fmla="*/ 2605693 h 6421343"/>
              <a:gd name="connsiteX8200" fmla="*/ 8588287 w 11611428"/>
              <a:gd name="connsiteY8200" fmla="*/ 2556608 h 6421343"/>
              <a:gd name="connsiteX8201" fmla="*/ 8388577 w 11611428"/>
              <a:gd name="connsiteY8201" fmla="*/ 2556608 h 6421343"/>
              <a:gd name="connsiteX8202" fmla="*/ 8437662 w 11611428"/>
              <a:gd name="connsiteY8202" fmla="*/ 2605693 h 6421343"/>
              <a:gd name="connsiteX8203" fmla="*/ 8388577 w 11611428"/>
              <a:gd name="connsiteY8203" fmla="*/ 2654778 h 6421343"/>
              <a:gd name="connsiteX8204" fmla="*/ 8339492 w 11611428"/>
              <a:gd name="connsiteY8204" fmla="*/ 2605693 h 6421343"/>
              <a:gd name="connsiteX8205" fmla="*/ 8388577 w 11611428"/>
              <a:gd name="connsiteY8205" fmla="*/ 2556608 h 6421343"/>
              <a:gd name="connsiteX8206" fmla="*/ 8196653 w 11611428"/>
              <a:gd name="connsiteY8206" fmla="*/ 2556608 h 6421343"/>
              <a:gd name="connsiteX8207" fmla="*/ 8245738 w 11611428"/>
              <a:gd name="connsiteY8207" fmla="*/ 2605693 h 6421343"/>
              <a:gd name="connsiteX8208" fmla="*/ 8196653 w 11611428"/>
              <a:gd name="connsiteY8208" fmla="*/ 2654778 h 6421343"/>
              <a:gd name="connsiteX8209" fmla="*/ 8147568 w 11611428"/>
              <a:gd name="connsiteY8209" fmla="*/ 2605693 h 6421343"/>
              <a:gd name="connsiteX8210" fmla="*/ 8196653 w 11611428"/>
              <a:gd name="connsiteY8210" fmla="*/ 2556608 h 6421343"/>
              <a:gd name="connsiteX8211" fmla="*/ 8004732 w 11611428"/>
              <a:gd name="connsiteY8211" fmla="*/ 2556608 h 6421343"/>
              <a:gd name="connsiteX8212" fmla="*/ 8053817 w 11611428"/>
              <a:gd name="connsiteY8212" fmla="*/ 2605693 h 6421343"/>
              <a:gd name="connsiteX8213" fmla="*/ 8004732 w 11611428"/>
              <a:gd name="connsiteY8213" fmla="*/ 2654778 h 6421343"/>
              <a:gd name="connsiteX8214" fmla="*/ 7955647 w 11611428"/>
              <a:gd name="connsiteY8214" fmla="*/ 2605693 h 6421343"/>
              <a:gd name="connsiteX8215" fmla="*/ 8004732 w 11611428"/>
              <a:gd name="connsiteY8215" fmla="*/ 2556608 h 6421343"/>
              <a:gd name="connsiteX8216" fmla="*/ 7813056 w 11611428"/>
              <a:gd name="connsiteY8216" fmla="*/ 2556608 h 6421343"/>
              <a:gd name="connsiteX8217" fmla="*/ 7862141 w 11611428"/>
              <a:gd name="connsiteY8217" fmla="*/ 2605693 h 6421343"/>
              <a:gd name="connsiteX8218" fmla="*/ 7813056 w 11611428"/>
              <a:gd name="connsiteY8218" fmla="*/ 2654778 h 6421343"/>
              <a:gd name="connsiteX8219" fmla="*/ 7763971 w 11611428"/>
              <a:gd name="connsiteY8219" fmla="*/ 2605693 h 6421343"/>
              <a:gd name="connsiteX8220" fmla="*/ 7813056 w 11611428"/>
              <a:gd name="connsiteY8220" fmla="*/ 2556608 h 6421343"/>
              <a:gd name="connsiteX8221" fmla="*/ 7621133 w 11611428"/>
              <a:gd name="connsiteY8221" fmla="*/ 2556608 h 6421343"/>
              <a:gd name="connsiteX8222" fmla="*/ 7670218 w 11611428"/>
              <a:gd name="connsiteY8222" fmla="*/ 2605693 h 6421343"/>
              <a:gd name="connsiteX8223" fmla="*/ 7621133 w 11611428"/>
              <a:gd name="connsiteY8223" fmla="*/ 2654778 h 6421343"/>
              <a:gd name="connsiteX8224" fmla="*/ 7572048 w 11611428"/>
              <a:gd name="connsiteY8224" fmla="*/ 2605693 h 6421343"/>
              <a:gd name="connsiteX8225" fmla="*/ 7621133 w 11611428"/>
              <a:gd name="connsiteY8225" fmla="*/ 2556608 h 6421343"/>
              <a:gd name="connsiteX8226" fmla="*/ 7429212 w 11611428"/>
              <a:gd name="connsiteY8226" fmla="*/ 2556608 h 6421343"/>
              <a:gd name="connsiteX8227" fmla="*/ 7478297 w 11611428"/>
              <a:gd name="connsiteY8227" fmla="*/ 2605693 h 6421343"/>
              <a:gd name="connsiteX8228" fmla="*/ 7429212 w 11611428"/>
              <a:gd name="connsiteY8228" fmla="*/ 2654778 h 6421343"/>
              <a:gd name="connsiteX8229" fmla="*/ 7380127 w 11611428"/>
              <a:gd name="connsiteY8229" fmla="*/ 2605693 h 6421343"/>
              <a:gd name="connsiteX8230" fmla="*/ 7429212 w 11611428"/>
              <a:gd name="connsiteY8230" fmla="*/ 2556608 h 6421343"/>
              <a:gd name="connsiteX8231" fmla="*/ 7237288 w 11611428"/>
              <a:gd name="connsiteY8231" fmla="*/ 2556608 h 6421343"/>
              <a:gd name="connsiteX8232" fmla="*/ 7286373 w 11611428"/>
              <a:gd name="connsiteY8232" fmla="*/ 2605693 h 6421343"/>
              <a:gd name="connsiteX8233" fmla="*/ 7237288 w 11611428"/>
              <a:gd name="connsiteY8233" fmla="*/ 2654778 h 6421343"/>
              <a:gd name="connsiteX8234" fmla="*/ 7188203 w 11611428"/>
              <a:gd name="connsiteY8234" fmla="*/ 2605693 h 6421343"/>
              <a:gd name="connsiteX8235" fmla="*/ 7237288 w 11611428"/>
              <a:gd name="connsiteY8235" fmla="*/ 2556608 h 6421343"/>
              <a:gd name="connsiteX8236" fmla="*/ 7045367 w 11611428"/>
              <a:gd name="connsiteY8236" fmla="*/ 2556608 h 6421343"/>
              <a:gd name="connsiteX8237" fmla="*/ 7094452 w 11611428"/>
              <a:gd name="connsiteY8237" fmla="*/ 2605693 h 6421343"/>
              <a:gd name="connsiteX8238" fmla="*/ 7045367 w 11611428"/>
              <a:gd name="connsiteY8238" fmla="*/ 2654778 h 6421343"/>
              <a:gd name="connsiteX8239" fmla="*/ 6996282 w 11611428"/>
              <a:gd name="connsiteY8239" fmla="*/ 2605693 h 6421343"/>
              <a:gd name="connsiteX8240" fmla="*/ 7045367 w 11611428"/>
              <a:gd name="connsiteY8240" fmla="*/ 2556608 h 6421343"/>
              <a:gd name="connsiteX8241" fmla="*/ 6853444 w 11611428"/>
              <a:gd name="connsiteY8241" fmla="*/ 2556608 h 6421343"/>
              <a:gd name="connsiteX8242" fmla="*/ 6902529 w 11611428"/>
              <a:gd name="connsiteY8242" fmla="*/ 2605693 h 6421343"/>
              <a:gd name="connsiteX8243" fmla="*/ 6853444 w 11611428"/>
              <a:gd name="connsiteY8243" fmla="*/ 2654778 h 6421343"/>
              <a:gd name="connsiteX8244" fmla="*/ 6804359 w 11611428"/>
              <a:gd name="connsiteY8244" fmla="*/ 2605693 h 6421343"/>
              <a:gd name="connsiteX8245" fmla="*/ 6853444 w 11611428"/>
              <a:gd name="connsiteY8245" fmla="*/ 2556608 h 6421343"/>
              <a:gd name="connsiteX8246" fmla="*/ 6661767 w 11611428"/>
              <a:gd name="connsiteY8246" fmla="*/ 2556608 h 6421343"/>
              <a:gd name="connsiteX8247" fmla="*/ 6710852 w 11611428"/>
              <a:gd name="connsiteY8247" fmla="*/ 2605693 h 6421343"/>
              <a:gd name="connsiteX8248" fmla="*/ 6661767 w 11611428"/>
              <a:gd name="connsiteY8248" fmla="*/ 2654778 h 6421343"/>
              <a:gd name="connsiteX8249" fmla="*/ 6612682 w 11611428"/>
              <a:gd name="connsiteY8249" fmla="*/ 2605693 h 6421343"/>
              <a:gd name="connsiteX8250" fmla="*/ 6661767 w 11611428"/>
              <a:gd name="connsiteY8250" fmla="*/ 2556608 h 6421343"/>
              <a:gd name="connsiteX8251" fmla="*/ 6469844 w 11611428"/>
              <a:gd name="connsiteY8251" fmla="*/ 2556608 h 6421343"/>
              <a:gd name="connsiteX8252" fmla="*/ 6518929 w 11611428"/>
              <a:gd name="connsiteY8252" fmla="*/ 2605693 h 6421343"/>
              <a:gd name="connsiteX8253" fmla="*/ 6469844 w 11611428"/>
              <a:gd name="connsiteY8253" fmla="*/ 2654778 h 6421343"/>
              <a:gd name="connsiteX8254" fmla="*/ 6420759 w 11611428"/>
              <a:gd name="connsiteY8254" fmla="*/ 2605693 h 6421343"/>
              <a:gd name="connsiteX8255" fmla="*/ 6469844 w 11611428"/>
              <a:gd name="connsiteY8255" fmla="*/ 2556608 h 6421343"/>
              <a:gd name="connsiteX8256" fmla="*/ 6279574 w 11611428"/>
              <a:gd name="connsiteY8256" fmla="*/ 2556608 h 6421343"/>
              <a:gd name="connsiteX8257" fmla="*/ 6328659 w 11611428"/>
              <a:gd name="connsiteY8257" fmla="*/ 2605693 h 6421343"/>
              <a:gd name="connsiteX8258" fmla="*/ 6279574 w 11611428"/>
              <a:gd name="connsiteY8258" fmla="*/ 2654778 h 6421343"/>
              <a:gd name="connsiteX8259" fmla="*/ 6230489 w 11611428"/>
              <a:gd name="connsiteY8259" fmla="*/ 2605693 h 6421343"/>
              <a:gd name="connsiteX8260" fmla="*/ 6279574 w 11611428"/>
              <a:gd name="connsiteY8260" fmla="*/ 2556608 h 6421343"/>
              <a:gd name="connsiteX8261" fmla="*/ 6087650 w 11611428"/>
              <a:gd name="connsiteY8261" fmla="*/ 2556608 h 6421343"/>
              <a:gd name="connsiteX8262" fmla="*/ 6136735 w 11611428"/>
              <a:gd name="connsiteY8262" fmla="*/ 2605693 h 6421343"/>
              <a:gd name="connsiteX8263" fmla="*/ 6087650 w 11611428"/>
              <a:gd name="connsiteY8263" fmla="*/ 2654778 h 6421343"/>
              <a:gd name="connsiteX8264" fmla="*/ 6038565 w 11611428"/>
              <a:gd name="connsiteY8264" fmla="*/ 2605693 h 6421343"/>
              <a:gd name="connsiteX8265" fmla="*/ 6087650 w 11611428"/>
              <a:gd name="connsiteY8265" fmla="*/ 2556608 h 6421343"/>
              <a:gd name="connsiteX8266" fmla="*/ 5895729 w 11611428"/>
              <a:gd name="connsiteY8266" fmla="*/ 2556608 h 6421343"/>
              <a:gd name="connsiteX8267" fmla="*/ 5944814 w 11611428"/>
              <a:gd name="connsiteY8267" fmla="*/ 2605693 h 6421343"/>
              <a:gd name="connsiteX8268" fmla="*/ 5895729 w 11611428"/>
              <a:gd name="connsiteY8268" fmla="*/ 2654778 h 6421343"/>
              <a:gd name="connsiteX8269" fmla="*/ 5846644 w 11611428"/>
              <a:gd name="connsiteY8269" fmla="*/ 2605693 h 6421343"/>
              <a:gd name="connsiteX8270" fmla="*/ 5895729 w 11611428"/>
              <a:gd name="connsiteY8270" fmla="*/ 2556608 h 6421343"/>
              <a:gd name="connsiteX8271" fmla="*/ 5704053 w 11611428"/>
              <a:gd name="connsiteY8271" fmla="*/ 2556608 h 6421343"/>
              <a:gd name="connsiteX8272" fmla="*/ 5753138 w 11611428"/>
              <a:gd name="connsiteY8272" fmla="*/ 2605693 h 6421343"/>
              <a:gd name="connsiteX8273" fmla="*/ 5704053 w 11611428"/>
              <a:gd name="connsiteY8273" fmla="*/ 2654778 h 6421343"/>
              <a:gd name="connsiteX8274" fmla="*/ 5654968 w 11611428"/>
              <a:gd name="connsiteY8274" fmla="*/ 2605693 h 6421343"/>
              <a:gd name="connsiteX8275" fmla="*/ 5704053 w 11611428"/>
              <a:gd name="connsiteY8275" fmla="*/ 2556608 h 6421343"/>
              <a:gd name="connsiteX8276" fmla="*/ 5512130 w 11611428"/>
              <a:gd name="connsiteY8276" fmla="*/ 2556608 h 6421343"/>
              <a:gd name="connsiteX8277" fmla="*/ 5561215 w 11611428"/>
              <a:gd name="connsiteY8277" fmla="*/ 2605693 h 6421343"/>
              <a:gd name="connsiteX8278" fmla="*/ 5512130 w 11611428"/>
              <a:gd name="connsiteY8278" fmla="*/ 2654778 h 6421343"/>
              <a:gd name="connsiteX8279" fmla="*/ 5463045 w 11611428"/>
              <a:gd name="connsiteY8279" fmla="*/ 2605693 h 6421343"/>
              <a:gd name="connsiteX8280" fmla="*/ 5512130 w 11611428"/>
              <a:gd name="connsiteY8280" fmla="*/ 2556608 h 6421343"/>
              <a:gd name="connsiteX8281" fmla="*/ 5320209 w 11611428"/>
              <a:gd name="connsiteY8281" fmla="*/ 2556608 h 6421343"/>
              <a:gd name="connsiteX8282" fmla="*/ 5369294 w 11611428"/>
              <a:gd name="connsiteY8282" fmla="*/ 2605693 h 6421343"/>
              <a:gd name="connsiteX8283" fmla="*/ 5320209 w 11611428"/>
              <a:gd name="connsiteY8283" fmla="*/ 2654778 h 6421343"/>
              <a:gd name="connsiteX8284" fmla="*/ 5271124 w 11611428"/>
              <a:gd name="connsiteY8284" fmla="*/ 2605693 h 6421343"/>
              <a:gd name="connsiteX8285" fmla="*/ 5320209 w 11611428"/>
              <a:gd name="connsiteY8285" fmla="*/ 2556608 h 6421343"/>
              <a:gd name="connsiteX8286" fmla="*/ 5128285 w 11611428"/>
              <a:gd name="connsiteY8286" fmla="*/ 2556608 h 6421343"/>
              <a:gd name="connsiteX8287" fmla="*/ 5177370 w 11611428"/>
              <a:gd name="connsiteY8287" fmla="*/ 2605693 h 6421343"/>
              <a:gd name="connsiteX8288" fmla="*/ 5128285 w 11611428"/>
              <a:gd name="connsiteY8288" fmla="*/ 2654778 h 6421343"/>
              <a:gd name="connsiteX8289" fmla="*/ 5079200 w 11611428"/>
              <a:gd name="connsiteY8289" fmla="*/ 2605693 h 6421343"/>
              <a:gd name="connsiteX8290" fmla="*/ 5128285 w 11611428"/>
              <a:gd name="connsiteY8290" fmla="*/ 2556608 h 6421343"/>
              <a:gd name="connsiteX8291" fmla="*/ 4936364 w 11611428"/>
              <a:gd name="connsiteY8291" fmla="*/ 2556608 h 6421343"/>
              <a:gd name="connsiteX8292" fmla="*/ 4985449 w 11611428"/>
              <a:gd name="connsiteY8292" fmla="*/ 2605693 h 6421343"/>
              <a:gd name="connsiteX8293" fmla="*/ 4936364 w 11611428"/>
              <a:gd name="connsiteY8293" fmla="*/ 2654778 h 6421343"/>
              <a:gd name="connsiteX8294" fmla="*/ 4887279 w 11611428"/>
              <a:gd name="connsiteY8294" fmla="*/ 2605693 h 6421343"/>
              <a:gd name="connsiteX8295" fmla="*/ 4936364 w 11611428"/>
              <a:gd name="connsiteY8295" fmla="*/ 2556608 h 6421343"/>
              <a:gd name="connsiteX8296" fmla="*/ 4744441 w 11611428"/>
              <a:gd name="connsiteY8296" fmla="*/ 2556608 h 6421343"/>
              <a:gd name="connsiteX8297" fmla="*/ 4793526 w 11611428"/>
              <a:gd name="connsiteY8297" fmla="*/ 2605693 h 6421343"/>
              <a:gd name="connsiteX8298" fmla="*/ 4744441 w 11611428"/>
              <a:gd name="connsiteY8298" fmla="*/ 2654778 h 6421343"/>
              <a:gd name="connsiteX8299" fmla="*/ 4695356 w 11611428"/>
              <a:gd name="connsiteY8299" fmla="*/ 2605693 h 6421343"/>
              <a:gd name="connsiteX8300" fmla="*/ 4744441 w 11611428"/>
              <a:gd name="connsiteY8300" fmla="*/ 2556608 h 6421343"/>
              <a:gd name="connsiteX8301" fmla="*/ 4552764 w 11611428"/>
              <a:gd name="connsiteY8301" fmla="*/ 2556608 h 6421343"/>
              <a:gd name="connsiteX8302" fmla="*/ 4601849 w 11611428"/>
              <a:gd name="connsiteY8302" fmla="*/ 2605693 h 6421343"/>
              <a:gd name="connsiteX8303" fmla="*/ 4552764 w 11611428"/>
              <a:gd name="connsiteY8303" fmla="*/ 2654778 h 6421343"/>
              <a:gd name="connsiteX8304" fmla="*/ 4503679 w 11611428"/>
              <a:gd name="connsiteY8304" fmla="*/ 2605693 h 6421343"/>
              <a:gd name="connsiteX8305" fmla="*/ 4552764 w 11611428"/>
              <a:gd name="connsiteY8305" fmla="*/ 2556608 h 6421343"/>
              <a:gd name="connsiteX8306" fmla="*/ 4360841 w 11611428"/>
              <a:gd name="connsiteY8306" fmla="*/ 2556608 h 6421343"/>
              <a:gd name="connsiteX8307" fmla="*/ 4409926 w 11611428"/>
              <a:gd name="connsiteY8307" fmla="*/ 2605693 h 6421343"/>
              <a:gd name="connsiteX8308" fmla="*/ 4360841 w 11611428"/>
              <a:gd name="connsiteY8308" fmla="*/ 2654778 h 6421343"/>
              <a:gd name="connsiteX8309" fmla="*/ 4311756 w 11611428"/>
              <a:gd name="connsiteY8309" fmla="*/ 2605693 h 6421343"/>
              <a:gd name="connsiteX8310" fmla="*/ 4360841 w 11611428"/>
              <a:gd name="connsiteY8310" fmla="*/ 2556608 h 6421343"/>
              <a:gd name="connsiteX8311" fmla="*/ 4170572 w 11611428"/>
              <a:gd name="connsiteY8311" fmla="*/ 2556608 h 6421343"/>
              <a:gd name="connsiteX8312" fmla="*/ 4219657 w 11611428"/>
              <a:gd name="connsiteY8312" fmla="*/ 2605693 h 6421343"/>
              <a:gd name="connsiteX8313" fmla="*/ 4170572 w 11611428"/>
              <a:gd name="connsiteY8313" fmla="*/ 2654778 h 6421343"/>
              <a:gd name="connsiteX8314" fmla="*/ 4121487 w 11611428"/>
              <a:gd name="connsiteY8314" fmla="*/ 2605693 h 6421343"/>
              <a:gd name="connsiteX8315" fmla="*/ 4170572 w 11611428"/>
              <a:gd name="connsiteY8315" fmla="*/ 2556608 h 6421343"/>
              <a:gd name="connsiteX8316" fmla="*/ 3978648 w 11611428"/>
              <a:gd name="connsiteY8316" fmla="*/ 2556608 h 6421343"/>
              <a:gd name="connsiteX8317" fmla="*/ 4027733 w 11611428"/>
              <a:gd name="connsiteY8317" fmla="*/ 2605693 h 6421343"/>
              <a:gd name="connsiteX8318" fmla="*/ 3978648 w 11611428"/>
              <a:gd name="connsiteY8318" fmla="*/ 2654778 h 6421343"/>
              <a:gd name="connsiteX8319" fmla="*/ 3929563 w 11611428"/>
              <a:gd name="connsiteY8319" fmla="*/ 2605693 h 6421343"/>
              <a:gd name="connsiteX8320" fmla="*/ 3978648 w 11611428"/>
              <a:gd name="connsiteY8320" fmla="*/ 2556608 h 6421343"/>
              <a:gd name="connsiteX8321" fmla="*/ 3786728 w 11611428"/>
              <a:gd name="connsiteY8321" fmla="*/ 2556608 h 6421343"/>
              <a:gd name="connsiteX8322" fmla="*/ 3835813 w 11611428"/>
              <a:gd name="connsiteY8322" fmla="*/ 2605693 h 6421343"/>
              <a:gd name="connsiteX8323" fmla="*/ 3786728 w 11611428"/>
              <a:gd name="connsiteY8323" fmla="*/ 2654778 h 6421343"/>
              <a:gd name="connsiteX8324" fmla="*/ 3737643 w 11611428"/>
              <a:gd name="connsiteY8324" fmla="*/ 2605693 h 6421343"/>
              <a:gd name="connsiteX8325" fmla="*/ 3786728 w 11611428"/>
              <a:gd name="connsiteY8325" fmla="*/ 2556608 h 6421343"/>
              <a:gd name="connsiteX8326" fmla="*/ 3595051 w 11611428"/>
              <a:gd name="connsiteY8326" fmla="*/ 2556608 h 6421343"/>
              <a:gd name="connsiteX8327" fmla="*/ 3644136 w 11611428"/>
              <a:gd name="connsiteY8327" fmla="*/ 2605693 h 6421343"/>
              <a:gd name="connsiteX8328" fmla="*/ 3595051 w 11611428"/>
              <a:gd name="connsiteY8328" fmla="*/ 2654778 h 6421343"/>
              <a:gd name="connsiteX8329" fmla="*/ 3545966 w 11611428"/>
              <a:gd name="connsiteY8329" fmla="*/ 2605693 h 6421343"/>
              <a:gd name="connsiteX8330" fmla="*/ 3595051 w 11611428"/>
              <a:gd name="connsiteY8330" fmla="*/ 2556608 h 6421343"/>
              <a:gd name="connsiteX8331" fmla="*/ 3403128 w 11611428"/>
              <a:gd name="connsiteY8331" fmla="*/ 2556608 h 6421343"/>
              <a:gd name="connsiteX8332" fmla="*/ 3452213 w 11611428"/>
              <a:gd name="connsiteY8332" fmla="*/ 2605693 h 6421343"/>
              <a:gd name="connsiteX8333" fmla="*/ 3403128 w 11611428"/>
              <a:gd name="connsiteY8333" fmla="*/ 2654778 h 6421343"/>
              <a:gd name="connsiteX8334" fmla="*/ 3354043 w 11611428"/>
              <a:gd name="connsiteY8334" fmla="*/ 2605693 h 6421343"/>
              <a:gd name="connsiteX8335" fmla="*/ 3403128 w 11611428"/>
              <a:gd name="connsiteY8335" fmla="*/ 2556608 h 6421343"/>
              <a:gd name="connsiteX8336" fmla="*/ 3211207 w 11611428"/>
              <a:gd name="connsiteY8336" fmla="*/ 2556608 h 6421343"/>
              <a:gd name="connsiteX8337" fmla="*/ 3260292 w 11611428"/>
              <a:gd name="connsiteY8337" fmla="*/ 2605693 h 6421343"/>
              <a:gd name="connsiteX8338" fmla="*/ 3211207 w 11611428"/>
              <a:gd name="connsiteY8338" fmla="*/ 2654778 h 6421343"/>
              <a:gd name="connsiteX8339" fmla="*/ 3162122 w 11611428"/>
              <a:gd name="connsiteY8339" fmla="*/ 2605693 h 6421343"/>
              <a:gd name="connsiteX8340" fmla="*/ 3211207 w 11611428"/>
              <a:gd name="connsiteY8340" fmla="*/ 2556608 h 6421343"/>
              <a:gd name="connsiteX8341" fmla="*/ 3019283 w 11611428"/>
              <a:gd name="connsiteY8341" fmla="*/ 2556608 h 6421343"/>
              <a:gd name="connsiteX8342" fmla="*/ 3068368 w 11611428"/>
              <a:gd name="connsiteY8342" fmla="*/ 2605693 h 6421343"/>
              <a:gd name="connsiteX8343" fmla="*/ 3019283 w 11611428"/>
              <a:gd name="connsiteY8343" fmla="*/ 2654778 h 6421343"/>
              <a:gd name="connsiteX8344" fmla="*/ 2970198 w 11611428"/>
              <a:gd name="connsiteY8344" fmla="*/ 2605693 h 6421343"/>
              <a:gd name="connsiteX8345" fmla="*/ 3019283 w 11611428"/>
              <a:gd name="connsiteY8345" fmla="*/ 2556608 h 6421343"/>
              <a:gd name="connsiteX8346" fmla="*/ 2827363 w 11611428"/>
              <a:gd name="connsiteY8346" fmla="*/ 2556608 h 6421343"/>
              <a:gd name="connsiteX8347" fmla="*/ 2876448 w 11611428"/>
              <a:gd name="connsiteY8347" fmla="*/ 2605693 h 6421343"/>
              <a:gd name="connsiteX8348" fmla="*/ 2827363 w 11611428"/>
              <a:gd name="connsiteY8348" fmla="*/ 2654778 h 6421343"/>
              <a:gd name="connsiteX8349" fmla="*/ 2778277 w 11611428"/>
              <a:gd name="connsiteY8349" fmla="*/ 2605693 h 6421343"/>
              <a:gd name="connsiteX8350" fmla="*/ 2827363 w 11611428"/>
              <a:gd name="connsiteY8350" fmla="*/ 2556608 h 6421343"/>
              <a:gd name="connsiteX8351" fmla="*/ 2635439 w 11611428"/>
              <a:gd name="connsiteY8351" fmla="*/ 2556608 h 6421343"/>
              <a:gd name="connsiteX8352" fmla="*/ 2684524 w 11611428"/>
              <a:gd name="connsiteY8352" fmla="*/ 2605693 h 6421343"/>
              <a:gd name="connsiteX8353" fmla="*/ 2635439 w 11611428"/>
              <a:gd name="connsiteY8353" fmla="*/ 2654778 h 6421343"/>
              <a:gd name="connsiteX8354" fmla="*/ 2586354 w 11611428"/>
              <a:gd name="connsiteY8354" fmla="*/ 2605693 h 6421343"/>
              <a:gd name="connsiteX8355" fmla="*/ 2635439 w 11611428"/>
              <a:gd name="connsiteY8355" fmla="*/ 2556608 h 6421343"/>
              <a:gd name="connsiteX8356" fmla="*/ 2443762 w 11611428"/>
              <a:gd name="connsiteY8356" fmla="*/ 2556608 h 6421343"/>
              <a:gd name="connsiteX8357" fmla="*/ 2492847 w 11611428"/>
              <a:gd name="connsiteY8357" fmla="*/ 2605693 h 6421343"/>
              <a:gd name="connsiteX8358" fmla="*/ 2443762 w 11611428"/>
              <a:gd name="connsiteY8358" fmla="*/ 2654778 h 6421343"/>
              <a:gd name="connsiteX8359" fmla="*/ 2394677 w 11611428"/>
              <a:gd name="connsiteY8359" fmla="*/ 2605693 h 6421343"/>
              <a:gd name="connsiteX8360" fmla="*/ 2443762 w 11611428"/>
              <a:gd name="connsiteY8360" fmla="*/ 2556608 h 6421343"/>
              <a:gd name="connsiteX8361" fmla="*/ 2251840 w 11611428"/>
              <a:gd name="connsiteY8361" fmla="*/ 2556608 h 6421343"/>
              <a:gd name="connsiteX8362" fmla="*/ 2300925 w 11611428"/>
              <a:gd name="connsiteY8362" fmla="*/ 2605693 h 6421343"/>
              <a:gd name="connsiteX8363" fmla="*/ 2251840 w 11611428"/>
              <a:gd name="connsiteY8363" fmla="*/ 2654778 h 6421343"/>
              <a:gd name="connsiteX8364" fmla="*/ 2202754 w 11611428"/>
              <a:gd name="connsiteY8364" fmla="*/ 2605693 h 6421343"/>
              <a:gd name="connsiteX8365" fmla="*/ 2251840 w 11611428"/>
              <a:gd name="connsiteY8365" fmla="*/ 2556608 h 6421343"/>
              <a:gd name="connsiteX8366" fmla="*/ 2061569 w 11611428"/>
              <a:gd name="connsiteY8366" fmla="*/ 2556608 h 6421343"/>
              <a:gd name="connsiteX8367" fmla="*/ 2110654 w 11611428"/>
              <a:gd name="connsiteY8367" fmla="*/ 2605693 h 6421343"/>
              <a:gd name="connsiteX8368" fmla="*/ 2061569 w 11611428"/>
              <a:gd name="connsiteY8368" fmla="*/ 2654778 h 6421343"/>
              <a:gd name="connsiteX8369" fmla="*/ 2012484 w 11611428"/>
              <a:gd name="connsiteY8369" fmla="*/ 2605693 h 6421343"/>
              <a:gd name="connsiteX8370" fmla="*/ 2061569 w 11611428"/>
              <a:gd name="connsiteY8370" fmla="*/ 2556608 h 6421343"/>
              <a:gd name="connsiteX8371" fmla="*/ 1869645 w 11611428"/>
              <a:gd name="connsiteY8371" fmla="*/ 2556608 h 6421343"/>
              <a:gd name="connsiteX8372" fmla="*/ 1918730 w 11611428"/>
              <a:gd name="connsiteY8372" fmla="*/ 2605693 h 6421343"/>
              <a:gd name="connsiteX8373" fmla="*/ 1869645 w 11611428"/>
              <a:gd name="connsiteY8373" fmla="*/ 2654778 h 6421343"/>
              <a:gd name="connsiteX8374" fmla="*/ 1820560 w 11611428"/>
              <a:gd name="connsiteY8374" fmla="*/ 2605693 h 6421343"/>
              <a:gd name="connsiteX8375" fmla="*/ 1869645 w 11611428"/>
              <a:gd name="connsiteY8375" fmla="*/ 2556608 h 6421343"/>
              <a:gd name="connsiteX8376" fmla="*/ 1677725 w 11611428"/>
              <a:gd name="connsiteY8376" fmla="*/ 2556608 h 6421343"/>
              <a:gd name="connsiteX8377" fmla="*/ 1726810 w 11611428"/>
              <a:gd name="connsiteY8377" fmla="*/ 2605693 h 6421343"/>
              <a:gd name="connsiteX8378" fmla="*/ 1677725 w 11611428"/>
              <a:gd name="connsiteY8378" fmla="*/ 2654778 h 6421343"/>
              <a:gd name="connsiteX8379" fmla="*/ 1628640 w 11611428"/>
              <a:gd name="connsiteY8379" fmla="*/ 2605693 h 6421343"/>
              <a:gd name="connsiteX8380" fmla="*/ 1677725 w 11611428"/>
              <a:gd name="connsiteY8380" fmla="*/ 2556608 h 6421343"/>
              <a:gd name="connsiteX8381" fmla="*/ 1486048 w 11611428"/>
              <a:gd name="connsiteY8381" fmla="*/ 2556608 h 6421343"/>
              <a:gd name="connsiteX8382" fmla="*/ 1535133 w 11611428"/>
              <a:gd name="connsiteY8382" fmla="*/ 2605693 h 6421343"/>
              <a:gd name="connsiteX8383" fmla="*/ 1486048 w 11611428"/>
              <a:gd name="connsiteY8383" fmla="*/ 2654778 h 6421343"/>
              <a:gd name="connsiteX8384" fmla="*/ 1436963 w 11611428"/>
              <a:gd name="connsiteY8384" fmla="*/ 2605693 h 6421343"/>
              <a:gd name="connsiteX8385" fmla="*/ 1486048 w 11611428"/>
              <a:gd name="connsiteY8385" fmla="*/ 2556608 h 6421343"/>
              <a:gd name="connsiteX8386" fmla="*/ 1294125 w 11611428"/>
              <a:gd name="connsiteY8386" fmla="*/ 2556608 h 6421343"/>
              <a:gd name="connsiteX8387" fmla="*/ 1343210 w 11611428"/>
              <a:gd name="connsiteY8387" fmla="*/ 2605693 h 6421343"/>
              <a:gd name="connsiteX8388" fmla="*/ 1294125 w 11611428"/>
              <a:gd name="connsiteY8388" fmla="*/ 2654778 h 6421343"/>
              <a:gd name="connsiteX8389" fmla="*/ 1245040 w 11611428"/>
              <a:gd name="connsiteY8389" fmla="*/ 2605693 h 6421343"/>
              <a:gd name="connsiteX8390" fmla="*/ 1294125 w 11611428"/>
              <a:gd name="connsiteY8390" fmla="*/ 2556608 h 6421343"/>
              <a:gd name="connsiteX8391" fmla="*/ 1102204 w 11611428"/>
              <a:gd name="connsiteY8391" fmla="*/ 2556608 h 6421343"/>
              <a:gd name="connsiteX8392" fmla="*/ 1151289 w 11611428"/>
              <a:gd name="connsiteY8392" fmla="*/ 2605693 h 6421343"/>
              <a:gd name="connsiteX8393" fmla="*/ 1102204 w 11611428"/>
              <a:gd name="connsiteY8393" fmla="*/ 2654778 h 6421343"/>
              <a:gd name="connsiteX8394" fmla="*/ 1053119 w 11611428"/>
              <a:gd name="connsiteY8394" fmla="*/ 2605693 h 6421343"/>
              <a:gd name="connsiteX8395" fmla="*/ 1102204 w 11611428"/>
              <a:gd name="connsiteY8395" fmla="*/ 2556608 h 6421343"/>
              <a:gd name="connsiteX8396" fmla="*/ 910280 w 11611428"/>
              <a:gd name="connsiteY8396" fmla="*/ 2556608 h 6421343"/>
              <a:gd name="connsiteX8397" fmla="*/ 959365 w 11611428"/>
              <a:gd name="connsiteY8397" fmla="*/ 2605693 h 6421343"/>
              <a:gd name="connsiteX8398" fmla="*/ 910280 w 11611428"/>
              <a:gd name="connsiteY8398" fmla="*/ 2654778 h 6421343"/>
              <a:gd name="connsiteX8399" fmla="*/ 861195 w 11611428"/>
              <a:gd name="connsiteY8399" fmla="*/ 2605693 h 6421343"/>
              <a:gd name="connsiteX8400" fmla="*/ 910280 w 11611428"/>
              <a:gd name="connsiteY8400" fmla="*/ 2556608 h 6421343"/>
              <a:gd name="connsiteX8401" fmla="*/ 718360 w 11611428"/>
              <a:gd name="connsiteY8401" fmla="*/ 2556608 h 6421343"/>
              <a:gd name="connsiteX8402" fmla="*/ 767445 w 11611428"/>
              <a:gd name="connsiteY8402" fmla="*/ 2605693 h 6421343"/>
              <a:gd name="connsiteX8403" fmla="*/ 718360 w 11611428"/>
              <a:gd name="connsiteY8403" fmla="*/ 2654778 h 6421343"/>
              <a:gd name="connsiteX8404" fmla="*/ 669275 w 11611428"/>
              <a:gd name="connsiteY8404" fmla="*/ 2605693 h 6421343"/>
              <a:gd name="connsiteX8405" fmla="*/ 718360 w 11611428"/>
              <a:gd name="connsiteY8405" fmla="*/ 2556608 h 6421343"/>
              <a:gd name="connsiteX8406" fmla="*/ 526436 w 11611428"/>
              <a:gd name="connsiteY8406" fmla="*/ 2556608 h 6421343"/>
              <a:gd name="connsiteX8407" fmla="*/ 575521 w 11611428"/>
              <a:gd name="connsiteY8407" fmla="*/ 2605693 h 6421343"/>
              <a:gd name="connsiteX8408" fmla="*/ 526436 w 11611428"/>
              <a:gd name="connsiteY8408" fmla="*/ 2654778 h 6421343"/>
              <a:gd name="connsiteX8409" fmla="*/ 477351 w 11611428"/>
              <a:gd name="connsiteY8409" fmla="*/ 2605693 h 6421343"/>
              <a:gd name="connsiteX8410" fmla="*/ 526436 w 11611428"/>
              <a:gd name="connsiteY8410" fmla="*/ 2556608 h 6421343"/>
              <a:gd name="connsiteX8411" fmla="*/ 334759 w 11611428"/>
              <a:gd name="connsiteY8411" fmla="*/ 2556608 h 6421343"/>
              <a:gd name="connsiteX8412" fmla="*/ 383844 w 11611428"/>
              <a:gd name="connsiteY8412" fmla="*/ 2605693 h 6421343"/>
              <a:gd name="connsiteX8413" fmla="*/ 334759 w 11611428"/>
              <a:gd name="connsiteY8413" fmla="*/ 2654778 h 6421343"/>
              <a:gd name="connsiteX8414" fmla="*/ 285674 w 11611428"/>
              <a:gd name="connsiteY8414" fmla="*/ 2605693 h 6421343"/>
              <a:gd name="connsiteX8415" fmla="*/ 334759 w 11611428"/>
              <a:gd name="connsiteY8415" fmla="*/ 2556608 h 6421343"/>
              <a:gd name="connsiteX8416" fmla="*/ 142837 w 11611428"/>
              <a:gd name="connsiteY8416" fmla="*/ 2556608 h 6421343"/>
              <a:gd name="connsiteX8417" fmla="*/ 191921 w 11611428"/>
              <a:gd name="connsiteY8417" fmla="*/ 2605693 h 6421343"/>
              <a:gd name="connsiteX8418" fmla="*/ 142837 w 11611428"/>
              <a:gd name="connsiteY8418" fmla="*/ 2654778 h 6421343"/>
              <a:gd name="connsiteX8419" fmla="*/ 93751 w 11611428"/>
              <a:gd name="connsiteY8419" fmla="*/ 2605693 h 6421343"/>
              <a:gd name="connsiteX8420" fmla="*/ 142837 w 11611428"/>
              <a:gd name="connsiteY8420" fmla="*/ 2556608 h 6421343"/>
              <a:gd name="connsiteX8421" fmla="*/ 11562343 w 11611428"/>
              <a:gd name="connsiteY8421" fmla="*/ 2405671 h 6421343"/>
              <a:gd name="connsiteX8422" fmla="*/ 11611428 w 11611428"/>
              <a:gd name="connsiteY8422" fmla="*/ 2454756 h 6421343"/>
              <a:gd name="connsiteX8423" fmla="*/ 11562343 w 11611428"/>
              <a:gd name="connsiteY8423" fmla="*/ 2503841 h 6421343"/>
              <a:gd name="connsiteX8424" fmla="*/ 11513258 w 11611428"/>
              <a:gd name="connsiteY8424" fmla="*/ 2454756 h 6421343"/>
              <a:gd name="connsiteX8425" fmla="*/ 11562343 w 11611428"/>
              <a:gd name="connsiteY8425" fmla="*/ 2405671 h 6421343"/>
              <a:gd name="connsiteX8426" fmla="*/ 11370422 w 11611428"/>
              <a:gd name="connsiteY8426" fmla="*/ 2405671 h 6421343"/>
              <a:gd name="connsiteX8427" fmla="*/ 11419507 w 11611428"/>
              <a:gd name="connsiteY8427" fmla="*/ 2454756 h 6421343"/>
              <a:gd name="connsiteX8428" fmla="*/ 11370422 w 11611428"/>
              <a:gd name="connsiteY8428" fmla="*/ 2503841 h 6421343"/>
              <a:gd name="connsiteX8429" fmla="*/ 11321337 w 11611428"/>
              <a:gd name="connsiteY8429" fmla="*/ 2454756 h 6421343"/>
              <a:gd name="connsiteX8430" fmla="*/ 11370422 w 11611428"/>
              <a:gd name="connsiteY8430" fmla="*/ 2405671 h 6421343"/>
              <a:gd name="connsiteX8431" fmla="*/ 11178499 w 11611428"/>
              <a:gd name="connsiteY8431" fmla="*/ 2405671 h 6421343"/>
              <a:gd name="connsiteX8432" fmla="*/ 11227584 w 11611428"/>
              <a:gd name="connsiteY8432" fmla="*/ 2454756 h 6421343"/>
              <a:gd name="connsiteX8433" fmla="*/ 11178499 w 11611428"/>
              <a:gd name="connsiteY8433" fmla="*/ 2503841 h 6421343"/>
              <a:gd name="connsiteX8434" fmla="*/ 11129414 w 11611428"/>
              <a:gd name="connsiteY8434" fmla="*/ 2454756 h 6421343"/>
              <a:gd name="connsiteX8435" fmla="*/ 11178499 w 11611428"/>
              <a:gd name="connsiteY8435" fmla="*/ 2405671 h 6421343"/>
              <a:gd name="connsiteX8436" fmla="*/ 10986822 w 11611428"/>
              <a:gd name="connsiteY8436" fmla="*/ 2405671 h 6421343"/>
              <a:gd name="connsiteX8437" fmla="*/ 11035907 w 11611428"/>
              <a:gd name="connsiteY8437" fmla="*/ 2454756 h 6421343"/>
              <a:gd name="connsiteX8438" fmla="*/ 10986822 w 11611428"/>
              <a:gd name="connsiteY8438" fmla="*/ 2503841 h 6421343"/>
              <a:gd name="connsiteX8439" fmla="*/ 10937737 w 11611428"/>
              <a:gd name="connsiteY8439" fmla="*/ 2454756 h 6421343"/>
              <a:gd name="connsiteX8440" fmla="*/ 10986822 w 11611428"/>
              <a:gd name="connsiteY8440" fmla="*/ 2405671 h 6421343"/>
              <a:gd name="connsiteX8441" fmla="*/ 10794898 w 11611428"/>
              <a:gd name="connsiteY8441" fmla="*/ 2405671 h 6421343"/>
              <a:gd name="connsiteX8442" fmla="*/ 10843984 w 11611428"/>
              <a:gd name="connsiteY8442" fmla="*/ 2454756 h 6421343"/>
              <a:gd name="connsiteX8443" fmla="*/ 10794898 w 11611428"/>
              <a:gd name="connsiteY8443" fmla="*/ 2503841 h 6421343"/>
              <a:gd name="connsiteX8444" fmla="*/ 10745813 w 11611428"/>
              <a:gd name="connsiteY8444" fmla="*/ 2454756 h 6421343"/>
              <a:gd name="connsiteX8445" fmla="*/ 10794898 w 11611428"/>
              <a:gd name="connsiteY8445" fmla="*/ 2405671 h 6421343"/>
              <a:gd name="connsiteX8446" fmla="*/ 10600771 w 11611428"/>
              <a:gd name="connsiteY8446" fmla="*/ 2405671 h 6421343"/>
              <a:gd name="connsiteX8447" fmla="*/ 10619877 w 11611428"/>
              <a:gd name="connsiteY8447" fmla="*/ 2409529 h 6421343"/>
              <a:gd name="connsiteX8448" fmla="*/ 10635343 w 11611428"/>
              <a:gd name="connsiteY8448" fmla="*/ 2419956 h 6421343"/>
              <a:gd name="connsiteX8449" fmla="*/ 10635343 w 11611428"/>
              <a:gd name="connsiteY8449" fmla="*/ 2418468 h 6421343"/>
              <a:gd name="connsiteX8450" fmla="*/ 10637686 w 11611428"/>
              <a:gd name="connsiteY8450" fmla="*/ 2420048 h 6421343"/>
              <a:gd name="connsiteX8451" fmla="*/ 10652063 w 11611428"/>
              <a:gd name="connsiteY8451" fmla="*/ 2454756 h 6421343"/>
              <a:gd name="connsiteX8452" fmla="*/ 10637686 w 11611428"/>
              <a:gd name="connsiteY8452" fmla="*/ 2489465 h 6421343"/>
              <a:gd name="connsiteX8453" fmla="*/ 10635343 w 11611428"/>
              <a:gd name="connsiteY8453" fmla="*/ 2491044 h 6421343"/>
              <a:gd name="connsiteX8454" fmla="*/ 10635343 w 11611428"/>
              <a:gd name="connsiteY8454" fmla="*/ 2489556 h 6421343"/>
              <a:gd name="connsiteX8455" fmla="*/ 10619877 w 11611428"/>
              <a:gd name="connsiteY8455" fmla="*/ 2499984 h 6421343"/>
              <a:gd name="connsiteX8456" fmla="*/ 10600771 w 11611428"/>
              <a:gd name="connsiteY8456" fmla="*/ 2503841 h 6421343"/>
              <a:gd name="connsiteX8457" fmla="*/ 10551686 w 11611428"/>
              <a:gd name="connsiteY8457" fmla="*/ 2454756 h 6421343"/>
              <a:gd name="connsiteX8458" fmla="*/ 10600771 w 11611428"/>
              <a:gd name="connsiteY8458" fmla="*/ 2405671 h 6421343"/>
              <a:gd name="connsiteX8459" fmla="*/ 10408850 w 11611428"/>
              <a:gd name="connsiteY8459" fmla="*/ 2405671 h 6421343"/>
              <a:gd name="connsiteX8460" fmla="*/ 10457935 w 11611428"/>
              <a:gd name="connsiteY8460" fmla="*/ 2454756 h 6421343"/>
              <a:gd name="connsiteX8461" fmla="*/ 10408850 w 11611428"/>
              <a:gd name="connsiteY8461" fmla="*/ 2503841 h 6421343"/>
              <a:gd name="connsiteX8462" fmla="*/ 10359765 w 11611428"/>
              <a:gd name="connsiteY8462" fmla="*/ 2454756 h 6421343"/>
              <a:gd name="connsiteX8463" fmla="*/ 10408850 w 11611428"/>
              <a:gd name="connsiteY8463" fmla="*/ 2405671 h 6421343"/>
              <a:gd name="connsiteX8464" fmla="*/ 10216927 w 11611428"/>
              <a:gd name="connsiteY8464" fmla="*/ 2405671 h 6421343"/>
              <a:gd name="connsiteX8465" fmla="*/ 10266012 w 11611428"/>
              <a:gd name="connsiteY8465" fmla="*/ 2454756 h 6421343"/>
              <a:gd name="connsiteX8466" fmla="*/ 10216927 w 11611428"/>
              <a:gd name="connsiteY8466" fmla="*/ 2503841 h 6421343"/>
              <a:gd name="connsiteX8467" fmla="*/ 10167842 w 11611428"/>
              <a:gd name="connsiteY8467" fmla="*/ 2454756 h 6421343"/>
              <a:gd name="connsiteX8468" fmla="*/ 10216927 w 11611428"/>
              <a:gd name="connsiteY8468" fmla="*/ 2405671 h 6421343"/>
              <a:gd name="connsiteX8469" fmla="*/ 10025250 w 11611428"/>
              <a:gd name="connsiteY8469" fmla="*/ 2405671 h 6421343"/>
              <a:gd name="connsiteX8470" fmla="*/ 10074335 w 11611428"/>
              <a:gd name="connsiteY8470" fmla="*/ 2454756 h 6421343"/>
              <a:gd name="connsiteX8471" fmla="*/ 10025250 w 11611428"/>
              <a:gd name="connsiteY8471" fmla="*/ 2503841 h 6421343"/>
              <a:gd name="connsiteX8472" fmla="*/ 9976165 w 11611428"/>
              <a:gd name="connsiteY8472" fmla="*/ 2454756 h 6421343"/>
              <a:gd name="connsiteX8473" fmla="*/ 10025250 w 11611428"/>
              <a:gd name="connsiteY8473" fmla="*/ 2405671 h 6421343"/>
              <a:gd name="connsiteX8474" fmla="*/ 9833326 w 11611428"/>
              <a:gd name="connsiteY8474" fmla="*/ 2405671 h 6421343"/>
              <a:gd name="connsiteX8475" fmla="*/ 9882412 w 11611428"/>
              <a:gd name="connsiteY8475" fmla="*/ 2454756 h 6421343"/>
              <a:gd name="connsiteX8476" fmla="*/ 9833326 w 11611428"/>
              <a:gd name="connsiteY8476" fmla="*/ 2503841 h 6421343"/>
              <a:gd name="connsiteX8477" fmla="*/ 9784241 w 11611428"/>
              <a:gd name="connsiteY8477" fmla="*/ 2454756 h 6421343"/>
              <a:gd name="connsiteX8478" fmla="*/ 9833326 w 11611428"/>
              <a:gd name="connsiteY8478" fmla="*/ 2405671 h 6421343"/>
              <a:gd name="connsiteX8479" fmla="*/ 9641406 w 11611428"/>
              <a:gd name="connsiteY8479" fmla="*/ 2405671 h 6421343"/>
              <a:gd name="connsiteX8480" fmla="*/ 9690491 w 11611428"/>
              <a:gd name="connsiteY8480" fmla="*/ 2454756 h 6421343"/>
              <a:gd name="connsiteX8481" fmla="*/ 9641406 w 11611428"/>
              <a:gd name="connsiteY8481" fmla="*/ 2503841 h 6421343"/>
              <a:gd name="connsiteX8482" fmla="*/ 9592321 w 11611428"/>
              <a:gd name="connsiteY8482" fmla="*/ 2454756 h 6421343"/>
              <a:gd name="connsiteX8483" fmla="*/ 9641406 w 11611428"/>
              <a:gd name="connsiteY8483" fmla="*/ 2405671 h 6421343"/>
              <a:gd name="connsiteX8484" fmla="*/ 9449482 w 11611428"/>
              <a:gd name="connsiteY8484" fmla="*/ 2405671 h 6421343"/>
              <a:gd name="connsiteX8485" fmla="*/ 9498567 w 11611428"/>
              <a:gd name="connsiteY8485" fmla="*/ 2454756 h 6421343"/>
              <a:gd name="connsiteX8486" fmla="*/ 9449482 w 11611428"/>
              <a:gd name="connsiteY8486" fmla="*/ 2503841 h 6421343"/>
              <a:gd name="connsiteX8487" fmla="*/ 9400397 w 11611428"/>
              <a:gd name="connsiteY8487" fmla="*/ 2454756 h 6421343"/>
              <a:gd name="connsiteX8488" fmla="*/ 9449482 w 11611428"/>
              <a:gd name="connsiteY8488" fmla="*/ 2405671 h 6421343"/>
              <a:gd name="connsiteX8489" fmla="*/ 9257562 w 11611428"/>
              <a:gd name="connsiteY8489" fmla="*/ 2405671 h 6421343"/>
              <a:gd name="connsiteX8490" fmla="*/ 9306646 w 11611428"/>
              <a:gd name="connsiteY8490" fmla="*/ 2454756 h 6421343"/>
              <a:gd name="connsiteX8491" fmla="*/ 9257562 w 11611428"/>
              <a:gd name="connsiteY8491" fmla="*/ 2503841 h 6421343"/>
              <a:gd name="connsiteX8492" fmla="*/ 9208477 w 11611428"/>
              <a:gd name="connsiteY8492" fmla="*/ 2454756 h 6421343"/>
              <a:gd name="connsiteX8493" fmla="*/ 9257562 w 11611428"/>
              <a:gd name="connsiteY8493" fmla="*/ 2405671 h 6421343"/>
              <a:gd name="connsiteX8494" fmla="*/ 9065638 w 11611428"/>
              <a:gd name="connsiteY8494" fmla="*/ 2405671 h 6421343"/>
              <a:gd name="connsiteX8495" fmla="*/ 9114723 w 11611428"/>
              <a:gd name="connsiteY8495" fmla="*/ 2454756 h 6421343"/>
              <a:gd name="connsiteX8496" fmla="*/ 9065638 w 11611428"/>
              <a:gd name="connsiteY8496" fmla="*/ 2503841 h 6421343"/>
              <a:gd name="connsiteX8497" fmla="*/ 9016553 w 11611428"/>
              <a:gd name="connsiteY8497" fmla="*/ 2454756 h 6421343"/>
              <a:gd name="connsiteX8498" fmla="*/ 9065638 w 11611428"/>
              <a:gd name="connsiteY8498" fmla="*/ 2405671 h 6421343"/>
              <a:gd name="connsiteX8499" fmla="*/ 8873961 w 11611428"/>
              <a:gd name="connsiteY8499" fmla="*/ 2405671 h 6421343"/>
              <a:gd name="connsiteX8500" fmla="*/ 8923046 w 11611428"/>
              <a:gd name="connsiteY8500" fmla="*/ 2454756 h 6421343"/>
              <a:gd name="connsiteX8501" fmla="*/ 8873961 w 11611428"/>
              <a:gd name="connsiteY8501" fmla="*/ 2503841 h 6421343"/>
              <a:gd name="connsiteX8502" fmla="*/ 8824876 w 11611428"/>
              <a:gd name="connsiteY8502" fmla="*/ 2454756 h 6421343"/>
              <a:gd name="connsiteX8503" fmla="*/ 8873961 w 11611428"/>
              <a:gd name="connsiteY8503" fmla="*/ 2405671 h 6421343"/>
              <a:gd name="connsiteX8504" fmla="*/ 8682041 w 11611428"/>
              <a:gd name="connsiteY8504" fmla="*/ 2405671 h 6421343"/>
              <a:gd name="connsiteX8505" fmla="*/ 8731126 w 11611428"/>
              <a:gd name="connsiteY8505" fmla="*/ 2454756 h 6421343"/>
              <a:gd name="connsiteX8506" fmla="*/ 8682041 w 11611428"/>
              <a:gd name="connsiteY8506" fmla="*/ 2503841 h 6421343"/>
              <a:gd name="connsiteX8507" fmla="*/ 8632956 w 11611428"/>
              <a:gd name="connsiteY8507" fmla="*/ 2454756 h 6421343"/>
              <a:gd name="connsiteX8508" fmla="*/ 8682041 w 11611428"/>
              <a:gd name="connsiteY8508" fmla="*/ 2405671 h 6421343"/>
              <a:gd name="connsiteX8509" fmla="*/ 8486747 w 11611428"/>
              <a:gd name="connsiteY8509" fmla="*/ 2405671 h 6421343"/>
              <a:gd name="connsiteX8510" fmla="*/ 8488432 w 11611428"/>
              <a:gd name="connsiteY8510" fmla="*/ 2406369 h 6421343"/>
              <a:gd name="connsiteX8511" fmla="*/ 8490117 w 11611428"/>
              <a:gd name="connsiteY8511" fmla="*/ 2405671 h 6421343"/>
              <a:gd name="connsiteX8512" fmla="*/ 8539202 w 11611428"/>
              <a:gd name="connsiteY8512" fmla="*/ 2454756 h 6421343"/>
              <a:gd name="connsiteX8513" fmla="*/ 8490117 w 11611428"/>
              <a:gd name="connsiteY8513" fmla="*/ 2503841 h 6421343"/>
              <a:gd name="connsiteX8514" fmla="*/ 8488432 w 11611428"/>
              <a:gd name="connsiteY8514" fmla="*/ 2503143 h 6421343"/>
              <a:gd name="connsiteX8515" fmla="*/ 8486747 w 11611428"/>
              <a:gd name="connsiteY8515" fmla="*/ 2503841 h 6421343"/>
              <a:gd name="connsiteX8516" fmla="*/ 8437662 w 11611428"/>
              <a:gd name="connsiteY8516" fmla="*/ 2454756 h 6421343"/>
              <a:gd name="connsiteX8517" fmla="*/ 8486747 w 11611428"/>
              <a:gd name="connsiteY8517" fmla="*/ 2405671 h 6421343"/>
              <a:gd name="connsiteX8518" fmla="*/ 8294823 w 11611428"/>
              <a:gd name="connsiteY8518" fmla="*/ 2405671 h 6421343"/>
              <a:gd name="connsiteX8519" fmla="*/ 8343908 w 11611428"/>
              <a:gd name="connsiteY8519" fmla="*/ 2454756 h 6421343"/>
              <a:gd name="connsiteX8520" fmla="*/ 8294823 w 11611428"/>
              <a:gd name="connsiteY8520" fmla="*/ 2503841 h 6421343"/>
              <a:gd name="connsiteX8521" fmla="*/ 8245738 w 11611428"/>
              <a:gd name="connsiteY8521" fmla="*/ 2454756 h 6421343"/>
              <a:gd name="connsiteX8522" fmla="*/ 8294823 w 11611428"/>
              <a:gd name="connsiteY8522" fmla="*/ 2405671 h 6421343"/>
              <a:gd name="connsiteX8523" fmla="*/ 8102902 w 11611428"/>
              <a:gd name="connsiteY8523" fmla="*/ 2405671 h 6421343"/>
              <a:gd name="connsiteX8524" fmla="*/ 8151987 w 11611428"/>
              <a:gd name="connsiteY8524" fmla="*/ 2454756 h 6421343"/>
              <a:gd name="connsiteX8525" fmla="*/ 8102902 w 11611428"/>
              <a:gd name="connsiteY8525" fmla="*/ 2503841 h 6421343"/>
              <a:gd name="connsiteX8526" fmla="*/ 8053817 w 11611428"/>
              <a:gd name="connsiteY8526" fmla="*/ 2454756 h 6421343"/>
              <a:gd name="connsiteX8527" fmla="*/ 8102902 w 11611428"/>
              <a:gd name="connsiteY8527" fmla="*/ 2405671 h 6421343"/>
              <a:gd name="connsiteX8528" fmla="*/ 7911226 w 11611428"/>
              <a:gd name="connsiteY8528" fmla="*/ 2405671 h 6421343"/>
              <a:gd name="connsiteX8529" fmla="*/ 7960311 w 11611428"/>
              <a:gd name="connsiteY8529" fmla="*/ 2454756 h 6421343"/>
              <a:gd name="connsiteX8530" fmla="*/ 7911226 w 11611428"/>
              <a:gd name="connsiteY8530" fmla="*/ 2503841 h 6421343"/>
              <a:gd name="connsiteX8531" fmla="*/ 7862141 w 11611428"/>
              <a:gd name="connsiteY8531" fmla="*/ 2454756 h 6421343"/>
              <a:gd name="connsiteX8532" fmla="*/ 7911226 w 11611428"/>
              <a:gd name="connsiteY8532" fmla="*/ 2405671 h 6421343"/>
              <a:gd name="connsiteX8533" fmla="*/ 7719302 w 11611428"/>
              <a:gd name="connsiteY8533" fmla="*/ 2405671 h 6421343"/>
              <a:gd name="connsiteX8534" fmla="*/ 7768387 w 11611428"/>
              <a:gd name="connsiteY8534" fmla="*/ 2454756 h 6421343"/>
              <a:gd name="connsiteX8535" fmla="*/ 7719302 w 11611428"/>
              <a:gd name="connsiteY8535" fmla="*/ 2503841 h 6421343"/>
              <a:gd name="connsiteX8536" fmla="*/ 7670218 w 11611428"/>
              <a:gd name="connsiteY8536" fmla="*/ 2454756 h 6421343"/>
              <a:gd name="connsiteX8537" fmla="*/ 7719302 w 11611428"/>
              <a:gd name="connsiteY8537" fmla="*/ 2405671 h 6421343"/>
              <a:gd name="connsiteX8538" fmla="*/ 7527382 w 11611428"/>
              <a:gd name="connsiteY8538" fmla="*/ 2405671 h 6421343"/>
              <a:gd name="connsiteX8539" fmla="*/ 7576467 w 11611428"/>
              <a:gd name="connsiteY8539" fmla="*/ 2454756 h 6421343"/>
              <a:gd name="connsiteX8540" fmla="*/ 7527382 w 11611428"/>
              <a:gd name="connsiteY8540" fmla="*/ 2503841 h 6421343"/>
              <a:gd name="connsiteX8541" fmla="*/ 7478297 w 11611428"/>
              <a:gd name="connsiteY8541" fmla="*/ 2454756 h 6421343"/>
              <a:gd name="connsiteX8542" fmla="*/ 7527382 w 11611428"/>
              <a:gd name="connsiteY8542" fmla="*/ 2405671 h 6421343"/>
              <a:gd name="connsiteX8543" fmla="*/ 7335458 w 11611428"/>
              <a:gd name="connsiteY8543" fmla="*/ 2405671 h 6421343"/>
              <a:gd name="connsiteX8544" fmla="*/ 7384543 w 11611428"/>
              <a:gd name="connsiteY8544" fmla="*/ 2454756 h 6421343"/>
              <a:gd name="connsiteX8545" fmla="*/ 7335458 w 11611428"/>
              <a:gd name="connsiteY8545" fmla="*/ 2503841 h 6421343"/>
              <a:gd name="connsiteX8546" fmla="*/ 7286373 w 11611428"/>
              <a:gd name="connsiteY8546" fmla="*/ 2454756 h 6421343"/>
              <a:gd name="connsiteX8547" fmla="*/ 7335458 w 11611428"/>
              <a:gd name="connsiteY8547" fmla="*/ 2405671 h 6421343"/>
              <a:gd name="connsiteX8548" fmla="*/ 7143537 w 11611428"/>
              <a:gd name="connsiteY8548" fmla="*/ 2405671 h 6421343"/>
              <a:gd name="connsiteX8549" fmla="*/ 7192622 w 11611428"/>
              <a:gd name="connsiteY8549" fmla="*/ 2454756 h 6421343"/>
              <a:gd name="connsiteX8550" fmla="*/ 7143537 w 11611428"/>
              <a:gd name="connsiteY8550" fmla="*/ 2503841 h 6421343"/>
              <a:gd name="connsiteX8551" fmla="*/ 7094452 w 11611428"/>
              <a:gd name="connsiteY8551" fmla="*/ 2454756 h 6421343"/>
              <a:gd name="connsiteX8552" fmla="*/ 7143537 w 11611428"/>
              <a:gd name="connsiteY8552" fmla="*/ 2405671 h 6421343"/>
              <a:gd name="connsiteX8553" fmla="*/ 6951614 w 11611428"/>
              <a:gd name="connsiteY8553" fmla="*/ 2405671 h 6421343"/>
              <a:gd name="connsiteX8554" fmla="*/ 7000699 w 11611428"/>
              <a:gd name="connsiteY8554" fmla="*/ 2454756 h 6421343"/>
              <a:gd name="connsiteX8555" fmla="*/ 6951614 w 11611428"/>
              <a:gd name="connsiteY8555" fmla="*/ 2503841 h 6421343"/>
              <a:gd name="connsiteX8556" fmla="*/ 6902529 w 11611428"/>
              <a:gd name="connsiteY8556" fmla="*/ 2454756 h 6421343"/>
              <a:gd name="connsiteX8557" fmla="*/ 6951614 w 11611428"/>
              <a:gd name="connsiteY8557" fmla="*/ 2405671 h 6421343"/>
              <a:gd name="connsiteX8558" fmla="*/ 6759937 w 11611428"/>
              <a:gd name="connsiteY8558" fmla="*/ 2405671 h 6421343"/>
              <a:gd name="connsiteX8559" fmla="*/ 6809022 w 11611428"/>
              <a:gd name="connsiteY8559" fmla="*/ 2454756 h 6421343"/>
              <a:gd name="connsiteX8560" fmla="*/ 6759937 w 11611428"/>
              <a:gd name="connsiteY8560" fmla="*/ 2503841 h 6421343"/>
              <a:gd name="connsiteX8561" fmla="*/ 6710852 w 11611428"/>
              <a:gd name="connsiteY8561" fmla="*/ 2454756 h 6421343"/>
              <a:gd name="connsiteX8562" fmla="*/ 6759937 w 11611428"/>
              <a:gd name="connsiteY8562" fmla="*/ 2405671 h 6421343"/>
              <a:gd name="connsiteX8563" fmla="*/ 6568014 w 11611428"/>
              <a:gd name="connsiteY8563" fmla="*/ 2405671 h 6421343"/>
              <a:gd name="connsiteX8564" fmla="*/ 6617099 w 11611428"/>
              <a:gd name="connsiteY8564" fmla="*/ 2454756 h 6421343"/>
              <a:gd name="connsiteX8565" fmla="*/ 6568014 w 11611428"/>
              <a:gd name="connsiteY8565" fmla="*/ 2503841 h 6421343"/>
              <a:gd name="connsiteX8566" fmla="*/ 6518929 w 11611428"/>
              <a:gd name="connsiteY8566" fmla="*/ 2454756 h 6421343"/>
              <a:gd name="connsiteX8567" fmla="*/ 6568014 w 11611428"/>
              <a:gd name="connsiteY8567" fmla="*/ 2405671 h 6421343"/>
              <a:gd name="connsiteX8568" fmla="*/ 6376093 w 11611428"/>
              <a:gd name="connsiteY8568" fmla="*/ 2405671 h 6421343"/>
              <a:gd name="connsiteX8569" fmla="*/ 6376918 w 11611428"/>
              <a:gd name="connsiteY8569" fmla="*/ 2405838 h 6421343"/>
              <a:gd name="connsiteX8570" fmla="*/ 6377744 w 11611428"/>
              <a:gd name="connsiteY8570" fmla="*/ 2405671 h 6421343"/>
              <a:gd name="connsiteX8571" fmla="*/ 6426829 w 11611428"/>
              <a:gd name="connsiteY8571" fmla="*/ 2454756 h 6421343"/>
              <a:gd name="connsiteX8572" fmla="*/ 6377744 w 11611428"/>
              <a:gd name="connsiteY8572" fmla="*/ 2503841 h 6421343"/>
              <a:gd name="connsiteX8573" fmla="*/ 6376918 w 11611428"/>
              <a:gd name="connsiteY8573" fmla="*/ 2503674 h 6421343"/>
              <a:gd name="connsiteX8574" fmla="*/ 6376093 w 11611428"/>
              <a:gd name="connsiteY8574" fmla="*/ 2503841 h 6421343"/>
              <a:gd name="connsiteX8575" fmla="*/ 6327008 w 11611428"/>
              <a:gd name="connsiteY8575" fmla="*/ 2454756 h 6421343"/>
              <a:gd name="connsiteX8576" fmla="*/ 6376093 w 11611428"/>
              <a:gd name="connsiteY8576" fmla="*/ 2405671 h 6421343"/>
              <a:gd name="connsiteX8577" fmla="*/ 6185820 w 11611428"/>
              <a:gd name="connsiteY8577" fmla="*/ 2405671 h 6421343"/>
              <a:gd name="connsiteX8578" fmla="*/ 6234905 w 11611428"/>
              <a:gd name="connsiteY8578" fmla="*/ 2454756 h 6421343"/>
              <a:gd name="connsiteX8579" fmla="*/ 6185820 w 11611428"/>
              <a:gd name="connsiteY8579" fmla="*/ 2503841 h 6421343"/>
              <a:gd name="connsiteX8580" fmla="*/ 6136735 w 11611428"/>
              <a:gd name="connsiteY8580" fmla="*/ 2454756 h 6421343"/>
              <a:gd name="connsiteX8581" fmla="*/ 6185820 w 11611428"/>
              <a:gd name="connsiteY8581" fmla="*/ 2405671 h 6421343"/>
              <a:gd name="connsiteX8582" fmla="*/ 5993899 w 11611428"/>
              <a:gd name="connsiteY8582" fmla="*/ 2405671 h 6421343"/>
              <a:gd name="connsiteX8583" fmla="*/ 6042984 w 11611428"/>
              <a:gd name="connsiteY8583" fmla="*/ 2454756 h 6421343"/>
              <a:gd name="connsiteX8584" fmla="*/ 5993899 w 11611428"/>
              <a:gd name="connsiteY8584" fmla="*/ 2503841 h 6421343"/>
              <a:gd name="connsiteX8585" fmla="*/ 5944814 w 11611428"/>
              <a:gd name="connsiteY8585" fmla="*/ 2454756 h 6421343"/>
              <a:gd name="connsiteX8586" fmla="*/ 5993899 w 11611428"/>
              <a:gd name="connsiteY8586" fmla="*/ 2405671 h 6421343"/>
              <a:gd name="connsiteX8587" fmla="*/ 5802223 w 11611428"/>
              <a:gd name="connsiteY8587" fmla="*/ 2405671 h 6421343"/>
              <a:gd name="connsiteX8588" fmla="*/ 5851308 w 11611428"/>
              <a:gd name="connsiteY8588" fmla="*/ 2454756 h 6421343"/>
              <a:gd name="connsiteX8589" fmla="*/ 5802223 w 11611428"/>
              <a:gd name="connsiteY8589" fmla="*/ 2503841 h 6421343"/>
              <a:gd name="connsiteX8590" fmla="*/ 5753138 w 11611428"/>
              <a:gd name="connsiteY8590" fmla="*/ 2454756 h 6421343"/>
              <a:gd name="connsiteX8591" fmla="*/ 5802223 w 11611428"/>
              <a:gd name="connsiteY8591" fmla="*/ 2405671 h 6421343"/>
              <a:gd name="connsiteX8592" fmla="*/ 5610299 w 11611428"/>
              <a:gd name="connsiteY8592" fmla="*/ 2405671 h 6421343"/>
              <a:gd name="connsiteX8593" fmla="*/ 5659384 w 11611428"/>
              <a:gd name="connsiteY8593" fmla="*/ 2454756 h 6421343"/>
              <a:gd name="connsiteX8594" fmla="*/ 5610299 w 11611428"/>
              <a:gd name="connsiteY8594" fmla="*/ 2503841 h 6421343"/>
              <a:gd name="connsiteX8595" fmla="*/ 5561215 w 11611428"/>
              <a:gd name="connsiteY8595" fmla="*/ 2454756 h 6421343"/>
              <a:gd name="connsiteX8596" fmla="*/ 5610299 w 11611428"/>
              <a:gd name="connsiteY8596" fmla="*/ 2405671 h 6421343"/>
              <a:gd name="connsiteX8597" fmla="*/ 5418379 w 11611428"/>
              <a:gd name="connsiteY8597" fmla="*/ 2405671 h 6421343"/>
              <a:gd name="connsiteX8598" fmla="*/ 5467464 w 11611428"/>
              <a:gd name="connsiteY8598" fmla="*/ 2454756 h 6421343"/>
              <a:gd name="connsiteX8599" fmla="*/ 5418379 w 11611428"/>
              <a:gd name="connsiteY8599" fmla="*/ 2503841 h 6421343"/>
              <a:gd name="connsiteX8600" fmla="*/ 5369294 w 11611428"/>
              <a:gd name="connsiteY8600" fmla="*/ 2454756 h 6421343"/>
              <a:gd name="connsiteX8601" fmla="*/ 5418379 w 11611428"/>
              <a:gd name="connsiteY8601" fmla="*/ 2405671 h 6421343"/>
              <a:gd name="connsiteX8602" fmla="*/ 5226455 w 11611428"/>
              <a:gd name="connsiteY8602" fmla="*/ 2405671 h 6421343"/>
              <a:gd name="connsiteX8603" fmla="*/ 5275540 w 11611428"/>
              <a:gd name="connsiteY8603" fmla="*/ 2454756 h 6421343"/>
              <a:gd name="connsiteX8604" fmla="*/ 5226455 w 11611428"/>
              <a:gd name="connsiteY8604" fmla="*/ 2503841 h 6421343"/>
              <a:gd name="connsiteX8605" fmla="*/ 5177370 w 11611428"/>
              <a:gd name="connsiteY8605" fmla="*/ 2454756 h 6421343"/>
              <a:gd name="connsiteX8606" fmla="*/ 5226455 w 11611428"/>
              <a:gd name="connsiteY8606" fmla="*/ 2405671 h 6421343"/>
              <a:gd name="connsiteX8607" fmla="*/ 5034534 w 11611428"/>
              <a:gd name="connsiteY8607" fmla="*/ 2405671 h 6421343"/>
              <a:gd name="connsiteX8608" fmla="*/ 5083619 w 11611428"/>
              <a:gd name="connsiteY8608" fmla="*/ 2454756 h 6421343"/>
              <a:gd name="connsiteX8609" fmla="*/ 5034534 w 11611428"/>
              <a:gd name="connsiteY8609" fmla="*/ 2503841 h 6421343"/>
              <a:gd name="connsiteX8610" fmla="*/ 4985449 w 11611428"/>
              <a:gd name="connsiteY8610" fmla="*/ 2454756 h 6421343"/>
              <a:gd name="connsiteX8611" fmla="*/ 5034534 w 11611428"/>
              <a:gd name="connsiteY8611" fmla="*/ 2405671 h 6421343"/>
              <a:gd name="connsiteX8612" fmla="*/ 4842611 w 11611428"/>
              <a:gd name="connsiteY8612" fmla="*/ 2405671 h 6421343"/>
              <a:gd name="connsiteX8613" fmla="*/ 4891696 w 11611428"/>
              <a:gd name="connsiteY8613" fmla="*/ 2454756 h 6421343"/>
              <a:gd name="connsiteX8614" fmla="*/ 4842611 w 11611428"/>
              <a:gd name="connsiteY8614" fmla="*/ 2503841 h 6421343"/>
              <a:gd name="connsiteX8615" fmla="*/ 4793526 w 11611428"/>
              <a:gd name="connsiteY8615" fmla="*/ 2454756 h 6421343"/>
              <a:gd name="connsiteX8616" fmla="*/ 4842611 w 11611428"/>
              <a:gd name="connsiteY8616" fmla="*/ 2405671 h 6421343"/>
              <a:gd name="connsiteX8617" fmla="*/ 4650934 w 11611428"/>
              <a:gd name="connsiteY8617" fmla="*/ 2405671 h 6421343"/>
              <a:gd name="connsiteX8618" fmla="*/ 4700019 w 11611428"/>
              <a:gd name="connsiteY8618" fmla="*/ 2454756 h 6421343"/>
              <a:gd name="connsiteX8619" fmla="*/ 4650934 w 11611428"/>
              <a:gd name="connsiteY8619" fmla="*/ 2503841 h 6421343"/>
              <a:gd name="connsiteX8620" fmla="*/ 4601849 w 11611428"/>
              <a:gd name="connsiteY8620" fmla="*/ 2454756 h 6421343"/>
              <a:gd name="connsiteX8621" fmla="*/ 4650934 w 11611428"/>
              <a:gd name="connsiteY8621" fmla="*/ 2405671 h 6421343"/>
              <a:gd name="connsiteX8622" fmla="*/ 4459011 w 11611428"/>
              <a:gd name="connsiteY8622" fmla="*/ 2405671 h 6421343"/>
              <a:gd name="connsiteX8623" fmla="*/ 4508096 w 11611428"/>
              <a:gd name="connsiteY8623" fmla="*/ 2454756 h 6421343"/>
              <a:gd name="connsiteX8624" fmla="*/ 4459011 w 11611428"/>
              <a:gd name="connsiteY8624" fmla="*/ 2503841 h 6421343"/>
              <a:gd name="connsiteX8625" fmla="*/ 4409926 w 11611428"/>
              <a:gd name="connsiteY8625" fmla="*/ 2454756 h 6421343"/>
              <a:gd name="connsiteX8626" fmla="*/ 4459011 w 11611428"/>
              <a:gd name="connsiteY8626" fmla="*/ 2405671 h 6421343"/>
              <a:gd name="connsiteX8627" fmla="*/ 4267090 w 11611428"/>
              <a:gd name="connsiteY8627" fmla="*/ 2405671 h 6421343"/>
              <a:gd name="connsiteX8628" fmla="*/ 4267915 w 11611428"/>
              <a:gd name="connsiteY8628" fmla="*/ 2405838 h 6421343"/>
              <a:gd name="connsiteX8629" fmla="*/ 4268742 w 11611428"/>
              <a:gd name="connsiteY8629" fmla="*/ 2405671 h 6421343"/>
              <a:gd name="connsiteX8630" fmla="*/ 4317827 w 11611428"/>
              <a:gd name="connsiteY8630" fmla="*/ 2454756 h 6421343"/>
              <a:gd name="connsiteX8631" fmla="*/ 4268742 w 11611428"/>
              <a:gd name="connsiteY8631" fmla="*/ 2503841 h 6421343"/>
              <a:gd name="connsiteX8632" fmla="*/ 4267916 w 11611428"/>
              <a:gd name="connsiteY8632" fmla="*/ 2503674 h 6421343"/>
              <a:gd name="connsiteX8633" fmla="*/ 4267090 w 11611428"/>
              <a:gd name="connsiteY8633" fmla="*/ 2503841 h 6421343"/>
              <a:gd name="connsiteX8634" fmla="*/ 4218005 w 11611428"/>
              <a:gd name="connsiteY8634" fmla="*/ 2454756 h 6421343"/>
              <a:gd name="connsiteX8635" fmla="*/ 4267090 w 11611428"/>
              <a:gd name="connsiteY8635" fmla="*/ 2405671 h 6421343"/>
              <a:gd name="connsiteX8636" fmla="*/ 4076818 w 11611428"/>
              <a:gd name="connsiteY8636" fmla="*/ 2405671 h 6421343"/>
              <a:gd name="connsiteX8637" fmla="*/ 4125903 w 11611428"/>
              <a:gd name="connsiteY8637" fmla="*/ 2454756 h 6421343"/>
              <a:gd name="connsiteX8638" fmla="*/ 4076818 w 11611428"/>
              <a:gd name="connsiteY8638" fmla="*/ 2503841 h 6421343"/>
              <a:gd name="connsiteX8639" fmla="*/ 4027733 w 11611428"/>
              <a:gd name="connsiteY8639" fmla="*/ 2454756 h 6421343"/>
              <a:gd name="connsiteX8640" fmla="*/ 4076818 w 11611428"/>
              <a:gd name="connsiteY8640" fmla="*/ 2405671 h 6421343"/>
              <a:gd name="connsiteX8641" fmla="*/ 3884898 w 11611428"/>
              <a:gd name="connsiteY8641" fmla="*/ 2405671 h 6421343"/>
              <a:gd name="connsiteX8642" fmla="*/ 3933983 w 11611428"/>
              <a:gd name="connsiteY8642" fmla="*/ 2454756 h 6421343"/>
              <a:gd name="connsiteX8643" fmla="*/ 3884898 w 11611428"/>
              <a:gd name="connsiteY8643" fmla="*/ 2503841 h 6421343"/>
              <a:gd name="connsiteX8644" fmla="*/ 3835813 w 11611428"/>
              <a:gd name="connsiteY8644" fmla="*/ 2454756 h 6421343"/>
              <a:gd name="connsiteX8645" fmla="*/ 3884898 w 11611428"/>
              <a:gd name="connsiteY8645" fmla="*/ 2405671 h 6421343"/>
              <a:gd name="connsiteX8646" fmla="*/ 3693221 w 11611428"/>
              <a:gd name="connsiteY8646" fmla="*/ 2405671 h 6421343"/>
              <a:gd name="connsiteX8647" fmla="*/ 3742307 w 11611428"/>
              <a:gd name="connsiteY8647" fmla="*/ 2454756 h 6421343"/>
              <a:gd name="connsiteX8648" fmla="*/ 3693221 w 11611428"/>
              <a:gd name="connsiteY8648" fmla="*/ 2503841 h 6421343"/>
              <a:gd name="connsiteX8649" fmla="*/ 3644136 w 11611428"/>
              <a:gd name="connsiteY8649" fmla="*/ 2454756 h 6421343"/>
              <a:gd name="connsiteX8650" fmla="*/ 3693221 w 11611428"/>
              <a:gd name="connsiteY8650" fmla="*/ 2405671 h 6421343"/>
              <a:gd name="connsiteX8651" fmla="*/ 3501298 w 11611428"/>
              <a:gd name="connsiteY8651" fmla="*/ 2405671 h 6421343"/>
              <a:gd name="connsiteX8652" fmla="*/ 3550383 w 11611428"/>
              <a:gd name="connsiteY8652" fmla="*/ 2454756 h 6421343"/>
              <a:gd name="connsiteX8653" fmla="*/ 3501298 w 11611428"/>
              <a:gd name="connsiteY8653" fmla="*/ 2503841 h 6421343"/>
              <a:gd name="connsiteX8654" fmla="*/ 3452213 w 11611428"/>
              <a:gd name="connsiteY8654" fmla="*/ 2454756 h 6421343"/>
              <a:gd name="connsiteX8655" fmla="*/ 3501298 w 11611428"/>
              <a:gd name="connsiteY8655" fmla="*/ 2405671 h 6421343"/>
              <a:gd name="connsiteX8656" fmla="*/ 3309377 w 11611428"/>
              <a:gd name="connsiteY8656" fmla="*/ 2405671 h 6421343"/>
              <a:gd name="connsiteX8657" fmla="*/ 3358462 w 11611428"/>
              <a:gd name="connsiteY8657" fmla="*/ 2454756 h 6421343"/>
              <a:gd name="connsiteX8658" fmla="*/ 3309377 w 11611428"/>
              <a:gd name="connsiteY8658" fmla="*/ 2503841 h 6421343"/>
              <a:gd name="connsiteX8659" fmla="*/ 3260292 w 11611428"/>
              <a:gd name="connsiteY8659" fmla="*/ 2454756 h 6421343"/>
              <a:gd name="connsiteX8660" fmla="*/ 3309377 w 11611428"/>
              <a:gd name="connsiteY8660" fmla="*/ 2405671 h 6421343"/>
              <a:gd name="connsiteX8661" fmla="*/ 3117453 w 11611428"/>
              <a:gd name="connsiteY8661" fmla="*/ 2405671 h 6421343"/>
              <a:gd name="connsiteX8662" fmla="*/ 3166538 w 11611428"/>
              <a:gd name="connsiteY8662" fmla="*/ 2454756 h 6421343"/>
              <a:gd name="connsiteX8663" fmla="*/ 3117453 w 11611428"/>
              <a:gd name="connsiteY8663" fmla="*/ 2503841 h 6421343"/>
              <a:gd name="connsiteX8664" fmla="*/ 3068368 w 11611428"/>
              <a:gd name="connsiteY8664" fmla="*/ 2454756 h 6421343"/>
              <a:gd name="connsiteX8665" fmla="*/ 3117453 w 11611428"/>
              <a:gd name="connsiteY8665" fmla="*/ 2405671 h 6421343"/>
              <a:gd name="connsiteX8666" fmla="*/ 2925533 w 11611428"/>
              <a:gd name="connsiteY8666" fmla="*/ 2405671 h 6421343"/>
              <a:gd name="connsiteX8667" fmla="*/ 2974618 w 11611428"/>
              <a:gd name="connsiteY8667" fmla="*/ 2454756 h 6421343"/>
              <a:gd name="connsiteX8668" fmla="*/ 2925533 w 11611428"/>
              <a:gd name="connsiteY8668" fmla="*/ 2503841 h 6421343"/>
              <a:gd name="connsiteX8669" fmla="*/ 2876448 w 11611428"/>
              <a:gd name="connsiteY8669" fmla="*/ 2454756 h 6421343"/>
              <a:gd name="connsiteX8670" fmla="*/ 2925533 w 11611428"/>
              <a:gd name="connsiteY8670" fmla="*/ 2405671 h 6421343"/>
              <a:gd name="connsiteX8671" fmla="*/ 2733609 w 11611428"/>
              <a:gd name="connsiteY8671" fmla="*/ 2405671 h 6421343"/>
              <a:gd name="connsiteX8672" fmla="*/ 2782694 w 11611428"/>
              <a:gd name="connsiteY8672" fmla="*/ 2454756 h 6421343"/>
              <a:gd name="connsiteX8673" fmla="*/ 2733609 w 11611428"/>
              <a:gd name="connsiteY8673" fmla="*/ 2503841 h 6421343"/>
              <a:gd name="connsiteX8674" fmla="*/ 2684524 w 11611428"/>
              <a:gd name="connsiteY8674" fmla="*/ 2454756 h 6421343"/>
              <a:gd name="connsiteX8675" fmla="*/ 2733609 w 11611428"/>
              <a:gd name="connsiteY8675" fmla="*/ 2405671 h 6421343"/>
              <a:gd name="connsiteX8676" fmla="*/ 2541933 w 11611428"/>
              <a:gd name="connsiteY8676" fmla="*/ 2405671 h 6421343"/>
              <a:gd name="connsiteX8677" fmla="*/ 2591017 w 11611428"/>
              <a:gd name="connsiteY8677" fmla="*/ 2454756 h 6421343"/>
              <a:gd name="connsiteX8678" fmla="*/ 2541933 w 11611428"/>
              <a:gd name="connsiteY8678" fmla="*/ 2503841 h 6421343"/>
              <a:gd name="connsiteX8679" fmla="*/ 2492847 w 11611428"/>
              <a:gd name="connsiteY8679" fmla="*/ 2454756 h 6421343"/>
              <a:gd name="connsiteX8680" fmla="*/ 2541933 w 11611428"/>
              <a:gd name="connsiteY8680" fmla="*/ 2405671 h 6421343"/>
              <a:gd name="connsiteX8681" fmla="*/ 2350010 w 11611428"/>
              <a:gd name="connsiteY8681" fmla="*/ 2405671 h 6421343"/>
              <a:gd name="connsiteX8682" fmla="*/ 2399094 w 11611428"/>
              <a:gd name="connsiteY8682" fmla="*/ 2454756 h 6421343"/>
              <a:gd name="connsiteX8683" fmla="*/ 2350010 w 11611428"/>
              <a:gd name="connsiteY8683" fmla="*/ 2503841 h 6421343"/>
              <a:gd name="connsiteX8684" fmla="*/ 2300925 w 11611428"/>
              <a:gd name="connsiteY8684" fmla="*/ 2454756 h 6421343"/>
              <a:gd name="connsiteX8685" fmla="*/ 2350010 w 11611428"/>
              <a:gd name="connsiteY8685" fmla="*/ 2405671 h 6421343"/>
              <a:gd name="connsiteX8686" fmla="*/ 2158088 w 11611428"/>
              <a:gd name="connsiteY8686" fmla="*/ 2405671 h 6421343"/>
              <a:gd name="connsiteX8687" fmla="*/ 2158913 w 11611428"/>
              <a:gd name="connsiteY8687" fmla="*/ 2405837 h 6421343"/>
              <a:gd name="connsiteX8688" fmla="*/ 2159739 w 11611428"/>
              <a:gd name="connsiteY8688" fmla="*/ 2405671 h 6421343"/>
              <a:gd name="connsiteX8689" fmla="*/ 2208824 w 11611428"/>
              <a:gd name="connsiteY8689" fmla="*/ 2454756 h 6421343"/>
              <a:gd name="connsiteX8690" fmla="*/ 2159739 w 11611428"/>
              <a:gd name="connsiteY8690" fmla="*/ 2503841 h 6421343"/>
              <a:gd name="connsiteX8691" fmla="*/ 2158914 w 11611428"/>
              <a:gd name="connsiteY8691" fmla="*/ 2503674 h 6421343"/>
              <a:gd name="connsiteX8692" fmla="*/ 2158088 w 11611428"/>
              <a:gd name="connsiteY8692" fmla="*/ 2503841 h 6421343"/>
              <a:gd name="connsiteX8693" fmla="*/ 2109003 w 11611428"/>
              <a:gd name="connsiteY8693" fmla="*/ 2454756 h 6421343"/>
              <a:gd name="connsiteX8694" fmla="*/ 2158088 w 11611428"/>
              <a:gd name="connsiteY8694" fmla="*/ 2405671 h 6421343"/>
              <a:gd name="connsiteX8695" fmla="*/ 1967815 w 11611428"/>
              <a:gd name="connsiteY8695" fmla="*/ 2405671 h 6421343"/>
              <a:gd name="connsiteX8696" fmla="*/ 2016900 w 11611428"/>
              <a:gd name="connsiteY8696" fmla="*/ 2454756 h 6421343"/>
              <a:gd name="connsiteX8697" fmla="*/ 1967815 w 11611428"/>
              <a:gd name="connsiteY8697" fmla="*/ 2503841 h 6421343"/>
              <a:gd name="connsiteX8698" fmla="*/ 1918730 w 11611428"/>
              <a:gd name="connsiteY8698" fmla="*/ 2454756 h 6421343"/>
              <a:gd name="connsiteX8699" fmla="*/ 1967815 w 11611428"/>
              <a:gd name="connsiteY8699" fmla="*/ 2405671 h 6421343"/>
              <a:gd name="connsiteX8700" fmla="*/ 1775895 w 11611428"/>
              <a:gd name="connsiteY8700" fmla="*/ 2405671 h 6421343"/>
              <a:gd name="connsiteX8701" fmla="*/ 1824980 w 11611428"/>
              <a:gd name="connsiteY8701" fmla="*/ 2454756 h 6421343"/>
              <a:gd name="connsiteX8702" fmla="*/ 1775895 w 11611428"/>
              <a:gd name="connsiteY8702" fmla="*/ 2503841 h 6421343"/>
              <a:gd name="connsiteX8703" fmla="*/ 1726810 w 11611428"/>
              <a:gd name="connsiteY8703" fmla="*/ 2454756 h 6421343"/>
              <a:gd name="connsiteX8704" fmla="*/ 1775895 w 11611428"/>
              <a:gd name="connsiteY8704" fmla="*/ 2405671 h 6421343"/>
              <a:gd name="connsiteX8705" fmla="*/ 1584218 w 11611428"/>
              <a:gd name="connsiteY8705" fmla="*/ 2405671 h 6421343"/>
              <a:gd name="connsiteX8706" fmla="*/ 1633303 w 11611428"/>
              <a:gd name="connsiteY8706" fmla="*/ 2454756 h 6421343"/>
              <a:gd name="connsiteX8707" fmla="*/ 1584218 w 11611428"/>
              <a:gd name="connsiteY8707" fmla="*/ 2503841 h 6421343"/>
              <a:gd name="connsiteX8708" fmla="*/ 1535133 w 11611428"/>
              <a:gd name="connsiteY8708" fmla="*/ 2454756 h 6421343"/>
              <a:gd name="connsiteX8709" fmla="*/ 1584218 w 11611428"/>
              <a:gd name="connsiteY8709" fmla="*/ 2405671 h 6421343"/>
              <a:gd name="connsiteX8710" fmla="*/ 1392295 w 11611428"/>
              <a:gd name="connsiteY8710" fmla="*/ 2405671 h 6421343"/>
              <a:gd name="connsiteX8711" fmla="*/ 1441380 w 11611428"/>
              <a:gd name="connsiteY8711" fmla="*/ 2454756 h 6421343"/>
              <a:gd name="connsiteX8712" fmla="*/ 1392295 w 11611428"/>
              <a:gd name="connsiteY8712" fmla="*/ 2503841 h 6421343"/>
              <a:gd name="connsiteX8713" fmla="*/ 1343210 w 11611428"/>
              <a:gd name="connsiteY8713" fmla="*/ 2454756 h 6421343"/>
              <a:gd name="connsiteX8714" fmla="*/ 1392295 w 11611428"/>
              <a:gd name="connsiteY8714" fmla="*/ 2405671 h 6421343"/>
              <a:gd name="connsiteX8715" fmla="*/ 1200374 w 11611428"/>
              <a:gd name="connsiteY8715" fmla="*/ 2405671 h 6421343"/>
              <a:gd name="connsiteX8716" fmla="*/ 1249459 w 11611428"/>
              <a:gd name="connsiteY8716" fmla="*/ 2454756 h 6421343"/>
              <a:gd name="connsiteX8717" fmla="*/ 1200374 w 11611428"/>
              <a:gd name="connsiteY8717" fmla="*/ 2503841 h 6421343"/>
              <a:gd name="connsiteX8718" fmla="*/ 1151289 w 11611428"/>
              <a:gd name="connsiteY8718" fmla="*/ 2454756 h 6421343"/>
              <a:gd name="connsiteX8719" fmla="*/ 1200374 w 11611428"/>
              <a:gd name="connsiteY8719" fmla="*/ 2405671 h 6421343"/>
              <a:gd name="connsiteX8720" fmla="*/ 1008450 w 11611428"/>
              <a:gd name="connsiteY8720" fmla="*/ 2405671 h 6421343"/>
              <a:gd name="connsiteX8721" fmla="*/ 1057535 w 11611428"/>
              <a:gd name="connsiteY8721" fmla="*/ 2454756 h 6421343"/>
              <a:gd name="connsiteX8722" fmla="*/ 1008450 w 11611428"/>
              <a:gd name="connsiteY8722" fmla="*/ 2503841 h 6421343"/>
              <a:gd name="connsiteX8723" fmla="*/ 959365 w 11611428"/>
              <a:gd name="connsiteY8723" fmla="*/ 2454756 h 6421343"/>
              <a:gd name="connsiteX8724" fmla="*/ 1008450 w 11611428"/>
              <a:gd name="connsiteY8724" fmla="*/ 2405671 h 6421343"/>
              <a:gd name="connsiteX8725" fmla="*/ 816530 w 11611428"/>
              <a:gd name="connsiteY8725" fmla="*/ 2405671 h 6421343"/>
              <a:gd name="connsiteX8726" fmla="*/ 865615 w 11611428"/>
              <a:gd name="connsiteY8726" fmla="*/ 2454756 h 6421343"/>
              <a:gd name="connsiteX8727" fmla="*/ 816530 w 11611428"/>
              <a:gd name="connsiteY8727" fmla="*/ 2503841 h 6421343"/>
              <a:gd name="connsiteX8728" fmla="*/ 767445 w 11611428"/>
              <a:gd name="connsiteY8728" fmla="*/ 2454756 h 6421343"/>
              <a:gd name="connsiteX8729" fmla="*/ 816530 w 11611428"/>
              <a:gd name="connsiteY8729" fmla="*/ 2405671 h 6421343"/>
              <a:gd name="connsiteX8730" fmla="*/ 624606 w 11611428"/>
              <a:gd name="connsiteY8730" fmla="*/ 2405671 h 6421343"/>
              <a:gd name="connsiteX8731" fmla="*/ 673691 w 11611428"/>
              <a:gd name="connsiteY8731" fmla="*/ 2454756 h 6421343"/>
              <a:gd name="connsiteX8732" fmla="*/ 624606 w 11611428"/>
              <a:gd name="connsiteY8732" fmla="*/ 2503841 h 6421343"/>
              <a:gd name="connsiteX8733" fmla="*/ 575521 w 11611428"/>
              <a:gd name="connsiteY8733" fmla="*/ 2454756 h 6421343"/>
              <a:gd name="connsiteX8734" fmla="*/ 624606 w 11611428"/>
              <a:gd name="connsiteY8734" fmla="*/ 2405671 h 6421343"/>
              <a:gd name="connsiteX8735" fmla="*/ 432929 w 11611428"/>
              <a:gd name="connsiteY8735" fmla="*/ 2405671 h 6421343"/>
              <a:gd name="connsiteX8736" fmla="*/ 482015 w 11611428"/>
              <a:gd name="connsiteY8736" fmla="*/ 2454756 h 6421343"/>
              <a:gd name="connsiteX8737" fmla="*/ 432929 w 11611428"/>
              <a:gd name="connsiteY8737" fmla="*/ 2503841 h 6421343"/>
              <a:gd name="connsiteX8738" fmla="*/ 383844 w 11611428"/>
              <a:gd name="connsiteY8738" fmla="*/ 2454756 h 6421343"/>
              <a:gd name="connsiteX8739" fmla="*/ 432929 w 11611428"/>
              <a:gd name="connsiteY8739" fmla="*/ 2405671 h 6421343"/>
              <a:gd name="connsiteX8740" fmla="*/ 241007 w 11611428"/>
              <a:gd name="connsiteY8740" fmla="*/ 2405671 h 6421343"/>
              <a:gd name="connsiteX8741" fmla="*/ 290092 w 11611428"/>
              <a:gd name="connsiteY8741" fmla="*/ 2454756 h 6421343"/>
              <a:gd name="connsiteX8742" fmla="*/ 241007 w 11611428"/>
              <a:gd name="connsiteY8742" fmla="*/ 2503841 h 6421343"/>
              <a:gd name="connsiteX8743" fmla="*/ 191921 w 11611428"/>
              <a:gd name="connsiteY8743" fmla="*/ 2454756 h 6421343"/>
              <a:gd name="connsiteX8744" fmla="*/ 241007 w 11611428"/>
              <a:gd name="connsiteY8744" fmla="*/ 2405671 h 6421343"/>
              <a:gd name="connsiteX8745" fmla="*/ 49085 w 11611428"/>
              <a:gd name="connsiteY8745" fmla="*/ 2405671 h 6421343"/>
              <a:gd name="connsiteX8746" fmla="*/ 98170 w 11611428"/>
              <a:gd name="connsiteY8746" fmla="*/ 2454756 h 6421343"/>
              <a:gd name="connsiteX8747" fmla="*/ 49085 w 11611428"/>
              <a:gd name="connsiteY8747" fmla="*/ 2503841 h 6421343"/>
              <a:gd name="connsiteX8748" fmla="*/ 0 w 11611428"/>
              <a:gd name="connsiteY8748" fmla="*/ 2454756 h 6421343"/>
              <a:gd name="connsiteX8749" fmla="*/ 49085 w 11611428"/>
              <a:gd name="connsiteY8749" fmla="*/ 2405671 h 6421343"/>
              <a:gd name="connsiteX8750" fmla="*/ 11468592 w 11611428"/>
              <a:gd name="connsiteY8750" fmla="*/ 2254981 h 6421343"/>
              <a:gd name="connsiteX8751" fmla="*/ 11517677 w 11611428"/>
              <a:gd name="connsiteY8751" fmla="*/ 2304066 h 6421343"/>
              <a:gd name="connsiteX8752" fmla="*/ 11468592 w 11611428"/>
              <a:gd name="connsiteY8752" fmla="*/ 2353151 h 6421343"/>
              <a:gd name="connsiteX8753" fmla="*/ 11419507 w 11611428"/>
              <a:gd name="connsiteY8753" fmla="*/ 2304066 h 6421343"/>
              <a:gd name="connsiteX8754" fmla="*/ 11468592 w 11611428"/>
              <a:gd name="connsiteY8754" fmla="*/ 2254981 h 6421343"/>
              <a:gd name="connsiteX8755" fmla="*/ 11276669 w 11611428"/>
              <a:gd name="connsiteY8755" fmla="*/ 2254981 h 6421343"/>
              <a:gd name="connsiteX8756" fmla="*/ 11325754 w 11611428"/>
              <a:gd name="connsiteY8756" fmla="*/ 2304066 h 6421343"/>
              <a:gd name="connsiteX8757" fmla="*/ 11276669 w 11611428"/>
              <a:gd name="connsiteY8757" fmla="*/ 2353151 h 6421343"/>
              <a:gd name="connsiteX8758" fmla="*/ 11227584 w 11611428"/>
              <a:gd name="connsiteY8758" fmla="*/ 2304066 h 6421343"/>
              <a:gd name="connsiteX8759" fmla="*/ 11276669 w 11611428"/>
              <a:gd name="connsiteY8759" fmla="*/ 2254981 h 6421343"/>
              <a:gd name="connsiteX8760" fmla="*/ 11084992 w 11611428"/>
              <a:gd name="connsiteY8760" fmla="*/ 2254981 h 6421343"/>
              <a:gd name="connsiteX8761" fmla="*/ 11134077 w 11611428"/>
              <a:gd name="connsiteY8761" fmla="*/ 2304066 h 6421343"/>
              <a:gd name="connsiteX8762" fmla="*/ 11084992 w 11611428"/>
              <a:gd name="connsiteY8762" fmla="*/ 2353151 h 6421343"/>
              <a:gd name="connsiteX8763" fmla="*/ 11035907 w 11611428"/>
              <a:gd name="connsiteY8763" fmla="*/ 2304066 h 6421343"/>
              <a:gd name="connsiteX8764" fmla="*/ 11084992 w 11611428"/>
              <a:gd name="connsiteY8764" fmla="*/ 2254981 h 6421343"/>
              <a:gd name="connsiteX8765" fmla="*/ 10893068 w 11611428"/>
              <a:gd name="connsiteY8765" fmla="*/ 2254981 h 6421343"/>
              <a:gd name="connsiteX8766" fmla="*/ 10942154 w 11611428"/>
              <a:gd name="connsiteY8766" fmla="*/ 2304066 h 6421343"/>
              <a:gd name="connsiteX8767" fmla="*/ 10893068 w 11611428"/>
              <a:gd name="connsiteY8767" fmla="*/ 2353151 h 6421343"/>
              <a:gd name="connsiteX8768" fmla="*/ 10843984 w 11611428"/>
              <a:gd name="connsiteY8768" fmla="*/ 2304066 h 6421343"/>
              <a:gd name="connsiteX8769" fmla="*/ 10893068 w 11611428"/>
              <a:gd name="connsiteY8769" fmla="*/ 2254981 h 6421343"/>
              <a:gd name="connsiteX8770" fmla="*/ 10701148 w 11611428"/>
              <a:gd name="connsiteY8770" fmla="*/ 2254981 h 6421343"/>
              <a:gd name="connsiteX8771" fmla="*/ 10750233 w 11611428"/>
              <a:gd name="connsiteY8771" fmla="*/ 2304066 h 6421343"/>
              <a:gd name="connsiteX8772" fmla="*/ 10701148 w 11611428"/>
              <a:gd name="connsiteY8772" fmla="*/ 2353151 h 6421343"/>
              <a:gd name="connsiteX8773" fmla="*/ 10652063 w 11611428"/>
              <a:gd name="connsiteY8773" fmla="*/ 2304066 h 6421343"/>
              <a:gd name="connsiteX8774" fmla="*/ 10701148 w 11611428"/>
              <a:gd name="connsiteY8774" fmla="*/ 2254981 h 6421343"/>
              <a:gd name="connsiteX8775" fmla="*/ 10507020 w 11611428"/>
              <a:gd name="connsiteY8775" fmla="*/ 2254981 h 6421343"/>
              <a:gd name="connsiteX8776" fmla="*/ 10556105 w 11611428"/>
              <a:gd name="connsiteY8776" fmla="*/ 2304066 h 6421343"/>
              <a:gd name="connsiteX8777" fmla="*/ 10507020 w 11611428"/>
              <a:gd name="connsiteY8777" fmla="*/ 2353151 h 6421343"/>
              <a:gd name="connsiteX8778" fmla="*/ 10457935 w 11611428"/>
              <a:gd name="connsiteY8778" fmla="*/ 2304066 h 6421343"/>
              <a:gd name="connsiteX8779" fmla="*/ 10507020 w 11611428"/>
              <a:gd name="connsiteY8779" fmla="*/ 2254981 h 6421343"/>
              <a:gd name="connsiteX8780" fmla="*/ 10315097 w 11611428"/>
              <a:gd name="connsiteY8780" fmla="*/ 2254981 h 6421343"/>
              <a:gd name="connsiteX8781" fmla="*/ 10364182 w 11611428"/>
              <a:gd name="connsiteY8781" fmla="*/ 2304066 h 6421343"/>
              <a:gd name="connsiteX8782" fmla="*/ 10315097 w 11611428"/>
              <a:gd name="connsiteY8782" fmla="*/ 2353151 h 6421343"/>
              <a:gd name="connsiteX8783" fmla="*/ 10266012 w 11611428"/>
              <a:gd name="connsiteY8783" fmla="*/ 2304066 h 6421343"/>
              <a:gd name="connsiteX8784" fmla="*/ 10315097 w 11611428"/>
              <a:gd name="connsiteY8784" fmla="*/ 2254981 h 6421343"/>
              <a:gd name="connsiteX8785" fmla="*/ 10123420 w 11611428"/>
              <a:gd name="connsiteY8785" fmla="*/ 2254981 h 6421343"/>
              <a:gd name="connsiteX8786" fmla="*/ 10172505 w 11611428"/>
              <a:gd name="connsiteY8786" fmla="*/ 2304066 h 6421343"/>
              <a:gd name="connsiteX8787" fmla="*/ 10123420 w 11611428"/>
              <a:gd name="connsiteY8787" fmla="*/ 2353151 h 6421343"/>
              <a:gd name="connsiteX8788" fmla="*/ 10074335 w 11611428"/>
              <a:gd name="connsiteY8788" fmla="*/ 2304066 h 6421343"/>
              <a:gd name="connsiteX8789" fmla="*/ 10123420 w 11611428"/>
              <a:gd name="connsiteY8789" fmla="*/ 2254981 h 6421343"/>
              <a:gd name="connsiteX8790" fmla="*/ 9931496 w 11611428"/>
              <a:gd name="connsiteY8790" fmla="*/ 2254981 h 6421343"/>
              <a:gd name="connsiteX8791" fmla="*/ 9980582 w 11611428"/>
              <a:gd name="connsiteY8791" fmla="*/ 2304066 h 6421343"/>
              <a:gd name="connsiteX8792" fmla="*/ 9931496 w 11611428"/>
              <a:gd name="connsiteY8792" fmla="*/ 2353151 h 6421343"/>
              <a:gd name="connsiteX8793" fmla="*/ 9882412 w 11611428"/>
              <a:gd name="connsiteY8793" fmla="*/ 2304066 h 6421343"/>
              <a:gd name="connsiteX8794" fmla="*/ 9931496 w 11611428"/>
              <a:gd name="connsiteY8794" fmla="*/ 2254981 h 6421343"/>
              <a:gd name="connsiteX8795" fmla="*/ 9739576 w 11611428"/>
              <a:gd name="connsiteY8795" fmla="*/ 2254981 h 6421343"/>
              <a:gd name="connsiteX8796" fmla="*/ 9788661 w 11611428"/>
              <a:gd name="connsiteY8796" fmla="*/ 2304066 h 6421343"/>
              <a:gd name="connsiteX8797" fmla="*/ 9739576 w 11611428"/>
              <a:gd name="connsiteY8797" fmla="*/ 2353151 h 6421343"/>
              <a:gd name="connsiteX8798" fmla="*/ 9690491 w 11611428"/>
              <a:gd name="connsiteY8798" fmla="*/ 2304066 h 6421343"/>
              <a:gd name="connsiteX8799" fmla="*/ 9739576 w 11611428"/>
              <a:gd name="connsiteY8799" fmla="*/ 2254981 h 6421343"/>
              <a:gd name="connsiteX8800" fmla="*/ 9547652 w 11611428"/>
              <a:gd name="connsiteY8800" fmla="*/ 2254981 h 6421343"/>
              <a:gd name="connsiteX8801" fmla="*/ 9596737 w 11611428"/>
              <a:gd name="connsiteY8801" fmla="*/ 2304066 h 6421343"/>
              <a:gd name="connsiteX8802" fmla="*/ 9547652 w 11611428"/>
              <a:gd name="connsiteY8802" fmla="*/ 2353151 h 6421343"/>
              <a:gd name="connsiteX8803" fmla="*/ 9498567 w 11611428"/>
              <a:gd name="connsiteY8803" fmla="*/ 2304066 h 6421343"/>
              <a:gd name="connsiteX8804" fmla="*/ 9547652 w 11611428"/>
              <a:gd name="connsiteY8804" fmla="*/ 2254981 h 6421343"/>
              <a:gd name="connsiteX8805" fmla="*/ 9355731 w 11611428"/>
              <a:gd name="connsiteY8805" fmla="*/ 2254981 h 6421343"/>
              <a:gd name="connsiteX8806" fmla="*/ 9404816 w 11611428"/>
              <a:gd name="connsiteY8806" fmla="*/ 2304066 h 6421343"/>
              <a:gd name="connsiteX8807" fmla="*/ 9355731 w 11611428"/>
              <a:gd name="connsiteY8807" fmla="*/ 2353151 h 6421343"/>
              <a:gd name="connsiteX8808" fmla="*/ 9306646 w 11611428"/>
              <a:gd name="connsiteY8808" fmla="*/ 2304066 h 6421343"/>
              <a:gd name="connsiteX8809" fmla="*/ 9355731 w 11611428"/>
              <a:gd name="connsiteY8809" fmla="*/ 2254981 h 6421343"/>
              <a:gd name="connsiteX8810" fmla="*/ 9163808 w 11611428"/>
              <a:gd name="connsiteY8810" fmla="*/ 2254981 h 6421343"/>
              <a:gd name="connsiteX8811" fmla="*/ 9212893 w 11611428"/>
              <a:gd name="connsiteY8811" fmla="*/ 2304066 h 6421343"/>
              <a:gd name="connsiteX8812" fmla="*/ 9163808 w 11611428"/>
              <a:gd name="connsiteY8812" fmla="*/ 2353151 h 6421343"/>
              <a:gd name="connsiteX8813" fmla="*/ 9114723 w 11611428"/>
              <a:gd name="connsiteY8813" fmla="*/ 2304066 h 6421343"/>
              <a:gd name="connsiteX8814" fmla="*/ 9163808 w 11611428"/>
              <a:gd name="connsiteY8814" fmla="*/ 2254981 h 6421343"/>
              <a:gd name="connsiteX8815" fmla="*/ 8972131 w 11611428"/>
              <a:gd name="connsiteY8815" fmla="*/ 2254981 h 6421343"/>
              <a:gd name="connsiteX8816" fmla="*/ 9021216 w 11611428"/>
              <a:gd name="connsiteY8816" fmla="*/ 2304066 h 6421343"/>
              <a:gd name="connsiteX8817" fmla="*/ 8972131 w 11611428"/>
              <a:gd name="connsiteY8817" fmla="*/ 2353151 h 6421343"/>
              <a:gd name="connsiteX8818" fmla="*/ 8923046 w 11611428"/>
              <a:gd name="connsiteY8818" fmla="*/ 2304066 h 6421343"/>
              <a:gd name="connsiteX8819" fmla="*/ 8972131 w 11611428"/>
              <a:gd name="connsiteY8819" fmla="*/ 2254981 h 6421343"/>
              <a:gd name="connsiteX8820" fmla="*/ 8780211 w 11611428"/>
              <a:gd name="connsiteY8820" fmla="*/ 2254981 h 6421343"/>
              <a:gd name="connsiteX8821" fmla="*/ 8829296 w 11611428"/>
              <a:gd name="connsiteY8821" fmla="*/ 2304066 h 6421343"/>
              <a:gd name="connsiteX8822" fmla="*/ 8780211 w 11611428"/>
              <a:gd name="connsiteY8822" fmla="*/ 2353151 h 6421343"/>
              <a:gd name="connsiteX8823" fmla="*/ 8731126 w 11611428"/>
              <a:gd name="connsiteY8823" fmla="*/ 2304066 h 6421343"/>
              <a:gd name="connsiteX8824" fmla="*/ 8780211 w 11611428"/>
              <a:gd name="connsiteY8824" fmla="*/ 2254981 h 6421343"/>
              <a:gd name="connsiteX8825" fmla="*/ 8588287 w 11611428"/>
              <a:gd name="connsiteY8825" fmla="*/ 2254981 h 6421343"/>
              <a:gd name="connsiteX8826" fmla="*/ 8637372 w 11611428"/>
              <a:gd name="connsiteY8826" fmla="*/ 2304066 h 6421343"/>
              <a:gd name="connsiteX8827" fmla="*/ 8588287 w 11611428"/>
              <a:gd name="connsiteY8827" fmla="*/ 2353151 h 6421343"/>
              <a:gd name="connsiteX8828" fmla="*/ 8539202 w 11611428"/>
              <a:gd name="connsiteY8828" fmla="*/ 2304066 h 6421343"/>
              <a:gd name="connsiteX8829" fmla="*/ 8588287 w 11611428"/>
              <a:gd name="connsiteY8829" fmla="*/ 2254981 h 6421343"/>
              <a:gd name="connsiteX8830" fmla="*/ 8388577 w 11611428"/>
              <a:gd name="connsiteY8830" fmla="*/ 2254981 h 6421343"/>
              <a:gd name="connsiteX8831" fmla="*/ 8437662 w 11611428"/>
              <a:gd name="connsiteY8831" fmla="*/ 2304066 h 6421343"/>
              <a:gd name="connsiteX8832" fmla="*/ 8388577 w 11611428"/>
              <a:gd name="connsiteY8832" fmla="*/ 2353151 h 6421343"/>
              <a:gd name="connsiteX8833" fmla="*/ 8339492 w 11611428"/>
              <a:gd name="connsiteY8833" fmla="*/ 2304066 h 6421343"/>
              <a:gd name="connsiteX8834" fmla="*/ 8388577 w 11611428"/>
              <a:gd name="connsiteY8834" fmla="*/ 2254981 h 6421343"/>
              <a:gd name="connsiteX8835" fmla="*/ 8196653 w 11611428"/>
              <a:gd name="connsiteY8835" fmla="*/ 2254981 h 6421343"/>
              <a:gd name="connsiteX8836" fmla="*/ 8245738 w 11611428"/>
              <a:gd name="connsiteY8836" fmla="*/ 2304066 h 6421343"/>
              <a:gd name="connsiteX8837" fmla="*/ 8196653 w 11611428"/>
              <a:gd name="connsiteY8837" fmla="*/ 2353151 h 6421343"/>
              <a:gd name="connsiteX8838" fmla="*/ 8147568 w 11611428"/>
              <a:gd name="connsiteY8838" fmla="*/ 2304066 h 6421343"/>
              <a:gd name="connsiteX8839" fmla="*/ 8196653 w 11611428"/>
              <a:gd name="connsiteY8839" fmla="*/ 2254981 h 6421343"/>
              <a:gd name="connsiteX8840" fmla="*/ 8004732 w 11611428"/>
              <a:gd name="connsiteY8840" fmla="*/ 2254981 h 6421343"/>
              <a:gd name="connsiteX8841" fmla="*/ 8053817 w 11611428"/>
              <a:gd name="connsiteY8841" fmla="*/ 2304066 h 6421343"/>
              <a:gd name="connsiteX8842" fmla="*/ 8004732 w 11611428"/>
              <a:gd name="connsiteY8842" fmla="*/ 2353151 h 6421343"/>
              <a:gd name="connsiteX8843" fmla="*/ 7955647 w 11611428"/>
              <a:gd name="connsiteY8843" fmla="*/ 2304066 h 6421343"/>
              <a:gd name="connsiteX8844" fmla="*/ 8004732 w 11611428"/>
              <a:gd name="connsiteY8844" fmla="*/ 2254981 h 6421343"/>
              <a:gd name="connsiteX8845" fmla="*/ 7813056 w 11611428"/>
              <a:gd name="connsiteY8845" fmla="*/ 2254981 h 6421343"/>
              <a:gd name="connsiteX8846" fmla="*/ 7862141 w 11611428"/>
              <a:gd name="connsiteY8846" fmla="*/ 2304066 h 6421343"/>
              <a:gd name="connsiteX8847" fmla="*/ 7813056 w 11611428"/>
              <a:gd name="connsiteY8847" fmla="*/ 2353151 h 6421343"/>
              <a:gd name="connsiteX8848" fmla="*/ 7763971 w 11611428"/>
              <a:gd name="connsiteY8848" fmla="*/ 2304066 h 6421343"/>
              <a:gd name="connsiteX8849" fmla="*/ 7813056 w 11611428"/>
              <a:gd name="connsiteY8849" fmla="*/ 2254981 h 6421343"/>
              <a:gd name="connsiteX8850" fmla="*/ 7621133 w 11611428"/>
              <a:gd name="connsiteY8850" fmla="*/ 2254981 h 6421343"/>
              <a:gd name="connsiteX8851" fmla="*/ 7670218 w 11611428"/>
              <a:gd name="connsiteY8851" fmla="*/ 2304066 h 6421343"/>
              <a:gd name="connsiteX8852" fmla="*/ 7621133 w 11611428"/>
              <a:gd name="connsiteY8852" fmla="*/ 2353151 h 6421343"/>
              <a:gd name="connsiteX8853" fmla="*/ 7572048 w 11611428"/>
              <a:gd name="connsiteY8853" fmla="*/ 2304066 h 6421343"/>
              <a:gd name="connsiteX8854" fmla="*/ 7621133 w 11611428"/>
              <a:gd name="connsiteY8854" fmla="*/ 2254981 h 6421343"/>
              <a:gd name="connsiteX8855" fmla="*/ 7429212 w 11611428"/>
              <a:gd name="connsiteY8855" fmla="*/ 2254981 h 6421343"/>
              <a:gd name="connsiteX8856" fmla="*/ 7478297 w 11611428"/>
              <a:gd name="connsiteY8856" fmla="*/ 2304066 h 6421343"/>
              <a:gd name="connsiteX8857" fmla="*/ 7429212 w 11611428"/>
              <a:gd name="connsiteY8857" fmla="*/ 2353151 h 6421343"/>
              <a:gd name="connsiteX8858" fmla="*/ 7380127 w 11611428"/>
              <a:gd name="connsiteY8858" fmla="*/ 2304066 h 6421343"/>
              <a:gd name="connsiteX8859" fmla="*/ 7429212 w 11611428"/>
              <a:gd name="connsiteY8859" fmla="*/ 2254981 h 6421343"/>
              <a:gd name="connsiteX8860" fmla="*/ 7237288 w 11611428"/>
              <a:gd name="connsiteY8860" fmla="*/ 2254981 h 6421343"/>
              <a:gd name="connsiteX8861" fmla="*/ 7286373 w 11611428"/>
              <a:gd name="connsiteY8861" fmla="*/ 2304066 h 6421343"/>
              <a:gd name="connsiteX8862" fmla="*/ 7237288 w 11611428"/>
              <a:gd name="connsiteY8862" fmla="*/ 2353151 h 6421343"/>
              <a:gd name="connsiteX8863" fmla="*/ 7188203 w 11611428"/>
              <a:gd name="connsiteY8863" fmla="*/ 2304066 h 6421343"/>
              <a:gd name="connsiteX8864" fmla="*/ 7237288 w 11611428"/>
              <a:gd name="connsiteY8864" fmla="*/ 2254981 h 6421343"/>
              <a:gd name="connsiteX8865" fmla="*/ 7045367 w 11611428"/>
              <a:gd name="connsiteY8865" fmla="*/ 2254981 h 6421343"/>
              <a:gd name="connsiteX8866" fmla="*/ 7094452 w 11611428"/>
              <a:gd name="connsiteY8866" fmla="*/ 2304066 h 6421343"/>
              <a:gd name="connsiteX8867" fmla="*/ 7045367 w 11611428"/>
              <a:gd name="connsiteY8867" fmla="*/ 2353151 h 6421343"/>
              <a:gd name="connsiteX8868" fmla="*/ 6996282 w 11611428"/>
              <a:gd name="connsiteY8868" fmla="*/ 2304066 h 6421343"/>
              <a:gd name="connsiteX8869" fmla="*/ 7045367 w 11611428"/>
              <a:gd name="connsiteY8869" fmla="*/ 2254981 h 6421343"/>
              <a:gd name="connsiteX8870" fmla="*/ 6853444 w 11611428"/>
              <a:gd name="connsiteY8870" fmla="*/ 2254981 h 6421343"/>
              <a:gd name="connsiteX8871" fmla="*/ 6902529 w 11611428"/>
              <a:gd name="connsiteY8871" fmla="*/ 2304066 h 6421343"/>
              <a:gd name="connsiteX8872" fmla="*/ 6853444 w 11611428"/>
              <a:gd name="connsiteY8872" fmla="*/ 2353151 h 6421343"/>
              <a:gd name="connsiteX8873" fmla="*/ 6804359 w 11611428"/>
              <a:gd name="connsiteY8873" fmla="*/ 2304066 h 6421343"/>
              <a:gd name="connsiteX8874" fmla="*/ 6853444 w 11611428"/>
              <a:gd name="connsiteY8874" fmla="*/ 2254981 h 6421343"/>
              <a:gd name="connsiteX8875" fmla="*/ 6661767 w 11611428"/>
              <a:gd name="connsiteY8875" fmla="*/ 2254981 h 6421343"/>
              <a:gd name="connsiteX8876" fmla="*/ 6710852 w 11611428"/>
              <a:gd name="connsiteY8876" fmla="*/ 2304066 h 6421343"/>
              <a:gd name="connsiteX8877" fmla="*/ 6661767 w 11611428"/>
              <a:gd name="connsiteY8877" fmla="*/ 2353151 h 6421343"/>
              <a:gd name="connsiteX8878" fmla="*/ 6612682 w 11611428"/>
              <a:gd name="connsiteY8878" fmla="*/ 2304066 h 6421343"/>
              <a:gd name="connsiteX8879" fmla="*/ 6661767 w 11611428"/>
              <a:gd name="connsiteY8879" fmla="*/ 2254981 h 6421343"/>
              <a:gd name="connsiteX8880" fmla="*/ 6469844 w 11611428"/>
              <a:gd name="connsiteY8880" fmla="*/ 2254981 h 6421343"/>
              <a:gd name="connsiteX8881" fmla="*/ 6518929 w 11611428"/>
              <a:gd name="connsiteY8881" fmla="*/ 2304066 h 6421343"/>
              <a:gd name="connsiteX8882" fmla="*/ 6469844 w 11611428"/>
              <a:gd name="connsiteY8882" fmla="*/ 2353151 h 6421343"/>
              <a:gd name="connsiteX8883" fmla="*/ 6420759 w 11611428"/>
              <a:gd name="connsiteY8883" fmla="*/ 2304066 h 6421343"/>
              <a:gd name="connsiteX8884" fmla="*/ 6469844 w 11611428"/>
              <a:gd name="connsiteY8884" fmla="*/ 2254981 h 6421343"/>
              <a:gd name="connsiteX8885" fmla="*/ 6279574 w 11611428"/>
              <a:gd name="connsiteY8885" fmla="*/ 2254981 h 6421343"/>
              <a:gd name="connsiteX8886" fmla="*/ 6328659 w 11611428"/>
              <a:gd name="connsiteY8886" fmla="*/ 2304066 h 6421343"/>
              <a:gd name="connsiteX8887" fmla="*/ 6279574 w 11611428"/>
              <a:gd name="connsiteY8887" fmla="*/ 2353151 h 6421343"/>
              <a:gd name="connsiteX8888" fmla="*/ 6230489 w 11611428"/>
              <a:gd name="connsiteY8888" fmla="*/ 2304066 h 6421343"/>
              <a:gd name="connsiteX8889" fmla="*/ 6279574 w 11611428"/>
              <a:gd name="connsiteY8889" fmla="*/ 2254981 h 6421343"/>
              <a:gd name="connsiteX8890" fmla="*/ 6087650 w 11611428"/>
              <a:gd name="connsiteY8890" fmla="*/ 2254981 h 6421343"/>
              <a:gd name="connsiteX8891" fmla="*/ 6136735 w 11611428"/>
              <a:gd name="connsiteY8891" fmla="*/ 2304066 h 6421343"/>
              <a:gd name="connsiteX8892" fmla="*/ 6087650 w 11611428"/>
              <a:gd name="connsiteY8892" fmla="*/ 2353151 h 6421343"/>
              <a:gd name="connsiteX8893" fmla="*/ 6038565 w 11611428"/>
              <a:gd name="connsiteY8893" fmla="*/ 2304066 h 6421343"/>
              <a:gd name="connsiteX8894" fmla="*/ 6087650 w 11611428"/>
              <a:gd name="connsiteY8894" fmla="*/ 2254981 h 6421343"/>
              <a:gd name="connsiteX8895" fmla="*/ 5895729 w 11611428"/>
              <a:gd name="connsiteY8895" fmla="*/ 2254981 h 6421343"/>
              <a:gd name="connsiteX8896" fmla="*/ 5944814 w 11611428"/>
              <a:gd name="connsiteY8896" fmla="*/ 2304066 h 6421343"/>
              <a:gd name="connsiteX8897" fmla="*/ 5895729 w 11611428"/>
              <a:gd name="connsiteY8897" fmla="*/ 2353151 h 6421343"/>
              <a:gd name="connsiteX8898" fmla="*/ 5846644 w 11611428"/>
              <a:gd name="connsiteY8898" fmla="*/ 2304066 h 6421343"/>
              <a:gd name="connsiteX8899" fmla="*/ 5895729 w 11611428"/>
              <a:gd name="connsiteY8899" fmla="*/ 2254981 h 6421343"/>
              <a:gd name="connsiteX8900" fmla="*/ 5704053 w 11611428"/>
              <a:gd name="connsiteY8900" fmla="*/ 2254981 h 6421343"/>
              <a:gd name="connsiteX8901" fmla="*/ 5753138 w 11611428"/>
              <a:gd name="connsiteY8901" fmla="*/ 2304066 h 6421343"/>
              <a:gd name="connsiteX8902" fmla="*/ 5704053 w 11611428"/>
              <a:gd name="connsiteY8902" fmla="*/ 2353151 h 6421343"/>
              <a:gd name="connsiteX8903" fmla="*/ 5654968 w 11611428"/>
              <a:gd name="connsiteY8903" fmla="*/ 2304066 h 6421343"/>
              <a:gd name="connsiteX8904" fmla="*/ 5704053 w 11611428"/>
              <a:gd name="connsiteY8904" fmla="*/ 2254981 h 6421343"/>
              <a:gd name="connsiteX8905" fmla="*/ 5512130 w 11611428"/>
              <a:gd name="connsiteY8905" fmla="*/ 2254981 h 6421343"/>
              <a:gd name="connsiteX8906" fmla="*/ 5561215 w 11611428"/>
              <a:gd name="connsiteY8906" fmla="*/ 2304066 h 6421343"/>
              <a:gd name="connsiteX8907" fmla="*/ 5512130 w 11611428"/>
              <a:gd name="connsiteY8907" fmla="*/ 2353151 h 6421343"/>
              <a:gd name="connsiteX8908" fmla="*/ 5463045 w 11611428"/>
              <a:gd name="connsiteY8908" fmla="*/ 2304066 h 6421343"/>
              <a:gd name="connsiteX8909" fmla="*/ 5512130 w 11611428"/>
              <a:gd name="connsiteY8909" fmla="*/ 2254981 h 6421343"/>
              <a:gd name="connsiteX8910" fmla="*/ 5320209 w 11611428"/>
              <a:gd name="connsiteY8910" fmla="*/ 2254981 h 6421343"/>
              <a:gd name="connsiteX8911" fmla="*/ 5369294 w 11611428"/>
              <a:gd name="connsiteY8911" fmla="*/ 2304066 h 6421343"/>
              <a:gd name="connsiteX8912" fmla="*/ 5320209 w 11611428"/>
              <a:gd name="connsiteY8912" fmla="*/ 2353151 h 6421343"/>
              <a:gd name="connsiteX8913" fmla="*/ 5271124 w 11611428"/>
              <a:gd name="connsiteY8913" fmla="*/ 2304066 h 6421343"/>
              <a:gd name="connsiteX8914" fmla="*/ 5320209 w 11611428"/>
              <a:gd name="connsiteY8914" fmla="*/ 2254981 h 6421343"/>
              <a:gd name="connsiteX8915" fmla="*/ 5128285 w 11611428"/>
              <a:gd name="connsiteY8915" fmla="*/ 2254981 h 6421343"/>
              <a:gd name="connsiteX8916" fmla="*/ 5177370 w 11611428"/>
              <a:gd name="connsiteY8916" fmla="*/ 2304066 h 6421343"/>
              <a:gd name="connsiteX8917" fmla="*/ 5128285 w 11611428"/>
              <a:gd name="connsiteY8917" fmla="*/ 2353151 h 6421343"/>
              <a:gd name="connsiteX8918" fmla="*/ 5079200 w 11611428"/>
              <a:gd name="connsiteY8918" fmla="*/ 2304066 h 6421343"/>
              <a:gd name="connsiteX8919" fmla="*/ 5128285 w 11611428"/>
              <a:gd name="connsiteY8919" fmla="*/ 2254981 h 6421343"/>
              <a:gd name="connsiteX8920" fmla="*/ 4936364 w 11611428"/>
              <a:gd name="connsiteY8920" fmla="*/ 2254981 h 6421343"/>
              <a:gd name="connsiteX8921" fmla="*/ 4985449 w 11611428"/>
              <a:gd name="connsiteY8921" fmla="*/ 2304066 h 6421343"/>
              <a:gd name="connsiteX8922" fmla="*/ 4936364 w 11611428"/>
              <a:gd name="connsiteY8922" fmla="*/ 2353151 h 6421343"/>
              <a:gd name="connsiteX8923" fmla="*/ 4887279 w 11611428"/>
              <a:gd name="connsiteY8923" fmla="*/ 2304066 h 6421343"/>
              <a:gd name="connsiteX8924" fmla="*/ 4936364 w 11611428"/>
              <a:gd name="connsiteY8924" fmla="*/ 2254981 h 6421343"/>
              <a:gd name="connsiteX8925" fmla="*/ 4744441 w 11611428"/>
              <a:gd name="connsiteY8925" fmla="*/ 2254981 h 6421343"/>
              <a:gd name="connsiteX8926" fmla="*/ 4793526 w 11611428"/>
              <a:gd name="connsiteY8926" fmla="*/ 2304066 h 6421343"/>
              <a:gd name="connsiteX8927" fmla="*/ 4744441 w 11611428"/>
              <a:gd name="connsiteY8927" fmla="*/ 2353151 h 6421343"/>
              <a:gd name="connsiteX8928" fmla="*/ 4695356 w 11611428"/>
              <a:gd name="connsiteY8928" fmla="*/ 2304066 h 6421343"/>
              <a:gd name="connsiteX8929" fmla="*/ 4744441 w 11611428"/>
              <a:gd name="connsiteY8929" fmla="*/ 2254981 h 6421343"/>
              <a:gd name="connsiteX8930" fmla="*/ 4552764 w 11611428"/>
              <a:gd name="connsiteY8930" fmla="*/ 2254981 h 6421343"/>
              <a:gd name="connsiteX8931" fmla="*/ 4601849 w 11611428"/>
              <a:gd name="connsiteY8931" fmla="*/ 2304066 h 6421343"/>
              <a:gd name="connsiteX8932" fmla="*/ 4552764 w 11611428"/>
              <a:gd name="connsiteY8932" fmla="*/ 2353151 h 6421343"/>
              <a:gd name="connsiteX8933" fmla="*/ 4503679 w 11611428"/>
              <a:gd name="connsiteY8933" fmla="*/ 2304066 h 6421343"/>
              <a:gd name="connsiteX8934" fmla="*/ 4552764 w 11611428"/>
              <a:gd name="connsiteY8934" fmla="*/ 2254981 h 6421343"/>
              <a:gd name="connsiteX8935" fmla="*/ 4360841 w 11611428"/>
              <a:gd name="connsiteY8935" fmla="*/ 2254981 h 6421343"/>
              <a:gd name="connsiteX8936" fmla="*/ 4409926 w 11611428"/>
              <a:gd name="connsiteY8936" fmla="*/ 2304066 h 6421343"/>
              <a:gd name="connsiteX8937" fmla="*/ 4360841 w 11611428"/>
              <a:gd name="connsiteY8937" fmla="*/ 2353151 h 6421343"/>
              <a:gd name="connsiteX8938" fmla="*/ 4311756 w 11611428"/>
              <a:gd name="connsiteY8938" fmla="*/ 2304066 h 6421343"/>
              <a:gd name="connsiteX8939" fmla="*/ 4360841 w 11611428"/>
              <a:gd name="connsiteY8939" fmla="*/ 2254981 h 6421343"/>
              <a:gd name="connsiteX8940" fmla="*/ 4170572 w 11611428"/>
              <a:gd name="connsiteY8940" fmla="*/ 2254981 h 6421343"/>
              <a:gd name="connsiteX8941" fmla="*/ 4219657 w 11611428"/>
              <a:gd name="connsiteY8941" fmla="*/ 2304066 h 6421343"/>
              <a:gd name="connsiteX8942" fmla="*/ 4170572 w 11611428"/>
              <a:gd name="connsiteY8942" fmla="*/ 2353151 h 6421343"/>
              <a:gd name="connsiteX8943" fmla="*/ 4121487 w 11611428"/>
              <a:gd name="connsiteY8943" fmla="*/ 2304066 h 6421343"/>
              <a:gd name="connsiteX8944" fmla="*/ 4170572 w 11611428"/>
              <a:gd name="connsiteY8944" fmla="*/ 2254981 h 6421343"/>
              <a:gd name="connsiteX8945" fmla="*/ 3978648 w 11611428"/>
              <a:gd name="connsiteY8945" fmla="*/ 2254981 h 6421343"/>
              <a:gd name="connsiteX8946" fmla="*/ 4027733 w 11611428"/>
              <a:gd name="connsiteY8946" fmla="*/ 2304066 h 6421343"/>
              <a:gd name="connsiteX8947" fmla="*/ 3978648 w 11611428"/>
              <a:gd name="connsiteY8947" fmla="*/ 2353151 h 6421343"/>
              <a:gd name="connsiteX8948" fmla="*/ 3929563 w 11611428"/>
              <a:gd name="connsiteY8948" fmla="*/ 2304066 h 6421343"/>
              <a:gd name="connsiteX8949" fmla="*/ 3978648 w 11611428"/>
              <a:gd name="connsiteY8949" fmla="*/ 2254981 h 6421343"/>
              <a:gd name="connsiteX8950" fmla="*/ 3786728 w 11611428"/>
              <a:gd name="connsiteY8950" fmla="*/ 2254981 h 6421343"/>
              <a:gd name="connsiteX8951" fmla="*/ 3835813 w 11611428"/>
              <a:gd name="connsiteY8951" fmla="*/ 2304066 h 6421343"/>
              <a:gd name="connsiteX8952" fmla="*/ 3786728 w 11611428"/>
              <a:gd name="connsiteY8952" fmla="*/ 2353151 h 6421343"/>
              <a:gd name="connsiteX8953" fmla="*/ 3737643 w 11611428"/>
              <a:gd name="connsiteY8953" fmla="*/ 2304066 h 6421343"/>
              <a:gd name="connsiteX8954" fmla="*/ 3786728 w 11611428"/>
              <a:gd name="connsiteY8954" fmla="*/ 2254981 h 6421343"/>
              <a:gd name="connsiteX8955" fmla="*/ 3595051 w 11611428"/>
              <a:gd name="connsiteY8955" fmla="*/ 2254981 h 6421343"/>
              <a:gd name="connsiteX8956" fmla="*/ 3644136 w 11611428"/>
              <a:gd name="connsiteY8956" fmla="*/ 2304066 h 6421343"/>
              <a:gd name="connsiteX8957" fmla="*/ 3595051 w 11611428"/>
              <a:gd name="connsiteY8957" fmla="*/ 2353151 h 6421343"/>
              <a:gd name="connsiteX8958" fmla="*/ 3545966 w 11611428"/>
              <a:gd name="connsiteY8958" fmla="*/ 2304066 h 6421343"/>
              <a:gd name="connsiteX8959" fmla="*/ 3595051 w 11611428"/>
              <a:gd name="connsiteY8959" fmla="*/ 2254981 h 6421343"/>
              <a:gd name="connsiteX8960" fmla="*/ 3403128 w 11611428"/>
              <a:gd name="connsiteY8960" fmla="*/ 2254981 h 6421343"/>
              <a:gd name="connsiteX8961" fmla="*/ 3452213 w 11611428"/>
              <a:gd name="connsiteY8961" fmla="*/ 2304066 h 6421343"/>
              <a:gd name="connsiteX8962" fmla="*/ 3403128 w 11611428"/>
              <a:gd name="connsiteY8962" fmla="*/ 2353151 h 6421343"/>
              <a:gd name="connsiteX8963" fmla="*/ 3354043 w 11611428"/>
              <a:gd name="connsiteY8963" fmla="*/ 2304066 h 6421343"/>
              <a:gd name="connsiteX8964" fmla="*/ 3403128 w 11611428"/>
              <a:gd name="connsiteY8964" fmla="*/ 2254981 h 6421343"/>
              <a:gd name="connsiteX8965" fmla="*/ 3211207 w 11611428"/>
              <a:gd name="connsiteY8965" fmla="*/ 2254981 h 6421343"/>
              <a:gd name="connsiteX8966" fmla="*/ 3260292 w 11611428"/>
              <a:gd name="connsiteY8966" fmla="*/ 2304066 h 6421343"/>
              <a:gd name="connsiteX8967" fmla="*/ 3211207 w 11611428"/>
              <a:gd name="connsiteY8967" fmla="*/ 2353151 h 6421343"/>
              <a:gd name="connsiteX8968" fmla="*/ 3162122 w 11611428"/>
              <a:gd name="connsiteY8968" fmla="*/ 2304066 h 6421343"/>
              <a:gd name="connsiteX8969" fmla="*/ 3211207 w 11611428"/>
              <a:gd name="connsiteY8969" fmla="*/ 2254981 h 6421343"/>
              <a:gd name="connsiteX8970" fmla="*/ 3019283 w 11611428"/>
              <a:gd name="connsiteY8970" fmla="*/ 2254981 h 6421343"/>
              <a:gd name="connsiteX8971" fmla="*/ 3068368 w 11611428"/>
              <a:gd name="connsiteY8971" fmla="*/ 2304066 h 6421343"/>
              <a:gd name="connsiteX8972" fmla="*/ 3019283 w 11611428"/>
              <a:gd name="connsiteY8972" fmla="*/ 2353151 h 6421343"/>
              <a:gd name="connsiteX8973" fmla="*/ 2970198 w 11611428"/>
              <a:gd name="connsiteY8973" fmla="*/ 2304066 h 6421343"/>
              <a:gd name="connsiteX8974" fmla="*/ 3019283 w 11611428"/>
              <a:gd name="connsiteY8974" fmla="*/ 2254981 h 6421343"/>
              <a:gd name="connsiteX8975" fmla="*/ 2827363 w 11611428"/>
              <a:gd name="connsiteY8975" fmla="*/ 2254981 h 6421343"/>
              <a:gd name="connsiteX8976" fmla="*/ 2876448 w 11611428"/>
              <a:gd name="connsiteY8976" fmla="*/ 2304066 h 6421343"/>
              <a:gd name="connsiteX8977" fmla="*/ 2827363 w 11611428"/>
              <a:gd name="connsiteY8977" fmla="*/ 2353151 h 6421343"/>
              <a:gd name="connsiteX8978" fmla="*/ 2778277 w 11611428"/>
              <a:gd name="connsiteY8978" fmla="*/ 2304066 h 6421343"/>
              <a:gd name="connsiteX8979" fmla="*/ 2827363 w 11611428"/>
              <a:gd name="connsiteY8979" fmla="*/ 2254981 h 6421343"/>
              <a:gd name="connsiteX8980" fmla="*/ 2635439 w 11611428"/>
              <a:gd name="connsiteY8980" fmla="*/ 2254981 h 6421343"/>
              <a:gd name="connsiteX8981" fmla="*/ 2684524 w 11611428"/>
              <a:gd name="connsiteY8981" fmla="*/ 2304066 h 6421343"/>
              <a:gd name="connsiteX8982" fmla="*/ 2635439 w 11611428"/>
              <a:gd name="connsiteY8982" fmla="*/ 2353151 h 6421343"/>
              <a:gd name="connsiteX8983" fmla="*/ 2586354 w 11611428"/>
              <a:gd name="connsiteY8983" fmla="*/ 2304066 h 6421343"/>
              <a:gd name="connsiteX8984" fmla="*/ 2635439 w 11611428"/>
              <a:gd name="connsiteY8984" fmla="*/ 2254981 h 6421343"/>
              <a:gd name="connsiteX8985" fmla="*/ 2443762 w 11611428"/>
              <a:gd name="connsiteY8985" fmla="*/ 2254981 h 6421343"/>
              <a:gd name="connsiteX8986" fmla="*/ 2492847 w 11611428"/>
              <a:gd name="connsiteY8986" fmla="*/ 2304066 h 6421343"/>
              <a:gd name="connsiteX8987" fmla="*/ 2443762 w 11611428"/>
              <a:gd name="connsiteY8987" fmla="*/ 2353151 h 6421343"/>
              <a:gd name="connsiteX8988" fmla="*/ 2394677 w 11611428"/>
              <a:gd name="connsiteY8988" fmla="*/ 2304066 h 6421343"/>
              <a:gd name="connsiteX8989" fmla="*/ 2443762 w 11611428"/>
              <a:gd name="connsiteY8989" fmla="*/ 2254981 h 6421343"/>
              <a:gd name="connsiteX8990" fmla="*/ 2251840 w 11611428"/>
              <a:gd name="connsiteY8990" fmla="*/ 2254981 h 6421343"/>
              <a:gd name="connsiteX8991" fmla="*/ 2300925 w 11611428"/>
              <a:gd name="connsiteY8991" fmla="*/ 2304066 h 6421343"/>
              <a:gd name="connsiteX8992" fmla="*/ 2251840 w 11611428"/>
              <a:gd name="connsiteY8992" fmla="*/ 2353151 h 6421343"/>
              <a:gd name="connsiteX8993" fmla="*/ 2202754 w 11611428"/>
              <a:gd name="connsiteY8993" fmla="*/ 2304066 h 6421343"/>
              <a:gd name="connsiteX8994" fmla="*/ 2251840 w 11611428"/>
              <a:gd name="connsiteY8994" fmla="*/ 2254981 h 6421343"/>
              <a:gd name="connsiteX8995" fmla="*/ 2061569 w 11611428"/>
              <a:gd name="connsiteY8995" fmla="*/ 2254981 h 6421343"/>
              <a:gd name="connsiteX8996" fmla="*/ 2110654 w 11611428"/>
              <a:gd name="connsiteY8996" fmla="*/ 2304066 h 6421343"/>
              <a:gd name="connsiteX8997" fmla="*/ 2061569 w 11611428"/>
              <a:gd name="connsiteY8997" fmla="*/ 2353151 h 6421343"/>
              <a:gd name="connsiteX8998" fmla="*/ 2012484 w 11611428"/>
              <a:gd name="connsiteY8998" fmla="*/ 2304066 h 6421343"/>
              <a:gd name="connsiteX8999" fmla="*/ 2061569 w 11611428"/>
              <a:gd name="connsiteY8999" fmla="*/ 2254981 h 6421343"/>
              <a:gd name="connsiteX9000" fmla="*/ 1869645 w 11611428"/>
              <a:gd name="connsiteY9000" fmla="*/ 2254981 h 6421343"/>
              <a:gd name="connsiteX9001" fmla="*/ 1918730 w 11611428"/>
              <a:gd name="connsiteY9001" fmla="*/ 2304066 h 6421343"/>
              <a:gd name="connsiteX9002" fmla="*/ 1869645 w 11611428"/>
              <a:gd name="connsiteY9002" fmla="*/ 2353151 h 6421343"/>
              <a:gd name="connsiteX9003" fmla="*/ 1820560 w 11611428"/>
              <a:gd name="connsiteY9003" fmla="*/ 2304066 h 6421343"/>
              <a:gd name="connsiteX9004" fmla="*/ 1869645 w 11611428"/>
              <a:gd name="connsiteY9004" fmla="*/ 2254981 h 6421343"/>
              <a:gd name="connsiteX9005" fmla="*/ 1677725 w 11611428"/>
              <a:gd name="connsiteY9005" fmla="*/ 2254981 h 6421343"/>
              <a:gd name="connsiteX9006" fmla="*/ 1726810 w 11611428"/>
              <a:gd name="connsiteY9006" fmla="*/ 2304066 h 6421343"/>
              <a:gd name="connsiteX9007" fmla="*/ 1677725 w 11611428"/>
              <a:gd name="connsiteY9007" fmla="*/ 2353151 h 6421343"/>
              <a:gd name="connsiteX9008" fmla="*/ 1628640 w 11611428"/>
              <a:gd name="connsiteY9008" fmla="*/ 2304066 h 6421343"/>
              <a:gd name="connsiteX9009" fmla="*/ 1677725 w 11611428"/>
              <a:gd name="connsiteY9009" fmla="*/ 2254981 h 6421343"/>
              <a:gd name="connsiteX9010" fmla="*/ 1486048 w 11611428"/>
              <a:gd name="connsiteY9010" fmla="*/ 2254981 h 6421343"/>
              <a:gd name="connsiteX9011" fmla="*/ 1535133 w 11611428"/>
              <a:gd name="connsiteY9011" fmla="*/ 2304066 h 6421343"/>
              <a:gd name="connsiteX9012" fmla="*/ 1486048 w 11611428"/>
              <a:gd name="connsiteY9012" fmla="*/ 2353151 h 6421343"/>
              <a:gd name="connsiteX9013" fmla="*/ 1436963 w 11611428"/>
              <a:gd name="connsiteY9013" fmla="*/ 2304066 h 6421343"/>
              <a:gd name="connsiteX9014" fmla="*/ 1486048 w 11611428"/>
              <a:gd name="connsiteY9014" fmla="*/ 2254981 h 6421343"/>
              <a:gd name="connsiteX9015" fmla="*/ 1294125 w 11611428"/>
              <a:gd name="connsiteY9015" fmla="*/ 2254981 h 6421343"/>
              <a:gd name="connsiteX9016" fmla="*/ 1343210 w 11611428"/>
              <a:gd name="connsiteY9016" fmla="*/ 2304066 h 6421343"/>
              <a:gd name="connsiteX9017" fmla="*/ 1294125 w 11611428"/>
              <a:gd name="connsiteY9017" fmla="*/ 2353151 h 6421343"/>
              <a:gd name="connsiteX9018" fmla="*/ 1245040 w 11611428"/>
              <a:gd name="connsiteY9018" fmla="*/ 2304066 h 6421343"/>
              <a:gd name="connsiteX9019" fmla="*/ 1294125 w 11611428"/>
              <a:gd name="connsiteY9019" fmla="*/ 2254981 h 6421343"/>
              <a:gd name="connsiteX9020" fmla="*/ 1102204 w 11611428"/>
              <a:gd name="connsiteY9020" fmla="*/ 2254981 h 6421343"/>
              <a:gd name="connsiteX9021" fmla="*/ 1151289 w 11611428"/>
              <a:gd name="connsiteY9021" fmla="*/ 2304066 h 6421343"/>
              <a:gd name="connsiteX9022" fmla="*/ 1102204 w 11611428"/>
              <a:gd name="connsiteY9022" fmla="*/ 2353151 h 6421343"/>
              <a:gd name="connsiteX9023" fmla="*/ 1053119 w 11611428"/>
              <a:gd name="connsiteY9023" fmla="*/ 2304066 h 6421343"/>
              <a:gd name="connsiteX9024" fmla="*/ 1102204 w 11611428"/>
              <a:gd name="connsiteY9024" fmla="*/ 2254981 h 6421343"/>
              <a:gd name="connsiteX9025" fmla="*/ 910280 w 11611428"/>
              <a:gd name="connsiteY9025" fmla="*/ 2254981 h 6421343"/>
              <a:gd name="connsiteX9026" fmla="*/ 959365 w 11611428"/>
              <a:gd name="connsiteY9026" fmla="*/ 2304066 h 6421343"/>
              <a:gd name="connsiteX9027" fmla="*/ 910280 w 11611428"/>
              <a:gd name="connsiteY9027" fmla="*/ 2353151 h 6421343"/>
              <a:gd name="connsiteX9028" fmla="*/ 861195 w 11611428"/>
              <a:gd name="connsiteY9028" fmla="*/ 2304066 h 6421343"/>
              <a:gd name="connsiteX9029" fmla="*/ 910280 w 11611428"/>
              <a:gd name="connsiteY9029" fmla="*/ 2254981 h 6421343"/>
              <a:gd name="connsiteX9030" fmla="*/ 718360 w 11611428"/>
              <a:gd name="connsiteY9030" fmla="*/ 2254981 h 6421343"/>
              <a:gd name="connsiteX9031" fmla="*/ 767445 w 11611428"/>
              <a:gd name="connsiteY9031" fmla="*/ 2304066 h 6421343"/>
              <a:gd name="connsiteX9032" fmla="*/ 718360 w 11611428"/>
              <a:gd name="connsiteY9032" fmla="*/ 2353151 h 6421343"/>
              <a:gd name="connsiteX9033" fmla="*/ 669275 w 11611428"/>
              <a:gd name="connsiteY9033" fmla="*/ 2304066 h 6421343"/>
              <a:gd name="connsiteX9034" fmla="*/ 718360 w 11611428"/>
              <a:gd name="connsiteY9034" fmla="*/ 2254981 h 6421343"/>
              <a:gd name="connsiteX9035" fmla="*/ 526436 w 11611428"/>
              <a:gd name="connsiteY9035" fmla="*/ 2254981 h 6421343"/>
              <a:gd name="connsiteX9036" fmla="*/ 575521 w 11611428"/>
              <a:gd name="connsiteY9036" fmla="*/ 2304066 h 6421343"/>
              <a:gd name="connsiteX9037" fmla="*/ 526436 w 11611428"/>
              <a:gd name="connsiteY9037" fmla="*/ 2353151 h 6421343"/>
              <a:gd name="connsiteX9038" fmla="*/ 477351 w 11611428"/>
              <a:gd name="connsiteY9038" fmla="*/ 2304066 h 6421343"/>
              <a:gd name="connsiteX9039" fmla="*/ 526436 w 11611428"/>
              <a:gd name="connsiteY9039" fmla="*/ 2254981 h 6421343"/>
              <a:gd name="connsiteX9040" fmla="*/ 334759 w 11611428"/>
              <a:gd name="connsiteY9040" fmla="*/ 2254981 h 6421343"/>
              <a:gd name="connsiteX9041" fmla="*/ 383844 w 11611428"/>
              <a:gd name="connsiteY9041" fmla="*/ 2304066 h 6421343"/>
              <a:gd name="connsiteX9042" fmla="*/ 334759 w 11611428"/>
              <a:gd name="connsiteY9042" fmla="*/ 2353151 h 6421343"/>
              <a:gd name="connsiteX9043" fmla="*/ 285674 w 11611428"/>
              <a:gd name="connsiteY9043" fmla="*/ 2304066 h 6421343"/>
              <a:gd name="connsiteX9044" fmla="*/ 334759 w 11611428"/>
              <a:gd name="connsiteY9044" fmla="*/ 2254981 h 6421343"/>
              <a:gd name="connsiteX9045" fmla="*/ 142837 w 11611428"/>
              <a:gd name="connsiteY9045" fmla="*/ 2254981 h 6421343"/>
              <a:gd name="connsiteX9046" fmla="*/ 191921 w 11611428"/>
              <a:gd name="connsiteY9046" fmla="*/ 2304066 h 6421343"/>
              <a:gd name="connsiteX9047" fmla="*/ 142837 w 11611428"/>
              <a:gd name="connsiteY9047" fmla="*/ 2353151 h 6421343"/>
              <a:gd name="connsiteX9048" fmla="*/ 93751 w 11611428"/>
              <a:gd name="connsiteY9048" fmla="*/ 2304066 h 6421343"/>
              <a:gd name="connsiteX9049" fmla="*/ 142837 w 11611428"/>
              <a:gd name="connsiteY9049" fmla="*/ 2254981 h 6421343"/>
              <a:gd name="connsiteX9050" fmla="*/ 11562343 w 11611428"/>
              <a:gd name="connsiteY9050" fmla="*/ 2104289 h 6421343"/>
              <a:gd name="connsiteX9051" fmla="*/ 11611428 w 11611428"/>
              <a:gd name="connsiteY9051" fmla="*/ 2153374 h 6421343"/>
              <a:gd name="connsiteX9052" fmla="*/ 11610810 w 11611428"/>
              <a:gd name="connsiteY9052" fmla="*/ 2156435 h 6421343"/>
              <a:gd name="connsiteX9053" fmla="*/ 11611428 w 11611428"/>
              <a:gd name="connsiteY9053" fmla="*/ 2159495 h 6421343"/>
              <a:gd name="connsiteX9054" fmla="*/ 11562343 w 11611428"/>
              <a:gd name="connsiteY9054" fmla="*/ 2208580 h 6421343"/>
              <a:gd name="connsiteX9055" fmla="*/ 11513258 w 11611428"/>
              <a:gd name="connsiteY9055" fmla="*/ 2159495 h 6421343"/>
              <a:gd name="connsiteX9056" fmla="*/ 11513876 w 11611428"/>
              <a:gd name="connsiteY9056" fmla="*/ 2156435 h 6421343"/>
              <a:gd name="connsiteX9057" fmla="*/ 11513258 w 11611428"/>
              <a:gd name="connsiteY9057" fmla="*/ 2153374 h 6421343"/>
              <a:gd name="connsiteX9058" fmla="*/ 11562343 w 11611428"/>
              <a:gd name="connsiteY9058" fmla="*/ 2104289 h 6421343"/>
              <a:gd name="connsiteX9059" fmla="*/ 11370422 w 11611428"/>
              <a:gd name="connsiteY9059" fmla="*/ 2104289 h 6421343"/>
              <a:gd name="connsiteX9060" fmla="*/ 11419507 w 11611428"/>
              <a:gd name="connsiteY9060" fmla="*/ 2153374 h 6421343"/>
              <a:gd name="connsiteX9061" fmla="*/ 11418889 w 11611428"/>
              <a:gd name="connsiteY9061" fmla="*/ 2156435 h 6421343"/>
              <a:gd name="connsiteX9062" fmla="*/ 11419507 w 11611428"/>
              <a:gd name="connsiteY9062" fmla="*/ 2159495 h 6421343"/>
              <a:gd name="connsiteX9063" fmla="*/ 11370422 w 11611428"/>
              <a:gd name="connsiteY9063" fmla="*/ 2208580 h 6421343"/>
              <a:gd name="connsiteX9064" fmla="*/ 11321337 w 11611428"/>
              <a:gd name="connsiteY9064" fmla="*/ 2159495 h 6421343"/>
              <a:gd name="connsiteX9065" fmla="*/ 11321954 w 11611428"/>
              <a:gd name="connsiteY9065" fmla="*/ 2156435 h 6421343"/>
              <a:gd name="connsiteX9066" fmla="*/ 11321337 w 11611428"/>
              <a:gd name="connsiteY9066" fmla="*/ 2153374 h 6421343"/>
              <a:gd name="connsiteX9067" fmla="*/ 11370422 w 11611428"/>
              <a:gd name="connsiteY9067" fmla="*/ 2104289 h 6421343"/>
              <a:gd name="connsiteX9068" fmla="*/ 11178499 w 11611428"/>
              <a:gd name="connsiteY9068" fmla="*/ 2104289 h 6421343"/>
              <a:gd name="connsiteX9069" fmla="*/ 11227584 w 11611428"/>
              <a:gd name="connsiteY9069" fmla="*/ 2153374 h 6421343"/>
              <a:gd name="connsiteX9070" fmla="*/ 11226966 w 11611428"/>
              <a:gd name="connsiteY9070" fmla="*/ 2156435 h 6421343"/>
              <a:gd name="connsiteX9071" fmla="*/ 11227584 w 11611428"/>
              <a:gd name="connsiteY9071" fmla="*/ 2159495 h 6421343"/>
              <a:gd name="connsiteX9072" fmla="*/ 11178499 w 11611428"/>
              <a:gd name="connsiteY9072" fmla="*/ 2208580 h 6421343"/>
              <a:gd name="connsiteX9073" fmla="*/ 11129414 w 11611428"/>
              <a:gd name="connsiteY9073" fmla="*/ 2159495 h 6421343"/>
              <a:gd name="connsiteX9074" fmla="*/ 11130032 w 11611428"/>
              <a:gd name="connsiteY9074" fmla="*/ 2156435 h 6421343"/>
              <a:gd name="connsiteX9075" fmla="*/ 11129414 w 11611428"/>
              <a:gd name="connsiteY9075" fmla="*/ 2153374 h 6421343"/>
              <a:gd name="connsiteX9076" fmla="*/ 11178499 w 11611428"/>
              <a:gd name="connsiteY9076" fmla="*/ 2104289 h 6421343"/>
              <a:gd name="connsiteX9077" fmla="*/ 10986822 w 11611428"/>
              <a:gd name="connsiteY9077" fmla="*/ 2104289 h 6421343"/>
              <a:gd name="connsiteX9078" fmla="*/ 11035907 w 11611428"/>
              <a:gd name="connsiteY9078" fmla="*/ 2153374 h 6421343"/>
              <a:gd name="connsiteX9079" fmla="*/ 11035289 w 11611428"/>
              <a:gd name="connsiteY9079" fmla="*/ 2156435 h 6421343"/>
              <a:gd name="connsiteX9080" fmla="*/ 11035907 w 11611428"/>
              <a:gd name="connsiteY9080" fmla="*/ 2159495 h 6421343"/>
              <a:gd name="connsiteX9081" fmla="*/ 10986822 w 11611428"/>
              <a:gd name="connsiteY9081" fmla="*/ 2208580 h 6421343"/>
              <a:gd name="connsiteX9082" fmla="*/ 10937737 w 11611428"/>
              <a:gd name="connsiteY9082" fmla="*/ 2159495 h 6421343"/>
              <a:gd name="connsiteX9083" fmla="*/ 10938355 w 11611428"/>
              <a:gd name="connsiteY9083" fmla="*/ 2156435 h 6421343"/>
              <a:gd name="connsiteX9084" fmla="*/ 10937737 w 11611428"/>
              <a:gd name="connsiteY9084" fmla="*/ 2153374 h 6421343"/>
              <a:gd name="connsiteX9085" fmla="*/ 10986822 w 11611428"/>
              <a:gd name="connsiteY9085" fmla="*/ 2104289 h 6421343"/>
              <a:gd name="connsiteX9086" fmla="*/ 10794898 w 11611428"/>
              <a:gd name="connsiteY9086" fmla="*/ 2104289 h 6421343"/>
              <a:gd name="connsiteX9087" fmla="*/ 10843984 w 11611428"/>
              <a:gd name="connsiteY9087" fmla="*/ 2153374 h 6421343"/>
              <a:gd name="connsiteX9088" fmla="*/ 10843366 w 11611428"/>
              <a:gd name="connsiteY9088" fmla="*/ 2156435 h 6421343"/>
              <a:gd name="connsiteX9089" fmla="*/ 10843984 w 11611428"/>
              <a:gd name="connsiteY9089" fmla="*/ 2159495 h 6421343"/>
              <a:gd name="connsiteX9090" fmla="*/ 10794898 w 11611428"/>
              <a:gd name="connsiteY9090" fmla="*/ 2208580 h 6421343"/>
              <a:gd name="connsiteX9091" fmla="*/ 10745813 w 11611428"/>
              <a:gd name="connsiteY9091" fmla="*/ 2159495 h 6421343"/>
              <a:gd name="connsiteX9092" fmla="*/ 10746431 w 11611428"/>
              <a:gd name="connsiteY9092" fmla="*/ 2156435 h 6421343"/>
              <a:gd name="connsiteX9093" fmla="*/ 10745813 w 11611428"/>
              <a:gd name="connsiteY9093" fmla="*/ 2153374 h 6421343"/>
              <a:gd name="connsiteX9094" fmla="*/ 10794898 w 11611428"/>
              <a:gd name="connsiteY9094" fmla="*/ 2104289 h 6421343"/>
              <a:gd name="connsiteX9095" fmla="*/ 10600771 w 11611428"/>
              <a:gd name="connsiteY9095" fmla="*/ 2104289 h 6421343"/>
              <a:gd name="connsiteX9096" fmla="*/ 10619877 w 11611428"/>
              <a:gd name="connsiteY9096" fmla="*/ 2108147 h 6421343"/>
              <a:gd name="connsiteX9097" fmla="*/ 10635343 w 11611428"/>
              <a:gd name="connsiteY9097" fmla="*/ 2118574 h 6421343"/>
              <a:gd name="connsiteX9098" fmla="*/ 10635343 w 11611428"/>
              <a:gd name="connsiteY9098" fmla="*/ 2117086 h 6421343"/>
              <a:gd name="connsiteX9099" fmla="*/ 10637686 w 11611428"/>
              <a:gd name="connsiteY9099" fmla="*/ 2118666 h 6421343"/>
              <a:gd name="connsiteX9100" fmla="*/ 10652063 w 11611428"/>
              <a:gd name="connsiteY9100" fmla="*/ 2153374 h 6421343"/>
              <a:gd name="connsiteX9101" fmla="*/ 10651445 w 11611428"/>
              <a:gd name="connsiteY9101" fmla="*/ 2156435 h 6421343"/>
              <a:gd name="connsiteX9102" fmla="*/ 10652063 w 11611428"/>
              <a:gd name="connsiteY9102" fmla="*/ 2159495 h 6421343"/>
              <a:gd name="connsiteX9103" fmla="*/ 10637686 w 11611428"/>
              <a:gd name="connsiteY9103" fmla="*/ 2194203 h 6421343"/>
              <a:gd name="connsiteX9104" fmla="*/ 10635343 w 11611428"/>
              <a:gd name="connsiteY9104" fmla="*/ 2195783 h 6421343"/>
              <a:gd name="connsiteX9105" fmla="*/ 10635343 w 11611428"/>
              <a:gd name="connsiteY9105" fmla="*/ 2194295 h 6421343"/>
              <a:gd name="connsiteX9106" fmla="*/ 10619877 w 11611428"/>
              <a:gd name="connsiteY9106" fmla="*/ 2204723 h 6421343"/>
              <a:gd name="connsiteX9107" fmla="*/ 10600771 w 11611428"/>
              <a:gd name="connsiteY9107" fmla="*/ 2208580 h 6421343"/>
              <a:gd name="connsiteX9108" fmla="*/ 10551686 w 11611428"/>
              <a:gd name="connsiteY9108" fmla="*/ 2159495 h 6421343"/>
              <a:gd name="connsiteX9109" fmla="*/ 10552304 w 11611428"/>
              <a:gd name="connsiteY9109" fmla="*/ 2156435 h 6421343"/>
              <a:gd name="connsiteX9110" fmla="*/ 10551686 w 11611428"/>
              <a:gd name="connsiteY9110" fmla="*/ 2153374 h 6421343"/>
              <a:gd name="connsiteX9111" fmla="*/ 10600771 w 11611428"/>
              <a:gd name="connsiteY9111" fmla="*/ 2104289 h 6421343"/>
              <a:gd name="connsiteX9112" fmla="*/ 10408850 w 11611428"/>
              <a:gd name="connsiteY9112" fmla="*/ 2104289 h 6421343"/>
              <a:gd name="connsiteX9113" fmla="*/ 10457935 w 11611428"/>
              <a:gd name="connsiteY9113" fmla="*/ 2153374 h 6421343"/>
              <a:gd name="connsiteX9114" fmla="*/ 10457317 w 11611428"/>
              <a:gd name="connsiteY9114" fmla="*/ 2156435 h 6421343"/>
              <a:gd name="connsiteX9115" fmla="*/ 10457935 w 11611428"/>
              <a:gd name="connsiteY9115" fmla="*/ 2159495 h 6421343"/>
              <a:gd name="connsiteX9116" fmla="*/ 10408850 w 11611428"/>
              <a:gd name="connsiteY9116" fmla="*/ 2208580 h 6421343"/>
              <a:gd name="connsiteX9117" fmla="*/ 10359765 w 11611428"/>
              <a:gd name="connsiteY9117" fmla="*/ 2159495 h 6421343"/>
              <a:gd name="connsiteX9118" fmla="*/ 10360382 w 11611428"/>
              <a:gd name="connsiteY9118" fmla="*/ 2156435 h 6421343"/>
              <a:gd name="connsiteX9119" fmla="*/ 10359765 w 11611428"/>
              <a:gd name="connsiteY9119" fmla="*/ 2153374 h 6421343"/>
              <a:gd name="connsiteX9120" fmla="*/ 10408850 w 11611428"/>
              <a:gd name="connsiteY9120" fmla="*/ 2104289 h 6421343"/>
              <a:gd name="connsiteX9121" fmla="*/ 10216927 w 11611428"/>
              <a:gd name="connsiteY9121" fmla="*/ 2104289 h 6421343"/>
              <a:gd name="connsiteX9122" fmla="*/ 10266012 w 11611428"/>
              <a:gd name="connsiteY9122" fmla="*/ 2153374 h 6421343"/>
              <a:gd name="connsiteX9123" fmla="*/ 10265394 w 11611428"/>
              <a:gd name="connsiteY9123" fmla="*/ 2156435 h 6421343"/>
              <a:gd name="connsiteX9124" fmla="*/ 10266012 w 11611428"/>
              <a:gd name="connsiteY9124" fmla="*/ 2159495 h 6421343"/>
              <a:gd name="connsiteX9125" fmla="*/ 10216927 w 11611428"/>
              <a:gd name="connsiteY9125" fmla="*/ 2208580 h 6421343"/>
              <a:gd name="connsiteX9126" fmla="*/ 10167842 w 11611428"/>
              <a:gd name="connsiteY9126" fmla="*/ 2159495 h 6421343"/>
              <a:gd name="connsiteX9127" fmla="*/ 10168460 w 11611428"/>
              <a:gd name="connsiteY9127" fmla="*/ 2156435 h 6421343"/>
              <a:gd name="connsiteX9128" fmla="*/ 10167842 w 11611428"/>
              <a:gd name="connsiteY9128" fmla="*/ 2153374 h 6421343"/>
              <a:gd name="connsiteX9129" fmla="*/ 10216927 w 11611428"/>
              <a:gd name="connsiteY9129" fmla="*/ 2104289 h 6421343"/>
              <a:gd name="connsiteX9130" fmla="*/ 10025250 w 11611428"/>
              <a:gd name="connsiteY9130" fmla="*/ 2104289 h 6421343"/>
              <a:gd name="connsiteX9131" fmla="*/ 10074335 w 11611428"/>
              <a:gd name="connsiteY9131" fmla="*/ 2153374 h 6421343"/>
              <a:gd name="connsiteX9132" fmla="*/ 10073717 w 11611428"/>
              <a:gd name="connsiteY9132" fmla="*/ 2156435 h 6421343"/>
              <a:gd name="connsiteX9133" fmla="*/ 10074335 w 11611428"/>
              <a:gd name="connsiteY9133" fmla="*/ 2159495 h 6421343"/>
              <a:gd name="connsiteX9134" fmla="*/ 10025250 w 11611428"/>
              <a:gd name="connsiteY9134" fmla="*/ 2208580 h 6421343"/>
              <a:gd name="connsiteX9135" fmla="*/ 9976165 w 11611428"/>
              <a:gd name="connsiteY9135" fmla="*/ 2159495 h 6421343"/>
              <a:gd name="connsiteX9136" fmla="*/ 9976783 w 11611428"/>
              <a:gd name="connsiteY9136" fmla="*/ 2156435 h 6421343"/>
              <a:gd name="connsiteX9137" fmla="*/ 9976165 w 11611428"/>
              <a:gd name="connsiteY9137" fmla="*/ 2153374 h 6421343"/>
              <a:gd name="connsiteX9138" fmla="*/ 10025250 w 11611428"/>
              <a:gd name="connsiteY9138" fmla="*/ 2104289 h 6421343"/>
              <a:gd name="connsiteX9139" fmla="*/ 9833326 w 11611428"/>
              <a:gd name="connsiteY9139" fmla="*/ 2104289 h 6421343"/>
              <a:gd name="connsiteX9140" fmla="*/ 9882412 w 11611428"/>
              <a:gd name="connsiteY9140" fmla="*/ 2153374 h 6421343"/>
              <a:gd name="connsiteX9141" fmla="*/ 9881794 w 11611428"/>
              <a:gd name="connsiteY9141" fmla="*/ 2156435 h 6421343"/>
              <a:gd name="connsiteX9142" fmla="*/ 9882412 w 11611428"/>
              <a:gd name="connsiteY9142" fmla="*/ 2159495 h 6421343"/>
              <a:gd name="connsiteX9143" fmla="*/ 9833326 w 11611428"/>
              <a:gd name="connsiteY9143" fmla="*/ 2208580 h 6421343"/>
              <a:gd name="connsiteX9144" fmla="*/ 9784241 w 11611428"/>
              <a:gd name="connsiteY9144" fmla="*/ 2159495 h 6421343"/>
              <a:gd name="connsiteX9145" fmla="*/ 9784859 w 11611428"/>
              <a:gd name="connsiteY9145" fmla="*/ 2156435 h 6421343"/>
              <a:gd name="connsiteX9146" fmla="*/ 9784241 w 11611428"/>
              <a:gd name="connsiteY9146" fmla="*/ 2153374 h 6421343"/>
              <a:gd name="connsiteX9147" fmla="*/ 9833326 w 11611428"/>
              <a:gd name="connsiteY9147" fmla="*/ 2104289 h 6421343"/>
              <a:gd name="connsiteX9148" fmla="*/ 9641406 w 11611428"/>
              <a:gd name="connsiteY9148" fmla="*/ 2104289 h 6421343"/>
              <a:gd name="connsiteX9149" fmla="*/ 9690491 w 11611428"/>
              <a:gd name="connsiteY9149" fmla="*/ 2153374 h 6421343"/>
              <a:gd name="connsiteX9150" fmla="*/ 9689873 w 11611428"/>
              <a:gd name="connsiteY9150" fmla="*/ 2156435 h 6421343"/>
              <a:gd name="connsiteX9151" fmla="*/ 9690491 w 11611428"/>
              <a:gd name="connsiteY9151" fmla="*/ 2159495 h 6421343"/>
              <a:gd name="connsiteX9152" fmla="*/ 9641406 w 11611428"/>
              <a:gd name="connsiteY9152" fmla="*/ 2208580 h 6421343"/>
              <a:gd name="connsiteX9153" fmla="*/ 9592321 w 11611428"/>
              <a:gd name="connsiteY9153" fmla="*/ 2159495 h 6421343"/>
              <a:gd name="connsiteX9154" fmla="*/ 9592939 w 11611428"/>
              <a:gd name="connsiteY9154" fmla="*/ 2156435 h 6421343"/>
              <a:gd name="connsiteX9155" fmla="*/ 9592321 w 11611428"/>
              <a:gd name="connsiteY9155" fmla="*/ 2153374 h 6421343"/>
              <a:gd name="connsiteX9156" fmla="*/ 9641406 w 11611428"/>
              <a:gd name="connsiteY9156" fmla="*/ 2104289 h 6421343"/>
              <a:gd name="connsiteX9157" fmla="*/ 9449482 w 11611428"/>
              <a:gd name="connsiteY9157" fmla="*/ 2104289 h 6421343"/>
              <a:gd name="connsiteX9158" fmla="*/ 9498567 w 11611428"/>
              <a:gd name="connsiteY9158" fmla="*/ 2153374 h 6421343"/>
              <a:gd name="connsiteX9159" fmla="*/ 9497949 w 11611428"/>
              <a:gd name="connsiteY9159" fmla="*/ 2156435 h 6421343"/>
              <a:gd name="connsiteX9160" fmla="*/ 9498567 w 11611428"/>
              <a:gd name="connsiteY9160" fmla="*/ 2159495 h 6421343"/>
              <a:gd name="connsiteX9161" fmla="*/ 9449482 w 11611428"/>
              <a:gd name="connsiteY9161" fmla="*/ 2208580 h 6421343"/>
              <a:gd name="connsiteX9162" fmla="*/ 9400397 w 11611428"/>
              <a:gd name="connsiteY9162" fmla="*/ 2159495 h 6421343"/>
              <a:gd name="connsiteX9163" fmla="*/ 9401015 w 11611428"/>
              <a:gd name="connsiteY9163" fmla="*/ 2156435 h 6421343"/>
              <a:gd name="connsiteX9164" fmla="*/ 9400397 w 11611428"/>
              <a:gd name="connsiteY9164" fmla="*/ 2153374 h 6421343"/>
              <a:gd name="connsiteX9165" fmla="*/ 9449482 w 11611428"/>
              <a:gd name="connsiteY9165" fmla="*/ 2104289 h 6421343"/>
              <a:gd name="connsiteX9166" fmla="*/ 9257562 w 11611428"/>
              <a:gd name="connsiteY9166" fmla="*/ 2104289 h 6421343"/>
              <a:gd name="connsiteX9167" fmla="*/ 9306646 w 11611428"/>
              <a:gd name="connsiteY9167" fmla="*/ 2153374 h 6421343"/>
              <a:gd name="connsiteX9168" fmla="*/ 9306028 w 11611428"/>
              <a:gd name="connsiteY9168" fmla="*/ 2156435 h 6421343"/>
              <a:gd name="connsiteX9169" fmla="*/ 9306646 w 11611428"/>
              <a:gd name="connsiteY9169" fmla="*/ 2159495 h 6421343"/>
              <a:gd name="connsiteX9170" fmla="*/ 9257562 w 11611428"/>
              <a:gd name="connsiteY9170" fmla="*/ 2208580 h 6421343"/>
              <a:gd name="connsiteX9171" fmla="*/ 9208477 w 11611428"/>
              <a:gd name="connsiteY9171" fmla="*/ 2159495 h 6421343"/>
              <a:gd name="connsiteX9172" fmla="*/ 9209094 w 11611428"/>
              <a:gd name="connsiteY9172" fmla="*/ 2156435 h 6421343"/>
              <a:gd name="connsiteX9173" fmla="*/ 9208477 w 11611428"/>
              <a:gd name="connsiteY9173" fmla="*/ 2153374 h 6421343"/>
              <a:gd name="connsiteX9174" fmla="*/ 9257562 w 11611428"/>
              <a:gd name="connsiteY9174" fmla="*/ 2104289 h 6421343"/>
              <a:gd name="connsiteX9175" fmla="*/ 9065638 w 11611428"/>
              <a:gd name="connsiteY9175" fmla="*/ 2104289 h 6421343"/>
              <a:gd name="connsiteX9176" fmla="*/ 9114723 w 11611428"/>
              <a:gd name="connsiteY9176" fmla="*/ 2153374 h 6421343"/>
              <a:gd name="connsiteX9177" fmla="*/ 9114105 w 11611428"/>
              <a:gd name="connsiteY9177" fmla="*/ 2156435 h 6421343"/>
              <a:gd name="connsiteX9178" fmla="*/ 9114723 w 11611428"/>
              <a:gd name="connsiteY9178" fmla="*/ 2159495 h 6421343"/>
              <a:gd name="connsiteX9179" fmla="*/ 9065638 w 11611428"/>
              <a:gd name="connsiteY9179" fmla="*/ 2208580 h 6421343"/>
              <a:gd name="connsiteX9180" fmla="*/ 9016553 w 11611428"/>
              <a:gd name="connsiteY9180" fmla="*/ 2159495 h 6421343"/>
              <a:gd name="connsiteX9181" fmla="*/ 9017171 w 11611428"/>
              <a:gd name="connsiteY9181" fmla="*/ 2156435 h 6421343"/>
              <a:gd name="connsiteX9182" fmla="*/ 9016553 w 11611428"/>
              <a:gd name="connsiteY9182" fmla="*/ 2153374 h 6421343"/>
              <a:gd name="connsiteX9183" fmla="*/ 9065638 w 11611428"/>
              <a:gd name="connsiteY9183" fmla="*/ 2104289 h 6421343"/>
              <a:gd name="connsiteX9184" fmla="*/ 8873961 w 11611428"/>
              <a:gd name="connsiteY9184" fmla="*/ 2104289 h 6421343"/>
              <a:gd name="connsiteX9185" fmla="*/ 8923046 w 11611428"/>
              <a:gd name="connsiteY9185" fmla="*/ 2153374 h 6421343"/>
              <a:gd name="connsiteX9186" fmla="*/ 8922428 w 11611428"/>
              <a:gd name="connsiteY9186" fmla="*/ 2156435 h 6421343"/>
              <a:gd name="connsiteX9187" fmla="*/ 8923046 w 11611428"/>
              <a:gd name="connsiteY9187" fmla="*/ 2159495 h 6421343"/>
              <a:gd name="connsiteX9188" fmla="*/ 8873961 w 11611428"/>
              <a:gd name="connsiteY9188" fmla="*/ 2208580 h 6421343"/>
              <a:gd name="connsiteX9189" fmla="*/ 8824876 w 11611428"/>
              <a:gd name="connsiteY9189" fmla="*/ 2159495 h 6421343"/>
              <a:gd name="connsiteX9190" fmla="*/ 8825494 w 11611428"/>
              <a:gd name="connsiteY9190" fmla="*/ 2156435 h 6421343"/>
              <a:gd name="connsiteX9191" fmla="*/ 8824876 w 11611428"/>
              <a:gd name="connsiteY9191" fmla="*/ 2153374 h 6421343"/>
              <a:gd name="connsiteX9192" fmla="*/ 8873961 w 11611428"/>
              <a:gd name="connsiteY9192" fmla="*/ 2104289 h 6421343"/>
              <a:gd name="connsiteX9193" fmla="*/ 8682041 w 11611428"/>
              <a:gd name="connsiteY9193" fmla="*/ 2104289 h 6421343"/>
              <a:gd name="connsiteX9194" fmla="*/ 8731126 w 11611428"/>
              <a:gd name="connsiteY9194" fmla="*/ 2153374 h 6421343"/>
              <a:gd name="connsiteX9195" fmla="*/ 8730508 w 11611428"/>
              <a:gd name="connsiteY9195" fmla="*/ 2156435 h 6421343"/>
              <a:gd name="connsiteX9196" fmla="*/ 8731126 w 11611428"/>
              <a:gd name="connsiteY9196" fmla="*/ 2159495 h 6421343"/>
              <a:gd name="connsiteX9197" fmla="*/ 8682041 w 11611428"/>
              <a:gd name="connsiteY9197" fmla="*/ 2208580 h 6421343"/>
              <a:gd name="connsiteX9198" fmla="*/ 8632956 w 11611428"/>
              <a:gd name="connsiteY9198" fmla="*/ 2159495 h 6421343"/>
              <a:gd name="connsiteX9199" fmla="*/ 8633574 w 11611428"/>
              <a:gd name="connsiteY9199" fmla="*/ 2156435 h 6421343"/>
              <a:gd name="connsiteX9200" fmla="*/ 8632956 w 11611428"/>
              <a:gd name="connsiteY9200" fmla="*/ 2153374 h 6421343"/>
              <a:gd name="connsiteX9201" fmla="*/ 8682041 w 11611428"/>
              <a:gd name="connsiteY9201" fmla="*/ 2104289 h 6421343"/>
              <a:gd name="connsiteX9202" fmla="*/ 8486747 w 11611428"/>
              <a:gd name="connsiteY9202" fmla="*/ 2104289 h 6421343"/>
              <a:gd name="connsiteX9203" fmla="*/ 8488432 w 11611428"/>
              <a:gd name="connsiteY9203" fmla="*/ 2104987 h 6421343"/>
              <a:gd name="connsiteX9204" fmla="*/ 8490117 w 11611428"/>
              <a:gd name="connsiteY9204" fmla="*/ 2104289 h 6421343"/>
              <a:gd name="connsiteX9205" fmla="*/ 8539202 w 11611428"/>
              <a:gd name="connsiteY9205" fmla="*/ 2153374 h 6421343"/>
              <a:gd name="connsiteX9206" fmla="*/ 8538584 w 11611428"/>
              <a:gd name="connsiteY9206" fmla="*/ 2156435 h 6421343"/>
              <a:gd name="connsiteX9207" fmla="*/ 8539202 w 11611428"/>
              <a:gd name="connsiteY9207" fmla="*/ 2159495 h 6421343"/>
              <a:gd name="connsiteX9208" fmla="*/ 8490117 w 11611428"/>
              <a:gd name="connsiteY9208" fmla="*/ 2208580 h 6421343"/>
              <a:gd name="connsiteX9209" fmla="*/ 8488432 w 11611428"/>
              <a:gd name="connsiteY9209" fmla="*/ 2207882 h 6421343"/>
              <a:gd name="connsiteX9210" fmla="*/ 8486747 w 11611428"/>
              <a:gd name="connsiteY9210" fmla="*/ 2208580 h 6421343"/>
              <a:gd name="connsiteX9211" fmla="*/ 8437662 w 11611428"/>
              <a:gd name="connsiteY9211" fmla="*/ 2159495 h 6421343"/>
              <a:gd name="connsiteX9212" fmla="*/ 8438280 w 11611428"/>
              <a:gd name="connsiteY9212" fmla="*/ 2156435 h 6421343"/>
              <a:gd name="connsiteX9213" fmla="*/ 8437662 w 11611428"/>
              <a:gd name="connsiteY9213" fmla="*/ 2153374 h 6421343"/>
              <a:gd name="connsiteX9214" fmla="*/ 8486747 w 11611428"/>
              <a:gd name="connsiteY9214" fmla="*/ 2104289 h 6421343"/>
              <a:gd name="connsiteX9215" fmla="*/ 8294823 w 11611428"/>
              <a:gd name="connsiteY9215" fmla="*/ 2104289 h 6421343"/>
              <a:gd name="connsiteX9216" fmla="*/ 8343908 w 11611428"/>
              <a:gd name="connsiteY9216" fmla="*/ 2153374 h 6421343"/>
              <a:gd name="connsiteX9217" fmla="*/ 8343290 w 11611428"/>
              <a:gd name="connsiteY9217" fmla="*/ 2156435 h 6421343"/>
              <a:gd name="connsiteX9218" fmla="*/ 8343908 w 11611428"/>
              <a:gd name="connsiteY9218" fmla="*/ 2159495 h 6421343"/>
              <a:gd name="connsiteX9219" fmla="*/ 8294823 w 11611428"/>
              <a:gd name="connsiteY9219" fmla="*/ 2208580 h 6421343"/>
              <a:gd name="connsiteX9220" fmla="*/ 8245738 w 11611428"/>
              <a:gd name="connsiteY9220" fmla="*/ 2159495 h 6421343"/>
              <a:gd name="connsiteX9221" fmla="*/ 8246356 w 11611428"/>
              <a:gd name="connsiteY9221" fmla="*/ 2156435 h 6421343"/>
              <a:gd name="connsiteX9222" fmla="*/ 8245738 w 11611428"/>
              <a:gd name="connsiteY9222" fmla="*/ 2153374 h 6421343"/>
              <a:gd name="connsiteX9223" fmla="*/ 8294823 w 11611428"/>
              <a:gd name="connsiteY9223" fmla="*/ 2104289 h 6421343"/>
              <a:gd name="connsiteX9224" fmla="*/ 8102902 w 11611428"/>
              <a:gd name="connsiteY9224" fmla="*/ 2104289 h 6421343"/>
              <a:gd name="connsiteX9225" fmla="*/ 8151987 w 11611428"/>
              <a:gd name="connsiteY9225" fmla="*/ 2153374 h 6421343"/>
              <a:gd name="connsiteX9226" fmla="*/ 8151370 w 11611428"/>
              <a:gd name="connsiteY9226" fmla="*/ 2156435 h 6421343"/>
              <a:gd name="connsiteX9227" fmla="*/ 8151987 w 11611428"/>
              <a:gd name="connsiteY9227" fmla="*/ 2159495 h 6421343"/>
              <a:gd name="connsiteX9228" fmla="*/ 8102902 w 11611428"/>
              <a:gd name="connsiteY9228" fmla="*/ 2208580 h 6421343"/>
              <a:gd name="connsiteX9229" fmla="*/ 8053817 w 11611428"/>
              <a:gd name="connsiteY9229" fmla="*/ 2159495 h 6421343"/>
              <a:gd name="connsiteX9230" fmla="*/ 8054435 w 11611428"/>
              <a:gd name="connsiteY9230" fmla="*/ 2156435 h 6421343"/>
              <a:gd name="connsiteX9231" fmla="*/ 8053817 w 11611428"/>
              <a:gd name="connsiteY9231" fmla="*/ 2153374 h 6421343"/>
              <a:gd name="connsiteX9232" fmla="*/ 8102902 w 11611428"/>
              <a:gd name="connsiteY9232" fmla="*/ 2104289 h 6421343"/>
              <a:gd name="connsiteX9233" fmla="*/ 7911226 w 11611428"/>
              <a:gd name="connsiteY9233" fmla="*/ 2104289 h 6421343"/>
              <a:gd name="connsiteX9234" fmla="*/ 7960311 w 11611428"/>
              <a:gd name="connsiteY9234" fmla="*/ 2153374 h 6421343"/>
              <a:gd name="connsiteX9235" fmla="*/ 7959693 w 11611428"/>
              <a:gd name="connsiteY9235" fmla="*/ 2156435 h 6421343"/>
              <a:gd name="connsiteX9236" fmla="*/ 7960311 w 11611428"/>
              <a:gd name="connsiteY9236" fmla="*/ 2159495 h 6421343"/>
              <a:gd name="connsiteX9237" fmla="*/ 7911226 w 11611428"/>
              <a:gd name="connsiteY9237" fmla="*/ 2208580 h 6421343"/>
              <a:gd name="connsiteX9238" fmla="*/ 7862141 w 11611428"/>
              <a:gd name="connsiteY9238" fmla="*/ 2159495 h 6421343"/>
              <a:gd name="connsiteX9239" fmla="*/ 7862759 w 11611428"/>
              <a:gd name="connsiteY9239" fmla="*/ 2156435 h 6421343"/>
              <a:gd name="connsiteX9240" fmla="*/ 7862141 w 11611428"/>
              <a:gd name="connsiteY9240" fmla="*/ 2153374 h 6421343"/>
              <a:gd name="connsiteX9241" fmla="*/ 7911226 w 11611428"/>
              <a:gd name="connsiteY9241" fmla="*/ 2104289 h 6421343"/>
              <a:gd name="connsiteX9242" fmla="*/ 7719302 w 11611428"/>
              <a:gd name="connsiteY9242" fmla="*/ 2104289 h 6421343"/>
              <a:gd name="connsiteX9243" fmla="*/ 7768387 w 11611428"/>
              <a:gd name="connsiteY9243" fmla="*/ 2153374 h 6421343"/>
              <a:gd name="connsiteX9244" fmla="*/ 7767769 w 11611428"/>
              <a:gd name="connsiteY9244" fmla="*/ 2156435 h 6421343"/>
              <a:gd name="connsiteX9245" fmla="*/ 7768387 w 11611428"/>
              <a:gd name="connsiteY9245" fmla="*/ 2159495 h 6421343"/>
              <a:gd name="connsiteX9246" fmla="*/ 7719302 w 11611428"/>
              <a:gd name="connsiteY9246" fmla="*/ 2208580 h 6421343"/>
              <a:gd name="connsiteX9247" fmla="*/ 7670218 w 11611428"/>
              <a:gd name="connsiteY9247" fmla="*/ 2159495 h 6421343"/>
              <a:gd name="connsiteX9248" fmla="*/ 7670836 w 11611428"/>
              <a:gd name="connsiteY9248" fmla="*/ 2156435 h 6421343"/>
              <a:gd name="connsiteX9249" fmla="*/ 7670218 w 11611428"/>
              <a:gd name="connsiteY9249" fmla="*/ 2153374 h 6421343"/>
              <a:gd name="connsiteX9250" fmla="*/ 7719302 w 11611428"/>
              <a:gd name="connsiteY9250" fmla="*/ 2104289 h 6421343"/>
              <a:gd name="connsiteX9251" fmla="*/ 7527382 w 11611428"/>
              <a:gd name="connsiteY9251" fmla="*/ 2104289 h 6421343"/>
              <a:gd name="connsiteX9252" fmla="*/ 7576467 w 11611428"/>
              <a:gd name="connsiteY9252" fmla="*/ 2153374 h 6421343"/>
              <a:gd name="connsiteX9253" fmla="*/ 7575849 w 11611428"/>
              <a:gd name="connsiteY9253" fmla="*/ 2156435 h 6421343"/>
              <a:gd name="connsiteX9254" fmla="*/ 7576467 w 11611428"/>
              <a:gd name="connsiteY9254" fmla="*/ 2159495 h 6421343"/>
              <a:gd name="connsiteX9255" fmla="*/ 7527382 w 11611428"/>
              <a:gd name="connsiteY9255" fmla="*/ 2208580 h 6421343"/>
              <a:gd name="connsiteX9256" fmla="*/ 7478297 w 11611428"/>
              <a:gd name="connsiteY9256" fmla="*/ 2159495 h 6421343"/>
              <a:gd name="connsiteX9257" fmla="*/ 7478915 w 11611428"/>
              <a:gd name="connsiteY9257" fmla="*/ 2156435 h 6421343"/>
              <a:gd name="connsiteX9258" fmla="*/ 7478297 w 11611428"/>
              <a:gd name="connsiteY9258" fmla="*/ 2153374 h 6421343"/>
              <a:gd name="connsiteX9259" fmla="*/ 7527382 w 11611428"/>
              <a:gd name="connsiteY9259" fmla="*/ 2104289 h 6421343"/>
              <a:gd name="connsiteX9260" fmla="*/ 7335458 w 11611428"/>
              <a:gd name="connsiteY9260" fmla="*/ 2104289 h 6421343"/>
              <a:gd name="connsiteX9261" fmla="*/ 7384543 w 11611428"/>
              <a:gd name="connsiteY9261" fmla="*/ 2153374 h 6421343"/>
              <a:gd name="connsiteX9262" fmla="*/ 7383925 w 11611428"/>
              <a:gd name="connsiteY9262" fmla="*/ 2156435 h 6421343"/>
              <a:gd name="connsiteX9263" fmla="*/ 7384543 w 11611428"/>
              <a:gd name="connsiteY9263" fmla="*/ 2159495 h 6421343"/>
              <a:gd name="connsiteX9264" fmla="*/ 7335458 w 11611428"/>
              <a:gd name="connsiteY9264" fmla="*/ 2208580 h 6421343"/>
              <a:gd name="connsiteX9265" fmla="*/ 7286373 w 11611428"/>
              <a:gd name="connsiteY9265" fmla="*/ 2159495 h 6421343"/>
              <a:gd name="connsiteX9266" fmla="*/ 7286991 w 11611428"/>
              <a:gd name="connsiteY9266" fmla="*/ 2156435 h 6421343"/>
              <a:gd name="connsiteX9267" fmla="*/ 7286373 w 11611428"/>
              <a:gd name="connsiteY9267" fmla="*/ 2153374 h 6421343"/>
              <a:gd name="connsiteX9268" fmla="*/ 7335458 w 11611428"/>
              <a:gd name="connsiteY9268" fmla="*/ 2104289 h 6421343"/>
              <a:gd name="connsiteX9269" fmla="*/ 7143537 w 11611428"/>
              <a:gd name="connsiteY9269" fmla="*/ 2104289 h 6421343"/>
              <a:gd name="connsiteX9270" fmla="*/ 7192622 w 11611428"/>
              <a:gd name="connsiteY9270" fmla="*/ 2153374 h 6421343"/>
              <a:gd name="connsiteX9271" fmla="*/ 7192005 w 11611428"/>
              <a:gd name="connsiteY9271" fmla="*/ 2156435 h 6421343"/>
              <a:gd name="connsiteX9272" fmla="*/ 7192622 w 11611428"/>
              <a:gd name="connsiteY9272" fmla="*/ 2159495 h 6421343"/>
              <a:gd name="connsiteX9273" fmla="*/ 7143537 w 11611428"/>
              <a:gd name="connsiteY9273" fmla="*/ 2208580 h 6421343"/>
              <a:gd name="connsiteX9274" fmla="*/ 7094452 w 11611428"/>
              <a:gd name="connsiteY9274" fmla="*/ 2159495 h 6421343"/>
              <a:gd name="connsiteX9275" fmla="*/ 7095070 w 11611428"/>
              <a:gd name="connsiteY9275" fmla="*/ 2156435 h 6421343"/>
              <a:gd name="connsiteX9276" fmla="*/ 7094452 w 11611428"/>
              <a:gd name="connsiteY9276" fmla="*/ 2153374 h 6421343"/>
              <a:gd name="connsiteX9277" fmla="*/ 7143537 w 11611428"/>
              <a:gd name="connsiteY9277" fmla="*/ 2104289 h 6421343"/>
              <a:gd name="connsiteX9278" fmla="*/ 6951614 w 11611428"/>
              <a:gd name="connsiteY9278" fmla="*/ 2104289 h 6421343"/>
              <a:gd name="connsiteX9279" fmla="*/ 7000699 w 11611428"/>
              <a:gd name="connsiteY9279" fmla="*/ 2153374 h 6421343"/>
              <a:gd name="connsiteX9280" fmla="*/ 7000081 w 11611428"/>
              <a:gd name="connsiteY9280" fmla="*/ 2156435 h 6421343"/>
              <a:gd name="connsiteX9281" fmla="*/ 7000699 w 11611428"/>
              <a:gd name="connsiteY9281" fmla="*/ 2159495 h 6421343"/>
              <a:gd name="connsiteX9282" fmla="*/ 6951614 w 11611428"/>
              <a:gd name="connsiteY9282" fmla="*/ 2208580 h 6421343"/>
              <a:gd name="connsiteX9283" fmla="*/ 6902529 w 11611428"/>
              <a:gd name="connsiteY9283" fmla="*/ 2159495 h 6421343"/>
              <a:gd name="connsiteX9284" fmla="*/ 6903147 w 11611428"/>
              <a:gd name="connsiteY9284" fmla="*/ 2156435 h 6421343"/>
              <a:gd name="connsiteX9285" fmla="*/ 6902529 w 11611428"/>
              <a:gd name="connsiteY9285" fmla="*/ 2153374 h 6421343"/>
              <a:gd name="connsiteX9286" fmla="*/ 6951614 w 11611428"/>
              <a:gd name="connsiteY9286" fmla="*/ 2104289 h 6421343"/>
              <a:gd name="connsiteX9287" fmla="*/ 6759937 w 11611428"/>
              <a:gd name="connsiteY9287" fmla="*/ 2104289 h 6421343"/>
              <a:gd name="connsiteX9288" fmla="*/ 6809022 w 11611428"/>
              <a:gd name="connsiteY9288" fmla="*/ 2153374 h 6421343"/>
              <a:gd name="connsiteX9289" fmla="*/ 6808404 w 11611428"/>
              <a:gd name="connsiteY9289" fmla="*/ 2156435 h 6421343"/>
              <a:gd name="connsiteX9290" fmla="*/ 6809022 w 11611428"/>
              <a:gd name="connsiteY9290" fmla="*/ 2159495 h 6421343"/>
              <a:gd name="connsiteX9291" fmla="*/ 6759937 w 11611428"/>
              <a:gd name="connsiteY9291" fmla="*/ 2208580 h 6421343"/>
              <a:gd name="connsiteX9292" fmla="*/ 6710852 w 11611428"/>
              <a:gd name="connsiteY9292" fmla="*/ 2159495 h 6421343"/>
              <a:gd name="connsiteX9293" fmla="*/ 6711470 w 11611428"/>
              <a:gd name="connsiteY9293" fmla="*/ 2156435 h 6421343"/>
              <a:gd name="connsiteX9294" fmla="*/ 6710852 w 11611428"/>
              <a:gd name="connsiteY9294" fmla="*/ 2153374 h 6421343"/>
              <a:gd name="connsiteX9295" fmla="*/ 6759937 w 11611428"/>
              <a:gd name="connsiteY9295" fmla="*/ 2104289 h 6421343"/>
              <a:gd name="connsiteX9296" fmla="*/ 6568014 w 11611428"/>
              <a:gd name="connsiteY9296" fmla="*/ 2104289 h 6421343"/>
              <a:gd name="connsiteX9297" fmla="*/ 6617099 w 11611428"/>
              <a:gd name="connsiteY9297" fmla="*/ 2153374 h 6421343"/>
              <a:gd name="connsiteX9298" fmla="*/ 6616481 w 11611428"/>
              <a:gd name="connsiteY9298" fmla="*/ 2156435 h 6421343"/>
              <a:gd name="connsiteX9299" fmla="*/ 6617099 w 11611428"/>
              <a:gd name="connsiteY9299" fmla="*/ 2159495 h 6421343"/>
              <a:gd name="connsiteX9300" fmla="*/ 6568014 w 11611428"/>
              <a:gd name="connsiteY9300" fmla="*/ 2208580 h 6421343"/>
              <a:gd name="connsiteX9301" fmla="*/ 6518929 w 11611428"/>
              <a:gd name="connsiteY9301" fmla="*/ 2159495 h 6421343"/>
              <a:gd name="connsiteX9302" fmla="*/ 6519547 w 11611428"/>
              <a:gd name="connsiteY9302" fmla="*/ 2156435 h 6421343"/>
              <a:gd name="connsiteX9303" fmla="*/ 6518929 w 11611428"/>
              <a:gd name="connsiteY9303" fmla="*/ 2153374 h 6421343"/>
              <a:gd name="connsiteX9304" fmla="*/ 6568014 w 11611428"/>
              <a:gd name="connsiteY9304" fmla="*/ 2104289 h 6421343"/>
              <a:gd name="connsiteX9305" fmla="*/ 6376093 w 11611428"/>
              <a:gd name="connsiteY9305" fmla="*/ 2104289 h 6421343"/>
              <a:gd name="connsiteX9306" fmla="*/ 6376918 w 11611428"/>
              <a:gd name="connsiteY9306" fmla="*/ 2104456 h 6421343"/>
              <a:gd name="connsiteX9307" fmla="*/ 6377744 w 11611428"/>
              <a:gd name="connsiteY9307" fmla="*/ 2104289 h 6421343"/>
              <a:gd name="connsiteX9308" fmla="*/ 6426829 w 11611428"/>
              <a:gd name="connsiteY9308" fmla="*/ 2153374 h 6421343"/>
              <a:gd name="connsiteX9309" fmla="*/ 6426211 w 11611428"/>
              <a:gd name="connsiteY9309" fmla="*/ 2156435 h 6421343"/>
              <a:gd name="connsiteX9310" fmla="*/ 6426829 w 11611428"/>
              <a:gd name="connsiteY9310" fmla="*/ 2159495 h 6421343"/>
              <a:gd name="connsiteX9311" fmla="*/ 6377744 w 11611428"/>
              <a:gd name="connsiteY9311" fmla="*/ 2208580 h 6421343"/>
              <a:gd name="connsiteX9312" fmla="*/ 6376918 w 11611428"/>
              <a:gd name="connsiteY9312" fmla="*/ 2208413 h 6421343"/>
              <a:gd name="connsiteX9313" fmla="*/ 6376093 w 11611428"/>
              <a:gd name="connsiteY9313" fmla="*/ 2208580 h 6421343"/>
              <a:gd name="connsiteX9314" fmla="*/ 6327008 w 11611428"/>
              <a:gd name="connsiteY9314" fmla="*/ 2159495 h 6421343"/>
              <a:gd name="connsiteX9315" fmla="*/ 6327626 w 11611428"/>
              <a:gd name="connsiteY9315" fmla="*/ 2156435 h 6421343"/>
              <a:gd name="connsiteX9316" fmla="*/ 6327008 w 11611428"/>
              <a:gd name="connsiteY9316" fmla="*/ 2153374 h 6421343"/>
              <a:gd name="connsiteX9317" fmla="*/ 6376093 w 11611428"/>
              <a:gd name="connsiteY9317" fmla="*/ 2104289 h 6421343"/>
              <a:gd name="connsiteX9318" fmla="*/ 6185820 w 11611428"/>
              <a:gd name="connsiteY9318" fmla="*/ 2104289 h 6421343"/>
              <a:gd name="connsiteX9319" fmla="*/ 6234905 w 11611428"/>
              <a:gd name="connsiteY9319" fmla="*/ 2153374 h 6421343"/>
              <a:gd name="connsiteX9320" fmla="*/ 6234287 w 11611428"/>
              <a:gd name="connsiteY9320" fmla="*/ 2156435 h 6421343"/>
              <a:gd name="connsiteX9321" fmla="*/ 6234905 w 11611428"/>
              <a:gd name="connsiteY9321" fmla="*/ 2159495 h 6421343"/>
              <a:gd name="connsiteX9322" fmla="*/ 6185820 w 11611428"/>
              <a:gd name="connsiteY9322" fmla="*/ 2208580 h 6421343"/>
              <a:gd name="connsiteX9323" fmla="*/ 6136735 w 11611428"/>
              <a:gd name="connsiteY9323" fmla="*/ 2159495 h 6421343"/>
              <a:gd name="connsiteX9324" fmla="*/ 6137353 w 11611428"/>
              <a:gd name="connsiteY9324" fmla="*/ 2156435 h 6421343"/>
              <a:gd name="connsiteX9325" fmla="*/ 6136735 w 11611428"/>
              <a:gd name="connsiteY9325" fmla="*/ 2153374 h 6421343"/>
              <a:gd name="connsiteX9326" fmla="*/ 6185820 w 11611428"/>
              <a:gd name="connsiteY9326" fmla="*/ 2104289 h 6421343"/>
              <a:gd name="connsiteX9327" fmla="*/ 5993899 w 11611428"/>
              <a:gd name="connsiteY9327" fmla="*/ 2104289 h 6421343"/>
              <a:gd name="connsiteX9328" fmla="*/ 6042984 w 11611428"/>
              <a:gd name="connsiteY9328" fmla="*/ 2153374 h 6421343"/>
              <a:gd name="connsiteX9329" fmla="*/ 6042367 w 11611428"/>
              <a:gd name="connsiteY9329" fmla="*/ 2156435 h 6421343"/>
              <a:gd name="connsiteX9330" fmla="*/ 6042984 w 11611428"/>
              <a:gd name="connsiteY9330" fmla="*/ 2159495 h 6421343"/>
              <a:gd name="connsiteX9331" fmla="*/ 5993899 w 11611428"/>
              <a:gd name="connsiteY9331" fmla="*/ 2208580 h 6421343"/>
              <a:gd name="connsiteX9332" fmla="*/ 5944814 w 11611428"/>
              <a:gd name="connsiteY9332" fmla="*/ 2159495 h 6421343"/>
              <a:gd name="connsiteX9333" fmla="*/ 5945432 w 11611428"/>
              <a:gd name="connsiteY9333" fmla="*/ 2156435 h 6421343"/>
              <a:gd name="connsiteX9334" fmla="*/ 5944814 w 11611428"/>
              <a:gd name="connsiteY9334" fmla="*/ 2153374 h 6421343"/>
              <a:gd name="connsiteX9335" fmla="*/ 5993899 w 11611428"/>
              <a:gd name="connsiteY9335" fmla="*/ 2104289 h 6421343"/>
              <a:gd name="connsiteX9336" fmla="*/ 5802223 w 11611428"/>
              <a:gd name="connsiteY9336" fmla="*/ 2104289 h 6421343"/>
              <a:gd name="connsiteX9337" fmla="*/ 5851308 w 11611428"/>
              <a:gd name="connsiteY9337" fmla="*/ 2153374 h 6421343"/>
              <a:gd name="connsiteX9338" fmla="*/ 5850690 w 11611428"/>
              <a:gd name="connsiteY9338" fmla="*/ 2156435 h 6421343"/>
              <a:gd name="connsiteX9339" fmla="*/ 5851308 w 11611428"/>
              <a:gd name="connsiteY9339" fmla="*/ 2159495 h 6421343"/>
              <a:gd name="connsiteX9340" fmla="*/ 5802223 w 11611428"/>
              <a:gd name="connsiteY9340" fmla="*/ 2208580 h 6421343"/>
              <a:gd name="connsiteX9341" fmla="*/ 5753138 w 11611428"/>
              <a:gd name="connsiteY9341" fmla="*/ 2159495 h 6421343"/>
              <a:gd name="connsiteX9342" fmla="*/ 5753756 w 11611428"/>
              <a:gd name="connsiteY9342" fmla="*/ 2156435 h 6421343"/>
              <a:gd name="connsiteX9343" fmla="*/ 5753138 w 11611428"/>
              <a:gd name="connsiteY9343" fmla="*/ 2153374 h 6421343"/>
              <a:gd name="connsiteX9344" fmla="*/ 5802223 w 11611428"/>
              <a:gd name="connsiteY9344" fmla="*/ 2104289 h 6421343"/>
              <a:gd name="connsiteX9345" fmla="*/ 5610299 w 11611428"/>
              <a:gd name="connsiteY9345" fmla="*/ 2104289 h 6421343"/>
              <a:gd name="connsiteX9346" fmla="*/ 5659384 w 11611428"/>
              <a:gd name="connsiteY9346" fmla="*/ 2153374 h 6421343"/>
              <a:gd name="connsiteX9347" fmla="*/ 5658766 w 11611428"/>
              <a:gd name="connsiteY9347" fmla="*/ 2156435 h 6421343"/>
              <a:gd name="connsiteX9348" fmla="*/ 5659384 w 11611428"/>
              <a:gd name="connsiteY9348" fmla="*/ 2159495 h 6421343"/>
              <a:gd name="connsiteX9349" fmla="*/ 5610299 w 11611428"/>
              <a:gd name="connsiteY9349" fmla="*/ 2208580 h 6421343"/>
              <a:gd name="connsiteX9350" fmla="*/ 5561215 w 11611428"/>
              <a:gd name="connsiteY9350" fmla="*/ 2159495 h 6421343"/>
              <a:gd name="connsiteX9351" fmla="*/ 5561833 w 11611428"/>
              <a:gd name="connsiteY9351" fmla="*/ 2156435 h 6421343"/>
              <a:gd name="connsiteX9352" fmla="*/ 5561215 w 11611428"/>
              <a:gd name="connsiteY9352" fmla="*/ 2153374 h 6421343"/>
              <a:gd name="connsiteX9353" fmla="*/ 5610299 w 11611428"/>
              <a:gd name="connsiteY9353" fmla="*/ 2104289 h 6421343"/>
              <a:gd name="connsiteX9354" fmla="*/ 5418379 w 11611428"/>
              <a:gd name="connsiteY9354" fmla="*/ 2104289 h 6421343"/>
              <a:gd name="connsiteX9355" fmla="*/ 5467464 w 11611428"/>
              <a:gd name="connsiteY9355" fmla="*/ 2153374 h 6421343"/>
              <a:gd name="connsiteX9356" fmla="*/ 5466846 w 11611428"/>
              <a:gd name="connsiteY9356" fmla="*/ 2156435 h 6421343"/>
              <a:gd name="connsiteX9357" fmla="*/ 5467464 w 11611428"/>
              <a:gd name="connsiteY9357" fmla="*/ 2159495 h 6421343"/>
              <a:gd name="connsiteX9358" fmla="*/ 5418379 w 11611428"/>
              <a:gd name="connsiteY9358" fmla="*/ 2208580 h 6421343"/>
              <a:gd name="connsiteX9359" fmla="*/ 5369294 w 11611428"/>
              <a:gd name="connsiteY9359" fmla="*/ 2159495 h 6421343"/>
              <a:gd name="connsiteX9360" fmla="*/ 5369912 w 11611428"/>
              <a:gd name="connsiteY9360" fmla="*/ 2156435 h 6421343"/>
              <a:gd name="connsiteX9361" fmla="*/ 5369294 w 11611428"/>
              <a:gd name="connsiteY9361" fmla="*/ 2153374 h 6421343"/>
              <a:gd name="connsiteX9362" fmla="*/ 5418379 w 11611428"/>
              <a:gd name="connsiteY9362" fmla="*/ 2104289 h 6421343"/>
              <a:gd name="connsiteX9363" fmla="*/ 5226455 w 11611428"/>
              <a:gd name="connsiteY9363" fmla="*/ 2104289 h 6421343"/>
              <a:gd name="connsiteX9364" fmla="*/ 5275540 w 11611428"/>
              <a:gd name="connsiteY9364" fmla="*/ 2153374 h 6421343"/>
              <a:gd name="connsiteX9365" fmla="*/ 5274922 w 11611428"/>
              <a:gd name="connsiteY9365" fmla="*/ 2156435 h 6421343"/>
              <a:gd name="connsiteX9366" fmla="*/ 5275540 w 11611428"/>
              <a:gd name="connsiteY9366" fmla="*/ 2159495 h 6421343"/>
              <a:gd name="connsiteX9367" fmla="*/ 5226455 w 11611428"/>
              <a:gd name="connsiteY9367" fmla="*/ 2208580 h 6421343"/>
              <a:gd name="connsiteX9368" fmla="*/ 5177370 w 11611428"/>
              <a:gd name="connsiteY9368" fmla="*/ 2159495 h 6421343"/>
              <a:gd name="connsiteX9369" fmla="*/ 5177988 w 11611428"/>
              <a:gd name="connsiteY9369" fmla="*/ 2156435 h 6421343"/>
              <a:gd name="connsiteX9370" fmla="*/ 5177370 w 11611428"/>
              <a:gd name="connsiteY9370" fmla="*/ 2153374 h 6421343"/>
              <a:gd name="connsiteX9371" fmla="*/ 5226455 w 11611428"/>
              <a:gd name="connsiteY9371" fmla="*/ 2104289 h 6421343"/>
              <a:gd name="connsiteX9372" fmla="*/ 5034534 w 11611428"/>
              <a:gd name="connsiteY9372" fmla="*/ 2104289 h 6421343"/>
              <a:gd name="connsiteX9373" fmla="*/ 5083619 w 11611428"/>
              <a:gd name="connsiteY9373" fmla="*/ 2153374 h 6421343"/>
              <a:gd name="connsiteX9374" fmla="*/ 5083002 w 11611428"/>
              <a:gd name="connsiteY9374" fmla="*/ 2156435 h 6421343"/>
              <a:gd name="connsiteX9375" fmla="*/ 5083619 w 11611428"/>
              <a:gd name="connsiteY9375" fmla="*/ 2159495 h 6421343"/>
              <a:gd name="connsiteX9376" fmla="*/ 5034534 w 11611428"/>
              <a:gd name="connsiteY9376" fmla="*/ 2208580 h 6421343"/>
              <a:gd name="connsiteX9377" fmla="*/ 4985449 w 11611428"/>
              <a:gd name="connsiteY9377" fmla="*/ 2159495 h 6421343"/>
              <a:gd name="connsiteX9378" fmla="*/ 4986067 w 11611428"/>
              <a:gd name="connsiteY9378" fmla="*/ 2156435 h 6421343"/>
              <a:gd name="connsiteX9379" fmla="*/ 4985449 w 11611428"/>
              <a:gd name="connsiteY9379" fmla="*/ 2153374 h 6421343"/>
              <a:gd name="connsiteX9380" fmla="*/ 5034534 w 11611428"/>
              <a:gd name="connsiteY9380" fmla="*/ 2104289 h 6421343"/>
              <a:gd name="connsiteX9381" fmla="*/ 4842611 w 11611428"/>
              <a:gd name="connsiteY9381" fmla="*/ 2104289 h 6421343"/>
              <a:gd name="connsiteX9382" fmla="*/ 4891696 w 11611428"/>
              <a:gd name="connsiteY9382" fmla="*/ 2153374 h 6421343"/>
              <a:gd name="connsiteX9383" fmla="*/ 4891078 w 11611428"/>
              <a:gd name="connsiteY9383" fmla="*/ 2156435 h 6421343"/>
              <a:gd name="connsiteX9384" fmla="*/ 4891696 w 11611428"/>
              <a:gd name="connsiteY9384" fmla="*/ 2159495 h 6421343"/>
              <a:gd name="connsiteX9385" fmla="*/ 4842611 w 11611428"/>
              <a:gd name="connsiteY9385" fmla="*/ 2208580 h 6421343"/>
              <a:gd name="connsiteX9386" fmla="*/ 4793526 w 11611428"/>
              <a:gd name="connsiteY9386" fmla="*/ 2159495 h 6421343"/>
              <a:gd name="connsiteX9387" fmla="*/ 4794144 w 11611428"/>
              <a:gd name="connsiteY9387" fmla="*/ 2156435 h 6421343"/>
              <a:gd name="connsiteX9388" fmla="*/ 4793526 w 11611428"/>
              <a:gd name="connsiteY9388" fmla="*/ 2153374 h 6421343"/>
              <a:gd name="connsiteX9389" fmla="*/ 4842611 w 11611428"/>
              <a:gd name="connsiteY9389" fmla="*/ 2104289 h 6421343"/>
              <a:gd name="connsiteX9390" fmla="*/ 4650934 w 11611428"/>
              <a:gd name="connsiteY9390" fmla="*/ 2104289 h 6421343"/>
              <a:gd name="connsiteX9391" fmla="*/ 4700019 w 11611428"/>
              <a:gd name="connsiteY9391" fmla="*/ 2153374 h 6421343"/>
              <a:gd name="connsiteX9392" fmla="*/ 4699401 w 11611428"/>
              <a:gd name="connsiteY9392" fmla="*/ 2156435 h 6421343"/>
              <a:gd name="connsiteX9393" fmla="*/ 4700019 w 11611428"/>
              <a:gd name="connsiteY9393" fmla="*/ 2159495 h 6421343"/>
              <a:gd name="connsiteX9394" fmla="*/ 4650934 w 11611428"/>
              <a:gd name="connsiteY9394" fmla="*/ 2208580 h 6421343"/>
              <a:gd name="connsiteX9395" fmla="*/ 4601849 w 11611428"/>
              <a:gd name="connsiteY9395" fmla="*/ 2159495 h 6421343"/>
              <a:gd name="connsiteX9396" fmla="*/ 4602467 w 11611428"/>
              <a:gd name="connsiteY9396" fmla="*/ 2156435 h 6421343"/>
              <a:gd name="connsiteX9397" fmla="*/ 4601849 w 11611428"/>
              <a:gd name="connsiteY9397" fmla="*/ 2153374 h 6421343"/>
              <a:gd name="connsiteX9398" fmla="*/ 4650934 w 11611428"/>
              <a:gd name="connsiteY9398" fmla="*/ 2104289 h 6421343"/>
              <a:gd name="connsiteX9399" fmla="*/ 4459011 w 11611428"/>
              <a:gd name="connsiteY9399" fmla="*/ 2104289 h 6421343"/>
              <a:gd name="connsiteX9400" fmla="*/ 4508096 w 11611428"/>
              <a:gd name="connsiteY9400" fmla="*/ 2153374 h 6421343"/>
              <a:gd name="connsiteX9401" fmla="*/ 4507478 w 11611428"/>
              <a:gd name="connsiteY9401" fmla="*/ 2156435 h 6421343"/>
              <a:gd name="connsiteX9402" fmla="*/ 4508096 w 11611428"/>
              <a:gd name="connsiteY9402" fmla="*/ 2159495 h 6421343"/>
              <a:gd name="connsiteX9403" fmla="*/ 4459011 w 11611428"/>
              <a:gd name="connsiteY9403" fmla="*/ 2208580 h 6421343"/>
              <a:gd name="connsiteX9404" fmla="*/ 4409926 w 11611428"/>
              <a:gd name="connsiteY9404" fmla="*/ 2159495 h 6421343"/>
              <a:gd name="connsiteX9405" fmla="*/ 4410544 w 11611428"/>
              <a:gd name="connsiteY9405" fmla="*/ 2156435 h 6421343"/>
              <a:gd name="connsiteX9406" fmla="*/ 4409926 w 11611428"/>
              <a:gd name="connsiteY9406" fmla="*/ 2153374 h 6421343"/>
              <a:gd name="connsiteX9407" fmla="*/ 4459011 w 11611428"/>
              <a:gd name="connsiteY9407" fmla="*/ 2104289 h 6421343"/>
              <a:gd name="connsiteX9408" fmla="*/ 4267090 w 11611428"/>
              <a:gd name="connsiteY9408" fmla="*/ 2104289 h 6421343"/>
              <a:gd name="connsiteX9409" fmla="*/ 4267916 w 11611428"/>
              <a:gd name="connsiteY9409" fmla="*/ 2104456 h 6421343"/>
              <a:gd name="connsiteX9410" fmla="*/ 4268742 w 11611428"/>
              <a:gd name="connsiteY9410" fmla="*/ 2104289 h 6421343"/>
              <a:gd name="connsiteX9411" fmla="*/ 4317827 w 11611428"/>
              <a:gd name="connsiteY9411" fmla="*/ 2153374 h 6421343"/>
              <a:gd name="connsiteX9412" fmla="*/ 4317209 w 11611428"/>
              <a:gd name="connsiteY9412" fmla="*/ 2156435 h 6421343"/>
              <a:gd name="connsiteX9413" fmla="*/ 4317827 w 11611428"/>
              <a:gd name="connsiteY9413" fmla="*/ 2159495 h 6421343"/>
              <a:gd name="connsiteX9414" fmla="*/ 4268742 w 11611428"/>
              <a:gd name="connsiteY9414" fmla="*/ 2208580 h 6421343"/>
              <a:gd name="connsiteX9415" fmla="*/ 4267916 w 11611428"/>
              <a:gd name="connsiteY9415" fmla="*/ 2208413 h 6421343"/>
              <a:gd name="connsiteX9416" fmla="*/ 4267090 w 11611428"/>
              <a:gd name="connsiteY9416" fmla="*/ 2208580 h 6421343"/>
              <a:gd name="connsiteX9417" fmla="*/ 4218005 w 11611428"/>
              <a:gd name="connsiteY9417" fmla="*/ 2159495 h 6421343"/>
              <a:gd name="connsiteX9418" fmla="*/ 4218623 w 11611428"/>
              <a:gd name="connsiteY9418" fmla="*/ 2156435 h 6421343"/>
              <a:gd name="connsiteX9419" fmla="*/ 4218005 w 11611428"/>
              <a:gd name="connsiteY9419" fmla="*/ 2153374 h 6421343"/>
              <a:gd name="connsiteX9420" fmla="*/ 4267090 w 11611428"/>
              <a:gd name="connsiteY9420" fmla="*/ 2104289 h 6421343"/>
              <a:gd name="connsiteX9421" fmla="*/ 4076818 w 11611428"/>
              <a:gd name="connsiteY9421" fmla="*/ 2104289 h 6421343"/>
              <a:gd name="connsiteX9422" fmla="*/ 4125903 w 11611428"/>
              <a:gd name="connsiteY9422" fmla="*/ 2153374 h 6421343"/>
              <a:gd name="connsiteX9423" fmla="*/ 4125285 w 11611428"/>
              <a:gd name="connsiteY9423" fmla="*/ 2156435 h 6421343"/>
              <a:gd name="connsiteX9424" fmla="*/ 4125903 w 11611428"/>
              <a:gd name="connsiteY9424" fmla="*/ 2159495 h 6421343"/>
              <a:gd name="connsiteX9425" fmla="*/ 4076818 w 11611428"/>
              <a:gd name="connsiteY9425" fmla="*/ 2208580 h 6421343"/>
              <a:gd name="connsiteX9426" fmla="*/ 4027733 w 11611428"/>
              <a:gd name="connsiteY9426" fmla="*/ 2159495 h 6421343"/>
              <a:gd name="connsiteX9427" fmla="*/ 4028351 w 11611428"/>
              <a:gd name="connsiteY9427" fmla="*/ 2156435 h 6421343"/>
              <a:gd name="connsiteX9428" fmla="*/ 4027733 w 11611428"/>
              <a:gd name="connsiteY9428" fmla="*/ 2153374 h 6421343"/>
              <a:gd name="connsiteX9429" fmla="*/ 4076818 w 11611428"/>
              <a:gd name="connsiteY9429" fmla="*/ 2104289 h 6421343"/>
              <a:gd name="connsiteX9430" fmla="*/ 3884898 w 11611428"/>
              <a:gd name="connsiteY9430" fmla="*/ 2104289 h 6421343"/>
              <a:gd name="connsiteX9431" fmla="*/ 3933983 w 11611428"/>
              <a:gd name="connsiteY9431" fmla="*/ 2153374 h 6421343"/>
              <a:gd name="connsiteX9432" fmla="*/ 3933365 w 11611428"/>
              <a:gd name="connsiteY9432" fmla="*/ 2156435 h 6421343"/>
              <a:gd name="connsiteX9433" fmla="*/ 3933983 w 11611428"/>
              <a:gd name="connsiteY9433" fmla="*/ 2159495 h 6421343"/>
              <a:gd name="connsiteX9434" fmla="*/ 3884898 w 11611428"/>
              <a:gd name="connsiteY9434" fmla="*/ 2208580 h 6421343"/>
              <a:gd name="connsiteX9435" fmla="*/ 3835813 w 11611428"/>
              <a:gd name="connsiteY9435" fmla="*/ 2159495 h 6421343"/>
              <a:gd name="connsiteX9436" fmla="*/ 3836431 w 11611428"/>
              <a:gd name="connsiteY9436" fmla="*/ 2156435 h 6421343"/>
              <a:gd name="connsiteX9437" fmla="*/ 3835813 w 11611428"/>
              <a:gd name="connsiteY9437" fmla="*/ 2153374 h 6421343"/>
              <a:gd name="connsiteX9438" fmla="*/ 3884898 w 11611428"/>
              <a:gd name="connsiteY9438" fmla="*/ 2104289 h 6421343"/>
              <a:gd name="connsiteX9439" fmla="*/ 3693221 w 11611428"/>
              <a:gd name="connsiteY9439" fmla="*/ 2104289 h 6421343"/>
              <a:gd name="connsiteX9440" fmla="*/ 3742307 w 11611428"/>
              <a:gd name="connsiteY9440" fmla="*/ 2153374 h 6421343"/>
              <a:gd name="connsiteX9441" fmla="*/ 3741689 w 11611428"/>
              <a:gd name="connsiteY9441" fmla="*/ 2156435 h 6421343"/>
              <a:gd name="connsiteX9442" fmla="*/ 3742307 w 11611428"/>
              <a:gd name="connsiteY9442" fmla="*/ 2159495 h 6421343"/>
              <a:gd name="connsiteX9443" fmla="*/ 3693221 w 11611428"/>
              <a:gd name="connsiteY9443" fmla="*/ 2208580 h 6421343"/>
              <a:gd name="connsiteX9444" fmla="*/ 3644136 w 11611428"/>
              <a:gd name="connsiteY9444" fmla="*/ 2159495 h 6421343"/>
              <a:gd name="connsiteX9445" fmla="*/ 3644754 w 11611428"/>
              <a:gd name="connsiteY9445" fmla="*/ 2156435 h 6421343"/>
              <a:gd name="connsiteX9446" fmla="*/ 3644136 w 11611428"/>
              <a:gd name="connsiteY9446" fmla="*/ 2153374 h 6421343"/>
              <a:gd name="connsiteX9447" fmla="*/ 3693221 w 11611428"/>
              <a:gd name="connsiteY9447" fmla="*/ 2104289 h 6421343"/>
              <a:gd name="connsiteX9448" fmla="*/ 3501298 w 11611428"/>
              <a:gd name="connsiteY9448" fmla="*/ 2104289 h 6421343"/>
              <a:gd name="connsiteX9449" fmla="*/ 3550383 w 11611428"/>
              <a:gd name="connsiteY9449" fmla="*/ 2153374 h 6421343"/>
              <a:gd name="connsiteX9450" fmla="*/ 3549765 w 11611428"/>
              <a:gd name="connsiteY9450" fmla="*/ 2156435 h 6421343"/>
              <a:gd name="connsiteX9451" fmla="*/ 3550383 w 11611428"/>
              <a:gd name="connsiteY9451" fmla="*/ 2159495 h 6421343"/>
              <a:gd name="connsiteX9452" fmla="*/ 3501298 w 11611428"/>
              <a:gd name="connsiteY9452" fmla="*/ 2208580 h 6421343"/>
              <a:gd name="connsiteX9453" fmla="*/ 3452213 w 11611428"/>
              <a:gd name="connsiteY9453" fmla="*/ 2159495 h 6421343"/>
              <a:gd name="connsiteX9454" fmla="*/ 3452831 w 11611428"/>
              <a:gd name="connsiteY9454" fmla="*/ 2156435 h 6421343"/>
              <a:gd name="connsiteX9455" fmla="*/ 3452213 w 11611428"/>
              <a:gd name="connsiteY9455" fmla="*/ 2153374 h 6421343"/>
              <a:gd name="connsiteX9456" fmla="*/ 3501298 w 11611428"/>
              <a:gd name="connsiteY9456" fmla="*/ 2104289 h 6421343"/>
              <a:gd name="connsiteX9457" fmla="*/ 3309377 w 11611428"/>
              <a:gd name="connsiteY9457" fmla="*/ 2104289 h 6421343"/>
              <a:gd name="connsiteX9458" fmla="*/ 3358462 w 11611428"/>
              <a:gd name="connsiteY9458" fmla="*/ 2153374 h 6421343"/>
              <a:gd name="connsiteX9459" fmla="*/ 3357844 w 11611428"/>
              <a:gd name="connsiteY9459" fmla="*/ 2156435 h 6421343"/>
              <a:gd name="connsiteX9460" fmla="*/ 3358462 w 11611428"/>
              <a:gd name="connsiteY9460" fmla="*/ 2159495 h 6421343"/>
              <a:gd name="connsiteX9461" fmla="*/ 3309377 w 11611428"/>
              <a:gd name="connsiteY9461" fmla="*/ 2208580 h 6421343"/>
              <a:gd name="connsiteX9462" fmla="*/ 3260292 w 11611428"/>
              <a:gd name="connsiteY9462" fmla="*/ 2159495 h 6421343"/>
              <a:gd name="connsiteX9463" fmla="*/ 3260910 w 11611428"/>
              <a:gd name="connsiteY9463" fmla="*/ 2156435 h 6421343"/>
              <a:gd name="connsiteX9464" fmla="*/ 3260292 w 11611428"/>
              <a:gd name="connsiteY9464" fmla="*/ 2153374 h 6421343"/>
              <a:gd name="connsiteX9465" fmla="*/ 3309377 w 11611428"/>
              <a:gd name="connsiteY9465" fmla="*/ 2104289 h 6421343"/>
              <a:gd name="connsiteX9466" fmla="*/ 3117453 w 11611428"/>
              <a:gd name="connsiteY9466" fmla="*/ 2104289 h 6421343"/>
              <a:gd name="connsiteX9467" fmla="*/ 3166538 w 11611428"/>
              <a:gd name="connsiteY9467" fmla="*/ 2153374 h 6421343"/>
              <a:gd name="connsiteX9468" fmla="*/ 3165921 w 11611428"/>
              <a:gd name="connsiteY9468" fmla="*/ 2156435 h 6421343"/>
              <a:gd name="connsiteX9469" fmla="*/ 3166538 w 11611428"/>
              <a:gd name="connsiteY9469" fmla="*/ 2159495 h 6421343"/>
              <a:gd name="connsiteX9470" fmla="*/ 3117453 w 11611428"/>
              <a:gd name="connsiteY9470" fmla="*/ 2208580 h 6421343"/>
              <a:gd name="connsiteX9471" fmla="*/ 3068368 w 11611428"/>
              <a:gd name="connsiteY9471" fmla="*/ 2159495 h 6421343"/>
              <a:gd name="connsiteX9472" fmla="*/ 3068986 w 11611428"/>
              <a:gd name="connsiteY9472" fmla="*/ 2156435 h 6421343"/>
              <a:gd name="connsiteX9473" fmla="*/ 3068368 w 11611428"/>
              <a:gd name="connsiteY9473" fmla="*/ 2153374 h 6421343"/>
              <a:gd name="connsiteX9474" fmla="*/ 3117453 w 11611428"/>
              <a:gd name="connsiteY9474" fmla="*/ 2104289 h 6421343"/>
              <a:gd name="connsiteX9475" fmla="*/ 2925533 w 11611428"/>
              <a:gd name="connsiteY9475" fmla="*/ 2104289 h 6421343"/>
              <a:gd name="connsiteX9476" fmla="*/ 2974618 w 11611428"/>
              <a:gd name="connsiteY9476" fmla="*/ 2153374 h 6421343"/>
              <a:gd name="connsiteX9477" fmla="*/ 2974000 w 11611428"/>
              <a:gd name="connsiteY9477" fmla="*/ 2156435 h 6421343"/>
              <a:gd name="connsiteX9478" fmla="*/ 2974618 w 11611428"/>
              <a:gd name="connsiteY9478" fmla="*/ 2159495 h 6421343"/>
              <a:gd name="connsiteX9479" fmla="*/ 2925533 w 11611428"/>
              <a:gd name="connsiteY9479" fmla="*/ 2208580 h 6421343"/>
              <a:gd name="connsiteX9480" fmla="*/ 2876448 w 11611428"/>
              <a:gd name="connsiteY9480" fmla="*/ 2159495 h 6421343"/>
              <a:gd name="connsiteX9481" fmla="*/ 2877066 w 11611428"/>
              <a:gd name="connsiteY9481" fmla="*/ 2156435 h 6421343"/>
              <a:gd name="connsiteX9482" fmla="*/ 2876448 w 11611428"/>
              <a:gd name="connsiteY9482" fmla="*/ 2153374 h 6421343"/>
              <a:gd name="connsiteX9483" fmla="*/ 2925533 w 11611428"/>
              <a:gd name="connsiteY9483" fmla="*/ 2104289 h 6421343"/>
              <a:gd name="connsiteX9484" fmla="*/ 2733609 w 11611428"/>
              <a:gd name="connsiteY9484" fmla="*/ 2104289 h 6421343"/>
              <a:gd name="connsiteX9485" fmla="*/ 2782694 w 11611428"/>
              <a:gd name="connsiteY9485" fmla="*/ 2153374 h 6421343"/>
              <a:gd name="connsiteX9486" fmla="*/ 2782076 w 11611428"/>
              <a:gd name="connsiteY9486" fmla="*/ 2156435 h 6421343"/>
              <a:gd name="connsiteX9487" fmla="*/ 2782694 w 11611428"/>
              <a:gd name="connsiteY9487" fmla="*/ 2159495 h 6421343"/>
              <a:gd name="connsiteX9488" fmla="*/ 2733609 w 11611428"/>
              <a:gd name="connsiteY9488" fmla="*/ 2208580 h 6421343"/>
              <a:gd name="connsiteX9489" fmla="*/ 2684524 w 11611428"/>
              <a:gd name="connsiteY9489" fmla="*/ 2159495 h 6421343"/>
              <a:gd name="connsiteX9490" fmla="*/ 2685142 w 11611428"/>
              <a:gd name="connsiteY9490" fmla="*/ 2156435 h 6421343"/>
              <a:gd name="connsiteX9491" fmla="*/ 2684524 w 11611428"/>
              <a:gd name="connsiteY9491" fmla="*/ 2153374 h 6421343"/>
              <a:gd name="connsiteX9492" fmla="*/ 2733609 w 11611428"/>
              <a:gd name="connsiteY9492" fmla="*/ 2104289 h 6421343"/>
              <a:gd name="connsiteX9493" fmla="*/ 2541933 w 11611428"/>
              <a:gd name="connsiteY9493" fmla="*/ 2104289 h 6421343"/>
              <a:gd name="connsiteX9494" fmla="*/ 2591017 w 11611428"/>
              <a:gd name="connsiteY9494" fmla="*/ 2153374 h 6421343"/>
              <a:gd name="connsiteX9495" fmla="*/ 2590399 w 11611428"/>
              <a:gd name="connsiteY9495" fmla="*/ 2156435 h 6421343"/>
              <a:gd name="connsiteX9496" fmla="*/ 2591017 w 11611428"/>
              <a:gd name="connsiteY9496" fmla="*/ 2159495 h 6421343"/>
              <a:gd name="connsiteX9497" fmla="*/ 2541933 w 11611428"/>
              <a:gd name="connsiteY9497" fmla="*/ 2208580 h 6421343"/>
              <a:gd name="connsiteX9498" fmla="*/ 2492847 w 11611428"/>
              <a:gd name="connsiteY9498" fmla="*/ 2159495 h 6421343"/>
              <a:gd name="connsiteX9499" fmla="*/ 2493465 w 11611428"/>
              <a:gd name="connsiteY9499" fmla="*/ 2156435 h 6421343"/>
              <a:gd name="connsiteX9500" fmla="*/ 2492847 w 11611428"/>
              <a:gd name="connsiteY9500" fmla="*/ 2153374 h 6421343"/>
              <a:gd name="connsiteX9501" fmla="*/ 2541933 w 11611428"/>
              <a:gd name="connsiteY9501" fmla="*/ 2104289 h 6421343"/>
              <a:gd name="connsiteX9502" fmla="*/ 2350010 w 11611428"/>
              <a:gd name="connsiteY9502" fmla="*/ 2104289 h 6421343"/>
              <a:gd name="connsiteX9503" fmla="*/ 2399094 w 11611428"/>
              <a:gd name="connsiteY9503" fmla="*/ 2153374 h 6421343"/>
              <a:gd name="connsiteX9504" fmla="*/ 2398477 w 11611428"/>
              <a:gd name="connsiteY9504" fmla="*/ 2156435 h 6421343"/>
              <a:gd name="connsiteX9505" fmla="*/ 2399094 w 11611428"/>
              <a:gd name="connsiteY9505" fmla="*/ 2159495 h 6421343"/>
              <a:gd name="connsiteX9506" fmla="*/ 2350010 w 11611428"/>
              <a:gd name="connsiteY9506" fmla="*/ 2208580 h 6421343"/>
              <a:gd name="connsiteX9507" fmla="*/ 2300925 w 11611428"/>
              <a:gd name="connsiteY9507" fmla="*/ 2159495 h 6421343"/>
              <a:gd name="connsiteX9508" fmla="*/ 2301542 w 11611428"/>
              <a:gd name="connsiteY9508" fmla="*/ 2156435 h 6421343"/>
              <a:gd name="connsiteX9509" fmla="*/ 2300925 w 11611428"/>
              <a:gd name="connsiteY9509" fmla="*/ 2153374 h 6421343"/>
              <a:gd name="connsiteX9510" fmla="*/ 2350010 w 11611428"/>
              <a:gd name="connsiteY9510" fmla="*/ 2104289 h 6421343"/>
              <a:gd name="connsiteX9511" fmla="*/ 2158088 w 11611428"/>
              <a:gd name="connsiteY9511" fmla="*/ 2104289 h 6421343"/>
              <a:gd name="connsiteX9512" fmla="*/ 2158914 w 11611428"/>
              <a:gd name="connsiteY9512" fmla="*/ 2104456 h 6421343"/>
              <a:gd name="connsiteX9513" fmla="*/ 2159739 w 11611428"/>
              <a:gd name="connsiteY9513" fmla="*/ 2104289 h 6421343"/>
              <a:gd name="connsiteX9514" fmla="*/ 2208824 w 11611428"/>
              <a:gd name="connsiteY9514" fmla="*/ 2153374 h 6421343"/>
              <a:gd name="connsiteX9515" fmla="*/ 2208206 w 11611428"/>
              <a:gd name="connsiteY9515" fmla="*/ 2156435 h 6421343"/>
              <a:gd name="connsiteX9516" fmla="*/ 2208824 w 11611428"/>
              <a:gd name="connsiteY9516" fmla="*/ 2159495 h 6421343"/>
              <a:gd name="connsiteX9517" fmla="*/ 2159739 w 11611428"/>
              <a:gd name="connsiteY9517" fmla="*/ 2208580 h 6421343"/>
              <a:gd name="connsiteX9518" fmla="*/ 2158914 w 11611428"/>
              <a:gd name="connsiteY9518" fmla="*/ 2208413 h 6421343"/>
              <a:gd name="connsiteX9519" fmla="*/ 2158088 w 11611428"/>
              <a:gd name="connsiteY9519" fmla="*/ 2208580 h 6421343"/>
              <a:gd name="connsiteX9520" fmla="*/ 2109003 w 11611428"/>
              <a:gd name="connsiteY9520" fmla="*/ 2159495 h 6421343"/>
              <a:gd name="connsiteX9521" fmla="*/ 2109621 w 11611428"/>
              <a:gd name="connsiteY9521" fmla="*/ 2156435 h 6421343"/>
              <a:gd name="connsiteX9522" fmla="*/ 2109003 w 11611428"/>
              <a:gd name="connsiteY9522" fmla="*/ 2153374 h 6421343"/>
              <a:gd name="connsiteX9523" fmla="*/ 2158088 w 11611428"/>
              <a:gd name="connsiteY9523" fmla="*/ 2104289 h 6421343"/>
              <a:gd name="connsiteX9524" fmla="*/ 1967815 w 11611428"/>
              <a:gd name="connsiteY9524" fmla="*/ 2104289 h 6421343"/>
              <a:gd name="connsiteX9525" fmla="*/ 2016900 w 11611428"/>
              <a:gd name="connsiteY9525" fmla="*/ 2153374 h 6421343"/>
              <a:gd name="connsiteX9526" fmla="*/ 2016283 w 11611428"/>
              <a:gd name="connsiteY9526" fmla="*/ 2156435 h 6421343"/>
              <a:gd name="connsiteX9527" fmla="*/ 2016900 w 11611428"/>
              <a:gd name="connsiteY9527" fmla="*/ 2159495 h 6421343"/>
              <a:gd name="connsiteX9528" fmla="*/ 1967815 w 11611428"/>
              <a:gd name="connsiteY9528" fmla="*/ 2208580 h 6421343"/>
              <a:gd name="connsiteX9529" fmla="*/ 1918730 w 11611428"/>
              <a:gd name="connsiteY9529" fmla="*/ 2159495 h 6421343"/>
              <a:gd name="connsiteX9530" fmla="*/ 1919348 w 11611428"/>
              <a:gd name="connsiteY9530" fmla="*/ 2156435 h 6421343"/>
              <a:gd name="connsiteX9531" fmla="*/ 1918730 w 11611428"/>
              <a:gd name="connsiteY9531" fmla="*/ 2153374 h 6421343"/>
              <a:gd name="connsiteX9532" fmla="*/ 1967815 w 11611428"/>
              <a:gd name="connsiteY9532" fmla="*/ 2104289 h 6421343"/>
              <a:gd name="connsiteX9533" fmla="*/ 1775895 w 11611428"/>
              <a:gd name="connsiteY9533" fmla="*/ 2104289 h 6421343"/>
              <a:gd name="connsiteX9534" fmla="*/ 1824980 w 11611428"/>
              <a:gd name="connsiteY9534" fmla="*/ 2153374 h 6421343"/>
              <a:gd name="connsiteX9535" fmla="*/ 1824362 w 11611428"/>
              <a:gd name="connsiteY9535" fmla="*/ 2156435 h 6421343"/>
              <a:gd name="connsiteX9536" fmla="*/ 1824980 w 11611428"/>
              <a:gd name="connsiteY9536" fmla="*/ 2159495 h 6421343"/>
              <a:gd name="connsiteX9537" fmla="*/ 1775895 w 11611428"/>
              <a:gd name="connsiteY9537" fmla="*/ 2208580 h 6421343"/>
              <a:gd name="connsiteX9538" fmla="*/ 1726810 w 11611428"/>
              <a:gd name="connsiteY9538" fmla="*/ 2159495 h 6421343"/>
              <a:gd name="connsiteX9539" fmla="*/ 1727428 w 11611428"/>
              <a:gd name="connsiteY9539" fmla="*/ 2156435 h 6421343"/>
              <a:gd name="connsiteX9540" fmla="*/ 1726810 w 11611428"/>
              <a:gd name="connsiteY9540" fmla="*/ 2153374 h 6421343"/>
              <a:gd name="connsiteX9541" fmla="*/ 1775895 w 11611428"/>
              <a:gd name="connsiteY9541" fmla="*/ 2104289 h 6421343"/>
              <a:gd name="connsiteX9542" fmla="*/ 1584218 w 11611428"/>
              <a:gd name="connsiteY9542" fmla="*/ 2104289 h 6421343"/>
              <a:gd name="connsiteX9543" fmla="*/ 1633303 w 11611428"/>
              <a:gd name="connsiteY9543" fmla="*/ 2153374 h 6421343"/>
              <a:gd name="connsiteX9544" fmla="*/ 1632685 w 11611428"/>
              <a:gd name="connsiteY9544" fmla="*/ 2156435 h 6421343"/>
              <a:gd name="connsiteX9545" fmla="*/ 1633303 w 11611428"/>
              <a:gd name="connsiteY9545" fmla="*/ 2159495 h 6421343"/>
              <a:gd name="connsiteX9546" fmla="*/ 1584218 w 11611428"/>
              <a:gd name="connsiteY9546" fmla="*/ 2208580 h 6421343"/>
              <a:gd name="connsiteX9547" fmla="*/ 1535133 w 11611428"/>
              <a:gd name="connsiteY9547" fmla="*/ 2159495 h 6421343"/>
              <a:gd name="connsiteX9548" fmla="*/ 1535751 w 11611428"/>
              <a:gd name="connsiteY9548" fmla="*/ 2156435 h 6421343"/>
              <a:gd name="connsiteX9549" fmla="*/ 1535133 w 11611428"/>
              <a:gd name="connsiteY9549" fmla="*/ 2153374 h 6421343"/>
              <a:gd name="connsiteX9550" fmla="*/ 1584218 w 11611428"/>
              <a:gd name="connsiteY9550" fmla="*/ 2104289 h 6421343"/>
              <a:gd name="connsiteX9551" fmla="*/ 1392295 w 11611428"/>
              <a:gd name="connsiteY9551" fmla="*/ 2104289 h 6421343"/>
              <a:gd name="connsiteX9552" fmla="*/ 1441380 w 11611428"/>
              <a:gd name="connsiteY9552" fmla="*/ 2153374 h 6421343"/>
              <a:gd name="connsiteX9553" fmla="*/ 1440762 w 11611428"/>
              <a:gd name="connsiteY9553" fmla="*/ 2156435 h 6421343"/>
              <a:gd name="connsiteX9554" fmla="*/ 1441380 w 11611428"/>
              <a:gd name="connsiteY9554" fmla="*/ 2159495 h 6421343"/>
              <a:gd name="connsiteX9555" fmla="*/ 1392295 w 11611428"/>
              <a:gd name="connsiteY9555" fmla="*/ 2208580 h 6421343"/>
              <a:gd name="connsiteX9556" fmla="*/ 1343210 w 11611428"/>
              <a:gd name="connsiteY9556" fmla="*/ 2159495 h 6421343"/>
              <a:gd name="connsiteX9557" fmla="*/ 1343828 w 11611428"/>
              <a:gd name="connsiteY9557" fmla="*/ 2156435 h 6421343"/>
              <a:gd name="connsiteX9558" fmla="*/ 1343210 w 11611428"/>
              <a:gd name="connsiteY9558" fmla="*/ 2153374 h 6421343"/>
              <a:gd name="connsiteX9559" fmla="*/ 1392295 w 11611428"/>
              <a:gd name="connsiteY9559" fmla="*/ 2104289 h 6421343"/>
              <a:gd name="connsiteX9560" fmla="*/ 1200374 w 11611428"/>
              <a:gd name="connsiteY9560" fmla="*/ 2104289 h 6421343"/>
              <a:gd name="connsiteX9561" fmla="*/ 1249459 w 11611428"/>
              <a:gd name="connsiteY9561" fmla="*/ 2153374 h 6421343"/>
              <a:gd name="connsiteX9562" fmla="*/ 1248841 w 11611428"/>
              <a:gd name="connsiteY9562" fmla="*/ 2156435 h 6421343"/>
              <a:gd name="connsiteX9563" fmla="*/ 1249459 w 11611428"/>
              <a:gd name="connsiteY9563" fmla="*/ 2159495 h 6421343"/>
              <a:gd name="connsiteX9564" fmla="*/ 1200374 w 11611428"/>
              <a:gd name="connsiteY9564" fmla="*/ 2208580 h 6421343"/>
              <a:gd name="connsiteX9565" fmla="*/ 1151289 w 11611428"/>
              <a:gd name="connsiteY9565" fmla="*/ 2159495 h 6421343"/>
              <a:gd name="connsiteX9566" fmla="*/ 1151907 w 11611428"/>
              <a:gd name="connsiteY9566" fmla="*/ 2156435 h 6421343"/>
              <a:gd name="connsiteX9567" fmla="*/ 1151289 w 11611428"/>
              <a:gd name="connsiteY9567" fmla="*/ 2153374 h 6421343"/>
              <a:gd name="connsiteX9568" fmla="*/ 1200374 w 11611428"/>
              <a:gd name="connsiteY9568" fmla="*/ 2104289 h 6421343"/>
              <a:gd name="connsiteX9569" fmla="*/ 1008450 w 11611428"/>
              <a:gd name="connsiteY9569" fmla="*/ 2104289 h 6421343"/>
              <a:gd name="connsiteX9570" fmla="*/ 1057535 w 11611428"/>
              <a:gd name="connsiteY9570" fmla="*/ 2153374 h 6421343"/>
              <a:gd name="connsiteX9571" fmla="*/ 1056917 w 11611428"/>
              <a:gd name="connsiteY9571" fmla="*/ 2156435 h 6421343"/>
              <a:gd name="connsiteX9572" fmla="*/ 1057535 w 11611428"/>
              <a:gd name="connsiteY9572" fmla="*/ 2159495 h 6421343"/>
              <a:gd name="connsiteX9573" fmla="*/ 1008450 w 11611428"/>
              <a:gd name="connsiteY9573" fmla="*/ 2208580 h 6421343"/>
              <a:gd name="connsiteX9574" fmla="*/ 959365 w 11611428"/>
              <a:gd name="connsiteY9574" fmla="*/ 2159495 h 6421343"/>
              <a:gd name="connsiteX9575" fmla="*/ 959983 w 11611428"/>
              <a:gd name="connsiteY9575" fmla="*/ 2156435 h 6421343"/>
              <a:gd name="connsiteX9576" fmla="*/ 959365 w 11611428"/>
              <a:gd name="connsiteY9576" fmla="*/ 2153374 h 6421343"/>
              <a:gd name="connsiteX9577" fmla="*/ 1008450 w 11611428"/>
              <a:gd name="connsiteY9577" fmla="*/ 2104289 h 6421343"/>
              <a:gd name="connsiteX9578" fmla="*/ 816530 w 11611428"/>
              <a:gd name="connsiteY9578" fmla="*/ 2104289 h 6421343"/>
              <a:gd name="connsiteX9579" fmla="*/ 865615 w 11611428"/>
              <a:gd name="connsiteY9579" fmla="*/ 2153374 h 6421343"/>
              <a:gd name="connsiteX9580" fmla="*/ 864997 w 11611428"/>
              <a:gd name="connsiteY9580" fmla="*/ 2156435 h 6421343"/>
              <a:gd name="connsiteX9581" fmla="*/ 865615 w 11611428"/>
              <a:gd name="connsiteY9581" fmla="*/ 2159495 h 6421343"/>
              <a:gd name="connsiteX9582" fmla="*/ 816530 w 11611428"/>
              <a:gd name="connsiteY9582" fmla="*/ 2208580 h 6421343"/>
              <a:gd name="connsiteX9583" fmla="*/ 767445 w 11611428"/>
              <a:gd name="connsiteY9583" fmla="*/ 2159495 h 6421343"/>
              <a:gd name="connsiteX9584" fmla="*/ 768063 w 11611428"/>
              <a:gd name="connsiteY9584" fmla="*/ 2156435 h 6421343"/>
              <a:gd name="connsiteX9585" fmla="*/ 767445 w 11611428"/>
              <a:gd name="connsiteY9585" fmla="*/ 2153374 h 6421343"/>
              <a:gd name="connsiteX9586" fmla="*/ 816530 w 11611428"/>
              <a:gd name="connsiteY9586" fmla="*/ 2104289 h 6421343"/>
              <a:gd name="connsiteX9587" fmla="*/ 624606 w 11611428"/>
              <a:gd name="connsiteY9587" fmla="*/ 2104289 h 6421343"/>
              <a:gd name="connsiteX9588" fmla="*/ 673691 w 11611428"/>
              <a:gd name="connsiteY9588" fmla="*/ 2153374 h 6421343"/>
              <a:gd name="connsiteX9589" fmla="*/ 673073 w 11611428"/>
              <a:gd name="connsiteY9589" fmla="*/ 2156435 h 6421343"/>
              <a:gd name="connsiteX9590" fmla="*/ 673691 w 11611428"/>
              <a:gd name="connsiteY9590" fmla="*/ 2159495 h 6421343"/>
              <a:gd name="connsiteX9591" fmla="*/ 624606 w 11611428"/>
              <a:gd name="connsiteY9591" fmla="*/ 2208580 h 6421343"/>
              <a:gd name="connsiteX9592" fmla="*/ 575521 w 11611428"/>
              <a:gd name="connsiteY9592" fmla="*/ 2159495 h 6421343"/>
              <a:gd name="connsiteX9593" fmla="*/ 576139 w 11611428"/>
              <a:gd name="connsiteY9593" fmla="*/ 2156435 h 6421343"/>
              <a:gd name="connsiteX9594" fmla="*/ 575521 w 11611428"/>
              <a:gd name="connsiteY9594" fmla="*/ 2153374 h 6421343"/>
              <a:gd name="connsiteX9595" fmla="*/ 624606 w 11611428"/>
              <a:gd name="connsiteY9595" fmla="*/ 2104289 h 6421343"/>
              <a:gd name="connsiteX9596" fmla="*/ 432929 w 11611428"/>
              <a:gd name="connsiteY9596" fmla="*/ 2104289 h 6421343"/>
              <a:gd name="connsiteX9597" fmla="*/ 482015 w 11611428"/>
              <a:gd name="connsiteY9597" fmla="*/ 2153374 h 6421343"/>
              <a:gd name="connsiteX9598" fmla="*/ 481397 w 11611428"/>
              <a:gd name="connsiteY9598" fmla="*/ 2156435 h 6421343"/>
              <a:gd name="connsiteX9599" fmla="*/ 482015 w 11611428"/>
              <a:gd name="connsiteY9599" fmla="*/ 2159495 h 6421343"/>
              <a:gd name="connsiteX9600" fmla="*/ 432929 w 11611428"/>
              <a:gd name="connsiteY9600" fmla="*/ 2208580 h 6421343"/>
              <a:gd name="connsiteX9601" fmla="*/ 383844 w 11611428"/>
              <a:gd name="connsiteY9601" fmla="*/ 2159495 h 6421343"/>
              <a:gd name="connsiteX9602" fmla="*/ 384462 w 11611428"/>
              <a:gd name="connsiteY9602" fmla="*/ 2156435 h 6421343"/>
              <a:gd name="connsiteX9603" fmla="*/ 383844 w 11611428"/>
              <a:gd name="connsiteY9603" fmla="*/ 2153374 h 6421343"/>
              <a:gd name="connsiteX9604" fmla="*/ 432929 w 11611428"/>
              <a:gd name="connsiteY9604" fmla="*/ 2104289 h 6421343"/>
              <a:gd name="connsiteX9605" fmla="*/ 241007 w 11611428"/>
              <a:gd name="connsiteY9605" fmla="*/ 2104289 h 6421343"/>
              <a:gd name="connsiteX9606" fmla="*/ 290092 w 11611428"/>
              <a:gd name="connsiteY9606" fmla="*/ 2153374 h 6421343"/>
              <a:gd name="connsiteX9607" fmla="*/ 289474 w 11611428"/>
              <a:gd name="connsiteY9607" fmla="*/ 2156435 h 6421343"/>
              <a:gd name="connsiteX9608" fmla="*/ 290092 w 11611428"/>
              <a:gd name="connsiteY9608" fmla="*/ 2159495 h 6421343"/>
              <a:gd name="connsiteX9609" fmla="*/ 241007 w 11611428"/>
              <a:gd name="connsiteY9609" fmla="*/ 2208580 h 6421343"/>
              <a:gd name="connsiteX9610" fmla="*/ 191921 w 11611428"/>
              <a:gd name="connsiteY9610" fmla="*/ 2159495 h 6421343"/>
              <a:gd name="connsiteX9611" fmla="*/ 192539 w 11611428"/>
              <a:gd name="connsiteY9611" fmla="*/ 2156435 h 6421343"/>
              <a:gd name="connsiteX9612" fmla="*/ 191921 w 11611428"/>
              <a:gd name="connsiteY9612" fmla="*/ 2153374 h 6421343"/>
              <a:gd name="connsiteX9613" fmla="*/ 241007 w 11611428"/>
              <a:gd name="connsiteY9613" fmla="*/ 2104289 h 6421343"/>
              <a:gd name="connsiteX9614" fmla="*/ 49085 w 11611428"/>
              <a:gd name="connsiteY9614" fmla="*/ 2104289 h 6421343"/>
              <a:gd name="connsiteX9615" fmla="*/ 98170 w 11611428"/>
              <a:gd name="connsiteY9615" fmla="*/ 2153374 h 6421343"/>
              <a:gd name="connsiteX9616" fmla="*/ 97552 w 11611428"/>
              <a:gd name="connsiteY9616" fmla="*/ 2156435 h 6421343"/>
              <a:gd name="connsiteX9617" fmla="*/ 98170 w 11611428"/>
              <a:gd name="connsiteY9617" fmla="*/ 2159495 h 6421343"/>
              <a:gd name="connsiteX9618" fmla="*/ 49085 w 11611428"/>
              <a:gd name="connsiteY9618" fmla="*/ 2208580 h 6421343"/>
              <a:gd name="connsiteX9619" fmla="*/ 0 w 11611428"/>
              <a:gd name="connsiteY9619" fmla="*/ 2159495 h 6421343"/>
              <a:gd name="connsiteX9620" fmla="*/ 618 w 11611428"/>
              <a:gd name="connsiteY9620" fmla="*/ 2156435 h 6421343"/>
              <a:gd name="connsiteX9621" fmla="*/ 0 w 11611428"/>
              <a:gd name="connsiteY9621" fmla="*/ 2153374 h 6421343"/>
              <a:gd name="connsiteX9622" fmla="*/ 49085 w 11611428"/>
              <a:gd name="connsiteY9622" fmla="*/ 2104289 h 6421343"/>
              <a:gd name="connsiteX9623" fmla="*/ 11468592 w 11611428"/>
              <a:gd name="connsiteY9623" fmla="*/ 1959717 h 6421343"/>
              <a:gd name="connsiteX9624" fmla="*/ 11517677 w 11611428"/>
              <a:gd name="connsiteY9624" fmla="*/ 2008802 h 6421343"/>
              <a:gd name="connsiteX9625" fmla="*/ 11468592 w 11611428"/>
              <a:gd name="connsiteY9625" fmla="*/ 2057887 h 6421343"/>
              <a:gd name="connsiteX9626" fmla="*/ 11419507 w 11611428"/>
              <a:gd name="connsiteY9626" fmla="*/ 2008802 h 6421343"/>
              <a:gd name="connsiteX9627" fmla="*/ 11468592 w 11611428"/>
              <a:gd name="connsiteY9627" fmla="*/ 1959717 h 6421343"/>
              <a:gd name="connsiteX9628" fmla="*/ 11276669 w 11611428"/>
              <a:gd name="connsiteY9628" fmla="*/ 1959717 h 6421343"/>
              <a:gd name="connsiteX9629" fmla="*/ 11325754 w 11611428"/>
              <a:gd name="connsiteY9629" fmla="*/ 2008802 h 6421343"/>
              <a:gd name="connsiteX9630" fmla="*/ 11276669 w 11611428"/>
              <a:gd name="connsiteY9630" fmla="*/ 2057887 h 6421343"/>
              <a:gd name="connsiteX9631" fmla="*/ 11227584 w 11611428"/>
              <a:gd name="connsiteY9631" fmla="*/ 2008802 h 6421343"/>
              <a:gd name="connsiteX9632" fmla="*/ 11276669 w 11611428"/>
              <a:gd name="connsiteY9632" fmla="*/ 1959717 h 6421343"/>
              <a:gd name="connsiteX9633" fmla="*/ 11084992 w 11611428"/>
              <a:gd name="connsiteY9633" fmla="*/ 1959717 h 6421343"/>
              <a:gd name="connsiteX9634" fmla="*/ 11134077 w 11611428"/>
              <a:gd name="connsiteY9634" fmla="*/ 2008802 h 6421343"/>
              <a:gd name="connsiteX9635" fmla="*/ 11084992 w 11611428"/>
              <a:gd name="connsiteY9635" fmla="*/ 2057887 h 6421343"/>
              <a:gd name="connsiteX9636" fmla="*/ 11035907 w 11611428"/>
              <a:gd name="connsiteY9636" fmla="*/ 2008802 h 6421343"/>
              <a:gd name="connsiteX9637" fmla="*/ 11084992 w 11611428"/>
              <a:gd name="connsiteY9637" fmla="*/ 1959717 h 6421343"/>
              <a:gd name="connsiteX9638" fmla="*/ 10893068 w 11611428"/>
              <a:gd name="connsiteY9638" fmla="*/ 1959717 h 6421343"/>
              <a:gd name="connsiteX9639" fmla="*/ 10942154 w 11611428"/>
              <a:gd name="connsiteY9639" fmla="*/ 2008802 h 6421343"/>
              <a:gd name="connsiteX9640" fmla="*/ 10893068 w 11611428"/>
              <a:gd name="connsiteY9640" fmla="*/ 2057887 h 6421343"/>
              <a:gd name="connsiteX9641" fmla="*/ 10843984 w 11611428"/>
              <a:gd name="connsiteY9641" fmla="*/ 2008802 h 6421343"/>
              <a:gd name="connsiteX9642" fmla="*/ 10893068 w 11611428"/>
              <a:gd name="connsiteY9642" fmla="*/ 1959717 h 6421343"/>
              <a:gd name="connsiteX9643" fmla="*/ 10701148 w 11611428"/>
              <a:gd name="connsiteY9643" fmla="*/ 1959717 h 6421343"/>
              <a:gd name="connsiteX9644" fmla="*/ 10750233 w 11611428"/>
              <a:gd name="connsiteY9644" fmla="*/ 2008802 h 6421343"/>
              <a:gd name="connsiteX9645" fmla="*/ 10701148 w 11611428"/>
              <a:gd name="connsiteY9645" fmla="*/ 2057887 h 6421343"/>
              <a:gd name="connsiteX9646" fmla="*/ 10652063 w 11611428"/>
              <a:gd name="connsiteY9646" fmla="*/ 2008802 h 6421343"/>
              <a:gd name="connsiteX9647" fmla="*/ 10701148 w 11611428"/>
              <a:gd name="connsiteY9647" fmla="*/ 1959717 h 6421343"/>
              <a:gd name="connsiteX9648" fmla="*/ 10507020 w 11611428"/>
              <a:gd name="connsiteY9648" fmla="*/ 1959717 h 6421343"/>
              <a:gd name="connsiteX9649" fmla="*/ 10556105 w 11611428"/>
              <a:gd name="connsiteY9649" fmla="*/ 2008802 h 6421343"/>
              <a:gd name="connsiteX9650" fmla="*/ 10507020 w 11611428"/>
              <a:gd name="connsiteY9650" fmla="*/ 2057887 h 6421343"/>
              <a:gd name="connsiteX9651" fmla="*/ 10457935 w 11611428"/>
              <a:gd name="connsiteY9651" fmla="*/ 2008802 h 6421343"/>
              <a:gd name="connsiteX9652" fmla="*/ 10507020 w 11611428"/>
              <a:gd name="connsiteY9652" fmla="*/ 1959717 h 6421343"/>
              <a:gd name="connsiteX9653" fmla="*/ 10315097 w 11611428"/>
              <a:gd name="connsiteY9653" fmla="*/ 1959717 h 6421343"/>
              <a:gd name="connsiteX9654" fmla="*/ 10364182 w 11611428"/>
              <a:gd name="connsiteY9654" fmla="*/ 2008802 h 6421343"/>
              <a:gd name="connsiteX9655" fmla="*/ 10315097 w 11611428"/>
              <a:gd name="connsiteY9655" fmla="*/ 2057887 h 6421343"/>
              <a:gd name="connsiteX9656" fmla="*/ 10266012 w 11611428"/>
              <a:gd name="connsiteY9656" fmla="*/ 2008802 h 6421343"/>
              <a:gd name="connsiteX9657" fmla="*/ 10315097 w 11611428"/>
              <a:gd name="connsiteY9657" fmla="*/ 1959717 h 6421343"/>
              <a:gd name="connsiteX9658" fmla="*/ 10123420 w 11611428"/>
              <a:gd name="connsiteY9658" fmla="*/ 1959717 h 6421343"/>
              <a:gd name="connsiteX9659" fmla="*/ 10172505 w 11611428"/>
              <a:gd name="connsiteY9659" fmla="*/ 2008802 h 6421343"/>
              <a:gd name="connsiteX9660" fmla="*/ 10123420 w 11611428"/>
              <a:gd name="connsiteY9660" fmla="*/ 2057887 h 6421343"/>
              <a:gd name="connsiteX9661" fmla="*/ 10074335 w 11611428"/>
              <a:gd name="connsiteY9661" fmla="*/ 2008802 h 6421343"/>
              <a:gd name="connsiteX9662" fmla="*/ 10123420 w 11611428"/>
              <a:gd name="connsiteY9662" fmla="*/ 1959717 h 6421343"/>
              <a:gd name="connsiteX9663" fmla="*/ 9931496 w 11611428"/>
              <a:gd name="connsiteY9663" fmla="*/ 1959717 h 6421343"/>
              <a:gd name="connsiteX9664" fmla="*/ 9980582 w 11611428"/>
              <a:gd name="connsiteY9664" fmla="*/ 2008802 h 6421343"/>
              <a:gd name="connsiteX9665" fmla="*/ 9931496 w 11611428"/>
              <a:gd name="connsiteY9665" fmla="*/ 2057887 h 6421343"/>
              <a:gd name="connsiteX9666" fmla="*/ 9882412 w 11611428"/>
              <a:gd name="connsiteY9666" fmla="*/ 2008802 h 6421343"/>
              <a:gd name="connsiteX9667" fmla="*/ 9931496 w 11611428"/>
              <a:gd name="connsiteY9667" fmla="*/ 1959717 h 6421343"/>
              <a:gd name="connsiteX9668" fmla="*/ 9739576 w 11611428"/>
              <a:gd name="connsiteY9668" fmla="*/ 1959717 h 6421343"/>
              <a:gd name="connsiteX9669" fmla="*/ 9788661 w 11611428"/>
              <a:gd name="connsiteY9669" fmla="*/ 2008802 h 6421343"/>
              <a:gd name="connsiteX9670" fmla="*/ 9739576 w 11611428"/>
              <a:gd name="connsiteY9670" fmla="*/ 2057887 h 6421343"/>
              <a:gd name="connsiteX9671" fmla="*/ 9690491 w 11611428"/>
              <a:gd name="connsiteY9671" fmla="*/ 2008802 h 6421343"/>
              <a:gd name="connsiteX9672" fmla="*/ 9739576 w 11611428"/>
              <a:gd name="connsiteY9672" fmla="*/ 1959717 h 6421343"/>
              <a:gd name="connsiteX9673" fmla="*/ 9547652 w 11611428"/>
              <a:gd name="connsiteY9673" fmla="*/ 1959717 h 6421343"/>
              <a:gd name="connsiteX9674" fmla="*/ 9596737 w 11611428"/>
              <a:gd name="connsiteY9674" fmla="*/ 2008802 h 6421343"/>
              <a:gd name="connsiteX9675" fmla="*/ 9547652 w 11611428"/>
              <a:gd name="connsiteY9675" fmla="*/ 2057887 h 6421343"/>
              <a:gd name="connsiteX9676" fmla="*/ 9498567 w 11611428"/>
              <a:gd name="connsiteY9676" fmla="*/ 2008802 h 6421343"/>
              <a:gd name="connsiteX9677" fmla="*/ 9547652 w 11611428"/>
              <a:gd name="connsiteY9677" fmla="*/ 1959717 h 6421343"/>
              <a:gd name="connsiteX9678" fmla="*/ 9355731 w 11611428"/>
              <a:gd name="connsiteY9678" fmla="*/ 1959717 h 6421343"/>
              <a:gd name="connsiteX9679" fmla="*/ 9404816 w 11611428"/>
              <a:gd name="connsiteY9679" fmla="*/ 2008802 h 6421343"/>
              <a:gd name="connsiteX9680" fmla="*/ 9355731 w 11611428"/>
              <a:gd name="connsiteY9680" fmla="*/ 2057887 h 6421343"/>
              <a:gd name="connsiteX9681" fmla="*/ 9306646 w 11611428"/>
              <a:gd name="connsiteY9681" fmla="*/ 2008802 h 6421343"/>
              <a:gd name="connsiteX9682" fmla="*/ 9355731 w 11611428"/>
              <a:gd name="connsiteY9682" fmla="*/ 1959717 h 6421343"/>
              <a:gd name="connsiteX9683" fmla="*/ 9163808 w 11611428"/>
              <a:gd name="connsiteY9683" fmla="*/ 1959717 h 6421343"/>
              <a:gd name="connsiteX9684" fmla="*/ 9212893 w 11611428"/>
              <a:gd name="connsiteY9684" fmla="*/ 2008802 h 6421343"/>
              <a:gd name="connsiteX9685" fmla="*/ 9163808 w 11611428"/>
              <a:gd name="connsiteY9685" fmla="*/ 2057887 h 6421343"/>
              <a:gd name="connsiteX9686" fmla="*/ 9114723 w 11611428"/>
              <a:gd name="connsiteY9686" fmla="*/ 2008802 h 6421343"/>
              <a:gd name="connsiteX9687" fmla="*/ 9163808 w 11611428"/>
              <a:gd name="connsiteY9687" fmla="*/ 1959717 h 6421343"/>
              <a:gd name="connsiteX9688" fmla="*/ 8972131 w 11611428"/>
              <a:gd name="connsiteY9688" fmla="*/ 1959717 h 6421343"/>
              <a:gd name="connsiteX9689" fmla="*/ 9021216 w 11611428"/>
              <a:gd name="connsiteY9689" fmla="*/ 2008802 h 6421343"/>
              <a:gd name="connsiteX9690" fmla="*/ 8972131 w 11611428"/>
              <a:gd name="connsiteY9690" fmla="*/ 2057887 h 6421343"/>
              <a:gd name="connsiteX9691" fmla="*/ 8923046 w 11611428"/>
              <a:gd name="connsiteY9691" fmla="*/ 2008802 h 6421343"/>
              <a:gd name="connsiteX9692" fmla="*/ 8972131 w 11611428"/>
              <a:gd name="connsiteY9692" fmla="*/ 1959717 h 6421343"/>
              <a:gd name="connsiteX9693" fmla="*/ 8780211 w 11611428"/>
              <a:gd name="connsiteY9693" fmla="*/ 1959717 h 6421343"/>
              <a:gd name="connsiteX9694" fmla="*/ 8829296 w 11611428"/>
              <a:gd name="connsiteY9694" fmla="*/ 2008802 h 6421343"/>
              <a:gd name="connsiteX9695" fmla="*/ 8780211 w 11611428"/>
              <a:gd name="connsiteY9695" fmla="*/ 2057887 h 6421343"/>
              <a:gd name="connsiteX9696" fmla="*/ 8731126 w 11611428"/>
              <a:gd name="connsiteY9696" fmla="*/ 2008802 h 6421343"/>
              <a:gd name="connsiteX9697" fmla="*/ 8780211 w 11611428"/>
              <a:gd name="connsiteY9697" fmla="*/ 1959717 h 6421343"/>
              <a:gd name="connsiteX9698" fmla="*/ 8588287 w 11611428"/>
              <a:gd name="connsiteY9698" fmla="*/ 1959717 h 6421343"/>
              <a:gd name="connsiteX9699" fmla="*/ 8637372 w 11611428"/>
              <a:gd name="connsiteY9699" fmla="*/ 2008802 h 6421343"/>
              <a:gd name="connsiteX9700" fmla="*/ 8588287 w 11611428"/>
              <a:gd name="connsiteY9700" fmla="*/ 2057887 h 6421343"/>
              <a:gd name="connsiteX9701" fmla="*/ 8539202 w 11611428"/>
              <a:gd name="connsiteY9701" fmla="*/ 2008802 h 6421343"/>
              <a:gd name="connsiteX9702" fmla="*/ 8588287 w 11611428"/>
              <a:gd name="connsiteY9702" fmla="*/ 1959717 h 6421343"/>
              <a:gd name="connsiteX9703" fmla="*/ 8388577 w 11611428"/>
              <a:gd name="connsiteY9703" fmla="*/ 1959717 h 6421343"/>
              <a:gd name="connsiteX9704" fmla="*/ 8437662 w 11611428"/>
              <a:gd name="connsiteY9704" fmla="*/ 2008802 h 6421343"/>
              <a:gd name="connsiteX9705" fmla="*/ 8388577 w 11611428"/>
              <a:gd name="connsiteY9705" fmla="*/ 2057887 h 6421343"/>
              <a:gd name="connsiteX9706" fmla="*/ 8339492 w 11611428"/>
              <a:gd name="connsiteY9706" fmla="*/ 2008802 h 6421343"/>
              <a:gd name="connsiteX9707" fmla="*/ 8388577 w 11611428"/>
              <a:gd name="connsiteY9707" fmla="*/ 1959717 h 6421343"/>
              <a:gd name="connsiteX9708" fmla="*/ 8196653 w 11611428"/>
              <a:gd name="connsiteY9708" fmla="*/ 1959717 h 6421343"/>
              <a:gd name="connsiteX9709" fmla="*/ 8245738 w 11611428"/>
              <a:gd name="connsiteY9709" fmla="*/ 2008802 h 6421343"/>
              <a:gd name="connsiteX9710" fmla="*/ 8196653 w 11611428"/>
              <a:gd name="connsiteY9710" fmla="*/ 2057887 h 6421343"/>
              <a:gd name="connsiteX9711" fmla="*/ 8147568 w 11611428"/>
              <a:gd name="connsiteY9711" fmla="*/ 2008802 h 6421343"/>
              <a:gd name="connsiteX9712" fmla="*/ 8196653 w 11611428"/>
              <a:gd name="connsiteY9712" fmla="*/ 1959717 h 6421343"/>
              <a:gd name="connsiteX9713" fmla="*/ 8004732 w 11611428"/>
              <a:gd name="connsiteY9713" fmla="*/ 1959717 h 6421343"/>
              <a:gd name="connsiteX9714" fmla="*/ 8053817 w 11611428"/>
              <a:gd name="connsiteY9714" fmla="*/ 2008802 h 6421343"/>
              <a:gd name="connsiteX9715" fmla="*/ 8004732 w 11611428"/>
              <a:gd name="connsiteY9715" fmla="*/ 2057887 h 6421343"/>
              <a:gd name="connsiteX9716" fmla="*/ 7955647 w 11611428"/>
              <a:gd name="connsiteY9716" fmla="*/ 2008802 h 6421343"/>
              <a:gd name="connsiteX9717" fmla="*/ 8004732 w 11611428"/>
              <a:gd name="connsiteY9717" fmla="*/ 1959717 h 6421343"/>
              <a:gd name="connsiteX9718" fmla="*/ 7813056 w 11611428"/>
              <a:gd name="connsiteY9718" fmla="*/ 1959717 h 6421343"/>
              <a:gd name="connsiteX9719" fmla="*/ 7862141 w 11611428"/>
              <a:gd name="connsiteY9719" fmla="*/ 2008802 h 6421343"/>
              <a:gd name="connsiteX9720" fmla="*/ 7813056 w 11611428"/>
              <a:gd name="connsiteY9720" fmla="*/ 2057887 h 6421343"/>
              <a:gd name="connsiteX9721" fmla="*/ 7763971 w 11611428"/>
              <a:gd name="connsiteY9721" fmla="*/ 2008802 h 6421343"/>
              <a:gd name="connsiteX9722" fmla="*/ 7813056 w 11611428"/>
              <a:gd name="connsiteY9722" fmla="*/ 1959717 h 6421343"/>
              <a:gd name="connsiteX9723" fmla="*/ 7621133 w 11611428"/>
              <a:gd name="connsiteY9723" fmla="*/ 1959717 h 6421343"/>
              <a:gd name="connsiteX9724" fmla="*/ 7670218 w 11611428"/>
              <a:gd name="connsiteY9724" fmla="*/ 2008802 h 6421343"/>
              <a:gd name="connsiteX9725" fmla="*/ 7621133 w 11611428"/>
              <a:gd name="connsiteY9725" fmla="*/ 2057887 h 6421343"/>
              <a:gd name="connsiteX9726" fmla="*/ 7572048 w 11611428"/>
              <a:gd name="connsiteY9726" fmla="*/ 2008802 h 6421343"/>
              <a:gd name="connsiteX9727" fmla="*/ 7621133 w 11611428"/>
              <a:gd name="connsiteY9727" fmla="*/ 1959717 h 6421343"/>
              <a:gd name="connsiteX9728" fmla="*/ 7429212 w 11611428"/>
              <a:gd name="connsiteY9728" fmla="*/ 1959717 h 6421343"/>
              <a:gd name="connsiteX9729" fmla="*/ 7478297 w 11611428"/>
              <a:gd name="connsiteY9729" fmla="*/ 2008802 h 6421343"/>
              <a:gd name="connsiteX9730" fmla="*/ 7429212 w 11611428"/>
              <a:gd name="connsiteY9730" fmla="*/ 2057887 h 6421343"/>
              <a:gd name="connsiteX9731" fmla="*/ 7380127 w 11611428"/>
              <a:gd name="connsiteY9731" fmla="*/ 2008802 h 6421343"/>
              <a:gd name="connsiteX9732" fmla="*/ 7429212 w 11611428"/>
              <a:gd name="connsiteY9732" fmla="*/ 1959717 h 6421343"/>
              <a:gd name="connsiteX9733" fmla="*/ 7237288 w 11611428"/>
              <a:gd name="connsiteY9733" fmla="*/ 1959717 h 6421343"/>
              <a:gd name="connsiteX9734" fmla="*/ 7286373 w 11611428"/>
              <a:gd name="connsiteY9734" fmla="*/ 2008802 h 6421343"/>
              <a:gd name="connsiteX9735" fmla="*/ 7237288 w 11611428"/>
              <a:gd name="connsiteY9735" fmla="*/ 2057887 h 6421343"/>
              <a:gd name="connsiteX9736" fmla="*/ 7188203 w 11611428"/>
              <a:gd name="connsiteY9736" fmla="*/ 2008802 h 6421343"/>
              <a:gd name="connsiteX9737" fmla="*/ 7237288 w 11611428"/>
              <a:gd name="connsiteY9737" fmla="*/ 1959717 h 6421343"/>
              <a:gd name="connsiteX9738" fmla="*/ 7045367 w 11611428"/>
              <a:gd name="connsiteY9738" fmla="*/ 1959717 h 6421343"/>
              <a:gd name="connsiteX9739" fmla="*/ 7094452 w 11611428"/>
              <a:gd name="connsiteY9739" fmla="*/ 2008802 h 6421343"/>
              <a:gd name="connsiteX9740" fmla="*/ 7045367 w 11611428"/>
              <a:gd name="connsiteY9740" fmla="*/ 2057887 h 6421343"/>
              <a:gd name="connsiteX9741" fmla="*/ 6996282 w 11611428"/>
              <a:gd name="connsiteY9741" fmla="*/ 2008802 h 6421343"/>
              <a:gd name="connsiteX9742" fmla="*/ 7045367 w 11611428"/>
              <a:gd name="connsiteY9742" fmla="*/ 1959717 h 6421343"/>
              <a:gd name="connsiteX9743" fmla="*/ 6853444 w 11611428"/>
              <a:gd name="connsiteY9743" fmla="*/ 1959717 h 6421343"/>
              <a:gd name="connsiteX9744" fmla="*/ 6902529 w 11611428"/>
              <a:gd name="connsiteY9744" fmla="*/ 2008802 h 6421343"/>
              <a:gd name="connsiteX9745" fmla="*/ 6853444 w 11611428"/>
              <a:gd name="connsiteY9745" fmla="*/ 2057887 h 6421343"/>
              <a:gd name="connsiteX9746" fmla="*/ 6804359 w 11611428"/>
              <a:gd name="connsiteY9746" fmla="*/ 2008802 h 6421343"/>
              <a:gd name="connsiteX9747" fmla="*/ 6853444 w 11611428"/>
              <a:gd name="connsiteY9747" fmla="*/ 1959717 h 6421343"/>
              <a:gd name="connsiteX9748" fmla="*/ 6661767 w 11611428"/>
              <a:gd name="connsiteY9748" fmla="*/ 1959717 h 6421343"/>
              <a:gd name="connsiteX9749" fmla="*/ 6710852 w 11611428"/>
              <a:gd name="connsiteY9749" fmla="*/ 2008802 h 6421343"/>
              <a:gd name="connsiteX9750" fmla="*/ 6661767 w 11611428"/>
              <a:gd name="connsiteY9750" fmla="*/ 2057887 h 6421343"/>
              <a:gd name="connsiteX9751" fmla="*/ 6612682 w 11611428"/>
              <a:gd name="connsiteY9751" fmla="*/ 2008802 h 6421343"/>
              <a:gd name="connsiteX9752" fmla="*/ 6661767 w 11611428"/>
              <a:gd name="connsiteY9752" fmla="*/ 1959717 h 6421343"/>
              <a:gd name="connsiteX9753" fmla="*/ 6469844 w 11611428"/>
              <a:gd name="connsiteY9753" fmla="*/ 1959717 h 6421343"/>
              <a:gd name="connsiteX9754" fmla="*/ 6518929 w 11611428"/>
              <a:gd name="connsiteY9754" fmla="*/ 2008802 h 6421343"/>
              <a:gd name="connsiteX9755" fmla="*/ 6469844 w 11611428"/>
              <a:gd name="connsiteY9755" fmla="*/ 2057887 h 6421343"/>
              <a:gd name="connsiteX9756" fmla="*/ 6420759 w 11611428"/>
              <a:gd name="connsiteY9756" fmla="*/ 2008802 h 6421343"/>
              <a:gd name="connsiteX9757" fmla="*/ 6469844 w 11611428"/>
              <a:gd name="connsiteY9757" fmla="*/ 1959717 h 6421343"/>
              <a:gd name="connsiteX9758" fmla="*/ 6279574 w 11611428"/>
              <a:gd name="connsiteY9758" fmla="*/ 1959717 h 6421343"/>
              <a:gd name="connsiteX9759" fmla="*/ 6328659 w 11611428"/>
              <a:gd name="connsiteY9759" fmla="*/ 2008802 h 6421343"/>
              <a:gd name="connsiteX9760" fmla="*/ 6279574 w 11611428"/>
              <a:gd name="connsiteY9760" fmla="*/ 2057887 h 6421343"/>
              <a:gd name="connsiteX9761" fmla="*/ 6230489 w 11611428"/>
              <a:gd name="connsiteY9761" fmla="*/ 2008802 h 6421343"/>
              <a:gd name="connsiteX9762" fmla="*/ 6279574 w 11611428"/>
              <a:gd name="connsiteY9762" fmla="*/ 1959717 h 6421343"/>
              <a:gd name="connsiteX9763" fmla="*/ 6087650 w 11611428"/>
              <a:gd name="connsiteY9763" fmla="*/ 1959717 h 6421343"/>
              <a:gd name="connsiteX9764" fmla="*/ 6136735 w 11611428"/>
              <a:gd name="connsiteY9764" fmla="*/ 2008802 h 6421343"/>
              <a:gd name="connsiteX9765" fmla="*/ 6087650 w 11611428"/>
              <a:gd name="connsiteY9765" fmla="*/ 2057887 h 6421343"/>
              <a:gd name="connsiteX9766" fmla="*/ 6038565 w 11611428"/>
              <a:gd name="connsiteY9766" fmla="*/ 2008802 h 6421343"/>
              <a:gd name="connsiteX9767" fmla="*/ 6087650 w 11611428"/>
              <a:gd name="connsiteY9767" fmla="*/ 1959717 h 6421343"/>
              <a:gd name="connsiteX9768" fmla="*/ 5895729 w 11611428"/>
              <a:gd name="connsiteY9768" fmla="*/ 1959717 h 6421343"/>
              <a:gd name="connsiteX9769" fmla="*/ 5944814 w 11611428"/>
              <a:gd name="connsiteY9769" fmla="*/ 2008802 h 6421343"/>
              <a:gd name="connsiteX9770" fmla="*/ 5895729 w 11611428"/>
              <a:gd name="connsiteY9770" fmla="*/ 2057887 h 6421343"/>
              <a:gd name="connsiteX9771" fmla="*/ 5846644 w 11611428"/>
              <a:gd name="connsiteY9771" fmla="*/ 2008802 h 6421343"/>
              <a:gd name="connsiteX9772" fmla="*/ 5895729 w 11611428"/>
              <a:gd name="connsiteY9772" fmla="*/ 1959717 h 6421343"/>
              <a:gd name="connsiteX9773" fmla="*/ 5704053 w 11611428"/>
              <a:gd name="connsiteY9773" fmla="*/ 1959717 h 6421343"/>
              <a:gd name="connsiteX9774" fmla="*/ 5753138 w 11611428"/>
              <a:gd name="connsiteY9774" fmla="*/ 2008802 h 6421343"/>
              <a:gd name="connsiteX9775" fmla="*/ 5704053 w 11611428"/>
              <a:gd name="connsiteY9775" fmla="*/ 2057887 h 6421343"/>
              <a:gd name="connsiteX9776" fmla="*/ 5654968 w 11611428"/>
              <a:gd name="connsiteY9776" fmla="*/ 2008802 h 6421343"/>
              <a:gd name="connsiteX9777" fmla="*/ 5704053 w 11611428"/>
              <a:gd name="connsiteY9777" fmla="*/ 1959717 h 6421343"/>
              <a:gd name="connsiteX9778" fmla="*/ 5512130 w 11611428"/>
              <a:gd name="connsiteY9778" fmla="*/ 1959717 h 6421343"/>
              <a:gd name="connsiteX9779" fmla="*/ 5561215 w 11611428"/>
              <a:gd name="connsiteY9779" fmla="*/ 2008802 h 6421343"/>
              <a:gd name="connsiteX9780" fmla="*/ 5512130 w 11611428"/>
              <a:gd name="connsiteY9780" fmla="*/ 2057887 h 6421343"/>
              <a:gd name="connsiteX9781" fmla="*/ 5463045 w 11611428"/>
              <a:gd name="connsiteY9781" fmla="*/ 2008802 h 6421343"/>
              <a:gd name="connsiteX9782" fmla="*/ 5512130 w 11611428"/>
              <a:gd name="connsiteY9782" fmla="*/ 1959717 h 6421343"/>
              <a:gd name="connsiteX9783" fmla="*/ 5320209 w 11611428"/>
              <a:gd name="connsiteY9783" fmla="*/ 1959717 h 6421343"/>
              <a:gd name="connsiteX9784" fmla="*/ 5369294 w 11611428"/>
              <a:gd name="connsiteY9784" fmla="*/ 2008802 h 6421343"/>
              <a:gd name="connsiteX9785" fmla="*/ 5320209 w 11611428"/>
              <a:gd name="connsiteY9785" fmla="*/ 2057887 h 6421343"/>
              <a:gd name="connsiteX9786" fmla="*/ 5271124 w 11611428"/>
              <a:gd name="connsiteY9786" fmla="*/ 2008802 h 6421343"/>
              <a:gd name="connsiteX9787" fmla="*/ 5320209 w 11611428"/>
              <a:gd name="connsiteY9787" fmla="*/ 1959717 h 6421343"/>
              <a:gd name="connsiteX9788" fmla="*/ 5128285 w 11611428"/>
              <a:gd name="connsiteY9788" fmla="*/ 1959717 h 6421343"/>
              <a:gd name="connsiteX9789" fmla="*/ 5177370 w 11611428"/>
              <a:gd name="connsiteY9789" fmla="*/ 2008802 h 6421343"/>
              <a:gd name="connsiteX9790" fmla="*/ 5128285 w 11611428"/>
              <a:gd name="connsiteY9790" fmla="*/ 2057887 h 6421343"/>
              <a:gd name="connsiteX9791" fmla="*/ 5079200 w 11611428"/>
              <a:gd name="connsiteY9791" fmla="*/ 2008802 h 6421343"/>
              <a:gd name="connsiteX9792" fmla="*/ 5128285 w 11611428"/>
              <a:gd name="connsiteY9792" fmla="*/ 1959717 h 6421343"/>
              <a:gd name="connsiteX9793" fmla="*/ 4936364 w 11611428"/>
              <a:gd name="connsiteY9793" fmla="*/ 1959717 h 6421343"/>
              <a:gd name="connsiteX9794" fmla="*/ 4985449 w 11611428"/>
              <a:gd name="connsiteY9794" fmla="*/ 2008802 h 6421343"/>
              <a:gd name="connsiteX9795" fmla="*/ 4936364 w 11611428"/>
              <a:gd name="connsiteY9795" fmla="*/ 2057887 h 6421343"/>
              <a:gd name="connsiteX9796" fmla="*/ 4887279 w 11611428"/>
              <a:gd name="connsiteY9796" fmla="*/ 2008802 h 6421343"/>
              <a:gd name="connsiteX9797" fmla="*/ 4936364 w 11611428"/>
              <a:gd name="connsiteY9797" fmla="*/ 1959717 h 6421343"/>
              <a:gd name="connsiteX9798" fmla="*/ 4744441 w 11611428"/>
              <a:gd name="connsiteY9798" fmla="*/ 1959717 h 6421343"/>
              <a:gd name="connsiteX9799" fmla="*/ 4793526 w 11611428"/>
              <a:gd name="connsiteY9799" fmla="*/ 2008802 h 6421343"/>
              <a:gd name="connsiteX9800" fmla="*/ 4744441 w 11611428"/>
              <a:gd name="connsiteY9800" fmla="*/ 2057887 h 6421343"/>
              <a:gd name="connsiteX9801" fmla="*/ 4695356 w 11611428"/>
              <a:gd name="connsiteY9801" fmla="*/ 2008802 h 6421343"/>
              <a:gd name="connsiteX9802" fmla="*/ 4744441 w 11611428"/>
              <a:gd name="connsiteY9802" fmla="*/ 1959717 h 6421343"/>
              <a:gd name="connsiteX9803" fmla="*/ 4552764 w 11611428"/>
              <a:gd name="connsiteY9803" fmla="*/ 1959717 h 6421343"/>
              <a:gd name="connsiteX9804" fmla="*/ 4601849 w 11611428"/>
              <a:gd name="connsiteY9804" fmla="*/ 2008802 h 6421343"/>
              <a:gd name="connsiteX9805" fmla="*/ 4552764 w 11611428"/>
              <a:gd name="connsiteY9805" fmla="*/ 2057887 h 6421343"/>
              <a:gd name="connsiteX9806" fmla="*/ 4503679 w 11611428"/>
              <a:gd name="connsiteY9806" fmla="*/ 2008802 h 6421343"/>
              <a:gd name="connsiteX9807" fmla="*/ 4552764 w 11611428"/>
              <a:gd name="connsiteY9807" fmla="*/ 1959717 h 6421343"/>
              <a:gd name="connsiteX9808" fmla="*/ 4360841 w 11611428"/>
              <a:gd name="connsiteY9808" fmla="*/ 1959717 h 6421343"/>
              <a:gd name="connsiteX9809" fmla="*/ 4409926 w 11611428"/>
              <a:gd name="connsiteY9809" fmla="*/ 2008802 h 6421343"/>
              <a:gd name="connsiteX9810" fmla="*/ 4360841 w 11611428"/>
              <a:gd name="connsiteY9810" fmla="*/ 2057887 h 6421343"/>
              <a:gd name="connsiteX9811" fmla="*/ 4311756 w 11611428"/>
              <a:gd name="connsiteY9811" fmla="*/ 2008802 h 6421343"/>
              <a:gd name="connsiteX9812" fmla="*/ 4360841 w 11611428"/>
              <a:gd name="connsiteY9812" fmla="*/ 1959717 h 6421343"/>
              <a:gd name="connsiteX9813" fmla="*/ 4170572 w 11611428"/>
              <a:gd name="connsiteY9813" fmla="*/ 1959717 h 6421343"/>
              <a:gd name="connsiteX9814" fmla="*/ 4219657 w 11611428"/>
              <a:gd name="connsiteY9814" fmla="*/ 2008802 h 6421343"/>
              <a:gd name="connsiteX9815" fmla="*/ 4170572 w 11611428"/>
              <a:gd name="connsiteY9815" fmla="*/ 2057887 h 6421343"/>
              <a:gd name="connsiteX9816" fmla="*/ 4121487 w 11611428"/>
              <a:gd name="connsiteY9816" fmla="*/ 2008802 h 6421343"/>
              <a:gd name="connsiteX9817" fmla="*/ 4170572 w 11611428"/>
              <a:gd name="connsiteY9817" fmla="*/ 1959717 h 6421343"/>
              <a:gd name="connsiteX9818" fmla="*/ 3978648 w 11611428"/>
              <a:gd name="connsiteY9818" fmla="*/ 1959717 h 6421343"/>
              <a:gd name="connsiteX9819" fmla="*/ 4027733 w 11611428"/>
              <a:gd name="connsiteY9819" fmla="*/ 2008802 h 6421343"/>
              <a:gd name="connsiteX9820" fmla="*/ 3978648 w 11611428"/>
              <a:gd name="connsiteY9820" fmla="*/ 2057887 h 6421343"/>
              <a:gd name="connsiteX9821" fmla="*/ 3929563 w 11611428"/>
              <a:gd name="connsiteY9821" fmla="*/ 2008802 h 6421343"/>
              <a:gd name="connsiteX9822" fmla="*/ 3978648 w 11611428"/>
              <a:gd name="connsiteY9822" fmla="*/ 1959717 h 6421343"/>
              <a:gd name="connsiteX9823" fmla="*/ 3786728 w 11611428"/>
              <a:gd name="connsiteY9823" fmla="*/ 1959717 h 6421343"/>
              <a:gd name="connsiteX9824" fmla="*/ 3835813 w 11611428"/>
              <a:gd name="connsiteY9824" fmla="*/ 2008802 h 6421343"/>
              <a:gd name="connsiteX9825" fmla="*/ 3786728 w 11611428"/>
              <a:gd name="connsiteY9825" fmla="*/ 2057887 h 6421343"/>
              <a:gd name="connsiteX9826" fmla="*/ 3737643 w 11611428"/>
              <a:gd name="connsiteY9826" fmla="*/ 2008802 h 6421343"/>
              <a:gd name="connsiteX9827" fmla="*/ 3786728 w 11611428"/>
              <a:gd name="connsiteY9827" fmla="*/ 1959717 h 6421343"/>
              <a:gd name="connsiteX9828" fmla="*/ 3595051 w 11611428"/>
              <a:gd name="connsiteY9828" fmla="*/ 1959717 h 6421343"/>
              <a:gd name="connsiteX9829" fmla="*/ 3644136 w 11611428"/>
              <a:gd name="connsiteY9829" fmla="*/ 2008802 h 6421343"/>
              <a:gd name="connsiteX9830" fmla="*/ 3595051 w 11611428"/>
              <a:gd name="connsiteY9830" fmla="*/ 2057887 h 6421343"/>
              <a:gd name="connsiteX9831" fmla="*/ 3545966 w 11611428"/>
              <a:gd name="connsiteY9831" fmla="*/ 2008802 h 6421343"/>
              <a:gd name="connsiteX9832" fmla="*/ 3595051 w 11611428"/>
              <a:gd name="connsiteY9832" fmla="*/ 1959717 h 6421343"/>
              <a:gd name="connsiteX9833" fmla="*/ 3403128 w 11611428"/>
              <a:gd name="connsiteY9833" fmla="*/ 1959717 h 6421343"/>
              <a:gd name="connsiteX9834" fmla="*/ 3452213 w 11611428"/>
              <a:gd name="connsiteY9834" fmla="*/ 2008802 h 6421343"/>
              <a:gd name="connsiteX9835" fmla="*/ 3403128 w 11611428"/>
              <a:gd name="connsiteY9835" fmla="*/ 2057887 h 6421343"/>
              <a:gd name="connsiteX9836" fmla="*/ 3354043 w 11611428"/>
              <a:gd name="connsiteY9836" fmla="*/ 2008802 h 6421343"/>
              <a:gd name="connsiteX9837" fmla="*/ 3403128 w 11611428"/>
              <a:gd name="connsiteY9837" fmla="*/ 1959717 h 6421343"/>
              <a:gd name="connsiteX9838" fmla="*/ 3211207 w 11611428"/>
              <a:gd name="connsiteY9838" fmla="*/ 1959717 h 6421343"/>
              <a:gd name="connsiteX9839" fmla="*/ 3260292 w 11611428"/>
              <a:gd name="connsiteY9839" fmla="*/ 2008802 h 6421343"/>
              <a:gd name="connsiteX9840" fmla="*/ 3211207 w 11611428"/>
              <a:gd name="connsiteY9840" fmla="*/ 2057887 h 6421343"/>
              <a:gd name="connsiteX9841" fmla="*/ 3162122 w 11611428"/>
              <a:gd name="connsiteY9841" fmla="*/ 2008802 h 6421343"/>
              <a:gd name="connsiteX9842" fmla="*/ 3211207 w 11611428"/>
              <a:gd name="connsiteY9842" fmla="*/ 1959717 h 6421343"/>
              <a:gd name="connsiteX9843" fmla="*/ 3019283 w 11611428"/>
              <a:gd name="connsiteY9843" fmla="*/ 1959717 h 6421343"/>
              <a:gd name="connsiteX9844" fmla="*/ 3068368 w 11611428"/>
              <a:gd name="connsiteY9844" fmla="*/ 2008802 h 6421343"/>
              <a:gd name="connsiteX9845" fmla="*/ 3019283 w 11611428"/>
              <a:gd name="connsiteY9845" fmla="*/ 2057887 h 6421343"/>
              <a:gd name="connsiteX9846" fmla="*/ 2970198 w 11611428"/>
              <a:gd name="connsiteY9846" fmla="*/ 2008802 h 6421343"/>
              <a:gd name="connsiteX9847" fmla="*/ 3019283 w 11611428"/>
              <a:gd name="connsiteY9847" fmla="*/ 1959717 h 6421343"/>
              <a:gd name="connsiteX9848" fmla="*/ 2827363 w 11611428"/>
              <a:gd name="connsiteY9848" fmla="*/ 1959717 h 6421343"/>
              <a:gd name="connsiteX9849" fmla="*/ 2876448 w 11611428"/>
              <a:gd name="connsiteY9849" fmla="*/ 2008802 h 6421343"/>
              <a:gd name="connsiteX9850" fmla="*/ 2827363 w 11611428"/>
              <a:gd name="connsiteY9850" fmla="*/ 2057887 h 6421343"/>
              <a:gd name="connsiteX9851" fmla="*/ 2778277 w 11611428"/>
              <a:gd name="connsiteY9851" fmla="*/ 2008802 h 6421343"/>
              <a:gd name="connsiteX9852" fmla="*/ 2827363 w 11611428"/>
              <a:gd name="connsiteY9852" fmla="*/ 1959717 h 6421343"/>
              <a:gd name="connsiteX9853" fmla="*/ 2635439 w 11611428"/>
              <a:gd name="connsiteY9853" fmla="*/ 1959717 h 6421343"/>
              <a:gd name="connsiteX9854" fmla="*/ 2684524 w 11611428"/>
              <a:gd name="connsiteY9854" fmla="*/ 2008802 h 6421343"/>
              <a:gd name="connsiteX9855" fmla="*/ 2635439 w 11611428"/>
              <a:gd name="connsiteY9855" fmla="*/ 2057887 h 6421343"/>
              <a:gd name="connsiteX9856" fmla="*/ 2586354 w 11611428"/>
              <a:gd name="connsiteY9856" fmla="*/ 2008802 h 6421343"/>
              <a:gd name="connsiteX9857" fmla="*/ 2635439 w 11611428"/>
              <a:gd name="connsiteY9857" fmla="*/ 1959717 h 6421343"/>
              <a:gd name="connsiteX9858" fmla="*/ 2443762 w 11611428"/>
              <a:gd name="connsiteY9858" fmla="*/ 1959717 h 6421343"/>
              <a:gd name="connsiteX9859" fmla="*/ 2492847 w 11611428"/>
              <a:gd name="connsiteY9859" fmla="*/ 2008802 h 6421343"/>
              <a:gd name="connsiteX9860" fmla="*/ 2443762 w 11611428"/>
              <a:gd name="connsiteY9860" fmla="*/ 2057887 h 6421343"/>
              <a:gd name="connsiteX9861" fmla="*/ 2394677 w 11611428"/>
              <a:gd name="connsiteY9861" fmla="*/ 2008802 h 6421343"/>
              <a:gd name="connsiteX9862" fmla="*/ 2443762 w 11611428"/>
              <a:gd name="connsiteY9862" fmla="*/ 1959717 h 6421343"/>
              <a:gd name="connsiteX9863" fmla="*/ 2251840 w 11611428"/>
              <a:gd name="connsiteY9863" fmla="*/ 1959717 h 6421343"/>
              <a:gd name="connsiteX9864" fmla="*/ 2300925 w 11611428"/>
              <a:gd name="connsiteY9864" fmla="*/ 2008802 h 6421343"/>
              <a:gd name="connsiteX9865" fmla="*/ 2251840 w 11611428"/>
              <a:gd name="connsiteY9865" fmla="*/ 2057887 h 6421343"/>
              <a:gd name="connsiteX9866" fmla="*/ 2202754 w 11611428"/>
              <a:gd name="connsiteY9866" fmla="*/ 2008802 h 6421343"/>
              <a:gd name="connsiteX9867" fmla="*/ 2251840 w 11611428"/>
              <a:gd name="connsiteY9867" fmla="*/ 1959717 h 6421343"/>
              <a:gd name="connsiteX9868" fmla="*/ 2061569 w 11611428"/>
              <a:gd name="connsiteY9868" fmla="*/ 1959717 h 6421343"/>
              <a:gd name="connsiteX9869" fmla="*/ 2110654 w 11611428"/>
              <a:gd name="connsiteY9869" fmla="*/ 2008802 h 6421343"/>
              <a:gd name="connsiteX9870" fmla="*/ 2061569 w 11611428"/>
              <a:gd name="connsiteY9870" fmla="*/ 2057887 h 6421343"/>
              <a:gd name="connsiteX9871" fmla="*/ 2012484 w 11611428"/>
              <a:gd name="connsiteY9871" fmla="*/ 2008802 h 6421343"/>
              <a:gd name="connsiteX9872" fmla="*/ 2061569 w 11611428"/>
              <a:gd name="connsiteY9872" fmla="*/ 1959717 h 6421343"/>
              <a:gd name="connsiteX9873" fmla="*/ 1869645 w 11611428"/>
              <a:gd name="connsiteY9873" fmla="*/ 1959717 h 6421343"/>
              <a:gd name="connsiteX9874" fmla="*/ 1918730 w 11611428"/>
              <a:gd name="connsiteY9874" fmla="*/ 2008802 h 6421343"/>
              <a:gd name="connsiteX9875" fmla="*/ 1869645 w 11611428"/>
              <a:gd name="connsiteY9875" fmla="*/ 2057887 h 6421343"/>
              <a:gd name="connsiteX9876" fmla="*/ 1820560 w 11611428"/>
              <a:gd name="connsiteY9876" fmla="*/ 2008802 h 6421343"/>
              <a:gd name="connsiteX9877" fmla="*/ 1869645 w 11611428"/>
              <a:gd name="connsiteY9877" fmla="*/ 1959717 h 6421343"/>
              <a:gd name="connsiteX9878" fmla="*/ 1677725 w 11611428"/>
              <a:gd name="connsiteY9878" fmla="*/ 1959717 h 6421343"/>
              <a:gd name="connsiteX9879" fmla="*/ 1726810 w 11611428"/>
              <a:gd name="connsiteY9879" fmla="*/ 2008802 h 6421343"/>
              <a:gd name="connsiteX9880" fmla="*/ 1677725 w 11611428"/>
              <a:gd name="connsiteY9880" fmla="*/ 2057887 h 6421343"/>
              <a:gd name="connsiteX9881" fmla="*/ 1628640 w 11611428"/>
              <a:gd name="connsiteY9881" fmla="*/ 2008802 h 6421343"/>
              <a:gd name="connsiteX9882" fmla="*/ 1677725 w 11611428"/>
              <a:gd name="connsiteY9882" fmla="*/ 1959717 h 6421343"/>
              <a:gd name="connsiteX9883" fmla="*/ 1486048 w 11611428"/>
              <a:gd name="connsiteY9883" fmla="*/ 1959717 h 6421343"/>
              <a:gd name="connsiteX9884" fmla="*/ 1535133 w 11611428"/>
              <a:gd name="connsiteY9884" fmla="*/ 2008802 h 6421343"/>
              <a:gd name="connsiteX9885" fmla="*/ 1486048 w 11611428"/>
              <a:gd name="connsiteY9885" fmla="*/ 2057887 h 6421343"/>
              <a:gd name="connsiteX9886" fmla="*/ 1436963 w 11611428"/>
              <a:gd name="connsiteY9886" fmla="*/ 2008802 h 6421343"/>
              <a:gd name="connsiteX9887" fmla="*/ 1486048 w 11611428"/>
              <a:gd name="connsiteY9887" fmla="*/ 1959717 h 6421343"/>
              <a:gd name="connsiteX9888" fmla="*/ 1294125 w 11611428"/>
              <a:gd name="connsiteY9888" fmla="*/ 1959717 h 6421343"/>
              <a:gd name="connsiteX9889" fmla="*/ 1343210 w 11611428"/>
              <a:gd name="connsiteY9889" fmla="*/ 2008802 h 6421343"/>
              <a:gd name="connsiteX9890" fmla="*/ 1294125 w 11611428"/>
              <a:gd name="connsiteY9890" fmla="*/ 2057887 h 6421343"/>
              <a:gd name="connsiteX9891" fmla="*/ 1245040 w 11611428"/>
              <a:gd name="connsiteY9891" fmla="*/ 2008802 h 6421343"/>
              <a:gd name="connsiteX9892" fmla="*/ 1294125 w 11611428"/>
              <a:gd name="connsiteY9892" fmla="*/ 1959717 h 6421343"/>
              <a:gd name="connsiteX9893" fmla="*/ 1102204 w 11611428"/>
              <a:gd name="connsiteY9893" fmla="*/ 1959717 h 6421343"/>
              <a:gd name="connsiteX9894" fmla="*/ 1151289 w 11611428"/>
              <a:gd name="connsiteY9894" fmla="*/ 2008802 h 6421343"/>
              <a:gd name="connsiteX9895" fmla="*/ 1102204 w 11611428"/>
              <a:gd name="connsiteY9895" fmla="*/ 2057887 h 6421343"/>
              <a:gd name="connsiteX9896" fmla="*/ 1053119 w 11611428"/>
              <a:gd name="connsiteY9896" fmla="*/ 2008802 h 6421343"/>
              <a:gd name="connsiteX9897" fmla="*/ 1102204 w 11611428"/>
              <a:gd name="connsiteY9897" fmla="*/ 1959717 h 6421343"/>
              <a:gd name="connsiteX9898" fmla="*/ 910280 w 11611428"/>
              <a:gd name="connsiteY9898" fmla="*/ 1959717 h 6421343"/>
              <a:gd name="connsiteX9899" fmla="*/ 959365 w 11611428"/>
              <a:gd name="connsiteY9899" fmla="*/ 2008802 h 6421343"/>
              <a:gd name="connsiteX9900" fmla="*/ 910280 w 11611428"/>
              <a:gd name="connsiteY9900" fmla="*/ 2057887 h 6421343"/>
              <a:gd name="connsiteX9901" fmla="*/ 861195 w 11611428"/>
              <a:gd name="connsiteY9901" fmla="*/ 2008802 h 6421343"/>
              <a:gd name="connsiteX9902" fmla="*/ 910280 w 11611428"/>
              <a:gd name="connsiteY9902" fmla="*/ 1959717 h 6421343"/>
              <a:gd name="connsiteX9903" fmla="*/ 718360 w 11611428"/>
              <a:gd name="connsiteY9903" fmla="*/ 1959717 h 6421343"/>
              <a:gd name="connsiteX9904" fmla="*/ 767445 w 11611428"/>
              <a:gd name="connsiteY9904" fmla="*/ 2008802 h 6421343"/>
              <a:gd name="connsiteX9905" fmla="*/ 718360 w 11611428"/>
              <a:gd name="connsiteY9905" fmla="*/ 2057887 h 6421343"/>
              <a:gd name="connsiteX9906" fmla="*/ 669275 w 11611428"/>
              <a:gd name="connsiteY9906" fmla="*/ 2008802 h 6421343"/>
              <a:gd name="connsiteX9907" fmla="*/ 718360 w 11611428"/>
              <a:gd name="connsiteY9907" fmla="*/ 1959717 h 6421343"/>
              <a:gd name="connsiteX9908" fmla="*/ 526436 w 11611428"/>
              <a:gd name="connsiteY9908" fmla="*/ 1959717 h 6421343"/>
              <a:gd name="connsiteX9909" fmla="*/ 575521 w 11611428"/>
              <a:gd name="connsiteY9909" fmla="*/ 2008802 h 6421343"/>
              <a:gd name="connsiteX9910" fmla="*/ 526436 w 11611428"/>
              <a:gd name="connsiteY9910" fmla="*/ 2057887 h 6421343"/>
              <a:gd name="connsiteX9911" fmla="*/ 477351 w 11611428"/>
              <a:gd name="connsiteY9911" fmla="*/ 2008802 h 6421343"/>
              <a:gd name="connsiteX9912" fmla="*/ 526436 w 11611428"/>
              <a:gd name="connsiteY9912" fmla="*/ 1959717 h 6421343"/>
              <a:gd name="connsiteX9913" fmla="*/ 334759 w 11611428"/>
              <a:gd name="connsiteY9913" fmla="*/ 1959717 h 6421343"/>
              <a:gd name="connsiteX9914" fmla="*/ 383844 w 11611428"/>
              <a:gd name="connsiteY9914" fmla="*/ 2008802 h 6421343"/>
              <a:gd name="connsiteX9915" fmla="*/ 334759 w 11611428"/>
              <a:gd name="connsiteY9915" fmla="*/ 2057887 h 6421343"/>
              <a:gd name="connsiteX9916" fmla="*/ 285674 w 11611428"/>
              <a:gd name="connsiteY9916" fmla="*/ 2008802 h 6421343"/>
              <a:gd name="connsiteX9917" fmla="*/ 334759 w 11611428"/>
              <a:gd name="connsiteY9917" fmla="*/ 1959717 h 6421343"/>
              <a:gd name="connsiteX9918" fmla="*/ 142837 w 11611428"/>
              <a:gd name="connsiteY9918" fmla="*/ 1959717 h 6421343"/>
              <a:gd name="connsiteX9919" fmla="*/ 191921 w 11611428"/>
              <a:gd name="connsiteY9919" fmla="*/ 2008802 h 6421343"/>
              <a:gd name="connsiteX9920" fmla="*/ 142837 w 11611428"/>
              <a:gd name="connsiteY9920" fmla="*/ 2057887 h 6421343"/>
              <a:gd name="connsiteX9921" fmla="*/ 93751 w 11611428"/>
              <a:gd name="connsiteY9921" fmla="*/ 2008802 h 6421343"/>
              <a:gd name="connsiteX9922" fmla="*/ 142837 w 11611428"/>
              <a:gd name="connsiteY9922" fmla="*/ 1959717 h 6421343"/>
              <a:gd name="connsiteX9923" fmla="*/ 11562343 w 11611428"/>
              <a:gd name="connsiteY9923" fmla="*/ 1809028 h 6421343"/>
              <a:gd name="connsiteX9924" fmla="*/ 11611428 w 11611428"/>
              <a:gd name="connsiteY9924" fmla="*/ 1858113 h 6421343"/>
              <a:gd name="connsiteX9925" fmla="*/ 11562343 w 11611428"/>
              <a:gd name="connsiteY9925" fmla="*/ 1907198 h 6421343"/>
              <a:gd name="connsiteX9926" fmla="*/ 11513258 w 11611428"/>
              <a:gd name="connsiteY9926" fmla="*/ 1858113 h 6421343"/>
              <a:gd name="connsiteX9927" fmla="*/ 11562343 w 11611428"/>
              <a:gd name="connsiteY9927" fmla="*/ 1809028 h 6421343"/>
              <a:gd name="connsiteX9928" fmla="*/ 11370422 w 11611428"/>
              <a:gd name="connsiteY9928" fmla="*/ 1809028 h 6421343"/>
              <a:gd name="connsiteX9929" fmla="*/ 11419507 w 11611428"/>
              <a:gd name="connsiteY9929" fmla="*/ 1858113 h 6421343"/>
              <a:gd name="connsiteX9930" fmla="*/ 11370422 w 11611428"/>
              <a:gd name="connsiteY9930" fmla="*/ 1907198 h 6421343"/>
              <a:gd name="connsiteX9931" fmla="*/ 11321337 w 11611428"/>
              <a:gd name="connsiteY9931" fmla="*/ 1858113 h 6421343"/>
              <a:gd name="connsiteX9932" fmla="*/ 11370422 w 11611428"/>
              <a:gd name="connsiteY9932" fmla="*/ 1809028 h 6421343"/>
              <a:gd name="connsiteX9933" fmla="*/ 11178499 w 11611428"/>
              <a:gd name="connsiteY9933" fmla="*/ 1809028 h 6421343"/>
              <a:gd name="connsiteX9934" fmla="*/ 11227584 w 11611428"/>
              <a:gd name="connsiteY9934" fmla="*/ 1858113 h 6421343"/>
              <a:gd name="connsiteX9935" fmla="*/ 11178499 w 11611428"/>
              <a:gd name="connsiteY9935" fmla="*/ 1907198 h 6421343"/>
              <a:gd name="connsiteX9936" fmla="*/ 11129414 w 11611428"/>
              <a:gd name="connsiteY9936" fmla="*/ 1858113 h 6421343"/>
              <a:gd name="connsiteX9937" fmla="*/ 11178499 w 11611428"/>
              <a:gd name="connsiteY9937" fmla="*/ 1809028 h 6421343"/>
              <a:gd name="connsiteX9938" fmla="*/ 10986822 w 11611428"/>
              <a:gd name="connsiteY9938" fmla="*/ 1809028 h 6421343"/>
              <a:gd name="connsiteX9939" fmla="*/ 11035907 w 11611428"/>
              <a:gd name="connsiteY9939" fmla="*/ 1858113 h 6421343"/>
              <a:gd name="connsiteX9940" fmla="*/ 10986822 w 11611428"/>
              <a:gd name="connsiteY9940" fmla="*/ 1907198 h 6421343"/>
              <a:gd name="connsiteX9941" fmla="*/ 10937737 w 11611428"/>
              <a:gd name="connsiteY9941" fmla="*/ 1858113 h 6421343"/>
              <a:gd name="connsiteX9942" fmla="*/ 10986822 w 11611428"/>
              <a:gd name="connsiteY9942" fmla="*/ 1809028 h 6421343"/>
              <a:gd name="connsiteX9943" fmla="*/ 10794898 w 11611428"/>
              <a:gd name="connsiteY9943" fmla="*/ 1809028 h 6421343"/>
              <a:gd name="connsiteX9944" fmla="*/ 10843984 w 11611428"/>
              <a:gd name="connsiteY9944" fmla="*/ 1858113 h 6421343"/>
              <a:gd name="connsiteX9945" fmla="*/ 10794898 w 11611428"/>
              <a:gd name="connsiteY9945" fmla="*/ 1907198 h 6421343"/>
              <a:gd name="connsiteX9946" fmla="*/ 10745813 w 11611428"/>
              <a:gd name="connsiteY9946" fmla="*/ 1858113 h 6421343"/>
              <a:gd name="connsiteX9947" fmla="*/ 10794898 w 11611428"/>
              <a:gd name="connsiteY9947" fmla="*/ 1809028 h 6421343"/>
              <a:gd name="connsiteX9948" fmla="*/ 10600771 w 11611428"/>
              <a:gd name="connsiteY9948" fmla="*/ 1809028 h 6421343"/>
              <a:gd name="connsiteX9949" fmla="*/ 10619877 w 11611428"/>
              <a:gd name="connsiteY9949" fmla="*/ 1812886 h 6421343"/>
              <a:gd name="connsiteX9950" fmla="*/ 10635343 w 11611428"/>
              <a:gd name="connsiteY9950" fmla="*/ 1823313 h 6421343"/>
              <a:gd name="connsiteX9951" fmla="*/ 10635343 w 11611428"/>
              <a:gd name="connsiteY9951" fmla="*/ 1821825 h 6421343"/>
              <a:gd name="connsiteX9952" fmla="*/ 10637686 w 11611428"/>
              <a:gd name="connsiteY9952" fmla="*/ 1823405 h 6421343"/>
              <a:gd name="connsiteX9953" fmla="*/ 10652063 w 11611428"/>
              <a:gd name="connsiteY9953" fmla="*/ 1858113 h 6421343"/>
              <a:gd name="connsiteX9954" fmla="*/ 10637686 w 11611428"/>
              <a:gd name="connsiteY9954" fmla="*/ 1892821 h 6421343"/>
              <a:gd name="connsiteX9955" fmla="*/ 10635343 w 11611428"/>
              <a:gd name="connsiteY9955" fmla="*/ 1894401 h 6421343"/>
              <a:gd name="connsiteX9956" fmla="*/ 10635343 w 11611428"/>
              <a:gd name="connsiteY9956" fmla="*/ 1892913 h 6421343"/>
              <a:gd name="connsiteX9957" fmla="*/ 10619877 w 11611428"/>
              <a:gd name="connsiteY9957" fmla="*/ 1903341 h 6421343"/>
              <a:gd name="connsiteX9958" fmla="*/ 10600771 w 11611428"/>
              <a:gd name="connsiteY9958" fmla="*/ 1907198 h 6421343"/>
              <a:gd name="connsiteX9959" fmla="*/ 10551686 w 11611428"/>
              <a:gd name="connsiteY9959" fmla="*/ 1858113 h 6421343"/>
              <a:gd name="connsiteX9960" fmla="*/ 10600771 w 11611428"/>
              <a:gd name="connsiteY9960" fmla="*/ 1809028 h 6421343"/>
              <a:gd name="connsiteX9961" fmla="*/ 10408850 w 11611428"/>
              <a:gd name="connsiteY9961" fmla="*/ 1809028 h 6421343"/>
              <a:gd name="connsiteX9962" fmla="*/ 10457935 w 11611428"/>
              <a:gd name="connsiteY9962" fmla="*/ 1858113 h 6421343"/>
              <a:gd name="connsiteX9963" fmla="*/ 10408850 w 11611428"/>
              <a:gd name="connsiteY9963" fmla="*/ 1907198 h 6421343"/>
              <a:gd name="connsiteX9964" fmla="*/ 10359765 w 11611428"/>
              <a:gd name="connsiteY9964" fmla="*/ 1858113 h 6421343"/>
              <a:gd name="connsiteX9965" fmla="*/ 10408850 w 11611428"/>
              <a:gd name="connsiteY9965" fmla="*/ 1809028 h 6421343"/>
              <a:gd name="connsiteX9966" fmla="*/ 10216927 w 11611428"/>
              <a:gd name="connsiteY9966" fmla="*/ 1809028 h 6421343"/>
              <a:gd name="connsiteX9967" fmla="*/ 10266012 w 11611428"/>
              <a:gd name="connsiteY9967" fmla="*/ 1858113 h 6421343"/>
              <a:gd name="connsiteX9968" fmla="*/ 10216927 w 11611428"/>
              <a:gd name="connsiteY9968" fmla="*/ 1907198 h 6421343"/>
              <a:gd name="connsiteX9969" fmla="*/ 10167842 w 11611428"/>
              <a:gd name="connsiteY9969" fmla="*/ 1858113 h 6421343"/>
              <a:gd name="connsiteX9970" fmla="*/ 10216927 w 11611428"/>
              <a:gd name="connsiteY9970" fmla="*/ 1809028 h 6421343"/>
              <a:gd name="connsiteX9971" fmla="*/ 10025250 w 11611428"/>
              <a:gd name="connsiteY9971" fmla="*/ 1809028 h 6421343"/>
              <a:gd name="connsiteX9972" fmla="*/ 10074335 w 11611428"/>
              <a:gd name="connsiteY9972" fmla="*/ 1858113 h 6421343"/>
              <a:gd name="connsiteX9973" fmla="*/ 10025250 w 11611428"/>
              <a:gd name="connsiteY9973" fmla="*/ 1907198 h 6421343"/>
              <a:gd name="connsiteX9974" fmla="*/ 9976165 w 11611428"/>
              <a:gd name="connsiteY9974" fmla="*/ 1858113 h 6421343"/>
              <a:gd name="connsiteX9975" fmla="*/ 10025250 w 11611428"/>
              <a:gd name="connsiteY9975" fmla="*/ 1809028 h 6421343"/>
              <a:gd name="connsiteX9976" fmla="*/ 9833326 w 11611428"/>
              <a:gd name="connsiteY9976" fmla="*/ 1809028 h 6421343"/>
              <a:gd name="connsiteX9977" fmla="*/ 9882412 w 11611428"/>
              <a:gd name="connsiteY9977" fmla="*/ 1858113 h 6421343"/>
              <a:gd name="connsiteX9978" fmla="*/ 9833326 w 11611428"/>
              <a:gd name="connsiteY9978" fmla="*/ 1907198 h 6421343"/>
              <a:gd name="connsiteX9979" fmla="*/ 9784241 w 11611428"/>
              <a:gd name="connsiteY9979" fmla="*/ 1858113 h 6421343"/>
              <a:gd name="connsiteX9980" fmla="*/ 9833326 w 11611428"/>
              <a:gd name="connsiteY9980" fmla="*/ 1809028 h 6421343"/>
              <a:gd name="connsiteX9981" fmla="*/ 9641406 w 11611428"/>
              <a:gd name="connsiteY9981" fmla="*/ 1809028 h 6421343"/>
              <a:gd name="connsiteX9982" fmla="*/ 9690491 w 11611428"/>
              <a:gd name="connsiteY9982" fmla="*/ 1858113 h 6421343"/>
              <a:gd name="connsiteX9983" fmla="*/ 9641406 w 11611428"/>
              <a:gd name="connsiteY9983" fmla="*/ 1907198 h 6421343"/>
              <a:gd name="connsiteX9984" fmla="*/ 9592321 w 11611428"/>
              <a:gd name="connsiteY9984" fmla="*/ 1858113 h 6421343"/>
              <a:gd name="connsiteX9985" fmla="*/ 9641406 w 11611428"/>
              <a:gd name="connsiteY9985" fmla="*/ 1809028 h 6421343"/>
              <a:gd name="connsiteX9986" fmla="*/ 9449482 w 11611428"/>
              <a:gd name="connsiteY9986" fmla="*/ 1809028 h 6421343"/>
              <a:gd name="connsiteX9987" fmla="*/ 9498567 w 11611428"/>
              <a:gd name="connsiteY9987" fmla="*/ 1858113 h 6421343"/>
              <a:gd name="connsiteX9988" fmla="*/ 9449482 w 11611428"/>
              <a:gd name="connsiteY9988" fmla="*/ 1907198 h 6421343"/>
              <a:gd name="connsiteX9989" fmla="*/ 9400397 w 11611428"/>
              <a:gd name="connsiteY9989" fmla="*/ 1858113 h 6421343"/>
              <a:gd name="connsiteX9990" fmla="*/ 9449482 w 11611428"/>
              <a:gd name="connsiteY9990" fmla="*/ 1809028 h 6421343"/>
              <a:gd name="connsiteX9991" fmla="*/ 9257562 w 11611428"/>
              <a:gd name="connsiteY9991" fmla="*/ 1809028 h 6421343"/>
              <a:gd name="connsiteX9992" fmla="*/ 9306646 w 11611428"/>
              <a:gd name="connsiteY9992" fmla="*/ 1858113 h 6421343"/>
              <a:gd name="connsiteX9993" fmla="*/ 9257562 w 11611428"/>
              <a:gd name="connsiteY9993" fmla="*/ 1907198 h 6421343"/>
              <a:gd name="connsiteX9994" fmla="*/ 9208477 w 11611428"/>
              <a:gd name="connsiteY9994" fmla="*/ 1858113 h 6421343"/>
              <a:gd name="connsiteX9995" fmla="*/ 9257562 w 11611428"/>
              <a:gd name="connsiteY9995" fmla="*/ 1809028 h 6421343"/>
              <a:gd name="connsiteX9996" fmla="*/ 9065638 w 11611428"/>
              <a:gd name="connsiteY9996" fmla="*/ 1809028 h 6421343"/>
              <a:gd name="connsiteX9997" fmla="*/ 9114723 w 11611428"/>
              <a:gd name="connsiteY9997" fmla="*/ 1858113 h 6421343"/>
              <a:gd name="connsiteX9998" fmla="*/ 9065638 w 11611428"/>
              <a:gd name="connsiteY9998" fmla="*/ 1907198 h 6421343"/>
              <a:gd name="connsiteX9999" fmla="*/ 9016553 w 11611428"/>
              <a:gd name="connsiteY9999" fmla="*/ 1858113 h 6421343"/>
              <a:gd name="connsiteX10000" fmla="*/ 9065638 w 11611428"/>
              <a:gd name="connsiteY10000" fmla="*/ 1809028 h 6421343"/>
              <a:gd name="connsiteX10001" fmla="*/ 8873961 w 11611428"/>
              <a:gd name="connsiteY10001" fmla="*/ 1809028 h 6421343"/>
              <a:gd name="connsiteX10002" fmla="*/ 8923046 w 11611428"/>
              <a:gd name="connsiteY10002" fmla="*/ 1858113 h 6421343"/>
              <a:gd name="connsiteX10003" fmla="*/ 8873961 w 11611428"/>
              <a:gd name="connsiteY10003" fmla="*/ 1907198 h 6421343"/>
              <a:gd name="connsiteX10004" fmla="*/ 8824876 w 11611428"/>
              <a:gd name="connsiteY10004" fmla="*/ 1858113 h 6421343"/>
              <a:gd name="connsiteX10005" fmla="*/ 8873961 w 11611428"/>
              <a:gd name="connsiteY10005" fmla="*/ 1809028 h 6421343"/>
              <a:gd name="connsiteX10006" fmla="*/ 8682041 w 11611428"/>
              <a:gd name="connsiteY10006" fmla="*/ 1809028 h 6421343"/>
              <a:gd name="connsiteX10007" fmla="*/ 8731126 w 11611428"/>
              <a:gd name="connsiteY10007" fmla="*/ 1858113 h 6421343"/>
              <a:gd name="connsiteX10008" fmla="*/ 8682041 w 11611428"/>
              <a:gd name="connsiteY10008" fmla="*/ 1907198 h 6421343"/>
              <a:gd name="connsiteX10009" fmla="*/ 8632956 w 11611428"/>
              <a:gd name="connsiteY10009" fmla="*/ 1858113 h 6421343"/>
              <a:gd name="connsiteX10010" fmla="*/ 8682041 w 11611428"/>
              <a:gd name="connsiteY10010" fmla="*/ 1809028 h 6421343"/>
              <a:gd name="connsiteX10011" fmla="*/ 8486747 w 11611428"/>
              <a:gd name="connsiteY10011" fmla="*/ 1809028 h 6421343"/>
              <a:gd name="connsiteX10012" fmla="*/ 8488432 w 11611428"/>
              <a:gd name="connsiteY10012" fmla="*/ 1809726 h 6421343"/>
              <a:gd name="connsiteX10013" fmla="*/ 8490117 w 11611428"/>
              <a:gd name="connsiteY10013" fmla="*/ 1809028 h 6421343"/>
              <a:gd name="connsiteX10014" fmla="*/ 8539202 w 11611428"/>
              <a:gd name="connsiteY10014" fmla="*/ 1858113 h 6421343"/>
              <a:gd name="connsiteX10015" fmla="*/ 8490117 w 11611428"/>
              <a:gd name="connsiteY10015" fmla="*/ 1907198 h 6421343"/>
              <a:gd name="connsiteX10016" fmla="*/ 8488432 w 11611428"/>
              <a:gd name="connsiteY10016" fmla="*/ 1906500 h 6421343"/>
              <a:gd name="connsiteX10017" fmla="*/ 8486747 w 11611428"/>
              <a:gd name="connsiteY10017" fmla="*/ 1907198 h 6421343"/>
              <a:gd name="connsiteX10018" fmla="*/ 8437662 w 11611428"/>
              <a:gd name="connsiteY10018" fmla="*/ 1858113 h 6421343"/>
              <a:gd name="connsiteX10019" fmla="*/ 8486747 w 11611428"/>
              <a:gd name="connsiteY10019" fmla="*/ 1809028 h 6421343"/>
              <a:gd name="connsiteX10020" fmla="*/ 8294823 w 11611428"/>
              <a:gd name="connsiteY10020" fmla="*/ 1809028 h 6421343"/>
              <a:gd name="connsiteX10021" fmla="*/ 8343908 w 11611428"/>
              <a:gd name="connsiteY10021" fmla="*/ 1858113 h 6421343"/>
              <a:gd name="connsiteX10022" fmla="*/ 8294823 w 11611428"/>
              <a:gd name="connsiteY10022" fmla="*/ 1907198 h 6421343"/>
              <a:gd name="connsiteX10023" fmla="*/ 8245738 w 11611428"/>
              <a:gd name="connsiteY10023" fmla="*/ 1858113 h 6421343"/>
              <a:gd name="connsiteX10024" fmla="*/ 8294823 w 11611428"/>
              <a:gd name="connsiteY10024" fmla="*/ 1809028 h 6421343"/>
              <a:gd name="connsiteX10025" fmla="*/ 8102902 w 11611428"/>
              <a:gd name="connsiteY10025" fmla="*/ 1809028 h 6421343"/>
              <a:gd name="connsiteX10026" fmla="*/ 8151987 w 11611428"/>
              <a:gd name="connsiteY10026" fmla="*/ 1858113 h 6421343"/>
              <a:gd name="connsiteX10027" fmla="*/ 8102902 w 11611428"/>
              <a:gd name="connsiteY10027" fmla="*/ 1907198 h 6421343"/>
              <a:gd name="connsiteX10028" fmla="*/ 8053817 w 11611428"/>
              <a:gd name="connsiteY10028" fmla="*/ 1858113 h 6421343"/>
              <a:gd name="connsiteX10029" fmla="*/ 8102902 w 11611428"/>
              <a:gd name="connsiteY10029" fmla="*/ 1809028 h 6421343"/>
              <a:gd name="connsiteX10030" fmla="*/ 7911226 w 11611428"/>
              <a:gd name="connsiteY10030" fmla="*/ 1809028 h 6421343"/>
              <a:gd name="connsiteX10031" fmla="*/ 7960311 w 11611428"/>
              <a:gd name="connsiteY10031" fmla="*/ 1858113 h 6421343"/>
              <a:gd name="connsiteX10032" fmla="*/ 7911226 w 11611428"/>
              <a:gd name="connsiteY10032" fmla="*/ 1907198 h 6421343"/>
              <a:gd name="connsiteX10033" fmla="*/ 7862141 w 11611428"/>
              <a:gd name="connsiteY10033" fmla="*/ 1858113 h 6421343"/>
              <a:gd name="connsiteX10034" fmla="*/ 7911226 w 11611428"/>
              <a:gd name="connsiteY10034" fmla="*/ 1809028 h 6421343"/>
              <a:gd name="connsiteX10035" fmla="*/ 7719302 w 11611428"/>
              <a:gd name="connsiteY10035" fmla="*/ 1809028 h 6421343"/>
              <a:gd name="connsiteX10036" fmla="*/ 7768387 w 11611428"/>
              <a:gd name="connsiteY10036" fmla="*/ 1858113 h 6421343"/>
              <a:gd name="connsiteX10037" fmla="*/ 7719302 w 11611428"/>
              <a:gd name="connsiteY10037" fmla="*/ 1907198 h 6421343"/>
              <a:gd name="connsiteX10038" fmla="*/ 7670218 w 11611428"/>
              <a:gd name="connsiteY10038" fmla="*/ 1858113 h 6421343"/>
              <a:gd name="connsiteX10039" fmla="*/ 7719302 w 11611428"/>
              <a:gd name="connsiteY10039" fmla="*/ 1809028 h 6421343"/>
              <a:gd name="connsiteX10040" fmla="*/ 7527382 w 11611428"/>
              <a:gd name="connsiteY10040" fmla="*/ 1809028 h 6421343"/>
              <a:gd name="connsiteX10041" fmla="*/ 7576467 w 11611428"/>
              <a:gd name="connsiteY10041" fmla="*/ 1858113 h 6421343"/>
              <a:gd name="connsiteX10042" fmla="*/ 7527382 w 11611428"/>
              <a:gd name="connsiteY10042" fmla="*/ 1907198 h 6421343"/>
              <a:gd name="connsiteX10043" fmla="*/ 7478297 w 11611428"/>
              <a:gd name="connsiteY10043" fmla="*/ 1858113 h 6421343"/>
              <a:gd name="connsiteX10044" fmla="*/ 7527382 w 11611428"/>
              <a:gd name="connsiteY10044" fmla="*/ 1809028 h 6421343"/>
              <a:gd name="connsiteX10045" fmla="*/ 7335458 w 11611428"/>
              <a:gd name="connsiteY10045" fmla="*/ 1809028 h 6421343"/>
              <a:gd name="connsiteX10046" fmla="*/ 7384543 w 11611428"/>
              <a:gd name="connsiteY10046" fmla="*/ 1858113 h 6421343"/>
              <a:gd name="connsiteX10047" fmla="*/ 7335458 w 11611428"/>
              <a:gd name="connsiteY10047" fmla="*/ 1907198 h 6421343"/>
              <a:gd name="connsiteX10048" fmla="*/ 7286373 w 11611428"/>
              <a:gd name="connsiteY10048" fmla="*/ 1858113 h 6421343"/>
              <a:gd name="connsiteX10049" fmla="*/ 7335458 w 11611428"/>
              <a:gd name="connsiteY10049" fmla="*/ 1809028 h 6421343"/>
              <a:gd name="connsiteX10050" fmla="*/ 7143537 w 11611428"/>
              <a:gd name="connsiteY10050" fmla="*/ 1809028 h 6421343"/>
              <a:gd name="connsiteX10051" fmla="*/ 7192622 w 11611428"/>
              <a:gd name="connsiteY10051" fmla="*/ 1858113 h 6421343"/>
              <a:gd name="connsiteX10052" fmla="*/ 7143537 w 11611428"/>
              <a:gd name="connsiteY10052" fmla="*/ 1907198 h 6421343"/>
              <a:gd name="connsiteX10053" fmla="*/ 7094452 w 11611428"/>
              <a:gd name="connsiteY10053" fmla="*/ 1858113 h 6421343"/>
              <a:gd name="connsiteX10054" fmla="*/ 7143537 w 11611428"/>
              <a:gd name="connsiteY10054" fmla="*/ 1809028 h 6421343"/>
              <a:gd name="connsiteX10055" fmla="*/ 6951614 w 11611428"/>
              <a:gd name="connsiteY10055" fmla="*/ 1809028 h 6421343"/>
              <a:gd name="connsiteX10056" fmla="*/ 7000699 w 11611428"/>
              <a:gd name="connsiteY10056" fmla="*/ 1858113 h 6421343"/>
              <a:gd name="connsiteX10057" fmla="*/ 6951614 w 11611428"/>
              <a:gd name="connsiteY10057" fmla="*/ 1907198 h 6421343"/>
              <a:gd name="connsiteX10058" fmla="*/ 6902529 w 11611428"/>
              <a:gd name="connsiteY10058" fmla="*/ 1858113 h 6421343"/>
              <a:gd name="connsiteX10059" fmla="*/ 6951614 w 11611428"/>
              <a:gd name="connsiteY10059" fmla="*/ 1809028 h 6421343"/>
              <a:gd name="connsiteX10060" fmla="*/ 6759937 w 11611428"/>
              <a:gd name="connsiteY10060" fmla="*/ 1809028 h 6421343"/>
              <a:gd name="connsiteX10061" fmla="*/ 6809022 w 11611428"/>
              <a:gd name="connsiteY10061" fmla="*/ 1858113 h 6421343"/>
              <a:gd name="connsiteX10062" fmla="*/ 6759937 w 11611428"/>
              <a:gd name="connsiteY10062" fmla="*/ 1907198 h 6421343"/>
              <a:gd name="connsiteX10063" fmla="*/ 6710852 w 11611428"/>
              <a:gd name="connsiteY10063" fmla="*/ 1858113 h 6421343"/>
              <a:gd name="connsiteX10064" fmla="*/ 6759937 w 11611428"/>
              <a:gd name="connsiteY10064" fmla="*/ 1809028 h 6421343"/>
              <a:gd name="connsiteX10065" fmla="*/ 6568014 w 11611428"/>
              <a:gd name="connsiteY10065" fmla="*/ 1809028 h 6421343"/>
              <a:gd name="connsiteX10066" fmla="*/ 6617099 w 11611428"/>
              <a:gd name="connsiteY10066" fmla="*/ 1858113 h 6421343"/>
              <a:gd name="connsiteX10067" fmla="*/ 6568014 w 11611428"/>
              <a:gd name="connsiteY10067" fmla="*/ 1907198 h 6421343"/>
              <a:gd name="connsiteX10068" fmla="*/ 6518929 w 11611428"/>
              <a:gd name="connsiteY10068" fmla="*/ 1858113 h 6421343"/>
              <a:gd name="connsiteX10069" fmla="*/ 6568014 w 11611428"/>
              <a:gd name="connsiteY10069" fmla="*/ 1809028 h 6421343"/>
              <a:gd name="connsiteX10070" fmla="*/ 6376093 w 11611428"/>
              <a:gd name="connsiteY10070" fmla="*/ 1809028 h 6421343"/>
              <a:gd name="connsiteX10071" fmla="*/ 6376918 w 11611428"/>
              <a:gd name="connsiteY10071" fmla="*/ 1809195 h 6421343"/>
              <a:gd name="connsiteX10072" fmla="*/ 6377744 w 11611428"/>
              <a:gd name="connsiteY10072" fmla="*/ 1809028 h 6421343"/>
              <a:gd name="connsiteX10073" fmla="*/ 6426829 w 11611428"/>
              <a:gd name="connsiteY10073" fmla="*/ 1858113 h 6421343"/>
              <a:gd name="connsiteX10074" fmla="*/ 6377744 w 11611428"/>
              <a:gd name="connsiteY10074" fmla="*/ 1907198 h 6421343"/>
              <a:gd name="connsiteX10075" fmla="*/ 6376918 w 11611428"/>
              <a:gd name="connsiteY10075" fmla="*/ 1907032 h 6421343"/>
              <a:gd name="connsiteX10076" fmla="*/ 6376093 w 11611428"/>
              <a:gd name="connsiteY10076" fmla="*/ 1907198 h 6421343"/>
              <a:gd name="connsiteX10077" fmla="*/ 6327008 w 11611428"/>
              <a:gd name="connsiteY10077" fmla="*/ 1858113 h 6421343"/>
              <a:gd name="connsiteX10078" fmla="*/ 6376093 w 11611428"/>
              <a:gd name="connsiteY10078" fmla="*/ 1809028 h 6421343"/>
              <a:gd name="connsiteX10079" fmla="*/ 6185820 w 11611428"/>
              <a:gd name="connsiteY10079" fmla="*/ 1809028 h 6421343"/>
              <a:gd name="connsiteX10080" fmla="*/ 6234905 w 11611428"/>
              <a:gd name="connsiteY10080" fmla="*/ 1858113 h 6421343"/>
              <a:gd name="connsiteX10081" fmla="*/ 6185820 w 11611428"/>
              <a:gd name="connsiteY10081" fmla="*/ 1907198 h 6421343"/>
              <a:gd name="connsiteX10082" fmla="*/ 6136735 w 11611428"/>
              <a:gd name="connsiteY10082" fmla="*/ 1858113 h 6421343"/>
              <a:gd name="connsiteX10083" fmla="*/ 6185820 w 11611428"/>
              <a:gd name="connsiteY10083" fmla="*/ 1809028 h 6421343"/>
              <a:gd name="connsiteX10084" fmla="*/ 5993899 w 11611428"/>
              <a:gd name="connsiteY10084" fmla="*/ 1809028 h 6421343"/>
              <a:gd name="connsiteX10085" fmla="*/ 6042984 w 11611428"/>
              <a:gd name="connsiteY10085" fmla="*/ 1858113 h 6421343"/>
              <a:gd name="connsiteX10086" fmla="*/ 5993899 w 11611428"/>
              <a:gd name="connsiteY10086" fmla="*/ 1907198 h 6421343"/>
              <a:gd name="connsiteX10087" fmla="*/ 5944814 w 11611428"/>
              <a:gd name="connsiteY10087" fmla="*/ 1858113 h 6421343"/>
              <a:gd name="connsiteX10088" fmla="*/ 5993899 w 11611428"/>
              <a:gd name="connsiteY10088" fmla="*/ 1809028 h 6421343"/>
              <a:gd name="connsiteX10089" fmla="*/ 5802223 w 11611428"/>
              <a:gd name="connsiteY10089" fmla="*/ 1809028 h 6421343"/>
              <a:gd name="connsiteX10090" fmla="*/ 5851308 w 11611428"/>
              <a:gd name="connsiteY10090" fmla="*/ 1858113 h 6421343"/>
              <a:gd name="connsiteX10091" fmla="*/ 5802223 w 11611428"/>
              <a:gd name="connsiteY10091" fmla="*/ 1907198 h 6421343"/>
              <a:gd name="connsiteX10092" fmla="*/ 5753138 w 11611428"/>
              <a:gd name="connsiteY10092" fmla="*/ 1858113 h 6421343"/>
              <a:gd name="connsiteX10093" fmla="*/ 5802223 w 11611428"/>
              <a:gd name="connsiteY10093" fmla="*/ 1809028 h 6421343"/>
              <a:gd name="connsiteX10094" fmla="*/ 5610299 w 11611428"/>
              <a:gd name="connsiteY10094" fmla="*/ 1809028 h 6421343"/>
              <a:gd name="connsiteX10095" fmla="*/ 5659384 w 11611428"/>
              <a:gd name="connsiteY10095" fmla="*/ 1858113 h 6421343"/>
              <a:gd name="connsiteX10096" fmla="*/ 5610299 w 11611428"/>
              <a:gd name="connsiteY10096" fmla="*/ 1907198 h 6421343"/>
              <a:gd name="connsiteX10097" fmla="*/ 5561215 w 11611428"/>
              <a:gd name="connsiteY10097" fmla="*/ 1858113 h 6421343"/>
              <a:gd name="connsiteX10098" fmla="*/ 5610299 w 11611428"/>
              <a:gd name="connsiteY10098" fmla="*/ 1809028 h 6421343"/>
              <a:gd name="connsiteX10099" fmla="*/ 5418379 w 11611428"/>
              <a:gd name="connsiteY10099" fmla="*/ 1809028 h 6421343"/>
              <a:gd name="connsiteX10100" fmla="*/ 5467464 w 11611428"/>
              <a:gd name="connsiteY10100" fmla="*/ 1858113 h 6421343"/>
              <a:gd name="connsiteX10101" fmla="*/ 5418379 w 11611428"/>
              <a:gd name="connsiteY10101" fmla="*/ 1907198 h 6421343"/>
              <a:gd name="connsiteX10102" fmla="*/ 5369294 w 11611428"/>
              <a:gd name="connsiteY10102" fmla="*/ 1858113 h 6421343"/>
              <a:gd name="connsiteX10103" fmla="*/ 5418379 w 11611428"/>
              <a:gd name="connsiteY10103" fmla="*/ 1809028 h 6421343"/>
              <a:gd name="connsiteX10104" fmla="*/ 5226455 w 11611428"/>
              <a:gd name="connsiteY10104" fmla="*/ 1809028 h 6421343"/>
              <a:gd name="connsiteX10105" fmla="*/ 5275540 w 11611428"/>
              <a:gd name="connsiteY10105" fmla="*/ 1858113 h 6421343"/>
              <a:gd name="connsiteX10106" fmla="*/ 5226455 w 11611428"/>
              <a:gd name="connsiteY10106" fmla="*/ 1907198 h 6421343"/>
              <a:gd name="connsiteX10107" fmla="*/ 5177370 w 11611428"/>
              <a:gd name="connsiteY10107" fmla="*/ 1858113 h 6421343"/>
              <a:gd name="connsiteX10108" fmla="*/ 5226455 w 11611428"/>
              <a:gd name="connsiteY10108" fmla="*/ 1809028 h 6421343"/>
              <a:gd name="connsiteX10109" fmla="*/ 5034534 w 11611428"/>
              <a:gd name="connsiteY10109" fmla="*/ 1809028 h 6421343"/>
              <a:gd name="connsiteX10110" fmla="*/ 5083619 w 11611428"/>
              <a:gd name="connsiteY10110" fmla="*/ 1858113 h 6421343"/>
              <a:gd name="connsiteX10111" fmla="*/ 5034534 w 11611428"/>
              <a:gd name="connsiteY10111" fmla="*/ 1907198 h 6421343"/>
              <a:gd name="connsiteX10112" fmla="*/ 4985449 w 11611428"/>
              <a:gd name="connsiteY10112" fmla="*/ 1858113 h 6421343"/>
              <a:gd name="connsiteX10113" fmla="*/ 5034534 w 11611428"/>
              <a:gd name="connsiteY10113" fmla="*/ 1809028 h 6421343"/>
              <a:gd name="connsiteX10114" fmla="*/ 4842611 w 11611428"/>
              <a:gd name="connsiteY10114" fmla="*/ 1809028 h 6421343"/>
              <a:gd name="connsiteX10115" fmla="*/ 4891696 w 11611428"/>
              <a:gd name="connsiteY10115" fmla="*/ 1858113 h 6421343"/>
              <a:gd name="connsiteX10116" fmla="*/ 4842611 w 11611428"/>
              <a:gd name="connsiteY10116" fmla="*/ 1907198 h 6421343"/>
              <a:gd name="connsiteX10117" fmla="*/ 4793526 w 11611428"/>
              <a:gd name="connsiteY10117" fmla="*/ 1858113 h 6421343"/>
              <a:gd name="connsiteX10118" fmla="*/ 4842611 w 11611428"/>
              <a:gd name="connsiteY10118" fmla="*/ 1809028 h 6421343"/>
              <a:gd name="connsiteX10119" fmla="*/ 4650934 w 11611428"/>
              <a:gd name="connsiteY10119" fmla="*/ 1809028 h 6421343"/>
              <a:gd name="connsiteX10120" fmla="*/ 4700019 w 11611428"/>
              <a:gd name="connsiteY10120" fmla="*/ 1858113 h 6421343"/>
              <a:gd name="connsiteX10121" fmla="*/ 4650934 w 11611428"/>
              <a:gd name="connsiteY10121" fmla="*/ 1907198 h 6421343"/>
              <a:gd name="connsiteX10122" fmla="*/ 4601849 w 11611428"/>
              <a:gd name="connsiteY10122" fmla="*/ 1858113 h 6421343"/>
              <a:gd name="connsiteX10123" fmla="*/ 4650934 w 11611428"/>
              <a:gd name="connsiteY10123" fmla="*/ 1809028 h 6421343"/>
              <a:gd name="connsiteX10124" fmla="*/ 4459011 w 11611428"/>
              <a:gd name="connsiteY10124" fmla="*/ 1809028 h 6421343"/>
              <a:gd name="connsiteX10125" fmla="*/ 4508096 w 11611428"/>
              <a:gd name="connsiteY10125" fmla="*/ 1858113 h 6421343"/>
              <a:gd name="connsiteX10126" fmla="*/ 4459011 w 11611428"/>
              <a:gd name="connsiteY10126" fmla="*/ 1907198 h 6421343"/>
              <a:gd name="connsiteX10127" fmla="*/ 4409926 w 11611428"/>
              <a:gd name="connsiteY10127" fmla="*/ 1858113 h 6421343"/>
              <a:gd name="connsiteX10128" fmla="*/ 4459011 w 11611428"/>
              <a:gd name="connsiteY10128" fmla="*/ 1809028 h 6421343"/>
              <a:gd name="connsiteX10129" fmla="*/ 4267090 w 11611428"/>
              <a:gd name="connsiteY10129" fmla="*/ 1809028 h 6421343"/>
              <a:gd name="connsiteX10130" fmla="*/ 4267916 w 11611428"/>
              <a:gd name="connsiteY10130" fmla="*/ 1809195 h 6421343"/>
              <a:gd name="connsiteX10131" fmla="*/ 4268742 w 11611428"/>
              <a:gd name="connsiteY10131" fmla="*/ 1809028 h 6421343"/>
              <a:gd name="connsiteX10132" fmla="*/ 4317827 w 11611428"/>
              <a:gd name="connsiteY10132" fmla="*/ 1858113 h 6421343"/>
              <a:gd name="connsiteX10133" fmla="*/ 4268742 w 11611428"/>
              <a:gd name="connsiteY10133" fmla="*/ 1907198 h 6421343"/>
              <a:gd name="connsiteX10134" fmla="*/ 4267916 w 11611428"/>
              <a:gd name="connsiteY10134" fmla="*/ 1907031 h 6421343"/>
              <a:gd name="connsiteX10135" fmla="*/ 4267090 w 11611428"/>
              <a:gd name="connsiteY10135" fmla="*/ 1907198 h 6421343"/>
              <a:gd name="connsiteX10136" fmla="*/ 4218005 w 11611428"/>
              <a:gd name="connsiteY10136" fmla="*/ 1858113 h 6421343"/>
              <a:gd name="connsiteX10137" fmla="*/ 4267090 w 11611428"/>
              <a:gd name="connsiteY10137" fmla="*/ 1809028 h 6421343"/>
              <a:gd name="connsiteX10138" fmla="*/ 4076818 w 11611428"/>
              <a:gd name="connsiteY10138" fmla="*/ 1809028 h 6421343"/>
              <a:gd name="connsiteX10139" fmla="*/ 4125903 w 11611428"/>
              <a:gd name="connsiteY10139" fmla="*/ 1858113 h 6421343"/>
              <a:gd name="connsiteX10140" fmla="*/ 4076818 w 11611428"/>
              <a:gd name="connsiteY10140" fmla="*/ 1907198 h 6421343"/>
              <a:gd name="connsiteX10141" fmla="*/ 4027733 w 11611428"/>
              <a:gd name="connsiteY10141" fmla="*/ 1858113 h 6421343"/>
              <a:gd name="connsiteX10142" fmla="*/ 4076818 w 11611428"/>
              <a:gd name="connsiteY10142" fmla="*/ 1809028 h 6421343"/>
              <a:gd name="connsiteX10143" fmla="*/ 3884898 w 11611428"/>
              <a:gd name="connsiteY10143" fmla="*/ 1809028 h 6421343"/>
              <a:gd name="connsiteX10144" fmla="*/ 3933983 w 11611428"/>
              <a:gd name="connsiteY10144" fmla="*/ 1858113 h 6421343"/>
              <a:gd name="connsiteX10145" fmla="*/ 3884898 w 11611428"/>
              <a:gd name="connsiteY10145" fmla="*/ 1907198 h 6421343"/>
              <a:gd name="connsiteX10146" fmla="*/ 3835813 w 11611428"/>
              <a:gd name="connsiteY10146" fmla="*/ 1858113 h 6421343"/>
              <a:gd name="connsiteX10147" fmla="*/ 3884898 w 11611428"/>
              <a:gd name="connsiteY10147" fmla="*/ 1809028 h 6421343"/>
              <a:gd name="connsiteX10148" fmla="*/ 3693221 w 11611428"/>
              <a:gd name="connsiteY10148" fmla="*/ 1809028 h 6421343"/>
              <a:gd name="connsiteX10149" fmla="*/ 3742307 w 11611428"/>
              <a:gd name="connsiteY10149" fmla="*/ 1858113 h 6421343"/>
              <a:gd name="connsiteX10150" fmla="*/ 3693221 w 11611428"/>
              <a:gd name="connsiteY10150" fmla="*/ 1907198 h 6421343"/>
              <a:gd name="connsiteX10151" fmla="*/ 3644136 w 11611428"/>
              <a:gd name="connsiteY10151" fmla="*/ 1858113 h 6421343"/>
              <a:gd name="connsiteX10152" fmla="*/ 3693221 w 11611428"/>
              <a:gd name="connsiteY10152" fmla="*/ 1809028 h 6421343"/>
              <a:gd name="connsiteX10153" fmla="*/ 3501298 w 11611428"/>
              <a:gd name="connsiteY10153" fmla="*/ 1809028 h 6421343"/>
              <a:gd name="connsiteX10154" fmla="*/ 3550383 w 11611428"/>
              <a:gd name="connsiteY10154" fmla="*/ 1858113 h 6421343"/>
              <a:gd name="connsiteX10155" fmla="*/ 3501298 w 11611428"/>
              <a:gd name="connsiteY10155" fmla="*/ 1907198 h 6421343"/>
              <a:gd name="connsiteX10156" fmla="*/ 3452213 w 11611428"/>
              <a:gd name="connsiteY10156" fmla="*/ 1858113 h 6421343"/>
              <a:gd name="connsiteX10157" fmla="*/ 3501298 w 11611428"/>
              <a:gd name="connsiteY10157" fmla="*/ 1809028 h 6421343"/>
              <a:gd name="connsiteX10158" fmla="*/ 3309377 w 11611428"/>
              <a:gd name="connsiteY10158" fmla="*/ 1809028 h 6421343"/>
              <a:gd name="connsiteX10159" fmla="*/ 3358462 w 11611428"/>
              <a:gd name="connsiteY10159" fmla="*/ 1858113 h 6421343"/>
              <a:gd name="connsiteX10160" fmla="*/ 3309377 w 11611428"/>
              <a:gd name="connsiteY10160" fmla="*/ 1907198 h 6421343"/>
              <a:gd name="connsiteX10161" fmla="*/ 3260292 w 11611428"/>
              <a:gd name="connsiteY10161" fmla="*/ 1858113 h 6421343"/>
              <a:gd name="connsiteX10162" fmla="*/ 3309377 w 11611428"/>
              <a:gd name="connsiteY10162" fmla="*/ 1809028 h 6421343"/>
              <a:gd name="connsiteX10163" fmla="*/ 3117453 w 11611428"/>
              <a:gd name="connsiteY10163" fmla="*/ 1809028 h 6421343"/>
              <a:gd name="connsiteX10164" fmla="*/ 3166538 w 11611428"/>
              <a:gd name="connsiteY10164" fmla="*/ 1858113 h 6421343"/>
              <a:gd name="connsiteX10165" fmla="*/ 3117453 w 11611428"/>
              <a:gd name="connsiteY10165" fmla="*/ 1907198 h 6421343"/>
              <a:gd name="connsiteX10166" fmla="*/ 3068368 w 11611428"/>
              <a:gd name="connsiteY10166" fmla="*/ 1858113 h 6421343"/>
              <a:gd name="connsiteX10167" fmla="*/ 3117453 w 11611428"/>
              <a:gd name="connsiteY10167" fmla="*/ 1809028 h 6421343"/>
              <a:gd name="connsiteX10168" fmla="*/ 2925533 w 11611428"/>
              <a:gd name="connsiteY10168" fmla="*/ 1809028 h 6421343"/>
              <a:gd name="connsiteX10169" fmla="*/ 2974618 w 11611428"/>
              <a:gd name="connsiteY10169" fmla="*/ 1858113 h 6421343"/>
              <a:gd name="connsiteX10170" fmla="*/ 2925533 w 11611428"/>
              <a:gd name="connsiteY10170" fmla="*/ 1907198 h 6421343"/>
              <a:gd name="connsiteX10171" fmla="*/ 2876448 w 11611428"/>
              <a:gd name="connsiteY10171" fmla="*/ 1858113 h 6421343"/>
              <a:gd name="connsiteX10172" fmla="*/ 2925533 w 11611428"/>
              <a:gd name="connsiteY10172" fmla="*/ 1809028 h 6421343"/>
              <a:gd name="connsiteX10173" fmla="*/ 2733609 w 11611428"/>
              <a:gd name="connsiteY10173" fmla="*/ 1809028 h 6421343"/>
              <a:gd name="connsiteX10174" fmla="*/ 2782694 w 11611428"/>
              <a:gd name="connsiteY10174" fmla="*/ 1858113 h 6421343"/>
              <a:gd name="connsiteX10175" fmla="*/ 2733609 w 11611428"/>
              <a:gd name="connsiteY10175" fmla="*/ 1907198 h 6421343"/>
              <a:gd name="connsiteX10176" fmla="*/ 2684524 w 11611428"/>
              <a:gd name="connsiteY10176" fmla="*/ 1858113 h 6421343"/>
              <a:gd name="connsiteX10177" fmla="*/ 2733609 w 11611428"/>
              <a:gd name="connsiteY10177" fmla="*/ 1809028 h 6421343"/>
              <a:gd name="connsiteX10178" fmla="*/ 2541933 w 11611428"/>
              <a:gd name="connsiteY10178" fmla="*/ 1809028 h 6421343"/>
              <a:gd name="connsiteX10179" fmla="*/ 2591017 w 11611428"/>
              <a:gd name="connsiteY10179" fmla="*/ 1858113 h 6421343"/>
              <a:gd name="connsiteX10180" fmla="*/ 2541933 w 11611428"/>
              <a:gd name="connsiteY10180" fmla="*/ 1907198 h 6421343"/>
              <a:gd name="connsiteX10181" fmla="*/ 2492847 w 11611428"/>
              <a:gd name="connsiteY10181" fmla="*/ 1858113 h 6421343"/>
              <a:gd name="connsiteX10182" fmla="*/ 2541933 w 11611428"/>
              <a:gd name="connsiteY10182" fmla="*/ 1809028 h 6421343"/>
              <a:gd name="connsiteX10183" fmla="*/ 2350010 w 11611428"/>
              <a:gd name="connsiteY10183" fmla="*/ 1809028 h 6421343"/>
              <a:gd name="connsiteX10184" fmla="*/ 2399094 w 11611428"/>
              <a:gd name="connsiteY10184" fmla="*/ 1858113 h 6421343"/>
              <a:gd name="connsiteX10185" fmla="*/ 2350010 w 11611428"/>
              <a:gd name="connsiteY10185" fmla="*/ 1907198 h 6421343"/>
              <a:gd name="connsiteX10186" fmla="*/ 2300925 w 11611428"/>
              <a:gd name="connsiteY10186" fmla="*/ 1858113 h 6421343"/>
              <a:gd name="connsiteX10187" fmla="*/ 2350010 w 11611428"/>
              <a:gd name="connsiteY10187" fmla="*/ 1809028 h 6421343"/>
              <a:gd name="connsiteX10188" fmla="*/ 2158088 w 11611428"/>
              <a:gd name="connsiteY10188" fmla="*/ 1809028 h 6421343"/>
              <a:gd name="connsiteX10189" fmla="*/ 2158913 w 11611428"/>
              <a:gd name="connsiteY10189" fmla="*/ 1809195 h 6421343"/>
              <a:gd name="connsiteX10190" fmla="*/ 2159739 w 11611428"/>
              <a:gd name="connsiteY10190" fmla="*/ 1809028 h 6421343"/>
              <a:gd name="connsiteX10191" fmla="*/ 2208824 w 11611428"/>
              <a:gd name="connsiteY10191" fmla="*/ 1858113 h 6421343"/>
              <a:gd name="connsiteX10192" fmla="*/ 2159739 w 11611428"/>
              <a:gd name="connsiteY10192" fmla="*/ 1907198 h 6421343"/>
              <a:gd name="connsiteX10193" fmla="*/ 2158914 w 11611428"/>
              <a:gd name="connsiteY10193" fmla="*/ 1907032 h 6421343"/>
              <a:gd name="connsiteX10194" fmla="*/ 2158088 w 11611428"/>
              <a:gd name="connsiteY10194" fmla="*/ 1907198 h 6421343"/>
              <a:gd name="connsiteX10195" fmla="*/ 2109003 w 11611428"/>
              <a:gd name="connsiteY10195" fmla="*/ 1858113 h 6421343"/>
              <a:gd name="connsiteX10196" fmla="*/ 2158088 w 11611428"/>
              <a:gd name="connsiteY10196" fmla="*/ 1809028 h 6421343"/>
              <a:gd name="connsiteX10197" fmla="*/ 1967815 w 11611428"/>
              <a:gd name="connsiteY10197" fmla="*/ 1809028 h 6421343"/>
              <a:gd name="connsiteX10198" fmla="*/ 2016900 w 11611428"/>
              <a:gd name="connsiteY10198" fmla="*/ 1858113 h 6421343"/>
              <a:gd name="connsiteX10199" fmla="*/ 1967815 w 11611428"/>
              <a:gd name="connsiteY10199" fmla="*/ 1907198 h 6421343"/>
              <a:gd name="connsiteX10200" fmla="*/ 1918730 w 11611428"/>
              <a:gd name="connsiteY10200" fmla="*/ 1858113 h 6421343"/>
              <a:gd name="connsiteX10201" fmla="*/ 1967815 w 11611428"/>
              <a:gd name="connsiteY10201" fmla="*/ 1809028 h 6421343"/>
              <a:gd name="connsiteX10202" fmla="*/ 1775895 w 11611428"/>
              <a:gd name="connsiteY10202" fmla="*/ 1809028 h 6421343"/>
              <a:gd name="connsiteX10203" fmla="*/ 1824980 w 11611428"/>
              <a:gd name="connsiteY10203" fmla="*/ 1858113 h 6421343"/>
              <a:gd name="connsiteX10204" fmla="*/ 1775895 w 11611428"/>
              <a:gd name="connsiteY10204" fmla="*/ 1907198 h 6421343"/>
              <a:gd name="connsiteX10205" fmla="*/ 1726810 w 11611428"/>
              <a:gd name="connsiteY10205" fmla="*/ 1858113 h 6421343"/>
              <a:gd name="connsiteX10206" fmla="*/ 1775895 w 11611428"/>
              <a:gd name="connsiteY10206" fmla="*/ 1809028 h 6421343"/>
              <a:gd name="connsiteX10207" fmla="*/ 1584218 w 11611428"/>
              <a:gd name="connsiteY10207" fmla="*/ 1809028 h 6421343"/>
              <a:gd name="connsiteX10208" fmla="*/ 1633303 w 11611428"/>
              <a:gd name="connsiteY10208" fmla="*/ 1858113 h 6421343"/>
              <a:gd name="connsiteX10209" fmla="*/ 1584218 w 11611428"/>
              <a:gd name="connsiteY10209" fmla="*/ 1907198 h 6421343"/>
              <a:gd name="connsiteX10210" fmla="*/ 1535133 w 11611428"/>
              <a:gd name="connsiteY10210" fmla="*/ 1858113 h 6421343"/>
              <a:gd name="connsiteX10211" fmla="*/ 1584218 w 11611428"/>
              <a:gd name="connsiteY10211" fmla="*/ 1809028 h 6421343"/>
              <a:gd name="connsiteX10212" fmla="*/ 1392295 w 11611428"/>
              <a:gd name="connsiteY10212" fmla="*/ 1809028 h 6421343"/>
              <a:gd name="connsiteX10213" fmla="*/ 1441380 w 11611428"/>
              <a:gd name="connsiteY10213" fmla="*/ 1858113 h 6421343"/>
              <a:gd name="connsiteX10214" fmla="*/ 1392295 w 11611428"/>
              <a:gd name="connsiteY10214" fmla="*/ 1907198 h 6421343"/>
              <a:gd name="connsiteX10215" fmla="*/ 1343210 w 11611428"/>
              <a:gd name="connsiteY10215" fmla="*/ 1858113 h 6421343"/>
              <a:gd name="connsiteX10216" fmla="*/ 1392295 w 11611428"/>
              <a:gd name="connsiteY10216" fmla="*/ 1809028 h 6421343"/>
              <a:gd name="connsiteX10217" fmla="*/ 1200374 w 11611428"/>
              <a:gd name="connsiteY10217" fmla="*/ 1809028 h 6421343"/>
              <a:gd name="connsiteX10218" fmla="*/ 1249459 w 11611428"/>
              <a:gd name="connsiteY10218" fmla="*/ 1858113 h 6421343"/>
              <a:gd name="connsiteX10219" fmla="*/ 1200374 w 11611428"/>
              <a:gd name="connsiteY10219" fmla="*/ 1907198 h 6421343"/>
              <a:gd name="connsiteX10220" fmla="*/ 1151289 w 11611428"/>
              <a:gd name="connsiteY10220" fmla="*/ 1858113 h 6421343"/>
              <a:gd name="connsiteX10221" fmla="*/ 1200374 w 11611428"/>
              <a:gd name="connsiteY10221" fmla="*/ 1809028 h 6421343"/>
              <a:gd name="connsiteX10222" fmla="*/ 1008450 w 11611428"/>
              <a:gd name="connsiteY10222" fmla="*/ 1809028 h 6421343"/>
              <a:gd name="connsiteX10223" fmla="*/ 1057535 w 11611428"/>
              <a:gd name="connsiteY10223" fmla="*/ 1858113 h 6421343"/>
              <a:gd name="connsiteX10224" fmla="*/ 1008450 w 11611428"/>
              <a:gd name="connsiteY10224" fmla="*/ 1907198 h 6421343"/>
              <a:gd name="connsiteX10225" fmla="*/ 959365 w 11611428"/>
              <a:gd name="connsiteY10225" fmla="*/ 1858113 h 6421343"/>
              <a:gd name="connsiteX10226" fmla="*/ 1008450 w 11611428"/>
              <a:gd name="connsiteY10226" fmla="*/ 1809028 h 6421343"/>
              <a:gd name="connsiteX10227" fmla="*/ 816530 w 11611428"/>
              <a:gd name="connsiteY10227" fmla="*/ 1809028 h 6421343"/>
              <a:gd name="connsiteX10228" fmla="*/ 865615 w 11611428"/>
              <a:gd name="connsiteY10228" fmla="*/ 1858113 h 6421343"/>
              <a:gd name="connsiteX10229" fmla="*/ 816530 w 11611428"/>
              <a:gd name="connsiteY10229" fmla="*/ 1907198 h 6421343"/>
              <a:gd name="connsiteX10230" fmla="*/ 767445 w 11611428"/>
              <a:gd name="connsiteY10230" fmla="*/ 1858113 h 6421343"/>
              <a:gd name="connsiteX10231" fmla="*/ 816530 w 11611428"/>
              <a:gd name="connsiteY10231" fmla="*/ 1809028 h 6421343"/>
              <a:gd name="connsiteX10232" fmla="*/ 624606 w 11611428"/>
              <a:gd name="connsiteY10232" fmla="*/ 1809028 h 6421343"/>
              <a:gd name="connsiteX10233" fmla="*/ 673691 w 11611428"/>
              <a:gd name="connsiteY10233" fmla="*/ 1858113 h 6421343"/>
              <a:gd name="connsiteX10234" fmla="*/ 624606 w 11611428"/>
              <a:gd name="connsiteY10234" fmla="*/ 1907198 h 6421343"/>
              <a:gd name="connsiteX10235" fmla="*/ 575521 w 11611428"/>
              <a:gd name="connsiteY10235" fmla="*/ 1858113 h 6421343"/>
              <a:gd name="connsiteX10236" fmla="*/ 624606 w 11611428"/>
              <a:gd name="connsiteY10236" fmla="*/ 1809028 h 6421343"/>
              <a:gd name="connsiteX10237" fmla="*/ 432929 w 11611428"/>
              <a:gd name="connsiteY10237" fmla="*/ 1809028 h 6421343"/>
              <a:gd name="connsiteX10238" fmla="*/ 482015 w 11611428"/>
              <a:gd name="connsiteY10238" fmla="*/ 1858113 h 6421343"/>
              <a:gd name="connsiteX10239" fmla="*/ 432929 w 11611428"/>
              <a:gd name="connsiteY10239" fmla="*/ 1907198 h 6421343"/>
              <a:gd name="connsiteX10240" fmla="*/ 383844 w 11611428"/>
              <a:gd name="connsiteY10240" fmla="*/ 1858113 h 6421343"/>
              <a:gd name="connsiteX10241" fmla="*/ 432929 w 11611428"/>
              <a:gd name="connsiteY10241" fmla="*/ 1809028 h 6421343"/>
              <a:gd name="connsiteX10242" fmla="*/ 241007 w 11611428"/>
              <a:gd name="connsiteY10242" fmla="*/ 1809028 h 6421343"/>
              <a:gd name="connsiteX10243" fmla="*/ 290092 w 11611428"/>
              <a:gd name="connsiteY10243" fmla="*/ 1858113 h 6421343"/>
              <a:gd name="connsiteX10244" fmla="*/ 241007 w 11611428"/>
              <a:gd name="connsiteY10244" fmla="*/ 1907198 h 6421343"/>
              <a:gd name="connsiteX10245" fmla="*/ 191921 w 11611428"/>
              <a:gd name="connsiteY10245" fmla="*/ 1858113 h 6421343"/>
              <a:gd name="connsiteX10246" fmla="*/ 241007 w 11611428"/>
              <a:gd name="connsiteY10246" fmla="*/ 1809028 h 6421343"/>
              <a:gd name="connsiteX10247" fmla="*/ 49085 w 11611428"/>
              <a:gd name="connsiteY10247" fmla="*/ 1809028 h 6421343"/>
              <a:gd name="connsiteX10248" fmla="*/ 98170 w 11611428"/>
              <a:gd name="connsiteY10248" fmla="*/ 1858113 h 6421343"/>
              <a:gd name="connsiteX10249" fmla="*/ 49085 w 11611428"/>
              <a:gd name="connsiteY10249" fmla="*/ 1907198 h 6421343"/>
              <a:gd name="connsiteX10250" fmla="*/ 0 w 11611428"/>
              <a:gd name="connsiteY10250" fmla="*/ 1858113 h 6421343"/>
              <a:gd name="connsiteX10251" fmla="*/ 49085 w 11611428"/>
              <a:gd name="connsiteY10251" fmla="*/ 1809028 h 6421343"/>
              <a:gd name="connsiteX10252" fmla="*/ 11468592 w 11611428"/>
              <a:gd name="connsiteY10252" fmla="*/ 1658336 h 6421343"/>
              <a:gd name="connsiteX10253" fmla="*/ 11517677 w 11611428"/>
              <a:gd name="connsiteY10253" fmla="*/ 1707421 h 6421343"/>
              <a:gd name="connsiteX10254" fmla="*/ 11468592 w 11611428"/>
              <a:gd name="connsiteY10254" fmla="*/ 1756506 h 6421343"/>
              <a:gd name="connsiteX10255" fmla="*/ 11419507 w 11611428"/>
              <a:gd name="connsiteY10255" fmla="*/ 1707421 h 6421343"/>
              <a:gd name="connsiteX10256" fmla="*/ 11468592 w 11611428"/>
              <a:gd name="connsiteY10256" fmla="*/ 1658336 h 6421343"/>
              <a:gd name="connsiteX10257" fmla="*/ 11276669 w 11611428"/>
              <a:gd name="connsiteY10257" fmla="*/ 1658336 h 6421343"/>
              <a:gd name="connsiteX10258" fmla="*/ 11325754 w 11611428"/>
              <a:gd name="connsiteY10258" fmla="*/ 1707421 h 6421343"/>
              <a:gd name="connsiteX10259" fmla="*/ 11276669 w 11611428"/>
              <a:gd name="connsiteY10259" fmla="*/ 1756506 h 6421343"/>
              <a:gd name="connsiteX10260" fmla="*/ 11227584 w 11611428"/>
              <a:gd name="connsiteY10260" fmla="*/ 1707421 h 6421343"/>
              <a:gd name="connsiteX10261" fmla="*/ 11276669 w 11611428"/>
              <a:gd name="connsiteY10261" fmla="*/ 1658336 h 6421343"/>
              <a:gd name="connsiteX10262" fmla="*/ 11084992 w 11611428"/>
              <a:gd name="connsiteY10262" fmla="*/ 1658336 h 6421343"/>
              <a:gd name="connsiteX10263" fmla="*/ 11134077 w 11611428"/>
              <a:gd name="connsiteY10263" fmla="*/ 1707421 h 6421343"/>
              <a:gd name="connsiteX10264" fmla="*/ 11084992 w 11611428"/>
              <a:gd name="connsiteY10264" fmla="*/ 1756506 h 6421343"/>
              <a:gd name="connsiteX10265" fmla="*/ 11035907 w 11611428"/>
              <a:gd name="connsiteY10265" fmla="*/ 1707421 h 6421343"/>
              <a:gd name="connsiteX10266" fmla="*/ 11084992 w 11611428"/>
              <a:gd name="connsiteY10266" fmla="*/ 1658336 h 6421343"/>
              <a:gd name="connsiteX10267" fmla="*/ 10893068 w 11611428"/>
              <a:gd name="connsiteY10267" fmla="*/ 1658336 h 6421343"/>
              <a:gd name="connsiteX10268" fmla="*/ 10942154 w 11611428"/>
              <a:gd name="connsiteY10268" fmla="*/ 1707421 h 6421343"/>
              <a:gd name="connsiteX10269" fmla="*/ 10893068 w 11611428"/>
              <a:gd name="connsiteY10269" fmla="*/ 1756506 h 6421343"/>
              <a:gd name="connsiteX10270" fmla="*/ 10843984 w 11611428"/>
              <a:gd name="connsiteY10270" fmla="*/ 1707421 h 6421343"/>
              <a:gd name="connsiteX10271" fmla="*/ 10893068 w 11611428"/>
              <a:gd name="connsiteY10271" fmla="*/ 1658336 h 6421343"/>
              <a:gd name="connsiteX10272" fmla="*/ 10701148 w 11611428"/>
              <a:gd name="connsiteY10272" fmla="*/ 1658336 h 6421343"/>
              <a:gd name="connsiteX10273" fmla="*/ 10750233 w 11611428"/>
              <a:gd name="connsiteY10273" fmla="*/ 1707421 h 6421343"/>
              <a:gd name="connsiteX10274" fmla="*/ 10701148 w 11611428"/>
              <a:gd name="connsiteY10274" fmla="*/ 1756506 h 6421343"/>
              <a:gd name="connsiteX10275" fmla="*/ 10652063 w 11611428"/>
              <a:gd name="connsiteY10275" fmla="*/ 1707421 h 6421343"/>
              <a:gd name="connsiteX10276" fmla="*/ 10701148 w 11611428"/>
              <a:gd name="connsiteY10276" fmla="*/ 1658336 h 6421343"/>
              <a:gd name="connsiteX10277" fmla="*/ 10507020 w 11611428"/>
              <a:gd name="connsiteY10277" fmla="*/ 1658336 h 6421343"/>
              <a:gd name="connsiteX10278" fmla="*/ 10556105 w 11611428"/>
              <a:gd name="connsiteY10278" fmla="*/ 1707421 h 6421343"/>
              <a:gd name="connsiteX10279" fmla="*/ 10507020 w 11611428"/>
              <a:gd name="connsiteY10279" fmla="*/ 1756506 h 6421343"/>
              <a:gd name="connsiteX10280" fmla="*/ 10457935 w 11611428"/>
              <a:gd name="connsiteY10280" fmla="*/ 1707421 h 6421343"/>
              <a:gd name="connsiteX10281" fmla="*/ 10507020 w 11611428"/>
              <a:gd name="connsiteY10281" fmla="*/ 1658336 h 6421343"/>
              <a:gd name="connsiteX10282" fmla="*/ 10315097 w 11611428"/>
              <a:gd name="connsiteY10282" fmla="*/ 1658336 h 6421343"/>
              <a:gd name="connsiteX10283" fmla="*/ 10364182 w 11611428"/>
              <a:gd name="connsiteY10283" fmla="*/ 1707421 h 6421343"/>
              <a:gd name="connsiteX10284" fmla="*/ 10315097 w 11611428"/>
              <a:gd name="connsiteY10284" fmla="*/ 1756506 h 6421343"/>
              <a:gd name="connsiteX10285" fmla="*/ 10266012 w 11611428"/>
              <a:gd name="connsiteY10285" fmla="*/ 1707421 h 6421343"/>
              <a:gd name="connsiteX10286" fmla="*/ 10315097 w 11611428"/>
              <a:gd name="connsiteY10286" fmla="*/ 1658336 h 6421343"/>
              <a:gd name="connsiteX10287" fmla="*/ 10123420 w 11611428"/>
              <a:gd name="connsiteY10287" fmla="*/ 1658336 h 6421343"/>
              <a:gd name="connsiteX10288" fmla="*/ 10172505 w 11611428"/>
              <a:gd name="connsiteY10288" fmla="*/ 1707421 h 6421343"/>
              <a:gd name="connsiteX10289" fmla="*/ 10123420 w 11611428"/>
              <a:gd name="connsiteY10289" fmla="*/ 1756506 h 6421343"/>
              <a:gd name="connsiteX10290" fmla="*/ 10074335 w 11611428"/>
              <a:gd name="connsiteY10290" fmla="*/ 1707421 h 6421343"/>
              <a:gd name="connsiteX10291" fmla="*/ 10123420 w 11611428"/>
              <a:gd name="connsiteY10291" fmla="*/ 1658336 h 6421343"/>
              <a:gd name="connsiteX10292" fmla="*/ 9931496 w 11611428"/>
              <a:gd name="connsiteY10292" fmla="*/ 1658336 h 6421343"/>
              <a:gd name="connsiteX10293" fmla="*/ 9980582 w 11611428"/>
              <a:gd name="connsiteY10293" fmla="*/ 1707421 h 6421343"/>
              <a:gd name="connsiteX10294" fmla="*/ 9931496 w 11611428"/>
              <a:gd name="connsiteY10294" fmla="*/ 1756506 h 6421343"/>
              <a:gd name="connsiteX10295" fmla="*/ 9882412 w 11611428"/>
              <a:gd name="connsiteY10295" fmla="*/ 1707421 h 6421343"/>
              <a:gd name="connsiteX10296" fmla="*/ 9931496 w 11611428"/>
              <a:gd name="connsiteY10296" fmla="*/ 1658336 h 6421343"/>
              <a:gd name="connsiteX10297" fmla="*/ 9739576 w 11611428"/>
              <a:gd name="connsiteY10297" fmla="*/ 1658336 h 6421343"/>
              <a:gd name="connsiteX10298" fmla="*/ 9788661 w 11611428"/>
              <a:gd name="connsiteY10298" fmla="*/ 1707421 h 6421343"/>
              <a:gd name="connsiteX10299" fmla="*/ 9739576 w 11611428"/>
              <a:gd name="connsiteY10299" fmla="*/ 1756506 h 6421343"/>
              <a:gd name="connsiteX10300" fmla="*/ 9690491 w 11611428"/>
              <a:gd name="connsiteY10300" fmla="*/ 1707421 h 6421343"/>
              <a:gd name="connsiteX10301" fmla="*/ 9739576 w 11611428"/>
              <a:gd name="connsiteY10301" fmla="*/ 1658336 h 6421343"/>
              <a:gd name="connsiteX10302" fmla="*/ 9547652 w 11611428"/>
              <a:gd name="connsiteY10302" fmla="*/ 1658336 h 6421343"/>
              <a:gd name="connsiteX10303" fmla="*/ 9596737 w 11611428"/>
              <a:gd name="connsiteY10303" fmla="*/ 1707421 h 6421343"/>
              <a:gd name="connsiteX10304" fmla="*/ 9547652 w 11611428"/>
              <a:gd name="connsiteY10304" fmla="*/ 1756506 h 6421343"/>
              <a:gd name="connsiteX10305" fmla="*/ 9498567 w 11611428"/>
              <a:gd name="connsiteY10305" fmla="*/ 1707421 h 6421343"/>
              <a:gd name="connsiteX10306" fmla="*/ 9547652 w 11611428"/>
              <a:gd name="connsiteY10306" fmla="*/ 1658336 h 6421343"/>
              <a:gd name="connsiteX10307" fmla="*/ 9355731 w 11611428"/>
              <a:gd name="connsiteY10307" fmla="*/ 1658336 h 6421343"/>
              <a:gd name="connsiteX10308" fmla="*/ 9404816 w 11611428"/>
              <a:gd name="connsiteY10308" fmla="*/ 1707421 h 6421343"/>
              <a:gd name="connsiteX10309" fmla="*/ 9355731 w 11611428"/>
              <a:gd name="connsiteY10309" fmla="*/ 1756506 h 6421343"/>
              <a:gd name="connsiteX10310" fmla="*/ 9306646 w 11611428"/>
              <a:gd name="connsiteY10310" fmla="*/ 1707421 h 6421343"/>
              <a:gd name="connsiteX10311" fmla="*/ 9355731 w 11611428"/>
              <a:gd name="connsiteY10311" fmla="*/ 1658336 h 6421343"/>
              <a:gd name="connsiteX10312" fmla="*/ 9163808 w 11611428"/>
              <a:gd name="connsiteY10312" fmla="*/ 1658336 h 6421343"/>
              <a:gd name="connsiteX10313" fmla="*/ 9212893 w 11611428"/>
              <a:gd name="connsiteY10313" fmla="*/ 1707421 h 6421343"/>
              <a:gd name="connsiteX10314" fmla="*/ 9163808 w 11611428"/>
              <a:gd name="connsiteY10314" fmla="*/ 1756506 h 6421343"/>
              <a:gd name="connsiteX10315" fmla="*/ 9114723 w 11611428"/>
              <a:gd name="connsiteY10315" fmla="*/ 1707421 h 6421343"/>
              <a:gd name="connsiteX10316" fmla="*/ 9163808 w 11611428"/>
              <a:gd name="connsiteY10316" fmla="*/ 1658336 h 6421343"/>
              <a:gd name="connsiteX10317" fmla="*/ 8972131 w 11611428"/>
              <a:gd name="connsiteY10317" fmla="*/ 1658336 h 6421343"/>
              <a:gd name="connsiteX10318" fmla="*/ 9021216 w 11611428"/>
              <a:gd name="connsiteY10318" fmla="*/ 1707421 h 6421343"/>
              <a:gd name="connsiteX10319" fmla="*/ 8972131 w 11611428"/>
              <a:gd name="connsiteY10319" fmla="*/ 1756506 h 6421343"/>
              <a:gd name="connsiteX10320" fmla="*/ 8923046 w 11611428"/>
              <a:gd name="connsiteY10320" fmla="*/ 1707421 h 6421343"/>
              <a:gd name="connsiteX10321" fmla="*/ 8972131 w 11611428"/>
              <a:gd name="connsiteY10321" fmla="*/ 1658336 h 6421343"/>
              <a:gd name="connsiteX10322" fmla="*/ 8780211 w 11611428"/>
              <a:gd name="connsiteY10322" fmla="*/ 1658336 h 6421343"/>
              <a:gd name="connsiteX10323" fmla="*/ 8829296 w 11611428"/>
              <a:gd name="connsiteY10323" fmla="*/ 1707421 h 6421343"/>
              <a:gd name="connsiteX10324" fmla="*/ 8780211 w 11611428"/>
              <a:gd name="connsiteY10324" fmla="*/ 1756506 h 6421343"/>
              <a:gd name="connsiteX10325" fmla="*/ 8731126 w 11611428"/>
              <a:gd name="connsiteY10325" fmla="*/ 1707421 h 6421343"/>
              <a:gd name="connsiteX10326" fmla="*/ 8780211 w 11611428"/>
              <a:gd name="connsiteY10326" fmla="*/ 1658336 h 6421343"/>
              <a:gd name="connsiteX10327" fmla="*/ 8588287 w 11611428"/>
              <a:gd name="connsiteY10327" fmla="*/ 1658336 h 6421343"/>
              <a:gd name="connsiteX10328" fmla="*/ 8637372 w 11611428"/>
              <a:gd name="connsiteY10328" fmla="*/ 1707421 h 6421343"/>
              <a:gd name="connsiteX10329" fmla="*/ 8588287 w 11611428"/>
              <a:gd name="connsiteY10329" fmla="*/ 1756506 h 6421343"/>
              <a:gd name="connsiteX10330" fmla="*/ 8539202 w 11611428"/>
              <a:gd name="connsiteY10330" fmla="*/ 1707421 h 6421343"/>
              <a:gd name="connsiteX10331" fmla="*/ 8588287 w 11611428"/>
              <a:gd name="connsiteY10331" fmla="*/ 1658336 h 6421343"/>
              <a:gd name="connsiteX10332" fmla="*/ 8388577 w 11611428"/>
              <a:gd name="connsiteY10332" fmla="*/ 1658336 h 6421343"/>
              <a:gd name="connsiteX10333" fmla="*/ 8437662 w 11611428"/>
              <a:gd name="connsiteY10333" fmla="*/ 1707421 h 6421343"/>
              <a:gd name="connsiteX10334" fmla="*/ 8388577 w 11611428"/>
              <a:gd name="connsiteY10334" fmla="*/ 1756506 h 6421343"/>
              <a:gd name="connsiteX10335" fmla="*/ 8339492 w 11611428"/>
              <a:gd name="connsiteY10335" fmla="*/ 1707421 h 6421343"/>
              <a:gd name="connsiteX10336" fmla="*/ 8388577 w 11611428"/>
              <a:gd name="connsiteY10336" fmla="*/ 1658336 h 6421343"/>
              <a:gd name="connsiteX10337" fmla="*/ 8196653 w 11611428"/>
              <a:gd name="connsiteY10337" fmla="*/ 1658336 h 6421343"/>
              <a:gd name="connsiteX10338" fmla="*/ 8245738 w 11611428"/>
              <a:gd name="connsiteY10338" fmla="*/ 1707421 h 6421343"/>
              <a:gd name="connsiteX10339" fmla="*/ 8196653 w 11611428"/>
              <a:gd name="connsiteY10339" fmla="*/ 1756506 h 6421343"/>
              <a:gd name="connsiteX10340" fmla="*/ 8147568 w 11611428"/>
              <a:gd name="connsiteY10340" fmla="*/ 1707421 h 6421343"/>
              <a:gd name="connsiteX10341" fmla="*/ 8196653 w 11611428"/>
              <a:gd name="connsiteY10341" fmla="*/ 1658336 h 6421343"/>
              <a:gd name="connsiteX10342" fmla="*/ 8004732 w 11611428"/>
              <a:gd name="connsiteY10342" fmla="*/ 1658336 h 6421343"/>
              <a:gd name="connsiteX10343" fmla="*/ 8053817 w 11611428"/>
              <a:gd name="connsiteY10343" fmla="*/ 1707421 h 6421343"/>
              <a:gd name="connsiteX10344" fmla="*/ 8004732 w 11611428"/>
              <a:gd name="connsiteY10344" fmla="*/ 1756506 h 6421343"/>
              <a:gd name="connsiteX10345" fmla="*/ 7955647 w 11611428"/>
              <a:gd name="connsiteY10345" fmla="*/ 1707421 h 6421343"/>
              <a:gd name="connsiteX10346" fmla="*/ 8004732 w 11611428"/>
              <a:gd name="connsiteY10346" fmla="*/ 1658336 h 6421343"/>
              <a:gd name="connsiteX10347" fmla="*/ 7813056 w 11611428"/>
              <a:gd name="connsiteY10347" fmla="*/ 1658336 h 6421343"/>
              <a:gd name="connsiteX10348" fmla="*/ 7862141 w 11611428"/>
              <a:gd name="connsiteY10348" fmla="*/ 1707421 h 6421343"/>
              <a:gd name="connsiteX10349" fmla="*/ 7813056 w 11611428"/>
              <a:gd name="connsiteY10349" fmla="*/ 1756506 h 6421343"/>
              <a:gd name="connsiteX10350" fmla="*/ 7763971 w 11611428"/>
              <a:gd name="connsiteY10350" fmla="*/ 1707421 h 6421343"/>
              <a:gd name="connsiteX10351" fmla="*/ 7813056 w 11611428"/>
              <a:gd name="connsiteY10351" fmla="*/ 1658336 h 6421343"/>
              <a:gd name="connsiteX10352" fmla="*/ 7621133 w 11611428"/>
              <a:gd name="connsiteY10352" fmla="*/ 1658336 h 6421343"/>
              <a:gd name="connsiteX10353" fmla="*/ 7670218 w 11611428"/>
              <a:gd name="connsiteY10353" fmla="*/ 1707421 h 6421343"/>
              <a:gd name="connsiteX10354" fmla="*/ 7621133 w 11611428"/>
              <a:gd name="connsiteY10354" fmla="*/ 1756506 h 6421343"/>
              <a:gd name="connsiteX10355" fmla="*/ 7572048 w 11611428"/>
              <a:gd name="connsiteY10355" fmla="*/ 1707421 h 6421343"/>
              <a:gd name="connsiteX10356" fmla="*/ 7621133 w 11611428"/>
              <a:gd name="connsiteY10356" fmla="*/ 1658336 h 6421343"/>
              <a:gd name="connsiteX10357" fmla="*/ 7429212 w 11611428"/>
              <a:gd name="connsiteY10357" fmla="*/ 1658336 h 6421343"/>
              <a:gd name="connsiteX10358" fmla="*/ 7478297 w 11611428"/>
              <a:gd name="connsiteY10358" fmla="*/ 1707421 h 6421343"/>
              <a:gd name="connsiteX10359" fmla="*/ 7429212 w 11611428"/>
              <a:gd name="connsiteY10359" fmla="*/ 1756506 h 6421343"/>
              <a:gd name="connsiteX10360" fmla="*/ 7380127 w 11611428"/>
              <a:gd name="connsiteY10360" fmla="*/ 1707421 h 6421343"/>
              <a:gd name="connsiteX10361" fmla="*/ 7429212 w 11611428"/>
              <a:gd name="connsiteY10361" fmla="*/ 1658336 h 6421343"/>
              <a:gd name="connsiteX10362" fmla="*/ 7237288 w 11611428"/>
              <a:gd name="connsiteY10362" fmla="*/ 1658336 h 6421343"/>
              <a:gd name="connsiteX10363" fmla="*/ 7286373 w 11611428"/>
              <a:gd name="connsiteY10363" fmla="*/ 1707421 h 6421343"/>
              <a:gd name="connsiteX10364" fmla="*/ 7237288 w 11611428"/>
              <a:gd name="connsiteY10364" fmla="*/ 1756506 h 6421343"/>
              <a:gd name="connsiteX10365" fmla="*/ 7188203 w 11611428"/>
              <a:gd name="connsiteY10365" fmla="*/ 1707421 h 6421343"/>
              <a:gd name="connsiteX10366" fmla="*/ 7237288 w 11611428"/>
              <a:gd name="connsiteY10366" fmla="*/ 1658336 h 6421343"/>
              <a:gd name="connsiteX10367" fmla="*/ 7045367 w 11611428"/>
              <a:gd name="connsiteY10367" fmla="*/ 1658336 h 6421343"/>
              <a:gd name="connsiteX10368" fmla="*/ 7094452 w 11611428"/>
              <a:gd name="connsiteY10368" fmla="*/ 1707421 h 6421343"/>
              <a:gd name="connsiteX10369" fmla="*/ 7045367 w 11611428"/>
              <a:gd name="connsiteY10369" fmla="*/ 1756506 h 6421343"/>
              <a:gd name="connsiteX10370" fmla="*/ 6996282 w 11611428"/>
              <a:gd name="connsiteY10370" fmla="*/ 1707421 h 6421343"/>
              <a:gd name="connsiteX10371" fmla="*/ 7045367 w 11611428"/>
              <a:gd name="connsiteY10371" fmla="*/ 1658336 h 6421343"/>
              <a:gd name="connsiteX10372" fmla="*/ 6853444 w 11611428"/>
              <a:gd name="connsiteY10372" fmla="*/ 1658336 h 6421343"/>
              <a:gd name="connsiteX10373" fmla="*/ 6902529 w 11611428"/>
              <a:gd name="connsiteY10373" fmla="*/ 1707421 h 6421343"/>
              <a:gd name="connsiteX10374" fmla="*/ 6853444 w 11611428"/>
              <a:gd name="connsiteY10374" fmla="*/ 1756506 h 6421343"/>
              <a:gd name="connsiteX10375" fmla="*/ 6804359 w 11611428"/>
              <a:gd name="connsiteY10375" fmla="*/ 1707421 h 6421343"/>
              <a:gd name="connsiteX10376" fmla="*/ 6853444 w 11611428"/>
              <a:gd name="connsiteY10376" fmla="*/ 1658336 h 6421343"/>
              <a:gd name="connsiteX10377" fmla="*/ 6661767 w 11611428"/>
              <a:gd name="connsiteY10377" fmla="*/ 1658336 h 6421343"/>
              <a:gd name="connsiteX10378" fmla="*/ 6710852 w 11611428"/>
              <a:gd name="connsiteY10378" fmla="*/ 1707421 h 6421343"/>
              <a:gd name="connsiteX10379" fmla="*/ 6661767 w 11611428"/>
              <a:gd name="connsiteY10379" fmla="*/ 1756506 h 6421343"/>
              <a:gd name="connsiteX10380" fmla="*/ 6612682 w 11611428"/>
              <a:gd name="connsiteY10380" fmla="*/ 1707421 h 6421343"/>
              <a:gd name="connsiteX10381" fmla="*/ 6661767 w 11611428"/>
              <a:gd name="connsiteY10381" fmla="*/ 1658336 h 6421343"/>
              <a:gd name="connsiteX10382" fmla="*/ 6469844 w 11611428"/>
              <a:gd name="connsiteY10382" fmla="*/ 1658336 h 6421343"/>
              <a:gd name="connsiteX10383" fmla="*/ 6518929 w 11611428"/>
              <a:gd name="connsiteY10383" fmla="*/ 1707421 h 6421343"/>
              <a:gd name="connsiteX10384" fmla="*/ 6469844 w 11611428"/>
              <a:gd name="connsiteY10384" fmla="*/ 1756506 h 6421343"/>
              <a:gd name="connsiteX10385" fmla="*/ 6420759 w 11611428"/>
              <a:gd name="connsiteY10385" fmla="*/ 1707421 h 6421343"/>
              <a:gd name="connsiteX10386" fmla="*/ 6469844 w 11611428"/>
              <a:gd name="connsiteY10386" fmla="*/ 1658336 h 6421343"/>
              <a:gd name="connsiteX10387" fmla="*/ 6279574 w 11611428"/>
              <a:gd name="connsiteY10387" fmla="*/ 1658336 h 6421343"/>
              <a:gd name="connsiteX10388" fmla="*/ 6328659 w 11611428"/>
              <a:gd name="connsiteY10388" fmla="*/ 1707421 h 6421343"/>
              <a:gd name="connsiteX10389" fmla="*/ 6279574 w 11611428"/>
              <a:gd name="connsiteY10389" fmla="*/ 1756506 h 6421343"/>
              <a:gd name="connsiteX10390" fmla="*/ 6230489 w 11611428"/>
              <a:gd name="connsiteY10390" fmla="*/ 1707421 h 6421343"/>
              <a:gd name="connsiteX10391" fmla="*/ 6279574 w 11611428"/>
              <a:gd name="connsiteY10391" fmla="*/ 1658336 h 6421343"/>
              <a:gd name="connsiteX10392" fmla="*/ 6087650 w 11611428"/>
              <a:gd name="connsiteY10392" fmla="*/ 1658336 h 6421343"/>
              <a:gd name="connsiteX10393" fmla="*/ 6136735 w 11611428"/>
              <a:gd name="connsiteY10393" fmla="*/ 1707421 h 6421343"/>
              <a:gd name="connsiteX10394" fmla="*/ 6087650 w 11611428"/>
              <a:gd name="connsiteY10394" fmla="*/ 1756506 h 6421343"/>
              <a:gd name="connsiteX10395" fmla="*/ 6038565 w 11611428"/>
              <a:gd name="connsiteY10395" fmla="*/ 1707421 h 6421343"/>
              <a:gd name="connsiteX10396" fmla="*/ 6087650 w 11611428"/>
              <a:gd name="connsiteY10396" fmla="*/ 1658336 h 6421343"/>
              <a:gd name="connsiteX10397" fmla="*/ 5895729 w 11611428"/>
              <a:gd name="connsiteY10397" fmla="*/ 1658336 h 6421343"/>
              <a:gd name="connsiteX10398" fmla="*/ 5944814 w 11611428"/>
              <a:gd name="connsiteY10398" fmla="*/ 1707421 h 6421343"/>
              <a:gd name="connsiteX10399" fmla="*/ 5895729 w 11611428"/>
              <a:gd name="connsiteY10399" fmla="*/ 1756506 h 6421343"/>
              <a:gd name="connsiteX10400" fmla="*/ 5846644 w 11611428"/>
              <a:gd name="connsiteY10400" fmla="*/ 1707421 h 6421343"/>
              <a:gd name="connsiteX10401" fmla="*/ 5895729 w 11611428"/>
              <a:gd name="connsiteY10401" fmla="*/ 1658336 h 6421343"/>
              <a:gd name="connsiteX10402" fmla="*/ 5704053 w 11611428"/>
              <a:gd name="connsiteY10402" fmla="*/ 1658336 h 6421343"/>
              <a:gd name="connsiteX10403" fmla="*/ 5753138 w 11611428"/>
              <a:gd name="connsiteY10403" fmla="*/ 1707421 h 6421343"/>
              <a:gd name="connsiteX10404" fmla="*/ 5704053 w 11611428"/>
              <a:gd name="connsiteY10404" fmla="*/ 1756506 h 6421343"/>
              <a:gd name="connsiteX10405" fmla="*/ 5654968 w 11611428"/>
              <a:gd name="connsiteY10405" fmla="*/ 1707421 h 6421343"/>
              <a:gd name="connsiteX10406" fmla="*/ 5704053 w 11611428"/>
              <a:gd name="connsiteY10406" fmla="*/ 1658336 h 6421343"/>
              <a:gd name="connsiteX10407" fmla="*/ 5512130 w 11611428"/>
              <a:gd name="connsiteY10407" fmla="*/ 1658336 h 6421343"/>
              <a:gd name="connsiteX10408" fmla="*/ 5561215 w 11611428"/>
              <a:gd name="connsiteY10408" fmla="*/ 1707421 h 6421343"/>
              <a:gd name="connsiteX10409" fmla="*/ 5512130 w 11611428"/>
              <a:gd name="connsiteY10409" fmla="*/ 1756506 h 6421343"/>
              <a:gd name="connsiteX10410" fmla="*/ 5463045 w 11611428"/>
              <a:gd name="connsiteY10410" fmla="*/ 1707421 h 6421343"/>
              <a:gd name="connsiteX10411" fmla="*/ 5512130 w 11611428"/>
              <a:gd name="connsiteY10411" fmla="*/ 1658336 h 6421343"/>
              <a:gd name="connsiteX10412" fmla="*/ 5320209 w 11611428"/>
              <a:gd name="connsiteY10412" fmla="*/ 1658336 h 6421343"/>
              <a:gd name="connsiteX10413" fmla="*/ 5369294 w 11611428"/>
              <a:gd name="connsiteY10413" fmla="*/ 1707421 h 6421343"/>
              <a:gd name="connsiteX10414" fmla="*/ 5320209 w 11611428"/>
              <a:gd name="connsiteY10414" fmla="*/ 1756506 h 6421343"/>
              <a:gd name="connsiteX10415" fmla="*/ 5271124 w 11611428"/>
              <a:gd name="connsiteY10415" fmla="*/ 1707421 h 6421343"/>
              <a:gd name="connsiteX10416" fmla="*/ 5320209 w 11611428"/>
              <a:gd name="connsiteY10416" fmla="*/ 1658336 h 6421343"/>
              <a:gd name="connsiteX10417" fmla="*/ 5128285 w 11611428"/>
              <a:gd name="connsiteY10417" fmla="*/ 1658336 h 6421343"/>
              <a:gd name="connsiteX10418" fmla="*/ 5177370 w 11611428"/>
              <a:gd name="connsiteY10418" fmla="*/ 1707421 h 6421343"/>
              <a:gd name="connsiteX10419" fmla="*/ 5128285 w 11611428"/>
              <a:gd name="connsiteY10419" fmla="*/ 1756506 h 6421343"/>
              <a:gd name="connsiteX10420" fmla="*/ 5079200 w 11611428"/>
              <a:gd name="connsiteY10420" fmla="*/ 1707421 h 6421343"/>
              <a:gd name="connsiteX10421" fmla="*/ 5128285 w 11611428"/>
              <a:gd name="connsiteY10421" fmla="*/ 1658336 h 6421343"/>
              <a:gd name="connsiteX10422" fmla="*/ 4936364 w 11611428"/>
              <a:gd name="connsiteY10422" fmla="*/ 1658336 h 6421343"/>
              <a:gd name="connsiteX10423" fmla="*/ 4985449 w 11611428"/>
              <a:gd name="connsiteY10423" fmla="*/ 1707421 h 6421343"/>
              <a:gd name="connsiteX10424" fmla="*/ 4936364 w 11611428"/>
              <a:gd name="connsiteY10424" fmla="*/ 1756506 h 6421343"/>
              <a:gd name="connsiteX10425" fmla="*/ 4887279 w 11611428"/>
              <a:gd name="connsiteY10425" fmla="*/ 1707421 h 6421343"/>
              <a:gd name="connsiteX10426" fmla="*/ 4936364 w 11611428"/>
              <a:gd name="connsiteY10426" fmla="*/ 1658336 h 6421343"/>
              <a:gd name="connsiteX10427" fmla="*/ 4744441 w 11611428"/>
              <a:gd name="connsiteY10427" fmla="*/ 1658336 h 6421343"/>
              <a:gd name="connsiteX10428" fmla="*/ 4793526 w 11611428"/>
              <a:gd name="connsiteY10428" fmla="*/ 1707421 h 6421343"/>
              <a:gd name="connsiteX10429" fmla="*/ 4744441 w 11611428"/>
              <a:gd name="connsiteY10429" fmla="*/ 1756506 h 6421343"/>
              <a:gd name="connsiteX10430" fmla="*/ 4695356 w 11611428"/>
              <a:gd name="connsiteY10430" fmla="*/ 1707421 h 6421343"/>
              <a:gd name="connsiteX10431" fmla="*/ 4744441 w 11611428"/>
              <a:gd name="connsiteY10431" fmla="*/ 1658336 h 6421343"/>
              <a:gd name="connsiteX10432" fmla="*/ 4552764 w 11611428"/>
              <a:gd name="connsiteY10432" fmla="*/ 1658336 h 6421343"/>
              <a:gd name="connsiteX10433" fmla="*/ 4601849 w 11611428"/>
              <a:gd name="connsiteY10433" fmla="*/ 1707421 h 6421343"/>
              <a:gd name="connsiteX10434" fmla="*/ 4552764 w 11611428"/>
              <a:gd name="connsiteY10434" fmla="*/ 1756506 h 6421343"/>
              <a:gd name="connsiteX10435" fmla="*/ 4503679 w 11611428"/>
              <a:gd name="connsiteY10435" fmla="*/ 1707421 h 6421343"/>
              <a:gd name="connsiteX10436" fmla="*/ 4552764 w 11611428"/>
              <a:gd name="connsiteY10436" fmla="*/ 1658336 h 6421343"/>
              <a:gd name="connsiteX10437" fmla="*/ 4360841 w 11611428"/>
              <a:gd name="connsiteY10437" fmla="*/ 1658336 h 6421343"/>
              <a:gd name="connsiteX10438" fmla="*/ 4409926 w 11611428"/>
              <a:gd name="connsiteY10438" fmla="*/ 1707421 h 6421343"/>
              <a:gd name="connsiteX10439" fmla="*/ 4360841 w 11611428"/>
              <a:gd name="connsiteY10439" fmla="*/ 1756506 h 6421343"/>
              <a:gd name="connsiteX10440" fmla="*/ 4311756 w 11611428"/>
              <a:gd name="connsiteY10440" fmla="*/ 1707421 h 6421343"/>
              <a:gd name="connsiteX10441" fmla="*/ 4360841 w 11611428"/>
              <a:gd name="connsiteY10441" fmla="*/ 1658336 h 6421343"/>
              <a:gd name="connsiteX10442" fmla="*/ 4170572 w 11611428"/>
              <a:gd name="connsiteY10442" fmla="*/ 1658336 h 6421343"/>
              <a:gd name="connsiteX10443" fmla="*/ 4219657 w 11611428"/>
              <a:gd name="connsiteY10443" fmla="*/ 1707421 h 6421343"/>
              <a:gd name="connsiteX10444" fmla="*/ 4170572 w 11611428"/>
              <a:gd name="connsiteY10444" fmla="*/ 1756506 h 6421343"/>
              <a:gd name="connsiteX10445" fmla="*/ 4121487 w 11611428"/>
              <a:gd name="connsiteY10445" fmla="*/ 1707421 h 6421343"/>
              <a:gd name="connsiteX10446" fmla="*/ 4170572 w 11611428"/>
              <a:gd name="connsiteY10446" fmla="*/ 1658336 h 6421343"/>
              <a:gd name="connsiteX10447" fmla="*/ 3978648 w 11611428"/>
              <a:gd name="connsiteY10447" fmla="*/ 1658336 h 6421343"/>
              <a:gd name="connsiteX10448" fmla="*/ 4027733 w 11611428"/>
              <a:gd name="connsiteY10448" fmla="*/ 1707421 h 6421343"/>
              <a:gd name="connsiteX10449" fmla="*/ 3978648 w 11611428"/>
              <a:gd name="connsiteY10449" fmla="*/ 1756506 h 6421343"/>
              <a:gd name="connsiteX10450" fmla="*/ 3929563 w 11611428"/>
              <a:gd name="connsiteY10450" fmla="*/ 1707421 h 6421343"/>
              <a:gd name="connsiteX10451" fmla="*/ 3978648 w 11611428"/>
              <a:gd name="connsiteY10451" fmla="*/ 1658336 h 6421343"/>
              <a:gd name="connsiteX10452" fmla="*/ 3786728 w 11611428"/>
              <a:gd name="connsiteY10452" fmla="*/ 1658336 h 6421343"/>
              <a:gd name="connsiteX10453" fmla="*/ 3835813 w 11611428"/>
              <a:gd name="connsiteY10453" fmla="*/ 1707421 h 6421343"/>
              <a:gd name="connsiteX10454" fmla="*/ 3786728 w 11611428"/>
              <a:gd name="connsiteY10454" fmla="*/ 1756506 h 6421343"/>
              <a:gd name="connsiteX10455" fmla="*/ 3737643 w 11611428"/>
              <a:gd name="connsiteY10455" fmla="*/ 1707421 h 6421343"/>
              <a:gd name="connsiteX10456" fmla="*/ 3786728 w 11611428"/>
              <a:gd name="connsiteY10456" fmla="*/ 1658336 h 6421343"/>
              <a:gd name="connsiteX10457" fmla="*/ 3595051 w 11611428"/>
              <a:gd name="connsiteY10457" fmla="*/ 1658336 h 6421343"/>
              <a:gd name="connsiteX10458" fmla="*/ 3644136 w 11611428"/>
              <a:gd name="connsiteY10458" fmla="*/ 1707421 h 6421343"/>
              <a:gd name="connsiteX10459" fmla="*/ 3595051 w 11611428"/>
              <a:gd name="connsiteY10459" fmla="*/ 1756506 h 6421343"/>
              <a:gd name="connsiteX10460" fmla="*/ 3545966 w 11611428"/>
              <a:gd name="connsiteY10460" fmla="*/ 1707421 h 6421343"/>
              <a:gd name="connsiteX10461" fmla="*/ 3595051 w 11611428"/>
              <a:gd name="connsiteY10461" fmla="*/ 1658336 h 6421343"/>
              <a:gd name="connsiteX10462" fmla="*/ 3403128 w 11611428"/>
              <a:gd name="connsiteY10462" fmla="*/ 1658336 h 6421343"/>
              <a:gd name="connsiteX10463" fmla="*/ 3452213 w 11611428"/>
              <a:gd name="connsiteY10463" fmla="*/ 1707421 h 6421343"/>
              <a:gd name="connsiteX10464" fmla="*/ 3403128 w 11611428"/>
              <a:gd name="connsiteY10464" fmla="*/ 1756506 h 6421343"/>
              <a:gd name="connsiteX10465" fmla="*/ 3354043 w 11611428"/>
              <a:gd name="connsiteY10465" fmla="*/ 1707421 h 6421343"/>
              <a:gd name="connsiteX10466" fmla="*/ 3403128 w 11611428"/>
              <a:gd name="connsiteY10466" fmla="*/ 1658336 h 6421343"/>
              <a:gd name="connsiteX10467" fmla="*/ 3211207 w 11611428"/>
              <a:gd name="connsiteY10467" fmla="*/ 1658336 h 6421343"/>
              <a:gd name="connsiteX10468" fmla="*/ 3260292 w 11611428"/>
              <a:gd name="connsiteY10468" fmla="*/ 1707421 h 6421343"/>
              <a:gd name="connsiteX10469" fmla="*/ 3211207 w 11611428"/>
              <a:gd name="connsiteY10469" fmla="*/ 1756506 h 6421343"/>
              <a:gd name="connsiteX10470" fmla="*/ 3162122 w 11611428"/>
              <a:gd name="connsiteY10470" fmla="*/ 1707421 h 6421343"/>
              <a:gd name="connsiteX10471" fmla="*/ 3211207 w 11611428"/>
              <a:gd name="connsiteY10471" fmla="*/ 1658336 h 6421343"/>
              <a:gd name="connsiteX10472" fmla="*/ 3019283 w 11611428"/>
              <a:gd name="connsiteY10472" fmla="*/ 1658336 h 6421343"/>
              <a:gd name="connsiteX10473" fmla="*/ 3068368 w 11611428"/>
              <a:gd name="connsiteY10473" fmla="*/ 1707421 h 6421343"/>
              <a:gd name="connsiteX10474" fmla="*/ 3019283 w 11611428"/>
              <a:gd name="connsiteY10474" fmla="*/ 1756506 h 6421343"/>
              <a:gd name="connsiteX10475" fmla="*/ 2970198 w 11611428"/>
              <a:gd name="connsiteY10475" fmla="*/ 1707421 h 6421343"/>
              <a:gd name="connsiteX10476" fmla="*/ 3019283 w 11611428"/>
              <a:gd name="connsiteY10476" fmla="*/ 1658336 h 6421343"/>
              <a:gd name="connsiteX10477" fmla="*/ 2827363 w 11611428"/>
              <a:gd name="connsiteY10477" fmla="*/ 1658336 h 6421343"/>
              <a:gd name="connsiteX10478" fmla="*/ 2876448 w 11611428"/>
              <a:gd name="connsiteY10478" fmla="*/ 1707421 h 6421343"/>
              <a:gd name="connsiteX10479" fmla="*/ 2827363 w 11611428"/>
              <a:gd name="connsiteY10479" fmla="*/ 1756506 h 6421343"/>
              <a:gd name="connsiteX10480" fmla="*/ 2778277 w 11611428"/>
              <a:gd name="connsiteY10480" fmla="*/ 1707421 h 6421343"/>
              <a:gd name="connsiteX10481" fmla="*/ 2827363 w 11611428"/>
              <a:gd name="connsiteY10481" fmla="*/ 1658336 h 6421343"/>
              <a:gd name="connsiteX10482" fmla="*/ 2635439 w 11611428"/>
              <a:gd name="connsiteY10482" fmla="*/ 1658336 h 6421343"/>
              <a:gd name="connsiteX10483" fmla="*/ 2684524 w 11611428"/>
              <a:gd name="connsiteY10483" fmla="*/ 1707421 h 6421343"/>
              <a:gd name="connsiteX10484" fmla="*/ 2635439 w 11611428"/>
              <a:gd name="connsiteY10484" fmla="*/ 1756506 h 6421343"/>
              <a:gd name="connsiteX10485" fmla="*/ 2586354 w 11611428"/>
              <a:gd name="connsiteY10485" fmla="*/ 1707421 h 6421343"/>
              <a:gd name="connsiteX10486" fmla="*/ 2635439 w 11611428"/>
              <a:gd name="connsiteY10486" fmla="*/ 1658336 h 6421343"/>
              <a:gd name="connsiteX10487" fmla="*/ 2443762 w 11611428"/>
              <a:gd name="connsiteY10487" fmla="*/ 1658336 h 6421343"/>
              <a:gd name="connsiteX10488" fmla="*/ 2492847 w 11611428"/>
              <a:gd name="connsiteY10488" fmla="*/ 1707421 h 6421343"/>
              <a:gd name="connsiteX10489" fmla="*/ 2443762 w 11611428"/>
              <a:gd name="connsiteY10489" fmla="*/ 1756506 h 6421343"/>
              <a:gd name="connsiteX10490" fmla="*/ 2394677 w 11611428"/>
              <a:gd name="connsiteY10490" fmla="*/ 1707421 h 6421343"/>
              <a:gd name="connsiteX10491" fmla="*/ 2443762 w 11611428"/>
              <a:gd name="connsiteY10491" fmla="*/ 1658336 h 6421343"/>
              <a:gd name="connsiteX10492" fmla="*/ 2251840 w 11611428"/>
              <a:gd name="connsiteY10492" fmla="*/ 1658336 h 6421343"/>
              <a:gd name="connsiteX10493" fmla="*/ 2300925 w 11611428"/>
              <a:gd name="connsiteY10493" fmla="*/ 1707421 h 6421343"/>
              <a:gd name="connsiteX10494" fmla="*/ 2251840 w 11611428"/>
              <a:gd name="connsiteY10494" fmla="*/ 1756506 h 6421343"/>
              <a:gd name="connsiteX10495" fmla="*/ 2202754 w 11611428"/>
              <a:gd name="connsiteY10495" fmla="*/ 1707421 h 6421343"/>
              <a:gd name="connsiteX10496" fmla="*/ 2251840 w 11611428"/>
              <a:gd name="connsiteY10496" fmla="*/ 1658336 h 6421343"/>
              <a:gd name="connsiteX10497" fmla="*/ 2061569 w 11611428"/>
              <a:gd name="connsiteY10497" fmla="*/ 1658336 h 6421343"/>
              <a:gd name="connsiteX10498" fmla="*/ 2110654 w 11611428"/>
              <a:gd name="connsiteY10498" fmla="*/ 1707421 h 6421343"/>
              <a:gd name="connsiteX10499" fmla="*/ 2061569 w 11611428"/>
              <a:gd name="connsiteY10499" fmla="*/ 1756506 h 6421343"/>
              <a:gd name="connsiteX10500" fmla="*/ 2012484 w 11611428"/>
              <a:gd name="connsiteY10500" fmla="*/ 1707421 h 6421343"/>
              <a:gd name="connsiteX10501" fmla="*/ 2061569 w 11611428"/>
              <a:gd name="connsiteY10501" fmla="*/ 1658336 h 6421343"/>
              <a:gd name="connsiteX10502" fmla="*/ 1869645 w 11611428"/>
              <a:gd name="connsiteY10502" fmla="*/ 1658336 h 6421343"/>
              <a:gd name="connsiteX10503" fmla="*/ 1918730 w 11611428"/>
              <a:gd name="connsiteY10503" fmla="*/ 1707421 h 6421343"/>
              <a:gd name="connsiteX10504" fmla="*/ 1869645 w 11611428"/>
              <a:gd name="connsiteY10504" fmla="*/ 1756506 h 6421343"/>
              <a:gd name="connsiteX10505" fmla="*/ 1820560 w 11611428"/>
              <a:gd name="connsiteY10505" fmla="*/ 1707421 h 6421343"/>
              <a:gd name="connsiteX10506" fmla="*/ 1869645 w 11611428"/>
              <a:gd name="connsiteY10506" fmla="*/ 1658336 h 6421343"/>
              <a:gd name="connsiteX10507" fmla="*/ 1677725 w 11611428"/>
              <a:gd name="connsiteY10507" fmla="*/ 1658336 h 6421343"/>
              <a:gd name="connsiteX10508" fmla="*/ 1726810 w 11611428"/>
              <a:gd name="connsiteY10508" fmla="*/ 1707421 h 6421343"/>
              <a:gd name="connsiteX10509" fmla="*/ 1677725 w 11611428"/>
              <a:gd name="connsiteY10509" fmla="*/ 1756506 h 6421343"/>
              <a:gd name="connsiteX10510" fmla="*/ 1628640 w 11611428"/>
              <a:gd name="connsiteY10510" fmla="*/ 1707421 h 6421343"/>
              <a:gd name="connsiteX10511" fmla="*/ 1677725 w 11611428"/>
              <a:gd name="connsiteY10511" fmla="*/ 1658336 h 6421343"/>
              <a:gd name="connsiteX10512" fmla="*/ 1486048 w 11611428"/>
              <a:gd name="connsiteY10512" fmla="*/ 1658336 h 6421343"/>
              <a:gd name="connsiteX10513" fmla="*/ 1535133 w 11611428"/>
              <a:gd name="connsiteY10513" fmla="*/ 1707421 h 6421343"/>
              <a:gd name="connsiteX10514" fmla="*/ 1486048 w 11611428"/>
              <a:gd name="connsiteY10514" fmla="*/ 1756506 h 6421343"/>
              <a:gd name="connsiteX10515" fmla="*/ 1436963 w 11611428"/>
              <a:gd name="connsiteY10515" fmla="*/ 1707421 h 6421343"/>
              <a:gd name="connsiteX10516" fmla="*/ 1486048 w 11611428"/>
              <a:gd name="connsiteY10516" fmla="*/ 1658336 h 6421343"/>
              <a:gd name="connsiteX10517" fmla="*/ 1294125 w 11611428"/>
              <a:gd name="connsiteY10517" fmla="*/ 1658336 h 6421343"/>
              <a:gd name="connsiteX10518" fmla="*/ 1343210 w 11611428"/>
              <a:gd name="connsiteY10518" fmla="*/ 1707421 h 6421343"/>
              <a:gd name="connsiteX10519" fmla="*/ 1294125 w 11611428"/>
              <a:gd name="connsiteY10519" fmla="*/ 1756506 h 6421343"/>
              <a:gd name="connsiteX10520" fmla="*/ 1245040 w 11611428"/>
              <a:gd name="connsiteY10520" fmla="*/ 1707421 h 6421343"/>
              <a:gd name="connsiteX10521" fmla="*/ 1294125 w 11611428"/>
              <a:gd name="connsiteY10521" fmla="*/ 1658336 h 6421343"/>
              <a:gd name="connsiteX10522" fmla="*/ 1102204 w 11611428"/>
              <a:gd name="connsiteY10522" fmla="*/ 1658336 h 6421343"/>
              <a:gd name="connsiteX10523" fmla="*/ 1151289 w 11611428"/>
              <a:gd name="connsiteY10523" fmla="*/ 1707421 h 6421343"/>
              <a:gd name="connsiteX10524" fmla="*/ 1102204 w 11611428"/>
              <a:gd name="connsiteY10524" fmla="*/ 1756506 h 6421343"/>
              <a:gd name="connsiteX10525" fmla="*/ 1053119 w 11611428"/>
              <a:gd name="connsiteY10525" fmla="*/ 1707421 h 6421343"/>
              <a:gd name="connsiteX10526" fmla="*/ 1102204 w 11611428"/>
              <a:gd name="connsiteY10526" fmla="*/ 1658336 h 6421343"/>
              <a:gd name="connsiteX10527" fmla="*/ 910280 w 11611428"/>
              <a:gd name="connsiteY10527" fmla="*/ 1658336 h 6421343"/>
              <a:gd name="connsiteX10528" fmla="*/ 959365 w 11611428"/>
              <a:gd name="connsiteY10528" fmla="*/ 1707421 h 6421343"/>
              <a:gd name="connsiteX10529" fmla="*/ 910280 w 11611428"/>
              <a:gd name="connsiteY10529" fmla="*/ 1756506 h 6421343"/>
              <a:gd name="connsiteX10530" fmla="*/ 861195 w 11611428"/>
              <a:gd name="connsiteY10530" fmla="*/ 1707421 h 6421343"/>
              <a:gd name="connsiteX10531" fmla="*/ 910280 w 11611428"/>
              <a:gd name="connsiteY10531" fmla="*/ 1658336 h 6421343"/>
              <a:gd name="connsiteX10532" fmla="*/ 718360 w 11611428"/>
              <a:gd name="connsiteY10532" fmla="*/ 1658336 h 6421343"/>
              <a:gd name="connsiteX10533" fmla="*/ 767445 w 11611428"/>
              <a:gd name="connsiteY10533" fmla="*/ 1707421 h 6421343"/>
              <a:gd name="connsiteX10534" fmla="*/ 718360 w 11611428"/>
              <a:gd name="connsiteY10534" fmla="*/ 1756506 h 6421343"/>
              <a:gd name="connsiteX10535" fmla="*/ 669275 w 11611428"/>
              <a:gd name="connsiteY10535" fmla="*/ 1707421 h 6421343"/>
              <a:gd name="connsiteX10536" fmla="*/ 718360 w 11611428"/>
              <a:gd name="connsiteY10536" fmla="*/ 1658336 h 6421343"/>
              <a:gd name="connsiteX10537" fmla="*/ 526436 w 11611428"/>
              <a:gd name="connsiteY10537" fmla="*/ 1658336 h 6421343"/>
              <a:gd name="connsiteX10538" fmla="*/ 575521 w 11611428"/>
              <a:gd name="connsiteY10538" fmla="*/ 1707421 h 6421343"/>
              <a:gd name="connsiteX10539" fmla="*/ 526436 w 11611428"/>
              <a:gd name="connsiteY10539" fmla="*/ 1756506 h 6421343"/>
              <a:gd name="connsiteX10540" fmla="*/ 477351 w 11611428"/>
              <a:gd name="connsiteY10540" fmla="*/ 1707421 h 6421343"/>
              <a:gd name="connsiteX10541" fmla="*/ 526436 w 11611428"/>
              <a:gd name="connsiteY10541" fmla="*/ 1658336 h 6421343"/>
              <a:gd name="connsiteX10542" fmla="*/ 334759 w 11611428"/>
              <a:gd name="connsiteY10542" fmla="*/ 1658336 h 6421343"/>
              <a:gd name="connsiteX10543" fmla="*/ 383844 w 11611428"/>
              <a:gd name="connsiteY10543" fmla="*/ 1707421 h 6421343"/>
              <a:gd name="connsiteX10544" fmla="*/ 334759 w 11611428"/>
              <a:gd name="connsiteY10544" fmla="*/ 1756506 h 6421343"/>
              <a:gd name="connsiteX10545" fmla="*/ 285674 w 11611428"/>
              <a:gd name="connsiteY10545" fmla="*/ 1707421 h 6421343"/>
              <a:gd name="connsiteX10546" fmla="*/ 334759 w 11611428"/>
              <a:gd name="connsiteY10546" fmla="*/ 1658336 h 6421343"/>
              <a:gd name="connsiteX10547" fmla="*/ 142837 w 11611428"/>
              <a:gd name="connsiteY10547" fmla="*/ 1658336 h 6421343"/>
              <a:gd name="connsiteX10548" fmla="*/ 191921 w 11611428"/>
              <a:gd name="connsiteY10548" fmla="*/ 1707421 h 6421343"/>
              <a:gd name="connsiteX10549" fmla="*/ 142837 w 11611428"/>
              <a:gd name="connsiteY10549" fmla="*/ 1756506 h 6421343"/>
              <a:gd name="connsiteX10550" fmla="*/ 93751 w 11611428"/>
              <a:gd name="connsiteY10550" fmla="*/ 1707421 h 6421343"/>
              <a:gd name="connsiteX10551" fmla="*/ 142837 w 11611428"/>
              <a:gd name="connsiteY10551" fmla="*/ 1658336 h 6421343"/>
              <a:gd name="connsiteX10552" fmla="*/ 11562343 w 11611428"/>
              <a:gd name="connsiteY10552" fmla="*/ 1507401 h 6421343"/>
              <a:gd name="connsiteX10553" fmla="*/ 11611428 w 11611428"/>
              <a:gd name="connsiteY10553" fmla="*/ 1556487 h 6421343"/>
              <a:gd name="connsiteX10554" fmla="*/ 11562343 w 11611428"/>
              <a:gd name="connsiteY10554" fmla="*/ 1605572 h 6421343"/>
              <a:gd name="connsiteX10555" fmla="*/ 11513258 w 11611428"/>
              <a:gd name="connsiteY10555" fmla="*/ 1556487 h 6421343"/>
              <a:gd name="connsiteX10556" fmla="*/ 11562343 w 11611428"/>
              <a:gd name="connsiteY10556" fmla="*/ 1507401 h 6421343"/>
              <a:gd name="connsiteX10557" fmla="*/ 11370422 w 11611428"/>
              <a:gd name="connsiteY10557" fmla="*/ 1507401 h 6421343"/>
              <a:gd name="connsiteX10558" fmla="*/ 11419507 w 11611428"/>
              <a:gd name="connsiteY10558" fmla="*/ 1556487 h 6421343"/>
              <a:gd name="connsiteX10559" fmla="*/ 11370422 w 11611428"/>
              <a:gd name="connsiteY10559" fmla="*/ 1605572 h 6421343"/>
              <a:gd name="connsiteX10560" fmla="*/ 11321337 w 11611428"/>
              <a:gd name="connsiteY10560" fmla="*/ 1556487 h 6421343"/>
              <a:gd name="connsiteX10561" fmla="*/ 11370422 w 11611428"/>
              <a:gd name="connsiteY10561" fmla="*/ 1507401 h 6421343"/>
              <a:gd name="connsiteX10562" fmla="*/ 11178499 w 11611428"/>
              <a:gd name="connsiteY10562" fmla="*/ 1507401 h 6421343"/>
              <a:gd name="connsiteX10563" fmla="*/ 11227584 w 11611428"/>
              <a:gd name="connsiteY10563" fmla="*/ 1556487 h 6421343"/>
              <a:gd name="connsiteX10564" fmla="*/ 11178499 w 11611428"/>
              <a:gd name="connsiteY10564" fmla="*/ 1605572 h 6421343"/>
              <a:gd name="connsiteX10565" fmla="*/ 11129414 w 11611428"/>
              <a:gd name="connsiteY10565" fmla="*/ 1556487 h 6421343"/>
              <a:gd name="connsiteX10566" fmla="*/ 11178499 w 11611428"/>
              <a:gd name="connsiteY10566" fmla="*/ 1507401 h 6421343"/>
              <a:gd name="connsiteX10567" fmla="*/ 10986822 w 11611428"/>
              <a:gd name="connsiteY10567" fmla="*/ 1507401 h 6421343"/>
              <a:gd name="connsiteX10568" fmla="*/ 11035907 w 11611428"/>
              <a:gd name="connsiteY10568" fmla="*/ 1556487 h 6421343"/>
              <a:gd name="connsiteX10569" fmla="*/ 10986822 w 11611428"/>
              <a:gd name="connsiteY10569" fmla="*/ 1605572 h 6421343"/>
              <a:gd name="connsiteX10570" fmla="*/ 10937737 w 11611428"/>
              <a:gd name="connsiteY10570" fmla="*/ 1556487 h 6421343"/>
              <a:gd name="connsiteX10571" fmla="*/ 10986822 w 11611428"/>
              <a:gd name="connsiteY10571" fmla="*/ 1507401 h 6421343"/>
              <a:gd name="connsiteX10572" fmla="*/ 10794898 w 11611428"/>
              <a:gd name="connsiteY10572" fmla="*/ 1507401 h 6421343"/>
              <a:gd name="connsiteX10573" fmla="*/ 10843984 w 11611428"/>
              <a:gd name="connsiteY10573" fmla="*/ 1556487 h 6421343"/>
              <a:gd name="connsiteX10574" fmla="*/ 10794898 w 11611428"/>
              <a:gd name="connsiteY10574" fmla="*/ 1605572 h 6421343"/>
              <a:gd name="connsiteX10575" fmla="*/ 10745813 w 11611428"/>
              <a:gd name="connsiteY10575" fmla="*/ 1556487 h 6421343"/>
              <a:gd name="connsiteX10576" fmla="*/ 10794898 w 11611428"/>
              <a:gd name="connsiteY10576" fmla="*/ 1507401 h 6421343"/>
              <a:gd name="connsiteX10577" fmla="*/ 10600771 w 11611428"/>
              <a:gd name="connsiteY10577" fmla="*/ 1507401 h 6421343"/>
              <a:gd name="connsiteX10578" fmla="*/ 10619877 w 11611428"/>
              <a:gd name="connsiteY10578" fmla="*/ 1511259 h 6421343"/>
              <a:gd name="connsiteX10579" fmla="*/ 10635343 w 11611428"/>
              <a:gd name="connsiteY10579" fmla="*/ 1521686 h 6421343"/>
              <a:gd name="connsiteX10580" fmla="*/ 10635343 w 11611428"/>
              <a:gd name="connsiteY10580" fmla="*/ 1520199 h 6421343"/>
              <a:gd name="connsiteX10581" fmla="*/ 10637686 w 11611428"/>
              <a:gd name="connsiteY10581" fmla="*/ 1521778 h 6421343"/>
              <a:gd name="connsiteX10582" fmla="*/ 10652063 w 11611428"/>
              <a:gd name="connsiteY10582" fmla="*/ 1556487 h 6421343"/>
              <a:gd name="connsiteX10583" fmla="*/ 10637686 w 11611428"/>
              <a:gd name="connsiteY10583" fmla="*/ 1591195 h 6421343"/>
              <a:gd name="connsiteX10584" fmla="*/ 10635343 w 11611428"/>
              <a:gd name="connsiteY10584" fmla="*/ 1592775 h 6421343"/>
              <a:gd name="connsiteX10585" fmla="*/ 10635343 w 11611428"/>
              <a:gd name="connsiteY10585" fmla="*/ 1591287 h 6421343"/>
              <a:gd name="connsiteX10586" fmla="*/ 10619877 w 11611428"/>
              <a:gd name="connsiteY10586" fmla="*/ 1601715 h 6421343"/>
              <a:gd name="connsiteX10587" fmla="*/ 10600771 w 11611428"/>
              <a:gd name="connsiteY10587" fmla="*/ 1605572 h 6421343"/>
              <a:gd name="connsiteX10588" fmla="*/ 10551686 w 11611428"/>
              <a:gd name="connsiteY10588" fmla="*/ 1556487 h 6421343"/>
              <a:gd name="connsiteX10589" fmla="*/ 10600771 w 11611428"/>
              <a:gd name="connsiteY10589" fmla="*/ 1507401 h 6421343"/>
              <a:gd name="connsiteX10590" fmla="*/ 10408850 w 11611428"/>
              <a:gd name="connsiteY10590" fmla="*/ 1507401 h 6421343"/>
              <a:gd name="connsiteX10591" fmla="*/ 10457935 w 11611428"/>
              <a:gd name="connsiteY10591" fmla="*/ 1556487 h 6421343"/>
              <a:gd name="connsiteX10592" fmla="*/ 10408850 w 11611428"/>
              <a:gd name="connsiteY10592" fmla="*/ 1605572 h 6421343"/>
              <a:gd name="connsiteX10593" fmla="*/ 10359765 w 11611428"/>
              <a:gd name="connsiteY10593" fmla="*/ 1556487 h 6421343"/>
              <a:gd name="connsiteX10594" fmla="*/ 10408850 w 11611428"/>
              <a:gd name="connsiteY10594" fmla="*/ 1507401 h 6421343"/>
              <a:gd name="connsiteX10595" fmla="*/ 10216927 w 11611428"/>
              <a:gd name="connsiteY10595" fmla="*/ 1507401 h 6421343"/>
              <a:gd name="connsiteX10596" fmla="*/ 10266012 w 11611428"/>
              <a:gd name="connsiteY10596" fmla="*/ 1556487 h 6421343"/>
              <a:gd name="connsiteX10597" fmla="*/ 10216927 w 11611428"/>
              <a:gd name="connsiteY10597" fmla="*/ 1605572 h 6421343"/>
              <a:gd name="connsiteX10598" fmla="*/ 10167842 w 11611428"/>
              <a:gd name="connsiteY10598" fmla="*/ 1556487 h 6421343"/>
              <a:gd name="connsiteX10599" fmla="*/ 10216927 w 11611428"/>
              <a:gd name="connsiteY10599" fmla="*/ 1507401 h 6421343"/>
              <a:gd name="connsiteX10600" fmla="*/ 10025250 w 11611428"/>
              <a:gd name="connsiteY10600" fmla="*/ 1507401 h 6421343"/>
              <a:gd name="connsiteX10601" fmla="*/ 10074335 w 11611428"/>
              <a:gd name="connsiteY10601" fmla="*/ 1556487 h 6421343"/>
              <a:gd name="connsiteX10602" fmla="*/ 10025250 w 11611428"/>
              <a:gd name="connsiteY10602" fmla="*/ 1605572 h 6421343"/>
              <a:gd name="connsiteX10603" fmla="*/ 9976165 w 11611428"/>
              <a:gd name="connsiteY10603" fmla="*/ 1556487 h 6421343"/>
              <a:gd name="connsiteX10604" fmla="*/ 10025250 w 11611428"/>
              <a:gd name="connsiteY10604" fmla="*/ 1507401 h 6421343"/>
              <a:gd name="connsiteX10605" fmla="*/ 9833326 w 11611428"/>
              <a:gd name="connsiteY10605" fmla="*/ 1507401 h 6421343"/>
              <a:gd name="connsiteX10606" fmla="*/ 9882412 w 11611428"/>
              <a:gd name="connsiteY10606" fmla="*/ 1556487 h 6421343"/>
              <a:gd name="connsiteX10607" fmla="*/ 9833326 w 11611428"/>
              <a:gd name="connsiteY10607" fmla="*/ 1605572 h 6421343"/>
              <a:gd name="connsiteX10608" fmla="*/ 9784241 w 11611428"/>
              <a:gd name="connsiteY10608" fmla="*/ 1556487 h 6421343"/>
              <a:gd name="connsiteX10609" fmla="*/ 9833326 w 11611428"/>
              <a:gd name="connsiteY10609" fmla="*/ 1507401 h 6421343"/>
              <a:gd name="connsiteX10610" fmla="*/ 9641406 w 11611428"/>
              <a:gd name="connsiteY10610" fmla="*/ 1507401 h 6421343"/>
              <a:gd name="connsiteX10611" fmla="*/ 9690491 w 11611428"/>
              <a:gd name="connsiteY10611" fmla="*/ 1556487 h 6421343"/>
              <a:gd name="connsiteX10612" fmla="*/ 9641406 w 11611428"/>
              <a:gd name="connsiteY10612" fmla="*/ 1605572 h 6421343"/>
              <a:gd name="connsiteX10613" fmla="*/ 9592321 w 11611428"/>
              <a:gd name="connsiteY10613" fmla="*/ 1556487 h 6421343"/>
              <a:gd name="connsiteX10614" fmla="*/ 9641406 w 11611428"/>
              <a:gd name="connsiteY10614" fmla="*/ 1507401 h 6421343"/>
              <a:gd name="connsiteX10615" fmla="*/ 9449482 w 11611428"/>
              <a:gd name="connsiteY10615" fmla="*/ 1507401 h 6421343"/>
              <a:gd name="connsiteX10616" fmla="*/ 9498567 w 11611428"/>
              <a:gd name="connsiteY10616" fmla="*/ 1556487 h 6421343"/>
              <a:gd name="connsiteX10617" fmla="*/ 9449482 w 11611428"/>
              <a:gd name="connsiteY10617" fmla="*/ 1605572 h 6421343"/>
              <a:gd name="connsiteX10618" fmla="*/ 9400397 w 11611428"/>
              <a:gd name="connsiteY10618" fmla="*/ 1556487 h 6421343"/>
              <a:gd name="connsiteX10619" fmla="*/ 9449482 w 11611428"/>
              <a:gd name="connsiteY10619" fmla="*/ 1507401 h 6421343"/>
              <a:gd name="connsiteX10620" fmla="*/ 9257562 w 11611428"/>
              <a:gd name="connsiteY10620" fmla="*/ 1507401 h 6421343"/>
              <a:gd name="connsiteX10621" fmla="*/ 9306646 w 11611428"/>
              <a:gd name="connsiteY10621" fmla="*/ 1556487 h 6421343"/>
              <a:gd name="connsiteX10622" fmla="*/ 9257562 w 11611428"/>
              <a:gd name="connsiteY10622" fmla="*/ 1605572 h 6421343"/>
              <a:gd name="connsiteX10623" fmla="*/ 9208477 w 11611428"/>
              <a:gd name="connsiteY10623" fmla="*/ 1556487 h 6421343"/>
              <a:gd name="connsiteX10624" fmla="*/ 9257562 w 11611428"/>
              <a:gd name="connsiteY10624" fmla="*/ 1507401 h 6421343"/>
              <a:gd name="connsiteX10625" fmla="*/ 9065638 w 11611428"/>
              <a:gd name="connsiteY10625" fmla="*/ 1507401 h 6421343"/>
              <a:gd name="connsiteX10626" fmla="*/ 9114723 w 11611428"/>
              <a:gd name="connsiteY10626" fmla="*/ 1556487 h 6421343"/>
              <a:gd name="connsiteX10627" fmla="*/ 9065638 w 11611428"/>
              <a:gd name="connsiteY10627" fmla="*/ 1605572 h 6421343"/>
              <a:gd name="connsiteX10628" fmla="*/ 9016553 w 11611428"/>
              <a:gd name="connsiteY10628" fmla="*/ 1556487 h 6421343"/>
              <a:gd name="connsiteX10629" fmla="*/ 9065638 w 11611428"/>
              <a:gd name="connsiteY10629" fmla="*/ 1507401 h 6421343"/>
              <a:gd name="connsiteX10630" fmla="*/ 8873961 w 11611428"/>
              <a:gd name="connsiteY10630" fmla="*/ 1507401 h 6421343"/>
              <a:gd name="connsiteX10631" fmla="*/ 8923046 w 11611428"/>
              <a:gd name="connsiteY10631" fmla="*/ 1556487 h 6421343"/>
              <a:gd name="connsiteX10632" fmla="*/ 8873961 w 11611428"/>
              <a:gd name="connsiteY10632" fmla="*/ 1605572 h 6421343"/>
              <a:gd name="connsiteX10633" fmla="*/ 8824876 w 11611428"/>
              <a:gd name="connsiteY10633" fmla="*/ 1556487 h 6421343"/>
              <a:gd name="connsiteX10634" fmla="*/ 8873961 w 11611428"/>
              <a:gd name="connsiteY10634" fmla="*/ 1507401 h 6421343"/>
              <a:gd name="connsiteX10635" fmla="*/ 8682041 w 11611428"/>
              <a:gd name="connsiteY10635" fmla="*/ 1507401 h 6421343"/>
              <a:gd name="connsiteX10636" fmla="*/ 8731126 w 11611428"/>
              <a:gd name="connsiteY10636" fmla="*/ 1556487 h 6421343"/>
              <a:gd name="connsiteX10637" fmla="*/ 8682041 w 11611428"/>
              <a:gd name="connsiteY10637" fmla="*/ 1605572 h 6421343"/>
              <a:gd name="connsiteX10638" fmla="*/ 8632956 w 11611428"/>
              <a:gd name="connsiteY10638" fmla="*/ 1556487 h 6421343"/>
              <a:gd name="connsiteX10639" fmla="*/ 8682041 w 11611428"/>
              <a:gd name="connsiteY10639" fmla="*/ 1507401 h 6421343"/>
              <a:gd name="connsiteX10640" fmla="*/ 8486747 w 11611428"/>
              <a:gd name="connsiteY10640" fmla="*/ 1507401 h 6421343"/>
              <a:gd name="connsiteX10641" fmla="*/ 8488432 w 11611428"/>
              <a:gd name="connsiteY10641" fmla="*/ 1508099 h 6421343"/>
              <a:gd name="connsiteX10642" fmla="*/ 8490117 w 11611428"/>
              <a:gd name="connsiteY10642" fmla="*/ 1507401 h 6421343"/>
              <a:gd name="connsiteX10643" fmla="*/ 8539202 w 11611428"/>
              <a:gd name="connsiteY10643" fmla="*/ 1556487 h 6421343"/>
              <a:gd name="connsiteX10644" fmla="*/ 8490117 w 11611428"/>
              <a:gd name="connsiteY10644" fmla="*/ 1605572 h 6421343"/>
              <a:gd name="connsiteX10645" fmla="*/ 8488432 w 11611428"/>
              <a:gd name="connsiteY10645" fmla="*/ 1604874 h 6421343"/>
              <a:gd name="connsiteX10646" fmla="*/ 8486747 w 11611428"/>
              <a:gd name="connsiteY10646" fmla="*/ 1605572 h 6421343"/>
              <a:gd name="connsiteX10647" fmla="*/ 8437662 w 11611428"/>
              <a:gd name="connsiteY10647" fmla="*/ 1556487 h 6421343"/>
              <a:gd name="connsiteX10648" fmla="*/ 8486747 w 11611428"/>
              <a:gd name="connsiteY10648" fmla="*/ 1507401 h 6421343"/>
              <a:gd name="connsiteX10649" fmla="*/ 8294823 w 11611428"/>
              <a:gd name="connsiteY10649" fmla="*/ 1507401 h 6421343"/>
              <a:gd name="connsiteX10650" fmla="*/ 8343908 w 11611428"/>
              <a:gd name="connsiteY10650" fmla="*/ 1556487 h 6421343"/>
              <a:gd name="connsiteX10651" fmla="*/ 8294823 w 11611428"/>
              <a:gd name="connsiteY10651" fmla="*/ 1605572 h 6421343"/>
              <a:gd name="connsiteX10652" fmla="*/ 8245738 w 11611428"/>
              <a:gd name="connsiteY10652" fmla="*/ 1556487 h 6421343"/>
              <a:gd name="connsiteX10653" fmla="*/ 8294823 w 11611428"/>
              <a:gd name="connsiteY10653" fmla="*/ 1507401 h 6421343"/>
              <a:gd name="connsiteX10654" fmla="*/ 8102902 w 11611428"/>
              <a:gd name="connsiteY10654" fmla="*/ 1507401 h 6421343"/>
              <a:gd name="connsiteX10655" fmla="*/ 8151987 w 11611428"/>
              <a:gd name="connsiteY10655" fmla="*/ 1556487 h 6421343"/>
              <a:gd name="connsiteX10656" fmla="*/ 8102902 w 11611428"/>
              <a:gd name="connsiteY10656" fmla="*/ 1605572 h 6421343"/>
              <a:gd name="connsiteX10657" fmla="*/ 8053817 w 11611428"/>
              <a:gd name="connsiteY10657" fmla="*/ 1556487 h 6421343"/>
              <a:gd name="connsiteX10658" fmla="*/ 8102902 w 11611428"/>
              <a:gd name="connsiteY10658" fmla="*/ 1507401 h 6421343"/>
              <a:gd name="connsiteX10659" fmla="*/ 7911226 w 11611428"/>
              <a:gd name="connsiteY10659" fmla="*/ 1507401 h 6421343"/>
              <a:gd name="connsiteX10660" fmla="*/ 7960311 w 11611428"/>
              <a:gd name="connsiteY10660" fmla="*/ 1556487 h 6421343"/>
              <a:gd name="connsiteX10661" fmla="*/ 7911226 w 11611428"/>
              <a:gd name="connsiteY10661" fmla="*/ 1605572 h 6421343"/>
              <a:gd name="connsiteX10662" fmla="*/ 7862141 w 11611428"/>
              <a:gd name="connsiteY10662" fmla="*/ 1556487 h 6421343"/>
              <a:gd name="connsiteX10663" fmla="*/ 7911226 w 11611428"/>
              <a:gd name="connsiteY10663" fmla="*/ 1507401 h 6421343"/>
              <a:gd name="connsiteX10664" fmla="*/ 7719302 w 11611428"/>
              <a:gd name="connsiteY10664" fmla="*/ 1507401 h 6421343"/>
              <a:gd name="connsiteX10665" fmla="*/ 7768387 w 11611428"/>
              <a:gd name="connsiteY10665" fmla="*/ 1556487 h 6421343"/>
              <a:gd name="connsiteX10666" fmla="*/ 7719302 w 11611428"/>
              <a:gd name="connsiteY10666" fmla="*/ 1605572 h 6421343"/>
              <a:gd name="connsiteX10667" fmla="*/ 7670218 w 11611428"/>
              <a:gd name="connsiteY10667" fmla="*/ 1556487 h 6421343"/>
              <a:gd name="connsiteX10668" fmla="*/ 7719302 w 11611428"/>
              <a:gd name="connsiteY10668" fmla="*/ 1507401 h 6421343"/>
              <a:gd name="connsiteX10669" fmla="*/ 7527382 w 11611428"/>
              <a:gd name="connsiteY10669" fmla="*/ 1507401 h 6421343"/>
              <a:gd name="connsiteX10670" fmla="*/ 7576467 w 11611428"/>
              <a:gd name="connsiteY10670" fmla="*/ 1556487 h 6421343"/>
              <a:gd name="connsiteX10671" fmla="*/ 7527382 w 11611428"/>
              <a:gd name="connsiteY10671" fmla="*/ 1605572 h 6421343"/>
              <a:gd name="connsiteX10672" fmla="*/ 7478297 w 11611428"/>
              <a:gd name="connsiteY10672" fmla="*/ 1556487 h 6421343"/>
              <a:gd name="connsiteX10673" fmla="*/ 7527382 w 11611428"/>
              <a:gd name="connsiteY10673" fmla="*/ 1507401 h 6421343"/>
              <a:gd name="connsiteX10674" fmla="*/ 7335458 w 11611428"/>
              <a:gd name="connsiteY10674" fmla="*/ 1507401 h 6421343"/>
              <a:gd name="connsiteX10675" fmla="*/ 7384543 w 11611428"/>
              <a:gd name="connsiteY10675" fmla="*/ 1556487 h 6421343"/>
              <a:gd name="connsiteX10676" fmla="*/ 7335458 w 11611428"/>
              <a:gd name="connsiteY10676" fmla="*/ 1605572 h 6421343"/>
              <a:gd name="connsiteX10677" fmla="*/ 7286373 w 11611428"/>
              <a:gd name="connsiteY10677" fmla="*/ 1556487 h 6421343"/>
              <a:gd name="connsiteX10678" fmla="*/ 7335458 w 11611428"/>
              <a:gd name="connsiteY10678" fmla="*/ 1507401 h 6421343"/>
              <a:gd name="connsiteX10679" fmla="*/ 7143537 w 11611428"/>
              <a:gd name="connsiteY10679" fmla="*/ 1507401 h 6421343"/>
              <a:gd name="connsiteX10680" fmla="*/ 7192622 w 11611428"/>
              <a:gd name="connsiteY10680" fmla="*/ 1556487 h 6421343"/>
              <a:gd name="connsiteX10681" fmla="*/ 7143537 w 11611428"/>
              <a:gd name="connsiteY10681" fmla="*/ 1605572 h 6421343"/>
              <a:gd name="connsiteX10682" fmla="*/ 7094452 w 11611428"/>
              <a:gd name="connsiteY10682" fmla="*/ 1556487 h 6421343"/>
              <a:gd name="connsiteX10683" fmla="*/ 7143537 w 11611428"/>
              <a:gd name="connsiteY10683" fmla="*/ 1507401 h 6421343"/>
              <a:gd name="connsiteX10684" fmla="*/ 6951614 w 11611428"/>
              <a:gd name="connsiteY10684" fmla="*/ 1507401 h 6421343"/>
              <a:gd name="connsiteX10685" fmla="*/ 7000699 w 11611428"/>
              <a:gd name="connsiteY10685" fmla="*/ 1556487 h 6421343"/>
              <a:gd name="connsiteX10686" fmla="*/ 6951614 w 11611428"/>
              <a:gd name="connsiteY10686" fmla="*/ 1605572 h 6421343"/>
              <a:gd name="connsiteX10687" fmla="*/ 6902529 w 11611428"/>
              <a:gd name="connsiteY10687" fmla="*/ 1556487 h 6421343"/>
              <a:gd name="connsiteX10688" fmla="*/ 6951614 w 11611428"/>
              <a:gd name="connsiteY10688" fmla="*/ 1507401 h 6421343"/>
              <a:gd name="connsiteX10689" fmla="*/ 6759937 w 11611428"/>
              <a:gd name="connsiteY10689" fmla="*/ 1507401 h 6421343"/>
              <a:gd name="connsiteX10690" fmla="*/ 6809022 w 11611428"/>
              <a:gd name="connsiteY10690" fmla="*/ 1556487 h 6421343"/>
              <a:gd name="connsiteX10691" fmla="*/ 6759937 w 11611428"/>
              <a:gd name="connsiteY10691" fmla="*/ 1605572 h 6421343"/>
              <a:gd name="connsiteX10692" fmla="*/ 6710852 w 11611428"/>
              <a:gd name="connsiteY10692" fmla="*/ 1556487 h 6421343"/>
              <a:gd name="connsiteX10693" fmla="*/ 6759937 w 11611428"/>
              <a:gd name="connsiteY10693" fmla="*/ 1507401 h 6421343"/>
              <a:gd name="connsiteX10694" fmla="*/ 6568014 w 11611428"/>
              <a:gd name="connsiteY10694" fmla="*/ 1507401 h 6421343"/>
              <a:gd name="connsiteX10695" fmla="*/ 6617099 w 11611428"/>
              <a:gd name="connsiteY10695" fmla="*/ 1556487 h 6421343"/>
              <a:gd name="connsiteX10696" fmla="*/ 6568014 w 11611428"/>
              <a:gd name="connsiteY10696" fmla="*/ 1605572 h 6421343"/>
              <a:gd name="connsiteX10697" fmla="*/ 6518929 w 11611428"/>
              <a:gd name="connsiteY10697" fmla="*/ 1556487 h 6421343"/>
              <a:gd name="connsiteX10698" fmla="*/ 6568014 w 11611428"/>
              <a:gd name="connsiteY10698" fmla="*/ 1507401 h 6421343"/>
              <a:gd name="connsiteX10699" fmla="*/ 6376093 w 11611428"/>
              <a:gd name="connsiteY10699" fmla="*/ 1507401 h 6421343"/>
              <a:gd name="connsiteX10700" fmla="*/ 6376918 w 11611428"/>
              <a:gd name="connsiteY10700" fmla="*/ 1507568 h 6421343"/>
              <a:gd name="connsiteX10701" fmla="*/ 6377744 w 11611428"/>
              <a:gd name="connsiteY10701" fmla="*/ 1507401 h 6421343"/>
              <a:gd name="connsiteX10702" fmla="*/ 6426829 w 11611428"/>
              <a:gd name="connsiteY10702" fmla="*/ 1556487 h 6421343"/>
              <a:gd name="connsiteX10703" fmla="*/ 6377744 w 11611428"/>
              <a:gd name="connsiteY10703" fmla="*/ 1605572 h 6421343"/>
              <a:gd name="connsiteX10704" fmla="*/ 6376919 w 11611428"/>
              <a:gd name="connsiteY10704" fmla="*/ 1605405 h 6421343"/>
              <a:gd name="connsiteX10705" fmla="*/ 6376093 w 11611428"/>
              <a:gd name="connsiteY10705" fmla="*/ 1605572 h 6421343"/>
              <a:gd name="connsiteX10706" fmla="*/ 6327008 w 11611428"/>
              <a:gd name="connsiteY10706" fmla="*/ 1556487 h 6421343"/>
              <a:gd name="connsiteX10707" fmla="*/ 6376093 w 11611428"/>
              <a:gd name="connsiteY10707" fmla="*/ 1507401 h 6421343"/>
              <a:gd name="connsiteX10708" fmla="*/ 6185820 w 11611428"/>
              <a:gd name="connsiteY10708" fmla="*/ 1507401 h 6421343"/>
              <a:gd name="connsiteX10709" fmla="*/ 6234905 w 11611428"/>
              <a:gd name="connsiteY10709" fmla="*/ 1556487 h 6421343"/>
              <a:gd name="connsiteX10710" fmla="*/ 6185820 w 11611428"/>
              <a:gd name="connsiteY10710" fmla="*/ 1605572 h 6421343"/>
              <a:gd name="connsiteX10711" fmla="*/ 6136735 w 11611428"/>
              <a:gd name="connsiteY10711" fmla="*/ 1556487 h 6421343"/>
              <a:gd name="connsiteX10712" fmla="*/ 6185820 w 11611428"/>
              <a:gd name="connsiteY10712" fmla="*/ 1507401 h 6421343"/>
              <a:gd name="connsiteX10713" fmla="*/ 5993899 w 11611428"/>
              <a:gd name="connsiteY10713" fmla="*/ 1507401 h 6421343"/>
              <a:gd name="connsiteX10714" fmla="*/ 6042984 w 11611428"/>
              <a:gd name="connsiteY10714" fmla="*/ 1556487 h 6421343"/>
              <a:gd name="connsiteX10715" fmla="*/ 5993899 w 11611428"/>
              <a:gd name="connsiteY10715" fmla="*/ 1605572 h 6421343"/>
              <a:gd name="connsiteX10716" fmla="*/ 5944814 w 11611428"/>
              <a:gd name="connsiteY10716" fmla="*/ 1556487 h 6421343"/>
              <a:gd name="connsiteX10717" fmla="*/ 5993899 w 11611428"/>
              <a:gd name="connsiteY10717" fmla="*/ 1507401 h 6421343"/>
              <a:gd name="connsiteX10718" fmla="*/ 5802223 w 11611428"/>
              <a:gd name="connsiteY10718" fmla="*/ 1507401 h 6421343"/>
              <a:gd name="connsiteX10719" fmla="*/ 5851308 w 11611428"/>
              <a:gd name="connsiteY10719" fmla="*/ 1556487 h 6421343"/>
              <a:gd name="connsiteX10720" fmla="*/ 5802223 w 11611428"/>
              <a:gd name="connsiteY10720" fmla="*/ 1605572 h 6421343"/>
              <a:gd name="connsiteX10721" fmla="*/ 5753138 w 11611428"/>
              <a:gd name="connsiteY10721" fmla="*/ 1556487 h 6421343"/>
              <a:gd name="connsiteX10722" fmla="*/ 5802223 w 11611428"/>
              <a:gd name="connsiteY10722" fmla="*/ 1507401 h 6421343"/>
              <a:gd name="connsiteX10723" fmla="*/ 5610299 w 11611428"/>
              <a:gd name="connsiteY10723" fmla="*/ 1507401 h 6421343"/>
              <a:gd name="connsiteX10724" fmla="*/ 5659384 w 11611428"/>
              <a:gd name="connsiteY10724" fmla="*/ 1556487 h 6421343"/>
              <a:gd name="connsiteX10725" fmla="*/ 5610299 w 11611428"/>
              <a:gd name="connsiteY10725" fmla="*/ 1605572 h 6421343"/>
              <a:gd name="connsiteX10726" fmla="*/ 5561215 w 11611428"/>
              <a:gd name="connsiteY10726" fmla="*/ 1556487 h 6421343"/>
              <a:gd name="connsiteX10727" fmla="*/ 5610299 w 11611428"/>
              <a:gd name="connsiteY10727" fmla="*/ 1507401 h 6421343"/>
              <a:gd name="connsiteX10728" fmla="*/ 5418379 w 11611428"/>
              <a:gd name="connsiteY10728" fmla="*/ 1507401 h 6421343"/>
              <a:gd name="connsiteX10729" fmla="*/ 5467464 w 11611428"/>
              <a:gd name="connsiteY10729" fmla="*/ 1556487 h 6421343"/>
              <a:gd name="connsiteX10730" fmla="*/ 5418379 w 11611428"/>
              <a:gd name="connsiteY10730" fmla="*/ 1605572 h 6421343"/>
              <a:gd name="connsiteX10731" fmla="*/ 5369294 w 11611428"/>
              <a:gd name="connsiteY10731" fmla="*/ 1556487 h 6421343"/>
              <a:gd name="connsiteX10732" fmla="*/ 5418379 w 11611428"/>
              <a:gd name="connsiteY10732" fmla="*/ 1507401 h 6421343"/>
              <a:gd name="connsiteX10733" fmla="*/ 5226455 w 11611428"/>
              <a:gd name="connsiteY10733" fmla="*/ 1507401 h 6421343"/>
              <a:gd name="connsiteX10734" fmla="*/ 5275540 w 11611428"/>
              <a:gd name="connsiteY10734" fmla="*/ 1556487 h 6421343"/>
              <a:gd name="connsiteX10735" fmla="*/ 5226455 w 11611428"/>
              <a:gd name="connsiteY10735" fmla="*/ 1605572 h 6421343"/>
              <a:gd name="connsiteX10736" fmla="*/ 5177370 w 11611428"/>
              <a:gd name="connsiteY10736" fmla="*/ 1556487 h 6421343"/>
              <a:gd name="connsiteX10737" fmla="*/ 5226455 w 11611428"/>
              <a:gd name="connsiteY10737" fmla="*/ 1507401 h 6421343"/>
              <a:gd name="connsiteX10738" fmla="*/ 5034534 w 11611428"/>
              <a:gd name="connsiteY10738" fmla="*/ 1507401 h 6421343"/>
              <a:gd name="connsiteX10739" fmla="*/ 5083619 w 11611428"/>
              <a:gd name="connsiteY10739" fmla="*/ 1556487 h 6421343"/>
              <a:gd name="connsiteX10740" fmla="*/ 5034534 w 11611428"/>
              <a:gd name="connsiteY10740" fmla="*/ 1605572 h 6421343"/>
              <a:gd name="connsiteX10741" fmla="*/ 4985449 w 11611428"/>
              <a:gd name="connsiteY10741" fmla="*/ 1556487 h 6421343"/>
              <a:gd name="connsiteX10742" fmla="*/ 5034534 w 11611428"/>
              <a:gd name="connsiteY10742" fmla="*/ 1507401 h 6421343"/>
              <a:gd name="connsiteX10743" fmla="*/ 4842611 w 11611428"/>
              <a:gd name="connsiteY10743" fmla="*/ 1507401 h 6421343"/>
              <a:gd name="connsiteX10744" fmla="*/ 4891696 w 11611428"/>
              <a:gd name="connsiteY10744" fmla="*/ 1556487 h 6421343"/>
              <a:gd name="connsiteX10745" fmla="*/ 4842611 w 11611428"/>
              <a:gd name="connsiteY10745" fmla="*/ 1605572 h 6421343"/>
              <a:gd name="connsiteX10746" fmla="*/ 4793526 w 11611428"/>
              <a:gd name="connsiteY10746" fmla="*/ 1556487 h 6421343"/>
              <a:gd name="connsiteX10747" fmla="*/ 4842611 w 11611428"/>
              <a:gd name="connsiteY10747" fmla="*/ 1507401 h 6421343"/>
              <a:gd name="connsiteX10748" fmla="*/ 4650934 w 11611428"/>
              <a:gd name="connsiteY10748" fmla="*/ 1507401 h 6421343"/>
              <a:gd name="connsiteX10749" fmla="*/ 4700019 w 11611428"/>
              <a:gd name="connsiteY10749" fmla="*/ 1556487 h 6421343"/>
              <a:gd name="connsiteX10750" fmla="*/ 4650934 w 11611428"/>
              <a:gd name="connsiteY10750" fmla="*/ 1605572 h 6421343"/>
              <a:gd name="connsiteX10751" fmla="*/ 4601849 w 11611428"/>
              <a:gd name="connsiteY10751" fmla="*/ 1556487 h 6421343"/>
              <a:gd name="connsiteX10752" fmla="*/ 4650934 w 11611428"/>
              <a:gd name="connsiteY10752" fmla="*/ 1507401 h 6421343"/>
              <a:gd name="connsiteX10753" fmla="*/ 4459011 w 11611428"/>
              <a:gd name="connsiteY10753" fmla="*/ 1507401 h 6421343"/>
              <a:gd name="connsiteX10754" fmla="*/ 4508096 w 11611428"/>
              <a:gd name="connsiteY10754" fmla="*/ 1556487 h 6421343"/>
              <a:gd name="connsiteX10755" fmla="*/ 4459011 w 11611428"/>
              <a:gd name="connsiteY10755" fmla="*/ 1605572 h 6421343"/>
              <a:gd name="connsiteX10756" fmla="*/ 4409926 w 11611428"/>
              <a:gd name="connsiteY10756" fmla="*/ 1556487 h 6421343"/>
              <a:gd name="connsiteX10757" fmla="*/ 4459011 w 11611428"/>
              <a:gd name="connsiteY10757" fmla="*/ 1507401 h 6421343"/>
              <a:gd name="connsiteX10758" fmla="*/ 4267090 w 11611428"/>
              <a:gd name="connsiteY10758" fmla="*/ 1507401 h 6421343"/>
              <a:gd name="connsiteX10759" fmla="*/ 4267916 w 11611428"/>
              <a:gd name="connsiteY10759" fmla="*/ 1507568 h 6421343"/>
              <a:gd name="connsiteX10760" fmla="*/ 4268742 w 11611428"/>
              <a:gd name="connsiteY10760" fmla="*/ 1507401 h 6421343"/>
              <a:gd name="connsiteX10761" fmla="*/ 4317827 w 11611428"/>
              <a:gd name="connsiteY10761" fmla="*/ 1556487 h 6421343"/>
              <a:gd name="connsiteX10762" fmla="*/ 4268742 w 11611428"/>
              <a:gd name="connsiteY10762" fmla="*/ 1605572 h 6421343"/>
              <a:gd name="connsiteX10763" fmla="*/ 4267916 w 11611428"/>
              <a:gd name="connsiteY10763" fmla="*/ 1605405 h 6421343"/>
              <a:gd name="connsiteX10764" fmla="*/ 4267090 w 11611428"/>
              <a:gd name="connsiteY10764" fmla="*/ 1605572 h 6421343"/>
              <a:gd name="connsiteX10765" fmla="*/ 4218005 w 11611428"/>
              <a:gd name="connsiteY10765" fmla="*/ 1556487 h 6421343"/>
              <a:gd name="connsiteX10766" fmla="*/ 4267090 w 11611428"/>
              <a:gd name="connsiteY10766" fmla="*/ 1507401 h 6421343"/>
              <a:gd name="connsiteX10767" fmla="*/ 4076818 w 11611428"/>
              <a:gd name="connsiteY10767" fmla="*/ 1507401 h 6421343"/>
              <a:gd name="connsiteX10768" fmla="*/ 4125903 w 11611428"/>
              <a:gd name="connsiteY10768" fmla="*/ 1556487 h 6421343"/>
              <a:gd name="connsiteX10769" fmla="*/ 4076818 w 11611428"/>
              <a:gd name="connsiteY10769" fmla="*/ 1605572 h 6421343"/>
              <a:gd name="connsiteX10770" fmla="*/ 4027733 w 11611428"/>
              <a:gd name="connsiteY10770" fmla="*/ 1556487 h 6421343"/>
              <a:gd name="connsiteX10771" fmla="*/ 4076818 w 11611428"/>
              <a:gd name="connsiteY10771" fmla="*/ 1507401 h 6421343"/>
              <a:gd name="connsiteX10772" fmla="*/ 3884898 w 11611428"/>
              <a:gd name="connsiteY10772" fmla="*/ 1507401 h 6421343"/>
              <a:gd name="connsiteX10773" fmla="*/ 3933983 w 11611428"/>
              <a:gd name="connsiteY10773" fmla="*/ 1556487 h 6421343"/>
              <a:gd name="connsiteX10774" fmla="*/ 3884898 w 11611428"/>
              <a:gd name="connsiteY10774" fmla="*/ 1605572 h 6421343"/>
              <a:gd name="connsiteX10775" fmla="*/ 3835813 w 11611428"/>
              <a:gd name="connsiteY10775" fmla="*/ 1556487 h 6421343"/>
              <a:gd name="connsiteX10776" fmla="*/ 3884898 w 11611428"/>
              <a:gd name="connsiteY10776" fmla="*/ 1507401 h 6421343"/>
              <a:gd name="connsiteX10777" fmla="*/ 3693221 w 11611428"/>
              <a:gd name="connsiteY10777" fmla="*/ 1507401 h 6421343"/>
              <a:gd name="connsiteX10778" fmla="*/ 3742307 w 11611428"/>
              <a:gd name="connsiteY10778" fmla="*/ 1556487 h 6421343"/>
              <a:gd name="connsiteX10779" fmla="*/ 3693221 w 11611428"/>
              <a:gd name="connsiteY10779" fmla="*/ 1605572 h 6421343"/>
              <a:gd name="connsiteX10780" fmla="*/ 3644136 w 11611428"/>
              <a:gd name="connsiteY10780" fmla="*/ 1556487 h 6421343"/>
              <a:gd name="connsiteX10781" fmla="*/ 3693221 w 11611428"/>
              <a:gd name="connsiteY10781" fmla="*/ 1507401 h 6421343"/>
              <a:gd name="connsiteX10782" fmla="*/ 3501298 w 11611428"/>
              <a:gd name="connsiteY10782" fmla="*/ 1507401 h 6421343"/>
              <a:gd name="connsiteX10783" fmla="*/ 3550383 w 11611428"/>
              <a:gd name="connsiteY10783" fmla="*/ 1556487 h 6421343"/>
              <a:gd name="connsiteX10784" fmla="*/ 3501298 w 11611428"/>
              <a:gd name="connsiteY10784" fmla="*/ 1605572 h 6421343"/>
              <a:gd name="connsiteX10785" fmla="*/ 3452213 w 11611428"/>
              <a:gd name="connsiteY10785" fmla="*/ 1556487 h 6421343"/>
              <a:gd name="connsiteX10786" fmla="*/ 3501298 w 11611428"/>
              <a:gd name="connsiteY10786" fmla="*/ 1507401 h 6421343"/>
              <a:gd name="connsiteX10787" fmla="*/ 3309377 w 11611428"/>
              <a:gd name="connsiteY10787" fmla="*/ 1507401 h 6421343"/>
              <a:gd name="connsiteX10788" fmla="*/ 3358462 w 11611428"/>
              <a:gd name="connsiteY10788" fmla="*/ 1556487 h 6421343"/>
              <a:gd name="connsiteX10789" fmla="*/ 3309377 w 11611428"/>
              <a:gd name="connsiteY10789" fmla="*/ 1605572 h 6421343"/>
              <a:gd name="connsiteX10790" fmla="*/ 3260292 w 11611428"/>
              <a:gd name="connsiteY10790" fmla="*/ 1556487 h 6421343"/>
              <a:gd name="connsiteX10791" fmla="*/ 3309377 w 11611428"/>
              <a:gd name="connsiteY10791" fmla="*/ 1507401 h 6421343"/>
              <a:gd name="connsiteX10792" fmla="*/ 3117453 w 11611428"/>
              <a:gd name="connsiteY10792" fmla="*/ 1507401 h 6421343"/>
              <a:gd name="connsiteX10793" fmla="*/ 3166538 w 11611428"/>
              <a:gd name="connsiteY10793" fmla="*/ 1556487 h 6421343"/>
              <a:gd name="connsiteX10794" fmla="*/ 3117453 w 11611428"/>
              <a:gd name="connsiteY10794" fmla="*/ 1605572 h 6421343"/>
              <a:gd name="connsiteX10795" fmla="*/ 3068368 w 11611428"/>
              <a:gd name="connsiteY10795" fmla="*/ 1556487 h 6421343"/>
              <a:gd name="connsiteX10796" fmla="*/ 3117453 w 11611428"/>
              <a:gd name="connsiteY10796" fmla="*/ 1507401 h 6421343"/>
              <a:gd name="connsiteX10797" fmla="*/ 2925533 w 11611428"/>
              <a:gd name="connsiteY10797" fmla="*/ 1507401 h 6421343"/>
              <a:gd name="connsiteX10798" fmla="*/ 2974618 w 11611428"/>
              <a:gd name="connsiteY10798" fmla="*/ 1556487 h 6421343"/>
              <a:gd name="connsiteX10799" fmla="*/ 2925533 w 11611428"/>
              <a:gd name="connsiteY10799" fmla="*/ 1605572 h 6421343"/>
              <a:gd name="connsiteX10800" fmla="*/ 2876448 w 11611428"/>
              <a:gd name="connsiteY10800" fmla="*/ 1556487 h 6421343"/>
              <a:gd name="connsiteX10801" fmla="*/ 2925533 w 11611428"/>
              <a:gd name="connsiteY10801" fmla="*/ 1507401 h 6421343"/>
              <a:gd name="connsiteX10802" fmla="*/ 2733609 w 11611428"/>
              <a:gd name="connsiteY10802" fmla="*/ 1507401 h 6421343"/>
              <a:gd name="connsiteX10803" fmla="*/ 2782694 w 11611428"/>
              <a:gd name="connsiteY10803" fmla="*/ 1556487 h 6421343"/>
              <a:gd name="connsiteX10804" fmla="*/ 2733609 w 11611428"/>
              <a:gd name="connsiteY10804" fmla="*/ 1605572 h 6421343"/>
              <a:gd name="connsiteX10805" fmla="*/ 2684524 w 11611428"/>
              <a:gd name="connsiteY10805" fmla="*/ 1556487 h 6421343"/>
              <a:gd name="connsiteX10806" fmla="*/ 2733609 w 11611428"/>
              <a:gd name="connsiteY10806" fmla="*/ 1507401 h 6421343"/>
              <a:gd name="connsiteX10807" fmla="*/ 2541933 w 11611428"/>
              <a:gd name="connsiteY10807" fmla="*/ 1507401 h 6421343"/>
              <a:gd name="connsiteX10808" fmla="*/ 2591017 w 11611428"/>
              <a:gd name="connsiteY10808" fmla="*/ 1556487 h 6421343"/>
              <a:gd name="connsiteX10809" fmla="*/ 2541933 w 11611428"/>
              <a:gd name="connsiteY10809" fmla="*/ 1605572 h 6421343"/>
              <a:gd name="connsiteX10810" fmla="*/ 2492847 w 11611428"/>
              <a:gd name="connsiteY10810" fmla="*/ 1556487 h 6421343"/>
              <a:gd name="connsiteX10811" fmla="*/ 2541933 w 11611428"/>
              <a:gd name="connsiteY10811" fmla="*/ 1507401 h 6421343"/>
              <a:gd name="connsiteX10812" fmla="*/ 2350010 w 11611428"/>
              <a:gd name="connsiteY10812" fmla="*/ 1507401 h 6421343"/>
              <a:gd name="connsiteX10813" fmla="*/ 2399094 w 11611428"/>
              <a:gd name="connsiteY10813" fmla="*/ 1556487 h 6421343"/>
              <a:gd name="connsiteX10814" fmla="*/ 2350010 w 11611428"/>
              <a:gd name="connsiteY10814" fmla="*/ 1605572 h 6421343"/>
              <a:gd name="connsiteX10815" fmla="*/ 2300925 w 11611428"/>
              <a:gd name="connsiteY10815" fmla="*/ 1556487 h 6421343"/>
              <a:gd name="connsiteX10816" fmla="*/ 2350010 w 11611428"/>
              <a:gd name="connsiteY10816" fmla="*/ 1507401 h 6421343"/>
              <a:gd name="connsiteX10817" fmla="*/ 2158088 w 11611428"/>
              <a:gd name="connsiteY10817" fmla="*/ 1507401 h 6421343"/>
              <a:gd name="connsiteX10818" fmla="*/ 2158913 w 11611428"/>
              <a:gd name="connsiteY10818" fmla="*/ 1507567 h 6421343"/>
              <a:gd name="connsiteX10819" fmla="*/ 2159739 w 11611428"/>
              <a:gd name="connsiteY10819" fmla="*/ 1507401 h 6421343"/>
              <a:gd name="connsiteX10820" fmla="*/ 2208824 w 11611428"/>
              <a:gd name="connsiteY10820" fmla="*/ 1556487 h 6421343"/>
              <a:gd name="connsiteX10821" fmla="*/ 2159739 w 11611428"/>
              <a:gd name="connsiteY10821" fmla="*/ 1605572 h 6421343"/>
              <a:gd name="connsiteX10822" fmla="*/ 2158914 w 11611428"/>
              <a:gd name="connsiteY10822" fmla="*/ 1605405 h 6421343"/>
              <a:gd name="connsiteX10823" fmla="*/ 2158088 w 11611428"/>
              <a:gd name="connsiteY10823" fmla="*/ 1605572 h 6421343"/>
              <a:gd name="connsiteX10824" fmla="*/ 2109003 w 11611428"/>
              <a:gd name="connsiteY10824" fmla="*/ 1556487 h 6421343"/>
              <a:gd name="connsiteX10825" fmla="*/ 2158088 w 11611428"/>
              <a:gd name="connsiteY10825" fmla="*/ 1507401 h 6421343"/>
              <a:gd name="connsiteX10826" fmla="*/ 1967815 w 11611428"/>
              <a:gd name="connsiteY10826" fmla="*/ 1507401 h 6421343"/>
              <a:gd name="connsiteX10827" fmla="*/ 2016900 w 11611428"/>
              <a:gd name="connsiteY10827" fmla="*/ 1556487 h 6421343"/>
              <a:gd name="connsiteX10828" fmla="*/ 1967815 w 11611428"/>
              <a:gd name="connsiteY10828" fmla="*/ 1605572 h 6421343"/>
              <a:gd name="connsiteX10829" fmla="*/ 1918730 w 11611428"/>
              <a:gd name="connsiteY10829" fmla="*/ 1556487 h 6421343"/>
              <a:gd name="connsiteX10830" fmla="*/ 1967815 w 11611428"/>
              <a:gd name="connsiteY10830" fmla="*/ 1507401 h 6421343"/>
              <a:gd name="connsiteX10831" fmla="*/ 1775895 w 11611428"/>
              <a:gd name="connsiteY10831" fmla="*/ 1507401 h 6421343"/>
              <a:gd name="connsiteX10832" fmla="*/ 1824980 w 11611428"/>
              <a:gd name="connsiteY10832" fmla="*/ 1556487 h 6421343"/>
              <a:gd name="connsiteX10833" fmla="*/ 1775895 w 11611428"/>
              <a:gd name="connsiteY10833" fmla="*/ 1605572 h 6421343"/>
              <a:gd name="connsiteX10834" fmla="*/ 1726810 w 11611428"/>
              <a:gd name="connsiteY10834" fmla="*/ 1556487 h 6421343"/>
              <a:gd name="connsiteX10835" fmla="*/ 1775895 w 11611428"/>
              <a:gd name="connsiteY10835" fmla="*/ 1507401 h 6421343"/>
              <a:gd name="connsiteX10836" fmla="*/ 1584218 w 11611428"/>
              <a:gd name="connsiteY10836" fmla="*/ 1507401 h 6421343"/>
              <a:gd name="connsiteX10837" fmla="*/ 1633303 w 11611428"/>
              <a:gd name="connsiteY10837" fmla="*/ 1556487 h 6421343"/>
              <a:gd name="connsiteX10838" fmla="*/ 1584218 w 11611428"/>
              <a:gd name="connsiteY10838" fmla="*/ 1605572 h 6421343"/>
              <a:gd name="connsiteX10839" fmla="*/ 1535133 w 11611428"/>
              <a:gd name="connsiteY10839" fmla="*/ 1556487 h 6421343"/>
              <a:gd name="connsiteX10840" fmla="*/ 1584218 w 11611428"/>
              <a:gd name="connsiteY10840" fmla="*/ 1507401 h 6421343"/>
              <a:gd name="connsiteX10841" fmla="*/ 1392295 w 11611428"/>
              <a:gd name="connsiteY10841" fmla="*/ 1507401 h 6421343"/>
              <a:gd name="connsiteX10842" fmla="*/ 1441380 w 11611428"/>
              <a:gd name="connsiteY10842" fmla="*/ 1556487 h 6421343"/>
              <a:gd name="connsiteX10843" fmla="*/ 1392295 w 11611428"/>
              <a:gd name="connsiteY10843" fmla="*/ 1605572 h 6421343"/>
              <a:gd name="connsiteX10844" fmla="*/ 1343210 w 11611428"/>
              <a:gd name="connsiteY10844" fmla="*/ 1556487 h 6421343"/>
              <a:gd name="connsiteX10845" fmla="*/ 1392295 w 11611428"/>
              <a:gd name="connsiteY10845" fmla="*/ 1507401 h 6421343"/>
              <a:gd name="connsiteX10846" fmla="*/ 1200374 w 11611428"/>
              <a:gd name="connsiteY10846" fmla="*/ 1507401 h 6421343"/>
              <a:gd name="connsiteX10847" fmla="*/ 1249459 w 11611428"/>
              <a:gd name="connsiteY10847" fmla="*/ 1556487 h 6421343"/>
              <a:gd name="connsiteX10848" fmla="*/ 1200374 w 11611428"/>
              <a:gd name="connsiteY10848" fmla="*/ 1605572 h 6421343"/>
              <a:gd name="connsiteX10849" fmla="*/ 1151289 w 11611428"/>
              <a:gd name="connsiteY10849" fmla="*/ 1556487 h 6421343"/>
              <a:gd name="connsiteX10850" fmla="*/ 1200374 w 11611428"/>
              <a:gd name="connsiteY10850" fmla="*/ 1507401 h 6421343"/>
              <a:gd name="connsiteX10851" fmla="*/ 1008450 w 11611428"/>
              <a:gd name="connsiteY10851" fmla="*/ 1507401 h 6421343"/>
              <a:gd name="connsiteX10852" fmla="*/ 1057535 w 11611428"/>
              <a:gd name="connsiteY10852" fmla="*/ 1556487 h 6421343"/>
              <a:gd name="connsiteX10853" fmla="*/ 1008450 w 11611428"/>
              <a:gd name="connsiteY10853" fmla="*/ 1605572 h 6421343"/>
              <a:gd name="connsiteX10854" fmla="*/ 959365 w 11611428"/>
              <a:gd name="connsiteY10854" fmla="*/ 1556487 h 6421343"/>
              <a:gd name="connsiteX10855" fmla="*/ 1008450 w 11611428"/>
              <a:gd name="connsiteY10855" fmla="*/ 1507401 h 6421343"/>
              <a:gd name="connsiteX10856" fmla="*/ 816530 w 11611428"/>
              <a:gd name="connsiteY10856" fmla="*/ 1507401 h 6421343"/>
              <a:gd name="connsiteX10857" fmla="*/ 865615 w 11611428"/>
              <a:gd name="connsiteY10857" fmla="*/ 1556487 h 6421343"/>
              <a:gd name="connsiteX10858" fmla="*/ 816530 w 11611428"/>
              <a:gd name="connsiteY10858" fmla="*/ 1605572 h 6421343"/>
              <a:gd name="connsiteX10859" fmla="*/ 767445 w 11611428"/>
              <a:gd name="connsiteY10859" fmla="*/ 1556487 h 6421343"/>
              <a:gd name="connsiteX10860" fmla="*/ 816530 w 11611428"/>
              <a:gd name="connsiteY10860" fmla="*/ 1507401 h 6421343"/>
              <a:gd name="connsiteX10861" fmla="*/ 624606 w 11611428"/>
              <a:gd name="connsiteY10861" fmla="*/ 1507401 h 6421343"/>
              <a:gd name="connsiteX10862" fmla="*/ 673691 w 11611428"/>
              <a:gd name="connsiteY10862" fmla="*/ 1556487 h 6421343"/>
              <a:gd name="connsiteX10863" fmla="*/ 624606 w 11611428"/>
              <a:gd name="connsiteY10863" fmla="*/ 1605572 h 6421343"/>
              <a:gd name="connsiteX10864" fmla="*/ 575521 w 11611428"/>
              <a:gd name="connsiteY10864" fmla="*/ 1556487 h 6421343"/>
              <a:gd name="connsiteX10865" fmla="*/ 624606 w 11611428"/>
              <a:gd name="connsiteY10865" fmla="*/ 1507401 h 6421343"/>
              <a:gd name="connsiteX10866" fmla="*/ 432929 w 11611428"/>
              <a:gd name="connsiteY10866" fmla="*/ 1507401 h 6421343"/>
              <a:gd name="connsiteX10867" fmla="*/ 482015 w 11611428"/>
              <a:gd name="connsiteY10867" fmla="*/ 1556487 h 6421343"/>
              <a:gd name="connsiteX10868" fmla="*/ 432929 w 11611428"/>
              <a:gd name="connsiteY10868" fmla="*/ 1605572 h 6421343"/>
              <a:gd name="connsiteX10869" fmla="*/ 383844 w 11611428"/>
              <a:gd name="connsiteY10869" fmla="*/ 1556487 h 6421343"/>
              <a:gd name="connsiteX10870" fmla="*/ 432929 w 11611428"/>
              <a:gd name="connsiteY10870" fmla="*/ 1507401 h 6421343"/>
              <a:gd name="connsiteX10871" fmla="*/ 241007 w 11611428"/>
              <a:gd name="connsiteY10871" fmla="*/ 1507401 h 6421343"/>
              <a:gd name="connsiteX10872" fmla="*/ 290092 w 11611428"/>
              <a:gd name="connsiteY10872" fmla="*/ 1556487 h 6421343"/>
              <a:gd name="connsiteX10873" fmla="*/ 241007 w 11611428"/>
              <a:gd name="connsiteY10873" fmla="*/ 1605572 h 6421343"/>
              <a:gd name="connsiteX10874" fmla="*/ 191921 w 11611428"/>
              <a:gd name="connsiteY10874" fmla="*/ 1556487 h 6421343"/>
              <a:gd name="connsiteX10875" fmla="*/ 241007 w 11611428"/>
              <a:gd name="connsiteY10875" fmla="*/ 1507401 h 6421343"/>
              <a:gd name="connsiteX10876" fmla="*/ 49085 w 11611428"/>
              <a:gd name="connsiteY10876" fmla="*/ 1507401 h 6421343"/>
              <a:gd name="connsiteX10877" fmla="*/ 98170 w 11611428"/>
              <a:gd name="connsiteY10877" fmla="*/ 1556487 h 6421343"/>
              <a:gd name="connsiteX10878" fmla="*/ 49085 w 11611428"/>
              <a:gd name="connsiteY10878" fmla="*/ 1605572 h 6421343"/>
              <a:gd name="connsiteX10879" fmla="*/ 0 w 11611428"/>
              <a:gd name="connsiteY10879" fmla="*/ 1556487 h 6421343"/>
              <a:gd name="connsiteX10880" fmla="*/ 49085 w 11611428"/>
              <a:gd name="connsiteY10880" fmla="*/ 1507401 h 6421343"/>
              <a:gd name="connsiteX10881" fmla="*/ 11468592 w 11611428"/>
              <a:gd name="connsiteY10881" fmla="*/ 1356710 h 6421343"/>
              <a:gd name="connsiteX10882" fmla="*/ 11517677 w 11611428"/>
              <a:gd name="connsiteY10882" fmla="*/ 1405795 h 6421343"/>
              <a:gd name="connsiteX10883" fmla="*/ 11468592 w 11611428"/>
              <a:gd name="connsiteY10883" fmla="*/ 1454880 h 6421343"/>
              <a:gd name="connsiteX10884" fmla="*/ 11419507 w 11611428"/>
              <a:gd name="connsiteY10884" fmla="*/ 1405795 h 6421343"/>
              <a:gd name="connsiteX10885" fmla="*/ 11468592 w 11611428"/>
              <a:gd name="connsiteY10885" fmla="*/ 1356710 h 6421343"/>
              <a:gd name="connsiteX10886" fmla="*/ 11276669 w 11611428"/>
              <a:gd name="connsiteY10886" fmla="*/ 1356710 h 6421343"/>
              <a:gd name="connsiteX10887" fmla="*/ 11325754 w 11611428"/>
              <a:gd name="connsiteY10887" fmla="*/ 1405795 h 6421343"/>
              <a:gd name="connsiteX10888" fmla="*/ 11276669 w 11611428"/>
              <a:gd name="connsiteY10888" fmla="*/ 1454880 h 6421343"/>
              <a:gd name="connsiteX10889" fmla="*/ 11227584 w 11611428"/>
              <a:gd name="connsiteY10889" fmla="*/ 1405795 h 6421343"/>
              <a:gd name="connsiteX10890" fmla="*/ 11276669 w 11611428"/>
              <a:gd name="connsiteY10890" fmla="*/ 1356710 h 6421343"/>
              <a:gd name="connsiteX10891" fmla="*/ 11084992 w 11611428"/>
              <a:gd name="connsiteY10891" fmla="*/ 1356710 h 6421343"/>
              <a:gd name="connsiteX10892" fmla="*/ 11134077 w 11611428"/>
              <a:gd name="connsiteY10892" fmla="*/ 1405795 h 6421343"/>
              <a:gd name="connsiteX10893" fmla="*/ 11084992 w 11611428"/>
              <a:gd name="connsiteY10893" fmla="*/ 1454880 h 6421343"/>
              <a:gd name="connsiteX10894" fmla="*/ 11035907 w 11611428"/>
              <a:gd name="connsiteY10894" fmla="*/ 1405795 h 6421343"/>
              <a:gd name="connsiteX10895" fmla="*/ 11084992 w 11611428"/>
              <a:gd name="connsiteY10895" fmla="*/ 1356710 h 6421343"/>
              <a:gd name="connsiteX10896" fmla="*/ 10893068 w 11611428"/>
              <a:gd name="connsiteY10896" fmla="*/ 1356710 h 6421343"/>
              <a:gd name="connsiteX10897" fmla="*/ 10942154 w 11611428"/>
              <a:gd name="connsiteY10897" fmla="*/ 1405795 h 6421343"/>
              <a:gd name="connsiteX10898" fmla="*/ 10893068 w 11611428"/>
              <a:gd name="connsiteY10898" fmla="*/ 1454880 h 6421343"/>
              <a:gd name="connsiteX10899" fmla="*/ 10843984 w 11611428"/>
              <a:gd name="connsiteY10899" fmla="*/ 1405795 h 6421343"/>
              <a:gd name="connsiteX10900" fmla="*/ 10893068 w 11611428"/>
              <a:gd name="connsiteY10900" fmla="*/ 1356710 h 6421343"/>
              <a:gd name="connsiteX10901" fmla="*/ 10701148 w 11611428"/>
              <a:gd name="connsiteY10901" fmla="*/ 1356710 h 6421343"/>
              <a:gd name="connsiteX10902" fmla="*/ 10750233 w 11611428"/>
              <a:gd name="connsiteY10902" fmla="*/ 1405795 h 6421343"/>
              <a:gd name="connsiteX10903" fmla="*/ 10701148 w 11611428"/>
              <a:gd name="connsiteY10903" fmla="*/ 1454880 h 6421343"/>
              <a:gd name="connsiteX10904" fmla="*/ 10652063 w 11611428"/>
              <a:gd name="connsiteY10904" fmla="*/ 1405795 h 6421343"/>
              <a:gd name="connsiteX10905" fmla="*/ 10701148 w 11611428"/>
              <a:gd name="connsiteY10905" fmla="*/ 1356710 h 6421343"/>
              <a:gd name="connsiteX10906" fmla="*/ 10507020 w 11611428"/>
              <a:gd name="connsiteY10906" fmla="*/ 1356710 h 6421343"/>
              <a:gd name="connsiteX10907" fmla="*/ 10556105 w 11611428"/>
              <a:gd name="connsiteY10907" fmla="*/ 1405795 h 6421343"/>
              <a:gd name="connsiteX10908" fmla="*/ 10507020 w 11611428"/>
              <a:gd name="connsiteY10908" fmla="*/ 1454880 h 6421343"/>
              <a:gd name="connsiteX10909" fmla="*/ 10457935 w 11611428"/>
              <a:gd name="connsiteY10909" fmla="*/ 1405795 h 6421343"/>
              <a:gd name="connsiteX10910" fmla="*/ 10507020 w 11611428"/>
              <a:gd name="connsiteY10910" fmla="*/ 1356710 h 6421343"/>
              <a:gd name="connsiteX10911" fmla="*/ 10315097 w 11611428"/>
              <a:gd name="connsiteY10911" fmla="*/ 1356710 h 6421343"/>
              <a:gd name="connsiteX10912" fmla="*/ 10364182 w 11611428"/>
              <a:gd name="connsiteY10912" fmla="*/ 1405795 h 6421343"/>
              <a:gd name="connsiteX10913" fmla="*/ 10315097 w 11611428"/>
              <a:gd name="connsiteY10913" fmla="*/ 1454880 h 6421343"/>
              <a:gd name="connsiteX10914" fmla="*/ 10266012 w 11611428"/>
              <a:gd name="connsiteY10914" fmla="*/ 1405795 h 6421343"/>
              <a:gd name="connsiteX10915" fmla="*/ 10315097 w 11611428"/>
              <a:gd name="connsiteY10915" fmla="*/ 1356710 h 6421343"/>
              <a:gd name="connsiteX10916" fmla="*/ 10123420 w 11611428"/>
              <a:gd name="connsiteY10916" fmla="*/ 1356710 h 6421343"/>
              <a:gd name="connsiteX10917" fmla="*/ 10172505 w 11611428"/>
              <a:gd name="connsiteY10917" fmla="*/ 1405795 h 6421343"/>
              <a:gd name="connsiteX10918" fmla="*/ 10123420 w 11611428"/>
              <a:gd name="connsiteY10918" fmla="*/ 1454880 h 6421343"/>
              <a:gd name="connsiteX10919" fmla="*/ 10074335 w 11611428"/>
              <a:gd name="connsiteY10919" fmla="*/ 1405795 h 6421343"/>
              <a:gd name="connsiteX10920" fmla="*/ 10123420 w 11611428"/>
              <a:gd name="connsiteY10920" fmla="*/ 1356710 h 6421343"/>
              <a:gd name="connsiteX10921" fmla="*/ 9931496 w 11611428"/>
              <a:gd name="connsiteY10921" fmla="*/ 1356710 h 6421343"/>
              <a:gd name="connsiteX10922" fmla="*/ 9980582 w 11611428"/>
              <a:gd name="connsiteY10922" fmla="*/ 1405795 h 6421343"/>
              <a:gd name="connsiteX10923" fmla="*/ 9931496 w 11611428"/>
              <a:gd name="connsiteY10923" fmla="*/ 1454880 h 6421343"/>
              <a:gd name="connsiteX10924" fmla="*/ 9882412 w 11611428"/>
              <a:gd name="connsiteY10924" fmla="*/ 1405795 h 6421343"/>
              <a:gd name="connsiteX10925" fmla="*/ 9931496 w 11611428"/>
              <a:gd name="connsiteY10925" fmla="*/ 1356710 h 6421343"/>
              <a:gd name="connsiteX10926" fmla="*/ 9739576 w 11611428"/>
              <a:gd name="connsiteY10926" fmla="*/ 1356710 h 6421343"/>
              <a:gd name="connsiteX10927" fmla="*/ 9788661 w 11611428"/>
              <a:gd name="connsiteY10927" fmla="*/ 1405795 h 6421343"/>
              <a:gd name="connsiteX10928" fmla="*/ 9739576 w 11611428"/>
              <a:gd name="connsiteY10928" fmla="*/ 1454880 h 6421343"/>
              <a:gd name="connsiteX10929" fmla="*/ 9690491 w 11611428"/>
              <a:gd name="connsiteY10929" fmla="*/ 1405795 h 6421343"/>
              <a:gd name="connsiteX10930" fmla="*/ 9739576 w 11611428"/>
              <a:gd name="connsiteY10930" fmla="*/ 1356710 h 6421343"/>
              <a:gd name="connsiteX10931" fmla="*/ 9547652 w 11611428"/>
              <a:gd name="connsiteY10931" fmla="*/ 1356710 h 6421343"/>
              <a:gd name="connsiteX10932" fmla="*/ 9596737 w 11611428"/>
              <a:gd name="connsiteY10932" fmla="*/ 1405795 h 6421343"/>
              <a:gd name="connsiteX10933" fmla="*/ 9547652 w 11611428"/>
              <a:gd name="connsiteY10933" fmla="*/ 1454880 h 6421343"/>
              <a:gd name="connsiteX10934" fmla="*/ 9498567 w 11611428"/>
              <a:gd name="connsiteY10934" fmla="*/ 1405795 h 6421343"/>
              <a:gd name="connsiteX10935" fmla="*/ 9547652 w 11611428"/>
              <a:gd name="connsiteY10935" fmla="*/ 1356710 h 6421343"/>
              <a:gd name="connsiteX10936" fmla="*/ 9355731 w 11611428"/>
              <a:gd name="connsiteY10936" fmla="*/ 1356710 h 6421343"/>
              <a:gd name="connsiteX10937" fmla="*/ 9404816 w 11611428"/>
              <a:gd name="connsiteY10937" fmla="*/ 1405795 h 6421343"/>
              <a:gd name="connsiteX10938" fmla="*/ 9355731 w 11611428"/>
              <a:gd name="connsiteY10938" fmla="*/ 1454880 h 6421343"/>
              <a:gd name="connsiteX10939" fmla="*/ 9306646 w 11611428"/>
              <a:gd name="connsiteY10939" fmla="*/ 1405795 h 6421343"/>
              <a:gd name="connsiteX10940" fmla="*/ 9355731 w 11611428"/>
              <a:gd name="connsiteY10940" fmla="*/ 1356710 h 6421343"/>
              <a:gd name="connsiteX10941" fmla="*/ 9163808 w 11611428"/>
              <a:gd name="connsiteY10941" fmla="*/ 1356710 h 6421343"/>
              <a:gd name="connsiteX10942" fmla="*/ 9212893 w 11611428"/>
              <a:gd name="connsiteY10942" fmla="*/ 1405795 h 6421343"/>
              <a:gd name="connsiteX10943" fmla="*/ 9163808 w 11611428"/>
              <a:gd name="connsiteY10943" fmla="*/ 1454880 h 6421343"/>
              <a:gd name="connsiteX10944" fmla="*/ 9114723 w 11611428"/>
              <a:gd name="connsiteY10944" fmla="*/ 1405795 h 6421343"/>
              <a:gd name="connsiteX10945" fmla="*/ 9163808 w 11611428"/>
              <a:gd name="connsiteY10945" fmla="*/ 1356710 h 6421343"/>
              <a:gd name="connsiteX10946" fmla="*/ 8972131 w 11611428"/>
              <a:gd name="connsiteY10946" fmla="*/ 1356710 h 6421343"/>
              <a:gd name="connsiteX10947" fmla="*/ 9021216 w 11611428"/>
              <a:gd name="connsiteY10947" fmla="*/ 1405795 h 6421343"/>
              <a:gd name="connsiteX10948" fmla="*/ 8972131 w 11611428"/>
              <a:gd name="connsiteY10948" fmla="*/ 1454880 h 6421343"/>
              <a:gd name="connsiteX10949" fmla="*/ 8923046 w 11611428"/>
              <a:gd name="connsiteY10949" fmla="*/ 1405795 h 6421343"/>
              <a:gd name="connsiteX10950" fmla="*/ 8972131 w 11611428"/>
              <a:gd name="connsiteY10950" fmla="*/ 1356710 h 6421343"/>
              <a:gd name="connsiteX10951" fmla="*/ 8780211 w 11611428"/>
              <a:gd name="connsiteY10951" fmla="*/ 1356710 h 6421343"/>
              <a:gd name="connsiteX10952" fmla="*/ 8829296 w 11611428"/>
              <a:gd name="connsiteY10952" fmla="*/ 1405795 h 6421343"/>
              <a:gd name="connsiteX10953" fmla="*/ 8780211 w 11611428"/>
              <a:gd name="connsiteY10953" fmla="*/ 1454880 h 6421343"/>
              <a:gd name="connsiteX10954" fmla="*/ 8731126 w 11611428"/>
              <a:gd name="connsiteY10954" fmla="*/ 1405795 h 6421343"/>
              <a:gd name="connsiteX10955" fmla="*/ 8780211 w 11611428"/>
              <a:gd name="connsiteY10955" fmla="*/ 1356710 h 6421343"/>
              <a:gd name="connsiteX10956" fmla="*/ 8588287 w 11611428"/>
              <a:gd name="connsiteY10956" fmla="*/ 1356710 h 6421343"/>
              <a:gd name="connsiteX10957" fmla="*/ 8637372 w 11611428"/>
              <a:gd name="connsiteY10957" fmla="*/ 1405795 h 6421343"/>
              <a:gd name="connsiteX10958" fmla="*/ 8588287 w 11611428"/>
              <a:gd name="connsiteY10958" fmla="*/ 1454880 h 6421343"/>
              <a:gd name="connsiteX10959" fmla="*/ 8539202 w 11611428"/>
              <a:gd name="connsiteY10959" fmla="*/ 1405795 h 6421343"/>
              <a:gd name="connsiteX10960" fmla="*/ 8588287 w 11611428"/>
              <a:gd name="connsiteY10960" fmla="*/ 1356710 h 6421343"/>
              <a:gd name="connsiteX10961" fmla="*/ 8388577 w 11611428"/>
              <a:gd name="connsiteY10961" fmla="*/ 1356710 h 6421343"/>
              <a:gd name="connsiteX10962" fmla="*/ 8437662 w 11611428"/>
              <a:gd name="connsiteY10962" fmla="*/ 1405795 h 6421343"/>
              <a:gd name="connsiteX10963" fmla="*/ 8388577 w 11611428"/>
              <a:gd name="connsiteY10963" fmla="*/ 1454880 h 6421343"/>
              <a:gd name="connsiteX10964" fmla="*/ 8339492 w 11611428"/>
              <a:gd name="connsiteY10964" fmla="*/ 1405795 h 6421343"/>
              <a:gd name="connsiteX10965" fmla="*/ 8388577 w 11611428"/>
              <a:gd name="connsiteY10965" fmla="*/ 1356710 h 6421343"/>
              <a:gd name="connsiteX10966" fmla="*/ 8196653 w 11611428"/>
              <a:gd name="connsiteY10966" fmla="*/ 1356710 h 6421343"/>
              <a:gd name="connsiteX10967" fmla="*/ 8245738 w 11611428"/>
              <a:gd name="connsiteY10967" fmla="*/ 1405795 h 6421343"/>
              <a:gd name="connsiteX10968" fmla="*/ 8196653 w 11611428"/>
              <a:gd name="connsiteY10968" fmla="*/ 1454880 h 6421343"/>
              <a:gd name="connsiteX10969" fmla="*/ 8147568 w 11611428"/>
              <a:gd name="connsiteY10969" fmla="*/ 1405795 h 6421343"/>
              <a:gd name="connsiteX10970" fmla="*/ 8196653 w 11611428"/>
              <a:gd name="connsiteY10970" fmla="*/ 1356710 h 6421343"/>
              <a:gd name="connsiteX10971" fmla="*/ 8004732 w 11611428"/>
              <a:gd name="connsiteY10971" fmla="*/ 1356710 h 6421343"/>
              <a:gd name="connsiteX10972" fmla="*/ 8053817 w 11611428"/>
              <a:gd name="connsiteY10972" fmla="*/ 1405795 h 6421343"/>
              <a:gd name="connsiteX10973" fmla="*/ 8004732 w 11611428"/>
              <a:gd name="connsiteY10973" fmla="*/ 1454880 h 6421343"/>
              <a:gd name="connsiteX10974" fmla="*/ 7955647 w 11611428"/>
              <a:gd name="connsiteY10974" fmla="*/ 1405795 h 6421343"/>
              <a:gd name="connsiteX10975" fmla="*/ 8004732 w 11611428"/>
              <a:gd name="connsiteY10975" fmla="*/ 1356710 h 6421343"/>
              <a:gd name="connsiteX10976" fmla="*/ 7813056 w 11611428"/>
              <a:gd name="connsiteY10976" fmla="*/ 1356710 h 6421343"/>
              <a:gd name="connsiteX10977" fmla="*/ 7862141 w 11611428"/>
              <a:gd name="connsiteY10977" fmla="*/ 1405795 h 6421343"/>
              <a:gd name="connsiteX10978" fmla="*/ 7813056 w 11611428"/>
              <a:gd name="connsiteY10978" fmla="*/ 1454880 h 6421343"/>
              <a:gd name="connsiteX10979" fmla="*/ 7763971 w 11611428"/>
              <a:gd name="connsiteY10979" fmla="*/ 1405795 h 6421343"/>
              <a:gd name="connsiteX10980" fmla="*/ 7813056 w 11611428"/>
              <a:gd name="connsiteY10980" fmla="*/ 1356710 h 6421343"/>
              <a:gd name="connsiteX10981" fmla="*/ 7621133 w 11611428"/>
              <a:gd name="connsiteY10981" fmla="*/ 1356710 h 6421343"/>
              <a:gd name="connsiteX10982" fmla="*/ 7670218 w 11611428"/>
              <a:gd name="connsiteY10982" fmla="*/ 1405795 h 6421343"/>
              <a:gd name="connsiteX10983" fmla="*/ 7621133 w 11611428"/>
              <a:gd name="connsiteY10983" fmla="*/ 1454880 h 6421343"/>
              <a:gd name="connsiteX10984" fmla="*/ 7572048 w 11611428"/>
              <a:gd name="connsiteY10984" fmla="*/ 1405795 h 6421343"/>
              <a:gd name="connsiteX10985" fmla="*/ 7621133 w 11611428"/>
              <a:gd name="connsiteY10985" fmla="*/ 1356710 h 6421343"/>
              <a:gd name="connsiteX10986" fmla="*/ 7429212 w 11611428"/>
              <a:gd name="connsiteY10986" fmla="*/ 1356710 h 6421343"/>
              <a:gd name="connsiteX10987" fmla="*/ 7478297 w 11611428"/>
              <a:gd name="connsiteY10987" fmla="*/ 1405795 h 6421343"/>
              <a:gd name="connsiteX10988" fmla="*/ 7429212 w 11611428"/>
              <a:gd name="connsiteY10988" fmla="*/ 1454880 h 6421343"/>
              <a:gd name="connsiteX10989" fmla="*/ 7380127 w 11611428"/>
              <a:gd name="connsiteY10989" fmla="*/ 1405795 h 6421343"/>
              <a:gd name="connsiteX10990" fmla="*/ 7429212 w 11611428"/>
              <a:gd name="connsiteY10990" fmla="*/ 1356710 h 6421343"/>
              <a:gd name="connsiteX10991" fmla="*/ 7237288 w 11611428"/>
              <a:gd name="connsiteY10991" fmla="*/ 1356710 h 6421343"/>
              <a:gd name="connsiteX10992" fmla="*/ 7286373 w 11611428"/>
              <a:gd name="connsiteY10992" fmla="*/ 1405795 h 6421343"/>
              <a:gd name="connsiteX10993" fmla="*/ 7237288 w 11611428"/>
              <a:gd name="connsiteY10993" fmla="*/ 1454880 h 6421343"/>
              <a:gd name="connsiteX10994" fmla="*/ 7188203 w 11611428"/>
              <a:gd name="connsiteY10994" fmla="*/ 1405795 h 6421343"/>
              <a:gd name="connsiteX10995" fmla="*/ 7237288 w 11611428"/>
              <a:gd name="connsiteY10995" fmla="*/ 1356710 h 6421343"/>
              <a:gd name="connsiteX10996" fmla="*/ 7045367 w 11611428"/>
              <a:gd name="connsiteY10996" fmla="*/ 1356710 h 6421343"/>
              <a:gd name="connsiteX10997" fmla="*/ 7094452 w 11611428"/>
              <a:gd name="connsiteY10997" fmla="*/ 1405795 h 6421343"/>
              <a:gd name="connsiteX10998" fmla="*/ 7045367 w 11611428"/>
              <a:gd name="connsiteY10998" fmla="*/ 1454880 h 6421343"/>
              <a:gd name="connsiteX10999" fmla="*/ 6996282 w 11611428"/>
              <a:gd name="connsiteY10999" fmla="*/ 1405795 h 6421343"/>
              <a:gd name="connsiteX11000" fmla="*/ 7045367 w 11611428"/>
              <a:gd name="connsiteY11000" fmla="*/ 1356710 h 6421343"/>
              <a:gd name="connsiteX11001" fmla="*/ 6853444 w 11611428"/>
              <a:gd name="connsiteY11001" fmla="*/ 1356710 h 6421343"/>
              <a:gd name="connsiteX11002" fmla="*/ 6902529 w 11611428"/>
              <a:gd name="connsiteY11002" fmla="*/ 1405795 h 6421343"/>
              <a:gd name="connsiteX11003" fmla="*/ 6853444 w 11611428"/>
              <a:gd name="connsiteY11003" fmla="*/ 1454880 h 6421343"/>
              <a:gd name="connsiteX11004" fmla="*/ 6804359 w 11611428"/>
              <a:gd name="connsiteY11004" fmla="*/ 1405795 h 6421343"/>
              <a:gd name="connsiteX11005" fmla="*/ 6853444 w 11611428"/>
              <a:gd name="connsiteY11005" fmla="*/ 1356710 h 6421343"/>
              <a:gd name="connsiteX11006" fmla="*/ 6661767 w 11611428"/>
              <a:gd name="connsiteY11006" fmla="*/ 1356710 h 6421343"/>
              <a:gd name="connsiteX11007" fmla="*/ 6710852 w 11611428"/>
              <a:gd name="connsiteY11007" fmla="*/ 1405795 h 6421343"/>
              <a:gd name="connsiteX11008" fmla="*/ 6661767 w 11611428"/>
              <a:gd name="connsiteY11008" fmla="*/ 1454880 h 6421343"/>
              <a:gd name="connsiteX11009" fmla="*/ 6612682 w 11611428"/>
              <a:gd name="connsiteY11009" fmla="*/ 1405795 h 6421343"/>
              <a:gd name="connsiteX11010" fmla="*/ 6661767 w 11611428"/>
              <a:gd name="connsiteY11010" fmla="*/ 1356710 h 6421343"/>
              <a:gd name="connsiteX11011" fmla="*/ 6469844 w 11611428"/>
              <a:gd name="connsiteY11011" fmla="*/ 1356710 h 6421343"/>
              <a:gd name="connsiteX11012" fmla="*/ 6518929 w 11611428"/>
              <a:gd name="connsiteY11012" fmla="*/ 1405795 h 6421343"/>
              <a:gd name="connsiteX11013" fmla="*/ 6469844 w 11611428"/>
              <a:gd name="connsiteY11013" fmla="*/ 1454880 h 6421343"/>
              <a:gd name="connsiteX11014" fmla="*/ 6420759 w 11611428"/>
              <a:gd name="connsiteY11014" fmla="*/ 1405795 h 6421343"/>
              <a:gd name="connsiteX11015" fmla="*/ 6469844 w 11611428"/>
              <a:gd name="connsiteY11015" fmla="*/ 1356710 h 6421343"/>
              <a:gd name="connsiteX11016" fmla="*/ 6279574 w 11611428"/>
              <a:gd name="connsiteY11016" fmla="*/ 1356709 h 6421343"/>
              <a:gd name="connsiteX11017" fmla="*/ 6328659 w 11611428"/>
              <a:gd name="connsiteY11017" fmla="*/ 1405795 h 6421343"/>
              <a:gd name="connsiteX11018" fmla="*/ 6279574 w 11611428"/>
              <a:gd name="connsiteY11018" fmla="*/ 1454880 h 6421343"/>
              <a:gd name="connsiteX11019" fmla="*/ 6230489 w 11611428"/>
              <a:gd name="connsiteY11019" fmla="*/ 1405795 h 6421343"/>
              <a:gd name="connsiteX11020" fmla="*/ 6279574 w 11611428"/>
              <a:gd name="connsiteY11020" fmla="*/ 1356709 h 6421343"/>
              <a:gd name="connsiteX11021" fmla="*/ 6087650 w 11611428"/>
              <a:gd name="connsiteY11021" fmla="*/ 1356709 h 6421343"/>
              <a:gd name="connsiteX11022" fmla="*/ 6136735 w 11611428"/>
              <a:gd name="connsiteY11022" fmla="*/ 1405795 h 6421343"/>
              <a:gd name="connsiteX11023" fmla="*/ 6087650 w 11611428"/>
              <a:gd name="connsiteY11023" fmla="*/ 1454880 h 6421343"/>
              <a:gd name="connsiteX11024" fmla="*/ 6038565 w 11611428"/>
              <a:gd name="connsiteY11024" fmla="*/ 1405795 h 6421343"/>
              <a:gd name="connsiteX11025" fmla="*/ 6087650 w 11611428"/>
              <a:gd name="connsiteY11025" fmla="*/ 1356709 h 6421343"/>
              <a:gd name="connsiteX11026" fmla="*/ 5895729 w 11611428"/>
              <a:gd name="connsiteY11026" fmla="*/ 1356709 h 6421343"/>
              <a:gd name="connsiteX11027" fmla="*/ 5944814 w 11611428"/>
              <a:gd name="connsiteY11027" fmla="*/ 1405795 h 6421343"/>
              <a:gd name="connsiteX11028" fmla="*/ 5895729 w 11611428"/>
              <a:gd name="connsiteY11028" fmla="*/ 1454880 h 6421343"/>
              <a:gd name="connsiteX11029" fmla="*/ 5846644 w 11611428"/>
              <a:gd name="connsiteY11029" fmla="*/ 1405795 h 6421343"/>
              <a:gd name="connsiteX11030" fmla="*/ 5895729 w 11611428"/>
              <a:gd name="connsiteY11030" fmla="*/ 1356709 h 6421343"/>
              <a:gd name="connsiteX11031" fmla="*/ 5704053 w 11611428"/>
              <a:gd name="connsiteY11031" fmla="*/ 1356709 h 6421343"/>
              <a:gd name="connsiteX11032" fmla="*/ 5753138 w 11611428"/>
              <a:gd name="connsiteY11032" fmla="*/ 1405795 h 6421343"/>
              <a:gd name="connsiteX11033" fmla="*/ 5704053 w 11611428"/>
              <a:gd name="connsiteY11033" fmla="*/ 1454880 h 6421343"/>
              <a:gd name="connsiteX11034" fmla="*/ 5654968 w 11611428"/>
              <a:gd name="connsiteY11034" fmla="*/ 1405795 h 6421343"/>
              <a:gd name="connsiteX11035" fmla="*/ 5704053 w 11611428"/>
              <a:gd name="connsiteY11035" fmla="*/ 1356709 h 6421343"/>
              <a:gd name="connsiteX11036" fmla="*/ 5512130 w 11611428"/>
              <a:gd name="connsiteY11036" fmla="*/ 1356709 h 6421343"/>
              <a:gd name="connsiteX11037" fmla="*/ 5561215 w 11611428"/>
              <a:gd name="connsiteY11037" fmla="*/ 1405795 h 6421343"/>
              <a:gd name="connsiteX11038" fmla="*/ 5512130 w 11611428"/>
              <a:gd name="connsiteY11038" fmla="*/ 1454880 h 6421343"/>
              <a:gd name="connsiteX11039" fmla="*/ 5463045 w 11611428"/>
              <a:gd name="connsiteY11039" fmla="*/ 1405795 h 6421343"/>
              <a:gd name="connsiteX11040" fmla="*/ 5512130 w 11611428"/>
              <a:gd name="connsiteY11040" fmla="*/ 1356709 h 6421343"/>
              <a:gd name="connsiteX11041" fmla="*/ 5320209 w 11611428"/>
              <a:gd name="connsiteY11041" fmla="*/ 1356709 h 6421343"/>
              <a:gd name="connsiteX11042" fmla="*/ 5369294 w 11611428"/>
              <a:gd name="connsiteY11042" fmla="*/ 1405795 h 6421343"/>
              <a:gd name="connsiteX11043" fmla="*/ 5320209 w 11611428"/>
              <a:gd name="connsiteY11043" fmla="*/ 1454880 h 6421343"/>
              <a:gd name="connsiteX11044" fmla="*/ 5271124 w 11611428"/>
              <a:gd name="connsiteY11044" fmla="*/ 1405795 h 6421343"/>
              <a:gd name="connsiteX11045" fmla="*/ 5320209 w 11611428"/>
              <a:gd name="connsiteY11045" fmla="*/ 1356709 h 6421343"/>
              <a:gd name="connsiteX11046" fmla="*/ 5128285 w 11611428"/>
              <a:gd name="connsiteY11046" fmla="*/ 1356709 h 6421343"/>
              <a:gd name="connsiteX11047" fmla="*/ 5177370 w 11611428"/>
              <a:gd name="connsiteY11047" fmla="*/ 1405795 h 6421343"/>
              <a:gd name="connsiteX11048" fmla="*/ 5128285 w 11611428"/>
              <a:gd name="connsiteY11048" fmla="*/ 1454880 h 6421343"/>
              <a:gd name="connsiteX11049" fmla="*/ 5079200 w 11611428"/>
              <a:gd name="connsiteY11049" fmla="*/ 1405795 h 6421343"/>
              <a:gd name="connsiteX11050" fmla="*/ 5128285 w 11611428"/>
              <a:gd name="connsiteY11050" fmla="*/ 1356709 h 6421343"/>
              <a:gd name="connsiteX11051" fmla="*/ 4936364 w 11611428"/>
              <a:gd name="connsiteY11051" fmla="*/ 1356709 h 6421343"/>
              <a:gd name="connsiteX11052" fmla="*/ 4985449 w 11611428"/>
              <a:gd name="connsiteY11052" fmla="*/ 1405795 h 6421343"/>
              <a:gd name="connsiteX11053" fmla="*/ 4936364 w 11611428"/>
              <a:gd name="connsiteY11053" fmla="*/ 1454880 h 6421343"/>
              <a:gd name="connsiteX11054" fmla="*/ 4887279 w 11611428"/>
              <a:gd name="connsiteY11054" fmla="*/ 1405795 h 6421343"/>
              <a:gd name="connsiteX11055" fmla="*/ 4936364 w 11611428"/>
              <a:gd name="connsiteY11055" fmla="*/ 1356709 h 6421343"/>
              <a:gd name="connsiteX11056" fmla="*/ 4744441 w 11611428"/>
              <a:gd name="connsiteY11056" fmla="*/ 1356709 h 6421343"/>
              <a:gd name="connsiteX11057" fmla="*/ 4793526 w 11611428"/>
              <a:gd name="connsiteY11057" fmla="*/ 1405795 h 6421343"/>
              <a:gd name="connsiteX11058" fmla="*/ 4744441 w 11611428"/>
              <a:gd name="connsiteY11058" fmla="*/ 1454880 h 6421343"/>
              <a:gd name="connsiteX11059" fmla="*/ 4695356 w 11611428"/>
              <a:gd name="connsiteY11059" fmla="*/ 1405795 h 6421343"/>
              <a:gd name="connsiteX11060" fmla="*/ 4744441 w 11611428"/>
              <a:gd name="connsiteY11060" fmla="*/ 1356709 h 6421343"/>
              <a:gd name="connsiteX11061" fmla="*/ 4552764 w 11611428"/>
              <a:gd name="connsiteY11061" fmla="*/ 1356709 h 6421343"/>
              <a:gd name="connsiteX11062" fmla="*/ 4601849 w 11611428"/>
              <a:gd name="connsiteY11062" fmla="*/ 1405795 h 6421343"/>
              <a:gd name="connsiteX11063" fmla="*/ 4552764 w 11611428"/>
              <a:gd name="connsiteY11063" fmla="*/ 1454880 h 6421343"/>
              <a:gd name="connsiteX11064" fmla="*/ 4503679 w 11611428"/>
              <a:gd name="connsiteY11064" fmla="*/ 1405795 h 6421343"/>
              <a:gd name="connsiteX11065" fmla="*/ 4552764 w 11611428"/>
              <a:gd name="connsiteY11065" fmla="*/ 1356709 h 6421343"/>
              <a:gd name="connsiteX11066" fmla="*/ 4360841 w 11611428"/>
              <a:gd name="connsiteY11066" fmla="*/ 1356709 h 6421343"/>
              <a:gd name="connsiteX11067" fmla="*/ 4409926 w 11611428"/>
              <a:gd name="connsiteY11067" fmla="*/ 1405795 h 6421343"/>
              <a:gd name="connsiteX11068" fmla="*/ 4360841 w 11611428"/>
              <a:gd name="connsiteY11068" fmla="*/ 1454880 h 6421343"/>
              <a:gd name="connsiteX11069" fmla="*/ 4311756 w 11611428"/>
              <a:gd name="connsiteY11069" fmla="*/ 1405795 h 6421343"/>
              <a:gd name="connsiteX11070" fmla="*/ 4360841 w 11611428"/>
              <a:gd name="connsiteY11070" fmla="*/ 1356709 h 6421343"/>
              <a:gd name="connsiteX11071" fmla="*/ 4170572 w 11611428"/>
              <a:gd name="connsiteY11071" fmla="*/ 1356709 h 6421343"/>
              <a:gd name="connsiteX11072" fmla="*/ 4219657 w 11611428"/>
              <a:gd name="connsiteY11072" fmla="*/ 1405794 h 6421343"/>
              <a:gd name="connsiteX11073" fmla="*/ 4170572 w 11611428"/>
              <a:gd name="connsiteY11073" fmla="*/ 1454879 h 6421343"/>
              <a:gd name="connsiteX11074" fmla="*/ 4121487 w 11611428"/>
              <a:gd name="connsiteY11074" fmla="*/ 1405794 h 6421343"/>
              <a:gd name="connsiteX11075" fmla="*/ 4170572 w 11611428"/>
              <a:gd name="connsiteY11075" fmla="*/ 1356709 h 6421343"/>
              <a:gd name="connsiteX11076" fmla="*/ 3978648 w 11611428"/>
              <a:gd name="connsiteY11076" fmla="*/ 1356709 h 6421343"/>
              <a:gd name="connsiteX11077" fmla="*/ 4027733 w 11611428"/>
              <a:gd name="connsiteY11077" fmla="*/ 1405794 h 6421343"/>
              <a:gd name="connsiteX11078" fmla="*/ 3978648 w 11611428"/>
              <a:gd name="connsiteY11078" fmla="*/ 1454879 h 6421343"/>
              <a:gd name="connsiteX11079" fmla="*/ 3929563 w 11611428"/>
              <a:gd name="connsiteY11079" fmla="*/ 1405794 h 6421343"/>
              <a:gd name="connsiteX11080" fmla="*/ 3978648 w 11611428"/>
              <a:gd name="connsiteY11080" fmla="*/ 1356709 h 6421343"/>
              <a:gd name="connsiteX11081" fmla="*/ 3786728 w 11611428"/>
              <a:gd name="connsiteY11081" fmla="*/ 1356709 h 6421343"/>
              <a:gd name="connsiteX11082" fmla="*/ 3835813 w 11611428"/>
              <a:gd name="connsiteY11082" fmla="*/ 1405794 h 6421343"/>
              <a:gd name="connsiteX11083" fmla="*/ 3786728 w 11611428"/>
              <a:gd name="connsiteY11083" fmla="*/ 1454879 h 6421343"/>
              <a:gd name="connsiteX11084" fmla="*/ 3737643 w 11611428"/>
              <a:gd name="connsiteY11084" fmla="*/ 1405794 h 6421343"/>
              <a:gd name="connsiteX11085" fmla="*/ 3786728 w 11611428"/>
              <a:gd name="connsiteY11085" fmla="*/ 1356709 h 6421343"/>
              <a:gd name="connsiteX11086" fmla="*/ 3595051 w 11611428"/>
              <a:gd name="connsiteY11086" fmla="*/ 1356709 h 6421343"/>
              <a:gd name="connsiteX11087" fmla="*/ 3644136 w 11611428"/>
              <a:gd name="connsiteY11087" fmla="*/ 1405794 h 6421343"/>
              <a:gd name="connsiteX11088" fmla="*/ 3595051 w 11611428"/>
              <a:gd name="connsiteY11088" fmla="*/ 1454879 h 6421343"/>
              <a:gd name="connsiteX11089" fmla="*/ 3545966 w 11611428"/>
              <a:gd name="connsiteY11089" fmla="*/ 1405794 h 6421343"/>
              <a:gd name="connsiteX11090" fmla="*/ 3595051 w 11611428"/>
              <a:gd name="connsiteY11090" fmla="*/ 1356709 h 6421343"/>
              <a:gd name="connsiteX11091" fmla="*/ 3403128 w 11611428"/>
              <a:gd name="connsiteY11091" fmla="*/ 1356709 h 6421343"/>
              <a:gd name="connsiteX11092" fmla="*/ 3452213 w 11611428"/>
              <a:gd name="connsiteY11092" fmla="*/ 1405794 h 6421343"/>
              <a:gd name="connsiteX11093" fmla="*/ 3403128 w 11611428"/>
              <a:gd name="connsiteY11093" fmla="*/ 1454879 h 6421343"/>
              <a:gd name="connsiteX11094" fmla="*/ 3354043 w 11611428"/>
              <a:gd name="connsiteY11094" fmla="*/ 1405794 h 6421343"/>
              <a:gd name="connsiteX11095" fmla="*/ 3403128 w 11611428"/>
              <a:gd name="connsiteY11095" fmla="*/ 1356709 h 6421343"/>
              <a:gd name="connsiteX11096" fmla="*/ 3211207 w 11611428"/>
              <a:gd name="connsiteY11096" fmla="*/ 1356709 h 6421343"/>
              <a:gd name="connsiteX11097" fmla="*/ 3260292 w 11611428"/>
              <a:gd name="connsiteY11097" fmla="*/ 1405794 h 6421343"/>
              <a:gd name="connsiteX11098" fmla="*/ 3211207 w 11611428"/>
              <a:gd name="connsiteY11098" fmla="*/ 1454879 h 6421343"/>
              <a:gd name="connsiteX11099" fmla="*/ 3162122 w 11611428"/>
              <a:gd name="connsiteY11099" fmla="*/ 1405794 h 6421343"/>
              <a:gd name="connsiteX11100" fmla="*/ 3211207 w 11611428"/>
              <a:gd name="connsiteY11100" fmla="*/ 1356709 h 6421343"/>
              <a:gd name="connsiteX11101" fmla="*/ 3019283 w 11611428"/>
              <a:gd name="connsiteY11101" fmla="*/ 1356709 h 6421343"/>
              <a:gd name="connsiteX11102" fmla="*/ 3068368 w 11611428"/>
              <a:gd name="connsiteY11102" fmla="*/ 1405794 h 6421343"/>
              <a:gd name="connsiteX11103" fmla="*/ 3019283 w 11611428"/>
              <a:gd name="connsiteY11103" fmla="*/ 1454879 h 6421343"/>
              <a:gd name="connsiteX11104" fmla="*/ 2970198 w 11611428"/>
              <a:gd name="connsiteY11104" fmla="*/ 1405794 h 6421343"/>
              <a:gd name="connsiteX11105" fmla="*/ 3019283 w 11611428"/>
              <a:gd name="connsiteY11105" fmla="*/ 1356709 h 6421343"/>
              <a:gd name="connsiteX11106" fmla="*/ 2827363 w 11611428"/>
              <a:gd name="connsiteY11106" fmla="*/ 1356709 h 6421343"/>
              <a:gd name="connsiteX11107" fmla="*/ 2876448 w 11611428"/>
              <a:gd name="connsiteY11107" fmla="*/ 1405794 h 6421343"/>
              <a:gd name="connsiteX11108" fmla="*/ 2827363 w 11611428"/>
              <a:gd name="connsiteY11108" fmla="*/ 1454879 h 6421343"/>
              <a:gd name="connsiteX11109" fmla="*/ 2778277 w 11611428"/>
              <a:gd name="connsiteY11109" fmla="*/ 1405794 h 6421343"/>
              <a:gd name="connsiteX11110" fmla="*/ 2827363 w 11611428"/>
              <a:gd name="connsiteY11110" fmla="*/ 1356709 h 6421343"/>
              <a:gd name="connsiteX11111" fmla="*/ 2635439 w 11611428"/>
              <a:gd name="connsiteY11111" fmla="*/ 1356709 h 6421343"/>
              <a:gd name="connsiteX11112" fmla="*/ 2684524 w 11611428"/>
              <a:gd name="connsiteY11112" fmla="*/ 1405794 h 6421343"/>
              <a:gd name="connsiteX11113" fmla="*/ 2635439 w 11611428"/>
              <a:gd name="connsiteY11113" fmla="*/ 1454879 h 6421343"/>
              <a:gd name="connsiteX11114" fmla="*/ 2586354 w 11611428"/>
              <a:gd name="connsiteY11114" fmla="*/ 1405794 h 6421343"/>
              <a:gd name="connsiteX11115" fmla="*/ 2635439 w 11611428"/>
              <a:gd name="connsiteY11115" fmla="*/ 1356709 h 6421343"/>
              <a:gd name="connsiteX11116" fmla="*/ 2443762 w 11611428"/>
              <a:gd name="connsiteY11116" fmla="*/ 1356709 h 6421343"/>
              <a:gd name="connsiteX11117" fmla="*/ 2492847 w 11611428"/>
              <a:gd name="connsiteY11117" fmla="*/ 1405794 h 6421343"/>
              <a:gd name="connsiteX11118" fmla="*/ 2443762 w 11611428"/>
              <a:gd name="connsiteY11118" fmla="*/ 1454879 h 6421343"/>
              <a:gd name="connsiteX11119" fmla="*/ 2394677 w 11611428"/>
              <a:gd name="connsiteY11119" fmla="*/ 1405794 h 6421343"/>
              <a:gd name="connsiteX11120" fmla="*/ 2443762 w 11611428"/>
              <a:gd name="connsiteY11120" fmla="*/ 1356709 h 6421343"/>
              <a:gd name="connsiteX11121" fmla="*/ 2251840 w 11611428"/>
              <a:gd name="connsiteY11121" fmla="*/ 1356709 h 6421343"/>
              <a:gd name="connsiteX11122" fmla="*/ 2300925 w 11611428"/>
              <a:gd name="connsiteY11122" fmla="*/ 1405794 h 6421343"/>
              <a:gd name="connsiteX11123" fmla="*/ 2251840 w 11611428"/>
              <a:gd name="connsiteY11123" fmla="*/ 1454879 h 6421343"/>
              <a:gd name="connsiteX11124" fmla="*/ 2202754 w 11611428"/>
              <a:gd name="connsiteY11124" fmla="*/ 1405794 h 6421343"/>
              <a:gd name="connsiteX11125" fmla="*/ 2251840 w 11611428"/>
              <a:gd name="connsiteY11125" fmla="*/ 1356709 h 6421343"/>
              <a:gd name="connsiteX11126" fmla="*/ 2061569 w 11611428"/>
              <a:gd name="connsiteY11126" fmla="*/ 1356709 h 6421343"/>
              <a:gd name="connsiteX11127" fmla="*/ 2110654 w 11611428"/>
              <a:gd name="connsiteY11127" fmla="*/ 1405794 h 6421343"/>
              <a:gd name="connsiteX11128" fmla="*/ 2061569 w 11611428"/>
              <a:gd name="connsiteY11128" fmla="*/ 1454879 h 6421343"/>
              <a:gd name="connsiteX11129" fmla="*/ 2012484 w 11611428"/>
              <a:gd name="connsiteY11129" fmla="*/ 1405794 h 6421343"/>
              <a:gd name="connsiteX11130" fmla="*/ 2061569 w 11611428"/>
              <a:gd name="connsiteY11130" fmla="*/ 1356709 h 6421343"/>
              <a:gd name="connsiteX11131" fmla="*/ 1869645 w 11611428"/>
              <a:gd name="connsiteY11131" fmla="*/ 1356709 h 6421343"/>
              <a:gd name="connsiteX11132" fmla="*/ 1918730 w 11611428"/>
              <a:gd name="connsiteY11132" fmla="*/ 1405794 h 6421343"/>
              <a:gd name="connsiteX11133" fmla="*/ 1869645 w 11611428"/>
              <a:gd name="connsiteY11133" fmla="*/ 1454879 h 6421343"/>
              <a:gd name="connsiteX11134" fmla="*/ 1820560 w 11611428"/>
              <a:gd name="connsiteY11134" fmla="*/ 1405794 h 6421343"/>
              <a:gd name="connsiteX11135" fmla="*/ 1869645 w 11611428"/>
              <a:gd name="connsiteY11135" fmla="*/ 1356709 h 6421343"/>
              <a:gd name="connsiteX11136" fmla="*/ 1677725 w 11611428"/>
              <a:gd name="connsiteY11136" fmla="*/ 1356709 h 6421343"/>
              <a:gd name="connsiteX11137" fmla="*/ 1726810 w 11611428"/>
              <a:gd name="connsiteY11137" fmla="*/ 1405794 h 6421343"/>
              <a:gd name="connsiteX11138" fmla="*/ 1677725 w 11611428"/>
              <a:gd name="connsiteY11138" fmla="*/ 1454879 h 6421343"/>
              <a:gd name="connsiteX11139" fmla="*/ 1628640 w 11611428"/>
              <a:gd name="connsiteY11139" fmla="*/ 1405794 h 6421343"/>
              <a:gd name="connsiteX11140" fmla="*/ 1677725 w 11611428"/>
              <a:gd name="connsiteY11140" fmla="*/ 1356709 h 6421343"/>
              <a:gd name="connsiteX11141" fmla="*/ 1486048 w 11611428"/>
              <a:gd name="connsiteY11141" fmla="*/ 1356709 h 6421343"/>
              <a:gd name="connsiteX11142" fmla="*/ 1535133 w 11611428"/>
              <a:gd name="connsiteY11142" fmla="*/ 1405794 h 6421343"/>
              <a:gd name="connsiteX11143" fmla="*/ 1486048 w 11611428"/>
              <a:gd name="connsiteY11143" fmla="*/ 1454879 h 6421343"/>
              <a:gd name="connsiteX11144" fmla="*/ 1436963 w 11611428"/>
              <a:gd name="connsiteY11144" fmla="*/ 1405794 h 6421343"/>
              <a:gd name="connsiteX11145" fmla="*/ 1486048 w 11611428"/>
              <a:gd name="connsiteY11145" fmla="*/ 1356709 h 6421343"/>
              <a:gd name="connsiteX11146" fmla="*/ 1294125 w 11611428"/>
              <a:gd name="connsiteY11146" fmla="*/ 1356709 h 6421343"/>
              <a:gd name="connsiteX11147" fmla="*/ 1343210 w 11611428"/>
              <a:gd name="connsiteY11147" fmla="*/ 1405794 h 6421343"/>
              <a:gd name="connsiteX11148" fmla="*/ 1294125 w 11611428"/>
              <a:gd name="connsiteY11148" fmla="*/ 1454879 h 6421343"/>
              <a:gd name="connsiteX11149" fmla="*/ 1245040 w 11611428"/>
              <a:gd name="connsiteY11149" fmla="*/ 1405794 h 6421343"/>
              <a:gd name="connsiteX11150" fmla="*/ 1294125 w 11611428"/>
              <a:gd name="connsiteY11150" fmla="*/ 1356709 h 6421343"/>
              <a:gd name="connsiteX11151" fmla="*/ 1102204 w 11611428"/>
              <a:gd name="connsiteY11151" fmla="*/ 1356709 h 6421343"/>
              <a:gd name="connsiteX11152" fmla="*/ 1151289 w 11611428"/>
              <a:gd name="connsiteY11152" fmla="*/ 1405794 h 6421343"/>
              <a:gd name="connsiteX11153" fmla="*/ 1102204 w 11611428"/>
              <a:gd name="connsiteY11153" fmla="*/ 1454879 h 6421343"/>
              <a:gd name="connsiteX11154" fmla="*/ 1053119 w 11611428"/>
              <a:gd name="connsiteY11154" fmla="*/ 1405794 h 6421343"/>
              <a:gd name="connsiteX11155" fmla="*/ 1102204 w 11611428"/>
              <a:gd name="connsiteY11155" fmla="*/ 1356709 h 6421343"/>
              <a:gd name="connsiteX11156" fmla="*/ 910280 w 11611428"/>
              <a:gd name="connsiteY11156" fmla="*/ 1356709 h 6421343"/>
              <a:gd name="connsiteX11157" fmla="*/ 959365 w 11611428"/>
              <a:gd name="connsiteY11157" fmla="*/ 1405794 h 6421343"/>
              <a:gd name="connsiteX11158" fmla="*/ 910280 w 11611428"/>
              <a:gd name="connsiteY11158" fmla="*/ 1454879 h 6421343"/>
              <a:gd name="connsiteX11159" fmla="*/ 861195 w 11611428"/>
              <a:gd name="connsiteY11159" fmla="*/ 1405794 h 6421343"/>
              <a:gd name="connsiteX11160" fmla="*/ 910280 w 11611428"/>
              <a:gd name="connsiteY11160" fmla="*/ 1356709 h 6421343"/>
              <a:gd name="connsiteX11161" fmla="*/ 718360 w 11611428"/>
              <a:gd name="connsiteY11161" fmla="*/ 1356709 h 6421343"/>
              <a:gd name="connsiteX11162" fmla="*/ 767445 w 11611428"/>
              <a:gd name="connsiteY11162" fmla="*/ 1405794 h 6421343"/>
              <a:gd name="connsiteX11163" fmla="*/ 718360 w 11611428"/>
              <a:gd name="connsiteY11163" fmla="*/ 1454879 h 6421343"/>
              <a:gd name="connsiteX11164" fmla="*/ 669275 w 11611428"/>
              <a:gd name="connsiteY11164" fmla="*/ 1405794 h 6421343"/>
              <a:gd name="connsiteX11165" fmla="*/ 718360 w 11611428"/>
              <a:gd name="connsiteY11165" fmla="*/ 1356709 h 6421343"/>
              <a:gd name="connsiteX11166" fmla="*/ 526436 w 11611428"/>
              <a:gd name="connsiteY11166" fmla="*/ 1356709 h 6421343"/>
              <a:gd name="connsiteX11167" fmla="*/ 575521 w 11611428"/>
              <a:gd name="connsiteY11167" fmla="*/ 1405794 h 6421343"/>
              <a:gd name="connsiteX11168" fmla="*/ 526436 w 11611428"/>
              <a:gd name="connsiteY11168" fmla="*/ 1454879 h 6421343"/>
              <a:gd name="connsiteX11169" fmla="*/ 477351 w 11611428"/>
              <a:gd name="connsiteY11169" fmla="*/ 1405794 h 6421343"/>
              <a:gd name="connsiteX11170" fmla="*/ 526436 w 11611428"/>
              <a:gd name="connsiteY11170" fmla="*/ 1356709 h 6421343"/>
              <a:gd name="connsiteX11171" fmla="*/ 334759 w 11611428"/>
              <a:gd name="connsiteY11171" fmla="*/ 1356709 h 6421343"/>
              <a:gd name="connsiteX11172" fmla="*/ 383844 w 11611428"/>
              <a:gd name="connsiteY11172" fmla="*/ 1405794 h 6421343"/>
              <a:gd name="connsiteX11173" fmla="*/ 334759 w 11611428"/>
              <a:gd name="connsiteY11173" fmla="*/ 1454879 h 6421343"/>
              <a:gd name="connsiteX11174" fmla="*/ 285674 w 11611428"/>
              <a:gd name="connsiteY11174" fmla="*/ 1405794 h 6421343"/>
              <a:gd name="connsiteX11175" fmla="*/ 334759 w 11611428"/>
              <a:gd name="connsiteY11175" fmla="*/ 1356709 h 6421343"/>
              <a:gd name="connsiteX11176" fmla="*/ 142837 w 11611428"/>
              <a:gd name="connsiteY11176" fmla="*/ 1356709 h 6421343"/>
              <a:gd name="connsiteX11177" fmla="*/ 191921 w 11611428"/>
              <a:gd name="connsiteY11177" fmla="*/ 1405794 h 6421343"/>
              <a:gd name="connsiteX11178" fmla="*/ 142837 w 11611428"/>
              <a:gd name="connsiteY11178" fmla="*/ 1454879 h 6421343"/>
              <a:gd name="connsiteX11179" fmla="*/ 93751 w 11611428"/>
              <a:gd name="connsiteY11179" fmla="*/ 1405794 h 6421343"/>
              <a:gd name="connsiteX11180" fmla="*/ 142837 w 11611428"/>
              <a:gd name="connsiteY11180" fmla="*/ 1356709 h 6421343"/>
              <a:gd name="connsiteX11181" fmla="*/ 11562343 w 11611428"/>
              <a:gd name="connsiteY11181" fmla="*/ 1206020 h 6421343"/>
              <a:gd name="connsiteX11182" fmla="*/ 11611428 w 11611428"/>
              <a:gd name="connsiteY11182" fmla="*/ 1255104 h 6421343"/>
              <a:gd name="connsiteX11183" fmla="*/ 11562343 w 11611428"/>
              <a:gd name="connsiteY11183" fmla="*/ 1304190 h 6421343"/>
              <a:gd name="connsiteX11184" fmla="*/ 11513258 w 11611428"/>
              <a:gd name="connsiteY11184" fmla="*/ 1255104 h 6421343"/>
              <a:gd name="connsiteX11185" fmla="*/ 11562343 w 11611428"/>
              <a:gd name="connsiteY11185" fmla="*/ 1206020 h 6421343"/>
              <a:gd name="connsiteX11186" fmla="*/ 11370422 w 11611428"/>
              <a:gd name="connsiteY11186" fmla="*/ 1206020 h 6421343"/>
              <a:gd name="connsiteX11187" fmla="*/ 11419507 w 11611428"/>
              <a:gd name="connsiteY11187" fmla="*/ 1255104 h 6421343"/>
              <a:gd name="connsiteX11188" fmla="*/ 11370422 w 11611428"/>
              <a:gd name="connsiteY11188" fmla="*/ 1304190 h 6421343"/>
              <a:gd name="connsiteX11189" fmla="*/ 11321337 w 11611428"/>
              <a:gd name="connsiteY11189" fmla="*/ 1255104 h 6421343"/>
              <a:gd name="connsiteX11190" fmla="*/ 11370422 w 11611428"/>
              <a:gd name="connsiteY11190" fmla="*/ 1206020 h 6421343"/>
              <a:gd name="connsiteX11191" fmla="*/ 11178499 w 11611428"/>
              <a:gd name="connsiteY11191" fmla="*/ 1206020 h 6421343"/>
              <a:gd name="connsiteX11192" fmla="*/ 11227584 w 11611428"/>
              <a:gd name="connsiteY11192" fmla="*/ 1255104 h 6421343"/>
              <a:gd name="connsiteX11193" fmla="*/ 11178499 w 11611428"/>
              <a:gd name="connsiteY11193" fmla="*/ 1304190 h 6421343"/>
              <a:gd name="connsiteX11194" fmla="*/ 11129414 w 11611428"/>
              <a:gd name="connsiteY11194" fmla="*/ 1255104 h 6421343"/>
              <a:gd name="connsiteX11195" fmla="*/ 11178499 w 11611428"/>
              <a:gd name="connsiteY11195" fmla="*/ 1206020 h 6421343"/>
              <a:gd name="connsiteX11196" fmla="*/ 10986822 w 11611428"/>
              <a:gd name="connsiteY11196" fmla="*/ 1206020 h 6421343"/>
              <a:gd name="connsiteX11197" fmla="*/ 11035907 w 11611428"/>
              <a:gd name="connsiteY11197" fmla="*/ 1255104 h 6421343"/>
              <a:gd name="connsiteX11198" fmla="*/ 10986822 w 11611428"/>
              <a:gd name="connsiteY11198" fmla="*/ 1304190 h 6421343"/>
              <a:gd name="connsiteX11199" fmla="*/ 10937737 w 11611428"/>
              <a:gd name="connsiteY11199" fmla="*/ 1255104 h 6421343"/>
              <a:gd name="connsiteX11200" fmla="*/ 10986822 w 11611428"/>
              <a:gd name="connsiteY11200" fmla="*/ 1206020 h 6421343"/>
              <a:gd name="connsiteX11201" fmla="*/ 10794898 w 11611428"/>
              <a:gd name="connsiteY11201" fmla="*/ 1206020 h 6421343"/>
              <a:gd name="connsiteX11202" fmla="*/ 10843984 w 11611428"/>
              <a:gd name="connsiteY11202" fmla="*/ 1255104 h 6421343"/>
              <a:gd name="connsiteX11203" fmla="*/ 10794898 w 11611428"/>
              <a:gd name="connsiteY11203" fmla="*/ 1304190 h 6421343"/>
              <a:gd name="connsiteX11204" fmla="*/ 10745813 w 11611428"/>
              <a:gd name="connsiteY11204" fmla="*/ 1255104 h 6421343"/>
              <a:gd name="connsiteX11205" fmla="*/ 10794898 w 11611428"/>
              <a:gd name="connsiteY11205" fmla="*/ 1206020 h 6421343"/>
              <a:gd name="connsiteX11206" fmla="*/ 10600771 w 11611428"/>
              <a:gd name="connsiteY11206" fmla="*/ 1206020 h 6421343"/>
              <a:gd name="connsiteX11207" fmla="*/ 10619877 w 11611428"/>
              <a:gd name="connsiteY11207" fmla="*/ 1209877 h 6421343"/>
              <a:gd name="connsiteX11208" fmla="*/ 10635343 w 11611428"/>
              <a:gd name="connsiteY11208" fmla="*/ 1220305 h 6421343"/>
              <a:gd name="connsiteX11209" fmla="*/ 10635343 w 11611428"/>
              <a:gd name="connsiteY11209" fmla="*/ 1218817 h 6421343"/>
              <a:gd name="connsiteX11210" fmla="*/ 10637686 w 11611428"/>
              <a:gd name="connsiteY11210" fmla="*/ 1220397 h 6421343"/>
              <a:gd name="connsiteX11211" fmla="*/ 10652063 w 11611428"/>
              <a:gd name="connsiteY11211" fmla="*/ 1255104 h 6421343"/>
              <a:gd name="connsiteX11212" fmla="*/ 10637686 w 11611428"/>
              <a:gd name="connsiteY11212" fmla="*/ 1289814 h 6421343"/>
              <a:gd name="connsiteX11213" fmla="*/ 10635343 w 11611428"/>
              <a:gd name="connsiteY11213" fmla="*/ 1291393 h 6421343"/>
              <a:gd name="connsiteX11214" fmla="*/ 10635343 w 11611428"/>
              <a:gd name="connsiteY11214" fmla="*/ 1289905 h 6421343"/>
              <a:gd name="connsiteX11215" fmla="*/ 10619877 w 11611428"/>
              <a:gd name="connsiteY11215" fmla="*/ 1300333 h 6421343"/>
              <a:gd name="connsiteX11216" fmla="*/ 10600771 w 11611428"/>
              <a:gd name="connsiteY11216" fmla="*/ 1304190 h 6421343"/>
              <a:gd name="connsiteX11217" fmla="*/ 10551686 w 11611428"/>
              <a:gd name="connsiteY11217" fmla="*/ 1255104 h 6421343"/>
              <a:gd name="connsiteX11218" fmla="*/ 10600771 w 11611428"/>
              <a:gd name="connsiteY11218" fmla="*/ 1206020 h 6421343"/>
              <a:gd name="connsiteX11219" fmla="*/ 10408850 w 11611428"/>
              <a:gd name="connsiteY11219" fmla="*/ 1206020 h 6421343"/>
              <a:gd name="connsiteX11220" fmla="*/ 10457935 w 11611428"/>
              <a:gd name="connsiteY11220" fmla="*/ 1255104 h 6421343"/>
              <a:gd name="connsiteX11221" fmla="*/ 10408850 w 11611428"/>
              <a:gd name="connsiteY11221" fmla="*/ 1304190 h 6421343"/>
              <a:gd name="connsiteX11222" fmla="*/ 10359765 w 11611428"/>
              <a:gd name="connsiteY11222" fmla="*/ 1255104 h 6421343"/>
              <a:gd name="connsiteX11223" fmla="*/ 10408850 w 11611428"/>
              <a:gd name="connsiteY11223" fmla="*/ 1206020 h 6421343"/>
              <a:gd name="connsiteX11224" fmla="*/ 10216927 w 11611428"/>
              <a:gd name="connsiteY11224" fmla="*/ 1206020 h 6421343"/>
              <a:gd name="connsiteX11225" fmla="*/ 10266012 w 11611428"/>
              <a:gd name="connsiteY11225" fmla="*/ 1255104 h 6421343"/>
              <a:gd name="connsiteX11226" fmla="*/ 10216927 w 11611428"/>
              <a:gd name="connsiteY11226" fmla="*/ 1304190 h 6421343"/>
              <a:gd name="connsiteX11227" fmla="*/ 10167842 w 11611428"/>
              <a:gd name="connsiteY11227" fmla="*/ 1255104 h 6421343"/>
              <a:gd name="connsiteX11228" fmla="*/ 10216927 w 11611428"/>
              <a:gd name="connsiteY11228" fmla="*/ 1206020 h 6421343"/>
              <a:gd name="connsiteX11229" fmla="*/ 10025250 w 11611428"/>
              <a:gd name="connsiteY11229" fmla="*/ 1206020 h 6421343"/>
              <a:gd name="connsiteX11230" fmla="*/ 10074335 w 11611428"/>
              <a:gd name="connsiteY11230" fmla="*/ 1255104 h 6421343"/>
              <a:gd name="connsiteX11231" fmla="*/ 10025250 w 11611428"/>
              <a:gd name="connsiteY11231" fmla="*/ 1304190 h 6421343"/>
              <a:gd name="connsiteX11232" fmla="*/ 9976165 w 11611428"/>
              <a:gd name="connsiteY11232" fmla="*/ 1255104 h 6421343"/>
              <a:gd name="connsiteX11233" fmla="*/ 10025250 w 11611428"/>
              <a:gd name="connsiteY11233" fmla="*/ 1206020 h 6421343"/>
              <a:gd name="connsiteX11234" fmla="*/ 9833326 w 11611428"/>
              <a:gd name="connsiteY11234" fmla="*/ 1206020 h 6421343"/>
              <a:gd name="connsiteX11235" fmla="*/ 9882412 w 11611428"/>
              <a:gd name="connsiteY11235" fmla="*/ 1255104 h 6421343"/>
              <a:gd name="connsiteX11236" fmla="*/ 9833326 w 11611428"/>
              <a:gd name="connsiteY11236" fmla="*/ 1304190 h 6421343"/>
              <a:gd name="connsiteX11237" fmla="*/ 9784241 w 11611428"/>
              <a:gd name="connsiteY11237" fmla="*/ 1255104 h 6421343"/>
              <a:gd name="connsiteX11238" fmla="*/ 9833326 w 11611428"/>
              <a:gd name="connsiteY11238" fmla="*/ 1206020 h 6421343"/>
              <a:gd name="connsiteX11239" fmla="*/ 9641406 w 11611428"/>
              <a:gd name="connsiteY11239" fmla="*/ 1206020 h 6421343"/>
              <a:gd name="connsiteX11240" fmla="*/ 9690491 w 11611428"/>
              <a:gd name="connsiteY11240" fmla="*/ 1255104 h 6421343"/>
              <a:gd name="connsiteX11241" fmla="*/ 9641406 w 11611428"/>
              <a:gd name="connsiteY11241" fmla="*/ 1304190 h 6421343"/>
              <a:gd name="connsiteX11242" fmla="*/ 9592321 w 11611428"/>
              <a:gd name="connsiteY11242" fmla="*/ 1255104 h 6421343"/>
              <a:gd name="connsiteX11243" fmla="*/ 9641406 w 11611428"/>
              <a:gd name="connsiteY11243" fmla="*/ 1206020 h 6421343"/>
              <a:gd name="connsiteX11244" fmla="*/ 9449482 w 11611428"/>
              <a:gd name="connsiteY11244" fmla="*/ 1206020 h 6421343"/>
              <a:gd name="connsiteX11245" fmla="*/ 9498567 w 11611428"/>
              <a:gd name="connsiteY11245" fmla="*/ 1255104 h 6421343"/>
              <a:gd name="connsiteX11246" fmla="*/ 9449482 w 11611428"/>
              <a:gd name="connsiteY11246" fmla="*/ 1304190 h 6421343"/>
              <a:gd name="connsiteX11247" fmla="*/ 9400397 w 11611428"/>
              <a:gd name="connsiteY11247" fmla="*/ 1255104 h 6421343"/>
              <a:gd name="connsiteX11248" fmla="*/ 9449482 w 11611428"/>
              <a:gd name="connsiteY11248" fmla="*/ 1206020 h 6421343"/>
              <a:gd name="connsiteX11249" fmla="*/ 9257562 w 11611428"/>
              <a:gd name="connsiteY11249" fmla="*/ 1206020 h 6421343"/>
              <a:gd name="connsiteX11250" fmla="*/ 9306646 w 11611428"/>
              <a:gd name="connsiteY11250" fmla="*/ 1255104 h 6421343"/>
              <a:gd name="connsiteX11251" fmla="*/ 9257562 w 11611428"/>
              <a:gd name="connsiteY11251" fmla="*/ 1304190 h 6421343"/>
              <a:gd name="connsiteX11252" fmla="*/ 9208477 w 11611428"/>
              <a:gd name="connsiteY11252" fmla="*/ 1255104 h 6421343"/>
              <a:gd name="connsiteX11253" fmla="*/ 9257562 w 11611428"/>
              <a:gd name="connsiteY11253" fmla="*/ 1206020 h 6421343"/>
              <a:gd name="connsiteX11254" fmla="*/ 9065638 w 11611428"/>
              <a:gd name="connsiteY11254" fmla="*/ 1206020 h 6421343"/>
              <a:gd name="connsiteX11255" fmla="*/ 9114723 w 11611428"/>
              <a:gd name="connsiteY11255" fmla="*/ 1255104 h 6421343"/>
              <a:gd name="connsiteX11256" fmla="*/ 9065638 w 11611428"/>
              <a:gd name="connsiteY11256" fmla="*/ 1304190 h 6421343"/>
              <a:gd name="connsiteX11257" fmla="*/ 9016553 w 11611428"/>
              <a:gd name="connsiteY11257" fmla="*/ 1255104 h 6421343"/>
              <a:gd name="connsiteX11258" fmla="*/ 9065638 w 11611428"/>
              <a:gd name="connsiteY11258" fmla="*/ 1206020 h 6421343"/>
              <a:gd name="connsiteX11259" fmla="*/ 8873961 w 11611428"/>
              <a:gd name="connsiteY11259" fmla="*/ 1206020 h 6421343"/>
              <a:gd name="connsiteX11260" fmla="*/ 8923046 w 11611428"/>
              <a:gd name="connsiteY11260" fmla="*/ 1255104 h 6421343"/>
              <a:gd name="connsiteX11261" fmla="*/ 8873961 w 11611428"/>
              <a:gd name="connsiteY11261" fmla="*/ 1304190 h 6421343"/>
              <a:gd name="connsiteX11262" fmla="*/ 8824876 w 11611428"/>
              <a:gd name="connsiteY11262" fmla="*/ 1255104 h 6421343"/>
              <a:gd name="connsiteX11263" fmla="*/ 8873961 w 11611428"/>
              <a:gd name="connsiteY11263" fmla="*/ 1206020 h 6421343"/>
              <a:gd name="connsiteX11264" fmla="*/ 8682041 w 11611428"/>
              <a:gd name="connsiteY11264" fmla="*/ 1206020 h 6421343"/>
              <a:gd name="connsiteX11265" fmla="*/ 8731126 w 11611428"/>
              <a:gd name="connsiteY11265" fmla="*/ 1255104 h 6421343"/>
              <a:gd name="connsiteX11266" fmla="*/ 8682041 w 11611428"/>
              <a:gd name="connsiteY11266" fmla="*/ 1304190 h 6421343"/>
              <a:gd name="connsiteX11267" fmla="*/ 8632956 w 11611428"/>
              <a:gd name="connsiteY11267" fmla="*/ 1255104 h 6421343"/>
              <a:gd name="connsiteX11268" fmla="*/ 8682041 w 11611428"/>
              <a:gd name="connsiteY11268" fmla="*/ 1206020 h 6421343"/>
              <a:gd name="connsiteX11269" fmla="*/ 8486747 w 11611428"/>
              <a:gd name="connsiteY11269" fmla="*/ 1206020 h 6421343"/>
              <a:gd name="connsiteX11270" fmla="*/ 8488432 w 11611428"/>
              <a:gd name="connsiteY11270" fmla="*/ 1206717 h 6421343"/>
              <a:gd name="connsiteX11271" fmla="*/ 8490117 w 11611428"/>
              <a:gd name="connsiteY11271" fmla="*/ 1206020 h 6421343"/>
              <a:gd name="connsiteX11272" fmla="*/ 8539202 w 11611428"/>
              <a:gd name="connsiteY11272" fmla="*/ 1255104 h 6421343"/>
              <a:gd name="connsiteX11273" fmla="*/ 8490117 w 11611428"/>
              <a:gd name="connsiteY11273" fmla="*/ 1304190 h 6421343"/>
              <a:gd name="connsiteX11274" fmla="*/ 8488432 w 11611428"/>
              <a:gd name="connsiteY11274" fmla="*/ 1303492 h 6421343"/>
              <a:gd name="connsiteX11275" fmla="*/ 8486747 w 11611428"/>
              <a:gd name="connsiteY11275" fmla="*/ 1304190 h 6421343"/>
              <a:gd name="connsiteX11276" fmla="*/ 8437662 w 11611428"/>
              <a:gd name="connsiteY11276" fmla="*/ 1255104 h 6421343"/>
              <a:gd name="connsiteX11277" fmla="*/ 8486747 w 11611428"/>
              <a:gd name="connsiteY11277" fmla="*/ 1206020 h 6421343"/>
              <a:gd name="connsiteX11278" fmla="*/ 8294823 w 11611428"/>
              <a:gd name="connsiteY11278" fmla="*/ 1206020 h 6421343"/>
              <a:gd name="connsiteX11279" fmla="*/ 8343908 w 11611428"/>
              <a:gd name="connsiteY11279" fmla="*/ 1255104 h 6421343"/>
              <a:gd name="connsiteX11280" fmla="*/ 8294823 w 11611428"/>
              <a:gd name="connsiteY11280" fmla="*/ 1304190 h 6421343"/>
              <a:gd name="connsiteX11281" fmla="*/ 8245738 w 11611428"/>
              <a:gd name="connsiteY11281" fmla="*/ 1255104 h 6421343"/>
              <a:gd name="connsiteX11282" fmla="*/ 8294823 w 11611428"/>
              <a:gd name="connsiteY11282" fmla="*/ 1206020 h 6421343"/>
              <a:gd name="connsiteX11283" fmla="*/ 8102902 w 11611428"/>
              <a:gd name="connsiteY11283" fmla="*/ 1206020 h 6421343"/>
              <a:gd name="connsiteX11284" fmla="*/ 8151987 w 11611428"/>
              <a:gd name="connsiteY11284" fmla="*/ 1255104 h 6421343"/>
              <a:gd name="connsiteX11285" fmla="*/ 8102902 w 11611428"/>
              <a:gd name="connsiteY11285" fmla="*/ 1304190 h 6421343"/>
              <a:gd name="connsiteX11286" fmla="*/ 8053817 w 11611428"/>
              <a:gd name="connsiteY11286" fmla="*/ 1255104 h 6421343"/>
              <a:gd name="connsiteX11287" fmla="*/ 8102902 w 11611428"/>
              <a:gd name="connsiteY11287" fmla="*/ 1206020 h 6421343"/>
              <a:gd name="connsiteX11288" fmla="*/ 7911226 w 11611428"/>
              <a:gd name="connsiteY11288" fmla="*/ 1206020 h 6421343"/>
              <a:gd name="connsiteX11289" fmla="*/ 7960311 w 11611428"/>
              <a:gd name="connsiteY11289" fmla="*/ 1255104 h 6421343"/>
              <a:gd name="connsiteX11290" fmla="*/ 7911226 w 11611428"/>
              <a:gd name="connsiteY11290" fmla="*/ 1304190 h 6421343"/>
              <a:gd name="connsiteX11291" fmla="*/ 7862141 w 11611428"/>
              <a:gd name="connsiteY11291" fmla="*/ 1255104 h 6421343"/>
              <a:gd name="connsiteX11292" fmla="*/ 7911226 w 11611428"/>
              <a:gd name="connsiteY11292" fmla="*/ 1206020 h 6421343"/>
              <a:gd name="connsiteX11293" fmla="*/ 7719302 w 11611428"/>
              <a:gd name="connsiteY11293" fmla="*/ 1206020 h 6421343"/>
              <a:gd name="connsiteX11294" fmla="*/ 7768387 w 11611428"/>
              <a:gd name="connsiteY11294" fmla="*/ 1255104 h 6421343"/>
              <a:gd name="connsiteX11295" fmla="*/ 7719302 w 11611428"/>
              <a:gd name="connsiteY11295" fmla="*/ 1304190 h 6421343"/>
              <a:gd name="connsiteX11296" fmla="*/ 7670218 w 11611428"/>
              <a:gd name="connsiteY11296" fmla="*/ 1255104 h 6421343"/>
              <a:gd name="connsiteX11297" fmla="*/ 7719302 w 11611428"/>
              <a:gd name="connsiteY11297" fmla="*/ 1206020 h 6421343"/>
              <a:gd name="connsiteX11298" fmla="*/ 7527382 w 11611428"/>
              <a:gd name="connsiteY11298" fmla="*/ 1206020 h 6421343"/>
              <a:gd name="connsiteX11299" fmla="*/ 7576467 w 11611428"/>
              <a:gd name="connsiteY11299" fmla="*/ 1255104 h 6421343"/>
              <a:gd name="connsiteX11300" fmla="*/ 7527382 w 11611428"/>
              <a:gd name="connsiteY11300" fmla="*/ 1304190 h 6421343"/>
              <a:gd name="connsiteX11301" fmla="*/ 7478297 w 11611428"/>
              <a:gd name="connsiteY11301" fmla="*/ 1255104 h 6421343"/>
              <a:gd name="connsiteX11302" fmla="*/ 7527382 w 11611428"/>
              <a:gd name="connsiteY11302" fmla="*/ 1206020 h 6421343"/>
              <a:gd name="connsiteX11303" fmla="*/ 7335458 w 11611428"/>
              <a:gd name="connsiteY11303" fmla="*/ 1206020 h 6421343"/>
              <a:gd name="connsiteX11304" fmla="*/ 7384543 w 11611428"/>
              <a:gd name="connsiteY11304" fmla="*/ 1255104 h 6421343"/>
              <a:gd name="connsiteX11305" fmla="*/ 7335458 w 11611428"/>
              <a:gd name="connsiteY11305" fmla="*/ 1304190 h 6421343"/>
              <a:gd name="connsiteX11306" fmla="*/ 7286373 w 11611428"/>
              <a:gd name="connsiteY11306" fmla="*/ 1255104 h 6421343"/>
              <a:gd name="connsiteX11307" fmla="*/ 7335458 w 11611428"/>
              <a:gd name="connsiteY11307" fmla="*/ 1206020 h 6421343"/>
              <a:gd name="connsiteX11308" fmla="*/ 7143537 w 11611428"/>
              <a:gd name="connsiteY11308" fmla="*/ 1206020 h 6421343"/>
              <a:gd name="connsiteX11309" fmla="*/ 7192622 w 11611428"/>
              <a:gd name="connsiteY11309" fmla="*/ 1255104 h 6421343"/>
              <a:gd name="connsiteX11310" fmla="*/ 7143537 w 11611428"/>
              <a:gd name="connsiteY11310" fmla="*/ 1304190 h 6421343"/>
              <a:gd name="connsiteX11311" fmla="*/ 7094452 w 11611428"/>
              <a:gd name="connsiteY11311" fmla="*/ 1255104 h 6421343"/>
              <a:gd name="connsiteX11312" fmla="*/ 7143537 w 11611428"/>
              <a:gd name="connsiteY11312" fmla="*/ 1206020 h 6421343"/>
              <a:gd name="connsiteX11313" fmla="*/ 6951614 w 11611428"/>
              <a:gd name="connsiteY11313" fmla="*/ 1206020 h 6421343"/>
              <a:gd name="connsiteX11314" fmla="*/ 7000699 w 11611428"/>
              <a:gd name="connsiteY11314" fmla="*/ 1255104 h 6421343"/>
              <a:gd name="connsiteX11315" fmla="*/ 6951614 w 11611428"/>
              <a:gd name="connsiteY11315" fmla="*/ 1304190 h 6421343"/>
              <a:gd name="connsiteX11316" fmla="*/ 6902529 w 11611428"/>
              <a:gd name="connsiteY11316" fmla="*/ 1255104 h 6421343"/>
              <a:gd name="connsiteX11317" fmla="*/ 6951614 w 11611428"/>
              <a:gd name="connsiteY11317" fmla="*/ 1206020 h 6421343"/>
              <a:gd name="connsiteX11318" fmla="*/ 6759937 w 11611428"/>
              <a:gd name="connsiteY11318" fmla="*/ 1206020 h 6421343"/>
              <a:gd name="connsiteX11319" fmla="*/ 6809022 w 11611428"/>
              <a:gd name="connsiteY11319" fmla="*/ 1255104 h 6421343"/>
              <a:gd name="connsiteX11320" fmla="*/ 6759937 w 11611428"/>
              <a:gd name="connsiteY11320" fmla="*/ 1304190 h 6421343"/>
              <a:gd name="connsiteX11321" fmla="*/ 6710852 w 11611428"/>
              <a:gd name="connsiteY11321" fmla="*/ 1255104 h 6421343"/>
              <a:gd name="connsiteX11322" fmla="*/ 6759937 w 11611428"/>
              <a:gd name="connsiteY11322" fmla="*/ 1206020 h 6421343"/>
              <a:gd name="connsiteX11323" fmla="*/ 6568014 w 11611428"/>
              <a:gd name="connsiteY11323" fmla="*/ 1206020 h 6421343"/>
              <a:gd name="connsiteX11324" fmla="*/ 6617099 w 11611428"/>
              <a:gd name="connsiteY11324" fmla="*/ 1255104 h 6421343"/>
              <a:gd name="connsiteX11325" fmla="*/ 6568014 w 11611428"/>
              <a:gd name="connsiteY11325" fmla="*/ 1304190 h 6421343"/>
              <a:gd name="connsiteX11326" fmla="*/ 6518929 w 11611428"/>
              <a:gd name="connsiteY11326" fmla="*/ 1255104 h 6421343"/>
              <a:gd name="connsiteX11327" fmla="*/ 6568014 w 11611428"/>
              <a:gd name="connsiteY11327" fmla="*/ 1206020 h 6421343"/>
              <a:gd name="connsiteX11328" fmla="*/ 6377744 w 11611428"/>
              <a:gd name="connsiteY11328" fmla="*/ 1206019 h 6421343"/>
              <a:gd name="connsiteX11329" fmla="*/ 6426829 w 11611428"/>
              <a:gd name="connsiteY11329" fmla="*/ 1255104 h 6421343"/>
              <a:gd name="connsiteX11330" fmla="*/ 6377744 w 11611428"/>
              <a:gd name="connsiteY11330" fmla="*/ 1304190 h 6421343"/>
              <a:gd name="connsiteX11331" fmla="*/ 6376919 w 11611428"/>
              <a:gd name="connsiteY11331" fmla="*/ 1304023 h 6421343"/>
              <a:gd name="connsiteX11332" fmla="*/ 6376093 w 11611428"/>
              <a:gd name="connsiteY11332" fmla="*/ 1304190 h 6421343"/>
              <a:gd name="connsiteX11333" fmla="*/ 6327008 w 11611428"/>
              <a:gd name="connsiteY11333" fmla="*/ 1255104 h 6421343"/>
              <a:gd name="connsiteX11334" fmla="*/ 6376093 w 11611428"/>
              <a:gd name="connsiteY11334" fmla="*/ 1206020 h 6421343"/>
              <a:gd name="connsiteX11335" fmla="*/ 6376918 w 11611428"/>
              <a:gd name="connsiteY11335" fmla="*/ 1206186 h 6421343"/>
              <a:gd name="connsiteX11336" fmla="*/ 6185820 w 11611428"/>
              <a:gd name="connsiteY11336" fmla="*/ 1206019 h 6421343"/>
              <a:gd name="connsiteX11337" fmla="*/ 6234905 w 11611428"/>
              <a:gd name="connsiteY11337" fmla="*/ 1255104 h 6421343"/>
              <a:gd name="connsiteX11338" fmla="*/ 6185820 w 11611428"/>
              <a:gd name="connsiteY11338" fmla="*/ 1304190 h 6421343"/>
              <a:gd name="connsiteX11339" fmla="*/ 6136735 w 11611428"/>
              <a:gd name="connsiteY11339" fmla="*/ 1255104 h 6421343"/>
              <a:gd name="connsiteX11340" fmla="*/ 6185820 w 11611428"/>
              <a:gd name="connsiteY11340" fmla="*/ 1206019 h 6421343"/>
              <a:gd name="connsiteX11341" fmla="*/ 5993899 w 11611428"/>
              <a:gd name="connsiteY11341" fmla="*/ 1206019 h 6421343"/>
              <a:gd name="connsiteX11342" fmla="*/ 6042984 w 11611428"/>
              <a:gd name="connsiteY11342" fmla="*/ 1255104 h 6421343"/>
              <a:gd name="connsiteX11343" fmla="*/ 5993899 w 11611428"/>
              <a:gd name="connsiteY11343" fmla="*/ 1304190 h 6421343"/>
              <a:gd name="connsiteX11344" fmla="*/ 5944814 w 11611428"/>
              <a:gd name="connsiteY11344" fmla="*/ 1255104 h 6421343"/>
              <a:gd name="connsiteX11345" fmla="*/ 5993899 w 11611428"/>
              <a:gd name="connsiteY11345" fmla="*/ 1206019 h 6421343"/>
              <a:gd name="connsiteX11346" fmla="*/ 5802223 w 11611428"/>
              <a:gd name="connsiteY11346" fmla="*/ 1206019 h 6421343"/>
              <a:gd name="connsiteX11347" fmla="*/ 5851308 w 11611428"/>
              <a:gd name="connsiteY11347" fmla="*/ 1255104 h 6421343"/>
              <a:gd name="connsiteX11348" fmla="*/ 5802223 w 11611428"/>
              <a:gd name="connsiteY11348" fmla="*/ 1304190 h 6421343"/>
              <a:gd name="connsiteX11349" fmla="*/ 5753138 w 11611428"/>
              <a:gd name="connsiteY11349" fmla="*/ 1255104 h 6421343"/>
              <a:gd name="connsiteX11350" fmla="*/ 5802223 w 11611428"/>
              <a:gd name="connsiteY11350" fmla="*/ 1206019 h 6421343"/>
              <a:gd name="connsiteX11351" fmla="*/ 5610299 w 11611428"/>
              <a:gd name="connsiteY11351" fmla="*/ 1206019 h 6421343"/>
              <a:gd name="connsiteX11352" fmla="*/ 5659384 w 11611428"/>
              <a:gd name="connsiteY11352" fmla="*/ 1255104 h 6421343"/>
              <a:gd name="connsiteX11353" fmla="*/ 5610299 w 11611428"/>
              <a:gd name="connsiteY11353" fmla="*/ 1304190 h 6421343"/>
              <a:gd name="connsiteX11354" fmla="*/ 5561215 w 11611428"/>
              <a:gd name="connsiteY11354" fmla="*/ 1255104 h 6421343"/>
              <a:gd name="connsiteX11355" fmla="*/ 5610299 w 11611428"/>
              <a:gd name="connsiteY11355" fmla="*/ 1206019 h 6421343"/>
              <a:gd name="connsiteX11356" fmla="*/ 5418379 w 11611428"/>
              <a:gd name="connsiteY11356" fmla="*/ 1206019 h 6421343"/>
              <a:gd name="connsiteX11357" fmla="*/ 5467464 w 11611428"/>
              <a:gd name="connsiteY11357" fmla="*/ 1255104 h 6421343"/>
              <a:gd name="connsiteX11358" fmla="*/ 5418379 w 11611428"/>
              <a:gd name="connsiteY11358" fmla="*/ 1304190 h 6421343"/>
              <a:gd name="connsiteX11359" fmla="*/ 5369294 w 11611428"/>
              <a:gd name="connsiteY11359" fmla="*/ 1255104 h 6421343"/>
              <a:gd name="connsiteX11360" fmla="*/ 5418379 w 11611428"/>
              <a:gd name="connsiteY11360" fmla="*/ 1206019 h 6421343"/>
              <a:gd name="connsiteX11361" fmla="*/ 5226455 w 11611428"/>
              <a:gd name="connsiteY11361" fmla="*/ 1206019 h 6421343"/>
              <a:gd name="connsiteX11362" fmla="*/ 5275540 w 11611428"/>
              <a:gd name="connsiteY11362" fmla="*/ 1255104 h 6421343"/>
              <a:gd name="connsiteX11363" fmla="*/ 5226455 w 11611428"/>
              <a:gd name="connsiteY11363" fmla="*/ 1304190 h 6421343"/>
              <a:gd name="connsiteX11364" fmla="*/ 5177370 w 11611428"/>
              <a:gd name="connsiteY11364" fmla="*/ 1255104 h 6421343"/>
              <a:gd name="connsiteX11365" fmla="*/ 5226455 w 11611428"/>
              <a:gd name="connsiteY11365" fmla="*/ 1206019 h 6421343"/>
              <a:gd name="connsiteX11366" fmla="*/ 5034534 w 11611428"/>
              <a:gd name="connsiteY11366" fmla="*/ 1206019 h 6421343"/>
              <a:gd name="connsiteX11367" fmla="*/ 5083619 w 11611428"/>
              <a:gd name="connsiteY11367" fmla="*/ 1255104 h 6421343"/>
              <a:gd name="connsiteX11368" fmla="*/ 5034534 w 11611428"/>
              <a:gd name="connsiteY11368" fmla="*/ 1304190 h 6421343"/>
              <a:gd name="connsiteX11369" fmla="*/ 4985449 w 11611428"/>
              <a:gd name="connsiteY11369" fmla="*/ 1255104 h 6421343"/>
              <a:gd name="connsiteX11370" fmla="*/ 5034534 w 11611428"/>
              <a:gd name="connsiteY11370" fmla="*/ 1206019 h 6421343"/>
              <a:gd name="connsiteX11371" fmla="*/ 4842611 w 11611428"/>
              <a:gd name="connsiteY11371" fmla="*/ 1206019 h 6421343"/>
              <a:gd name="connsiteX11372" fmla="*/ 4891696 w 11611428"/>
              <a:gd name="connsiteY11372" fmla="*/ 1255104 h 6421343"/>
              <a:gd name="connsiteX11373" fmla="*/ 4842611 w 11611428"/>
              <a:gd name="connsiteY11373" fmla="*/ 1304190 h 6421343"/>
              <a:gd name="connsiteX11374" fmla="*/ 4793526 w 11611428"/>
              <a:gd name="connsiteY11374" fmla="*/ 1255104 h 6421343"/>
              <a:gd name="connsiteX11375" fmla="*/ 4842611 w 11611428"/>
              <a:gd name="connsiteY11375" fmla="*/ 1206019 h 6421343"/>
              <a:gd name="connsiteX11376" fmla="*/ 4650934 w 11611428"/>
              <a:gd name="connsiteY11376" fmla="*/ 1206019 h 6421343"/>
              <a:gd name="connsiteX11377" fmla="*/ 4700019 w 11611428"/>
              <a:gd name="connsiteY11377" fmla="*/ 1255104 h 6421343"/>
              <a:gd name="connsiteX11378" fmla="*/ 4650934 w 11611428"/>
              <a:gd name="connsiteY11378" fmla="*/ 1304190 h 6421343"/>
              <a:gd name="connsiteX11379" fmla="*/ 4601849 w 11611428"/>
              <a:gd name="connsiteY11379" fmla="*/ 1255104 h 6421343"/>
              <a:gd name="connsiteX11380" fmla="*/ 4650934 w 11611428"/>
              <a:gd name="connsiteY11380" fmla="*/ 1206019 h 6421343"/>
              <a:gd name="connsiteX11381" fmla="*/ 4459011 w 11611428"/>
              <a:gd name="connsiteY11381" fmla="*/ 1206019 h 6421343"/>
              <a:gd name="connsiteX11382" fmla="*/ 4508096 w 11611428"/>
              <a:gd name="connsiteY11382" fmla="*/ 1255104 h 6421343"/>
              <a:gd name="connsiteX11383" fmla="*/ 4459011 w 11611428"/>
              <a:gd name="connsiteY11383" fmla="*/ 1304190 h 6421343"/>
              <a:gd name="connsiteX11384" fmla="*/ 4409926 w 11611428"/>
              <a:gd name="connsiteY11384" fmla="*/ 1255104 h 6421343"/>
              <a:gd name="connsiteX11385" fmla="*/ 4459011 w 11611428"/>
              <a:gd name="connsiteY11385" fmla="*/ 1206019 h 6421343"/>
              <a:gd name="connsiteX11386" fmla="*/ 4267090 w 11611428"/>
              <a:gd name="connsiteY11386" fmla="*/ 1206019 h 6421343"/>
              <a:gd name="connsiteX11387" fmla="*/ 4267915 w 11611428"/>
              <a:gd name="connsiteY11387" fmla="*/ 1206186 h 6421343"/>
              <a:gd name="connsiteX11388" fmla="*/ 4268742 w 11611428"/>
              <a:gd name="connsiteY11388" fmla="*/ 1206019 h 6421343"/>
              <a:gd name="connsiteX11389" fmla="*/ 4317827 w 11611428"/>
              <a:gd name="connsiteY11389" fmla="*/ 1255104 h 6421343"/>
              <a:gd name="connsiteX11390" fmla="*/ 4268742 w 11611428"/>
              <a:gd name="connsiteY11390" fmla="*/ 1304189 h 6421343"/>
              <a:gd name="connsiteX11391" fmla="*/ 4267916 w 11611428"/>
              <a:gd name="connsiteY11391" fmla="*/ 1304023 h 6421343"/>
              <a:gd name="connsiteX11392" fmla="*/ 4267090 w 11611428"/>
              <a:gd name="connsiteY11392" fmla="*/ 1304190 h 6421343"/>
              <a:gd name="connsiteX11393" fmla="*/ 4218005 w 11611428"/>
              <a:gd name="connsiteY11393" fmla="*/ 1255104 h 6421343"/>
              <a:gd name="connsiteX11394" fmla="*/ 4267090 w 11611428"/>
              <a:gd name="connsiteY11394" fmla="*/ 1206019 h 6421343"/>
              <a:gd name="connsiteX11395" fmla="*/ 4076818 w 11611428"/>
              <a:gd name="connsiteY11395" fmla="*/ 1206019 h 6421343"/>
              <a:gd name="connsiteX11396" fmla="*/ 4125903 w 11611428"/>
              <a:gd name="connsiteY11396" fmla="*/ 1255104 h 6421343"/>
              <a:gd name="connsiteX11397" fmla="*/ 4076818 w 11611428"/>
              <a:gd name="connsiteY11397" fmla="*/ 1304189 h 6421343"/>
              <a:gd name="connsiteX11398" fmla="*/ 4027733 w 11611428"/>
              <a:gd name="connsiteY11398" fmla="*/ 1255104 h 6421343"/>
              <a:gd name="connsiteX11399" fmla="*/ 4076818 w 11611428"/>
              <a:gd name="connsiteY11399" fmla="*/ 1206019 h 6421343"/>
              <a:gd name="connsiteX11400" fmla="*/ 3884898 w 11611428"/>
              <a:gd name="connsiteY11400" fmla="*/ 1206019 h 6421343"/>
              <a:gd name="connsiteX11401" fmla="*/ 3933983 w 11611428"/>
              <a:gd name="connsiteY11401" fmla="*/ 1255104 h 6421343"/>
              <a:gd name="connsiteX11402" fmla="*/ 3884898 w 11611428"/>
              <a:gd name="connsiteY11402" fmla="*/ 1304189 h 6421343"/>
              <a:gd name="connsiteX11403" fmla="*/ 3835813 w 11611428"/>
              <a:gd name="connsiteY11403" fmla="*/ 1255104 h 6421343"/>
              <a:gd name="connsiteX11404" fmla="*/ 3884898 w 11611428"/>
              <a:gd name="connsiteY11404" fmla="*/ 1206019 h 6421343"/>
              <a:gd name="connsiteX11405" fmla="*/ 3693221 w 11611428"/>
              <a:gd name="connsiteY11405" fmla="*/ 1206019 h 6421343"/>
              <a:gd name="connsiteX11406" fmla="*/ 3742307 w 11611428"/>
              <a:gd name="connsiteY11406" fmla="*/ 1255104 h 6421343"/>
              <a:gd name="connsiteX11407" fmla="*/ 3693221 w 11611428"/>
              <a:gd name="connsiteY11407" fmla="*/ 1304189 h 6421343"/>
              <a:gd name="connsiteX11408" fmla="*/ 3644136 w 11611428"/>
              <a:gd name="connsiteY11408" fmla="*/ 1255104 h 6421343"/>
              <a:gd name="connsiteX11409" fmla="*/ 3693221 w 11611428"/>
              <a:gd name="connsiteY11409" fmla="*/ 1206019 h 6421343"/>
              <a:gd name="connsiteX11410" fmla="*/ 3501298 w 11611428"/>
              <a:gd name="connsiteY11410" fmla="*/ 1206019 h 6421343"/>
              <a:gd name="connsiteX11411" fmla="*/ 3550383 w 11611428"/>
              <a:gd name="connsiteY11411" fmla="*/ 1255104 h 6421343"/>
              <a:gd name="connsiteX11412" fmla="*/ 3501298 w 11611428"/>
              <a:gd name="connsiteY11412" fmla="*/ 1304189 h 6421343"/>
              <a:gd name="connsiteX11413" fmla="*/ 3452213 w 11611428"/>
              <a:gd name="connsiteY11413" fmla="*/ 1255104 h 6421343"/>
              <a:gd name="connsiteX11414" fmla="*/ 3501298 w 11611428"/>
              <a:gd name="connsiteY11414" fmla="*/ 1206019 h 6421343"/>
              <a:gd name="connsiteX11415" fmla="*/ 3309377 w 11611428"/>
              <a:gd name="connsiteY11415" fmla="*/ 1206019 h 6421343"/>
              <a:gd name="connsiteX11416" fmla="*/ 3358462 w 11611428"/>
              <a:gd name="connsiteY11416" fmla="*/ 1255104 h 6421343"/>
              <a:gd name="connsiteX11417" fmla="*/ 3309377 w 11611428"/>
              <a:gd name="connsiteY11417" fmla="*/ 1304189 h 6421343"/>
              <a:gd name="connsiteX11418" fmla="*/ 3260292 w 11611428"/>
              <a:gd name="connsiteY11418" fmla="*/ 1255104 h 6421343"/>
              <a:gd name="connsiteX11419" fmla="*/ 3309377 w 11611428"/>
              <a:gd name="connsiteY11419" fmla="*/ 1206019 h 6421343"/>
              <a:gd name="connsiteX11420" fmla="*/ 3117453 w 11611428"/>
              <a:gd name="connsiteY11420" fmla="*/ 1206019 h 6421343"/>
              <a:gd name="connsiteX11421" fmla="*/ 3166538 w 11611428"/>
              <a:gd name="connsiteY11421" fmla="*/ 1255104 h 6421343"/>
              <a:gd name="connsiteX11422" fmla="*/ 3117453 w 11611428"/>
              <a:gd name="connsiteY11422" fmla="*/ 1304189 h 6421343"/>
              <a:gd name="connsiteX11423" fmla="*/ 3068368 w 11611428"/>
              <a:gd name="connsiteY11423" fmla="*/ 1255104 h 6421343"/>
              <a:gd name="connsiteX11424" fmla="*/ 3117453 w 11611428"/>
              <a:gd name="connsiteY11424" fmla="*/ 1206019 h 6421343"/>
              <a:gd name="connsiteX11425" fmla="*/ 2925533 w 11611428"/>
              <a:gd name="connsiteY11425" fmla="*/ 1206019 h 6421343"/>
              <a:gd name="connsiteX11426" fmla="*/ 2974618 w 11611428"/>
              <a:gd name="connsiteY11426" fmla="*/ 1255104 h 6421343"/>
              <a:gd name="connsiteX11427" fmla="*/ 2925533 w 11611428"/>
              <a:gd name="connsiteY11427" fmla="*/ 1304189 h 6421343"/>
              <a:gd name="connsiteX11428" fmla="*/ 2876448 w 11611428"/>
              <a:gd name="connsiteY11428" fmla="*/ 1255104 h 6421343"/>
              <a:gd name="connsiteX11429" fmla="*/ 2925533 w 11611428"/>
              <a:gd name="connsiteY11429" fmla="*/ 1206019 h 6421343"/>
              <a:gd name="connsiteX11430" fmla="*/ 2733609 w 11611428"/>
              <a:gd name="connsiteY11430" fmla="*/ 1206019 h 6421343"/>
              <a:gd name="connsiteX11431" fmla="*/ 2782694 w 11611428"/>
              <a:gd name="connsiteY11431" fmla="*/ 1255104 h 6421343"/>
              <a:gd name="connsiteX11432" fmla="*/ 2733609 w 11611428"/>
              <a:gd name="connsiteY11432" fmla="*/ 1304189 h 6421343"/>
              <a:gd name="connsiteX11433" fmla="*/ 2684524 w 11611428"/>
              <a:gd name="connsiteY11433" fmla="*/ 1255104 h 6421343"/>
              <a:gd name="connsiteX11434" fmla="*/ 2733609 w 11611428"/>
              <a:gd name="connsiteY11434" fmla="*/ 1206019 h 6421343"/>
              <a:gd name="connsiteX11435" fmla="*/ 2541933 w 11611428"/>
              <a:gd name="connsiteY11435" fmla="*/ 1206019 h 6421343"/>
              <a:gd name="connsiteX11436" fmla="*/ 2591017 w 11611428"/>
              <a:gd name="connsiteY11436" fmla="*/ 1255104 h 6421343"/>
              <a:gd name="connsiteX11437" fmla="*/ 2541933 w 11611428"/>
              <a:gd name="connsiteY11437" fmla="*/ 1304189 h 6421343"/>
              <a:gd name="connsiteX11438" fmla="*/ 2492847 w 11611428"/>
              <a:gd name="connsiteY11438" fmla="*/ 1255104 h 6421343"/>
              <a:gd name="connsiteX11439" fmla="*/ 2541933 w 11611428"/>
              <a:gd name="connsiteY11439" fmla="*/ 1206019 h 6421343"/>
              <a:gd name="connsiteX11440" fmla="*/ 2350010 w 11611428"/>
              <a:gd name="connsiteY11440" fmla="*/ 1206019 h 6421343"/>
              <a:gd name="connsiteX11441" fmla="*/ 2399094 w 11611428"/>
              <a:gd name="connsiteY11441" fmla="*/ 1255104 h 6421343"/>
              <a:gd name="connsiteX11442" fmla="*/ 2350010 w 11611428"/>
              <a:gd name="connsiteY11442" fmla="*/ 1304189 h 6421343"/>
              <a:gd name="connsiteX11443" fmla="*/ 2300925 w 11611428"/>
              <a:gd name="connsiteY11443" fmla="*/ 1255104 h 6421343"/>
              <a:gd name="connsiteX11444" fmla="*/ 2350010 w 11611428"/>
              <a:gd name="connsiteY11444" fmla="*/ 1206019 h 6421343"/>
              <a:gd name="connsiteX11445" fmla="*/ 2158088 w 11611428"/>
              <a:gd name="connsiteY11445" fmla="*/ 1206019 h 6421343"/>
              <a:gd name="connsiteX11446" fmla="*/ 2158913 w 11611428"/>
              <a:gd name="connsiteY11446" fmla="*/ 1206186 h 6421343"/>
              <a:gd name="connsiteX11447" fmla="*/ 2159739 w 11611428"/>
              <a:gd name="connsiteY11447" fmla="*/ 1206019 h 6421343"/>
              <a:gd name="connsiteX11448" fmla="*/ 2208824 w 11611428"/>
              <a:gd name="connsiteY11448" fmla="*/ 1255104 h 6421343"/>
              <a:gd name="connsiteX11449" fmla="*/ 2159739 w 11611428"/>
              <a:gd name="connsiteY11449" fmla="*/ 1304189 h 6421343"/>
              <a:gd name="connsiteX11450" fmla="*/ 2158914 w 11611428"/>
              <a:gd name="connsiteY11450" fmla="*/ 1304023 h 6421343"/>
              <a:gd name="connsiteX11451" fmla="*/ 2158088 w 11611428"/>
              <a:gd name="connsiteY11451" fmla="*/ 1304189 h 6421343"/>
              <a:gd name="connsiteX11452" fmla="*/ 2109003 w 11611428"/>
              <a:gd name="connsiteY11452" fmla="*/ 1255104 h 6421343"/>
              <a:gd name="connsiteX11453" fmla="*/ 2158088 w 11611428"/>
              <a:gd name="connsiteY11453" fmla="*/ 1206019 h 6421343"/>
              <a:gd name="connsiteX11454" fmla="*/ 1967815 w 11611428"/>
              <a:gd name="connsiteY11454" fmla="*/ 1206019 h 6421343"/>
              <a:gd name="connsiteX11455" fmla="*/ 2016900 w 11611428"/>
              <a:gd name="connsiteY11455" fmla="*/ 1255104 h 6421343"/>
              <a:gd name="connsiteX11456" fmla="*/ 1967815 w 11611428"/>
              <a:gd name="connsiteY11456" fmla="*/ 1304189 h 6421343"/>
              <a:gd name="connsiteX11457" fmla="*/ 1918730 w 11611428"/>
              <a:gd name="connsiteY11457" fmla="*/ 1255104 h 6421343"/>
              <a:gd name="connsiteX11458" fmla="*/ 1967815 w 11611428"/>
              <a:gd name="connsiteY11458" fmla="*/ 1206019 h 6421343"/>
              <a:gd name="connsiteX11459" fmla="*/ 1775895 w 11611428"/>
              <a:gd name="connsiteY11459" fmla="*/ 1206019 h 6421343"/>
              <a:gd name="connsiteX11460" fmla="*/ 1824980 w 11611428"/>
              <a:gd name="connsiteY11460" fmla="*/ 1255104 h 6421343"/>
              <a:gd name="connsiteX11461" fmla="*/ 1775895 w 11611428"/>
              <a:gd name="connsiteY11461" fmla="*/ 1304189 h 6421343"/>
              <a:gd name="connsiteX11462" fmla="*/ 1726810 w 11611428"/>
              <a:gd name="connsiteY11462" fmla="*/ 1255104 h 6421343"/>
              <a:gd name="connsiteX11463" fmla="*/ 1775895 w 11611428"/>
              <a:gd name="connsiteY11463" fmla="*/ 1206019 h 6421343"/>
              <a:gd name="connsiteX11464" fmla="*/ 1584218 w 11611428"/>
              <a:gd name="connsiteY11464" fmla="*/ 1206019 h 6421343"/>
              <a:gd name="connsiteX11465" fmla="*/ 1633303 w 11611428"/>
              <a:gd name="connsiteY11465" fmla="*/ 1255104 h 6421343"/>
              <a:gd name="connsiteX11466" fmla="*/ 1584218 w 11611428"/>
              <a:gd name="connsiteY11466" fmla="*/ 1304189 h 6421343"/>
              <a:gd name="connsiteX11467" fmla="*/ 1535133 w 11611428"/>
              <a:gd name="connsiteY11467" fmla="*/ 1255104 h 6421343"/>
              <a:gd name="connsiteX11468" fmla="*/ 1584218 w 11611428"/>
              <a:gd name="connsiteY11468" fmla="*/ 1206019 h 6421343"/>
              <a:gd name="connsiteX11469" fmla="*/ 1392295 w 11611428"/>
              <a:gd name="connsiteY11469" fmla="*/ 1206019 h 6421343"/>
              <a:gd name="connsiteX11470" fmla="*/ 1441380 w 11611428"/>
              <a:gd name="connsiteY11470" fmla="*/ 1255104 h 6421343"/>
              <a:gd name="connsiteX11471" fmla="*/ 1392295 w 11611428"/>
              <a:gd name="connsiteY11471" fmla="*/ 1304189 h 6421343"/>
              <a:gd name="connsiteX11472" fmla="*/ 1343210 w 11611428"/>
              <a:gd name="connsiteY11472" fmla="*/ 1255104 h 6421343"/>
              <a:gd name="connsiteX11473" fmla="*/ 1392295 w 11611428"/>
              <a:gd name="connsiteY11473" fmla="*/ 1206019 h 6421343"/>
              <a:gd name="connsiteX11474" fmla="*/ 1200374 w 11611428"/>
              <a:gd name="connsiteY11474" fmla="*/ 1206019 h 6421343"/>
              <a:gd name="connsiteX11475" fmla="*/ 1249459 w 11611428"/>
              <a:gd name="connsiteY11475" fmla="*/ 1255104 h 6421343"/>
              <a:gd name="connsiteX11476" fmla="*/ 1200374 w 11611428"/>
              <a:gd name="connsiteY11476" fmla="*/ 1304189 h 6421343"/>
              <a:gd name="connsiteX11477" fmla="*/ 1151289 w 11611428"/>
              <a:gd name="connsiteY11477" fmla="*/ 1255104 h 6421343"/>
              <a:gd name="connsiteX11478" fmla="*/ 1200374 w 11611428"/>
              <a:gd name="connsiteY11478" fmla="*/ 1206019 h 6421343"/>
              <a:gd name="connsiteX11479" fmla="*/ 1008450 w 11611428"/>
              <a:gd name="connsiteY11479" fmla="*/ 1206019 h 6421343"/>
              <a:gd name="connsiteX11480" fmla="*/ 1057535 w 11611428"/>
              <a:gd name="connsiteY11480" fmla="*/ 1255104 h 6421343"/>
              <a:gd name="connsiteX11481" fmla="*/ 1008450 w 11611428"/>
              <a:gd name="connsiteY11481" fmla="*/ 1304189 h 6421343"/>
              <a:gd name="connsiteX11482" fmla="*/ 959365 w 11611428"/>
              <a:gd name="connsiteY11482" fmla="*/ 1255104 h 6421343"/>
              <a:gd name="connsiteX11483" fmla="*/ 1008450 w 11611428"/>
              <a:gd name="connsiteY11483" fmla="*/ 1206019 h 6421343"/>
              <a:gd name="connsiteX11484" fmla="*/ 816530 w 11611428"/>
              <a:gd name="connsiteY11484" fmla="*/ 1206019 h 6421343"/>
              <a:gd name="connsiteX11485" fmla="*/ 865615 w 11611428"/>
              <a:gd name="connsiteY11485" fmla="*/ 1255104 h 6421343"/>
              <a:gd name="connsiteX11486" fmla="*/ 816530 w 11611428"/>
              <a:gd name="connsiteY11486" fmla="*/ 1304189 h 6421343"/>
              <a:gd name="connsiteX11487" fmla="*/ 767445 w 11611428"/>
              <a:gd name="connsiteY11487" fmla="*/ 1255104 h 6421343"/>
              <a:gd name="connsiteX11488" fmla="*/ 816530 w 11611428"/>
              <a:gd name="connsiteY11488" fmla="*/ 1206019 h 6421343"/>
              <a:gd name="connsiteX11489" fmla="*/ 624606 w 11611428"/>
              <a:gd name="connsiteY11489" fmla="*/ 1206019 h 6421343"/>
              <a:gd name="connsiteX11490" fmla="*/ 673691 w 11611428"/>
              <a:gd name="connsiteY11490" fmla="*/ 1255104 h 6421343"/>
              <a:gd name="connsiteX11491" fmla="*/ 624606 w 11611428"/>
              <a:gd name="connsiteY11491" fmla="*/ 1304189 h 6421343"/>
              <a:gd name="connsiteX11492" fmla="*/ 575521 w 11611428"/>
              <a:gd name="connsiteY11492" fmla="*/ 1255104 h 6421343"/>
              <a:gd name="connsiteX11493" fmla="*/ 624606 w 11611428"/>
              <a:gd name="connsiteY11493" fmla="*/ 1206019 h 6421343"/>
              <a:gd name="connsiteX11494" fmla="*/ 432929 w 11611428"/>
              <a:gd name="connsiteY11494" fmla="*/ 1206019 h 6421343"/>
              <a:gd name="connsiteX11495" fmla="*/ 482015 w 11611428"/>
              <a:gd name="connsiteY11495" fmla="*/ 1255104 h 6421343"/>
              <a:gd name="connsiteX11496" fmla="*/ 432929 w 11611428"/>
              <a:gd name="connsiteY11496" fmla="*/ 1304189 h 6421343"/>
              <a:gd name="connsiteX11497" fmla="*/ 383844 w 11611428"/>
              <a:gd name="connsiteY11497" fmla="*/ 1255104 h 6421343"/>
              <a:gd name="connsiteX11498" fmla="*/ 432929 w 11611428"/>
              <a:gd name="connsiteY11498" fmla="*/ 1206019 h 6421343"/>
              <a:gd name="connsiteX11499" fmla="*/ 241007 w 11611428"/>
              <a:gd name="connsiteY11499" fmla="*/ 1206019 h 6421343"/>
              <a:gd name="connsiteX11500" fmla="*/ 290092 w 11611428"/>
              <a:gd name="connsiteY11500" fmla="*/ 1255104 h 6421343"/>
              <a:gd name="connsiteX11501" fmla="*/ 241007 w 11611428"/>
              <a:gd name="connsiteY11501" fmla="*/ 1304189 h 6421343"/>
              <a:gd name="connsiteX11502" fmla="*/ 191921 w 11611428"/>
              <a:gd name="connsiteY11502" fmla="*/ 1255104 h 6421343"/>
              <a:gd name="connsiteX11503" fmla="*/ 241007 w 11611428"/>
              <a:gd name="connsiteY11503" fmla="*/ 1206019 h 6421343"/>
              <a:gd name="connsiteX11504" fmla="*/ 49085 w 11611428"/>
              <a:gd name="connsiteY11504" fmla="*/ 1206019 h 6421343"/>
              <a:gd name="connsiteX11505" fmla="*/ 98170 w 11611428"/>
              <a:gd name="connsiteY11505" fmla="*/ 1255104 h 6421343"/>
              <a:gd name="connsiteX11506" fmla="*/ 49085 w 11611428"/>
              <a:gd name="connsiteY11506" fmla="*/ 1304189 h 6421343"/>
              <a:gd name="connsiteX11507" fmla="*/ 0 w 11611428"/>
              <a:gd name="connsiteY11507" fmla="*/ 1255104 h 6421343"/>
              <a:gd name="connsiteX11508" fmla="*/ 49085 w 11611428"/>
              <a:gd name="connsiteY11508" fmla="*/ 1206019 h 6421343"/>
              <a:gd name="connsiteX11509" fmla="*/ 11468592 w 11611428"/>
              <a:gd name="connsiteY11509" fmla="*/ 1055328 h 6421343"/>
              <a:gd name="connsiteX11510" fmla="*/ 11517677 w 11611428"/>
              <a:gd name="connsiteY11510" fmla="*/ 1104413 h 6421343"/>
              <a:gd name="connsiteX11511" fmla="*/ 11468592 w 11611428"/>
              <a:gd name="connsiteY11511" fmla="*/ 1153497 h 6421343"/>
              <a:gd name="connsiteX11512" fmla="*/ 11419507 w 11611428"/>
              <a:gd name="connsiteY11512" fmla="*/ 1104413 h 6421343"/>
              <a:gd name="connsiteX11513" fmla="*/ 11468592 w 11611428"/>
              <a:gd name="connsiteY11513" fmla="*/ 1055328 h 6421343"/>
              <a:gd name="connsiteX11514" fmla="*/ 11276669 w 11611428"/>
              <a:gd name="connsiteY11514" fmla="*/ 1055328 h 6421343"/>
              <a:gd name="connsiteX11515" fmla="*/ 11325754 w 11611428"/>
              <a:gd name="connsiteY11515" fmla="*/ 1104413 h 6421343"/>
              <a:gd name="connsiteX11516" fmla="*/ 11276669 w 11611428"/>
              <a:gd name="connsiteY11516" fmla="*/ 1153497 h 6421343"/>
              <a:gd name="connsiteX11517" fmla="*/ 11227584 w 11611428"/>
              <a:gd name="connsiteY11517" fmla="*/ 1104413 h 6421343"/>
              <a:gd name="connsiteX11518" fmla="*/ 11276669 w 11611428"/>
              <a:gd name="connsiteY11518" fmla="*/ 1055328 h 6421343"/>
              <a:gd name="connsiteX11519" fmla="*/ 11084992 w 11611428"/>
              <a:gd name="connsiteY11519" fmla="*/ 1055328 h 6421343"/>
              <a:gd name="connsiteX11520" fmla="*/ 11134077 w 11611428"/>
              <a:gd name="connsiteY11520" fmla="*/ 1104413 h 6421343"/>
              <a:gd name="connsiteX11521" fmla="*/ 11084992 w 11611428"/>
              <a:gd name="connsiteY11521" fmla="*/ 1153497 h 6421343"/>
              <a:gd name="connsiteX11522" fmla="*/ 11035907 w 11611428"/>
              <a:gd name="connsiteY11522" fmla="*/ 1104413 h 6421343"/>
              <a:gd name="connsiteX11523" fmla="*/ 11084992 w 11611428"/>
              <a:gd name="connsiteY11523" fmla="*/ 1055328 h 6421343"/>
              <a:gd name="connsiteX11524" fmla="*/ 10893068 w 11611428"/>
              <a:gd name="connsiteY11524" fmla="*/ 1055328 h 6421343"/>
              <a:gd name="connsiteX11525" fmla="*/ 10942154 w 11611428"/>
              <a:gd name="connsiteY11525" fmla="*/ 1104413 h 6421343"/>
              <a:gd name="connsiteX11526" fmla="*/ 10893068 w 11611428"/>
              <a:gd name="connsiteY11526" fmla="*/ 1153497 h 6421343"/>
              <a:gd name="connsiteX11527" fmla="*/ 10843984 w 11611428"/>
              <a:gd name="connsiteY11527" fmla="*/ 1104413 h 6421343"/>
              <a:gd name="connsiteX11528" fmla="*/ 10893068 w 11611428"/>
              <a:gd name="connsiteY11528" fmla="*/ 1055328 h 6421343"/>
              <a:gd name="connsiteX11529" fmla="*/ 10701148 w 11611428"/>
              <a:gd name="connsiteY11529" fmla="*/ 1055328 h 6421343"/>
              <a:gd name="connsiteX11530" fmla="*/ 10750233 w 11611428"/>
              <a:gd name="connsiteY11530" fmla="*/ 1104413 h 6421343"/>
              <a:gd name="connsiteX11531" fmla="*/ 10701148 w 11611428"/>
              <a:gd name="connsiteY11531" fmla="*/ 1153497 h 6421343"/>
              <a:gd name="connsiteX11532" fmla="*/ 10652063 w 11611428"/>
              <a:gd name="connsiteY11532" fmla="*/ 1104413 h 6421343"/>
              <a:gd name="connsiteX11533" fmla="*/ 10701148 w 11611428"/>
              <a:gd name="connsiteY11533" fmla="*/ 1055328 h 6421343"/>
              <a:gd name="connsiteX11534" fmla="*/ 10507020 w 11611428"/>
              <a:gd name="connsiteY11534" fmla="*/ 1055328 h 6421343"/>
              <a:gd name="connsiteX11535" fmla="*/ 10556105 w 11611428"/>
              <a:gd name="connsiteY11535" fmla="*/ 1104413 h 6421343"/>
              <a:gd name="connsiteX11536" fmla="*/ 10507020 w 11611428"/>
              <a:gd name="connsiteY11536" fmla="*/ 1153497 h 6421343"/>
              <a:gd name="connsiteX11537" fmla="*/ 10457935 w 11611428"/>
              <a:gd name="connsiteY11537" fmla="*/ 1104413 h 6421343"/>
              <a:gd name="connsiteX11538" fmla="*/ 10507020 w 11611428"/>
              <a:gd name="connsiteY11538" fmla="*/ 1055328 h 6421343"/>
              <a:gd name="connsiteX11539" fmla="*/ 10315097 w 11611428"/>
              <a:gd name="connsiteY11539" fmla="*/ 1055328 h 6421343"/>
              <a:gd name="connsiteX11540" fmla="*/ 10364182 w 11611428"/>
              <a:gd name="connsiteY11540" fmla="*/ 1104413 h 6421343"/>
              <a:gd name="connsiteX11541" fmla="*/ 10315097 w 11611428"/>
              <a:gd name="connsiteY11541" fmla="*/ 1153497 h 6421343"/>
              <a:gd name="connsiteX11542" fmla="*/ 10266012 w 11611428"/>
              <a:gd name="connsiteY11542" fmla="*/ 1104413 h 6421343"/>
              <a:gd name="connsiteX11543" fmla="*/ 10315097 w 11611428"/>
              <a:gd name="connsiteY11543" fmla="*/ 1055328 h 6421343"/>
              <a:gd name="connsiteX11544" fmla="*/ 10123420 w 11611428"/>
              <a:gd name="connsiteY11544" fmla="*/ 1055328 h 6421343"/>
              <a:gd name="connsiteX11545" fmla="*/ 10172505 w 11611428"/>
              <a:gd name="connsiteY11545" fmla="*/ 1104413 h 6421343"/>
              <a:gd name="connsiteX11546" fmla="*/ 10123420 w 11611428"/>
              <a:gd name="connsiteY11546" fmla="*/ 1153497 h 6421343"/>
              <a:gd name="connsiteX11547" fmla="*/ 10074335 w 11611428"/>
              <a:gd name="connsiteY11547" fmla="*/ 1104413 h 6421343"/>
              <a:gd name="connsiteX11548" fmla="*/ 10123420 w 11611428"/>
              <a:gd name="connsiteY11548" fmla="*/ 1055328 h 6421343"/>
              <a:gd name="connsiteX11549" fmla="*/ 9931496 w 11611428"/>
              <a:gd name="connsiteY11549" fmla="*/ 1055328 h 6421343"/>
              <a:gd name="connsiteX11550" fmla="*/ 9980582 w 11611428"/>
              <a:gd name="connsiteY11550" fmla="*/ 1104413 h 6421343"/>
              <a:gd name="connsiteX11551" fmla="*/ 9931496 w 11611428"/>
              <a:gd name="connsiteY11551" fmla="*/ 1153497 h 6421343"/>
              <a:gd name="connsiteX11552" fmla="*/ 9882412 w 11611428"/>
              <a:gd name="connsiteY11552" fmla="*/ 1104413 h 6421343"/>
              <a:gd name="connsiteX11553" fmla="*/ 9931496 w 11611428"/>
              <a:gd name="connsiteY11553" fmla="*/ 1055328 h 6421343"/>
              <a:gd name="connsiteX11554" fmla="*/ 9739576 w 11611428"/>
              <a:gd name="connsiteY11554" fmla="*/ 1055328 h 6421343"/>
              <a:gd name="connsiteX11555" fmla="*/ 9788661 w 11611428"/>
              <a:gd name="connsiteY11555" fmla="*/ 1104413 h 6421343"/>
              <a:gd name="connsiteX11556" fmla="*/ 9739576 w 11611428"/>
              <a:gd name="connsiteY11556" fmla="*/ 1153497 h 6421343"/>
              <a:gd name="connsiteX11557" fmla="*/ 9690491 w 11611428"/>
              <a:gd name="connsiteY11557" fmla="*/ 1104413 h 6421343"/>
              <a:gd name="connsiteX11558" fmla="*/ 9739576 w 11611428"/>
              <a:gd name="connsiteY11558" fmla="*/ 1055328 h 6421343"/>
              <a:gd name="connsiteX11559" fmla="*/ 9547652 w 11611428"/>
              <a:gd name="connsiteY11559" fmla="*/ 1055328 h 6421343"/>
              <a:gd name="connsiteX11560" fmla="*/ 9596737 w 11611428"/>
              <a:gd name="connsiteY11560" fmla="*/ 1104413 h 6421343"/>
              <a:gd name="connsiteX11561" fmla="*/ 9547652 w 11611428"/>
              <a:gd name="connsiteY11561" fmla="*/ 1153497 h 6421343"/>
              <a:gd name="connsiteX11562" fmla="*/ 9498567 w 11611428"/>
              <a:gd name="connsiteY11562" fmla="*/ 1104413 h 6421343"/>
              <a:gd name="connsiteX11563" fmla="*/ 9547652 w 11611428"/>
              <a:gd name="connsiteY11563" fmla="*/ 1055328 h 6421343"/>
              <a:gd name="connsiteX11564" fmla="*/ 9355731 w 11611428"/>
              <a:gd name="connsiteY11564" fmla="*/ 1055328 h 6421343"/>
              <a:gd name="connsiteX11565" fmla="*/ 9404816 w 11611428"/>
              <a:gd name="connsiteY11565" fmla="*/ 1104413 h 6421343"/>
              <a:gd name="connsiteX11566" fmla="*/ 9355731 w 11611428"/>
              <a:gd name="connsiteY11566" fmla="*/ 1153497 h 6421343"/>
              <a:gd name="connsiteX11567" fmla="*/ 9306646 w 11611428"/>
              <a:gd name="connsiteY11567" fmla="*/ 1104413 h 6421343"/>
              <a:gd name="connsiteX11568" fmla="*/ 9355731 w 11611428"/>
              <a:gd name="connsiteY11568" fmla="*/ 1055328 h 6421343"/>
              <a:gd name="connsiteX11569" fmla="*/ 9163808 w 11611428"/>
              <a:gd name="connsiteY11569" fmla="*/ 1055328 h 6421343"/>
              <a:gd name="connsiteX11570" fmla="*/ 9212893 w 11611428"/>
              <a:gd name="connsiteY11570" fmla="*/ 1104413 h 6421343"/>
              <a:gd name="connsiteX11571" fmla="*/ 9163808 w 11611428"/>
              <a:gd name="connsiteY11571" fmla="*/ 1153497 h 6421343"/>
              <a:gd name="connsiteX11572" fmla="*/ 9114723 w 11611428"/>
              <a:gd name="connsiteY11572" fmla="*/ 1104413 h 6421343"/>
              <a:gd name="connsiteX11573" fmla="*/ 9163808 w 11611428"/>
              <a:gd name="connsiteY11573" fmla="*/ 1055328 h 6421343"/>
              <a:gd name="connsiteX11574" fmla="*/ 8972131 w 11611428"/>
              <a:gd name="connsiteY11574" fmla="*/ 1055328 h 6421343"/>
              <a:gd name="connsiteX11575" fmla="*/ 9021216 w 11611428"/>
              <a:gd name="connsiteY11575" fmla="*/ 1104413 h 6421343"/>
              <a:gd name="connsiteX11576" fmla="*/ 8972131 w 11611428"/>
              <a:gd name="connsiteY11576" fmla="*/ 1153497 h 6421343"/>
              <a:gd name="connsiteX11577" fmla="*/ 8923046 w 11611428"/>
              <a:gd name="connsiteY11577" fmla="*/ 1104413 h 6421343"/>
              <a:gd name="connsiteX11578" fmla="*/ 8972131 w 11611428"/>
              <a:gd name="connsiteY11578" fmla="*/ 1055328 h 6421343"/>
              <a:gd name="connsiteX11579" fmla="*/ 8780211 w 11611428"/>
              <a:gd name="connsiteY11579" fmla="*/ 1055328 h 6421343"/>
              <a:gd name="connsiteX11580" fmla="*/ 8829296 w 11611428"/>
              <a:gd name="connsiteY11580" fmla="*/ 1104413 h 6421343"/>
              <a:gd name="connsiteX11581" fmla="*/ 8780211 w 11611428"/>
              <a:gd name="connsiteY11581" fmla="*/ 1153497 h 6421343"/>
              <a:gd name="connsiteX11582" fmla="*/ 8731126 w 11611428"/>
              <a:gd name="connsiteY11582" fmla="*/ 1104413 h 6421343"/>
              <a:gd name="connsiteX11583" fmla="*/ 8780211 w 11611428"/>
              <a:gd name="connsiteY11583" fmla="*/ 1055328 h 6421343"/>
              <a:gd name="connsiteX11584" fmla="*/ 8588287 w 11611428"/>
              <a:gd name="connsiteY11584" fmla="*/ 1055328 h 6421343"/>
              <a:gd name="connsiteX11585" fmla="*/ 8637372 w 11611428"/>
              <a:gd name="connsiteY11585" fmla="*/ 1104413 h 6421343"/>
              <a:gd name="connsiteX11586" fmla="*/ 8588287 w 11611428"/>
              <a:gd name="connsiteY11586" fmla="*/ 1153497 h 6421343"/>
              <a:gd name="connsiteX11587" fmla="*/ 8539202 w 11611428"/>
              <a:gd name="connsiteY11587" fmla="*/ 1104413 h 6421343"/>
              <a:gd name="connsiteX11588" fmla="*/ 8588287 w 11611428"/>
              <a:gd name="connsiteY11588" fmla="*/ 1055328 h 6421343"/>
              <a:gd name="connsiteX11589" fmla="*/ 8388577 w 11611428"/>
              <a:gd name="connsiteY11589" fmla="*/ 1055328 h 6421343"/>
              <a:gd name="connsiteX11590" fmla="*/ 8437662 w 11611428"/>
              <a:gd name="connsiteY11590" fmla="*/ 1104413 h 6421343"/>
              <a:gd name="connsiteX11591" fmla="*/ 8388577 w 11611428"/>
              <a:gd name="connsiteY11591" fmla="*/ 1153497 h 6421343"/>
              <a:gd name="connsiteX11592" fmla="*/ 8339492 w 11611428"/>
              <a:gd name="connsiteY11592" fmla="*/ 1104413 h 6421343"/>
              <a:gd name="connsiteX11593" fmla="*/ 8388577 w 11611428"/>
              <a:gd name="connsiteY11593" fmla="*/ 1055328 h 6421343"/>
              <a:gd name="connsiteX11594" fmla="*/ 8196653 w 11611428"/>
              <a:gd name="connsiteY11594" fmla="*/ 1055328 h 6421343"/>
              <a:gd name="connsiteX11595" fmla="*/ 8245738 w 11611428"/>
              <a:gd name="connsiteY11595" fmla="*/ 1104413 h 6421343"/>
              <a:gd name="connsiteX11596" fmla="*/ 8196653 w 11611428"/>
              <a:gd name="connsiteY11596" fmla="*/ 1153497 h 6421343"/>
              <a:gd name="connsiteX11597" fmla="*/ 8147568 w 11611428"/>
              <a:gd name="connsiteY11597" fmla="*/ 1104413 h 6421343"/>
              <a:gd name="connsiteX11598" fmla="*/ 8196653 w 11611428"/>
              <a:gd name="connsiteY11598" fmla="*/ 1055328 h 6421343"/>
              <a:gd name="connsiteX11599" fmla="*/ 8004732 w 11611428"/>
              <a:gd name="connsiteY11599" fmla="*/ 1055328 h 6421343"/>
              <a:gd name="connsiteX11600" fmla="*/ 8053817 w 11611428"/>
              <a:gd name="connsiteY11600" fmla="*/ 1104413 h 6421343"/>
              <a:gd name="connsiteX11601" fmla="*/ 8004732 w 11611428"/>
              <a:gd name="connsiteY11601" fmla="*/ 1153497 h 6421343"/>
              <a:gd name="connsiteX11602" fmla="*/ 7955647 w 11611428"/>
              <a:gd name="connsiteY11602" fmla="*/ 1104413 h 6421343"/>
              <a:gd name="connsiteX11603" fmla="*/ 8004732 w 11611428"/>
              <a:gd name="connsiteY11603" fmla="*/ 1055328 h 6421343"/>
              <a:gd name="connsiteX11604" fmla="*/ 7813056 w 11611428"/>
              <a:gd name="connsiteY11604" fmla="*/ 1055328 h 6421343"/>
              <a:gd name="connsiteX11605" fmla="*/ 7862141 w 11611428"/>
              <a:gd name="connsiteY11605" fmla="*/ 1104413 h 6421343"/>
              <a:gd name="connsiteX11606" fmla="*/ 7813056 w 11611428"/>
              <a:gd name="connsiteY11606" fmla="*/ 1153497 h 6421343"/>
              <a:gd name="connsiteX11607" fmla="*/ 7763971 w 11611428"/>
              <a:gd name="connsiteY11607" fmla="*/ 1104413 h 6421343"/>
              <a:gd name="connsiteX11608" fmla="*/ 7813056 w 11611428"/>
              <a:gd name="connsiteY11608" fmla="*/ 1055328 h 6421343"/>
              <a:gd name="connsiteX11609" fmla="*/ 7621133 w 11611428"/>
              <a:gd name="connsiteY11609" fmla="*/ 1055328 h 6421343"/>
              <a:gd name="connsiteX11610" fmla="*/ 7670218 w 11611428"/>
              <a:gd name="connsiteY11610" fmla="*/ 1104413 h 6421343"/>
              <a:gd name="connsiteX11611" fmla="*/ 7621133 w 11611428"/>
              <a:gd name="connsiteY11611" fmla="*/ 1153497 h 6421343"/>
              <a:gd name="connsiteX11612" fmla="*/ 7572048 w 11611428"/>
              <a:gd name="connsiteY11612" fmla="*/ 1104413 h 6421343"/>
              <a:gd name="connsiteX11613" fmla="*/ 7621133 w 11611428"/>
              <a:gd name="connsiteY11613" fmla="*/ 1055328 h 6421343"/>
              <a:gd name="connsiteX11614" fmla="*/ 7429212 w 11611428"/>
              <a:gd name="connsiteY11614" fmla="*/ 1055328 h 6421343"/>
              <a:gd name="connsiteX11615" fmla="*/ 7478297 w 11611428"/>
              <a:gd name="connsiteY11615" fmla="*/ 1104413 h 6421343"/>
              <a:gd name="connsiteX11616" fmla="*/ 7429212 w 11611428"/>
              <a:gd name="connsiteY11616" fmla="*/ 1153497 h 6421343"/>
              <a:gd name="connsiteX11617" fmla="*/ 7380127 w 11611428"/>
              <a:gd name="connsiteY11617" fmla="*/ 1104413 h 6421343"/>
              <a:gd name="connsiteX11618" fmla="*/ 7429212 w 11611428"/>
              <a:gd name="connsiteY11618" fmla="*/ 1055328 h 6421343"/>
              <a:gd name="connsiteX11619" fmla="*/ 7237288 w 11611428"/>
              <a:gd name="connsiteY11619" fmla="*/ 1055328 h 6421343"/>
              <a:gd name="connsiteX11620" fmla="*/ 7286373 w 11611428"/>
              <a:gd name="connsiteY11620" fmla="*/ 1104413 h 6421343"/>
              <a:gd name="connsiteX11621" fmla="*/ 7237288 w 11611428"/>
              <a:gd name="connsiteY11621" fmla="*/ 1153497 h 6421343"/>
              <a:gd name="connsiteX11622" fmla="*/ 7188203 w 11611428"/>
              <a:gd name="connsiteY11622" fmla="*/ 1104413 h 6421343"/>
              <a:gd name="connsiteX11623" fmla="*/ 7237288 w 11611428"/>
              <a:gd name="connsiteY11623" fmla="*/ 1055328 h 6421343"/>
              <a:gd name="connsiteX11624" fmla="*/ 7045367 w 11611428"/>
              <a:gd name="connsiteY11624" fmla="*/ 1055328 h 6421343"/>
              <a:gd name="connsiteX11625" fmla="*/ 7094452 w 11611428"/>
              <a:gd name="connsiteY11625" fmla="*/ 1104413 h 6421343"/>
              <a:gd name="connsiteX11626" fmla="*/ 7045367 w 11611428"/>
              <a:gd name="connsiteY11626" fmla="*/ 1153497 h 6421343"/>
              <a:gd name="connsiteX11627" fmla="*/ 6996282 w 11611428"/>
              <a:gd name="connsiteY11627" fmla="*/ 1104413 h 6421343"/>
              <a:gd name="connsiteX11628" fmla="*/ 7045367 w 11611428"/>
              <a:gd name="connsiteY11628" fmla="*/ 1055328 h 6421343"/>
              <a:gd name="connsiteX11629" fmla="*/ 6853444 w 11611428"/>
              <a:gd name="connsiteY11629" fmla="*/ 1055328 h 6421343"/>
              <a:gd name="connsiteX11630" fmla="*/ 6902529 w 11611428"/>
              <a:gd name="connsiteY11630" fmla="*/ 1104413 h 6421343"/>
              <a:gd name="connsiteX11631" fmla="*/ 6853444 w 11611428"/>
              <a:gd name="connsiteY11631" fmla="*/ 1153497 h 6421343"/>
              <a:gd name="connsiteX11632" fmla="*/ 6804359 w 11611428"/>
              <a:gd name="connsiteY11632" fmla="*/ 1104413 h 6421343"/>
              <a:gd name="connsiteX11633" fmla="*/ 6853444 w 11611428"/>
              <a:gd name="connsiteY11633" fmla="*/ 1055328 h 6421343"/>
              <a:gd name="connsiteX11634" fmla="*/ 6661767 w 11611428"/>
              <a:gd name="connsiteY11634" fmla="*/ 1055328 h 6421343"/>
              <a:gd name="connsiteX11635" fmla="*/ 6710852 w 11611428"/>
              <a:gd name="connsiteY11635" fmla="*/ 1104413 h 6421343"/>
              <a:gd name="connsiteX11636" fmla="*/ 6661767 w 11611428"/>
              <a:gd name="connsiteY11636" fmla="*/ 1153497 h 6421343"/>
              <a:gd name="connsiteX11637" fmla="*/ 6612682 w 11611428"/>
              <a:gd name="connsiteY11637" fmla="*/ 1104413 h 6421343"/>
              <a:gd name="connsiteX11638" fmla="*/ 6661767 w 11611428"/>
              <a:gd name="connsiteY11638" fmla="*/ 1055328 h 6421343"/>
              <a:gd name="connsiteX11639" fmla="*/ 6469844 w 11611428"/>
              <a:gd name="connsiteY11639" fmla="*/ 1055328 h 6421343"/>
              <a:gd name="connsiteX11640" fmla="*/ 6518929 w 11611428"/>
              <a:gd name="connsiteY11640" fmla="*/ 1104413 h 6421343"/>
              <a:gd name="connsiteX11641" fmla="*/ 6469844 w 11611428"/>
              <a:gd name="connsiteY11641" fmla="*/ 1153497 h 6421343"/>
              <a:gd name="connsiteX11642" fmla="*/ 6420759 w 11611428"/>
              <a:gd name="connsiteY11642" fmla="*/ 1104413 h 6421343"/>
              <a:gd name="connsiteX11643" fmla="*/ 6469844 w 11611428"/>
              <a:gd name="connsiteY11643" fmla="*/ 1055328 h 6421343"/>
              <a:gd name="connsiteX11644" fmla="*/ 6279574 w 11611428"/>
              <a:gd name="connsiteY11644" fmla="*/ 1055328 h 6421343"/>
              <a:gd name="connsiteX11645" fmla="*/ 6328659 w 11611428"/>
              <a:gd name="connsiteY11645" fmla="*/ 1104413 h 6421343"/>
              <a:gd name="connsiteX11646" fmla="*/ 6279574 w 11611428"/>
              <a:gd name="connsiteY11646" fmla="*/ 1153497 h 6421343"/>
              <a:gd name="connsiteX11647" fmla="*/ 6230489 w 11611428"/>
              <a:gd name="connsiteY11647" fmla="*/ 1104413 h 6421343"/>
              <a:gd name="connsiteX11648" fmla="*/ 6279574 w 11611428"/>
              <a:gd name="connsiteY11648" fmla="*/ 1055328 h 6421343"/>
              <a:gd name="connsiteX11649" fmla="*/ 6087650 w 11611428"/>
              <a:gd name="connsiteY11649" fmla="*/ 1055328 h 6421343"/>
              <a:gd name="connsiteX11650" fmla="*/ 6136735 w 11611428"/>
              <a:gd name="connsiteY11650" fmla="*/ 1104413 h 6421343"/>
              <a:gd name="connsiteX11651" fmla="*/ 6087650 w 11611428"/>
              <a:gd name="connsiteY11651" fmla="*/ 1153497 h 6421343"/>
              <a:gd name="connsiteX11652" fmla="*/ 6038565 w 11611428"/>
              <a:gd name="connsiteY11652" fmla="*/ 1104413 h 6421343"/>
              <a:gd name="connsiteX11653" fmla="*/ 6087650 w 11611428"/>
              <a:gd name="connsiteY11653" fmla="*/ 1055328 h 6421343"/>
              <a:gd name="connsiteX11654" fmla="*/ 5895729 w 11611428"/>
              <a:gd name="connsiteY11654" fmla="*/ 1055328 h 6421343"/>
              <a:gd name="connsiteX11655" fmla="*/ 5944814 w 11611428"/>
              <a:gd name="connsiteY11655" fmla="*/ 1104413 h 6421343"/>
              <a:gd name="connsiteX11656" fmla="*/ 5895729 w 11611428"/>
              <a:gd name="connsiteY11656" fmla="*/ 1153497 h 6421343"/>
              <a:gd name="connsiteX11657" fmla="*/ 5846644 w 11611428"/>
              <a:gd name="connsiteY11657" fmla="*/ 1104413 h 6421343"/>
              <a:gd name="connsiteX11658" fmla="*/ 5895729 w 11611428"/>
              <a:gd name="connsiteY11658" fmla="*/ 1055328 h 6421343"/>
              <a:gd name="connsiteX11659" fmla="*/ 5704053 w 11611428"/>
              <a:gd name="connsiteY11659" fmla="*/ 1055328 h 6421343"/>
              <a:gd name="connsiteX11660" fmla="*/ 5753138 w 11611428"/>
              <a:gd name="connsiteY11660" fmla="*/ 1104413 h 6421343"/>
              <a:gd name="connsiteX11661" fmla="*/ 5704053 w 11611428"/>
              <a:gd name="connsiteY11661" fmla="*/ 1153497 h 6421343"/>
              <a:gd name="connsiteX11662" fmla="*/ 5654968 w 11611428"/>
              <a:gd name="connsiteY11662" fmla="*/ 1104413 h 6421343"/>
              <a:gd name="connsiteX11663" fmla="*/ 5704053 w 11611428"/>
              <a:gd name="connsiteY11663" fmla="*/ 1055328 h 6421343"/>
              <a:gd name="connsiteX11664" fmla="*/ 5512130 w 11611428"/>
              <a:gd name="connsiteY11664" fmla="*/ 1055328 h 6421343"/>
              <a:gd name="connsiteX11665" fmla="*/ 5561215 w 11611428"/>
              <a:gd name="connsiteY11665" fmla="*/ 1104413 h 6421343"/>
              <a:gd name="connsiteX11666" fmla="*/ 5512130 w 11611428"/>
              <a:gd name="connsiteY11666" fmla="*/ 1153497 h 6421343"/>
              <a:gd name="connsiteX11667" fmla="*/ 5463045 w 11611428"/>
              <a:gd name="connsiteY11667" fmla="*/ 1104413 h 6421343"/>
              <a:gd name="connsiteX11668" fmla="*/ 5512130 w 11611428"/>
              <a:gd name="connsiteY11668" fmla="*/ 1055328 h 6421343"/>
              <a:gd name="connsiteX11669" fmla="*/ 5320209 w 11611428"/>
              <a:gd name="connsiteY11669" fmla="*/ 1055328 h 6421343"/>
              <a:gd name="connsiteX11670" fmla="*/ 5369294 w 11611428"/>
              <a:gd name="connsiteY11670" fmla="*/ 1104413 h 6421343"/>
              <a:gd name="connsiteX11671" fmla="*/ 5320209 w 11611428"/>
              <a:gd name="connsiteY11671" fmla="*/ 1153497 h 6421343"/>
              <a:gd name="connsiteX11672" fmla="*/ 5271124 w 11611428"/>
              <a:gd name="connsiteY11672" fmla="*/ 1104413 h 6421343"/>
              <a:gd name="connsiteX11673" fmla="*/ 5320209 w 11611428"/>
              <a:gd name="connsiteY11673" fmla="*/ 1055328 h 6421343"/>
              <a:gd name="connsiteX11674" fmla="*/ 5128285 w 11611428"/>
              <a:gd name="connsiteY11674" fmla="*/ 1055328 h 6421343"/>
              <a:gd name="connsiteX11675" fmla="*/ 5177370 w 11611428"/>
              <a:gd name="connsiteY11675" fmla="*/ 1104413 h 6421343"/>
              <a:gd name="connsiteX11676" fmla="*/ 5128285 w 11611428"/>
              <a:gd name="connsiteY11676" fmla="*/ 1153497 h 6421343"/>
              <a:gd name="connsiteX11677" fmla="*/ 5079200 w 11611428"/>
              <a:gd name="connsiteY11677" fmla="*/ 1104413 h 6421343"/>
              <a:gd name="connsiteX11678" fmla="*/ 5128285 w 11611428"/>
              <a:gd name="connsiteY11678" fmla="*/ 1055328 h 6421343"/>
              <a:gd name="connsiteX11679" fmla="*/ 4936364 w 11611428"/>
              <a:gd name="connsiteY11679" fmla="*/ 1055328 h 6421343"/>
              <a:gd name="connsiteX11680" fmla="*/ 4985449 w 11611428"/>
              <a:gd name="connsiteY11680" fmla="*/ 1104413 h 6421343"/>
              <a:gd name="connsiteX11681" fmla="*/ 4936364 w 11611428"/>
              <a:gd name="connsiteY11681" fmla="*/ 1153497 h 6421343"/>
              <a:gd name="connsiteX11682" fmla="*/ 4887279 w 11611428"/>
              <a:gd name="connsiteY11682" fmla="*/ 1104413 h 6421343"/>
              <a:gd name="connsiteX11683" fmla="*/ 4936364 w 11611428"/>
              <a:gd name="connsiteY11683" fmla="*/ 1055328 h 6421343"/>
              <a:gd name="connsiteX11684" fmla="*/ 4744441 w 11611428"/>
              <a:gd name="connsiteY11684" fmla="*/ 1055328 h 6421343"/>
              <a:gd name="connsiteX11685" fmla="*/ 4793526 w 11611428"/>
              <a:gd name="connsiteY11685" fmla="*/ 1104413 h 6421343"/>
              <a:gd name="connsiteX11686" fmla="*/ 4744441 w 11611428"/>
              <a:gd name="connsiteY11686" fmla="*/ 1153497 h 6421343"/>
              <a:gd name="connsiteX11687" fmla="*/ 4695356 w 11611428"/>
              <a:gd name="connsiteY11687" fmla="*/ 1104413 h 6421343"/>
              <a:gd name="connsiteX11688" fmla="*/ 4744441 w 11611428"/>
              <a:gd name="connsiteY11688" fmla="*/ 1055328 h 6421343"/>
              <a:gd name="connsiteX11689" fmla="*/ 4552764 w 11611428"/>
              <a:gd name="connsiteY11689" fmla="*/ 1055328 h 6421343"/>
              <a:gd name="connsiteX11690" fmla="*/ 4601849 w 11611428"/>
              <a:gd name="connsiteY11690" fmla="*/ 1104413 h 6421343"/>
              <a:gd name="connsiteX11691" fmla="*/ 4552764 w 11611428"/>
              <a:gd name="connsiteY11691" fmla="*/ 1153497 h 6421343"/>
              <a:gd name="connsiteX11692" fmla="*/ 4503679 w 11611428"/>
              <a:gd name="connsiteY11692" fmla="*/ 1104413 h 6421343"/>
              <a:gd name="connsiteX11693" fmla="*/ 4552764 w 11611428"/>
              <a:gd name="connsiteY11693" fmla="*/ 1055328 h 6421343"/>
              <a:gd name="connsiteX11694" fmla="*/ 4360841 w 11611428"/>
              <a:gd name="connsiteY11694" fmla="*/ 1055328 h 6421343"/>
              <a:gd name="connsiteX11695" fmla="*/ 4409926 w 11611428"/>
              <a:gd name="connsiteY11695" fmla="*/ 1104413 h 6421343"/>
              <a:gd name="connsiteX11696" fmla="*/ 4360841 w 11611428"/>
              <a:gd name="connsiteY11696" fmla="*/ 1153497 h 6421343"/>
              <a:gd name="connsiteX11697" fmla="*/ 4311756 w 11611428"/>
              <a:gd name="connsiteY11697" fmla="*/ 1104413 h 6421343"/>
              <a:gd name="connsiteX11698" fmla="*/ 4360841 w 11611428"/>
              <a:gd name="connsiteY11698" fmla="*/ 1055328 h 6421343"/>
              <a:gd name="connsiteX11699" fmla="*/ 4170572 w 11611428"/>
              <a:gd name="connsiteY11699" fmla="*/ 1055328 h 6421343"/>
              <a:gd name="connsiteX11700" fmla="*/ 4219657 w 11611428"/>
              <a:gd name="connsiteY11700" fmla="*/ 1104413 h 6421343"/>
              <a:gd name="connsiteX11701" fmla="*/ 4170572 w 11611428"/>
              <a:gd name="connsiteY11701" fmla="*/ 1153497 h 6421343"/>
              <a:gd name="connsiteX11702" fmla="*/ 4121487 w 11611428"/>
              <a:gd name="connsiteY11702" fmla="*/ 1104413 h 6421343"/>
              <a:gd name="connsiteX11703" fmla="*/ 4170572 w 11611428"/>
              <a:gd name="connsiteY11703" fmla="*/ 1055328 h 6421343"/>
              <a:gd name="connsiteX11704" fmla="*/ 3978648 w 11611428"/>
              <a:gd name="connsiteY11704" fmla="*/ 1055328 h 6421343"/>
              <a:gd name="connsiteX11705" fmla="*/ 4027733 w 11611428"/>
              <a:gd name="connsiteY11705" fmla="*/ 1104413 h 6421343"/>
              <a:gd name="connsiteX11706" fmla="*/ 3978648 w 11611428"/>
              <a:gd name="connsiteY11706" fmla="*/ 1153497 h 6421343"/>
              <a:gd name="connsiteX11707" fmla="*/ 3929563 w 11611428"/>
              <a:gd name="connsiteY11707" fmla="*/ 1104413 h 6421343"/>
              <a:gd name="connsiteX11708" fmla="*/ 3978648 w 11611428"/>
              <a:gd name="connsiteY11708" fmla="*/ 1055328 h 6421343"/>
              <a:gd name="connsiteX11709" fmla="*/ 3786728 w 11611428"/>
              <a:gd name="connsiteY11709" fmla="*/ 1055328 h 6421343"/>
              <a:gd name="connsiteX11710" fmla="*/ 3835813 w 11611428"/>
              <a:gd name="connsiteY11710" fmla="*/ 1104413 h 6421343"/>
              <a:gd name="connsiteX11711" fmla="*/ 3786728 w 11611428"/>
              <a:gd name="connsiteY11711" fmla="*/ 1153497 h 6421343"/>
              <a:gd name="connsiteX11712" fmla="*/ 3737643 w 11611428"/>
              <a:gd name="connsiteY11712" fmla="*/ 1104413 h 6421343"/>
              <a:gd name="connsiteX11713" fmla="*/ 3786728 w 11611428"/>
              <a:gd name="connsiteY11713" fmla="*/ 1055328 h 6421343"/>
              <a:gd name="connsiteX11714" fmla="*/ 3595051 w 11611428"/>
              <a:gd name="connsiteY11714" fmla="*/ 1055328 h 6421343"/>
              <a:gd name="connsiteX11715" fmla="*/ 3644136 w 11611428"/>
              <a:gd name="connsiteY11715" fmla="*/ 1104413 h 6421343"/>
              <a:gd name="connsiteX11716" fmla="*/ 3595051 w 11611428"/>
              <a:gd name="connsiteY11716" fmla="*/ 1153497 h 6421343"/>
              <a:gd name="connsiteX11717" fmla="*/ 3545966 w 11611428"/>
              <a:gd name="connsiteY11717" fmla="*/ 1104413 h 6421343"/>
              <a:gd name="connsiteX11718" fmla="*/ 3595051 w 11611428"/>
              <a:gd name="connsiteY11718" fmla="*/ 1055328 h 6421343"/>
              <a:gd name="connsiteX11719" fmla="*/ 3403128 w 11611428"/>
              <a:gd name="connsiteY11719" fmla="*/ 1055328 h 6421343"/>
              <a:gd name="connsiteX11720" fmla="*/ 3452213 w 11611428"/>
              <a:gd name="connsiteY11720" fmla="*/ 1104413 h 6421343"/>
              <a:gd name="connsiteX11721" fmla="*/ 3403128 w 11611428"/>
              <a:gd name="connsiteY11721" fmla="*/ 1153497 h 6421343"/>
              <a:gd name="connsiteX11722" fmla="*/ 3354043 w 11611428"/>
              <a:gd name="connsiteY11722" fmla="*/ 1104413 h 6421343"/>
              <a:gd name="connsiteX11723" fmla="*/ 3403128 w 11611428"/>
              <a:gd name="connsiteY11723" fmla="*/ 1055328 h 6421343"/>
              <a:gd name="connsiteX11724" fmla="*/ 3211207 w 11611428"/>
              <a:gd name="connsiteY11724" fmla="*/ 1055328 h 6421343"/>
              <a:gd name="connsiteX11725" fmla="*/ 3260292 w 11611428"/>
              <a:gd name="connsiteY11725" fmla="*/ 1104413 h 6421343"/>
              <a:gd name="connsiteX11726" fmla="*/ 3211207 w 11611428"/>
              <a:gd name="connsiteY11726" fmla="*/ 1153497 h 6421343"/>
              <a:gd name="connsiteX11727" fmla="*/ 3162122 w 11611428"/>
              <a:gd name="connsiteY11727" fmla="*/ 1104413 h 6421343"/>
              <a:gd name="connsiteX11728" fmla="*/ 3211207 w 11611428"/>
              <a:gd name="connsiteY11728" fmla="*/ 1055328 h 6421343"/>
              <a:gd name="connsiteX11729" fmla="*/ 3019283 w 11611428"/>
              <a:gd name="connsiteY11729" fmla="*/ 1055328 h 6421343"/>
              <a:gd name="connsiteX11730" fmla="*/ 3068368 w 11611428"/>
              <a:gd name="connsiteY11730" fmla="*/ 1104413 h 6421343"/>
              <a:gd name="connsiteX11731" fmla="*/ 3019283 w 11611428"/>
              <a:gd name="connsiteY11731" fmla="*/ 1153497 h 6421343"/>
              <a:gd name="connsiteX11732" fmla="*/ 2970198 w 11611428"/>
              <a:gd name="connsiteY11732" fmla="*/ 1104413 h 6421343"/>
              <a:gd name="connsiteX11733" fmla="*/ 3019283 w 11611428"/>
              <a:gd name="connsiteY11733" fmla="*/ 1055328 h 6421343"/>
              <a:gd name="connsiteX11734" fmla="*/ 2827363 w 11611428"/>
              <a:gd name="connsiteY11734" fmla="*/ 1055328 h 6421343"/>
              <a:gd name="connsiteX11735" fmla="*/ 2876448 w 11611428"/>
              <a:gd name="connsiteY11735" fmla="*/ 1104413 h 6421343"/>
              <a:gd name="connsiteX11736" fmla="*/ 2827363 w 11611428"/>
              <a:gd name="connsiteY11736" fmla="*/ 1153497 h 6421343"/>
              <a:gd name="connsiteX11737" fmla="*/ 2778277 w 11611428"/>
              <a:gd name="connsiteY11737" fmla="*/ 1104413 h 6421343"/>
              <a:gd name="connsiteX11738" fmla="*/ 2827363 w 11611428"/>
              <a:gd name="connsiteY11738" fmla="*/ 1055328 h 6421343"/>
              <a:gd name="connsiteX11739" fmla="*/ 2635439 w 11611428"/>
              <a:gd name="connsiteY11739" fmla="*/ 1055328 h 6421343"/>
              <a:gd name="connsiteX11740" fmla="*/ 2684524 w 11611428"/>
              <a:gd name="connsiteY11740" fmla="*/ 1104413 h 6421343"/>
              <a:gd name="connsiteX11741" fmla="*/ 2635439 w 11611428"/>
              <a:gd name="connsiteY11741" fmla="*/ 1153497 h 6421343"/>
              <a:gd name="connsiteX11742" fmla="*/ 2586354 w 11611428"/>
              <a:gd name="connsiteY11742" fmla="*/ 1104413 h 6421343"/>
              <a:gd name="connsiteX11743" fmla="*/ 2635439 w 11611428"/>
              <a:gd name="connsiteY11743" fmla="*/ 1055328 h 6421343"/>
              <a:gd name="connsiteX11744" fmla="*/ 2443762 w 11611428"/>
              <a:gd name="connsiteY11744" fmla="*/ 1055328 h 6421343"/>
              <a:gd name="connsiteX11745" fmla="*/ 2492847 w 11611428"/>
              <a:gd name="connsiteY11745" fmla="*/ 1104413 h 6421343"/>
              <a:gd name="connsiteX11746" fmla="*/ 2443762 w 11611428"/>
              <a:gd name="connsiteY11746" fmla="*/ 1153497 h 6421343"/>
              <a:gd name="connsiteX11747" fmla="*/ 2394677 w 11611428"/>
              <a:gd name="connsiteY11747" fmla="*/ 1104413 h 6421343"/>
              <a:gd name="connsiteX11748" fmla="*/ 2443762 w 11611428"/>
              <a:gd name="connsiteY11748" fmla="*/ 1055328 h 6421343"/>
              <a:gd name="connsiteX11749" fmla="*/ 2251840 w 11611428"/>
              <a:gd name="connsiteY11749" fmla="*/ 1055328 h 6421343"/>
              <a:gd name="connsiteX11750" fmla="*/ 2300925 w 11611428"/>
              <a:gd name="connsiteY11750" fmla="*/ 1104413 h 6421343"/>
              <a:gd name="connsiteX11751" fmla="*/ 2251840 w 11611428"/>
              <a:gd name="connsiteY11751" fmla="*/ 1153497 h 6421343"/>
              <a:gd name="connsiteX11752" fmla="*/ 2202754 w 11611428"/>
              <a:gd name="connsiteY11752" fmla="*/ 1104413 h 6421343"/>
              <a:gd name="connsiteX11753" fmla="*/ 2251840 w 11611428"/>
              <a:gd name="connsiteY11753" fmla="*/ 1055328 h 6421343"/>
              <a:gd name="connsiteX11754" fmla="*/ 2061569 w 11611428"/>
              <a:gd name="connsiteY11754" fmla="*/ 1055328 h 6421343"/>
              <a:gd name="connsiteX11755" fmla="*/ 2110654 w 11611428"/>
              <a:gd name="connsiteY11755" fmla="*/ 1104413 h 6421343"/>
              <a:gd name="connsiteX11756" fmla="*/ 2061569 w 11611428"/>
              <a:gd name="connsiteY11756" fmla="*/ 1153497 h 6421343"/>
              <a:gd name="connsiteX11757" fmla="*/ 2012484 w 11611428"/>
              <a:gd name="connsiteY11757" fmla="*/ 1104413 h 6421343"/>
              <a:gd name="connsiteX11758" fmla="*/ 2061569 w 11611428"/>
              <a:gd name="connsiteY11758" fmla="*/ 1055328 h 6421343"/>
              <a:gd name="connsiteX11759" fmla="*/ 1869645 w 11611428"/>
              <a:gd name="connsiteY11759" fmla="*/ 1055328 h 6421343"/>
              <a:gd name="connsiteX11760" fmla="*/ 1918730 w 11611428"/>
              <a:gd name="connsiteY11760" fmla="*/ 1104413 h 6421343"/>
              <a:gd name="connsiteX11761" fmla="*/ 1869645 w 11611428"/>
              <a:gd name="connsiteY11761" fmla="*/ 1153497 h 6421343"/>
              <a:gd name="connsiteX11762" fmla="*/ 1820560 w 11611428"/>
              <a:gd name="connsiteY11762" fmla="*/ 1104413 h 6421343"/>
              <a:gd name="connsiteX11763" fmla="*/ 1869645 w 11611428"/>
              <a:gd name="connsiteY11763" fmla="*/ 1055328 h 6421343"/>
              <a:gd name="connsiteX11764" fmla="*/ 1677725 w 11611428"/>
              <a:gd name="connsiteY11764" fmla="*/ 1055328 h 6421343"/>
              <a:gd name="connsiteX11765" fmla="*/ 1726810 w 11611428"/>
              <a:gd name="connsiteY11765" fmla="*/ 1104413 h 6421343"/>
              <a:gd name="connsiteX11766" fmla="*/ 1677725 w 11611428"/>
              <a:gd name="connsiteY11766" fmla="*/ 1153497 h 6421343"/>
              <a:gd name="connsiteX11767" fmla="*/ 1628640 w 11611428"/>
              <a:gd name="connsiteY11767" fmla="*/ 1104413 h 6421343"/>
              <a:gd name="connsiteX11768" fmla="*/ 1677725 w 11611428"/>
              <a:gd name="connsiteY11768" fmla="*/ 1055328 h 6421343"/>
              <a:gd name="connsiteX11769" fmla="*/ 1486048 w 11611428"/>
              <a:gd name="connsiteY11769" fmla="*/ 1055328 h 6421343"/>
              <a:gd name="connsiteX11770" fmla="*/ 1535133 w 11611428"/>
              <a:gd name="connsiteY11770" fmla="*/ 1104413 h 6421343"/>
              <a:gd name="connsiteX11771" fmla="*/ 1486048 w 11611428"/>
              <a:gd name="connsiteY11771" fmla="*/ 1153497 h 6421343"/>
              <a:gd name="connsiteX11772" fmla="*/ 1436963 w 11611428"/>
              <a:gd name="connsiteY11772" fmla="*/ 1104413 h 6421343"/>
              <a:gd name="connsiteX11773" fmla="*/ 1486048 w 11611428"/>
              <a:gd name="connsiteY11773" fmla="*/ 1055328 h 6421343"/>
              <a:gd name="connsiteX11774" fmla="*/ 1294125 w 11611428"/>
              <a:gd name="connsiteY11774" fmla="*/ 1055328 h 6421343"/>
              <a:gd name="connsiteX11775" fmla="*/ 1343210 w 11611428"/>
              <a:gd name="connsiteY11775" fmla="*/ 1104413 h 6421343"/>
              <a:gd name="connsiteX11776" fmla="*/ 1294125 w 11611428"/>
              <a:gd name="connsiteY11776" fmla="*/ 1153497 h 6421343"/>
              <a:gd name="connsiteX11777" fmla="*/ 1245040 w 11611428"/>
              <a:gd name="connsiteY11777" fmla="*/ 1104413 h 6421343"/>
              <a:gd name="connsiteX11778" fmla="*/ 1294125 w 11611428"/>
              <a:gd name="connsiteY11778" fmla="*/ 1055328 h 6421343"/>
              <a:gd name="connsiteX11779" fmla="*/ 1102204 w 11611428"/>
              <a:gd name="connsiteY11779" fmla="*/ 1055328 h 6421343"/>
              <a:gd name="connsiteX11780" fmla="*/ 1151289 w 11611428"/>
              <a:gd name="connsiteY11780" fmla="*/ 1104413 h 6421343"/>
              <a:gd name="connsiteX11781" fmla="*/ 1102204 w 11611428"/>
              <a:gd name="connsiteY11781" fmla="*/ 1153497 h 6421343"/>
              <a:gd name="connsiteX11782" fmla="*/ 1053119 w 11611428"/>
              <a:gd name="connsiteY11782" fmla="*/ 1104413 h 6421343"/>
              <a:gd name="connsiteX11783" fmla="*/ 1102204 w 11611428"/>
              <a:gd name="connsiteY11783" fmla="*/ 1055328 h 6421343"/>
              <a:gd name="connsiteX11784" fmla="*/ 910280 w 11611428"/>
              <a:gd name="connsiteY11784" fmla="*/ 1055328 h 6421343"/>
              <a:gd name="connsiteX11785" fmla="*/ 959365 w 11611428"/>
              <a:gd name="connsiteY11785" fmla="*/ 1104413 h 6421343"/>
              <a:gd name="connsiteX11786" fmla="*/ 910280 w 11611428"/>
              <a:gd name="connsiteY11786" fmla="*/ 1153497 h 6421343"/>
              <a:gd name="connsiteX11787" fmla="*/ 861195 w 11611428"/>
              <a:gd name="connsiteY11787" fmla="*/ 1104413 h 6421343"/>
              <a:gd name="connsiteX11788" fmla="*/ 910280 w 11611428"/>
              <a:gd name="connsiteY11788" fmla="*/ 1055328 h 6421343"/>
              <a:gd name="connsiteX11789" fmla="*/ 718360 w 11611428"/>
              <a:gd name="connsiteY11789" fmla="*/ 1055328 h 6421343"/>
              <a:gd name="connsiteX11790" fmla="*/ 767445 w 11611428"/>
              <a:gd name="connsiteY11790" fmla="*/ 1104413 h 6421343"/>
              <a:gd name="connsiteX11791" fmla="*/ 718360 w 11611428"/>
              <a:gd name="connsiteY11791" fmla="*/ 1153497 h 6421343"/>
              <a:gd name="connsiteX11792" fmla="*/ 669275 w 11611428"/>
              <a:gd name="connsiteY11792" fmla="*/ 1104413 h 6421343"/>
              <a:gd name="connsiteX11793" fmla="*/ 718360 w 11611428"/>
              <a:gd name="connsiteY11793" fmla="*/ 1055328 h 6421343"/>
              <a:gd name="connsiteX11794" fmla="*/ 526436 w 11611428"/>
              <a:gd name="connsiteY11794" fmla="*/ 1055328 h 6421343"/>
              <a:gd name="connsiteX11795" fmla="*/ 575521 w 11611428"/>
              <a:gd name="connsiteY11795" fmla="*/ 1104413 h 6421343"/>
              <a:gd name="connsiteX11796" fmla="*/ 526436 w 11611428"/>
              <a:gd name="connsiteY11796" fmla="*/ 1153497 h 6421343"/>
              <a:gd name="connsiteX11797" fmla="*/ 477351 w 11611428"/>
              <a:gd name="connsiteY11797" fmla="*/ 1104413 h 6421343"/>
              <a:gd name="connsiteX11798" fmla="*/ 526436 w 11611428"/>
              <a:gd name="connsiteY11798" fmla="*/ 1055328 h 6421343"/>
              <a:gd name="connsiteX11799" fmla="*/ 334759 w 11611428"/>
              <a:gd name="connsiteY11799" fmla="*/ 1055328 h 6421343"/>
              <a:gd name="connsiteX11800" fmla="*/ 383844 w 11611428"/>
              <a:gd name="connsiteY11800" fmla="*/ 1104413 h 6421343"/>
              <a:gd name="connsiteX11801" fmla="*/ 334759 w 11611428"/>
              <a:gd name="connsiteY11801" fmla="*/ 1153497 h 6421343"/>
              <a:gd name="connsiteX11802" fmla="*/ 285674 w 11611428"/>
              <a:gd name="connsiteY11802" fmla="*/ 1104413 h 6421343"/>
              <a:gd name="connsiteX11803" fmla="*/ 334759 w 11611428"/>
              <a:gd name="connsiteY11803" fmla="*/ 1055328 h 6421343"/>
              <a:gd name="connsiteX11804" fmla="*/ 142837 w 11611428"/>
              <a:gd name="connsiteY11804" fmla="*/ 1055328 h 6421343"/>
              <a:gd name="connsiteX11805" fmla="*/ 191921 w 11611428"/>
              <a:gd name="connsiteY11805" fmla="*/ 1104413 h 6421343"/>
              <a:gd name="connsiteX11806" fmla="*/ 142837 w 11611428"/>
              <a:gd name="connsiteY11806" fmla="*/ 1153497 h 6421343"/>
              <a:gd name="connsiteX11807" fmla="*/ 93751 w 11611428"/>
              <a:gd name="connsiteY11807" fmla="*/ 1104413 h 6421343"/>
              <a:gd name="connsiteX11808" fmla="*/ 142837 w 11611428"/>
              <a:gd name="connsiteY11808" fmla="*/ 1055328 h 6421343"/>
              <a:gd name="connsiteX11809" fmla="*/ 11562343 w 11611428"/>
              <a:gd name="connsiteY11809" fmla="*/ 904391 h 6421343"/>
              <a:gd name="connsiteX11810" fmla="*/ 11611428 w 11611428"/>
              <a:gd name="connsiteY11810" fmla="*/ 953476 h 6421343"/>
              <a:gd name="connsiteX11811" fmla="*/ 11562343 w 11611428"/>
              <a:gd name="connsiteY11811" fmla="*/ 1002561 h 6421343"/>
              <a:gd name="connsiteX11812" fmla="*/ 11513258 w 11611428"/>
              <a:gd name="connsiteY11812" fmla="*/ 953476 h 6421343"/>
              <a:gd name="connsiteX11813" fmla="*/ 11562343 w 11611428"/>
              <a:gd name="connsiteY11813" fmla="*/ 904391 h 6421343"/>
              <a:gd name="connsiteX11814" fmla="*/ 11370422 w 11611428"/>
              <a:gd name="connsiteY11814" fmla="*/ 904391 h 6421343"/>
              <a:gd name="connsiteX11815" fmla="*/ 11419507 w 11611428"/>
              <a:gd name="connsiteY11815" fmla="*/ 953476 h 6421343"/>
              <a:gd name="connsiteX11816" fmla="*/ 11370422 w 11611428"/>
              <a:gd name="connsiteY11816" fmla="*/ 1002561 h 6421343"/>
              <a:gd name="connsiteX11817" fmla="*/ 11321337 w 11611428"/>
              <a:gd name="connsiteY11817" fmla="*/ 953476 h 6421343"/>
              <a:gd name="connsiteX11818" fmla="*/ 11370422 w 11611428"/>
              <a:gd name="connsiteY11818" fmla="*/ 904391 h 6421343"/>
              <a:gd name="connsiteX11819" fmla="*/ 11178499 w 11611428"/>
              <a:gd name="connsiteY11819" fmla="*/ 904391 h 6421343"/>
              <a:gd name="connsiteX11820" fmla="*/ 11227584 w 11611428"/>
              <a:gd name="connsiteY11820" fmla="*/ 953476 h 6421343"/>
              <a:gd name="connsiteX11821" fmla="*/ 11178499 w 11611428"/>
              <a:gd name="connsiteY11821" fmla="*/ 1002561 h 6421343"/>
              <a:gd name="connsiteX11822" fmla="*/ 11129414 w 11611428"/>
              <a:gd name="connsiteY11822" fmla="*/ 953476 h 6421343"/>
              <a:gd name="connsiteX11823" fmla="*/ 11178499 w 11611428"/>
              <a:gd name="connsiteY11823" fmla="*/ 904391 h 6421343"/>
              <a:gd name="connsiteX11824" fmla="*/ 10986822 w 11611428"/>
              <a:gd name="connsiteY11824" fmla="*/ 904391 h 6421343"/>
              <a:gd name="connsiteX11825" fmla="*/ 11035907 w 11611428"/>
              <a:gd name="connsiteY11825" fmla="*/ 953476 h 6421343"/>
              <a:gd name="connsiteX11826" fmla="*/ 10986822 w 11611428"/>
              <a:gd name="connsiteY11826" fmla="*/ 1002561 h 6421343"/>
              <a:gd name="connsiteX11827" fmla="*/ 10937737 w 11611428"/>
              <a:gd name="connsiteY11827" fmla="*/ 953476 h 6421343"/>
              <a:gd name="connsiteX11828" fmla="*/ 10986822 w 11611428"/>
              <a:gd name="connsiteY11828" fmla="*/ 904391 h 6421343"/>
              <a:gd name="connsiteX11829" fmla="*/ 10794898 w 11611428"/>
              <a:gd name="connsiteY11829" fmla="*/ 904391 h 6421343"/>
              <a:gd name="connsiteX11830" fmla="*/ 10843984 w 11611428"/>
              <a:gd name="connsiteY11830" fmla="*/ 953476 h 6421343"/>
              <a:gd name="connsiteX11831" fmla="*/ 10794898 w 11611428"/>
              <a:gd name="connsiteY11831" fmla="*/ 1002561 h 6421343"/>
              <a:gd name="connsiteX11832" fmla="*/ 10745813 w 11611428"/>
              <a:gd name="connsiteY11832" fmla="*/ 953476 h 6421343"/>
              <a:gd name="connsiteX11833" fmla="*/ 10794898 w 11611428"/>
              <a:gd name="connsiteY11833" fmla="*/ 904391 h 6421343"/>
              <a:gd name="connsiteX11834" fmla="*/ 10600771 w 11611428"/>
              <a:gd name="connsiteY11834" fmla="*/ 904391 h 6421343"/>
              <a:gd name="connsiteX11835" fmla="*/ 10619877 w 11611428"/>
              <a:gd name="connsiteY11835" fmla="*/ 908248 h 6421343"/>
              <a:gd name="connsiteX11836" fmla="*/ 10635343 w 11611428"/>
              <a:gd name="connsiteY11836" fmla="*/ 918676 h 6421343"/>
              <a:gd name="connsiteX11837" fmla="*/ 10635343 w 11611428"/>
              <a:gd name="connsiteY11837" fmla="*/ 917188 h 6421343"/>
              <a:gd name="connsiteX11838" fmla="*/ 10637686 w 11611428"/>
              <a:gd name="connsiteY11838" fmla="*/ 918767 h 6421343"/>
              <a:gd name="connsiteX11839" fmla="*/ 10652063 w 11611428"/>
              <a:gd name="connsiteY11839" fmla="*/ 953476 h 6421343"/>
              <a:gd name="connsiteX11840" fmla="*/ 10637686 w 11611428"/>
              <a:gd name="connsiteY11840" fmla="*/ 988184 h 6421343"/>
              <a:gd name="connsiteX11841" fmla="*/ 10635343 w 11611428"/>
              <a:gd name="connsiteY11841" fmla="*/ 989764 h 6421343"/>
              <a:gd name="connsiteX11842" fmla="*/ 10635343 w 11611428"/>
              <a:gd name="connsiteY11842" fmla="*/ 988276 h 6421343"/>
              <a:gd name="connsiteX11843" fmla="*/ 10619877 w 11611428"/>
              <a:gd name="connsiteY11843" fmla="*/ 998704 h 6421343"/>
              <a:gd name="connsiteX11844" fmla="*/ 10600771 w 11611428"/>
              <a:gd name="connsiteY11844" fmla="*/ 1002561 h 6421343"/>
              <a:gd name="connsiteX11845" fmla="*/ 10551686 w 11611428"/>
              <a:gd name="connsiteY11845" fmla="*/ 953476 h 6421343"/>
              <a:gd name="connsiteX11846" fmla="*/ 10600771 w 11611428"/>
              <a:gd name="connsiteY11846" fmla="*/ 904391 h 6421343"/>
              <a:gd name="connsiteX11847" fmla="*/ 10408850 w 11611428"/>
              <a:gd name="connsiteY11847" fmla="*/ 904391 h 6421343"/>
              <a:gd name="connsiteX11848" fmla="*/ 10457935 w 11611428"/>
              <a:gd name="connsiteY11848" fmla="*/ 953476 h 6421343"/>
              <a:gd name="connsiteX11849" fmla="*/ 10408850 w 11611428"/>
              <a:gd name="connsiteY11849" fmla="*/ 1002561 h 6421343"/>
              <a:gd name="connsiteX11850" fmla="*/ 10359765 w 11611428"/>
              <a:gd name="connsiteY11850" fmla="*/ 953476 h 6421343"/>
              <a:gd name="connsiteX11851" fmla="*/ 10408850 w 11611428"/>
              <a:gd name="connsiteY11851" fmla="*/ 904391 h 6421343"/>
              <a:gd name="connsiteX11852" fmla="*/ 10216927 w 11611428"/>
              <a:gd name="connsiteY11852" fmla="*/ 904391 h 6421343"/>
              <a:gd name="connsiteX11853" fmla="*/ 10266012 w 11611428"/>
              <a:gd name="connsiteY11853" fmla="*/ 953476 h 6421343"/>
              <a:gd name="connsiteX11854" fmla="*/ 10216927 w 11611428"/>
              <a:gd name="connsiteY11854" fmla="*/ 1002561 h 6421343"/>
              <a:gd name="connsiteX11855" fmla="*/ 10167842 w 11611428"/>
              <a:gd name="connsiteY11855" fmla="*/ 953476 h 6421343"/>
              <a:gd name="connsiteX11856" fmla="*/ 10216927 w 11611428"/>
              <a:gd name="connsiteY11856" fmla="*/ 904391 h 6421343"/>
              <a:gd name="connsiteX11857" fmla="*/ 10025250 w 11611428"/>
              <a:gd name="connsiteY11857" fmla="*/ 904391 h 6421343"/>
              <a:gd name="connsiteX11858" fmla="*/ 10074335 w 11611428"/>
              <a:gd name="connsiteY11858" fmla="*/ 953476 h 6421343"/>
              <a:gd name="connsiteX11859" fmla="*/ 10025250 w 11611428"/>
              <a:gd name="connsiteY11859" fmla="*/ 1002561 h 6421343"/>
              <a:gd name="connsiteX11860" fmla="*/ 9976165 w 11611428"/>
              <a:gd name="connsiteY11860" fmla="*/ 953476 h 6421343"/>
              <a:gd name="connsiteX11861" fmla="*/ 10025250 w 11611428"/>
              <a:gd name="connsiteY11861" fmla="*/ 904391 h 6421343"/>
              <a:gd name="connsiteX11862" fmla="*/ 9833326 w 11611428"/>
              <a:gd name="connsiteY11862" fmla="*/ 904391 h 6421343"/>
              <a:gd name="connsiteX11863" fmla="*/ 9882412 w 11611428"/>
              <a:gd name="connsiteY11863" fmla="*/ 953476 h 6421343"/>
              <a:gd name="connsiteX11864" fmla="*/ 9833326 w 11611428"/>
              <a:gd name="connsiteY11864" fmla="*/ 1002561 h 6421343"/>
              <a:gd name="connsiteX11865" fmla="*/ 9784241 w 11611428"/>
              <a:gd name="connsiteY11865" fmla="*/ 953476 h 6421343"/>
              <a:gd name="connsiteX11866" fmla="*/ 9833326 w 11611428"/>
              <a:gd name="connsiteY11866" fmla="*/ 904391 h 6421343"/>
              <a:gd name="connsiteX11867" fmla="*/ 9641406 w 11611428"/>
              <a:gd name="connsiteY11867" fmla="*/ 904391 h 6421343"/>
              <a:gd name="connsiteX11868" fmla="*/ 9690491 w 11611428"/>
              <a:gd name="connsiteY11868" fmla="*/ 953476 h 6421343"/>
              <a:gd name="connsiteX11869" fmla="*/ 9641406 w 11611428"/>
              <a:gd name="connsiteY11869" fmla="*/ 1002561 h 6421343"/>
              <a:gd name="connsiteX11870" fmla="*/ 9592321 w 11611428"/>
              <a:gd name="connsiteY11870" fmla="*/ 953476 h 6421343"/>
              <a:gd name="connsiteX11871" fmla="*/ 9641406 w 11611428"/>
              <a:gd name="connsiteY11871" fmla="*/ 904391 h 6421343"/>
              <a:gd name="connsiteX11872" fmla="*/ 9449482 w 11611428"/>
              <a:gd name="connsiteY11872" fmla="*/ 904391 h 6421343"/>
              <a:gd name="connsiteX11873" fmla="*/ 9498567 w 11611428"/>
              <a:gd name="connsiteY11873" fmla="*/ 953476 h 6421343"/>
              <a:gd name="connsiteX11874" fmla="*/ 9449482 w 11611428"/>
              <a:gd name="connsiteY11874" fmla="*/ 1002561 h 6421343"/>
              <a:gd name="connsiteX11875" fmla="*/ 9400397 w 11611428"/>
              <a:gd name="connsiteY11875" fmla="*/ 953476 h 6421343"/>
              <a:gd name="connsiteX11876" fmla="*/ 9449482 w 11611428"/>
              <a:gd name="connsiteY11876" fmla="*/ 904391 h 6421343"/>
              <a:gd name="connsiteX11877" fmla="*/ 9257562 w 11611428"/>
              <a:gd name="connsiteY11877" fmla="*/ 904391 h 6421343"/>
              <a:gd name="connsiteX11878" fmla="*/ 9306646 w 11611428"/>
              <a:gd name="connsiteY11878" fmla="*/ 953476 h 6421343"/>
              <a:gd name="connsiteX11879" fmla="*/ 9257562 w 11611428"/>
              <a:gd name="connsiteY11879" fmla="*/ 1002561 h 6421343"/>
              <a:gd name="connsiteX11880" fmla="*/ 9208477 w 11611428"/>
              <a:gd name="connsiteY11880" fmla="*/ 953476 h 6421343"/>
              <a:gd name="connsiteX11881" fmla="*/ 9257562 w 11611428"/>
              <a:gd name="connsiteY11881" fmla="*/ 904391 h 6421343"/>
              <a:gd name="connsiteX11882" fmla="*/ 9065638 w 11611428"/>
              <a:gd name="connsiteY11882" fmla="*/ 904391 h 6421343"/>
              <a:gd name="connsiteX11883" fmla="*/ 9114723 w 11611428"/>
              <a:gd name="connsiteY11883" fmla="*/ 953476 h 6421343"/>
              <a:gd name="connsiteX11884" fmla="*/ 9065638 w 11611428"/>
              <a:gd name="connsiteY11884" fmla="*/ 1002561 h 6421343"/>
              <a:gd name="connsiteX11885" fmla="*/ 9016553 w 11611428"/>
              <a:gd name="connsiteY11885" fmla="*/ 953476 h 6421343"/>
              <a:gd name="connsiteX11886" fmla="*/ 9065638 w 11611428"/>
              <a:gd name="connsiteY11886" fmla="*/ 904391 h 6421343"/>
              <a:gd name="connsiteX11887" fmla="*/ 8873961 w 11611428"/>
              <a:gd name="connsiteY11887" fmla="*/ 904391 h 6421343"/>
              <a:gd name="connsiteX11888" fmla="*/ 8923046 w 11611428"/>
              <a:gd name="connsiteY11888" fmla="*/ 953476 h 6421343"/>
              <a:gd name="connsiteX11889" fmla="*/ 8873961 w 11611428"/>
              <a:gd name="connsiteY11889" fmla="*/ 1002561 h 6421343"/>
              <a:gd name="connsiteX11890" fmla="*/ 8824876 w 11611428"/>
              <a:gd name="connsiteY11890" fmla="*/ 953476 h 6421343"/>
              <a:gd name="connsiteX11891" fmla="*/ 8873961 w 11611428"/>
              <a:gd name="connsiteY11891" fmla="*/ 904391 h 6421343"/>
              <a:gd name="connsiteX11892" fmla="*/ 8682041 w 11611428"/>
              <a:gd name="connsiteY11892" fmla="*/ 904391 h 6421343"/>
              <a:gd name="connsiteX11893" fmla="*/ 8731126 w 11611428"/>
              <a:gd name="connsiteY11893" fmla="*/ 953476 h 6421343"/>
              <a:gd name="connsiteX11894" fmla="*/ 8682041 w 11611428"/>
              <a:gd name="connsiteY11894" fmla="*/ 1002561 h 6421343"/>
              <a:gd name="connsiteX11895" fmla="*/ 8632956 w 11611428"/>
              <a:gd name="connsiteY11895" fmla="*/ 953476 h 6421343"/>
              <a:gd name="connsiteX11896" fmla="*/ 8682041 w 11611428"/>
              <a:gd name="connsiteY11896" fmla="*/ 904391 h 6421343"/>
              <a:gd name="connsiteX11897" fmla="*/ 8486747 w 11611428"/>
              <a:gd name="connsiteY11897" fmla="*/ 904391 h 6421343"/>
              <a:gd name="connsiteX11898" fmla="*/ 8488432 w 11611428"/>
              <a:gd name="connsiteY11898" fmla="*/ 905089 h 6421343"/>
              <a:gd name="connsiteX11899" fmla="*/ 8490117 w 11611428"/>
              <a:gd name="connsiteY11899" fmla="*/ 904391 h 6421343"/>
              <a:gd name="connsiteX11900" fmla="*/ 8539202 w 11611428"/>
              <a:gd name="connsiteY11900" fmla="*/ 953476 h 6421343"/>
              <a:gd name="connsiteX11901" fmla="*/ 8490117 w 11611428"/>
              <a:gd name="connsiteY11901" fmla="*/ 1002561 h 6421343"/>
              <a:gd name="connsiteX11902" fmla="*/ 8488432 w 11611428"/>
              <a:gd name="connsiteY11902" fmla="*/ 1001863 h 6421343"/>
              <a:gd name="connsiteX11903" fmla="*/ 8486747 w 11611428"/>
              <a:gd name="connsiteY11903" fmla="*/ 1002561 h 6421343"/>
              <a:gd name="connsiteX11904" fmla="*/ 8437662 w 11611428"/>
              <a:gd name="connsiteY11904" fmla="*/ 953476 h 6421343"/>
              <a:gd name="connsiteX11905" fmla="*/ 8486747 w 11611428"/>
              <a:gd name="connsiteY11905" fmla="*/ 904391 h 6421343"/>
              <a:gd name="connsiteX11906" fmla="*/ 8294823 w 11611428"/>
              <a:gd name="connsiteY11906" fmla="*/ 904391 h 6421343"/>
              <a:gd name="connsiteX11907" fmla="*/ 8343908 w 11611428"/>
              <a:gd name="connsiteY11907" fmla="*/ 953476 h 6421343"/>
              <a:gd name="connsiteX11908" fmla="*/ 8294823 w 11611428"/>
              <a:gd name="connsiteY11908" fmla="*/ 1002561 h 6421343"/>
              <a:gd name="connsiteX11909" fmla="*/ 8245738 w 11611428"/>
              <a:gd name="connsiteY11909" fmla="*/ 953476 h 6421343"/>
              <a:gd name="connsiteX11910" fmla="*/ 8294823 w 11611428"/>
              <a:gd name="connsiteY11910" fmla="*/ 904391 h 6421343"/>
              <a:gd name="connsiteX11911" fmla="*/ 8102902 w 11611428"/>
              <a:gd name="connsiteY11911" fmla="*/ 904391 h 6421343"/>
              <a:gd name="connsiteX11912" fmla="*/ 8151987 w 11611428"/>
              <a:gd name="connsiteY11912" fmla="*/ 953476 h 6421343"/>
              <a:gd name="connsiteX11913" fmla="*/ 8102902 w 11611428"/>
              <a:gd name="connsiteY11913" fmla="*/ 1002561 h 6421343"/>
              <a:gd name="connsiteX11914" fmla="*/ 8053817 w 11611428"/>
              <a:gd name="connsiteY11914" fmla="*/ 953476 h 6421343"/>
              <a:gd name="connsiteX11915" fmla="*/ 8102902 w 11611428"/>
              <a:gd name="connsiteY11915" fmla="*/ 904391 h 6421343"/>
              <a:gd name="connsiteX11916" fmla="*/ 7911226 w 11611428"/>
              <a:gd name="connsiteY11916" fmla="*/ 904391 h 6421343"/>
              <a:gd name="connsiteX11917" fmla="*/ 7960311 w 11611428"/>
              <a:gd name="connsiteY11917" fmla="*/ 953476 h 6421343"/>
              <a:gd name="connsiteX11918" fmla="*/ 7911226 w 11611428"/>
              <a:gd name="connsiteY11918" fmla="*/ 1002561 h 6421343"/>
              <a:gd name="connsiteX11919" fmla="*/ 7862141 w 11611428"/>
              <a:gd name="connsiteY11919" fmla="*/ 953476 h 6421343"/>
              <a:gd name="connsiteX11920" fmla="*/ 7911226 w 11611428"/>
              <a:gd name="connsiteY11920" fmla="*/ 904391 h 6421343"/>
              <a:gd name="connsiteX11921" fmla="*/ 7719302 w 11611428"/>
              <a:gd name="connsiteY11921" fmla="*/ 904391 h 6421343"/>
              <a:gd name="connsiteX11922" fmla="*/ 7768387 w 11611428"/>
              <a:gd name="connsiteY11922" fmla="*/ 953476 h 6421343"/>
              <a:gd name="connsiteX11923" fmla="*/ 7719302 w 11611428"/>
              <a:gd name="connsiteY11923" fmla="*/ 1002561 h 6421343"/>
              <a:gd name="connsiteX11924" fmla="*/ 7670218 w 11611428"/>
              <a:gd name="connsiteY11924" fmla="*/ 953476 h 6421343"/>
              <a:gd name="connsiteX11925" fmla="*/ 7719302 w 11611428"/>
              <a:gd name="connsiteY11925" fmla="*/ 904391 h 6421343"/>
              <a:gd name="connsiteX11926" fmla="*/ 7527382 w 11611428"/>
              <a:gd name="connsiteY11926" fmla="*/ 904391 h 6421343"/>
              <a:gd name="connsiteX11927" fmla="*/ 7576467 w 11611428"/>
              <a:gd name="connsiteY11927" fmla="*/ 953476 h 6421343"/>
              <a:gd name="connsiteX11928" fmla="*/ 7527382 w 11611428"/>
              <a:gd name="connsiteY11928" fmla="*/ 1002561 h 6421343"/>
              <a:gd name="connsiteX11929" fmla="*/ 7478297 w 11611428"/>
              <a:gd name="connsiteY11929" fmla="*/ 953476 h 6421343"/>
              <a:gd name="connsiteX11930" fmla="*/ 7527382 w 11611428"/>
              <a:gd name="connsiteY11930" fmla="*/ 904391 h 6421343"/>
              <a:gd name="connsiteX11931" fmla="*/ 7335458 w 11611428"/>
              <a:gd name="connsiteY11931" fmla="*/ 904391 h 6421343"/>
              <a:gd name="connsiteX11932" fmla="*/ 7384543 w 11611428"/>
              <a:gd name="connsiteY11932" fmla="*/ 953476 h 6421343"/>
              <a:gd name="connsiteX11933" fmla="*/ 7335458 w 11611428"/>
              <a:gd name="connsiteY11933" fmla="*/ 1002561 h 6421343"/>
              <a:gd name="connsiteX11934" fmla="*/ 7286373 w 11611428"/>
              <a:gd name="connsiteY11934" fmla="*/ 953476 h 6421343"/>
              <a:gd name="connsiteX11935" fmla="*/ 7335458 w 11611428"/>
              <a:gd name="connsiteY11935" fmla="*/ 904391 h 6421343"/>
              <a:gd name="connsiteX11936" fmla="*/ 7143537 w 11611428"/>
              <a:gd name="connsiteY11936" fmla="*/ 904391 h 6421343"/>
              <a:gd name="connsiteX11937" fmla="*/ 7192622 w 11611428"/>
              <a:gd name="connsiteY11937" fmla="*/ 953476 h 6421343"/>
              <a:gd name="connsiteX11938" fmla="*/ 7143537 w 11611428"/>
              <a:gd name="connsiteY11938" fmla="*/ 1002561 h 6421343"/>
              <a:gd name="connsiteX11939" fmla="*/ 7094452 w 11611428"/>
              <a:gd name="connsiteY11939" fmla="*/ 953476 h 6421343"/>
              <a:gd name="connsiteX11940" fmla="*/ 7143537 w 11611428"/>
              <a:gd name="connsiteY11940" fmla="*/ 904391 h 6421343"/>
              <a:gd name="connsiteX11941" fmla="*/ 6951614 w 11611428"/>
              <a:gd name="connsiteY11941" fmla="*/ 904391 h 6421343"/>
              <a:gd name="connsiteX11942" fmla="*/ 7000699 w 11611428"/>
              <a:gd name="connsiteY11942" fmla="*/ 953476 h 6421343"/>
              <a:gd name="connsiteX11943" fmla="*/ 6951614 w 11611428"/>
              <a:gd name="connsiteY11943" fmla="*/ 1002561 h 6421343"/>
              <a:gd name="connsiteX11944" fmla="*/ 6902529 w 11611428"/>
              <a:gd name="connsiteY11944" fmla="*/ 953476 h 6421343"/>
              <a:gd name="connsiteX11945" fmla="*/ 6951614 w 11611428"/>
              <a:gd name="connsiteY11945" fmla="*/ 904391 h 6421343"/>
              <a:gd name="connsiteX11946" fmla="*/ 6759937 w 11611428"/>
              <a:gd name="connsiteY11946" fmla="*/ 904391 h 6421343"/>
              <a:gd name="connsiteX11947" fmla="*/ 6809022 w 11611428"/>
              <a:gd name="connsiteY11947" fmla="*/ 953476 h 6421343"/>
              <a:gd name="connsiteX11948" fmla="*/ 6759937 w 11611428"/>
              <a:gd name="connsiteY11948" fmla="*/ 1002561 h 6421343"/>
              <a:gd name="connsiteX11949" fmla="*/ 6710852 w 11611428"/>
              <a:gd name="connsiteY11949" fmla="*/ 953476 h 6421343"/>
              <a:gd name="connsiteX11950" fmla="*/ 6759937 w 11611428"/>
              <a:gd name="connsiteY11950" fmla="*/ 904391 h 6421343"/>
              <a:gd name="connsiteX11951" fmla="*/ 6568014 w 11611428"/>
              <a:gd name="connsiteY11951" fmla="*/ 904391 h 6421343"/>
              <a:gd name="connsiteX11952" fmla="*/ 6617099 w 11611428"/>
              <a:gd name="connsiteY11952" fmla="*/ 953476 h 6421343"/>
              <a:gd name="connsiteX11953" fmla="*/ 6568014 w 11611428"/>
              <a:gd name="connsiteY11953" fmla="*/ 1002561 h 6421343"/>
              <a:gd name="connsiteX11954" fmla="*/ 6518929 w 11611428"/>
              <a:gd name="connsiteY11954" fmla="*/ 953476 h 6421343"/>
              <a:gd name="connsiteX11955" fmla="*/ 6568014 w 11611428"/>
              <a:gd name="connsiteY11955" fmla="*/ 904391 h 6421343"/>
              <a:gd name="connsiteX11956" fmla="*/ 6376093 w 11611428"/>
              <a:gd name="connsiteY11956" fmla="*/ 904391 h 6421343"/>
              <a:gd name="connsiteX11957" fmla="*/ 6376918 w 11611428"/>
              <a:gd name="connsiteY11957" fmla="*/ 904557 h 6421343"/>
              <a:gd name="connsiteX11958" fmla="*/ 6377744 w 11611428"/>
              <a:gd name="connsiteY11958" fmla="*/ 904391 h 6421343"/>
              <a:gd name="connsiteX11959" fmla="*/ 6426829 w 11611428"/>
              <a:gd name="connsiteY11959" fmla="*/ 953476 h 6421343"/>
              <a:gd name="connsiteX11960" fmla="*/ 6377744 w 11611428"/>
              <a:gd name="connsiteY11960" fmla="*/ 1002561 h 6421343"/>
              <a:gd name="connsiteX11961" fmla="*/ 6376919 w 11611428"/>
              <a:gd name="connsiteY11961" fmla="*/ 1002394 h 6421343"/>
              <a:gd name="connsiteX11962" fmla="*/ 6376093 w 11611428"/>
              <a:gd name="connsiteY11962" fmla="*/ 1002561 h 6421343"/>
              <a:gd name="connsiteX11963" fmla="*/ 6327008 w 11611428"/>
              <a:gd name="connsiteY11963" fmla="*/ 953476 h 6421343"/>
              <a:gd name="connsiteX11964" fmla="*/ 6376093 w 11611428"/>
              <a:gd name="connsiteY11964" fmla="*/ 904391 h 6421343"/>
              <a:gd name="connsiteX11965" fmla="*/ 6185820 w 11611428"/>
              <a:gd name="connsiteY11965" fmla="*/ 904391 h 6421343"/>
              <a:gd name="connsiteX11966" fmla="*/ 6234905 w 11611428"/>
              <a:gd name="connsiteY11966" fmla="*/ 953476 h 6421343"/>
              <a:gd name="connsiteX11967" fmla="*/ 6185820 w 11611428"/>
              <a:gd name="connsiteY11967" fmla="*/ 1002561 h 6421343"/>
              <a:gd name="connsiteX11968" fmla="*/ 6136735 w 11611428"/>
              <a:gd name="connsiteY11968" fmla="*/ 953476 h 6421343"/>
              <a:gd name="connsiteX11969" fmla="*/ 6185820 w 11611428"/>
              <a:gd name="connsiteY11969" fmla="*/ 904391 h 6421343"/>
              <a:gd name="connsiteX11970" fmla="*/ 5993899 w 11611428"/>
              <a:gd name="connsiteY11970" fmla="*/ 904391 h 6421343"/>
              <a:gd name="connsiteX11971" fmla="*/ 6042984 w 11611428"/>
              <a:gd name="connsiteY11971" fmla="*/ 953476 h 6421343"/>
              <a:gd name="connsiteX11972" fmla="*/ 5993899 w 11611428"/>
              <a:gd name="connsiteY11972" fmla="*/ 1002561 h 6421343"/>
              <a:gd name="connsiteX11973" fmla="*/ 5944814 w 11611428"/>
              <a:gd name="connsiteY11973" fmla="*/ 953476 h 6421343"/>
              <a:gd name="connsiteX11974" fmla="*/ 5993899 w 11611428"/>
              <a:gd name="connsiteY11974" fmla="*/ 904391 h 6421343"/>
              <a:gd name="connsiteX11975" fmla="*/ 5802223 w 11611428"/>
              <a:gd name="connsiteY11975" fmla="*/ 904391 h 6421343"/>
              <a:gd name="connsiteX11976" fmla="*/ 5851308 w 11611428"/>
              <a:gd name="connsiteY11976" fmla="*/ 953476 h 6421343"/>
              <a:gd name="connsiteX11977" fmla="*/ 5802223 w 11611428"/>
              <a:gd name="connsiteY11977" fmla="*/ 1002561 h 6421343"/>
              <a:gd name="connsiteX11978" fmla="*/ 5753138 w 11611428"/>
              <a:gd name="connsiteY11978" fmla="*/ 953476 h 6421343"/>
              <a:gd name="connsiteX11979" fmla="*/ 5802223 w 11611428"/>
              <a:gd name="connsiteY11979" fmla="*/ 904391 h 6421343"/>
              <a:gd name="connsiteX11980" fmla="*/ 5610299 w 11611428"/>
              <a:gd name="connsiteY11980" fmla="*/ 904391 h 6421343"/>
              <a:gd name="connsiteX11981" fmla="*/ 5659384 w 11611428"/>
              <a:gd name="connsiteY11981" fmla="*/ 953476 h 6421343"/>
              <a:gd name="connsiteX11982" fmla="*/ 5610299 w 11611428"/>
              <a:gd name="connsiteY11982" fmla="*/ 1002561 h 6421343"/>
              <a:gd name="connsiteX11983" fmla="*/ 5561215 w 11611428"/>
              <a:gd name="connsiteY11983" fmla="*/ 953476 h 6421343"/>
              <a:gd name="connsiteX11984" fmla="*/ 5610299 w 11611428"/>
              <a:gd name="connsiteY11984" fmla="*/ 904391 h 6421343"/>
              <a:gd name="connsiteX11985" fmla="*/ 5418379 w 11611428"/>
              <a:gd name="connsiteY11985" fmla="*/ 904391 h 6421343"/>
              <a:gd name="connsiteX11986" fmla="*/ 5467464 w 11611428"/>
              <a:gd name="connsiteY11986" fmla="*/ 953476 h 6421343"/>
              <a:gd name="connsiteX11987" fmla="*/ 5418379 w 11611428"/>
              <a:gd name="connsiteY11987" fmla="*/ 1002561 h 6421343"/>
              <a:gd name="connsiteX11988" fmla="*/ 5369294 w 11611428"/>
              <a:gd name="connsiteY11988" fmla="*/ 953476 h 6421343"/>
              <a:gd name="connsiteX11989" fmla="*/ 5418379 w 11611428"/>
              <a:gd name="connsiteY11989" fmla="*/ 904391 h 6421343"/>
              <a:gd name="connsiteX11990" fmla="*/ 5226455 w 11611428"/>
              <a:gd name="connsiteY11990" fmla="*/ 904391 h 6421343"/>
              <a:gd name="connsiteX11991" fmla="*/ 5275540 w 11611428"/>
              <a:gd name="connsiteY11991" fmla="*/ 953476 h 6421343"/>
              <a:gd name="connsiteX11992" fmla="*/ 5226455 w 11611428"/>
              <a:gd name="connsiteY11992" fmla="*/ 1002561 h 6421343"/>
              <a:gd name="connsiteX11993" fmla="*/ 5177370 w 11611428"/>
              <a:gd name="connsiteY11993" fmla="*/ 953476 h 6421343"/>
              <a:gd name="connsiteX11994" fmla="*/ 5226455 w 11611428"/>
              <a:gd name="connsiteY11994" fmla="*/ 904391 h 6421343"/>
              <a:gd name="connsiteX11995" fmla="*/ 5034534 w 11611428"/>
              <a:gd name="connsiteY11995" fmla="*/ 904391 h 6421343"/>
              <a:gd name="connsiteX11996" fmla="*/ 5083619 w 11611428"/>
              <a:gd name="connsiteY11996" fmla="*/ 953476 h 6421343"/>
              <a:gd name="connsiteX11997" fmla="*/ 5034534 w 11611428"/>
              <a:gd name="connsiteY11997" fmla="*/ 1002561 h 6421343"/>
              <a:gd name="connsiteX11998" fmla="*/ 4985449 w 11611428"/>
              <a:gd name="connsiteY11998" fmla="*/ 953476 h 6421343"/>
              <a:gd name="connsiteX11999" fmla="*/ 5034534 w 11611428"/>
              <a:gd name="connsiteY11999" fmla="*/ 904391 h 6421343"/>
              <a:gd name="connsiteX12000" fmla="*/ 4842611 w 11611428"/>
              <a:gd name="connsiteY12000" fmla="*/ 904391 h 6421343"/>
              <a:gd name="connsiteX12001" fmla="*/ 4891696 w 11611428"/>
              <a:gd name="connsiteY12001" fmla="*/ 953476 h 6421343"/>
              <a:gd name="connsiteX12002" fmla="*/ 4842611 w 11611428"/>
              <a:gd name="connsiteY12002" fmla="*/ 1002561 h 6421343"/>
              <a:gd name="connsiteX12003" fmla="*/ 4793526 w 11611428"/>
              <a:gd name="connsiteY12003" fmla="*/ 953476 h 6421343"/>
              <a:gd name="connsiteX12004" fmla="*/ 4842611 w 11611428"/>
              <a:gd name="connsiteY12004" fmla="*/ 904391 h 6421343"/>
              <a:gd name="connsiteX12005" fmla="*/ 4650934 w 11611428"/>
              <a:gd name="connsiteY12005" fmla="*/ 904391 h 6421343"/>
              <a:gd name="connsiteX12006" fmla="*/ 4700019 w 11611428"/>
              <a:gd name="connsiteY12006" fmla="*/ 953476 h 6421343"/>
              <a:gd name="connsiteX12007" fmla="*/ 4650934 w 11611428"/>
              <a:gd name="connsiteY12007" fmla="*/ 1002561 h 6421343"/>
              <a:gd name="connsiteX12008" fmla="*/ 4601849 w 11611428"/>
              <a:gd name="connsiteY12008" fmla="*/ 953476 h 6421343"/>
              <a:gd name="connsiteX12009" fmla="*/ 4650934 w 11611428"/>
              <a:gd name="connsiteY12009" fmla="*/ 904391 h 6421343"/>
              <a:gd name="connsiteX12010" fmla="*/ 4459011 w 11611428"/>
              <a:gd name="connsiteY12010" fmla="*/ 904391 h 6421343"/>
              <a:gd name="connsiteX12011" fmla="*/ 4508096 w 11611428"/>
              <a:gd name="connsiteY12011" fmla="*/ 953476 h 6421343"/>
              <a:gd name="connsiteX12012" fmla="*/ 4459011 w 11611428"/>
              <a:gd name="connsiteY12012" fmla="*/ 1002561 h 6421343"/>
              <a:gd name="connsiteX12013" fmla="*/ 4409926 w 11611428"/>
              <a:gd name="connsiteY12013" fmla="*/ 953476 h 6421343"/>
              <a:gd name="connsiteX12014" fmla="*/ 4459011 w 11611428"/>
              <a:gd name="connsiteY12014" fmla="*/ 904391 h 6421343"/>
              <a:gd name="connsiteX12015" fmla="*/ 4267090 w 11611428"/>
              <a:gd name="connsiteY12015" fmla="*/ 904391 h 6421343"/>
              <a:gd name="connsiteX12016" fmla="*/ 4267916 w 11611428"/>
              <a:gd name="connsiteY12016" fmla="*/ 904557 h 6421343"/>
              <a:gd name="connsiteX12017" fmla="*/ 4268742 w 11611428"/>
              <a:gd name="connsiteY12017" fmla="*/ 904391 h 6421343"/>
              <a:gd name="connsiteX12018" fmla="*/ 4317827 w 11611428"/>
              <a:gd name="connsiteY12018" fmla="*/ 953476 h 6421343"/>
              <a:gd name="connsiteX12019" fmla="*/ 4268742 w 11611428"/>
              <a:gd name="connsiteY12019" fmla="*/ 1002561 h 6421343"/>
              <a:gd name="connsiteX12020" fmla="*/ 4267916 w 11611428"/>
              <a:gd name="connsiteY12020" fmla="*/ 1002394 h 6421343"/>
              <a:gd name="connsiteX12021" fmla="*/ 4267090 w 11611428"/>
              <a:gd name="connsiteY12021" fmla="*/ 1002561 h 6421343"/>
              <a:gd name="connsiteX12022" fmla="*/ 4218005 w 11611428"/>
              <a:gd name="connsiteY12022" fmla="*/ 953476 h 6421343"/>
              <a:gd name="connsiteX12023" fmla="*/ 4267090 w 11611428"/>
              <a:gd name="connsiteY12023" fmla="*/ 904391 h 6421343"/>
              <a:gd name="connsiteX12024" fmla="*/ 4076818 w 11611428"/>
              <a:gd name="connsiteY12024" fmla="*/ 904391 h 6421343"/>
              <a:gd name="connsiteX12025" fmla="*/ 4125903 w 11611428"/>
              <a:gd name="connsiteY12025" fmla="*/ 953476 h 6421343"/>
              <a:gd name="connsiteX12026" fmla="*/ 4076818 w 11611428"/>
              <a:gd name="connsiteY12026" fmla="*/ 1002561 h 6421343"/>
              <a:gd name="connsiteX12027" fmla="*/ 4027733 w 11611428"/>
              <a:gd name="connsiteY12027" fmla="*/ 953476 h 6421343"/>
              <a:gd name="connsiteX12028" fmla="*/ 4076818 w 11611428"/>
              <a:gd name="connsiteY12028" fmla="*/ 904391 h 6421343"/>
              <a:gd name="connsiteX12029" fmla="*/ 3884898 w 11611428"/>
              <a:gd name="connsiteY12029" fmla="*/ 904391 h 6421343"/>
              <a:gd name="connsiteX12030" fmla="*/ 3933983 w 11611428"/>
              <a:gd name="connsiteY12030" fmla="*/ 953476 h 6421343"/>
              <a:gd name="connsiteX12031" fmla="*/ 3884898 w 11611428"/>
              <a:gd name="connsiteY12031" fmla="*/ 1002561 h 6421343"/>
              <a:gd name="connsiteX12032" fmla="*/ 3835813 w 11611428"/>
              <a:gd name="connsiteY12032" fmla="*/ 953476 h 6421343"/>
              <a:gd name="connsiteX12033" fmla="*/ 3884898 w 11611428"/>
              <a:gd name="connsiteY12033" fmla="*/ 904391 h 6421343"/>
              <a:gd name="connsiteX12034" fmla="*/ 3693221 w 11611428"/>
              <a:gd name="connsiteY12034" fmla="*/ 904391 h 6421343"/>
              <a:gd name="connsiteX12035" fmla="*/ 3742307 w 11611428"/>
              <a:gd name="connsiteY12035" fmla="*/ 953476 h 6421343"/>
              <a:gd name="connsiteX12036" fmla="*/ 3693221 w 11611428"/>
              <a:gd name="connsiteY12036" fmla="*/ 1002561 h 6421343"/>
              <a:gd name="connsiteX12037" fmla="*/ 3644136 w 11611428"/>
              <a:gd name="connsiteY12037" fmla="*/ 953476 h 6421343"/>
              <a:gd name="connsiteX12038" fmla="*/ 3693221 w 11611428"/>
              <a:gd name="connsiteY12038" fmla="*/ 904391 h 6421343"/>
              <a:gd name="connsiteX12039" fmla="*/ 3501298 w 11611428"/>
              <a:gd name="connsiteY12039" fmla="*/ 904391 h 6421343"/>
              <a:gd name="connsiteX12040" fmla="*/ 3550383 w 11611428"/>
              <a:gd name="connsiteY12040" fmla="*/ 953476 h 6421343"/>
              <a:gd name="connsiteX12041" fmla="*/ 3501298 w 11611428"/>
              <a:gd name="connsiteY12041" fmla="*/ 1002561 h 6421343"/>
              <a:gd name="connsiteX12042" fmla="*/ 3452213 w 11611428"/>
              <a:gd name="connsiteY12042" fmla="*/ 953476 h 6421343"/>
              <a:gd name="connsiteX12043" fmla="*/ 3501298 w 11611428"/>
              <a:gd name="connsiteY12043" fmla="*/ 904391 h 6421343"/>
              <a:gd name="connsiteX12044" fmla="*/ 3309377 w 11611428"/>
              <a:gd name="connsiteY12044" fmla="*/ 904391 h 6421343"/>
              <a:gd name="connsiteX12045" fmla="*/ 3358462 w 11611428"/>
              <a:gd name="connsiteY12045" fmla="*/ 953476 h 6421343"/>
              <a:gd name="connsiteX12046" fmla="*/ 3309377 w 11611428"/>
              <a:gd name="connsiteY12046" fmla="*/ 1002561 h 6421343"/>
              <a:gd name="connsiteX12047" fmla="*/ 3260292 w 11611428"/>
              <a:gd name="connsiteY12047" fmla="*/ 953476 h 6421343"/>
              <a:gd name="connsiteX12048" fmla="*/ 3309377 w 11611428"/>
              <a:gd name="connsiteY12048" fmla="*/ 904391 h 6421343"/>
              <a:gd name="connsiteX12049" fmla="*/ 3117453 w 11611428"/>
              <a:gd name="connsiteY12049" fmla="*/ 904391 h 6421343"/>
              <a:gd name="connsiteX12050" fmla="*/ 3166538 w 11611428"/>
              <a:gd name="connsiteY12050" fmla="*/ 953476 h 6421343"/>
              <a:gd name="connsiteX12051" fmla="*/ 3117453 w 11611428"/>
              <a:gd name="connsiteY12051" fmla="*/ 1002561 h 6421343"/>
              <a:gd name="connsiteX12052" fmla="*/ 3068368 w 11611428"/>
              <a:gd name="connsiteY12052" fmla="*/ 953476 h 6421343"/>
              <a:gd name="connsiteX12053" fmla="*/ 3117453 w 11611428"/>
              <a:gd name="connsiteY12053" fmla="*/ 904391 h 6421343"/>
              <a:gd name="connsiteX12054" fmla="*/ 2925533 w 11611428"/>
              <a:gd name="connsiteY12054" fmla="*/ 904391 h 6421343"/>
              <a:gd name="connsiteX12055" fmla="*/ 2974618 w 11611428"/>
              <a:gd name="connsiteY12055" fmla="*/ 953476 h 6421343"/>
              <a:gd name="connsiteX12056" fmla="*/ 2925533 w 11611428"/>
              <a:gd name="connsiteY12056" fmla="*/ 1002561 h 6421343"/>
              <a:gd name="connsiteX12057" fmla="*/ 2876448 w 11611428"/>
              <a:gd name="connsiteY12057" fmla="*/ 953476 h 6421343"/>
              <a:gd name="connsiteX12058" fmla="*/ 2925533 w 11611428"/>
              <a:gd name="connsiteY12058" fmla="*/ 904391 h 6421343"/>
              <a:gd name="connsiteX12059" fmla="*/ 2733609 w 11611428"/>
              <a:gd name="connsiteY12059" fmla="*/ 904391 h 6421343"/>
              <a:gd name="connsiteX12060" fmla="*/ 2782694 w 11611428"/>
              <a:gd name="connsiteY12060" fmla="*/ 953476 h 6421343"/>
              <a:gd name="connsiteX12061" fmla="*/ 2733609 w 11611428"/>
              <a:gd name="connsiteY12061" fmla="*/ 1002561 h 6421343"/>
              <a:gd name="connsiteX12062" fmla="*/ 2684524 w 11611428"/>
              <a:gd name="connsiteY12062" fmla="*/ 953476 h 6421343"/>
              <a:gd name="connsiteX12063" fmla="*/ 2733609 w 11611428"/>
              <a:gd name="connsiteY12063" fmla="*/ 904391 h 6421343"/>
              <a:gd name="connsiteX12064" fmla="*/ 2541933 w 11611428"/>
              <a:gd name="connsiteY12064" fmla="*/ 904391 h 6421343"/>
              <a:gd name="connsiteX12065" fmla="*/ 2591017 w 11611428"/>
              <a:gd name="connsiteY12065" fmla="*/ 953476 h 6421343"/>
              <a:gd name="connsiteX12066" fmla="*/ 2541933 w 11611428"/>
              <a:gd name="connsiteY12066" fmla="*/ 1002561 h 6421343"/>
              <a:gd name="connsiteX12067" fmla="*/ 2492847 w 11611428"/>
              <a:gd name="connsiteY12067" fmla="*/ 953476 h 6421343"/>
              <a:gd name="connsiteX12068" fmla="*/ 2541933 w 11611428"/>
              <a:gd name="connsiteY12068" fmla="*/ 904391 h 6421343"/>
              <a:gd name="connsiteX12069" fmla="*/ 2350010 w 11611428"/>
              <a:gd name="connsiteY12069" fmla="*/ 904391 h 6421343"/>
              <a:gd name="connsiteX12070" fmla="*/ 2399094 w 11611428"/>
              <a:gd name="connsiteY12070" fmla="*/ 953476 h 6421343"/>
              <a:gd name="connsiteX12071" fmla="*/ 2350010 w 11611428"/>
              <a:gd name="connsiteY12071" fmla="*/ 1002561 h 6421343"/>
              <a:gd name="connsiteX12072" fmla="*/ 2300925 w 11611428"/>
              <a:gd name="connsiteY12072" fmla="*/ 953476 h 6421343"/>
              <a:gd name="connsiteX12073" fmla="*/ 2350010 w 11611428"/>
              <a:gd name="connsiteY12073" fmla="*/ 904391 h 6421343"/>
              <a:gd name="connsiteX12074" fmla="*/ 2159739 w 11611428"/>
              <a:gd name="connsiteY12074" fmla="*/ 904390 h 6421343"/>
              <a:gd name="connsiteX12075" fmla="*/ 2208824 w 11611428"/>
              <a:gd name="connsiteY12075" fmla="*/ 953476 h 6421343"/>
              <a:gd name="connsiteX12076" fmla="*/ 2159739 w 11611428"/>
              <a:gd name="connsiteY12076" fmla="*/ 1002561 h 6421343"/>
              <a:gd name="connsiteX12077" fmla="*/ 2158914 w 11611428"/>
              <a:gd name="connsiteY12077" fmla="*/ 1002394 h 6421343"/>
              <a:gd name="connsiteX12078" fmla="*/ 2158088 w 11611428"/>
              <a:gd name="connsiteY12078" fmla="*/ 1002561 h 6421343"/>
              <a:gd name="connsiteX12079" fmla="*/ 2109003 w 11611428"/>
              <a:gd name="connsiteY12079" fmla="*/ 953476 h 6421343"/>
              <a:gd name="connsiteX12080" fmla="*/ 2158088 w 11611428"/>
              <a:gd name="connsiteY12080" fmla="*/ 904391 h 6421343"/>
              <a:gd name="connsiteX12081" fmla="*/ 2158913 w 11611428"/>
              <a:gd name="connsiteY12081" fmla="*/ 904557 h 6421343"/>
              <a:gd name="connsiteX12082" fmla="*/ 1967815 w 11611428"/>
              <a:gd name="connsiteY12082" fmla="*/ 904390 h 6421343"/>
              <a:gd name="connsiteX12083" fmla="*/ 2016900 w 11611428"/>
              <a:gd name="connsiteY12083" fmla="*/ 953476 h 6421343"/>
              <a:gd name="connsiteX12084" fmla="*/ 1967815 w 11611428"/>
              <a:gd name="connsiteY12084" fmla="*/ 1002561 h 6421343"/>
              <a:gd name="connsiteX12085" fmla="*/ 1918730 w 11611428"/>
              <a:gd name="connsiteY12085" fmla="*/ 953476 h 6421343"/>
              <a:gd name="connsiteX12086" fmla="*/ 1967815 w 11611428"/>
              <a:gd name="connsiteY12086" fmla="*/ 904390 h 6421343"/>
              <a:gd name="connsiteX12087" fmla="*/ 1775895 w 11611428"/>
              <a:gd name="connsiteY12087" fmla="*/ 904390 h 6421343"/>
              <a:gd name="connsiteX12088" fmla="*/ 1824980 w 11611428"/>
              <a:gd name="connsiteY12088" fmla="*/ 953476 h 6421343"/>
              <a:gd name="connsiteX12089" fmla="*/ 1775895 w 11611428"/>
              <a:gd name="connsiteY12089" fmla="*/ 1002561 h 6421343"/>
              <a:gd name="connsiteX12090" fmla="*/ 1726810 w 11611428"/>
              <a:gd name="connsiteY12090" fmla="*/ 953476 h 6421343"/>
              <a:gd name="connsiteX12091" fmla="*/ 1775895 w 11611428"/>
              <a:gd name="connsiteY12091" fmla="*/ 904390 h 6421343"/>
              <a:gd name="connsiteX12092" fmla="*/ 1584218 w 11611428"/>
              <a:gd name="connsiteY12092" fmla="*/ 904390 h 6421343"/>
              <a:gd name="connsiteX12093" fmla="*/ 1633303 w 11611428"/>
              <a:gd name="connsiteY12093" fmla="*/ 953476 h 6421343"/>
              <a:gd name="connsiteX12094" fmla="*/ 1584218 w 11611428"/>
              <a:gd name="connsiteY12094" fmla="*/ 1002561 h 6421343"/>
              <a:gd name="connsiteX12095" fmla="*/ 1535133 w 11611428"/>
              <a:gd name="connsiteY12095" fmla="*/ 953476 h 6421343"/>
              <a:gd name="connsiteX12096" fmla="*/ 1584218 w 11611428"/>
              <a:gd name="connsiteY12096" fmla="*/ 904390 h 6421343"/>
              <a:gd name="connsiteX12097" fmla="*/ 1392295 w 11611428"/>
              <a:gd name="connsiteY12097" fmla="*/ 904390 h 6421343"/>
              <a:gd name="connsiteX12098" fmla="*/ 1441380 w 11611428"/>
              <a:gd name="connsiteY12098" fmla="*/ 953476 h 6421343"/>
              <a:gd name="connsiteX12099" fmla="*/ 1392295 w 11611428"/>
              <a:gd name="connsiteY12099" fmla="*/ 1002561 h 6421343"/>
              <a:gd name="connsiteX12100" fmla="*/ 1343210 w 11611428"/>
              <a:gd name="connsiteY12100" fmla="*/ 953476 h 6421343"/>
              <a:gd name="connsiteX12101" fmla="*/ 1392295 w 11611428"/>
              <a:gd name="connsiteY12101" fmla="*/ 904390 h 6421343"/>
              <a:gd name="connsiteX12102" fmla="*/ 1200374 w 11611428"/>
              <a:gd name="connsiteY12102" fmla="*/ 904390 h 6421343"/>
              <a:gd name="connsiteX12103" fmla="*/ 1249459 w 11611428"/>
              <a:gd name="connsiteY12103" fmla="*/ 953476 h 6421343"/>
              <a:gd name="connsiteX12104" fmla="*/ 1200374 w 11611428"/>
              <a:gd name="connsiteY12104" fmla="*/ 1002561 h 6421343"/>
              <a:gd name="connsiteX12105" fmla="*/ 1151289 w 11611428"/>
              <a:gd name="connsiteY12105" fmla="*/ 953476 h 6421343"/>
              <a:gd name="connsiteX12106" fmla="*/ 1200374 w 11611428"/>
              <a:gd name="connsiteY12106" fmla="*/ 904390 h 6421343"/>
              <a:gd name="connsiteX12107" fmla="*/ 1008450 w 11611428"/>
              <a:gd name="connsiteY12107" fmla="*/ 904390 h 6421343"/>
              <a:gd name="connsiteX12108" fmla="*/ 1057535 w 11611428"/>
              <a:gd name="connsiteY12108" fmla="*/ 953476 h 6421343"/>
              <a:gd name="connsiteX12109" fmla="*/ 1008450 w 11611428"/>
              <a:gd name="connsiteY12109" fmla="*/ 1002561 h 6421343"/>
              <a:gd name="connsiteX12110" fmla="*/ 959365 w 11611428"/>
              <a:gd name="connsiteY12110" fmla="*/ 953476 h 6421343"/>
              <a:gd name="connsiteX12111" fmla="*/ 1008450 w 11611428"/>
              <a:gd name="connsiteY12111" fmla="*/ 904390 h 6421343"/>
              <a:gd name="connsiteX12112" fmla="*/ 816530 w 11611428"/>
              <a:gd name="connsiteY12112" fmla="*/ 904390 h 6421343"/>
              <a:gd name="connsiteX12113" fmla="*/ 865615 w 11611428"/>
              <a:gd name="connsiteY12113" fmla="*/ 953476 h 6421343"/>
              <a:gd name="connsiteX12114" fmla="*/ 816530 w 11611428"/>
              <a:gd name="connsiteY12114" fmla="*/ 1002561 h 6421343"/>
              <a:gd name="connsiteX12115" fmla="*/ 767445 w 11611428"/>
              <a:gd name="connsiteY12115" fmla="*/ 953476 h 6421343"/>
              <a:gd name="connsiteX12116" fmla="*/ 816530 w 11611428"/>
              <a:gd name="connsiteY12116" fmla="*/ 904390 h 6421343"/>
              <a:gd name="connsiteX12117" fmla="*/ 624606 w 11611428"/>
              <a:gd name="connsiteY12117" fmla="*/ 904390 h 6421343"/>
              <a:gd name="connsiteX12118" fmla="*/ 673691 w 11611428"/>
              <a:gd name="connsiteY12118" fmla="*/ 953476 h 6421343"/>
              <a:gd name="connsiteX12119" fmla="*/ 624606 w 11611428"/>
              <a:gd name="connsiteY12119" fmla="*/ 1002561 h 6421343"/>
              <a:gd name="connsiteX12120" fmla="*/ 575521 w 11611428"/>
              <a:gd name="connsiteY12120" fmla="*/ 953476 h 6421343"/>
              <a:gd name="connsiteX12121" fmla="*/ 624606 w 11611428"/>
              <a:gd name="connsiteY12121" fmla="*/ 904390 h 6421343"/>
              <a:gd name="connsiteX12122" fmla="*/ 432929 w 11611428"/>
              <a:gd name="connsiteY12122" fmla="*/ 904390 h 6421343"/>
              <a:gd name="connsiteX12123" fmla="*/ 482015 w 11611428"/>
              <a:gd name="connsiteY12123" fmla="*/ 953476 h 6421343"/>
              <a:gd name="connsiteX12124" fmla="*/ 432929 w 11611428"/>
              <a:gd name="connsiteY12124" fmla="*/ 1002561 h 6421343"/>
              <a:gd name="connsiteX12125" fmla="*/ 383844 w 11611428"/>
              <a:gd name="connsiteY12125" fmla="*/ 953476 h 6421343"/>
              <a:gd name="connsiteX12126" fmla="*/ 432929 w 11611428"/>
              <a:gd name="connsiteY12126" fmla="*/ 904390 h 6421343"/>
              <a:gd name="connsiteX12127" fmla="*/ 241007 w 11611428"/>
              <a:gd name="connsiteY12127" fmla="*/ 904390 h 6421343"/>
              <a:gd name="connsiteX12128" fmla="*/ 290092 w 11611428"/>
              <a:gd name="connsiteY12128" fmla="*/ 953476 h 6421343"/>
              <a:gd name="connsiteX12129" fmla="*/ 241007 w 11611428"/>
              <a:gd name="connsiteY12129" fmla="*/ 1002561 h 6421343"/>
              <a:gd name="connsiteX12130" fmla="*/ 191921 w 11611428"/>
              <a:gd name="connsiteY12130" fmla="*/ 953476 h 6421343"/>
              <a:gd name="connsiteX12131" fmla="*/ 241007 w 11611428"/>
              <a:gd name="connsiteY12131" fmla="*/ 904390 h 6421343"/>
              <a:gd name="connsiteX12132" fmla="*/ 49085 w 11611428"/>
              <a:gd name="connsiteY12132" fmla="*/ 904390 h 6421343"/>
              <a:gd name="connsiteX12133" fmla="*/ 98170 w 11611428"/>
              <a:gd name="connsiteY12133" fmla="*/ 953476 h 6421343"/>
              <a:gd name="connsiteX12134" fmla="*/ 49085 w 11611428"/>
              <a:gd name="connsiteY12134" fmla="*/ 1002561 h 6421343"/>
              <a:gd name="connsiteX12135" fmla="*/ 0 w 11611428"/>
              <a:gd name="connsiteY12135" fmla="*/ 953476 h 6421343"/>
              <a:gd name="connsiteX12136" fmla="*/ 49085 w 11611428"/>
              <a:gd name="connsiteY12136" fmla="*/ 904390 h 6421343"/>
              <a:gd name="connsiteX12137" fmla="*/ 11468592 w 11611428"/>
              <a:gd name="connsiteY12137" fmla="*/ 753701 h 6421343"/>
              <a:gd name="connsiteX12138" fmla="*/ 11517677 w 11611428"/>
              <a:gd name="connsiteY12138" fmla="*/ 802786 h 6421343"/>
              <a:gd name="connsiteX12139" fmla="*/ 11468592 w 11611428"/>
              <a:gd name="connsiteY12139" fmla="*/ 851871 h 6421343"/>
              <a:gd name="connsiteX12140" fmla="*/ 11419507 w 11611428"/>
              <a:gd name="connsiteY12140" fmla="*/ 802786 h 6421343"/>
              <a:gd name="connsiteX12141" fmla="*/ 11468592 w 11611428"/>
              <a:gd name="connsiteY12141" fmla="*/ 753701 h 6421343"/>
              <a:gd name="connsiteX12142" fmla="*/ 11276669 w 11611428"/>
              <a:gd name="connsiteY12142" fmla="*/ 753701 h 6421343"/>
              <a:gd name="connsiteX12143" fmla="*/ 11325754 w 11611428"/>
              <a:gd name="connsiteY12143" fmla="*/ 802786 h 6421343"/>
              <a:gd name="connsiteX12144" fmla="*/ 11276669 w 11611428"/>
              <a:gd name="connsiteY12144" fmla="*/ 851871 h 6421343"/>
              <a:gd name="connsiteX12145" fmla="*/ 11227584 w 11611428"/>
              <a:gd name="connsiteY12145" fmla="*/ 802786 h 6421343"/>
              <a:gd name="connsiteX12146" fmla="*/ 11276669 w 11611428"/>
              <a:gd name="connsiteY12146" fmla="*/ 753701 h 6421343"/>
              <a:gd name="connsiteX12147" fmla="*/ 11084992 w 11611428"/>
              <a:gd name="connsiteY12147" fmla="*/ 753701 h 6421343"/>
              <a:gd name="connsiteX12148" fmla="*/ 11134077 w 11611428"/>
              <a:gd name="connsiteY12148" fmla="*/ 802786 h 6421343"/>
              <a:gd name="connsiteX12149" fmla="*/ 11084992 w 11611428"/>
              <a:gd name="connsiteY12149" fmla="*/ 851871 h 6421343"/>
              <a:gd name="connsiteX12150" fmla="*/ 11035907 w 11611428"/>
              <a:gd name="connsiteY12150" fmla="*/ 802786 h 6421343"/>
              <a:gd name="connsiteX12151" fmla="*/ 11084992 w 11611428"/>
              <a:gd name="connsiteY12151" fmla="*/ 753701 h 6421343"/>
              <a:gd name="connsiteX12152" fmla="*/ 10893068 w 11611428"/>
              <a:gd name="connsiteY12152" fmla="*/ 753701 h 6421343"/>
              <a:gd name="connsiteX12153" fmla="*/ 10942154 w 11611428"/>
              <a:gd name="connsiteY12153" fmla="*/ 802786 h 6421343"/>
              <a:gd name="connsiteX12154" fmla="*/ 10893068 w 11611428"/>
              <a:gd name="connsiteY12154" fmla="*/ 851871 h 6421343"/>
              <a:gd name="connsiteX12155" fmla="*/ 10843984 w 11611428"/>
              <a:gd name="connsiteY12155" fmla="*/ 802786 h 6421343"/>
              <a:gd name="connsiteX12156" fmla="*/ 10893068 w 11611428"/>
              <a:gd name="connsiteY12156" fmla="*/ 753701 h 6421343"/>
              <a:gd name="connsiteX12157" fmla="*/ 10701148 w 11611428"/>
              <a:gd name="connsiteY12157" fmla="*/ 753701 h 6421343"/>
              <a:gd name="connsiteX12158" fmla="*/ 10750233 w 11611428"/>
              <a:gd name="connsiteY12158" fmla="*/ 802786 h 6421343"/>
              <a:gd name="connsiteX12159" fmla="*/ 10701148 w 11611428"/>
              <a:gd name="connsiteY12159" fmla="*/ 851871 h 6421343"/>
              <a:gd name="connsiteX12160" fmla="*/ 10652063 w 11611428"/>
              <a:gd name="connsiteY12160" fmla="*/ 802786 h 6421343"/>
              <a:gd name="connsiteX12161" fmla="*/ 10701148 w 11611428"/>
              <a:gd name="connsiteY12161" fmla="*/ 753701 h 6421343"/>
              <a:gd name="connsiteX12162" fmla="*/ 10507020 w 11611428"/>
              <a:gd name="connsiteY12162" fmla="*/ 753701 h 6421343"/>
              <a:gd name="connsiteX12163" fmla="*/ 10556105 w 11611428"/>
              <a:gd name="connsiteY12163" fmla="*/ 802786 h 6421343"/>
              <a:gd name="connsiteX12164" fmla="*/ 10507020 w 11611428"/>
              <a:gd name="connsiteY12164" fmla="*/ 851871 h 6421343"/>
              <a:gd name="connsiteX12165" fmla="*/ 10457935 w 11611428"/>
              <a:gd name="connsiteY12165" fmla="*/ 802786 h 6421343"/>
              <a:gd name="connsiteX12166" fmla="*/ 10507020 w 11611428"/>
              <a:gd name="connsiteY12166" fmla="*/ 753701 h 6421343"/>
              <a:gd name="connsiteX12167" fmla="*/ 10315097 w 11611428"/>
              <a:gd name="connsiteY12167" fmla="*/ 753701 h 6421343"/>
              <a:gd name="connsiteX12168" fmla="*/ 10364182 w 11611428"/>
              <a:gd name="connsiteY12168" fmla="*/ 802786 h 6421343"/>
              <a:gd name="connsiteX12169" fmla="*/ 10315097 w 11611428"/>
              <a:gd name="connsiteY12169" fmla="*/ 851871 h 6421343"/>
              <a:gd name="connsiteX12170" fmla="*/ 10266012 w 11611428"/>
              <a:gd name="connsiteY12170" fmla="*/ 802786 h 6421343"/>
              <a:gd name="connsiteX12171" fmla="*/ 10315097 w 11611428"/>
              <a:gd name="connsiteY12171" fmla="*/ 753701 h 6421343"/>
              <a:gd name="connsiteX12172" fmla="*/ 10123420 w 11611428"/>
              <a:gd name="connsiteY12172" fmla="*/ 753701 h 6421343"/>
              <a:gd name="connsiteX12173" fmla="*/ 10172505 w 11611428"/>
              <a:gd name="connsiteY12173" fmla="*/ 802786 h 6421343"/>
              <a:gd name="connsiteX12174" fmla="*/ 10123420 w 11611428"/>
              <a:gd name="connsiteY12174" fmla="*/ 851871 h 6421343"/>
              <a:gd name="connsiteX12175" fmla="*/ 10074335 w 11611428"/>
              <a:gd name="connsiteY12175" fmla="*/ 802786 h 6421343"/>
              <a:gd name="connsiteX12176" fmla="*/ 10123420 w 11611428"/>
              <a:gd name="connsiteY12176" fmla="*/ 753701 h 6421343"/>
              <a:gd name="connsiteX12177" fmla="*/ 9931496 w 11611428"/>
              <a:gd name="connsiteY12177" fmla="*/ 753701 h 6421343"/>
              <a:gd name="connsiteX12178" fmla="*/ 9980582 w 11611428"/>
              <a:gd name="connsiteY12178" fmla="*/ 802786 h 6421343"/>
              <a:gd name="connsiteX12179" fmla="*/ 9931496 w 11611428"/>
              <a:gd name="connsiteY12179" fmla="*/ 851871 h 6421343"/>
              <a:gd name="connsiteX12180" fmla="*/ 9882412 w 11611428"/>
              <a:gd name="connsiteY12180" fmla="*/ 802786 h 6421343"/>
              <a:gd name="connsiteX12181" fmla="*/ 9931496 w 11611428"/>
              <a:gd name="connsiteY12181" fmla="*/ 753701 h 6421343"/>
              <a:gd name="connsiteX12182" fmla="*/ 9739576 w 11611428"/>
              <a:gd name="connsiteY12182" fmla="*/ 753701 h 6421343"/>
              <a:gd name="connsiteX12183" fmla="*/ 9788661 w 11611428"/>
              <a:gd name="connsiteY12183" fmla="*/ 802786 h 6421343"/>
              <a:gd name="connsiteX12184" fmla="*/ 9739576 w 11611428"/>
              <a:gd name="connsiteY12184" fmla="*/ 851871 h 6421343"/>
              <a:gd name="connsiteX12185" fmla="*/ 9690491 w 11611428"/>
              <a:gd name="connsiteY12185" fmla="*/ 802786 h 6421343"/>
              <a:gd name="connsiteX12186" fmla="*/ 9739576 w 11611428"/>
              <a:gd name="connsiteY12186" fmla="*/ 753701 h 6421343"/>
              <a:gd name="connsiteX12187" fmla="*/ 9547652 w 11611428"/>
              <a:gd name="connsiteY12187" fmla="*/ 753701 h 6421343"/>
              <a:gd name="connsiteX12188" fmla="*/ 9596737 w 11611428"/>
              <a:gd name="connsiteY12188" fmla="*/ 802786 h 6421343"/>
              <a:gd name="connsiteX12189" fmla="*/ 9547652 w 11611428"/>
              <a:gd name="connsiteY12189" fmla="*/ 851871 h 6421343"/>
              <a:gd name="connsiteX12190" fmla="*/ 9498567 w 11611428"/>
              <a:gd name="connsiteY12190" fmla="*/ 802786 h 6421343"/>
              <a:gd name="connsiteX12191" fmla="*/ 9547652 w 11611428"/>
              <a:gd name="connsiteY12191" fmla="*/ 753701 h 6421343"/>
              <a:gd name="connsiteX12192" fmla="*/ 9355731 w 11611428"/>
              <a:gd name="connsiteY12192" fmla="*/ 753701 h 6421343"/>
              <a:gd name="connsiteX12193" fmla="*/ 9404816 w 11611428"/>
              <a:gd name="connsiteY12193" fmla="*/ 802786 h 6421343"/>
              <a:gd name="connsiteX12194" fmla="*/ 9355731 w 11611428"/>
              <a:gd name="connsiteY12194" fmla="*/ 851871 h 6421343"/>
              <a:gd name="connsiteX12195" fmla="*/ 9306646 w 11611428"/>
              <a:gd name="connsiteY12195" fmla="*/ 802786 h 6421343"/>
              <a:gd name="connsiteX12196" fmla="*/ 9355731 w 11611428"/>
              <a:gd name="connsiteY12196" fmla="*/ 753701 h 6421343"/>
              <a:gd name="connsiteX12197" fmla="*/ 9163808 w 11611428"/>
              <a:gd name="connsiteY12197" fmla="*/ 753701 h 6421343"/>
              <a:gd name="connsiteX12198" fmla="*/ 9212893 w 11611428"/>
              <a:gd name="connsiteY12198" fmla="*/ 802786 h 6421343"/>
              <a:gd name="connsiteX12199" fmla="*/ 9163808 w 11611428"/>
              <a:gd name="connsiteY12199" fmla="*/ 851871 h 6421343"/>
              <a:gd name="connsiteX12200" fmla="*/ 9114723 w 11611428"/>
              <a:gd name="connsiteY12200" fmla="*/ 802786 h 6421343"/>
              <a:gd name="connsiteX12201" fmla="*/ 9163808 w 11611428"/>
              <a:gd name="connsiteY12201" fmla="*/ 753701 h 6421343"/>
              <a:gd name="connsiteX12202" fmla="*/ 8972131 w 11611428"/>
              <a:gd name="connsiteY12202" fmla="*/ 753701 h 6421343"/>
              <a:gd name="connsiteX12203" fmla="*/ 9021216 w 11611428"/>
              <a:gd name="connsiteY12203" fmla="*/ 802786 h 6421343"/>
              <a:gd name="connsiteX12204" fmla="*/ 8972131 w 11611428"/>
              <a:gd name="connsiteY12204" fmla="*/ 851871 h 6421343"/>
              <a:gd name="connsiteX12205" fmla="*/ 8923046 w 11611428"/>
              <a:gd name="connsiteY12205" fmla="*/ 802786 h 6421343"/>
              <a:gd name="connsiteX12206" fmla="*/ 8972131 w 11611428"/>
              <a:gd name="connsiteY12206" fmla="*/ 753701 h 6421343"/>
              <a:gd name="connsiteX12207" fmla="*/ 8780211 w 11611428"/>
              <a:gd name="connsiteY12207" fmla="*/ 753701 h 6421343"/>
              <a:gd name="connsiteX12208" fmla="*/ 8829296 w 11611428"/>
              <a:gd name="connsiteY12208" fmla="*/ 802786 h 6421343"/>
              <a:gd name="connsiteX12209" fmla="*/ 8780211 w 11611428"/>
              <a:gd name="connsiteY12209" fmla="*/ 851871 h 6421343"/>
              <a:gd name="connsiteX12210" fmla="*/ 8731126 w 11611428"/>
              <a:gd name="connsiteY12210" fmla="*/ 802786 h 6421343"/>
              <a:gd name="connsiteX12211" fmla="*/ 8780211 w 11611428"/>
              <a:gd name="connsiteY12211" fmla="*/ 753701 h 6421343"/>
              <a:gd name="connsiteX12212" fmla="*/ 8588287 w 11611428"/>
              <a:gd name="connsiteY12212" fmla="*/ 753701 h 6421343"/>
              <a:gd name="connsiteX12213" fmla="*/ 8637372 w 11611428"/>
              <a:gd name="connsiteY12213" fmla="*/ 802786 h 6421343"/>
              <a:gd name="connsiteX12214" fmla="*/ 8588287 w 11611428"/>
              <a:gd name="connsiteY12214" fmla="*/ 851871 h 6421343"/>
              <a:gd name="connsiteX12215" fmla="*/ 8539202 w 11611428"/>
              <a:gd name="connsiteY12215" fmla="*/ 802786 h 6421343"/>
              <a:gd name="connsiteX12216" fmla="*/ 8588287 w 11611428"/>
              <a:gd name="connsiteY12216" fmla="*/ 753701 h 6421343"/>
              <a:gd name="connsiteX12217" fmla="*/ 8388577 w 11611428"/>
              <a:gd name="connsiteY12217" fmla="*/ 753701 h 6421343"/>
              <a:gd name="connsiteX12218" fmla="*/ 8437662 w 11611428"/>
              <a:gd name="connsiteY12218" fmla="*/ 802786 h 6421343"/>
              <a:gd name="connsiteX12219" fmla="*/ 8388577 w 11611428"/>
              <a:gd name="connsiteY12219" fmla="*/ 851871 h 6421343"/>
              <a:gd name="connsiteX12220" fmla="*/ 8339492 w 11611428"/>
              <a:gd name="connsiteY12220" fmla="*/ 802786 h 6421343"/>
              <a:gd name="connsiteX12221" fmla="*/ 8388577 w 11611428"/>
              <a:gd name="connsiteY12221" fmla="*/ 753701 h 6421343"/>
              <a:gd name="connsiteX12222" fmla="*/ 8196653 w 11611428"/>
              <a:gd name="connsiteY12222" fmla="*/ 753701 h 6421343"/>
              <a:gd name="connsiteX12223" fmla="*/ 8245738 w 11611428"/>
              <a:gd name="connsiteY12223" fmla="*/ 802786 h 6421343"/>
              <a:gd name="connsiteX12224" fmla="*/ 8196653 w 11611428"/>
              <a:gd name="connsiteY12224" fmla="*/ 851871 h 6421343"/>
              <a:gd name="connsiteX12225" fmla="*/ 8147568 w 11611428"/>
              <a:gd name="connsiteY12225" fmla="*/ 802786 h 6421343"/>
              <a:gd name="connsiteX12226" fmla="*/ 8196653 w 11611428"/>
              <a:gd name="connsiteY12226" fmla="*/ 753701 h 6421343"/>
              <a:gd name="connsiteX12227" fmla="*/ 8004732 w 11611428"/>
              <a:gd name="connsiteY12227" fmla="*/ 753701 h 6421343"/>
              <a:gd name="connsiteX12228" fmla="*/ 8053817 w 11611428"/>
              <a:gd name="connsiteY12228" fmla="*/ 802786 h 6421343"/>
              <a:gd name="connsiteX12229" fmla="*/ 8004732 w 11611428"/>
              <a:gd name="connsiteY12229" fmla="*/ 851871 h 6421343"/>
              <a:gd name="connsiteX12230" fmla="*/ 7955647 w 11611428"/>
              <a:gd name="connsiteY12230" fmla="*/ 802786 h 6421343"/>
              <a:gd name="connsiteX12231" fmla="*/ 8004732 w 11611428"/>
              <a:gd name="connsiteY12231" fmla="*/ 753701 h 6421343"/>
              <a:gd name="connsiteX12232" fmla="*/ 7813056 w 11611428"/>
              <a:gd name="connsiteY12232" fmla="*/ 753701 h 6421343"/>
              <a:gd name="connsiteX12233" fmla="*/ 7862141 w 11611428"/>
              <a:gd name="connsiteY12233" fmla="*/ 802786 h 6421343"/>
              <a:gd name="connsiteX12234" fmla="*/ 7813056 w 11611428"/>
              <a:gd name="connsiteY12234" fmla="*/ 851871 h 6421343"/>
              <a:gd name="connsiteX12235" fmla="*/ 7763971 w 11611428"/>
              <a:gd name="connsiteY12235" fmla="*/ 802786 h 6421343"/>
              <a:gd name="connsiteX12236" fmla="*/ 7813056 w 11611428"/>
              <a:gd name="connsiteY12236" fmla="*/ 753701 h 6421343"/>
              <a:gd name="connsiteX12237" fmla="*/ 7621133 w 11611428"/>
              <a:gd name="connsiteY12237" fmla="*/ 753701 h 6421343"/>
              <a:gd name="connsiteX12238" fmla="*/ 7670218 w 11611428"/>
              <a:gd name="connsiteY12238" fmla="*/ 802786 h 6421343"/>
              <a:gd name="connsiteX12239" fmla="*/ 7621133 w 11611428"/>
              <a:gd name="connsiteY12239" fmla="*/ 851871 h 6421343"/>
              <a:gd name="connsiteX12240" fmla="*/ 7572048 w 11611428"/>
              <a:gd name="connsiteY12240" fmla="*/ 802786 h 6421343"/>
              <a:gd name="connsiteX12241" fmla="*/ 7621133 w 11611428"/>
              <a:gd name="connsiteY12241" fmla="*/ 753701 h 6421343"/>
              <a:gd name="connsiteX12242" fmla="*/ 7429212 w 11611428"/>
              <a:gd name="connsiteY12242" fmla="*/ 753701 h 6421343"/>
              <a:gd name="connsiteX12243" fmla="*/ 7478297 w 11611428"/>
              <a:gd name="connsiteY12243" fmla="*/ 802786 h 6421343"/>
              <a:gd name="connsiteX12244" fmla="*/ 7429212 w 11611428"/>
              <a:gd name="connsiteY12244" fmla="*/ 851871 h 6421343"/>
              <a:gd name="connsiteX12245" fmla="*/ 7380127 w 11611428"/>
              <a:gd name="connsiteY12245" fmla="*/ 802786 h 6421343"/>
              <a:gd name="connsiteX12246" fmla="*/ 7429212 w 11611428"/>
              <a:gd name="connsiteY12246" fmla="*/ 753701 h 6421343"/>
              <a:gd name="connsiteX12247" fmla="*/ 7237288 w 11611428"/>
              <a:gd name="connsiteY12247" fmla="*/ 753701 h 6421343"/>
              <a:gd name="connsiteX12248" fmla="*/ 7286373 w 11611428"/>
              <a:gd name="connsiteY12248" fmla="*/ 802786 h 6421343"/>
              <a:gd name="connsiteX12249" fmla="*/ 7237288 w 11611428"/>
              <a:gd name="connsiteY12249" fmla="*/ 851871 h 6421343"/>
              <a:gd name="connsiteX12250" fmla="*/ 7188203 w 11611428"/>
              <a:gd name="connsiteY12250" fmla="*/ 802786 h 6421343"/>
              <a:gd name="connsiteX12251" fmla="*/ 7237288 w 11611428"/>
              <a:gd name="connsiteY12251" fmla="*/ 753701 h 6421343"/>
              <a:gd name="connsiteX12252" fmla="*/ 7045367 w 11611428"/>
              <a:gd name="connsiteY12252" fmla="*/ 753701 h 6421343"/>
              <a:gd name="connsiteX12253" fmla="*/ 7094452 w 11611428"/>
              <a:gd name="connsiteY12253" fmla="*/ 802786 h 6421343"/>
              <a:gd name="connsiteX12254" fmla="*/ 7045367 w 11611428"/>
              <a:gd name="connsiteY12254" fmla="*/ 851871 h 6421343"/>
              <a:gd name="connsiteX12255" fmla="*/ 6996282 w 11611428"/>
              <a:gd name="connsiteY12255" fmla="*/ 802786 h 6421343"/>
              <a:gd name="connsiteX12256" fmla="*/ 7045367 w 11611428"/>
              <a:gd name="connsiteY12256" fmla="*/ 753701 h 6421343"/>
              <a:gd name="connsiteX12257" fmla="*/ 6853444 w 11611428"/>
              <a:gd name="connsiteY12257" fmla="*/ 753701 h 6421343"/>
              <a:gd name="connsiteX12258" fmla="*/ 6902529 w 11611428"/>
              <a:gd name="connsiteY12258" fmla="*/ 802786 h 6421343"/>
              <a:gd name="connsiteX12259" fmla="*/ 6853444 w 11611428"/>
              <a:gd name="connsiteY12259" fmla="*/ 851871 h 6421343"/>
              <a:gd name="connsiteX12260" fmla="*/ 6804359 w 11611428"/>
              <a:gd name="connsiteY12260" fmla="*/ 802786 h 6421343"/>
              <a:gd name="connsiteX12261" fmla="*/ 6853444 w 11611428"/>
              <a:gd name="connsiteY12261" fmla="*/ 753701 h 6421343"/>
              <a:gd name="connsiteX12262" fmla="*/ 6661767 w 11611428"/>
              <a:gd name="connsiteY12262" fmla="*/ 753701 h 6421343"/>
              <a:gd name="connsiteX12263" fmla="*/ 6710852 w 11611428"/>
              <a:gd name="connsiteY12263" fmla="*/ 802786 h 6421343"/>
              <a:gd name="connsiteX12264" fmla="*/ 6661767 w 11611428"/>
              <a:gd name="connsiteY12264" fmla="*/ 851871 h 6421343"/>
              <a:gd name="connsiteX12265" fmla="*/ 6612682 w 11611428"/>
              <a:gd name="connsiteY12265" fmla="*/ 802786 h 6421343"/>
              <a:gd name="connsiteX12266" fmla="*/ 6661767 w 11611428"/>
              <a:gd name="connsiteY12266" fmla="*/ 753701 h 6421343"/>
              <a:gd name="connsiteX12267" fmla="*/ 6469844 w 11611428"/>
              <a:gd name="connsiteY12267" fmla="*/ 753701 h 6421343"/>
              <a:gd name="connsiteX12268" fmla="*/ 6518929 w 11611428"/>
              <a:gd name="connsiteY12268" fmla="*/ 802786 h 6421343"/>
              <a:gd name="connsiteX12269" fmla="*/ 6469844 w 11611428"/>
              <a:gd name="connsiteY12269" fmla="*/ 851871 h 6421343"/>
              <a:gd name="connsiteX12270" fmla="*/ 6420759 w 11611428"/>
              <a:gd name="connsiteY12270" fmla="*/ 802786 h 6421343"/>
              <a:gd name="connsiteX12271" fmla="*/ 6469844 w 11611428"/>
              <a:gd name="connsiteY12271" fmla="*/ 753701 h 6421343"/>
              <a:gd name="connsiteX12272" fmla="*/ 6279574 w 11611428"/>
              <a:gd name="connsiteY12272" fmla="*/ 753701 h 6421343"/>
              <a:gd name="connsiteX12273" fmla="*/ 6328659 w 11611428"/>
              <a:gd name="connsiteY12273" fmla="*/ 802786 h 6421343"/>
              <a:gd name="connsiteX12274" fmla="*/ 6279574 w 11611428"/>
              <a:gd name="connsiteY12274" fmla="*/ 851871 h 6421343"/>
              <a:gd name="connsiteX12275" fmla="*/ 6230489 w 11611428"/>
              <a:gd name="connsiteY12275" fmla="*/ 802786 h 6421343"/>
              <a:gd name="connsiteX12276" fmla="*/ 6279574 w 11611428"/>
              <a:gd name="connsiteY12276" fmla="*/ 753701 h 6421343"/>
              <a:gd name="connsiteX12277" fmla="*/ 6087650 w 11611428"/>
              <a:gd name="connsiteY12277" fmla="*/ 753701 h 6421343"/>
              <a:gd name="connsiteX12278" fmla="*/ 6136735 w 11611428"/>
              <a:gd name="connsiteY12278" fmla="*/ 802786 h 6421343"/>
              <a:gd name="connsiteX12279" fmla="*/ 6087650 w 11611428"/>
              <a:gd name="connsiteY12279" fmla="*/ 851871 h 6421343"/>
              <a:gd name="connsiteX12280" fmla="*/ 6038565 w 11611428"/>
              <a:gd name="connsiteY12280" fmla="*/ 802786 h 6421343"/>
              <a:gd name="connsiteX12281" fmla="*/ 6087650 w 11611428"/>
              <a:gd name="connsiteY12281" fmla="*/ 753701 h 6421343"/>
              <a:gd name="connsiteX12282" fmla="*/ 5895729 w 11611428"/>
              <a:gd name="connsiteY12282" fmla="*/ 753701 h 6421343"/>
              <a:gd name="connsiteX12283" fmla="*/ 5944814 w 11611428"/>
              <a:gd name="connsiteY12283" fmla="*/ 802786 h 6421343"/>
              <a:gd name="connsiteX12284" fmla="*/ 5895729 w 11611428"/>
              <a:gd name="connsiteY12284" fmla="*/ 851871 h 6421343"/>
              <a:gd name="connsiteX12285" fmla="*/ 5846644 w 11611428"/>
              <a:gd name="connsiteY12285" fmla="*/ 802786 h 6421343"/>
              <a:gd name="connsiteX12286" fmla="*/ 5895729 w 11611428"/>
              <a:gd name="connsiteY12286" fmla="*/ 753701 h 6421343"/>
              <a:gd name="connsiteX12287" fmla="*/ 5704053 w 11611428"/>
              <a:gd name="connsiteY12287" fmla="*/ 753701 h 6421343"/>
              <a:gd name="connsiteX12288" fmla="*/ 5753138 w 11611428"/>
              <a:gd name="connsiteY12288" fmla="*/ 802786 h 6421343"/>
              <a:gd name="connsiteX12289" fmla="*/ 5704053 w 11611428"/>
              <a:gd name="connsiteY12289" fmla="*/ 851871 h 6421343"/>
              <a:gd name="connsiteX12290" fmla="*/ 5654968 w 11611428"/>
              <a:gd name="connsiteY12290" fmla="*/ 802786 h 6421343"/>
              <a:gd name="connsiteX12291" fmla="*/ 5704053 w 11611428"/>
              <a:gd name="connsiteY12291" fmla="*/ 753701 h 6421343"/>
              <a:gd name="connsiteX12292" fmla="*/ 5512130 w 11611428"/>
              <a:gd name="connsiteY12292" fmla="*/ 753701 h 6421343"/>
              <a:gd name="connsiteX12293" fmla="*/ 5561215 w 11611428"/>
              <a:gd name="connsiteY12293" fmla="*/ 802786 h 6421343"/>
              <a:gd name="connsiteX12294" fmla="*/ 5512130 w 11611428"/>
              <a:gd name="connsiteY12294" fmla="*/ 851871 h 6421343"/>
              <a:gd name="connsiteX12295" fmla="*/ 5463045 w 11611428"/>
              <a:gd name="connsiteY12295" fmla="*/ 802786 h 6421343"/>
              <a:gd name="connsiteX12296" fmla="*/ 5512130 w 11611428"/>
              <a:gd name="connsiteY12296" fmla="*/ 753701 h 6421343"/>
              <a:gd name="connsiteX12297" fmla="*/ 5320209 w 11611428"/>
              <a:gd name="connsiteY12297" fmla="*/ 753701 h 6421343"/>
              <a:gd name="connsiteX12298" fmla="*/ 5369294 w 11611428"/>
              <a:gd name="connsiteY12298" fmla="*/ 802786 h 6421343"/>
              <a:gd name="connsiteX12299" fmla="*/ 5320209 w 11611428"/>
              <a:gd name="connsiteY12299" fmla="*/ 851871 h 6421343"/>
              <a:gd name="connsiteX12300" fmla="*/ 5271124 w 11611428"/>
              <a:gd name="connsiteY12300" fmla="*/ 802786 h 6421343"/>
              <a:gd name="connsiteX12301" fmla="*/ 5320209 w 11611428"/>
              <a:gd name="connsiteY12301" fmla="*/ 753701 h 6421343"/>
              <a:gd name="connsiteX12302" fmla="*/ 5128285 w 11611428"/>
              <a:gd name="connsiteY12302" fmla="*/ 753701 h 6421343"/>
              <a:gd name="connsiteX12303" fmla="*/ 5177370 w 11611428"/>
              <a:gd name="connsiteY12303" fmla="*/ 802786 h 6421343"/>
              <a:gd name="connsiteX12304" fmla="*/ 5128285 w 11611428"/>
              <a:gd name="connsiteY12304" fmla="*/ 851871 h 6421343"/>
              <a:gd name="connsiteX12305" fmla="*/ 5079200 w 11611428"/>
              <a:gd name="connsiteY12305" fmla="*/ 802786 h 6421343"/>
              <a:gd name="connsiteX12306" fmla="*/ 5128285 w 11611428"/>
              <a:gd name="connsiteY12306" fmla="*/ 753701 h 6421343"/>
              <a:gd name="connsiteX12307" fmla="*/ 4936364 w 11611428"/>
              <a:gd name="connsiteY12307" fmla="*/ 753701 h 6421343"/>
              <a:gd name="connsiteX12308" fmla="*/ 4985449 w 11611428"/>
              <a:gd name="connsiteY12308" fmla="*/ 802786 h 6421343"/>
              <a:gd name="connsiteX12309" fmla="*/ 4936364 w 11611428"/>
              <a:gd name="connsiteY12309" fmla="*/ 851871 h 6421343"/>
              <a:gd name="connsiteX12310" fmla="*/ 4887279 w 11611428"/>
              <a:gd name="connsiteY12310" fmla="*/ 802786 h 6421343"/>
              <a:gd name="connsiteX12311" fmla="*/ 4936364 w 11611428"/>
              <a:gd name="connsiteY12311" fmla="*/ 753701 h 6421343"/>
              <a:gd name="connsiteX12312" fmla="*/ 4744441 w 11611428"/>
              <a:gd name="connsiteY12312" fmla="*/ 753701 h 6421343"/>
              <a:gd name="connsiteX12313" fmla="*/ 4793526 w 11611428"/>
              <a:gd name="connsiteY12313" fmla="*/ 802786 h 6421343"/>
              <a:gd name="connsiteX12314" fmla="*/ 4744441 w 11611428"/>
              <a:gd name="connsiteY12314" fmla="*/ 851871 h 6421343"/>
              <a:gd name="connsiteX12315" fmla="*/ 4695356 w 11611428"/>
              <a:gd name="connsiteY12315" fmla="*/ 802786 h 6421343"/>
              <a:gd name="connsiteX12316" fmla="*/ 4744441 w 11611428"/>
              <a:gd name="connsiteY12316" fmla="*/ 753701 h 6421343"/>
              <a:gd name="connsiteX12317" fmla="*/ 4552764 w 11611428"/>
              <a:gd name="connsiteY12317" fmla="*/ 753701 h 6421343"/>
              <a:gd name="connsiteX12318" fmla="*/ 4601849 w 11611428"/>
              <a:gd name="connsiteY12318" fmla="*/ 802786 h 6421343"/>
              <a:gd name="connsiteX12319" fmla="*/ 4552764 w 11611428"/>
              <a:gd name="connsiteY12319" fmla="*/ 851871 h 6421343"/>
              <a:gd name="connsiteX12320" fmla="*/ 4503679 w 11611428"/>
              <a:gd name="connsiteY12320" fmla="*/ 802786 h 6421343"/>
              <a:gd name="connsiteX12321" fmla="*/ 4552764 w 11611428"/>
              <a:gd name="connsiteY12321" fmla="*/ 753701 h 6421343"/>
              <a:gd name="connsiteX12322" fmla="*/ 4360841 w 11611428"/>
              <a:gd name="connsiteY12322" fmla="*/ 753701 h 6421343"/>
              <a:gd name="connsiteX12323" fmla="*/ 4409926 w 11611428"/>
              <a:gd name="connsiteY12323" fmla="*/ 802786 h 6421343"/>
              <a:gd name="connsiteX12324" fmla="*/ 4360841 w 11611428"/>
              <a:gd name="connsiteY12324" fmla="*/ 851871 h 6421343"/>
              <a:gd name="connsiteX12325" fmla="*/ 4311756 w 11611428"/>
              <a:gd name="connsiteY12325" fmla="*/ 802786 h 6421343"/>
              <a:gd name="connsiteX12326" fmla="*/ 4360841 w 11611428"/>
              <a:gd name="connsiteY12326" fmla="*/ 753701 h 6421343"/>
              <a:gd name="connsiteX12327" fmla="*/ 4170572 w 11611428"/>
              <a:gd name="connsiteY12327" fmla="*/ 753700 h 6421343"/>
              <a:gd name="connsiteX12328" fmla="*/ 4219657 w 11611428"/>
              <a:gd name="connsiteY12328" fmla="*/ 802786 h 6421343"/>
              <a:gd name="connsiteX12329" fmla="*/ 4170572 w 11611428"/>
              <a:gd name="connsiteY12329" fmla="*/ 851871 h 6421343"/>
              <a:gd name="connsiteX12330" fmla="*/ 4121487 w 11611428"/>
              <a:gd name="connsiteY12330" fmla="*/ 802786 h 6421343"/>
              <a:gd name="connsiteX12331" fmla="*/ 4170572 w 11611428"/>
              <a:gd name="connsiteY12331" fmla="*/ 753700 h 6421343"/>
              <a:gd name="connsiteX12332" fmla="*/ 3978648 w 11611428"/>
              <a:gd name="connsiteY12332" fmla="*/ 753700 h 6421343"/>
              <a:gd name="connsiteX12333" fmla="*/ 4027733 w 11611428"/>
              <a:gd name="connsiteY12333" fmla="*/ 802786 h 6421343"/>
              <a:gd name="connsiteX12334" fmla="*/ 3978648 w 11611428"/>
              <a:gd name="connsiteY12334" fmla="*/ 851871 h 6421343"/>
              <a:gd name="connsiteX12335" fmla="*/ 3929563 w 11611428"/>
              <a:gd name="connsiteY12335" fmla="*/ 802786 h 6421343"/>
              <a:gd name="connsiteX12336" fmla="*/ 3978648 w 11611428"/>
              <a:gd name="connsiteY12336" fmla="*/ 753700 h 6421343"/>
              <a:gd name="connsiteX12337" fmla="*/ 3786728 w 11611428"/>
              <a:gd name="connsiteY12337" fmla="*/ 753700 h 6421343"/>
              <a:gd name="connsiteX12338" fmla="*/ 3835813 w 11611428"/>
              <a:gd name="connsiteY12338" fmla="*/ 802786 h 6421343"/>
              <a:gd name="connsiteX12339" fmla="*/ 3786728 w 11611428"/>
              <a:gd name="connsiteY12339" fmla="*/ 851871 h 6421343"/>
              <a:gd name="connsiteX12340" fmla="*/ 3737643 w 11611428"/>
              <a:gd name="connsiteY12340" fmla="*/ 802786 h 6421343"/>
              <a:gd name="connsiteX12341" fmla="*/ 3786728 w 11611428"/>
              <a:gd name="connsiteY12341" fmla="*/ 753700 h 6421343"/>
              <a:gd name="connsiteX12342" fmla="*/ 3595051 w 11611428"/>
              <a:gd name="connsiteY12342" fmla="*/ 753700 h 6421343"/>
              <a:gd name="connsiteX12343" fmla="*/ 3644136 w 11611428"/>
              <a:gd name="connsiteY12343" fmla="*/ 802786 h 6421343"/>
              <a:gd name="connsiteX12344" fmla="*/ 3595051 w 11611428"/>
              <a:gd name="connsiteY12344" fmla="*/ 851871 h 6421343"/>
              <a:gd name="connsiteX12345" fmla="*/ 3545966 w 11611428"/>
              <a:gd name="connsiteY12345" fmla="*/ 802786 h 6421343"/>
              <a:gd name="connsiteX12346" fmla="*/ 3595051 w 11611428"/>
              <a:gd name="connsiteY12346" fmla="*/ 753700 h 6421343"/>
              <a:gd name="connsiteX12347" fmla="*/ 3403128 w 11611428"/>
              <a:gd name="connsiteY12347" fmla="*/ 753700 h 6421343"/>
              <a:gd name="connsiteX12348" fmla="*/ 3452213 w 11611428"/>
              <a:gd name="connsiteY12348" fmla="*/ 802786 h 6421343"/>
              <a:gd name="connsiteX12349" fmla="*/ 3403128 w 11611428"/>
              <a:gd name="connsiteY12349" fmla="*/ 851871 h 6421343"/>
              <a:gd name="connsiteX12350" fmla="*/ 3354043 w 11611428"/>
              <a:gd name="connsiteY12350" fmla="*/ 802786 h 6421343"/>
              <a:gd name="connsiteX12351" fmla="*/ 3403128 w 11611428"/>
              <a:gd name="connsiteY12351" fmla="*/ 753700 h 6421343"/>
              <a:gd name="connsiteX12352" fmla="*/ 3211207 w 11611428"/>
              <a:gd name="connsiteY12352" fmla="*/ 753700 h 6421343"/>
              <a:gd name="connsiteX12353" fmla="*/ 3260292 w 11611428"/>
              <a:gd name="connsiteY12353" fmla="*/ 802786 h 6421343"/>
              <a:gd name="connsiteX12354" fmla="*/ 3211207 w 11611428"/>
              <a:gd name="connsiteY12354" fmla="*/ 851871 h 6421343"/>
              <a:gd name="connsiteX12355" fmla="*/ 3162122 w 11611428"/>
              <a:gd name="connsiteY12355" fmla="*/ 802786 h 6421343"/>
              <a:gd name="connsiteX12356" fmla="*/ 3211207 w 11611428"/>
              <a:gd name="connsiteY12356" fmla="*/ 753700 h 6421343"/>
              <a:gd name="connsiteX12357" fmla="*/ 3019283 w 11611428"/>
              <a:gd name="connsiteY12357" fmla="*/ 753700 h 6421343"/>
              <a:gd name="connsiteX12358" fmla="*/ 3068368 w 11611428"/>
              <a:gd name="connsiteY12358" fmla="*/ 802786 h 6421343"/>
              <a:gd name="connsiteX12359" fmla="*/ 3019283 w 11611428"/>
              <a:gd name="connsiteY12359" fmla="*/ 851871 h 6421343"/>
              <a:gd name="connsiteX12360" fmla="*/ 2970198 w 11611428"/>
              <a:gd name="connsiteY12360" fmla="*/ 802786 h 6421343"/>
              <a:gd name="connsiteX12361" fmla="*/ 3019283 w 11611428"/>
              <a:gd name="connsiteY12361" fmla="*/ 753700 h 6421343"/>
              <a:gd name="connsiteX12362" fmla="*/ 2827363 w 11611428"/>
              <a:gd name="connsiteY12362" fmla="*/ 753700 h 6421343"/>
              <a:gd name="connsiteX12363" fmla="*/ 2876448 w 11611428"/>
              <a:gd name="connsiteY12363" fmla="*/ 802786 h 6421343"/>
              <a:gd name="connsiteX12364" fmla="*/ 2827363 w 11611428"/>
              <a:gd name="connsiteY12364" fmla="*/ 851871 h 6421343"/>
              <a:gd name="connsiteX12365" fmla="*/ 2778277 w 11611428"/>
              <a:gd name="connsiteY12365" fmla="*/ 802786 h 6421343"/>
              <a:gd name="connsiteX12366" fmla="*/ 2827363 w 11611428"/>
              <a:gd name="connsiteY12366" fmla="*/ 753700 h 6421343"/>
              <a:gd name="connsiteX12367" fmla="*/ 2635439 w 11611428"/>
              <a:gd name="connsiteY12367" fmla="*/ 753700 h 6421343"/>
              <a:gd name="connsiteX12368" fmla="*/ 2684524 w 11611428"/>
              <a:gd name="connsiteY12368" fmla="*/ 802786 h 6421343"/>
              <a:gd name="connsiteX12369" fmla="*/ 2635439 w 11611428"/>
              <a:gd name="connsiteY12369" fmla="*/ 851871 h 6421343"/>
              <a:gd name="connsiteX12370" fmla="*/ 2586354 w 11611428"/>
              <a:gd name="connsiteY12370" fmla="*/ 802786 h 6421343"/>
              <a:gd name="connsiteX12371" fmla="*/ 2635439 w 11611428"/>
              <a:gd name="connsiteY12371" fmla="*/ 753700 h 6421343"/>
              <a:gd name="connsiteX12372" fmla="*/ 2443762 w 11611428"/>
              <a:gd name="connsiteY12372" fmla="*/ 753700 h 6421343"/>
              <a:gd name="connsiteX12373" fmla="*/ 2492847 w 11611428"/>
              <a:gd name="connsiteY12373" fmla="*/ 802786 h 6421343"/>
              <a:gd name="connsiteX12374" fmla="*/ 2443762 w 11611428"/>
              <a:gd name="connsiteY12374" fmla="*/ 851871 h 6421343"/>
              <a:gd name="connsiteX12375" fmla="*/ 2394677 w 11611428"/>
              <a:gd name="connsiteY12375" fmla="*/ 802786 h 6421343"/>
              <a:gd name="connsiteX12376" fmla="*/ 2443762 w 11611428"/>
              <a:gd name="connsiteY12376" fmla="*/ 753700 h 6421343"/>
              <a:gd name="connsiteX12377" fmla="*/ 2251840 w 11611428"/>
              <a:gd name="connsiteY12377" fmla="*/ 753700 h 6421343"/>
              <a:gd name="connsiteX12378" fmla="*/ 2300925 w 11611428"/>
              <a:gd name="connsiteY12378" fmla="*/ 802786 h 6421343"/>
              <a:gd name="connsiteX12379" fmla="*/ 2251840 w 11611428"/>
              <a:gd name="connsiteY12379" fmla="*/ 851871 h 6421343"/>
              <a:gd name="connsiteX12380" fmla="*/ 2202754 w 11611428"/>
              <a:gd name="connsiteY12380" fmla="*/ 802786 h 6421343"/>
              <a:gd name="connsiteX12381" fmla="*/ 2251840 w 11611428"/>
              <a:gd name="connsiteY12381" fmla="*/ 753700 h 6421343"/>
              <a:gd name="connsiteX12382" fmla="*/ 2061569 w 11611428"/>
              <a:gd name="connsiteY12382" fmla="*/ 753700 h 6421343"/>
              <a:gd name="connsiteX12383" fmla="*/ 2110654 w 11611428"/>
              <a:gd name="connsiteY12383" fmla="*/ 802786 h 6421343"/>
              <a:gd name="connsiteX12384" fmla="*/ 2061569 w 11611428"/>
              <a:gd name="connsiteY12384" fmla="*/ 851871 h 6421343"/>
              <a:gd name="connsiteX12385" fmla="*/ 2012484 w 11611428"/>
              <a:gd name="connsiteY12385" fmla="*/ 802786 h 6421343"/>
              <a:gd name="connsiteX12386" fmla="*/ 2061569 w 11611428"/>
              <a:gd name="connsiteY12386" fmla="*/ 753700 h 6421343"/>
              <a:gd name="connsiteX12387" fmla="*/ 1869645 w 11611428"/>
              <a:gd name="connsiteY12387" fmla="*/ 753700 h 6421343"/>
              <a:gd name="connsiteX12388" fmla="*/ 1918730 w 11611428"/>
              <a:gd name="connsiteY12388" fmla="*/ 802786 h 6421343"/>
              <a:gd name="connsiteX12389" fmla="*/ 1869645 w 11611428"/>
              <a:gd name="connsiteY12389" fmla="*/ 851871 h 6421343"/>
              <a:gd name="connsiteX12390" fmla="*/ 1820560 w 11611428"/>
              <a:gd name="connsiteY12390" fmla="*/ 802786 h 6421343"/>
              <a:gd name="connsiteX12391" fmla="*/ 1869645 w 11611428"/>
              <a:gd name="connsiteY12391" fmla="*/ 753700 h 6421343"/>
              <a:gd name="connsiteX12392" fmla="*/ 1677725 w 11611428"/>
              <a:gd name="connsiteY12392" fmla="*/ 753700 h 6421343"/>
              <a:gd name="connsiteX12393" fmla="*/ 1726810 w 11611428"/>
              <a:gd name="connsiteY12393" fmla="*/ 802786 h 6421343"/>
              <a:gd name="connsiteX12394" fmla="*/ 1677725 w 11611428"/>
              <a:gd name="connsiteY12394" fmla="*/ 851871 h 6421343"/>
              <a:gd name="connsiteX12395" fmla="*/ 1628640 w 11611428"/>
              <a:gd name="connsiteY12395" fmla="*/ 802786 h 6421343"/>
              <a:gd name="connsiteX12396" fmla="*/ 1677725 w 11611428"/>
              <a:gd name="connsiteY12396" fmla="*/ 753700 h 6421343"/>
              <a:gd name="connsiteX12397" fmla="*/ 1486048 w 11611428"/>
              <a:gd name="connsiteY12397" fmla="*/ 753700 h 6421343"/>
              <a:gd name="connsiteX12398" fmla="*/ 1535133 w 11611428"/>
              <a:gd name="connsiteY12398" fmla="*/ 802786 h 6421343"/>
              <a:gd name="connsiteX12399" fmla="*/ 1486048 w 11611428"/>
              <a:gd name="connsiteY12399" fmla="*/ 851871 h 6421343"/>
              <a:gd name="connsiteX12400" fmla="*/ 1436963 w 11611428"/>
              <a:gd name="connsiteY12400" fmla="*/ 802786 h 6421343"/>
              <a:gd name="connsiteX12401" fmla="*/ 1486048 w 11611428"/>
              <a:gd name="connsiteY12401" fmla="*/ 753700 h 6421343"/>
              <a:gd name="connsiteX12402" fmla="*/ 1294125 w 11611428"/>
              <a:gd name="connsiteY12402" fmla="*/ 753700 h 6421343"/>
              <a:gd name="connsiteX12403" fmla="*/ 1343210 w 11611428"/>
              <a:gd name="connsiteY12403" fmla="*/ 802786 h 6421343"/>
              <a:gd name="connsiteX12404" fmla="*/ 1294125 w 11611428"/>
              <a:gd name="connsiteY12404" fmla="*/ 851871 h 6421343"/>
              <a:gd name="connsiteX12405" fmla="*/ 1245040 w 11611428"/>
              <a:gd name="connsiteY12405" fmla="*/ 802786 h 6421343"/>
              <a:gd name="connsiteX12406" fmla="*/ 1294125 w 11611428"/>
              <a:gd name="connsiteY12406" fmla="*/ 753700 h 6421343"/>
              <a:gd name="connsiteX12407" fmla="*/ 1102204 w 11611428"/>
              <a:gd name="connsiteY12407" fmla="*/ 753700 h 6421343"/>
              <a:gd name="connsiteX12408" fmla="*/ 1151289 w 11611428"/>
              <a:gd name="connsiteY12408" fmla="*/ 802786 h 6421343"/>
              <a:gd name="connsiteX12409" fmla="*/ 1102204 w 11611428"/>
              <a:gd name="connsiteY12409" fmla="*/ 851871 h 6421343"/>
              <a:gd name="connsiteX12410" fmla="*/ 1053119 w 11611428"/>
              <a:gd name="connsiteY12410" fmla="*/ 802786 h 6421343"/>
              <a:gd name="connsiteX12411" fmla="*/ 1102204 w 11611428"/>
              <a:gd name="connsiteY12411" fmla="*/ 753700 h 6421343"/>
              <a:gd name="connsiteX12412" fmla="*/ 910280 w 11611428"/>
              <a:gd name="connsiteY12412" fmla="*/ 753700 h 6421343"/>
              <a:gd name="connsiteX12413" fmla="*/ 959365 w 11611428"/>
              <a:gd name="connsiteY12413" fmla="*/ 802786 h 6421343"/>
              <a:gd name="connsiteX12414" fmla="*/ 910280 w 11611428"/>
              <a:gd name="connsiteY12414" fmla="*/ 851871 h 6421343"/>
              <a:gd name="connsiteX12415" fmla="*/ 861195 w 11611428"/>
              <a:gd name="connsiteY12415" fmla="*/ 802786 h 6421343"/>
              <a:gd name="connsiteX12416" fmla="*/ 910280 w 11611428"/>
              <a:gd name="connsiteY12416" fmla="*/ 753700 h 6421343"/>
              <a:gd name="connsiteX12417" fmla="*/ 718360 w 11611428"/>
              <a:gd name="connsiteY12417" fmla="*/ 753700 h 6421343"/>
              <a:gd name="connsiteX12418" fmla="*/ 767445 w 11611428"/>
              <a:gd name="connsiteY12418" fmla="*/ 802786 h 6421343"/>
              <a:gd name="connsiteX12419" fmla="*/ 718360 w 11611428"/>
              <a:gd name="connsiteY12419" fmla="*/ 851871 h 6421343"/>
              <a:gd name="connsiteX12420" fmla="*/ 669275 w 11611428"/>
              <a:gd name="connsiteY12420" fmla="*/ 802786 h 6421343"/>
              <a:gd name="connsiteX12421" fmla="*/ 718360 w 11611428"/>
              <a:gd name="connsiteY12421" fmla="*/ 753700 h 6421343"/>
              <a:gd name="connsiteX12422" fmla="*/ 526436 w 11611428"/>
              <a:gd name="connsiteY12422" fmla="*/ 753700 h 6421343"/>
              <a:gd name="connsiteX12423" fmla="*/ 575521 w 11611428"/>
              <a:gd name="connsiteY12423" fmla="*/ 802786 h 6421343"/>
              <a:gd name="connsiteX12424" fmla="*/ 526436 w 11611428"/>
              <a:gd name="connsiteY12424" fmla="*/ 851871 h 6421343"/>
              <a:gd name="connsiteX12425" fmla="*/ 477351 w 11611428"/>
              <a:gd name="connsiteY12425" fmla="*/ 802786 h 6421343"/>
              <a:gd name="connsiteX12426" fmla="*/ 526436 w 11611428"/>
              <a:gd name="connsiteY12426" fmla="*/ 753700 h 6421343"/>
              <a:gd name="connsiteX12427" fmla="*/ 334759 w 11611428"/>
              <a:gd name="connsiteY12427" fmla="*/ 753700 h 6421343"/>
              <a:gd name="connsiteX12428" fmla="*/ 383844 w 11611428"/>
              <a:gd name="connsiteY12428" fmla="*/ 802786 h 6421343"/>
              <a:gd name="connsiteX12429" fmla="*/ 334759 w 11611428"/>
              <a:gd name="connsiteY12429" fmla="*/ 851871 h 6421343"/>
              <a:gd name="connsiteX12430" fmla="*/ 285674 w 11611428"/>
              <a:gd name="connsiteY12430" fmla="*/ 802786 h 6421343"/>
              <a:gd name="connsiteX12431" fmla="*/ 334759 w 11611428"/>
              <a:gd name="connsiteY12431" fmla="*/ 753700 h 6421343"/>
              <a:gd name="connsiteX12432" fmla="*/ 142837 w 11611428"/>
              <a:gd name="connsiteY12432" fmla="*/ 753700 h 6421343"/>
              <a:gd name="connsiteX12433" fmla="*/ 191921 w 11611428"/>
              <a:gd name="connsiteY12433" fmla="*/ 802786 h 6421343"/>
              <a:gd name="connsiteX12434" fmla="*/ 142837 w 11611428"/>
              <a:gd name="connsiteY12434" fmla="*/ 851871 h 6421343"/>
              <a:gd name="connsiteX12435" fmla="*/ 93751 w 11611428"/>
              <a:gd name="connsiteY12435" fmla="*/ 802786 h 6421343"/>
              <a:gd name="connsiteX12436" fmla="*/ 142837 w 11611428"/>
              <a:gd name="connsiteY12436" fmla="*/ 753700 h 6421343"/>
              <a:gd name="connsiteX12437" fmla="*/ 11562343 w 11611428"/>
              <a:gd name="connsiteY12437" fmla="*/ 603009 h 6421343"/>
              <a:gd name="connsiteX12438" fmla="*/ 11611428 w 11611428"/>
              <a:gd name="connsiteY12438" fmla="*/ 652094 h 6421343"/>
              <a:gd name="connsiteX12439" fmla="*/ 11562343 w 11611428"/>
              <a:gd name="connsiteY12439" fmla="*/ 701178 h 6421343"/>
              <a:gd name="connsiteX12440" fmla="*/ 11513258 w 11611428"/>
              <a:gd name="connsiteY12440" fmla="*/ 652094 h 6421343"/>
              <a:gd name="connsiteX12441" fmla="*/ 11562343 w 11611428"/>
              <a:gd name="connsiteY12441" fmla="*/ 603009 h 6421343"/>
              <a:gd name="connsiteX12442" fmla="*/ 11370422 w 11611428"/>
              <a:gd name="connsiteY12442" fmla="*/ 603009 h 6421343"/>
              <a:gd name="connsiteX12443" fmla="*/ 11419507 w 11611428"/>
              <a:gd name="connsiteY12443" fmla="*/ 652094 h 6421343"/>
              <a:gd name="connsiteX12444" fmla="*/ 11370422 w 11611428"/>
              <a:gd name="connsiteY12444" fmla="*/ 701178 h 6421343"/>
              <a:gd name="connsiteX12445" fmla="*/ 11321337 w 11611428"/>
              <a:gd name="connsiteY12445" fmla="*/ 652094 h 6421343"/>
              <a:gd name="connsiteX12446" fmla="*/ 11370422 w 11611428"/>
              <a:gd name="connsiteY12446" fmla="*/ 603009 h 6421343"/>
              <a:gd name="connsiteX12447" fmla="*/ 11178499 w 11611428"/>
              <a:gd name="connsiteY12447" fmla="*/ 603009 h 6421343"/>
              <a:gd name="connsiteX12448" fmla="*/ 11227584 w 11611428"/>
              <a:gd name="connsiteY12448" fmla="*/ 652094 h 6421343"/>
              <a:gd name="connsiteX12449" fmla="*/ 11178499 w 11611428"/>
              <a:gd name="connsiteY12449" fmla="*/ 701178 h 6421343"/>
              <a:gd name="connsiteX12450" fmla="*/ 11129414 w 11611428"/>
              <a:gd name="connsiteY12450" fmla="*/ 652094 h 6421343"/>
              <a:gd name="connsiteX12451" fmla="*/ 11178499 w 11611428"/>
              <a:gd name="connsiteY12451" fmla="*/ 603009 h 6421343"/>
              <a:gd name="connsiteX12452" fmla="*/ 10986822 w 11611428"/>
              <a:gd name="connsiteY12452" fmla="*/ 603009 h 6421343"/>
              <a:gd name="connsiteX12453" fmla="*/ 11035907 w 11611428"/>
              <a:gd name="connsiteY12453" fmla="*/ 652094 h 6421343"/>
              <a:gd name="connsiteX12454" fmla="*/ 10986822 w 11611428"/>
              <a:gd name="connsiteY12454" fmla="*/ 701178 h 6421343"/>
              <a:gd name="connsiteX12455" fmla="*/ 10937737 w 11611428"/>
              <a:gd name="connsiteY12455" fmla="*/ 652094 h 6421343"/>
              <a:gd name="connsiteX12456" fmla="*/ 10986822 w 11611428"/>
              <a:gd name="connsiteY12456" fmla="*/ 603009 h 6421343"/>
              <a:gd name="connsiteX12457" fmla="*/ 10794898 w 11611428"/>
              <a:gd name="connsiteY12457" fmla="*/ 603009 h 6421343"/>
              <a:gd name="connsiteX12458" fmla="*/ 10843984 w 11611428"/>
              <a:gd name="connsiteY12458" fmla="*/ 652094 h 6421343"/>
              <a:gd name="connsiteX12459" fmla="*/ 10794898 w 11611428"/>
              <a:gd name="connsiteY12459" fmla="*/ 701178 h 6421343"/>
              <a:gd name="connsiteX12460" fmla="*/ 10745813 w 11611428"/>
              <a:gd name="connsiteY12460" fmla="*/ 652094 h 6421343"/>
              <a:gd name="connsiteX12461" fmla="*/ 10794898 w 11611428"/>
              <a:gd name="connsiteY12461" fmla="*/ 603009 h 6421343"/>
              <a:gd name="connsiteX12462" fmla="*/ 10600771 w 11611428"/>
              <a:gd name="connsiteY12462" fmla="*/ 603009 h 6421343"/>
              <a:gd name="connsiteX12463" fmla="*/ 10619877 w 11611428"/>
              <a:gd name="connsiteY12463" fmla="*/ 606866 h 6421343"/>
              <a:gd name="connsiteX12464" fmla="*/ 10635343 w 11611428"/>
              <a:gd name="connsiteY12464" fmla="*/ 617294 h 6421343"/>
              <a:gd name="connsiteX12465" fmla="*/ 10635343 w 11611428"/>
              <a:gd name="connsiteY12465" fmla="*/ 615806 h 6421343"/>
              <a:gd name="connsiteX12466" fmla="*/ 10637686 w 11611428"/>
              <a:gd name="connsiteY12466" fmla="*/ 617386 h 6421343"/>
              <a:gd name="connsiteX12467" fmla="*/ 10652063 w 11611428"/>
              <a:gd name="connsiteY12467" fmla="*/ 652094 h 6421343"/>
              <a:gd name="connsiteX12468" fmla="*/ 10637686 w 11611428"/>
              <a:gd name="connsiteY12468" fmla="*/ 686802 h 6421343"/>
              <a:gd name="connsiteX12469" fmla="*/ 10635343 w 11611428"/>
              <a:gd name="connsiteY12469" fmla="*/ 688382 h 6421343"/>
              <a:gd name="connsiteX12470" fmla="*/ 10635343 w 11611428"/>
              <a:gd name="connsiteY12470" fmla="*/ 686894 h 6421343"/>
              <a:gd name="connsiteX12471" fmla="*/ 10619877 w 11611428"/>
              <a:gd name="connsiteY12471" fmla="*/ 697321 h 6421343"/>
              <a:gd name="connsiteX12472" fmla="*/ 10600771 w 11611428"/>
              <a:gd name="connsiteY12472" fmla="*/ 701178 h 6421343"/>
              <a:gd name="connsiteX12473" fmla="*/ 10551686 w 11611428"/>
              <a:gd name="connsiteY12473" fmla="*/ 652094 h 6421343"/>
              <a:gd name="connsiteX12474" fmla="*/ 10600771 w 11611428"/>
              <a:gd name="connsiteY12474" fmla="*/ 603009 h 6421343"/>
              <a:gd name="connsiteX12475" fmla="*/ 10408850 w 11611428"/>
              <a:gd name="connsiteY12475" fmla="*/ 603009 h 6421343"/>
              <a:gd name="connsiteX12476" fmla="*/ 10457935 w 11611428"/>
              <a:gd name="connsiteY12476" fmla="*/ 652094 h 6421343"/>
              <a:gd name="connsiteX12477" fmla="*/ 10408850 w 11611428"/>
              <a:gd name="connsiteY12477" fmla="*/ 701178 h 6421343"/>
              <a:gd name="connsiteX12478" fmla="*/ 10359765 w 11611428"/>
              <a:gd name="connsiteY12478" fmla="*/ 652094 h 6421343"/>
              <a:gd name="connsiteX12479" fmla="*/ 10408850 w 11611428"/>
              <a:gd name="connsiteY12479" fmla="*/ 603009 h 6421343"/>
              <a:gd name="connsiteX12480" fmla="*/ 10216927 w 11611428"/>
              <a:gd name="connsiteY12480" fmla="*/ 603009 h 6421343"/>
              <a:gd name="connsiteX12481" fmla="*/ 10266012 w 11611428"/>
              <a:gd name="connsiteY12481" fmla="*/ 652094 h 6421343"/>
              <a:gd name="connsiteX12482" fmla="*/ 10216927 w 11611428"/>
              <a:gd name="connsiteY12482" fmla="*/ 701178 h 6421343"/>
              <a:gd name="connsiteX12483" fmla="*/ 10167842 w 11611428"/>
              <a:gd name="connsiteY12483" fmla="*/ 652094 h 6421343"/>
              <a:gd name="connsiteX12484" fmla="*/ 10216927 w 11611428"/>
              <a:gd name="connsiteY12484" fmla="*/ 603009 h 6421343"/>
              <a:gd name="connsiteX12485" fmla="*/ 10025250 w 11611428"/>
              <a:gd name="connsiteY12485" fmla="*/ 603009 h 6421343"/>
              <a:gd name="connsiteX12486" fmla="*/ 10074335 w 11611428"/>
              <a:gd name="connsiteY12486" fmla="*/ 652094 h 6421343"/>
              <a:gd name="connsiteX12487" fmla="*/ 10025250 w 11611428"/>
              <a:gd name="connsiteY12487" fmla="*/ 701178 h 6421343"/>
              <a:gd name="connsiteX12488" fmla="*/ 9976165 w 11611428"/>
              <a:gd name="connsiteY12488" fmla="*/ 652094 h 6421343"/>
              <a:gd name="connsiteX12489" fmla="*/ 10025250 w 11611428"/>
              <a:gd name="connsiteY12489" fmla="*/ 603009 h 6421343"/>
              <a:gd name="connsiteX12490" fmla="*/ 9833326 w 11611428"/>
              <a:gd name="connsiteY12490" fmla="*/ 603009 h 6421343"/>
              <a:gd name="connsiteX12491" fmla="*/ 9882412 w 11611428"/>
              <a:gd name="connsiteY12491" fmla="*/ 652094 h 6421343"/>
              <a:gd name="connsiteX12492" fmla="*/ 9833326 w 11611428"/>
              <a:gd name="connsiteY12492" fmla="*/ 701178 h 6421343"/>
              <a:gd name="connsiteX12493" fmla="*/ 9784241 w 11611428"/>
              <a:gd name="connsiteY12493" fmla="*/ 652094 h 6421343"/>
              <a:gd name="connsiteX12494" fmla="*/ 9833326 w 11611428"/>
              <a:gd name="connsiteY12494" fmla="*/ 603009 h 6421343"/>
              <a:gd name="connsiteX12495" fmla="*/ 9641406 w 11611428"/>
              <a:gd name="connsiteY12495" fmla="*/ 603009 h 6421343"/>
              <a:gd name="connsiteX12496" fmla="*/ 9690491 w 11611428"/>
              <a:gd name="connsiteY12496" fmla="*/ 652094 h 6421343"/>
              <a:gd name="connsiteX12497" fmla="*/ 9641406 w 11611428"/>
              <a:gd name="connsiteY12497" fmla="*/ 701178 h 6421343"/>
              <a:gd name="connsiteX12498" fmla="*/ 9592321 w 11611428"/>
              <a:gd name="connsiteY12498" fmla="*/ 652094 h 6421343"/>
              <a:gd name="connsiteX12499" fmla="*/ 9641406 w 11611428"/>
              <a:gd name="connsiteY12499" fmla="*/ 603009 h 6421343"/>
              <a:gd name="connsiteX12500" fmla="*/ 9449482 w 11611428"/>
              <a:gd name="connsiteY12500" fmla="*/ 603009 h 6421343"/>
              <a:gd name="connsiteX12501" fmla="*/ 9498567 w 11611428"/>
              <a:gd name="connsiteY12501" fmla="*/ 652094 h 6421343"/>
              <a:gd name="connsiteX12502" fmla="*/ 9449482 w 11611428"/>
              <a:gd name="connsiteY12502" fmla="*/ 701178 h 6421343"/>
              <a:gd name="connsiteX12503" fmla="*/ 9400397 w 11611428"/>
              <a:gd name="connsiteY12503" fmla="*/ 652094 h 6421343"/>
              <a:gd name="connsiteX12504" fmla="*/ 9449482 w 11611428"/>
              <a:gd name="connsiteY12504" fmla="*/ 603009 h 6421343"/>
              <a:gd name="connsiteX12505" fmla="*/ 9257562 w 11611428"/>
              <a:gd name="connsiteY12505" fmla="*/ 603009 h 6421343"/>
              <a:gd name="connsiteX12506" fmla="*/ 9306646 w 11611428"/>
              <a:gd name="connsiteY12506" fmla="*/ 652094 h 6421343"/>
              <a:gd name="connsiteX12507" fmla="*/ 9257562 w 11611428"/>
              <a:gd name="connsiteY12507" fmla="*/ 701178 h 6421343"/>
              <a:gd name="connsiteX12508" fmla="*/ 9208477 w 11611428"/>
              <a:gd name="connsiteY12508" fmla="*/ 652094 h 6421343"/>
              <a:gd name="connsiteX12509" fmla="*/ 9257562 w 11611428"/>
              <a:gd name="connsiteY12509" fmla="*/ 603009 h 6421343"/>
              <a:gd name="connsiteX12510" fmla="*/ 9065638 w 11611428"/>
              <a:gd name="connsiteY12510" fmla="*/ 603009 h 6421343"/>
              <a:gd name="connsiteX12511" fmla="*/ 9114723 w 11611428"/>
              <a:gd name="connsiteY12511" fmla="*/ 652094 h 6421343"/>
              <a:gd name="connsiteX12512" fmla="*/ 9065638 w 11611428"/>
              <a:gd name="connsiteY12512" fmla="*/ 701178 h 6421343"/>
              <a:gd name="connsiteX12513" fmla="*/ 9016553 w 11611428"/>
              <a:gd name="connsiteY12513" fmla="*/ 652094 h 6421343"/>
              <a:gd name="connsiteX12514" fmla="*/ 9065638 w 11611428"/>
              <a:gd name="connsiteY12514" fmla="*/ 603009 h 6421343"/>
              <a:gd name="connsiteX12515" fmla="*/ 8873961 w 11611428"/>
              <a:gd name="connsiteY12515" fmla="*/ 603009 h 6421343"/>
              <a:gd name="connsiteX12516" fmla="*/ 8923046 w 11611428"/>
              <a:gd name="connsiteY12516" fmla="*/ 652094 h 6421343"/>
              <a:gd name="connsiteX12517" fmla="*/ 8873961 w 11611428"/>
              <a:gd name="connsiteY12517" fmla="*/ 701178 h 6421343"/>
              <a:gd name="connsiteX12518" fmla="*/ 8824876 w 11611428"/>
              <a:gd name="connsiteY12518" fmla="*/ 652094 h 6421343"/>
              <a:gd name="connsiteX12519" fmla="*/ 8873961 w 11611428"/>
              <a:gd name="connsiteY12519" fmla="*/ 603009 h 6421343"/>
              <a:gd name="connsiteX12520" fmla="*/ 8682041 w 11611428"/>
              <a:gd name="connsiteY12520" fmla="*/ 603009 h 6421343"/>
              <a:gd name="connsiteX12521" fmla="*/ 8731126 w 11611428"/>
              <a:gd name="connsiteY12521" fmla="*/ 652094 h 6421343"/>
              <a:gd name="connsiteX12522" fmla="*/ 8682041 w 11611428"/>
              <a:gd name="connsiteY12522" fmla="*/ 701178 h 6421343"/>
              <a:gd name="connsiteX12523" fmla="*/ 8632956 w 11611428"/>
              <a:gd name="connsiteY12523" fmla="*/ 652094 h 6421343"/>
              <a:gd name="connsiteX12524" fmla="*/ 8682041 w 11611428"/>
              <a:gd name="connsiteY12524" fmla="*/ 603009 h 6421343"/>
              <a:gd name="connsiteX12525" fmla="*/ 8486747 w 11611428"/>
              <a:gd name="connsiteY12525" fmla="*/ 603009 h 6421343"/>
              <a:gd name="connsiteX12526" fmla="*/ 8488432 w 11611428"/>
              <a:gd name="connsiteY12526" fmla="*/ 603707 h 6421343"/>
              <a:gd name="connsiteX12527" fmla="*/ 8490117 w 11611428"/>
              <a:gd name="connsiteY12527" fmla="*/ 603009 h 6421343"/>
              <a:gd name="connsiteX12528" fmla="*/ 8539202 w 11611428"/>
              <a:gd name="connsiteY12528" fmla="*/ 652094 h 6421343"/>
              <a:gd name="connsiteX12529" fmla="*/ 8490117 w 11611428"/>
              <a:gd name="connsiteY12529" fmla="*/ 701178 h 6421343"/>
              <a:gd name="connsiteX12530" fmla="*/ 8488432 w 11611428"/>
              <a:gd name="connsiteY12530" fmla="*/ 700481 h 6421343"/>
              <a:gd name="connsiteX12531" fmla="*/ 8486747 w 11611428"/>
              <a:gd name="connsiteY12531" fmla="*/ 701178 h 6421343"/>
              <a:gd name="connsiteX12532" fmla="*/ 8437662 w 11611428"/>
              <a:gd name="connsiteY12532" fmla="*/ 652094 h 6421343"/>
              <a:gd name="connsiteX12533" fmla="*/ 8486747 w 11611428"/>
              <a:gd name="connsiteY12533" fmla="*/ 603009 h 6421343"/>
              <a:gd name="connsiteX12534" fmla="*/ 8294823 w 11611428"/>
              <a:gd name="connsiteY12534" fmla="*/ 603009 h 6421343"/>
              <a:gd name="connsiteX12535" fmla="*/ 8343908 w 11611428"/>
              <a:gd name="connsiteY12535" fmla="*/ 652094 h 6421343"/>
              <a:gd name="connsiteX12536" fmla="*/ 8294823 w 11611428"/>
              <a:gd name="connsiteY12536" fmla="*/ 701178 h 6421343"/>
              <a:gd name="connsiteX12537" fmla="*/ 8245738 w 11611428"/>
              <a:gd name="connsiteY12537" fmla="*/ 652094 h 6421343"/>
              <a:gd name="connsiteX12538" fmla="*/ 8294823 w 11611428"/>
              <a:gd name="connsiteY12538" fmla="*/ 603009 h 6421343"/>
              <a:gd name="connsiteX12539" fmla="*/ 8102902 w 11611428"/>
              <a:gd name="connsiteY12539" fmla="*/ 603009 h 6421343"/>
              <a:gd name="connsiteX12540" fmla="*/ 8151987 w 11611428"/>
              <a:gd name="connsiteY12540" fmla="*/ 652094 h 6421343"/>
              <a:gd name="connsiteX12541" fmla="*/ 8102902 w 11611428"/>
              <a:gd name="connsiteY12541" fmla="*/ 701178 h 6421343"/>
              <a:gd name="connsiteX12542" fmla="*/ 8053817 w 11611428"/>
              <a:gd name="connsiteY12542" fmla="*/ 652094 h 6421343"/>
              <a:gd name="connsiteX12543" fmla="*/ 8102902 w 11611428"/>
              <a:gd name="connsiteY12543" fmla="*/ 603009 h 6421343"/>
              <a:gd name="connsiteX12544" fmla="*/ 7911226 w 11611428"/>
              <a:gd name="connsiteY12544" fmla="*/ 603009 h 6421343"/>
              <a:gd name="connsiteX12545" fmla="*/ 7960311 w 11611428"/>
              <a:gd name="connsiteY12545" fmla="*/ 652094 h 6421343"/>
              <a:gd name="connsiteX12546" fmla="*/ 7911226 w 11611428"/>
              <a:gd name="connsiteY12546" fmla="*/ 701178 h 6421343"/>
              <a:gd name="connsiteX12547" fmla="*/ 7862141 w 11611428"/>
              <a:gd name="connsiteY12547" fmla="*/ 652094 h 6421343"/>
              <a:gd name="connsiteX12548" fmla="*/ 7911226 w 11611428"/>
              <a:gd name="connsiteY12548" fmla="*/ 603009 h 6421343"/>
              <a:gd name="connsiteX12549" fmla="*/ 7719302 w 11611428"/>
              <a:gd name="connsiteY12549" fmla="*/ 603009 h 6421343"/>
              <a:gd name="connsiteX12550" fmla="*/ 7768387 w 11611428"/>
              <a:gd name="connsiteY12550" fmla="*/ 652094 h 6421343"/>
              <a:gd name="connsiteX12551" fmla="*/ 7719302 w 11611428"/>
              <a:gd name="connsiteY12551" fmla="*/ 701178 h 6421343"/>
              <a:gd name="connsiteX12552" fmla="*/ 7670218 w 11611428"/>
              <a:gd name="connsiteY12552" fmla="*/ 652094 h 6421343"/>
              <a:gd name="connsiteX12553" fmla="*/ 7719302 w 11611428"/>
              <a:gd name="connsiteY12553" fmla="*/ 603009 h 6421343"/>
              <a:gd name="connsiteX12554" fmla="*/ 7527382 w 11611428"/>
              <a:gd name="connsiteY12554" fmla="*/ 603009 h 6421343"/>
              <a:gd name="connsiteX12555" fmla="*/ 7576467 w 11611428"/>
              <a:gd name="connsiteY12555" fmla="*/ 652094 h 6421343"/>
              <a:gd name="connsiteX12556" fmla="*/ 7527382 w 11611428"/>
              <a:gd name="connsiteY12556" fmla="*/ 701178 h 6421343"/>
              <a:gd name="connsiteX12557" fmla="*/ 7478297 w 11611428"/>
              <a:gd name="connsiteY12557" fmla="*/ 652094 h 6421343"/>
              <a:gd name="connsiteX12558" fmla="*/ 7527382 w 11611428"/>
              <a:gd name="connsiteY12558" fmla="*/ 603009 h 6421343"/>
              <a:gd name="connsiteX12559" fmla="*/ 7335458 w 11611428"/>
              <a:gd name="connsiteY12559" fmla="*/ 603009 h 6421343"/>
              <a:gd name="connsiteX12560" fmla="*/ 7384543 w 11611428"/>
              <a:gd name="connsiteY12560" fmla="*/ 652094 h 6421343"/>
              <a:gd name="connsiteX12561" fmla="*/ 7335458 w 11611428"/>
              <a:gd name="connsiteY12561" fmla="*/ 701178 h 6421343"/>
              <a:gd name="connsiteX12562" fmla="*/ 7286373 w 11611428"/>
              <a:gd name="connsiteY12562" fmla="*/ 652094 h 6421343"/>
              <a:gd name="connsiteX12563" fmla="*/ 7335458 w 11611428"/>
              <a:gd name="connsiteY12563" fmla="*/ 603009 h 6421343"/>
              <a:gd name="connsiteX12564" fmla="*/ 7143537 w 11611428"/>
              <a:gd name="connsiteY12564" fmla="*/ 603009 h 6421343"/>
              <a:gd name="connsiteX12565" fmla="*/ 7192622 w 11611428"/>
              <a:gd name="connsiteY12565" fmla="*/ 652094 h 6421343"/>
              <a:gd name="connsiteX12566" fmla="*/ 7143537 w 11611428"/>
              <a:gd name="connsiteY12566" fmla="*/ 701178 h 6421343"/>
              <a:gd name="connsiteX12567" fmla="*/ 7094452 w 11611428"/>
              <a:gd name="connsiteY12567" fmla="*/ 652094 h 6421343"/>
              <a:gd name="connsiteX12568" fmla="*/ 7143537 w 11611428"/>
              <a:gd name="connsiteY12568" fmla="*/ 603009 h 6421343"/>
              <a:gd name="connsiteX12569" fmla="*/ 6951614 w 11611428"/>
              <a:gd name="connsiteY12569" fmla="*/ 603009 h 6421343"/>
              <a:gd name="connsiteX12570" fmla="*/ 7000699 w 11611428"/>
              <a:gd name="connsiteY12570" fmla="*/ 652094 h 6421343"/>
              <a:gd name="connsiteX12571" fmla="*/ 6951614 w 11611428"/>
              <a:gd name="connsiteY12571" fmla="*/ 701178 h 6421343"/>
              <a:gd name="connsiteX12572" fmla="*/ 6902529 w 11611428"/>
              <a:gd name="connsiteY12572" fmla="*/ 652094 h 6421343"/>
              <a:gd name="connsiteX12573" fmla="*/ 6951614 w 11611428"/>
              <a:gd name="connsiteY12573" fmla="*/ 603009 h 6421343"/>
              <a:gd name="connsiteX12574" fmla="*/ 6759937 w 11611428"/>
              <a:gd name="connsiteY12574" fmla="*/ 603009 h 6421343"/>
              <a:gd name="connsiteX12575" fmla="*/ 6809022 w 11611428"/>
              <a:gd name="connsiteY12575" fmla="*/ 652094 h 6421343"/>
              <a:gd name="connsiteX12576" fmla="*/ 6759937 w 11611428"/>
              <a:gd name="connsiteY12576" fmla="*/ 701178 h 6421343"/>
              <a:gd name="connsiteX12577" fmla="*/ 6710852 w 11611428"/>
              <a:gd name="connsiteY12577" fmla="*/ 652094 h 6421343"/>
              <a:gd name="connsiteX12578" fmla="*/ 6759937 w 11611428"/>
              <a:gd name="connsiteY12578" fmla="*/ 603009 h 6421343"/>
              <a:gd name="connsiteX12579" fmla="*/ 6568014 w 11611428"/>
              <a:gd name="connsiteY12579" fmla="*/ 603009 h 6421343"/>
              <a:gd name="connsiteX12580" fmla="*/ 6617099 w 11611428"/>
              <a:gd name="connsiteY12580" fmla="*/ 652094 h 6421343"/>
              <a:gd name="connsiteX12581" fmla="*/ 6568014 w 11611428"/>
              <a:gd name="connsiteY12581" fmla="*/ 701178 h 6421343"/>
              <a:gd name="connsiteX12582" fmla="*/ 6518929 w 11611428"/>
              <a:gd name="connsiteY12582" fmla="*/ 652094 h 6421343"/>
              <a:gd name="connsiteX12583" fmla="*/ 6568014 w 11611428"/>
              <a:gd name="connsiteY12583" fmla="*/ 603009 h 6421343"/>
              <a:gd name="connsiteX12584" fmla="*/ 6376093 w 11611428"/>
              <a:gd name="connsiteY12584" fmla="*/ 603009 h 6421343"/>
              <a:gd name="connsiteX12585" fmla="*/ 6376918 w 11611428"/>
              <a:gd name="connsiteY12585" fmla="*/ 603176 h 6421343"/>
              <a:gd name="connsiteX12586" fmla="*/ 6377744 w 11611428"/>
              <a:gd name="connsiteY12586" fmla="*/ 603009 h 6421343"/>
              <a:gd name="connsiteX12587" fmla="*/ 6426829 w 11611428"/>
              <a:gd name="connsiteY12587" fmla="*/ 652094 h 6421343"/>
              <a:gd name="connsiteX12588" fmla="*/ 6377744 w 11611428"/>
              <a:gd name="connsiteY12588" fmla="*/ 701178 h 6421343"/>
              <a:gd name="connsiteX12589" fmla="*/ 6376919 w 11611428"/>
              <a:gd name="connsiteY12589" fmla="*/ 701012 h 6421343"/>
              <a:gd name="connsiteX12590" fmla="*/ 6376093 w 11611428"/>
              <a:gd name="connsiteY12590" fmla="*/ 701178 h 6421343"/>
              <a:gd name="connsiteX12591" fmla="*/ 6327008 w 11611428"/>
              <a:gd name="connsiteY12591" fmla="*/ 652094 h 6421343"/>
              <a:gd name="connsiteX12592" fmla="*/ 6376093 w 11611428"/>
              <a:gd name="connsiteY12592" fmla="*/ 603009 h 6421343"/>
              <a:gd name="connsiteX12593" fmla="*/ 6185820 w 11611428"/>
              <a:gd name="connsiteY12593" fmla="*/ 603009 h 6421343"/>
              <a:gd name="connsiteX12594" fmla="*/ 6234905 w 11611428"/>
              <a:gd name="connsiteY12594" fmla="*/ 652094 h 6421343"/>
              <a:gd name="connsiteX12595" fmla="*/ 6185820 w 11611428"/>
              <a:gd name="connsiteY12595" fmla="*/ 701178 h 6421343"/>
              <a:gd name="connsiteX12596" fmla="*/ 6136735 w 11611428"/>
              <a:gd name="connsiteY12596" fmla="*/ 652094 h 6421343"/>
              <a:gd name="connsiteX12597" fmla="*/ 6185820 w 11611428"/>
              <a:gd name="connsiteY12597" fmla="*/ 603009 h 6421343"/>
              <a:gd name="connsiteX12598" fmla="*/ 5993899 w 11611428"/>
              <a:gd name="connsiteY12598" fmla="*/ 603009 h 6421343"/>
              <a:gd name="connsiteX12599" fmla="*/ 6042984 w 11611428"/>
              <a:gd name="connsiteY12599" fmla="*/ 652094 h 6421343"/>
              <a:gd name="connsiteX12600" fmla="*/ 5993899 w 11611428"/>
              <a:gd name="connsiteY12600" fmla="*/ 701178 h 6421343"/>
              <a:gd name="connsiteX12601" fmla="*/ 5944814 w 11611428"/>
              <a:gd name="connsiteY12601" fmla="*/ 652094 h 6421343"/>
              <a:gd name="connsiteX12602" fmla="*/ 5993899 w 11611428"/>
              <a:gd name="connsiteY12602" fmla="*/ 603009 h 6421343"/>
              <a:gd name="connsiteX12603" fmla="*/ 5802223 w 11611428"/>
              <a:gd name="connsiteY12603" fmla="*/ 603009 h 6421343"/>
              <a:gd name="connsiteX12604" fmla="*/ 5851308 w 11611428"/>
              <a:gd name="connsiteY12604" fmla="*/ 652094 h 6421343"/>
              <a:gd name="connsiteX12605" fmla="*/ 5802223 w 11611428"/>
              <a:gd name="connsiteY12605" fmla="*/ 701178 h 6421343"/>
              <a:gd name="connsiteX12606" fmla="*/ 5753138 w 11611428"/>
              <a:gd name="connsiteY12606" fmla="*/ 652094 h 6421343"/>
              <a:gd name="connsiteX12607" fmla="*/ 5802223 w 11611428"/>
              <a:gd name="connsiteY12607" fmla="*/ 603009 h 6421343"/>
              <a:gd name="connsiteX12608" fmla="*/ 5610299 w 11611428"/>
              <a:gd name="connsiteY12608" fmla="*/ 603009 h 6421343"/>
              <a:gd name="connsiteX12609" fmla="*/ 5659384 w 11611428"/>
              <a:gd name="connsiteY12609" fmla="*/ 652094 h 6421343"/>
              <a:gd name="connsiteX12610" fmla="*/ 5610299 w 11611428"/>
              <a:gd name="connsiteY12610" fmla="*/ 701178 h 6421343"/>
              <a:gd name="connsiteX12611" fmla="*/ 5561215 w 11611428"/>
              <a:gd name="connsiteY12611" fmla="*/ 652094 h 6421343"/>
              <a:gd name="connsiteX12612" fmla="*/ 5610299 w 11611428"/>
              <a:gd name="connsiteY12612" fmla="*/ 603009 h 6421343"/>
              <a:gd name="connsiteX12613" fmla="*/ 5418379 w 11611428"/>
              <a:gd name="connsiteY12613" fmla="*/ 603009 h 6421343"/>
              <a:gd name="connsiteX12614" fmla="*/ 5467464 w 11611428"/>
              <a:gd name="connsiteY12614" fmla="*/ 652094 h 6421343"/>
              <a:gd name="connsiteX12615" fmla="*/ 5418379 w 11611428"/>
              <a:gd name="connsiteY12615" fmla="*/ 701178 h 6421343"/>
              <a:gd name="connsiteX12616" fmla="*/ 5369294 w 11611428"/>
              <a:gd name="connsiteY12616" fmla="*/ 652094 h 6421343"/>
              <a:gd name="connsiteX12617" fmla="*/ 5418379 w 11611428"/>
              <a:gd name="connsiteY12617" fmla="*/ 603009 h 6421343"/>
              <a:gd name="connsiteX12618" fmla="*/ 5226455 w 11611428"/>
              <a:gd name="connsiteY12618" fmla="*/ 603009 h 6421343"/>
              <a:gd name="connsiteX12619" fmla="*/ 5275540 w 11611428"/>
              <a:gd name="connsiteY12619" fmla="*/ 652094 h 6421343"/>
              <a:gd name="connsiteX12620" fmla="*/ 5226455 w 11611428"/>
              <a:gd name="connsiteY12620" fmla="*/ 701178 h 6421343"/>
              <a:gd name="connsiteX12621" fmla="*/ 5177370 w 11611428"/>
              <a:gd name="connsiteY12621" fmla="*/ 652094 h 6421343"/>
              <a:gd name="connsiteX12622" fmla="*/ 5226455 w 11611428"/>
              <a:gd name="connsiteY12622" fmla="*/ 603009 h 6421343"/>
              <a:gd name="connsiteX12623" fmla="*/ 5034534 w 11611428"/>
              <a:gd name="connsiteY12623" fmla="*/ 603009 h 6421343"/>
              <a:gd name="connsiteX12624" fmla="*/ 5083619 w 11611428"/>
              <a:gd name="connsiteY12624" fmla="*/ 652094 h 6421343"/>
              <a:gd name="connsiteX12625" fmla="*/ 5034534 w 11611428"/>
              <a:gd name="connsiteY12625" fmla="*/ 701178 h 6421343"/>
              <a:gd name="connsiteX12626" fmla="*/ 4985449 w 11611428"/>
              <a:gd name="connsiteY12626" fmla="*/ 652094 h 6421343"/>
              <a:gd name="connsiteX12627" fmla="*/ 5034534 w 11611428"/>
              <a:gd name="connsiteY12627" fmla="*/ 603009 h 6421343"/>
              <a:gd name="connsiteX12628" fmla="*/ 4842611 w 11611428"/>
              <a:gd name="connsiteY12628" fmla="*/ 603009 h 6421343"/>
              <a:gd name="connsiteX12629" fmla="*/ 4891696 w 11611428"/>
              <a:gd name="connsiteY12629" fmla="*/ 652094 h 6421343"/>
              <a:gd name="connsiteX12630" fmla="*/ 4842611 w 11611428"/>
              <a:gd name="connsiteY12630" fmla="*/ 701178 h 6421343"/>
              <a:gd name="connsiteX12631" fmla="*/ 4793526 w 11611428"/>
              <a:gd name="connsiteY12631" fmla="*/ 652094 h 6421343"/>
              <a:gd name="connsiteX12632" fmla="*/ 4842611 w 11611428"/>
              <a:gd name="connsiteY12632" fmla="*/ 603009 h 6421343"/>
              <a:gd name="connsiteX12633" fmla="*/ 4650934 w 11611428"/>
              <a:gd name="connsiteY12633" fmla="*/ 603009 h 6421343"/>
              <a:gd name="connsiteX12634" fmla="*/ 4700019 w 11611428"/>
              <a:gd name="connsiteY12634" fmla="*/ 652094 h 6421343"/>
              <a:gd name="connsiteX12635" fmla="*/ 4650934 w 11611428"/>
              <a:gd name="connsiteY12635" fmla="*/ 701178 h 6421343"/>
              <a:gd name="connsiteX12636" fmla="*/ 4601849 w 11611428"/>
              <a:gd name="connsiteY12636" fmla="*/ 652094 h 6421343"/>
              <a:gd name="connsiteX12637" fmla="*/ 4650934 w 11611428"/>
              <a:gd name="connsiteY12637" fmla="*/ 603009 h 6421343"/>
              <a:gd name="connsiteX12638" fmla="*/ 4459011 w 11611428"/>
              <a:gd name="connsiteY12638" fmla="*/ 603009 h 6421343"/>
              <a:gd name="connsiteX12639" fmla="*/ 4508096 w 11611428"/>
              <a:gd name="connsiteY12639" fmla="*/ 652094 h 6421343"/>
              <a:gd name="connsiteX12640" fmla="*/ 4459011 w 11611428"/>
              <a:gd name="connsiteY12640" fmla="*/ 701178 h 6421343"/>
              <a:gd name="connsiteX12641" fmla="*/ 4409926 w 11611428"/>
              <a:gd name="connsiteY12641" fmla="*/ 652094 h 6421343"/>
              <a:gd name="connsiteX12642" fmla="*/ 4459011 w 11611428"/>
              <a:gd name="connsiteY12642" fmla="*/ 603009 h 6421343"/>
              <a:gd name="connsiteX12643" fmla="*/ 4267090 w 11611428"/>
              <a:gd name="connsiteY12643" fmla="*/ 603009 h 6421343"/>
              <a:gd name="connsiteX12644" fmla="*/ 4267916 w 11611428"/>
              <a:gd name="connsiteY12644" fmla="*/ 603176 h 6421343"/>
              <a:gd name="connsiteX12645" fmla="*/ 4268742 w 11611428"/>
              <a:gd name="connsiteY12645" fmla="*/ 603009 h 6421343"/>
              <a:gd name="connsiteX12646" fmla="*/ 4317827 w 11611428"/>
              <a:gd name="connsiteY12646" fmla="*/ 652094 h 6421343"/>
              <a:gd name="connsiteX12647" fmla="*/ 4268742 w 11611428"/>
              <a:gd name="connsiteY12647" fmla="*/ 701178 h 6421343"/>
              <a:gd name="connsiteX12648" fmla="*/ 4267916 w 11611428"/>
              <a:gd name="connsiteY12648" fmla="*/ 701012 h 6421343"/>
              <a:gd name="connsiteX12649" fmla="*/ 4267090 w 11611428"/>
              <a:gd name="connsiteY12649" fmla="*/ 701178 h 6421343"/>
              <a:gd name="connsiteX12650" fmla="*/ 4218005 w 11611428"/>
              <a:gd name="connsiteY12650" fmla="*/ 652094 h 6421343"/>
              <a:gd name="connsiteX12651" fmla="*/ 4267090 w 11611428"/>
              <a:gd name="connsiteY12651" fmla="*/ 603009 h 6421343"/>
              <a:gd name="connsiteX12652" fmla="*/ 4076818 w 11611428"/>
              <a:gd name="connsiteY12652" fmla="*/ 603009 h 6421343"/>
              <a:gd name="connsiteX12653" fmla="*/ 4125903 w 11611428"/>
              <a:gd name="connsiteY12653" fmla="*/ 652094 h 6421343"/>
              <a:gd name="connsiteX12654" fmla="*/ 4076818 w 11611428"/>
              <a:gd name="connsiteY12654" fmla="*/ 701178 h 6421343"/>
              <a:gd name="connsiteX12655" fmla="*/ 4027733 w 11611428"/>
              <a:gd name="connsiteY12655" fmla="*/ 652094 h 6421343"/>
              <a:gd name="connsiteX12656" fmla="*/ 4076818 w 11611428"/>
              <a:gd name="connsiteY12656" fmla="*/ 603009 h 6421343"/>
              <a:gd name="connsiteX12657" fmla="*/ 3884898 w 11611428"/>
              <a:gd name="connsiteY12657" fmla="*/ 603009 h 6421343"/>
              <a:gd name="connsiteX12658" fmla="*/ 3933983 w 11611428"/>
              <a:gd name="connsiteY12658" fmla="*/ 652094 h 6421343"/>
              <a:gd name="connsiteX12659" fmla="*/ 3884898 w 11611428"/>
              <a:gd name="connsiteY12659" fmla="*/ 701178 h 6421343"/>
              <a:gd name="connsiteX12660" fmla="*/ 3835813 w 11611428"/>
              <a:gd name="connsiteY12660" fmla="*/ 652094 h 6421343"/>
              <a:gd name="connsiteX12661" fmla="*/ 3884898 w 11611428"/>
              <a:gd name="connsiteY12661" fmla="*/ 603009 h 6421343"/>
              <a:gd name="connsiteX12662" fmla="*/ 3693221 w 11611428"/>
              <a:gd name="connsiteY12662" fmla="*/ 603009 h 6421343"/>
              <a:gd name="connsiteX12663" fmla="*/ 3742307 w 11611428"/>
              <a:gd name="connsiteY12663" fmla="*/ 652094 h 6421343"/>
              <a:gd name="connsiteX12664" fmla="*/ 3693221 w 11611428"/>
              <a:gd name="connsiteY12664" fmla="*/ 701178 h 6421343"/>
              <a:gd name="connsiteX12665" fmla="*/ 3644136 w 11611428"/>
              <a:gd name="connsiteY12665" fmla="*/ 652094 h 6421343"/>
              <a:gd name="connsiteX12666" fmla="*/ 3693221 w 11611428"/>
              <a:gd name="connsiteY12666" fmla="*/ 603009 h 6421343"/>
              <a:gd name="connsiteX12667" fmla="*/ 3501298 w 11611428"/>
              <a:gd name="connsiteY12667" fmla="*/ 603009 h 6421343"/>
              <a:gd name="connsiteX12668" fmla="*/ 3550383 w 11611428"/>
              <a:gd name="connsiteY12668" fmla="*/ 652094 h 6421343"/>
              <a:gd name="connsiteX12669" fmla="*/ 3501298 w 11611428"/>
              <a:gd name="connsiteY12669" fmla="*/ 701178 h 6421343"/>
              <a:gd name="connsiteX12670" fmla="*/ 3452213 w 11611428"/>
              <a:gd name="connsiteY12670" fmla="*/ 652094 h 6421343"/>
              <a:gd name="connsiteX12671" fmla="*/ 3501298 w 11611428"/>
              <a:gd name="connsiteY12671" fmla="*/ 603009 h 6421343"/>
              <a:gd name="connsiteX12672" fmla="*/ 3309377 w 11611428"/>
              <a:gd name="connsiteY12672" fmla="*/ 603009 h 6421343"/>
              <a:gd name="connsiteX12673" fmla="*/ 3358462 w 11611428"/>
              <a:gd name="connsiteY12673" fmla="*/ 652094 h 6421343"/>
              <a:gd name="connsiteX12674" fmla="*/ 3309377 w 11611428"/>
              <a:gd name="connsiteY12674" fmla="*/ 701178 h 6421343"/>
              <a:gd name="connsiteX12675" fmla="*/ 3260292 w 11611428"/>
              <a:gd name="connsiteY12675" fmla="*/ 652094 h 6421343"/>
              <a:gd name="connsiteX12676" fmla="*/ 3309377 w 11611428"/>
              <a:gd name="connsiteY12676" fmla="*/ 603009 h 6421343"/>
              <a:gd name="connsiteX12677" fmla="*/ 3117453 w 11611428"/>
              <a:gd name="connsiteY12677" fmla="*/ 603009 h 6421343"/>
              <a:gd name="connsiteX12678" fmla="*/ 3166538 w 11611428"/>
              <a:gd name="connsiteY12678" fmla="*/ 652094 h 6421343"/>
              <a:gd name="connsiteX12679" fmla="*/ 3117453 w 11611428"/>
              <a:gd name="connsiteY12679" fmla="*/ 701178 h 6421343"/>
              <a:gd name="connsiteX12680" fmla="*/ 3068368 w 11611428"/>
              <a:gd name="connsiteY12680" fmla="*/ 652094 h 6421343"/>
              <a:gd name="connsiteX12681" fmla="*/ 3117453 w 11611428"/>
              <a:gd name="connsiteY12681" fmla="*/ 603009 h 6421343"/>
              <a:gd name="connsiteX12682" fmla="*/ 2925533 w 11611428"/>
              <a:gd name="connsiteY12682" fmla="*/ 603009 h 6421343"/>
              <a:gd name="connsiteX12683" fmla="*/ 2974618 w 11611428"/>
              <a:gd name="connsiteY12683" fmla="*/ 652094 h 6421343"/>
              <a:gd name="connsiteX12684" fmla="*/ 2925533 w 11611428"/>
              <a:gd name="connsiteY12684" fmla="*/ 701178 h 6421343"/>
              <a:gd name="connsiteX12685" fmla="*/ 2876448 w 11611428"/>
              <a:gd name="connsiteY12685" fmla="*/ 652094 h 6421343"/>
              <a:gd name="connsiteX12686" fmla="*/ 2925533 w 11611428"/>
              <a:gd name="connsiteY12686" fmla="*/ 603009 h 6421343"/>
              <a:gd name="connsiteX12687" fmla="*/ 2733609 w 11611428"/>
              <a:gd name="connsiteY12687" fmla="*/ 603009 h 6421343"/>
              <a:gd name="connsiteX12688" fmla="*/ 2782694 w 11611428"/>
              <a:gd name="connsiteY12688" fmla="*/ 652094 h 6421343"/>
              <a:gd name="connsiteX12689" fmla="*/ 2733609 w 11611428"/>
              <a:gd name="connsiteY12689" fmla="*/ 701178 h 6421343"/>
              <a:gd name="connsiteX12690" fmla="*/ 2684524 w 11611428"/>
              <a:gd name="connsiteY12690" fmla="*/ 652094 h 6421343"/>
              <a:gd name="connsiteX12691" fmla="*/ 2733609 w 11611428"/>
              <a:gd name="connsiteY12691" fmla="*/ 603009 h 6421343"/>
              <a:gd name="connsiteX12692" fmla="*/ 2541933 w 11611428"/>
              <a:gd name="connsiteY12692" fmla="*/ 603009 h 6421343"/>
              <a:gd name="connsiteX12693" fmla="*/ 2591017 w 11611428"/>
              <a:gd name="connsiteY12693" fmla="*/ 652094 h 6421343"/>
              <a:gd name="connsiteX12694" fmla="*/ 2541933 w 11611428"/>
              <a:gd name="connsiteY12694" fmla="*/ 701178 h 6421343"/>
              <a:gd name="connsiteX12695" fmla="*/ 2492847 w 11611428"/>
              <a:gd name="connsiteY12695" fmla="*/ 652094 h 6421343"/>
              <a:gd name="connsiteX12696" fmla="*/ 2541933 w 11611428"/>
              <a:gd name="connsiteY12696" fmla="*/ 603009 h 6421343"/>
              <a:gd name="connsiteX12697" fmla="*/ 2350010 w 11611428"/>
              <a:gd name="connsiteY12697" fmla="*/ 603009 h 6421343"/>
              <a:gd name="connsiteX12698" fmla="*/ 2399094 w 11611428"/>
              <a:gd name="connsiteY12698" fmla="*/ 652094 h 6421343"/>
              <a:gd name="connsiteX12699" fmla="*/ 2350010 w 11611428"/>
              <a:gd name="connsiteY12699" fmla="*/ 701178 h 6421343"/>
              <a:gd name="connsiteX12700" fmla="*/ 2300925 w 11611428"/>
              <a:gd name="connsiteY12700" fmla="*/ 652094 h 6421343"/>
              <a:gd name="connsiteX12701" fmla="*/ 2350010 w 11611428"/>
              <a:gd name="connsiteY12701" fmla="*/ 603009 h 6421343"/>
              <a:gd name="connsiteX12702" fmla="*/ 2158088 w 11611428"/>
              <a:gd name="connsiteY12702" fmla="*/ 603009 h 6421343"/>
              <a:gd name="connsiteX12703" fmla="*/ 2158913 w 11611428"/>
              <a:gd name="connsiteY12703" fmla="*/ 603176 h 6421343"/>
              <a:gd name="connsiteX12704" fmla="*/ 2159739 w 11611428"/>
              <a:gd name="connsiteY12704" fmla="*/ 603009 h 6421343"/>
              <a:gd name="connsiteX12705" fmla="*/ 2208824 w 11611428"/>
              <a:gd name="connsiteY12705" fmla="*/ 652094 h 6421343"/>
              <a:gd name="connsiteX12706" fmla="*/ 2159739 w 11611428"/>
              <a:gd name="connsiteY12706" fmla="*/ 701178 h 6421343"/>
              <a:gd name="connsiteX12707" fmla="*/ 2158914 w 11611428"/>
              <a:gd name="connsiteY12707" fmla="*/ 701012 h 6421343"/>
              <a:gd name="connsiteX12708" fmla="*/ 2158088 w 11611428"/>
              <a:gd name="connsiteY12708" fmla="*/ 701178 h 6421343"/>
              <a:gd name="connsiteX12709" fmla="*/ 2109003 w 11611428"/>
              <a:gd name="connsiteY12709" fmla="*/ 652094 h 6421343"/>
              <a:gd name="connsiteX12710" fmla="*/ 2158088 w 11611428"/>
              <a:gd name="connsiteY12710" fmla="*/ 603009 h 6421343"/>
              <a:gd name="connsiteX12711" fmla="*/ 1967815 w 11611428"/>
              <a:gd name="connsiteY12711" fmla="*/ 603009 h 6421343"/>
              <a:gd name="connsiteX12712" fmla="*/ 2016900 w 11611428"/>
              <a:gd name="connsiteY12712" fmla="*/ 652094 h 6421343"/>
              <a:gd name="connsiteX12713" fmla="*/ 1967815 w 11611428"/>
              <a:gd name="connsiteY12713" fmla="*/ 701178 h 6421343"/>
              <a:gd name="connsiteX12714" fmla="*/ 1918730 w 11611428"/>
              <a:gd name="connsiteY12714" fmla="*/ 652094 h 6421343"/>
              <a:gd name="connsiteX12715" fmla="*/ 1967815 w 11611428"/>
              <a:gd name="connsiteY12715" fmla="*/ 603009 h 6421343"/>
              <a:gd name="connsiteX12716" fmla="*/ 1775895 w 11611428"/>
              <a:gd name="connsiteY12716" fmla="*/ 603009 h 6421343"/>
              <a:gd name="connsiteX12717" fmla="*/ 1824980 w 11611428"/>
              <a:gd name="connsiteY12717" fmla="*/ 652094 h 6421343"/>
              <a:gd name="connsiteX12718" fmla="*/ 1775895 w 11611428"/>
              <a:gd name="connsiteY12718" fmla="*/ 701178 h 6421343"/>
              <a:gd name="connsiteX12719" fmla="*/ 1726810 w 11611428"/>
              <a:gd name="connsiteY12719" fmla="*/ 652094 h 6421343"/>
              <a:gd name="connsiteX12720" fmla="*/ 1775895 w 11611428"/>
              <a:gd name="connsiteY12720" fmla="*/ 603009 h 6421343"/>
              <a:gd name="connsiteX12721" fmla="*/ 1584218 w 11611428"/>
              <a:gd name="connsiteY12721" fmla="*/ 603009 h 6421343"/>
              <a:gd name="connsiteX12722" fmla="*/ 1633303 w 11611428"/>
              <a:gd name="connsiteY12722" fmla="*/ 652094 h 6421343"/>
              <a:gd name="connsiteX12723" fmla="*/ 1584218 w 11611428"/>
              <a:gd name="connsiteY12723" fmla="*/ 701178 h 6421343"/>
              <a:gd name="connsiteX12724" fmla="*/ 1535133 w 11611428"/>
              <a:gd name="connsiteY12724" fmla="*/ 652094 h 6421343"/>
              <a:gd name="connsiteX12725" fmla="*/ 1584218 w 11611428"/>
              <a:gd name="connsiteY12725" fmla="*/ 603009 h 6421343"/>
              <a:gd name="connsiteX12726" fmla="*/ 1392295 w 11611428"/>
              <a:gd name="connsiteY12726" fmla="*/ 603009 h 6421343"/>
              <a:gd name="connsiteX12727" fmla="*/ 1441380 w 11611428"/>
              <a:gd name="connsiteY12727" fmla="*/ 652094 h 6421343"/>
              <a:gd name="connsiteX12728" fmla="*/ 1392295 w 11611428"/>
              <a:gd name="connsiteY12728" fmla="*/ 701178 h 6421343"/>
              <a:gd name="connsiteX12729" fmla="*/ 1343210 w 11611428"/>
              <a:gd name="connsiteY12729" fmla="*/ 652094 h 6421343"/>
              <a:gd name="connsiteX12730" fmla="*/ 1392295 w 11611428"/>
              <a:gd name="connsiteY12730" fmla="*/ 603009 h 6421343"/>
              <a:gd name="connsiteX12731" fmla="*/ 1200374 w 11611428"/>
              <a:gd name="connsiteY12731" fmla="*/ 603009 h 6421343"/>
              <a:gd name="connsiteX12732" fmla="*/ 1249459 w 11611428"/>
              <a:gd name="connsiteY12732" fmla="*/ 652094 h 6421343"/>
              <a:gd name="connsiteX12733" fmla="*/ 1200374 w 11611428"/>
              <a:gd name="connsiteY12733" fmla="*/ 701178 h 6421343"/>
              <a:gd name="connsiteX12734" fmla="*/ 1151289 w 11611428"/>
              <a:gd name="connsiteY12734" fmla="*/ 652094 h 6421343"/>
              <a:gd name="connsiteX12735" fmla="*/ 1200374 w 11611428"/>
              <a:gd name="connsiteY12735" fmla="*/ 603009 h 6421343"/>
              <a:gd name="connsiteX12736" fmla="*/ 1008450 w 11611428"/>
              <a:gd name="connsiteY12736" fmla="*/ 603009 h 6421343"/>
              <a:gd name="connsiteX12737" fmla="*/ 1057535 w 11611428"/>
              <a:gd name="connsiteY12737" fmla="*/ 652094 h 6421343"/>
              <a:gd name="connsiteX12738" fmla="*/ 1008450 w 11611428"/>
              <a:gd name="connsiteY12738" fmla="*/ 701178 h 6421343"/>
              <a:gd name="connsiteX12739" fmla="*/ 959365 w 11611428"/>
              <a:gd name="connsiteY12739" fmla="*/ 652094 h 6421343"/>
              <a:gd name="connsiteX12740" fmla="*/ 1008450 w 11611428"/>
              <a:gd name="connsiteY12740" fmla="*/ 603009 h 6421343"/>
              <a:gd name="connsiteX12741" fmla="*/ 816530 w 11611428"/>
              <a:gd name="connsiteY12741" fmla="*/ 603009 h 6421343"/>
              <a:gd name="connsiteX12742" fmla="*/ 865615 w 11611428"/>
              <a:gd name="connsiteY12742" fmla="*/ 652094 h 6421343"/>
              <a:gd name="connsiteX12743" fmla="*/ 816530 w 11611428"/>
              <a:gd name="connsiteY12743" fmla="*/ 701178 h 6421343"/>
              <a:gd name="connsiteX12744" fmla="*/ 767445 w 11611428"/>
              <a:gd name="connsiteY12744" fmla="*/ 652094 h 6421343"/>
              <a:gd name="connsiteX12745" fmla="*/ 816530 w 11611428"/>
              <a:gd name="connsiteY12745" fmla="*/ 603009 h 6421343"/>
              <a:gd name="connsiteX12746" fmla="*/ 624606 w 11611428"/>
              <a:gd name="connsiteY12746" fmla="*/ 603009 h 6421343"/>
              <a:gd name="connsiteX12747" fmla="*/ 673691 w 11611428"/>
              <a:gd name="connsiteY12747" fmla="*/ 652094 h 6421343"/>
              <a:gd name="connsiteX12748" fmla="*/ 624606 w 11611428"/>
              <a:gd name="connsiteY12748" fmla="*/ 701178 h 6421343"/>
              <a:gd name="connsiteX12749" fmla="*/ 575521 w 11611428"/>
              <a:gd name="connsiteY12749" fmla="*/ 652094 h 6421343"/>
              <a:gd name="connsiteX12750" fmla="*/ 624606 w 11611428"/>
              <a:gd name="connsiteY12750" fmla="*/ 603009 h 6421343"/>
              <a:gd name="connsiteX12751" fmla="*/ 432929 w 11611428"/>
              <a:gd name="connsiteY12751" fmla="*/ 603009 h 6421343"/>
              <a:gd name="connsiteX12752" fmla="*/ 482015 w 11611428"/>
              <a:gd name="connsiteY12752" fmla="*/ 652094 h 6421343"/>
              <a:gd name="connsiteX12753" fmla="*/ 432929 w 11611428"/>
              <a:gd name="connsiteY12753" fmla="*/ 701178 h 6421343"/>
              <a:gd name="connsiteX12754" fmla="*/ 383844 w 11611428"/>
              <a:gd name="connsiteY12754" fmla="*/ 652094 h 6421343"/>
              <a:gd name="connsiteX12755" fmla="*/ 432929 w 11611428"/>
              <a:gd name="connsiteY12755" fmla="*/ 603009 h 6421343"/>
              <a:gd name="connsiteX12756" fmla="*/ 241007 w 11611428"/>
              <a:gd name="connsiteY12756" fmla="*/ 603009 h 6421343"/>
              <a:gd name="connsiteX12757" fmla="*/ 290092 w 11611428"/>
              <a:gd name="connsiteY12757" fmla="*/ 652094 h 6421343"/>
              <a:gd name="connsiteX12758" fmla="*/ 241007 w 11611428"/>
              <a:gd name="connsiteY12758" fmla="*/ 701178 h 6421343"/>
              <a:gd name="connsiteX12759" fmla="*/ 191921 w 11611428"/>
              <a:gd name="connsiteY12759" fmla="*/ 652094 h 6421343"/>
              <a:gd name="connsiteX12760" fmla="*/ 241007 w 11611428"/>
              <a:gd name="connsiteY12760" fmla="*/ 603009 h 6421343"/>
              <a:gd name="connsiteX12761" fmla="*/ 49085 w 11611428"/>
              <a:gd name="connsiteY12761" fmla="*/ 603009 h 6421343"/>
              <a:gd name="connsiteX12762" fmla="*/ 98170 w 11611428"/>
              <a:gd name="connsiteY12762" fmla="*/ 652094 h 6421343"/>
              <a:gd name="connsiteX12763" fmla="*/ 49085 w 11611428"/>
              <a:gd name="connsiteY12763" fmla="*/ 701178 h 6421343"/>
              <a:gd name="connsiteX12764" fmla="*/ 0 w 11611428"/>
              <a:gd name="connsiteY12764" fmla="*/ 652094 h 6421343"/>
              <a:gd name="connsiteX12765" fmla="*/ 49085 w 11611428"/>
              <a:gd name="connsiteY12765" fmla="*/ 603009 h 6421343"/>
              <a:gd name="connsiteX12766" fmla="*/ 11468592 w 11611428"/>
              <a:gd name="connsiteY12766" fmla="*/ 452319 h 6421343"/>
              <a:gd name="connsiteX12767" fmla="*/ 11517677 w 11611428"/>
              <a:gd name="connsiteY12767" fmla="*/ 501404 h 6421343"/>
              <a:gd name="connsiteX12768" fmla="*/ 11468592 w 11611428"/>
              <a:gd name="connsiteY12768" fmla="*/ 550489 h 6421343"/>
              <a:gd name="connsiteX12769" fmla="*/ 11419507 w 11611428"/>
              <a:gd name="connsiteY12769" fmla="*/ 501404 h 6421343"/>
              <a:gd name="connsiteX12770" fmla="*/ 11468592 w 11611428"/>
              <a:gd name="connsiteY12770" fmla="*/ 452319 h 6421343"/>
              <a:gd name="connsiteX12771" fmla="*/ 11276669 w 11611428"/>
              <a:gd name="connsiteY12771" fmla="*/ 452319 h 6421343"/>
              <a:gd name="connsiteX12772" fmla="*/ 11325754 w 11611428"/>
              <a:gd name="connsiteY12772" fmla="*/ 501404 h 6421343"/>
              <a:gd name="connsiteX12773" fmla="*/ 11276669 w 11611428"/>
              <a:gd name="connsiteY12773" fmla="*/ 550489 h 6421343"/>
              <a:gd name="connsiteX12774" fmla="*/ 11227584 w 11611428"/>
              <a:gd name="connsiteY12774" fmla="*/ 501404 h 6421343"/>
              <a:gd name="connsiteX12775" fmla="*/ 11276669 w 11611428"/>
              <a:gd name="connsiteY12775" fmla="*/ 452319 h 6421343"/>
              <a:gd name="connsiteX12776" fmla="*/ 11084992 w 11611428"/>
              <a:gd name="connsiteY12776" fmla="*/ 452319 h 6421343"/>
              <a:gd name="connsiteX12777" fmla="*/ 11134077 w 11611428"/>
              <a:gd name="connsiteY12777" fmla="*/ 501404 h 6421343"/>
              <a:gd name="connsiteX12778" fmla="*/ 11084992 w 11611428"/>
              <a:gd name="connsiteY12778" fmla="*/ 550489 h 6421343"/>
              <a:gd name="connsiteX12779" fmla="*/ 11035907 w 11611428"/>
              <a:gd name="connsiteY12779" fmla="*/ 501404 h 6421343"/>
              <a:gd name="connsiteX12780" fmla="*/ 11084992 w 11611428"/>
              <a:gd name="connsiteY12780" fmla="*/ 452319 h 6421343"/>
              <a:gd name="connsiteX12781" fmla="*/ 10893068 w 11611428"/>
              <a:gd name="connsiteY12781" fmla="*/ 452319 h 6421343"/>
              <a:gd name="connsiteX12782" fmla="*/ 10942154 w 11611428"/>
              <a:gd name="connsiteY12782" fmla="*/ 501404 h 6421343"/>
              <a:gd name="connsiteX12783" fmla="*/ 10893068 w 11611428"/>
              <a:gd name="connsiteY12783" fmla="*/ 550489 h 6421343"/>
              <a:gd name="connsiteX12784" fmla="*/ 10843984 w 11611428"/>
              <a:gd name="connsiteY12784" fmla="*/ 501404 h 6421343"/>
              <a:gd name="connsiteX12785" fmla="*/ 10893068 w 11611428"/>
              <a:gd name="connsiteY12785" fmla="*/ 452319 h 6421343"/>
              <a:gd name="connsiteX12786" fmla="*/ 10701148 w 11611428"/>
              <a:gd name="connsiteY12786" fmla="*/ 452319 h 6421343"/>
              <a:gd name="connsiteX12787" fmla="*/ 10750233 w 11611428"/>
              <a:gd name="connsiteY12787" fmla="*/ 501404 h 6421343"/>
              <a:gd name="connsiteX12788" fmla="*/ 10701148 w 11611428"/>
              <a:gd name="connsiteY12788" fmla="*/ 550489 h 6421343"/>
              <a:gd name="connsiteX12789" fmla="*/ 10652063 w 11611428"/>
              <a:gd name="connsiteY12789" fmla="*/ 501404 h 6421343"/>
              <a:gd name="connsiteX12790" fmla="*/ 10701148 w 11611428"/>
              <a:gd name="connsiteY12790" fmla="*/ 452319 h 6421343"/>
              <a:gd name="connsiteX12791" fmla="*/ 10507020 w 11611428"/>
              <a:gd name="connsiteY12791" fmla="*/ 452319 h 6421343"/>
              <a:gd name="connsiteX12792" fmla="*/ 10556105 w 11611428"/>
              <a:gd name="connsiteY12792" fmla="*/ 501404 h 6421343"/>
              <a:gd name="connsiteX12793" fmla="*/ 10507020 w 11611428"/>
              <a:gd name="connsiteY12793" fmla="*/ 550489 h 6421343"/>
              <a:gd name="connsiteX12794" fmla="*/ 10457935 w 11611428"/>
              <a:gd name="connsiteY12794" fmla="*/ 501404 h 6421343"/>
              <a:gd name="connsiteX12795" fmla="*/ 10507020 w 11611428"/>
              <a:gd name="connsiteY12795" fmla="*/ 452319 h 6421343"/>
              <a:gd name="connsiteX12796" fmla="*/ 10315097 w 11611428"/>
              <a:gd name="connsiteY12796" fmla="*/ 452319 h 6421343"/>
              <a:gd name="connsiteX12797" fmla="*/ 10364182 w 11611428"/>
              <a:gd name="connsiteY12797" fmla="*/ 501404 h 6421343"/>
              <a:gd name="connsiteX12798" fmla="*/ 10315097 w 11611428"/>
              <a:gd name="connsiteY12798" fmla="*/ 550489 h 6421343"/>
              <a:gd name="connsiteX12799" fmla="*/ 10266012 w 11611428"/>
              <a:gd name="connsiteY12799" fmla="*/ 501404 h 6421343"/>
              <a:gd name="connsiteX12800" fmla="*/ 10315097 w 11611428"/>
              <a:gd name="connsiteY12800" fmla="*/ 452319 h 6421343"/>
              <a:gd name="connsiteX12801" fmla="*/ 10123420 w 11611428"/>
              <a:gd name="connsiteY12801" fmla="*/ 452319 h 6421343"/>
              <a:gd name="connsiteX12802" fmla="*/ 10172505 w 11611428"/>
              <a:gd name="connsiteY12802" fmla="*/ 501404 h 6421343"/>
              <a:gd name="connsiteX12803" fmla="*/ 10123420 w 11611428"/>
              <a:gd name="connsiteY12803" fmla="*/ 550489 h 6421343"/>
              <a:gd name="connsiteX12804" fmla="*/ 10074335 w 11611428"/>
              <a:gd name="connsiteY12804" fmla="*/ 501404 h 6421343"/>
              <a:gd name="connsiteX12805" fmla="*/ 10123420 w 11611428"/>
              <a:gd name="connsiteY12805" fmla="*/ 452319 h 6421343"/>
              <a:gd name="connsiteX12806" fmla="*/ 9931496 w 11611428"/>
              <a:gd name="connsiteY12806" fmla="*/ 452319 h 6421343"/>
              <a:gd name="connsiteX12807" fmla="*/ 9980582 w 11611428"/>
              <a:gd name="connsiteY12807" fmla="*/ 501404 h 6421343"/>
              <a:gd name="connsiteX12808" fmla="*/ 9931496 w 11611428"/>
              <a:gd name="connsiteY12808" fmla="*/ 550489 h 6421343"/>
              <a:gd name="connsiteX12809" fmla="*/ 9882412 w 11611428"/>
              <a:gd name="connsiteY12809" fmla="*/ 501404 h 6421343"/>
              <a:gd name="connsiteX12810" fmla="*/ 9931496 w 11611428"/>
              <a:gd name="connsiteY12810" fmla="*/ 452319 h 6421343"/>
              <a:gd name="connsiteX12811" fmla="*/ 9739576 w 11611428"/>
              <a:gd name="connsiteY12811" fmla="*/ 452319 h 6421343"/>
              <a:gd name="connsiteX12812" fmla="*/ 9788661 w 11611428"/>
              <a:gd name="connsiteY12812" fmla="*/ 501404 h 6421343"/>
              <a:gd name="connsiteX12813" fmla="*/ 9739576 w 11611428"/>
              <a:gd name="connsiteY12813" fmla="*/ 550489 h 6421343"/>
              <a:gd name="connsiteX12814" fmla="*/ 9690491 w 11611428"/>
              <a:gd name="connsiteY12814" fmla="*/ 501404 h 6421343"/>
              <a:gd name="connsiteX12815" fmla="*/ 9739576 w 11611428"/>
              <a:gd name="connsiteY12815" fmla="*/ 452319 h 6421343"/>
              <a:gd name="connsiteX12816" fmla="*/ 9547652 w 11611428"/>
              <a:gd name="connsiteY12816" fmla="*/ 452319 h 6421343"/>
              <a:gd name="connsiteX12817" fmla="*/ 9596737 w 11611428"/>
              <a:gd name="connsiteY12817" fmla="*/ 501404 h 6421343"/>
              <a:gd name="connsiteX12818" fmla="*/ 9547652 w 11611428"/>
              <a:gd name="connsiteY12818" fmla="*/ 550489 h 6421343"/>
              <a:gd name="connsiteX12819" fmla="*/ 9498567 w 11611428"/>
              <a:gd name="connsiteY12819" fmla="*/ 501404 h 6421343"/>
              <a:gd name="connsiteX12820" fmla="*/ 9547652 w 11611428"/>
              <a:gd name="connsiteY12820" fmla="*/ 452319 h 6421343"/>
              <a:gd name="connsiteX12821" fmla="*/ 9355731 w 11611428"/>
              <a:gd name="connsiteY12821" fmla="*/ 452319 h 6421343"/>
              <a:gd name="connsiteX12822" fmla="*/ 9404816 w 11611428"/>
              <a:gd name="connsiteY12822" fmla="*/ 501404 h 6421343"/>
              <a:gd name="connsiteX12823" fmla="*/ 9355731 w 11611428"/>
              <a:gd name="connsiteY12823" fmla="*/ 550489 h 6421343"/>
              <a:gd name="connsiteX12824" fmla="*/ 9306646 w 11611428"/>
              <a:gd name="connsiteY12824" fmla="*/ 501404 h 6421343"/>
              <a:gd name="connsiteX12825" fmla="*/ 9355731 w 11611428"/>
              <a:gd name="connsiteY12825" fmla="*/ 452319 h 6421343"/>
              <a:gd name="connsiteX12826" fmla="*/ 9163808 w 11611428"/>
              <a:gd name="connsiteY12826" fmla="*/ 452319 h 6421343"/>
              <a:gd name="connsiteX12827" fmla="*/ 9212893 w 11611428"/>
              <a:gd name="connsiteY12827" fmla="*/ 501404 h 6421343"/>
              <a:gd name="connsiteX12828" fmla="*/ 9163808 w 11611428"/>
              <a:gd name="connsiteY12828" fmla="*/ 550489 h 6421343"/>
              <a:gd name="connsiteX12829" fmla="*/ 9114723 w 11611428"/>
              <a:gd name="connsiteY12829" fmla="*/ 501404 h 6421343"/>
              <a:gd name="connsiteX12830" fmla="*/ 9163808 w 11611428"/>
              <a:gd name="connsiteY12830" fmla="*/ 452319 h 6421343"/>
              <a:gd name="connsiteX12831" fmla="*/ 8972131 w 11611428"/>
              <a:gd name="connsiteY12831" fmla="*/ 452319 h 6421343"/>
              <a:gd name="connsiteX12832" fmla="*/ 9021216 w 11611428"/>
              <a:gd name="connsiteY12832" fmla="*/ 501404 h 6421343"/>
              <a:gd name="connsiteX12833" fmla="*/ 8972131 w 11611428"/>
              <a:gd name="connsiteY12833" fmla="*/ 550489 h 6421343"/>
              <a:gd name="connsiteX12834" fmla="*/ 8923046 w 11611428"/>
              <a:gd name="connsiteY12834" fmla="*/ 501404 h 6421343"/>
              <a:gd name="connsiteX12835" fmla="*/ 8972131 w 11611428"/>
              <a:gd name="connsiteY12835" fmla="*/ 452319 h 6421343"/>
              <a:gd name="connsiteX12836" fmla="*/ 8780211 w 11611428"/>
              <a:gd name="connsiteY12836" fmla="*/ 452319 h 6421343"/>
              <a:gd name="connsiteX12837" fmla="*/ 8829296 w 11611428"/>
              <a:gd name="connsiteY12837" fmla="*/ 501404 h 6421343"/>
              <a:gd name="connsiteX12838" fmla="*/ 8780211 w 11611428"/>
              <a:gd name="connsiteY12838" fmla="*/ 550489 h 6421343"/>
              <a:gd name="connsiteX12839" fmla="*/ 8731126 w 11611428"/>
              <a:gd name="connsiteY12839" fmla="*/ 501404 h 6421343"/>
              <a:gd name="connsiteX12840" fmla="*/ 8780211 w 11611428"/>
              <a:gd name="connsiteY12840" fmla="*/ 452319 h 6421343"/>
              <a:gd name="connsiteX12841" fmla="*/ 8588287 w 11611428"/>
              <a:gd name="connsiteY12841" fmla="*/ 452319 h 6421343"/>
              <a:gd name="connsiteX12842" fmla="*/ 8637372 w 11611428"/>
              <a:gd name="connsiteY12842" fmla="*/ 501404 h 6421343"/>
              <a:gd name="connsiteX12843" fmla="*/ 8588287 w 11611428"/>
              <a:gd name="connsiteY12843" fmla="*/ 550489 h 6421343"/>
              <a:gd name="connsiteX12844" fmla="*/ 8539202 w 11611428"/>
              <a:gd name="connsiteY12844" fmla="*/ 501404 h 6421343"/>
              <a:gd name="connsiteX12845" fmla="*/ 8588287 w 11611428"/>
              <a:gd name="connsiteY12845" fmla="*/ 452319 h 6421343"/>
              <a:gd name="connsiteX12846" fmla="*/ 8388577 w 11611428"/>
              <a:gd name="connsiteY12846" fmla="*/ 452319 h 6421343"/>
              <a:gd name="connsiteX12847" fmla="*/ 8437662 w 11611428"/>
              <a:gd name="connsiteY12847" fmla="*/ 501404 h 6421343"/>
              <a:gd name="connsiteX12848" fmla="*/ 8388577 w 11611428"/>
              <a:gd name="connsiteY12848" fmla="*/ 550489 h 6421343"/>
              <a:gd name="connsiteX12849" fmla="*/ 8339492 w 11611428"/>
              <a:gd name="connsiteY12849" fmla="*/ 501404 h 6421343"/>
              <a:gd name="connsiteX12850" fmla="*/ 8388577 w 11611428"/>
              <a:gd name="connsiteY12850" fmla="*/ 452319 h 6421343"/>
              <a:gd name="connsiteX12851" fmla="*/ 8196653 w 11611428"/>
              <a:gd name="connsiteY12851" fmla="*/ 452319 h 6421343"/>
              <a:gd name="connsiteX12852" fmla="*/ 8245738 w 11611428"/>
              <a:gd name="connsiteY12852" fmla="*/ 501404 h 6421343"/>
              <a:gd name="connsiteX12853" fmla="*/ 8196653 w 11611428"/>
              <a:gd name="connsiteY12853" fmla="*/ 550489 h 6421343"/>
              <a:gd name="connsiteX12854" fmla="*/ 8147568 w 11611428"/>
              <a:gd name="connsiteY12854" fmla="*/ 501404 h 6421343"/>
              <a:gd name="connsiteX12855" fmla="*/ 8196653 w 11611428"/>
              <a:gd name="connsiteY12855" fmla="*/ 452319 h 6421343"/>
              <a:gd name="connsiteX12856" fmla="*/ 8004732 w 11611428"/>
              <a:gd name="connsiteY12856" fmla="*/ 452319 h 6421343"/>
              <a:gd name="connsiteX12857" fmla="*/ 8053817 w 11611428"/>
              <a:gd name="connsiteY12857" fmla="*/ 501404 h 6421343"/>
              <a:gd name="connsiteX12858" fmla="*/ 8004732 w 11611428"/>
              <a:gd name="connsiteY12858" fmla="*/ 550489 h 6421343"/>
              <a:gd name="connsiteX12859" fmla="*/ 7955647 w 11611428"/>
              <a:gd name="connsiteY12859" fmla="*/ 501404 h 6421343"/>
              <a:gd name="connsiteX12860" fmla="*/ 8004732 w 11611428"/>
              <a:gd name="connsiteY12860" fmla="*/ 452319 h 6421343"/>
              <a:gd name="connsiteX12861" fmla="*/ 7813056 w 11611428"/>
              <a:gd name="connsiteY12861" fmla="*/ 452319 h 6421343"/>
              <a:gd name="connsiteX12862" fmla="*/ 7862141 w 11611428"/>
              <a:gd name="connsiteY12862" fmla="*/ 501404 h 6421343"/>
              <a:gd name="connsiteX12863" fmla="*/ 7813056 w 11611428"/>
              <a:gd name="connsiteY12863" fmla="*/ 550489 h 6421343"/>
              <a:gd name="connsiteX12864" fmla="*/ 7763971 w 11611428"/>
              <a:gd name="connsiteY12864" fmla="*/ 501404 h 6421343"/>
              <a:gd name="connsiteX12865" fmla="*/ 7813056 w 11611428"/>
              <a:gd name="connsiteY12865" fmla="*/ 452319 h 6421343"/>
              <a:gd name="connsiteX12866" fmla="*/ 7621133 w 11611428"/>
              <a:gd name="connsiteY12866" fmla="*/ 452319 h 6421343"/>
              <a:gd name="connsiteX12867" fmla="*/ 7670218 w 11611428"/>
              <a:gd name="connsiteY12867" fmla="*/ 501404 h 6421343"/>
              <a:gd name="connsiteX12868" fmla="*/ 7621133 w 11611428"/>
              <a:gd name="connsiteY12868" fmla="*/ 550489 h 6421343"/>
              <a:gd name="connsiteX12869" fmla="*/ 7572048 w 11611428"/>
              <a:gd name="connsiteY12869" fmla="*/ 501404 h 6421343"/>
              <a:gd name="connsiteX12870" fmla="*/ 7621133 w 11611428"/>
              <a:gd name="connsiteY12870" fmla="*/ 452319 h 6421343"/>
              <a:gd name="connsiteX12871" fmla="*/ 7429212 w 11611428"/>
              <a:gd name="connsiteY12871" fmla="*/ 452319 h 6421343"/>
              <a:gd name="connsiteX12872" fmla="*/ 7478297 w 11611428"/>
              <a:gd name="connsiteY12872" fmla="*/ 501404 h 6421343"/>
              <a:gd name="connsiteX12873" fmla="*/ 7429212 w 11611428"/>
              <a:gd name="connsiteY12873" fmla="*/ 550489 h 6421343"/>
              <a:gd name="connsiteX12874" fmla="*/ 7380127 w 11611428"/>
              <a:gd name="connsiteY12874" fmla="*/ 501404 h 6421343"/>
              <a:gd name="connsiteX12875" fmla="*/ 7429212 w 11611428"/>
              <a:gd name="connsiteY12875" fmla="*/ 452319 h 6421343"/>
              <a:gd name="connsiteX12876" fmla="*/ 7237288 w 11611428"/>
              <a:gd name="connsiteY12876" fmla="*/ 452319 h 6421343"/>
              <a:gd name="connsiteX12877" fmla="*/ 7286373 w 11611428"/>
              <a:gd name="connsiteY12877" fmla="*/ 501404 h 6421343"/>
              <a:gd name="connsiteX12878" fmla="*/ 7237288 w 11611428"/>
              <a:gd name="connsiteY12878" fmla="*/ 550489 h 6421343"/>
              <a:gd name="connsiteX12879" fmla="*/ 7188203 w 11611428"/>
              <a:gd name="connsiteY12879" fmla="*/ 501404 h 6421343"/>
              <a:gd name="connsiteX12880" fmla="*/ 7237288 w 11611428"/>
              <a:gd name="connsiteY12880" fmla="*/ 452319 h 6421343"/>
              <a:gd name="connsiteX12881" fmla="*/ 7045367 w 11611428"/>
              <a:gd name="connsiteY12881" fmla="*/ 452319 h 6421343"/>
              <a:gd name="connsiteX12882" fmla="*/ 7094452 w 11611428"/>
              <a:gd name="connsiteY12882" fmla="*/ 501404 h 6421343"/>
              <a:gd name="connsiteX12883" fmla="*/ 7045367 w 11611428"/>
              <a:gd name="connsiteY12883" fmla="*/ 550489 h 6421343"/>
              <a:gd name="connsiteX12884" fmla="*/ 6996282 w 11611428"/>
              <a:gd name="connsiteY12884" fmla="*/ 501404 h 6421343"/>
              <a:gd name="connsiteX12885" fmla="*/ 7045367 w 11611428"/>
              <a:gd name="connsiteY12885" fmla="*/ 452319 h 6421343"/>
              <a:gd name="connsiteX12886" fmla="*/ 6853444 w 11611428"/>
              <a:gd name="connsiteY12886" fmla="*/ 452319 h 6421343"/>
              <a:gd name="connsiteX12887" fmla="*/ 6902529 w 11611428"/>
              <a:gd name="connsiteY12887" fmla="*/ 501404 h 6421343"/>
              <a:gd name="connsiteX12888" fmla="*/ 6853444 w 11611428"/>
              <a:gd name="connsiteY12888" fmla="*/ 550489 h 6421343"/>
              <a:gd name="connsiteX12889" fmla="*/ 6804359 w 11611428"/>
              <a:gd name="connsiteY12889" fmla="*/ 501404 h 6421343"/>
              <a:gd name="connsiteX12890" fmla="*/ 6853444 w 11611428"/>
              <a:gd name="connsiteY12890" fmla="*/ 452319 h 6421343"/>
              <a:gd name="connsiteX12891" fmla="*/ 6661767 w 11611428"/>
              <a:gd name="connsiteY12891" fmla="*/ 452319 h 6421343"/>
              <a:gd name="connsiteX12892" fmla="*/ 6710852 w 11611428"/>
              <a:gd name="connsiteY12892" fmla="*/ 501404 h 6421343"/>
              <a:gd name="connsiteX12893" fmla="*/ 6661767 w 11611428"/>
              <a:gd name="connsiteY12893" fmla="*/ 550489 h 6421343"/>
              <a:gd name="connsiteX12894" fmla="*/ 6612682 w 11611428"/>
              <a:gd name="connsiteY12894" fmla="*/ 501404 h 6421343"/>
              <a:gd name="connsiteX12895" fmla="*/ 6661767 w 11611428"/>
              <a:gd name="connsiteY12895" fmla="*/ 452319 h 6421343"/>
              <a:gd name="connsiteX12896" fmla="*/ 6469844 w 11611428"/>
              <a:gd name="connsiteY12896" fmla="*/ 452319 h 6421343"/>
              <a:gd name="connsiteX12897" fmla="*/ 6518929 w 11611428"/>
              <a:gd name="connsiteY12897" fmla="*/ 501404 h 6421343"/>
              <a:gd name="connsiteX12898" fmla="*/ 6469844 w 11611428"/>
              <a:gd name="connsiteY12898" fmla="*/ 550489 h 6421343"/>
              <a:gd name="connsiteX12899" fmla="*/ 6420759 w 11611428"/>
              <a:gd name="connsiteY12899" fmla="*/ 501404 h 6421343"/>
              <a:gd name="connsiteX12900" fmla="*/ 6469844 w 11611428"/>
              <a:gd name="connsiteY12900" fmla="*/ 452319 h 6421343"/>
              <a:gd name="connsiteX12901" fmla="*/ 6279574 w 11611428"/>
              <a:gd name="connsiteY12901" fmla="*/ 452319 h 6421343"/>
              <a:gd name="connsiteX12902" fmla="*/ 6328659 w 11611428"/>
              <a:gd name="connsiteY12902" fmla="*/ 501404 h 6421343"/>
              <a:gd name="connsiteX12903" fmla="*/ 6279574 w 11611428"/>
              <a:gd name="connsiteY12903" fmla="*/ 550489 h 6421343"/>
              <a:gd name="connsiteX12904" fmla="*/ 6230489 w 11611428"/>
              <a:gd name="connsiteY12904" fmla="*/ 501404 h 6421343"/>
              <a:gd name="connsiteX12905" fmla="*/ 6279574 w 11611428"/>
              <a:gd name="connsiteY12905" fmla="*/ 452319 h 6421343"/>
              <a:gd name="connsiteX12906" fmla="*/ 6087650 w 11611428"/>
              <a:gd name="connsiteY12906" fmla="*/ 452319 h 6421343"/>
              <a:gd name="connsiteX12907" fmla="*/ 6136735 w 11611428"/>
              <a:gd name="connsiteY12907" fmla="*/ 501404 h 6421343"/>
              <a:gd name="connsiteX12908" fmla="*/ 6087650 w 11611428"/>
              <a:gd name="connsiteY12908" fmla="*/ 550489 h 6421343"/>
              <a:gd name="connsiteX12909" fmla="*/ 6038565 w 11611428"/>
              <a:gd name="connsiteY12909" fmla="*/ 501404 h 6421343"/>
              <a:gd name="connsiteX12910" fmla="*/ 6087650 w 11611428"/>
              <a:gd name="connsiteY12910" fmla="*/ 452319 h 6421343"/>
              <a:gd name="connsiteX12911" fmla="*/ 5895729 w 11611428"/>
              <a:gd name="connsiteY12911" fmla="*/ 452319 h 6421343"/>
              <a:gd name="connsiteX12912" fmla="*/ 5944814 w 11611428"/>
              <a:gd name="connsiteY12912" fmla="*/ 501404 h 6421343"/>
              <a:gd name="connsiteX12913" fmla="*/ 5895729 w 11611428"/>
              <a:gd name="connsiteY12913" fmla="*/ 550489 h 6421343"/>
              <a:gd name="connsiteX12914" fmla="*/ 5846644 w 11611428"/>
              <a:gd name="connsiteY12914" fmla="*/ 501404 h 6421343"/>
              <a:gd name="connsiteX12915" fmla="*/ 5895729 w 11611428"/>
              <a:gd name="connsiteY12915" fmla="*/ 452319 h 6421343"/>
              <a:gd name="connsiteX12916" fmla="*/ 5704053 w 11611428"/>
              <a:gd name="connsiteY12916" fmla="*/ 452319 h 6421343"/>
              <a:gd name="connsiteX12917" fmla="*/ 5753138 w 11611428"/>
              <a:gd name="connsiteY12917" fmla="*/ 501404 h 6421343"/>
              <a:gd name="connsiteX12918" fmla="*/ 5704053 w 11611428"/>
              <a:gd name="connsiteY12918" fmla="*/ 550489 h 6421343"/>
              <a:gd name="connsiteX12919" fmla="*/ 5654968 w 11611428"/>
              <a:gd name="connsiteY12919" fmla="*/ 501404 h 6421343"/>
              <a:gd name="connsiteX12920" fmla="*/ 5704053 w 11611428"/>
              <a:gd name="connsiteY12920" fmla="*/ 452319 h 6421343"/>
              <a:gd name="connsiteX12921" fmla="*/ 5512130 w 11611428"/>
              <a:gd name="connsiteY12921" fmla="*/ 452319 h 6421343"/>
              <a:gd name="connsiteX12922" fmla="*/ 5561215 w 11611428"/>
              <a:gd name="connsiteY12922" fmla="*/ 501404 h 6421343"/>
              <a:gd name="connsiteX12923" fmla="*/ 5512130 w 11611428"/>
              <a:gd name="connsiteY12923" fmla="*/ 550489 h 6421343"/>
              <a:gd name="connsiteX12924" fmla="*/ 5463045 w 11611428"/>
              <a:gd name="connsiteY12924" fmla="*/ 501404 h 6421343"/>
              <a:gd name="connsiteX12925" fmla="*/ 5512130 w 11611428"/>
              <a:gd name="connsiteY12925" fmla="*/ 452319 h 6421343"/>
              <a:gd name="connsiteX12926" fmla="*/ 5320209 w 11611428"/>
              <a:gd name="connsiteY12926" fmla="*/ 452319 h 6421343"/>
              <a:gd name="connsiteX12927" fmla="*/ 5369294 w 11611428"/>
              <a:gd name="connsiteY12927" fmla="*/ 501404 h 6421343"/>
              <a:gd name="connsiteX12928" fmla="*/ 5320209 w 11611428"/>
              <a:gd name="connsiteY12928" fmla="*/ 550489 h 6421343"/>
              <a:gd name="connsiteX12929" fmla="*/ 5271124 w 11611428"/>
              <a:gd name="connsiteY12929" fmla="*/ 501404 h 6421343"/>
              <a:gd name="connsiteX12930" fmla="*/ 5320209 w 11611428"/>
              <a:gd name="connsiteY12930" fmla="*/ 452319 h 6421343"/>
              <a:gd name="connsiteX12931" fmla="*/ 5128285 w 11611428"/>
              <a:gd name="connsiteY12931" fmla="*/ 452319 h 6421343"/>
              <a:gd name="connsiteX12932" fmla="*/ 5177370 w 11611428"/>
              <a:gd name="connsiteY12932" fmla="*/ 501404 h 6421343"/>
              <a:gd name="connsiteX12933" fmla="*/ 5128285 w 11611428"/>
              <a:gd name="connsiteY12933" fmla="*/ 550489 h 6421343"/>
              <a:gd name="connsiteX12934" fmla="*/ 5079200 w 11611428"/>
              <a:gd name="connsiteY12934" fmla="*/ 501404 h 6421343"/>
              <a:gd name="connsiteX12935" fmla="*/ 5128285 w 11611428"/>
              <a:gd name="connsiteY12935" fmla="*/ 452319 h 6421343"/>
              <a:gd name="connsiteX12936" fmla="*/ 4936364 w 11611428"/>
              <a:gd name="connsiteY12936" fmla="*/ 452319 h 6421343"/>
              <a:gd name="connsiteX12937" fmla="*/ 4985449 w 11611428"/>
              <a:gd name="connsiteY12937" fmla="*/ 501404 h 6421343"/>
              <a:gd name="connsiteX12938" fmla="*/ 4936364 w 11611428"/>
              <a:gd name="connsiteY12938" fmla="*/ 550489 h 6421343"/>
              <a:gd name="connsiteX12939" fmla="*/ 4887279 w 11611428"/>
              <a:gd name="connsiteY12939" fmla="*/ 501404 h 6421343"/>
              <a:gd name="connsiteX12940" fmla="*/ 4936364 w 11611428"/>
              <a:gd name="connsiteY12940" fmla="*/ 452319 h 6421343"/>
              <a:gd name="connsiteX12941" fmla="*/ 4744441 w 11611428"/>
              <a:gd name="connsiteY12941" fmla="*/ 452319 h 6421343"/>
              <a:gd name="connsiteX12942" fmla="*/ 4793526 w 11611428"/>
              <a:gd name="connsiteY12942" fmla="*/ 501404 h 6421343"/>
              <a:gd name="connsiteX12943" fmla="*/ 4744441 w 11611428"/>
              <a:gd name="connsiteY12943" fmla="*/ 550489 h 6421343"/>
              <a:gd name="connsiteX12944" fmla="*/ 4695356 w 11611428"/>
              <a:gd name="connsiteY12944" fmla="*/ 501404 h 6421343"/>
              <a:gd name="connsiteX12945" fmla="*/ 4744441 w 11611428"/>
              <a:gd name="connsiteY12945" fmla="*/ 452319 h 6421343"/>
              <a:gd name="connsiteX12946" fmla="*/ 4552764 w 11611428"/>
              <a:gd name="connsiteY12946" fmla="*/ 452319 h 6421343"/>
              <a:gd name="connsiteX12947" fmla="*/ 4601849 w 11611428"/>
              <a:gd name="connsiteY12947" fmla="*/ 501404 h 6421343"/>
              <a:gd name="connsiteX12948" fmla="*/ 4552764 w 11611428"/>
              <a:gd name="connsiteY12948" fmla="*/ 550489 h 6421343"/>
              <a:gd name="connsiteX12949" fmla="*/ 4503679 w 11611428"/>
              <a:gd name="connsiteY12949" fmla="*/ 501404 h 6421343"/>
              <a:gd name="connsiteX12950" fmla="*/ 4552764 w 11611428"/>
              <a:gd name="connsiteY12950" fmla="*/ 452319 h 6421343"/>
              <a:gd name="connsiteX12951" fmla="*/ 4360841 w 11611428"/>
              <a:gd name="connsiteY12951" fmla="*/ 452319 h 6421343"/>
              <a:gd name="connsiteX12952" fmla="*/ 4409926 w 11611428"/>
              <a:gd name="connsiteY12952" fmla="*/ 501404 h 6421343"/>
              <a:gd name="connsiteX12953" fmla="*/ 4360841 w 11611428"/>
              <a:gd name="connsiteY12953" fmla="*/ 550489 h 6421343"/>
              <a:gd name="connsiteX12954" fmla="*/ 4311756 w 11611428"/>
              <a:gd name="connsiteY12954" fmla="*/ 501404 h 6421343"/>
              <a:gd name="connsiteX12955" fmla="*/ 4360841 w 11611428"/>
              <a:gd name="connsiteY12955" fmla="*/ 452319 h 6421343"/>
              <a:gd name="connsiteX12956" fmla="*/ 4170572 w 11611428"/>
              <a:gd name="connsiteY12956" fmla="*/ 452319 h 6421343"/>
              <a:gd name="connsiteX12957" fmla="*/ 4219657 w 11611428"/>
              <a:gd name="connsiteY12957" fmla="*/ 501404 h 6421343"/>
              <a:gd name="connsiteX12958" fmla="*/ 4170572 w 11611428"/>
              <a:gd name="connsiteY12958" fmla="*/ 550489 h 6421343"/>
              <a:gd name="connsiteX12959" fmla="*/ 4121487 w 11611428"/>
              <a:gd name="connsiteY12959" fmla="*/ 501404 h 6421343"/>
              <a:gd name="connsiteX12960" fmla="*/ 4170572 w 11611428"/>
              <a:gd name="connsiteY12960" fmla="*/ 452319 h 6421343"/>
              <a:gd name="connsiteX12961" fmla="*/ 3978648 w 11611428"/>
              <a:gd name="connsiteY12961" fmla="*/ 452319 h 6421343"/>
              <a:gd name="connsiteX12962" fmla="*/ 4027733 w 11611428"/>
              <a:gd name="connsiteY12962" fmla="*/ 501404 h 6421343"/>
              <a:gd name="connsiteX12963" fmla="*/ 3978648 w 11611428"/>
              <a:gd name="connsiteY12963" fmla="*/ 550489 h 6421343"/>
              <a:gd name="connsiteX12964" fmla="*/ 3929563 w 11611428"/>
              <a:gd name="connsiteY12964" fmla="*/ 501404 h 6421343"/>
              <a:gd name="connsiteX12965" fmla="*/ 3978648 w 11611428"/>
              <a:gd name="connsiteY12965" fmla="*/ 452319 h 6421343"/>
              <a:gd name="connsiteX12966" fmla="*/ 3786728 w 11611428"/>
              <a:gd name="connsiteY12966" fmla="*/ 452319 h 6421343"/>
              <a:gd name="connsiteX12967" fmla="*/ 3835813 w 11611428"/>
              <a:gd name="connsiteY12967" fmla="*/ 501404 h 6421343"/>
              <a:gd name="connsiteX12968" fmla="*/ 3786728 w 11611428"/>
              <a:gd name="connsiteY12968" fmla="*/ 550489 h 6421343"/>
              <a:gd name="connsiteX12969" fmla="*/ 3737643 w 11611428"/>
              <a:gd name="connsiteY12969" fmla="*/ 501404 h 6421343"/>
              <a:gd name="connsiteX12970" fmla="*/ 3786728 w 11611428"/>
              <a:gd name="connsiteY12970" fmla="*/ 452319 h 6421343"/>
              <a:gd name="connsiteX12971" fmla="*/ 3595051 w 11611428"/>
              <a:gd name="connsiteY12971" fmla="*/ 452319 h 6421343"/>
              <a:gd name="connsiteX12972" fmla="*/ 3644136 w 11611428"/>
              <a:gd name="connsiteY12972" fmla="*/ 501404 h 6421343"/>
              <a:gd name="connsiteX12973" fmla="*/ 3595051 w 11611428"/>
              <a:gd name="connsiteY12973" fmla="*/ 550489 h 6421343"/>
              <a:gd name="connsiteX12974" fmla="*/ 3545966 w 11611428"/>
              <a:gd name="connsiteY12974" fmla="*/ 501404 h 6421343"/>
              <a:gd name="connsiteX12975" fmla="*/ 3595051 w 11611428"/>
              <a:gd name="connsiteY12975" fmla="*/ 452319 h 6421343"/>
              <a:gd name="connsiteX12976" fmla="*/ 3403128 w 11611428"/>
              <a:gd name="connsiteY12976" fmla="*/ 452319 h 6421343"/>
              <a:gd name="connsiteX12977" fmla="*/ 3452213 w 11611428"/>
              <a:gd name="connsiteY12977" fmla="*/ 501404 h 6421343"/>
              <a:gd name="connsiteX12978" fmla="*/ 3403128 w 11611428"/>
              <a:gd name="connsiteY12978" fmla="*/ 550489 h 6421343"/>
              <a:gd name="connsiteX12979" fmla="*/ 3354043 w 11611428"/>
              <a:gd name="connsiteY12979" fmla="*/ 501404 h 6421343"/>
              <a:gd name="connsiteX12980" fmla="*/ 3403128 w 11611428"/>
              <a:gd name="connsiteY12980" fmla="*/ 452319 h 6421343"/>
              <a:gd name="connsiteX12981" fmla="*/ 3211207 w 11611428"/>
              <a:gd name="connsiteY12981" fmla="*/ 452319 h 6421343"/>
              <a:gd name="connsiteX12982" fmla="*/ 3260292 w 11611428"/>
              <a:gd name="connsiteY12982" fmla="*/ 501404 h 6421343"/>
              <a:gd name="connsiteX12983" fmla="*/ 3211207 w 11611428"/>
              <a:gd name="connsiteY12983" fmla="*/ 550489 h 6421343"/>
              <a:gd name="connsiteX12984" fmla="*/ 3162122 w 11611428"/>
              <a:gd name="connsiteY12984" fmla="*/ 501404 h 6421343"/>
              <a:gd name="connsiteX12985" fmla="*/ 3211207 w 11611428"/>
              <a:gd name="connsiteY12985" fmla="*/ 452319 h 6421343"/>
              <a:gd name="connsiteX12986" fmla="*/ 3019283 w 11611428"/>
              <a:gd name="connsiteY12986" fmla="*/ 452319 h 6421343"/>
              <a:gd name="connsiteX12987" fmla="*/ 3068368 w 11611428"/>
              <a:gd name="connsiteY12987" fmla="*/ 501404 h 6421343"/>
              <a:gd name="connsiteX12988" fmla="*/ 3019283 w 11611428"/>
              <a:gd name="connsiteY12988" fmla="*/ 550489 h 6421343"/>
              <a:gd name="connsiteX12989" fmla="*/ 2970198 w 11611428"/>
              <a:gd name="connsiteY12989" fmla="*/ 501404 h 6421343"/>
              <a:gd name="connsiteX12990" fmla="*/ 3019283 w 11611428"/>
              <a:gd name="connsiteY12990" fmla="*/ 452319 h 6421343"/>
              <a:gd name="connsiteX12991" fmla="*/ 2827363 w 11611428"/>
              <a:gd name="connsiteY12991" fmla="*/ 452319 h 6421343"/>
              <a:gd name="connsiteX12992" fmla="*/ 2876448 w 11611428"/>
              <a:gd name="connsiteY12992" fmla="*/ 501404 h 6421343"/>
              <a:gd name="connsiteX12993" fmla="*/ 2827363 w 11611428"/>
              <a:gd name="connsiteY12993" fmla="*/ 550489 h 6421343"/>
              <a:gd name="connsiteX12994" fmla="*/ 2778277 w 11611428"/>
              <a:gd name="connsiteY12994" fmla="*/ 501404 h 6421343"/>
              <a:gd name="connsiteX12995" fmla="*/ 2827363 w 11611428"/>
              <a:gd name="connsiteY12995" fmla="*/ 452319 h 6421343"/>
              <a:gd name="connsiteX12996" fmla="*/ 2635439 w 11611428"/>
              <a:gd name="connsiteY12996" fmla="*/ 452319 h 6421343"/>
              <a:gd name="connsiteX12997" fmla="*/ 2684524 w 11611428"/>
              <a:gd name="connsiteY12997" fmla="*/ 501404 h 6421343"/>
              <a:gd name="connsiteX12998" fmla="*/ 2635439 w 11611428"/>
              <a:gd name="connsiteY12998" fmla="*/ 550489 h 6421343"/>
              <a:gd name="connsiteX12999" fmla="*/ 2586354 w 11611428"/>
              <a:gd name="connsiteY12999" fmla="*/ 501404 h 6421343"/>
              <a:gd name="connsiteX13000" fmla="*/ 2635439 w 11611428"/>
              <a:gd name="connsiteY13000" fmla="*/ 452319 h 6421343"/>
              <a:gd name="connsiteX13001" fmla="*/ 2443762 w 11611428"/>
              <a:gd name="connsiteY13001" fmla="*/ 452319 h 6421343"/>
              <a:gd name="connsiteX13002" fmla="*/ 2492847 w 11611428"/>
              <a:gd name="connsiteY13002" fmla="*/ 501404 h 6421343"/>
              <a:gd name="connsiteX13003" fmla="*/ 2443762 w 11611428"/>
              <a:gd name="connsiteY13003" fmla="*/ 550489 h 6421343"/>
              <a:gd name="connsiteX13004" fmla="*/ 2394677 w 11611428"/>
              <a:gd name="connsiteY13004" fmla="*/ 501404 h 6421343"/>
              <a:gd name="connsiteX13005" fmla="*/ 2443762 w 11611428"/>
              <a:gd name="connsiteY13005" fmla="*/ 452319 h 6421343"/>
              <a:gd name="connsiteX13006" fmla="*/ 2251840 w 11611428"/>
              <a:gd name="connsiteY13006" fmla="*/ 452319 h 6421343"/>
              <a:gd name="connsiteX13007" fmla="*/ 2300925 w 11611428"/>
              <a:gd name="connsiteY13007" fmla="*/ 501404 h 6421343"/>
              <a:gd name="connsiteX13008" fmla="*/ 2251840 w 11611428"/>
              <a:gd name="connsiteY13008" fmla="*/ 550489 h 6421343"/>
              <a:gd name="connsiteX13009" fmla="*/ 2202754 w 11611428"/>
              <a:gd name="connsiteY13009" fmla="*/ 501404 h 6421343"/>
              <a:gd name="connsiteX13010" fmla="*/ 2251840 w 11611428"/>
              <a:gd name="connsiteY13010" fmla="*/ 452319 h 6421343"/>
              <a:gd name="connsiteX13011" fmla="*/ 2061569 w 11611428"/>
              <a:gd name="connsiteY13011" fmla="*/ 452319 h 6421343"/>
              <a:gd name="connsiteX13012" fmla="*/ 2110654 w 11611428"/>
              <a:gd name="connsiteY13012" fmla="*/ 501404 h 6421343"/>
              <a:gd name="connsiteX13013" fmla="*/ 2061569 w 11611428"/>
              <a:gd name="connsiteY13013" fmla="*/ 550489 h 6421343"/>
              <a:gd name="connsiteX13014" fmla="*/ 2012484 w 11611428"/>
              <a:gd name="connsiteY13014" fmla="*/ 501404 h 6421343"/>
              <a:gd name="connsiteX13015" fmla="*/ 2061569 w 11611428"/>
              <a:gd name="connsiteY13015" fmla="*/ 452319 h 6421343"/>
              <a:gd name="connsiteX13016" fmla="*/ 1869645 w 11611428"/>
              <a:gd name="connsiteY13016" fmla="*/ 452319 h 6421343"/>
              <a:gd name="connsiteX13017" fmla="*/ 1918730 w 11611428"/>
              <a:gd name="connsiteY13017" fmla="*/ 501404 h 6421343"/>
              <a:gd name="connsiteX13018" fmla="*/ 1869645 w 11611428"/>
              <a:gd name="connsiteY13018" fmla="*/ 550489 h 6421343"/>
              <a:gd name="connsiteX13019" fmla="*/ 1820560 w 11611428"/>
              <a:gd name="connsiteY13019" fmla="*/ 501404 h 6421343"/>
              <a:gd name="connsiteX13020" fmla="*/ 1869645 w 11611428"/>
              <a:gd name="connsiteY13020" fmla="*/ 452319 h 6421343"/>
              <a:gd name="connsiteX13021" fmla="*/ 1677725 w 11611428"/>
              <a:gd name="connsiteY13021" fmla="*/ 452319 h 6421343"/>
              <a:gd name="connsiteX13022" fmla="*/ 1726810 w 11611428"/>
              <a:gd name="connsiteY13022" fmla="*/ 501404 h 6421343"/>
              <a:gd name="connsiteX13023" fmla="*/ 1677725 w 11611428"/>
              <a:gd name="connsiteY13023" fmla="*/ 550489 h 6421343"/>
              <a:gd name="connsiteX13024" fmla="*/ 1628640 w 11611428"/>
              <a:gd name="connsiteY13024" fmla="*/ 501404 h 6421343"/>
              <a:gd name="connsiteX13025" fmla="*/ 1677725 w 11611428"/>
              <a:gd name="connsiteY13025" fmla="*/ 452319 h 6421343"/>
              <a:gd name="connsiteX13026" fmla="*/ 1486048 w 11611428"/>
              <a:gd name="connsiteY13026" fmla="*/ 452319 h 6421343"/>
              <a:gd name="connsiteX13027" fmla="*/ 1535133 w 11611428"/>
              <a:gd name="connsiteY13027" fmla="*/ 501404 h 6421343"/>
              <a:gd name="connsiteX13028" fmla="*/ 1486048 w 11611428"/>
              <a:gd name="connsiteY13028" fmla="*/ 550489 h 6421343"/>
              <a:gd name="connsiteX13029" fmla="*/ 1436963 w 11611428"/>
              <a:gd name="connsiteY13029" fmla="*/ 501404 h 6421343"/>
              <a:gd name="connsiteX13030" fmla="*/ 1486048 w 11611428"/>
              <a:gd name="connsiteY13030" fmla="*/ 452319 h 6421343"/>
              <a:gd name="connsiteX13031" fmla="*/ 1294125 w 11611428"/>
              <a:gd name="connsiteY13031" fmla="*/ 452319 h 6421343"/>
              <a:gd name="connsiteX13032" fmla="*/ 1343210 w 11611428"/>
              <a:gd name="connsiteY13032" fmla="*/ 501404 h 6421343"/>
              <a:gd name="connsiteX13033" fmla="*/ 1294125 w 11611428"/>
              <a:gd name="connsiteY13033" fmla="*/ 550489 h 6421343"/>
              <a:gd name="connsiteX13034" fmla="*/ 1245040 w 11611428"/>
              <a:gd name="connsiteY13034" fmla="*/ 501404 h 6421343"/>
              <a:gd name="connsiteX13035" fmla="*/ 1294125 w 11611428"/>
              <a:gd name="connsiteY13035" fmla="*/ 452319 h 6421343"/>
              <a:gd name="connsiteX13036" fmla="*/ 1102204 w 11611428"/>
              <a:gd name="connsiteY13036" fmla="*/ 452319 h 6421343"/>
              <a:gd name="connsiteX13037" fmla="*/ 1151289 w 11611428"/>
              <a:gd name="connsiteY13037" fmla="*/ 501404 h 6421343"/>
              <a:gd name="connsiteX13038" fmla="*/ 1102204 w 11611428"/>
              <a:gd name="connsiteY13038" fmla="*/ 550489 h 6421343"/>
              <a:gd name="connsiteX13039" fmla="*/ 1053119 w 11611428"/>
              <a:gd name="connsiteY13039" fmla="*/ 501404 h 6421343"/>
              <a:gd name="connsiteX13040" fmla="*/ 1102204 w 11611428"/>
              <a:gd name="connsiteY13040" fmla="*/ 452319 h 6421343"/>
              <a:gd name="connsiteX13041" fmla="*/ 910280 w 11611428"/>
              <a:gd name="connsiteY13041" fmla="*/ 452319 h 6421343"/>
              <a:gd name="connsiteX13042" fmla="*/ 959365 w 11611428"/>
              <a:gd name="connsiteY13042" fmla="*/ 501404 h 6421343"/>
              <a:gd name="connsiteX13043" fmla="*/ 910280 w 11611428"/>
              <a:gd name="connsiteY13043" fmla="*/ 550489 h 6421343"/>
              <a:gd name="connsiteX13044" fmla="*/ 861195 w 11611428"/>
              <a:gd name="connsiteY13044" fmla="*/ 501404 h 6421343"/>
              <a:gd name="connsiteX13045" fmla="*/ 910280 w 11611428"/>
              <a:gd name="connsiteY13045" fmla="*/ 452319 h 6421343"/>
              <a:gd name="connsiteX13046" fmla="*/ 718360 w 11611428"/>
              <a:gd name="connsiteY13046" fmla="*/ 452319 h 6421343"/>
              <a:gd name="connsiteX13047" fmla="*/ 767445 w 11611428"/>
              <a:gd name="connsiteY13047" fmla="*/ 501404 h 6421343"/>
              <a:gd name="connsiteX13048" fmla="*/ 718360 w 11611428"/>
              <a:gd name="connsiteY13048" fmla="*/ 550489 h 6421343"/>
              <a:gd name="connsiteX13049" fmla="*/ 669275 w 11611428"/>
              <a:gd name="connsiteY13049" fmla="*/ 501404 h 6421343"/>
              <a:gd name="connsiteX13050" fmla="*/ 718360 w 11611428"/>
              <a:gd name="connsiteY13050" fmla="*/ 452319 h 6421343"/>
              <a:gd name="connsiteX13051" fmla="*/ 526436 w 11611428"/>
              <a:gd name="connsiteY13051" fmla="*/ 452319 h 6421343"/>
              <a:gd name="connsiteX13052" fmla="*/ 575521 w 11611428"/>
              <a:gd name="connsiteY13052" fmla="*/ 501404 h 6421343"/>
              <a:gd name="connsiteX13053" fmla="*/ 526436 w 11611428"/>
              <a:gd name="connsiteY13053" fmla="*/ 550489 h 6421343"/>
              <a:gd name="connsiteX13054" fmla="*/ 477351 w 11611428"/>
              <a:gd name="connsiteY13054" fmla="*/ 501404 h 6421343"/>
              <a:gd name="connsiteX13055" fmla="*/ 526436 w 11611428"/>
              <a:gd name="connsiteY13055" fmla="*/ 452319 h 6421343"/>
              <a:gd name="connsiteX13056" fmla="*/ 334759 w 11611428"/>
              <a:gd name="connsiteY13056" fmla="*/ 452319 h 6421343"/>
              <a:gd name="connsiteX13057" fmla="*/ 383844 w 11611428"/>
              <a:gd name="connsiteY13057" fmla="*/ 501404 h 6421343"/>
              <a:gd name="connsiteX13058" fmla="*/ 334759 w 11611428"/>
              <a:gd name="connsiteY13058" fmla="*/ 550489 h 6421343"/>
              <a:gd name="connsiteX13059" fmla="*/ 285674 w 11611428"/>
              <a:gd name="connsiteY13059" fmla="*/ 501404 h 6421343"/>
              <a:gd name="connsiteX13060" fmla="*/ 334759 w 11611428"/>
              <a:gd name="connsiteY13060" fmla="*/ 452319 h 6421343"/>
              <a:gd name="connsiteX13061" fmla="*/ 142837 w 11611428"/>
              <a:gd name="connsiteY13061" fmla="*/ 452319 h 6421343"/>
              <a:gd name="connsiteX13062" fmla="*/ 191921 w 11611428"/>
              <a:gd name="connsiteY13062" fmla="*/ 501404 h 6421343"/>
              <a:gd name="connsiteX13063" fmla="*/ 142837 w 11611428"/>
              <a:gd name="connsiteY13063" fmla="*/ 550489 h 6421343"/>
              <a:gd name="connsiteX13064" fmla="*/ 93751 w 11611428"/>
              <a:gd name="connsiteY13064" fmla="*/ 501404 h 6421343"/>
              <a:gd name="connsiteX13065" fmla="*/ 142837 w 11611428"/>
              <a:gd name="connsiteY13065" fmla="*/ 452319 h 6421343"/>
              <a:gd name="connsiteX13066" fmla="*/ 11562343 w 11611428"/>
              <a:gd name="connsiteY13066" fmla="*/ 301382 h 6421343"/>
              <a:gd name="connsiteX13067" fmla="*/ 11611428 w 11611428"/>
              <a:gd name="connsiteY13067" fmla="*/ 350467 h 6421343"/>
              <a:gd name="connsiteX13068" fmla="*/ 11562343 w 11611428"/>
              <a:gd name="connsiteY13068" fmla="*/ 399552 h 6421343"/>
              <a:gd name="connsiteX13069" fmla="*/ 11513258 w 11611428"/>
              <a:gd name="connsiteY13069" fmla="*/ 350467 h 6421343"/>
              <a:gd name="connsiteX13070" fmla="*/ 11562343 w 11611428"/>
              <a:gd name="connsiteY13070" fmla="*/ 301382 h 6421343"/>
              <a:gd name="connsiteX13071" fmla="*/ 11370422 w 11611428"/>
              <a:gd name="connsiteY13071" fmla="*/ 301382 h 6421343"/>
              <a:gd name="connsiteX13072" fmla="*/ 11419507 w 11611428"/>
              <a:gd name="connsiteY13072" fmla="*/ 350467 h 6421343"/>
              <a:gd name="connsiteX13073" fmla="*/ 11370422 w 11611428"/>
              <a:gd name="connsiteY13073" fmla="*/ 399552 h 6421343"/>
              <a:gd name="connsiteX13074" fmla="*/ 11321337 w 11611428"/>
              <a:gd name="connsiteY13074" fmla="*/ 350467 h 6421343"/>
              <a:gd name="connsiteX13075" fmla="*/ 11370422 w 11611428"/>
              <a:gd name="connsiteY13075" fmla="*/ 301382 h 6421343"/>
              <a:gd name="connsiteX13076" fmla="*/ 11178499 w 11611428"/>
              <a:gd name="connsiteY13076" fmla="*/ 301382 h 6421343"/>
              <a:gd name="connsiteX13077" fmla="*/ 11227584 w 11611428"/>
              <a:gd name="connsiteY13077" fmla="*/ 350467 h 6421343"/>
              <a:gd name="connsiteX13078" fmla="*/ 11178499 w 11611428"/>
              <a:gd name="connsiteY13078" fmla="*/ 399552 h 6421343"/>
              <a:gd name="connsiteX13079" fmla="*/ 11129414 w 11611428"/>
              <a:gd name="connsiteY13079" fmla="*/ 350467 h 6421343"/>
              <a:gd name="connsiteX13080" fmla="*/ 11178499 w 11611428"/>
              <a:gd name="connsiteY13080" fmla="*/ 301382 h 6421343"/>
              <a:gd name="connsiteX13081" fmla="*/ 10986822 w 11611428"/>
              <a:gd name="connsiteY13081" fmla="*/ 301382 h 6421343"/>
              <a:gd name="connsiteX13082" fmla="*/ 11035907 w 11611428"/>
              <a:gd name="connsiteY13082" fmla="*/ 350467 h 6421343"/>
              <a:gd name="connsiteX13083" fmla="*/ 10986822 w 11611428"/>
              <a:gd name="connsiteY13083" fmla="*/ 399552 h 6421343"/>
              <a:gd name="connsiteX13084" fmla="*/ 10937737 w 11611428"/>
              <a:gd name="connsiteY13084" fmla="*/ 350467 h 6421343"/>
              <a:gd name="connsiteX13085" fmla="*/ 10986822 w 11611428"/>
              <a:gd name="connsiteY13085" fmla="*/ 301382 h 6421343"/>
              <a:gd name="connsiteX13086" fmla="*/ 10794898 w 11611428"/>
              <a:gd name="connsiteY13086" fmla="*/ 301382 h 6421343"/>
              <a:gd name="connsiteX13087" fmla="*/ 10843984 w 11611428"/>
              <a:gd name="connsiteY13087" fmla="*/ 350467 h 6421343"/>
              <a:gd name="connsiteX13088" fmla="*/ 10794898 w 11611428"/>
              <a:gd name="connsiteY13088" fmla="*/ 399552 h 6421343"/>
              <a:gd name="connsiteX13089" fmla="*/ 10745813 w 11611428"/>
              <a:gd name="connsiteY13089" fmla="*/ 350467 h 6421343"/>
              <a:gd name="connsiteX13090" fmla="*/ 10794898 w 11611428"/>
              <a:gd name="connsiteY13090" fmla="*/ 301382 h 6421343"/>
              <a:gd name="connsiteX13091" fmla="*/ 10600771 w 11611428"/>
              <a:gd name="connsiteY13091" fmla="*/ 301382 h 6421343"/>
              <a:gd name="connsiteX13092" fmla="*/ 10619877 w 11611428"/>
              <a:gd name="connsiteY13092" fmla="*/ 305240 h 6421343"/>
              <a:gd name="connsiteX13093" fmla="*/ 10635343 w 11611428"/>
              <a:gd name="connsiteY13093" fmla="*/ 315667 h 6421343"/>
              <a:gd name="connsiteX13094" fmla="*/ 10635343 w 11611428"/>
              <a:gd name="connsiteY13094" fmla="*/ 314180 h 6421343"/>
              <a:gd name="connsiteX13095" fmla="*/ 10637686 w 11611428"/>
              <a:gd name="connsiteY13095" fmla="*/ 315759 h 6421343"/>
              <a:gd name="connsiteX13096" fmla="*/ 10652063 w 11611428"/>
              <a:gd name="connsiteY13096" fmla="*/ 350467 h 6421343"/>
              <a:gd name="connsiteX13097" fmla="*/ 10637686 w 11611428"/>
              <a:gd name="connsiteY13097" fmla="*/ 385176 h 6421343"/>
              <a:gd name="connsiteX13098" fmla="*/ 10635343 w 11611428"/>
              <a:gd name="connsiteY13098" fmla="*/ 386755 h 6421343"/>
              <a:gd name="connsiteX13099" fmla="*/ 10635343 w 11611428"/>
              <a:gd name="connsiteY13099" fmla="*/ 385267 h 6421343"/>
              <a:gd name="connsiteX13100" fmla="*/ 10619877 w 11611428"/>
              <a:gd name="connsiteY13100" fmla="*/ 395695 h 6421343"/>
              <a:gd name="connsiteX13101" fmla="*/ 10600771 w 11611428"/>
              <a:gd name="connsiteY13101" fmla="*/ 399552 h 6421343"/>
              <a:gd name="connsiteX13102" fmla="*/ 10551686 w 11611428"/>
              <a:gd name="connsiteY13102" fmla="*/ 350467 h 6421343"/>
              <a:gd name="connsiteX13103" fmla="*/ 10600771 w 11611428"/>
              <a:gd name="connsiteY13103" fmla="*/ 301382 h 6421343"/>
              <a:gd name="connsiteX13104" fmla="*/ 10408850 w 11611428"/>
              <a:gd name="connsiteY13104" fmla="*/ 301382 h 6421343"/>
              <a:gd name="connsiteX13105" fmla="*/ 10457935 w 11611428"/>
              <a:gd name="connsiteY13105" fmla="*/ 350467 h 6421343"/>
              <a:gd name="connsiteX13106" fmla="*/ 10408850 w 11611428"/>
              <a:gd name="connsiteY13106" fmla="*/ 399552 h 6421343"/>
              <a:gd name="connsiteX13107" fmla="*/ 10359765 w 11611428"/>
              <a:gd name="connsiteY13107" fmla="*/ 350467 h 6421343"/>
              <a:gd name="connsiteX13108" fmla="*/ 10408850 w 11611428"/>
              <a:gd name="connsiteY13108" fmla="*/ 301382 h 6421343"/>
              <a:gd name="connsiteX13109" fmla="*/ 10216927 w 11611428"/>
              <a:gd name="connsiteY13109" fmla="*/ 301382 h 6421343"/>
              <a:gd name="connsiteX13110" fmla="*/ 10266012 w 11611428"/>
              <a:gd name="connsiteY13110" fmla="*/ 350467 h 6421343"/>
              <a:gd name="connsiteX13111" fmla="*/ 10216927 w 11611428"/>
              <a:gd name="connsiteY13111" fmla="*/ 399552 h 6421343"/>
              <a:gd name="connsiteX13112" fmla="*/ 10167842 w 11611428"/>
              <a:gd name="connsiteY13112" fmla="*/ 350467 h 6421343"/>
              <a:gd name="connsiteX13113" fmla="*/ 10216927 w 11611428"/>
              <a:gd name="connsiteY13113" fmla="*/ 301382 h 6421343"/>
              <a:gd name="connsiteX13114" fmla="*/ 10025250 w 11611428"/>
              <a:gd name="connsiteY13114" fmla="*/ 301382 h 6421343"/>
              <a:gd name="connsiteX13115" fmla="*/ 10074335 w 11611428"/>
              <a:gd name="connsiteY13115" fmla="*/ 350467 h 6421343"/>
              <a:gd name="connsiteX13116" fmla="*/ 10025250 w 11611428"/>
              <a:gd name="connsiteY13116" fmla="*/ 399552 h 6421343"/>
              <a:gd name="connsiteX13117" fmla="*/ 9976165 w 11611428"/>
              <a:gd name="connsiteY13117" fmla="*/ 350467 h 6421343"/>
              <a:gd name="connsiteX13118" fmla="*/ 10025250 w 11611428"/>
              <a:gd name="connsiteY13118" fmla="*/ 301382 h 6421343"/>
              <a:gd name="connsiteX13119" fmla="*/ 9833326 w 11611428"/>
              <a:gd name="connsiteY13119" fmla="*/ 301382 h 6421343"/>
              <a:gd name="connsiteX13120" fmla="*/ 9882412 w 11611428"/>
              <a:gd name="connsiteY13120" fmla="*/ 350467 h 6421343"/>
              <a:gd name="connsiteX13121" fmla="*/ 9833326 w 11611428"/>
              <a:gd name="connsiteY13121" fmla="*/ 399552 h 6421343"/>
              <a:gd name="connsiteX13122" fmla="*/ 9784241 w 11611428"/>
              <a:gd name="connsiteY13122" fmla="*/ 350467 h 6421343"/>
              <a:gd name="connsiteX13123" fmla="*/ 9833326 w 11611428"/>
              <a:gd name="connsiteY13123" fmla="*/ 301382 h 6421343"/>
              <a:gd name="connsiteX13124" fmla="*/ 9641406 w 11611428"/>
              <a:gd name="connsiteY13124" fmla="*/ 301382 h 6421343"/>
              <a:gd name="connsiteX13125" fmla="*/ 9690491 w 11611428"/>
              <a:gd name="connsiteY13125" fmla="*/ 350467 h 6421343"/>
              <a:gd name="connsiteX13126" fmla="*/ 9641406 w 11611428"/>
              <a:gd name="connsiteY13126" fmla="*/ 399552 h 6421343"/>
              <a:gd name="connsiteX13127" fmla="*/ 9592321 w 11611428"/>
              <a:gd name="connsiteY13127" fmla="*/ 350467 h 6421343"/>
              <a:gd name="connsiteX13128" fmla="*/ 9641406 w 11611428"/>
              <a:gd name="connsiteY13128" fmla="*/ 301382 h 6421343"/>
              <a:gd name="connsiteX13129" fmla="*/ 9449482 w 11611428"/>
              <a:gd name="connsiteY13129" fmla="*/ 301382 h 6421343"/>
              <a:gd name="connsiteX13130" fmla="*/ 9498567 w 11611428"/>
              <a:gd name="connsiteY13130" fmla="*/ 350467 h 6421343"/>
              <a:gd name="connsiteX13131" fmla="*/ 9449482 w 11611428"/>
              <a:gd name="connsiteY13131" fmla="*/ 399552 h 6421343"/>
              <a:gd name="connsiteX13132" fmla="*/ 9400397 w 11611428"/>
              <a:gd name="connsiteY13132" fmla="*/ 350467 h 6421343"/>
              <a:gd name="connsiteX13133" fmla="*/ 9449482 w 11611428"/>
              <a:gd name="connsiteY13133" fmla="*/ 301382 h 6421343"/>
              <a:gd name="connsiteX13134" fmla="*/ 9257562 w 11611428"/>
              <a:gd name="connsiteY13134" fmla="*/ 301382 h 6421343"/>
              <a:gd name="connsiteX13135" fmla="*/ 9306646 w 11611428"/>
              <a:gd name="connsiteY13135" fmla="*/ 350467 h 6421343"/>
              <a:gd name="connsiteX13136" fmla="*/ 9257562 w 11611428"/>
              <a:gd name="connsiteY13136" fmla="*/ 399552 h 6421343"/>
              <a:gd name="connsiteX13137" fmla="*/ 9208477 w 11611428"/>
              <a:gd name="connsiteY13137" fmla="*/ 350467 h 6421343"/>
              <a:gd name="connsiteX13138" fmla="*/ 9257562 w 11611428"/>
              <a:gd name="connsiteY13138" fmla="*/ 301382 h 6421343"/>
              <a:gd name="connsiteX13139" fmla="*/ 9065638 w 11611428"/>
              <a:gd name="connsiteY13139" fmla="*/ 301382 h 6421343"/>
              <a:gd name="connsiteX13140" fmla="*/ 9114723 w 11611428"/>
              <a:gd name="connsiteY13140" fmla="*/ 350467 h 6421343"/>
              <a:gd name="connsiteX13141" fmla="*/ 9065638 w 11611428"/>
              <a:gd name="connsiteY13141" fmla="*/ 399552 h 6421343"/>
              <a:gd name="connsiteX13142" fmla="*/ 9016553 w 11611428"/>
              <a:gd name="connsiteY13142" fmla="*/ 350467 h 6421343"/>
              <a:gd name="connsiteX13143" fmla="*/ 9065638 w 11611428"/>
              <a:gd name="connsiteY13143" fmla="*/ 301382 h 6421343"/>
              <a:gd name="connsiteX13144" fmla="*/ 8873961 w 11611428"/>
              <a:gd name="connsiteY13144" fmla="*/ 301382 h 6421343"/>
              <a:gd name="connsiteX13145" fmla="*/ 8923046 w 11611428"/>
              <a:gd name="connsiteY13145" fmla="*/ 350467 h 6421343"/>
              <a:gd name="connsiteX13146" fmla="*/ 8873961 w 11611428"/>
              <a:gd name="connsiteY13146" fmla="*/ 399552 h 6421343"/>
              <a:gd name="connsiteX13147" fmla="*/ 8824876 w 11611428"/>
              <a:gd name="connsiteY13147" fmla="*/ 350467 h 6421343"/>
              <a:gd name="connsiteX13148" fmla="*/ 8873961 w 11611428"/>
              <a:gd name="connsiteY13148" fmla="*/ 301382 h 6421343"/>
              <a:gd name="connsiteX13149" fmla="*/ 8682041 w 11611428"/>
              <a:gd name="connsiteY13149" fmla="*/ 301382 h 6421343"/>
              <a:gd name="connsiteX13150" fmla="*/ 8731126 w 11611428"/>
              <a:gd name="connsiteY13150" fmla="*/ 350467 h 6421343"/>
              <a:gd name="connsiteX13151" fmla="*/ 8682041 w 11611428"/>
              <a:gd name="connsiteY13151" fmla="*/ 399552 h 6421343"/>
              <a:gd name="connsiteX13152" fmla="*/ 8632956 w 11611428"/>
              <a:gd name="connsiteY13152" fmla="*/ 350467 h 6421343"/>
              <a:gd name="connsiteX13153" fmla="*/ 8682041 w 11611428"/>
              <a:gd name="connsiteY13153" fmla="*/ 301382 h 6421343"/>
              <a:gd name="connsiteX13154" fmla="*/ 8486747 w 11611428"/>
              <a:gd name="connsiteY13154" fmla="*/ 301382 h 6421343"/>
              <a:gd name="connsiteX13155" fmla="*/ 8488432 w 11611428"/>
              <a:gd name="connsiteY13155" fmla="*/ 302080 h 6421343"/>
              <a:gd name="connsiteX13156" fmla="*/ 8490117 w 11611428"/>
              <a:gd name="connsiteY13156" fmla="*/ 301382 h 6421343"/>
              <a:gd name="connsiteX13157" fmla="*/ 8539202 w 11611428"/>
              <a:gd name="connsiteY13157" fmla="*/ 350467 h 6421343"/>
              <a:gd name="connsiteX13158" fmla="*/ 8490117 w 11611428"/>
              <a:gd name="connsiteY13158" fmla="*/ 399552 h 6421343"/>
              <a:gd name="connsiteX13159" fmla="*/ 8488432 w 11611428"/>
              <a:gd name="connsiteY13159" fmla="*/ 398854 h 6421343"/>
              <a:gd name="connsiteX13160" fmla="*/ 8486747 w 11611428"/>
              <a:gd name="connsiteY13160" fmla="*/ 399552 h 6421343"/>
              <a:gd name="connsiteX13161" fmla="*/ 8437662 w 11611428"/>
              <a:gd name="connsiteY13161" fmla="*/ 350467 h 6421343"/>
              <a:gd name="connsiteX13162" fmla="*/ 8486747 w 11611428"/>
              <a:gd name="connsiteY13162" fmla="*/ 301382 h 6421343"/>
              <a:gd name="connsiteX13163" fmla="*/ 8294823 w 11611428"/>
              <a:gd name="connsiteY13163" fmla="*/ 301382 h 6421343"/>
              <a:gd name="connsiteX13164" fmla="*/ 8343908 w 11611428"/>
              <a:gd name="connsiteY13164" fmla="*/ 350467 h 6421343"/>
              <a:gd name="connsiteX13165" fmla="*/ 8294823 w 11611428"/>
              <a:gd name="connsiteY13165" fmla="*/ 399552 h 6421343"/>
              <a:gd name="connsiteX13166" fmla="*/ 8245738 w 11611428"/>
              <a:gd name="connsiteY13166" fmla="*/ 350467 h 6421343"/>
              <a:gd name="connsiteX13167" fmla="*/ 8294823 w 11611428"/>
              <a:gd name="connsiteY13167" fmla="*/ 301382 h 6421343"/>
              <a:gd name="connsiteX13168" fmla="*/ 8102902 w 11611428"/>
              <a:gd name="connsiteY13168" fmla="*/ 301382 h 6421343"/>
              <a:gd name="connsiteX13169" fmla="*/ 8151987 w 11611428"/>
              <a:gd name="connsiteY13169" fmla="*/ 350467 h 6421343"/>
              <a:gd name="connsiteX13170" fmla="*/ 8102902 w 11611428"/>
              <a:gd name="connsiteY13170" fmla="*/ 399552 h 6421343"/>
              <a:gd name="connsiteX13171" fmla="*/ 8053817 w 11611428"/>
              <a:gd name="connsiteY13171" fmla="*/ 350467 h 6421343"/>
              <a:gd name="connsiteX13172" fmla="*/ 8102902 w 11611428"/>
              <a:gd name="connsiteY13172" fmla="*/ 301382 h 6421343"/>
              <a:gd name="connsiteX13173" fmla="*/ 7911226 w 11611428"/>
              <a:gd name="connsiteY13173" fmla="*/ 301382 h 6421343"/>
              <a:gd name="connsiteX13174" fmla="*/ 7960311 w 11611428"/>
              <a:gd name="connsiteY13174" fmla="*/ 350467 h 6421343"/>
              <a:gd name="connsiteX13175" fmla="*/ 7911226 w 11611428"/>
              <a:gd name="connsiteY13175" fmla="*/ 399552 h 6421343"/>
              <a:gd name="connsiteX13176" fmla="*/ 7862141 w 11611428"/>
              <a:gd name="connsiteY13176" fmla="*/ 350467 h 6421343"/>
              <a:gd name="connsiteX13177" fmla="*/ 7911226 w 11611428"/>
              <a:gd name="connsiteY13177" fmla="*/ 301382 h 6421343"/>
              <a:gd name="connsiteX13178" fmla="*/ 7719302 w 11611428"/>
              <a:gd name="connsiteY13178" fmla="*/ 301382 h 6421343"/>
              <a:gd name="connsiteX13179" fmla="*/ 7768387 w 11611428"/>
              <a:gd name="connsiteY13179" fmla="*/ 350467 h 6421343"/>
              <a:gd name="connsiteX13180" fmla="*/ 7719302 w 11611428"/>
              <a:gd name="connsiteY13180" fmla="*/ 399552 h 6421343"/>
              <a:gd name="connsiteX13181" fmla="*/ 7670218 w 11611428"/>
              <a:gd name="connsiteY13181" fmla="*/ 350467 h 6421343"/>
              <a:gd name="connsiteX13182" fmla="*/ 7719302 w 11611428"/>
              <a:gd name="connsiteY13182" fmla="*/ 301382 h 6421343"/>
              <a:gd name="connsiteX13183" fmla="*/ 7527382 w 11611428"/>
              <a:gd name="connsiteY13183" fmla="*/ 301382 h 6421343"/>
              <a:gd name="connsiteX13184" fmla="*/ 7576467 w 11611428"/>
              <a:gd name="connsiteY13184" fmla="*/ 350467 h 6421343"/>
              <a:gd name="connsiteX13185" fmla="*/ 7527382 w 11611428"/>
              <a:gd name="connsiteY13185" fmla="*/ 399552 h 6421343"/>
              <a:gd name="connsiteX13186" fmla="*/ 7478297 w 11611428"/>
              <a:gd name="connsiteY13186" fmla="*/ 350467 h 6421343"/>
              <a:gd name="connsiteX13187" fmla="*/ 7527382 w 11611428"/>
              <a:gd name="connsiteY13187" fmla="*/ 301382 h 6421343"/>
              <a:gd name="connsiteX13188" fmla="*/ 7335458 w 11611428"/>
              <a:gd name="connsiteY13188" fmla="*/ 301382 h 6421343"/>
              <a:gd name="connsiteX13189" fmla="*/ 7384543 w 11611428"/>
              <a:gd name="connsiteY13189" fmla="*/ 350467 h 6421343"/>
              <a:gd name="connsiteX13190" fmla="*/ 7335458 w 11611428"/>
              <a:gd name="connsiteY13190" fmla="*/ 399552 h 6421343"/>
              <a:gd name="connsiteX13191" fmla="*/ 7286373 w 11611428"/>
              <a:gd name="connsiteY13191" fmla="*/ 350467 h 6421343"/>
              <a:gd name="connsiteX13192" fmla="*/ 7335458 w 11611428"/>
              <a:gd name="connsiteY13192" fmla="*/ 301382 h 6421343"/>
              <a:gd name="connsiteX13193" fmla="*/ 7143537 w 11611428"/>
              <a:gd name="connsiteY13193" fmla="*/ 301382 h 6421343"/>
              <a:gd name="connsiteX13194" fmla="*/ 7192622 w 11611428"/>
              <a:gd name="connsiteY13194" fmla="*/ 350467 h 6421343"/>
              <a:gd name="connsiteX13195" fmla="*/ 7143537 w 11611428"/>
              <a:gd name="connsiteY13195" fmla="*/ 399552 h 6421343"/>
              <a:gd name="connsiteX13196" fmla="*/ 7094452 w 11611428"/>
              <a:gd name="connsiteY13196" fmla="*/ 350467 h 6421343"/>
              <a:gd name="connsiteX13197" fmla="*/ 7143537 w 11611428"/>
              <a:gd name="connsiteY13197" fmla="*/ 301382 h 6421343"/>
              <a:gd name="connsiteX13198" fmla="*/ 6951614 w 11611428"/>
              <a:gd name="connsiteY13198" fmla="*/ 301382 h 6421343"/>
              <a:gd name="connsiteX13199" fmla="*/ 7000699 w 11611428"/>
              <a:gd name="connsiteY13199" fmla="*/ 350467 h 6421343"/>
              <a:gd name="connsiteX13200" fmla="*/ 6951614 w 11611428"/>
              <a:gd name="connsiteY13200" fmla="*/ 399552 h 6421343"/>
              <a:gd name="connsiteX13201" fmla="*/ 6902529 w 11611428"/>
              <a:gd name="connsiteY13201" fmla="*/ 350467 h 6421343"/>
              <a:gd name="connsiteX13202" fmla="*/ 6951614 w 11611428"/>
              <a:gd name="connsiteY13202" fmla="*/ 301382 h 6421343"/>
              <a:gd name="connsiteX13203" fmla="*/ 6759937 w 11611428"/>
              <a:gd name="connsiteY13203" fmla="*/ 301382 h 6421343"/>
              <a:gd name="connsiteX13204" fmla="*/ 6809022 w 11611428"/>
              <a:gd name="connsiteY13204" fmla="*/ 350467 h 6421343"/>
              <a:gd name="connsiteX13205" fmla="*/ 6759937 w 11611428"/>
              <a:gd name="connsiteY13205" fmla="*/ 399552 h 6421343"/>
              <a:gd name="connsiteX13206" fmla="*/ 6710852 w 11611428"/>
              <a:gd name="connsiteY13206" fmla="*/ 350467 h 6421343"/>
              <a:gd name="connsiteX13207" fmla="*/ 6759937 w 11611428"/>
              <a:gd name="connsiteY13207" fmla="*/ 301382 h 6421343"/>
              <a:gd name="connsiteX13208" fmla="*/ 6568014 w 11611428"/>
              <a:gd name="connsiteY13208" fmla="*/ 301382 h 6421343"/>
              <a:gd name="connsiteX13209" fmla="*/ 6617099 w 11611428"/>
              <a:gd name="connsiteY13209" fmla="*/ 350467 h 6421343"/>
              <a:gd name="connsiteX13210" fmla="*/ 6568014 w 11611428"/>
              <a:gd name="connsiteY13210" fmla="*/ 399552 h 6421343"/>
              <a:gd name="connsiteX13211" fmla="*/ 6518929 w 11611428"/>
              <a:gd name="connsiteY13211" fmla="*/ 350467 h 6421343"/>
              <a:gd name="connsiteX13212" fmla="*/ 6568014 w 11611428"/>
              <a:gd name="connsiteY13212" fmla="*/ 301382 h 6421343"/>
              <a:gd name="connsiteX13213" fmla="*/ 6376093 w 11611428"/>
              <a:gd name="connsiteY13213" fmla="*/ 301382 h 6421343"/>
              <a:gd name="connsiteX13214" fmla="*/ 6376918 w 11611428"/>
              <a:gd name="connsiteY13214" fmla="*/ 301549 h 6421343"/>
              <a:gd name="connsiteX13215" fmla="*/ 6377744 w 11611428"/>
              <a:gd name="connsiteY13215" fmla="*/ 301382 h 6421343"/>
              <a:gd name="connsiteX13216" fmla="*/ 6426829 w 11611428"/>
              <a:gd name="connsiteY13216" fmla="*/ 350467 h 6421343"/>
              <a:gd name="connsiteX13217" fmla="*/ 6377744 w 11611428"/>
              <a:gd name="connsiteY13217" fmla="*/ 399552 h 6421343"/>
              <a:gd name="connsiteX13218" fmla="*/ 6376919 w 11611428"/>
              <a:gd name="connsiteY13218" fmla="*/ 399385 h 6421343"/>
              <a:gd name="connsiteX13219" fmla="*/ 6376093 w 11611428"/>
              <a:gd name="connsiteY13219" fmla="*/ 399552 h 6421343"/>
              <a:gd name="connsiteX13220" fmla="*/ 6327008 w 11611428"/>
              <a:gd name="connsiteY13220" fmla="*/ 350467 h 6421343"/>
              <a:gd name="connsiteX13221" fmla="*/ 6376093 w 11611428"/>
              <a:gd name="connsiteY13221" fmla="*/ 301382 h 6421343"/>
              <a:gd name="connsiteX13222" fmla="*/ 6185820 w 11611428"/>
              <a:gd name="connsiteY13222" fmla="*/ 301382 h 6421343"/>
              <a:gd name="connsiteX13223" fmla="*/ 6234905 w 11611428"/>
              <a:gd name="connsiteY13223" fmla="*/ 350467 h 6421343"/>
              <a:gd name="connsiteX13224" fmla="*/ 6185820 w 11611428"/>
              <a:gd name="connsiteY13224" fmla="*/ 399552 h 6421343"/>
              <a:gd name="connsiteX13225" fmla="*/ 6136735 w 11611428"/>
              <a:gd name="connsiteY13225" fmla="*/ 350467 h 6421343"/>
              <a:gd name="connsiteX13226" fmla="*/ 6185820 w 11611428"/>
              <a:gd name="connsiteY13226" fmla="*/ 301382 h 6421343"/>
              <a:gd name="connsiteX13227" fmla="*/ 5993899 w 11611428"/>
              <a:gd name="connsiteY13227" fmla="*/ 301382 h 6421343"/>
              <a:gd name="connsiteX13228" fmla="*/ 6042984 w 11611428"/>
              <a:gd name="connsiteY13228" fmla="*/ 350467 h 6421343"/>
              <a:gd name="connsiteX13229" fmla="*/ 5993899 w 11611428"/>
              <a:gd name="connsiteY13229" fmla="*/ 399552 h 6421343"/>
              <a:gd name="connsiteX13230" fmla="*/ 5944814 w 11611428"/>
              <a:gd name="connsiteY13230" fmla="*/ 350467 h 6421343"/>
              <a:gd name="connsiteX13231" fmla="*/ 5993899 w 11611428"/>
              <a:gd name="connsiteY13231" fmla="*/ 301382 h 6421343"/>
              <a:gd name="connsiteX13232" fmla="*/ 5802223 w 11611428"/>
              <a:gd name="connsiteY13232" fmla="*/ 301382 h 6421343"/>
              <a:gd name="connsiteX13233" fmla="*/ 5851308 w 11611428"/>
              <a:gd name="connsiteY13233" fmla="*/ 350467 h 6421343"/>
              <a:gd name="connsiteX13234" fmla="*/ 5802223 w 11611428"/>
              <a:gd name="connsiteY13234" fmla="*/ 399552 h 6421343"/>
              <a:gd name="connsiteX13235" fmla="*/ 5753138 w 11611428"/>
              <a:gd name="connsiteY13235" fmla="*/ 350467 h 6421343"/>
              <a:gd name="connsiteX13236" fmla="*/ 5802223 w 11611428"/>
              <a:gd name="connsiteY13236" fmla="*/ 301382 h 6421343"/>
              <a:gd name="connsiteX13237" fmla="*/ 5610299 w 11611428"/>
              <a:gd name="connsiteY13237" fmla="*/ 301382 h 6421343"/>
              <a:gd name="connsiteX13238" fmla="*/ 5659384 w 11611428"/>
              <a:gd name="connsiteY13238" fmla="*/ 350467 h 6421343"/>
              <a:gd name="connsiteX13239" fmla="*/ 5610299 w 11611428"/>
              <a:gd name="connsiteY13239" fmla="*/ 399552 h 6421343"/>
              <a:gd name="connsiteX13240" fmla="*/ 5561215 w 11611428"/>
              <a:gd name="connsiteY13240" fmla="*/ 350467 h 6421343"/>
              <a:gd name="connsiteX13241" fmla="*/ 5610299 w 11611428"/>
              <a:gd name="connsiteY13241" fmla="*/ 301382 h 6421343"/>
              <a:gd name="connsiteX13242" fmla="*/ 5418379 w 11611428"/>
              <a:gd name="connsiteY13242" fmla="*/ 301382 h 6421343"/>
              <a:gd name="connsiteX13243" fmla="*/ 5467464 w 11611428"/>
              <a:gd name="connsiteY13243" fmla="*/ 350467 h 6421343"/>
              <a:gd name="connsiteX13244" fmla="*/ 5418379 w 11611428"/>
              <a:gd name="connsiteY13244" fmla="*/ 399552 h 6421343"/>
              <a:gd name="connsiteX13245" fmla="*/ 5369294 w 11611428"/>
              <a:gd name="connsiteY13245" fmla="*/ 350467 h 6421343"/>
              <a:gd name="connsiteX13246" fmla="*/ 5418379 w 11611428"/>
              <a:gd name="connsiteY13246" fmla="*/ 301382 h 6421343"/>
              <a:gd name="connsiteX13247" fmla="*/ 5226455 w 11611428"/>
              <a:gd name="connsiteY13247" fmla="*/ 301382 h 6421343"/>
              <a:gd name="connsiteX13248" fmla="*/ 5275540 w 11611428"/>
              <a:gd name="connsiteY13248" fmla="*/ 350467 h 6421343"/>
              <a:gd name="connsiteX13249" fmla="*/ 5226455 w 11611428"/>
              <a:gd name="connsiteY13249" fmla="*/ 399552 h 6421343"/>
              <a:gd name="connsiteX13250" fmla="*/ 5177370 w 11611428"/>
              <a:gd name="connsiteY13250" fmla="*/ 350467 h 6421343"/>
              <a:gd name="connsiteX13251" fmla="*/ 5226455 w 11611428"/>
              <a:gd name="connsiteY13251" fmla="*/ 301382 h 6421343"/>
              <a:gd name="connsiteX13252" fmla="*/ 5034534 w 11611428"/>
              <a:gd name="connsiteY13252" fmla="*/ 301382 h 6421343"/>
              <a:gd name="connsiteX13253" fmla="*/ 5083619 w 11611428"/>
              <a:gd name="connsiteY13253" fmla="*/ 350467 h 6421343"/>
              <a:gd name="connsiteX13254" fmla="*/ 5034534 w 11611428"/>
              <a:gd name="connsiteY13254" fmla="*/ 399552 h 6421343"/>
              <a:gd name="connsiteX13255" fmla="*/ 4985449 w 11611428"/>
              <a:gd name="connsiteY13255" fmla="*/ 350467 h 6421343"/>
              <a:gd name="connsiteX13256" fmla="*/ 5034534 w 11611428"/>
              <a:gd name="connsiteY13256" fmla="*/ 301382 h 6421343"/>
              <a:gd name="connsiteX13257" fmla="*/ 4842611 w 11611428"/>
              <a:gd name="connsiteY13257" fmla="*/ 301382 h 6421343"/>
              <a:gd name="connsiteX13258" fmla="*/ 4891696 w 11611428"/>
              <a:gd name="connsiteY13258" fmla="*/ 350467 h 6421343"/>
              <a:gd name="connsiteX13259" fmla="*/ 4842611 w 11611428"/>
              <a:gd name="connsiteY13259" fmla="*/ 399552 h 6421343"/>
              <a:gd name="connsiteX13260" fmla="*/ 4793526 w 11611428"/>
              <a:gd name="connsiteY13260" fmla="*/ 350467 h 6421343"/>
              <a:gd name="connsiteX13261" fmla="*/ 4842611 w 11611428"/>
              <a:gd name="connsiteY13261" fmla="*/ 301382 h 6421343"/>
              <a:gd name="connsiteX13262" fmla="*/ 4650934 w 11611428"/>
              <a:gd name="connsiteY13262" fmla="*/ 301382 h 6421343"/>
              <a:gd name="connsiteX13263" fmla="*/ 4700019 w 11611428"/>
              <a:gd name="connsiteY13263" fmla="*/ 350467 h 6421343"/>
              <a:gd name="connsiteX13264" fmla="*/ 4650934 w 11611428"/>
              <a:gd name="connsiteY13264" fmla="*/ 399552 h 6421343"/>
              <a:gd name="connsiteX13265" fmla="*/ 4601849 w 11611428"/>
              <a:gd name="connsiteY13265" fmla="*/ 350467 h 6421343"/>
              <a:gd name="connsiteX13266" fmla="*/ 4650934 w 11611428"/>
              <a:gd name="connsiteY13266" fmla="*/ 301382 h 6421343"/>
              <a:gd name="connsiteX13267" fmla="*/ 4459011 w 11611428"/>
              <a:gd name="connsiteY13267" fmla="*/ 301382 h 6421343"/>
              <a:gd name="connsiteX13268" fmla="*/ 4508096 w 11611428"/>
              <a:gd name="connsiteY13268" fmla="*/ 350467 h 6421343"/>
              <a:gd name="connsiteX13269" fmla="*/ 4459011 w 11611428"/>
              <a:gd name="connsiteY13269" fmla="*/ 399552 h 6421343"/>
              <a:gd name="connsiteX13270" fmla="*/ 4409926 w 11611428"/>
              <a:gd name="connsiteY13270" fmla="*/ 350467 h 6421343"/>
              <a:gd name="connsiteX13271" fmla="*/ 4459011 w 11611428"/>
              <a:gd name="connsiteY13271" fmla="*/ 301382 h 6421343"/>
              <a:gd name="connsiteX13272" fmla="*/ 4267090 w 11611428"/>
              <a:gd name="connsiteY13272" fmla="*/ 301382 h 6421343"/>
              <a:gd name="connsiteX13273" fmla="*/ 4267916 w 11611428"/>
              <a:gd name="connsiteY13273" fmla="*/ 301549 h 6421343"/>
              <a:gd name="connsiteX13274" fmla="*/ 4268742 w 11611428"/>
              <a:gd name="connsiteY13274" fmla="*/ 301382 h 6421343"/>
              <a:gd name="connsiteX13275" fmla="*/ 4317827 w 11611428"/>
              <a:gd name="connsiteY13275" fmla="*/ 350467 h 6421343"/>
              <a:gd name="connsiteX13276" fmla="*/ 4268742 w 11611428"/>
              <a:gd name="connsiteY13276" fmla="*/ 399552 h 6421343"/>
              <a:gd name="connsiteX13277" fmla="*/ 4267916 w 11611428"/>
              <a:gd name="connsiteY13277" fmla="*/ 399385 h 6421343"/>
              <a:gd name="connsiteX13278" fmla="*/ 4267090 w 11611428"/>
              <a:gd name="connsiteY13278" fmla="*/ 399552 h 6421343"/>
              <a:gd name="connsiteX13279" fmla="*/ 4218005 w 11611428"/>
              <a:gd name="connsiteY13279" fmla="*/ 350467 h 6421343"/>
              <a:gd name="connsiteX13280" fmla="*/ 4267090 w 11611428"/>
              <a:gd name="connsiteY13280" fmla="*/ 301382 h 6421343"/>
              <a:gd name="connsiteX13281" fmla="*/ 4076818 w 11611428"/>
              <a:gd name="connsiteY13281" fmla="*/ 301382 h 6421343"/>
              <a:gd name="connsiteX13282" fmla="*/ 4125903 w 11611428"/>
              <a:gd name="connsiteY13282" fmla="*/ 350467 h 6421343"/>
              <a:gd name="connsiteX13283" fmla="*/ 4076818 w 11611428"/>
              <a:gd name="connsiteY13283" fmla="*/ 399552 h 6421343"/>
              <a:gd name="connsiteX13284" fmla="*/ 4027733 w 11611428"/>
              <a:gd name="connsiteY13284" fmla="*/ 350467 h 6421343"/>
              <a:gd name="connsiteX13285" fmla="*/ 4076818 w 11611428"/>
              <a:gd name="connsiteY13285" fmla="*/ 301382 h 6421343"/>
              <a:gd name="connsiteX13286" fmla="*/ 3884898 w 11611428"/>
              <a:gd name="connsiteY13286" fmla="*/ 301382 h 6421343"/>
              <a:gd name="connsiteX13287" fmla="*/ 3933983 w 11611428"/>
              <a:gd name="connsiteY13287" fmla="*/ 350467 h 6421343"/>
              <a:gd name="connsiteX13288" fmla="*/ 3884898 w 11611428"/>
              <a:gd name="connsiteY13288" fmla="*/ 399552 h 6421343"/>
              <a:gd name="connsiteX13289" fmla="*/ 3835813 w 11611428"/>
              <a:gd name="connsiteY13289" fmla="*/ 350467 h 6421343"/>
              <a:gd name="connsiteX13290" fmla="*/ 3884898 w 11611428"/>
              <a:gd name="connsiteY13290" fmla="*/ 301382 h 6421343"/>
              <a:gd name="connsiteX13291" fmla="*/ 3693221 w 11611428"/>
              <a:gd name="connsiteY13291" fmla="*/ 301382 h 6421343"/>
              <a:gd name="connsiteX13292" fmla="*/ 3742307 w 11611428"/>
              <a:gd name="connsiteY13292" fmla="*/ 350467 h 6421343"/>
              <a:gd name="connsiteX13293" fmla="*/ 3693221 w 11611428"/>
              <a:gd name="connsiteY13293" fmla="*/ 399552 h 6421343"/>
              <a:gd name="connsiteX13294" fmla="*/ 3644136 w 11611428"/>
              <a:gd name="connsiteY13294" fmla="*/ 350467 h 6421343"/>
              <a:gd name="connsiteX13295" fmla="*/ 3693221 w 11611428"/>
              <a:gd name="connsiteY13295" fmla="*/ 301382 h 6421343"/>
              <a:gd name="connsiteX13296" fmla="*/ 3501298 w 11611428"/>
              <a:gd name="connsiteY13296" fmla="*/ 301382 h 6421343"/>
              <a:gd name="connsiteX13297" fmla="*/ 3550383 w 11611428"/>
              <a:gd name="connsiteY13297" fmla="*/ 350467 h 6421343"/>
              <a:gd name="connsiteX13298" fmla="*/ 3501298 w 11611428"/>
              <a:gd name="connsiteY13298" fmla="*/ 399552 h 6421343"/>
              <a:gd name="connsiteX13299" fmla="*/ 3452213 w 11611428"/>
              <a:gd name="connsiteY13299" fmla="*/ 350467 h 6421343"/>
              <a:gd name="connsiteX13300" fmla="*/ 3501298 w 11611428"/>
              <a:gd name="connsiteY13300" fmla="*/ 301382 h 6421343"/>
              <a:gd name="connsiteX13301" fmla="*/ 3309377 w 11611428"/>
              <a:gd name="connsiteY13301" fmla="*/ 301382 h 6421343"/>
              <a:gd name="connsiteX13302" fmla="*/ 3358462 w 11611428"/>
              <a:gd name="connsiteY13302" fmla="*/ 350467 h 6421343"/>
              <a:gd name="connsiteX13303" fmla="*/ 3309377 w 11611428"/>
              <a:gd name="connsiteY13303" fmla="*/ 399552 h 6421343"/>
              <a:gd name="connsiteX13304" fmla="*/ 3260292 w 11611428"/>
              <a:gd name="connsiteY13304" fmla="*/ 350467 h 6421343"/>
              <a:gd name="connsiteX13305" fmla="*/ 3309377 w 11611428"/>
              <a:gd name="connsiteY13305" fmla="*/ 301382 h 6421343"/>
              <a:gd name="connsiteX13306" fmla="*/ 3117453 w 11611428"/>
              <a:gd name="connsiteY13306" fmla="*/ 301382 h 6421343"/>
              <a:gd name="connsiteX13307" fmla="*/ 3166538 w 11611428"/>
              <a:gd name="connsiteY13307" fmla="*/ 350467 h 6421343"/>
              <a:gd name="connsiteX13308" fmla="*/ 3117453 w 11611428"/>
              <a:gd name="connsiteY13308" fmla="*/ 399552 h 6421343"/>
              <a:gd name="connsiteX13309" fmla="*/ 3068368 w 11611428"/>
              <a:gd name="connsiteY13309" fmla="*/ 350467 h 6421343"/>
              <a:gd name="connsiteX13310" fmla="*/ 3117453 w 11611428"/>
              <a:gd name="connsiteY13310" fmla="*/ 301382 h 6421343"/>
              <a:gd name="connsiteX13311" fmla="*/ 2925533 w 11611428"/>
              <a:gd name="connsiteY13311" fmla="*/ 301382 h 6421343"/>
              <a:gd name="connsiteX13312" fmla="*/ 2974618 w 11611428"/>
              <a:gd name="connsiteY13312" fmla="*/ 350467 h 6421343"/>
              <a:gd name="connsiteX13313" fmla="*/ 2925533 w 11611428"/>
              <a:gd name="connsiteY13313" fmla="*/ 399552 h 6421343"/>
              <a:gd name="connsiteX13314" fmla="*/ 2876448 w 11611428"/>
              <a:gd name="connsiteY13314" fmla="*/ 350467 h 6421343"/>
              <a:gd name="connsiteX13315" fmla="*/ 2925533 w 11611428"/>
              <a:gd name="connsiteY13315" fmla="*/ 301382 h 6421343"/>
              <a:gd name="connsiteX13316" fmla="*/ 2733609 w 11611428"/>
              <a:gd name="connsiteY13316" fmla="*/ 301382 h 6421343"/>
              <a:gd name="connsiteX13317" fmla="*/ 2782694 w 11611428"/>
              <a:gd name="connsiteY13317" fmla="*/ 350467 h 6421343"/>
              <a:gd name="connsiteX13318" fmla="*/ 2733609 w 11611428"/>
              <a:gd name="connsiteY13318" fmla="*/ 399552 h 6421343"/>
              <a:gd name="connsiteX13319" fmla="*/ 2684524 w 11611428"/>
              <a:gd name="connsiteY13319" fmla="*/ 350467 h 6421343"/>
              <a:gd name="connsiteX13320" fmla="*/ 2733609 w 11611428"/>
              <a:gd name="connsiteY13320" fmla="*/ 301382 h 6421343"/>
              <a:gd name="connsiteX13321" fmla="*/ 2541933 w 11611428"/>
              <a:gd name="connsiteY13321" fmla="*/ 301382 h 6421343"/>
              <a:gd name="connsiteX13322" fmla="*/ 2591017 w 11611428"/>
              <a:gd name="connsiteY13322" fmla="*/ 350467 h 6421343"/>
              <a:gd name="connsiteX13323" fmla="*/ 2541933 w 11611428"/>
              <a:gd name="connsiteY13323" fmla="*/ 399552 h 6421343"/>
              <a:gd name="connsiteX13324" fmla="*/ 2492847 w 11611428"/>
              <a:gd name="connsiteY13324" fmla="*/ 350467 h 6421343"/>
              <a:gd name="connsiteX13325" fmla="*/ 2541933 w 11611428"/>
              <a:gd name="connsiteY13325" fmla="*/ 301382 h 6421343"/>
              <a:gd name="connsiteX13326" fmla="*/ 2350010 w 11611428"/>
              <a:gd name="connsiteY13326" fmla="*/ 301382 h 6421343"/>
              <a:gd name="connsiteX13327" fmla="*/ 2399094 w 11611428"/>
              <a:gd name="connsiteY13327" fmla="*/ 350467 h 6421343"/>
              <a:gd name="connsiteX13328" fmla="*/ 2350010 w 11611428"/>
              <a:gd name="connsiteY13328" fmla="*/ 399552 h 6421343"/>
              <a:gd name="connsiteX13329" fmla="*/ 2300925 w 11611428"/>
              <a:gd name="connsiteY13329" fmla="*/ 350467 h 6421343"/>
              <a:gd name="connsiteX13330" fmla="*/ 2350010 w 11611428"/>
              <a:gd name="connsiteY13330" fmla="*/ 301382 h 6421343"/>
              <a:gd name="connsiteX13331" fmla="*/ 2158088 w 11611428"/>
              <a:gd name="connsiteY13331" fmla="*/ 301382 h 6421343"/>
              <a:gd name="connsiteX13332" fmla="*/ 2158913 w 11611428"/>
              <a:gd name="connsiteY13332" fmla="*/ 301548 h 6421343"/>
              <a:gd name="connsiteX13333" fmla="*/ 2159739 w 11611428"/>
              <a:gd name="connsiteY13333" fmla="*/ 301382 h 6421343"/>
              <a:gd name="connsiteX13334" fmla="*/ 2208824 w 11611428"/>
              <a:gd name="connsiteY13334" fmla="*/ 350467 h 6421343"/>
              <a:gd name="connsiteX13335" fmla="*/ 2159739 w 11611428"/>
              <a:gd name="connsiteY13335" fmla="*/ 399552 h 6421343"/>
              <a:gd name="connsiteX13336" fmla="*/ 2158914 w 11611428"/>
              <a:gd name="connsiteY13336" fmla="*/ 399385 h 6421343"/>
              <a:gd name="connsiteX13337" fmla="*/ 2158088 w 11611428"/>
              <a:gd name="connsiteY13337" fmla="*/ 399552 h 6421343"/>
              <a:gd name="connsiteX13338" fmla="*/ 2109003 w 11611428"/>
              <a:gd name="connsiteY13338" fmla="*/ 350467 h 6421343"/>
              <a:gd name="connsiteX13339" fmla="*/ 2158088 w 11611428"/>
              <a:gd name="connsiteY13339" fmla="*/ 301382 h 6421343"/>
              <a:gd name="connsiteX13340" fmla="*/ 1967815 w 11611428"/>
              <a:gd name="connsiteY13340" fmla="*/ 301382 h 6421343"/>
              <a:gd name="connsiteX13341" fmla="*/ 2016900 w 11611428"/>
              <a:gd name="connsiteY13341" fmla="*/ 350467 h 6421343"/>
              <a:gd name="connsiteX13342" fmla="*/ 1967815 w 11611428"/>
              <a:gd name="connsiteY13342" fmla="*/ 399552 h 6421343"/>
              <a:gd name="connsiteX13343" fmla="*/ 1918730 w 11611428"/>
              <a:gd name="connsiteY13343" fmla="*/ 350467 h 6421343"/>
              <a:gd name="connsiteX13344" fmla="*/ 1967815 w 11611428"/>
              <a:gd name="connsiteY13344" fmla="*/ 301382 h 6421343"/>
              <a:gd name="connsiteX13345" fmla="*/ 1775895 w 11611428"/>
              <a:gd name="connsiteY13345" fmla="*/ 301382 h 6421343"/>
              <a:gd name="connsiteX13346" fmla="*/ 1824980 w 11611428"/>
              <a:gd name="connsiteY13346" fmla="*/ 350467 h 6421343"/>
              <a:gd name="connsiteX13347" fmla="*/ 1775895 w 11611428"/>
              <a:gd name="connsiteY13347" fmla="*/ 399552 h 6421343"/>
              <a:gd name="connsiteX13348" fmla="*/ 1726810 w 11611428"/>
              <a:gd name="connsiteY13348" fmla="*/ 350467 h 6421343"/>
              <a:gd name="connsiteX13349" fmla="*/ 1775895 w 11611428"/>
              <a:gd name="connsiteY13349" fmla="*/ 301382 h 6421343"/>
              <a:gd name="connsiteX13350" fmla="*/ 1584218 w 11611428"/>
              <a:gd name="connsiteY13350" fmla="*/ 301382 h 6421343"/>
              <a:gd name="connsiteX13351" fmla="*/ 1633303 w 11611428"/>
              <a:gd name="connsiteY13351" fmla="*/ 350467 h 6421343"/>
              <a:gd name="connsiteX13352" fmla="*/ 1584218 w 11611428"/>
              <a:gd name="connsiteY13352" fmla="*/ 399552 h 6421343"/>
              <a:gd name="connsiteX13353" fmla="*/ 1535133 w 11611428"/>
              <a:gd name="connsiteY13353" fmla="*/ 350467 h 6421343"/>
              <a:gd name="connsiteX13354" fmla="*/ 1584218 w 11611428"/>
              <a:gd name="connsiteY13354" fmla="*/ 301382 h 6421343"/>
              <a:gd name="connsiteX13355" fmla="*/ 1392295 w 11611428"/>
              <a:gd name="connsiteY13355" fmla="*/ 301382 h 6421343"/>
              <a:gd name="connsiteX13356" fmla="*/ 1441380 w 11611428"/>
              <a:gd name="connsiteY13356" fmla="*/ 350467 h 6421343"/>
              <a:gd name="connsiteX13357" fmla="*/ 1392295 w 11611428"/>
              <a:gd name="connsiteY13357" fmla="*/ 399552 h 6421343"/>
              <a:gd name="connsiteX13358" fmla="*/ 1343210 w 11611428"/>
              <a:gd name="connsiteY13358" fmla="*/ 350467 h 6421343"/>
              <a:gd name="connsiteX13359" fmla="*/ 1392295 w 11611428"/>
              <a:gd name="connsiteY13359" fmla="*/ 301382 h 6421343"/>
              <a:gd name="connsiteX13360" fmla="*/ 1200374 w 11611428"/>
              <a:gd name="connsiteY13360" fmla="*/ 301382 h 6421343"/>
              <a:gd name="connsiteX13361" fmla="*/ 1249459 w 11611428"/>
              <a:gd name="connsiteY13361" fmla="*/ 350467 h 6421343"/>
              <a:gd name="connsiteX13362" fmla="*/ 1200374 w 11611428"/>
              <a:gd name="connsiteY13362" fmla="*/ 399552 h 6421343"/>
              <a:gd name="connsiteX13363" fmla="*/ 1151289 w 11611428"/>
              <a:gd name="connsiteY13363" fmla="*/ 350467 h 6421343"/>
              <a:gd name="connsiteX13364" fmla="*/ 1200374 w 11611428"/>
              <a:gd name="connsiteY13364" fmla="*/ 301382 h 6421343"/>
              <a:gd name="connsiteX13365" fmla="*/ 1008450 w 11611428"/>
              <a:gd name="connsiteY13365" fmla="*/ 301382 h 6421343"/>
              <a:gd name="connsiteX13366" fmla="*/ 1057535 w 11611428"/>
              <a:gd name="connsiteY13366" fmla="*/ 350467 h 6421343"/>
              <a:gd name="connsiteX13367" fmla="*/ 1008450 w 11611428"/>
              <a:gd name="connsiteY13367" fmla="*/ 399552 h 6421343"/>
              <a:gd name="connsiteX13368" fmla="*/ 959365 w 11611428"/>
              <a:gd name="connsiteY13368" fmla="*/ 350467 h 6421343"/>
              <a:gd name="connsiteX13369" fmla="*/ 1008450 w 11611428"/>
              <a:gd name="connsiteY13369" fmla="*/ 301382 h 6421343"/>
              <a:gd name="connsiteX13370" fmla="*/ 816530 w 11611428"/>
              <a:gd name="connsiteY13370" fmla="*/ 301382 h 6421343"/>
              <a:gd name="connsiteX13371" fmla="*/ 865615 w 11611428"/>
              <a:gd name="connsiteY13371" fmla="*/ 350467 h 6421343"/>
              <a:gd name="connsiteX13372" fmla="*/ 816530 w 11611428"/>
              <a:gd name="connsiteY13372" fmla="*/ 399552 h 6421343"/>
              <a:gd name="connsiteX13373" fmla="*/ 767445 w 11611428"/>
              <a:gd name="connsiteY13373" fmla="*/ 350467 h 6421343"/>
              <a:gd name="connsiteX13374" fmla="*/ 816530 w 11611428"/>
              <a:gd name="connsiteY13374" fmla="*/ 301382 h 6421343"/>
              <a:gd name="connsiteX13375" fmla="*/ 624606 w 11611428"/>
              <a:gd name="connsiteY13375" fmla="*/ 301382 h 6421343"/>
              <a:gd name="connsiteX13376" fmla="*/ 673691 w 11611428"/>
              <a:gd name="connsiteY13376" fmla="*/ 350467 h 6421343"/>
              <a:gd name="connsiteX13377" fmla="*/ 624606 w 11611428"/>
              <a:gd name="connsiteY13377" fmla="*/ 399552 h 6421343"/>
              <a:gd name="connsiteX13378" fmla="*/ 575521 w 11611428"/>
              <a:gd name="connsiteY13378" fmla="*/ 350467 h 6421343"/>
              <a:gd name="connsiteX13379" fmla="*/ 624606 w 11611428"/>
              <a:gd name="connsiteY13379" fmla="*/ 301382 h 6421343"/>
              <a:gd name="connsiteX13380" fmla="*/ 432929 w 11611428"/>
              <a:gd name="connsiteY13380" fmla="*/ 301382 h 6421343"/>
              <a:gd name="connsiteX13381" fmla="*/ 482015 w 11611428"/>
              <a:gd name="connsiteY13381" fmla="*/ 350467 h 6421343"/>
              <a:gd name="connsiteX13382" fmla="*/ 432929 w 11611428"/>
              <a:gd name="connsiteY13382" fmla="*/ 399552 h 6421343"/>
              <a:gd name="connsiteX13383" fmla="*/ 383844 w 11611428"/>
              <a:gd name="connsiteY13383" fmla="*/ 350467 h 6421343"/>
              <a:gd name="connsiteX13384" fmla="*/ 432929 w 11611428"/>
              <a:gd name="connsiteY13384" fmla="*/ 301382 h 6421343"/>
              <a:gd name="connsiteX13385" fmla="*/ 241007 w 11611428"/>
              <a:gd name="connsiteY13385" fmla="*/ 301382 h 6421343"/>
              <a:gd name="connsiteX13386" fmla="*/ 290092 w 11611428"/>
              <a:gd name="connsiteY13386" fmla="*/ 350467 h 6421343"/>
              <a:gd name="connsiteX13387" fmla="*/ 241007 w 11611428"/>
              <a:gd name="connsiteY13387" fmla="*/ 399552 h 6421343"/>
              <a:gd name="connsiteX13388" fmla="*/ 191921 w 11611428"/>
              <a:gd name="connsiteY13388" fmla="*/ 350467 h 6421343"/>
              <a:gd name="connsiteX13389" fmla="*/ 241007 w 11611428"/>
              <a:gd name="connsiteY13389" fmla="*/ 301382 h 6421343"/>
              <a:gd name="connsiteX13390" fmla="*/ 49085 w 11611428"/>
              <a:gd name="connsiteY13390" fmla="*/ 301382 h 6421343"/>
              <a:gd name="connsiteX13391" fmla="*/ 98170 w 11611428"/>
              <a:gd name="connsiteY13391" fmla="*/ 350467 h 6421343"/>
              <a:gd name="connsiteX13392" fmla="*/ 49085 w 11611428"/>
              <a:gd name="connsiteY13392" fmla="*/ 399552 h 6421343"/>
              <a:gd name="connsiteX13393" fmla="*/ 0 w 11611428"/>
              <a:gd name="connsiteY13393" fmla="*/ 350467 h 6421343"/>
              <a:gd name="connsiteX13394" fmla="*/ 49085 w 11611428"/>
              <a:gd name="connsiteY13394" fmla="*/ 301382 h 6421343"/>
              <a:gd name="connsiteX13395" fmla="*/ 11468592 w 11611428"/>
              <a:gd name="connsiteY13395" fmla="*/ 150693 h 6421343"/>
              <a:gd name="connsiteX13396" fmla="*/ 11517677 w 11611428"/>
              <a:gd name="connsiteY13396" fmla="*/ 199778 h 6421343"/>
              <a:gd name="connsiteX13397" fmla="*/ 11468592 w 11611428"/>
              <a:gd name="connsiteY13397" fmla="*/ 248863 h 6421343"/>
              <a:gd name="connsiteX13398" fmla="*/ 11419507 w 11611428"/>
              <a:gd name="connsiteY13398" fmla="*/ 199778 h 6421343"/>
              <a:gd name="connsiteX13399" fmla="*/ 11468592 w 11611428"/>
              <a:gd name="connsiteY13399" fmla="*/ 150693 h 6421343"/>
              <a:gd name="connsiteX13400" fmla="*/ 11276669 w 11611428"/>
              <a:gd name="connsiteY13400" fmla="*/ 150693 h 6421343"/>
              <a:gd name="connsiteX13401" fmla="*/ 11325754 w 11611428"/>
              <a:gd name="connsiteY13401" fmla="*/ 199778 h 6421343"/>
              <a:gd name="connsiteX13402" fmla="*/ 11276669 w 11611428"/>
              <a:gd name="connsiteY13402" fmla="*/ 248863 h 6421343"/>
              <a:gd name="connsiteX13403" fmla="*/ 11227584 w 11611428"/>
              <a:gd name="connsiteY13403" fmla="*/ 199778 h 6421343"/>
              <a:gd name="connsiteX13404" fmla="*/ 11276669 w 11611428"/>
              <a:gd name="connsiteY13404" fmla="*/ 150693 h 6421343"/>
              <a:gd name="connsiteX13405" fmla="*/ 11084992 w 11611428"/>
              <a:gd name="connsiteY13405" fmla="*/ 150693 h 6421343"/>
              <a:gd name="connsiteX13406" fmla="*/ 11134077 w 11611428"/>
              <a:gd name="connsiteY13406" fmla="*/ 199778 h 6421343"/>
              <a:gd name="connsiteX13407" fmla="*/ 11084992 w 11611428"/>
              <a:gd name="connsiteY13407" fmla="*/ 248863 h 6421343"/>
              <a:gd name="connsiteX13408" fmla="*/ 11035907 w 11611428"/>
              <a:gd name="connsiteY13408" fmla="*/ 199778 h 6421343"/>
              <a:gd name="connsiteX13409" fmla="*/ 11084992 w 11611428"/>
              <a:gd name="connsiteY13409" fmla="*/ 150693 h 6421343"/>
              <a:gd name="connsiteX13410" fmla="*/ 10893068 w 11611428"/>
              <a:gd name="connsiteY13410" fmla="*/ 150693 h 6421343"/>
              <a:gd name="connsiteX13411" fmla="*/ 10942154 w 11611428"/>
              <a:gd name="connsiteY13411" fmla="*/ 199778 h 6421343"/>
              <a:gd name="connsiteX13412" fmla="*/ 10893068 w 11611428"/>
              <a:gd name="connsiteY13412" fmla="*/ 248863 h 6421343"/>
              <a:gd name="connsiteX13413" fmla="*/ 10843984 w 11611428"/>
              <a:gd name="connsiteY13413" fmla="*/ 199778 h 6421343"/>
              <a:gd name="connsiteX13414" fmla="*/ 10893068 w 11611428"/>
              <a:gd name="connsiteY13414" fmla="*/ 150693 h 6421343"/>
              <a:gd name="connsiteX13415" fmla="*/ 10701148 w 11611428"/>
              <a:gd name="connsiteY13415" fmla="*/ 150693 h 6421343"/>
              <a:gd name="connsiteX13416" fmla="*/ 10750233 w 11611428"/>
              <a:gd name="connsiteY13416" fmla="*/ 199778 h 6421343"/>
              <a:gd name="connsiteX13417" fmla="*/ 10701148 w 11611428"/>
              <a:gd name="connsiteY13417" fmla="*/ 248863 h 6421343"/>
              <a:gd name="connsiteX13418" fmla="*/ 10652063 w 11611428"/>
              <a:gd name="connsiteY13418" fmla="*/ 199778 h 6421343"/>
              <a:gd name="connsiteX13419" fmla="*/ 10701148 w 11611428"/>
              <a:gd name="connsiteY13419" fmla="*/ 150693 h 6421343"/>
              <a:gd name="connsiteX13420" fmla="*/ 10507020 w 11611428"/>
              <a:gd name="connsiteY13420" fmla="*/ 150693 h 6421343"/>
              <a:gd name="connsiteX13421" fmla="*/ 10556105 w 11611428"/>
              <a:gd name="connsiteY13421" fmla="*/ 199778 h 6421343"/>
              <a:gd name="connsiteX13422" fmla="*/ 10507020 w 11611428"/>
              <a:gd name="connsiteY13422" fmla="*/ 248863 h 6421343"/>
              <a:gd name="connsiteX13423" fmla="*/ 10457935 w 11611428"/>
              <a:gd name="connsiteY13423" fmla="*/ 199778 h 6421343"/>
              <a:gd name="connsiteX13424" fmla="*/ 10507020 w 11611428"/>
              <a:gd name="connsiteY13424" fmla="*/ 150693 h 6421343"/>
              <a:gd name="connsiteX13425" fmla="*/ 10315097 w 11611428"/>
              <a:gd name="connsiteY13425" fmla="*/ 150693 h 6421343"/>
              <a:gd name="connsiteX13426" fmla="*/ 10364182 w 11611428"/>
              <a:gd name="connsiteY13426" fmla="*/ 199778 h 6421343"/>
              <a:gd name="connsiteX13427" fmla="*/ 10315097 w 11611428"/>
              <a:gd name="connsiteY13427" fmla="*/ 248863 h 6421343"/>
              <a:gd name="connsiteX13428" fmla="*/ 10266012 w 11611428"/>
              <a:gd name="connsiteY13428" fmla="*/ 199778 h 6421343"/>
              <a:gd name="connsiteX13429" fmla="*/ 10315097 w 11611428"/>
              <a:gd name="connsiteY13429" fmla="*/ 150693 h 6421343"/>
              <a:gd name="connsiteX13430" fmla="*/ 10123420 w 11611428"/>
              <a:gd name="connsiteY13430" fmla="*/ 150693 h 6421343"/>
              <a:gd name="connsiteX13431" fmla="*/ 10172505 w 11611428"/>
              <a:gd name="connsiteY13431" fmla="*/ 199778 h 6421343"/>
              <a:gd name="connsiteX13432" fmla="*/ 10123420 w 11611428"/>
              <a:gd name="connsiteY13432" fmla="*/ 248863 h 6421343"/>
              <a:gd name="connsiteX13433" fmla="*/ 10074335 w 11611428"/>
              <a:gd name="connsiteY13433" fmla="*/ 199778 h 6421343"/>
              <a:gd name="connsiteX13434" fmla="*/ 10123420 w 11611428"/>
              <a:gd name="connsiteY13434" fmla="*/ 150693 h 6421343"/>
              <a:gd name="connsiteX13435" fmla="*/ 9931496 w 11611428"/>
              <a:gd name="connsiteY13435" fmla="*/ 150693 h 6421343"/>
              <a:gd name="connsiteX13436" fmla="*/ 9980582 w 11611428"/>
              <a:gd name="connsiteY13436" fmla="*/ 199778 h 6421343"/>
              <a:gd name="connsiteX13437" fmla="*/ 9931496 w 11611428"/>
              <a:gd name="connsiteY13437" fmla="*/ 248863 h 6421343"/>
              <a:gd name="connsiteX13438" fmla="*/ 9882412 w 11611428"/>
              <a:gd name="connsiteY13438" fmla="*/ 199778 h 6421343"/>
              <a:gd name="connsiteX13439" fmla="*/ 9931496 w 11611428"/>
              <a:gd name="connsiteY13439" fmla="*/ 150693 h 6421343"/>
              <a:gd name="connsiteX13440" fmla="*/ 9739576 w 11611428"/>
              <a:gd name="connsiteY13440" fmla="*/ 150693 h 6421343"/>
              <a:gd name="connsiteX13441" fmla="*/ 9788661 w 11611428"/>
              <a:gd name="connsiteY13441" fmla="*/ 199778 h 6421343"/>
              <a:gd name="connsiteX13442" fmla="*/ 9739576 w 11611428"/>
              <a:gd name="connsiteY13442" fmla="*/ 248863 h 6421343"/>
              <a:gd name="connsiteX13443" fmla="*/ 9690491 w 11611428"/>
              <a:gd name="connsiteY13443" fmla="*/ 199778 h 6421343"/>
              <a:gd name="connsiteX13444" fmla="*/ 9739576 w 11611428"/>
              <a:gd name="connsiteY13444" fmla="*/ 150693 h 6421343"/>
              <a:gd name="connsiteX13445" fmla="*/ 9547652 w 11611428"/>
              <a:gd name="connsiteY13445" fmla="*/ 150693 h 6421343"/>
              <a:gd name="connsiteX13446" fmla="*/ 9596737 w 11611428"/>
              <a:gd name="connsiteY13446" fmla="*/ 199778 h 6421343"/>
              <a:gd name="connsiteX13447" fmla="*/ 9547652 w 11611428"/>
              <a:gd name="connsiteY13447" fmla="*/ 248863 h 6421343"/>
              <a:gd name="connsiteX13448" fmla="*/ 9498567 w 11611428"/>
              <a:gd name="connsiteY13448" fmla="*/ 199778 h 6421343"/>
              <a:gd name="connsiteX13449" fmla="*/ 9547652 w 11611428"/>
              <a:gd name="connsiteY13449" fmla="*/ 150693 h 6421343"/>
              <a:gd name="connsiteX13450" fmla="*/ 9355731 w 11611428"/>
              <a:gd name="connsiteY13450" fmla="*/ 150693 h 6421343"/>
              <a:gd name="connsiteX13451" fmla="*/ 9404816 w 11611428"/>
              <a:gd name="connsiteY13451" fmla="*/ 199778 h 6421343"/>
              <a:gd name="connsiteX13452" fmla="*/ 9355731 w 11611428"/>
              <a:gd name="connsiteY13452" fmla="*/ 248863 h 6421343"/>
              <a:gd name="connsiteX13453" fmla="*/ 9306646 w 11611428"/>
              <a:gd name="connsiteY13453" fmla="*/ 199778 h 6421343"/>
              <a:gd name="connsiteX13454" fmla="*/ 9355731 w 11611428"/>
              <a:gd name="connsiteY13454" fmla="*/ 150693 h 6421343"/>
              <a:gd name="connsiteX13455" fmla="*/ 9163808 w 11611428"/>
              <a:gd name="connsiteY13455" fmla="*/ 150693 h 6421343"/>
              <a:gd name="connsiteX13456" fmla="*/ 9212893 w 11611428"/>
              <a:gd name="connsiteY13456" fmla="*/ 199778 h 6421343"/>
              <a:gd name="connsiteX13457" fmla="*/ 9163808 w 11611428"/>
              <a:gd name="connsiteY13457" fmla="*/ 248863 h 6421343"/>
              <a:gd name="connsiteX13458" fmla="*/ 9114723 w 11611428"/>
              <a:gd name="connsiteY13458" fmla="*/ 199778 h 6421343"/>
              <a:gd name="connsiteX13459" fmla="*/ 9163808 w 11611428"/>
              <a:gd name="connsiteY13459" fmla="*/ 150693 h 6421343"/>
              <a:gd name="connsiteX13460" fmla="*/ 8972131 w 11611428"/>
              <a:gd name="connsiteY13460" fmla="*/ 150693 h 6421343"/>
              <a:gd name="connsiteX13461" fmla="*/ 9021216 w 11611428"/>
              <a:gd name="connsiteY13461" fmla="*/ 199778 h 6421343"/>
              <a:gd name="connsiteX13462" fmla="*/ 8972131 w 11611428"/>
              <a:gd name="connsiteY13462" fmla="*/ 248863 h 6421343"/>
              <a:gd name="connsiteX13463" fmla="*/ 8923046 w 11611428"/>
              <a:gd name="connsiteY13463" fmla="*/ 199778 h 6421343"/>
              <a:gd name="connsiteX13464" fmla="*/ 8972131 w 11611428"/>
              <a:gd name="connsiteY13464" fmla="*/ 150693 h 6421343"/>
              <a:gd name="connsiteX13465" fmla="*/ 8780211 w 11611428"/>
              <a:gd name="connsiteY13465" fmla="*/ 150693 h 6421343"/>
              <a:gd name="connsiteX13466" fmla="*/ 8829296 w 11611428"/>
              <a:gd name="connsiteY13466" fmla="*/ 199778 h 6421343"/>
              <a:gd name="connsiteX13467" fmla="*/ 8780211 w 11611428"/>
              <a:gd name="connsiteY13467" fmla="*/ 248863 h 6421343"/>
              <a:gd name="connsiteX13468" fmla="*/ 8731126 w 11611428"/>
              <a:gd name="connsiteY13468" fmla="*/ 199778 h 6421343"/>
              <a:gd name="connsiteX13469" fmla="*/ 8780211 w 11611428"/>
              <a:gd name="connsiteY13469" fmla="*/ 150693 h 6421343"/>
              <a:gd name="connsiteX13470" fmla="*/ 8588287 w 11611428"/>
              <a:gd name="connsiteY13470" fmla="*/ 150693 h 6421343"/>
              <a:gd name="connsiteX13471" fmla="*/ 8637372 w 11611428"/>
              <a:gd name="connsiteY13471" fmla="*/ 199778 h 6421343"/>
              <a:gd name="connsiteX13472" fmla="*/ 8588287 w 11611428"/>
              <a:gd name="connsiteY13472" fmla="*/ 248863 h 6421343"/>
              <a:gd name="connsiteX13473" fmla="*/ 8539202 w 11611428"/>
              <a:gd name="connsiteY13473" fmla="*/ 199778 h 6421343"/>
              <a:gd name="connsiteX13474" fmla="*/ 8588287 w 11611428"/>
              <a:gd name="connsiteY13474" fmla="*/ 150693 h 6421343"/>
              <a:gd name="connsiteX13475" fmla="*/ 8388577 w 11611428"/>
              <a:gd name="connsiteY13475" fmla="*/ 150693 h 6421343"/>
              <a:gd name="connsiteX13476" fmla="*/ 8437662 w 11611428"/>
              <a:gd name="connsiteY13476" fmla="*/ 199778 h 6421343"/>
              <a:gd name="connsiteX13477" fmla="*/ 8388577 w 11611428"/>
              <a:gd name="connsiteY13477" fmla="*/ 248863 h 6421343"/>
              <a:gd name="connsiteX13478" fmla="*/ 8339492 w 11611428"/>
              <a:gd name="connsiteY13478" fmla="*/ 199778 h 6421343"/>
              <a:gd name="connsiteX13479" fmla="*/ 8388577 w 11611428"/>
              <a:gd name="connsiteY13479" fmla="*/ 150693 h 6421343"/>
              <a:gd name="connsiteX13480" fmla="*/ 8196653 w 11611428"/>
              <a:gd name="connsiteY13480" fmla="*/ 150693 h 6421343"/>
              <a:gd name="connsiteX13481" fmla="*/ 8245738 w 11611428"/>
              <a:gd name="connsiteY13481" fmla="*/ 199778 h 6421343"/>
              <a:gd name="connsiteX13482" fmla="*/ 8196653 w 11611428"/>
              <a:gd name="connsiteY13482" fmla="*/ 248863 h 6421343"/>
              <a:gd name="connsiteX13483" fmla="*/ 8147568 w 11611428"/>
              <a:gd name="connsiteY13483" fmla="*/ 199778 h 6421343"/>
              <a:gd name="connsiteX13484" fmla="*/ 8196653 w 11611428"/>
              <a:gd name="connsiteY13484" fmla="*/ 150693 h 6421343"/>
              <a:gd name="connsiteX13485" fmla="*/ 8004732 w 11611428"/>
              <a:gd name="connsiteY13485" fmla="*/ 150693 h 6421343"/>
              <a:gd name="connsiteX13486" fmla="*/ 8053817 w 11611428"/>
              <a:gd name="connsiteY13486" fmla="*/ 199778 h 6421343"/>
              <a:gd name="connsiteX13487" fmla="*/ 8004732 w 11611428"/>
              <a:gd name="connsiteY13487" fmla="*/ 248863 h 6421343"/>
              <a:gd name="connsiteX13488" fmla="*/ 7955647 w 11611428"/>
              <a:gd name="connsiteY13488" fmla="*/ 199778 h 6421343"/>
              <a:gd name="connsiteX13489" fmla="*/ 8004732 w 11611428"/>
              <a:gd name="connsiteY13489" fmla="*/ 150693 h 6421343"/>
              <a:gd name="connsiteX13490" fmla="*/ 7813056 w 11611428"/>
              <a:gd name="connsiteY13490" fmla="*/ 150693 h 6421343"/>
              <a:gd name="connsiteX13491" fmla="*/ 7862141 w 11611428"/>
              <a:gd name="connsiteY13491" fmla="*/ 199778 h 6421343"/>
              <a:gd name="connsiteX13492" fmla="*/ 7813056 w 11611428"/>
              <a:gd name="connsiteY13492" fmla="*/ 248863 h 6421343"/>
              <a:gd name="connsiteX13493" fmla="*/ 7763971 w 11611428"/>
              <a:gd name="connsiteY13493" fmla="*/ 199778 h 6421343"/>
              <a:gd name="connsiteX13494" fmla="*/ 7813056 w 11611428"/>
              <a:gd name="connsiteY13494" fmla="*/ 150693 h 6421343"/>
              <a:gd name="connsiteX13495" fmla="*/ 7621133 w 11611428"/>
              <a:gd name="connsiteY13495" fmla="*/ 150693 h 6421343"/>
              <a:gd name="connsiteX13496" fmla="*/ 7670218 w 11611428"/>
              <a:gd name="connsiteY13496" fmla="*/ 199778 h 6421343"/>
              <a:gd name="connsiteX13497" fmla="*/ 7621133 w 11611428"/>
              <a:gd name="connsiteY13497" fmla="*/ 248863 h 6421343"/>
              <a:gd name="connsiteX13498" fmla="*/ 7572048 w 11611428"/>
              <a:gd name="connsiteY13498" fmla="*/ 199778 h 6421343"/>
              <a:gd name="connsiteX13499" fmla="*/ 7621133 w 11611428"/>
              <a:gd name="connsiteY13499" fmla="*/ 150693 h 6421343"/>
              <a:gd name="connsiteX13500" fmla="*/ 7429212 w 11611428"/>
              <a:gd name="connsiteY13500" fmla="*/ 150693 h 6421343"/>
              <a:gd name="connsiteX13501" fmla="*/ 7478297 w 11611428"/>
              <a:gd name="connsiteY13501" fmla="*/ 199778 h 6421343"/>
              <a:gd name="connsiteX13502" fmla="*/ 7429212 w 11611428"/>
              <a:gd name="connsiteY13502" fmla="*/ 248863 h 6421343"/>
              <a:gd name="connsiteX13503" fmla="*/ 7380127 w 11611428"/>
              <a:gd name="connsiteY13503" fmla="*/ 199778 h 6421343"/>
              <a:gd name="connsiteX13504" fmla="*/ 7429212 w 11611428"/>
              <a:gd name="connsiteY13504" fmla="*/ 150693 h 6421343"/>
              <a:gd name="connsiteX13505" fmla="*/ 7237288 w 11611428"/>
              <a:gd name="connsiteY13505" fmla="*/ 150693 h 6421343"/>
              <a:gd name="connsiteX13506" fmla="*/ 7286373 w 11611428"/>
              <a:gd name="connsiteY13506" fmla="*/ 199778 h 6421343"/>
              <a:gd name="connsiteX13507" fmla="*/ 7237288 w 11611428"/>
              <a:gd name="connsiteY13507" fmla="*/ 248863 h 6421343"/>
              <a:gd name="connsiteX13508" fmla="*/ 7188203 w 11611428"/>
              <a:gd name="connsiteY13508" fmla="*/ 199778 h 6421343"/>
              <a:gd name="connsiteX13509" fmla="*/ 7237288 w 11611428"/>
              <a:gd name="connsiteY13509" fmla="*/ 150693 h 6421343"/>
              <a:gd name="connsiteX13510" fmla="*/ 7045367 w 11611428"/>
              <a:gd name="connsiteY13510" fmla="*/ 150693 h 6421343"/>
              <a:gd name="connsiteX13511" fmla="*/ 7094452 w 11611428"/>
              <a:gd name="connsiteY13511" fmla="*/ 199778 h 6421343"/>
              <a:gd name="connsiteX13512" fmla="*/ 7045367 w 11611428"/>
              <a:gd name="connsiteY13512" fmla="*/ 248863 h 6421343"/>
              <a:gd name="connsiteX13513" fmla="*/ 6996282 w 11611428"/>
              <a:gd name="connsiteY13513" fmla="*/ 199778 h 6421343"/>
              <a:gd name="connsiteX13514" fmla="*/ 7045367 w 11611428"/>
              <a:gd name="connsiteY13514" fmla="*/ 150693 h 6421343"/>
              <a:gd name="connsiteX13515" fmla="*/ 6853444 w 11611428"/>
              <a:gd name="connsiteY13515" fmla="*/ 150693 h 6421343"/>
              <a:gd name="connsiteX13516" fmla="*/ 6902529 w 11611428"/>
              <a:gd name="connsiteY13516" fmla="*/ 199778 h 6421343"/>
              <a:gd name="connsiteX13517" fmla="*/ 6853444 w 11611428"/>
              <a:gd name="connsiteY13517" fmla="*/ 248863 h 6421343"/>
              <a:gd name="connsiteX13518" fmla="*/ 6804359 w 11611428"/>
              <a:gd name="connsiteY13518" fmla="*/ 199778 h 6421343"/>
              <a:gd name="connsiteX13519" fmla="*/ 6853444 w 11611428"/>
              <a:gd name="connsiteY13519" fmla="*/ 150693 h 6421343"/>
              <a:gd name="connsiteX13520" fmla="*/ 6661767 w 11611428"/>
              <a:gd name="connsiteY13520" fmla="*/ 150693 h 6421343"/>
              <a:gd name="connsiteX13521" fmla="*/ 6710852 w 11611428"/>
              <a:gd name="connsiteY13521" fmla="*/ 199778 h 6421343"/>
              <a:gd name="connsiteX13522" fmla="*/ 6661767 w 11611428"/>
              <a:gd name="connsiteY13522" fmla="*/ 248863 h 6421343"/>
              <a:gd name="connsiteX13523" fmla="*/ 6612682 w 11611428"/>
              <a:gd name="connsiteY13523" fmla="*/ 199778 h 6421343"/>
              <a:gd name="connsiteX13524" fmla="*/ 6661767 w 11611428"/>
              <a:gd name="connsiteY13524" fmla="*/ 150693 h 6421343"/>
              <a:gd name="connsiteX13525" fmla="*/ 6469844 w 11611428"/>
              <a:gd name="connsiteY13525" fmla="*/ 150693 h 6421343"/>
              <a:gd name="connsiteX13526" fmla="*/ 6518929 w 11611428"/>
              <a:gd name="connsiteY13526" fmla="*/ 199778 h 6421343"/>
              <a:gd name="connsiteX13527" fmla="*/ 6469844 w 11611428"/>
              <a:gd name="connsiteY13527" fmla="*/ 248863 h 6421343"/>
              <a:gd name="connsiteX13528" fmla="*/ 6420759 w 11611428"/>
              <a:gd name="connsiteY13528" fmla="*/ 199778 h 6421343"/>
              <a:gd name="connsiteX13529" fmla="*/ 6469844 w 11611428"/>
              <a:gd name="connsiteY13529" fmla="*/ 150693 h 6421343"/>
              <a:gd name="connsiteX13530" fmla="*/ 6279574 w 11611428"/>
              <a:gd name="connsiteY13530" fmla="*/ 150693 h 6421343"/>
              <a:gd name="connsiteX13531" fmla="*/ 6328659 w 11611428"/>
              <a:gd name="connsiteY13531" fmla="*/ 199778 h 6421343"/>
              <a:gd name="connsiteX13532" fmla="*/ 6279574 w 11611428"/>
              <a:gd name="connsiteY13532" fmla="*/ 248863 h 6421343"/>
              <a:gd name="connsiteX13533" fmla="*/ 6230489 w 11611428"/>
              <a:gd name="connsiteY13533" fmla="*/ 199778 h 6421343"/>
              <a:gd name="connsiteX13534" fmla="*/ 6279574 w 11611428"/>
              <a:gd name="connsiteY13534" fmla="*/ 150693 h 6421343"/>
              <a:gd name="connsiteX13535" fmla="*/ 6087650 w 11611428"/>
              <a:gd name="connsiteY13535" fmla="*/ 150693 h 6421343"/>
              <a:gd name="connsiteX13536" fmla="*/ 6136735 w 11611428"/>
              <a:gd name="connsiteY13536" fmla="*/ 199778 h 6421343"/>
              <a:gd name="connsiteX13537" fmla="*/ 6087650 w 11611428"/>
              <a:gd name="connsiteY13537" fmla="*/ 248863 h 6421343"/>
              <a:gd name="connsiteX13538" fmla="*/ 6038565 w 11611428"/>
              <a:gd name="connsiteY13538" fmla="*/ 199778 h 6421343"/>
              <a:gd name="connsiteX13539" fmla="*/ 6087650 w 11611428"/>
              <a:gd name="connsiteY13539" fmla="*/ 150693 h 6421343"/>
              <a:gd name="connsiteX13540" fmla="*/ 5895729 w 11611428"/>
              <a:gd name="connsiteY13540" fmla="*/ 150693 h 6421343"/>
              <a:gd name="connsiteX13541" fmla="*/ 5944814 w 11611428"/>
              <a:gd name="connsiteY13541" fmla="*/ 199778 h 6421343"/>
              <a:gd name="connsiteX13542" fmla="*/ 5895729 w 11611428"/>
              <a:gd name="connsiteY13542" fmla="*/ 248863 h 6421343"/>
              <a:gd name="connsiteX13543" fmla="*/ 5846644 w 11611428"/>
              <a:gd name="connsiteY13543" fmla="*/ 199778 h 6421343"/>
              <a:gd name="connsiteX13544" fmla="*/ 5895729 w 11611428"/>
              <a:gd name="connsiteY13544" fmla="*/ 150693 h 6421343"/>
              <a:gd name="connsiteX13545" fmla="*/ 5704053 w 11611428"/>
              <a:gd name="connsiteY13545" fmla="*/ 150693 h 6421343"/>
              <a:gd name="connsiteX13546" fmla="*/ 5753138 w 11611428"/>
              <a:gd name="connsiteY13546" fmla="*/ 199778 h 6421343"/>
              <a:gd name="connsiteX13547" fmla="*/ 5704053 w 11611428"/>
              <a:gd name="connsiteY13547" fmla="*/ 248863 h 6421343"/>
              <a:gd name="connsiteX13548" fmla="*/ 5654968 w 11611428"/>
              <a:gd name="connsiteY13548" fmla="*/ 199778 h 6421343"/>
              <a:gd name="connsiteX13549" fmla="*/ 5704053 w 11611428"/>
              <a:gd name="connsiteY13549" fmla="*/ 150693 h 6421343"/>
              <a:gd name="connsiteX13550" fmla="*/ 5512130 w 11611428"/>
              <a:gd name="connsiteY13550" fmla="*/ 150693 h 6421343"/>
              <a:gd name="connsiteX13551" fmla="*/ 5561215 w 11611428"/>
              <a:gd name="connsiteY13551" fmla="*/ 199778 h 6421343"/>
              <a:gd name="connsiteX13552" fmla="*/ 5512130 w 11611428"/>
              <a:gd name="connsiteY13552" fmla="*/ 248863 h 6421343"/>
              <a:gd name="connsiteX13553" fmla="*/ 5463045 w 11611428"/>
              <a:gd name="connsiteY13553" fmla="*/ 199778 h 6421343"/>
              <a:gd name="connsiteX13554" fmla="*/ 5512130 w 11611428"/>
              <a:gd name="connsiteY13554" fmla="*/ 150693 h 6421343"/>
              <a:gd name="connsiteX13555" fmla="*/ 5320209 w 11611428"/>
              <a:gd name="connsiteY13555" fmla="*/ 150693 h 6421343"/>
              <a:gd name="connsiteX13556" fmla="*/ 5369294 w 11611428"/>
              <a:gd name="connsiteY13556" fmla="*/ 199778 h 6421343"/>
              <a:gd name="connsiteX13557" fmla="*/ 5320209 w 11611428"/>
              <a:gd name="connsiteY13557" fmla="*/ 248863 h 6421343"/>
              <a:gd name="connsiteX13558" fmla="*/ 5271124 w 11611428"/>
              <a:gd name="connsiteY13558" fmla="*/ 199778 h 6421343"/>
              <a:gd name="connsiteX13559" fmla="*/ 5320209 w 11611428"/>
              <a:gd name="connsiteY13559" fmla="*/ 150693 h 6421343"/>
              <a:gd name="connsiteX13560" fmla="*/ 5128285 w 11611428"/>
              <a:gd name="connsiteY13560" fmla="*/ 150693 h 6421343"/>
              <a:gd name="connsiteX13561" fmla="*/ 5177370 w 11611428"/>
              <a:gd name="connsiteY13561" fmla="*/ 199778 h 6421343"/>
              <a:gd name="connsiteX13562" fmla="*/ 5128285 w 11611428"/>
              <a:gd name="connsiteY13562" fmla="*/ 248863 h 6421343"/>
              <a:gd name="connsiteX13563" fmla="*/ 5079200 w 11611428"/>
              <a:gd name="connsiteY13563" fmla="*/ 199778 h 6421343"/>
              <a:gd name="connsiteX13564" fmla="*/ 5128285 w 11611428"/>
              <a:gd name="connsiteY13564" fmla="*/ 150693 h 6421343"/>
              <a:gd name="connsiteX13565" fmla="*/ 4936364 w 11611428"/>
              <a:gd name="connsiteY13565" fmla="*/ 150693 h 6421343"/>
              <a:gd name="connsiteX13566" fmla="*/ 4985449 w 11611428"/>
              <a:gd name="connsiteY13566" fmla="*/ 199778 h 6421343"/>
              <a:gd name="connsiteX13567" fmla="*/ 4936364 w 11611428"/>
              <a:gd name="connsiteY13567" fmla="*/ 248863 h 6421343"/>
              <a:gd name="connsiteX13568" fmla="*/ 4887279 w 11611428"/>
              <a:gd name="connsiteY13568" fmla="*/ 199778 h 6421343"/>
              <a:gd name="connsiteX13569" fmla="*/ 4936364 w 11611428"/>
              <a:gd name="connsiteY13569" fmla="*/ 150693 h 6421343"/>
              <a:gd name="connsiteX13570" fmla="*/ 4744441 w 11611428"/>
              <a:gd name="connsiteY13570" fmla="*/ 150693 h 6421343"/>
              <a:gd name="connsiteX13571" fmla="*/ 4793526 w 11611428"/>
              <a:gd name="connsiteY13571" fmla="*/ 199778 h 6421343"/>
              <a:gd name="connsiteX13572" fmla="*/ 4744441 w 11611428"/>
              <a:gd name="connsiteY13572" fmla="*/ 248863 h 6421343"/>
              <a:gd name="connsiteX13573" fmla="*/ 4695356 w 11611428"/>
              <a:gd name="connsiteY13573" fmla="*/ 199778 h 6421343"/>
              <a:gd name="connsiteX13574" fmla="*/ 4744441 w 11611428"/>
              <a:gd name="connsiteY13574" fmla="*/ 150693 h 6421343"/>
              <a:gd name="connsiteX13575" fmla="*/ 4552764 w 11611428"/>
              <a:gd name="connsiteY13575" fmla="*/ 150693 h 6421343"/>
              <a:gd name="connsiteX13576" fmla="*/ 4601849 w 11611428"/>
              <a:gd name="connsiteY13576" fmla="*/ 199778 h 6421343"/>
              <a:gd name="connsiteX13577" fmla="*/ 4552764 w 11611428"/>
              <a:gd name="connsiteY13577" fmla="*/ 248863 h 6421343"/>
              <a:gd name="connsiteX13578" fmla="*/ 4503679 w 11611428"/>
              <a:gd name="connsiteY13578" fmla="*/ 199778 h 6421343"/>
              <a:gd name="connsiteX13579" fmla="*/ 4552764 w 11611428"/>
              <a:gd name="connsiteY13579" fmla="*/ 150693 h 6421343"/>
              <a:gd name="connsiteX13580" fmla="*/ 4360841 w 11611428"/>
              <a:gd name="connsiteY13580" fmla="*/ 150693 h 6421343"/>
              <a:gd name="connsiteX13581" fmla="*/ 4409926 w 11611428"/>
              <a:gd name="connsiteY13581" fmla="*/ 199778 h 6421343"/>
              <a:gd name="connsiteX13582" fmla="*/ 4360841 w 11611428"/>
              <a:gd name="connsiteY13582" fmla="*/ 248863 h 6421343"/>
              <a:gd name="connsiteX13583" fmla="*/ 4311756 w 11611428"/>
              <a:gd name="connsiteY13583" fmla="*/ 199778 h 6421343"/>
              <a:gd name="connsiteX13584" fmla="*/ 4360841 w 11611428"/>
              <a:gd name="connsiteY13584" fmla="*/ 150693 h 6421343"/>
              <a:gd name="connsiteX13585" fmla="*/ 4170572 w 11611428"/>
              <a:gd name="connsiteY13585" fmla="*/ 150693 h 6421343"/>
              <a:gd name="connsiteX13586" fmla="*/ 4219657 w 11611428"/>
              <a:gd name="connsiteY13586" fmla="*/ 199778 h 6421343"/>
              <a:gd name="connsiteX13587" fmla="*/ 4170572 w 11611428"/>
              <a:gd name="connsiteY13587" fmla="*/ 248863 h 6421343"/>
              <a:gd name="connsiteX13588" fmla="*/ 4121487 w 11611428"/>
              <a:gd name="connsiteY13588" fmla="*/ 199778 h 6421343"/>
              <a:gd name="connsiteX13589" fmla="*/ 4170572 w 11611428"/>
              <a:gd name="connsiteY13589" fmla="*/ 150693 h 6421343"/>
              <a:gd name="connsiteX13590" fmla="*/ 3978648 w 11611428"/>
              <a:gd name="connsiteY13590" fmla="*/ 150693 h 6421343"/>
              <a:gd name="connsiteX13591" fmla="*/ 4027733 w 11611428"/>
              <a:gd name="connsiteY13591" fmla="*/ 199778 h 6421343"/>
              <a:gd name="connsiteX13592" fmla="*/ 3978648 w 11611428"/>
              <a:gd name="connsiteY13592" fmla="*/ 248863 h 6421343"/>
              <a:gd name="connsiteX13593" fmla="*/ 3929563 w 11611428"/>
              <a:gd name="connsiteY13593" fmla="*/ 199778 h 6421343"/>
              <a:gd name="connsiteX13594" fmla="*/ 3978648 w 11611428"/>
              <a:gd name="connsiteY13594" fmla="*/ 150693 h 6421343"/>
              <a:gd name="connsiteX13595" fmla="*/ 3786728 w 11611428"/>
              <a:gd name="connsiteY13595" fmla="*/ 150693 h 6421343"/>
              <a:gd name="connsiteX13596" fmla="*/ 3835813 w 11611428"/>
              <a:gd name="connsiteY13596" fmla="*/ 199778 h 6421343"/>
              <a:gd name="connsiteX13597" fmla="*/ 3786728 w 11611428"/>
              <a:gd name="connsiteY13597" fmla="*/ 248863 h 6421343"/>
              <a:gd name="connsiteX13598" fmla="*/ 3737643 w 11611428"/>
              <a:gd name="connsiteY13598" fmla="*/ 199778 h 6421343"/>
              <a:gd name="connsiteX13599" fmla="*/ 3786728 w 11611428"/>
              <a:gd name="connsiteY13599" fmla="*/ 150693 h 6421343"/>
              <a:gd name="connsiteX13600" fmla="*/ 3595051 w 11611428"/>
              <a:gd name="connsiteY13600" fmla="*/ 150693 h 6421343"/>
              <a:gd name="connsiteX13601" fmla="*/ 3644136 w 11611428"/>
              <a:gd name="connsiteY13601" fmla="*/ 199778 h 6421343"/>
              <a:gd name="connsiteX13602" fmla="*/ 3595051 w 11611428"/>
              <a:gd name="connsiteY13602" fmla="*/ 248863 h 6421343"/>
              <a:gd name="connsiteX13603" fmla="*/ 3545966 w 11611428"/>
              <a:gd name="connsiteY13603" fmla="*/ 199778 h 6421343"/>
              <a:gd name="connsiteX13604" fmla="*/ 3595051 w 11611428"/>
              <a:gd name="connsiteY13604" fmla="*/ 150693 h 6421343"/>
              <a:gd name="connsiteX13605" fmla="*/ 3403128 w 11611428"/>
              <a:gd name="connsiteY13605" fmla="*/ 150693 h 6421343"/>
              <a:gd name="connsiteX13606" fmla="*/ 3452213 w 11611428"/>
              <a:gd name="connsiteY13606" fmla="*/ 199778 h 6421343"/>
              <a:gd name="connsiteX13607" fmla="*/ 3403128 w 11611428"/>
              <a:gd name="connsiteY13607" fmla="*/ 248863 h 6421343"/>
              <a:gd name="connsiteX13608" fmla="*/ 3354043 w 11611428"/>
              <a:gd name="connsiteY13608" fmla="*/ 199778 h 6421343"/>
              <a:gd name="connsiteX13609" fmla="*/ 3403128 w 11611428"/>
              <a:gd name="connsiteY13609" fmla="*/ 150693 h 6421343"/>
              <a:gd name="connsiteX13610" fmla="*/ 3211207 w 11611428"/>
              <a:gd name="connsiteY13610" fmla="*/ 150693 h 6421343"/>
              <a:gd name="connsiteX13611" fmla="*/ 3260292 w 11611428"/>
              <a:gd name="connsiteY13611" fmla="*/ 199778 h 6421343"/>
              <a:gd name="connsiteX13612" fmla="*/ 3211207 w 11611428"/>
              <a:gd name="connsiteY13612" fmla="*/ 248863 h 6421343"/>
              <a:gd name="connsiteX13613" fmla="*/ 3162122 w 11611428"/>
              <a:gd name="connsiteY13613" fmla="*/ 199778 h 6421343"/>
              <a:gd name="connsiteX13614" fmla="*/ 3211207 w 11611428"/>
              <a:gd name="connsiteY13614" fmla="*/ 150693 h 6421343"/>
              <a:gd name="connsiteX13615" fmla="*/ 3019283 w 11611428"/>
              <a:gd name="connsiteY13615" fmla="*/ 150693 h 6421343"/>
              <a:gd name="connsiteX13616" fmla="*/ 3068368 w 11611428"/>
              <a:gd name="connsiteY13616" fmla="*/ 199778 h 6421343"/>
              <a:gd name="connsiteX13617" fmla="*/ 3019283 w 11611428"/>
              <a:gd name="connsiteY13617" fmla="*/ 248863 h 6421343"/>
              <a:gd name="connsiteX13618" fmla="*/ 2970198 w 11611428"/>
              <a:gd name="connsiteY13618" fmla="*/ 199778 h 6421343"/>
              <a:gd name="connsiteX13619" fmla="*/ 3019283 w 11611428"/>
              <a:gd name="connsiteY13619" fmla="*/ 150693 h 6421343"/>
              <a:gd name="connsiteX13620" fmla="*/ 2827363 w 11611428"/>
              <a:gd name="connsiteY13620" fmla="*/ 150693 h 6421343"/>
              <a:gd name="connsiteX13621" fmla="*/ 2876448 w 11611428"/>
              <a:gd name="connsiteY13621" fmla="*/ 199778 h 6421343"/>
              <a:gd name="connsiteX13622" fmla="*/ 2827363 w 11611428"/>
              <a:gd name="connsiteY13622" fmla="*/ 248863 h 6421343"/>
              <a:gd name="connsiteX13623" fmla="*/ 2778277 w 11611428"/>
              <a:gd name="connsiteY13623" fmla="*/ 199778 h 6421343"/>
              <a:gd name="connsiteX13624" fmla="*/ 2827363 w 11611428"/>
              <a:gd name="connsiteY13624" fmla="*/ 150693 h 6421343"/>
              <a:gd name="connsiteX13625" fmla="*/ 2635439 w 11611428"/>
              <a:gd name="connsiteY13625" fmla="*/ 150693 h 6421343"/>
              <a:gd name="connsiteX13626" fmla="*/ 2684524 w 11611428"/>
              <a:gd name="connsiteY13626" fmla="*/ 199778 h 6421343"/>
              <a:gd name="connsiteX13627" fmla="*/ 2635439 w 11611428"/>
              <a:gd name="connsiteY13627" fmla="*/ 248863 h 6421343"/>
              <a:gd name="connsiteX13628" fmla="*/ 2586354 w 11611428"/>
              <a:gd name="connsiteY13628" fmla="*/ 199778 h 6421343"/>
              <a:gd name="connsiteX13629" fmla="*/ 2635439 w 11611428"/>
              <a:gd name="connsiteY13629" fmla="*/ 150693 h 6421343"/>
              <a:gd name="connsiteX13630" fmla="*/ 2443762 w 11611428"/>
              <a:gd name="connsiteY13630" fmla="*/ 150693 h 6421343"/>
              <a:gd name="connsiteX13631" fmla="*/ 2492847 w 11611428"/>
              <a:gd name="connsiteY13631" fmla="*/ 199778 h 6421343"/>
              <a:gd name="connsiteX13632" fmla="*/ 2443762 w 11611428"/>
              <a:gd name="connsiteY13632" fmla="*/ 248863 h 6421343"/>
              <a:gd name="connsiteX13633" fmla="*/ 2394677 w 11611428"/>
              <a:gd name="connsiteY13633" fmla="*/ 199778 h 6421343"/>
              <a:gd name="connsiteX13634" fmla="*/ 2443762 w 11611428"/>
              <a:gd name="connsiteY13634" fmla="*/ 150693 h 6421343"/>
              <a:gd name="connsiteX13635" fmla="*/ 2251840 w 11611428"/>
              <a:gd name="connsiteY13635" fmla="*/ 150693 h 6421343"/>
              <a:gd name="connsiteX13636" fmla="*/ 2300925 w 11611428"/>
              <a:gd name="connsiteY13636" fmla="*/ 199778 h 6421343"/>
              <a:gd name="connsiteX13637" fmla="*/ 2251840 w 11611428"/>
              <a:gd name="connsiteY13637" fmla="*/ 248863 h 6421343"/>
              <a:gd name="connsiteX13638" fmla="*/ 2202754 w 11611428"/>
              <a:gd name="connsiteY13638" fmla="*/ 199778 h 6421343"/>
              <a:gd name="connsiteX13639" fmla="*/ 2251840 w 11611428"/>
              <a:gd name="connsiteY13639" fmla="*/ 150693 h 6421343"/>
              <a:gd name="connsiteX13640" fmla="*/ 2061569 w 11611428"/>
              <a:gd name="connsiteY13640" fmla="*/ 150692 h 6421343"/>
              <a:gd name="connsiteX13641" fmla="*/ 2110654 w 11611428"/>
              <a:gd name="connsiteY13641" fmla="*/ 199778 h 6421343"/>
              <a:gd name="connsiteX13642" fmla="*/ 2061569 w 11611428"/>
              <a:gd name="connsiteY13642" fmla="*/ 248863 h 6421343"/>
              <a:gd name="connsiteX13643" fmla="*/ 2012484 w 11611428"/>
              <a:gd name="connsiteY13643" fmla="*/ 199778 h 6421343"/>
              <a:gd name="connsiteX13644" fmla="*/ 2061569 w 11611428"/>
              <a:gd name="connsiteY13644" fmla="*/ 150692 h 6421343"/>
              <a:gd name="connsiteX13645" fmla="*/ 1869645 w 11611428"/>
              <a:gd name="connsiteY13645" fmla="*/ 150692 h 6421343"/>
              <a:gd name="connsiteX13646" fmla="*/ 1918730 w 11611428"/>
              <a:gd name="connsiteY13646" fmla="*/ 199778 h 6421343"/>
              <a:gd name="connsiteX13647" fmla="*/ 1869645 w 11611428"/>
              <a:gd name="connsiteY13647" fmla="*/ 248863 h 6421343"/>
              <a:gd name="connsiteX13648" fmla="*/ 1820560 w 11611428"/>
              <a:gd name="connsiteY13648" fmla="*/ 199778 h 6421343"/>
              <a:gd name="connsiteX13649" fmla="*/ 1869645 w 11611428"/>
              <a:gd name="connsiteY13649" fmla="*/ 150692 h 6421343"/>
              <a:gd name="connsiteX13650" fmla="*/ 1677725 w 11611428"/>
              <a:gd name="connsiteY13650" fmla="*/ 150692 h 6421343"/>
              <a:gd name="connsiteX13651" fmla="*/ 1726810 w 11611428"/>
              <a:gd name="connsiteY13651" fmla="*/ 199778 h 6421343"/>
              <a:gd name="connsiteX13652" fmla="*/ 1677725 w 11611428"/>
              <a:gd name="connsiteY13652" fmla="*/ 248863 h 6421343"/>
              <a:gd name="connsiteX13653" fmla="*/ 1628640 w 11611428"/>
              <a:gd name="connsiteY13653" fmla="*/ 199778 h 6421343"/>
              <a:gd name="connsiteX13654" fmla="*/ 1677725 w 11611428"/>
              <a:gd name="connsiteY13654" fmla="*/ 150692 h 6421343"/>
              <a:gd name="connsiteX13655" fmla="*/ 1486048 w 11611428"/>
              <a:gd name="connsiteY13655" fmla="*/ 150692 h 6421343"/>
              <a:gd name="connsiteX13656" fmla="*/ 1535133 w 11611428"/>
              <a:gd name="connsiteY13656" fmla="*/ 199778 h 6421343"/>
              <a:gd name="connsiteX13657" fmla="*/ 1486048 w 11611428"/>
              <a:gd name="connsiteY13657" fmla="*/ 248863 h 6421343"/>
              <a:gd name="connsiteX13658" fmla="*/ 1436963 w 11611428"/>
              <a:gd name="connsiteY13658" fmla="*/ 199778 h 6421343"/>
              <a:gd name="connsiteX13659" fmla="*/ 1486048 w 11611428"/>
              <a:gd name="connsiteY13659" fmla="*/ 150692 h 6421343"/>
              <a:gd name="connsiteX13660" fmla="*/ 1294125 w 11611428"/>
              <a:gd name="connsiteY13660" fmla="*/ 150692 h 6421343"/>
              <a:gd name="connsiteX13661" fmla="*/ 1343210 w 11611428"/>
              <a:gd name="connsiteY13661" fmla="*/ 199778 h 6421343"/>
              <a:gd name="connsiteX13662" fmla="*/ 1294125 w 11611428"/>
              <a:gd name="connsiteY13662" fmla="*/ 248863 h 6421343"/>
              <a:gd name="connsiteX13663" fmla="*/ 1245040 w 11611428"/>
              <a:gd name="connsiteY13663" fmla="*/ 199778 h 6421343"/>
              <a:gd name="connsiteX13664" fmla="*/ 1294125 w 11611428"/>
              <a:gd name="connsiteY13664" fmla="*/ 150692 h 6421343"/>
              <a:gd name="connsiteX13665" fmla="*/ 1102204 w 11611428"/>
              <a:gd name="connsiteY13665" fmla="*/ 150692 h 6421343"/>
              <a:gd name="connsiteX13666" fmla="*/ 1151289 w 11611428"/>
              <a:gd name="connsiteY13666" fmla="*/ 199778 h 6421343"/>
              <a:gd name="connsiteX13667" fmla="*/ 1102204 w 11611428"/>
              <a:gd name="connsiteY13667" fmla="*/ 248863 h 6421343"/>
              <a:gd name="connsiteX13668" fmla="*/ 1053119 w 11611428"/>
              <a:gd name="connsiteY13668" fmla="*/ 199778 h 6421343"/>
              <a:gd name="connsiteX13669" fmla="*/ 1102204 w 11611428"/>
              <a:gd name="connsiteY13669" fmla="*/ 150692 h 6421343"/>
              <a:gd name="connsiteX13670" fmla="*/ 910280 w 11611428"/>
              <a:gd name="connsiteY13670" fmla="*/ 150692 h 6421343"/>
              <a:gd name="connsiteX13671" fmla="*/ 959365 w 11611428"/>
              <a:gd name="connsiteY13671" fmla="*/ 199778 h 6421343"/>
              <a:gd name="connsiteX13672" fmla="*/ 910280 w 11611428"/>
              <a:gd name="connsiteY13672" fmla="*/ 248863 h 6421343"/>
              <a:gd name="connsiteX13673" fmla="*/ 861195 w 11611428"/>
              <a:gd name="connsiteY13673" fmla="*/ 199778 h 6421343"/>
              <a:gd name="connsiteX13674" fmla="*/ 910280 w 11611428"/>
              <a:gd name="connsiteY13674" fmla="*/ 150692 h 6421343"/>
              <a:gd name="connsiteX13675" fmla="*/ 718360 w 11611428"/>
              <a:gd name="connsiteY13675" fmla="*/ 150692 h 6421343"/>
              <a:gd name="connsiteX13676" fmla="*/ 767445 w 11611428"/>
              <a:gd name="connsiteY13676" fmla="*/ 199778 h 6421343"/>
              <a:gd name="connsiteX13677" fmla="*/ 718360 w 11611428"/>
              <a:gd name="connsiteY13677" fmla="*/ 248863 h 6421343"/>
              <a:gd name="connsiteX13678" fmla="*/ 669275 w 11611428"/>
              <a:gd name="connsiteY13678" fmla="*/ 199778 h 6421343"/>
              <a:gd name="connsiteX13679" fmla="*/ 718360 w 11611428"/>
              <a:gd name="connsiteY13679" fmla="*/ 150692 h 6421343"/>
              <a:gd name="connsiteX13680" fmla="*/ 526436 w 11611428"/>
              <a:gd name="connsiteY13680" fmla="*/ 150692 h 6421343"/>
              <a:gd name="connsiteX13681" fmla="*/ 575521 w 11611428"/>
              <a:gd name="connsiteY13681" fmla="*/ 199778 h 6421343"/>
              <a:gd name="connsiteX13682" fmla="*/ 526436 w 11611428"/>
              <a:gd name="connsiteY13682" fmla="*/ 248863 h 6421343"/>
              <a:gd name="connsiteX13683" fmla="*/ 477351 w 11611428"/>
              <a:gd name="connsiteY13683" fmla="*/ 199778 h 6421343"/>
              <a:gd name="connsiteX13684" fmla="*/ 526436 w 11611428"/>
              <a:gd name="connsiteY13684" fmla="*/ 150692 h 6421343"/>
              <a:gd name="connsiteX13685" fmla="*/ 334759 w 11611428"/>
              <a:gd name="connsiteY13685" fmla="*/ 150692 h 6421343"/>
              <a:gd name="connsiteX13686" fmla="*/ 383844 w 11611428"/>
              <a:gd name="connsiteY13686" fmla="*/ 199778 h 6421343"/>
              <a:gd name="connsiteX13687" fmla="*/ 334759 w 11611428"/>
              <a:gd name="connsiteY13687" fmla="*/ 248863 h 6421343"/>
              <a:gd name="connsiteX13688" fmla="*/ 285674 w 11611428"/>
              <a:gd name="connsiteY13688" fmla="*/ 199778 h 6421343"/>
              <a:gd name="connsiteX13689" fmla="*/ 334759 w 11611428"/>
              <a:gd name="connsiteY13689" fmla="*/ 150692 h 6421343"/>
              <a:gd name="connsiteX13690" fmla="*/ 142837 w 11611428"/>
              <a:gd name="connsiteY13690" fmla="*/ 150692 h 6421343"/>
              <a:gd name="connsiteX13691" fmla="*/ 191921 w 11611428"/>
              <a:gd name="connsiteY13691" fmla="*/ 199778 h 6421343"/>
              <a:gd name="connsiteX13692" fmla="*/ 142837 w 11611428"/>
              <a:gd name="connsiteY13692" fmla="*/ 248863 h 6421343"/>
              <a:gd name="connsiteX13693" fmla="*/ 93751 w 11611428"/>
              <a:gd name="connsiteY13693" fmla="*/ 199778 h 6421343"/>
              <a:gd name="connsiteX13694" fmla="*/ 142837 w 11611428"/>
              <a:gd name="connsiteY13694" fmla="*/ 150692 h 6421343"/>
              <a:gd name="connsiteX13695" fmla="*/ 11562343 w 11611428"/>
              <a:gd name="connsiteY13695" fmla="*/ 0 h 6421343"/>
              <a:gd name="connsiteX13696" fmla="*/ 11611428 w 11611428"/>
              <a:gd name="connsiteY13696" fmla="*/ 49085 h 6421343"/>
              <a:gd name="connsiteX13697" fmla="*/ 11562343 w 11611428"/>
              <a:gd name="connsiteY13697" fmla="*/ 98170 h 6421343"/>
              <a:gd name="connsiteX13698" fmla="*/ 11513258 w 11611428"/>
              <a:gd name="connsiteY13698" fmla="*/ 49085 h 6421343"/>
              <a:gd name="connsiteX13699" fmla="*/ 11562343 w 11611428"/>
              <a:gd name="connsiteY13699" fmla="*/ 0 h 6421343"/>
              <a:gd name="connsiteX13700" fmla="*/ 11370422 w 11611428"/>
              <a:gd name="connsiteY13700" fmla="*/ 0 h 6421343"/>
              <a:gd name="connsiteX13701" fmla="*/ 11419507 w 11611428"/>
              <a:gd name="connsiteY13701" fmla="*/ 49085 h 6421343"/>
              <a:gd name="connsiteX13702" fmla="*/ 11370422 w 11611428"/>
              <a:gd name="connsiteY13702" fmla="*/ 98170 h 6421343"/>
              <a:gd name="connsiteX13703" fmla="*/ 11321337 w 11611428"/>
              <a:gd name="connsiteY13703" fmla="*/ 49085 h 6421343"/>
              <a:gd name="connsiteX13704" fmla="*/ 11370422 w 11611428"/>
              <a:gd name="connsiteY13704" fmla="*/ 0 h 6421343"/>
              <a:gd name="connsiteX13705" fmla="*/ 11178499 w 11611428"/>
              <a:gd name="connsiteY13705" fmla="*/ 0 h 6421343"/>
              <a:gd name="connsiteX13706" fmla="*/ 11227584 w 11611428"/>
              <a:gd name="connsiteY13706" fmla="*/ 49085 h 6421343"/>
              <a:gd name="connsiteX13707" fmla="*/ 11178499 w 11611428"/>
              <a:gd name="connsiteY13707" fmla="*/ 98170 h 6421343"/>
              <a:gd name="connsiteX13708" fmla="*/ 11129414 w 11611428"/>
              <a:gd name="connsiteY13708" fmla="*/ 49085 h 6421343"/>
              <a:gd name="connsiteX13709" fmla="*/ 11178499 w 11611428"/>
              <a:gd name="connsiteY13709" fmla="*/ 0 h 6421343"/>
              <a:gd name="connsiteX13710" fmla="*/ 10986822 w 11611428"/>
              <a:gd name="connsiteY13710" fmla="*/ 0 h 6421343"/>
              <a:gd name="connsiteX13711" fmla="*/ 11035907 w 11611428"/>
              <a:gd name="connsiteY13711" fmla="*/ 49085 h 6421343"/>
              <a:gd name="connsiteX13712" fmla="*/ 10986822 w 11611428"/>
              <a:gd name="connsiteY13712" fmla="*/ 98170 h 6421343"/>
              <a:gd name="connsiteX13713" fmla="*/ 10937737 w 11611428"/>
              <a:gd name="connsiteY13713" fmla="*/ 49085 h 6421343"/>
              <a:gd name="connsiteX13714" fmla="*/ 10986822 w 11611428"/>
              <a:gd name="connsiteY13714" fmla="*/ 0 h 6421343"/>
              <a:gd name="connsiteX13715" fmla="*/ 10794898 w 11611428"/>
              <a:gd name="connsiteY13715" fmla="*/ 0 h 6421343"/>
              <a:gd name="connsiteX13716" fmla="*/ 10843984 w 11611428"/>
              <a:gd name="connsiteY13716" fmla="*/ 49085 h 6421343"/>
              <a:gd name="connsiteX13717" fmla="*/ 10794898 w 11611428"/>
              <a:gd name="connsiteY13717" fmla="*/ 98170 h 6421343"/>
              <a:gd name="connsiteX13718" fmla="*/ 10745813 w 11611428"/>
              <a:gd name="connsiteY13718" fmla="*/ 49085 h 6421343"/>
              <a:gd name="connsiteX13719" fmla="*/ 10794898 w 11611428"/>
              <a:gd name="connsiteY13719" fmla="*/ 0 h 6421343"/>
              <a:gd name="connsiteX13720" fmla="*/ 10600771 w 11611428"/>
              <a:gd name="connsiteY13720" fmla="*/ 0 h 6421343"/>
              <a:gd name="connsiteX13721" fmla="*/ 10619877 w 11611428"/>
              <a:gd name="connsiteY13721" fmla="*/ 3858 h 6421343"/>
              <a:gd name="connsiteX13722" fmla="*/ 10635343 w 11611428"/>
              <a:gd name="connsiteY13722" fmla="*/ 14285 h 6421343"/>
              <a:gd name="connsiteX13723" fmla="*/ 10635343 w 11611428"/>
              <a:gd name="connsiteY13723" fmla="*/ 12797 h 6421343"/>
              <a:gd name="connsiteX13724" fmla="*/ 10637686 w 11611428"/>
              <a:gd name="connsiteY13724" fmla="*/ 14377 h 6421343"/>
              <a:gd name="connsiteX13725" fmla="*/ 10652063 w 11611428"/>
              <a:gd name="connsiteY13725" fmla="*/ 49085 h 6421343"/>
              <a:gd name="connsiteX13726" fmla="*/ 10637686 w 11611428"/>
              <a:gd name="connsiteY13726" fmla="*/ 83794 h 6421343"/>
              <a:gd name="connsiteX13727" fmla="*/ 10635343 w 11611428"/>
              <a:gd name="connsiteY13727" fmla="*/ 85374 h 6421343"/>
              <a:gd name="connsiteX13728" fmla="*/ 10635343 w 11611428"/>
              <a:gd name="connsiteY13728" fmla="*/ 83886 h 6421343"/>
              <a:gd name="connsiteX13729" fmla="*/ 10619877 w 11611428"/>
              <a:gd name="connsiteY13729" fmla="*/ 94313 h 6421343"/>
              <a:gd name="connsiteX13730" fmla="*/ 10600771 w 11611428"/>
              <a:gd name="connsiteY13730" fmla="*/ 98170 h 6421343"/>
              <a:gd name="connsiteX13731" fmla="*/ 10551686 w 11611428"/>
              <a:gd name="connsiteY13731" fmla="*/ 49085 h 6421343"/>
              <a:gd name="connsiteX13732" fmla="*/ 10600771 w 11611428"/>
              <a:gd name="connsiteY13732" fmla="*/ 0 h 6421343"/>
              <a:gd name="connsiteX13733" fmla="*/ 10408850 w 11611428"/>
              <a:gd name="connsiteY13733" fmla="*/ 0 h 6421343"/>
              <a:gd name="connsiteX13734" fmla="*/ 10457935 w 11611428"/>
              <a:gd name="connsiteY13734" fmla="*/ 49085 h 6421343"/>
              <a:gd name="connsiteX13735" fmla="*/ 10408850 w 11611428"/>
              <a:gd name="connsiteY13735" fmla="*/ 98170 h 6421343"/>
              <a:gd name="connsiteX13736" fmla="*/ 10359765 w 11611428"/>
              <a:gd name="connsiteY13736" fmla="*/ 49085 h 6421343"/>
              <a:gd name="connsiteX13737" fmla="*/ 10408850 w 11611428"/>
              <a:gd name="connsiteY13737" fmla="*/ 0 h 6421343"/>
              <a:gd name="connsiteX13738" fmla="*/ 10216927 w 11611428"/>
              <a:gd name="connsiteY13738" fmla="*/ 0 h 6421343"/>
              <a:gd name="connsiteX13739" fmla="*/ 10266012 w 11611428"/>
              <a:gd name="connsiteY13739" fmla="*/ 49085 h 6421343"/>
              <a:gd name="connsiteX13740" fmla="*/ 10216927 w 11611428"/>
              <a:gd name="connsiteY13740" fmla="*/ 98170 h 6421343"/>
              <a:gd name="connsiteX13741" fmla="*/ 10167842 w 11611428"/>
              <a:gd name="connsiteY13741" fmla="*/ 49085 h 6421343"/>
              <a:gd name="connsiteX13742" fmla="*/ 10216927 w 11611428"/>
              <a:gd name="connsiteY13742" fmla="*/ 0 h 6421343"/>
              <a:gd name="connsiteX13743" fmla="*/ 10025250 w 11611428"/>
              <a:gd name="connsiteY13743" fmla="*/ 0 h 6421343"/>
              <a:gd name="connsiteX13744" fmla="*/ 10074335 w 11611428"/>
              <a:gd name="connsiteY13744" fmla="*/ 49085 h 6421343"/>
              <a:gd name="connsiteX13745" fmla="*/ 10025250 w 11611428"/>
              <a:gd name="connsiteY13745" fmla="*/ 98170 h 6421343"/>
              <a:gd name="connsiteX13746" fmla="*/ 9976165 w 11611428"/>
              <a:gd name="connsiteY13746" fmla="*/ 49085 h 6421343"/>
              <a:gd name="connsiteX13747" fmla="*/ 10025250 w 11611428"/>
              <a:gd name="connsiteY13747" fmla="*/ 0 h 6421343"/>
              <a:gd name="connsiteX13748" fmla="*/ 9833326 w 11611428"/>
              <a:gd name="connsiteY13748" fmla="*/ 0 h 6421343"/>
              <a:gd name="connsiteX13749" fmla="*/ 9882412 w 11611428"/>
              <a:gd name="connsiteY13749" fmla="*/ 49085 h 6421343"/>
              <a:gd name="connsiteX13750" fmla="*/ 9833326 w 11611428"/>
              <a:gd name="connsiteY13750" fmla="*/ 98170 h 6421343"/>
              <a:gd name="connsiteX13751" fmla="*/ 9784241 w 11611428"/>
              <a:gd name="connsiteY13751" fmla="*/ 49085 h 6421343"/>
              <a:gd name="connsiteX13752" fmla="*/ 9833326 w 11611428"/>
              <a:gd name="connsiteY13752" fmla="*/ 0 h 6421343"/>
              <a:gd name="connsiteX13753" fmla="*/ 9641406 w 11611428"/>
              <a:gd name="connsiteY13753" fmla="*/ 0 h 6421343"/>
              <a:gd name="connsiteX13754" fmla="*/ 9690491 w 11611428"/>
              <a:gd name="connsiteY13754" fmla="*/ 49085 h 6421343"/>
              <a:gd name="connsiteX13755" fmla="*/ 9641406 w 11611428"/>
              <a:gd name="connsiteY13755" fmla="*/ 98170 h 6421343"/>
              <a:gd name="connsiteX13756" fmla="*/ 9592321 w 11611428"/>
              <a:gd name="connsiteY13756" fmla="*/ 49085 h 6421343"/>
              <a:gd name="connsiteX13757" fmla="*/ 9641406 w 11611428"/>
              <a:gd name="connsiteY13757" fmla="*/ 0 h 6421343"/>
              <a:gd name="connsiteX13758" fmla="*/ 9449482 w 11611428"/>
              <a:gd name="connsiteY13758" fmla="*/ 0 h 6421343"/>
              <a:gd name="connsiteX13759" fmla="*/ 9498567 w 11611428"/>
              <a:gd name="connsiteY13759" fmla="*/ 49085 h 6421343"/>
              <a:gd name="connsiteX13760" fmla="*/ 9449482 w 11611428"/>
              <a:gd name="connsiteY13760" fmla="*/ 98170 h 6421343"/>
              <a:gd name="connsiteX13761" fmla="*/ 9400397 w 11611428"/>
              <a:gd name="connsiteY13761" fmla="*/ 49085 h 6421343"/>
              <a:gd name="connsiteX13762" fmla="*/ 9449482 w 11611428"/>
              <a:gd name="connsiteY13762" fmla="*/ 0 h 6421343"/>
              <a:gd name="connsiteX13763" fmla="*/ 9257562 w 11611428"/>
              <a:gd name="connsiteY13763" fmla="*/ 0 h 6421343"/>
              <a:gd name="connsiteX13764" fmla="*/ 9306646 w 11611428"/>
              <a:gd name="connsiteY13764" fmla="*/ 49085 h 6421343"/>
              <a:gd name="connsiteX13765" fmla="*/ 9257562 w 11611428"/>
              <a:gd name="connsiteY13765" fmla="*/ 98170 h 6421343"/>
              <a:gd name="connsiteX13766" fmla="*/ 9208477 w 11611428"/>
              <a:gd name="connsiteY13766" fmla="*/ 49085 h 6421343"/>
              <a:gd name="connsiteX13767" fmla="*/ 9257562 w 11611428"/>
              <a:gd name="connsiteY13767" fmla="*/ 0 h 6421343"/>
              <a:gd name="connsiteX13768" fmla="*/ 9065638 w 11611428"/>
              <a:gd name="connsiteY13768" fmla="*/ 0 h 6421343"/>
              <a:gd name="connsiteX13769" fmla="*/ 9114723 w 11611428"/>
              <a:gd name="connsiteY13769" fmla="*/ 49085 h 6421343"/>
              <a:gd name="connsiteX13770" fmla="*/ 9065638 w 11611428"/>
              <a:gd name="connsiteY13770" fmla="*/ 98170 h 6421343"/>
              <a:gd name="connsiteX13771" fmla="*/ 9016553 w 11611428"/>
              <a:gd name="connsiteY13771" fmla="*/ 49085 h 6421343"/>
              <a:gd name="connsiteX13772" fmla="*/ 9065638 w 11611428"/>
              <a:gd name="connsiteY13772" fmla="*/ 0 h 6421343"/>
              <a:gd name="connsiteX13773" fmla="*/ 8873961 w 11611428"/>
              <a:gd name="connsiteY13773" fmla="*/ 0 h 6421343"/>
              <a:gd name="connsiteX13774" fmla="*/ 8923046 w 11611428"/>
              <a:gd name="connsiteY13774" fmla="*/ 49085 h 6421343"/>
              <a:gd name="connsiteX13775" fmla="*/ 8873961 w 11611428"/>
              <a:gd name="connsiteY13775" fmla="*/ 98170 h 6421343"/>
              <a:gd name="connsiteX13776" fmla="*/ 8824876 w 11611428"/>
              <a:gd name="connsiteY13776" fmla="*/ 49085 h 6421343"/>
              <a:gd name="connsiteX13777" fmla="*/ 8873961 w 11611428"/>
              <a:gd name="connsiteY13777" fmla="*/ 0 h 6421343"/>
              <a:gd name="connsiteX13778" fmla="*/ 8682041 w 11611428"/>
              <a:gd name="connsiteY13778" fmla="*/ 0 h 6421343"/>
              <a:gd name="connsiteX13779" fmla="*/ 8731126 w 11611428"/>
              <a:gd name="connsiteY13779" fmla="*/ 49085 h 6421343"/>
              <a:gd name="connsiteX13780" fmla="*/ 8682041 w 11611428"/>
              <a:gd name="connsiteY13780" fmla="*/ 98170 h 6421343"/>
              <a:gd name="connsiteX13781" fmla="*/ 8632956 w 11611428"/>
              <a:gd name="connsiteY13781" fmla="*/ 49085 h 6421343"/>
              <a:gd name="connsiteX13782" fmla="*/ 8682041 w 11611428"/>
              <a:gd name="connsiteY13782" fmla="*/ 0 h 6421343"/>
              <a:gd name="connsiteX13783" fmla="*/ 8486747 w 11611428"/>
              <a:gd name="connsiteY13783" fmla="*/ 0 h 6421343"/>
              <a:gd name="connsiteX13784" fmla="*/ 8488432 w 11611428"/>
              <a:gd name="connsiteY13784" fmla="*/ 698 h 6421343"/>
              <a:gd name="connsiteX13785" fmla="*/ 8490117 w 11611428"/>
              <a:gd name="connsiteY13785" fmla="*/ 0 h 6421343"/>
              <a:gd name="connsiteX13786" fmla="*/ 8539202 w 11611428"/>
              <a:gd name="connsiteY13786" fmla="*/ 49085 h 6421343"/>
              <a:gd name="connsiteX13787" fmla="*/ 8490117 w 11611428"/>
              <a:gd name="connsiteY13787" fmla="*/ 98170 h 6421343"/>
              <a:gd name="connsiteX13788" fmla="*/ 8488432 w 11611428"/>
              <a:gd name="connsiteY13788" fmla="*/ 97473 h 6421343"/>
              <a:gd name="connsiteX13789" fmla="*/ 8486747 w 11611428"/>
              <a:gd name="connsiteY13789" fmla="*/ 98170 h 6421343"/>
              <a:gd name="connsiteX13790" fmla="*/ 8437662 w 11611428"/>
              <a:gd name="connsiteY13790" fmla="*/ 49085 h 6421343"/>
              <a:gd name="connsiteX13791" fmla="*/ 8486747 w 11611428"/>
              <a:gd name="connsiteY13791" fmla="*/ 0 h 6421343"/>
              <a:gd name="connsiteX13792" fmla="*/ 8294823 w 11611428"/>
              <a:gd name="connsiteY13792" fmla="*/ 0 h 6421343"/>
              <a:gd name="connsiteX13793" fmla="*/ 8343908 w 11611428"/>
              <a:gd name="connsiteY13793" fmla="*/ 49085 h 6421343"/>
              <a:gd name="connsiteX13794" fmla="*/ 8294823 w 11611428"/>
              <a:gd name="connsiteY13794" fmla="*/ 98170 h 6421343"/>
              <a:gd name="connsiteX13795" fmla="*/ 8245738 w 11611428"/>
              <a:gd name="connsiteY13795" fmla="*/ 49085 h 6421343"/>
              <a:gd name="connsiteX13796" fmla="*/ 8294823 w 11611428"/>
              <a:gd name="connsiteY13796" fmla="*/ 0 h 6421343"/>
              <a:gd name="connsiteX13797" fmla="*/ 8102902 w 11611428"/>
              <a:gd name="connsiteY13797" fmla="*/ 0 h 6421343"/>
              <a:gd name="connsiteX13798" fmla="*/ 8151987 w 11611428"/>
              <a:gd name="connsiteY13798" fmla="*/ 49085 h 6421343"/>
              <a:gd name="connsiteX13799" fmla="*/ 8102902 w 11611428"/>
              <a:gd name="connsiteY13799" fmla="*/ 98170 h 6421343"/>
              <a:gd name="connsiteX13800" fmla="*/ 8053817 w 11611428"/>
              <a:gd name="connsiteY13800" fmla="*/ 49085 h 6421343"/>
              <a:gd name="connsiteX13801" fmla="*/ 8102902 w 11611428"/>
              <a:gd name="connsiteY13801" fmla="*/ 0 h 6421343"/>
              <a:gd name="connsiteX13802" fmla="*/ 7911226 w 11611428"/>
              <a:gd name="connsiteY13802" fmla="*/ 0 h 6421343"/>
              <a:gd name="connsiteX13803" fmla="*/ 7960311 w 11611428"/>
              <a:gd name="connsiteY13803" fmla="*/ 49085 h 6421343"/>
              <a:gd name="connsiteX13804" fmla="*/ 7911226 w 11611428"/>
              <a:gd name="connsiteY13804" fmla="*/ 98170 h 6421343"/>
              <a:gd name="connsiteX13805" fmla="*/ 7862141 w 11611428"/>
              <a:gd name="connsiteY13805" fmla="*/ 49085 h 6421343"/>
              <a:gd name="connsiteX13806" fmla="*/ 7911226 w 11611428"/>
              <a:gd name="connsiteY13806" fmla="*/ 0 h 6421343"/>
              <a:gd name="connsiteX13807" fmla="*/ 7719302 w 11611428"/>
              <a:gd name="connsiteY13807" fmla="*/ 0 h 6421343"/>
              <a:gd name="connsiteX13808" fmla="*/ 7768387 w 11611428"/>
              <a:gd name="connsiteY13808" fmla="*/ 49085 h 6421343"/>
              <a:gd name="connsiteX13809" fmla="*/ 7719302 w 11611428"/>
              <a:gd name="connsiteY13809" fmla="*/ 98170 h 6421343"/>
              <a:gd name="connsiteX13810" fmla="*/ 7670218 w 11611428"/>
              <a:gd name="connsiteY13810" fmla="*/ 49085 h 6421343"/>
              <a:gd name="connsiteX13811" fmla="*/ 7719302 w 11611428"/>
              <a:gd name="connsiteY13811" fmla="*/ 0 h 6421343"/>
              <a:gd name="connsiteX13812" fmla="*/ 7527382 w 11611428"/>
              <a:gd name="connsiteY13812" fmla="*/ 0 h 6421343"/>
              <a:gd name="connsiteX13813" fmla="*/ 7576467 w 11611428"/>
              <a:gd name="connsiteY13813" fmla="*/ 49085 h 6421343"/>
              <a:gd name="connsiteX13814" fmla="*/ 7527382 w 11611428"/>
              <a:gd name="connsiteY13814" fmla="*/ 98170 h 6421343"/>
              <a:gd name="connsiteX13815" fmla="*/ 7478297 w 11611428"/>
              <a:gd name="connsiteY13815" fmla="*/ 49085 h 6421343"/>
              <a:gd name="connsiteX13816" fmla="*/ 7527382 w 11611428"/>
              <a:gd name="connsiteY13816" fmla="*/ 0 h 6421343"/>
              <a:gd name="connsiteX13817" fmla="*/ 7335458 w 11611428"/>
              <a:gd name="connsiteY13817" fmla="*/ 0 h 6421343"/>
              <a:gd name="connsiteX13818" fmla="*/ 7384543 w 11611428"/>
              <a:gd name="connsiteY13818" fmla="*/ 49085 h 6421343"/>
              <a:gd name="connsiteX13819" fmla="*/ 7335458 w 11611428"/>
              <a:gd name="connsiteY13819" fmla="*/ 98170 h 6421343"/>
              <a:gd name="connsiteX13820" fmla="*/ 7286373 w 11611428"/>
              <a:gd name="connsiteY13820" fmla="*/ 49085 h 6421343"/>
              <a:gd name="connsiteX13821" fmla="*/ 7335458 w 11611428"/>
              <a:gd name="connsiteY13821" fmla="*/ 0 h 6421343"/>
              <a:gd name="connsiteX13822" fmla="*/ 7143537 w 11611428"/>
              <a:gd name="connsiteY13822" fmla="*/ 0 h 6421343"/>
              <a:gd name="connsiteX13823" fmla="*/ 7192622 w 11611428"/>
              <a:gd name="connsiteY13823" fmla="*/ 49085 h 6421343"/>
              <a:gd name="connsiteX13824" fmla="*/ 7143537 w 11611428"/>
              <a:gd name="connsiteY13824" fmla="*/ 98170 h 6421343"/>
              <a:gd name="connsiteX13825" fmla="*/ 7094452 w 11611428"/>
              <a:gd name="connsiteY13825" fmla="*/ 49085 h 6421343"/>
              <a:gd name="connsiteX13826" fmla="*/ 7143537 w 11611428"/>
              <a:gd name="connsiteY13826" fmla="*/ 0 h 6421343"/>
              <a:gd name="connsiteX13827" fmla="*/ 6951614 w 11611428"/>
              <a:gd name="connsiteY13827" fmla="*/ 0 h 6421343"/>
              <a:gd name="connsiteX13828" fmla="*/ 7000699 w 11611428"/>
              <a:gd name="connsiteY13828" fmla="*/ 49085 h 6421343"/>
              <a:gd name="connsiteX13829" fmla="*/ 6951614 w 11611428"/>
              <a:gd name="connsiteY13829" fmla="*/ 98170 h 6421343"/>
              <a:gd name="connsiteX13830" fmla="*/ 6902529 w 11611428"/>
              <a:gd name="connsiteY13830" fmla="*/ 49085 h 6421343"/>
              <a:gd name="connsiteX13831" fmla="*/ 6951614 w 11611428"/>
              <a:gd name="connsiteY13831" fmla="*/ 0 h 6421343"/>
              <a:gd name="connsiteX13832" fmla="*/ 6759937 w 11611428"/>
              <a:gd name="connsiteY13832" fmla="*/ 0 h 6421343"/>
              <a:gd name="connsiteX13833" fmla="*/ 6809022 w 11611428"/>
              <a:gd name="connsiteY13833" fmla="*/ 49085 h 6421343"/>
              <a:gd name="connsiteX13834" fmla="*/ 6759937 w 11611428"/>
              <a:gd name="connsiteY13834" fmla="*/ 98170 h 6421343"/>
              <a:gd name="connsiteX13835" fmla="*/ 6710852 w 11611428"/>
              <a:gd name="connsiteY13835" fmla="*/ 49085 h 6421343"/>
              <a:gd name="connsiteX13836" fmla="*/ 6759937 w 11611428"/>
              <a:gd name="connsiteY13836" fmla="*/ 0 h 6421343"/>
              <a:gd name="connsiteX13837" fmla="*/ 6568014 w 11611428"/>
              <a:gd name="connsiteY13837" fmla="*/ 0 h 6421343"/>
              <a:gd name="connsiteX13838" fmla="*/ 6617099 w 11611428"/>
              <a:gd name="connsiteY13838" fmla="*/ 49085 h 6421343"/>
              <a:gd name="connsiteX13839" fmla="*/ 6568014 w 11611428"/>
              <a:gd name="connsiteY13839" fmla="*/ 98170 h 6421343"/>
              <a:gd name="connsiteX13840" fmla="*/ 6518929 w 11611428"/>
              <a:gd name="connsiteY13840" fmla="*/ 49085 h 6421343"/>
              <a:gd name="connsiteX13841" fmla="*/ 6568014 w 11611428"/>
              <a:gd name="connsiteY13841" fmla="*/ 0 h 6421343"/>
              <a:gd name="connsiteX13842" fmla="*/ 6376093 w 11611428"/>
              <a:gd name="connsiteY13842" fmla="*/ 0 h 6421343"/>
              <a:gd name="connsiteX13843" fmla="*/ 6376918 w 11611428"/>
              <a:gd name="connsiteY13843" fmla="*/ 167 h 6421343"/>
              <a:gd name="connsiteX13844" fmla="*/ 6377744 w 11611428"/>
              <a:gd name="connsiteY13844" fmla="*/ 0 h 6421343"/>
              <a:gd name="connsiteX13845" fmla="*/ 6426829 w 11611428"/>
              <a:gd name="connsiteY13845" fmla="*/ 49085 h 6421343"/>
              <a:gd name="connsiteX13846" fmla="*/ 6377744 w 11611428"/>
              <a:gd name="connsiteY13846" fmla="*/ 98170 h 6421343"/>
              <a:gd name="connsiteX13847" fmla="*/ 6376919 w 11611428"/>
              <a:gd name="connsiteY13847" fmla="*/ 98004 h 6421343"/>
              <a:gd name="connsiteX13848" fmla="*/ 6376093 w 11611428"/>
              <a:gd name="connsiteY13848" fmla="*/ 98170 h 6421343"/>
              <a:gd name="connsiteX13849" fmla="*/ 6327008 w 11611428"/>
              <a:gd name="connsiteY13849" fmla="*/ 49085 h 6421343"/>
              <a:gd name="connsiteX13850" fmla="*/ 6376093 w 11611428"/>
              <a:gd name="connsiteY13850" fmla="*/ 0 h 6421343"/>
              <a:gd name="connsiteX13851" fmla="*/ 6185820 w 11611428"/>
              <a:gd name="connsiteY13851" fmla="*/ 0 h 6421343"/>
              <a:gd name="connsiteX13852" fmla="*/ 6234905 w 11611428"/>
              <a:gd name="connsiteY13852" fmla="*/ 49085 h 6421343"/>
              <a:gd name="connsiteX13853" fmla="*/ 6185820 w 11611428"/>
              <a:gd name="connsiteY13853" fmla="*/ 98170 h 6421343"/>
              <a:gd name="connsiteX13854" fmla="*/ 6136735 w 11611428"/>
              <a:gd name="connsiteY13854" fmla="*/ 49085 h 6421343"/>
              <a:gd name="connsiteX13855" fmla="*/ 6185820 w 11611428"/>
              <a:gd name="connsiteY13855" fmla="*/ 0 h 6421343"/>
              <a:gd name="connsiteX13856" fmla="*/ 5993899 w 11611428"/>
              <a:gd name="connsiteY13856" fmla="*/ 0 h 6421343"/>
              <a:gd name="connsiteX13857" fmla="*/ 6042984 w 11611428"/>
              <a:gd name="connsiteY13857" fmla="*/ 49085 h 6421343"/>
              <a:gd name="connsiteX13858" fmla="*/ 5993899 w 11611428"/>
              <a:gd name="connsiteY13858" fmla="*/ 98170 h 6421343"/>
              <a:gd name="connsiteX13859" fmla="*/ 5944814 w 11611428"/>
              <a:gd name="connsiteY13859" fmla="*/ 49085 h 6421343"/>
              <a:gd name="connsiteX13860" fmla="*/ 5993899 w 11611428"/>
              <a:gd name="connsiteY13860" fmla="*/ 0 h 6421343"/>
              <a:gd name="connsiteX13861" fmla="*/ 5802223 w 11611428"/>
              <a:gd name="connsiteY13861" fmla="*/ 0 h 6421343"/>
              <a:gd name="connsiteX13862" fmla="*/ 5851308 w 11611428"/>
              <a:gd name="connsiteY13862" fmla="*/ 49085 h 6421343"/>
              <a:gd name="connsiteX13863" fmla="*/ 5802223 w 11611428"/>
              <a:gd name="connsiteY13863" fmla="*/ 98170 h 6421343"/>
              <a:gd name="connsiteX13864" fmla="*/ 5753138 w 11611428"/>
              <a:gd name="connsiteY13864" fmla="*/ 49085 h 6421343"/>
              <a:gd name="connsiteX13865" fmla="*/ 5802223 w 11611428"/>
              <a:gd name="connsiteY13865" fmla="*/ 0 h 6421343"/>
              <a:gd name="connsiteX13866" fmla="*/ 5610299 w 11611428"/>
              <a:gd name="connsiteY13866" fmla="*/ 0 h 6421343"/>
              <a:gd name="connsiteX13867" fmla="*/ 5659384 w 11611428"/>
              <a:gd name="connsiteY13867" fmla="*/ 49085 h 6421343"/>
              <a:gd name="connsiteX13868" fmla="*/ 5610299 w 11611428"/>
              <a:gd name="connsiteY13868" fmla="*/ 98170 h 6421343"/>
              <a:gd name="connsiteX13869" fmla="*/ 5561215 w 11611428"/>
              <a:gd name="connsiteY13869" fmla="*/ 49085 h 6421343"/>
              <a:gd name="connsiteX13870" fmla="*/ 5610299 w 11611428"/>
              <a:gd name="connsiteY13870" fmla="*/ 0 h 6421343"/>
              <a:gd name="connsiteX13871" fmla="*/ 5418379 w 11611428"/>
              <a:gd name="connsiteY13871" fmla="*/ 0 h 6421343"/>
              <a:gd name="connsiteX13872" fmla="*/ 5467464 w 11611428"/>
              <a:gd name="connsiteY13872" fmla="*/ 49085 h 6421343"/>
              <a:gd name="connsiteX13873" fmla="*/ 5418379 w 11611428"/>
              <a:gd name="connsiteY13873" fmla="*/ 98170 h 6421343"/>
              <a:gd name="connsiteX13874" fmla="*/ 5369294 w 11611428"/>
              <a:gd name="connsiteY13874" fmla="*/ 49085 h 6421343"/>
              <a:gd name="connsiteX13875" fmla="*/ 5418379 w 11611428"/>
              <a:gd name="connsiteY13875" fmla="*/ 0 h 6421343"/>
              <a:gd name="connsiteX13876" fmla="*/ 5226455 w 11611428"/>
              <a:gd name="connsiteY13876" fmla="*/ 0 h 6421343"/>
              <a:gd name="connsiteX13877" fmla="*/ 5275540 w 11611428"/>
              <a:gd name="connsiteY13877" fmla="*/ 49085 h 6421343"/>
              <a:gd name="connsiteX13878" fmla="*/ 5226455 w 11611428"/>
              <a:gd name="connsiteY13878" fmla="*/ 98170 h 6421343"/>
              <a:gd name="connsiteX13879" fmla="*/ 5177370 w 11611428"/>
              <a:gd name="connsiteY13879" fmla="*/ 49085 h 6421343"/>
              <a:gd name="connsiteX13880" fmla="*/ 5226455 w 11611428"/>
              <a:gd name="connsiteY13880" fmla="*/ 0 h 6421343"/>
              <a:gd name="connsiteX13881" fmla="*/ 5034534 w 11611428"/>
              <a:gd name="connsiteY13881" fmla="*/ 0 h 6421343"/>
              <a:gd name="connsiteX13882" fmla="*/ 5083619 w 11611428"/>
              <a:gd name="connsiteY13882" fmla="*/ 49085 h 6421343"/>
              <a:gd name="connsiteX13883" fmla="*/ 5034534 w 11611428"/>
              <a:gd name="connsiteY13883" fmla="*/ 98170 h 6421343"/>
              <a:gd name="connsiteX13884" fmla="*/ 4985449 w 11611428"/>
              <a:gd name="connsiteY13884" fmla="*/ 49085 h 6421343"/>
              <a:gd name="connsiteX13885" fmla="*/ 5034534 w 11611428"/>
              <a:gd name="connsiteY13885" fmla="*/ 0 h 6421343"/>
              <a:gd name="connsiteX13886" fmla="*/ 4842611 w 11611428"/>
              <a:gd name="connsiteY13886" fmla="*/ 0 h 6421343"/>
              <a:gd name="connsiteX13887" fmla="*/ 4891696 w 11611428"/>
              <a:gd name="connsiteY13887" fmla="*/ 49085 h 6421343"/>
              <a:gd name="connsiteX13888" fmla="*/ 4842611 w 11611428"/>
              <a:gd name="connsiteY13888" fmla="*/ 98170 h 6421343"/>
              <a:gd name="connsiteX13889" fmla="*/ 4793526 w 11611428"/>
              <a:gd name="connsiteY13889" fmla="*/ 49085 h 6421343"/>
              <a:gd name="connsiteX13890" fmla="*/ 4842611 w 11611428"/>
              <a:gd name="connsiteY13890" fmla="*/ 0 h 6421343"/>
              <a:gd name="connsiteX13891" fmla="*/ 4650934 w 11611428"/>
              <a:gd name="connsiteY13891" fmla="*/ 0 h 6421343"/>
              <a:gd name="connsiteX13892" fmla="*/ 4700019 w 11611428"/>
              <a:gd name="connsiteY13892" fmla="*/ 49085 h 6421343"/>
              <a:gd name="connsiteX13893" fmla="*/ 4650934 w 11611428"/>
              <a:gd name="connsiteY13893" fmla="*/ 98170 h 6421343"/>
              <a:gd name="connsiteX13894" fmla="*/ 4601849 w 11611428"/>
              <a:gd name="connsiteY13894" fmla="*/ 49085 h 6421343"/>
              <a:gd name="connsiteX13895" fmla="*/ 4650934 w 11611428"/>
              <a:gd name="connsiteY13895" fmla="*/ 0 h 6421343"/>
              <a:gd name="connsiteX13896" fmla="*/ 4459011 w 11611428"/>
              <a:gd name="connsiteY13896" fmla="*/ 0 h 6421343"/>
              <a:gd name="connsiteX13897" fmla="*/ 4508096 w 11611428"/>
              <a:gd name="connsiteY13897" fmla="*/ 49085 h 6421343"/>
              <a:gd name="connsiteX13898" fmla="*/ 4459011 w 11611428"/>
              <a:gd name="connsiteY13898" fmla="*/ 98170 h 6421343"/>
              <a:gd name="connsiteX13899" fmla="*/ 4409926 w 11611428"/>
              <a:gd name="connsiteY13899" fmla="*/ 49085 h 6421343"/>
              <a:gd name="connsiteX13900" fmla="*/ 4459011 w 11611428"/>
              <a:gd name="connsiteY13900" fmla="*/ 0 h 6421343"/>
              <a:gd name="connsiteX13901" fmla="*/ 4267090 w 11611428"/>
              <a:gd name="connsiteY13901" fmla="*/ 0 h 6421343"/>
              <a:gd name="connsiteX13902" fmla="*/ 4267916 w 11611428"/>
              <a:gd name="connsiteY13902" fmla="*/ 167 h 6421343"/>
              <a:gd name="connsiteX13903" fmla="*/ 4268742 w 11611428"/>
              <a:gd name="connsiteY13903" fmla="*/ 0 h 6421343"/>
              <a:gd name="connsiteX13904" fmla="*/ 4317827 w 11611428"/>
              <a:gd name="connsiteY13904" fmla="*/ 49085 h 6421343"/>
              <a:gd name="connsiteX13905" fmla="*/ 4268742 w 11611428"/>
              <a:gd name="connsiteY13905" fmla="*/ 98170 h 6421343"/>
              <a:gd name="connsiteX13906" fmla="*/ 4267916 w 11611428"/>
              <a:gd name="connsiteY13906" fmla="*/ 98004 h 6421343"/>
              <a:gd name="connsiteX13907" fmla="*/ 4267090 w 11611428"/>
              <a:gd name="connsiteY13907" fmla="*/ 98170 h 6421343"/>
              <a:gd name="connsiteX13908" fmla="*/ 4218005 w 11611428"/>
              <a:gd name="connsiteY13908" fmla="*/ 49085 h 6421343"/>
              <a:gd name="connsiteX13909" fmla="*/ 4267090 w 11611428"/>
              <a:gd name="connsiteY13909" fmla="*/ 0 h 6421343"/>
              <a:gd name="connsiteX13910" fmla="*/ 4076818 w 11611428"/>
              <a:gd name="connsiteY13910" fmla="*/ 0 h 6421343"/>
              <a:gd name="connsiteX13911" fmla="*/ 4125903 w 11611428"/>
              <a:gd name="connsiteY13911" fmla="*/ 49085 h 6421343"/>
              <a:gd name="connsiteX13912" fmla="*/ 4076818 w 11611428"/>
              <a:gd name="connsiteY13912" fmla="*/ 98170 h 6421343"/>
              <a:gd name="connsiteX13913" fmla="*/ 4027733 w 11611428"/>
              <a:gd name="connsiteY13913" fmla="*/ 49085 h 6421343"/>
              <a:gd name="connsiteX13914" fmla="*/ 4076818 w 11611428"/>
              <a:gd name="connsiteY13914" fmla="*/ 0 h 6421343"/>
              <a:gd name="connsiteX13915" fmla="*/ 3884898 w 11611428"/>
              <a:gd name="connsiteY13915" fmla="*/ 0 h 6421343"/>
              <a:gd name="connsiteX13916" fmla="*/ 3933983 w 11611428"/>
              <a:gd name="connsiteY13916" fmla="*/ 49085 h 6421343"/>
              <a:gd name="connsiteX13917" fmla="*/ 3884898 w 11611428"/>
              <a:gd name="connsiteY13917" fmla="*/ 98170 h 6421343"/>
              <a:gd name="connsiteX13918" fmla="*/ 3835813 w 11611428"/>
              <a:gd name="connsiteY13918" fmla="*/ 49085 h 6421343"/>
              <a:gd name="connsiteX13919" fmla="*/ 3884898 w 11611428"/>
              <a:gd name="connsiteY13919" fmla="*/ 0 h 6421343"/>
              <a:gd name="connsiteX13920" fmla="*/ 3693221 w 11611428"/>
              <a:gd name="connsiteY13920" fmla="*/ 0 h 6421343"/>
              <a:gd name="connsiteX13921" fmla="*/ 3742307 w 11611428"/>
              <a:gd name="connsiteY13921" fmla="*/ 49085 h 6421343"/>
              <a:gd name="connsiteX13922" fmla="*/ 3693221 w 11611428"/>
              <a:gd name="connsiteY13922" fmla="*/ 98170 h 6421343"/>
              <a:gd name="connsiteX13923" fmla="*/ 3644136 w 11611428"/>
              <a:gd name="connsiteY13923" fmla="*/ 49085 h 6421343"/>
              <a:gd name="connsiteX13924" fmla="*/ 3693221 w 11611428"/>
              <a:gd name="connsiteY13924" fmla="*/ 0 h 6421343"/>
              <a:gd name="connsiteX13925" fmla="*/ 3501298 w 11611428"/>
              <a:gd name="connsiteY13925" fmla="*/ 0 h 6421343"/>
              <a:gd name="connsiteX13926" fmla="*/ 3550383 w 11611428"/>
              <a:gd name="connsiteY13926" fmla="*/ 49085 h 6421343"/>
              <a:gd name="connsiteX13927" fmla="*/ 3501298 w 11611428"/>
              <a:gd name="connsiteY13927" fmla="*/ 98170 h 6421343"/>
              <a:gd name="connsiteX13928" fmla="*/ 3452213 w 11611428"/>
              <a:gd name="connsiteY13928" fmla="*/ 49085 h 6421343"/>
              <a:gd name="connsiteX13929" fmla="*/ 3501298 w 11611428"/>
              <a:gd name="connsiteY13929" fmla="*/ 0 h 6421343"/>
              <a:gd name="connsiteX13930" fmla="*/ 3309377 w 11611428"/>
              <a:gd name="connsiteY13930" fmla="*/ 0 h 6421343"/>
              <a:gd name="connsiteX13931" fmla="*/ 3358462 w 11611428"/>
              <a:gd name="connsiteY13931" fmla="*/ 49085 h 6421343"/>
              <a:gd name="connsiteX13932" fmla="*/ 3309377 w 11611428"/>
              <a:gd name="connsiteY13932" fmla="*/ 98170 h 6421343"/>
              <a:gd name="connsiteX13933" fmla="*/ 3260292 w 11611428"/>
              <a:gd name="connsiteY13933" fmla="*/ 49085 h 6421343"/>
              <a:gd name="connsiteX13934" fmla="*/ 3309377 w 11611428"/>
              <a:gd name="connsiteY13934" fmla="*/ 0 h 6421343"/>
              <a:gd name="connsiteX13935" fmla="*/ 3117453 w 11611428"/>
              <a:gd name="connsiteY13935" fmla="*/ 0 h 6421343"/>
              <a:gd name="connsiteX13936" fmla="*/ 3166538 w 11611428"/>
              <a:gd name="connsiteY13936" fmla="*/ 49085 h 6421343"/>
              <a:gd name="connsiteX13937" fmla="*/ 3117453 w 11611428"/>
              <a:gd name="connsiteY13937" fmla="*/ 98170 h 6421343"/>
              <a:gd name="connsiteX13938" fmla="*/ 3068368 w 11611428"/>
              <a:gd name="connsiteY13938" fmla="*/ 49085 h 6421343"/>
              <a:gd name="connsiteX13939" fmla="*/ 3117453 w 11611428"/>
              <a:gd name="connsiteY13939" fmla="*/ 0 h 6421343"/>
              <a:gd name="connsiteX13940" fmla="*/ 2925533 w 11611428"/>
              <a:gd name="connsiteY13940" fmla="*/ 0 h 6421343"/>
              <a:gd name="connsiteX13941" fmla="*/ 2974618 w 11611428"/>
              <a:gd name="connsiteY13941" fmla="*/ 49085 h 6421343"/>
              <a:gd name="connsiteX13942" fmla="*/ 2925533 w 11611428"/>
              <a:gd name="connsiteY13942" fmla="*/ 98170 h 6421343"/>
              <a:gd name="connsiteX13943" fmla="*/ 2876448 w 11611428"/>
              <a:gd name="connsiteY13943" fmla="*/ 49085 h 6421343"/>
              <a:gd name="connsiteX13944" fmla="*/ 2925533 w 11611428"/>
              <a:gd name="connsiteY13944" fmla="*/ 0 h 6421343"/>
              <a:gd name="connsiteX13945" fmla="*/ 2733609 w 11611428"/>
              <a:gd name="connsiteY13945" fmla="*/ 0 h 6421343"/>
              <a:gd name="connsiteX13946" fmla="*/ 2782694 w 11611428"/>
              <a:gd name="connsiteY13946" fmla="*/ 49085 h 6421343"/>
              <a:gd name="connsiteX13947" fmla="*/ 2733609 w 11611428"/>
              <a:gd name="connsiteY13947" fmla="*/ 98170 h 6421343"/>
              <a:gd name="connsiteX13948" fmla="*/ 2684524 w 11611428"/>
              <a:gd name="connsiteY13948" fmla="*/ 49085 h 6421343"/>
              <a:gd name="connsiteX13949" fmla="*/ 2733609 w 11611428"/>
              <a:gd name="connsiteY13949" fmla="*/ 0 h 6421343"/>
              <a:gd name="connsiteX13950" fmla="*/ 2541933 w 11611428"/>
              <a:gd name="connsiteY13950" fmla="*/ 0 h 6421343"/>
              <a:gd name="connsiteX13951" fmla="*/ 2591017 w 11611428"/>
              <a:gd name="connsiteY13951" fmla="*/ 49085 h 6421343"/>
              <a:gd name="connsiteX13952" fmla="*/ 2541933 w 11611428"/>
              <a:gd name="connsiteY13952" fmla="*/ 98170 h 6421343"/>
              <a:gd name="connsiteX13953" fmla="*/ 2492847 w 11611428"/>
              <a:gd name="connsiteY13953" fmla="*/ 49085 h 6421343"/>
              <a:gd name="connsiteX13954" fmla="*/ 2541933 w 11611428"/>
              <a:gd name="connsiteY13954" fmla="*/ 0 h 6421343"/>
              <a:gd name="connsiteX13955" fmla="*/ 2350010 w 11611428"/>
              <a:gd name="connsiteY13955" fmla="*/ 0 h 6421343"/>
              <a:gd name="connsiteX13956" fmla="*/ 2399094 w 11611428"/>
              <a:gd name="connsiteY13956" fmla="*/ 49085 h 6421343"/>
              <a:gd name="connsiteX13957" fmla="*/ 2350010 w 11611428"/>
              <a:gd name="connsiteY13957" fmla="*/ 98170 h 6421343"/>
              <a:gd name="connsiteX13958" fmla="*/ 2300925 w 11611428"/>
              <a:gd name="connsiteY13958" fmla="*/ 49085 h 6421343"/>
              <a:gd name="connsiteX13959" fmla="*/ 2350010 w 11611428"/>
              <a:gd name="connsiteY13959" fmla="*/ 0 h 6421343"/>
              <a:gd name="connsiteX13960" fmla="*/ 2158088 w 11611428"/>
              <a:gd name="connsiteY13960" fmla="*/ 0 h 6421343"/>
              <a:gd name="connsiteX13961" fmla="*/ 2158913 w 11611428"/>
              <a:gd name="connsiteY13961" fmla="*/ 167 h 6421343"/>
              <a:gd name="connsiteX13962" fmla="*/ 2159739 w 11611428"/>
              <a:gd name="connsiteY13962" fmla="*/ 0 h 6421343"/>
              <a:gd name="connsiteX13963" fmla="*/ 2208824 w 11611428"/>
              <a:gd name="connsiteY13963" fmla="*/ 49085 h 6421343"/>
              <a:gd name="connsiteX13964" fmla="*/ 2159739 w 11611428"/>
              <a:gd name="connsiteY13964" fmla="*/ 98170 h 6421343"/>
              <a:gd name="connsiteX13965" fmla="*/ 2158914 w 11611428"/>
              <a:gd name="connsiteY13965" fmla="*/ 98004 h 6421343"/>
              <a:gd name="connsiteX13966" fmla="*/ 2158088 w 11611428"/>
              <a:gd name="connsiteY13966" fmla="*/ 98170 h 6421343"/>
              <a:gd name="connsiteX13967" fmla="*/ 2109003 w 11611428"/>
              <a:gd name="connsiteY13967" fmla="*/ 49085 h 6421343"/>
              <a:gd name="connsiteX13968" fmla="*/ 2158088 w 11611428"/>
              <a:gd name="connsiteY13968" fmla="*/ 0 h 6421343"/>
              <a:gd name="connsiteX13969" fmla="*/ 1967815 w 11611428"/>
              <a:gd name="connsiteY13969" fmla="*/ 0 h 6421343"/>
              <a:gd name="connsiteX13970" fmla="*/ 2016900 w 11611428"/>
              <a:gd name="connsiteY13970" fmla="*/ 49085 h 6421343"/>
              <a:gd name="connsiteX13971" fmla="*/ 1967815 w 11611428"/>
              <a:gd name="connsiteY13971" fmla="*/ 98170 h 6421343"/>
              <a:gd name="connsiteX13972" fmla="*/ 1918730 w 11611428"/>
              <a:gd name="connsiteY13972" fmla="*/ 49085 h 6421343"/>
              <a:gd name="connsiteX13973" fmla="*/ 1967815 w 11611428"/>
              <a:gd name="connsiteY13973" fmla="*/ 0 h 6421343"/>
              <a:gd name="connsiteX13974" fmla="*/ 1775895 w 11611428"/>
              <a:gd name="connsiteY13974" fmla="*/ 0 h 6421343"/>
              <a:gd name="connsiteX13975" fmla="*/ 1824980 w 11611428"/>
              <a:gd name="connsiteY13975" fmla="*/ 49085 h 6421343"/>
              <a:gd name="connsiteX13976" fmla="*/ 1775895 w 11611428"/>
              <a:gd name="connsiteY13976" fmla="*/ 98170 h 6421343"/>
              <a:gd name="connsiteX13977" fmla="*/ 1726810 w 11611428"/>
              <a:gd name="connsiteY13977" fmla="*/ 49085 h 6421343"/>
              <a:gd name="connsiteX13978" fmla="*/ 1775895 w 11611428"/>
              <a:gd name="connsiteY13978" fmla="*/ 0 h 6421343"/>
              <a:gd name="connsiteX13979" fmla="*/ 1584218 w 11611428"/>
              <a:gd name="connsiteY13979" fmla="*/ 0 h 6421343"/>
              <a:gd name="connsiteX13980" fmla="*/ 1633303 w 11611428"/>
              <a:gd name="connsiteY13980" fmla="*/ 49085 h 6421343"/>
              <a:gd name="connsiteX13981" fmla="*/ 1584218 w 11611428"/>
              <a:gd name="connsiteY13981" fmla="*/ 98170 h 6421343"/>
              <a:gd name="connsiteX13982" fmla="*/ 1535133 w 11611428"/>
              <a:gd name="connsiteY13982" fmla="*/ 49085 h 6421343"/>
              <a:gd name="connsiteX13983" fmla="*/ 1584218 w 11611428"/>
              <a:gd name="connsiteY13983" fmla="*/ 0 h 6421343"/>
              <a:gd name="connsiteX13984" fmla="*/ 1392295 w 11611428"/>
              <a:gd name="connsiteY13984" fmla="*/ 0 h 6421343"/>
              <a:gd name="connsiteX13985" fmla="*/ 1441380 w 11611428"/>
              <a:gd name="connsiteY13985" fmla="*/ 49085 h 6421343"/>
              <a:gd name="connsiteX13986" fmla="*/ 1392295 w 11611428"/>
              <a:gd name="connsiteY13986" fmla="*/ 98170 h 6421343"/>
              <a:gd name="connsiteX13987" fmla="*/ 1343210 w 11611428"/>
              <a:gd name="connsiteY13987" fmla="*/ 49085 h 6421343"/>
              <a:gd name="connsiteX13988" fmla="*/ 1392295 w 11611428"/>
              <a:gd name="connsiteY13988" fmla="*/ 0 h 6421343"/>
              <a:gd name="connsiteX13989" fmla="*/ 1200374 w 11611428"/>
              <a:gd name="connsiteY13989" fmla="*/ 0 h 6421343"/>
              <a:gd name="connsiteX13990" fmla="*/ 1249459 w 11611428"/>
              <a:gd name="connsiteY13990" fmla="*/ 49085 h 6421343"/>
              <a:gd name="connsiteX13991" fmla="*/ 1200374 w 11611428"/>
              <a:gd name="connsiteY13991" fmla="*/ 98170 h 6421343"/>
              <a:gd name="connsiteX13992" fmla="*/ 1151289 w 11611428"/>
              <a:gd name="connsiteY13992" fmla="*/ 49085 h 6421343"/>
              <a:gd name="connsiteX13993" fmla="*/ 1200374 w 11611428"/>
              <a:gd name="connsiteY13993" fmla="*/ 0 h 6421343"/>
              <a:gd name="connsiteX13994" fmla="*/ 1008450 w 11611428"/>
              <a:gd name="connsiteY13994" fmla="*/ 0 h 6421343"/>
              <a:gd name="connsiteX13995" fmla="*/ 1057535 w 11611428"/>
              <a:gd name="connsiteY13995" fmla="*/ 49085 h 6421343"/>
              <a:gd name="connsiteX13996" fmla="*/ 1008450 w 11611428"/>
              <a:gd name="connsiteY13996" fmla="*/ 98170 h 6421343"/>
              <a:gd name="connsiteX13997" fmla="*/ 959365 w 11611428"/>
              <a:gd name="connsiteY13997" fmla="*/ 49085 h 6421343"/>
              <a:gd name="connsiteX13998" fmla="*/ 1008450 w 11611428"/>
              <a:gd name="connsiteY13998" fmla="*/ 0 h 6421343"/>
              <a:gd name="connsiteX13999" fmla="*/ 816530 w 11611428"/>
              <a:gd name="connsiteY13999" fmla="*/ 0 h 6421343"/>
              <a:gd name="connsiteX14000" fmla="*/ 865615 w 11611428"/>
              <a:gd name="connsiteY14000" fmla="*/ 49085 h 6421343"/>
              <a:gd name="connsiteX14001" fmla="*/ 816530 w 11611428"/>
              <a:gd name="connsiteY14001" fmla="*/ 98170 h 6421343"/>
              <a:gd name="connsiteX14002" fmla="*/ 767445 w 11611428"/>
              <a:gd name="connsiteY14002" fmla="*/ 49085 h 6421343"/>
              <a:gd name="connsiteX14003" fmla="*/ 816530 w 11611428"/>
              <a:gd name="connsiteY14003" fmla="*/ 0 h 6421343"/>
              <a:gd name="connsiteX14004" fmla="*/ 624606 w 11611428"/>
              <a:gd name="connsiteY14004" fmla="*/ 0 h 6421343"/>
              <a:gd name="connsiteX14005" fmla="*/ 673691 w 11611428"/>
              <a:gd name="connsiteY14005" fmla="*/ 49085 h 6421343"/>
              <a:gd name="connsiteX14006" fmla="*/ 624606 w 11611428"/>
              <a:gd name="connsiteY14006" fmla="*/ 98170 h 6421343"/>
              <a:gd name="connsiteX14007" fmla="*/ 575521 w 11611428"/>
              <a:gd name="connsiteY14007" fmla="*/ 49085 h 6421343"/>
              <a:gd name="connsiteX14008" fmla="*/ 624606 w 11611428"/>
              <a:gd name="connsiteY14008" fmla="*/ 0 h 6421343"/>
              <a:gd name="connsiteX14009" fmla="*/ 432929 w 11611428"/>
              <a:gd name="connsiteY14009" fmla="*/ 0 h 6421343"/>
              <a:gd name="connsiteX14010" fmla="*/ 482015 w 11611428"/>
              <a:gd name="connsiteY14010" fmla="*/ 49085 h 6421343"/>
              <a:gd name="connsiteX14011" fmla="*/ 432929 w 11611428"/>
              <a:gd name="connsiteY14011" fmla="*/ 98170 h 6421343"/>
              <a:gd name="connsiteX14012" fmla="*/ 383844 w 11611428"/>
              <a:gd name="connsiteY14012" fmla="*/ 49085 h 6421343"/>
              <a:gd name="connsiteX14013" fmla="*/ 432929 w 11611428"/>
              <a:gd name="connsiteY14013" fmla="*/ 0 h 6421343"/>
              <a:gd name="connsiteX14014" fmla="*/ 241007 w 11611428"/>
              <a:gd name="connsiteY14014" fmla="*/ 0 h 6421343"/>
              <a:gd name="connsiteX14015" fmla="*/ 290092 w 11611428"/>
              <a:gd name="connsiteY14015" fmla="*/ 49085 h 6421343"/>
              <a:gd name="connsiteX14016" fmla="*/ 241007 w 11611428"/>
              <a:gd name="connsiteY14016" fmla="*/ 98170 h 6421343"/>
              <a:gd name="connsiteX14017" fmla="*/ 191921 w 11611428"/>
              <a:gd name="connsiteY14017" fmla="*/ 49085 h 6421343"/>
              <a:gd name="connsiteX14018" fmla="*/ 241007 w 11611428"/>
              <a:gd name="connsiteY14018" fmla="*/ 0 h 6421343"/>
              <a:gd name="connsiteX14019" fmla="*/ 49085 w 11611428"/>
              <a:gd name="connsiteY14019" fmla="*/ 0 h 6421343"/>
              <a:gd name="connsiteX14020" fmla="*/ 98170 w 11611428"/>
              <a:gd name="connsiteY14020" fmla="*/ 49085 h 6421343"/>
              <a:gd name="connsiteX14021" fmla="*/ 49085 w 11611428"/>
              <a:gd name="connsiteY14021" fmla="*/ 98170 h 6421343"/>
              <a:gd name="connsiteX14022" fmla="*/ 0 w 11611428"/>
              <a:gd name="connsiteY14022" fmla="*/ 49085 h 6421343"/>
              <a:gd name="connsiteX14023" fmla="*/ 49085 w 11611428"/>
              <a:gd name="connsiteY14023" fmla="*/ 0 h 642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  <a:cxn ang="0">
                <a:pos x="connsiteX9451" y="connsiteY9451"/>
              </a:cxn>
              <a:cxn ang="0">
                <a:pos x="connsiteX9452" y="connsiteY9452"/>
              </a:cxn>
              <a:cxn ang="0">
                <a:pos x="connsiteX9453" y="connsiteY9453"/>
              </a:cxn>
              <a:cxn ang="0">
                <a:pos x="connsiteX9454" y="connsiteY9454"/>
              </a:cxn>
              <a:cxn ang="0">
                <a:pos x="connsiteX9455" y="connsiteY9455"/>
              </a:cxn>
              <a:cxn ang="0">
                <a:pos x="connsiteX9456" y="connsiteY9456"/>
              </a:cxn>
              <a:cxn ang="0">
                <a:pos x="connsiteX9457" y="connsiteY9457"/>
              </a:cxn>
              <a:cxn ang="0">
                <a:pos x="connsiteX9458" y="connsiteY9458"/>
              </a:cxn>
              <a:cxn ang="0">
                <a:pos x="connsiteX9459" y="connsiteY9459"/>
              </a:cxn>
              <a:cxn ang="0">
                <a:pos x="connsiteX9460" y="connsiteY9460"/>
              </a:cxn>
              <a:cxn ang="0">
                <a:pos x="connsiteX9461" y="connsiteY9461"/>
              </a:cxn>
              <a:cxn ang="0">
                <a:pos x="connsiteX9462" y="connsiteY9462"/>
              </a:cxn>
              <a:cxn ang="0">
                <a:pos x="connsiteX9463" y="connsiteY9463"/>
              </a:cxn>
              <a:cxn ang="0">
                <a:pos x="connsiteX9464" y="connsiteY9464"/>
              </a:cxn>
              <a:cxn ang="0">
                <a:pos x="connsiteX9465" y="connsiteY9465"/>
              </a:cxn>
              <a:cxn ang="0">
                <a:pos x="connsiteX9466" y="connsiteY9466"/>
              </a:cxn>
              <a:cxn ang="0">
                <a:pos x="connsiteX9467" y="connsiteY9467"/>
              </a:cxn>
              <a:cxn ang="0">
                <a:pos x="connsiteX9468" y="connsiteY9468"/>
              </a:cxn>
              <a:cxn ang="0">
                <a:pos x="connsiteX9469" y="connsiteY9469"/>
              </a:cxn>
              <a:cxn ang="0">
                <a:pos x="connsiteX9470" y="connsiteY9470"/>
              </a:cxn>
              <a:cxn ang="0">
                <a:pos x="connsiteX9471" y="connsiteY9471"/>
              </a:cxn>
              <a:cxn ang="0">
                <a:pos x="connsiteX9472" y="connsiteY9472"/>
              </a:cxn>
              <a:cxn ang="0">
                <a:pos x="connsiteX9473" y="connsiteY9473"/>
              </a:cxn>
              <a:cxn ang="0">
                <a:pos x="connsiteX9474" y="connsiteY9474"/>
              </a:cxn>
              <a:cxn ang="0">
                <a:pos x="connsiteX9475" y="connsiteY9475"/>
              </a:cxn>
              <a:cxn ang="0">
                <a:pos x="connsiteX9476" y="connsiteY9476"/>
              </a:cxn>
              <a:cxn ang="0">
                <a:pos x="connsiteX9477" y="connsiteY9477"/>
              </a:cxn>
              <a:cxn ang="0">
                <a:pos x="connsiteX9478" y="connsiteY9478"/>
              </a:cxn>
              <a:cxn ang="0">
                <a:pos x="connsiteX9479" y="connsiteY9479"/>
              </a:cxn>
              <a:cxn ang="0">
                <a:pos x="connsiteX9480" y="connsiteY9480"/>
              </a:cxn>
              <a:cxn ang="0">
                <a:pos x="connsiteX9481" y="connsiteY9481"/>
              </a:cxn>
              <a:cxn ang="0">
                <a:pos x="connsiteX9482" y="connsiteY9482"/>
              </a:cxn>
              <a:cxn ang="0">
                <a:pos x="connsiteX9483" y="connsiteY9483"/>
              </a:cxn>
              <a:cxn ang="0">
                <a:pos x="connsiteX9484" y="connsiteY9484"/>
              </a:cxn>
              <a:cxn ang="0">
                <a:pos x="connsiteX9485" y="connsiteY9485"/>
              </a:cxn>
              <a:cxn ang="0">
                <a:pos x="connsiteX9486" y="connsiteY9486"/>
              </a:cxn>
              <a:cxn ang="0">
                <a:pos x="connsiteX9487" y="connsiteY9487"/>
              </a:cxn>
              <a:cxn ang="0">
                <a:pos x="connsiteX9488" y="connsiteY9488"/>
              </a:cxn>
              <a:cxn ang="0">
                <a:pos x="connsiteX9489" y="connsiteY9489"/>
              </a:cxn>
              <a:cxn ang="0">
                <a:pos x="connsiteX9490" y="connsiteY9490"/>
              </a:cxn>
              <a:cxn ang="0">
                <a:pos x="connsiteX9491" y="connsiteY9491"/>
              </a:cxn>
              <a:cxn ang="0">
                <a:pos x="connsiteX9492" y="connsiteY9492"/>
              </a:cxn>
              <a:cxn ang="0">
                <a:pos x="connsiteX9493" y="connsiteY9493"/>
              </a:cxn>
              <a:cxn ang="0">
                <a:pos x="connsiteX9494" y="connsiteY9494"/>
              </a:cxn>
              <a:cxn ang="0">
                <a:pos x="connsiteX9495" y="connsiteY9495"/>
              </a:cxn>
              <a:cxn ang="0">
                <a:pos x="connsiteX9496" y="connsiteY9496"/>
              </a:cxn>
              <a:cxn ang="0">
                <a:pos x="connsiteX9497" y="connsiteY9497"/>
              </a:cxn>
              <a:cxn ang="0">
                <a:pos x="connsiteX9498" y="connsiteY9498"/>
              </a:cxn>
              <a:cxn ang="0">
                <a:pos x="connsiteX9499" y="connsiteY9499"/>
              </a:cxn>
              <a:cxn ang="0">
                <a:pos x="connsiteX9500" y="connsiteY9500"/>
              </a:cxn>
              <a:cxn ang="0">
                <a:pos x="connsiteX9501" y="connsiteY9501"/>
              </a:cxn>
              <a:cxn ang="0">
                <a:pos x="connsiteX9502" y="connsiteY9502"/>
              </a:cxn>
              <a:cxn ang="0">
                <a:pos x="connsiteX9503" y="connsiteY9503"/>
              </a:cxn>
              <a:cxn ang="0">
                <a:pos x="connsiteX9504" y="connsiteY9504"/>
              </a:cxn>
              <a:cxn ang="0">
                <a:pos x="connsiteX9505" y="connsiteY9505"/>
              </a:cxn>
              <a:cxn ang="0">
                <a:pos x="connsiteX9506" y="connsiteY9506"/>
              </a:cxn>
              <a:cxn ang="0">
                <a:pos x="connsiteX9507" y="connsiteY9507"/>
              </a:cxn>
              <a:cxn ang="0">
                <a:pos x="connsiteX9508" y="connsiteY9508"/>
              </a:cxn>
              <a:cxn ang="0">
                <a:pos x="connsiteX9509" y="connsiteY9509"/>
              </a:cxn>
              <a:cxn ang="0">
                <a:pos x="connsiteX9510" y="connsiteY9510"/>
              </a:cxn>
              <a:cxn ang="0">
                <a:pos x="connsiteX9511" y="connsiteY9511"/>
              </a:cxn>
              <a:cxn ang="0">
                <a:pos x="connsiteX9512" y="connsiteY9512"/>
              </a:cxn>
              <a:cxn ang="0">
                <a:pos x="connsiteX9513" y="connsiteY9513"/>
              </a:cxn>
              <a:cxn ang="0">
                <a:pos x="connsiteX9514" y="connsiteY9514"/>
              </a:cxn>
              <a:cxn ang="0">
                <a:pos x="connsiteX9515" y="connsiteY9515"/>
              </a:cxn>
              <a:cxn ang="0">
                <a:pos x="connsiteX9516" y="connsiteY9516"/>
              </a:cxn>
              <a:cxn ang="0">
                <a:pos x="connsiteX9517" y="connsiteY9517"/>
              </a:cxn>
              <a:cxn ang="0">
                <a:pos x="connsiteX9518" y="connsiteY9518"/>
              </a:cxn>
              <a:cxn ang="0">
                <a:pos x="connsiteX9519" y="connsiteY9519"/>
              </a:cxn>
              <a:cxn ang="0">
                <a:pos x="connsiteX9520" y="connsiteY9520"/>
              </a:cxn>
              <a:cxn ang="0">
                <a:pos x="connsiteX9521" y="connsiteY9521"/>
              </a:cxn>
              <a:cxn ang="0">
                <a:pos x="connsiteX9522" y="connsiteY9522"/>
              </a:cxn>
              <a:cxn ang="0">
                <a:pos x="connsiteX9523" y="connsiteY9523"/>
              </a:cxn>
              <a:cxn ang="0">
                <a:pos x="connsiteX9524" y="connsiteY9524"/>
              </a:cxn>
              <a:cxn ang="0">
                <a:pos x="connsiteX9525" y="connsiteY9525"/>
              </a:cxn>
              <a:cxn ang="0">
                <a:pos x="connsiteX9526" y="connsiteY9526"/>
              </a:cxn>
              <a:cxn ang="0">
                <a:pos x="connsiteX9527" y="connsiteY9527"/>
              </a:cxn>
              <a:cxn ang="0">
                <a:pos x="connsiteX9528" y="connsiteY9528"/>
              </a:cxn>
              <a:cxn ang="0">
                <a:pos x="connsiteX9529" y="connsiteY9529"/>
              </a:cxn>
              <a:cxn ang="0">
                <a:pos x="connsiteX9530" y="connsiteY9530"/>
              </a:cxn>
              <a:cxn ang="0">
                <a:pos x="connsiteX9531" y="connsiteY9531"/>
              </a:cxn>
              <a:cxn ang="0">
                <a:pos x="connsiteX9532" y="connsiteY9532"/>
              </a:cxn>
              <a:cxn ang="0">
                <a:pos x="connsiteX9533" y="connsiteY9533"/>
              </a:cxn>
              <a:cxn ang="0">
                <a:pos x="connsiteX9534" y="connsiteY9534"/>
              </a:cxn>
              <a:cxn ang="0">
                <a:pos x="connsiteX9535" y="connsiteY9535"/>
              </a:cxn>
              <a:cxn ang="0">
                <a:pos x="connsiteX9536" y="connsiteY9536"/>
              </a:cxn>
              <a:cxn ang="0">
                <a:pos x="connsiteX9537" y="connsiteY9537"/>
              </a:cxn>
              <a:cxn ang="0">
                <a:pos x="connsiteX9538" y="connsiteY9538"/>
              </a:cxn>
              <a:cxn ang="0">
                <a:pos x="connsiteX9539" y="connsiteY9539"/>
              </a:cxn>
              <a:cxn ang="0">
                <a:pos x="connsiteX9540" y="connsiteY9540"/>
              </a:cxn>
              <a:cxn ang="0">
                <a:pos x="connsiteX9541" y="connsiteY9541"/>
              </a:cxn>
              <a:cxn ang="0">
                <a:pos x="connsiteX9542" y="connsiteY9542"/>
              </a:cxn>
              <a:cxn ang="0">
                <a:pos x="connsiteX9543" y="connsiteY9543"/>
              </a:cxn>
              <a:cxn ang="0">
                <a:pos x="connsiteX9544" y="connsiteY9544"/>
              </a:cxn>
              <a:cxn ang="0">
                <a:pos x="connsiteX9545" y="connsiteY9545"/>
              </a:cxn>
              <a:cxn ang="0">
                <a:pos x="connsiteX9546" y="connsiteY9546"/>
              </a:cxn>
              <a:cxn ang="0">
                <a:pos x="connsiteX9547" y="connsiteY9547"/>
              </a:cxn>
              <a:cxn ang="0">
                <a:pos x="connsiteX9548" y="connsiteY9548"/>
              </a:cxn>
              <a:cxn ang="0">
                <a:pos x="connsiteX9549" y="connsiteY9549"/>
              </a:cxn>
              <a:cxn ang="0">
                <a:pos x="connsiteX9550" y="connsiteY9550"/>
              </a:cxn>
              <a:cxn ang="0">
                <a:pos x="connsiteX9551" y="connsiteY9551"/>
              </a:cxn>
              <a:cxn ang="0">
                <a:pos x="connsiteX9552" y="connsiteY9552"/>
              </a:cxn>
              <a:cxn ang="0">
                <a:pos x="connsiteX9553" y="connsiteY9553"/>
              </a:cxn>
              <a:cxn ang="0">
                <a:pos x="connsiteX9554" y="connsiteY9554"/>
              </a:cxn>
              <a:cxn ang="0">
                <a:pos x="connsiteX9555" y="connsiteY9555"/>
              </a:cxn>
              <a:cxn ang="0">
                <a:pos x="connsiteX9556" y="connsiteY9556"/>
              </a:cxn>
              <a:cxn ang="0">
                <a:pos x="connsiteX9557" y="connsiteY9557"/>
              </a:cxn>
              <a:cxn ang="0">
                <a:pos x="connsiteX9558" y="connsiteY9558"/>
              </a:cxn>
              <a:cxn ang="0">
                <a:pos x="connsiteX9559" y="connsiteY9559"/>
              </a:cxn>
              <a:cxn ang="0">
                <a:pos x="connsiteX9560" y="connsiteY9560"/>
              </a:cxn>
              <a:cxn ang="0">
                <a:pos x="connsiteX9561" y="connsiteY9561"/>
              </a:cxn>
              <a:cxn ang="0">
                <a:pos x="connsiteX9562" y="connsiteY9562"/>
              </a:cxn>
              <a:cxn ang="0">
                <a:pos x="connsiteX9563" y="connsiteY9563"/>
              </a:cxn>
              <a:cxn ang="0">
                <a:pos x="connsiteX9564" y="connsiteY9564"/>
              </a:cxn>
              <a:cxn ang="0">
                <a:pos x="connsiteX9565" y="connsiteY9565"/>
              </a:cxn>
              <a:cxn ang="0">
                <a:pos x="connsiteX9566" y="connsiteY9566"/>
              </a:cxn>
              <a:cxn ang="0">
                <a:pos x="connsiteX9567" y="connsiteY9567"/>
              </a:cxn>
              <a:cxn ang="0">
                <a:pos x="connsiteX9568" y="connsiteY9568"/>
              </a:cxn>
              <a:cxn ang="0">
                <a:pos x="connsiteX9569" y="connsiteY9569"/>
              </a:cxn>
              <a:cxn ang="0">
                <a:pos x="connsiteX9570" y="connsiteY9570"/>
              </a:cxn>
              <a:cxn ang="0">
                <a:pos x="connsiteX9571" y="connsiteY9571"/>
              </a:cxn>
              <a:cxn ang="0">
                <a:pos x="connsiteX9572" y="connsiteY9572"/>
              </a:cxn>
              <a:cxn ang="0">
                <a:pos x="connsiteX9573" y="connsiteY9573"/>
              </a:cxn>
              <a:cxn ang="0">
                <a:pos x="connsiteX9574" y="connsiteY9574"/>
              </a:cxn>
              <a:cxn ang="0">
                <a:pos x="connsiteX9575" y="connsiteY9575"/>
              </a:cxn>
              <a:cxn ang="0">
                <a:pos x="connsiteX9576" y="connsiteY9576"/>
              </a:cxn>
              <a:cxn ang="0">
                <a:pos x="connsiteX9577" y="connsiteY9577"/>
              </a:cxn>
              <a:cxn ang="0">
                <a:pos x="connsiteX9578" y="connsiteY9578"/>
              </a:cxn>
              <a:cxn ang="0">
                <a:pos x="connsiteX9579" y="connsiteY9579"/>
              </a:cxn>
              <a:cxn ang="0">
                <a:pos x="connsiteX9580" y="connsiteY9580"/>
              </a:cxn>
              <a:cxn ang="0">
                <a:pos x="connsiteX9581" y="connsiteY9581"/>
              </a:cxn>
              <a:cxn ang="0">
                <a:pos x="connsiteX9582" y="connsiteY9582"/>
              </a:cxn>
              <a:cxn ang="0">
                <a:pos x="connsiteX9583" y="connsiteY9583"/>
              </a:cxn>
              <a:cxn ang="0">
                <a:pos x="connsiteX9584" y="connsiteY9584"/>
              </a:cxn>
              <a:cxn ang="0">
                <a:pos x="connsiteX9585" y="connsiteY9585"/>
              </a:cxn>
              <a:cxn ang="0">
                <a:pos x="connsiteX9586" y="connsiteY9586"/>
              </a:cxn>
              <a:cxn ang="0">
                <a:pos x="connsiteX9587" y="connsiteY9587"/>
              </a:cxn>
              <a:cxn ang="0">
                <a:pos x="connsiteX9588" y="connsiteY9588"/>
              </a:cxn>
              <a:cxn ang="0">
                <a:pos x="connsiteX9589" y="connsiteY9589"/>
              </a:cxn>
              <a:cxn ang="0">
                <a:pos x="connsiteX9590" y="connsiteY9590"/>
              </a:cxn>
              <a:cxn ang="0">
                <a:pos x="connsiteX9591" y="connsiteY9591"/>
              </a:cxn>
              <a:cxn ang="0">
                <a:pos x="connsiteX9592" y="connsiteY9592"/>
              </a:cxn>
              <a:cxn ang="0">
                <a:pos x="connsiteX9593" y="connsiteY9593"/>
              </a:cxn>
              <a:cxn ang="0">
                <a:pos x="connsiteX9594" y="connsiteY9594"/>
              </a:cxn>
              <a:cxn ang="0">
                <a:pos x="connsiteX9595" y="connsiteY9595"/>
              </a:cxn>
              <a:cxn ang="0">
                <a:pos x="connsiteX9596" y="connsiteY9596"/>
              </a:cxn>
              <a:cxn ang="0">
                <a:pos x="connsiteX9597" y="connsiteY9597"/>
              </a:cxn>
              <a:cxn ang="0">
                <a:pos x="connsiteX9598" y="connsiteY9598"/>
              </a:cxn>
              <a:cxn ang="0">
                <a:pos x="connsiteX9599" y="connsiteY9599"/>
              </a:cxn>
              <a:cxn ang="0">
                <a:pos x="connsiteX9600" y="connsiteY9600"/>
              </a:cxn>
              <a:cxn ang="0">
                <a:pos x="connsiteX9601" y="connsiteY9601"/>
              </a:cxn>
              <a:cxn ang="0">
                <a:pos x="connsiteX9602" y="connsiteY9602"/>
              </a:cxn>
              <a:cxn ang="0">
                <a:pos x="connsiteX9603" y="connsiteY9603"/>
              </a:cxn>
              <a:cxn ang="0">
                <a:pos x="connsiteX9604" y="connsiteY9604"/>
              </a:cxn>
              <a:cxn ang="0">
                <a:pos x="connsiteX9605" y="connsiteY9605"/>
              </a:cxn>
              <a:cxn ang="0">
                <a:pos x="connsiteX9606" y="connsiteY9606"/>
              </a:cxn>
              <a:cxn ang="0">
                <a:pos x="connsiteX9607" y="connsiteY9607"/>
              </a:cxn>
              <a:cxn ang="0">
                <a:pos x="connsiteX9608" y="connsiteY9608"/>
              </a:cxn>
              <a:cxn ang="0">
                <a:pos x="connsiteX9609" y="connsiteY9609"/>
              </a:cxn>
              <a:cxn ang="0">
                <a:pos x="connsiteX9610" y="connsiteY9610"/>
              </a:cxn>
              <a:cxn ang="0">
                <a:pos x="connsiteX9611" y="connsiteY9611"/>
              </a:cxn>
              <a:cxn ang="0">
                <a:pos x="connsiteX9612" y="connsiteY9612"/>
              </a:cxn>
              <a:cxn ang="0">
                <a:pos x="connsiteX9613" y="connsiteY9613"/>
              </a:cxn>
              <a:cxn ang="0">
                <a:pos x="connsiteX9614" y="connsiteY9614"/>
              </a:cxn>
              <a:cxn ang="0">
                <a:pos x="connsiteX9615" y="connsiteY9615"/>
              </a:cxn>
              <a:cxn ang="0">
                <a:pos x="connsiteX9616" y="connsiteY9616"/>
              </a:cxn>
              <a:cxn ang="0">
                <a:pos x="connsiteX9617" y="connsiteY9617"/>
              </a:cxn>
              <a:cxn ang="0">
                <a:pos x="connsiteX9618" y="connsiteY9618"/>
              </a:cxn>
              <a:cxn ang="0">
                <a:pos x="connsiteX9619" y="connsiteY9619"/>
              </a:cxn>
              <a:cxn ang="0">
                <a:pos x="connsiteX9620" y="connsiteY9620"/>
              </a:cxn>
              <a:cxn ang="0">
                <a:pos x="connsiteX9621" y="connsiteY9621"/>
              </a:cxn>
              <a:cxn ang="0">
                <a:pos x="connsiteX9622" y="connsiteY9622"/>
              </a:cxn>
              <a:cxn ang="0">
                <a:pos x="connsiteX9623" y="connsiteY9623"/>
              </a:cxn>
              <a:cxn ang="0">
                <a:pos x="connsiteX9624" y="connsiteY9624"/>
              </a:cxn>
              <a:cxn ang="0">
                <a:pos x="connsiteX9625" y="connsiteY9625"/>
              </a:cxn>
              <a:cxn ang="0">
                <a:pos x="connsiteX9626" y="connsiteY9626"/>
              </a:cxn>
              <a:cxn ang="0">
                <a:pos x="connsiteX9627" y="connsiteY9627"/>
              </a:cxn>
              <a:cxn ang="0">
                <a:pos x="connsiteX9628" y="connsiteY9628"/>
              </a:cxn>
              <a:cxn ang="0">
                <a:pos x="connsiteX9629" y="connsiteY9629"/>
              </a:cxn>
              <a:cxn ang="0">
                <a:pos x="connsiteX9630" y="connsiteY9630"/>
              </a:cxn>
              <a:cxn ang="0">
                <a:pos x="connsiteX9631" y="connsiteY9631"/>
              </a:cxn>
              <a:cxn ang="0">
                <a:pos x="connsiteX9632" y="connsiteY9632"/>
              </a:cxn>
              <a:cxn ang="0">
                <a:pos x="connsiteX9633" y="connsiteY9633"/>
              </a:cxn>
              <a:cxn ang="0">
                <a:pos x="connsiteX9634" y="connsiteY9634"/>
              </a:cxn>
              <a:cxn ang="0">
                <a:pos x="connsiteX9635" y="connsiteY9635"/>
              </a:cxn>
              <a:cxn ang="0">
                <a:pos x="connsiteX9636" y="connsiteY9636"/>
              </a:cxn>
              <a:cxn ang="0">
                <a:pos x="connsiteX9637" y="connsiteY9637"/>
              </a:cxn>
              <a:cxn ang="0">
                <a:pos x="connsiteX9638" y="connsiteY9638"/>
              </a:cxn>
              <a:cxn ang="0">
                <a:pos x="connsiteX9639" y="connsiteY9639"/>
              </a:cxn>
              <a:cxn ang="0">
                <a:pos x="connsiteX9640" y="connsiteY9640"/>
              </a:cxn>
              <a:cxn ang="0">
                <a:pos x="connsiteX9641" y="connsiteY9641"/>
              </a:cxn>
              <a:cxn ang="0">
                <a:pos x="connsiteX9642" y="connsiteY9642"/>
              </a:cxn>
              <a:cxn ang="0">
                <a:pos x="connsiteX9643" y="connsiteY9643"/>
              </a:cxn>
              <a:cxn ang="0">
                <a:pos x="connsiteX9644" y="connsiteY9644"/>
              </a:cxn>
              <a:cxn ang="0">
                <a:pos x="connsiteX9645" y="connsiteY9645"/>
              </a:cxn>
              <a:cxn ang="0">
                <a:pos x="connsiteX9646" y="connsiteY9646"/>
              </a:cxn>
              <a:cxn ang="0">
                <a:pos x="connsiteX9647" y="connsiteY9647"/>
              </a:cxn>
              <a:cxn ang="0">
                <a:pos x="connsiteX9648" y="connsiteY9648"/>
              </a:cxn>
              <a:cxn ang="0">
                <a:pos x="connsiteX9649" y="connsiteY9649"/>
              </a:cxn>
              <a:cxn ang="0">
                <a:pos x="connsiteX9650" y="connsiteY9650"/>
              </a:cxn>
              <a:cxn ang="0">
                <a:pos x="connsiteX9651" y="connsiteY9651"/>
              </a:cxn>
              <a:cxn ang="0">
                <a:pos x="connsiteX9652" y="connsiteY9652"/>
              </a:cxn>
              <a:cxn ang="0">
                <a:pos x="connsiteX9653" y="connsiteY9653"/>
              </a:cxn>
              <a:cxn ang="0">
                <a:pos x="connsiteX9654" y="connsiteY9654"/>
              </a:cxn>
              <a:cxn ang="0">
                <a:pos x="connsiteX9655" y="connsiteY9655"/>
              </a:cxn>
              <a:cxn ang="0">
                <a:pos x="connsiteX9656" y="connsiteY9656"/>
              </a:cxn>
              <a:cxn ang="0">
                <a:pos x="connsiteX9657" y="connsiteY9657"/>
              </a:cxn>
              <a:cxn ang="0">
                <a:pos x="connsiteX9658" y="connsiteY9658"/>
              </a:cxn>
              <a:cxn ang="0">
                <a:pos x="connsiteX9659" y="connsiteY9659"/>
              </a:cxn>
              <a:cxn ang="0">
                <a:pos x="connsiteX9660" y="connsiteY9660"/>
              </a:cxn>
              <a:cxn ang="0">
                <a:pos x="connsiteX9661" y="connsiteY9661"/>
              </a:cxn>
              <a:cxn ang="0">
                <a:pos x="connsiteX9662" y="connsiteY9662"/>
              </a:cxn>
              <a:cxn ang="0">
                <a:pos x="connsiteX9663" y="connsiteY9663"/>
              </a:cxn>
              <a:cxn ang="0">
                <a:pos x="connsiteX9664" y="connsiteY9664"/>
              </a:cxn>
              <a:cxn ang="0">
                <a:pos x="connsiteX9665" y="connsiteY9665"/>
              </a:cxn>
              <a:cxn ang="0">
                <a:pos x="connsiteX9666" y="connsiteY9666"/>
              </a:cxn>
              <a:cxn ang="0">
                <a:pos x="connsiteX9667" y="connsiteY9667"/>
              </a:cxn>
              <a:cxn ang="0">
                <a:pos x="connsiteX9668" y="connsiteY9668"/>
              </a:cxn>
              <a:cxn ang="0">
                <a:pos x="connsiteX9669" y="connsiteY9669"/>
              </a:cxn>
              <a:cxn ang="0">
                <a:pos x="connsiteX9670" y="connsiteY9670"/>
              </a:cxn>
              <a:cxn ang="0">
                <a:pos x="connsiteX9671" y="connsiteY9671"/>
              </a:cxn>
              <a:cxn ang="0">
                <a:pos x="connsiteX9672" y="connsiteY9672"/>
              </a:cxn>
              <a:cxn ang="0">
                <a:pos x="connsiteX9673" y="connsiteY9673"/>
              </a:cxn>
              <a:cxn ang="0">
                <a:pos x="connsiteX9674" y="connsiteY9674"/>
              </a:cxn>
              <a:cxn ang="0">
                <a:pos x="connsiteX9675" y="connsiteY9675"/>
              </a:cxn>
              <a:cxn ang="0">
                <a:pos x="connsiteX9676" y="connsiteY9676"/>
              </a:cxn>
              <a:cxn ang="0">
                <a:pos x="connsiteX9677" y="connsiteY9677"/>
              </a:cxn>
              <a:cxn ang="0">
                <a:pos x="connsiteX9678" y="connsiteY9678"/>
              </a:cxn>
              <a:cxn ang="0">
                <a:pos x="connsiteX9679" y="connsiteY9679"/>
              </a:cxn>
              <a:cxn ang="0">
                <a:pos x="connsiteX9680" y="connsiteY9680"/>
              </a:cxn>
              <a:cxn ang="0">
                <a:pos x="connsiteX9681" y="connsiteY9681"/>
              </a:cxn>
              <a:cxn ang="0">
                <a:pos x="connsiteX9682" y="connsiteY9682"/>
              </a:cxn>
              <a:cxn ang="0">
                <a:pos x="connsiteX9683" y="connsiteY9683"/>
              </a:cxn>
              <a:cxn ang="0">
                <a:pos x="connsiteX9684" y="connsiteY9684"/>
              </a:cxn>
              <a:cxn ang="0">
                <a:pos x="connsiteX9685" y="connsiteY9685"/>
              </a:cxn>
              <a:cxn ang="0">
                <a:pos x="connsiteX9686" y="connsiteY9686"/>
              </a:cxn>
              <a:cxn ang="0">
                <a:pos x="connsiteX9687" y="connsiteY9687"/>
              </a:cxn>
              <a:cxn ang="0">
                <a:pos x="connsiteX9688" y="connsiteY9688"/>
              </a:cxn>
              <a:cxn ang="0">
                <a:pos x="connsiteX9689" y="connsiteY9689"/>
              </a:cxn>
              <a:cxn ang="0">
                <a:pos x="connsiteX9690" y="connsiteY9690"/>
              </a:cxn>
              <a:cxn ang="0">
                <a:pos x="connsiteX9691" y="connsiteY9691"/>
              </a:cxn>
              <a:cxn ang="0">
                <a:pos x="connsiteX9692" y="connsiteY9692"/>
              </a:cxn>
              <a:cxn ang="0">
                <a:pos x="connsiteX9693" y="connsiteY9693"/>
              </a:cxn>
              <a:cxn ang="0">
                <a:pos x="connsiteX9694" y="connsiteY9694"/>
              </a:cxn>
              <a:cxn ang="0">
                <a:pos x="connsiteX9695" y="connsiteY9695"/>
              </a:cxn>
              <a:cxn ang="0">
                <a:pos x="connsiteX9696" y="connsiteY9696"/>
              </a:cxn>
              <a:cxn ang="0">
                <a:pos x="connsiteX9697" y="connsiteY9697"/>
              </a:cxn>
              <a:cxn ang="0">
                <a:pos x="connsiteX9698" y="connsiteY9698"/>
              </a:cxn>
              <a:cxn ang="0">
                <a:pos x="connsiteX9699" y="connsiteY9699"/>
              </a:cxn>
              <a:cxn ang="0">
                <a:pos x="connsiteX9700" y="connsiteY9700"/>
              </a:cxn>
              <a:cxn ang="0">
                <a:pos x="connsiteX9701" y="connsiteY9701"/>
              </a:cxn>
              <a:cxn ang="0">
                <a:pos x="connsiteX9702" y="connsiteY9702"/>
              </a:cxn>
              <a:cxn ang="0">
                <a:pos x="connsiteX9703" y="connsiteY9703"/>
              </a:cxn>
              <a:cxn ang="0">
                <a:pos x="connsiteX9704" y="connsiteY9704"/>
              </a:cxn>
              <a:cxn ang="0">
                <a:pos x="connsiteX9705" y="connsiteY9705"/>
              </a:cxn>
              <a:cxn ang="0">
                <a:pos x="connsiteX9706" y="connsiteY9706"/>
              </a:cxn>
              <a:cxn ang="0">
                <a:pos x="connsiteX9707" y="connsiteY9707"/>
              </a:cxn>
              <a:cxn ang="0">
                <a:pos x="connsiteX9708" y="connsiteY9708"/>
              </a:cxn>
              <a:cxn ang="0">
                <a:pos x="connsiteX9709" y="connsiteY9709"/>
              </a:cxn>
              <a:cxn ang="0">
                <a:pos x="connsiteX9710" y="connsiteY9710"/>
              </a:cxn>
              <a:cxn ang="0">
                <a:pos x="connsiteX9711" y="connsiteY9711"/>
              </a:cxn>
              <a:cxn ang="0">
                <a:pos x="connsiteX9712" y="connsiteY9712"/>
              </a:cxn>
              <a:cxn ang="0">
                <a:pos x="connsiteX9713" y="connsiteY9713"/>
              </a:cxn>
              <a:cxn ang="0">
                <a:pos x="connsiteX9714" y="connsiteY9714"/>
              </a:cxn>
              <a:cxn ang="0">
                <a:pos x="connsiteX9715" y="connsiteY9715"/>
              </a:cxn>
              <a:cxn ang="0">
                <a:pos x="connsiteX9716" y="connsiteY9716"/>
              </a:cxn>
              <a:cxn ang="0">
                <a:pos x="connsiteX9717" y="connsiteY9717"/>
              </a:cxn>
              <a:cxn ang="0">
                <a:pos x="connsiteX9718" y="connsiteY9718"/>
              </a:cxn>
              <a:cxn ang="0">
                <a:pos x="connsiteX9719" y="connsiteY9719"/>
              </a:cxn>
              <a:cxn ang="0">
                <a:pos x="connsiteX9720" y="connsiteY9720"/>
              </a:cxn>
              <a:cxn ang="0">
                <a:pos x="connsiteX9721" y="connsiteY9721"/>
              </a:cxn>
              <a:cxn ang="0">
                <a:pos x="connsiteX9722" y="connsiteY9722"/>
              </a:cxn>
              <a:cxn ang="0">
                <a:pos x="connsiteX9723" y="connsiteY9723"/>
              </a:cxn>
              <a:cxn ang="0">
                <a:pos x="connsiteX9724" y="connsiteY9724"/>
              </a:cxn>
              <a:cxn ang="0">
                <a:pos x="connsiteX9725" y="connsiteY9725"/>
              </a:cxn>
              <a:cxn ang="0">
                <a:pos x="connsiteX9726" y="connsiteY9726"/>
              </a:cxn>
              <a:cxn ang="0">
                <a:pos x="connsiteX9727" y="connsiteY9727"/>
              </a:cxn>
              <a:cxn ang="0">
                <a:pos x="connsiteX9728" y="connsiteY9728"/>
              </a:cxn>
              <a:cxn ang="0">
                <a:pos x="connsiteX9729" y="connsiteY9729"/>
              </a:cxn>
              <a:cxn ang="0">
                <a:pos x="connsiteX9730" y="connsiteY9730"/>
              </a:cxn>
              <a:cxn ang="0">
                <a:pos x="connsiteX9731" y="connsiteY9731"/>
              </a:cxn>
              <a:cxn ang="0">
                <a:pos x="connsiteX9732" y="connsiteY9732"/>
              </a:cxn>
              <a:cxn ang="0">
                <a:pos x="connsiteX9733" y="connsiteY9733"/>
              </a:cxn>
              <a:cxn ang="0">
                <a:pos x="connsiteX9734" y="connsiteY9734"/>
              </a:cxn>
              <a:cxn ang="0">
                <a:pos x="connsiteX9735" y="connsiteY9735"/>
              </a:cxn>
              <a:cxn ang="0">
                <a:pos x="connsiteX9736" y="connsiteY9736"/>
              </a:cxn>
              <a:cxn ang="0">
                <a:pos x="connsiteX9737" y="connsiteY9737"/>
              </a:cxn>
              <a:cxn ang="0">
                <a:pos x="connsiteX9738" y="connsiteY9738"/>
              </a:cxn>
              <a:cxn ang="0">
                <a:pos x="connsiteX9739" y="connsiteY9739"/>
              </a:cxn>
              <a:cxn ang="0">
                <a:pos x="connsiteX9740" y="connsiteY9740"/>
              </a:cxn>
              <a:cxn ang="0">
                <a:pos x="connsiteX9741" y="connsiteY9741"/>
              </a:cxn>
              <a:cxn ang="0">
                <a:pos x="connsiteX9742" y="connsiteY9742"/>
              </a:cxn>
              <a:cxn ang="0">
                <a:pos x="connsiteX9743" y="connsiteY9743"/>
              </a:cxn>
              <a:cxn ang="0">
                <a:pos x="connsiteX9744" y="connsiteY9744"/>
              </a:cxn>
              <a:cxn ang="0">
                <a:pos x="connsiteX9745" y="connsiteY9745"/>
              </a:cxn>
              <a:cxn ang="0">
                <a:pos x="connsiteX9746" y="connsiteY9746"/>
              </a:cxn>
              <a:cxn ang="0">
                <a:pos x="connsiteX9747" y="connsiteY9747"/>
              </a:cxn>
              <a:cxn ang="0">
                <a:pos x="connsiteX9748" y="connsiteY9748"/>
              </a:cxn>
              <a:cxn ang="0">
                <a:pos x="connsiteX9749" y="connsiteY9749"/>
              </a:cxn>
              <a:cxn ang="0">
                <a:pos x="connsiteX9750" y="connsiteY9750"/>
              </a:cxn>
              <a:cxn ang="0">
                <a:pos x="connsiteX9751" y="connsiteY9751"/>
              </a:cxn>
              <a:cxn ang="0">
                <a:pos x="connsiteX9752" y="connsiteY9752"/>
              </a:cxn>
              <a:cxn ang="0">
                <a:pos x="connsiteX9753" y="connsiteY9753"/>
              </a:cxn>
              <a:cxn ang="0">
                <a:pos x="connsiteX9754" y="connsiteY9754"/>
              </a:cxn>
              <a:cxn ang="0">
                <a:pos x="connsiteX9755" y="connsiteY9755"/>
              </a:cxn>
              <a:cxn ang="0">
                <a:pos x="connsiteX9756" y="connsiteY9756"/>
              </a:cxn>
              <a:cxn ang="0">
                <a:pos x="connsiteX9757" y="connsiteY9757"/>
              </a:cxn>
              <a:cxn ang="0">
                <a:pos x="connsiteX9758" y="connsiteY9758"/>
              </a:cxn>
              <a:cxn ang="0">
                <a:pos x="connsiteX9759" y="connsiteY9759"/>
              </a:cxn>
              <a:cxn ang="0">
                <a:pos x="connsiteX9760" y="connsiteY9760"/>
              </a:cxn>
              <a:cxn ang="0">
                <a:pos x="connsiteX9761" y="connsiteY9761"/>
              </a:cxn>
              <a:cxn ang="0">
                <a:pos x="connsiteX9762" y="connsiteY9762"/>
              </a:cxn>
              <a:cxn ang="0">
                <a:pos x="connsiteX9763" y="connsiteY9763"/>
              </a:cxn>
              <a:cxn ang="0">
                <a:pos x="connsiteX9764" y="connsiteY9764"/>
              </a:cxn>
              <a:cxn ang="0">
                <a:pos x="connsiteX9765" y="connsiteY9765"/>
              </a:cxn>
              <a:cxn ang="0">
                <a:pos x="connsiteX9766" y="connsiteY9766"/>
              </a:cxn>
              <a:cxn ang="0">
                <a:pos x="connsiteX9767" y="connsiteY9767"/>
              </a:cxn>
              <a:cxn ang="0">
                <a:pos x="connsiteX9768" y="connsiteY9768"/>
              </a:cxn>
              <a:cxn ang="0">
                <a:pos x="connsiteX9769" y="connsiteY9769"/>
              </a:cxn>
              <a:cxn ang="0">
                <a:pos x="connsiteX9770" y="connsiteY9770"/>
              </a:cxn>
              <a:cxn ang="0">
                <a:pos x="connsiteX9771" y="connsiteY9771"/>
              </a:cxn>
              <a:cxn ang="0">
                <a:pos x="connsiteX9772" y="connsiteY9772"/>
              </a:cxn>
              <a:cxn ang="0">
                <a:pos x="connsiteX9773" y="connsiteY9773"/>
              </a:cxn>
              <a:cxn ang="0">
                <a:pos x="connsiteX9774" y="connsiteY9774"/>
              </a:cxn>
              <a:cxn ang="0">
                <a:pos x="connsiteX9775" y="connsiteY9775"/>
              </a:cxn>
              <a:cxn ang="0">
                <a:pos x="connsiteX9776" y="connsiteY9776"/>
              </a:cxn>
              <a:cxn ang="0">
                <a:pos x="connsiteX9777" y="connsiteY9777"/>
              </a:cxn>
              <a:cxn ang="0">
                <a:pos x="connsiteX9778" y="connsiteY9778"/>
              </a:cxn>
              <a:cxn ang="0">
                <a:pos x="connsiteX9779" y="connsiteY9779"/>
              </a:cxn>
              <a:cxn ang="0">
                <a:pos x="connsiteX9780" y="connsiteY9780"/>
              </a:cxn>
              <a:cxn ang="0">
                <a:pos x="connsiteX9781" y="connsiteY9781"/>
              </a:cxn>
              <a:cxn ang="0">
                <a:pos x="connsiteX9782" y="connsiteY9782"/>
              </a:cxn>
              <a:cxn ang="0">
                <a:pos x="connsiteX9783" y="connsiteY9783"/>
              </a:cxn>
              <a:cxn ang="0">
                <a:pos x="connsiteX9784" y="connsiteY9784"/>
              </a:cxn>
              <a:cxn ang="0">
                <a:pos x="connsiteX9785" y="connsiteY9785"/>
              </a:cxn>
              <a:cxn ang="0">
                <a:pos x="connsiteX9786" y="connsiteY9786"/>
              </a:cxn>
              <a:cxn ang="0">
                <a:pos x="connsiteX9787" y="connsiteY9787"/>
              </a:cxn>
              <a:cxn ang="0">
                <a:pos x="connsiteX9788" y="connsiteY9788"/>
              </a:cxn>
              <a:cxn ang="0">
                <a:pos x="connsiteX9789" y="connsiteY9789"/>
              </a:cxn>
              <a:cxn ang="0">
                <a:pos x="connsiteX9790" y="connsiteY9790"/>
              </a:cxn>
              <a:cxn ang="0">
                <a:pos x="connsiteX9791" y="connsiteY9791"/>
              </a:cxn>
              <a:cxn ang="0">
                <a:pos x="connsiteX9792" y="connsiteY9792"/>
              </a:cxn>
              <a:cxn ang="0">
                <a:pos x="connsiteX9793" y="connsiteY9793"/>
              </a:cxn>
              <a:cxn ang="0">
                <a:pos x="connsiteX9794" y="connsiteY9794"/>
              </a:cxn>
              <a:cxn ang="0">
                <a:pos x="connsiteX9795" y="connsiteY9795"/>
              </a:cxn>
              <a:cxn ang="0">
                <a:pos x="connsiteX9796" y="connsiteY9796"/>
              </a:cxn>
              <a:cxn ang="0">
                <a:pos x="connsiteX9797" y="connsiteY9797"/>
              </a:cxn>
              <a:cxn ang="0">
                <a:pos x="connsiteX9798" y="connsiteY9798"/>
              </a:cxn>
              <a:cxn ang="0">
                <a:pos x="connsiteX9799" y="connsiteY9799"/>
              </a:cxn>
              <a:cxn ang="0">
                <a:pos x="connsiteX9800" y="connsiteY9800"/>
              </a:cxn>
              <a:cxn ang="0">
                <a:pos x="connsiteX9801" y="connsiteY9801"/>
              </a:cxn>
              <a:cxn ang="0">
                <a:pos x="connsiteX9802" y="connsiteY9802"/>
              </a:cxn>
              <a:cxn ang="0">
                <a:pos x="connsiteX9803" y="connsiteY9803"/>
              </a:cxn>
              <a:cxn ang="0">
                <a:pos x="connsiteX9804" y="connsiteY9804"/>
              </a:cxn>
              <a:cxn ang="0">
                <a:pos x="connsiteX9805" y="connsiteY9805"/>
              </a:cxn>
              <a:cxn ang="0">
                <a:pos x="connsiteX9806" y="connsiteY9806"/>
              </a:cxn>
              <a:cxn ang="0">
                <a:pos x="connsiteX9807" y="connsiteY9807"/>
              </a:cxn>
              <a:cxn ang="0">
                <a:pos x="connsiteX9808" y="connsiteY9808"/>
              </a:cxn>
              <a:cxn ang="0">
                <a:pos x="connsiteX9809" y="connsiteY9809"/>
              </a:cxn>
              <a:cxn ang="0">
                <a:pos x="connsiteX9810" y="connsiteY9810"/>
              </a:cxn>
              <a:cxn ang="0">
                <a:pos x="connsiteX9811" y="connsiteY9811"/>
              </a:cxn>
              <a:cxn ang="0">
                <a:pos x="connsiteX9812" y="connsiteY9812"/>
              </a:cxn>
              <a:cxn ang="0">
                <a:pos x="connsiteX9813" y="connsiteY9813"/>
              </a:cxn>
              <a:cxn ang="0">
                <a:pos x="connsiteX9814" y="connsiteY9814"/>
              </a:cxn>
              <a:cxn ang="0">
                <a:pos x="connsiteX9815" y="connsiteY9815"/>
              </a:cxn>
              <a:cxn ang="0">
                <a:pos x="connsiteX9816" y="connsiteY9816"/>
              </a:cxn>
              <a:cxn ang="0">
                <a:pos x="connsiteX9817" y="connsiteY9817"/>
              </a:cxn>
              <a:cxn ang="0">
                <a:pos x="connsiteX9818" y="connsiteY9818"/>
              </a:cxn>
              <a:cxn ang="0">
                <a:pos x="connsiteX9819" y="connsiteY9819"/>
              </a:cxn>
              <a:cxn ang="0">
                <a:pos x="connsiteX9820" y="connsiteY9820"/>
              </a:cxn>
              <a:cxn ang="0">
                <a:pos x="connsiteX9821" y="connsiteY9821"/>
              </a:cxn>
              <a:cxn ang="0">
                <a:pos x="connsiteX9822" y="connsiteY9822"/>
              </a:cxn>
              <a:cxn ang="0">
                <a:pos x="connsiteX9823" y="connsiteY9823"/>
              </a:cxn>
              <a:cxn ang="0">
                <a:pos x="connsiteX9824" y="connsiteY9824"/>
              </a:cxn>
              <a:cxn ang="0">
                <a:pos x="connsiteX9825" y="connsiteY9825"/>
              </a:cxn>
              <a:cxn ang="0">
                <a:pos x="connsiteX9826" y="connsiteY9826"/>
              </a:cxn>
              <a:cxn ang="0">
                <a:pos x="connsiteX9827" y="connsiteY9827"/>
              </a:cxn>
              <a:cxn ang="0">
                <a:pos x="connsiteX9828" y="connsiteY9828"/>
              </a:cxn>
              <a:cxn ang="0">
                <a:pos x="connsiteX9829" y="connsiteY9829"/>
              </a:cxn>
              <a:cxn ang="0">
                <a:pos x="connsiteX9830" y="connsiteY9830"/>
              </a:cxn>
              <a:cxn ang="0">
                <a:pos x="connsiteX9831" y="connsiteY9831"/>
              </a:cxn>
              <a:cxn ang="0">
                <a:pos x="connsiteX9832" y="connsiteY9832"/>
              </a:cxn>
              <a:cxn ang="0">
                <a:pos x="connsiteX9833" y="connsiteY9833"/>
              </a:cxn>
              <a:cxn ang="0">
                <a:pos x="connsiteX9834" y="connsiteY9834"/>
              </a:cxn>
              <a:cxn ang="0">
                <a:pos x="connsiteX9835" y="connsiteY9835"/>
              </a:cxn>
              <a:cxn ang="0">
                <a:pos x="connsiteX9836" y="connsiteY9836"/>
              </a:cxn>
              <a:cxn ang="0">
                <a:pos x="connsiteX9837" y="connsiteY9837"/>
              </a:cxn>
              <a:cxn ang="0">
                <a:pos x="connsiteX9838" y="connsiteY9838"/>
              </a:cxn>
              <a:cxn ang="0">
                <a:pos x="connsiteX9839" y="connsiteY9839"/>
              </a:cxn>
              <a:cxn ang="0">
                <a:pos x="connsiteX9840" y="connsiteY9840"/>
              </a:cxn>
              <a:cxn ang="0">
                <a:pos x="connsiteX9841" y="connsiteY9841"/>
              </a:cxn>
              <a:cxn ang="0">
                <a:pos x="connsiteX9842" y="connsiteY9842"/>
              </a:cxn>
              <a:cxn ang="0">
                <a:pos x="connsiteX9843" y="connsiteY9843"/>
              </a:cxn>
              <a:cxn ang="0">
                <a:pos x="connsiteX9844" y="connsiteY9844"/>
              </a:cxn>
              <a:cxn ang="0">
                <a:pos x="connsiteX9845" y="connsiteY9845"/>
              </a:cxn>
              <a:cxn ang="0">
                <a:pos x="connsiteX9846" y="connsiteY9846"/>
              </a:cxn>
              <a:cxn ang="0">
                <a:pos x="connsiteX9847" y="connsiteY9847"/>
              </a:cxn>
              <a:cxn ang="0">
                <a:pos x="connsiteX9848" y="connsiteY9848"/>
              </a:cxn>
              <a:cxn ang="0">
                <a:pos x="connsiteX9849" y="connsiteY9849"/>
              </a:cxn>
              <a:cxn ang="0">
                <a:pos x="connsiteX9850" y="connsiteY9850"/>
              </a:cxn>
              <a:cxn ang="0">
                <a:pos x="connsiteX9851" y="connsiteY9851"/>
              </a:cxn>
              <a:cxn ang="0">
                <a:pos x="connsiteX9852" y="connsiteY9852"/>
              </a:cxn>
              <a:cxn ang="0">
                <a:pos x="connsiteX9853" y="connsiteY9853"/>
              </a:cxn>
              <a:cxn ang="0">
                <a:pos x="connsiteX9854" y="connsiteY9854"/>
              </a:cxn>
              <a:cxn ang="0">
                <a:pos x="connsiteX9855" y="connsiteY9855"/>
              </a:cxn>
              <a:cxn ang="0">
                <a:pos x="connsiteX9856" y="connsiteY9856"/>
              </a:cxn>
              <a:cxn ang="0">
                <a:pos x="connsiteX9857" y="connsiteY9857"/>
              </a:cxn>
              <a:cxn ang="0">
                <a:pos x="connsiteX9858" y="connsiteY9858"/>
              </a:cxn>
              <a:cxn ang="0">
                <a:pos x="connsiteX9859" y="connsiteY9859"/>
              </a:cxn>
              <a:cxn ang="0">
                <a:pos x="connsiteX9860" y="connsiteY9860"/>
              </a:cxn>
              <a:cxn ang="0">
                <a:pos x="connsiteX9861" y="connsiteY9861"/>
              </a:cxn>
              <a:cxn ang="0">
                <a:pos x="connsiteX9862" y="connsiteY9862"/>
              </a:cxn>
              <a:cxn ang="0">
                <a:pos x="connsiteX9863" y="connsiteY9863"/>
              </a:cxn>
              <a:cxn ang="0">
                <a:pos x="connsiteX9864" y="connsiteY9864"/>
              </a:cxn>
              <a:cxn ang="0">
                <a:pos x="connsiteX9865" y="connsiteY9865"/>
              </a:cxn>
              <a:cxn ang="0">
                <a:pos x="connsiteX9866" y="connsiteY9866"/>
              </a:cxn>
              <a:cxn ang="0">
                <a:pos x="connsiteX9867" y="connsiteY9867"/>
              </a:cxn>
              <a:cxn ang="0">
                <a:pos x="connsiteX9868" y="connsiteY9868"/>
              </a:cxn>
              <a:cxn ang="0">
                <a:pos x="connsiteX9869" y="connsiteY9869"/>
              </a:cxn>
              <a:cxn ang="0">
                <a:pos x="connsiteX9870" y="connsiteY9870"/>
              </a:cxn>
              <a:cxn ang="0">
                <a:pos x="connsiteX9871" y="connsiteY9871"/>
              </a:cxn>
              <a:cxn ang="0">
                <a:pos x="connsiteX9872" y="connsiteY9872"/>
              </a:cxn>
              <a:cxn ang="0">
                <a:pos x="connsiteX9873" y="connsiteY9873"/>
              </a:cxn>
              <a:cxn ang="0">
                <a:pos x="connsiteX9874" y="connsiteY9874"/>
              </a:cxn>
              <a:cxn ang="0">
                <a:pos x="connsiteX9875" y="connsiteY9875"/>
              </a:cxn>
              <a:cxn ang="0">
                <a:pos x="connsiteX9876" y="connsiteY9876"/>
              </a:cxn>
              <a:cxn ang="0">
                <a:pos x="connsiteX9877" y="connsiteY9877"/>
              </a:cxn>
              <a:cxn ang="0">
                <a:pos x="connsiteX9878" y="connsiteY9878"/>
              </a:cxn>
              <a:cxn ang="0">
                <a:pos x="connsiteX9879" y="connsiteY9879"/>
              </a:cxn>
              <a:cxn ang="0">
                <a:pos x="connsiteX9880" y="connsiteY9880"/>
              </a:cxn>
              <a:cxn ang="0">
                <a:pos x="connsiteX9881" y="connsiteY9881"/>
              </a:cxn>
              <a:cxn ang="0">
                <a:pos x="connsiteX9882" y="connsiteY9882"/>
              </a:cxn>
              <a:cxn ang="0">
                <a:pos x="connsiteX9883" y="connsiteY9883"/>
              </a:cxn>
              <a:cxn ang="0">
                <a:pos x="connsiteX9884" y="connsiteY9884"/>
              </a:cxn>
              <a:cxn ang="0">
                <a:pos x="connsiteX9885" y="connsiteY9885"/>
              </a:cxn>
              <a:cxn ang="0">
                <a:pos x="connsiteX9886" y="connsiteY9886"/>
              </a:cxn>
              <a:cxn ang="0">
                <a:pos x="connsiteX9887" y="connsiteY9887"/>
              </a:cxn>
              <a:cxn ang="0">
                <a:pos x="connsiteX9888" y="connsiteY9888"/>
              </a:cxn>
              <a:cxn ang="0">
                <a:pos x="connsiteX9889" y="connsiteY9889"/>
              </a:cxn>
              <a:cxn ang="0">
                <a:pos x="connsiteX9890" y="connsiteY9890"/>
              </a:cxn>
              <a:cxn ang="0">
                <a:pos x="connsiteX9891" y="connsiteY9891"/>
              </a:cxn>
              <a:cxn ang="0">
                <a:pos x="connsiteX9892" y="connsiteY9892"/>
              </a:cxn>
              <a:cxn ang="0">
                <a:pos x="connsiteX9893" y="connsiteY9893"/>
              </a:cxn>
              <a:cxn ang="0">
                <a:pos x="connsiteX9894" y="connsiteY9894"/>
              </a:cxn>
              <a:cxn ang="0">
                <a:pos x="connsiteX9895" y="connsiteY9895"/>
              </a:cxn>
              <a:cxn ang="0">
                <a:pos x="connsiteX9896" y="connsiteY9896"/>
              </a:cxn>
              <a:cxn ang="0">
                <a:pos x="connsiteX9897" y="connsiteY9897"/>
              </a:cxn>
              <a:cxn ang="0">
                <a:pos x="connsiteX9898" y="connsiteY9898"/>
              </a:cxn>
              <a:cxn ang="0">
                <a:pos x="connsiteX9899" y="connsiteY9899"/>
              </a:cxn>
              <a:cxn ang="0">
                <a:pos x="connsiteX9900" y="connsiteY9900"/>
              </a:cxn>
              <a:cxn ang="0">
                <a:pos x="connsiteX9901" y="connsiteY9901"/>
              </a:cxn>
              <a:cxn ang="0">
                <a:pos x="connsiteX9902" y="connsiteY9902"/>
              </a:cxn>
              <a:cxn ang="0">
                <a:pos x="connsiteX9903" y="connsiteY9903"/>
              </a:cxn>
              <a:cxn ang="0">
                <a:pos x="connsiteX9904" y="connsiteY9904"/>
              </a:cxn>
              <a:cxn ang="0">
                <a:pos x="connsiteX9905" y="connsiteY9905"/>
              </a:cxn>
              <a:cxn ang="0">
                <a:pos x="connsiteX9906" y="connsiteY9906"/>
              </a:cxn>
              <a:cxn ang="0">
                <a:pos x="connsiteX9907" y="connsiteY9907"/>
              </a:cxn>
              <a:cxn ang="0">
                <a:pos x="connsiteX9908" y="connsiteY9908"/>
              </a:cxn>
              <a:cxn ang="0">
                <a:pos x="connsiteX9909" y="connsiteY9909"/>
              </a:cxn>
              <a:cxn ang="0">
                <a:pos x="connsiteX9910" y="connsiteY9910"/>
              </a:cxn>
              <a:cxn ang="0">
                <a:pos x="connsiteX9911" y="connsiteY9911"/>
              </a:cxn>
              <a:cxn ang="0">
                <a:pos x="connsiteX9912" y="connsiteY9912"/>
              </a:cxn>
              <a:cxn ang="0">
                <a:pos x="connsiteX9913" y="connsiteY9913"/>
              </a:cxn>
              <a:cxn ang="0">
                <a:pos x="connsiteX9914" y="connsiteY9914"/>
              </a:cxn>
              <a:cxn ang="0">
                <a:pos x="connsiteX9915" y="connsiteY9915"/>
              </a:cxn>
              <a:cxn ang="0">
                <a:pos x="connsiteX9916" y="connsiteY9916"/>
              </a:cxn>
              <a:cxn ang="0">
                <a:pos x="connsiteX9917" y="connsiteY9917"/>
              </a:cxn>
              <a:cxn ang="0">
                <a:pos x="connsiteX9918" y="connsiteY9918"/>
              </a:cxn>
              <a:cxn ang="0">
                <a:pos x="connsiteX9919" y="connsiteY9919"/>
              </a:cxn>
              <a:cxn ang="0">
                <a:pos x="connsiteX9920" y="connsiteY9920"/>
              </a:cxn>
              <a:cxn ang="0">
                <a:pos x="connsiteX9921" y="connsiteY9921"/>
              </a:cxn>
              <a:cxn ang="0">
                <a:pos x="connsiteX9922" y="connsiteY9922"/>
              </a:cxn>
              <a:cxn ang="0">
                <a:pos x="connsiteX9923" y="connsiteY9923"/>
              </a:cxn>
              <a:cxn ang="0">
                <a:pos x="connsiteX9924" y="connsiteY9924"/>
              </a:cxn>
              <a:cxn ang="0">
                <a:pos x="connsiteX9925" y="connsiteY9925"/>
              </a:cxn>
              <a:cxn ang="0">
                <a:pos x="connsiteX9926" y="connsiteY9926"/>
              </a:cxn>
              <a:cxn ang="0">
                <a:pos x="connsiteX9927" y="connsiteY9927"/>
              </a:cxn>
              <a:cxn ang="0">
                <a:pos x="connsiteX9928" y="connsiteY9928"/>
              </a:cxn>
              <a:cxn ang="0">
                <a:pos x="connsiteX9929" y="connsiteY9929"/>
              </a:cxn>
              <a:cxn ang="0">
                <a:pos x="connsiteX9930" y="connsiteY9930"/>
              </a:cxn>
              <a:cxn ang="0">
                <a:pos x="connsiteX9931" y="connsiteY9931"/>
              </a:cxn>
              <a:cxn ang="0">
                <a:pos x="connsiteX9932" y="connsiteY9932"/>
              </a:cxn>
              <a:cxn ang="0">
                <a:pos x="connsiteX9933" y="connsiteY9933"/>
              </a:cxn>
              <a:cxn ang="0">
                <a:pos x="connsiteX9934" y="connsiteY9934"/>
              </a:cxn>
              <a:cxn ang="0">
                <a:pos x="connsiteX9935" y="connsiteY9935"/>
              </a:cxn>
              <a:cxn ang="0">
                <a:pos x="connsiteX9936" y="connsiteY9936"/>
              </a:cxn>
              <a:cxn ang="0">
                <a:pos x="connsiteX9937" y="connsiteY9937"/>
              </a:cxn>
              <a:cxn ang="0">
                <a:pos x="connsiteX9938" y="connsiteY9938"/>
              </a:cxn>
              <a:cxn ang="0">
                <a:pos x="connsiteX9939" y="connsiteY9939"/>
              </a:cxn>
              <a:cxn ang="0">
                <a:pos x="connsiteX9940" y="connsiteY9940"/>
              </a:cxn>
              <a:cxn ang="0">
                <a:pos x="connsiteX9941" y="connsiteY9941"/>
              </a:cxn>
              <a:cxn ang="0">
                <a:pos x="connsiteX9942" y="connsiteY9942"/>
              </a:cxn>
              <a:cxn ang="0">
                <a:pos x="connsiteX9943" y="connsiteY9943"/>
              </a:cxn>
              <a:cxn ang="0">
                <a:pos x="connsiteX9944" y="connsiteY9944"/>
              </a:cxn>
              <a:cxn ang="0">
                <a:pos x="connsiteX9945" y="connsiteY9945"/>
              </a:cxn>
              <a:cxn ang="0">
                <a:pos x="connsiteX9946" y="connsiteY9946"/>
              </a:cxn>
              <a:cxn ang="0">
                <a:pos x="connsiteX9947" y="connsiteY9947"/>
              </a:cxn>
              <a:cxn ang="0">
                <a:pos x="connsiteX9948" y="connsiteY9948"/>
              </a:cxn>
              <a:cxn ang="0">
                <a:pos x="connsiteX9949" y="connsiteY9949"/>
              </a:cxn>
              <a:cxn ang="0">
                <a:pos x="connsiteX9950" y="connsiteY9950"/>
              </a:cxn>
              <a:cxn ang="0">
                <a:pos x="connsiteX9951" y="connsiteY9951"/>
              </a:cxn>
              <a:cxn ang="0">
                <a:pos x="connsiteX9952" y="connsiteY9952"/>
              </a:cxn>
              <a:cxn ang="0">
                <a:pos x="connsiteX9953" y="connsiteY9953"/>
              </a:cxn>
              <a:cxn ang="0">
                <a:pos x="connsiteX9954" y="connsiteY9954"/>
              </a:cxn>
              <a:cxn ang="0">
                <a:pos x="connsiteX9955" y="connsiteY9955"/>
              </a:cxn>
              <a:cxn ang="0">
                <a:pos x="connsiteX9956" y="connsiteY9956"/>
              </a:cxn>
              <a:cxn ang="0">
                <a:pos x="connsiteX9957" y="connsiteY9957"/>
              </a:cxn>
              <a:cxn ang="0">
                <a:pos x="connsiteX9958" y="connsiteY9958"/>
              </a:cxn>
              <a:cxn ang="0">
                <a:pos x="connsiteX9959" y="connsiteY9959"/>
              </a:cxn>
              <a:cxn ang="0">
                <a:pos x="connsiteX9960" y="connsiteY9960"/>
              </a:cxn>
              <a:cxn ang="0">
                <a:pos x="connsiteX9961" y="connsiteY9961"/>
              </a:cxn>
              <a:cxn ang="0">
                <a:pos x="connsiteX9962" y="connsiteY9962"/>
              </a:cxn>
              <a:cxn ang="0">
                <a:pos x="connsiteX9963" y="connsiteY9963"/>
              </a:cxn>
              <a:cxn ang="0">
                <a:pos x="connsiteX9964" y="connsiteY9964"/>
              </a:cxn>
              <a:cxn ang="0">
                <a:pos x="connsiteX9965" y="connsiteY9965"/>
              </a:cxn>
              <a:cxn ang="0">
                <a:pos x="connsiteX9966" y="connsiteY9966"/>
              </a:cxn>
              <a:cxn ang="0">
                <a:pos x="connsiteX9967" y="connsiteY9967"/>
              </a:cxn>
              <a:cxn ang="0">
                <a:pos x="connsiteX9968" y="connsiteY9968"/>
              </a:cxn>
              <a:cxn ang="0">
                <a:pos x="connsiteX9969" y="connsiteY9969"/>
              </a:cxn>
              <a:cxn ang="0">
                <a:pos x="connsiteX9970" y="connsiteY9970"/>
              </a:cxn>
              <a:cxn ang="0">
                <a:pos x="connsiteX9971" y="connsiteY9971"/>
              </a:cxn>
              <a:cxn ang="0">
                <a:pos x="connsiteX9972" y="connsiteY9972"/>
              </a:cxn>
              <a:cxn ang="0">
                <a:pos x="connsiteX9973" y="connsiteY9973"/>
              </a:cxn>
              <a:cxn ang="0">
                <a:pos x="connsiteX9974" y="connsiteY9974"/>
              </a:cxn>
              <a:cxn ang="0">
                <a:pos x="connsiteX9975" y="connsiteY9975"/>
              </a:cxn>
              <a:cxn ang="0">
                <a:pos x="connsiteX9976" y="connsiteY9976"/>
              </a:cxn>
              <a:cxn ang="0">
                <a:pos x="connsiteX9977" y="connsiteY9977"/>
              </a:cxn>
              <a:cxn ang="0">
                <a:pos x="connsiteX9978" y="connsiteY9978"/>
              </a:cxn>
              <a:cxn ang="0">
                <a:pos x="connsiteX9979" y="connsiteY9979"/>
              </a:cxn>
              <a:cxn ang="0">
                <a:pos x="connsiteX9980" y="connsiteY9980"/>
              </a:cxn>
              <a:cxn ang="0">
                <a:pos x="connsiteX9981" y="connsiteY9981"/>
              </a:cxn>
              <a:cxn ang="0">
                <a:pos x="connsiteX9982" y="connsiteY9982"/>
              </a:cxn>
              <a:cxn ang="0">
                <a:pos x="connsiteX9983" y="connsiteY9983"/>
              </a:cxn>
              <a:cxn ang="0">
                <a:pos x="connsiteX9984" y="connsiteY9984"/>
              </a:cxn>
              <a:cxn ang="0">
                <a:pos x="connsiteX9985" y="connsiteY9985"/>
              </a:cxn>
              <a:cxn ang="0">
                <a:pos x="connsiteX9986" y="connsiteY9986"/>
              </a:cxn>
              <a:cxn ang="0">
                <a:pos x="connsiteX9987" y="connsiteY9987"/>
              </a:cxn>
              <a:cxn ang="0">
                <a:pos x="connsiteX9988" y="connsiteY9988"/>
              </a:cxn>
              <a:cxn ang="0">
                <a:pos x="connsiteX9989" y="connsiteY9989"/>
              </a:cxn>
              <a:cxn ang="0">
                <a:pos x="connsiteX9990" y="connsiteY9990"/>
              </a:cxn>
              <a:cxn ang="0">
                <a:pos x="connsiteX9991" y="connsiteY9991"/>
              </a:cxn>
              <a:cxn ang="0">
                <a:pos x="connsiteX9992" y="connsiteY9992"/>
              </a:cxn>
              <a:cxn ang="0">
                <a:pos x="connsiteX9993" y="connsiteY9993"/>
              </a:cxn>
              <a:cxn ang="0">
                <a:pos x="connsiteX9994" y="connsiteY9994"/>
              </a:cxn>
              <a:cxn ang="0">
                <a:pos x="connsiteX9995" y="connsiteY9995"/>
              </a:cxn>
              <a:cxn ang="0">
                <a:pos x="connsiteX9996" y="connsiteY9996"/>
              </a:cxn>
              <a:cxn ang="0">
                <a:pos x="connsiteX9997" y="connsiteY9997"/>
              </a:cxn>
              <a:cxn ang="0">
                <a:pos x="connsiteX9998" y="connsiteY9998"/>
              </a:cxn>
              <a:cxn ang="0">
                <a:pos x="connsiteX9999" y="connsiteY9999"/>
              </a:cxn>
              <a:cxn ang="0">
                <a:pos x="connsiteX10000" y="connsiteY10000"/>
              </a:cxn>
              <a:cxn ang="0">
                <a:pos x="connsiteX10001" y="connsiteY10001"/>
              </a:cxn>
              <a:cxn ang="0">
                <a:pos x="connsiteX10002" y="connsiteY10002"/>
              </a:cxn>
              <a:cxn ang="0">
                <a:pos x="connsiteX10003" y="connsiteY10003"/>
              </a:cxn>
              <a:cxn ang="0">
                <a:pos x="connsiteX10004" y="connsiteY10004"/>
              </a:cxn>
              <a:cxn ang="0">
                <a:pos x="connsiteX10005" y="connsiteY10005"/>
              </a:cxn>
              <a:cxn ang="0">
                <a:pos x="connsiteX10006" y="connsiteY10006"/>
              </a:cxn>
              <a:cxn ang="0">
                <a:pos x="connsiteX10007" y="connsiteY10007"/>
              </a:cxn>
              <a:cxn ang="0">
                <a:pos x="connsiteX10008" y="connsiteY10008"/>
              </a:cxn>
              <a:cxn ang="0">
                <a:pos x="connsiteX10009" y="connsiteY10009"/>
              </a:cxn>
              <a:cxn ang="0">
                <a:pos x="connsiteX10010" y="connsiteY10010"/>
              </a:cxn>
              <a:cxn ang="0">
                <a:pos x="connsiteX10011" y="connsiteY10011"/>
              </a:cxn>
              <a:cxn ang="0">
                <a:pos x="connsiteX10012" y="connsiteY10012"/>
              </a:cxn>
              <a:cxn ang="0">
                <a:pos x="connsiteX10013" y="connsiteY10013"/>
              </a:cxn>
              <a:cxn ang="0">
                <a:pos x="connsiteX10014" y="connsiteY10014"/>
              </a:cxn>
              <a:cxn ang="0">
                <a:pos x="connsiteX10015" y="connsiteY10015"/>
              </a:cxn>
              <a:cxn ang="0">
                <a:pos x="connsiteX10016" y="connsiteY10016"/>
              </a:cxn>
              <a:cxn ang="0">
                <a:pos x="connsiteX10017" y="connsiteY10017"/>
              </a:cxn>
              <a:cxn ang="0">
                <a:pos x="connsiteX10018" y="connsiteY10018"/>
              </a:cxn>
              <a:cxn ang="0">
                <a:pos x="connsiteX10019" y="connsiteY10019"/>
              </a:cxn>
              <a:cxn ang="0">
                <a:pos x="connsiteX10020" y="connsiteY10020"/>
              </a:cxn>
              <a:cxn ang="0">
                <a:pos x="connsiteX10021" y="connsiteY10021"/>
              </a:cxn>
              <a:cxn ang="0">
                <a:pos x="connsiteX10022" y="connsiteY10022"/>
              </a:cxn>
              <a:cxn ang="0">
                <a:pos x="connsiteX10023" y="connsiteY10023"/>
              </a:cxn>
              <a:cxn ang="0">
                <a:pos x="connsiteX10024" y="connsiteY10024"/>
              </a:cxn>
              <a:cxn ang="0">
                <a:pos x="connsiteX10025" y="connsiteY10025"/>
              </a:cxn>
              <a:cxn ang="0">
                <a:pos x="connsiteX10026" y="connsiteY10026"/>
              </a:cxn>
              <a:cxn ang="0">
                <a:pos x="connsiteX10027" y="connsiteY10027"/>
              </a:cxn>
              <a:cxn ang="0">
                <a:pos x="connsiteX10028" y="connsiteY10028"/>
              </a:cxn>
              <a:cxn ang="0">
                <a:pos x="connsiteX10029" y="connsiteY10029"/>
              </a:cxn>
              <a:cxn ang="0">
                <a:pos x="connsiteX10030" y="connsiteY10030"/>
              </a:cxn>
              <a:cxn ang="0">
                <a:pos x="connsiteX10031" y="connsiteY10031"/>
              </a:cxn>
              <a:cxn ang="0">
                <a:pos x="connsiteX10032" y="connsiteY10032"/>
              </a:cxn>
              <a:cxn ang="0">
                <a:pos x="connsiteX10033" y="connsiteY10033"/>
              </a:cxn>
              <a:cxn ang="0">
                <a:pos x="connsiteX10034" y="connsiteY10034"/>
              </a:cxn>
              <a:cxn ang="0">
                <a:pos x="connsiteX10035" y="connsiteY10035"/>
              </a:cxn>
              <a:cxn ang="0">
                <a:pos x="connsiteX10036" y="connsiteY10036"/>
              </a:cxn>
              <a:cxn ang="0">
                <a:pos x="connsiteX10037" y="connsiteY10037"/>
              </a:cxn>
              <a:cxn ang="0">
                <a:pos x="connsiteX10038" y="connsiteY10038"/>
              </a:cxn>
              <a:cxn ang="0">
                <a:pos x="connsiteX10039" y="connsiteY10039"/>
              </a:cxn>
              <a:cxn ang="0">
                <a:pos x="connsiteX10040" y="connsiteY10040"/>
              </a:cxn>
              <a:cxn ang="0">
                <a:pos x="connsiteX10041" y="connsiteY10041"/>
              </a:cxn>
              <a:cxn ang="0">
                <a:pos x="connsiteX10042" y="connsiteY10042"/>
              </a:cxn>
              <a:cxn ang="0">
                <a:pos x="connsiteX10043" y="connsiteY10043"/>
              </a:cxn>
              <a:cxn ang="0">
                <a:pos x="connsiteX10044" y="connsiteY10044"/>
              </a:cxn>
              <a:cxn ang="0">
                <a:pos x="connsiteX10045" y="connsiteY10045"/>
              </a:cxn>
              <a:cxn ang="0">
                <a:pos x="connsiteX10046" y="connsiteY10046"/>
              </a:cxn>
              <a:cxn ang="0">
                <a:pos x="connsiteX10047" y="connsiteY10047"/>
              </a:cxn>
              <a:cxn ang="0">
                <a:pos x="connsiteX10048" y="connsiteY10048"/>
              </a:cxn>
              <a:cxn ang="0">
                <a:pos x="connsiteX10049" y="connsiteY10049"/>
              </a:cxn>
              <a:cxn ang="0">
                <a:pos x="connsiteX10050" y="connsiteY10050"/>
              </a:cxn>
              <a:cxn ang="0">
                <a:pos x="connsiteX10051" y="connsiteY10051"/>
              </a:cxn>
              <a:cxn ang="0">
                <a:pos x="connsiteX10052" y="connsiteY10052"/>
              </a:cxn>
              <a:cxn ang="0">
                <a:pos x="connsiteX10053" y="connsiteY10053"/>
              </a:cxn>
              <a:cxn ang="0">
                <a:pos x="connsiteX10054" y="connsiteY10054"/>
              </a:cxn>
              <a:cxn ang="0">
                <a:pos x="connsiteX10055" y="connsiteY10055"/>
              </a:cxn>
              <a:cxn ang="0">
                <a:pos x="connsiteX10056" y="connsiteY10056"/>
              </a:cxn>
              <a:cxn ang="0">
                <a:pos x="connsiteX10057" y="connsiteY10057"/>
              </a:cxn>
              <a:cxn ang="0">
                <a:pos x="connsiteX10058" y="connsiteY10058"/>
              </a:cxn>
              <a:cxn ang="0">
                <a:pos x="connsiteX10059" y="connsiteY10059"/>
              </a:cxn>
              <a:cxn ang="0">
                <a:pos x="connsiteX10060" y="connsiteY10060"/>
              </a:cxn>
              <a:cxn ang="0">
                <a:pos x="connsiteX10061" y="connsiteY10061"/>
              </a:cxn>
              <a:cxn ang="0">
                <a:pos x="connsiteX10062" y="connsiteY10062"/>
              </a:cxn>
              <a:cxn ang="0">
                <a:pos x="connsiteX10063" y="connsiteY10063"/>
              </a:cxn>
              <a:cxn ang="0">
                <a:pos x="connsiteX10064" y="connsiteY10064"/>
              </a:cxn>
              <a:cxn ang="0">
                <a:pos x="connsiteX10065" y="connsiteY10065"/>
              </a:cxn>
              <a:cxn ang="0">
                <a:pos x="connsiteX10066" y="connsiteY10066"/>
              </a:cxn>
              <a:cxn ang="0">
                <a:pos x="connsiteX10067" y="connsiteY10067"/>
              </a:cxn>
              <a:cxn ang="0">
                <a:pos x="connsiteX10068" y="connsiteY10068"/>
              </a:cxn>
              <a:cxn ang="0">
                <a:pos x="connsiteX10069" y="connsiteY10069"/>
              </a:cxn>
              <a:cxn ang="0">
                <a:pos x="connsiteX10070" y="connsiteY10070"/>
              </a:cxn>
              <a:cxn ang="0">
                <a:pos x="connsiteX10071" y="connsiteY10071"/>
              </a:cxn>
              <a:cxn ang="0">
                <a:pos x="connsiteX10072" y="connsiteY10072"/>
              </a:cxn>
              <a:cxn ang="0">
                <a:pos x="connsiteX10073" y="connsiteY10073"/>
              </a:cxn>
              <a:cxn ang="0">
                <a:pos x="connsiteX10074" y="connsiteY10074"/>
              </a:cxn>
              <a:cxn ang="0">
                <a:pos x="connsiteX10075" y="connsiteY10075"/>
              </a:cxn>
              <a:cxn ang="0">
                <a:pos x="connsiteX10076" y="connsiteY10076"/>
              </a:cxn>
              <a:cxn ang="0">
                <a:pos x="connsiteX10077" y="connsiteY10077"/>
              </a:cxn>
              <a:cxn ang="0">
                <a:pos x="connsiteX10078" y="connsiteY10078"/>
              </a:cxn>
              <a:cxn ang="0">
                <a:pos x="connsiteX10079" y="connsiteY10079"/>
              </a:cxn>
              <a:cxn ang="0">
                <a:pos x="connsiteX10080" y="connsiteY10080"/>
              </a:cxn>
              <a:cxn ang="0">
                <a:pos x="connsiteX10081" y="connsiteY10081"/>
              </a:cxn>
              <a:cxn ang="0">
                <a:pos x="connsiteX10082" y="connsiteY10082"/>
              </a:cxn>
              <a:cxn ang="0">
                <a:pos x="connsiteX10083" y="connsiteY10083"/>
              </a:cxn>
              <a:cxn ang="0">
                <a:pos x="connsiteX10084" y="connsiteY10084"/>
              </a:cxn>
              <a:cxn ang="0">
                <a:pos x="connsiteX10085" y="connsiteY10085"/>
              </a:cxn>
              <a:cxn ang="0">
                <a:pos x="connsiteX10086" y="connsiteY10086"/>
              </a:cxn>
              <a:cxn ang="0">
                <a:pos x="connsiteX10087" y="connsiteY10087"/>
              </a:cxn>
              <a:cxn ang="0">
                <a:pos x="connsiteX10088" y="connsiteY10088"/>
              </a:cxn>
              <a:cxn ang="0">
                <a:pos x="connsiteX10089" y="connsiteY10089"/>
              </a:cxn>
              <a:cxn ang="0">
                <a:pos x="connsiteX10090" y="connsiteY10090"/>
              </a:cxn>
              <a:cxn ang="0">
                <a:pos x="connsiteX10091" y="connsiteY10091"/>
              </a:cxn>
              <a:cxn ang="0">
                <a:pos x="connsiteX10092" y="connsiteY10092"/>
              </a:cxn>
              <a:cxn ang="0">
                <a:pos x="connsiteX10093" y="connsiteY10093"/>
              </a:cxn>
              <a:cxn ang="0">
                <a:pos x="connsiteX10094" y="connsiteY10094"/>
              </a:cxn>
              <a:cxn ang="0">
                <a:pos x="connsiteX10095" y="connsiteY10095"/>
              </a:cxn>
              <a:cxn ang="0">
                <a:pos x="connsiteX10096" y="connsiteY10096"/>
              </a:cxn>
              <a:cxn ang="0">
                <a:pos x="connsiteX10097" y="connsiteY10097"/>
              </a:cxn>
              <a:cxn ang="0">
                <a:pos x="connsiteX10098" y="connsiteY10098"/>
              </a:cxn>
              <a:cxn ang="0">
                <a:pos x="connsiteX10099" y="connsiteY10099"/>
              </a:cxn>
              <a:cxn ang="0">
                <a:pos x="connsiteX10100" y="connsiteY10100"/>
              </a:cxn>
              <a:cxn ang="0">
                <a:pos x="connsiteX10101" y="connsiteY10101"/>
              </a:cxn>
              <a:cxn ang="0">
                <a:pos x="connsiteX10102" y="connsiteY10102"/>
              </a:cxn>
              <a:cxn ang="0">
                <a:pos x="connsiteX10103" y="connsiteY10103"/>
              </a:cxn>
              <a:cxn ang="0">
                <a:pos x="connsiteX10104" y="connsiteY10104"/>
              </a:cxn>
              <a:cxn ang="0">
                <a:pos x="connsiteX10105" y="connsiteY10105"/>
              </a:cxn>
              <a:cxn ang="0">
                <a:pos x="connsiteX10106" y="connsiteY10106"/>
              </a:cxn>
              <a:cxn ang="0">
                <a:pos x="connsiteX10107" y="connsiteY10107"/>
              </a:cxn>
              <a:cxn ang="0">
                <a:pos x="connsiteX10108" y="connsiteY10108"/>
              </a:cxn>
              <a:cxn ang="0">
                <a:pos x="connsiteX10109" y="connsiteY10109"/>
              </a:cxn>
              <a:cxn ang="0">
                <a:pos x="connsiteX10110" y="connsiteY10110"/>
              </a:cxn>
              <a:cxn ang="0">
                <a:pos x="connsiteX10111" y="connsiteY10111"/>
              </a:cxn>
              <a:cxn ang="0">
                <a:pos x="connsiteX10112" y="connsiteY10112"/>
              </a:cxn>
              <a:cxn ang="0">
                <a:pos x="connsiteX10113" y="connsiteY10113"/>
              </a:cxn>
              <a:cxn ang="0">
                <a:pos x="connsiteX10114" y="connsiteY10114"/>
              </a:cxn>
              <a:cxn ang="0">
                <a:pos x="connsiteX10115" y="connsiteY10115"/>
              </a:cxn>
              <a:cxn ang="0">
                <a:pos x="connsiteX10116" y="connsiteY10116"/>
              </a:cxn>
              <a:cxn ang="0">
                <a:pos x="connsiteX10117" y="connsiteY10117"/>
              </a:cxn>
              <a:cxn ang="0">
                <a:pos x="connsiteX10118" y="connsiteY10118"/>
              </a:cxn>
              <a:cxn ang="0">
                <a:pos x="connsiteX10119" y="connsiteY10119"/>
              </a:cxn>
              <a:cxn ang="0">
                <a:pos x="connsiteX10120" y="connsiteY10120"/>
              </a:cxn>
              <a:cxn ang="0">
                <a:pos x="connsiteX10121" y="connsiteY10121"/>
              </a:cxn>
              <a:cxn ang="0">
                <a:pos x="connsiteX10122" y="connsiteY10122"/>
              </a:cxn>
              <a:cxn ang="0">
                <a:pos x="connsiteX10123" y="connsiteY10123"/>
              </a:cxn>
              <a:cxn ang="0">
                <a:pos x="connsiteX10124" y="connsiteY10124"/>
              </a:cxn>
              <a:cxn ang="0">
                <a:pos x="connsiteX10125" y="connsiteY10125"/>
              </a:cxn>
              <a:cxn ang="0">
                <a:pos x="connsiteX10126" y="connsiteY10126"/>
              </a:cxn>
              <a:cxn ang="0">
                <a:pos x="connsiteX10127" y="connsiteY10127"/>
              </a:cxn>
              <a:cxn ang="0">
                <a:pos x="connsiteX10128" y="connsiteY10128"/>
              </a:cxn>
              <a:cxn ang="0">
                <a:pos x="connsiteX10129" y="connsiteY10129"/>
              </a:cxn>
              <a:cxn ang="0">
                <a:pos x="connsiteX10130" y="connsiteY10130"/>
              </a:cxn>
              <a:cxn ang="0">
                <a:pos x="connsiteX10131" y="connsiteY10131"/>
              </a:cxn>
              <a:cxn ang="0">
                <a:pos x="connsiteX10132" y="connsiteY10132"/>
              </a:cxn>
              <a:cxn ang="0">
                <a:pos x="connsiteX10133" y="connsiteY10133"/>
              </a:cxn>
              <a:cxn ang="0">
                <a:pos x="connsiteX10134" y="connsiteY10134"/>
              </a:cxn>
              <a:cxn ang="0">
                <a:pos x="connsiteX10135" y="connsiteY10135"/>
              </a:cxn>
              <a:cxn ang="0">
                <a:pos x="connsiteX10136" y="connsiteY10136"/>
              </a:cxn>
              <a:cxn ang="0">
                <a:pos x="connsiteX10137" y="connsiteY10137"/>
              </a:cxn>
              <a:cxn ang="0">
                <a:pos x="connsiteX10138" y="connsiteY10138"/>
              </a:cxn>
              <a:cxn ang="0">
                <a:pos x="connsiteX10139" y="connsiteY10139"/>
              </a:cxn>
              <a:cxn ang="0">
                <a:pos x="connsiteX10140" y="connsiteY10140"/>
              </a:cxn>
              <a:cxn ang="0">
                <a:pos x="connsiteX10141" y="connsiteY10141"/>
              </a:cxn>
              <a:cxn ang="0">
                <a:pos x="connsiteX10142" y="connsiteY10142"/>
              </a:cxn>
              <a:cxn ang="0">
                <a:pos x="connsiteX10143" y="connsiteY10143"/>
              </a:cxn>
              <a:cxn ang="0">
                <a:pos x="connsiteX10144" y="connsiteY10144"/>
              </a:cxn>
              <a:cxn ang="0">
                <a:pos x="connsiteX10145" y="connsiteY10145"/>
              </a:cxn>
              <a:cxn ang="0">
                <a:pos x="connsiteX10146" y="connsiteY10146"/>
              </a:cxn>
              <a:cxn ang="0">
                <a:pos x="connsiteX10147" y="connsiteY10147"/>
              </a:cxn>
              <a:cxn ang="0">
                <a:pos x="connsiteX10148" y="connsiteY10148"/>
              </a:cxn>
              <a:cxn ang="0">
                <a:pos x="connsiteX10149" y="connsiteY10149"/>
              </a:cxn>
              <a:cxn ang="0">
                <a:pos x="connsiteX10150" y="connsiteY10150"/>
              </a:cxn>
              <a:cxn ang="0">
                <a:pos x="connsiteX10151" y="connsiteY10151"/>
              </a:cxn>
              <a:cxn ang="0">
                <a:pos x="connsiteX10152" y="connsiteY10152"/>
              </a:cxn>
              <a:cxn ang="0">
                <a:pos x="connsiteX10153" y="connsiteY10153"/>
              </a:cxn>
              <a:cxn ang="0">
                <a:pos x="connsiteX10154" y="connsiteY10154"/>
              </a:cxn>
              <a:cxn ang="0">
                <a:pos x="connsiteX10155" y="connsiteY10155"/>
              </a:cxn>
              <a:cxn ang="0">
                <a:pos x="connsiteX10156" y="connsiteY10156"/>
              </a:cxn>
              <a:cxn ang="0">
                <a:pos x="connsiteX10157" y="connsiteY10157"/>
              </a:cxn>
              <a:cxn ang="0">
                <a:pos x="connsiteX10158" y="connsiteY10158"/>
              </a:cxn>
              <a:cxn ang="0">
                <a:pos x="connsiteX10159" y="connsiteY10159"/>
              </a:cxn>
              <a:cxn ang="0">
                <a:pos x="connsiteX10160" y="connsiteY10160"/>
              </a:cxn>
              <a:cxn ang="0">
                <a:pos x="connsiteX10161" y="connsiteY10161"/>
              </a:cxn>
              <a:cxn ang="0">
                <a:pos x="connsiteX10162" y="connsiteY10162"/>
              </a:cxn>
              <a:cxn ang="0">
                <a:pos x="connsiteX10163" y="connsiteY10163"/>
              </a:cxn>
              <a:cxn ang="0">
                <a:pos x="connsiteX10164" y="connsiteY10164"/>
              </a:cxn>
              <a:cxn ang="0">
                <a:pos x="connsiteX10165" y="connsiteY10165"/>
              </a:cxn>
              <a:cxn ang="0">
                <a:pos x="connsiteX10166" y="connsiteY10166"/>
              </a:cxn>
              <a:cxn ang="0">
                <a:pos x="connsiteX10167" y="connsiteY10167"/>
              </a:cxn>
              <a:cxn ang="0">
                <a:pos x="connsiteX10168" y="connsiteY10168"/>
              </a:cxn>
              <a:cxn ang="0">
                <a:pos x="connsiteX10169" y="connsiteY10169"/>
              </a:cxn>
              <a:cxn ang="0">
                <a:pos x="connsiteX10170" y="connsiteY10170"/>
              </a:cxn>
              <a:cxn ang="0">
                <a:pos x="connsiteX10171" y="connsiteY10171"/>
              </a:cxn>
              <a:cxn ang="0">
                <a:pos x="connsiteX10172" y="connsiteY10172"/>
              </a:cxn>
              <a:cxn ang="0">
                <a:pos x="connsiteX10173" y="connsiteY10173"/>
              </a:cxn>
              <a:cxn ang="0">
                <a:pos x="connsiteX10174" y="connsiteY10174"/>
              </a:cxn>
              <a:cxn ang="0">
                <a:pos x="connsiteX10175" y="connsiteY10175"/>
              </a:cxn>
              <a:cxn ang="0">
                <a:pos x="connsiteX10176" y="connsiteY10176"/>
              </a:cxn>
              <a:cxn ang="0">
                <a:pos x="connsiteX10177" y="connsiteY10177"/>
              </a:cxn>
              <a:cxn ang="0">
                <a:pos x="connsiteX10178" y="connsiteY10178"/>
              </a:cxn>
              <a:cxn ang="0">
                <a:pos x="connsiteX10179" y="connsiteY10179"/>
              </a:cxn>
              <a:cxn ang="0">
                <a:pos x="connsiteX10180" y="connsiteY10180"/>
              </a:cxn>
              <a:cxn ang="0">
                <a:pos x="connsiteX10181" y="connsiteY10181"/>
              </a:cxn>
              <a:cxn ang="0">
                <a:pos x="connsiteX10182" y="connsiteY10182"/>
              </a:cxn>
              <a:cxn ang="0">
                <a:pos x="connsiteX10183" y="connsiteY10183"/>
              </a:cxn>
              <a:cxn ang="0">
                <a:pos x="connsiteX10184" y="connsiteY10184"/>
              </a:cxn>
              <a:cxn ang="0">
                <a:pos x="connsiteX10185" y="connsiteY10185"/>
              </a:cxn>
              <a:cxn ang="0">
                <a:pos x="connsiteX10186" y="connsiteY10186"/>
              </a:cxn>
              <a:cxn ang="0">
                <a:pos x="connsiteX10187" y="connsiteY10187"/>
              </a:cxn>
              <a:cxn ang="0">
                <a:pos x="connsiteX10188" y="connsiteY10188"/>
              </a:cxn>
              <a:cxn ang="0">
                <a:pos x="connsiteX10189" y="connsiteY10189"/>
              </a:cxn>
              <a:cxn ang="0">
                <a:pos x="connsiteX10190" y="connsiteY10190"/>
              </a:cxn>
              <a:cxn ang="0">
                <a:pos x="connsiteX10191" y="connsiteY10191"/>
              </a:cxn>
              <a:cxn ang="0">
                <a:pos x="connsiteX10192" y="connsiteY10192"/>
              </a:cxn>
              <a:cxn ang="0">
                <a:pos x="connsiteX10193" y="connsiteY10193"/>
              </a:cxn>
              <a:cxn ang="0">
                <a:pos x="connsiteX10194" y="connsiteY10194"/>
              </a:cxn>
              <a:cxn ang="0">
                <a:pos x="connsiteX10195" y="connsiteY10195"/>
              </a:cxn>
              <a:cxn ang="0">
                <a:pos x="connsiteX10196" y="connsiteY10196"/>
              </a:cxn>
              <a:cxn ang="0">
                <a:pos x="connsiteX10197" y="connsiteY10197"/>
              </a:cxn>
              <a:cxn ang="0">
                <a:pos x="connsiteX10198" y="connsiteY10198"/>
              </a:cxn>
              <a:cxn ang="0">
                <a:pos x="connsiteX10199" y="connsiteY10199"/>
              </a:cxn>
              <a:cxn ang="0">
                <a:pos x="connsiteX10200" y="connsiteY10200"/>
              </a:cxn>
              <a:cxn ang="0">
                <a:pos x="connsiteX10201" y="connsiteY10201"/>
              </a:cxn>
              <a:cxn ang="0">
                <a:pos x="connsiteX10202" y="connsiteY10202"/>
              </a:cxn>
              <a:cxn ang="0">
                <a:pos x="connsiteX10203" y="connsiteY10203"/>
              </a:cxn>
              <a:cxn ang="0">
                <a:pos x="connsiteX10204" y="connsiteY10204"/>
              </a:cxn>
              <a:cxn ang="0">
                <a:pos x="connsiteX10205" y="connsiteY10205"/>
              </a:cxn>
              <a:cxn ang="0">
                <a:pos x="connsiteX10206" y="connsiteY10206"/>
              </a:cxn>
              <a:cxn ang="0">
                <a:pos x="connsiteX10207" y="connsiteY10207"/>
              </a:cxn>
              <a:cxn ang="0">
                <a:pos x="connsiteX10208" y="connsiteY10208"/>
              </a:cxn>
              <a:cxn ang="0">
                <a:pos x="connsiteX10209" y="connsiteY10209"/>
              </a:cxn>
              <a:cxn ang="0">
                <a:pos x="connsiteX10210" y="connsiteY10210"/>
              </a:cxn>
              <a:cxn ang="0">
                <a:pos x="connsiteX10211" y="connsiteY10211"/>
              </a:cxn>
              <a:cxn ang="0">
                <a:pos x="connsiteX10212" y="connsiteY10212"/>
              </a:cxn>
              <a:cxn ang="0">
                <a:pos x="connsiteX10213" y="connsiteY10213"/>
              </a:cxn>
              <a:cxn ang="0">
                <a:pos x="connsiteX10214" y="connsiteY10214"/>
              </a:cxn>
              <a:cxn ang="0">
                <a:pos x="connsiteX10215" y="connsiteY10215"/>
              </a:cxn>
              <a:cxn ang="0">
                <a:pos x="connsiteX10216" y="connsiteY10216"/>
              </a:cxn>
              <a:cxn ang="0">
                <a:pos x="connsiteX10217" y="connsiteY10217"/>
              </a:cxn>
              <a:cxn ang="0">
                <a:pos x="connsiteX10218" y="connsiteY10218"/>
              </a:cxn>
              <a:cxn ang="0">
                <a:pos x="connsiteX10219" y="connsiteY10219"/>
              </a:cxn>
              <a:cxn ang="0">
                <a:pos x="connsiteX10220" y="connsiteY10220"/>
              </a:cxn>
              <a:cxn ang="0">
                <a:pos x="connsiteX10221" y="connsiteY10221"/>
              </a:cxn>
              <a:cxn ang="0">
                <a:pos x="connsiteX10222" y="connsiteY10222"/>
              </a:cxn>
              <a:cxn ang="0">
                <a:pos x="connsiteX10223" y="connsiteY10223"/>
              </a:cxn>
              <a:cxn ang="0">
                <a:pos x="connsiteX10224" y="connsiteY10224"/>
              </a:cxn>
              <a:cxn ang="0">
                <a:pos x="connsiteX10225" y="connsiteY10225"/>
              </a:cxn>
              <a:cxn ang="0">
                <a:pos x="connsiteX10226" y="connsiteY10226"/>
              </a:cxn>
              <a:cxn ang="0">
                <a:pos x="connsiteX10227" y="connsiteY10227"/>
              </a:cxn>
              <a:cxn ang="0">
                <a:pos x="connsiteX10228" y="connsiteY10228"/>
              </a:cxn>
              <a:cxn ang="0">
                <a:pos x="connsiteX10229" y="connsiteY10229"/>
              </a:cxn>
              <a:cxn ang="0">
                <a:pos x="connsiteX10230" y="connsiteY10230"/>
              </a:cxn>
              <a:cxn ang="0">
                <a:pos x="connsiteX10231" y="connsiteY10231"/>
              </a:cxn>
              <a:cxn ang="0">
                <a:pos x="connsiteX10232" y="connsiteY10232"/>
              </a:cxn>
              <a:cxn ang="0">
                <a:pos x="connsiteX10233" y="connsiteY10233"/>
              </a:cxn>
              <a:cxn ang="0">
                <a:pos x="connsiteX10234" y="connsiteY10234"/>
              </a:cxn>
              <a:cxn ang="0">
                <a:pos x="connsiteX10235" y="connsiteY10235"/>
              </a:cxn>
              <a:cxn ang="0">
                <a:pos x="connsiteX10236" y="connsiteY10236"/>
              </a:cxn>
              <a:cxn ang="0">
                <a:pos x="connsiteX10237" y="connsiteY10237"/>
              </a:cxn>
              <a:cxn ang="0">
                <a:pos x="connsiteX10238" y="connsiteY10238"/>
              </a:cxn>
              <a:cxn ang="0">
                <a:pos x="connsiteX10239" y="connsiteY10239"/>
              </a:cxn>
              <a:cxn ang="0">
                <a:pos x="connsiteX10240" y="connsiteY10240"/>
              </a:cxn>
              <a:cxn ang="0">
                <a:pos x="connsiteX10241" y="connsiteY10241"/>
              </a:cxn>
              <a:cxn ang="0">
                <a:pos x="connsiteX10242" y="connsiteY10242"/>
              </a:cxn>
              <a:cxn ang="0">
                <a:pos x="connsiteX10243" y="connsiteY10243"/>
              </a:cxn>
              <a:cxn ang="0">
                <a:pos x="connsiteX10244" y="connsiteY10244"/>
              </a:cxn>
              <a:cxn ang="0">
                <a:pos x="connsiteX10245" y="connsiteY10245"/>
              </a:cxn>
              <a:cxn ang="0">
                <a:pos x="connsiteX10246" y="connsiteY10246"/>
              </a:cxn>
              <a:cxn ang="0">
                <a:pos x="connsiteX10247" y="connsiteY10247"/>
              </a:cxn>
              <a:cxn ang="0">
                <a:pos x="connsiteX10248" y="connsiteY10248"/>
              </a:cxn>
              <a:cxn ang="0">
                <a:pos x="connsiteX10249" y="connsiteY10249"/>
              </a:cxn>
              <a:cxn ang="0">
                <a:pos x="connsiteX10250" y="connsiteY10250"/>
              </a:cxn>
              <a:cxn ang="0">
                <a:pos x="connsiteX10251" y="connsiteY10251"/>
              </a:cxn>
              <a:cxn ang="0">
                <a:pos x="connsiteX10252" y="connsiteY10252"/>
              </a:cxn>
              <a:cxn ang="0">
                <a:pos x="connsiteX10253" y="connsiteY10253"/>
              </a:cxn>
              <a:cxn ang="0">
                <a:pos x="connsiteX10254" y="connsiteY10254"/>
              </a:cxn>
              <a:cxn ang="0">
                <a:pos x="connsiteX10255" y="connsiteY10255"/>
              </a:cxn>
              <a:cxn ang="0">
                <a:pos x="connsiteX10256" y="connsiteY10256"/>
              </a:cxn>
              <a:cxn ang="0">
                <a:pos x="connsiteX10257" y="connsiteY10257"/>
              </a:cxn>
              <a:cxn ang="0">
                <a:pos x="connsiteX10258" y="connsiteY10258"/>
              </a:cxn>
              <a:cxn ang="0">
                <a:pos x="connsiteX10259" y="connsiteY10259"/>
              </a:cxn>
              <a:cxn ang="0">
                <a:pos x="connsiteX10260" y="connsiteY10260"/>
              </a:cxn>
              <a:cxn ang="0">
                <a:pos x="connsiteX10261" y="connsiteY10261"/>
              </a:cxn>
              <a:cxn ang="0">
                <a:pos x="connsiteX10262" y="connsiteY10262"/>
              </a:cxn>
              <a:cxn ang="0">
                <a:pos x="connsiteX10263" y="connsiteY10263"/>
              </a:cxn>
              <a:cxn ang="0">
                <a:pos x="connsiteX10264" y="connsiteY10264"/>
              </a:cxn>
              <a:cxn ang="0">
                <a:pos x="connsiteX10265" y="connsiteY10265"/>
              </a:cxn>
              <a:cxn ang="0">
                <a:pos x="connsiteX10266" y="connsiteY10266"/>
              </a:cxn>
              <a:cxn ang="0">
                <a:pos x="connsiteX10267" y="connsiteY10267"/>
              </a:cxn>
              <a:cxn ang="0">
                <a:pos x="connsiteX10268" y="connsiteY10268"/>
              </a:cxn>
              <a:cxn ang="0">
                <a:pos x="connsiteX10269" y="connsiteY10269"/>
              </a:cxn>
              <a:cxn ang="0">
                <a:pos x="connsiteX10270" y="connsiteY10270"/>
              </a:cxn>
              <a:cxn ang="0">
                <a:pos x="connsiteX10271" y="connsiteY10271"/>
              </a:cxn>
              <a:cxn ang="0">
                <a:pos x="connsiteX10272" y="connsiteY10272"/>
              </a:cxn>
              <a:cxn ang="0">
                <a:pos x="connsiteX10273" y="connsiteY10273"/>
              </a:cxn>
              <a:cxn ang="0">
                <a:pos x="connsiteX10274" y="connsiteY10274"/>
              </a:cxn>
              <a:cxn ang="0">
                <a:pos x="connsiteX10275" y="connsiteY10275"/>
              </a:cxn>
              <a:cxn ang="0">
                <a:pos x="connsiteX10276" y="connsiteY10276"/>
              </a:cxn>
              <a:cxn ang="0">
                <a:pos x="connsiteX10277" y="connsiteY10277"/>
              </a:cxn>
              <a:cxn ang="0">
                <a:pos x="connsiteX10278" y="connsiteY10278"/>
              </a:cxn>
              <a:cxn ang="0">
                <a:pos x="connsiteX10279" y="connsiteY10279"/>
              </a:cxn>
              <a:cxn ang="0">
                <a:pos x="connsiteX10280" y="connsiteY10280"/>
              </a:cxn>
              <a:cxn ang="0">
                <a:pos x="connsiteX10281" y="connsiteY10281"/>
              </a:cxn>
              <a:cxn ang="0">
                <a:pos x="connsiteX10282" y="connsiteY10282"/>
              </a:cxn>
              <a:cxn ang="0">
                <a:pos x="connsiteX10283" y="connsiteY10283"/>
              </a:cxn>
              <a:cxn ang="0">
                <a:pos x="connsiteX10284" y="connsiteY10284"/>
              </a:cxn>
              <a:cxn ang="0">
                <a:pos x="connsiteX10285" y="connsiteY10285"/>
              </a:cxn>
              <a:cxn ang="0">
                <a:pos x="connsiteX10286" y="connsiteY10286"/>
              </a:cxn>
              <a:cxn ang="0">
                <a:pos x="connsiteX10287" y="connsiteY10287"/>
              </a:cxn>
              <a:cxn ang="0">
                <a:pos x="connsiteX10288" y="connsiteY10288"/>
              </a:cxn>
              <a:cxn ang="0">
                <a:pos x="connsiteX10289" y="connsiteY10289"/>
              </a:cxn>
              <a:cxn ang="0">
                <a:pos x="connsiteX10290" y="connsiteY10290"/>
              </a:cxn>
              <a:cxn ang="0">
                <a:pos x="connsiteX10291" y="connsiteY10291"/>
              </a:cxn>
              <a:cxn ang="0">
                <a:pos x="connsiteX10292" y="connsiteY10292"/>
              </a:cxn>
              <a:cxn ang="0">
                <a:pos x="connsiteX10293" y="connsiteY10293"/>
              </a:cxn>
              <a:cxn ang="0">
                <a:pos x="connsiteX10294" y="connsiteY10294"/>
              </a:cxn>
              <a:cxn ang="0">
                <a:pos x="connsiteX10295" y="connsiteY10295"/>
              </a:cxn>
              <a:cxn ang="0">
                <a:pos x="connsiteX10296" y="connsiteY10296"/>
              </a:cxn>
              <a:cxn ang="0">
                <a:pos x="connsiteX10297" y="connsiteY10297"/>
              </a:cxn>
              <a:cxn ang="0">
                <a:pos x="connsiteX10298" y="connsiteY10298"/>
              </a:cxn>
              <a:cxn ang="0">
                <a:pos x="connsiteX10299" y="connsiteY10299"/>
              </a:cxn>
              <a:cxn ang="0">
                <a:pos x="connsiteX10300" y="connsiteY10300"/>
              </a:cxn>
              <a:cxn ang="0">
                <a:pos x="connsiteX10301" y="connsiteY10301"/>
              </a:cxn>
              <a:cxn ang="0">
                <a:pos x="connsiteX10302" y="connsiteY10302"/>
              </a:cxn>
              <a:cxn ang="0">
                <a:pos x="connsiteX10303" y="connsiteY10303"/>
              </a:cxn>
              <a:cxn ang="0">
                <a:pos x="connsiteX10304" y="connsiteY10304"/>
              </a:cxn>
              <a:cxn ang="0">
                <a:pos x="connsiteX10305" y="connsiteY10305"/>
              </a:cxn>
              <a:cxn ang="0">
                <a:pos x="connsiteX10306" y="connsiteY10306"/>
              </a:cxn>
              <a:cxn ang="0">
                <a:pos x="connsiteX10307" y="connsiteY10307"/>
              </a:cxn>
              <a:cxn ang="0">
                <a:pos x="connsiteX10308" y="connsiteY10308"/>
              </a:cxn>
              <a:cxn ang="0">
                <a:pos x="connsiteX10309" y="connsiteY10309"/>
              </a:cxn>
              <a:cxn ang="0">
                <a:pos x="connsiteX10310" y="connsiteY10310"/>
              </a:cxn>
              <a:cxn ang="0">
                <a:pos x="connsiteX10311" y="connsiteY10311"/>
              </a:cxn>
              <a:cxn ang="0">
                <a:pos x="connsiteX10312" y="connsiteY10312"/>
              </a:cxn>
              <a:cxn ang="0">
                <a:pos x="connsiteX10313" y="connsiteY10313"/>
              </a:cxn>
              <a:cxn ang="0">
                <a:pos x="connsiteX10314" y="connsiteY10314"/>
              </a:cxn>
              <a:cxn ang="0">
                <a:pos x="connsiteX10315" y="connsiteY10315"/>
              </a:cxn>
              <a:cxn ang="0">
                <a:pos x="connsiteX10316" y="connsiteY10316"/>
              </a:cxn>
              <a:cxn ang="0">
                <a:pos x="connsiteX10317" y="connsiteY10317"/>
              </a:cxn>
              <a:cxn ang="0">
                <a:pos x="connsiteX10318" y="connsiteY10318"/>
              </a:cxn>
              <a:cxn ang="0">
                <a:pos x="connsiteX10319" y="connsiteY10319"/>
              </a:cxn>
              <a:cxn ang="0">
                <a:pos x="connsiteX10320" y="connsiteY10320"/>
              </a:cxn>
              <a:cxn ang="0">
                <a:pos x="connsiteX10321" y="connsiteY10321"/>
              </a:cxn>
              <a:cxn ang="0">
                <a:pos x="connsiteX10322" y="connsiteY10322"/>
              </a:cxn>
              <a:cxn ang="0">
                <a:pos x="connsiteX10323" y="connsiteY10323"/>
              </a:cxn>
              <a:cxn ang="0">
                <a:pos x="connsiteX10324" y="connsiteY10324"/>
              </a:cxn>
              <a:cxn ang="0">
                <a:pos x="connsiteX10325" y="connsiteY10325"/>
              </a:cxn>
              <a:cxn ang="0">
                <a:pos x="connsiteX10326" y="connsiteY10326"/>
              </a:cxn>
              <a:cxn ang="0">
                <a:pos x="connsiteX10327" y="connsiteY10327"/>
              </a:cxn>
              <a:cxn ang="0">
                <a:pos x="connsiteX10328" y="connsiteY10328"/>
              </a:cxn>
              <a:cxn ang="0">
                <a:pos x="connsiteX10329" y="connsiteY10329"/>
              </a:cxn>
              <a:cxn ang="0">
                <a:pos x="connsiteX10330" y="connsiteY10330"/>
              </a:cxn>
              <a:cxn ang="0">
                <a:pos x="connsiteX10331" y="connsiteY10331"/>
              </a:cxn>
              <a:cxn ang="0">
                <a:pos x="connsiteX10332" y="connsiteY10332"/>
              </a:cxn>
              <a:cxn ang="0">
                <a:pos x="connsiteX10333" y="connsiteY10333"/>
              </a:cxn>
              <a:cxn ang="0">
                <a:pos x="connsiteX10334" y="connsiteY10334"/>
              </a:cxn>
              <a:cxn ang="0">
                <a:pos x="connsiteX10335" y="connsiteY10335"/>
              </a:cxn>
              <a:cxn ang="0">
                <a:pos x="connsiteX10336" y="connsiteY10336"/>
              </a:cxn>
              <a:cxn ang="0">
                <a:pos x="connsiteX10337" y="connsiteY10337"/>
              </a:cxn>
              <a:cxn ang="0">
                <a:pos x="connsiteX10338" y="connsiteY10338"/>
              </a:cxn>
              <a:cxn ang="0">
                <a:pos x="connsiteX10339" y="connsiteY10339"/>
              </a:cxn>
              <a:cxn ang="0">
                <a:pos x="connsiteX10340" y="connsiteY10340"/>
              </a:cxn>
              <a:cxn ang="0">
                <a:pos x="connsiteX10341" y="connsiteY10341"/>
              </a:cxn>
              <a:cxn ang="0">
                <a:pos x="connsiteX10342" y="connsiteY10342"/>
              </a:cxn>
              <a:cxn ang="0">
                <a:pos x="connsiteX10343" y="connsiteY10343"/>
              </a:cxn>
              <a:cxn ang="0">
                <a:pos x="connsiteX10344" y="connsiteY10344"/>
              </a:cxn>
              <a:cxn ang="0">
                <a:pos x="connsiteX10345" y="connsiteY10345"/>
              </a:cxn>
              <a:cxn ang="0">
                <a:pos x="connsiteX10346" y="connsiteY10346"/>
              </a:cxn>
              <a:cxn ang="0">
                <a:pos x="connsiteX10347" y="connsiteY10347"/>
              </a:cxn>
              <a:cxn ang="0">
                <a:pos x="connsiteX10348" y="connsiteY10348"/>
              </a:cxn>
              <a:cxn ang="0">
                <a:pos x="connsiteX10349" y="connsiteY10349"/>
              </a:cxn>
              <a:cxn ang="0">
                <a:pos x="connsiteX10350" y="connsiteY10350"/>
              </a:cxn>
              <a:cxn ang="0">
                <a:pos x="connsiteX10351" y="connsiteY10351"/>
              </a:cxn>
              <a:cxn ang="0">
                <a:pos x="connsiteX10352" y="connsiteY10352"/>
              </a:cxn>
              <a:cxn ang="0">
                <a:pos x="connsiteX10353" y="connsiteY10353"/>
              </a:cxn>
              <a:cxn ang="0">
                <a:pos x="connsiteX10354" y="connsiteY10354"/>
              </a:cxn>
              <a:cxn ang="0">
                <a:pos x="connsiteX10355" y="connsiteY10355"/>
              </a:cxn>
              <a:cxn ang="0">
                <a:pos x="connsiteX10356" y="connsiteY10356"/>
              </a:cxn>
              <a:cxn ang="0">
                <a:pos x="connsiteX10357" y="connsiteY10357"/>
              </a:cxn>
              <a:cxn ang="0">
                <a:pos x="connsiteX10358" y="connsiteY10358"/>
              </a:cxn>
              <a:cxn ang="0">
                <a:pos x="connsiteX10359" y="connsiteY10359"/>
              </a:cxn>
              <a:cxn ang="0">
                <a:pos x="connsiteX10360" y="connsiteY10360"/>
              </a:cxn>
              <a:cxn ang="0">
                <a:pos x="connsiteX10361" y="connsiteY10361"/>
              </a:cxn>
              <a:cxn ang="0">
                <a:pos x="connsiteX10362" y="connsiteY10362"/>
              </a:cxn>
              <a:cxn ang="0">
                <a:pos x="connsiteX10363" y="connsiteY10363"/>
              </a:cxn>
              <a:cxn ang="0">
                <a:pos x="connsiteX10364" y="connsiteY10364"/>
              </a:cxn>
              <a:cxn ang="0">
                <a:pos x="connsiteX10365" y="connsiteY10365"/>
              </a:cxn>
              <a:cxn ang="0">
                <a:pos x="connsiteX10366" y="connsiteY10366"/>
              </a:cxn>
              <a:cxn ang="0">
                <a:pos x="connsiteX10367" y="connsiteY10367"/>
              </a:cxn>
              <a:cxn ang="0">
                <a:pos x="connsiteX10368" y="connsiteY10368"/>
              </a:cxn>
              <a:cxn ang="0">
                <a:pos x="connsiteX10369" y="connsiteY10369"/>
              </a:cxn>
              <a:cxn ang="0">
                <a:pos x="connsiteX10370" y="connsiteY10370"/>
              </a:cxn>
              <a:cxn ang="0">
                <a:pos x="connsiteX10371" y="connsiteY10371"/>
              </a:cxn>
              <a:cxn ang="0">
                <a:pos x="connsiteX10372" y="connsiteY10372"/>
              </a:cxn>
              <a:cxn ang="0">
                <a:pos x="connsiteX10373" y="connsiteY10373"/>
              </a:cxn>
              <a:cxn ang="0">
                <a:pos x="connsiteX10374" y="connsiteY10374"/>
              </a:cxn>
              <a:cxn ang="0">
                <a:pos x="connsiteX10375" y="connsiteY10375"/>
              </a:cxn>
              <a:cxn ang="0">
                <a:pos x="connsiteX10376" y="connsiteY10376"/>
              </a:cxn>
              <a:cxn ang="0">
                <a:pos x="connsiteX10377" y="connsiteY10377"/>
              </a:cxn>
              <a:cxn ang="0">
                <a:pos x="connsiteX10378" y="connsiteY10378"/>
              </a:cxn>
              <a:cxn ang="0">
                <a:pos x="connsiteX10379" y="connsiteY10379"/>
              </a:cxn>
              <a:cxn ang="0">
                <a:pos x="connsiteX10380" y="connsiteY10380"/>
              </a:cxn>
              <a:cxn ang="0">
                <a:pos x="connsiteX10381" y="connsiteY10381"/>
              </a:cxn>
              <a:cxn ang="0">
                <a:pos x="connsiteX10382" y="connsiteY10382"/>
              </a:cxn>
              <a:cxn ang="0">
                <a:pos x="connsiteX10383" y="connsiteY10383"/>
              </a:cxn>
              <a:cxn ang="0">
                <a:pos x="connsiteX10384" y="connsiteY10384"/>
              </a:cxn>
              <a:cxn ang="0">
                <a:pos x="connsiteX10385" y="connsiteY10385"/>
              </a:cxn>
              <a:cxn ang="0">
                <a:pos x="connsiteX10386" y="connsiteY10386"/>
              </a:cxn>
              <a:cxn ang="0">
                <a:pos x="connsiteX10387" y="connsiteY10387"/>
              </a:cxn>
              <a:cxn ang="0">
                <a:pos x="connsiteX10388" y="connsiteY10388"/>
              </a:cxn>
              <a:cxn ang="0">
                <a:pos x="connsiteX10389" y="connsiteY10389"/>
              </a:cxn>
              <a:cxn ang="0">
                <a:pos x="connsiteX10390" y="connsiteY10390"/>
              </a:cxn>
              <a:cxn ang="0">
                <a:pos x="connsiteX10391" y="connsiteY10391"/>
              </a:cxn>
              <a:cxn ang="0">
                <a:pos x="connsiteX10392" y="connsiteY10392"/>
              </a:cxn>
              <a:cxn ang="0">
                <a:pos x="connsiteX10393" y="connsiteY10393"/>
              </a:cxn>
              <a:cxn ang="0">
                <a:pos x="connsiteX10394" y="connsiteY10394"/>
              </a:cxn>
              <a:cxn ang="0">
                <a:pos x="connsiteX10395" y="connsiteY10395"/>
              </a:cxn>
              <a:cxn ang="0">
                <a:pos x="connsiteX10396" y="connsiteY10396"/>
              </a:cxn>
              <a:cxn ang="0">
                <a:pos x="connsiteX10397" y="connsiteY10397"/>
              </a:cxn>
              <a:cxn ang="0">
                <a:pos x="connsiteX10398" y="connsiteY10398"/>
              </a:cxn>
              <a:cxn ang="0">
                <a:pos x="connsiteX10399" y="connsiteY10399"/>
              </a:cxn>
              <a:cxn ang="0">
                <a:pos x="connsiteX10400" y="connsiteY10400"/>
              </a:cxn>
              <a:cxn ang="0">
                <a:pos x="connsiteX10401" y="connsiteY10401"/>
              </a:cxn>
              <a:cxn ang="0">
                <a:pos x="connsiteX10402" y="connsiteY10402"/>
              </a:cxn>
              <a:cxn ang="0">
                <a:pos x="connsiteX10403" y="connsiteY10403"/>
              </a:cxn>
              <a:cxn ang="0">
                <a:pos x="connsiteX10404" y="connsiteY10404"/>
              </a:cxn>
              <a:cxn ang="0">
                <a:pos x="connsiteX10405" y="connsiteY10405"/>
              </a:cxn>
              <a:cxn ang="0">
                <a:pos x="connsiteX10406" y="connsiteY10406"/>
              </a:cxn>
              <a:cxn ang="0">
                <a:pos x="connsiteX10407" y="connsiteY10407"/>
              </a:cxn>
              <a:cxn ang="0">
                <a:pos x="connsiteX10408" y="connsiteY10408"/>
              </a:cxn>
              <a:cxn ang="0">
                <a:pos x="connsiteX10409" y="connsiteY10409"/>
              </a:cxn>
              <a:cxn ang="0">
                <a:pos x="connsiteX10410" y="connsiteY10410"/>
              </a:cxn>
              <a:cxn ang="0">
                <a:pos x="connsiteX10411" y="connsiteY10411"/>
              </a:cxn>
              <a:cxn ang="0">
                <a:pos x="connsiteX10412" y="connsiteY10412"/>
              </a:cxn>
              <a:cxn ang="0">
                <a:pos x="connsiteX10413" y="connsiteY10413"/>
              </a:cxn>
              <a:cxn ang="0">
                <a:pos x="connsiteX10414" y="connsiteY10414"/>
              </a:cxn>
              <a:cxn ang="0">
                <a:pos x="connsiteX10415" y="connsiteY10415"/>
              </a:cxn>
              <a:cxn ang="0">
                <a:pos x="connsiteX10416" y="connsiteY10416"/>
              </a:cxn>
              <a:cxn ang="0">
                <a:pos x="connsiteX10417" y="connsiteY10417"/>
              </a:cxn>
              <a:cxn ang="0">
                <a:pos x="connsiteX10418" y="connsiteY10418"/>
              </a:cxn>
              <a:cxn ang="0">
                <a:pos x="connsiteX10419" y="connsiteY10419"/>
              </a:cxn>
              <a:cxn ang="0">
                <a:pos x="connsiteX10420" y="connsiteY10420"/>
              </a:cxn>
              <a:cxn ang="0">
                <a:pos x="connsiteX10421" y="connsiteY10421"/>
              </a:cxn>
              <a:cxn ang="0">
                <a:pos x="connsiteX10422" y="connsiteY10422"/>
              </a:cxn>
              <a:cxn ang="0">
                <a:pos x="connsiteX10423" y="connsiteY10423"/>
              </a:cxn>
              <a:cxn ang="0">
                <a:pos x="connsiteX10424" y="connsiteY10424"/>
              </a:cxn>
              <a:cxn ang="0">
                <a:pos x="connsiteX10425" y="connsiteY10425"/>
              </a:cxn>
              <a:cxn ang="0">
                <a:pos x="connsiteX10426" y="connsiteY10426"/>
              </a:cxn>
              <a:cxn ang="0">
                <a:pos x="connsiteX10427" y="connsiteY10427"/>
              </a:cxn>
              <a:cxn ang="0">
                <a:pos x="connsiteX10428" y="connsiteY10428"/>
              </a:cxn>
              <a:cxn ang="0">
                <a:pos x="connsiteX10429" y="connsiteY10429"/>
              </a:cxn>
              <a:cxn ang="0">
                <a:pos x="connsiteX10430" y="connsiteY10430"/>
              </a:cxn>
              <a:cxn ang="0">
                <a:pos x="connsiteX10431" y="connsiteY10431"/>
              </a:cxn>
              <a:cxn ang="0">
                <a:pos x="connsiteX10432" y="connsiteY10432"/>
              </a:cxn>
              <a:cxn ang="0">
                <a:pos x="connsiteX10433" y="connsiteY10433"/>
              </a:cxn>
              <a:cxn ang="0">
                <a:pos x="connsiteX10434" y="connsiteY10434"/>
              </a:cxn>
              <a:cxn ang="0">
                <a:pos x="connsiteX10435" y="connsiteY10435"/>
              </a:cxn>
              <a:cxn ang="0">
                <a:pos x="connsiteX10436" y="connsiteY10436"/>
              </a:cxn>
              <a:cxn ang="0">
                <a:pos x="connsiteX10437" y="connsiteY10437"/>
              </a:cxn>
              <a:cxn ang="0">
                <a:pos x="connsiteX10438" y="connsiteY10438"/>
              </a:cxn>
              <a:cxn ang="0">
                <a:pos x="connsiteX10439" y="connsiteY10439"/>
              </a:cxn>
              <a:cxn ang="0">
                <a:pos x="connsiteX10440" y="connsiteY10440"/>
              </a:cxn>
              <a:cxn ang="0">
                <a:pos x="connsiteX10441" y="connsiteY10441"/>
              </a:cxn>
              <a:cxn ang="0">
                <a:pos x="connsiteX10442" y="connsiteY10442"/>
              </a:cxn>
              <a:cxn ang="0">
                <a:pos x="connsiteX10443" y="connsiteY10443"/>
              </a:cxn>
              <a:cxn ang="0">
                <a:pos x="connsiteX10444" y="connsiteY10444"/>
              </a:cxn>
              <a:cxn ang="0">
                <a:pos x="connsiteX10445" y="connsiteY10445"/>
              </a:cxn>
              <a:cxn ang="0">
                <a:pos x="connsiteX10446" y="connsiteY10446"/>
              </a:cxn>
              <a:cxn ang="0">
                <a:pos x="connsiteX10447" y="connsiteY10447"/>
              </a:cxn>
              <a:cxn ang="0">
                <a:pos x="connsiteX10448" y="connsiteY10448"/>
              </a:cxn>
              <a:cxn ang="0">
                <a:pos x="connsiteX10449" y="connsiteY10449"/>
              </a:cxn>
              <a:cxn ang="0">
                <a:pos x="connsiteX10450" y="connsiteY10450"/>
              </a:cxn>
              <a:cxn ang="0">
                <a:pos x="connsiteX10451" y="connsiteY10451"/>
              </a:cxn>
              <a:cxn ang="0">
                <a:pos x="connsiteX10452" y="connsiteY10452"/>
              </a:cxn>
              <a:cxn ang="0">
                <a:pos x="connsiteX10453" y="connsiteY10453"/>
              </a:cxn>
              <a:cxn ang="0">
                <a:pos x="connsiteX10454" y="connsiteY10454"/>
              </a:cxn>
              <a:cxn ang="0">
                <a:pos x="connsiteX10455" y="connsiteY10455"/>
              </a:cxn>
              <a:cxn ang="0">
                <a:pos x="connsiteX10456" y="connsiteY10456"/>
              </a:cxn>
              <a:cxn ang="0">
                <a:pos x="connsiteX10457" y="connsiteY10457"/>
              </a:cxn>
              <a:cxn ang="0">
                <a:pos x="connsiteX10458" y="connsiteY10458"/>
              </a:cxn>
              <a:cxn ang="0">
                <a:pos x="connsiteX10459" y="connsiteY10459"/>
              </a:cxn>
              <a:cxn ang="0">
                <a:pos x="connsiteX10460" y="connsiteY10460"/>
              </a:cxn>
              <a:cxn ang="0">
                <a:pos x="connsiteX10461" y="connsiteY10461"/>
              </a:cxn>
              <a:cxn ang="0">
                <a:pos x="connsiteX10462" y="connsiteY10462"/>
              </a:cxn>
              <a:cxn ang="0">
                <a:pos x="connsiteX10463" y="connsiteY10463"/>
              </a:cxn>
              <a:cxn ang="0">
                <a:pos x="connsiteX10464" y="connsiteY10464"/>
              </a:cxn>
              <a:cxn ang="0">
                <a:pos x="connsiteX10465" y="connsiteY10465"/>
              </a:cxn>
              <a:cxn ang="0">
                <a:pos x="connsiteX10466" y="connsiteY10466"/>
              </a:cxn>
              <a:cxn ang="0">
                <a:pos x="connsiteX10467" y="connsiteY10467"/>
              </a:cxn>
              <a:cxn ang="0">
                <a:pos x="connsiteX10468" y="connsiteY10468"/>
              </a:cxn>
              <a:cxn ang="0">
                <a:pos x="connsiteX10469" y="connsiteY10469"/>
              </a:cxn>
              <a:cxn ang="0">
                <a:pos x="connsiteX10470" y="connsiteY10470"/>
              </a:cxn>
              <a:cxn ang="0">
                <a:pos x="connsiteX10471" y="connsiteY10471"/>
              </a:cxn>
              <a:cxn ang="0">
                <a:pos x="connsiteX10472" y="connsiteY10472"/>
              </a:cxn>
              <a:cxn ang="0">
                <a:pos x="connsiteX10473" y="connsiteY10473"/>
              </a:cxn>
              <a:cxn ang="0">
                <a:pos x="connsiteX10474" y="connsiteY10474"/>
              </a:cxn>
              <a:cxn ang="0">
                <a:pos x="connsiteX10475" y="connsiteY10475"/>
              </a:cxn>
              <a:cxn ang="0">
                <a:pos x="connsiteX10476" y="connsiteY10476"/>
              </a:cxn>
              <a:cxn ang="0">
                <a:pos x="connsiteX10477" y="connsiteY10477"/>
              </a:cxn>
              <a:cxn ang="0">
                <a:pos x="connsiteX10478" y="connsiteY10478"/>
              </a:cxn>
              <a:cxn ang="0">
                <a:pos x="connsiteX10479" y="connsiteY10479"/>
              </a:cxn>
              <a:cxn ang="0">
                <a:pos x="connsiteX10480" y="connsiteY10480"/>
              </a:cxn>
              <a:cxn ang="0">
                <a:pos x="connsiteX10481" y="connsiteY10481"/>
              </a:cxn>
              <a:cxn ang="0">
                <a:pos x="connsiteX10482" y="connsiteY10482"/>
              </a:cxn>
              <a:cxn ang="0">
                <a:pos x="connsiteX10483" y="connsiteY10483"/>
              </a:cxn>
              <a:cxn ang="0">
                <a:pos x="connsiteX10484" y="connsiteY10484"/>
              </a:cxn>
              <a:cxn ang="0">
                <a:pos x="connsiteX10485" y="connsiteY10485"/>
              </a:cxn>
              <a:cxn ang="0">
                <a:pos x="connsiteX10486" y="connsiteY10486"/>
              </a:cxn>
              <a:cxn ang="0">
                <a:pos x="connsiteX10487" y="connsiteY10487"/>
              </a:cxn>
              <a:cxn ang="0">
                <a:pos x="connsiteX10488" y="connsiteY10488"/>
              </a:cxn>
              <a:cxn ang="0">
                <a:pos x="connsiteX10489" y="connsiteY10489"/>
              </a:cxn>
              <a:cxn ang="0">
                <a:pos x="connsiteX10490" y="connsiteY10490"/>
              </a:cxn>
              <a:cxn ang="0">
                <a:pos x="connsiteX10491" y="connsiteY10491"/>
              </a:cxn>
              <a:cxn ang="0">
                <a:pos x="connsiteX10492" y="connsiteY10492"/>
              </a:cxn>
              <a:cxn ang="0">
                <a:pos x="connsiteX10493" y="connsiteY10493"/>
              </a:cxn>
              <a:cxn ang="0">
                <a:pos x="connsiteX10494" y="connsiteY10494"/>
              </a:cxn>
              <a:cxn ang="0">
                <a:pos x="connsiteX10495" y="connsiteY10495"/>
              </a:cxn>
              <a:cxn ang="0">
                <a:pos x="connsiteX10496" y="connsiteY10496"/>
              </a:cxn>
              <a:cxn ang="0">
                <a:pos x="connsiteX10497" y="connsiteY10497"/>
              </a:cxn>
              <a:cxn ang="0">
                <a:pos x="connsiteX10498" y="connsiteY10498"/>
              </a:cxn>
              <a:cxn ang="0">
                <a:pos x="connsiteX10499" y="connsiteY10499"/>
              </a:cxn>
              <a:cxn ang="0">
                <a:pos x="connsiteX10500" y="connsiteY10500"/>
              </a:cxn>
              <a:cxn ang="0">
                <a:pos x="connsiteX10501" y="connsiteY10501"/>
              </a:cxn>
              <a:cxn ang="0">
                <a:pos x="connsiteX10502" y="connsiteY10502"/>
              </a:cxn>
              <a:cxn ang="0">
                <a:pos x="connsiteX10503" y="connsiteY10503"/>
              </a:cxn>
              <a:cxn ang="0">
                <a:pos x="connsiteX10504" y="connsiteY10504"/>
              </a:cxn>
              <a:cxn ang="0">
                <a:pos x="connsiteX10505" y="connsiteY10505"/>
              </a:cxn>
              <a:cxn ang="0">
                <a:pos x="connsiteX10506" y="connsiteY10506"/>
              </a:cxn>
              <a:cxn ang="0">
                <a:pos x="connsiteX10507" y="connsiteY10507"/>
              </a:cxn>
              <a:cxn ang="0">
                <a:pos x="connsiteX10508" y="connsiteY10508"/>
              </a:cxn>
              <a:cxn ang="0">
                <a:pos x="connsiteX10509" y="connsiteY10509"/>
              </a:cxn>
              <a:cxn ang="0">
                <a:pos x="connsiteX10510" y="connsiteY10510"/>
              </a:cxn>
              <a:cxn ang="0">
                <a:pos x="connsiteX10511" y="connsiteY10511"/>
              </a:cxn>
              <a:cxn ang="0">
                <a:pos x="connsiteX10512" y="connsiteY10512"/>
              </a:cxn>
              <a:cxn ang="0">
                <a:pos x="connsiteX10513" y="connsiteY10513"/>
              </a:cxn>
              <a:cxn ang="0">
                <a:pos x="connsiteX10514" y="connsiteY10514"/>
              </a:cxn>
              <a:cxn ang="0">
                <a:pos x="connsiteX10515" y="connsiteY10515"/>
              </a:cxn>
              <a:cxn ang="0">
                <a:pos x="connsiteX10516" y="connsiteY10516"/>
              </a:cxn>
              <a:cxn ang="0">
                <a:pos x="connsiteX10517" y="connsiteY10517"/>
              </a:cxn>
              <a:cxn ang="0">
                <a:pos x="connsiteX10518" y="connsiteY10518"/>
              </a:cxn>
              <a:cxn ang="0">
                <a:pos x="connsiteX10519" y="connsiteY10519"/>
              </a:cxn>
              <a:cxn ang="0">
                <a:pos x="connsiteX10520" y="connsiteY10520"/>
              </a:cxn>
              <a:cxn ang="0">
                <a:pos x="connsiteX10521" y="connsiteY10521"/>
              </a:cxn>
              <a:cxn ang="0">
                <a:pos x="connsiteX10522" y="connsiteY10522"/>
              </a:cxn>
              <a:cxn ang="0">
                <a:pos x="connsiteX10523" y="connsiteY10523"/>
              </a:cxn>
              <a:cxn ang="0">
                <a:pos x="connsiteX10524" y="connsiteY10524"/>
              </a:cxn>
              <a:cxn ang="0">
                <a:pos x="connsiteX10525" y="connsiteY10525"/>
              </a:cxn>
              <a:cxn ang="0">
                <a:pos x="connsiteX10526" y="connsiteY10526"/>
              </a:cxn>
              <a:cxn ang="0">
                <a:pos x="connsiteX10527" y="connsiteY10527"/>
              </a:cxn>
              <a:cxn ang="0">
                <a:pos x="connsiteX10528" y="connsiteY10528"/>
              </a:cxn>
              <a:cxn ang="0">
                <a:pos x="connsiteX10529" y="connsiteY10529"/>
              </a:cxn>
              <a:cxn ang="0">
                <a:pos x="connsiteX10530" y="connsiteY10530"/>
              </a:cxn>
              <a:cxn ang="0">
                <a:pos x="connsiteX10531" y="connsiteY10531"/>
              </a:cxn>
              <a:cxn ang="0">
                <a:pos x="connsiteX10532" y="connsiteY10532"/>
              </a:cxn>
              <a:cxn ang="0">
                <a:pos x="connsiteX10533" y="connsiteY10533"/>
              </a:cxn>
              <a:cxn ang="0">
                <a:pos x="connsiteX10534" y="connsiteY10534"/>
              </a:cxn>
              <a:cxn ang="0">
                <a:pos x="connsiteX10535" y="connsiteY10535"/>
              </a:cxn>
              <a:cxn ang="0">
                <a:pos x="connsiteX10536" y="connsiteY10536"/>
              </a:cxn>
              <a:cxn ang="0">
                <a:pos x="connsiteX10537" y="connsiteY10537"/>
              </a:cxn>
              <a:cxn ang="0">
                <a:pos x="connsiteX10538" y="connsiteY10538"/>
              </a:cxn>
              <a:cxn ang="0">
                <a:pos x="connsiteX10539" y="connsiteY10539"/>
              </a:cxn>
              <a:cxn ang="0">
                <a:pos x="connsiteX10540" y="connsiteY10540"/>
              </a:cxn>
              <a:cxn ang="0">
                <a:pos x="connsiteX10541" y="connsiteY10541"/>
              </a:cxn>
              <a:cxn ang="0">
                <a:pos x="connsiteX10542" y="connsiteY10542"/>
              </a:cxn>
              <a:cxn ang="0">
                <a:pos x="connsiteX10543" y="connsiteY10543"/>
              </a:cxn>
              <a:cxn ang="0">
                <a:pos x="connsiteX10544" y="connsiteY10544"/>
              </a:cxn>
              <a:cxn ang="0">
                <a:pos x="connsiteX10545" y="connsiteY10545"/>
              </a:cxn>
              <a:cxn ang="0">
                <a:pos x="connsiteX10546" y="connsiteY10546"/>
              </a:cxn>
              <a:cxn ang="0">
                <a:pos x="connsiteX10547" y="connsiteY10547"/>
              </a:cxn>
              <a:cxn ang="0">
                <a:pos x="connsiteX10548" y="connsiteY10548"/>
              </a:cxn>
              <a:cxn ang="0">
                <a:pos x="connsiteX10549" y="connsiteY10549"/>
              </a:cxn>
              <a:cxn ang="0">
                <a:pos x="connsiteX10550" y="connsiteY10550"/>
              </a:cxn>
              <a:cxn ang="0">
                <a:pos x="connsiteX10551" y="connsiteY10551"/>
              </a:cxn>
              <a:cxn ang="0">
                <a:pos x="connsiteX10552" y="connsiteY10552"/>
              </a:cxn>
              <a:cxn ang="0">
                <a:pos x="connsiteX10553" y="connsiteY10553"/>
              </a:cxn>
              <a:cxn ang="0">
                <a:pos x="connsiteX10554" y="connsiteY10554"/>
              </a:cxn>
              <a:cxn ang="0">
                <a:pos x="connsiteX10555" y="connsiteY10555"/>
              </a:cxn>
              <a:cxn ang="0">
                <a:pos x="connsiteX10556" y="connsiteY10556"/>
              </a:cxn>
              <a:cxn ang="0">
                <a:pos x="connsiteX10557" y="connsiteY10557"/>
              </a:cxn>
              <a:cxn ang="0">
                <a:pos x="connsiteX10558" y="connsiteY10558"/>
              </a:cxn>
              <a:cxn ang="0">
                <a:pos x="connsiteX10559" y="connsiteY10559"/>
              </a:cxn>
              <a:cxn ang="0">
                <a:pos x="connsiteX10560" y="connsiteY10560"/>
              </a:cxn>
              <a:cxn ang="0">
                <a:pos x="connsiteX10561" y="connsiteY10561"/>
              </a:cxn>
              <a:cxn ang="0">
                <a:pos x="connsiteX10562" y="connsiteY10562"/>
              </a:cxn>
              <a:cxn ang="0">
                <a:pos x="connsiteX10563" y="connsiteY10563"/>
              </a:cxn>
              <a:cxn ang="0">
                <a:pos x="connsiteX10564" y="connsiteY10564"/>
              </a:cxn>
              <a:cxn ang="0">
                <a:pos x="connsiteX10565" y="connsiteY10565"/>
              </a:cxn>
              <a:cxn ang="0">
                <a:pos x="connsiteX10566" y="connsiteY10566"/>
              </a:cxn>
              <a:cxn ang="0">
                <a:pos x="connsiteX10567" y="connsiteY10567"/>
              </a:cxn>
              <a:cxn ang="0">
                <a:pos x="connsiteX10568" y="connsiteY10568"/>
              </a:cxn>
              <a:cxn ang="0">
                <a:pos x="connsiteX10569" y="connsiteY10569"/>
              </a:cxn>
              <a:cxn ang="0">
                <a:pos x="connsiteX10570" y="connsiteY10570"/>
              </a:cxn>
              <a:cxn ang="0">
                <a:pos x="connsiteX10571" y="connsiteY10571"/>
              </a:cxn>
              <a:cxn ang="0">
                <a:pos x="connsiteX10572" y="connsiteY10572"/>
              </a:cxn>
              <a:cxn ang="0">
                <a:pos x="connsiteX10573" y="connsiteY10573"/>
              </a:cxn>
              <a:cxn ang="0">
                <a:pos x="connsiteX10574" y="connsiteY10574"/>
              </a:cxn>
              <a:cxn ang="0">
                <a:pos x="connsiteX10575" y="connsiteY10575"/>
              </a:cxn>
              <a:cxn ang="0">
                <a:pos x="connsiteX10576" y="connsiteY10576"/>
              </a:cxn>
              <a:cxn ang="0">
                <a:pos x="connsiteX10577" y="connsiteY10577"/>
              </a:cxn>
              <a:cxn ang="0">
                <a:pos x="connsiteX10578" y="connsiteY10578"/>
              </a:cxn>
              <a:cxn ang="0">
                <a:pos x="connsiteX10579" y="connsiteY10579"/>
              </a:cxn>
              <a:cxn ang="0">
                <a:pos x="connsiteX10580" y="connsiteY10580"/>
              </a:cxn>
              <a:cxn ang="0">
                <a:pos x="connsiteX10581" y="connsiteY10581"/>
              </a:cxn>
              <a:cxn ang="0">
                <a:pos x="connsiteX10582" y="connsiteY10582"/>
              </a:cxn>
              <a:cxn ang="0">
                <a:pos x="connsiteX10583" y="connsiteY10583"/>
              </a:cxn>
              <a:cxn ang="0">
                <a:pos x="connsiteX10584" y="connsiteY10584"/>
              </a:cxn>
              <a:cxn ang="0">
                <a:pos x="connsiteX10585" y="connsiteY10585"/>
              </a:cxn>
              <a:cxn ang="0">
                <a:pos x="connsiteX10586" y="connsiteY10586"/>
              </a:cxn>
              <a:cxn ang="0">
                <a:pos x="connsiteX10587" y="connsiteY10587"/>
              </a:cxn>
              <a:cxn ang="0">
                <a:pos x="connsiteX10588" y="connsiteY10588"/>
              </a:cxn>
              <a:cxn ang="0">
                <a:pos x="connsiteX10589" y="connsiteY10589"/>
              </a:cxn>
              <a:cxn ang="0">
                <a:pos x="connsiteX10590" y="connsiteY10590"/>
              </a:cxn>
              <a:cxn ang="0">
                <a:pos x="connsiteX10591" y="connsiteY10591"/>
              </a:cxn>
              <a:cxn ang="0">
                <a:pos x="connsiteX10592" y="connsiteY10592"/>
              </a:cxn>
              <a:cxn ang="0">
                <a:pos x="connsiteX10593" y="connsiteY10593"/>
              </a:cxn>
              <a:cxn ang="0">
                <a:pos x="connsiteX10594" y="connsiteY10594"/>
              </a:cxn>
              <a:cxn ang="0">
                <a:pos x="connsiteX10595" y="connsiteY10595"/>
              </a:cxn>
              <a:cxn ang="0">
                <a:pos x="connsiteX10596" y="connsiteY10596"/>
              </a:cxn>
              <a:cxn ang="0">
                <a:pos x="connsiteX10597" y="connsiteY10597"/>
              </a:cxn>
              <a:cxn ang="0">
                <a:pos x="connsiteX10598" y="connsiteY10598"/>
              </a:cxn>
              <a:cxn ang="0">
                <a:pos x="connsiteX10599" y="connsiteY10599"/>
              </a:cxn>
              <a:cxn ang="0">
                <a:pos x="connsiteX10600" y="connsiteY10600"/>
              </a:cxn>
              <a:cxn ang="0">
                <a:pos x="connsiteX10601" y="connsiteY10601"/>
              </a:cxn>
              <a:cxn ang="0">
                <a:pos x="connsiteX10602" y="connsiteY10602"/>
              </a:cxn>
              <a:cxn ang="0">
                <a:pos x="connsiteX10603" y="connsiteY10603"/>
              </a:cxn>
              <a:cxn ang="0">
                <a:pos x="connsiteX10604" y="connsiteY10604"/>
              </a:cxn>
              <a:cxn ang="0">
                <a:pos x="connsiteX10605" y="connsiteY10605"/>
              </a:cxn>
              <a:cxn ang="0">
                <a:pos x="connsiteX10606" y="connsiteY10606"/>
              </a:cxn>
              <a:cxn ang="0">
                <a:pos x="connsiteX10607" y="connsiteY10607"/>
              </a:cxn>
              <a:cxn ang="0">
                <a:pos x="connsiteX10608" y="connsiteY10608"/>
              </a:cxn>
              <a:cxn ang="0">
                <a:pos x="connsiteX10609" y="connsiteY10609"/>
              </a:cxn>
              <a:cxn ang="0">
                <a:pos x="connsiteX10610" y="connsiteY10610"/>
              </a:cxn>
              <a:cxn ang="0">
                <a:pos x="connsiteX10611" y="connsiteY10611"/>
              </a:cxn>
              <a:cxn ang="0">
                <a:pos x="connsiteX10612" y="connsiteY10612"/>
              </a:cxn>
              <a:cxn ang="0">
                <a:pos x="connsiteX10613" y="connsiteY10613"/>
              </a:cxn>
              <a:cxn ang="0">
                <a:pos x="connsiteX10614" y="connsiteY10614"/>
              </a:cxn>
              <a:cxn ang="0">
                <a:pos x="connsiteX10615" y="connsiteY10615"/>
              </a:cxn>
              <a:cxn ang="0">
                <a:pos x="connsiteX10616" y="connsiteY10616"/>
              </a:cxn>
              <a:cxn ang="0">
                <a:pos x="connsiteX10617" y="connsiteY10617"/>
              </a:cxn>
              <a:cxn ang="0">
                <a:pos x="connsiteX10618" y="connsiteY10618"/>
              </a:cxn>
              <a:cxn ang="0">
                <a:pos x="connsiteX10619" y="connsiteY10619"/>
              </a:cxn>
              <a:cxn ang="0">
                <a:pos x="connsiteX10620" y="connsiteY10620"/>
              </a:cxn>
              <a:cxn ang="0">
                <a:pos x="connsiteX10621" y="connsiteY10621"/>
              </a:cxn>
              <a:cxn ang="0">
                <a:pos x="connsiteX10622" y="connsiteY10622"/>
              </a:cxn>
              <a:cxn ang="0">
                <a:pos x="connsiteX10623" y="connsiteY10623"/>
              </a:cxn>
              <a:cxn ang="0">
                <a:pos x="connsiteX10624" y="connsiteY10624"/>
              </a:cxn>
              <a:cxn ang="0">
                <a:pos x="connsiteX10625" y="connsiteY10625"/>
              </a:cxn>
              <a:cxn ang="0">
                <a:pos x="connsiteX10626" y="connsiteY10626"/>
              </a:cxn>
              <a:cxn ang="0">
                <a:pos x="connsiteX10627" y="connsiteY10627"/>
              </a:cxn>
              <a:cxn ang="0">
                <a:pos x="connsiteX10628" y="connsiteY10628"/>
              </a:cxn>
              <a:cxn ang="0">
                <a:pos x="connsiteX10629" y="connsiteY10629"/>
              </a:cxn>
              <a:cxn ang="0">
                <a:pos x="connsiteX10630" y="connsiteY10630"/>
              </a:cxn>
              <a:cxn ang="0">
                <a:pos x="connsiteX10631" y="connsiteY10631"/>
              </a:cxn>
              <a:cxn ang="0">
                <a:pos x="connsiteX10632" y="connsiteY10632"/>
              </a:cxn>
              <a:cxn ang="0">
                <a:pos x="connsiteX10633" y="connsiteY10633"/>
              </a:cxn>
              <a:cxn ang="0">
                <a:pos x="connsiteX10634" y="connsiteY10634"/>
              </a:cxn>
              <a:cxn ang="0">
                <a:pos x="connsiteX10635" y="connsiteY10635"/>
              </a:cxn>
              <a:cxn ang="0">
                <a:pos x="connsiteX10636" y="connsiteY10636"/>
              </a:cxn>
              <a:cxn ang="0">
                <a:pos x="connsiteX10637" y="connsiteY10637"/>
              </a:cxn>
              <a:cxn ang="0">
                <a:pos x="connsiteX10638" y="connsiteY10638"/>
              </a:cxn>
              <a:cxn ang="0">
                <a:pos x="connsiteX10639" y="connsiteY10639"/>
              </a:cxn>
              <a:cxn ang="0">
                <a:pos x="connsiteX10640" y="connsiteY10640"/>
              </a:cxn>
              <a:cxn ang="0">
                <a:pos x="connsiteX10641" y="connsiteY10641"/>
              </a:cxn>
              <a:cxn ang="0">
                <a:pos x="connsiteX10642" y="connsiteY10642"/>
              </a:cxn>
              <a:cxn ang="0">
                <a:pos x="connsiteX10643" y="connsiteY10643"/>
              </a:cxn>
              <a:cxn ang="0">
                <a:pos x="connsiteX10644" y="connsiteY10644"/>
              </a:cxn>
              <a:cxn ang="0">
                <a:pos x="connsiteX10645" y="connsiteY10645"/>
              </a:cxn>
              <a:cxn ang="0">
                <a:pos x="connsiteX10646" y="connsiteY10646"/>
              </a:cxn>
              <a:cxn ang="0">
                <a:pos x="connsiteX10647" y="connsiteY10647"/>
              </a:cxn>
              <a:cxn ang="0">
                <a:pos x="connsiteX10648" y="connsiteY10648"/>
              </a:cxn>
              <a:cxn ang="0">
                <a:pos x="connsiteX10649" y="connsiteY10649"/>
              </a:cxn>
              <a:cxn ang="0">
                <a:pos x="connsiteX10650" y="connsiteY10650"/>
              </a:cxn>
              <a:cxn ang="0">
                <a:pos x="connsiteX10651" y="connsiteY10651"/>
              </a:cxn>
              <a:cxn ang="0">
                <a:pos x="connsiteX10652" y="connsiteY10652"/>
              </a:cxn>
              <a:cxn ang="0">
                <a:pos x="connsiteX10653" y="connsiteY10653"/>
              </a:cxn>
              <a:cxn ang="0">
                <a:pos x="connsiteX10654" y="connsiteY10654"/>
              </a:cxn>
              <a:cxn ang="0">
                <a:pos x="connsiteX10655" y="connsiteY10655"/>
              </a:cxn>
              <a:cxn ang="0">
                <a:pos x="connsiteX10656" y="connsiteY10656"/>
              </a:cxn>
              <a:cxn ang="0">
                <a:pos x="connsiteX10657" y="connsiteY10657"/>
              </a:cxn>
              <a:cxn ang="0">
                <a:pos x="connsiteX10658" y="connsiteY10658"/>
              </a:cxn>
              <a:cxn ang="0">
                <a:pos x="connsiteX10659" y="connsiteY10659"/>
              </a:cxn>
              <a:cxn ang="0">
                <a:pos x="connsiteX10660" y="connsiteY10660"/>
              </a:cxn>
              <a:cxn ang="0">
                <a:pos x="connsiteX10661" y="connsiteY10661"/>
              </a:cxn>
              <a:cxn ang="0">
                <a:pos x="connsiteX10662" y="connsiteY10662"/>
              </a:cxn>
              <a:cxn ang="0">
                <a:pos x="connsiteX10663" y="connsiteY10663"/>
              </a:cxn>
              <a:cxn ang="0">
                <a:pos x="connsiteX10664" y="connsiteY10664"/>
              </a:cxn>
              <a:cxn ang="0">
                <a:pos x="connsiteX10665" y="connsiteY10665"/>
              </a:cxn>
              <a:cxn ang="0">
                <a:pos x="connsiteX10666" y="connsiteY10666"/>
              </a:cxn>
              <a:cxn ang="0">
                <a:pos x="connsiteX10667" y="connsiteY10667"/>
              </a:cxn>
              <a:cxn ang="0">
                <a:pos x="connsiteX10668" y="connsiteY10668"/>
              </a:cxn>
              <a:cxn ang="0">
                <a:pos x="connsiteX10669" y="connsiteY10669"/>
              </a:cxn>
              <a:cxn ang="0">
                <a:pos x="connsiteX10670" y="connsiteY10670"/>
              </a:cxn>
              <a:cxn ang="0">
                <a:pos x="connsiteX10671" y="connsiteY10671"/>
              </a:cxn>
              <a:cxn ang="0">
                <a:pos x="connsiteX10672" y="connsiteY10672"/>
              </a:cxn>
              <a:cxn ang="0">
                <a:pos x="connsiteX10673" y="connsiteY10673"/>
              </a:cxn>
              <a:cxn ang="0">
                <a:pos x="connsiteX10674" y="connsiteY10674"/>
              </a:cxn>
              <a:cxn ang="0">
                <a:pos x="connsiteX10675" y="connsiteY10675"/>
              </a:cxn>
              <a:cxn ang="0">
                <a:pos x="connsiteX10676" y="connsiteY10676"/>
              </a:cxn>
              <a:cxn ang="0">
                <a:pos x="connsiteX10677" y="connsiteY10677"/>
              </a:cxn>
              <a:cxn ang="0">
                <a:pos x="connsiteX10678" y="connsiteY10678"/>
              </a:cxn>
              <a:cxn ang="0">
                <a:pos x="connsiteX10679" y="connsiteY10679"/>
              </a:cxn>
              <a:cxn ang="0">
                <a:pos x="connsiteX10680" y="connsiteY10680"/>
              </a:cxn>
              <a:cxn ang="0">
                <a:pos x="connsiteX10681" y="connsiteY10681"/>
              </a:cxn>
              <a:cxn ang="0">
                <a:pos x="connsiteX10682" y="connsiteY10682"/>
              </a:cxn>
              <a:cxn ang="0">
                <a:pos x="connsiteX10683" y="connsiteY10683"/>
              </a:cxn>
              <a:cxn ang="0">
                <a:pos x="connsiteX10684" y="connsiteY10684"/>
              </a:cxn>
              <a:cxn ang="0">
                <a:pos x="connsiteX10685" y="connsiteY10685"/>
              </a:cxn>
              <a:cxn ang="0">
                <a:pos x="connsiteX10686" y="connsiteY10686"/>
              </a:cxn>
              <a:cxn ang="0">
                <a:pos x="connsiteX10687" y="connsiteY10687"/>
              </a:cxn>
              <a:cxn ang="0">
                <a:pos x="connsiteX10688" y="connsiteY10688"/>
              </a:cxn>
              <a:cxn ang="0">
                <a:pos x="connsiteX10689" y="connsiteY10689"/>
              </a:cxn>
              <a:cxn ang="0">
                <a:pos x="connsiteX10690" y="connsiteY10690"/>
              </a:cxn>
              <a:cxn ang="0">
                <a:pos x="connsiteX10691" y="connsiteY10691"/>
              </a:cxn>
              <a:cxn ang="0">
                <a:pos x="connsiteX10692" y="connsiteY10692"/>
              </a:cxn>
              <a:cxn ang="0">
                <a:pos x="connsiteX10693" y="connsiteY10693"/>
              </a:cxn>
              <a:cxn ang="0">
                <a:pos x="connsiteX10694" y="connsiteY10694"/>
              </a:cxn>
              <a:cxn ang="0">
                <a:pos x="connsiteX10695" y="connsiteY10695"/>
              </a:cxn>
              <a:cxn ang="0">
                <a:pos x="connsiteX10696" y="connsiteY10696"/>
              </a:cxn>
              <a:cxn ang="0">
                <a:pos x="connsiteX10697" y="connsiteY10697"/>
              </a:cxn>
              <a:cxn ang="0">
                <a:pos x="connsiteX10698" y="connsiteY10698"/>
              </a:cxn>
              <a:cxn ang="0">
                <a:pos x="connsiteX10699" y="connsiteY10699"/>
              </a:cxn>
              <a:cxn ang="0">
                <a:pos x="connsiteX10700" y="connsiteY10700"/>
              </a:cxn>
              <a:cxn ang="0">
                <a:pos x="connsiteX10701" y="connsiteY10701"/>
              </a:cxn>
              <a:cxn ang="0">
                <a:pos x="connsiteX10702" y="connsiteY10702"/>
              </a:cxn>
              <a:cxn ang="0">
                <a:pos x="connsiteX10703" y="connsiteY10703"/>
              </a:cxn>
              <a:cxn ang="0">
                <a:pos x="connsiteX10704" y="connsiteY10704"/>
              </a:cxn>
              <a:cxn ang="0">
                <a:pos x="connsiteX10705" y="connsiteY10705"/>
              </a:cxn>
              <a:cxn ang="0">
                <a:pos x="connsiteX10706" y="connsiteY10706"/>
              </a:cxn>
              <a:cxn ang="0">
                <a:pos x="connsiteX10707" y="connsiteY10707"/>
              </a:cxn>
              <a:cxn ang="0">
                <a:pos x="connsiteX10708" y="connsiteY10708"/>
              </a:cxn>
              <a:cxn ang="0">
                <a:pos x="connsiteX10709" y="connsiteY10709"/>
              </a:cxn>
              <a:cxn ang="0">
                <a:pos x="connsiteX10710" y="connsiteY10710"/>
              </a:cxn>
              <a:cxn ang="0">
                <a:pos x="connsiteX10711" y="connsiteY10711"/>
              </a:cxn>
              <a:cxn ang="0">
                <a:pos x="connsiteX10712" y="connsiteY10712"/>
              </a:cxn>
              <a:cxn ang="0">
                <a:pos x="connsiteX10713" y="connsiteY10713"/>
              </a:cxn>
              <a:cxn ang="0">
                <a:pos x="connsiteX10714" y="connsiteY10714"/>
              </a:cxn>
              <a:cxn ang="0">
                <a:pos x="connsiteX10715" y="connsiteY10715"/>
              </a:cxn>
              <a:cxn ang="0">
                <a:pos x="connsiteX10716" y="connsiteY10716"/>
              </a:cxn>
              <a:cxn ang="0">
                <a:pos x="connsiteX10717" y="connsiteY10717"/>
              </a:cxn>
              <a:cxn ang="0">
                <a:pos x="connsiteX10718" y="connsiteY10718"/>
              </a:cxn>
              <a:cxn ang="0">
                <a:pos x="connsiteX10719" y="connsiteY10719"/>
              </a:cxn>
              <a:cxn ang="0">
                <a:pos x="connsiteX10720" y="connsiteY10720"/>
              </a:cxn>
              <a:cxn ang="0">
                <a:pos x="connsiteX10721" y="connsiteY10721"/>
              </a:cxn>
              <a:cxn ang="0">
                <a:pos x="connsiteX10722" y="connsiteY10722"/>
              </a:cxn>
              <a:cxn ang="0">
                <a:pos x="connsiteX10723" y="connsiteY10723"/>
              </a:cxn>
              <a:cxn ang="0">
                <a:pos x="connsiteX10724" y="connsiteY10724"/>
              </a:cxn>
              <a:cxn ang="0">
                <a:pos x="connsiteX10725" y="connsiteY10725"/>
              </a:cxn>
              <a:cxn ang="0">
                <a:pos x="connsiteX10726" y="connsiteY10726"/>
              </a:cxn>
              <a:cxn ang="0">
                <a:pos x="connsiteX10727" y="connsiteY10727"/>
              </a:cxn>
              <a:cxn ang="0">
                <a:pos x="connsiteX10728" y="connsiteY10728"/>
              </a:cxn>
              <a:cxn ang="0">
                <a:pos x="connsiteX10729" y="connsiteY10729"/>
              </a:cxn>
              <a:cxn ang="0">
                <a:pos x="connsiteX10730" y="connsiteY10730"/>
              </a:cxn>
              <a:cxn ang="0">
                <a:pos x="connsiteX10731" y="connsiteY10731"/>
              </a:cxn>
              <a:cxn ang="0">
                <a:pos x="connsiteX10732" y="connsiteY10732"/>
              </a:cxn>
              <a:cxn ang="0">
                <a:pos x="connsiteX10733" y="connsiteY10733"/>
              </a:cxn>
              <a:cxn ang="0">
                <a:pos x="connsiteX10734" y="connsiteY10734"/>
              </a:cxn>
              <a:cxn ang="0">
                <a:pos x="connsiteX10735" y="connsiteY10735"/>
              </a:cxn>
              <a:cxn ang="0">
                <a:pos x="connsiteX10736" y="connsiteY10736"/>
              </a:cxn>
              <a:cxn ang="0">
                <a:pos x="connsiteX10737" y="connsiteY10737"/>
              </a:cxn>
              <a:cxn ang="0">
                <a:pos x="connsiteX10738" y="connsiteY10738"/>
              </a:cxn>
              <a:cxn ang="0">
                <a:pos x="connsiteX10739" y="connsiteY10739"/>
              </a:cxn>
              <a:cxn ang="0">
                <a:pos x="connsiteX10740" y="connsiteY10740"/>
              </a:cxn>
              <a:cxn ang="0">
                <a:pos x="connsiteX10741" y="connsiteY10741"/>
              </a:cxn>
              <a:cxn ang="0">
                <a:pos x="connsiteX10742" y="connsiteY10742"/>
              </a:cxn>
              <a:cxn ang="0">
                <a:pos x="connsiteX10743" y="connsiteY10743"/>
              </a:cxn>
              <a:cxn ang="0">
                <a:pos x="connsiteX10744" y="connsiteY10744"/>
              </a:cxn>
              <a:cxn ang="0">
                <a:pos x="connsiteX10745" y="connsiteY10745"/>
              </a:cxn>
              <a:cxn ang="0">
                <a:pos x="connsiteX10746" y="connsiteY10746"/>
              </a:cxn>
              <a:cxn ang="0">
                <a:pos x="connsiteX10747" y="connsiteY10747"/>
              </a:cxn>
              <a:cxn ang="0">
                <a:pos x="connsiteX10748" y="connsiteY10748"/>
              </a:cxn>
              <a:cxn ang="0">
                <a:pos x="connsiteX10749" y="connsiteY10749"/>
              </a:cxn>
              <a:cxn ang="0">
                <a:pos x="connsiteX10750" y="connsiteY10750"/>
              </a:cxn>
              <a:cxn ang="0">
                <a:pos x="connsiteX10751" y="connsiteY10751"/>
              </a:cxn>
              <a:cxn ang="0">
                <a:pos x="connsiteX10752" y="connsiteY10752"/>
              </a:cxn>
              <a:cxn ang="0">
                <a:pos x="connsiteX10753" y="connsiteY10753"/>
              </a:cxn>
              <a:cxn ang="0">
                <a:pos x="connsiteX10754" y="connsiteY10754"/>
              </a:cxn>
              <a:cxn ang="0">
                <a:pos x="connsiteX10755" y="connsiteY10755"/>
              </a:cxn>
              <a:cxn ang="0">
                <a:pos x="connsiteX10756" y="connsiteY10756"/>
              </a:cxn>
              <a:cxn ang="0">
                <a:pos x="connsiteX10757" y="connsiteY10757"/>
              </a:cxn>
              <a:cxn ang="0">
                <a:pos x="connsiteX10758" y="connsiteY10758"/>
              </a:cxn>
              <a:cxn ang="0">
                <a:pos x="connsiteX10759" y="connsiteY10759"/>
              </a:cxn>
              <a:cxn ang="0">
                <a:pos x="connsiteX10760" y="connsiteY10760"/>
              </a:cxn>
              <a:cxn ang="0">
                <a:pos x="connsiteX10761" y="connsiteY10761"/>
              </a:cxn>
              <a:cxn ang="0">
                <a:pos x="connsiteX10762" y="connsiteY10762"/>
              </a:cxn>
              <a:cxn ang="0">
                <a:pos x="connsiteX10763" y="connsiteY10763"/>
              </a:cxn>
              <a:cxn ang="0">
                <a:pos x="connsiteX10764" y="connsiteY10764"/>
              </a:cxn>
              <a:cxn ang="0">
                <a:pos x="connsiteX10765" y="connsiteY10765"/>
              </a:cxn>
              <a:cxn ang="0">
                <a:pos x="connsiteX10766" y="connsiteY10766"/>
              </a:cxn>
              <a:cxn ang="0">
                <a:pos x="connsiteX10767" y="connsiteY10767"/>
              </a:cxn>
              <a:cxn ang="0">
                <a:pos x="connsiteX10768" y="connsiteY10768"/>
              </a:cxn>
              <a:cxn ang="0">
                <a:pos x="connsiteX10769" y="connsiteY10769"/>
              </a:cxn>
              <a:cxn ang="0">
                <a:pos x="connsiteX10770" y="connsiteY10770"/>
              </a:cxn>
              <a:cxn ang="0">
                <a:pos x="connsiteX10771" y="connsiteY10771"/>
              </a:cxn>
              <a:cxn ang="0">
                <a:pos x="connsiteX10772" y="connsiteY10772"/>
              </a:cxn>
              <a:cxn ang="0">
                <a:pos x="connsiteX10773" y="connsiteY10773"/>
              </a:cxn>
              <a:cxn ang="0">
                <a:pos x="connsiteX10774" y="connsiteY10774"/>
              </a:cxn>
              <a:cxn ang="0">
                <a:pos x="connsiteX10775" y="connsiteY10775"/>
              </a:cxn>
              <a:cxn ang="0">
                <a:pos x="connsiteX10776" y="connsiteY10776"/>
              </a:cxn>
              <a:cxn ang="0">
                <a:pos x="connsiteX10777" y="connsiteY10777"/>
              </a:cxn>
              <a:cxn ang="0">
                <a:pos x="connsiteX10778" y="connsiteY10778"/>
              </a:cxn>
              <a:cxn ang="0">
                <a:pos x="connsiteX10779" y="connsiteY10779"/>
              </a:cxn>
              <a:cxn ang="0">
                <a:pos x="connsiteX10780" y="connsiteY10780"/>
              </a:cxn>
              <a:cxn ang="0">
                <a:pos x="connsiteX10781" y="connsiteY10781"/>
              </a:cxn>
              <a:cxn ang="0">
                <a:pos x="connsiteX10782" y="connsiteY10782"/>
              </a:cxn>
              <a:cxn ang="0">
                <a:pos x="connsiteX10783" y="connsiteY10783"/>
              </a:cxn>
              <a:cxn ang="0">
                <a:pos x="connsiteX10784" y="connsiteY10784"/>
              </a:cxn>
              <a:cxn ang="0">
                <a:pos x="connsiteX10785" y="connsiteY10785"/>
              </a:cxn>
              <a:cxn ang="0">
                <a:pos x="connsiteX10786" y="connsiteY10786"/>
              </a:cxn>
              <a:cxn ang="0">
                <a:pos x="connsiteX10787" y="connsiteY10787"/>
              </a:cxn>
              <a:cxn ang="0">
                <a:pos x="connsiteX10788" y="connsiteY10788"/>
              </a:cxn>
              <a:cxn ang="0">
                <a:pos x="connsiteX10789" y="connsiteY10789"/>
              </a:cxn>
              <a:cxn ang="0">
                <a:pos x="connsiteX10790" y="connsiteY10790"/>
              </a:cxn>
              <a:cxn ang="0">
                <a:pos x="connsiteX10791" y="connsiteY10791"/>
              </a:cxn>
              <a:cxn ang="0">
                <a:pos x="connsiteX10792" y="connsiteY10792"/>
              </a:cxn>
              <a:cxn ang="0">
                <a:pos x="connsiteX10793" y="connsiteY10793"/>
              </a:cxn>
              <a:cxn ang="0">
                <a:pos x="connsiteX10794" y="connsiteY10794"/>
              </a:cxn>
              <a:cxn ang="0">
                <a:pos x="connsiteX10795" y="connsiteY10795"/>
              </a:cxn>
              <a:cxn ang="0">
                <a:pos x="connsiteX10796" y="connsiteY10796"/>
              </a:cxn>
              <a:cxn ang="0">
                <a:pos x="connsiteX10797" y="connsiteY10797"/>
              </a:cxn>
              <a:cxn ang="0">
                <a:pos x="connsiteX10798" y="connsiteY10798"/>
              </a:cxn>
              <a:cxn ang="0">
                <a:pos x="connsiteX10799" y="connsiteY10799"/>
              </a:cxn>
              <a:cxn ang="0">
                <a:pos x="connsiteX10800" y="connsiteY10800"/>
              </a:cxn>
              <a:cxn ang="0">
                <a:pos x="connsiteX10801" y="connsiteY10801"/>
              </a:cxn>
              <a:cxn ang="0">
                <a:pos x="connsiteX10802" y="connsiteY10802"/>
              </a:cxn>
              <a:cxn ang="0">
                <a:pos x="connsiteX10803" y="connsiteY10803"/>
              </a:cxn>
              <a:cxn ang="0">
                <a:pos x="connsiteX10804" y="connsiteY10804"/>
              </a:cxn>
              <a:cxn ang="0">
                <a:pos x="connsiteX10805" y="connsiteY10805"/>
              </a:cxn>
              <a:cxn ang="0">
                <a:pos x="connsiteX10806" y="connsiteY10806"/>
              </a:cxn>
              <a:cxn ang="0">
                <a:pos x="connsiteX10807" y="connsiteY10807"/>
              </a:cxn>
              <a:cxn ang="0">
                <a:pos x="connsiteX10808" y="connsiteY10808"/>
              </a:cxn>
              <a:cxn ang="0">
                <a:pos x="connsiteX10809" y="connsiteY10809"/>
              </a:cxn>
              <a:cxn ang="0">
                <a:pos x="connsiteX10810" y="connsiteY10810"/>
              </a:cxn>
              <a:cxn ang="0">
                <a:pos x="connsiteX10811" y="connsiteY10811"/>
              </a:cxn>
              <a:cxn ang="0">
                <a:pos x="connsiteX10812" y="connsiteY10812"/>
              </a:cxn>
              <a:cxn ang="0">
                <a:pos x="connsiteX10813" y="connsiteY10813"/>
              </a:cxn>
              <a:cxn ang="0">
                <a:pos x="connsiteX10814" y="connsiteY10814"/>
              </a:cxn>
              <a:cxn ang="0">
                <a:pos x="connsiteX10815" y="connsiteY10815"/>
              </a:cxn>
              <a:cxn ang="0">
                <a:pos x="connsiteX10816" y="connsiteY10816"/>
              </a:cxn>
              <a:cxn ang="0">
                <a:pos x="connsiteX10817" y="connsiteY10817"/>
              </a:cxn>
              <a:cxn ang="0">
                <a:pos x="connsiteX10818" y="connsiteY10818"/>
              </a:cxn>
              <a:cxn ang="0">
                <a:pos x="connsiteX10819" y="connsiteY10819"/>
              </a:cxn>
              <a:cxn ang="0">
                <a:pos x="connsiteX10820" y="connsiteY10820"/>
              </a:cxn>
              <a:cxn ang="0">
                <a:pos x="connsiteX10821" y="connsiteY10821"/>
              </a:cxn>
              <a:cxn ang="0">
                <a:pos x="connsiteX10822" y="connsiteY10822"/>
              </a:cxn>
              <a:cxn ang="0">
                <a:pos x="connsiteX10823" y="connsiteY10823"/>
              </a:cxn>
              <a:cxn ang="0">
                <a:pos x="connsiteX10824" y="connsiteY10824"/>
              </a:cxn>
              <a:cxn ang="0">
                <a:pos x="connsiteX10825" y="connsiteY10825"/>
              </a:cxn>
              <a:cxn ang="0">
                <a:pos x="connsiteX10826" y="connsiteY10826"/>
              </a:cxn>
              <a:cxn ang="0">
                <a:pos x="connsiteX10827" y="connsiteY10827"/>
              </a:cxn>
              <a:cxn ang="0">
                <a:pos x="connsiteX10828" y="connsiteY10828"/>
              </a:cxn>
              <a:cxn ang="0">
                <a:pos x="connsiteX10829" y="connsiteY10829"/>
              </a:cxn>
              <a:cxn ang="0">
                <a:pos x="connsiteX10830" y="connsiteY10830"/>
              </a:cxn>
              <a:cxn ang="0">
                <a:pos x="connsiteX10831" y="connsiteY10831"/>
              </a:cxn>
              <a:cxn ang="0">
                <a:pos x="connsiteX10832" y="connsiteY10832"/>
              </a:cxn>
              <a:cxn ang="0">
                <a:pos x="connsiteX10833" y="connsiteY10833"/>
              </a:cxn>
              <a:cxn ang="0">
                <a:pos x="connsiteX10834" y="connsiteY10834"/>
              </a:cxn>
              <a:cxn ang="0">
                <a:pos x="connsiteX10835" y="connsiteY10835"/>
              </a:cxn>
              <a:cxn ang="0">
                <a:pos x="connsiteX10836" y="connsiteY10836"/>
              </a:cxn>
              <a:cxn ang="0">
                <a:pos x="connsiteX10837" y="connsiteY10837"/>
              </a:cxn>
              <a:cxn ang="0">
                <a:pos x="connsiteX10838" y="connsiteY10838"/>
              </a:cxn>
              <a:cxn ang="0">
                <a:pos x="connsiteX10839" y="connsiteY10839"/>
              </a:cxn>
              <a:cxn ang="0">
                <a:pos x="connsiteX10840" y="connsiteY10840"/>
              </a:cxn>
              <a:cxn ang="0">
                <a:pos x="connsiteX10841" y="connsiteY10841"/>
              </a:cxn>
              <a:cxn ang="0">
                <a:pos x="connsiteX10842" y="connsiteY10842"/>
              </a:cxn>
              <a:cxn ang="0">
                <a:pos x="connsiteX10843" y="connsiteY10843"/>
              </a:cxn>
              <a:cxn ang="0">
                <a:pos x="connsiteX10844" y="connsiteY10844"/>
              </a:cxn>
              <a:cxn ang="0">
                <a:pos x="connsiteX10845" y="connsiteY10845"/>
              </a:cxn>
              <a:cxn ang="0">
                <a:pos x="connsiteX10846" y="connsiteY10846"/>
              </a:cxn>
              <a:cxn ang="0">
                <a:pos x="connsiteX10847" y="connsiteY10847"/>
              </a:cxn>
              <a:cxn ang="0">
                <a:pos x="connsiteX10848" y="connsiteY10848"/>
              </a:cxn>
              <a:cxn ang="0">
                <a:pos x="connsiteX10849" y="connsiteY10849"/>
              </a:cxn>
              <a:cxn ang="0">
                <a:pos x="connsiteX10850" y="connsiteY10850"/>
              </a:cxn>
              <a:cxn ang="0">
                <a:pos x="connsiteX10851" y="connsiteY10851"/>
              </a:cxn>
              <a:cxn ang="0">
                <a:pos x="connsiteX10852" y="connsiteY10852"/>
              </a:cxn>
              <a:cxn ang="0">
                <a:pos x="connsiteX10853" y="connsiteY10853"/>
              </a:cxn>
              <a:cxn ang="0">
                <a:pos x="connsiteX10854" y="connsiteY10854"/>
              </a:cxn>
              <a:cxn ang="0">
                <a:pos x="connsiteX10855" y="connsiteY10855"/>
              </a:cxn>
              <a:cxn ang="0">
                <a:pos x="connsiteX10856" y="connsiteY10856"/>
              </a:cxn>
              <a:cxn ang="0">
                <a:pos x="connsiteX10857" y="connsiteY10857"/>
              </a:cxn>
              <a:cxn ang="0">
                <a:pos x="connsiteX10858" y="connsiteY10858"/>
              </a:cxn>
              <a:cxn ang="0">
                <a:pos x="connsiteX10859" y="connsiteY10859"/>
              </a:cxn>
              <a:cxn ang="0">
                <a:pos x="connsiteX10860" y="connsiteY10860"/>
              </a:cxn>
              <a:cxn ang="0">
                <a:pos x="connsiteX10861" y="connsiteY10861"/>
              </a:cxn>
              <a:cxn ang="0">
                <a:pos x="connsiteX10862" y="connsiteY10862"/>
              </a:cxn>
              <a:cxn ang="0">
                <a:pos x="connsiteX10863" y="connsiteY10863"/>
              </a:cxn>
              <a:cxn ang="0">
                <a:pos x="connsiteX10864" y="connsiteY10864"/>
              </a:cxn>
              <a:cxn ang="0">
                <a:pos x="connsiteX10865" y="connsiteY10865"/>
              </a:cxn>
              <a:cxn ang="0">
                <a:pos x="connsiteX10866" y="connsiteY10866"/>
              </a:cxn>
              <a:cxn ang="0">
                <a:pos x="connsiteX10867" y="connsiteY10867"/>
              </a:cxn>
              <a:cxn ang="0">
                <a:pos x="connsiteX10868" y="connsiteY10868"/>
              </a:cxn>
              <a:cxn ang="0">
                <a:pos x="connsiteX10869" y="connsiteY10869"/>
              </a:cxn>
              <a:cxn ang="0">
                <a:pos x="connsiteX10870" y="connsiteY10870"/>
              </a:cxn>
              <a:cxn ang="0">
                <a:pos x="connsiteX10871" y="connsiteY10871"/>
              </a:cxn>
              <a:cxn ang="0">
                <a:pos x="connsiteX10872" y="connsiteY10872"/>
              </a:cxn>
              <a:cxn ang="0">
                <a:pos x="connsiteX10873" y="connsiteY10873"/>
              </a:cxn>
              <a:cxn ang="0">
                <a:pos x="connsiteX10874" y="connsiteY10874"/>
              </a:cxn>
              <a:cxn ang="0">
                <a:pos x="connsiteX10875" y="connsiteY10875"/>
              </a:cxn>
              <a:cxn ang="0">
                <a:pos x="connsiteX10876" y="connsiteY10876"/>
              </a:cxn>
              <a:cxn ang="0">
                <a:pos x="connsiteX10877" y="connsiteY10877"/>
              </a:cxn>
              <a:cxn ang="0">
                <a:pos x="connsiteX10878" y="connsiteY10878"/>
              </a:cxn>
              <a:cxn ang="0">
                <a:pos x="connsiteX10879" y="connsiteY10879"/>
              </a:cxn>
              <a:cxn ang="0">
                <a:pos x="connsiteX10880" y="connsiteY10880"/>
              </a:cxn>
              <a:cxn ang="0">
                <a:pos x="connsiteX10881" y="connsiteY10881"/>
              </a:cxn>
              <a:cxn ang="0">
                <a:pos x="connsiteX10882" y="connsiteY10882"/>
              </a:cxn>
              <a:cxn ang="0">
                <a:pos x="connsiteX10883" y="connsiteY10883"/>
              </a:cxn>
              <a:cxn ang="0">
                <a:pos x="connsiteX10884" y="connsiteY10884"/>
              </a:cxn>
              <a:cxn ang="0">
                <a:pos x="connsiteX10885" y="connsiteY10885"/>
              </a:cxn>
              <a:cxn ang="0">
                <a:pos x="connsiteX10886" y="connsiteY10886"/>
              </a:cxn>
              <a:cxn ang="0">
                <a:pos x="connsiteX10887" y="connsiteY10887"/>
              </a:cxn>
              <a:cxn ang="0">
                <a:pos x="connsiteX10888" y="connsiteY10888"/>
              </a:cxn>
              <a:cxn ang="0">
                <a:pos x="connsiteX10889" y="connsiteY10889"/>
              </a:cxn>
              <a:cxn ang="0">
                <a:pos x="connsiteX10890" y="connsiteY10890"/>
              </a:cxn>
              <a:cxn ang="0">
                <a:pos x="connsiteX10891" y="connsiteY10891"/>
              </a:cxn>
              <a:cxn ang="0">
                <a:pos x="connsiteX10892" y="connsiteY10892"/>
              </a:cxn>
              <a:cxn ang="0">
                <a:pos x="connsiteX10893" y="connsiteY10893"/>
              </a:cxn>
              <a:cxn ang="0">
                <a:pos x="connsiteX10894" y="connsiteY10894"/>
              </a:cxn>
              <a:cxn ang="0">
                <a:pos x="connsiteX10895" y="connsiteY10895"/>
              </a:cxn>
              <a:cxn ang="0">
                <a:pos x="connsiteX10896" y="connsiteY10896"/>
              </a:cxn>
              <a:cxn ang="0">
                <a:pos x="connsiteX10897" y="connsiteY10897"/>
              </a:cxn>
              <a:cxn ang="0">
                <a:pos x="connsiteX10898" y="connsiteY10898"/>
              </a:cxn>
              <a:cxn ang="0">
                <a:pos x="connsiteX10899" y="connsiteY10899"/>
              </a:cxn>
              <a:cxn ang="0">
                <a:pos x="connsiteX10900" y="connsiteY10900"/>
              </a:cxn>
              <a:cxn ang="0">
                <a:pos x="connsiteX10901" y="connsiteY10901"/>
              </a:cxn>
              <a:cxn ang="0">
                <a:pos x="connsiteX10902" y="connsiteY10902"/>
              </a:cxn>
              <a:cxn ang="0">
                <a:pos x="connsiteX10903" y="connsiteY10903"/>
              </a:cxn>
              <a:cxn ang="0">
                <a:pos x="connsiteX10904" y="connsiteY10904"/>
              </a:cxn>
              <a:cxn ang="0">
                <a:pos x="connsiteX10905" y="connsiteY10905"/>
              </a:cxn>
              <a:cxn ang="0">
                <a:pos x="connsiteX10906" y="connsiteY10906"/>
              </a:cxn>
              <a:cxn ang="0">
                <a:pos x="connsiteX10907" y="connsiteY10907"/>
              </a:cxn>
              <a:cxn ang="0">
                <a:pos x="connsiteX10908" y="connsiteY10908"/>
              </a:cxn>
              <a:cxn ang="0">
                <a:pos x="connsiteX10909" y="connsiteY10909"/>
              </a:cxn>
              <a:cxn ang="0">
                <a:pos x="connsiteX10910" y="connsiteY10910"/>
              </a:cxn>
              <a:cxn ang="0">
                <a:pos x="connsiteX10911" y="connsiteY10911"/>
              </a:cxn>
              <a:cxn ang="0">
                <a:pos x="connsiteX10912" y="connsiteY10912"/>
              </a:cxn>
              <a:cxn ang="0">
                <a:pos x="connsiteX10913" y="connsiteY10913"/>
              </a:cxn>
              <a:cxn ang="0">
                <a:pos x="connsiteX10914" y="connsiteY10914"/>
              </a:cxn>
              <a:cxn ang="0">
                <a:pos x="connsiteX10915" y="connsiteY10915"/>
              </a:cxn>
              <a:cxn ang="0">
                <a:pos x="connsiteX10916" y="connsiteY10916"/>
              </a:cxn>
              <a:cxn ang="0">
                <a:pos x="connsiteX10917" y="connsiteY10917"/>
              </a:cxn>
              <a:cxn ang="0">
                <a:pos x="connsiteX10918" y="connsiteY10918"/>
              </a:cxn>
              <a:cxn ang="0">
                <a:pos x="connsiteX10919" y="connsiteY10919"/>
              </a:cxn>
              <a:cxn ang="0">
                <a:pos x="connsiteX10920" y="connsiteY10920"/>
              </a:cxn>
              <a:cxn ang="0">
                <a:pos x="connsiteX10921" y="connsiteY10921"/>
              </a:cxn>
              <a:cxn ang="0">
                <a:pos x="connsiteX10922" y="connsiteY10922"/>
              </a:cxn>
              <a:cxn ang="0">
                <a:pos x="connsiteX10923" y="connsiteY10923"/>
              </a:cxn>
              <a:cxn ang="0">
                <a:pos x="connsiteX10924" y="connsiteY10924"/>
              </a:cxn>
              <a:cxn ang="0">
                <a:pos x="connsiteX10925" y="connsiteY10925"/>
              </a:cxn>
              <a:cxn ang="0">
                <a:pos x="connsiteX10926" y="connsiteY10926"/>
              </a:cxn>
              <a:cxn ang="0">
                <a:pos x="connsiteX10927" y="connsiteY10927"/>
              </a:cxn>
              <a:cxn ang="0">
                <a:pos x="connsiteX10928" y="connsiteY10928"/>
              </a:cxn>
              <a:cxn ang="0">
                <a:pos x="connsiteX10929" y="connsiteY10929"/>
              </a:cxn>
              <a:cxn ang="0">
                <a:pos x="connsiteX10930" y="connsiteY10930"/>
              </a:cxn>
              <a:cxn ang="0">
                <a:pos x="connsiteX10931" y="connsiteY10931"/>
              </a:cxn>
              <a:cxn ang="0">
                <a:pos x="connsiteX10932" y="connsiteY10932"/>
              </a:cxn>
              <a:cxn ang="0">
                <a:pos x="connsiteX10933" y="connsiteY10933"/>
              </a:cxn>
              <a:cxn ang="0">
                <a:pos x="connsiteX10934" y="connsiteY10934"/>
              </a:cxn>
              <a:cxn ang="0">
                <a:pos x="connsiteX10935" y="connsiteY10935"/>
              </a:cxn>
              <a:cxn ang="0">
                <a:pos x="connsiteX10936" y="connsiteY10936"/>
              </a:cxn>
              <a:cxn ang="0">
                <a:pos x="connsiteX10937" y="connsiteY10937"/>
              </a:cxn>
              <a:cxn ang="0">
                <a:pos x="connsiteX10938" y="connsiteY10938"/>
              </a:cxn>
              <a:cxn ang="0">
                <a:pos x="connsiteX10939" y="connsiteY10939"/>
              </a:cxn>
              <a:cxn ang="0">
                <a:pos x="connsiteX10940" y="connsiteY10940"/>
              </a:cxn>
              <a:cxn ang="0">
                <a:pos x="connsiteX10941" y="connsiteY10941"/>
              </a:cxn>
              <a:cxn ang="0">
                <a:pos x="connsiteX10942" y="connsiteY10942"/>
              </a:cxn>
              <a:cxn ang="0">
                <a:pos x="connsiteX10943" y="connsiteY10943"/>
              </a:cxn>
              <a:cxn ang="0">
                <a:pos x="connsiteX10944" y="connsiteY10944"/>
              </a:cxn>
              <a:cxn ang="0">
                <a:pos x="connsiteX10945" y="connsiteY10945"/>
              </a:cxn>
              <a:cxn ang="0">
                <a:pos x="connsiteX10946" y="connsiteY10946"/>
              </a:cxn>
              <a:cxn ang="0">
                <a:pos x="connsiteX10947" y="connsiteY10947"/>
              </a:cxn>
              <a:cxn ang="0">
                <a:pos x="connsiteX10948" y="connsiteY10948"/>
              </a:cxn>
              <a:cxn ang="0">
                <a:pos x="connsiteX10949" y="connsiteY10949"/>
              </a:cxn>
              <a:cxn ang="0">
                <a:pos x="connsiteX10950" y="connsiteY10950"/>
              </a:cxn>
              <a:cxn ang="0">
                <a:pos x="connsiteX10951" y="connsiteY10951"/>
              </a:cxn>
              <a:cxn ang="0">
                <a:pos x="connsiteX10952" y="connsiteY10952"/>
              </a:cxn>
              <a:cxn ang="0">
                <a:pos x="connsiteX10953" y="connsiteY10953"/>
              </a:cxn>
              <a:cxn ang="0">
                <a:pos x="connsiteX10954" y="connsiteY10954"/>
              </a:cxn>
              <a:cxn ang="0">
                <a:pos x="connsiteX10955" y="connsiteY10955"/>
              </a:cxn>
              <a:cxn ang="0">
                <a:pos x="connsiteX10956" y="connsiteY10956"/>
              </a:cxn>
              <a:cxn ang="0">
                <a:pos x="connsiteX10957" y="connsiteY10957"/>
              </a:cxn>
              <a:cxn ang="0">
                <a:pos x="connsiteX10958" y="connsiteY10958"/>
              </a:cxn>
              <a:cxn ang="0">
                <a:pos x="connsiteX10959" y="connsiteY10959"/>
              </a:cxn>
              <a:cxn ang="0">
                <a:pos x="connsiteX10960" y="connsiteY10960"/>
              </a:cxn>
              <a:cxn ang="0">
                <a:pos x="connsiteX10961" y="connsiteY10961"/>
              </a:cxn>
              <a:cxn ang="0">
                <a:pos x="connsiteX10962" y="connsiteY10962"/>
              </a:cxn>
              <a:cxn ang="0">
                <a:pos x="connsiteX10963" y="connsiteY10963"/>
              </a:cxn>
              <a:cxn ang="0">
                <a:pos x="connsiteX10964" y="connsiteY10964"/>
              </a:cxn>
              <a:cxn ang="0">
                <a:pos x="connsiteX10965" y="connsiteY10965"/>
              </a:cxn>
              <a:cxn ang="0">
                <a:pos x="connsiteX10966" y="connsiteY10966"/>
              </a:cxn>
              <a:cxn ang="0">
                <a:pos x="connsiteX10967" y="connsiteY10967"/>
              </a:cxn>
              <a:cxn ang="0">
                <a:pos x="connsiteX10968" y="connsiteY10968"/>
              </a:cxn>
              <a:cxn ang="0">
                <a:pos x="connsiteX10969" y="connsiteY10969"/>
              </a:cxn>
              <a:cxn ang="0">
                <a:pos x="connsiteX10970" y="connsiteY10970"/>
              </a:cxn>
              <a:cxn ang="0">
                <a:pos x="connsiteX10971" y="connsiteY10971"/>
              </a:cxn>
              <a:cxn ang="0">
                <a:pos x="connsiteX10972" y="connsiteY10972"/>
              </a:cxn>
              <a:cxn ang="0">
                <a:pos x="connsiteX10973" y="connsiteY10973"/>
              </a:cxn>
              <a:cxn ang="0">
                <a:pos x="connsiteX10974" y="connsiteY10974"/>
              </a:cxn>
              <a:cxn ang="0">
                <a:pos x="connsiteX10975" y="connsiteY10975"/>
              </a:cxn>
              <a:cxn ang="0">
                <a:pos x="connsiteX10976" y="connsiteY10976"/>
              </a:cxn>
              <a:cxn ang="0">
                <a:pos x="connsiteX10977" y="connsiteY10977"/>
              </a:cxn>
              <a:cxn ang="0">
                <a:pos x="connsiteX10978" y="connsiteY10978"/>
              </a:cxn>
              <a:cxn ang="0">
                <a:pos x="connsiteX10979" y="connsiteY10979"/>
              </a:cxn>
              <a:cxn ang="0">
                <a:pos x="connsiteX10980" y="connsiteY10980"/>
              </a:cxn>
              <a:cxn ang="0">
                <a:pos x="connsiteX10981" y="connsiteY10981"/>
              </a:cxn>
              <a:cxn ang="0">
                <a:pos x="connsiteX10982" y="connsiteY10982"/>
              </a:cxn>
              <a:cxn ang="0">
                <a:pos x="connsiteX10983" y="connsiteY10983"/>
              </a:cxn>
              <a:cxn ang="0">
                <a:pos x="connsiteX10984" y="connsiteY10984"/>
              </a:cxn>
              <a:cxn ang="0">
                <a:pos x="connsiteX10985" y="connsiteY10985"/>
              </a:cxn>
              <a:cxn ang="0">
                <a:pos x="connsiteX10986" y="connsiteY10986"/>
              </a:cxn>
              <a:cxn ang="0">
                <a:pos x="connsiteX10987" y="connsiteY10987"/>
              </a:cxn>
              <a:cxn ang="0">
                <a:pos x="connsiteX10988" y="connsiteY10988"/>
              </a:cxn>
              <a:cxn ang="0">
                <a:pos x="connsiteX10989" y="connsiteY10989"/>
              </a:cxn>
              <a:cxn ang="0">
                <a:pos x="connsiteX10990" y="connsiteY10990"/>
              </a:cxn>
              <a:cxn ang="0">
                <a:pos x="connsiteX10991" y="connsiteY10991"/>
              </a:cxn>
              <a:cxn ang="0">
                <a:pos x="connsiteX10992" y="connsiteY10992"/>
              </a:cxn>
              <a:cxn ang="0">
                <a:pos x="connsiteX10993" y="connsiteY10993"/>
              </a:cxn>
              <a:cxn ang="0">
                <a:pos x="connsiteX10994" y="connsiteY10994"/>
              </a:cxn>
              <a:cxn ang="0">
                <a:pos x="connsiteX10995" y="connsiteY10995"/>
              </a:cxn>
              <a:cxn ang="0">
                <a:pos x="connsiteX10996" y="connsiteY10996"/>
              </a:cxn>
              <a:cxn ang="0">
                <a:pos x="connsiteX10997" y="connsiteY10997"/>
              </a:cxn>
              <a:cxn ang="0">
                <a:pos x="connsiteX10998" y="connsiteY10998"/>
              </a:cxn>
              <a:cxn ang="0">
                <a:pos x="connsiteX10999" y="connsiteY10999"/>
              </a:cxn>
              <a:cxn ang="0">
                <a:pos x="connsiteX11000" y="connsiteY11000"/>
              </a:cxn>
              <a:cxn ang="0">
                <a:pos x="connsiteX11001" y="connsiteY11001"/>
              </a:cxn>
              <a:cxn ang="0">
                <a:pos x="connsiteX11002" y="connsiteY11002"/>
              </a:cxn>
              <a:cxn ang="0">
                <a:pos x="connsiteX11003" y="connsiteY11003"/>
              </a:cxn>
              <a:cxn ang="0">
                <a:pos x="connsiteX11004" y="connsiteY11004"/>
              </a:cxn>
              <a:cxn ang="0">
                <a:pos x="connsiteX11005" y="connsiteY11005"/>
              </a:cxn>
              <a:cxn ang="0">
                <a:pos x="connsiteX11006" y="connsiteY11006"/>
              </a:cxn>
              <a:cxn ang="0">
                <a:pos x="connsiteX11007" y="connsiteY11007"/>
              </a:cxn>
              <a:cxn ang="0">
                <a:pos x="connsiteX11008" y="connsiteY11008"/>
              </a:cxn>
              <a:cxn ang="0">
                <a:pos x="connsiteX11009" y="connsiteY11009"/>
              </a:cxn>
              <a:cxn ang="0">
                <a:pos x="connsiteX11010" y="connsiteY11010"/>
              </a:cxn>
              <a:cxn ang="0">
                <a:pos x="connsiteX11011" y="connsiteY11011"/>
              </a:cxn>
              <a:cxn ang="0">
                <a:pos x="connsiteX11012" y="connsiteY11012"/>
              </a:cxn>
              <a:cxn ang="0">
                <a:pos x="connsiteX11013" y="connsiteY11013"/>
              </a:cxn>
              <a:cxn ang="0">
                <a:pos x="connsiteX11014" y="connsiteY11014"/>
              </a:cxn>
              <a:cxn ang="0">
                <a:pos x="connsiteX11015" y="connsiteY11015"/>
              </a:cxn>
              <a:cxn ang="0">
                <a:pos x="connsiteX11016" y="connsiteY11016"/>
              </a:cxn>
              <a:cxn ang="0">
                <a:pos x="connsiteX11017" y="connsiteY11017"/>
              </a:cxn>
              <a:cxn ang="0">
                <a:pos x="connsiteX11018" y="connsiteY11018"/>
              </a:cxn>
              <a:cxn ang="0">
                <a:pos x="connsiteX11019" y="connsiteY11019"/>
              </a:cxn>
              <a:cxn ang="0">
                <a:pos x="connsiteX11020" y="connsiteY11020"/>
              </a:cxn>
              <a:cxn ang="0">
                <a:pos x="connsiteX11021" y="connsiteY11021"/>
              </a:cxn>
              <a:cxn ang="0">
                <a:pos x="connsiteX11022" y="connsiteY11022"/>
              </a:cxn>
              <a:cxn ang="0">
                <a:pos x="connsiteX11023" y="connsiteY11023"/>
              </a:cxn>
              <a:cxn ang="0">
                <a:pos x="connsiteX11024" y="connsiteY11024"/>
              </a:cxn>
              <a:cxn ang="0">
                <a:pos x="connsiteX11025" y="connsiteY11025"/>
              </a:cxn>
              <a:cxn ang="0">
                <a:pos x="connsiteX11026" y="connsiteY11026"/>
              </a:cxn>
              <a:cxn ang="0">
                <a:pos x="connsiteX11027" y="connsiteY11027"/>
              </a:cxn>
              <a:cxn ang="0">
                <a:pos x="connsiteX11028" y="connsiteY11028"/>
              </a:cxn>
              <a:cxn ang="0">
                <a:pos x="connsiteX11029" y="connsiteY11029"/>
              </a:cxn>
              <a:cxn ang="0">
                <a:pos x="connsiteX11030" y="connsiteY11030"/>
              </a:cxn>
              <a:cxn ang="0">
                <a:pos x="connsiteX11031" y="connsiteY11031"/>
              </a:cxn>
              <a:cxn ang="0">
                <a:pos x="connsiteX11032" y="connsiteY11032"/>
              </a:cxn>
              <a:cxn ang="0">
                <a:pos x="connsiteX11033" y="connsiteY11033"/>
              </a:cxn>
              <a:cxn ang="0">
                <a:pos x="connsiteX11034" y="connsiteY11034"/>
              </a:cxn>
              <a:cxn ang="0">
                <a:pos x="connsiteX11035" y="connsiteY11035"/>
              </a:cxn>
              <a:cxn ang="0">
                <a:pos x="connsiteX11036" y="connsiteY11036"/>
              </a:cxn>
              <a:cxn ang="0">
                <a:pos x="connsiteX11037" y="connsiteY11037"/>
              </a:cxn>
              <a:cxn ang="0">
                <a:pos x="connsiteX11038" y="connsiteY11038"/>
              </a:cxn>
              <a:cxn ang="0">
                <a:pos x="connsiteX11039" y="connsiteY11039"/>
              </a:cxn>
              <a:cxn ang="0">
                <a:pos x="connsiteX11040" y="connsiteY11040"/>
              </a:cxn>
              <a:cxn ang="0">
                <a:pos x="connsiteX11041" y="connsiteY11041"/>
              </a:cxn>
              <a:cxn ang="0">
                <a:pos x="connsiteX11042" y="connsiteY11042"/>
              </a:cxn>
              <a:cxn ang="0">
                <a:pos x="connsiteX11043" y="connsiteY11043"/>
              </a:cxn>
              <a:cxn ang="0">
                <a:pos x="connsiteX11044" y="connsiteY11044"/>
              </a:cxn>
              <a:cxn ang="0">
                <a:pos x="connsiteX11045" y="connsiteY11045"/>
              </a:cxn>
              <a:cxn ang="0">
                <a:pos x="connsiteX11046" y="connsiteY11046"/>
              </a:cxn>
              <a:cxn ang="0">
                <a:pos x="connsiteX11047" y="connsiteY11047"/>
              </a:cxn>
              <a:cxn ang="0">
                <a:pos x="connsiteX11048" y="connsiteY11048"/>
              </a:cxn>
              <a:cxn ang="0">
                <a:pos x="connsiteX11049" y="connsiteY11049"/>
              </a:cxn>
              <a:cxn ang="0">
                <a:pos x="connsiteX11050" y="connsiteY11050"/>
              </a:cxn>
              <a:cxn ang="0">
                <a:pos x="connsiteX11051" y="connsiteY11051"/>
              </a:cxn>
              <a:cxn ang="0">
                <a:pos x="connsiteX11052" y="connsiteY11052"/>
              </a:cxn>
              <a:cxn ang="0">
                <a:pos x="connsiteX11053" y="connsiteY11053"/>
              </a:cxn>
              <a:cxn ang="0">
                <a:pos x="connsiteX11054" y="connsiteY11054"/>
              </a:cxn>
              <a:cxn ang="0">
                <a:pos x="connsiteX11055" y="connsiteY11055"/>
              </a:cxn>
              <a:cxn ang="0">
                <a:pos x="connsiteX11056" y="connsiteY11056"/>
              </a:cxn>
              <a:cxn ang="0">
                <a:pos x="connsiteX11057" y="connsiteY11057"/>
              </a:cxn>
              <a:cxn ang="0">
                <a:pos x="connsiteX11058" y="connsiteY11058"/>
              </a:cxn>
              <a:cxn ang="0">
                <a:pos x="connsiteX11059" y="connsiteY11059"/>
              </a:cxn>
              <a:cxn ang="0">
                <a:pos x="connsiteX11060" y="connsiteY11060"/>
              </a:cxn>
              <a:cxn ang="0">
                <a:pos x="connsiteX11061" y="connsiteY11061"/>
              </a:cxn>
              <a:cxn ang="0">
                <a:pos x="connsiteX11062" y="connsiteY11062"/>
              </a:cxn>
              <a:cxn ang="0">
                <a:pos x="connsiteX11063" y="connsiteY11063"/>
              </a:cxn>
              <a:cxn ang="0">
                <a:pos x="connsiteX11064" y="connsiteY11064"/>
              </a:cxn>
              <a:cxn ang="0">
                <a:pos x="connsiteX11065" y="connsiteY11065"/>
              </a:cxn>
              <a:cxn ang="0">
                <a:pos x="connsiteX11066" y="connsiteY11066"/>
              </a:cxn>
              <a:cxn ang="0">
                <a:pos x="connsiteX11067" y="connsiteY11067"/>
              </a:cxn>
              <a:cxn ang="0">
                <a:pos x="connsiteX11068" y="connsiteY11068"/>
              </a:cxn>
              <a:cxn ang="0">
                <a:pos x="connsiteX11069" y="connsiteY11069"/>
              </a:cxn>
              <a:cxn ang="0">
                <a:pos x="connsiteX11070" y="connsiteY11070"/>
              </a:cxn>
              <a:cxn ang="0">
                <a:pos x="connsiteX11071" y="connsiteY11071"/>
              </a:cxn>
              <a:cxn ang="0">
                <a:pos x="connsiteX11072" y="connsiteY11072"/>
              </a:cxn>
              <a:cxn ang="0">
                <a:pos x="connsiteX11073" y="connsiteY11073"/>
              </a:cxn>
              <a:cxn ang="0">
                <a:pos x="connsiteX11074" y="connsiteY11074"/>
              </a:cxn>
              <a:cxn ang="0">
                <a:pos x="connsiteX11075" y="connsiteY11075"/>
              </a:cxn>
              <a:cxn ang="0">
                <a:pos x="connsiteX11076" y="connsiteY11076"/>
              </a:cxn>
              <a:cxn ang="0">
                <a:pos x="connsiteX11077" y="connsiteY11077"/>
              </a:cxn>
              <a:cxn ang="0">
                <a:pos x="connsiteX11078" y="connsiteY11078"/>
              </a:cxn>
              <a:cxn ang="0">
                <a:pos x="connsiteX11079" y="connsiteY11079"/>
              </a:cxn>
              <a:cxn ang="0">
                <a:pos x="connsiteX11080" y="connsiteY11080"/>
              </a:cxn>
              <a:cxn ang="0">
                <a:pos x="connsiteX11081" y="connsiteY11081"/>
              </a:cxn>
              <a:cxn ang="0">
                <a:pos x="connsiteX11082" y="connsiteY11082"/>
              </a:cxn>
              <a:cxn ang="0">
                <a:pos x="connsiteX11083" y="connsiteY11083"/>
              </a:cxn>
              <a:cxn ang="0">
                <a:pos x="connsiteX11084" y="connsiteY11084"/>
              </a:cxn>
              <a:cxn ang="0">
                <a:pos x="connsiteX11085" y="connsiteY11085"/>
              </a:cxn>
              <a:cxn ang="0">
                <a:pos x="connsiteX11086" y="connsiteY11086"/>
              </a:cxn>
              <a:cxn ang="0">
                <a:pos x="connsiteX11087" y="connsiteY11087"/>
              </a:cxn>
              <a:cxn ang="0">
                <a:pos x="connsiteX11088" y="connsiteY11088"/>
              </a:cxn>
              <a:cxn ang="0">
                <a:pos x="connsiteX11089" y="connsiteY11089"/>
              </a:cxn>
              <a:cxn ang="0">
                <a:pos x="connsiteX11090" y="connsiteY11090"/>
              </a:cxn>
              <a:cxn ang="0">
                <a:pos x="connsiteX11091" y="connsiteY11091"/>
              </a:cxn>
              <a:cxn ang="0">
                <a:pos x="connsiteX11092" y="connsiteY11092"/>
              </a:cxn>
              <a:cxn ang="0">
                <a:pos x="connsiteX11093" y="connsiteY11093"/>
              </a:cxn>
              <a:cxn ang="0">
                <a:pos x="connsiteX11094" y="connsiteY11094"/>
              </a:cxn>
              <a:cxn ang="0">
                <a:pos x="connsiteX11095" y="connsiteY11095"/>
              </a:cxn>
              <a:cxn ang="0">
                <a:pos x="connsiteX11096" y="connsiteY11096"/>
              </a:cxn>
              <a:cxn ang="0">
                <a:pos x="connsiteX11097" y="connsiteY11097"/>
              </a:cxn>
              <a:cxn ang="0">
                <a:pos x="connsiteX11098" y="connsiteY11098"/>
              </a:cxn>
              <a:cxn ang="0">
                <a:pos x="connsiteX11099" y="connsiteY11099"/>
              </a:cxn>
              <a:cxn ang="0">
                <a:pos x="connsiteX11100" y="connsiteY11100"/>
              </a:cxn>
              <a:cxn ang="0">
                <a:pos x="connsiteX11101" y="connsiteY11101"/>
              </a:cxn>
              <a:cxn ang="0">
                <a:pos x="connsiteX11102" y="connsiteY11102"/>
              </a:cxn>
              <a:cxn ang="0">
                <a:pos x="connsiteX11103" y="connsiteY11103"/>
              </a:cxn>
              <a:cxn ang="0">
                <a:pos x="connsiteX11104" y="connsiteY11104"/>
              </a:cxn>
              <a:cxn ang="0">
                <a:pos x="connsiteX11105" y="connsiteY11105"/>
              </a:cxn>
              <a:cxn ang="0">
                <a:pos x="connsiteX11106" y="connsiteY11106"/>
              </a:cxn>
              <a:cxn ang="0">
                <a:pos x="connsiteX11107" y="connsiteY11107"/>
              </a:cxn>
              <a:cxn ang="0">
                <a:pos x="connsiteX11108" y="connsiteY11108"/>
              </a:cxn>
              <a:cxn ang="0">
                <a:pos x="connsiteX11109" y="connsiteY11109"/>
              </a:cxn>
              <a:cxn ang="0">
                <a:pos x="connsiteX11110" y="connsiteY11110"/>
              </a:cxn>
              <a:cxn ang="0">
                <a:pos x="connsiteX11111" y="connsiteY11111"/>
              </a:cxn>
              <a:cxn ang="0">
                <a:pos x="connsiteX11112" y="connsiteY11112"/>
              </a:cxn>
              <a:cxn ang="0">
                <a:pos x="connsiteX11113" y="connsiteY11113"/>
              </a:cxn>
              <a:cxn ang="0">
                <a:pos x="connsiteX11114" y="connsiteY11114"/>
              </a:cxn>
              <a:cxn ang="0">
                <a:pos x="connsiteX11115" y="connsiteY11115"/>
              </a:cxn>
              <a:cxn ang="0">
                <a:pos x="connsiteX11116" y="connsiteY11116"/>
              </a:cxn>
              <a:cxn ang="0">
                <a:pos x="connsiteX11117" y="connsiteY11117"/>
              </a:cxn>
              <a:cxn ang="0">
                <a:pos x="connsiteX11118" y="connsiteY11118"/>
              </a:cxn>
              <a:cxn ang="0">
                <a:pos x="connsiteX11119" y="connsiteY11119"/>
              </a:cxn>
              <a:cxn ang="0">
                <a:pos x="connsiteX11120" y="connsiteY11120"/>
              </a:cxn>
              <a:cxn ang="0">
                <a:pos x="connsiteX11121" y="connsiteY11121"/>
              </a:cxn>
              <a:cxn ang="0">
                <a:pos x="connsiteX11122" y="connsiteY11122"/>
              </a:cxn>
              <a:cxn ang="0">
                <a:pos x="connsiteX11123" y="connsiteY11123"/>
              </a:cxn>
              <a:cxn ang="0">
                <a:pos x="connsiteX11124" y="connsiteY11124"/>
              </a:cxn>
              <a:cxn ang="0">
                <a:pos x="connsiteX11125" y="connsiteY11125"/>
              </a:cxn>
              <a:cxn ang="0">
                <a:pos x="connsiteX11126" y="connsiteY11126"/>
              </a:cxn>
              <a:cxn ang="0">
                <a:pos x="connsiteX11127" y="connsiteY11127"/>
              </a:cxn>
              <a:cxn ang="0">
                <a:pos x="connsiteX11128" y="connsiteY11128"/>
              </a:cxn>
              <a:cxn ang="0">
                <a:pos x="connsiteX11129" y="connsiteY11129"/>
              </a:cxn>
              <a:cxn ang="0">
                <a:pos x="connsiteX11130" y="connsiteY11130"/>
              </a:cxn>
              <a:cxn ang="0">
                <a:pos x="connsiteX11131" y="connsiteY11131"/>
              </a:cxn>
              <a:cxn ang="0">
                <a:pos x="connsiteX11132" y="connsiteY11132"/>
              </a:cxn>
              <a:cxn ang="0">
                <a:pos x="connsiteX11133" y="connsiteY11133"/>
              </a:cxn>
              <a:cxn ang="0">
                <a:pos x="connsiteX11134" y="connsiteY11134"/>
              </a:cxn>
              <a:cxn ang="0">
                <a:pos x="connsiteX11135" y="connsiteY11135"/>
              </a:cxn>
              <a:cxn ang="0">
                <a:pos x="connsiteX11136" y="connsiteY11136"/>
              </a:cxn>
              <a:cxn ang="0">
                <a:pos x="connsiteX11137" y="connsiteY11137"/>
              </a:cxn>
              <a:cxn ang="0">
                <a:pos x="connsiteX11138" y="connsiteY11138"/>
              </a:cxn>
              <a:cxn ang="0">
                <a:pos x="connsiteX11139" y="connsiteY11139"/>
              </a:cxn>
              <a:cxn ang="0">
                <a:pos x="connsiteX11140" y="connsiteY11140"/>
              </a:cxn>
              <a:cxn ang="0">
                <a:pos x="connsiteX11141" y="connsiteY11141"/>
              </a:cxn>
              <a:cxn ang="0">
                <a:pos x="connsiteX11142" y="connsiteY11142"/>
              </a:cxn>
              <a:cxn ang="0">
                <a:pos x="connsiteX11143" y="connsiteY11143"/>
              </a:cxn>
              <a:cxn ang="0">
                <a:pos x="connsiteX11144" y="connsiteY11144"/>
              </a:cxn>
              <a:cxn ang="0">
                <a:pos x="connsiteX11145" y="connsiteY11145"/>
              </a:cxn>
              <a:cxn ang="0">
                <a:pos x="connsiteX11146" y="connsiteY11146"/>
              </a:cxn>
              <a:cxn ang="0">
                <a:pos x="connsiteX11147" y="connsiteY11147"/>
              </a:cxn>
              <a:cxn ang="0">
                <a:pos x="connsiteX11148" y="connsiteY11148"/>
              </a:cxn>
              <a:cxn ang="0">
                <a:pos x="connsiteX11149" y="connsiteY11149"/>
              </a:cxn>
              <a:cxn ang="0">
                <a:pos x="connsiteX11150" y="connsiteY11150"/>
              </a:cxn>
              <a:cxn ang="0">
                <a:pos x="connsiteX11151" y="connsiteY11151"/>
              </a:cxn>
              <a:cxn ang="0">
                <a:pos x="connsiteX11152" y="connsiteY11152"/>
              </a:cxn>
              <a:cxn ang="0">
                <a:pos x="connsiteX11153" y="connsiteY11153"/>
              </a:cxn>
              <a:cxn ang="0">
                <a:pos x="connsiteX11154" y="connsiteY11154"/>
              </a:cxn>
              <a:cxn ang="0">
                <a:pos x="connsiteX11155" y="connsiteY11155"/>
              </a:cxn>
              <a:cxn ang="0">
                <a:pos x="connsiteX11156" y="connsiteY11156"/>
              </a:cxn>
              <a:cxn ang="0">
                <a:pos x="connsiteX11157" y="connsiteY11157"/>
              </a:cxn>
              <a:cxn ang="0">
                <a:pos x="connsiteX11158" y="connsiteY11158"/>
              </a:cxn>
              <a:cxn ang="0">
                <a:pos x="connsiteX11159" y="connsiteY11159"/>
              </a:cxn>
              <a:cxn ang="0">
                <a:pos x="connsiteX11160" y="connsiteY11160"/>
              </a:cxn>
              <a:cxn ang="0">
                <a:pos x="connsiteX11161" y="connsiteY11161"/>
              </a:cxn>
              <a:cxn ang="0">
                <a:pos x="connsiteX11162" y="connsiteY11162"/>
              </a:cxn>
              <a:cxn ang="0">
                <a:pos x="connsiteX11163" y="connsiteY11163"/>
              </a:cxn>
              <a:cxn ang="0">
                <a:pos x="connsiteX11164" y="connsiteY11164"/>
              </a:cxn>
              <a:cxn ang="0">
                <a:pos x="connsiteX11165" y="connsiteY11165"/>
              </a:cxn>
              <a:cxn ang="0">
                <a:pos x="connsiteX11166" y="connsiteY11166"/>
              </a:cxn>
              <a:cxn ang="0">
                <a:pos x="connsiteX11167" y="connsiteY11167"/>
              </a:cxn>
              <a:cxn ang="0">
                <a:pos x="connsiteX11168" y="connsiteY11168"/>
              </a:cxn>
              <a:cxn ang="0">
                <a:pos x="connsiteX11169" y="connsiteY11169"/>
              </a:cxn>
              <a:cxn ang="0">
                <a:pos x="connsiteX11170" y="connsiteY11170"/>
              </a:cxn>
              <a:cxn ang="0">
                <a:pos x="connsiteX11171" y="connsiteY11171"/>
              </a:cxn>
              <a:cxn ang="0">
                <a:pos x="connsiteX11172" y="connsiteY11172"/>
              </a:cxn>
              <a:cxn ang="0">
                <a:pos x="connsiteX11173" y="connsiteY11173"/>
              </a:cxn>
              <a:cxn ang="0">
                <a:pos x="connsiteX11174" y="connsiteY11174"/>
              </a:cxn>
              <a:cxn ang="0">
                <a:pos x="connsiteX11175" y="connsiteY11175"/>
              </a:cxn>
              <a:cxn ang="0">
                <a:pos x="connsiteX11176" y="connsiteY11176"/>
              </a:cxn>
              <a:cxn ang="0">
                <a:pos x="connsiteX11177" y="connsiteY11177"/>
              </a:cxn>
              <a:cxn ang="0">
                <a:pos x="connsiteX11178" y="connsiteY11178"/>
              </a:cxn>
              <a:cxn ang="0">
                <a:pos x="connsiteX11179" y="connsiteY11179"/>
              </a:cxn>
              <a:cxn ang="0">
                <a:pos x="connsiteX11180" y="connsiteY11180"/>
              </a:cxn>
              <a:cxn ang="0">
                <a:pos x="connsiteX11181" y="connsiteY11181"/>
              </a:cxn>
              <a:cxn ang="0">
                <a:pos x="connsiteX11182" y="connsiteY11182"/>
              </a:cxn>
              <a:cxn ang="0">
                <a:pos x="connsiteX11183" y="connsiteY11183"/>
              </a:cxn>
              <a:cxn ang="0">
                <a:pos x="connsiteX11184" y="connsiteY11184"/>
              </a:cxn>
              <a:cxn ang="0">
                <a:pos x="connsiteX11185" y="connsiteY11185"/>
              </a:cxn>
              <a:cxn ang="0">
                <a:pos x="connsiteX11186" y="connsiteY11186"/>
              </a:cxn>
              <a:cxn ang="0">
                <a:pos x="connsiteX11187" y="connsiteY11187"/>
              </a:cxn>
              <a:cxn ang="0">
                <a:pos x="connsiteX11188" y="connsiteY11188"/>
              </a:cxn>
              <a:cxn ang="0">
                <a:pos x="connsiteX11189" y="connsiteY11189"/>
              </a:cxn>
              <a:cxn ang="0">
                <a:pos x="connsiteX11190" y="connsiteY11190"/>
              </a:cxn>
              <a:cxn ang="0">
                <a:pos x="connsiteX11191" y="connsiteY11191"/>
              </a:cxn>
              <a:cxn ang="0">
                <a:pos x="connsiteX11192" y="connsiteY11192"/>
              </a:cxn>
              <a:cxn ang="0">
                <a:pos x="connsiteX11193" y="connsiteY11193"/>
              </a:cxn>
              <a:cxn ang="0">
                <a:pos x="connsiteX11194" y="connsiteY11194"/>
              </a:cxn>
              <a:cxn ang="0">
                <a:pos x="connsiteX11195" y="connsiteY11195"/>
              </a:cxn>
              <a:cxn ang="0">
                <a:pos x="connsiteX11196" y="connsiteY11196"/>
              </a:cxn>
              <a:cxn ang="0">
                <a:pos x="connsiteX11197" y="connsiteY11197"/>
              </a:cxn>
              <a:cxn ang="0">
                <a:pos x="connsiteX11198" y="connsiteY11198"/>
              </a:cxn>
              <a:cxn ang="0">
                <a:pos x="connsiteX11199" y="connsiteY11199"/>
              </a:cxn>
              <a:cxn ang="0">
                <a:pos x="connsiteX11200" y="connsiteY11200"/>
              </a:cxn>
              <a:cxn ang="0">
                <a:pos x="connsiteX11201" y="connsiteY11201"/>
              </a:cxn>
              <a:cxn ang="0">
                <a:pos x="connsiteX11202" y="connsiteY11202"/>
              </a:cxn>
              <a:cxn ang="0">
                <a:pos x="connsiteX11203" y="connsiteY11203"/>
              </a:cxn>
              <a:cxn ang="0">
                <a:pos x="connsiteX11204" y="connsiteY11204"/>
              </a:cxn>
              <a:cxn ang="0">
                <a:pos x="connsiteX11205" y="connsiteY11205"/>
              </a:cxn>
              <a:cxn ang="0">
                <a:pos x="connsiteX11206" y="connsiteY11206"/>
              </a:cxn>
              <a:cxn ang="0">
                <a:pos x="connsiteX11207" y="connsiteY11207"/>
              </a:cxn>
              <a:cxn ang="0">
                <a:pos x="connsiteX11208" y="connsiteY11208"/>
              </a:cxn>
              <a:cxn ang="0">
                <a:pos x="connsiteX11209" y="connsiteY11209"/>
              </a:cxn>
              <a:cxn ang="0">
                <a:pos x="connsiteX11210" y="connsiteY11210"/>
              </a:cxn>
              <a:cxn ang="0">
                <a:pos x="connsiteX11211" y="connsiteY11211"/>
              </a:cxn>
              <a:cxn ang="0">
                <a:pos x="connsiteX11212" y="connsiteY11212"/>
              </a:cxn>
              <a:cxn ang="0">
                <a:pos x="connsiteX11213" y="connsiteY11213"/>
              </a:cxn>
              <a:cxn ang="0">
                <a:pos x="connsiteX11214" y="connsiteY11214"/>
              </a:cxn>
              <a:cxn ang="0">
                <a:pos x="connsiteX11215" y="connsiteY11215"/>
              </a:cxn>
              <a:cxn ang="0">
                <a:pos x="connsiteX11216" y="connsiteY11216"/>
              </a:cxn>
              <a:cxn ang="0">
                <a:pos x="connsiteX11217" y="connsiteY11217"/>
              </a:cxn>
              <a:cxn ang="0">
                <a:pos x="connsiteX11218" y="connsiteY11218"/>
              </a:cxn>
              <a:cxn ang="0">
                <a:pos x="connsiteX11219" y="connsiteY11219"/>
              </a:cxn>
              <a:cxn ang="0">
                <a:pos x="connsiteX11220" y="connsiteY11220"/>
              </a:cxn>
              <a:cxn ang="0">
                <a:pos x="connsiteX11221" y="connsiteY11221"/>
              </a:cxn>
              <a:cxn ang="0">
                <a:pos x="connsiteX11222" y="connsiteY11222"/>
              </a:cxn>
              <a:cxn ang="0">
                <a:pos x="connsiteX11223" y="connsiteY11223"/>
              </a:cxn>
              <a:cxn ang="0">
                <a:pos x="connsiteX11224" y="connsiteY11224"/>
              </a:cxn>
              <a:cxn ang="0">
                <a:pos x="connsiteX11225" y="connsiteY11225"/>
              </a:cxn>
              <a:cxn ang="0">
                <a:pos x="connsiteX11226" y="connsiteY11226"/>
              </a:cxn>
              <a:cxn ang="0">
                <a:pos x="connsiteX11227" y="connsiteY11227"/>
              </a:cxn>
              <a:cxn ang="0">
                <a:pos x="connsiteX11228" y="connsiteY11228"/>
              </a:cxn>
              <a:cxn ang="0">
                <a:pos x="connsiteX11229" y="connsiteY11229"/>
              </a:cxn>
              <a:cxn ang="0">
                <a:pos x="connsiteX11230" y="connsiteY11230"/>
              </a:cxn>
              <a:cxn ang="0">
                <a:pos x="connsiteX11231" y="connsiteY11231"/>
              </a:cxn>
              <a:cxn ang="0">
                <a:pos x="connsiteX11232" y="connsiteY11232"/>
              </a:cxn>
              <a:cxn ang="0">
                <a:pos x="connsiteX11233" y="connsiteY11233"/>
              </a:cxn>
              <a:cxn ang="0">
                <a:pos x="connsiteX11234" y="connsiteY11234"/>
              </a:cxn>
              <a:cxn ang="0">
                <a:pos x="connsiteX11235" y="connsiteY11235"/>
              </a:cxn>
              <a:cxn ang="0">
                <a:pos x="connsiteX11236" y="connsiteY11236"/>
              </a:cxn>
              <a:cxn ang="0">
                <a:pos x="connsiteX11237" y="connsiteY11237"/>
              </a:cxn>
              <a:cxn ang="0">
                <a:pos x="connsiteX11238" y="connsiteY11238"/>
              </a:cxn>
              <a:cxn ang="0">
                <a:pos x="connsiteX11239" y="connsiteY11239"/>
              </a:cxn>
              <a:cxn ang="0">
                <a:pos x="connsiteX11240" y="connsiteY11240"/>
              </a:cxn>
              <a:cxn ang="0">
                <a:pos x="connsiteX11241" y="connsiteY11241"/>
              </a:cxn>
              <a:cxn ang="0">
                <a:pos x="connsiteX11242" y="connsiteY11242"/>
              </a:cxn>
              <a:cxn ang="0">
                <a:pos x="connsiteX11243" y="connsiteY11243"/>
              </a:cxn>
              <a:cxn ang="0">
                <a:pos x="connsiteX11244" y="connsiteY11244"/>
              </a:cxn>
              <a:cxn ang="0">
                <a:pos x="connsiteX11245" y="connsiteY11245"/>
              </a:cxn>
              <a:cxn ang="0">
                <a:pos x="connsiteX11246" y="connsiteY11246"/>
              </a:cxn>
              <a:cxn ang="0">
                <a:pos x="connsiteX11247" y="connsiteY11247"/>
              </a:cxn>
              <a:cxn ang="0">
                <a:pos x="connsiteX11248" y="connsiteY11248"/>
              </a:cxn>
              <a:cxn ang="0">
                <a:pos x="connsiteX11249" y="connsiteY11249"/>
              </a:cxn>
              <a:cxn ang="0">
                <a:pos x="connsiteX11250" y="connsiteY11250"/>
              </a:cxn>
              <a:cxn ang="0">
                <a:pos x="connsiteX11251" y="connsiteY11251"/>
              </a:cxn>
              <a:cxn ang="0">
                <a:pos x="connsiteX11252" y="connsiteY11252"/>
              </a:cxn>
              <a:cxn ang="0">
                <a:pos x="connsiteX11253" y="connsiteY11253"/>
              </a:cxn>
              <a:cxn ang="0">
                <a:pos x="connsiteX11254" y="connsiteY11254"/>
              </a:cxn>
              <a:cxn ang="0">
                <a:pos x="connsiteX11255" y="connsiteY11255"/>
              </a:cxn>
              <a:cxn ang="0">
                <a:pos x="connsiteX11256" y="connsiteY11256"/>
              </a:cxn>
              <a:cxn ang="0">
                <a:pos x="connsiteX11257" y="connsiteY11257"/>
              </a:cxn>
              <a:cxn ang="0">
                <a:pos x="connsiteX11258" y="connsiteY11258"/>
              </a:cxn>
              <a:cxn ang="0">
                <a:pos x="connsiteX11259" y="connsiteY11259"/>
              </a:cxn>
              <a:cxn ang="0">
                <a:pos x="connsiteX11260" y="connsiteY11260"/>
              </a:cxn>
              <a:cxn ang="0">
                <a:pos x="connsiteX11261" y="connsiteY11261"/>
              </a:cxn>
              <a:cxn ang="0">
                <a:pos x="connsiteX11262" y="connsiteY11262"/>
              </a:cxn>
              <a:cxn ang="0">
                <a:pos x="connsiteX11263" y="connsiteY11263"/>
              </a:cxn>
              <a:cxn ang="0">
                <a:pos x="connsiteX11264" y="connsiteY11264"/>
              </a:cxn>
              <a:cxn ang="0">
                <a:pos x="connsiteX11265" y="connsiteY11265"/>
              </a:cxn>
              <a:cxn ang="0">
                <a:pos x="connsiteX11266" y="connsiteY11266"/>
              </a:cxn>
              <a:cxn ang="0">
                <a:pos x="connsiteX11267" y="connsiteY11267"/>
              </a:cxn>
              <a:cxn ang="0">
                <a:pos x="connsiteX11268" y="connsiteY11268"/>
              </a:cxn>
              <a:cxn ang="0">
                <a:pos x="connsiteX11269" y="connsiteY11269"/>
              </a:cxn>
              <a:cxn ang="0">
                <a:pos x="connsiteX11270" y="connsiteY11270"/>
              </a:cxn>
              <a:cxn ang="0">
                <a:pos x="connsiteX11271" y="connsiteY11271"/>
              </a:cxn>
              <a:cxn ang="0">
                <a:pos x="connsiteX11272" y="connsiteY11272"/>
              </a:cxn>
              <a:cxn ang="0">
                <a:pos x="connsiteX11273" y="connsiteY11273"/>
              </a:cxn>
              <a:cxn ang="0">
                <a:pos x="connsiteX11274" y="connsiteY11274"/>
              </a:cxn>
              <a:cxn ang="0">
                <a:pos x="connsiteX11275" y="connsiteY11275"/>
              </a:cxn>
              <a:cxn ang="0">
                <a:pos x="connsiteX11276" y="connsiteY11276"/>
              </a:cxn>
              <a:cxn ang="0">
                <a:pos x="connsiteX11277" y="connsiteY11277"/>
              </a:cxn>
              <a:cxn ang="0">
                <a:pos x="connsiteX11278" y="connsiteY11278"/>
              </a:cxn>
              <a:cxn ang="0">
                <a:pos x="connsiteX11279" y="connsiteY11279"/>
              </a:cxn>
              <a:cxn ang="0">
                <a:pos x="connsiteX11280" y="connsiteY11280"/>
              </a:cxn>
              <a:cxn ang="0">
                <a:pos x="connsiteX11281" y="connsiteY11281"/>
              </a:cxn>
              <a:cxn ang="0">
                <a:pos x="connsiteX11282" y="connsiteY11282"/>
              </a:cxn>
              <a:cxn ang="0">
                <a:pos x="connsiteX11283" y="connsiteY11283"/>
              </a:cxn>
              <a:cxn ang="0">
                <a:pos x="connsiteX11284" y="connsiteY11284"/>
              </a:cxn>
              <a:cxn ang="0">
                <a:pos x="connsiteX11285" y="connsiteY11285"/>
              </a:cxn>
              <a:cxn ang="0">
                <a:pos x="connsiteX11286" y="connsiteY11286"/>
              </a:cxn>
              <a:cxn ang="0">
                <a:pos x="connsiteX11287" y="connsiteY11287"/>
              </a:cxn>
              <a:cxn ang="0">
                <a:pos x="connsiteX11288" y="connsiteY11288"/>
              </a:cxn>
              <a:cxn ang="0">
                <a:pos x="connsiteX11289" y="connsiteY11289"/>
              </a:cxn>
              <a:cxn ang="0">
                <a:pos x="connsiteX11290" y="connsiteY11290"/>
              </a:cxn>
              <a:cxn ang="0">
                <a:pos x="connsiteX11291" y="connsiteY11291"/>
              </a:cxn>
              <a:cxn ang="0">
                <a:pos x="connsiteX11292" y="connsiteY11292"/>
              </a:cxn>
              <a:cxn ang="0">
                <a:pos x="connsiteX11293" y="connsiteY11293"/>
              </a:cxn>
              <a:cxn ang="0">
                <a:pos x="connsiteX11294" y="connsiteY11294"/>
              </a:cxn>
              <a:cxn ang="0">
                <a:pos x="connsiteX11295" y="connsiteY11295"/>
              </a:cxn>
              <a:cxn ang="0">
                <a:pos x="connsiteX11296" y="connsiteY11296"/>
              </a:cxn>
              <a:cxn ang="0">
                <a:pos x="connsiteX11297" y="connsiteY11297"/>
              </a:cxn>
              <a:cxn ang="0">
                <a:pos x="connsiteX11298" y="connsiteY11298"/>
              </a:cxn>
              <a:cxn ang="0">
                <a:pos x="connsiteX11299" y="connsiteY11299"/>
              </a:cxn>
              <a:cxn ang="0">
                <a:pos x="connsiteX11300" y="connsiteY11300"/>
              </a:cxn>
              <a:cxn ang="0">
                <a:pos x="connsiteX11301" y="connsiteY11301"/>
              </a:cxn>
              <a:cxn ang="0">
                <a:pos x="connsiteX11302" y="connsiteY11302"/>
              </a:cxn>
              <a:cxn ang="0">
                <a:pos x="connsiteX11303" y="connsiteY11303"/>
              </a:cxn>
              <a:cxn ang="0">
                <a:pos x="connsiteX11304" y="connsiteY11304"/>
              </a:cxn>
              <a:cxn ang="0">
                <a:pos x="connsiteX11305" y="connsiteY11305"/>
              </a:cxn>
              <a:cxn ang="0">
                <a:pos x="connsiteX11306" y="connsiteY11306"/>
              </a:cxn>
              <a:cxn ang="0">
                <a:pos x="connsiteX11307" y="connsiteY11307"/>
              </a:cxn>
              <a:cxn ang="0">
                <a:pos x="connsiteX11308" y="connsiteY11308"/>
              </a:cxn>
              <a:cxn ang="0">
                <a:pos x="connsiteX11309" y="connsiteY11309"/>
              </a:cxn>
              <a:cxn ang="0">
                <a:pos x="connsiteX11310" y="connsiteY11310"/>
              </a:cxn>
              <a:cxn ang="0">
                <a:pos x="connsiteX11311" y="connsiteY11311"/>
              </a:cxn>
              <a:cxn ang="0">
                <a:pos x="connsiteX11312" y="connsiteY11312"/>
              </a:cxn>
              <a:cxn ang="0">
                <a:pos x="connsiteX11313" y="connsiteY11313"/>
              </a:cxn>
              <a:cxn ang="0">
                <a:pos x="connsiteX11314" y="connsiteY11314"/>
              </a:cxn>
              <a:cxn ang="0">
                <a:pos x="connsiteX11315" y="connsiteY11315"/>
              </a:cxn>
              <a:cxn ang="0">
                <a:pos x="connsiteX11316" y="connsiteY11316"/>
              </a:cxn>
              <a:cxn ang="0">
                <a:pos x="connsiteX11317" y="connsiteY11317"/>
              </a:cxn>
              <a:cxn ang="0">
                <a:pos x="connsiteX11318" y="connsiteY11318"/>
              </a:cxn>
              <a:cxn ang="0">
                <a:pos x="connsiteX11319" y="connsiteY11319"/>
              </a:cxn>
              <a:cxn ang="0">
                <a:pos x="connsiteX11320" y="connsiteY11320"/>
              </a:cxn>
              <a:cxn ang="0">
                <a:pos x="connsiteX11321" y="connsiteY11321"/>
              </a:cxn>
              <a:cxn ang="0">
                <a:pos x="connsiteX11322" y="connsiteY11322"/>
              </a:cxn>
              <a:cxn ang="0">
                <a:pos x="connsiteX11323" y="connsiteY11323"/>
              </a:cxn>
              <a:cxn ang="0">
                <a:pos x="connsiteX11324" y="connsiteY11324"/>
              </a:cxn>
              <a:cxn ang="0">
                <a:pos x="connsiteX11325" y="connsiteY11325"/>
              </a:cxn>
              <a:cxn ang="0">
                <a:pos x="connsiteX11326" y="connsiteY11326"/>
              </a:cxn>
              <a:cxn ang="0">
                <a:pos x="connsiteX11327" y="connsiteY11327"/>
              </a:cxn>
              <a:cxn ang="0">
                <a:pos x="connsiteX11328" y="connsiteY11328"/>
              </a:cxn>
              <a:cxn ang="0">
                <a:pos x="connsiteX11329" y="connsiteY11329"/>
              </a:cxn>
              <a:cxn ang="0">
                <a:pos x="connsiteX11330" y="connsiteY11330"/>
              </a:cxn>
              <a:cxn ang="0">
                <a:pos x="connsiteX11331" y="connsiteY11331"/>
              </a:cxn>
              <a:cxn ang="0">
                <a:pos x="connsiteX11332" y="connsiteY11332"/>
              </a:cxn>
              <a:cxn ang="0">
                <a:pos x="connsiteX11333" y="connsiteY11333"/>
              </a:cxn>
              <a:cxn ang="0">
                <a:pos x="connsiteX11334" y="connsiteY11334"/>
              </a:cxn>
              <a:cxn ang="0">
                <a:pos x="connsiteX11335" y="connsiteY11335"/>
              </a:cxn>
              <a:cxn ang="0">
                <a:pos x="connsiteX11336" y="connsiteY11336"/>
              </a:cxn>
              <a:cxn ang="0">
                <a:pos x="connsiteX11337" y="connsiteY11337"/>
              </a:cxn>
              <a:cxn ang="0">
                <a:pos x="connsiteX11338" y="connsiteY11338"/>
              </a:cxn>
              <a:cxn ang="0">
                <a:pos x="connsiteX11339" y="connsiteY11339"/>
              </a:cxn>
              <a:cxn ang="0">
                <a:pos x="connsiteX11340" y="connsiteY11340"/>
              </a:cxn>
              <a:cxn ang="0">
                <a:pos x="connsiteX11341" y="connsiteY11341"/>
              </a:cxn>
              <a:cxn ang="0">
                <a:pos x="connsiteX11342" y="connsiteY11342"/>
              </a:cxn>
              <a:cxn ang="0">
                <a:pos x="connsiteX11343" y="connsiteY11343"/>
              </a:cxn>
              <a:cxn ang="0">
                <a:pos x="connsiteX11344" y="connsiteY11344"/>
              </a:cxn>
              <a:cxn ang="0">
                <a:pos x="connsiteX11345" y="connsiteY11345"/>
              </a:cxn>
              <a:cxn ang="0">
                <a:pos x="connsiteX11346" y="connsiteY11346"/>
              </a:cxn>
              <a:cxn ang="0">
                <a:pos x="connsiteX11347" y="connsiteY11347"/>
              </a:cxn>
              <a:cxn ang="0">
                <a:pos x="connsiteX11348" y="connsiteY11348"/>
              </a:cxn>
              <a:cxn ang="0">
                <a:pos x="connsiteX11349" y="connsiteY11349"/>
              </a:cxn>
              <a:cxn ang="0">
                <a:pos x="connsiteX11350" y="connsiteY11350"/>
              </a:cxn>
              <a:cxn ang="0">
                <a:pos x="connsiteX11351" y="connsiteY11351"/>
              </a:cxn>
              <a:cxn ang="0">
                <a:pos x="connsiteX11352" y="connsiteY11352"/>
              </a:cxn>
              <a:cxn ang="0">
                <a:pos x="connsiteX11353" y="connsiteY11353"/>
              </a:cxn>
              <a:cxn ang="0">
                <a:pos x="connsiteX11354" y="connsiteY11354"/>
              </a:cxn>
              <a:cxn ang="0">
                <a:pos x="connsiteX11355" y="connsiteY11355"/>
              </a:cxn>
              <a:cxn ang="0">
                <a:pos x="connsiteX11356" y="connsiteY11356"/>
              </a:cxn>
              <a:cxn ang="0">
                <a:pos x="connsiteX11357" y="connsiteY11357"/>
              </a:cxn>
              <a:cxn ang="0">
                <a:pos x="connsiteX11358" y="connsiteY11358"/>
              </a:cxn>
              <a:cxn ang="0">
                <a:pos x="connsiteX11359" y="connsiteY11359"/>
              </a:cxn>
              <a:cxn ang="0">
                <a:pos x="connsiteX11360" y="connsiteY11360"/>
              </a:cxn>
              <a:cxn ang="0">
                <a:pos x="connsiteX11361" y="connsiteY11361"/>
              </a:cxn>
              <a:cxn ang="0">
                <a:pos x="connsiteX11362" y="connsiteY11362"/>
              </a:cxn>
              <a:cxn ang="0">
                <a:pos x="connsiteX11363" y="connsiteY11363"/>
              </a:cxn>
              <a:cxn ang="0">
                <a:pos x="connsiteX11364" y="connsiteY11364"/>
              </a:cxn>
              <a:cxn ang="0">
                <a:pos x="connsiteX11365" y="connsiteY11365"/>
              </a:cxn>
              <a:cxn ang="0">
                <a:pos x="connsiteX11366" y="connsiteY11366"/>
              </a:cxn>
              <a:cxn ang="0">
                <a:pos x="connsiteX11367" y="connsiteY11367"/>
              </a:cxn>
              <a:cxn ang="0">
                <a:pos x="connsiteX11368" y="connsiteY11368"/>
              </a:cxn>
              <a:cxn ang="0">
                <a:pos x="connsiteX11369" y="connsiteY11369"/>
              </a:cxn>
              <a:cxn ang="0">
                <a:pos x="connsiteX11370" y="connsiteY11370"/>
              </a:cxn>
              <a:cxn ang="0">
                <a:pos x="connsiteX11371" y="connsiteY11371"/>
              </a:cxn>
              <a:cxn ang="0">
                <a:pos x="connsiteX11372" y="connsiteY11372"/>
              </a:cxn>
              <a:cxn ang="0">
                <a:pos x="connsiteX11373" y="connsiteY11373"/>
              </a:cxn>
              <a:cxn ang="0">
                <a:pos x="connsiteX11374" y="connsiteY11374"/>
              </a:cxn>
              <a:cxn ang="0">
                <a:pos x="connsiteX11375" y="connsiteY11375"/>
              </a:cxn>
              <a:cxn ang="0">
                <a:pos x="connsiteX11376" y="connsiteY11376"/>
              </a:cxn>
              <a:cxn ang="0">
                <a:pos x="connsiteX11377" y="connsiteY11377"/>
              </a:cxn>
              <a:cxn ang="0">
                <a:pos x="connsiteX11378" y="connsiteY11378"/>
              </a:cxn>
              <a:cxn ang="0">
                <a:pos x="connsiteX11379" y="connsiteY11379"/>
              </a:cxn>
              <a:cxn ang="0">
                <a:pos x="connsiteX11380" y="connsiteY11380"/>
              </a:cxn>
              <a:cxn ang="0">
                <a:pos x="connsiteX11381" y="connsiteY11381"/>
              </a:cxn>
              <a:cxn ang="0">
                <a:pos x="connsiteX11382" y="connsiteY11382"/>
              </a:cxn>
              <a:cxn ang="0">
                <a:pos x="connsiteX11383" y="connsiteY11383"/>
              </a:cxn>
              <a:cxn ang="0">
                <a:pos x="connsiteX11384" y="connsiteY11384"/>
              </a:cxn>
              <a:cxn ang="0">
                <a:pos x="connsiteX11385" y="connsiteY11385"/>
              </a:cxn>
              <a:cxn ang="0">
                <a:pos x="connsiteX11386" y="connsiteY11386"/>
              </a:cxn>
              <a:cxn ang="0">
                <a:pos x="connsiteX11387" y="connsiteY11387"/>
              </a:cxn>
              <a:cxn ang="0">
                <a:pos x="connsiteX11388" y="connsiteY11388"/>
              </a:cxn>
              <a:cxn ang="0">
                <a:pos x="connsiteX11389" y="connsiteY11389"/>
              </a:cxn>
              <a:cxn ang="0">
                <a:pos x="connsiteX11390" y="connsiteY11390"/>
              </a:cxn>
              <a:cxn ang="0">
                <a:pos x="connsiteX11391" y="connsiteY11391"/>
              </a:cxn>
              <a:cxn ang="0">
                <a:pos x="connsiteX11392" y="connsiteY11392"/>
              </a:cxn>
              <a:cxn ang="0">
                <a:pos x="connsiteX11393" y="connsiteY11393"/>
              </a:cxn>
              <a:cxn ang="0">
                <a:pos x="connsiteX11394" y="connsiteY11394"/>
              </a:cxn>
              <a:cxn ang="0">
                <a:pos x="connsiteX11395" y="connsiteY11395"/>
              </a:cxn>
              <a:cxn ang="0">
                <a:pos x="connsiteX11396" y="connsiteY11396"/>
              </a:cxn>
              <a:cxn ang="0">
                <a:pos x="connsiteX11397" y="connsiteY11397"/>
              </a:cxn>
              <a:cxn ang="0">
                <a:pos x="connsiteX11398" y="connsiteY11398"/>
              </a:cxn>
              <a:cxn ang="0">
                <a:pos x="connsiteX11399" y="connsiteY11399"/>
              </a:cxn>
              <a:cxn ang="0">
                <a:pos x="connsiteX11400" y="connsiteY11400"/>
              </a:cxn>
              <a:cxn ang="0">
                <a:pos x="connsiteX11401" y="connsiteY11401"/>
              </a:cxn>
              <a:cxn ang="0">
                <a:pos x="connsiteX11402" y="connsiteY11402"/>
              </a:cxn>
              <a:cxn ang="0">
                <a:pos x="connsiteX11403" y="connsiteY11403"/>
              </a:cxn>
              <a:cxn ang="0">
                <a:pos x="connsiteX11404" y="connsiteY11404"/>
              </a:cxn>
              <a:cxn ang="0">
                <a:pos x="connsiteX11405" y="connsiteY11405"/>
              </a:cxn>
              <a:cxn ang="0">
                <a:pos x="connsiteX11406" y="connsiteY11406"/>
              </a:cxn>
              <a:cxn ang="0">
                <a:pos x="connsiteX11407" y="connsiteY11407"/>
              </a:cxn>
              <a:cxn ang="0">
                <a:pos x="connsiteX11408" y="connsiteY11408"/>
              </a:cxn>
              <a:cxn ang="0">
                <a:pos x="connsiteX11409" y="connsiteY11409"/>
              </a:cxn>
              <a:cxn ang="0">
                <a:pos x="connsiteX11410" y="connsiteY11410"/>
              </a:cxn>
              <a:cxn ang="0">
                <a:pos x="connsiteX11411" y="connsiteY11411"/>
              </a:cxn>
              <a:cxn ang="0">
                <a:pos x="connsiteX11412" y="connsiteY11412"/>
              </a:cxn>
              <a:cxn ang="0">
                <a:pos x="connsiteX11413" y="connsiteY11413"/>
              </a:cxn>
              <a:cxn ang="0">
                <a:pos x="connsiteX11414" y="connsiteY11414"/>
              </a:cxn>
              <a:cxn ang="0">
                <a:pos x="connsiteX11415" y="connsiteY11415"/>
              </a:cxn>
              <a:cxn ang="0">
                <a:pos x="connsiteX11416" y="connsiteY11416"/>
              </a:cxn>
              <a:cxn ang="0">
                <a:pos x="connsiteX11417" y="connsiteY11417"/>
              </a:cxn>
              <a:cxn ang="0">
                <a:pos x="connsiteX11418" y="connsiteY11418"/>
              </a:cxn>
              <a:cxn ang="0">
                <a:pos x="connsiteX11419" y="connsiteY11419"/>
              </a:cxn>
              <a:cxn ang="0">
                <a:pos x="connsiteX11420" y="connsiteY11420"/>
              </a:cxn>
              <a:cxn ang="0">
                <a:pos x="connsiteX11421" y="connsiteY11421"/>
              </a:cxn>
              <a:cxn ang="0">
                <a:pos x="connsiteX11422" y="connsiteY11422"/>
              </a:cxn>
              <a:cxn ang="0">
                <a:pos x="connsiteX11423" y="connsiteY11423"/>
              </a:cxn>
              <a:cxn ang="0">
                <a:pos x="connsiteX11424" y="connsiteY11424"/>
              </a:cxn>
              <a:cxn ang="0">
                <a:pos x="connsiteX11425" y="connsiteY11425"/>
              </a:cxn>
              <a:cxn ang="0">
                <a:pos x="connsiteX11426" y="connsiteY11426"/>
              </a:cxn>
              <a:cxn ang="0">
                <a:pos x="connsiteX11427" y="connsiteY11427"/>
              </a:cxn>
              <a:cxn ang="0">
                <a:pos x="connsiteX11428" y="connsiteY11428"/>
              </a:cxn>
              <a:cxn ang="0">
                <a:pos x="connsiteX11429" y="connsiteY11429"/>
              </a:cxn>
              <a:cxn ang="0">
                <a:pos x="connsiteX11430" y="connsiteY11430"/>
              </a:cxn>
              <a:cxn ang="0">
                <a:pos x="connsiteX11431" y="connsiteY11431"/>
              </a:cxn>
              <a:cxn ang="0">
                <a:pos x="connsiteX11432" y="connsiteY11432"/>
              </a:cxn>
              <a:cxn ang="0">
                <a:pos x="connsiteX11433" y="connsiteY11433"/>
              </a:cxn>
              <a:cxn ang="0">
                <a:pos x="connsiteX11434" y="connsiteY11434"/>
              </a:cxn>
              <a:cxn ang="0">
                <a:pos x="connsiteX11435" y="connsiteY11435"/>
              </a:cxn>
              <a:cxn ang="0">
                <a:pos x="connsiteX11436" y="connsiteY11436"/>
              </a:cxn>
              <a:cxn ang="0">
                <a:pos x="connsiteX11437" y="connsiteY11437"/>
              </a:cxn>
              <a:cxn ang="0">
                <a:pos x="connsiteX11438" y="connsiteY11438"/>
              </a:cxn>
              <a:cxn ang="0">
                <a:pos x="connsiteX11439" y="connsiteY11439"/>
              </a:cxn>
              <a:cxn ang="0">
                <a:pos x="connsiteX11440" y="connsiteY11440"/>
              </a:cxn>
              <a:cxn ang="0">
                <a:pos x="connsiteX11441" y="connsiteY11441"/>
              </a:cxn>
              <a:cxn ang="0">
                <a:pos x="connsiteX11442" y="connsiteY11442"/>
              </a:cxn>
              <a:cxn ang="0">
                <a:pos x="connsiteX11443" y="connsiteY11443"/>
              </a:cxn>
              <a:cxn ang="0">
                <a:pos x="connsiteX11444" y="connsiteY11444"/>
              </a:cxn>
              <a:cxn ang="0">
                <a:pos x="connsiteX11445" y="connsiteY11445"/>
              </a:cxn>
              <a:cxn ang="0">
                <a:pos x="connsiteX11446" y="connsiteY11446"/>
              </a:cxn>
              <a:cxn ang="0">
                <a:pos x="connsiteX11447" y="connsiteY11447"/>
              </a:cxn>
              <a:cxn ang="0">
                <a:pos x="connsiteX11448" y="connsiteY11448"/>
              </a:cxn>
              <a:cxn ang="0">
                <a:pos x="connsiteX11449" y="connsiteY11449"/>
              </a:cxn>
              <a:cxn ang="0">
                <a:pos x="connsiteX11450" y="connsiteY11450"/>
              </a:cxn>
              <a:cxn ang="0">
                <a:pos x="connsiteX11451" y="connsiteY11451"/>
              </a:cxn>
              <a:cxn ang="0">
                <a:pos x="connsiteX11452" y="connsiteY11452"/>
              </a:cxn>
              <a:cxn ang="0">
                <a:pos x="connsiteX11453" y="connsiteY11453"/>
              </a:cxn>
              <a:cxn ang="0">
                <a:pos x="connsiteX11454" y="connsiteY11454"/>
              </a:cxn>
              <a:cxn ang="0">
                <a:pos x="connsiteX11455" y="connsiteY11455"/>
              </a:cxn>
              <a:cxn ang="0">
                <a:pos x="connsiteX11456" y="connsiteY11456"/>
              </a:cxn>
              <a:cxn ang="0">
                <a:pos x="connsiteX11457" y="connsiteY11457"/>
              </a:cxn>
              <a:cxn ang="0">
                <a:pos x="connsiteX11458" y="connsiteY11458"/>
              </a:cxn>
              <a:cxn ang="0">
                <a:pos x="connsiteX11459" y="connsiteY11459"/>
              </a:cxn>
              <a:cxn ang="0">
                <a:pos x="connsiteX11460" y="connsiteY11460"/>
              </a:cxn>
              <a:cxn ang="0">
                <a:pos x="connsiteX11461" y="connsiteY11461"/>
              </a:cxn>
              <a:cxn ang="0">
                <a:pos x="connsiteX11462" y="connsiteY11462"/>
              </a:cxn>
              <a:cxn ang="0">
                <a:pos x="connsiteX11463" y="connsiteY11463"/>
              </a:cxn>
              <a:cxn ang="0">
                <a:pos x="connsiteX11464" y="connsiteY11464"/>
              </a:cxn>
              <a:cxn ang="0">
                <a:pos x="connsiteX11465" y="connsiteY11465"/>
              </a:cxn>
              <a:cxn ang="0">
                <a:pos x="connsiteX11466" y="connsiteY11466"/>
              </a:cxn>
              <a:cxn ang="0">
                <a:pos x="connsiteX11467" y="connsiteY11467"/>
              </a:cxn>
              <a:cxn ang="0">
                <a:pos x="connsiteX11468" y="connsiteY11468"/>
              </a:cxn>
              <a:cxn ang="0">
                <a:pos x="connsiteX11469" y="connsiteY11469"/>
              </a:cxn>
              <a:cxn ang="0">
                <a:pos x="connsiteX11470" y="connsiteY11470"/>
              </a:cxn>
              <a:cxn ang="0">
                <a:pos x="connsiteX11471" y="connsiteY11471"/>
              </a:cxn>
              <a:cxn ang="0">
                <a:pos x="connsiteX11472" y="connsiteY11472"/>
              </a:cxn>
              <a:cxn ang="0">
                <a:pos x="connsiteX11473" y="connsiteY11473"/>
              </a:cxn>
              <a:cxn ang="0">
                <a:pos x="connsiteX11474" y="connsiteY11474"/>
              </a:cxn>
              <a:cxn ang="0">
                <a:pos x="connsiteX11475" y="connsiteY11475"/>
              </a:cxn>
              <a:cxn ang="0">
                <a:pos x="connsiteX11476" y="connsiteY11476"/>
              </a:cxn>
              <a:cxn ang="0">
                <a:pos x="connsiteX11477" y="connsiteY11477"/>
              </a:cxn>
              <a:cxn ang="0">
                <a:pos x="connsiteX11478" y="connsiteY11478"/>
              </a:cxn>
              <a:cxn ang="0">
                <a:pos x="connsiteX11479" y="connsiteY11479"/>
              </a:cxn>
              <a:cxn ang="0">
                <a:pos x="connsiteX11480" y="connsiteY11480"/>
              </a:cxn>
              <a:cxn ang="0">
                <a:pos x="connsiteX11481" y="connsiteY11481"/>
              </a:cxn>
              <a:cxn ang="0">
                <a:pos x="connsiteX11482" y="connsiteY11482"/>
              </a:cxn>
              <a:cxn ang="0">
                <a:pos x="connsiteX11483" y="connsiteY11483"/>
              </a:cxn>
              <a:cxn ang="0">
                <a:pos x="connsiteX11484" y="connsiteY11484"/>
              </a:cxn>
              <a:cxn ang="0">
                <a:pos x="connsiteX11485" y="connsiteY11485"/>
              </a:cxn>
              <a:cxn ang="0">
                <a:pos x="connsiteX11486" y="connsiteY11486"/>
              </a:cxn>
              <a:cxn ang="0">
                <a:pos x="connsiteX11487" y="connsiteY11487"/>
              </a:cxn>
              <a:cxn ang="0">
                <a:pos x="connsiteX11488" y="connsiteY11488"/>
              </a:cxn>
              <a:cxn ang="0">
                <a:pos x="connsiteX11489" y="connsiteY11489"/>
              </a:cxn>
              <a:cxn ang="0">
                <a:pos x="connsiteX11490" y="connsiteY11490"/>
              </a:cxn>
              <a:cxn ang="0">
                <a:pos x="connsiteX11491" y="connsiteY11491"/>
              </a:cxn>
              <a:cxn ang="0">
                <a:pos x="connsiteX11492" y="connsiteY11492"/>
              </a:cxn>
              <a:cxn ang="0">
                <a:pos x="connsiteX11493" y="connsiteY11493"/>
              </a:cxn>
              <a:cxn ang="0">
                <a:pos x="connsiteX11494" y="connsiteY11494"/>
              </a:cxn>
              <a:cxn ang="0">
                <a:pos x="connsiteX11495" y="connsiteY11495"/>
              </a:cxn>
              <a:cxn ang="0">
                <a:pos x="connsiteX11496" y="connsiteY11496"/>
              </a:cxn>
              <a:cxn ang="0">
                <a:pos x="connsiteX11497" y="connsiteY11497"/>
              </a:cxn>
              <a:cxn ang="0">
                <a:pos x="connsiteX11498" y="connsiteY11498"/>
              </a:cxn>
              <a:cxn ang="0">
                <a:pos x="connsiteX11499" y="connsiteY11499"/>
              </a:cxn>
              <a:cxn ang="0">
                <a:pos x="connsiteX11500" y="connsiteY11500"/>
              </a:cxn>
              <a:cxn ang="0">
                <a:pos x="connsiteX11501" y="connsiteY11501"/>
              </a:cxn>
              <a:cxn ang="0">
                <a:pos x="connsiteX11502" y="connsiteY11502"/>
              </a:cxn>
              <a:cxn ang="0">
                <a:pos x="connsiteX11503" y="connsiteY11503"/>
              </a:cxn>
              <a:cxn ang="0">
                <a:pos x="connsiteX11504" y="connsiteY11504"/>
              </a:cxn>
              <a:cxn ang="0">
                <a:pos x="connsiteX11505" y="connsiteY11505"/>
              </a:cxn>
              <a:cxn ang="0">
                <a:pos x="connsiteX11506" y="connsiteY11506"/>
              </a:cxn>
              <a:cxn ang="0">
                <a:pos x="connsiteX11507" y="connsiteY11507"/>
              </a:cxn>
              <a:cxn ang="0">
                <a:pos x="connsiteX11508" y="connsiteY11508"/>
              </a:cxn>
              <a:cxn ang="0">
                <a:pos x="connsiteX11509" y="connsiteY11509"/>
              </a:cxn>
              <a:cxn ang="0">
                <a:pos x="connsiteX11510" y="connsiteY11510"/>
              </a:cxn>
              <a:cxn ang="0">
                <a:pos x="connsiteX11511" y="connsiteY11511"/>
              </a:cxn>
              <a:cxn ang="0">
                <a:pos x="connsiteX11512" y="connsiteY11512"/>
              </a:cxn>
              <a:cxn ang="0">
                <a:pos x="connsiteX11513" y="connsiteY11513"/>
              </a:cxn>
              <a:cxn ang="0">
                <a:pos x="connsiteX11514" y="connsiteY11514"/>
              </a:cxn>
              <a:cxn ang="0">
                <a:pos x="connsiteX11515" y="connsiteY11515"/>
              </a:cxn>
              <a:cxn ang="0">
                <a:pos x="connsiteX11516" y="connsiteY11516"/>
              </a:cxn>
              <a:cxn ang="0">
                <a:pos x="connsiteX11517" y="connsiteY11517"/>
              </a:cxn>
              <a:cxn ang="0">
                <a:pos x="connsiteX11518" y="connsiteY11518"/>
              </a:cxn>
              <a:cxn ang="0">
                <a:pos x="connsiteX11519" y="connsiteY11519"/>
              </a:cxn>
              <a:cxn ang="0">
                <a:pos x="connsiteX11520" y="connsiteY11520"/>
              </a:cxn>
              <a:cxn ang="0">
                <a:pos x="connsiteX11521" y="connsiteY11521"/>
              </a:cxn>
              <a:cxn ang="0">
                <a:pos x="connsiteX11522" y="connsiteY11522"/>
              </a:cxn>
              <a:cxn ang="0">
                <a:pos x="connsiteX11523" y="connsiteY11523"/>
              </a:cxn>
              <a:cxn ang="0">
                <a:pos x="connsiteX11524" y="connsiteY11524"/>
              </a:cxn>
              <a:cxn ang="0">
                <a:pos x="connsiteX11525" y="connsiteY11525"/>
              </a:cxn>
              <a:cxn ang="0">
                <a:pos x="connsiteX11526" y="connsiteY11526"/>
              </a:cxn>
              <a:cxn ang="0">
                <a:pos x="connsiteX11527" y="connsiteY11527"/>
              </a:cxn>
              <a:cxn ang="0">
                <a:pos x="connsiteX11528" y="connsiteY11528"/>
              </a:cxn>
              <a:cxn ang="0">
                <a:pos x="connsiteX11529" y="connsiteY11529"/>
              </a:cxn>
              <a:cxn ang="0">
                <a:pos x="connsiteX11530" y="connsiteY11530"/>
              </a:cxn>
              <a:cxn ang="0">
                <a:pos x="connsiteX11531" y="connsiteY11531"/>
              </a:cxn>
              <a:cxn ang="0">
                <a:pos x="connsiteX11532" y="connsiteY11532"/>
              </a:cxn>
              <a:cxn ang="0">
                <a:pos x="connsiteX11533" y="connsiteY11533"/>
              </a:cxn>
              <a:cxn ang="0">
                <a:pos x="connsiteX11534" y="connsiteY11534"/>
              </a:cxn>
              <a:cxn ang="0">
                <a:pos x="connsiteX11535" y="connsiteY11535"/>
              </a:cxn>
              <a:cxn ang="0">
                <a:pos x="connsiteX11536" y="connsiteY11536"/>
              </a:cxn>
              <a:cxn ang="0">
                <a:pos x="connsiteX11537" y="connsiteY11537"/>
              </a:cxn>
              <a:cxn ang="0">
                <a:pos x="connsiteX11538" y="connsiteY11538"/>
              </a:cxn>
              <a:cxn ang="0">
                <a:pos x="connsiteX11539" y="connsiteY11539"/>
              </a:cxn>
              <a:cxn ang="0">
                <a:pos x="connsiteX11540" y="connsiteY11540"/>
              </a:cxn>
              <a:cxn ang="0">
                <a:pos x="connsiteX11541" y="connsiteY11541"/>
              </a:cxn>
              <a:cxn ang="0">
                <a:pos x="connsiteX11542" y="connsiteY11542"/>
              </a:cxn>
              <a:cxn ang="0">
                <a:pos x="connsiteX11543" y="connsiteY11543"/>
              </a:cxn>
              <a:cxn ang="0">
                <a:pos x="connsiteX11544" y="connsiteY11544"/>
              </a:cxn>
              <a:cxn ang="0">
                <a:pos x="connsiteX11545" y="connsiteY11545"/>
              </a:cxn>
              <a:cxn ang="0">
                <a:pos x="connsiteX11546" y="connsiteY11546"/>
              </a:cxn>
              <a:cxn ang="0">
                <a:pos x="connsiteX11547" y="connsiteY11547"/>
              </a:cxn>
              <a:cxn ang="0">
                <a:pos x="connsiteX11548" y="connsiteY11548"/>
              </a:cxn>
              <a:cxn ang="0">
                <a:pos x="connsiteX11549" y="connsiteY11549"/>
              </a:cxn>
              <a:cxn ang="0">
                <a:pos x="connsiteX11550" y="connsiteY11550"/>
              </a:cxn>
              <a:cxn ang="0">
                <a:pos x="connsiteX11551" y="connsiteY11551"/>
              </a:cxn>
              <a:cxn ang="0">
                <a:pos x="connsiteX11552" y="connsiteY11552"/>
              </a:cxn>
              <a:cxn ang="0">
                <a:pos x="connsiteX11553" y="connsiteY11553"/>
              </a:cxn>
              <a:cxn ang="0">
                <a:pos x="connsiteX11554" y="connsiteY11554"/>
              </a:cxn>
              <a:cxn ang="0">
                <a:pos x="connsiteX11555" y="connsiteY11555"/>
              </a:cxn>
              <a:cxn ang="0">
                <a:pos x="connsiteX11556" y="connsiteY11556"/>
              </a:cxn>
              <a:cxn ang="0">
                <a:pos x="connsiteX11557" y="connsiteY11557"/>
              </a:cxn>
              <a:cxn ang="0">
                <a:pos x="connsiteX11558" y="connsiteY11558"/>
              </a:cxn>
              <a:cxn ang="0">
                <a:pos x="connsiteX11559" y="connsiteY11559"/>
              </a:cxn>
              <a:cxn ang="0">
                <a:pos x="connsiteX11560" y="connsiteY11560"/>
              </a:cxn>
              <a:cxn ang="0">
                <a:pos x="connsiteX11561" y="connsiteY11561"/>
              </a:cxn>
              <a:cxn ang="0">
                <a:pos x="connsiteX11562" y="connsiteY11562"/>
              </a:cxn>
              <a:cxn ang="0">
                <a:pos x="connsiteX11563" y="connsiteY11563"/>
              </a:cxn>
              <a:cxn ang="0">
                <a:pos x="connsiteX11564" y="connsiteY11564"/>
              </a:cxn>
              <a:cxn ang="0">
                <a:pos x="connsiteX11565" y="connsiteY11565"/>
              </a:cxn>
              <a:cxn ang="0">
                <a:pos x="connsiteX11566" y="connsiteY11566"/>
              </a:cxn>
              <a:cxn ang="0">
                <a:pos x="connsiteX11567" y="connsiteY11567"/>
              </a:cxn>
              <a:cxn ang="0">
                <a:pos x="connsiteX11568" y="connsiteY11568"/>
              </a:cxn>
              <a:cxn ang="0">
                <a:pos x="connsiteX11569" y="connsiteY11569"/>
              </a:cxn>
              <a:cxn ang="0">
                <a:pos x="connsiteX11570" y="connsiteY11570"/>
              </a:cxn>
              <a:cxn ang="0">
                <a:pos x="connsiteX11571" y="connsiteY11571"/>
              </a:cxn>
              <a:cxn ang="0">
                <a:pos x="connsiteX11572" y="connsiteY11572"/>
              </a:cxn>
              <a:cxn ang="0">
                <a:pos x="connsiteX11573" y="connsiteY11573"/>
              </a:cxn>
              <a:cxn ang="0">
                <a:pos x="connsiteX11574" y="connsiteY11574"/>
              </a:cxn>
              <a:cxn ang="0">
                <a:pos x="connsiteX11575" y="connsiteY11575"/>
              </a:cxn>
              <a:cxn ang="0">
                <a:pos x="connsiteX11576" y="connsiteY11576"/>
              </a:cxn>
              <a:cxn ang="0">
                <a:pos x="connsiteX11577" y="connsiteY11577"/>
              </a:cxn>
              <a:cxn ang="0">
                <a:pos x="connsiteX11578" y="connsiteY11578"/>
              </a:cxn>
              <a:cxn ang="0">
                <a:pos x="connsiteX11579" y="connsiteY11579"/>
              </a:cxn>
              <a:cxn ang="0">
                <a:pos x="connsiteX11580" y="connsiteY11580"/>
              </a:cxn>
              <a:cxn ang="0">
                <a:pos x="connsiteX11581" y="connsiteY11581"/>
              </a:cxn>
              <a:cxn ang="0">
                <a:pos x="connsiteX11582" y="connsiteY11582"/>
              </a:cxn>
              <a:cxn ang="0">
                <a:pos x="connsiteX11583" y="connsiteY11583"/>
              </a:cxn>
              <a:cxn ang="0">
                <a:pos x="connsiteX11584" y="connsiteY11584"/>
              </a:cxn>
              <a:cxn ang="0">
                <a:pos x="connsiteX11585" y="connsiteY11585"/>
              </a:cxn>
              <a:cxn ang="0">
                <a:pos x="connsiteX11586" y="connsiteY11586"/>
              </a:cxn>
              <a:cxn ang="0">
                <a:pos x="connsiteX11587" y="connsiteY11587"/>
              </a:cxn>
              <a:cxn ang="0">
                <a:pos x="connsiteX11588" y="connsiteY11588"/>
              </a:cxn>
              <a:cxn ang="0">
                <a:pos x="connsiteX11589" y="connsiteY11589"/>
              </a:cxn>
              <a:cxn ang="0">
                <a:pos x="connsiteX11590" y="connsiteY11590"/>
              </a:cxn>
              <a:cxn ang="0">
                <a:pos x="connsiteX11591" y="connsiteY11591"/>
              </a:cxn>
              <a:cxn ang="0">
                <a:pos x="connsiteX11592" y="connsiteY11592"/>
              </a:cxn>
              <a:cxn ang="0">
                <a:pos x="connsiteX11593" y="connsiteY11593"/>
              </a:cxn>
              <a:cxn ang="0">
                <a:pos x="connsiteX11594" y="connsiteY11594"/>
              </a:cxn>
              <a:cxn ang="0">
                <a:pos x="connsiteX11595" y="connsiteY11595"/>
              </a:cxn>
              <a:cxn ang="0">
                <a:pos x="connsiteX11596" y="connsiteY11596"/>
              </a:cxn>
              <a:cxn ang="0">
                <a:pos x="connsiteX11597" y="connsiteY11597"/>
              </a:cxn>
              <a:cxn ang="0">
                <a:pos x="connsiteX11598" y="connsiteY11598"/>
              </a:cxn>
              <a:cxn ang="0">
                <a:pos x="connsiteX11599" y="connsiteY11599"/>
              </a:cxn>
              <a:cxn ang="0">
                <a:pos x="connsiteX11600" y="connsiteY11600"/>
              </a:cxn>
              <a:cxn ang="0">
                <a:pos x="connsiteX11601" y="connsiteY11601"/>
              </a:cxn>
              <a:cxn ang="0">
                <a:pos x="connsiteX11602" y="connsiteY11602"/>
              </a:cxn>
              <a:cxn ang="0">
                <a:pos x="connsiteX11603" y="connsiteY11603"/>
              </a:cxn>
              <a:cxn ang="0">
                <a:pos x="connsiteX11604" y="connsiteY11604"/>
              </a:cxn>
              <a:cxn ang="0">
                <a:pos x="connsiteX11605" y="connsiteY11605"/>
              </a:cxn>
              <a:cxn ang="0">
                <a:pos x="connsiteX11606" y="connsiteY11606"/>
              </a:cxn>
              <a:cxn ang="0">
                <a:pos x="connsiteX11607" y="connsiteY11607"/>
              </a:cxn>
              <a:cxn ang="0">
                <a:pos x="connsiteX11608" y="connsiteY11608"/>
              </a:cxn>
              <a:cxn ang="0">
                <a:pos x="connsiteX11609" y="connsiteY11609"/>
              </a:cxn>
              <a:cxn ang="0">
                <a:pos x="connsiteX11610" y="connsiteY11610"/>
              </a:cxn>
              <a:cxn ang="0">
                <a:pos x="connsiteX11611" y="connsiteY11611"/>
              </a:cxn>
              <a:cxn ang="0">
                <a:pos x="connsiteX11612" y="connsiteY11612"/>
              </a:cxn>
              <a:cxn ang="0">
                <a:pos x="connsiteX11613" y="connsiteY11613"/>
              </a:cxn>
              <a:cxn ang="0">
                <a:pos x="connsiteX11614" y="connsiteY11614"/>
              </a:cxn>
              <a:cxn ang="0">
                <a:pos x="connsiteX11615" y="connsiteY11615"/>
              </a:cxn>
              <a:cxn ang="0">
                <a:pos x="connsiteX11616" y="connsiteY11616"/>
              </a:cxn>
              <a:cxn ang="0">
                <a:pos x="connsiteX11617" y="connsiteY11617"/>
              </a:cxn>
              <a:cxn ang="0">
                <a:pos x="connsiteX11618" y="connsiteY11618"/>
              </a:cxn>
              <a:cxn ang="0">
                <a:pos x="connsiteX11619" y="connsiteY11619"/>
              </a:cxn>
              <a:cxn ang="0">
                <a:pos x="connsiteX11620" y="connsiteY11620"/>
              </a:cxn>
              <a:cxn ang="0">
                <a:pos x="connsiteX11621" y="connsiteY11621"/>
              </a:cxn>
              <a:cxn ang="0">
                <a:pos x="connsiteX11622" y="connsiteY11622"/>
              </a:cxn>
              <a:cxn ang="0">
                <a:pos x="connsiteX11623" y="connsiteY11623"/>
              </a:cxn>
              <a:cxn ang="0">
                <a:pos x="connsiteX11624" y="connsiteY11624"/>
              </a:cxn>
              <a:cxn ang="0">
                <a:pos x="connsiteX11625" y="connsiteY11625"/>
              </a:cxn>
              <a:cxn ang="0">
                <a:pos x="connsiteX11626" y="connsiteY11626"/>
              </a:cxn>
              <a:cxn ang="0">
                <a:pos x="connsiteX11627" y="connsiteY11627"/>
              </a:cxn>
              <a:cxn ang="0">
                <a:pos x="connsiteX11628" y="connsiteY11628"/>
              </a:cxn>
              <a:cxn ang="0">
                <a:pos x="connsiteX11629" y="connsiteY11629"/>
              </a:cxn>
              <a:cxn ang="0">
                <a:pos x="connsiteX11630" y="connsiteY11630"/>
              </a:cxn>
              <a:cxn ang="0">
                <a:pos x="connsiteX11631" y="connsiteY11631"/>
              </a:cxn>
              <a:cxn ang="0">
                <a:pos x="connsiteX11632" y="connsiteY11632"/>
              </a:cxn>
              <a:cxn ang="0">
                <a:pos x="connsiteX11633" y="connsiteY11633"/>
              </a:cxn>
              <a:cxn ang="0">
                <a:pos x="connsiteX11634" y="connsiteY11634"/>
              </a:cxn>
              <a:cxn ang="0">
                <a:pos x="connsiteX11635" y="connsiteY11635"/>
              </a:cxn>
              <a:cxn ang="0">
                <a:pos x="connsiteX11636" y="connsiteY11636"/>
              </a:cxn>
              <a:cxn ang="0">
                <a:pos x="connsiteX11637" y="connsiteY11637"/>
              </a:cxn>
              <a:cxn ang="0">
                <a:pos x="connsiteX11638" y="connsiteY11638"/>
              </a:cxn>
              <a:cxn ang="0">
                <a:pos x="connsiteX11639" y="connsiteY11639"/>
              </a:cxn>
              <a:cxn ang="0">
                <a:pos x="connsiteX11640" y="connsiteY11640"/>
              </a:cxn>
              <a:cxn ang="0">
                <a:pos x="connsiteX11641" y="connsiteY11641"/>
              </a:cxn>
              <a:cxn ang="0">
                <a:pos x="connsiteX11642" y="connsiteY11642"/>
              </a:cxn>
              <a:cxn ang="0">
                <a:pos x="connsiteX11643" y="connsiteY11643"/>
              </a:cxn>
              <a:cxn ang="0">
                <a:pos x="connsiteX11644" y="connsiteY11644"/>
              </a:cxn>
              <a:cxn ang="0">
                <a:pos x="connsiteX11645" y="connsiteY11645"/>
              </a:cxn>
              <a:cxn ang="0">
                <a:pos x="connsiteX11646" y="connsiteY11646"/>
              </a:cxn>
              <a:cxn ang="0">
                <a:pos x="connsiteX11647" y="connsiteY11647"/>
              </a:cxn>
              <a:cxn ang="0">
                <a:pos x="connsiteX11648" y="connsiteY11648"/>
              </a:cxn>
              <a:cxn ang="0">
                <a:pos x="connsiteX11649" y="connsiteY11649"/>
              </a:cxn>
              <a:cxn ang="0">
                <a:pos x="connsiteX11650" y="connsiteY11650"/>
              </a:cxn>
              <a:cxn ang="0">
                <a:pos x="connsiteX11651" y="connsiteY11651"/>
              </a:cxn>
              <a:cxn ang="0">
                <a:pos x="connsiteX11652" y="connsiteY11652"/>
              </a:cxn>
              <a:cxn ang="0">
                <a:pos x="connsiteX11653" y="connsiteY11653"/>
              </a:cxn>
              <a:cxn ang="0">
                <a:pos x="connsiteX11654" y="connsiteY11654"/>
              </a:cxn>
              <a:cxn ang="0">
                <a:pos x="connsiteX11655" y="connsiteY11655"/>
              </a:cxn>
              <a:cxn ang="0">
                <a:pos x="connsiteX11656" y="connsiteY11656"/>
              </a:cxn>
              <a:cxn ang="0">
                <a:pos x="connsiteX11657" y="connsiteY11657"/>
              </a:cxn>
              <a:cxn ang="0">
                <a:pos x="connsiteX11658" y="connsiteY11658"/>
              </a:cxn>
              <a:cxn ang="0">
                <a:pos x="connsiteX11659" y="connsiteY11659"/>
              </a:cxn>
              <a:cxn ang="0">
                <a:pos x="connsiteX11660" y="connsiteY11660"/>
              </a:cxn>
              <a:cxn ang="0">
                <a:pos x="connsiteX11661" y="connsiteY11661"/>
              </a:cxn>
              <a:cxn ang="0">
                <a:pos x="connsiteX11662" y="connsiteY11662"/>
              </a:cxn>
              <a:cxn ang="0">
                <a:pos x="connsiteX11663" y="connsiteY11663"/>
              </a:cxn>
              <a:cxn ang="0">
                <a:pos x="connsiteX11664" y="connsiteY11664"/>
              </a:cxn>
              <a:cxn ang="0">
                <a:pos x="connsiteX11665" y="connsiteY11665"/>
              </a:cxn>
              <a:cxn ang="0">
                <a:pos x="connsiteX11666" y="connsiteY11666"/>
              </a:cxn>
              <a:cxn ang="0">
                <a:pos x="connsiteX11667" y="connsiteY11667"/>
              </a:cxn>
              <a:cxn ang="0">
                <a:pos x="connsiteX11668" y="connsiteY11668"/>
              </a:cxn>
              <a:cxn ang="0">
                <a:pos x="connsiteX11669" y="connsiteY11669"/>
              </a:cxn>
              <a:cxn ang="0">
                <a:pos x="connsiteX11670" y="connsiteY11670"/>
              </a:cxn>
              <a:cxn ang="0">
                <a:pos x="connsiteX11671" y="connsiteY11671"/>
              </a:cxn>
              <a:cxn ang="0">
                <a:pos x="connsiteX11672" y="connsiteY11672"/>
              </a:cxn>
              <a:cxn ang="0">
                <a:pos x="connsiteX11673" y="connsiteY11673"/>
              </a:cxn>
              <a:cxn ang="0">
                <a:pos x="connsiteX11674" y="connsiteY11674"/>
              </a:cxn>
              <a:cxn ang="0">
                <a:pos x="connsiteX11675" y="connsiteY11675"/>
              </a:cxn>
              <a:cxn ang="0">
                <a:pos x="connsiteX11676" y="connsiteY11676"/>
              </a:cxn>
              <a:cxn ang="0">
                <a:pos x="connsiteX11677" y="connsiteY11677"/>
              </a:cxn>
              <a:cxn ang="0">
                <a:pos x="connsiteX11678" y="connsiteY11678"/>
              </a:cxn>
              <a:cxn ang="0">
                <a:pos x="connsiteX11679" y="connsiteY11679"/>
              </a:cxn>
              <a:cxn ang="0">
                <a:pos x="connsiteX11680" y="connsiteY11680"/>
              </a:cxn>
              <a:cxn ang="0">
                <a:pos x="connsiteX11681" y="connsiteY11681"/>
              </a:cxn>
              <a:cxn ang="0">
                <a:pos x="connsiteX11682" y="connsiteY11682"/>
              </a:cxn>
              <a:cxn ang="0">
                <a:pos x="connsiteX11683" y="connsiteY11683"/>
              </a:cxn>
              <a:cxn ang="0">
                <a:pos x="connsiteX11684" y="connsiteY11684"/>
              </a:cxn>
              <a:cxn ang="0">
                <a:pos x="connsiteX11685" y="connsiteY11685"/>
              </a:cxn>
              <a:cxn ang="0">
                <a:pos x="connsiteX11686" y="connsiteY11686"/>
              </a:cxn>
              <a:cxn ang="0">
                <a:pos x="connsiteX11687" y="connsiteY11687"/>
              </a:cxn>
              <a:cxn ang="0">
                <a:pos x="connsiteX11688" y="connsiteY11688"/>
              </a:cxn>
              <a:cxn ang="0">
                <a:pos x="connsiteX11689" y="connsiteY11689"/>
              </a:cxn>
              <a:cxn ang="0">
                <a:pos x="connsiteX11690" y="connsiteY11690"/>
              </a:cxn>
              <a:cxn ang="0">
                <a:pos x="connsiteX11691" y="connsiteY11691"/>
              </a:cxn>
              <a:cxn ang="0">
                <a:pos x="connsiteX11692" y="connsiteY11692"/>
              </a:cxn>
              <a:cxn ang="0">
                <a:pos x="connsiteX11693" y="connsiteY11693"/>
              </a:cxn>
              <a:cxn ang="0">
                <a:pos x="connsiteX11694" y="connsiteY11694"/>
              </a:cxn>
              <a:cxn ang="0">
                <a:pos x="connsiteX11695" y="connsiteY11695"/>
              </a:cxn>
              <a:cxn ang="0">
                <a:pos x="connsiteX11696" y="connsiteY11696"/>
              </a:cxn>
              <a:cxn ang="0">
                <a:pos x="connsiteX11697" y="connsiteY11697"/>
              </a:cxn>
              <a:cxn ang="0">
                <a:pos x="connsiteX11698" y="connsiteY11698"/>
              </a:cxn>
              <a:cxn ang="0">
                <a:pos x="connsiteX11699" y="connsiteY11699"/>
              </a:cxn>
              <a:cxn ang="0">
                <a:pos x="connsiteX11700" y="connsiteY11700"/>
              </a:cxn>
              <a:cxn ang="0">
                <a:pos x="connsiteX11701" y="connsiteY11701"/>
              </a:cxn>
              <a:cxn ang="0">
                <a:pos x="connsiteX11702" y="connsiteY11702"/>
              </a:cxn>
              <a:cxn ang="0">
                <a:pos x="connsiteX11703" y="connsiteY11703"/>
              </a:cxn>
              <a:cxn ang="0">
                <a:pos x="connsiteX11704" y="connsiteY11704"/>
              </a:cxn>
              <a:cxn ang="0">
                <a:pos x="connsiteX11705" y="connsiteY11705"/>
              </a:cxn>
              <a:cxn ang="0">
                <a:pos x="connsiteX11706" y="connsiteY11706"/>
              </a:cxn>
              <a:cxn ang="0">
                <a:pos x="connsiteX11707" y="connsiteY11707"/>
              </a:cxn>
              <a:cxn ang="0">
                <a:pos x="connsiteX11708" y="connsiteY11708"/>
              </a:cxn>
              <a:cxn ang="0">
                <a:pos x="connsiteX11709" y="connsiteY11709"/>
              </a:cxn>
              <a:cxn ang="0">
                <a:pos x="connsiteX11710" y="connsiteY11710"/>
              </a:cxn>
              <a:cxn ang="0">
                <a:pos x="connsiteX11711" y="connsiteY11711"/>
              </a:cxn>
              <a:cxn ang="0">
                <a:pos x="connsiteX11712" y="connsiteY11712"/>
              </a:cxn>
              <a:cxn ang="0">
                <a:pos x="connsiteX11713" y="connsiteY11713"/>
              </a:cxn>
              <a:cxn ang="0">
                <a:pos x="connsiteX11714" y="connsiteY11714"/>
              </a:cxn>
              <a:cxn ang="0">
                <a:pos x="connsiteX11715" y="connsiteY11715"/>
              </a:cxn>
              <a:cxn ang="0">
                <a:pos x="connsiteX11716" y="connsiteY11716"/>
              </a:cxn>
              <a:cxn ang="0">
                <a:pos x="connsiteX11717" y="connsiteY11717"/>
              </a:cxn>
              <a:cxn ang="0">
                <a:pos x="connsiteX11718" y="connsiteY11718"/>
              </a:cxn>
              <a:cxn ang="0">
                <a:pos x="connsiteX11719" y="connsiteY11719"/>
              </a:cxn>
              <a:cxn ang="0">
                <a:pos x="connsiteX11720" y="connsiteY11720"/>
              </a:cxn>
              <a:cxn ang="0">
                <a:pos x="connsiteX11721" y="connsiteY11721"/>
              </a:cxn>
              <a:cxn ang="0">
                <a:pos x="connsiteX11722" y="connsiteY11722"/>
              </a:cxn>
              <a:cxn ang="0">
                <a:pos x="connsiteX11723" y="connsiteY11723"/>
              </a:cxn>
              <a:cxn ang="0">
                <a:pos x="connsiteX11724" y="connsiteY11724"/>
              </a:cxn>
              <a:cxn ang="0">
                <a:pos x="connsiteX11725" y="connsiteY11725"/>
              </a:cxn>
              <a:cxn ang="0">
                <a:pos x="connsiteX11726" y="connsiteY11726"/>
              </a:cxn>
              <a:cxn ang="0">
                <a:pos x="connsiteX11727" y="connsiteY11727"/>
              </a:cxn>
              <a:cxn ang="0">
                <a:pos x="connsiteX11728" y="connsiteY11728"/>
              </a:cxn>
              <a:cxn ang="0">
                <a:pos x="connsiteX11729" y="connsiteY11729"/>
              </a:cxn>
              <a:cxn ang="0">
                <a:pos x="connsiteX11730" y="connsiteY11730"/>
              </a:cxn>
              <a:cxn ang="0">
                <a:pos x="connsiteX11731" y="connsiteY11731"/>
              </a:cxn>
              <a:cxn ang="0">
                <a:pos x="connsiteX11732" y="connsiteY11732"/>
              </a:cxn>
              <a:cxn ang="0">
                <a:pos x="connsiteX11733" y="connsiteY11733"/>
              </a:cxn>
              <a:cxn ang="0">
                <a:pos x="connsiteX11734" y="connsiteY11734"/>
              </a:cxn>
              <a:cxn ang="0">
                <a:pos x="connsiteX11735" y="connsiteY11735"/>
              </a:cxn>
              <a:cxn ang="0">
                <a:pos x="connsiteX11736" y="connsiteY11736"/>
              </a:cxn>
              <a:cxn ang="0">
                <a:pos x="connsiteX11737" y="connsiteY11737"/>
              </a:cxn>
              <a:cxn ang="0">
                <a:pos x="connsiteX11738" y="connsiteY11738"/>
              </a:cxn>
              <a:cxn ang="0">
                <a:pos x="connsiteX11739" y="connsiteY11739"/>
              </a:cxn>
              <a:cxn ang="0">
                <a:pos x="connsiteX11740" y="connsiteY11740"/>
              </a:cxn>
              <a:cxn ang="0">
                <a:pos x="connsiteX11741" y="connsiteY11741"/>
              </a:cxn>
              <a:cxn ang="0">
                <a:pos x="connsiteX11742" y="connsiteY11742"/>
              </a:cxn>
              <a:cxn ang="0">
                <a:pos x="connsiteX11743" y="connsiteY11743"/>
              </a:cxn>
              <a:cxn ang="0">
                <a:pos x="connsiteX11744" y="connsiteY11744"/>
              </a:cxn>
              <a:cxn ang="0">
                <a:pos x="connsiteX11745" y="connsiteY11745"/>
              </a:cxn>
              <a:cxn ang="0">
                <a:pos x="connsiteX11746" y="connsiteY11746"/>
              </a:cxn>
              <a:cxn ang="0">
                <a:pos x="connsiteX11747" y="connsiteY11747"/>
              </a:cxn>
              <a:cxn ang="0">
                <a:pos x="connsiteX11748" y="connsiteY11748"/>
              </a:cxn>
              <a:cxn ang="0">
                <a:pos x="connsiteX11749" y="connsiteY11749"/>
              </a:cxn>
              <a:cxn ang="0">
                <a:pos x="connsiteX11750" y="connsiteY11750"/>
              </a:cxn>
              <a:cxn ang="0">
                <a:pos x="connsiteX11751" y="connsiteY11751"/>
              </a:cxn>
              <a:cxn ang="0">
                <a:pos x="connsiteX11752" y="connsiteY11752"/>
              </a:cxn>
              <a:cxn ang="0">
                <a:pos x="connsiteX11753" y="connsiteY11753"/>
              </a:cxn>
              <a:cxn ang="0">
                <a:pos x="connsiteX11754" y="connsiteY11754"/>
              </a:cxn>
              <a:cxn ang="0">
                <a:pos x="connsiteX11755" y="connsiteY11755"/>
              </a:cxn>
              <a:cxn ang="0">
                <a:pos x="connsiteX11756" y="connsiteY11756"/>
              </a:cxn>
              <a:cxn ang="0">
                <a:pos x="connsiteX11757" y="connsiteY11757"/>
              </a:cxn>
              <a:cxn ang="0">
                <a:pos x="connsiteX11758" y="connsiteY11758"/>
              </a:cxn>
              <a:cxn ang="0">
                <a:pos x="connsiteX11759" y="connsiteY11759"/>
              </a:cxn>
              <a:cxn ang="0">
                <a:pos x="connsiteX11760" y="connsiteY11760"/>
              </a:cxn>
              <a:cxn ang="0">
                <a:pos x="connsiteX11761" y="connsiteY11761"/>
              </a:cxn>
              <a:cxn ang="0">
                <a:pos x="connsiteX11762" y="connsiteY11762"/>
              </a:cxn>
              <a:cxn ang="0">
                <a:pos x="connsiteX11763" y="connsiteY11763"/>
              </a:cxn>
              <a:cxn ang="0">
                <a:pos x="connsiteX11764" y="connsiteY11764"/>
              </a:cxn>
              <a:cxn ang="0">
                <a:pos x="connsiteX11765" y="connsiteY11765"/>
              </a:cxn>
              <a:cxn ang="0">
                <a:pos x="connsiteX11766" y="connsiteY11766"/>
              </a:cxn>
              <a:cxn ang="0">
                <a:pos x="connsiteX11767" y="connsiteY11767"/>
              </a:cxn>
              <a:cxn ang="0">
                <a:pos x="connsiteX11768" y="connsiteY11768"/>
              </a:cxn>
              <a:cxn ang="0">
                <a:pos x="connsiteX11769" y="connsiteY11769"/>
              </a:cxn>
              <a:cxn ang="0">
                <a:pos x="connsiteX11770" y="connsiteY11770"/>
              </a:cxn>
              <a:cxn ang="0">
                <a:pos x="connsiteX11771" y="connsiteY11771"/>
              </a:cxn>
              <a:cxn ang="0">
                <a:pos x="connsiteX11772" y="connsiteY11772"/>
              </a:cxn>
              <a:cxn ang="0">
                <a:pos x="connsiteX11773" y="connsiteY11773"/>
              </a:cxn>
              <a:cxn ang="0">
                <a:pos x="connsiteX11774" y="connsiteY11774"/>
              </a:cxn>
              <a:cxn ang="0">
                <a:pos x="connsiteX11775" y="connsiteY11775"/>
              </a:cxn>
              <a:cxn ang="0">
                <a:pos x="connsiteX11776" y="connsiteY11776"/>
              </a:cxn>
              <a:cxn ang="0">
                <a:pos x="connsiteX11777" y="connsiteY11777"/>
              </a:cxn>
              <a:cxn ang="0">
                <a:pos x="connsiteX11778" y="connsiteY11778"/>
              </a:cxn>
              <a:cxn ang="0">
                <a:pos x="connsiteX11779" y="connsiteY11779"/>
              </a:cxn>
              <a:cxn ang="0">
                <a:pos x="connsiteX11780" y="connsiteY11780"/>
              </a:cxn>
              <a:cxn ang="0">
                <a:pos x="connsiteX11781" y="connsiteY11781"/>
              </a:cxn>
              <a:cxn ang="0">
                <a:pos x="connsiteX11782" y="connsiteY11782"/>
              </a:cxn>
              <a:cxn ang="0">
                <a:pos x="connsiteX11783" y="connsiteY11783"/>
              </a:cxn>
              <a:cxn ang="0">
                <a:pos x="connsiteX11784" y="connsiteY11784"/>
              </a:cxn>
              <a:cxn ang="0">
                <a:pos x="connsiteX11785" y="connsiteY11785"/>
              </a:cxn>
              <a:cxn ang="0">
                <a:pos x="connsiteX11786" y="connsiteY11786"/>
              </a:cxn>
              <a:cxn ang="0">
                <a:pos x="connsiteX11787" y="connsiteY11787"/>
              </a:cxn>
              <a:cxn ang="0">
                <a:pos x="connsiteX11788" y="connsiteY11788"/>
              </a:cxn>
              <a:cxn ang="0">
                <a:pos x="connsiteX11789" y="connsiteY11789"/>
              </a:cxn>
              <a:cxn ang="0">
                <a:pos x="connsiteX11790" y="connsiteY11790"/>
              </a:cxn>
              <a:cxn ang="0">
                <a:pos x="connsiteX11791" y="connsiteY11791"/>
              </a:cxn>
              <a:cxn ang="0">
                <a:pos x="connsiteX11792" y="connsiteY11792"/>
              </a:cxn>
              <a:cxn ang="0">
                <a:pos x="connsiteX11793" y="connsiteY11793"/>
              </a:cxn>
              <a:cxn ang="0">
                <a:pos x="connsiteX11794" y="connsiteY11794"/>
              </a:cxn>
              <a:cxn ang="0">
                <a:pos x="connsiteX11795" y="connsiteY11795"/>
              </a:cxn>
              <a:cxn ang="0">
                <a:pos x="connsiteX11796" y="connsiteY11796"/>
              </a:cxn>
              <a:cxn ang="0">
                <a:pos x="connsiteX11797" y="connsiteY11797"/>
              </a:cxn>
              <a:cxn ang="0">
                <a:pos x="connsiteX11798" y="connsiteY11798"/>
              </a:cxn>
              <a:cxn ang="0">
                <a:pos x="connsiteX11799" y="connsiteY11799"/>
              </a:cxn>
              <a:cxn ang="0">
                <a:pos x="connsiteX11800" y="connsiteY11800"/>
              </a:cxn>
              <a:cxn ang="0">
                <a:pos x="connsiteX11801" y="connsiteY11801"/>
              </a:cxn>
              <a:cxn ang="0">
                <a:pos x="connsiteX11802" y="connsiteY11802"/>
              </a:cxn>
              <a:cxn ang="0">
                <a:pos x="connsiteX11803" y="connsiteY11803"/>
              </a:cxn>
              <a:cxn ang="0">
                <a:pos x="connsiteX11804" y="connsiteY11804"/>
              </a:cxn>
              <a:cxn ang="0">
                <a:pos x="connsiteX11805" y="connsiteY11805"/>
              </a:cxn>
              <a:cxn ang="0">
                <a:pos x="connsiteX11806" y="connsiteY11806"/>
              </a:cxn>
              <a:cxn ang="0">
                <a:pos x="connsiteX11807" y="connsiteY11807"/>
              </a:cxn>
              <a:cxn ang="0">
                <a:pos x="connsiteX11808" y="connsiteY11808"/>
              </a:cxn>
              <a:cxn ang="0">
                <a:pos x="connsiteX11809" y="connsiteY11809"/>
              </a:cxn>
              <a:cxn ang="0">
                <a:pos x="connsiteX11810" y="connsiteY11810"/>
              </a:cxn>
              <a:cxn ang="0">
                <a:pos x="connsiteX11811" y="connsiteY11811"/>
              </a:cxn>
              <a:cxn ang="0">
                <a:pos x="connsiteX11812" y="connsiteY11812"/>
              </a:cxn>
              <a:cxn ang="0">
                <a:pos x="connsiteX11813" y="connsiteY11813"/>
              </a:cxn>
              <a:cxn ang="0">
                <a:pos x="connsiteX11814" y="connsiteY11814"/>
              </a:cxn>
              <a:cxn ang="0">
                <a:pos x="connsiteX11815" y="connsiteY11815"/>
              </a:cxn>
              <a:cxn ang="0">
                <a:pos x="connsiteX11816" y="connsiteY11816"/>
              </a:cxn>
              <a:cxn ang="0">
                <a:pos x="connsiteX11817" y="connsiteY11817"/>
              </a:cxn>
              <a:cxn ang="0">
                <a:pos x="connsiteX11818" y="connsiteY11818"/>
              </a:cxn>
              <a:cxn ang="0">
                <a:pos x="connsiteX11819" y="connsiteY11819"/>
              </a:cxn>
              <a:cxn ang="0">
                <a:pos x="connsiteX11820" y="connsiteY11820"/>
              </a:cxn>
              <a:cxn ang="0">
                <a:pos x="connsiteX11821" y="connsiteY11821"/>
              </a:cxn>
              <a:cxn ang="0">
                <a:pos x="connsiteX11822" y="connsiteY11822"/>
              </a:cxn>
              <a:cxn ang="0">
                <a:pos x="connsiteX11823" y="connsiteY11823"/>
              </a:cxn>
              <a:cxn ang="0">
                <a:pos x="connsiteX11824" y="connsiteY11824"/>
              </a:cxn>
              <a:cxn ang="0">
                <a:pos x="connsiteX11825" y="connsiteY11825"/>
              </a:cxn>
              <a:cxn ang="0">
                <a:pos x="connsiteX11826" y="connsiteY11826"/>
              </a:cxn>
              <a:cxn ang="0">
                <a:pos x="connsiteX11827" y="connsiteY11827"/>
              </a:cxn>
              <a:cxn ang="0">
                <a:pos x="connsiteX11828" y="connsiteY11828"/>
              </a:cxn>
              <a:cxn ang="0">
                <a:pos x="connsiteX11829" y="connsiteY11829"/>
              </a:cxn>
              <a:cxn ang="0">
                <a:pos x="connsiteX11830" y="connsiteY11830"/>
              </a:cxn>
              <a:cxn ang="0">
                <a:pos x="connsiteX11831" y="connsiteY11831"/>
              </a:cxn>
              <a:cxn ang="0">
                <a:pos x="connsiteX11832" y="connsiteY11832"/>
              </a:cxn>
              <a:cxn ang="0">
                <a:pos x="connsiteX11833" y="connsiteY11833"/>
              </a:cxn>
              <a:cxn ang="0">
                <a:pos x="connsiteX11834" y="connsiteY11834"/>
              </a:cxn>
              <a:cxn ang="0">
                <a:pos x="connsiteX11835" y="connsiteY11835"/>
              </a:cxn>
              <a:cxn ang="0">
                <a:pos x="connsiteX11836" y="connsiteY11836"/>
              </a:cxn>
              <a:cxn ang="0">
                <a:pos x="connsiteX11837" y="connsiteY11837"/>
              </a:cxn>
              <a:cxn ang="0">
                <a:pos x="connsiteX11838" y="connsiteY11838"/>
              </a:cxn>
              <a:cxn ang="0">
                <a:pos x="connsiteX11839" y="connsiteY11839"/>
              </a:cxn>
              <a:cxn ang="0">
                <a:pos x="connsiteX11840" y="connsiteY11840"/>
              </a:cxn>
              <a:cxn ang="0">
                <a:pos x="connsiteX11841" y="connsiteY11841"/>
              </a:cxn>
              <a:cxn ang="0">
                <a:pos x="connsiteX11842" y="connsiteY11842"/>
              </a:cxn>
              <a:cxn ang="0">
                <a:pos x="connsiteX11843" y="connsiteY11843"/>
              </a:cxn>
              <a:cxn ang="0">
                <a:pos x="connsiteX11844" y="connsiteY11844"/>
              </a:cxn>
              <a:cxn ang="0">
                <a:pos x="connsiteX11845" y="connsiteY11845"/>
              </a:cxn>
              <a:cxn ang="0">
                <a:pos x="connsiteX11846" y="connsiteY11846"/>
              </a:cxn>
              <a:cxn ang="0">
                <a:pos x="connsiteX11847" y="connsiteY11847"/>
              </a:cxn>
              <a:cxn ang="0">
                <a:pos x="connsiteX11848" y="connsiteY11848"/>
              </a:cxn>
              <a:cxn ang="0">
                <a:pos x="connsiteX11849" y="connsiteY11849"/>
              </a:cxn>
              <a:cxn ang="0">
                <a:pos x="connsiteX11850" y="connsiteY11850"/>
              </a:cxn>
              <a:cxn ang="0">
                <a:pos x="connsiteX11851" y="connsiteY11851"/>
              </a:cxn>
              <a:cxn ang="0">
                <a:pos x="connsiteX11852" y="connsiteY11852"/>
              </a:cxn>
              <a:cxn ang="0">
                <a:pos x="connsiteX11853" y="connsiteY11853"/>
              </a:cxn>
              <a:cxn ang="0">
                <a:pos x="connsiteX11854" y="connsiteY11854"/>
              </a:cxn>
              <a:cxn ang="0">
                <a:pos x="connsiteX11855" y="connsiteY11855"/>
              </a:cxn>
              <a:cxn ang="0">
                <a:pos x="connsiteX11856" y="connsiteY11856"/>
              </a:cxn>
              <a:cxn ang="0">
                <a:pos x="connsiteX11857" y="connsiteY11857"/>
              </a:cxn>
              <a:cxn ang="0">
                <a:pos x="connsiteX11858" y="connsiteY11858"/>
              </a:cxn>
              <a:cxn ang="0">
                <a:pos x="connsiteX11859" y="connsiteY11859"/>
              </a:cxn>
              <a:cxn ang="0">
                <a:pos x="connsiteX11860" y="connsiteY11860"/>
              </a:cxn>
              <a:cxn ang="0">
                <a:pos x="connsiteX11861" y="connsiteY11861"/>
              </a:cxn>
              <a:cxn ang="0">
                <a:pos x="connsiteX11862" y="connsiteY11862"/>
              </a:cxn>
              <a:cxn ang="0">
                <a:pos x="connsiteX11863" y="connsiteY11863"/>
              </a:cxn>
              <a:cxn ang="0">
                <a:pos x="connsiteX11864" y="connsiteY11864"/>
              </a:cxn>
              <a:cxn ang="0">
                <a:pos x="connsiteX11865" y="connsiteY11865"/>
              </a:cxn>
              <a:cxn ang="0">
                <a:pos x="connsiteX11866" y="connsiteY11866"/>
              </a:cxn>
              <a:cxn ang="0">
                <a:pos x="connsiteX11867" y="connsiteY11867"/>
              </a:cxn>
              <a:cxn ang="0">
                <a:pos x="connsiteX11868" y="connsiteY11868"/>
              </a:cxn>
              <a:cxn ang="0">
                <a:pos x="connsiteX11869" y="connsiteY11869"/>
              </a:cxn>
              <a:cxn ang="0">
                <a:pos x="connsiteX11870" y="connsiteY11870"/>
              </a:cxn>
              <a:cxn ang="0">
                <a:pos x="connsiteX11871" y="connsiteY11871"/>
              </a:cxn>
              <a:cxn ang="0">
                <a:pos x="connsiteX11872" y="connsiteY11872"/>
              </a:cxn>
              <a:cxn ang="0">
                <a:pos x="connsiteX11873" y="connsiteY11873"/>
              </a:cxn>
              <a:cxn ang="0">
                <a:pos x="connsiteX11874" y="connsiteY11874"/>
              </a:cxn>
              <a:cxn ang="0">
                <a:pos x="connsiteX11875" y="connsiteY11875"/>
              </a:cxn>
              <a:cxn ang="0">
                <a:pos x="connsiteX11876" y="connsiteY11876"/>
              </a:cxn>
              <a:cxn ang="0">
                <a:pos x="connsiteX11877" y="connsiteY11877"/>
              </a:cxn>
              <a:cxn ang="0">
                <a:pos x="connsiteX11878" y="connsiteY11878"/>
              </a:cxn>
              <a:cxn ang="0">
                <a:pos x="connsiteX11879" y="connsiteY11879"/>
              </a:cxn>
              <a:cxn ang="0">
                <a:pos x="connsiteX11880" y="connsiteY11880"/>
              </a:cxn>
              <a:cxn ang="0">
                <a:pos x="connsiteX11881" y="connsiteY11881"/>
              </a:cxn>
              <a:cxn ang="0">
                <a:pos x="connsiteX11882" y="connsiteY11882"/>
              </a:cxn>
              <a:cxn ang="0">
                <a:pos x="connsiteX11883" y="connsiteY11883"/>
              </a:cxn>
              <a:cxn ang="0">
                <a:pos x="connsiteX11884" y="connsiteY11884"/>
              </a:cxn>
              <a:cxn ang="0">
                <a:pos x="connsiteX11885" y="connsiteY11885"/>
              </a:cxn>
              <a:cxn ang="0">
                <a:pos x="connsiteX11886" y="connsiteY11886"/>
              </a:cxn>
              <a:cxn ang="0">
                <a:pos x="connsiteX11887" y="connsiteY11887"/>
              </a:cxn>
              <a:cxn ang="0">
                <a:pos x="connsiteX11888" y="connsiteY11888"/>
              </a:cxn>
              <a:cxn ang="0">
                <a:pos x="connsiteX11889" y="connsiteY11889"/>
              </a:cxn>
              <a:cxn ang="0">
                <a:pos x="connsiteX11890" y="connsiteY11890"/>
              </a:cxn>
              <a:cxn ang="0">
                <a:pos x="connsiteX11891" y="connsiteY11891"/>
              </a:cxn>
              <a:cxn ang="0">
                <a:pos x="connsiteX11892" y="connsiteY11892"/>
              </a:cxn>
              <a:cxn ang="0">
                <a:pos x="connsiteX11893" y="connsiteY11893"/>
              </a:cxn>
              <a:cxn ang="0">
                <a:pos x="connsiteX11894" y="connsiteY11894"/>
              </a:cxn>
              <a:cxn ang="0">
                <a:pos x="connsiteX11895" y="connsiteY11895"/>
              </a:cxn>
              <a:cxn ang="0">
                <a:pos x="connsiteX11896" y="connsiteY11896"/>
              </a:cxn>
              <a:cxn ang="0">
                <a:pos x="connsiteX11897" y="connsiteY11897"/>
              </a:cxn>
              <a:cxn ang="0">
                <a:pos x="connsiteX11898" y="connsiteY11898"/>
              </a:cxn>
              <a:cxn ang="0">
                <a:pos x="connsiteX11899" y="connsiteY11899"/>
              </a:cxn>
              <a:cxn ang="0">
                <a:pos x="connsiteX11900" y="connsiteY11900"/>
              </a:cxn>
              <a:cxn ang="0">
                <a:pos x="connsiteX11901" y="connsiteY11901"/>
              </a:cxn>
              <a:cxn ang="0">
                <a:pos x="connsiteX11902" y="connsiteY11902"/>
              </a:cxn>
              <a:cxn ang="0">
                <a:pos x="connsiteX11903" y="connsiteY11903"/>
              </a:cxn>
              <a:cxn ang="0">
                <a:pos x="connsiteX11904" y="connsiteY11904"/>
              </a:cxn>
              <a:cxn ang="0">
                <a:pos x="connsiteX11905" y="connsiteY11905"/>
              </a:cxn>
              <a:cxn ang="0">
                <a:pos x="connsiteX11906" y="connsiteY11906"/>
              </a:cxn>
              <a:cxn ang="0">
                <a:pos x="connsiteX11907" y="connsiteY11907"/>
              </a:cxn>
              <a:cxn ang="0">
                <a:pos x="connsiteX11908" y="connsiteY11908"/>
              </a:cxn>
              <a:cxn ang="0">
                <a:pos x="connsiteX11909" y="connsiteY11909"/>
              </a:cxn>
              <a:cxn ang="0">
                <a:pos x="connsiteX11910" y="connsiteY11910"/>
              </a:cxn>
              <a:cxn ang="0">
                <a:pos x="connsiteX11911" y="connsiteY11911"/>
              </a:cxn>
              <a:cxn ang="0">
                <a:pos x="connsiteX11912" y="connsiteY11912"/>
              </a:cxn>
              <a:cxn ang="0">
                <a:pos x="connsiteX11913" y="connsiteY11913"/>
              </a:cxn>
              <a:cxn ang="0">
                <a:pos x="connsiteX11914" y="connsiteY11914"/>
              </a:cxn>
              <a:cxn ang="0">
                <a:pos x="connsiteX11915" y="connsiteY11915"/>
              </a:cxn>
              <a:cxn ang="0">
                <a:pos x="connsiteX11916" y="connsiteY11916"/>
              </a:cxn>
              <a:cxn ang="0">
                <a:pos x="connsiteX11917" y="connsiteY11917"/>
              </a:cxn>
              <a:cxn ang="0">
                <a:pos x="connsiteX11918" y="connsiteY11918"/>
              </a:cxn>
              <a:cxn ang="0">
                <a:pos x="connsiteX11919" y="connsiteY11919"/>
              </a:cxn>
              <a:cxn ang="0">
                <a:pos x="connsiteX11920" y="connsiteY11920"/>
              </a:cxn>
              <a:cxn ang="0">
                <a:pos x="connsiteX11921" y="connsiteY11921"/>
              </a:cxn>
              <a:cxn ang="0">
                <a:pos x="connsiteX11922" y="connsiteY11922"/>
              </a:cxn>
              <a:cxn ang="0">
                <a:pos x="connsiteX11923" y="connsiteY11923"/>
              </a:cxn>
              <a:cxn ang="0">
                <a:pos x="connsiteX11924" y="connsiteY11924"/>
              </a:cxn>
              <a:cxn ang="0">
                <a:pos x="connsiteX11925" y="connsiteY11925"/>
              </a:cxn>
              <a:cxn ang="0">
                <a:pos x="connsiteX11926" y="connsiteY11926"/>
              </a:cxn>
              <a:cxn ang="0">
                <a:pos x="connsiteX11927" y="connsiteY11927"/>
              </a:cxn>
              <a:cxn ang="0">
                <a:pos x="connsiteX11928" y="connsiteY11928"/>
              </a:cxn>
              <a:cxn ang="0">
                <a:pos x="connsiteX11929" y="connsiteY11929"/>
              </a:cxn>
              <a:cxn ang="0">
                <a:pos x="connsiteX11930" y="connsiteY11930"/>
              </a:cxn>
              <a:cxn ang="0">
                <a:pos x="connsiteX11931" y="connsiteY11931"/>
              </a:cxn>
              <a:cxn ang="0">
                <a:pos x="connsiteX11932" y="connsiteY11932"/>
              </a:cxn>
              <a:cxn ang="0">
                <a:pos x="connsiteX11933" y="connsiteY11933"/>
              </a:cxn>
              <a:cxn ang="0">
                <a:pos x="connsiteX11934" y="connsiteY11934"/>
              </a:cxn>
              <a:cxn ang="0">
                <a:pos x="connsiteX11935" y="connsiteY11935"/>
              </a:cxn>
              <a:cxn ang="0">
                <a:pos x="connsiteX11936" y="connsiteY11936"/>
              </a:cxn>
              <a:cxn ang="0">
                <a:pos x="connsiteX11937" y="connsiteY11937"/>
              </a:cxn>
              <a:cxn ang="0">
                <a:pos x="connsiteX11938" y="connsiteY11938"/>
              </a:cxn>
              <a:cxn ang="0">
                <a:pos x="connsiteX11939" y="connsiteY11939"/>
              </a:cxn>
              <a:cxn ang="0">
                <a:pos x="connsiteX11940" y="connsiteY11940"/>
              </a:cxn>
              <a:cxn ang="0">
                <a:pos x="connsiteX11941" y="connsiteY11941"/>
              </a:cxn>
              <a:cxn ang="0">
                <a:pos x="connsiteX11942" y="connsiteY11942"/>
              </a:cxn>
              <a:cxn ang="0">
                <a:pos x="connsiteX11943" y="connsiteY11943"/>
              </a:cxn>
              <a:cxn ang="0">
                <a:pos x="connsiteX11944" y="connsiteY11944"/>
              </a:cxn>
              <a:cxn ang="0">
                <a:pos x="connsiteX11945" y="connsiteY11945"/>
              </a:cxn>
              <a:cxn ang="0">
                <a:pos x="connsiteX11946" y="connsiteY11946"/>
              </a:cxn>
              <a:cxn ang="0">
                <a:pos x="connsiteX11947" y="connsiteY11947"/>
              </a:cxn>
              <a:cxn ang="0">
                <a:pos x="connsiteX11948" y="connsiteY11948"/>
              </a:cxn>
              <a:cxn ang="0">
                <a:pos x="connsiteX11949" y="connsiteY11949"/>
              </a:cxn>
              <a:cxn ang="0">
                <a:pos x="connsiteX11950" y="connsiteY11950"/>
              </a:cxn>
              <a:cxn ang="0">
                <a:pos x="connsiteX11951" y="connsiteY11951"/>
              </a:cxn>
              <a:cxn ang="0">
                <a:pos x="connsiteX11952" y="connsiteY11952"/>
              </a:cxn>
              <a:cxn ang="0">
                <a:pos x="connsiteX11953" y="connsiteY11953"/>
              </a:cxn>
              <a:cxn ang="0">
                <a:pos x="connsiteX11954" y="connsiteY11954"/>
              </a:cxn>
              <a:cxn ang="0">
                <a:pos x="connsiteX11955" y="connsiteY11955"/>
              </a:cxn>
              <a:cxn ang="0">
                <a:pos x="connsiteX11956" y="connsiteY11956"/>
              </a:cxn>
              <a:cxn ang="0">
                <a:pos x="connsiteX11957" y="connsiteY11957"/>
              </a:cxn>
              <a:cxn ang="0">
                <a:pos x="connsiteX11958" y="connsiteY11958"/>
              </a:cxn>
              <a:cxn ang="0">
                <a:pos x="connsiteX11959" y="connsiteY11959"/>
              </a:cxn>
              <a:cxn ang="0">
                <a:pos x="connsiteX11960" y="connsiteY11960"/>
              </a:cxn>
              <a:cxn ang="0">
                <a:pos x="connsiteX11961" y="connsiteY11961"/>
              </a:cxn>
              <a:cxn ang="0">
                <a:pos x="connsiteX11962" y="connsiteY11962"/>
              </a:cxn>
              <a:cxn ang="0">
                <a:pos x="connsiteX11963" y="connsiteY11963"/>
              </a:cxn>
              <a:cxn ang="0">
                <a:pos x="connsiteX11964" y="connsiteY11964"/>
              </a:cxn>
              <a:cxn ang="0">
                <a:pos x="connsiteX11965" y="connsiteY11965"/>
              </a:cxn>
              <a:cxn ang="0">
                <a:pos x="connsiteX11966" y="connsiteY11966"/>
              </a:cxn>
              <a:cxn ang="0">
                <a:pos x="connsiteX11967" y="connsiteY11967"/>
              </a:cxn>
              <a:cxn ang="0">
                <a:pos x="connsiteX11968" y="connsiteY11968"/>
              </a:cxn>
              <a:cxn ang="0">
                <a:pos x="connsiteX11969" y="connsiteY11969"/>
              </a:cxn>
              <a:cxn ang="0">
                <a:pos x="connsiteX11970" y="connsiteY11970"/>
              </a:cxn>
              <a:cxn ang="0">
                <a:pos x="connsiteX11971" y="connsiteY11971"/>
              </a:cxn>
              <a:cxn ang="0">
                <a:pos x="connsiteX11972" y="connsiteY11972"/>
              </a:cxn>
              <a:cxn ang="0">
                <a:pos x="connsiteX11973" y="connsiteY11973"/>
              </a:cxn>
              <a:cxn ang="0">
                <a:pos x="connsiteX11974" y="connsiteY11974"/>
              </a:cxn>
              <a:cxn ang="0">
                <a:pos x="connsiteX11975" y="connsiteY11975"/>
              </a:cxn>
              <a:cxn ang="0">
                <a:pos x="connsiteX11976" y="connsiteY11976"/>
              </a:cxn>
              <a:cxn ang="0">
                <a:pos x="connsiteX11977" y="connsiteY11977"/>
              </a:cxn>
              <a:cxn ang="0">
                <a:pos x="connsiteX11978" y="connsiteY11978"/>
              </a:cxn>
              <a:cxn ang="0">
                <a:pos x="connsiteX11979" y="connsiteY11979"/>
              </a:cxn>
              <a:cxn ang="0">
                <a:pos x="connsiteX11980" y="connsiteY11980"/>
              </a:cxn>
              <a:cxn ang="0">
                <a:pos x="connsiteX11981" y="connsiteY11981"/>
              </a:cxn>
              <a:cxn ang="0">
                <a:pos x="connsiteX11982" y="connsiteY11982"/>
              </a:cxn>
              <a:cxn ang="0">
                <a:pos x="connsiteX11983" y="connsiteY11983"/>
              </a:cxn>
              <a:cxn ang="0">
                <a:pos x="connsiteX11984" y="connsiteY11984"/>
              </a:cxn>
              <a:cxn ang="0">
                <a:pos x="connsiteX11985" y="connsiteY11985"/>
              </a:cxn>
              <a:cxn ang="0">
                <a:pos x="connsiteX11986" y="connsiteY11986"/>
              </a:cxn>
              <a:cxn ang="0">
                <a:pos x="connsiteX11987" y="connsiteY11987"/>
              </a:cxn>
              <a:cxn ang="0">
                <a:pos x="connsiteX11988" y="connsiteY11988"/>
              </a:cxn>
              <a:cxn ang="0">
                <a:pos x="connsiteX11989" y="connsiteY11989"/>
              </a:cxn>
              <a:cxn ang="0">
                <a:pos x="connsiteX11990" y="connsiteY11990"/>
              </a:cxn>
              <a:cxn ang="0">
                <a:pos x="connsiteX11991" y="connsiteY11991"/>
              </a:cxn>
              <a:cxn ang="0">
                <a:pos x="connsiteX11992" y="connsiteY11992"/>
              </a:cxn>
              <a:cxn ang="0">
                <a:pos x="connsiteX11993" y="connsiteY11993"/>
              </a:cxn>
              <a:cxn ang="0">
                <a:pos x="connsiteX11994" y="connsiteY11994"/>
              </a:cxn>
              <a:cxn ang="0">
                <a:pos x="connsiteX11995" y="connsiteY11995"/>
              </a:cxn>
              <a:cxn ang="0">
                <a:pos x="connsiteX11996" y="connsiteY11996"/>
              </a:cxn>
              <a:cxn ang="0">
                <a:pos x="connsiteX11997" y="connsiteY11997"/>
              </a:cxn>
              <a:cxn ang="0">
                <a:pos x="connsiteX11998" y="connsiteY11998"/>
              </a:cxn>
              <a:cxn ang="0">
                <a:pos x="connsiteX11999" y="connsiteY11999"/>
              </a:cxn>
              <a:cxn ang="0">
                <a:pos x="connsiteX12000" y="connsiteY12000"/>
              </a:cxn>
              <a:cxn ang="0">
                <a:pos x="connsiteX12001" y="connsiteY12001"/>
              </a:cxn>
              <a:cxn ang="0">
                <a:pos x="connsiteX12002" y="connsiteY12002"/>
              </a:cxn>
              <a:cxn ang="0">
                <a:pos x="connsiteX12003" y="connsiteY12003"/>
              </a:cxn>
              <a:cxn ang="0">
                <a:pos x="connsiteX12004" y="connsiteY12004"/>
              </a:cxn>
              <a:cxn ang="0">
                <a:pos x="connsiteX12005" y="connsiteY12005"/>
              </a:cxn>
              <a:cxn ang="0">
                <a:pos x="connsiteX12006" y="connsiteY12006"/>
              </a:cxn>
              <a:cxn ang="0">
                <a:pos x="connsiteX12007" y="connsiteY12007"/>
              </a:cxn>
              <a:cxn ang="0">
                <a:pos x="connsiteX12008" y="connsiteY12008"/>
              </a:cxn>
              <a:cxn ang="0">
                <a:pos x="connsiteX12009" y="connsiteY12009"/>
              </a:cxn>
              <a:cxn ang="0">
                <a:pos x="connsiteX12010" y="connsiteY12010"/>
              </a:cxn>
              <a:cxn ang="0">
                <a:pos x="connsiteX12011" y="connsiteY12011"/>
              </a:cxn>
              <a:cxn ang="0">
                <a:pos x="connsiteX12012" y="connsiteY12012"/>
              </a:cxn>
              <a:cxn ang="0">
                <a:pos x="connsiteX12013" y="connsiteY12013"/>
              </a:cxn>
              <a:cxn ang="0">
                <a:pos x="connsiteX12014" y="connsiteY12014"/>
              </a:cxn>
              <a:cxn ang="0">
                <a:pos x="connsiteX12015" y="connsiteY12015"/>
              </a:cxn>
              <a:cxn ang="0">
                <a:pos x="connsiteX12016" y="connsiteY12016"/>
              </a:cxn>
              <a:cxn ang="0">
                <a:pos x="connsiteX12017" y="connsiteY12017"/>
              </a:cxn>
              <a:cxn ang="0">
                <a:pos x="connsiteX12018" y="connsiteY12018"/>
              </a:cxn>
              <a:cxn ang="0">
                <a:pos x="connsiteX12019" y="connsiteY12019"/>
              </a:cxn>
              <a:cxn ang="0">
                <a:pos x="connsiteX12020" y="connsiteY12020"/>
              </a:cxn>
              <a:cxn ang="0">
                <a:pos x="connsiteX12021" y="connsiteY12021"/>
              </a:cxn>
              <a:cxn ang="0">
                <a:pos x="connsiteX12022" y="connsiteY12022"/>
              </a:cxn>
              <a:cxn ang="0">
                <a:pos x="connsiteX12023" y="connsiteY12023"/>
              </a:cxn>
              <a:cxn ang="0">
                <a:pos x="connsiteX12024" y="connsiteY12024"/>
              </a:cxn>
              <a:cxn ang="0">
                <a:pos x="connsiteX12025" y="connsiteY12025"/>
              </a:cxn>
              <a:cxn ang="0">
                <a:pos x="connsiteX12026" y="connsiteY12026"/>
              </a:cxn>
              <a:cxn ang="0">
                <a:pos x="connsiteX12027" y="connsiteY12027"/>
              </a:cxn>
              <a:cxn ang="0">
                <a:pos x="connsiteX12028" y="connsiteY12028"/>
              </a:cxn>
              <a:cxn ang="0">
                <a:pos x="connsiteX12029" y="connsiteY12029"/>
              </a:cxn>
              <a:cxn ang="0">
                <a:pos x="connsiteX12030" y="connsiteY12030"/>
              </a:cxn>
              <a:cxn ang="0">
                <a:pos x="connsiteX12031" y="connsiteY12031"/>
              </a:cxn>
              <a:cxn ang="0">
                <a:pos x="connsiteX12032" y="connsiteY12032"/>
              </a:cxn>
              <a:cxn ang="0">
                <a:pos x="connsiteX12033" y="connsiteY12033"/>
              </a:cxn>
              <a:cxn ang="0">
                <a:pos x="connsiteX12034" y="connsiteY12034"/>
              </a:cxn>
              <a:cxn ang="0">
                <a:pos x="connsiteX12035" y="connsiteY12035"/>
              </a:cxn>
              <a:cxn ang="0">
                <a:pos x="connsiteX12036" y="connsiteY12036"/>
              </a:cxn>
              <a:cxn ang="0">
                <a:pos x="connsiteX12037" y="connsiteY12037"/>
              </a:cxn>
              <a:cxn ang="0">
                <a:pos x="connsiteX12038" y="connsiteY12038"/>
              </a:cxn>
              <a:cxn ang="0">
                <a:pos x="connsiteX12039" y="connsiteY12039"/>
              </a:cxn>
              <a:cxn ang="0">
                <a:pos x="connsiteX12040" y="connsiteY12040"/>
              </a:cxn>
              <a:cxn ang="0">
                <a:pos x="connsiteX12041" y="connsiteY12041"/>
              </a:cxn>
              <a:cxn ang="0">
                <a:pos x="connsiteX12042" y="connsiteY12042"/>
              </a:cxn>
              <a:cxn ang="0">
                <a:pos x="connsiteX12043" y="connsiteY12043"/>
              </a:cxn>
              <a:cxn ang="0">
                <a:pos x="connsiteX12044" y="connsiteY12044"/>
              </a:cxn>
              <a:cxn ang="0">
                <a:pos x="connsiteX12045" y="connsiteY12045"/>
              </a:cxn>
              <a:cxn ang="0">
                <a:pos x="connsiteX12046" y="connsiteY12046"/>
              </a:cxn>
              <a:cxn ang="0">
                <a:pos x="connsiteX12047" y="connsiteY12047"/>
              </a:cxn>
              <a:cxn ang="0">
                <a:pos x="connsiteX12048" y="connsiteY12048"/>
              </a:cxn>
              <a:cxn ang="0">
                <a:pos x="connsiteX12049" y="connsiteY12049"/>
              </a:cxn>
              <a:cxn ang="0">
                <a:pos x="connsiteX12050" y="connsiteY12050"/>
              </a:cxn>
              <a:cxn ang="0">
                <a:pos x="connsiteX12051" y="connsiteY12051"/>
              </a:cxn>
              <a:cxn ang="0">
                <a:pos x="connsiteX12052" y="connsiteY12052"/>
              </a:cxn>
              <a:cxn ang="0">
                <a:pos x="connsiteX12053" y="connsiteY12053"/>
              </a:cxn>
              <a:cxn ang="0">
                <a:pos x="connsiteX12054" y="connsiteY12054"/>
              </a:cxn>
              <a:cxn ang="0">
                <a:pos x="connsiteX12055" y="connsiteY12055"/>
              </a:cxn>
              <a:cxn ang="0">
                <a:pos x="connsiteX12056" y="connsiteY12056"/>
              </a:cxn>
              <a:cxn ang="0">
                <a:pos x="connsiteX12057" y="connsiteY12057"/>
              </a:cxn>
              <a:cxn ang="0">
                <a:pos x="connsiteX12058" y="connsiteY12058"/>
              </a:cxn>
              <a:cxn ang="0">
                <a:pos x="connsiteX12059" y="connsiteY12059"/>
              </a:cxn>
              <a:cxn ang="0">
                <a:pos x="connsiteX12060" y="connsiteY12060"/>
              </a:cxn>
              <a:cxn ang="0">
                <a:pos x="connsiteX12061" y="connsiteY12061"/>
              </a:cxn>
              <a:cxn ang="0">
                <a:pos x="connsiteX12062" y="connsiteY12062"/>
              </a:cxn>
              <a:cxn ang="0">
                <a:pos x="connsiteX12063" y="connsiteY12063"/>
              </a:cxn>
              <a:cxn ang="0">
                <a:pos x="connsiteX12064" y="connsiteY12064"/>
              </a:cxn>
              <a:cxn ang="0">
                <a:pos x="connsiteX12065" y="connsiteY12065"/>
              </a:cxn>
              <a:cxn ang="0">
                <a:pos x="connsiteX12066" y="connsiteY12066"/>
              </a:cxn>
              <a:cxn ang="0">
                <a:pos x="connsiteX12067" y="connsiteY12067"/>
              </a:cxn>
              <a:cxn ang="0">
                <a:pos x="connsiteX12068" y="connsiteY12068"/>
              </a:cxn>
              <a:cxn ang="0">
                <a:pos x="connsiteX12069" y="connsiteY12069"/>
              </a:cxn>
              <a:cxn ang="0">
                <a:pos x="connsiteX12070" y="connsiteY12070"/>
              </a:cxn>
              <a:cxn ang="0">
                <a:pos x="connsiteX12071" y="connsiteY12071"/>
              </a:cxn>
              <a:cxn ang="0">
                <a:pos x="connsiteX12072" y="connsiteY12072"/>
              </a:cxn>
              <a:cxn ang="0">
                <a:pos x="connsiteX12073" y="connsiteY12073"/>
              </a:cxn>
              <a:cxn ang="0">
                <a:pos x="connsiteX12074" y="connsiteY12074"/>
              </a:cxn>
              <a:cxn ang="0">
                <a:pos x="connsiteX12075" y="connsiteY12075"/>
              </a:cxn>
              <a:cxn ang="0">
                <a:pos x="connsiteX12076" y="connsiteY12076"/>
              </a:cxn>
              <a:cxn ang="0">
                <a:pos x="connsiteX12077" y="connsiteY12077"/>
              </a:cxn>
              <a:cxn ang="0">
                <a:pos x="connsiteX12078" y="connsiteY12078"/>
              </a:cxn>
              <a:cxn ang="0">
                <a:pos x="connsiteX12079" y="connsiteY12079"/>
              </a:cxn>
              <a:cxn ang="0">
                <a:pos x="connsiteX12080" y="connsiteY12080"/>
              </a:cxn>
              <a:cxn ang="0">
                <a:pos x="connsiteX12081" y="connsiteY12081"/>
              </a:cxn>
              <a:cxn ang="0">
                <a:pos x="connsiteX12082" y="connsiteY12082"/>
              </a:cxn>
              <a:cxn ang="0">
                <a:pos x="connsiteX12083" y="connsiteY12083"/>
              </a:cxn>
              <a:cxn ang="0">
                <a:pos x="connsiteX12084" y="connsiteY12084"/>
              </a:cxn>
              <a:cxn ang="0">
                <a:pos x="connsiteX12085" y="connsiteY12085"/>
              </a:cxn>
              <a:cxn ang="0">
                <a:pos x="connsiteX12086" y="connsiteY12086"/>
              </a:cxn>
              <a:cxn ang="0">
                <a:pos x="connsiteX12087" y="connsiteY12087"/>
              </a:cxn>
              <a:cxn ang="0">
                <a:pos x="connsiteX12088" y="connsiteY12088"/>
              </a:cxn>
              <a:cxn ang="0">
                <a:pos x="connsiteX12089" y="connsiteY12089"/>
              </a:cxn>
              <a:cxn ang="0">
                <a:pos x="connsiteX12090" y="connsiteY12090"/>
              </a:cxn>
              <a:cxn ang="0">
                <a:pos x="connsiteX12091" y="connsiteY12091"/>
              </a:cxn>
              <a:cxn ang="0">
                <a:pos x="connsiteX12092" y="connsiteY12092"/>
              </a:cxn>
              <a:cxn ang="0">
                <a:pos x="connsiteX12093" y="connsiteY12093"/>
              </a:cxn>
              <a:cxn ang="0">
                <a:pos x="connsiteX12094" y="connsiteY12094"/>
              </a:cxn>
              <a:cxn ang="0">
                <a:pos x="connsiteX12095" y="connsiteY12095"/>
              </a:cxn>
              <a:cxn ang="0">
                <a:pos x="connsiteX12096" y="connsiteY12096"/>
              </a:cxn>
              <a:cxn ang="0">
                <a:pos x="connsiteX12097" y="connsiteY12097"/>
              </a:cxn>
              <a:cxn ang="0">
                <a:pos x="connsiteX12098" y="connsiteY12098"/>
              </a:cxn>
              <a:cxn ang="0">
                <a:pos x="connsiteX12099" y="connsiteY12099"/>
              </a:cxn>
              <a:cxn ang="0">
                <a:pos x="connsiteX12100" y="connsiteY12100"/>
              </a:cxn>
              <a:cxn ang="0">
                <a:pos x="connsiteX12101" y="connsiteY12101"/>
              </a:cxn>
              <a:cxn ang="0">
                <a:pos x="connsiteX12102" y="connsiteY12102"/>
              </a:cxn>
              <a:cxn ang="0">
                <a:pos x="connsiteX12103" y="connsiteY12103"/>
              </a:cxn>
              <a:cxn ang="0">
                <a:pos x="connsiteX12104" y="connsiteY12104"/>
              </a:cxn>
              <a:cxn ang="0">
                <a:pos x="connsiteX12105" y="connsiteY12105"/>
              </a:cxn>
              <a:cxn ang="0">
                <a:pos x="connsiteX12106" y="connsiteY12106"/>
              </a:cxn>
              <a:cxn ang="0">
                <a:pos x="connsiteX12107" y="connsiteY12107"/>
              </a:cxn>
              <a:cxn ang="0">
                <a:pos x="connsiteX12108" y="connsiteY12108"/>
              </a:cxn>
              <a:cxn ang="0">
                <a:pos x="connsiteX12109" y="connsiteY12109"/>
              </a:cxn>
              <a:cxn ang="0">
                <a:pos x="connsiteX12110" y="connsiteY12110"/>
              </a:cxn>
              <a:cxn ang="0">
                <a:pos x="connsiteX12111" y="connsiteY12111"/>
              </a:cxn>
              <a:cxn ang="0">
                <a:pos x="connsiteX12112" y="connsiteY12112"/>
              </a:cxn>
              <a:cxn ang="0">
                <a:pos x="connsiteX12113" y="connsiteY12113"/>
              </a:cxn>
              <a:cxn ang="0">
                <a:pos x="connsiteX12114" y="connsiteY12114"/>
              </a:cxn>
              <a:cxn ang="0">
                <a:pos x="connsiteX12115" y="connsiteY12115"/>
              </a:cxn>
              <a:cxn ang="0">
                <a:pos x="connsiteX12116" y="connsiteY12116"/>
              </a:cxn>
              <a:cxn ang="0">
                <a:pos x="connsiteX12117" y="connsiteY12117"/>
              </a:cxn>
              <a:cxn ang="0">
                <a:pos x="connsiteX12118" y="connsiteY12118"/>
              </a:cxn>
              <a:cxn ang="0">
                <a:pos x="connsiteX12119" y="connsiteY12119"/>
              </a:cxn>
              <a:cxn ang="0">
                <a:pos x="connsiteX12120" y="connsiteY12120"/>
              </a:cxn>
              <a:cxn ang="0">
                <a:pos x="connsiteX12121" y="connsiteY12121"/>
              </a:cxn>
              <a:cxn ang="0">
                <a:pos x="connsiteX12122" y="connsiteY12122"/>
              </a:cxn>
              <a:cxn ang="0">
                <a:pos x="connsiteX12123" y="connsiteY12123"/>
              </a:cxn>
              <a:cxn ang="0">
                <a:pos x="connsiteX12124" y="connsiteY12124"/>
              </a:cxn>
              <a:cxn ang="0">
                <a:pos x="connsiteX12125" y="connsiteY12125"/>
              </a:cxn>
              <a:cxn ang="0">
                <a:pos x="connsiteX12126" y="connsiteY12126"/>
              </a:cxn>
              <a:cxn ang="0">
                <a:pos x="connsiteX12127" y="connsiteY12127"/>
              </a:cxn>
              <a:cxn ang="0">
                <a:pos x="connsiteX12128" y="connsiteY12128"/>
              </a:cxn>
              <a:cxn ang="0">
                <a:pos x="connsiteX12129" y="connsiteY12129"/>
              </a:cxn>
              <a:cxn ang="0">
                <a:pos x="connsiteX12130" y="connsiteY12130"/>
              </a:cxn>
              <a:cxn ang="0">
                <a:pos x="connsiteX12131" y="connsiteY12131"/>
              </a:cxn>
              <a:cxn ang="0">
                <a:pos x="connsiteX12132" y="connsiteY12132"/>
              </a:cxn>
              <a:cxn ang="0">
                <a:pos x="connsiteX12133" y="connsiteY12133"/>
              </a:cxn>
              <a:cxn ang="0">
                <a:pos x="connsiteX12134" y="connsiteY12134"/>
              </a:cxn>
              <a:cxn ang="0">
                <a:pos x="connsiteX12135" y="connsiteY12135"/>
              </a:cxn>
              <a:cxn ang="0">
                <a:pos x="connsiteX12136" y="connsiteY12136"/>
              </a:cxn>
              <a:cxn ang="0">
                <a:pos x="connsiteX12137" y="connsiteY12137"/>
              </a:cxn>
              <a:cxn ang="0">
                <a:pos x="connsiteX12138" y="connsiteY12138"/>
              </a:cxn>
              <a:cxn ang="0">
                <a:pos x="connsiteX12139" y="connsiteY12139"/>
              </a:cxn>
              <a:cxn ang="0">
                <a:pos x="connsiteX12140" y="connsiteY12140"/>
              </a:cxn>
              <a:cxn ang="0">
                <a:pos x="connsiteX12141" y="connsiteY12141"/>
              </a:cxn>
              <a:cxn ang="0">
                <a:pos x="connsiteX12142" y="connsiteY12142"/>
              </a:cxn>
              <a:cxn ang="0">
                <a:pos x="connsiteX12143" y="connsiteY12143"/>
              </a:cxn>
              <a:cxn ang="0">
                <a:pos x="connsiteX12144" y="connsiteY12144"/>
              </a:cxn>
              <a:cxn ang="0">
                <a:pos x="connsiteX12145" y="connsiteY12145"/>
              </a:cxn>
              <a:cxn ang="0">
                <a:pos x="connsiteX12146" y="connsiteY12146"/>
              </a:cxn>
              <a:cxn ang="0">
                <a:pos x="connsiteX12147" y="connsiteY12147"/>
              </a:cxn>
              <a:cxn ang="0">
                <a:pos x="connsiteX12148" y="connsiteY12148"/>
              </a:cxn>
              <a:cxn ang="0">
                <a:pos x="connsiteX12149" y="connsiteY12149"/>
              </a:cxn>
              <a:cxn ang="0">
                <a:pos x="connsiteX12150" y="connsiteY12150"/>
              </a:cxn>
              <a:cxn ang="0">
                <a:pos x="connsiteX12151" y="connsiteY12151"/>
              </a:cxn>
              <a:cxn ang="0">
                <a:pos x="connsiteX12152" y="connsiteY12152"/>
              </a:cxn>
              <a:cxn ang="0">
                <a:pos x="connsiteX12153" y="connsiteY12153"/>
              </a:cxn>
              <a:cxn ang="0">
                <a:pos x="connsiteX12154" y="connsiteY12154"/>
              </a:cxn>
              <a:cxn ang="0">
                <a:pos x="connsiteX12155" y="connsiteY12155"/>
              </a:cxn>
              <a:cxn ang="0">
                <a:pos x="connsiteX12156" y="connsiteY12156"/>
              </a:cxn>
              <a:cxn ang="0">
                <a:pos x="connsiteX12157" y="connsiteY12157"/>
              </a:cxn>
              <a:cxn ang="0">
                <a:pos x="connsiteX12158" y="connsiteY12158"/>
              </a:cxn>
              <a:cxn ang="0">
                <a:pos x="connsiteX12159" y="connsiteY12159"/>
              </a:cxn>
              <a:cxn ang="0">
                <a:pos x="connsiteX12160" y="connsiteY12160"/>
              </a:cxn>
              <a:cxn ang="0">
                <a:pos x="connsiteX12161" y="connsiteY12161"/>
              </a:cxn>
              <a:cxn ang="0">
                <a:pos x="connsiteX12162" y="connsiteY12162"/>
              </a:cxn>
              <a:cxn ang="0">
                <a:pos x="connsiteX12163" y="connsiteY12163"/>
              </a:cxn>
              <a:cxn ang="0">
                <a:pos x="connsiteX12164" y="connsiteY12164"/>
              </a:cxn>
              <a:cxn ang="0">
                <a:pos x="connsiteX12165" y="connsiteY12165"/>
              </a:cxn>
              <a:cxn ang="0">
                <a:pos x="connsiteX12166" y="connsiteY12166"/>
              </a:cxn>
              <a:cxn ang="0">
                <a:pos x="connsiteX12167" y="connsiteY12167"/>
              </a:cxn>
              <a:cxn ang="0">
                <a:pos x="connsiteX12168" y="connsiteY12168"/>
              </a:cxn>
              <a:cxn ang="0">
                <a:pos x="connsiteX12169" y="connsiteY12169"/>
              </a:cxn>
              <a:cxn ang="0">
                <a:pos x="connsiteX12170" y="connsiteY12170"/>
              </a:cxn>
              <a:cxn ang="0">
                <a:pos x="connsiteX12171" y="connsiteY12171"/>
              </a:cxn>
              <a:cxn ang="0">
                <a:pos x="connsiteX12172" y="connsiteY12172"/>
              </a:cxn>
              <a:cxn ang="0">
                <a:pos x="connsiteX12173" y="connsiteY12173"/>
              </a:cxn>
              <a:cxn ang="0">
                <a:pos x="connsiteX12174" y="connsiteY12174"/>
              </a:cxn>
              <a:cxn ang="0">
                <a:pos x="connsiteX12175" y="connsiteY12175"/>
              </a:cxn>
              <a:cxn ang="0">
                <a:pos x="connsiteX12176" y="connsiteY12176"/>
              </a:cxn>
              <a:cxn ang="0">
                <a:pos x="connsiteX12177" y="connsiteY12177"/>
              </a:cxn>
              <a:cxn ang="0">
                <a:pos x="connsiteX12178" y="connsiteY12178"/>
              </a:cxn>
              <a:cxn ang="0">
                <a:pos x="connsiteX12179" y="connsiteY12179"/>
              </a:cxn>
              <a:cxn ang="0">
                <a:pos x="connsiteX12180" y="connsiteY12180"/>
              </a:cxn>
              <a:cxn ang="0">
                <a:pos x="connsiteX12181" y="connsiteY12181"/>
              </a:cxn>
              <a:cxn ang="0">
                <a:pos x="connsiteX12182" y="connsiteY12182"/>
              </a:cxn>
              <a:cxn ang="0">
                <a:pos x="connsiteX12183" y="connsiteY12183"/>
              </a:cxn>
              <a:cxn ang="0">
                <a:pos x="connsiteX12184" y="connsiteY12184"/>
              </a:cxn>
              <a:cxn ang="0">
                <a:pos x="connsiteX12185" y="connsiteY12185"/>
              </a:cxn>
              <a:cxn ang="0">
                <a:pos x="connsiteX12186" y="connsiteY12186"/>
              </a:cxn>
              <a:cxn ang="0">
                <a:pos x="connsiteX12187" y="connsiteY12187"/>
              </a:cxn>
              <a:cxn ang="0">
                <a:pos x="connsiteX12188" y="connsiteY12188"/>
              </a:cxn>
              <a:cxn ang="0">
                <a:pos x="connsiteX12189" y="connsiteY12189"/>
              </a:cxn>
              <a:cxn ang="0">
                <a:pos x="connsiteX12190" y="connsiteY12190"/>
              </a:cxn>
              <a:cxn ang="0">
                <a:pos x="connsiteX12191" y="connsiteY12191"/>
              </a:cxn>
              <a:cxn ang="0">
                <a:pos x="connsiteX12192" y="connsiteY12192"/>
              </a:cxn>
              <a:cxn ang="0">
                <a:pos x="connsiteX12193" y="connsiteY12193"/>
              </a:cxn>
              <a:cxn ang="0">
                <a:pos x="connsiteX12194" y="connsiteY12194"/>
              </a:cxn>
              <a:cxn ang="0">
                <a:pos x="connsiteX12195" y="connsiteY12195"/>
              </a:cxn>
              <a:cxn ang="0">
                <a:pos x="connsiteX12196" y="connsiteY12196"/>
              </a:cxn>
              <a:cxn ang="0">
                <a:pos x="connsiteX12197" y="connsiteY12197"/>
              </a:cxn>
              <a:cxn ang="0">
                <a:pos x="connsiteX12198" y="connsiteY12198"/>
              </a:cxn>
              <a:cxn ang="0">
                <a:pos x="connsiteX12199" y="connsiteY12199"/>
              </a:cxn>
              <a:cxn ang="0">
                <a:pos x="connsiteX12200" y="connsiteY12200"/>
              </a:cxn>
              <a:cxn ang="0">
                <a:pos x="connsiteX12201" y="connsiteY12201"/>
              </a:cxn>
              <a:cxn ang="0">
                <a:pos x="connsiteX12202" y="connsiteY12202"/>
              </a:cxn>
              <a:cxn ang="0">
                <a:pos x="connsiteX12203" y="connsiteY12203"/>
              </a:cxn>
              <a:cxn ang="0">
                <a:pos x="connsiteX12204" y="connsiteY12204"/>
              </a:cxn>
              <a:cxn ang="0">
                <a:pos x="connsiteX12205" y="connsiteY12205"/>
              </a:cxn>
              <a:cxn ang="0">
                <a:pos x="connsiteX12206" y="connsiteY12206"/>
              </a:cxn>
              <a:cxn ang="0">
                <a:pos x="connsiteX12207" y="connsiteY12207"/>
              </a:cxn>
              <a:cxn ang="0">
                <a:pos x="connsiteX12208" y="connsiteY12208"/>
              </a:cxn>
              <a:cxn ang="0">
                <a:pos x="connsiteX12209" y="connsiteY12209"/>
              </a:cxn>
              <a:cxn ang="0">
                <a:pos x="connsiteX12210" y="connsiteY12210"/>
              </a:cxn>
              <a:cxn ang="0">
                <a:pos x="connsiteX12211" y="connsiteY12211"/>
              </a:cxn>
              <a:cxn ang="0">
                <a:pos x="connsiteX12212" y="connsiteY12212"/>
              </a:cxn>
              <a:cxn ang="0">
                <a:pos x="connsiteX12213" y="connsiteY12213"/>
              </a:cxn>
              <a:cxn ang="0">
                <a:pos x="connsiteX12214" y="connsiteY12214"/>
              </a:cxn>
              <a:cxn ang="0">
                <a:pos x="connsiteX12215" y="connsiteY12215"/>
              </a:cxn>
              <a:cxn ang="0">
                <a:pos x="connsiteX12216" y="connsiteY12216"/>
              </a:cxn>
              <a:cxn ang="0">
                <a:pos x="connsiteX12217" y="connsiteY12217"/>
              </a:cxn>
              <a:cxn ang="0">
                <a:pos x="connsiteX12218" y="connsiteY12218"/>
              </a:cxn>
              <a:cxn ang="0">
                <a:pos x="connsiteX12219" y="connsiteY12219"/>
              </a:cxn>
              <a:cxn ang="0">
                <a:pos x="connsiteX12220" y="connsiteY12220"/>
              </a:cxn>
              <a:cxn ang="0">
                <a:pos x="connsiteX12221" y="connsiteY12221"/>
              </a:cxn>
              <a:cxn ang="0">
                <a:pos x="connsiteX12222" y="connsiteY12222"/>
              </a:cxn>
              <a:cxn ang="0">
                <a:pos x="connsiteX12223" y="connsiteY12223"/>
              </a:cxn>
              <a:cxn ang="0">
                <a:pos x="connsiteX12224" y="connsiteY12224"/>
              </a:cxn>
              <a:cxn ang="0">
                <a:pos x="connsiteX12225" y="connsiteY12225"/>
              </a:cxn>
              <a:cxn ang="0">
                <a:pos x="connsiteX12226" y="connsiteY12226"/>
              </a:cxn>
              <a:cxn ang="0">
                <a:pos x="connsiteX12227" y="connsiteY12227"/>
              </a:cxn>
              <a:cxn ang="0">
                <a:pos x="connsiteX12228" y="connsiteY12228"/>
              </a:cxn>
              <a:cxn ang="0">
                <a:pos x="connsiteX12229" y="connsiteY12229"/>
              </a:cxn>
              <a:cxn ang="0">
                <a:pos x="connsiteX12230" y="connsiteY12230"/>
              </a:cxn>
              <a:cxn ang="0">
                <a:pos x="connsiteX12231" y="connsiteY12231"/>
              </a:cxn>
              <a:cxn ang="0">
                <a:pos x="connsiteX12232" y="connsiteY12232"/>
              </a:cxn>
              <a:cxn ang="0">
                <a:pos x="connsiteX12233" y="connsiteY12233"/>
              </a:cxn>
              <a:cxn ang="0">
                <a:pos x="connsiteX12234" y="connsiteY12234"/>
              </a:cxn>
              <a:cxn ang="0">
                <a:pos x="connsiteX12235" y="connsiteY12235"/>
              </a:cxn>
              <a:cxn ang="0">
                <a:pos x="connsiteX12236" y="connsiteY12236"/>
              </a:cxn>
              <a:cxn ang="0">
                <a:pos x="connsiteX12237" y="connsiteY12237"/>
              </a:cxn>
              <a:cxn ang="0">
                <a:pos x="connsiteX12238" y="connsiteY12238"/>
              </a:cxn>
              <a:cxn ang="0">
                <a:pos x="connsiteX12239" y="connsiteY12239"/>
              </a:cxn>
              <a:cxn ang="0">
                <a:pos x="connsiteX12240" y="connsiteY12240"/>
              </a:cxn>
              <a:cxn ang="0">
                <a:pos x="connsiteX12241" y="connsiteY12241"/>
              </a:cxn>
              <a:cxn ang="0">
                <a:pos x="connsiteX12242" y="connsiteY12242"/>
              </a:cxn>
              <a:cxn ang="0">
                <a:pos x="connsiteX12243" y="connsiteY12243"/>
              </a:cxn>
              <a:cxn ang="0">
                <a:pos x="connsiteX12244" y="connsiteY12244"/>
              </a:cxn>
              <a:cxn ang="0">
                <a:pos x="connsiteX12245" y="connsiteY12245"/>
              </a:cxn>
              <a:cxn ang="0">
                <a:pos x="connsiteX12246" y="connsiteY12246"/>
              </a:cxn>
              <a:cxn ang="0">
                <a:pos x="connsiteX12247" y="connsiteY12247"/>
              </a:cxn>
              <a:cxn ang="0">
                <a:pos x="connsiteX12248" y="connsiteY12248"/>
              </a:cxn>
              <a:cxn ang="0">
                <a:pos x="connsiteX12249" y="connsiteY12249"/>
              </a:cxn>
              <a:cxn ang="0">
                <a:pos x="connsiteX12250" y="connsiteY12250"/>
              </a:cxn>
              <a:cxn ang="0">
                <a:pos x="connsiteX12251" y="connsiteY12251"/>
              </a:cxn>
              <a:cxn ang="0">
                <a:pos x="connsiteX12252" y="connsiteY12252"/>
              </a:cxn>
              <a:cxn ang="0">
                <a:pos x="connsiteX12253" y="connsiteY12253"/>
              </a:cxn>
              <a:cxn ang="0">
                <a:pos x="connsiteX12254" y="connsiteY12254"/>
              </a:cxn>
              <a:cxn ang="0">
                <a:pos x="connsiteX12255" y="connsiteY12255"/>
              </a:cxn>
              <a:cxn ang="0">
                <a:pos x="connsiteX12256" y="connsiteY12256"/>
              </a:cxn>
              <a:cxn ang="0">
                <a:pos x="connsiteX12257" y="connsiteY12257"/>
              </a:cxn>
              <a:cxn ang="0">
                <a:pos x="connsiteX12258" y="connsiteY12258"/>
              </a:cxn>
              <a:cxn ang="0">
                <a:pos x="connsiteX12259" y="connsiteY12259"/>
              </a:cxn>
              <a:cxn ang="0">
                <a:pos x="connsiteX12260" y="connsiteY12260"/>
              </a:cxn>
              <a:cxn ang="0">
                <a:pos x="connsiteX12261" y="connsiteY12261"/>
              </a:cxn>
              <a:cxn ang="0">
                <a:pos x="connsiteX12262" y="connsiteY12262"/>
              </a:cxn>
              <a:cxn ang="0">
                <a:pos x="connsiteX12263" y="connsiteY12263"/>
              </a:cxn>
              <a:cxn ang="0">
                <a:pos x="connsiteX12264" y="connsiteY12264"/>
              </a:cxn>
              <a:cxn ang="0">
                <a:pos x="connsiteX12265" y="connsiteY12265"/>
              </a:cxn>
              <a:cxn ang="0">
                <a:pos x="connsiteX12266" y="connsiteY12266"/>
              </a:cxn>
              <a:cxn ang="0">
                <a:pos x="connsiteX12267" y="connsiteY12267"/>
              </a:cxn>
              <a:cxn ang="0">
                <a:pos x="connsiteX12268" y="connsiteY12268"/>
              </a:cxn>
              <a:cxn ang="0">
                <a:pos x="connsiteX12269" y="connsiteY12269"/>
              </a:cxn>
              <a:cxn ang="0">
                <a:pos x="connsiteX12270" y="connsiteY12270"/>
              </a:cxn>
              <a:cxn ang="0">
                <a:pos x="connsiteX12271" y="connsiteY12271"/>
              </a:cxn>
              <a:cxn ang="0">
                <a:pos x="connsiteX12272" y="connsiteY12272"/>
              </a:cxn>
              <a:cxn ang="0">
                <a:pos x="connsiteX12273" y="connsiteY12273"/>
              </a:cxn>
              <a:cxn ang="0">
                <a:pos x="connsiteX12274" y="connsiteY12274"/>
              </a:cxn>
              <a:cxn ang="0">
                <a:pos x="connsiteX12275" y="connsiteY12275"/>
              </a:cxn>
              <a:cxn ang="0">
                <a:pos x="connsiteX12276" y="connsiteY12276"/>
              </a:cxn>
              <a:cxn ang="0">
                <a:pos x="connsiteX12277" y="connsiteY12277"/>
              </a:cxn>
              <a:cxn ang="0">
                <a:pos x="connsiteX12278" y="connsiteY12278"/>
              </a:cxn>
              <a:cxn ang="0">
                <a:pos x="connsiteX12279" y="connsiteY12279"/>
              </a:cxn>
              <a:cxn ang="0">
                <a:pos x="connsiteX12280" y="connsiteY12280"/>
              </a:cxn>
              <a:cxn ang="0">
                <a:pos x="connsiteX12281" y="connsiteY12281"/>
              </a:cxn>
              <a:cxn ang="0">
                <a:pos x="connsiteX12282" y="connsiteY12282"/>
              </a:cxn>
              <a:cxn ang="0">
                <a:pos x="connsiteX12283" y="connsiteY12283"/>
              </a:cxn>
              <a:cxn ang="0">
                <a:pos x="connsiteX12284" y="connsiteY12284"/>
              </a:cxn>
              <a:cxn ang="0">
                <a:pos x="connsiteX12285" y="connsiteY12285"/>
              </a:cxn>
              <a:cxn ang="0">
                <a:pos x="connsiteX12286" y="connsiteY12286"/>
              </a:cxn>
              <a:cxn ang="0">
                <a:pos x="connsiteX12287" y="connsiteY12287"/>
              </a:cxn>
              <a:cxn ang="0">
                <a:pos x="connsiteX12288" y="connsiteY12288"/>
              </a:cxn>
              <a:cxn ang="0">
                <a:pos x="connsiteX12289" y="connsiteY12289"/>
              </a:cxn>
              <a:cxn ang="0">
                <a:pos x="connsiteX12290" y="connsiteY12290"/>
              </a:cxn>
              <a:cxn ang="0">
                <a:pos x="connsiteX12291" y="connsiteY12291"/>
              </a:cxn>
              <a:cxn ang="0">
                <a:pos x="connsiteX12292" y="connsiteY12292"/>
              </a:cxn>
              <a:cxn ang="0">
                <a:pos x="connsiteX12293" y="connsiteY12293"/>
              </a:cxn>
              <a:cxn ang="0">
                <a:pos x="connsiteX12294" y="connsiteY12294"/>
              </a:cxn>
              <a:cxn ang="0">
                <a:pos x="connsiteX12295" y="connsiteY12295"/>
              </a:cxn>
              <a:cxn ang="0">
                <a:pos x="connsiteX12296" y="connsiteY12296"/>
              </a:cxn>
              <a:cxn ang="0">
                <a:pos x="connsiteX12297" y="connsiteY12297"/>
              </a:cxn>
              <a:cxn ang="0">
                <a:pos x="connsiteX12298" y="connsiteY12298"/>
              </a:cxn>
              <a:cxn ang="0">
                <a:pos x="connsiteX12299" y="connsiteY12299"/>
              </a:cxn>
              <a:cxn ang="0">
                <a:pos x="connsiteX12300" y="connsiteY12300"/>
              </a:cxn>
              <a:cxn ang="0">
                <a:pos x="connsiteX12301" y="connsiteY12301"/>
              </a:cxn>
              <a:cxn ang="0">
                <a:pos x="connsiteX12302" y="connsiteY12302"/>
              </a:cxn>
              <a:cxn ang="0">
                <a:pos x="connsiteX12303" y="connsiteY12303"/>
              </a:cxn>
              <a:cxn ang="0">
                <a:pos x="connsiteX12304" y="connsiteY12304"/>
              </a:cxn>
              <a:cxn ang="0">
                <a:pos x="connsiteX12305" y="connsiteY12305"/>
              </a:cxn>
              <a:cxn ang="0">
                <a:pos x="connsiteX12306" y="connsiteY12306"/>
              </a:cxn>
              <a:cxn ang="0">
                <a:pos x="connsiteX12307" y="connsiteY12307"/>
              </a:cxn>
              <a:cxn ang="0">
                <a:pos x="connsiteX12308" y="connsiteY12308"/>
              </a:cxn>
              <a:cxn ang="0">
                <a:pos x="connsiteX12309" y="connsiteY12309"/>
              </a:cxn>
              <a:cxn ang="0">
                <a:pos x="connsiteX12310" y="connsiteY12310"/>
              </a:cxn>
              <a:cxn ang="0">
                <a:pos x="connsiteX12311" y="connsiteY12311"/>
              </a:cxn>
              <a:cxn ang="0">
                <a:pos x="connsiteX12312" y="connsiteY12312"/>
              </a:cxn>
              <a:cxn ang="0">
                <a:pos x="connsiteX12313" y="connsiteY12313"/>
              </a:cxn>
              <a:cxn ang="0">
                <a:pos x="connsiteX12314" y="connsiteY12314"/>
              </a:cxn>
              <a:cxn ang="0">
                <a:pos x="connsiteX12315" y="connsiteY12315"/>
              </a:cxn>
              <a:cxn ang="0">
                <a:pos x="connsiteX12316" y="connsiteY12316"/>
              </a:cxn>
              <a:cxn ang="0">
                <a:pos x="connsiteX12317" y="connsiteY12317"/>
              </a:cxn>
              <a:cxn ang="0">
                <a:pos x="connsiteX12318" y="connsiteY12318"/>
              </a:cxn>
              <a:cxn ang="0">
                <a:pos x="connsiteX12319" y="connsiteY12319"/>
              </a:cxn>
              <a:cxn ang="0">
                <a:pos x="connsiteX12320" y="connsiteY12320"/>
              </a:cxn>
              <a:cxn ang="0">
                <a:pos x="connsiteX12321" y="connsiteY12321"/>
              </a:cxn>
              <a:cxn ang="0">
                <a:pos x="connsiteX12322" y="connsiteY12322"/>
              </a:cxn>
              <a:cxn ang="0">
                <a:pos x="connsiteX12323" y="connsiteY12323"/>
              </a:cxn>
              <a:cxn ang="0">
                <a:pos x="connsiteX12324" y="connsiteY12324"/>
              </a:cxn>
              <a:cxn ang="0">
                <a:pos x="connsiteX12325" y="connsiteY12325"/>
              </a:cxn>
              <a:cxn ang="0">
                <a:pos x="connsiteX12326" y="connsiteY12326"/>
              </a:cxn>
              <a:cxn ang="0">
                <a:pos x="connsiteX12327" y="connsiteY12327"/>
              </a:cxn>
              <a:cxn ang="0">
                <a:pos x="connsiteX12328" y="connsiteY12328"/>
              </a:cxn>
              <a:cxn ang="0">
                <a:pos x="connsiteX12329" y="connsiteY12329"/>
              </a:cxn>
              <a:cxn ang="0">
                <a:pos x="connsiteX12330" y="connsiteY12330"/>
              </a:cxn>
              <a:cxn ang="0">
                <a:pos x="connsiteX12331" y="connsiteY12331"/>
              </a:cxn>
              <a:cxn ang="0">
                <a:pos x="connsiteX12332" y="connsiteY12332"/>
              </a:cxn>
              <a:cxn ang="0">
                <a:pos x="connsiteX12333" y="connsiteY12333"/>
              </a:cxn>
              <a:cxn ang="0">
                <a:pos x="connsiteX12334" y="connsiteY12334"/>
              </a:cxn>
              <a:cxn ang="0">
                <a:pos x="connsiteX12335" y="connsiteY12335"/>
              </a:cxn>
              <a:cxn ang="0">
                <a:pos x="connsiteX12336" y="connsiteY12336"/>
              </a:cxn>
              <a:cxn ang="0">
                <a:pos x="connsiteX12337" y="connsiteY12337"/>
              </a:cxn>
              <a:cxn ang="0">
                <a:pos x="connsiteX12338" y="connsiteY12338"/>
              </a:cxn>
              <a:cxn ang="0">
                <a:pos x="connsiteX12339" y="connsiteY12339"/>
              </a:cxn>
              <a:cxn ang="0">
                <a:pos x="connsiteX12340" y="connsiteY12340"/>
              </a:cxn>
              <a:cxn ang="0">
                <a:pos x="connsiteX12341" y="connsiteY12341"/>
              </a:cxn>
              <a:cxn ang="0">
                <a:pos x="connsiteX12342" y="connsiteY12342"/>
              </a:cxn>
              <a:cxn ang="0">
                <a:pos x="connsiteX12343" y="connsiteY12343"/>
              </a:cxn>
              <a:cxn ang="0">
                <a:pos x="connsiteX12344" y="connsiteY12344"/>
              </a:cxn>
              <a:cxn ang="0">
                <a:pos x="connsiteX12345" y="connsiteY12345"/>
              </a:cxn>
              <a:cxn ang="0">
                <a:pos x="connsiteX12346" y="connsiteY12346"/>
              </a:cxn>
              <a:cxn ang="0">
                <a:pos x="connsiteX12347" y="connsiteY12347"/>
              </a:cxn>
              <a:cxn ang="0">
                <a:pos x="connsiteX12348" y="connsiteY12348"/>
              </a:cxn>
              <a:cxn ang="0">
                <a:pos x="connsiteX12349" y="connsiteY12349"/>
              </a:cxn>
              <a:cxn ang="0">
                <a:pos x="connsiteX12350" y="connsiteY12350"/>
              </a:cxn>
              <a:cxn ang="0">
                <a:pos x="connsiteX12351" y="connsiteY12351"/>
              </a:cxn>
              <a:cxn ang="0">
                <a:pos x="connsiteX12352" y="connsiteY12352"/>
              </a:cxn>
              <a:cxn ang="0">
                <a:pos x="connsiteX12353" y="connsiteY12353"/>
              </a:cxn>
              <a:cxn ang="0">
                <a:pos x="connsiteX12354" y="connsiteY12354"/>
              </a:cxn>
              <a:cxn ang="0">
                <a:pos x="connsiteX12355" y="connsiteY12355"/>
              </a:cxn>
              <a:cxn ang="0">
                <a:pos x="connsiteX12356" y="connsiteY12356"/>
              </a:cxn>
              <a:cxn ang="0">
                <a:pos x="connsiteX12357" y="connsiteY12357"/>
              </a:cxn>
              <a:cxn ang="0">
                <a:pos x="connsiteX12358" y="connsiteY12358"/>
              </a:cxn>
              <a:cxn ang="0">
                <a:pos x="connsiteX12359" y="connsiteY12359"/>
              </a:cxn>
              <a:cxn ang="0">
                <a:pos x="connsiteX12360" y="connsiteY12360"/>
              </a:cxn>
              <a:cxn ang="0">
                <a:pos x="connsiteX12361" y="connsiteY12361"/>
              </a:cxn>
              <a:cxn ang="0">
                <a:pos x="connsiteX12362" y="connsiteY12362"/>
              </a:cxn>
              <a:cxn ang="0">
                <a:pos x="connsiteX12363" y="connsiteY12363"/>
              </a:cxn>
              <a:cxn ang="0">
                <a:pos x="connsiteX12364" y="connsiteY12364"/>
              </a:cxn>
              <a:cxn ang="0">
                <a:pos x="connsiteX12365" y="connsiteY12365"/>
              </a:cxn>
              <a:cxn ang="0">
                <a:pos x="connsiteX12366" y="connsiteY12366"/>
              </a:cxn>
              <a:cxn ang="0">
                <a:pos x="connsiteX12367" y="connsiteY12367"/>
              </a:cxn>
              <a:cxn ang="0">
                <a:pos x="connsiteX12368" y="connsiteY12368"/>
              </a:cxn>
              <a:cxn ang="0">
                <a:pos x="connsiteX12369" y="connsiteY12369"/>
              </a:cxn>
              <a:cxn ang="0">
                <a:pos x="connsiteX12370" y="connsiteY12370"/>
              </a:cxn>
              <a:cxn ang="0">
                <a:pos x="connsiteX12371" y="connsiteY12371"/>
              </a:cxn>
              <a:cxn ang="0">
                <a:pos x="connsiteX12372" y="connsiteY12372"/>
              </a:cxn>
              <a:cxn ang="0">
                <a:pos x="connsiteX12373" y="connsiteY12373"/>
              </a:cxn>
              <a:cxn ang="0">
                <a:pos x="connsiteX12374" y="connsiteY12374"/>
              </a:cxn>
              <a:cxn ang="0">
                <a:pos x="connsiteX12375" y="connsiteY12375"/>
              </a:cxn>
              <a:cxn ang="0">
                <a:pos x="connsiteX12376" y="connsiteY12376"/>
              </a:cxn>
              <a:cxn ang="0">
                <a:pos x="connsiteX12377" y="connsiteY12377"/>
              </a:cxn>
              <a:cxn ang="0">
                <a:pos x="connsiteX12378" y="connsiteY12378"/>
              </a:cxn>
              <a:cxn ang="0">
                <a:pos x="connsiteX12379" y="connsiteY12379"/>
              </a:cxn>
              <a:cxn ang="0">
                <a:pos x="connsiteX12380" y="connsiteY12380"/>
              </a:cxn>
              <a:cxn ang="0">
                <a:pos x="connsiteX12381" y="connsiteY12381"/>
              </a:cxn>
              <a:cxn ang="0">
                <a:pos x="connsiteX12382" y="connsiteY12382"/>
              </a:cxn>
              <a:cxn ang="0">
                <a:pos x="connsiteX12383" y="connsiteY12383"/>
              </a:cxn>
              <a:cxn ang="0">
                <a:pos x="connsiteX12384" y="connsiteY12384"/>
              </a:cxn>
              <a:cxn ang="0">
                <a:pos x="connsiteX12385" y="connsiteY12385"/>
              </a:cxn>
              <a:cxn ang="0">
                <a:pos x="connsiteX12386" y="connsiteY12386"/>
              </a:cxn>
              <a:cxn ang="0">
                <a:pos x="connsiteX12387" y="connsiteY12387"/>
              </a:cxn>
              <a:cxn ang="0">
                <a:pos x="connsiteX12388" y="connsiteY12388"/>
              </a:cxn>
              <a:cxn ang="0">
                <a:pos x="connsiteX12389" y="connsiteY12389"/>
              </a:cxn>
              <a:cxn ang="0">
                <a:pos x="connsiteX12390" y="connsiteY12390"/>
              </a:cxn>
              <a:cxn ang="0">
                <a:pos x="connsiteX12391" y="connsiteY12391"/>
              </a:cxn>
              <a:cxn ang="0">
                <a:pos x="connsiteX12392" y="connsiteY12392"/>
              </a:cxn>
              <a:cxn ang="0">
                <a:pos x="connsiteX12393" y="connsiteY12393"/>
              </a:cxn>
              <a:cxn ang="0">
                <a:pos x="connsiteX12394" y="connsiteY12394"/>
              </a:cxn>
              <a:cxn ang="0">
                <a:pos x="connsiteX12395" y="connsiteY12395"/>
              </a:cxn>
              <a:cxn ang="0">
                <a:pos x="connsiteX12396" y="connsiteY12396"/>
              </a:cxn>
              <a:cxn ang="0">
                <a:pos x="connsiteX12397" y="connsiteY12397"/>
              </a:cxn>
              <a:cxn ang="0">
                <a:pos x="connsiteX12398" y="connsiteY12398"/>
              </a:cxn>
              <a:cxn ang="0">
                <a:pos x="connsiteX12399" y="connsiteY12399"/>
              </a:cxn>
              <a:cxn ang="0">
                <a:pos x="connsiteX12400" y="connsiteY12400"/>
              </a:cxn>
              <a:cxn ang="0">
                <a:pos x="connsiteX12401" y="connsiteY12401"/>
              </a:cxn>
              <a:cxn ang="0">
                <a:pos x="connsiteX12402" y="connsiteY12402"/>
              </a:cxn>
              <a:cxn ang="0">
                <a:pos x="connsiteX12403" y="connsiteY12403"/>
              </a:cxn>
              <a:cxn ang="0">
                <a:pos x="connsiteX12404" y="connsiteY12404"/>
              </a:cxn>
              <a:cxn ang="0">
                <a:pos x="connsiteX12405" y="connsiteY12405"/>
              </a:cxn>
              <a:cxn ang="0">
                <a:pos x="connsiteX12406" y="connsiteY12406"/>
              </a:cxn>
              <a:cxn ang="0">
                <a:pos x="connsiteX12407" y="connsiteY12407"/>
              </a:cxn>
              <a:cxn ang="0">
                <a:pos x="connsiteX12408" y="connsiteY12408"/>
              </a:cxn>
              <a:cxn ang="0">
                <a:pos x="connsiteX12409" y="connsiteY12409"/>
              </a:cxn>
              <a:cxn ang="0">
                <a:pos x="connsiteX12410" y="connsiteY12410"/>
              </a:cxn>
              <a:cxn ang="0">
                <a:pos x="connsiteX12411" y="connsiteY12411"/>
              </a:cxn>
              <a:cxn ang="0">
                <a:pos x="connsiteX12412" y="connsiteY12412"/>
              </a:cxn>
              <a:cxn ang="0">
                <a:pos x="connsiteX12413" y="connsiteY12413"/>
              </a:cxn>
              <a:cxn ang="0">
                <a:pos x="connsiteX12414" y="connsiteY12414"/>
              </a:cxn>
              <a:cxn ang="0">
                <a:pos x="connsiteX12415" y="connsiteY12415"/>
              </a:cxn>
              <a:cxn ang="0">
                <a:pos x="connsiteX12416" y="connsiteY12416"/>
              </a:cxn>
              <a:cxn ang="0">
                <a:pos x="connsiteX12417" y="connsiteY12417"/>
              </a:cxn>
              <a:cxn ang="0">
                <a:pos x="connsiteX12418" y="connsiteY12418"/>
              </a:cxn>
              <a:cxn ang="0">
                <a:pos x="connsiteX12419" y="connsiteY12419"/>
              </a:cxn>
              <a:cxn ang="0">
                <a:pos x="connsiteX12420" y="connsiteY12420"/>
              </a:cxn>
              <a:cxn ang="0">
                <a:pos x="connsiteX12421" y="connsiteY12421"/>
              </a:cxn>
              <a:cxn ang="0">
                <a:pos x="connsiteX12422" y="connsiteY12422"/>
              </a:cxn>
              <a:cxn ang="0">
                <a:pos x="connsiteX12423" y="connsiteY12423"/>
              </a:cxn>
              <a:cxn ang="0">
                <a:pos x="connsiteX12424" y="connsiteY12424"/>
              </a:cxn>
              <a:cxn ang="0">
                <a:pos x="connsiteX12425" y="connsiteY12425"/>
              </a:cxn>
              <a:cxn ang="0">
                <a:pos x="connsiteX12426" y="connsiteY12426"/>
              </a:cxn>
              <a:cxn ang="0">
                <a:pos x="connsiteX12427" y="connsiteY12427"/>
              </a:cxn>
              <a:cxn ang="0">
                <a:pos x="connsiteX12428" y="connsiteY12428"/>
              </a:cxn>
              <a:cxn ang="0">
                <a:pos x="connsiteX12429" y="connsiteY12429"/>
              </a:cxn>
              <a:cxn ang="0">
                <a:pos x="connsiteX12430" y="connsiteY12430"/>
              </a:cxn>
              <a:cxn ang="0">
                <a:pos x="connsiteX12431" y="connsiteY12431"/>
              </a:cxn>
              <a:cxn ang="0">
                <a:pos x="connsiteX12432" y="connsiteY12432"/>
              </a:cxn>
              <a:cxn ang="0">
                <a:pos x="connsiteX12433" y="connsiteY12433"/>
              </a:cxn>
              <a:cxn ang="0">
                <a:pos x="connsiteX12434" y="connsiteY12434"/>
              </a:cxn>
              <a:cxn ang="0">
                <a:pos x="connsiteX12435" y="connsiteY12435"/>
              </a:cxn>
              <a:cxn ang="0">
                <a:pos x="connsiteX12436" y="connsiteY12436"/>
              </a:cxn>
              <a:cxn ang="0">
                <a:pos x="connsiteX12437" y="connsiteY12437"/>
              </a:cxn>
              <a:cxn ang="0">
                <a:pos x="connsiteX12438" y="connsiteY12438"/>
              </a:cxn>
              <a:cxn ang="0">
                <a:pos x="connsiteX12439" y="connsiteY12439"/>
              </a:cxn>
              <a:cxn ang="0">
                <a:pos x="connsiteX12440" y="connsiteY12440"/>
              </a:cxn>
              <a:cxn ang="0">
                <a:pos x="connsiteX12441" y="connsiteY12441"/>
              </a:cxn>
              <a:cxn ang="0">
                <a:pos x="connsiteX12442" y="connsiteY12442"/>
              </a:cxn>
              <a:cxn ang="0">
                <a:pos x="connsiteX12443" y="connsiteY12443"/>
              </a:cxn>
              <a:cxn ang="0">
                <a:pos x="connsiteX12444" y="connsiteY12444"/>
              </a:cxn>
              <a:cxn ang="0">
                <a:pos x="connsiteX12445" y="connsiteY12445"/>
              </a:cxn>
              <a:cxn ang="0">
                <a:pos x="connsiteX12446" y="connsiteY12446"/>
              </a:cxn>
              <a:cxn ang="0">
                <a:pos x="connsiteX12447" y="connsiteY12447"/>
              </a:cxn>
              <a:cxn ang="0">
                <a:pos x="connsiteX12448" y="connsiteY12448"/>
              </a:cxn>
              <a:cxn ang="0">
                <a:pos x="connsiteX12449" y="connsiteY12449"/>
              </a:cxn>
              <a:cxn ang="0">
                <a:pos x="connsiteX12450" y="connsiteY12450"/>
              </a:cxn>
              <a:cxn ang="0">
                <a:pos x="connsiteX12451" y="connsiteY12451"/>
              </a:cxn>
              <a:cxn ang="0">
                <a:pos x="connsiteX12452" y="connsiteY12452"/>
              </a:cxn>
              <a:cxn ang="0">
                <a:pos x="connsiteX12453" y="connsiteY12453"/>
              </a:cxn>
              <a:cxn ang="0">
                <a:pos x="connsiteX12454" y="connsiteY12454"/>
              </a:cxn>
              <a:cxn ang="0">
                <a:pos x="connsiteX12455" y="connsiteY12455"/>
              </a:cxn>
              <a:cxn ang="0">
                <a:pos x="connsiteX12456" y="connsiteY12456"/>
              </a:cxn>
              <a:cxn ang="0">
                <a:pos x="connsiteX12457" y="connsiteY12457"/>
              </a:cxn>
              <a:cxn ang="0">
                <a:pos x="connsiteX12458" y="connsiteY12458"/>
              </a:cxn>
              <a:cxn ang="0">
                <a:pos x="connsiteX12459" y="connsiteY12459"/>
              </a:cxn>
              <a:cxn ang="0">
                <a:pos x="connsiteX12460" y="connsiteY12460"/>
              </a:cxn>
              <a:cxn ang="0">
                <a:pos x="connsiteX12461" y="connsiteY12461"/>
              </a:cxn>
              <a:cxn ang="0">
                <a:pos x="connsiteX12462" y="connsiteY12462"/>
              </a:cxn>
              <a:cxn ang="0">
                <a:pos x="connsiteX12463" y="connsiteY12463"/>
              </a:cxn>
              <a:cxn ang="0">
                <a:pos x="connsiteX12464" y="connsiteY12464"/>
              </a:cxn>
              <a:cxn ang="0">
                <a:pos x="connsiteX12465" y="connsiteY12465"/>
              </a:cxn>
              <a:cxn ang="0">
                <a:pos x="connsiteX12466" y="connsiteY12466"/>
              </a:cxn>
              <a:cxn ang="0">
                <a:pos x="connsiteX12467" y="connsiteY12467"/>
              </a:cxn>
              <a:cxn ang="0">
                <a:pos x="connsiteX12468" y="connsiteY12468"/>
              </a:cxn>
              <a:cxn ang="0">
                <a:pos x="connsiteX12469" y="connsiteY12469"/>
              </a:cxn>
              <a:cxn ang="0">
                <a:pos x="connsiteX12470" y="connsiteY12470"/>
              </a:cxn>
              <a:cxn ang="0">
                <a:pos x="connsiteX12471" y="connsiteY12471"/>
              </a:cxn>
              <a:cxn ang="0">
                <a:pos x="connsiteX12472" y="connsiteY12472"/>
              </a:cxn>
              <a:cxn ang="0">
                <a:pos x="connsiteX12473" y="connsiteY12473"/>
              </a:cxn>
              <a:cxn ang="0">
                <a:pos x="connsiteX12474" y="connsiteY12474"/>
              </a:cxn>
              <a:cxn ang="0">
                <a:pos x="connsiteX12475" y="connsiteY12475"/>
              </a:cxn>
              <a:cxn ang="0">
                <a:pos x="connsiteX12476" y="connsiteY12476"/>
              </a:cxn>
              <a:cxn ang="0">
                <a:pos x="connsiteX12477" y="connsiteY12477"/>
              </a:cxn>
              <a:cxn ang="0">
                <a:pos x="connsiteX12478" y="connsiteY12478"/>
              </a:cxn>
              <a:cxn ang="0">
                <a:pos x="connsiteX12479" y="connsiteY12479"/>
              </a:cxn>
              <a:cxn ang="0">
                <a:pos x="connsiteX12480" y="connsiteY12480"/>
              </a:cxn>
              <a:cxn ang="0">
                <a:pos x="connsiteX12481" y="connsiteY12481"/>
              </a:cxn>
              <a:cxn ang="0">
                <a:pos x="connsiteX12482" y="connsiteY12482"/>
              </a:cxn>
              <a:cxn ang="0">
                <a:pos x="connsiteX12483" y="connsiteY12483"/>
              </a:cxn>
              <a:cxn ang="0">
                <a:pos x="connsiteX12484" y="connsiteY12484"/>
              </a:cxn>
              <a:cxn ang="0">
                <a:pos x="connsiteX12485" y="connsiteY12485"/>
              </a:cxn>
              <a:cxn ang="0">
                <a:pos x="connsiteX12486" y="connsiteY12486"/>
              </a:cxn>
              <a:cxn ang="0">
                <a:pos x="connsiteX12487" y="connsiteY12487"/>
              </a:cxn>
              <a:cxn ang="0">
                <a:pos x="connsiteX12488" y="connsiteY12488"/>
              </a:cxn>
              <a:cxn ang="0">
                <a:pos x="connsiteX12489" y="connsiteY12489"/>
              </a:cxn>
              <a:cxn ang="0">
                <a:pos x="connsiteX12490" y="connsiteY12490"/>
              </a:cxn>
              <a:cxn ang="0">
                <a:pos x="connsiteX12491" y="connsiteY12491"/>
              </a:cxn>
              <a:cxn ang="0">
                <a:pos x="connsiteX12492" y="connsiteY12492"/>
              </a:cxn>
              <a:cxn ang="0">
                <a:pos x="connsiteX12493" y="connsiteY12493"/>
              </a:cxn>
              <a:cxn ang="0">
                <a:pos x="connsiteX12494" y="connsiteY12494"/>
              </a:cxn>
              <a:cxn ang="0">
                <a:pos x="connsiteX12495" y="connsiteY12495"/>
              </a:cxn>
              <a:cxn ang="0">
                <a:pos x="connsiteX12496" y="connsiteY12496"/>
              </a:cxn>
              <a:cxn ang="0">
                <a:pos x="connsiteX12497" y="connsiteY12497"/>
              </a:cxn>
              <a:cxn ang="0">
                <a:pos x="connsiteX12498" y="connsiteY12498"/>
              </a:cxn>
              <a:cxn ang="0">
                <a:pos x="connsiteX12499" y="connsiteY12499"/>
              </a:cxn>
              <a:cxn ang="0">
                <a:pos x="connsiteX12500" y="connsiteY12500"/>
              </a:cxn>
              <a:cxn ang="0">
                <a:pos x="connsiteX12501" y="connsiteY12501"/>
              </a:cxn>
              <a:cxn ang="0">
                <a:pos x="connsiteX12502" y="connsiteY12502"/>
              </a:cxn>
              <a:cxn ang="0">
                <a:pos x="connsiteX12503" y="connsiteY12503"/>
              </a:cxn>
              <a:cxn ang="0">
                <a:pos x="connsiteX12504" y="connsiteY12504"/>
              </a:cxn>
              <a:cxn ang="0">
                <a:pos x="connsiteX12505" y="connsiteY12505"/>
              </a:cxn>
              <a:cxn ang="0">
                <a:pos x="connsiteX12506" y="connsiteY12506"/>
              </a:cxn>
              <a:cxn ang="0">
                <a:pos x="connsiteX12507" y="connsiteY12507"/>
              </a:cxn>
              <a:cxn ang="0">
                <a:pos x="connsiteX12508" y="connsiteY12508"/>
              </a:cxn>
              <a:cxn ang="0">
                <a:pos x="connsiteX12509" y="connsiteY12509"/>
              </a:cxn>
              <a:cxn ang="0">
                <a:pos x="connsiteX12510" y="connsiteY12510"/>
              </a:cxn>
              <a:cxn ang="0">
                <a:pos x="connsiteX12511" y="connsiteY12511"/>
              </a:cxn>
              <a:cxn ang="0">
                <a:pos x="connsiteX12512" y="connsiteY12512"/>
              </a:cxn>
              <a:cxn ang="0">
                <a:pos x="connsiteX12513" y="connsiteY12513"/>
              </a:cxn>
              <a:cxn ang="0">
                <a:pos x="connsiteX12514" y="connsiteY12514"/>
              </a:cxn>
              <a:cxn ang="0">
                <a:pos x="connsiteX12515" y="connsiteY12515"/>
              </a:cxn>
              <a:cxn ang="0">
                <a:pos x="connsiteX12516" y="connsiteY12516"/>
              </a:cxn>
              <a:cxn ang="0">
                <a:pos x="connsiteX12517" y="connsiteY12517"/>
              </a:cxn>
              <a:cxn ang="0">
                <a:pos x="connsiteX12518" y="connsiteY12518"/>
              </a:cxn>
              <a:cxn ang="0">
                <a:pos x="connsiteX12519" y="connsiteY12519"/>
              </a:cxn>
              <a:cxn ang="0">
                <a:pos x="connsiteX12520" y="connsiteY12520"/>
              </a:cxn>
              <a:cxn ang="0">
                <a:pos x="connsiteX12521" y="connsiteY12521"/>
              </a:cxn>
              <a:cxn ang="0">
                <a:pos x="connsiteX12522" y="connsiteY12522"/>
              </a:cxn>
              <a:cxn ang="0">
                <a:pos x="connsiteX12523" y="connsiteY12523"/>
              </a:cxn>
              <a:cxn ang="0">
                <a:pos x="connsiteX12524" y="connsiteY12524"/>
              </a:cxn>
              <a:cxn ang="0">
                <a:pos x="connsiteX12525" y="connsiteY12525"/>
              </a:cxn>
              <a:cxn ang="0">
                <a:pos x="connsiteX12526" y="connsiteY12526"/>
              </a:cxn>
              <a:cxn ang="0">
                <a:pos x="connsiteX12527" y="connsiteY12527"/>
              </a:cxn>
              <a:cxn ang="0">
                <a:pos x="connsiteX12528" y="connsiteY12528"/>
              </a:cxn>
              <a:cxn ang="0">
                <a:pos x="connsiteX12529" y="connsiteY12529"/>
              </a:cxn>
              <a:cxn ang="0">
                <a:pos x="connsiteX12530" y="connsiteY12530"/>
              </a:cxn>
              <a:cxn ang="0">
                <a:pos x="connsiteX12531" y="connsiteY12531"/>
              </a:cxn>
              <a:cxn ang="0">
                <a:pos x="connsiteX12532" y="connsiteY12532"/>
              </a:cxn>
              <a:cxn ang="0">
                <a:pos x="connsiteX12533" y="connsiteY12533"/>
              </a:cxn>
              <a:cxn ang="0">
                <a:pos x="connsiteX12534" y="connsiteY12534"/>
              </a:cxn>
              <a:cxn ang="0">
                <a:pos x="connsiteX12535" y="connsiteY12535"/>
              </a:cxn>
              <a:cxn ang="0">
                <a:pos x="connsiteX12536" y="connsiteY12536"/>
              </a:cxn>
              <a:cxn ang="0">
                <a:pos x="connsiteX12537" y="connsiteY12537"/>
              </a:cxn>
              <a:cxn ang="0">
                <a:pos x="connsiteX12538" y="connsiteY12538"/>
              </a:cxn>
              <a:cxn ang="0">
                <a:pos x="connsiteX12539" y="connsiteY12539"/>
              </a:cxn>
              <a:cxn ang="0">
                <a:pos x="connsiteX12540" y="connsiteY12540"/>
              </a:cxn>
              <a:cxn ang="0">
                <a:pos x="connsiteX12541" y="connsiteY12541"/>
              </a:cxn>
              <a:cxn ang="0">
                <a:pos x="connsiteX12542" y="connsiteY12542"/>
              </a:cxn>
              <a:cxn ang="0">
                <a:pos x="connsiteX12543" y="connsiteY12543"/>
              </a:cxn>
              <a:cxn ang="0">
                <a:pos x="connsiteX12544" y="connsiteY12544"/>
              </a:cxn>
              <a:cxn ang="0">
                <a:pos x="connsiteX12545" y="connsiteY12545"/>
              </a:cxn>
              <a:cxn ang="0">
                <a:pos x="connsiteX12546" y="connsiteY12546"/>
              </a:cxn>
              <a:cxn ang="0">
                <a:pos x="connsiteX12547" y="connsiteY12547"/>
              </a:cxn>
              <a:cxn ang="0">
                <a:pos x="connsiteX12548" y="connsiteY12548"/>
              </a:cxn>
              <a:cxn ang="0">
                <a:pos x="connsiteX12549" y="connsiteY12549"/>
              </a:cxn>
              <a:cxn ang="0">
                <a:pos x="connsiteX12550" y="connsiteY12550"/>
              </a:cxn>
              <a:cxn ang="0">
                <a:pos x="connsiteX12551" y="connsiteY12551"/>
              </a:cxn>
              <a:cxn ang="0">
                <a:pos x="connsiteX12552" y="connsiteY12552"/>
              </a:cxn>
              <a:cxn ang="0">
                <a:pos x="connsiteX12553" y="connsiteY12553"/>
              </a:cxn>
              <a:cxn ang="0">
                <a:pos x="connsiteX12554" y="connsiteY12554"/>
              </a:cxn>
              <a:cxn ang="0">
                <a:pos x="connsiteX12555" y="connsiteY12555"/>
              </a:cxn>
              <a:cxn ang="0">
                <a:pos x="connsiteX12556" y="connsiteY12556"/>
              </a:cxn>
              <a:cxn ang="0">
                <a:pos x="connsiteX12557" y="connsiteY12557"/>
              </a:cxn>
              <a:cxn ang="0">
                <a:pos x="connsiteX12558" y="connsiteY12558"/>
              </a:cxn>
              <a:cxn ang="0">
                <a:pos x="connsiteX12559" y="connsiteY12559"/>
              </a:cxn>
              <a:cxn ang="0">
                <a:pos x="connsiteX12560" y="connsiteY12560"/>
              </a:cxn>
              <a:cxn ang="0">
                <a:pos x="connsiteX12561" y="connsiteY12561"/>
              </a:cxn>
              <a:cxn ang="0">
                <a:pos x="connsiteX12562" y="connsiteY12562"/>
              </a:cxn>
              <a:cxn ang="0">
                <a:pos x="connsiteX12563" y="connsiteY12563"/>
              </a:cxn>
              <a:cxn ang="0">
                <a:pos x="connsiteX12564" y="connsiteY12564"/>
              </a:cxn>
              <a:cxn ang="0">
                <a:pos x="connsiteX12565" y="connsiteY12565"/>
              </a:cxn>
              <a:cxn ang="0">
                <a:pos x="connsiteX12566" y="connsiteY12566"/>
              </a:cxn>
              <a:cxn ang="0">
                <a:pos x="connsiteX12567" y="connsiteY12567"/>
              </a:cxn>
              <a:cxn ang="0">
                <a:pos x="connsiteX12568" y="connsiteY12568"/>
              </a:cxn>
              <a:cxn ang="0">
                <a:pos x="connsiteX12569" y="connsiteY12569"/>
              </a:cxn>
              <a:cxn ang="0">
                <a:pos x="connsiteX12570" y="connsiteY12570"/>
              </a:cxn>
              <a:cxn ang="0">
                <a:pos x="connsiteX12571" y="connsiteY12571"/>
              </a:cxn>
              <a:cxn ang="0">
                <a:pos x="connsiteX12572" y="connsiteY12572"/>
              </a:cxn>
              <a:cxn ang="0">
                <a:pos x="connsiteX12573" y="connsiteY12573"/>
              </a:cxn>
              <a:cxn ang="0">
                <a:pos x="connsiteX12574" y="connsiteY12574"/>
              </a:cxn>
              <a:cxn ang="0">
                <a:pos x="connsiteX12575" y="connsiteY12575"/>
              </a:cxn>
              <a:cxn ang="0">
                <a:pos x="connsiteX12576" y="connsiteY12576"/>
              </a:cxn>
              <a:cxn ang="0">
                <a:pos x="connsiteX12577" y="connsiteY12577"/>
              </a:cxn>
              <a:cxn ang="0">
                <a:pos x="connsiteX12578" y="connsiteY12578"/>
              </a:cxn>
              <a:cxn ang="0">
                <a:pos x="connsiteX12579" y="connsiteY12579"/>
              </a:cxn>
              <a:cxn ang="0">
                <a:pos x="connsiteX12580" y="connsiteY12580"/>
              </a:cxn>
              <a:cxn ang="0">
                <a:pos x="connsiteX12581" y="connsiteY12581"/>
              </a:cxn>
              <a:cxn ang="0">
                <a:pos x="connsiteX12582" y="connsiteY12582"/>
              </a:cxn>
              <a:cxn ang="0">
                <a:pos x="connsiteX12583" y="connsiteY12583"/>
              </a:cxn>
              <a:cxn ang="0">
                <a:pos x="connsiteX12584" y="connsiteY12584"/>
              </a:cxn>
              <a:cxn ang="0">
                <a:pos x="connsiteX12585" y="connsiteY12585"/>
              </a:cxn>
              <a:cxn ang="0">
                <a:pos x="connsiteX12586" y="connsiteY12586"/>
              </a:cxn>
              <a:cxn ang="0">
                <a:pos x="connsiteX12587" y="connsiteY12587"/>
              </a:cxn>
              <a:cxn ang="0">
                <a:pos x="connsiteX12588" y="connsiteY12588"/>
              </a:cxn>
              <a:cxn ang="0">
                <a:pos x="connsiteX12589" y="connsiteY12589"/>
              </a:cxn>
              <a:cxn ang="0">
                <a:pos x="connsiteX12590" y="connsiteY12590"/>
              </a:cxn>
              <a:cxn ang="0">
                <a:pos x="connsiteX12591" y="connsiteY12591"/>
              </a:cxn>
              <a:cxn ang="0">
                <a:pos x="connsiteX12592" y="connsiteY12592"/>
              </a:cxn>
              <a:cxn ang="0">
                <a:pos x="connsiteX12593" y="connsiteY12593"/>
              </a:cxn>
              <a:cxn ang="0">
                <a:pos x="connsiteX12594" y="connsiteY12594"/>
              </a:cxn>
              <a:cxn ang="0">
                <a:pos x="connsiteX12595" y="connsiteY12595"/>
              </a:cxn>
              <a:cxn ang="0">
                <a:pos x="connsiteX12596" y="connsiteY12596"/>
              </a:cxn>
              <a:cxn ang="0">
                <a:pos x="connsiteX12597" y="connsiteY12597"/>
              </a:cxn>
              <a:cxn ang="0">
                <a:pos x="connsiteX12598" y="connsiteY12598"/>
              </a:cxn>
              <a:cxn ang="0">
                <a:pos x="connsiteX12599" y="connsiteY12599"/>
              </a:cxn>
              <a:cxn ang="0">
                <a:pos x="connsiteX12600" y="connsiteY12600"/>
              </a:cxn>
              <a:cxn ang="0">
                <a:pos x="connsiteX12601" y="connsiteY12601"/>
              </a:cxn>
              <a:cxn ang="0">
                <a:pos x="connsiteX12602" y="connsiteY12602"/>
              </a:cxn>
              <a:cxn ang="0">
                <a:pos x="connsiteX12603" y="connsiteY12603"/>
              </a:cxn>
              <a:cxn ang="0">
                <a:pos x="connsiteX12604" y="connsiteY12604"/>
              </a:cxn>
              <a:cxn ang="0">
                <a:pos x="connsiteX12605" y="connsiteY12605"/>
              </a:cxn>
              <a:cxn ang="0">
                <a:pos x="connsiteX12606" y="connsiteY12606"/>
              </a:cxn>
              <a:cxn ang="0">
                <a:pos x="connsiteX12607" y="connsiteY12607"/>
              </a:cxn>
              <a:cxn ang="0">
                <a:pos x="connsiteX12608" y="connsiteY12608"/>
              </a:cxn>
              <a:cxn ang="0">
                <a:pos x="connsiteX12609" y="connsiteY12609"/>
              </a:cxn>
              <a:cxn ang="0">
                <a:pos x="connsiteX12610" y="connsiteY12610"/>
              </a:cxn>
              <a:cxn ang="0">
                <a:pos x="connsiteX12611" y="connsiteY12611"/>
              </a:cxn>
              <a:cxn ang="0">
                <a:pos x="connsiteX12612" y="connsiteY12612"/>
              </a:cxn>
              <a:cxn ang="0">
                <a:pos x="connsiteX12613" y="connsiteY12613"/>
              </a:cxn>
              <a:cxn ang="0">
                <a:pos x="connsiteX12614" y="connsiteY12614"/>
              </a:cxn>
              <a:cxn ang="0">
                <a:pos x="connsiteX12615" y="connsiteY12615"/>
              </a:cxn>
              <a:cxn ang="0">
                <a:pos x="connsiteX12616" y="connsiteY12616"/>
              </a:cxn>
              <a:cxn ang="0">
                <a:pos x="connsiteX12617" y="connsiteY12617"/>
              </a:cxn>
              <a:cxn ang="0">
                <a:pos x="connsiteX12618" y="connsiteY12618"/>
              </a:cxn>
              <a:cxn ang="0">
                <a:pos x="connsiteX12619" y="connsiteY12619"/>
              </a:cxn>
              <a:cxn ang="0">
                <a:pos x="connsiteX12620" y="connsiteY12620"/>
              </a:cxn>
              <a:cxn ang="0">
                <a:pos x="connsiteX12621" y="connsiteY12621"/>
              </a:cxn>
              <a:cxn ang="0">
                <a:pos x="connsiteX12622" y="connsiteY12622"/>
              </a:cxn>
              <a:cxn ang="0">
                <a:pos x="connsiteX12623" y="connsiteY12623"/>
              </a:cxn>
              <a:cxn ang="0">
                <a:pos x="connsiteX12624" y="connsiteY12624"/>
              </a:cxn>
              <a:cxn ang="0">
                <a:pos x="connsiteX12625" y="connsiteY12625"/>
              </a:cxn>
              <a:cxn ang="0">
                <a:pos x="connsiteX12626" y="connsiteY12626"/>
              </a:cxn>
              <a:cxn ang="0">
                <a:pos x="connsiteX12627" y="connsiteY12627"/>
              </a:cxn>
              <a:cxn ang="0">
                <a:pos x="connsiteX12628" y="connsiteY12628"/>
              </a:cxn>
              <a:cxn ang="0">
                <a:pos x="connsiteX12629" y="connsiteY12629"/>
              </a:cxn>
              <a:cxn ang="0">
                <a:pos x="connsiteX12630" y="connsiteY12630"/>
              </a:cxn>
              <a:cxn ang="0">
                <a:pos x="connsiteX12631" y="connsiteY12631"/>
              </a:cxn>
              <a:cxn ang="0">
                <a:pos x="connsiteX12632" y="connsiteY12632"/>
              </a:cxn>
              <a:cxn ang="0">
                <a:pos x="connsiteX12633" y="connsiteY12633"/>
              </a:cxn>
              <a:cxn ang="0">
                <a:pos x="connsiteX12634" y="connsiteY12634"/>
              </a:cxn>
              <a:cxn ang="0">
                <a:pos x="connsiteX12635" y="connsiteY12635"/>
              </a:cxn>
              <a:cxn ang="0">
                <a:pos x="connsiteX12636" y="connsiteY12636"/>
              </a:cxn>
              <a:cxn ang="0">
                <a:pos x="connsiteX12637" y="connsiteY12637"/>
              </a:cxn>
              <a:cxn ang="0">
                <a:pos x="connsiteX12638" y="connsiteY12638"/>
              </a:cxn>
              <a:cxn ang="0">
                <a:pos x="connsiteX12639" y="connsiteY12639"/>
              </a:cxn>
              <a:cxn ang="0">
                <a:pos x="connsiteX12640" y="connsiteY12640"/>
              </a:cxn>
              <a:cxn ang="0">
                <a:pos x="connsiteX12641" y="connsiteY12641"/>
              </a:cxn>
              <a:cxn ang="0">
                <a:pos x="connsiteX12642" y="connsiteY12642"/>
              </a:cxn>
              <a:cxn ang="0">
                <a:pos x="connsiteX12643" y="connsiteY12643"/>
              </a:cxn>
              <a:cxn ang="0">
                <a:pos x="connsiteX12644" y="connsiteY12644"/>
              </a:cxn>
              <a:cxn ang="0">
                <a:pos x="connsiteX12645" y="connsiteY12645"/>
              </a:cxn>
              <a:cxn ang="0">
                <a:pos x="connsiteX12646" y="connsiteY12646"/>
              </a:cxn>
              <a:cxn ang="0">
                <a:pos x="connsiteX12647" y="connsiteY12647"/>
              </a:cxn>
              <a:cxn ang="0">
                <a:pos x="connsiteX12648" y="connsiteY12648"/>
              </a:cxn>
              <a:cxn ang="0">
                <a:pos x="connsiteX12649" y="connsiteY12649"/>
              </a:cxn>
              <a:cxn ang="0">
                <a:pos x="connsiteX12650" y="connsiteY12650"/>
              </a:cxn>
              <a:cxn ang="0">
                <a:pos x="connsiteX12651" y="connsiteY12651"/>
              </a:cxn>
              <a:cxn ang="0">
                <a:pos x="connsiteX12652" y="connsiteY12652"/>
              </a:cxn>
              <a:cxn ang="0">
                <a:pos x="connsiteX12653" y="connsiteY12653"/>
              </a:cxn>
              <a:cxn ang="0">
                <a:pos x="connsiteX12654" y="connsiteY12654"/>
              </a:cxn>
              <a:cxn ang="0">
                <a:pos x="connsiteX12655" y="connsiteY12655"/>
              </a:cxn>
              <a:cxn ang="0">
                <a:pos x="connsiteX12656" y="connsiteY12656"/>
              </a:cxn>
              <a:cxn ang="0">
                <a:pos x="connsiteX12657" y="connsiteY12657"/>
              </a:cxn>
              <a:cxn ang="0">
                <a:pos x="connsiteX12658" y="connsiteY12658"/>
              </a:cxn>
              <a:cxn ang="0">
                <a:pos x="connsiteX12659" y="connsiteY12659"/>
              </a:cxn>
              <a:cxn ang="0">
                <a:pos x="connsiteX12660" y="connsiteY12660"/>
              </a:cxn>
              <a:cxn ang="0">
                <a:pos x="connsiteX12661" y="connsiteY12661"/>
              </a:cxn>
              <a:cxn ang="0">
                <a:pos x="connsiteX12662" y="connsiteY12662"/>
              </a:cxn>
              <a:cxn ang="0">
                <a:pos x="connsiteX12663" y="connsiteY12663"/>
              </a:cxn>
              <a:cxn ang="0">
                <a:pos x="connsiteX12664" y="connsiteY12664"/>
              </a:cxn>
              <a:cxn ang="0">
                <a:pos x="connsiteX12665" y="connsiteY12665"/>
              </a:cxn>
              <a:cxn ang="0">
                <a:pos x="connsiteX12666" y="connsiteY12666"/>
              </a:cxn>
              <a:cxn ang="0">
                <a:pos x="connsiteX12667" y="connsiteY12667"/>
              </a:cxn>
              <a:cxn ang="0">
                <a:pos x="connsiteX12668" y="connsiteY12668"/>
              </a:cxn>
              <a:cxn ang="0">
                <a:pos x="connsiteX12669" y="connsiteY12669"/>
              </a:cxn>
              <a:cxn ang="0">
                <a:pos x="connsiteX12670" y="connsiteY12670"/>
              </a:cxn>
              <a:cxn ang="0">
                <a:pos x="connsiteX12671" y="connsiteY12671"/>
              </a:cxn>
              <a:cxn ang="0">
                <a:pos x="connsiteX12672" y="connsiteY12672"/>
              </a:cxn>
              <a:cxn ang="0">
                <a:pos x="connsiteX12673" y="connsiteY12673"/>
              </a:cxn>
              <a:cxn ang="0">
                <a:pos x="connsiteX12674" y="connsiteY12674"/>
              </a:cxn>
              <a:cxn ang="0">
                <a:pos x="connsiteX12675" y="connsiteY12675"/>
              </a:cxn>
              <a:cxn ang="0">
                <a:pos x="connsiteX12676" y="connsiteY12676"/>
              </a:cxn>
              <a:cxn ang="0">
                <a:pos x="connsiteX12677" y="connsiteY12677"/>
              </a:cxn>
              <a:cxn ang="0">
                <a:pos x="connsiteX12678" y="connsiteY12678"/>
              </a:cxn>
              <a:cxn ang="0">
                <a:pos x="connsiteX12679" y="connsiteY12679"/>
              </a:cxn>
              <a:cxn ang="0">
                <a:pos x="connsiteX12680" y="connsiteY12680"/>
              </a:cxn>
              <a:cxn ang="0">
                <a:pos x="connsiteX12681" y="connsiteY12681"/>
              </a:cxn>
              <a:cxn ang="0">
                <a:pos x="connsiteX12682" y="connsiteY12682"/>
              </a:cxn>
              <a:cxn ang="0">
                <a:pos x="connsiteX12683" y="connsiteY12683"/>
              </a:cxn>
              <a:cxn ang="0">
                <a:pos x="connsiteX12684" y="connsiteY12684"/>
              </a:cxn>
              <a:cxn ang="0">
                <a:pos x="connsiteX12685" y="connsiteY12685"/>
              </a:cxn>
              <a:cxn ang="0">
                <a:pos x="connsiteX12686" y="connsiteY12686"/>
              </a:cxn>
              <a:cxn ang="0">
                <a:pos x="connsiteX12687" y="connsiteY12687"/>
              </a:cxn>
              <a:cxn ang="0">
                <a:pos x="connsiteX12688" y="connsiteY12688"/>
              </a:cxn>
              <a:cxn ang="0">
                <a:pos x="connsiteX12689" y="connsiteY12689"/>
              </a:cxn>
              <a:cxn ang="0">
                <a:pos x="connsiteX12690" y="connsiteY12690"/>
              </a:cxn>
              <a:cxn ang="0">
                <a:pos x="connsiteX12691" y="connsiteY12691"/>
              </a:cxn>
              <a:cxn ang="0">
                <a:pos x="connsiteX12692" y="connsiteY12692"/>
              </a:cxn>
              <a:cxn ang="0">
                <a:pos x="connsiteX12693" y="connsiteY12693"/>
              </a:cxn>
              <a:cxn ang="0">
                <a:pos x="connsiteX12694" y="connsiteY12694"/>
              </a:cxn>
              <a:cxn ang="0">
                <a:pos x="connsiteX12695" y="connsiteY12695"/>
              </a:cxn>
              <a:cxn ang="0">
                <a:pos x="connsiteX12696" y="connsiteY12696"/>
              </a:cxn>
              <a:cxn ang="0">
                <a:pos x="connsiteX12697" y="connsiteY12697"/>
              </a:cxn>
              <a:cxn ang="0">
                <a:pos x="connsiteX12698" y="connsiteY12698"/>
              </a:cxn>
              <a:cxn ang="0">
                <a:pos x="connsiteX12699" y="connsiteY12699"/>
              </a:cxn>
              <a:cxn ang="0">
                <a:pos x="connsiteX12700" y="connsiteY12700"/>
              </a:cxn>
              <a:cxn ang="0">
                <a:pos x="connsiteX12701" y="connsiteY12701"/>
              </a:cxn>
              <a:cxn ang="0">
                <a:pos x="connsiteX12702" y="connsiteY12702"/>
              </a:cxn>
              <a:cxn ang="0">
                <a:pos x="connsiteX12703" y="connsiteY12703"/>
              </a:cxn>
              <a:cxn ang="0">
                <a:pos x="connsiteX12704" y="connsiteY12704"/>
              </a:cxn>
              <a:cxn ang="0">
                <a:pos x="connsiteX12705" y="connsiteY12705"/>
              </a:cxn>
              <a:cxn ang="0">
                <a:pos x="connsiteX12706" y="connsiteY12706"/>
              </a:cxn>
              <a:cxn ang="0">
                <a:pos x="connsiteX12707" y="connsiteY12707"/>
              </a:cxn>
              <a:cxn ang="0">
                <a:pos x="connsiteX12708" y="connsiteY12708"/>
              </a:cxn>
              <a:cxn ang="0">
                <a:pos x="connsiteX12709" y="connsiteY12709"/>
              </a:cxn>
              <a:cxn ang="0">
                <a:pos x="connsiteX12710" y="connsiteY12710"/>
              </a:cxn>
              <a:cxn ang="0">
                <a:pos x="connsiteX12711" y="connsiteY12711"/>
              </a:cxn>
              <a:cxn ang="0">
                <a:pos x="connsiteX12712" y="connsiteY12712"/>
              </a:cxn>
              <a:cxn ang="0">
                <a:pos x="connsiteX12713" y="connsiteY12713"/>
              </a:cxn>
              <a:cxn ang="0">
                <a:pos x="connsiteX12714" y="connsiteY12714"/>
              </a:cxn>
              <a:cxn ang="0">
                <a:pos x="connsiteX12715" y="connsiteY12715"/>
              </a:cxn>
              <a:cxn ang="0">
                <a:pos x="connsiteX12716" y="connsiteY12716"/>
              </a:cxn>
              <a:cxn ang="0">
                <a:pos x="connsiteX12717" y="connsiteY12717"/>
              </a:cxn>
              <a:cxn ang="0">
                <a:pos x="connsiteX12718" y="connsiteY12718"/>
              </a:cxn>
              <a:cxn ang="0">
                <a:pos x="connsiteX12719" y="connsiteY12719"/>
              </a:cxn>
              <a:cxn ang="0">
                <a:pos x="connsiteX12720" y="connsiteY12720"/>
              </a:cxn>
              <a:cxn ang="0">
                <a:pos x="connsiteX12721" y="connsiteY12721"/>
              </a:cxn>
              <a:cxn ang="0">
                <a:pos x="connsiteX12722" y="connsiteY12722"/>
              </a:cxn>
              <a:cxn ang="0">
                <a:pos x="connsiteX12723" y="connsiteY12723"/>
              </a:cxn>
              <a:cxn ang="0">
                <a:pos x="connsiteX12724" y="connsiteY12724"/>
              </a:cxn>
              <a:cxn ang="0">
                <a:pos x="connsiteX12725" y="connsiteY12725"/>
              </a:cxn>
              <a:cxn ang="0">
                <a:pos x="connsiteX12726" y="connsiteY12726"/>
              </a:cxn>
              <a:cxn ang="0">
                <a:pos x="connsiteX12727" y="connsiteY12727"/>
              </a:cxn>
              <a:cxn ang="0">
                <a:pos x="connsiteX12728" y="connsiteY12728"/>
              </a:cxn>
              <a:cxn ang="0">
                <a:pos x="connsiteX12729" y="connsiteY12729"/>
              </a:cxn>
              <a:cxn ang="0">
                <a:pos x="connsiteX12730" y="connsiteY12730"/>
              </a:cxn>
              <a:cxn ang="0">
                <a:pos x="connsiteX12731" y="connsiteY12731"/>
              </a:cxn>
              <a:cxn ang="0">
                <a:pos x="connsiteX12732" y="connsiteY12732"/>
              </a:cxn>
              <a:cxn ang="0">
                <a:pos x="connsiteX12733" y="connsiteY12733"/>
              </a:cxn>
              <a:cxn ang="0">
                <a:pos x="connsiteX12734" y="connsiteY12734"/>
              </a:cxn>
              <a:cxn ang="0">
                <a:pos x="connsiteX12735" y="connsiteY12735"/>
              </a:cxn>
              <a:cxn ang="0">
                <a:pos x="connsiteX12736" y="connsiteY12736"/>
              </a:cxn>
              <a:cxn ang="0">
                <a:pos x="connsiteX12737" y="connsiteY12737"/>
              </a:cxn>
              <a:cxn ang="0">
                <a:pos x="connsiteX12738" y="connsiteY12738"/>
              </a:cxn>
              <a:cxn ang="0">
                <a:pos x="connsiteX12739" y="connsiteY12739"/>
              </a:cxn>
              <a:cxn ang="0">
                <a:pos x="connsiteX12740" y="connsiteY12740"/>
              </a:cxn>
              <a:cxn ang="0">
                <a:pos x="connsiteX12741" y="connsiteY12741"/>
              </a:cxn>
              <a:cxn ang="0">
                <a:pos x="connsiteX12742" y="connsiteY12742"/>
              </a:cxn>
              <a:cxn ang="0">
                <a:pos x="connsiteX12743" y="connsiteY12743"/>
              </a:cxn>
              <a:cxn ang="0">
                <a:pos x="connsiteX12744" y="connsiteY12744"/>
              </a:cxn>
              <a:cxn ang="0">
                <a:pos x="connsiteX12745" y="connsiteY12745"/>
              </a:cxn>
              <a:cxn ang="0">
                <a:pos x="connsiteX12746" y="connsiteY12746"/>
              </a:cxn>
              <a:cxn ang="0">
                <a:pos x="connsiteX12747" y="connsiteY12747"/>
              </a:cxn>
              <a:cxn ang="0">
                <a:pos x="connsiteX12748" y="connsiteY12748"/>
              </a:cxn>
              <a:cxn ang="0">
                <a:pos x="connsiteX12749" y="connsiteY12749"/>
              </a:cxn>
              <a:cxn ang="0">
                <a:pos x="connsiteX12750" y="connsiteY12750"/>
              </a:cxn>
              <a:cxn ang="0">
                <a:pos x="connsiteX12751" y="connsiteY12751"/>
              </a:cxn>
              <a:cxn ang="0">
                <a:pos x="connsiteX12752" y="connsiteY12752"/>
              </a:cxn>
              <a:cxn ang="0">
                <a:pos x="connsiteX12753" y="connsiteY12753"/>
              </a:cxn>
              <a:cxn ang="0">
                <a:pos x="connsiteX12754" y="connsiteY12754"/>
              </a:cxn>
              <a:cxn ang="0">
                <a:pos x="connsiteX12755" y="connsiteY12755"/>
              </a:cxn>
              <a:cxn ang="0">
                <a:pos x="connsiteX12756" y="connsiteY12756"/>
              </a:cxn>
              <a:cxn ang="0">
                <a:pos x="connsiteX12757" y="connsiteY12757"/>
              </a:cxn>
              <a:cxn ang="0">
                <a:pos x="connsiteX12758" y="connsiteY12758"/>
              </a:cxn>
              <a:cxn ang="0">
                <a:pos x="connsiteX12759" y="connsiteY12759"/>
              </a:cxn>
              <a:cxn ang="0">
                <a:pos x="connsiteX12760" y="connsiteY12760"/>
              </a:cxn>
              <a:cxn ang="0">
                <a:pos x="connsiteX12761" y="connsiteY12761"/>
              </a:cxn>
              <a:cxn ang="0">
                <a:pos x="connsiteX12762" y="connsiteY12762"/>
              </a:cxn>
              <a:cxn ang="0">
                <a:pos x="connsiteX12763" y="connsiteY12763"/>
              </a:cxn>
              <a:cxn ang="0">
                <a:pos x="connsiteX12764" y="connsiteY12764"/>
              </a:cxn>
              <a:cxn ang="0">
                <a:pos x="connsiteX12765" y="connsiteY12765"/>
              </a:cxn>
              <a:cxn ang="0">
                <a:pos x="connsiteX12766" y="connsiteY12766"/>
              </a:cxn>
              <a:cxn ang="0">
                <a:pos x="connsiteX12767" y="connsiteY12767"/>
              </a:cxn>
              <a:cxn ang="0">
                <a:pos x="connsiteX12768" y="connsiteY12768"/>
              </a:cxn>
              <a:cxn ang="0">
                <a:pos x="connsiteX12769" y="connsiteY12769"/>
              </a:cxn>
              <a:cxn ang="0">
                <a:pos x="connsiteX12770" y="connsiteY12770"/>
              </a:cxn>
              <a:cxn ang="0">
                <a:pos x="connsiteX12771" y="connsiteY12771"/>
              </a:cxn>
              <a:cxn ang="0">
                <a:pos x="connsiteX12772" y="connsiteY12772"/>
              </a:cxn>
              <a:cxn ang="0">
                <a:pos x="connsiteX12773" y="connsiteY12773"/>
              </a:cxn>
              <a:cxn ang="0">
                <a:pos x="connsiteX12774" y="connsiteY12774"/>
              </a:cxn>
              <a:cxn ang="0">
                <a:pos x="connsiteX12775" y="connsiteY12775"/>
              </a:cxn>
              <a:cxn ang="0">
                <a:pos x="connsiteX12776" y="connsiteY12776"/>
              </a:cxn>
              <a:cxn ang="0">
                <a:pos x="connsiteX12777" y="connsiteY12777"/>
              </a:cxn>
              <a:cxn ang="0">
                <a:pos x="connsiteX12778" y="connsiteY12778"/>
              </a:cxn>
              <a:cxn ang="0">
                <a:pos x="connsiteX12779" y="connsiteY12779"/>
              </a:cxn>
              <a:cxn ang="0">
                <a:pos x="connsiteX12780" y="connsiteY12780"/>
              </a:cxn>
              <a:cxn ang="0">
                <a:pos x="connsiteX12781" y="connsiteY12781"/>
              </a:cxn>
              <a:cxn ang="0">
                <a:pos x="connsiteX12782" y="connsiteY12782"/>
              </a:cxn>
              <a:cxn ang="0">
                <a:pos x="connsiteX12783" y="connsiteY12783"/>
              </a:cxn>
              <a:cxn ang="0">
                <a:pos x="connsiteX12784" y="connsiteY12784"/>
              </a:cxn>
              <a:cxn ang="0">
                <a:pos x="connsiteX12785" y="connsiteY12785"/>
              </a:cxn>
              <a:cxn ang="0">
                <a:pos x="connsiteX12786" y="connsiteY12786"/>
              </a:cxn>
              <a:cxn ang="0">
                <a:pos x="connsiteX12787" y="connsiteY12787"/>
              </a:cxn>
              <a:cxn ang="0">
                <a:pos x="connsiteX12788" y="connsiteY12788"/>
              </a:cxn>
              <a:cxn ang="0">
                <a:pos x="connsiteX12789" y="connsiteY12789"/>
              </a:cxn>
              <a:cxn ang="0">
                <a:pos x="connsiteX12790" y="connsiteY12790"/>
              </a:cxn>
              <a:cxn ang="0">
                <a:pos x="connsiteX12791" y="connsiteY12791"/>
              </a:cxn>
              <a:cxn ang="0">
                <a:pos x="connsiteX12792" y="connsiteY12792"/>
              </a:cxn>
              <a:cxn ang="0">
                <a:pos x="connsiteX12793" y="connsiteY12793"/>
              </a:cxn>
              <a:cxn ang="0">
                <a:pos x="connsiteX12794" y="connsiteY12794"/>
              </a:cxn>
              <a:cxn ang="0">
                <a:pos x="connsiteX12795" y="connsiteY12795"/>
              </a:cxn>
              <a:cxn ang="0">
                <a:pos x="connsiteX12796" y="connsiteY12796"/>
              </a:cxn>
              <a:cxn ang="0">
                <a:pos x="connsiteX12797" y="connsiteY12797"/>
              </a:cxn>
              <a:cxn ang="0">
                <a:pos x="connsiteX12798" y="connsiteY12798"/>
              </a:cxn>
              <a:cxn ang="0">
                <a:pos x="connsiteX12799" y="connsiteY12799"/>
              </a:cxn>
              <a:cxn ang="0">
                <a:pos x="connsiteX12800" y="connsiteY12800"/>
              </a:cxn>
              <a:cxn ang="0">
                <a:pos x="connsiteX12801" y="connsiteY12801"/>
              </a:cxn>
              <a:cxn ang="0">
                <a:pos x="connsiteX12802" y="connsiteY12802"/>
              </a:cxn>
              <a:cxn ang="0">
                <a:pos x="connsiteX12803" y="connsiteY12803"/>
              </a:cxn>
              <a:cxn ang="0">
                <a:pos x="connsiteX12804" y="connsiteY12804"/>
              </a:cxn>
              <a:cxn ang="0">
                <a:pos x="connsiteX12805" y="connsiteY12805"/>
              </a:cxn>
              <a:cxn ang="0">
                <a:pos x="connsiteX12806" y="connsiteY12806"/>
              </a:cxn>
              <a:cxn ang="0">
                <a:pos x="connsiteX12807" y="connsiteY12807"/>
              </a:cxn>
              <a:cxn ang="0">
                <a:pos x="connsiteX12808" y="connsiteY12808"/>
              </a:cxn>
              <a:cxn ang="0">
                <a:pos x="connsiteX12809" y="connsiteY12809"/>
              </a:cxn>
              <a:cxn ang="0">
                <a:pos x="connsiteX12810" y="connsiteY12810"/>
              </a:cxn>
              <a:cxn ang="0">
                <a:pos x="connsiteX12811" y="connsiteY12811"/>
              </a:cxn>
              <a:cxn ang="0">
                <a:pos x="connsiteX12812" y="connsiteY12812"/>
              </a:cxn>
              <a:cxn ang="0">
                <a:pos x="connsiteX12813" y="connsiteY12813"/>
              </a:cxn>
              <a:cxn ang="0">
                <a:pos x="connsiteX12814" y="connsiteY12814"/>
              </a:cxn>
              <a:cxn ang="0">
                <a:pos x="connsiteX12815" y="connsiteY12815"/>
              </a:cxn>
              <a:cxn ang="0">
                <a:pos x="connsiteX12816" y="connsiteY12816"/>
              </a:cxn>
              <a:cxn ang="0">
                <a:pos x="connsiteX12817" y="connsiteY12817"/>
              </a:cxn>
              <a:cxn ang="0">
                <a:pos x="connsiteX12818" y="connsiteY12818"/>
              </a:cxn>
              <a:cxn ang="0">
                <a:pos x="connsiteX12819" y="connsiteY12819"/>
              </a:cxn>
              <a:cxn ang="0">
                <a:pos x="connsiteX12820" y="connsiteY12820"/>
              </a:cxn>
              <a:cxn ang="0">
                <a:pos x="connsiteX12821" y="connsiteY12821"/>
              </a:cxn>
              <a:cxn ang="0">
                <a:pos x="connsiteX12822" y="connsiteY12822"/>
              </a:cxn>
              <a:cxn ang="0">
                <a:pos x="connsiteX12823" y="connsiteY12823"/>
              </a:cxn>
              <a:cxn ang="0">
                <a:pos x="connsiteX12824" y="connsiteY12824"/>
              </a:cxn>
              <a:cxn ang="0">
                <a:pos x="connsiteX12825" y="connsiteY12825"/>
              </a:cxn>
              <a:cxn ang="0">
                <a:pos x="connsiteX12826" y="connsiteY12826"/>
              </a:cxn>
              <a:cxn ang="0">
                <a:pos x="connsiteX12827" y="connsiteY12827"/>
              </a:cxn>
              <a:cxn ang="0">
                <a:pos x="connsiteX12828" y="connsiteY12828"/>
              </a:cxn>
              <a:cxn ang="0">
                <a:pos x="connsiteX12829" y="connsiteY12829"/>
              </a:cxn>
              <a:cxn ang="0">
                <a:pos x="connsiteX12830" y="connsiteY12830"/>
              </a:cxn>
              <a:cxn ang="0">
                <a:pos x="connsiteX12831" y="connsiteY12831"/>
              </a:cxn>
              <a:cxn ang="0">
                <a:pos x="connsiteX12832" y="connsiteY12832"/>
              </a:cxn>
              <a:cxn ang="0">
                <a:pos x="connsiteX12833" y="connsiteY12833"/>
              </a:cxn>
              <a:cxn ang="0">
                <a:pos x="connsiteX12834" y="connsiteY12834"/>
              </a:cxn>
              <a:cxn ang="0">
                <a:pos x="connsiteX12835" y="connsiteY12835"/>
              </a:cxn>
              <a:cxn ang="0">
                <a:pos x="connsiteX12836" y="connsiteY12836"/>
              </a:cxn>
              <a:cxn ang="0">
                <a:pos x="connsiteX12837" y="connsiteY12837"/>
              </a:cxn>
              <a:cxn ang="0">
                <a:pos x="connsiteX12838" y="connsiteY12838"/>
              </a:cxn>
              <a:cxn ang="0">
                <a:pos x="connsiteX12839" y="connsiteY12839"/>
              </a:cxn>
              <a:cxn ang="0">
                <a:pos x="connsiteX12840" y="connsiteY12840"/>
              </a:cxn>
              <a:cxn ang="0">
                <a:pos x="connsiteX12841" y="connsiteY12841"/>
              </a:cxn>
              <a:cxn ang="0">
                <a:pos x="connsiteX12842" y="connsiteY12842"/>
              </a:cxn>
              <a:cxn ang="0">
                <a:pos x="connsiteX12843" y="connsiteY12843"/>
              </a:cxn>
              <a:cxn ang="0">
                <a:pos x="connsiteX12844" y="connsiteY12844"/>
              </a:cxn>
              <a:cxn ang="0">
                <a:pos x="connsiteX12845" y="connsiteY12845"/>
              </a:cxn>
              <a:cxn ang="0">
                <a:pos x="connsiteX12846" y="connsiteY12846"/>
              </a:cxn>
              <a:cxn ang="0">
                <a:pos x="connsiteX12847" y="connsiteY12847"/>
              </a:cxn>
              <a:cxn ang="0">
                <a:pos x="connsiteX12848" y="connsiteY12848"/>
              </a:cxn>
              <a:cxn ang="0">
                <a:pos x="connsiteX12849" y="connsiteY12849"/>
              </a:cxn>
              <a:cxn ang="0">
                <a:pos x="connsiteX12850" y="connsiteY12850"/>
              </a:cxn>
              <a:cxn ang="0">
                <a:pos x="connsiteX12851" y="connsiteY12851"/>
              </a:cxn>
              <a:cxn ang="0">
                <a:pos x="connsiteX12852" y="connsiteY12852"/>
              </a:cxn>
              <a:cxn ang="0">
                <a:pos x="connsiteX12853" y="connsiteY12853"/>
              </a:cxn>
              <a:cxn ang="0">
                <a:pos x="connsiteX12854" y="connsiteY12854"/>
              </a:cxn>
              <a:cxn ang="0">
                <a:pos x="connsiteX12855" y="connsiteY12855"/>
              </a:cxn>
              <a:cxn ang="0">
                <a:pos x="connsiteX12856" y="connsiteY12856"/>
              </a:cxn>
              <a:cxn ang="0">
                <a:pos x="connsiteX12857" y="connsiteY12857"/>
              </a:cxn>
              <a:cxn ang="0">
                <a:pos x="connsiteX12858" y="connsiteY12858"/>
              </a:cxn>
              <a:cxn ang="0">
                <a:pos x="connsiteX12859" y="connsiteY12859"/>
              </a:cxn>
              <a:cxn ang="0">
                <a:pos x="connsiteX12860" y="connsiteY12860"/>
              </a:cxn>
              <a:cxn ang="0">
                <a:pos x="connsiteX12861" y="connsiteY12861"/>
              </a:cxn>
              <a:cxn ang="0">
                <a:pos x="connsiteX12862" y="connsiteY12862"/>
              </a:cxn>
              <a:cxn ang="0">
                <a:pos x="connsiteX12863" y="connsiteY12863"/>
              </a:cxn>
              <a:cxn ang="0">
                <a:pos x="connsiteX12864" y="connsiteY12864"/>
              </a:cxn>
              <a:cxn ang="0">
                <a:pos x="connsiteX12865" y="connsiteY12865"/>
              </a:cxn>
              <a:cxn ang="0">
                <a:pos x="connsiteX12866" y="connsiteY12866"/>
              </a:cxn>
              <a:cxn ang="0">
                <a:pos x="connsiteX12867" y="connsiteY12867"/>
              </a:cxn>
              <a:cxn ang="0">
                <a:pos x="connsiteX12868" y="connsiteY12868"/>
              </a:cxn>
              <a:cxn ang="0">
                <a:pos x="connsiteX12869" y="connsiteY12869"/>
              </a:cxn>
              <a:cxn ang="0">
                <a:pos x="connsiteX12870" y="connsiteY12870"/>
              </a:cxn>
              <a:cxn ang="0">
                <a:pos x="connsiteX12871" y="connsiteY12871"/>
              </a:cxn>
              <a:cxn ang="0">
                <a:pos x="connsiteX12872" y="connsiteY12872"/>
              </a:cxn>
              <a:cxn ang="0">
                <a:pos x="connsiteX12873" y="connsiteY12873"/>
              </a:cxn>
              <a:cxn ang="0">
                <a:pos x="connsiteX12874" y="connsiteY12874"/>
              </a:cxn>
              <a:cxn ang="0">
                <a:pos x="connsiteX12875" y="connsiteY12875"/>
              </a:cxn>
              <a:cxn ang="0">
                <a:pos x="connsiteX12876" y="connsiteY12876"/>
              </a:cxn>
              <a:cxn ang="0">
                <a:pos x="connsiteX12877" y="connsiteY12877"/>
              </a:cxn>
              <a:cxn ang="0">
                <a:pos x="connsiteX12878" y="connsiteY12878"/>
              </a:cxn>
              <a:cxn ang="0">
                <a:pos x="connsiteX12879" y="connsiteY12879"/>
              </a:cxn>
              <a:cxn ang="0">
                <a:pos x="connsiteX12880" y="connsiteY12880"/>
              </a:cxn>
              <a:cxn ang="0">
                <a:pos x="connsiteX12881" y="connsiteY12881"/>
              </a:cxn>
              <a:cxn ang="0">
                <a:pos x="connsiteX12882" y="connsiteY12882"/>
              </a:cxn>
              <a:cxn ang="0">
                <a:pos x="connsiteX12883" y="connsiteY12883"/>
              </a:cxn>
              <a:cxn ang="0">
                <a:pos x="connsiteX12884" y="connsiteY12884"/>
              </a:cxn>
              <a:cxn ang="0">
                <a:pos x="connsiteX12885" y="connsiteY12885"/>
              </a:cxn>
              <a:cxn ang="0">
                <a:pos x="connsiteX12886" y="connsiteY12886"/>
              </a:cxn>
              <a:cxn ang="0">
                <a:pos x="connsiteX12887" y="connsiteY12887"/>
              </a:cxn>
              <a:cxn ang="0">
                <a:pos x="connsiteX12888" y="connsiteY12888"/>
              </a:cxn>
              <a:cxn ang="0">
                <a:pos x="connsiteX12889" y="connsiteY12889"/>
              </a:cxn>
              <a:cxn ang="0">
                <a:pos x="connsiteX12890" y="connsiteY12890"/>
              </a:cxn>
              <a:cxn ang="0">
                <a:pos x="connsiteX12891" y="connsiteY12891"/>
              </a:cxn>
              <a:cxn ang="0">
                <a:pos x="connsiteX12892" y="connsiteY12892"/>
              </a:cxn>
              <a:cxn ang="0">
                <a:pos x="connsiteX12893" y="connsiteY12893"/>
              </a:cxn>
              <a:cxn ang="0">
                <a:pos x="connsiteX12894" y="connsiteY12894"/>
              </a:cxn>
              <a:cxn ang="0">
                <a:pos x="connsiteX12895" y="connsiteY12895"/>
              </a:cxn>
              <a:cxn ang="0">
                <a:pos x="connsiteX12896" y="connsiteY12896"/>
              </a:cxn>
              <a:cxn ang="0">
                <a:pos x="connsiteX12897" y="connsiteY12897"/>
              </a:cxn>
              <a:cxn ang="0">
                <a:pos x="connsiteX12898" y="connsiteY12898"/>
              </a:cxn>
              <a:cxn ang="0">
                <a:pos x="connsiteX12899" y="connsiteY12899"/>
              </a:cxn>
              <a:cxn ang="0">
                <a:pos x="connsiteX12900" y="connsiteY12900"/>
              </a:cxn>
              <a:cxn ang="0">
                <a:pos x="connsiteX12901" y="connsiteY12901"/>
              </a:cxn>
              <a:cxn ang="0">
                <a:pos x="connsiteX12902" y="connsiteY12902"/>
              </a:cxn>
              <a:cxn ang="0">
                <a:pos x="connsiteX12903" y="connsiteY12903"/>
              </a:cxn>
              <a:cxn ang="0">
                <a:pos x="connsiteX12904" y="connsiteY12904"/>
              </a:cxn>
              <a:cxn ang="0">
                <a:pos x="connsiteX12905" y="connsiteY12905"/>
              </a:cxn>
              <a:cxn ang="0">
                <a:pos x="connsiteX12906" y="connsiteY12906"/>
              </a:cxn>
              <a:cxn ang="0">
                <a:pos x="connsiteX12907" y="connsiteY12907"/>
              </a:cxn>
              <a:cxn ang="0">
                <a:pos x="connsiteX12908" y="connsiteY12908"/>
              </a:cxn>
              <a:cxn ang="0">
                <a:pos x="connsiteX12909" y="connsiteY12909"/>
              </a:cxn>
              <a:cxn ang="0">
                <a:pos x="connsiteX12910" y="connsiteY12910"/>
              </a:cxn>
              <a:cxn ang="0">
                <a:pos x="connsiteX12911" y="connsiteY12911"/>
              </a:cxn>
              <a:cxn ang="0">
                <a:pos x="connsiteX12912" y="connsiteY12912"/>
              </a:cxn>
              <a:cxn ang="0">
                <a:pos x="connsiteX12913" y="connsiteY12913"/>
              </a:cxn>
              <a:cxn ang="0">
                <a:pos x="connsiteX12914" y="connsiteY12914"/>
              </a:cxn>
              <a:cxn ang="0">
                <a:pos x="connsiteX12915" y="connsiteY12915"/>
              </a:cxn>
              <a:cxn ang="0">
                <a:pos x="connsiteX12916" y="connsiteY12916"/>
              </a:cxn>
              <a:cxn ang="0">
                <a:pos x="connsiteX12917" y="connsiteY12917"/>
              </a:cxn>
              <a:cxn ang="0">
                <a:pos x="connsiteX12918" y="connsiteY12918"/>
              </a:cxn>
              <a:cxn ang="0">
                <a:pos x="connsiteX12919" y="connsiteY12919"/>
              </a:cxn>
              <a:cxn ang="0">
                <a:pos x="connsiteX12920" y="connsiteY12920"/>
              </a:cxn>
              <a:cxn ang="0">
                <a:pos x="connsiteX12921" y="connsiteY12921"/>
              </a:cxn>
              <a:cxn ang="0">
                <a:pos x="connsiteX12922" y="connsiteY12922"/>
              </a:cxn>
              <a:cxn ang="0">
                <a:pos x="connsiteX12923" y="connsiteY12923"/>
              </a:cxn>
              <a:cxn ang="0">
                <a:pos x="connsiteX12924" y="connsiteY12924"/>
              </a:cxn>
              <a:cxn ang="0">
                <a:pos x="connsiteX12925" y="connsiteY12925"/>
              </a:cxn>
              <a:cxn ang="0">
                <a:pos x="connsiteX12926" y="connsiteY12926"/>
              </a:cxn>
              <a:cxn ang="0">
                <a:pos x="connsiteX12927" y="connsiteY12927"/>
              </a:cxn>
              <a:cxn ang="0">
                <a:pos x="connsiteX12928" y="connsiteY12928"/>
              </a:cxn>
              <a:cxn ang="0">
                <a:pos x="connsiteX12929" y="connsiteY12929"/>
              </a:cxn>
              <a:cxn ang="0">
                <a:pos x="connsiteX12930" y="connsiteY12930"/>
              </a:cxn>
              <a:cxn ang="0">
                <a:pos x="connsiteX12931" y="connsiteY12931"/>
              </a:cxn>
              <a:cxn ang="0">
                <a:pos x="connsiteX12932" y="connsiteY12932"/>
              </a:cxn>
              <a:cxn ang="0">
                <a:pos x="connsiteX12933" y="connsiteY12933"/>
              </a:cxn>
              <a:cxn ang="0">
                <a:pos x="connsiteX12934" y="connsiteY12934"/>
              </a:cxn>
              <a:cxn ang="0">
                <a:pos x="connsiteX12935" y="connsiteY12935"/>
              </a:cxn>
              <a:cxn ang="0">
                <a:pos x="connsiteX12936" y="connsiteY12936"/>
              </a:cxn>
              <a:cxn ang="0">
                <a:pos x="connsiteX12937" y="connsiteY12937"/>
              </a:cxn>
              <a:cxn ang="0">
                <a:pos x="connsiteX12938" y="connsiteY12938"/>
              </a:cxn>
              <a:cxn ang="0">
                <a:pos x="connsiteX12939" y="connsiteY12939"/>
              </a:cxn>
              <a:cxn ang="0">
                <a:pos x="connsiteX12940" y="connsiteY12940"/>
              </a:cxn>
              <a:cxn ang="0">
                <a:pos x="connsiteX12941" y="connsiteY12941"/>
              </a:cxn>
              <a:cxn ang="0">
                <a:pos x="connsiteX12942" y="connsiteY12942"/>
              </a:cxn>
              <a:cxn ang="0">
                <a:pos x="connsiteX12943" y="connsiteY12943"/>
              </a:cxn>
              <a:cxn ang="0">
                <a:pos x="connsiteX12944" y="connsiteY12944"/>
              </a:cxn>
              <a:cxn ang="0">
                <a:pos x="connsiteX12945" y="connsiteY12945"/>
              </a:cxn>
              <a:cxn ang="0">
                <a:pos x="connsiteX12946" y="connsiteY12946"/>
              </a:cxn>
              <a:cxn ang="0">
                <a:pos x="connsiteX12947" y="connsiteY12947"/>
              </a:cxn>
              <a:cxn ang="0">
                <a:pos x="connsiteX12948" y="connsiteY12948"/>
              </a:cxn>
              <a:cxn ang="0">
                <a:pos x="connsiteX12949" y="connsiteY12949"/>
              </a:cxn>
              <a:cxn ang="0">
                <a:pos x="connsiteX12950" y="connsiteY12950"/>
              </a:cxn>
              <a:cxn ang="0">
                <a:pos x="connsiteX12951" y="connsiteY12951"/>
              </a:cxn>
              <a:cxn ang="0">
                <a:pos x="connsiteX12952" y="connsiteY12952"/>
              </a:cxn>
              <a:cxn ang="0">
                <a:pos x="connsiteX12953" y="connsiteY12953"/>
              </a:cxn>
              <a:cxn ang="0">
                <a:pos x="connsiteX12954" y="connsiteY12954"/>
              </a:cxn>
              <a:cxn ang="0">
                <a:pos x="connsiteX12955" y="connsiteY12955"/>
              </a:cxn>
              <a:cxn ang="0">
                <a:pos x="connsiteX12956" y="connsiteY12956"/>
              </a:cxn>
              <a:cxn ang="0">
                <a:pos x="connsiteX12957" y="connsiteY12957"/>
              </a:cxn>
              <a:cxn ang="0">
                <a:pos x="connsiteX12958" y="connsiteY12958"/>
              </a:cxn>
              <a:cxn ang="0">
                <a:pos x="connsiteX12959" y="connsiteY12959"/>
              </a:cxn>
              <a:cxn ang="0">
                <a:pos x="connsiteX12960" y="connsiteY12960"/>
              </a:cxn>
              <a:cxn ang="0">
                <a:pos x="connsiteX12961" y="connsiteY12961"/>
              </a:cxn>
              <a:cxn ang="0">
                <a:pos x="connsiteX12962" y="connsiteY12962"/>
              </a:cxn>
              <a:cxn ang="0">
                <a:pos x="connsiteX12963" y="connsiteY12963"/>
              </a:cxn>
              <a:cxn ang="0">
                <a:pos x="connsiteX12964" y="connsiteY12964"/>
              </a:cxn>
              <a:cxn ang="0">
                <a:pos x="connsiteX12965" y="connsiteY12965"/>
              </a:cxn>
              <a:cxn ang="0">
                <a:pos x="connsiteX12966" y="connsiteY12966"/>
              </a:cxn>
              <a:cxn ang="0">
                <a:pos x="connsiteX12967" y="connsiteY12967"/>
              </a:cxn>
              <a:cxn ang="0">
                <a:pos x="connsiteX12968" y="connsiteY12968"/>
              </a:cxn>
              <a:cxn ang="0">
                <a:pos x="connsiteX12969" y="connsiteY12969"/>
              </a:cxn>
              <a:cxn ang="0">
                <a:pos x="connsiteX12970" y="connsiteY12970"/>
              </a:cxn>
              <a:cxn ang="0">
                <a:pos x="connsiteX12971" y="connsiteY12971"/>
              </a:cxn>
              <a:cxn ang="0">
                <a:pos x="connsiteX12972" y="connsiteY12972"/>
              </a:cxn>
              <a:cxn ang="0">
                <a:pos x="connsiteX12973" y="connsiteY12973"/>
              </a:cxn>
              <a:cxn ang="0">
                <a:pos x="connsiteX12974" y="connsiteY12974"/>
              </a:cxn>
              <a:cxn ang="0">
                <a:pos x="connsiteX12975" y="connsiteY12975"/>
              </a:cxn>
              <a:cxn ang="0">
                <a:pos x="connsiteX12976" y="connsiteY12976"/>
              </a:cxn>
              <a:cxn ang="0">
                <a:pos x="connsiteX12977" y="connsiteY12977"/>
              </a:cxn>
              <a:cxn ang="0">
                <a:pos x="connsiteX12978" y="connsiteY12978"/>
              </a:cxn>
              <a:cxn ang="0">
                <a:pos x="connsiteX12979" y="connsiteY12979"/>
              </a:cxn>
              <a:cxn ang="0">
                <a:pos x="connsiteX12980" y="connsiteY12980"/>
              </a:cxn>
              <a:cxn ang="0">
                <a:pos x="connsiteX12981" y="connsiteY12981"/>
              </a:cxn>
              <a:cxn ang="0">
                <a:pos x="connsiteX12982" y="connsiteY12982"/>
              </a:cxn>
              <a:cxn ang="0">
                <a:pos x="connsiteX12983" y="connsiteY12983"/>
              </a:cxn>
              <a:cxn ang="0">
                <a:pos x="connsiteX12984" y="connsiteY12984"/>
              </a:cxn>
              <a:cxn ang="0">
                <a:pos x="connsiteX12985" y="connsiteY12985"/>
              </a:cxn>
              <a:cxn ang="0">
                <a:pos x="connsiteX12986" y="connsiteY12986"/>
              </a:cxn>
              <a:cxn ang="0">
                <a:pos x="connsiteX12987" y="connsiteY12987"/>
              </a:cxn>
              <a:cxn ang="0">
                <a:pos x="connsiteX12988" y="connsiteY12988"/>
              </a:cxn>
              <a:cxn ang="0">
                <a:pos x="connsiteX12989" y="connsiteY12989"/>
              </a:cxn>
              <a:cxn ang="0">
                <a:pos x="connsiteX12990" y="connsiteY12990"/>
              </a:cxn>
              <a:cxn ang="0">
                <a:pos x="connsiteX12991" y="connsiteY12991"/>
              </a:cxn>
              <a:cxn ang="0">
                <a:pos x="connsiteX12992" y="connsiteY12992"/>
              </a:cxn>
              <a:cxn ang="0">
                <a:pos x="connsiteX12993" y="connsiteY12993"/>
              </a:cxn>
              <a:cxn ang="0">
                <a:pos x="connsiteX12994" y="connsiteY12994"/>
              </a:cxn>
              <a:cxn ang="0">
                <a:pos x="connsiteX12995" y="connsiteY12995"/>
              </a:cxn>
              <a:cxn ang="0">
                <a:pos x="connsiteX12996" y="connsiteY12996"/>
              </a:cxn>
              <a:cxn ang="0">
                <a:pos x="connsiteX12997" y="connsiteY12997"/>
              </a:cxn>
              <a:cxn ang="0">
                <a:pos x="connsiteX12998" y="connsiteY12998"/>
              </a:cxn>
              <a:cxn ang="0">
                <a:pos x="connsiteX12999" y="connsiteY12999"/>
              </a:cxn>
              <a:cxn ang="0">
                <a:pos x="connsiteX13000" y="connsiteY13000"/>
              </a:cxn>
              <a:cxn ang="0">
                <a:pos x="connsiteX13001" y="connsiteY13001"/>
              </a:cxn>
              <a:cxn ang="0">
                <a:pos x="connsiteX13002" y="connsiteY13002"/>
              </a:cxn>
              <a:cxn ang="0">
                <a:pos x="connsiteX13003" y="connsiteY13003"/>
              </a:cxn>
              <a:cxn ang="0">
                <a:pos x="connsiteX13004" y="connsiteY13004"/>
              </a:cxn>
              <a:cxn ang="0">
                <a:pos x="connsiteX13005" y="connsiteY13005"/>
              </a:cxn>
              <a:cxn ang="0">
                <a:pos x="connsiteX13006" y="connsiteY13006"/>
              </a:cxn>
              <a:cxn ang="0">
                <a:pos x="connsiteX13007" y="connsiteY13007"/>
              </a:cxn>
              <a:cxn ang="0">
                <a:pos x="connsiteX13008" y="connsiteY13008"/>
              </a:cxn>
              <a:cxn ang="0">
                <a:pos x="connsiteX13009" y="connsiteY13009"/>
              </a:cxn>
              <a:cxn ang="0">
                <a:pos x="connsiteX13010" y="connsiteY13010"/>
              </a:cxn>
              <a:cxn ang="0">
                <a:pos x="connsiteX13011" y="connsiteY13011"/>
              </a:cxn>
              <a:cxn ang="0">
                <a:pos x="connsiteX13012" y="connsiteY13012"/>
              </a:cxn>
              <a:cxn ang="0">
                <a:pos x="connsiteX13013" y="connsiteY13013"/>
              </a:cxn>
              <a:cxn ang="0">
                <a:pos x="connsiteX13014" y="connsiteY13014"/>
              </a:cxn>
              <a:cxn ang="0">
                <a:pos x="connsiteX13015" y="connsiteY13015"/>
              </a:cxn>
              <a:cxn ang="0">
                <a:pos x="connsiteX13016" y="connsiteY13016"/>
              </a:cxn>
              <a:cxn ang="0">
                <a:pos x="connsiteX13017" y="connsiteY13017"/>
              </a:cxn>
              <a:cxn ang="0">
                <a:pos x="connsiteX13018" y="connsiteY13018"/>
              </a:cxn>
              <a:cxn ang="0">
                <a:pos x="connsiteX13019" y="connsiteY13019"/>
              </a:cxn>
              <a:cxn ang="0">
                <a:pos x="connsiteX13020" y="connsiteY13020"/>
              </a:cxn>
              <a:cxn ang="0">
                <a:pos x="connsiteX13021" y="connsiteY13021"/>
              </a:cxn>
              <a:cxn ang="0">
                <a:pos x="connsiteX13022" y="connsiteY13022"/>
              </a:cxn>
              <a:cxn ang="0">
                <a:pos x="connsiteX13023" y="connsiteY13023"/>
              </a:cxn>
              <a:cxn ang="0">
                <a:pos x="connsiteX13024" y="connsiteY13024"/>
              </a:cxn>
              <a:cxn ang="0">
                <a:pos x="connsiteX13025" y="connsiteY13025"/>
              </a:cxn>
              <a:cxn ang="0">
                <a:pos x="connsiteX13026" y="connsiteY13026"/>
              </a:cxn>
              <a:cxn ang="0">
                <a:pos x="connsiteX13027" y="connsiteY13027"/>
              </a:cxn>
              <a:cxn ang="0">
                <a:pos x="connsiteX13028" y="connsiteY13028"/>
              </a:cxn>
              <a:cxn ang="0">
                <a:pos x="connsiteX13029" y="connsiteY13029"/>
              </a:cxn>
              <a:cxn ang="0">
                <a:pos x="connsiteX13030" y="connsiteY13030"/>
              </a:cxn>
              <a:cxn ang="0">
                <a:pos x="connsiteX13031" y="connsiteY13031"/>
              </a:cxn>
              <a:cxn ang="0">
                <a:pos x="connsiteX13032" y="connsiteY13032"/>
              </a:cxn>
              <a:cxn ang="0">
                <a:pos x="connsiteX13033" y="connsiteY13033"/>
              </a:cxn>
              <a:cxn ang="0">
                <a:pos x="connsiteX13034" y="connsiteY13034"/>
              </a:cxn>
              <a:cxn ang="0">
                <a:pos x="connsiteX13035" y="connsiteY13035"/>
              </a:cxn>
              <a:cxn ang="0">
                <a:pos x="connsiteX13036" y="connsiteY13036"/>
              </a:cxn>
              <a:cxn ang="0">
                <a:pos x="connsiteX13037" y="connsiteY13037"/>
              </a:cxn>
              <a:cxn ang="0">
                <a:pos x="connsiteX13038" y="connsiteY13038"/>
              </a:cxn>
              <a:cxn ang="0">
                <a:pos x="connsiteX13039" y="connsiteY13039"/>
              </a:cxn>
              <a:cxn ang="0">
                <a:pos x="connsiteX13040" y="connsiteY13040"/>
              </a:cxn>
              <a:cxn ang="0">
                <a:pos x="connsiteX13041" y="connsiteY13041"/>
              </a:cxn>
              <a:cxn ang="0">
                <a:pos x="connsiteX13042" y="connsiteY13042"/>
              </a:cxn>
              <a:cxn ang="0">
                <a:pos x="connsiteX13043" y="connsiteY13043"/>
              </a:cxn>
              <a:cxn ang="0">
                <a:pos x="connsiteX13044" y="connsiteY13044"/>
              </a:cxn>
              <a:cxn ang="0">
                <a:pos x="connsiteX13045" y="connsiteY13045"/>
              </a:cxn>
              <a:cxn ang="0">
                <a:pos x="connsiteX13046" y="connsiteY13046"/>
              </a:cxn>
              <a:cxn ang="0">
                <a:pos x="connsiteX13047" y="connsiteY13047"/>
              </a:cxn>
              <a:cxn ang="0">
                <a:pos x="connsiteX13048" y="connsiteY13048"/>
              </a:cxn>
              <a:cxn ang="0">
                <a:pos x="connsiteX13049" y="connsiteY13049"/>
              </a:cxn>
              <a:cxn ang="0">
                <a:pos x="connsiteX13050" y="connsiteY13050"/>
              </a:cxn>
              <a:cxn ang="0">
                <a:pos x="connsiteX13051" y="connsiteY13051"/>
              </a:cxn>
              <a:cxn ang="0">
                <a:pos x="connsiteX13052" y="connsiteY13052"/>
              </a:cxn>
              <a:cxn ang="0">
                <a:pos x="connsiteX13053" y="connsiteY13053"/>
              </a:cxn>
              <a:cxn ang="0">
                <a:pos x="connsiteX13054" y="connsiteY13054"/>
              </a:cxn>
              <a:cxn ang="0">
                <a:pos x="connsiteX13055" y="connsiteY13055"/>
              </a:cxn>
              <a:cxn ang="0">
                <a:pos x="connsiteX13056" y="connsiteY13056"/>
              </a:cxn>
              <a:cxn ang="0">
                <a:pos x="connsiteX13057" y="connsiteY13057"/>
              </a:cxn>
              <a:cxn ang="0">
                <a:pos x="connsiteX13058" y="connsiteY13058"/>
              </a:cxn>
              <a:cxn ang="0">
                <a:pos x="connsiteX13059" y="connsiteY13059"/>
              </a:cxn>
              <a:cxn ang="0">
                <a:pos x="connsiteX13060" y="connsiteY13060"/>
              </a:cxn>
              <a:cxn ang="0">
                <a:pos x="connsiteX13061" y="connsiteY13061"/>
              </a:cxn>
              <a:cxn ang="0">
                <a:pos x="connsiteX13062" y="connsiteY13062"/>
              </a:cxn>
              <a:cxn ang="0">
                <a:pos x="connsiteX13063" y="connsiteY13063"/>
              </a:cxn>
              <a:cxn ang="0">
                <a:pos x="connsiteX13064" y="connsiteY13064"/>
              </a:cxn>
              <a:cxn ang="0">
                <a:pos x="connsiteX13065" y="connsiteY13065"/>
              </a:cxn>
              <a:cxn ang="0">
                <a:pos x="connsiteX13066" y="connsiteY13066"/>
              </a:cxn>
              <a:cxn ang="0">
                <a:pos x="connsiteX13067" y="connsiteY13067"/>
              </a:cxn>
              <a:cxn ang="0">
                <a:pos x="connsiteX13068" y="connsiteY13068"/>
              </a:cxn>
              <a:cxn ang="0">
                <a:pos x="connsiteX13069" y="connsiteY13069"/>
              </a:cxn>
              <a:cxn ang="0">
                <a:pos x="connsiteX13070" y="connsiteY13070"/>
              </a:cxn>
              <a:cxn ang="0">
                <a:pos x="connsiteX13071" y="connsiteY13071"/>
              </a:cxn>
              <a:cxn ang="0">
                <a:pos x="connsiteX13072" y="connsiteY13072"/>
              </a:cxn>
              <a:cxn ang="0">
                <a:pos x="connsiteX13073" y="connsiteY13073"/>
              </a:cxn>
              <a:cxn ang="0">
                <a:pos x="connsiteX13074" y="connsiteY13074"/>
              </a:cxn>
              <a:cxn ang="0">
                <a:pos x="connsiteX13075" y="connsiteY13075"/>
              </a:cxn>
              <a:cxn ang="0">
                <a:pos x="connsiteX13076" y="connsiteY13076"/>
              </a:cxn>
              <a:cxn ang="0">
                <a:pos x="connsiteX13077" y="connsiteY13077"/>
              </a:cxn>
              <a:cxn ang="0">
                <a:pos x="connsiteX13078" y="connsiteY13078"/>
              </a:cxn>
              <a:cxn ang="0">
                <a:pos x="connsiteX13079" y="connsiteY13079"/>
              </a:cxn>
              <a:cxn ang="0">
                <a:pos x="connsiteX13080" y="connsiteY13080"/>
              </a:cxn>
              <a:cxn ang="0">
                <a:pos x="connsiteX13081" y="connsiteY13081"/>
              </a:cxn>
              <a:cxn ang="0">
                <a:pos x="connsiteX13082" y="connsiteY13082"/>
              </a:cxn>
              <a:cxn ang="0">
                <a:pos x="connsiteX13083" y="connsiteY13083"/>
              </a:cxn>
              <a:cxn ang="0">
                <a:pos x="connsiteX13084" y="connsiteY13084"/>
              </a:cxn>
              <a:cxn ang="0">
                <a:pos x="connsiteX13085" y="connsiteY13085"/>
              </a:cxn>
              <a:cxn ang="0">
                <a:pos x="connsiteX13086" y="connsiteY13086"/>
              </a:cxn>
              <a:cxn ang="0">
                <a:pos x="connsiteX13087" y="connsiteY13087"/>
              </a:cxn>
              <a:cxn ang="0">
                <a:pos x="connsiteX13088" y="connsiteY13088"/>
              </a:cxn>
              <a:cxn ang="0">
                <a:pos x="connsiteX13089" y="connsiteY13089"/>
              </a:cxn>
              <a:cxn ang="0">
                <a:pos x="connsiteX13090" y="connsiteY13090"/>
              </a:cxn>
              <a:cxn ang="0">
                <a:pos x="connsiteX13091" y="connsiteY13091"/>
              </a:cxn>
              <a:cxn ang="0">
                <a:pos x="connsiteX13092" y="connsiteY13092"/>
              </a:cxn>
              <a:cxn ang="0">
                <a:pos x="connsiteX13093" y="connsiteY13093"/>
              </a:cxn>
              <a:cxn ang="0">
                <a:pos x="connsiteX13094" y="connsiteY13094"/>
              </a:cxn>
              <a:cxn ang="0">
                <a:pos x="connsiteX13095" y="connsiteY13095"/>
              </a:cxn>
              <a:cxn ang="0">
                <a:pos x="connsiteX13096" y="connsiteY13096"/>
              </a:cxn>
              <a:cxn ang="0">
                <a:pos x="connsiteX13097" y="connsiteY13097"/>
              </a:cxn>
              <a:cxn ang="0">
                <a:pos x="connsiteX13098" y="connsiteY13098"/>
              </a:cxn>
              <a:cxn ang="0">
                <a:pos x="connsiteX13099" y="connsiteY13099"/>
              </a:cxn>
              <a:cxn ang="0">
                <a:pos x="connsiteX13100" y="connsiteY13100"/>
              </a:cxn>
              <a:cxn ang="0">
                <a:pos x="connsiteX13101" y="connsiteY13101"/>
              </a:cxn>
              <a:cxn ang="0">
                <a:pos x="connsiteX13102" y="connsiteY13102"/>
              </a:cxn>
              <a:cxn ang="0">
                <a:pos x="connsiteX13103" y="connsiteY13103"/>
              </a:cxn>
              <a:cxn ang="0">
                <a:pos x="connsiteX13104" y="connsiteY13104"/>
              </a:cxn>
              <a:cxn ang="0">
                <a:pos x="connsiteX13105" y="connsiteY13105"/>
              </a:cxn>
              <a:cxn ang="0">
                <a:pos x="connsiteX13106" y="connsiteY13106"/>
              </a:cxn>
              <a:cxn ang="0">
                <a:pos x="connsiteX13107" y="connsiteY13107"/>
              </a:cxn>
              <a:cxn ang="0">
                <a:pos x="connsiteX13108" y="connsiteY13108"/>
              </a:cxn>
              <a:cxn ang="0">
                <a:pos x="connsiteX13109" y="connsiteY13109"/>
              </a:cxn>
              <a:cxn ang="0">
                <a:pos x="connsiteX13110" y="connsiteY13110"/>
              </a:cxn>
              <a:cxn ang="0">
                <a:pos x="connsiteX13111" y="connsiteY13111"/>
              </a:cxn>
              <a:cxn ang="0">
                <a:pos x="connsiteX13112" y="connsiteY13112"/>
              </a:cxn>
              <a:cxn ang="0">
                <a:pos x="connsiteX13113" y="connsiteY13113"/>
              </a:cxn>
              <a:cxn ang="0">
                <a:pos x="connsiteX13114" y="connsiteY13114"/>
              </a:cxn>
              <a:cxn ang="0">
                <a:pos x="connsiteX13115" y="connsiteY13115"/>
              </a:cxn>
              <a:cxn ang="0">
                <a:pos x="connsiteX13116" y="connsiteY13116"/>
              </a:cxn>
              <a:cxn ang="0">
                <a:pos x="connsiteX13117" y="connsiteY13117"/>
              </a:cxn>
              <a:cxn ang="0">
                <a:pos x="connsiteX13118" y="connsiteY13118"/>
              </a:cxn>
              <a:cxn ang="0">
                <a:pos x="connsiteX13119" y="connsiteY13119"/>
              </a:cxn>
              <a:cxn ang="0">
                <a:pos x="connsiteX13120" y="connsiteY13120"/>
              </a:cxn>
              <a:cxn ang="0">
                <a:pos x="connsiteX13121" y="connsiteY13121"/>
              </a:cxn>
              <a:cxn ang="0">
                <a:pos x="connsiteX13122" y="connsiteY13122"/>
              </a:cxn>
              <a:cxn ang="0">
                <a:pos x="connsiteX13123" y="connsiteY13123"/>
              </a:cxn>
              <a:cxn ang="0">
                <a:pos x="connsiteX13124" y="connsiteY13124"/>
              </a:cxn>
              <a:cxn ang="0">
                <a:pos x="connsiteX13125" y="connsiteY13125"/>
              </a:cxn>
              <a:cxn ang="0">
                <a:pos x="connsiteX13126" y="connsiteY13126"/>
              </a:cxn>
              <a:cxn ang="0">
                <a:pos x="connsiteX13127" y="connsiteY13127"/>
              </a:cxn>
              <a:cxn ang="0">
                <a:pos x="connsiteX13128" y="connsiteY13128"/>
              </a:cxn>
              <a:cxn ang="0">
                <a:pos x="connsiteX13129" y="connsiteY13129"/>
              </a:cxn>
              <a:cxn ang="0">
                <a:pos x="connsiteX13130" y="connsiteY13130"/>
              </a:cxn>
              <a:cxn ang="0">
                <a:pos x="connsiteX13131" y="connsiteY13131"/>
              </a:cxn>
              <a:cxn ang="0">
                <a:pos x="connsiteX13132" y="connsiteY13132"/>
              </a:cxn>
              <a:cxn ang="0">
                <a:pos x="connsiteX13133" y="connsiteY13133"/>
              </a:cxn>
              <a:cxn ang="0">
                <a:pos x="connsiteX13134" y="connsiteY13134"/>
              </a:cxn>
              <a:cxn ang="0">
                <a:pos x="connsiteX13135" y="connsiteY13135"/>
              </a:cxn>
              <a:cxn ang="0">
                <a:pos x="connsiteX13136" y="connsiteY13136"/>
              </a:cxn>
              <a:cxn ang="0">
                <a:pos x="connsiteX13137" y="connsiteY13137"/>
              </a:cxn>
              <a:cxn ang="0">
                <a:pos x="connsiteX13138" y="connsiteY13138"/>
              </a:cxn>
              <a:cxn ang="0">
                <a:pos x="connsiteX13139" y="connsiteY13139"/>
              </a:cxn>
              <a:cxn ang="0">
                <a:pos x="connsiteX13140" y="connsiteY13140"/>
              </a:cxn>
              <a:cxn ang="0">
                <a:pos x="connsiteX13141" y="connsiteY13141"/>
              </a:cxn>
              <a:cxn ang="0">
                <a:pos x="connsiteX13142" y="connsiteY13142"/>
              </a:cxn>
              <a:cxn ang="0">
                <a:pos x="connsiteX13143" y="connsiteY13143"/>
              </a:cxn>
              <a:cxn ang="0">
                <a:pos x="connsiteX13144" y="connsiteY13144"/>
              </a:cxn>
              <a:cxn ang="0">
                <a:pos x="connsiteX13145" y="connsiteY13145"/>
              </a:cxn>
              <a:cxn ang="0">
                <a:pos x="connsiteX13146" y="connsiteY13146"/>
              </a:cxn>
              <a:cxn ang="0">
                <a:pos x="connsiteX13147" y="connsiteY13147"/>
              </a:cxn>
              <a:cxn ang="0">
                <a:pos x="connsiteX13148" y="connsiteY13148"/>
              </a:cxn>
              <a:cxn ang="0">
                <a:pos x="connsiteX13149" y="connsiteY13149"/>
              </a:cxn>
              <a:cxn ang="0">
                <a:pos x="connsiteX13150" y="connsiteY13150"/>
              </a:cxn>
              <a:cxn ang="0">
                <a:pos x="connsiteX13151" y="connsiteY13151"/>
              </a:cxn>
              <a:cxn ang="0">
                <a:pos x="connsiteX13152" y="connsiteY13152"/>
              </a:cxn>
              <a:cxn ang="0">
                <a:pos x="connsiteX13153" y="connsiteY13153"/>
              </a:cxn>
              <a:cxn ang="0">
                <a:pos x="connsiteX13154" y="connsiteY13154"/>
              </a:cxn>
              <a:cxn ang="0">
                <a:pos x="connsiteX13155" y="connsiteY13155"/>
              </a:cxn>
              <a:cxn ang="0">
                <a:pos x="connsiteX13156" y="connsiteY13156"/>
              </a:cxn>
              <a:cxn ang="0">
                <a:pos x="connsiteX13157" y="connsiteY13157"/>
              </a:cxn>
              <a:cxn ang="0">
                <a:pos x="connsiteX13158" y="connsiteY13158"/>
              </a:cxn>
              <a:cxn ang="0">
                <a:pos x="connsiteX13159" y="connsiteY13159"/>
              </a:cxn>
              <a:cxn ang="0">
                <a:pos x="connsiteX13160" y="connsiteY13160"/>
              </a:cxn>
              <a:cxn ang="0">
                <a:pos x="connsiteX13161" y="connsiteY13161"/>
              </a:cxn>
              <a:cxn ang="0">
                <a:pos x="connsiteX13162" y="connsiteY13162"/>
              </a:cxn>
              <a:cxn ang="0">
                <a:pos x="connsiteX13163" y="connsiteY13163"/>
              </a:cxn>
              <a:cxn ang="0">
                <a:pos x="connsiteX13164" y="connsiteY13164"/>
              </a:cxn>
              <a:cxn ang="0">
                <a:pos x="connsiteX13165" y="connsiteY13165"/>
              </a:cxn>
              <a:cxn ang="0">
                <a:pos x="connsiteX13166" y="connsiteY13166"/>
              </a:cxn>
              <a:cxn ang="0">
                <a:pos x="connsiteX13167" y="connsiteY13167"/>
              </a:cxn>
              <a:cxn ang="0">
                <a:pos x="connsiteX13168" y="connsiteY13168"/>
              </a:cxn>
              <a:cxn ang="0">
                <a:pos x="connsiteX13169" y="connsiteY13169"/>
              </a:cxn>
              <a:cxn ang="0">
                <a:pos x="connsiteX13170" y="connsiteY13170"/>
              </a:cxn>
              <a:cxn ang="0">
                <a:pos x="connsiteX13171" y="connsiteY13171"/>
              </a:cxn>
              <a:cxn ang="0">
                <a:pos x="connsiteX13172" y="connsiteY13172"/>
              </a:cxn>
              <a:cxn ang="0">
                <a:pos x="connsiteX13173" y="connsiteY13173"/>
              </a:cxn>
              <a:cxn ang="0">
                <a:pos x="connsiteX13174" y="connsiteY13174"/>
              </a:cxn>
              <a:cxn ang="0">
                <a:pos x="connsiteX13175" y="connsiteY13175"/>
              </a:cxn>
              <a:cxn ang="0">
                <a:pos x="connsiteX13176" y="connsiteY13176"/>
              </a:cxn>
              <a:cxn ang="0">
                <a:pos x="connsiteX13177" y="connsiteY13177"/>
              </a:cxn>
              <a:cxn ang="0">
                <a:pos x="connsiteX13178" y="connsiteY13178"/>
              </a:cxn>
              <a:cxn ang="0">
                <a:pos x="connsiteX13179" y="connsiteY13179"/>
              </a:cxn>
              <a:cxn ang="0">
                <a:pos x="connsiteX13180" y="connsiteY13180"/>
              </a:cxn>
              <a:cxn ang="0">
                <a:pos x="connsiteX13181" y="connsiteY13181"/>
              </a:cxn>
              <a:cxn ang="0">
                <a:pos x="connsiteX13182" y="connsiteY13182"/>
              </a:cxn>
              <a:cxn ang="0">
                <a:pos x="connsiteX13183" y="connsiteY13183"/>
              </a:cxn>
              <a:cxn ang="0">
                <a:pos x="connsiteX13184" y="connsiteY13184"/>
              </a:cxn>
              <a:cxn ang="0">
                <a:pos x="connsiteX13185" y="connsiteY13185"/>
              </a:cxn>
              <a:cxn ang="0">
                <a:pos x="connsiteX13186" y="connsiteY13186"/>
              </a:cxn>
              <a:cxn ang="0">
                <a:pos x="connsiteX13187" y="connsiteY13187"/>
              </a:cxn>
              <a:cxn ang="0">
                <a:pos x="connsiteX13188" y="connsiteY13188"/>
              </a:cxn>
              <a:cxn ang="0">
                <a:pos x="connsiteX13189" y="connsiteY13189"/>
              </a:cxn>
              <a:cxn ang="0">
                <a:pos x="connsiteX13190" y="connsiteY13190"/>
              </a:cxn>
              <a:cxn ang="0">
                <a:pos x="connsiteX13191" y="connsiteY13191"/>
              </a:cxn>
              <a:cxn ang="0">
                <a:pos x="connsiteX13192" y="connsiteY13192"/>
              </a:cxn>
              <a:cxn ang="0">
                <a:pos x="connsiteX13193" y="connsiteY13193"/>
              </a:cxn>
              <a:cxn ang="0">
                <a:pos x="connsiteX13194" y="connsiteY13194"/>
              </a:cxn>
              <a:cxn ang="0">
                <a:pos x="connsiteX13195" y="connsiteY13195"/>
              </a:cxn>
              <a:cxn ang="0">
                <a:pos x="connsiteX13196" y="connsiteY13196"/>
              </a:cxn>
              <a:cxn ang="0">
                <a:pos x="connsiteX13197" y="connsiteY13197"/>
              </a:cxn>
              <a:cxn ang="0">
                <a:pos x="connsiteX13198" y="connsiteY13198"/>
              </a:cxn>
              <a:cxn ang="0">
                <a:pos x="connsiteX13199" y="connsiteY13199"/>
              </a:cxn>
              <a:cxn ang="0">
                <a:pos x="connsiteX13200" y="connsiteY13200"/>
              </a:cxn>
              <a:cxn ang="0">
                <a:pos x="connsiteX13201" y="connsiteY13201"/>
              </a:cxn>
              <a:cxn ang="0">
                <a:pos x="connsiteX13202" y="connsiteY13202"/>
              </a:cxn>
              <a:cxn ang="0">
                <a:pos x="connsiteX13203" y="connsiteY13203"/>
              </a:cxn>
              <a:cxn ang="0">
                <a:pos x="connsiteX13204" y="connsiteY13204"/>
              </a:cxn>
              <a:cxn ang="0">
                <a:pos x="connsiteX13205" y="connsiteY13205"/>
              </a:cxn>
              <a:cxn ang="0">
                <a:pos x="connsiteX13206" y="connsiteY13206"/>
              </a:cxn>
              <a:cxn ang="0">
                <a:pos x="connsiteX13207" y="connsiteY13207"/>
              </a:cxn>
              <a:cxn ang="0">
                <a:pos x="connsiteX13208" y="connsiteY13208"/>
              </a:cxn>
              <a:cxn ang="0">
                <a:pos x="connsiteX13209" y="connsiteY13209"/>
              </a:cxn>
              <a:cxn ang="0">
                <a:pos x="connsiteX13210" y="connsiteY13210"/>
              </a:cxn>
              <a:cxn ang="0">
                <a:pos x="connsiteX13211" y="connsiteY13211"/>
              </a:cxn>
              <a:cxn ang="0">
                <a:pos x="connsiteX13212" y="connsiteY13212"/>
              </a:cxn>
              <a:cxn ang="0">
                <a:pos x="connsiteX13213" y="connsiteY13213"/>
              </a:cxn>
              <a:cxn ang="0">
                <a:pos x="connsiteX13214" y="connsiteY13214"/>
              </a:cxn>
              <a:cxn ang="0">
                <a:pos x="connsiteX13215" y="connsiteY13215"/>
              </a:cxn>
              <a:cxn ang="0">
                <a:pos x="connsiteX13216" y="connsiteY13216"/>
              </a:cxn>
              <a:cxn ang="0">
                <a:pos x="connsiteX13217" y="connsiteY13217"/>
              </a:cxn>
              <a:cxn ang="0">
                <a:pos x="connsiteX13218" y="connsiteY13218"/>
              </a:cxn>
              <a:cxn ang="0">
                <a:pos x="connsiteX13219" y="connsiteY13219"/>
              </a:cxn>
              <a:cxn ang="0">
                <a:pos x="connsiteX13220" y="connsiteY13220"/>
              </a:cxn>
              <a:cxn ang="0">
                <a:pos x="connsiteX13221" y="connsiteY13221"/>
              </a:cxn>
              <a:cxn ang="0">
                <a:pos x="connsiteX13222" y="connsiteY13222"/>
              </a:cxn>
              <a:cxn ang="0">
                <a:pos x="connsiteX13223" y="connsiteY13223"/>
              </a:cxn>
              <a:cxn ang="0">
                <a:pos x="connsiteX13224" y="connsiteY13224"/>
              </a:cxn>
              <a:cxn ang="0">
                <a:pos x="connsiteX13225" y="connsiteY13225"/>
              </a:cxn>
              <a:cxn ang="0">
                <a:pos x="connsiteX13226" y="connsiteY13226"/>
              </a:cxn>
              <a:cxn ang="0">
                <a:pos x="connsiteX13227" y="connsiteY13227"/>
              </a:cxn>
              <a:cxn ang="0">
                <a:pos x="connsiteX13228" y="connsiteY13228"/>
              </a:cxn>
              <a:cxn ang="0">
                <a:pos x="connsiteX13229" y="connsiteY13229"/>
              </a:cxn>
              <a:cxn ang="0">
                <a:pos x="connsiteX13230" y="connsiteY13230"/>
              </a:cxn>
              <a:cxn ang="0">
                <a:pos x="connsiteX13231" y="connsiteY13231"/>
              </a:cxn>
              <a:cxn ang="0">
                <a:pos x="connsiteX13232" y="connsiteY13232"/>
              </a:cxn>
              <a:cxn ang="0">
                <a:pos x="connsiteX13233" y="connsiteY13233"/>
              </a:cxn>
              <a:cxn ang="0">
                <a:pos x="connsiteX13234" y="connsiteY13234"/>
              </a:cxn>
              <a:cxn ang="0">
                <a:pos x="connsiteX13235" y="connsiteY13235"/>
              </a:cxn>
              <a:cxn ang="0">
                <a:pos x="connsiteX13236" y="connsiteY13236"/>
              </a:cxn>
              <a:cxn ang="0">
                <a:pos x="connsiteX13237" y="connsiteY13237"/>
              </a:cxn>
              <a:cxn ang="0">
                <a:pos x="connsiteX13238" y="connsiteY13238"/>
              </a:cxn>
              <a:cxn ang="0">
                <a:pos x="connsiteX13239" y="connsiteY13239"/>
              </a:cxn>
              <a:cxn ang="0">
                <a:pos x="connsiteX13240" y="connsiteY13240"/>
              </a:cxn>
              <a:cxn ang="0">
                <a:pos x="connsiteX13241" y="connsiteY13241"/>
              </a:cxn>
              <a:cxn ang="0">
                <a:pos x="connsiteX13242" y="connsiteY13242"/>
              </a:cxn>
              <a:cxn ang="0">
                <a:pos x="connsiteX13243" y="connsiteY13243"/>
              </a:cxn>
              <a:cxn ang="0">
                <a:pos x="connsiteX13244" y="connsiteY13244"/>
              </a:cxn>
              <a:cxn ang="0">
                <a:pos x="connsiteX13245" y="connsiteY13245"/>
              </a:cxn>
              <a:cxn ang="0">
                <a:pos x="connsiteX13246" y="connsiteY13246"/>
              </a:cxn>
              <a:cxn ang="0">
                <a:pos x="connsiteX13247" y="connsiteY13247"/>
              </a:cxn>
              <a:cxn ang="0">
                <a:pos x="connsiteX13248" y="connsiteY13248"/>
              </a:cxn>
              <a:cxn ang="0">
                <a:pos x="connsiteX13249" y="connsiteY13249"/>
              </a:cxn>
              <a:cxn ang="0">
                <a:pos x="connsiteX13250" y="connsiteY13250"/>
              </a:cxn>
              <a:cxn ang="0">
                <a:pos x="connsiteX13251" y="connsiteY13251"/>
              </a:cxn>
              <a:cxn ang="0">
                <a:pos x="connsiteX13252" y="connsiteY13252"/>
              </a:cxn>
              <a:cxn ang="0">
                <a:pos x="connsiteX13253" y="connsiteY13253"/>
              </a:cxn>
              <a:cxn ang="0">
                <a:pos x="connsiteX13254" y="connsiteY13254"/>
              </a:cxn>
              <a:cxn ang="0">
                <a:pos x="connsiteX13255" y="connsiteY13255"/>
              </a:cxn>
              <a:cxn ang="0">
                <a:pos x="connsiteX13256" y="connsiteY13256"/>
              </a:cxn>
              <a:cxn ang="0">
                <a:pos x="connsiteX13257" y="connsiteY13257"/>
              </a:cxn>
              <a:cxn ang="0">
                <a:pos x="connsiteX13258" y="connsiteY13258"/>
              </a:cxn>
              <a:cxn ang="0">
                <a:pos x="connsiteX13259" y="connsiteY13259"/>
              </a:cxn>
              <a:cxn ang="0">
                <a:pos x="connsiteX13260" y="connsiteY13260"/>
              </a:cxn>
              <a:cxn ang="0">
                <a:pos x="connsiteX13261" y="connsiteY13261"/>
              </a:cxn>
              <a:cxn ang="0">
                <a:pos x="connsiteX13262" y="connsiteY13262"/>
              </a:cxn>
              <a:cxn ang="0">
                <a:pos x="connsiteX13263" y="connsiteY13263"/>
              </a:cxn>
              <a:cxn ang="0">
                <a:pos x="connsiteX13264" y="connsiteY13264"/>
              </a:cxn>
              <a:cxn ang="0">
                <a:pos x="connsiteX13265" y="connsiteY13265"/>
              </a:cxn>
              <a:cxn ang="0">
                <a:pos x="connsiteX13266" y="connsiteY13266"/>
              </a:cxn>
              <a:cxn ang="0">
                <a:pos x="connsiteX13267" y="connsiteY13267"/>
              </a:cxn>
              <a:cxn ang="0">
                <a:pos x="connsiteX13268" y="connsiteY13268"/>
              </a:cxn>
              <a:cxn ang="0">
                <a:pos x="connsiteX13269" y="connsiteY13269"/>
              </a:cxn>
              <a:cxn ang="0">
                <a:pos x="connsiteX13270" y="connsiteY13270"/>
              </a:cxn>
              <a:cxn ang="0">
                <a:pos x="connsiteX13271" y="connsiteY13271"/>
              </a:cxn>
              <a:cxn ang="0">
                <a:pos x="connsiteX13272" y="connsiteY13272"/>
              </a:cxn>
              <a:cxn ang="0">
                <a:pos x="connsiteX13273" y="connsiteY13273"/>
              </a:cxn>
              <a:cxn ang="0">
                <a:pos x="connsiteX13274" y="connsiteY13274"/>
              </a:cxn>
              <a:cxn ang="0">
                <a:pos x="connsiteX13275" y="connsiteY13275"/>
              </a:cxn>
              <a:cxn ang="0">
                <a:pos x="connsiteX13276" y="connsiteY13276"/>
              </a:cxn>
              <a:cxn ang="0">
                <a:pos x="connsiteX13277" y="connsiteY13277"/>
              </a:cxn>
              <a:cxn ang="0">
                <a:pos x="connsiteX13278" y="connsiteY13278"/>
              </a:cxn>
              <a:cxn ang="0">
                <a:pos x="connsiteX13279" y="connsiteY13279"/>
              </a:cxn>
              <a:cxn ang="0">
                <a:pos x="connsiteX13280" y="connsiteY13280"/>
              </a:cxn>
              <a:cxn ang="0">
                <a:pos x="connsiteX13281" y="connsiteY13281"/>
              </a:cxn>
              <a:cxn ang="0">
                <a:pos x="connsiteX13282" y="connsiteY13282"/>
              </a:cxn>
              <a:cxn ang="0">
                <a:pos x="connsiteX13283" y="connsiteY13283"/>
              </a:cxn>
              <a:cxn ang="0">
                <a:pos x="connsiteX13284" y="connsiteY13284"/>
              </a:cxn>
              <a:cxn ang="0">
                <a:pos x="connsiteX13285" y="connsiteY13285"/>
              </a:cxn>
              <a:cxn ang="0">
                <a:pos x="connsiteX13286" y="connsiteY13286"/>
              </a:cxn>
              <a:cxn ang="0">
                <a:pos x="connsiteX13287" y="connsiteY13287"/>
              </a:cxn>
              <a:cxn ang="0">
                <a:pos x="connsiteX13288" y="connsiteY13288"/>
              </a:cxn>
              <a:cxn ang="0">
                <a:pos x="connsiteX13289" y="connsiteY13289"/>
              </a:cxn>
              <a:cxn ang="0">
                <a:pos x="connsiteX13290" y="connsiteY13290"/>
              </a:cxn>
              <a:cxn ang="0">
                <a:pos x="connsiteX13291" y="connsiteY13291"/>
              </a:cxn>
              <a:cxn ang="0">
                <a:pos x="connsiteX13292" y="connsiteY13292"/>
              </a:cxn>
              <a:cxn ang="0">
                <a:pos x="connsiteX13293" y="connsiteY13293"/>
              </a:cxn>
              <a:cxn ang="0">
                <a:pos x="connsiteX13294" y="connsiteY13294"/>
              </a:cxn>
              <a:cxn ang="0">
                <a:pos x="connsiteX13295" y="connsiteY13295"/>
              </a:cxn>
              <a:cxn ang="0">
                <a:pos x="connsiteX13296" y="connsiteY13296"/>
              </a:cxn>
              <a:cxn ang="0">
                <a:pos x="connsiteX13297" y="connsiteY13297"/>
              </a:cxn>
              <a:cxn ang="0">
                <a:pos x="connsiteX13298" y="connsiteY13298"/>
              </a:cxn>
              <a:cxn ang="0">
                <a:pos x="connsiteX13299" y="connsiteY13299"/>
              </a:cxn>
              <a:cxn ang="0">
                <a:pos x="connsiteX13300" y="connsiteY13300"/>
              </a:cxn>
              <a:cxn ang="0">
                <a:pos x="connsiteX13301" y="connsiteY13301"/>
              </a:cxn>
              <a:cxn ang="0">
                <a:pos x="connsiteX13302" y="connsiteY13302"/>
              </a:cxn>
              <a:cxn ang="0">
                <a:pos x="connsiteX13303" y="connsiteY13303"/>
              </a:cxn>
              <a:cxn ang="0">
                <a:pos x="connsiteX13304" y="connsiteY13304"/>
              </a:cxn>
              <a:cxn ang="0">
                <a:pos x="connsiteX13305" y="connsiteY13305"/>
              </a:cxn>
              <a:cxn ang="0">
                <a:pos x="connsiteX13306" y="connsiteY13306"/>
              </a:cxn>
              <a:cxn ang="0">
                <a:pos x="connsiteX13307" y="connsiteY13307"/>
              </a:cxn>
              <a:cxn ang="0">
                <a:pos x="connsiteX13308" y="connsiteY13308"/>
              </a:cxn>
              <a:cxn ang="0">
                <a:pos x="connsiteX13309" y="connsiteY13309"/>
              </a:cxn>
              <a:cxn ang="0">
                <a:pos x="connsiteX13310" y="connsiteY13310"/>
              </a:cxn>
              <a:cxn ang="0">
                <a:pos x="connsiteX13311" y="connsiteY13311"/>
              </a:cxn>
              <a:cxn ang="0">
                <a:pos x="connsiteX13312" y="connsiteY13312"/>
              </a:cxn>
              <a:cxn ang="0">
                <a:pos x="connsiteX13313" y="connsiteY13313"/>
              </a:cxn>
              <a:cxn ang="0">
                <a:pos x="connsiteX13314" y="connsiteY13314"/>
              </a:cxn>
              <a:cxn ang="0">
                <a:pos x="connsiteX13315" y="connsiteY13315"/>
              </a:cxn>
              <a:cxn ang="0">
                <a:pos x="connsiteX13316" y="connsiteY13316"/>
              </a:cxn>
              <a:cxn ang="0">
                <a:pos x="connsiteX13317" y="connsiteY13317"/>
              </a:cxn>
              <a:cxn ang="0">
                <a:pos x="connsiteX13318" y="connsiteY13318"/>
              </a:cxn>
              <a:cxn ang="0">
                <a:pos x="connsiteX13319" y="connsiteY13319"/>
              </a:cxn>
              <a:cxn ang="0">
                <a:pos x="connsiteX13320" y="connsiteY13320"/>
              </a:cxn>
              <a:cxn ang="0">
                <a:pos x="connsiteX13321" y="connsiteY13321"/>
              </a:cxn>
              <a:cxn ang="0">
                <a:pos x="connsiteX13322" y="connsiteY13322"/>
              </a:cxn>
              <a:cxn ang="0">
                <a:pos x="connsiteX13323" y="connsiteY13323"/>
              </a:cxn>
              <a:cxn ang="0">
                <a:pos x="connsiteX13324" y="connsiteY13324"/>
              </a:cxn>
              <a:cxn ang="0">
                <a:pos x="connsiteX13325" y="connsiteY13325"/>
              </a:cxn>
              <a:cxn ang="0">
                <a:pos x="connsiteX13326" y="connsiteY13326"/>
              </a:cxn>
              <a:cxn ang="0">
                <a:pos x="connsiteX13327" y="connsiteY13327"/>
              </a:cxn>
              <a:cxn ang="0">
                <a:pos x="connsiteX13328" y="connsiteY13328"/>
              </a:cxn>
              <a:cxn ang="0">
                <a:pos x="connsiteX13329" y="connsiteY13329"/>
              </a:cxn>
              <a:cxn ang="0">
                <a:pos x="connsiteX13330" y="connsiteY13330"/>
              </a:cxn>
              <a:cxn ang="0">
                <a:pos x="connsiteX13331" y="connsiteY13331"/>
              </a:cxn>
              <a:cxn ang="0">
                <a:pos x="connsiteX13332" y="connsiteY13332"/>
              </a:cxn>
              <a:cxn ang="0">
                <a:pos x="connsiteX13333" y="connsiteY13333"/>
              </a:cxn>
              <a:cxn ang="0">
                <a:pos x="connsiteX13334" y="connsiteY13334"/>
              </a:cxn>
              <a:cxn ang="0">
                <a:pos x="connsiteX13335" y="connsiteY13335"/>
              </a:cxn>
              <a:cxn ang="0">
                <a:pos x="connsiteX13336" y="connsiteY13336"/>
              </a:cxn>
              <a:cxn ang="0">
                <a:pos x="connsiteX13337" y="connsiteY13337"/>
              </a:cxn>
              <a:cxn ang="0">
                <a:pos x="connsiteX13338" y="connsiteY13338"/>
              </a:cxn>
              <a:cxn ang="0">
                <a:pos x="connsiteX13339" y="connsiteY13339"/>
              </a:cxn>
              <a:cxn ang="0">
                <a:pos x="connsiteX13340" y="connsiteY13340"/>
              </a:cxn>
              <a:cxn ang="0">
                <a:pos x="connsiteX13341" y="connsiteY13341"/>
              </a:cxn>
              <a:cxn ang="0">
                <a:pos x="connsiteX13342" y="connsiteY13342"/>
              </a:cxn>
              <a:cxn ang="0">
                <a:pos x="connsiteX13343" y="connsiteY13343"/>
              </a:cxn>
              <a:cxn ang="0">
                <a:pos x="connsiteX13344" y="connsiteY13344"/>
              </a:cxn>
              <a:cxn ang="0">
                <a:pos x="connsiteX13345" y="connsiteY13345"/>
              </a:cxn>
              <a:cxn ang="0">
                <a:pos x="connsiteX13346" y="connsiteY13346"/>
              </a:cxn>
              <a:cxn ang="0">
                <a:pos x="connsiteX13347" y="connsiteY13347"/>
              </a:cxn>
              <a:cxn ang="0">
                <a:pos x="connsiteX13348" y="connsiteY13348"/>
              </a:cxn>
              <a:cxn ang="0">
                <a:pos x="connsiteX13349" y="connsiteY13349"/>
              </a:cxn>
              <a:cxn ang="0">
                <a:pos x="connsiteX13350" y="connsiteY13350"/>
              </a:cxn>
              <a:cxn ang="0">
                <a:pos x="connsiteX13351" y="connsiteY13351"/>
              </a:cxn>
              <a:cxn ang="0">
                <a:pos x="connsiteX13352" y="connsiteY13352"/>
              </a:cxn>
              <a:cxn ang="0">
                <a:pos x="connsiteX13353" y="connsiteY13353"/>
              </a:cxn>
              <a:cxn ang="0">
                <a:pos x="connsiteX13354" y="connsiteY13354"/>
              </a:cxn>
              <a:cxn ang="0">
                <a:pos x="connsiteX13355" y="connsiteY13355"/>
              </a:cxn>
              <a:cxn ang="0">
                <a:pos x="connsiteX13356" y="connsiteY13356"/>
              </a:cxn>
              <a:cxn ang="0">
                <a:pos x="connsiteX13357" y="connsiteY13357"/>
              </a:cxn>
              <a:cxn ang="0">
                <a:pos x="connsiteX13358" y="connsiteY13358"/>
              </a:cxn>
              <a:cxn ang="0">
                <a:pos x="connsiteX13359" y="connsiteY13359"/>
              </a:cxn>
              <a:cxn ang="0">
                <a:pos x="connsiteX13360" y="connsiteY13360"/>
              </a:cxn>
              <a:cxn ang="0">
                <a:pos x="connsiteX13361" y="connsiteY13361"/>
              </a:cxn>
              <a:cxn ang="0">
                <a:pos x="connsiteX13362" y="connsiteY13362"/>
              </a:cxn>
              <a:cxn ang="0">
                <a:pos x="connsiteX13363" y="connsiteY13363"/>
              </a:cxn>
              <a:cxn ang="0">
                <a:pos x="connsiteX13364" y="connsiteY13364"/>
              </a:cxn>
              <a:cxn ang="0">
                <a:pos x="connsiteX13365" y="connsiteY13365"/>
              </a:cxn>
              <a:cxn ang="0">
                <a:pos x="connsiteX13366" y="connsiteY13366"/>
              </a:cxn>
              <a:cxn ang="0">
                <a:pos x="connsiteX13367" y="connsiteY13367"/>
              </a:cxn>
              <a:cxn ang="0">
                <a:pos x="connsiteX13368" y="connsiteY13368"/>
              </a:cxn>
              <a:cxn ang="0">
                <a:pos x="connsiteX13369" y="connsiteY13369"/>
              </a:cxn>
              <a:cxn ang="0">
                <a:pos x="connsiteX13370" y="connsiteY13370"/>
              </a:cxn>
              <a:cxn ang="0">
                <a:pos x="connsiteX13371" y="connsiteY13371"/>
              </a:cxn>
              <a:cxn ang="0">
                <a:pos x="connsiteX13372" y="connsiteY13372"/>
              </a:cxn>
              <a:cxn ang="0">
                <a:pos x="connsiteX13373" y="connsiteY13373"/>
              </a:cxn>
              <a:cxn ang="0">
                <a:pos x="connsiteX13374" y="connsiteY13374"/>
              </a:cxn>
              <a:cxn ang="0">
                <a:pos x="connsiteX13375" y="connsiteY13375"/>
              </a:cxn>
              <a:cxn ang="0">
                <a:pos x="connsiteX13376" y="connsiteY13376"/>
              </a:cxn>
              <a:cxn ang="0">
                <a:pos x="connsiteX13377" y="connsiteY13377"/>
              </a:cxn>
              <a:cxn ang="0">
                <a:pos x="connsiteX13378" y="connsiteY13378"/>
              </a:cxn>
              <a:cxn ang="0">
                <a:pos x="connsiteX13379" y="connsiteY13379"/>
              </a:cxn>
              <a:cxn ang="0">
                <a:pos x="connsiteX13380" y="connsiteY13380"/>
              </a:cxn>
              <a:cxn ang="0">
                <a:pos x="connsiteX13381" y="connsiteY13381"/>
              </a:cxn>
              <a:cxn ang="0">
                <a:pos x="connsiteX13382" y="connsiteY13382"/>
              </a:cxn>
              <a:cxn ang="0">
                <a:pos x="connsiteX13383" y="connsiteY13383"/>
              </a:cxn>
              <a:cxn ang="0">
                <a:pos x="connsiteX13384" y="connsiteY13384"/>
              </a:cxn>
              <a:cxn ang="0">
                <a:pos x="connsiteX13385" y="connsiteY13385"/>
              </a:cxn>
              <a:cxn ang="0">
                <a:pos x="connsiteX13386" y="connsiteY13386"/>
              </a:cxn>
              <a:cxn ang="0">
                <a:pos x="connsiteX13387" y="connsiteY13387"/>
              </a:cxn>
              <a:cxn ang="0">
                <a:pos x="connsiteX13388" y="connsiteY13388"/>
              </a:cxn>
              <a:cxn ang="0">
                <a:pos x="connsiteX13389" y="connsiteY13389"/>
              </a:cxn>
              <a:cxn ang="0">
                <a:pos x="connsiteX13390" y="connsiteY13390"/>
              </a:cxn>
              <a:cxn ang="0">
                <a:pos x="connsiteX13391" y="connsiteY13391"/>
              </a:cxn>
              <a:cxn ang="0">
                <a:pos x="connsiteX13392" y="connsiteY13392"/>
              </a:cxn>
              <a:cxn ang="0">
                <a:pos x="connsiteX13393" y="connsiteY13393"/>
              </a:cxn>
              <a:cxn ang="0">
                <a:pos x="connsiteX13394" y="connsiteY13394"/>
              </a:cxn>
              <a:cxn ang="0">
                <a:pos x="connsiteX13395" y="connsiteY13395"/>
              </a:cxn>
              <a:cxn ang="0">
                <a:pos x="connsiteX13396" y="connsiteY13396"/>
              </a:cxn>
              <a:cxn ang="0">
                <a:pos x="connsiteX13397" y="connsiteY13397"/>
              </a:cxn>
              <a:cxn ang="0">
                <a:pos x="connsiteX13398" y="connsiteY13398"/>
              </a:cxn>
              <a:cxn ang="0">
                <a:pos x="connsiteX13399" y="connsiteY13399"/>
              </a:cxn>
              <a:cxn ang="0">
                <a:pos x="connsiteX13400" y="connsiteY13400"/>
              </a:cxn>
              <a:cxn ang="0">
                <a:pos x="connsiteX13401" y="connsiteY13401"/>
              </a:cxn>
              <a:cxn ang="0">
                <a:pos x="connsiteX13402" y="connsiteY13402"/>
              </a:cxn>
              <a:cxn ang="0">
                <a:pos x="connsiteX13403" y="connsiteY13403"/>
              </a:cxn>
              <a:cxn ang="0">
                <a:pos x="connsiteX13404" y="connsiteY13404"/>
              </a:cxn>
              <a:cxn ang="0">
                <a:pos x="connsiteX13405" y="connsiteY13405"/>
              </a:cxn>
              <a:cxn ang="0">
                <a:pos x="connsiteX13406" y="connsiteY13406"/>
              </a:cxn>
              <a:cxn ang="0">
                <a:pos x="connsiteX13407" y="connsiteY13407"/>
              </a:cxn>
              <a:cxn ang="0">
                <a:pos x="connsiteX13408" y="connsiteY13408"/>
              </a:cxn>
              <a:cxn ang="0">
                <a:pos x="connsiteX13409" y="connsiteY13409"/>
              </a:cxn>
              <a:cxn ang="0">
                <a:pos x="connsiteX13410" y="connsiteY13410"/>
              </a:cxn>
              <a:cxn ang="0">
                <a:pos x="connsiteX13411" y="connsiteY13411"/>
              </a:cxn>
              <a:cxn ang="0">
                <a:pos x="connsiteX13412" y="connsiteY13412"/>
              </a:cxn>
              <a:cxn ang="0">
                <a:pos x="connsiteX13413" y="connsiteY13413"/>
              </a:cxn>
              <a:cxn ang="0">
                <a:pos x="connsiteX13414" y="connsiteY13414"/>
              </a:cxn>
              <a:cxn ang="0">
                <a:pos x="connsiteX13415" y="connsiteY13415"/>
              </a:cxn>
              <a:cxn ang="0">
                <a:pos x="connsiteX13416" y="connsiteY13416"/>
              </a:cxn>
              <a:cxn ang="0">
                <a:pos x="connsiteX13417" y="connsiteY13417"/>
              </a:cxn>
              <a:cxn ang="0">
                <a:pos x="connsiteX13418" y="connsiteY13418"/>
              </a:cxn>
              <a:cxn ang="0">
                <a:pos x="connsiteX13419" y="connsiteY13419"/>
              </a:cxn>
              <a:cxn ang="0">
                <a:pos x="connsiteX13420" y="connsiteY13420"/>
              </a:cxn>
              <a:cxn ang="0">
                <a:pos x="connsiteX13421" y="connsiteY13421"/>
              </a:cxn>
              <a:cxn ang="0">
                <a:pos x="connsiteX13422" y="connsiteY13422"/>
              </a:cxn>
              <a:cxn ang="0">
                <a:pos x="connsiteX13423" y="connsiteY13423"/>
              </a:cxn>
              <a:cxn ang="0">
                <a:pos x="connsiteX13424" y="connsiteY13424"/>
              </a:cxn>
              <a:cxn ang="0">
                <a:pos x="connsiteX13425" y="connsiteY13425"/>
              </a:cxn>
              <a:cxn ang="0">
                <a:pos x="connsiteX13426" y="connsiteY13426"/>
              </a:cxn>
              <a:cxn ang="0">
                <a:pos x="connsiteX13427" y="connsiteY13427"/>
              </a:cxn>
              <a:cxn ang="0">
                <a:pos x="connsiteX13428" y="connsiteY13428"/>
              </a:cxn>
              <a:cxn ang="0">
                <a:pos x="connsiteX13429" y="connsiteY13429"/>
              </a:cxn>
              <a:cxn ang="0">
                <a:pos x="connsiteX13430" y="connsiteY13430"/>
              </a:cxn>
              <a:cxn ang="0">
                <a:pos x="connsiteX13431" y="connsiteY13431"/>
              </a:cxn>
              <a:cxn ang="0">
                <a:pos x="connsiteX13432" y="connsiteY13432"/>
              </a:cxn>
              <a:cxn ang="0">
                <a:pos x="connsiteX13433" y="connsiteY13433"/>
              </a:cxn>
              <a:cxn ang="0">
                <a:pos x="connsiteX13434" y="connsiteY13434"/>
              </a:cxn>
              <a:cxn ang="0">
                <a:pos x="connsiteX13435" y="connsiteY13435"/>
              </a:cxn>
              <a:cxn ang="0">
                <a:pos x="connsiteX13436" y="connsiteY13436"/>
              </a:cxn>
              <a:cxn ang="0">
                <a:pos x="connsiteX13437" y="connsiteY13437"/>
              </a:cxn>
              <a:cxn ang="0">
                <a:pos x="connsiteX13438" y="connsiteY13438"/>
              </a:cxn>
              <a:cxn ang="0">
                <a:pos x="connsiteX13439" y="connsiteY13439"/>
              </a:cxn>
              <a:cxn ang="0">
                <a:pos x="connsiteX13440" y="connsiteY13440"/>
              </a:cxn>
              <a:cxn ang="0">
                <a:pos x="connsiteX13441" y="connsiteY13441"/>
              </a:cxn>
              <a:cxn ang="0">
                <a:pos x="connsiteX13442" y="connsiteY13442"/>
              </a:cxn>
              <a:cxn ang="0">
                <a:pos x="connsiteX13443" y="connsiteY13443"/>
              </a:cxn>
              <a:cxn ang="0">
                <a:pos x="connsiteX13444" y="connsiteY13444"/>
              </a:cxn>
              <a:cxn ang="0">
                <a:pos x="connsiteX13445" y="connsiteY13445"/>
              </a:cxn>
              <a:cxn ang="0">
                <a:pos x="connsiteX13446" y="connsiteY13446"/>
              </a:cxn>
              <a:cxn ang="0">
                <a:pos x="connsiteX13447" y="connsiteY13447"/>
              </a:cxn>
              <a:cxn ang="0">
                <a:pos x="connsiteX13448" y="connsiteY13448"/>
              </a:cxn>
              <a:cxn ang="0">
                <a:pos x="connsiteX13449" y="connsiteY13449"/>
              </a:cxn>
              <a:cxn ang="0">
                <a:pos x="connsiteX13450" y="connsiteY13450"/>
              </a:cxn>
              <a:cxn ang="0">
                <a:pos x="connsiteX13451" y="connsiteY13451"/>
              </a:cxn>
              <a:cxn ang="0">
                <a:pos x="connsiteX13452" y="connsiteY13452"/>
              </a:cxn>
              <a:cxn ang="0">
                <a:pos x="connsiteX13453" y="connsiteY13453"/>
              </a:cxn>
              <a:cxn ang="0">
                <a:pos x="connsiteX13454" y="connsiteY13454"/>
              </a:cxn>
              <a:cxn ang="0">
                <a:pos x="connsiteX13455" y="connsiteY13455"/>
              </a:cxn>
              <a:cxn ang="0">
                <a:pos x="connsiteX13456" y="connsiteY13456"/>
              </a:cxn>
              <a:cxn ang="0">
                <a:pos x="connsiteX13457" y="connsiteY13457"/>
              </a:cxn>
              <a:cxn ang="0">
                <a:pos x="connsiteX13458" y="connsiteY13458"/>
              </a:cxn>
              <a:cxn ang="0">
                <a:pos x="connsiteX13459" y="connsiteY13459"/>
              </a:cxn>
              <a:cxn ang="0">
                <a:pos x="connsiteX13460" y="connsiteY13460"/>
              </a:cxn>
              <a:cxn ang="0">
                <a:pos x="connsiteX13461" y="connsiteY13461"/>
              </a:cxn>
              <a:cxn ang="0">
                <a:pos x="connsiteX13462" y="connsiteY13462"/>
              </a:cxn>
              <a:cxn ang="0">
                <a:pos x="connsiteX13463" y="connsiteY13463"/>
              </a:cxn>
              <a:cxn ang="0">
                <a:pos x="connsiteX13464" y="connsiteY13464"/>
              </a:cxn>
              <a:cxn ang="0">
                <a:pos x="connsiteX13465" y="connsiteY13465"/>
              </a:cxn>
              <a:cxn ang="0">
                <a:pos x="connsiteX13466" y="connsiteY13466"/>
              </a:cxn>
              <a:cxn ang="0">
                <a:pos x="connsiteX13467" y="connsiteY13467"/>
              </a:cxn>
              <a:cxn ang="0">
                <a:pos x="connsiteX13468" y="connsiteY13468"/>
              </a:cxn>
              <a:cxn ang="0">
                <a:pos x="connsiteX13469" y="connsiteY13469"/>
              </a:cxn>
              <a:cxn ang="0">
                <a:pos x="connsiteX13470" y="connsiteY13470"/>
              </a:cxn>
              <a:cxn ang="0">
                <a:pos x="connsiteX13471" y="connsiteY13471"/>
              </a:cxn>
              <a:cxn ang="0">
                <a:pos x="connsiteX13472" y="connsiteY13472"/>
              </a:cxn>
              <a:cxn ang="0">
                <a:pos x="connsiteX13473" y="connsiteY13473"/>
              </a:cxn>
              <a:cxn ang="0">
                <a:pos x="connsiteX13474" y="connsiteY13474"/>
              </a:cxn>
              <a:cxn ang="0">
                <a:pos x="connsiteX13475" y="connsiteY13475"/>
              </a:cxn>
              <a:cxn ang="0">
                <a:pos x="connsiteX13476" y="connsiteY13476"/>
              </a:cxn>
              <a:cxn ang="0">
                <a:pos x="connsiteX13477" y="connsiteY13477"/>
              </a:cxn>
              <a:cxn ang="0">
                <a:pos x="connsiteX13478" y="connsiteY13478"/>
              </a:cxn>
              <a:cxn ang="0">
                <a:pos x="connsiteX13479" y="connsiteY13479"/>
              </a:cxn>
              <a:cxn ang="0">
                <a:pos x="connsiteX13480" y="connsiteY13480"/>
              </a:cxn>
              <a:cxn ang="0">
                <a:pos x="connsiteX13481" y="connsiteY13481"/>
              </a:cxn>
              <a:cxn ang="0">
                <a:pos x="connsiteX13482" y="connsiteY13482"/>
              </a:cxn>
              <a:cxn ang="0">
                <a:pos x="connsiteX13483" y="connsiteY13483"/>
              </a:cxn>
              <a:cxn ang="0">
                <a:pos x="connsiteX13484" y="connsiteY13484"/>
              </a:cxn>
              <a:cxn ang="0">
                <a:pos x="connsiteX13485" y="connsiteY13485"/>
              </a:cxn>
              <a:cxn ang="0">
                <a:pos x="connsiteX13486" y="connsiteY13486"/>
              </a:cxn>
              <a:cxn ang="0">
                <a:pos x="connsiteX13487" y="connsiteY13487"/>
              </a:cxn>
              <a:cxn ang="0">
                <a:pos x="connsiteX13488" y="connsiteY13488"/>
              </a:cxn>
              <a:cxn ang="0">
                <a:pos x="connsiteX13489" y="connsiteY13489"/>
              </a:cxn>
              <a:cxn ang="0">
                <a:pos x="connsiteX13490" y="connsiteY13490"/>
              </a:cxn>
              <a:cxn ang="0">
                <a:pos x="connsiteX13491" y="connsiteY13491"/>
              </a:cxn>
              <a:cxn ang="0">
                <a:pos x="connsiteX13492" y="connsiteY13492"/>
              </a:cxn>
              <a:cxn ang="0">
                <a:pos x="connsiteX13493" y="connsiteY13493"/>
              </a:cxn>
              <a:cxn ang="0">
                <a:pos x="connsiteX13494" y="connsiteY13494"/>
              </a:cxn>
              <a:cxn ang="0">
                <a:pos x="connsiteX13495" y="connsiteY13495"/>
              </a:cxn>
              <a:cxn ang="0">
                <a:pos x="connsiteX13496" y="connsiteY13496"/>
              </a:cxn>
              <a:cxn ang="0">
                <a:pos x="connsiteX13497" y="connsiteY13497"/>
              </a:cxn>
              <a:cxn ang="0">
                <a:pos x="connsiteX13498" y="connsiteY13498"/>
              </a:cxn>
              <a:cxn ang="0">
                <a:pos x="connsiteX13499" y="connsiteY13499"/>
              </a:cxn>
              <a:cxn ang="0">
                <a:pos x="connsiteX13500" y="connsiteY13500"/>
              </a:cxn>
              <a:cxn ang="0">
                <a:pos x="connsiteX13501" y="connsiteY13501"/>
              </a:cxn>
              <a:cxn ang="0">
                <a:pos x="connsiteX13502" y="connsiteY13502"/>
              </a:cxn>
              <a:cxn ang="0">
                <a:pos x="connsiteX13503" y="connsiteY13503"/>
              </a:cxn>
              <a:cxn ang="0">
                <a:pos x="connsiteX13504" y="connsiteY13504"/>
              </a:cxn>
              <a:cxn ang="0">
                <a:pos x="connsiteX13505" y="connsiteY13505"/>
              </a:cxn>
              <a:cxn ang="0">
                <a:pos x="connsiteX13506" y="connsiteY13506"/>
              </a:cxn>
              <a:cxn ang="0">
                <a:pos x="connsiteX13507" y="connsiteY13507"/>
              </a:cxn>
              <a:cxn ang="0">
                <a:pos x="connsiteX13508" y="connsiteY13508"/>
              </a:cxn>
              <a:cxn ang="0">
                <a:pos x="connsiteX13509" y="connsiteY13509"/>
              </a:cxn>
              <a:cxn ang="0">
                <a:pos x="connsiteX13510" y="connsiteY13510"/>
              </a:cxn>
              <a:cxn ang="0">
                <a:pos x="connsiteX13511" y="connsiteY13511"/>
              </a:cxn>
              <a:cxn ang="0">
                <a:pos x="connsiteX13512" y="connsiteY13512"/>
              </a:cxn>
              <a:cxn ang="0">
                <a:pos x="connsiteX13513" y="connsiteY13513"/>
              </a:cxn>
              <a:cxn ang="0">
                <a:pos x="connsiteX13514" y="connsiteY13514"/>
              </a:cxn>
              <a:cxn ang="0">
                <a:pos x="connsiteX13515" y="connsiteY13515"/>
              </a:cxn>
              <a:cxn ang="0">
                <a:pos x="connsiteX13516" y="connsiteY13516"/>
              </a:cxn>
              <a:cxn ang="0">
                <a:pos x="connsiteX13517" y="connsiteY13517"/>
              </a:cxn>
              <a:cxn ang="0">
                <a:pos x="connsiteX13518" y="connsiteY13518"/>
              </a:cxn>
              <a:cxn ang="0">
                <a:pos x="connsiteX13519" y="connsiteY13519"/>
              </a:cxn>
              <a:cxn ang="0">
                <a:pos x="connsiteX13520" y="connsiteY13520"/>
              </a:cxn>
              <a:cxn ang="0">
                <a:pos x="connsiteX13521" y="connsiteY13521"/>
              </a:cxn>
              <a:cxn ang="0">
                <a:pos x="connsiteX13522" y="connsiteY13522"/>
              </a:cxn>
              <a:cxn ang="0">
                <a:pos x="connsiteX13523" y="connsiteY13523"/>
              </a:cxn>
              <a:cxn ang="0">
                <a:pos x="connsiteX13524" y="connsiteY13524"/>
              </a:cxn>
              <a:cxn ang="0">
                <a:pos x="connsiteX13525" y="connsiteY13525"/>
              </a:cxn>
              <a:cxn ang="0">
                <a:pos x="connsiteX13526" y="connsiteY13526"/>
              </a:cxn>
              <a:cxn ang="0">
                <a:pos x="connsiteX13527" y="connsiteY13527"/>
              </a:cxn>
              <a:cxn ang="0">
                <a:pos x="connsiteX13528" y="connsiteY13528"/>
              </a:cxn>
              <a:cxn ang="0">
                <a:pos x="connsiteX13529" y="connsiteY13529"/>
              </a:cxn>
              <a:cxn ang="0">
                <a:pos x="connsiteX13530" y="connsiteY13530"/>
              </a:cxn>
              <a:cxn ang="0">
                <a:pos x="connsiteX13531" y="connsiteY13531"/>
              </a:cxn>
              <a:cxn ang="0">
                <a:pos x="connsiteX13532" y="connsiteY13532"/>
              </a:cxn>
              <a:cxn ang="0">
                <a:pos x="connsiteX13533" y="connsiteY13533"/>
              </a:cxn>
              <a:cxn ang="0">
                <a:pos x="connsiteX13534" y="connsiteY13534"/>
              </a:cxn>
              <a:cxn ang="0">
                <a:pos x="connsiteX13535" y="connsiteY13535"/>
              </a:cxn>
              <a:cxn ang="0">
                <a:pos x="connsiteX13536" y="connsiteY13536"/>
              </a:cxn>
              <a:cxn ang="0">
                <a:pos x="connsiteX13537" y="connsiteY13537"/>
              </a:cxn>
              <a:cxn ang="0">
                <a:pos x="connsiteX13538" y="connsiteY13538"/>
              </a:cxn>
              <a:cxn ang="0">
                <a:pos x="connsiteX13539" y="connsiteY13539"/>
              </a:cxn>
              <a:cxn ang="0">
                <a:pos x="connsiteX13540" y="connsiteY13540"/>
              </a:cxn>
              <a:cxn ang="0">
                <a:pos x="connsiteX13541" y="connsiteY13541"/>
              </a:cxn>
              <a:cxn ang="0">
                <a:pos x="connsiteX13542" y="connsiteY13542"/>
              </a:cxn>
              <a:cxn ang="0">
                <a:pos x="connsiteX13543" y="connsiteY13543"/>
              </a:cxn>
              <a:cxn ang="0">
                <a:pos x="connsiteX13544" y="connsiteY13544"/>
              </a:cxn>
              <a:cxn ang="0">
                <a:pos x="connsiteX13545" y="connsiteY13545"/>
              </a:cxn>
              <a:cxn ang="0">
                <a:pos x="connsiteX13546" y="connsiteY13546"/>
              </a:cxn>
              <a:cxn ang="0">
                <a:pos x="connsiteX13547" y="connsiteY13547"/>
              </a:cxn>
              <a:cxn ang="0">
                <a:pos x="connsiteX13548" y="connsiteY13548"/>
              </a:cxn>
              <a:cxn ang="0">
                <a:pos x="connsiteX13549" y="connsiteY13549"/>
              </a:cxn>
              <a:cxn ang="0">
                <a:pos x="connsiteX13550" y="connsiteY13550"/>
              </a:cxn>
              <a:cxn ang="0">
                <a:pos x="connsiteX13551" y="connsiteY13551"/>
              </a:cxn>
              <a:cxn ang="0">
                <a:pos x="connsiteX13552" y="connsiteY13552"/>
              </a:cxn>
              <a:cxn ang="0">
                <a:pos x="connsiteX13553" y="connsiteY13553"/>
              </a:cxn>
              <a:cxn ang="0">
                <a:pos x="connsiteX13554" y="connsiteY13554"/>
              </a:cxn>
              <a:cxn ang="0">
                <a:pos x="connsiteX13555" y="connsiteY13555"/>
              </a:cxn>
              <a:cxn ang="0">
                <a:pos x="connsiteX13556" y="connsiteY13556"/>
              </a:cxn>
              <a:cxn ang="0">
                <a:pos x="connsiteX13557" y="connsiteY13557"/>
              </a:cxn>
              <a:cxn ang="0">
                <a:pos x="connsiteX13558" y="connsiteY13558"/>
              </a:cxn>
              <a:cxn ang="0">
                <a:pos x="connsiteX13559" y="connsiteY13559"/>
              </a:cxn>
              <a:cxn ang="0">
                <a:pos x="connsiteX13560" y="connsiteY13560"/>
              </a:cxn>
              <a:cxn ang="0">
                <a:pos x="connsiteX13561" y="connsiteY13561"/>
              </a:cxn>
              <a:cxn ang="0">
                <a:pos x="connsiteX13562" y="connsiteY13562"/>
              </a:cxn>
              <a:cxn ang="0">
                <a:pos x="connsiteX13563" y="connsiteY13563"/>
              </a:cxn>
              <a:cxn ang="0">
                <a:pos x="connsiteX13564" y="connsiteY13564"/>
              </a:cxn>
              <a:cxn ang="0">
                <a:pos x="connsiteX13565" y="connsiteY13565"/>
              </a:cxn>
              <a:cxn ang="0">
                <a:pos x="connsiteX13566" y="connsiteY13566"/>
              </a:cxn>
              <a:cxn ang="0">
                <a:pos x="connsiteX13567" y="connsiteY13567"/>
              </a:cxn>
              <a:cxn ang="0">
                <a:pos x="connsiteX13568" y="connsiteY13568"/>
              </a:cxn>
              <a:cxn ang="0">
                <a:pos x="connsiteX13569" y="connsiteY13569"/>
              </a:cxn>
              <a:cxn ang="0">
                <a:pos x="connsiteX13570" y="connsiteY13570"/>
              </a:cxn>
              <a:cxn ang="0">
                <a:pos x="connsiteX13571" y="connsiteY13571"/>
              </a:cxn>
              <a:cxn ang="0">
                <a:pos x="connsiteX13572" y="connsiteY13572"/>
              </a:cxn>
              <a:cxn ang="0">
                <a:pos x="connsiteX13573" y="connsiteY13573"/>
              </a:cxn>
              <a:cxn ang="0">
                <a:pos x="connsiteX13574" y="connsiteY13574"/>
              </a:cxn>
              <a:cxn ang="0">
                <a:pos x="connsiteX13575" y="connsiteY13575"/>
              </a:cxn>
              <a:cxn ang="0">
                <a:pos x="connsiteX13576" y="connsiteY13576"/>
              </a:cxn>
              <a:cxn ang="0">
                <a:pos x="connsiteX13577" y="connsiteY13577"/>
              </a:cxn>
              <a:cxn ang="0">
                <a:pos x="connsiteX13578" y="connsiteY13578"/>
              </a:cxn>
              <a:cxn ang="0">
                <a:pos x="connsiteX13579" y="connsiteY13579"/>
              </a:cxn>
              <a:cxn ang="0">
                <a:pos x="connsiteX13580" y="connsiteY13580"/>
              </a:cxn>
              <a:cxn ang="0">
                <a:pos x="connsiteX13581" y="connsiteY13581"/>
              </a:cxn>
              <a:cxn ang="0">
                <a:pos x="connsiteX13582" y="connsiteY13582"/>
              </a:cxn>
              <a:cxn ang="0">
                <a:pos x="connsiteX13583" y="connsiteY13583"/>
              </a:cxn>
              <a:cxn ang="0">
                <a:pos x="connsiteX13584" y="connsiteY13584"/>
              </a:cxn>
              <a:cxn ang="0">
                <a:pos x="connsiteX13585" y="connsiteY13585"/>
              </a:cxn>
              <a:cxn ang="0">
                <a:pos x="connsiteX13586" y="connsiteY13586"/>
              </a:cxn>
              <a:cxn ang="0">
                <a:pos x="connsiteX13587" y="connsiteY13587"/>
              </a:cxn>
              <a:cxn ang="0">
                <a:pos x="connsiteX13588" y="connsiteY13588"/>
              </a:cxn>
              <a:cxn ang="0">
                <a:pos x="connsiteX13589" y="connsiteY13589"/>
              </a:cxn>
              <a:cxn ang="0">
                <a:pos x="connsiteX13590" y="connsiteY13590"/>
              </a:cxn>
              <a:cxn ang="0">
                <a:pos x="connsiteX13591" y="connsiteY13591"/>
              </a:cxn>
              <a:cxn ang="0">
                <a:pos x="connsiteX13592" y="connsiteY13592"/>
              </a:cxn>
              <a:cxn ang="0">
                <a:pos x="connsiteX13593" y="connsiteY13593"/>
              </a:cxn>
              <a:cxn ang="0">
                <a:pos x="connsiteX13594" y="connsiteY13594"/>
              </a:cxn>
              <a:cxn ang="0">
                <a:pos x="connsiteX13595" y="connsiteY13595"/>
              </a:cxn>
              <a:cxn ang="0">
                <a:pos x="connsiteX13596" y="connsiteY13596"/>
              </a:cxn>
              <a:cxn ang="0">
                <a:pos x="connsiteX13597" y="connsiteY13597"/>
              </a:cxn>
              <a:cxn ang="0">
                <a:pos x="connsiteX13598" y="connsiteY13598"/>
              </a:cxn>
              <a:cxn ang="0">
                <a:pos x="connsiteX13599" y="connsiteY13599"/>
              </a:cxn>
              <a:cxn ang="0">
                <a:pos x="connsiteX13600" y="connsiteY13600"/>
              </a:cxn>
              <a:cxn ang="0">
                <a:pos x="connsiteX13601" y="connsiteY13601"/>
              </a:cxn>
              <a:cxn ang="0">
                <a:pos x="connsiteX13602" y="connsiteY13602"/>
              </a:cxn>
              <a:cxn ang="0">
                <a:pos x="connsiteX13603" y="connsiteY13603"/>
              </a:cxn>
              <a:cxn ang="0">
                <a:pos x="connsiteX13604" y="connsiteY13604"/>
              </a:cxn>
              <a:cxn ang="0">
                <a:pos x="connsiteX13605" y="connsiteY13605"/>
              </a:cxn>
              <a:cxn ang="0">
                <a:pos x="connsiteX13606" y="connsiteY13606"/>
              </a:cxn>
              <a:cxn ang="0">
                <a:pos x="connsiteX13607" y="connsiteY13607"/>
              </a:cxn>
              <a:cxn ang="0">
                <a:pos x="connsiteX13608" y="connsiteY13608"/>
              </a:cxn>
              <a:cxn ang="0">
                <a:pos x="connsiteX13609" y="connsiteY13609"/>
              </a:cxn>
              <a:cxn ang="0">
                <a:pos x="connsiteX13610" y="connsiteY13610"/>
              </a:cxn>
              <a:cxn ang="0">
                <a:pos x="connsiteX13611" y="connsiteY13611"/>
              </a:cxn>
              <a:cxn ang="0">
                <a:pos x="connsiteX13612" y="connsiteY13612"/>
              </a:cxn>
              <a:cxn ang="0">
                <a:pos x="connsiteX13613" y="connsiteY13613"/>
              </a:cxn>
              <a:cxn ang="0">
                <a:pos x="connsiteX13614" y="connsiteY13614"/>
              </a:cxn>
              <a:cxn ang="0">
                <a:pos x="connsiteX13615" y="connsiteY13615"/>
              </a:cxn>
              <a:cxn ang="0">
                <a:pos x="connsiteX13616" y="connsiteY13616"/>
              </a:cxn>
              <a:cxn ang="0">
                <a:pos x="connsiteX13617" y="connsiteY13617"/>
              </a:cxn>
              <a:cxn ang="0">
                <a:pos x="connsiteX13618" y="connsiteY13618"/>
              </a:cxn>
              <a:cxn ang="0">
                <a:pos x="connsiteX13619" y="connsiteY13619"/>
              </a:cxn>
              <a:cxn ang="0">
                <a:pos x="connsiteX13620" y="connsiteY13620"/>
              </a:cxn>
              <a:cxn ang="0">
                <a:pos x="connsiteX13621" y="connsiteY13621"/>
              </a:cxn>
              <a:cxn ang="0">
                <a:pos x="connsiteX13622" y="connsiteY13622"/>
              </a:cxn>
              <a:cxn ang="0">
                <a:pos x="connsiteX13623" y="connsiteY13623"/>
              </a:cxn>
              <a:cxn ang="0">
                <a:pos x="connsiteX13624" y="connsiteY13624"/>
              </a:cxn>
              <a:cxn ang="0">
                <a:pos x="connsiteX13625" y="connsiteY13625"/>
              </a:cxn>
              <a:cxn ang="0">
                <a:pos x="connsiteX13626" y="connsiteY13626"/>
              </a:cxn>
              <a:cxn ang="0">
                <a:pos x="connsiteX13627" y="connsiteY13627"/>
              </a:cxn>
              <a:cxn ang="0">
                <a:pos x="connsiteX13628" y="connsiteY13628"/>
              </a:cxn>
              <a:cxn ang="0">
                <a:pos x="connsiteX13629" y="connsiteY13629"/>
              </a:cxn>
              <a:cxn ang="0">
                <a:pos x="connsiteX13630" y="connsiteY13630"/>
              </a:cxn>
              <a:cxn ang="0">
                <a:pos x="connsiteX13631" y="connsiteY13631"/>
              </a:cxn>
              <a:cxn ang="0">
                <a:pos x="connsiteX13632" y="connsiteY13632"/>
              </a:cxn>
              <a:cxn ang="0">
                <a:pos x="connsiteX13633" y="connsiteY13633"/>
              </a:cxn>
              <a:cxn ang="0">
                <a:pos x="connsiteX13634" y="connsiteY13634"/>
              </a:cxn>
              <a:cxn ang="0">
                <a:pos x="connsiteX13635" y="connsiteY13635"/>
              </a:cxn>
              <a:cxn ang="0">
                <a:pos x="connsiteX13636" y="connsiteY13636"/>
              </a:cxn>
              <a:cxn ang="0">
                <a:pos x="connsiteX13637" y="connsiteY13637"/>
              </a:cxn>
              <a:cxn ang="0">
                <a:pos x="connsiteX13638" y="connsiteY13638"/>
              </a:cxn>
              <a:cxn ang="0">
                <a:pos x="connsiteX13639" y="connsiteY13639"/>
              </a:cxn>
              <a:cxn ang="0">
                <a:pos x="connsiteX13640" y="connsiteY13640"/>
              </a:cxn>
              <a:cxn ang="0">
                <a:pos x="connsiteX13641" y="connsiteY13641"/>
              </a:cxn>
              <a:cxn ang="0">
                <a:pos x="connsiteX13642" y="connsiteY13642"/>
              </a:cxn>
              <a:cxn ang="0">
                <a:pos x="connsiteX13643" y="connsiteY13643"/>
              </a:cxn>
              <a:cxn ang="0">
                <a:pos x="connsiteX13644" y="connsiteY13644"/>
              </a:cxn>
              <a:cxn ang="0">
                <a:pos x="connsiteX13645" y="connsiteY13645"/>
              </a:cxn>
              <a:cxn ang="0">
                <a:pos x="connsiteX13646" y="connsiteY13646"/>
              </a:cxn>
              <a:cxn ang="0">
                <a:pos x="connsiteX13647" y="connsiteY13647"/>
              </a:cxn>
              <a:cxn ang="0">
                <a:pos x="connsiteX13648" y="connsiteY13648"/>
              </a:cxn>
              <a:cxn ang="0">
                <a:pos x="connsiteX13649" y="connsiteY13649"/>
              </a:cxn>
              <a:cxn ang="0">
                <a:pos x="connsiteX13650" y="connsiteY13650"/>
              </a:cxn>
              <a:cxn ang="0">
                <a:pos x="connsiteX13651" y="connsiteY13651"/>
              </a:cxn>
              <a:cxn ang="0">
                <a:pos x="connsiteX13652" y="connsiteY13652"/>
              </a:cxn>
              <a:cxn ang="0">
                <a:pos x="connsiteX13653" y="connsiteY13653"/>
              </a:cxn>
              <a:cxn ang="0">
                <a:pos x="connsiteX13654" y="connsiteY13654"/>
              </a:cxn>
              <a:cxn ang="0">
                <a:pos x="connsiteX13655" y="connsiteY13655"/>
              </a:cxn>
              <a:cxn ang="0">
                <a:pos x="connsiteX13656" y="connsiteY13656"/>
              </a:cxn>
              <a:cxn ang="0">
                <a:pos x="connsiteX13657" y="connsiteY13657"/>
              </a:cxn>
              <a:cxn ang="0">
                <a:pos x="connsiteX13658" y="connsiteY13658"/>
              </a:cxn>
              <a:cxn ang="0">
                <a:pos x="connsiteX13659" y="connsiteY13659"/>
              </a:cxn>
              <a:cxn ang="0">
                <a:pos x="connsiteX13660" y="connsiteY13660"/>
              </a:cxn>
              <a:cxn ang="0">
                <a:pos x="connsiteX13661" y="connsiteY13661"/>
              </a:cxn>
              <a:cxn ang="0">
                <a:pos x="connsiteX13662" y="connsiteY13662"/>
              </a:cxn>
              <a:cxn ang="0">
                <a:pos x="connsiteX13663" y="connsiteY13663"/>
              </a:cxn>
              <a:cxn ang="0">
                <a:pos x="connsiteX13664" y="connsiteY13664"/>
              </a:cxn>
              <a:cxn ang="0">
                <a:pos x="connsiteX13665" y="connsiteY13665"/>
              </a:cxn>
              <a:cxn ang="0">
                <a:pos x="connsiteX13666" y="connsiteY13666"/>
              </a:cxn>
              <a:cxn ang="0">
                <a:pos x="connsiteX13667" y="connsiteY13667"/>
              </a:cxn>
              <a:cxn ang="0">
                <a:pos x="connsiteX13668" y="connsiteY13668"/>
              </a:cxn>
              <a:cxn ang="0">
                <a:pos x="connsiteX13669" y="connsiteY13669"/>
              </a:cxn>
              <a:cxn ang="0">
                <a:pos x="connsiteX13670" y="connsiteY13670"/>
              </a:cxn>
              <a:cxn ang="0">
                <a:pos x="connsiteX13671" y="connsiteY13671"/>
              </a:cxn>
              <a:cxn ang="0">
                <a:pos x="connsiteX13672" y="connsiteY13672"/>
              </a:cxn>
              <a:cxn ang="0">
                <a:pos x="connsiteX13673" y="connsiteY13673"/>
              </a:cxn>
              <a:cxn ang="0">
                <a:pos x="connsiteX13674" y="connsiteY13674"/>
              </a:cxn>
              <a:cxn ang="0">
                <a:pos x="connsiteX13675" y="connsiteY13675"/>
              </a:cxn>
              <a:cxn ang="0">
                <a:pos x="connsiteX13676" y="connsiteY13676"/>
              </a:cxn>
              <a:cxn ang="0">
                <a:pos x="connsiteX13677" y="connsiteY13677"/>
              </a:cxn>
              <a:cxn ang="0">
                <a:pos x="connsiteX13678" y="connsiteY13678"/>
              </a:cxn>
              <a:cxn ang="0">
                <a:pos x="connsiteX13679" y="connsiteY13679"/>
              </a:cxn>
              <a:cxn ang="0">
                <a:pos x="connsiteX13680" y="connsiteY13680"/>
              </a:cxn>
              <a:cxn ang="0">
                <a:pos x="connsiteX13681" y="connsiteY13681"/>
              </a:cxn>
              <a:cxn ang="0">
                <a:pos x="connsiteX13682" y="connsiteY13682"/>
              </a:cxn>
              <a:cxn ang="0">
                <a:pos x="connsiteX13683" y="connsiteY13683"/>
              </a:cxn>
              <a:cxn ang="0">
                <a:pos x="connsiteX13684" y="connsiteY13684"/>
              </a:cxn>
              <a:cxn ang="0">
                <a:pos x="connsiteX13685" y="connsiteY13685"/>
              </a:cxn>
              <a:cxn ang="0">
                <a:pos x="connsiteX13686" y="connsiteY13686"/>
              </a:cxn>
              <a:cxn ang="0">
                <a:pos x="connsiteX13687" y="connsiteY13687"/>
              </a:cxn>
              <a:cxn ang="0">
                <a:pos x="connsiteX13688" y="connsiteY13688"/>
              </a:cxn>
              <a:cxn ang="0">
                <a:pos x="connsiteX13689" y="connsiteY13689"/>
              </a:cxn>
              <a:cxn ang="0">
                <a:pos x="connsiteX13690" y="connsiteY13690"/>
              </a:cxn>
              <a:cxn ang="0">
                <a:pos x="connsiteX13691" y="connsiteY13691"/>
              </a:cxn>
              <a:cxn ang="0">
                <a:pos x="connsiteX13692" y="connsiteY13692"/>
              </a:cxn>
              <a:cxn ang="0">
                <a:pos x="connsiteX13693" y="connsiteY13693"/>
              </a:cxn>
              <a:cxn ang="0">
                <a:pos x="connsiteX13694" y="connsiteY13694"/>
              </a:cxn>
              <a:cxn ang="0">
                <a:pos x="connsiteX13695" y="connsiteY13695"/>
              </a:cxn>
              <a:cxn ang="0">
                <a:pos x="connsiteX13696" y="connsiteY13696"/>
              </a:cxn>
              <a:cxn ang="0">
                <a:pos x="connsiteX13697" y="connsiteY13697"/>
              </a:cxn>
              <a:cxn ang="0">
                <a:pos x="connsiteX13698" y="connsiteY13698"/>
              </a:cxn>
              <a:cxn ang="0">
                <a:pos x="connsiteX13699" y="connsiteY13699"/>
              </a:cxn>
              <a:cxn ang="0">
                <a:pos x="connsiteX13700" y="connsiteY13700"/>
              </a:cxn>
              <a:cxn ang="0">
                <a:pos x="connsiteX13701" y="connsiteY13701"/>
              </a:cxn>
              <a:cxn ang="0">
                <a:pos x="connsiteX13702" y="connsiteY13702"/>
              </a:cxn>
              <a:cxn ang="0">
                <a:pos x="connsiteX13703" y="connsiteY13703"/>
              </a:cxn>
              <a:cxn ang="0">
                <a:pos x="connsiteX13704" y="connsiteY13704"/>
              </a:cxn>
              <a:cxn ang="0">
                <a:pos x="connsiteX13705" y="connsiteY13705"/>
              </a:cxn>
              <a:cxn ang="0">
                <a:pos x="connsiteX13706" y="connsiteY13706"/>
              </a:cxn>
              <a:cxn ang="0">
                <a:pos x="connsiteX13707" y="connsiteY13707"/>
              </a:cxn>
              <a:cxn ang="0">
                <a:pos x="connsiteX13708" y="connsiteY13708"/>
              </a:cxn>
              <a:cxn ang="0">
                <a:pos x="connsiteX13709" y="connsiteY13709"/>
              </a:cxn>
              <a:cxn ang="0">
                <a:pos x="connsiteX13710" y="connsiteY13710"/>
              </a:cxn>
              <a:cxn ang="0">
                <a:pos x="connsiteX13711" y="connsiteY13711"/>
              </a:cxn>
              <a:cxn ang="0">
                <a:pos x="connsiteX13712" y="connsiteY13712"/>
              </a:cxn>
              <a:cxn ang="0">
                <a:pos x="connsiteX13713" y="connsiteY13713"/>
              </a:cxn>
              <a:cxn ang="0">
                <a:pos x="connsiteX13714" y="connsiteY13714"/>
              </a:cxn>
              <a:cxn ang="0">
                <a:pos x="connsiteX13715" y="connsiteY13715"/>
              </a:cxn>
              <a:cxn ang="0">
                <a:pos x="connsiteX13716" y="connsiteY13716"/>
              </a:cxn>
              <a:cxn ang="0">
                <a:pos x="connsiteX13717" y="connsiteY13717"/>
              </a:cxn>
              <a:cxn ang="0">
                <a:pos x="connsiteX13718" y="connsiteY13718"/>
              </a:cxn>
              <a:cxn ang="0">
                <a:pos x="connsiteX13719" y="connsiteY13719"/>
              </a:cxn>
              <a:cxn ang="0">
                <a:pos x="connsiteX13720" y="connsiteY13720"/>
              </a:cxn>
              <a:cxn ang="0">
                <a:pos x="connsiteX13721" y="connsiteY13721"/>
              </a:cxn>
              <a:cxn ang="0">
                <a:pos x="connsiteX13722" y="connsiteY13722"/>
              </a:cxn>
              <a:cxn ang="0">
                <a:pos x="connsiteX13723" y="connsiteY13723"/>
              </a:cxn>
              <a:cxn ang="0">
                <a:pos x="connsiteX13724" y="connsiteY13724"/>
              </a:cxn>
              <a:cxn ang="0">
                <a:pos x="connsiteX13725" y="connsiteY13725"/>
              </a:cxn>
              <a:cxn ang="0">
                <a:pos x="connsiteX13726" y="connsiteY13726"/>
              </a:cxn>
              <a:cxn ang="0">
                <a:pos x="connsiteX13727" y="connsiteY13727"/>
              </a:cxn>
              <a:cxn ang="0">
                <a:pos x="connsiteX13728" y="connsiteY13728"/>
              </a:cxn>
              <a:cxn ang="0">
                <a:pos x="connsiteX13729" y="connsiteY13729"/>
              </a:cxn>
              <a:cxn ang="0">
                <a:pos x="connsiteX13730" y="connsiteY13730"/>
              </a:cxn>
              <a:cxn ang="0">
                <a:pos x="connsiteX13731" y="connsiteY13731"/>
              </a:cxn>
              <a:cxn ang="0">
                <a:pos x="connsiteX13732" y="connsiteY13732"/>
              </a:cxn>
              <a:cxn ang="0">
                <a:pos x="connsiteX13733" y="connsiteY13733"/>
              </a:cxn>
              <a:cxn ang="0">
                <a:pos x="connsiteX13734" y="connsiteY13734"/>
              </a:cxn>
              <a:cxn ang="0">
                <a:pos x="connsiteX13735" y="connsiteY13735"/>
              </a:cxn>
              <a:cxn ang="0">
                <a:pos x="connsiteX13736" y="connsiteY13736"/>
              </a:cxn>
              <a:cxn ang="0">
                <a:pos x="connsiteX13737" y="connsiteY13737"/>
              </a:cxn>
              <a:cxn ang="0">
                <a:pos x="connsiteX13738" y="connsiteY13738"/>
              </a:cxn>
              <a:cxn ang="0">
                <a:pos x="connsiteX13739" y="connsiteY13739"/>
              </a:cxn>
              <a:cxn ang="0">
                <a:pos x="connsiteX13740" y="connsiteY13740"/>
              </a:cxn>
              <a:cxn ang="0">
                <a:pos x="connsiteX13741" y="connsiteY13741"/>
              </a:cxn>
              <a:cxn ang="0">
                <a:pos x="connsiteX13742" y="connsiteY13742"/>
              </a:cxn>
              <a:cxn ang="0">
                <a:pos x="connsiteX13743" y="connsiteY13743"/>
              </a:cxn>
              <a:cxn ang="0">
                <a:pos x="connsiteX13744" y="connsiteY13744"/>
              </a:cxn>
              <a:cxn ang="0">
                <a:pos x="connsiteX13745" y="connsiteY13745"/>
              </a:cxn>
              <a:cxn ang="0">
                <a:pos x="connsiteX13746" y="connsiteY13746"/>
              </a:cxn>
              <a:cxn ang="0">
                <a:pos x="connsiteX13747" y="connsiteY13747"/>
              </a:cxn>
              <a:cxn ang="0">
                <a:pos x="connsiteX13748" y="connsiteY13748"/>
              </a:cxn>
              <a:cxn ang="0">
                <a:pos x="connsiteX13749" y="connsiteY13749"/>
              </a:cxn>
              <a:cxn ang="0">
                <a:pos x="connsiteX13750" y="connsiteY13750"/>
              </a:cxn>
              <a:cxn ang="0">
                <a:pos x="connsiteX13751" y="connsiteY13751"/>
              </a:cxn>
              <a:cxn ang="0">
                <a:pos x="connsiteX13752" y="connsiteY13752"/>
              </a:cxn>
              <a:cxn ang="0">
                <a:pos x="connsiteX13753" y="connsiteY13753"/>
              </a:cxn>
              <a:cxn ang="0">
                <a:pos x="connsiteX13754" y="connsiteY13754"/>
              </a:cxn>
              <a:cxn ang="0">
                <a:pos x="connsiteX13755" y="connsiteY13755"/>
              </a:cxn>
              <a:cxn ang="0">
                <a:pos x="connsiteX13756" y="connsiteY13756"/>
              </a:cxn>
              <a:cxn ang="0">
                <a:pos x="connsiteX13757" y="connsiteY13757"/>
              </a:cxn>
              <a:cxn ang="0">
                <a:pos x="connsiteX13758" y="connsiteY13758"/>
              </a:cxn>
              <a:cxn ang="0">
                <a:pos x="connsiteX13759" y="connsiteY13759"/>
              </a:cxn>
              <a:cxn ang="0">
                <a:pos x="connsiteX13760" y="connsiteY13760"/>
              </a:cxn>
              <a:cxn ang="0">
                <a:pos x="connsiteX13761" y="connsiteY13761"/>
              </a:cxn>
              <a:cxn ang="0">
                <a:pos x="connsiteX13762" y="connsiteY13762"/>
              </a:cxn>
              <a:cxn ang="0">
                <a:pos x="connsiteX13763" y="connsiteY13763"/>
              </a:cxn>
              <a:cxn ang="0">
                <a:pos x="connsiteX13764" y="connsiteY13764"/>
              </a:cxn>
              <a:cxn ang="0">
                <a:pos x="connsiteX13765" y="connsiteY13765"/>
              </a:cxn>
              <a:cxn ang="0">
                <a:pos x="connsiteX13766" y="connsiteY13766"/>
              </a:cxn>
              <a:cxn ang="0">
                <a:pos x="connsiteX13767" y="connsiteY13767"/>
              </a:cxn>
              <a:cxn ang="0">
                <a:pos x="connsiteX13768" y="connsiteY13768"/>
              </a:cxn>
              <a:cxn ang="0">
                <a:pos x="connsiteX13769" y="connsiteY13769"/>
              </a:cxn>
              <a:cxn ang="0">
                <a:pos x="connsiteX13770" y="connsiteY13770"/>
              </a:cxn>
              <a:cxn ang="0">
                <a:pos x="connsiteX13771" y="connsiteY13771"/>
              </a:cxn>
              <a:cxn ang="0">
                <a:pos x="connsiteX13772" y="connsiteY13772"/>
              </a:cxn>
              <a:cxn ang="0">
                <a:pos x="connsiteX13773" y="connsiteY13773"/>
              </a:cxn>
              <a:cxn ang="0">
                <a:pos x="connsiteX13774" y="connsiteY13774"/>
              </a:cxn>
              <a:cxn ang="0">
                <a:pos x="connsiteX13775" y="connsiteY13775"/>
              </a:cxn>
              <a:cxn ang="0">
                <a:pos x="connsiteX13776" y="connsiteY13776"/>
              </a:cxn>
              <a:cxn ang="0">
                <a:pos x="connsiteX13777" y="connsiteY13777"/>
              </a:cxn>
              <a:cxn ang="0">
                <a:pos x="connsiteX13778" y="connsiteY13778"/>
              </a:cxn>
              <a:cxn ang="0">
                <a:pos x="connsiteX13779" y="connsiteY13779"/>
              </a:cxn>
              <a:cxn ang="0">
                <a:pos x="connsiteX13780" y="connsiteY13780"/>
              </a:cxn>
              <a:cxn ang="0">
                <a:pos x="connsiteX13781" y="connsiteY13781"/>
              </a:cxn>
              <a:cxn ang="0">
                <a:pos x="connsiteX13782" y="connsiteY13782"/>
              </a:cxn>
              <a:cxn ang="0">
                <a:pos x="connsiteX13783" y="connsiteY13783"/>
              </a:cxn>
              <a:cxn ang="0">
                <a:pos x="connsiteX13784" y="connsiteY13784"/>
              </a:cxn>
              <a:cxn ang="0">
                <a:pos x="connsiteX13785" y="connsiteY13785"/>
              </a:cxn>
              <a:cxn ang="0">
                <a:pos x="connsiteX13786" y="connsiteY13786"/>
              </a:cxn>
              <a:cxn ang="0">
                <a:pos x="connsiteX13787" y="connsiteY13787"/>
              </a:cxn>
              <a:cxn ang="0">
                <a:pos x="connsiteX13788" y="connsiteY13788"/>
              </a:cxn>
              <a:cxn ang="0">
                <a:pos x="connsiteX13789" y="connsiteY13789"/>
              </a:cxn>
              <a:cxn ang="0">
                <a:pos x="connsiteX13790" y="connsiteY13790"/>
              </a:cxn>
              <a:cxn ang="0">
                <a:pos x="connsiteX13791" y="connsiteY13791"/>
              </a:cxn>
              <a:cxn ang="0">
                <a:pos x="connsiteX13792" y="connsiteY13792"/>
              </a:cxn>
              <a:cxn ang="0">
                <a:pos x="connsiteX13793" y="connsiteY13793"/>
              </a:cxn>
              <a:cxn ang="0">
                <a:pos x="connsiteX13794" y="connsiteY13794"/>
              </a:cxn>
              <a:cxn ang="0">
                <a:pos x="connsiteX13795" y="connsiteY13795"/>
              </a:cxn>
              <a:cxn ang="0">
                <a:pos x="connsiteX13796" y="connsiteY13796"/>
              </a:cxn>
              <a:cxn ang="0">
                <a:pos x="connsiteX13797" y="connsiteY13797"/>
              </a:cxn>
              <a:cxn ang="0">
                <a:pos x="connsiteX13798" y="connsiteY13798"/>
              </a:cxn>
              <a:cxn ang="0">
                <a:pos x="connsiteX13799" y="connsiteY13799"/>
              </a:cxn>
              <a:cxn ang="0">
                <a:pos x="connsiteX13800" y="connsiteY13800"/>
              </a:cxn>
              <a:cxn ang="0">
                <a:pos x="connsiteX13801" y="connsiteY13801"/>
              </a:cxn>
              <a:cxn ang="0">
                <a:pos x="connsiteX13802" y="connsiteY13802"/>
              </a:cxn>
              <a:cxn ang="0">
                <a:pos x="connsiteX13803" y="connsiteY13803"/>
              </a:cxn>
              <a:cxn ang="0">
                <a:pos x="connsiteX13804" y="connsiteY13804"/>
              </a:cxn>
              <a:cxn ang="0">
                <a:pos x="connsiteX13805" y="connsiteY13805"/>
              </a:cxn>
              <a:cxn ang="0">
                <a:pos x="connsiteX13806" y="connsiteY13806"/>
              </a:cxn>
              <a:cxn ang="0">
                <a:pos x="connsiteX13807" y="connsiteY13807"/>
              </a:cxn>
              <a:cxn ang="0">
                <a:pos x="connsiteX13808" y="connsiteY13808"/>
              </a:cxn>
              <a:cxn ang="0">
                <a:pos x="connsiteX13809" y="connsiteY13809"/>
              </a:cxn>
              <a:cxn ang="0">
                <a:pos x="connsiteX13810" y="connsiteY13810"/>
              </a:cxn>
              <a:cxn ang="0">
                <a:pos x="connsiteX13811" y="connsiteY13811"/>
              </a:cxn>
              <a:cxn ang="0">
                <a:pos x="connsiteX13812" y="connsiteY13812"/>
              </a:cxn>
              <a:cxn ang="0">
                <a:pos x="connsiteX13813" y="connsiteY13813"/>
              </a:cxn>
              <a:cxn ang="0">
                <a:pos x="connsiteX13814" y="connsiteY13814"/>
              </a:cxn>
              <a:cxn ang="0">
                <a:pos x="connsiteX13815" y="connsiteY13815"/>
              </a:cxn>
              <a:cxn ang="0">
                <a:pos x="connsiteX13816" y="connsiteY13816"/>
              </a:cxn>
              <a:cxn ang="0">
                <a:pos x="connsiteX13817" y="connsiteY13817"/>
              </a:cxn>
              <a:cxn ang="0">
                <a:pos x="connsiteX13818" y="connsiteY13818"/>
              </a:cxn>
              <a:cxn ang="0">
                <a:pos x="connsiteX13819" y="connsiteY13819"/>
              </a:cxn>
              <a:cxn ang="0">
                <a:pos x="connsiteX13820" y="connsiteY13820"/>
              </a:cxn>
              <a:cxn ang="0">
                <a:pos x="connsiteX13821" y="connsiteY13821"/>
              </a:cxn>
              <a:cxn ang="0">
                <a:pos x="connsiteX13822" y="connsiteY13822"/>
              </a:cxn>
              <a:cxn ang="0">
                <a:pos x="connsiteX13823" y="connsiteY13823"/>
              </a:cxn>
              <a:cxn ang="0">
                <a:pos x="connsiteX13824" y="connsiteY13824"/>
              </a:cxn>
              <a:cxn ang="0">
                <a:pos x="connsiteX13825" y="connsiteY13825"/>
              </a:cxn>
              <a:cxn ang="0">
                <a:pos x="connsiteX13826" y="connsiteY13826"/>
              </a:cxn>
              <a:cxn ang="0">
                <a:pos x="connsiteX13827" y="connsiteY13827"/>
              </a:cxn>
              <a:cxn ang="0">
                <a:pos x="connsiteX13828" y="connsiteY13828"/>
              </a:cxn>
              <a:cxn ang="0">
                <a:pos x="connsiteX13829" y="connsiteY13829"/>
              </a:cxn>
              <a:cxn ang="0">
                <a:pos x="connsiteX13830" y="connsiteY13830"/>
              </a:cxn>
              <a:cxn ang="0">
                <a:pos x="connsiteX13831" y="connsiteY13831"/>
              </a:cxn>
              <a:cxn ang="0">
                <a:pos x="connsiteX13832" y="connsiteY13832"/>
              </a:cxn>
              <a:cxn ang="0">
                <a:pos x="connsiteX13833" y="connsiteY13833"/>
              </a:cxn>
              <a:cxn ang="0">
                <a:pos x="connsiteX13834" y="connsiteY13834"/>
              </a:cxn>
              <a:cxn ang="0">
                <a:pos x="connsiteX13835" y="connsiteY13835"/>
              </a:cxn>
              <a:cxn ang="0">
                <a:pos x="connsiteX13836" y="connsiteY13836"/>
              </a:cxn>
              <a:cxn ang="0">
                <a:pos x="connsiteX13837" y="connsiteY13837"/>
              </a:cxn>
              <a:cxn ang="0">
                <a:pos x="connsiteX13838" y="connsiteY13838"/>
              </a:cxn>
              <a:cxn ang="0">
                <a:pos x="connsiteX13839" y="connsiteY13839"/>
              </a:cxn>
              <a:cxn ang="0">
                <a:pos x="connsiteX13840" y="connsiteY13840"/>
              </a:cxn>
              <a:cxn ang="0">
                <a:pos x="connsiteX13841" y="connsiteY13841"/>
              </a:cxn>
              <a:cxn ang="0">
                <a:pos x="connsiteX13842" y="connsiteY13842"/>
              </a:cxn>
              <a:cxn ang="0">
                <a:pos x="connsiteX13843" y="connsiteY13843"/>
              </a:cxn>
              <a:cxn ang="0">
                <a:pos x="connsiteX13844" y="connsiteY13844"/>
              </a:cxn>
              <a:cxn ang="0">
                <a:pos x="connsiteX13845" y="connsiteY13845"/>
              </a:cxn>
              <a:cxn ang="0">
                <a:pos x="connsiteX13846" y="connsiteY13846"/>
              </a:cxn>
              <a:cxn ang="0">
                <a:pos x="connsiteX13847" y="connsiteY13847"/>
              </a:cxn>
              <a:cxn ang="0">
                <a:pos x="connsiteX13848" y="connsiteY13848"/>
              </a:cxn>
              <a:cxn ang="0">
                <a:pos x="connsiteX13849" y="connsiteY13849"/>
              </a:cxn>
              <a:cxn ang="0">
                <a:pos x="connsiteX13850" y="connsiteY13850"/>
              </a:cxn>
              <a:cxn ang="0">
                <a:pos x="connsiteX13851" y="connsiteY13851"/>
              </a:cxn>
              <a:cxn ang="0">
                <a:pos x="connsiteX13852" y="connsiteY13852"/>
              </a:cxn>
              <a:cxn ang="0">
                <a:pos x="connsiteX13853" y="connsiteY13853"/>
              </a:cxn>
              <a:cxn ang="0">
                <a:pos x="connsiteX13854" y="connsiteY13854"/>
              </a:cxn>
              <a:cxn ang="0">
                <a:pos x="connsiteX13855" y="connsiteY13855"/>
              </a:cxn>
              <a:cxn ang="0">
                <a:pos x="connsiteX13856" y="connsiteY13856"/>
              </a:cxn>
              <a:cxn ang="0">
                <a:pos x="connsiteX13857" y="connsiteY13857"/>
              </a:cxn>
              <a:cxn ang="0">
                <a:pos x="connsiteX13858" y="connsiteY13858"/>
              </a:cxn>
              <a:cxn ang="0">
                <a:pos x="connsiteX13859" y="connsiteY13859"/>
              </a:cxn>
              <a:cxn ang="0">
                <a:pos x="connsiteX13860" y="connsiteY13860"/>
              </a:cxn>
              <a:cxn ang="0">
                <a:pos x="connsiteX13861" y="connsiteY13861"/>
              </a:cxn>
              <a:cxn ang="0">
                <a:pos x="connsiteX13862" y="connsiteY13862"/>
              </a:cxn>
              <a:cxn ang="0">
                <a:pos x="connsiteX13863" y="connsiteY13863"/>
              </a:cxn>
              <a:cxn ang="0">
                <a:pos x="connsiteX13864" y="connsiteY13864"/>
              </a:cxn>
              <a:cxn ang="0">
                <a:pos x="connsiteX13865" y="connsiteY13865"/>
              </a:cxn>
              <a:cxn ang="0">
                <a:pos x="connsiteX13866" y="connsiteY13866"/>
              </a:cxn>
              <a:cxn ang="0">
                <a:pos x="connsiteX13867" y="connsiteY13867"/>
              </a:cxn>
              <a:cxn ang="0">
                <a:pos x="connsiteX13868" y="connsiteY13868"/>
              </a:cxn>
              <a:cxn ang="0">
                <a:pos x="connsiteX13869" y="connsiteY13869"/>
              </a:cxn>
              <a:cxn ang="0">
                <a:pos x="connsiteX13870" y="connsiteY13870"/>
              </a:cxn>
              <a:cxn ang="0">
                <a:pos x="connsiteX13871" y="connsiteY13871"/>
              </a:cxn>
              <a:cxn ang="0">
                <a:pos x="connsiteX13872" y="connsiteY13872"/>
              </a:cxn>
              <a:cxn ang="0">
                <a:pos x="connsiteX13873" y="connsiteY13873"/>
              </a:cxn>
              <a:cxn ang="0">
                <a:pos x="connsiteX13874" y="connsiteY13874"/>
              </a:cxn>
              <a:cxn ang="0">
                <a:pos x="connsiteX13875" y="connsiteY13875"/>
              </a:cxn>
              <a:cxn ang="0">
                <a:pos x="connsiteX13876" y="connsiteY13876"/>
              </a:cxn>
              <a:cxn ang="0">
                <a:pos x="connsiteX13877" y="connsiteY13877"/>
              </a:cxn>
              <a:cxn ang="0">
                <a:pos x="connsiteX13878" y="connsiteY13878"/>
              </a:cxn>
              <a:cxn ang="0">
                <a:pos x="connsiteX13879" y="connsiteY13879"/>
              </a:cxn>
              <a:cxn ang="0">
                <a:pos x="connsiteX13880" y="connsiteY13880"/>
              </a:cxn>
              <a:cxn ang="0">
                <a:pos x="connsiteX13881" y="connsiteY13881"/>
              </a:cxn>
              <a:cxn ang="0">
                <a:pos x="connsiteX13882" y="connsiteY13882"/>
              </a:cxn>
              <a:cxn ang="0">
                <a:pos x="connsiteX13883" y="connsiteY13883"/>
              </a:cxn>
              <a:cxn ang="0">
                <a:pos x="connsiteX13884" y="connsiteY13884"/>
              </a:cxn>
              <a:cxn ang="0">
                <a:pos x="connsiteX13885" y="connsiteY13885"/>
              </a:cxn>
              <a:cxn ang="0">
                <a:pos x="connsiteX13886" y="connsiteY13886"/>
              </a:cxn>
              <a:cxn ang="0">
                <a:pos x="connsiteX13887" y="connsiteY13887"/>
              </a:cxn>
              <a:cxn ang="0">
                <a:pos x="connsiteX13888" y="connsiteY13888"/>
              </a:cxn>
              <a:cxn ang="0">
                <a:pos x="connsiteX13889" y="connsiteY13889"/>
              </a:cxn>
              <a:cxn ang="0">
                <a:pos x="connsiteX13890" y="connsiteY13890"/>
              </a:cxn>
              <a:cxn ang="0">
                <a:pos x="connsiteX13891" y="connsiteY13891"/>
              </a:cxn>
              <a:cxn ang="0">
                <a:pos x="connsiteX13892" y="connsiteY13892"/>
              </a:cxn>
              <a:cxn ang="0">
                <a:pos x="connsiteX13893" y="connsiteY13893"/>
              </a:cxn>
              <a:cxn ang="0">
                <a:pos x="connsiteX13894" y="connsiteY13894"/>
              </a:cxn>
              <a:cxn ang="0">
                <a:pos x="connsiteX13895" y="connsiteY13895"/>
              </a:cxn>
              <a:cxn ang="0">
                <a:pos x="connsiteX13896" y="connsiteY13896"/>
              </a:cxn>
              <a:cxn ang="0">
                <a:pos x="connsiteX13897" y="connsiteY13897"/>
              </a:cxn>
              <a:cxn ang="0">
                <a:pos x="connsiteX13898" y="connsiteY13898"/>
              </a:cxn>
              <a:cxn ang="0">
                <a:pos x="connsiteX13899" y="connsiteY13899"/>
              </a:cxn>
              <a:cxn ang="0">
                <a:pos x="connsiteX13900" y="connsiteY13900"/>
              </a:cxn>
              <a:cxn ang="0">
                <a:pos x="connsiteX13901" y="connsiteY13901"/>
              </a:cxn>
              <a:cxn ang="0">
                <a:pos x="connsiteX13902" y="connsiteY13902"/>
              </a:cxn>
              <a:cxn ang="0">
                <a:pos x="connsiteX13903" y="connsiteY13903"/>
              </a:cxn>
              <a:cxn ang="0">
                <a:pos x="connsiteX13904" y="connsiteY13904"/>
              </a:cxn>
              <a:cxn ang="0">
                <a:pos x="connsiteX13905" y="connsiteY13905"/>
              </a:cxn>
              <a:cxn ang="0">
                <a:pos x="connsiteX13906" y="connsiteY13906"/>
              </a:cxn>
              <a:cxn ang="0">
                <a:pos x="connsiteX13907" y="connsiteY13907"/>
              </a:cxn>
              <a:cxn ang="0">
                <a:pos x="connsiteX13908" y="connsiteY13908"/>
              </a:cxn>
              <a:cxn ang="0">
                <a:pos x="connsiteX13909" y="connsiteY13909"/>
              </a:cxn>
              <a:cxn ang="0">
                <a:pos x="connsiteX13910" y="connsiteY13910"/>
              </a:cxn>
              <a:cxn ang="0">
                <a:pos x="connsiteX13911" y="connsiteY13911"/>
              </a:cxn>
              <a:cxn ang="0">
                <a:pos x="connsiteX13912" y="connsiteY13912"/>
              </a:cxn>
              <a:cxn ang="0">
                <a:pos x="connsiteX13913" y="connsiteY13913"/>
              </a:cxn>
              <a:cxn ang="0">
                <a:pos x="connsiteX13914" y="connsiteY13914"/>
              </a:cxn>
              <a:cxn ang="0">
                <a:pos x="connsiteX13915" y="connsiteY13915"/>
              </a:cxn>
              <a:cxn ang="0">
                <a:pos x="connsiteX13916" y="connsiteY13916"/>
              </a:cxn>
              <a:cxn ang="0">
                <a:pos x="connsiteX13917" y="connsiteY13917"/>
              </a:cxn>
              <a:cxn ang="0">
                <a:pos x="connsiteX13918" y="connsiteY13918"/>
              </a:cxn>
              <a:cxn ang="0">
                <a:pos x="connsiteX13919" y="connsiteY13919"/>
              </a:cxn>
              <a:cxn ang="0">
                <a:pos x="connsiteX13920" y="connsiteY13920"/>
              </a:cxn>
              <a:cxn ang="0">
                <a:pos x="connsiteX13921" y="connsiteY13921"/>
              </a:cxn>
              <a:cxn ang="0">
                <a:pos x="connsiteX13922" y="connsiteY13922"/>
              </a:cxn>
              <a:cxn ang="0">
                <a:pos x="connsiteX13923" y="connsiteY13923"/>
              </a:cxn>
              <a:cxn ang="0">
                <a:pos x="connsiteX13924" y="connsiteY13924"/>
              </a:cxn>
              <a:cxn ang="0">
                <a:pos x="connsiteX13925" y="connsiteY13925"/>
              </a:cxn>
              <a:cxn ang="0">
                <a:pos x="connsiteX13926" y="connsiteY13926"/>
              </a:cxn>
              <a:cxn ang="0">
                <a:pos x="connsiteX13927" y="connsiteY13927"/>
              </a:cxn>
              <a:cxn ang="0">
                <a:pos x="connsiteX13928" y="connsiteY13928"/>
              </a:cxn>
              <a:cxn ang="0">
                <a:pos x="connsiteX13929" y="connsiteY13929"/>
              </a:cxn>
              <a:cxn ang="0">
                <a:pos x="connsiteX13930" y="connsiteY13930"/>
              </a:cxn>
              <a:cxn ang="0">
                <a:pos x="connsiteX13931" y="connsiteY13931"/>
              </a:cxn>
              <a:cxn ang="0">
                <a:pos x="connsiteX13932" y="connsiteY13932"/>
              </a:cxn>
              <a:cxn ang="0">
                <a:pos x="connsiteX13933" y="connsiteY13933"/>
              </a:cxn>
              <a:cxn ang="0">
                <a:pos x="connsiteX13934" y="connsiteY13934"/>
              </a:cxn>
              <a:cxn ang="0">
                <a:pos x="connsiteX13935" y="connsiteY13935"/>
              </a:cxn>
              <a:cxn ang="0">
                <a:pos x="connsiteX13936" y="connsiteY13936"/>
              </a:cxn>
              <a:cxn ang="0">
                <a:pos x="connsiteX13937" y="connsiteY13937"/>
              </a:cxn>
              <a:cxn ang="0">
                <a:pos x="connsiteX13938" y="connsiteY13938"/>
              </a:cxn>
              <a:cxn ang="0">
                <a:pos x="connsiteX13939" y="connsiteY13939"/>
              </a:cxn>
              <a:cxn ang="0">
                <a:pos x="connsiteX13940" y="connsiteY13940"/>
              </a:cxn>
              <a:cxn ang="0">
                <a:pos x="connsiteX13941" y="connsiteY13941"/>
              </a:cxn>
              <a:cxn ang="0">
                <a:pos x="connsiteX13942" y="connsiteY13942"/>
              </a:cxn>
              <a:cxn ang="0">
                <a:pos x="connsiteX13943" y="connsiteY13943"/>
              </a:cxn>
              <a:cxn ang="0">
                <a:pos x="connsiteX13944" y="connsiteY13944"/>
              </a:cxn>
              <a:cxn ang="0">
                <a:pos x="connsiteX13945" y="connsiteY13945"/>
              </a:cxn>
              <a:cxn ang="0">
                <a:pos x="connsiteX13946" y="connsiteY13946"/>
              </a:cxn>
              <a:cxn ang="0">
                <a:pos x="connsiteX13947" y="connsiteY13947"/>
              </a:cxn>
              <a:cxn ang="0">
                <a:pos x="connsiteX13948" y="connsiteY13948"/>
              </a:cxn>
              <a:cxn ang="0">
                <a:pos x="connsiteX13949" y="connsiteY13949"/>
              </a:cxn>
              <a:cxn ang="0">
                <a:pos x="connsiteX13950" y="connsiteY13950"/>
              </a:cxn>
              <a:cxn ang="0">
                <a:pos x="connsiteX13951" y="connsiteY13951"/>
              </a:cxn>
              <a:cxn ang="0">
                <a:pos x="connsiteX13952" y="connsiteY13952"/>
              </a:cxn>
              <a:cxn ang="0">
                <a:pos x="connsiteX13953" y="connsiteY13953"/>
              </a:cxn>
              <a:cxn ang="0">
                <a:pos x="connsiteX13954" y="connsiteY13954"/>
              </a:cxn>
              <a:cxn ang="0">
                <a:pos x="connsiteX13955" y="connsiteY13955"/>
              </a:cxn>
              <a:cxn ang="0">
                <a:pos x="connsiteX13956" y="connsiteY13956"/>
              </a:cxn>
              <a:cxn ang="0">
                <a:pos x="connsiteX13957" y="connsiteY13957"/>
              </a:cxn>
              <a:cxn ang="0">
                <a:pos x="connsiteX13958" y="connsiteY13958"/>
              </a:cxn>
              <a:cxn ang="0">
                <a:pos x="connsiteX13959" y="connsiteY13959"/>
              </a:cxn>
              <a:cxn ang="0">
                <a:pos x="connsiteX13960" y="connsiteY13960"/>
              </a:cxn>
              <a:cxn ang="0">
                <a:pos x="connsiteX13961" y="connsiteY13961"/>
              </a:cxn>
              <a:cxn ang="0">
                <a:pos x="connsiteX13962" y="connsiteY13962"/>
              </a:cxn>
              <a:cxn ang="0">
                <a:pos x="connsiteX13963" y="connsiteY13963"/>
              </a:cxn>
              <a:cxn ang="0">
                <a:pos x="connsiteX13964" y="connsiteY13964"/>
              </a:cxn>
              <a:cxn ang="0">
                <a:pos x="connsiteX13965" y="connsiteY13965"/>
              </a:cxn>
              <a:cxn ang="0">
                <a:pos x="connsiteX13966" y="connsiteY13966"/>
              </a:cxn>
              <a:cxn ang="0">
                <a:pos x="connsiteX13967" y="connsiteY13967"/>
              </a:cxn>
              <a:cxn ang="0">
                <a:pos x="connsiteX13968" y="connsiteY13968"/>
              </a:cxn>
              <a:cxn ang="0">
                <a:pos x="connsiteX13969" y="connsiteY13969"/>
              </a:cxn>
              <a:cxn ang="0">
                <a:pos x="connsiteX13970" y="connsiteY13970"/>
              </a:cxn>
              <a:cxn ang="0">
                <a:pos x="connsiteX13971" y="connsiteY13971"/>
              </a:cxn>
              <a:cxn ang="0">
                <a:pos x="connsiteX13972" y="connsiteY13972"/>
              </a:cxn>
              <a:cxn ang="0">
                <a:pos x="connsiteX13973" y="connsiteY13973"/>
              </a:cxn>
              <a:cxn ang="0">
                <a:pos x="connsiteX13974" y="connsiteY13974"/>
              </a:cxn>
              <a:cxn ang="0">
                <a:pos x="connsiteX13975" y="connsiteY13975"/>
              </a:cxn>
              <a:cxn ang="0">
                <a:pos x="connsiteX13976" y="connsiteY13976"/>
              </a:cxn>
              <a:cxn ang="0">
                <a:pos x="connsiteX13977" y="connsiteY13977"/>
              </a:cxn>
              <a:cxn ang="0">
                <a:pos x="connsiteX13978" y="connsiteY13978"/>
              </a:cxn>
              <a:cxn ang="0">
                <a:pos x="connsiteX13979" y="connsiteY13979"/>
              </a:cxn>
              <a:cxn ang="0">
                <a:pos x="connsiteX13980" y="connsiteY13980"/>
              </a:cxn>
              <a:cxn ang="0">
                <a:pos x="connsiteX13981" y="connsiteY13981"/>
              </a:cxn>
              <a:cxn ang="0">
                <a:pos x="connsiteX13982" y="connsiteY13982"/>
              </a:cxn>
              <a:cxn ang="0">
                <a:pos x="connsiteX13983" y="connsiteY13983"/>
              </a:cxn>
              <a:cxn ang="0">
                <a:pos x="connsiteX13984" y="connsiteY13984"/>
              </a:cxn>
              <a:cxn ang="0">
                <a:pos x="connsiteX13985" y="connsiteY13985"/>
              </a:cxn>
              <a:cxn ang="0">
                <a:pos x="connsiteX13986" y="connsiteY13986"/>
              </a:cxn>
              <a:cxn ang="0">
                <a:pos x="connsiteX13987" y="connsiteY13987"/>
              </a:cxn>
              <a:cxn ang="0">
                <a:pos x="connsiteX13988" y="connsiteY13988"/>
              </a:cxn>
              <a:cxn ang="0">
                <a:pos x="connsiteX13989" y="connsiteY13989"/>
              </a:cxn>
              <a:cxn ang="0">
                <a:pos x="connsiteX13990" y="connsiteY13990"/>
              </a:cxn>
              <a:cxn ang="0">
                <a:pos x="connsiteX13991" y="connsiteY13991"/>
              </a:cxn>
              <a:cxn ang="0">
                <a:pos x="connsiteX13992" y="connsiteY13992"/>
              </a:cxn>
              <a:cxn ang="0">
                <a:pos x="connsiteX13993" y="connsiteY13993"/>
              </a:cxn>
              <a:cxn ang="0">
                <a:pos x="connsiteX13994" y="connsiteY13994"/>
              </a:cxn>
              <a:cxn ang="0">
                <a:pos x="connsiteX13995" y="connsiteY13995"/>
              </a:cxn>
              <a:cxn ang="0">
                <a:pos x="connsiteX13996" y="connsiteY13996"/>
              </a:cxn>
              <a:cxn ang="0">
                <a:pos x="connsiteX13997" y="connsiteY13997"/>
              </a:cxn>
              <a:cxn ang="0">
                <a:pos x="connsiteX13998" y="connsiteY13998"/>
              </a:cxn>
              <a:cxn ang="0">
                <a:pos x="connsiteX13999" y="connsiteY13999"/>
              </a:cxn>
              <a:cxn ang="0">
                <a:pos x="connsiteX14000" y="connsiteY14000"/>
              </a:cxn>
              <a:cxn ang="0">
                <a:pos x="connsiteX14001" y="connsiteY14001"/>
              </a:cxn>
              <a:cxn ang="0">
                <a:pos x="connsiteX14002" y="connsiteY14002"/>
              </a:cxn>
              <a:cxn ang="0">
                <a:pos x="connsiteX14003" y="connsiteY14003"/>
              </a:cxn>
              <a:cxn ang="0">
                <a:pos x="connsiteX14004" y="connsiteY14004"/>
              </a:cxn>
              <a:cxn ang="0">
                <a:pos x="connsiteX14005" y="connsiteY14005"/>
              </a:cxn>
              <a:cxn ang="0">
                <a:pos x="connsiteX14006" y="connsiteY14006"/>
              </a:cxn>
              <a:cxn ang="0">
                <a:pos x="connsiteX14007" y="connsiteY14007"/>
              </a:cxn>
              <a:cxn ang="0">
                <a:pos x="connsiteX14008" y="connsiteY14008"/>
              </a:cxn>
              <a:cxn ang="0">
                <a:pos x="connsiteX14009" y="connsiteY14009"/>
              </a:cxn>
              <a:cxn ang="0">
                <a:pos x="connsiteX14010" y="connsiteY14010"/>
              </a:cxn>
              <a:cxn ang="0">
                <a:pos x="connsiteX14011" y="connsiteY14011"/>
              </a:cxn>
              <a:cxn ang="0">
                <a:pos x="connsiteX14012" y="connsiteY14012"/>
              </a:cxn>
              <a:cxn ang="0">
                <a:pos x="connsiteX14013" y="connsiteY14013"/>
              </a:cxn>
              <a:cxn ang="0">
                <a:pos x="connsiteX14014" y="connsiteY14014"/>
              </a:cxn>
              <a:cxn ang="0">
                <a:pos x="connsiteX14015" y="connsiteY14015"/>
              </a:cxn>
              <a:cxn ang="0">
                <a:pos x="connsiteX14016" y="connsiteY14016"/>
              </a:cxn>
              <a:cxn ang="0">
                <a:pos x="connsiteX14017" y="connsiteY14017"/>
              </a:cxn>
              <a:cxn ang="0">
                <a:pos x="connsiteX14018" y="connsiteY14018"/>
              </a:cxn>
              <a:cxn ang="0">
                <a:pos x="connsiteX14019" y="connsiteY14019"/>
              </a:cxn>
              <a:cxn ang="0">
                <a:pos x="connsiteX14020" y="connsiteY14020"/>
              </a:cxn>
              <a:cxn ang="0">
                <a:pos x="connsiteX14021" y="connsiteY14021"/>
              </a:cxn>
              <a:cxn ang="0">
                <a:pos x="connsiteX14022" y="connsiteY14022"/>
              </a:cxn>
              <a:cxn ang="0">
                <a:pos x="connsiteX14023" y="connsiteY14023"/>
              </a:cxn>
            </a:cxnLst>
            <a:rect l="l" t="t" r="r" b="b"/>
            <a:pathLst>
              <a:path w="11611428" h="6421343">
                <a:moveTo>
                  <a:pt x="11562343" y="6323173"/>
                </a:moveTo>
                <a:cubicBezTo>
                  <a:pt x="11589452" y="6323173"/>
                  <a:pt x="11611428" y="6345150"/>
                  <a:pt x="11611428" y="6372258"/>
                </a:cubicBezTo>
                <a:cubicBezTo>
                  <a:pt x="11611428" y="6399367"/>
                  <a:pt x="11589452" y="6421343"/>
                  <a:pt x="11562343" y="6421343"/>
                </a:cubicBezTo>
                <a:cubicBezTo>
                  <a:pt x="11535234" y="6421343"/>
                  <a:pt x="11513258" y="6399367"/>
                  <a:pt x="11513258" y="6372258"/>
                </a:cubicBezTo>
                <a:cubicBezTo>
                  <a:pt x="11513258" y="6345150"/>
                  <a:pt x="11535234" y="6323173"/>
                  <a:pt x="11562343" y="6323173"/>
                </a:cubicBezTo>
                <a:close/>
                <a:moveTo>
                  <a:pt x="11370422" y="6323173"/>
                </a:moveTo>
                <a:cubicBezTo>
                  <a:pt x="11397531" y="6323173"/>
                  <a:pt x="11419507" y="6345150"/>
                  <a:pt x="11419507" y="6372258"/>
                </a:cubicBezTo>
                <a:cubicBezTo>
                  <a:pt x="11419507" y="6399367"/>
                  <a:pt x="11397531" y="6421343"/>
                  <a:pt x="11370422" y="6421343"/>
                </a:cubicBezTo>
                <a:cubicBezTo>
                  <a:pt x="11343313" y="6421343"/>
                  <a:pt x="11321337" y="6399367"/>
                  <a:pt x="11321337" y="6372258"/>
                </a:cubicBezTo>
                <a:cubicBezTo>
                  <a:pt x="11321337" y="6345150"/>
                  <a:pt x="11343313" y="6323173"/>
                  <a:pt x="11370422" y="6323173"/>
                </a:cubicBezTo>
                <a:close/>
                <a:moveTo>
                  <a:pt x="11178499" y="6323173"/>
                </a:moveTo>
                <a:cubicBezTo>
                  <a:pt x="11205607" y="6323173"/>
                  <a:pt x="11227584" y="6345150"/>
                  <a:pt x="11227584" y="6372258"/>
                </a:cubicBezTo>
                <a:cubicBezTo>
                  <a:pt x="11227584" y="6399367"/>
                  <a:pt x="11205607" y="6421343"/>
                  <a:pt x="11178499" y="6421343"/>
                </a:cubicBezTo>
                <a:cubicBezTo>
                  <a:pt x="11151390" y="6421343"/>
                  <a:pt x="11129414" y="6399367"/>
                  <a:pt x="11129414" y="6372258"/>
                </a:cubicBezTo>
                <a:cubicBezTo>
                  <a:pt x="11129414" y="6345150"/>
                  <a:pt x="11151390" y="6323173"/>
                  <a:pt x="11178499" y="6323173"/>
                </a:cubicBezTo>
                <a:close/>
                <a:moveTo>
                  <a:pt x="10986822" y="6323173"/>
                </a:moveTo>
                <a:cubicBezTo>
                  <a:pt x="11013931" y="6323173"/>
                  <a:pt x="11035907" y="6345150"/>
                  <a:pt x="11035907" y="6372258"/>
                </a:cubicBezTo>
                <a:cubicBezTo>
                  <a:pt x="11035907" y="6399367"/>
                  <a:pt x="11013931" y="6421343"/>
                  <a:pt x="10986822" y="6421343"/>
                </a:cubicBezTo>
                <a:cubicBezTo>
                  <a:pt x="10959714" y="6421343"/>
                  <a:pt x="10937737" y="6399367"/>
                  <a:pt x="10937737" y="6372258"/>
                </a:cubicBezTo>
                <a:cubicBezTo>
                  <a:pt x="10937737" y="6345150"/>
                  <a:pt x="10959714" y="6323173"/>
                  <a:pt x="10986822" y="6323173"/>
                </a:cubicBezTo>
                <a:close/>
                <a:moveTo>
                  <a:pt x="10794898" y="6323173"/>
                </a:moveTo>
                <a:cubicBezTo>
                  <a:pt x="10822008" y="6323173"/>
                  <a:pt x="10843984" y="6345150"/>
                  <a:pt x="10843984" y="6372258"/>
                </a:cubicBezTo>
                <a:cubicBezTo>
                  <a:pt x="10843984" y="6399367"/>
                  <a:pt x="10822008" y="6421343"/>
                  <a:pt x="10794898" y="6421343"/>
                </a:cubicBezTo>
                <a:cubicBezTo>
                  <a:pt x="10767790" y="6421343"/>
                  <a:pt x="10745813" y="6399367"/>
                  <a:pt x="10745813" y="6372258"/>
                </a:cubicBezTo>
                <a:cubicBezTo>
                  <a:pt x="10745813" y="6345150"/>
                  <a:pt x="10767790" y="6323173"/>
                  <a:pt x="10794898" y="6323173"/>
                </a:cubicBezTo>
                <a:close/>
                <a:moveTo>
                  <a:pt x="10600771" y="6323173"/>
                </a:moveTo>
                <a:cubicBezTo>
                  <a:pt x="10607548" y="6323173"/>
                  <a:pt x="10614005" y="6324547"/>
                  <a:pt x="10619877" y="6327031"/>
                </a:cubicBezTo>
                <a:lnTo>
                  <a:pt x="10635343" y="6337458"/>
                </a:lnTo>
                <a:lnTo>
                  <a:pt x="10635343" y="6335971"/>
                </a:lnTo>
                <a:lnTo>
                  <a:pt x="10637686" y="6337550"/>
                </a:lnTo>
                <a:cubicBezTo>
                  <a:pt x="10646569" y="6346433"/>
                  <a:pt x="10652063" y="6358704"/>
                  <a:pt x="10652063" y="6372258"/>
                </a:cubicBezTo>
                <a:cubicBezTo>
                  <a:pt x="10652063" y="6385813"/>
                  <a:pt x="10646569" y="6398084"/>
                  <a:pt x="10637686" y="6406967"/>
                </a:cubicBezTo>
                <a:lnTo>
                  <a:pt x="10635343" y="6408546"/>
                </a:lnTo>
                <a:lnTo>
                  <a:pt x="10635343" y="6407059"/>
                </a:lnTo>
                <a:lnTo>
                  <a:pt x="10619877" y="6417486"/>
                </a:lnTo>
                <a:cubicBezTo>
                  <a:pt x="10614005" y="6419970"/>
                  <a:pt x="10607548" y="6421343"/>
                  <a:pt x="10600771" y="6421343"/>
                </a:cubicBezTo>
                <a:cubicBezTo>
                  <a:pt x="10573662" y="6421343"/>
                  <a:pt x="10551686" y="6399367"/>
                  <a:pt x="10551686" y="6372258"/>
                </a:cubicBezTo>
                <a:cubicBezTo>
                  <a:pt x="10551686" y="6345150"/>
                  <a:pt x="10573662" y="6323173"/>
                  <a:pt x="10600771" y="6323173"/>
                </a:cubicBezTo>
                <a:close/>
                <a:moveTo>
                  <a:pt x="10408850" y="6323173"/>
                </a:moveTo>
                <a:cubicBezTo>
                  <a:pt x="10435959" y="6323173"/>
                  <a:pt x="10457935" y="6345150"/>
                  <a:pt x="10457935" y="6372258"/>
                </a:cubicBezTo>
                <a:cubicBezTo>
                  <a:pt x="10457935" y="6399367"/>
                  <a:pt x="10435959" y="6421343"/>
                  <a:pt x="10408850" y="6421343"/>
                </a:cubicBezTo>
                <a:cubicBezTo>
                  <a:pt x="10381741" y="6421343"/>
                  <a:pt x="10359765" y="6399367"/>
                  <a:pt x="10359765" y="6372258"/>
                </a:cubicBezTo>
                <a:cubicBezTo>
                  <a:pt x="10359765" y="6345150"/>
                  <a:pt x="10381741" y="6323173"/>
                  <a:pt x="10408850" y="6323173"/>
                </a:cubicBezTo>
                <a:close/>
                <a:moveTo>
                  <a:pt x="10216927" y="6323173"/>
                </a:moveTo>
                <a:cubicBezTo>
                  <a:pt x="10244035" y="6323173"/>
                  <a:pt x="10266012" y="6345150"/>
                  <a:pt x="10266012" y="6372258"/>
                </a:cubicBezTo>
                <a:cubicBezTo>
                  <a:pt x="10266012" y="6399367"/>
                  <a:pt x="10244035" y="6421343"/>
                  <a:pt x="10216927" y="6421343"/>
                </a:cubicBezTo>
                <a:cubicBezTo>
                  <a:pt x="10189818" y="6421343"/>
                  <a:pt x="10167842" y="6399367"/>
                  <a:pt x="10167842" y="6372258"/>
                </a:cubicBezTo>
                <a:cubicBezTo>
                  <a:pt x="10167842" y="6345150"/>
                  <a:pt x="10189818" y="6323173"/>
                  <a:pt x="10216927" y="6323173"/>
                </a:cubicBezTo>
                <a:close/>
                <a:moveTo>
                  <a:pt x="10025250" y="6323173"/>
                </a:moveTo>
                <a:cubicBezTo>
                  <a:pt x="10052359" y="6323173"/>
                  <a:pt x="10074335" y="6345150"/>
                  <a:pt x="10074335" y="6372258"/>
                </a:cubicBezTo>
                <a:cubicBezTo>
                  <a:pt x="10074335" y="6399367"/>
                  <a:pt x="10052359" y="6421343"/>
                  <a:pt x="10025250" y="6421343"/>
                </a:cubicBezTo>
                <a:cubicBezTo>
                  <a:pt x="9998142" y="6421343"/>
                  <a:pt x="9976165" y="6399367"/>
                  <a:pt x="9976165" y="6372258"/>
                </a:cubicBezTo>
                <a:cubicBezTo>
                  <a:pt x="9976165" y="6345150"/>
                  <a:pt x="9998142" y="6323173"/>
                  <a:pt x="10025250" y="6323173"/>
                </a:cubicBezTo>
                <a:close/>
                <a:moveTo>
                  <a:pt x="9833326" y="6323173"/>
                </a:moveTo>
                <a:cubicBezTo>
                  <a:pt x="9860436" y="6323173"/>
                  <a:pt x="9882412" y="6345150"/>
                  <a:pt x="9882412" y="6372258"/>
                </a:cubicBezTo>
                <a:cubicBezTo>
                  <a:pt x="9882412" y="6399367"/>
                  <a:pt x="9860436" y="6421343"/>
                  <a:pt x="9833326" y="6421343"/>
                </a:cubicBezTo>
                <a:cubicBezTo>
                  <a:pt x="9806218" y="6421343"/>
                  <a:pt x="9784241" y="6399367"/>
                  <a:pt x="9784241" y="6372258"/>
                </a:cubicBezTo>
                <a:cubicBezTo>
                  <a:pt x="9784241" y="6345150"/>
                  <a:pt x="9806218" y="6323173"/>
                  <a:pt x="9833326" y="6323173"/>
                </a:cubicBezTo>
                <a:close/>
                <a:moveTo>
                  <a:pt x="9641406" y="6323173"/>
                </a:moveTo>
                <a:cubicBezTo>
                  <a:pt x="9668514" y="6323173"/>
                  <a:pt x="9690491" y="6345150"/>
                  <a:pt x="9690491" y="6372258"/>
                </a:cubicBezTo>
                <a:cubicBezTo>
                  <a:pt x="9690491" y="6399367"/>
                  <a:pt x="9668514" y="6421343"/>
                  <a:pt x="9641406" y="6421343"/>
                </a:cubicBezTo>
                <a:cubicBezTo>
                  <a:pt x="9614297" y="6421343"/>
                  <a:pt x="9592321" y="6399367"/>
                  <a:pt x="9592321" y="6372258"/>
                </a:cubicBezTo>
                <a:cubicBezTo>
                  <a:pt x="9592321" y="6345150"/>
                  <a:pt x="9614297" y="6323173"/>
                  <a:pt x="9641406" y="6323173"/>
                </a:cubicBezTo>
                <a:close/>
                <a:moveTo>
                  <a:pt x="9449482" y="6323173"/>
                </a:moveTo>
                <a:cubicBezTo>
                  <a:pt x="9476591" y="6323173"/>
                  <a:pt x="9498567" y="6345150"/>
                  <a:pt x="9498567" y="6372258"/>
                </a:cubicBezTo>
                <a:cubicBezTo>
                  <a:pt x="9498567" y="6399367"/>
                  <a:pt x="9476591" y="6421343"/>
                  <a:pt x="9449482" y="6421343"/>
                </a:cubicBezTo>
                <a:cubicBezTo>
                  <a:pt x="9422374" y="6421343"/>
                  <a:pt x="9400397" y="6399367"/>
                  <a:pt x="9400397" y="6372258"/>
                </a:cubicBezTo>
                <a:cubicBezTo>
                  <a:pt x="9400397" y="6345150"/>
                  <a:pt x="9422374" y="6323173"/>
                  <a:pt x="9449482" y="6323173"/>
                </a:cubicBezTo>
                <a:close/>
                <a:moveTo>
                  <a:pt x="9257562" y="6323173"/>
                </a:moveTo>
                <a:cubicBezTo>
                  <a:pt x="9284670" y="6323173"/>
                  <a:pt x="9306646" y="6345150"/>
                  <a:pt x="9306646" y="6372258"/>
                </a:cubicBezTo>
                <a:cubicBezTo>
                  <a:pt x="9306646" y="6399367"/>
                  <a:pt x="9284670" y="6421343"/>
                  <a:pt x="9257562" y="6421343"/>
                </a:cubicBezTo>
                <a:cubicBezTo>
                  <a:pt x="9230452" y="6421343"/>
                  <a:pt x="9208477" y="6399367"/>
                  <a:pt x="9208477" y="6372258"/>
                </a:cubicBezTo>
                <a:cubicBezTo>
                  <a:pt x="9208477" y="6345150"/>
                  <a:pt x="9230452" y="6323173"/>
                  <a:pt x="9257562" y="6323173"/>
                </a:cubicBezTo>
                <a:close/>
                <a:moveTo>
                  <a:pt x="9065638" y="6323173"/>
                </a:moveTo>
                <a:cubicBezTo>
                  <a:pt x="9092746" y="6323173"/>
                  <a:pt x="9114723" y="6345150"/>
                  <a:pt x="9114723" y="6372258"/>
                </a:cubicBezTo>
                <a:cubicBezTo>
                  <a:pt x="9114723" y="6399367"/>
                  <a:pt x="9092746" y="6421343"/>
                  <a:pt x="9065638" y="6421343"/>
                </a:cubicBezTo>
                <a:cubicBezTo>
                  <a:pt x="9038529" y="6421343"/>
                  <a:pt x="9016553" y="6399367"/>
                  <a:pt x="9016553" y="6372258"/>
                </a:cubicBezTo>
                <a:cubicBezTo>
                  <a:pt x="9016553" y="6345150"/>
                  <a:pt x="9038529" y="6323173"/>
                  <a:pt x="9065638" y="6323173"/>
                </a:cubicBezTo>
                <a:close/>
                <a:moveTo>
                  <a:pt x="8873961" y="6323173"/>
                </a:moveTo>
                <a:cubicBezTo>
                  <a:pt x="8901071" y="6323173"/>
                  <a:pt x="8923046" y="6345150"/>
                  <a:pt x="8923046" y="6372258"/>
                </a:cubicBezTo>
                <a:cubicBezTo>
                  <a:pt x="8923046" y="6399367"/>
                  <a:pt x="8901071" y="6421343"/>
                  <a:pt x="8873961" y="6421343"/>
                </a:cubicBezTo>
                <a:cubicBezTo>
                  <a:pt x="8846853" y="6421343"/>
                  <a:pt x="8824876" y="6399367"/>
                  <a:pt x="8824876" y="6372258"/>
                </a:cubicBezTo>
                <a:cubicBezTo>
                  <a:pt x="8824876" y="6345150"/>
                  <a:pt x="8846853" y="6323173"/>
                  <a:pt x="8873961" y="6323173"/>
                </a:cubicBezTo>
                <a:close/>
                <a:moveTo>
                  <a:pt x="8682041" y="6323173"/>
                </a:moveTo>
                <a:cubicBezTo>
                  <a:pt x="8709149" y="6323173"/>
                  <a:pt x="8731126" y="6345150"/>
                  <a:pt x="8731126" y="6372258"/>
                </a:cubicBezTo>
                <a:cubicBezTo>
                  <a:pt x="8731126" y="6399367"/>
                  <a:pt x="8709149" y="6421343"/>
                  <a:pt x="8682041" y="6421343"/>
                </a:cubicBezTo>
                <a:cubicBezTo>
                  <a:pt x="8654932" y="6421343"/>
                  <a:pt x="8632956" y="6399367"/>
                  <a:pt x="8632956" y="6372258"/>
                </a:cubicBezTo>
                <a:cubicBezTo>
                  <a:pt x="8632956" y="6345150"/>
                  <a:pt x="8654932" y="6323173"/>
                  <a:pt x="8682041" y="6323173"/>
                </a:cubicBezTo>
                <a:close/>
                <a:moveTo>
                  <a:pt x="8486747" y="6323173"/>
                </a:moveTo>
                <a:lnTo>
                  <a:pt x="8488432" y="6323871"/>
                </a:lnTo>
                <a:lnTo>
                  <a:pt x="8490117" y="6323173"/>
                </a:lnTo>
                <a:cubicBezTo>
                  <a:pt x="8517225" y="6323173"/>
                  <a:pt x="8539202" y="6345150"/>
                  <a:pt x="8539202" y="6372258"/>
                </a:cubicBezTo>
                <a:cubicBezTo>
                  <a:pt x="8539202" y="6399367"/>
                  <a:pt x="8517225" y="6421343"/>
                  <a:pt x="8490117" y="6421343"/>
                </a:cubicBezTo>
                <a:lnTo>
                  <a:pt x="8488432" y="6420645"/>
                </a:lnTo>
                <a:lnTo>
                  <a:pt x="8486747" y="6421343"/>
                </a:lnTo>
                <a:cubicBezTo>
                  <a:pt x="8459639" y="6421343"/>
                  <a:pt x="8437662" y="6399367"/>
                  <a:pt x="8437662" y="6372258"/>
                </a:cubicBezTo>
                <a:cubicBezTo>
                  <a:pt x="8437662" y="6345150"/>
                  <a:pt x="8459639" y="6323173"/>
                  <a:pt x="8486747" y="6323173"/>
                </a:cubicBezTo>
                <a:close/>
                <a:moveTo>
                  <a:pt x="8294823" y="6323173"/>
                </a:moveTo>
                <a:cubicBezTo>
                  <a:pt x="8321932" y="6323173"/>
                  <a:pt x="8343908" y="6345150"/>
                  <a:pt x="8343908" y="6372258"/>
                </a:cubicBezTo>
                <a:cubicBezTo>
                  <a:pt x="8343908" y="6399367"/>
                  <a:pt x="8321932" y="6421343"/>
                  <a:pt x="8294823" y="6421343"/>
                </a:cubicBezTo>
                <a:cubicBezTo>
                  <a:pt x="8267715" y="6421343"/>
                  <a:pt x="8245738" y="6399367"/>
                  <a:pt x="8245738" y="6372258"/>
                </a:cubicBezTo>
                <a:cubicBezTo>
                  <a:pt x="8245738" y="6345150"/>
                  <a:pt x="8267715" y="6323173"/>
                  <a:pt x="8294823" y="6323173"/>
                </a:cubicBezTo>
                <a:close/>
                <a:moveTo>
                  <a:pt x="8102902" y="6323173"/>
                </a:moveTo>
                <a:cubicBezTo>
                  <a:pt x="8130011" y="6323173"/>
                  <a:pt x="8151987" y="6345150"/>
                  <a:pt x="8151987" y="6372258"/>
                </a:cubicBezTo>
                <a:cubicBezTo>
                  <a:pt x="8151987" y="6399367"/>
                  <a:pt x="8130011" y="6421343"/>
                  <a:pt x="8102902" y="6421343"/>
                </a:cubicBezTo>
                <a:cubicBezTo>
                  <a:pt x="8075793" y="6421343"/>
                  <a:pt x="8053817" y="6399367"/>
                  <a:pt x="8053817" y="6372258"/>
                </a:cubicBezTo>
                <a:cubicBezTo>
                  <a:pt x="8053817" y="6345150"/>
                  <a:pt x="8075793" y="6323173"/>
                  <a:pt x="8102902" y="6323173"/>
                </a:cubicBezTo>
                <a:close/>
                <a:moveTo>
                  <a:pt x="7911226" y="6323173"/>
                </a:moveTo>
                <a:cubicBezTo>
                  <a:pt x="7938335" y="6323173"/>
                  <a:pt x="7960311" y="6345150"/>
                  <a:pt x="7960311" y="6372258"/>
                </a:cubicBezTo>
                <a:cubicBezTo>
                  <a:pt x="7960311" y="6399367"/>
                  <a:pt x="7938335" y="6421343"/>
                  <a:pt x="7911226" y="6421343"/>
                </a:cubicBezTo>
                <a:cubicBezTo>
                  <a:pt x="7884117" y="6421343"/>
                  <a:pt x="7862141" y="6399367"/>
                  <a:pt x="7862141" y="6372258"/>
                </a:cubicBezTo>
                <a:cubicBezTo>
                  <a:pt x="7862141" y="6345150"/>
                  <a:pt x="7884117" y="6323173"/>
                  <a:pt x="7911226" y="6323173"/>
                </a:cubicBezTo>
                <a:close/>
                <a:moveTo>
                  <a:pt x="7719302" y="6323173"/>
                </a:moveTo>
                <a:cubicBezTo>
                  <a:pt x="7746411" y="6323173"/>
                  <a:pt x="7768387" y="6345150"/>
                  <a:pt x="7768387" y="6372258"/>
                </a:cubicBezTo>
                <a:cubicBezTo>
                  <a:pt x="7768387" y="6399367"/>
                  <a:pt x="7746411" y="6421343"/>
                  <a:pt x="7719302" y="6421343"/>
                </a:cubicBezTo>
                <a:cubicBezTo>
                  <a:pt x="7692194" y="6421343"/>
                  <a:pt x="7670218" y="6399367"/>
                  <a:pt x="7670218" y="6372258"/>
                </a:cubicBezTo>
                <a:cubicBezTo>
                  <a:pt x="7670218" y="6345150"/>
                  <a:pt x="7692194" y="6323173"/>
                  <a:pt x="7719302" y="6323173"/>
                </a:cubicBezTo>
                <a:close/>
                <a:moveTo>
                  <a:pt x="7527382" y="6323173"/>
                </a:moveTo>
                <a:cubicBezTo>
                  <a:pt x="7554490" y="6323173"/>
                  <a:pt x="7576467" y="6345150"/>
                  <a:pt x="7576467" y="6372258"/>
                </a:cubicBezTo>
                <a:cubicBezTo>
                  <a:pt x="7576467" y="6399367"/>
                  <a:pt x="7554490" y="6421343"/>
                  <a:pt x="7527382" y="6421343"/>
                </a:cubicBezTo>
                <a:cubicBezTo>
                  <a:pt x="7500272" y="6421343"/>
                  <a:pt x="7478297" y="6399367"/>
                  <a:pt x="7478297" y="6372258"/>
                </a:cubicBezTo>
                <a:cubicBezTo>
                  <a:pt x="7478297" y="6345150"/>
                  <a:pt x="7500272" y="6323173"/>
                  <a:pt x="7527382" y="6323173"/>
                </a:cubicBezTo>
                <a:close/>
                <a:moveTo>
                  <a:pt x="7335458" y="6323173"/>
                </a:moveTo>
                <a:cubicBezTo>
                  <a:pt x="7362567" y="6323173"/>
                  <a:pt x="7384543" y="6345150"/>
                  <a:pt x="7384543" y="6372258"/>
                </a:cubicBezTo>
                <a:cubicBezTo>
                  <a:pt x="7384543" y="6399367"/>
                  <a:pt x="7362567" y="6421343"/>
                  <a:pt x="7335458" y="6421343"/>
                </a:cubicBezTo>
                <a:cubicBezTo>
                  <a:pt x="7308350" y="6421343"/>
                  <a:pt x="7286373" y="6399367"/>
                  <a:pt x="7286373" y="6372258"/>
                </a:cubicBezTo>
                <a:cubicBezTo>
                  <a:pt x="7286373" y="6345150"/>
                  <a:pt x="7308350" y="6323173"/>
                  <a:pt x="7335458" y="6323173"/>
                </a:cubicBezTo>
                <a:close/>
                <a:moveTo>
                  <a:pt x="7143537" y="6323173"/>
                </a:moveTo>
                <a:cubicBezTo>
                  <a:pt x="7170646" y="6323173"/>
                  <a:pt x="7192622" y="6345150"/>
                  <a:pt x="7192622" y="6372258"/>
                </a:cubicBezTo>
                <a:cubicBezTo>
                  <a:pt x="7192622" y="6399367"/>
                  <a:pt x="7170646" y="6421343"/>
                  <a:pt x="7143537" y="6421343"/>
                </a:cubicBezTo>
                <a:cubicBezTo>
                  <a:pt x="7116428" y="6421343"/>
                  <a:pt x="7094452" y="6399367"/>
                  <a:pt x="7094452" y="6372258"/>
                </a:cubicBezTo>
                <a:cubicBezTo>
                  <a:pt x="7094452" y="6345150"/>
                  <a:pt x="7116428" y="6323173"/>
                  <a:pt x="7143537" y="6323173"/>
                </a:cubicBezTo>
                <a:close/>
                <a:moveTo>
                  <a:pt x="6951614" y="6323173"/>
                </a:moveTo>
                <a:cubicBezTo>
                  <a:pt x="6978722" y="6323173"/>
                  <a:pt x="7000699" y="6345150"/>
                  <a:pt x="7000699" y="6372258"/>
                </a:cubicBezTo>
                <a:cubicBezTo>
                  <a:pt x="7000699" y="6399367"/>
                  <a:pt x="6978722" y="6421343"/>
                  <a:pt x="6951614" y="6421343"/>
                </a:cubicBezTo>
                <a:cubicBezTo>
                  <a:pt x="6924504" y="6421343"/>
                  <a:pt x="6902529" y="6399367"/>
                  <a:pt x="6902529" y="6372258"/>
                </a:cubicBezTo>
                <a:cubicBezTo>
                  <a:pt x="6902529" y="6345150"/>
                  <a:pt x="6924504" y="6323173"/>
                  <a:pt x="6951614" y="6323173"/>
                </a:cubicBezTo>
                <a:close/>
                <a:moveTo>
                  <a:pt x="6759937" y="6323173"/>
                </a:moveTo>
                <a:cubicBezTo>
                  <a:pt x="6787046" y="6323173"/>
                  <a:pt x="6809022" y="6345150"/>
                  <a:pt x="6809022" y="6372258"/>
                </a:cubicBezTo>
                <a:cubicBezTo>
                  <a:pt x="6809022" y="6399367"/>
                  <a:pt x="6787046" y="6421343"/>
                  <a:pt x="6759937" y="6421343"/>
                </a:cubicBezTo>
                <a:cubicBezTo>
                  <a:pt x="6732829" y="6421343"/>
                  <a:pt x="6710852" y="6399367"/>
                  <a:pt x="6710852" y="6372258"/>
                </a:cubicBezTo>
                <a:cubicBezTo>
                  <a:pt x="6710852" y="6345150"/>
                  <a:pt x="6732829" y="6323173"/>
                  <a:pt x="6759937" y="6323173"/>
                </a:cubicBezTo>
                <a:close/>
                <a:moveTo>
                  <a:pt x="6568014" y="6323173"/>
                </a:moveTo>
                <a:cubicBezTo>
                  <a:pt x="6595123" y="6323173"/>
                  <a:pt x="6617099" y="6345150"/>
                  <a:pt x="6617099" y="6372258"/>
                </a:cubicBezTo>
                <a:cubicBezTo>
                  <a:pt x="6617099" y="6399367"/>
                  <a:pt x="6595123" y="6421343"/>
                  <a:pt x="6568014" y="6421343"/>
                </a:cubicBezTo>
                <a:cubicBezTo>
                  <a:pt x="6540905" y="6421343"/>
                  <a:pt x="6518929" y="6399367"/>
                  <a:pt x="6518929" y="6372258"/>
                </a:cubicBezTo>
                <a:cubicBezTo>
                  <a:pt x="6518929" y="6345150"/>
                  <a:pt x="6540905" y="6323173"/>
                  <a:pt x="6568014" y="6323173"/>
                </a:cubicBezTo>
                <a:close/>
                <a:moveTo>
                  <a:pt x="6376093" y="6323173"/>
                </a:moveTo>
                <a:lnTo>
                  <a:pt x="6376918" y="6323340"/>
                </a:lnTo>
                <a:lnTo>
                  <a:pt x="6377744" y="6323173"/>
                </a:lnTo>
                <a:cubicBezTo>
                  <a:pt x="6404853" y="6323173"/>
                  <a:pt x="6426829" y="6345150"/>
                  <a:pt x="6426829" y="6372258"/>
                </a:cubicBezTo>
                <a:cubicBezTo>
                  <a:pt x="6426829" y="6399367"/>
                  <a:pt x="6404853" y="6421343"/>
                  <a:pt x="6377744" y="6421343"/>
                </a:cubicBezTo>
                <a:lnTo>
                  <a:pt x="6376918" y="6421177"/>
                </a:lnTo>
                <a:lnTo>
                  <a:pt x="6376093" y="6421343"/>
                </a:lnTo>
                <a:cubicBezTo>
                  <a:pt x="6348984" y="6421343"/>
                  <a:pt x="6327008" y="6399367"/>
                  <a:pt x="6327008" y="6372258"/>
                </a:cubicBezTo>
                <a:cubicBezTo>
                  <a:pt x="6327008" y="6345150"/>
                  <a:pt x="6348984" y="6323173"/>
                  <a:pt x="6376093" y="6323173"/>
                </a:cubicBezTo>
                <a:close/>
                <a:moveTo>
                  <a:pt x="6185820" y="6323173"/>
                </a:moveTo>
                <a:cubicBezTo>
                  <a:pt x="6212929" y="6323173"/>
                  <a:pt x="6234905" y="6345150"/>
                  <a:pt x="6234905" y="6372258"/>
                </a:cubicBezTo>
                <a:cubicBezTo>
                  <a:pt x="6234905" y="6399367"/>
                  <a:pt x="6212929" y="6421343"/>
                  <a:pt x="6185820" y="6421343"/>
                </a:cubicBezTo>
                <a:cubicBezTo>
                  <a:pt x="6158712" y="6421343"/>
                  <a:pt x="6136735" y="6399367"/>
                  <a:pt x="6136735" y="6372258"/>
                </a:cubicBezTo>
                <a:cubicBezTo>
                  <a:pt x="6136735" y="6345150"/>
                  <a:pt x="6158712" y="6323173"/>
                  <a:pt x="6185820" y="6323173"/>
                </a:cubicBezTo>
                <a:close/>
                <a:moveTo>
                  <a:pt x="5993899" y="6323173"/>
                </a:moveTo>
                <a:cubicBezTo>
                  <a:pt x="6021008" y="6323173"/>
                  <a:pt x="6042984" y="6345150"/>
                  <a:pt x="6042984" y="6372258"/>
                </a:cubicBezTo>
                <a:cubicBezTo>
                  <a:pt x="6042984" y="6399367"/>
                  <a:pt x="6021008" y="6421343"/>
                  <a:pt x="5993899" y="6421343"/>
                </a:cubicBezTo>
                <a:cubicBezTo>
                  <a:pt x="5966790" y="6421343"/>
                  <a:pt x="5944814" y="6399367"/>
                  <a:pt x="5944814" y="6372258"/>
                </a:cubicBezTo>
                <a:cubicBezTo>
                  <a:pt x="5944814" y="6345150"/>
                  <a:pt x="5966790" y="6323173"/>
                  <a:pt x="5993899" y="6323173"/>
                </a:cubicBezTo>
                <a:close/>
                <a:moveTo>
                  <a:pt x="5802223" y="6323173"/>
                </a:moveTo>
                <a:cubicBezTo>
                  <a:pt x="5829332" y="6323173"/>
                  <a:pt x="5851308" y="6345150"/>
                  <a:pt x="5851308" y="6372258"/>
                </a:cubicBezTo>
                <a:cubicBezTo>
                  <a:pt x="5851308" y="6399367"/>
                  <a:pt x="5829332" y="6421343"/>
                  <a:pt x="5802223" y="6421343"/>
                </a:cubicBezTo>
                <a:cubicBezTo>
                  <a:pt x="5775114" y="6421343"/>
                  <a:pt x="5753138" y="6399367"/>
                  <a:pt x="5753138" y="6372258"/>
                </a:cubicBezTo>
                <a:cubicBezTo>
                  <a:pt x="5753138" y="6345150"/>
                  <a:pt x="5775114" y="6323173"/>
                  <a:pt x="5802223" y="6323173"/>
                </a:cubicBezTo>
                <a:close/>
                <a:moveTo>
                  <a:pt x="5610299" y="6323173"/>
                </a:moveTo>
                <a:cubicBezTo>
                  <a:pt x="5637408" y="6323173"/>
                  <a:pt x="5659384" y="6345150"/>
                  <a:pt x="5659384" y="6372258"/>
                </a:cubicBezTo>
                <a:cubicBezTo>
                  <a:pt x="5659384" y="6399367"/>
                  <a:pt x="5637408" y="6421343"/>
                  <a:pt x="5610299" y="6421343"/>
                </a:cubicBezTo>
                <a:cubicBezTo>
                  <a:pt x="5583191" y="6421343"/>
                  <a:pt x="5561215" y="6399367"/>
                  <a:pt x="5561215" y="6372258"/>
                </a:cubicBezTo>
                <a:cubicBezTo>
                  <a:pt x="5561215" y="6345150"/>
                  <a:pt x="5583191" y="6323173"/>
                  <a:pt x="5610299" y="6323173"/>
                </a:cubicBezTo>
                <a:close/>
                <a:moveTo>
                  <a:pt x="5418379" y="6323173"/>
                </a:moveTo>
                <a:cubicBezTo>
                  <a:pt x="5445487" y="6323173"/>
                  <a:pt x="5467464" y="6345150"/>
                  <a:pt x="5467464" y="6372258"/>
                </a:cubicBezTo>
                <a:cubicBezTo>
                  <a:pt x="5467464" y="6399367"/>
                  <a:pt x="5445487" y="6421343"/>
                  <a:pt x="5418379" y="6421343"/>
                </a:cubicBezTo>
                <a:cubicBezTo>
                  <a:pt x="5391269" y="6421343"/>
                  <a:pt x="5369294" y="6399367"/>
                  <a:pt x="5369294" y="6372258"/>
                </a:cubicBezTo>
                <a:cubicBezTo>
                  <a:pt x="5369294" y="6345150"/>
                  <a:pt x="5391269" y="6323173"/>
                  <a:pt x="5418379" y="6323173"/>
                </a:cubicBezTo>
                <a:close/>
                <a:moveTo>
                  <a:pt x="5226455" y="6323173"/>
                </a:moveTo>
                <a:cubicBezTo>
                  <a:pt x="5253564" y="6323173"/>
                  <a:pt x="5275540" y="6345150"/>
                  <a:pt x="5275540" y="6372258"/>
                </a:cubicBezTo>
                <a:cubicBezTo>
                  <a:pt x="5275540" y="6399367"/>
                  <a:pt x="5253564" y="6421343"/>
                  <a:pt x="5226455" y="6421343"/>
                </a:cubicBezTo>
                <a:cubicBezTo>
                  <a:pt x="5199347" y="6421343"/>
                  <a:pt x="5177370" y="6399367"/>
                  <a:pt x="5177370" y="6372258"/>
                </a:cubicBezTo>
                <a:cubicBezTo>
                  <a:pt x="5177370" y="6345150"/>
                  <a:pt x="5199347" y="6323173"/>
                  <a:pt x="5226455" y="6323173"/>
                </a:cubicBezTo>
                <a:close/>
                <a:moveTo>
                  <a:pt x="5034534" y="6323173"/>
                </a:moveTo>
                <a:cubicBezTo>
                  <a:pt x="5061643" y="6323173"/>
                  <a:pt x="5083619" y="6345150"/>
                  <a:pt x="5083619" y="6372258"/>
                </a:cubicBezTo>
                <a:cubicBezTo>
                  <a:pt x="5083619" y="6399367"/>
                  <a:pt x="5061643" y="6421343"/>
                  <a:pt x="5034534" y="6421343"/>
                </a:cubicBezTo>
                <a:cubicBezTo>
                  <a:pt x="5007425" y="6421343"/>
                  <a:pt x="4985449" y="6399367"/>
                  <a:pt x="4985449" y="6372258"/>
                </a:cubicBezTo>
                <a:cubicBezTo>
                  <a:pt x="4985449" y="6345150"/>
                  <a:pt x="5007425" y="6323173"/>
                  <a:pt x="5034534" y="6323173"/>
                </a:cubicBezTo>
                <a:close/>
                <a:moveTo>
                  <a:pt x="4842611" y="6323173"/>
                </a:moveTo>
                <a:cubicBezTo>
                  <a:pt x="4869719" y="6323173"/>
                  <a:pt x="4891696" y="6345150"/>
                  <a:pt x="4891696" y="6372258"/>
                </a:cubicBezTo>
                <a:cubicBezTo>
                  <a:pt x="4891696" y="6399367"/>
                  <a:pt x="4869719" y="6421343"/>
                  <a:pt x="4842611" y="6421343"/>
                </a:cubicBezTo>
                <a:cubicBezTo>
                  <a:pt x="4815501" y="6421343"/>
                  <a:pt x="4793526" y="6399367"/>
                  <a:pt x="4793526" y="6372258"/>
                </a:cubicBezTo>
                <a:cubicBezTo>
                  <a:pt x="4793526" y="6345150"/>
                  <a:pt x="4815501" y="6323173"/>
                  <a:pt x="4842611" y="6323173"/>
                </a:cubicBezTo>
                <a:close/>
                <a:moveTo>
                  <a:pt x="4650934" y="6323173"/>
                </a:moveTo>
                <a:cubicBezTo>
                  <a:pt x="4678043" y="6323173"/>
                  <a:pt x="4700019" y="6345150"/>
                  <a:pt x="4700019" y="6372258"/>
                </a:cubicBezTo>
                <a:cubicBezTo>
                  <a:pt x="4700019" y="6399367"/>
                  <a:pt x="4678043" y="6421343"/>
                  <a:pt x="4650934" y="6421343"/>
                </a:cubicBezTo>
                <a:cubicBezTo>
                  <a:pt x="4623826" y="6421343"/>
                  <a:pt x="4601849" y="6399367"/>
                  <a:pt x="4601849" y="6372258"/>
                </a:cubicBezTo>
                <a:cubicBezTo>
                  <a:pt x="4601849" y="6345150"/>
                  <a:pt x="4623826" y="6323173"/>
                  <a:pt x="4650934" y="6323173"/>
                </a:cubicBezTo>
                <a:close/>
                <a:moveTo>
                  <a:pt x="4459011" y="6323173"/>
                </a:moveTo>
                <a:cubicBezTo>
                  <a:pt x="4486120" y="6323173"/>
                  <a:pt x="4508096" y="6345150"/>
                  <a:pt x="4508096" y="6372258"/>
                </a:cubicBezTo>
                <a:cubicBezTo>
                  <a:pt x="4508096" y="6399367"/>
                  <a:pt x="4486120" y="6421343"/>
                  <a:pt x="4459011" y="6421343"/>
                </a:cubicBezTo>
                <a:cubicBezTo>
                  <a:pt x="4431902" y="6421343"/>
                  <a:pt x="4409926" y="6399367"/>
                  <a:pt x="4409926" y="6372258"/>
                </a:cubicBezTo>
                <a:cubicBezTo>
                  <a:pt x="4409926" y="6345150"/>
                  <a:pt x="4431902" y="6323173"/>
                  <a:pt x="4459011" y="6323173"/>
                </a:cubicBezTo>
                <a:close/>
                <a:moveTo>
                  <a:pt x="4267090" y="6323173"/>
                </a:moveTo>
                <a:lnTo>
                  <a:pt x="4267916" y="6323340"/>
                </a:lnTo>
                <a:lnTo>
                  <a:pt x="4268742" y="6323173"/>
                </a:lnTo>
                <a:cubicBezTo>
                  <a:pt x="4295851" y="6323173"/>
                  <a:pt x="4317827" y="6345150"/>
                  <a:pt x="4317827" y="6372258"/>
                </a:cubicBezTo>
                <a:cubicBezTo>
                  <a:pt x="4317827" y="6399367"/>
                  <a:pt x="4295851" y="6421343"/>
                  <a:pt x="4268742" y="6421343"/>
                </a:cubicBezTo>
                <a:lnTo>
                  <a:pt x="4267916" y="6421176"/>
                </a:lnTo>
                <a:lnTo>
                  <a:pt x="4267090" y="6421343"/>
                </a:lnTo>
                <a:cubicBezTo>
                  <a:pt x="4239981" y="6421343"/>
                  <a:pt x="4218005" y="6399367"/>
                  <a:pt x="4218005" y="6372258"/>
                </a:cubicBezTo>
                <a:cubicBezTo>
                  <a:pt x="4218005" y="6345150"/>
                  <a:pt x="4239981" y="6323173"/>
                  <a:pt x="4267090" y="6323173"/>
                </a:cubicBezTo>
                <a:close/>
                <a:moveTo>
                  <a:pt x="4076818" y="6323173"/>
                </a:moveTo>
                <a:cubicBezTo>
                  <a:pt x="4103927" y="6323173"/>
                  <a:pt x="4125903" y="6345150"/>
                  <a:pt x="4125903" y="6372258"/>
                </a:cubicBezTo>
                <a:cubicBezTo>
                  <a:pt x="4125903" y="6399367"/>
                  <a:pt x="4103927" y="6421343"/>
                  <a:pt x="4076818" y="6421343"/>
                </a:cubicBezTo>
                <a:cubicBezTo>
                  <a:pt x="4049710" y="6421343"/>
                  <a:pt x="4027733" y="6399367"/>
                  <a:pt x="4027733" y="6372258"/>
                </a:cubicBezTo>
                <a:cubicBezTo>
                  <a:pt x="4027733" y="6345150"/>
                  <a:pt x="4049710" y="6323173"/>
                  <a:pt x="4076818" y="6323173"/>
                </a:cubicBezTo>
                <a:close/>
                <a:moveTo>
                  <a:pt x="3884898" y="6323173"/>
                </a:moveTo>
                <a:cubicBezTo>
                  <a:pt x="3912006" y="6323173"/>
                  <a:pt x="3933983" y="6345150"/>
                  <a:pt x="3933983" y="6372258"/>
                </a:cubicBezTo>
                <a:cubicBezTo>
                  <a:pt x="3933983" y="6399367"/>
                  <a:pt x="3912006" y="6421343"/>
                  <a:pt x="3884898" y="6421343"/>
                </a:cubicBezTo>
                <a:cubicBezTo>
                  <a:pt x="3857789" y="6421343"/>
                  <a:pt x="3835813" y="6399367"/>
                  <a:pt x="3835813" y="6372258"/>
                </a:cubicBezTo>
                <a:cubicBezTo>
                  <a:pt x="3835813" y="6345150"/>
                  <a:pt x="3857789" y="6323173"/>
                  <a:pt x="3884898" y="6323173"/>
                </a:cubicBezTo>
                <a:close/>
                <a:moveTo>
                  <a:pt x="3693221" y="6323173"/>
                </a:moveTo>
                <a:cubicBezTo>
                  <a:pt x="3720331" y="6323173"/>
                  <a:pt x="3742307" y="6345150"/>
                  <a:pt x="3742307" y="6372258"/>
                </a:cubicBezTo>
                <a:cubicBezTo>
                  <a:pt x="3742307" y="6399367"/>
                  <a:pt x="3720331" y="6421343"/>
                  <a:pt x="3693221" y="6421343"/>
                </a:cubicBezTo>
                <a:cubicBezTo>
                  <a:pt x="3666113" y="6421343"/>
                  <a:pt x="3644136" y="6399367"/>
                  <a:pt x="3644136" y="6372258"/>
                </a:cubicBezTo>
                <a:cubicBezTo>
                  <a:pt x="3644136" y="6345150"/>
                  <a:pt x="3666113" y="6323173"/>
                  <a:pt x="3693221" y="6323173"/>
                </a:cubicBezTo>
                <a:close/>
                <a:moveTo>
                  <a:pt x="3501298" y="6323173"/>
                </a:moveTo>
                <a:cubicBezTo>
                  <a:pt x="3528407" y="6323173"/>
                  <a:pt x="3550383" y="6345150"/>
                  <a:pt x="3550383" y="6372258"/>
                </a:cubicBezTo>
                <a:cubicBezTo>
                  <a:pt x="3550383" y="6399367"/>
                  <a:pt x="3528407" y="6421343"/>
                  <a:pt x="3501298" y="6421343"/>
                </a:cubicBezTo>
                <a:cubicBezTo>
                  <a:pt x="3474189" y="6421343"/>
                  <a:pt x="3452213" y="6399367"/>
                  <a:pt x="3452213" y="6372258"/>
                </a:cubicBezTo>
                <a:cubicBezTo>
                  <a:pt x="3452213" y="6345150"/>
                  <a:pt x="3474189" y="6323173"/>
                  <a:pt x="3501298" y="6323173"/>
                </a:cubicBezTo>
                <a:close/>
                <a:moveTo>
                  <a:pt x="3309377" y="6323173"/>
                </a:moveTo>
                <a:cubicBezTo>
                  <a:pt x="3336485" y="6323173"/>
                  <a:pt x="3358462" y="6345150"/>
                  <a:pt x="3358462" y="6372258"/>
                </a:cubicBezTo>
                <a:cubicBezTo>
                  <a:pt x="3358462" y="6399367"/>
                  <a:pt x="3336485" y="6421343"/>
                  <a:pt x="3309377" y="6421343"/>
                </a:cubicBezTo>
                <a:cubicBezTo>
                  <a:pt x="3282267" y="6421343"/>
                  <a:pt x="3260292" y="6399367"/>
                  <a:pt x="3260292" y="6372258"/>
                </a:cubicBezTo>
                <a:cubicBezTo>
                  <a:pt x="3260292" y="6345150"/>
                  <a:pt x="3282267" y="6323173"/>
                  <a:pt x="3309377" y="6323173"/>
                </a:cubicBezTo>
                <a:close/>
                <a:moveTo>
                  <a:pt x="3117453" y="6323173"/>
                </a:moveTo>
                <a:cubicBezTo>
                  <a:pt x="3144563" y="6323173"/>
                  <a:pt x="3166538" y="6345150"/>
                  <a:pt x="3166538" y="6372258"/>
                </a:cubicBezTo>
                <a:cubicBezTo>
                  <a:pt x="3166538" y="6399367"/>
                  <a:pt x="3144563" y="6421343"/>
                  <a:pt x="3117453" y="6421343"/>
                </a:cubicBezTo>
                <a:cubicBezTo>
                  <a:pt x="3090345" y="6421343"/>
                  <a:pt x="3068368" y="6399367"/>
                  <a:pt x="3068368" y="6372258"/>
                </a:cubicBezTo>
                <a:cubicBezTo>
                  <a:pt x="3068368" y="6345150"/>
                  <a:pt x="3090345" y="6323173"/>
                  <a:pt x="3117453" y="6323173"/>
                </a:cubicBezTo>
                <a:close/>
                <a:moveTo>
                  <a:pt x="2925533" y="6323173"/>
                </a:moveTo>
                <a:cubicBezTo>
                  <a:pt x="2952641" y="6323173"/>
                  <a:pt x="2974618" y="6345150"/>
                  <a:pt x="2974618" y="6372258"/>
                </a:cubicBezTo>
                <a:cubicBezTo>
                  <a:pt x="2974618" y="6399367"/>
                  <a:pt x="2952641" y="6421343"/>
                  <a:pt x="2925533" y="6421343"/>
                </a:cubicBezTo>
                <a:cubicBezTo>
                  <a:pt x="2898424" y="6421343"/>
                  <a:pt x="2876448" y="6399367"/>
                  <a:pt x="2876448" y="6372258"/>
                </a:cubicBezTo>
                <a:cubicBezTo>
                  <a:pt x="2876448" y="6345150"/>
                  <a:pt x="2898424" y="6323173"/>
                  <a:pt x="2925533" y="6323173"/>
                </a:cubicBezTo>
                <a:close/>
                <a:moveTo>
                  <a:pt x="2733609" y="6323173"/>
                </a:moveTo>
                <a:cubicBezTo>
                  <a:pt x="2760718" y="6323173"/>
                  <a:pt x="2782694" y="6345150"/>
                  <a:pt x="2782694" y="6372258"/>
                </a:cubicBezTo>
                <a:cubicBezTo>
                  <a:pt x="2782694" y="6399367"/>
                  <a:pt x="2760718" y="6421343"/>
                  <a:pt x="2733609" y="6421343"/>
                </a:cubicBezTo>
                <a:cubicBezTo>
                  <a:pt x="2706500" y="6421343"/>
                  <a:pt x="2684524" y="6399367"/>
                  <a:pt x="2684524" y="6372258"/>
                </a:cubicBezTo>
                <a:cubicBezTo>
                  <a:pt x="2684524" y="6345150"/>
                  <a:pt x="2706500" y="6323173"/>
                  <a:pt x="2733609" y="6323173"/>
                </a:cubicBezTo>
                <a:close/>
                <a:moveTo>
                  <a:pt x="2541933" y="6323173"/>
                </a:moveTo>
                <a:cubicBezTo>
                  <a:pt x="2569042" y="6323173"/>
                  <a:pt x="2591017" y="6345150"/>
                  <a:pt x="2591017" y="6372258"/>
                </a:cubicBezTo>
                <a:cubicBezTo>
                  <a:pt x="2591017" y="6399367"/>
                  <a:pt x="2569042" y="6421343"/>
                  <a:pt x="2541933" y="6421343"/>
                </a:cubicBezTo>
                <a:cubicBezTo>
                  <a:pt x="2514824" y="6421343"/>
                  <a:pt x="2492847" y="6399367"/>
                  <a:pt x="2492847" y="6372258"/>
                </a:cubicBezTo>
                <a:cubicBezTo>
                  <a:pt x="2492847" y="6345150"/>
                  <a:pt x="2514824" y="6323173"/>
                  <a:pt x="2541933" y="6323173"/>
                </a:cubicBezTo>
                <a:close/>
                <a:moveTo>
                  <a:pt x="2350010" y="6323173"/>
                </a:moveTo>
                <a:cubicBezTo>
                  <a:pt x="2377118" y="6323173"/>
                  <a:pt x="2399094" y="6345150"/>
                  <a:pt x="2399094" y="6372258"/>
                </a:cubicBezTo>
                <a:cubicBezTo>
                  <a:pt x="2399094" y="6399367"/>
                  <a:pt x="2377118" y="6421343"/>
                  <a:pt x="2350010" y="6421343"/>
                </a:cubicBezTo>
                <a:cubicBezTo>
                  <a:pt x="2322900" y="6421343"/>
                  <a:pt x="2300925" y="6399367"/>
                  <a:pt x="2300925" y="6372258"/>
                </a:cubicBezTo>
                <a:cubicBezTo>
                  <a:pt x="2300925" y="6345150"/>
                  <a:pt x="2322900" y="6323173"/>
                  <a:pt x="2350010" y="6323173"/>
                </a:cubicBezTo>
                <a:close/>
                <a:moveTo>
                  <a:pt x="2158088" y="6323173"/>
                </a:moveTo>
                <a:lnTo>
                  <a:pt x="2158914" y="6323340"/>
                </a:lnTo>
                <a:lnTo>
                  <a:pt x="2159739" y="6323173"/>
                </a:lnTo>
                <a:cubicBezTo>
                  <a:pt x="2186848" y="6323173"/>
                  <a:pt x="2208824" y="6345150"/>
                  <a:pt x="2208824" y="6372258"/>
                </a:cubicBezTo>
                <a:cubicBezTo>
                  <a:pt x="2208824" y="6399367"/>
                  <a:pt x="2186848" y="6421343"/>
                  <a:pt x="2159739" y="6421343"/>
                </a:cubicBezTo>
                <a:lnTo>
                  <a:pt x="2158914" y="6421177"/>
                </a:lnTo>
                <a:lnTo>
                  <a:pt x="2158088" y="6421343"/>
                </a:lnTo>
                <a:cubicBezTo>
                  <a:pt x="2130979" y="6421343"/>
                  <a:pt x="2109003" y="6399367"/>
                  <a:pt x="2109003" y="6372258"/>
                </a:cubicBezTo>
                <a:cubicBezTo>
                  <a:pt x="2109003" y="6345150"/>
                  <a:pt x="2130979" y="6323173"/>
                  <a:pt x="2158088" y="6323173"/>
                </a:cubicBezTo>
                <a:close/>
                <a:moveTo>
                  <a:pt x="1967815" y="6323173"/>
                </a:moveTo>
                <a:cubicBezTo>
                  <a:pt x="1994925" y="6323173"/>
                  <a:pt x="2016900" y="6345150"/>
                  <a:pt x="2016900" y="6372258"/>
                </a:cubicBezTo>
                <a:cubicBezTo>
                  <a:pt x="2016900" y="6399367"/>
                  <a:pt x="1994925" y="6421343"/>
                  <a:pt x="1967815" y="6421343"/>
                </a:cubicBezTo>
                <a:cubicBezTo>
                  <a:pt x="1940707" y="6421343"/>
                  <a:pt x="1918730" y="6399367"/>
                  <a:pt x="1918730" y="6372258"/>
                </a:cubicBezTo>
                <a:cubicBezTo>
                  <a:pt x="1918730" y="6345150"/>
                  <a:pt x="1940707" y="6323173"/>
                  <a:pt x="1967815" y="6323173"/>
                </a:cubicBezTo>
                <a:close/>
                <a:moveTo>
                  <a:pt x="1775895" y="6323173"/>
                </a:moveTo>
                <a:cubicBezTo>
                  <a:pt x="1803003" y="6323173"/>
                  <a:pt x="1824980" y="6345150"/>
                  <a:pt x="1824980" y="6372258"/>
                </a:cubicBezTo>
                <a:cubicBezTo>
                  <a:pt x="1824980" y="6399367"/>
                  <a:pt x="1803003" y="6421343"/>
                  <a:pt x="1775895" y="6421343"/>
                </a:cubicBezTo>
                <a:cubicBezTo>
                  <a:pt x="1748786" y="6421343"/>
                  <a:pt x="1726810" y="6399367"/>
                  <a:pt x="1726810" y="6372258"/>
                </a:cubicBezTo>
                <a:cubicBezTo>
                  <a:pt x="1726810" y="6345150"/>
                  <a:pt x="1748786" y="6323173"/>
                  <a:pt x="1775895" y="6323173"/>
                </a:cubicBezTo>
                <a:close/>
                <a:moveTo>
                  <a:pt x="1584218" y="6323173"/>
                </a:moveTo>
                <a:cubicBezTo>
                  <a:pt x="1611327" y="6323173"/>
                  <a:pt x="1633303" y="6345150"/>
                  <a:pt x="1633303" y="6372258"/>
                </a:cubicBezTo>
                <a:cubicBezTo>
                  <a:pt x="1633303" y="6399367"/>
                  <a:pt x="1611327" y="6421343"/>
                  <a:pt x="1584218" y="6421343"/>
                </a:cubicBezTo>
                <a:cubicBezTo>
                  <a:pt x="1557110" y="6421343"/>
                  <a:pt x="1535133" y="6399367"/>
                  <a:pt x="1535133" y="6372258"/>
                </a:cubicBezTo>
                <a:cubicBezTo>
                  <a:pt x="1535133" y="6345150"/>
                  <a:pt x="1557110" y="6323173"/>
                  <a:pt x="1584218" y="6323173"/>
                </a:cubicBezTo>
                <a:close/>
                <a:moveTo>
                  <a:pt x="1392295" y="6323173"/>
                </a:moveTo>
                <a:cubicBezTo>
                  <a:pt x="1419404" y="6323173"/>
                  <a:pt x="1441380" y="6345150"/>
                  <a:pt x="1441380" y="6372258"/>
                </a:cubicBezTo>
                <a:cubicBezTo>
                  <a:pt x="1441380" y="6399367"/>
                  <a:pt x="1419404" y="6421343"/>
                  <a:pt x="1392295" y="6421343"/>
                </a:cubicBezTo>
                <a:cubicBezTo>
                  <a:pt x="1365186" y="6421343"/>
                  <a:pt x="1343210" y="6399367"/>
                  <a:pt x="1343210" y="6372258"/>
                </a:cubicBezTo>
                <a:cubicBezTo>
                  <a:pt x="1343210" y="6345150"/>
                  <a:pt x="1365186" y="6323173"/>
                  <a:pt x="1392295" y="6323173"/>
                </a:cubicBezTo>
                <a:close/>
                <a:moveTo>
                  <a:pt x="1200374" y="6323173"/>
                </a:moveTo>
                <a:cubicBezTo>
                  <a:pt x="1227482" y="6323173"/>
                  <a:pt x="1249459" y="6345150"/>
                  <a:pt x="1249459" y="6372258"/>
                </a:cubicBezTo>
                <a:cubicBezTo>
                  <a:pt x="1249459" y="6399367"/>
                  <a:pt x="1227482" y="6421343"/>
                  <a:pt x="1200374" y="6421343"/>
                </a:cubicBezTo>
                <a:cubicBezTo>
                  <a:pt x="1173265" y="6421343"/>
                  <a:pt x="1151289" y="6399367"/>
                  <a:pt x="1151289" y="6372258"/>
                </a:cubicBezTo>
                <a:cubicBezTo>
                  <a:pt x="1151289" y="6345150"/>
                  <a:pt x="1173265" y="6323173"/>
                  <a:pt x="1200374" y="6323173"/>
                </a:cubicBezTo>
                <a:close/>
                <a:moveTo>
                  <a:pt x="1008450" y="6323173"/>
                </a:moveTo>
                <a:cubicBezTo>
                  <a:pt x="1035559" y="6323173"/>
                  <a:pt x="1057535" y="6345150"/>
                  <a:pt x="1057535" y="6372258"/>
                </a:cubicBezTo>
                <a:cubicBezTo>
                  <a:pt x="1057535" y="6399367"/>
                  <a:pt x="1035559" y="6421343"/>
                  <a:pt x="1008450" y="6421343"/>
                </a:cubicBezTo>
                <a:cubicBezTo>
                  <a:pt x="981342" y="6421343"/>
                  <a:pt x="959365" y="6399367"/>
                  <a:pt x="959365" y="6372258"/>
                </a:cubicBezTo>
                <a:cubicBezTo>
                  <a:pt x="959365" y="6345150"/>
                  <a:pt x="981342" y="6323173"/>
                  <a:pt x="1008450" y="6323173"/>
                </a:cubicBezTo>
                <a:close/>
                <a:moveTo>
                  <a:pt x="816530" y="6323173"/>
                </a:moveTo>
                <a:cubicBezTo>
                  <a:pt x="843638" y="6323173"/>
                  <a:pt x="865615" y="6345150"/>
                  <a:pt x="865615" y="6372258"/>
                </a:cubicBezTo>
                <a:cubicBezTo>
                  <a:pt x="865615" y="6399367"/>
                  <a:pt x="843638" y="6421343"/>
                  <a:pt x="816530" y="6421343"/>
                </a:cubicBezTo>
                <a:cubicBezTo>
                  <a:pt x="789421" y="6421343"/>
                  <a:pt x="767445" y="6399367"/>
                  <a:pt x="767445" y="6372258"/>
                </a:cubicBezTo>
                <a:cubicBezTo>
                  <a:pt x="767445" y="6345150"/>
                  <a:pt x="789421" y="6323173"/>
                  <a:pt x="816530" y="6323173"/>
                </a:cubicBezTo>
                <a:close/>
                <a:moveTo>
                  <a:pt x="624606" y="6323173"/>
                </a:moveTo>
                <a:cubicBezTo>
                  <a:pt x="651715" y="6323173"/>
                  <a:pt x="673691" y="6345150"/>
                  <a:pt x="673691" y="6372258"/>
                </a:cubicBezTo>
                <a:cubicBezTo>
                  <a:pt x="673691" y="6399367"/>
                  <a:pt x="651715" y="6421343"/>
                  <a:pt x="624606" y="6421343"/>
                </a:cubicBezTo>
                <a:cubicBezTo>
                  <a:pt x="597497" y="6421343"/>
                  <a:pt x="575521" y="6399367"/>
                  <a:pt x="575521" y="6372258"/>
                </a:cubicBezTo>
                <a:cubicBezTo>
                  <a:pt x="575521" y="6345150"/>
                  <a:pt x="597497" y="6323173"/>
                  <a:pt x="624606" y="6323173"/>
                </a:cubicBezTo>
                <a:close/>
                <a:moveTo>
                  <a:pt x="432929" y="6323173"/>
                </a:moveTo>
                <a:cubicBezTo>
                  <a:pt x="460039" y="6323173"/>
                  <a:pt x="482015" y="6345150"/>
                  <a:pt x="482015" y="6372258"/>
                </a:cubicBezTo>
                <a:cubicBezTo>
                  <a:pt x="482015" y="6399367"/>
                  <a:pt x="460039" y="6421343"/>
                  <a:pt x="432929" y="6421343"/>
                </a:cubicBezTo>
                <a:cubicBezTo>
                  <a:pt x="405821" y="6421343"/>
                  <a:pt x="383844" y="6399367"/>
                  <a:pt x="383844" y="6372258"/>
                </a:cubicBezTo>
                <a:cubicBezTo>
                  <a:pt x="383844" y="6345150"/>
                  <a:pt x="405821" y="6323173"/>
                  <a:pt x="432929" y="6323173"/>
                </a:cubicBezTo>
                <a:close/>
                <a:moveTo>
                  <a:pt x="241007" y="6323173"/>
                </a:moveTo>
                <a:cubicBezTo>
                  <a:pt x="268115" y="6323173"/>
                  <a:pt x="290092" y="6345150"/>
                  <a:pt x="290092" y="6372258"/>
                </a:cubicBezTo>
                <a:cubicBezTo>
                  <a:pt x="290092" y="6399367"/>
                  <a:pt x="268115" y="6421343"/>
                  <a:pt x="241007" y="6421343"/>
                </a:cubicBezTo>
                <a:cubicBezTo>
                  <a:pt x="213897" y="6421343"/>
                  <a:pt x="191921" y="6399367"/>
                  <a:pt x="191921" y="6372258"/>
                </a:cubicBezTo>
                <a:cubicBezTo>
                  <a:pt x="191921" y="6345150"/>
                  <a:pt x="213897" y="6323173"/>
                  <a:pt x="241007" y="6323173"/>
                </a:cubicBezTo>
                <a:close/>
                <a:moveTo>
                  <a:pt x="49085" y="6323173"/>
                </a:moveTo>
                <a:cubicBezTo>
                  <a:pt x="76194" y="6323173"/>
                  <a:pt x="98170" y="6345150"/>
                  <a:pt x="98170" y="6372258"/>
                </a:cubicBezTo>
                <a:cubicBezTo>
                  <a:pt x="98170" y="6399367"/>
                  <a:pt x="76194" y="6421343"/>
                  <a:pt x="49085" y="6421343"/>
                </a:cubicBezTo>
                <a:cubicBezTo>
                  <a:pt x="21976" y="6421343"/>
                  <a:pt x="0" y="6399367"/>
                  <a:pt x="0" y="6372258"/>
                </a:cubicBezTo>
                <a:cubicBezTo>
                  <a:pt x="0" y="6345150"/>
                  <a:pt x="21976" y="6323173"/>
                  <a:pt x="49085" y="6323173"/>
                </a:cubicBezTo>
                <a:close/>
                <a:moveTo>
                  <a:pt x="11468592" y="6172481"/>
                </a:moveTo>
                <a:cubicBezTo>
                  <a:pt x="11495701" y="6172481"/>
                  <a:pt x="11517677" y="6194457"/>
                  <a:pt x="11517677" y="6221566"/>
                </a:cubicBezTo>
                <a:cubicBezTo>
                  <a:pt x="11517677" y="6248675"/>
                  <a:pt x="11495701" y="6270651"/>
                  <a:pt x="11468592" y="6270651"/>
                </a:cubicBezTo>
                <a:cubicBezTo>
                  <a:pt x="11441483" y="6270651"/>
                  <a:pt x="11419507" y="6248675"/>
                  <a:pt x="11419507" y="6221566"/>
                </a:cubicBezTo>
                <a:cubicBezTo>
                  <a:pt x="11419507" y="6194457"/>
                  <a:pt x="11441483" y="6172481"/>
                  <a:pt x="11468592" y="6172481"/>
                </a:cubicBezTo>
                <a:close/>
                <a:moveTo>
                  <a:pt x="11276669" y="6172481"/>
                </a:moveTo>
                <a:cubicBezTo>
                  <a:pt x="11303777" y="6172481"/>
                  <a:pt x="11325754" y="6194457"/>
                  <a:pt x="11325754" y="6221566"/>
                </a:cubicBezTo>
                <a:cubicBezTo>
                  <a:pt x="11325754" y="6248675"/>
                  <a:pt x="11303777" y="6270651"/>
                  <a:pt x="11276669" y="6270651"/>
                </a:cubicBezTo>
                <a:cubicBezTo>
                  <a:pt x="11249560" y="6270651"/>
                  <a:pt x="11227584" y="6248675"/>
                  <a:pt x="11227584" y="6221566"/>
                </a:cubicBezTo>
                <a:cubicBezTo>
                  <a:pt x="11227584" y="6194457"/>
                  <a:pt x="11249560" y="6172481"/>
                  <a:pt x="11276669" y="6172481"/>
                </a:cubicBezTo>
                <a:close/>
                <a:moveTo>
                  <a:pt x="11084992" y="6172481"/>
                </a:moveTo>
                <a:cubicBezTo>
                  <a:pt x="11112101" y="6172481"/>
                  <a:pt x="11134077" y="6194457"/>
                  <a:pt x="11134077" y="6221566"/>
                </a:cubicBezTo>
                <a:cubicBezTo>
                  <a:pt x="11134077" y="6248675"/>
                  <a:pt x="11112101" y="6270651"/>
                  <a:pt x="11084992" y="6270651"/>
                </a:cubicBezTo>
                <a:cubicBezTo>
                  <a:pt x="11057884" y="6270651"/>
                  <a:pt x="11035907" y="6248675"/>
                  <a:pt x="11035907" y="6221566"/>
                </a:cubicBezTo>
                <a:cubicBezTo>
                  <a:pt x="11035907" y="6194457"/>
                  <a:pt x="11057884" y="6172481"/>
                  <a:pt x="11084992" y="6172481"/>
                </a:cubicBezTo>
                <a:close/>
                <a:moveTo>
                  <a:pt x="10893068" y="6172481"/>
                </a:moveTo>
                <a:cubicBezTo>
                  <a:pt x="10920178" y="6172481"/>
                  <a:pt x="10942154" y="6194457"/>
                  <a:pt x="10942154" y="6221566"/>
                </a:cubicBezTo>
                <a:cubicBezTo>
                  <a:pt x="10942154" y="6248675"/>
                  <a:pt x="10920178" y="6270651"/>
                  <a:pt x="10893068" y="6270651"/>
                </a:cubicBezTo>
                <a:cubicBezTo>
                  <a:pt x="10865960" y="6270651"/>
                  <a:pt x="10843984" y="6248675"/>
                  <a:pt x="10843984" y="6221566"/>
                </a:cubicBezTo>
                <a:cubicBezTo>
                  <a:pt x="10843984" y="6194457"/>
                  <a:pt x="10865960" y="6172481"/>
                  <a:pt x="10893068" y="6172481"/>
                </a:cubicBezTo>
                <a:close/>
                <a:moveTo>
                  <a:pt x="10701148" y="6172481"/>
                </a:moveTo>
                <a:cubicBezTo>
                  <a:pt x="10728256" y="6172481"/>
                  <a:pt x="10750233" y="6194457"/>
                  <a:pt x="10750233" y="6221566"/>
                </a:cubicBezTo>
                <a:cubicBezTo>
                  <a:pt x="10750233" y="6248675"/>
                  <a:pt x="10728256" y="6270651"/>
                  <a:pt x="10701148" y="6270651"/>
                </a:cubicBezTo>
                <a:cubicBezTo>
                  <a:pt x="10674039" y="6270651"/>
                  <a:pt x="10652063" y="6248675"/>
                  <a:pt x="10652063" y="6221566"/>
                </a:cubicBezTo>
                <a:cubicBezTo>
                  <a:pt x="10652063" y="6194457"/>
                  <a:pt x="10674039" y="6172481"/>
                  <a:pt x="10701148" y="6172481"/>
                </a:cubicBezTo>
                <a:close/>
                <a:moveTo>
                  <a:pt x="10507020" y="6172481"/>
                </a:moveTo>
                <a:cubicBezTo>
                  <a:pt x="10534129" y="6172481"/>
                  <a:pt x="10556105" y="6194457"/>
                  <a:pt x="10556105" y="6221566"/>
                </a:cubicBezTo>
                <a:cubicBezTo>
                  <a:pt x="10556105" y="6248675"/>
                  <a:pt x="10534129" y="6270651"/>
                  <a:pt x="10507020" y="6270651"/>
                </a:cubicBezTo>
                <a:cubicBezTo>
                  <a:pt x="10479911" y="6270651"/>
                  <a:pt x="10457935" y="6248675"/>
                  <a:pt x="10457935" y="6221566"/>
                </a:cubicBezTo>
                <a:cubicBezTo>
                  <a:pt x="10457935" y="6194457"/>
                  <a:pt x="10479911" y="6172481"/>
                  <a:pt x="10507020" y="6172481"/>
                </a:cubicBezTo>
                <a:close/>
                <a:moveTo>
                  <a:pt x="10315097" y="6172481"/>
                </a:moveTo>
                <a:cubicBezTo>
                  <a:pt x="10342205" y="6172481"/>
                  <a:pt x="10364182" y="6194457"/>
                  <a:pt x="10364182" y="6221566"/>
                </a:cubicBezTo>
                <a:cubicBezTo>
                  <a:pt x="10364182" y="6248675"/>
                  <a:pt x="10342205" y="6270651"/>
                  <a:pt x="10315097" y="6270651"/>
                </a:cubicBezTo>
                <a:cubicBezTo>
                  <a:pt x="10287988" y="6270651"/>
                  <a:pt x="10266012" y="6248675"/>
                  <a:pt x="10266012" y="6221566"/>
                </a:cubicBezTo>
                <a:cubicBezTo>
                  <a:pt x="10266012" y="6194457"/>
                  <a:pt x="10287988" y="6172481"/>
                  <a:pt x="10315097" y="6172481"/>
                </a:cubicBezTo>
                <a:close/>
                <a:moveTo>
                  <a:pt x="10123420" y="6172481"/>
                </a:moveTo>
                <a:cubicBezTo>
                  <a:pt x="10150529" y="6172481"/>
                  <a:pt x="10172505" y="6194457"/>
                  <a:pt x="10172505" y="6221566"/>
                </a:cubicBezTo>
                <a:cubicBezTo>
                  <a:pt x="10172505" y="6248675"/>
                  <a:pt x="10150529" y="6270651"/>
                  <a:pt x="10123420" y="6270651"/>
                </a:cubicBezTo>
                <a:cubicBezTo>
                  <a:pt x="10096312" y="6270651"/>
                  <a:pt x="10074335" y="6248675"/>
                  <a:pt x="10074335" y="6221566"/>
                </a:cubicBezTo>
                <a:cubicBezTo>
                  <a:pt x="10074335" y="6194457"/>
                  <a:pt x="10096312" y="6172481"/>
                  <a:pt x="10123420" y="6172481"/>
                </a:cubicBezTo>
                <a:close/>
                <a:moveTo>
                  <a:pt x="9931496" y="6172481"/>
                </a:moveTo>
                <a:cubicBezTo>
                  <a:pt x="9958606" y="6172481"/>
                  <a:pt x="9980582" y="6194457"/>
                  <a:pt x="9980582" y="6221566"/>
                </a:cubicBezTo>
                <a:cubicBezTo>
                  <a:pt x="9980582" y="6248675"/>
                  <a:pt x="9958606" y="6270651"/>
                  <a:pt x="9931496" y="6270651"/>
                </a:cubicBezTo>
                <a:cubicBezTo>
                  <a:pt x="9904388" y="6270651"/>
                  <a:pt x="9882412" y="6248675"/>
                  <a:pt x="9882412" y="6221566"/>
                </a:cubicBezTo>
                <a:cubicBezTo>
                  <a:pt x="9882412" y="6194457"/>
                  <a:pt x="9904388" y="6172481"/>
                  <a:pt x="9931496" y="6172481"/>
                </a:cubicBezTo>
                <a:close/>
                <a:moveTo>
                  <a:pt x="9739576" y="6172481"/>
                </a:moveTo>
                <a:cubicBezTo>
                  <a:pt x="9766684" y="6172481"/>
                  <a:pt x="9788661" y="6194457"/>
                  <a:pt x="9788661" y="6221566"/>
                </a:cubicBezTo>
                <a:cubicBezTo>
                  <a:pt x="9788661" y="6248675"/>
                  <a:pt x="9766684" y="6270651"/>
                  <a:pt x="9739576" y="6270651"/>
                </a:cubicBezTo>
                <a:cubicBezTo>
                  <a:pt x="9712467" y="6270651"/>
                  <a:pt x="9690491" y="6248675"/>
                  <a:pt x="9690491" y="6221566"/>
                </a:cubicBezTo>
                <a:cubicBezTo>
                  <a:pt x="9690491" y="6194457"/>
                  <a:pt x="9712467" y="6172481"/>
                  <a:pt x="9739576" y="6172481"/>
                </a:cubicBezTo>
                <a:close/>
                <a:moveTo>
                  <a:pt x="9547652" y="6172481"/>
                </a:moveTo>
                <a:cubicBezTo>
                  <a:pt x="9574761" y="6172481"/>
                  <a:pt x="9596737" y="6194457"/>
                  <a:pt x="9596737" y="6221566"/>
                </a:cubicBezTo>
                <a:cubicBezTo>
                  <a:pt x="9596737" y="6248675"/>
                  <a:pt x="9574761" y="6270651"/>
                  <a:pt x="9547652" y="6270651"/>
                </a:cubicBezTo>
                <a:cubicBezTo>
                  <a:pt x="9520543" y="6270651"/>
                  <a:pt x="9498567" y="6248675"/>
                  <a:pt x="9498567" y="6221566"/>
                </a:cubicBezTo>
                <a:cubicBezTo>
                  <a:pt x="9498567" y="6194457"/>
                  <a:pt x="9520543" y="6172481"/>
                  <a:pt x="9547652" y="6172481"/>
                </a:cubicBezTo>
                <a:close/>
                <a:moveTo>
                  <a:pt x="9355731" y="6172481"/>
                </a:moveTo>
                <a:cubicBezTo>
                  <a:pt x="9382840" y="6172481"/>
                  <a:pt x="9404816" y="6194457"/>
                  <a:pt x="9404816" y="6221566"/>
                </a:cubicBezTo>
                <a:cubicBezTo>
                  <a:pt x="9404816" y="6248675"/>
                  <a:pt x="9382840" y="6270651"/>
                  <a:pt x="9355731" y="6270651"/>
                </a:cubicBezTo>
                <a:cubicBezTo>
                  <a:pt x="9328622" y="6270651"/>
                  <a:pt x="9306646" y="6248675"/>
                  <a:pt x="9306646" y="6221566"/>
                </a:cubicBezTo>
                <a:cubicBezTo>
                  <a:pt x="9306646" y="6194457"/>
                  <a:pt x="9328622" y="6172481"/>
                  <a:pt x="9355731" y="6172481"/>
                </a:cubicBezTo>
                <a:close/>
                <a:moveTo>
                  <a:pt x="9163808" y="6172481"/>
                </a:moveTo>
                <a:cubicBezTo>
                  <a:pt x="9190916" y="6172481"/>
                  <a:pt x="9212893" y="6194457"/>
                  <a:pt x="9212893" y="6221566"/>
                </a:cubicBezTo>
                <a:cubicBezTo>
                  <a:pt x="9212893" y="6248675"/>
                  <a:pt x="9190916" y="6270651"/>
                  <a:pt x="9163808" y="6270651"/>
                </a:cubicBezTo>
                <a:cubicBezTo>
                  <a:pt x="9136699" y="6270651"/>
                  <a:pt x="9114723" y="6248675"/>
                  <a:pt x="9114723" y="6221566"/>
                </a:cubicBezTo>
                <a:cubicBezTo>
                  <a:pt x="9114723" y="6194457"/>
                  <a:pt x="9136699" y="6172481"/>
                  <a:pt x="9163808" y="6172481"/>
                </a:cubicBezTo>
                <a:close/>
                <a:moveTo>
                  <a:pt x="8972131" y="6172481"/>
                </a:moveTo>
                <a:cubicBezTo>
                  <a:pt x="8999241" y="6172481"/>
                  <a:pt x="9021216" y="6194457"/>
                  <a:pt x="9021216" y="6221566"/>
                </a:cubicBezTo>
                <a:cubicBezTo>
                  <a:pt x="9021216" y="6248675"/>
                  <a:pt x="8999241" y="6270651"/>
                  <a:pt x="8972131" y="6270651"/>
                </a:cubicBezTo>
                <a:cubicBezTo>
                  <a:pt x="8945023" y="6270651"/>
                  <a:pt x="8923046" y="6248675"/>
                  <a:pt x="8923046" y="6221566"/>
                </a:cubicBezTo>
                <a:cubicBezTo>
                  <a:pt x="8923046" y="6194457"/>
                  <a:pt x="8945023" y="6172481"/>
                  <a:pt x="8972131" y="6172481"/>
                </a:cubicBezTo>
                <a:close/>
                <a:moveTo>
                  <a:pt x="8780211" y="6172481"/>
                </a:moveTo>
                <a:cubicBezTo>
                  <a:pt x="8807319" y="6172481"/>
                  <a:pt x="8829296" y="6194457"/>
                  <a:pt x="8829296" y="6221566"/>
                </a:cubicBezTo>
                <a:cubicBezTo>
                  <a:pt x="8829296" y="6248675"/>
                  <a:pt x="8807319" y="6270651"/>
                  <a:pt x="8780211" y="6270651"/>
                </a:cubicBezTo>
                <a:cubicBezTo>
                  <a:pt x="8753102" y="6270651"/>
                  <a:pt x="8731126" y="6248675"/>
                  <a:pt x="8731126" y="6221566"/>
                </a:cubicBezTo>
                <a:cubicBezTo>
                  <a:pt x="8731126" y="6194457"/>
                  <a:pt x="8753102" y="6172481"/>
                  <a:pt x="8780211" y="6172481"/>
                </a:cubicBezTo>
                <a:close/>
                <a:moveTo>
                  <a:pt x="8588287" y="6172481"/>
                </a:moveTo>
                <a:cubicBezTo>
                  <a:pt x="8615396" y="6172481"/>
                  <a:pt x="8637372" y="6194457"/>
                  <a:pt x="8637372" y="6221566"/>
                </a:cubicBezTo>
                <a:cubicBezTo>
                  <a:pt x="8637372" y="6248675"/>
                  <a:pt x="8615396" y="6270651"/>
                  <a:pt x="8588287" y="6270651"/>
                </a:cubicBezTo>
                <a:cubicBezTo>
                  <a:pt x="8561178" y="6270651"/>
                  <a:pt x="8539202" y="6248675"/>
                  <a:pt x="8539202" y="6221566"/>
                </a:cubicBezTo>
                <a:cubicBezTo>
                  <a:pt x="8539202" y="6194457"/>
                  <a:pt x="8561178" y="6172481"/>
                  <a:pt x="8588287" y="6172481"/>
                </a:cubicBezTo>
                <a:close/>
                <a:moveTo>
                  <a:pt x="8388577" y="6172481"/>
                </a:moveTo>
                <a:cubicBezTo>
                  <a:pt x="8415686" y="6172481"/>
                  <a:pt x="8437662" y="6194457"/>
                  <a:pt x="8437662" y="6221566"/>
                </a:cubicBezTo>
                <a:cubicBezTo>
                  <a:pt x="8437662" y="6248675"/>
                  <a:pt x="8415686" y="6270651"/>
                  <a:pt x="8388577" y="6270651"/>
                </a:cubicBezTo>
                <a:cubicBezTo>
                  <a:pt x="8361468" y="6270651"/>
                  <a:pt x="8339492" y="6248675"/>
                  <a:pt x="8339492" y="6221566"/>
                </a:cubicBezTo>
                <a:cubicBezTo>
                  <a:pt x="8339492" y="6194457"/>
                  <a:pt x="8361468" y="6172481"/>
                  <a:pt x="8388577" y="6172481"/>
                </a:cubicBezTo>
                <a:close/>
                <a:moveTo>
                  <a:pt x="8196653" y="6172481"/>
                </a:moveTo>
                <a:cubicBezTo>
                  <a:pt x="8223762" y="6172481"/>
                  <a:pt x="8245738" y="6194457"/>
                  <a:pt x="8245738" y="6221566"/>
                </a:cubicBezTo>
                <a:cubicBezTo>
                  <a:pt x="8245738" y="6248675"/>
                  <a:pt x="8223762" y="6270651"/>
                  <a:pt x="8196653" y="6270651"/>
                </a:cubicBezTo>
                <a:cubicBezTo>
                  <a:pt x="8169545" y="6270651"/>
                  <a:pt x="8147568" y="6248675"/>
                  <a:pt x="8147568" y="6221566"/>
                </a:cubicBezTo>
                <a:cubicBezTo>
                  <a:pt x="8147568" y="6194457"/>
                  <a:pt x="8169545" y="6172481"/>
                  <a:pt x="8196653" y="6172481"/>
                </a:cubicBezTo>
                <a:close/>
                <a:moveTo>
                  <a:pt x="8004732" y="6172481"/>
                </a:moveTo>
                <a:cubicBezTo>
                  <a:pt x="8031841" y="6172481"/>
                  <a:pt x="8053817" y="6194457"/>
                  <a:pt x="8053817" y="6221566"/>
                </a:cubicBezTo>
                <a:cubicBezTo>
                  <a:pt x="8053817" y="6248675"/>
                  <a:pt x="8031841" y="6270651"/>
                  <a:pt x="8004732" y="6270651"/>
                </a:cubicBezTo>
                <a:cubicBezTo>
                  <a:pt x="7977623" y="6270651"/>
                  <a:pt x="7955647" y="6248675"/>
                  <a:pt x="7955647" y="6221566"/>
                </a:cubicBezTo>
                <a:cubicBezTo>
                  <a:pt x="7955647" y="6194457"/>
                  <a:pt x="7977623" y="6172481"/>
                  <a:pt x="8004732" y="6172481"/>
                </a:cubicBezTo>
                <a:close/>
                <a:moveTo>
                  <a:pt x="7813056" y="6172481"/>
                </a:moveTo>
                <a:cubicBezTo>
                  <a:pt x="7840165" y="6172481"/>
                  <a:pt x="7862141" y="6194457"/>
                  <a:pt x="7862141" y="6221566"/>
                </a:cubicBezTo>
                <a:cubicBezTo>
                  <a:pt x="7862141" y="6248675"/>
                  <a:pt x="7840165" y="6270651"/>
                  <a:pt x="7813056" y="6270651"/>
                </a:cubicBezTo>
                <a:cubicBezTo>
                  <a:pt x="7785947" y="6270651"/>
                  <a:pt x="7763971" y="6248675"/>
                  <a:pt x="7763971" y="6221566"/>
                </a:cubicBezTo>
                <a:cubicBezTo>
                  <a:pt x="7763971" y="6194457"/>
                  <a:pt x="7785947" y="6172481"/>
                  <a:pt x="7813056" y="6172481"/>
                </a:cubicBezTo>
                <a:close/>
                <a:moveTo>
                  <a:pt x="7621133" y="6172481"/>
                </a:moveTo>
                <a:cubicBezTo>
                  <a:pt x="7648241" y="6172481"/>
                  <a:pt x="7670218" y="6194457"/>
                  <a:pt x="7670218" y="6221566"/>
                </a:cubicBezTo>
                <a:cubicBezTo>
                  <a:pt x="7670218" y="6248675"/>
                  <a:pt x="7648241" y="6270651"/>
                  <a:pt x="7621133" y="6270651"/>
                </a:cubicBezTo>
                <a:cubicBezTo>
                  <a:pt x="7594024" y="6270651"/>
                  <a:pt x="7572048" y="6248675"/>
                  <a:pt x="7572048" y="6221566"/>
                </a:cubicBezTo>
                <a:cubicBezTo>
                  <a:pt x="7572048" y="6194457"/>
                  <a:pt x="7594024" y="6172481"/>
                  <a:pt x="7621133" y="6172481"/>
                </a:cubicBezTo>
                <a:close/>
                <a:moveTo>
                  <a:pt x="7429212" y="6172481"/>
                </a:moveTo>
                <a:cubicBezTo>
                  <a:pt x="7456321" y="6172481"/>
                  <a:pt x="7478297" y="6194457"/>
                  <a:pt x="7478297" y="6221566"/>
                </a:cubicBezTo>
                <a:cubicBezTo>
                  <a:pt x="7478297" y="6248675"/>
                  <a:pt x="7456321" y="6270651"/>
                  <a:pt x="7429212" y="6270651"/>
                </a:cubicBezTo>
                <a:cubicBezTo>
                  <a:pt x="7402103" y="6270651"/>
                  <a:pt x="7380127" y="6248675"/>
                  <a:pt x="7380127" y="6221566"/>
                </a:cubicBezTo>
                <a:cubicBezTo>
                  <a:pt x="7380127" y="6194457"/>
                  <a:pt x="7402103" y="6172481"/>
                  <a:pt x="7429212" y="6172481"/>
                </a:cubicBezTo>
                <a:close/>
                <a:moveTo>
                  <a:pt x="7237288" y="6172481"/>
                </a:moveTo>
                <a:cubicBezTo>
                  <a:pt x="7264397" y="6172481"/>
                  <a:pt x="7286373" y="6194457"/>
                  <a:pt x="7286373" y="6221566"/>
                </a:cubicBezTo>
                <a:cubicBezTo>
                  <a:pt x="7286373" y="6248675"/>
                  <a:pt x="7264397" y="6270651"/>
                  <a:pt x="7237288" y="6270651"/>
                </a:cubicBezTo>
                <a:cubicBezTo>
                  <a:pt x="7210179" y="6270651"/>
                  <a:pt x="7188203" y="6248675"/>
                  <a:pt x="7188203" y="6221566"/>
                </a:cubicBezTo>
                <a:cubicBezTo>
                  <a:pt x="7188203" y="6194457"/>
                  <a:pt x="7210179" y="6172481"/>
                  <a:pt x="7237288" y="6172481"/>
                </a:cubicBezTo>
                <a:close/>
                <a:moveTo>
                  <a:pt x="7045367" y="6172481"/>
                </a:moveTo>
                <a:cubicBezTo>
                  <a:pt x="7072476" y="6172481"/>
                  <a:pt x="7094452" y="6194457"/>
                  <a:pt x="7094452" y="6221566"/>
                </a:cubicBezTo>
                <a:cubicBezTo>
                  <a:pt x="7094452" y="6248675"/>
                  <a:pt x="7072476" y="6270651"/>
                  <a:pt x="7045367" y="6270651"/>
                </a:cubicBezTo>
                <a:cubicBezTo>
                  <a:pt x="7018258" y="6270651"/>
                  <a:pt x="6996282" y="6248675"/>
                  <a:pt x="6996282" y="6221566"/>
                </a:cubicBezTo>
                <a:cubicBezTo>
                  <a:pt x="6996282" y="6194457"/>
                  <a:pt x="7018258" y="6172481"/>
                  <a:pt x="7045367" y="6172481"/>
                </a:cubicBezTo>
                <a:close/>
                <a:moveTo>
                  <a:pt x="6853444" y="6172481"/>
                </a:moveTo>
                <a:cubicBezTo>
                  <a:pt x="6880552" y="6172481"/>
                  <a:pt x="6902529" y="6194457"/>
                  <a:pt x="6902529" y="6221566"/>
                </a:cubicBezTo>
                <a:cubicBezTo>
                  <a:pt x="6902529" y="6248675"/>
                  <a:pt x="6880552" y="6270651"/>
                  <a:pt x="6853444" y="6270651"/>
                </a:cubicBezTo>
                <a:cubicBezTo>
                  <a:pt x="6826335" y="6270651"/>
                  <a:pt x="6804359" y="6248675"/>
                  <a:pt x="6804359" y="6221566"/>
                </a:cubicBezTo>
                <a:cubicBezTo>
                  <a:pt x="6804359" y="6194457"/>
                  <a:pt x="6826335" y="6172481"/>
                  <a:pt x="6853444" y="6172481"/>
                </a:cubicBezTo>
                <a:close/>
                <a:moveTo>
                  <a:pt x="6661767" y="6172481"/>
                </a:moveTo>
                <a:cubicBezTo>
                  <a:pt x="6688876" y="6172481"/>
                  <a:pt x="6710852" y="6194457"/>
                  <a:pt x="6710852" y="6221566"/>
                </a:cubicBezTo>
                <a:cubicBezTo>
                  <a:pt x="6710852" y="6248675"/>
                  <a:pt x="6688876" y="6270651"/>
                  <a:pt x="6661767" y="6270651"/>
                </a:cubicBezTo>
                <a:cubicBezTo>
                  <a:pt x="6634659" y="6270651"/>
                  <a:pt x="6612682" y="6248675"/>
                  <a:pt x="6612682" y="6221566"/>
                </a:cubicBezTo>
                <a:cubicBezTo>
                  <a:pt x="6612682" y="6194457"/>
                  <a:pt x="6634659" y="6172481"/>
                  <a:pt x="6661767" y="6172481"/>
                </a:cubicBezTo>
                <a:close/>
                <a:moveTo>
                  <a:pt x="6469844" y="6172481"/>
                </a:moveTo>
                <a:cubicBezTo>
                  <a:pt x="6496953" y="6172481"/>
                  <a:pt x="6518929" y="6194457"/>
                  <a:pt x="6518929" y="6221566"/>
                </a:cubicBezTo>
                <a:cubicBezTo>
                  <a:pt x="6518929" y="6248675"/>
                  <a:pt x="6496953" y="6270651"/>
                  <a:pt x="6469844" y="6270651"/>
                </a:cubicBezTo>
                <a:cubicBezTo>
                  <a:pt x="6442735" y="6270651"/>
                  <a:pt x="6420759" y="6248675"/>
                  <a:pt x="6420759" y="6221566"/>
                </a:cubicBezTo>
                <a:cubicBezTo>
                  <a:pt x="6420759" y="6194457"/>
                  <a:pt x="6442735" y="6172481"/>
                  <a:pt x="6469844" y="6172481"/>
                </a:cubicBezTo>
                <a:close/>
                <a:moveTo>
                  <a:pt x="6279574" y="6172481"/>
                </a:moveTo>
                <a:cubicBezTo>
                  <a:pt x="6306683" y="6172481"/>
                  <a:pt x="6328659" y="6194457"/>
                  <a:pt x="6328659" y="6221566"/>
                </a:cubicBezTo>
                <a:cubicBezTo>
                  <a:pt x="6328659" y="6248675"/>
                  <a:pt x="6306683" y="6270651"/>
                  <a:pt x="6279574" y="6270651"/>
                </a:cubicBezTo>
                <a:cubicBezTo>
                  <a:pt x="6252465" y="6270651"/>
                  <a:pt x="6230489" y="6248675"/>
                  <a:pt x="6230489" y="6221566"/>
                </a:cubicBezTo>
                <a:cubicBezTo>
                  <a:pt x="6230489" y="6194457"/>
                  <a:pt x="6252465" y="6172481"/>
                  <a:pt x="6279574" y="6172481"/>
                </a:cubicBezTo>
                <a:close/>
                <a:moveTo>
                  <a:pt x="6087650" y="6172481"/>
                </a:moveTo>
                <a:cubicBezTo>
                  <a:pt x="6114759" y="6172481"/>
                  <a:pt x="6136735" y="6194457"/>
                  <a:pt x="6136735" y="6221566"/>
                </a:cubicBezTo>
                <a:cubicBezTo>
                  <a:pt x="6136735" y="6248675"/>
                  <a:pt x="6114759" y="6270651"/>
                  <a:pt x="6087650" y="6270651"/>
                </a:cubicBezTo>
                <a:cubicBezTo>
                  <a:pt x="6060542" y="6270651"/>
                  <a:pt x="6038565" y="6248675"/>
                  <a:pt x="6038565" y="6221566"/>
                </a:cubicBezTo>
                <a:cubicBezTo>
                  <a:pt x="6038565" y="6194457"/>
                  <a:pt x="6060542" y="6172481"/>
                  <a:pt x="6087650" y="6172481"/>
                </a:cubicBezTo>
                <a:close/>
                <a:moveTo>
                  <a:pt x="5895729" y="6172481"/>
                </a:moveTo>
                <a:cubicBezTo>
                  <a:pt x="5922838" y="6172481"/>
                  <a:pt x="5944814" y="6194457"/>
                  <a:pt x="5944814" y="6221566"/>
                </a:cubicBezTo>
                <a:cubicBezTo>
                  <a:pt x="5944814" y="6248675"/>
                  <a:pt x="5922838" y="6270651"/>
                  <a:pt x="5895729" y="6270651"/>
                </a:cubicBezTo>
                <a:cubicBezTo>
                  <a:pt x="5868620" y="6270651"/>
                  <a:pt x="5846644" y="6248675"/>
                  <a:pt x="5846644" y="6221566"/>
                </a:cubicBezTo>
                <a:cubicBezTo>
                  <a:pt x="5846644" y="6194457"/>
                  <a:pt x="5868620" y="6172481"/>
                  <a:pt x="5895729" y="6172481"/>
                </a:cubicBezTo>
                <a:close/>
                <a:moveTo>
                  <a:pt x="5704053" y="6172481"/>
                </a:moveTo>
                <a:cubicBezTo>
                  <a:pt x="5731162" y="6172481"/>
                  <a:pt x="5753138" y="6194457"/>
                  <a:pt x="5753138" y="6221566"/>
                </a:cubicBezTo>
                <a:cubicBezTo>
                  <a:pt x="5753138" y="6248675"/>
                  <a:pt x="5731162" y="6270651"/>
                  <a:pt x="5704053" y="6270651"/>
                </a:cubicBezTo>
                <a:cubicBezTo>
                  <a:pt x="5676944" y="6270651"/>
                  <a:pt x="5654968" y="6248675"/>
                  <a:pt x="5654968" y="6221566"/>
                </a:cubicBezTo>
                <a:cubicBezTo>
                  <a:pt x="5654968" y="6194457"/>
                  <a:pt x="5676944" y="6172481"/>
                  <a:pt x="5704053" y="6172481"/>
                </a:cubicBezTo>
                <a:close/>
                <a:moveTo>
                  <a:pt x="5512130" y="6172481"/>
                </a:moveTo>
                <a:cubicBezTo>
                  <a:pt x="5539238" y="6172481"/>
                  <a:pt x="5561215" y="6194457"/>
                  <a:pt x="5561215" y="6221566"/>
                </a:cubicBezTo>
                <a:cubicBezTo>
                  <a:pt x="5561215" y="6248675"/>
                  <a:pt x="5539238" y="6270651"/>
                  <a:pt x="5512130" y="6270651"/>
                </a:cubicBezTo>
                <a:cubicBezTo>
                  <a:pt x="5485021" y="6270651"/>
                  <a:pt x="5463045" y="6248675"/>
                  <a:pt x="5463045" y="6221566"/>
                </a:cubicBezTo>
                <a:cubicBezTo>
                  <a:pt x="5463045" y="6194457"/>
                  <a:pt x="5485021" y="6172481"/>
                  <a:pt x="5512130" y="6172481"/>
                </a:cubicBezTo>
                <a:close/>
                <a:moveTo>
                  <a:pt x="5320209" y="6172481"/>
                </a:moveTo>
                <a:cubicBezTo>
                  <a:pt x="5347318" y="6172481"/>
                  <a:pt x="5369294" y="6194457"/>
                  <a:pt x="5369294" y="6221566"/>
                </a:cubicBezTo>
                <a:cubicBezTo>
                  <a:pt x="5369294" y="6248675"/>
                  <a:pt x="5347318" y="6270651"/>
                  <a:pt x="5320209" y="6270651"/>
                </a:cubicBezTo>
                <a:cubicBezTo>
                  <a:pt x="5293100" y="6270651"/>
                  <a:pt x="5271124" y="6248675"/>
                  <a:pt x="5271124" y="6221566"/>
                </a:cubicBezTo>
                <a:cubicBezTo>
                  <a:pt x="5271124" y="6194457"/>
                  <a:pt x="5293100" y="6172481"/>
                  <a:pt x="5320209" y="6172481"/>
                </a:cubicBezTo>
                <a:close/>
                <a:moveTo>
                  <a:pt x="5128285" y="6172481"/>
                </a:moveTo>
                <a:cubicBezTo>
                  <a:pt x="5155394" y="6172481"/>
                  <a:pt x="5177370" y="6194457"/>
                  <a:pt x="5177370" y="6221566"/>
                </a:cubicBezTo>
                <a:cubicBezTo>
                  <a:pt x="5177370" y="6248675"/>
                  <a:pt x="5155394" y="6270651"/>
                  <a:pt x="5128285" y="6270651"/>
                </a:cubicBezTo>
                <a:cubicBezTo>
                  <a:pt x="5101176" y="6270651"/>
                  <a:pt x="5079200" y="6248675"/>
                  <a:pt x="5079200" y="6221566"/>
                </a:cubicBezTo>
                <a:cubicBezTo>
                  <a:pt x="5079200" y="6194457"/>
                  <a:pt x="5101176" y="6172481"/>
                  <a:pt x="5128285" y="6172481"/>
                </a:cubicBezTo>
                <a:close/>
                <a:moveTo>
                  <a:pt x="4936364" y="6172481"/>
                </a:moveTo>
                <a:cubicBezTo>
                  <a:pt x="4963473" y="6172481"/>
                  <a:pt x="4985449" y="6194457"/>
                  <a:pt x="4985449" y="6221566"/>
                </a:cubicBezTo>
                <a:cubicBezTo>
                  <a:pt x="4985449" y="6248675"/>
                  <a:pt x="4963473" y="6270651"/>
                  <a:pt x="4936364" y="6270651"/>
                </a:cubicBezTo>
                <a:cubicBezTo>
                  <a:pt x="4909255" y="6270651"/>
                  <a:pt x="4887279" y="6248675"/>
                  <a:pt x="4887279" y="6221566"/>
                </a:cubicBezTo>
                <a:cubicBezTo>
                  <a:pt x="4887279" y="6194457"/>
                  <a:pt x="4909255" y="6172481"/>
                  <a:pt x="4936364" y="6172481"/>
                </a:cubicBezTo>
                <a:close/>
                <a:moveTo>
                  <a:pt x="4744441" y="6172481"/>
                </a:moveTo>
                <a:cubicBezTo>
                  <a:pt x="4771549" y="6172481"/>
                  <a:pt x="4793526" y="6194457"/>
                  <a:pt x="4793526" y="6221566"/>
                </a:cubicBezTo>
                <a:cubicBezTo>
                  <a:pt x="4793526" y="6248675"/>
                  <a:pt x="4771549" y="6270651"/>
                  <a:pt x="4744441" y="6270651"/>
                </a:cubicBezTo>
                <a:cubicBezTo>
                  <a:pt x="4717332" y="6270651"/>
                  <a:pt x="4695356" y="6248675"/>
                  <a:pt x="4695356" y="6221566"/>
                </a:cubicBezTo>
                <a:cubicBezTo>
                  <a:pt x="4695356" y="6194457"/>
                  <a:pt x="4717332" y="6172481"/>
                  <a:pt x="4744441" y="6172481"/>
                </a:cubicBezTo>
                <a:close/>
                <a:moveTo>
                  <a:pt x="4552764" y="6172481"/>
                </a:moveTo>
                <a:cubicBezTo>
                  <a:pt x="4579873" y="6172481"/>
                  <a:pt x="4601849" y="6194457"/>
                  <a:pt x="4601849" y="6221566"/>
                </a:cubicBezTo>
                <a:cubicBezTo>
                  <a:pt x="4601849" y="6248675"/>
                  <a:pt x="4579873" y="6270651"/>
                  <a:pt x="4552764" y="6270651"/>
                </a:cubicBezTo>
                <a:cubicBezTo>
                  <a:pt x="4525656" y="6270651"/>
                  <a:pt x="4503679" y="6248675"/>
                  <a:pt x="4503679" y="6221566"/>
                </a:cubicBezTo>
                <a:cubicBezTo>
                  <a:pt x="4503679" y="6194457"/>
                  <a:pt x="4525656" y="6172481"/>
                  <a:pt x="4552764" y="6172481"/>
                </a:cubicBezTo>
                <a:close/>
                <a:moveTo>
                  <a:pt x="4360841" y="6172481"/>
                </a:moveTo>
                <a:cubicBezTo>
                  <a:pt x="4387950" y="6172481"/>
                  <a:pt x="4409926" y="6194457"/>
                  <a:pt x="4409926" y="6221566"/>
                </a:cubicBezTo>
                <a:cubicBezTo>
                  <a:pt x="4409926" y="6248675"/>
                  <a:pt x="4387950" y="6270651"/>
                  <a:pt x="4360841" y="6270651"/>
                </a:cubicBezTo>
                <a:cubicBezTo>
                  <a:pt x="4333732" y="6270651"/>
                  <a:pt x="4311756" y="6248675"/>
                  <a:pt x="4311756" y="6221566"/>
                </a:cubicBezTo>
                <a:cubicBezTo>
                  <a:pt x="4311756" y="6194457"/>
                  <a:pt x="4333732" y="6172481"/>
                  <a:pt x="4360841" y="6172481"/>
                </a:cubicBezTo>
                <a:close/>
                <a:moveTo>
                  <a:pt x="4170572" y="6172481"/>
                </a:moveTo>
                <a:cubicBezTo>
                  <a:pt x="4197681" y="6172481"/>
                  <a:pt x="4219657" y="6194457"/>
                  <a:pt x="4219657" y="6221566"/>
                </a:cubicBezTo>
                <a:cubicBezTo>
                  <a:pt x="4219657" y="6248675"/>
                  <a:pt x="4197681" y="6270651"/>
                  <a:pt x="4170572" y="6270651"/>
                </a:cubicBezTo>
                <a:cubicBezTo>
                  <a:pt x="4143463" y="6270651"/>
                  <a:pt x="4121487" y="6248675"/>
                  <a:pt x="4121487" y="6221566"/>
                </a:cubicBezTo>
                <a:cubicBezTo>
                  <a:pt x="4121487" y="6194457"/>
                  <a:pt x="4143463" y="6172481"/>
                  <a:pt x="4170572" y="6172481"/>
                </a:cubicBezTo>
                <a:close/>
                <a:moveTo>
                  <a:pt x="3978648" y="6172481"/>
                </a:moveTo>
                <a:cubicBezTo>
                  <a:pt x="4005757" y="6172481"/>
                  <a:pt x="4027733" y="6194457"/>
                  <a:pt x="4027733" y="6221566"/>
                </a:cubicBezTo>
                <a:cubicBezTo>
                  <a:pt x="4027733" y="6248675"/>
                  <a:pt x="4005757" y="6270651"/>
                  <a:pt x="3978648" y="6270651"/>
                </a:cubicBezTo>
                <a:cubicBezTo>
                  <a:pt x="3951540" y="6270651"/>
                  <a:pt x="3929563" y="6248675"/>
                  <a:pt x="3929563" y="6221566"/>
                </a:cubicBezTo>
                <a:cubicBezTo>
                  <a:pt x="3929563" y="6194457"/>
                  <a:pt x="3951540" y="6172481"/>
                  <a:pt x="3978648" y="6172481"/>
                </a:cubicBezTo>
                <a:close/>
                <a:moveTo>
                  <a:pt x="3786728" y="6172481"/>
                </a:moveTo>
                <a:cubicBezTo>
                  <a:pt x="3813836" y="6172481"/>
                  <a:pt x="3835813" y="6194457"/>
                  <a:pt x="3835813" y="6221566"/>
                </a:cubicBezTo>
                <a:cubicBezTo>
                  <a:pt x="3835813" y="6248675"/>
                  <a:pt x="3813836" y="6270651"/>
                  <a:pt x="3786728" y="6270651"/>
                </a:cubicBezTo>
                <a:cubicBezTo>
                  <a:pt x="3759619" y="6270651"/>
                  <a:pt x="3737643" y="6248675"/>
                  <a:pt x="3737643" y="6221566"/>
                </a:cubicBezTo>
                <a:cubicBezTo>
                  <a:pt x="3737643" y="6194457"/>
                  <a:pt x="3759619" y="6172481"/>
                  <a:pt x="3786728" y="6172481"/>
                </a:cubicBezTo>
                <a:close/>
                <a:moveTo>
                  <a:pt x="3595051" y="6172481"/>
                </a:moveTo>
                <a:cubicBezTo>
                  <a:pt x="3622160" y="6172481"/>
                  <a:pt x="3644136" y="6194457"/>
                  <a:pt x="3644136" y="6221566"/>
                </a:cubicBezTo>
                <a:cubicBezTo>
                  <a:pt x="3644136" y="6248675"/>
                  <a:pt x="3622160" y="6270651"/>
                  <a:pt x="3595051" y="6270651"/>
                </a:cubicBezTo>
                <a:cubicBezTo>
                  <a:pt x="3567943" y="6270651"/>
                  <a:pt x="3545966" y="6248675"/>
                  <a:pt x="3545966" y="6221566"/>
                </a:cubicBezTo>
                <a:cubicBezTo>
                  <a:pt x="3545966" y="6194457"/>
                  <a:pt x="3567943" y="6172481"/>
                  <a:pt x="3595051" y="6172481"/>
                </a:cubicBezTo>
                <a:close/>
                <a:moveTo>
                  <a:pt x="3403128" y="6172481"/>
                </a:moveTo>
                <a:cubicBezTo>
                  <a:pt x="3430237" y="6172481"/>
                  <a:pt x="3452213" y="6194457"/>
                  <a:pt x="3452213" y="6221566"/>
                </a:cubicBezTo>
                <a:cubicBezTo>
                  <a:pt x="3452213" y="6248675"/>
                  <a:pt x="3430237" y="6270651"/>
                  <a:pt x="3403128" y="6270651"/>
                </a:cubicBezTo>
                <a:cubicBezTo>
                  <a:pt x="3376019" y="6270651"/>
                  <a:pt x="3354043" y="6248675"/>
                  <a:pt x="3354043" y="6221566"/>
                </a:cubicBezTo>
                <a:cubicBezTo>
                  <a:pt x="3354043" y="6194457"/>
                  <a:pt x="3376019" y="6172481"/>
                  <a:pt x="3403128" y="6172481"/>
                </a:cubicBezTo>
                <a:close/>
                <a:moveTo>
                  <a:pt x="3211207" y="6172481"/>
                </a:moveTo>
                <a:cubicBezTo>
                  <a:pt x="3238316" y="6172481"/>
                  <a:pt x="3260292" y="6194457"/>
                  <a:pt x="3260292" y="6221566"/>
                </a:cubicBezTo>
                <a:cubicBezTo>
                  <a:pt x="3260292" y="6248675"/>
                  <a:pt x="3238316" y="6270651"/>
                  <a:pt x="3211207" y="6270651"/>
                </a:cubicBezTo>
                <a:cubicBezTo>
                  <a:pt x="3184098" y="6270651"/>
                  <a:pt x="3162122" y="6248675"/>
                  <a:pt x="3162122" y="6221566"/>
                </a:cubicBezTo>
                <a:cubicBezTo>
                  <a:pt x="3162122" y="6194457"/>
                  <a:pt x="3184098" y="6172481"/>
                  <a:pt x="3211207" y="6172481"/>
                </a:cubicBezTo>
                <a:close/>
                <a:moveTo>
                  <a:pt x="3019283" y="6172481"/>
                </a:moveTo>
                <a:cubicBezTo>
                  <a:pt x="3046393" y="6172481"/>
                  <a:pt x="3068368" y="6194457"/>
                  <a:pt x="3068368" y="6221566"/>
                </a:cubicBezTo>
                <a:cubicBezTo>
                  <a:pt x="3068368" y="6248675"/>
                  <a:pt x="3046393" y="6270651"/>
                  <a:pt x="3019283" y="6270651"/>
                </a:cubicBezTo>
                <a:cubicBezTo>
                  <a:pt x="2992175" y="6270651"/>
                  <a:pt x="2970198" y="6248675"/>
                  <a:pt x="2970198" y="6221566"/>
                </a:cubicBezTo>
                <a:cubicBezTo>
                  <a:pt x="2970198" y="6194457"/>
                  <a:pt x="2992175" y="6172481"/>
                  <a:pt x="3019283" y="6172481"/>
                </a:cubicBezTo>
                <a:close/>
                <a:moveTo>
                  <a:pt x="2827363" y="6172481"/>
                </a:moveTo>
                <a:cubicBezTo>
                  <a:pt x="2854471" y="6172481"/>
                  <a:pt x="2876448" y="6194457"/>
                  <a:pt x="2876448" y="6221566"/>
                </a:cubicBezTo>
                <a:cubicBezTo>
                  <a:pt x="2876448" y="6248675"/>
                  <a:pt x="2854471" y="6270651"/>
                  <a:pt x="2827363" y="6270651"/>
                </a:cubicBezTo>
                <a:cubicBezTo>
                  <a:pt x="2800253" y="6270651"/>
                  <a:pt x="2778277" y="6248675"/>
                  <a:pt x="2778277" y="6221566"/>
                </a:cubicBezTo>
                <a:cubicBezTo>
                  <a:pt x="2778277" y="6194457"/>
                  <a:pt x="2800253" y="6172481"/>
                  <a:pt x="2827363" y="6172481"/>
                </a:cubicBezTo>
                <a:close/>
                <a:moveTo>
                  <a:pt x="2635439" y="6172481"/>
                </a:moveTo>
                <a:cubicBezTo>
                  <a:pt x="2662548" y="6172481"/>
                  <a:pt x="2684524" y="6194457"/>
                  <a:pt x="2684524" y="6221566"/>
                </a:cubicBezTo>
                <a:cubicBezTo>
                  <a:pt x="2684524" y="6248675"/>
                  <a:pt x="2662548" y="6270651"/>
                  <a:pt x="2635439" y="6270651"/>
                </a:cubicBezTo>
                <a:cubicBezTo>
                  <a:pt x="2608330" y="6270651"/>
                  <a:pt x="2586354" y="6248675"/>
                  <a:pt x="2586354" y="6221566"/>
                </a:cubicBezTo>
                <a:cubicBezTo>
                  <a:pt x="2586354" y="6194457"/>
                  <a:pt x="2608330" y="6172481"/>
                  <a:pt x="2635439" y="6172481"/>
                </a:cubicBezTo>
                <a:close/>
                <a:moveTo>
                  <a:pt x="2443762" y="6172481"/>
                </a:moveTo>
                <a:cubicBezTo>
                  <a:pt x="2470872" y="6172481"/>
                  <a:pt x="2492847" y="6194457"/>
                  <a:pt x="2492847" y="6221566"/>
                </a:cubicBezTo>
                <a:cubicBezTo>
                  <a:pt x="2492847" y="6248675"/>
                  <a:pt x="2470872" y="6270651"/>
                  <a:pt x="2443762" y="6270651"/>
                </a:cubicBezTo>
                <a:cubicBezTo>
                  <a:pt x="2416654" y="6270651"/>
                  <a:pt x="2394677" y="6248675"/>
                  <a:pt x="2394677" y="6221566"/>
                </a:cubicBezTo>
                <a:cubicBezTo>
                  <a:pt x="2394677" y="6194457"/>
                  <a:pt x="2416654" y="6172481"/>
                  <a:pt x="2443762" y="6172481"/>
                </a:cubicBezTo>
                <a:close/>
                <a:moveTo>
                  <a:pt x="2251840" y="6172481"/>
                </a:moveTo>
                <a:cubicBezTo>
                  <a:pt x="2278948" y="6172481"/>
                  <a:pt x="2300925" y="6194457"/>
                  <a:pt x="2300925" y="6221566"/>
                </a:cubicBezTo>
                <a:cubicBezTo>
                  <a:pt x="2300925" y="6248675"/>
                  <a:pt x="2278948" y="6270651"/>
                  <a:pt x="2251840" y="6270651"/>
                </a:cubicBezTo>
                <a:cubicBezTo>
                  <a:pt x="2224730" y="6270651"/>
                  <a:pt x="2202754" y="6248675"/>
                  <a:pt x="2202754" y="6221566"/>
                </a:cubicBezTo>
                <a:cubicBezTo>
                  <a:pt x="2202754" y="6194457"/>
                  <a:pt x="2224730" y="6172481"/>
                  <a:pt x="2251840" y="6172481"/>
                </a:cubicBezTo>
                <a:close/>
                <a:moveTo>
                  <a:pt x="2061569" y="6172481"/>
                </a:moveTo>
                <a:cubicBezTo>
                  <a:pt x="2088678" y="6172481"/>
                  <a:pt x="2110654" y="6194457"/>
                  <a:pt x="2110654" y="6221566"/>
                </a:cubicBezTo>
                <a:cubicBezTo>
                  <a:pt x="2110654" y="6248675"/>
                  <a:pt x="2088678" y="6270651"/>
                  <a:pt x="2061569" y="6270651"/>
                </a:cubicBezTo>
                <a:cubicBezTo>
                  <a:pt x="2034460" y="6270651"/>
                  <a:pt x="2012484" y="6248675"/>
                  <a:pt x="2012484" y="6221566"/>
                </a:cubicBezTo>
                <a:cubicBezTo>
                  <a:pt x="2012484" y="6194457"/>
                  <a:pt x="2034460" y="6172481"/>
                  <a:pt x="2061569" y="6172481"/>
                </a:cubicBezTo>
                <a:close/>
                <a:moveTo>
                  <a:pt x="1869645" y="6172481"/>
                </a:moveTo>
                <a:cubicBezTo>
                  <a:pt x="1896755" y="6172481"/>
                  <a:pt x="1918730" y="6194457"/>
                  <a:pt x="1918730" y="6221566"/>
                </a:cubicBezTo>
                <a:cubicBezTo>
                  <a:pt x="1918730" y="6248675"/>
                  <a:pt x="1896755" y="6270651"/>
                  <a:pt x="1869645" y="6270651"/>
                </a:cubicBezTo>
                <a:cubicBezTo>
                  <a:pt x="1842537" y="6270651"/>
                  <a:pt x="1820560" y="6248675"/>
                  <a:pt x="1820560" y="6221566"/>
                </a:cubicBezTo>
                <a:cubicBezTo>
                  <a:pt x="1820560" y="6194457"/>
                  <a:pt x="1842537" y="6172481"/>
                  <a:pt x="1869645" y="6172481"/>
                </a:cubicBezTo>
                <a:close/>
                <a:moveTo>
                  <a:pt x="1677725" y="6172481"/>
                </a:moveTo>
                <a:cubicBezTo>
                  <a:pt x="1704833" y="6172481"/>
                  <a:pt x="1726810" y="6194457"/>
                  <a:pt x="1726810" y="6221566"/>
                </a:cubicBezTo>
                <a:cubicBezTo>
                  <a:pt x="1726810" y="6248675"/>
                  <a:pt x="1704833" y="6270651"/>
                  <a:pt x="1677725" y="6270651"/>
                </a:cubicBezTo>
                <a:cubicBezTo>
                  <a:pt x="1650616" y="6270651"/>
                  <a:pt x="1628640" y="6248675"/>
                  <a:pt x="1628640" y="6221566"/>
                </a:cubicBezTo>
                <a:cubicBezTo>
                  <a:pt x="1628640" y="6194457"/>
                  <a:pt x="1650616" y="6172481"/>
                  <a:pt x="1677725" y="6172481"/>
                </a:cubicBezTo>
                <a:close/>
                <a:moveTo>
                  <a:pt x="1486048" y="6172481"/>
                </a:moveTo>
                <a:cubicBezTo>
                  <a:pt x="1513157" y="6172481"/>
                  <a:pt x="1535133" y="6194457"/>
                  <a:pt x="1535133" y="6221566"/>
                </a:cubicBezTo>
                <a:cubicBezTo>
                  <a:pt x="1535133" y="6248675"/>
                  <a:pt x="1513157" y="6270651"/>
                  <a:pt x="1486048" y="6270651"/>
                </a:cubicBezTo>
                <a:cubicBezTo>
                  <a:pt x="1458940" y="6270651"/>
                  <a:pt x="1436963" y="6248675"/>
                  <a:pt x="1436963" y="6221566"/>
                </a:cubicBezTo>
                <a:cubicBezTo>
                  <a:pt x="1436963" y="6194457"/>
                  <a:pt x="1458940" y="6172481"/>
                  <a:pt x="1486048" y="6172481"/>
                </a:cubicBezTo>
                <a:close/>
                <a:moveTo>
                  <a:pt x="1294125" y="6172481"/>
                </a:moveTo>
                <a:cubicBezTo>
                  <a:pt x="1321234" y="6172481"/>
                  <a:pt x="1343210" y="6194457"/>
                  <a:pt x="1343210" y="6221566"/>
                </a:cubicBezTo>
                <a:cubicBezTo>
                  <a:pt x="1343210" y="6248675"/>
                  <a:pt x="1321234" y="6270651"/>
                  <a:pt x="1294125" y="6270651"/>
                </a:cubicBezTo>
                <a:cubicBezTo>
                  <a:pt x="1267016" y="6270651"/>
                  <a:pt x="1245040" y="6248675"/>
                  <a:pt x="1245040" y="6221566"/>
                </a:cubicBezTo>
                <a:cubicBezTo>
                  <a:pt x="1245040" y="6194457"/>
                  <a:pt x="1267016" y="6172481"/>
                  <a:pt x="1294125" y="6172481"/>
                </a:cubicBezTo>
                <a:close/>
                <a:moveTo>
                  <a:pt x="1102204" y="6172481"/>
                </a:moveTo>
                <a:cubicBezTo>
                  <a:pt x="1129313" y="6172481"/>
                  <a:pt x="1151289" y="6194457"/>
                  <a:pt x="1151289" y="6221566"/>
                </a:cubicBezTo>
                <a:cubicBezTo>
                  <a:pt x="1151289" y="6248675"/>
                  <a:pt x="1129313" y="6270651"/>
                  <a:pt x="1102204" y="6270651"/>
                </a:cubicBezTo>
                <a:cubicBezTo>
                  <a:pt x="1075096" y="6270651"/>
                  <a:pt x="1053119" y="6248675"/>
                  <a:pt x="1053119" y="6221566"/>
                </a:cubicBezTo>
                <a:cubicBezTo>
                  <a:pt x="1053119" y="6194457"/>
                  <a:pt x="1075096" y="6172481"/>
                  <a:pt x="1102204" y="6172481"/>
                </a:cubicBezTo>
                <a:close/>
                <a:moveTo>
                  <a:pt x="910280" y="6172481"/>
                </a:moveTo>
                <a:cubicBezTo>
                  <a:pt x="937390" y="6172481"/>
                  <a:pt x="959365" y="6194457"/>
                  <a:pt x="959365" y="6221566"/>
                </a:cubicBezTo>
                <a:cubicBezTo>
                  <a:pt x="959365" y="6248675"/>
                  <a:pt x="937390" y="6270651"/>
                  <a:pt x="910280" y="6270651"/>
                </a:cubicBezTo>
                <a:cubicBezTo>
                  <a:pt x="883172" y="6270651"/>
                  <a:pt x="861195" y="6248675"/>
                  <a:pt x="861195" y="6221566"/>
                </a:cubicBezTo>
                <a:cubicBezTo>
                  <a:pt x="861195" y="6194457"/>
                  <a:pt x="883172" y="6172481"/>
                  <a:pt x="910280" y="6172481"/>
                </a:cubicBezTo>
                <a:close/>
                <a:moveTo>
                  <a:pt x="718360" y="6172481"/>
                </a:moveTo>
                <a:cubicBezTo>
                  <a:pt x="745468" y="6172481"/>
                  <a:pt x="767445" y="6194457"/>
                  <a:pt x="767445" y="6221566"/>
                </a:cubicBezTo>
                <a:cubicBezTo>
                  <a:pt x="767445" y="6248675"/>
                  <a:pt x="745468" y="6270651"/>
                  <a:pt x="718360" y="6270651"/>
                </a:cubicBezTo>
                <a:cubicBezTo>
                  <a:pt x="691250" y="6270651"/>
                  <a:pt x="669275" y="6248675"/>
                  <a:pt x="669275" y="6221566"/>
                </a:cubicBezTo>
                <a:cubicBezTo>
                  <a:pt x="669275" y="6194457"/>
                  <a:pt x="691250" y="6172481"/>
                  <a:pt x="718360" y="6172481"/>
                </a:cubicBezTo>
                <a:close/>
                <a:moveTo>
                  <a:pt x="526436" y="6172481"/>
                </a:moveTo>
                <a:cubicBezTo>
                  <a:pt x="553544" y="6172481"/>
                  <a:pt x="575521" y="6194457"/>
                  <a:pt x="575521" y="6221566"/>
                </a:cubicBezTo>
                <a:cubicBezTo>
                  <a:pt x="575521" y="6248675"/>
                  <a:pt x="553544" y="6270651"/>
                  <a:pt x="526436" y="6270651"/>
                </a:cubicBezTo>
                <a:cubicBezTo>
                  <a:pt x="499328" y="6270651"/>
                  <a:pt x="477351" y="6248675"/>
                  <a:pt x="477351" y="6221566"/>
                </a:cubicBezTo>
                <a:cubicBezTo>
                  <a:pt x="477351" y="6194457"/>
                  <a:pt x="499328" y="6172481"/>
                  <a:pt x="526436" y="6172481"/>
                </a:cubicBezTo>
                <a:close/>
                <a:moveTo>
                  <a:pt x="334759" y="6172481"/>
                </a:moveTo>
                <a:cubicBezTo>
                  <a:pt x="361869" y="6172481"/>
                  <a:pt x="383844" y="6194457"/>
                  <a:pt x="383844" y="6221566"/>
                </a:cubicBezTo>
                <a:cubicBezTo>
                  <a:pt x="383844" y="6248675"/>
                  <a:pt x="361869" y="6270651"/>
                  <a:pt x="334759" y="6270651"/>
                </a:cubicBezTo>
                <a:cubicBezTo>
                  <a:pt x="307651" y="6270651"/>
                  <a:pt x="285674" y="6248675"/>
                  <a:pt x="285674" y="6221566"/>
                </a:cubicBezTo>
                <a:cubicBezTo>
                  <a:pt x="285674" y="6194457"/>
                  <a:pt x="307651" y="6172481"/>
                  <a:pt x="334759" y="6172481"/>
                </a:cubicBezTo>
                <a:close/>
                <a:moveTo>
                  <a:pt x="142837" y="6172481"/>
                </a:moveTo>
                <a:cubicBezTo>
                  <a:pt x="169945" y="6172481"/>
                  <a:pt x="191921" y="6194457"/>
                  <a:pt x="191921" y="6221566"/>
                </a:cubicBezTo>
                <a:cubicBezTo>
                  <a:pt x="191921" y="6248675"/>
                  <a:pt x="169945" y="6270651"/>
                  <a:pt x="142837" y="6270651"/>
                </a:cubicBezTo>
                <a:cubicBezTo>
                  <a:pt x="115727" y="6270651"/>
                  <a:pt x="93751" y="6248675"/>
                  <a:pt x="93751" y="6221566"/>
                </a:cubicBezTo>
                <a:cubicBezTo>
                  <a:pt x="93751" y="6194457"/>
                  <a:pt x="115727" y="6172481"/>
                  <a:pt x="142837" y="6172481"/>
                </a:cubicBezTo>
                <a:close/>
                <a:moveTo>
                  <a:pt x="11562343" y="6021792"/>
                </a:moveTo>
                <a:cubicBezTo>
                  <a:pt x="11589452" y="6021792"/>
                  <a:pt x="11611428" y="6043767"/>
                  <a:pt x="11611428" y="6070877"/>
                </a:cubicBezTo>
                <a:cubicBezTo>
                  <a:pt x="11611428" y="6097985"/>
                  <a:pt x="11589452" y="6119962"/>
                  <a:pt x="11562343" y="6119962"/>
                </a:cubicBezTo>
                <a:cubicBezTo>
                  <a:pt x="11535234" y="6119962"/>
                  <a:pt x="11513258" y="6097985"/>
                  <a:pt x="11513258" y="6070877"/>
                </a:cubicBezTo>
                <a:cubicBezTo>
                  <a:pt x="11513258" y="6043767"/>
                  <a:pt x="11535234" y="6021792"/>
                  <a:pt x="11562343" y="6021792"/>
                </a:cubicBezTo>
                <a:close/>
                <a:moveTo>
                  <a:pt x="11370422" y="6021792"/>
                </a:moveTo>
                <a:cubicBezTo>
                  <a:pt x="11397531" y="6021792"/>
                  <a:pt x="11419507" y="6043767"/>
                  <a:pt x="11419507" y="6070877"/>
                </a:cubicBezTo>
                <a:cubicBezTo>
                  <a:pt x="11419507" y="6097985"/>
                  <a:pt x="11397531" y="6119962"/>
                  <a:pt x="11370422" y="6119962"/>
                </a:cubicBezTo>
                <a:cubicBezTo>
                  <a:pt x="11343313" y="6119962"/>
                  <a:pt x="11321337" y="6097985"/>
                  <a:pt x="11321337" y="6070877"/>
                </a:cubicBezTo>
                <a:cubicBezTo>
                  <a:pt x="11321337" y="6043767"/>
                  <a:pt x="11343313" y="6021792"/>
                  <a:pt x="11370422" y="6021792"/>
                </a:cubicBezTo>
                <a:close/>
                <a:moveTo>
                  <a:pt x="11178499" y="6021792"/>
                </a:moveTo>
                <a:cubicBezTo>
                  <a:pt x="11205607" y="6021792"/>
                  <a:pt x="11227584" y="6043767"/>
                  <a:pt x="11227584" y="6070877"/>
                </a:cubicBezTo>
                <a:cubicBezTo>
                  <a:pt x="11227584" y="6097985"/>
                  <a:pt x="11205607" y="6119962"/>
                  <a:pt x="11178499" y="6119962"/>
                </a:cubicBezTo>
                <a:cubicBezTo>
                  <a:pt x="11151390" y="6119962"/>
                  <a:pt x="11129414" y="6097985"/>
                  <a:pt x="11129414" y="6070877"/>
                </a:cubicBezTo>
                <a:cubicBezTo>
                  <a:pt x="11129414" y="6043767"/>
                  <a:pt x="11151390" y="6021792"/>
                  <a:pt x="11178499" y="6021792"/>
                </a:cubicBezTo>
                <a:close/>
                <a:moveTo>
                  <a:pt x="10986822" y="6021792"/>
                </a:moveTo>
                <a:cubicBezTo>
                  <a:pt x="11013931" y="6021792"/>
                  <a:pt x="11035907" y="6043767"/>
                  <a:pt x="11035907" y="6070877"/>
                </a:cubicBezTo>
                <a:cubicBezTo>
                  <a:pt x="11035907" y="6097985"/>
                  <a:pt x="11013931" y="6119962"/>
                  <a:pt x="10986822" y="6119962"/>
                </a:cubicBezTo>
                <a:cubicBezTo>
                  <a:pt x="10959714" y="6119962"/>
                  <a:pt x="10937737" y="6097985"/>
                  <a:pt x="10937737" y="6070877"/>
                </a:cubicBezTo>
                <a:cubicBezTo>
                  <a:pt x="10937737" y="6043767"/>
                  <a:pt x="10959714" y="6021792"/>
                  <a:pt x="10986822" y="6021792"/>
                </a:cubicBezTo>
                <a:close/>
                <a:moveTo>
                  <a:pt x="10794898" y="6021792"/>
                </a:moveTo>
                <a:cubicBezTo>
                  <a:pt x="10822008" y="6021792"/>
                  <a:pt x="10843984" y="6043767"/>
                  <a:pt x="10843984" y="6070877"/>
                </a:cubicBezTo>
                <a:cubicBezTo>
                  <a:pt x="10843984" y="6097985"/>
                  <a:pt x="10822008" y="6119962"/>
                  <a:pt x="10794898" y="6119962"/>
                </a:cubicBezTo>
                <a:cubicBezTo>
                  <a:pt x="10767790" y="6119962"/>
                  <a:pt x="10745813" y="6097985"/>
                  <a:pt x="10745813" y="6070877"/>
                </a:cubicBezTo>
                <a:cubicBezTo>
                  <a:pt x="10745813" y="6043767"/>
                  <a:pt x="10767790" y="6021792"/>
                  <a:pt x="10794898" y="6021792"/>
                </a:cubicBezTo>
                <a:close/>
                <a:moveTo>
                  <a:pt x="10600771" y="6021792"/>
                </a:moveTo>
                <a:cubicBezTo>
                  <a:pt x="10607548" y="6021792"/>
                  <a:pt x="10614005" y="6023166"/>
                  <a:pt x="10619877" y="6025649"/>
                </a:cubicBezTo>
                <a:lnTo>
                  <a:pt x="10635343" y="6036077"/>
                </a:lnTo>
                <a:lnTo>
                  <a:pt x="10635343" y="6034589"/>
                </a:lnTo>
                <a:lnTo>
                  <a:pt x="10637686" y="6036169"/>
                </a:lnTo>
                <a:cubicBezTo>
                  <a:pt x="10646569" y="6045051"/>
                  <a:pt x="10652063" y="6057322"/>
                  <a:pt x="10652063" y="6070877"/>
                </a:cubicBezTo>
                <a:cubicBezTo>
                  <a:pt x="10652063" y="6084431"/>
                  <a:pt x="10646569" y="6096702"/>
                  <a:pt x="10637686" y="6105585"/>
                </a:cubicBezTo>
                <a:lnTo>
                  <a:pt x="10635343" y="6107165"/>
                </a:lnTo>
                <a:lnTo>
                  <a:pt x="10635343" y="6105677"/>
                </a:lnTo>
                <a:lnTo>
                  <a:pt x="10619877" y="6116105"/>
                </a:lnTo>
                <a:cubicBezTo>
                  <a:pt x="10614005" y="6118589"/>
                  <a:pt x="10607548" y="6119962"/>
                  <a:pt x="10600771" y="6119962"/>
                </a:cubicBezTo>
                <a:cubicBezTo>
                  <a:pt x="10573662" y="6119962"/>
                  <a:pt x="10551686" y="6097985"/>
                  <a:pt x="10551686" y="6070877"/>
                </a:cubicBezTo>
                <a:cubicBezTo>
                  <a:pt x="10551686" y="6043767"/>
                  <a:pt x="10573662" y="6021792"/>
                  <a:pt x="10600771" y="6021792"/>
                </a:cubicBezTo>
                <a:close/>
                <a:moveTo>
                  <a:pt x="10408850" y="6021792"/>
                </a:moveTo>
                <a:cubicBezTo>
                  <a:pt x="10435959" y="6021792"/>
                  <a:pt x="10457935" y="6043767"/>
                  <a:pt x="10457935" y="6070877"/>
                </a:cubicBezTo>
                <a:cubicBezTo>
                  <a:pt x="10457935" y="6097985"/>
                  <a:pt x="10435959" y="6119962"/>
                  <a:pt x="10408850" y="6119962"/>
                </a:cubicBezTo>
                <a:cubicBezTo>
                  <a:pt x="10381741" y="6119962"/>
                  <a:pt x="10359765" y="6097985"/>
                  <a:pt x="10359765" y="6070877"/>
                </a:cubicBezTo>
                <a:cubicBezTo>
                  <a:pt x="10359765" y="6043767"/>
                  <a:pt x="10381741" y="6021792"/>
                  <a:pt x="10408850" y="6021792"/>
                </a:cubicBezTo>
                <a:close/>
                <a:moveTo>
                  <a:pt x="10216927" y="6021792"/>
                </a:moveTo>
                <a:cubicBezTo>
                  <a:pt x="10244035" y="6021792"/>
                  <a:pt x="10266012" y="6043767"/>
                  <a:pt x="10266012" y="6070877"/>
                </a:cubicBezTo>
                <a:cubicBezTo>
                  <a:pt x="10266012" y="6097985"/>
                  <a:pt x="10244035" y="6119962"/>
                  <a:pt x="10216927" y="6119962"/>
                </a:cubicBezTo>
                <a:cubicBezTo>
                  <a:pt x="10189818" y="6119962"/>
                  <a:pt x="10167842" y="6097985"/>
                  <a:pt x="10167842" y="6070877"/>
                </a:cubicBezTo>
                <a:cubicBezTo>
                  <a:pt x="10167842" y="6043767"/>
                  <a:pt x="10189818" y="6021792"/>
                  <a:pt x="10216927" y="6021792"/>
                </a:cubicBezTo>
                <a:close/>
                <a:moveTo>
                  <a:pt x="10025250" y="6021792"/>
                </a:moveTo>
                <a:cubicBezTo>
                  <a:pt x="10052359" y="6021792"/>
                  <a:pt x="10074335" y="6043767"/>
                  <a:pt x="10074335" y="6070877"/>
                </a:cubicBezTo>
                <a:cubicBezTo>
                  <a:pt x="10074335" y="6097985"/>
                  <a:pt x="10052359" y="6119962"/>
                  <a:pt x="10025250" y="6119962"/>
                </a:cubicBezTo>
                <a:cubicBezTo>
                  <a:pt x="9998142" y="6119962"/>
                  <a:pt x="9976165" y="6097985"/>
                  <a:pt x="9976165" y="6070877"/>
                </a:cubicBezTo>
                <a:cubicBezTo>
                  <a:pt x="9976165" y="6043767"/>
                  <a:pt x="9998142" y="6021792"/>
                  <a:pt x="10025250" y="6021792"/>
                </a:cubicBezTo>
                <a:close/>
                <a:moveTo>
                  <a:pt x="9833326" y="6021792"/>
                </a:moveTo>
                <a:cubicBezTo>
                  <a:pt x="9860436" y="6021792"/>
                  <a:pt x="9882412" y="6043767"/>
                  <a:pt x="9882412" y="6070877"/>
                </a:cubicBezTo>
                <a:cubicBezTo>
                  <a:pt x="9882412" y="6097985"/>
                  <a:pt x="9860436" y="6119962"/>
                  <a:pt x="9833326" y="6119962"/>
                </a:cubicBezTo>
                <a:cubicBezTo>
                  <a:pt x="9806218" y="6119962"/>
                  <a:pt x="9784241" y="6097985"/>
                  <a:pt x="9784241" y="6070877"/>
                </a:cubicBezTo>
                <a:cubicBezTo>
                  <a:pt x="9784241" y="6043767"/>
                  <a:pt x="9806218" y="6021792"/>
                  <a:pt x="9833326" y="6021792"/>
                </a:cubicBezTo>
                <a:close/>
                <a:moveTo>
                  <a:pt x="9641406" y="6021792"/>
                </a:moveTo>
                <a:cubicBezTo>
                  <a:pt x="9668514" y="6021792"/>
                  <a:pt x="9690491" y="6043767"/>
                  <a:pt x="9690491" y="6070877"/>
                </a:cubicBezTo>
                <a:cubicBezTo>
                  <a:pt x="9690491" y="6097985"/>
                  <a:pt x="9668514" y="6119962"/>
                  <a:pt x="9641406" y="6119962"/>
                </a:cubicBezTo>
                <a:cubicBezTo>
                  <a:pt x="9614297" y="6119962"/>
                  <a:pt x="9592321" y="6097985"/>
                  <a:pt x="9592321" y="6070877"/>
                </a:cubicBezTo>
                <a:cubicBezTo>
                  <a:pt x="9592321" y="6043767"/>
                  <a:pt x="9614297" y="6021792"/>
                  <a:pt x="9641406" y="6021792"/>
                </a:cubicBezTo>
                <a:close/>
                <a:moveTo>
                  <a:pt x="9449482" y="6021792"/>
                </a:moveTo>
                <a:cubicBezTo>
                  <a:pt x="9476591" y="6021792"/>
                  <a:pt x="9498567" y="6043767"/>
                  <a:pt x="9498567" y="6070877"/>
                </a:cubicBezTo>
                <a:cubicBezTo>
                  <a:pt x="9498567" y="6097985"/>
                  <a:pt x="9476591" y="6119962"/>
                  <a:pt x="9449482" y="6119962"/>
                </a:cubicBezTo>
                <a:cubicBezTo>
                  <a:pt x="9422374" y="6119962"/>
                  <a:pt x="9400397" y="6097985"/>
                  <a:pt x="9400397" y="6070877"/>
                </a:cubicBezTo>
                <a:cubicBezTo>
                  <a:pt x="9400397" y="6043767"/>
                  <a:pt x="9422374" y="6021792"/>
                  <a:pt x="9449482" y="6021792"/>
                </a:cubicBezTo>
                <a:close/>
                <a:moveTo>
                  <a:pt x="9257562" y="6021792"/>
                </a:moveTo>
                <a:cubicBezTo>
                  <a:pt x="9284670" y="6021792"/>
                  <a:pt x="9306646" y="6043767"/>
                  <a:pt x="9306646" y="6070877"/>
                </a:cubicBezTo>
                <a:cubicBezTo>
                  <a:pt x="9306646" y="6097985"/>
                  <a:pt x="9284670" y="6119962"/>
                  <a:pt x="9257562" y="6119962"/>
                </a:cubicBezTo>
                <a:cubicBezTo>
                  <a:pt x="9230452" y="6119962"/>
                  <a:pt x="9208477" y="6097985"/>
                  <a:pt x="9208477" y="6070877"/>
                </a:cubicBezTo>
                <a:cubicBezTo>
                  <a:pt x="9208477" y="6043767"/>
                  <a:pt x="9230452" y="6021792"/>
                  <a:pt x="9257562" y="6021792"/>
                </a:cubicBezTo>
                <a:close/>
                <a:moveTo>
                  <a:pt x="9065638" y="6021792"/>
                </a:moveTo>
                <a:cubicBezTo>
                  <a:pt x="9092746" y="6021792"/>
                  <a:pt x="9114723" y="6043767"/>
                  <a:pt x="9114723" y="6070877"/>
                </a:cubicBezTo>
                <a:cubicBezTo>
                  <a:pt x="9114723" y="6097985"/>
                  <a:pt x="9092746" y="6119962"/>
                  <a:pt x="9065638" y="6119962"/>
                </a:cubicBezTo>
                <a:cubicBezTo>
                  <a:pt x="9038529" y="6119962"/>
                  <a:pt x="9016553" y="6097985"/>
                  <a:pt x="9016553" y="6070877"/>
                </a:cubicBezTo>
                <a:cubicBezTo>
                  <a:pt x="9016553" y="6043767"/>
                  <a:pt x="9038529" y="6021792"/>
                  <a:pt x="9065638" y="6021792"/>
                </a:cubicBezTo>
                <a:close/>
                <a:moveTo>
                  <a:pt x="8873961" y="6021792"/>
                </a:moveTo>
                <a:cubicBezTo>
                  <a:pt x="8901071" y="6021792"/>
                  <a:pt x="8923046" y="6043767"/>
                  <a:pt x="8923046" y="6070877"/>
                </a:cubicBezTo>
                <a:cubicBezTo>
                  <a:pt x="8923046" y="6097985"/>
                  <a:pt x="8901071" y="6119962"/>
                  <a:pt x="8873961" y="6119962"/>
                </a:cubicBezTo>
                <a:cubicBezTo>
                  <a:pt x="8846853" y="6119962"/>
                  <a:pt x="8824876" y="6097985"/>
                  <a:pt x="8824876" y="6070877"/>
                </a:cubicBezTo>
                <a:cubicBezTo>
                  <a:pt x="8824876" y="6043767"/>
                  <a:pt x="8846853" y="6021792"/>
                  <a:pt x="8873961" y="6021792"/>
                </a:cubicBezTo>
                <a:close/>
                <a:moveTo>
                  <a:pt x="8682041" y="6021792"/>
                </a:moveTo>
                <a:cubicBezTo>
                  <a:pt x="8709149" y="6021792"/>
                  <a:pt x="8731126" y="6043767"/>
                  <a:pt x="8731126" y="6070877"/>
                </a:cubicBezTo>
                <a:cubicBezTo>
                  <a:pt x="8731126" y="6097985"/>
                  <a:pt x="8709149" y="6119962"/>
                  <a:pt x="8682041" y="6119962"/>
                </a:cubicBezTo>
                <a:cubicBezTo>
                  <a:pt x="8654932" y="6119962"/>
                  <a:pt x="8632956" y="6097985"/>
                  <a:pt x="8632956" y="6070877"/>
                </a:cubicBezTo>
                <a:cubicBezTo>
                  <a:pt x="8632956" y="6043767"/>
                  <a:pt x="8654932" y="6021792"/>
                  <a:pt x="8682041" y="6021792"/>
                </a:cubicBezTo>
                <a:close/>
                <a:moveTo>
                  <a:pt x="8486747" y="6021792"/>
                </a:moveTo>
                <a:lnTo>
                  <a:pt x="8488432" y="6022490"/>
                </a:lnTo>
                <a:lnTo>
                  <a:pt x="8490117" y="6021792"/>
                </a:lnTo>
                <a:cubicBezTo>
                  <a:pt x="8517225" y="6021792"/>
                  <a:pt x="8539202" y="6043767"/>
                  <a:pt x="8539202" y="6070877"/>
                </a:cubicBezTo>
                <a:cubicBezTo>
                  <a:pt x="8539202" y="6097985"/>
                  <a:pt x="8517225" y="6119962"/>
                  <a:pt x="8490117" y="6119962"/>
                </a:cubicBezTo>
                <a:lnTo>
                  <a:pt x="8488432" y="6119264"/>
                </a:lnTo>
                <a:lnTo>
                  <a:pt x="8486747" y="6119962"/>
                </a:lnTo>
                <a:cubicBezTo>
                  <a:pt x="8459639" y="6119962"/>
                  <a:pt x="8437662" y="6097985"/>
                  <a:pt x="8437662" y="6070877"/>
                </a:cubicBezTo>
                <a:cubicBezTo>
                  <a:pt x="8437662" y="6043767"/>
                  <a:pt x="8459639" y="6021792"/>
                  <a:pt x="8486747" y="6021792"/>
                </a:cubicBezTo>
                <a:close/>
                <a:moveTo>
                  <a:pt x="8294823" y="6021792"/>
                </a:moveTo>
                <a:cubicBezTo>
                  <a:pt x="8321932" y="6021792"/>
                  <a:pt x="8343908" y="6043767"/>
                  <a:pt x="8343908" y="6070877"/>
                </a:cubicBezTo>
                <a:cubicBezTo>
                  <a:pt x="8343908" y="6097985"/>
                  <a:pt x="8321932" y="6119962"/>
                  <a:pt x="8294823" y="6119962"/>
                </a:cubicBezTo>
                <a:cubicBezTo>
                  <a:pt x="8267715" y="6119962"/>
                  <a:pt x="8245738" y="6097985"/>
                  <a:pt x="8245738" y="6070877"/>
                </a:cubicBezTo>
                <a:cubicBezTo>
                  <a:pt x="8245738" y="6043767"/>
                  <a:pt x="8267715" y="6021792"/>
                  <a:pt x="8294823" y="6021792"/>
                </a:cubicBezTo>
                <a:close/>
                <a:moveTo>
                  <a:pt x="8102902" y="6021792"/>
                </a:moveTo>
                <a:cubicBezTo>
                  <a:pt x="8130011" y="6021792"/>
                  <a:pt x="8151987" y="6043767"/>
                  <a:pt x="8151987" y="6070877"/>
                </a:cubicBezTo>
                <a:cubicBezTo>
                  <a:pt x="8151987" y="6097985"/>
                  <a:pt x="8130011" y="6119962"/>
                  <a:pt x="8102902" y="6119962"/>
                </a:cubicBezTo>
                <a:cubicBezTo>
                  <a:pt x="8075793" y="6119962"/>
                  <a:pt x="8053817" y="6097985"/>
                  <a:pt x="8053817" y="6070877"/>
                </a:cubicBezTo>
                <a:cubicBezTo>
                  <a:pt x="8053817" y="6043767"/>
                  <a:pt x="8075793" y="6021792"/>
                  <a:pt x="8102902" y="6021792"/>
                </a:cubicBezTo>
                <a:close/>
                <a:moveTo>
                  <a:pt x="7911226" y="6021792"/>
                </a:moveTo>
                <a:cubicBezTo>
                  <a:pt x="7938335" y="6021792"/>
                  <a:pt x="7960311" y="6043767"/>
                  <a:pt x="7960311" y="6070877"/>
                </a:cubicBezTo>
                <a:cubicBezTo>
                  <a:pt x="7960311" y="6097985"/>
                  <a:pt x="7938335" y="6119962"/>
                  <a:pt x="7911226" y="6119962"/>
                </a:cubicBezTo>
                <a:cubicBezTo>
                  <a:pt x="7884117" y="6119962"/>
                  <a:pt x="7862141" y="6097985"/>
                  <a:pt x="7862141" y="6070877"/>
                </a:cubicBezTo>
                <a:cubicBezTo>
                  <a:pt x="7862141" y="6043767"/>
                  <a:pt x="7884117" y="6021792"/>
                  <a:pt x="7911226" y="6021792"/>
                </a:cubicBezTo>
                <a:close/>
                <a:moveTo>
                  <a:pt x="7719302" y="6021792"/>
                </a:moveTo>
                <a:cubicBezTo>
                  <a:pt x="7746411" y="6021792"/>
                  <a:pt x="7768387" y="6043767"/>
                  <a:pt x="7768387" y="6070877"/>
                </a:cubicBezTo>
                <a:cubicBezTo>
                  <a:pt x="7768387" y="6097985"/>
                  <a:pt x="7746411" y="6119962"/>
                  <a:pt x="7719302" y="6119962"/>
                </a:cubicBezTo>
                <a:cubicBezTo>
                  <a:pt x="7692194" y="6119962"/>
                  <a:pt x="7670218" y="6097985"/>
                  <a:pt x="7670218" y="6070877"/>
                </a:cubicBezTo>
                <a:cubicBezTo>
                  <a:pt x="7670218" y="6043767"/>
                  <a:pt x="7692194" y="6021792"/>
                  <a:pt x="7719302" y="6021792"/>
                </a:cubicBezTo>
                <a:close/>
                <a:moveTo>
                  <a:pt x="7527382" y="6021792"/>
                </a:moveTo>
                <a:cubicBezTo>
                  <a:pt x="7554490" y="6021792"/>
                  <a:pt x="7576467" y="6043767"/>
                  <a:pt x="7576467" y="6070877"/>
                </a:cubicBezTo>
                <a:cubicBezTo>
                  <a:pt x="7576467" y="6097985"/>
                  <a:pt x="7554490" y="6119962"/>
                  <a:pt x="7527382" y="6119962"/>
                </a:cubicBezTo>
                <a:cubicBezTo>
                  <a:pt x="7500272" y="6119962"/>
                  <a:pt x="7478297" y="6097985"/>
                  <a:pt x="7478297" y="6070877"/>
                </a:cubicBezTo>
                <a:cubicBezTo>
                  <a:pt x="7478297" y="6043767"/>
                  <a:pt x="7500272" y="6021792"/>
                  <a:pt x="7527382" y="6021792"/>
                </a:cubicBezTo>
                <a:close/>
                <a:moveTo>
                  <a:pt x="7335458" y="6021792"/>
                </a:moveTo>
                <a:cubicBezTo>
                  <a:pt x="7362567" y="6021792"/>
                  <a:pt x="7384543" y="6043767"/>
                  <a:pt x="7384543" y="6070877"/>
                </a:cubicBezTo>
                <a:cubicBezTo>
                  <a:pt x="7384543" y="6097985"/>
                  <a:pt x="7362567" y="6119962"/>
                  <a:pt x="7335458" y="6119962"/>
                </a:cubicBezTo>
                <a:cubicBezTo>
                  <a:pt x="7308350" y="6119962"/>
                  <a:pt x="7286373" y="6097985"/>
                  <a:pt x="7286373" y="6070877"/>
                </a:cubicBezTo>
                <a:cubicBezTo>
                  <a:pt x="7286373" y="6043767"/>
                  <a:pt x="7308350" y="6021792"/>
                  <a:pt x="7335458" y="6021792"/>
                </a:cubicBezTo>
                <a:close/>
                <a:moveTo>
                  <a:pt x="7143537" y="6021792"/>
                </a:moveTo>
                <a:cubicBezTo>
                  <a:pt x="7170646" y="6021792"/>
                  <a:pt x="7192622" y="6043767"/>
                  <a:pt x="7192622" y="6070877"/>
                </a:cubicBezTo>
                <a:cubicBezTo>
                  <a:pt x="7192622" y="6097985"/>
                  <a:pt x="7170646" y="6119962"/>
                  <a:pt x="7143537" y="6119962"/>
                </a:cubicBezTo>
                <a:cubicBezTo>
                  <a:pt x="7116428" y="6119962"/>
                  <a:pt x="7094452" y="6097985"/>
                  <a:pt x="7094452" y="6070877"/>
                </a:cubicBezTo>
                <a:cubicBezTo>
                  <a:pt x="7094452" y="6043767"/>
                  <a:pt x="7116428" y="6021792"/>
                  <a:pt x="7143537" y="6021792"/>
                </a:cubicBezTo>
                <a:close/>
                <a:moveTo>
                  <a:pt x="6951614" y="6021792"/>
                </a:moveTo>
                <a:cubicBezTo>
                  <a:pt x="6978722" y="6021792"/>
                  <a:pt x="7000699" y="6043767"/>
                  <a:pt x="7000699" y="6070877"/>
                </a:cubicBezTo>
                <a:cubicBezTo>
                  <a:pt x="7000699" y="6097985"/>
                  <a:pt x="6978722" y="6119962"/>
                  <a:pt x="6951614" y="6119962"/>
                </a:cubicBezTo>
                <a:cubicBezTo>
                  <a:pt x="6924504" y="6119962"/>
                  <a:pt x="6902529" y="6097985"/>
                  <a:pt x="6902529" y="6070877"/>
                </a:cubicBezTo>
                <a:cubicBezTo>
                  <a:pt x="6902529" y="6043767"/>
                  <a:pt x="6924504" y="6021792"/>
                  <a:pt x="6951614" y="6021792"/>
                </a:cubicBezTo>
                <a:close/>
                <a:moveTo>
                  <a:pt x="6759937" y="6021792"/>
                </a:moveTo>
                <a:cubicBezTo>
                  <a:pt x="6787046" y="6021792"/>
                  <a:pt x="6809022" y="6043767"/>
                  <a:pt x="6809022" y="6070877"/>
                </a:cubicBezTo>
                <a:cubicBezTo>
                  <a:pt x="6809022" y="6097985"/>
                  <a:pt x="6787046" y="6119962"/>
                  <a:pt x="6759937" y="6119962"/>
                </a:cubicBezTo>
                <a:cubicBezTo>
                  <a:pt x="6732829" y="6119962"/>
                  <a:pt x="6710852" y="6097985"/>
                  <a:pt x="6710852" y="6070877"/>
                </a:cubicBezTo>
                <a:cubicBezTo>
                  <a:pt x="6710852" y="6043767"/>
                  <a:pt x="6732829" y="6021792"/>
                  <a:pt x="6759937" y="6021792"/>
                </a:cubicBezTo>
                <a:close/>
                <a:moveTo>
                  <a:pt x="6568014" y="6021792"/>
                </a:moveTo>
                <a:cubicBezTo>
                  <a:pt x="6595123" y="6021792"/>
                  <a:pt x="6617099" y="6043767"/>
                  <a:pt x="6617099" y="6070877"/>
                </a:cubicBezTo>
                <a:cubicBezTo>
                  <a:pt x="6617099" y="6097985"/>
                  <a:pt x="6595123" y="6119962"/>
                  <a:pt x="6568014" y="6119962"/>
                </a:cubicBezTo>
                <a:cubicBezTo>
                  <a:pt x="6540905" y="6119962"/>
                  <a:pt x="6518929" y="6097985"/>
                  <a:pt x="6518929" y="6070877"/>
                </a:cubicBezTo>
                <a:cubicBezTo>
                  <a:pt x="6518929" y="6043767"/>
                  <a:pt x="6540905" y="6021792"/>
                  <a:pt x="6568014" y="6021792"/>
                </a:cubicBezTo>
                <a:close/>
                <a:moveTo>
                  <a:pt x="6376093" y="6021792"/>
                </a:moveTo>
                <a:lnTo>
                  <a:pt x="6376918" y="6021958"/>
                </a:lnTo>
                <a:lnTo>
                  <a:pt x="6377744" y="6021792"/>
                </a:lnTo>
                <a:cubicBezTo>
                  <a:pt x="6404853" y="6021792"/>
                  <a:pt x="6426829" y="6043767"/>
                  <a:pt x="6426829" y="6070877"/>
                </a:cubicBezTo>
                <a:cubicBezTo>
                  <a:pt x="6426829" y="6097985"/>
                  <a:pt x="6404853" y="6119962"/>
                  <a:pt x="6377744" y="6119962"/>
                </a:cubicBezTo>
                <a:lnTo>
                  <a:pt x="6376918" y="6119795"/>
                </a:lnTo>
                <a:lnTo>
                  <a:pt x="6376093" y="6119962"/>
                </a:lnTo>
                <a:cubicBezTo>
                  <a:pt x="6348984" y="6119962"/>
                  <a:pt x="6327008" y="6097985"/>
                  <a:pt x="6327008" y="6070877"/>
                </a:cubicBezTo>
                <a:cubicBezTo>
                  <a:pt x="6327008" y="6043767"/>
                  <a:pt x="6348984" y="6021792"/>
                  <a:pt x="6376093" y="6021792"/>
                </a:cubicBezTo>
                <a:close/>
                <a:moveTo>
                  <a:pt x="6185820" y="6021792"/>
                </a:moveTo>
                <a:cubicBezTo>
                  <a:pt x="6212929" y="6021792"/>
                  <a:pt x="6234905" y="6043767"/>
                  <a:pt x="6234905" y="6070877"/>
                </a:cubicBezTo>
                <a:cubicBezTo>
                  <a:pt x="6234905" y="6097985"/>
                  <a:pt x="6212929" y="6119962"/>
                  <a:pt x="6185820" y="6119962"/>
                </a:cubicBezTo>
                <a:cubicBezTo>
                  <a:pt x="6158712" y="6119962"/>
                  <a:pt x="6136735" y="6097985"/>
                  <a:pt x="6136735" y="6070877"/>
                </a:cubicBezTo>
                <a:cubicBezTo>
                  <a:pt x="6136735" y="6043767"/>
                  <a:pt x="6158712" y="6021792"/>
                  <a:pt x="6185820" y="6021792"/>
                </a:cubicBezTo>
                <a:close/>
                <a:moveTo>
                  <a:pt x="5993899" y="6021792"/>
                </a:moveTo>
                <a:cubicBezTo>
                  <a:pt x="6021008" y="6021792"/>
                  <a:pt x="6042984" y="6043767"/>
                  <a:pt x="6042984" y="6070877"/>
                </a:cubicBezTo>
                <a:cubicBezTo>
                  <a:pt x="6042984" y="6097985"/>
                  <a:pt x="6021008" y="6119962"/>
                  <a:pt x="5993899" y="6119962"/>
                </a:cubicBezTo>
                <a:cubicBezTo>
                  <a:pt x="5966790" y="6119962"/>
                  <a:pt x="5944814" y="6097985"/>
                  <a:pt x="5944814" y="6070877"/>
                </a:cubicBezTo>
                <a:cubicBezTo>
                  <a:pt x="5944814" y="6043767"/>
                  <a:pt x="5966790" y="6021792"/>
                  <a:pt x="5993899" y="6021792"/>
                </a:cubicBezTo>
                <a:close/>
                <a:moveTo>
                  <a:pt x="5802223" y="6021792"/>
                </a:moveTo>
                <a:cubicBezTo>
                  <a:pt x="5829332" y="6021792"/>
                  <a:pt x="5851308" y="6043767"/>
                  <a:pt x="5851308" y="6070877"/>
                </a:cubicBezTo>
                <a:cubicBezTo>
                  <a:pt x="5851308" y="6097985"/>
                  <a:pt x="5829332" y="6119962"/>
                  <a:pt x="5802223" y="6119962"/>
                </a:cubicBezTo>
                <a:cubicBezTo>
                  <a:pt x="5775114" y="6119962"/>
                  <a:pt x="5753138" y="6097985"/>
                  <a:pt x="5753138" y="6070877"/>
                </a:cubicBezTo>
                <a:cubicBezTo>
                  <a:pt x="5753138" y="6043767"/>
                  <a:pt x="5775114" y="6021792"/>
                  <a:pt x="5802223" y="6021792"/>
                </a:cubicBezTo>
                <a:close/>
                <a:moveTo>
                  <a:pt x="5610299" y="6021792"/>
                </a:moveTo>
                <a:cubicBezTo>
                  <a:pt x="5637408" y="6021792"/>
                  <a:pt x="5659384" y="6043767"/>
                  <a:pt x="5659384" y="6070877"/>
                </a:cubicBezTo>
                <a:cubicBezTo>
                  <a:pt x="5659384" y="6097985"/>
                  <a:pt x="5637408" y="6119962"/>
                  <a:pt x="5610299" y="6119962"/>
                </a:cubicBezTo>
                <a:cubicBezTo>
                  <a:pt x="5583191" y="6119962"/>
                  <a:pt x="5561215" y="6097985"/>
                  <a:pt x="5561215" y="6070877"/>
                </a:cubicBezTo>
                <a:cubicBezTo>
                  <a:pt x="5561215" y="6043767"/>
                  <a:pt x="5583191" y="6021792"/>
                  <a:pt x="5610299" y="6021792"/>
                </a:cubicBezTo>
                <a:close/>
                <a:moveTo>
                  <a:pt x="5418379" y="6021792"/>
                </a:moveTo>
                <a:cubicBezTo>
                  <a:pt x="5445487" y="6021792"/>
                  <a:pt x="5467464" y="6043767"/>
                  <a:pt x="5467464" y="6070877"/>
                </a:cubicBezTo>
                <a:cubicBezTo>
                  <a:pt x="5467464" y="6097985"/>
                  <a:pt x="5445487" y="6119962"/>
                  <a:pt x="5418379" y="6119962"/>
                </a:cubicBezTo>
                <a:cubicBezTo>
                  <a:pt x="5391269" y="6119962"/>
                  <a:pt x="5369294" y="6097985"/>
                  <a:pt x="5369294" y="6070877"/>
                </a:cubicBezTo>
                <a:cubicBezTo>
                  <a:pt x="5369294" y="6043767"/>
                  <a:pt x="5391269" y="6021792"/>
                  <a:pt x="5418379" y="6021792"/>
                </a:cubicBezTo>
                <a:close/>
                <a:moveTo>
                  <a:pt x="5226455" y="6021792"/>
                </a:moveTo>
                <a:cubicBezTo>
                  <a:pt x="5253564" y="6021792"/>
                  <a:pt x="5275540" y="6043767"/>
                  <a:pt x="5275540" y="6070877"/>
                </a:cubicBezTo>
                <a:cubicBezTo>
                  <a:pt x="5275540" y="6097985"/>
                  <a:pt x="5253564" y="6119962"/>
                  <a:pt x="5226455" y="6119962"/>
                </a:cubicBezTo>
                <a:cubicBezTo>
                  <a:pt x="5199347" y="6119962"/>
                  <a:pt x="5177370" y="6097985"/>
                  <a:pt x="5177370" y="6070877"/>
                </a:cubicBezTo>
                <a:cubicBezTo>
                  <a:pt x="5177370" y="6043767"/>
                  <a:pt x="5199347" y="6021792"/>
                  <a:pt x="5226455" y="6021792"/>
                </a:cubicBezTo>
                <a:close/>
                <a:moveTo>
                  <a:pt x="5034534" y="6021792"/>
                </a:moveTo>
                <a:cubicBezTo>
                  <a:pt x="5061643" y="6021792"/>
                  <a:pt x="5083619" y="6043767"/>
                  <a:pt x="5083619" y="6070877"/>
                </a:cubicBezTo>
                <a:cubicBezTo>
                  <a:pt x="5083619" y="6097985"/>
                  <a:pt x="5061643" y="6119962"/>
                  <a:pt x="5034534" y="6119962"/>
                </a:cubicBezTo>
                <a:cubicBezTo>
                  <a:pt x="5007425" y="6119962"/>
                  <a:pt x="4985449" y="6097985"/>
                  <a:pt x="4985449" y="6070877"/>
                </a:cubicBezTo>
                <a:cubicBezTo>
                  <a:pt x="4985449" y="6043767"/>
                  <a:pt x="5007425" y="6021792"/>
                  <a:pt x="5034534" y="6021792"/>
                </a:cubicBezTo>
                <a:close/>
                <a:moveTo>
                  <a:pt x="4842611" y="6021792"/>
                </a:moveTo>
                <a:cubicBezTo>
                  <a:pt x="4869719" y="6021792"/>
                  <a:pt x="4891696" y="6043767"/>
                  <a:pt x="4891696" y="6070877"/>
                </a:cubicBezTo>
                <a:cubicBezTo>
                  <a:pt x="4891696" y="6097985"/>
                  <a:pt x="4869719" y="6119962"/>
                  <a:pt x="4842611" y="6119962"/>
                </a:cubicBezTo>
                <a:cubicBezTo>
                  <a:pt x="4815501" y="6119962"/>
                  <a:pt x="4793526" y="6097985"/>
                  <a:pt x="4793526" y="6070877"/>
                </a:cubicBezTo>
                <a:cubicBezTo>
                  <a:pt x="4793526" y="6043767"/>
                  <a:pt x="4815501" y="6021792"/>
                  <a:pt x="4842611" y="6021792"/>
                </a:cubicBezTo>
                <a:close/>
                <a:moveTo>
                  <a:pt x="4650934" y="6021792"/>
                </a:moveTo>
                <a:cubicBezTo>
                  <a:pt x="4678043" y="6021792"/>
                  <a:pt x="4700019" y="6043767"/>
                  <a:pt x="4700019" y="6070877"/>
                </a:cubicBezTo>
                <a:cubicBezTo>
                  <a:pt x="4700019" y="6097985"/>
                  <a:pt x="4678043" y="6119962"/>
                  <a:pt x="4650934" y="6119962"/>
                </a:cubicBezTo>
                <a:cubicBezTo>
                  <a:pt x="4623826" y="6119962"/>
                  <a:pt x="4601849" y="6097985"/>
                  <a:pt x="4601849" y="6070877"/>
                </a:cubicBezTo>
                <a:cubicBezTo>
                  <a:pt x="4601849" y="6043767"/>
                  <a:pt x="4623826" y="6021792"/>
                  <a:pt x="4650934" y="6021792"/>
                </a:cubicBezTo>
                <a:close/>
                <a:moveTo>
                  <a:pt x="4459011" y="6021792"/>
                </a:moveTo>
                <a:cubicBezTo>
                  <a:pt x="4486120" y="6021792"/>
                  <a:pt x="4508096" y="6043767"/>
                  <a:pt x="4508096" y="6070877"/>
                </a:cubicBezTo>
                <a:cubicBezTo>
                  <a:pt x="4508096" y="6097985"/>
                  <a:pt x="4486120" y="6119962"/>
                  <a:pt x="4459011" y="6119962"/>
                </a:cubicBezTo>
                <a:cubicBezTo>
                  <a:pt x="4431902" y="6119962"/>
                  <a:pt x="4409926" y="6097985"/>
                  <a:pt x="4409926" y="6070877"/>
                </a:cubicBezTo>
                <a:cubicBezTo>
                  <a:pt x="4409926" y="6043767"/>
                  <a:pt x="4431902" y="6021792"/>
                  <a:pt x="4459011" y="6021792"/>
                </a:cubicBezTo>
                <a:close/>
                <a:moveTo>
                  <a:pt x="4267090" y="6021792"/>
                </a:moveTo>
                <a:lnTo>
                  <a:pt x="4267916" y="6021959"/>
                </a:lnTo>
                <a:lnTo>
                  <a:pt x="4268742" y="6021792"/>
                </a:lnTo>
                <a:cubicBezTo>
                  <a:pt x="4295851" y="6021792"/>
                  <a:pt x="4317827" y="6043767"/>
                  <a:pt x="4317827" y="6070877"/>
                </a:cubicBezTo>
                <a:cubicBezTo>
                  <a:pt x="4317827" y="6097985"/>
                  <a:pt x="4295851" y="6119962"/>
                  <a:pt x="4268742" y="6119962"/>
                </a:cubicBezTo>
                <a:lnTo>
                  <a:pt x="4267916" y="6119795"/>
                </a:lnTo>
                <a:lnTo>
                  <a:pt x="4267090" y="6119962"/>
                </a:lnTo>
                <a:cubicBezTo>
                  <a:pt x="4239981" y="6119962"/>
                  <a:pt x="4218005" y="6097985"/>
                  <a:pt x="4218005" y="6070877"/>
                </a:cubicBezTo>
                <a:cubicBezTo>
                  <a:pt x="4218005" y="6043767"/>
                  <a:pt x="4239981" y="6021792"/>
                  <a:pt x="4267090" y="6021792"/>
                </a:cubicBezTo>
                <a:close/>
                <a:moveTo>
                  <a:pt x="4076818" y="6021792"/>
                </a:moveTo>
                <a:cubicBezTo>
                  <a:pt x="4103927" y="6021792"/>
                  <a:pt x="4125903" y="6043767"/>
                  <a:pt x="4125903" y="6070877"/>
                </a:cubicBezTo>
                <a:cubicBezTo>
                  <a:pt x="4125903" y="6097985"/>
                  <a:pt x="4103927" y="6119962"/>
                  <a:pt x="4076818" y="6119962"/>
                </a:cubicBezTo>
                <a:cubicBezTo>
                  <a:pt x="4049710" y="6119962"/>
                  <a:pt x="4027733" y="6097985"/>
                  <a:pt x="4027733" y="6070877"/>
                </a:cubicBezTo>
                <a:cubicBezTo>
                  <a:pt x="4027733" y="6043767"/>
                  <a:pt x="4049710" y="6021792"/>
                  <a:pt x="4076818" y="6021792"/>
                </a:cubicBezTo>
                <a:close/>
                <a:moveTo>
                  <a:pt x="3884898" y="6021792"/>
                </a:moveTo>
                <a:cubicBezTo>
                  <a:pt x="3912006" y="6021792"/>
                  <a:pt x="3933983" y="6043767"/>
                  <a:pt x="3933983" y="6070877"/>
                </a:cubicBezTo>
                <a:cubicBezTo>
                  <a:pt x="3933983" y="6097985"/>
                  <a:pt x="3912006" y="6119962"/>
                  <a:pt x="3884898" y="6119962"/>
                </a:cubicBezTo>
                <a:cubicBezTo>
                  <a:pt x="3857789" y="6119962"/>
                  <a:pt x="3835813" y="6097985"/>
                  <a:pt x="3835813" y="6070877"/>
                </a:cubicBezTo>
                <a:cubicBezTo>
                  <a:pt x="3835813" y="6043767"/>
                  <a:pt x="3857789" y="6021792"/>
                  <a:pt x="3884898" y="6021792"/>
                </a:cubicBezTo>
                <a:close/>
                <a:moveTo>
                  <a:pt x="3693221" y="6021792"/>
                </a:moveTo>
                <a:cubicBezTo>
                  <a:pt x="3720331" y="6021792"/>
                  <a:pt x="3742307" y="6043767"/>
                  <a:pt x="3742307" y="6070877"/>
                </a:cubicBezTo>
                <a:cubicBezTo>
                  <a:pt x="3742307" y="6097985"/>
                  <a:pt x="3720331" y="6119962"/>
                  <a:pt x="3693221" y="6119962"/>
                </a:cubicBezTo>
                <a:cubicBezTo>
                  <a:pt x="3666113" y="6119962"/>
                  <a:pt x="3644136" y="6097985"/>
                  <a:pt x="3644136" y="6070877"/>
                </a:cubicBezTo>
                <a:cubicBezTo>
                  <a:pt x="3644136" y="6043767"/>
                  <a:pt x="3666113" y="6021792"/>
                  <a:pt x="3693221" y="6021792"/>
                </a:cubicBezTo>
                <a:close/>
                <a:moveTo>
                  <a:pt x="3501298" y="6021792"/>
                </a:moveTo>
                <a:cubicBezTo>
                  <a:pt x="3528407" y="6021792"/>
                  <a:pt x="3550383" y="6043767"/>
                  <a:pt x="3550383" y="6070877"/>
                </a:cubicBezTo>
                <a:cubicBezTo>
                  <a:pt x="3550383" y="6097985"/>
                  <a:pt x="3528407" y="6119962"/>
                  <a:pt x="3501298" y="6119962"/>
                </a:cubicBezTo>
                <a:cubicBezTo>
                  <a:pt x="3474189" y="6119962"/>
                  <a:pt x="3452213" y="6097985"/>
                  <a:pt x="3452213" y="6070877"/>
                </a:cubicBezTo>
                <a:cubicBezTo>
                  <a:pt x="3452213" y="6043767"/>
                  <a:pt x="3474189" y="6021792"/>
                  <a:pt x="3501298" y="6021792"/>
                </a:cubicBezTo>
                <a:close/>
                <a:moveTo>
                  <a:pt x="3309377" y="6021792"/>
                </a:moveTo>
                <a:cubicBezTo>
                  <a:pt x="3336485" y="6021792"/>
                  <a:pt x="3358462" y="6043767"/>
                  <a:pt x="3358462" y="6070877"/>
                </a:cubicBezTo>
                <a:cubicBezTo>
                  <a:pt x="3358462" y="6097985"/>
                  <a:pt x="3336485" y="6119962"/>
                  <a:pt x="3309377" y="6119962"/>
                </a:cubicBezTo>
                <a:cubicBezTo>
                  <a:pt x="3282267" y="6119962"/>
                  <a:pt x="3260292" y="6097985"/>
                  <a:pt x="3260292" y="6070877"/>
                </a:cubicBezTo>
                <a:cubicBezTo>
                  <a:pt x="3260292" y="6043767"/>
                  <a:pt x="3282267" y="6021792"/>
                  <a:pt x="3309377" y="6021792"/>
                </a:cubicBezTo>
                <a:close/>
                <a:moveTo>
                  <a:pt x="3117453" y="6021792"/>
                </a:moveTo>
                <a:cubicBezTo>
                  <a:pt x="3144563" y="6021792"/>
                  <a:pt x="3166538" y="6043767"/>
                  <a:pt x="3166538" y="6070877"/>
                </a:cubicBezTo>
                <a:cubicBezTo>
                  <a:pt x="3166538" y="6097985"/>
                  <a:pt x="3144563" y="6119962"/>
                  <a:pt x="3117453" y="6119962"/>
                </a:cubicBezTo>
                <a:cubicBezTo>
                  <a:pt x="3090345" y="6119962"/>
                  <a:pt x="3068368" y="6097985"/>
                  <a:pt x="3068368" y="6070877"/>
                </a:cubicBezTo>
                <a:cubicBezTo>
                  <a:pt x="3068368" y="6043767"/>
                  <a:pt x="3090345" y="6021792"/>
                  <a:pt x="3117453" y="6021792"/>
                </a:cubicBezTo>
                <a:close/>
                <a:moveTo>
                  <a:pt x="2925533" y="6021792"/>
                </a:moveTo>
                <a:cubicBezTo>
                  <a:pt x="2952641" y="6021792"/>
                  <a:pt x="2974618" y="6043767"/>
                  <a:pt x="2974618" y="6070877"/>
                </a:cubicBezTo>
                <a:cubicBezTo>
                  <a:pt x="2974618" y="6097985"/>
                  <a:pt x="2952641" y="6119962"/>
                  <a:pt x="2925533" y="6119962"/>
                </a:cubicBezTo>
                <a:cubicBezTo>
                  <a:pt x="2898424" y="6119962"/>
                  <a:pt x="2876448" y="6097985"/>
                  <a:pt x="2876448" y="6070877"/>
                </a:cubicBezTo>
                <a:cubicBezTo>
                  <a:pt x="2876448" y="6043767"/>
                  <a:pt x="2898424" y="6021792"/>
                  <a:pt x="2925533" y="6021792"/>
                </a:cubicBezTo>
                <a:close/>
                <a:moveTo>
                  <a:pt x="2733609" y="6021792"/>
                </a:moveTo>
                <a:cubicBezTo>
                  <a:pt x="2760718" y="6021792"/>
                  <a:pt x="2782694" y="6043767"/>
                  <a:pt x="2782694" y="6070877"/>
                </a:cubicBezTo>
                <a:cubicBezTo>
                  <a:pt x="2782694" y="6097985"/>
                  <a:pt x="2760718" y="6119962"/>
                  <a:pt x="2733609" y="6119962"/>
                </a:cubicBezTo>
                <a:cubicBezTo>
                  <a:pt x="2706500" y="6119962"/>
                  <a:pt x="2684524" y="6097985"/>
                  <a:pt x="2684524" y="6070877"/>
                </a:cubicBezTo>
                <a:cubicBezTo>
                  <a:pt x="2684524" y="6043767"/>
                  <a:pt x="2706500" y="6021792"/>
                  <a:pt x="2733609" y="6021792"/>
                </a:cubicBezTo>
                <a:close/>
                <a:moveTo>
                  <a:pt x="2541933" y="6021792"/>
                </a:moveTo>
                <a:cubicBezTo>
                  <a:pt x="2569042" y="6021792"/>
                  <a:pt x="2591017" y="6043767"/>
                  <a:pt x="2591017" y="6070877"/>
                </a:cubicBezTo>
                <a:cubicBezTo>
                  <a:pt x="2591017" y="6097985"/>
                  <a:pt x="2569042" y="6119962"/>
                  <a:pt x="2541933" y="6119962"/>
                </a:cubicBezTo>
                <a:cubicBezTo>
                  <a:pt x="2514824" y="6119962"/>
                  <a:pt x="2492847" y="6097985"/>
                  <a:pt x="2492847" y="6070877"/>
                </a:cubicBezTo>
                <a:cubicBezTo>
                  <a:pt x="2492847" y="6043767"/>
                  <a:pt x="2514824" y="6021792"/>
                  <a:pt x="2541933" y="6021792"/>
                </a:cubicBezTo>
                <a:close/>
                <a:moveTo>
                  <a:pt x="2350010" y="6021792"/>
                </a:moveTo>
                <a:cubicBezTo>
                  <a:pt x="2377118" y="6021792"/>
                  <a:pt x="2399094" y="6043767"/>
                  <a:pt x="2399094" y="6070877"/>
                </a:cubicBezTo>
                <a:cubicBezTo>
                  <a:pt x="2399094" y="6097985"/>
                  <a:pt x="2377118" y="6119962"/>
                  <a:pt x="2350010" y="6119962"/>
                </a:cubicBezTo>
                <a:cubicBezTo>
                  <a:pt x="2322900" y="6119962"/>
                  <a:pt x="2300925" y="6097985"/>
                  <a:pt x="2300925" y="6070877"/>
                </a:cubicBezTo>
                <a:cubicBezTo>
                  <a:pt x="2300925" y="6043767"/>
                  <a:pt x="2322900" y="6021792"/>
                  <a:pt x="2350010" y="6021792"/>
                </a:cubicBezTo>
                <a:close/>
                <a:moveTo>
                  <a:pt x="2158088" y="6021792"/>
                </a:moveTo>
                <a:lnTo>
                  <a:pt x="2158914" y="6021958"/>
                </a:lnTo>
                <a:lnTo>
                  <a:pt x="2159739" y="6021792"/>
                </a:lnTo>
                <a:cubicBezTo>
                  <a:pt x="2186848" y="6021792"/>
                  <a:pt x="2208824" y="6043767"/>
                  <a:pt x="2208824" y="6070877"/>
                </a:cubicBezTo>
                <a:cubicBezTo>
                  <a:pt x="2208824" y="6097985"/>
                  <a:pt x="2186848" y="6119962"/>
                  <a:pt x="2159739" y="6119962"/>
                </a:cubicBezTo>
                <a:lnTo>
                  <a:pt x="2158914" y="6119795"/>
                </a:lnTo>
                <a:lnTo>
                  <a:pt x="2158088" y="6119962"/>
                </a:lnTo>
                <a:cubicBezTo>
                  <a:pt x="2130979" y="6119962"/>
                  <a:pt x="2109003" y="6097985"/>
                  <a:pt x="2109003" y="6070877"/>
                </a:cubicBezTo>
                <a:cubicBezTo>
                  <a:pt x="2109003" y="6043767"/>
                  <a:pt x="2130979" y="6021792"/>
                  <a:pt x="2158088" y="6021792"/>
                </a:cubicBezTo>
                <a:close/>
                <a:moveTo>
                  <a:pt x="1967815" y="6021792"/>
                </a:moveTo>
                <a:cubicBezTo>
                  <a:pt x="1994925" y="6021792"/>
                  <a:pt x="2016900" y="6043767"/>
                  <a:pt x="2016900" y="6070877"/>
                </a:cubicBezTo>
                <a:cubicBezTo>
                  <a:pt x="2016900" y="6097985"/>
                  <a:pt x="1994925" y="6119962"/>
                  <a:pt x="1967815" y="6119962"/>
                </a:cubicBezTo>
                <a:cubicBezTo>
                  <a:pt x="1940707" y="6119962"/>
                  <a:pt x="1918730" y="6097985"/>
                  <a:pt x="1918730" y="6070877"/>
                </a:cubicBezTo>
                <a:cubicBezTo>
                  <a:pt x="1918730" y="6043767"/>
                  <a:pt x="1940707" y="6021792"/>
                  <a:pt x="1967815" y="6021792"/>
                </a:cubicBezTo>
                <a:close/>
                <a:moveTo>
                  <a:pt x="1775895" y="6021792"/>
                </a:moveTo>
                <a:cubicBezTo>
                  <a:pt x="1803003" y="6021792"/>
                  <a:pt x="1824980" y="6043767"/>
                  <a:pt x="1824980" y="6070877"/>
                </a:cubicBezTo>
                <a:cubicBezTo>
                  <a:pt x="1824980" y="6097985"/>
                  <a:pt x="1803003" y="6119962"/>
                  <a:pt x="1775895" y="6119962"/>
                </a:cubicBezTo>
                <a:cubicBezTo>
                  <a:pt x="1748786" y="6119962"/>
                  <a:pt x="1726810" y="6097985"/>
                  <a:pt x="1726810" y="6070877"/>
                </a:cubicBezTo>
                <a:cubicBezTo>
                  <a:pt x="1726810" y="6043767"/>
                  <a:pt x="1748786" y="6021792"/>
                  <a:pt x="1775895" y="6021792"/>
                </a:cubicBezTo>
                <a:close/>
                <a:moveTo>
                  <a:pt x="1584218" y="6021792"/>
                </a:moveTo>
                <a:cubicBezTo>
                  <a:pt x="1611327" y="6021792"/>
                  <a:pt x="1633303" y="6043767"/>
                  <a:pt x="1633303" y="6070877"/>
                </a:cubicBezTo>
                <a:cubicBezTo>
                  <a:pt x="1633303" y="6097985"/>
                  <a:pt x="1611327" y="6119962"/>
                  <a:pt x="1584218" y="6119962"/>
                </a:cubicBezTo>
                <a:cubicBezTo>
                  <a:pt x="1557110" y="6119962"/>
                  <a:pt x="1535133" y="6097985"/>
                  <a:pt x="1535133" y="6070877"/>
                </a:cubicBezTo>
                <a:cubicBezTo>
                  <a:pt x="1535133" y="6043767"/>
                  <a:pt x="1557110" y="6021792"/>
                  <a:pt x="1584218" y="6021792"/>
                </a:cubicBezTo>
                <a:close/>
                <a:moveTo>
                  <a:pt x="1392295" y="6021792"/>
                </a:moveTo>
                <a:cubicBezTo>
                  <a:pt x="1419404" y="6021792"/>
                  <a:pt x="1441380" y="6043767"/>
                  <a:pt x="1441380" y="6070877"/>
                </a:cubicBezTo>
                <a:cubicBezTo>
                  <a:pt x="1441380" y="6097985"/>
                  <a:pt x="1419404" y="6119962"/>
                  <a:pt x="1392295" y="6119962"/>
                </a:cubicBezTo>
                <a:cubicBezTo>
                  <a:pt x="1365186" y="6119962"/>
                  <a:pt x="1343210" y="6097985"/>
                  <a:pt x="1343210" y="6070877"/>
                </a:cubicBezTo>
                <a:cubicBezTo>
                  <a:pt x="1343210" y="6043767"/>
                  <a:pt x="1365186" y="6021792"/>
                  <a:pt x="1392295" y="6021792"/>
                </a:cubicBezTo>
                <a:close/>
                <a:moveTo>
                  <a:pt x="1200374" y="6021792"/>
                </a:moveTo>
                <a:cubicBezTo>
                  <a:pt x="1227482" y="6021792"/>
                  <a:pt x="1249459" y="6043767"/>
                  <a:pt x="1249459" y="6070877"/>
                </a:cubicBezTo>
                <a:cubicBezTo>
                  <a:pt x="1249459" y="6097985"/>
                  <a:pt x="1227482" y="6119962"/>
                  <a:pt x="1200374" y="6119962"/>
                </a:cubicBezTo>
                <a:cubicBezTo>
                  <a:pt x="1173265" y="6119962"/>
                  <a:pt x="1151289" y="6097985"/>
                  <a:pt x="1151289" y="6070877"/>
                </a:cubicBezTo>
                <a:cubicBezTo>
                  <a:pt x="1151289" y="6043767"/>
                  <a:pt x="1173265" y="6021792"/>
                  <a:pt x="1200374" y="6021792"/>
                </a:cubicBezTo>
                <a:close/>
                <a:moveTo>
                  <a:pt x="1008450" y="6021792"/>
                </a:moveTo>
                <a:cubicBezTo>
                  <a:pt x="1035559" y="6021792"/>
                  <a:pt x="1057535" y="6043767"/>
                  <a:pt x="1057535" y="6070877"/>
                </a:cubicBezTo>
                <a:cubicBezTo>
                  <a:pt x="1057535" y="6097985"/>
                  <a:pt x="1035559" y="6119962"/>
                  <a:pt x="1008450" y="6119962"/>
                </a:cubicBezTo>
                <a:cubicBezTo>
                  <a:pt x="981342" y="6119962"/>
                  <a:pt x="959365" y="6097985"/>
                  <a:pt x="959365" y="6070877"/>
                </a:cubicBezTo>
                <a:cubicBezTo>
                  <a:pt x="959365" y="6043767"/>
                  <a:pt x="981342" y="6021792"/>
                  <a:pt x="1008450" y="6021792"/>
                </a:cubicBezTo>
                <a:close/>
                <a:moveTo>
                  <a:pt x="816530" y="6021792"/>
                </a:moveTo>
                <a:cubicBezTo>
                  <a:pt x="843638" y="6021792"/>
                  <a:pt x="865615" y="6043767"/>
                  <a:pt x="865615" y="6070877"/>
                </a:cubicBezTo>
                <a:cubicBezTo>
                  <a:pt x="865615" y="6097985"/>
                  <a:pt x="843638" y="6119962"/>
                  <a:pt x="816530" y="6119962"/>
                </a:cubicBezTo>
                <a:cubicBezTo>
                  <a:pt x="789421" y="6119962"/>
                  <a:pt x="767445" y="6097985"/>
                  <a:pt x="767445" y="6070877"/>
                </a:cubicBezTo>
                <a:cubicBezTo>
                  <a:pt x="767445" y="6043767"/>
                  <a:pt x="789421" y="6021792"/>
                  <a:pt x="816530" y="6021792"/>
                </a:cubicBezTo>
                <a:close/>
                <a:moveTo>
                  <a:pt x="624606" y="6021792"/>
                </a:moveTo>
                <a:cubicBezTo>
                  <a:pt x="651715" y="6021792"/>
                  <a:pt x="673691" y="6043767"/>
                  <a:pt x="673691" y="6070877"/>
                </a:cubicBezTo>
                <a:cubicBezTo>
                  <a:pt x="673691" y="6097985"/>
                  <a:pt x="651715" y="6119962"/>
                  <a:pt x="624606" y="6119962"/>
                </a:cubicBezTo>
                <a:cubicBezTo>
                  <a:pt x="597497" y="6119962"/>
                  <a:pt x="575521" y="6097985"/>
                  <a:pt x="575521" y="6070877"/>
                </a:cubicBezTo>
                <a:cubicBezTo>
                  <a:pt x="575521" y="6043767"/>
                  <a:pt x="597497" y="6021792"/>
                  <a:pt x="624606" y="6021792"/>
                </a:cubicBezTo>
                <a:close/>
                <a:moveTo>
                  <a:pt x="432929" y="6021792"/>
                </a:moveTo>
                <a:cubicBezTo>
                  <a:pt x="460039" y="6021792"/>
                  <a:pt x="482015" y="6043767"/>
                  <a:pt x="482015" y="6070877"/>
                </a:cubicBezTo>
                <a:cubicBezTo>
                  <a:pt x="482015" y="6097985"/>
                  <a:pt x="460039" y="6119962"/>
                  <a:pt x="432929" y="6119962"/>
                </a:cubicBezTo>
                <a:cubicBezTo>
                  <a:pt x="405821" y="6119962"/>
                  <a:pt x="383844" y="6097985"/>
                  <a:pt x="383844" y="6070877"/>
                </a:cubicBezTo>
                <a:cubicBezTo>
                  <a:pt x="383844" y="6043767"/>
                  <a:pt x="405821" y="6021792"/>
                  <a:pt x="432929" y="6021792"/>
                </a:cubicBezTo>
                <a:close/>
                <a:moveTo>
                  <a:pt x="241007" y="6021792"/>
                </a:moveTo>
                <a:cubicBezTo>
                  <a:pt x="268115" y="6021792"/>
                  <a:pt x="290092" y="6043767"/>
                  <a:pt x="290092" y="6070877"/>
                </a:cubicBezTo>
                <a:cubicBezTo>
                  <a:pt x="290092" y="6097985"/>
                  <a:pt x="268115" y="6119962"/>
                  <a:pt x="241007" y="6119962"/>
                </a:cubicBezTo>
                <a:cubicBezTo>
                  <a:pt x="213897" y="6119962"/>
                  <a:pt x="191921" y="6097985"/>
                  <a:pt x="191921" y="6070877"/>
                </a:cubicBezTo>
                <a:cubicBezTo>
                  <a:pt x="191921" y="6043767"/>
                  <a:pt x="213897" y="6021792"/>
                  <a:pt x="241007" y="6021792"/>
                </a:cubicBezTo>
                <a:close/>
                <a:moveTo>
                  <a:pt x="49085" y="6021792"/>
                </a:moveTo>
                <a:cubicBezTo>
                  <a:pt x="76194" y="6021792"/>
                  <a:pt x="98170" y="6043767"/>
                  <a:pt x="98170" y="6070877"/>
                </a:cubicBezTo>
                <a:cubicBezTo>
                  <a:pt x="98170" y="6097985"/>
                  <a:pt x="76194" y="6119962"/>
                  <a:pt x="49085" y="6119962"/>
                </a:cubicBezTo>
                <a:cubicBezTo>
                  <a:pt x="21976" y="6119962"/>
                  <a:pt x="0" y="6097985"/>
                  <a:pt x="0" y="6070877"/>
                </a:cubicBezTo>
                <a:cubicBezTo>
                  <a:pt x="0" y="6043767"/>
                  <a:pt x="21976" y="6021792"/>
                  <a:pt x="49085" y="6021792"/>
                </a:cubicBezTo>
                <a:close/>
                <a:moveTo>
                  <a:pt x="11468592" y="5871099"/>
                </a:moveTo>
                <a:cubicBezTo>
                  <a:pt x="11495701" y="5871099"/>
                  <a:pt x="11517677" y="5893076"/>
                  <a:pt x="11517677" y="5920184"/>
                </a:cubicBezTo>
                <a:cubicBezTo>
                  <a:pt x="11517677" y="5947294"/>
                  <a:pt x="11495701" y="5969269"/>
                  <a:pt x="11468592" y="5969269"/>
                </a:cubicBezTo>
                <a:cubicBezTo>
                  <a:pt x="11441483" y="5969269"/>
                  <a:pt x="11419507" y="5947294"/>
                  <a:pt x="11419507" y="5920184"/>
                </a:cubicBezTo>
                <a:cubicBezTo>
                  <a:pt x="11419507" y="5893076"/>
                  <a:pt x="11441483" y="5871099"/>
                  <a:pt x="11468592" y="5871099"/>
                </a:cubicBezTo>
                <a:close/>
                <a:moveTo>
                  <a:pt x="11276669" y="5871099"/>
                </a:moveTo>
                <a:cubicBezTo>
                  <a:pt x="11303777" y="5871099"/>
                  <a:pt x="11325754" y="5893076"/>
                  <a:pt x="11325754" y="5920184"/>
                </a:cubicBezTo>
                <a:cubicBezTo>
                  <a:pt x="11325754" y="5947294"/>
                  <a:pt x="11303777" y="5969269"/>
                  <a:pt x="11276669" y="5969269"/>
                </a:cubicBezTo>
                <a:cubicBezTo>
                  <a:pt x="11249560" y="5969269"/>
                  <a:pt x="11227584" y="5947294"/>
                  <a:pt x="11227584" y="5920184"/>
                </a:cubicBezTo>
                <a:cubicBezTo>
                  <a:pt x="11227584" y="5893076"/>
                  <a:pt x="11249560" y="5871099"/>
                  <a:pt x="11276669" y="5871099"/>
                </a:cubicBezTo>
                <a:close/>
                <a:moveTo>
                  <a:pt x="11084992" y="5871099"/>
                </a:moveTo>
                <a:cubicBezTo>
                  <a:pt x="11112101" y="5871099"/>
                  <a:pt x="11134077" y="5893076"/>
                  <a:pt x="11134077" y="5920184"/>
                </a:cubicBezTo>
                <a:cubicBezTo>
                  <a:pt x="11134077" y="5947294"/>
                  <a:pt x="11112101" y="5969269"/>
                  <a:pt x="11084992" y="5969269"/>
                </a:cubicBezTo>
                <a:cubicBezTo>
                  <a:pt x="11057884" y="5969269"/>
                  <a:pt x="11035907" y="5947294"/>
                  <a:pt x="11035907" y="5920184"/>
                </a:cubicBezTo>
                <a:cubicBezTo>
                  <a:pt x="11035907" y="5893076"/>
                  <a:pt x="11057884" y="5871099"/>
                  <a:pt x="11084992" y="5871099"/>
                </a:cubicBezTo>
                <a:close/>
                <a:moveTo>
                  <a:pt x="10893068" y="5871099"/>
                </a:moveTo>
                <a:cubicBezTo>
                  <a:pt x="10920178" y="5871099"/>
                  <a:pt x="10942154" y="5893076"/>
                  <a:pt x="10942154" y="5920184"/>
                </a:cubicBezTo>
                <a:cubicBezTo>
                  <a:pt x="10942154" y="5947294"/>
                  <a:pt x="10920178" y="5969269"/>
                  <a:pt x="10893068" y="5969269"/>
                </a:cubicBezTo>
                <a:cubicBezTo>
                  <a:pt x="10865960" y="5969269"/>
                  <a:pt x="10843984" y="5947294"/>
                  <a:pt x="10843984" y="5920184"/>
                </a:cubicBezTo>
                <a:cubicBezTo>
                  <a:pt x="10843984" y="5893076"/>
                  <a:pt x="10865960" y="5871099"/>
                  <a:pt x="10893068" y="5871099"/>
                </a:cubicBezTo>
                <a:close/>
                <a:moveTo>
                  <a:pt x="10701148" y="5871099"/>
                </a:moveTo>
                <a:cubicBezTo>
                  <a:pt x="10728256" y="5871099"/>
                  <a:pt x="10750233" y="5893076"/>
                  <a:pt x="10750233" y="5920184"/>
                </a:cubicBezTo>
                <a:cubicBezTo>
                  <a:pt x="10750233" y="5947294"/>
                  <a:pt x="10728256" y="5969269"/>
                  <a:pt x="10701148" y="5969269"/>
                </a:cubicBezTo>
                <a:cubicBezTo>
                  <a:pt x="10674039" y="5969269"/>
                  <a:pt x="10652063" y="5947294"/>
                  <a:pt x="10652063" y="5920184"/>
                </a:cubicBezTo>
                <a:cubicBezTo>
                  <a:pt x="10652063" y="5893076"/>
                  <a:pt x="10674039" y="5871099"/>
                  <a:pt x="10701148" y="5871099"/>
                </a:cubicBezTo>
                <a:close/>
                <a:moveTo>
                  <a:pt x="10507020" y="5871099"/>
                </a:moveTo>
                <a:cubicBezTo>
                  <a:pt x="10534129" y="5871099"/>
                  <a:pt x="10556105" y="5893076"/>
                  <a:pt x="10556105" y="5920184"/>
                </a:cubicBezTo>
                <a:cubicBezTo>
                  <a:pt x="10556105" y="5947294"/>
                  <a:pt x="10534129" y="5969269"/>
                  <a:pt x="10507020" y="5969269"/>
                </a:cubicBezTo>
                <a:cubicBezTo>
                  <a:pt x="10479911" y="5969269"/>
                  <a:pt x="10457935" y="5947294"/>
                  <a:pt x="10457935" y="5920184"/>
                </a:cubicBezTo>
                <a:cubicBezTo>
                  <a:pt x="10457935" y="5893076"/>
                  <a:pt x="10479911" y="5871099"/>
                  <a:pt x="10507020" y="5871099"/>
                </a:cubicBezTo>
                <a:close/>
                <a:moveTo>
                  <a:pt x="10315097" y="5871099"/>
                </a:moveTo>
                <a:cubicBezTo>
                  <a:pt x="10342205" y="5871099"/>
                  <a:pt x="10364182" y="5893076"/>
                  <a:pt x="10364182" y="5920184"/>
                </a:cubicBezTo>
                <a:cubicBezTo>
                  <a:pt x="10364182" y="5947294"/>
                  <a:pt x="10342205" y="5969269"/>
                  <a:pt x="10315097" y="5969269"/>
                </a:cubicBezTo>
                <a:cubicBezTo>
                  <a:pt x="10287988" y="5969269"/>
                  <a:pt x="10266012" y="5947294"/>
                  <a:pt x="10266012" y="5920184"/>
                </a:cubicBezTo>
                <a:cubicBezTo>
                  <a:pt x="10266012" y="5893076"/>
                  <a:pt x="10287988" y="5871099"/>
                  <a:pt x="10315097" y="5871099"/>
                </a:cubicBezTo>
                <a:close/>
                <a:moveTo>
                  <a:pt x="10123420" y="5871099"/>
                </a:moveTo>
                <a:cubicBezTo>
                  <a:pt x="10150529" y="5871099"/>
                  <a:pt x="10172505" y="5893076"/>
                  <a:pt x="10172505" y="5920184"/>
                </a:cubicBezTo>
                <a:cubicBezTo>
                  <a:pt x="10172505" y="5947294"/>
                  <a:pt x="10150529" y="5969269"/>
                  <a:pt x="10123420" y="5969269"/>
                </a:cubicBezTo>
                <a:cubicBezTo>
                  <a:pt x="10096312" y="5969269"/>
                  <a:pt x="10074335" y="5947294"/>
                  <a:pt x="10074335" y="5920184"/>
                </a:cubicBezTo>
                <a:cubicBezTo>
                  <a:pt x="10074335" y="5893076"/>
                  <a:pt x="10096312" y="5871099"/>
                  <a:pt x="10123420" y="5871099"/>
                </a:cubicBezTo>
                <a:close/>
                <a:moveTo>
                  <a:pt x="9931496" y="5871099"/>
                </a:moveTo>
                <a:cubicBezTo>
                  <a:pt x="9958606" y="5871099"/>
                  <a:pt x="9980582" y="5893076"/>
                  <a:pt x="9980582" y="5920184"/>
                </a:cubicBezTo>
                <a:cubicBezTo>
                  <a:pt x="9980582" y="5947294"/>
                  <a:pt x="9958606" y="5969269"/>
                  <a:pt x="9931496" y="5969269"/>
                </a:cubicBezTo>
                <a:cubicBezTo>
                  <a:pt x="9904388" y="5969269"/>
                  <a:pt x="9882412" y="5947294"/>
                  <a:pt x="9882412" y="5920184"/>
                </a:cubicBezTo>
                <a:cubicBezTo>
                  <a:pt x="9882412" y="5893076"/>
                  <a:pt x="9904388" y="5871099"/>
                  <a:pt x="9931496" y="5871099"/>
                </a:cubicBezTo>
                <a:close/>
                <a:moveTo>
                  <a:pt x="9739576" y="5871099"/>
                </a:moveTo>
                <a:cubicBezTo>
                  <a:pt x="9766684" y="5871099"/>
                  <a:pt x="9788661" y="5893076"/>
                  <a:pt x="9788661" y="5920184"/>
                </a:cubicBezTo>
                <a:cubicBezTo>
                  <a:pt x="9788661" y="5947294"/>
                  <a:pt x="9766684" y="5969269"/>
                  <a:pt x="9739576" y="5969269"/>
                </a:cubicBezTo>
                <a:cubicBezTo>
                  <a:pt x="9712467" y="5969269"/>
                  <a:pt x="9690491" y="5947294"/>
                  <a:pt x="9690491" y="5920184"/>
                </a:cubicBezTo>
                <a:cubicBezTo>
                  <a:pt x="9690491" y="5893076"/>
                  <a:pt x="9712467" y="5871099"/>
                  <a:pt x="9739576" y="5871099"/>
                </a:cubicBezTo>
                <a:close/>
                <a:moveTo>
                  <a:pt x="9547652" y="5871099"/>
                </a:moveTo>
                <a:cubicBezTo>
                  <a:pt x="9574761" y="5871099"/>
                  <a:pt x="9596737" y="5893076"/>
                  <a:pt x="9596737" y="5920184"/>
                </a:cubicBezTo>
                <a:cubicBezTo>
                  <a:pt x="9596737" y="5947294"/>
                  <a:pt x="9574761" y="5969269"/>
                  <a:pt x="9547652" y="5969269"/>
                </a:cubicBezTo>
                <a:cubicBezTo>
                  <a:pt x="9520543" y="5969269"/>
                  <a:pt x="9498567" y="5947294"/>
                  <a:pt x="9498567" y="5920184"/>
                </a:cubicBezTo>
                <a:cubicBezTo>
                  <a:pt x="9498567" y="5893076"/>
                  <a:pt x="9520543" y="5871099"/>
                  <a:pt x="9547652" y="5871099"/>
                </a:cubicBezTo>
                <a:close/>
                <a:moveTo>
                  <a:pt x="9355731" y="5871099"/>
                </a:moveTo>
                <a:cubicBezTo>
                  <a:pt x="9382840" y="5871099"/>
                  <a:pt x="9404816" y="5893076"/>
                  <a:pt x="9404816" y="5920184"/>
                </a:cubicBezTo>
                <a:cubicBezTo>
                  <a:pt x="9404816" y="5947294"/>
                  <a:pt x="9382840" y="5969269"/>
                  <a:pt x="9355731" y="5969269"/>
                </a:cubicBezTo>
                <a:cubicBezTo>
                  <a:pt x="9328622" y="5969269"/>
                  <a:pt x="9306646" y="5947294"/>
                  <a:pt x="9306646" y="5920184"/>
                </a:cubicBezTo>
                <a:cubicBezTo>
                  <a:pt x="9306646" y="5893076"/>
                  <a:pt x="9328622" y="5871099"/>
                  <a:pt x="9355731" y="5871099"/>
                </a:cubicBezTo>
                <a:close/>
                <a:moveTo>
                  <a:pt x="9163808" y="5871099"/>
                </a:moveTo>
                <a:cubicBezTo>
                  <a:pt x="9190916" y="5871099"/>
                  <a:pt x="9212893" y="5893076"/>
                  <a:pt x="9212893" y="5920184"/>
                </a:cubicBezTo>
                <a:cubicBezTo>
                  <a:pt x="9212893" y="5947294"/>
                  <a:pt x="9190916" y="5969269"/>
                  <a:pt x="9163808" y="5969269"/>
                </a:cubicBezTo>
                <a:cubicBezTo>
                  <a:pt x="9136699" y="5969269"/>
                  <a:pt x="9114723" y="5947294"/>
                  <a:pt x="9114723" y="5920184"/>
                </a:cubicBezTo>
                <a:cubicBezTo>
                  <a:pt x="9114723" y="5893076"/>
                  <a:pt x="9136699" y="5871099"/>
                  <a:pt x="9163808" y="5871099"/>
                </a:cubicBezTo>
                <a:close/>
                <a:moveTo>
                  <a:pt x="8972131" y="5871099"/>
                </a:moveTo>
                <a:cubicBezTo>
                  <a:pt x="8999241" y="5871099"/>
                  <a:pt x="9021216" y="5893076"/>
                  <a:pt x="9021216" y="5920184"/>
                </a:cubicBezTo>
                <a:cubicBezTo>
                  <a:pt x="9021216" y="5947294"/>
                  <a:pt x="8999241" y="5969269"/>
                  <a:pt x="8972131" y="5969269"/>
                </a:cubicBezTo>
                <a:cubicBezTo>
                  <a:pt x="8945023" y="5969269"/>
                  <a:pt x="8923046" y="5947294"/>
                  <a:pt x="8923046" y="5920184"/>
                </a:cubicBezTo>
                <a:cubicBezTo>
                  <a:pt x="8923046" y="5893076"/>
                  <a:pt x="8945023" y="5871099"/>
                  <a:pt x="8972131" y="5871099"/>
                </a:cubicBezTo>
                <a:close/>
                <a:moveTo>
                  <a:pt x="8780211" y="5871099"/>
                </a:moveTo>
                <a:cubicBezTo>
                  <a:pt x="8807319" y="5871099"/>
                  <a:pt x="8829296" y="5893076"/>
                  <a:pt x="8829296" y="5920184"/>
                </a:cubicBezTo>
                <a:cubicBezTo>
                  <a:pt x="8829296" y="5947294"/>
                  <a:pt x="8807319" y="5969269"/>
                  <a:pt x="8780211" y="5969269"/>
                </a:cubicBezTo>
                <a:cubicBezTo>
                  <a:pt x="8753102" y="5969269"/>
                  <a:pt x="8731126" y="5947294"/>
                  <a:pt x="8731126" y="5920184"/>
                </a:cubicBezTo>
                <a:cubicBezTo>
                  <a:pt x="8731126" y="5893076"/>
                  <a:pt x="8753102" y="5871099"/>
                  <a:pt x="8780211" y="5871099"/>
                </a:cubicBezTo>
                <a:close/>
                <a:moveTo>
                  <a:pt x="8588287" y="5871099"/>
                </a:moveTo>
                <a:cubicBezTo>
                  <a:pt x="8615396" y="5871099"/>
                  <a:pt x="8637372" y="5893076"/>
                  <a:pt x="8637372" y="5920184"/>
                </a:cubicBezTo>
                <a:cubicBezTo>
                  <a:pt x="8637372" y="5947294"/>
                  <a:pt x="8615396" y="5969269"/>
                  <a:pt x="8588287" y="5969269"/>
                </a:cubicBezTo>
                <a:cubicBezTo>
                  <a:pt x="8561178" y="5969269"/>
                  <a:pt x="8539202" y="5947294"/>
                  <a:pt x="8539202" y="5920184"/>
                </a:cubicBezTo>
                <a:cubicBezTo>
                  <a:pt x="8539202" y="5893076"/>
                  <a:pt x="8561178" y="5871099"/>
                  <a:pt x="8588287" y="5871099"/>
                </a:cubicBezTo>
                <a:close/>
                <a:moveTo>
                  <a:pt x="8388577" y="5871099"/>
                </a:moveTo>
                <a:cubicBezTo>
                  <a:pt x="8415686" y="5871099"/>
                  <a:pt x="8437662" y="5893076"/>
                  <a:pt x="8437662" y="5920184"/>
                </a:cubicBezTo>
                <a:cubicBezTo>
                  <a:pt x="8437662" y="5947294"/>
                  <a:pt x="8415686" y="5969269"/>
                  <a:pt x="8388577" y="5969269"/>
                </a:cubicBezTo>
                <a:cubicBezTo>
                  <a:pt x="8361468" y="5969269"/>
                  <a:pt x="8339492" y="5947294"/>
                  <a:pt x="8339492" y="5920184"/>
                </a:cubicBezTo>
                <a:cubicBezTo>
                  <a:pt x="8339492" y="5893076"/>
                  <a:pt x="8361468" y="5871099"/>
                  <a:pt x="8388577" y="5871099"/>
                </a:cubicBezTo>
                <a:close/>
                <a:moveTo>
                  <a:pt x="8196653" y="5871099"/>
                </a:moveTo>
                <a:cubicBezTo>
                  <a:pt x="8223762" y="5871099"/>
                  <a:pt x="8245738" y="5893076"/>
                  <a:pt x="8245738" y="5920184"/>
                </a:cubicBezTo>
                <a:cubicBezTo>
                  <a:pt x="8245738" y="5947294"/>
                  <a:pt x="8223762" y="5969269"/>
                  <a:pt x="8196653" y="5969269"/>
                </a:cubicBezTo>
                <a:cubicBezTo>
                  <a:pt x="8169545" y="5969269"/>
                  <a:pt x="8147568" y="5947294"/>
                  <a:pt x="8147568" y="5920184"/>
                </a:cubicBezTo>
                <a:cubicBezTo>
                  <a:pt x="8147568" y="5893076"/>
                  <a:pt x="8169545" y="5871099"/>
                  <a:pt x="8196653" y="5871099"/>
                </a:cubicBezTo>
                <a:close/>
                <a:moveTo>
                  <a:pt x="8004732" y="5871099"/>
                </a:moveTo>
                <a:cubicBezTo>
                  <a:pt x="8031841" y="5871099"/>
                  <a:pt x="8053817" y="5893076"/>
                  <a:pt x="8053817" y="5920184"/>
                </a:cubicBezTo>
                <a:cubicBezTo>
                  <a:pt x="8053817" y="5947294"/>
                  <a:pt x="8031841" y="5969269"/>
                  <a:pt x="8004732" y="5969269"/>
                </a:cubicBezTo>
                <a:cubicBezTo>
                  <a:pt x="7977623" y="5969269"/>
                  <a:pt x="7955647" y="5947294"/>
                  <a:pt x="7955647" y="5920184"/>
                </a:cubicBezTo>
                <a:cubicBezTo>
                  <a:pt x="7955647" y="5893076"/>
                  <a:pt x="7977623" y="5871099"/>
                  <a:pt x="8004732" y="5871099"/>
                </a:cubicBezTo>
                <a:close/>
                <a:moveTo>
                  <a:pt x="7813056" y="5871099"/>
                </a:moveTo>
                <a:cubicBezTo>
                  <a:pt x="7840165" y="5871099"/>
                  <a:pt x="7862141" y="5893076"/>
                  <a:pt x="7862141" y="5920184"/>
                </a:cubicBezTo>
                <a:cubicBezTo>
                  <a:pt x="7862141" y="5947294"/>
                  <a:pt x="7840165" y="5969269"/>
                  <a:pt x="7813056" y="5969269"/>
                </a:cubicBezTo>
                <a:cubicBezTo>
                  <a:pt x="7785947" y="5969269"/>
                  <a:pt x="7763971" y="5947294"/>
                  <a:pt x="7763971" y="5920184"/>
                </a:cubicBezTo>
                <a:cubicBezTo>
                  <a:pt x="7763971" y="5893076"/>
                  <a:pt x="7785947" y="5871099"/>
                  <a:pt x="7813056" y="5871099"/>
                </a:cubicBezTo>
                <a:close/>
                <a:moveTo>
                  <a:pt x="7621133" y="5871099"/>
                </a:moveTo>
                <a:cubicBezTo>
                  <a:pt x="7648241" y="5871099"/>
                  <a:pt x="7670218" y="5893076"/>
                  <a:pt x="7670218" y="5920184"/>
                </a:cubicBezTo>
                <a:cubicBezTo>
                  <a:pt x="7670218" y="5947294"/>
                  <a:pt x="7648241" y="5969269"/>
                  <a:pt x="7621133" y="5969269"/>
                </a:cubicBezTo>
                <a:cubicBezTo>
                  <a:pt x="7594024" y="5969269"/>
                  <a:pt x="7572048" y="5947294"/>
                  <a:pt x="7572048" y="5920184"/>
                </a:cubicBezTo>
                <a:cubicBezTo>
                  <a:pt x="7572048" y="5893076"/>
                  <a:pt x="7594024" y="5871099"/>
                  <a:pt x="7621133" y="5871099"/>
                </a:cubicBezTo>
                <a:close/>
                <a:moveTo>
                  <a:pt x="7429212" y="5871099"/>
                </a:moveTo>
                <a:cubicBezTo>
                  <a:pt x="7456321" y="5871099"/>
                  <a:pt x="7478297" y="5893076"/>
                  <a:pt x="7478297" y="5920184"/>
                </a:cubicBezTo>
                <a:cubicBezTo>
                  <a:pt x="7478297" y="5947294"/>
                  <a:pt x="7456321" y="5969269"/>
                  <a:pt x="7429212" y="5969269"/>
                </a:cubicBezTo>
                <a:cubicBezTo>
                  <a:pt x="7402103" y="5969269"/>
                  <a:pt x="7380127" y="5947294"/>
                  <a:pt x="7380127" y="5920184"/>
                </a:cubicBezTo>
                <a:cubicBezTo>
                  <a:pt x="7380127" y="5893076"/>
                  <a:pt x="7402103" y="5871099"/>
                  <a:pt x="7429212" y="5871099"/>
                </a:cubicBezTo>
                <a:close/>
                <a:moveTo>
                  <a:pt x="7237288" y="5871099"/>
                </a:moveTo>
                <a:cubicBezTo>
                  <a:pt x="7264397" y="5871099"/>
                  <a:pt x="7286373" y="5893076"/>
                  <a:pt x="7286373" y="5920184"/>
                </a:cubicBezTo>
                <a:cubicBezTo>
                  <a:pt x="7286373" y="5947294"/>
                  <a:pt x="7264397" y="5969269"/>
                  <a:pt x="7237288" y="5969269"/>
                </a:cubicBezTo>
                <a:cubicBezTo>
                  <a:pt x="7210179" y="5969269"/>
                  <a:pt x="7188203" y="5947294"/>
                  <a:pt x="7188203" y="5920184"/>
                </a:cubicBezTo>
                <a:cubicBezTo>
                  <a:pt x="7188203" y="5893076"/>
                  <a:pt x="7210179" y="5871099"/>
                  <a:pt x="7237288" y="5871099"/>
                </a:cubicBezTo>
                <a:close/>
                <a:moveTo>
                  <a:pt x="7045367" y="5871099"/>
                </a:moveTo>
                <a:cubicBezTo>
                  <a:pt x="7072476" y="5871099"/>
                  <a:pt x="7094452" y="5893076"/>
                  <a:pt x="7094452" y="5920184"/>
                </a:cubicBezTo>
                <a:cubicBezTo>
                  <a:pt x="7094452" y="5947294"/>
                  <a:pt x="7072476" y="5969269"/>
                  <a:pt x="7045367" y="5969269"/>
                </a:cubicBezTo>
                <a:cubicBezTo>
                  <a:pt x="7018258" y="5969269"/>
                  <a:pt x="6996282" y="5947294"/>
                  <a:pt x="6996282" y="5920184"/>
                </a:cubicBezTo>
                <a:cubicBezTo>
                  <a:pt x="6996282" y="5893076"/>
                  <a:pt x="7018258" y="5871099"/>
                  <a:pt x="7045367" y="5871099"/>
                </a:cubicBezTo>
                <a:close/>
                <a:moveTo>
                  <a:pt x="6853444" y="5871099"/>
                </a:moveTo>
                <a:cubicBezTo>
                  <a:pt x="6880552" y="5871099"/>
                  <a:pt x="6902529" y="5893076"/>
                  <a:pt x="6902529" y="5920184"/>
                </a:cubicBezTo>
                <a:cubicBezTo>
                  <a:pt x="6902529" y="5947294"/>
                  <a:pt x="6880552" y="5969269"/>
                  <a:pt x="6853444" y="5969269"/>
                </a:cubicBezTo>
                <a:cubicBezTo>
                  <a:pt x="6826335" y="5969269"/>
                  <a:pt x="6804359" y="5947294"/>
                  <a:pt x="6804359" y="5920184"/>
                </a:cubicBezTo>
                <a:cubicBezTo>
                  <a:pt x="6804359" y="5893076"/>
                  <a:pt x="6826335" y="5871099"/>
                  <a:pt x="6853444" y="5871099"/>
                </a:cubicBezTo>
                <a:close/>
                <a:moveTo>
                  <a:pt x="6661767" y="5871099"/>
                </a:moveTo>
                <a:cubicBezTo>
                  <a:pt x="6688876" y="5871099"/>
                  <a:pt x="6710852" y="5893076"/>
                  <a:pt x="6710852" y="5920184"/>
                </a:cubicBezTo>
                <a:cubicBezTo>
                  <a:pt x="6710852" y="5947294"/>
                  <a:pt x="6688876" y="5969269"/>
                  <a:pt x="6661767" y="5969269"/>
                </a:cubicBezTo>
                <a:cubicBezTo>
                  <a:pt x="6634659" y="5969269"/>
                  <a:pt x="6612682" y="5947294"/>
                  <a:pt x="6612682" y="5920184"/>
                </a:cubicBezTo>
                <a:cubicBezTo>
                  <a:pt x="6612682" y="5893076"/>
                  <a:pt x="6634659" y="5871099"/>
                  <a:pt x="6661767" y="5871099"/>
                </a:cubicBezTo>
                <a:close/>
                <a:moveTo>
                  <a:pt x="6469844" y="5871099"/>
                </a:moveTo>
                <a:cubicBezTo>
                  <a:pt x="6496953" y="5871099"/>
                  <a:pt x="6518929" y="5893076"/>
                  <a:pt x="6518929" y="5920184"/>
                </a:cubicBezTo>
                <a:cubicBezTo>
                  <a:pt x="6518929" y="5947294"/>
                  <a:pt x="6496953" y="5969269"/>
                  <a:pt x="6469844" y="5969269"/>
                </a:cubicBezTo>
                <a:cubicBezTo>
                  <a:pt x="6442735" y="5969269"/>
                  <a:pt x="6420759" y="5947294"/>
                  <a:pt x="6420759" y="5920184"/>
                </a:cubicBezTo>
                <a:cubicBezTo>
                  <a:pt x="6420759" y="5893076"/>
                  <a:pt x="6442735" y="5871099"/>
                  <a:pt x="6469844" y="5871099"/>
                </a:cubicBezTo>
                <a:close/>
                <a:moveTo>
                  <a:pt x="6279574" y="5871099"/>
                </a:moveTo>
                <a:cubicBezTo>
                  <a:pt x="6306683" y="5871099"/>
                  <a:pt x="6328659" y="5893076"/>
                  <a:pt x="6328659" y="5920184"/>
                </a:cubicBezTo>
                <a:cubicBezTo>
                  <a:pt x="6328659" y="5947294"/>
                  <a:pt x="6306683" y="5969269"/>
                  <a:pt x="6279574" y="5969269"/>
                </a:cubicBezTo>
                <a:cubicBezTo>
                  <a:pt x="6252465" y="5969269"/>
                  <a:pt x="6230489" y="5947294"/>
                  <a:pt x="6230489" y="5920184"/>
                </a:cubicBezTo>
                <a:cubicBezTo>
                  <a:pt x="6230489" y="5893076"/>
                  <a:pt x="6252465" y="5871099"/>
                  <a:pt x="6279574" y="5871099"/>
                </a:cubicBezTo>
                <a:close/>
                <a:moveTo>
                  <a:pt x="6087650" y="5871099"/>
                </a:moveTo>
                <a:cubicBezTo>
                  <a:pt x="6114759" y="5871099"/>
                  <a:pt x="6136735" y="5893076"/>
                  <a:pt x="6136735" y="5920184"/>
                </a:cubicBezTo>
                <a:cubicBezTo>
                  <a:pt x="6136735" y="5947294"/>
                  <a:pt x="6114759" y="5969269"/>
                  <a:pt x="6087650" y="5969269"/>
                </a:cubicBezTo>
                <a:cubicBezTo>
                  <a:pt x="6060542" y="5969269"/>
                  <a:pt x="6038565" y="5947294"/>
                  <a:pt x="6038565" y="5920184"/>
                </a:cubicBezTo>
                <a:cubicBezTo>
                  <a:pt x="6038565" y="5893076"/>
                  <a:pt x="6060542" y="5871099"/>
                  <a:pt x="6087650" y="5871099"/>
                </a:cubicBezTo>
                <a:close/>
                <a:moveTo>
                  <a:pt x="5895729" y="5871099"/>
                </a:moveTo>
                <a:cubicBezTo>
                  <a:pt x="5922838" y="5871099"/>
                  <a:pt x="5944814" y="5893076"/>
                  <a:pt x="5944814" y="5920184"/>
                </a:cubicBezTo>
                <a:cubicBezTo>
                  <a:pt x="5944814" y="5947294"/>
                  <a:pt x="5922838" y="5969269"/>
                  <a:pt x="5895729" y="5969269"/>
                </a:cubicBezTo>
                <a:cubicBezTo>
                  <a:pt x="5868620" y="5969269"/>
                  <a:pt x="5846644" y="5947294"/>
                  <a:pt x="5846644" y="5920184"/>
                </a:cubicBezTo>
                <a:cubicBezTo>
                  <a:pt x="5846644" y="5893076"/>
                  <a:pt x="5868620" y="5871099"/>
                  <a:pt x="5895729" y="5871099"/>
                </a:cubicBezTo>
                <a:close/>
                <a:moveTo>
                  <a:pt x="5704053" y="5871099"/>
                </a:moveTo>
                <a:cubicBezTo>
                  <a:pt x="5731162" y="5871099"/>
                  <a:pt x="5753138" y="5893076"/>
                  <a:pt x="5753138" y="5920184"/>
                </a:cubicBezTo>
                <a:cubicBezTo>
                  <a:pt x="5753138" y="5947294"/>
                  <a:pt x="5731162" y="5969269"/>
                  <a:pt x="5704053" y="5969269"/>
                </a:cubicBezTo>
                <a:cubicBezTo>
                  <a:pt x="5676944" y="5969269"/>
                  <a:pt x="5654968" y="5947294"/>
                  <a:pt x="5654968" y="5920184"/>
                </a:cubicBezTo>
                <a:cubicBezTo>
                  <a:pt x="5654968" y="5893076"/>
                  <a:pt x="5676944" y="5871099"/>
                  <a:pt x="5704053" y="5871099"/>
                </a:cubicBezTo>
                <a:close/>
                <a:moveTo>
                  <a:pt x="5512130" y="5871099"/>
                </a:moveTo>
                <a:cubicBezTo>
                  <a:pt x="5539238" y="5871099"/>
                  <a:pt x="5561215" y="5893076"/>
                  <a:pt x="5561215" y="5920184"/>
                </a:cubicBezTo>
                <a:cubicBezTo>
                  <a:pt x="5561215" y="5947294"/>
                  <a:pt x="5539238" y="5969269"/>
                  <a:pt x="5512130" y="5969269"/>
                </a:cubicBezTo>
                <a:cubicBezTo>
                  <a:pt x="5485021" y="5969269"/>
                  <a:pt x="5463045" y="5947294"/>
                  <a:pt x="5463045" y="5920184"/>
                </a:cubicBezTo>
                <a:cubicBezTo>
                  <a:pt x="5463045" y="5893076"/>
                  <a:pt x="5485021" y="5871099"/>
                  <a:pt x="5512130" y="5871099"/>
                </a:cubicBezTo>
                <a:close/>
                <a:moveTo>
                  <a:pt x="5320209" y="5871099"/>
                </a:moveTo>
                <a:cubicBezTo>
                  <a:pt x="5347318" y="5871099"/>
                  <a:pt x="5369294" y="5893076"/>
                  <a:pt x="5369294" y="5920184"/>
                </a:cubicBezTo>
                <a:cubicBezTo>
                  <a:pt x="5369294" y="5947294"/>
                  <a:pt x="5347318" y="5969269"/>
                  <a:pt x="5320209" y="5969269"/>
                </a:cubicBezTo>
                <a:cubicBezTo>
                  <a:pt x="5293100" y="5969269"/>
                  <a:pt x="5271124" y="5947294"/>
                  <a:pt x="5271124" y="5920184"/>
                </a:cubicBezTo>
                <a:cubicBezTo>
                  <a:pt x="5271124" y="5893076"/>
                  <a:pt x="5293100" y="5871099"/>
                  <a:pt x="5320209" y="5871099"/>
                </a:cubicBezTo>
                <a:close/>
                <a:moveTo>
                  <a:pt x="5128285" y="5871099"/>
                </a:moveTo>
                <a:cubicBezTo>
                  <a:pt x="5155394" y="5871099"/>
                  <a:pt x="5177370" y="5893076"/>
                  <a:pt x="5177370" y="5920184"/>
                </a:cubicBezTo>
                <a:cubicBezTo>
                  <a:pt x="5177370" y="5947294"/>
                  <a:pt x="5155394" y="5969269"/>
                  <a:pt x="5128285" y="5969269"/>
                </a:cubicBezTo>
                <a:cubicBezTo>
                  <a:pt x="5101176" y="5969269"/>
                  <a:pt x="5079200" y="5947294"/>
                  <a:pt x="5079200" y="5920184"/>
                </a:cubicBezTo>
                <a:cubicBezTo>
                  <a:pt x="5079200" y="5893076"/>
                  <a:pt x="5101176" y="5871099"/>
                  <a:pt x="5128285" y="5871099"/>
                </a:cubicBezTo>
                <a:close/>
                <a:moveTo>
                  <a:pt x="4936364" y="5871099"/>
                </a:moveTo>
                <a:cubicBezTo>
                  <a:pt x="4963473" y="5871099"/>
                  <a:pt x="4985449" y="5893076"/>
                  <a:pt x="4985449" y="5920184"/>
                </a:cubicBezTo>
                <a:cubicBezTo>
                  <a:pt x="4985449" y="5947294"/>
                  <a:pt x="4963473" y="5969269"/>
                  <a:pt x="4936364" y="5969269"/>
                </a:cubicBezTo>
                <a:cubicBezTo>
                  <a:pt x="4909255" y="5969269"/>
                  <a:pt x="4887279" y="5947294"/>
                  <a:pt x="4887279" y="5920184"/>
                </a:cubicBezTo>
                <a:cubicBezTo>
                  <a:pt x="4887279" y="5893076"/>
                  <a:pt x="4909255" y="5871099"/>
                  <a:pt x="4936364" y="5871099"/>
                </a:cubicBezTo>
                <a:close/>
                <a:moveTo>
                  <a:pt x="4744441" y="5871099"/>
                </a:moveTo>
                <a:cubicBezTo>
                  <a:pt x="4771549" y="5871099"/>
                  <a:pt x="4793526" y="5893076"/>
                  <a:pt x="4793526" y="5920184"/>
                </a:cubicBezTo>
                <a:cubicBezTo>
                  <a:pt x="4793526" y="5947294"/>
                  <a:pt x="4771549" y="5969269"/>
                  <a:pt x="4744441" y="5969269"/>
                </a:cubicBezTo>
                <a:cubicBezTo>
                  <a:pt x="4717332" y="5969269"/>
                  <a:pt x="4695356" y="5947294"/>
                  <a:pt x="4695356" y="5920184"/>
                </a:cubicBezTo>
                <a:cubicBezTo>
                  <a:pt x="4695356" y="5893076"/>
                  <a:pt x="4717332" y="5871099"/>
                  <a:pt x="4744441" y="5871099"/>
                </a:cubicBezTo>
                <a:close/>
                <a:moveTo>
                  <a:pt x="4552764" y="5871099"/>
                </a:moveTo>
                <a:cubicBezTo>
                  <a:pt x="4579873" y="5871099"/>
                  <a:pt x="4601849" y="5893076"/>
                  <a:pt x="4601849" y="5920184"/>
                </a:cubicBezTo>
                <a:cubicBezTo>
                  <a:pt x="4601849" y="5947294"/>
                  <a:pt x="4579873" y="5969269"/>
                  <a:pt x="4552764" y="5969269"/>
                </a:cubicBezTo>
                <a:cubicBezTo>
                  <a:pt x="4525656" y="5969269"/>
                  <a:pt x="4503679" y="5947294"/>
                  <a:pt x="4503679" y="5920184"/>
                </a:cubicBezTo>
                <a:cubicBezTo>
                  <a:pt x="4503679" y="5893076"/>
                  <a:pt x="4525656" y="5871099"/>
                  <a:pt x="4552764" y="5871099"/>
                </a:cubicBezTo>
                <a:close/>
                <a:moveTo>
                  <a:pt x="4360841" y="5871099"/>
                </a:moveTo>
                <a:cubicBezTo>
                  <a:pt x="4387950" y="5871099"/>
                  <a:pt x="4409926" y="5893076"/>
                  <a:pt x="4409926" y="5920184"/>
                </a:cubicBezTo>
                <a:cubicBezTo>
                  <a:pt x="4409926" y="5947294"/>
                  <a:pt x="4387950" y="5969269"/>
                  <a:pt x="4360841" y="5969269"/>
                </a:cubicBezTo>
                <a:cubicBezTo>
                  <a:pt x="4333732" y="5969269"/>
                  <a:pt x="4311756" y="5947294"/>
                  <a:pt x="4311756" y="5920184"/>
                </a:cubicBezTo>
                <a:cubicBezTo>
                  <a:pt x="4311756" y="5893076"/>
                  <a:pt x="4333732" y="5871099"/>
                  <a:pt x="4360841" y="5871099"/>
                </a:cubicBezTo>
                <a:close/>
                <a:moveTo>
                  <a:pt x="4170572" y="5871099"/>
                </a:moveTo>
                <a:cubicBezTo>
                  <a:pt x="4197681" y="5871099"/>
                  <a:pt x="4219657" y="5893076"/>
                  <a:pt x="4219657" y="5920184"/>
                </a:cubicBezTo>
                <a:cubicBezTo>
                  <a:pt x="4219657" y="5947294"/>
                  <a:pt x="4197681" y="5969269"/>
                  <a:pt x="4170572" y="5969269"/>
                </a:cubicBezTo>
                <a:cubicBezTo>
                  <a:pt x="4143463" y="5969269"/>
                  <a:pt x="4121487" y="5947294"/>
                  <a:pt x="4121487" y="5920184"/>
                </a:cubicBezTo>
                <a:cubicBezTo>
                  <a:pt x="4121487" y="5893076"/>
                  <a:pt x="4143463" y="5871099"/>
                  <a:pt x="4170572" y="5871099"/>
                </a:cubicBezTo>
                <a:close/>
                <a:moveTo>
                  <a:pt x="3978648" y="5871099"/>
                </a:moveTo>
                <a:cubicBezTo>
                  <a:pt x="4005757" y="5871099"/>
                  <a:pt x="4027733" y="5893076"/>
                  <a:pt x="4027733" y="5920184"/>
                </a:cubicBezTo>
                <a:cubicBezTo>
                  <a:pt x="4027733" y="5947294"/>
                  <a:pt x="4005757" y="5969269"/>
                  <a:pt x="3978648" y="5969269"/>
                </a:cubicBezTo>
                <a:cubicBezTo>
                  <a:pt x="3951540" y="5969269"/>
                  <a:pt x="3929563" y="5947294"/>
                  <a:pt x="3929563" y="5920184"/>
                </a:cubicBezTo>
                <a:cubicBezTo>
                  <a:pt x="3929563" y="5893076"/>
                  <a:pt x="3951540" y="5871099"/>
                  <a:pt x="3978648" y="5871099"/>
                </a:cubicBezTo>
                <a:close/>
                <a:moveTo>
                  <a:pt x="3786728" y="5871099"/>
                </a:moveTo>
                <a:cubicBezTo>
                  <a:pt x="3813836" y="5871099"/>
                  <a:pt x="3835813" y="5893076"/>
                  <a:pt x="3835813" y="5920184"/>
                </a:cubicBezTo>
                <a:cubicBezTo>
                  <a:pt x="3835813" y="5947294"/>
                  <a:pt x="3813836" y="5969269"/>
                  <a:pt x="3786728" y="5969269"/>
                </a:cubicBezTo>
                <a:cubicBezTo>
                  <a:pt x="3759619" y="5969269"/>
                  <a:pt x="3737643" y="5947294"/>
                  <a:pt x="3737643" y="5920184"/>
                </a:cubicBezTo>
                <a:cubicBezTo>
                  <a:pt x="3737643" y="5893076"/>
                  <a:pt x="3759619" y="5871099"/>
                  <a:pt x="3786728" y="5871099"/>
                </a:cubicBezTo>
                <a:close/>
                <a:moveTo>
                  <a:pt x="3595051" y="5871099"/>
                </a:moveTo>
                <a:cubicBezTo>
                  <a:pt x="3622160" y="5871099"/>
                  <a:pt x="3644136" y="5893076"/>
                  <a:pt x="3644136" y="5920184"/>
                </a:cubicBezTo>
                <a:cubicBezTo>
                  <a:pt x="3644136" y="5947294"/>
                  <a:pt x="3622160" y="5969269"/>
                  <a:pt x="3595051" y="5969269"/>
                </a:cubicBezTo>
                <a:cubicBezTo>
                  <a:pt x="3567943" y="5969269"/>
                  <a:pt x="3545966" y="5947294"/>
                  <a:pt x="3545966" y="5920184"/>
                </a:cubicBezTo>
                <a:cubicBezTo>
                  <a:pt x="3545966" y="5893076"/>
                  <a:pt x="3567943" y="5871099"/>
                  <a:pt x="3595051" y="5871099"/>
                </a:cubicBezTo>
                <a:close/>
                <a:moveTo>
                  <a:pt x="3403128" y="5871099"/>
                </a:moveTo>
                <a:cubicBezTo>
                  <a:pt x="3430237" y="5871099"/>
                  <a:pt x="3452213" y="5893076"/>
                  <a:pt x="3452213" y="5920184"/>
                </a:cubicBezTo>
                <a:cubicBezTo>
                  <a:pt x="3452213" y="5947294"/>
                  <a:pt x="3430237" y="5969269"/>
                  <a:pt x="3403128" y="5969269"/>
                </a:cubicBezTo>
                <a:cubicBezTo>
                  <a:pt x="3376019" y="5969269"/>
                  <a:pt x="3354043" y="5947294"/>
                  <a:pt x="3354043" y="5920184"/>
                </a:cubicBezTo>
                <a:cubicBezTo>
                  <a:pt x="3354043" y="5893076"/>
                  <a:pt x="3376019" y="5871099"/>
                  <a:pt x="3403128" y="5871099"/>
                </a:cubicBezTo>
                <a:close/>
                <a:moveTo>
                  <a:pt x="3211207" y="5871099"/>
                </a:moveTo>
                <a:cubicBezTo>
                  <a:pt x="3238316" y="5871099"/>
                  <a:pt x="3260292" y="5893076"/>
                  <a:pt x="3260292" y="5920184"/>
                </a:cubicBezTo>
                <a:cubicBezTo>
                  <a:pt x="3260292" y="5947294"/>
                  <a:pt x="3238316" y="5969269"/>
                  <a:pt x="3211207" y="5969269"/>
                </a:cubicBezTo>
                <a:cubicBezTo>
                  <a:pt x="3184098" y="5969269"/>
                  <a:pt x="3162122" y="5947294"/>
                  <a:pt x="3162122" y="5920184"/>
                </a:cubicBezTo>
                <a:cubicBezTo>
                  <a:pt x="3162122" y="5893076"/>
                  <a:pt x="3184098" y="5871099"/>
                  <a:pt x="3211207" y="5871099"/>
                </a:cubicBezTo>
                <a:close/>
                <a:moveTo>
                  <a:pt x="3019283" y="5871099"/>
                </a:moveTo>
                <a:cubicBezTo>
                  <a:pt x="3046393" y="5871099"/>
                  <a:pt x="3068368" y="5893076"/>
                  <a:pt x="3068368" y="5920184"/>
                </a:cubicBezTo>
                <a:cubicBezTo>
                  <a:pt x="3068368" y="5947294"/>
                  <a:pt x="3046393" y="5969269"/>
                  <a:pt x="3019283" y="5969269"/>
                </a:cubicBezTo>
                <a:cubicBezTo>
                  <a:pt x="2992175" y="5969269"/>
                  <a:pt x="2970198" y="5947294"/>
                  <a:pt x="2970198" y="5920184"/>
                </a:cubicBezTo>
                <a:cubicBezTo>
                  <a:pt x="2970198" y="5893076"/>
                  <a:pt x="2992175" y="5871099"/>
                  <a:pt x="3019283" y="5871099"/>
                </a:cubicBezTo>
                <a:close/>
                <a:moveTo>
                  <a:pt x="2827363" y="5871099"/>
                </a:moveTo>
                <a:cubicBezTo>
                  <a:pt x="2854471" y="5871099"/>
                  <a:pt x="2876448" y="5893076"/>
                  <a:pt x="2876448" y="5920184"/>
                </a:cubicBezTo>
                <a:cubicBezTo>
                  <a:pt x="2876448" y="5947294"/>
                  <a:pt x="2854471" y="5969269"/>
                  <a:pt x="2827363" y="5969269"/>
                </a:cubicBezTo>
                <a:cubicBezTo>
                  <a:pt x="2800253" y="5969269"/>
                  <a:pt x="2778277" y="5947294"/>
                  <a:pt x="2778277" y="5920184"/>
                </a:cubicBezTo>
                <a:cubicBezTo>
                  <a:pt x="2778277" y="5893076"/>
                  <a:pt x="2800253" y="5871099"/>
                  <a:pt x="2827363" y="5871099"/>
                </a:cubicBezTo>
                <a:close/>
                <a:moveTo>
                  <a:pt x="2635439" y="5871099"/>
                </a:moveTo>
                <a:cubicBezTo>
                  <a:pt x="2662548" y="5871099"/>
                  <a:pt x="2684524" y="5893076"/>
                  <a:pt x="2684524" y="5920184"/>
                </a:cubicBezTo>
                <a:cubicBezTo>
                  <a:pt x="2684524" y="5947294"/>
                  <a:pt x="2662548" y="5969269"/>
                  <a:pt x="2635439" y="5969269"/>
                </a:cubicBezTo>
                <a:cubicBezTo>
                  <a:pt x="2608330" y="5969269"/>
                  <a:pt x="2586354" y="5947294"/>
                  <a:pt x="2586354" y="5920184"/>
                </a:cubicBezTo>
                <a:cubicBezTo>
                  <a:pt x="2586354" y="5893076"/>
                  <a:pt x="2608330" y="5871099"/>
                  <a:pt x="2635439" y="5871099"/>
                </a:cubicBezTo>
                <a:close/>
                <a:moveTo>
                  <a:pt x="2443762" y="5871099"/>
                </a:moveTo>
                <a:cubicBezTo>
                  <a:pt x="2470872" y="5871099"/>
                  <a:pt x="2492847" y="5893076"/>
                  <a:pt x="2492847" y="5920184"/>
                </a:cubicBezTo>
                <a:cubicBezTo>
                  <a:pt x="2492847" y="5947294"/>
                  <a:pt x="2470872" y="5969269"/>
                  <a:pt x="2443762" y="5969269"/>
                </a:cubicBezTo>
                <a:cubicBezTo>
                  <a:pt x="2416654" y="5969269"/>
                  <a:pt x="2394677" y="5947294"/>
                  <a:pt x="2394677" y="5920184"/>
                </a:cubicBezTo>
                <a:cubicBezTo>
                  <a:pt x="2394677" y="5893076"/>
                  <a:pt x="2416654" y="5871099"/>
                  <a:pt x="2443762" y="5871099"/>
                </a:cubicBezTo>
                <a:close/>
                <a:moveTo>
                  <a:pt x="2251840" y="5871099"/>
                </a:moveTo>
                <a:cubicBezTo>
                  <a:pt x="2278948" y="5871099"/>
                  <a:pt x="2300925" y="5893076"/>
                  <a:pt x="2300925" y="5920184"/>
                </a:cubicBezTo>
                <a:cubicBezTo>
                  <a:pt x="2300925" y="5947294"/>
                  <a:pt x="2278948" y="5969269"/>
                  <a:pt x="2251840" y="5969269"/>
                </a:cubicBezTo>
                <a:cubicBezTo>
                  <a:pt x="2224730" y="5969269"/>
                  <a:pt x="2202754" y="5947294"/>
                  <a:pt x="2202754" y="5920184"/>
                </a:cubicBezTo>
                <a:cubicBezTo>
                  <a:pt x="2202754" y="5893076"/>
                  <a:pt x="2224730" y="5871099"/>
                  <a:pt x="2251840" y="5871099"/>
                </a:cubicBezTo>
                <a:close/>
                <a:moveTo>
                  <a:pt x="2061569" y="5871099"/>
                </a:moveTo>
                <a:cubicBezTo>
                  <a:pt x="2088678" y="5871099"/>
                  <a:pt x="2110654" y="5893076"/>
                  <a:pt x="2110654" y="5920184"/>
                </a:cubicBezTo>
                <a:cubicBezTo>
                  <a:pt x="2110654" y="5947294"/>
                  <a:pt x="2088678" y="5969269"/>
                  <a:pt x="2061569" y="5969269"/>
                </a:cubicBezTo>
                <a:cubicBezTo>
                  <a:pt x="2034460" y="5969269"/>
                  <a:pt x="2012484" y="5947294"/>
                  <a:pt x="2012484" y="5920184"/>
                </a:cubicBezTo>
                <a:cubicBezTo>
                  <a:pt x="2012484" y="5893076"/>
                  <a:pt x="2034460" y="5871099"/>
                  <a:pt x="2061569" y="5871099"/>
                </a:cubicBezTo>
                <a:close/>
                <a:moveTo>
                  <a:pt x="1869645" y="5871099"/>
                </a:moveTo>
                <a:cubicBezTo>
                  <a:pt x="1896755" y="5871099"/>
                  <a:pt x="1918730" y="5893076"/>
                  <a:pt x="1918730" y="5920184"/>
                </a:cubicBezTo>
                <a:cubicBezTo>
                  <a:pt x="1918730" y="5947294"/>
                  <a:pt x="1896755" y="5969269"/>
                  <a:pt x="1869645" y="5969269"/>
                </a:cubicBezTo>
                <a:cubicBezTo>
                  <a:pt x="1842537" y="5969269"/>
                  <a:pt x="1820560" y="5947294"/>
                  <a:pt x="1820560" y="5920184"/>
                </a:cubicBezTo>
                <a:cubicBezTo>
                  <a:pt x="1820560" y="5893076"/>
                  <a:pt x="1842537" y="5871099"/>
                  <a:pt x="1869645" y="5871099"/>
                </a:cubicBezTo>
                <a:close/>
                <a:moveTo>
                  <a:pt x="1677725" y="5871099"/>
                </a:moveTo>
                <a:cubicBezTo>
                  <a:pt x="1704833" y="5871099"/>
                  <a:pt x="1726810" y="5893076"/>
                  <a:pt x="1726810" y="5920184"/>
                </a:cubicBezTo>
                <a:cubicBezTo>
                  <a:pt x="1726810" y="5947294"/>
                  <a:pt x="1704833" y="5969269"/>
                  <a:pt x="1677725" y="5969269"/>
                </a:cubicBezTo>
                <a:cubicBezTo>
                  <a:pt x="1650616" y="5969269"/>
                  <a:pt x="1628640" y="5947294"/>
                  <a:pt x="1628640" y="5920184"/>
                </a:cubicBezTo>
                <a:cubicBezTo>
                  <a:pt x="1628640" y="5893076"/>
                  <a:pt x="1650616" y="5871099"/>
                  <a:pt x="1677725" y="5871099"/>
                </a:cubicBezTo>
                <a:close/>
                <a:moveTo>
                  <a:pt x="1486048" y="5871099"/>
                </a:moveTo>
                <a:cubicBezTo>
                  <a:pt x="1513157" y="5871099"/>
                  <a:pt x="1535133" y="5893076"/>
                  <a:pt x="1535133" y="5920184"/>
                </a:cubicBezTo>
                <a:cubicBezTo>
                  <a:pt x="1535133" y="5947294"/>
                  <a:pt x="1513157" y="5969269"/>
                  <a:pt x="1486048" y="5969269"/>
                </a:cubicBezTo>
                <a:cubicBezTo>
                  <a:pt x="1458940" y="5969269"/>
                  <a:pt x="1436963" y="5947294"/>
                  <a:pt x="1436963" y="5920184"/>
                </a:cubicBezTo>
                <a:cubicBezTo>
                  <a:pt x="1436963" y="5893076"/>
                  <a:pt x="1458940" y="5871099"/>
                  <a:pt x="1486048" y="5871099"/>
                </a:cubicBezTo>
                <a:close/>
                <a:moveTo>
                  <a:pt x="1294125" y="5871099"/>
                </a:moveTo>
                <a:cubicBezTo>
                  <a:pt x="1321234" y="5871099"/>
                  <a:pt x="1343210" y="5893076"/>
                  <a:pt x="1343210" y="5920184"/>
                </a:cubicBezTo>
                <a:cubicBezTo>
                  <a:pt x="1343210" y="5947294"/>
                  <a:pt x="1321234" y="5969269"/>
                  <a:pt x="1294125" y="5969269"/>
                </a:cubicBezTo>
                <a:cubicBezTo>
                  <a:pt x="1267016" y="5969269"/>
                  <a:pt x="1245040" y="5947294"/>
                  <a:pt x="1245040" y="5920184"/>
                </a:cubicBezTo>
                <a:cubicBezTo>
                  <a:pt x="1245040" y="5893076"/>
                  <a:pt x="1267016" y="5871099"/>
                  <a:pt x="1294125" y="5871099"/>
                </a:cubicBezTo>
                <a:close/>
                <a:moveTo>
                  <a:pt x="1102204" y="5871099"/>
                </a:moveTo>
                <a:cubicBezTo>
                  <a:pt x="1129313" y="5871099"/>
                  <a:pt x="1151289" y="5893076"/>
                  <a:pt x="1151289" y="5920184"/>
                </a:cubicBezTo>
                <a:cubicBezTo>
                  <a:pt x="1151289" y="5947294"/>
                  <a:pt x="1129313" y="5969269"/>
                  <a:pt x="1102204" y="5969269"/>
                </a:cubicBezTo>
                <a:cubicBezTo>
                  <a:pt x="1075096" y="5969269"/>
                  <a:pt x="1053119" y="5947294"/>
                  <a:pt x="1053119" y="5920184"/>
                </a:cubicBezTo>
                <a:cubicBezTo>
                  <a:pt x="1053119" y="5893076"/>
                  <a:pt x="1075096" y="5871099"/>
                  <a:pt x="1102204" y="5871099"/>
                </a:cubicBezTo>
                <a:close/>
                <a:moveTo>
                  <a:pt x="910280" y="5871099"/>
                </a:moveTo>
                <a:cubicBezTo>
                  <a:pt x="937390" y="5871099"/>
                  <a:pt x="959365" y="5893076"/>
                  <a:pt x="959365" y="5920184"/>
                </a:cubicBezTo>
                <a:cubicBezTo>
                  <a:pt x="959365" y="5947294"/>
                  <a:pt x="937390" y="5969269"/>
                  <a:pt x="910280" y="5969269"/>
                </a:cubicBezTo>
                <a:cubicBezTo>
                  <a:pt x="883172" y="5969269"/>
                  <a:pt x="861195" y="5947294"/>
                  <a:pt x="861195" y="5920184"/>
                </a:cubicBezTo>
                <a:cubicBezTo>
                  <a:pt x="861195" y="5893076"/>
                  <a:pt x="883172" y="5871099"/>
                  <a:pt x="910280" y="5871099"/>
                </a:cubicBezTo>
                <a:close/>
                <a:moveTo>
                  <a:pt x="718360" y="5871099"/>
                </a:moveTo>
                <a:cubicBezTo>
                  <a:pt x="745468" y="5871099"/>
                  <a:pt x="767445" y="5893076"/>
                  <a:pt x="767445" y="5920184"/>
                </a:cubicBezTo>
                <a:cubicBezTo>
                  <a:pt x="767445" y="5947294"/>
                  <a:pt x="745468" y="5969269"/>
                  <a:pt x="718360" y="5969269"/>
                </a:cubicBezTo>
                <a:cubicBezTo>
                  <a:pt x="691250" y="5969269"/>
                  <a:pt x="669275" y="5947294"/>
                  <a:pt x="669275" y="5920184"/>
                </a:cubicBezTo>
                <a:cubicBezTo>
                  <a:pt x="669275" y="5893076"/>
                  <a:pt x="691250" y="5871099"/>
                  <a:pt x="718360" y="5871099"/>
                </a:cubicBezTo>
                <a:close/>
                <a:moveTo>
                  <a:pt x="526436" y="5871099"/>
                </a:moveTo>
                <a:cubicBezTo>
                  <a:pt x="553544" y="5871099"/>
                  <a:pt x="575521" y="5893076"/>
                  <a:pt x="575521" y="5920184"/>
                </a:cubicBezTo>
                <a:cubicBezTo>
                  <a:pt x="575521" y="5947294"/>
                  <a:pt x="553544" y="5969269"/>
                  <a:pt x="526436" y="5969269"/>
                </a:cubicBezTo>
                <a:cubicBezTo>
                  <a:pt x="499328" y="5969269"/>
                  <a:pt x="477351" y="5947294"/>
                  <a:pt x="477351" y="5920184"/>
                </a:cubicBezTo>
                <a:cubicBezTo>
                  <a:pt x="477351" y="5893076"/>
                  <a:pt x="499328" y="5871099"/>
                  <a:pt x="526436" y="5871099"/>
                </a:cubicBezTo>
                <a:close/>
                <a:moveTo>
                  <a:pt x="334759" y="5871099"/>
                </a:moveTo>
                <a:cubicBezTo>
                  <a:pt x="361869" y="5871099"/>
                  <a:pt x="383844" y="5893076"/>
                  <a:pt x="383844" y="5920184"/>
                </a:cubicBezTo>
                <a:cubicBezTo>
                  <a:pt x="383844" y="5947294"/>
                  <a:pt x="361869" y="5969269"/>
                  <a:pt x="334759" y="5969269"/>
                </a:cubicBezTo>
                <a:cubicBezTo>
                  <a:pt x="307651" y="5969269"/>
                  <a:pt x="285674" y="5947294"/>
                  <a:pt x="285674" y="5920184"/>
                </a:cubicBezTo>
                <a:cubicBezTo>
                  <a:pt x="285674" y="5893076"/>
                  <a:pt x="307651" y="5871099"/>
                  <a:pt x="334759" y="5871099"/>
                </a:cubicBezTo>
                <a:close/>
                <a:moveTo>
                  <a:pt x="142837" y="5871099"/>
                </a:moveTo>
                <a:cubicBezTo>
                  <a:pt x="169945" y="5871099"/>
                  <a:pt x="191921" y="5893076"/>
                  <a:pt x="191921" y="5920184"/>
                </a:cubicBezTo>
                <a:cubicBezTo>
                  <a:pt x="191921" y="5947294"/>
                  <a:pt x="169945" y="5969269"/>
                  <a:pt x="142837" y="5969269"/>
                </a:cubicBezTo>
                <a:cubicBezTo>
                  <a:pt x="115727" y="5969269"/>
                  <a:pt x="93751" y="5947294"/>
                  <a:pt x="93751" y="5920184"/>
                </a:cubicBezTo>
                <a:cubicBezTo>
                  <a:pt x="93751" y="5893076"/>
                  <a:pt x="115727" y="5871099"/>
                  <a:pt x="142837" y="5871099"/>
                </a:cubicBezTo>
                <a:close/>
                <a:moveTo>
                  <a:pt x="11562343" y="5720165"/>
                </a:moveTo>
                <a:cubicBezTo>
                  <a:pt x="11589452" y="5720165"/>
                  <a:pt x="11611428" y="5742141"/>
                  <a:pt x="11611428" y="5769250"/>
                </a:cubicBezTo>
                <a:cubicBezTo>
                  <a:pt x="11611428" y="5796359"/>
                  <a:pt x="11589452" y="5818335"/>
                  <a:pt x="11562343" y="5818335"/>
                </a:cubicBezTo>
                <a:cubicBezTo>
                  <a:pt x="11535234" y="5818335"/>
                  <a:pt x="11513258" y="5796359"/>
                  <a:pt x="11513258" y="5769250"/>
                </a:cubicBezTo>
                <a:cubicBezTo>
                  <a:pt x="11513258" y="5742141"/>
                  <a:pt x="11535234" y="5720165"/>
                  <a:pt x="11562343" y="5720165"/>
                </a:cubicBezTo>
                <a:close/>
                <a:moveTo>
                  <a:pt x="11370422" y="5720165"/>
                </a:moveTo>
                <a:cubicBezTo>
                  <a:pt x="11397531" y="5720165"/>
                  <a:pt x="11419507" y="5742141"/>
                  <a:pt x="11419507" y="5769250"/>
                </a:cubicBezTo>
                <a:cubicBezTo>
                  <a:pt x="11419507" y="5796359"/>
                  <a:pt x="11397531" y="5818335"/>
                  <a:pt x="11370422" y="5818335"/>
                </a:cubicBezTo>
                <a:cubicBezTo>
                  <a:pt x="11343313" y="5818335"/>
                  <a:pt x="11321337" y="5796359"/>
                  <a:pt x="11321337" y="5769250"/>
                </a:cubicBezTo>
                <a:cubicBezTo>
                  <a:pt x="11321337" y="5742141"/>
                  <a:pt x="11343313" y="5720165"/>
                  <a:pt x="11370422" y="5720165"/>
                </a:cubicBezTo>
                <a:close/>
                <a:moveTo>
                  <a:pt x="11178499" y="5720165"/>
                </a:moveTo>
                <a:cubicBezTo>
                  <a:pt x="11205607" y="5720165"/>
                  <a:pt x="11227584" y="5742141"/>
                  <a:pt x="11227584" y="5769250"/>
                </a:cubicBezTo>
                <a:cubicBezTo>
                  <a:pt x="11227584" y="5796359"/>
                  <a:pt x="11205607" y="5818335"/>
                  <a:pt x="11178499" y="5818335"/>
                </a:cubicBezTo>
                <a:cubicBezTo>
                  <a:pt x="11151390" y="5818335"/>
                  <a:pt x="11129414" y="5796359"/>
                  <a:pt x="11129414" y="5769250"/>
                </a:cubicBezTo>
                <a:cubicBezTo>
                  <a:pt x="11129414" y="5742141"/>
                  <a:pt x="11151390" y="5720165"/>
                  <a:pt x="11178499" y="5720165"/>
                </a:cubicBezTo>
                <a:close/>
                <a:moveTo>
                  <a:pt x="10986822" y="5720165"/>
                </a:moveTo>
                <a:cubicBezTo>
                  <a:pt x="11013931" y="5720165"/>
                  <a:pt x="11035907" y="5742141"/>
                  <a:pt x="11035907" y="5769250"/>
                </a:cubicBezTo>
                <a:cubicBezTo>
                  <a:pt x="11035907" y="5796359"/>
                  <a:pt x="11013931" y="5818335"/>
                  <a:pt x="10986822" y="5818335"/>
                </a:cubicBezTo>
                <a:cubicBezTo>
                  <a:pt x="10959714" y="5818335"/>
                  <a:pt x="10937737" y="5796359"/>
                  <a:pt x="10937737" y="5769250"/>
                </a:cubicBezTo>
                <a:cubicBezTo>
                  <a:pt x="10937737" y="5742141"/>
                  <a:pt x="10959714" y="5720165"/>
                  <a:pt x="10986822" y="5720165"/>
                </a:cubicBezTo>
                <a:close/>
                <a:moveTo>
                  <a:pt x="10794898" y="5720165"/>
                </a:moveTo>
                <a:cubicBezTo>
                  <a:pt x="10822008" y="5720165"/>
                  <a:pt x="10843984" y="5742141"/>
                  <a:pt x="10843984" y="5769250"/>
                </a:cubicBezTo>
                <a:cubicBezTo>
                  <a:pt x="10843984" y="5796359"/>
                  <a:pt x="10822008" y="5818335"/>
                  <a:pt x="10794898" y="5818335"/>
                </a:cubicBezTo>
                <a:cubicBezTo>
                  <a:pt x="10767790" y="5818335"/>
                  <a:pt x="10745813" y="5796359"/>
                  <a:pt x="10745813" y="5769250"/>
                </a:cubicBezTo>
                <a:cubicBezTo>
                  <a:pt x="10745813" y="5742141"/>
                  <a:pt x="10767790" y="5720165"/>
                  <a:pt x="10794898" y="5720165"/>
                </a:cubicBezTo>
                <a:close/>
                <a:moveTo>
                  <a:pt x="10600771" y="5720165"/>
                </a:moveTo>
                <a:cubicBezTo>
                  <a:pt x="10607548" y="5720165"/>
                  <a:pt x="10614005" y="5721539"/>
                  <a:pt x="10619877" y="5724023"/>
                </a:cubicBezTo>
                <a:lnTo>
                  <a:pt x="10635343" y="5734450"/>
                </a:lnTo>
                <a:lnTo>
                  <a:pt x="10635343" y="5732962"/>
                </a:lnTo>
                <a:lnTo>
                  <a:pt x="10637686" y="5734542"/>
                </a:lnTo>
                <a:cubicBezTo>
                  <a:pt x="10646569" y="5743425"/>
                  <a:pt x="10652063" y="5755696"/>
                  <a:pt x="10652063" y="5769250"/>
                </a:cubicBezTo>
                <a:cubicBezTo>
                  <a:pt x="10652063" y="5782805"/>
                  <a:pt x="10646569" y="5795076"/>
                  <a:pt x="10637686" y="5803959"/>
                </a:cubicBezTo>
                <a:lnTo>
                  <a:pt x="10635343" y="5805538"/>
                </a:lnTo>
                <a:lnTo>
                  <a:pt x="10635343" y="5804051"/>
                </a:lnTo>
                <a:lnTo>
                  <a:pt x="10619877" y="5814478"/>
                </a:lnTo>
                <a:cubicBezTo>
                  <a:pt x="10614005" y="5816962"/>
                  <a:pt x="10607548" y="5818335"/>
                  <a:pt x="10600771" y="5818335"/>
                </a:cubicBezTo>
                <a:cubicBezTo>
                  <a:pt x="10573662" y="5818335"/>
                  <a:pt x="10551686" y="5796359"/>
                  <a:pt x="10551686" y="5769250"/>
                </a:cubicBezTo>
                <a:cubicBezTo>
                  <a:pt x="10551686" y="5742141"/>
                  <a:pt x="10573662" y="5720165"/>
                  <a:pt x="10600771" y="5720165"/>
                </a:cubicBezTo>
                <a:close/>
                <a:moveTo>
                  <a:pt x="10408850" y="5720165"/>
                </a:moveTo>
                <a:cubicBezTo>
                  <a:pt x="10435959" y="5720165"/>
                  <a:pt x="10457935" y="5742141"/>
                  <a:pt x="10457935" y="5769250"/>
                </a:cubicBezTo>
                <a:cubicBezTo>
                  <a:pt x="10457935" y="5796359"/>
                  <a:pt x="10435959" y="5818335"/>
                  <a:pt x="10408850" y="5818335"/>
                </a:cubicBezTo>
                <a:cubicBezTo>
                  <a:pt x="10381741" y="5818335"/>
                  <a:pt x="10359765" y="5796359"/>
                  <a:pt x="10359765" y="5769250"/>
                </a:cubicBezTo>
                <a:cubicBezTo>
                  <a:pt x="10359765" y="5742141"/>
                  <a:pt x="10381741" y="5720165"/>
                  <a:pt x="10408850" y="5720165"/>
                </a:cubicBezTo>
                <a:close/>
                <a:moveTo>
                  <a:pt x="10216927" y="5720165"/>
                </a:moveTo>
                <a:cubicBezTo>
                  <a:pt x="10244035" y="5720165"/>
                  <a:pt x="10266012" y="5742141"/>
                  <a:pt x="10266012" y="5769250"/>
                </a:cubicBezTo>
                <a:cubicBezTo>
                  <a:pt x="10266012" y="5796359"/>
                  <a:pt x="10244035" y="5818335"/>
                  <a:pt x="10216927" y="5818335"/>
                </a:cubicBezTo>
                <a:cubicBezTo>
                  <a:pt x="10189818" y="5818335"/>
                  <a:pt x="10167842" y="5796359"/>
                  <a:pt x="10167842" y="5769250"/>
                </a:cubicBezTo>
                <a:cubicBezTo>
                  <a:pt x="10167842" y="5742141"/>
                  <a:pt x="10189818" y="5720165"/>
                  <a:pt x="10216927" y="5720165"/>
                </a:cubicBezTo>
                <a:close/>
                <a:moveTo>
                  <a:pt x="10025250" y="5720165"/>
                </a:moveTo>
                <a:cubicBezTo>
                  <a:pt x="10052359" y="5720165"/>
                  <a:pt x="10074335" y="5742141"/>
                  <a:pt x="10074335" y="5769250"/>
                </a:cubicBezTo>
                <a:cubicBezTo>
                  <a:pt x="10074335" y="5796359"/>
                  <a:pt x="10052359" y="5818335"/>
                  <a:pt x="10025250" y="5818335"/>
                </a:cubicBezTo>
                <a:cubicBezTo>
                  <a:pt x="9998142" y="5818335"/>
                  <a:pt x="9976165" y="5796359"/>
                  <a:pt x="9976165" y="5769250"/>
                </a:cubicBezTo>
                <a:cubicBezTo>
                  <a:pt x="9976165" y="5742141"/>
                  <a:pt x="9998142" y="5720165"/>
                  <a:pt x="10025250" y="5720165"/>
                </a:cubicBezTo>
                <a:close/>
                <a:moveTo>
                  <a:pt x="9833326" y="5720165"/>
                </a:moveTo>
                <a:cubicBezTo>
                  <a:pt x="9860436" y="5720165"/>
                  <a:pt x="9882412" y="5742141"/>
                  <a:pt x="9882412" y="5769250"/>
                </a:cubicBezTo>
                <a:cubicBezTo>
                  <a:pt x="9882412" y="5796359"/>
                  <a:pt x="9860436" y="5818335"/>
                  <a:pt x="9833326" y="5818335"/>
                </a:cubicBezTo>
                <a:cubicBezTo>
                  <a:pt x="9806218" y="5818335"/>
                  <a:pt x="9784241" y="5796359"/>
                  <a:pt x="9784241" y="5769250"/>
                </a:cubicBezTo>
                <a:cubicBezTo>
                  <a:pt x="9784241" y="5742141"/>
                  <a:pt x="9806218" y="5720165"/>
                  <a:pt x="9833326" y="5720165"/>
                </a:cubicBezTo>
                <a:close/>
                <a:moveTo>
                  <a:pt x="9641406" y="5720165"/>
                </a:moveTo>
                <a:cubicBezTo>
                  <a:pt x="9668514" y="5720165"/>
                  <a:pt x="9690491" y="5742141"/>
                  <a:pt x="9690491" y="5769250"/>
                </a:cubicBezTo>
                <a:cubicBezTo>
                  <a:pt x="9690491" y="5796359"/>
                  <a:pt x="9668514" y="5818335"/>
                  <a:pt x="9641406" y="5818335"/>
                </a:cubicBezTo>
                <a:cubicBezTo>
                  <a:pt x="9614297" y="5818335"/>
                  <a:pt x="9592321" y="5796359"/>
                  <a:pt x="9592321" y="5769250"/>
                </a:cubicBezTo>
                <a:cubicBezTo>
                  <a:pt x="9592321" y="5742141"/>
                  <a:pt x="9614297" y="5720165"/>
                  <a:pt x="9641406" y="5720165"/>
                </a:cubicBezTo>
                <a:close/>
                <a:moveTo>
                  <a:pt x="9449482" y="5720165"/>
                </a:moveTo>
                <a:cubicBezTo>
                  <a:pt x="9476591" y="5720165"/>
                  <a:pt x="9498567" y="5742141"/>
                  <a:pt x="9498567" y="5769250"/>
                </a:cubicBezTo>
                <a:cubicBezTo>
                  <a:pt x="9498567" y="5796359"/>
                  <a:pt x="9476591" y="5818335"/>
                  <a:pt x="9449482" y="5818335"/>
                </a:cubicBezTo>
                <a:cubicBezTo>
                  <a:pt x="9422374" y="5818335"/>
                  <a:pt x="9400397" y="5796359"/>
                  <a:pt x="9400397" y="5769250"/>
                </a:cubicBezTo>
                <a:cubicBezTo>
                  <a:pt x="9400397" y="5742141"/>
                  <a:pt x="9422374" y="5720165"/>
                  <a:pt x="9449482" y="5720165"/>
                </a:cubicBezTo>
                <a:close/>
                <a:moveTo>
                  <a:pt x="9257562" y="5720165"/>
                </a:moveTo>
                <a:cubicBezTo>
                  <a:pt x="9284670" y="5720165"/>
                  <a:pt x="9306646" y="5742141"/>
                  <a:pt x="9306646" y="5769250"/>
                </a:cubicBezTo>
                <a:cubicBezTo>
                  <a:pt x="9306646" y="5796359"/>
                  <a:pt x="9284670" y="5818335"/>
                  <a:pt x="9257562" y="5818335"/>
                </a:cubicBezTo>
                <a:cubicBezTo>
                  <a:pt x="9230452" y="5818335"/>
                  <a:pt x="9208477" y="5796359"/>
                  <a:pt x="9208477" y="5769250"/>
                </a:cubicBezTo>
                <a:cubicBezTo>
                  <a:pt x="9208477" y="5742141"/>
                  <a:pt x="9230452" y="5720165"/>
                  <a:pt x="9257562" y="5720165"/>
                </a:cubicBezTo>
                <a:close/>
                <a:moveTo>
                  <a:pt x="9065638" y="5720165"/>
                </a:moveTo>
                <a:cubicBezTo>
                  <a:pt x="9092746" y="5720165"/>
                  <a:pt x="9114723" y="5742141"/>
                  <a:pt x="9114723" y="5769250"/>
                </a:cubicBezTo>
                <a:cubicBezTo>
                  <a:pt x="9114723" y="5796359"/>
                  <a:pt x="9092746" y="5818335"/>
                  <a:pt x="9065638" y="5818335"/>
                </a:cubicBezTo>
                <a:cubicBezTo>
                  <a:pt x="9038529" y="5818335"/>
                  <a:pt x="9016553" y="5796359"/>
                  <a:pt x="9016553" y="5769250"/>
                </a:cubicBezTo>
                <a:cubicBezTo>
                  <a:pt x="9016553" y="5742141"/>
                  <a:pt x="9038529" y="5720165"/>
                  <a:pt x="9065638" y="5720165"/>
                </a:cubicBezTo>
                <a:close/>
                <a:moveTo>
                  <a:pt x="8873961" y="5720165"/>
                </a:moveTo>
                <a:cubicBezTo>
                  <a:pt x="8901071" y="5720165"/>
                  <a:pt x="8923046" y="5742141"/>
                  <a:pt x="8923046" y="5769250"/>
                </a:cubicBezTo>
                <a:cubicBezTo>
                  <a:pt x="8923046" y="5796359"/>
                  <a:pt x="8901071" y="5818335"/>
                  <a:pt x="8873961" y="5818335"/>
                </a:cubicBezTo>
                <a:cubicBezTo>
                  <a:pt x="8846853" y="5818335"/>
                  <a:pt x="8824876" y="5796359"/>
                  <a:pt x="8824876" y="5769250"/>
                </a:cubicBezTo>
                <a:cubicBezTo>
                  <a:pt x="8824876" y="5742141"/>
                  <a:pt x="8846853" y="5720165"/>
                  <a:pt x="8873961" y="5720165"/>
                </a:cubicBezTo>
                <a:close/>
                <a:moveTo>
                  <a:pt x="8682041" y="5720165"/>
                </a:moveTo>
                <a:cubicBezTo>
                  <a:pt x="8709149" y="5720165"/>
                  <a:pt x="8731126" y="5742141"/>
                  <a:pt x="8731126" y="5769250"/>
                </a:cubicBezTo>
                <a:cubicBezTo>
                  <a:pt x="8731126" y="5796359"/>
                  <a:pt x="8709149" y="5818335"/>
                  <a:pt x="8682041" y="5818335"/>
                </a:cubicBezTo>
                <a:cubicBezTo>
                  <a:pt x="8654932" y="5818335"/>
                  <a:pt x="8632956" y="5796359"/>
                  <a:pt x="8632956" y="5769250"/>
                </a:cubicBezTo>
                <a:cubicBezTo>
                  <a:pt x="8632956" y="5742141"/>
                  <a:pt x="8654932" y="5720165"/>
                  <a:pt x="8682041" y="5720165"/>
                </a:cubicBezTo>
                <a:close/>
                <a:moveTo>
                  <a:pt x="8486747" y="5720165"/>
                </a:moveTo>
                <a:lnTo>
                  <a:pt x="8488432" y="5720863"/>
                </a:lnTo>
                <a:lnTo>
                  <a:pt x="8490117" y="5720165"/>
                </a:lnTo>
                <a:cubicBezTo>
                  <a:pt x="8517225" y="5720165"/>
                  <a:pt x="8539202" y="5742141"/>
                  <a:pt x="8539202" y="5769250"/>
                </a:cubicBezTo>
                <a:cubicBezTo>
                  <a:pt x="8539202" y="5796359"/>
                  <a:pt x="8517225" y="5818335"/>
                  <a:pt x="8490117" y="5818335"/>
                </a:cubicBezTo>
                <a:lnTo>
                  <a:pt x="8488432" y="5817637"/>
                </a:lnTo>
                <a:lnTo>
                  <a:pt x="8486747" y="5818335"/>
                </a:lnTo>
                <a:cubicBezTo>
                  <a:pt x="8459639" y="5818335"/>
                  <a:pt x="8437662" y="5796359"/>
                  <a:pt x="8437662" y="5769250"/>
                </a:cubicBezTo>
                <a:cubicBezTo>
                  <a:pt x="8437662" y="5742141"/>
                  <a:pt x="8459639" y="5720165"/>
                  <a:pt x="8486747" y="5720165"/>
                </a:cubicBezTo>
                <a:close/>
                <a:moveTo>
                  <a:pt x="8294823" y="5720165"/>
                </a:moveTo>
                <a:cubicBezTo>
                  <a:pt x="8321932" y="5720165"/>
                  <a:pt x="8343908" y="5742141"/>
                  <a:pt x="8343908" y="5769250"/>
                </a:cubicBezTo>
                <a:cubicBezTo>
                  <a:pt x="8343908" y="5796359"/>
                  <a:pt x="8321932" y="5818335"/>
                  <a:pt x="8294823" y="5818335"/>
                </a:cubicBezTo>
                <a:cubicBezTo>
                  <a:pt x="8267715" y="5818335"/>
                  <a:pt x="8245738" y="5796359"/>
                  <a:pt x="8245738" y="5769250"/>
                </a:cubicBezTo>
                <a:cubicBezTo>
                  <a:pt x="8245738" y="5742141"/>
                  <a:pt x="8267715" y="5720165"/>
                  <a:pt x="8294823" y="5720165"/>
                </a:cubicBezTo>
                <a:close/>
                <a:moveTo>
                  <a:pt x="8102902" y="5720165"/>
                </a:moveTo>
                <a:cubicBezTo>
                  <a:pt x="8130011" y="5720165"/>
                  <a:pt x="8151987" y="5742141"/>
                  <a:pt x="8151987" y="5769250"/>
                </a:cubicBezTo>
                <a:cubicBezTo>
                  <a:pt x="8151987" y="5796359"/>
                  <a:pt x="8130011" y="5818335"/>
                  <a:pt x="8102902" y="5818335"/>
                </a:cubicBezTo>
                <a:cubicBezTo>
                  <a:pt x="8075793" y="5818335"/>
                  <a:pt x="8053817" y="5796359"/>
                  <a:pt x="8053817" y="5769250"/>
                </a:cubicBezTo>
                <a:cubicBezTo>
                  <a:pt x="8053817" y="5742141"/>
                  <a:pt x="8075793" y="5720165"/>
                  <a:pt x="8102902" y="5720165"/>
                </a:cubicBezTo>
                <a:close/>
                <a:moveTo>
                  <a:pt x="7911226" y="5720165"/>
                </a:moveTo>
                <a:cubicBezTo>
                  <a:pt x="7938335" y="5720165"/>
                  <a:pt x="7960311" y="5742141"/>
                  <a:pt x="7960311" y="5769250"/>
                </a:cubicBezTo>
                <a:cubicBezTo>
                  <a:pt x="7960311" y="5796359"/>
                  <a:pt x="7938335" y="5818335"/>
                  <a:pt x="7911226" y="5818335"/>
                </a:cubicBezTo>
                <a:cubicBezTo>
                  <a:pt x="7884117" y="5818335"/>
                  <a:pt x="7862141" y="5796359"/>
                  <a:pt x="7862141" y="5769250"/>
                </a:cubicBezTo>
                <a:cubicBezTo>
                  <a:pt x="7862141" y="5742141"/>
                  <a:pt x="7884117" y="5720165"/>
                  <a:pt x="7911226" y="5720165"/>
                </a:cubicBezTo>
                <a:close/>
                <a:moveTo>
                  <a:pt x="7719302" y="5720165"/>
                </a:moveTo>
                <a:cubicBezTo>
                  <a:pt x="7746411" y="5720165"/>
                  <a:pt x="7768387" y="5742141"/>
                  <a:pt x="7768387" y="5769250"/>
                </a:cubicBezTo>
                <a:cubicBezTo>
                  <a:pt x="7768387" y="5796359"/>
                  <a:pt x="7746411" y="5818335"/>
                  <a:pt x="7719302" y="5818335"/>
                </a:cubicBezTo>
                <a:cubicBezTo>
                  <a:pt x="7692194" y="5818335"/>
                  <a:pt x="7670218" y="5796359"/>
                  <a:pt x="7670218" y="5769250"/>
                </a:cubicBezTo>
                <a:cubicBezTo>
                  <a:pt x="7670218" y="5742141"/>
                  <a:pt x="7692194" y="5720165"/>
                  <a:pt x="7719302" y="5720165"/>
                </a:cubicBezTo>
                <a:close/>
                <a:moveTo>
                  <a:pt x="7527382" y="5720165"/>
                </a:moveTo>
                <a:cubicBezTo>
                  <a:pt x="7554490" y="5720165"/>
                  <a:pt x="7576467" y="5742141"/>
                  <a:pt x="7576467" y="5769250"/>
                </a:cubicBezTo>
                <a:cubicBezTo>
                  <a:pt x="7576467" y="5796359"/>
                  <a:pt x="7554490" y="5818335"/>
                  <a:pt x="7527382" y="5818335"/>
                </a:cubicBezTo>
                <a:cubicBezTo>
                  <a:pt x="7500272" y="5818335"/>
                  <a:pt x="7478297" y="5796359"/>
                  <a:pt x="7478297" y="5769250"/>
                </a:cubicBezTo>
                <a:cubicBezTo>
                  <a:pt x="7478297" y="5742141"/>
                  <a:pt x="7500272" y="5720165"/>
                  <a:pt x="7527382" y="5720165"/>
                </a:cubicBezTo>
                <a:close/>
                <a:moveTo>
                  <a:pt x="7335458" y="5720165"/>
                </a:moveTo>
                <a:cubicBezTo>
                  <a:pt x="7362567" y="5720165"/>
                  <a:pt x="7384543" y="5742141"/>
                  <a:pt x="7384543" y="5769250"/>
                </a:cubicBezTo>
                <a:cubicBezTo>
                  <a:pt x="7384543" y="5796359"/>
                  <a:pt x="7362567" y="5818335"/>
                  <a:pt x="7335458" y="5818335"/>
                </a:cubicBezTo>
                <a:cubicBezTo>
                  <a:pt x="7308350" y="5818335"/>
                  <a:pt x="7286373" y="5796359"/>
                  <a:pt x="7286373" y="5769250"/>
                </a:cubicBezTo>
                <a:cubicBezTo>
                  <a:pt x="7286373" y="5742141"/>
                  <a:pt x="7308350" y="5720165"/>
                  <a:pt x="7335458" y="5720165"/>
                </a:cubicBezTo>
                <a:close/>
                <a:moveTo>
                  <a:pt x="7143537" y="5720165"/>
                </a:moveTo>
                <a:cubicBezTo>
                  <a:pt x="7170646" y="5720165"/>
                  <a:pt x="7192622" y="5742141"/>
                  <a:pt x="7192622" y="5769250"/>
                </a:cubicBezTo>
                <a:cubicBezTo>
                  <a:pt x="7192622" y="5796359"/>
                  <a:pt x="7170646" y="5818335"/>
                  <a:pt x="7143537" y="5818335"/>
                </a:cubicBezTo>
                <a:cubicBezTo>
                  <a:pt x="7116428" y="5818335"/>
                  <a:pt x="7094452" y="5796359"/>
                  <a:pt x="7094452" y="5769250"/>
                </a:cubicBezTo>
                <a:cubicBezTo>
                  <a:pt x="7094452" y="5742141"/>
                  <a:pt x="7116428" y="5720165"/>
                  <a:pt x="7143537" y="5720165"/>
                </a:cubicBezTo>
                <a:close/>
                <a:moveTo>
                  <a:pt x="6951614" y="5720165"/>
                </a:moveTo>
                <a:cubicBezTo>
                  <a:pt x="6978722" y="5720165"/>
                  <a:pt x="7000699" y="5742141"/>
                  <a:pt x="7000699" y="5769250"/>
                </a:cubicBezTo>
                <a:cubicBezTo>
                  <a:pt x="7000699" y="5796359"/>
                  <a:pt x="6978722" y="5818335"/>
                  <a:pt x="6951614" y="5818335"/>
                </a:cubicBezTo>
                <a:cubicBezTo>
                  <a:pt x="6924504" y="5818335"/>
                  <a:pt x="6902529" y="5796359"/>
                  <a:pt x="6902529" y="5769250"/>
                </a:cubicBezTo>
                <a:cubicBezTo>
                  <a:pt x="6902529" y="5742141"/>
                  <a:pt x="6924504" y="5720165"/>
                  <a:pt x="6951614" y="5720165"/>
                </a:cubicBezTo>
                <a:close/>
                <a:moveTo>
                  <a:pt x="6759937" y="5720165"/>
                </a:moveTo>
                <a:cubicBezTo>
                  <a:pt x="6787046" y="5720165"/>
                  <a:pt x="6809022" y="5742141"/>
                  <a:pt x="6809022" y="5769250"/>
                </a:cubicBezTo>
                <a:cubicBezTo>
                  <a:pt x="6809022" y="5796359"/>
                  <a:pt x="6787046" y="5818335"/>
                  <a:pt x="6759937" y="5818335"/>
                </a:cubicBezTo>
                <a:cubicBezTo>
                  <a:pt x="6732829" y="5818335"/>
                  <a:pt x="6710852" y="5796359"/>
                  <a:pt x="6710852" y="5769250"/>
                </a:cubicBezTo>
                <a:cubicBezTo>
                  <a:pt x="6710852" y="5742141"/>
                  <a:pt x="6732829" y="5720165"/>
                  <a:pt x="6759937" y="5720165"/>
                </a:cubicBezTo>
                <a:close/>
                <a:moveTo>
                  <a:pt x="6568014" y="5720165"/>
                </a:moveTo>
                <a:cubicBezTo>
                  <a:pt x="6595123" y="5720165"/>
                  <a:pt x="6617099" y="5742141"/>
                  <a:pt x="6617099" y="5769250"/>
                </a:cubicBezTo>
                <a:cubicBezTo>
                  <a:pt x="6617099" y="5796359"/>
                  <a:pt x="6595123" y="5818335"/>
                  <a:pt x="6568014" y="5818335"/>
                </a:cubicBezTo>
                <a:cubicBezTo>
                  <a:pt x="6540905" y="5818335"/>
                  <a:pt x="6518929" y="5796359"/>
                  <a:pt x="6518929" y="5769250"/>
                </a:cubicBezTo>
                <a:cubicBezTo>
                  <a:pt x="6518929" y="5742141"/>
                  <a:pt x="6540905" y="5720165"/>
                  <a:pt x="6568014" y="5720165"/>
                </a:cubicBezTo>
                <a:close/>
                <a:moveTo>
                  <a:pt x="6376093" y="5720165"/>
                </a:moveTo>
                <a:lnTo>
                  <a:pt x="6376918" y="5720332"/>
                </a:lnTo>
                <a:lnTo>
                  <a:pt x="6377744" y="5720165"/>
                </a:lnTo>
                <a:cubicBezTo>
                  <a:pt x="6404853" y="5720165"/>
                  <a:pt x="6426829" y="5742141"/>
                  <a:pt x="6426829" y="5769250"/>
                </a:cubicBezTo>
                <a:cubicBezTo>
                  <a:pt x="6426829" y="5796359"/>
                  <a:pt x="6404853" y="5818335"/>
                  <a:pt x="6377744" y="5818335"/>
                </a:cubicBezTo>
                <a:lnTo>
                  <a:pt x="6376918" y="5818169"/>
                </a:lnTo>
                <a:lnTo>
                  <a:pt x="6376093" y="5818335"/>
                </a:lnTo>
                <a:cubicBezTo>
                  <a:pt x="6348984" y="5818335"/>
                  <a:pt x="6327008" y="5796359"/>
                  <a:pt x="6327008" y="5769250"/>
                </a:cubicBezTo>
                <a:cubicBezTo>
                  <a:pt x="6327008" y="5742141"/>
                  <a:pt x="6348984" y="5720165"/>
                  <a:pt x="6376093" y="5720165"/>
                </a:cubicBezTo>
                <a:close/>
                <a:moveTo>
                  <a:pt x="6185820" y="5720165"/>
                </a:moveTo>
                <a:cubicBezTo>
                  <a:pt x="6212929" y="5720165"/>
                  <a:pt x="6234905" y="5742141"/>
                  <a:pt x="6234905" y="5769250"/>
                </a:cubicBezTo>
                <a:cubicBezTo>
                  <a:pt x="6234905" y="5796359"/>
                  <a:pt x="6212929" y="5818335"/>
                  <a:pt x="6185820" y="5818335"/>
                </a:cubicBezTo>
                <a:cubicBezTo>
                  <a:pt x="6158712" y="5818335"/>
                  <a:pt x="6136735" y="5796359"/>
                  <a:pt x="6136735" y="5769250"/>
                </a:cubicBezTo>
                <a:cubicBezTo>
                  <a:pt x="6136735" y="5742141"/>
                  <a:pt x="6158712" y="5720165"/>
                  <a:pt x="6185820" y="5720165"/>
                </a:cubicBezTo>
                <a:close/>
                <a:moveTo>
                  <a:pt x="5993899" y="5720165"/>
                </a:moveTo>
                <a:cubicBezTo>
                  <a:pt x="6021008" y="5720165"/>
                  <a:pt x="6042984" y="5742141"/>
                  <a:pt x="6042984" y="5769250"/>
                </a:cubicBezTo>
                <a:cubicBezTo>
                  <a:pt x="6042984" y="5796359"/>
                  <a:pt x="6021008" y="5818335"/>
                  <a:pt x="5993899" y="5818335"/>
                </a:cubicBezTo>
                <a:cubicBezTo>
                  <a:pt x="5966790" y="5818335"/>
                  <a:pt x="5944814" y="5796359"/>
                  <a:pt x="5944814" y="5769250"/>
                </a:cubicBezTo>
                <a:cubicBezTo>
                  <a:pt x="5944814" y="5742141"/>
                  <a:pt x="5966790" y="5720165"/>
                  <a:pt x="5993899" y="5720165"/>
                </a:cubicBezTo>
                <a:close/>
                <a:moveTo>
                  <a:pt x="5802223" y="5720165"/>
                </a:moveTo>
                <a:cubicBezTo>
                  <a:pt x="5829332" y="5720165"/>
                  <a:pt x="5851308" y="5742141"/>
                  <a:pt x="5851308" y="5769250"/>
                </a:cubicBezTo>
                <a:cubicBezTo>
                  <a:pt x="5851308" y="5796359"/>
                  <a:pt x="5829332" y="5818335"/>
                  <a:pt x="5802223" y="5818335"/>
                </a:cubicBezTo>
                <a:cubicBezTo>
                  <a:pt x="5775114" y="5818335"/>
                  <a:pt x="5753138" y="5796359"/>
                  <a:pt x="5753138" y="5769250"/>
                </a:cubicBezTo>
                <a:cubicBezTo>
                  <a:pt x="5753138" y="5742141"/>
                  <a:pt x="5775114" y="5720165"/>
                  <a:pt x="5802223" y="5720165"/>
                </a:cubicBezTo>
                <a:close/>
                <a:moveTo>
                  <a:pt x="5610299" y="5720165"/>
                </a:moveTo>
                <a:cubicBezTo>
                  <a:pt x="5637408" y="5720165"/>
                  <a:pt x="5659384" y="5742141"/>
                  <a:pt x="5659384" y="5769250"/>
                </a:cubicBezTo>
                <a:cubicBezTo>
                  <a:pt x="5659384" y="5796359"/>
                  <a:pt x="5637408" y="5818335"/>
                  <a:pt x="5610299" y="5818335"/>
                </a:cubicBezTo>
                <a:cubicBezTo>
                  <a:pt x="5583191" y="5818335"/>
                  <a:pt x="5561215" y="5796359"/>
                  <a:pt x="5561215" y="5769250"/>
                </a:cubicBezTo>
                <a:cubicBezTo>
                  <a:pt x="5561215" y="5742141"/>
                  <a:pt x="5583191" y="5720165"/>
                  <a:pt x="5610299" y="5720165"/>
                </a:cubicBezTo>
                <a:close/>
                <a:moveTo>
                  <a:pt x="5418379" y="5720165"/>
                </a:moveTo>
                <a:cubicBezTo>
                  <a:pt x="5445487" y="5720165"/>
                  <a:pt x="5467464" y="5742141"/>
                  <a:pt x="5467464" y="5769250"/>
                </a:cubicBezTo>
                <a:cubicBezTo>
                  <a:pt x="5467464" y="5796359"/>
                  <a:pt x="5445487" y="5818335"/>
                  <a:pt x="5418379" y="5818335"/>
                </a:cubicBezTo>
                <a:cubicBezTo>
                  <a:pt x="5391269" y="5818335"/>
                  <a:pt x="5369294" y="5796359"/>
                  <a:pt x="5369294" y="5769250"/>
                </a:cubicBezTo>
                <a:cubicBezTo>
                  <a:pt x="5369294" y="5742141"/>
                  <a:pt x="5391269" y="5720165"/>
                  <a:pt x="5418379" y="5720165"/>
                </a:cubicBezTo>
                <a:close/>
                <a:moveTo>
                  <a:pt x="5226455" y="5720165"/>
                </a:moveTo>
                <a:cubicBezTo>
                  <a:pt x="5253564" y="5720165"/>
                  <a:pt x="5275540" y="5742141"/>
                  <a:pt x="5275540" y="5769250"/>
                </a:cubicBezTo>
                <a:cubicBezTo>
                  <a:pt x="5275540" y="5796359"/>
                  <a:pt x="5253564" y="5818335"/>
                  <a:pt x="5226455" y="5818335"/>
                </a:cubicBezTo>
                <a:cubicBezTo>
                  <a:pt x="5199347" y="5818335"/>
                  <a:pt x="5177370" y="5796359"/>
                  <a:pt x="5177370" y="5769250"/>
                </a:cubicBezTo>
                <a:cubicBezTo>
                  <a:pt x="5177370" y="5742141"/>
                  <a:pt x="5199347" y="5720165"/>
                  <a:pt x="5226455" y="5720165"/>
                </a:cubicBezTo>
                <a:close/>
                <a:moveTo>
                  <a:pt x="5034534" y="5720165"/>
                </a:moveTo>
                <a:cubicBezTo>
                  <a:pt x="5061643" y="5720165"/>
                  <a:pt x="5083619" y="5742141"/>
                  <a:pt x="5083619" y="5769250"/>
                </a:cubicBezTo>
                <a:cubicBezTo>
                  <a:pt x="5083619" y="5796359"/>
                  <a:pt x="5061643" y="5818335"/>
                  <a:pt x="5034534" y="5818335"/>
                </a:cubicBezTo>
                <a:cubicBezTo>
                  <a:pt x="5007425" y="5818335"/>
                  <a:pt x="4985449" y="5796359"/>
                  <a:pt x="4985449" y="5769250"/>
                </a:cubicBezTo>
                <a:cubicBezTo>
                  <a:pt x="4985449" y="5742141"/>
                  <a:pt x="5007425" y="5720165"/>
                  <a:pt x="5034534" y="5720165"/>
                </a:cubicBezTo>
                <a:close/>
                <a:moveTo>
                  <a:pt x="4842611" y="5720165"/>
                </a:moveTo>
                <a:cubicBezTo>
                  <a:pt x="4869719" y="5720165"/>
                  <a:pt x="4891696" y="5742141"/>
                  <a:pt x="4891696" y="5769250"/>
                </a:cubicBezTo>
                <a:cubicBezTo>
                  <a:pt x="4891696" y="5796359"/>
                  <a:pt x="4869719" y="5818335"/>
                  <a:pt x="4842611" y="5818335"/>
                </a:cubicBezTo>
                <a:cubicBezTo>
                  <a:pt x="4815501" y="5818335"/>
                  <a:pt x="4793526" y="5796359"/>
                  <a:pt x="4793526" y="5769250"/>
                </a:cubicBezTo>
                <a:cubicBezTo>
                  <a:pt x="4793526" y="5742141"/>
                  <a:pt x="4815501" y="5720165"/>
                  <a:pt x="4842611" y="5720165"/>
                </a:cubicBezTo>
                <a:close/>
                <a:moveTo>
                  <a:pt x="4650934" y="5720165"/>
                </a:moveTo>
                <a:cubicBezTo>
                  <a:pt x="4678043" y="5720165"/>
                  <a:pt x="4700019" y="5742141"/>
                  <a:pt x="4700019" y="5769250"/>
                </a:cubicBezTo>
                <a:cubicBezTo>
                  <a:pt x="4700019" y="5796359"/>
                  <a:pt x="4678043" y="5818335"/>
                  <a:pt x="4650934" y="5818335"/>
                </a:cubicBezTo>
                <a:cubicBezTo>
                  <a:pt x="4623826" y="5818335"/>
                  <a:pt x="4601849" y="5796359"/>
                  <a:pt x="4601849" y="5769250"/>
                </a:cubicBezTo>
                <a:cubicBezTo>
                  <a:pt x="4601849" y="5742141"/>
                  <a:pt x="4623826" y="5720165"/>
                  <a:pt x="4650934" y="5720165"/>
                </a:cubicBezTo>
                <a:close/>
                <a:moveTo>
                  <a:pt x="4459011" y="5720165"/>
                </a:moveTo>
                <a:cubicBezTo>
                  <a:pt x="4486120" y="5720165"/>
                  <a:pt x="4508096" y="5742141"/>
                  <a:pt x="4508096" y="5769250"/>
                </a:cubicBezTo>
                <a:cubicBezTo>
                  <a:pt x="4508096" y="5796359"/>
                  <a:pt x="4486120" y="5818335"/>
                  <a:pt x="4459011" y="5818335"/>
                </a:cubicBezTo>
                <a:cubicBezTo>
                  <a:pt x="4431902" y="5818335"/>
                  <a:pt x="4409926" y="5796359"/>
                  <a:pt x="4409926" y="5769250"/>
                </a:cubicBezTo>
                <a:cubicBezTo>
                  <a:pt x="4409926" y="5742141"/>
                  <a:pt x="4431902" y="5720165"/>
                  <a:pt x="4459011" y="5720165"/>
                </a:cubicBezTo>
                <a:close/>
                <a:moveTo>
                  <a:pt x="4267090" y="5720165"/>
                </a:moveTo>
                <a:lnTo>
                  <a:pt x="4267916" y="5720332"/>
                </a:lnTo>
                <a:lnTo>
                  <a:pt x="4268742" y="5720165"/>
                </a:lnTo>
                <a:cubicBezTo>
                  <a:pt x="4295851" y="5720165"/>
                  <a:pt x="4317827" y="5742141"/>
                  <a:pt x="4317827" y="5769250"/>
                </a:cubicBezTo>
                <a:cubicBezTo>
                  <a:pt x="4317827" y="5796359"/>
                  <a:pt x="4295851" y="5818335"/>
                  <a:pt x="4268742" y="5818335"/>
                </a:cubicBezTo>
                <a:lnTo>
                  <a:pt x="4267916" y="5818168"/>
                </a:lnTo>
                <a:lnTo>
                  <a:pt x="4267090" y="5818335"/>
                </a:lnTo>
                <a:cubicBezTo>
                  <a:pt x="4239981" y="5818335"/>
                  <a:pt x="4218005" y="5796359"/>
                  <a:pt x="4218005" y="5769250"/>
                </a:cubicBezTo>
                <a:cubicBezTo>
                  <a:pt x="4218005" y="5742141"/>
                  <a:pt x="4239981" y="5720165"/>
                  <a:pt x="4267090" y="5720165"/>
                </a:cubicBezTo>
                <a:close/>
                <a:moveTo>
                  <a:pt x="4076818" y="5720165"/>
                </a:moveTo>
                <a:cubicBezTo>
                  <a:pt x="4103927" y="5720165"/>
                  <a:pt x="4125903" y="5742141"/>
                  <a:pt x="4125903" y="5769250"/>
                </a:cubicBezTo>
                <a:cubicBezTo>
                  <a:pt x="4125903" y="5796359"/>
                  <a:pt x="4103927" y="5818335"/>
                  <a:pt x="4076818" y="5818335"/>
                </a:cubicBezTo>
                <a:cubicBezTo>
                  <a:pt x="4049710" y="5818335"/>
                  <a:pt x="4027733" y="5796359"/>
                  <a:pt x="4027733" y="5769250"/>
                </a:cubicBezTo>
                <a:cubicBezTo>
                  <a:pt x="4027733" y="5742141"/>
                  <a:pt x="4049710" y="5720165"/>
                  <a:pt x="4076818" y="5720165"/>
                </a:cubicBezTo>
                <a:close/>
                <a:moveTo>
                  <a:pt x="3884898" y="5720165"/>
                </a:moveTo>
                <a:cubicBezTo>
                  <a:pt x="3912006" y="5720165"/>
                  <a:pt x="3933983" y="5742141"/>
                  <a:pt x="3933983" y="5769250"/>
                </a:cubicBezTo>
                <a:cubicBezTo>
                  <a:pt x="3933983" y="5796359"/>
                  <a:pt x="3912006" y="5818335"/>
                  <a:pt x="3884898" y="5818335"/>
                </a:cubicBezTo>
                <a:cubicBezTo>
                  <a:pt x="3857789" y="5818335"/>
                  <a:pt x="3835813" y="5796359"/>
                  <a:pt x="3835813" y="5769250"/>
                </a:cubicBezTo>
                <a:cubicBezTo>
                  <a:pt x="3835813" y="5742141"/>
                  <a:pt x="3857789" y="5720165"/>
                  <a:pt x="3884898" y="5720165"/>
                </a:cubicBezTo>
                <a:close/>
                <a:moveTo>
                  <a:pt x="3693221" y="5720165"/>
                </a:moveTo>
                <a:cubicBezTo>
                  <a:pt x="3720331" y="5720165"/>
                  <a:pt x="3742307" y="5742141"/>
                  <a:pt x="3742307" y="5769250"/>
                </a:cubicBezTo>
                <a:cubicBezTo>
                  <a:pt x="3742307" y="5796359"/>
                  <a:pt x="3720331" y="5818335"/>
                  <a:pt x="3693221" y="5818335"/>
                </a:cubicBezTo>
                <a:cubicBezTo>
                  <a:pt x="3666113" y="5818335"/>
                  <a:pt x="3644136" y="5796359"/>
                  <a:pt x="3644136" y="5769250"/>
                </a:cubicBezTo>
                <a:cubicBezTo>
                  <a:pt x="3644136" y="5742141"/>
                  <a:pt x="3666113" y="5720165"/>
                  <a:pt x="3693221" y="5720165"/>
                </a:cubicBezTo>
                <a:close/>
                <a:moveTo>
                  <a:pt x="3501298" y="5720165"/>
                </a:moveTo>
                <a:cubicBezTo>
                  <a:pt x="3528407" y="5720165"/>
                  <a:pt x="3550383" y="5742141"/>
                  <a:pt x="3550383" y="5769250"/>
                </a:cubicBezTo>
                <a:cubicBezTo>
                  <a:pt x="3550383" y="5796359"/>
                  <a:pt x="3528407" y="5818335"/>
                  <a:pt x="3501298" y="5818335"/>
                </a:cubicBezTo>
                <a:cubicBezTo>
                  <a:pt x="3474189" y="5818335"/>
                  <a:pt x="3452213" y="5796359"/>
                  <a:pt x="3452213" y="5769250"/>
                </a:cubicBezTo>
                <a:cubicBezTo>
                  <a:pt x="3452213" y="5742141"/>
                  <a:pt x="3474189" y="5720165"/>
                  <a:pt x="3501298" y="5720165"/>
                </a:cubicBezTo>
                <a:close/>
                <a:moveTo>
                  <a:pt x="3309377" y="5720165"/>
                </a:moveTo>
                <a:cubicBezTo>
                  <a:pt x="3336485" y="5720165"/>
                  <a:pt x="3358462" y="5742141"/>
                  <a:pt x="3358462" y="5769250"/>
                </a:cubicBezTo>
                <a:cubicBezTo>
                  <a:pt x="3358462" y="5796359"/>
                  <a:pt x="3336485" y="5818335"/>
                  <a:pt x="3309377" y="5818335"/>
                </a:cubicBezTo>
                <a:cubicBezTo>
                  <a:pt x="3282267" y="5818335"/>
                  <a:pt x="3260292" y="5796359"/>
                  <a:pt x="3260292" y="5769250"/>
                </a:cubicBezTo>
                <a:cubicBezTo>
                  <a:pt x="3260292" y="5742141"/>
                  <a:pt x="3282267" y="5720165"/>
                  <a:pt x="3309377" y="5720165"/>
                </a:cubicBezTo>
                <a:close/>
                <a:moveTo>
                  <a:pt x="3117453" y="5720165"/>
                </a:moveTo>
                <a:cubicBezTo>
                  <a:pt x="3144563" y="5720165"/>
                  <a:pt x="3166538" y="5742141"/>
                  <a:pt x="3166538" y="5769250"/>
                </a:cubicBezTo>
                <a:cubicBezTo>
                  <a:pt x="3166538" y="5796359"/>
                  <a:pt x="3144563" y="5818335"/>
                  <a:pt x="3117453" y="5818335"/>
                </a:cubicBezTo>
                <a:cubicBezTo>
                  <a:pt x="3090345" y="5818335"/>
                  <a:pt x="3068368" y="5796359"/>
                  <a:pt x="3068368" y="5769250"/>
                </a:cubicBezTo>
                <a:cubicBezTo>
                  <a:pt x="3068368" y="5742141"/>
                  <a:pt x="3090345" y="5720165"/>
                  <a:pt x="3117453" y="5720165"/>
                </a:cubicBezTo>
                <a:close/>
                <a:moveTo>
                  <a:pt x="2925533" y="5720165"/>
                </a:moveTo>
                <a:cubicBezTo>
                  <a:pt x="2952641" y="5720165"/>
                  <a:pt x="2974618" y="5742141"/>
                  <a:pt x="2974618" y="5769250"/>
                </a:cubicBezTo>
                <a:cubicBezTo>
                  <a:pt x="2974618" y="5796359"/>
                  <a:pt x="2952641" y="5818335"/>
                  <a:pt x="2925533" y="5818335"/>
                </a:cubicBezTo>
                <a:cubicBezTo>
                  <a:pt x="2898424" y="5818335"/>
                  <a:pt x="2876448" y="5796359"/>
                  <a:pt x="2876448" y="5769250"/>
                </a:cubicBezTo>
                <a:cubicBezTo>
                  <a:pt x="2876448" y="5742141"/>
                  <a:pt x="2898424" y="5720165"/>
                  <a:pt x="2925533" y="5720165"/>
                </a:cubicBezTo>
                <a:close/>
                <a:moveTo>
                  <a:pt x="2733609" y="5720165"/>
                </a:moveTo>
                <a:cubicBezTo>
                  <a:pt x="2760718" y="5720165"/>
                  <a:pt x="2782694" y="5742141"/>
                  <a:pt x="2782694" y="5769250"/>
                </a:cubicBezTo>
                <a:cubicBezTo>
                  <a:pt x="2782694" y="5796359"/>
                  <a:pt x="2760718" y="5818335"/>
                  <a:pt x="2733609" y="5818335"/>
                </a:cubicBezTo>
                <a:cubicBezTo>
                  <a:pt x="2706500" y="5818335"/>
                  <a:pt x="2684524" y="5796359"/>
                  <a:pt x="2684524" y="5769250"/>
                </a:cubicBezTo>
                <a:cubicBezTo>
                  <a:pt x="2684524" y="5742141"/>
                  <a:pt x="2706500" y="5720165"/>
                  <a:pt x="2733609" y="5720165"/>
                </a:cubicBezTo>
                <a:close/>
                <a:moveTo>
                  <a:pt x="2541933" y="5720165"/>
                </a:moveTo>
                <a:cubicBezTo>
                  <a:pt x="2569042" y="5720165"/>
                  <a:pt x="2591017" y="5742141"/>
                  <a:pt x="2591017" y="5769250"/>
                </a:cubicBezTo>
                <a:cubicBezTo>
                  <a:pt x="2591017" y="5796359"/>
                  <a:pt x="2569042" y="5818335"/>
                  <a:pt x="2541933" y="5818335"/>
                </a:cubicBezTo>
                <a:cubicBezTo>
                  <a:pt x="2514824" y="5818335"/>
                  <a:pt x="2492847" y="5796359"/>
                  <a:pt x="2492847" y="5769250"/>
                </a:cubicBezTo>
                <a:cubicBezTo>
                  <a:pt x="2492847" y="5742141"/>
                  <a:pt x="2514824" y="5720165"/>
                  <a:pt x="2541933" y="5720165"/>
                </a:cubicBezTo>
                <a:close/>
                <a:moveTo>
                  <a:pt x="2350010" y="5720165"/>
                </a:moveTo>
                <a:cubicBezTo>
                  <a:pt x="2377118" y="5720165"/>
                  <a:pt x="2399094" y="5742141"/>
                  <a:pt x="2399094" y="5769250"/>
                </a:cubicBezTo>
                <a:cubicBezTo>
                  <a:pt x="2399094" y="5796359"/>
                  <a:pt x="2377118" y="5818335"/>
                  <a:pt x="2350010" y="5818335"/>
                </a:cubicBezTo>
                <a:cubicBezTo>
                  <a:pt x="2322900" y="5818335"/>
                  <a:pt x="2300925" y="5796359"/>
                  <a:pt x="2300925" y="5769250"/>
                </a:cubicBezTo>
                <a:cubicBezTo>
                  <a:pt x="2300925" y="5742141"/>
                  <a:pt x="2322900" y="5720165"/>
                  <a:pt x="2350010" y="5720165"/>
                </a:cubicBezTo>
                <a:close/>
                <a:moveTo>
                  <a:pt x="2158088" y="5720165"/>
                </a:moveTo>
                <a:lnTo>
                  <a:pt x="2158914" y="5720332"/>
                </a:lnTo>
                <a:lnTo>
                  <a:pt x="2159739" y="5720165"/>
                </a:lnTo>
                <a:cubicBezTo>
                  <a:pt x="2186848" y="5720165"/>
                  <a:pt x="2208824" y="5742141"/>
                  <a:pt x="2208824" y="5769250"/>
                </a:cubicBezTo>
                <a:cubicBezTo>
                  <a:pt x="2208824" y="5796359"/>
                  <a:pt x="2186848" y="5818335"/>
                  <a:pt x="2159739" y="5818335"/>
                </a:cubicBezTo>
                <a:lnTo>
                  <a:pt x="2158914" y="5818169"/>
                </a:lnTo>
                <a:lnTo>
                  <a:pt x="2158088" y="5818335"/>
                </a:lnTo>
                <a:cubicBezTo>
                  <a:pt x="2130979" y="5818335"/>
                  <a:pt x="2109003" y="5796359"/>
                  <a:pt x="2109003" y="5769250"/>
                </a:cubicBezTo>
                <a:cubicBezTo>
                  <a:pt x="2109003" y="5742141"/>
                  <a:pt x="2130979" y="5720165"/>
                  <a:pt x="2158088" y="5720165"/>
                </a:cubicBezTo>
                <a:close/>
                <a:moveTo>
                  <a:pt x="1967815" y="5720165"/>
                </a:moveTo>
                <a:cubicBezTo>
                  <a:pt x="1994925" y="5720165"/>
                  <a:pt x="2016900" y="5742141"/>
                  <a:pt x="2016900" y="5769250"/>
                </a:cubicBezTo>
                <a:cubicBezTo>
                  <a:pt x="2016900" y="5796359"/>
                  <a:pt x="1994925" y="5818335"/>
                  <a:pt x="1967815" y="5818335"/>
                </a:cubicBezTo>
                <a:cubicBezTo>
                  <a:pt x="1940707" y="5818335"/>
                  <a:pt x="1918730" y="5796359"/>
                  <a:pt x="1918730" y="5769250"/>
                </a:cubicBezTo>
                <a:cubicBezTo>
                  <a:pt x="1918730" y="5742141"/>
                  <a:pt x="1940707" y="5720165"/>
                  <a:pt x="1967815" y="5720165"/>
                </a:cubicBezTo>
                <a:close/>
                <a:moveTo>
                  <a:pt x="1775895" y="5720165"/>
                </a:moveTo>
                <a:cubicBezTo>
                  <a:pt x="1803003" y="5720165"/>
                  <a:pt x="1824980" y="5742141"/>
                  <a:pt x="1824980" y="5769250"/>
                </a:cubicBezTo>
                <a:cubicBezTo>
                  <a:pt x="1824980" y="5796359"/>
                  <a:pt x="1803003" y="5818335"/>
                  <a:pt x="1775895" y="5818335"/>
                </a:cubicBezTo>
                <a:cubicBezTo>
                  <a:pt x="1748786" y="5818335"/>
                  <a:pt x="1726810" y="5796359"/>
                  <a:pt x="1726810" y="5769250"/>
                </a:cubicBezTo>
                <a:cubicBezTo>
                  <a:pt x="1726810" y="5742141"/>
                  <a:pt x="1748786" y="5720165"/>
                  <a:pt x="1775895" y="5720165"/>
                </a:cubicBezTo>
                <a:close/>
                <a:moveTo>
                  <a:pt x="1584218" y="5720165"/>
                </a:moveTo>
                <a:cubicBezTo>
                  <a:pt x="1611327" y="5720165"/>
                  <a:pt x="1633303" y="5742141"/>
                  <a:pt x="1633303" y="5769250"/>
                </a:cubicBezTo>
                <a:cubicBezTo>
                  <a:pt x="1633303" y="5796359"/>
                  <a:pt x="1611327" y="5818335"/>
                  <a:pt x="1584218" y="5818335"/>
                </a:cubicBezTo>
                <a:cubicBezTo>
                  <a:pt x="1557110" y="5818335"/>
                  <a:pt x="1535133" y="5796359"/>
                  <a:pt x="1535133" y="5769250"/>
                </a:cubicBezTo>
                <a:cubicBezTo>
                  <a:pt x="1535133" y="5742141"/>
                  <a:pt x="1557110" y="5720165"/>
                  <a:pt x="1584218" y="5720165"/>
                </a:cubicBezTo>
                <a:close/>
                <a:moveTo>
                  <a:pt x="1392295" y="5720165"/>
                </a:moveTo>
                <a:cubicBezTo>
                  <a:pt x="1419404" y="5720165"/>
                  <a:pt x="1441380" y="5742141"/>
                  <a:pt x="1441380" y="5769250"/>
                </a:cubicBezTo>
                <a:cubicBezTo>
                  <a:pt x="1441380" y="5796359"/>
                  <a:pt x="1419404" y="5818335"/>
                  <a:pt x="1392295" y="5818335"/>
                </a:cubicBezTo>
                <a:cubicBezTo>
                  <a:pt x="1365186" y="5818335"/>
                  <a:pt x="1343210" y="5796359"/>
                  <a:pt x="1343210" y="5769250"/>
                </a:cubicBezTo>
                <a:cubicBezTo>
                  <a:pt x="1343210" y="5742141"/>
                  <a:pt x="1365186" y="5720165"/>
                  <a:pt x="1392295" y="5720165"/>
                </a:cubicBezTo>
                <a:close/>
                <a:moveTo>
                  <a:pt x="1200374" y="5720165"/>
                </a:moveTo>
                <a:cubicBezTo>
                  <a:pt x="1227482" y="5720165"/>
                  <a:pt x="1249459" y="5742141"/>
                  <a:pt x="1249459" y="5769250"/>
                </a:cubicBezTo>
                <a:cubicBezTo>
                  <a:pt x="1249459" y="5796359"/>
                  <a:pt x="1227482" y="5818335"/>
                  <a:pt x="1200374" y="5818335"/>
                </a:cubicBezTo>
                <a:cubicBezTo>
                  <a:pt x="1173265" y="5818335"/>
                  <a:pt x="1151289" y="5796359"/>
                  <a:pt x="1151289" y="5769250"/>
                </a:cubicBezTo>
                <a:cubicBezTo>
                  <a:pt x="1151289" y="5742141"/>
                  <a:pt x="1173265" y="5720165"/>
                  <a:pt x="1200374" y="5720165"/>
                </a:cubicBezTo>
                <a:close/>
                <a:moveTo>
                  <a:pt x="1008450" y="5720165"/>
                </a:moveTo>
                <a:cubicBezTo>
                  <a:pt x="1035559" y="5720165"/>
                  <a:pt x="1057535" y="5742141"/>
                  <a:pt x="1057535" y="5769250"/>
                </a:cubicBezTo>
                <a:cubicBezTo>
                  <a:pt x="1057535" y="5796359"/>
                  <a:pt x="1035559" y="5818335"/>
                  <a:pt x="1008450" y="5818335"/>
                </a:cubicBezTo>
                <a:cubicBezTo>
                  <a:pt x="981342" y="5818335"/>
                  <a:pt x="959365" y="5796359"/>
                  <a:pt x="959365" y="5769250"/>
                </a:cubicBezTo>
                <a:cubicBezTo>
                  <a:pt x="959365" y="5742141"/>
                  <a:pt x="981342" y="5720165"/>
                  <a:pt x="1008450" y="5720165"/>
                </a:cubicBezTo>
                <a:close/>
                <a:moveTo>
                  <a:pt x="816530" y="5720165"/>
                </a:moveTo>
                <a:cubicBezTo>
                  <a:pt x="843638" y="5720165"/>
                  <a:pt x="865615" y="5742141"/>
                  <a:pt x="865615" y="5769250"/>
                </a:cubicBezTo>
                <a:cubicBezTo>
                  <a:pt x="865615" y="5796359"/>
                  <a:pt x="843638" y="5818335"/>
                  <a:pt x="816530" y="5818335"/>
                </a:cubicBezTo>
                <a:cubicBezTo>
                  <a:pt x="789421" y="5818335"/>
                  <a:pt x="767445" y="5796359"/>
                  <a:pt x="767445" y="5769250"/>
                </a:cubicBezTo>
                <a:cubicBezTo>
                  <a:pt x="767445" y="5742141"/>
                  <a:pt x="789421" y="5720165"/>
                  <a:pt x="816530" y="5720165"/>
                </a:cubicBezTo>
                <a:close/>
                <a:moveTo>
                  <a:pt x="624606" y="5720165"/>
                </a:moveTo>
                <a:cubicBezTo>
                  <a:pt x="651715" y="5720165"/>
                  <a:pt x="673691" y="5742141"/>
                  <a:pt x="673691" y="5769250"/>
                </a:cubicBezTo>
                <a:cubicBezTo>
                  <a:pt x="673691" y="5796359"/>
                  <a:pt x="651715" y="5818335"/>
                  <a:pt x="624606" y="5818335"/>
                </a:cubicBezTo>
                <a:cubicBezTo>
                  <a:pt x="597497" y="5818335"/>
                  <a:pt x="575521" y="5796359"/>
                  <a:pt x="575521" y="5769250"/>
                </a:cubicBezTo>
                <a:cubicBezTo>
                  <a:pt x="575521" y="5742141"/>
                  <a:pt x="597497" y="5720165"/>
                  <a:pt x="624606" y="5720165"/>
                </a:cubicBezTo>
                <a:close/>
                <a:moveTo>
                  <a:pt x="432929" y="5720165"/>
                </a:moveTo>
                <a:cubicBezTo>
                  <a:pt x="460039" y="5720165"/>
                  <a:pt x="482015" y="5742141"/>
                  <a:pt x="482015" y="5769250"/>
                </a:cubicBezTo>
                <a:cubicBezTo>
                  <a:pt x="482015" y="5796359"/>
                  <a:pt x="460039" y="5818335"/>
                  <a:pt x="432929" y="5818335"/>
                </a:cubicBezTo>
                <a:cubicBezTo>
                  <a:pt x="405821" y="5818335"/>
                  <a:pt x="383844" y="5796359"/>
                  <a:pt x="383844" y="5769250"/>
                </a:cubicBezTo>
                <a:cubicBezTo>
                  <a:pt x="383844" y="5742141"/>
                  <a:pt x="405821" y="5720165"/>
                  <a:pt x="432929" y="5720165"/>
                </a:cubicBezTo>
                <a:close/>
                <a:moveTo>
                  <a:pt x="241007" y="5720165"/>
                </a:moveTo>
                <a:cubicBezTo>
                  <a:pt x="268115" y="5720165"/>
                  <a:pt x="290092" y="5742141"/>
                  <a:pt x="290092" y="5769250"/>
                </a:cubicBezTo>
                <a:cubicBezTo>
                  <a:pt x="290092" y="5796359"/>
                  <a:pt x="268115" y="5818335"/>
                  <a:pt x="241007" y="5818335"/>
                </a:cubicBezTo>
                <a:cubicBezTo>
                  <a:pt x="213897" y="5818335"/>
                  <a:pt x="191921" y="5796359"/>
                  <a:pt x="191921" y="5769250"/>
                </a:cubicBezTo>
                <a:cubicBezTo>
                  <a:pt x="191921" y="5742141"/>
                  <a:pt x="213897" y="5720165"/>
                  <a:pt x="241007" y="5720165"/>
                </a:cubicBezTo>
                <a:close/>
                <a:moveTo>
                  <a:pt x="49085" y="5720165"/>
                </a:moveTo>
                <a:cubicBezTo>
                  <a:pt x="76194" y="5720165"/>
                  <a:pt x="98170" y="5742141"/>
                  <a:pt x="98170" y="5769250"/>
                </a:cubicBezTo>
                <a:cubicBezTo>
                  <a:pt x="98170" y="5796359"/>
                  <a:pt x="76194" y="5818335"/>
                  <a:pt x="49085" y="5818335"/>
                </a:cubicBezTo>
                <a:cubicBezTo>
                  <a:pt x="21976" y="5818335"/>
                  <a:pt x="0" y="5796359"/>
                  <a:pt x="0" y="5769250"/>
                </a:cubicBezTo>
                <a:cubicBezTo>
                  <a:pt x="0" y="5742141"/>
                  <a:pt x="21976" y="5720165"/>
                  <a:pt x="49085" y="5720165"/>
                </a:cubicBezTo>
                <a:close/>
                <a:moveTo>
                  <a:pt x="11468592" y="5569473"/>
                </a:moveTo>
                <a:cubicBezTo>
                  <a:pt x="11495701" y="5569473"/>
                  <a:pt x="11517677" y="5591449"/>
                  <a:pt x="11517677" y="5618558"/>
                </a:cubicBezTo>
                <a:cubicBezTo>
                  <a:pt x="11517677" y="5645666"/>
                  <a:pt x="11495701" y="5667643"/>
                  <a:pt x="11468592" y="5667643"/>
                </a:cubicBezTo>
                <a:cubicBezTo>
                  <a:pt x="11441483" y="5667643"/>
                  <a:pt x="11419507" y="5645666"/>
                  <a:pt x="11419507" y="5618558"/>
                </a:cubicBezTo>
                <a:cubicBezTo>
                  <a:pt x="11419507" y="5591449"/>
                  <a:pt x="11441483" y="5569473"/>
                  <a:pt x="11468592" y="5569473"/>
                </a:cubicBezTo>
                <a:close/>
                <a:moveTo>
                  <a:pt x="11276669" y="5569473"/>
                </a:moveTo>
                <a:cubicBezTo>
                  <a:pt x="11303777" y="5569473"/>
                  <a:pt x="11325754" y="5591449"/>
                  <a:pt x="11325754" y="5618558"/>
                </a:cubicBezTo>
                <a:cubicBezTo>
                  <a:pt x="11325754" y="5645666"/>
                  <a:pt x="11303777" y="5667643"/>
                  <a:pt x="11276669" y="5667643"/>
                </a:cubicBezTo>
                <a:cubicBezTo>
                  <a:pt x="11249560" y="5667643"/>
                  <a:pt x="11227584" y="5645666"/>
                  <a:pt x="11227584" y="5618558"/>
                </a:cubicBezTo>
                <a:cubicBezTo>
                  <a:pt x="11227584" y="5591449"/>
                  <a:pt x="11249560" y="5569473"/>
                  <a:pt x="11276669" y="5569473"/>
                </a:cubicBezTo>
                <a:close/>
                <a:moveTo>
                  <a:pt x="11084992" y="5569473"/>
                </a:moveTo>
                <a:cubicBezTo>
                  <a:pt x="11112101" y="5569473"/>
                  <a:pt x="11134077" y="5591449"/>
                  <a:pt x="11134077" y="5618558"/>
                </a:cubicBezTo>
                <a:cubicBezTo>
                  <a:pt x="11134077" y="5645666"/>
                  <a:pt x="11112101" y="5667643"/>
                  <a:pt x="11084992" y="5667643"/>
                </a:cubicBezTo>
                <a:cubicBezTo>
                  <a:pt x="11057884" y="5667643"/>
                  <a:pt x="11035907" y="5645666"/>
                  <a:pt x="11035907" y="5618558"/>
                </a:cubicBezTo>
                <a:cubicBezTo>
                  <a:pt x="11035907" y="5591449"/>
                  <a:pt x="11057884" y="5569473"/>
                  <a:pt x="11084992" y="5569473"/>
                </a:cubicBezTo>
                <a:close/>
                <a:moveTo>
                  <a:pt x="10893068" y="5569473"/>
                </a:moveTo>
                <a:cubicBezTo>
                  <a:pt x="10920178" y="5569473"/>
                  <a:pt x="10942154" y="5591449"/>
                  <a:pt x="10942154" y="5618558"/>
                </a:cubicBezTo>
                <a:cubicBezTo>
                  <a:pt x="10942154" y="5645666"/>
                  <a:pt x="10920178" y="5667643"/>
                  <a:pt x="10893068" y="5667643"/>
                </a:cubicBezTo>
                <a:cubicBezTo>
                  <a:pt x="10865960" y="5667643"/>
                  <a:pt x="10843984" y="5645666"/>
                  <a:pt x="10843984" y="5618558"/>
                </a:cubicBezTo>
                <a:cubicBezTo>
                  <a:pt x="10843984" y="5591449"/>
                  <a:pt x="10865960" y="5569473"/>
                  <a:pt x="10893068" y="5569473"/>
                </a:cubicBezTo>
                <a:close/>
                <a:moveTo>
                  <a:pt x="10701148" y="5569473"/>
                </a:moveTo>
                <a:cubicBezTo>
                  <a:pt x="10728256" y="5569473"/>
                  <a:pt x="10750233" y="5591449"/>
                  <a:pt x="10750233" y="5618558"/>
                </a:cubicBezTo>
                <a:cubicBezTo>
                  <a:pt x="10750233" y="5645666"/>
                  <a:pt x="10728256" y="5667643"/>
                  <a:pt x="10701148" y="5667643"/>
                </a:cubicBezTo>
                <a:cubicBezTo>
                  <a:pt x="10674039" y="5667643"/>
                  <a:pt x="10652063" y="5645666"/>
                  <a:pt x="10652063" y="5618558"/>
                </a:cubicBezTo>
                <a:cubicBezTo>
                  <a:pt x="10652063" y="5591449"/>
                  <a:pt x="10674039" y="5569473"/>
                  <a:pt x="10701148" y="5569473"/>
                </a:cubicBezTo>
                <a:close/>
                <a:moveTo>
                  <a:pt x="10507020" y="5569473"/>
                </a:moveTo>
                <a:cubicBezTo>
                  <a:pt x="10534129" y="5569473"/>
                  <a:pt x="10556105" y="5591449"/>
                  <a:pt x="10556105" y="5618558"/>
                </a:cubicBezTo>
                <a:cubicBezTo>
                  <a:pt x="10556105" y="5645666"/>
                  <a:pt x="10534129" y="5667643"/>
                  <a:pt x="10507020" y="5667643"/>
                </a:cubicBezTo>
                <a:cubicBezTo>
                  <a:pt x="10479911" y="5667643"/>
                  <a:pt x="10457935" y="5645666"/>
                  <a:pt x="10457935" y="5618558"/>
                </a:cubicBezTo>
                <a:cubicBezTo>
                  <a:pt x="10457935" y="5591449"/>
                  <a:pt x="10479911" y="5569473"/>
                  <a:pt x="10507020" y="5569473"/>
                </a:cubicBezTo>
                <a:close/>
                <a:moveTo>
                  <a:pt x="10315097" y="5569473"/>
                </a:moveTo>
                <a:cubicBezTo>
                  <a:pt x="10342205" y="5569473"/>
                  <a:pt x="10364182" y="5591449"/>
                  <a:pt x="10364182" y="5618558"/>
                </a:cubicBezTo>
                <a:cubicBezTo>
                  <a:pt x="10364182" y="5645666"/>
                  <a:pt x="10342205" y="5667643"/>
                  <a:pt x="10315097" y="5667643"/>
                </a:cubicBezTo>
                <a:cubicBezTo>
                  <a:pt x="10287988" y="5667643"/>
                  <a:pt x="10266012" y="5645666"/>
                  <a:pt x="10266012" y="5618558"/>
                </a:cubicBezTo>
                <a:cubicBezTo>
                  <a:pt x="10266012" y="5591449"/>
                  <a:pt x="10287988" y="5569473"/>
                  <a:pt x="10315097" y="5569473"/>
                </a:cubicBezTo>
                <a:close/>
                <a:moveTo>
                  <a:pt x="10123420" y="5569473"/>
                </a:moveTo>
                <a:cubicBezTo>
                  <a:pt x="10150529" y="5569473"/>
                  <a:pt x="10172505" y="5591449"/>
                  <a:pt x="10172505" y="5618558"/>
                </a:cubicBezTo>
                <a:cubicBezTo>
                  <a:pt x="10172505" y="5645666"/>
                  <a:pt x="10150529" y="5667643"/>
                  <a:pt x="10123420" y="5667643"/>
                </a:cubicBezTo>
                <a:cubicBezTo>
                  <a:pt x="10096312" y="5667643"/>
                  <a:pt x="10074335" y="5645666"/>
                  <a:pt x="10074335" y="5618558"/>
                </a:cubicBezTo>
                <a:cubicBezTo>
                  <a:pt x="10074335" y="5591449"/>
                  <a:pt x="10096312" y="5569473"/>
                  <a:pt x="10123420" y="5569473"/>
                </a:cubicBezTo>
                <a:close/>
                <a:moveTo>
                  <a:pt x="9931496" y="5569473"/>
                </a:moveTo>
                <a:cubicBezTo>
                  <a:pt x="9958606" y="5569473"/>
                  <a:pt x="9980582" y="5591449"/>
                  <a:pt x="9980582" y="5618558"/>
                </a:cubicBezTo>
                <a:cubicBezTo>
                  <a:pt x="9980582" y="5645666"/>
                  <a:pt x="9958606" y="5667643"/>
                  <a:pt x="9931496" y="5667643"/>
                </a:cubicBezTo>
                <a:cubicBezTo>
                  <a:pt x="9904388" y="5667643"/>
                  <a:pt x="9882412" y="5645666"/>
                  <a:pt x="9882412" y="5618558"/>
                </a:cubicBezTo>
                <a:cubicBezTo>
                  <a:pt x="9882412" y="5591449"/>
                  <a:pt x="9904388" y="5569473"/>
                  <a:pt x="9931496" y="5569473"/>
                </a:cubicBezTo>
                <a:close/>
                <a:moveTo>
                  <a:pt x="9739576" y="5569473"/>
                </a:moveTo>
                <a:cubicBezTo>
                  <a:pt x="9766684" y="5569473"/>
                  <a:pt x="9788661" y="5591449"/>
                  <a:pt x="9788661" y="5618558"/>
                </a:cubicBezTo>
                <a:cubicBezTo>
                  <a:pt x="9788661" y="5645666"/>
                  <a:pt x="9766684" y="5667643"/>
                  <a:pt x="9739576" y="5667643"/>
                </a:cubicBezTo>
                <a:cubicBezTo>
                  <a:pt x="9712467" y="5667643"/>
                  <a:pt x="9690491" y="5645666"/>
                  <a:pt x="9690491" y="5618558"/>
                </a:cubicBezTo>
                <a:cubicBezTo>
                  <a:pt x="9690491" y="5591449"/>
                  <a:pt x="9712467" y="5569473"/>
                  <a:pt x="9739576" y="5569473"/>
                </a:cubicBezTo>
                <a:close/>
                <a:moveTo>
                  <a:pt x="9547652" y="5569473"/>
                </a:moveTo>
                <a:cubicBezTo>
                  <a:pt x="9574761" y="5569473"/>
                  <a:pt x="9596737" y="5591449"/>
                  <a:pt x="9596737" y="5618558"/>
                </a:cubicBezTo>
                <a:cubicBezTo>
                  <a:pt x="9596737" y="5645666"/>
                  <a:pt x="9574761" y="5667643"/>
                  <a:pt x="9547652" y="5667643"/>
                </a:cubicBezTo>
                <a:cubicBezTo>
                  <a:pt x="9520543" y="5667643"/>
                  <a:pt x="9498567" y="5645666"/>
                  <a:pt x="9498567" y="5618558"/>
                </a:cubicBezTo>
                <a:cubicBezTo>
                  <a:pt x="9498567" y="5591449"/>
                  <a:pt x="9520543" y="5569473"/>
                  <a:pt x="9547652" y="5569473"/>
                </a:cubicBezTo>
                <a:close/>
                <a:moveTo>
                  <a:pt x="9355731" y="5569473"/>
                </a:moveTo>
                <a:cubicBezTo>
                  <a:pt x="9382840" y="5569473"/>
                  <a:pt x="9404816" y="5591449"/>
                  <a:pt x="9404816" y="5618558"/>
                </a:cubicBezTo>
                <a:cubicBezTo>
                  <a:pt x="9404816" y="5645666"/>
                  <a:pt x="9382840" y="5667643"/>
                  <a:pt x="9355731" y="5667643"/>
                </a:cubicBezTo>
                <a:cubicBezTo>
                  <a:pt x="9328622" y="5667643"/>
                  <a:pt x="9306646" y="5645666"/>
                  <a:pt x="9306646" y="5618558"/>
                </a:cubicBezTo>
                <a:cubicBezTo>
                  <a:pt x="9306646" y="5591449"/>
                  <a:pt x="9328622" y="5569473"/>
                  <a:pt x="9355731" y="5569473"/>
                </a:cubicBezTo>
                <a:close/>
                <a:moveTo>
                  <a:pt x="9163808" y="5569473"/>
                </a:moveTo>
                <a:cubicBezTo>
                  <a:pt x="9190916" y="5569473"/>
                  <a:pt x="9212893" y="5591449"/>
                  <a:pt x="9212893" y="5618558"/>
                </a:cubicBezTo>
                <a:cubicBezTo>
                  <a:pt x="9212893" y="5645666"/>
                  <a:pt x="9190916" y="5667643"/>
                  <a:pt x="9163808" y="5667643"/>
                </a:cubicBezTo>
                <a:cubicBezTo>
                  <a:pt x="9136699" y="5667643"/>
                  <a:pt x="9114723" y="5645666"/>
                  <a:pt x="9114723" y="5618558"/>
                </a:cubicBezTo>
                <a:cubicBezTo>
                  <a:pt x="9114723" y="5591449"/>
                  <a:pt x="9136699" y="5569473"/>
                  <a:pt x="9163808" y="5569473"/>
                </a:cubicBezTo>
                <a:close/>
                <a:moveTo>
                  <a:pt x="8972131" y="5569473"/>
                </a:moveTo>
                <a:cubicBezTo>
                  <a:pt x="8999241" y="5569473"/>
                  <a:pt x="9021216" y="5591449"/>
                  <a:pt x="9021216" y="5618558"/>
                </a:cubicBezTo>
                <a:cubicBezTo>
                  <a:pt x="9021216" y="5645666"/>
                  <a:pt x="8999241" y="5667643"/>
                  <a:pt x="8972131" y="5667643"/>
                </a:cubicBezTo>
                <a:cubicBezTo>
                  <a:pt x="8945023" y="5667643"/>
                  <a:pt x="8923046" y="5645666"/>
                  <a:pt x="8923046" y="5618558"/>
                </a:cubicBezTo>
                <a:cubicBezTo>
                  <a:pt x="8923046" y="5591449"/>
                  <a:pt x="8945023" y="5569473"/>
                  <a:pt x="8972131" y="5569473"/>
                </a:cubicBezTo>
                <a:close/>
                <a:moveTo>
                  <a:pt x="8780211" y="5569473"/>
                </a:moveTo>
                <a:cubicBezTo>
                  <a:pt x="8807319" y="5569473"/>
                  <a:pt x="8829296" y="5591449"/>
                  <a:pt x="8829296" y="5618558"/>
                </a:cubicBezTo>
                <a:cubicBezTo>
                  <a:pt x="8829296" y="5645666"/>
                  <a:pt x="8807319" y="5667643"/>
                  <a:pt x="8780211" y="5667643"/>
                </a:cubicBezTo>
                <a:cubicBezTo>
                  <a:pt x="8753102" y="5667643"/>
                  <a:pt x="8731126" y="5645666"/>
                  <a:pt x="8731126" y="5618558"/>
                </a:cubicBezTo>
                <a:cubicBezTo>
                  <a:pt x="8731126" y="5591449"/>
                  <a:pt x="8753102" y="5569473"/>
                  <a:pt x="8780211" y="5569473"/>
                </a:cubicBezTo>
                <a:close/>
                <a:moveTo>
                  <a:pt x="8588287" y="5569473"/>
                </a:moveTo>
                <a:cubicBezTo>
                  <a:pt x="8615396" y="5569473"/>
                  <a:pt x="8637372" y="5591449"/>
                  <a:pt x="8637372" y="5618558"/>
                </a:cubicBezTo>
                <a:cubicBezTo>
                  <a:pt x="8637372" y="5645666"/>
                  <a:pt x="8615396" y="5667643"/>
                  <a:pt x="8588287" y="5667643"/>
                </a:cubicBezTo>
                <a:cubicBezTo>
                  <a:pt x="8561178" y="5667643"/>
                  <a:pt x="8539202" y="5645666"/>
                  <a:pt x="8539202" y="5618558"/>
                </a:cubicBezTo>
                <a:cubicBezTo>
                  <a:pt x="8539202" y="5591449"/>
                  <a:pt x="8561178" y="5569473"/>
                  <a:pt x="8588287" y="5569473"/>
                </a:cubicBezTo>
                <a:close/>
                <a:moveTo>
                  <a:pt x="8388577" y="5569473"/>
                </a:moveTo>
                <a:cubicBezTo>
                  <a:pt x="8415686" y="5569473"/>
                  <a:pt x="8437662" y="5591449"/>
                  <a:pt x="8437662" y="5618558"/>
                </a:cubicBezTo>
                <a:cubicBezTo>
                  <a:pt x="8437662" y="5645666"/>
                  <a:pt x="8415686" y="5667643"/>
                  <a:pt x="8388577" y="5667643"/>
                </a:cubicBezTo>
                <a:cubicBezTo>
                  <a:pt x="8361468" y="5667643"/>
                  <a:pt x="8339492" y="5645666"/>
                  <a:pt x="8339492" y="5618558"/>
                </a:cubicBezTo>
                <a:cubicBezTo>
                  <a:pt x="8339492" y="5591449"/>
                  <a:pt x="8361468" y="5569473"/>
                  <a:pt x="8388577" y="5569473"/>
                </a:cubicBezTo>
                <a:close/>
                <a:moveTo>
                  <a:pt x="8196653" y="5569473"/>
                </a:moveTo>
                <a:cubicBezTo>
                  <a:pt x="8223762" y="5569473"/>
                  <a:pt x="8245738" y="5591449"/>
                  <a:pt x="8245738" y="5618558"/>
                </a:cubicBezTo>
                <a:cubicBezTo>
                  <a:pt x="8245738" y="5645666"/>
                  <a:pt x="8223762" y="5667643"/>
                  <a:pt x="8196653" y="5667643"/>
                </a:cubicBezTo>
                <a:cubicBezTo>
                  <a:pt x="8169545" y="5667643"/>
                  <a:pt x="8147568" y="5645666"/>
                  <a:pt x="8147568" y="5618558"/>
                </a:cubicBezTo>
                <a:cubicBezTo>
                  <a:pt x="8147568" y="5591449"/>
                  <a:pt x="8169545" y="5569473"/>
                  <a:pt x="8196653" y="5569473"/>
                </a:cubicBezTo>
                <a:close/>
                <a:moveTo>
                  <a:pt x="8004732" y="5569473"/>
                </a:moveTo>
                <a:cubicBezTo>
                  <a:pt x="8031841" y="5569473"/>
                  <a:pt x="8053817" y="5591449"/>
                  <a:pt x="8053817" y="5618558"/>
                </a:cubicBezTo>
                <a:cubicBezTo>
                  <a:pt x="8053817" y="5645666"/>
                  <a:pt x="8031841" y="5667643"/>
                  <a:pt x="8004732" y="5667643"/>
                </a:cubicBezTo>
                <a:cubicBezTo>
                  <a:pt x="7977623" y="5667643"/>
                  <a:pt x="7955647" y="5645666"/>
                  <a:pt x="7955647" y="5618558"/>
                </a:cubicBezTo>
                <a:cubicBezTo>
                  <a:pt x="7955647" y="5591449"/>
                  <a:pt x="7977623" y="5569473"/>
                  <a:pt x="8004732" y="5569473"/>
                </a:cubicBezTo>
                <a:close/>
                <a:moveTo>
                  <a:pt x="7813056" y="5569473"/>
                </a:moveTo>
                <a:cubicBezTo>
                  <a:pt x="7840165" y="5569473"/>
                  <a:pt x="7862141" y="5591449"/>
                  <a:pt x="7862141" y="5618558"/>
                </a:cubicBezTo>
                <a:cubicBezTo>
                  <a:pt x="7862141" y="5645666"/>
                  <a:pt x="7840165" y="5667643"/>
                  <a:pt x="7813056" y="5667643"/>
                </a:cubicBezTo>
                <a:cubicBezTo>
                  <a:pt x="7785947" y="5667643"/>
                  <a:pt x="7763971" y="5645666"/>
                  <a:pt x="7763971" y="5618558"/>
                </a:cubicBezTo>
                <a:cubicBezTo>
                  <a:pt x="7763971" y="5591449"/>
                  <a:pt x="7785947" y="5569473"/>
                  <a:pt x="7813056" y="5569473"/>
                </a:cubicBezTo>
                <a:close/>
                <a:moveTo>
                  <a:pt x="7621133" y="5569473"/>
                </a:moveTo>
                <a:cubicBezTo>
                  <a:pt x="7648241" y="5569473"/>
                  <a:pt x="7670218" y="5591449"/>
                  <a:pt x="7670218" y="5618558"/>
                </a:cubicBezTo>
                <a:cubicBezTo>
                  <a:pt x="7670218" y="5645666"/>
                  <a:pt x="7648241" y="5667643"/>
                  <a:pt x="7621133" y="5667643"/>
                </a:cubicBezTo>
                <a:cubicBezTo>
                  <a:pt x="7594024" y="5667643"/>
                  <a:pt x="7572048" y="5645666"/>
                  <a:pt x="7572048" y="5618558"/>
                </a:cubicBezTo>
                <a:cubicBezTo>
                  <a:pt x="7572048" y="5591449"/>
                  <a:pt x="7594024" y="5569473"/>
                  <a:pt x="7621133" y="5569473"/>
                </a:cubicBezTo>
                <a:close/>
                <a:moveTo>
                  <a:pt x="7429212" y="5569473"/>
                </a:moveTo>
                <a:cubicBezTo>
                  <a:pt x="7456321" y="5569473"/>
                  <a:pt x="7478297" y="5591449"/>
                  <a:pt x="7478297" y="5618558"/>
                </a:cubicBezTo>
                <a:cubicBezTo>
                  <a:pt x="7478297" y="5645666"/>
                  <a:pt x="7456321" y="5667643"/>
                  <a:pt x="7429212" y="5667643"/>
                </a:cubicBezTo>
                <a:cubicBezTo>
                  <a:pt x="7402103" y="5667643"/>
                  <a:pt x="7380127" y="5645666"/>
                  <a:pt x="7380127" y="5618558"/>
                </a:cubicBezTo>
                <a:cubicBezTo>
                  <a:pt x="7380127" y="5591449"/>
                  <a:pt x="7402103" y="5569473"/>
                  <a:pt x="7429212" y="5569473"/>
                </a:cubicBezTo>
                <a:close/>
                <a:moveTo>
                  <a:pt x="7237288" y="5569473"/>
                </a:moveTo>
                <a:cubicBezTo>
                  <a:pt x="7264397" y="5569473"/>
                  <a:pt x="7286373" y="5591449"/>
                  <a:pt x="7286373" y="5618558"/>
                </a:cubicBezTo>
                <a:cubicBezTo>
                  <a:pt x="7286373" y="5645666"/>
                  <a:pt x="7264397" y="5667643"/>
                  <a:pt x="7237288" y="5667643"/>
                </a:cubicBezTo>
                <a:cubicBezTo>
                  <a:pt x="7210179" y="5667643"/>
                  <a:pt x="7188203" y="5645666"/>
                  <a:pt x="7188203" y="5618558"/>
                </a:cubicBezTo>
                <a:cubicBezTo>
                  <a:pt x="7188203" y="5591449"/>
                  <a:pt x="7210179" y="5569473"/>
                  <a:pt x="7237288" y="5569473"/>
                </a:cubicBezTo>
                <a:close/>
                <a:moveTo>
                  <a:pt x="7045367" y="5569473"/>
                </a:moveTo>
                <a:cubicBezTo>
                  <a:pt x="7072476" y="5569473"/>
                  <a:pt x="7094452" y="5591449"/>
                  <a:pt x="7094452" y="5618558"/>
                </a:cubicBezTo>
                <a:cubicBezTo>
                  <a:pt x="7094452" y="5645666"/>
                  <a:pt x="7072476" y="5667643"/>
                  <a:pt x="7045367" y="5667643"/>
                </a:cubicBezTo>
                <a:cubicBezTo>
                  <a:pt x="7018258" y="5667643"/>
                  <a:pt x="6996282" y="5645666"/>
                  <a:pt x="6996282" y="5618558"/>
                </a:cubicBezTo>
                <a:cubicBezTo>
                  <a:pt x="6996282" y="5591449"/>
                  <a:pt x="7018258" y="5569473"/>
                  <a:pt x="7045367" y="5569473"/>
                </a:cubicBezTo>
                <a:close/>
                <a:moveTo>
                  <a:pt x="6853444" y="5569473"/>
                </a:moveTo>
                <a:cubicBezTo>
                  <a:pt x="6880552" y="5569473"/>
                  <a:pt x="6902529" y="5591449"/>
                  <a:pt x="6902529" y="5618558"/>
                </a:cubicBezTo>
                <a:cubicBezTo>
                  <a:pt x="6902529" y="5645666"/>
                  <a:pt x="6880552" y="5667643"/>
                  <a:pt x="6853444" y="5667643"/>
                </a:cubicBezTo>
                <a:cubicBezTo>
                  <a:pt x="6826335" y="5667643"/>
                  <a:pt x="6804359" y="5645666"/>
                  <a:pt x="6804359" y="5618558"/>
                </a:cubicBezTo>
                <a:cubicBezTo>
                  <a:pt x="6804359" y="5591449"/>
                  <a:pt x="6826335" y="5569473"/>
                  <a:pt x="6853444" y="5569473"/>
                </a:cubicBezTo>
                <a:close/>
                <a:moveTo>
                  <a:pt x="6661767" y="5569473"/>
                </a:moveTo>
                <a:cubicBezTo>
                  <a:pt x="6688876" y="5569473"/>
                  <a:pt x="6710852" y="5591449"/>
                  <a:pt x="6710852" y="5618558"/>
                </a:cubicBezTo>
                <a:cubicBezTo>
                  <a:pt x="6710852" y="5645666"/>
                  <a:pt x="6688876" y="5667643"/>
                  <a:pt x="6661767" y="5667643"/>
                </a:cubicBezTo>
                <a:cubicBezTo>
                  <a:pt x="6634659" y="5667643"/>
                  <a:pt x="6612682" y="5645666"/>
                  <a:pt x="6612682" y="5618558"/>
                </a:cubicBezTo>
                <a:cubicBezTo>
                  <a:pt x="6612682" y="5591449"/>
                  <a:pt x="6634659" y="5569473"/>
                  <a:pt x="6661767" y="5569473"/>
                </a:cubicBezTo>
                <a:close/>
                <a:moveTo>
                  <a:pt x="6469844" y="5569473"/>
                </a:moveTo>
                <a:cubicBezTo>
                  <a:pt x="6496953" y="5569473"/>
                  <a:pt x="6518929" y="5591449"/>
                  <a:pt x="6518929" y="5618558"/>
                </a:cubicBezTo>
                <a:cubicBezTo>
                  <a:pt x="6518929" y="5645666"/>
                  <a:pt x="6496953" y="5667643"/>
                  <a:pt x="6469844" y="5667643"/>
                </a:cubicBezTo>
                <a:cubicBezTo>
                  <a:pt x="6442735" y="5667643"/>
                  <a:pt x="6420759" y="5645666"/>
                  <a:pt x="6420759" y="5618558"/>
                </a:cubicBezTo>
                <a:cubicBezTo>
                  <a:pt x="6420759" y="5591449"/>
                  <a:pt x="6442735" y="5569473"/>
                  <a:pt x="6469844" y="5569473"/>
                </a:cubicBezTo>
                <a:close/>
                <a:moveTo>
                  <a:pt x="6279574" y="5569473"/>
                </a:moveTo>
                <a:cubicBezTo>
                  <a:pt x="6306683" y="5569473"/>
                  <a:pt x="6328659" y="5591449"/>
                  <a:pt x="6328659" y="5618558"/>
                </a:cubicBezTo>
                <a:cubicBezTo>
                  <a:pt x="6328659" y="5645666"/>
                  <a:pt x="6306683" y="5667643"/>
                  <a:pt x="6279574" y="5667643"/>
                </a:cubicBezTo>
                <a:cubicBezTo>
                  <a:pt x="6252465" y="5667643"/>
                  <a:pt x="6230489" y="5645666"/>
                  <a:pt x="6230489" y="5618558"/>
                </a:cubicBezTo>
                <a:cubicBezTo>
                  <a:pt x="6230489" y="5591449"/>
                  <a:pt x="6252465" y="5569473"/>
                  <a:pt x="6279574" y="5569473"/>
                </a:cubicBezTo>
                <a:close/>
                <a:moveTo>
                  <a:pt x="6087650" y="5569473"/>
                </a:moveTo>
                <a:cubicBezTo>
                  <a:pt x="6114759" y="5569473"/>
                  <a:pt x="6136735" y="5591449"/>
                  <a:pt x="6136735" y="5618558"/>
                </a:cubicBezTo>
                <a:cubicBezTo>
                  <a:pt x="6136735" y="5645666"/>
                  <a:pt x="6114759" y="5667643"/>
                  <a:pt x="6087650" y="5667643"/>
                </a:cubicBezTo>
                <a:cubicBezTo>
                  <a:pt x="6060542" y="5667643"/>
                  <a:pt x="6038565" y="5645666"/>
                  <a:pt x="6038565" y="5618558"/>
                </a:cubicBezTo>
                <a:cubicBezTo>
                  <a:pt x="6038565" y="5591449"/>
                  <a:pt x="6060542" y="5569473"/>
                  <a:pt x="6087650" y="5569473"/>
                </a:cubicBezTo>
                <a:close/>
                <a:moveTo>
                  <a:pt x="5895729" y="5569473"/>
                </a:moveTo>
                <a:cubicBezTo>
                  <a:pt x="5922838" y="5569473"/>
                  <a:pt x="5944814" y="5591449"/>
                  <a:pt x="5944814" y="5618558"/>
                </a:cubicBezTo>
                <a:cubicBezTo>
                  <a:pt x="5944814" y="5645666"/>
                  <a:pt x="5922838" y="5667643"/>
                  <a:pt x="5895729" y="5667643"/>
                </a:cubicBezTo>
                <a:cubicBezTo>
                  <a:pt x="5868620" y="5667643"/>
                  <a:pt x="5846644" y="5645666"/>
                  <a:pt x="5846644" y="5618558"/>
                </a:cubicBezTo>
                <a:cubicBezTo>
                  <a:pt x="5846644" y="5591449"/>
                  <a:pt x="5868620" y="5569473"/>
                  <a:pt x="5895729" y="5569473"/>
                </a:cubicBezTo>
                <a:close/>
                <a:moveTo>
                  <a:pt x="5704053" y="5569473"/>
                </a:moveTo>
                <a:cubicBezTo>
                  <a:pt x="5731162" y="5569473"/>
                  <a:pt x="5753138" y="5591449"/>
                  <a:pt x="5753138" y="5618558"/>
                </a:cubicBezTo>
                <a:cubicBezTo>
                  <a:pt x="5753138" y="5645666"/>
                  <a:pt x="5731162" y="5667643"/>
                  <a:pt x="5704053" y="5667643"/>
                </a:cubicBezTo>
                <a:cubicBezTo>
                  <a:pt x="5676944" y="5667643"/>
                  <a:pt x="5654968" y="5645666"/>
                  <a:pt x="5654968" y="5618558"/>
                </a:cubicBezTo>
                <a:cubicBezTo>
                  <a:pt x="5654968" y="5591449"/>
                  <a:pt x="5676944" y="5569473"/>
                  <a:pt x="5704053" y="5569473"/>
                </a:cubicBezTo>
                <a:close/>
                <a:moveTo>
                  <a:pt x="5512130" y="5569473"/>
                </a:moveTo>
                <a:cubicBezTo>
                  <a:pt x="5539238" y="5569473"/>
                  <a:pt x="5561215" y="5591449"/>
                  <a:pt x="5561215" y="5618558"/>
                </a:cubicBezTo>
                <a:cubicBezTo>
                  <a:pt x="5561215" y="5645666"/>
                  <a:pt x="5539238" y="5667643"/>
                  <a:pt x="5512130" y="5667643"/>
                </a:cubicBezTo>
                <a:cubicBezTo>
                  <a:pt x="5485021" y="5667643"/>
                  <a:pt x="5463045" y="5645666"/>
                  <a:pt x="5463045" y="5618558"/>
                </a:cubicBezTo>
                <a:cubicBezTo>
                  <a:pt x="5463045" y="5591449"/>
                  <a:pt x="5485021" y="5569473"/>
                  <a:pt x="5512130" y="5569473"/>
                </a:cubicBezTo>
                <a:close/>
                <a:moveTo>
                  <a:pt x="5320209" y="5569473"/>
                </a:moveTo>
                <a:cubicBezTo>
                  <a:pt x="5347318" y="5569473"/>
                  <a:pt x="5369294" y="5591449"/>
                  <a:pt x="5369294" y="5618558"/>
                </a:cubicBezTo>
                <a:cubicBezTo>
                  <a:pt x="5369294" y="5645666"/>
                  <a:pt x="5347318" y="5667643"/>
                  <a:pt x="5320209" y="5667643"/>
                </a:cubicBezTo>
                <a:cubicBezTo>
                  <a:pt x="5293100" y="5667643"/>
                  <a:pt x="5271124" y="5645666"/>
                  <a:pt x="5271124" y="5618558"/>
                </a:cubicBezTo>
                <a:cubicBezTo>
                  <a:pt x="5271124" y="5591449"/>
                  <a:pt x="5293100" y="5569473"/>
                  <a:pt x="5320209" y="5569473"/>
                </a:cubicBezTo>
                <a:close/>
                <a:moveTo>
                  <a:pt x="5128285" y="5569473"/>
                </a:moveTo>
                <a:cubicBezTo>
                  <a:pt x="5155394" y="5569473"/>
                  <a:pt x="5177370" y="5591449"/>
                  <a:pt x="5177370" y="5618558"/>
                </a:cubicBezTo>
                <a:cubicBezTo>
                  <a:pt x="5177370" y="5645666"/>
                  <a:pt x="5155394" y="5667643"/>
                  <a:pt x="5128285" y="5667643"/>
                </a:cubicBezTo>
                <a:cubicBezTo>
                  <a:pt x="5101176" y="5667643"/>
                  <a:pt x="5079200" y="5645666"/>
                  <a:pt x="5079200" y="5618558"/>
                </a:cubicBezTo>
                <a:cubicBezTo>
                  <a:pt x="5079200" y="5591449"/>
                  <a:pt x="5101176" y="5569473"/>
                  <a:pt x="5128285" y="5569473"/>
                </a:cubicBezTo>
                <a:close/>
                <a:moveTo>
                  <a:pt x="4936364" y="5569473"/>
                </a:moveTo>
                <a:cubicBezTo>
                  <a:pt x="4963473" y="5569473"/>
                  <a:pt x="4985449" y="5591449"/>
                  <a:pt x="4985449" y="5618558"/>
                </a:cubicBezTo>
                <a:cubicBezTo>
                  <a:pt x="4985449" y="5645666"/>
                  <a:pt x="4963473" y="5667643"/>
                  <a:pt x="4936364" y="5667643"/>
                </a:cubicBezTo>
                <a:cubicBezTo>
                  <a:pt x="4909255" y="5667643"/>
                  <a:pt x="4887279" y="5645666"/>
                  <a:pt x="4887279" y="5618558"/>
                </a:cubicBezTo>
                <a:cubicBezTo>
                  <a:pt x="4887279" y="5591449"/>
                  <a:pt x="4909255" y="5569473"/>
                  <a:pt x="4936364" y="5569473"/>
                </a:cubicBezTo>
                <a:close/>
                <a:moveTo>
                  <a:pt x="4744441" y="5569473"/>
                </a:moveTo>
                <a:cubicBezTo>
                  <a:pt x="4771549" y="5569473"/>
                  <a:pt x="4793526" y="5591449"/>
                  <a:pt x="4793526" y="5618558"/>
                </a:cubicBezTo>
                <a:cubicBezTo>
                  <a:pt x="4793526" y="5645666"/>
                  <a:pt x="4771549" y="5667643"/>
                  <a:pt x="4744441" y="5667643"/>
                </a:cubicBezTo>
                <a:cubicBezTo>
                  <a:pt x="4717332" y="5667643"/>
                  <a:pt x="4695356" y="5645666"/>
                  <a:pt x="4695356" y="5618558"/>
                </a:cubicBezTo>
                <a:cubicBezTo>
                  <a:pt x="4695356" y="5591449"/>
                  <a:pt x="4717332" y="5569473"/>
                  <a:pt x="4744441" y="5569473"/>
                </a:cubicBezTo>
                <a:close/>
                <a:moveTo>
                  <a:pt x="4552764" y="5569473"/>
                </a:moveTo>
                <a:cubicBezTo>
                  <a:pt x="4579873" y="5569473"/>
                  <a:pt x="4601849" y="5591449"/>
                  <a:pt x="4601849" y="5618558"/>
                </a:cubicBezTo>
                <a:cubicBezTo>
                  <a:pt x="4601849" y="5645666"/>
                  <a:pt x="4579873" y="5667643"/>
                  <a:pt x="4552764" y="5667643"/>
                </a:cubicBezTo>
                <a:cubicBezTo>
                  <a:pt x="4525656" y="5667643"/>
                  <a:pt x="4503679" y="5645666"/>
                  <a:pt x="4503679" y="5618558"/>
                </a:cubicBezTo>
                <a:cubicBezTo>
                  <a:pt x="4503679" y="5591449"/>
                  <a:pt x="4525656" y="5569473"/>
                  <a:pt x="4552764" y="5569473"/>
                </a:cubicBezTo>
                <a:close/>
                <a:moveTo>
                  <a:pt x="4360841" y="5569473"/>
                </a:moveTo>
                <a:cubicBezTo>
                  <a:pt x="4387950" y="5569473"/>
                  <a:pt x="4409926" y="5591449"/>
                  <a:pt x="4409926" y="5618558"/>
                </a:cubicBezTo>
                <a:cubicBezTo>
                  <a:pt x="4409926" y="5645666"/>
                  <a:pt x="4387950" y="5667643"/>
                  <a:pt x="4360841" y="5667643"/>
                </a:cubicBezTo>
                <a:cubicBezTo>
                  <a:pt x="4333732" y="5667643"/>
                  <a:pt x="4311756" y="5645666"/>
                  <a:pt x="4311756" y="5618558"/>
                </a:cubicBezTo>
                <a:cubicBezTo>
                  <a:pt x="4311756" y="5591449"/>
                  <a:pt x="4333732" y="5569473"/>
                  <a:pt x="4360841" y="5569473"/>
                </a:cubicBezTo>
                <a:close/>
                <a:moveTo>
                  <a:pt x="4170572" y="5569473"/>
                </a:moveTo>
                <a:cubicBezTo>
                  <a:pt x="4197681" y="5569473"/>
                  <a:pt x="4219657" y="5591449"/>
                  <a:pt x="4219657" y="5618558"/>
                </a:cubicBezTo>
                <a:cubicBezTo>
                  <a:pt x="4219657" y="5645666"/>
                  <a:pt x="4197681" y="5667643"/>
                  <a:pt x="4170572" y="5667643"/>
                </a:cubicBezTo>
                <a:cubicBezTo>
                  <a:pt x="4143463" y="5667643"/>
                  <a:pt x="4121487" y="5645666"/>
                  <a:pt x="4121487" y="5618558"/>
                </a:cubicBezTo>
                <a:cubicBezTo>
                  <a:pt x="4121487" y="5591449"/>
                  <a:pt x="4143463" y="5569473"/>
                  <a:pt x="4170572" y="5569473"/>
                </a:cubicBezTo>
                <a:close/>
                <a:moveTo>
                  <a:pt x="3978648" y="5569473"/>
                </a:moveTo>
                <a:cubicBezTo>
                  <a:pt x="4005757" y="5569473"/>
                  <a:pt x="4027733" y="5591449"/>
                  <a:pt x="4027733" y="5618558"/>
                </a:cubicBezTo>
                <a:cubicBezTo>
                  <a:pt x="4027733" y="5645666"/>
                  <a:pt x="4005757" y="5667643"/>
                  <a:pt x="3978648" y="5667643"/>
                </a:cubicBezTo>
                <a:cubicBezTo>
                  <a:pt x="3951540" y="5667643"/>
                  <a:pt x="3929563" y="5645666"/>
                  <a:pt x="3929563" y="5618558"/>
                </a:cubicBezTo>
                <a:cubicBezTo>
                  <a:pt x="3929563" y="5591449"/>
                  <a:pt x="3951540" y="5569473"/>
                  <a:pt x="3978648" y="5569473"/>
                </a:cubicBezTo>
                <a:close/>
                <a:moveTo>
                  <a:pt x="3786728" y="5569473"/>
                </a:moveTo>
                <a:cubicBezTo>
                  <a:pt x="3813836" y="5569473"/>
                  <a:pt x="3835813" y="5591449"/>
                  <a:pt x="3835813" y="5618558"/>
                </a:cubicBezTo>
                <a:cubicBezTo>
                  <a:pt x="3835813" y="5645666"/>
                  <a:pt x="3813836" y="5667643"/>
                  <a:pt x="3786728" y="5667643"/>
                </a:cubicBezTo>
                <a:cubicBezTo>
                  <a:pt x="3759619" y="5667643"/>
                  <a:pt x="3737643" y="5645666"/>
                  <a:pt x="3737643" y="5618558"/>
                </a:cubicBezTo>
                <a:cubicBezTo>
                  <a:pt x="3737643" y="5591449"/>
                  <a:pt x="3759619" y="5569473"/>
                  <a:pt x="3786728" y="5569473"/>
                </a:cubicBezTo>
                <a:close/>
                <a:moveTo>
                  <a:pt x="3595051" y="5569473"/>
                </a:moveTo>
                <a:cubicBezTo>
                  <a:pt x="3622160" y="5569473"/>
                  <a:pt x="3644136" y="5591449"/>
                  <a:pt x="3644136" y="5618558"/>
                </a:cubicBezTo>
                <a:cubicBezTo>
                  <a:pt x="3644136" y="5645666"/>
                  <a:pt x="3622160" y="5667643"/>
                  <a:pt x="3595051" y="5667643"/>
                </a:cubicBezTo>
                <a:cubicBezTo>
                  <a:pt x="3567943" y="5667643"/>
                  <a:pt x="3545966" y="5645666"/>
                  <a:pt x="3545966" y="5618558"/>
                </a:cubicBezTo>
                <a:cubicBezTo>
                  <a:pt x="3545966" y="5591449"/>
                  <a:pt x="3567943" y="5569473"/>
                  <a:pt x="3595051" y="5569473"/>
                </a:cubicBezTo>
                <a:close/>
                <a:moveTo>
                  <a:pt x="3403128" y="5569473"/>
                </a:moveTo>
                <a:cubicBezTo>
                  <a:pt x="3430237" y="5569473"/>
                  <a:pt x="3452213" y="5591449"/>
                  <a:pt x="3452213" y="5618558"/>
                </a:cubicBezTo>
                <a:cubicBezTo>
                  <a:pt x="3452213" y="5645666"/>
                  <a:pt x="3430237" y="5667643"/>
                  <a:pt x="3403128" y="5667643"/>
                </a:cubicBezTo>
                <a:cubicBezTo>
                  <a:pt x="3376019" y="5667643"/>
                  <a:pt x="3354043" y="5645666"/>
                  <a:pt x="3354043" y="5618558"/>
                </a:cubicBezTo>
                <a:cubicBezTo>
                  <a:pt x="3354043" y="5591449"/>
                  <a:pt x="3376019" y="5569473"/>
                  <a:pt x="3403128" y="5569473"/>
                </a:cubicBezTo>
                <a:close/>
                <a:moveTo>
                  <a:pt x="3211207" y="5569473"/>
                </a:moveTo>
                <a:cubicBezTo>
                  <a:pt x="3238316" y="5569473"/>
                  <a:pt x="3260292" y="5591449"/>
                  <a:pt x="3260292" y="5618558"/>
                </a:cubicBezTo>
                <a:cubicBezTo>
                  <a:pt x="3260292" y="5645666"/>
                  <a:pt x="3238316" y="5667643"/>
                  <a:pt x="3211207" y="5667643"/>
                </a:cubicBezTo>
                <a:cubicBezTo>
                  <a:pt x="3184098" y="5667643"/>
                  <a:pt x="3162122" y="5645666"/>
                  <a:pt x="3162122" y="5618558"/>
                </a:cubicBezTo>
                <a:cubicBezTo>
                  <a:pt x="3162122" y="5591449"/>
                  <a:pt x="3184098" y="5569473"/>
                  <a:pt x="3211207" y="5569473"/>
                </a:cubicBezTo>
                <a:close/>
                <a:moveTo>
                  <a:pt x="3019283" y="5569473"/>
                </a:moveTo>
                <a:cubicBezTo>
                  <a:pt x="3046393" y="5569473"/>
                  <a:pt x="3068368" y="5591449"/>
                  <a:pt x="3068368" y="5618558"/>
                </a:cubicBezTo>
                <a:cubicBezTo>
                  <a:pt x="3068368" y="5645666"/>
                  <a:pt x="3046393" y="5667643"/>
                  <a:pt x="3019283" y="5667643"/>
                </a:cubicBezTo>
                <a:cubicBezTo>
                  <a:pt x="2992175" y="5667643"/>
                  <a:pt x="2970198" y="5645666"/>
                  <a:pt x="2970198" y="5618558"/>
                </a:cubicBezTo>
                <a:cubicBezTo>
                  <a:pt x="2970198" y="5591449"/>
                  <a:pt x="2992175" y="5569473"/>
                  <a:pt x="3019283" y="5569473"/>
                </a:cubicBezTo>
                <a:close/>
                <a:moveTo>
                  <a:pt x="2827363" y="5569473"/>
                </a:moveTo>
                <a:cubicBezTo>
                  <a:pt x="2854471" y="5569473"/>
                  <a:pt x="2876448" y="5591449"/>
                  <a:pt x="2876448" y="5618558"/>
                </a:cubicBezTo>
                <a:cubicBezTo>
                  <a:pt x="2876448" y="5645666"/>
                  <a:pt x="2854471" y="5667643"/>
                  <a:pt x="2827363" y="5667643"/>
                </a:cubicBezTo>
                <a:cubicBezTo>
                  <a:pt x="2800253" y="5667643"/>
                  <a:pt x="2778277" y="5645666"/>
                  <a:pt x="2778277" y="5618558"/>
                </a:cubicBezTo>
                <a:cubicBezTo>
                  <a:pt x="2778277" y="5591449"/>
                  <a:pt x="2800253" y="5569473"/>
                  <a:pt x="2827363" y="5569473"/>
                </a:cubicBezTo>
                <a:close/>
                <a:moveTo>
                  <a:pt x="2635439" y="5569473"/>
                </a:moveTo>
                <a:cubicBezTo>
                  <a:pt x="2662548" y="5569473"/>
                  <a:pt x="2684524" y="5591449"/>
                  <a:pt x="2684524" y="5618558"/>
                </a:cubicBezTo>
                <a:cubicBezTo>
                  <a:pt x="2684524" y="5645666"/>
                  <a:pt x="2662548" y="5667643"/>
                  <a:pt x="2635439" y="5667643"/>
                </a:cubicBezTo>
                <a:cubicBezTo>
                  <a:pt x="2608330" y="5667643"/>
                  <a:pt x="2586354" y="5645666"/>
                  <a:pt x="2586354" y="5618558"/>
                </a:cubicBezTo>
                <a:cubicBezTo>
                  <a:pt x="2586354" y="5591449"/>
                  <a:pt x="2608330" y="5569473"/>
                  <a:pt x="2635439" y="5569473"/>
                </a:cubicBezTo>
                <a:close/>
                <a:moveTo>
                  <a:pt x="2443762" y="5569473"/>
                </a:moveTo>
                <a:cubicBezTo>
                  <a:pt x="2470872" y="5569473"/>
                  <a:pt x="2492847" y="5591449"/>
                  <a:pt x="2492847" y="5618558"/>
                </a:cubicBezTo>
                <a:cubicBezTo>
                  <a:pt x="2492847" y="5645666"/>
                  <a:pt x="2470872" y="5667643"/>
                  <a:pt x="2443762" y="5667643"/>
                </a:cubicBezTo>
                <a:cubicBezTo>
                  <a:pt x="2416654" y="5667643"/>
                  <a:pt x="2394677" y="5645666"/>
                  <a:pt x="2394677" y="5618558"/>
                </a:cubicBezTo>
                <a:cubicBezTo>
                  <a:pt x="2394677" y="5591449"/>
                  <a:pt x="2416654" y="5569473"/>
                  <a:pt x="2443762" y="5569473"/>
                </a:cubicBezTo>
                <a:close/>
                <a:moveTo>
                  <a:pt x="2251840" y="5569473"/>
                </a:moveTo>
                <a:cubicBezTo>
                  <a:pt x="2278948" y="5569473"/>
                  <a:pt x="2300925" y="5591449"/>
                  <a:pt x="2300925" y="5618558"/>
                </a:cubicBezTo>
                <a:cubicBezTo>
                  <a:pt x="2300925" y="5645666"/>
                  <a:pt x="2278948" y="5667643"/>
                  <a:pt x="2251840" y="5667643"/>
                </a:cubicBezTo>
                <a:cubicBezTo>
                  <a:pt x="2224730" y="5667643"/>
                  <a:pt x="2202754" y="5645666"/>
                  <a:pt x="2202754" y="5618558"/>
                </a:cubicBezTo>
                <a:cubicBezTo>
                  <a:pt x="2202754" y="5591449"/>
                  <a:pt x="2224730" y="5569473"/>
                  <a:pt x="2251840" y="5569473"/>
                </a:cubicBezTo>
                <a:close/>
                <a:moveTo>
                  <a:pt x="2061569" y="5569473"/>
                </a:moveTo>
                <a:cubicBezTo>
                  <a:pt x="2088678" y="5569473"/>
                  <a:pt x="2110654" y="5591449"/>
                  <a:pt x="2110654" y="5618558"/>
                </a:cubicBezTo>
                <a:cubicBezTo>
                  <a:pt x="2110654" y="5645666"/>
                  <a:pt x="2088678" y="5667643"/>
                  <a:pt x="2061569" y="5667643"/>
                </a:cubicBezTo>
                <a:cubicBezTo>
                  <a:pt x="2034460" y="5667643"/>
                  <a:pt x="2012484" y="5645666"/>
                  <a:pt x="2012484" y="5618558"/>
                </a:cubicBezTo>
                <a:cubicBezTo>
                  <a:pt x="2012484" y="5591449"/>
                  <a:pt x="2034460" y="5569473"/>
                  <a:pt x="2061569" y="5569473"/>
                </a:cubicBezTo>
                <a:close/>
                <a:moveTo>
                  <a:pt x="1869645" y="5569473"/>
                </a:moveTo>
                <a:cubicBezTo>
                  <a:pt x="1896755" y="5569473"/>
                  <a:pt x="1918730" y="5591449"/>
                  <a:pt x="1918730" y="5618558"/>
                </a:cubicBezTo>
                <a:cubicBezTo>
                  <a:pt x="1918730" y="5645666"/>
                  <a:pt x="1896755" y="5667643"/>
                  <a:pt x="1869645" y="5667643"/>
                </a:cubicBezTo>
                <a:cubicBezTo>
                  <a:pt x="1842537" y="5667643"/>
                  <a:pt x="1820560" y="5645666"/>
                  <a:pt x="1820560" y="5618558"/>
                </a:cubicBezTo>
                <a:cubicBezTo>
                  <a:pt x="1820560" y="5591449"/>
                  <a:pt x="1842537" y="5569473"/>
                  <a:pt x="1869645" y="5569473"/>
                </a:cubicBezTo>
                <a:close/>
                <a:moveTo>
                  <a:pt x="1677725" y="5569473"/>
                </a:moveTo>
                <a:cubicBezTo>
                  <a:pt x="1704833" y="5569473"/>
                  <a:pt x="1726810" y="5591449"/>
                  <a:pt x="1726810" y="5618558"/>
                </a:cubicBezTo>
                <a:cubicBezTo>
                  <a:pt x="1726810" y="5645666"/>
                  <a:pt x="1704833" y="5667643"/>
                  <a:pt x="1677725" y="5667643"/>
                </a:cubicBezTo>
                <a:cubicBezTo>
                  <a:pt x="1650616" y="5667643"/>
                  <a:pt x="1628640" y="5645666"/>
                  <a:pt x="1628640" y="5618558"/>
                </a:cubicBezTo>
                <a:cubicBezTo>
                  <a:pt x="1628640" y="5591449"/>
                  <a:pt x="1650616" y="5569473"/>
                  <a:pt x="1677725" y="5569473"/>
                </a:cubicBezTo>
                <a:close/>
                <a:moveTo>
                  <a:pt x="1486048" y="5569473"/>
                </a:moveTo>
                <a:cubicBezTo>
                  <a:pt x="1513157" y="5569473"/>
                  <a:pt x="1535133" y="5591449"/>
                  <a:pt x="1535133" y="5618558"/>
                </a:cubicBezTo>
                <a:cubicBezTo>
                  <a:pt x="1535133" y="5645666"/>
                  <a:pt x="1513157" y="5667643"/>
                  <a:pt x="1486048" y="5667643"/>
                </a:cubicBezTo>
                <a:cubicBezTo>
                  <a:pt x="1458940" y="5667643"/>
                  <a:pt x="1436963" y="5645666"/>
                  <a:pt x="1436963" y="5618558"/>
                </a:cubicBezTo>
                <a:cubicBezTo>
                  <a:pt x="1436963" y="5591449"/>
                  <a:pt x="1458940" y="5569473"/>
                  <a:pt x="1486048" y="5569473"/>
                </a:cubicBezTo>
                <a:close/>
                <a:moveTo>
                  <a:pt x="1294125" y="5569473"/>
                </a:moveTo>
                <a:cubicBezTo>
                  <a:pt x="1321234" y="5569473"/>
                  <a:pt x="1343210" y="5591449"/>
                  <a:pt x="1343210" y="5618558"/>
                </a:cubicBezTo>
                <a:cubicBezTo>
                  <a:pt x="1343210" y="5645666"/>
                  <a:pt x="1321234" y="5667643"/>
                  <a:pt x="1294125" y="5667643"/>
                </a:cubicBezTo>
                <a:cubicBezTo>
                  <a:pt x="1267016" y="5667643"/>
                  <a:pt x="1245040" y="5645666"/>
                  <a:pt x="1245040" y="5618558"/>
                </a:cubicBezTo>
                <a:cubicBezTo>
                  <a:pt x="1245040" y="5591449"/>
                  <a:pt x="1267016" y="5569473"/>
                  <a:pt x="1294125" y="5569473"/>
                </a:cubicBezTo>
                <a:close/>
                <a:moveTo>
                  <a:pt x="1102204" y="5569473"/>
                </a:moveTo>
                <a:cubicBezTo>
                  <a:pt x="1129313" y="5569473"/>
                  <a:pt x="1151289" y="5591449"/>
                  <a:pt x="1151289" y="5618558"/>
                </a:cubicBezTo>
                <a:cubicBezTo>
                  <a:pt x="1151289" y="5645666"/>
                  <a:pt x="1129313" y="5667643"/>
                  <a:pt x="1102204" y="5667643"/>
                </a:cubicBezTo>
                <a:cubicBezTo>
                  <a:pt x="1075096" y="5667643"/>
                  <a:pt x="1053119" y="5645666"/>
                  <a:pt x="1053119" y="5618558"/>
                </a:cubicBezTo>
                <a:cubicBezTo>
                  <a:pt x="1053119" y="5591449"/>
                  <a:pt x="1075096" y="5569473"/>
                  <a:pt x="1102204" y="5569473"/>
                </a:cubicBezTo>
                <a:close/>
                <a:moveTo>
                  <a:pt x="910280" y="5569473"/>
                </a:moveTo>
                <a:cubicBezTo>
                  <a:pt x="937390" y="5569473"/>
                  <a:pt x="959365" y="5591449"/>
                  <a:pt x="959365" y="5618558"/>
                </a:cubicBezTo>
                <a:cubicBezTo>
                  <a:pt x="959365" y="5645666"/>
                  <a:pt x="937390" y="5667643"/>
                  <a:pt x="910280" y="5667643"/>
                </a:cubicBezTo>
                <a:cubicBezTo>
                  <a:pt x="883172" y="5667643"/>
                  <a:pt x="861195" y="5645666"/>
                  <a:pt x="861195" y="5618558"/>
                </a:cubicBezTo>
                <a:cubicBezTo>
                  <a:pt x="861195" y="5591449"/>
                  <a:pt x="883172" y="5569473"/>
                  <a:pt x="910280" y="5569473"/>
                </a:cubicBezTo>
                <a:close/>
                <a:moveTo>
                  <a:pt x="718360" y="5569473"/>
                </a:moveTo>
                <a:cubicBezTo>
                  <a:pt x="745468" y="5569473"/>
                  <a:pt x="767445" y="5591449"/>
                  <a:pt x="767445" y="5618558"/>
                </a:cubicBezTo>
                <a:cubicBezTo>
                  <a:pt x="767445" y="5645666"/>
                  <a:pt x="745468" y="5667643"/>
                  <a:pt x="718360" y="5667643"/>
                </a:cubicBezTo>
                <a:cubicBezTo>
                  <a:pt x="691250" y="5667643"/>
                  <a:pt x="669275" y="5645666"/>
                  <a:pt x="669275" y="5618558"/>
                </a:cubicBezTo>
                <a:cubicBezTo>
                  <a:pt x="669275" y="5591449"/>
                  <a:pt x="691250" y="5569473"/>
                  <a:pt x="718360" y="5569473"/>
                </a:cubicBezTo>
                <a:close/>
                <a:moveTo>
                  <a:pt x="526436" y="5569473"/>
                </a:moveTo>
                <a:cubicBezTo>
                  <a:pt x="553544" y="5569473"/>
                  <a:pt x="575521" y="5591449"/>
                  <a:pt x="575521" y="5618558"/>
                </a:cubicBezTo>
                <a:cubicBezTo>
                  <a:pt x="575521" y="5645666"/>
                  <a:pt x="553544" y="5667643"/>
                  <a:pt x="526436" y="5667643"/>
                </a:cubicBezTo>
                <a:cubicBezTo>
                  <a:pt x="499328" y="5667643"/>
                  <a:pt x="477351" y="5645666"/>
                  <a:pt x="477351" y="5618558"/>
                </a:cubicBezTo>
                <a:cubicBezTo>
                  <a:pt x="477351" y="5591449"/>
                  <a:pt x="499328" y="5569473"/>
                  <a:pt x="526436" y="5569473"/>
                </a:cubicBezTo>
                <a:close/>
                <a:moveTo>
                  <a:pt x="334759" y="5569473"/>
                </a:moveTo>
                <a:cubicBezTo>
                  <a:pt x="361869" y="5569473"/>
                  <a:pt x="383844" y="5591449"/>
                  <a:pt x="383844" y="5618558"/>
                </a:cubicBezTo>
                <a:cubicBezTo>
                  <a:pt x="383844" y="5645666"/>
                  <a:pt x="361869" y="5667643"/>
                  <a:pt x="334759" y="5667643"/>
                </a:cubicBezTo>
                <a:cubicBezTo>
                  <a:pt x="307651" y="5667643"/>
                  <a:pt x="285674" y="5645666"/>
                  <a:pt x="285674" y="5618558"/>
                </a:cubicBezTo>
                <a:cubicBezTo>
                  <a:pt x="285674" y="5591449"/>
                  <a:pt x="307651" y="5569473"/>
                  <a:pt x="334759" y="5569473"/>
                </a:cubicBezTo>
                <a:close/>
                <a:moveTo>
                  <a:pt x="142837" y="5569473"/>
                </a:moveTo>
                <a:cubicBezTo>
                  <a:pt x="169945" y="5569473"/>
                  <a:pt x="191921" y="5591449"/>
                  <a:pt x="191921" y="5618558"/>
                </a:cubicBezTo>
                <a:cubicBezTo>
                  <a:pt x="191921" y="5645666"/>
                  <a:pt x="169945" y="5667643"/>
                  <a:pt x="142837" y="5667643"/>
                </a:cubicBezTo>
                <a:cubicBezTo>
                  <a:pt x="115727" y="5667643"/>
                  <a:pt x="93751" y="5645666"/>
                  <a:pt x="93751" y="5618558"/>
                </a:cubicBezTo>
                <a:cubicBezTo>
                  <a:pt x="93751" y="5591449"/>
                  <a:pt x="115727" y="5569473"/>
                  <a:pt x="142837" y="5569473"/>
                </a:cubicBezTo>
                <a:close/>
                <a:moveTo>
                  <a:pt x="11562343" y="5418784"/>
                </a:moveTo>
                <a:cubicBezTo>
                  <a:pt x="11589452" y="5418784"/>
                  <a:pt x="11611428" y="5440759"/>
                  <a:pt x="11611428" y="5467868"/>
                </a:cubicBezTo>
                <a:cubicBezTo>
                  <a:pt x="11611428" y="5494977"/>
                  <a:pt x="11589452" y="5516953"/>
                  <a:pt x="11562343" y="5516953"/>
                </a:cubicBezTo>
                <a:cubicBezTo>
                  <a:pt x="11535234" y="5516953"/>
                  <a:pt x="11513258" y="5494977"/>
                  <a:pt x="11513258" y="5467868"/>
                </a:cubicBezTo>
                <a:cubicBezTo>
                  <a:pt x="11513258" y="5440759"/>
                  <a:pt x="11535234" y="5418784"/>
                  <a:pt x="11562343" y="5418784"/>
                </a:cubicBezTo>
                <a:close/>
                <a:moveTo>
                  <a:pt x="11370422" y="5418784"/>
                </a:moveTo>
                <a:cubicBezTo>
                  <a:pt x="11397531" y="5418784"/>
                  <a:pt x="11419507" y="5440759"/>
                  <a:pt x="11419507" y="5467868"/>
                </a:cubicBezTo>
                <a:cubicBezTo>
                  <a:pt x="11419507" y="5494977"/>
                  <a:pt x="11397531" y="5516953"/>
                  <a:pt x="11370422" y="5516953"/>
                </a:cubicBezTo>
                <a:cubicBezTo>
                  <a:pt x="11343313" y="5516953"/>
                  <a:pt x="11321337" y="5494977"/>
                  <a:pt x="11321337" y="5467868"/>
                </a:cubicBezTo>
                <a:cubicBezTo>
                  <a:pt x="11321337" y="5440759"/>
                  <a:pt x="11343313" y="5418784"/>
                  <a:pt x="11370422" y="5418784"/>
                </a:cubicBezTo>
                <a:close/>
                <a:moveTo>
                  <a:pt x="11178499" y="5418784"/>
                </a:moveTo>
                <a:cubicBezTo>
                  <a:pt x="11205607" y="5418784"/>
                  <a:pt x="11227584" y="5440759"/>
                  <a:pt x="11227584" y="5467868"/>
                </a:cubicBezTo>
                <a:cubicBezTo>
                  <a:pt x="11227584" y="5494977"/>
                  <a:pt x="11205607" y="5516953"/>
                  <a:pt x="11178499" y="5516953"/>
                </a:cubicBezTo>
                <a:cubicBezTo>
                  <a:pt x="11151390" y="5516953"/>
                  <a:pt x="11129414" y="5494977"/>
                  <a:pt x="11129414" y="5467868"/>
                </a:cubicBezTo>
                <a:cubicBezTo>
                  <a:pt x="11129414" y="5440759"/>
                  <a:pt x="11151390" y="5418784"/>
                  <a:pt x="11178499" y="5418784"/>
                </a:cubicBezTo>
                <a:close/>
                <a:moveTo>
                  <a:pt x="10986822" y="5418784"/>
                </a:moveTo>
                <a:cubicBezTo>
                  <a:pt x="11013931" y="5418784"/>
                  <a:pt x="11035907" y="5440759"/>
                  <a:pt x="11035907" y="5467868"/>
                </a:cubicBezTo>
                <a:cubicBezTo>
                  <a:pt x="11035907" y="5494977"/>
                  <a:pt x="11013931" y="5516953"/>
                  <a:pt x="10986822" y="5516953"/>
                </a:cubicBezTo>
                <a:cubicBezTo>
                  <a:pt x="10959714" y="5516953"/>
                  <a:pt x="10937737" y="5494977"/>
                  <a:pt x="10937737" y="5467868"/>
                </a:cubicBezTo>
                <a:cubicBezTo>
                  <a:pt x="10937737" y="5440759"/>
                  <a:pt x="10959714" y="5418784"/>
                  <a:pt x="10986822" y="5418784"/>
                </a:cubicBezTo>
                <a:close/>
                <a:moveTo>
                  <a:pt x="10794898" y="5418784"/>
                </a:moveTo>
                <a:cubicBezTo>
                  <a:pt x="10822008" y="5418784"/>
                  <a:pt x="10843984" y="5440759"/>
                  <a:pt x="10843984" y="5467868"/>
                </a:cubicBezTo>
                <a:cubicBezTo>
                  <a:pt x="10843984" y="5494977"/>
                  <a:pt x="10822008" y="5516953"/>
                  <a:pt x="10794898" y="5516953"/>
                </a:cubicBezTo>
                <a:cubicBezTo>
                  <a:pt x="10767790" y="5516953"/>
                  <a:pt x="10745813" y="5494977"/>
                  <a:pt x="10745813" y="5467868"/>
                </a:cubicBezTo>
                <a:cubicBezTo>
                  <a:pt x="10745813" y="5440759"/>
                  <a:pt x="10767790" y="5418784"/>
                  <a:pt x="10794898" y="5418784"/>
                </a:cubicBezTo>
                <a:close/>
                <a:moveTo>
                  <a:pt x="10600771" y="5418784"/>
                </a:moveTo>
                <a:cubicBezTo>
                  <a:pt x="10607548" y="5418784"/>
                  <a:pt x="10614005" y="5420158"/>
                  <a:pt x="10619877" y="5422641"/>
                </a:cubicBezTo>
                <a:lnTo>
                  <a:pt x="10635343" y="5433068"/>
                </a:lnTo>
                <a:lnTo>
                  <a:pt x="10635343" y="5431581"/>
                </a:lnTo>
                <a:lnTo>
                  <a:pt x="10637686" y="5433160"/>
                </a:lnTo>
                <a:cubicBezTo>
                  <a:pt x="10646569" y="5442043"/>
                  <a:pt x="10652063" y="5454314"/>
                  <a:pt x="10652063" y="5467868"/>
                </a:cubicBezTo>
                <a:cubicBezTo>
                  <a:pt x="10652063" y="5481423"/>
                  <a:pt x="10646569" y="5493694"/>
                  <a:pt x="10637686" y="5502577"/>
                </a:cubicBezTo>
                <a:lnTo>
                  <a:pt x="10635343" y="5504156"/>
                </a:lnTo>
                <a:lnTo>
                  <a:pt x="10635343" y="5502668"/>
                </a:lnTo>
                <a:lnTo>
                  <a:pt x="10619877" y="5513096"/>
                </a:lnTo>
                <a:cubicBezTo>
                  <a:pt x="10614005" y="5515580"/>
                  <a:pt x="10607548" y="5516953"/>
                  <a:pt x="10600771" y="5516953"/>
                </a:cubicBezTo>
                <a:cubicBezTo>
                  <a:pt x="10573662" y="5516953"/>
                  <a:pt x="10551686" y="5494977"/>
                  <a:pt x="10551686" y="5467868"/>
                </a:cubicBezTo>
                <a:cubicBezTo>
                  <a:pt x="10551686" y="5440759"/>
                  <a:pt x="10573662" y="5418784"/>
                  <a:pt x="10600771" y="5418784"/>
                </a:cubicBezTo>
                <a:close/>
                <a:moveTo>
                  <a:pt x="10408850" y="5418784"/>
                </a:moveTo>
                <a:cubicBezTo>
                  <a:pt x="10435959" y="5418784"/>
                  <a:pt x="10457935" y="5440759"/>
                  <a:pt x="10457935" y="5467868"/>
                </a:cubicBezTo>
                <a:cubicBezTo>
                  <a:pt x="10457935" y="5494977"/>
                  <a:pt x="10435959" y="5516953"/>
                  <a:pt x="10408850" y="5516953"/>
                </a:cubicBezTo>
                <a:cubicBezTo>
                  <a:pt x="10381741" y="5516953"/>
                  <a:pt x="10359765" y="5494977"/>
                  <a:pt x="10359765" y="5467868"/>
                </a:cubicBezTo>
                <a:cubicBezTo>
                  <a:pt x="10359765" y="5440759"/>
                  <a:pt x="10381741" y="5418784"/>
                  <a:pt x="10408850" y="5418784"/>
                </a:cubicBezTo>
                <a:close/>
                <a:moveTo>
                  <a:pt x="10216927" y="5418784"/>
                </a:moveTo>
                <a:cubicBezTo>
                  <a:pt x="10244035" y="5418784"/>
                  <a:pt x="10266012" y="5440759"/>
                  <a:pt x="10266012" y="5467868"/>
                </a:cubicBezTo>
                <a:cubicBezTo>
                  <a:pt x="10266012" y="5494977"/>
                  <a:pt x="10244035" y="5516953"/>
                  <a:pt x="10216927" y="5516953"/>
                </a:cubicBezTo>
                <a:cubicBezTo>
                  <a:pt x="10189818" y="5516953"/>
                  <a:pt x="10167842" y="5494977"/>
                  <a:pt x="10167842" y="5467868"/>
                </a:cubicBezTo>
                <a:cubicBezTo>
                  <a:pt x="10167842" y="5440759"/>
                  <a:pt x="10189818" y="5418784"/>
                  <a:pt x="10216927" y="5418784"/>
                </a:cubicBezTo>
                <a:close/>
                <a:moveTo>
                  <a:pt x="10025250" y="5418784"/>
                </a:moveTo>
                <a:cubicBezTo>
                  <a:pt x="10052359" y="5418784"/>
                  <a:pt x="10074335" y="5440759"/>
                  <a:pt x="10074335" y="5467868"/>
                </a:cubicBezTo>
                <a:cubicBezTo>
                  <a:pt x="10074335" y="5494977"/>
                  <a:pt x="10052359" y="5516953"/>
                  <a:pt x="10025250" y="5516953"/>
                </a:cubicBezTo>
                <a:cubicBezTo>
                  <a:pt x="9998142" y="5516953"/>
                  <a:pt x="9976165" y="5494977"/>
                  <a:pt x="9976165" y="5467868"/>
                </a:cubicBezTo>
                <a:cubicBezTo>
                  <a:pt x="9976165" y="5440759"/>
                  <a:pt x="9998142" y="5418784"/>
                  <a:pt x="10025250" y="5418784"/>
                </a:cubicBezTo>
                <a:close/>
                <a:moveTo>
                  <a:pt x="9833326" y="5418784"/>
                </a:moveTo>
                <a:cubicBezTo>
                  <a:pt x="9860436" y="5418784"/>
                  <a:pt x="9882412" y="5440759"/>
                  <a:pt x="9882412" y="5467868"/>
                </a:cubicBezTo>
                <a:cubicBezTo>
                  <a:pt x="9882412" y="5494977"/>
                  <a:pt x="9860436" y="5516953"/>
                  <a:pt x="9833326" y="5516953"/>
                </a:cubicBezTo>
                <a:cubicBezTo>
                  <a:pt x="9806218" y="5516953"/>
                  <a:pt x="9784241" y="5494977"/>
                  <a:pt x="9784241" y="5467868"/>
                </a:cubicBezTo>
                <a:cubicBezTo>
                  <a:pt x="9784241" y="5440759"/>
                  <a:pt x="9806218" y="5418784"/>
                  <a:pt x="9833326" y="5418784"/>
                </a:cubicBezTo>
                <a:close/>
                <a:moveTo>
                  <a:pt x="9641406" y="5418784"/>
                </a:moveTo>
                <a:cubicBezTo>
                  <a:pt x="9668514" y="5418784"/>
                  <a:pt x="9690491" y="5440759"/>
                  <a:pt x="9690491" y="5467868"/>
                </a:cubicBezTo>
                <a:cubicBezTo>
                  <a:pt x="9690491" y="5494977"/>
                  <a:pt x="9668514" y="5516953"/>
                  <a:pt x="9641406" y="5516953"/>
                </a:cubicBezTo>
                <a:cubicBezTo>
                  <a:pt x="9614297" y="5516953"/>
                  <a:pt x="9592321" y="5494977"/>
                  <a:pt x="9592321" y="5467868"/>
                </a:cubicBezTo>
                <a:cubicBezTo>
                  <a:pt x="9592321" y="5440759"/>
                  <a:pt x="9614297" y="5418784"/>
                  <a:pt x="9641406" y="5418784"/>
                </a:cubicBezTo>
                <a:close/>
                <a:moveTo>
                  <a:pt x="9449482" y="5418784"/>
                </a:moveTo>
                <a:cubicBezTo>
                  <a:pt x="9476591" y="5418784"/>
                  <a:pt x="9498567" y="5440759"/>
                  <a:pt x="9498567" y="5467868"/>
                </a:cubicBezTo>
                <a:cubicBezTo>
                  <a:pt x="9498567" y="5494977"/>
                  <a:pt x="9476591" y="5516953"/>
                  <a:pt x="9449482" y="5516953"/>
                </a:cubicBezTo>
                <a:cubicBezTo>
                  <a:pt x="9422374" y="5516953"/>
                  <a:pt x="9400397" y="5494977"/>
                  <a:pt x="9400397" y="5467868"/>
                </a:cubicBezTo>
                <a:cubicBezTo>
                  <a:pt x="9400397" y="5440759"/>
                  <a:pt x="9422374" y="5418784"/>
                  <a:pt x="9449482" y="5418784"/>
                </a:cubicBezTo>
                <a:close/>
                <a:moveTo>
                  <a:pt x="9257562" y="5418784"/>
                </a:moveTo>
                <a:cubicBezTo>
                  <a:pt x="9284670" y="5418784"/>
                  <a:pt x="9306646" y="5440759"/>
                  <a:pt x="9306646" y="5467868"/>
                </a:cubicBezTo>
                <a:cubicBezTo>
                  <a:pt x="9306646" y="5494977"/>
                  <a:pt x="9284670" y="5516953"/>
                  <a:pt x="9257562" y="5516953"/>
                </a:cubicBezTo>
                <a:cubicBezTo>
                  <a:pt x="9230452" y="5516953"/>
                  <a:pt x="9208477" y="5494977"/>
                  <a:pt x="9208477" y="5467868"/>
                </a:cubicBezTo>
                <a:cubicBezTo>
                  <a:pt x="9208477" y="5440759"/>
                  <a:pt x="9230452" y="5418784"/>
                  <a:pt x="9257562" y="5418784"/>
                </a:cubicBezTo>
                <a:close/>
                <a:moveTo>
                  <a:pt x="9065638" y="5418784"/>
                </a:moveTo>
                <a:cubicBezTo>
                  <a:pt x="9092746" y="5418784"/>
                  <a:pt x="9114723" y="5440759"/>
                  <a:pt x="9114723" y="5467868"/>
                </a:cubicBezTo>
                <a:cubicBezTo>
                  <a:pt x="9114723" y="5494977"/>
                  <a:pt x="9092746" y="5516953"/>
                  <a:pt x="9065638" y="5516953"/>
                </a:cubicBezTo>
                <a:cubicBezTo>
                  <a:pt x="9038529" y="5516953"/>
                  <a:pt x="9016553" y="5494977"/>
                  <a:pt x="9016553" y="5467868"/>
                </a:cubicBezTo>
                <a:cubicBezTo>
                  <a:pt x="9016553" y="5440759"/>
                  <a:pt x="9038529" y="5418784"/>
                  <a:pt x="9065638" y="5418784"/>
                </a:cubicBezTo>
                <a:close/>
                <a:moveTo>
                  <a:pt x="8873961" y="5418784"/>
                </a:moveTo>
                <a:cubicBezTo>
                  <a:pt x="8901071" y="5418784"/>
                  <a:pt x="8923046" y="5440759"/>
                  <a:pt x="8923046" y="5467868"/>
                </a:cubicBezTo>
                <a:cubicBezTo>
                  <a:pt x="8923046" y="5494977"/>
                  <a:pt x="8901071" y="5516953"/>
                  <a:pt x="8873961" y="5516953"/>
                </a:cubicBezTo>
                <a:cubicBezTo>
                  <a:pt x="8846853" y="5516953"/>
                  <a:pt x="8824876" y="5494977"/>
                  <a:pt x="8824876" y="5467868"/>
                </a:cubicBezTo>
                <a:cubicBezTo>
                  <a:pt x="8824876" y="5440759"/>
                  <a:pt x="8846853" y="5418784"/>
                  <a:pt x="8873961" y="5418784"/>
                </a:cubicBezTo>
                <a:close/>
                <a:moveTo>
                  <a:pt x="8682041" y="5418784"/>
                </a:moveTo>
                <a:cubicBezTo>
                  <a:pt x="8709149" y="5418784"/>
                  <a:pt x="8731126" y="5440759"/>
                  <a:pt x="8731126" y="5467868"/>
                </a:cubicBezTo>
                <a:cubicBezTo>
                  <a:pt x="8731126" y="5494977"/>
                  <a:pt x="8709149" y="5516953"/>
                  <a:pt x="8682041" y="5516953"/>
                </a:cubicBezTo>
                <a:cubicBezTo>
                  <a:pt x="8654932" y="5516953"/>
                  <a:pt x="8632956" y="5494977"/>
                  <a:pt x="8632956" y="5467868"/>
                </a:cubicBezTo>
                <a:cubicBezTo>
                  <a:pt x="8632956" y="5440759"/>
                  <a:pt x="8654932" y="5418784"/>
                  <a:pt x="8682041" y="5418784"/>
                </a:cubicBezTo>
                <a:close/>
                <a:moveTo>
                  <a:pt x="8486747" y="5418784"/>
                </a:moveTo>
                <a:lnTo>
                  <a:pt x="8488432" y="5419482"/>
                </a:lnTo>
                <a:lnTo>
                  <a:pt x="8490117" y="5418784"/>
                </a:lnTo>
                <a:cubicBezTo>
                  <a:pt x="8517225" y="5418784"/>
                  <a:pt x="8539202" y="5440759"/>
                  <a:pt x="8539202" y="5467868"/>
                </a:cubicBezTo>
                <a:cubicBezTo>
                  <a:pt x="8539202" y="5494977"/>
                  <a:pt x="8517225" y="5516953"/>
                  <a:pt x="8490117" y="5516953"/>
                </a:cubicBezTo>
                <a:lnTo>
                  <a:pt x="8488432" y="5516255"/>
                </a:lnTo>
                <a:lnTo>
                  <a:pt x="8486747" y="5516953"/>
                </a:lnTo>
                <a:cubicBezTo>
                  <a:pt x="8459639" y="5516953"/>
                  <a:pt x="8437662" y="5494977"/>
                  <a:pt x="8437662" y="5467868"/>
                </a:cubicBezTo>
                <a:cubicBezTo>
                  <a:pt x="8437662" y="5440759"/>
                  <a:pt x="8459639" y="5418784"/>
                  <a:pt x="8486747" y="5418784"/>
                </a:cubicBezTo>
                <a:close/>
                <a:moveTo>
                  <a:pt x="8294823" y="5418784"/>
                </a:moveTo>
                <a:cubicBezTo>
                  <a:pt x="8321932" y="5418784"/>
                  <a:pt x="8343908" y="5440759"/>
                  <a:pt x="8343908" y="5467868"/>
                </a:cubicBezTo>
                <a:cubicBezTo>
                  <a:pt x="8343908" y="5494977"/>
                  <a:pt x="8321932" y="5516953"/>
                  <a:pt x="8294823" y="5516953"/>
                </a:cubicBezTo>
                <a:cubicBezTo>
                  <a:pt x="8267715" y="5516953"/>
                  <a:pt x="8245738" y="5494977"/>
                  <a:pt x="8245738" y="5467868"/>
                </a:cubicBezTo>
                <a:cubicBezTo>
                  <a:pt x="8245738" y="5440759"/>
                  <a:pt x="8267715" y="5418784"/>
                  <a:pt x="8294823" y="5418784"/>
                </a:cubicBezTo>
                <a:close/>
                <a:moveTo>
                  <a:pt x="8102902" y="5418784"/>
                </a:moveTo>
                <a:cubicBezTo>
                  <a:pt x="8130011" y="5418784"/>
                  <a:pt x="8151987" y="5440759"/>
                  <a:pt x="8151987" y="5467868"/>
                </a:cubicBezTo>
                <a:cubicBezTo>
                  <a:pt x="8151987" y="5494977"/>
                  <a:pt x="8130011" y="5516953"/>
                  <a:pt x="8102902" y="5516953"/>
                </a:cubicBezTo>
                <a:cubicBezTo>
                  <a:pt x="8075793" y="5516953"/>
                  <a:pt x="8053817" y="5494977"/>
                  <a:pt x="8053817" y="5467868"/>
                </a:cubicBezTo>
                <a:cubicBezTo>
                  <a:pt x="8053817" y="5440759"/>
                  <a:pt x="8075793" y="5418784"/>
                  <a:pt x="8102902" y="5418784"/>
                </a:cubicBezTo>
                <a:close/>
                <a:moveTo>
                  <a:pt x="7911226" y="5418784"/>
                </a:moveTo>
                <a:cubicBezTo>
                  <a:pt x="7938335" y="5418784"/>
                  <a:pt x="7960311" y="5440759"/>
                  <a:pt x="7960311" y="5467868"/>
                </a:cubicBezTo>
                <a:cubicBezTo>
                  <a:pt x="7960311" y="5494977"/>
                  <a:pt x="7938335" y="5516953"/>
                  <a:pt x="7911226" y="5516953"/>
                </a:cubicBezTo>
                <a:cubicBezTo>
                  <a:pt x="7884117" y="5516953"/>
                  <a:pt x="7862141" y="5494977"/>
                  <a:pt x="7862141" y="5467868"/>
                </a:cubicBezTo>
                <a:cubicBezTo>
                  <a:pt x="7862141" y="5440759"/>
                  <a:pt x="7884117" y="5418784"/>
                  <a:pt x="7911226" y="5418784"/>
                </a:cubicBezTo>
                <a:close/>
                <a:moveTo>
                  <a:pt x="7719302" y="5418784"/>
                </a:moveTo>
                <a:cubicBezTo>
                  <a:pt x="7746411" y="5418784"/>
                  <a:pt x="7768387" y="5440759"/>
                  <a:pt x="7768387" y="5467868"/>
                </a:cubicBezTo>
                <a:cubicBezTo>
                  <a:pt x="7768387" y="5494977"/>
                  <a:pt x="7746411" y="5516953"/>
                  <a:pt x="7719302" y="5516953"/>
                </a:cubicBezTo>
                <a:cubicBezTo>
                  <a:pt x="7692194" y="5516953"/>
                  <a:pt x="7670218" y="5494977"/>
                  <a:pt x="7670218" y="5467868"/>
                </a:cubicBezTo>
                <a:cubicBezTo>
                  <a:pt x="7670218" y="5440759"/>
                  <a:pt x="7692194" y="5418784"/>
                  <a:pt x="7719302" y="5418784"/>
                </a:cubicBezTo>
                <a:close/>
                <a:moveTo>
                  <a:pt x="7527382" y="5418784"/>
                </a:moveTo>
                <a:cubicBezTo>
                  <a:pt x="7554490" y="5418784"/>
                  <a:pt x="7576467" y="5440759"/>
                  <a:pt x="7576467" y="5467868"/>
                </a:cubicBezTo>
                <a:cubicBezTo>
                  <a:pt x="7576467" y="5494977"/>
                  <a:pt x="7554490" y="5516953"/>
                  <a:pt x="7527382" y="5516953"/>
                </a:cubicBezTo>
                <a:cubicBezTo>
                  <a:pt x="7500272" y="5516953"/>
                  <a:pt x="7478297" y="5494977"/>
                  <a:pt x="7478297" y="5467868"/>
                </a:cubicBezTo>
                <a:cubicBezTo>
                  <a:pt x="7478297" y="5440759"/>
                  <a:pt x="7500272" y="5418784"/>
                  <a:pt x="7527382" y="5418784"/>
                </a:cubicBezTo>
                <a:close/>
                <a:moveTo>
                  <a:pt x="7335458" y="5418784"/>
                </a:moveTo>
                <a:cubicBezTo>
                  <a:pt x="7362567" y="5418784"/>
                  <a:pt x="7384543" y="5440759"/>
                  <a:pt x="7384543" y="5467868"/>
                </a:cubicBezTo>
                <a:cubicBezTo>
                  <a:pt x="7384543" y="5494977"/>
                  <a:pt x="7362567" y="5516953"/>
                  <a:pt x="7335458" y="5516953"/>
                </a:cubicBezTo>
                <a:cubicBezTo>
                  <a:pt x="7308350" y="5516953"/>
                  <a:pt x="7286373" y="5494977"/>
                  <a:pt x="7286373" y="5467868"/>
                </a:cubicBezTo>
                <a:cubicBezTo>
                  <a:pt x="7286373" y="5440759"/>
                  <a:pt x="7308350" y="5418784"/>
                  <a:pt x="7335458" y="5418784"/>
                </a:cubicBezTo>
                <a:close/>
                <a:moveTo>
                  <a:pt x="7143537" y="5418784"/>
                </a:moveTo>
                <a:cubicBezTo>
                  <a:pt x="7170646" y="5418784"/>
                  <a:pt x="7192622" y="5440759"/>
                  <a:pt x="7192622" y="5467868"/>
                </a:cubicBezTo>
                <a:cubicBezTo>
                  <a:pt x="7192622" y="5494977"/>
                  <a:pt x="7170646" y="5516953"/>
                  <a:pt x="7143537" y="5516953"/>
                </a:cubicBezTo>
                <a:cubicBezTo>
                  <a:pt x="7116428" y="5516953"/>
                  <a:pt x="7094452" y="5494977"/>
                  <a:pt x="7094452" y="5467868"/>
                </a:cubicBezTo>
                <a:cubicBezTo>
                  <a:pt x="7094452" y="5440759"/>
                  <a:pt x="7116428" y="5418784"/>
                  <a:pt x="7143537" y="5418784"/>
                </a:cubicBezTo>
                <a:close/>
                <a:moveTo>
                  <a:pt x="6951614" y="5418784"/>
                </a:moveTo>
                <a:cubicBezTo>
                  <a:pt x="6978722" y="5418784"/>
                  <a:pt x="7000699" y="5440759"/>
                  <a:pt x="7000699" y="5467868"/>
                </a:cubicBezTo>
                <a:cubicBezTo>
                  <a:pt x="7000699" y="5494977"/>
                  <a:pt x="6978722" y="5516953"/>
                  <a:pt x="6951614" y="5516953"/>
                </a:cubicBezTo>
                <a:cubicBezTo>
                  <a:pt x="6924504" y="5516953"/>
                  <a:pt x="6902529" y="5494977"/>
                  <a:pt x="6902529" y="5467868"/>
                </a:cubicBezTo>
                <a:cubicBezTo>
                  <a:pt x="6902529" y="5440759"/>
                  <a:pt x="6924504" y="5418784"/>
                  <a:pt x="6951614" y="5418784"/>
                </a:cubicBezTo>
                <a:close/>
                <a:moveTo>
                  <a:pt x="6759937" y="5418784"/>
                </a:moveTo>
                <a:cubicBezTo>
                  <a:pt x="6787046" y="5418784"/>
                  <a:pt x="6809022" y="5440759"/>
                  <a:pt x="6809022" y="5467868"/>
                </a:cubicBezTo>
                <a:cubicBezTo>
                  <a:pt x="6809022" y="5494977"/>
                  <a:pt x="6787046" y="5516953"/>
                  <a:pt x="6759937" y="5516953"/>
                </a:cubicBezTo>
                <a:cubicBezTo>
                  <a:pt x="6732829" y="5516953"/>
                  <a:pt x="6710852" y="5494977"/>
                  <a:pt x="6710852" y="5467868"/>
                </a:cubicBezTo>
                <a:cubicBezTo>
                  <a:pt x="6710852" y="5440759"/>
                  <a:pt x="6732829" y="5418784"/>
                  <a:pt x="6759937" y="5418784"/>
                </a:cubicBezTo>
                <a:close/>
                <a:moveTo>
                  <a:pt x="6568014" y="5418784"/>
                </a:moveTo>
                <a:cubicBezTo>
                  <a:pt x="6595123" y="5418784"/>
                  <a:pt x="6617099" y="5440759"/>
                  <a:pt x="6617099" y="5467868"/>
                </a:cubicBezTo>
                <a:cubicBezTo>
                  <a:pt x="6617099" y="5494977"/>
                  <a:pt x="6595123" y="5516953"/>
                  <a:pt x="6568014" y="5516953"/>
                </a:cubicBezTo>
                <a:cubicBezTo>
                  <a:pt x="6540905" y="5516953"/>
                  <a:pt x="6518929" y="5494977"/>
                  <a:pt x="6518929" y="5467868"/>
                </a:cubicBezTo>
                <a:cubicBezTo>
                  <a:pt x="6518929" y="5440759"/>
                  <a:pt x="6540905" y="5418784"/>
                  <a:pt x="6568014" y="5418784"/>
                </a:cubicBezTo>
                <a:close/>
                <a:moveTo>
                  <a:pt x="6376093" y="5418784"/>
                </a:moveTo>
                <a:lnTo>
                  <a:pt x="6376918" y="5418950"/>
                </a:lnTo>
                <a:lnTo>
                  <a:pt x="6377744" y="5418784"/>
                </a:lnTo>
                <a:cubicBezTo>
                  <a:pt x="6404853" y="5418784"/>
                  <a:pt x="6426829" y="5440759"/>
                  <a:pt x="6426829" y="5467868"/>
                </a:cubicBezTo>
                <a:cubicBezTo>
                  <a:pt x="6426829" y="5494977"/>
                  <a:pt x="6404853" y="5516953"/>
                  <a:pt x="6377744" y="5516953"/>
                </a:cubicBezTo>
                <a:lnTo>
                  <a:pt x="6376918" y="5516786"/>
                </a:lnTo>
                <a:lnTo>
                  <a:pt x="6376093" y="5516953"/>
                </a:lnTo>
                <a:cubicBezTo>
                  <a:pt x="6348984" y="5516953"/>
                  <a:pt x="6327008" y="5494977"/>
                  <a:pt x="6327008" y="5467868"/>
                </a:cubicBezTo>
                <a:cubicBezTo>
                  <a:pt x="6327008" y="5440759"/>
                  <a:pt x="6348984" y="5418784"/>
                  <a:pt x="6376093" y="5418784"/>
                </a:cubicBezTo>
                <a:close/>
                <a:moveTo>
                  <a:pt x="6185820" y="5418784"/>
                </a:moveTo>
                <a:cubicBezTo>
                  <a:pt x="6212929" y="5418784"/>
                  <a:pt x="6234905" y="5440759"/>
                  <a:pt x="6234905" y="5467868"/>
                </a:cubicBezTo>
                <a:cubicBezTo>
                  <a:pt x="6234905" y="5494977"/>
                  <a:pt x="6212929" y="5516953"/>
                  <a:pt x="6185820" y="5516953"/>
                </a:cubicBezTo>
                <a:cubicBezTo>
                  <a:pt x="6158712" y="5516953"/>
                  <a:pt x="6136735" y="5494977"/>
                  <a:pt x="6136735" y="5467868"/>
                </a:cubicBezTo>
                <a:cubicBezTo>
                  <a:pt x="6136735" y="5440759"/>
                  <a:pt x="6158712" y="5418784"/>
                  <a:pt x="6185820" y="5418784"/>
                </a:cubicBezTo>
                <a:close/>
                <a:moveTo>
                  <a:pt x="5993899" y="5418784"/>
                </a:moveTo>
                <a:cubicBezTo>
                  <a:pt x="6021008" y="5418784"/>
                  <a:pt x="6042984" y="5440759"/>
                  <a:pt x="6042984" y="5467868"/>
                </a:cubicBezTo>
                <a:cubicBezTo>
                  <a:pt x="6042984" y="5494977"/>
                  <a:pt x="6021008" y="5516953"/>
                  <a:pt x="5993899" y="5516953"/>
                </a:cubicBezTo>
                <a:cubicBezTo>
                  <a:pt x="5966790" y="5516953"/>
                  <a:pt x="5944814" y="5494977"/>
                  <a:pt x="5944814" y="5467868"/>
                </a:cubicBezTo>
                <a:cubicBezTo>
                  <a:pt x="5944814" y="5440759"/>
                  <a:pt x="5966790" y="5418784"/>
                  <a:pt x="5993899" y="5418784"/>
                </a:cubicBezTo>
                <a:close/>
                <a:moveTo>
                  <a:pt x="5802223" y="5418784"/>
                </a:moveTo>
                <a:cubicBezTo>
                  <a:pt x="5829332" y="5418784"/>
                  <a:pt x="5851308" y="5440759"/>
                  <a:pt x="5851308" y="5467868"/>
                </a:cubicBezTo>
                <a:cubicBezTo>
                  <a:pt x="5851308" y="5494977"/>
                  <a:pt x="5829332" y="5516953"/>
                  <a:pt x="5802223" y="5516953"/>
                </a:cubicBezTo>
                <a:cubicBezTo>
                  <a:pt x="5775114" y="5516953"/>
                  <a:pt x="5753138" y="5494977"/>
                  <a:pt x="5753138" y="5467868"/>
                </a:cubicBezTo>
                <a:cubicBezTo>
                  <a:pt x="5753138" y="5440759"/>
                  <a:pt x="5775114" y="5418784"/>
                  <a:pt x="5802223" y="5418784"/>
                </a:cubicBezTo>
                <a:close/>
                <a:moveTo>
                  <a:pt x="5610299" y="5418784"/>
                </a:moveTo>
                <a:cubicBezTo>
                  <a:pt x="5637408" y="5418784"/>
                  <a:pt x="5659384" y="5440759"/>
                  <a:pt x="5659384" y="5467868"/>
                </a:cubicBezTo>
                <a:cubicBezTo>
                  <a:pt x="5659384" y="5494977"/>
                  <a:pt x="5637408" y="5516953"/>
                  <a:pt x="5610299" y="5516953"/>
                </a:cubicBezTo>
                <a:cubicBezTo>
                  <a:pt x="5583191" y="5516953"/>
                  <a:pt x="5561215" y="5494977"/>
                  <a:pt x="5561215" y="5467868"/>
                </a:cubicBezTo>
                <a:cubicBezTo>
                  <a:pt x="5561215" y="5440759"/>
                  <a:pt x="5583191" y="5418784"/>
                  <a:pt x="5610299" y="5418784"/>
                </a:cubicBezTo>
                <a:close/>
                <a:moveTo>
                  <a:pt x="5418379" y="5418784"/>
                </a:moveTo>
                <a:cubicBezTo>
                  <a:pt x="5445487" y="5418784"/>
                  <a:pt x="5467464" y="5440759"/>
                  <a:pt x="5467464" y="5467868"/>
                </a:cubicBezTo>
                <a:cubicBezTo>
                  <a:pt x="5467464" y="5494977"/>
                  <a:pt x="5445487" y="5516953"/>
                  <a:pt x="5418379" y="5516953"/>
                </a:cubicBezTo>
                <a:cubicBezTo>
                  <a:pt x="5391269" y="5516953"/>
                  <a:pt x="5369294" y="5494977"/>
                  <a:pt x="5369294" y="5467868"/>
                </a:cubicBezTo>
                <a:cubicBezTo>
                  <a:pt x="5369294" y="5440759"/>
                  <a:pt x="5391269" y="5418784"/>
                  <a:pt x="5418379" y="5418784"/>
                </a:cubicBezTo>
                <a:close/>
                <a:moveTo>
                  <a:pt x="5226455" y="5418784"/>
                </a:moveTo>
                <a:cubicBezTo>
                  <a:pt x="5253564" y="5418784"/>
                  <a:pt x="5275540" y="5440759"/>
                  <a:pt x="5275540" y="5467868"/>
                </a:cubicBezTo>
                <a:cubicBezTo>
                  <a:pt x="5275540" y="5494977"/>
                  <a:pt x="5253564" y="5516953"/>
                  <a:pt x="5226455" y="5516953"/>
                </a:cubicBezTo>
                <a:cubicBezTo>
                  <a:pt x="5199347" y="5516953"/>
                  <a:pt x="5177370" y="5494977"/>
                  <a:pt x="5177370" y="5467868"/>
                </a:cubicBezTo>
                <a:cubicBezTo>
                  <a:pt x="5177370" y="5440759"/>
                  <a:pt x="5199347" y="5418784"/>
                  <a:pt x="5226455" y="5418784"/>
                </a:cubicBezTo>
                <a:close/>
                <a:moveTo>
                  <a:pt x="5034534" y="5418784"/>
                </a:moveTo>
                <a:cubicBezTo>
                  <a:pt x="5061643" y="5418784"/>
                  <a:pt x="5083619" y="5440759"/>
                  <a:pt x="5083619" y="5467868"/>
                </a:cubicBezTo>
                <a:cubicBezTo>
                  <a:pt x="5083619" y="5494977"/>
                  <a:pt x="5061643" y="5516953"/>
                  <a:pt x="5034534" y="5516953"/>
                </a:cubicBezTo>
                <a:cubicBezTo>
                  <a:pt x="5007425" y="5516953"/>
                  <a:pt x="4985449" y="5494977"/>
                  <a:pt x="4985449" y="5467868"/>
                </a:cubicBezTo>
                <a:cubicBezTo>
                  <a:pt x="4985449" y="5440759"/>
                  <a:pt x="5007425" y="5418784"/>
                  <a:pt x="5034534" y="5418784"/>
                </a:cubicBezTo>
                <a:close/>
                <a:moveTo>
                  <a:pt x="4842611" y="5418784"/>
                </a:moveTo>
                <a:cubicBezTo>
                  <a:pt x="4869719" y="5418784"/>
                  <a:pt x="4891696" y="5440759"/>
                  <a:pt x="4891696" y="5467868"/>
                </a:cubicBezTo>
                <a:cubicBezTo>
                  <a:pt x="4891696" y="5494977"/>
                  <a:pt x="4869719" y="5516953"/>
                  <a:pt x="4842611" y="5516953"/>
                </a:cubicBezTo>
                <a:cubicBezTo>
                  <a:pt x="4815501" y="5516953"/>
                  <a:pt x="4793526" y="5494977"/>
                  <a:pt x="4793526" y="5467868"/>
                </a:cubicBezTo>
                <a:cubicBezTo>
                  <a:pt x="4793526" y="5440759"/>
                  <a:pt x="4815501" y="5418784"/>
                  <a:pt x="4842611" y="5418784"/>
                </a:cubicBezTo>
                <a:close/>
                <a:moveTo>
                  <a:pt x="4650934" y="5418784"/>
                </a:moveTo>
                <a:cubicBezTo>
                  <a:pt x="4678043" y="5418784"/>
                  <a:pt x="4700019" y="5440759"/>
                  <a:pt x="4700019" y="5467868"/>
                </a:cubicBezTo>
                <a:cubicBezTo>
                  <a:pt x="4700019" y="5494977"/>
                  <a:pt x="4678043" y="5516953"/>
                  <a:pt x="4650934" y="5516953"/>
                </a:cubicBezTo>
                <a:cubicBezTo>
                  <a:pt x="4623826" y="5516953"/>
                  <a:pt x="4601849" y="5494977"/>
                  <a:pt x="4601849" y="5467868"/>
                </a:cubicBezTo>
                <a:cubicBezTo>
                  <a:pt x="4601849" y="5440759"/>
                  <a:pt x="4623826" y="5418784"/>
                  <a:pt x="4650934" y="5418784"/>
                </a:cubicBezTo>
                <a:close/>
                <a:moveTo>
                  <a:pt x="4459011" y="5418784"/>
                </a:moveTo>
                <a:cubicBezTo>
                  <a:pt x="4486120" y="5418784"/>
                  <a:pt x="4508096" y="5440759"/>
                  <a:pt x="4508096" y="5467868"/>
                </a:cubicBezTo>
                <a:cubicBezTo>
                  <a:pt x="4508096" y="5494977"/>
                  <a:pt x="4486120" y="5516953"/>
                  <a:pt x="4459011" y="5516953"/>
                </a:cubicBezTo>
                <a:cubicBezTo>
                  <a:pt x="4431902" y="5516953"/>
                  <a:pt x="4409926" y="5494977"/>
                  <a:pt x="4409926" y="5467868"/>
                </a:cubicBezTo>
                <a:cubicBezTo>
                  <a:pt x="4409926" y="5440759"/>
                  <a:pt x="4431902" y="5418784"/>
                  <a:pt x="4459011" y="5418784"/>
                </a:cubicBezTo>
                <a:close/>
                <a:moveTo>
                  <a:pt x="4267090" y="5418784"/>
                </a:moveTo>
                <a:lnTo>
                  <a:pt x="4267916" y="5418951"/>
                </a:lnTo>
                <a:lnTo>
                  <a:pt x="4268742" y="5418784"/>
                </a:lnTo>
                <a:cubicBezTo>
                  <a:pt x="4295851" y="5418784"/>
                  <a:pt x="4317827" y="5440759"/>
                  <a:pt x="4317827" y="5467868"/>
                </a:cubicBezTo>
                <a:cubicBezTo>
                  <a:pt x="4317827" y="5494977"/>
                  <a:pt x="4295851" y="5516953"/>
                  <a:pt x="4268742" y="5516953"/>
                </a:cubicBezTo>
                <a:lnTo>
                  <a:pt x="4267916" y="5516786"/>
                </a:lnTo>
                <a:lnTo>
                  <a:pt x="4267090" y="5516953"/>
                </a:lnTo>
                <a:cubicBezTo>
                  <a:pt x="4239981" y="5516953"/>
                  <a:pt x="4218005" y="5494977"/>
                  <a:pt x="4218005" y="5467868"/>
                </a:cubicBezTo>
                <a:cubicBezTo>
                  <a:pt x="4218005" y="5440759"/>
                  <a:pt x="4239981" y="5418784"/>
                  <a:pt x="4267090" y="5418784"/>
                </a:cubicBezTo>
                <a:close/>
                <a:moveTo>
                  <a:pt x="4076818" y="5418784"/>
                </a:moveTo>
                <a:cubicBezTo>
                  <a:pt x="4103927" y="5418784"/>
                  <a:pt x="4125903" y="5440759"/>
                  <a:pt x="4125903" y="5467868"/>
                </a:cubicBezTo>
                <a:cubicBezTo>
                  <a:pt x="4125903" y="5494977"/>
                  <a:pt x="4103927" y="5516953"/>
                  <a:pt x="4076818" y="5516953"/>
                </a:cubicBezTo>
                <a:cubicBezTo>
                  <a:pt x="4049710" y="5516953"/>
                  <a:pt x="4027733" y="5494977"/>
                  <a:pt x="4027733" y="5467868"/>
                </a:cubicBezTo>
                <a:cubicBezTo>
                  <a:pt x="4027733" y="5440759"/>
                  <a:pt x="4049710" y="5418784"/>
                  <a:pt x="4076818" y="5418784"/>
                </a:cubicBezTo>
                <a:close/>
                <a:moveTo>
                  <a:pt x="3884898" y="5418784"/>
                </a:moveTo>
                <a:cubicBezTo>
                  <a:pt x="3912006" y="5418784"/>
                  <a:pt x="3933983" y="5440759"/>
                  <a:pt x="3933983" y="5467868"/>
                </a:cubicBezTo>
                <a:cubicBezTo>
                  <a:pt x="3933983" y="5494977"/>
                  <a:pt x="3912006" y="5516953"/>
                  <a:pt x="3884898" y="5516953"/>
                </a:cubicBezTo>
                <a:cubicBezTo>
                  <a:pt x="3857789" y="5516953"/>
                  <a:pt x="3835813" y="5494977"/>
                  <a:pt x="3835813" y="5467868"/>
                </a:cubicBezTo>
                <a:cubicBezTo>
                  <a:pt x="3835813" y="5440759"/>
                  <a:pt x="3857789" y="5418784"/>
                  <a:pt x="3884898" y="5418784"/>
                </a:cubicBezTo>
                <a:close/>
                <a:moveTo>
                  <a:pt x="3693221" y="5418784"/>
                </a:moveTo>
                <a:cubicBezTo>
                  <a:pt x="3720331" y="5418784"/>
                  <a:pt x="3742307" y="5440759"/>
                  <a:pt x="3742307" y="5467868"/>
                </a:cubicBezTo>
                <a:cubicBezTo>
                  <a:pt x="3742307" y="5494977"/>
                  <a:pt x="3720331" y="5516953"/>
                  <a:pt x="3693221" y="5516953"/>
                </a:cubicBezTo>
                <a:cubicBezTo>
                  <a:pt x="3666113" y="5516953"/>
                  <a:pt x="3644136" y="5494977"/>
                  <a:pt x="3644136" y="5467868"/>
                </a:cubicBezTo>
                <a:cubicBezTo>
                  <a:pt x="3644136" y="5440759"/>
                  <a:pt x="3666113" y="5418784"/>
                  <a:pt x="3693221" y="5418784"/>
                </a:cubicBezTo>
                <a:close/>
                <a:moveTo>
                  <a:pt x="3501298" y="5418784"/>
                </a:moveTo>
                <a:cubicBezTo>
                  <a:pt x="3528407" y="5418784"/>
                  <a:pt x="3550383" y="5440759"/>
                  <a:pt x="3550383" y="5467868"/>
                </a:cubicBezTo>
                <a:cubicBezTo>
                  <a:pt x="3550383" y="5494977"/>
                  <a:pt x="3528407" y="5516953"/>
                  <a:pt x="3501298" y="5516953"/>
                </a:cubicBezTo>
                <a:cubicBezTo>
                  <a:pt x="3474189" y="5516953"/>
                  <a:pt x="3452213" y="5494977"/>
                  <a:pt x="3452213" y="5467868"/>
                </a:cubicBezTo>
                <a:cubicBezTo>
                  <a:pt x="3452213" y="5440759"/>
                  <a:pt x="3474189" y="5418784"/>
                  <a:pt x="3501298" y="5418784"/>
                </a:cubicBezTo>
                <a:close/>
                <a:moveTo>
                  <a:pt x="3309377" y="5418784"/>
                </a:moveTo>
                <a:cubicBezTo>
                  <a:pt x="3336485" y="5418784"/>
                  <a:pt x="3358462" y="5440759"/>
                  <a:pt x="3358462" y="5467868"/>
                </a:cubicBezTo>
                <a:cubicBezTo>
                  <a:pt x="3358462" y="5494977"/>
                  <a:pt x="3336485" y="5516953"/>
                  <a:pt x="3309377" y="5516953"/>
                </a:cubicBezTo>
                <a:cubicBezTo>
                  <a:pt x="3282267" y="5516953"/>
                  <a:pt x="3260292" y="5494977"/>
                  <a:pt x="3260292" y="5467868"/>
                </a:cubicBezTo>
                <a:cubicBezTo>
                  <a:pt x="3260292" y="5440759"/>
                  <a:pt x="3282267" y="5418784"/>
                  <a:pt x="3309377" y="5418784"/>
                </a:cubicBezTo>
                <a:close/>
                <a:moveTo>
                  <a:pt x="3117453" y="5418784"/>
                </a:moveTo>
                <a:cubicBezTo>
                  <a:pt x="3144563" y="5418784"/>
                  <a:pt x="3166538" y="5440759"/>
                  <a:pt x="3166538" y="5467868"/>
                </a:cubicBezTo>
                <a:cubicBezTo>
                  <a:pt x="3166538" y="5494977"/>
                  <a:pt x="3144563" y="5516953"/>
                  <a:pt x="3117453" y="5516953"/>
                </a:cubicBezTo>
                <a:cubicBezTo>
                  <a:pt x="3090345" y="5516953"/>
                  <a:pt x="3068368" y="5494977"/>
                  <a:pt x="3068368" y="5467868"/>
                </a:cubicBezTo>
                <a:cubicBezTo>
                  <a:pt x="3068368" y="5440759"/>
                  <a:pt x="3090345" y="5418784"/>
                  <a:pt x="3117453" y="5418784"/>
                </a:cubicBezTo>
                <a:close/>
                <a:moveTo>
                  <a:pt x="2925533" y="5418784"/>
                </a:moveTo>
                <a:cubicBezTo>
                  <a:pt x="2952641" y="5418784"/>
                  <a:pt x="2974618" y="5440759"/>
                  <a:pt x="2974618" y="5467868"/>
                </a:cubicBezTo>
                <a:cubicBezTo>
                  <a:pt x="2974618" y="5494977"/>
                  <a:pt x="2952641" y="5516953"/>
                  <a:pt x="2925533" y="5516953"/>
                </a:cubicBezTo>
                <a:cubicBezTo>
                  <a:pt x="2898424" y="5516953"/>
                  <a:pt x="2876448" y="5494977"/>
                  <a:pt x="2876448" y="5467868"/>
                </a:cubicBezTo>
                <a:cubicBezTo>
                  <a:pt x="2876448" y="5440759"/>
                  <a:pt x="2898424" y="5418784"/>
                  <a:pt x="2925533" y="5418784"/>
                </a:cubicBezTo>
                <a:close/>
                <a:moveTo>
                  <a:pt x="2733609" y="5418784"/>
                </a:moveTo>
                <a:cubicBezTo>
                  <a:pt x="2760718" y="5418784"/>
                  <a:pt x="2782694" y="5440759"/>
                  <a:pt x="2782694" y="5467868"/>
                </a:cubicBezTo>
                <a:cubicBezTo>
                  <a:pt x="2782694" y="5494977"/>
                  <a:pt x="2760718" y="5516953"/>
                  <a:pt x="2733609" y="5516953"/>
                </a:cubicBezTo>
                <a:cubicBezTo>
                  <a:pt x="2706500" y="5516953"/>
                  <a:pt x="2684524" y="5494977"/>
                  <a:pt x="2684524" y="5467868"/>
                </a:cubicBezTo>
                <a:cubicBezTo>
                  <a:pt x="2684524" y="5440759"/>
                  <a:pt x="2706500" y="5418784"/>
                  <a:pt x="2733609" y="5418784"/>
                </a:cubicBezTo>
                <a:close/>
                <a:moveTo>
                  <a:pt x="2541933" y="5418784"/>
                </a:moveTo>
                <a:cubicBezTo>
                  <a:pt x="2569042" y="5418784"/>
                  <a:pt x="2591017" y="5440759"/>
                  <a:pt x="2591017" y="5467868"/>
                </a:cubicBezTo>
                <a:cubicBezTo>
                  <a:pt x="2591017" y="5494977"/>
                  <a:pt x="2569042" y="5516953"/>
                  <a:pt x="2541933" y="5516953"/>
                </a:cubicBezTo>
                <a:cubicBezTo>
                  <a:pt x="2514824" y="5516953"/>
                  <a:pt x="2492847" y="5494977"/>
                  <a:pt x="2492847" y="5467868"/>
                </a:cubicBezTo>
                <a:cubicBezTo>
                  <a:pt x="2492847" y="5440759"/>
                  <a:pt x="2514824" y="5418784"/>
                  <a:pt x="2541933" y="5418784"/>
                </a:cubicBezTo>
                <a:close/>
                <a:moveTo>
                  <a:pt x="2350010" y="5418784"/>
                </a:moveTo>
                <a:cubicBezTo>
                  <a:pt x="2377118" y="5418784"/>
                  <a:pt x="2399094" y="5440759"/>
                  <a:pt x="2399094" y="5467868"/>
                </a:cubicBezTo>
                <a:cubicBezTo>
                  <a:pt x="2399094" y="5494977"/>
                  <a:pt x="2377118" y="5516953"/>
                  <a:pt x="2350010" y="5516953"/>
                </a:cubicBezTo>
                <a:cubicBezTo>
                  <a:pt x="2322900" y="5516953"/>
                  <a:pt x="2300925" y="5494977"/>
                  <a:pt x="2300925" y="5467868"/>
                </a:cubicBezTo>
                <a:cubicBezTo>
                  <a:pt x="2300925" y="5440759"/>
                  <a:pt x="2322900" y="5418784"/>
                  <a:pt x="2350010" y="5418784"/>
                </a:cubicBezTo>
                <a:close/>
                <a:moveTo>
                  <a:pt x="2158088" y="5418784"/>
                </a:moveTo>
                <a:lnTo>
                  <a:pt x="2158914" y="5418950"/>
                </a:lnTo>
                <a:lnTo>
                  <a:pt x="2159739" y="5418784"/>
                </a:lnTo>
                <a:cubicBezTo>
                  <a:pt x="2186848" y="5418784"/>
                  <a:pt x="2208824" y="5440759"/>
                  <a:pt x="2208824" y="5467868"/>
                </a:cubicBezTo>
                <a:cubicBezTo>
                  <a:pt x="2208824" y="5494977"/>
                  <a:pt x="2186848" y="5516953"/>
                  <a:pt x="2159739" y="5516953"/>
                </a:cubicBezTo>
                <a:lnTo>
                  <a:pt x="2158914" y="5516786"/>
                </a:lnTo>
                <a:lnTo>
                  <a:pt x="2158088" y="5516953"/>
                </a:lnTo>
                <a:cubicBezTo>
                  <a:pt x="2130979" y="5516953"/>
                  <a:pt x="2109003" y="5494977"/>
                  <a:pt x="2109003" y="5467868"/>
                </a:cubicBezTo>
                <a:cubicBezTo>
                  <a:pt x="2109003" y="5440759"/>
                  <a:pt x="2130979" y="5418784"/>
                  <a:pt x="2158088" y="5418784"/>
                </a:cubicBezTo>
                <a:close/>
                <a:moveTo>
                  <a:pt x="1967815" y="5418784"/>
                </a:moveTo>
                <a:cubicBezTo>
                  <a:pt x="1994925" y="5418784"/>
                  <a:pt x="2016900" y="5440759"/>
                  <a:pt x="2016900" y="5467868"/>
                </a:cubicBezTo>
                <a:cubicBezTo>
                  <a:pt x="2016900" y="5494977"/>
                  <a:pt x="1994925" y="5516953"/>
                  <a:pt x="1967815" y="5516953"/>
                </a:cubicBezTo>
                <a:cubicBezTo>
                  <a:pt x="1940707" y="5516953"/>
                  <a:pt x="1918730" y="5494977"/>
                  <a:pt x="1918730" y="5467868"/>
                </a:cubicBezTo>
                <a:cubicBezTo>
                  <a:pt x="1918730" y="5440759"/>
                  <a:pt x="1940707" y="5418784"/>
                  <a:pt x="1967815" y="5418784"/>
                </a:cubicBezTo>
                <a:close/>
                <a:moveTo>
                  <a:pt x="1775895" y="5418784"/>
                </a:moveTo>
                <a:cubicBezTo>
                  <a:pt x="1803003" y="5418784"/>
                  <a:pt x="1824980" y="5440759"/>
                  <a:pt x="1824980" y="5467868"/>
                </a:cubicBezTo>
                <a:cubicBezTo>
                  <a:pt x="1824980" y="5494977"/>
                  <a:pt x="1803003" y="5516953"/>
                  <a:pt x="1775895" y="5516953"/>
                </a:cubicBezTo>
                <a:cubicBezTo>
                  <a:pt x="1748786" y="5516953"/>
                  <a:pt x="1726810" y="5494977"/>
                  <a:pt x="1726810" y="5467868"/>
                </a:cubicBezTo>
                <a:cubicBezTo>
                  <a:pt x="1726810" y="5440759"/>
                  <a:pt x="1748786" y="5418784"/>
                  <a:pt x="1775895" y="5418784"/>
                </a:cubicBezTo>
                <a:close/>
                <a:moveTo>
                  <a:pt x="1584218" y="5418784"/>
                </a:moveTo>
                <a:cubicBezTo>
                  <a:pt x="1611327" y="5418784"/>
                  <a:pt x="1633303" y="5440759"/>
                  <a:pt x="1633303" y="5467868"/>
                </a:cubicBezTo>
                <a:cubicBezTo>
                  <a:pt x="1633303" y="5494977"/>
                  <a:pt x="1611327" y="5516953"/>
                  <a:pt x="1584218" y="5516953"/>
                </a:cubicBezTo>
                <a:cubicBezTo>
                  <a:pt x="1557110" y="5516953"/>
                  <a:pt x="1535133" y="5494977"/>
                  <a:pt x="1535133" y="5467868"/>
                </a:cubicBezTo>
                <a:cubicBezTo>
                  <a:pt x="1535133" y="5440759"/>
                  <a:pt x="1557110" y="5418784"/>
                  <a:pt x="1584218" y="5418784"/>
                </a:cubicBezTo>
                <a:close/>
                <a:moveTo>
                  <a:pt x="1392295" y="5418784"/>
                </a:moveTo>
                <a:cubicBezTo>
                  <a:pt x="1419404" y="5418784"/>
                  <a:pt x="1441380" y="5440759"/>
                  <a:pt x="1441380" y="5467868"/>
                </a:cubicBezTo>
                <a:cubicBezTo>
                  <a:pt x="1441380" y="5494977"/>
                  <a:pt x="1419404" y="5516953"/>
                  <a:pt x="1392295" y="5516953"/>
                </a:cubicBezTo>
                <a:cubicBezTo>
                  <a:pt x="1365186" y="5516953"/>
                  <a:pt x="1343210" y="5494977"/>
                  <a:pt x="1343210" y="5467868"/>
                </a:cubicBezTo>
                <a:cubicBezTo>
                  <a:pt x="1343210" y="5440759"/>
                  <a:pt x="1365186" y="5418784"/>
                  <a:pt x="1392295" y="5418784"/>
                </a:cubicBezTo>
                <a:close/>
                <a:moveTo>
                  <a:pt x="1200374" y="5418784"/>
                </a:moveTo>
                <a:cubicBezTo>
                  <a:pt x="1227482" y="5418784"/>
                  <a:pt x="1249459" y="5440759"/>
                  <a:pt x="1249459" y="5467868"/>
                </a:cubicBezTo>
                <a:cubicBezTo>
                  <a:pt x="1249459" y="5494977"/>
                  <a:pt x="1227482" y="5516953"/>
                  <a:pt x="1200374" y="5516953"/>
                </a:cubicBezTo>
                <a:cubicBezTo>
                  <a:pt x="1173265" y="5516953"/>
                  <a:pt x="1151289" y="5494977"/>
                  <a:pt x="1151289" y="5467868"/>
                </a:cubicBezTo>
                <a:cubicBezTo>
                  <a:pt x="1151289" y="5440759"/>
                  <a:pt x="1173265" y="5418784"/>
                  <a:pt x="1200374" y="5418784"/>
                </a:cubicBezTo>
                <a:close/>
                <a:moveTo>
                  <a:pt x="1008450" y="5418784"/>
                </a:moveTo>
                <a:cubicBezTo>
                  <a:pt x="1035559" y="5418784"/>
                  <a:pt x="1057535" y="5440759"/>
                  <a:pt x="1057535" y="5467868"/>
                </a:cubicBezTo>
                <a:cubicBezTo>
                  <a:pt x="1057535" y="5494977"/>
                  <a:pt x="1035559" y="5516953"/>
                  <a:pt x="1008450" y="5516953"/>
                </a:cubicBezTo>
                <a:cubicBezTo>
                  <a:pt x="981342" y="5516953"/>
                  <a:pt x="959365" y="5494977"/>
                  <a:pt x="959365" y="5467868"/>
                </a:cubicBezTo>
                <a:cubicBezTo>
                  <a:pt x="959365" y="5440759"/>
                  <a:pt x="981342" y="5418784"/>
                  <a:pt x="1008450" y="5418784"/>
                </a:cubicBezTo>
                <a:close/>
                <a:moveTo>
                  <a:pt x="816530" y="5418784"/>
                </a:moveTo>
                <a:cubicBezTo>
                  <a:pt x="843638" y="5418784"/>
                  <a:pt x="865615" y="5440759"/>
                  <a:pt x="865615" y="5467868"/>
                </a:cubicBezTo>
                <a:cubicBezTo>
                  <a:pt x="865615" y="5494977"/>
                  <a:pt x="843638" y="5516953"/>
                  <a:pt x="816530" y="5516953"/>
                </a:cubicBezTo>
                <a:cubicBezTo>
                  <a:pt x="789421" y="5516953"/>
                  <a:pt x="767445" y="5494977"/>
                  <a:pt x="767445" y="5467868"/>
                </a:cubicBezTo>
                <a:cubicBezTo>
                  <a:pt x="767445" y="5440759"/>
                  <a:pt x="789421" y="5418784"/>
                  <a:pt x="816530" y="5418784"/>
                </a:cubicBezTo>
                <a:close/>
                <a:moveTo>
                  <a:pt x="624606" y="5418784"/>
                </a:moveTo>
                <a:cubicBezTo>
                  <a:pt x="651715" y="5418784"/>
                  <a:pt x="673691" y="5440759"/>
                  <a:pt x="673691" y="5467868"/>
                </a:cubicBezTo>
                <a:cubicBezTo>
                  <a:pt x="673691" y="5494977"/>
                  <a:pt x="651715" y="5516953"/>
                  <a:pt x="624606" y="5516953"/>
                </a:cubicBezTo>
                <a:cubicBezTo>
                  <a:pt x="597497" y="5516953"/>
                  <a:pt x="575521" y="5494977"/>
                  <a:pt x="575521" y="5467868"/>
                </a:cubicBezTo>
                <a:cubicBezTo>
                  <a:pt x="575521" y="5440759"/>
                  <a:pt x="597497" y="5418784"/>
                  <a:pt x="624606" y="5418784"/>
                </a:cubicBezTo>
                <a:close/>
                <a:moveTo>
                  <a:pt x="432929" y="5418784"/>
                </a:moveTo>
                <a:cubicBezTo>
                  <a:pt x="460039" y="5418784"/>
                  <a:pt x="482015" y="5440759"/>
                  <a:pt x="482015" y="5467868"/>
                </a:cubicBezTo>
                <a:cubicBezTo>
                  <a:pt x="482015" y="5494977"/>
                  <a:pt x="460039" y="5516953"/>
                  <a:pt x="432929" y="5516953"/>
                </a:cubicBezTo>
                <a:cubicBezTo>
                  <a:pt x="405821" y="5516953"/>
                  <a:pt x="383844" y="5494977"/>
                  <a:pt x="383844" y="5467868"/>
                </a:cubicBezTo>
                <a:cubicBezTo>
                  <a:pt x="383844" y="5440759"/>
                  <a:pt x="405821" y="5418784"/>
                  <a:pt x="432929" y="5418784"/>
                </a:cubicBezTo>
                <a:close/>
                <a:moveTo>
                  <a:pt x="241007" y="5418784"/>
                </a:moveTo>
                <a:cubicBezTo>
                  <a:pt x="268115" y="5418784"/>
                  <a:pt x="290092" y="5440759"/>
                  <a:pt x="290092" y="5467868"/>
                </a:cubicBezTo>
                <a:cubicBezTo>
                  <a:pt x="290092" y="5494977"/>
                  <a:pt x="268115" y="5516953"/>
                  <a:pt x="241007" y="5516953"/>
                </a:cubicBezTo>
                <a:cubicBezTo>
                  <a:pt x="213897" y="5516953"/>
                  <a:pt x="191921" y="5494977"/>
                  <a:pt x="191921" y="5467868"/>
                </a:cubicBezTo>
                <a:cubicBezTo>
                  <a:pt x="191921" y="5440759"/>
                  <a:pt x="213897" y="5418784"/>
                  <a:pt x="241007" y="5418784"/>
                </a:cubicBezTo>
                <a:close/>
                <a:moveTo>
                  <a:pt x="49085" y="5418784"/>
                </a:moveTo>
                <a:cubicBezTo>
                  <a:pt x="76194" y="5418784"/>
                  <a:pt x="98170" y="5440759"/>
                  <a:pt x="98170" y="5467868"/>
                </a:cubicBezTo>
                <a:cubicBezTo>
                  <a:pt x="98170" y="5494977"/>
                  <a:pt x="76194" y="5516953"/>
                  <a:pt x="49085" y="5516953"/>
                </a:cubicBezTo>
                <a:cubicBezTo>
                  <a:pt x="21976" y="5516953"/>
                  <a:pt x="0" y="5494977"/>
                  <a:pt x="0" y="5467868"/>
                </a:cubicBezTo>
                <a:cubicBezTo>
                  <a:pt x="0" y="5440759"/>
                  <a:pt x="21976" y="5418784"/>
                  <a:pt x="49085" y="5418784"/>
                </a:cubicBezTo>
                <a:close/>
                <a:moveTo>
                  <a:pt x="11468592" y="5268091"/>
                </a:moveTo>
                <a:cubicBezTo>
                  <a:pt x="11495701" y="5268091"/>
                  <a:pt x="11517677" y="5290067"/>
                  <a:pt x="11517677" y="5317176"/>
                </a:cubicBezTo>
                <a:cubicBezTo>
                  <a:pt x="11517677" y="5344285"/>
                  <a:pt x="11495701" y="5366261"/>
                  <a:pt x="11468592" y="5366261"/>
                </a:cubicBezTo>
                <a:cubicBezTo>
                  <a:pt x="11441483" y="5366261"/>
                  <a:pt x="11419507" y="5344285"/>
                  <a:pt x="11419507" y="5317176"/>
                </a:cubicBezTo>
                <a:cubicBezTo>
                  <a:pt x="11419507" y="5290067"/>
                  <a:pt x="11441483" y="5268091"/>
                  <a:pt x="11468592" y="5268091"/>
                </a:cubicBezTo>
                <a:close/>
                <a:moveTo>
                  <a:pt x="11276669" y="5268091"/>
                </a:moveTo>
                <a:cubicBezTo>
                  <a:pt x="11303777" y="5268091"/>
                  <a:pt x="11325754" y="5290067"/>
                  <a:pt x="11325754" y="5317176"/>
                </a:cubicBezTo>
                <a:cubicBezTo>
                  <a:pt x="11325754" y="5344285"/>
                  <a:pt x="11303777" y="5366261"/>
                  <a:pt x="11276669" y="5366261"/>
                </a:cubicBezTo>
                <a:cubicBezTo>
                  <a:pt x="11249560" y="5366261"/>
                  <a:pt x="11227584" y="5344285"/>
                  <a:pt x="11227584" y="5317176"/>
                </a:cubicBezTo>
                <a:cubicBezTo>
                  <a:pt x="11227584" y="5290067"/>
                  <a:pt x="11249560" y="5268091"/>
                  <a:pt x="11276669" y="5268091"/>
                </a:cubicBezTo>
                <a:close/>
                <a:moveTo>
                  <a:pt x="11084992" y="5268091"/>
                </a:moveTo>
                <a:cubicBezTo>
                  <a:pt x="11112101" y="5268091"/>
                  <a:pt x="11134077" y="5290067"/>
                  <a:pt x="11134077" y="5317176"/>
                </a:cubicBezTo>
                <a:cubicBezTo>
                  <a:pt x="11134077" y="5344285"/>
                  <a:pt x="11112101" y="5366261"/>
                  <a:pt x="11084992" y="5366261"/>
                </a:cubicBezTo>
                <a:cubicBezTo>
                  <a:pt x="11057884" y="5366261"/>
                  <a:pt x="11035907" y="5344285"/>
                  <a:pt x="11035907" y="5317176"/>
                </a:cubicBezTo>
                <a:cubicBezTo>
                  <a:pt x="11035907" y="5290067"/>
                  <a:pt x="11057884" y="5268091"/>
                  <a:pt x="11084992" y="5268091"/>
                </a:cubicBezTo>
                <a:close/>
                <a:moveTo>
                  <a:pt x="10893068" y="5268091"/>
                </a:moveTo>
                <a:cubicBezTo>
                  <a:pt x="10920178" y="5268091"/>
                  <a:pt x="10942154" y="5290067"/>
                  <a:pt x="10942154" y="5317176"/>
                </a:cubicBezTo>
                <a:cubicBezTo>
                  <a:pt x="10942154" y="5344285"/>
                  <a:pt x="10920178" y="5366261"/>
                  <a:pt x="10893068" y="5366261"/>
                </a:cubicBezTo>
                <a:cubicBezTo>
                  <a:pt x="10865960" y="5366261"/>
                  <a:pt x="10843984" y="5344285"/>
                  <a:pt x="10843984" y="5317176"/>
                </a:cubicBezTo>
                <a:cubicBezTo>
                  <a:pt x="10843984" y="5290067"/>
                  <a:pt x="10865960" y="5268091"/>
                  <a:pt x="10893068" y="5268091"/>
                </a:cubicBezTo>
                <a:close/>
                <a:moveTo>
                  <a:pt x="10701148" y="5268091"/>
                </a:moveTo>
                <a:cubicBezTo>
                  <a:pt x="10728256" y="5268091"/>
                  <a:pt x="10750233" y="5290067"/>
                  <a:pt x="10750233" y="5317176"/>
                </a:cubicBezTo>
                <a:cubicBezTo>
                  <a:pt x="10750233" y="5344285"/>
                  <a:pt x="10728256" y="5366261"/>
                  <a:pt x="10701148" y="5366261"/>
                </a:cubicBezTo>
                <a:cubicBezTo>
                  <a:pt x="10674039" y="5366261"/>
                  <a:pt x="10652063" y="5344285"/>
                  <a:pt x="10652063" y="5317176"/>
                </a:cubicBezTo>
                <a:cubicBezTo>
                  <a:pt x="10652063" y="5290067"/>
                  <a:pt x="10674039" y="5268091"/>
                  <a:pt x="10701148" y="5268091"/>
                </a:cubicBezTo>
                <a:close/>
                <a:moveTo>
                  <a:pt x="10507020" y="5268091"/>
                </a:moveTo>
                <a:cubicBezTo>
                  <a:pt x="10534129" y="5268091"/>
                  <a:pt x="10556105" y="5290067"/>
                  <a:pt x="10556105" y="5317176"/>
                </a:cubicBezTo>
                <a:cubicBezTo>
                  <a:pt x="10556105" y="5344285"/>
                  <a:pt x="10534129" y="5366261"/>
                  <a:pt x="10507020" y="5366261"/>
                </a:cubicBezTo>
                <a:cubicBezTo>
                  <a:pt x="10479911" y="5366261"/>
                  <a:pt x="10457935" y="5344285"/>
                  <a:pt x="10457935" y="5317176"/>
                </a:cubicBezTo>
                <a:cubicBezTo>
                  <a:pt x="10457935" y="5290067"/>
                  <a:pt x="10479911" y="5268091"/>
                  <a:pt x="10507020" y="5268091"/>
                </a:cubicBezTo>
                <a:close/>
                <a:moveTo>
                  <a:pt x="10315097" y="5268091"/>
                </a:moveTo>
                <a:cubicBezTo>
                  <a:pt x="10342205" y="5268091"/>
                  <a:pt x="10364182" y="5290067"/>
                  <a:pt x="10364182" y="5317176"/>
                </a:cubicBezTo>
                <a:cubicBezTo>
                  <a:pt x="10364182" y="5344285"/>
                  <a:pt x="10342205" y="5366261"/>
                  <a:pt x="10315097" y="5366261"/>
                </a:cubicBezTo>
                <a:cubicBezTo>
                  <a:pt x="10287988" y="5366261"/>
                  <a:pt x="10266012" y="5344285"/>
                  <a:pt x="10266012" y="5317176"/>
                </a:cubicBezTo>
                <a:cubicBezTo>
                  <a:pt x="10266012" y="5290067"/>
                  <a:pt x="10287988" y="5268091"/>
                  <a:pt x="10315097" y="5268091"/>
                </a:cubicBezTo>
                <a:close/>
                <a:moveTo>
                  <a:pt x="10123420" y="5268091"/>
                </a:moveTo>
                <a:cubicBezTo>
                  <a:pt x="10150529" y="5268091"/>
                  <a:pt x="10172505" y="5290067"/>
                  <a:pt x="10172505" y="5317176"/>
                </a:cubicBezTo>
                <a:cubicBezTo>
                  <a:pt x="10172505" y="5344285"/>
                  <a:pt x="10150529" y="5366261"/>
                  <a:pt x="10123420" y="5366261"/>
                </a:cubicBezTo>
                <a:cubicBezTo>
                  <a:pt x="10096312" y="5366261"/>
                  <a:pt x="10074335" y="5344285"/>
                  <a:pt x="10074335" y="5317176"/>
                </a:cubicBezTo>
                <a:cubicBezTo>
                  <a:pt x="10074335" y="5290067"/>
                  <a:pt x="10096312" y="5268091"/>
                  <a:pt x="10123420" y="5268091"/>
                </a:cubicBezTo>
                <a:close/>
                <a:moveTo>
                  <a:pt x="9931496" y="5268091"/>
                </a:moveTo>
                <a:cubicBezTo>
                  <a:pt x="9958606" y="5268091"/>
                  <a:pt x="9980582" y="5290067"/>
                  <a:pt x="9980582" y="5317176"/>
                </a:cubicBezTo>
                <a:cubicBezTo>
                  <a:pt x="9980582" y="5344285"/>
                  <a:pt x="9958606" y="5366261"/>
                  <a:pt x="9931496" y="5366261"/>
                </a:cubicBezTo>
                <a:cubicBezTo>
                  <a:pt x="9904388" y="5366261"/>
                  <a:pt x="9882412" y="5344285"/>
                  <a:pt x="9882412" y="5317176"/>
                </a:cubicBezTo>
                <a:cubicBezTo>
                  <a:pt x="9882412" y="5290067"/>
                  <a:pt x="9904388" y="5268091"/>
                  <a:pt x="9931496" y="5268091"/>
                </a:cubicBezTo>
                <a:close/>
                <a:moveTo>
                  <a:pt x="9739576" y="5268091"/>
                </a:moveTo>
                <a:cubicBezTo>
                  <a:pt x="9766684" y="5268091"/>
                  <a:pt x="9788661" y="5290067"/>
                  <a:pt x="9788661" y="5317176"/>
                </a:cubicBezTo>
                <a:cubicBezTo>
                  <a:pt x="9788661" y="5344285"/>
                  <a:pt x="9766684" y="5366261"/>
                  <a:pt x="9739576" y="5366261"/>
                </a:cubicBezTo>
                <a:cubicBezTo>
                  <a:pt x="9712467" y="5366261"/>
                  <a:pt x="9690491" y="5344285"/>
                  <a:pt x="9690491" y="5317176"/>
                </a:cubicBezTo>
                <a:cubicBezTo>
                  <a:pt x="9690491" y="5290067"/>
                  <a:pt x="9712467" y="5268091"/>
                  <a:pt x="9739576" y="5268091"/>
                </a:cubicBezTo>
                <a:close/>
                <a:moveTo>
                  <a:pt x="9547652" y="5268091"/>
                </a:moveTo>
                <a:cubicBezTo>
                  <a:pt x="9574761" y="5268091"/>
                  <a:pt x="9596737" y="5290067"/>
                  <a:pt x="9596737" y="5317176"/>
                </a:cubicBezTo>
                <a:cubicBezTo>
                  <a:pt x="9596737" y="5344285"/>
                  <a:pt x="9574761" y="5366261"/>
                  <a:pt x="9547652" y="5366261"/>
                </a:cubicBezTo>
                <a:cubicBezTo>
                  <a:pt x="9520543" y="5366261"/>
                  <a:pt x="9498567" y="5344285"/>
                  <a:pt x="9498567" y="5317176"/>
                </a:cubicBezTo>
                <a:cubicBezTo>
                  <a:pt x="9498567" y="5290067"/>
                  <a:pt x="9520543" y="5268091"/>
                  <a:pt x="9547652" y="5268091"/>
                </a:cubicBezTo>
                <a:close/>
                <a:moveTo>
                  <a:pt x="9355731" y="5268091"/>
                </a:moveTo>
                <a:cubicBezTo>
                  <a:pt x="9382840" y="5268091"/>
                  <a:pt x="9404816" y="5290067"/>
                  <a:pt x="9404816" y="5317176"/>
                </a:cubicBezTo>
                <a:cubicBezTo>
                  <a:pt x="9404816" y="5344285"/>
                  <a:pt x="9382840" y="5366261"/>
                  <a:pt x="9355731" y="5366261"/>
                </a:cubicBezTo>
                <a:cubicBezTo>
                  <a:pt x="9328622" y="5366261"/>
                  <a:pt x="9306646" y="5344285"/>
                  <a:pt x="9306646" y="5317176"/>
                </a:cubicBezTo>
                <a:cubicBezTo>
                  <a:pt x="9306646" y="5290067"/>
                  <a:pt x="9328622" y="5268091"/>
                  <a:pt x="9355731" y="5268091"/>
                </a:cubicBezTo>
                <a:close/>
                <a:moveTo>
                  <a:pt x="9163808" y="5268091"/>
                </a:moveTo>
                <a:cubicBezTo>
                  <a:pt x="9190916" y="5268091"/>
                  <a:pt x="9212893" y="5290067"/>
                  <a:pt x="9212893" y="5317176"/>
                </a:cubicBezTo>
                <a:cubicBezTo>
                  <a:pt x="9212893" y="5344285"/>
                  <a:pt x="9190916" y="5366261"/>
                  <a:pt x="9163808" y="5366261"/>
                </a:cubicBezTo>
                <a:cubicBezTo>
                  <a:pt x="9136699" y="5366261"/>
                  <a:pt x="9114723" y="5344285"/>
                  <a:pt x="9114723" y="5317176"/>
                </a:cubicBezTo>
                <a:cubicBezTo>
                  <a:pt x="9114723" y="5290067"/>
                  <a:pt x="9136699" y="5268091"/>
                  <a:pt x="9163808" y="5268091"/>
                </a:cubicBezTo>
                <a:close/>
                <a:moveTo>
                  <a:pt x="8972131" y="5268091"/>
                </a:moveTo>
                <a:cubicBezTo>
                  <a:pt x="8999241" y="5268091"/>
                  <a:pt x="9021216" y="5290067"/>
                  <a:pt x="9021216" y="5317176"/>
                </a:cubicBezTo>
                <a:cubicBezTo>
                  <a:pt x="9021216" y="5344285"/>
                  <a:pt x="8999241" y="5366261"/>
                  <a:pt x="8972131" y="5366261"/>
                </a:cubicBezTo>
                <a:cubicBezTo>
                  <a:pt x="8945023" y="5366261"/>
                  <a:pt x="8923046" y="5344285"/>
                  <a:pt x="8923046" y="5317176"/>
                </a:cubicBezTo>
                <a:cubicBezTo>
                  <a:pt x="8923046" y="5290067"/>
                  <a:pt x="8945023" y="5268091"/>
                  <a:pt x="8972131" y="5268091"/>
                </a:cubicBezTo>
                <a:close/>
                <a:moveTo>
                  <a:pt x="8780211" y="5268091"/>
                </a:moveTo>
                <a:cubicBezTo>
                  <a:pt x="8807319" y="5268091"/>
                  <a:pt x="8829296" y="5290067"/>
                  <a:pt x="8829296" y="5317176"/>
                </a:cubicBezTo>
                <a:cubicBezTo>
                  <a:pt x="8829296" y="5344285"/>
                  <a:pt x="8807319" y="5366261"/>
                  <a:pt x="8780211" y="5366261"/>
                </a:cubicBezTo>
                <a:cubicBezTo>
                  <a:pt x="8753102" y="5366261"/>
                  <a:pt x="8731126" y="5344285"/>
                  <a:pt x="8731126" y="5317176"/>
                </a:cubicBezTo>
                <a:cubicBezTo>
                  <a:pt x="8731126" y="5290067"/>
                  <a:pt x="8753102" y="5268091"/>
                  <a:pt x="8780211" y="5268091"/>
                </a:cubicBezTo>
                <a:close/>
                <a:moveTo>
                  <a:pt x="8588287" y="5268091"/>
                </a:moveTo>
                <a:cubicBezTo>
                  <a:pt x="8615396" y="5268091"/>
                  <a:pt x="8637372" y="5290067"/>
                  <a:pt x="8637372" y="5317176"/>
                </a:cubicBezTo>
                <a:cubicBezTo>
                  <a:pt x="8637372" y="5344285"/>
                  <a:pt x="8615396" y="5366261"/>
                  <a:pt x="8588287" y="5366261"/>
                </a:cubicBezTo>
                <a:cubicBezTo>
                  <a:pt x="8561178" y="5366261"/>
                  <a:pt x="8539202" y="5344285"/>
                  <a:pt x="8539202" y="5317176"/>
                </a:cubicBezTo>
                <a:cubicBezTo>
                  <a:pt x="8539202" y="5290067"/>
                  <a:pt x="8561178" y="5268091"/>
                  <a:pt x="8588287" y="5268091"/>
                </a:cubicBezTo>
                <a:close/>
                <a:moveTo>
                  <a:pt x="8388577" y="5268091"/>
                </a:moveTo>
                <a:cubicBezTo>
                  <a:pt x="8415686" y="5268091"/>
                  <a:pt x="8437662" y="5290067"/>
                  <a:pt x="8437662" y="5317176"/>
                </a:cubicBezTo>
                <a:cubicBezTo>
                  <a:pt x="8437662" y="5344285"/>
                  <a:pt x="8415686" y="5366261"/>
                  <a:pt x="8388577" y="5366261"/>
                </a:cubicBezTo>
                <a:cubicBezTo>
                  <a:pt x="8361468" y="5366261"/>
                  <a:pt x="8339492" y="5344285"/>
                  <a:pt x="8339492" y="5317176"/>
                </a:cubicBezTo>
                <a:cubicBezTo>
                  <a:pt x="8339492" y="5290067"/>
                  <a:pt x="8361468" y="5268091"/>
                  <a:pt x="8388577" y="5268091"/>
                </a:cubicBezTo>
                <a:close/>
                <a:moveTo>
                  <a:pt x="8196653" y="5268091"/>
                </a:moveTo>
                <a:cubicBezTo>
                  <a:pt x="8223762" y="5268091"/>
                  <a:pt x="8245738" y="5290067"/>
                  <a:pt x="8245738" y="5317176"/>
                </a:cubicBezTo>
                <a:cubicBezTo>
                  <a:pt x="8245738" y="5344285"/>
                  <a:pt x="8223762" y="5366261"/>
                  <a:pt x="8196653" y="5366261"/>
                </a:cubicBezTo>
                <a:cubicBezTo>
                  <a:pt x="8169545" y="5366261"/>
                  <a:pt x="8147568" y="5344285"/>
                  <a:pt x="8147568" y="5317176"/>
                </a:cubicBezTo>
                <a:cubicBezTo>
                  <a:pt x="8147568" y="5290067"/>
                  <a:pt x="8169545" y="5268091"/>
                  <a:pt x="8196653" y="5268091"/>
                </a:cubicBezTo>
                <a:close/>
                <a:moveTo>
                  <a:pt x="8004732" y="5268091"/>
                </a:moveTo>
                <a:cubicBezTo>
                  <a:pt x="8031841" y="5268091"/>
                  <a:pt x="8053817" y="5290067"/>
                  <a:pt x="8053817" y="5317176"/>
                </a:cubicBezTo>
                <a:cubicBezTo>
                  <a:pt x="8053817" y="5344285"/>
                  <a:pt x="8031841" y="5366261"/>
                  <a:pt x="8004732" y="5366261"/>
                </a:cubicBezTo>
                <a:cubicBezTo>
                  <a:pt x="7977623" y="5366261"/>
                  <a:pt x="7955647" y="5344285"/>
                  <a:pt x="7955647" y="5317176"/>
                </a:cubicBezTo>
                <a:cubicBezTo>
                  <a:pt x="7955647" y="5290067"/>
                  <a:pt x="7977623" y="5268091"/>
                  <a:pt x="8004732" y="5268091"/>
                </a:cubicBezTo>
                <a:close/>
                <a:moveTo>
                  <a:pt x="7813056" y="5268091"/>
                </a:moveTo>
                <a:cubicBezTo>
                  <a:pt x="7840165" y="5268091"/>
                  <a:pt x="7862141" y="5290067"/>
                  <a:pt x="7862141" y="5317176"/>
                </a:cubicBezTo>
                <a:cubicBezTo>
                  <a:pt x="7862141" y="5344285"/>
                  <a:pt x="7840165" y="5366261"/>
                  <a:pt x="7813056" y="5366261"/>
                </a:cubicBezTo>
                <a:cubicBezTo>
                  <a:pt x="7785947" y="5366261"/>
                  <a:pt x="7763971" y="5344285"/>
                  <a:pt x="7763971" y="5317176"/>
                </a:cubicBezTo>
                <a:cubicBezTo>
                  <a:pt x="7763971" y="5290067"/>
                  <a:pt x="7785947" y="5268091"/>
                  <a:pt x="7813056" y="5268091"/>
                </a:cubicBezTo>
                <a:close/>
                <a:moveTo>
                  <a:pt x="7621133" y="5268091"/>
                </a:moveTo>
                <a:cubicBezTo>
                  <a:pt x="7648241" y="5268091"/>
                  <a:pt x="7670218" y="5290067"/>
                  <a:pt x="7670218" y="5317176"/>
                </a:cubicBezTo>
                <a:cubicBezTo>
                  <a:pt x="7670218" y="5344285"/>
                  <a:pt x="7648241" y="5366261"/>
                  <a:pt x="7621133" y="5366261"/>
                </a:cubicBezTo>
                <a:cubicBezTo>
                  <a:pt x="7594024" y="5366261"/>
                  <a:pt x="7572048" y="5344285"/>
                  <a:pt x="7572048" y="5317176"/>
                </a:cubicBezTo>
                <a:cubicBezTo>
                  <a:pt x="7572048" y="5290067"/>
                  <a:pt x="7594024" y="5268091"/>
                  <a:pt x="7621133" y="5268091"/>
                </a:cubicBezTo>
                <a:close/>
                <a:moveTo>
                  <a:pt x="7429212" y="5268091"/>
                </a:moveTo>
                <a:cubicBezTo>
                  <a:pt x="7456321" y="5268091"/>
                  <a:pt x="7478297" y="5290067"/>
                  <a:pt x="7478297" y="5317176"/>
                </a:cubicBezTo>
                <a:cubicBezTo>
                  <a:pt x="7478297" y="5344285"/>
                  <a:pt x="7456321" y="5366261"/>
                  <a:pt x="7429212" y="5366261"/>
                </a:cubicBezTo>
                <a:cubicBezTo>
                  <a:pt x="7402103" y="5366261"/>
                  <a:pt x="7380127" y="5344285"/>
                  <a:pt x="7380127" y="5317176"/>
                </a:cubicBezTo>
                <a:cubicBezTo>
                  <a:pt x="7380127" y="5290067"/>
                  <a:pt x="7402103" y="5268091"/>
                  <a:pt x="7429212" y="5268091"/>
                </a:cubicBezTo>
                <a:close/>
                <a:moveTo>
                  <a:pt x="7237288" y="5268091"/>
                </a:moveTo>
                <a:cubicBezTo>
                  <a:pt x="7264397" y="5268091"/>
                  <a:pt x="7286373" y="5290067"/>
                  <a:pt x="7286373" y="5317176"/>
                </a:cubicBezTo>
                <a:cubicBezTo>
                  <a:pt x="7286373" y="5344285"/>
                  <a:pt x="7264397" y="5366261"/>
                  <a:pt x="7237288" y="5366261"/>
                </a:cubicBezTo>
                <a:cubicBezTo>
                  <a:pt x="7210179" y="5366261"/>
                  <a:pt x="7188203" y="5344285"/>
                  <a:pt x="7188203" y="5317176"/>
                </a:cubicBezTo>
                <a:cubicBezTo>
                  <a:pt x="7188203" y="5290067"/>
                  <a:pt x="7210179" y="5268091"/>
                  <a:pt x="7237288" y="5268091"/>
                </a:cubicBezTo>
                <a:close/>
                <a:moveTo>
                  <a:pt x="7045367" y="5268091"/>
                </a:moveTo>
                <a:cubicBezTo>
                  <a:pt x="7072476" y="5268091"/>
                  <a:pt x="7094452" y="5290067"/>
                  <a:pt x="7094452" y="5317176"/>
                </a:cubicBezTo>
                <a:cubicBezTo>
                  <a:pt x="7094452" y="5344285"/>
                  <a:pt x="7072476" y="5366261"/>
                  <a:pt x="7045367" y="5366261"/>
                </a:cubicBezTo>
                <a:cubicBezTo>
                  <a:pt x="7018258" y="5366261"/>
                  <a:pt x="6996282" y="5344285"/>
                  <a:pt x="6996282" y="5317176"/>
                </a:cubicBezTo>
                <a:cubicBezTo>
                  <a:pt x="6996282" y="5290067"/>
                  <a:pt x="7018258" y="5268091"/>
                  <a:pt x="7045367" y="5268091"/>
                </a:cubicBezTo>
                <a:close/>
                <a:moveTo>
                  <a:pt x="6853444" y="5268091"/>
                </a:moveTo>
                <a:cubicBezTo>
                  <a:pt x="6880552" y="5268091"/>
                  <a:pt x="6902529" y="5290067"/>
                  <a:pt x="6902529" y="5317176"/>
                </a:cubicBezTo>
                <a:cubicBezTo>
                  <a:pt x="6902529" y="5344285"/>
                  <a:pt x="6880552" y="5366261"/>
                  <a:pt x="6853444" y="5366261"/>
                </a:cubicBezTo>
                <a:cubicBezTo>
                  <a:pt x="6826335" y="5366261"/>
                  <a:pt x="6804359" y="5344285"/>
                  <a:pt x="6804359" y="5317176"/>
                </a:cubicBezTo>
                <a:cubicBezTo>
                  <a:pt x="6804359" y="5290067"/>
                  <a:pt x="6826335" y="5268091"/>
                  <a:pt x="6853444" y="5268091"/>
                </a:cubicBezTo>
                <a:close/>
                <a:moveTo>
                  <a:pt x="6661767" y="5268091"/>
                </a:moveTo>
                <a:cubicBezTo>
                  <a:pt x="6688876" y="5268091"/>
                  <a:pt x="6710852" y="5290067"/>
                  <a:pt x="6710852" y="5317176"/>
                </a:cubicBezTo>
                <a:cubicBezTo>
                  <a:pt x="6710852" y="5344285"/>
                  <a:pt x="6688876" y="5366261"/>
                  <a:pt x="6661767" y="5366261"/>
                </a:cubicBezTo>
                <a:cubicBezTo>
                  <a:pt x="6634659" y="5366261"/>
                  <a:pt x="6612682" y="5344285"/>
                  <a:pt x="6612682" y="5317176"/>
                </a:cubicBezTo>
                <a:cubicBezTo>
                  <a:pt x="6612682" y="5290067"/>
                  <a:pt x="6634659" y="5268091"/>
                  <a:pt x="6661767" y="5268091"/>
                </a:cubicBezTo>
                <a:close/>
                <a:moveTo>
                  <a:pt x="6469844" y="5268091"/>
                </a:moveTo>
                <a:cubicBezTo>
                  <a:pt x="6496953" y="5268091"/>
                  <a:pt x="6518929" y="5290067"/>
                  <a:pt x="6518929" y="5317176"/>
                </a:cubicBezTo>
                <a:cubicBezTo>
                  <a:pt x="6518929" y="5344285"/>
                  <a:pt x="6496953" y="5366261"/>
                  <a:pt x="6469844" y="5366261"/>
                </a:cubicBezTo>
                <a:cubicBezTo>
                  <a:pt x="6442735" y="5366261"/>
                  <a:pt x="6420759" y="5344285"/>
                  <a:pt x="6420759" y="5317176"/>
                </a:cubicBezTo>
                <a:cubicBezTo>
                  <a:pt x="6420759" y="5290067"/>
                  <a:pt x="6442735" y="5268091"/>
                  <a:pt x="6469844" y="5268091"/>
                </a:cubicBezTo>
                <a:close/>
                <a:moveTo>
                  <a:pt x="6279574" y="5268091"/>
                </a:moveTo>
                <a:cubicBezTo>
                  <a:pt x="6306683" y="5268091"/>
                  <a:pt x="6328659" y="5290067"/>
                  <a:pt x="6328659" y="5317176"/>
                </a:cubicBezTo>
                <a:cubicBezTo>
                  <a:pt x="6328659" y="5344285"/>
                  <a:pt x="6306683" y="5366261"/>
                  <a:pt x="6279574" y="5366261"/>
                </a:cubicBezTo>
                <a:cubicBezTo>
                  <a:pt x="6252465" y="5366261"/>
                  <a:pt x="6230489" y="5344285"/>
                  <a:pt x="6230489" y="5317176"/>
                </a:cubicBezTo>
                <a:cubicBezTo>
                  <a:pt x="6230489" y="5290067"/>
                  <a:pt x="6252465" y="5268091"/>
                  <a:pt x="6279574" y="5268091"/>
                </a:cubicBezTo>
                <a:close/>
                <a:moveTo>
                  <a:pt x="6087650" y="5268091"/>
                </a:moveTo>
                <a:cubicBezTo>
                  <a:pt x="6114759" y="5268091"/>
                  <a:pt x="6136735" y="5290067"/>
                  <a:pt x="6136735" y="5317176"/>
                </a:cubicBezTo>
                <a:cubicBezTo>
                  <a:pt x="6136735" y="5344285"/>
                  <a:pt x="6114759" y="5366261"/>
                  <a:pt x="6087650" y="5366261"/>
                </a:cubicBezTo>
                <a:cubicBezTo>
                  <a:pt x="6060542" y="5366261"/>
                  <a:pt x="6038565" y="5344285"/>
                  <a:pt x="6038565" y="5317176"/>
                </a:cubicBezTo>
                <a:cubicBezTo>
                  <a:pt x="6038565" y="5290067"/>
                  <a:pt x="6060542" y="5268091"/>
                  <a:pt x="6087650" y="5268091"/>
                </a:cubicBezTo>
                <a:close/>
                <a:moveTo>
                  <a:pt x="5895729" y="5268091"/>
                </a:moveTo>
                <a:cubicBezTo>
                  <a:pt x="5922838" y="5268091"/>
                  <a:pt x="5944814" y="5290067"/>
                  <a:pt x="5944814" y="5317176"/>
                </a:cubicBezTo>
                <a:cubicBezTo>
                  <a:pt x="5944814" y="5344285"/>
                  <a:pt x="5922838" y="5366261"/>
                  <a:pt x="5895729" y="5366261"/>
                </a:cubicBezTo>
                <a:cubicBezTo>
                  <a:pt x="5868620" y="5366261"/>
                  <a:pt x="5846644" y="5344285"/>
                  <a:pt x="5846644" y="5317176"/>
                </a:cubicBezTo>
                <a:cubicBezTo>
                  <a:pt x="5846644" y="5290067"/>
                  <a:pt x="5868620" y="5268091"/>
                  <a:pt x="5895729" y="5268091"/>
                </a:cubicBezTo>
                <a:close/>
                <a:moveTo>
                  <a:pt x="5704053" y="5268091"/>
                </a:moveTo>
                <a:cubicBezTo>
                  <a:pt x="5731162" y="5268091"/>
                  <a:pt x="5753138" y="5290067"/>
                  <a:pt x="5753138" y="5317176"/>
                </a:cubicBezTo>
                <a:cubicBezTo>
                  <a:pt x="5753138" y="5344285"/>
                  <a:pt x="5731162" y="5366261"/>
                  <a:pt x="5704053" y="5366261"/>
                </a:cubicBezTo>
                <a:cubicBezTo>
                  <a:pt x="5676944" y="5366261"/>
                  <a:pt x="5654968" y="5344285"/>
                  <a:pt x="5654968" y="5317176"/>
                </a:cubicBezTo>
                <a:cubicBezTo>
                  <a:pt x="5654968" y="5290067"/>
                  <a:pt x="5676944" y="5268091"/>
                  <a:pt x="5704053" y="5268091"/>
                </a:cubicBezTo>
                <a:close/>
                <a:moveTo>
                  <a:pt x="5512130" y="5268091"/>
                </a:moveTo>
                <a:cubicBezTo>
                  <a:pt x="5539238" y="5268091"/>
                  <a:pt x="5561215" y="5290067"/>
                  <a:pt x="5561215" y="5317176"/>
                </a:cubicBezTo>
                <a:cubicBezTo>
                  <a:pt x="5561215" y="5344285"/>
                  <a:pt x="5539238" y="5366261"/>
                  <a:pt x="5512130" y="5366261"/>
                </a:cubicBezTo>
                <a:cubicBezTo>
                  <a:pt x="5485021" y="5366261"/>
                  <a:pt x="5463045" y="5344285"/>
                  <a:pt x="5463045" y="5317176"/>
                </a:cubicBezTo>
                <a:cubicBezTo>
                  <a:pt x="5463045" y="5290067"/>
                  <a:pt x="5485021" y="5268091"/>
                  <a:pt x="5512130" y="5268091"/>
                </a:cubicBezTo>
                <a:close/>
                <a:moveTo>
                  <a:pt x="5320209" y="5268091"/>
                </a:moveTo>
                <a:cubicBezTo>
                  <a:pt x="5347318" y="5268091"/>
                  <a:pt x="5369294" y="5290067"/>
                  <a:pt x="5369294" y="5317176"/>
                </a:cubicBezTo>
                <a:cubicBezTo>
                  <a:pt x="5369294" y="5344285"/>
                  <a:pt x="5347318" y="5366261"/>
                  <a:pt x="5320209" y="5366261"/>
                </a:cubicBezTo>
                <a:cubicBezTo>
                  <a:pt x="5293100" y="5366261"/>
                  <a:pt x="5271124" y="5344285"/>
                  <a:pt x="5271124" y="5317176"/>
                </a:cubicBezTo>
                <a:cubicBezTo>
                  <a:pt x="5271124" y="5290067"/>
                  <a:pt x="5293100" y="5268091"/>
                  <a:pt x="5320209" y="5268091"/>
                </a:cubicBezTo>
                <a:close/>
                <a:moveTo>
                  <a:pt x="5128285" y="5268091"/>
                </a:moveTo>
                <a:cubicBezTo>
                  <a:pt x="5155394" y="5268091"/>
                  <a:pt x="5177370" y="5290067"/>
                  <a:pt x="5177370" y="5317176"/>
                </a:cubicBezTo>
                <a:cubicBezTo>
                  <a:pt x="5177370" y="5344285"/>
                  <a:pt x="5155394" y="5366261"/>
                  <a:pt x="5128285" y="5366261"/>
                </a:cubicBezTo>
                <a:cubicBezTo>
                  <a:pt x="5101176" y="5366261"/>
                  <a:pt x="5079200" y="5344285"/>
                  <a:pt x="5079200" y="5317176"/>
                </a:cubicBezTo>
                <a:cubicBezTo>
                  <a:pt x="5079200" y="5290067"/>
                  <a:pt x="5101176" y="5268091"/>
                  <a:pt x="5128285" y="5268091"/>
                </a:cubicBezTo>
                <a:close/>
                <a:moveTo>
                  <a:pt x="4936364" y="5268091"/>
                </a:moveTo>
                <a:cubicBezTo>
                  <a:pt x="4963473" y="5268091"/>
                  <a:pt x="4985449" y="5290067"/>
                  <a:pt x="4985449" y="5317176"/>
                </a:cubicBezTo>
                <a:cubicBezTo>
                  <a:pt x="4985449" y="5344285"/>
                  <a:pt x="4963473" y="5366261"/>
                  <a:pt x="4936364" y="5366261"/>
                </a:cubicBezTo>
                <a:cubicBezTo>
                  <a:pt x="4909255" y="5366261"/>
                  <a:pt x="4887279" y="5344285"/>
                  <a:pt x="4887279" y="5317176"/>
                </a:cubicBezTo>
                <a:cubicBezTo>
                  <a:pt x="4887279" y="5290067"/>
                  <a:pt x="4909255" y="5268091"/>
                  <a:pt x="4936364" y="5268091"/>
                </a:cubicBezTo>
                <a:close/>
                <a:moveTo>
                  <a:pt x="4744441" y="5268091"/>
                </a:moveTo>
                <a:cubicBezTo>
                  <a:pt x="4771549" y="5268091"/>
                  <a:pt x="4793526" y="5290067"/>
                  <a:pt x="4793526" y="5317176"/>
                </a:cubicBezTo>
                <a:cubicBezTo>
                  <a:pt x="4793526" y="5344285"/>
                  <a:pt x="4771549" y="5366261"/>
                  <a:pt x="4744441" y="5366261"/>
                </a:cubicBezTo>
                <a:cubicBezTo>
                  <a:pt x="4717332" y="5366261"/>
                  <a:pt x="4695356" y="5344285"/>
                  <a:pt x="4695356" y="5317176"/>
                </a:cubicBezTo>
                <a:cubicBezTo>
                  <a:pt x="4695356" y="5290067"/>
                  <a:pt x="4717332" y="5268091"/>
                  <a:pt x="4744441" y="5268091"/>
                </a:cubicBezTo>
                <a:close/>
                <a:moveTo>
                  <a:pt x="4552764" y="5268091"/>
                </a:moveTo>
                <a:cubicBezTo>
                  <a:pt x="4579873" y="5268091"/>
                  <a:pt x="4601849" y="5290067"/>
                  <a:pt x="4601849" y="5317176"/>
                </a:cubicBezTo>
                <a:cubicBezTo>
                  <a:pt x="4601849" y="5344285"/>
                  <a:pt x="4579873" y="5366261"/>
                  <a:pt x="4552764" y="5366261"/>
                </a:cubicBezTo>
                <a:cubicBezTo>
                  <a:pt x="4525656" y="5366261"/>
                  <a:pt x="4503679" y="5344285"/>
                  <a:pt x="4503679" y="5317176"/>
                </a:cubicBezTo>
                <a:cubicBezTo>
                  <a:pt x="4503679" y="5290067"/>
                  <a:pt x="4525656" y="5268091"/>
                  <a:pt x="4552764" y="5268091"/>
                </a:cubicBezTo>
                <a:close/>
                <a:moveTo>
                  <a:pt x="4360841" y="5268091"/>
                </a:moveTo>
                <a:cubicBezTo>
                  <a:pt x="4387950" y="5268091"/>
                  <a:pt x="4409926" y="5290067"/>
                  <a:pt x="4409926" y="5317176"/>
                </a:cubicBezTo>
                <a:cubicBezTo>
                  <a:pt x="4409926" y="5344285"/>
                  <a:pt x="4387950" y="5366261"/>
                  <a:pt x="4360841" y="5366261"/>
                </a:cubicBezTo>
                <a:cubicBezTo>
                  <a:pt x="4333732" y="5366261"/>
                  <a:pt x="4311756" y="5344285"/>
                  <a:pt x="4311756" y="5317176"/>
                </a:cubicBezTo>
                <a:cubicBezTo>
                  <a:pt x="4311756" y="5290067"/>
                  <a:pt x="4333732" y="5268091"/>
                  <a:pt x="4360841" y="5268091"/>
                </a:cubicBezTo>
                <a:close/>
                <a:moveTo>
                  <a:pt x="4170572" y="5268091"/>
                </a:moveTo>
                <a:cubicBezTo>
                  <a:pt x="4197681" y="5268091"/>
                  <a:pt x="4219657" y="5290067"/>
                  <a:pt x="4219657" y="5317176"/>
                </a:cubicBezTo>
                <a:cubicBezTo>
                  <a:pt x="4219657" y="5344285"/>
                  <a:pt x="4197681" y="5366261"/>
                  <a:pt x="4170572" y="5366261"/>
                </a:cubicBezTo>
                <a:cubicBezTo>
                  <a:pt x="4143463" y="5366261"/>
                  <a:pt x="4121487" y="5344285"/>
                  <a:pt x="4121487" y="5317176"/>
                </a:cubicBezTo>
                <a:cubicBezTo>
                  <a:pt x="4121487" y="5290067"/>
                  <a:pt x="4143463" y="5268091"/>
                  <a:pt x="4170572" y="5268091"/>
                </a:cubicBezTo>
                <a:close/>
                <a:moveTo>
                  <a:pt x="3978648" y="5268091"/>
                </a:moveTo>
                <a:cubicBezTo>
                  <a:pt x="4005757" y="5268091"/>
                  <a:pt x="4027733" y="5290067"/>
                  <a:pt x="4027733" y="5317176"/>
                </a:cubicBezTo>
                <a:cubicBezTo>
                  <a:pt x="4027733" y="5344285"/>
                  <a:pt x="4005757" y="5366261"/>
                  <a:pt x="3978648" y="5366261"/>
                </a:cubicBezTo>
                <a:cubicBezTo>
                  <a:pt x="3951540" y="5366261"/>
                  <a:pt x="3929563" y="5344285"/>
                  <a:pt x="3929563" y="5317176"/>
                </a:cubicBezTo>
                <a:cubicBezTo>
                  <a:pt x="3929563" y="5290067"/>
                  <a:pt x="3951540" y="5268091"/>
                  <a:pt x="3978648" y="5268091"/>
                </a:cubicBezTo>
                <a:close/>
                <a:moveTo>
                  <a:pt x="3786728" y="5268091"/>
                </a:moveTo>
                <a:cubicBezTo>
                  <a:pt x="3813836" y="5268091"/>
                  <a:pt x="3835813" y="5290067"/>
                  <a:pt x="3835813" y="5317176"/>
                </a:cubicBezTo>
                <a:cubicBezTo>
                  <a:pt x="3835813" y="5344285"/>
                  <a:pt x="3813836" y="5366261"/>
                  <a:pt x="3786728" y="5366261"/>
                </a:cubicBezTo>
                <a:cubicBezTo>
                  <a:pt x="3759619" y="5366261"/>
                  <a:pt x="3737643" y="5344285"/>
                  <a:pt x="3737643" y="5317176"/>
                </a:cubicBezTo>
                <a:cubicBezTo>
                  <a:pt x="3737643" y="5290067"/>
                  <a:pt x="3759619" y="5268091"/>
                  <a:pt x="3786728" y="5268091"/>
                </a:cubicBezTo>
                <a:close/>
                <a:moveTo>
                  <a:pt x="3595051" y="5268091"/>
                </a:moveTo>
                <a:cubicBezTo>
                  <a:pt x="3622160" y="5268091"/>
                  <a:pt x="3644136" y="5290067"/>
                  <a:pt x="3644136" y="5317176"/>
                </a:cubicBezTo>
                <a:cubicBezTo>
                  <a:pt x="3644136" y="5344285"/>
                  <a:pt x="3622160" y="5366261"/>
                  <a:pt x="3595051" y="5366261"/>
                </a:cubicBezTo>
                <a:cubicBezTo>
                  <a:pt x="3567943" y="5366261"/>
                  <a:pt x="3545966" y="5344285"/>
                  <a:pt x="3545966" y="5317176"/>
                </a:cubicBezTo>
                <a:cubicBezTo>
                  <a:pt x="3545966" y="5290067"/>
                  <a:pt x="3567943" y="5268091"/>
                  <a:pt x="3595051" y="5268091"/>
                </a:cubicBezTo>
                <a:close/>
                <a:moveTo>
                  <a:pt x="3403128" y="5268091"/>
                </a:moveTo>
                <a:cubicBezTo>
                  <a:pt x="3430237" y="5268091"/>
                  <a:pt x="3452213" y="5290067"/>
                  <a:pt x="3452213" y="5317176"/>
                </a:cubicBezTo>
                <a:cubicBezTo>
                  <a:pt x="3452213" y="5344285"/>
                  <a:pt x="3430237" y="5366261"/>
                  <a:pt x="3403128" y="5366261"/>
                </a:cubicBezTo>
                <a:cubicBezTo>
                  <a:pt x="3376019" y="5366261"/>
                  <a:pt x="3354043" y="5344285"/>
                  <a:pt x="3354043" y="5317176"/>
                </a:cubicBezTo>
                <a:cubicBezTo>
                  <a:pt x="3354043" y="5290067"/>
                  <a:pt x="3376019" y="5268091"/>
                  <a:pt x="3403128" y="5268091"/>
                </a:cubicBezTo>
                <a:close/>
                <a:moveTo>
                  <a:pt x="3211207" y="5268091"/>
                </a:moveTo>
                <a:cubicBezTo>
                  <a:pt x="3238316" y="5268091"/>
                  <a:pt x="3260292" y="5290067"/>
                  <a:pt x="3260292" y="5317176"/>
                </a:cubicBezTo>
                <a:cubicBezTo>
                  <a:pt x="3260292" y="5344285"/>
                  <a:pt x="3238316" y="5366261"/>
                  <a:pt x="3211207" y="5366261"/>
                </a:cubicBezTo>
                <a:cubicBezTo>
                  <a:pt x="3184098" y="5366261"/>
                  <a:pt x="3162122" y="5344285"/>
                  <a:pt x="3162122" y="5317176"/>
                </a:cubicBezTo>
                <a:cubicBezTo>
                  <a:pt x="3162122" y="5290067"/>
                  <a:pt x="3184098" y="5268091"/>
                  <a:pt x="3211207" y="5268091"/>
                </a:cubicBezTo>
                <a:close/>
                <a:moveTo>
                  <a:pt x="3019283" y="5268091"/>
                </a:moveTo>
                <a:cubicBezTo>
                  <a:pt x="3046393" y="5268091"/>
                  <a:pt x="3068368" y="5290067"/>
                  <a:pt x="3068368" y="5317176"/>
                </a:cubicBezTo>
                <a:cubicBezTo>
                  <a:pt x="3068368" y="5344285"/>
                  <a:pt x="3046393" y="5366261"/>
                  <a:pt x="3019283" y="5366261"/>
                </a:cubicBezTo>
                <a:cubicBezTo>
                  <a:pt x="2992175" y="5366261"/>
                  <a:pt x="2970198" y="5344285"/>
                  <a:pt x="2970198" y="5317176"/>
                </a:cubicBezTo>
                <a:cubicBezTo>
                  <a:pt x="2970198" y="5290067"/>
                  <a:pt x="2992175" y="5268091"/>
                  <a:pt x="3019283" y="5268091"/>
                </a:cubicBezTo>
                <a:close/>
                <a:moveTo>
                  <a:pt x="2827363" y="5268091"/>
                </a:moveTo>
                <a:cubicBezTo>
                  <a:pt x="2854471" y="5268091"/>
                  <a:pt x="2876448" y="5290067"/>
                  <a:pt x="2876448" y="5317176"/>
                </a:cubicBezTo>
                <a:cubicBezTo>
                  <a:pt x="2876448" y="5344285"/>
                  <a:pt x="2854471" y="5366261"/>
                  <a:pt x="2827363" y="5366261"/>
                </a:cubicBezTo>
                <a:cubicBezTo>
                  <a:pt x="2800253" y="5366261"/>
                  <a:pt x="2778277" y="5344285"/>
                  <a:pt x="2778277" y="5317176"/>
                </a:cubicBezTo>
                <a:cubicBezTo>
                  <a:pt x="2778277" y="5290067"/>
                  <a:pt x="2800253" y="5268091"/>
                  <a:pt x="2827363" y="5268091"/>
                </a:cubicBezTo>
                <a:close/>
                <a:moveTo>
                  <a:pt x="2635439" y="5268091"/>
                </a:moveTo>
                <a:cubicBezTo>
                  <a:pt x="2662548" y="5268091"/>
                  <a:pt x="2684524" y="5290067"/>
                  <a:pt x="2684524" y="5317176"/>
                </a:cubicBezTo>
                <a:cubicBezTo>
                  <a:pt x="2684524" y="5344285"/>
                  <a:pt x="2662548" y="5366261"/>
                  <a:pt x="2635439" y="5366261"/>
                </a:cubicBezTo>
                <a:cubicBezTo>
                  <a:pt x="2608330" y="5366261"/>
                  <a:pt x="2586354" y="5344285"/>
                  <a:pt x="2586354" y="5317176"/>
                </a:cubicBezTo>
                <a:cubicBezTo>
                  <a:pt x="2586354" y="5290067"/>
                  <a:pt x="2608330" y="5268091"/>
                  <a:pt x="2635439" y="5268091"/>
                </a:cubicBezTo>
                <a:close/>
                <a:moveTo>
                  <a:pt x="2443762" y="5268091"/>
                </a:moveTo>
                <a:cubicBezTo>
                  <a:pt x="2470872" y="5268091"/>
                  <a:pt x="2492847" y="5290067"/>
                  <a:pt x="2492847" y="5317176"/>
                </a:cubicBezTo>
                <a:cubicBezTo>
                  <a:pt x="2492847" y="5344285"/>
                  <a:pt x="2470872" y="5366261"/>
                  <a:pt x="2443762" y="5366261"/>
                </a:cubicBezTo>
                <a:cubicBezTo>
                  <a:pt x="2416654" y="5366261"/>
                  <a:pt x="2394677" y="5344285"/>
                  <a:pt x="2394677" y="5317176"/>
                </a:cubicBezTo>
                <a:cubicBezTo>
                  <a:pt x="2394677" y="5290067"/>
                  <a:pt x="2416654" y="5268091"/>
                  <a:pt x="2443762" y="5268091"/>
                </a:cubicBezTo>
                <a:close/>
                <a:moveTo>
                  <a:pt x="2251840" y="5268091"/>
                </a:moveTo>
                <a:cubicBezTo>
                  <a:pt x="2278948" y="5268091"/>
                  <a:pt x="2300925" y="5290067"/>
                  <a:pt x="2300925" y="5317176"/>
                </a:cubicBezTo>
                <a:cubicBezTo>
                  <a:pt x="2300925" y="5344285"/>
                  <a:pt x="2278948" y="5366261"/>
                  <a:pt x="2251840" y="5366261"/>
                </a:cubicBezTo>
                <a:cubicBezTo>
                  <a:pt x="2224730" y="5366261"/>
                  <a:pt x="2202754" y="5344285"/>
                  <a:pt x="2202754" y="5317176"/>
                </a:cubicBezTo>
                <a:cubicBezTo>
                  <a:pt x="2202754" y="5290067"/>
                  <a:pt x="2224730" y="5268091"/>
                  <a:pt x="2251840" y="5268091"/>
                </a:cubicBezTo>
                <a:close/>
                <a:moveTo>
                  <a:pt x="2061569" y="5268091"/>
                </a:moveTo>
                <a:cubicBezTo>
                  <a:pt x="2088678" y="5268091"/>
                  <a:pt x="2110654" y="5290067"/>
                  <a:pt x="2110654" y="5317176"/>
                </a:cubicBezTo>
                <a:cubicBezTo>
                  <a:pt x="2110654" y="5344285"/>
                  <a:pt x="2088678" y="5366261"/>
                  <a:pt x="2061569" y="5366261"/>
                </a:cubicBezTo>
                <a:cubicBezTo>
                  <a:pt x="2034460" y="5366261"/>
                  <a:pt x="2012484" y="5344285"/>
                  <a:pt x="2012484" y="5317176"/>
                </a:cubicBezTo>
                <a:cubicBezTo>
                  <a:pt x="2012484" y="5290067"/>
                  <a:pt x="2034460" y="5268091"/>
                  <a:pt x="2061569" y="5268091"/>
                </a:cubicBezTo>
                <a:close/>
                <a:moveTo>
                  <a:pt x="1869645" y="5268091"/>
                </a:moveTo>
                <a:cubicBezTo>
                  <a:pt x="1896755" y="5268091"/>
                  <a:pt x="1918730" y="5290067"/>
                  <a:pt x="1918730" y="5317176"/>
                </a:cubicBezTo>
                <a:cubicBezTo>
                  <a:pt x="1918730" y="5344285"/>
                  <a:pt x="1896755" y="5366261"/>
                  <a:pt x="1869645" y="5366261"/>
                </a:cubicBezTo>
                <a:cubicBezTo>
                  <a:pt x="1842537" y="5366261"/>
                  <a:pt x="1820560" y="5344285"/>
                  <a:pt x="1820560" y="5317176"/>
                </a:cubicBezTo>
                <a:cubicBezTo>
                  <a:pt x="1820560" y="5290067"/>
                  <a:pt x="1842537" y="5268091"/>
                  <a:pt x="1869645" y="5268091"/>
                </a:cubicBezTo>
                <a:close/>
                <a:moveTo>
                  <a:pt x="1677725" y="5268091"/>
                </a:moveTo>
                <a:cubicBezTo>
                  <a:pt x="1704833" y="5268091"/>
                  <a:pt x="1726810" y="5290067"/>
                  <a:pt x="1726810" y="5317176"/>
                </a:cubicBezTo>
                <a:cubicBezTo>
                  <a:pt x="1726810" y="5344285"/>
                  <a:pt x="1704833" y="5366261"/>
                  <a:pt x="1677725" y="5366261"/>
                </a:cubicBezTo>
                <a:cubicBezTo>
                  <a:pt x="1650616" y="5366261"/>
                  <a:pt x="1628640" y="5344285"/>
                  <a:pt x="1628640" y="5317176"/>
                </a:cubicBezTo>
                <a:cubicBezTo>
                  <a:pt x="1628640" y="5290067"/>
                  <a:pt x="1650616" y="5268091"/>
                  <a:pt x="1677725" y="5268091"/>
                </a:cubicBezTo>
                <a:close/>
                <a:moveTo>
                  <a:pt x="1486048" y="5268091"/>
                </a:moveTo>
                <a:cubicBezTo>
                  <a:pt x="1513157" y="5268091"/>
                  <a:pt x="1535133" y="5290067"/>
                  <a:pt x="1535133" y="5317176"/>
                </a:cubicBezTo>
                <a:cubicBezTo>
                  <a:pt x="1535133" y="5344285"/>
                  <a:pt x="1513157" y="5366261"/>
                  <a:pt x="1486048" y="5366261"/>
                </a:cubicBezTo>
                <a:cubicBezTo>
                  <a:pt x="1458940" y="5366261"/>
                  <a:pt x="1436963" y="5344285"/>
                  <a:pt x="1436963" y="5317176"/>
                </a:cubicBezTo>
                <a:cubicBezTo>
                  <a:pt x="1436963" y="5290067"/>
                  <a:pt x="1458940" y="5268091"/>
                  <a:pt x="1486048" y="5268091"/>
                </a:cubicBezTo>
                <a:close/>
                <a:moveTo>
                  <a:pt x="1294125" y="5268091"/>
                </a:moveTo>
                <a:cubicBezTo>
                  <a:pt x="1321234" y="5268091"/>
                  <a:pt x="1343210" y="5290067"/>
                  <a:pt x="1343210" y="5317176"/>
                </a:cubicBezTo>
                <a:cubicBezTo>
                  <a:pt x="1343210" y="5344285"/>
                  <a:pt x="1321234" y="5366261"/>
                  <a:pt x="1294125" y="5366261"/>
                </a:cubicBezTo>
                <a:cubicBezTo>
                  <a:pt x="1267016" y="5366261"/>
                  <a:pt x="1245040" y="5344285"/>
                  <a:pt x="1245040" y="5317176"/>
                </a:cubicBezTo>
                <a:cubicBezTo>
                  <a:pt x="1245040" y="5290067"/>
                  <a:pt x="1267016" y="5268091"/>
                  <a:pt x="1294125" y="5268091"/>
                </a:cubicBezTo>
                <a:close/>
                <a:moveTo>
                  <a:pt x="1102204" y="5268091"/>
                </a:moveTo>
                <a:cubicBezTo>
                  <a:pt x="1129313" y="5268091"/>
                  <a:pt x="1151289" y="5290067"/>
                  <a:pt x="1151289" y="5317176"/>
                </a:cubicBezTo>
                <a:cubicBezTo>
                  <a:pt x="1151289" y="5344285"/>
                  <a:pt x="1129313" y="5366261"/>
                  <a:pt x="1102204" y="5366261"/>
                </a:cubicBezTo>
                <a:cubicBezTo>
                  <a:pt x="1075096" y="5366261"/>
                  <a:pt x="1053119" y="5344285"/>
                  <a:pt x="1053119" y="5317176"/>
                </a:cubicBezTo>
                <a:cubicBezTo>
                  <a:pt x="1053119" y="5290067"/>
                  <a:pt x="1075096" y="5268091"/>
                  <a:pt x="1102204" y="5268091"/>
                </a:cubicBezTo>
                <a:close/>
                <a:moveTo>
                  <a:pt x="910280" y="5268091"/>
                </a:moveTo>
                <a:cubicBezTo>
                  <a:pt x="937390" y="5268091"/>
                  <a:pt x="959365" y="5290067"/>
                  <a:pt x="959365" y="5317176"/>
                </a:cubicBezTo>
                <a:cubicBezTo>
                  <a:pt x="959365" y="5344285"/>
                  <a:pt x="937390" y="5366261"/>
                  <a:pt x="910280" y="5366261"/>
                </a:cubicBezTo>
                <a:cubicBezTo>
                  <a:pt x="883172" y="5366261"/>
                  <a:pt x="861195" y="5344285"/>
                  <a:pt x="861195" y="5317176"/>
                </a:cubicBezTo>
                <a:cubicBezTo>
                  <a:pt x="861195" y="5290067"/>
                  <a:pt x="883172" y="5268091"/>
                  <a:pt x="910280" y="5268091"/>
                </a:cubicBezTo>
                <a:close/>
                <a:moveTo>
                  <a:pt x="718360" y="5268091"/>
                </a:moveTo>
                <a:cubicBezTo>
                  <a:pt x="745468" y="5268091"/>
                  <a:pt x="767445" y="5290067"/>
                  <a:pt x="767445" y="5317176"/>
                </a:cubicBezTo>
                <a:cubicBezTo>
                  <a:pt x="767445" y="5344285"/>
                  <a:pt x="745468" y="5366261"/>
                  <a:pt x="718360" y="5366261"/>
                </a:cubicBezTo>
                <a:cubicBezTo>
                  <a:pt x="691250" y="5366261"/>
                  <a:pt x="669275" y="5344285"/>
                  <a:pt x="669275" y="5317176"/>
                </a:cubicBezTo>
                <a:cubicBezTo>
                  <a:pt x="669275" y="5290067"/>
                  <a:pt x="691250" y="5268091"/>
                  <a:pt x="718360" y="5268091"/>
                </a:cubicBezTo>
                <a:close/>
                <a:moveTo>
                  <a:pt x="526436" y="5268091"/>
                </a:moveTo>
                <a:cubicBezTo>
                  <a:pt x="553544" y="5268091"/>
                  <a:pt x="575521" y="5290067"/>
                  <a:pt x="575521" y="5317176"/>
                </a:cubicBezTo>
                <a:cubicBezTo>
                  <a:pt x="575521" y="5344285"/>
                  <a:pt x="553544" y="5366261"/>
                  <a:pt x="526436" y="5366261"/>
                </a:cubicBezTo>
                <a:cubicBezTo>
                  <a:pt x="499328" y="5366261"/>
                  <a:pt x="477351" y="5344285"/>
                  <a:pt x="477351" y="5317176"/>
                </a:cubicBezTo>
                <a:cubicBezTo>
                  <a:pt x="477351" y="5290067"/>
                  <a:pt x="499328" y="5268091"/>
                  <a:pt x="526436" y="5268091"/>
                </a:cubicBezTo>
                <a:close/>
                <a:moveTo>
                  <a:pt x="334759" y="5268091"/>
                </a:moveTo>
                <a:cubicBezTo>
                  <a:pt x="361869" y="5268091"/>
                  <a:pt x="383844" y="5290067"/>
                  <a:pt x="383844" y="5317176"/>
                </a:cubicBezTo>
                <a:cubicBezTo>
                  <a:pt x="383844" y="5344285"/>
                  <a:pt x="361869" y="5366261"/>
                  <a:pt x="334759" y="5366261"/>
                </a:cubicBezTo>
                <a:cubicBezTo>
                  <a:pt x="307651" y="5366261"/>
                  <a:pt x="285674" y="5344285"/>
                  <a:pt x="285674" y="5317176"/>
                </a:cubicBezTo>
                <a:cubicBezTo>
                  <a:pt x="285674" y="5290067"/>
                  <a:pt x="307651" y="5268091"/>
                  <a:pt x="334759" y="5268091"/>
                </a:cubicBezTo>
                <a:close/>
                <a:moveTo>
                  <a:pt x="142837" y="5268091"/>
                </a:moveTo>
                <a:cubicBezTo>
                  <a:pt x="169945" y="5268091"/>
                  <a:pt x="191921" y="5290067"/>
                  <a:pt x="191921" y="5317176"/>
                </a:cubicBezTo>
                <a:cubicBezTo>
                  <a:pt x="191921" y="5344285"/>
                  <a:pt x="169945" y="5366261"/>
                  <a:pt x="142837" y="5366261"/>
                </a:cubicBezTo>
                <a:cubicBezTo>
                  <a:pt x="115727" y="5366261"/>
                  <a:pt x="93751" y="5344285"/>
                  <a:pt x="93751" y="5317176"/>
                </a:cubicBezTo>
                <a:cubicBezTo>
                  <a:pt x="93751" y="5290067"/>
                  <a:pt x="115727" y="5268091"/>
                  <a:pt x="142837" y="5268091"/>
                </a:cubicBezTo>
                <a:close/>
                <a:moveTo>
                  <a:pt x="11562343" y="5117154"/>
                </a:moveTo>
                <a:cubicBezTo>
                  <a:pt x="11589452" y="5117154"/>
                  <a:pt x="11611428" y="5139130"/>
                  <a:pt x="11611428" y="5166239"/>
                </a:cubicBezTo>
                <a:cubicBezTo>
                  <a:pt x="11611428" y="5193348"/>
                  <a:pt x="11589452" y="5215324"/>
                  <a:pt x="11562343" y="5215324"/>
                </a:cubicBezTo>
                <a:cubicBezTo>
                  <a:pt x="11535234" y="5215324"/>
                  <a:pt x="11513258" y="5193348"/>
                  <a:pt x="11513258" y="5166239"/>
                </a:cubicBezTo>
                <a:cubicBezTo>
                  <a:pt x="11513258" y="5139130"/>
                  <a:pt x="11535234" y="5117154"/>
                  <a:pt x="11562343" y="5117154"/>
                </a:cubicBezTo>
                <a:close/>
                <a:moveTo>
                  <a:pt x="11370422" y="5117154"/>
                </a:moveTo>
                <a:cubicBezTo>
                  <a:pt x="11397531" y="5117154"/>
                  <a:pt x="11419507" y="5139130"/>
                  <a:pt x="11419507" y="5166239"/>
                </a:cubicBezTo>
                <a:cubicBezTo>
                  <a:pt x="11419507" y="5193348"/>
                  <a:pt x="11397531" y="5215324"/>
                  <a:pt x="11370422" y="5215324"/>
                </a:cubicBezTo>
                <a:cubicBezTo>
                  <a:pt x="11343313" y="5215324"/>
                  <a:pt x="11321337" y="5193348"/>
                  <a:pt x="11321337" y="5166239"/>
                </a:cubicBezTo>
                <a:cubicBezTo>
                  <a:pt x="11321337" y="5139130"/>
                  <a:pt x="11343313" y="5117154"/>
                  <a:pt x="11370422" y="5117154"/>
                </a:cubicBezTo>
                <a:close/>
                <a:moveTo>
                  <a:pt x="11178499" y="5117154"/>
                </a:moveTo>
                <a:cubicBezTo>
                  <a:pt x="11205607" y="5117154"/>
                  <a:pt x="11227584" y="5139130"/>
                  <a:pt x="11227584" y="5166239"/>
                </a:cubicBezTo>
                <a:cubicBezTo>
                  <a:pt x="11227584" y="5193348"/>
                  <a:pt x="11205607" y="5215324"/>
                  <a:pt x="11178499" y="5215324"/>
                </a:cubicBezTo>
                <a:cubicBezTo>
                  <a:pt x="11151390" y="5215324"/>
                  <a:pt x="11129414" y="5193348"/>
                  <a:pt x="11129414" y="5166239"/>
                </a:cubicBezTo>
                <a:cubicBezTo>
                  <a:pt x="11129414" y="5139130"/>
                  <a:pt x="11151390" y="5117154"/>
                  <a:pt x="11178499" y="5117154"/>
                </a:cubicBezTo>
                <a:close/>
                <a:moveTo>
                  <a:pt x="10986822" y="5117154"/>
                </a:moveTo>
                <a:cubicBezTo>
                  <a:pt x="11013931" y="5117154"/>
                  <a:pt x="11035907" y="5139130"/>
                  <a:pt x="11035907" y="5166239"/>
                </a:cubicBezTo>
                <a:cubicBezTo>
                  <a:pt x="11035907" y="5193348"/>
                  <a:pt x="11013931" y="5215324"/>
                  <a:pt x="10986822" y="5215324"/>
                </a:cubicBezTo>
                <a:cubicBezTo>
                  <a:pt x="10959714" y="5215324"/>
                  <a:pt x="10937737" y="5193348"/>
                  <a:pt x="10937737" y="5166239"/>
                </a:cubicBezTo>
                <a:cubicBezTo>
                  <a:pt x="10937737" y="5139130"/>
                  <a:pt x="10959714" y="5117154"/>
                  <a:pt x="10986822" y="5117154"/>
                </a:cubicBezTo>
                <a:close/>
                <a:moveTo>
                  <a:pt x="10794898" y="5117154"/>
                </a:moveTo>
                <a:cubicBezTo>
                  <a:pt x="10822008" y="5117154"/>
                  <a:pt x="10843984" y="5139130"/>
                  <a:pt x="10843984" y="5166239"/>
                </a:cubicBezTo>
                <a:cubicBezTo>
                  <a:pt x="10843984" y="5193348"/>
                  <a:pt x="10822008" y="5215324"/>
                  <a:pt x="10794898" y="5215324"/>
                </a:cubicBezTo>
                <a:cubicBezTo>
                  <a:pt x="10767790" y="5215324"/>
                  <a:pt x="10745813" y="5193348"/>
                  <a:pt x="10745813" y="5166239"/>
                </a:cubicBezTo>
                <a:cubicBezTo>
                  <a:pt x="10745813" y="5139130"/>
                  <a:pt x="10767790" y="5117154"/>
                  <a:pt x="10794898" y="5117154"/>
                </a:cubicBezTo>
                <a:close/>
                <a:moveTo>
                  <a:pt x="10600771" y="5117154"/>
                </a:moveTo>
                <a:cubicBezTo>
                  <a:pt x="10607548" y="5117154"/>
                  <a:pt x="10614005" y="5118528"/>
                  <a:pt x="10619877" y="5121012"/>
                </a:cubicBezTo>
                <a:lnTo>
                  <a:pt x="10635343" y="5131439"/>
                </a:lnTo>
                <a:lnTo>
                  <a:pt x="10635343" y="5129951"/>
                </a:lnTo>
                <a:lnTo>
                  <a:pt x="10637686" y="5131531"/>
                </a:lnTo>
                <a:cubicBezTo>
                  <a:pt x="10646569" y="5140413"/>
                  <a:pt x="10652063" y="5152685"/>
                  <a:pt x="10652063" y="5166239"/>
                </a:cubicBezTo>
                <a:cubicBezTo>
                  <a:pt x="10652063" y="5179794"/>
                  <a:pt x="10646569" y="5192065"/>
                  <a:pt x="10637686" y="5200948"/>
                </a:cubicBezTo>
                <a:lnTo>
                  <a:pt x="10635343" y="5202527"/>
                </a:lnTo>
                <a:lnTo>
                  <a:pt x="10635343" y="5201039"/>
                </a:lnTo>
                <a:lnTo>
                  <a:pt x="10619877" y="5211467"/>
                </a:lnTo>
                <a:cubicBezTo>
                  <a:pt x="10614005" y="5213951"/>
                  <a:pt x="10607548" y="5215324"/>
                  <a:pt x="10600771" y="5215324"/>
                </a:cubicBezTo>
                <a:cubicBezTo>
                  <a:pt x="10573662" y="5215324"/>
                  <a:pt x="10551686" y="5193348"/>
                  <a:pt x="10551686" y="5166239"/>
                </a:cubicBezTo>
                <a:cubicBezTo>
                  <a:pt x="10551686" y="5139130"/>
                  <a:pt x="10573662" y="5117154"/>
                  <a:pt x="10600771" y="5117154"/>
                </a:cubicBezTo>
                <a:close/>
                <a:moveTo>
                  <a:pt x="10408850" y="5117154"/>
                </a:moveTo>
                <a:cubicBezTo>
                  <a:pt x="10435959" y="5117154"/>
                  <a:pt x="10457935" y="5139130"/>
                  <a:pt x="10457935" y="5166239"/>
                </a:cubicBezTo>
                <a:cubicBezTo>
                  <a:pt x="10457935" y="5193348"/>
                  <a:pt x="10435959" y="5215324"/>
                  <a:pt x="10408850" y="5215324"/>
                </a:cubicBezTo>
                <a:cubicBezTo>
                  <a:pt x="10381741" y="5215324"/>
                  <a:pt x="10359765" y="5193348"/>
                  <a:pt x="10359765" y="5166239"/>
                </a:cubicBezTo>
                <a:cubicBezTo>
                  <a:pt x="10359765" y="5139130"/>
                  <a:pt x="10381741" y="5117154"/>
                  <a:pt x="10408850" y="5117154"/>
                </a:cubicBezTo>
                <a:close/>
                <a:moveTo>
                  <a:pt x="10216927" y="5117154"/>
                </a:moveTo>
                <a:cubicBezTo>
                  <a:pt x="10244035" y="5117154"/>
                  <a:pt x="10266012" y="5139130"/>
                  <a:pt x="10266012" y="5166239"/>
                </a:cubicBezTo>
                <a:cubicBezTo>
                  <a:pt x="10266012" y="5193348"/>
                  <a:pt x="10244035" y="5215324"/>
                  <a:pt x="10216927" y="5215324"/>
                </a:cubicBezTo>
                <a:cubicBezTo>
                  <a:pt x="10189818" y="5215324"/>
                  <a:pt x="10167842" y="5193348"/>
                  <a:pt x="10167842" y="5166239"/>
                </a:cubicBezTo>
                <a:cubicBezTo>
                  <a:pt x="10167842" y="5139130"/>
                  <a:pt x="10189818" y="5117154"/>
                  <a:pt x="10216927" y="5117154"/>
                </a:cubicBezTo>
                <a:close/>
                <a:moveTo>
                  <a:pt x="10025250" y="5117154"/>
                </a:moveTo>
                <a:cubicBezTo>
                  <a:pt x="10052359" y="5117154"/>
                  <a:pt x="10074335" y="5139130"/>
                  <a:pt x="10074335" y="5166239"/>
                </a:cubicBezTo>
                <a:cubicBezTo>
                  <a:pt x="10074335" y="5193348"/>
                  <a:pt x="10052359" y="5215324"/>
                  <a:pt x="10025250" y="5215324"/>
                </a:cubicBezTo>
                <a:cubicBezTo>
                  <a:pt x="9998142" y="5215324"/>
                  <a:pt x="9976165" y="5193348"/>
                  <a:pt x="9976165" y="5166239"/>
                </a:cubicBezTo>
                <a:cubicBezTo>
                  <a:pt x="9976165" y="5139130"/>
                  <a:pt x="9998142" y="5117154"/>
                  <a:pt x="10025250" y="5117154"/>
                </a:cubicBezTo>
                <a:close/>
                <a:moveTo>
                  <a:pt x="9833326" y="5117154"/>
                </a:moveTo>
                <a:cubicBezTo>
                  <a:pt x="9860436" y="5117154"/>
                  <a:pt x="9882412" y="5139130"/>
                  <a:pt x="9882412" y="5166239"/>
                </a:cubicBezTo>
                <a:cubicBezTo>
                  <a:pt x="9882412" y="5193348"/>
                  <a:pt x="9860436" y="5215324"/>
                  <a:pt x="9833326" y="5215324"/>
                </a:cubicBezTo>
                <a:cubicBezTo>
                  <a:pt x="9806218" y="5215324"/>
                  <a:pt x="9784241" y="5193348"/>
                  <a:pt x="9784241" y="5166239"/>
                </a:cubicBezTo>
                <a:cubicBezTo>
                  <a:pt x="9784241" y="5139130"/>
                  <a:pt x="9806218" y="5117154"/>
                  <a:pt x="9833326" y="5117154"/>
                </a:cubicBezTo>
                <a:close/>
                <a:moveTo>
                  <a:pt x="9641406" y="5117154"/>
                </a:moveTo>
                <a:cubicBezTo>
                  <a:pt x="9668514" y="5117154"/>
                  <a:pt x="9690491" y="5139130"/>
                  <a:pt x="9690491" y="5166239"/>
                </a:cubicBezTo>
                <a:cubicBezTo>
                  <a:pt x="9690491" y="5193348"/>
                  <a:pt x="9668514" y="5215324"/>
                  <a:pt x="9641406" y="5215324"/>
                </a:cubicBezTo>
                <a:cubicBezTo>
                  <a:pt x="9614297" y="5215324"/>
                  <a:pt x="9592321" y="5193348"/>
                  <a:pt x="9592321" y="5166239"/>
                </a:cubicBezTo>
                <a:cubicBezTo>
                  <a:pt x="9592321" y="5139130"/>
                  <a:pt x="9614297" y="5117154"/>
                  <a:pt x="9641406" y="5117154"/>
                </a:cubicBezTo>
                <a:close/>
                <a:moveTo>
                  <a:pt x="9449482" y="5117154"/>
                </a:moveTo>
                <a:cubicBezTo>
                  <a:pt x="9476591" y="5117154"/>
                  <a:pt x="9498567" y="5139130"/>
                  <a:pt x="9498567" y="5166239"/>
                </a:cubicBezTo>
                <a:cubicBezTo>
                  <a:pt x="9498567" y="5193348"/>
                  <a:pt x="9476591" y="5215324"/>
                  <a:pt x="9449482" y="5215324"/>
                </a:cubicBezTo>
                <a:cubicBezTo>
                  <a:pt x="9422374" y="5215324"/>
                  <a:pt x="9400397" y="5193348"/>
                  <a:pt x="9400397" y="5166239"/>
                </a:cubicBezTo>
                <a:cubicBezTo>
                  <a:pt x="9400397" y="5139130"/>
                  <a:pt x="9422374" y="5117154"/>
                  <a:pt x="9449482" y="5117154"/>
                </a:cubicBezTo>
                <a:close/>
                <a:moveTo>
                  <a:pt x="9257562" y="5117154"/>
                </a:moveTo>
                <a:cubicBezTo>
                  <a:pt x="9284670" y="5117154"/>
                  <a:pt x="9306646" y="5139130"/>
                  <a:pt x="9306646" y="5166239"/>
                </a:cubicBezTo>
                <a:cubicBezTo>
                  <a:pt x="9306646" y="5193348"/>
                  <a:pt x="9284670" y="5215324"/>
                  <a:pt x="9257562" y="5215324"/>
                </a:cubicBezTo>
                <a:cubicBezTo>
                  <a:pt x="9230452" y="5215324"/>
                  <a:pt x="9208477" y="5193348"/>
                  <a:pt x="9208477" y="5166239"/>
                </a:cubicBezTo>
                <a:cubicBezTo>
                  <a:pt x="9208477" y="5139130"/>
                  <a:pt x="9230452" y="5117154"/>
                  <a:pt x="9257562" y="5117154"/>
                </a:cubicBezTo>
                <a:close/>
                <a:moveTo>
                  <a:pt x="9065638" y="5117154"/>
                </a:moveTo>
                <a:cubicBezTo>
                  <a:pt x="9092746" y="5117154"/>
                  <a:pt x="9114723" y="5139130"/>
                  <a:pt x="9114723" y="5166239"/>
                </a:cubicBezTo>
                <a:cubicBezTo>
                  <a:pt x="9114723" y="5193348"/>
                  <a:pt x="9092746" y="5215324"/>
                  <a:pt x="9065638" y="5215324"/>
                </a:cubicBezTo>
                <a:cubicBezTo>
                  <a:pt x="9038529" y="5215324"/>
                  <a:pt x="9016553" y="5193348"/>
                  <a:pt x="9016553" y="5166239"/>
                </a:cubicBezTo>
                <a:cubicBezTo>
                  <a:pt x="9016553" y="5139130"/>
                  <a:pt x="9038529" y="5117154"/>
                  <a:pt x="9065638" y="5117154"/>
                </a:cubicBezTo>
                <a:close/>
                <a:moveTo>
                  <a:pt x="8873961" y="5117154"/>
                </a:moveTo>
                <a:cubicBezTo>
                  <a:pt x="8901071" y="5117154"/>
                  <a:pt x="8923046" y="5139130"/>
                  <a:pt x="8923046" y="5166239"/>
                </a:cubicBezTo>
                <a:cubicBezTo>
                  <a:pt x="8923046" y="5193348"/>
                  <a:pt x="8901071" y="5215324"/>
                  <a:pt x="8873961" y="5215324"/>
                </a:cubicBezTo>
                <a:cubicBezTo>
                  <a:pt x="8846853" y="5215324"/>
                  <a:pt x="8824876" y="5193348"/>
                  <a:pt x="8824876" y="5166239"/>
                </a:cubicBezTo>
                <a:cubicBezTo>
                  <a:pt x="8824876" y="5139130"/>
                  <a:pt x="8846853" y="5117154"/>
                  <a:pt x="8873961" y="5117154"/>
                </a:cubicBezTo>
                <a:close/>
                <a:moveTo>
                  <a:pt x="8682041" y="5117154"/>
                </a:moveTo>
                <a:cubicBezTo>
                  <a:pt x="8709149" y="5117154"/>
                  <a:pt x="8731126" y="5139130"/>
                  <a:pt x="8731126" y="5166239"/>
                </a:cubicBezTo>
                <a:cubicBezTo>
                  <a:pt x="8731126" y="5193348"/>
                  <a:pt x="8709149" y="5215324"/>
                  <a:pt x="8682041" y="5215324"/>
                </a:cubicBezTo>
                <a:cubicBezTo>
                  <a:pt x="8654932" y="5215324"/>
                  <a:pt x="8632956" y="5193348"/>
                  <a:pt x="8632956" y="5166239"/>
                </a:cubicBezTo>
                <a:cubicBezTo>
                  <a:pt x="8632956" y="5139130"/>
                  <a:pt x="8654932" y="5117154"/>
                  <a:pt x="8682041" y="5117154"/>
                </a:cubicBezTo>
                <a:close/>
                <a:moveTo>
                  <a:pt x="8486747" y="5117154"/>
                </a:moveTo>
                <a:lnTo>
                  <a:pt x="8488432" y="5117852"/>
                </a:lnTo>
                <a:lnTo>
                  <a:pt x="8490117" y="5117154"/>
                </a:lnTo>
                <a:cubicBezTo>
                  <a:pt x="8517225" y="5117154"/>
                  <a:pt x="8539202" y="5139130"/>
                  <a:pt x="8539202" y="5166239"/>
                </a:cubicBezTo>
                <a:cubicBezTo>
                  <a:pt x="8539202" y="5193348"/>
                  <a:pt x="8517225" y="5215324"/>
                  <a:pt x="8490117" y="5215324"/>
                </a:cubicBezTo>
                <a:lnTo>
                  <a:pt x="8488432" y="5214626"/>
                </a:lnTo>
                <a:lnTo>
                  <a:pt x="8486747" y="5215324"/>
                </a:lnTo>
                <a:cubicBezTo>
                  <a:pt x="8459639" y="5215324"/>
                  <a:pt x="8437662" y="5193348"/>
                  <a:pt x="8437662" y="5166239"/>
                </a:cubicBezTo>
                <a:cubicBezTo>
                  <a:pt x="8437662" y="5139130"/>
                  <a:pt x="8459639" y="5117154"/>
                  <a:pt x="8486747" y="5117154"/>
                </a:cubicBezTo>
                <a:close/>
                <a:moveTo>
                  <a:pt x="8294823" y="5117154"/>
                </a:moveTo>
                <a:cubicBezTo>
                  <a:pt x="8321932" y="5117154"/>
                  <a:pt x="8343908" y="5139130"/>
                  <a:pt x="8343908" y="5166239"/>
                </a:cubicBezTo>
                <a:cubicBezTo>
                  <a:pt x="8343908" y="5193348"/>
                  <a:pt x="8321932" y="5215324"/>
                  <a:pt x="8294823" y="5215324"/>
                </a:cubicBezTo>
                <a:cubicBezTo>
                  <a:pt x="8267715" y="5215324"/>
                  <a:pt x="8245738" y="5193348"/>
                  <a:pt x="8245738" y="5166239"/>
                </a:cubicBezTo>
                <a:cubicBezTo>
                  <a:pt x="8245738" y="5139130"/>
                  <a:pt x="8267715" y="5117154"/>
                  <a:pt x="8294823" y="5117154"/>
                </a:cubicBezTo>
                <a:close/>
                <a:moveTo>
                  <a:pt x="8102902" y="5117154"/>
                </a:moveTo>
                <a:cubicBezTo>
                  <a:pt x="8130011" y="5117154"/>
                  <a:pt x="8151987" y="5139130"/>
                  <a:pt x="8151987" y="5166239"/>
                </a:cubicBezTo>
                <a:cubicBezTo>
                  <a:pt x="8151987" y="5193348"/>
                  <a:pt x="8130011" y="5215324"/>
                  <a:pt x="8102902" y="5215324"/>
                </a:cubicBezTo>
                <a:cubicBezTo>
                  <a:pt x="8075793" y="5215324"/>
                  <a:pt x="8053817" y="5193348"/>
                  <a:pt x="8053817" y="5166239"/>
                </a:cubicBezTo>
                <a:cubicBezTo>
                  <a:pt x="8053817" y="5139130"/>
                  <a:pt x="8075793" y="5117154"/>
                  <a:pt x="8102902" y="5117154"/>
                </a:cubicBezTo>
                <a:close/>
                <a:moveTo>
                  <a:pt x="7911226" y="5117154"/>
                </a:moveTo>
                <a:cubicBezTo>
                  <a:pt x="7938335" y="5117154"/>
                  <a:pt x="7960311" y="5139130"/>
                  <a:pt x="7960311" y="5166239"/>
                </a:cubicBezTo>
                <a:cubicBezTo>
                  <a:pt x="7960311" y="5193348"/>
                  <a:pt x="7938335" y="5215324"/>
                  <a:pt x="7911226" y="5215324"/>
                </a:cubicBezTo>
                <a:cubicBezTo>
                  <a:pt x="7884117" y="5215324"/>
                  <a:pt x="7862141" y="5193348"/>
                  <a:pt x="7862141" y="5166239"/>
                </a:cubicBezTo>
                <a:cubicBezTo>
                  <a:pt x="7862141" y="5139130"/>
                  <a:pt x="7884117" y="5117154"/>
                  <a:pt x="7911226" y="5117154"/>
                </a:cubicBezTo>
                <a:close/>
                <a:moveTo>
                  <a:pt x="7719302" y="5117154"/>
                </a:moveTo>
                <a:cubicBezTo>
                  <a:pt x="7746411" y="5117154"/>
                  <a:pt x="7768387" y="5139130"/>
                  <a:pt x="7768387" y="5166239"/>
                </a:cubicBezTo>
                <a:cubicBezTo>
                  <a:pt x="7768387" y="5193348"/>
                  <a:pt x="7746411" y="5215324"/>
                  <a:pt x="7719302" y="5215324"/>
                </a:cubicBezTo>
                <a:cubicBezTo>
                  <a:pt x="7692194" y="5215324"/>
                  <a:pt x="7670218" y="5193348"/>
                  <a:pt x="7670218" y="5166239"/>
                </a:cubicBezTo>
                <a:cubicBezTo>
                  <a:pt x="7670218" y="5139130"/>
                  <a:pt x="7692194" y="5117154"/>
                  <a:pt x="7719302" y="5117154"/>
                </a:cubicBezTo>
                <a:close/>
                <a:moveTo>
                  <a:pt x="7527382" y="5117154"/>
                </a:moveTo>
                <a:cubicBezTo>
                  <a:pt x="7554490" y="5117154"/>
                  <a:pt x="7576467" y="5139130"/>
                  <a:pt x="7576467" y="5166239"/>
                </a:cubicBezTo>
                <a:cubicBezTo>
                  <a:pt x="7576467" y="5193348"/>
                  <a:pt x="7554490" y="5215324"/>
                  <a:pt x="7527382" y="5215324"/>
                </a:cubicBezTo>
                <a:cubicBezTo>
                  <a:pt x="7500272" y="5215324"/>
                  <a:pt x="7478297" y="5193348"/>
                  <a:pt x="7478297" y="5166239"/>
                </a:cubicBezTo>
                <a:cubicBezTo>
                  <a:pt x="7478297" y="5139130"/>
                  <a:pt x="7500272" y="5117154"/>
                  <a:pt x="7527382" y="5117154"/>
                </a:cubicBezTo>
                <a:close/>
                <a:moveTo>
                  <a:pt x="7335458" y="5117154"/>
                </a:moveTo>
                <a:cubicBezTo>
                  <a:pt x="7362567" y="5117154"/>
                  <a:pt x="7384543" y="5139130"/>
                  <a:pt x="7384543" y="5166239"/>
                </a:cubicBezTo>
                <a:cubicBezTo>
                  <a:pt x="7384543" y="5193348"/>
                  <a:pt x="7362567" y="5215324"/>
                  <a:pt x="7335458" y="5215324"/>
                </a:cubicBezTo>
                <a:cubicBezTo>
                  <a:pt x="7308350" y="5215324"/>
                  <a:pt x="7286373" y="5193348"/>
                  <a:pt x="7286373" y="5166239"/>
                </a:cubicBezTo>
                <a:cubicBezTo>
                  <a:pt x="7286373" y="5139130"/>
                  <a:pt x="7308350" y="5117154"/>
                  <a:pt x="7335458" y="5117154"/>
                </a:cubicBezTo>
                <a:close/>
                <a:moveTo>
                  <a:pt x="7143537" y="5117154"/>
                </a:moveTo>
                <a:cubicBezTo>
                  <a:pt x="7170646" y="5117154"/>
                  <a:pt x="7192622" y="5139130"/>
                  <a:pt x="7192622" y="5166239"/>
                </a:cubicBezTo>
                <a:cubicBezTo>
                  <a:pt x="7192622" y="5193348"/>
                  <a:pt x="7170646" y="5215324"/>
                  <a:pt x="7143537" y="5215324"/>
                </a:cubicBezTo>
                <a:cubicBezTo>
                  <a:pt x="7116428" y="5215324"/>
                  <a:pt x="7094452" y="5193348"/>
                  <a:pt x="7094452" y="5166239"/>
                </a:cubicBezTo>
                <a:cubicBezTo>
                  <a:pt x="7094452" y="5139130"/>
                  <a:pt x="7116428" y="5117154"/>
                  <a:pt x="7143537" y="5117154"/>
                </a:cubicBezTo>
                <a:close/>
                <a:moveTo>
                  <a:pt x="6951614" y="5117154"/>
                </a:moveTo>
                <a:cubicBezTo>
                  <a:pt x="6978722" y="5117154"/>
                  <a:pt x="7000699" y="5139130"/>
                  <a:pt x="7000699" y="5166239"/>
                </a:cubicBezTo>
                <a:cubicBezTo>
                  <a:pt x="7000699" y="5193348"/>
                  <a:pt x="6978722" y="5215324"/>
                  <a:pt x="6951614" y="5215324"/>
                </a:cubicBezTo>
                <a:cubicBezTo>
                  <a:pt x="6924504" y="5215324"/>
                  <a:pt x="6902529" y="5193348"/>
                  <a:pt x="6902529" y="5166239"/>
                </a:cubicBezTo>
                <a:cubicBezTo>
                  <a:pt x="6902529" y="5139130"/>
                  <a:pt x="6924504" y="5117154"/>
                  <a:pt x="6951614" y="5117154"/>
                </a:cubicBezTo>
                <a:close/>
                <a:moveTo>
                  <a:pt x="6759937" y="5117154"/>
                </a:moveTo>
                <a:cubicBezTo>
                  <a:pt x="6787046" y="5117154"/>
                  <a:pt x="6809022" y="5139130"/>
                  <a:pt x="6809022" y="5166239"/>
                </a:cubicBezTo>
                <a:cubicBezTo>
                  <a:pt x="6809022" y="5193348"/>
                  <a:pt x="6787046" y="5215324"/>
                  <a:pt x="6759937" y="5215324"/>
                </a:cubicBezTo>
                <a:cubicBezTo>
                  <a:pt x="6732829" y="5215324"/>
                  <a:pt x="6710852" y="5193348"/>
                  <a:pt x="6710852" y="5166239"/>
                </a:cubicBezTo>
                <a:cubicBezTo>
                  <a:pt x="6710852" y="5139130"/>
                  <a:pt x="6732829" y="5117154"/>
                  <a:pt x="6759937" y="5117154"/>
                </a:cubicBezTo>
                <a:close/>
                <a:moveTo>
                  <a:pt x="6568014" y="5117154"/>
                </a:moveTo>
                <a:cubicBezTo>
                  <a:pt x="6595123" y="5117154"/>
                  <a:pt x="6617099" y="5139130"/>
                  <a:pt x="6617099" y="5166239"/>
                </a:cubicBezTo>
                <a:cubicBezTo>
                  <a:pt x="6617099" y="5193348"/>
                  <a:pt x="6595123" y="5215324"/>
                  <a:pt x="6568014" y="5215324"/>
                </a:cubicBezTo>
                <a:cubicBezTo>
                  <a:pt x="6540905" y="5215324"/>
                  <a:pt x="6518929" y="5193348"/>
                  <a:pt x="6518929" y="5166239"/>
                </a:cubicBezTo>
                <a:cubicBezTo>
                  <a:pt x="6518929" y="5139130"/>
                  <a:pt x="6540905" y="5117154"/>
                  <a:pt x="6568014" y="5117154"/>
                </a:cubicBezTo>
                <a:close/>
                <a:moveTo>
                  <a:pt x="6376093" y="5117154"/>
                </a:moveTo>
                <a:lnTo>
                  <a:pt x="6376918" y="5117321"/>
                </a:lnTo>
                <a:lnTo>
                  <a:pt x="6377744" y="5117154"/>
                </a:lnTo>
                <a:cubicBezTo>
                  <a:pt x="6404853" y="5117154"/>
                  <a:pt x="6426829" y="5139130"/>
                  <a:pt x="6426829" y="5166239"/>
                </a:cubicBezTo>
                <a:cubicBezTo>
                  <a:pt x="6426829" y="5193348"/>
                  <a:pt x="6404853" y="5215324"/>
                  <a:pt x="6377744" y="5215324"/>
                </a:cubicBezTo>
                <a:lnTo>
                  <a:pt x="6376918" y="5215158"/>
                </a:lnTo>
                <a:lnTo>
                  <a:pt x="6376093" y="5215324"/>
                </a:lnTo>
                <a:cubicBezTo>
                  <a:pt x="6348984" y="5215324"/>
                  <a:pt x="6327008" y="5193348"/>
                  <a:pt x="6327008" y="5166239"/>
                </a:cubicBezTo>
                <a:cubicBezTo>
                  <a:pt x="6327008" y="5139130"/>
                  <a:pt x="6348984" y="5117154"/>
                  <a:pt x="6376093" y="5117154"/>
                </a:cubicBezTo>
                <a:close/>
                <a:moveTo>
                  <a:pt x="6185820" y="5117154"/>
                </a:moveTo>
                <a:cubicBezTo>
                  <a:pt x="6212929" y="5117154"/>
                  <a:pt x="6234905" y="5139130"/>
                  <a:pt x="6234905" y="5166239"/>
                </a:cubicBezTo>
                <a:cubicBezTo>
                  <a:pt x="6234905" y="5193348"/>
                  <a:pt x="6212929" y="5215324"/>
                  <a:pt x="6185820" y="5215324"/>
                </a:cubicBezTo>
                <a:cubicBezTo>
                  <a:pt x="6158712" y="5215324"/>
                  <a:pt x="6136735" y="5193348"/>
                  <a:pt x="6136735" y="5166239"/>
                </a:cubicBezTo>
                <a:cubicBezTo>
                  <a:pt x="6136735" y="5139130"/>
                  <a:pt x="6158712" y="5117154"/>
                  <a:pt x="6185820" y="5117154"/>
                </a:cubicBezTo>
                <a:close/>
                <a:moveTo>
                  <a:pt x="5993899" y="5117154"/>
                </a:moveTo>
                <a:cubicBezTo>
                  <a:pt x="6021008" y="5117154"/>
                  <a:pt x="6042984" y="5139130"/>
                  <a:pt x="6042984" y="5166239"/>
                </a:cubicBezTo>
                <a:cubicBezTo>
                  <a:pt x="6042984" y="5193348"/>
                  <a:pt x="6021008" y="5215324"/>
                  <a:pt x="5993899" y="5215324"/>
                </a:cubicBezTo>
                <a:cubicBezTo>
                  <a:pt x="5966790" y="5215324"/>
                  <a:pt x="5944814" y="5193348"/>
                  <a:pt x="5944814" y="5166239"/>
                </a:cubicBezTo>
                <a:cubicBezTo>
                  <a:pt x="5944814" y="5139130"/>
                  <a:pt x="5966790" y="5117154"/>
                  <a:pt x="5993899" y="5117154"/>
                </a:cubicBezTo>
                <a:close/>
                <a:moveTo>
                  <a:pt x="5802223" y="5117154"/>
                </a:moveTo>
                <a:cubicBezTo>
                  <a:pt x="5829332" y="5117154"/>
                  <a:pt x="5851308" y="5139130"/>
                  <a:pt x="5851308" y="5166239"/>
                </a:cubicBezTo>
                <a:cubicBezTo>
                  <a:pt x="5851308" y="5193348"/>
                  <a:pt x="5829332" y="5215324"/>
                  <a:pt x="5802223" y="5215324"/>
                </a:cubicBezTo>
                <a:cubicBezTo>
                  <a:pt x="5775114" y="5215324"/>
                  <a:pt x="5753138" y="5193348"/>
                  <a:pt x="5753138" y="5166239"/>
                </a:cubicBezTo>
                <a:cubicBezTo>
                  <a:pt x="5753138" y="5139130"/>
                  <a:pt x="5775114" y="5117154"/>
                  <a:pt x="5802223" y="5117154"/>
                </a:cubicBezTo>
                <a:close/>
                <a:moveTo>
                  <a:pt x="5610299" y="5117154"/>
                </a:moveTo>
                <a:cubicBezTo>
                  <a:pt x="5637408" y="5117154"/>
                  <a:pt x="5659384" y="5139130"/>
                  <a:pt x="5659384" y="5166239"/>
                </a:cubicBezTo>
                <a:cubicBezTo>
                  <a:pt x="5659384" y="5193348"/>
                  <a:pt x="5637408" y="5215324"/>
                  <a:pt x="5610299" y="5215324"/>
                </a:cubicBezTo>
                <a:cubicBezTo>
                  <a:pt x="5583191" y="5215324"/>
                  <a:pt x="5561215" y="5193348"/>
                  <a:pt x="5561215" y="5166239"/>
                </a:cubicBezTo>
                <a:cubicBezTo>
                  <a:pt x="5561215" y="5139130"/>
                  <a:pt x="5583191" y="5117154"/>
                  <a:pt x="5610299" y="5117154"/>
                </a:cubicBezTo>
                <a:close/>
                <a:moveTo>
                  <a:pt x="5418379" y="5117154"/>
                </a:moveTo>
                <a:cubicBezTo>
                  <a:pt x="5445487" y="5117154"/>
                  <a:pt x="5467464" y="5139130"/>
                  <a:pt x="5467464" y="5166239"/>
                </a:cubicBezTo>
                <a:cubicBezTo>
                  <a:pt x="5467464" y="5193348"/>
                  <a:pt x="5445487" y="5215324"/>
                  <a:pt x="5418379" y="5215324"/>
                </a:cubicBezTo>
                <a:cubicBezTo>
                  <a:pt x="5391269" y="5215324"/>
                  <a:pt x="5369294" y="5193348"/>
                  <a:pt x="5369294" y="5166239"/>
                </a:cubicBezTo>
                <a:cubicBezTo>
                  <a:pt x="5369294" y="5139130"/>
                  <a:pt x="5391269" y="5117154"/>
                  <a:pt x="5418379" y="5117154"/>
                </a:cubicBezTo>
                <a:close/>
                <a:moveTo>
                  <a:pt x="5226455" y="5117154"/>
                </a:moveTo>
                <a:cubicBezTo>
                  <a:pt x="5253564" y="5117154"/>
                  <a:pt x="5275540" y="5139130"/>
                  <a:pt x="5275540" y="5166239"/>
                </a:cubicBezTo>
                <a:cubicBezTo>
                  <a:pt x="5275540" y="5193348"/>
                  <a:pt x="5253564" y="5215324"/>
                  <a:pt x="5226455" y="5215324"/>
                </a:cubicBezTo>
                <a:cubicBezTo>
                  <a:pt x="5199347" y="5215324"/>
                  <a:pt x="5177370" y="5193348"/>
                  <a:pt x="5177370" y="5166239"/>
                </a:cubicBezTo>
                <a:cubicBezTo>
                  <a:pt x="5177370" y="5139130"/>
                  <a:pt x="5199347" y="5117154"/>
                  <a:pt x="5226455" y="5117154"/>
                </a:cubicBezTo>
                <a:close/>
                <a:moveTo>
                  <a:pt x="5034534" y="5117154"/>
                </a:moveTo>
                <a:cubicBezTo>
                  <a:pt x="5061643" y="5117154"/>
                  <a:pt x="5083619" y="5139130"/>
                  <a:pt x="5083619" y="5166239"/>
                </a:cubicBezTo>
                <a:cubicBezTo>
                  <a:pt x="5083619" y="5193348"/>
                  <a:pt x="5061643" y="5215324"/>
                  <a:pt x="5034534" y="5215324"/>
                </a:cubicBezTo>
                <a:cubicBezTo>
                  <a:pt x="5007425" y="5215324"/>
                  <a:pt x="4985449" y="5193348"/>
                  <a:pt x="4985449" y="5166239"/>
                </a:cubicBezTo>
                <a:cubicBezTo>
                  <a:pt x="4985449" y="5139130"/>
                  <a:pt x="5007425" y="5117154"/>
                  <a:pt x="5034534" y="5117154"/>
                </a:cubicBezTo>
                <a:close/>
                <a:moveTo>
                  <a:pt x="4842611" y="5117154"/>
                </a:moveTo>
                <a:cubicBezTo>
                  <a:pt x="4869719" y="5117154"/>
                  <a:pt x="4891696" y="5139130"/>
                  <a:pt x="4891696" y="5166239"/>
                </a:cubicBezTo>
                <a:cubicBezTo>
                  <a:pt x="4891696" y="5193348"/>
                  <a:pt x="4869719" y="5215324"/>
                  <a:pt x="4842611" y="5215324"/>
                </a:cubicBezTo>
                <a:cubicBezTo>
                  <a:pt x="4815501" y="5215324"/>
                  <a:pt x="4793526" y="5193348"/>
                  <a:pt x="4793526" y="5166239"/>
                </a:cubicBezTo>
                <a:cubicBezTo>
                  <a:pt x="4793526" y="5139130"/>
                  <a:pt x="4815501" y="5117154"/>
                  <a:pt x="4842611" y="5117154"/>
                </a:cubicBezTo>
                <a:close/>
                <a:moveTo>
                  <a:pt x="4650934" y="5117154"/>
                </a:moveTo>
                <a:cubicBezTo>
                  <a:pt x="4678043" y="5117154"/>
                  <a:pt x="4700019" y="5139130"/>
                  <a:pt x="4700019" y="5166239"/>
                </a:cubicBezTo>
                <a:cubicBezTo>
                  <a:pt x="4700019" y="5193348"/>
                  <a:pt x="4678043" y="5215324"/>
                  <a:pt x="4650934" y="5215324"/>
                </a:cubicBezTo>
                <a:cubicBezTo>
                  <a:pt x="4623826" y="5215324"/>
                  <a:pt x="4601849" y="5193348"/>
                  <a:pt x="4601849" y="5166239"/>
                </a:cubicBezTo>
                <a:cubicBezTo>
                  <a:pt x="4601849" y="5139130"/>
                  <a:pt x="4623826" y="5117154"/>
                  <a:pt x="4650934" y="5117154"/>
                </a:cubicBezTo>
                <a:close/>
                <a:moveTo>
                  <a:pt x="4459011" y="5117154"/>
                </a:moveTo>
                <a:cubicBezTo>
                  <a:pt x="4486120" y="5117154"/>
                  <a:pt x="4508096" y="5139130"/>
                  <a:pt x="4508096" y="5166239"/>
                </a:cubicBezTo>
                <a:cubicBezTo>
                  <a:pt x="4508096" y="5193348"/>
                  <a:pt x="4486120" y="5215324"/>
                  <a:pt x="4459011" y="5215324"/>
                </a:cubicBezTo>
                <a:cubicBezTo>
                  <a:pt x="4431902" y="5215324"/>
                  <a:pt x="4409926" y="5193348"/>
                  <a:pt x="4409926" y="5166239"/>
                </a:cubicBezTo>
                <a:cubicBezTo>
                  <a:pt x="4409926" y="5139130"/>
                  <a:pt x="4431902" y="5117154"/>
                  <a:pt x="4459011" y="5117154"/>
                </a:cubicBezTo>
                <a:close/>
                <a:moveTo>
                  <a:pt x="4267090" y="5117154"/>
                </a:moveTo>
                <a:lnTo>
                  <a:pt x="4267916" y="5117321"/>
                </a:lnTo>
                <a:lnTo>
                  <a:pt x="4268742" y="5117154"/>
                </a:lnTo>
                <a:cubicBezTo>
                  <a:pt x="4295851" y="5117154"/>
                  <a:pt x="4317827" y="5139130"/>
                  <a:pt x="4317827" y="5166239"/>
                </a:cubicBezTo>
                <a:cubicBezTo>
                  <a:pt x="4317827" y="5193348"/>
                  <a:pt x="4295851" y="5215324"/>
                  <a:pt x="4268742" y="5215324"/>
                </a:cubicBezTo>
                <a:lnTo>
                  <a:pt x="4267916" y="5215157"/>
                </a:lnTo>
                <a:lnTo>
                  <a:pt x="4267090" y="5215324"/>
                </a:lnTo>
                <a:cubicBezTo>
                  <a:pt x="4239981" y="5215324"/>
                  <a:pt x="4218005" y="5193348"/>
                  <a:pt x="4218005" y="5166239"/>
                </a:cubicBezTo>
                <a:cubicBezTo>
                  <a:pt x="4218005" y="5139130"/>
                  <a:pt x="4239981" y="5117154"/>
                  <a:pt x="4267090" y="5117154"/>
                </a:cubicBezTo>
                <a:close/>
                <a:moveTo>
                  <a:pt x="4076818" y="5117154"/>
                </a:moveTo>
                <a:cubicBezTo>
                  <a:pt x="4103927" y="5117154"/>
                  <a:pt x="4125903" y="5139130"/>
                  <a:pt x="4125903" y="5166239"/>
                </a:cubicBezTo>
                <a:cubicBezTo>
                  <a:pt x="4125903" y="5193348"/>
                  <a:pt x="4103927" y="5215324"/>
                  <a:pt x="4076818" y="5215324"/>
                </a:cubicBezTo>
                <a:cubicBezTo>
                  <a:pt x="4049710" y="5215324"/>
                  <a:pt x="4027733" y="5193348"/>
                  <a:pt x="4027733" y="5166239"/>
                </a:cubicBezTo>
                <a:cubicBezTo>
                  <a:pt x="4027733" y="5139130"/>
                  <a:pt x="4049710" y="5117154"/>
                  <a:pt x="4076818" y="5117154"/>
                </a:cubicBezTo>
                <a:close/>
                <a:moveTo>
                  <a:pt x="3884898" y="5117154"/>
                </a:moveTo>
                <a:cubicBezTo>
                  <a:pt x="3912006" y="5117154"/>
                  <a:pt x="3933983" y="5139130"/>
                  <a:pt x="3933983" y="5166239"/>
                </a:cubicBezTo>
                <a:cubicBezTo>
                  <a:pt x="3933983" y="5193348"/>
                  <a:pt x="3912006" y="5215324"/>
                  <a:pt x="3884898" y="5215324"/>
                </a:cubicBezTo>
                <a:cubicBezTo>
                  <a:pt x="3857789" y="5215324"/>
                  <a:pt x="3835813" y="5193348"/>
                  <a:pt x="3835813" y="5166239"/>
                </a:cubicBezTo>
                <a:cubicBezTo>
                  <a:pt x="3835813" y="5139130"/>
                  <a:pt x="3857789" y="5117154"/>
                  <a:pt x="3884898" y="5117154"/>
                </a:cubicBezTo>
                <a:close/>
                <a:moveTo>
                  <a:pt x="3693221" y="5117154"/>
                </a:moveTo>
                <a:cubicBezTo>
                  <a:pt x="3720331" y="5117154"/>
                  <a:pt x="3742307" y="5139130"/>
                  <a:pt x="3742307" y="5166239"/>
                </a:cubicBezTo>
                <a:cubicBezTo>
                  <a:pt x="3742307" y="5193348"/>
                  <a:pt x="3720331" y="5215324"/>
                  <a:pt x="3693221" y="5215324"/>
                </a:cubicBezTo>
                <a:cubicBezTo>
                  <a:pt x="3666113" y="5215324"/>
                  <a:pt x="3644136" y="5193348"/>
                  <a:pt x="3644136" y="5166239"/>
                </a:cubicBezTo>
                <a:cubicBezTo>
                  <a:pt x="3644136" y="5139130"/>
                  <a:pt x="3666113" y="5117154"/>
                  <a:pt x="3693221" y="5117154"/>
                </a:cubicBezTo>
                <a:close/>
                <a:moveTo>
                  <a:pt x="3501298" y="5117154"/>
                </a:moveTo>
                <a:cubicBezTo>
                  <a:pt x="3528407" y="5117154"/>
                  <a:pt x="3550383" y="5139130"/>
                  <a:pt x="3550383" y="5166239"/>
                </a:cubicBezTo>
                <a:cubicBezTo>
                  <a:pt x="3550383" y="5193348"/>
                  <a:pt x="3528407" y="5215324"/>
                  <a:pt x="3501298" y="5215324"/>
                </a:cubicBezTo>
                <a:cubicBezTo>
                  <a:pt x="3474189" y="5215324"/>
                  <a:pt x="3452213" y="5193348"/>
                  <a:pt x="3452213" y="5166239"/>
                </a:cubicBezTo>
                <a:cubicBezTo>
                  <a:pt x="3452213" y="5139130"/>
                  <a:pt x="3474189" y="5117154"/>
                  <a:pt x="3501298" y="5117154"/>
                </a:cubicBezTo>
                <a:close/>
                <a:moveTo>
                  <a:pt x="3309377" y="5117154"/>
                </a:moveTo>
                <a:cubicBezTo>
                  <a:pt x="3336485" y="5117154"/>
                  <a:pt x="3358462" y="5139130"/>
                  <a:pt x="3358462" y="5166239"/>
                </a:cubicBezTo>
                <a:cubicBezTo>
                  <a:pt x="3358462" y="5193348"/>
                  <a:pt x="3336485" y="5215324"/>
                  <a:pt x="3309377" y="5215324"/>
                </a:cubicBezTo>
                <a:cubicBezTo>
                  <a:pt x="3282267" y="5215324"/>
                  <a:pt x="3260292" y="5193348"/>
                  <a:pt x="3260292" y="5166239"/>
                </a:cubicBezTo>
                <a:cubicBezTo>
                  <a:pt x="3260292" y="5139130"/>
                  <a:pt x="3282267" y="5117154"/>
                  <a:pt x="3309377" y="5117154"/>
                </a:cubicBezTo>
                <a:close/>
                <a:moveTo>
                  <a:pt x="3117453" y="5117154"/>
                </a:moveTo>
                <a:cubicBezTo>
                  <a:pt x="3144563" y="5117154"/>
                  <a:pt x="3166538" y="5139130"/>
                  <a:pt x="3166538" y="5166239"/>
                </a:cubicBezTo>
                <a:cubicBezTo>
                  <a:pt x="3166538" y="5193348"/>
                  <a:pt x="3144563" y="5215324"/>
                  <a:pt x="3117453" y="5215324"/>
                </a:cubicBezTo>
                <a:cubicBezTo>
                  <a:pt x="3090345" y="5215324"/>
                  <a:pt x="3068368" y="5193348"/>
                  <a:pt x="3068368" y="5166239"/>
                </a:cubicBezTo>
                <a:cubicBezTo>
                  <a:pt x="3068368" y="5139130"/>
                  <a:pt x="3090345" y="5117154"/>
                  <a:pt x="3117453" y="5117154"/>
                </a:cubicBezTo>
                <a:close/>
                <a:moveTo>
                  <a:pt x="2925533" y="5117154"/>
                </a:moveTo>
                <a:cubicBezTo>
                  <a:pt x="2952641" y="5117154"/>
                  <a:pt x="2974618" y="5139130"/>
                  <a:pt x="2974618" y="5166239"/>
                </a:cubicBezTo>
                <a:cubicBezTo>
                  <a:pt x="2974618" y="5193348"/>
                  <a:pt x="2952641" y="5215324"/>
                  <a:pt x="2925533" y="5215324"/>
                </a:cubicBezTo>
                <a:cubicBezTo>
                  <a:pt x="2898424" y="5215324"/>
                  <a:pt x="2876448" y="5193348"/>
                  <a:pt x="2876448" y="5166239"/>
                </a:cubicBezTo>
                <a:cubicBezTo>
                  <a:pt x="2876448" y="5139130"/>
                  <a:pt x="2898424" y="5117154"/>
                  <a:pt x="2925533" y="5117154"/>
                </a:cubicBezTo>
                <a:close/>
                <a:moveTo>
                  <a:pt x="2733609" y="5117154"/>
                </a:moveTo>
                <a:cubicBezTo>
                  <a:pt x="2760718" y="5117154"/>
                  <a:pt x="2782694" y="5139130"/>
                  <a:pt x="2782694" y="5166239"/>
                </a:cubicBezTo>
                <a:cubicBezTo>
                  <a:pt x="2782694" y="5193348"/>
                  <a:pt x="2760718" y="5215324"/>
                  <a:pt x="2733609" y="5215324"/>
                </a:cubicBezTo>
                <a:cubicBezTo>
                  <a:pt x="2706500" y="5215324"/>
                  <a:pt x="2684524" y="5193348"/>
                  <a:pt x="2684524" y="5166239"/>
                </a:cubicBezTo>
                <a:cubicBezTo>
                  <a:pt x="2684524" y="5139130"/>
                  <a:pt x="2706500" y="5117154"/>
                  <a:pt x="2733609" y="5117154"/>
                </a:cubicBezTo>
                <a:close/>
                <a:moveTo>
                  <a:pt x="2541933" y="5117154"/>
                </a:moveTo>
                <a:cubicBezTo>
                  <a:pt x="2569042" y="5117154"/>
                  <a:pt x="2591017" y="5139130"/>
                  <a:pt x="2591017" y="5166239"/>
                </a:cubicBezTo>
                <a:cubicBezTo>
                  <a:pt x="2591017" y="5193348"/>
                  <a:pt x="2569042" y="5215324"/>
                  <a:pt x="2541933" y="5215324"/>
                </a:cubicBezTo>
                <a:cubicBezTo>
                  <a:pt x="2514824" y="5215324"/>
                  <a:pt x="2492847" y="5193348"/>
                  <a:pt x="2492847" y="5166239"/>
                </a:cubicBezTo>
                <a:cubicBezTo>
                  <a:pt x="2492847" y="5139130"/>
                  <a:pt x="2514824" y="5117154"/>
                  <a:pt x="2541933" y="5117154"/>
                </a:cubicBezTo>
                <a:close/>
                <a:moveTo>
                  <a:pt x="2350010" y="5117154"/>
                </a:moveTo>
                <a:cubicBezTo>
                  <a:pt x="2377118" y="5117154"/>
                  <a:pt x="2399094" y="5139130"/>
                  <a:pt x="2399094" y="5166239"/>
                </a:cubicBezTo>
                <a:cubicBezTo>
                  <a:pt x="2399094" y="5193348"/>
                  <a:pt x="2377118" y="5215324"/>
                  <a:pt x="2350010" y="5215324"/>
                </a:cubicBezTo>
                <a:cubicBezTo>
                  <a:pt x="2322900" y="5215324"/>
                  <a:pt x="2300925" y="5193348"/>
                  <a:pt x="2300925" y="5166239"/>
                </a:cubicBezTo>
                <a:cubicBezTo>
                  <a:pt x="2300925" y="5139130"/>
                  <a:pt x="2322900" y="5117154"/>
                  <a:pt x="2350010" y="5117154"/>
                </a:cubicBezTo>
                <a:close/>
                <a:moveTo>
                  <a:pt x="2158088" y="5117154"/>
                </a:moveTo>
                <a:lnTo>
                  <a:pt x="2158914" y="5117321"/>
                </a:lnTo>
                <a:lnTo>
                  <a:pt x="2159739" y="5117154"/>
                </a:lnTo>
                <a:cubicBezTo>
                  <a:pt x="2186848" y="5117154"/>
                  <a:pt x="2208824" y="5139130"/>
                  <a:pt x="2208824" y="5166239"/>
                </a:cubicBezTo>
                <a:cubicBezTo>
                  <a:pt x="2208824" y="5193348"/>
                  <a:pt x="2186848" y="5215324"/>
                  <a:pt x="2159739" y="5215324"/>
                </a:cubicBezTo>
                <a:lnTo>
                  <a:pt x="2158914" y="5215158"/>
                </a:lnTo>
                <a:lnTo>
                  <a:pt x="2158088" y="5215324"/>
                </a:lnTo>
                <a:cubicBezTo>
                  <a:pt x="2130979" y="5215324"/>
                  <a:pt x="2109003" y="5193348"/>
                  <a:pt x="2109003" y="5166239"/>
                </a:cubicBezTo>
                <a:cubicBezTo>
                  <a:pt x="2109003" y="5139130"/>
                  <a:pt x="2130979" y="5117154"/>
                  <a:pt x="2158088" y="5117154"/>
                </a:cubicBezTo>
                <a:close/>
                <a:moveTo>
                  <a:pt x="1967815" y="5117154"/>
                </a:moveTo>
                <a:cubicBezTo>
                  <a:pt x="1994925" y="5117154"/>
                  <a:pt x="2016900" y="5139130"/>
                  <a:pt x="2016900" y="5166239"/>
                </a:cubicBezTo>
                <a:cubicBezTo>
                  <a:pt x="2016900" y="5193348"/>
                  <a:pt x="1994925" y="5215324"/>
                  <a:pt x="1967815" y="5215324"/>
                </a:cubicBezTo>
                <a:cubicBezTo>
                  <a:pt x="1940707" y="5215324"/>
                  <a:pt x="1918730" y="5193348"/>
                  <a:pt x="1918730" y="5166239"/>
                </a:cubicBezTo>
                <a:cubicBezTo>
                  <a:pt x="1918730" y="5139130"/>
                  <a:pt x="1940707" y="5117154"/>
                  <a:pt x="1967815" y="5117154"/>
                </a:cubicBezTo>
                <a:close/>
                <a:moveTo>
                  <a:pt x="1775895" y="5117154"/>
                </a:moveTo>
                <a:cubicBezTo>
                  <a:pt x="1803003" y="5117154"/>
                  <a:pt x="1824980" y="5139130"/>
                  <a:pt x="1824980" y="5166239"/>
                </a:cubicBezTo>
                <a:cubicBezTo>
                  <a:pt x="1824980" y="5193348"/>
                  <a:pt x="1803003" y="5215324"/>
                  <a:pt x="1775895" y="5215324"/>
                </a:cubicBezTo>
                <a:cubicBezTo>
                  <a:pt x="1748786" y="5215324"/>
                  <a:pt x="1726810" y="5193348"/>
                  <a:pt x="1726810" y="5166239"/>
                </a:cubicBezTo>
                <a:cubicBezTo>
                  <a:pt x="1726810" y="5139130"/>
                  <a:pt x="1748786" y="5117154"/>
                  <a:pt x="1775895" y="5117154"/>
                </a:cubicBezTo>
                <a:close/>
                <a:moveTo>
                  <a:pt x="1584218" y="5117154"/>
                </a:moveTo>
                <a:cubicBezTo>
                  <a:pt x="1611327" y="5117154"/>
                  <a:pt x="1633303" y="5139130"/>
                  <a:pt x="1633303" y="5166239"/>
                </a:cubicBezTo>
                <a:cubicBezTo>
                  <a:pt x="1633303" y="5193348"/>
                  <a:pt x="1611327" y="5215324"/>
                  <a:pt x="1584218" y="5215324"/>
                </a:cubicBezTo>
                <a:cubicBezTo>
                  <a:pt x="1557110" y="5215324"/>
                  <a:pt x="1535133" y="5193348"/>
                  <a:pt x="1535133" y="5166239"/>
                </a:cubicBezTo>
                <a:cubicBezTo>
                  <a:pt x="1535133" y="5139130"/>
                  <a:pt x="1557110" y="5117154"/>
                  <a:pt x="1584218" y="5117154"/>
                </a:cubicBezTo>
                <a:close/>
                <a:moveTo>
                  <a:pt x="1392295" y="5117154"/>
                </a:moveTo>
                <a:cubicBezTo>
                  <a:pt x="1419404" y="5117154"/>
                  <a:pt x="1441380" y="5139130"/>
                  <a:pt x="1441380" y="5166239"/>
                </a:cubicBezTo>
                <a:cubicBezTo>
                  <a:pt x="1441380" y="5193348"/>
                  <a:pt x="1419404" y="5215324"/>
                  <a:pt x="1392295" y="5215324"/>
                </a:cubicBezTo>
                <a:cubicBezTo>
                  <a:pt x="1365186" y="5215324"/>
                  <a:pt x="1343210" y="5193348"/>
                  <a:pt x="1343210" y="5166239"/>
                </a:cubicBezTo>
                <a:cubicBezTo>
                  <a:pt x="1343210" y="5139130"/>
                  <a:pt x="1365186" y="5117154"/>
                  <a:pt x="1392295" y="5117154"/>
                </a:cubicBezTo>
                <a:close/>
                <a:moveTo>
                  <a:pt x="1200374" y="5117154"/>
                </a:moveTo>
                <a:cubicBezTo>
                  <a:pt x="1227482" y="5117154"/>
                  <a:pt x="1249459" y="5139130"/>
                  <a:pt x="1249459" y="5166239"/>
                </a:cubicBezTo>
                <a:cubicBezTo>
                  <a:pt x="1249459" y="5193348"/>
                  <a:pt x="1227482" y="5215324"/>
                  <a:pt x="1200374" y="5215324"/>
                </a:cubicBezTo>
                <a:cubicBezTo>
                  <a:pt x="1173265" y="5215324"/>
                  <a:pt x="1151289" y="5193348"/>
                  <a:pt x="1151289" y="5166239"/>
                </a:cubicBezTo>
                <a:cubicBezTo>
                  <a:pt x="1151289" y="5139130"/>
                  <a:pt x="1173265" y="5117154"/>
                  <a:pt x="1200374" y="5117154"/>
                </a:cubicBezTo>
                <a:close/>
                <a:moveTo>
                  <a:pt x="1008450" y="5117154"/>
                </a:moveTo>
                <a:cubicBezTo>
                  <a:pt x="1035559" y="5117154"/>
                  <a:pt x="1057535" y="5139130"/>
                  <a:pt x="1057535" y="5166239"/>
                </a:cubicBezTo>
                <a:cubicBezTo>
                  <a:pt x="1057535" y="5193348"/>
                  <a:pt x="1035559" y="5215324"/>
                  <a:pt x="1008450" y="5215324"/>
                </a:cubicBezTo>
                <a:cubicBezTo>
                  <a:pt x="981342" y="5215324"/>
                  <a:pt x="959365" y="5193348"/>
                  <a:pt x="959365" y="5166239"/>
                </a:cubicBezTo>
                <a:cubicBezTo>
                  <a:pt x="959365" y="5139130"/>
                  <a:pt x="981342" y="5117154"/>
                  <a:pt x="1008450" y="5117154"/>
                </a:cubicBezTo>
                <a:close/>
                <a:moveTo>
                  <a:pt x="816530" y="5117154"/>
                </a:moveTo>
                <a:cubicBezTo>
                  <a:pt x="843638" y="5117154"/>
                  <a:pt x="865615" y="5139130"/>
                  <a:pt x="865615" y="5166239"/>
                </a:cubicBezTo>
                <a:cubicBezTo>
                  <a:pt x="865615" y="5193348"/>
                  <a:pt x="843638" y="5215324"/>
                  <a:pt x="816530" y="5215324"/>
                </a:cubicBezTo>
                <a:cubicBezTo>
                  <a:pt x="789421" y="5215324"/>
                  <a:pt x="767445" y="5193348"/>
                  <a:pt x="767445" y="5166239"/>
                </a:cubicBezTo>
                <a:cubicBezTo>
                  <a:pt x="767445" y="5139130"/>
                  <a:pt x="789421" y="5117154"/>
                  <a:pt x="816530" y="5117154"/>
                </a:cubicBezTo>
                <a:close/>
                <a:moveTo>
                  <a:pt x="624606" y="5117154"/>
                </a:moveTo>
                <a:cubicBezTo>
                  <a:pt x="651715" y="5117154"/>
                  <a:pt x="673691" y="5139130"/>
                  <a:pt x="673691" y="5166239"/>
                </a:cubicBezTo>
                <a:cubicBezTo>
                  <a:pt x="673691" y="5193348"/>
                  <a:pt x="651715" y="5215324"/>
                  <a:pt x="624606" y="5215324"/>
                </a:cubicBezTo>
                <a:cubicBezTo>
                  <a:pt x="597497" y="5215324"/>
                  <a:pt x="575521" y="5193348"/>
                  <a:pt x="575521" y="5166239"/>
                </a:cubicBezTo>
                <a:cubicBezTo>
                  <a:pt x="575521" y="5139130"/>
                  <a:pt x="597497" y="5117154"/>
                  <a:pt x="624606" y="5117154"/>
                </a:cubicBezTo>
                <a:close/>
                <a:moveTo>
                  <a:pt x="432929" y="5117154"/>
                </a:moveTo>
                <a:cubicBezTo>
                  <a:pt x="460039" y="5117154"/>
                  <a:pt x="482015" y="5139130"/>
                  <a:pt x="482015" y="5166239"/>
                </a:cubicBezTo>
                <a:cubicBezTo>
                  <a:pt x="482015" y="5193348"/>
                  <a:pt x="460039" y="5215324"/>
                  <a:pt x="432929" y="5215324"/>
                </a:cubicBezTo>
                <a:cubicBezTo>
                  <a:pt x="405821" y="5215324"/>
                  <a:pt x="383844" y="5193348"/>
                  <a:pt x="383844" y="5166239"/>
                </a:cubicBezTo>
                <a:cubicBezTo>
                  <a:pt x="383844" y="5139130"/>
                  <a:pt x="405821" y="5117154"/>
                  <a:pt x="432929" y="5117154"/>
                </a:cubicBezTo>
                <a:close/>
                <a:moveTo>
                  <a:pt x="241007" y="5117154"/>
                </a:moveTo>
                <a:cubicBezTo>
                  <a:pt x="268115" y="5117154"/>
                  <a:pt x="290092" y="5139130"/>
                  <a:pt x="290092" y="5166239"/>
                </a:cubicBezTo>
                <a:cubicBezTo>
                  <a:pt x="290092" y="5193348"/>
                  <a:pt x="268115" y="5215324"/>
                  <a:pt x="241007" y="5215324"/>
                </a:cubicBezTo>
                <a:cubicBezTo>
                  <a:pt x="213897" y="5215324"/>
                  <a:pt x="191921" y="5193348"/>
                  <a:pt x="191921" y="5166239"/>
                </a:cubicBezTo>
                <a:cubicBezTo>
                  <a:pt x="191921" y="5139130"/>
                  <a:pt x="213897" y="5117154"/>
                  <a:pt x="241007" y="5117154"/>
                </a:cubicBezTo>
                <a:close/>
                <a:moveTo>
                  <a:pt x="49085" y="5117154"/>
                </a:moveTo>
                <a:cubicBezTo>
                  <a:pt x="76194" y="5117154"/>
                  <a:pt x="98170" y="5139130"/>
                  <a:pt x="98170" y="5166239"/>
                </a:cubicBezTo>
                <a:cubicBezTo>
                  <a:pt x="98170" y="5193348"/>
                  <a:pt x="76194" y="5215324"/>
                  <a:pt x="49085" y="5215324"/>
                </a:cubicBezTo>
                <a:cubicBezTo>
                  <a:pt x="21976" y="5215324"/>
                  <a:pt x="0" y="5193348"/>
                  <a:pt x="0" y="5166239"/>
                </a:cubicBezTo>
                <a:cubicBezTo>
                  <a:pt x="0" y="5139130"/>
                  <a:pt x="21976" y="5117154"/>
                  <a:pt x="49085" y="5117154"/>
                </a:cubicBezTo>
                <a:close/>
                <a:moveTo>
                  <a:pt x="11468592" y="4966465"/>
                </a:moveTo>
                <a:cubicBezTo>
                  <a:pt x="11495701" y="4966465"/>
                  <a:pt x="11517677" y="4988441"/>
                  <a:pt x="11517677" y="5015549"/>
                </a:cubicBezTo>
                <a:cubicBezTo>
                  <a:pt x="11517677" y="5042658"/>
                  <a:pt x="11495701" y="5064634"/>
                  <a:pt x="11468592" y="5064634"/>
                </a:cubicBezTo>
                <a:cubicBezTo>
                  <a:pt x="11441483" y="5064634"/>
                  <a:pt x="11419507" y="5042658"/>
                  <a:pt x="11419507" y="5015549"/>
                </a:cubicBezTo>
                <a:cubicBezTo>
                  <a:pt x="11419507" y="4988441"/>
                  <a:pt x="11441483" y="4966465"/>
                  <a:pt x="11468592" y="4966465"/>
                </a:cubicBezTo>
                <a:close/>
                <a:moveTo>
                  <a:pt x="11276669" y="4966465"/>
                </a:moveTo>
                <a:cubicBezTo>
                  <a:pt x="11303777" y="4966465"/>
                  <a:pt x="11325754" y="4988441"/>
                  <a:pt x="11325754" y="5015549"/>
                </a:cubicBezTo>
                <a:cubicBezTo>
                  <a:pt x="11325754" y="5042658"/>
                  <a:pt x="11303777" y="5064634"/>
                  <a:pt x="11276669" y="5064634"/>
                </a:cubicBezTo>
                <a:cubicBezTo>
                  <a:pt x="11249560" y="5064634"/>
                  <a:pt x="11227584" y="5042658"/>
                  <a:pt x="11227584" y="5015549"/>
                </a:cubicBezTo>
                <a:cubicBezTo>
                  <a:pt x="11227584" y="4988441"/>
                  <a:pt x="11249560" y="4966465"/>
                  <a:pt x="11276669" y="4966465"/>
                </a:cubicBezTo>
                <a:close/>
                <a:moveTo>
                  <a:pt x="11084992" y="4966465"/>
                </a:moveTo>
                <a:cubicBezTo>
                  <a:pt x="11112101" y="4966465"/>
                  <a:pt x="11134077" y="4988441"/>
                  <a:pt x="11134077" y="5015549"/>
                </a:cubicBezTo>
                <a:cubicBezTo>
                  <a:pt x="11134077" y="5042658"/>
                  <a:pt x="11112101" y="5064634"/>
                  <a:pt x="11084992" y="5064634"/>
                </a:cubicBezTo>
                <a:cubicBezTo>
                  <a:pt x="11057884" y="5064634"/>
                  <a:pt x="11035907" y="5042658"/>
                  <a:pt x="11035907" y="5015549"/>
                </a:cubicBezTo>
                <a:cubicBezTo>
                  <a:pt x="11035907" y="4988441"/>
                  <a:pt x="11057884" y="4966465"/>
                  <a:pt x="11084992" y="4966465"/>
                </a:cubicBezTo>
                <a:close/>
                <a:moveTo>
                  <a:pt x="10893068" y="4966465"/>
                </a:moveTo>
                <a:cubicBezTo>
                  <a:pt x="10920178" y="4966465"/>
                  <a:pt x="10942154" y="4988441"/>
                  <a:pt x="10942154" y="5015549"/>
                </a:cubicBezTo>
                <a:cubicBezTo>
                  <a:pt x="10942154" y="5042658"/>
                  <a:pt x="10920178" y="5064634"/>
                  <a:pt x="10893068" y="5064634"/>
                </a:cubicBezTo>
                <a:cubicBezTo>
                  <a:pt x="10865960" y="5064634"/>
                  <a:pt x="10843984" y="5042658"/>
                  <a:pt x="10843984" y="5015549"/>
                </a:cubicBezTo>
                <a:cubicBezTo>
                  <a:pt x="10843984" y="4988441"/>
                  <a:pt x="10865960" y="4966465"/>
                  <a:pt x="10893068" y="4966465"/>
                </a:cubicBezTo>
                <a:close/>
                <a:moveTo>
                  <a:pt x="10701148" y="4966465"/>
                </a:moveTo>
                <a:cubicBezTo>
                  <a:pt x="10728256" y="4966465"/>
                  <a:pt x="10750233" y="4988441"/>
                  <a:pt x="10750233" y="5015549"/>
                </a:cubicBezTo>
                <a:cubicBezTo>
                  <a:pt x="10750233" y="5042658"/>
                  <a:pt x="10728256" y="5064634"/>
                  <a:pt x="10701148" y="5064634"/>
                </a:cubicBezTo>
                <a:cubicBezTo>
                  <a:pt x="10674039" y="5064634"/>
                  <a:pt x="10652063" y="5042658"/>
                  <a:pt x="10652063" y="5015549"/>
                </a:cubicBezTo>
                <a:cubicBezTo>
                  <a:pt x="10652063" y="4988441"/>
                  <a:pt x="10674039" y="4966465"/>
                  <a:pt x="10701148" y="4966465"/>
                </a:cubicBezTo>
                <a:close/>
                <a:moveTo>
                  <a:pt x="10507020" y="4966465"/>
                </a:moveTo>
                <a:cubicBezTo>
                  <a:pt x="10534129" y="4966465"/>
                  <a:pt x="10556105" y="4988441"/>
                  <a:pt x="10556105" y="5015549"/>
                </a:cubicBezTo>
                <a:cubicBezTo>
                  <a:pt x="10556105" y="5042658"/>
                  <a:pt x="10534129" y="5064634"/>
                  <a:pt x="10507020" y="5064634"/>
                </a:cubicBezTo>
                <a:cubicBezTo>
                  <a:pt x="10479911" y="5064634"/>
                  <a:pt x="10457935" y="5042658"/>
                  <a:pt x="10457935" y="5015549"/>
                </a:cubicBezTo>
                <a:cubicBezTo>
                  <a:pt x="10457935" y="4988441"/>
                  <a:pt x="10479911" y="4966465"/>
                  <a:pt x="10507020" y="4966465"/>
                </a:cubicBezTo>
                <a:close/>
                <a:moveTo>
                  <a:pt x="10315097" y="4966465"/>
                </a:moveTo>
                <a:cubicBezTo>
                  <a:pt x="10342205" y="4966465"/>
                  <a:pt x="10364182" y="4988441"/>
                  <a:pt x="10364182" y="5015549"/>
                </a:cubicBezTo>
                <a:cubicBezTo>
                  <a:pt x="10364182" y="5042658"/>
                  <a:pt x="10342205" y="5064634"/>
                  <a:pt x="10315097" y="5064634"/>
                </a:cubicBezTo>
                <a:cubicBezTo>
                  <a:pt x="10287988" y="5064634"/>
                  <a:pt x="10266012" y="5042658"/>
                  <a:pt x="10266012" y="5015549"/>
                </a:cubicBezTo>
                <a:cubicBezTo>
                  <a:pt x="10266012" y="4988441"/>
                  <a:pt x="10287988" y="4966465"/>
                  <a:pt x="10315097" y="4966465"/>
                </a:cubicBezTo>
                <a:close/>
                <a:moveTo>
                  <a:pt x="10123420" y="4966465"/>
                </a:moveTo>
                <a:cubicBezTo>
                  <a:pt x="10150529" y="4966465"/>
                  <a:pt x="10172505" y="4988441"/>
                  <a:pt x="10172505" y="5015549"/>
                </a:cubicBezTo>
                <a:cubicBezTo>
                  <a:pt x="10172505" y="5042658"/>
                  <a:pt x="10150529" y="5064634"/>
                  <a:pt x="10123420" y="5064634"/>
                </a:cubicBezTo>
                <a:cubicBezTo>
                  <a:pt x="10096312" y="5064634"/>
                  <a:pt x="10074335" y="5042658"/>
                  <a:pt x="10074335" y="5015549"/>
                </a:cubicBezTo>
                <a:cubicBezTo>
                  <a:pt x="10074335" y="4988441"/>
                  <a:pt x="10096312" y="4966465"/>
                  <a:pt x="10123420" y="4966465"/>
                </a:cubicBezTo>
                <a:close/>
                <a:moveTo>
                  <a:pt x="9931496" y="4966465"/>
                </a:moveTo>
                <a:cubicBezTo>
                  <a:pt x="9958606" y="4966465"/>
                  <a:pt x="9980582" y="4988441"/>
                  <a:pt x="9980582" y="5015549"/>
                </a:cubicBezTo>
                <a:cubicBezTo>
                  <a:pt x="9980582" y="5042658"/>
                  <a:pt x="9958606" y="5064634"/>
                  <a:pt x="9931496" y="5064634"/>
                </a:cubicBezTo>
                <a:cubicBezTo>
                  <a:pt x="9904388" y="5064634"/>
                  <a:pt x="9882412" y="5042658"/>
                  <a:pt x="9882412" y="5015549"/>
                </a:cubicBezTo>
                <a:cubicBezTo>
                  <a:pt x="9882412" y="4988441"/>
                  <a:pt x="9904388" y="4966465"/>
                  <a:pt x="9931496" y="4966465"/>
                </a:cubicBezTo>
                <a:close/>
                <a:moveTo>
                  <a:pt x="9739576" y="4966465"/>
                </a:moveTo>
                <a:cubicBezTo>
                  <a:pt x="9766684" y="4966465"/>
                  <a:pt x="9788661" y="4988441"/>
                  <a:pt x="9788661" y="5015549"/>
                </a:cubicBezTo>
                <a:cubicBezTo>
                  <a:pt x="9788661" y="5042658"/>
                  <a:pt x="9766684" y="5064634"/>
                  <a:pt x="9739576" y="5064634"/>
                </a:cubicBezTo>
                <a:cubicBezTo>
                  <a:pt x="9712467" y="5064634"/>
                  <a:pt x="9690491" y="5042658"/>
                  <a:pt x="9690491" y="5015549"/>
                </a:cubicBezTo>
                <a:cubicBezTo>
                  <a:pt x="9690491" y="4988441"/>
                  <a:pt x="9712467" y="4966465"/>
                  <a:pt x="9739576" y="4966465"/>
                </a:cubicBezTo>
                <a:close/>
                <a:moveTo>
                  <a:pt x="9547652" y="4966465"/>
                </a:moveTo>
                <a:cubicBezTo>
                  <a:pt x="9574761" y="4966465"/>
                  <a:pt x="9596737" y="4988441"/>
                  <a:pt x="9596737" y="5015549"/>
                </a:cubicBezTo>
                <a:cubicBezTo>
                  <a:pt x="9596737" y="5042658"/>
                  <a:pt x="9574761" y="5064634"/>
                  <a:pt x="9547652" y="5064634"/>
                </a:cubicBezTo>
                <a:cubicBezTo>
                  <a:pt x="9520543" y="5064634"/>
                  <a:pt x="9498567" y="5042658"/>
                  <a:pt x="9498567" y="5015549"/>
                </a:cubicBezTo>
                <a:cubicBezTo>
                  <a:pt x="9498567" y="4988441"/>
                  <a:pt x="9520543" y="4966465"/>
                  <a:pt x="9547652" y="4966465"/>
                </a:cubicBezTo>
                <a:close/>
                <a:moveTo>
                  <a:pt x="9355731" y="4966465"/>
                </a:moveTo>
                <a:cubicBezTo>
                  <a:pt x="9382840" y="4966465"/>
                  <a:pt x="9404816" y="4988441"/>
                  <a:pt x="9404816" y="5015549"/>
                </a:cubicBezTo>
                <a:cubicBezTo>
                  <a:pt x="9404816" y="5042658"/>
                  <a:pt x="9382840" y="5064634"/>
                  <a:pt x="9355731" y="5064634"/>
                </a:cubicBezTo>
                <a:cubicBezTo>
                  <a:pt x="9328622" y="5064634"/>
                  <a:pt x="9306646" y="5042658"/>
                  <a:pt x="9306646" y="5015549"/>
                </a:cubicBezTo>
                <a:cubicBezTo>
                  <a:pt x="9306646" y="4988441"/>
                  <a:pt x="9328622" y="4966465"/>
                  <a:pt x="9355731" y="4966465"/>
                </a:cubicBezTo>
                <a:close/>
                <a:moveTo>
                  <a:pt x="9163808" y="4966465"/>
                </a:moveTo>
                <a:cubicBezTo>
                  <a:pt x="9190916" y="4966465"/>
                  <a:pt x="9212893" y="4988441"/>
                  <a:pt x="9212893" y="5015549"/>
                </a:cubicBezTo>
                <a:cubicBezTo>
                  <a:pt x="9212893" y="5042658"/>
                  <a:pt x="9190916" y="5064634"/>
                  <a:pt x="9163808" y="5064634"/>
                </a:cubicBezTo>
                <a:cubicBezTo>
                  <a:pt x="9136699" y="5064634"/>
                  <a:pt x="9114723" y="5042658"/>
                  <a:pt x="9114723" y="5015549"/>
                </a:cubicBezTo>
                <a:cubicBezTo>
                  <a:pt x="9114723" y="4988441"/>
                  <a:pt x="9136699" y="4966465"/>
                  <a:pt x="9163808" y="4966465"/>
                </a:cubicBezTo>
                <a:close/>
                <a:moveTo>
                  <a:pt x="8972131" y="4966465"/>
                </a:moveTo>
                <a:cubicBezTo>
                  <a:pt x="8999241" y="4966465"/>
                  <a:pt x="9021216" y="4988441"/>
                  <a:pt x="9021216" y="5015549"/>
                </a:cubicBezTo>
                <a:cubicBezTo>
                  <a:pt x="9021216" y="5042658"/>
                  <a:pt x="8999241" y="5064634"/>
                  <a:pt x="8972131" y="5064634"/>
                </a:cubicBezTo>
                <a:cubicBezTo>
                  <a:pt x="8945023" y="5064634"/>
                  <a:pt x="8923046" y="5042658"/>
                  <a:pt x="8923046" y="5015549"/>
                </a:cubicBezTo>
                <a:cubicBezTo>
                  <a:pt x="8923046" y="4988441"/>
                  <a:pt x="8945023" y="4966465"/>
                  <a:pt x="8972131" y="4966465"/>
                </a:cubicBezTo>
                <a:close/>
                <a:moveTo>
                  <a:pt x="8780211" y="4966465"/>
                </a:moveTo>
                <a:cubicBezTo>
                  <a:pt x="8807319" y="4966465"/>
                  <a:pt x="8829296" y="4988441"/>
                  <a:pt x="8829296" y="5015549"/>
                </a:cubicBezTo>
                <a:cubicBezTo>
                  <a:pt x="8829296" y="5042658"/>
                  <a:pt x="8807319" y="5064634"/>
                  <a:pt x="8780211" y="5064634"/>
                </a:cubicBezTo>
                <a:cubicBezTo>
                  <a:pt x="8753102" y="5064634"/>
                  <a:pt x="8731126" y="5042658"/>
                  <a:pt x="8731126" y="5015549"/>
                </a:cubicBezTo>
                <a:cubicBezTo>
                  <a:pt x="8731126" y="4988441"/>
                  <a:pt x="8753102" y="4966465"/>
                  <a:pt x="8780211" y="4966465"/>
                </a:cubicBezTo>
                <a:close/>
                <a:moveTo>
                  <a:pt x="8588287" y="4966465"/>
                </a:moveTo>
                <a:cubicBezTo>
                  <a:pt x="8615396" y="4966465"/>
                  <a:pt x="8637372" y="4988441"/>
                  <a:pt x="8637372" y="5015549"/>
                </a:cubicBezTo>
                <a:cubicBezTo>
                  <a:pt x="8637372" y="5042658"/>
                  <a:pt x="8615396" y="5064634"/>
                  <a:pt x="8588287" y="5064634"/>
                </a:cubicBezTo>
                <a:cubicBezTo>
                  <a:pt x="8561178" y="5064634"/>
                  <a:pt x="8539202" y="5042658"/>
                  <a:pt x="8539202" y="5015549"/>
                </a:cubicBezTo>
                <a:cubicBezTo>
                  <a:pt x="8539202" y="4988441"/>
                  <a:pt x="8561178" y="4966465"/>
                  <a:pt x="8588287" y="4966465"/>
                </a:cubicBezTo>
                <a:close/>
                <a:moveTo>
                  <a:pt x="8388577" y="4966465"/>
                </a:moveTo>
                <a:cubicBezTo>
                  <a:pt x="8415686" y="4966465"/>
                  <a:pt x="8437662" y="4988441"/>
                  <a:pt x="8437662" y="5015549"/>
                </a:cubicBezTo>
                <a:cubicBezTo>
                  <a:pt x="8437662" y="5042658"/>
                  <a:pt x="8415686" y="5064634"/>
                  <a:pt x="8388577" y="5064634"/>
                </a:cubicBezTo>
                <a:cubicBezTo>
                  <a:pt x="8361468" y="5064634"/>
                  <a:pt x="8339492" y="5042658"/>
                  <a:pt x="8339492" y="5015549"/>
                </a:cubicBezTo>
                <a:cubicBezTo>
                  <a:pt x="8339492" y="4988441"/>
                  <a:pt x="8361468" y="4966465"/>
                  <a:pt x="8388577" y="4966465"/>
                </a:cubicBezTo>
                <a:close/>
                <a:moveTo>
                  <a:pt x="8196653" y="4966465"/>
                </a:moveTo>
                <a:cubicBezTo>
                  <a:pt x="8223762" y="4966465"/>
                  <a:pt x="8245738" y="4988441"/>
                  <a:pt x="8245738" y="5015549"/>
                </a:cubicBezTo>
                <a:cubicBezTo>
                  <a:pt x="8245738" y="5042658"/>
                  <a:pt x="8223762" y="5064634"/>
                  <a:pt x="8196653" y="5064634"/>
                </a:cubicBezTo>
                <a:cubicBezTo>
                  <a:pt x="8169545" y="5064634"/>
                  <a:pt x="8147568" y="5042658"/>
                  <a:pt x="8147568" y="5015549"/>
                </a:cubicBezTo>
                <a:cubicBezTo>
                  <a:pt x="8147568" y="4988441"/>
                  <a:pt x="8169545" y="4966465"/>
                  <a:pt x="8196653" y="4966465"/>
                </a:cubicBezTo>
                <a:close/>
                <a:moveTo>
                  <a:pt x="8004732" y="4966465"/>
                </a:moveTo>
                <a:cubicBezTo>
                  <a:pt x="8031841" y="4966465"/>
                  <a:pt x="8053817" y="4988441"/>
                  <a:pt x="8053817" y="5015549"/>
                </a:cubicBezTo>
                <a:cubicBezTo>
                  <a:pt x="8053817" y="5042658"/>
                  <a:pt x="8031841" y="5064634"/>
                  <a:pt x="8004732" y="5064634"/>
                </a:cubicBezTo>
                <a:cubicBezTo>
                  <a:pt x="7977623" y="5064634"/>
                  <a:pt x="7955647" y="5042658"/>
                  <a:pt x="7955647" y="5015549"/>
                </a:cubicBezTo>
                <a:cubicBezTo>
                  <a:pt x="7955647" y="4988441"/>
                  <a:pt x="7977623" y="4966465"/>
                  <a:pt x="8004732" y="4966465"/>
                </a:cubicBezTo>
                <a:close/>
                <a:moveTo>
                  <a:pt x="7813056" y="4966465"/>
                </a:moveTo>
                <a:cubicBezTo>
                  <a:pt x="7840165" y="4966465"/>
                  <a:pt x="7862141" y="4988441"/>
                  <a:pt x="7862141" y="5015549"/>
                </a:cubicBezTo>
                <a:cubicBezTo>
                  <a:pt x="7862141" y="5042658"/>
                  <a:pt x="7840165" y="5064634"/>
                  <a:pt x="7813056" y="5064634"/>
                </a:cubicBezTo>
                <a:cubicBezTo>
                  <a:pt x="7785947" y="5064634"/>
                  <a:pt x="7763971" y="5042658"/>
                  <a:pt x="7763971" y="5015549"/>
                </a:cubicBezTo>
                <a:cubicBezTo>
                  <a:pt x="7763971" y="4988441"/>
                  <a:pt x="7785947" y="4966465"/>
                  <a:pt x="7813056" y="4966465"/>
                </a:cubicBezTo>
                <a:close/>
                <a:moveTo>
                  <a:pt x="7621133" y="4966465"/>
                </a:moveTo>
                <a:cubicBezTo>
                  <a:pt x="7648241" y="4966465"/>
                  <a:pt x="7670218" y="4988441"/>
                  <a:pt x="7670218" y="5015549"/>
                </a:cubicBezTo>
                <a:cubicBezTo>
                  <a:pt x="7670218" y="5042658"/>
                  <a:pt x="7648241" y="5064634"/>
                  <a:pt x="7621133" y="5064634"/>
                </a:cubicBezTo>
                <a:cubicBezTo>
                  <a:pt x="7594024" y="5064634"/>
                  <a:pt x="7572048" y="5042658"/>
                  <a:pt x="7572048" y="5015549"/>
                </a:cubicBezTo>
                <a:cubicBezTo>
                  <a:pt x="7572048" y="4988441"/>
                  <a:pt x="7594024" y="4966465"/>
                  <a:pt x="7621133" y="4966465"/>
                </a:cubicBezTo>
                <a:close/>
                <a:moveTo>
                  <a:pt x="7429212" y="4966465"/>
                </a:moveTo>
                <a:cubicBezTo>
                  <a:pt x="7456321" y="4966465"/>
                  <a:pt x="7478297" y="4988441"/>
                  <a:pt x="7478297" y="5015549"/>
                </a:cubicBezTo>
                <a:cubicBezTo>
                  <a:pt x="7478297" y="5042658"/>
                  <a:pt x="7456321" y="5064634"/>
                  <a:pt x="7429212" y="5064634"/>
                </a:cubicBezTo>
                <a:cubicBezTo>
                  <a:pt x="7402103" y="5064634"/>
                  <a:pt x="7380127" y="5042658"/>
                  <a:pt x="7380127" y="5015549"/>
                </a:cubicBezTo>
                <a:cubicBezTo>
                  <a:pt x="7380127" y="4988441"/>
                  <a:pt x="7402103" y="4966465"/>
                  <a:pt x="7429212" y="4966465"/>
                </a:cubicBezTo>
                <a:close/>
                <a:moveTo>
                  <a:pt x="7237288" y="4966465"/>
                </a:moveTo>
                <a:cubicBezTo>
                  <a:pt x="7264397" y="4966465"/>
                  <a:pt x="7286373" y="4988441"/>
                  <a:pt x="7286373" y="5015549"/>
                </a:cubicBezTo>
                <a:cubicBezTo>
                  <a:pt x="7286373" y="5042658"/>
                  <a:pt x="7264397" y="5064634"/>
                  <a:pt x="7237288" y="5064634"/>
                </a:cubicBezTo>
                <a:cubicBezTo>
                  <a:pt x="7210179" y="5064634"/>
                  <a:pt x="7188203" y="5042658"/>
                  <a:pt x="7188203" y="5015549"/>
                </a:cubicBezTo>
                <a:cubicBezTo>
                  <a:pt x="7188203" y="4988441"/>
                  <a:pt x="7210179" y="4966465"/>
                  <a:pt x="7237288" y="4966465"/>
                </a:cubicBezTo>
                <a:close/>
                <a:moveTo>
                  <a:pt x="7045367" y="4966465"/>
                </a:moveTo>
                <a:cubicBezTo>
                  <a:pt x="7072476" y="4966465"/>
                  <a:pt x="7094452" y="4988441"/>
                  <a:pt x="7094452" y="5015549"/>
                </a:cubicBezTo>
                <a:cubicBezTo>
                  <a:pt x="7094452" y="5042658"/>
                  <a:pt x="7072476" y="5064634"/>
                  <a:pt x="7045367" y="5064634"/>
                </a:cubicBezTo>
                <a:cubicBezTo>
                  <a:pt x="7018258" y="5064634"/>
                  <a:pt x="6996282" y="5042658"/>
                  <a:pt x="6996282" y="5015549"/>
                </a:cubicBezTo>
                <a:cubicBezTo>
                  <a:pt x="6996282" y="4988441"/>
                  <a:pt x="7018258" y="4966465"/>
                  <a:pt x="7045367" y="4966465"/>
                </a:cubicBezTo>
                <a:close/>
                <a:moveTo>
                  <a:pt x="6853444" y="4966465"/>
                </a:moveTo>
                <a:cubicBezTo>
                  <a:pt x="6880552" y="4966465"/>
                  <a:pt x="6902529" y="4988441"/>
                  <a:pt x="6902529" y="5015549"/>
                </a:cubicBezTo>
                <a:cubicBezTo>
                  <a:pt x="6902529" y="5042658"/>
                  <a:pt x="6880552" y="5064634"/>
                  <a:pt x="6853444" y="5064634"/>
                </a:cubicBezTo>
                <a:cubicBezTo>
                  <a:pt x="6826335" y="5064634"/>
                  <a:pt x="6804359" y="5042658"/>
                  <a:pt x="6804359" y="5015549"/>
                </a:cubicBezTo>
                <a:cubicBezTo>
                  <a:pt x="6804359" y="4988441"/>
                  <a:pt x="6826335" y="4966465"/>
                  <a:pt x="6853444" y="4966465"/>
                </a:cubicBezTo>
                <a:close/>
                <a:moveTo>
                  <a:pt x="6661767" y="4966465"/>
                </a:moveTo>
                <a:cubicBezTo>
                  <a:pt x="6688876" y="4966465"/>
                  <a:pt x="6710852" y="4988441"/>
                  <a:pt x="6710852" y="5015549"/>
                </a:cubicBezTo>
                <a:cubicBezTo>
                  <a:pt x="6710852" y="5042658"/>
                  <a:pt x="6688876" y="5064634"/>
                  <a:pt x="6661767" y="5064634"/>
                </a:cubicBezTo>
                <a:cubicBezTo>
                  <a:pt x="6634659" y="5064634"/>
                  <a:pt x="6612682" y="5042658"/>
                  <a:pt x="6612682" y="5015549"/>
                </a:cubicBezTo>
                <a:cubicBezTo>
                  <a:pt x="6612682" y="4988441"/>
                  <a:pt x="6634659" y="4966465"/>
                  <a:pt x="6661767" y="4966465"/>
                </a:cubicBezTo>
                <a:close/>
                <a:moveTo>
                  <a:pt x="6469844" y="4966465"/>
                </a:moveTo>
                <a:cubicBezTo>
                  <a:pt x="6496953" y="4966465"/>
                  <a:pt x="6518929" y="4988441"/>
                  <a:pt x="6518929" y="5015549"/>
                </a:cubicBezTo>
                <a:cubicBezTo>
                  <a:pt x="6518929" y="5042658"/>
                  <a:pt x="6496953" y="5064634"/>
                  <a:pt x="6469844" y="5064634"/>
                </a:cubicBezTo>
                <a:cubicBezTo>
                  <a:pt x="6442735" y="5064634"/>
                  <a:pt x="6420759" y="5042658"/>
                  <a:pt x="6420759" y="5015549"/>
                </a:cubicBezTo>
                <a:cubicBezTo>
                  <a:pt x="6420759" y="4988441"/>
                  <a:pt x="6442735" y="4966465"/>
                  <a:pt x="6469844" y="4966465"/>
                </a:cubicBezTo>
                <a:close/>
                <a:moveTo>
                  <a:pt x="6279574" y="4966465"/>
                </a:moveTo>
                <a:cubicBezTo>
                  <a:pt x="6306683" y="4966465"/>
                  <a:pt x="6328659" y="4988441"/>
                  <a:pt x="6328659" y="5015549"/>
                </a:cubicBezTo>
                <a:cubicBezTo>
                  <a:pt x="6328659" y="5042658"/>
                  <a:pt x="6306683" y="5064634"/>
                  <a:pt x="6279574" y="5064634"/>
                </a:cubicBezTo>
                <a:cubicBezTo>
                  <a:pt x="6252465" y="5064634"/>
                  <a:pt x="6230489" y="5042658"/>
                  <a:pt x="6230489" y="5015549"/>
                </a:cubicBezTo>
                <a:cubicBezTo>
                  <a:pt x="6230489" y="4988441"/>
                  <a:pt x="6252465" y="4966465"/>
                  <a:pt x="6279574" y="4966465"/>
                </a:cubicBezTo>
                <a:close/>
                <a:moveTo>
                  <a:pt x="6087650" y="4966465"/>
                </a:moveTo>
                <a:cubicBezTo>
                  <a:pt x="6114759" y="4966465"/>
                  <a:pt x="6136735" y="4988441"/>
                  <a:pt x="6136735" y="5015549"/>
                </a:cubicBezTo>
                <a:cubicBezTo>
                  <a:pt x="6136735" y="5042658"/>
                  <a:pt x="6114759" y="5064634"/>
                  <a:pt x="6087650" y="5064634"/>
                </a:cubicBezTo>
                <a:cubicBezTo>
                  <a:pt x="6060542" y="5064634"/>
                  <a:pt x="6038565" y="5042658"/>
                  <a:pt x="6038565" y="5015549"/>
                </a:cubicBezTo>
                <a:cubicBezTo>
                  <a:pt x="6038565" y="4988441"/>
                  <a:pt x="6060542" y="4966465"/>
                  <a:pt x="6087650" y="4966465"/>
                </a:cubicBezTo>
                <a:close/>
                <a:moveTo>
                  <a:pt x="5895729" y="4966465"/>
                </a:moveTo>
                <a:cubicBezTo>
                  <a:pt x="5922838" y="4966465"/>
                  <a:pt x="5944814" y="4988441"/>
                  <a:pt x="5944814" y="5015549"/>
                </a:cubicBezTo>
                <a:cubicBezTo>
                  <a:pt x="5944814" y="5042658"/>
                  <a:pt x="5922838" y="5064634"/>
                  <a:pt x="5895729" y="5064634"/>
                </a:cubicBezTo>
                <a:cubicBezTo>
                  <a:pt x="5868620" y="5064634"/>
                  <a:pt x="5846644" y="5042658"/>
                  <a:pt x="5846644" y="5015549"/>
                </a:cubicBezTo>
                <a:cubicBezTo>
                  <a:pt x="5846644" y="4988441"/>
                  <a:pt x="5868620" y="4966465"/>
                  <a:pt x="5895729" y="4966465"/>
                </a:cubicBezTo>
                <a:close/>
                <a:moveTo>
                  <a:pt x="5704053" y="4966465"/>
                </a:moveTo>
                <a:cubicBezTo>
                  <a:pt x="5731162" y="4966465"/>
                  <a:pt x="5753138" y="4988441"/>
                  <a:pt x="5753138" y="5015549"/>
                </a:cubicBezTo>
                <a:cubicBezTo>
                  <a:pt x="5753138" y="5042658"/>
                  <a:pt x="5731162" y="5064634"/>
                  <a:pt x="5704053" y="5064634"/>
                </a:cubicBezTo>
                <a:cubicBezTo>
                  <a:pt x="5676944" y="5064634"/>
                  <a:pt x="5654968" y="5042658"/>
                  <a:pt x="5654968" y="5015549"/>
                </a:cubicBezTo>
                <a:cubicBezTo>
                  <a:pt x="5654968" y="4988441"/>
                  <a:pt x="5676944" y="4966465"/>
                  <a:pt x="5704053" y="4966465"/>
                </a:cubicBezTo>
                <a:close/>
                <a:moveTo>
                  <a:pt x="5512130" y="4966465"/>
                </a:moveTo>
                <a:cubicBezTo>
                  <a:pt x="5539238" y="4966465"/>
                  <a:pt x="5561215" y="4988441"/>
                  <a:pt x="5561215" y="5015549"/>
                </a:cubicBezTo>
                <a:cubicBezTo>
                  <a:pt x="5561215" y="5042658"/>
                  <a:pt x="5539238" y="5064634"/>
                  <a:pt x="5512130" y="5064634"/>
                </a:cubicBezTo>
                <a:cubicBezTo>
                  <a:pt x="5485021" y="5064634"/>
                  <a:pt x="5463045" y="5042658"/>
                  <a:pt x="5463045" y="5015549"/>
                </a:cubicBezTo>
                <a:cubicBezTo>
                  <a:pt x="5463045" y="4988441"/>
                  <a:pt x="5485021" y="4966465"/>
                  <a:pt x="5512130" y="4966465"/>
                </a:cubicBezTo>
                <a:close/>
                <a:moveTo>
                  <a:pt x="5320209" y="4966465"/>
                </a:moveTo>
                <a:cubicBezTo>
                  <a:pt x="5347318" y="4966465"/>
                  <a:pt x="5369294" y="4988441"/>
                  <a:pt x="5369294" y="5015549"/>
                </a:cubicBezTo>
                <a:cubicBezTo>
                  <a:pt x="5369294" y="5042658"/>
                  <a:pt x="5347318" y="5064634"/>
                  <a:pt x="5320209" y="5064634"/>
                </a:cubicBezTo>
                <a:cubicBezTo>
                  <a:pt x="5293100" y="5064634"/>
                  <a:pt x="5271124" y="5042658"/>
                  <a:pt x="5271124" y="5015549"/>
                </a:cubicBezTo>
                <a:cubicBezTo>
                  <a:pt x="5271124" y="4988441"/>
                  <a:pt x="5293100" y="4966465"/>
                  <a:pt x="5320209" y="4966465"/>
                </a:cubicBezTo>
                <a:close/>
                <a:moveTo>
                  <a:pt x="5128285" y="4966465"/>
                </a:moveTo>
                <a:cubicBezTo>
                  <a:pt x="5155394" y="4966465"/>
                  <a:pt x="5177370" y="4988441"/>
                  <a:pt x="5177370" y="5015549"/>
                </a:cubicBezTo>
                <a:cubicBezTo>
                  <a:pt x="5177370" y="5042658"/>
                  <a:pt x="5155394" y="5064634"/>
                  <a:pt x="5128285" y="5064634"/>
                </a:cubicBezTo>
                <a:cubicBezTo>
                  <a:pt x="5101176" y="5064634"/>
                  <a:pt x="5079200" y="5042658"/>
                  <a:pt x="5079200" y="5015549"/>
                </a:cubicBezTo>
                <a:cubicBezTo>
                  <a:pt x="5079200" y="4988441"/>
                  <a:pt x="5101176" y="4966465"/>
                  <a:pt x="5128285" y="4966465"/>
                </a:cubicBezTo>
                <a:close/>
                <a:moveTo>
                  <a:pt x="4936364" y="4966465"/>
                </a:moveTo>
                <a:cubicBezTo>
                  <a:pt x="4963473" y="4966465"/>
                  <a:pt x="4985449" y="4988441"/>
                  <a:pt x="4985449" y="5015549"/>
                </a:cubicBezTo>
                <a:cubicBezTo>
                  <a:pt x="4985449" y="5042658"/>
                  <a:pt x="4963473" y="5064634"/>
                  <a:pt x="4936364" y="5064634"/>
                </a:cubicBezTo>
                <a:cubicBezTo>
                  <a:pt x="4909255" y="5064634"/>
                  <a:pt x="4887279" y="5042658"/>
                  <a:pt x="4887279" y="5015549"/>
                </a:cubicBezTo>
                <a:cubicBezTo>
                  <a:pt x="4887279" y="4988441"/>
                  <a:pt x="4909255" y="4966465"/>
                  <a:pt x="4936364" y="4966465"/>
                </a:cubicBezTo>
                <a:close/>
                <a:moveTo>
                  <a:pt x="4744441" y="4966465"/>
                </a:moveTo>
                <a:cubicBezTo>
                  <a:pt x="4771549" y="4966465"/>
                  <a:pt x="4793526" y="4988441"/>
                  <a:pt x="4793526" y="5015549"/>
                </a:cubicBezTo>
                <a:cubicBezTo>
                  <a:pt x="4793526" y="5042658"/>
                  <a:pt x="4771549" y="5064634"/>
                  <a:pt x="4744441" y="5064634"/>
                </a:cubicBezTo>
                <a:cubicBezTo>
                  <a:pt x="4717332" y="5064634"/>
                  <a:pt x="4695356" y="5042658"/>
                  <a:pt x="4695356" y="5015549"/>
                </a:cubicBezTo>
                <a:cubicBezTo>
                  <a:pt x="4695356" y="4988441"/>
                  <a:pt x="4717332" y="4966465"/>
                  <a:pt x="4744441" y="4966465"/>
                </a:cubicBezTo>
                <a:close/>
                <a:moveTo>
                  <a:pt x="4552764" y="4966465"/>
                </a:moveTo>
                <a:cubicBezTo>
                  <a:pt x="4579873" y="4966465"/>
                  <a:pt x="4601849" y="4988441"/>
                  <a:pt x="4601849" y="5015549"/>
                </a:cubicBezTo>
                <a:cubicBezTo>
                  <a:pt x="4601849" y="5042658"/>
                  <a:pt x="4579873" y="5064634"/>
                  <a:pt x="4552764" y="5064634"/>
                </a:cubicBezTo>
                <a:cubicBezTo>
                  <a:pt x="4525656" y="5064634"/>
                  <a:pt x="4503679" y="5042658"/>
                  <a:pt x="4503679" y="5015549"/>
                </a:cubicBezTo>
                <a:cubicBezTo>
                  <a:pt x="4503679" y="4988441"/>
                  <a:pt x="4525656" y="4966465"/>
                  <a:pt x="4552764" y="4966465"/>
                </a:cubicBezTo>
                <a:close/>
                <a:moveTo>
                  <a:pt x="4360841" y="4966465"/>
                </a:moveTo>
                <a:cubicBezTo>
                  <a:pt x="4387950" y="4966465"/>
                  <a:pt x="4409926" y="4988441"/>
                  <a:pt x="4409926" y="5015549"/>
                </a:cubicBezTo>
                <a:cubicBezTo>
                  <a:pt x="4409926" y="5042658"/>
                  <a:pt x="4387950" y="5064634"/>
                  <a:pt x="4360841" y="5064634"/>
                </a:cubicBezTo>
                <a:cubicBezTo>
                  <a:pt x="4333732" y="5064634"/>
                  <a:pt x="4311756" y="5042658"/>
                  <a:pt x="4311756" y="5015549"/>
                </a:cubicBezTo>
                <a:cubicBezTo>
                  <a:pt x="4311756" y="4988441"/>
                  <a:pt x="4333732" y="4966465"/>
                  <a:pt x="4360841" y="4966465"/>
                </a:cubicBezTo>
                <a:close/>
                <a:moveTo>
                  <a:pt x="4170572" y="4966465"/>
                </a:moveTo>
                <a:cubicBezTo>
                  <a:pt x="4197681" y="4966465"/>
                  <a:pt x="4219657" y="4988441"/>
                  <a:pt x="4219657" y="5015549"/>
                </a:cubicBezTo>
                <a:cubicBezTo>
                  <a:pt x="4219657" y="5042658"/>
                  <a:pt x="4197681" y="5064634"/>
                  <a:pt x="4170572" y="5064634"/>
                </a:cubicBezTo>
                <a:cubicBezTo>
                  <a:pt x="4143463" y="5064634"/>
                  <a:pt x="4121487" y="5042658"/>
                  <a:pt x="4121487" y="5015549"/>
                </a:cubicBezTo>
                <a:cubicBezTo>
                  <a:pt x="4121487" y="4988441"/>
                  <a:pt x="4143463" y="4966465"/>
                  <a:pt x="4170572" y="4966465"/>
                </a:cubicBezTo>
                <a:close/>
                <a:moveTo>
                  <a:pt x="3978648" y="4966465"/>
                </a:moveTo>
                <a:cubicBezTo>
                  <a:pt x="4005757" y="4966465"/>
                  <a:pt x="4027733" y="4988441"/>
                  <a:pt x="4027733" y="5015549"/>
                </a:cubicBezTo>
                <a:cubicBezTo>
                  <a:pt x="4027733" y="5042658"/>
                  <a:pt x="4005757" y="5064634"/>
                  <a:pt x="3978648" y="5064634"/>
                </a:cubicBezTo>
                <a:cubicBezTo>
                  <a:pt x="3951540" y="5064634"/>
                  <a:pt x="3929563" y="5042658"/>
                  <a:pt x="3929563" y="5015549"/>
                </a:cubicBezTo>
                <a:cubicBezTo>
                  <a:pt x="3929563" y="4988441"/>
                  <a:pt x="3951540" y="4966465"/>
                  <a:pt x="3978648" y="4966465"/>
                </a:cubicBezTo>
                <a:close/>
                <a:moveTo>
                  <a:pt x="3786728" y="4966465"/>
                </a:moveTo>
                <a:cubicBezTo>
                  <a:pt x="3813836" y="4966465"/>
                  <a:pt x="3835813" y="4988441"/>
                  <a:pt x="3835813" y="5015549"/>
                </a:cubicBezTo>
                <a:cubicBezTo>
                  <a:pt x="3835813" y="5042658"/>
                  <a:pt x="3813836" y="5064634"/>
                  <a:pt x="3786728" y="5064634"/>
                </a:cubicBezTo>
                <a:cubicBezTo>
                  <a:pt x="3759619" y="5064634"/>
                  <a:pt x="3737643" y="5042658"/>
                  <a:pt x="3737643" y="5015549"/>
                </a:cubicBezTo>
                <a:cubicBezTo>
                  <a:pt x="3737643" y="4988441"/>
                  <a:pt x="3759619" y="4966465"/>
                  <a:pt x="3786728" y="4966465"/>
                </a:cubicBezTo>
                <a:close/>
                <a:moveTo>
                  <a:pt x="3595051" y="4966465"/>
                </a:moveTo>
                <a:cubicBezTo>
                  <a:pt x="3622160" y="4966465"/>
                  <a:pt x="3644136" y="4988441"/>
                  <a:pt x="3644136" y="5015549"/>
                </a:cubicBezTo>
                <a:cubicBezTo>
                  <a:pt x="3644136" y="5042658"/>
                  <a:pt x="3622160" y="5064634"/>
                  <a:pt x="3595051" y="5064634"/>
                </a:cubicBezTo>
                <a:cubicBezTo>
                  <a:pt x="3567943" y="5064634"/>
                  <a:pt x="3545966" y="5042658"/>
                  <a:pt x="3545966" y="5015549"/>
                </a:cubicBezTo>
                <a:cubicBezTo>
                  <a:pt x="3545966" y="4988441"/>
                  <a:pt x="3567943" y="4966465"/>
                  <a:pt x="3595051" y="4966465"/>
                </a:cubicBezTo>
                <a:close/>
                <a:moveTo>
                  <a:pt x="3403128" y="4966465"/>
                </a:moveTo>
                <a:cubicBezTo>
                  <a:pt x="3430237" y="4966465"/>
                  <a:pt x="3452213" y="4988441"/>
                  <a:pt x="3452213" y="5015549"/>
                </a:cubicBezTo>
                <a:cubicBezTo>
                  <a:pt x="3452213" y="5042658"/>
                  <a:pt x="3430237" y="5064634"/>
                  <a:pt x="3403128" y="5064634"/>
                </a:cubicBezTo>
                <a:cubicBezTo>
                  <a:pt x="3376019" y="5064634"/>
                  <a:pt x="3354043" y="5042658"/>
                  <a:pt x="3354043" y="5015549"/>
                </a:cubicBezTo>
                <a:cubicBezTo>
                  <a:pt x="3354043" y="4988441"/>
                  <a:pt x="3376019" y="4966465"/>
                  <a:pt x="3403128" y="4966465"/>
                </a:cubicBezTo>
                <a:close/>
                <a:moveTo>
                  <a:pt x="3211207" y="4966465"/>
                </a:moveTo>
                <a:cubicBezTo>
                  <a:pt x="3238316" y="4966465"/>
                  <a:pt x="3260292" y="4988441"/>
                  <a:pt x="3260292" y="5015549"/>
                </a:cubicBezTo>
                <a:cubicBezTo>
                  <a:pt x="3260292" y="5042658"/>
                  <a:pt x="3238316" y="5064634"/>
                  <a:pt x="3211207" y="5064634"/>
                </a:cubicBezTo>
                <a:cubicBezTo>
                  <a:pt x="3184098" y="5064634"/>
                  <a:pt x="3162122" y="5042658"/>
                  <a:pt x="3162122" y="5015549"/>
                </a:cubicBezTo>
                <a:cubicBezTo>
                  <a:pt x="3162122" y="4988441"/>
                  <a:pt x="3184098" y="4966465"/>
                  <a:pt x="3211207" y="4966465"/>
                </a:cubicBezTo>
                <a:close/>
                <a:moveTo>
                  <a:pt x="3019283" y="4966465"/>
                </a:moveTo>
                <a:cubicBezTo>
                  <a:pt x="3046393" y="4966465"/>
                  <a:pt x="3068368" y="4988441"/>
                  <a:pt x="3068368" y="5015549"/>
                </a:cubicBezTo>
                <a:cubicBezTo>
                  <a:pt x="3068368" y="5042658"/>
                  <a:pt x="3046393" y="5064634"/>
                  <a:pt x="3019283" y="5064634"/>
                </a:cubicBezTo>
                <a:cubicBezTo>
                  <a:pt x="2992175" y="5064634"/>
                  <a:pt x="2970198" y="5042658"/>
                  <a:pt x="2970198" y="5015549"/>
                </a:cubicBezTo>
                <a:cubicBezTo>
                  <a:pt x="2970198" y="4988441"/>
                  <a:pt x="2992175" y="4966465"/>
                  <a:pt x="3019283" y="4966465"/>
                </a:cubicBezTo>
                <a:close/>
                <a:moveTo>
                  <a:pt x="2827363" y="4966465"/>
                </a:moveTo>
                <a:cubicBezTo>
                  <a:pt x="2854471" y="4966465"/>
                  <a:pt x="2876448" y="4988441"/>
                  <a:pt x="2876448" y="5015549"/>
                </a:cubicBezTo>
                <a:cubicBezTo>
                  <a:pt x="2876448" y="5042658"/>
                  <a:pt x="2854471" y="5064634"/>
                  <a:pt x="2827363" y="5064634"/>
                </a:cubicBezTo>
                <a:cubicBezTo>
                  <a:pt x="2800253" y="5064634"/>
                  <a:pt x="2778277" y="5042658"/>
                  <a:pt x="2778277" y="5015549"/>
                </a:cubicBezTo>
                <a:cubicBezTo>
                  <a:pt x="2778277" y="4988441"/>
                  <a:pt x="2800253" y="4966465"/>
                  <a:pt x="2827363" y="4966465"/>
                </a:cubicBezTo>
                <a:close/>
                <a:moveTo>
                  <a:pt x="2635439" y="4966465"/>
                </a:moveTo>
                <a:cubicBezTo>
                  <a:pt x="2662548" y="4966465"/>
                  <a:pt x="2684524" y="4988441"/>
                  <a:pt x="2684524" y="5015549"/>
                </a:cubicBezTo>
                <a:cubicBezTo>
                  <a:pt x="2684524" y="5042658"/>
                  <a:pt x="2662548" y="5064634"/>
                  <a:pt x="2635439" y="5064634"/>
                </a:cubicBezTo>
                <a:cubicBezTo>
                  <a:pt x="2608330" y="5064634"/>
                  <a:pt x="2586354" y="5042658"/>
                  <a:pt x="2586354" y="5015549"/>
                </a:cubicBezTo>
                <a:cubicBezTo>
                  <a:pt x="2586354" y="4988441"/>
                  <a:pt x="2608330" y="4966465"/>
                  <a:pt x="2635439" y="4966465"/>
                </a:cubicBezTo>
                <a:close/>
                <a:moveTo>
                  <a:pt x="2443762" y="4966465"/>
                </a:moveTo>
                <a:cubicBezTo>
                  <a:pt x="2470872" y="4966465"/>
                  <a:pt x="2492847" y="4988441"/>
                  <a:pt x="2492847" y="5015549"/>
                </a:cubicBezTo>
                <a:cubicBezTo>
                  <a:pt x="2492847" y="5042658"/>
                  <a:pt x="2470872" y="5064634"/>
                  <a:pt x="2443762" y="5064634"/>
                </a:cubicBezTo>
                <a:cubicBezTo>
                  <a:pt x="2416654" y="5064634"/>
                  <a:pt x="2394677" y="5042658"/>
                  <a:pt x="2394677" y="5015549"/>
                </a:cubicBezTo>
                <a:cubicBezTo>
                  <a:pt x="2394677" y="4988441"/>
                  <a:pt x="2416654" y="4966465"/>
                  <a:pt x="2443762" y="4966465"/>
                </a:cubicBezTo>
                <a:close/>
                <a:moveTo>
                  <a:pt x="2251840" y="4966465"/>
                </a:moveTo>
                <a:cubicBezTo>
                  <a:pt x="2278948" y="4966465"/>
                  <a:pt x="2300925" y="4988441"/>
                  <a:pt x="2300925" y="5015549"/>
                </a:cubicBezTo>
                <a:cubicBezTo>
                  <a:pt x="2300925" y="5042658"/>
                  <a:pt x="2278948" y="5064634"/>
                  <a:pt x="2251840" y="5064634"/>
                </a:cubicBezTo>
                <a:cubicBezTo>
                  <a:pt x="2224730" y="5064634"/>
                  <a:pt x="2202754" y="5042658"/>
                  <a:pt x="2202754" y="5015549"/>
                </a:cubicBezTo>
                <a:cubicBezTo>
                  <a:pt x="2202754" y="4988441"/>
                  <a:pt x="2224730" y="4966465"/>
                  <a:pt x="2251840" y="4966465"/>
                </a:cubicBezTo>
                <a:close/>
                <a:moveTo>
                  <a:pt x="2061569" y="4966465"/>
                </a:moveTo>
                <a:cubicBezTo>
                  <a:pt x="2088678" y="4966465"/>
                  <a:pt x="2110654" y="4988441"/>
                  <a:pt x="2110654" y="5015549"/>
                </a:cubicBezTo>
                <a:cubicBezTo>
                  <a:pt x="2110654" y="5042658"/>
                  <a:pt x="2088678" y="5064634"/>
                  <a:pt x="2061569" y="5064634"/>
                </a:cubicBezTo>
                <a:cubicBezTo>
                  <a:pt x="2034460" y="5064634"/>
                  <a:pt x="2012484" y="5042658"/>
                  <a:pt x="2012484" y="5015549"/>
                </a:cubicBezTo>
                <a:cubicBezTo>
                  <a:pt x="2012484" y="4988441"/>
                  <a:pt x="2034460" y="4966465"/>
                  <a:pt x="2061569" y="4966465"/>
                </a:cubicBezTo>
                <a:close/>
                <a:moveTo>
                  <a:pt x="1869645" y="4966465"/>
                </a:moveTo>
                <a:cubicBezTo>
                  <a:pt x="1896755" y="4966465"/>
                  <a:pt x="1918730" y="4988441"/>
                  <a:pt x="1918730" y="5015549"/>
                </a:cubicBezTo>
                <a:cubicBezTo>
                  <a:pt x="1918730" y="5042658"/>
                  <a:pt x="1896755" y="5064634"/>
                  <a:pt x="1869645" y="5064634"/>
                </a:cubicBezTo>
                <a:cubicBezTo>
                  <a:pt x="1842537" y="5064634"/>
                  <a:pt x="1820560" y="5042658"/>
                  <a:pt x="1820560" y="5015549"/>
                </a:cubicBezTo>
                <a:cubicBezTo>
                  <a:pt x="1820560" y="4988441"/>
                  <a:pt x="1842537" y="4966465"/>
                  <a:pt x="1869645" y="4966465"/>
                </a:cubicBezTo>
                <a:close/>
                <a:moveTo>
                  <a:pt x="1677725" y="4966465"/>
                </a:moveTo>
                <a:cubicBezTo>
                  <a:pt x="1704833" y="4966465"/>
                  <a:pt x="1726810" y="4988441"/>
                  <a:pt x="1726810" y="5015549"/>
                </a:cubicBezTo>
                <a:cubicBezTo>
                  <a:pt x="1726810" y="5042658"/>
                  <a:pt x="1704833" y="5064634"/>
                  <a:pt x="1677725" y="5064634"/>
                </a:cubicBezTo>
                <a:cubicBezTo>
                  <a:pt x="1650616" y="5064634"/>
                  <a:pt x="1628640" y="5042658"/>
                  <a:pt x="1628640" y="5015549"/>
                </a:cubicBezTo>
                <a:cubicBezTo>
                  <a:pt x="1628640" y="4988441"/>
                  <a:pt x="1650616" y="4966465"/>
                  <a:pt x="1677725" y="4966465"/>
                </a:cubicBezTo>
                <a:close/>
                <a:moveTo>
                  <a:pt x="1486048" y="4966465"/>
                </a:moveTo>
                <a:cubicBezTo>
                  <a:pt x="1513157" y="4966465"/>
                  <a:pt x="1535133" y="4988441"/>
                  <a:pt x="1535133" y="5015549"/>
                </a:cubicBezTo>
                <a:cubicBezTo>
                  <a:pt x="1535133" y="5042658"/>
                  <a:pt x="1513157" y="5064634"/>
                  <a:pt x="1486048" y="5064634"/>
                </a:cubicBezTo>
                <a:cubicBezTo>
                  <a:pt x="1458940" y="5064634"/>
                  <a:pt x="1436963" y="5042658"/>
                  <a:pt x="1436963" y="5015549"/>
                </a:cubicBezTo>
                <a:cubicBezTo>
                  <a:pt x="1436963" y="4988441"/>
                  <a:pt x="1458940" y="4966465"/>
                  <a:pt x="1486048" y="4966465"/>
                </a:cubicBezTo>
                <a:close/>
                <a:moveTo>
                  <a:pt x="1294125" y="4966465"/>
                </a:moveTo>
                <a:cubicBezTo>
                  <a:pt x="1321234" y="4966465"/>
                  <a:pt x="1343210" y="4988441"/>
                  <a:pt x="1343210" y="5015549"/>
                </a:cubicBezTo>
                <a:cubicBezTo>
                  <a:pt x="1343210" y="5042658"/>
                  <a:pt x="1321234" y="5064634"/>
                  <a:pt x="1294125" y="5064634"/>
                </a:cubicBezTo>
                <a:cubicBezTo>
                  <a:pt x="1267016" y="5064634"/>
                  <a:pt x="1245040" y="5042658"/>
                  <a:pt x="1245040" y="5015549"/>
                </a:cubicBezTo>
                <a:cubicBezTo>
                  <a:pt x="1245040" y="4988441"/>
                  <a:pt x="1267016" y="4966465"/>
                  <a:pt x="1294125" y="4966465"/>
                </a:cubicBezTo>
                <a:close/>
                <a:moveTo>
                  <a:pt x="1102204" y="4966465"/>
                </a:moveTo>
                <a:cubicBezTo>
                  <a:pt x="1129313" y="4966465"/>
                  <a:pt x="1151289" y="4988441"/>
                  <a:pt x="1151289" y="5015549"/>
                </a:cubicBezTo>
                <a:cubicBezTo>
                  <a:pt x="1151289" y="5042658"/>
                  <a:pt x="1129313" y="5064634"/>
                  <a:pt x="1102204" y="5064634"/>
                </a:cubicBezTo>
                <a:cubicBezTo>
                  <a:pt x="1075096" y="5064634"/>
                  <a:pt x="1053119" y="5042658"/>
                  <a:pt x="1053119" y="5015549"/>
                </a:cubicBezTo>
                <a:cubicBezTo>
                  <a:pt x="1053119" y="4988441"/>
                  <a:pt x="1075096" y="4966465"/>
                  <a:pt x="1102204" y="4966465"/>
                </a:cubicBezTo>
                <a:close/>
                <a:moveTo>
                  <a:pt x="910280" y="4966465"/>
                </a:moveTo>
                <a:cubicBezTo>
                  <a:pt x="937390" y="4966465"/>
                  <a:pt x="959365" y="4988441"/>
                  <a:pt x="959365" y="5015549"/>
                </a:cubicBezTo>
                <a:cubicBezTo>
                  <a:pt x="959365" y="5042658"/>
                  <a:pt x="937390" y="5064634"/>
                  <a:pt x="910280" y="5064634"/>
                </a:cubicBezTo>
                <a:cubicBezTo>
                  <a:pt x="883172" y="5064634"/>
                  <a:pt x="861195" y="5042658"/>
                  <a:pt x="861195" y="5015549"/>
                </a:cubicBezTo>
                <a:cubicBezTo>
                  <a:pt x="861195" y="4988441"/>
                  <a:pt x="883172" y="4966465"/>
                  <a:pt x="910280" y="4966465"/>
                </a:cubicBezTo>
                <a:close/>
                <a:moveTo>
                  <a:pt x="718360" y="4966465"/>
                </a:moveTo>
                <a:cubicBezTo>
                  <a:pt x="745468" y="4966465"/>
                  <a:pt x="767445" y="4988441"/>
                  <a:pt x="767445" y="5015549"/>
                </a:cubicBezTo>
                <a:cubicBezTo>
                  <a:pt x="767445" y="5042658"/>
                  <a:pt x="745468" y="5064634"/>
                  <a:pt x="718360" y="5064634"/>
                </a:cubicBezTo>
                <a:cubicBezTo>
                  <a:pt x="691250" y="5064634"/>
                  <a:pt x="669275" y="5042658"/>
                  <a:pt x="669275" y="5015549"/>
                </a:cubicBezTo>
                <a:cubicBezTo>
                  <a:pt x="669275" y="4988441"/>
                  <a:pt x="691250" y="4966465"/>
                  <a:pt x="718360" y="4966465"/>
                </a:cubicBezTo>
                <a:close/>
                <a:moveTo>
                  <a:pt x="526436" y="4966465"/>
                </a:moveTo>
                <a:cubicBezTo>
                  <a:pt x="553544" y="4966465"/>
                  <a:pt x="575521" y="4988441"/>
                  <a:pt x="575521" y="5015549"/>
                </a:cubicBezTo>
                <a:cubicBezTo>
                  <a:pt x="575521" y="5042658"/>
                  <a:pt x="553544" y="5064634"/>
                  <a:pt x="526436" y="5064634"/>
                </a:cubicBezTo>
                <a:cubicBezTo>
                  <a:pt x="499328" y="5064634"/>
                  <a:pt x="477351" y="5042658"/>
                  <a:pt x="477351" y="5015549"/>
                </a:cubicBezTo>
                <a:cubicBezTo>
                  <a:pt x="477351" y="4988441"/>
                  <a:pt x="499328" y="4966465"/>
                  <a:pt x="526436" y="4966465"/>
                </a:cubicBezTo>
                <a:close/>
                <a:moveTo>
                  <a:pt x="334759" y="4966465"/>
                </a:moveTo>
                <a:cubicBezTo>
                  <a:pt x="361869" y="4966465"/>
                  <a:pt x="383844" y="4988441"/>
                  <a:pt x="383844" y="5015549"/>
                </a:cubicBezTo>
                <a:cubicBezTo>
                  <a:pt x="383844" y="5042658"/>
                  <a:pt x="361869" y="5064634"/>
                  <a:pt x="334759" y="5064634"/>
                </a:cubicBezTo>
                <a:cubicBezTo>
                  <a:pt x="307651" y="5064634"/>
                  <a:pt x="285674" y="5042658"/>
                  <a:pt x="285674" y="5015549"/>
                </a:cubicBezTo>
                <a:cubicBezTo>
                  <a:pt x="285674" y="4988441"/>
                  <a:pt x="307651" y="4966465"/>
                  <a:pt x="334759" y="4966465"/>
                </a:cubicBezTo>
                <a:close/>
                <a:moveTo>
                  <a:pt x="142837" y="4966465"/>
                </a:moveTo>
                <a:cubicBezTo>
                  <a:pt x="169945" y="4966465"/>
                  <a:pt x="191921" y="4988441"/>
                  <a:pt x="191921" y="5015549"/>
                </a:cubicBezTo>
                <a:cubicBezTo>
                  <a:pt x="191921" y="5042658"/>
                  <a:pt x="169945" y="5064634"/>
                  <a:pt x="142837" y="5064634"/>
                </a:cubicBezTo>
                <a:cubicBezTo>
                  <a:pt x="115727" y="5064634"/>
                  <a:pt x="93751" y="5042658"/>
                  <a:pt x="93751" y="5015549"/>
                </a:cubicBezTo>
                <a:cubicBezTo>
                  <a:pt x="93751" y="4988441"/>
                  <a:pt x="115727" y="4966465"/>
                  <a:pt x="142837" y="4966465"/>
                </a:cubicBezTo>
                <a:close/>
                <a:moveTo>
                  <a:pt x="11562343" y="4815773"/>
                </a:moveTo>
                <a:cubicBezTo>
                  <a:pt x="11589452" y="4815773"/>
                  <a:pt x="11611428" y="4837748"/>
                  <a:pt x="11611428" y="4864858"/>
                </a:cubicBezTo>
                <a:cubicBezTo>
                  <a:pt x="11611428" y="4891966"/>
                  <a:pt x="11589452" y="4913943"/>
                  <a:pt x="11562343" y="4913943"/>
                </a:cubicBezTo>
                <a:cubicBezTo>
                  <a:pt x="11535234" y="4913943"/>
                  <a:pt x="11513258" y="4891966"/>
                  <a:pt x="11513258" y="4864858"/>
                </a:cubicBezTo>
                <a:cubicBezTo>
                  <a:pt x="11513258" y="4837748"/>
                  <a:pt x="11535234" y="4815773"/>
                  <a:pt x="11562343" y="4815773"/>
                </a:cubicBezTo>
                <a:close/>
                <a:moveTo>
                  <a:pt x="11370422" y="4815773"/>
                </a:moveTo>
                <a:cubicBezTo>
                  <a:pt x="11397531" y="4815773"/>
                  <a:pt x="11419507" y="4837748"/>
                  <a:pt x="11419507" y="4864858"/>
                </a:cubicBezTo>
                <a:cubicBezTo>
                  <a:pt x="11419507" y="4891966"/>
                  <a:pt x="11397531" y="4913943"/>
                  <a:pt x="11370422" y="4913943"/>
                </a:cubicBezTo>
                <a:cubicBezTo>
                  <a:pt x="11343313" y="4913943"/>
                  <a:pt x="11321337" y="4891966"/>
                  <a:pt x="11321337" y="4864858"/>
                </a:cubicBezTo>
                <a:cubicBezTo>
                  <a:pt x="11321337" y="4837748"/>
                  <a:pt x="11343313" y="4815773"/>
                  <a:pt x="11370422" y="4815773"/>
                </a:cubicBezTo>
                <a:close/>
                <a:moveTo>
                  <a:pt x="11178499" y="4815773"/>
                </a:moveTo>
                <a:cubicBezTo>
                  <a:pt x="11205607" y="4815773"/>
                  <a:pt x="11227584" y="4837748"/>
                  <a:pt x="11227584" y="4864858"/>
                </a:cubicBezTo>
                <a:cubicBezTo>
                  <a:pt x="11227584" y="4891966"/>
                  <a:pt x="11205607" y="4913943"/>
                  <a:pt x="11178499" y="4913943"/>
                </a:cubicBezTo>
                <a:cubicBezTo>
                  <a:pt x="11151390" y="4913943"/>
                  <a:pt x="11129414" y="4891966"/>
                  <a:pt x="11129414" y="4864858"/>
                </a:cubicBezTo>
                <a:cubicBezTo>
                  <a:pt x="11129414" y="4837748"/>
                  <a:pt x="11151390" y="4815773"/>
                  <a:pt x="11178499" y="4815773"/>
                </a:cubicBezTo>
                <a:close/>
                <a:moveTo>
                  <a:pt x="10986822" y="4815773"/>
                </a:moveTo>
                <a:cubicBezTo>
                  <a:pt x="11013931" y="4815773"/>
                  <a:pt x="11035907" y="4837748"/>
                  <a:pt x="11035907" y="4864858"/>
                </a:cubicBezTo>
                <a:cubicBezTo>
                  <a:pt x="11035907" y="4891966"/>
                  <a:pt x="11013931" y="4913943"/>
                  <a:pt x="10986822" y="4913943"/>
                </a:cubicBezTo>
                <a:cubicBezTo>
                  <a:pt x="10959714" y="4913943"/>
                  <a:pt x="10937737" y="4891966"/>
                  <a:pt x="10937737" y="4864858"/>
                </a:cubicBezTo>
                <a:cubicBezTo>
                  <a:pt x="10937737" y="4837748"/>
                  <a:pt x="10959714" y="4815773"/>
                  <a:pt x="10986822" y="4815773"/>
                </a:cubicBezTo>
                <a:close/>
                <a:moveTo>
                  <a:pt x="10794898" y="4815773"/>
                </a:moveTo>
                <a:cubicBezTo>
                  <a:pt x="10822008" y="4815773"/>
                  <a:pt x="10843984" y="4837748"/>
                  <a:pt x="10843984" y="4864858"/>
                </a:cubicBezTo>
                <a:cubicBezTo>
                  <a:pt x="10843984" y="4891966"/>
                  <a:pt x="10822008" y="4913943"/>
                  <a:pt x="10794898" y="4913943"/>
                </a:cubicBezTo>
                <a:cubicBezTo>
                  <a:pt x="10767790" y="4913943"/>
                  <a:pt x="10745813" y="4891966"/>
                  <a:pt x="10745813" y="4864858"/>
                </a:cubicBezTo>
                <a:cubicBezTo>
                  <a:pt x="10745813" y="4837748"/>
                  <a:pt x="10767790" y="4815773"/>
                  <a:pt x="10794898" y="4815773"/>
                </a:cubicBezTo>
                <a:close/>
                <a:moveTo>
                  <a:pt x="10600771" y="4815773"/>
                </a:moveTo>
                <a:cubicBezTo>
                  <a:pt x="10607548" y="4815773"/>
                  <a:pt x="10614005" y="4817147"/>
                  <a:pt x="10619877" y="4819630"/>
                </a:cubicBezTo>
                <a:lnTo>
                  <a:pt x="10635343" y="4830058"/>
                </a:lnTo>
                <a:lnTo>
                  <a:pt x="10635343" y="4828570"/>
                </a:lnTo>
                <a:lnTo>
                  <a:pt x="10637686" y="4830149"/>
                </a:lnTo>
                <a:cubicBezTo>
                  <a:pt x="10646569" y="4839032"/>
                  <a:pt x="10652063" y="4851303"/>
                  <a:pt x="10652063" y="4864858"/>
                </a:cubicBezTo>
                <a:cubicBezTo>
                  <a:pt x="10652063" y="4878412"/>
                  <a:pt x="10646569" y="4890684"/>
                  <a:pt x="10637686" y="4899566"/>
                </a:cubicBezTo>
                <a:lnTo>
                  <a:pt x="10635343" y="4901146"/>
                </a:lnTo>
                <a:lnTo>
                  <a:pt x="10635343" y="4899658"/>
                </a:lnTo>
                <a:lnTo>
                  <a:pt x="10619877" y="4910086"/>
                </a:lnTo>
                <a:cubicBezTo>
                  <a:pt x="10614005" y="4912570"/>
                  <a:pt x="10607548" y="4913943"/>
                  <a:pt x="10600771" y="4913943"/>
                </a:cubicBezTo>
                <a:cubicBezTo>
                  <a:pt x="10573662" y="4913943"/>
                  <a:pt x="10551686" y="4891966"/>
                  <a:pt x="10551686" y="4864858"/>
                </a:cubicBezTo>
                <a:cubicBezTo>
                  <a:pt x="10551686" y="4837748"/>
                  <a:pt x="10573662" y="4815773"/>
                  <a:pt x="10600771" y="4815773"/>
                </a:cubicBezTo>
                <a:close/>
                <a:moveTo>
                  <a:pt x="10408850" y="4815773"/>
                </a:moveTo>
                <a:cubicBezTo>
                  <a:pt x="10435959" y="4815773"/>
                  <a:pt x="10457935" y="4837748"/>
                  <a:pt x="10457935" y="4864858"/>
                </a:cubicBezTo>
                <a:cubicBezTo>
                  <a:pt x="10457935" y="4891966"/>
                  <a:pt x="10435959" y="4913943"/>
                  <a:pt x="10408850" y="4913943"/>
                </a:cubicBezTo>
                <a:cubicBezTo>
                  <a:pt x="10381741" y="4913943"/>
                  <a:pt x="10359765" y="4891966"/>
                  <a:pt x="10359765" y="4864858"/>
                </a:cubicBezTo>
                <a:cubicBezTo>
                  <a:pt x="10359765" y="4837748"/>
                  <a:pt x="10381741" y="4815773"/>
                  <a:pt x="10408850" y="4815773"/>
                </a:cubicBezTo>
                <a:close/>
                <a:moveTo>
                  <a:pt x="10216927" y="4815773"/>
                </a:moveTo>
                <a:cubicBezTo>
                  <a:pt x="10244035" y="4815773"/>
                  <a:pt x="10266012" y="4837748"/>
                  <a:pt x="10266012" y="4864858"/>
                </a:cubicBezTo>
                <a:cubicBezTo>
                  <a:pt x="10266012" y="4891966"/>
                  <a:pt x="10244035" y="4913943"/>
                  <a:pt x="10216927" y="4913943"/>
                </a:cubicBezTo>
                <a:cubicBezTo>
                  <a:pt x="10189818" y="4913943"/>
                  <a:pt x="10167842" y="4891966"/>
                  <a:pt x="10167842" y="4864858"/>
                </a:cubicBezTo>
                <a:cubicBezTo>
                  <a:pt x="10167842" y="4837748"/>
                  <a:pt x="10189818" y="4815773"/>
                  <a:pt x="10216927" y="4815773"/>
                </a:cubicBezTo>
                <a:close/>
                <a:moveTo>
                  <a:pt x="10025250" y="4815773"/>
                </a:moveTo>
                <a:cubicBezTo>
                  <a:pt x="10052359" y="4815773"/>
                  <a:pt x="10074335" y="4837748"/>
                  <a:pt x="10074335" y="4864858"/>
                </a:cubicBezTo>
                <a:cubicBezTo>
                  <a:pt x="10074335" y="4891966"/>
                  <a:pt x="10052359" y="4913943"/>
                  <a:pt x="10025250" y="4913943"/>
                </a:cubicBezTo>
                <a:cubicBezTo>
                  <a:pt x="9998142" y="4913943"/>
                  <a:pt x="9976165" y="4891966"/>
                  <a:pt x="9976165" y="4864858"/>
                </a:cubicBezTo>
                <a:cubicBezTo>
                  <a:pt x="9976165" y="4837748"/>
                  <a:pt x="9998142" y="4815773"/>
                  <a:pt x="10025250" y="4815773"/>
                </a:cubicBezTo>
                <a:close/>
                <a:moveTo>
                  <a:pt x="9833326" y="4815773"/>
                </a:moveTo>
                <a:cubicBezTo>
                  <a:pt x="9860436" y="4815773"/>
                  <a:pt x="9882412" y="4837748"/>
                  <a:pt x="9882412" y="4864858"/>
                </a:cubicBezTo>
                <a:cubicBezTo>
                  <a:pt x="9882412" y="4891966"/>
                  <a:pt x="9860436" y="4913943"/>
                  <a:pt x="9833326" y="4913943"/>
                </a:cubicBezTo>
                <a:cubicBezTo>
                  <a:pt x="9806218" y="4913943"/>
                  <a:pt x="9784241" y="4891966"/>
                  <a:pt x="9784241" y="4864858"/>
                </a:cubicBezTo>
                <a:cubicBezTo>
                  <a:pt x="9784241" y="4837748"/>
                  <a:pt x="9806218" y="4815773"/>
                  <a:pt x="9833326" y="4815773"/>
                </a:cubicBezTo>
                <a:close/>
                <a:moveTo>
                  <a:pt x="9641406" y="4815773"/>
                </a:moveTo>
                <a:cubicBezTo>
                  <a:pt x="9668514" y="4815773"/>
                  <a:pt x="9690491" y="4837748"/>
                  <a:pt x="9690491" y="4864858"/>
                </a:cubicBezTo>
                <a:cubicBezTo>
                  <a:pt x="9690491" y="4891966"/>
                  <a:pt x="9668514" y="4913943"/>
                  <a:pt x="9641406" y="4913943"/>
                </a:cubicBezTo>
                <a:cubicBezTo>
                  <a:pt x="9614297" y="4913943"/>
                  <a:pt x="9592321" y="4891966"/>
                  <a:pt x="9592321" y="4864858"/>
                </a:cubicBezTo>
                <a:cubicBezTo>
                  <a:pt x="9592321" y="4837748"/>
                  <a:pt x="9614297" y="4815773"/>
                  <a:pt x="9641406" y="4815773"/>
                </a:cubicBezTo>
                <a:close/>
                <a:moveTo>
                  <a:pt x="9449482" y="4815773"/>
                </a:moveTo>
                <a:cubicBezTo>
                  <a:pt x="9476591" y="4815773"/>
                  <a:pt x="9498567" y="4837748"/>
                  <a:pt x="9498567" y="4864858"/>
                </a:cubicBezTo>
                <a:cubicBezTo>
                  <a:pt x="9498567" y="4891966"/>
                  <a:pt x="9476591" y="4913943"/>
                  <a:pt x="9449482" y="4913943"/>
                </a:cubicBezTo>
                <a:cubicBezTo>
                  <a:pt x="9422374" y="4913943"/>
                  <a:pt x="9400397" y="4891966"/>
                  <a:pt x="9400397" y="4864858"/>
                </a:cubicBezTo>
                <a:cubicBezTo>
                  <a:pt x="9400397" y="4837748"/>
                  <a:pt x="9422374" y="4815773"/>
                  <a:pt x="9449482" y="4815773"/>
                </a:cubicBezTo>
                <a:close/>
                <a:moveTo>
                  <a:pt x="9257562" y="4815773"/>
                </a:moveTo>
                <a:cubicBezTo>
                  <a:pt x="9284670" y="4815773"/>
                  <a:pt x="9306646" y="4837748"/>
                  <a:pt x="9306646" y="4864858"/>
                </a:cubicBezTo>
                <a:cubicBezTo>
                  <a:pt x="9306646" y="4891966"/>
                  <a:pt x="9284670" y="4913943"/>
                  <a:pt x="9257562" y="4913943"/>
                </a:cubicBezTo>
                <a:cubicBezTo>
                  <a:pt x="9230452" y="4913943"/>
                  <a:pt x="9208477" y="4891966"/>
                  <a:pt x="9208477" y="4864858"/>
                </a:cubicBezTo>
                <a:cubicBezTo>
                  <a:pt x="9208477" y="4837748"/>
                  <a:pt x="9230452" y="4815773"/>
                  <a:pt x="9257562" y="4815773"/>
                </a:cubicBezTo>
                <a:close/>
                <a:moveTo>
                  <a:pt x="9065638" y="4815773"/>
                </a:moveTo>
                <a:cubicBezTo>
                  <a:pt x="9092746" y="4815773"/>
                  <a:pt x="9114723" y="4837748"/>
                  <a:pt x="9114723" y="4864858"/>
                </a:cubicBezTo>
                <a:cubicBezTo>
                  <a:pt x="9114723" y="4891966"/>
                  <a:pt x="9092746" y="4913943"/>
                  <a:pt x="9065638" y="4913943"/>
                </a:cubicBezTo>
                <a:cubicBezTo>
                  <a:pt x="9038529" y="4913943"/>
                  <a:pt x="9016553" y="4891966"/>
                  <a:pt x="9016553" y="4864858"/>
                </a:cubicBezTo>
                <a:cubicBezTo>
                  <a:pt x="9016553" y="4837748"/>
                  <a:pt x="9038529" y="4815773"/>
                  <a:pt x="9065638" y="4815773"/>
                </a:cubicBezTo>
                <a:close/>
                <a:moveTo>
                  <a:pt x="8873961" y="4815773"/>
                </a:moveTo>
                <a:cubicBezTo>
                  <a:pt x="8901071" y="4815773"/>
                  <a:pt x="8923046" y="4837748"/>
                  <a:pt x="8923046" y="4864858"/>
                </a:cubicBezTo>
                <a:cubicBezTo>
                  <a:pt x="8923046" y="4891966"/>
                  <a:pt x="8901071" y="4913943"/>
                  <a:pt x="8873961" y="4913943"/>
                </a:cubicBezTo>
                <a:cubicBezTo>
                  <a:pt x="8846853" y="4913943"/>
                  <a:pt x="8824876" y="4891966"/>
                  <a:pt x="8824876" y="4864858"/>
                </a:cubicBezTo>
                <a:cubicBezTo>
                  <a:pt x="8824876" y="4837748"/>
                  <a:pt x="8846853" y="4815773"/>
                  <a:pt x="8873961" y="4815773"/>
                </a:cubicBezTo>
                <a:close/>
                <a:moveTo>
                  <a:pt x="8682041" y="4815773"/>
                </a:moveTo>
                <a:cubicBezTo>
                  <a:pt x="8709149" y="4815773"/>
                  <a:pt x="8731126" y="4837748"/>
                  <a:pt x="8731126" y="4864858"/>
                </a:cubicBezTo>
                <a:cubicBezTo>
                  <a:pt x="8731126" y="4891966"/>
                  <a:pt x="8709149" y="4913943"/>
                  <a:pt x="8682041" y="4913943"/>
                </a:cubicBezTo>
                <a:cubicBezTo>
                  <a:pt x="8654932" y="4913943"/>
                  <a:pt x="8632956" y="4891966"/>
                  <a:pt x="8632956" y="4864858"/>
                </a:cubicBezTo>
                <a:cubicBezTo>
                  <a:pt x="8632956" y="4837748"/>
                  <a:pt x="8654932" y="4815773"/>
                  <a:pt x="8682041" y="4815773"/>
                </a:cubicBezTo>
                <a:close/>
                <a:moveTo>
                  <a:pt x="8486747" y="4815773"/>
                </a:moveTo>
                <a:lnTo>
                  <a:pt x="8488432" y="4816471"/>
                </a:lnTo>
                <a:lnTo>
                  <a:pt x="8490117" y="4815773"/>
                </a:lnTo>
                <a:cubicBezTo>
                  <a:pt x="8517225" y="4815773"/>
                  <a:pt x="8539202" y="4837748"/>
                  <a:pt x="8539202" y="4864858"/>
                </a:cubicBezTo>
                <a:cubicBezTo>
                  <a:pt x="8539202" y="4891966"/>
                  <a:pt x="8517225" y="4913943"/>
                  <a:pt x="8490117" y="4913943"/>
                </a:cubicBezTo>
                <a:lnTo>
                  <a:pt x="8488432" y="4913245"/>
                </a:lnTo>
                <a:lnTo>
                  <a:pt x="8486747" y="4913943"/>
                </a:lnTo>
                <a:cubicBezTo>
                  <a:pt x="8459639" y="4913943"/>
                  <a:pt x="8437662" y="4891966"/>
                  <a:pt x="8437662" y="4864858"/>
                </a:cubicBezTo>
                <a:cubicBezTo>
                  <a:pt x="8437662" y="4837748"/>
                  <a:pt x="8459639" y="4815773"/>
                  <a:pt x="8486747" y="4815773"/>
                </a:cubicBezTo>
                <a:close/>
                <a:moveTo>
                  <a:pt x="8294823" y="4815773"/>
                </a:moveTo>
                <a:cubicBezTo>
                  <a:pt x="8321932" y="4815773"/>
                  <a:pt x="8343908" y="4837748"/>
                  <a:pt x="8343908" y="4864858"/>
                </a:cubicBezTo>
                <a:cubicBezTo>
                  <a:pt x="8343908" y="4891966"/>
                  <a:pt x="8321932" y="4913943"/>
                  <a:pt x="8294823" y="4913943"/>
                </a:cubicBezTo>
                <a:cubicBezTo>
                  <a:pt x="8267715" y="4913943"/>
                  <a:pt x="8245738" y="4891966"/>
                  <a:pt x="8245738" y="4864858"/>
                </a:cubicBezTo>
                <a:cubicBezTo>
                  <a:pt x="8245738" y="4837748"/>
                  <a:pt x="8267715" y="4815773"/>
                  <a:pt x="8294823" y="4815773"/>
                </a:cubicBezTo>
                <a:close/>
                <a:moveTo>
                  <a:pt x="8102902" y="4815773"/>
                </a:moveTo>
                <a:cubicBezTo>
                  <a:pt x="8130011" y="4815773"/>
                  <a:pt x="8151987" y="4837748"/>
                  <a:pt x="8151987" y="4864858"/>
                </a:cubicBezTo>
                <a:cubicBezTo>
                  <a:pt x="8151987" y="4891966"/>
                  <a:pt x="8130011" y="4913943"/>
                  <a:pt x="8102902" y="4913943"/>
                </a:cubicBezTo>
                <a:cubicBezTo>
                  <a:pt x="8075793" y="4913943"/>
                  <a:pt x="8053817" y="4891966"/>
                  <a:pt x="8053817" y="4864858"/>
                </a:cubicBezTo>
                <a:cubicBezTo>
                  <a:pt x="8053817" y="4837748"/>
                  <a:pt x="8075793" y="4815773"/>
                  <a:pt x="8102902" y="4815773"/>
                </a:cubicBezTo>
                <a:close/>
                <a:moveTo>
                  <a:pt x="7911226" y="4815773"/>
                </a:moveTo>
                <a:cubicBezTo>
                  <a:pt x="7938335" y="4815773"/>
                  <a:pt x="7960311" y="4837748"/>
                  <a:pt x="7960311" y="4864858"/>
                </a:cubicBezTo>
                <a:cubicBezTo>
                  <a:pt x="7960311" y="4891966"/>
                  <a:pt x="7938335" y="4913943"/>
                  <a:pt x="7911226" y="4913943"/>
                </a:cubicBezTo>
                <a:cubicBezTo>
                  <a:pt x="7884117" y="4913943"/>
                  <a:pt x="7862141" y="4891966"/>
                  <a:pt x="7862141" y="4864858"/>
                </a:cubicBezTo>
                <a:cubicBezTo>
                  <a:pt x="7862141" y="4837748"/>
                  <a:pt x="7884117" y="4815773"/>
                  <a:pt x="7911226" y="4815773"/>
                </a:cubicBezTo>
                <a:close/>
                <a:moveTo>
                  <a:pt x="7719302" y="4815773"/>
                </a:moveTo>
                <a:cubicBezTo>
                  <a:pt x="7746411" y="4815773"/>
                  <a:pt x="7768387" y="4837748"/>
                  <a:pt x="7768387" y="4864858"/>
                </a:cubicBezTo>
                <a:cubicBezTo>
                  <a:pt x="7768387" y="4891966"/>
                  <a:pt x="7746411" y="4913943"/>
                  <a:pt x="7719302" y="4913943"/>
                </a:cubicBezTo>
                <a:cubicBezTo>
                  <a:pt x="7692194" y="4913943"/>
                  <a:pt x="7670218" y="4891966"/>
                  <a:pt x="7670218" y="4864858"/>
                </a:cubicBezTo>
                <a:cubicBezTo>
                  <a:pt x="7670218" y="4837748"/>
                  <a:pt x="7692194" y="4815773"/>
                  <a:pt x="7719302" y="4815773"/>
                </a:cubicBezTo>
                <a:close/>
                <a:moveTo>
                  <a:pt x="7527382" y="4815773"/>
                </a:moveTo>
                <a:cubicBezTo>
                  <a:pt x="7554490" y="4815773"/>
                  <a:pt x="7576467" y="4837748"/>
                  <a:pt x="7576467" y="4864858"/>
                </a:cubicBezTo>
                <a:cubicBezTo>
                  <a:pt x="7576467" y="4891966"/>
                  <a:pt x="7554490" y="4913943"/>
                  <a:pt x="7527382" y="4913943"/>
                </a:cubicBezTo>
                <a:cubicBezTo>
                  <a:pt x="7500272" y="4913943"/>
                  <a:pt x="7478297" y="4891966"/>
                  <a:pt x="7478297" y="4864858"/>
                </a:cubicBezTo>
                <a:cubicBezTo>
                  <a:pt x="7478297" y="4837748"/>
                  <a:pt x="7500272" y="4815773"/>
                  <a:pt x="7527382" y="4815773"/>
                </a:cubicBezTo>
                <a:close/>
                <a:moveTo>
                  <a:pt x="7335458" y="4815773"/>
                </a:moveTo>
                <a:cubicBezTo>
                  <a:pt x="7362567" y="4815773"/>
                  <a:pt x="7384543" y="4837748"/>
                  <a:pt x="7384543" y="4864858"/>
                </a:cubicBezTo>
                <a:cubicBezTo>
                  <a:pt x="7384543" y="4891966"/>
                  <a:pt x="7362567" y="4913943"/>
                  <a:pt x="7335458" y="4913943"/>
                </a:cubicBezTo>
                <a:cubicBezTo>
                  <a:pt x="7308350" y="4913943"/>
                  <a:pt x="7286373" y="4891966"/>
                  <a:pt x="7286373" y="4864858"/>
                </a:cubicBezTo>
                <a:cubicBezTo>
                  <a:pt x="7286373" y="4837748"/>
                  <a:pt x="7308350" y="4815773"/>
                  <a:pt x="7335458" y="4815773"/>
                </a:cubicBezTo>
                <a:close/>
                <a:moveTo>
                  <a:pt x="7143537" y="4815773"/>
                </a:moveTo>
                <a:cubicBezTo>
                  <a:pt x="7170646" y="4815773"/>
                  <a:pt x="7192622" y="4837748"/>
                  <a:pt x="7192622" y="4864858"/>
                </a:cubicBezTo>
                <a:cubicBezTo>
                  <a:pt x="7192622" y="4891966"/>
                  <a:pt x="7170646" y="4913943"/>
                  <a:pt x="7143537" y="4913943"/>
                </a:cubicBezTo>
                <a:cubicBezTo>
                  <a:pt x="7116428" y="4913943"/>
                  <a:pt x="7094452" y="4891966"/>
                  <a:pt x="7094452" y="4864858"/>
                </a:cubicBezTo>
                <a:cubicBezTo>
                  <a:pt x="7094452" y="4837748"/>
                  <a:pt x="7116428" y="4815773"/>
                  <a:pt x="7143537" y="4815773"/>
                </a:cubicBezTo>
                <a:close/>
                <a:moveTo>
                  <a:pt x="6951614" y="4815773"/>
                </a:moveTo>
                <a:cubicBezTo>
                  <a:pt x="6978722" y="4815773"/>
                  <a:pt x="7000699" y="4837748"/>
                  <a:pt x="7000699" y="4864858"/>
                </a:cubicBezTo>
                <a:cubicBezTo>
                  <a:pt x="7000699" y="4891966"/>
                  <a:pt x="6978722" y="4913943"/>
                  <a:pt x="6951614" y="4913943"/>
                </a:cubicBezTo>
                <a:cubicBezTo>
                  <a:pt x="6924504" y="4913943"/>
                  <a:pt x="6902529" y="4891966"/>
                  <a:pt x="6902529" y="4864858"/>
                </a:cubicBezTo>
                <a:cubicBezTo>
                  <a:pt x="6902529" y="4837748"/>
                  <a:pt x="6924504" y="4815773"/>
                  <a:pt x="6951614" y="4815773"/>
                </a:cubicBezTo>
                <a:close/>
                <a:moveTo>
                  <a:pt x="6759937" y="4815773"/>
                </a:moveTo>
                <a:cubicBezTo>
                  <a:pt x="6787046" y="4815773"/>
                  <a:pt x="6809022" y="4837748"/>
                  <a:pt x="6809022" y="4864858"/>
                </a:cubicBezTo>
                <a:cubicBezTo>
                  <a:pt x="6809022" y="4891966"/>
                  <a:pt x="6787046" y="4913943"/>
                  <a:pt x="6759937" y="4913943"/>
                </a:cubicBezTo>
                <a:cubicBezTo>
                  <a:pt x="6732829" y="4913943"/>
                  <a:pt x="6710852" y="4891966"/>
                  <a:pt x="6710852" y="4864858"/>
                </a:cubicBezTo>
                <a:cubicBezTo>
                  <a:pt x="6710852" y="4837748"/>
                  <a:pt x="6732829" y="4815773"/>
                  <a:pt x="6759937" y="4815773"/>
                </a:cubicBezTo>
                <a:close/>
                <a:moveTo>
                  <a:pt x="6568014" y="4815773"/>
                </a:moveTo>
                <a:cubicBezTo>
                  <a:pt x="6595123" y="4815773"/>
                  <a:pt x="6617099" y="4837748"/>
                  <a:pt x="6617099" y="4864858"/>
                </a:cubicBezTo>
                <a:cubicBezTo>
                  <a:pt x="6617099" y="4891966"/>
                  <a:pt x="6595123" y="4913943"/>
                  <a:pt x="6568014" y="4913943"/>
                </a:cubicBezTo>
                <a:cubicBezTo>
                  <a:pt x="6540905" y="4913943"/>
                  <a:pt x="6518929" y="4891966"/>
                  <a:pt x="6518929" y="4864858"/>
                </a:cubicBezTo>
                <a:cubicBezTo>
                  <a:pt x="6518929" y="4837748"/>
                  <a:pt x="6540905" y="4815773"/>
                  <a:pt x="6568014" y="4815773"/>
                </a:cubicBezTo>
                <a:close/>
                <a:moveTo>
                  <a:pt x="6376093" y="4815773"/>
                </a:moveTo>
                <a:lnTo>
                  <a:pt x="6376918" y="4815939"/>
                </a:lnTo>
                <a:lnTo>
                  <a:pt x="6377744" y="4815773"/>
                </a:lnTo>
                <a:cubicBezTo>
                  <a:pt x="6404853" y="4815773"/>
                  <a:pt x="6426829" y="4837748"/>
                  <a:pt x="6426829" y="4864858"/>
                </a:cubicBezTo>
                <a:cubicBezTo>
                  <a:pt x="6426829" y="4891966"/>
                  <a:pt x="6404853" y="4913943"/>
                  <a:pt x="6377744" y="4913943"/>
                </a:cubicBezTo>
                <a:lnTo>
                  <a:pt x="6376918" y="4913776"/>
                </a:lnTo>
                <a:lnTo>
                  <a:pt x="6376093" y="4913943"/>
                </a:lnTo>
                <a:cubicBezTo>
                  <a:pt x="6348984" y="4913943"/>
                  <a:pt x="6327008" y="4891966"/>
                  <a:pt x="6327008" y="4864858"/>
                </a:cubicBezTo>
                <a:cubicBezTo>
                  <a:pt x="6327008" y="4837748"/>
                  <a:pt x="6348984" y="4815773"/>
                  <a:pt x="6376093" y="4815773"/>
                </a:cubicBezTo>
                <a:close/>
                <a:moveTo>
                  <a:pt x="6185820" y="4815773"/>
                </a:moveTo>
                <a:cubicBezTo>
                  <a:pt x="6212929" y="4815773"/>
                  <a:pt x="6234905" y="4837748"/>
                  <a:pt x="6234905" y="4864858"/>
                </a:cubicBezTo>
                <a:cubicBezTo>
                  <a:pt x="6234905" y="4891966"/>
                  <a:pt x="6212929" y="4913943"/>
                  <a:pt x="6185820" y="4913943"/>
                </a:cubicBezTo>
                <a:cubicBezTo>
                  <a:pt x="6158712" y="4913943"/>
                  <a:pt x="6136735" y="4891966"/>
                  <a:pt x="6136735" y="4864858"/>
                </a:cubicBezTo>
                <a:cubicBezTo>
                  <a:pt x="6136735" y="4837748"/>
                  <a:pt x="6158712" y="4815773"/>
                  <a:pt x="6185820" y="4815773"/>
                </a:cubicBezTo>
                <a:close/>
                <a:moveTo>
                  <a:pt x="5993899" y="4815773"/>
                </a:moveTo>
                <a:cubicBezTo>
                  <a:pt x="6021008" y="4815773"/>
                  <a:pt x="6042984" y="4837748"/>
                  <a:pt x="6042984" y="4864858"/>
                </a:cubicBezTo>
                <a:cubicBezTo>
                  <a:pt x="6042984" y="4891966"/>
                  <a:pt x="6021008" y="4913943"/>
                  <a:pt x="5993899" y="4913943"/>
                </a:cubicBezTo>
                <a:cubicBezTo>
                  <a:pt x="5966790" y="4913943"/>
                  <a:pt x="5944814" y="4891966"/>
                  <a:pt x="5944814" y="4864858"/>
                </a:cubicBezTo>
                <a:cubicBezTo>
                  <a:pt x="5944814" y="4837748"/>
                  <a:pt x="5966790" y="4815773"/>
                  <a:pt x="5993899" y="4815773"/>
                </a:cubicBezTo>
                <a:close/>
                <a:moveTo>
                  <a:pt x="5802223" y="4815773"/>
                </a:moveTo>
                <a:cubicBezTo>
                  <a:pt x="5829332" y="4815773"/>
                  <a:pt x="5851308" y="4837748"/>
                  <a:pt x="5851308" y="4864858"/>
                </a:cubicBezTo>
                <a:cubicBezTo>
                  <a:pt x="5851308" y="4891966"/>
                  <a:pt x="5829332" y="4913943"/>
                  <a:pt x="5802223" y="4913943"/>
                </a:cubicBezTo>
                <a:cubicBezTo>
                  <a:pt x="5775114" y="4913943"/>
                  <a:pt x="5753138" y="4891966"/>
                  <a:pt x="5753138" y="4864858"/>
                </a:cubicBezTo>
                <a:cubicBezTo>
                  <a:pt x="5753138" y="4837748"/>
                  <a:pt x="5775114" y="4815773"/>
                  <a:pt x="5802223" y="4815773"/>
                </a:cubicBezTo>
                <a:close/>
                <a:moveTo>
                  <a:pt x="5610299" y="4815773"/>
                </a:moveTo>
                <a:cubicBezTo>
                  <a:pt x="5637408" y="4815773"/>
                  <a:pt x="5659384" y="4837748"/>
                  <a:pt x="5659384" y="4864858"/>
                </a:cubicBezTo>
                <a:cubicBezTo>
                  <a:pt x="5659384" y="4891966"/>
                  <a:pt x="5637408" y="4913943"/>
                  <a:pt x="5610299" y="4913943"/>
                </a:cubicBezTo>
                <a:cubicBezTo>
                  <a:pt x="5583191" y="4913943"/>
                  <a:pt x="5561215" y="4891966"/>
                  <a:pt x="5561215" y="4864858"/>
                </a:cubicBezTo>
                <a:cubicBezTo>
                  <a:pt x="5561215" y="4837748"/>
                  <a:pt x="5583191" y="4815773"/>
                  <a:pt x="5610299" y="4815773"/>
                </a:cubicBezTo>
                <a:close/>
                <a:moveTo>
                  <a:pt x="5418379" y="4815773"/>
                </a:moveTo>
                <a:cubicBezTo>
                  <a:pt x="5445487" y="4815773"/>
                  <a:pt x="5467464" y="4837748"/>
                  <a:pt x="5467464" y="4864858"/>
                </a:cubicBezTo>
                <a:cubicBezTo>
                  <a:pt x="5467464" y="4891966"/>
                  <a:pt x="5445487" y="4913943"/>
                  <a:pt x="5418379" y="4913943"/>
                </a:cubicBezTo>
                <a:cubicBezTo>
                  <a:pt x="5391269" y="4913943"/>
                  <a:pt x="5369294" y="4891966"/>
                  <a:pt x="5369294" y="4864858"/>
                </a:cubicBezTo>
                <a:cubicBezTo>
                  <a:pt x="5369294" y="4837748"/>
                  <a:pt x="5391269" y="4815773"/>
                  <a:pt x="5418379" y="4815773"/>
                </a:cubicBezTo>
                <a:close/>
                <a:moveTo>
                  <a:pt x="5226455" y="4815773"/>
                </a:moveTo>
                <a:cubicBezTo>
                  <a:pt x="5253564" y="4815773"/>
                  <a:pt x="5275540" y="4837748"/>
                  <a:pt x="5275540" y="4864858"/>
                </a:cubicBezTo>
                <a:cubicBezTo>
                  <a:pt x="5275540" y="4891966"/>
                  <a:pt x="5253564" y="4913943"/>
                  <a:pt x="5226455" y="4913943"/>
                </a:cubicBezTo>
                <a:cubicBezTo>
                  <a:pt x="5199347" y="4913943"/>
                  <a:pt x="5177370" y="4891966"/>
                  <a:pt x="5177370" y="4864858"/>
                </a:cubicBezTo>
                <a:cubicBezTo>
                  <a:pt x="5177370" y="4837748"/>
                  <a:pt x="5199347" y="4815773"/>
                  <a:pt x="5226455" y="4815773"/>
                </a:cubicBezTo>
                <a:close/>
                <a:moveTo>
                  <a:pt x="5034534" y="4815773"/>
                </a:moveTo>
                <a:cubicBezTo>
                  <a:pt x="5061643" y="4815773"/>
                  <a:pt x="5083619" y="4837748"/>
                  <a:pt x="5083619" y="4864858"/>
                </a:cubicBezTo>
                <a:cubicBezTo>
                  <a:pt x="5083619" y="4891966"/>
                  <a:pt x="5061643" y="4913943"/>
                  <a:pt x="5034534" y="4913943"/>
                </a:cubicBezTo>
                <a:cubicBezTo>
                  <a:pt x="5007425" y="4913943"/>
                  <a:pt x="4985449" y="4891966"/>
                  <a:pt x="4985449" y="4864858"/>
                </a:cubicBezTo>
                <a:cubicBezTo>
                  <a:pt x="4985449" y="4837748"/>
                  <a:pt x="5007425" y="4815773"/>
                  <a:pt x="5034534" y="4815773"/>
                </a:cubicBezTo>
                <a:close/>
                <a:moveTo>
                  <a:pt x="4842611" y="4815773"/>
                </a:moveTo>
                <a:cubicBezTo>
                  <a:pt x="4869719" y="4815773"/>
                  <a:pt x="4891696" y="4837748"/>
                  <a:pt x="4891696" y="4864858"/>
                </a:cubicBezTo>
                <a:cubicBezTo>
                  <a:pt x="4891696" y="4891966"/>
                  <a:pt x="4869719" y="4913943"/>
                  <a:pt x="4842611" y="4913943"/>
                </a:cubicBezTo>
                <a:cubicBezTo>
                  <a:pt x="4815501" y="4913943"/>
                  <a:pt x="4793526" y="4891966"/>
                  <a:pt x="4793526" y="4864858"/>
                </a:cubicBezTo>
                <a:cubicBezTo>
                  <a:pt x="4793526" y="4837748"/>
                  <a:pt x="4815501" y="4815773"/>
                  <a:pt x="4842611" y="4815773"/>
                </a:cubicBezTo>
                <a:close/>
                <a:moveTo>
                  <a:pt x="4650934" y="4815773"/>
                </a:moveTo>
                <a:cubicBezTo>
                  <a:pt x="4678043" y="4815773"/>
                  <a:pt x="4700019" y="4837748"/>
                  <a:pt x="4700019" y="4864858"/>
                </a:cubicBezTo>
                <a:cubicBezTo>
                  <a:pt x="4700019" y="4891966"/>
                  <a:pt x="4678043" y="4913943"/>
                  <a:pt x="4650934" y="4913943"/>
                </a:cubicBezTo>
                <a:cubicBezTo>
                  <a:pt x="4623826" y="4913943"/>
                  <a:pt x="4601849" y="4891966"/>
                  <a:pt x="4601849" y="4864858"/>
                </a:cubicBezTo>
                <a:cubicBezTo>
                  <a:pt x="4601849" y="4837748"/>
                  <a:pt x="4623826" y="4815773"/>
                  <a:pt x="4650934" y="4815773"/>
                </a:cubicBezTo>
                <a:close/>
                <a:moveTo>
                  <a:pt x="4459011" y="4815773"/>
                </a:moveTo>
                <a:cubicBezTo>
                  <a:pt x="4486120" y="4815773"/>
                  <a:pt x="4508096" y="4837748"/>
                  <a:pt x="4508096" y="4864858"/>
                </a:cubicBezTo>
                <a:cubicBezTo>
                  <a:pt x="4508096" y="4891966"/>
                  <a:pt x="4486120" y="4913943"/>
                  <a:pt x="4459011" y="4913943"/>
                </a:cubicBezTo>
                <a:cubicBezTo>
                  <a:pt x="4431902" y="4913943"/>
                  <a:pt x="4409926" y="4891966"/>
                  <a:pt x="4409926" y="4864858"/>
                </a:cubicBezTo>
                <a:cubicBezTo>
                  <a:pt x="4409926" y="4837748"/>
                  <a:pt x="4431902" y="4815773"/>
                  <a:pt x="4459011" y="4815773"/>
                </a:cubicBezTo>
                <a:close/>
                <a:moveTo>
                  <a:pt x="4267090" y="4815773"/>
                </a:moveTo>
                <a:lnTo>
                  <a:pt x="4267916" y="4815940"/>
                </a:lnTo>
                <a:lnTo>
                  <a:pt x="4268742" y="4815773"/>
                </a:lnTo>
                <a:cubicBezTo>
                  <a:pt x="4295851" y="4815773"/>
                  <a:pt x="4317827" y="4837748"/>
                  <a:pt x="4317827" y="4864858"/>
                </a:cubicBezTo>
                <a:cubicBezTo>
                  <a:pt x="4317827" y="4891966"/>
                  <a:pt x="4295851" y="4913943"/>
                  <a:pt x="4268742" y="4913943"/>
                </a:cubicBezTo>
                <a:lnTo>
                  <a:pt x="4267916" y="4913776"/>
                </a:lnTo>
                <a:lnTo>
                  <a:pt x="4267090" y="4913943"/>
                </a:lnTo>
                <a:cubicBezTo>
                  <a:pt x="4239981" y="4913943"/>
                  <a:pt x="4218005" y="4891966"/>
                  <a:pt x="4218005" y="4864858"/>
                </a:cubicBezTo>
                <a:cubicBezTo>
                  <a:pt x="4218005" y="4837748"/>
                  <a:pt x="4239981" y="4815773"/>
                  <a:pt x="4267090" y="4815773"/>
                </a:cubicBezTo>
                <a:close/>
                <a:moveTo>
                  <a:pt x="4076818" y="4815773"/>
                </a:moveTo>
                <a:cubicBezTo>
                  <a:pt x="4103927" y="4815773"/>
                  <a:pt x="4125903" y="4837748"/>
                  <a:pt x="4125903" y="4864858"/>
                </a:cubicBezTo>
                <a:cubicBezTo>
                  <a:pt x="4125903" y="4891966"/>
                  <a:pt x="4103927" y="4913943"/>
                  <a:pt x="4076818" y="4913943"/>
                </a:cubicBezTo>
                <a:cubicBezTo>
                  <a:pt x="4049710" y="4913943"/>
                  <a:pt x="4027733" y="4891966"/>
                  <a:pt x="4027733" y="4864858"/>
                </a:cubicBezTo>
                <a:cubicBezTo>
                  <a:pt x="4027733" y="4837748"/>
                  <a:pt x="4049710" y="4815773"/>
                  <a:pt x="4076818" y="4815773"/>
                </a:cubicBezTo>
                <a:close/>
                <a:moveTo>
                  <a:pt x="3884898" y="4815773"/>
                </a:moveTo>
                <a:cubicBezTo>
                  <a:pt x="3912006" y="4815773"/>
                  <a:pt x="3933983" y="4837748"/>
                  <a:pt x="3933983" y="4864858"/>
                </a:cubicBezTo>
                <a:cubicBezTo>
                  <a:pt x="3933983" y="4891966"/>
                  <a:pt x="3912006" y="4913943"/>
                  <a:pt x="3884898" y="4913943"/>
                </a:cubicBezTo>
                <a:cubicBezTo>
                  <a:pt x="3857789" y="4913943"/>
                  <a:pt x="3835813" y="4891966"/>
                  <a:pt x="3835813" y="4864858"/>
                </a:cubicBezTo>
                <a:cubicBezTo>
                  <a:pt x="3835813" y="4837748"/>
                  <a:pt x="3857789" y="4815773"/>
                  <a:pt x="3884898" y="4815773"/>
                </a:cubicBezTo>
                <a:close/>
                <a:moveTo>
                  <a:pt x="3693221" y="4815773"/>
                </a:moveTo>
                <a:cubicBezTo>
                  <a:pt x="3720331" y="4815773"/>
                  <a:pt x="3742307" y="4837748"/>
                  <a:pt x="3742307" y="4864858"/>
                </a:cubicBezTo>
                <a:cubicBezTo>
                  <a:pt x="3742307" y="4891966"/>
                  <a:pt x="3720331" y="4913943"/>
                  <a:pt x="3693221" y="4913943"/>
                </a:cubicBezTo>
                <a:cubicBezTo>
                  <a:pt x="3666113" y="4913943"/>
                  <a:pt x="3644136" y="4891966"/>
                  <a:pt x="3644136" y="4864858"/>
                </a:cubicBezTo>
                <a:cubicBezTo>
                  <a:pt x="3644136" y="4837748"/>
                  <a:pt x="3666113" y="4815773"/>
                  <a:pt x="3693221" y="4815773"/>
                </a:cubicBezTo>
                <a:close/>
                <a:moveTo>
                  <a:pt x="3501298" y="4815773"/>
                </a:moveTo>
                <a:cubicBezTo>
                  <a:pt x="3528407" y="4815773"/>
                  <a:pt x="3550383" y="4837748"/>
                  <a:pt x="3550383" y="4864858"/>
                </a:cubicBezTo>
                <a:cubicBezTo>
                  <a:pt x="3550383" y="4891966"/>
                  <a:pt x="3528407" y="4913943"/>
                  <a:pt x="3501298" y="4913943"/>
                </a:cubicBezTo>
                <a:cubicBezTo>
                  <a:pt x="3474189" y="4913943"/>
                  <a:pt x="3452213" y="4891966"/>
                  <a:pt x="3452213" y="4864858"/>
                </a:cubicBezTo>
                <a:cubicBezTo>
                  <a:pt x="3452213" y="4837748"/>
                  <a:pt x="3474189" y="4815773"/>
                  <a:pt x="3501298" y="4815773"/>
                </a:cubicBezTo>
                <a:close/>
                <a:moveTo>
                  <a:pt x="3309377" y="4815773"/>
                </a:moveTo>
                <a:cubicBezTo>
                  <a:pt x="3336485" y="4815773"/>
                  <a:pt x="3358462" y="4837748"/>
                  <a:pt x="3358462" y="4864858"/>
                </a:cubicBezTo>
                <a:cubicBezTo>
                  <a:pt x="3358462" y="4891966"/>
                  <a:pt x="3336485" y="4913943"/>
                  <a:pt x="3309377" y="4913943"/>
                </a:cubicBezTo>
                <a:cubicBezTo>
                  <a:pt x="3282267" y="4913943"/>
                  <a:pt x="3260292" y="4891966"/>
                  <a:pt x="3260292" y="4864858"/>
                </a:cubicBezTo>
                <a:cubicBezTo>
                  <a:pt x="3260292" y="4837748"/>
                  <a:pt x="3282267" y="4815773"/>
                  <a:pt x="3309377" y="4815773"/>
                </a:cubicBezTo>
                <a:close/>
                <a:moveTo>
                  <a:pt x="3117453" y="4815773"/>
                </a:moveTo>
                <a:cubicBezTo>
                  <a:pt x="3144563" y="4815773"/>
                  <a:pt x="3166538" y="4837748"/>
                  <a:pt x="3166538" y="4864858"/>
                </a:cubicBezTo>
                <a:cubicBezTo>
                  <a:pt x="3166538" y="4891966"/>
                  <a:pt x="3144563" y="4913943"/>
                  <a:pt x="3117453" y="4913943"/>
                </a:cubicBezTo>
                <a:cubicBezTo>
                  <a:pt x="3090345" y="4913943"/>
                  <a:pt x="3068368" y="4891966"/>
                  <a:pt x="3068368" y="4864858"/>
                </a:cubicBezTo>
                <a:cubicBezTo>
                  <a:pt x="3068368" y="4837748"/>
                  <a:pt x="3090345" y="4815773"/>
                  <a:pt x="3117453" y="4815773"/>
                </a:cubicBezTo>
                <a:close/>
                <a:moveTo>
                  <a:pt x="2925533" y="4815773"/>
                </a:moveTo>
                <a:cubicBezTo>
                  <a:pt x="2952641" y="4815773"/>
                  <a:pt x="2974618" y="4837748"/>
                  <a:pt x="2974618" y="4864858"/>
                </a:cubicBezTo>
                <a:cubicBezTo>
                  <a:pt x="2974618" y="4891966"/>
                  <a:pt x="2952641" y="4913943"/>
                  <a:pt x="2925533" y="4913943"/>
                </a:cubicBezTo>
                <a:cubicBezTo>
                  <a:pt x="2898424" y="4913943"/>
                  <a:pt x="2876448" y="4891966"/>
                  <a:pt x="2876448" y="4864858"/>
                </a:cubicBezTo>
                <a:cubicBezTo>
                  <a:pt x="2876448" y="4837748"/>
                  <a:pt x="2898424" y="4815773"/>
                  <a:pt x="2925533" y="4815773"/>
                </a:cubicBezTo>
                <a:close/>
                <a:moveTo>
                  <a:pt x="2733609" y="4815773"/>
                </a:moveTo>
                <a:cubicBezTo>
                  <a:pt x="2760718" y="4815773"/>
                  <a:pt x="2782694" y="4837748"/>
                  <a:pt x="2782694" y="4864858"/>
                </a:cubicBezTo>
                <a:cubicBezTo>
                  <a:pt x="2782694" y="4891966"/>
                  <a:pt x="2760718" y="4913943"/>
                  <a:pt x="2733609" y="4913943"/>
                </a:cubicBezTo>
                <a:cubicBezTo>
                  <a:pt x="2706500" y="4913943"/>
                  <a:pt x="2684524" y="4891966"/>
                  <a:pt x="2684524" y="4864858"/>
                </a:cubicBezTo>
                <a:cubicBezTo>
                  <a:pt x="2684524" y="4837748"/>
                  <a:pt x="2706500" y="4815773"/>
                  <a:pt x="2733609" y="4815773"/>
                </a:cubicBezTo>
                <a:close/>
                <a:moveTo>
                  <a:pt x="2541933" y="4815773"/>
                </a:moveTo>
                <a:cubicBezTo>
                  <a:pt x="2569042" y="4815773"/>
                  <a:pt x="2591017" y="4837748"/>
                  <a:pt x="2591017" y="4864858"/>
                </a:cubicBezTo>
                <a:cubicBezTo>
                  <a:pt x="2591017" y="4891966"/>
                  <a:pt x="2569042" y="4913943"/>
                  <a:pt x="2541933" y="4913943"/>
                </a:cubicBezTo>
                <a:cubicBezTo>
                  <a:pt x="2514824" y="4913943"/>
                  <a:pt x="2492847" y="4891966"/>
                  <a:pt x="2492847" y="4864858"/>
                </a:cubicBezTo>
                <a:cubicBezTo>
                  <a:pt x="2492847" y="4837748"/>
                  <a:pt x="2514824" y="4815773"/>
                  <a:pt x="2541933" y="4815773"/>
                </a:cubicBezTo>
                <a:close/>
                <a:moveTo>
                  <a:pt x="2350010" y="4815773"/>
                </a:moveTo>
                <a:cubicBezTo>
                  <a:pt x="2377118" y="4815773"/>
                  <a:pt x="2399094" y="4837748"/>
                  <a:pt x="2399094" y="4864858"/>
                </a:cubicBezTo>
                <a:cubicBezTo>
                  <a:pt x="2399094" y="4891966"/>
                  <a:pt x="2377118" y="4913943"/>
                  <a:pt x="2350010" y="4913943"/>
                </a:cubicBezTo>
                <a:cubicBezTo>
                  <a:pt x="2322900" y="4913943"/>
                  <a:pt x="2300925" y="4891966"/>
                  <a:pt x="2300925" y="4864858"/>
                </a:cubicBezTo>
                <a:cubicBezTo>
                  <a:pt x="2300925" y="4837748"/>
                  <a:pt x="2322900" y="4815773"/>
                  <a:pt x="2350010" y="4815773"/>
                </a:cubicBezTo>
                <a:close/>
                <a:moveTo>
                  <a:pt x="2158088" y="4815773"/>
                </a:moveTo>
                <a:lnTo>
                  <a:pt x="2158914" y="4815939"/>
                </a:lnTo>
                <a:lnTo>
                  <a:pt x="2159739" y="4815773"/>
                </a:lnTo>
                <a:cubicBezTo>
                  <a:pt x="2186848" y="4815773"/>
                  <a:pt x="2208824" y="4837748"/>
                  <a:pt x="2208824" y="4864858"/>
                </a:cubicBezTo>
                <a:cubicBezTo>
                  <a:pt x="2208824" y="4891966"/>
                  <a:pt x="2186848" y="4913943"/>
                  <a:pt x="2159739" y="4913943"/>
                </a:cubicBezTo>
                <a:lnTo>
                  <a:pt x="2158914" y="4913776"/>
                </a:lnTo>
                <a:lnTo>
                  <a:pt x="2158088" y="4913943"/>
                </a:lnTo>
                <a:cubicBezTo>
                  <a:pt x="2130979" y="4913943"/>
                  <a:pt x="2109003" y="4891966"/>
                  <a:pt x="2109003" y="4864858"/>
                </a:cubicBezTo>
                <a:cubicBezTo>
                  <a:pt x="2109003" y="4837748"/>
                  <a:pt x="2130979" y="4815773"/>
                  <a:pt x="2158088" y="4815773"/>
                </a:cubicBezTo>
                <a:close/>
                <a:moveTo>
                  <a:pt x="1967815" y="4815773"/>
                </a:moveTo>
                <a:cubicBezTo>
                  <a:pt x="1994925" y="4815773"/>
                  <a:pt x="2016900" y="4837748"/>
                  <a:pt x="2016900" y="4864858"/>
                </a:cubicBezTo>
                <a:cubicBezTo>
                  <a:pt x="2016900" y="4891966"/>
                  <a:pt x="1994925" y="4913943"/>
                  <a:pt x="1967815" y="4913943"/>
                </a:cubicBezTo>
                <a:cubicBezTo>
                  <a:pt x="1940707" y="4913943"/>
                  <a:pt x="1918730" y="4891966"/>
                  <a:pt x="1918730" y="4864858"/>
                </a:cubicBezTo>
                <a:cubicBezTo>
                  <a:pt x="1918730" y="4837748"/>
                  <a:pt x="1940707" y="4815773"/>
                  <a:pt x="1967815" y="4815773"/>
                </a:cubicBezTo>
                <a:close/>
                <a:moveTo>
                  <a:pt x="1775895" y="4815773"/>
                </a:moveTo>
                <a:cubicBezTo>
                  <a:pt x="1803003" y="4815773"/>
                  <a:pt x="1824980" y="4837748"/>
                  <a:pt x="1824980" y="4864858"/>
                </a:cubicBezTo>
                <a:cubicBezTo>
                  <a:pt x="1824980" y="4891966"/>
                  <a:pt x="1803003" y="4913943"/>
                  <a:pt x="1775895" y="4913943"/>
                </a:cubicBezTo>
                <a:cubicBezTo>
                  <a:pt x="1748786" y="4913943"/>
                  <a:pt x="1726810" y="4891966"/>
                  <a:pt x="1726810" y="4864858"/>
                </a:cubicBezTo>
                <a:cubicBezTo>
                  <a:pt x="1726810" y="4837748"/>
                  <a:pt x="1748786" y="4815773"/>
                  <a:pt x="1775895" y="4815773"/>
                </a:cubicBezTo>
                <a:close/>
                <a:moveTo>
                  <a:pt x="1584218" y="4815773"/>
                </a:moveTo>
                <a:cubicBezTo>
                  <a:pt x="1611327" y="4815773"/>
                  <a:pt x="1633303" y="4837748"/>
                  <a:pt x="1633303" y="4864858"/>
                </a:cubicBezTo>
                <a:cubicBezTo>
                  <a:pt x="1633303" y="4891966"/>
                  <a:pt x="1611327" y="4913943"/>
                  <a:pt x="1584218" y="4913943"/>
                </a:cubicBezTo>
                <a:cubicBezTo>
                  <a:pt x="1557110" y="4913943"/>
                  <a:pt x="1535133" y="4891966"/>
                  <a:pt x="1535133" y="4864858"/>
                </a:cubicBezTo>
                <a:cubicBezTo>
                  <a:pt x="1535133" y="4837748"/>
                  <a:pt x="1557110" y="4815773"/>
                  <a:pt x="1584218" y="4815773"/>
                </a:cubicBezTo>
                <a:close/>
                <a:moveTo>
                  <a:pt x="1392295" y="4815773"/>
                </a:moveTo>
                <a:cubicBezTo>
                  <a:pt x="1419404" y="4815773"/>
                  <a:pt x="1441380" y="4837748"/>
                  <a:pt x="1441380" y="4864858"/>
                </a:cubicBezTo>
                <a:cubicBezTo>
                  <a:pt x="1441380" y="4891966"/>
                  <a:pt x="1419404" y="4913943"/>
                  <a:pt x="1392295" y="4913943"/>
                </a:cubicBezTo>
                <a:cubicBezTo>
                  <a:pt x="1365186" y="4913943"/>
                  <a:pt x="1343210" y="4891966"/>
                  <a:pt x="1343210" y="4864858"/>
                </a:cubicBezTo>
                <a:cubicBezTo>
                  <a:pt x="1343210" y="4837748"/>
                  <a:pt x="1365186" y="4815773"/>
                  <a:pt x="1392295" y="4815773"/>
                </a:cubicBezTo>
                <a:close/>
                <a:moveTo>
                  <a:pt x="1200374" y="4815773"/>
                </a:moveTo>
                <a:cubicBezTo>
                  <a:pt x="1227482" y="4815773"/>
                  <a:pt x="1249459" y="4837748"/>
                  <a:pt x="1249459" y="4864858"/>
                </a:cubicBezTo>
                <a:cubicBezTo>
                  <a:pt x="1249459" y="4891966"/>
                  <a:pt x="1227482" y="4913943"/>
                  <a:pt x="1200374" y="4913943"/>
                </a:cubicBezTo>
                <a:cubicBezTo>
                  <a:pt x="1173265" y="4913943"/>
                  <a:pt x="1151289" y="4891966"/>
                  <a:pt x="1151289" y="4864858"/>
                </a:cubicBezTo>
                <a:cubicBezTo>
                  <a:pt x="1151289" y="4837748"/>
                  <a:pt x="1173265" y="4815773"/>
                  <a:pt x="1200374" y="4815773"/>
                </a:cubicBezTo>
                <a:close/>
                <a:moveTo>
                  <a:pt x="1008450" y="4815773"/>
                </a:moveTo>
                <a:cubicBezTo>
                  <a:pt x="1035559" y="4815773"/>
                  <a:pt x="1057535" y="4837748"/>
                  <a:pt x="1057535" y="4864858"/>
                </a:cubicBezTo>
                <a:cubicBezTo>
                  <a:pt x="1057535" y="4891966"/>
                  <a:pt x="1035559" y="4913943"/>
                  <a:pt x="1008450" y="4913943"/>
                </a:cubicBezTo>
                <a:cubicBezTo>
                  <a:pt x="981342" y="4913943"/>
                  <a:pt x="959365" y="4891966"/>
                  <a:pt x="959365" y="4864858"/>
                </a:cubicBezTo>
                <a:cubicBezTo>
                  <a:pt x="959365" y="4837748"/>
                  <a:pt x="981342" y="4815773"/>
                  <a:pt x="1008450" y="4815773"/>
                </a:cubicBezTo>
                <a:close/>
                <a:moveTo>
                  <a:pt x="816530" y="4815773"/>
                </a:moveTo>
                <a:cubicBezTo>
                  <a:pt x="843638" y="4815773"/>
                  <a:pt x="865615" y="4837748"/>
                  <a:pt x="865615" y="4864858"/>
                </a:cubicBezTo>
                <a:cubicBezTo>
                  <a:pt x="865615" y="4891966"/>
                  <a:pt x="843638" y="4913943"/>
                  <a:pt x="816530" y="4913943"/>
                </a:cubicBezTo>
                <a:cubicBezTo>
                  <a:pt x="789421" y="4913943"/>
                  <a:pt x="767445" y="4891966"/>
                  <a:pt x="767445" y="4864858"/>
                </a:cubicBezTo>
                <a:cubicBezTo>
                  <a:pt x="767445" y="4837748"/>
                  <a:pt x="789421" y="4815773"/>
                  <a:pt x="816530" y="4815773"/>
                </a:cubicBezTo>
                <a:close/>
                <a:moveTo>
                  <a:pt x="624606" y="4815773"/>
                </a:moveTo>
                <a:cubicBezTo>
                  <a:pt x="651715" y="4815773"/>
                  <a:pt x="673691" y="4837748"/>
                  <a:pt x="673691" y="4864858"/>
                </a:cubicBezTo>
                <a:cubicBezTo>
                  <a:pt x="673691" y="4891966"/>
                  <a:pt x="651715" y="4913943"/>
                  <a:pt x="624606" y="4913943"/>
                </a:cubicBezTo>
                <a:cubicBezTo>
                  <a:pt x="597497" y="4913943"/>
                  <a:pt x="575521" y="4891966"/>
                  <a:pt x="575521" y="4864858"/>
                </a:cubicBezTo>
                <a:cubicBezTo>
                  <a:pt x="575521" y="4837748"/>
                  <a:pt x="597497" y="4815773"/>
                  <a:pt x="624606" y="4815773"/>
                </a:cubicBezTo>
                <a:close/>
                <a:moveTo>
                  <a:pt x="432929" y="4815773"/>
                </a:moveTo>
                <a:cubicBezTo>
                  <a:pt x="460039" y="4815773"/>
                  <a:pt x="482015" y="4837748"/>
                  <a:pt x="482015" y="4864858"/>
                </a:cubicBezTo>
                <a:cubicBezTo>
                  <a:pt x="482015" y="4891966"/>
                  <a:pt x="460039" y="4913943"/>
                  <a:pt x="432929" y="4913943"/>
                </a:cubicBezTo>
                <a:cubicBezTo>
                  <a:pt x="405821" y="4913943"/>
                  <a:pt x="383844" y="4891966"/>
                  <a:pt x="383844" y="4864858"/>
                </a:cubicBezTo>
                <a:cubicBezTo>
                  <a:pt x="383844" y="4837748"/>
                  <a:pt x="405821" y="4815773"/>
                  <a:pt x="432929" y="4815773"/>
                </a:cubicBezTo>
                <a:close/>
                <a:moveTo>
                  <a:pt x="241007" y="4815773"/>
                </a:moveTo>
                <a:cubicBezTo>
                  <a:pt x="268115" y="4815773"/>
                  <a:pt x="290092" y="4837748"/>
                  <a:pt x="290092" y="4864858"/>
                </a:cubicBezTo>
                <a:cubicBezTo>
                  <a:pt x="290092" y="4891966"/>
                  <a:pt x="268115" y="4913943"/>
                  <a:pt x="241007" y="4913943"/>
                </a:cubicBezTo>
                <a:cubicBezTo>
                  <a:pt x="213897" y="4913943"/>
                  <a:pt x="191921" y="4891966"/>
                  <a:pt x="191921" y="4864858"/>
                </a:cubicBezTo>
                <a:cubicBezTo>
                  <a:pt x="191921" y="4837748"/>
                  <a:pt x="213897" y="4815773"/>
                  <a:pt x="241007" y="4815773"/>
                </a:cubicBezTo>
                <a:close/>
                <a:moveTo>
                  <a:pt x="49085" y="4815773"/>
                </a:moveTo>
                <a:cubicBezTo>
                  <a:pt x="76194" y="4815773"/>
                  <a:pt x="98170" y="4837748"/>
                  <a:pt x="98170" y="4864858"/>
                </a:cubicBezTo>
                <a:cubicBezTo>
                  <a:pt x="98170" y="4891966"/>
                  <a:pt x="76194" y="4913943"/>
                  <a:pt x="49085" y="4913943"/>
                </a:cubicBezTo>
                <a:cubicBezTo>
                  <a:pt x="21976" y="4913943"/>
                  <a:pt x="0" y="4891966"/>
                  <a:pt x="0" y="4864858"/>
                </a:cubicBezTo>
                <a:cubicBezTo>
                  <a:pt x="0" y="4837748"/>
                  <a:pt x="21976" y="4815773"/>
                  <a:pt x="49085" y="4815773"/>
                </a:cubicBezTo>
                <a:close/>
                <a:moveTo>
                  <a:pt x="11468592" y="4665083"/>
                </a:moveTo>
                <a:cubicBezTo>
                  <a:pt x="11495701" y="4665083"/>
                  <a:pt x="11517677" y="4687059"/>
                  <a:pt x="11517677" y="4714168"/>
                </a:cubicBezTo>
                <a:cubicBezTo>
                  <a:pt x="11517677" y="4741277"/>
                  <a:pt x="11495701" y="4763253"/>
                  <a:pt x="11468592" y="4763253"/>
                </a:cubicBezTo>
                <a:cubicBezTo>
                  <a:pt x="11441483" y="4763253"/>
                  <a:pt x="11419507" y="4741277"/>
                  <a:pt x="11419507" y="4714168"/>
                </a:cubicBezTo>
                <a:cubicBezTo>
                  <a:pt x="11419507" y="4687059"/>
                  <a:pt x="11441483" y="4665083"/>
                  <a:pt x="11468592" y="4665083"/>
                </a:cubicBezTo>
                <a:close/>
                <a:moveTo>
                  <a:pt x="11276669" y="4665083"/>
                </a:moveTo>
                <a:cubicBezTo>
                  <a:pt x="11303777" y="4665083"/>
                  <a:pt x="11325754" y="4687059"/>
                  <a:pt x="11325754" y="4714168"/>
                </a:cubicBezTo>
                <a:cubicBezTo>
                  <a:pt x="11325754" y="4741277"/>
                  <a:pt x="11303777" y="4763253"/>
                  <a:pt x="11276669" y="4763253"/>
                </a:cubicBezTo>
                <a:cubicBezTo>
                  <a:pt x="11249560" y="4763253"/>
                  <a:pt x="11227584" y="4741277"/>
                  <a:pt x="11227584" y="4714168"/>
                </a:cubicBezTo>
                <a:cubicBezTo>
                  <a:pt x="11227584" y="4687059"/>
                  <a:pt x="11249560" y="4665083"/>
                  <a:pt x="11276669" y="4665083"/>
                </a:cubicBezTo>
                <a:close/>
                <a:moveTo>
                  <a:pt x="11084992" y="4665083"/>
                </a:moveTo>
                <a:cubicBezTo>
                  <a:pt x="11112101" y="4665083"/>
                  <a:pt x="11134077" y="4687059"/>
                  <a:pt x="11134077" y="4714168"/>
                </a:cubicBezTo>
                <a:cubicBezTo>
                  <a:pt x="11134077" y="4741277"/>
                  <a:pt x="11112101" y="4763253"/>
                  <a:pt x="11084992" y="4763253"/>
                </a:cubicBezTo>
                <a:cubicBezTo>
                  <a:pt x="11057884" y="4763253"/>
                  <a:pt x="11035907" y="4741277"/>
                  <a:pt x="11035907" y="4714168"/>
                </a:cubicBezTo>
                <a:cubicBezTo>
                  <a:pt x="11035907" y="4687059"/>
                  <a:pt x="11057884" y="4665083"/>
                  <a:pt x="11084992" y="4665083"/>
                </a:cubicBezTo>
                <a:close/>
                <a:moveTo>
                  <a:pt x="10893068" y="4665083"/>
                </a:moveTo>
                <a:cubicBezTo>
                  <a:pt x="10920178" y="4665083"/>
                  <a:pt x="10942154" y="4687059"/>
                  <a:pt x="10942154" y="4714168"/>
                </a:cubicBezTo>
                <a:cubicBezTo>
                  <a:pt x="10942154" y="4741277"/>
                  <a:pt x="10920178" y="4763253"/>
                  <a:pt x="10893068" y="4763253"/>
                </a:cubicBezTo>
                <a:cubicBezTo>
                  <a:pt x="10865960" y="4763253"/>
                  <a:pt x="10843984" y="4741277"/>
                  <a:pt x="10843984" y="4714168"/>
                </a:cubicBezTo>
                <a:cubicBezTo>
                  <a:pt x="10843984" y="4687059"/>
                  <a:pt x="10865960" y="4665083"/>
                  <a:pt x="10893068" y="4665083"/>
                </a:cubicBezTo>
                <a:close/>
                <a:moveTo>
                  <a:pt x="10701148" y="4665083"/>
                </a:moveTo>
                <a:cubicBezTo>
                  <a:pt x="10728256" y="4665083"/>
                  <a:pt x="10750233" y="4687059"/>
                  <a:pt x="10750233" y="4714168"/>
                </a:cubicBezTo>
                <a:cubicBezTo>
                  <a:pt x="10750233" y="4741277"/>
                  <a:pt x="10728256" y="4763253"/>
                  <a:pt x="10701148" y="4763253"/>
                </a:cubicBezTo>
                <a:cubicBezTo>
                  <a:pt x="10674039" y="4763253"/>
                  <a:pt x="10652063" y="4741277"/>
                  <a:pt x="10652063" y="4714168"/>
                </a:cubicBezTo>
                <a:cubicBezTo>
                  <a:pt x="10652063" y="4687059"/>
                  <a:pt x="10674039" y="4665083"/>
                  <a:pt x="10701148" y="4665083"/>
                </a:cubicBezTo>
                <a:close/>
                <a:moveTo>
                  <a:pt x="10507020" y="4665083"/>
                </a:moveTo>
                <a:cubicBezTo>
                  <a:pt x="10534129" y="4665083"/>
                  <a:pt x="10556105" y="4687059"/>
                  <a:pt x="10556105" y="4714168"/>
                </a:cubicBezTo>
                <a:cubicBezTo>
                  <a:pt x="10556105" y="4741277"/>
                  <a:pt x="10534129" y="4763253"/>
                  <a:pt x="10507020" y="4763253"/>
                </a:cubicBezTo>
                <a:cubicBezTo>
                  <a:pt x="10479911" y="4763253"/>
                  <a:pt x="10457935" y="4741277"/>
                  <a:pt x="10457935" y="4714168"/>
                </a:cubicBezTo>
                <a:cubicBezTo>
                  <a:pt x="10457935" y="4687059"/>
                  <a:pt x="10479911" y="4665083"/>
                  <a:pt x="10507020" y="4665083"/>
                </a:cubicBezTo>
                <a:close/>
                <a:moveTo>
                  <a:pt x="10315097" y="4665083"/>
                </a:moveTo>
                <a:cubicBezTo>
                  <a:pt x="10342205" y="4665083"/>
                  <a:pt x="10364182" y="4687059"/>
                  <a:pt x="10364182" y="4714168"/>
                </a:cubicBezTo>
                <a:cubicBezTo>
                  <a:pt x="10364182" y="4741277"/>
                  <a:pt x="10342205" y="4763253"/>
                  <a:pt x="10315097" y="4763253"/>
                </a:cubicBezTo>
                <a:cubicBezTo>
                  <a:pt x="10287988" y="4763253"/>
                  <a:pt x="10266012" y="4741277"/>
                  <a:pt x="10266012" y="4714168"/>
                </a:cubicBezTo>
                <a:cubicBezTo>
                  <a:pt x="10266012" y="4687059"/>
                  <a:pt x="10287988" y="4665083"/>
                  <a:pt x="10315097" y="4665083"/>
                </a:cubicBezTo>
                <a:close/>
                <a:moveTo>
                  <a:pt x="10123420" y="4665083"/>
                </a:moveTo>
                <a:cubicBezTo>
                  <a:pt x="10150529" y="4665083"/>
                  <a:pt x="10172505" y="4687059"/>
                  <a:pt x="10172505" y="4714168"/>
                </a:cubicBezTo>
                <a:cubicBezTo>
                  <a:pt x="10172505" y="4741277"/>
                  <a:pt x="10150529" y="4763253"/>
                  <a:pt x="10123420" y="4763253"/>
                </a:cubicBezTo>
                <a:cubicBezTo>
                  <a:pt x="10096312" y="4763253"/>
                  <a:pt x="10074335" y="4741277"/>
                  <a:pt x="10074335" y="4714168"/>
                </a:cubicBezTo>
                <a:cubicBezTo>
                  <a:pt x="10074335" y="4687059"/>
                  <a:pt x="10096312" y="4665083"/>
                  <a:pt x="10123420" y="4665083"/>
                </a:cubicBezTo>
                <a:close/>
                <a:moveTo>
                  <a:pt x="9931496" y="4665083"/>
                </a:moveTo>
                <a:cubicBezTo>
                  <a:pt x="9958606" y="4665083"/>
                  <a:pt x="9980582" y="4687059"/>
                  <a:pt x="9980582" y="4714168"/>
                </a:cubicBezTo>
                <a:cubicBezTo>
                  <a:pt x="9980582" y="4741277"/>
                  <a:pt x="9958606" y="4763253"/>
                  <a:pt x="9931496" y="4763253"/>
                </a:cubicBezTo>
                <a:cubicBezTo>
                  <a:pt x="9904388" y="4763253"/>
                  <a:pt x="9882412" y="4741277"/>
                  <a:pt x="9882412" y="4714168"/>
                </a:cubicBezTo>
                <a:cubicBezTo>
                  <a:pt x="9882412" y="4687059"/>
                  <a:pt x="9904388" y="4665083"/>
                  <a:pt x="9931496" y="4665083"/>
                </a:cubicBezTo>
                <a:close/>
                <a:moveTo>
                  <a:pt x="9739576" y="4665083"/>
                </a:moveTo>
                <a:cubicBezTo>
                  <a:pt x="9766684" y="4665083"/>
                  <a:pt x="9788661" y="4687059"/>
                  <a:pt x="9788661" y="4714168"/>
                </a:cubicBezTo>
                <a:cubicBezTo>
                  <a:pt x="9788661" y="4741277"/>
                  <a:pt x="9766684" y="4763253"/>
                  <a:pt x="9739576" y="4763253"/>
                </a:cubicBezTo>
                <a:cubicBezTo>
                  <a:pt x="9712467" y="4763253"/>
                  <a:pt x="9690491" y="4741277"/>
                  <a:pt x="9690491" y="4714168"/>
                </a:cubicBezTo>
                <a:cubicBezTo>
                  <a:pt x="9690491" y="4687059"/>
                  <a:pt x="9712467" y="4665083"/>
                  <a:pt x="9739576" y="4665083"/>
                </a:cubicBezTo>
                <a:close/>
                <a:moveTo>
                  <a:pt x="9547652" y="4665083"/>
                </a:moveTo>
                <a:cubicBezTo>
                  <a:pt x="9574761" y="4665083"/>
                  <a:pt x="9596737" y="4687059"/>
                  <a:pt x="9596737" y="4714168"/>
                </a:cubicBezTo>
                <a:cubicBezTo>
                  <a:pt x="9596737" y="4741277"/>
                  <a:pt x="9574761" y="4763253"/>
                  <a:pt x="9547652" y="4763253"/>
                </a:cubicBezTo>
                <a:cubicBezTo>
                  <a:pt x="9520543" y="4763253"/>
                  <a:pt x="9498567" y="4741277"/>
                  <a:pt x="9498567" y="4714168"/>
                </a:cubicBezTo>
                <a:cubicBezTo>
                  <a:pt x="9498567" y="4687059"/>
                  <a:pt x="9520543" y="4665083"/>
                  <a:pt x="9547652" y="4665083"/>
                </a:cubicBezTo>
                <a:close/>
                <a:moveTo>
                  <a:pt x="9355731" y="4665083"/>
                </a:moveTo>
                <a:cubicBezTo>
                  <a:pt x="9382840" y="4665083"/>
                  <a:pt x="9404816" y="4687059"/>
                  <a:pt x="9404816" y="4714168"/>
                </a:cubicBezTo>
                <a:cubicBezTo>
                  <a:pt x="9404816" y="4741277"/>
                  <a:pt x="9382840" y="4763253"/>
                  <a:pt x="9355731" y="4763253"/>
                </a:cubicBezTo>
                <a:cubicBezTo>
                  <a:pt x="9328622" y="4763253"/>
                  <a:pt x="9306646" y="4741277"/>
                  <a:pt x="9306646" y="4714168"/>
                </a:cubicBezTo>
                <a:cubicBezTo>
                  <a:pt x="9306646" y="4687059"/>
                  <a:pt x="9328622" y="4665083"/>
                  <a:pt x="9355731" y="4665083"/>
                </a:cubicBezTo>
                <a:close/>
                <a:moveTo>
                  <a:pt x="9163808" y="4665083"/>
                </a:moveTo>
                <a:cubicBezTo>
                  <a:pt x="9190916" y="4665083"/>
                  <a:pt x="9212893" y="4687059"/>
                  <a:pt x="9212893" y="4714168"/>
                </a:cubicBezTo>
                <a:cubicBezTo>
                  <a:pt x="9212893" y="4741277"/>
                  <a:pt x="9190916" y="4763253"/>
                  <a:pt x="9163808" y="4763253"/>
                </a:cubicBezTo>
                <a:cubicBezTo>
                  <a:pt x="9136699" y="4763253"/>
                  <a:pt x="9114723" y="4741277"/>
                  <a:pt x="9114723" y="4714168"/>
                </a:cubicBezTo>
                <a:cubicBezTo>
                  <a:pt x="9114723" y="4687059"/>
                  <a:pt x="9136699" y="4665083"/>
                  <a:pt x="9163808" y="4665083"/>
                </a:cubicBezTo>
                <a:close/>
                <a:moveTo>
                  <a:pt x="8972131" y="4665083"/>
                </a:moveTo>
                <a:cubicBezTo>
                  <a:pt x="8999241" y="4665083"/>
                  <a:pt x="9021216" y="4687059"/>
                  <a:pt x="9021216" y="4714168"/>
                </a:cubicBezTo>
                <a:cubicBezTo>
                  <a:pt x="9021216" y="4741277"/>
                  <a:pt x="8999241" y="4763253"/>
                  <a:pt x="8972131" y="4763253"/>
                </a:cubicBezTo>
                <a:cubicBezTo>
                  <a:pt x="8945023" y="4763253"/>
                  <a:pt x="8923046" y="4741277"/>
                  <a:pt x="8923046" y="4714168"/>
                </a:cubicBezTo>
                <a:cubicBezTo>
                  <a:pt x="8923046" y="4687059"/>
                  <a:pt x="8945023" y="4665083"/>
                  <a:pt x="8972131" y="4665083"/>
                </a:cubicBezTo>
                <a:close/>
                <a:moveTo>
                  <a:pt x="8780211" y="4665083"/>
                </a:moveTo>
                <a:cubicBezTo>
                  <a:pt x="8807319" y="4665083"/>
                  <a:pt x="8829296" y="4687059"/>
                  <a:pt x="8829296" y="4714168"/>
                </a:cubicBezTo>
                <a:cubicBezTo>
                  <a:pt x="8829296" y="4741277"/>
                  <a:pt x="8807319" y="4763253"/>
                  <a:pt x="8780211" y="4763253"/>
                </a:cubicBezTo>
                <a:cubicBezTo>
                  <a:pt x="8753102" y="4763253"/>
                  <a:pt x="8731126" y="4741277"/>
                  <a:pt x="8731126" y="4714168"/>
                </a:cubicBezTo>
                <a:cubicBezTo>
                  <a:pt x="8731126" y="4687059"/>
                  <a:pt x="8753102" y="4665083"/>
                  <a:pt x="8780211" y="4665083"/>
                </a:cubicBezTo>
                <a:close/>
                <a:moveTo>
                  <a:pt x="8588287" y="4665083"/>
                </a:moveTo>
                <a:cubicBezTo>
                  <a:pt x="8615396" y="4665083"/>
                  <a:pt x="8637372" y="4687059"/>
                  <a:pt x="8637372" y="4714168"/>
                </a:cubicBezTo>
                <a:cubicBezTo>
                  <a:pt x="8637372" y="4741277"/>
                  <a:pt x="8615396" y="4763253"/>
                  <a:pt x="8588287" y="4763253"/>
                </a:cubicBezTo>
                <a:cubicBezTo>
                  <a:pt x="8561178" y="4763253"/>
                  <a:pt x="8539202" y="4741277"/>
                  <a:pt x="8539202" y="4714168"/>
                </a:cubicBezTo>
                <a:cubicBezTo>
                  <a:pt x="8539202" y="4687059"/>
                  <a:pt x="8561178" y="4665083"/>
                  <a:pt x="8588287" y="4665083"/>
                </a:cubicBezTo>
                <a:close/>
                <a:moveTo>
                  <a:pt x="8388577" y="4665083"/>
                </a:moveTo>
                <a:cubicBezTo>
                  <a:pt x="8415686" y="4665083"/>
                  <a:pt x="8437662" y="4687059"/>
                  <a:pt x="8437662" y="4714168"/>
                </a:cubicBezTo>
                <a:cubicBezTo>
                  <a:pt x="8437662" y="4741277"/>
                  <a:pt x="8415686" y="4763253"/>
                  <a:pt x="8388577" y="4763253"/>
                </a:cubicBezTo>
                <a:cubicBezTo>
                  <a:pt x="8361468" y="4763253"/>
                  <a:pt x="8339492" y="4741277"/>
                  <a:pt x="8339492" y="4714168"/>
                </a:cubicBezTo>
                <a:cubicBezTo>
                  <a:pt x="8339492" y="4687059"/>
                  <a:pt x="8361468" y="4665083"/>
                  <a:pt x="8388577" y="4665083"/>
                </a:cubicBezTo>
                <a:close/>
                <a:moveTo>
                  <a:pt x="8196653" y="4665083"/>
                </a:moveTo>
                <a:cubicBezTo>
                  <a:pt x="8223762" y="4665083"/>
                  <a:pt x="8245738" y="4687059"/>
                  <a:pt x="8245738" y="4714168"/>
                </a:cubicBezTo>
                <a:cubicBezTo>
                  <a:pt x="8245738" y="4741277"/>
                  <a:pt x="8223762" y="4763253"/>
                  <a:pt x="8196653" y="4763253"/>
                </a:cubicBezTo>
                <a:cubicBezTo>
                  <a:pt x="8169545" y="4763253"/>
                  <a:pt x="8147568" y="4741277"/>
                  <a:pt x="8147568" y="4714168"/>
                </a:cubicBezTo>
                <a:cubicBezTo>
                  <a:pt x="8147568" y="4687059"/>
                  <a:pt x="8169545" y="4665083"/>
                  <a:pt x="8196653" y="4665083"/>
                </a:cubicBezTo>
                <a:close/>
                <a:moveTo>
                  <a:pt x="8004732" y="4665083"/>
                </a:moveTo>
                <a:cubicBezTo>
                  <a:pt x="8031841" y="4665083"/>
                  <a:pt x="8053817" y="4687059"/>
                  <a:pt x="8053817" y="4714168"/>
                </a:cubicBezTo>
                <a:cubicBezTo>
                  <a:pt x="8053817" y="4741277"/>
                  <a:pt x="8031841" y="4763253"/>
                  <a:pt x="8004732" y="4763253"/>
                </a:cubicBezTo>
                <a:cubicBezTo>
                  <a:pt x="7977623" y="4763253"/>
                  <a:pt x="7955647" y="4741277"/>
                  <a:pt x="7955647" y="4714168"/>
                </a:cubicBezTo>
                <a:cubicBezTo>
                  <a:pt x="7955647" y="4687059"/>
                  <a:pt x="7977623" y="4665083"/>
                  <a:pt x="8004732" y="4665083"/>
                </a:cubicBezTo>
                <a:close/>
                <a:moveTo>
                  <a:pt x="7813056" y="4665083"/>
                </a:moveTo>
                <a:cubicBezTo>
                  <a:pt x="7840165" y="4665083"/>
                  <a:pt x="7862141" y="4687059"/>
                  <a:pt x="7862141" y="4714168"/>
                </a:cubicBezTo>
                <a:cubicBezTo>
                  <a:pt x="7862141" y="4741277"/>
                  <a:pt x="7840165" y="4763253"/>
                  <a:pt x="7813056" y="4763253"/>
                </a:cubicBezTo>
                <a:cubicBezTo>
                  <a:pt x="7785947" y="4763253"/>
                  <a:pt x="7763971" y="4741277"/>
                  <a:pt x="7763971" y="4714168"/>
                </a:cubicBezTo>
                <a:cubicBezTo>
                  <a:pt x="7763971" y="4687059"/>
                  <a:pt x="7785947" y="4665083"/>
                  <a:pt x="7813056" y="4665083"/>
                </a:cubicBezTo>
                <a:close/>
                <a:moveTo>
                  <a:pt x="7621133" y="4665083"/>
                </a:moveTo>
                <a:cubicBezTo>
                  <a:pt x="7648241" y="4665083"/>
                  <a:pt x="7670218" y="4687059"/>
                  <a:pt x="7670218" y="4714168"/>
                </a:cubicBezTo>
                <a:cubicBezTo>
                  <a:pt x="7670218" y="4741277"/>
                  <a:pt x="7648241" y="4763253"/>
                  <a:pt x="7621133" y="4763253"/>
                </a:cubicBezTo>
                <a:cubicBezTo>
                  <a:pt x="7594024" y="4763253"/>
                  <a:pt x="7572048" y="4741277"/>
                  <a:pt x="7572048" y="4714168"/>
                </a:cubicBezTo>
                <a:cubicBezTo>
                  <a:pt x="7572048" y="4687059"/>
                  <a:pt x="7594024" y="4665083"/>
                  <a:pt x="7621133" y="4665083"/>
                </a:cubicBezTo>
                <a:close/>
                <a:moveTo>
                  <a:pt x="7429212" y="4665083"/>
                </a:moveTo>
                <a:cubicBezTo>
                  <a:pt x="7456321" y="4665083"/>
                  <a:pt x="7478297" y="4687059"/>
                  <a:pt x="7478297" y="4714168"/>
                </a:cubicBezTo>
                <a:cubicBezTo>
                  <a:pt x="7478297" y="4741277"/>
                  <a:pt x="7456321" y="4763253"/>
                  <a:pt x="7429212" y="4763253"/>
                </a:cubicBezTo>
                <a:cubicBezTo>
                  <a:pt x="7402103" y="4763253"/>
                  <a:pt x="7380127" y="4741277"/>
                  <a:pt x="7380127" y="4714168"/>
                </a:cubicBezTo>
                <a:cubicBezTo>
                  <a:pt x="7380127" y="4687059"/>
                  <a:pt x="7402103" y="4665083"/>
                  <a:pt x="7429212" y="4665083"/>
                </a:cubicBezTo>
                <a:close/>
                <a:moveTo>
                  <a:pt x="7237288" y="4665083"/>
                </a:moveTo>
                <a:cubicBezTo>
                  <a:pt x="7264397" y="4665083"/>
                  <a:pt x="7286373" y="4687059"/>
                  <a:pt x="7286373" y="4714168"/>
                </a:cubicBezTo>
                <a:cubicBezTo>
                  <a:pt x="7286373" y="4741277"/>
                  <a:pt x="7264397" y="4763253"/>
                  <a:pt x="7237288" y="4763253"/>
                </a:cubicBezTo>
                <a:cubicBezTo>
                  <a:pt x="7210179" y="4763253"/>
                  <a:pt x="7188203" y="4741277"/>
                  <a:pt x="7188203" y="4714168"/>
                </a:cubicBezTo>
                <a:cubicBezTo>
                  <a:pt x="7188203" y="4687059"/>
                  <a:pt x="7210179" y="4665083"/>
                  <a:pt x="7237288" y="4665083"/>
                </a:cubicBezTo>
                <a:close/>
                <a:moveTo>
                  <a:pt x="7045367" y="4665083"/>
                </a:moveTo>
                <a:cubicBezTo>
                  <a:pt x="7072476" y="4665083"/>
                  <a:pt x="7094452" y="4687059"/>
                  <a:pt x="7094452" y="4714168"/>
                </a:cubicBezTo>
                <a:cubicBezTo>
                  <a:pt x="7094452" y="4741277"/>
                  <a:pt x="7072476" y="4763253"/>
                  <a:pt x="7045367" y="4763253"/>
                </a:cubicBezTo>
                <a:cubicBezTo>
                  <a:pt x="7018258" y="4763253"/>
                  <a:pt x="6996282" y="4741277"/>
                  <a:pt x="6996282" y="4714168"/>
                </a:cubicBezTo>
                <a:cubicBezTo>
                  <a:pt x="6996282" y="4687059"/>
                  <a:pt x="7018258" y="4665083"/>
                  <a:pt x="7045367" y="4665083"/>
                </a:cubicBezTo>
                <a:close/>
                <a:moveTo>
                  <a:pt x="6853444" y="4665083"/>
                </a:moveTo>
                <a:cubicBezTo>
                  <a:pt x="6880552" y="4665083"/>
                  <a:pt x="6902529" y="4687059"/>
                  <a:pt x="6902529" y="4714168"/>
                </a:cubicBezTo>
                <a:cubicBezTo>
                  <a:pt x="6902529" y="4741277"/>
                  <a:pt x="6880552" y="4763253"/>
                  <a:pt x="6853444" y="4763253"/>
                </a:cubicBezTo>
                <a:cubicBezTo>
                  <a:pt x="6826335" y="4763253"/>
                  <a:pt x="6804359" y="4741277"/>
                  <a:pt x="6804359" y="4714168"/>
                </a:cubicBezTo>
                <a:cubicBezTo>
                  <a:pt x="6804359" y="4687059"/>
                  <a:pt x="6826335" y="4665083"/>
                  <a:pt x="6853444" y="4665083"/>
                </a:cubicBezTo>
                <a:close/>
                <a:moveTo>
                  <a:pt x="6661767" y="4665083"/>
                </a:moveTo>
                <a:cubicBezTo>
                  <a:pt x="6688876" y="4665083"/>
                  <a:pt x="6710852" y="4687059"/>
                  <a:pt x="6710852" y="4714168"/>
                </a:cubicBezTo>
                <a:cubicBezTo>
                  <a:pt x="6710852" y="4741277"/>
                  <a:pt x="6688876" y="4763253"/>
                  <a:pt x="6661767" y="4763253"/>
                </a:cubicBezTo>
                <a:cubicBezTo>
                  <a:pt x="6634659" y="4763253"/>
                  <a:pt x="6612682" y="4741277"/>
                  <a:pt x="6612682" y="4714168"/>
                </a:cubicBezTo>
                <a:cubicBezTo>
                  <a:pt x="6612682" y="4687059"/>
                  <a:pt x="6634659" y="4665083"/>
                  <a:pt x="6661767" y="4665083"/>
                </a:cubicBezTo>
                <a:close/>
                <a:moveTo>
                  <a:pt x="6469844" y="4665083"/>
                </a:moveTo>
                <a:cubicBezTo>
                  <a:pt x="6496953" y="4665083"/>
                  <a:pt x="6518929" y="4687059"/>
                  <a:pt x="6518929" y="4714168"/>
                </a:cubicBezTo>
                <a:cubicBezTo>
                  <a:pt x="6518929" y="4741277"/>
                  <a:pt x="6496953" y="4763253"/>
                  <a:pt x="6469844" y="4763253"/>
                </a:cubicBezTo>
                <a:cubicBezTo>
                  <a:pt x="6442735" y="4763253"/>
                  <a:pt x="6420759" y="4741277"/>
                  <a:pt x="6420759" y="4714168"/>
                </a:cubicBezTo>
                <a:cubicBezTo>
                  <a:pt x="6420759" y="4687059"/>
                  <a:pt x="6442735" y="4665083"/>
                  <a:pt x="6469844" y="4665083"/>
                </a:cubicBezTo>
                <a:close/>
                <a:moveTo>
                  <a:pt x="6279574" y="4665083"/>
                </a:moveTo>
                <a:cubicBezTo>
                  <a:pt x="6306683" y="4665083"/>
                  <a:pt x="6328659" y="4687059"/>
                  <a:pt x="6328659" y="4714168"/>
                </a:cubicBezTo>
                <a:cubicBezTo>
                  <a:pt x="6328659" y="4741277"/>
                  <a:pt x="6306683" y="4763253"/>
                  <a:pt x="6279574" y="4763253"/>
                </a:cubicBezTo>
                <a:cubicBezTo>
                  <a:pt x="6252465" y="4763253"/>
                  <a:pt x="6230489" y="4741277"/>
                  <a:pt x="6230489" y="4714168"/>
                </a:cubicBezTo>
                <a:cubicBezTo>
                  <a:pt x="6230489" y="4687059"/>
                  <a:pt x="6252465" y="4665083"/>
                  <a:pt x="6279574" y="4665083"/>
                </a:cubicBezTo>
                <a:close/>
                <a:moveTo>
                  <a:pt x="6087650" y="4665083"/>
                </a:moveTo>
                <a:cubicBezTo>
                  <a:pt x="6114759" y="4665083"/>
                  <a:pt x="6136735" y="4687059"/>
                  <a:pt x="6136735" y="4714168"/>
                </a:cubicBezTo>
                <a:cubicBezTo>
                  <a:pt x="6136735" y="4741277"/>
                  <a:pt x="6114759" y="4763253"/>
                  <a:pt x="6087650" y="4763253"/>
                </a:cubicBezTo>
                <a:cubicBezTo>
                  <a:pt x="6060542" y="4763253"/>
                  <a:pt x="6038565" y="4741277"/>
                  <a:pt x="6038565" y="4714168"/>
                </a:cubicBezTo>
                <a:cubicBezTo>
                  <a:pt x="6038565" y="4687059"/>
                  <a:pt x="6060542" y="4665083"/>
                  <a:pt x="6087650" y="4665083"/>
                </a:cubicBezTo>
                <a:close/>
                <a:moveTo>
                  <a:pt x="5895729" y="4665083"/>
                </a:moveTo>
                <a:cubicBezTo>
                  <a:pt x="5922838" y="4665083"/>
                  <a:pt x="5944814" y="4687059"/>
                  <a:pt x="5944814" y="4714168"/>
                </a:cubicBezTo>
                <a:cubicBezTo>
                  <a:pt x="5944814" y="4741277"/>
                  <a:pt x="5922838" y="4763253"/>
                  <a:pt x="5895729" y="4763253"/>
                </a:cubicBezTo>
                <a:cubicBezTo>
                  <a:pt x="5868620" y="4763253"/>
                  <a:pt x="5846644" y="4741277"/>
                  <a:pt x="5846644" y="4714168"/>
                </a:cubicBezTo>
                <a:cubicBezTo>
                  <a:pt x="5846644" y="4687059"/>
                  <a:pt x="5868620" y="4665083"/>
                  <a:pt x="5895729" y="4665083"/>
                </a:cubicBezTo>
                <a:close/>
                <a:moveTo>
                  <a:pt x="5704053" y="4665083"/>
                </a:moveTo>
                <a:cubicBezTo>
                  <a:pt x="5731162" y="4665083"/>
                  <a:pt x="5753138" y="4687059"/>
                  <a:pt x="5753138" y="4714168"/>
                </a:cubicBezTo>
                <a:cubicBezTo>
                  <a:pt x="5753138" y="4741277"/>
                  <a:pt x="5731162" y="4763253"/>
                  <a:pt x="5704053" y="4763253"/>
                </a:cubicBezTo>
                <a:cubicBezTo>
                  <a:pt x="5676944" y="4763253"/>
                  <a:pt x="5654968" y="4741277"/>
                  <a:pt x="5654968" y="4714168"/>
                </a:cubicBezTo>
                <a:cubicBezTo>
                  <a:pt x="5654968" y="4687059"/>
                  <a:pt x="5676944" y="4665083"/>
                  <a:pt x="5704053" y="4665083"/>
                </a:cubicBezTo>
                <a:close/>
                <a:moveTo>
                  <a:pt x="5512130" y="4665083"/>
                </a:moveTo>
                <a:cubicBezTo>
                  <a:pt x="5539238" y="4665083"/>
                  <a:pt x="5561215" y="4687059"/>
                  <a:pt x="5561215" y="4714168"/>
                </a:cubicBezTo>
                <a:cubicBezTo>
                  <a:pt x="5561215" y="4741277"/>
                  <a:pt x="5539238" y="4763253"/>
                  <a:pt x="5512130" y="4763253"/>
                </a:cubicBezTo>
                <a:cubicBezTo>
                  <a:pt x="5485021" y="4763253"/>
                  <a:pt x="5463045" y="4741277"/>
                  <a:pt x="5463045" y="4714168"/>
                </a:cubicBezTo>
                <a:cubicBezTo>
                  <a:pt x="5463045" y="4687059"/>
                  <a:pt x="5485021" y="4665083"/>
                  <a:pt x="5512130" y="4665083"/>
                </a:cubicBezTo>
                <a:close/>
                <a:moveTo>
                  <a:pt x="5320209" y="4665083"/>
                </a:moveTo>
                <a:cubicBezTo>
                  <a:pt x="5347318" y="4665083"/>
                  <a:pt x="5369294" y="4687059"/>
                  <a:pt x="5369294" y="4714168"/>
                </a:cubicBezTo>
                <a:cubicBezTo>
                  <a:pt x="5369294" y="4741277"/>
                  <a:pt x="5347318" y="4763253"/>
                  <a:pt x="5320209" y="4763253"/>
                </a:cubicBezTo>
                <a:cubicBezTo>
                  <a:pt x="5293100" y="4763253"/>
                  <a:pt x="5271124" y="4741277"/>
                  <a:pt x="5271124" y="4714168"/>
                </a:cubicBezTo>
                <a:cubicBezTo>
                  <a:pt x="5271124" y="4687059"/>
                  <a:pt x="5293100" y="4665083"/>
                  <a:pt x="5320209" y="4665083"/>
                </a:cubicBezTo>
                <a:close/>
                <a:moveTo>
                  <a:pt x="5128285" y="4665083"/>
                </a:moveTo>
                <a:cubicBezTo>
                  <a:pt x="5155394" y="4665083"/>
                  <a:pt x="5177370" y="4687059"/>
                  <a:pt x="5177370" y="4714168"/>
                </a:cubicBezTo>
                <a:cubicBezTo>
                  <a:pt x="5177370" y="4741277"/>
                  <a:pt x="5155394" y="4763253"/>
                  <a:pt x="5128285" y="4763253"/>
                </a:cubicBezTo>
                <a:cubicBezTo>
                  <a:pt x="5101176" y="4763253"/>
                  <a:pt x="5079200" y="4741277"/>
                  <a:pt x="5079200" y="4714168"/>
                </a:cubicBezTo>
                <a:cubicBezTo>
                  <a:pt x="5079200" y="4687059"/>
                  <a:pt x="5101176" y="4665083"/>
                  <a:pt x="5128285" y="4665083"/>
                </a:cubicBezTo>
                <a:close/>
                <a:moveTo>
                  <a:pt x="4936364" y="4665083"/>
                </a:moveTo>
                <a:cubicBezTo>
                  <a:pt x="4963473" y="4665083"/>
                  <a:pt x="4985449" y="4687059"/>
                  <a:pt x="4985449" y="4714168"/>
                </a:cubicBezTo>
                <a:cubicBezTo>
                  <a:pt x="4985449" y="4741277"/>
                  <a:pt x="4963473" y="4763253"/>
                  <a:pt x="4936364" y="4763253"/>
                </a:cubicBezTo>
                <a:cubicBezTo>
                  <a:pt x="4909255" y="4763253"/>
                  <a:pt x="4887279" y="4741277"/>
                  <a:pt x="4887279" y="4714168"/>
                </a:cubicBezTo>
                <a:cubicBezTo>
                  <a:pt x="4887279" y="4687059"/>
                  <a:pt x="4909255" y="4665083"/>
                  <a:pt x="4936364" y="4665083"/>
                </a:cubicBezTo>
                <a:close/>
                <a:moveTo>
                  <a:pt x="4744441" y="4665083"/>
                </a:moveTo>
                <a:cubicBezTo>
                  <a:pt x="4771549" y="4665083"/>
                  <a:pt x="4793526" y="4687059"/>
                  <a:pt x="4793526" y="4714168"/>
                </a:cubicBezTo>
                <a:cubicBezTo>
                  <a:pt x="4793526" y="4741277"/>
                  <a:pt x="4771549" y="4763253"/>
                  <a:pt x="4744441" y="4763253"/>
                </a:cubicBezTo>
                <a:cubicBezTo>
                  <a:pt x="4717332" y="4763253"/>
                  <a:pt x="4695356" y="4741277"/>
                  <a:pt x="4695356" y="4714168"/>
                </a:cubicBezTo>
                <a:cubicBezTo>
                  <a:pt x="4695356" y="4687059"/>
                  <a:pt x="4717332" y="4665083"/>
                  <a:pt x="4744441" y="4665083"/>
                </a:cubicBezTo>
                <a:close/>
                <a:moveTo>
                  <a:pt x="4552764" y="4665083"/>
                </a:moveTo>
                <a:cubicBezTo>
                  <a:pt x="4579873" y="4665083"/>
                  <a:pt x="4601849" y="4687059"/>
                  <a:pt x="4601849" y="4714168"/>
                </a:cubicBezTo>
                <a:cubicBezTo>
                  <a:pt x="4601849" y="4741277"/>
                  <a:pt x="4579873" y="4763253"/>
                  <a:pt x="4552764" y="4763253"/>
                </a:cubicBezTo>
                <a:cubicBezTo>
                  <a:pt x="4525656" y="4763253"/>
                  <a:pt x="4503679" y="4741277"/>
                  <a:pt x="4503679" y="4714168"/>
                </a:cubicBezTo>
                <a:cubicBezTo>
                  <a:pt x="4503679" y="4687059"/>
                  <a:pt x="4525656" y="4665083"/>
                  <a:pt x="4552764" y="4665083"/>
                </a:cubicBezTo>
                <a:close/>
                <a:moveTo>
                  <a:pt x="4360841" y="4665083"/>
                </a:moveTo>
                <a:cubicBezTo>
                  <a:pt x="4387950" y="4665083"/>
                  <a:pt x="4409926" y="4687059"/>
                  <a:pt x="4409926" y="4714168"/>
                </a:cubicBezTo>
                <a:cubicBezTo>
                  <a:pt x="4409926" y="4741277"/>
                  <a:pt x="4387950" y="4763253"/>
                  <a:pt x="4360841" y="4763253"/>
                </a:cubicBezTo>
                <a:cubicBezTo>
                  <a:pt x="4333732" y="4763253"/>
                  <a:pt x="4311756" y="4741277"/>
                  <a:pt x="4311756" y="4714168"/>
                </a:cubicBezTo>
                <a:cubicBezTo>
                  <a:pt x="4311756" y="4687059"/>
                  <a:pt x="4333732" y="4665083"/>
                  <a:pt x="4360841" y="4665083"/>
                </a:cubicBezTo>
                <a:close/>
                <a:moveTo>
                  <a:pt x="4170572" y="4665083"/>
                </a:moveTo>
                <a:cubicBezTo>
                  <a:pt x="4197681" y="4665083"/>
                  <a:pt x="4219657" y="4687059"/>
                  <a:pt x="4219657" y="4714168"/>
                </a:cubicBezTo>
                <a:cubicBezTo>
                  <a:pt x="4219657" y="4741277"/>
                  <a:pt x="4197681" y="4763253"/>
                  <a:pt x="4170572" y="4763253"/>
                </a:cubicBezTo>
                <a:cubicBezTo>
                  <a:pt x="4143463" y="4763253"/>
                  <a:pt x="4121487" y="4741277"/>
                  <a:pt x="4121487" y="4714168"/>
                </a:cubicBezTo>
                <a:cubicBezTo>
                  <a:pt x="4121487" y="4687059"/>
                  <a:pt x="4143463" y="4665083"/>
                  <a:pt x="4170572" y="4665083"/>
                </a:cubicBezTo>
                <a:close/>
                <a:moveTo>
                  <a:pt x="3978648" y="4665083"/>
                </a:moveTo>
                <a:cubicBezTo>
                  <a:pt x="4005757" y="4665083"/>
                  <a:pt x="4027733" y="4687059"/>
                  <a:pt x="4027733" y="4714168"/>
                </a:cubicBezTo>
                <a:cubicBezTo>
                  <a:pt x="4027733" y="4741277"/>
                  <a:pt x="4005757" y="4763253"/>
                  <a:pt x="3978648" y="4763253"/>
                </a:cubicBezTo>
                <a:cubicBezTo>
                  <a:pt x="3951540" y="4763253"/>
                  <a:pt x="3929563" y="4741277"/>
                  <a:pt x="3929563" y="4714168"/>
                </a:cubicBezTo>
                <a:cubicBezTo>
                  <a:pt x="3929563" y="4687059"/>
                  <a:pt x="3951540" y="4665083"/>
                  <a:pt x="3978648" y="4665083"/>
                </a:cubicBezTo>
                <a:close/>
                <a:moveTo>
                  <a:pt x="3786728" y="4665083"/>
                </a:moveTo>
                <a:cubicBezTo>
                  <a:pt x="3813836" y="4665083"/>
                  <a:pt x="3835813" y="4687059"/>
                  <a:pt x="3835813" y="4714168"/>
                </a:cubicBezTo>
                <a:cubicBezTo>
                  <a:pt x="3835813" y="4741277"/>
                  <a:pt x="3813836" y="4763253"/>
                  <a:pt x="3786728" y="4763253"/>
                </a:cubicBezTo>
                <a:cubicBezTo>
                  <a:pt x="3759619" y="4763253"/>
                  <a:pt x="3737643" y="4741277"/>
                  <a:pt x="3737643" y="4714168"/>
                </a:cubicBezTo>
                <a:cubicBezTo>
                  <a:pt x="3737643" y="4687059"/>
                  <a:pt x="3759619" y="4665083"/>
                  <a:pt x="3786728" y="4665083"/>
                </a:cubicBezTo>
                <a:close/>
                <a:moveTo>
                  <a:pt x="3595051" y="4665083"/>
                </a:moveTo>
                <a:cubicBezTo>
                  <a:pt x="3622160" y="4665083"/>
                  <a:pt x="3644136" y="4687059"/>
                  <a:pt x="3644136" y="4714168"/>
                </a:cubicBezTo>
                <a:cubicBezTo>
                  <a:pt x="3644136" y="4741277"/>
                  <a:pt x="3622160" y="4763253"/>
                  <a:pt x="3595051" y="4763253"/>
                </a:cubicBezTo>
                <a:cubicBezTo>
                  <a:pt x="3567943" y="4763253"/>
                  <a:pt x="3545966" y="4741277"/>
                  <a:pt x="3545966" y="4714168"/>
                </a:cubicBezTo>
                <a:cubicBezTo>
                  <a:pt x="3545966" y="4687059"/>
                  <a:pt x="3567943" y="4665083"/>
                  <a:pt x="3595051" y="4665083"/>
                </a:cubicBezTo>
                <a:close/>
                <a:moveTo>
                  <a:pt x="3403128" y="4665083"/>
                </a:moveTo>
                <a:cubicBezTo>
                  <a:pt x="3430237" y="4665083"/>
                  <a:pt x="3452213" y="4687059"/>
                  <a:pt x="3452213" y="4714168"/>
                </a:cubicBezTo>
                <a:cubicBezTo>
                  <a:pt x="3452213" y="4741277"/>
                  <a:pt x="3430237" y="4763253"/>
                  <a:pt x="3403128" y="4763253"/>
                </a:cubicBezTo>
                <a:cubicBezTo>
                  <a:pt x="3376019" y="4763253"/>
                  <a:pt x="3354043" y="4741277"/>
                  <a:pt x="3354043" y="4714168"/>
                </a:cubicBezTo>
                <a:cubicBezTo>
                  <a:pt x="3354043" y="4687059"/>
                  <a:pt x="3376019" y="4665083"/>
                  <a:pt x="3403128" y="4665083"/>
                </a:cubicBezTo>
                <a:close/>
                <a:moveTo>
                  <a:pt x="3211207" y="4665083"/>
                </a:moveTo>
                <a:cubicBezTo>
                  <a:pt x="3238316" y="4665083"/>
                  <a:pt x="3260292" y="4687059"/>
                  <a:pt x="3260292" y="4714168"/>
                </a:cubicBezTo>
                <a:cubicBezTo>
                  <a:pt x="3260292" y="4741277"/>
                  <a:pt x="3238316" y="4763253"/>
                  <a:pt x="3211207" y="4763253"/>
                </a:cubicBezTo>
                <a:cubicBezTo>
                  <a:pt x="3184098" y="4763253"/>
                  <a:pt x="3162122" y="4741277"/>
                  <a:pt x="3162122" y="4714168"/>
                </a:cubicBezTo>
                <a:cubicBezTo>
                  <a:pt x="3162122" y="4687059"/>
                  <a:pt x="3184098" y="4665083"/>
                  <a:pt x="3211207" y="4665083"/>
                </a:cubicBezTo>
                <a:close/>
                <a:moveTo>
                  <a:pt x="3019283" y="4665083"/>
                </a:moveTo>
                <a:cubicBezTo>
                  <a:pt x="3046393" y="4665083"/>
                  <a:pt x="3068368" y="4687059"/>
                  <a:pt x="3068368" y="4714168"/>
                </a:cubicBezTo>
                <a:cubicBezTo>
                  <a:pt x="3068368" y="4741277"/>
                  <a:pt x="3046393" y="4763253"/>
                  <a:pt x="3019283" y="4763253"/>
                </a:cubicBezTo>
                <a:cubicBezTo>
                  <a:pt x="2992175" y="4763253"/>
                  <a:pt x="2970198" y="4741277"/>
                  <a:pt x="2970198" y="4714168"/>
                </a:cubicBezTo>
                <a:cubicBezTo>
                  <a:pt x="2970198" y="4687059"/>
                  <a:pt x="2992175" y="4665083"/>
                  <a:pt x="3019283" y="4665083"/>
                </a:cubicBezTo>
                <a:close/>
                <a:moveTo>
                  <a:pt x="2827363" y="4665083"/>
                </a:moveTo>
                <a:cubicBezTo>
                  <a:pt x="2854471" y="4665083"/>
                  <a:pt x="2876448" y="4687059"/>
                  <a:pt x="2876448" y="4714168"/>
                </a:cubicBezTo>
                <a:cubicBezTo>
                  <a:pt x="2876448" y="4741277"/>
                  <a:pt x="2854471" y="4763253"/>
                  <a:pt x="2827363" y="4763253"/>
                </a:cubicBezTo>
                <a:cubicBezTo>
                  <a:pt x="2800253" y="4763253"/>
                  <a:pt x="2778277" y="4741277"/>
                  <a:pt x="2778277" y="4714168"/>
                </a:cubicBezTo>
                <a:cubicBezTo>
                  <a:pt x="2778277" y="4687059"/>
                  <a:pt x="2800253" y="4665083"/>
                  <a:pt x="2827363" y="4665083"/>
                </a:cubicBezTo>
                <a:close/>
                <a:moveTo>
                  <a:pt x="2635439" y="4665083"/>
                </a:moveTo>
                <a:cubicBezTo>
                  <a:pt x="2662548" y="4665083"/>
                  <a:pt x="2684524" y="4687059"/>
                  <a:pt x="2684524" y="4714168"/>
                </a:cubicBezTo>
                <a:cubicBezTo>
                  <a:pt x="2684524" y="4741277"/>
                  <a:pt x="2662548" y="4763253"/>
                  <a:pt x="2635439" y="4763253"/>
                </a:cubicBezTo>
                <a:cubicBezTo>
                  <a:pt x="2608330" y="4763253"/>
                  <a:pt x="2586354" y="4741277"/>
                  <a:pt x="2586354" y="4714168"/>
                </a:cubicBezTo>
                <a:cubicBezTo>
                  <a:pt x="2586354" y="4687059"/>
                  <a:pt x="2608330" y="4665083"/>
                  <a:pt x="2635439" y="4665083"/>
                </a:cubicBezTo>
                <a:close/>
                <a:moveTo>
                  <a:pt x="2443762" y="4665083"/>
                </a:moveTo>
                <a:cubicBezTo>
                  <a:pt x="2470872" y="4665083"/>
                  <a:pt x="2492847" y="4687059"/>
                  <a:pt x="2492847" y="4714168"/>
                </a:cubicBezTo>
                <a:cubicBezTo>
                  <a:pt x="2492847" y="4741277"/>
                  <a:pt x="2470872" y="4763253"/>
                  <a:pt x="2443762" y="4763253"/>
                </a:cubicBezTo>
                <a:cubicBezTo>
                  <a:pt x="2416654" y="4763253"/>
                  <a:pt x="2394677" y="4741277"/>
                  <a:pt x="2394677" y="4714168"/>
                </a:cubicBezTo>
                <a:cubicBezTo>
                  <a:pt x="2394677" y="4687059"/>
                  <a:pt x="2416654" y="4665083"/>
                  <a:pt x="2443762" y="4665083"/>
                </a:cubicBezTo>
                <a:close/>
                <a:moveTo>
                  <a:pt x="2251840" y="4665083"/>
                </a:moveTo>
                <a:cubicBezTo>
                  <a:pt x="2278948" y="4665083"/>
                  <a:pt x="2300925" y="4687059"/>
                  <a:pt x="2300925" y="4714168"/>
                </a:cubicBezTo>
                <a:cubicBezTo>
                  <a:pt x="2300925" y="4741277"/>
                  <a:pt x="2278948" y="4763253"/>
                  <a:pt x="2251840" y="4763253"/>
                </a:cubicBezTo>
                <a:cubicBezTo>
                  <a:pt x="2224730" y="4763253"/>
                  <a:pt x="2202754" y="4741277"/>
                  <a:pt x="2202754" y="4714168"/>
                </a:cubicBezTo>
                <a:cubicBezTo>
                  <a:pt x="2202754" y="4687059"/>
                  <a:pt x="2224730" y="4665083"/>
                  <a:pt x="2251840" y="4665083"/>
                </a:cubicBezTo>
                <a:close/>
                <a:moveTo>
                  <a:pt x="2061569" y="4665083"/>
                </a:moveTo>
                <a:cubicBezTo>
                  <a:pt x="2088678" y="4665083"/>
                  <a:pt x="2110654" y="4687059"/>
                  <a:pt x="2110654" y="4714168"/>
                </a:cubicBezTo>
                <a:cubicBezTo>
                  <a:pt x="2110654" y="4741277"/>
                  <a:pt x="2088678" y="4763253"/>
                  <a:pt x="2061569" y="4763253"/>
                </a:cubicBezTo>
                <a:cubicBezTo>
                  <a:pt x="2034460" y="4763253"/>
                  <a:pt x="2012484" y="4741277"/>
                  <a:pt x="2012484" y="4714168"/>
                </a:cubicBezTo>
                <a:cubicBezTo>
                  <a:pt x="2012484" y="4687059"/>
                  <a:pt x="2034460" y="4665083"/>
                  <a:pt x="2061569" y="4665083"/>
                </a:cubicBezTo>
                <a:close/>
                <a:moveTo>
                  <a:pt x="1869645" y="4665083"/>
                </a:moveTo>
                <a:cubicBezTo>
                  <a:pt x="1896755" y="4665083"/>
                  <a:pt x="1918730" y="4687059"/>
                  <a:pt x="1918730" y="4714168"/>
                </a:cubicBezTo>
                <a:cubicBezTo>
                  <a:pt x="1918730" y="4741277"/>
                  <a:pt x="1896755" y="4763253"/>
                  <a:pt x="1869645" y="4763253"/>
                </a:cubicBezTo>
                <a:cubicBezTo>
                  <a:pt x="1842537" y="4763253"/>
                  <a:pt x="1820560" y="4741277"/>
                  <a:pt x="1820560" y="4714168"/>
                </a:cubicBezTo>
                <a:cubicBezTo>
                  <a:pt x="1820560" y="4687059"/>
                  <a:pt x="1842537" y="4665083"/>
                  <a:pt x="1869645" y="4665083"/>
                </a:cubicBezTo>
                <a:close/>
                <a:moveTo>
                  <a:pt x="1677725" y="4665083"/>
                </a:moveTo>
                <a:cubicBezTo>
                  <a:pt x="1704833" y="4665083"/>
                  <a:pt x="1726810" y="4687059"/>
                  <a:pt x="1726810" y="4714168"/>
                </a:cubicBezTo>
                <a:cubicBezTo>
                  <a:pt x="1726810" y="4741277"/>
                  <a:pt x="1704833" y="4763253"/>
                  <a:pt x="1677725" y="4763253"/>
                </a:cubicBezTo>
                <a:cubicBezTo>
                  <a:pt x="1650616" y="4763253"/>
                  <a:pt x="1628640" y="4741277"/>
                  <a:pt x="1628640" y="4714168"/>
                </a:cubicBezTo>
                <a:cubicBezTo>
                  <a:pt x="1628640" y="4687059"/>
                  <a:pt x="1650616" y="4665083"/>
                  <a:pt x="1677725" y="4665083"/>
                </a:cubicBezTo>
                <a:close/>
                <a:moveTo>
                  <a:pt x="1486048" y="4665083"/>
                </a:moveTo>
                <a:cubicBezTo>
                  <a:pt x="1513157" y="4665083"/>
                  <a:pt x="1535133" y="4687059"/>
                  <a:pt x="1535133" y="4714168"/>
                </a:cubicBezTo>
                <a:cubicBezTo>
                  <a:pt x="1535133" y="4741277"/>
                  <a:pt x="1513157" y="4763253"/>
                  <a:pt x="1486048" y="4763253"/>
                </a:cubicBezTo>
                <a:cubicBezTo>
                  <a:pt x="1458940" y="4763253"/>
                  <a:pt x="1436963" y="4741277"/>
                  <a:pt x="1436963" y="4714168"/>
                </a:cubicBezTo>
                <a:cubicBezTo>
                  <a:pt x="1436963" y="4687059"/>
                  <a:pt x="1458940" y="4665083"/>
                  <a:pt x="1486048" y="4665083"/>
                </a:cubicBezTo>
                <a:close/>
                <a:moveTo>
                  <a:pt x="1294125" y="4665083"/>
                </a:moveTo>
                <a:cubicBezTo>
                  <a:pt x="1321234" y="4665083"/>
                  <a:pt x="1343210" y="4687059"/>
                  <a:pt x="1343210" y="4714168"/>
                </a:cubicBezTo>
                <a:cubicBezTo>
                  <a:pt x="1343210" y="4741277"/>
                  <a:pt x="1321234" y="4763253"/>
                  <a:pt x="1294125" y="4763253"/>
                </a:cubicBezTo>
                <a:cubicBezTo>
                  <a:pt x="1267016" y="4763253"/>
                  <a:pt x="1245040" y="4741277"/>
                  <a:pt x="1245040" y="4714168"/>
                </a:cubicBezTo>
                <a:cubicBezTo>
                  <a:pt x="1245040" y="4687059"/>
                  <a:pt x="1267016" y="4665083"/>
                  <a:pt x="1294125" y="4665083"/>
                </a:cubicBezTo>
                <a:close/>
                <a:moveTo>
                  <a:pt x="1102204" y="4665083"/>
                </a:moveTo>
                <a:cubicBezTo>
                  <a:pt x="1129313" y="4665083"/>
                  <a:pt x="1151289" y="4687059"/>
                  <a:pt x="1151289" y="4714168"/>
                </a:cubicBezTo>
                <a:cubicBezTo>
                  <a:pt x="1151289" y="4741277"/>
                  <a:pt x="1129313" y="4763253"/>
                  <a:pt x="1102204" y="4763253"/>
                </a:cubicBezTo>
                <a:cubicBezTo>
                  <a:pt x="1075096" y="4763253"/>
                  <a:pt x="1053119" y="4741277"/>
                  <a:pt x="1053119" y="4714168"/>
                </a:cubicBezTo>
                <a:cubicBezTo>
                  <a:pt x="1053119" y="4687059"/>
                  <a:pt x="1075096" y="4665083"/>
                  <a:pt x="1102204" y="4665083"/>
                </a:cubicBezTo>
                <a:close/>
                <a:moveTo>
                  <a:pt x="910280" y="4665083"/>
                </a:moveTo>
                <a:cubicBezTo>
                  <a:pt x="937390" y="4665083"/>
                  <a:pt x="959365" y="4687059"/>
                  <a:pt x="959365" y="4714168"/>
                </a:cubicBezTo>
                <a:cubicBezTo>
                  <a:pt x="959365" y="4741277"/>
                  <a:pt x="937390" y="4763253"/>
                  <a:pt x="910280" y="4763253"/>
                </a:cubicBezTo>
                <a:cubicBezTo>
                  <a:pt x="883172" y="4763253"/>
                  <a:pt x="861195" y="4741277"/>
                  <a:pt x="861195" y="4714168"/>
                </a:cubicBezTo>
                <a:cubicBezTo>
                  <a:pt x="861195" y="4687059"/>
                  <a:pt x="883172" y="4665083"/>
                  <a:pt x="910280" y="4665083"/>
                </a:cubicBezTo>
                <a:close/>
                <a:moveTo>
                  <a:pt x="718360" y="4665083"/>
                </a:moveTo>
                <a:cubicBezTo>
                  <a:pt x="745468" y="4665083"/>
                  <a:pt x="767445" y="4687059"/>
                  <a:pt x="767445" y="4714168"/>
                </a:cubicBezTo>
                <a:cubicBezTo>
                  <a:pt x="767445" y="4741277"/>
                  <a:pt x="745468" y="4763253"/>
                  <a:pt x="718360" y="4763253"/>
                </a:cubicBezTo>
                <a:cubicBezTo>
                  <a:pt x="691250" y="4763253"/>
                  <a:pt x="669275" y="4741277"/>
                  <a:pt x="669275" y="4714168"/>
                </a:cubicBezTo>
                <a:cubicBezTo>
                  <a:pt x="669275" y="4687059"/>
                  <a:pt x="691250" y="4665083"/>
                  <a:pt x="718360" y="4665083"/>
                </a:cubicBezTo>
                <a:close/>
                <a:moveTo>
                  <a:pt x="526436" y="4665083"/>
                </a:moveTo>
                <a:cubicBezTo>
                  <a:pt x="553544" y="4665083"/>
                  <a:pt x="575521" y="4687059"/>
                  <a:pt x="575521" y="4714168"/>
                </a:cubicBezTo>
                <a:cubicBezTo>
                  <a:pt x="575521" y="4741277"/>
                  <a:pt x="553544" y="4763253"/>
                  <a:pt x="526436" y="4763253"/>
                </a:cubicBezTo>
                <a:cubicBezTo>
                  <a:pt x="499328" y="4763253"/>
                  <a:pt x="477351" y="4741277"/>
                  <a:pt x="477351" y="4714168"/>
                </a:cubicBezTo>
                <a:cubicBezTo>
                  <a:pt x="477351" y="4687059"/>
                  <a:pt x="499328" y="4665083"/>
                  <a:pt x="526436" y="4665083"/>
                </a:cubicBezTo>
                <a:close/>
                <a:moveTo>
                  <a:pt x="334759" y="4665083"/>
                </a:moveTo>
                <a:cubicBezTo>
                  <a:pt x="361869" y="4665083"/>
                  <a:pt x="383844" y="4687059"/>
                  <a:pt x="383844" y="4714168"/>
                </a:cubicBezTo>
                <a:cubicBezTo>
                  <a:pt x="383844" y="4741277"/>
                  <a:pt x="361869" y="4763253"/>
                  <a:pt x="334759" y="4763253"/>
                </a:cubicBezTo>
                <a:cubicBezTo>
                  <a:pt x="307651" y="4763253"/>
                  <a:pt x="285674" y="4741277"/>
                  <a:pt x="285674" y="4714168"/>
                </a:cubicBezTo>
                <a:cubicBezTo>
                  <a:pt x="285674" y="4687059"/>
                  <a:pt x="307651" y="4665083"/>
                  <a:pt x="334759" y="4665083"/>
                </a:cubicBezTo>
                <a:close/>
                <a:moveTo>
                  <a:pt x="142837" y="4665083"/>
                </a:moveTo>
                <a:cubicBezTo>
                  <a:pt x="169945" y="4665083"/>
                  <a:pt x="191921" y="4687059"/>
                  <a:pt x="191921" y="4714168"/>
                </a:cubicBezTo>
                <a:cubicBezTo>
                  <a:pt x="191921" y="4741277"/>
                  <a:pt x="169945" y="4763253"/>
                  <a:pt x="142837" y="4763253"/>
                </a:cubicBezTo>
                <a:cubicBezTo>
                  <a:pt x="115727" y="4763253"/>
                  <a:pt x="93751" y="4741277"/>
                  <a:pt x="93751" y="4714168"/>
                </a:cubicBezTo>
                <a:cubicBezTo>
                  <a:pt x="93751" y="4687059"/>
                  <a:pt x="115727" y="4665083"/>
                  <a:pt x="142837" y="4665083"/>
                </a:cubicBezTo>
                <a:close/>
                <a:moveTo>
                  <a:pt x="11562343" y="4514146"/>
                </a:moveTo>
                <a:cubicBezTo>
                  <a:pt x="11589452" y="4514146"/>
                  <a:pt x="11611428" y="4536122"/>
                  <a:pt x="11611428" y="4563230"/>
                </a:cubicBezTo>
                <a:cubicBezTo>
                  <a:pt x="11611428" y="4590340"/>
                  <a:pt x="11589452" y="4612315"/>
                  <a:pt x="11562343" y="4612315"/>
                </a:cubicBezTo>
                <a:cubicBezTo>
                  <a:pt x="11535234" y="4612315"/>
                  <a:pt x="11513258" y="4590340"/>
                  <a:pt x="11513258" y="4563230"/>
                </a:cubicBezTo>
                <a:cubicBezTo>
                  <a:pt x="11513258" y="4536122"/>
                  <a:pt x="11535234" y="4514146"/>
                  <a:pt x="11562343" y="4514146"/>
                </a:cubicBezTo>
                <a:close/>
                <a:moveTo>
                  <a:pt x="11370422" y="4514146"/>
                </a:moveTo>
                <a:cubicBezTo>
                  <a:pt x="11397531" y="4514146"/>
                  <a:pt x="11419507" y="4536122"/>
                  <a:pt x="11419507" y="4563230"/>
                </a:cubicBezTo>
                <a:cubicBezTo>
                  <a:pt x="11419507" y="4590340"/>
                  <a:pt x="11397531" y="4612315"/>
                  <a:pt x="11370422" y="4612315"/>
                </a:cubicBezTo>
                <a:cubicBezTo>
                  <a:pt x="11343313" y="4612315"/>
                  <a:pt x="11321337" y="4590340"/>
                  <a:pt x="11321337" y="4563230"/>
                </a:cubicBezTo>
                <a:cubicBezTo>
                  <a:pt x="11321337" y="4536122"/>
                  <a:pt x="11343313" y="4514146"/>
                  <a:pt x="11370422" y="4514146"/>
                </a:cubicBezTo>
                <a:close/>
                <a:moveTo>
                  <a:pt x="11178499" y="4514146"/>
                </a:moveTo>
                <a:cubicBezTo>
                  <a:pt x="11205607" y="4514146"/>
                  <a:pt x="11227584" y="4536122"/>
                  <a:pt x="11227584" y="4563230"/>
                </a:cubicBezTo>
                <a:cubicBezTo>
                  <a:pt x="11227584" y="4590340"/>
                  <a:pt x="11205607" y="4612315"/>
                  <a:pt x="11178499" y="4612315"/>
                </a:cubicBezTo>
                <a:cubicBezTo>
                  <a:pt x="11151390" y="4612315"/>
                  <a:pt x="11129414" y="4590340"/>
                  <a:pt x="11129414" y="4563230"/>
                </a:cubicBezTo>
                <a:cubicBezTo>
                  <a:pt x="11129414" y="4536122"/>
                  <a:pt x="11151390" y="4514146"/>
                  <a:pt x="11178499" y="4514146"/>
                </a:cubicBezTo>
                <a:close/>
                <a:moveTo>
                  <a:pt x="10986822" y="4514146"/>
                </a:moveTo>
                <a:cubicBezTo>
                  <a:pt x="11013931" y="4514146"/>
                  <a:pt x="11035907" y="4536122"/>
                  <a:pt x="11035907" y="4563230"/>
                </a:cubicBezTo>
                <a:cubicBezTo>
                  <a:pt x="11035907" y="4590340"/>
                  <a:pt x="11013931" y="4612315"/>
                  <a:pt x="10986822" y="4612315"/>
                </a:cubicBezTo>
                <a:cubicBezTo>
                  <a:pt x="10959714" y="4612315"/>
                  <a:pt x="10937737" y="4590340"/>
                  <a:pt x="10937737" y="4563230"/>
                </a:cubicBezTo>
                <a:cubicBezTo>
                  <a:pt x="10937737" y="4536122"/>
                  <a:pt x="10959714" y="4514146"/>
                  <a:pt x="10986822" y="4514146"/>
                </a:cubicBezTo>
                <a:close/>
                <a:moveTo>
                  <a:pt x="10794898" y="4514146"/>
                </a:moveTo>
                <a:cubicBezTo>
                  <a:pt x="10822008" y="4514146"/>
                  <a:pt x="10843984" y="4536122"/>
                  <a:pt x="10843984" y="4563230"/>
                </a:cubicBezTo>
                <a:cubicBezTo>
                  <a:pt x="10843984" y="4590340"/>
                  <a:pt x="10822008" y="4612315"/>
                  <a:pt x="10794898" y="4612315"/>
                </a:cubicBezTo>
                <a:cubicBezTo>
                  <a:pt x="10767790" y="4612315"/>
                  <a:pt x="10745813" y="4590340"/>
                  <a:pt x="10745813" y="4563230"/>
                </a:cubicBezTo>
                <a:cubicBezTo>
                  <a:pt x="10745813" y="4536122"/>
                  <a:pt x="10767790" y="4514146"/>
                  <a:pt x="10794898" y="4514146"/>
                </a:cubicBezTo>
                <a:close/>
                <a:moveTo>
                  <a:pt x="10600771" y="4514146"/>
                </a:moveTo>
                <a:cubicBezTo>
                  <a:pt x="10607548" y="4514146"/>
                  <a:pt x="10614005" y="4515520"/>
                  <a:pt x="10619877" y="4518004"/>
                </a:cubicBezTo>
                <a:lnTo>
                  <a:pt x="10635343" y="4528431"/>
                </a:lnTo>
                <a:lnTo>
                  <a:pt x="10635343" y="4526943"/>
                </a:lnTo>
                <a:lnTo>
                  <a:pt x="10637686" y="4528523"/>
                </a:lnTo>
                <a:cubicBezTo>
                  <a:pt x="10646569" y="4537405"/>
                  <a:pt x="10652063" y="4549676"/>
                  <a:pt x="10652063" y="4563230"/>
                </a:cubicBezTo>
                <a:cubicBezTo>
                  <a:pt x="10652063" y="4576785"/>
                  <a:pt x="10646569" y="4589057"/>
                  <a:pt x="10637686" y="4597939"/>
                </a:cubicBezTo>
                <a:lnTo>
                  <a:pt x="10635343" y="4599519"/>
                </a:lnTo>
                <a:lnTo>
                  <a:pt x="10635343" y="4598031"/>
                </a:lnTo>
                <a:lnTo>
                  <a:pt x="10619877" y="4608458"/>
                </a:lnTo>
                <a:cubicBezTo>
                  <a:pt x="10614005" y="4610942"/>
                  <a:pt x="10607548" y="4612315"/>
                  <a:pt x="10600771" y="4612315"/>
                </a:cubicBezTo>
                <a:cubicBezTo>
                  <a:pt x="10573662" y="4612315"/>
                  <a:pt x="10551686" y="4590340"/>
                  <a:pt x="10551686" y="4563230"/>
                </a:cubicBezTo>
                <a:cubicBezTo>
                  <a:pt x="10551686" y="4536122"/>
                  <a:pt x="10573662" y="4514146"/>
                  <a:pt x="10600771" y="4514146"/>
                </a:cubicBezTo>
                <a:close/>
                <a:moveTo>
                  <a:pt x="10408850" y="4514146"/>
                </a:moveTo>
                <a:cubicBezTo>
                  <a:pt x="10435959" y="4514146"/>
                  <a:pt x="10457935" y="4536122"/>
                  <a:pt x="10457935" y="4563230"/>
                </a:cubicBezTo>
                <a:cubicBezTo>
                  <a:pt x="10457935" y="4590340"/>
                  <a:pt x="10435959" y="4612315"/>
                  <a:pt x="10408850" y="4612315"/>
                </a:cubicBezTo>
                <a:cubicBezTo>
                  <a:pt x="10381741" y="4612315"/>
                  <a:pt x="10359765" y="4590340"/>
                  <a:pt x="10359765" y="4563230"/>
                </a:cubicBezTo>
                <a:cubicBezTo>
                  <a:pt x="10359765" y="4536122"/>
                  <a:pt x="10381741" y="4514146"/>
                  <a:pt x="10408850" y="4514146"/>
                </a:cubicBezTo>
                <a:close/>
                <a:moveTo>
                  <a:pt x="10216927" y="4514146"/>
                </a:moveTo>
                <a:cubicBezTo>
                  <a:pt x="10244035" y="4514146"/>
                  <a:pt x="10266012" y="4536122"/>
                  <a:pt x="10266012" y="4563230"/>
                </a:cubicBezTo>
                <a:cubicBezTo>
                  <a:pt x="10266012" y="4590340"/>
                  <a:pt x="10244035" y="4612315"/>
                  <a:pt x="10216927" y="4612315"/>
                </a:cubicBezTo>
                <a:cubicBezTo>
                  <a:pt x="10189818" y="4612315"/>
                  <a:pt x="10167842" y="4590340"/>
                  <a:pt x="10167842" y="4563230"/>
                </a:cubicBezTo>
                <a:cubicBezTo>
                  <a:pt x="10167842" y="4536122"/>
                  <a:pt x="10189818" y="4514146"/>
                  <a:pt x="10216927" y="4514146"/>
                </a:cubicBezTo>
                <a:close/>
                <a:moveTo>
                  <a:pt x="10025250" y="4514146"/>
                </a:moveTo>
                <a:cubicBezTo>
                  <a:pt x="10052359" y="4514146"/>
                  <a:pt x="10074335" y="4536122"/>
                  <a:pt x="10074335" y="4563230"/>
                </a:cubicBezTo>
                <a:cubicBezTo>
                  <a:pt x="10074335" y="4590340"/>
                  <a:pt x="10052359" y="4612315"/>
                  <a:pt x="10025250" y="4612315"/>
                </a:cubicBezTo>
                <a:cubicBezTo>
                  <a:pt x="9998142" y="4612315"/>
                  <a:pt x="9976165" y="4590340"/>
                  <a:pt x="9976165" y="4563230"/>
                </a:cubicBezTo>
                <a:cubicBezTo>
                  <a:pt x="9976165" y="4536122"/>
                  <a:pt x="9998142" y="4514146"/>
                  <a:pt x="10025250" y="4514146"/>
                </a:cubicBezTo>
                <a:close/>
                <a:moveTo>
                  <a:pt x="9833326" y="4514146"/>
                </a:moveTo>
                <a:cubicBezTo>
                  <a:pt x="9860436" y="4514146"/>
                  <a:pt x="9882412" y="4536122"/>
                  <a:pt x="9882412" y="4563230"/>
                </a:cubicBezTo>
                <a:cubicBezTo>
                  <a:pt x="9882412" y="4590340"/>
                  <a:pt x="9860436" y="4612315"/>
                  <a:pt x="9833326" y="4612315"/>
                </a:cubicBezTo>
                <a:cubicBezTo>
                  <a:pt x="9806218" y="4612315"/>
                  <a:pt x="9784241" y="4590340"/>
                  <a:pt x="9784241" y="4563230"/>
                </a:cubicBezTo>
                <a:cubicBezTo>
                  <a:pt x="9784241" y="4536122"/>
                  <a:pt x="9806218" y="4514146"/>
                  <a:pt x="9833326" y="4514146"/>
                </a:cubicBezTo>
                <a:close/>
                <a:moveTo>
                  <a:pt x="9641406" y="4514146"/>
                </a:moveTo>
                <a:cubicBezTo>
                  <a:pt x="9668514" y="4514146"/>
                  <a:pt x="9690491" y="4536122"/>
                  <a:pt x="9690491" y="4563230"/>
                </a:cubicBezTo>
                <a:cubicBezTo>
                  <a:pt x="9690491" y="4590340"/>
                  <a:pt x="9668514" y="4612315"/>
                  <a:pt x="9641406" y="4612315"/>
                </a:cubicBezTo>
                <a:cubicBezTo>
                  <a:pt x="9614297" y="4612315"/>
                  <a:pt x="9592321" y="4590340"/>
                  <a:pt x="9592321" y="4563230"/>
                </a:cubicBezTo>
                <a:cubicBezTo>
                  <a:pt x="9592321" y="4536122"/>
                  <a:pt x="9614297" y="4514146"/>
                  <a:pt x="9641406" y="4514146"/>
                </a:cubicBezTo>
                <a:close/>
                <a:moveTo>
                  <a:pt x="9449482" y="4514146"/>
                </a:moveTo>
                <a:cubicBezTo>
                  <a:pt x="9476591" y="4514146"/>
                  <a:pt x="9498567" y="4536122"/>
                  <a:pt x="9498567" y="4563230"/>
                </a:cubicBezTo>
                <a:cubicBezTo>
                  <a:pt x="9498567" y="4590340"/>
                  <a:pt x="9476591" y="4612315"/>
                  <a:pt x="9449482" y="4612315"/>
                </a:cubicBezTo>
                <a:cubicBezTo>
                  <a:pt x="9422374" y="4612315"/>
                  <a:pt x="9400397" y="4590340"/>
                  <a:pt x="9400397" y="4563230"/>
                </a:cubicBezTo>
                <a:cubicBezTo>
                  <a:pt x="9400397" y="4536122"/>
                  <a:pt x="9422374" y="4514146"/>
                  <a:pt x="9449482" y="4514146"/>
                </a:cubicBezTo>
                <a:close/>
                <a:moveTo>
                  <a:pt x="9257562" y="4514146"/>
                </a:moveTo>
                <a:cubicBezTo>
                  <a:pt x="9284670" y="4514146"/>
                  <a:pt x="9306646" y="4536122"/>
                  <a:pt x="9306646" y="4563230"/>
                </a:cubicBezTo>
                <a:cubicBezTo>
                  <a:pt x="9306646" y="4590340"/>
                  <a:pt x="9284670" y="4612315"/>
                  <a:pt x="9257562" y="4612315"/>
                </a:cubicBezTo>
                <a:cubicBezTo>
                  <a:pt x="9230452" y="4612315"/>
                  <a:pt x="9208477" y="4590340"/>
                  <a:pt x="9208477" y="4563230"/>
                </a:cubicBezTo>
                <a:cubicBezTo>
                  <a:pt x="9208477" y="4536122"/>
                  <a:pt x="9230452" y="4514146"/>
                  <a:pt x="9257562" y="4514146"/>
                </a:cubicBezTo>
                <a:close/>
                <a:moveTo>
                  <a:pt x="9065638" y="4514146"/>
                </a:moveTo>
                <a:cubicBezTo>
                  <a:pt x="9092746" y="4514146"/>
                  <a:pt x="9114723" y="4536122"/>
                  <a:pt x="9114723" y="4563230"/>
                </a:cubicBezTo>
                <a:cubicBezTo>
                  <a:pt x="9114723" y="4590340"/>
                  <a:pt x="9092746" y="4612315"/>
                  <a:pt x="9065638" y="4612315"/>
                </a:cubicBezTo>
                <a:cubicBezTo>
                  <a:pt x="9038529" y="4612315"/>
                  <a:pt x="9016553" y="4590340"/>
                  <a:pt x="9016553" y="4563230"/>
                </a:cubicBezTo>
                <a:cubicBezTo>
                  <a:pt x="9016553" y="4536122"/>
                  <a:pt x="9038529" y="4514146"/>
                  <a:pt x="9065638" y="4514146"/>
                </a:cubicBezTo>
                <a:close/>
                <a:moveTo>
                  <a:pt x="8873961" y="4514146"/>
                </a:moveTo>
                <a:cubicBezTo>
                  <a:pt x="8901071" y="4514146"/>
                  <a:pt x="8923046" y="4536122"/>
                  <a:pt x="8923046" y="4563230"/>
                </a:cubicBezTo>
                <a:cubicBezTo>
                  <a:pt x="8923046" y="4590340"/>
                  <a:pt x="8901071" y="4612315"/>
                  <a:pt x="8873961" y="4612315"/>
                </a:cubicBezTo>
                <a:cubicBezTo>
                  <a:pt x="8846853" y="4612315"/>
                  <a:pt x="8824876" y="4590340"/>
                  <a:pt x="8824876" y="4563230"/>
                </a:cubicBezTo>
                <a:cubicBezTo>
                  <a:pt x="8824876" y="4536122"/>
                  <a:pt x="8846853" y="4514146"/>
                  <a:pt x="8873961" y="4514146"/>
                </a:cubicBezTo>
                <a:close/>
                <a:moveTo>
                  <a:pt x="8682041" y="4514146"/>
                </a:moveTo>
                <a:cubicBezTo>
                  <a:pt x="8709149" y="4514146"/>
                  <a:pt x="8731126" y="4536122"/>
                  <a:pt x="8731126" y="4563230"/>
                </a:cubicBezTo>
                <a:cubicBezTo>
                  <a:pt x="8731126" y="4590340"/>
                  <a:pt x="8709149" y="4612315"/>
                  <a:pt x="8682041" y="4612315"/>
                </a:cubicBezTo>
                <a:cubicBezTo>
                  <a:pt x="8654932" y="4612315"/>
                  <a:pt x="8632956" y="4590340"/>
                  <a:pt x="8632956" y="4563230"/>
                </a:cubicBezTo>
                <a:cubicBezTo>
                  <a:pt x="8632956" y="4536122"/>
                  <a:pt x="8654932" y="4514146"/>
                  <a:pt x="8682041" y="4514146"/>
                </a:cubicBezTo>
                <a:close/>
                <a:moveTo>
                  <a:pt x="8486747" y="4514146"/>
                </a:moveTo>
                <a:lnTo>
                  <a:pt x="8488432" y="4514844"/>
                </a:lnTo>
                <a:lnTo>
                  <a:pt x="8490117" y="4514146"/>
                </a:lnTo>
                <a:cubicBezTo>
                  <a:pt x="8517225" y="4514146"/>
                  <a:pt x="8539202" y="4536122"/>
                  <a:pt x="8539202" y="4563230"/>
                </a:cubicBezTo>
                <a:cubicBezTo>
                  <a:pt x="8539202" y="4590340"/>
                  <a:pt x="8517225" y="4612315"/>
                  <a:pt x="8490117" y="4612315"/>
                </a:cubicBezTo>
                <a:lnTo>
                  <a:pt x="8488432" y="4611617"/>
                </a:lnTo>
                <a:lnTo>
                  <a:pt x="8486747" y="4612315"/>
                </a:lnTo>
                <a:cubicBezTo>
                  <a:pt x="8459639" y="4612315"/>
                  <a:pt x="8437662" y="4590340"/>
                  <a:pt x="8437662" y="4563230"/>
                </a:cubicBezTo>
                <a:cubicBezTo>
                  <a:pt x="8437662" y="4536122"/>
                  <a:pt x="8459639" y="4514146"/>
                  <a:pt x="8486747" y="4514146"/>
                </a:cubicBezTo>
                <a:close/>
                <a:moveTo>
                  <a:pt x="8294823" y="4514146"/>
                </a:moveTo>
                <a:cubicBezTo>
                  <a:pt x="8321932" y="4514146"/>
                  <a:pt x="8343908" y="4536122"/>
                  <a:pt x="8343908" y="4563230"/>
                </a:cubicBezTo>
                <a:cubicBezTo>
                  <a:pt x="8343908" y="4590340"/>
                  <a:pt x="8321932" y="4612315"/>
                  <a:pt x="8294823" y="4612315"/>
                </a:cubicBezTo>
                <a:cubicBezTo>
                  <a:pt x="8267715" y="4612315"/>
                  <a:pt x="8245738" y="4590340"/>
                  <a:pt x="8245738" y="4563230"/>
                </a:cubicBezTo>
                <a:cubicBezTo>
                  <a:pt x="8245738" y="4536122"/>
                  <a:pt x="8267715" y="4514146"/>
                  <a:pt x="8294823" y="4514146"/>
                </a:cubicBezTo>
                <a:close/>
                <a:moveTo>
                  <a:pt x="8102902" y="4514146"/>
                </a:moveTo>
                <a:cubicBezTo>
                  <a:pt x="8130011" y="4514146"/>
                  <a:pt x="8151987" y="4536122"/>
                  <a:pt x="8151987" y="4563230"/>
                </a:cubicBezTo>
                <a:cubicBezTo>
                  <a:pt x="8151987" y="4590340"/>
                  <a:pt x="8130011" y="4612315"/>
                  <a:pt x="8102902" y="4612315"/>
                </a:cubicBezTo>
                <a:cubicBezTo>
                  <a:pt x="8075793" y="4612315"/>
                  <a:pt x="8053817" y="4590340"/>
                  <a:pt x="8053817" y="4563230"/>
                </a:cubicBezTo>
                <a:cubicBezTo>
                  <a:pt x="8053817" y="4536122"/>
                  <a:pt x="8075793" y="4514146"/>
                  <a:pt x="8102902" y="4514146"/>
                </a:cubicBezTo>
                <a:close/>
                <a:moveTo>
                  <a:pt x="7911226" y="4514146"/>
                </a:moveTo>
                <a:cubicBezTo>
                  <a:pt x="7938335" y="4514146"/>
                  <a:pt x="7960311" y="4536122"/>
                  <a:pt x="7960311" y="4563230"/>
                </a:cubicBezTo>
                <a:cubicBezTo>
                  <a:pt x="7960311" y="4590340"/>
                  <a:pt x="7938335" y="4612315"/>
                  <a:pt x="7911226" y="4612315"/>
                </a:cubicBezTo>
                <a:cubicBezTo>
                  <a:pt x="7884117" y="4612315"/>
                  <a:pt x="7862141" y="4590340"/>
                  <a:pt x="7862141" y="4563230"/>
                </a:cubicBezTo>
                <a:cubicBezTo>
                  <a:pt x="7862141" y="4536122"/>
                  <a:pt x="7884117" y="4514146"/>
                  <a:pt x="7911226" y="4514146"/>
                </a:cubicBezTo>
                <a:close/>
                <a:moveTo>
                  <a:pt x="7719302" y="4514146"/>
                </a:moveTo>
                <a:cubicBezTo>
                  <a:pt x="7746411" y="4514146"/>
                  <a:pt x="7768387" y="4536122"/>
                  <a:pt x="7768387" y="4563230"/>
                </a:cubicBezTo>
                <a:cubicBezTo>
                  <a:pt x="7768387" y="4590340"/>
                  <a:pt x="7746411" y="4612315"/>
                  <a:pt x="7719302" y="4612315"/>
                </a:cubicBezTo>
                <a:cubicBezTo>
                  <a:pt x="7692194" y="4612315"/>
                  <a:pt x="7670218" y="4590340"/>
                  <a:pt x="7670218" y="4563230"/>
                </a:cubicBezTo>
                <a:cubicBezTo>
                  <a:pt x="7670218" y="4536122"/>
                  <a:pt x="7692194" y="4514146"/>
                  <a:pt x="7719302" y="4514146"/>
                </a:cubicBezTo>
                <a:close/>
                <a:moveTo>
                  <a:pt x="7527382" y="4514146"/>
                </a:moveTo>
                <a:cubicBezTo>
                  <a:pt x="7554490" y="4514146"/>
                  <a:pt x="7576467" y="4536122"/>
                  <a:pt x="7576467" y="4563230"/>
                </a:cubicBezTo>
                <a:cubicBezTo>
                  <a:pt x="7576467" y="4590340"/>
                  <a:pt x="7554490" y="4612315"/>
                  <a:pt x="7527382" y="4612315"/>
                </a:cubicBezTo>
                <a:cubicBezTo>
                  <a:pt x="7500272" y="4612315"/>
                  <a:pt x="7478297" y="4590340"/>
                  <a:pt x="7478297" y="4563230"/>
                </a:cubicBezTo>
                <a:cubicBezTo>
                  <a:pt x="7478297" y="4536122"/>
                  <a:pt x="7500272" y="4514146"/>
                  <a:pt x="7527382" y="4514146"/>
                </a:cubicBezTo>
                <a:close/>
                <a:moveTo>
                  <a:pt x="7335458" y="4514146"/>
                </a:moveTo>
                <a:cubicBezTo>
                  <a:pt x="7362567" y="4514146"/>
                  <a:pt x="7384543" y="4536122"/>
                  <a:pt x="7384543" y="4563230"/>
                </a:cubicBezTo>
                <a:cubicBezTo>
                  <a:pt x="7384543" y="4590340"/>
                  <a:pt x="7362567" y="4612315"/>
                  <a:pt x="7335458" y="4612315"/>
                </a:cubicBezTo>
                <a:cubicBezTo>
                  <a:pt x="7308350" y="4612315"/>
                  <a:pt x="7286373" y="4590340"/>
                  <a:pt x="7286373" y="4563230"/>
                </a:cubicBezTo>
                <a:cubicBezTo>
                  <a:pt x="7286373" y="4536122"/>
                  <a:pt x="7308350" y="4514146"/>
                  <a:pt x="7335458" y="4514146"/>
                </a:cubicBezTo>
                <a:close/>
                <a:moveTo>
                  <a:pt x="7143537" y="4514146"/>
                </a:moveTo>
                <a:cubicBezTo>
                  <a:pt x="7170646" y="4514146"/>
                  <a:pt x="7192622" y="4536122"/>
                  <a:pt x="7192622" y="4563230"/>
                </a:cubicBezTo>
                <a:cubicBezTo>
                  <a:pt x="7192622" y="4590340"/>
                  <a:pt x="7170646" y="4612315"/>
                  <a:pt x="7143537" y="4612315"/>
                </a:cubicBezTo>
                <a:cubicBezTo>
                  <a:pt x="7116428" y="4612315"/>
                  <a:pt x="7094452" y="4590340"/>
                  <a:pt x="7094452" y="4563230"/>
                </a:cubicBezTo>
                <a:cubicBezTo>
                  <a:pt x="7094452" y="4536122"/>
                  <a:pt x="7116428" y="4514146"/>
                  <a:pt x="7143537" y="4514146"/>
                </a:cubicBezTo>
                <a:close/>
                <a:moveTo>
                  <a:pt x="6951614" y="4514146"/>
                </a:moveTo>
                <a:cubicBezTo>
                  <a:pt x="6978722" y="4514146"/>
                  <a:pt x="7000699" y="4536122"/>
                  <a:pt x="7000699" y="4563230"/>
                </a:cubicBezTo>
                <a:cubicBezTo>
                  <a:pt x="7000699" y="4590340"/>
                  <a:pt x="6978722" y="4612315"/>
                  <a:pt x="6951614" y="4612315"/>
                </a:cubicBezTo>
                <a:cubicBezTo>
                  <a:pt x="6924504" y="4612315"/>
                  <a:pt x="6902529" y="4590340"/>
                  <a:pt x="6902529" y="4563230"/>
                </a:cubicBezTo>
                <a:cubicBezTo>
                  <a:pt x="6902529" y="4536122"/>
                  <a:pt x="6924504" y="4514146"/>
                  <a:pt x="6951614" y="4514146"/>
                </a:cubicBezTo>
                <a:close/>
                <a:moveTo>
                  <a:pt x="6759937" y="4514146"/>
                </a:moveTo>
                <a:cubicBezTo>
                  <a:pt x="6787046" y="4514146"/>
                  <a:pt x="6809022" y="4536122"/>
                  <a:pt x="6809022" y="4563230"/>
                </a:cubicBezTo>
                <a:cubicBezTo>
                  <a:pt x="6809022" y="4590340"/>
                  <a:pt x="6787046" y="4612315"/>
                  <a:pt x="6759937" y="4612315"/>
                </a:cubicBezTo>
                <a:cubicBezTo>
                  <a:pt x="6732829" y="4612315"/>
                  <a:pt x="6710852" y="4590340"/>
                  <a:pt x="6710852" y="4563230"/>
                </a:cubicBezTo>
                <a:cubicBezTo>
                  <a:pt x="6710852" y="4536122"/>
                  <a:pt x="6732829" y="4514146"/>
                  <a:pt x="6759937" y="4514146"/>
                </a:cubicBezTo>
                <a:close/>
                <a:moveTo>
                  <a:pt x="6568014" y="4514146"/>
                </a:moveTo>
                <a:cubicBezTo>
                  <a:pt x="6595123" y="4514146"/>
                  <a:pt x="6617099" y="4536122"/>
                  <a:pt x="6617099" y="4563230"/>
                </a:cubicBezTo>
                <a:cubicBezTo>
                  <a:pt x="6617099" y="4590340"/>
                  <a:pt x="6595123" y="4612315"/>
                  <a:pt x="6568014" y="4612315"/>
                </a:cubicBezTo>
                <a:cubicBezTo>
                  <a:pt x="6540905" y="4612315"/>
                  <a:pt x="6518929" y="4590340"/>
                  <a:pt x="6518929" y="4563230"/>
                </a:cubicBezTo>
                <a:cubicBezTo>
                  <a:pt x="6518929" y="4536122"/>
                  <a:pt x="6540905" y="4514146"/>
                  <a:pt x="6568014" y="4514146"/>
                </a:cubicBezTo>
                <a:close/>
                <a:moveTo>
                  <a:pt x="6376093" y="4514146"/>
                </a:moveTo>
                <a:lnTo>
                  <a:pt x="6376918" y="4514313"/>
                </a:lnTo>
                <a:lnTo>
                  <a:pt x="6377744" y="4514146"/>
                </a:lnTo>
                <a:cubicBezTo>
                  <a:pt x="6404853" y="4514146"/>
                  <a:pt x="6426829" y="4536122"/>
                  <a:pt x="6426829" y="4563230"/>
                </a:cubicBezTo>
                <a:cubicBezTo>
                  <a:pt x="6426829" y="4590340"/>
                  <a:pt x="6404853" y="4612315"/>
                  <a:pt x="6377744" y="4612315"/>
                </a:cubicBezTo>
                <a:lnTo>
                  <a:pt x="6376918" y="4612149"/>
                </a:lnTo>
                <a:lnTo>
                  <a:pt x="6376093" y="4612315"/>
                </a:lnTo>
                <a:cubicBezTo>
                  <a:pt x="6348984" y="4612315"/>
                  <a:pt x="6327008" y="4590340"/>
                  <a:pt x="6327008" y="4563230"/>
                </a:cubicBezTo>
                <a:cubicBezTo>
                  <a:pt x="6327008" y="4536122"/>
                  <a:pt x="6348984" y="4514146"/>
                  <a:pt x="6376093" y="4514146"/>
                </a:cubicBezTo>
                <a:close/>
                <a:moveTo>
                  <a:pt x="6185820" y="4514146"/>
                </a:moveTo>
                <a:cubicBezTo>
                  <a:pt x="6212929" y="4514146"/>
                  <a:pt x="6234905" y="4536122"/>
                  <a:pt x="6234905" y="4563230"/>
                </a:cubicBezTo>
                <a:cubicBezTo>
                  <a:pt x="6234905" y="4590340"/>
                  <a:pt x="6212929" y="4612315"/>
                  <a:pt x="6185820" y="4612315"/>
                </a:cubicBezTo>
                <a:cubicBezTo>
                  <a:pt x="6158712" y="4612315"/>
                  <a:pt x="6136735" y="4590340"/>
                  <a:pt x="6136735" y="4563230"/>
                </a:cubicBezTo>
                <a:cubicBezTo>
                  <a:pt x="6136735" y="4536122"/>
                  <a:pt x="6158712" y="4514146"/>
                  <a:pt x="6185820" y="4514146"/>
                </a:cubicBezTo>
                <a:close/>
                <a:moveTo>
                  <a:pt x="5993899" y="4514146"/>
                </a:moveTo>
                <a:cubicBezTo>
                  <a:pt x="6021008" y="4514146"/>
                  <a:pt x="6042984" y="4536122"/>
                  <a:pt x="6042984" y="4563230"/>
                </a:cubicBezTo>
                <a:cubicBezTo>
                  <a:pt x="6042984" y="4590340"/>
                  <a:pt x="6021008" y="4612315"/>
                  <a:pt x="5993899" y="4612315"/>
                </a:cubicBezTo>
                <a:cubicBezTo>
                  <a:pt x="5966790" y="4612315"/>
                  <a:pt x="5944814" y="4590340"/>
                  <a:pt x="5944814" y="4563230"/>
                </a:cubicBezTo>
                <a:cubicBezTo>
                  <a:pt x="5944814" y="4536122"/>
                  <a:pt x="5966790" y="4514146"/>
                  <a:pt x="5993899" y="4514146"/>
                </a:cubicBezTo>
                <a:close/>
                <a:moveTo>
                  <a:pt x="5802223" y="4514146"/>
                </a:moveTo>
                <a:cubicBezTo>
                  <a:pt x="5829332" y="4514146"/>
                  <a:pt x="5851308" y="4536122"/>
                  <a:pt x="5851308" y="4563230"/>
                </a:cubicBezTo>
                <a:cubicBezTo>
                  <a:pt x="5851308" y="4590340"/>
                  <a:pt x="5829332" y="4612315"/>
                  <a:pt x="5802223" y="4612315"/>
                </a:cubicBezTo>
                <a:cubicBezTo>
                  <a:pt x="5775114" y="4612315"/>
                  <a:pt x="5753138" y="4590340"/>
                  <a:pt x="5753138" y="4563230"/>
                </a:cubicBezTo>
                <a:cubicBezTo>
                  <a:pt x="5753138" y="4536122"/>
                  <a:pt x="5775114" y="4514146"/>
                  <a:pt x="5802223" y="4514146"/>
                </a:cubicBezTo>
                <a:close/>
                <a:moveTo>
                  <a:pt x="5610299" y="4514146"/>
                </a:moveTo>
                <a:cubicBezTo>
                  <a:pt x="5637408" y="4514146"/>
                  <a:pt x="5659384" y="4536122"/>
                  <a:pt x="5659384" y="4563230"/>
                </a:cubicBezTo>
                <a:cubicBezTo>
                  <a:pt x="5659384" y="4590340"/>
                  <a:pt x="5637408" y="4612315"/>
                  <a:pt x="5610299" y="4612315"/>
                </a:cubicBezTo>
                <a:cubicBezTo>
                  <a:pt x="5583191" y="4612315"/>
                  <a:pt x="5561215" y="4590340"/>
                  <a:pt x="5561215" y="4563230"/>
                </a:cubicBezTo>
                <a:cubicBezTo>
                  <a:pt x="5561215" y="4536122"/>
                  <a:pt x="5583191" y="4514146"/>
                  <a:pt x="5610299" y="4514146"/>
                </a:cubicBezTo>
                <a:close/>
                <a:moveTo>
                  <a:pt x="5418379" y="4514146"/>
                </a:moveTo>
                <a:cubicBezTo>
                  <a:pt x="5445487" y="4514146"/>
                  <a:pt x="5467464" y="4536122"/>
                  <a:pt x="5467464" y="4563230"/>
                </a:cubicBezTo>
                <a:cubicBezTo>
                  <a:pt x="5467464" y="4590340"/>
                  <a:pt x="5445487" y="4612315"/>
                  <a:pt x="5418379" y="4612315"/>
                </a:cubicBezTo>
                <a:cubicBezTo>
                  <a:pt x="5391269" y="4612315"/>
                  <a:pt x="5369294" y="4590340"/>
                  <a:pt x="5369294" y="4563230"/>
                </a:cubicBezTo>
                <a:cubicBezTo>
                  <a:pt x="5369294" y="4536122"/>
                  <a:pt x="5391269" y="4514146"/>
                  <a:pt x="5418379" y="4514146"/>
                </a:cubicBezTo>
                <a:close/>
                <a:moveTo>
                  <a:pt x="5226455" y="4514146"/>
                </a:moveTo>
                <a:cubicBezTo>
                  <a:pt x="5253564" y="4514146"/>
                  <a:pt x="5275540" y="4536122"/>
                  <a:pt x="5275540" y="4563230"/>
                </a:cubicBezTo>
                <a:cubicBezTo>
                  <a:pt x="5275540" y="4590340"/>
                  <a:pt x="5253564" y="4612315"/>
                  <a:pt x="5226455" y="4612315"/>
                </a:cubicBezTo>
                <a:cubicBezTo>
                  <a:pt x="5199347" y="4612315"/>
                  <a:pt x="5177370" y="4590340"/>
                  <a:pt x="5177370" y="4563230"/>
                </a:cubicBezTo>
                <a:cubicBezTo>
                  <a:pt x="5177370" y="4536122"/>
                  <a:pt x="5199347" y="4514146"/>
                  <a:pt x="5226455" y="4514146"/>
                </a:cubicBezTo>
                <a:close/>
                <a:moveTo>
                  <a:pt x="5034534" y="4514146"/>
                </a:moveTo>
                <a:cubicBezTo>
                  <a:pt x="5061643" y="4514146"/>
                  <a:pt x="5083619" y="4536122"/>
                  <a:pt x="5083619" y="4563230"/>
                </a:cubicBezTo>
                <a:cubicBezTo>
                  <a:pt x="5083619" y="4590340"/>
                  <a:pt x="5061643" y="4612315"/>
                  <a:pt x="5034534" y="4612315"/>
                </a:cubicBezTo>
                <a:cubicBezTo>
                  <a:pt x="5007425" y="4612315"/>
                  <a:pt x="4985449" y="4590340"/>
                  <a:pt x="4985449" y="4563230"/>
                </a:cubicBezTo>
                <a:cubicBezTo>
                  <a:pt x="4985449" y="4536122"/>
                  <a:pt x="5007425" y="4514146"/>
                  <a:pt x="5034534" y="4514146"/>
                </a:cubicBezTo>
                <a:close/>
                <a:moveTo>
                  <a:pt x="4842611" y="4514146"/>
                </a:moveTo>
                <a:cubicBezTo>
                  <a:pt x="4869719" y="4514146"/>
                  <a:pt x="4891696" y="4536122"/>
                  <a:pt x="4891696" y="4563230"/>
                </a:cubicBezTo>
                <a:cubicBezTo>
                  <a:pt x="4891696" y="4590340"/>
                  <a:pt x="4869719" y="4612315"/>
                  <a:pt x="4842611" y="4612315"/>
                </a:cubicBezTo>
                <a:cubicBezTo>
                  <a:pt x="4815501" y="4612315"/>
                  <a:pt x="4793526" y="4590340"/>
                  <a:pt x="4793526" y="4563230"/>
                </a:cubicBezTo>
                <a:cubicBezTo>
                  <a:pt x="4793526" y="4536122"/>
                  <a:pt x="4815501" y="4514146"/>
                  <a:pt x="4842611" y="4514146"/>
                </a:cubicBezTo>
                <a:close/>
                <a:moveTo>
                  <a:pt x="4650934" y="4514146"/>
                </a:moveTo>
                <a:cubicBezTo>
                  <a:pt x="4678043" y="4514146"/>
                  <a:pt x="4700019" y="4536122"/>
                  <a:pt x="4700019" y="4563230"/>
                </a:cubicBezTo>
                <a:cubicBezTo>
                  <a:pt x="4700019" y="4590340"/>
                  <a:pt x="4678043" y="4612315"/>
                  <a:pt x="4650934" y="4612315"/>
                </a:cubicBezTo>
                <a:cubicBezTo>
                  <a:pt x="4623826" y="4612315"/>
                  <a:pt x="4601849" y="4590340"/>
                  <a:pt x="4601849" y="4563230"/>
                </a:cubicBezTo>
                <a:cubicBezTo>
                  <a:pt x="4601849" y="4536122"/>
                  <a:pt x="4623826" y="4514146"/>
                  <a:pt x="4650934" y="4514146"/>
                </a:cubicBezTo>
                <a:close/>
                <a:moveTo>
                  <a:pt x="4459011" y="4514146"/>
                </a:moveTo>
                <a:cubicBezTo>
                  <a:pt x="4486120" y="4514146"/>
                  <a:pt x="4508096" y="4536122"/>
                  <a:pt x="4508096" y="4563230"/>
                </a:cubicBezTo>
                <a:cubicBezTo>
                  <a:pt x="4508096" y="4590340"/>
                  <a:pt x="4486120" y="4612315"/>
                  <a:pt x="4459011" y="4612315"/>
                </a:cubicBezTo>
                <a:cubicBezTo>
                  <a:pt x="4431902" y="4612315"/>
                  <a:pt x="4409926" y="4590340"/>
                  <a:pt x="4409926" y="4563230"/>
                </a:cubicBezTo>
                <a:cubicBezTo>
                  <a:pt x="4409926" y="4536122"/>
                  <a:pt x="4431902" y="4514146"/>
                  <a:pt x="4459011" y="4514146"/>
                </a:cubicBezTo>
                <a:close/>
                <a:moveTo>
                  <a:pt x="4267090" y="4514146"/>
                </a:moveTo>
                <a:lnTo>
                  <a:pt x="4267916" y="4514313"/>
                </a:lnTo>
                <a:lnTo>
                  <a:pt x="4268742" y="4514146"/>
                </a:lnTo>
                <a:cubicBezTo>
                  <a:pt x="4295851" y="4514146"/>
                  <a:pt x="4317827" y="4536122"/>
                  <a:pt x="4317827" y="4563230"/>
                </a:cubicBezTo>
                <a:cubicBezTo>
                  <a:pt x="4317827" y="4590340"/>
                  <a:pt x="4295851" y="4612315"/>
                  <a:pt x="4268742" y="4612315"/>
                </a:cubicBezTo>
                <a:lnTo>
                  <a:pt x="4267916" y="4612148"/>
                </a:lnTo>
                <a:lnTo>
                  <a:pt x="4267090" y="4612315"/>
                </a:lnTo>
                <a:cubicBezTo>
                  <a:pt x="4239981" y="4612315"/>
                  <a:pt x="4218005" y="4590340"/>
                  <a:pt x="4218005" y="4563230"/>
                </a:cubicBezTo>
                <a:cubicBezTo>
                  <a:pt x="4218005" y="4536122"/>
                  <a:pt x="4239981" y="4514146"/>
                  <a:pt x="4267090" y="4514146"/>
                </a:cubicBezTo>
                <a:close/>
                <a:moveTo>
                  <a:pt x="4076818" y="4514146"/>
                </a:moveTo>
                <a:cubicBezTo>
                  <a:pt x="4103927" y="4514146"/>
                  <a:pt x="4125903" y="4536122"/>
                  <a:pt x="4125903" y="4563230"/>
                </a:cubicBezTo>
                <a:cubicBezTo>
                  <a:pt x="4125903" y="4590340"/>
                  <a:pt x="4103927" y="4612315"/>
                  <a:pt x="4076818" y="4612315"/>
                </a:cubicBezTo>
                <a:cubicBezTo>
                  <a:pt x="4049710" y="4612315"/>
                  <a:pt x="4027733" y="4590340"/>
                  <a:pt x="4027733" y="4563230"/>
                </a:cubicBezTo>
                <a:cubicBezTo>
                  <a:pt x="4027733" y="4536122"/>
                  <a:pt x="4049710" y="4514146"/>
                  <a:pt x="4076818" y="4514146"/>
                </a:cubicBezTo>
                <a:close/>
                <a:moveTo>
                  <a:pt x="3884898" y="4514146"/>
                </a:moveTo>
                <a:cubicBezTo>
                  <a:pt x="3912006" y="4514146"/>
                  <a:pt x="3933983" y="4536122"/>
                  <a:pt x="3933983" y="4563230"/>
                </a:cubicBezTo>
                <a:cubicBezTo>
                  <a:pt x="3933983" y="4590340"/>
                  <a:pt x="3912006" y="4612315"/>
                  <a:pt x="3884898" y="4612315"/>
                </a:cubicBezTo>
                <a:cubicBezTo>
                  <a:pt x="3857789" y="4612315"/>
                  <a:pt x="3835813" y="4590340"/>
                  <a:pt x="3835813" y="4563230"/>
                </a:cubicBezTo>
                <a:cubicBezTo>
                  <a:pt x="3835813" y="4536122"/>
                  <a:pt x="3857789" y="4514146"/>
                  <a:pt x="3884898" y="4514146"/>
                </a:cubicBezTo>
                <a:close/>
                <a:moveTo>
                  <a:pt x="3693221" y="4514146"/>
                </a:moveTo>
                <a:cubicBezTo>
                  <a:pt x="3720331" y="4514146"/>
                  <a:pt x="3742307" y="4536122"/>
                  <a:pt x="3742307" y="4563230"/>
                </a:cubicBezTo>
                <a:cubicBezTo>
                  <a:pt x="3742307" y="4590340"/>
                  <a:pt x="3720331" y="4612315"/>
                  <a:pt x="3693221" y="4612315"/>
                </a:cubicBezTo>
                <a:cubicBezTo>
                  <a:pt x="3666113" y="4612315"/>
                  <a:pt x="3644136" y="4590340"/>
                  <a:pt x="3644136" y="4563230"/>
                </a:cubicBezTo>
                <a:cubicBezTo>
                  <a:pt x="3644136" y="4536122"/>
                  <a:pt x="3666113" y="4514146"/>
                  <a:pt x="3693221" y="4514146"/>
                </a:cubicBezTo>
                <a:close/>
                <a:moveTo>
                  <a:pt x="3501298" y="4514146"/>
                </a:moveTo>
                <a:cubicBezTo>
                  <a:pt x="3528407" y="4514146"/>
                  <a:pt x="3550383" y="4536122"/>
                  <a:pt x="3550383" y="4563230"/>
                </a:cubicBezTo>
                <a:cubicBezTo>
                  <a:pt x="3550383" y="4590340"/>
                  <a:pt x="3528407" y="4612315"/>
                  <a:pt x="3501298" y="4612315"/>
                </a:cubicBezTo>
                <a:cubicBezTo>
                  <a:pt x="3474189" y="4612315"/>
                  <a:pt x="3452213" y="4590340"/>
                  <a:pt x="3452213" y="4563230"/>
                </a:cubicBezTo>
                <a:cubicBezTo>
                  <a:pt x="3452213" y="4536122"/>
                  <a:pt x="3474189" y="4514146"/>
                  <a:pt x="3501298" y="4514146"/>
                </a:cubicBezTo>
                <a:close/>
                <a:moveTo>
                  <a:pt x="3309377" y="4514146"/>
                </a:moveTo>
                <a:cubicBezTo>
                  <a:pt x="3336485" y="4514146"/>
                  <a:pt x="3358462" y="4536122"/>
                  <a:pt x="3358462" y="4563230"/>
                </a:cubicBezTo>
                <a:cubicBezTo>
                  <a:pt x="3358462" y="4590340"/>
                  <a:pt x="3336485" y="4612315"/>
                  <a:pt x="3309377" y="4612315"/>
                </a:cubicBezTo>
                <a:cubicBezTo>
                  <a:pt x="3282267" y="4612315"/>
                  <a:pt x="3260292" y="4590340"/>
                  <a:pt x="3260292" y="4563230"/>
                </a:cubicBezTo>
                <a:cubicBezTo>
                  <a:pt x="3260292" y="4536122"/>
                  <a:pt x="3282267" y="4514146"/>
                  <a:pt x="3309377" y="4514146"/>
                </a:cubicBezTo>
                <a:close/>
                <a:moveTo>
                  <a:pt x="3117453" y="4514146"/>
                </a:moveTo>
                <a:cubicBezTo>
                  <a:pt x="3144563" y="4514146"/>
                  <a:pt x="3166538" y="4536122"/>
                  <a:pt x="3166538" y="4563230"/>
                </a:cubicBezTo>
                <a:cubicBezTo>
                  <a:pt x="3166538" y="4590340"/>
                  <a:pt x="3144563" y="4612315"/>
                  <a:pt x="3117453" y="4612315"/>
                </a:cubicBezTo>
                <a:cubicBezTo>
                  <a:pt x="3090345" y="4612315"/>
                  <a:pt x="3068368" y="4590340"/>
                  <a:pt x="3068368" y="4563230"/>
                </a:cubicBezTo>
                <a:cubicBezTo>
                  <a:pt x="3068368" y="4536122"/>
                  <a:pt x="3090345" y="4514146"/>
                  <a:pt x="3117453" y="4514146"/>
                </a:cubicBezTo>
                <a:close/>
                <a:moveTo>
                  <a:pt x="2925533" y="4514146"/>
                </a:moveTo>
                <a:cubicBezTo>
                  <a:pt x="2952641" y="4514146"/>
                  <a:pt x="2974618" y="4536122"/>
                  <a:pt x="2974618" y="4563230"/>
                </a:cubicBezTo>
                <a:cubicBezTo>
                  <a:pt x="2974618" y="4590340"/>
                  <a:pt x="2952641" y="4612315"/>
                  <a:pt x="2925533" y="4612315"/>
                </a:cubicBezTo>
                <a:cubicBezTo>
                  <a:pt x="2898424" y="4612315"/>
                  <a:pt x="2876448" y="4590340"/>
                  <a:pt x="2876448" y="4563230"/>
                </a:cubicBezTo>
                <a:cubicBezTo>
                  <a:pt x="2876448" y="4536122"/>
                  <a:pt x="2898424" y="4514146"/>
                  <a:pt x="2925533" y="4514146"/>
                </a:cubicBezTo>
                <a:close/>
                <a:moveTo>
                  <a:pt x="2733609" y="4514146"/>
                </a:moveTo>
                <a:cubicBezTo>
                  <a:pt x="2760718" y="4514146"/>
                  <a:pt x="2782694" y="4536122"/>
                  <a:pt x="2782694" y="4563230"/>
                </a:cubicBezTo>
                <a:cubicBezTo>
                  <a:pt x="2782694" y="4590340"/>
                  <a:pt x="2760718" y="4612315"/>
                  <a:pt x="2733609" y="4612315"/>
                </a:cubicBezTo>
                <a:cubicBezTo>
                  <a:pt x="2706500" y="4612315"/>
                  <a:pt x="2684524" y="4590340"/>
                  <a:pt x="2684524" y="4563230"/>
                </a:cubicBezTo>
                <a:cubicBezTo>
                  <a:pt x="2684524" y="4536122"/>
                  <a:pt x="2706500" y="4514146"/>
                  <a:pt x="2733609" y="4514146"/>
                </a:cubicBezTo>
                <a:close/>
                <a:moveTo>
                  <a:pt x="2541933" y="4514146"/>
                </a:moveTo>
                <a:cubicBezTo>
                  <a:pt x="2569042" y="4514146"/>
                  <a:pt x="2591017" y="4536122"/>
                  <a:pt x="2591017" y="4563230"/>
                </a:cubicBezTo>
                <a:cubicBezTo>
                  <a:pt x="2591017" y="4590340"/>
                  <a:pt x="2569042" y="4612315"/>
                  <a:pt x="2541933" y="4612315"/>
                </a:cubicBezTo>
                <a:cubicBezTo>
                  <a:pt x="2514824" y="4612315"/>
                  <a:pt x="2492847" y="4590340"/>
                  <a:pt x="2492847" y="4563230"/>
                </a:cubicBezTo>
                <a:cubicBezTo>
                  <a:pt x="2492847" y="4536122"/>
                  <a:pt x="2514824" y="4514146"/>
                  <a:pt x="2541933" y="4514146"/>
                </a:cubicBezTo>
                <a:close/>
                <a:moveTo>
                  <a:pt x="2350010" y="4514146"/>
                </a:moveTo>
                <a:cubicBezTo>
                  <a:pt x="2377118" y="4514146"/>
                  <a:pt x="2399094" y="4536122"/>
                  <a:pt x="2399094" y="4563230"/>
                </a:cubicBezTo>
                <a:cubicBezTo>
                  <a:pt x="2399094" y="4590340"/>
                  <a:pt x="2377118" y="4612315"/>
                  <a:pt x="2350010" y="4612315"/>
                </a:cubicBezTo>
                <a:cubicBezTo>
                  <a:pt x="2322900" y="4612315"/>
                  <a:pt x="2300925" y="4590340"/>
                  <a:pt x="2300925" y="4563230"/>
                </a:cubicBezTo>
                <a:cubicBezTo>
                  <a:pt x="2300925" y="4536122"/>
                  <a:pt x="2322900" y="4514146"/>
                  <a:pt x="2350010" y="4514146"/>
                </a:cubicBezTo>
                <a:close/>
                <a:moveTo>
                  <a:pt x="2158088" y="4514146"/>
                </a:moveTo>
                <a:lnTo>
                  <a:pt x="2158914" y="4514313"/>
                </a:lnTo>
                <a:lnTo>
                  <a:pt x="2159739" y="4514146"/>
                </a:lnTo>
                <a:cubicBezTo>
                  <a:pt x="2186848" y="4514146"/>
                  <a:pt x="2208824" y="4536122"/>
                  <a:pt x="2208824" y="4563230"/>
                </a:cubicBezTo>
                <a:cubicBezTo>
                  <a:pt x="2208824" y="4590340"/>
                  <a:pt x="2186848" y="4612315"/>
                  <a:pt x="2159739" y="4612315"/>
                </a:cubicBezTo>
                <a:lnTo>
                  <a:pt x="2158914" y="4612149"/>
                </a:lnTo>
                <a:lnTo>
                  <a:pt x="2158088" y="4612315"/>
                </a:lnTo>
                <a:cubicBezTo>
                  <a:pt x="2130979" y="4612315"/>
                  <a:pt x="2109003" y="4590340"/>
                  <a:pt x="2109003" y="4563230"/>
                </a:cubicBezTo>
                <a:cubicBezTo>
                  <a:pt x="2109003" y="4536122"/>
                  <a:pt x="2130979" y="4514146"/>
                  <a:pt x="2158088" y="4514146"/>
                </a:cubicBezTo>
                <a:close/>
                <a:moveTo>
                  <a:pt x="1967815" y="4514146"/>
                </a:moveTo>
                <a:cubicBezTo>
                  <a:pt x="1994925" y="4514146"/>
                  <a:pt x="2016900" y="4536122"/>
                  <a:pt x="2016900" y="4563230"/>
                </a:cubicBezTo>
                <a:cubicBezTo>
                  <a:pt x="2016900" y="4590340"/>
                  <a:pt x="1994925" y="4612315"/>
                  <a:pt x="1967815" y="4612315"/>
                </a:cubicBezTo>
                <a:cubicBezTo>
                  <a:pt x="1940707" y="4612315"/>
                  <a:pt x="1918730" y="4590340"/>
                  <a:pt x="1918730" y="4563230"/>
                </a:cubicBezTo>
                <a:cubicBezTo>
                  <a:pt x="1918730" y="4536122"/>
                  <a:pt x="1940707" y="4514146"/>
                  <a:pt x="1967815" y="4514146"/>
                </a:cubicBezTo>
                <a:close/>
                <a:moveTo>
                  <a:pt x="1775895" y="4514146"/>
                </a:moveTo>
                <a:cubicBezTo>
                  <a:pt x="1803003" y="4514146"/>
                  <a:pt x="1824980" y="4536122"/>
                  <a:pt x="1824980" y="4563230"/>
                </a:cubicBezTo>
                <a:cubicBezTo>
                  <a:pt x="1824980" y="4590340"/>
                  <a:pt x="1803003" y="4612315"/>
                  <a:pt x="1775895" y="4612315"/>
                </a:cubicBezTo>
                <a:cubicBezTo>
                  <a:pt x="1748786" y="4612315"/>
                  <a:pt x="1726810" y="4590340"/>
                  <a:pt x="1726810" y="4563230"/>
                </a:cubicBezTo>
                <a:cubicBezTo>
                  <a:pt x="1726810" y="4536122"/>
                  <a:pt x="1748786" y="4514146"/>
                  <a:pt x="1775895" y="4514146"/>
                </a:cubicBezTo>
                <a:close/>
                <a:moveTo>
                  <a:pt x="1584218" y="4514146"/>
                </a:moveTo>
                <a:cubicBezTo>
                  <a:pt x="1611327" y="4514146"/>
                  <a:pt x="1633303" y="4536122"/>
                  <a:pt x="1633303" y="4563230"/>
                </a:cubicBezTo>
                <a:cubicBezTo>
                  <a:pt x="1633303" y="4590340"/>
                  <a:pt x="1611327" y="4612315"/>
                  <a:pt x="1584218" y="4612315"/>
                </a:cubicBezTo>
                <a:cubicBezTo>
                  <a:pt x="1557110" y="4612315"/>
                  <a:pt x="1535133" y="4590340"/>
                  <a:pt x="1535133" y="4563230"/>
                </a:cubicBezTo>
                <a:cubicBezTo>
                  <a:pt x="1535133" y="4536122"/>
                  <a:pt x="1557110" y="4514146"/>
                  <a:pt x="1584218" y="4514146"/>
                </a:cubicBezTo>
                <a:close/>
                <a:moveTo>
                  <a:pt x="1392295" y="4514146"/>
                </a:moveTo>
                <a:cubicBezTo>
                  <a:pt x="1419404" y="4514146"/>
                  <a:pt x="1441380" y="4536122"/>
                  <a:pt x="1441380" y="4563230"/>
                </a:cubicBezTo>
                <a:cubicBezTo>
                  <a:pt x="1441380" y="4590340"/>
                  <a:pt x="1419404" y="4612315"/>
                  <a:pt x="1392295" y="4612315"/>
                </a:cubicBezTo>
                <a:cubicBezTo>
                  <a:pt x="1365186" y="4612315"/>
                  <a:pt x="1343210" y="4590340"/>
                  <a:pt x="1343210" y="4563230"/>
                </a:cubicBezTo>
                <a:cubicBezTo>
                  <a:pt x="1343210" y="4536122"/>
                  <a:pt x="1365186" y="4514146"/>
                  <a:pt x="1392295" y="4514146"/>
                </a:cubicBezTo>
                <a:close/>
                <a:moveTo>
                  <a:pt x="1200374" y="4514146"/>
                </a:moveTo>
                <a:cubicBezTo>
                  <a:pt x="1227482" y="4514146"/>
                  <a:pt x="1249459" y="4536122"/>
                  <a:pt x="1249459" y="4563230"/>
                </a:cubicBezTo>
                <a:cubicBezTo>
                  <a:pt x="1249459" y="4590340"/>
                  <a:pt x="1227482" y="4612315"/>
                  <a:pt x="1200374" y="4612315"/>
                </a:cubicBezTo>
                <a:cubicBezTo>
                  <a:pt x="1173265" y="4612315"/>
                  <a:pt x="1151289" y="4590340"/>
                  <a:pt x="1151289" y="4563230"/>
                </a:cubicBezTo>
                <a:cubicBezTo>
                  <a:pt x="1151289" y="4536122"/>
                  <a:pt x="1173265" y="4514146"/>
                  <a:pt x="1200374" y="4514146"/>
                </a:cubicBezTo>
                <a:close/>
                <a:moveTo>
                  <a:pt x="1008450" y="4514146"/>
                </a:moveTo>
                <a:cubicBezTo>
                  <a:pt x="1035559" y="4514146"/>
                  <a:pt x="1057535" y="4536122"/>
                  <a:pt x="1057535" y="4563230"/>
                </a:cubicBezTo>
                <a:cubicBezTo>
                  <a:pt x="1057535" y="4590340"/>
                  <a:pt x="1035559" y="4612315"/>
                  <a:pt x="1008450" y="4612315"/>
                </a:cubicBezTo>
                <a:cubicBezTo>
                  <a:pt x="981342" y="4612315"/>
                  <a:pt x="959365" y="4590340"/>
                  <a:pt x="959365" y="4563230"/>
                </a:cubicBezTo>
                <a:cubicBezTo>
                  <a:pt x="959365" y="4536122"/>
                  <a:pt x="981342" y="4514146"/>
                  <a:pt x="1008450" y="4514146"/>
                </a:cubicBezTo>
                <a:close/>
                <a:moveTo>
                  <a:pt x="816530" y="4514146"/>
                </a:moveTo>
                <a:cubicBezTo>
                  <a:pt x="843638" y="4514146"/>
                  <a:pt x="865615" y="4536122"/>
                  <a:pt x="865615" y="4563230"/>
                </a:cubicBezTo>
                <a:cubicBezTo>
                  <a:pt x="865615" y="4590340"/>
                  <a:pt x="843638" y="4612315"/>
                  <a:pt x="816530" y="4612315"/>
                </a:cubicBezTo>
                <a:cubicBezTo>
                  <a:pt x="789421" y="4612315"/>
                  <a:pt x="767445" y="4590340"/>
                  <a:pt x="767445" y="4563230"/>
                </a:cubicBezTo>
                <a:cubicBezTo>
                  <a:pt x="767445" y="4536122"/>
                  <a:pt x="789421" y="4514146"/>
                  <a:pt x="816530" y="4514146"/>
                </a:cubicBezTo>
                <a:close/>
                <a:moveTo>
                  <a:pt x="624606" y="4514146"/>
                </a:moveTo>
                <a:cubicBezTo>
                  <a:pt x="651715" y="4514146"/>
                  <a:pt x="673691" y="4536122"/>
                  <a:pt x="673691" y="4563230"/>
                </a:cubicBezTo>
                <a:cubicBezTo>
                  <a:pt x="673691" y="4590340"/>
                  <a:pt x="651715" y="4612315"/>
                  <a:pt x="624606" y="4612315"/>
                </a:cubicBezTo>
                <a:cubicBezTo>
                  <a:pt x="597497" y="4612315"/>
                  <a:pt x="575521" y="4590340"/>
                  <a:pt x="575521" y="4563230"/>
                </a:cubicBezTo>
                <a:cubicBezTo>
                  <a:pt x="575521" y="4536122"/>
                  <a:pt x="597497" y="4514146"/>
                  <a:pt x="624606" y="4514146"/>
                </a:cubicBezTo>
                <a:close/>
                <a:moveTo>
                  <a:pt x="432929" y="4514146"/>
                </a:moveTo>
                <a:cubicBezTo>
                  <a:pt x="460039" y="4514146"/>
                  <a:pt x="482015" y="4536122"/>
                  <a:pt x="482015" y="4563230"/>
                </a:cubicBezTo>
                <a:cubicBezTo>
                  <a:pt x="482015" y="4590340"/>
                  <a:pt x="460039" y="4612315"/>
                  <a:pt x="432929" y="4612315"/>
                </a:cubicBezTo>
                <a:cubicBezTo>
                  <a:pt x="405821" y="4612315"/>
                  <a:pt x="383844" y="4590340"/>
                  <a:pt x="383844" y="4563230"/>
                </a:cubicBezTo>
                <a:cubicBezTo>
                  <a:pt x="383844" y="4536122"/>
                  <a:pt x="405821" y="4514146"/>
                  <a:pt x="432929" y="4514146"/>
                </a:cubicBezTo>
                <a:close/>
                <a:moveTo>
                  <a:pt x="241007" y="4514146"/>
                </a:moveTo>
                <a:cubicBezTo>
                  <a:pt x="268115" y="4514146"/>
                  <a:pt x="290092" y="4536122"/>
                  <a:pt x="290092" y="4563230"/>
                </a:cubicBezTo>
                <a:cubicBezTo>
                  <a:pt x="290092" y="4590340"/>
                  <a:pt x="268115" y="4612315"/>
                  <a:pt x="241007" y="4612315"/>
                </a:cubicBezTo>
                <a:cubicBezTo>
                  <a:pt x="213897" y="4612315"/>
                  <a:pt x="191921" y="4590340"/>
                  <a:pt x="191921" y="4563230"/>
                </a:cubicBezTo>
                <a:cubicBezTo>
                  <a:pt x="191921" y="4536122"/>
                  <a:pt x="213897" y="4514146"/>
                  <a:pt x="241007" y="4514146"/>
                </a:cubicBezTo>
                <a:close/>
                <a:moveTo>
                  <a:pt x="49085" y="4514146"/>
                </a:moveTo>
                <a:cubicBezTo>
                  <a:pt x="76194" y="4514146"/>
                  <a:pt x="98170" y="4536122"/>
                  <a:pt x="98170" y="4563230"/>
                </a:cubicBezTo>
                <a:cubicBezTo>
                  <a:pt x="98170" y="4590340"/>
                  <a:pt x="76194" y="4612315"/>
                  <a:pt x="49085" y="4612315"/>
                </a:cubicBezTo>
                <a:cubicBezTo>
                  <a:pt x="21976" y="4612315"/>
                  <a:pt x="0" y="4590340"/>
                  <a:pt x="0" y="4563230"/>
                </a:cubicBezTo>
                <a:cubicBezTo>
                  <a:pt x="0" y="4536122"/>
                  <a:pt x="21976" y="4514146"/>
                  <a:pt x="49085" y="4514146"/>
                </a:cubicBezTo>
                <a:close/>
                <a:moveTo>
                  <a:pt x="11468592" y="4363456"/>
                </a:moveTo>
                <a:cubicBezTo>
                  <a:pt x="11495701" y="4363456"/>
                  <a:pt x="11517677" y="4385432"/>
                  <a:pt x="11517677" y="4412541"/>
                </a:cubicBezTo>
                <a:cubicBezTo>
                  <a:pt x="11517677" y="4439650"/>
                  <a:pt x="11495701" y="4461626"/>
                  <a:pt x="11468592" y="4461626"/>
                </a:cubicBezTo>
                <a:cubicBezTo>
                  <a:pt x="11441483" y="4461626"/>
                  <a:pt x="11419507" y="4439650"/>
                  <a:pt x="11419507" y="4412541"/>
                </a:cubicBezTo>
                <a:cubicBezTo>
                  <a:pt x="11419507" y="4385432"/>
                  <a:pt x="11441483" y="4363456"/>
                  <a:pt x="11468592" y="4363456"/>
                </a:cubicBezTo>
                <a:close/>
                <a:moveTo>
                  <a:pt x="11276669" y="4363456"/>
                </a:moveTo>
                <a:cubicBezTo>
                  <a:pt x="11303777" y="4363456"/>
                  <a:pt x="11325754" y="4385432"/>
                  <a:pt x="11325754" y="4412541"/>
                </a:cubicBezTo>
                <a:cubicBezTo>
                  <a:pt x="11325754" y="4439650"/>
                  <a:pt x="11303777" y="4461626"/>
                  <a:pt x="11276669" y="4461626"/>
                </a:cubicBezTo>
                <a:cubicBezTo>
                  <a:pt x="11249560" y="4461626"/>
                  <a:pt x="11227584" y="4439650"/>
                  <a:pt x="11227584" y="4412541"/>
                </a:cubicBezTo>
                <a:cubicBezTo>
                  <a:pt x="11227584" y="4385432"/>
                  <a:pt x="11249560" y="4363456"/>
                  <a:pt x="11276669" y="4363456"/>
                </a:cubicBezTo>
                <a:close/>
                <a:moveTo>
                  <a:pt x="11084992" y="4363456"/>
                </a:moveTo>
                <a:cubicBezTo>
                  <a:pt x="11112101" y="4363456"/>
                  <a:pt x="11134077" y="4385432"/>
                  <a:pt x="11134077" y="4412541"/>
                </a:cubicBezTo>
                <a:cubicBezTo>
                  <a:pt x="11134077" y="4439650"/>
                  <a:pt x="11112101" y="4461626"/>
                  <a:pt x="11084992" y="4461626"/>
                </a:cubicBezTo>
                <a:cubicBezTo>
                  <a:pt x="11057884" y="4461626"/>
                  <a:pt x="11035907" y="4439650"/>
                  <a:pt x="11035907" y="4412541"/>
                </a:cubicBezTo>
                <a:cubicBezTo>
                  <a:pt x="11035907" y="4385432"/>
                  <a:pt x="11057884" y="4363456"/>
                  <a:pt x="11084992" y="4363456"/>
                </a:cubicBezTo>
                <a:close/>
                <a:moveTo>
                  <a:pt x="10893068" y="4363456"/>
                </a:moveTo>
                <a:cubicBezTo>
                  <a:pt x="10920178" y="4363456"/>
                  <a:pt x="10942154" y="4385432"/>
                  <a:pt x="10942154" y="4412541"/>
                </a:cubicBezTo>
                <a:cubicBezTo>
                  <a:pt x="10942154" y="4439650"/>
                  <a:pt x="10920178" y="4461626"/>
                  <a:pt x="10893068" y="4461626"/>
                </a:cubicBezTo>
                <a:cubicBezTo>
                  <a:pt x="10865960" y="4461626"/>
                  <a:pt x="10843984" y="4439650"/>
                  <a:pt x="10843984" y="4412541"/>
                </a:cubicBezTo>
                <a:cubicBezTo>
                  <a:pt x="10843984" y="4385432"/>
                  <a:pt x="10865960" y="4363456"/>
                  <a:pt x="10893068" y="4363456"/>
                </a:cubicBezTo>
                <a:close/>
                <a:moveTo>
                  <a:pt x="10701148" y="4363456"/>
                </a:moveTo>
                <a:cubicBezTo>
                  <a:pt x="10728256" y="4363456"/>
                  <a:pt x="10750233" y="4385432"/>
                  <a:pt x="10750233" y="4412541"/>
                </a:cubicBezTo>
                <a:cubicBezTo>
                  <a:pt x="10750233" y="4439650"/>
                  <a:pt x="10728256" y="4461626"/>
                  <a:pt x="10701148" y="4461626"/>
                </a:cubicBezTo>
                <a:cubicBezTo>
                  <a:pt x="10674039" y="4461626"/>
                  <a:pt x="10652063" y="4439650"/>
                  <a:pt x="10652063" y="4412541"/>
                </a:cubicBezTo>
                <a:cubicBezTo>
                  <a:pt x="10652063" y="4385432"/>
                  <a:pt x="10674039" y="4363456"/>
                  <a:pt x="10701148" y="4363456"/>
                </a:cubicBezTo>
                <a:close/>
                <a:moveTo>
                  <a:pt x="10507020" y="4363456"/>
                </a:moveTo>
                <a:cubicBezTo>
                  <a:pt x="10534129" y="4363456"/>
                  <a:pt x="10556105" y="4385432"/>
                  <a:pt x="10556105" y="4412541"/>
                </a:cubicBezTo>
                <a:cubicBezTo>
                  <a:pt x="10556105" y="4439650"/>
                  <a:pt x="10534129" y="4461626"/>
                  <a:pt x="10507020" y="4461626"/>
                </a:cubicBezTo>
                <a:cubicBezTo>
                  <a:pt x="10479911" y="4461626"/>
                  <a:pt x="10457935" y="4439650"/>
                  <a:pt x="10457935" y="4412541"/>
                </a:cubicBezTo>
                <a:cubicBezTo>
                  <a:pt x="10457935" y="4385432"/>
                  <a:pt x="10479911" y="4363456"/>
                  <a:pt x="10507020" y="4363456"/>
                </a:cubicBezTo>
                <a:close/>
                <a:moveTo>
                  <a:pt x="10315097" y="4363456"/>
                </a:moveTo>
                <a:cubicBezTo>
                  <a:pt x="10342205" y="4363456"/>
                  <a:pt x="10364182" y="4385432"/>
                  <a:pt x="10364182" y="4412541"/>
                </a:cubicBezTo>
                <a:cubicBezTo>
                  <a:pt x="10364182" y="4439650"/>
                  <a:pt x="10342205" y="4461626"/>
                  <a:pt x="10315097" y="4461626"/>
                </a:cubicBezTo>
                <a:cubicBezTo>
                  <a:pt x="10287988" y="4461626"/>
                  <a:pt x="10266012" y="4439650"/>
                  <a:pt x="10266012" y="4412541"/>
                </a:cubicBezTo>
                <a:cubicBezTo>
                  <a:pt x="10266012" y="4385432"/>
                  <a:pt x="10287988" y="4363456"/>
                  <a:pt x="10315097" y="4363456"/>
                </a:cubicBezTo>
                <a:close/>
                <a:moveTo>
                  <a:pt x="10123420" y="4363456"/>
                </a:moveTo>
                <a:cubicBezTo>
                  <a:pt x="10150529" y="4363456"/>
                  <a:pt x="10172505" y="4385432"/>
                  <a:pt x="10172505" y="4412541"/>
                </a:cubicBezTo>
                <a:cubicBezTo>
                  <a:pt x="10172505" y="4439650"/>
                  <a:pt x="10150529" y="4461626"/>
                  <a:pt x="10123420" y="4461626"/>
                </a:cubicBezTo>
                <a:cubicBezTo>
                  <a:pt x="10096312" y="4461626"/>
                  <a:pt x="10074335" y="4439650"/>
                  <a:pt x="10074335" y="4412541"/>
                </a:cubicBezTo>
                <a:cubicBezTo>
                  <a:pt x="10074335" y="4385432"/>
                  <a:pt x="10096312" y="4363456"/>
                  <a:pt x="10123420" y="4363456"/>
                </a:cubicBezTo>
                <a:close/>
                <a:moveTo>
                  <a:pt x="9931496" y="4363456"/>
                </a:moveTo>
                <a:cubicBezTo>
                  <a:pt x="9958606" y="4363456"/>
                  <a:pt x="9980582" y="4385432"/>
                  <a:pt x="9980582" y="4412541"/>
                </a:cubicBezTo>
                <a:cubicBezTo>
                  <a:pt x="9980582" y="4439650"/>
                  <a:pt x="9958606" y="4461626"/>
                  <a:pt x="9931496" y="4461626"/>
                </a:cubicBezTo>
                <a:cubicBezTo>
                  <a:pt x="9904388" y="4461626"/>
                  <a:pt x="9882412" y="4439650"/>
                  <a:pt x="9882412" y="4412541"/>
                </a:cubicBezTo>
                <a:cubicBezTo>
                  <a:pt x="9882412" y="4385432"/>
                  <a:pt x="9904388" y="4363456"/>
                  <a:pt x="9931496" y="4363456"/>
                </a:cubicBezTo>
                <a:close/>
                <a:moveTo>
                  <a:pt x="9739576" y="4363456"/>
                </a:moveTo>
                <a:cubicBezTo>
                  <a:pt x="9766684" y="4363456"/>
                  <a:pt x="9788661" y="4385432"/>
                  <a:pt x="9788661" y="4412541"/>
                </a:cubicBezTo>
                <a:cubicBezTo>
                  <a:pt x="9788661" y="4439650"/>
                  <a:pt x="9766684" y="4461626"/>
                  <a:pt x="9739576" y="4461626"/>
                </a:cubicBezTo>
                <a:cubicBezTo>
                  <a:pt x="9712467" y="4461626"/>
                  <a:pt x="9690491" y="4439650"/>
                  <a:pt x="9690491" y="4412541"/>
                </a:cubicBezTo>
                <a:cubicBezTo>
                  <a:pt x="9690491" y="4385432"/>
                  <a:pt x="9712467" y="4363456"/>
                  <a:pt x="9739576" y="4363456"/>
                </a:cubicBezTo>
                <a:close/>
                <a:moveTo>
                  <a:pt x="9547652" y="4363456"/>
                </a:moveTo>
                <a:cubicBezTo>
                  <a:pt x="9574761" y="4363456"/>
                  <a:pt x="9596737" y="4385432"/>
                  <a:pt x="9596737" y="4412541"/>
                </a:cubicBezTo>
                <a:cubicBezTo>
                  <a:pt x="9596737" y="4439650"/>
                  <a:pt x="9574761" y="4461626"/>
                  <a:pt x="9547652" y="4461626"/>
                </a:cubicBezTo>
                <a:cubicBezTo>
                  <a:pt x="9520543" y="4461626"/>
                  <a:pt x="9498567" y="4439650"/>
                  <a:pt x="9498567" y="4412541"/>
                </a:cubicBezTo>
                <a:cubicBezTo>
                  <a:pt x="9498567" y="4385432"/>
                  <a:pt x="9520543" y="4363456"/>
                  <a:pt x="9547652" y="4363456"/>
                </a:cubicBezTo>
                <a:close/>
                <a:moveTo>
                  <a:pt x="9355731" y="4363456"/>
                </a:moveTo>
                <a:cubicBezTo>
                  <a:pt x="9382840" y="4363456"/>
                  <a:pt x="9404816" y="4385432"/>
                  <a:pt x="9404816" y="4412541"/>
                </a:cubicBezTo>
                <a:cubicBezTo>
                  <a:pt x="9404816" y="4439650"/>
                  <a:pt x="9382840" y="4461626"/>
                  <a:pt x="9355731" y="4461626"/>
                </a:cubicBezTo>
                <a:cubicBezTo>
                  <a:pt x="9328622" y="4461626"/>
                  <a:pt x="9306646" y="4439650"/>
                  <a:pt x="9306646" y="4412541"/>
                </a:cubicBezTo>
                <a:cubicBezTo>
                  <a:pt x="9306646" y="4385432"/>
                  <a:pt x="9328622" y="4363456"/>
                  <a:pt x="9355731" y="4363456"/>
                </a:cubicBezTo>
                <a:close/>
                <a:moveTo>
                  <a:pt x="9163808" y="4363456"/>
                </a:moveTo>
                <a:cubicBezTo>
                  <a:pt x="9190916" y="4363456"/>
                  <a:pt x="9212893" y="4385432"/>
                  <a:pt x="9212893" y="4412541"/>
                </a:cubicBezTo>
                <a:cubicBezTo>
                  <a:pt x="9212893" y="4439650"/>
                  <a:pt x="9190916" y="4461626"/>
                  <a:pt x="9163808" y="4461626"/>
                </a:cubicBezTo>
                <a:cubicBezTo>
                  <a:pt x="9136699" y="4461626"/>
                  <a:pt x="9114723" y="4439650"/>
                  <a:pt x="9114723" y="4412541"/>
                </a:cubicBezTo>
                <a:cubicBezTo>
                  <a:pt x="9114723" y="4385432"/>
                  <a:pt x="9136699" y="4363456"/>
                  <a:pt x="9163808" y="4363456"/>
                </a:cubicBezTo>
                <a:close/>
                <a:moveTo>
                  <a:pt x="8972131" y="4363456"/>
                </a:moveTo>
                <a:cubicBezTo>
                  <a:pt x="8999241" y="4363456"/>
                  <a:pt x="9021216" y="4385432"/>
                  <a:pt x="9021216" y="4412541"/>
                </a:cubicBezTo>
                <a:cubicBezTo>
                  <a:pt x="9021216" y="4439650"/>
                  <a:pt x="8999241" y="4461626"/>
                  <a:pt x="8972131" y="4461626"/>
                </a:cubicBezTo>
                <a:cubicBezTo>
                  <a:pt x="8945023" y="4461626"/>
                  <a:pt x="8923046" y="4439650"/>
                  <a:pt x="8923046" y="4412541"/>
                </a:cubicBezTo>
                <a:cubicBezTo>
                  <a:pt x="8923046" y="4385432"/>
                  <a:pt x="8945023" y="4363456"/>
                  <a:pt x="8972131" y="4363456"/>
                </a:cubicBezTo>
                <a:close/>
                <a:moveTo>
                  <a:pt x="8780211" y="4363456"/>
                </a:moveTo>
                <a:cubicBezTo>
                  <a:pt x="8807319" y="4363456"/>
                  <a:pt x="8829296" y="4385432"/>
                  <a:pt x="8829296" y="4412541"/>
                </a:cubicBezTo>
                <a:cubicBezTo>
                  <a:pt x="8829296" y="4439650"/>
                  <a:pt x="8807319" y="4461626"/>
                  <a:pt x="8780211" y="4461626"/>
                </a:cubicBezTo>
                <a:cubicBezTo>
                  <a:pt x="8753102" y="4461626"/>
                  <a:pt x="8731126" y="4439650"/>
                  <a:pt x="8731126" y="4412541"/>
                </a:cubicBezTo>
                <a:cubicBezTo>
                  <a:pt x="8731126" y="4385432"/>
                  <a:pt x="8753102" y="4363456"/>
                  <a:pt x="8780211" y="4363456"/>
                </a:cubicBezTo>
                <a:close/>
                <a:moveTo>
                  <a:pt x="8588287" y="4363456"/>
                </a:moveTo>
                <a:cubicBezTo>
                  <a:pt x="8615396" y="4363456"/>
                  <a:pt x="8637372" y="4385432"/>
                  <a:pt x="8637372" y="4412541"/>
                </a:cubicBezTo>
                <a:cubicBezTo>
                  <a:pt x="8637372" y="4439650"/>
                  <a:pt x="8615396" y="4461626"/>
                  <a:pt x="8588287" y="4461626"/>
                </a:cubicBezTo>
                <a:cubicBezTo>
                  <a:pt x="8561178" y="4461626"/>
                  <a:pt x="8539202" y="4439650"/>
                  <a:pt x="8539202" y="4412541"/>
                </a:cubicBezTo>
                <a:cubicBezTo>
                  <a:pt x="8539202" y="4385432"/>
                  <a:pt x="8561178" y="4363456"/>
                  <a:pt x="8588287" y="4363456"/>
                </a:cubicBezTo>
                <a:close/>
                <a:moveTo>
                  <a:pt x="8388577" y="4363456"/>
                </a:moveTo>
                <a:cubicBezTo>
                  <a:pt x="8415686" y="4363456"/>
                  <a:pt x="8437662" y="4385432"/>
                  <a:pt x="8437662" y="4412541"/>
                </a:cubicBezTo>
                <a:cubicBezTo>
                  <a:pt x="8437662" y="4439650"/>
                  <a:pt x="8415686" y="4461626"/>
                  <a:pt x="8388577" y="4461626"/>
                </a:cubicBezTo>
                <a:cubicBezTo>
                  <a:pt x="8361468" y="4461626"/>
                  <a:pt x="8339492" y="4439650"/>
                  <a:pt x="8339492" y="4412541"/>
                </a:cubicBezTo>
                <a:cubicBezTo>
                  <a:pt x="8339492" y="4385432"/>
                  <a:pt x="8361468" y="4363456"/>
                  <a:pt x="8388577" y="4363456"/>
                </a:cubicBezTo>
                <a:close/>
                <a:moveTo>
                  <a:pt x="8196653" y="4363456"/>
                </a:moveTo>
                <a:cubicBezTo>
                  <a:pt x="8223762" y="4363456"/>
                  <a:pt x="8245738" y="4385432"/>
                  <a:pt x="8245738" y="4412541"/>
                </a:cubicBezTo>
                <a:cubicBezTo>
                  <a:pt x="8245738" y="4439650"/>
                  <a:pt x="8223762" y="4461626"/>
                  <a:pt x="8196653" y="4461626"/>
                </a:cubicBezTo>
                <a:cubicBezTo>
                  <a:pt x="8169545" y="4461626"/>
                  <a:pt x="8147568" y="4439650"/>
                  <a:pt x="8147568" y="4412541"/>
                </a:cubicBezTo>
                <a:cubicBezTo>
                  <a:pt x="8147568" y="4385432"/>
                  <a:pt x="8169545" y="4363456"/>
                  <a:pt x="8196653" y="4363456"/>
                </a:cubicBezTo>
                <a:close/>
                <a:moveTo>
                  <a:pt x="8004732" y="4363456"/>
                </a:moveTo>
                <a:cubicBezTo>
                  <a:pt x="8031841" y="4363456"/>
                  <a:pt x="8053817" y="4385432"/>
                  <a:pt x="8053817" y="4412541"/>
                </a:cubicBezTo>
                <a:cubicBezTo>
                  <a:pt x="8053817" y="4439650"/>
                  <a:pt x="8031841" y="4461626"/>
                  <a:pt x="8004732" y="4461626"/>
                </a:cubicBezTo>
                <a:cubicBezTo>
                  <a:pt x="7977623" y="4461626"/>
                  <a:pt x="7955647" y="4439650"/>
                  <a:pt x="7955647" y="4412541"/>
                </a:cubicBezTo>
                <a:cubicBezTo>
                  <a:pt x="7955647" y="4385432"/>
                  <a:pt x="7977623" y="4363456"/>
                  <a:pt x="8004732" y="4363456"/>
                </a:cubicBezTo>
                <a:close/>
                <a:moveTo>
                  <a:pt x="7813056" y="4363456"/>
                </a:moveTo>
                <a:cubicBezTo>
                  <a:pt x="7840165" y="4363456"/>
                  <a:pt x="7862141" y="4385432"/>
                  <a:pt x="7862141" y="4412541"/>
                </a:cubicBezTo>
                <a:cubicBezTo>
                  <a:pt x="7862141" y="4439650"/>
                  <a:pt x="7840165" y="4461626"/>
                  <a:pt x="7813056" y="4461626"/>
                </a:cubicBezTo>
                <a:cubicBezTo>
                  <a:pt x="7785947" y="4461626"/>
                  <a:pt x="7763971" y="4439650"/>
                  <a:pt x="7763971" y="4412541"/>
                </a:cubicBezTo>
                <a:cubicBezTo>
                  <a:pt x="7763971" y="4385432"/>
                  <a:pt x="7785947" y="4363456"/>
                  <a:pt x="7813056" y="4363456"/>
                </a:cubicBezTo>
                <a:close/>
                <a:moveTo>
                  <a:pt x="7621133" y="4363456"/>
                </a:moveTo>
                <a:cubicBezTo>
                  <a:pt x="7648241" y="4363456"/>
                  <a:pt x="7670218" y="4385432"/>
                  <a:pt x="7670218" y="4412541"/>
                </a:cubicBezTo>
                <a:cubicBezTo>
                  <a:pt x="7670218" y="4439650"/>
                  <a:pt x="7648241" y="4461626"/>
                  <a:pt x="7621133" y="4461626"/>
                </a:cubicBezTo>
                <a:cubicBezTo>
                  <a:pt x="7594024" y="4461626"/>
                  <a:pt x="7572048" y="4439650"/>
                  <a:pt x="7572048" y="4412541"/>
                </a:cubicBezTo>
                <a:cubicBezTo>
                  <a:pt x="7572048" y="4385432"/>
                  <a:pt x="7594024" y="4363456"/>
                  <a:pt x="7621133" y="4363456"/>
                </a:cubicBezTo>
                <a:close/>
                <a:moveTo>
                  <a:pt x="7429212" y="4363456"/>
                </a:moveTo>
                <a:cubicBezTo>
                  <a:pt x="7456321" y="4363456"/>
                  <a:pt x="7478297" y="4385432"/>
                  <a:pt x="7478297" y="4412541"/>
                </a:cubicBezTo>
                <a:cubicBezTo>
                  <a:pt x="7478297" y="4439650"/>
                  <a:pt x="7456321" y="4461626"/>
                  <a:pt x="7429212" y="4461626"/>
                </a:cubicBezTo>
                <a:cubicBezTo>
                  <a:pt x="7402103" y="4461626"/>
                  <a:pt x="7380127" y="4439650"/>
                  <a:pt x="7380127" y="4412541"/>
                </a:cubicBezTo>
                <a:cubicBezTo>
                  <a:pt x="7380127" y="4385432"/>
                  <a:pt x="7402103" y="4363456"/>
                  <a:pt x="7429212" y="4363456"/>
                </a:cubicBezTo>
                <a:close/>
                <a:moveTo>
                  <a:pt x="7237288" y="4363456"/>
                </a:moveTo>
                <a:cubicBezTo>
                  <a:pt x="7264397" y="4363456"/>
                  <a:pt x="7286373" y="4385432"/>
                  <a:pt x="7286373" y="4412541"/>
                </a:cubicBezTo>
                <a:cubicBezTo>
                  <a:pt x="7286373" y="4439650"/>
                  <a:pt x="7264397" y="4461626"/>
                  <a:pt x="7237288" y="4461626"/>
                </a:cubicBezTo>
                <a:cubicBezTo>
                  <a:pt x="7210179" y="4461626"/>
                  <a:pt x="7188203" y="4439650"/>
                  <a:pt x="7188203" y="4412541"/>
                </a:cubicBezTo>
                <a:cubicBezTo>
                  <a:pt x="7188203" y="4385432"/>
                  <a:pt x="7210179" y="4363456"/>
                  <a:pt x="7237288" y="4363456"/>
                </a:cubicBezTo>
                <a:close/>
                <a:moveTo>
                  <a:pt x="7045367" y="4363456"/>
                </a:moveTo>
                <a:cubicBezTo>
                  <a:pt x="7072476" y="4363456"/>
                  <a:pt x="7094452" y="4385432"/>
                  <a:pt x="7094452" y="4412541"/>
                </a:cubicBezTo>
                <a:cubicBezTo>
                  <a:pt x="7094452" y="4439650"/>
                  <a:pt x="7072476" y="4461626"/>
                  <a:pt x="7045367" y="4461626"/>
                </a:cubicBezTo>
                <a:cubicBezTo>
                  <a:pt x="7018258" y="4461626"/>
                  <a:pt x="6996282" y="4439650"/>
                  <a:pt x="6996282" y="4412541"/>
                </a:cubicBezTo>
                <a:cubicBezTo>
                  <a:pt x="6996282" y="4385432"/>
                  <a:pt x="7018258" y="4363456"/>
                  <a:pt x="7045367" y="4363456"/>
                </a:cubicBezTo>
                <a:close/>
                <a:moveTo>
                  <a:pt x="6853444" y="4363456"/>
                </a:moveTo>
                <a:cubicBezTo>
                  <a:pt x="6880552" y="4363456"/>
                  <a:pt x="6902529" y="4385432"/>
                  <a:pt x="6902529" y="4412541"/>
                </a:cubicBezTo>
                <a:cubicBezTo>
                  <a:pt x="6902529" y="4439650"/>
                  <a:pt x="6880552" y="4461626"/>
                  <a:pt x="6853444" y="4461626"/>
                </a:cubicBezTo>
                <a:cubicBezTo>
                  <a:pt x="6826335" y="4461626"/>
                  <a:pt x="6804359" y="4439650"/>
                  <a:pt x="6804359" y="4412541"/>
                </a:cubicBezTo>
                <a:cubicBezTo>
                  <a:pt x="6804359" y="4385432"/>
                  <a:pt x="6826335" y="4363456"/>
                  <a:pt x="6853444" y="4363456"/>
                </a:cubicBezTo>
                <a:close/>
                <a:moveTo>
                  <a:pt x="6661767" y="4363456"/>
                </a:moveTo>
                <a:cubicBezTo>
                  <a:pt x="6688876" y="4363456"/>
                  <a:pt x="6710852" y="4385432"/>
                  <a:pt x="6710852" y="4412541"/>
                </a:cubicBezTo>
                <a:cubicBezTo>
                  <a:pt x="6710852" y="4439650"/>
                  <a:pt x="6688876" y="4461626"/>
                  <a:pt x="6661767" y="4461626"/>
                </a:cubicBezTo>
                <a:cubicBezTo>
                  <a:pt x="6634659" y="4461626"/>
                  <a:pt x="6612682" y="4439650"/>
                  <a:pt x="6612682" y="4412541"/>
                </a:cubicBezTo>
                <a:cubicBezTo>
                  <a:pt x="6612682" y="4385432"/>
                  <a:pt x="6634659" y="4363456"/>
                  <a:pt x="6661767" y="4363456"/>
                </a:cubicBezTo>
                <a:close/>
                <a:moveTo>
                  <a:pt x="6469844" y="4363456"/>
                </a:moveTo>
                <a:cubicBezTo>
                  <a:pt x="6496953" y="4363456"/>
                  <a:pt x="6518929" y="4385432"/>
                  <a:pt x="6518929" y="4412541"/>
                </a:cubicBezTo>
                <a:cubicBezTo>
                  <a:pt x="6518929" y="4439650"/>
                  <a:pt x="6496953" y="4461626"/>
                  <a:pt x="6469844" y="4461626"/>
                </a:cubicBezTo>
                <a:cubicBezTo>
                  <a:pt x="6442735" y="4461626"/>
                  <a:pt x="6420759" y="4439650"/>
                  <a:pt x="6420759" y="4412541"/>
                </a:cubicBezTo>
                <a:cubicBezTo>
                  <a:pt x="6420759" y="4385432"/>
                  <a:pt x="6442735" y="4363456"/>
                  <a:pt x="6469844" y="4363456"/>
                </a:cubicBezTo>
                <a:close/>
                <a:moveTo>
                  <a:pt x="6279574" y="4363456"/>
                </a:moveTo>
                <a:cubicBezTo>
                  <a:pt x="6306683" y="4363456"/>
                  <a:pt x="6328659" y="4385432"/>
                  <a:pt x="6328659" y="4412541"/>
                </a:cubicBezTo>
                <a:cubicBezTo>
                  <a:pt x="6328659" y="4439650"/>
                  <a:pt x="6306683" y="4461626"/>
                  <a:pt x="6279574" y="4461626"/>
                </a:cubicBezTo>
                <a:cubicBezTo>
                  <a:pt x="6252465" y="4461626"/>
                  <a:pt x="6230489" y="4439650"/>
                  <a:pt x="6230489" y="4412541"/>
                </a:cubicBezTo>
                <a:cubicBezTo>
                  <a:pt x="6230489" y="4385432"/>
                  <a:pt x="6252465" y="4363456"/>
                  <a:pt x="6279574" y="4363456"/>
                </a:cubicBezTo>
                <a:close/>
                <a:moveTo>
                  <a:pt x="6087650" y="4363456"/>
                </a:moveTo>
                <a:cubicBezTo>
                  <a:pt x="6114759" y="4363456"/>
                  <a:pt x="6136735" y="4385432"/>
                  <a:pt x="6136735" y="4412541"/>
                </a:cubicBezTo>
                <a:cubicBezTo>
                  <a:pt x="6136735" y="4439650"/>
                  <a:pt x="6114759" y="4461626"/>
                  <a:pt x="6087650" y="4461626"/>
                </a:cubicBezTo>
                <a:cubicBezTo>
                  <a:pt x="6060542" y="4461626"/>
                  <a:pt x="6038565" y="4439650"/>
                  <a:pt x="6038565" y="4412541"/>
                </a:cubicBezTo>
                <a:cubicBezTo>
                  <a:pt x="6038565" y="4385432"/>
                  <a:pt x="6060542" y="4363456"/>
                  <a:pt x="6087650" y="4363456"/>
                </a:cubicBezTo>
                <a:close/>
                <a:moveTo>
                  <a:pt x="5895729" y="4363456"/>
                </a:moveTo>
                <a:cubicBezTo>
                  <a:pt x="5922838" y="4363456"/>
                  <a:pt x="5944814" y="4385432"/>
                  <a:pt x="5944814" y="4412541"/>
                </a:cubicBezTo>
                <a:cubicBezTo>
                  <a:pt x="5944814" y="4439650"/>
                  <a:pt x="5922838" y="4461626"/>
                  <a:pt x="5895729" y="4461626"/>
                </a:cubicBezTo>
                <a:cubicBezTo>
                  <a:pt x="5868620" y="4461626"/>
                  <a:pt x="5846644" y="4439650"/>
                  <a:pt x="5846644" y="4412541"/>
                </a:cubicBezTo>
                <a:cubicBezTo>
                  <a:pt x="5846644" y="4385432"/>
                  <a:pt x="5868620" y="4363456"/>
                  <a:pt x="5895729" y="4363456"/>
                </a:cubicBezTo>
                <a:close/>
                <a:moveTo>
                  <a:pt x="5704053" y="4363456"/>
                </a:moveTo>
                <a:cubicBezTo>
                  <a:pt x="5731162" y="4363456"/>
                  <a:pt x="5753138" y="4385432"/>
                  <a:pt x="5753138" y="4412541"/>
                </a:cubicBezTo>
                <a:cubicBezTo>
                  <a:pt x="5753138" y="4439650"/>
                  <a:pt x="5731162" y="4461626"/>
                  <a:pt x="5704053" y="4461626"/>
                </a:cubicBezTo>
                <a:cubicBezTo>
                  <a:pt x="5676944" y="4461626"/>
                  <a:pt x="5654968" y="4439650"/>
                  <a:pt x="5654968" y="4412541"/>
                </a:cubicBezTo>
                <a:cubicBezTo>
                  <a:pt x="5654968" y="4385432"/>
                  <a:pt x="5676944" y="4363456"/>
                  <a:pt x="5704053" y="4363456"/>
                </a:cubicBezTo>
                <a:close/>
                <a:moveTo>
                  <a:pt x="5512130" y="4363456"/>
                </a:moveTo>
                <a:cubicBezTo>
                  <a:pt x="5539238" y="4363456"/>
                  <a:pt x="5561215" y="4385432"/>
                  <a:pt x="5561215" y="4412541"/>
                </a:cubicBezTo>
                <a:cubicBezTo>
                  <a:pt x="5561215" y="4439650"/>
                  <a:pt x="5539238" y="4461626"/>
                  <a:pt x="5512130" y="4461626"/>
                </a:cubicBezTo>
                <a:cubicBezTo>
                  <a:pt x="5485021" y="4461626"/>
                  <a:pt x="5463045" y="4439650"/>
                  <a:pt x="5463045" y="4412541"/>
                </a:cubicBezTo>
                <a:cubicBezTo>
                  <a:pt x="5463045" y="4385432"/>
                  <a:pt x="5485021" y="4363456"/>
                  <a:pt x="5512130" y="4363456"/>
                </a:cubicBezTo>
                <a:close/>
                <a:moveTo>
                  <a:pt x="5320209" y="4363456"/>
                </a:moveTo>
                <a:cubicBezTo>
                  <a:pt x="5347318" y="4363456"/>
                  <a:pt x="5369294" y="4385432"/>
                  <a:pt x="5369294" y="4412541"/>
                </a:cubicBezTo>
                <a:cubicBezTo>
                  <a:pt x="5369294" y="4439650"/>
                  <a:pt x="5347318" y="4461626"/>
                  <a:pt x="5320209" y="4461626"/>
                </a:cubicBezTo>
                <a:cubicBezTo>
                  <a:pt x="5293100" y="4461626"/>
                  <a:pt x="5271124" y="4439650"/>
                  <a:pt x="5271124" y="4412541"/>
                </a:cubicBezTo>
                <a:cubicBezTo>
                  <a:pt x="5271124" y="4385432"/>
                  <a:pt x="5293100" y="4363456"/>
                  <a:pt x="5320209" y="4363456"/>
                </a:cubicBezTo>
                <a:close/>
                <a:moveTo>
                  <a:pt x="5128285" y="4363456"/>
                </a:moveTo>
                <a:cubicBezTo>
                  <a:pt x="5155394" y="4363456"/>
                  <a:pt x="5177370" y="4385432"/>
                  <a:pt x="5177370" y="4412541"/>
                </a:cubicBezTo>
                <a:cubicBezTo>
                  <a:pt x="5177370" y="4439650"/>
                  <a:pt x="5155394" y="4461626"/>
                  <a:pt x="5128285" y="4461626"/>
                </a:cubicBezTo>
                <a:cubicBezTo>
                  <a:pt x="5101176" y="4461626"/>
                  <a:pt x="5079200" y="4439650"/>
                  <a:pt x="5079200" y="4412541"/>
                </a:cubicBezTo>
                <a:cubicBezTo>
                  <a:pt x="5079200" y="4385432"/>
                  <a:pt x="5101176" y="4363456"/>
                  <a:pt x="5128285" y="4363456"/>
                </a:cubicBezTo>
                <a:close/>
                <a:moveTo>
                  <a:pt x="4936364" y="4363456"/>
                </a:moveTo>
                <a:cubicBezTo>
                  <a:pt x="4963473" y="4363456"/>
                  <a:pt x="4985449" y="4385432"/>
                  <a:pt x="4985449" y="4412541"/>
                </a:cubicBezTo>
                <a:cubicBezTo>
                  <a:pt x="4985449" y="4439650"/>
                  <a:pt x="4963473" y="4461626"/>
                  <a:pt x="4936364" y="4461626"/>
                </a:cubicBezTo>
                <a:cubicBezTo>
                  <a:pt x="4909255" y="4461626"/>
                  <a:pt x="4887279" y="4439650"/>
                  <a:pt x="4887279" y="4412541"/>
                </a:cubicBezTo>
                <a:cubicBezTo>
                  <a:pt x="4887279" y="4385432"/>
                  <a:pt x="4909255" y="4363456"/>
                  <a:pt x="4936364" y="4363456"/>
                </a:cubicBezTo>
                <a:close/>
                <a:moveTo>
                  <a:pt x="4744441" y="4363456"/>
                </a:moveTo>
                <a:cubicBezTo>
                  <a:pt x="4771549" y="4363456"/>
                  <a:pt x="4793526" y="4385432"/>
                  <a:pt x="4793526" y="4412541"/>
                </a:cubicBezTo>
                <a:cubicBezTo>
                  <a:pt x="4793526" y="4439650"/>
                  <a:pt x="4771549" y="4461626"/>
                  <a:pt x="4744441" y="4461626"/>
                </a:cubicBezTo>
                <a:cubicBezTo>
                  <a:pt x="4717332" y="4461626"/>
                  <a:pt x="4695356" y="4439650"/>
                  <a:pt x="4695356" y="4412541"/>
                </a:cubicBezTo>
                <a:cubicBezTo>
                  <a:pt x="4695356" y="4385432"/>
                  <a:pt x="4717332" y="4363456"/>
                  <a:pt x="4744441" y="4363456"/>
                </a:cubicBezTo>
                <a:close/>
                <a:moveTo>
                  <a:pt x="4552764" y="4363456"/>
                </a:moveTo>
                <a:cubicBezTo>
                  <a:pt x="4579873" y="4363456"/>
                  <a:pt x="4601849" y="4385432"/>
                  <a:pt x="4601849" y="4412541"/>
                </a:cubicBezTo>
                <a:cubicBezTo>
                  <a:pt x="4601849" y="4439650"/>
                  <a:pt x="4579873" y="4461626"/>
                  <a:pt x="4552764" y="4461626"/>
                </a:cubicBezTo>
                <a:cubicBezTo>
                  <a:pt x="4525656" y="4461626"/>
                  <a:pt x="4503679" y="4439650"/>
                  <a:pt x="4503679" y="4412541"/>
                </a:cubicBezTo>
                <a:cubicBezTo>
                  <a:pt x="4503679" y="4385432"/>
                  <a:pt x="4525656" y="4363456"/>
                  <a:pt x="4552764" y="4363456"/>
                </a:cubicBezTo>
                <a:close/>
                <a:moveTo>
                  <a:pt x="4360841" y="4363456"/>
                </a:moveTo>
                <a:cubicBezTo>
                  <a:pt x="4387950" y="4363456"/>
                  <a:pt x="4409926" y="4385432"/>
                  <a:pt x="4409926" y="4412541"/>
                </a:cubicBezTo>
                <a:cubicBezTo>
                  <a:pt x="4409926" y="4439650"/>
                  <a:pt x="4387950" y="4461626"/>
                  <a:pt x="4360841" y="4461626"/>
                </a:cubicBezTo>
                <a:cubicBezTo>
                  <a:pt x="4333732" y="4461626"/>
                  <a:pt x="4311756" y="4439650"/>
                  <a:pt x="4311756" y="4412541"/>
                </a:cubicBezTo>
                <a:cubicBezTo>
                  <a:pt x="4311756" y="4385432"/>
                  <a:pt x="4333732" y="4363456"/>
                  <a:pt x="4360841" y="4363456"/>
                </a:cubicBezTo>
                <a:close/>
                <a:moveTo>
                  <a:pt x="4170572" y="4363456"/>
                </a:moveTo>
                <a:cubicBezTo>
                  <a:pt x="4197681" y="4363456"/>
                  <a:pt x="4219657" y="4385432"/>
                  <a:pt x="4219657" y="4412541"/>
                </a:cubicBezTo>
                <a:cubicBezTo>
                  <a:pt x="4219657" y="4439650"/>
                  <a:pt x="4197681" y="4461626"/>
                  <a:pt x="4170572" y="4461626"/>
                </a:cubicBezTo>
                <a:cubicBezTo>
                  <a:pt x="4143463" y="4461626"/>
                  <a:pt x="4121487" y="4439650"/>
                  <a:pt x="4121487" y="4412541"/>
                </a:cubicBezTo>
                <a:cubicBezTo>
                  <a:pt x="4121487" y="4385432"/>
                  <a:pt x="4143463" y="4363456"/>
                  <a:pt x="4170572" y="4363456"/>
                </a:cubicBezTo>
                <a:close/>
                <a:moveTo>
                  <a:pt x="3978648" y="4363456"/>
                </a:moveTo>
                <a:cubicBezTo>
                  <a:pt x="4005757" y="4363456"/>
                  <a:pt x="4027733" y="4385432"/>
                  <a:pt x="4027733" y="4412541"/>
                </a:cubicBezTo>
                <a:cubicBezTo>
                  <a:pt x="4027733" y="4439650"/>
                  <a:pt x="4005757" y="4461626"/>
                  <a:pt x="3978648" y="4461626"/>
                </a:cubicBezTo>
                <a:cubicBezTo>
                  <a:pt x="3951540" y="4461626"/>
                  <a:pt x="3929563" y="4439650"/>
                  <a:pt x="3929563" y="4412541"/>
                </a:cubicBezTo>
                <a:cubicBezTo>
                  <a:pt x="3929563" y="4385432"/>
                  <a:pt x="3951540" y="4363456"/>
                  <a:pt x="3978648" y="4363456"/>
                </a:cubicBezTo>
                <a:close/>
                <a:moveTo>
                  <a:pt x="3786728" y="4363456"/>
                </a:moveTo>
                <a:cubicBezTo>
                  <a:pt x="3813836" y="4363456"/>
                  <a:pt x="3835813" y="4385432"/>
                  <a:pt x="3835813" y="4412541"/>
                </a:cubicBezTo>
                <a:cubicBezTo>
                  <a:pt x="3835813" y="4439650"/>
                  <a:pt x="3813836" y="4461626"/>
                  <a:pt x="3786728" y="4461626"/>
                </a:cubicBezTo>
                <a:cubicBezTo>
                  <a:pt x="3759619" y="4461626"/>
                  <a:pt x="3737643" y="4439650"/>
                  <a:pt x="3737643" y="4412541"/>
                </a:cubicBezTo>
                <a:cubicBezTo>
                  <a:pt x="3737643" y="4385432"/>
                  <a:pt x="3759619" y="4363456"/>
                  <a:pt x="3786728" y="4363456"/>
                </a:cubicBezTo>
                <a:close/>
                <a:moveTo>
                  <a:pt x="3595051" y="4363456"/>
                </a:moveTo>
                <a:cubicBezTo>
                  <a:pt x="3622160" y="4363456"/>
                  <a:pt x="3644136" y="4385432"/>
                  <a:pt x="3644136" y="4412541"/>
                </a:cubicBezTo>
                <a:cubicBezTo>
                  <a:pt x="3644136" y="4439650"/>
                  <a:pt x="3622160" y="4461626"/>
                  <a:pt x="3595051" y="4461626"/>
                </a:cubicBezTo>
                <a:cubicBezTo>
                  <a:pt x="3567943" y="4461626"/>
                  <a:pt x="3545966" y="4439650"/>
                  <a:pt x="3545966" y="4412541"/>
                </a:cubicBezTo>
                <a:cubicBezTo>
                  <a:pt x="3545966" y="4385432"/>
                  <a:pt x="3567943" y="4363456"/>
                  <a:pt x="3595051" y="4363456"/>
                </a:cubicBezTo>
                <a:close/>
                <a:moveTo>
                  <a:pt x="3403128" y="4363456"/>
                </a:moveTo>
                <a:cubicBezTo>
                  <a:pt x="3430237" y="4363456"/>
                  <a:pt x="3452213" y="4385432"/>
                  <a:pt x="3452213" y="4412541"/>
                </a:cubicBezTo>
                <a:cubicBezTo>
                  <a:pt x="3452213" y="4439650"/>
                  <a:pt x="3430237" y="4461626"/>
                  <a:pt x="3403128" y="4461626"/>
                </a:cubicBezTo>
                <a:cubicBezTo>
                  <a:pt x="3376019" y="4461626"/>
                  <a:pt x="3354043" y="4439650"/>
                  <a:pt x="3354043" y="4412541"/>
                </a:cubicBezTo>
                <a:cubicBezTo>
                  <a:pt x="3354043" y="4385432"/>
                  <a:pt x="3376019" y="4363456"/>
                  <a:pt x="3403128" y="4363456"/>
                </a:cubicBezTo>
                <a:close/>
                <a:moveTo>
                  <a:pt x="3211207" y="4363456"/>
                </a:moveTo>
                <a:cubicBezTo>
                  <a:pt x="3238316" y="4363456"/>
                  <a:pt x="3260292" y="4385432"/>
                  <a:pt x="3260292" y="4412541"/>
                </a:cubicBezTo>
                <a:cubicBezTo>
                  <a:pt x="3260292" y="4439650"/>
                  <a:pt x="3238316" y="4461626"/>
                  <a:pt x="3211207" y="4461626"/>
                </a:cubicBezTo>
                <a:cubicBezTo>
                  <a:pt x="3184098" y="4461626"/>
                  <a:pt x="3162122" y="4439650"/>
                  <a:pt x="3162122" y="4412541"/>
                </a:cubicBezTo>
                <a:cubicBezTo>
                  <a:pt x="3162122" y="4385432"/>
                  <a:pt x="3184098" y="4363456"/>
                  <a:pt x="3211207" y="4363456"/>
                </a:cubicBezTo>
                <a:close/>
                <a:moveTo>
                  <a:pt x="3019283" y="4363456"/>
                </a:moveTo>
                <a:cubicBezTo>
                  <a:pt x="3046393" y="4363456"/>
                  <a:pt x="3068368" y="4385432"/>
                  <a:pt x="3068368" y="4412541"/>
                </a:cubicBezTo>
                <a:cubicBezTo>
                  <a:pt x="3068368" y="4439650"/>
                  <a:pt x="3046393" y="4461626"/>
                  <a:pt x="3019283" y="4461626"/>
                </a:cubicBezTo>
                <a:cubicBezTo>
                  <a:pt x="2992175" y="4461626"/>
                  <a:pt x="2970198" y="4439650"/>
                  <a:pt x="2970198" y="4412541"/>
                </a:cubicBezTo>
                <a:cubicBezTo>
                  <a:pt x="2970198" y="4385432"/>
                  <a:pt x="2992175" y="4363456"/>
                  <a:pt x="3019283" y="4363456"/>
                </a:cubicBezTo>
                <a:close/>
                <a:moveTo>
                  <a:pt x="2827363" y="4363456"/>
                </a:moveTo>
                <a:cubicBezTo>
                  <a:pt x="2854471" y="4363456"/>
                  <a:pt x="2876448" y="4385432"/>
                  <a:pt x="2876448" y="4412541"/>
                </a:cubicBezTo>
                <a:cubicBezTo>
                  <a:pt x="2876448" y="4439650"/>
                  <a:pt x="2854471" y="4461626"/>
                  <a:pt x="2827363" y="4461626"/>
                </a:cubicBezTo>
                <a:cubicBezTo>
                  <a:pt x="2800253" y="4461626"/>
                  <a:pt x="2778277" y="4439650"/>
                  <a:pt x="2778277" y="4412541"/>
                </a:cubicBezTo>
                <a:cubicBezTo>
                  <a:pt x="2778277" y="4385432"/>
                  <a:pt x="2800253" y="4363456"/>
                  <a:pt x="2827363" y="4363456"/>
                </a:cubicBezTo>
                <a:close/>
                <a:moveTo>
                  <a:pt x="2635439" y="4363456"/>
                </a:moveTo>
                <a:cubicBezTo>
                  <a:pt x="2662548" y="4363456"/>
                  <a:pt x="2684524" y="4385432"/>
                  <a:pt x="2684524" y="4412541"/>
                </a:cubicBezTo>
                <a:cubicBezTo>
                  <a:pt x="2684524" y="4439650"/>
                  <a:pt x="2662548" y="4461626"/>
                  <a:pt x="2635439" y="4461626"/>
                </a:cubicBezTo>
                <a:cubicBezTo>
                  <a:pt x="2608330" y="4461626"/>
                  <a:pt x="2586354" y="4439650"/>
                  <a:pt x="2586354" y="4412541"/>
                </a:cubicBezTo>
                <a:cubicBezTo>
                  <a:pt x="2586354" y="4385432"/>
                  <a:pt x="2608330" y="4363456"/>
                  <a:pt x="2635439" y="4363456"/>
                </a:cubicBezTo>
                <a:close/>
                <a:moveTo>
                  <a:pt x="2443762" y="4363456"/>
                </a:moveTo>
                <a:cubicBezTo>
                  <a:pt x="2470872" y="4363456"/>
                  <a:pt x="2492847" y="4385432"/>
                  <a:pt x="2492847" y="4412541"/>
                </a:cubicBezTo>
                <a:cubicBezTo>
                  <a:pt x="2492847" y="4439650"/>
                  <a:pt x="2470872" y="4461626"/>
                  <a:pt x="2443762" y="4461626"/>
                </a:cubicBezTo>
                <a:cubicBezTo>
                  <a:pt x="2416654" y="4461626"/>
                  <a:pt x="2394677" y="4439650"/>
                  <a:pt x="2394677" y="4412541"/>
                </a:cubicBezTo>
                <a:cubicBezTo>
                  <a:pt x="2394677" y="4385432"/>
                  <a:pt x="2416654" y="4363456"/>
                  <a:pt x="2443762" y="4363456"/>
                </a:cubicBezTo>
                <a:close/>
                <a:moveTo>
                  <a:pt x="2251840" y="4363456"/>
                </a:moveTo>
                <a:cubicBezTo>
                  <a:pt x="2278948" y="4363456"/>
                  <a:pt x="2300925" y="4385432"/>
                  <a:pt x="2300925" y="4412541"/>
                </a:cubicBezTo>
                <a:cubicBezTo>
                  <a:pt x="2300925" y="4439650"/>
                  <a:pt x="2278948" y="4461626"/>
                  <a:pt x="2251840" y="4461626"/>
                </a:cubicBezTo>
                <a:cubicBezTo>
                  <a:pt x="2224730" y="4461626"/>
                  <a:pt x="2202754" y="4439650"/>
                  <a:pt x="2202754" y="4412541"/>
                </a:cubicBezTo>
                <a:cubicBezTo>
                  <a:pt x="2202754" y="4385432"/>
                  <a:pt x="2224730" y="4363456"/>
                  <a:pt x="2251840" y="4363456"/>
                </a:cubicBezTo>
                <a:close/>
                <a:moveTo>
                  <a:pt x="2061569" y="4363456"/>
                </a:moveTo>
                <a:cubicBezTo>
                  <a:pt x="2088678" y="4363456"/>
                  <a:pt x="2110654" y="4385432"/>
                  <a:pt x="2110654" y="4412541"/>
                </a:cubicBezTo>
                <a:cubicBezTo>
                  <a:pt x="2110654" y="4439650"/>
                  <a:pt x="2088678" y="4461626"/>
                  <a:pt x="2061569" y="4461626"/>
                </a:cubicBezTo>
                <a:cubicBezTo>
                  <a:pt x="2034460" y="4461626"/>
                  <a:pt x="2012484" y="4439650"/>
                  <a:pt x="2012484" y="4412541"/>
                </a:cubicBezTo>
                <a:cubicBezTo>
                  <a:pt x="2012484" y="4385432"/>
                  <a:pt x="2034460" y="4363456"/>
                  <a:pt x="2061569" y="4363456"/>
                </a:cubicBezTo>
                <a:close/>
                <a:moveTo>
                  <a:pt x="1869645" y="4363456"/>
                </a:moveTo>
                <a:cubicBezTo>
                  <a:pt x="1896755" y="4363456"/>
                  <a:pt x="1918730" y="4385432"/>
                  <a:pt x="1918730" y="4412541"/>
                </a:cubicBezTo>
                <a:cubicBezTo>
                  <a:pt x="1918730" y="4439650"/>
                  <a:pt x="1896755" y="4461626"/>
                  <a:pt x="1869645" y="4461626"/>
                </a:cubicBezTo>
                <a:cubicBezTo>
                  <a:pt x="1842537" y="4461626"/>
                  <a:pt x="1820560" y="4439650"/>
                  <a:pt x="1820560" y="4412541"/>
                </a:cubicBezTo>
                <a:cubicBezTo>
                  <a:pt x="1820560" y="4385432"/>
                  <a:pt x="1842537" y="4363456"/>
                  <a:pt x="1869645" y="4363456"/>
                </a:cubicBezTo>
                <a:close/>
                <a:moveTo>
                  <a:pt x="1677725" y="4363456"/>
                </a:moveTo>
                <a:cubicBezTo>
                  <a:pt x="1704833" y="4363456"/>
                  <a:pt x="1726810" y="4385432"/>
                  <a:pt x="1726810" y="4412541"/>
                </a:cubicBezTo>
                <a:cubicBezTo>
                  <a:pt x="1726810" y="4439650"/>
                  <a:pt x="1704833" y="4461626"/>
                  <a:pt x="1677725" y="4461626"/>
                </a:cubicBezTo>
                <a:cubicBezTo>
                  <a:pt x="1650616" y="4461626"/>
                  <a:pt x="1628640" y="4439650"/>
                  <a:pt x="1628640" y="4412541"/>
                </a:cubicBezTo>
                <a:cubicBezTo>
                  <a:pt x="1628640" y="4385432"/>
                  <a:pt x="1650616" y="4363456"/>
                  <a:pt x="1677725" y="4363456"/>
                </a:cubicBezTo>
                <a:close/>
                <a:moveTo>
                  <a:pt x="1486048" y="4363456"/>
                </a:moveTo>
                <a:cubicBezTo>
                  <a:pt x="1513157" y="4363456"/>
                  <a:pt x="1535133" y="4385432"/>
                  <a:pt x="1535133" y="4412541"/>
                </a:cubicBezTo>
                <a:cubicBezTo>
                  <a:pt x="1535133" y="4439650"/>
                  <a:pt x="1513157" y="4461626"/>
                  <a:pt x="1486048" y="4461626"/>
                </a:cubicBezTo>
                <a:cubicBezTo>
                  <a:pt x="1458940" y="4461626"/>
                  <a:pt x="1436963" y="4439650"/>
                  <a:pt x="1436963" y="4412541"/>
                </a:cubicBezTo>
                <a:cubicBezTo>
                  <a:pt x="1436963" y="4385432"/>
                  <a:pt x="1458940" y="4363456"/>
                  <a:pt x="1486048" y="4363456"/>
                </a:cubicBezTo>
                <a:close/>
                <a:moveTo>
                  <a:pt x="1294125" y="4363456"/>
                </a:moveTo>
                <a:cubicBezTo>
                  <a:pt x="1321234" y="4363456"/>
                  <a:pt x="1343210" y="4385432"/>
                  <a:pt x="1343210" y="4412541"/>
                </a:cubicBezTo>
                <a:cubicBezTo>
                  <a:pt x="1343210" y="4439650"/>
                  <a:pt x="1321234" y="4461626"/>
                  <a:pt x="1294125" y="4461626"/>
                </a:cubicBezTo>
                <a:cubicBezTo>
                  <a:pt x="1267016" y="4461626"/>
                  <a:pt x="1245040" y="4439650"/>
                  <a:pt x="1245040" y="4412541"/>
                </a:cubicBezTo>
                <a:cubicBezTo>
                  <a:pt x="1245040" y="4385432"/>
                  <a:pt x="1267016" y="4363456"/>
                  <a:pt x="1294125" y="4363456"/>
                </a:cubicBezTo>
                <a:close/>
                <a:moveTo>
                  <a:pt x="1102204" y="4363456"/>
                </a:moveTo>
                <a:cubicBezTo>
                  <a:pt x="1129313" y="4363456"/>
                  <a:pt x="1151289" y="4385432"/>
                  <a:pt x="1151289" y="4412541"/>
                </a:cubicBezTo>
                <a:cubicBezTo>
                  <a:pt x="1151289" y="4439650"/>
                  <a:pt x="1129313" y="4461626"/>
                  <a:pt x="1102204" y="4461626"/>
                </a:cubicBezTo>
                <a:cubicBezTo>
                  <a:pt x="1075096" y="4461626"/>
                  <a:pt x="1053119" y="4439650"/>
                  <a:pt x="1053119" y="4412541"/>
                </a:cubicBezTo>
                <a:cubicBezTo>
                  <a:pt x="1053119" y="4385432"/>
                  <a:pt x="1075096" y="4363456"/>
                  <a:pt x="1102204" y="4363456"/>
                </a:cubicBezTo>
                <a:close/>
                <a:moveTo>
                  <a:pt x="910280" y="4363456"/>
                </a:moveTo>
                <a:cubicBezTo>
                  <a:pt x="937390" y="4363456"/>
                  <a:pt x="959365" y="4385432"/>
                  <a:pt x="959365" y="4412541"/>
                </a:cubicBezTo>
                <a:cubicBezTo>
                  <a:pt x="959365" y="4439650"/>
                  <a:pt x="937390" y="4461626"/>
                  <a:pt x="910280" y="4461626"/>
                </a:cubicBezTo>
                <a:cubicBezTo>
                  <a:pt x="883172" y="4461626"/>
                  <a:pt x="861195" y="4439650"/>
                  <a:pt x="861195" y="4412541"/>
                </a:cubicBezTo>
                <a:cubicBezTo>
                  <a:pt x="861195" y="4385432"/>
                  <a:pt x="883172" y="4363456"/>
                  <a:pt x="910280" y="4363456"/>
                </a:cubicBezTo>
                <a:close/>
                <a:moveTo>
                  <a:pt x="718360" y="4363456"/>
                </a:moveTo>
                <a:cubicBezTo>
                  <a:pt x="745468" y="4363456"/>
                  <a:pt x="767445" y="4385432"/>
                  <a:pt x="767445" y="4412541"/>
                </a:cubicBezTo>
                <a:cubicBezTo>
                  <a:pt x="767445" y="4439650"/>
                  <a:pt x="745468" y="4461626"/>
                  <a:pt x="718360" y="4461626"/>
                </a:cubicBezTo>
                <a:cubicBezTo>
                  <a:pt x="691250" y="4461626"/>
                  <a:pt x="669275" y="4439650"/>
                  <a:pt x="669275" y="4412541"/>
                </a:cubicBezTo>
                <a:cubicBezTo>
                  <a:pt x="669275" y="4385432"/>
                  <a:pt x="691250" y="4363456"/>
                  <a:pt x="718360" y="4363456"/>
                </a:cubicBezTo>
                <a:close/>
                <a:moveTo>
                  <a:pt x="526436" y="4363456"/>
                </a:moveTo>
                <a:cubicBezTo>
                  <a:pt x="553544" y="4363456"/>
                  <a:pt x="575521" y="4385432"/>
                  <a:pt x="575521" y="4412541"/>
                </a:cubicBezTo>
                <a:cubicBezTo>
                  <a:pt x="575521" y="4439650"/>
                  <a:pt x="553544" y="4461626"/>
                  <a:pt x="526436" y="4461626"/>
                </a:cubicBezTo>
                <a:cubicBezTo>
                  <a:pt x="499328" y="4461626"/>
                  <a:pt x="477351" y="4439650"/>
                  <a:pt x="477351" y="4412541"/>
                </a:cubicBezTo>
                <a:cubicBezTo>
                  <a:pt x="477351" y="4385432"/>
                  <a:pt x="499328" y="4363456"/>
                  <a:pt x="526436" y="4363456"/>
                </a:cubicBezTo>
                <a:close/>
                <a:moveTo>
                  <a:pt x="334759" y="4363456"/>
                </a:moveTo>
                <a:cubicBezTo>
                  <a:pt x="361869" y="4363456"/>
                  <a:pt x="383844" y="4385432"/>
                  <a:pt x="383844" y="4412541"/>
                </a:cubicBezTo>
                <a:cubicBezTo>
                  <a:pt x="383844" y="4439650"/>
                  <a:pt x="361869" y="4461626"/>
                  <a:pt x="334759" y="4461626"/>
                </a:cubicBezTo>
                <a:cubicBezTo>
                  <a:pt x="307651" y="4461626"/>
                  <a:pt x="285674" y="4439650"/>
                  <a:pt x="285674" y="4412541"/>
                </a:cubicBezTo>
                <a:cubicBezTo>
                  <a:pt x="285674" y="4385432"/>
                  <a:pt x="307651" y="4363456"/>
                  <a:pt x="334759" y="4363456"/>
                </a:cubicBezTo>
                <a:close/>
                <a:moveTo>
                  <a:pt x="142837" y="4363456"/>
                </a:moveTo>
                <a:cubicBezTo>
                  <a:pt x="169945" y="4363456"/>
                  <a:pt x="191921" y="4385432"/>
                  <a:pt x="191921" y="4412541"/>
                </a:cubicBezTo>
                <a:cubicBezTo>
                  <a:pt x="191921" y="4439650"/>
                  <a:pt x="169945" y="4461626"/>
                  <a:pt x="142837" y="4461626"/>
                </a:cubicBezTo>
                <a:cubicBezTo>
                  <a:pt x="115727" y="4461626"/>
                  <a:pt x="93751" y="4439650"/>
                  <a:pt x="93751" y="4412541"/>
                </a:cubicBezTo>
                <a:cubicBezTo>
                  <a:pt x="93751" y="4385432"/>
                  <a:pt x="115727" y="4363456"/>
                  <a:pt x="142837" y="4363456"/>
                </a:cubicBezTo>
                <a:close/>
                <a:moveTo>
                  <a:pt x="11562343" y="4212764"/>
                </a:moveTo>
                <a:cubicBezTo>
                  <a:pt x="11589452" y="4212764"/>
                  <a:pt x="11611428" y="4234740"/>
                  <a:pt x="11611428" y="4261849"/>
                </a:cubicBezTo>
                <a:lnTo>
                  <a:pt x="11611233" y="4262816"/>
                </a:lnTo>
                <a:lnTo>
                  <a:pt x="11611428" y="4263784"/>
                </a:lnTo>
                <a:cubicBezTo>
                  <a:pt x="11611428" y="4290893"/>
                  <a:pt x="11589452" y="4312869"/>
                  <a:pt x="11562343" y="4312869"/>
                </a:cubicBezTo>
                <a:cubicBezTo>
                  <a:pt x="11535234" y="4312869"/>
                  <a:pt x="11513258" y="4290893"/>
                  <a:pt x="11513258" y="4263784"/>
                </a:cubicBezTo>
                <a:lnTo>
                  <a:pt x="11513453" y="4262816"/>
                </a:lnTo>
                <a:lnTo>
                  <a:pt x="11513258" y="4261849"/>
                </a:lnTo>
                <a:cubicBezTo>
                  <a:pt x="11513258" y="4234740"/>
                  <a:pt x="11535234" y="4212764"/>
                  <a:pt x="11562343" y="4212764"/>
                </a:cubicBezTo>
                <a:close/>
                <a:moveTo>
                  <a:pt x="11370422" y="4212764"/>
                </a:moveTo>
                <a:cubicBezTo>
                  <a:pt x="11397531" y="4212764"/>
                  <a:pt x="11419507" y="4234740"/>
                  <a:pt x="11419507" y="4261849"/>
                </a:cubicBezTo>
                <a:lnTo>
                  <a:pt x="11419312" y="4262816"/>
                </a:lnTo>
                <a:lnTo>
                  <a:pt x="11419507" y="4263784"/>
                </a:lnTo>
                <a:cubicBezTo>
                  <a:pt x="11419507" y="4290893"/>
                  <a:pt x="11397531" y="4312869"/>
                  <a:pt x="11370422" y="4312869"/>
                </a:cubicBezTo>
                <a:cubicBezTo>
                  <a:pt x="11343313" y="4312869"/>
                  <a:pt x="11321337" y="4290893"/>
                  <a:pt x="11321337" y="4263784"/>
                </a:cubicBezTo>
                <a:lnTo>
                  <a:pt x="11321532" y="4262816"/>
                </a:lnTo>
                <a:lnTo>
                  <a:pt x="11321337" y="4261849"/>
                </a:lnTo>
                <a:cubicBezTo>
                  <a:pt x="11321337" y="4234740"/>
                  <a:pt x="11343313" y="4212764"/>
                  <a:pt x="11370422" y="4212764"/>
                </a:cubicBezTo>
                <a:close/>
                <a:moveTo>
                  <a:pt x="11178499" y="4212764"/>
                </a:moveTo>
                <a:cubicBezTo>
                  <a:pt x="11205607" y="4212764"/>
                  <a:pt x="11227584" y="4234740"/>
                  <a:pt x="11227584" y="4261849"/>
                </a:cubicBezTo>
                <a:lnTo>
                  <a:pt x="11227388" y="4262816"/>
                </a:lnTo>
                <a:lnTo>
                  <a:pt x="11227584" y="4263784"/>
                </a:lnTo>
                <a:cubicBezTo>
                  <a:pt x="11227584" y="4290893"/>
                  <a:pt x="11205607" y="4312869"/>
                  <a:pt x="11178499" y="4312869"/>
                </a:cubicBezTo>
                <a:cubicBezTo>
                  <a:pt x="11151390" y="4312869"/>
                  <a:pt x="11129414" y="4290893"/>
                  <a:pt x="11129414" y="4263784"/>
                </a:cubicBezTo>
                <a:lnTo>
                  <a:pt x="11129609" y="4262816"/>
                </a:lnTo>
                <a:lnTo>
                  <a:pt x="11129414" y="4261849"/>
                </a:lnTo>
                <a:cubicBezTo>
                  <a:pt x="11129414" y="4234740"/>
                  <a:pt x="11151390" y="4212764"/>
                  <a:pt x="11178499" y="4212764"/>
                </a:cubicBezTo>
                <a:close/>
                <a:moveTo>
                  <a:pt x="10986822" y="4212764"/>
                </a:moveTo>
                <a:cubicBezTo>
                  <a:pt x="11013931" y="4212764"/>
                  <a:pt x="11035907" y="4234740"/>
                  <a:pt x="11035907" y="4261849"/>
                </a:cubicBezTo>
                <a:lnTo>
                  <a:pt x="11035712" y="4262816"/>
                </a:lnTo>
                <a:lnTo>
                  <a:pt x="11035907" y="4263784"/>
                </a:lnTo>
                <a:cubicBezTo>
                  <a:pt x="11035907" y="4290893"/>
                  <a:pt x="11013931" y="4312869"/>
                  <a:pt x="10986822" y="4312869"/>
                </a:cubicBezTo>
                <a:cubicBezTo>
                  <a:pt x="10959714" y="4312869"/>
                  <a:pt x="10937737" y="4290893"/>
                  <a:pt x="10937737" y="4263784"/>
                </a:cubicBezTo>
                <a:lnTo>
                  <a:pt x="10937932" y="4262816"/>
                </a:lnTo>
                <a:lnTo>
                  <a:pt x="10937737" y="4261849"/>
                </a:lnTo>
                <a:cubicBezTo>
                  <a:pt x="10937737" y="4234740"/>
                  <a:pt x="10959714" y="4212764"/>
                  <a:pt x="10986822" y="4212764"/>
                </a:cubicBezTo>
                <a:close/>
                <a:moveTo>
                  <a:pt x="10794898" y="4212764"/>
                </a:moveTo>
                <a:cubicBezTo>
                  <a:pt x="10822008" y="4212764"/>
                  <a:pt x="10843984" y="4234740"/>
                  <a:pt x="10843984" y="4261849"/>
                </a:cubicBezTo>
                <a:lnTo>
                  <a:pt x="10843788" y="4262816"/>
                </a:lnTo>
                <a:lnTo>
                  <a:pt x="10843984" y="4263784"/>
                </a:lnTo>
                <a:cubicBezTo>
                  <a:pt x="10843984" y="4290893"/>
                  <a:pt x="10822008" y="4312869"/>
                  <a:pt x="10794898" y="4312869"/>
                </a:cubicBezTo>
                <a:cubicBezTo>
                  <a:pt x="10767790" y="4312869"/>
                  <a:pt x="10745813" y="4290893"/>
                  <a:pt x="10745813" y="4263784"/>
                </a:cubicBezTo>
                <a:lnTo>
                  <a:pt x="10746009" y="4262816"/>
                </a:lnTo>
                <a:lnTo>
                  <a:pt x="10745813" y="4261849"/>
                </a:lnTo>
                <a:cubicBezTo>
                  <a:pt x="10745813" y="4234740"/>
                  <a:pt x="10767790" y="4212764"/>
                  <a:pt x="10794898" y="4212764"/>
                </a:cubicBezTo>
                <a:close/>
                <a:moveTo>
                  <a:pt x="10600771" y="4212764"/>
                </a:moveTo>
                <a:cubicBezTo>
                  <a:pt x="10607548" y="4212764"/>
                  <a:pt x="10614005" y="4214138"/>
                  <a:pt x="10619877" y="4216622"/>
                </a:cubicBezTo>
                <a:lnTo>
                  <a:pt x="10635343" y="4227049"/>
                </a:lnTo>
                <a:lnTo>
                  <a:pt x="10635343" y="4225561"/>
                </a:lnTo>
                <a:lnTo>
                  <a:pt x="10637686" y="4227141"/>
                </a:lnTo>
                <a:cubicBezTo>
                  <a:pt x="10646569" y="4236024"/>
                  <a:pt x="10652063" y="4248295"/>
                  <a:pt x="10652063" y="4261849"/>
                </a:cubicBezTo>
                <a:lnTo>
                  <a:pt x="10651868" y="4262816"/>
                </a:lnTo>
                <a:lnTo>
                  <a:pt x="10652063" y="4263784"/>
                </a:lnTo>
                <a:cubicBezTo>
                  <a:pt x="10652063" y="4277339"/>
                  <a:pt x="10646569" y="4289610"/>
                  <a:pt x="10637686" y="4298493"/>
                </a:cubicBezTo>
                <a:lnTo>
                  <a:pt x="10635343" y="4300072"/>
                </a:lnTo>
                <a:lnTo>
                  <a:pt x="10635343" y="4298584"/>
                </a:lnTo>
                <a:lnTo>
                  <a:pt x="10619877" y="4309012"/>
                </a:lnTo>
                <a:cubicBezTo>
                  <a:pt x="10614005" y="4311496"/>
                  <a:pt x="10607548" y="4312869"/>
                  <a:pt x="10600771" y="4312869"/>
                </a:cubicBezTo>
                <a:cubicBezTo>
                  <a:pt x="10573662" y="4312869"/>
                  <a:pt x="10551686" y="4290893"/>
                  <a:pt x="10551686" y="4263784"/>
                </a:cubicBezTo>
                <a:lnTo>
                  <a:pt x="10551881" y="4262816"/>
                </a:lnTo>
                <a:lnTo>
                  <a:pt x="10551686" y="4261849"/>
                </a:lnTo>
                <a:cubicBezTo>
                  <a:pt x="10551686" y="4234740"/>
                  <a:pt x="10573662" y="4212764"/>
                  <a:pt x="10600771" y="4212764"/>
                </a:cubicBezTo>
                <a:close/>
                <a:moveTo>
                  <a:pt x="10408850" y="4212764"/>
                </a:moveTo>
                <a:cubicBezTo>
                  <a:pt x="10435959" y="4212764"/>
                  <a:pt x="10457935" y="4234740"/>
                  <a:pt x="10457935" y="4261849"/>
                </a:cubicBezTo>
                <a:lnTo>
                  <a:pt x="10457740" y="4262816"/>
                </a:lnTo>
                <a:lnTo>
                  <a:pt x="10457935" y="4263784"/>
                </a:lnTo>
                <a:cubicBezTo>
                  <a:pt x="10457935" y="4290893"/>
                  <a:pt x="10435959" y="4312869"/>
                  <a:pt x="10408850" y="4312869"/>
                </a:cubicBezTo>
                <a:cubicBezTo>
                  <a:pt x="10381741" y="4312869"/>
                  <a:pt x="10359765" y="4290893"/>
                  <a:pt x="10359765" y="4263784"/>
                </a:cubicBezTo>
                <a:lnTo>
                  <a:pt x="10359960" y="4262816"/>
                </a:lnTo>
                <a:lnTo>
                  <a:pt x="10359765" y="4261849"/>
                </a:lnTo>
                <a:cubicBezTo>
                  <a:pt x="10359765" y="4234740"/>
                  <a:pt x="10381741" y="4212764"/>
                  <a:pt x="10408850" y="4212764"/>
                </a:cubicBezTo>
                <a:close/>
                <a:moveTo>
                  <a:pt x="10216927" y="4212764"/>
                </a:moveTo>
                <a:cubicBezTo>
                  <a:pt x="10244035" y="4212764"/>
                  <a:pt x="10266012" y="4234740"/>
                  <a:pt x="10266012" y="4261849"/>
                </a:cubicBezTo>
                <a:lnTo>
                  <a:pt x="10265816" y="4262816"/>
                </a:lnTo>
                <a:lnTo>
                  <a:pt x="10266012" y="4263784"/>
                </a:lnTo>
                <a:cubicBezTo>
                  <a:pt x="10266012" y="4290893"/>
                  <a:pt x="10244035" y="4312869"/>
                  <a:pt x="10216927" y="4312869"/>
                </a:cubicBezTo>
                <a:cubicBezTo>
                  <a:pt x="10189818" y="4312869"/>
                  <a:pt x="10167842" y="4290893"/>
                  <a:pt x="10167842" y="4263784"/>
                </a:cubicBezTo>
                <a:lnTo>
                  <a:pt x="10168037" y="4262816"/>
                </a:lnTo>
                <a:lnTo>
                  <a:pt x="10167842" y="4261849"/>
                </a:lnTo>
                <a:cubicBezTo>
                  <a:pt x="10167842" y="4234740"/>
                  <a:pt x="10189818" y="4212764"/>
                  <a:pt x="10216927" y="4212764"/>
                </a:cubicBezTo>
                <a:close/>
                <a:moveTo>
                  <a:pt x="10025250" y="4212764"/>
                </a:moveTo>
                <a:cubicBezTo>
                  <a:pt x="10052359" y="4212764"/>
                  <a:pt x="10074335" y="4234740"/>
                  <a:pt x="10074335" y="4261849"/>
                </a:cubicBezTo>
                <a:lnTo>
                  <a:pt x="10074140" y="4262816"/>
                </a:lnTo>
                <a:lnTo>
                  <a:pt x="10074335" y="4263784"/>
                </a:lnTo>
                <a:cubicBezTo>
                  <a:pt x="10074335" y="4290893"/>
                  <a:pt x="10052359" y="4312869"/>
                  <a:pt x="10025250" y="4312869"/>
                </a:cubicBezTo>
                <a:cubicBezTo>
                  <a:pt x="9998142" y="4312869"/>
                  <a:pt x="9976165" y="4290893"/>
                  <a:pt x="9976165" y="4263784"/>
                </a:cubicBezTo>
                <a:lnTo>
                  <a:pt x="9976360" y="4262816"/>
                </a:lnTo>
                <a:lnTo>
                  <a:pt x="9976165" y="4261849"/>
                </a:lnTo>
                <a:cubicBezTo>
                  <a:pt x="9976165" y="4234740"/>
                  <a:pt x="9998142" y="4212764"/>
                  <a:pt x="10025250" y="4212764"/>
                </a:cubicBezTo>
                <a:close/>
                <a:moveTo>
                  <a:pt x="9833326" y="4212764"/>
                </a:moveTo>
                <a:cubicBezTo>
                  <a:pt x="9860436" y="4212764"/>
                  <a:pt x="9882412" y="4234740"/>
                  <a:pt x="9882412" y="4261849"/>
                </a:cubicBezTo>
                <a:lnTo>
                  <a:pt x="9882216" y="4262816"/>
                </a:lnTo>
                <a:lnTo>
                  <a:pt x="9882412" y="4263784"/>
                </a:lnTo>
                <a:cubicBezTo>
                  <a:pt x="9882412" y="4290893"/>
                  <a:pt x="9860436" y="4312869"/>
                  <a:pt x="9833326" y="4312869"/>
                </a:cubicBezTo>
                <a:cubicBezTo>
                  <a:pt x="9806218" y="4312869"/>
                  <a:pt x="9784241" y="4290893"/>
                  <a:pt x="9784241" y="4263784"/>
                </a:cubicBezTo>
                <a:lnTo>
                  <a:pt x="9784437" y="4262816"/>
                </a:lnTo>
                <a:lnTo>
                  <a:pt x="9784241" y="4261849"/>
                </a:lnTo>
                <a:cubicBezTo>
                  <a:pt x="9784241" y="4234740"/>
                  <a:pt x="9806218" y="4212764"/>
                  <a:pt x="9833326" y="4212764"/>
                </a:cubicBezTo>
                <a:close/>
                <a:moveTo>
                  <a:pt x="9641406" y="4212764"/>
                </a:moveTo>
                <a:cubicBezTo>
                  <a:pt x="9668514" y="4212764"/>
                  <a:pt x="9690491" y="4234740"/>
                  <a:pt x="9690491" y="4261849"/>
                </a:cubicBezTo>
                <a:lnTo>
                  <a:pt x="9690296" y="4262816"/>
                </a:lnTo>
                <a:lnTo>
                  <a:pt x="9690491" y="4263784"/>
                </a:lnTo>
                <a:cubicBezTo>
                  <a:pt x="9690491" y="4290893"/>
                  <a:pt x="9668514" y="4312869"/>
                  <a:pt x="9641406" y="4312869"/>
                </a:cubicBezTo>
                <a:cubicBezTo>
                  <a:pt x="9614297" y="4312869"/>
                  <a:pt x="9592321" y="4290893"/>
                  <a:pt x="9592321" y="4263784"/>
                </a:cubicBezTo>
                <a:lnTo>
                  <a:pt x="9592516" y="4262816"/>
                </a:lnTo>
                <a:lnTo>
                  <a:pt x="9592321" y="4261849"/>
                </a:lnTo>
                <a:cubicBezTo>
                  <a:pt x="9592321" y="4234740"/>
                  <a:pt x="9614297" y="4212764"/>
                  <a:pt x="9641406" y="4212764"/>
                </a:cubicBezTo>
                <a:close/>
                <a:moveTo>
                  <a:pt x="9449482" y="4212764"/>
                </a:moveTo>
                <a:cubicBezTo>
                  <a:pt x="9476591" y="4212764"/>
                  <a:pt x="9498567" y="4234740"/>
                  <a:pt x="9498567" y="4261849"/>
                </a:cubicBezTo>
                <a:lnTo>
                  <a:pt x="9498372" y="4262816"/>
                </a:lnTo>
                <a:lnTo>
                  <a:pt x="9498567" y="4263784"/>
                </a:lnTo>
                <a:cubicBezTo>
                  <a:pt x="9498567" y="4290893"/>
                  <a:pt x="9476591" y="4312869"/>
                  <a:pt x="9449482" y="4312869"/>
                </a:cubicBezTo>
                <a:cubicBezTo>
                  <a:pt x="9422374" y="4312869"/>
                  <a:pt x="9400397" y="4290893"/>
                  <a:pt x="9400397" y="4263784"/>
                </a:cubicBezTo>
                <a:lnTo>
                  <a:pt x="9400592" y="4262816"/>
                </a:lnTo>
                <a:lnTo>
                  <a:pt x="9400397" y="4261849"/>
                </a:lnTo>
                <a:cubicBezTo>
                  <a:pt x="9400397" y="4234740"/>
                  <a:pt x="9422374" y="4212764"/>
                  <a:pt x="9449482" y="4212764"/>
                </a:cubicBezTo>
                <a:close/>
                <a:moveTo>
                  <a:pt x="9257562" y="4212764"/>
                </a:moveTo>
                <a:cubicBezTo>
                  <a:pt x="9284670" y="4212764"/>
                  <a:pt x="9306646" y="4234740"/>
                  <a:pt x="9306646" y="4261849"/>
                </a:cubicBezTo>
                <a:lnTo>
                  <a:pt x="9306451" y="4262816"/>
                </a:lnTo>
                <a:lnTo>
                  <a:pt x="9306646" y="4263784"/>
                </a:lnTo>
                <a:cubicBezTo>
                  <a:pt x="9306646" y="4290893"/>
                  <a:pt x="9284670" y="4312869"/>
                  <a:pt x="9257562" y="4312869"/>
                </a:cubicBezTo>
                <a:cubicBezTo>
                  <a:pt x="9230452" y="4312869"/>
                  <a:pt x="9208477" y="4290893"/>
                  <a:pt x="9208477" y="4263784"/>
                </a:cubicBezTo>
                <a:lnTo>
                  <a:pt x="9208672" y="4262816"/>
                </a:lnTo>
                <a:lnTo>
                  <a:pt x="9208477" y="4261849"/>
                </a:lnTo>
                <a:cubicBezTo>
                  <a:pt x="9208477" y="4234740"/>
                  <a:pt x="9230452" y="4212764"/>
                  <a:pt x="9257562" y="4212764"/>
                </a:cubicBezTo>
                <a:close/>
                <a:moveTo>
                  <a:pt x="9065638" y="4212764"/>
                </a:moveTo>
                <a:cubicBezTo>
                  <a:pt x="9092746" y="4212764"/>
                  <a:pt x="9114723" y="4234740"/>
                  <a:pt x="9114723" y="4261849"/>
                </a:cubicBezTo>
                <a:lnTo>
                  <a:pt x="9114528" y="4262816"/>
                </a:lnTo>
                <a:lnTo>
                  <a:pt x="9114723" y="4263784"/>
                </a:lnTo>
                <a:cubicBezTo>
                  <a:pt x="9114723" y="4290893"/>
                  <a:pt x="9092746" y="4312869"/>
                  <a:pt x="9065638" y="4312869"/>
                </a:cubicBezTo>
                <a:cubicBezTo>
                  <a:pt x="9038529" y="4312869"/>
                  <a:pt x="9016553" y="4290893"/>
                  <a:pt x="9016553" y="4263784"/>
                </a:cubicBezTo>
                <a:lnTo>
                  <a:pt x="9016748" y="4262816"/>
                </a:lnTo>
                <a:lnTo>
                  <a:pt x="9016553" y="4261849"/>
                </a:lnTo>
                <a:cubicBezTo>
                  <a:pt x="9016553" y="4234740"/>
                  <a:pt x="9038529" y="4212764"/>
                  <a:pt x="9065638" y="4212764"/>
                </a:cubicBezTo>
                <a:close/>
                <a:moveTo>
                  <a:pt x="8873961" y="4212764"/>
                </a:moveTo>
                <a:cubicBezTo>
                  <a:pt x="8901071" y="4212764"/>
                  <a:pt x="8923046" y="4234740"/>
                  <a:pt x="8923046" y="4261849"/>
                </a:cubicBezTo>
                <a:lnTo>
                  <a:pt x="8922851" y="4262816"/>
                </a:lnTo>
                <a:lnTo>
                  <a:pt x="8923046" y="4263784"/>
                </a:lnTo>
                <a:cubicBezTo>
                  <a:pt x="8923046" y="4290893"/>
                  <a:pt x="8901071" y="4312869"/>
                  <a:pt x="8873961" y="4312869"/>
                </a:cubicBezTo>
                <a:cubicBezTo>
                  <a:pt x="8846853" y="4312869"/>
                  <a:pt x="8824876" y="4290893"/>
                  <a:pt x="8824876" y="4263784"/>
                </a:cubicBezTo>
                <a:lnTo>
                  <a:pt x="8825071" y="4262816"/>
                </a:lnTo>
                <a:lnTo>
                  <a:pt x="8824876" y="4261849"/>
                </a:lnTo>
                <a:cubicBezTo>
                  <a:pt x="8824876" y="4234740"/>
                  <a:pt x="8846853" y="4212764"/>
                  <a:pt x="8873961" y="4212764"/>
                </a:cubicBezTo>
                <a:close/>
                <a:moveTo>
                  <a:pt x="8682041" y="4212764"/>
                </a:moveTo>
                <a:cubicBezTo>
                  <a:pt x="8709149" y="4212764"/>
                  <a:pt x="8731126" y="4234740"/>
                  <a:pt x="8731126" y="4261849"/>
                </a:cubicBezTo>
                <a:lnTo>
                  <a:pt x="8730931" y="4262816"/>
                </a:lnTo>
                <a:lnTo>
                  <a:pt x="8731126" y="4263784"/>
                </a:lnTo>
                <a:cubicBezTo>
                  <a:pt x="8731126" y="4290893"/>
                  <a:pt x="8709149" y="4312869"/>
                  <a:pt x="8682041" y="4312869"/>
                </a:cubicBezTo>
                <a:cubicBezTo>
                  <a:pt x="8654932" y="4312869"/>
                  <a:pt x="8632956" y="4290893"/>
                  <a:pt x="8632956" y="4263784"/>
                </a:cubicBezTo>
                <a:lnTo>
                  <a:pt x="8633151" y="4262816"/>
                </a:lnTo>
                <a:lnTo>
                  <a:pt x="8632956" y="4261849"/>
                </a:lnTo>
                <a:cubicBezTo>
                  <a:pt x="8632956" y="4234740"/>
                  <a:pt x="8654932" y="4212764"/>
                  <a:pt x="8682041" y="4212764"/>
                </a:cubicBezTo>
                <a:close/>
                <a:moveTo>
                  <a:pt x="8486747" y="4212764"/>
                </a:moveTo>
                <a:lnTo>
                  <a:pt x="8488432" y="4213462"/>
                </a:lnTo>
                <a:lnTo>
                  <a:pt x="8490117" y="4212764"/>
                </a:lnTo>
                <a:cubicBezTo>
                  <a:pt x="8517225" y="4212764"/>
                  <a:pt x="8539202" y="4234740"/>
                  <a:pt x="8539202" y="4261849"/>
                </a:cubicBezTo>
                <a:lnTo>
                  <a:pt x="8539007" y="4262816"/>
                </a:lnTo>
                <a:lnTo>
                  <a:pt x="8539202" y="4263784"/>
                </a:lnTo>
                <a:cubicBezTo>
                  <a:pt x="8539202" y="4290893"/>
                  <a:pt x="8517225" y="4312869"/>
                  <a:pt x="8490117" y="4312869"/>
                </a:cubicBezTo>
                <a:lnTo>
                  <a:pt x="8488432" y="4312171"/>
                </a:lnTo>
                <a:lnTo>
                  <a:pt x="8486747" y="4312869"/>
                </a:lnTo>
                <a:cubicBezTo>
                  <a:pt x="8459639" y="4312869"/>
                  <a:pt x="8437662" y="4290893"/>
                  <a:pt x="8437662" y="4263784"/>
                </a:cubicBezTo>
                <a:lnTo>
                  <a:pt x="8437857" y="4262816"/>
                </a:lnTo>
                <a:lnTo>
                  <a:pt x="8437662" y="4261849"/>
                </a:lnTo>
                <a:cubicBezTo>
                  <a:pt x="8437662" y="4234740"/>
                  <a:pt x="8459639" y="4212764"/>
                  <a:pt x="8486747" y="4212764"/>
                </a:cubicBezTo>
                <a:close/>
                <a:moveTo>
                  <a:pt x="8294823" y="4212764"/>
                </a:moveTo>
                <a:cubicBezTo>
                  <a:pt x="8321932" y="4212764"/>
                  <a:pt x="8343908" y="4234740"/>
                  <a:pt x="8343908" y="4261849"/>
                </a:cubicBezTo>
                <a:lnTo>
                  <a:pt x="8343713" y="4262816"/>
                </a:lnTo>
                <a:lnTo>
                  <a:pt x="8343908" y="4263784"/>
                </a:lnTo>
                <a:cubicBezTo>
                  <a:pt x="8343908" y="4290893"/>
                  <a:pt x="8321932" y="4312869"/>
                  <a:pt x="8294823" y="4312869"/>
                </a:cubicBezTo>
                <a:cubicBezTo>
                  <a:pt x="8267715" y="4312869"/>
                  <a:pt x="8245738" y="4290893"/>
                  <a:pt x="8245738" y="4263784"/>
                </a:cubicBezTo>
                <a:lnTo>
                  <a:pt x="8245933" y="4262816"/>
                </a:lnTo>
                <a:lnTo>
                  <a:pt x="8245738" y="4261849"/>
                </a:lnTo>
                <a:cubicBezTo>
                  <a:pt x="8245738" y="4234740"/>
                  <a:pt x="8267715" y="4212764"/>
                  <a:pt x="8294823" y="4212764"/>
                </a:cubicBezTo>
                <a:close/>
                <a:moveTo>
                  <a:pt x="8102902" y="4212764"/>
                </a:moveTo>
                <a:cubicBezTo>
                  <a:pt x="8130011" y="4212764"/>
                  <a:pt x="8151987" y="4234740"/>
                  <a:pt x="8151987" y="4261849"/>
                </a:cubicBezTo>
                <a:lnTo>
                  <a:pt x="8151792" y="4262816"/>
                </a:lnTo>
                <a:lnTo>
                  <a:pt x="8151987" y="4263784"/>
                </a:lnTo>
                <a:cubicBezTo>
                  <a:pt x="8151987" y="4290893"/>
                  <a:pt x="8130011" y="4312869"/>
                  <a:pt x="8102902" y="4312869"/>
                </a:cubicBezTo>
                <a:cubicBezTo>
                  <a:pt x="8075793" y="4312869"/>
                  <a:pt x="8053817" y="4290893"/>
                  <a:pt x="8053817" y="4263784"/>
                </a:cubicBezTo>
                <a:lnTo>
                  <a:pt x="8054013" y="4262816"/>
                </a:lnTo>
                <a:lnTo>
                  <a:pt x="8053817" y="4261849"/>
                </a:lnTo>
                <a:cubicBezTo>
                  <a:pt x="8053817" y="4234740"/>
                  <a:pt x="8075793" y="4212764"/>
                  <a:pt x="8102902" y="4212764"/>
                </a:cubicBezTo>
                <a:close/>
                <a:moveTo>
                  <a:pt x="7911226" y="4212764"/>
                </a:moveTo>
                <a:cubicBezTo>
                  <a:pt x="7938335" y="4212764"/>
                  <a:pt x="7960311" y="4234740"/>
                  <a:pt x="7960311" y="4261849"/>
                </a:cubicBezTo>
                <a:lnTo>
                  <a:pt x="7960116" y="4262816"/>
                </a:lnTo>
                <a:lnTo>
                  <a:pt x="7960311" y="4263784"/>
                </a:lnTo>
                <a:cubicBezTo>
                  <a:pt x="7960311" y="4290893"/>
                  <a:pt x="7938335" y="4312869"/>
                  <a:pt x="7911226" y="4312869"/>
                </a:cubicBezTo>
                <a:cubicBezTo>
                  <a:pt x="7884117" y="4312869"/>
                  <a:pt x="7862141" y="4290893"/>
                  <a:pt x="7862141" y="4263784"/>
                </a:cubicBezTo>
                <a:lnTo>
                  <a:pt x="7862336" y="4262816"/>
                </a:lnTo>
                <a:lnTo>
                  <a:pt x="7862141" y="4261849"/>
                </a:lnTo>
                <a:cubicBezTo>
                  <a:pt x="7862141" y="4234740"/>
                  <a:pt x="7884117" y="4212764"/>
                  <a:pt x="7911226" y="4212764"/>
                </a:cubicBezTo>
                <a:close/>
                <a:moveTo>
                  <a:pt x="7719302" y="4212764"/>
                </a:moveTo>
                <a:cubicBezTo>
                  <a:pt x="7746411" y="4212764"/>
                  <a:pt x="7768387" y="4234740"/>
                  <a:pt x="7768387" y="4261849"/>
                </a:cubicBezTo>
                <a:lnTo>
                  <a:pt x="7768192" y="4262816"/>
                </a:lnTo>
                <a:lnTo>
                  <a:pt x="7768387" y="4263784"/>
                </a:lnTo>
                <a:cubicBezTo>
                  <a:pt x="7768387" y="4290893"/>
                  <a:pt x="7746411" y="4312869"/>
                  <a:pt x="7719302" y="4312869"/>
                </a:cubicBezTo>
                <a:cubicBezTo>
                  <a:pt x="7692194" y="4312869"/>
                  <a:pt x="7670218" y="4290893"/>
                  <a:pt x="7670218" y="4263784"/>
                </a:cubicBezTo>
                <a:lnTo>
                  <a:pt x="7670413" y="4262816"/>
                </a:lnTo>
                <a:lnTo>
                  <a:pt x="7670218" y="4261849"/>
                </a:lnTo>
                <a:cubicBezTo>
                  <a:pt x="7670218" y="4234740"/>
                  <a:pt x="7692194" y="4212764"/>
                  <a:pt x="7719302" y="4212764"/>
                </a:cubicBezTo>
                <a:close/>
                <a:moveTo>
                  <a:pt x="7527382" y="4212764"/>
                </a:moveTo>
                <a:cubicBezTo>
                  <a:pt x="7554490" y="4212764"/>
                  <a:pt x="7576467" y="4234740"/>
                  <a:pt x="7576467" y="4261849"/>
                </a:cubicBezTo>
                <a:lnTo>
                  <a:pt x="7576271" y="4262816"/>
                </a:lnTo>
                <a:lnTo>
                  <a:pt x="7576467" y="4263784"/>
                </a:lnTo>
                <a:cubicBezTo>
                  <a:pt x="7576467" y="4290893"/>
                  <a:pt x="7554490" y="4312869"/>
                  <a:pt x="7527382" y="4312869"/>
                </a:cubicBezTo>
                <a:cubicBezTo>
                  <a:pt x="7500272" y="4312869"/>
                  <a:pt x="7478297" y="4290893"/>
                  <a:pt x="7478297" y="4263784"/>
                </a:cubicBezTo>
                <a:lnTo>
                  <a:pt x="7478492" y="4262816"/>
                </a:lnTo>
                <a:lnTo>
                  <a:pt x="7478297" y="4261849"/>
                </a:lnTo>
                <a:cubicBezTo>
                  <a:pt x="7478297" y="4234740"/>
                  <a:pt x="7500272" y="4212764"/>
                  <a:pt x="7527382" y="4212764"/>
                </a:cubicBezTo>
                <a:close/>
                <a:moveTo>
                  <a:pt x="7335458" y="4212764"/>
                </a:moveTo>
                <a:cubicBezTo>
                  <a:pt x="7362567" y="4212764"/>
                  <a:pt x="7384543" y="4234740"/>
                  <a:pt x="7384543" y="4261849"/>
                </a:cubicBezTo>
                <a:lnTo>
                  <a:pt x="7384348" y="4262816"/>
                </a:lnTo>
                <a:lnTo>
                  <a:pt x="7384543" y="4263784"/>
                </a:lnTo>
                <a:cubicBezTo>
                  <a:pt x="7384543" y="4290893"/>
                  <a:pt x="7362567" y="4312869"/>
                  <a:pt x="7335458" y="4312869"/>
                </a:cubicBezTo>
                <a:cubicBezTo>
                  <a:pt x="7308350" y="4312869"/>
                  <a:pt x="7286373" y="4290893"/>
                  <a:pt x="7286373" y="4263784"/>
                </a:cubicBezTo>
                <a:lnTo>
                  <a:pt x="7286568" y="4262816"/>
                </a:lnTo>
                <a:lnTo>
                  <a:pt x="7286373" y="4261849"/>
                </a:lnTo>
                <a:cubicBezTo>
                  <a:pt x="7286373" y="4234740"/>
                  <a:pt x="7308350" y="4212764"/>
                  <a:pt x="7335458" y="4212764"/>
                </a:cubicBezTo>
                <a:close/>
                <a:moveTo>
                  <a:pt x="7143537" y="4212764"/>
                </a:moveTo>
                <a:cubicBezTo>
                  <a:pt x="7170646" y="4212764"/>
                  <a:pt x="7192622" y="4234740"/>
                  <a:pt x="7192622" y="4261849"/>
                </a:cubicBezTo>
                <a:lnTo>
                  <a:pt x="7192427" y="4262816"/>
                </a:lnTo>
                <a:lnTo>
                  <a:pt x="7192622" y="4263784"/>
                </a:lnTo>
                <a:cubicBezTo>
                  <a:pt x="7192622" y="4290893"/>
                  <a:pt x="7170646" y="4312869"/>
                  <a:pt x="7143537" y="4312869"/>
                </a:cubicBezTo>
                <a:cubicBezTo>
                  <a:pt x="7116428" y="4312869"/>
                  <a:pt x="7094452" y="4290893"/>
                  <a:pt x="7094452" y="4263784"/>
                </a:cubicBezTo>
                <a:lnTo>
                  <a:pt x="7094648" y="4262816"/>
                </a:lnTo>
                <a:lnTo>
                  <a:pt x="7094452" y="4261849"/>
                </a:lnTo>
                <a:cubicBezTo>
                  <a:pt x="7094452" y="4234740"/>
                  <a:pt x="7116428" y="4212764"/>
                  <a:pt x="7143537" y="4212764"/>
                </a:cubicBezTo>
                <a:close/>
                <a:moveTo>
                  <a:pt x="6951614" y="4212764"/>
                </a:moveTo>
                <a:cubicBezTo>
                  <a:pt x="6978722" y="4212764"/>
                  <a:pt x="7000699" y="4234740"/>
                  <a:pt x="7000699" y="4261849"/>
                </a:cubicBezTo>
                <a:lnTo>
                  <a:pt x="7000504" y="4262816"/>
                </a:lnTo>
                <a:lnTo>
                  <a:pt x="7000699" y="4263784"/>
                </a:lnTo>
                <a:cubicBezTo>
                  <a:pt x="7000699" y="4290893"/>
                  <a:pt x="6978722" y="4312869"/>
                  <a:pt x="6951614" y="4312869"/>
                </a:cubicBezTo>
                <a:cubicBezTo>
                  <a:pt x="6924504" y="4312869"/>
                  <a:pt x="6902529" y="4290893"/>
                  <a:pt x="6902529" y="4263784"/>
                </a:cubicBezTo>
                <a:lnTo>
                  <a:pt x="6902724" y="4262816"/>
                </a:lnTo>
                <a:lnTo>
                  <a:pt x="6902529" y="4261849"/>
                </a:lnTo>
                <a:cubicBezTo>
                  <a:pt x="6902529" y="4234740"/>
                  <a:pt x="6924504" y="4212764"/>
                  <a:pt x="6951614" y="4212764"/>
                </a:cubicBezTo>
                <a:close/>
                <a:moveTo>
                  <a:pt x="6759937" y="4212764"/>
                </a:moveTo>
                <a:cubicBezTo>
                  <a:pt x="6787046" y="4212764"/>
                  <a:pt x="6809022" y="4234740"/>
                  <a:pt x="6809022" y="4261849"/>
                </a:cubicBezTo>
                <a:lnTo>
                  <a:pt x="6808827" y="4262816"/>
                </a:lnTo>
                <a:lnTo>
                  <a:pt x="6809022" y="4263784"/>
                </a:lnTo>
                <a:cubicBezTo>
                  <a:pt x="6809022" y="4290893"/>
                  <a:pt x="6787046" y="4312869"/>
                  <a:pt x="6759937" y="4312869"/>
                </a:cubicBezTo>
                <a:cubicBezTo>
                  <a:pt x="6732829" y="4312869"/>
                  <a:pt x="6710852" y="4290893"/>
                  <a:pt x="6710852" y="4263784"/>
                </a:cubicBezTo>
                <a:lnTo>
                  <a:pt x="6711047" y="4262816"/>
                </a:lnTo>
                <a:lnTo>
                  <a:pt x="6710852" y="4261849"/>
                </a:lnTo>
                <a:cubicBezTo>
                  <a:pt x="6710852" y="4234740"/>
                  <a:pt x="6732829" y="4212764"/>
                  <a:pt x="6759937" y="4212764"/>
                </a:cubicBezTo>
                <a:close/>
                <a:moveTo>
                  <a:pt x="6568014" y="4212764"/>
                </a:moveTo>
                <a:cubicBezTo>
                  <a:pt x="6595123" y="4212764"/>
                  <a:pt x="6617099" y="4234740"/>
                  <a:pt x="6617099" y="4261849"/>
                </a:cubicBezTo>
                <a:lnTo>
                  <a:pt x="6616904" y="4262816"/>
                </a:lnTo>
                <a:lnTo>
                  <a:pt x="6617099" y="4263784"/>
                </a:lnTo>
                <a:cubicBezTo>
                  <a:pt x="6617099" y="4290893"/>
                  <a:pt x="6595123" y="4312869"/>
                  <a:pt x="6568014" y="4312869"/>
                </a:cubicBezTo>
                <a:cubicBezTo>
                  <a:pt x="6540905" y="4312869"/>
                  <a:pt x="6518929" y="4290893"/>
                  <a:pt x="6518929" y="4263784"/>
                </a:cubicBezTo>
                <a:lnTo>
                  <a:pt x="6519124" y="4262816"/>
                </a:lnTo>
                <a:lnTo>
                  <a:pt x="6518929" y="4261849"/>
                </a:lnTo>
                <a:cubicBezTo>
                  <a:pt x="6518929" y="4234740"/>
                  <a:pt x="6540905" y="4212764"/>
                  <a:pt x="6568014" y="4212764"/>
                </a:cubicBezTo>
                <a:close/>
                <a:moveTo>
                  <a:pt x="6376093" y="4212764"/>
                </a:moveTo>
                <a:lnTo>
                  <a:pt x="6376918" y="4212930"/>
                </a:lnTo>
                <a:lnTo>
                  <a:pt x="6377744" y="4212764"/>
                </a:lnTo>
                <a:cubicBezTo>
                  <a:pt x="6404853" y="4212764"/>
                  <a:pt x="6426829" y="4234740"/>
                  <a:pt x="6426829" y="4261849"/>
                </a:cubicBezTo>
                <a:lnTo>
                  <a:pt x="6426634" y="4262816"/>
                </a:lnTo>
                <a:lnTo>
                  <a:pt x="6426829" y="4263784"/>
                </a:lnTo>
                <a:cubicBezTo>
                  <a:pt x="6426829" y="4290893"/>
                  <a:pt x="6404853" y="4312869"/>
                  <a:pt x="6377744" y="4312869"/>
                </a:cubicBezTo>
                <a:lnTo>
                  <a:pt x="6376918" y="4312702"/>
                </a:lnTo>
                <a:lnTo>
                  <a:pt x="6376093" y="4312869"/>
                </a:lnTo>
                <a:cubicBezTo>
                  <a:pt x="6348984" y="4312869"/>
                  <a:pt x="6327008" y="4290893"/>
                  <a:pt x="6327008" y="4263784"/>
                </a:cubicBezTo>
                <a:lnTo>
                  <a:pt x="6327203" y="4262816"/>
                </a:lnTo>
                <a:lnTo>
                  <a:pt x="6327008" y="4261849"/>
                </a:lnTo>
                <a:cubicBezTo>
                  <a:pt x="6327008" y="4234740"/>
                  <a:pt x="6348984" y="4212764"/>
                  <a:pt x="6376093" y="4212764"/>
                </a:cubicBezTo>
                <a:close/>
                <a:moveTo>
                  <a:pt x="6185820" y="4212764"/>
                </a:moveTo>
                <a:cubicBezTo>
                  <a:pt x="6212929" y="4212764"/>
                  <a:pt x="6234905" y="4234740"/>
                  <a:pt x="6234905" y="4261849"/>
                </a:cubicBezTo>
                <a:lnTo>
                  <a:pt x="6234710" y="4262816"/>
                </a:lnTo>
                <a:lnTo>
                  <a:pt x="6234905" y="4263784"/>
                </a:lnTo>
                <a:cubicBezTo>
                  <a:pt x="6234905" y="4290893"/>
                  <a:pt x="6212929" y="4312869"/>
                  <a:pt x="6185820" y="4312869"/>
                </a:cubicBezTo>
                <a:cubicBezTo>
                  <a:pt x="6158712" y="4312869"/>
                  <a:pt x="6136735" y="4290893"/>
                  <a:pt x="6136735" y="4263784"/>
                </a:cubicBezTo>
                <a:lnTo>
                  <a:pt x="6136930" y="4262816"/>
                </a:lnTo>
                <a:lnTo>
                  <a:pt x="6136735" y="4261849"/>
                </a:lnTo>
                <a:cubicBezTo>
                  <a:pt x="6136735" y="4234740"/>
                  <a:pt x="6158712" y="4212764"/>
                  <a:pt x="6185820" y="4212764"/>
                </a:cubicBezTo>
                <a:close/>
                <a:moveTo>
                  <a:pt x="5993899" y="4212764"/>
                </a:moveTo>
                <a:cubicBezTo>
                  <a:pt x="6021008" y="4212764"/>
                  <a:pt x="6042984" y="4234740"/>
                  <a:pt x="6042984" y="4261849"/>
                </a:cubicBezTo>
                <a:lnTo>
                  <a:pt x="6042789" y="4262816"/>
                </a:lnTo>
                <a:lnTo>
                  <a:pt x="6042984" y="4263784"/>
                </a:lnTo>
                <a:cubicBezTo>
                  <a:pt x="6042984" y="4290893"/>
                  <a:pt x="6021008" y="4312869"/>
                  <a:pt x="5993899" y="4312869"/>
                </a:cubicBezTo>
                <a:cubicBezTo>
                  <a:pt x="5966790" y="4312869"/>
                  <a:pt x="5944814" y="4290893"/>
                  <a:pt x="5944814" y="4263784"/>
                </a:cubicBezTo>
                <a:lnTo>
                  <a:pt x="5945010" y="4262816"/>
                </a:lnTo>
                <a:lnTo>
                  <a:pt x="5944814" y="4261849"/>
                </a:lnTo>
                <a:cubicBezTo>
                  <a:pt x="5944814" y="4234740"/>
                  <a:pt x="5966790" y="4212764"/>
                  <a:pt x="5993899" y="4212764"/>
                </a:cubicBezTo>
                <a:close/>
                <a:moveTo>
                  <a:pt x="5802223" y="4212764"/>
                </a:moveTo>
                <a:cubicBezTo>
                  <a:pt x="5829332" y="4212764"/>
                  <a:pt x="5851308" y="4234740"/>
                  <a:pt x="5851308" y="4261849"/>
                </a:cubicBezTo>
                <a:lnTo>
                  <a:pt x="5851113" y="4262816"/>
                </a:lnTo>
                <a:lnTo>
                  <a:pt x="5851308" y="4263784"/>
                </a:lnTo>
                <a:cubicBezTo>
                  <a:pt x="5851308" y="4290893"/>
                  <a:pt x="5829332" y="4312869"/>
                  <a:pt x="5802223" y="4312869"/>
                </a:cubicBezTo>
                <a:cubicBezTo>
                  <a:pt x="5775114" y="4312869"/>
                  <a:pt x="5753138" y="4290893"/>
                  <a:pt x="5753138" y="4263784"/>
                </a:cubicBezTo>
                <a:lnTo>
                  <a:pt x="5753333" y="4262816"/>
                </a:lnTo>
                <a:lnTo>
                  <a:pt x="5753138" y="4261849"/>
                </a:lnTo>
                <a:cubicBezTo>
                  <a:pt x="5753138" y="4234740"/>
                  <a:pt x="5775114" y="4212764"/>
                  <a:pt x="5802223" y="4212764"/>
                </a:cubicBezTo>
                <a:close/>
                <a:moveTo>
                  <a:pt x="5610299" y="4212764"/>
                </a:moveTo>
                <a:cubicBezTo>
                  <a:pt x="5637408" y="4212764"/>
                  <a:pt x="5659384" y="4234740"/>
                  <a:pt x="5659384" y="4261849"/>
                </a:cubicBezTo>
                <a:lnTo>
                  <a:pt x="5659189" y="4262816"/>
                </a:lnTo>
                <a:lnTo>
                  <a:pt x="5659384" y="4263784"/>
                </a:lnTo>
                <a:cubicBezTo>
                  <a:pt x="5659384" y="4290893"/>
                  <a:pt x="5637408" y="4312869"/>
                  <a:pt x="5610299" y="4312869"/>
                </a:cubicBezTo>
                <a:cubicBezTo>
                  <a:pt x="5583191" y="4312869"/>
                  <a:pt x="5561215" y="4290893"/>
                  <a:pt x="5561215" y="4263784"/>
                </a:cubicBezTo>
                <a:lnTo>
                  <a:pt x="5561410" y="4262816"/>
                </a:lnTo>
                <a:lnTo>
                  <a:pt x="5561215" y="4261849"/>
                </a:lnTo>
                <a:cubicBezTo>
                  <a:pt x="5561215" y="4234740"/>
                  <a:pt x="5583191" y="4212764"/>
                  <a:pt x="5610299" y="4212764"/>
                </a:cubicBezTo>
                <a:close/>
                <a:moveTo>
                  <a:pt x="5418379" y="4212764"/>
                </a:moveTo>
                <a:cubicBezTo>
                  <a:pt x="5445487" y="4212764"/>
                  <a:pt x="5467464" y="4234740"/>
                  <a:pt x="5467464" y="4261849"/>
                </a:cubicBezTo>
                <a:lnTo>
                  <a:pt x="5467268" y="4262816"/>
                </a:lnTo>
                <a:lnTo>
                  <a:pt x="5467464" y="4263784"/>
                </a:lnTo>
                <a:cubicBezTo>
                  <a:pt x="5467464" y="4290893"/>
                  <a:pt x="5445487" y="4312869"/>
                  <a:pt x="5418379" y="4312869"/>
                </a:cubicBezTo>
                <a:cubicBezTo>
                  <a:pt x="5391269" y="4312869"/>
                  <a:pt x="5369294" y="4290893"/>
                  <a:pt x="5369294" y="4263784"/>
                </a:cubicBezTo>
                <a:lnTo>
                  <a:pt x="5369489" y="4262816"/>
                </a:lnTo>
                <a:lnTo>
                  <a:pt x="5369294" y="4261849"/>
                </a:lnTo>
                <a:cubicBezTo>
                  <a:pt x="5369294" y="4234740"/>
                  <a:pt x="5391269" y="4212764"/>
                  <a:pt x="5418379" y="4212764"/>
                </a:cubicBezTo>
                <a:close/>
                <a:moveTo>
                  <a:pt x="5226455" y="4212764"/>
                </a:moveTo>
                <a:cubicBezTo>
                  <a:pt x="5253564" y="4212764"/>
                  <a:pt x="5275540" y="4234740"/>
                  <a:pt x="5275540" y="4261849"/>
                </a:cubicBezTo>
                <a:lnTo>
                  <a:pt x="5275345" y="4262816"/>
                </a:lnTo>
                <a:lnTo>
                  <a:pt x="5275540" y="4263784"/>
                </a:lnTo>
                <a:cubicBezTo>
                  <a:pt x="5275540" y="4290893"/>
                  <a:pt x="5253564" y="4312869"/>
                  <a:pt x="5226455" y="4312869"/>
                </a:cubicBezTo>
                <a:cubicBezTo>
                  <a:pt x="5199347" y="4312869"/>
                  <a:pt x="5177370" y="4290893"/>
                  <a:pt x="5177370" y="4263784"/>
                </a:cubicBezTo>
                <a:lnTo>
                  <a:pt x="5177565" y="4262816"/>
                </a:lnTo>
                <a:lnTo>
                  <a:pt x="5177370" y="4261849"/>
                </a:lnTo>
                <a:cubicBezTo>
                  <a:pt x="5177370" y="4234740"/>
                  <a:pt x="5199347" y="4212764"/>
                  <a:pt x="5226455" y="4212764"/>
                </a:cubicBezTo>
                <a:close/>
                <a:moveTo>
                  <a:pt x="5034534" y="4212764"/>
                </a:moveTo>
                <a:cubicBezTo>
                  <a:pt x="5061643" y="4212764"/>
                  <a:pt x="5083619" y="4234740"/>
                  <a:pt x="5083619" y="4261849"/>
                </a:cubicBezTo>
                <a:lnTo>
                  <a:pt x="5083424" y="4262816"/>
                </a:lnTo>
                <a:lnTo>
                  <a:pt x="5083619" y="4263784"/>
                </a:lnTo>
                <a:cubicBezTo>
                  <a:pt x="5083619" y="4290893"/>
                  <a:pt x="5061643" y="4312869"/>
                  <a:pt x="5034534" y="4312869"/>
                </a:cubicBezTo>
                <a:cubicBezTo>
                  <a:pt x="5007425" y="4312869"/>
                  <a:pt x="4985449" y="4290893"/>
                  <a:pt x="4985449" y="4263784"/>
                </a:cubicBezTo>
                <a:lnTo>
                  <a:pt x="4985645" y="4262816"/>
                </a:lnTo>
                <a:lnTo>
                  <a:pt x="4985449" y="4261849"/>
                </a:lnTo>
                <a:cubicBezTo>
                  <a:pt x="4985449" y="4234740"/>
                  <a:pt x="5007425" y="4212764"/>
                  <a:pt x="5034534" y="4212764"/>
                </a:cubicBezTo>
                <a:close/>
                <a:moveTo>
                  <a:pt x="4842611" y="4212764"/>
                </a:moveTo>
                <a:cubicBezTo>
                  <a:pt x="4869719" y="4212764"/>
                  <a:pt x="4891696" y="4234740"/>
                  <a:pt x="4891696" y="4261849"/>
                </a:cubicBezTo>
                <a:lnTo>
                  <a:pt x="4891501" y="4262816"/>
                </a:lnTo>
                <a:lnTo>
                  <a:pt x="4891696" y="4263784"/>
                </a:lnTo>
                <a:cubicBezTo>
                  <a:pt x="4891696" y="4290893"/>
                  <a:pt x="4869719" y="4312869"/>
                  <a:pt x="4842611" y="4312869"/>
                </a:cubicBezTo>
                <a:cubicBezTo>
                  <a:pt x="4815501" y="4312869"/>
                  <a:pt x="4793526" y="4290893"/>
                  <a:pt x="4793526" y="4263784"/>
                </a:cubicBezTo>
                <a:lnTo>
                  <a:pt x="4793721" y="4262816"/>
                </a:lnTo>
                <a:lnTo>
                  <a:pt x="4793526" y="4261849"/>
                </a:lnTo>
                <a:cubicBezTo>
                  <a:pt x="4793526" y="4234740"/>
                  <a:pt x="4815501" y="4212764"/>
                  <a:pt x="4842611" y="4212764"/>
                </a:cubicBezTo>
                <a:close/>
                <a:moveTo>
                  <a:pt x="4650934" y="4212764"/>
                </a:moveTo>
                <a:cubicBezTo>
                  <a:pt x="4678043" y="4212764"/>
                  <a:pt x="4700019" y="4234740"/>
                  <a:pt x="4700019" y="4261849"/>
                </a:cubicBezTo>
                <a:lnTo>
                  <a:pt x="4699824" y="4262816"/>
                </a:lnTo>
                <a:lnTo>
                  <a:pt x="4700019" y="4263784"/>
                </a:lnTo>
                <a:cubicBezTo>
                  <a:pt x="4700019" y="4290893"/>
                  <a:pt x="4678043" y="4312869"/>
                  <a:pt x="4650934" y="4312869"/>
                </a:cubicBezTo>
                <a:cubicBezTo>
                  <a:pt x="4623826" y="4312869"/>
                  <a:pt x="4601849" y="4290893"/>
                  <a:pt x="4601849" y="4263784"/>
                </a:cubicBezTo>
                <a:lnTo>
                  <a:pt x="4602044" y="4262816"/>
                </a:lnTo>
                <a:lnTo>
                  <a:pt x="4601849" y="4261849"/>
                </a:lnTo>
                <a:cubicBezTo>
                  <a:pt x="4601849" y="4234740"/>
                  <a:pt x="4623826" y="4212764"/>
                  <a:pt x="4650934" y="4212764"/>
                </a:cubicBezTo>
                <a:close/>
                <a:moveTo>
                  <a:pt x="4459011" y="4212764"/>
                </a:moveTo>
                <a:cubicBezTo>
                  <a:pt x="4486120" y="4212764"/>
                  <a:pt x="4508096" y="4234740"/>
                  <a:pt x="4508096" y="4261849"/>
                </a:cubicBezTo>
                <a:lnTo>
                  <a:pt x="4507901" y="4262816"/>
                </a:lnTo>
                <a:lnTo>
                  <a:pt x="4508096" y="4263784"/>
                </a:lnTo>
                <a:cubicBezTo>
                  <a:pt x="4508096" y="4290893"/>
                  <a:pt x="4486120" y="4312869"/>
                  <a:pt x="4459011" y="4312869"/>
                </a:cubicBezTo>
                <a:cubicBezTo>
                  <a:pt x="4431902" y="4312869"/>
                  <a:pt x="4409926" y="4290893"/>
                  <a:pt x="4409926" y="4263784"/>
                </a:cubicBezTo>
                <a:lnTo>
                  <a:pt x="4410121" y="4262816"/>
                </a:lnTo>
                <a:lnTo>
                  <a:pt x="4409926" y="4261849"/>
                </a:lnTo>
                <a:cubicBezTo>
                  <a:pt x="4409926" y="4234740"/>
                  <a:pt x="4431902" y="4212764"/>
                  <a:pt x="4459011" y="4212764"/>
                </a:cubicBezTo>
                <a:close/>
                <a:moveTo>
                  <a:pt x="4267090" y="4212764"/>
                </a:moveTo>
                <a:lnTo>
                  <a:pt x="4267916" y="4212931"/>
                </a:lnTo>
                <a:lnTo>
                  <a:pt x="4268742" y="4212764"/>
                </a:lnTo>
                <a:cubicBezTo>
                  <a:pt x="4295851" y="4212764"/>
                  <a:pt x="4317827" y="4234740"/>
                  <a:pt x="4317827" y="4261849"/>
                </a:cubicBezTo>
                <a:lnTo>
                  <a:pt x="4317632" y="4262816"/>
                </a:lnTo>
                <a:lnTo>
                  <a:pt x="4317827" y="4263784"/>
                </a:lnTo>
                <a:cubicBezTo>
                  <a:pt x="4317827" y="4290893"/>
                  <a:pt x="4295851" y="4312869"/>
                  <a:pt x="4268742" y="4312869"/>
                </a:cubicBezTo>
                <a:lnTo>
                  <a:pt x="4267916" y="4312702"/>
                </a:lnTo>
                <a:lnTo>
                  <a:pt x="4267090" y="4312869"/>
                </a:lnTo>
                <a:cubicBezTo>
                  <a:pt x="4239981" y="4312869"/>
                  <a:pt x="4218005" y="4290893"/>
                  <a:pt x="4218005" y="4263784"/>
                </a:cubicBezTo>
                <a:lnTo>
                  <a:pt x="4218200" y="4262816"/>
                </a:lnTo>
                <a:lnTo>
                  <a:pt x="4218005" y="4261849"/>
                </a:lnTo>
                <a:cubicBezTo>
                  <a:pt x="4218005" y="4234740"/>
                  <a:pt x="4239981" y="4212764"/>
                  <a:pt x="4267090" y="4212764"/>
                </a:cubicBezTo>
                <a:close/>
                <a:moveTo>
                  <a:pt x="4076818" y="4212764"/>
                </a:moveTo>
                <a:cubicBezTo>
                  <a:pt x="4103927" y="4212764"/>
                  <a:pt x="4125903" y="4234740"/>
                  <a:pt x="4125903" y="4261849"/>
                </a:cubicBezTo>
                <a:lnTo>
                  <a:pt x="4125708" y="4262816"/>
                </a:lnTo>
                <a:lnTo>
                  <a:pt x="4125903" y="4263784"/>
                </a:lnTo>
                <a:cubicBezTo>
                  <a:pt x="4125903" y="4290893"/>
                  <a:pt x="4103927" y="4312869"/>
                  <a:pt x="4076818" y="4312869"/>
                </a:cubicBezTo>
                <a:cubicBezTo>
                  <a:pt x="4049710" y="4312869"/>
                  <a:pt x="4027733" y="4290893"/>
                  <a:pt x="4027733" y="4263784"/>
                </a:cubicBezTo>
                <a:lnTo>
                  <a:pt x="4027928" y="4262816"/>
                </a:lnTo>
                <a:lnTo>
                  <a:pt x="4027733" y="4261849"/>
                </a:lnTo>
                <a:cubicBezTo>
                  <a:pt x="4027733" y="4234740"/>
                  <a:pt x="4049710" y="4212764"/>
                  <a:pt x="4076818" y="4212764"/>
                </a:cubicBezTo>
                <a:close/>
                <a:moveTo>
                  <a:pt x="3884898" y="4212764"/>
                </a:moveTo>
                <a:cubicBezTo>
                  <a:pt x="3912006" y="4212764"/>
                  <a:pt x="3933983" y="4234740"/>
                  <a:pt x="3933983" y="4261849"/>
                </a:cubicBezTo>
                <a:lnTo>
                  <a:pt x="3933788" y="4262816"/>
                </a:lnTo>
                <a:lnTo>
                  <a:pt x="3933983" y="4263784"/>
                </a:lnTo>
                <a:cubicBezTo>
                  <a:pt x="3933983" y="4290893"/>
                  <a:pt x="3912006" y="4312869"/>
                  <a:pt x="3884898" y="4312869"/>
                </a:cubicBezTo>
                <a:cubicBezTo>
                  <a:pt x="3857789" y="4312869"/>
                  <a:pt x="3835813" y="4290893"/>
                  <a:pt x="3835813" y="4263784"/>
                </a:cubicBezTo>
                <a:lnTo>
                  <a:pt x="3836008" y="4262816"/>
                </a:lnTo>
                <a:lnTo>
                  <a:pt x="3835813" y="4261849"/>
                </a:lnTo>
                <a:cubicBezTo>
                  <a:pt x="3835813" y="4234740"/>
                  <a:pt x="3857789" y="4212764"/>
                  <a:pt x="3884898" y="4212764"/>
                </a:cubicBezTo>
                <a:close/>
                <a:moveTo>
                  <a:pt x="3693221" y="4212764"/>
                </a:moveTo>
                <a:cubicBezTo>
                  <a:pt x="3720331" y="4212764"/>
                  <a:pt x="3742307" y="4234740"/>
                  <a:pt x="3742307" y="4261849"/>
                </a:cubicBezTo>
                <a:lnTo>
                  <a:pt x="3742111" y="4262816"/>
                </a:lnTo>
                <a:lnTo>
                  <a:pt x="3742307" y="4263784"/>
                </a:lnTo>
                <a:cubicBezTo>
                  <a:pt x="3742307" y="4290893"/>
                  <a:pt x="3720331" y="4312869"/>
                  <a:pt x="3693221" y="4312869"/>
                </a:cubicBezTo>
                <a:cubicBezTo>
                  <a:pt x="3666113" y="4312869"/>
                  <a:pt x="3644136" y="4290893"/>
                  <a:pt x="3644136" y="4263784"/>
                </a:cubicBezTo>
                <a:lnTo>
                  <a:pt x="3644331" y="4262816"/>
                </a:lnTo>
                <a:lnTo>
                  <a:pt x="3644136" y="4261849"/>
                </a:lnTo>
                <a:cubicBezTo>
                  <a:pt x="3644136" y="4234740"/>
                  <a:pt x="3666113" y="4212764"/>
                  <a:pt x="3693221" y="4212764"/>
                </a:cubicBezTo>
                <a:close/>
                <a:moveTo>
                  <a:pt x="3501298" y="4212764"/>
                </a:moveTo>
                <a:cubicBezTo>
                  <a:pt x="3528407" y="4212764"/>
                  <a:pt x="3550383" y="4234740"/>
                  <a:pt x="3550383" y="4261849"/>
                </a:cubicBezTo>
                <a:lnTo>
                  <a:pt x="3550188" y="4262816"/>
                </a:lnTo>
                <a:lnTo>
                  <a:pt x="3550383" y="4263784"/>
                </a:lnTo>
                <a:cubicBezTo>
                  <a:pt x="3550383" y="4290893"/>
                  <a:pt x="3528407" y="4312869"/>
                  <a:pt x="3501298" y="4312869"/>
                </a:cubicBezTo>
                <a:cubicBezTo>
                  <a:pt x="3474189" y="4312869"/>
                  <a:pt x="3452213" y="4290893"/>
                  <a:pt x="3452213" y="4263784"/>
                </a:cubicBezTo>
                <a:lnTo>
                  <a:pt x="3452409" y="4262816"/>
                </a:lnTo>
                <a:lnTo>
                  <a:pt x="3452213" y="4261849"/>
                </a:lnTo>
                <a:cubicBezTo>
                  <a:pt x="3452213" y="4234740"/>
                  <a:pt x="3474189" y="4212764"/>
                  <a:pt x="3501298" y="4212764"/>
                </a:cubicBezTo>
                <a:close/>
                <a:moveTo>
                  <a:pt x="3309377" y="4212764"/>
                </a:moveTo>
                <a:cubicBezTo>
                  <a:pt x="3336485" y="4212764"/>
                  <a:pt x="3358462" y="4234740"/>
                  <a:pt x="3358462" y="4261849"/>
                </a:cubicBezTo>
                <a:lnTo>
                  <a:pt x="3358267" y="4262816"/>
                </a:lnTo>
                <a:lnTo>
                  <a:pt x="3358462" y="4263784"/>
                </a:lnTo>
                <a:cubicBezTo>
                  <a:pt x="3358462" y="4290893"/>
                  <a:pt x="3336485" y="4312869"/>
                  <a:pt x="3309377" y="4312869"/>
                </a:cubicBezTo>
                <a:cubicBezTo>
                  <a:pt x="3282267" y="4312869"/>
                  <a:pt x="3260292" y="4290893"/>
                  <a:pt x="3260292" y="4263784"/>
                </a:cubicBezTo>
                <a:lnTo>
                  <a:pt x="3260487" y="4262816"/>
                </a:lnTo>
                <a:lnTo>
                  <a:pt x="3260292" y="4261849"/>
                </a:lnTo>
                <a:cubicBezTo>
                  <a:pt x="3260292" y="4234740"/>
                  <a:pt x="3282267" y="4212764"/>
                  <a:pt x="3309377" y="4212764"/>
                </a:cubicBezTo>
                <a:close/>
                <a:moveTo>
                  <a:pt x="3117453" y="4212764"/>
                </a:moveTo>
                <a:cubicBezTo>
                  <a:pt x="3144563" y="4212764"/>
                  <a:pt x="3166538" y="4234740"/>
                  <a:pt x="3166538" y="4261849"/>
                </a:cubicBezTo>
                <a:lnTo>
                  <a:pt x="3166343" y="4262816"/>
                </a:lnTo>
                <a:lnTo>
                  <a:pt x="3166538" y="4263784"/>
                </a:lnTo>
                <a:cubicBezTo>
                  <a:pt x="3166538" y="4290893"/>
                  <a:pt x="3144563" y="4312869"/>
                  <a:pt x="3117453" y="4312869"/>
                </a:cubicBezTo>
                <a:cubicBezTo>
                  <a:pt x="3090345" y="4312869"/>
                  <a:pt x="3068368" y="4290893"/>
                  <a:pt x="3068368" y="4263784"/>
                </a:cubicBezTo>
                <a:lnTo>
                  <a:pt x="3068564" y="4262816"/>
                </a:lnTo>
                <a:lnTo>
                  <a:pt x="3068368" y="4261849"/>
                </a:lnTo>
                <a:cubicBezTo>
                  <a:pt x="3068368" y="4234740"/>
                  <a:pt x="3090345" y="4212764"/>
                  <a:pt x="3117453" y="4212764"/>
                </a:cubicBezTo>
                <a:close/>
                <a:moveTo>
                  <a:pt x="2925533" y="4212764"/>
                </a:moveTo>
                <a:cubicBezTo>
                  <a:pt x="2952641" y="4212764"/>
                  <a:pt x="2974618" y="4234740"/>
                  <a:pt x="2974618" y="4261849"/>
                </a:cubicBezTo>
                <a:lnTo>
                  <a:pt x="2974423" y="4262816"/>
                </a:lnTo>
                <a:lnTo>
                  <a:pt x="2974618" y="4263784"/>
                </a:lnTo>
                <a:cubicBezTo>
                  <a:pt x="2974618" y="4290893"/>
                  <a:pt x="2952641" y="4312869"/>
                  <a:pt x="2925533" y="4312869"/>
                </a:cubicBezTo>
                <a:cubicBezTo>
                  <a:pt x="2898424" y="4312869"/>
                  <a:pt x="2876448" y="4290893"/>
                  <a:pt x="2876448" y="4263784"/>
                </a:cubicBezTo>
                <a:lnTo>
                  <a:pt x="2876643" y="4262816"/>
                </a:lnTo>
                <a:lnTo>
                  <a:pt x="2876448" y="4261849"/>
                </a:lnTo>
                <a:cubicBezTo>
                  <a:pt x="2876448" y="4234740"/>
                  <a:pt x="2898424" y="4212764"/>
                  <a:pt x="2925533" y="4212764"/>
                </a:cubicBezTo>
                <a:close/>
                <a:moveTo>
                  <a:pt x="2733609" y="4212764"/>
                </a:moveTo>
                <a:cubicBezTo>
                  <a:pt x="2760718" y="4212764"/>
                  <a:pt x="2782694" y="4234740"/>
                  <a:pt x="2782694" y="4261849"/>
                </a:cubicBezTo>
                <a:lnTo>
                  <a:pt x="2782499" y="4262816"/>
                </a:lnTo>
                <a:lnTo>
                  <a:pt x="2782694" y="4263784"/>
                </a:lnTo>
                <a:cubicBezTo>
                  <a:pt x="2782694" y="4290893"/>
                  <a:pt x="2760718" y="4312869"/>
                  <a:pt x="2733609" y="4312869"/>
                </a:cubicBezTo>
                <a:cubicBezTo>
                  <a:pt x="2706500" y="4312869"/>
                  <a:pt x="2684524" y="4290893"/>
                  <a:pt x="2684524" y="4263784"/>
                </a:cubicBezTo>
                <a:lnTo>
                  <a:pt x="2684719" y="4262816"/>
                </a:lnTo>
                <a:lnTo>
                  <a:pt x="2684524" y="4261849"/>
                </a:lnTo>
                <a:cubicBezTo>
                  <a:pt x="2684524" y="4234740"/>
                  <a:pt x="2706500" y="4212764"/>
                  <a:pt x="2733609" y="4212764"/>
                </a:cubicBezTo>
                <a:close/>
                <a:moveTo>
                  <a:pt x="2541933" y="4212764"/>
                </a:moveTo>
                <a:cubicBezTo>
                  <a:pt x="2569042" y="4212764"/>
                  <a:pt x="2591017" y="4234740"/>
                  <a:pt x="2591017" y="4261849"/>
                </a:cubicBezTo>
                <a:lnTo>
                  <a:pt x="2590822" y="4262816"/>
                </a:lnTo>
                <a:lnTo>
                  <a:pt x="2591017" y="4263784"/>
                </a:lnTo>
                <a:cubicBezTo>
                  <a:pt x="2591017" y="4290893"/>
                  <a:pt x="2569042" y="4312869"/>
                  <a:pt x="2541933" y="4312869"/>
                </a:cubicBezTo>
                <a:cubicBezTo>
                  <a:pt x="2514824" y="4312869"/>
                  <a:pt x="2492847" y="4290893"/>
                  <a:pt x="2492847" y="4263784"/>
                </a:cubicBezTo>
                <a:lnTo>
                  <a:pt x="2493043" y="4262816"/>
                </a:lnTo>
                <a:lnTo>
                  <a:pt x="2492847" y="4261849"/>
                </a:lnTo>
                <a:cubicBezTo>
                  <a:pt x="2492847" y="4234740"/>
                  <a:pt x="2514824" y="4212764"/>
                  <a:pt x="2541933" y="4212764"/>
                </a:cubicBezTo>
                <a:close/>
                <a:moveTo>
                  <a:pt x="2350010" y="4212764"/>
                </a:moveTo>
                <a:cubicBezTo>
                  <a:pt x="2377118" y="4212764"/>
                  <a:pt x="2399094" y="4234740"/>
                  <a:pt x="2399094" y="4261849"/>
                </a:cubicBezTo>
                <a:lnTo>
                  <a:pt x="2398900" y="4262816"/>
                </a:lnTo>
                <a:lnTo>
                  <a:pt x="2399094" y="4263784"/>
                </a:lnTo>
                <a:cubicBezTo>
                  <a:pt x="2399094" y="4290893"/>
                  <a:pt x="2377118" y="4312869"/>
                  <a:pt x="2350010" y="4312869"/>
                </a:cubicBezTo>
                <a:cubicBezTo>
                  <a:pt x="2322900" y="4312869"/>
                  <a:pt x="2300925" y="4290893"/>
                  <a:pt x="2300925" y="4263784"/>
                </a:cubicBezTo>
                <a:lnTo>
                  <a:pt x="2301120" y="4262816"/>
                </a:lnTo>
                <a:lnTo>
                  <a:pt x="2300925" y="4261849"/>
                </a:lnTo>
                <a:cubicBezTo>
                  <a:pt x="2300925" y="4234740"/>
                  <a:pt x="2322900" y="4212764"/>
                  <a:pt x="2350010" y="4212764"/>
                </a:cubicBezTo>
                <a:close/>
                <a:moveTo>
                  <a:pt x="2158088" y="4212764"/>
                </a:moveTo>
                <a:lnTo>
                  <a:pt x="2158914" y="4212930"/>
                </a:lnTo>
                <a:lnTo>
                  <a:pt x="2159739" y="4212764"/>
                </a:lnTo>
                <a:cubicBezTo>
                  <a:pt x="2186848" y="4212764"/>
                  <a:pt x="2208824" y="4234740"/>
                  <a:pt x="2208824" y="4261849"/>
                </a:cubicBezTo>
                <a:lnTo>
                  <a:pt x="2208629" y="4262816"/>
                </a:lnTo>
                <a:lnTo>
                  <a:pt x="2208824" y="4263784"/>
                </a:lnTo>
                <a:cubicBezTo>
                  <a:pt x="2208824" y="4290893"/>
                  <a:pt x="2186848" y="4312869"/>
                  <a:pt x="2159739" y="4312869"/>
                </a:cubicBezTo>
                <a:lnTo>
                  <a:pt x="2158914" y="4312702"/>
                </a:lnTo>
                <a:lnTo>
                  <a:pt x="2158088" y="4312869"/>
                </a:lnTo>
                <a:cubicBezTo>
                  <a:pt x="2130979" y="4312869"/>
                  <a:pt x="2109003" y="4290893"/>
                  <a:pt x="2109003" y="4263784"/>
                </a:cubicBezTo>
                <a:lnTo>
                  <a:pt x="2109199" y="4262816"/>
                </a:lnTo>
                <a:lnTo>
                  <a:pt x="2109003" y="4261849"/>
                </a:lnTo>
                <a:cubicBezTo>
                  <a:pt x="2109003" y="4234740"/>
                  <a:pt x="2130979" y="4212764"/>
                  <a:pt x="2158088" y="4212764"/>
                </a:cubicBezTo>
                <a:close/>
                <a:moveTo>
                  <a:pt x="1967815" y="4212764"/>
                </a:moveTo>
                <a:cubicBezTo>
                  <a:pt x="1994925" y="4212764"/>
                  <a:pt x="2016900" y="4234740"/>
                  <a:pt x="2016900" y="4261849"/>
                </a:cubicBezTo>
                <a:lnTo>
                  <a:pt x="2016705" y="4262816"/>
                </a:lnTo>
                <a:lnTo>
                  <a:pt x="2016900" y="4263784"/>
                </a:lnTo>
                <a:cubicBezTo>
                  <a:pt x="2016900" y="4290893"/>
                  <a:pt x="1994925" y="4312869"/>
                  <a:pt x="1967815" y="4312869"/>
                </a:cubicBezTo>
                <a:cubicBezTo>
                  <a:pt x="1940707" y="4312869"/>
                  <a:pt x="1918730" y="4290893"/>
                  <a:pt x="1918730" y="4263784"/>
                </a:cubicBezTo>
                <a:lnTo>
                  <a:pt x="1918926" y="4262816"/>
                </a:lnTo>
                <a:lnTo>
                  <a:pt x="1918730" y="4261849"/>
                </a:lnTo>
                <a:cubicBezTo>
                  <a:pt x="1918730" y="4234740"/>
                  <a:pt x="1940707" y="4212764"/>
                  <a:pt x="1967815" y="4212764"/>
                </a:cubicBezTo>
                <a:close/>
                <a:moveTo>
                  <a:pt x="1775895" y="4212764"/>
                </a:moveTo>
                <a:cubicBezTo>
                  <a:pt x="1803003" y="4212764"/>
                  <a:pt x="1824980" y="4234740"/>
                  <a:pt x="1824980" y="4261849"/>
                </a:cubicBezTo>
                <a:lnTo>
                  <a:pt x="1824785" y="4262816"/>
                </a:lnTo>
                <a:lnTo>
                  <a:pt x="1824980" y="4263784"/>
                </a:lnTo>
                <a:cubicBezTo>
                  <a:pt x="1824980" y="4290893"/>
                  <a:pt x="1803003" y="4312869"/>
                  <a:pt x="1775895" y="4312869"/>
                </a:cubicBezTo>
                <a:cubicBezTo>
                  <a:pt x="1748786" y="4312869"/>
                  <a:pt x="1726810" y="4290893"/>
                  <a:pt x="1726810" y="4263784"/>
                </a:cubicBezTo>
                <a:lnTo>
                  <a:pt x="1727005" y="4262816"/>
                </a:lnTo>
                <a:lnTo>
                  <a:pt x="1726810" y="4261849"/>
                </a:lnTo>
                <a:cubicBezTo>
                  <a:pt x="1726810" y="4234740"/>
                  <a:pt x="1748786" y="4212764"/>
                  <a:pt x="1775895" y="4212764"/>
                </a:cubicBezTo>
                <a:close/>
                <a:moveTo>
                  <a:pt x="1584218" y="4212764"/>
                </a:moveTo>
                <a:cubicBezTo>
                  <a:pt x="1611327" y="4212764"/>
                  <a:pt x="1633303" y="4234740"/>
                  <a:pt x="1633303" y="4261849"/>
                </a:cubicBezTo>
                <a:lnTo>
                  <a:pt x="1633108" y="4262816"/>
                </a:lnTo>
                <a:lnTo>
                  <a:pt x="1633303" y="4263784"/>
                </a:lnTo>
                <a:cubicBezTo>
                  <a:pt x="1633303" y="4290893"/>
                  <a:pt x="1611327" y="4312869"/>
                  <a:pt x="1584218" y="4312869"/>
                </a:cubicBezTo>
                <a:cubicBezTo>
                  <a:pt x="1557110" y="4312869"/>
                  <a:pt x="1535133" y="4290893"/>
                  <a:pt x="1535133" y="4263784"/>
                </a:cubicBezTo>
                <a:lnTo>
                  <a:pt x="1535328" y="4262816"/>
                </a:lnTo>
                <a:lnTo>
                  <a:pt x="1535133" y="4261849"/>
                </a:lnTo>
                <a:cubicBezTo>
                  <a:pt x="1535133" y="4234740"/>
                  <a:pt x="1557110" y="4212764"/>
                  <a:pt x="1584218" y="4212764"/>
                </a:cubicBezTo>
                <a:close/>
                <a:moveTo>
                  <a:pt x="1392295" y="4212764"/>
                </a:moveTo>
                <a:cubicBezTo>
                  <a:pt x="1419404" y="4212764"/>
                  <a:pt x="1441380" y="4234740"/>
                  <a:pt x="1441380" y="4261849"/>
                </a:cubicBezTo>
                <a:lnTo>
                  <a:pt x="1441184" y="4262816"/>
                </a:lnTo>
                <a:lnTo>
                  <a:pt x="1441380" y="4263784"/>
                </a:lnTo>
                <a:cubicBezTo>
                  <a:pt x="1441380" y="4290893"/>
                  <a:pt x="1419404" y="4312869"/>
                  <a:pt x="1392295" y="4312869"/>
                </a:cubicBezTo>
                <a:cubicBezTo>
                  <a:pt x="1365186" y="4312869"/>
                  <a:pt x="1343210" y="4290893"/>
                  <a:pt x="1343210" y="4263784"/>
                </a:cubicBezTo>
                <a:lnTo>
                  <a:pt x="1343406" y="4262816"/>
                </a:lnTo>
                <a:lnTo>
                  <a:pt x="1343210" y="4261849"/>
                </a:lnTo>
                <a:cubicBezTo>
                  <a:pt x="1343210" y="4234740"/>
                  <a:pt x="1365186" y="4212764"/>
                  <a:pt x="1392295" y="4212764"/>
                </a:cubicBezTo>
                <a:close/>
                <a:moveTo>
                  <a:pt x="1200374" y="4212764"/>
                </a:moveTo>
                <a:cubicBezTo>
                  <a:pt x="1227482" y="4212764"/>
                  <a:pt x="1249459" y="4234740"/>
                  <a:pt x="1249459" y="4261849"/>
                </a:cubicBezTo>
                <a:lnTo>
                  <a:pt x="1249264" y="4262816"/>
                </a:lnTo>
                <a:lnTo>
                  <a:pt x="1249459" y="4263784"/>
                </a:lnTo>
                <a:cubicBezTo>
                  <a:pt x="1249459" y="4290893"/>
                  <a:pt x="1227482" y="4312869"/>
                  <a:pt x="1200374" y="4312869"/>
                </a:cubicBezTo>
                <a:cubicBezTo>
                  <a:pt x="1173265" y="4312869"/>
                  <a:pt x="1151289" y="4290893"/>
                  <a:pt x="1151289" y="4263784"/>
                </a:cubicBezTo>
                <a:lnTo>
                  <a:pt x="1151484" y="4262816"/>
                </a:lnTo>
                <a:lnTo>
                  <a:pt x="1151289" y="4261849"/>
                </a:lnTo>
                <a:cubicBezTo>
                  <a:pt x="1151289" y="4234740"/>
                  <a:pt x="1173265" y="4212764"/>
                  <a:pt x="1200374" y="4212764"/>
                </a:cubicBezTo>
                <a:close/>
                <a:moveTo>
                  <a:pt x="1008450" y="4212764"/>
                </a:moveTo>
                <a:cubicBezTo>
                  <a:pt x="1035559" y="4212764"/>
                  <a:pt x="1057535" y="4234740"/>
                  <a:pt x="1057535" y="4261849"/>
                </a:cubicBezTo>
                <a:lnTo>
                  <a:pt x="1057340" y="4262816"/>
                </a:lnTo>
                <a:lnTo>
                  <a:pt x="1057535" y="4263784"/>
                </a:lnTo>
                <a:cubicBezTo>
                  <a:pt x="1057535" y="4290893"/>
                  <a:pt x="1035559" y="4312869"/>
                  <a:pt x="1008450" y="4312869"/>
                </a:cubicBezTo>
                <a:cubicBezTo>
                  <a:pt x="981342" y="4312869"/>
                  <a:pt x="959365" y="4290893"/>
                  <a:pt x="959365" y="4263784"/>
                </a:cubicBezTo>
                <a:lnTo>
                  <a:pt x="959561" y="4262816"/>
                </a:lnTo>
                <a:lnTo>
                  <a:pt x="959365" y="4261849"/>
                </a:lnTo>
                <a:cubicBezTo>
                  <a:pt x="959365" y="4234740"/>
                  <a:pt x="981342" y="4212764"/>
                  <a:pt x="1008450" y="4212764"/>
                </a:cubicBezTo>
                <a:close/>
                <a:moveTo>
                  <a:pt x="816530" y="4212764"/>
                </a:moveTo>
                <a:cubicBezTo>
                  <a:pt x="843638" y="4212764"/>
                  <a:pt x="865615" y="4234740"/>
                  <a:pt x="865615" y="4261849"/>
                </a:cubicBezTo>
                <a:lnTo>
                  <a:pt x="865419" y="4262816"/>
                </a:lnTo>
                <a:lnTo>
                  <a:pt x="865615" y="4263784"/>
                </a:lnTo>
                <a:cubicBezTo>
                  <a:pt x="865615" y="4290893"/>
                  <a:pt x="843638" y="4312869"/>
                  <a:pt x="816530" y="4312869"/>
                </a:cubicBezTo>
                <a:cubicBezTo>
                  <a:pt x="789421" y="4312869"/>
                  <a:pt x="767445" y="4290893"/>
                  <a:pt x="767445" y="4263784"/>
                </a:cubicBezTo>
                <a:lnTo>
                  <a:pt x="767640" y="4262816"/>
                </a:lnTo>
                <a:lnTo>
                  <a:pt x="767445" y="4261849"/>
                </a:lnTo>
                <a:cubicBezTo>
                  <a:pt x="767445" y="4234740"/>
                  <a:pt x="789421" y="4212764"/>
                  <a:pt x="816530" y="4212764"/>
                </a:cubicBezTo>
                <a:close/>
                <a:moveTo>
                  <a:pt x="624606" y="4212764"/>
                </a:moveTo>
                <a:cubicBezTo>
                  <a:pt x="651715" y="4212764"/>
                  <a:pt x="673691" y="4234740"/>
                  <a:pt x="673691" y="4261849"/>
                </a:cubicBezTo>
                <a:lnTo>
                  <a:pt x="673496" y="4262816"/>
                </a:lnTo>
                <a:lnTo>
                  <a:pt x="673691" y="4263784"/>
                </a:lnTo>
                <a:cubicBezTo>
                  <a:pt x="673691" y="4290893"/>
                  <a:pt x="651715" y="4312869"/>
                  <a:pt x="624606" y="4312869"/>
                </a:cubicBezTo>
                <a:cubicBezTo>
                  <a:pt x="597497" y="4312869"/>
                  <a:pt x="575521" y="4290893"/>
                  <a:pt x="575521" y="4263784"/>
                </a:cubicBezTo>
                <a:lnTo>
                  <a:pt x="575716" y="4262816"/>
                </a:lnTo>
                <a:lnTo>
                  <a:pt x="575521" y="4261849"/>
                </a:lnTo>
                <a:cubicBezTo>
                  <a:pt x="575521" y="4234740"/>
                  <a:pt x="597497" y="4212764"/>
                  <a:pt x="624606" y="4212764"/>
                </a:cubicBezTo>
                <a:close/>
                <a:moveTo>
                  <a:pt x="432929" y="4212764"/>
                </a:moveTo>
                <a:cubicBezTo>
                  <a:pt x="460039" y="4212764"/>
                  <a:pt x="482015" y="4234740"/>
                  <a:pt x="482015" y="4261849"/>
                </a:cubicBezTo>
                <a:lnTo>
                  <a:pt x="481819" y="4262816"/>
                </a:lnTo>
                <a:lnTo>
                  <a:pt x="482015" y="4263784"/>
                </a:lnTo>
                <a:cubicBezTo>
                  <a:pt x="482015" y="4290893"/>
                  <a:pt x="460039" y="4312869"/>
                  <a:pt x="432929" y="4312869"/>
                </a:cubicBezTo>
                <a:cubicBezTo>
                  <a:pt x="405821" y="4312869"/>
                  <a:pt x="383844" y="4290893"/>
                  <a:pt x="383844" y="4263784"/>
                </a:cubicBezTo>
                <a:lnTo>
                  <a:pt x="384040" y="4262816"/>
                </a:lnTo>
                <a:lnTo>
                  <a:pt x="383844" y="4261849"/>
                </a:lnTo>
                <a:cubicBezTo>
                  <a:pt x="383844" y="4234740"/>
                  <a:pt x="405821" y="4212764"/>
                  <a:pt x="432929" y="4212764"/>
                </a:cubicBezTo>
                <a:close/>
                <a:moveTo>
                  <a:pt x="241007" y="4212764"/>
                </a:moveTo>
                <a:cubicBezTo>
                  <a:pt x="268115" y="4212764"/>
                  <a:pt x="290092" y="4234740"/>
                  <a:pt x="290092" y="4261849"/>
                </a:cubicBezTo>
                <a:lnTo>
                  <a:pt x="289896" y="4262816"/>
                </a:lnTo>
                <a:lnTo>
                  <a:pt x="290092" y="4263784"/>
                </a:lnTo>
                <a:cubicBezTo>
                  <a:pt x="290092" y="4290893"/>
                  <a:pt x="268115" y="4312869"/>
                  <a:pt x="241007" y="4312869"/>
                </a:cubicBezTo>
                <a:cubicBezTo>
                  <a:pt x="213897" y="4312869"/>
                  <a:pt x="191921" y="4290893"/>
                  <a:pt x="191921" y="4263784"/>
                </a:cubicBezTo>
                <a:lnTo>
                  <a:pt x="192117" y="4262816"/>
                </a:lnTo>
                <a:lnTo>
                  <a:pt x="191921" y="4261849"/>
                </a:lnTo>
                <a:cubicBezTo>
                  <a:pt x="191921" y="4234740"/>
                  <a:pt x="213897" y="4212764"/>
                  <a:pt x="241007" y="4212764"/>
                </a:cubicBezTo>
                <a:close/>
                <a:moveTo>
                  <a:pt x="49085" y="4212764"/>
                </a:moveTo>
                <a:cubicBezTo>
                  <a:pt x="76194" y="4212764"/>
                  <a:pt x="98170" y="4234740"/>
                  <a:pt x="98170" y="4261849"/>
                </a:cubicBezTo>
                <a:lnTo>
                  <a:pt x="97975" y="4262816"/>
                </a:lnTo>
                <a:lnTo>
                  <a:pt x="98170" y="4263784"/>
                </a:lnTo>
                <a:cubicBezTo>
                  <a:pt x="98170" y="4290893"/>
                  <a:pt x="76194" y="4312869"/>
                  <a:pt x="49085" y="4312869"/>
                </a:cubicBezTo>
                <a:cubicBezTo>
                  <a:pt x="21976" y="4312869"/>
                  <a:pt x="0" y="4290893"/>
                  <a:pt x="0" y="4263784"/>
                </a:cubicBezTo>
                <a:lnTo>
                  <a:pt x="195" y="4262816"/>
                </a:lnTo>
                <a:lnTo>
                  <a:pt x="0" y="4261849"/>
                </a:lnTo>
                <a:cubicBezTo>
                  <a:pt x="0" y="4234740"/>
                  <a:pt x="21976" y="4212764"/>
                  <a:pt x="49085" y="4212764"/>
                </a:cubicBezTo>
                <a:close/>
                <a:moveTo>
                  <a:pt x="11468592" y="4064006"/>
                </a:moveTo>
                <a:cubicBezTo>
                  <a:pt x="11495701" y="4064006"/>
                  <a:pt x="11517677" y="4085983"/>
                  <a:pt x="11517677" y="4113091"/>
                </a:cubicBezTo>
                <a:cubicBezTo>
                  <a:pt x="11517677" y="4140200"/>
                  <a:pt x="11495701" y="4162176"/>
                  <a:pt x="11468592" y="4162176"/>
                </a:cubicBezTo>
                <a:cubicBezTo>
                  <a:pt x="11441483" y="4162176"/>
                  <a:pt x="11419507" y="4140200"/>
                  <a:pt x="11419507" y="4113091"/>
                </a:cubicBezTo>
                <a:cubicBezTo>
                  <a:pt x="11419507" y="4085983"/>
                  <a:pt x="11441483" y="4064006"/>
                  <a:pt x="11468592" y="4064006"/>
                </a:cubicBezTo>
                <a:close/>
                <a:moveTo>
                  <a:pt x="11276669" y="4064006"/>
                </a:moveTo>
                <a:cubicBezTo>
                  <a:pt x="11303777" y="4064006"/>
                  <a:pt x="11325754" y="4085983"/>
                  <a:pt x="11325754" y="4113091"/>
                </a:cubicBezTo>
                <a:cubicBezTo>
                  <a:pt x="11325754" y="4140200"/>
                  <a:pt x="11303777" y="4162176"/>
                  <a:pt x="11276669" y="4162176"/>
                </a:cubicBezTo>
                <a:cubicBezTo>
                  <a:pt x="11249560" y="4162176"/>
                  <a:pt x="11227584" y="4140200"/>
                  <a:pt x="11227584" y="4113091"/>
                </a:cubicBezTo>
                <a:cubicBezTo>
                  <a:pt x="11227584" y="4085983"/>
                  <a:pt x="11249560" y="4064006"/>
                  <a:pt x="11276669" y="4064006"/>
                </a:cubicBezTo>
                <a:close/>
                <a:moveTo>
                  <a:pt x="11084992" y="4064006"/>
                </a:moveTo>
                <a:cubicBezTo>
                  <a:pt x="11112101" y="4064006"/>
                  <a:pt x="11134077" y="4085983"/>
                  <a:pt x="11134077" y="4113091"/>
                </a:cubicBezTo>
                <a:cubicBezTo>
                  <a:pt x="11134077" y="4140200"/>
                  <a:pt x="11112101" y="4162176"/>
                  <a:pt x="11084992" y="4162176"/>
                </a:cubicBezTo>
                <a:cubicBezTo>
                  <a:pt x="11057884" y="4162176"/>
                  <a:pt x="11035907" y="4140200"/>
                  <a:pt x="11035907" y="4113091"/>
                </a:cubicBezTo>
                <a:cubicBezTo>
                  <a:pt x="11035907" y="4085983"/>
                  <a:pt x="11057884" y="4064006"/>
                  <a:pt x="11084992" y="4064006"/>
                </a:cubicBezTo>
                <a:close/>
                <a:moveTo>
                  <a:pt x="10893068" y="4064006"/>
                </a:moveTo>
                <a:cubicBezTo>
                  <a:pt x="10920178" y="4064006"/>
                  <a:pt x="10942154" y="4085983"/>
                  <a:pt x="10942154" y="4113091"/>
                </a:cubicBezTo>
                <a:cubicBezTo>
                  <a:pt x="10942154" y="4140200"/>
                  <a:pt x="10920178" y="4162176"/>
                  <a:pt x="10893068" y="4162176"/>
                </a:cubicBezTo>
                <a:cubicBezTo>
                  <a:pt x="10865960" y="4162176"/>
                  <a:pt x="10843984" y="4140200"/>
                  <a:pt x="10843984" y="4113091"/>
                </a:cubicBezTo>
                <a:cubicBezTo>
                  <a:pt x="10843984" y="4085983"/>
                  <a:pt x="10865960" y="4064006"/>
                  <a:pt x="10893068" y="4064006"/>
                </a:cubicBezTo>
                <a:close/>
                <a:moveTo>
                  <a:pt x="10701148" y="4064006"/>
                </a:moveTo>
                <a:cubicBezTo>
                  <a:pt x="10728256" y="4064006"/>
                  <a:pt x="10750233" y="4085983"/>
                  <a:pt x="10750233" y="4113091"/>
                </a:cubicBezTo>
                <a:cubicBezTo>
                  <a:pt x="10750233" y="4140200"/>
                  <a:pt x="10728256" y="4162176"/>
                  <a:pt x="10701148" y="4162176"/>
                </a:cubicBezTo>
                <a:cubicBezTo>
                  <a:pt x="10674039" y="4162176"/>
                  <a:pt x="10652063" y="4140200"/>
                  <a:pt x="10652063" y="4113091"/>
                </a:cubicBezTo>
                <a:cubicBezTo>
                  <a:pt x="10652063" y="4085983"/>
                  <a:pt x="10674039" y="4064006"/>
                  <a:pt x="10701148" y="4064006"/>
                </a:cubicBezTo>
                <a:close/>
                <a:moveTo>
                  <a:pt x="10507020" y="4064006"/>
                </a:moveTo>
                <a:cubicBezTo>
                  <a:pt x="10534129" y="4064006"/>
                  <a:pt x="10556105" y="4085983"/>
                  <a:pt x="10556105" y="4113091"/>
                </a:cubicBezTo>
                <a:cubicBezTo>
                  <a:pt x="10556105" y="4140200"/>
                  <a:pt x="10534129" y="4162176"/>
                  <a:pt x="10507020" y="4162176"/>
                </a:cubicBezTo>
                <a:cubicBezTo>
                  <a:pt x="10479911" y="4162176"/>
                  <a:pt x="10457935" y="4140200"/>
                  <a:pt x="10457935" y="4113091"/>
                </a:cubicBezTo>
                <a:cubicBezTo>
                  <a:pt x="10457935" y="4085983"/>
                  <a:pt x="10479911" y="4064006"/>
                  <a:pt x="10507020" y="4064006"/>
                </a:cubicBezTo>
                <a:close/>
                <a:moveTo>
                  <a:pt x="10315097" y="4064006"/>
                </a:moveTo>
                <a:cubicBezTo>
                  <a:pt x="10342205" y="4064006"/>
                  <a:pt x="10364182" y="4085983"/>
                  <a:pt x="10364182" y="4113091"/>
                </a:cubicBezTo>
                <a:cubicBezTo>
                  <a:pt x="10364182" y="4140200"/>
                  <a:pt x="10342205" y="4162176"/>
                  <a:pt x="10315097" y="4162176"/>
                </a:cubicBezTo>
                <a:cubicBezTo>
                  <a:pt x="10287988" y="4162176"/>
                  <a:pt x="10266012" y="4140200"/>
                  <a:pt x="10266012" y="4113091"/>
                </a:cubicBezTo>
                <a:cubicBezTo>
                  <a:pt x="10266012" y="4085983"/>
                  <a:pt x="10287988" y="4064006"/>
                  <a:pt x="10315097" y="4064006"/>
                </a:cubicBezTo>
                <a:close/>
                <a:moveTo>
                  <a:pt x="10123420" y="4064006"/>
                </a:moveTo>
                <a:cubicBezTo>
                  <a:pt x="10150529" y="4064006"/>
                  <a:pt x="10172505" y="4085983"/>
                  <a:pt x="10172505" y="4113091"/>
                </a:cubicBezTo>
                <a:cubicBezTo>
                  <a:pt x="10172505" y="4140200"/>
                  <a:pt x="10150529" y="4162176"/>
                  <a:pt x="10123420" y="4162176"/>
                </a:cubicBezTo>
                <a:cubicBezTo>
                  <a:pt x="10096312" y="4162176"/>
                  <a:pt x="10074335" y="4140200"/>
                  <a:pt x="10074335" y="4113091"/>
                </a:cubicBezTo>
                <a:cubicBezTo>
                  <a:pt x="10074335" y="4085983"/>
                  <a:pt x="10096312" y="4064006"/>
                  <a:pt x="10123420" y="4064006"/>
                </a:cubicBezTo>
                <a:close/>
                <a:moveTo>
                  <a:pt x="9931496" y="4064006"/>
                </a:moveTo>
                <a:cubicBezTo>
                  <a:pt x="9958606" y="4064006"/>
                  <a:pt x="9980582" y="4085983"/>
                  <a:pt x="9980582" y="4113091"/>
                </a:cubicBezTo>
                <a:cubicBezTo>
                  <a:pt x="9980582" y="4140200"/>
                  <a:pt x="9958606" y="4162176"/>
                  <a:pt x="9931496" y="4162176"/>
                </a:cubicBezTo>
                <a:cubicBezTo>
                  <a:pt x="9904388" y="4162176"/>
                  <a:pt x="9882412" y="4140200"/>
                  <a:pt x="9882412" y="4113091"/>
                </a:cubicBezTo>
                <a:cubicBezTo>
                  <a:pt x="9882412" y="4085983"/>
                  <a:pt x="9904388" y="4064006"/>
                  <a:pt x="9931496" y="4064006"/>
                </a:cubicBezTo>
                <a:close/>
                <a:moveTo>
                  <a:pt x="9739576" y="4064006"/>
                </a:moveTo>
                <a:cubicBezTo>
                  <a:pt x="9766684" y="4064006"/>
                  <a:pt x="9788661" y="4085983"/>
                  <a:pt x="9788661" y="4113091"/>
                </a:cubicBezTo>
                <a:cubicBezTo>
                  <a:pt x="9788661" y="4140200"/>
                  <a:pt x="9766684" y="4162176"/>
                  <a:pt x="9739576" y="4162176"/>
                </a:cubicBezTo>
                <a:cubicBezTo>
                  <a:pt x="9712467" y="4162176"/>
                  <a:pt x="9690491" y="4140200"/>
                  <a:pt x="9690491" y="4113091"/>
                </a:cubicBezTo>
                <a:cubicBezTo>
                  <a:pt x="9690491" y="4085983"/>
                  <a:pt x="9712467" y="4064006"/>
                  <a:pt x="9739576" y="4064006"/>
                </a:cubicBezTo>
                <a:close/>
                <a:moveTo>
                  <a:pt x="9547652" y="4064006"/>
                </a:moveTo>
                <a:cubicBezTo>
                  <a:pt x="9574761" y="4064006"/>
                  <a:pt x="9596737" y="4085983"/>
                  <a:pt x="9596737" y="4113091"/>
                </a:cubicBezTo>
                <a:cubicBezTo>
                  <a:pt x="9596737" y="4140200"/>
                  <a:pt x="9574761" y="4162176"/>
                  <a:pt x="9547652" y="4162176"/>
                </a:cubicBezTo>
                <a:cubicBezTo>
                  <a:pt x="9520543" y="4162176"/>
                  <a:pt x="9498567" y="4140200"/>
                  <a:pt x="9498567" y="4113091"/>
                </a:cubicBezTo>
                <a:cubicBezTo>
                  <a:pt x="9498567" y="4085983"/>
                  <a:pt x="9520543" y="4064006"/>
                  <a:pt x="9547652" y="4064006"/>
                </a:cubicBezTo>
                <a:close/>
                <a:moveTo>
                  <a:pt x="9355731" y="4064006"/>
                </a:moveTo>
                <a:cubicBezTo>
                  <a:pt x="9382840" y="4064006"/>
                  <a:pt x="9404816" y="4085983"/>
                  <a:pt x="9404816" y="4113091"/>
                </a:cubicBezTo>
                <a:cubicBezTo>
                  <a:pt x="9404816" y="4140200"/>
                  <a:pt x="9382840" y="4162176"/>
                  <a:pt x="9355731" y="4162176"/>
                </a:cubicBezTo>
                <a:cubicBezTo>
                  <a:pt x="9328622" y="4162176"/>
                  <a:pt x="9306646" y="4140200"/>
                  <a:pt x="9306646" y="4113091"/>
                </a:cubicBezTo>
                <a:cubicBezTo>
                  <a:pt x="9306646" y="4085983"/>
                  <a:pt x="9328622" y="4064006"/>
                  <a:pt x="9355731" y="4064006"/>
                </a:cubicBezTo>
                <a:close/>
                <a:moveTo>
                  <a:pt x="9163808" y="4064006"/>
                </a:moveTo>
                <a:cubicBezTo>
                  <a:pt x="9190916" y="4064006"/>
                  <a:pt x="9212893" y="4085983"/>
                  <a:pt x="9212893" y="4113091"/>
                </a:cubicBezTo>
                <a:cubicBezTo>
                  <a:pt x="9212893" y="4140200"/>
                  <a:pt x="9190916" y="4162176"/>
                  <a:pt x="9163808" y="4162176"/>
                </a:cubicBezTo>
                <a:cubicBezTo>
                  <a:pt x="9136699" y="4162176"/>
                  <a:pt x="9114723" y="4140200"/>
                  <a:pt x="9114723" y="4113091"/>
                </a:cubicBezTo>
                <a:cubicBezTo>
                  <a:pt x="9114723" y="4085983"/>
                  <a:pt x="9136699" y="4064006"/>
                  <a:pt x="9163808" y="4064006"/>
                </a:cubicBezTo>
                <a:close/>
                <a:moveTo>
                  <a:pt x="8972131" y="4064006"/>
                </a:moveTo>
                <a:cubicBezTo>
                  <a:pt x="8999241" y="4064006"/>
                  <a:pt x="9021216" y="4085983"/>
                  <a:pt x="9021216" y="4113091"/>
                </a:cubicBezTo>
                <a:cubicBezTo>
                  <a:pt x="9021216" y="4140200"/>
                  <a:pt x="8999241" y="4162176"/>
                  <a:pt x="8972131" y="4162176"/>
                </a:cubicBezTo>
                <a:cubicBezTo>
                  <a:pt x="8945023" y="4162176"/>
                  <a:pt x="8923046" y="4140200"/>
                  <a:pt x="8923046" y="4113091"/>
                </a:cubicBezTo>
                <a:cubicBezTo>
                  <a:pt x="8923046" y="4085983"/>
                  <a:pt x="8945023" y="4064006"/>
                  <a:pt x="8972131" y="4064006"/>
                </a:cubicBezTo>
                <a:close/>
                <a:moveTo>
                  <a:pt x="8780211" y="4064006"/>
                </a:moveTo>
                <a:cubicBezTo>
                  <a:pt x="8807319" y="4064006"/>
                  <a:pt x="8829296" y="4085983"/>
                  <a:pt x="8829296" y="4113091"/>
                </a:cubicBezTo>
                <a:cubicBezTo>
                  <a:pt x="8829296" y="4140200"/>
                  <a:pt x="8807319" y="4162176"/>
                  <a:pt x="8780211" y="4162176"/>
                </a:cubicBezTo>
                <a:cubicBezTo>
                  <a:pt x="8753102" y="4162176"/>
                  <a:pt x="8731126" y="4140200"/>
                  <a:pt x="8731126" y="4113091"/>
                </a:cubicBezTo>
                <a:cubicBezTo>
                  <a:pt x="8731126" y="4085983"/>
                  <a:pt x="8753102" y="4064006"/>
                  <a:pt x="8780211" y="4064006"/>
                </a:cubicBezTo>
                <a:close/>
                <a:moveTo>
                  <a:pt x="8588287" y="4064006"/>
                </a:moveTo>
                <a:cubicBezTo>
                  <a:pt x="8615396" y="4064006"/>
                  <a:pt x="8637372" y="4085983"/>
                  <a:pt x="8637372" y="4113091"/>
                </a:cubicBezTo>
                <a:cubicBezTo>
                  <a:pt x="8637372" y="4140200"/>
                  <a:pt x="8615396" y="4162176"/>
                  <a:pt x="8588287" y="4162176"/>
                </a:cubicBezTo>
                <a:cubicBezTo>
                  <a:pt x="8561178" y="4162176"/>
                  <a:pt x="8539202" y="4140200"/>
                  <a:pt x="8539202" y="4113091"/>
                </a:cubicBezTo>
                <a:cubicBezTo>
                  <a:pt x="8539202" y="4085983"/>
                  <a:pt x="8561178" y="4064006"/>
                  <a:pt x="8588287" y="4064006"/>
                </a:cubicBezTo>
                <a:close/>
                <a:moveTo>
                  <a:pt x="8388577" y="4064006"/>
                </a:moveTo>
                <a:cubicBezTo>
                  <a:pt x="8415686" y="4064006"/>
                  <a:pt x="8437662" y="4085983"/>
                  <a:pt x="8437662" y="4113091"/>
                </a:cubicBezTo>
                <a:cubicBezTo>
                  <a:pt x="8437662" y="4140200"/>
                  <a:pt x="8415686" y="4162176"/>
                  <a:pt x="8388577" y="4162176"/>
                </a:cubicBezTo>
                <a:cubicBezTo>
                  <a:pt x="8361468" y="4162176"/>
                  <a:pt x="8339492" y="4140200"/>
                  <a:pt x="8339492" y="4113091"/>
                </a:cubicBezTo>
                <a:cubicBezTo>
                  <a:pt x="8339492" y="4085983"/>
                  <a:pt x="8361468" y="4064006"/>
                  <a:pt x="8388577" y="4064006"/>
                </a:cubicBezTo>
                <a:close/>
                <a:moveTo>
                  <a:pt x="8196653" y="4064006"/>
                </a:moveTo>
                <a:cubicBezTo>
                  <a:pt x="8223762" y="4064006"/>
                  <a:pt x="8245738" y="4085983"/>
                  <a:pt x="8245738" y="4113091"/>
                </a:cubicBezTo>
                <a:cubicBezTo>
                  <a:pt x="8245738" y="4140200"/>
                  <a:pt x="8223762" y="4162176"/>
                  <a:pt x="8196653" y="4162176"/>
                </a:cubicBezTo>
                <a:cubicBezTo>
                  <a:pt x="8169545" y="4162176"/>
                  <a:pt x="8147568" y="4140200"/>
                  <a:pt x="8147568" y="4113091"/>
                </a:cubicBezTo>
                <a:cubicBezTo>
                  <a:pt x="8147568" y="4085983"/>
                  <a:pt x="8169545" y="4064006"/>
                  <a:pt x="8196653" y="4064006"/>
                </a:cubicBezTo>
                <a:close/>
                <a:moveTo>
                  <a:pt x="8004732" y="4064006"/>
                </a:moveTo>
                <a:cubicBezTo>
                  <a:pt x="8031841" y="4064006"/>
                  <a:pt x="8053817" y="4085983"/>
                  <a:pt x="8053817" y="4113091"/>
                </a:cubicBezTo>
                <a:cubicBezTo>
                  <a:pt x="8053817" y="4140200"/>
                  <a:pt x="8031841" y="4162176"/>
                  <a:pt x="8004732" y="4162176"/>
                </a:cubicBezTo>
                <a:cubicBezTo>
                  <a:pt x="7977623" y="4162176"/>
                  <a:pt x="7955647" y="4140200"/>
                  <a:pt x="7955647" y="4113091"/>
                </a:cubicBezTo>
                <a:cubicBezTo>
                  <a:pt x="7955647" y="4085983"/>
                  <a:pt x="7977623" y="4064006"/>
                  <a:pt x="8004732" y="4064006"/>
                </a:cubicBezTo>
                <a:close/>
                <a:moveTo>
                  <a:pt x="7813056" y="4064006"/>
                </a:moveTo>
                <a:cubicBezTo>
                  <a:pt x="7840165" y="4064006"/>
                  <a:pt x="7862141" y="4085983"/>
                  <a:pt x="7862141" y="4113091"/>
                </a:cubicBezTo>
                <a:cubicBezTo>
                  <a:pt x="7862141" y="4140200"/>
                  <a:pt x="7840165" y="4162176"/>
                  <a:pt x="7813056" y="4162176"/>
                </a:cubicBezTo>
                <a:cubicBezTo>
                  <a:pt x="7785947" y="4162176"/>
                  <a:pt x="7763971" y="4140200"/>
                  <a:pt x="7763971" y="4113091"/>
                </a:cubicBezTo>
                <a:cubicBezTo>
                  <a:pt x="7763971" y="4085983"/>
                  <a:pt x="7785947" y="4064006"/>
                  <a:pt x="7813056" y="4064006"/>
                </a:cubicBezTo>
                <a:close/>
                <a:moveTo>
                  <a:pt x="7621133" y="4064006"/>
                </a:moveTo>
                <a:cubicBezTo>
                  <a:pt x="7648241" y="4064006"/>
                  <a:pt x="7670218" y="4085983"/>
                  <a:pt x="7670218" y="4113091"/>
                </a:cubicBezTo>
                <a:cubicBezTo>
                  <a:pt x="7670218" y="4140200"/>
                  <a:pt x="7648241" y="4162176"/>
                  <a:pt x="7621133" y="4162176"/>
                </a:cubicBezTo>
                <a:cubicBezTo>
                  <a:pt x="7594024" y="4162176"/>
                  <a:pt x="7572048" y="4140200"/>
                  <a:pt x="7572048" y="4113091"/>
                </a:cubicBezTo>
                <a:cubicBezTo>
                  <a:pt x="7572048" y="4085983"/>
                  <a:pt x="7594024" y="4064006"/>
                  <a:pt x="7621133" y="4064006"/>
                </a:cubicBezTo>
                <a:close/>
                <a:moveTo>
                  <a:pt x="7429212" y="4064006"/>
                </a:moveTo>
                <a:cubicBezTo>
                  <a:pt x="7456321" y="4064006"/>
                  <a:pt x="7478297" y="4085983"/>
                  <a:pt x="7478297" y="4113091"/>
                </a:cubicBezTo>
                <a:cubicBezTo>
                  <a:pt x="7478297" y="4140200"/>
                  <a:pt x="7456321" y="4162176"/>
                  <a:pt x="7429212" y="4162176"/>
                </a:cubicBezTo>
                <a:cubicBezTo>
                  <a:pt x="7402103" y="4162176"/>
                  <a:pt x="7380127" y="4140200"/>
                  <a:pt x="7380127" y="4113091"/>
                </a:cubicBezTo>
                <a:cubicBezTo>
                  <a:pt x="7380127" y="4085983"/>
                  <a:pt x="7402103" y="4064006"/>
                  <a:pt x="7429212" y="4064006"/>
                </a:cubicBezTo>
                <a:close/>
                <a:moveTo>
                  <a:pt x="7237288" y="4064006"/>
                </a:moveTo>
                <a:cubicBezTo>
                  <a:pt x="7264397" y="4064006"/>
                  <a:pt x="7286373" y="4085983"/>
                  <a:pt x="7286373" y="4113091"/>
                </a:cubicBezTo>
                <a:cubicBezTo>
                  <a:pt x="7286373" y="4140200"/>
                  <a:pt x="7264397" y="4162176"/>
                  <a:pt x="7237288" y="4162176"/>
                </a:cubicBezTo>
                <a:cubicBezTo>
                  <a:pt x="7210179" y="4162176"/>
                  <a:pt x="7188203" y="4140200"/>
                  <a:pt x="7188203" y="4113091"/>
                </a:cubicBezTo>
                <a:cubicBezTo>
                  <a:pt x="7188203" y="4085983"/>
                  <a:pt x="7210179" y="4064006"/>
                  <a:pt x="7237288" y="4064006"/>
                </a:cubicBezTo>
                <a:close/>
                <a:moveTo>
                  <a:pt x="7045367" y="4064006"/>
                </a:moveTo>
                <a:cubicBezTo>
                  <a:pt x="7072476" y="4064006"/>
                  <a:pt x="7094452" y="4085983"/>
                  <a:pt x="7094452" y="4113091"/>
                </a:cubicBezTo>
                <a:cubicBezTo>
                  <a:pt x="7094452" y="4140200"/>
                  <a:pt x="7072476" y="4162176"/>
                  <a:pt x="7045367" y="4162176"/>
                </a:cubicBezTo>
                <a:cubicBezTo>
                  <a:pt x="7018258" y="4162176"/>
                  <a:pt x="6996282" y="4140200"/>
                  <a:pt x="6996282" y="4113091"/>
                </a:cubicBezTo>
                <a:cubicBezTo>
                  <a:pt x="6996282" y="4085983"/>
                  <a:pt x="7018258" y="4064006"/>
                  <a:pt x="7045367" y="4064006"/>
                </a:cubicBezTo>
                <a:close/>
                <a:moveTo>
                  <a:pt x="6853444" y="4064006"/>
                </a:moveTo>
                <a:cubicBezTo>
                  <a:pt x="6880552" y="4064006"/>
                  <a:pt x="6902529" y="4085983"/>
                  <a:pt x="6902529" y="4113091"/>
                </a:cubicBezTo>
                <a:cubicBezTo>
                  <a:pt x="6902529" y="4140200"/>
                  <a:pt x="6880552" y="4162176"/>
                  <a:pt x="6853444" y="4162176"/>
                </a:cubicBezTo>
                <a:cubicBezTo>
                  <a:pt x="6826335" y="4162176"/>
                  <a:pt x="6804359" y="4140200"/>
                  <a:pt x="6804359" y="4113091"/>
                </a:cubicBezTo>
                <a:cubicBezTo>
                  <a:pt x="6804359" y="4085983"/>
                  <a:pt x="6826335" y="4064006"/>
                  <a:pt x="6853444" y="4064006"/>
                </a:cubicBezTo>
                <a:close/>
                <a:moveTo>
                  <a:pt x="6661767" y="4064006"/>
                </a:moveTo>
                <a:cubicBezTo>
                  <a:pt x="6688876" y="4064006"/>
                  <a:pt x="6710852" y="4085983"/>
                  <a:pt x="6710852" y="4113091"/>
                </a:cubicBezTo>
                <a:cubicBezTo>
                  <a:pt x="6710852" y="4140200"/>
                  <a:pt x="6688876" y="4162176"/>
                  <a:pt x="6661767" y="4162176"/>
                </a:cubicBezTo>
                <a:cubicBezTo>
                  <a:pt x="6634659" y="4162176"/>
                  <a:pt x="6612682" y="4140200"/>
                  <a:pt x="6612682" y="4113091"/>
                </a:cubicBezTo>
                <a:cubicBezTo>
                  <a:pt x="6612682" y="4085983"/>
                  <a:pt x="6634659" y="4064006"/>
                  <a:pt x="6661767" y="4064006"/>
                </a:cubicBezTo>
                <a:close/>
                <a:moveTo>
                  <a:pt x="6469844" y="4064006"/>
                </a:moveTo>
                <a:cubicBezTo>
                  <a:pt x="6496953" y="4064006"/>
                  <a:pt x="6518929" y="4085983"/>
                  <a:pt x="6518929" y="4113091"/>
                </a:cubicBezTo>
                <a:cubicBezTo>
                  <a:pt x="6518929" y="4140200"/>
                  <a:pt x="6496953" y="4162176"/>
                  <a:pt x="6469844" y="4162176"/>
                </a:cubicBezTo>
                <a:cubicBezTo>
                  <a:pt x="6442735" y="4162176"/>
                  <a:pt x="6420759" y="4140200"/>
                  <a:pt x="6420759" y="4113091"/>
                </a:cubicBezTo>
                <a:cubicBezTo>
                  <a:pt x="6420759" y="4085983"/>
                  <a:pt x="6442735" y="4064006"/>
                  <a:pt x="6469844" y="4064006"/>
                </a:cubicBezTo>
                <a:close/>
                <a:moveTo>
                  <a:pt x="6279574" y="4064006"/>
                </a:moveTo>
                <a:cubicBezTo>
                  <a:pt x="6306683" y="4064006"/>
                  <a:pt x="6328659" y="4085983"/>
                  <a:pt x="6328659" y="4113091"/>
                </a:cubicBezTo>
                <a:cubicBezTo>
                  <a:pt x="6328659" y="4140200"/>
                  <a:pt x="6306683" y="4162176"/>
                  <a:pt x="6279574" y="4162176"/>
                </a:cubicBezTo>
                <a:cubicBezTo>
                  <a:pt x="6252465" y="4162176"/>
                  <a:pt x="6230489" y="4140200"/>
                  <a:pt x="6230489" y="4113091"/>
                </a:cubicBezTo>
                <a:cubicBezTo>
                  <a:pt x="6230489" y="4085983"/>
                  <a:pt x="6252465" y="4064006"/>
                  <a:pt x="6279574" y="4064006"/>
                </a:cubicBezTo>
                <a:close/>
                <a:moveTo>
                  <a:pt x="6087650" y="4064006"/>
                </a:moveTo>
                <a:cubicBezTo>
                  <a:pt x="6114759" y="4064006"/>
                  <a:pt x="6136735" y="4085983"/>
                  <a:pt x="6136735" y="4113091"/>
                </a:cubicBezTo>
                <a:cubicBezTo>
                  <a:pt x="6136735" y="4140200"/>
                  <a:pt x="6114759" y="4162176"/>
                  <a:pt x="6087650" y="4162176"/>
                </a:cubicBezTo>
                <a:cubicBezTo>
                  <a:pt x="6060542" y="4162176"/>
                  <a:pt x="6038565" y="4140200"/>
                  <a:pt x="6038565" y="4113091"/>
                </a:cubicBezTo>
                <a:cubicBezTo>
                  <a:pt x="6038565" y="4085983"/>
                  <a:pt x="6060542" y="4064006"/>
                  <a:pt x="6087650" y="4064006"/>
                </a:cubicBezTo>
                <a:close/>
                <a:moveTo>
                  <a:pt x="5895729" y="4064006"/>
                </a:moveTo>
                <a:cubicBezTo>
                  <a:pt x="5922838" y="4064006"/>
                  <a:pt x="5944814" y="4085983"/>
                  <a:pt x="5944814" y="4113091"/>
                </a:cubicBezTo>
                <a:cubicBezTo>
                  <a:pt x="5944814" y="4140200"/>
                  <a:pt x="5922838" y="4162176"/>
                  <a:pt x="5895729" y="4162176"/>
                </a:cubicBezTo>
                <a:cubicBezTo>
                  <a:pt x="5868620" y="4162176"/>
                  <a:pt x="5846644" y="4140200"/>
                  <a:pt x="5846644" y="4113091"/>
                </a:cubicBezTo>
                <a:cubicBezTo>
                  <a:pt x="5846644" y="4085983"/>
                  <a:pt x="5868620" y="4064006"/>
                  <a:pt x="5895729" y="4064006"/>
                </a:cubicBezTo>
                <a:close/>
                <a:moveTo>
                  <a:pt x="5704053" y="4064006"/>
                </a:moveTo>
                <a:cubicBezTo>
                  <a:pt x="5731162" y="4064006"/>
                  <a:pt x="5753138" y="4085983"/>
                  <a:pt x="5753138" y="4113091"/>
                </a:cubicBezTo>
                <a:cubicBezTo>
                  <a:pt x="5753138" y="4140200"/>
                  <a:pt x="5731162" y="4162176"/>
                  <a:pt x="5704053" y="4162176"/>
                </a:cubicBezTo>
                <a:cubicBezTo>
                  <a:pt x="5676944" y="4162176"/>
                  <a:pt x="5654968" y="4140200"/>
                  <a:pt x="5654968" y="4113091"/>
                </a:cubicBezTo>
                <a:cubicBezTo>
                  <a:pt x="5654968" y="4085983"/>
                  <a:pt x="5676944" y="4064006"/>
                  <a:pt x="5704053" y="4064006"/>
                </a:cubicBezTo>
                <a:close/>
                <a:moveTo>
                  <a:pt x="5512130" y="4064006"/>
                </a:moveTo>
                <a:cubicBezTo>
                  <a:pt x="5539238" y="4064006"/>
                  <a:pt x="5561215" y="4085983"/>
                  <a:pt x="5561215" y="4113091"/>
                </a:cubicBezTo>
                <a:cubicBezTo>
                  <a:pt x="5561215" y="4140200"/>
                  <a:pt x="5539238" y="4162176"/>
                  <a:pt x="5512130" y="4162176"/>
                </a:cubicBezTo>
                <a:cubicBezTo>
                  <a:pt x="5485021" y="4162176"/>
                  <a:pt x="5463045" y="4140200"/>
                  <a:pt x="5463045" y="4113091"/>
                </a:cubicBezTo>
                <a:cubicBezTo>
                  <a:pt x="5463045" y="4085983"/>
                  <a:pt x="5485021" y="4064006"/>
                  <a:pt x="5512130" y="4064006"/>
                </a:cubicBezTo>
                <a:close/>
                <a:moveTo>
                  <a:pt x="5320209" y="4064006"/>
                </a:moveTo>
                <a:cubicBezTo>
                  <a:pt x="5347318" y="4064006"/>
                  <a:pt x="5369294" y="4085983"/>
                  <a:pt x="5369294" y="4113091"/>
                </a:cubicBezTo>
                <a:cubicBezTo>
                  <a:pt x="5369294" y="4140200"/>
                  <a:pt x="5347318" y="4162176"/>
                  <a:pt x="5320209" y="4162176"/>
                </a:cubicBezTo>
                <a:cubicBezTo>
                  <a:pt x="5293100" y="4162176"/>
                  <a:pt x="5271124" y="4140200"/>
                  <a:pt x="5271124" y="4113091"/>
                </a:cubicBezTo>
                <a:cubicBezTo>
                  <a:pt x="5271124" y="4085983"/>
                  <a:pt x="5293100" y="4064006"/>
                  <a:pt x="5320209" y="4064006"/>
                </a:cubicBezTo>
                <a:close/>
                <a:moveTo>
                  <a:pt x="5128285" y="4064006"/>
                </a:moveTo>
                <a:cubicBezTo>
                  <a:pt x="5155394" y="4064006"/>
                  <a:pt x="5177370" y="4085983"/>
                  <a:pt x="5177370" y="4113091"/>
                </a:cubicBezTo>
                <a:cubicBezTo>
                  <a:pt x="5177370" y="4140200"/>
                  <a:pt x="5155394" y="4162176"/>
                  <a:pt x="5128285" y="4162176"/>
                </a:cubicBezTo>
                <a:cubicBezTo>
                  <a:pt x="5101176" y="4162176"/>
                  <a:pt x="5079200" y="4140200"/>
                  <a:pt x="5079200" y="4113091"/>
                </a:cubicBezTo>
                <a:cubicBezTo>
                  <a:pt x="5079200" y="4085983"/>
                  <a:pt x="5101176" y="4064006"/>
                  <a:pt x="5128285" y="4064006"/>
                </a:cubicBezTo>
                <a:close/>
                <a:moveTo>
                  <a:pt x="4936364" y="4064006"/>
                </a:moveTo>
                <a:cubicBezTo>
                  <a:pt x="4963473" y="4064006"/>
                  <a:pt x="4985449" y="4085983"/>
                  <a:pt x="4985449" y="4113091"/>
                </a:cubicBezTo>
                <a:cubicBezTo>
                  <a:pt x="4985449" y="4140200"/>
                  <a:pt x="4963473" y="4162176"/>
                  <a:pt x="4936364" y="4162176"/>
                </a:cubicBezTo>
                <a:cubicBezTo>
                  <a:pt x="4909255" y="4162176"/>
                  <a:pt x="4887279" y="4140200"/>
                  <a:pt x="4887279" y="4113091"/>
                </a:cubicBezTo>
                <a:cubicBezTo>
                  <a:pt x="4887279" y="4085983"/>
                  <a:pt x="4909255" y="4064006"/>
                  <a:pt x="4936364" y="4064006"/>
                </a:cubicBezTo>
                <a:close/>
                <a:moveTo>
                  <a:pt x="4744441" y="4064006"/>
                </a:moveTo>
                <a:cubicBezTo>
                  <a:pt x="4771549" y="4064006"/>
                  <a:pt x="4793526" y="4085983"/>
                  <a:pt x="4793526" y="4113091"/>
                </a:cubicBezTo>
                <a:cubicBezTo>
                  <a:pt x="4793526" y="4140200"/>
                  <a:pt x="4771549" y="4162176"/>
                  <a:pt x="4744441" y="4162176"/>
                </a:cubicBezTo>
                <a:cubicBezTo>
                  <a:pt x="4717332" y="4162176"/>
                  <a:pt x="4695356" y="4140200"/>
                  <a:pt x="4695356" y="4113091"/>
                </a:cubicBezTo>
                <a:cubicBezTo>
                  <a:pt x="4695356" y="4085983"/>
                  <a:pt x="4717332" y="4064006"/>
                  <a:pt x="4744441" y="4064006"/>
                </a:cubicBezTo>
                <a:close/>
                <a:moveTo>
                  <a:pt x="4552764" y="4064006"/>
                </a:moveTo>
                <a:cubicBezTo>
                  <a:pt x="4579873" y="4064006"/>
                  <a:pt x="4601849" y="4085983"/>
                  <a:pt x="4601849" y="4113091"/>
                </a:cubicBezTo>
                <a:cubicBezTo>
                  <a:pt x="4601849" y="4140200"/>
                  <a:pt x="4579873" y="4162176"/>
                  <a:pt x="4552764" y="4162176"/>
                </a:cubicBezTo>
                <a:cubicBezTo>
                  <a:pt x="4525656" y="4162176"/>
                  <a:pt x="4503679" y="4140200"/>
                  <a:pt x="4503679" y="4113091"/>
                </a:cubicBezTo>
                <a:cubicBezTo>
                  <a:pt x="4503679" y="4085983"/>
                  <a:pt x="4525656" y="4064006"/>
                  <a:pt x="4552764" y="4064006"/>
                </a:cubicBezTo>
                <a:close/>
                <a:moveTo>
                  <a:pt x="4360841" y="4064006"/>
                </a:moveTo>
                <a:cubicBezTo>
                  <a:pt x="4387950" y="4064006"/>
                  <a:pt x="4409926" y="4085983"/>
                  <a:pt x="4409926" y="4113091"/>
                </a:cubicBezTo>
                <a:cubicBezTo>
                  <a:pt x="4409926" y="4140200"/>
                  <a:pt x="4387950" y="4162176"/>
                  <a:pt x="4360841" y="4162176"/>
                </a:cubicBezTo>
                <a:cubicBezTo>
                  <a:pt x="4333732" y="4162176"/>
                  <a:pt x="4311756" y="4140200"/>
                  <a:pt x="4311756" y="4113091"/>
                </a:cubicBezTo>
                <a:cubicBezTo>
                  <a:pt x="4311756" y="4085983"/>
                  <a:pt x="4333732" y="4064006"/>
                  <a:pt x="4360841" y="4064006"/>
                </a:cubicBezTo>
                <a:close/>
                <a:moveTo>
                  <a:pt x="4170572" y="4064006"/>
                </a:moveTo>
                <a:cubicBezTo>
                  <a:pt x="4197681" y="4064006"/>
                  <a:pt x="4219657" y="4085983"/>
                  <a:pt x="4219657" y="4113091"/>
                </a:cubicBezTo>
                <a:cubicBezTo>
                  <a:pt x="4219657" y="4140200"/>
                  <a:pt x="4197681" y="4162176"/>
                  <a:pt x="4170572" y="4162176"/>
                </a:cubicBezTo>
                <a:cubicBezTo>
                  <a:pt x="4143463" y="4162176"/>
                  <a:pt x="4121487" y="4140200"/>
                  <a:pt x="4121487" y="4113091"/>
                </a:cubicBezTo>
                <a:cubicBezTo>
                  <a:pt x="4121487" y="4085983"/>
                  <a:pt x="4143463" y="4064006"/>
                  <a:pt x="4170572" y="4064006"/>
                </a:cubicBezTo>
                <a:close/>
                <a:moveTo>
                  <a:pt x="3978648" y="4064006"/>
                </a:moveTo>
                <a:cubicBezTo>
                  <a:pt x="4005757" y="4064006"/>
                  <a:pt x="4027733" y="4085983"/>
                  <a:pt x="4027733" y="4113091"/>
                </a:cubicBezTo>
                <a:cubicBezTo>
                  <a:pt x="4027733" y="4140200"/>
                  <a:pt x="4005757" y="4162176"/>
                  <a:pt x="3978648" y="4162176"/>
                </a:cubicBezTo>
                <a:cubicBezTo>
                  <a:pt x="3951540" y="4162176"/>
                  <a:pt x="3929563" y="4140200"/>
                  <a:pt x="3929563" y="4113091"/>
                </a:cubicBezTo>
                <a:cubicBezTo>
                  <a:pt x="3929563" y="4085983"/>
                  <a:pt x="3951540" y="4064006"/>
                  <a:pt x="3978648" y="4064006"/>
                </a:cubicBezTo>
                <a:close/>
                <a:moveTo>
                  <a:pt x="3786728" y="4064006"/>
                </a:moveTo>
                <a:cubicBezTo>
                  <a:pt x="3813836" y="4064006"/>
                  <a:pt x="3835813" y="4085983"/>
                  <a:pt x="3835813" y="4113091"/>
                </a:cubicBezTo>
                <a:cubicBezTo>
                  <a:pt x="3835813" y="4140200"/>
                  <a:pt x="3813836" y="4162176"/>
                  <a:pt x="3786728" y="4162176"/>
                </a:cubicBezTo>
                <a:cubicBezTo>
                  <a:pt x="3759619" y="4162176"/>
                  <a:pt x="3737643" y="4140200"/>
                  <a:pt x="3737643" y="4113091"/>
                </a:cubicBezTo>
                <a:cubicBezTo>
                  <a:pt x="3737643" y="4085983"/>
                  <a:pt x="3759619" y="4064006"/>
                  <a:pt x="3786728" y="4064006"/>
                </a:cubicBezTo>
                <a:close/>
                <a:moveTo>
                  <a:pt x="3595051" y="4064006"/>
                </a:moveTo>
                <a:cubicBezTo>
                  <a:pt x="3622160" y="4064006"/>
                  <a:pt x="3644136" y="4085983"/>
                  <a:pt x="3644136" y="4113091"/>
                </a:cubicBezTo>
                <a:cubicBezTo>
                  <a:pt x="3644136" y="4140200"/>
                  <a:pt x="3622160" y="4162176"/>
                  <a:pt x="3595051" y="4162176"/>
                </a:cubicBezTo>
                <a:cubicBezTo>
                  <a:pt x="3567943" y="4162176"/>
                  <a:pt x="3545966" y="4140200"/>
                  <a:pt x="3545966" y="4113091"/>
                </a:cubicBezTo>
                <a:cubicBezTo>
                  <a:pt x="3545966" y="4085983"/>
                  <a:pt x="3567943" y="4064006"/>
                  <a:pt x="3595051" y="4064006"/>
                </a:cubicBezTo>
                <a:close/>
                <a:moveTo>
                  <a:pt x="3403128" y="4064006"/>
                </a:moveTo>
                <a:cubicBezTo>
                  <a:pt x="3430237" y="4064006"/>
                  <a:pt x="3452213" y="4085983"/>
                  <a:pt x="3452213" y="4113091"/>
                </a:cubicBezTo>
                <a:cubicBezTo>
                  <a:pt x="3452213" y="4140200"/>
                  <a:pt x="3430237" y="4162176"/>
                  <a:pt x="3403128" y="4162176"/>
                </a:cubicBezTo>
                <a:cubicBezTo>
                  <a:pt x="3376019" y="4162176"/>
                  <a:pt x="3354043" y="4140200"/>
                  <a:pt x="3354043" y="4113091"/>
                </a:cubicBezTo>
                <a:cubicBezTo>
                  <a:pt x="3354043" y="4085983"/>
                  <a:pt x="3376019" y="4064006"/>
                  <a:pt x="3403128" y="4064006"/>
                </a:cubicBezTo>
                <a:close/>
                <a:moveTo>
                  <a:pt x="3211207" y="4064006"/>
                </a:moveTo>
                <a:cubicBezTo>
                  <a:pt x="3238316" y="4064006"/>
                  <a:pt x="3260292" y="4085983"/>
                  <a:pt x="3260292" y="4113091"/>
                </a:cubicBezTo>
                <a:cubicBezTo>
                  <a:pt x="3260292" y="4140200"/>
                  <a:pt x="3238316" y="4162176"/>
                  <a:pt x="3211207" y="4162176"/>
                </a:cubicBezTo>
                <a:cubicBezTo>
                  <a:pt x="3184098" y="4162176"/>
                  <a:pt x="3162122" y="4140200"/>
                  <a:pt x="3162122" y="4113091"/>
                </a:cubicBezTo>
                <a:cubicBezTo>
                  <a:pt x="3162122" y="4085983"/>
                  <a:pt x="3184098" y="4064006"/>
                  <a:pt x="3211207" y="4064006"/>
                </a:cubicBezTo>
                <a:close/>
                <a:moveTo>
                  <a:pt x="3019283" y="4064006"/>
                </a:moveTo>
                <a:cubicBezTo>
                  <a:pt x="3046393" y="4064006"/>
                  <a:pt x="3068368" y="4085983"/>
                  <a:pt x="3068368" y="4113091"/>
                </a:cubicBezTo>
                <a:cubicBezTo>
                  <a:pt x="3068368" y="4140200"/>
                  <a:pt x="3046393" y="4162176"/>
                  <a:pt x="3019283" y="4162176"/>
                </a:cubicBezTo>
                <a:cubicBezTo>
                  <a:pt x="2992175" y="4162176"/>
                  <a:pt x="2970198" y="4140200"/>
                  <a:pt x="2970198" y="4113091"/>
                </a:cubicBezTo>
                <a:cubicBezTo>
                  <a:pt x="2970198" y="4085983"/>
                  <a:pt x="2992175" y="4064006"/>
                  <a:pt x="3019283" y="4064006"/>
                </a:cubicBezTo>
                <a:close/>
                <a:moveTo>
                  <a:pt x="2827363" y="4064006"/>
                </a:moveTo>
                <a:cubicBezTo>
                  <a:pt x="2854471" y="4064006"/>
                  <a:pt x="2876448" y="4085983"/>
                  <a:pt x="2876448" y="4113091"/>
                </a:cubicBezTo>
                <a:cubicBezTo>
                  <a:pt x="2876448" y="4140200"/>
                  <a:pt x="2854471" y="4162176"/>
                  <a:pt x="2827363" y="4162176"/>
                </a:cubicBezTo>
                <a:cubicBezTo>
                  <a:pt x="2800253" y="4162176"/>
                  <a:pt x="2778277" y="4140200"/>
                  <a:pt x="2778277" y="4113091"/>
                </a:cubicBezTo>
                <a:cubicBezTo>
                  <a:pt x="2778277" y="4085983"/>
                  <a:pt x="2800253" y="4064006"/>
                  <a:pt x="2827363" y="4064006"/>
                </a:cubicBezTo>
                <a:close/>
                <a:moveTo>
                  <a:pt x="2635439" y="4064006"/>
                </a:moveTo>
                <a:cubicBezTo>
                  <a:pt x="2662548" y="4064006"/>
                  <a:pt x="2684524" y="4085983"/>
                  <a:pt x="2684524" y="4113091"/>
                </a:cubicBezTo>
                <a:cubicBezTo>
                  <a:pt x="2684524" y="4140200"/>
                  <a:pt x="2662548" y="4162176"/>
                  <a:pt x="2635439" y="4162176"/>
                </a:cubicBezTo>
                <a:cubicBezTo>
                  <a:pt x="2608330" y="4162176"/>
                  <a:pt x="2586354" y="4140200"/>
                  <a:pt x="2586354" y="4113091"/>
                </a:cubicBezTo>
                <a:cubicBezTo>
                  <a:pt x="2586354" y="4085983"/>
                  <a:pt x="2608330" y="4064006"/>
                  <a:pt x="2635439" y="4064006"/>
                </a:cubicBezTo>
                <a:close/>
                <a:moveTo>
                  <a:pt x="2443762" y="4064006"/>
                </a:moveTo>
                <a:cubicBezTo>
                  <a:pt x="2470872" y="4064006"/>
                  <a:pt x="2492847" y="4085983"/>
                  <a:pt x="2492847" y="4113091"/>
                </a:cubicBezTo>
                <a:cubicBezTo>
                  <a:pt x="2492847" y="4140200"/>
                  <a:pt x="2470872" y="4162176"/>
                  <a:pt x="2443762" y="4162176"/>
                </a:cubicBezTo>
                <a:cubicBezTo>
                  <a:pt x="2416654" y="4162176"/>
                  <a:pt x="2394677" y="4140200"/>
                  <a:pt x="2394677" y="4113091"/>
                </a:cubicBezTo>
                <a:cubicBezTo>
                  <a:pt x="2394677" y="4085983"/>
                  <a:pt x="2416654" y="4064006"/>
                  <a:pt x="2443762" y="4064006"/>
                </a:cubicBezTo>
                <a:close/>
                <a:moveTo>
                  <a:pt x="2251840" y="4064006"/>
                </a:moveTo>
                <a:cubicBezTo>
                  <a:pt x="2278948" y="4064006"/>
                  <a:pt x="2300925" y="4085983"/>
                  <a:pt x="2300925" y="4113091"/>
                </a:cubicBezTo>
                <a:cubicBezTo>
                  <a:pt x="2300925" y="4140200"/>
                  <a:pt x="2278948" y="4162176"/>
                  <a:pt x="2251840" y="4162176"/>
                </a:cubicBezTo>
                <a:cubicBezTo>
                  <a:pt x="2224730" y="4162176"/>
                  <a:pt x="2202754" y="4140200"/>
                  <a:pt x="2202754" y="4113091"/>
                </a:cubicBezTo>
                <a:cubicBezTo>
                  <a:pt x="2202754" y="4085983"/>
                  <a:pt x="2224730" y="4064006"/>
                  <a:pt x="2251840" y="4064006"/>
                </a:cubicBezTo>
                <a:close/>
                <a:moveTo>
                  <a:pt x="2061569" y="4064006"/>
                </a:moveTo>
                <a:cubicBezTo>
                  <a:pt x="2088678" y="4064006"/>
                  <a:pt x="2110654" y="4085983"/>
                  <a:pt x="2110654" y="4113091"/>
                </a:cubicBezTo>
                <a:cubicBezTo>
                  <a:pt x="2110654" y="4140200"/>
                  <a:pt x="2088678" y="4162176"/>
                  <a:pt x="2061569" y="4162176"/>
                </a:cubicBezTo>
                <a:cubicBezTo>
                  <a:pt x="2034460" y="4162176"/>
                  <a:pt x="2012484" y="4140200"/>
                  <a:pt x="2012484" y="4113091"/>
                </a:cubicBezTo>
                <a:cubicBezTo>
                  <a:pt x="2012484" y="4085983"/>
                  <a:pt x="2034460" y="4064006"/>
                  <a:pt x="2061569" y="4064006"/>
                </a:cubicBezTo>
                <a:close/>
                <a:moveTo>
                  <a:pt x="1869645" y="4064006"/>
                </a:moveTo>
                <a:cubicBezTo>
                  <a:pt x="1896755" y="4064006"/>
                  <a:pt x="1918730" y="4085983"/>
                  <a:pt x="1918730" y="4113091"/>
                </a:cubicBezTo>
                <a:cubicBezTo>
                  <a:pt x="1918730" y="4140200"/>
                  <a:pt x="1896755" y="4162176"/>
                  <a:pt x="1869645" y="4162176"/>
                </a:cubicBezTo>
                <a:cubicBezTo>
                  <a:pt x="1842537" y="4162176"/>
                  <a:pt x="1820560" y="4140200"/>
                  <a:pt x="1820560" y="4113091"/>
                </a:cubicBezTo>
                <a:cubicBezTo>
                  <a:pt x="1820560" y="4085983"/>
                  <a:pt x="1842537" y="4064006"/>
                  <a:pt x="1869645" y="4064006"/>
                </a:cubicBezTo>
                <a:close/>
                <a:moveTo>
                  <a:pt x="1677725" y="4064006"/>
                </a:moveTo>
                <a:cubicBezTo>
                  <a:pt x="1704833" y="4064006"/>
                  <a:pt x="1726810" y="4085983"/>
                  <a:pt x="1726810" y="4113091"/>
                </a:cubicBezTo>
                <a:cubicBezTo>
                  <a:pt x="1726810" y="4140200"/>
                  <a:pt x="1704833" y="4162176"/>
                  <a:pt x="1677725" y="4162176"/>
                </a:cubicBezTo>
                <a:cubicBezTo>
                  <a:pt x="1650616" y="4162176"/>
                  <a:pt x="1628640" y="4140200"/>
                  <a:pt x="1628640" y="4113091"/>
                </a:cubicBezTo>
                <a:cubicBezTo>
                  <a:pt x="1628640" y="4085983"/>
                  <a:pt x="1650616" y="4064006"/>
                  <a:pt x="1677725" y="4064006"/>
                </a:cubicBezTo>
                <a:close/>
                <a:moveTo>
                  <a:pt x="1486048" y="4064006"/>
                </a:moveTo>
                <a:cubicBezTo>
                  <a:pt x="1513157" y="4064006"/>
                  <a:pt x="1535133" y="4085983"/>
                  <a:pt x="1535133" y="4113091"/>
                </a:cubicBezTo>
                <a:cubicBezTo>
                  <a:pt x="1535133" y="4140200"/>
                  <a:pt x="1513157" y="4162176"/>
                  <a:pt x="1486048" y="4162176"/>
                </a:cubicBezTo>
                <a:cubicBezTo>
                  <a:pt x="1458940" y="4162176"/>
                  <a:pt x="1436963" y="4140200"/>
                  <a:pt x="1436963" y="4113091"/>
                </a:cubicBezTo>
                <a:cubicBezTo>
                  <a:pt x="1436963" y="4085983"/>
                  <a:pt x="1458940" y="4064006"/>
                  <a:pt x="1486048" y="4064006"/>
                </a:cubicBezTo>
                <a:close/>
                <a:moveTo>
                  <a:pt x="1294125" y="4064006"/>
                </a:moveTo>
                <a:cubicBezTo>
                  <a:pt x="1321234" y="4064006"/>
                  <a:pt x="1343210" y="4085983"/>
                  <a:pt x="1343210" y="4113091"/>
                </a:cubicBezTo>
                <a:cubicBezTo>
                  <a:pt x="1343210" y="4140200"/>
                  <a:pt x="1321234" y="4162176"/>
                  <a:pt x="1294125" y="4162176"/>
                </a:cubicBezTo>
                <a:cubicBezTo>
                  <a:pt x="1267016" y="4162176"/>
                  <a:pt x="1245040" y="4140200"/>
                  <a:pt x="1245040" y="4113091"/>
                </a:cubicBezTo>
                <a:cubicBezTo>
                  <a:pt x="1245040" y="4085983"/>
                  <a:pt x="1267016" y="4064006"/>
                  <a:pt x="1294125" y="4064006"/>
                </a:cubicBezTo>
                <a:close/>
                <a:moveTo>
                  <a:pt x="1102204" y="4064006"/>
                </a:moveTo>
                <a:cubicBezTo>
                  <a:pt x="1129313" y="4064006"/>
                  <a:pt x="1151289" y="4085983"/>
                  <a:pt x="1151289" y="4113091"/>
                </a:cubicBezTo>
                <a:cubicBezTo>
                  <a:pt x="1151289" y="4140200"/>
                  <a:pt x="1129313" y="4162176"/>
                  <a:pt x="1102204" y="4162176"/>
                </a:cubicBezTo>
                <a:cubicBezTo>
                  <a:pt x="1075096" y="4162176"/>
                  <a:pt x="1053119" y="4140200"/>
                  <a:pt x="1053119" y="4113091"/>
                </a:cubicBezTo>
                <a:cubicBezTo>
                  <a:pt x="1053119" y="4085983"/>
                  <a:pt x="1075096" y="4064006"/>
                  <a:pt x="1102204" y="4064006"/>
                </a:cubicBezTo>
                <a:close/>
                <a:moveTo>
                  <a:pt x="910280" y="4064006"/>
                </a:moveTo>
                <a:cubicBezTo>
                  <a:pt x="937390" y="4064006"/>
                  <a:pt x="959365" y="4085983"/>
                  <a:pt x="959365" y="4113091"/>
                </a:cubicBezTo>
                <a:cubicBezTo>
                  <a:pt x="959365" y="4140200"/>
                  <a:pt x="937390" y="4162176"/>
                  <a:pt x="910280" y="4162176"/>
                </a:cubicBezTo>
                <a:cubicBezTo>
                  <a:pt x="883172" y="4162176"/>
                  <a:pt x="861195" y="4140200"/>
                  <a:pt x="861195" y="4113091"/>
                </a:cubicBezTo>
                <a:cubicBezTo>
                  <a:pt x="861195" y="4085983"/>
                  <a:pt x="883172" y="4064006"/>
                  <a:pt x="910280" y="4064006"/>
                </a:cubicBezTo>
                <a:close/>
                <a:moveTo>
                  <a:pt x="718360" y="4064006"/>
                </a:moveTo>
                <a:cubicBezTo>
                  <a:pt x="745468" y="4064006"/>
                  <a:pt x="767445" y="4085983"/>
                  <a:pt x="767445" y="4113091"/>
                </a:cubicBezTo>
                <a:cubicBezTo>
                  <a:pt x="767445" y="4140200"/>
                  <a:pt x="745468" y="4162176"/>
                  <a:pt x="718360" y="4162176"/>
                </a:cubicBezTo>
                <a:cubicBezTo>
                  <a:pt x="691250" y="4162176"/>
                  <a:pt x="669275" y="4140200"/>
                  <a:pt x="669275" y="4113091"/>
                </a:cubicBezTo>
                <a:cubicBezTo>
                  <a:pt x="669275" y="4085983"/>
                  <a:pt x="691250" y="4064006"/>
                  <a:pt x="718360" y="4064006"/>
                </a:cubicBezTo>
                <a:close/>
                <a:moveTo>
                  <a:pt x="526436" y="4064006"/>
                </a:moveTo>
                <a:cubicBezTo>
                  <a:pt x="553544" y="4064006"/>
                  <a:pt x="575521" y="4085983"/>
                  <a:pt x="575521" y="4113091"/>
                </a:cubicBezTo>
                <a:cubicBezTo>
                  <a:pt x="575521" y="4140200"/>
                  <a:pt x="553544" y="4162176"/>
                  <a:pt x="526436" y="4162176"/>
                </a:cubicBezTo>
                <a:cubicBezTo>
                  <a:pt x="499328" y="4162176"/>
                  <a:pt x="477351" y="4140200"/>
                  <a:pt x="477351" y="4113091"/>
                </a:cubicBezTo>
                <a:cubicBezTo>
                  <a:pt x="477351" y="4085983"/>
                  <a:pt x="499328" y="4064006"/>
                  <a:pt x="526436" y="4064006"/>
                </a:cubicBezTo>
                <a:close/>
                <a:moveTo>
                  <a:pt x="334759" y="4064006"/>
                </a:moveTo>
                <a:cubicBezTo>
                  <a:pt x="361869" y="4064006"/>
                  <a:pt x="383844" y="4085983"/>
                  <a:pt x="383844" y="4113091"/>
                </a:cubicBezTo>
                <a:cubicBezTo>
                  <a:pt x="383844" y="4140200"/>
                  <a:pt x="361869" y="4162176"/>
                  <a:pt x="334759" y="4162176"/>
                </a:cubicBezTo>
                <a:cubicBezTo>
                  <a:pt x="307651" y="4162176"/>
                  <a:pt x="285674" y="4140200"/>
                  <a:pt x="285674" y="4113091"/>
                </a:cubicBezTo>
                <a:cubicBezTo>
                  <a:pt x="285674" y="4085983"/>
                  <a:pt x="307651" y="4064006"/>
                  <a:pt x="334759" y="4064006"/>
                </a:cubicBezTo>
                <a:close/>
                <a:moveTo>
                  <a:pt x="142837" y="4064006"/>
                </a:moveTo>
                <a:cubicBezTo>
                  <a:pt x="169945" y="4064006"/>
                  <a:pt x="191921" y="4085983"/>
                  <a:pt x="191921" y="4113091"/>
                </a:cubicBezTo>
                <a:cubicBezTo>
                  <a:pt x="191921" y="4140200"/>
                  <a:pt x="169945" y="4162176"/>
                  <a:pt x="142837" y="4162176"/>
                </a:cubicBezTo>
                <a:cubicBezTo>
                  <a:pt x="115727" y="4162176"/>
                  <a:pt x="93751" y="4140200"/>
                  <a:pt x="93751" y="4113091"/>
                </a:cubicBezTo>
                <a:cubicBezTo>
                  <a:pt x="93751" y="4085983"/>
                  <a:pt x="115727" y="4064006"/>
                  <a:pt x="142837" y="4064006"/>
                </a:cubicBezTo>
                <a:close/>
                <a:moveTo>
                  <a:pt x="11562343" y="3913317"/>
                </a:moveTo>
                <a:cubicBezTo>
                  <a:pt x="11589452" y="3913317"/>
                  <a:pt x="11611428" y="3935293"/>
                  <a:pt x="11611428" y="3962402"/>
                </a:cubicBezTo>
                <a:cubicBezTo>
                  <a:pt x="11611428" y="3989510"/>
                  <a:pt x="11589452" y="4011487"/>
                  <a:pt x="11562343" y="4011487"/>
                </a:cubicBezTo>
                <a:cubicBezTo>
                  <a:pt x="11535234" y="4011487"/>
                  <a:pt x="11513258" y="3989510"/>
                  <a:pt x="11513258" y="3962402"/>
                </a:cubicBezTo>
                <a:cubicBezTo>
                  <a:pt x="11513258" y="3935293"/>
                  <a:pt x="11535234" y="3913317"/>
                  <a:pt x="11562343" y="3913317"/>
                </a:cubicBezTo>
                <a:close/>
                <a:moveTo>
                  <a:pt x="11370422" y="3913317"/>
                </a:moveTo>
                <a:cubicBezTo>
                  <a:pt x="11397531" y="3913317"/>
                  <a:pt x="11419507" y="3935293"/>
                  <a:pt x="11419507" y="3962402"/>
                </a:cubicBezTo>
                <a:cubicBezTo>
                  <a:pt x="11419507" y="3989510"/>
                  <a:pt x="11397531" y="4011487"/>
                  <a:pt x="11370422" y="4011487"/>
                </a:cubicBezTo>
                <a:cubicBezTo>
                  <a:pt x="11343313" y="4011487"/>
                  <a:pt x="11321337" y="3989510"/>
                  <a:pt x="11321337" y="3962402"/>
                </a:cubicBezTo>
                <a:cubicBezTo>
                  <a:pt x="11321337" y="3935293"/>
                  <a:pt x="11343313" y="3913317"/>
                  <a:pt x="11370422" y="3913317"/>
                </a:cubicBezTo>
                <a:close/>
                <a:moveTo>
                  <a:pt x="11178499" y="3913317"/>
                </a:moveTo>
                <a:cubicBezTo>
                  <a:pt x="11205607" y="3913317"/>
                  <a:pt x="11227584" y="3935293"/>
                  <a:pt x="11227584" y="3962402"/>
                </a:cubicBezTo>
                <a:cubicBezTo>
                  <a:pt x="11227584" y="3989510"/>
                  <a:pt x="11205607" y="4011487"/>
                  <a:pt x="11178499" y="4011487"/>
                </a:cubicBezTo>
                <a:cubicBezTo>
                  <a:pt x="11151390" y="4011487"/>
                  <a:pt x="11129414" y="3989510"/>
                  <a:pt x="11129414" y="3962402"/>
                </a:cubicBezTo>
                <a:cubicBezTo>
                  <a:pt x="11129414" y="3935293"/>
                  <a:pt x="11151390" y="3913317"/>
                  <a:pt x="11178499" y="3913317"/>
                </a:cubicBezTo>
                <a:close/>
                <a:moveTo>
                  <a:pt x="10986822" y="3913317"/>
                </a:moveTo>
                <a:cubicBezTo>
                  <a:pt x="11013931" y="3913317"/>
                  <a:pt x="11035907" y="3935293"/>
                  <a:pt x="11035907" y="3962402"/>
                </a:cubicBezTo>
                <a:cubicBezTo>
                  <a:pt x="11035907" y="3989510"/>
                  <a:pt x="11013931" y="4011487"/>
                  <a:pt x="10986822" y="4011487"/>
                </a:cubicBezTo>
                <a:cubicBezTo>
                  <a:pt x="10959714" y="4011487"/>
                  <a:pt x="10937737" y="3989510"/>
                  <a:pt x="10937737" y="3962402"/>
                </a:cubicBezTo>
                <a:cubicBezTo>
                  <a:pt x="10937737" y="3935293"/>
                  <a:pt x="10959714" y="3913317"/>
                  <a:pt x="10986822" y="3913317"/>
                </a:cubicBezTo>
                <a:close/>
                <a:moveTo>
                  <a:pt x="10794898" y="3913317"/>
                </a:moveTo>
                <a:cubicBezTo>
                  <a:pt x="10822008" y="3913317"/>
                  <a:pt x="10843984" y="3935293"/>
                  <a:pt x="10843984" y="3962402"/>
                </a:cubicBezTo>
                <a:cubicBezTo>
                  <a:pt x="10843984" y="3989510"/>
                  <a:pt x="10822008" y="4011487"/>
                  <a:pt x="10794898" y="4011487"/>
                </a:cubicBezTo>
                <a:cubicBezTo>
                  <a:pt x="10767790" y="4011487"/>
                  <a:pt x="10745813" y="3989510"/>
                  <a:pt x="10745813" y="3962402"/>
                </a:cubicBezTo>
                <a:cubicBezTo>
                  <a:pt x="10745813" y="3935293"/>
                  <a:pt x="10767790" y="3913317"/>
                  <a:pt x="10794898" y="3913317"/>
                </a:cubicBezTo>
                <a:close/>
                <a:moveTo>
                  <a:pt x="10600771" y="3913317"/>
                </a:moveTo>
                <a:cubicBezTo>
                  <a:pt x="10607548" y="3913317"/>
                  <a:pt x="10614005" y="3914691"/>
                  <a:pt x="10619877" y="3917174"/>
                </a:cubicBezTo>
                <a:lnTo>
                  <a:pt x="10635343" y="3927602"/>
                </a:lnTo>
                <a:lnTo>
                  <a:pt x="10635343" y="3926114"/>
                </a:lnTo>
                <a:lnTo>
                  <a:pt x="10637686" y="3927694"/>
                </a:lnTo>
                <a:cubicBezTo>
                  <a:pt x="10646569" y="3936576"/>
                  <a:pt x="10652063" y="3948848"/>
                  <a:pt x="10652063" y="3962402"/>
                </a:cubicBezTo>
                <a:cubicBezTo>
                  <a:pt x="10652063" y="3975956"/>
                  <a:pt x="10646569" y="3988228"/>
                  <a:pt x="10637686" y="3997110"/>
                </a:cubicBezTo>
                <a:lnTo>
                  <a:pt x="10635343" y="3998690"/>
                </a:lnTo>
                <a:lnTo>
                  <a:pt x="10635343" y="3997202"/>
                </a:lnTo>
                <a:lnTo>
                  <a:pt x="10619877" y="4007630"/>
                </a:lnTo>
                <a:cubicBezTo>
                  <a:pt x="10614005" y="4010114"/>
                  <a:pt x="10607548" y="4011487"/>
                  <a:pt x="10600771" y="4011487"/>
                </a:cubicBezTo>
                <a:cubicBezTo>
                  <a:pt x="10573662" y="4011487"/>
                  <a:pt x="10551686" y="3989510"/>
                  <a:pt x="10551686" y="3962402"/>
                </a:cubicBezTo>
                <a:cubicBezTo>
                  <a:pt x="10551686" y="3935293"/>
                  <a:pt x="10573662" y="3913317"/>
                  <a:pt x="10600771" y="3913317"/>
                </a:cubicBezTo>
                <a:close/>
                <a:moveTo>
                  <a:pt x="10408850" y="3913317"/>
                </a:moveTo>
                <a:cubicBezTo>
                  <a:pt x="10435959" y="3913317"/>
                  <a:pt x="10457935" y="3935293"/>
                  <a:pt x="10457935" y="3962402"/>
                </a:cubicBezTo>
                <a:cubicBezTo>
                  <a:pt x="10457935" y="3989510"/>
                  <a:pt x="10435959" y="4011487"/>
                  <a:pt x="10408850" y="4011487"/>
                </a:cubicBezTo>
                <a:cubicBezTo>
                  <a:pt x="10381741" y="4011487"/>
                  <a:pt x="10359765" y="3989510"/>
                  <a:pt x="10359765" y="3962402"/>
                </a:cubicBezTo>
                <a:cubicBezTo>
                  <a:pt x="10359765" y="3935293"/>
                  <a:pt x="10381741" y="3913317"/>
                  <a:pt x="10408850" y="3913317"/>
                </a:cubicBezTo>
                <a:close/>
                <a:moveTo>
                  <a:pt x="10216927" y="3913317"/>
                </a:moveTo>
                <a:cubicBezTo>
                  <a:pt x="10244035" y="3913317"/>
                  <a:pt x="10266012" y="3935293"/>
                  <a:pt x="10266012" y="3962402"/>
                </a:cubicBezTo>
                <a:cubicBezTo>
                  <a:pt x="10266012" y="3989510"/>
                  <a:pt x="10244035" y="4011487"/>
                  <a:pt x="10216927" y="4011487"/>
                </a:cubicBezTo>
                <a:cubicBezTo>
                  <a:pt x="10189818" y="4011487"/>
                  <a:pt x="10167842" y="3989510"/>
                  <a:pt x="10167842" y="3962402"/>
                </a:cubicBezTo>
                <a:cubicBezTo>
                  <a:pt x="10167842" y="3935293"/>
                  <a:pt x="10189818" y="3913317"/>
                  <a:pt x="10216927" y="3913317"/>
                </a:cubicBezTo>
                <a:close/>
                <a:moveTo>
                  <a:pt x="10025250" y="3913317"/>
                </a:moveTo>
                <a:cubicBezTo>
                  <a:pt x="10052359" y="3913317"/>
                  <a:pt x="10074335" y="3935293"/>
                  <a:pt x="10074335" y="3962402"/>
                </a:cubicBezTo>
                <a:cubicBezTo>
                  <a:pt x="10074335" y="3989510"/>
                  <a:pt x="10052359" y="4011487"/>
                  <a:pt x="10025250" y="4011487"/>
                </a:cubicBezTo>
                <a:cubicBezTo>
                  <a:pt x="9998142" y="4011487"/>
                  <a:pt x="9976165" y="3989510"/>
                  <a:pt x="9976165" y="3962402"/>
                </a:cubicBezTo>
                <a:cubicBezTo>
                  <a:pt x="9976165" y="3935293"/>
                  <a:pt x="9998142" y="3913317"/>
                  <a:pt x="10025250" y="3913317"/>
                </a:cubicBezTo>
                <a:close/>
                <a:moveTo>
                  <a:pt x="9833326" y="3913317"/>
                </a:moveTo>
                <a:cubicBezTo>
                  <a:pt x="9860436" y="3913317"/>
                  <a:pt x="9882412" y="3935293"/>
                  <a:pt x="9882412" y="3962402"/>
                </a:cubicBezTo>
                <a:cubicBezTo>
                  <a:pt x="9882412" y="3989510"/>
                  <a:pt x="9860436" y="4011487"/>
                  <a:pt x="9833326" y="4011487"/>
                </a:cubicBezTo>
                <a:cubicBezTo>
                  <a:pt x="9806218" y="4011487"/>
                  <a:pt x="9784241" y="3989510"/>
                  <a:pt x="9784241" y="3962402"/>
                </a:cubicBezTo>
                <a:cubicBezTo>
                  <a:pt x="9784241" y="3935293"/>
                  <a:pt x="9806218" y="3913317"/>
                  <a:pt x="9833326" y="3913317"/>
                </a:cubicBezTo>
                <a:close/>
                <a:moveTo>
                  <a:pt x="9641406" y="3913317"/>
                </a:moveTo>
                <a:cubicBezTo>
                  <a:pt x="9668514" y="3913317"/>
                  <a:pt x="9690491" y="3935293"/>
                  <a:pt x="9690491" y="3962402"/>
                </a:cubicBezTo>
                <a:cubicBezTo>
                  <a:pt x="9690491" y="3989510"/>
                  <a:pt x="9668514" y="4011487"/>
                  <a:pt x="9641406" y="4011487"/>
                </a:cubicBezTo>
                <a:cubicBezTo>
                  <a:pt x="9614297" y="4011487"/>
                  <a:pt x="9592321" y="3989510"/>
                  <a:pt x="9592321" y="3962402"/>
                </a:cubicBezTo>
                <a:cubicBezTo>
                  <a:pt x="9592321" y="3935293"/>
                  <a:pt x="9614297" y="3913317"/>
                  <a:pt x="9641406" y="3913317"/>
                </a:cubicBezTo>
                <a:close/>
                <a:moveTo>
                  <a:pt x="9449482" y="3913317"/>
                </a:moveTo>
                <a:cubicBezTo>
                  <a:pt x="9476591" y="3913317"/>
                  <a:pt x="9498567" y="3935293"/>
                  <a:pt x="9498567" y="3962402"/>
                </a:cubicBezTo>
                <a:cubicBezTo>
                  <a:pt x="9498567" y="3989510"/>
                  <a:pt x="9476591" y="4011487"/>
                  <a:pt x="9449482" y="4011487"/>
                </a:cubicBezTo>
                <a:cubicBezTo>
                  <a:pt x="9422374" y="4011487"/>
                  <a:pt x="9400397" y="3989510"/>
                  <a:pt x="9400397" y="3962402"/>
                </a:cubicBezTo>
                <a:cubicBezTo>
                  <a:pt x="9400397" y="3935293"/>
                  <a:pt x="9422374" y="3913317"/>
                  <a:pt x="9449482" y="3913317"/>
                </a:cubicBezTo>
                <a:close/>
                <a:moveTo>
                  <a:pt x="9257562" y="3913317"/>
                </a:moveTo>
                <a:cubicBezTo>
                  <a:pt x="9284670" y="3913317"/>
                  <a:pt x="9306646" y="3935293"/>
                  <a:pt x="9306646" y="3962402"/>
                </a:cubicBezTo>
                <a:cubicBezTo>
                  <a:pt x="9306646" y="3989510"/>
                  <a:pt x="9284670" y="4011487"/>
                  <a:pt x="9257562" y="4011487"/>
                </a:cubicBezTo>
                <a:cubicBezTo>
                  <a:pt x="9230452" y="4011487"/>
                  <a:pt x="9208477" y="3989510"/>
                  <a:pt x="9208477" y="3962402"/>
                </a:cubicBezTo>
                <a:cubicBezTo>
                  <a:pt x="9208477" y="3935293"/>
                  <a:pt x="9230452" y="3913317"/>
                  <a:pt x="9257562" y="3913317"/>
                </a:cubicBezTo>
                <a:close/>
                <a:moveTo>
                  <a:pt x="9065638" y="3913317"/>
                </a:moveTo>
                <a:cubicBezTo>
                  <a:pt x="9092746" y="3913317"/>
                  <a:pt x="9114723" y="3935293"/>
                  <a:pt x="9114723" y="3962402"/>
                </a:cubicBezTo>
                <a:cubicBezTo>
                  <a:pt x="9114723" y="3989510"/>
                  <a:pt x="9092746" y="4011487"/>
                  <a:pt x="9065638" y="4011487"/>
                </a:cubicBezTo>
                <a:cubicBezTo>
                  <a:pt x="9038529" y="4011487"/>
                  <a:pt x="9016553" y="3989510"/>
                  <a:pt x="9016553" y="3962402"/>
                </a:cubicBezTo>
                <a:cubicBezTo>
                  <a:pt x="9016553" y="3935293"/>
                  <a:pt x="9038529" y="3913317"/>
                  <a:pt x="9065638" y="3913317"/>
                </a:cubicBezTo>
                <a:close/>
                <a:moveTo>
                  <a:pt x="8873961" y="3913317"/>
                </a:moveTo>
                <a:cubicBezTo>
                  <a:pt x="8901071" y="3913317"/>
                  <a:pt x="8923046" y="3935293"/>
                  <a:pt x="8923046" y="3962402"/>
                </a:cubicBezTo>
                <a:cubicBezTo>
                  <a:pt x="8923046" y="3989510"/>
                  <a:pt x="8901071" y="4011487"/>
                  <a:pt x="8873961" y="4011487"/>
                </a:cubicBezTo>
                <a:cubicBezTo>
                  <a:pt x="8846853" y="4011487"/>
                  <a:pt x="8824876" y="3989510"/>
                  <a:pt x="8824876" y="3962402"/>
                </a:cubicBezTo>
                <a:cubicBezTo>
                  <a:pt x="8824876" y="3935293"/>
                  <a:pt x="8846853" y="3913317"/>
                  <a:pt x="8873961" y="3913317"/>
                </a:cubicBezTo>
                <a:close/>
                <a:moveTo>
                  <a:pt x="8682041" y="3913317"/>
                </a:moveTo>
                <a:cubicBezTo>
                  <a:pt x="8709149" y="3913317"/>
                  <a:pt x="8731126" y="3935293"/>
                  <a:pt x="8731126" y="3962402"/>
                </a:cubicBezTo>
                <a:cubicBezTo>
                  <a:pt x="8731126" y="3989510"/>
                  <a:pt x="8709149" y="4011487"/>
                  <a:pt x="8682041" y="4011487"/>
                </a:cubicBezTo>
                <a:cubicBezTo>
                  <a:pt x="8654932" y="4011487"/>
                  <a:pt x="8632956" y="3989510"/>
                  <a:pt x="8632956" y="3962402"/>
                </a:cubicBezTo>
                <a:cubicBezTo>
                  <a:pt x="8632956" y="3935293"/>
                  <a:pt x="8654932" y="3913317"/>
                  <a:pt x="8682041" y="3913317"/>
                </a:cubicBezTo>
                <a:close/>
                <a:moveTo>
                  <a:pt x="8486747" y="3913317"/>
                </a:moveTo>
                <a:lnTo>
                  <a:pt x="8488432" y="3914015"/>
                </a:lnTo>
                <a:lnTo>
                  <a:pt x="8490117" y="3913317"/>
                </a:lnTo>
                <a:cubicBezTo>
                  <a:pt x="8517225" y="3913317"/>
                  <a:pt x="8539202" y="3935293"/>
                  <a:pt x="8539202" y="3962402"/>
                </a:cubicBezTo>
                <a:cubicBezTo>
                  <a:pt x="8539202" y="3989510"/>
                  <a:pt x="8517225" y="4011487"/>
                  <a:pt x="8490117" y="4011487"/>
                </a:cubicBezTo>
                <a:lnTo>
                  <a:pt x="8488432" y="4010789"/>
                </a:lnTo>
                <a:lnTo>
                  <a:pt x="8486747" y="4011487"/>
                </a:lnTo>
                <a:cubicBezTo>
                  <a:pt x="8459639" y="4011487"/>
                  <a:pt x="8437662" y="3989510"/>
                  <a:pt x="8437662" y="3962402"/>
                </a:cubicBezTo>
                <a:cubicBezTo>
                  <a:pt x="8437662" y="3935293"/>
                  <a:pt x="8459639" y="3913317"/>
                  <a:pt x="8486747" y="3913317"/>
                </a:cubicBezTo>
                <a:close/>
                <a:moveTo>
                  <a:pt x="8294823" y="3913317"/>
                </a:moveTo>
                <a:cubicBezTo>
                  <a:pt x="8321932" y="3913317"/>
                  <a:pt x="8343908" y="3935293"/>
                  <a:pt x="8343908" y="3962402"/>
                </a:cubicBezTo>
                <a:cubicBezTo>
                  <a:pt x="8343908" y="3989510"/>
                  <a:pt x="8321932" y="4011487"/>
                  <a:pt x="8294823" y="4011487"/>
                </a:cubicBezTo>
                <a:cubicBezTo>
                  <a:pt x="8267715" y="4011487"/>
                  <a:pt x="8245738" y="3989510"/>
                  <a:pt x="8245738" y="3962402"/>
                </a:cubicBezTo>
                <a:cubicBezTo>
                  <a:pt x="8245738" y="3935293"/>
                  <a:pt x="8267715" y="3913317"/>
                  <a:pt x="8294823" y="3913317"/>
                </a:cubicBezTo>
                <a:close/>
                <a:moveTo>
                  <a:pt x="8102902" y="3913317"/>
                </a:moveTo>
                <a:cubicBezTo>
                  <a:pt x="8130011" y="3913317"/>
                  <a:pt x="8151987" y="3935293"/>
                  <a:pt x="8151987" y="3962402"/>
                </a:cubicBezTo>
                <a:cubicBezTo>
                  <a:pt x="8151987" y="3989510"/>
                  <a:pt x="8130011" y="4011487"/>
                  <a:pt x="8102902" y="4011487"/>
                </a:cubicBezTo>
                <a:cubicBezTo>
                  <a:pt x="8075793" y="4011487"/>
                  <a:pt x="8053817" y="3989510"/>
                  <a:pt x="8053817" y="3962402"/>
                </a:cubicBezTo>
                <a:cubicBezTo>
                  <a:pt x="8053817" y="3935293"/>
                  <a:pt x="8075793" y="3913317"/>
                  <a:pt x="8102902" y="3913317"/>
                </a:cubicBezTo>
                <a:close/>
                <a:moveTo>
                  <a:pt x="7911226" y="3913317"/>
                </a:moveTo>
                <a:cubicBezTo>
                  <a:pt x="7938335" y="3913317"/>
                  <a:pt x="7960311" y="3935293"/>
                  <a:pt x="7960311" y="3962402"/>
                </a:cubicBezTo>
                <a:cubicBezTo>
                  <a:pt x="7960311" y="3989510"/>
                  <a:pt x="7938335" y="4011487"/>
                  <a:pt x="7911226" y="4011487"/>
                </a:cubicBezTo>
                <a:cubicBezTo>
                  <a:pt x="7884117" y="4011487"/>
                  <a:pt x="7862141" y="3989510"/>
                  <a:pt x="7862141" y="3962402"/>
                </a:cubicBezTo>
                <a:cubicBezTo>
                  <a:pt x="7862141" y="3935293"/>
                  <a:pt x="7884117" y="3913317"/>
                  <a:pt x="7911226" y="3913317"/>
                </a:cubicBezTo>
                <a:close/>
                <a:moveTo>
                  <a:pt x="7719302" y="3913317"/>
                </a:moveTo>
                <a:cubicBezTo>
                  <a:pt x="7746411" y="3913317"/>
                  <a:pt x="7768387" y="3935293"/>
                  <a:pt x="7768387" y="3962402"/>
                </a:cubicBezTo>
                <a:cubicBezTo>
                  <a:pt x="7768387" y="3989510"/>
                  <a:pt x="7746411" y="4011487"/>
                  <a:pt x="7719302" y="4011487"/>
                </a:cubicBezTo>
                <a:cubicBezTo>
                  <a:pt x="7692194" y="4011487"/>
                  <a:pt x="7670218" y="3989510"/>
                  <a:pt x="7670218" y="3962402"/>
                </a:cubicBezTo>
                <a:cubicBezTo>
                  <a:pt x="7670218" y="3935293"/>
                  <a:pt x="7692194" y="3913317"/>
                  <a:pt x="7719302" y="3913317"/>
                </a:cubicBezTo>
                <a:close/>
                <a:moveTo>
                  <a:pt x="7527382" y="3913317"/>
                </a:moveTo>
                <a:cubicBezTo>
                  <a:pt x="7554490" y="3913317"/>
                  <a:pt x="7576467" y="3935293"/>
                  <a:pt x="7576467" y="3962402"/>
                </a:cubicBezTo>
                <a:cubicBezTo>
                  <a:pt x="7576467" y="3989510"/>
                  <a:pt x="7554490" y="4011487"/>
                  <a:pt x="7527382" y="4011487"/>
                </a:cubicBezTo>
                <a:cubicBezTo>
                  <a:pt x="7500272" y="4011487"/>
                  <a:pt x="7478297" y="3989510"/>
                  <a:pt x="7478297" y="3962402"/>
                </a:cubicBezTo>
                <a:cubicBezTo>
                  <a:pt x="7478297" y="3935293"/>
                  <a:pt x="7500272" y="3913317"/>
                  <a:pt x="7527382" y="3913317"/>
                </a:cubicBezTo>
                <a:close/>
                <a:moveTo>
                  <a:pt x="7335458" y="3913317"/>
                </a:moveTo>
                <a:cubicBezTo>
                  <a:pt x="7362567" y="3913317"/>
                  <a:pt x="7384543" y="3935293"/>
                  <a:pt x="7384543" y="3962402"/>
                </a:cubicBezTo>
                <a:cubicBezTo>
                  <a:pt x="7384543" y="3989510"/>
                  <a:pt x="7362567" y="4011487"/>
                  <a:pt x="7335458" y="4011487"/>
                </a:cubicBezTo>
                <a:cubicBezTo>
                  <a:pt x="7308350" y="4011487"/>
                  <a:pt x="7286373" y="3989510"/>
                  <a:pt x="7286373" y="3962402"/>
                </a:cubicBezTo>
                <a:cubicBezTo>
                  <a:pt x="7286373" y="3935293"/>
                  <a:pt x="7308350" y="3913317"/>
                  <a:pt x="7335458" y="3913317"/>
                </a:cubicBezTo>
                <a:close/>
                <a:moveTo>
                  <a:pt x="7143537" y="3913317"/>
                </a:moveTo>
                <a:cubicBezTo>
                  <a:pt x="7170646" y="3913317"/>
                  <a:pt x="7192622" y="3935293"/>
                  <a:pt x="7192622" y="3962402"/>
                </a:cubicBezTo>
                <a:cubicBezTo>
                  <a:pt x="7192622" y="3989510"/>
                  <a:pt x="7170646" y="4011487"/>
                  <a:pt x="7143537" y="4011487"/>
                </a:cubicBezTo>
                <a:cubicBezTo>
                  <a:pt x="7116428" y="4011487"/>
                  <a:pt x="7094452" y="3989510"/>
                  <a:pt x="7094452" y="3962402"/>
                </a:cubicBezTo>
                <a:cubicBezTo>
                  <a:pt x="7094452" y="3935293"/>
                  <a:pt x="7116428" y="3913317"/>
                  <a:pt x="7143537" y="3913317"/>
                </a:cubicBezTo>
                <a:close/>
                <a:moveTo>
                  <a:pt x="6951614" y="3913317"/>
                </a:moveTo>
                <a:cubicBezTo>
                  <a:pt x="6978722" y="3913317"/>
                  <a:pt x="7000699" y="3935293"/>
                  <a:pt x="7000699" y="3962402"/>
                </a:cubicBezTo>
                <a:cubicBezTo>
                  <a:pt x="7000699" y="3989510"/>
                  <a:pt x="6978722" y="4011487"/>
                  <a:pt x="6951614" y="4011487"/>
                </a:cubicBezTo>
                <a:cubicBezTo>
                  <a:pt x="6924504" y="4011487"/>
                  <a:pt x="6902529" y="3989510"/>
                  <a:pt x="6902529" y="3962402"/>
                </a:cubicBezTo>
                <a:cubicBezTo>
                  <a:pt x="6902529" y="3935293"/>
                  <a:pt x="6924504" y="3913317"/>
                  <a:pt x="6951614" y="3913317"/>
                </a:cubicBezTo>
                <a:close/>
                <a:moveTo>
                  <a:pt x="6759937" y="3913317"/>
                </a:moveTo>
                <a:cubicBezTo>
                  <a:pt x="6787046" y="3913317"/>
                  <a:pt x="6809022" y="3935293"/>
                  <a:pt x="6809022" y="3962402"/>
                </a:cubicBezTo>
                <a:cubicBezTo>
                  <a:pt x="6809022" y="3989510"/>
                  <a:pt x="6787046" y="4011487"/>
                  <a:pt x="6759937" y="4011487"/>
                </a:cubicBezTo>
                <a:cubicBezTo>
                  <a:pt x="6732829" y="4011487"/>
                  <a:pt x="6710852" y="3989510"/>
                  <a:pt x="6710852" y="3962402"/>
                </a:cubicBezTo>
                <a:cubicBezTo>
                  <a:pt x="6710852" y="3935293"/>
                  <a:pt x="6732829" y="3913317"/>
                  <a:pt x="6759937" y="3913317"/>
                </a:cubicBezTo>
                <a:close/>
                <a:moveTo>
                  <a:pt x="6568014" y="3913317"/>
                </a:moveTo>
                <a:cubicBezTo>
                  <a:pt x="6595123" y="3913317"/>
                  <a:pt x="6617099" y="3935293"/>
                  <a:pt x="6617099" y="3962402"/>
                </a:cubicBezTo>
                <a:cubicBezTo>
                  <a:pt x="6617099" y="3989510"/>
                  <a:pt x="6595123" y="4011487"/>
                  <a:pt x="6568014" y="4011487"/>
                </a:cubicBezTo>
                <a:cubicBezTo>
                  <a:pt x="6540905" y="4011487"/>
                  <a:pt x="6518929" y="3989510"/>
                  <a:pt x="6518929" y="3962402"/>
                </a:cubicBezTo>
                <a:cubicBezTo>
                  <a:pt x="6518929" y="3935293"/>
                  <a:pt x="6540905" y="3913317"/>
                  <a:pt x="6568014" y="3913317"/>
                </a:cubicBezTo>
                <a:close/>
                <a:moveTo>
                  <a:pt x="6376093" y="3913317"/>
                </a:moveTo>
                <a:lnTo>
                  <a:pt x="6376918" y="3913484"/>
                </a:lnTo>
                <a:lnTo>
                  <a:pt x="6377744" y="3913317"/>
                </a:lnTo>
                <a:cubicBezTo>
                  <a:pt x="6404853" y="3913317"/>
                  <a:pt x="6426829" y="3935293"/>
                  <a:pt x="6426829" y="3962402"/>
                </a:cubicBezTo>
                <a:cubicBezTo>
                  <a:pt x="6426829" y="3989510"/>
                  <a:pt x="6404853" y="4011487"/>
                  <a:pt x="6377744" y="4011487"/>
                </a:cubicBezTo>
                <a:lnTo>
                  <a:pt x="6376918" y="4011321"/>
                </a:lnTo>
                <a:lnTo>
                  <a:pt x="6376093" y="4011487"/>
                </a:lnTo>
                <a:cubicBezTo>
                  <a:pt x="6348984" y="4011487"/>
                  <a:pt x="6327008" y="3989510"/>
                  <a:pt x="6327008" y="3962402"/>
                </a:cubicBezTo>
                <a:cubicBezTo>
                  <a:pt x="6327008" y="3935293"/>
                  <a:pt x="6348984" y="3913317"/>
                  <a:pt x="6376093" y="3913317"/>
                </a:cubicBezTo>
                <a:close/>
                <a:moveTo>
                  <a:pt x="6185820" y="3913317"/>
                </a:moveTo>
                <a:cubicBezTo>
                  <a:pt x="6212929" y="3913317"/>
                  <a:pt x="6234905" y="3935293"/>
                  <a:pt x="6234905" y="3962402"/>
                </a:cubicBezTo>
                <a:cubicBezTo>
                  <a:pt x="6234905" y="3989510"/>
                  <a:pt x="6212929" y="4011487"/>
                  <a:pt x="6185820" y="4011487"/>
                </a:cubicBezTo>
                <a:cubicBezTo>
                  <a:pt x="6158712" y="4011487"/>
                  <a:pt x="6136735" y="3989510"/>
                  <a:pt x="6136735" y="3962402"/>
                </a:cubicBezTo>
                <a:cubicBezTo>
                  <a:pt x="6136735" y="3935293"/>
                  <a:pt x="6158712" y="3913317"/>
                  <a:pt x="6185820" y="3913317"/>
                </a:cubicBezTo>
                <a:close/>
                <a:moveTo>
                  <a:pt x="5993899" y="3913317"/>
                </a:moveTo>
                <a:cubicBezTo>
                  <a:pt x="6021008" y="3913317"/>
                  <a:pt x="6042984" y="3935293"/>
                  <a:pt x="6042984" y="3962402"/>
                </a:cubicBezTo>
                <a:cubicBezTo>
                  <a:pt x="6042984" y="3989510"/>
                  <a:pt x="6021008" y="4011487"/>
                  <a:pt x="5993899" y="4011487"/>
                </a:cubicBezTo>
                <a:cubicBezTo>
                  <a:pt x="5966790" y="4011487"/>
                  <a:pt x="5944814" y="3989510"/>
                  <a:pt x="5944814" y="3962402"/>
                </a:cubicBezTo>
                <a:cubicBezTo>
                  <a:pt x="5944814" y="3935293"/>
                  <a:pt x="5966790" y="3913317"/>
                  <a:pt x="5993899" y="3913317"/>
                </a:cubicBezTo>
                <a:close/>
                <a:moveTo>
                  <a:pt x="5802223" y="3913317"/>
                </a:moveTo>
                <a:cubicBezTo>
                  <a:pt x="5829332" y="3913317"/>
                  <a:pt x="5851308" y="3935293"/>
                  <a:pt x="5851308" y="3962402"/>
                </a:cubicBezTo>
                <a:cubicBezTo>
                  <a:pt x="5851308" y="3989510"/>
                  <a:pt x="5829332" y="4011487"/>
                  <a:pt x="5802223" y="4011487"/>
                </a:cubicBezTo>
                <a:cubicBezTo>
                  <a:pt x="5775114" y="4011487"/>
                  <a:pt x="5753138" y="3989510"/>
                  <a:pt x="5753138" y="3962402"/>
                </a:cubicBezTo>
                <a:cubicBezTo>
                  <a:pt x="5753138" y="3935293"/>
                  <a:pt x="5775114" y="3913317"/>
                  <a:pt x="5802223" y="3913317"/>
                </a:cubicBezTo>
                <a:close/>
                <a:moveTo>
                  <a:pt x="5610299" y="3913317"/>
                </a:moveTo>
                <a:cubicBezTo>
                  <a:pt x="5637408" y="3913317"/>
                  <a:pt x="5659384" y="3935293"/>
                  <a:pt x="5659384" y="3962402"/>
                </a:cubicBezTo>
                <a:cubicBezTo>
                  <a:pt x="5659384" y="3989510"/>
                  <a:pt x="5637408" y="4011487"/>
                  <a:pt x="5610299" y="4011487"/>
                </a:cubicBezTo>
                <a:cubicBezTo>
                  <a:pt x="5583191" y="4011487"/>
                  <a:pt x="5561215" y="3989510"/>
                  <a:pt x="5561215" y="3962402"/>
                </a:cubicBezTo>
                <a:cubicBezTo>
                  <a:pt x="5561215" y="3935293"/>
                  <a:pt x="5583191" y="3913317"/>
                  <a:pt x="5610299" y="3913317"/>
                </a:cubicBezTo>
                <a:close/>
                <a:moveTo>
                  <a:pt x="5418379" y="3913317"/>
                </a:moveTo>
                <a:cubicBezTo>
                  <a:pt x="5445487" y="3913317"/>
                  <a:pt x="5467464" y="3935293"/>
                  <a:pt x="5467464" y="3962402"/>
                </a:cubicBezTo>
                <a:cubicBezTo>
                  <a:pt x="5467464" y="3989510"/>
                  <a:pt x="5445487" y="4011487"/>
                  <a:pt x="5418379" y="4011487"/>
                </a:cubicBezTo>
                <a:cubicBezTo>
                  <a:pt x="5391269" y="4011487"/>
                  <a:pt x="5369294" y="3989510"/>
                  <a:pt x="5369294" y="3962402"/>
                </a:cubicBezTo>
                <a:cubicBezTo>
                  <a:pt x="5369294" y="3935293"/>
                  <a:pt x="5391269" y="3913317"/>
                  <a:pt x="5418379" y="3913317"/>
                </a:cubicBezTo>
                <a:close/>
                <a:moveTo>
                  <a:pt x="5226455" y="3913317"/>
                </a:moveTo>
                <a:cubicBezTo>
                  <a:pt x="5253564" y="3913317"/>
                  <a:pt x="5275540" y="3935293"/>
                  <a:pt x="5275540" y="3962402"/>
                </a:cubicBezTo>
                <a:cubicBezTo>
                  <a:pt x="5275540" y="3989510"/>
                  <a:pt x="5253564" y="4011487"/>
                  <a:pt x="5226455" y="4011487"/>
                </a:cubicBezTo>
                <a:cubicBezTo>
                  <a:pt x="5199347" y="4011487"/>
                  <a:pt x="5177370" y="3989510"/>
                  <a:pt x="5177370" y="3962402"/>
                </a:cubicBezTo>
                <a:cubicBezTo>
                  <a:pt x="5177370" y="3935293"/>
                  <a:pt x="5199347" y="3913317"/>
                  <a:pt x="5226455" y="3913317"/>
                </a:cubicBezTo>
                <a:close/>
                <a:moveTo>
                  <a:pt x="5034534" y="3913317"/>
                </a:moveTo>
                <a:cubicBezTo>
                  <a:pt x="5061643" y="3913317"/>
                  <a:pt x="5083619" y="3935293"/>
                  <a:pt x="5083619" y="3962402"/>
                </a:cubicBezTo>
                <a:cubicBezTo>
                  <a:pt x="5083619" y="3989510"/>
                  <a:pt x="5061643" y="4011487"/>
                  <a:pt x="5034534" y="4011487"/>
                </a:cubicBezTo>
                <a:cubicBezTo>
                  <a:pt x="5007425" y="4011487"/>
                  <a:pt x="4985449" y="3989510"/>
                  <a:pt x="4985449" y="3962402"/>
                </a:cubicBezTo>
                <a:cubicBezTo>
                  <a:pt x="4985449" y="3935293"/>
                  <a:pt x="5007425" y="3913317"/>
                  <a:pt x="5034534" y="3913317"/>
                </a:cubicBezTo>
                <a:close/>
                <a:moveTo>
                  <a:pt x="4842611" y="3913317"/>
                </a:moveTo>
                <a:cubicBezTo>
                  <a:pt x="4869719" y="3913317"/>
                  <a:pt x="4891696" y="3935293"/>
                  <a:pt x="4891696" y="3962402"/>
                </a:cubicBezTo>
                <a:cubicBezTo>
                  <a:pt x="4891696" y="3989510"/>
                  <a:pt x="4869719" y="4011487"/>
                  <a:pt x="4842611" y="4011487"/>
                </a:cubicBezTo>
                <a:cubicBezTo>
                  <a:pt x="4815501" y="4011487"/>
                  <a:pt x="4793526" y="3989510"/>
                  <a:pt x="4793526" y="3962402"/>
                </a:cubicBezTo>
                <a:cubicBezTo>
                  <a:pt x="4793526" y="3935293"/>
                  <a:pt x="4815501" y="3913317"/>
                  <a:pt x="4842611" y="3913317"/>
                </a:cubicBezTo>
                <a:close/>
                <a:moveTo>
                  <a:pt x="4650934" y="3913317"/>
                </a:moveTo>
                <a:cubicBezTo>
                  <a:pt x="4678043" y="3913317"/>
                  <a:pt x="4700019" y="3935293"/>
                  <a:pt x="4700019" y="3962402"/>
                </a:cubicBezTo>
                <a:cubicBezTo>
                  <a:pt x="4700019" y="3989510"/>
                  <a:pt x="4678043" y="4011487"/>
                  <a:pt x="4650934" y="4011487"/>
                </a:cubicBezTo>
                <a:cubicBezTo>
                  <a:pt x="4623826" y="4011487"/>
                  <a:pt x="4601849" y="3989510"/>
                  <a:pt x="4601849" y="3962402"/>
                </a:cubicBezTo>
                <a:cubicBezTo>
                  <a:pt x="4601849" y="3935293"/>
                  <a:pt x="4623826" y="3913317"/>
                  <a:pt x="4650934" y="3913317"/>
                </a:cubicBezTo>
                <a:close/>
                <a:moveTo>
                  <a:pt x="4459011" y="3913317"/>
                </a:moveTo>
                <a:cubicBezTo>
                  <a:pt x="4486120" y="3913317"/>
                  <a:pt x="4508096" y="3935293"/>
                  <a:pt x="4508096" y="3962402"/>
                </a:cubicBezTo>
                <a:cubicBezTo>
                  <a:pt x="4508096" y="3989510"/>
                  <a:pt x="4486120" y="4011487"/>
                  <a:pt x="4459011" y="4011487"/>
                </a:cubicBezTo>
                <a:cubicBezTo>
                  <a:pt x="4431902" y="4011487"/>
                  <a:pt x="4409926" y="3989510"/>
                  <a:pt x="4409926" y="3962402"/>
                </a:cubicBezTo>
                <a:cubicBezTo>
                  <a:pt x="4409926" y="3935293"/>
                  <a:pt x="4431902" y="3913317"/>
                  <a:pt x="4459011" y="3913317"/>
                </a:cubicBezTo>
                <a:close/>
                <a:moveTo>
                  <a:pt x="4267090" y="3913317"/>
                </a:moveTo>
                <a:lnTo>
                  <a:pt x="4267916" y="3913484"/>
                </a:lnTo>
                <a:lnTo>
                  <a:pt x="4268742" y="3913317"/>
                </a:lnTo>
                <a:cubicBezTo>
                  <a:pt x="4295851" y="3913317"/>
                  <a:pt x="4317827" y="3935293"/>
                  <a:pt x="4317827" y="3962402"/>
                </a:cubicBezTo>
                <a:cubicBezTo>
                  <a:pt x="4317827" y="3989510"/>
                  <a:pt x="4295851" y="4011487"/>
                  <a:pt x="4268742" y="4011487"/>
                </a:cubicBezTo>
                <a:lnTo>
                  <a:pt x="4267916" y="4011320"/>
                </a:lnTo>
                <a:lnTo>
                  <a:pt x="4267090" y="4011487"/>
                </a:lnTo>
                <a:cubicBezTo>
                  <a:pt x="4239981" y="4011487"/>
                  <a:pt x="4218005" y="3989510"/>
                  <a:pt x="4218005" y="3962402"/>
                </a:cubicBezTo>
                <a:cubicBezTo>
                  <a:pt x="4218005" y="3935293"/>
                  <a:pt x="4239981" y="3913317"/>
                  <a:pt x="4267090" y="3913317"/>
                </a:cubicBezTo>
                <a:close/>
                <a:moveTo>
                  <a:pt x="4076818" y="3913317"/>
                </a:moveTo>
                <a:cubicBezTo>
                  <a:pt x="4103927" y="3913317"/>
                  <a:pt x="4125903" y="3935293"/>
                  <a:pt x="4125903" y="3962402"/>
                </a:cubicBezTo>
                <a:cubicBezTo>
                  <a:pt x="4125903" y="3989510"/>
                  <a:pt x="4103927" y="4011487"/>
                  <a:pt x="4076818" y="4011487"/>
                </a:cubicBezTo>
                <a:cubicBezTo>
                  <a:pt x="4049710" y="4011487"/>
                  <a:pt x="4027733" y="3989510"/>
                  <a:pt x="4027733" y="3962402"/>
                </a:cubicBezTo>
                <a:cubicBezTo>
                  <a:pt x="4027733" y="3935293"/>
                  <a:pt x="4049710" y="3913317"/>
                  <a:pt x="4076818" y="3913317"/>
                </a:cubicBezTo>
                <a:close/>
                <a:moveTo>
                  <a:pt x="3884898" y="3913317"/>
                </a:moveTo>
                <a:cubicBezTo>
                  <a:pt x="3912006" y="3913317"/>
                  <a:pt x="3933983" y="3935293"/>
                  <a:pt x="3933983" y="3962402"/>
                </a:cubicBezTo>
                <a:cubicBezTo>
                  <a:pt x="3933983" y="3989510"/>
                  <a:pt x="3912006" y="4011487"/>
                  <a:pt x="3884898" y="4011487"/>
                </a:cubicBezTo>
                <a:cubicBezTo>
                  <a:pt x="3857789" y="4011487"/>
                  <a:pt x="3835813" y="3989510"/>
                  <a:pt x="3835813" y="3962402"/>
                </a:cubicBezTo>
                <a:cubicBezTo>
                  <a:pt x="3835813" y="3935293"/>
                  <a:pt x="3857789" y="3913317"/>
                  <a:pt x="3884898" y="3913317"/>
                </a:cubicBezTo>
                <a:close/>
                <a:moveTo>
                  <a:pt x="3693221" y="3913317"/>
                </a:moveTo>
                <a:cubicBezTo>
                  <a:pt x="3720331" y="3913317"/>
                  <a:pt x="3742307" y="3935293"/>
                  <a:pt x="3742307" y="3962402"/>
                </a:cubicBezTo>
                <a:cubicBezTo>
                  <a:pt x="3742307" y="3989510"/>
                  <a:pt x="3720331" y="4011487"/>
                  <a:pt x="3693221" y="4011487"/>
                </a:cubicBezTo>
                <a:cubicBezTo>
                  <a:pt x="3666113" y="4011487"/>
                  <a:pt x="3644136" y="3989510"/>
                  <a:pt x="3644136" y="3962402"/>
                </a:cubicBezTo>
                <a:cubicBezTo>
                  <a:pt x="3644136" y="3935293"/>
                  <a:pt x="3666113" y="3913317"/>
                  <a:pt x="3693221" y="3913317"/>
                </a:cubicBezTo>
                <a:close/>
                <a:moveTo>
                  <a:pt x="3501298" y="3913317"/>
                </a:moveTo>
                <a:cubicBezTo>
                  <a:pt x="3528407" y="3913317"/>
                  <a:pt x="3550383" y="3935293"/>
                  <a:pt x="3550383" y="3962402"/>
                </a:cubicBezTo>
                <a:cubicBezTo>
                  <a:pt x="3550383" y="3989510"/>
                  <a:pt x="3528407" y="4011487"/>
                  <a:pt x="3501298" y="4011487"/>
                </a:cubicBezTo>
                <a:cubicBezTo>
                  <a:pt x="3474189" y="4011487"/>
                  <a:pt x="3452213" y="3989510"/>
                  <a:pt x="3452213" y="3962402"/>
                </a:cubicBezTo>
                <a:cubicBezTo>
                  <a:pt x="3452213" y="3935293"/>
                  <a:pt x="3474189" y="3913317"/>
                  <a:pt x="3501298" y="3913317"/>
                </a:cubicBezTo>
                <a:close/>
                <a:moveTo>
                  <a:pt x="3309377" y="3913317"/>
                </a:moveTo>
                <a:cubicBezTo>
                  <a:pt x="3336485" y="3913317"/>
                  <a:pt x="3358462" y="3935293"/>
                  <a:pt x="3358462" y="3962402"/>
                </a:cubicBezTo>
                <a:cubicBezTo>
                  <a:pt x="3358462" y="3989510"/>
                  <a:pt x="3336485" y="4011487"/>
                  <a:pt x="3309377" y="4011487"/>
                </a:cubicBezTo>
                <a:cubicBezTo>
                  <a:pt x="3282267" y="4011487"/>
                  <a:pt x="3260292" y="3989510"/>
                  <a:pt x="3260292" y="3962402"/>
                </a:cubicBezTo>
                <a:cubicBezTo>
                  <a:pt x="3260292" y="3935293"/>
                  <a:pt x="3282267" y="3913317"/>
                  <a:pt x="3309377" y="3913317"/>
                </a:cubicBezTo>
                <a:close/>
                <a:moveTo>
                  <a:pt x="3117453" y="3913317"/>
                </a:moveTo>
                <a:cubicBezTo>
                  <a:pt x="3144563" y="3913317"/>
                  <a:pt x="3166538" y="3935293"/>
                  <a:pt x="3166538" y="3962402"/>
                </a:cubicBezTo>
                <a:cubicBezTo>
                  <a:pt x="3166538" y="3989510"/>
                  <a:pt x="3144563" y="4011487"/>
                  <a:pt x="3117453" y="4011487"/>
                </a:cubicBezTo>
                <a:cubicBezTo>
                  <a:pt x="3090345" y="4011487"/>
                  <a:pt x="3068368" y="3989510"/>
                  <a:pt x="3068368" y="3962402"/>
                </a:cubicBezTo>
                <a:cubicBezTo>
                  <a:pt x="3068368" y="3935293"/>
                  <a:pt x="3090345" y="3913317"/>
                  <a:pt x="3117453" y="3913317"/>
                </a:cubicBezTo>
                <a:close/>
                <a:moveTo>
                  <a:pt x="2925533" y="3913317"/>
                </a:moveTo>
                <a:cubicBezTo>
                  <a:pt x="2952641" y="3913317"/>
                  <a:pt x="2974618" y="3935293"/>
                  <a:pt x="2974618" y="3962402"/>
                </a:cubicBezTo>
                <a:cubicBezTo>
                  <a:pt x="2974618" y="3989510"/>
                  <a:pt x="2952641" y="4011487"/>
                  <a:pt x="2925533" y="4011487"/>
                </a:cubicBezTo>
                <a:cubicBezTo>
                  <a:pt x="2898424" y="4011487"/>
                  <a:pt x="2876448" y="3989510"/>
                  <a:pt x="2876448" y="3962402"/>
                </a:cubicBezTo>
                <a:cubicBezTo>
                  <a:pt x="2876448" y="3935293"/>
                  <a:pt x="2898424" y="3913317"/>
                  <a:pt x="2925533" y="3913317"/>
                </a:cubicBezTo>
                <a:close/>
                <a:moveTo>
                  <a:pt x="2733609" y="3913317"/>
                </a:moveTo>
                <a:cubicBezTo>
                  <a:pt x="2760718" y="3913317"/>
                  <a:pt x="2782694" y="3935293"/>
                  <a:pt x="2782694" y="3962402"/>
                </a:cubicBezTo>
                <a:cubicBezTo>
                  <a:pt x="2782694" y="3989510"/>
                  <a:pt x="2760718" y="4011487"/>
                  <a:pt x="2733609" y="4011487"/>
                </a:cubicBezTo>
                <a:cubicBezTo>
                  <a:pt x="2706500" y="4011487"/>
                  <a:pt x="2684524" y="3989510"/>
                  <a:pt x="2684524" y="3962402"/>
                </a:cubicBezTo>
                <a:cubicBezTo>
                  <a:pt x="2684524" y="3935293"/>
                  <a:pt x="2706500" y="3913317"/>
                  <a:pt x="2733609" y="3913317"/>
                </a:cubicBezTo>
                <a:close/>
                <a:moveTo>
                  <a:pt x="2541933" y="3913317"/>
                </a:moveTo>
                <a:cubicBezTo>
                  <a:pt x="2569042" y="3913317"/>
                  <a:pt x="2591017" y="3935293"/>
                  <a:pt x="2591017" y="3962402"/>
                </a:cubicBezTo>
                <a:cubicBezTo>
                  <a:pt x="2591017" y="3989510"/>
                  <a:pt x="2569042" y="4011487"/>
                  <a:pt x="2541933" y="4011487"/>
                </a:cubicBezTo>
                <a:cubicBezTo>
                  <a:pt x="2514824" y="4011487"/>
                  <a:pt x="2492847" y="3989510"/>
                  <a:pt x="2492847" y="3962402"/>
                </a:cubicBezTo>
                <a:cubicBezTo>
                  <a:pt x="2492847" y="3935293"/>
                  <a:pt x="2514824" y="3913317"/>
                  <a:pt x="2541933" y="3913317"/>
                </a:cubicBezTo>
                <a:close/>
                <a:moveTo>
                  <a:pt x="2350010" y="3913317"/>
                </a:moveTo>
                <a:cubicBezTo>
                  <a:pt x="2377118" y="3913317"/>
                  <a:pt x="2399094" y="3935293"/>
                  <a:pt x="2399094" y="3962402"/>
                </a:cubicBezTo>
                <a:cubicBezTo>
                  <a:pt x="2399094" y="3989510"/>
                  <a:pt x="2377118" y="4011487"/>
                  <a:pt x="2350010" y="4011487"/>
                </a:cubicBezTo>
                <a:cubicBezTo>
                  <a:pt x="2322900" y="4011487"/>
                  <a:pt x="2300925" y="3989510"/>
                  <a:pt x="2300925" y="3962402"/>
                </a:cubicBezTo>
                <a:cubicBezTo>
                  <a:pt x="2300925" y="3935293"/>
                  <a:pt x="2322900" y="3913317"/>
                  <a:pt x="2350010" y="3913317"/>
                </a:cubicBezTo>
                <a:close/>
                <a:moveTo>
                  <a:pt x="2158088" y="3913317"/>
                </a:moveTo>
                <a:lnTo>
                  <a:pt x="2158914" y="3913484"/>
                </a:lnTo>
                <a:lnTo>
                  <a:pt x="2159739" y="3913317"/>
                </a:lnTo>
                <a:cubicBezTo>
                  <a:pt x="2186848" y="3913317"/>
                  <a:pt x="2208824" y="3935293"/>
                  <a:pt x="2208824" y="3962402"/>
                </a:cubicBezTo>
                <a:cubicBezTo>
                  <a:pt x="2208824" y="3989510"/>
                  <a:pt x="2186848" y="4011487"/>
                  <a:pt x="2159739" y="4011487"/>
                </a:cubicBezTo>
                <a:lnTo>
                  <a:pt x="2158914" y="4011321"/>
                </a:lnTo>
                <a:lnTo>
                  <a:pt x="2158088" y="4011487"/>
                </a:lnTo>
                <a:cubicBezTo>
                  <a:pt x="2130979" y="4011487"/>
                  <a:pt x="2109003" y="3989510"/>
                  <a:pt x="2109003" y="3962402"/>
                </a:cubicBezTo>
                <a:cubicBezTo>
                  <a:pt x="2109003" y="3935293"/>
                  <a:pt x="2130979" y="3913317"/>
                  <a:pt x="2158088" y="3913317"/>
                </a:cubicBezTo>
                <a:close/>
                <a:moveTo>
                  <a:pt x="1967815" y="3913317"/>
                </a:moveTo>
                <a:cubicBezTo>
                  <a:pt x="1994925" y="3913317"/>
                  <a:pt x="2016900" y="3935293"/>
                  <a:pt x="2016900" y="3962402"/>
                </a:cubicBezTo>
                <a:cubicBezTo>
                  <a:pt x="2016900" y="3989510"/>
                  <a:pt x="1994925" y="4011487"/>
                  <a:pt x="1967815" y="4011487"/>
                </a:cubicBezTo>
                <a:cubicBezTo>
                  <a:pt x="1940707" y="4011487"/>
                  <a:pt x="1918730" y="3989510"/>
                  <a:pt x="1918730" y="3962402"/>
                </a:cubicBezTo>
                <a:cubicBezTo>
                  <a:pt x="1918730" y="3935293"/>
                  <a:pt x="1940707" y="3913317"/>
                  <a:pt x="1967815" y="3913317"/>
                </a:cubicBezTo>
                <a:close/>
                <a:moveTo>
                  <a:pt x="1775895" y="3913317"/>
                </a:moveTo>
                <a:cubicBezTo>
                  <a:pt x="1803003" y="3913317"/>
                  <a:pt x="1824980" y="3935293"/>
                  <a:pt x="1824980" y="3962402"/>
                </a:cubicBezTo>
                <a:cubicBezTo>
                  <a:pt x="1824980" y="3989510"/>
                  <a:pt x="1803003" y="4011487"/>
                  <a:pt x="1775895" y="4011487"/>
                </a:cubicBezTo>
                <a:cubicBezTo>
                  <a:pt x="1748786" y="4011487"/>
                  <a:pt x="1726810" y="3989510"/>
                  <a:pt x="1726810" y="3962402"/>
                </a:cubicBezTo>
                <a:cubicBezTo>
                  <a:pt x="1726810" y="3935293"/>
                  <a:pt x="1748786" y="3913317"/>
                  <a:pt x="1775895" y="3913317"/>
                </a:cubicBezTo>
                <a:close/>
                <a:moveTo>
                  <a:pt x="1584218" y="3913317"/>
                </a:moveTo>
                <a:cubicBezTo>
                  <a:pt x="1611327" y="3913317"/>
                  <a:pt x="1633303" y="3935293"/>
                  <a:pt x="1633303" y="3962402"/>
                </a:cubicBezTo>
                <a:cubicBezTo>
                  <a:pt x="1633303" y="3989510"/>
                  <a:pt x="1611327" y="4011487"/>
                  <a:pt x="1584218" y="4011487"/>
                </a:cubicBezTo>
                <a:cubicBezTo>
                  <a:pt x="1557110" y="4011487"/>
                  <a:pt x="1535133" y="3989510"/>
                  <a:pt x="1535133" y="3962402"/>
                </a:cubicBezTo>
                <a:cubicBezTo>
                  <a:pt x="1535133" y="3935293"/>
                  <a:pt x="1557110" y="3913317"/>
                  <a:pt x="1584218" y="3913317"/>
                </a:cubicBezTo>
                <a:close/>
                <a:moveTo>
                  <a:pt x="1392295" y="3913317"/>
                </a:moveTo>
                <a:cubicBezTo>
                  <a:pt x="1419404" y="3913317"/>
                  <a:pt x="1441380" y="3935293"/>
                  <a:pt x="1441380" y="3962402"/>
                </a:cubicBezTo>
                <a:cubicBezTo>
                  <a:pt x="1441380" y="3989510"/>
                  <a:pt x="1419404" y="4011487"/>
                  <a:pt x="1392295" y="4011487"/>
                </a:cubicBezTo>
                <a:cubicBezTo>
                  <a:pt x="1365186" y="4011487"/>
                  <a:pt x="1343210" y="3989510"/>
                  <a:pt x="1343210" y="3962402"/>
                </a:cubicBezTo>
                <a:cubicBezTo>
                  <a:pt x="1343210" y="3935293"/>
                  <a:pt x="1365186" y="3913317"/>
                  <a:pt x="1392295" y="3913317"/>
                </a:cubicBezTo>
                <a:close/>
                <a:moveTo>
                  <a:pt x="1200374" y="3913317"/>
                </a:moveTo>
                <a:cubicBezTo>
                  <a:pt x="1227482" y="3913317"/>
                  <a:pt x="1249459" y="3935293"/>
                  <a:pt x="1249459" y="3962402"/>
                </a:cubicBezTo>
                <a:cubicBezTo>
                  <a:pt x="1249459" y="3989510"/>
                  <a:pt x="1227482" y="4011487"/>
                  <a:pt x="1200374" y="4011487"/>
                </a:cubicBezTo>
                <a:cubicBezTo>
                  <a:pt x="1173265" y="4011487"/>
                  <a:pt x="1151289" y="3989510"/>
                  <a:pt x="1151289" y="3962402"/>
                </a:cubicBezTo>
                <a:cubicBezTo>
                  <a:pt x="1151289" y="3935293"/>
                  <a:pt x="1173265" y="3913317"/>
                  <a:pt x="1200374" y="3913317"/>
                </a:cubicBezTo>
                <a:close/>
                <a:moveTo>
                  <a:pt x="1008450" y="3913317"/>
                </a:moveTo>
                <a:cubicBezTo>
                  <a:pt x="1035559" y="3913317"/>
                  <a:pt x="1057535" y="3935293"/>
                  <a:pt x="1057535" y="3962402"/>
                </a:cubicBezTo>
                <a:cubicBezTo>
                  <a:pt x="1057535" y="3989510"/>
                  <a:pt x="1035559" y="4011487"/>
                  <a:pt x="1008450" y="4011487"/>
                </a:cubicBezTo>
                <a:cubicBezTo>
                  <a:pt x="981342" y="4011487"/>
                  <a:pt x="959365" y="3989510"/>
                  <a:pt x="959365" y="3962402"/>
                </a:cubicBezTo>
                <a:cubicBezTo>
                  <a:pt x="959365" y="3935293"/>
                  <a:pt x="981342" y="3913317"/>
                  <a:pt x="1008450" y="3913317"/>
                </a:cubicBezTo>
                <a:close/>
                <a:moveTo>
                  <a:pt x="816530" y="3913317"/>
                </a:moveTo>
                <a:cubicBezTo>
                  <a:pt x="843638" y="3913317"/>
                  <a:pt x="865615" y="3935293"/>
                  <a:pt x="865615" y="3962402"/>
                </a:cubicBezTo>
                <a:cubicBezTo>
                  <a:pt x="865615" y="3989510"/>
                  <a:pt x="843638" y="4011487"/>
                  <a:pt x="816530" y="4011487"/>
                </a:cubicBezTo>
                <a:cubicBezTo>
                  <a:pt x="789421" y="4011487"/>
                  <a:pt x="767445" y="3989510"/>
                  <a:pt x="767445" y="3962402"/>
                </a:cubicBezTo>
                <a:cubicBezTo>
                  <a:pt x="767445" y="3935293"/>
                  <a:pt x="789421" y="3913317"/>
                  <a:pt x="816530" y="3913317"/>
                </a:cubicBezTo>
                <a:close/>
                <a:moveTo>
                  <a:pt x="624606" y="3913317"/>
                </a:moveTo>
                <a:cubicBezTo>
                  <a:pt x="651715" y="3913317"/>
                  <a:pt x="673691" y="3935293"/>
                  <a:pt x="673691" y="3962402"/>
                </a:cubicBezTo>
                <a:cubicBezTo>
                  <a:pt x="673691" y="3989510"/>
                  <a:pt x="651715" y="4011487"/>
                  <a:pt x="624606" y="4011487"/>
                </a:cubicBezTo>
                <a:cubicBezTo>
                  <a:pt x="597497" y="4011487"/>
                  <a:pt x="575521" y="3989510"/>
                  <a:pt x="575521" y="3962402"/>
                </a:cubicBezTo>
                <a:cubicBezTo>
                  <a:pt x="575521" y="3935293"/>
                  <a:pt x="597497" y="3913317"/>
                  <a:pt x="624606" y="3913317"/>
                </a:cubicBezTo>
                <a:close/>
                <a:moveTo>
                  <a:pt x="432929" y="3913317"/>
                </a:moveTo>
                <a:cubicBezTo>
                  <a:pt x="460039" y="3913317"/>
                  <a:pt x="482015" y="3935293"/>
                  <a:pt x="482015" y="3962402"/>
                </a:cubicBezTo>
                <a:cubicBezTo>
                  <a:pt x="482015" y="3989510"/>
                  <a:pt x="460039" y="4011487"/>
                  <a:pt x="432929" y="4011487"/>
                </a:cubicBezTo>
                <a:cubicBezTo>
                  <a:pt x="405821" y="4011487"/>
                  <a:pt x="383844" y="3989510"/>
                  <a:pt x="383844" y="3962402"/>
                </a:cubicBezTo>
                <a:cubicBezTo>
                  <a:pt x="383844" y="3935293"/>
                  <a:pt x="405821" y="3913317"/>
                  <a:pt x="432929" y="3913317"/>
                </a:cubicBezTo>
                <a:close/>
                <a:moveTo>
                  <a:pt x="241007" y="3913317"/>
                </a:moveTo>
                <a:cubicBezTo>
                  <a:pt x="268115" y="3913317"/>
                  <a:pt x="290092" y="3935293"/>
                  <a:pt x="290092" y="3962402"/>
                </a:cubicBezTo>
                <a:cubicBezTo>
                  <a:pt x="290092" y="3989510"/>
                  <a:pt x="268115" y="4011487"/>
                  <a:pt x="241007" y="4011487"/>
                </a:cubicBezTo>
                <a:cubicBezTo>
                  <a:pt x="213897" y="4011487"/>
                  <a:pt x="191921" y="3989510"/>
                  <a:pt x="191921" y="3962402"/>
                </a:cubicBezTo>
                <a:cubicBezTo>
                  <a:pt x="191921" y="3935293"/>
                  <a:pt x="213897" y="3913317"/>
                  <a:pt x="241007" y="3913317"/>
                </a:cubicBezTo>
                <a:close/>
                <a:moveTo>
                  <a:pt x="49085" y="3913317"/>
                </a:moveTo>
                <a:cubicBezTo>
                  <a:pt x="76194" y="3913317"/>
                  <a:pt x="98170" y="3935293"/>
                  <a:pt x="98170" y="3962402"/>
                </a:cubicBezTo>
                <a:cubicBezTo>
                  <a:pt x="98170" y="3989510"/>
                  <a:pt x="76194" y="4011487"/>
                  <a:pt x="49085" y="4011487"/>
                </a:cubicBezTo>
                <a:cubicBezTo>
                  <a:pt x="21976" y="4011487"/>
                  <a:pt x="0" y="3989510"/>
                  <a:pt x="0" y="3962402"/>
                </a:cubicBezTo>
                <a:cubicBezTo>
                  <a:pt x="0" y="3935293"/>
                  <a:pt x="21976" y="3913317"/>
                  <a:pt x="49085" y="3913317"/>
                </a:cubicBezTo>
                <a:close/>
                <a:moveTo>
                  <a:pt x="11468592" y="3762624"/>
                </a:moveTo>
                <a:cubicBezTo>
                  <a:pt x="11495701" y="3762624"/>
                  <a:pt x="11517677" y="3784600"/>
                  <a:pt x="11517677" y="3811709"/>
                </a:cubicBezTo>
                <a:cubicBezTo>
                  <a:pt x="11517677" y="3838818"/>
                  <a:pt x="11495701" y="3860795"/>
                  <a:pt x="11468592" y="3860795"/>
                </a:cubicBezTo>
                <a:cubicBezTo>
                  <a:pt x="11441483" y="3860795"/>
                  <a:pt x="11419507" y="3838818"/>
                  <a:pt x="11419507" y="3811709"/>
                </a:cubicBezTo>
                <a:cubicBezTo>
                  <a:pt x="11419507" y="3784600"/>
                  <a:pt x="11441483" y="3762624"/>
                  <a:pt x="11468592" y="3762624"/>
                </a:cubicBezTo>
                <a:close/>
                <a:moveTo>
                  <a:pt x="11276669" y="3762624"/>
                </a:moveTo>
                <a:cubicBezTo>
                  <a:pt x="11303777" y="3762624"/>
                  <a:pt x="11325754" y="3784600"/>
                  <a:pt x="11325754" y="3811709"/>
                </a:cubicBezTo>
                <a:cubicBezTo>
                  <a:pt x="11325754" y="3838818"/>
                  <a:pt x="11303777" y="3860795"/>
                  <a:pt x="11276669" y="3860795"/>
                </a:cubicBezTo>
                <a:cubicBezTo>
                  <a:pt x="11249560" y="3860795"/>
                  <a:pt x="11227584" y="3838818"/>
                  <a:pt x="11227584" y="3811709"/>
                </a:cubicBezTo>
                <a:cubicBezTo>
                  <a:pt x="11227584" y="3784600"/>
                  <a:pt x="11249560" y="3762624"/>
                  <a:pt x="11276669" y="3762624"/>
                </a:cubicBezTo>
                <a:close/>
                <a:moveTo>
                  <a:pt x="11084992" y="3762624"/>
                </a:moveTo>
                <a:cubicBezTo>
                  <a:pt x="11112101" y="3762624"/>
                  <a:pt x="11134077" y="3784600"/>
                  <a:pt x="11134077" y="3811709"/>
                </a:cubicBezTo>
                <a:cubicBezTo>
                  <a:pt x="11134077" y="3838818"/>
                  <a:pt x="11112101" y="3860795"/>
                  <a:pt x="11084992" y="3860795"/>
                </a:cubicBezTo>
                <a:cubicBezTo>
                  <a:pt x="11057884" y="3860795"/>
                  <a:pt x="11035907" y="3838818"/>
                  <a:pt x="11035907" y="3811709"/>
                </a:cubicBezTo>
                <a:cubicBezTo>
                  <a:pt x="11035907" y="3784600"/>
                  <a:pt x="11057884" y="3762624"/>
                  <a:pt x="11084992" y="3762624"/>
                </a:cubicBezTo>
                <a:close/>
                <a:moveTo>
                  <a:pt x="10893068" y="3762624"/>
                </a:moveTo>
                <a:cubicBezTo>
                  <a:pt x="10920178" y="3762624"/>
                  <a:pt x="10942154" y="3784600"/>
                  <a:pt x="10942154" y="3811709"/>
                </a:cubicBezTo>
                <a:cubicBezTo>
                  <a:pt x="10942154" y="3838818"/>
                  <a:pt x="10920178" y="3860795"/>
                  <a:pt x="10893068" y="3860795"/>
                </a:cubicBezTo>
                <a:cubicBezTo>
                  <a:pt x="10865960" y="3860795"/>
                  <a:pt x="10843984" y="3838818"/>
                  <a:pt x="10843984" y="3811709"/>
                </a:cubicBezTo>
                <a:cubicBezTo>
                  <a:pt x="10843984" y="3784600"/>
                  <a:pt x="10865960" y="3762624"/>
                  <a:pt x="10893068" y="3762624"/>
                </a:cubicBezTo>
                <a:close/>
                <a:moveTo>
                  <a:pt x="10701148" y="3762624"/>
                </a:moveTo>
                <a:cubicBezTo>
                  <a:pt x="10728256" y="3762624"/>
                  <a:pt x="10750233" y="3784600"/>
                  <a:pt x="10750233" y="3811709"/>
                </a:cubicBezTo>
                <a:cubicBezTo>
                  <a:pt x="10750233" y="3838818"/>
                  <a:pt x="10728256" y="3860795"/>
                  <a:pt x="10701148" y="3860795"/>
                </a:cubicBezTo>
                <a:cubicBezTo>
                  <a:pt x="10674039" y="3860795"/>
                  <a:pt x="10652063" y="3838818"/>
                  <a:pt x="10652063" y="3811709"/>
                </a:cubicBezTo>
                <a:cubicBezTo>
                  <a:pt x="10652063" y="3784600"/>
                  <a:pt x="10674039" y="3762624"/>
                  <a:pt x="10701148" y="3762624"/>
                </a:cubicBezTo>
                <a:close/>
                <a:moveTo>
                  <a:pt x="10507020" y="3762624"/>
                </a:moveTo>
                <a:cubicBezTo>
                  <a:pt x="10534129" y="3762624"/>
                  <a:pt x="10556105" y="3784600"/>
                  <a:pt x="10556105" y="3811709"/>
                </a:cubicBezTo>
                <a:cubicBezTo>
                  <a:pt x="10556105" y="3838818"/>
                  <a:pt x="10534129" y="3860795"/>
                  <a:pt x="10507020" y="3860795"/>
                </a:cubicBezTo>
                <a:cubicBezTo>
                  <a:pt x="10479911" y="3860795"/>
                  <a:pt x="10457935" y="3838818"/>
                  <a:pt x="10457935" y="3811709"/>
                </a:cubicBezTo>
                <a:cubicBezTo>
                  <a:pt x="10457935" y="3784600"/>
                  <a:pt x="10479911" y="3762624"/>
                  <a:pt x="10507020" y="3762624"/>
                </a:cubicBezTo>
                <a:close/>
                <a:moveTo>
                  <a:pt x="10315097" y="3762624"/>
                </a:moveTo>
                <a:cubicBezTo>
                  <a:pt x="10342205" y="3762624"/>
                  <a:pt x="10364182" y="3784600"/>
                  <a:pt x="10364182" y="3811709"/>
                </a:cubicBezTo>
                <a:cubicBezTo>
                  <a:pt x="10364182" y="3838818"/>
                  <a:pt x="10342205" y="3860795"/>
                  <a:pt x="10315097" y="3860795"/>
                </a:cubicBezTo>
                <a:cubicBezTo>
                  <a:pt x="10287988" y="3860795"/>
                  <a:pt x="10266012" y="3838818"/>
                  <a:pt x="10266012" y="3811709"/>
                </a:cubicBezTo>
                <a:cubicBezTo>
                  <a:pt x="10266012" y="3784600"/>
                  <a:pt x="10287988" y="3762624"/>
                  <a:pt x="10315097" y="3762624"/>
                </a:cubicBezTo>
                <a:close/>
                <a:moveTo>
                  <a:pt x="10123420" y="3762624"/>
                </a:moveTo>
                <a:cubicBezTo>
                  <a:pt x="10150529" y="3762624"/>
                  <a:pt x="10172505" y="3784600"/>
                  <a:pt x="10172505" y="3811709"/>
                </a:cubicBezTo>
                <a:cubicBezTo>
                  <a:pt x="10172505" y="3838818"/>
                  <a:pt x="10150529" y="3860795"/>
                  <a:pt x="10123420" y="3860795"/>
                </a:cubicBezTo>
                <a:cubicBezTo>
                  <a:pt x="10096312" y="3860795"/>
                  <a:pt x="10074335" y="3838818"/>
                  <a:pt x="10074335" y="3811709"/>
                </a:cubicBezTo>
                <a:cubicBezTo>
                  <a:pt x="10074335" y="3784600"/>
                  <a:pt x="10096312" y="3762624"/>
                  <a:pt x="10123420" y="3762624"/>
                </a:cubicBezTo>
                <a:close/>
                <a:moveTo>
                  <a:pt x="9931496" y="3762624"/>
                </a:moveTo>
                <a:cubicBezTo>
                  <a:pt x="9958606" y="3762624"/>
                  <a:pt x="9980582" y="3784600"/>
                  <a:pt x="9980582" y="3811709"/>
                </a:cubicBezTo>
                <a:cubicBezTo>
                  <a:pt x="9980582" y="3838818"/>
                  <a:pt x="9958606" y="3860795"/>
                  <a:pt x="9931496" y="3860795"/>
                </a:cubicBezTo>
                <a:cubicBezTo>
                  <a:pt x="9904388" y="3860795"/>
                  <a:pt x="9882412" y="3838818"/>
                  <a:pt x="9882412" y="3811709"/>
                </a:cubicBezTo>
                <a:cubicBezTo>
                  <a:pt x="9882412" y="3784600"/>
                  <a:pt x="9904388" y="3762624"/>
                  <a:pt x="9931496" y="3762624"/>
                </a:cubicBezTo>
                <a:close/>
                <a:moveTo>
                  <a:pt x="9739576" y="3762624"/>
                </a:moveTo>
                <a:cubicBezTo>
                  <a:pt x="9766684" y="3762624"/>
                  <a:pt x="9788661" y="3784600"/>
                  <a:pt x="9788661" y="3811709"/>
                </a:cubicBezTo>
                <a:cubicBezTo>
                  <a:pt x="9788661" y="3838818"/>
                  <a:pt x="9766684" y="3860795"/>
                  <a:pt x="9739576" y="3860795"/>
                </a:cubicBezTo>
                <a:cubicBezTo>
                  <a:pt x="9712467" y="3860795"/>
                  <a:pt x="9690491" y="3838818"/>
                  <a:pt x="9690491" y="3811709"/>
                </a:cubicBezTo>
                <a:cubicBezTo>
                  <a:pt x="9690491" y="3784600"/>
                  <a:pt x="9712467" y="3762624"/>
                  <a:pt x="9739576" y="3762624"/>
                </a:cubicBezTo>
                <a:close/>
                <a:moveTo>
                  <a:pt x="9547652" y="3762624"/>
                </a:moveTo>
                <a:cubicBezTo>
                  <a:pt x="9574761" y="3762624"/>
                  <a:pt x="9596737" y="3784600"/>
                  <a:pt x="9596737" y="3811709"/>
                </a:cubicBezTo>
                <a:cubicBezTo>
                  <a:pt x="9596737" y="3838818"/>
                  <a:pt x="9574761" y="3860795"/>
                  <a:pt x="9547652" y="3860795"/>
                </a:cubicBezTo>
                <a:cubicBezTo>
                  <a:pt x="9520543" y="3860795"/>
                  <a:pt x="9498567" y="3838818"/>
                  <a:pt x="9498567" y="3811709"/>
                </a:cubicBezTo>
                <a:cubicBezTo>
                  <a:pt x="9498567" y="3784600"/>
                  <a:pt x="9520543" y="3762624"/>
                  <a:pt x="9547652" y="3762624"/>
                </a:cubicBezTo>
                <a:close/>
                <a:moveTo>
                  <a:pt x="9355731" y="3762624"/>
                </a:moveTo>
                <a:cubicBezTo>
                  <a:pt x="9382840" y="3762624"/>
                  <a:pt x="9404816" y="3784600"/>
                  <a:pt x="9404816" y="3811709"/>
                </a:cubicBezTo>
                <a:cubicBezTo>
                  <a:pt x="9404816" y="3838818"/>
                  <a:pt x="9382840" y="3860795"/>
                  <a:pt x="9355731" y="3860795"/>
                </a:cubicBezTo>
                <a:cubicBezTo>
                  <a:pt x="9328622" y="3860795"/>
                  <a:pt x="9306646" y="3838818"/>
                  <a:pt x="9306646" y="3811709"/>
                </a:cubicBezTo>
                <a:cubicBezTo>
                  <a:pt x="9306646" y="3784600"/>
                  <a:pt x="9328622" y="3762624"/>
                  <a:pt x="9355731" y="3762624"/>
                </a:cubicBezTo>
                <a:close/>
                <a:moveTo>
                  <a:pt x="9163808" y="3762624"/>
                </a:moveTo>
                <a:cubicBezTo>
                  <a:pt x="9190916" y="3762624"/>
                  <a:pt x="9212893" y="3784600"/>
                  <a:pt x="9212893" y="3811709"/>
                </a:cubicBezTo>
                <a:cubicBezTo>
                  <a:pt x="9212893" y="3838818"/>
                  <a:pt x="9190916" y="3860795"/>
                  <a:pt x="9163808" y="3860795"/>
                </a:cubicBezTo>
                <a:cubicBezTo>
                  <a:pt x="9136699" y="3860795"/>
                  <a:pt x="9114723" y="3838818"/>
                  <a:pt x="9114723" y="3811709"/>
                </a:cubicBezTo>
                <a:cubicBezTo>
                  <a:pt x="9114723" y="3784600"/>
                  <a:pt x="9136699" y="3762624"/>
                  <a:pt x="9163808" y="3762624"/>
                </a:cubicBezTo>
                <a:close/>
                <a:moveTo>
                  <a:pt x="8972131" y="3762624"/>
                </a:moveTo>
                <a:cubicBezTo>
                  <a:pt x="8999241" y="3762624"/>
                  <a:pt x="9021216" y="3784600"/>
                  <a:pt x="9021216" y="3811709"/>
                </a:cubicBezTo>
                <a:cubicBezTo>
                  <a:pt x="9021216" y="3838818"/>
                  <a:pt x="8999241" y="3860795"/>
                  <a:pt x="8972131" y="3860795"/>
                </a:cubicBezTo>
                <a:cubicBezTo>
                  <a:pt x="8945023" y="3860795"/>
                  <a:pt x="8923046" y="3838818"/>
                  <a:pt x="8923046" y="3811709"/>
                </a:cubicBezTo>
                <a:cubicBezTo>
                  <a:pt x="8923046" y="3784600"/>
                  <a:pt x="8945023" y="3762624"/>
                  <a:pt x="8972131" y="3762624"/>
                </a:cubicBezTo>
                <a:close/>
                <a:moveTo>
                  <a:pt x="8780211" y="3762624"/>
                </a:moveTo>
                <a:cubicBezTo>
                  <a:pt x="8807319" y="3762624"/>
                  <a:pt x="8829296" y="3784600"/>
                  <a:pt x="8829296" y="3811709"/>
                </a:cubicBezTo>
                <a:cubicBezTo>
                  <a:pt x="8829296" y="3838818"/>
                  <a:pt x="8807319" y="3860795"/>
                  <a:pt x="8780211" y="3860795"/>
                </a:cubicBezTo>
                <a:cubicBezTo>
                  <a:pt x="8753102" y="3860795"/>
                  <a:pt x="8731126" y="3838818"/>
                  <a:pt x="8731126" y="3811709"/>
                </a:cubicBezTo>
                <a:cubicBezTo>
                  <a:pt x="8731126" y="3784600"/>
                  <a:pt x="8753102" y="3762624"/>
                  <a:pt x="8780211" y="3762624"/>
                </a:cubicBezTo>
                <a:close/>
                <a:moveTo>
                  <a:pt x="8588287" y="3762624"/>
                </a:moveTo>
                <a:cubicBezTo>
                  <a:pt x="8615396" y="3762624"/>
                  <a:pt x="8637372" y="3784600"/>
                  <a:pt x="8637372" y="3811709"/>
                </a:cubicBezTo>
                <a:cubicBezTo>
                  <a:pt x="8637372" y="3838818"/>
                  <a:pt x="8615396" y="3860795"/>
                  <a:pt x="8588287" y="3860795"/>
                </a:cubicBezTo>
                <a:cubicBezTo>
                  <a:pt x="8561178" y="3860795"/>
                  <a:pt x="8539202" y="3838818"/>
                  <a:pt x="8539202" y="3811709"/>
                </a:cubicBezTo>
                <a:cubicBezTo>
                  <a:pt x="8539202" y="3784600"/>
                  <a:pt x="8561178" y="3762624"/>
                  <a:pt x="8588287" y="3762624"/>
                </a:cubicBezTo>
                <a:close/>
                <a:moveTo>
                  <a:pt x="8388577" y="3762624"/>
                </a:moveTo>
                <a:cubicBezTo>
                  <a:pt x="8415686" y="3762624"/>
                  <a:pt x="8437662" y="3784600"/>
                  <a:pt x="8437662" y="3811709"/>
                </a:cubicBezTo>
                <a:cubicBezTo>
                  <a:pt x="8437662" y="3838818"/>
                  <a:pt x="8415686" y="3860795"/>
                  <a:pt x="8388577" y="3860795"/>
                </a:cubicBezTo>
                <a:cubicBezTo>
                  <a:pt x="8361468" y="3860795"/>
                  <a:pt x="8339492" y="3838818"/>
                  <a:pt x="8339492" y="3811709"/>
                </a:cubicBezTo>
                <a:cubicBezTo>
                  <a:pt x="8339492" y="3784600"/>
                  <a:pt x="8361468" y="3762624"/>
                  <a:pt x="8388577" y="3762624"/>
                </a:cubicBezTo>
                <a:close/>
                <a:moveTo>
                  <a:pt x="8196653" y="3762624"/>
                </a:moveTo>
                <a:cubicBezTo>
                  <a:pt x="8223762" y="3762624"/>
                  <a:pt x="8245738" y="3784600"/>
                  <a:pt x="8245738" y="3811709"/>
                </a:cubicBezTo>
                <a:cubicBezTo>
                  <a:pt x="8245738" y="3838818"/>
                  <a:pt x="8223762" y="3860795"/>
                  <a:pt x="8196653" y="3860795"/>
                </a:cubicBezTo>
                <a:cubicBezTo>
                  <a:pt x="8169545" y="3860795"/>
                  <a:pt x="8147568" y="3838818"/>
                  <a:pt x="8147568" y="3811709"/>
                </a:cubicBezTo>
                <a:cubicBezTo>
                  <a:pt x="8147568" y="3784600"/>
                  <a:pt x="8169545" y="3762624"/>
                  <a:pt x="8196653" y="3762624"/>
                </a:cubicBezTo>
                <a:close/>
                <a:moveTo>
                  <a:pt x="8004732" y="3762624"/>
                </a:moveTo>
                <a:cubicBezTo>
                  <a:pt x="8031841" y="3762624"/>
                  <a:pt x="8053817" y="3784600"/>
                  <a:pt x="8053817" y="3811709"/>
                </a:cubicBezTo>
                <a:cubicBezTo>
                  <a:pt x="8053817" y="3838818"/>
                  <a:pt x="8031841" y="3860795"/>
                  <a:pt x="8004732" y="3860795"/>
                </a:cubicBezTo>
                <a:cubicBezTo>
                  <a:pt x="7977623" y="3860795"/>
                  <a:pt x="7955647" y="3838818"/>
                  <a:pt x="7955647" y="3811709"/>
                </a:cubicBezTo>
                <a:cubicBezTo>
                  <a:pt x="7955647" y="3784600"/>
                  <a:pt x="7977623" y="3762624"/>
                  <a:pt x="8004732" y="3762624"/>
                </a:cubicBezTo>
                <a:close/>
                <a:moveTo>
                  <a:pt x="7813056" y="3762624"/>
                </a:moveTo>
                <a:cubicBezTo>
                  <a:pt x="7840165" y="3762624"/>
                  <a:pt x="7862141" y="3784600"/>
                  <a:pt x="7862141" y="3811709"/>
                </a:cubicBezTo>
                <a:cubicBezTo>
                  <a:pt x="7862141" y="3838818"/>
                  <a:pt x="7840165" y="3860795"/>
                  <a:pt x="7813056" y="3860795"/>
                </a:cubicBezTo>
                <a:cubicBezTo>
                  <a:pt x="7785947" y="3860795"/>
                  <a:pt x="7763971" y="3838818"/>
                  <a:pt x="7763971" y="3811709"/>
                </a:cubicBezTo>
                <a:cubicBezTo>
                  <a:pt x="7763971" y="3784600"/>
                  <a:pt x="7785947" y="3762624"/>
                  <a:pt x="7813056" y="3762624"/>
                </a:cubicBezTo>
                <a:close/>
                <a:moveTo>
                  <a:pt x="7621133" y="3762624"/>
                </a:moveTo>
                <a:cubicBezTo>
                  <a:pt x="7648241" y="3762624"/>
                  <a:pt x="7670218" y="3784600"/>
                  <a:pt x="7670218" y="3811709"/>
                </a:cubicBezTo>
                <a:cubicBezTo>
                  <a:pt x="7670218" y="3838818"/>
                  <a:pt x="7648241" y="3860795"/>
                  <a:pt x="7621133" y="3860795"/>
                </a:cubicBezTo>
                <a:cubicBezTo>
                  <a:pt x="7594024" y="3860795"/>
                  <a:pt x="7572048" y="3838818"/>
                  <a:pt x="7572048" y="3811709"/>
                </a:cubicBezTo>
                <a:cubicBezTo>
                  <a:pt x="7572048" y="3784600"/>
                  <a:pt x="7594024" y="3762624"/>
                  <a:pt x="7621133" y="3762624"/>
                </a:cubicBezTo>
                <a:close/>
                <a:moveTo>
                  <a:pt x="7429212" y="3762624"/>
                </a:moveTo>
                <a:cubicBezTo>
                  <a:pt x="7456321" y="3762624"/>
                  <a:pt x="7478297" y="3784600"/>
                  <a:pt x="7478297" y="3811709"/>
                </a:cubicBezTo>
                <a:cubicBezTo>
                  <a:pt x="7478297" y="3838818"/>
                  <a:pt x="7456321" y="3860795"/>
                  <a:pt x="7429212" y="3860795"/>
                </a:cubicBezTo>
                <a:cubicBezTo>
                  <a:pt x="7402103" y="3860795"/>
                  <a:pt x="7380127" y="3838818"/>
                  <a:pt x="7380127" y="3811709"/>
                </a:cubicBezTo>
                <a:cubicBezTo>
                  <a:pt x="7380127" y="3784600"/>
                  <a:pt x="7402103" y="3762624"/>
                  <a:pt x="7429212" y="3762624"/>
                </a:cubicBezTo>
                <a:close/>
                <a:moveTo>
                  <a:pt x="7237288" y="3762624"/>
                </a:moveTo>
                <a:cubicBezTo>
                  <a:pt x="7264397" y="3762624"/>
                  <a:pt x="7286373" y="3784600"/>
                  <a:pt x="7286373" y="3811709"/>
                </a:cubicBezTo>
                <a:cubicBezTo>
                  <a:pt x="7286373" y="3838818"/>
                  <a:pt x="7264397" y="3860795"/>
                  <a:pt x="7237288" y="3860795"/>
                </a:cubicBezTo>
                <a:cubicBezTo>
                  <a:pt x="7210179" y="3860795"/>
                  <a:pt x="7188203" y="3838818"/>
                  <a:pt x="7188203" y="3811709"/>
                </a:cubicBezTo>
                <a:cubicBezTo>
                  <a:pt x="7188203" y="3784600"/>
                  <a:pt x="7210179" y="3762624"/>
                  <a:pt x="7237288" y="3762624"/>
                </a:cubicBezTo>
                <a:close/>
                <a:moveTo>
                  <a:pt x="7045367" y="3762624"/>
                </a:moveTo>
                <a:cubicBezTo>
                  <a:pt x="7072476" y="3762624"/>
                  <a:pt x="7094452" y="3784600"/>
                  <a:pt x="7094452" y="3811709"/>
                </a:cubicBezTo>
                <a:cubicBezTo>
                  <a:pt x="7094452" y="3838818"/>
                  <a:pt x="7072476" y="3860795"/>
                  <a:pt x="7045367" y="3860795"/>
                </a:cubicBezTo>
                <a:cubicBezTo>
                  <a:pt x="7018258" y="3860795"/>
                  <a:pt x="6996282" y="3838818"/>
                  <a:pt x="6996282" y="3811709"/>
                </a:cubicBezTo>
                <a:cubicBezTo>
                  <a:pt x="6996282" y="3784600"/>
                  <a:pt x="7018258" y="3762624"/>
                  <a:pt x="7045367" y="3762624"/>
                </a:cubicBezTo>
                <a:close/>
                <a:moveTo>
                  <a:pt x="6853444" y="3762624"/>
                </a:moveTo>
                <a:cubicBezTo>
                  <a:pt x="6880552" y="3762624"/>
                  <a:pt x="6902529" y="3784600"/>
                  <a:pt x="6902529" y="3811709"/>
                </a:cubicBezTo>
                <a:cubicBezTo>
                  <a:pt x="6902529" y="3838818"/>
                  <a:pt x="6880552" y="3860795"/>
                  <a:pt x="6853444" y="3860795"/>
                </a:cubicBezTo>
                <a:cubicBezTo>
                  <a:pt x="6826335" y="3860795"/>
                  <a:pt x="6804359" y="3838818"/>
                  <a:pt x="6804359" y="3811709"/>
                </a:cubicBezTo>
                <a:cubicBezTo>
                  <a:pt x="6804359" y="3784600"/>
                  <a:pt x="6826335" y="3762624"/>
                  <a:pt x="6853444" y="3762624"/>
                </a:cubicBezTo>
                <a:close/>
                <a:moveTo>
                  <a:pt x="6661767" y="3762624"/>
                </a:moveTo>
                <a:cubicBezTo>
                  <a:pt x="6688876" y="3762624"/>
                  <a:pt x="6710852" y="3784600"/>
                  <a:pt x="6710852" y="3811709"/>
                </a:cubicBezTo>
                <a:cubicBezTo>
                  <a:pt x="6710852" y="3838818"/>
                  <a:pt x="6688876" y="3860795"/>
                  <a:pt x="6661767" y="3860795"/>
                </a:cubicBezTo>
                <a:cubicBezTo>
                  <a:pt x="6634659" y="3860795"/>
                  <a:pt x="6612682" y="3838818"/>
                  <a:pt x="6612682" y="3811709"/>
                </a:cubicBezTo>
                <a:cubicBezTo>
                  <a:pt x="6612682" y="3784600"/>
                  <a:pt x="6634659" y="3762624"/>
                  <a:pt x="6661767" y="3762624"/>
                </a:cubicBezTo>
                <a:close/>
                <a:moveTo>
                  <a:pt x="6469844" y="3762624"/>
                </a:moveTo>
                <a:cubicBezTo>
                  <a:pt x="6496953" y="3762624"/>
                  <a:pt x="6518929" y="3784600"/>
                  <a:pt x="6518929" y="3811709"/>
                </a:cubicBezTo>
                <a:cubicBezTo>
                  <a:pt x="6518929" y="3838818"/>
                  <a:pt x="6496953" y="3860795"/>
                  <a:pt x="6469844" y="3860795"/>
                </a:cubicBezTo>
                <a:cubicBezTo>
                  <a:pt x="6442735" y="3860795"/>
                  <a:pt x="6420759" y="3838818"/>
                  <a:pt x="6420759" y="3811709"/>
                </a:cubicBezTo>
                <a:cubicBezTo>
                  <a:pt x="6420759" y="3784600"/>
                  <a:pt x="6442735" y="3762624"/>
                  <a:pt x="6469844" y="3762624"/>
                </a:cubicBezTo>
                <a:close/>
                <a:moveTo>
                  <a:pt x="6279574" y="3762624"/>
                </a:moveTo>
                <a:cubicBezTo>
                  <a:pt x="6306683" y="3762624"/>
                  <a:pt x="6328659" y="3784600"/>
                  <a:pt x="6328659" y="3811709"/>
                </a:cubicBezTo>
                <a:cubicBezTo>
                  <a:pt x="6328659" y="3838818"/>
                  <a:pt x="6306683" y="3860795"/>
                  <a:pt x="6279574" y="3860795"/>
                </a:cubicBezTo>
                <a:cubicBezTo>
                  <a:pt x="6252465" y="3860795"/>
                  <a:pt x="6230489" y="3838818"/>
                  <a:pt x="6230489" y="3811709"/>
                </a:cubicBezTo>
                <a:cubicBezTo>
                  <a:pt x="6230489" y="3784600"/>
                  <a:pt x="6252465" y="3762624"/>
                  <a:pt x="6279574" y="3762624"/>
                </a:cubicBezTo>
                <a:close/>
                <a:moveTo>
                  <a:pt x="6087650" y="3762624"/>
                </a:moveTo>
                <a:cubicBezTo>
                  <a:pt x="6114759" y="3762624"/>
                  <a:pt x="6136735" y="3784600"/>
                  <a:pt x="6136735" y="3811709"/>
                </a:cubicBezTo>
                <a:cubicBezTo>
                  <a:pt x="6136735" y="3838818"/>
                  <a:pt x="6114759" y="3860795"/>
                  <a:pt x="6087650" y="3860795"/>
                </a:cubicBezTo>
                <a:cubicBezTo>
                  <a:pt x="6060542" y="3860795"/>
                  <a:pt x="6038565" y="3838818"/>
                  <a:pt x="6038565" y="3811709"/>
                </a:cubicBezTo>
                <a:cubicBezTo>
                  <a:pt x="6038565" y="3784600"/>
                  <a:pt x="6060542" y="3762624"/>
                  <a:pt x="6087650" y="3762624"/>
                </a:cubicBezTo>
                <a:close/>
                <a:moveTo>
                  <a:pt x="5895729" y="3762624"/>
                </a:moveTo>
                <a:cubicBezTo>
                  <a:pt x="5922838" y="3762624"/>
                  <a:pt x="5944814" y="3784600"/>
                  <a:pt x="5944814" y="3811709"/>
                </a:cubicBezTo>
                <a:cubicBezTo>
                  <a:pt x="5944814" y="3838818"/>
                  <a:pt x="5922838" y="3860795"/>
                  <a:pt x="5895729" y="3860795"/>
                </a:cubicBezTo>
                <a:cubicBezTo>
                  <a:pt x="5868620" y="3860795"/>
                  <a:pt x="5846644" y="3838818"/>
                  <a:pt x="5846644" y="3811709"/>
                </a:cubicBezTo>
                <a:cubicBezTo>
                  <a:pt x="5846644" y="3784600"/>
                  <a:pt x="5868620" y="3762624"/>
                  <a:pt x="5895729" y="3762624"/>
                </a:cubicBezTo>
                <a:close/>
                <a:moveTo>
                  <a:pt x="5704053" y="3762624"/>
                </a:moveTo>
                <a:cubicBezTo>
                  <a:pt x="5731162" y="3762624"/>
                  <a:pt x="5753138" y="3784600"/>
                  <a:pt x="5753138" y="3811709"/>
                </a:cubicBezTo>
                <a:cubicBezTo>
                  <a:pt x="5753138" y="3838818"/>
                  <a:pt x="5731162" y="3860795"/>
                  <a:pt x="5704053" y="3860795"/>
                </a:cubicBezTo>
                <a:cubicBezTo>
                  <a:pt x="5676944" y="3860795"/>
                  <a:pt x="5654968" y="3838818"/>
                  <a:pt x="5654968" y="3811709"/>
                </a:cubicBezTo>
                <a:cubicBezTo>
                  <a:pt x="5654968" y="3784600"/>
                  <a:pt x="5676944" y="3762624"/>
                  <a:pt x="5704053" y="3762624"/>
                </a:cubicBezTo>
                <a:close/>
                <a:moveTo>
                  <a:pt x="5512130" y="3762624"/>
                </a:moveTo>
                <a:cubicBezTo>
                  <a:pt x="5539238" y="3762624"/>
                  <a:pt x="5561215" y="3784600"/>
                  <a:pt x="5561215" y="3811709"/>
                </a:cubicBezTo>
                <a:cubicBezTo>
                  <a:pt x="5561215" y="3838818"/>
                  <a:pt x="5539238" y="3860795"/>
                  <a:pt x="5512130" y="3860795"/>
                </a:cubicBezTo>
                <a:cubicBezTo>
                  <a:pt x="5485021" y="3860795"/>
                  <a:pt x="5463045" y="3838818"/>
                  <a:pt x="5463045" y="3811709"/>
                </a:cubicBezTo>
                <a:cubicBezTo>
                  <a:pt x="5463045" y="3784600"/>
                  <a:pt x="5485021" y="3762624"/>
                  <a:pt x="5512130" y="3762624"/>
                </a:cubicBezTo>
                <a:close/>
                <a:moveTo>
                  <a:pt x="5320209" y="3762624"/>
                </a:moveTo>
                <a:cubicBezTo>
                  <a:pt x="5347318" y="3762624"/>
                  <a:pt x="5369294" y="3784600"/>
                  <a:pt x="5369294" y="3811709"/>
                </a:cubicBezTo>
                <a:cubicBezTo>
                  <a:pt x="5369294" y="3838818"/>
                  <a:pt x="5347318" y="3860795"/>
                  <a:pt x="5320209" y="3860795"/>
                </a:cubicBezTo>
                <a:cubicBezTo>
                  <a:pt x="5293100" y="3860795"/>
                  <a:pt x="5271124" y="3838818"/>
                  <a:pt x="5271124" y="3811709"/>
                </a:cubicBezTo>
                <a:cubicBezTo>
                  <a:pt x="5271124" y="3784600"/>
                  <a:pt x="5293100" y="3762624"/>
                  <a:pt x="5320209" y="3762624"/>
                </a:cubicBezTo>
                <a:close/>
                <a:moveTo>
                  <a:pt x="5128285" y="3762624"/>
                </a:moveTo>
                <a:cubicBezTo>
                  <a:pt x="5155394" y="3762624"/>
                  <a:pt x="5177370" y="3784600"/>
                  <a:pt x="5177370" y="3811709"/>
                </a:cubicBezTo>
                <a:cubicBezTo>
                  <a:pt x="5177370" y="3838818"/>
                  <a:pt x="5155394" y="3860795"/>
                  <a:pt x="5128285" y="3860795"/>
                </a:cubicBezTo>
                <a:cubicBezTo>
                  <a:pt x="5101176" y="3860795"/>
                  <a:pt x="5079200" y="3838818"/>
                  <a:pt x="5079200" y="3811709"/>
                </a:cubicBezTo>
                <a:cubicBezTo>
                  <a:pt x="5079200" y="3784600"/>
                  <a:pt x="5101176" y="3762624"/>
                  <a:pt x="5128285" y="3762624"/>
                </a:cubicBezTo>
                <a:close/>
                <a:moveTo>
                  <a:pt x="4936364" y="3762624"/>
                </a:moveTo>
                <a:cubicBezTo>
                  <a:pt x="4963473" y="3762624"/>
                  <a:pt x="4985449" y="3784600"/>
                  <a:pt x="4985449" y="3811709"/>
                </a:cubicBezTo>
                <a:cubicBezTo>
                  <a:pt x="4985449" y="3838818"/>
                  <a:pt x="4963473" y="3860795"/>
                  <a:pt x="4936364" y="3860795"/>
                </a:cubicBezTo>
                <a:cubicBezTo>
                  <a:pt x="4909255" y="3860795"/>
                  <a:pt x="4887279" y="3838818"/>
                  <a:pt x="4887279" y="3811709"/>
                </a:cubicBezTo>
                <a:cubicBezTo>
                  <a:pt x="4887279" y="3784600"/>
                  <a:pt x="4909255" y="3762624"/>
                  <a:pt x="4936364" y="3762624"/>
                </a:cubicBezTo>
                <a:close/>
                <a:moveTo>
                  <a:pt x="4744441" y="3762624"/>
                </a:moveTo>
                <a:cubicBezTo>
                  <a:pt x="4771549" y="3762624"/>
                  <a:pt x="4793526" y="3784600"/>
                  <a:pt x="4793526" y="3811709"/>
                </a:cubicBezTo>
                <a:cubicBezTo>
                  <a:pt x="4793526" y="3838818"/>
                  <a:pt x="4771549" y="3860795"/>
                  <a:pt x="4744441" y="3860795"/>
                </a:cubicBezTo>
                <a:cubicBezTo>
                  <a:pt x="4717332" y="3860795"/>
                  <a:pt x="4695356" y="3838818"/>
                  <a:pt x="4695356" y="3811709"/>
                </a:cubicBezTo>
                <a:cubicBezTo>
                  <a:pt x="4695356" y="3784600"/>
                  <a:pt x="4717332" y="3762624"/>
                  <a:pt x="4744441" y="3762624"/>
                </a:cubicBezTo>
                <a:close/>
                <a:moveTo>
                  <a:pt x="4552764" y="3762624"/>
                </a:moveTo>
                <a:cubicBezTo>
                  <a:pt x="4579873" y="3762624"/>
                  <a:pt x="4601849" y="3784600"/>
                  <a:pt x="4601849" y="3811709"/>
                </a:cubicBezTo>
                <a:cubicBezTo>
                  <a:pt x="4601849" y="3838818"/>
                  <a:pt x="4579873" y="3860795"/>
                  <a:pt x="4552764" y="3860795"/>
                </a:cubicBezTo>
                <a:cubicBezTo>
                  <a:pt x="4525656" y="3860795"/>
                  <a:pt x="4503679" y="3838818"/>
                  <a:pt x="4503679" y="3811709"/>
                </a:cubicBezTo>
                <a:cubicBezTo>
                  <a:pt x="4503679" y="3784600"/>
                  <a:pt x="4525656" y="3762624"/>
                  <a:pt x="4552764" y="3762624"/>
                </a:cubicBezTo>
                <a:close/>
                <a:moveTo>
                  <a:pt x="4360841" y="3762624"/>
                </a:moveTo>
                <a:cubicBezTo>
                  <a:pt x="4387950" y="3762624"/>
                  <a:pt x="4409926" y="3784600"/>
                  <a:pt x="4409926" y="3811709"/>
                </a:cubicBezTo>
                <a:cubicBezTo>
                  <a:pt x="4409926" y="3838818"/>
                  <a:pt x="4387950" y="3860795"/>
                  <a:pt x="4360841" y="3860795"/>
                </a:cubicBezTo>
                <a:cubicBezTo>
                  <a:pt x="4333732" y="3860795"/>
                  <a:pt x="4311756" y="3838818"/>
                  <a:pt x="4311756" y="3811709"/>
                </a:cubicBezTo>
                <a:cubicBezTo>
                  <a:pt x="4311756" y="3784600"/>
                  <a:pt x="4333732" y="3762624"/>
                  <a:pt x="4360841" y="3762624"/>
                </a:cubicBezTo>
                <a:close/>
                <a:moveTo>
                  <a:pt x="4170572" y="3762624"/>
                </a:moveTo>
                <a:cubicBezTo>
                  <a:pt x="4197681" y="3762624"/>
                  <a:pt x="4219657" y="3784600"/>
                  <a:pt x="4219657" y="3811709"/>
                </a:cubicBezTo>
                <a:cubicBezTo>
                  <a:pt x="4219657" y="3838818"/>
                  <a:pt x="4197681" y="3860795"/>
                  <a:pt x="4170572" y="3860795"/>
                </a:cubicBezTo>
                <a:cubicBezTo>
                  <a:pt x="4143463" y="3860795"/>
                  <a:pt x="4121487" y="3838818"/>
                  <a:pt x="4121487" y="3811709"/>
                </a:cubicBezTo>
                <a:cubicBezTo>
                  <a:pt x="4121487" y="3784600"/>
                  <a:pt x="4143463" y="3762624"/>
                  <a:pt x="4170572" y="3762624"/>
                </a:cubicBezTo>
                <a:close/>
                <a:moveTo>
                  <a:pt x="3978648" y="3762624"/>
                </a:moveTo>
                <a:cubicBezTo>
                  <a:pt x="4005757" y="3762624"/>
                  <a:pt x="4027733" y="3784600"/>
                  <a:pt x="4027733" y="3811709"/>
                </a:cubicBezTo>
                <a:cubicBezTo>
                  <a:pt x="4027733" y="3838818"/>
                  <a:pt x="4005757" y="3860795"/>
                  <a:pt x="3978648" y="3860795"/>
                </a:cubicBezTo>
                <a:cubicBezTo>
                  <a:pt x="3951540" y="3860795"/>
                  <a:pt x="3929563" y="3838818"/>
                  <a:pt x="3929563" y="3811709"/>
                </a:cubicBezTo>
                <a:cubicBezTo>
                  <a:pt x="3929563" y="3784600"/>
                  <a:pt x="3951540" y="3762624"/>
                  <a:pt x="3978648" y="3762624"/>
                </a:cubicBezTo>
                <a:close/>
                <a:moveTo>
                  <a:pt x="3786728" y="3762624"/>
                </a:moveTo>
                <a:cubicBezTo>
                  <a:pt x="3813836" y="3762624"/>
                  <a:pt x="3835813" y="3784600"/>
                  <a:pt x="3835813" y="3811709"/>
                </a:cubicBezTo>
                <a:cubicBezTo>
                  <a:pt x="3835813" y="3838818"/>
                  <a:pt x="3813836" y="3860795"/>
                  <a:pt x="3786728" y="3860795"/>
                </a:cubicBezTo>
                <a:cubicBezTo>
                  <a:pt x="3759619" y="3860795"/>
                  <a:pt x="3737643" y="3838818"/>
                  <a:pt x="3737643" y="3811709"/>
                </a:cubicBezTo>
                <a:cubicBezTo>
                  <a:pt x="3737643" y="3784600"/>
                  <a:pt x="3759619" y="3762624"/>
                  <a:pt x="3786728" y="3762624"/>
                </a:cubicBezTo>
                <a:close/>
                <a:moveTo>
                  <a:pt x="3595051" y="3762624"/>
                </a:moveTo>
                <a:cubicBezTo>
                  <a:pt x="3622160" y="3762624"/>
                  <a:pt x="3644136" y="3784600"/>
                  <a:pt x="3644136" y="3811709"/>
                </a:cubicBezTo>
                <a:cubicBezTo>
                  <a:pt x="3644136" y="3838818"/>
                  <a:pt x="3622160" y="3860795"/>
                  <a:pt x="3595051" y="3860795"/>
                </a:cubicBezTo>
                <a:cubicBezTo>
                  <a:pt x="3567943" y="3860795"/>
                  <a:pt x="3545966" y="3838818"/>
                  <a:pt x="3545966" y="3811709"/>
                </a:cubicBezTo>
                <a:cubicBezTo>
                  <a:pt x="3545966" y="3784600"/>
                  <a:pt x="3567943" y="3762624"/>
                  <a:pt x="3595051" y="3762624"/>
                </a:cubicBezTo>
                <a:close/>
                <a:moveTo>
                  <a:pt x="3403128" y="3762624"/>
                </a:moveTo>
                <a:cubicBezTo>
                  <a:pt x="3430237" y="3762624"/>
                  <a:pt x="3452213" y="3784600"/>
                  <a:pt x="3452213" y="3811709"/>
                </a:cubicBezTo>
                <a:cubicBezTo>
                  <a:pt x="3452213" y="3838818"/>
                  <a:pt x="3430237" y="3860795"/>
                  <a:pt x="3403128" y="3860795"/>
                </a:cubicBezTo>
                <a:cubicBezTo>
                  <a:pt x="3376019" y="3860795"/>
                  <a:pt x="3354043" y="3838818"/>
                  <a:pt x="3354043" y="3811709"/>
                </a:cubicBezTo>
                <a:cubicBezTo>
                  <a:pt x="3354043" y="3784600"/>
                  <a:pt x="3376019" y="3762624"/>
                  <a:pt x="3403128" y="3762624"/>
                </a:cubicBezTo>
                <a:close/>
                <a:moveTo>
                  <a:pt x="3211207" y="3762624"/>
                </a:moveTo>
                <a:cubicBezTo>
                  <a:pt x="3238316" y="3762624"/>
                  <a:pt x="3260292" y="3784600"/>
                  <a:pt x="3260292" y="3811709"/>
                </a:cubicBezTo>
                <a:cubicBezTo>
                  <a:pt x="3260292" y="3838818"/>
                  <a:pt x="3238316" y="3860795"/>
                  <a:pt x="3211207" y="3860795"/>
                </a:cubicBezTo>
                <a:cubicBezTo>
                  <a:pt x="3184098" y="3860795"/>
                  <a:pt x="3162122" y="3838818"/>
                  <a:pt x="3162122" y="3811709"/>
                </a:cubicBezTo>
                <a:cubicBezTo>
                  <a:pt x="3162122" y="3784600"/>
                  <a:pt x="3184098" y="3762624"/>
                  <a:pt x="3211207" y="3762624"/>
                </a:cubicBezTo>
                <a:close/>
                <a:moveTo>
                  <a:pt x="3019283" y="3762624"/>
                </a:moveTo>
                <a:cubicBezTo>
                  <a:pt x="3046393" y="3762624"/>
                  <a:pt x="3068368" y="3784600"/>
                  <a:pt x="3068368" y="3811709"/>
                </a:cubicBezTo>
                <a:cubicBezTo>
                  <a:pt x="3068368" y="3838818"/>
                  <a:pt x="3046393" y="3860795"/>
                  <a:pt x="3019283" y="3860795"/>
                </a:cubicBezTo>
                <a:cubicBezTo>
                  <a:pt x="2992175" y="3860795"/>
                  <a:pt x="2970198" y="3838818"/>
                  <a:pt x="2970198" y="3811709"/>
                </a:cubicBezTo>
                <a:cubicBezTo>
                  <a:pt x="2970198" y="3784600"/>
                  <a:pt x="2992175" y="3762624"/>
                  <a:pt x="3019283" y="3762624"/>
                </a:cubicBezTo>
                <a:close/>
                <a:moveTo>
                  <a:pt x="2827363" y="3762624"/>
                </a:moveTo>
                <a:cubicBezTo>
                  <a:pt x="2854471" y="3762624"/>
                  <a:pt x="2876448" y="3784600"/>
                  <a:pt x="2876448" y="3811709"/>
                </a:cubicBezTo>
                <a:cubicBezTo>
                  <a:pt x="2876448" y="3838818"/>
                  <a:pt x="2854471" y="3860795"/>
                  <a:pt x="2827363" y="3860795"/>
                </a:cubicBezTo>
                <a:cubicBezTo>
                  <a:pt x="2800253" y="3860795"/>
                  <a:pt x="2778277" y="3838818"/>
                  <a:pt x="2778277" y="3811709"/>
                </a:cubicBezTo>
                <a:cubicBezTo>
                  <a:pt x="2778277" y="3784600"/>
                  <a:pt x="2800253" y="3762624"/>
                  <a:pt x="2827363" y="3762624"/>
                </a:cubicBezTo>
                <a:close/>
                <a:moveTo>
                  <a:pt x="2635439" y="3762624"/>
                </a:moveTo>
                <a:cubicBezTo>
                  <a:pt x="2662548" y="3762624"/>
                  <a:pt x="2684524" y="3784600"/>
                  <a:pt x="2684524" y="3811709"/>
                </a:cubicBezTo>
                <a:cubicBezTo>
                  <a:pt x="2684524" y="3838818"/>
                  <a:pt x="2662548" y="3860795"/>
                  <a:pt x="2635439" y="3860795"/>
                </a:cubicBezTo>
                <a:cubicBezTo>
                  <a:pt x="2608330" y="3860795"/>
                  <a:pt x="2586354" y="3838818"/>
                  <a:pt x="2586354" y="3811709"/>
                </a:cubicBezTo>
                <a:cubicBezTo>
                  <a:pt x="2586354" y="3784600"/>
                  <a:pt x="2608330" y="3762624"/>
                  <a:pt x="2635439" y="3762624"/>
                </a:cubicBezTo>
                <a:close/>
                <a:moveTo>
                  <a:pt x="2443762" y="3762624"/>
                </a:moveTo>
                <a:cubicBezTo>
                  <a:pt x="2470872" y="3762624"/>
                  <a:pt x="2492847" y="3784600"/>
                  <a:pt x="2492847" y="3811709"/>
                </a:cubicBezTo>
                <a:cubicBezTo>
                  <a:pt x="2492847" y="3838818"/>
                  <a:pt x="2470872" y="3860795"/>
                  <a:pt x="2443762" y="3860795"/>
                </a:cubicBezTo>
                <a:cubicBezTo>
                  <a:pt x="2416654" y="3860795"/>
                  <a:pt x="2394677" y="3838818"/>
                  <a:pt x="2394677" y="3811709"/>
                </a:cubicBezTo>
                <a:cubicBezTo>
                  <a:pt x="2394677" y="3784600"/>
                  <a:pt x="2416654" y="3762624"/>
                  <a:pt x="2443762" y="3762624"/>
                </a:cubicBezTo>
                <a:close/>
                <a:moveTo>
                  <a:pt x="2251840" y="3762624"/>
                </a:moveTo>
                <a:cubicBezTo>
                  <a:pt x="2278948" y="3762624"/>
                  <a:pt x="2300925" y="3784600"/>
                  <a:pt x="2300925" y="3811709"/>
                </a:cubicBezTo>
                <a:cubicBezTo>
                  <a:pt x="2300925" y="3838818"/>
                  <a:pt x="2278948" y="3860795"/>
                  <a:pt x="2251840" y="3860795"/>
                </a:cubicBezTo>
                <a:cubicBezTo>
                  <a:pt x="2224730" y="3860795"/>
                  <a:pt x="2202754" y="3838818"/>
                  <a:pt x="2202754" y="3811709"/>
                </a:cubicBezTo>
                <a:cubicBezTo>
                  <a:pt x="2202754" y="3784600"/>
                  <a:pt x="2224730" y="3762624"/>
                  <a:pt x="2251840" y="3762624"/>
                </a:cubicBezTo>
                <a:close/>
                <a:moveTo>
                  <a:pt x="2061569" y="3762624"/>
                </a:moveTo>
                <a:cubicBezTo>
                  <a:pt x="2088678" y="3762624"/>
                  <a:pt x="2110654" y="3784600"/>
                  <a:pt x="2110654" y="3811709"/>
                </a:cubicBezTo>
                <a:cubicBezTo>
                  <a:pt x="2110654" y="3838818"/>
                  <a:pt x="2088678" y="3860795"/>
                  <a:pt x="2061569" y="3860795"/>
                </a:cubicBezTo>
                <a:cubicBezTo>
                  <a:pt x="2034460" y="3860795"/>
                  <a:pt x="2012484" y="3838818"/>
                  <a:pt x="2012484" y="3811709"/>
                </a:cubicBezTo>
                <a:cubicBezTo>
                  <a:pt x="2012484" y="3784600"/>
                  <a:pt x="2034460" y="3762624"/>
                  <a:pt x="2061569" y="3762624"/>
                </a:cubicBezTo>
                <a:close/>
                <a:moveTo>
                  <a:pt x="1869645" y="3762624"/>
                </a:moveTo>
                <a:cubicBezTo>
                  <a:pt x="1896755" y="3762624"/>
                  <a:pt x="1918730" y="3784600"/>
                  <a:pt x="1918730" y="3811709"/>
                </a:cubicBezTo>
                <a:cubicBezTo>
                  <a:pt x="1918730" y="3838818"/>
                  <a:pt x="1896755" y="3860795"/>
                  <a:pt x="1869645" y="3860795"/>
                </a:cubicBezTo>
                <a:cubicBezTo>
                  <a:pt x="1842537" y="3860795"/>
                  <a:pt x="1820560" y="3838818"/>
                  <a:pt x="1820560" y="3811709"/>
                </a:cubicBezTo>
                <a:cubicBezTo>
                  <a:pt x="1820560" y="3784600"/>
                  <a:pt x="1842537" y="3762624"/>
                  <a:pt x="1869645" y="3762624"/>
                </a:cubicBezTo>
                <a:close/>
                <a:moveTo>
                  <a:pt x="1677725" y="3762624"/>
                </a:moveTo>
                <a:cubicBezTo>
                  <a:pt x="1704833" y="3762624"/>
                  <a:pt x="1726810" y="3784600"/>
                  <a:pt x="1726810" y="3811709"/>
                </a:cubicBezTo>
                <a:cubicBezTo>
                  <a:pt x="1726810" y="3838818"/>
                  <a:pt x="1704833" y="3860795"/>
                  <a:pt x="1677725" y="3860795"/>
                </a:cubicBezTo>
                <a:cubicBezTo>
                  <a:pt x="1650616" y="3860795"/>
                  <a:pt x="1628640" y="3838818"/>
                  <a:pt x="1628640" y="3811709"/>
                </a:cubicBezTo>
                <a:cubicBezTo>
                  <a:pt x="1628640" y="3784600"/>
                  <a:pt x="1650616" y="3762624"/>
                  <a:pt x="1677725" y="3762624"/>
                </a:cubicBezTo>
                <a:close/>
                <a:moveTo>
                  <a:pt x="1486048" y="3762624"/>
                </a:moveTo>
                <a:cubicBezTo>
                  <a:pt x="1513157" y="3762624"/>
                  <a:pt x="1535133" y="3784600"/>
                  <a:pt x="1535133" y="3811709"/>
                </a:cubicBezTo>
                <a:cubicBezTo>
                  <a:pt x="1535133" y="3838818"/>
                  <a:pt x="1513157" y="3860795"/>
                  <a:pt x="1486048" y="3860795"/>
                </a:cubicBezTo>
                <a:cubicBezTo>
                  <a:pt x="1458940" y="3860795"/>
                  <a:pt x="1436963" y="3838818"/>
                  <a:pt x="1436963" y="3811709"/>
                </a:cubicBezTo>
                <a:cubicBezTo>
                  <a:pt x="1436963" y="3784600"/>
                  <a:pt x="1458940" y="3762624"/>
                  <a:pt x="1486048" y="3762624"/>
                </a:cubicBezTo>
                <a:close/>
                <a:moveTo>
                  <a:pt x="1294125" y="3762624"/>
                </a:moveTo>
                <a:cubicBezTo>
                  <a:pt x="1321234" y="3762624"/>
                  <a:pt x="1343210" y="3784600"/>
                  <a:pt x="1343210" y="3811709"/>
                </a:cubicBezTo>
                <a:cubicBezTo>
                  <a:pt x="1343210" y="3838818"/>
                  <a:pt x="1321234" y="3860795"/>
                  <a:pt x="1294125" y="3860795"/>
                </a:cubicBezTo>
                <a:cubicBezTo>
                  <a:pt x="1267016" y="3860795"/>
                  <a:pt x="1245040" y="3838818"/>
                  <a:pt x="1245040" y="3811709"/>
                </a:cubicBezTo>
                <a:cubicBezTo>
                  <a:pt x="1245040" y="3784600"/>
                  <a:pt x="1267016" y="3762624"/>
                  <a:pt x="1294125" y="3762624"/>
                </a:cubicBezTo>
                <a:close/>
                <a:moveTo>
                  <a:pt x="1102204" y="3762624"/>
                </a:moveTo>
                <a:cubicBezTo>
                  <a:pt x="1129313" y="3762624"/>
                  <a:pt x="1151289" y="3784600"/>
                  <a:pt x="1151289" y="3811709"/>
                </a:cubicBezTo>
                <a:cubicBezTo>
                  <a:pt x="1151289" y="3838818"/>
                  <a:pt x="1129313" y="3860795"/>
                  <a:pt x="1102204" y="3860795"/>
                </a:cubicBezTo>
                <a:cubicBezTo>
                  <a:pt x="1075096" y="3860795"/>
                  <a:pt x="1053119" y="3838818"/>
                  <a:pt x="1053119" y="3811709"/>
                </a:cubicBezTo>
                <a:cubicBezTo>
                  <a:pt x="1053119" y="3784600"/>
                  <a:pt x="1075096" y="3762624"/>
                  <a:pt x="1102204" y="3762624"/>
                </a:cubicBezTo>
                <a:close/>
                <a:moveTo>
                  <a:pt x="910280" y="3762624"/>
                </a:moveTo>
                <a:cubicBezTo>
                  <a:pt x="937390" y="3762624"/>
                  <a:pt x="959365" y="3784600"/>
                  <a:pt x="959365" y="3811709"/>
                </a:cubicBezTo>
                <a:cubicBezTo>
                  <a:pt x="959365" y="3838818"/>
                  <a:pt x="937390" y="3860795"/>
                  <a:pt x="910280" y="3860795"/>
                </a:cubicBezTo>
                <a:cubicBezTo>
                  <a:pt x="883172" y="3860795"/>
                  <a:pt x="861195" y="3838818"/>
                  <a:pt x="861195" y="3811709"/>
                </a:cubicBezTo>
                <a:cubicBezTo>
                  <a:pt x="861195" y="3784600"/>
                  <a:pt x="883172" y="3762624"/>
                  <a:pt x="910280" y="3762624"/>
                </a:cubicBezTo>
                <a:close/>
                <a:moveTo>
                  <a:pt x="718360" y="3762624"/>
                </a:moveTo>
                <a:cubicBezTo>
                  <a:pt x="745468" y="3762624"/>
                  <a:pt x="767445" y="3784600"/>
                  <a:pt x="767445" y="3811709"/>
                </a:cubicBezTo>
                <a:cubicBezTo>
                  <a:pt x="767445" y="3838818"/>
                  <a:pt x="745468" y="3860795"/>
                  <a:pt x="718360" y="3860795"/>
                </a:cubicBezTo>
                <a:cubicBezTo>
                  <a:pt x="691250" y="3860795"/>
                  <a:pt x="669275" y="3838818"/>
                  <a:pt x="669275" y="3811709"/>
                </a:cubicBezTo>
                <a:cubicBezTo>
                  <a:pt x="669275" y="3784600"/>
                  <a:pt x="691250" y="3762624"/>
                  <a:pt x="718360" y="3762624"/>
                </a:cubicBezTo>
                <a:close/>
                <a:moveTo>
                  <a:pt x="526436" y="3762624"/>
                </a:moveTo>
                <a:cubicBezTo>
                  <a:pt x="553544" y="3762624"/>
                  <a:pt x="575521" y="3784600"/>
                  <a:pt x="575521" y="3811709"/>
                </a:cubicBezTo>
                <a:cubicBezTo>
                  <a:pt x="575521" y="3838818"/>
                  <a:pt x="553544" y="3860795"/>
                  <a:pt x="526436" y="3860795"/>
                </a:cubicBezTo>
                <a:cubicBezTo>
                  <a:pt x="499328" y="3860795"/>
                  <a:pt x="477351" y="3838818"/>
                  <a:pt x="477351" y="3811709"/>
                </a:cubicBezTo>
                <a:cubicBezTo>
                  <a:pt x="477351" y="3784600"/>
                  <a:pt x="499328" y="3762624"/>
                  <a:pt x="526436" y="3762624"/>
                </a:cubicBezTo>
                <a:close/>
                <a:moveTo>
                  <a:pt x="334759" y="3762624"/>
                </a:moveTo>
                <a:cubicBezTo>
                  <a:pt x="361869" y="3762624"/>
                  <a:pt x="383844" y="3784600"/>
                  <a:pt x="383844" y="3811709"/>
                </a:cubicBezTo>
                <a:cubicBezTo>
                  <a:pt x="383844" y="3838818"/>
                  <a:pt x="361869" y="3860795"/>
                  <a:pt x="334759" y="3860795"/>
                </a:cubicBezTo>
                <a:cubicBezTo>
                  <a:pt x="307651" y="3860795"/>
                  <a:pt x="285674" y="3838818"/>
                  <a:pt x="285674" y="3811709"/>
                </a:cubicBezTo>
                <a:cubicBezTo>
                  <a:pt x="285674" y="3784600"/>
                  <a:pt x="307651" y="3762624"/>
                  <a:pt x="334759" y="3762624"/>
                </a:cubicBezTo>
                <a:close/>
                <a:moveTo>
                  <a:pt x="142837" y="3762624"/>
                </a:moveTo>
                <a:cubicBezTo>
                  <a:pt x="169945" y="3762624"/>
                  <a:pt x="191921" y="3784600"/>
                  <a:pt x="191921" y="3811709"/>
                </a:cubicBezTo>
                <a:cubicBezTo>
                  <a:pt x="191921" y="3838818"/>
                  <a:pt x="169945" y="3860795"/>
                  <a:pt x="142837" y="3860795"/>
                </a:cubicBezTo>
                <a:cubicBezTo>
                  <a:pt x="115727" y="3860795"/>
                  <a:pt x="93751" y="3838818"/>
                  <a:pt x="93751" y="3811709"/>
                </a:cubicBezTo>
                <a:cubicBezTo>
                  <a:pt x="93751" y="3784600"/>
                  <a:pt x="115727" y="3762624"/>
                  <a:pt x="142837" y="3762624"/>
                </a:cubicBezTo>
                <a:close/>
                <a:moveTo>
                  <a:pt x="11562343" y="3611690"/>
                </a:moveTo>
                <a:cubicBezTo>
                  <a:pt x="11589452" y="3611690"/>
                  <a:pt x="11611428" y="3633666"/>
                  <a:pt x="11611428" y="3660775"/>
                </a:cubicBezTo>
                <a:cubicBezTo>
                  <a:pt x="11611428" y="3687884"/>
                  <a:pt x="11589452" y="3709860"/>
                  <a:pt x="11562343" y="3709860"/>
                </a:cubicBezTo>
                <a:cubicBezTo>
                  <a:pt x="11535234" y="3709860"/>
                  <a:pt x="11513258" y="3687884"/>
                  <a:pt x="11513258" y="3660775"/>
                </a:cubicBezTo>
                <a:cubicBezTo>
                  <a:pt x="11513258" y="3633666"/>
                  <a:pt x="11535234" y="3611690"/>
                  <a:pt x="11562343" y="3611690"/>
                </a:cubicBezTo>
                <a:close/>
                <a:moveTo>
                  <a:pt x="11370422" y="3611690"/>
                </a:moveTo>
                <a:cubicBezTo>
                  <a:pt x="11397531" y="3611690"/>
                  <a:pt x="11419507" y="3633666"/>
                  <a:pt x="11419507" y="3660775"/>
                </a:cubicBezTo>
                <a:cubicBezTo>
                  <a:pt x="11419507" y="3687884"/>
                  <a:pt x="11397531" y="3709860"/>
                  <a:pt x="11370422" y="3709860"/>
                </a:cubicBezTo>
                <a:cubicBezTo>
                  <a:pt x="11343313" y="3709860"/>
                  <a:pt x="11321337" y="3687884"/>
                  <a:pt x="11321337" y="3660775"/>
                </a:cubicBezTo>
                <a:cubicBezTo>
                  <a:pt x="11321337" y="3633666"/>
                  <a:pt x="11343313" y="3611690"/>
                  <a:pt x="11370422" y="3611690"/>
                </a:cubicBezTo>
                <a:close/>
                <a:moveTo>
                  <a:pt x="11178499" y="3611690"/>
                </a:moveTo>
                <a:cubicBezTo>
                  <a:pt x="11205607" y="3611690"/>
                  <a:pt x="11227584" y="3633666"/>
                  <a:pt x="11227584" y="3660775"/>
                </a:cubicBezTo>
                <a:cubicBezTo>
                  <a:pt x="11227584" y="3687884"/>
                  <a:pt x="11205607" y="3709860"/>
                  <a:pt x="11178499" y="3709860"/>
                </a:cubicBezTo>
                <a:cubicBezTo>
                  <a:pt x="11151390" y="3709860"/>
                  <a:pt x="11129414" y="3687884"/>
                  <a:pt x="11129414" y="3660775"/>
                </a:cubicBezTo>
                <a:cubicBezTo>
                  <a:pt x="11129414" y="3633666"/>
                  <a:pt x="11151390" y="3611690"/>
                  <a:pt x="11178499" y="3611690"/>
                </a:cubicBezTo>
                <a:close/>
                <a:moveTo>
                  <a:pt x="10986822" y="3611690"/>
                </a:moveTo>
                <a:cubicBezTo>
                  <a:pt x="11013931" y="3611690"/>
                  <a:pt x="11035907" y="3633666"/>
                  <a:pt x="11035907" y="3660775"/>
                </a:cubicBezTo>
                <a:cubicBezTo>
                  <a:pt x="11035907" y="3687884"/>
                  <a:pt x="11013931" y="3709860"/>
                  <a:pt x="10986822" y="3709860"/>
                </a:cubicBezTo>
                <a:cubicBezTo>
                  <a:pt x="10959714" y="3709860"/>
                  <a:pt x="10937737" y="3687884"/>
                  <a:pt x="10937737" y="3660775"/>
                </a:cubicBezTo>
                <a:cubicBezTo>
                  <a:pt x="10937737" y="3633666"/>
                  <a:pt x="10959714" y="3611690"/>
                  <a:pt x="10986822" y="3611690"/>
                </a:cubicBezTo>
                <a:close/>
                <a:moveTo>
                  <a:pt x="10794898" y="3611690"/>
                </a:moveTo>
                <a:cubicBezTo>
                  <a:pt x="10822008" y="3611690"/>
                  <a:pt x="10843984" y="3633666"/>
                  <a:pt x="10843984" y="3660775"/>
                </a:cubicBezTo>
                <a:cubicBezTo>
                  <a:pt x="10843984" y="3687884"/>
                  <a:pt x="10822008" y="3709860"/>
                  <a:pt x="10794898" y="3709860"/>
                </a:cubicBezTo>
                <a:cubicBezTo>
                  <a:pt x="10767790" y="3709860"/>
                  <a:pt x="10745813" y="3687884"/>
                  <a:pt x="10745813" y="3660775"/>
                </a:cubicBezTo>
                <a:cubicBezTo>
                  <a:pt x="10745813" y="3633666"/>
                  <a:pt x="10767790" y="3611690"/>
                  <a:pt x="10794898" y="3611690"/>
                </a:cubicBezTo>
                <a:close/>
                <a:moveTo>
                  <a:pt x="10600771" y="3611690"/>
                </a:moveTo>
                <a:cubicBezTo>
                  <a:pt x="10607548" y="3611690"/>
                  <a:pt x="10614005" y="3613064"/>
                  <a:pt x="10619877" y="3615547"/>
                </a:cubicBezTo>
                <a:lnTo>
                  <a:pt x="10635343" y="3625975"/>
                </a:lnTo>
                <a:lnTo>
                  <a:pt x="10635343" y="3624487"/>
                </a:lnTo>
                <a:lnTo>
                  <a:pt x="10637686" y="3626067"/>
                </a:lnTo>
                <a:cubicBezTo>
                  <a:pt x="10646569" y="3634950"/>
                  <a:pt x="10652063" y="3647221"/>
                  <a:pt x="10652063" y="3660775"/>
                </a:cubicBezTo>
                <a:cubicBezTo>
                  <a:pt x="10652063" y="3674330"/>
                  <a:pt x="10646569" y="3686601"/>
                  <a:pt x="10637686" y="3695484"/>
                </a:cubicBezTo>
                <a:lnTo>
                  <a:pt x="10635343" y="3697063"/>
                </a:lnTo>
                <a:lnTo>
                  <a:pt x="10635343" y="3695575"/>
                </a:lnTo>
                <a:lnTo>
                  <a:pt x="10619877" y="3706003"/>
                </a:lnTo>
                <a:cubicBezTo>
                  <a:pt x="10614005" y="3708487"/>
                  <a:pt x="10607548" y="3709860"/>
                  <a:pt x="10600771" y="3709860"/>
                </a:cubicBezTo>
                <a:cubicBezTo>
                  <a:pt x="10573662" y="3709860"/>
                  <a:pt x="10551686" y="3687884"/>
                  <a:pt x="10551686" y="3660775"/>
                </a:cubicBezTo>
                <a:cubicBezTo>
                  <a:pt x="10551686" y="3633666"/>
                  <a:pt x="10573662" y="3611690"/>
                  <a:pt x="10600771" y="3611690"/>
                </a:cubicBezTo>
                <a:close/>
                <a:moveTo>
                  <a:pt x="10408850" y="3611690"/>
                </a:moveTo>
                <a:cubicBezTo>
                  <a:pt x="10435959" y="3611690"/>
                  <a:pt x="10457935" y="3633666"/>
                  <a:pt x="10457935" y="3660775"/>
                </a:cubicBezTo>
                <a:cubicBezTo>
                  <a:pt x="10457935" y="3687884"/>
                  <a:pt x="10435959" y="3709860"/>
                  <a:pt x="10408850" y="3709860"/>
                </a:cubicBezTo>
                <a:cubicBezTo>
                  <a:pt x="10381741" y="3709860"/>
                  <a:pt x="10359765" y="3687884"/>
                  <a:pt x="10359765" y="3660775"/>
                </a:cubicBezTo>
                <a:cubicBezTo>
                  <a:pt x="10359765" y="3633666"/>
                  <a:pt x="10381741" y="3611690"/>
                  <a:pt x="10408850" y="3611690"/>
                </a:cubicBezTo>
                <a:close/>
                <a:moveTo>
                  <a:pt x="10216927" y="3611690"/>
                </a:moveTo>
                <a:cubicBezTo>
                  <a:pt x="10244035" y="3611690"/>
                  <a:pt x="10266012" y="3633666"/>
                  <a:pt x="10266012" y="3660775"/>
                </a:cubicBezTo>
                <a:cubicBezTo>
                  <a:pt x="10266012" y="3687884"/>
                  <a:pt x="10244035" y="3709860"/>
                  <a:pt x="10216927" y="3709860"/>
                </a:cubicBezTo>
                <a:cubicBezTo>
                  <a:pt x="10189818" y="3709860"/>
                  <a:pt x="10167842" y="3687884"/>
                  <a:pt x="10167842" y="3660775"/>
                </a:cubicBezTo>
                <a:cubicBezTo>
                  <a:pt x="10167842" y="3633666"/>
                  <a:pt x="10189818" y="3611690"/>
                  <a:pt x="10216927" y="3611690"/>
                </a:cubicBezTo>
                <a:close/>
                <a:moveTo>
                  <a:pt x="10025250" y="3611690"/>
                </a:moveTo>
                <a:cubicBezTo>
                  <a:pt x="10052359" y="3611690"/>
                  <a:pt x="10074335" y="3633666"/>
                  <a:pt x="10074335" y="3660775"/>
                </a:cubicBezTo>
                <a:cubicBezTo>
                  <a:pt x="10074335" y="3687884"/>
                  <a:pt x="10052359" y="3709860"/>
                  <a:pt x="10025250" y="3709860"/>
                </a:cubicBezTo>
                <a:cubicBezTo>
                  <a:pt x="9998142" y="3709860"/>
                  <a:pt x="9976165" y="3687884"/>
                  <a:pt x="9976165" y="3660775"/>
                </a:cubicBezTo>
                <a:cubicBezTo>
                  <a:pt x="9976165" y="3633666"/>
                  <a:pt x="9998142" y="3611690"/>
                  <a:pt x="10025250" y="3611690"/>
                </a:cubicBezTo>
                <a:close/>
                <a:moveTo>
                  <a:pt x="9833326" y="3611690"/>
                </a:moveTo>
                <a:cubicBezTo>
                  <a:pt x="9860436" y="3611690"/>
                  <a:pt x="9882412" y="3633666"/>
                  <a:pt x="9882412" y="3660775"/>
                </a:cubicBezTo>
                <a:cubicBezTo>
                  <a:pt x="9882412" y="3687884"/>
                  <a:pt x="9860436" y="3709860"/>
                  <a:pt x="9833326" y="3709860"/>
                </a:cubicBezTo>
                <a:cubicBezTo>
                  <a:pt x="9806218" y="3709860"/>
                  <a:pt x="9784241" y="3687884"/>
                  <a:pt x="9784241" y="3660775"/>
                </a:cubicBezTo>
                <a:cubicBezTo>
                  <a:pt x="9784241" y="3633666"/>
                  <a:pt x="9806218" y="3611690"/>
                  <a:pt x="9833326" y="3611690"/>
                </a:cubicBezTo>
                <a:close/>
                <a:moveTo>
                  <a:pt x="9641406" y="3611690"/>
                </a:moveTo>
                <a:cubicBezTo>
                  <a:pt x="9668514" y="3611690"/>
                  <a:pt x="9690491" y="3633666"/>
                  <a:pt x="9690491" y="3660775"/>
                </a:cubicBezTo>
                <a:cubicBezTo>
                  <a:pt x="9690491" y="3687884"/>
                  <a:pt x="9668514" y="3709860"/>
                  <a:pt x="9641406" y="3709860"/>
                </a:cubicBezTo>
                <a:cubicBezTo>
                  <a:pt x="9614297" y="3709860"/>
                  <a:pt x="9592321" y="3687884"/>
                  <a:pt x="9592321" y="3660775"/>
                </a:cubicBezTo>
                <a:cubicBezTo>
                  <a:pt x="9592321" y="3633666"/>
                  <a:pt x="9614297" y="3611690"/>
                  <a:pt x="9641406" y="3611690"/>
                </a:cubicBezTo>
                <a:close/>
                <a:moveTo>
                  <a:pt x="9449482" y="3611690"/>
                </a:moveTo>
                <a:cubicBezTo>
                  <a:pt x="9476591" y="3611690"/>
                  <a:pt x="9498567" y="3633666"/>
                  <a:pt x="9498567" y="3660775"/>
                </a:cubicBezTo>
                <a:cubicBezTo>
                  <a:pt x="9498567" y="3687884"/>
                  <a:pt x="9476591" y="3709860"/>
                  <a:pt x="9449482" y="3709860"/>
                </a:cubicBezTo>
                <a:cubicBezTo>
                  <a:pt x="9422374" y="3709860"/>
                  <a:pt x="9400397" y="3687884"/>
                  <a:pt x="9400397" y="3660775"/>
                </a:cubicBezTo>
                <a:cubicBezTo>
                  <a:pt x="9400397" y="3633666"/>
                  <a:pt x="9422374" y="3611690"/>
                  <a:pt x="9449482" y="3611690"/>
                </a:cubicBezTo>
                <a:close/>
                <a:moveTo>
                  <a:pt x="9257562" y="3611690"/>
                </a:moveTo>
                <a:cubicBezTo>
                  <a:pt x="9284670" y="3611690"/>
                  <a:pt x="9306646" y="3633666"/>
                  <a:pt x="9306646" y="3660775"/>
                </a:cubicBezTo>
                <a:cubicBezTo>
                  <a:pt x="9306646" y="3687884"/>
                  <a:pt x="9284670" y="3709860"/>
                  <a:pt x="9257562" y="3709860"/>
                </a:cubicBezTo>
                <a:cubicBezTo>
                  <a:pt x="9230452" y="3709860"/>
                  <a:pt x="9208477" y="3687884"/>
                  <a:pt x="9208477" y="3660775"/>
                </a:cubicBezTo>
                <a:cubicBezTo>
                  <a:pt x="9208477" y="3633666"/>
                  <a:pt x="9230452" y="3611690"/>
                  <a:pt x="9257562" y="3611690"/>
                </a:cubicBezTo>
                <a:close/>
                <a:moveTo>
                  <a:pt x="9065638" y="3611690"/>
                </a:moveTo>
                <a:cubicBezTo>
                  <a:pt x="9092746" y="3611690"/>
                  <a:pt x="9114723" y="3633666"/>
                  <a:pt x="9114723" y="3660775"/>
                </a:cubicBezTo>
                <a:cubicBezTo>
                  <a:pt x="9114723" y="3687884"/>
                  <a:pt x="9092746" y="3709860"/>
                  <a:pt x="9065638" y="3709860"/>
                </a:cubicBezTo>
                <a:cubicBezTo>
                  <a:pt x="9038529" y="3709860"/>
                  <a:pt x="9016553" y="3687884"/>
                  <a:pt x="9016553" y="3660775"/>
                </a:cubicBezTo>
                <a:cubicBezTo>
                  <a:pt x="9016553" y="3633666"/>
                  <a:pt x="9038529" y="3611690"/>
                  <a:pt x="9065638" y="3611690"/>
                </a:cubicBezTo>
                <a:close/>
                <a:moveTo>
                  <a:pt x="8873961" y="3611690"/>
                </a:moveTo>
                <a:cubicBezTo>
                  <a:pt x="8901071" y="3611690"/>
                  <a:pt x="8923046" y="3633666"/>
                  <a:pt x="8923046" y="3660775"/>
                </a:cubicBezTo>
                <a:cubicBezTo>
                  <a:pt x="8923046" y="3687884"/>
                  <a:pt x="8901071" y="3709860"/>
                  <a:pt x="8873961" y="3709860"/>
                </a:cubicBezTo>
                <a:cubicBezTo>
                  <a:pt x="8846853" y="3709860"/>
                  <a:pt x="8824876" y="3687884"/>
                  <a:pt x="8824876" y="3660775"/>
                </a:cubicBezTo>
                <a:cubicBezTo>
                  <a:pt x="8824876" y="3633666"/>
                  <a:pt x="8846853" y="3611690"/>
                  <a:pt x="8873961" y="3611690"/>
                </a:cubicBezTo>
                <a:close/>
                <a:moveTo>
                  <a:pt x="8682041" y="3611690"/>
                </a:moveTo>
                <a:cubicBezTo>
                  <a:pt x="8709149" y="3611690"/>
                  <a:pt x="8731126" y="3633666"/>
                  <a:pt x="8731126" y="3660775"/>
                </a:cubicBezTo>
                <a:cubicBezTo>
                  <a:pt x="8731126" y="3687884"/>
                  <a:pt x="8709149" y="3709860"/>
                  <a:pt x="8682041" y="3709860"/>
                </a:cubicBezTo>
                <a:cubicBezTo>
                  <a:pt x="8654932" y="3709860"/>
                  <a:pt x="8632956" y="3687884"/>
                  <a:pt x="8632956" y="3660775"/>
                </a:cubicBezTo>
                <a:cubicBezTo>
                  <a:pt x="8632956" y="3633666"/>
                  <a:pt x="8654932" y="3611690"/>
                  <a:pt x="8682041" y="3611690"/>
                </a:cubicBezTo>
                <a:close/>
                <a:moveTo>
                  <a:pt x="8486747" y="3611690"/>
                </a:moveTo>
                <a:lnTo>
                  <a:pt x="8488432" y="3612388"/>
                </a:lnTo>
                <a:lnTo>
                  <a:pt x="8490117" y="3611690"/>
                </a:lnTo>
                <a:cubicBezTo>
                  <a:pt x="8517225" y="3611690"/>
                  <a:pt x="8539202" y="3633666"/>
                  <a:pt x="8539202" y="3660775"/>
                </a:cubicBezTo>
                <a:cubicBezTo>
                  <a:pt x="8539202" y="3687884"/>
                  <a:pt x="8517225" y="3709860"/>
                  <a:pt x="8490117" y="3709860"/>
                </a:cubicBezTo>
                <a:lnTo>
                  <a:pt x="8488432" y="3709162"/>
                </a:lnTo>
                <a:lnTo>
                  <a:pt x="8486747" y="3709860"/>
                </a:lnTo>
                <a:cubicBezTo>
                  <a:pt x="8459639" y="3709860"/>
                  <a:pt x="8437662" y="3687884"/>
                  <a:pt x="8437662" y="3660775"/>
                </a:cubicBezTo>
                <a:cubicBezTo>
                  <a:pt x="8437662" y="3633666"/>
                  <a:pt x="8459639" y="3611690"/>
                  <a:pt x="8486747" y="3611690"/>
                </a:cubicBezTo>
                <a:close/>
                <a:moveTo>
                  <a:pt x="8294823" y="3611690"/>
                </a:moveTo>
                <a:cubicBezTo>
                  <a:pt x="8321932" y="3611690"/>
                  <a:pt x="8343908" y="3633666"/>
                  <a:pt x="8343908" y="3660775"/>
                </a:cubicBezTo>
                <a:cubicBezTo>
                  <a:pt x="8343908" y="3687884"/>
                  <a:pt x="8321932" y="3709860"/>
                  <a:pt x="8294823" y="3709860"/>
                </a:cubicBezTo>
                <a:cubicBezTo>
                  <a:pt x="8267715" y="3709860"/>
                  <a:pt x="8245738" y="3687884"/>
                  <a:pt x="8245738" y="3660775"/>
                </a:cubicBezTo>
                <a:cubicBezTo>
                  <a:pt x="8245738" y="3633666"/>
                  <a:pt x="8267715" y="3611690"/>
                  <a:pt x="8294823" y="3611690"/>
                </a:cubicBezTo>
                <a:close/>
                <a:moveTo>
                  <a:pt x="8102902" y="3611690"/>
                </a:moveTo>
                <a:cubicBezTo>
                  <a:pt x="8130011" y="3611690"/>
                  <a:pt x="8151987" y="3633666"/>
                  <a:pt x="8151987" y="3660775"/>
                </a:cubicBezTo>
                <a:cubicBezTo>
                  <a:pt x="8151987" y="3687884"/>
                  <a:pt x="8130011" y="3709860"/>
                  <a:pt x="8102902" y="3709860"/>
                </a:cubicBezTo>
                <a:cubicBezTo>
                  <a:pt x="8075793" y="3709860"/>
                  <a:pt x="8053817" y="3687884"/>
                  <a:pt x="8053817" y="3660775"/>
                </a:cubicBezTo>
                <a:cubicBezTo>
                  <a:pt x="8053817" y="3633666"/>
                  <a:pt x="8075793" y="3611690"/>
                  <a:pt x="8102902" y="3611690"/>
                </a:cubicBezTo>
                <a:close/>
                <a:moveTo>
                  <a:pt x="7911226" y="3611690"/>
                </a:moveTo>
                <a:cubicBezTo>
                  <a:pt x="7938335" y="3611690"/>
                  <a:pt x="7960311" y="3633666"/>
                  <a:pt x="7960311" y="3660775"/>
                </a:cubicBezTo>
                <a:cubicBezTo>
                  <a:pt x="7960311" y="3687884"/>
                  <a:pt x="7938335" y="3709860"/>
                  <a:pt x="7911226" y="3709860"/>
                </a:cubicBezTo>
                <a:cubicBezTo>
                  <a:pt x="7884117" y="3709860"/>
                  <a:pt x="7862141" y="3687884"/>
                  <a:pt x="7862141" y="3660775"/>
                </a:cubicBezTo>
                <a:cubicBezTo>
                  <a:pt x="7862141" y="3633666"/>
                  <a:pt x="7884117" y="3611690"/>
                  <a:pt x="7911226" y="3611690"/>
                </a:cubicBezTo>
                <a:close/>
                <a:moveTo>
                  <a:pt x="7719302" y="3611690"/>
                </a:moveTo>
                <a:cubicBezTo>
                  <a:pt x="7746411" y="3611690"/>
                  <a:pt x="7768387" y="3633666"/>
                  <a:pt x="7768387" y="3660775"/>
                </a:cubicBezTo>
                <a:cubicBezTo>
                  <a:pt x="7768387" y="3687884"/>
                  <a:pt x="7746411" y="3709860"/>
                  <a:pt x="7719302" y="3709860"/>
                </a:cubicBezTo>
                <a:cubicBezTo>
                  <a:pt x="7692194" y="3709860"/>
                  <a:pt x="7670218" y="3687884"/>
                  <a:pt x="7670218" y="3660775"/>
                </a:cubicBezTo>
                <a:cubicBezTo>
                  <a:pt x="7670218" y="3633666"/>
                  <a:pt x="7692194" y="3611690"/>
                  <a:pt x="7719302" y="3611690"/>
                </a:cubicBezTo>
                <a:close/>
                <a:moveTo>
                  <a:pt x="7527382" y="3611690"/>
                </a:moveTo>
                <a:cubicBezTo>
                  <a:pt x="7554490" y="3611690"/>
                  <a:pt x="7576467" y="3633666"/>
                  <a:pt x="7576467" y="3660775"/>
                </a:cubicBezTo>
                <a:cubicBezTo>
                  <a:pt x="7576467" y="3687884"/>
                  <a:pt x="7554490" y="3709860"/>
                  <a:pt x="7527382" y="3709860"/>
                </a:cubicBezTo>
                <a:cubicBezTo>
                  <a:pt x="7500272" y="3709860"/>
                  <a:pt x="7478297" y="3687884"/>
                  <a:pt x="7478297" y="3660775"/>
                </a:cubicBezTo>
                <a:cubicBezTo>
                  <a:pt x="7478297" y="3633666"/>
                  <a:pt x="7500272" y="3611690"/>
                  <a:pt x="7527382" y="3611690"/>
                </a:cubicBezTo>
                <a:close/>
                <a:moveTo>
                  <a:pt x="7335458" y="3611690"/>
                </a:moveTo>
                <a:cubicBezTo>
                  <a:pt x="7362567" y="3611690"/>
                  <a:pt x="7384543" y="3633666"/>
                  <a:pt x="7384543" y="3660775"/>
                </a:cubicBezTo>
                <a:cubicBezTo>
                  <a:pt x="7384543" y="3687884"/>
                  <a:pt x="7362567" y="3709860"/>
                  <a:pt x="7335458" y="3709860"/>
                </a:cubicBezTo>
                <a:cubicBezTo>
                  <a:pt x="7308350" y="3709860"/>
                  <a:pt x="7286373" y="3687884"/>
                  <a:pt x="7286373" y="3660775"/>
                </a:cubicBezTo>
                <a:cubicBezTo>
                  <a:pt x="7286373" y="3633666"/>
                  <a:pt x="7308350" y="3611690"/>
                  <a:pt x="7335458" y="3611690"/>
                </a:cubicBezTo>
                <a:close/>
                <a:moveTo>
                  <a:pt x="7143537" y="3611690"/>
                </a:moveTo>
                <a:cubicBezTo>
                  <a:pt x="7170646" y="3611690"/>
                  <a:pt x="7192622" y="3633666"/>
                  <a:pt x="7192622" y="3660775"/>
                </a:cubicBezTo>
                <a:cubicBezTo>
                  <a:pt x="7192622" y="3687884"/>
                  <a:pt x="7170646" y="3709860"/>
                  <a:pt x="7143537" y="3709860"/>
                </a:cubicBezTo>
                <a:cubicBezTo>
                  <a:pt x="7116428" y="3709860"/>
                  <a:pt x="7094452" y="3687884"/>
                  <a:pt x="7094452" y="3660775"/>
                </a:cubicBezTo>
                <a:cubicBezTo>
                  <a:pt x="7094452" y="3633666"/>
                  <a:pt x="7116428" y="3611690"/>
                  <a:pt x="7143537" y="3611690"/>
                </a:cubicBezTo>
                <a:close/>
                <a:moveTo>
                  <a:pt x="6951614" y="3611690"/>
                </a:moveTo>
                <a:cubicBezTo>
                  <a:pt x="6978722" y="3611690"/>
                  <a:pt x="7000699" y="3633666"/>
                  <a:pt x="7000699" y="3660775"/>
                </a:cubicBezTo>
                <a:cubicBezTo>
                  <a:pt x="7000699" y="3687884"/>
                  <a:pt x="6978722" y="3709860"/>
                  <a:pt x="6951614" y="3709860"/>
                </a:cubicBezTo>
                <a:cubicBezTo>
                  <a:pt x="6924504" y="3709860"/>
                  <a:pt x="6902529" y="3687884"/>
                  <a:pt x="6902529" y="3660775"/>
                </a:cubicBezTo>
                <a:cubicBezTo>
                  <a:pt x="6902529" y="3633666"/>
                  <a:pt x="6924504" y="3611690"/>
                  <a:pt x="6951614" y="3611690"/>
                </a:cubicBezTo>
                <a:close/>
                <a:moveTo>
                  <a:pt x="6759937" y="3611690"/>
                </a:moveTo>
                <a:cubicBezTo>
                  <a:pt x="6787046" y="3611690"/>
                  <a:pt x="6809022" y="3633666"/>
                  <a:pt x="6809022" y="3660775"/>
                </a:cubicBezTo>
                <a:cubicBezTo>
                  <a:pt x="6809022" y="3687884"/>
                  <a:pt x="6787046" y="3709860"/>
                  <a:pt x="6759937" y="3709860"/>
                </a:cubicBezTo>
                <a:cubicBezTo>
                  <a:pt x="6732829" y="3709860"/>
                  <a:pt x="6710852" y="3687884"/>
                  <a:pt x="6710852" y="3660775"/>
                </a:cubicBezTo>
                <a:cubicBezTo>
                  <a:pt x="6710852" y="3633666"/>
                  <a:pt x="6732829" y="3611690"/>
                  <a:pt x="6759937" y="3611690"/>
                </a:cubicBezTo>
                <a:close/>
                <a:moveTo>
                  <a:pt x="6568014" y="3611690"/>
                </a:moveTo>
                <a:cubicBezTo>
                  <a:pt x="6595123" y="3611690"/>
                  <a:pt x="6617099" y="3633666"/>
                  <a:pt x="6617099" y="3660775"/>
                </a:cubicBezTo>
                <a:cubicBezTo>
                  <a:pt x="6617099" y="3687884"/>
                  <a:pt x="6595123" y="3709860"/>
                  <a:pt x="6568014" y="3709860"/>
                </a:cubicBezTo>
                <a:cubicBezTo>
                  <a:pt x="6540905" y="3709860"/>
                  <a:pt x="6518929" y="3687884"/>
                  <a:pt x="6518929" y="3660775"/>
                </a:cubicBezTo>
                <a:cubicBezTo>
                  <a:pt x="6518929" y="3633666"/>
                  <a:pt x="6540905" y="3611690"/>
                  <a:pt x="6568014" y="3611690"/>
                </a:cubicBezTo>
                <a:close/>
                <a:moveTo>
                  <a:pt x="6376093" y="3611690"/>
                </a:moveTo>
                <a:lnTo>
                  <a:pt x="6376918" y="3611856"/>
                </a:lnTo>
                <a:lnTo>
                  <a:pt x="6377744" y="3611690"/>
                </a:lnTo>
                <a:cubicBezTo>
                  <a:pt x="6404853" y="3611690"/>
                  <a:pt x="6426829" y="3633666"/>
                  <a:pt x="6426829" y="3660775"/>
                </a:cubicBezTo>
                <a:cubicBezTo>
                  <a:pt x="6426829" y="3687884"/>
                  <a:pt x="6404853" y="3709860"/>
                  <a:pt x="6377744" y="3709860"/>
                </a:cubicBezTo>
                <a:lnTo>
                  <a:pt x="6376918" y="3709693"/>
                </a:lnTo>
                <a:lnTo>
                  <a:pt x="6376093" y="3709860"/>
                </a:lnTo>
                <a:cubicBezTo>
                  <a:pt x="6348984" y="3709860"/>
                  <a:pt x="6327008" y="3687884"/>
                  <a:pt x="6327008" y="3660775"/>
                </a:cubicBezTo>
                <a:cubicBezTo>
                  <a:pt x="6327008" y="3633666"/>
                  <a:pt x="6348984" y="3611690"/>
                  <a:pt x="6376093" y="3611690"/>
                </a:cubicBezTo>
                <a:close/>
                <a:moveTo>
                  <a:pt x="6185820" y="3611690"/>
                </a:moveTo>
                <a:cubicBezTo>
                  <a:pt x="6212929" y="3611690"/>
                  <a:pt x="6234905" y="3633666"/>
                  <a:pt x="6234905" y="3660775"/>
                </a:cubicBezTo>
                <a:cubicBezTo>
                  <a:pt x="6234905" y="3687884"/>
                  <a:pt x="6212929" y="3709860"/>
                  <a:pt x="6185820" y="3709860"/>
                </a:cubicBezTo>
                <a:cubicBezTo>
                  <a:pt x="6158712" y="3709860"/>
                  <a:pt x="6136735" y="3687884"/>
                  <a:pt x="6136735" y="3660775"/>
                </a:cubicBezTo>
                <a:cubicBezTo>
                  <a:pt x="6136735" y="3633666"/>
                  <a:pt x="6158712" y="3611690"/>
                  <a:pt x="6185820" y="3611690"/>
                </a:cubicBezTo>
                <a:close/>
                <a:moveTo>
                  <a:pt x="5993899" y="3611690"/>
                </a:moveTo>
                <a:cubicBezTo>
                  <a:pt x="6021008" y="3611690"/>
                  <a:pt x="6042984" y="3633666"/>
                  <a:pt x="6042984" y="3660775"/>
                </a:cubicBezTo>
                <a:cubicBezTo>
                  <a:pt x="6042984" y="3687884"/>
                  <a:pt x="6021008" y="3709860"/>
                  <a:pt x="5993899" y="3709860"/>
                </a:cubicBezTo>
                <a:cubicBezTo>
                  <a:pt x="5966790" y="3709860"/>
                  <a:pt x="5944814" y="3687884"/>
                  <a:pt x="5944814" y="3660775"/>
                </a:cubicBezTo>
                <a:cubicBezTo>
                  <a:pt x="5944814" y="3633666"/>
                  <a:pt x="5966790" y="3611690"/>
                  <a:pt x="5993899" y="3611690"/>
                </a:cubicBezTo>
                <a:close/>
                <a:moveTo>
                  <a:pt x="5802223" y="3611690"/>
                </a:moveTo>
                <a:cubicBezTo>
                  <a:pt x="5829332" y="3611690"/>
                  <a:pt x="5851308" y="3633666"/>
                  <a:pt x="5851308" y="3660775"/>
                </a:cubicBezTo>
                <a:cubicBezTo>
                  <a:pt x="5851308" y="3687884"/>
                  <a:pt x="5829332" y="3709860"/>
                  <a:pt x="5802223" y="3709860"/>
                </a:cubicBezTo>
                <a:cubicBezTo>
                  <a:pt x="5775114" y="3709860"/>
                  <a:pt x="5753138" y="3687884"/>
                  <a:pt x="5753138" y="3660775"/>
                </a:cubicBezTo>
                <a:cubicBezTo>
                  <a:pt x="5753138" y="3633666"/>
                  <a:pt x="5775114" y="3611690"/>
                  <a:pt x="5802223" y="3611690"/>
                </a:cubicBezTo>
                <a:close/>
                <a:moveTo>
                  <a:pt x="5610299" y="3611690"/>
                </a:moveTo>
                <a:cubicBezTo>
                  <a:pt x="5637408" y="3611690"/>
                  <a:pt x="5659384" y="3633666"/>
                  <a:pt x="5659384" y="3660775"/>
                </a:cubicBezTo>
                <a:cubicBezTo>
                  <a:pt x="5659384" y="3687884"/>
                  <a:pt x="5637408" y="3709860"/>
                  <a:pt x="5610299" y="3709860"/>
                </a:cubicBezTo>
                <a:cubicBezTo>
                  <a:pt x="5583191" y="3709860"/>
                  <a:pt x="5561215" y="3687884"/>
                  <a:pt x="5561215" y="3660775"/>
                </a:cubicBezTo>
                <a:cubicBezTo>
                  <a:pt x="5561215" y="3633666"/>
                  <a:pt x="5583191" y="3611690"/>
                  <a:pt x="5610299" y="3611690"/>
                </a:cubicBezTo>
                <a:close/>
                <a:moveTo>
                  <a:pt x="5418379" y="3611690"/>
                </a:moveTo>
                <a:cubicBezTo>
                  <a:pt x="5445487" y="3611690"/>
                  <a:pt x="5467464" y="3633666"/>
                  <a:pt x="5467464" y="3660775"/>
                </a:cubicBezTo>
                <a:cubicBezTo>
                  <a:pt x="5467464" y="3687884"/>
                  <a:pt x="5445487" y="3709860"/>
                  <a:pt x="5418379" y="3709860"/>
                </a:cubicBezTo>
                <a:cubicBezTo>
                  <a:pt x="5391269" y="3709860"/>
                  <a:pt x="5369294" y="3687884"/>
                  <a:pt x="5369294" y="3660775"/>
                </a:cubicBezTo>
                <a:cubicBezTo>
                  <a:pt x="5369294" y="3633666"/>
                  <a:pt x="5391269" y="3611690"/>
                  <a:pt x="5418379" y="3611690"/>
                </a:cubicBezTo>
                <a:close/>
                <a:moveTo>
                  <a:pt x="5226455" y="3611690"/>
                </a:moveTo>
                <a:cubicBezTo>
                  <a:pt x="5253564" y="3611690"/>
                  <a:pt x="5275540" y="3633666"/>
                  <a:pt x="5275540" y="3660775"/>
                </a:cubicBezTo>
                <a:cubicBezTo>
                  <a:pt x="5275540" y="3687884"/>
                  <a:pt x="5253564" y="3709860"/>
                  <a:pt x="5226455" y="3709860"/>
                </a:cubicBezTo>
                <a:cubicBezTo>
                  <a:pt x="5199347" y="3709860"/>
                  <a:pt x="5177370" y="3687884"/>
                  <a:pt x="5177370" y="3660775"/>
                </a:cubicBezTo>
                <a:cubicBezTo>
                  <a:pt x="5177370" y="3633666"/>
                  <a:pt x="5199347" y="3611690"/>
                  <a:pt x="5226455" y="3611690"/>
                </a:cubicBezTo>
                <a:close/>
                <a:moveTo>
                  <a:pt x="5034534" y="3611690"/>
                </a:moveTo>
                <a:cubicBezTo>
                  <a:pt x="5061643" y="3611690"/>
                  <a:pt x="5083619" y="3633666"/>
                  <a:pt x="5083619" y="3660775"/>
                </a:cubicBezTo>
                <a:cubicBezTo>
                  <a:pt x="5083619" y="3687884"/>
                  <a:pt x="5061643" y="3709860"/>
                  <a:pt x="5034534" y="3709860"/>
                </a:cubicBezTo>
                <a:cubicBezTo>
                  <a:pt x="5007425" y="3709860"/>
                  <a:pt x="4985449" y="3687884"/>
                  <a:pt x="4985449" y="3660775"/>
                </a:cubicBezTo>
                <a:cubicBezTo>
                  <a:pt x="4985449" y="3633666"/>
                  <a:pt x="5007425" y="3611690"/>
                  <a:pt x="5034534" y="3611690"/>
                </a:cubicBezTo>
                <a:close/>
                <a:moveTo>
                  <a:pt x="4842611" y="3611690"/>
                </a:moveTo>
                <a:cubicBezTo>
                  <a:pt x="4869719" y="3611690"/>
                  <a:pt x="4891696" y="3633666"/>
                  <a:pt x="4891696" y="3660775"/>
                </a:cubicBezTo>
                <a:cubicBezTo>
                  <a:pt x="4891696" y="3687884"/>
                  <a:pt x="4869719" y="3709860"/>
                  <a:pt x="4842611" y="3709860"/>
                </a:cubicBezTo>
                <a:cubicBezTo>
                  <a:pt x="4815501" y="3709860"/>
                  <a:pt x="4793526" y="3687884"/>
                  <a:pt x="4793526" y="3660775"/>
                </a:cubicBezTo>
                <a:cubicBezTo>
                  <a:pt x="4793526" y="3633666"/>
                  <a:pt x="4815501" y="3611690"/>
                  <a:pt x="4842611" y="3611690"/>
                </a:cubicBezTo>
                <a:close/>
                <a:moveTo>
                  <a:pt x="4650934" y="3611690"/>
                </a:moveTo>
                <a:cubicBezTo>
                  <a:pt x="4678043" y="3611690"/>
                  <a:pt x="4700019" y="3633666"/>
                  <a:pt x="4700019" y="3660775"/>
                </a:cubicBezTo>
                <a:cubicBezTo>
                  <a:pt x="4700019" y="3687884"/>
                  <a:pt x="4678043" y="3709860"/>
                  <a:pt x="4650934" y="3709860"/>
                </a:cubicBezTo>
                <a:cubicBezTo>
                  <a:pt x="4623826" y="3709860"/>
                  <a:pt x="4601849" y="3687884"/>
                  <a:pt x="4601849" y="3660775"/>
                </a:cubicBezTo>
                <a:cubicBezTo>
                  <a:pt x="4601849" y="3633666"/>
                  <a:pt x="4623826" y="3611690"/>
                  <a:pt x="4650934" y="3611690"/>
                </a:cubicBezTo>
                <a:close/>
                <a:moveTo>
                  <a:pt x="4459011" y="3611690"/>
                </a:moveTo>
                <a:cubicBezTo>
                  <a:pt x="4486120" y="3611690"/>
                  <a:pt x="4508096" y="3633666"/>
                  <a:pt x="4508096" y="3660775"/>
                </a:cubicBezTo>
                <a:cubicBezTo>
                  <a:pt x="4508096" y="3687884"/>
                  <a:pt x="4486120" y="3709860"/>
                  <a:pt x="4459011" y="3709860"/>
                </a:cubicBezTo>
                <a:cubicBezTo>
                  <a:pt x="4431902" y="3709860"/>
                  <a:pt x="4409926" y="3687884"/>
                  <a:pt x="4409926" y="3660775"/>
                </a:cubicBezTo>
                <a:cubicBezTo>
                  <a:pt x="4409926" y="3633666"/>
                  <a:pt x="4431902" y="3611690"/>
                  <a:pt x="4459011" y="3611690"/>
                </a:cubicBezTo>
                <a:close/>
                <a:moveTo>
                  <a:pt x="4267090" y="3611690"/>
                </a:moveTo>
                <a:lnTo>
                  <a:pt x="4267916" y="3611856"/>
                </a:lnTo>
                <a:lnTo>
                  <a:pt x="4268742" y="3611690"/>
                </a:lnTo>
                <a:cubicBezTo>
                  <a:pt x="4295851" y="3611690"/>
                  <a:pt x="4317827" y="3633666"/>
                  <a:pt x="4317827" y="3660775"/>
                </a:cubicBezTo>
                <a:cubicBezTo>
                  <a:pt x="4317827" y="3687884"/>
                  <a:pt x="4295851" y="3709860"/>
                  <a:pt x="4268742" y="3709860"/>
                </a:cubicBezTo>
                <a:lnTo>
                  <a:pt x="4267916" y="3709693"/>
                </a:lnTo>
                <a:lnTo>
                  <a:pt x="4267090" y="3709860"/>
                </a:lnTo>
                <a:cubicBezTo>
                  <a:pt x="4239981" y="3709860"/>
                  <a:pt x="4218005" y="3687884"/>
                  <a:pt x="4218005" y="3660775"/>
                </a:cubicBezTo>
                <a:cubicBezTo>
                  <a:pt x="4218005" y="3633666"/>
                  <a:pt x="4239981" y="3611690"/>
                  <a:pt x="4267090" y="3611690"/>
                </a:cubicBezTo>
                <a:close/>
                <a:moveTo>
                  <a:pt x="4076818" y="3611690"/>
                </a:moveTo>
                <a:cubicBezTo>
                  <a:pt x="4103927" y="3611690"/>
                  <a:pt x="4125903" y="3633666"/>
                  <a:pt x="4125903" y="3660775"/>
                </a:cubicBezTo>
                <a:cubicBezTo>
                  <a:pt x="4125903" y="3687884"/>
                  <a:pt x="4103927" y="3709860"/>
                  <a:pt x="4076818" y="3709860"/>
                </a:cubicBezTo>
                <a:cubicBezTo>
                  <a:pt x="4049710" y="3709860"/>
                  <a:pt x="4027733" y="3687884"/>
                  <a:pt x="4027733" y="3660775"/>
                </a:cubicBezTo>
                <a:cubicBezTo>
                  <a:pt x="4027733" y="3633666"/>
                  <a:pt x="4049710" y="3611690"/>
                  <a:pt x="4076818" y="3611690"/>
                </a:cubicBezTo>
                <a:close/>
                <a:moveTo>
                  <a:pt x="3884898" y="3611690"/>
                </a:moveTo>
                <a:cubicBezTo>
                  <a:pt x="3912006" y="3611690"/>
                  <a:pt x="3933983" y="3633666"/>
                  <a:pt x="3933983" y="3660775"/>
                </a:cubicBezTo>
                <a:cubicBezTo>
                  <a:pt x="3933983" y="3687884"/>
                  <a:pt x="3912006" y="3709860"/>
                  <a:pt x="3884898" y="3709860"/>
                </a:cubicBezTo>
                <a:cubicBezTo>
                  <a:pt x="3857789" y="3709860"/>
                  <a:pt x="3835813" y="3687884"/>
                  <a:pt x="3835813" y="3660775"/>
                </a:cubicBezTo>
                <a:cubicBezTo>
                  <a:pt x="3835813" y="3633666"/>
                  <a:pt x="3857789" y="3611690"/>
                  <a:pt x="3884898" y="3611690"/>
                </a:cubicBezTo>
                <a:close/>
                <a:moveTo>
                  <a:pt x="3693221" y="3611690"/>
                </a:moveTo>
                <a:cubicBezTo>
                  <a:pt x="3720331" y="3611690"/>
                  <a:pt x="3742307" y="3633666"/>
                  <a:pt x="3742307" y="3660775"/>
                </a:cubicBezTo>
                <a:cubicBezTo>
                  <a:pt x="3742307" y="3687884"/>
                  <a:pt x="3720331" y="3709860"/>
                  <a:pt x="3693221" y="3709860"/>
                </a:cubicBezTo>
                <a:cubicBezTo>
                  <a:pt x="3666113" y="3709860"/>
                  <a:pt x="3644136" y="3687884"/>
                  <a:pt x="3644136" y="3660775"/>
                </a:cubicBezTo>
                <a:cubicBezTo>
                  <a:pt x="3644136" y="3633666"/>
                  <a:pt x="3666113" y="3611690"/>
                  <a:pt x="3693221" y="3611690"/>
                </a:cubicBezTo>
                <a:close/>
                <a:moveTo>
                  <a:pt x="3501298" y="3611690"/>
                </a:moveTo>
                <a:cubicBezTo>
                  <a:pt x="3528407" y="3611690"/>
                  <a:pt x="3550383" y="3633666"/>
                  <a:pt x="3550383" y="3660775"/>
                </a:cubicBezTo>
                <a:cubicBezTo>
                  <a:pt x="3550383" y="3687884"/>
                  <a:pt x="3528407" y="3709860"/>
                  <a:pt x="3501298" y="3709860"/>
                </a:cubicBezTo>
                <a:cubicBezTo>
                  <a:pt x="3474189" y="3709860"/>
                  <a:pt x="3452213" y="3687884"/>
                  <a:pt x="3452213" y="3660775"/>
                </a:cubicBezTo>
                <a:cubicBezTo>
                  <a:pt x="3452213" y="3633666"/>
                  <a:pt x="3474189" y="3611690"/>
                  <a:pt x="3501298" y="3611690"/>
                </a:cubicBezTo>
                <a:close/>
                <a:moveTo>
                  <a:pt x="3309377" y="3611690"/>
                </a:moveTo>
                <a:cubicBezTo>
                  <a:pt x="3336485" y="3611690"/>
                  <a:pt x="3358462" y="3633666"/>
                  <a:pt x="3358462" y="3660775"/>
                </a:cubicBezTo>
                <a:cubicBezTo>
                  <a:pt x="3358462" y="3687884"/>
                  <a:pt x="3336485" y="3709860"/>
                  <a:pt x="3309377" y="3709860"/>
                </a:cubicBezTo>
                <a:cubicBezTo>
                  <a:pt x="3282267" y="3709860"/>
                  <a:pt x="3260292" y="3687884"/>
                  <a:pt x="3260292" y="3660775"/>
                </a:cubicBezTo>
                <a:cubicBezTo>
                  <a:pt x="3260292" y="3633666"/>
                  <a:pt x="3282267" y="3611690"/>
                  <a:pt x="3309377" y="3611690"/>
                </a:cubicBezTo>
                <a:close/>
                <a:moveTo>
                  <a:pt x="3117453" y="3611690"/>
                </a:moveTo>
                <a:cubicBezTo>
                  <a:pt x="3144563" y="3611690"/>
                  <a:pt x="3166538" y="3633666"/>
                  <a:pt x="3166538" y="3660775"/>
                </a:cubicBezTo>
                <a:cubicBezTo>
                  <a:pt x="3166538" y="3687884"/>
                  <a:pt x="3144563" y="3709860"/>
                  <a:pt x="3117453" y="3709860"/>
                </a:cubicBezTo>
                <a:cubicBezTo>
                  <a:pt x="3090345" y="3709860"/>
                  <a:pt x="3068368" y="3687884"/>
                  <a:pt x="3068368" y="3660775"/>
                </a:cubicBezTo>
                <a:cubicBezTo>
                  <a:pt x="3068368" y="3633666"/>
                  <a:pt x="3090345" y="3611690"/>
                  <a:pt x="3117453" y="3611690"/>
                </a:cubicBezTo>
                <a:close/>
                <a:moveTo>
                  <a:pt x="2925533" y="3611690"/>
                </a:moveTo>
                <a:cubicBezTo>
                  <a:pt x="2952641" y="3611690"/>
                  <a:pt x="2974618" y="3633666"/>
                  <a:pt x="2974618" y="3660775"/>
                </a:cubicBezTo>
                <a:cubicBezTo>
                  <a:pt x="2974618" y="3687884"/>
                  <a:pt x="2952641" y="3709860"/>
                  <a:pt x="2925533" y="3709860"/>
                </a:cubicBezTo>
                <a:cubicBezTo>
                  <a:pt x="2898424" y="3709860"/>
                  <a:pt x="2876448" y="3687884"/>
                  <a:pt x="2876448" y="3660775"/>
                </a:cubicBezTo>
                <a:cubicBezTo>
                  <a:pt x="2876448" y="3633666"/>
                  <a:pt x="2898424" y="3611690"/>
                  <a:pt x="2925533" y="3611690"/>
                </a:cubicBezTo>
                <a:close/>
                <a:moveTo>
                  <a:pt x="2733609" y="3611690"/>
                </a:moveTo>
                <a:cubicBezTo>
                  <a:pt x="2760718" y="3611690"/>
                  <a:pt x="2782694" y="3633666"/>
                  <a:pt x="2782694" y="3660775"/>
                </a:cubicBezTo>
                <a:cubicBezTo>
                  <a:pt x="2782694" y="3687884"/>
                  <a:pt x="2760718" y="3709860"/>
                  <a:pt x="2733609" y="3709860"/>
                </a:cubicBezTo>
                <a:cubicBezTo>
                  <a:pt x="2706500" y="3709860"/>
                  <a:pt x="2684524" y="3687884"/>
                  <a:pt x="2684524" y="3660775"/>
                </a:cubicBezTo>
                <a:cubicBezTo>
                  <a:pt x="2684524" y="3633666"/>
                  <a:pt x="2706500" y="3611690"/>
                  <a:pt x="2733609" y="3611690"/>
                </a:cubicBezTo>
                <a:close/>
                <a:moveTo>
                  <a:pt x="2541933" y="3611690"/>
                </a:moveTo>
                <a:cubicBezTo>
                  <a:pt x="2569042" y="3611690"/>
                  <a:pt x="2591017" y="3633666"/>
                  <a:pt x="2591017" y="3660775"/>
                </a:cubicBezTo>
                <a:cubicBezTo>
                  <a:pt x="2591017" y="3687884"/>
                  <a:pt x="2569042" y="3709860"/>
                  <a:pt x="2541933" y="3709860"/>
                </a:cubicBezTo>
                <a:cubicBezTo>
                  <a:pt x="2514824" y="3709860"/>
                  <a:pt x="2492847" y="3687884"/>
                  <a:pt x="2492847" y="3660775"/>
                </a:cubicBezTo>
                <a:cubicBezTo>
                  <a:pt x="2492847" y="3633666"/>
                  <a:pt x="2514824" y="3611690"/>
                  <a:pt x="2541933" y="3611690"/>
                </a:cubicBezTo>
                <a:close/>
                <a:moveTo>
                  <a:pt x="2350010" y="3611690"/>
                </a:moveTo>
                <a:cubicBezTo>
                  <a:pt x="2377118" y="3611690"/>
                  <a:pt x="2399094" y="3633666"/>
                  <a:pt x="2399094" y="3660775"/>
                </a:cubicBezTo>
                <a:cubicBezTo>
                  <a:pt x="2399094" y="3687884"/>
                  <a:pt x="2377118" y="3709860"/>
                  <a:pt x="2350010" y="3709860"/>
                </a:cubicBezTo>
                <a:cubicBezTo>
                  <a:pt x="2322900" y="3709860"/>
                  <a:pt x="2300925" y="3687884"/>
                  <a:pt x="2300925" y="3660775"/>
                </a:cubicBezTo>
                <a:cubicBezTo>
                  <a:pt x="2300925" y="3633666"/>
                  <a:pt x="2322900" y="3611690"/>
                  <a:pt x="2350010" y="3611690"/>
                </a:cubicBezTo>
                <a:close/>
                <a:moveTo>
                  <a:pt x="2158088" y="3611690"/>
                </a:moveTo>
                <a:lnTo>
                  <a:pt x="2158914" y="3611856"/>
                </a:lnTo>
                <a:lnTo>
                  <a:pt x="2159739" y="3611690"/>
                </a:lnTo>
                <a:cubicBezTo>
                  <a:pt x="2186848" y="3611690"/>
                  <a:pt x="2208824" y="3633666"/>
                  <a:pt x="2208824" y="3660775"/>
                </a:cubicBezTo>
                <a:cubicBezTo>
                  <a:pt x="2208824" y="3687884"/>
                  <a:pt x="2186848" y="3709860"/>
                  <a:pt x="2159739" y="3709860"/>
                </a:cubicBezTo>
                <a:lnTo>
                  <a:pt x="2158914" y="3709693"/>
                </a:lnTo>
                <a:lnTo>
                  <a:pt x="2158088" y="3709860"/>
                </a:lnTo>
                <a:cubicBezTo>
                  <a:pt x="2130979" y="3709860"/>
                  <a:pt x="2109003" y="3687884"/>
                  <a:pt x="2109003" y="3660775"/>
                </a:cubicBezTo>
                <a:cubicBezTo>
                  <a:pt x="2109003" y="3633666"/>
                  <a:pt x="2130979" y="3611690"/>
                  <a:pt x="2158088" y="3611690"/>
                </a:cubicBezTo>
                <a:close/>
                <a:moveTo>
                  <a:pt x="1967815" y="3611690"/>
                </a:moveTo>
                <a:cubicBezTo>
                  <a:pt x="1994925" y="3611690"/>
                  <a:pt x="2016900" y="3633666"/>
                  <a:pt x="2016900" y="3660775"/>
                </a:cubicBezTo>
                <a:cubicBezTo>
                  <a:pt x="2016900" y="3687884"/>
                  <a:pt x="1994925" y="3709860"/>
                  <a:pt x="1967815" y="3709860"/>
                </a:cubicBezTo>
                <a:cubicBezTo>
                  <a:pt x="1940707" y="3709860"/>
                  <a:pt x="1918730" y="3687884"/>
                  <a:pt x="1918730" y="3660775"/>
                </a:cubicBezTo>
                <a:cubicBezTo>
                  <a:pt x="1918730" y="3633666"/>
                  <a:pt x="1940707" y="3611690"/>
                  <a:pt x="1967815" y="3611690"/>
                </a:cubicBezTo>
                <a:close/>
                <a:moveTo>
                  <a:pt x="1775895" y="3611690"/>
                </a:moveTo>
                <a:cubicBezTo>
                  <a:pt x="1803003" y="3611690"/>
                  <a:pt x="1824980" y="3633666"/>
                  <a:pt x="1824980" y="3660775"/>
                </a:cubicBezTo>
                <a:cubicBezTo>
                  <a:pt x="1824980" y="3687884"/>
                  <a:pt x="1803003" y="3709860"/>
                  <a:pt x="1775895" y="3709860"/>
                </a:cubicBezTo>
                <a:cubicBezTo>
                  <a:pt x="1748786" y="3709860"/>
                  <a:pt x="1726810" y="3687884"/>
                  <a:pt x="1726810" y="3660775"/>
                </a:cubicBezTo>
                <a:cubicBezTo>
                  <a:pt x="1726810" y="3633666"/>
                  <a:pt x="1748786" y="3611690"/>
                  <a:pt x="1775895" y="3611690"/>
                </a:cubicBezTo>
                <a:close/>
                <a:moveTo>
                  <a:pt x="1584218" y="3611690"/>
                </a:moveTo>
                <a:cubicBezTo>
                  <a:pt x="1611327" y="3611690"/>
                  <a:pt x="1633303" y="3633666"/>
                  <a:pt x="1633303" y="3660775"/>
                </a:cubicBezTo>
                <a:cubicBezTo>
                  <a:pt x="1633303" y="3687884"/>
                  <a:pt x="1611327" y="3709860"/>
                  <a:pt x="1584218" y="3709860"/>
                </a:cubicBezTo>
                <a:cubicBezTo>
                  <a:pt x="1557110" y="3709860"/>
                  <a:pt x="1535133" y="3687884"/>
                  <a:pt x="1535133" y="3660775"/>
                </a:cubicBezTo>
                <a:cubicBezTo>
                  <a:pt x="1535133" y="3633666"/>
                  <a:pt x="1557110" y="3611690"/>
                  <a:pt x="1584218" y="3611690"/>
                </a:cubicBezTo>
                <a:close/>
                <a:moveTo>
                  <a:pt x="1392295" y="3611690"/>
                </a:moveTo>
                <a:cubicBezTo>
                  <a:pt x="1419404" y="3611690"/>
                  <a:pt x="1441380" y="3633666"/>
                  <a:pt x="1441380" y="3660775"/>
                </a:cubicBezTo>
                <a:cubicBezTo>
                  <a:pt x="1441380" y="3687884"/>
                  <a:pt x="1419404" y="3709860"/>
                  <a:pt x="1392295" y="3709860"/>
                </a:cubicBezTo>
                <a:cubicBezTo>
                  <a:pt x="1365186" y="3709860"/>
                  <a:pt x="1343210" y="3687884"/>
                  <a:pt x="1343210" y="3660775"/>
                </a:cubicBezTo>
                <a:cubicBezTo>
                  <a:pt x="1343210" y="3633666"/>
                  <a:pt x="1365186" y="3611690"/>
                  <a:pt x="1392295" y="3611690"/>
                </a:cubicBezTo>
                <a:close/>
                <a:moveTo>
                  <a:pt x="1200374" y="3611690"/>
                </a:moveTo>
                <a:cubicBezTo>
                  <a:pt x="1227482" y="3611690"/>
                  <a:pt x="1249459" y="3633666"/>
                  <a:pt x="1249459" y="3660775"/>
                </a:cubicBezTo>
                <a:cubicBezTo>
                  <a:pt x="1249459" y="3687884"/>
                  <a:pt x="1227482" y="3709860"/>
                  <a:pt x="1200374" y="3709860"/>
                </a:cubicBezTo>
                <a:cubicBezTo>
                  <a:pt x="1173265" y="3709860"/>
                  <a:pt x="1151289" y="3687884"/>
                  <a:pt x="1151289" y="3660775"/>
                </a:cubicBezTo>
                <a:cubicBezTo>
                  <a:pt x="1151289" y="3633666"/>
                  <a:pt x="1173265" y="3611690"/>
                  <a:pt x="1200374" y="3611690"/>
                </a:cubicBezTo>
                <a:close/>
                <a:moveTo>
                  <a:pt x="1008450" y="3611690"/>
                </a:moveTo>
                <a:cubicBezTo>
                  <a:pt x="1035559" y="3611690"/>
                  <a:pt x="1057535" y="3633666"/>
                  <a:pt x="1057535" y="3660775"/>
                </a:cubicBezTo>
                <a:cubicBezTo>
                  <a:pt x="1057535" y="3687884"/>
                  <a:pt x="1035559" y="3709860"/>
                  <a:pt x="1008450" y="3709860"/>
                </a:cubicBezTo>
                <a:cubicBezTo>
                  <a:pt x="981342" y="3709860"/>
                  <a:pt x="959365" y="3687884"/>
                  <a:pt x="959365" y="3660775"/>
                </a:cubicBezTo>
                <a:cubicBezTo>
                  <a:pt x="959365" y="3633666"/>
                  <a:pt x="981342" y="3611690"/>
                  <a:pt x="1008450" y="3611690"/>
                </a:cubicBezTo>
                <a:close/>
                <a:moveTo>
                  <a:pt x="816530" y="3611690"/>
                </a:moveTo>
                <a:cubicBezTo>
                  <a:pt x="843638" y="3611690"/>
                  <a:pt x="865615" y="3633666"/>
                  <a:pt x="865615" y="3660775"/>
                </a:cubicBezTo>
                <a:cubicBezTo>
                  <a:pt x="865615" y="3687884"/>
                  <a:pt x="843638" y="3709860"/>
                  <a:pt x="816530" y="3709860"/>
                </a:cubicBezTo>
                <a:cubicBezTo>
                  <a:pt x="789421" y="3709860"/>
                  <a:pt x="767445" y="3687884"/>
                  <a:pt x="767445" y="3660775"/>
                </a:cubicBezTo>
                <a:cubicBezTo>
                  <a:pt x="767445" y="3633666"/>
                  <a:pt x="789421" y="3611690"/>
                  <a:pt x="816530" y="3611690"/>
                </a:cubicBezTo>
                <a:close/>
                <a:moveTo>
                  <a:pt x="624606" y="3611690"/>
                </a:moveTo>
                <a:cubicBezTo>
                  <a:pt x="651715" y="3611690"/>
                  <a:pt x="673691" y="3633666"/>
                  <a:pt x="673691" y="3660775"/>
                </a:cubicBezTo>
                <a:cubicBezTo>
                  <a:pt x="673691" y="3687884"/>
                  <a:pt x="651715" y="3709860"/>
                  <a:pt x="624606" y="3709860"/>
                </a:cubicBezTo>
                <a:cubicBezTo>
                  <a:pt x="597497" y="3709860"/>
                  <a:pt x="575521" y="3687884"/>
                  <a:pt x="575521" y="3660775"/>
                </a:cubicBezTo>
                <a:cubicBezTo>
                  <a:pt x="575521" y="3633666"/>
                  <a:pt x="597497" y="3611690"/>
                  <a:pt x="624606" y="3611690"/>
                </a:cubicBezTo>
                <a:close/>
                <a:moveTo>
                  <a:pt x="432929" y="3611690"/>
                </a:moveTo>
                <a:cubicBezTo>
                  <a:pt x="460039" y="3611690"/>
                  <a:pt x="482015" y="3633666"/>
                  <a:pt x="482015" y="3660775"/>
                </a:cubicBezTo>
                <a:cubicBezTo>
                  <a:pt x="482015" y="3687884"/>
                  <a:pt x="460039" y="3709860"/>
                  <a:pt x="432929" y="3709860"/>
                </a:cubicBezTo>
                <a:cubicBezTo>
                  <a:pt x="405821" y="3709860"/>
                  <a:pt x="383844" y="3687884"/>
                  <a:pt x="383844" y="3660775"/>
                </a:cubicBezTo>
                <a:cubicBezTo>
                  <a:pt x="383844" y="3633666"/>
                  <a:pt x="405821" y="3611690"/>
                  <a:pt x="432929" y="3611690"/>
                </a:cubicBezTo>
                <a:close/>
                <a:moveTo>
                  <a:pt x="241007" y="3611690"/>
                </a:moveTo>
                <a:cubicBezTo>
                  <a:pt x="268115" y="3611690"/>
                  <a:pt x="290092" y="3633666"/>
                  <a:pt x="290092" y="3660775"/>
                </a:cubicBezTo>
                <a:cubicBezTo>
                  <a:pt x="290092" y="3687884"/>
                  <a:pt x="268115" y="3709860"/>
                  <a:pt x="241007" y="3709860"/>
                </a:cubicBezTo>
                <a:cubicBezTo>
                  <a:pt x="213897" y="3709860"/>
                  <a:pt x="191921" y="3687884"/>
                  <a:pt x="191921" y="3660775"/>
                </a:cubicBezTo>
                <a:cubicBezTo>
                  <a:pt x="191921" y="3633666"/>
                  <a:pt x="213897" y="3611690"/>
                  <a:pt x="241007" y="3611690"/>
                </a:cubicBezTo>
                <a:close/>
                <a:moveTo>
                  <a:pt x="49085" y="3611690"/>
                </a:moveTo>
                <a:cubicBezTo>
                  <a:pt x="76194" y="3611690"/>
                  <a:pt x="98170" y="3633666"/>
                  <a:pt x="98170" y="3660775"/>
                </a:cubicBezTo>
                <a:cubicBezTo>
                  <a:pt x="98170" y="3687884"/>
                  <a:pt x="76194" y="3709860"/>
                  <a:pt x="49085" y="3709860"/>
                </a:cubicBezTo>
                <a:cubicBezTo>
                  <a:pt x="21976" y="3709860"/>
                  <a:pt x="0" y="3687884"/>
                  <a:pt x="0" y="3660775"/>
                </a:cubicBezTo>
                <a:cubicBezTo>
                  <a:pt x="0" y="3633666"/>
                  <a:pt x="21976" y="3611690"/>
                  <a:pt x="49085" y="3611690"/>
                </a:cubicBezTo>
                <a:close/>
                <a:moveTo>
                  <a:pt x="11468592" y="3460998"/>
                </a:moveTo>
                <a:cubicBezTo>
                  <a:pt x="11495701" y="3460998"/>
                  <a:pt x="11517677" y="3482974"/>
                  <a:pt x="11517677" y="3510083"/>
                </a:cubicBezTo>
                <a:cubicBezTo>
                  <a:pt x="11517677" y="3537192"/>
                  <a:pt x="11495701" y="3559168"/>
                  <a:pt x="11468592" y="3559168"/>
                </a:cubicBezTo>
                <a:cubicBezTo>
                  <a:pt x="11441483" y="3559168"/>
                  <a:pt x="11419507" y="3537192"/>
                  <a:pt x="11419507" y="3510083"/>
                </a:cubicBezTo>
                <a:cubicBezTo>
                  <a:pt x="11419507" y="3482974"/>
                  <a:pt x="11441483" y="3460998"/>
                  <a:pt x="11468592" y="3460998"/>
                </a:cubicBezTo>
                <a:close/>
                <a:moveTo>
                  <a:pt x="11276669" y="3460998"/>
                </a:moveTo>
                <a:cubicBezTo>
                  <a:pt x="11303777" y="3460998"/>
                  <a:pt x="11325754" y="3482974"/>
                  <a:pt x="11325754" y="3510083"/>
                </a:cubicBezTo>
                <a:cubicBezTo>
                  <a:pt x="11325754" y="3537192"/>
                  <a:pt x="11303777" y="3559168"/>
                  <a:pt x="11276669" y="3559168"/>
                </a:cubicBezTo>
                <a:cubicBezTo>
                  <a:pt x="11249560" y="3559168"/>
                  <a:pt x="11227584" y="3537192"/>
                  <a:pt x="11227584" y="3510083"/>
                </a:cubicBezTo>
                <a:cubicBezTo>
                  <a:pt x="11227584" y="3482974"/>
                  <a:pt x="11249560" y="3460998"/>
                  <a:pt x="11276669" y="3460998"/>
                </a:cubicBezTo>
                <a:close/>
                <a:moveTo>
                  <a:pt x="11084992" y="3460998"/>
                </a:moveTo>
                <a:cubicBezTo>
                  <a:pt x="11112101" y="3460998"/>
                  <a:pt x="11134077" y="3482974"/>
                  <a:pt x="11134077" y="3510083"/>
                </a:cubicBezTo>
                <a:cubicBezTo>
                  <a:pt x="11134077" y="3537192"/>
                  <a:pt x="11112101" y="3559168"/>
                  <a:pt x="11084992" y="3559168"/>
                </a:cubicBezTo>
                <a:cubicBezTo>
                  <a:pt x="11057884" y="3559168"/>
                  <a:pt x="11035907" y="3537192"/>
                  <a:pt x="11035907" y="3510083"/>
                </a:cubicBezTo>
                <a:cubicBezTo>
                  <a:pt x="11035907" y="3482974"/>
                  <a:pt x="11057884" y="3460998"/>
                  <a:pt x="11084992" y="3460998"/>
                </a:cubicBezTo>
                <a:close/>
                <a:moveTo>
                  <a:pt x="10893068" y="3460998"/>
                </a:moveTo>
                <a:cubicBezTo>
                  <a:pt x="10920178" y="3460998"/>
                  <a:pt x="10942154" y="3482974"/>
                  <a:pt x="10942154" y="3510083"/>
                </a:cubicBezTo>
                <a:cubicBezTo>
                  <a:pt x="10942154" y="3537192"/>
                  <a:pt x="10920178" y="3559168"/>
                  <a:pt x="10893068" y="3559168"/>
                </a:cubicBezTo>
                <a:cubicBezTo>
                  <a:pt x="10865960" y="3559168"/>
                  <a:pt x="10843984" y="3537192"/>
                  <a:pt x="10843984" y="3510083"/>
                </a:cubicBezTo>
                <a:cubicBezTo>
                  <a:pt x="10843984" y="3482974"/>
                  <a:pt x="10865960" y="3460998"/>
                  <a:pt x="10893068" y="3460998"/>
                </a:cubicBezTo>
                <a:close/>
                <a:moveTo>
                  <a:pt x="10701148" y="3460998"/>
                </a:moveTo>
                <a:cubicBezTo>
                  <a:pt x="10728256" y="3460998"/>
                  <a:pt x="10750233" y="3482974"/>
                  <a:pt x="10750233" y="3510083"/>
                </a:cubicBezTo>
                <a:cubicBezTo>
                  <a:pt x="10750233" y="3537192"/>
                  <a:pt x="10728256" y="3559168"/>
                  <a:pt x="10701148" y="3559168"/>
                </a:cubicBezTo>
                <a:cubicBezTo>
                  <a:pt x="10674039" y="3559168"/>
                  <a:pt x="10652063" y="3537192"/>
                  <a:pt x="10652063" y="3510083"/>
                </a:cubicBezTo>
                <a:cubicBezTo>
                  <a:pt x="10652063" y="3482974"/>
                  <a:pt x="10674039" y="3460998"/>
                  <a:pt x="10701148" y="3460998"/>
                </a:cubicBezTo>
                <a:close/>
                <a:moveTo>
                  <a:pt x="10507020" y="3460998"/>
                </a:moveTo>
                <a:cubicBezTo>
                  <a:pt x="10534129" y="3460998"/>
                  <a:pt x="10556105" y="3482974"/>
                  <a:pt x="10556105" y="3510083"/>
                </a:cubicBezTo>
                <a:cubicBezTo>
                  <a:pt x="10556105" y="3537192"/>
                  <a:pt x="10534129" y="3559168"/>
                  <a:pt x="10507020" y="3559168"/>
                </a:cubicBezTo>
                <a:cubicBezTo>
                  <a:pt x="10479911" y="3559168"/>
                  <a:pt x="10457935" y="3537192"/>
                  <a:pt x="10457935" y="3510083"/>
                </a:cubicBezTo>
                <a:cubicBezTo>
                  <a:pt x="10457935" y="3482974"/>
                  <a:pt x="10479911" y="3460998"/>
                  <a:pt x="10507020" y="3460998"/>
                </a:cubicBezTo>
                <a:close/>
                <a:moveTo>
                  <a:pt x="10315097" y="3460998"/>
                </a:moveTo>
                <a:cubicBezTo>
                  <a:pt x="10342205" y="3460998"/>
                  <a:pt x="10364182" y="3482974"/>
                  <a:pt x="10364182" y="3510083"/>
                </a:cubicBezTo>
                <a:cubicBezTo>
                  <a:pt x="10364182" y="3537192"/>
                  <a:pt x="10342205" y="3559168"/>
                  <a:pt x="10315097" y="3559168"/>
                </a:cubicBezTo>
                <a:cubicBezTo>
                  <a:pt x="10287988" y="3559168"/>
                  <a:pt x="10266012" y="3537192"/>
                  <a:pt x="10266012" y="3510083"/>
                </a:cubicBezTo>
                <a:cubicBezTo>
                  <a:pt x="10266012" y="3482974"/>
                  <a:pt x="10287988" y="3460998"/>
                  <a:pt x="10315097" y="3460998"/>
                </a:cubicBezTo>
                <a:close/>
                <a:moveTo>
                  <a:pt x="10123420" y="3460998"/>
                </a:moveTo>
                <a:cubicBezTo>
                  <a:pt x="10150529" y="3460998"/>
                  <a:pt x="10172505" y="3482974"/>
                  <a:pt x="10172505" y="3510083"/>
                </a:cubicBezTo>
                <a:cubicBezTo>
                  <a:pt x="10172505" y="3537192"/>
                  <a:pt x="10150529" y="3559168"/>
                  <a:pt x="10123420" y="3559168"/>
                </a:cubicBezTo>
                <a:cubicBezTo>
                  <a:pt x="10096312" y="3559168"/>
                  <a:pt x="10074335" y="3537192"/>
                  <a:pt x="10074335" y="3510083"/>
                </a:cubicBezTo>
                <a:cubicBezTo>
                  <a:pt x="10074335" y="3482974"/>
                  <a:pt x="10096312" y="3460998"/>
                  <a:pt x="10123420" y="3460998"/>
                </a:cubicBezTo>
                <a:close/>
                <a:moveTo>
                  <a:pt x="9931496" y="3460998"/>
                </a:moveTo>
                <a:cubicBezTo>
                  <a:pt x="9958606" y="3460998"/>
                  <a:pt x="9980582" y="3482974"/>
                  <a:pt x="9980582" y="3510083"/>
                </a:cubicBezTo>
                <a:cubicBezTo>
                  <a:pt x="9980582" y="3537192"/>
                  <a:pt x="9958606" y="3559168"/>
                  <a:pt x="9931496" y="3559168"/>
                </a:cubicBezTo>
                <a:cubicBezTo>
                  <a:pt x="9904388" y="3559168"/>
                  <a:pt x="9882412" y="3537192"/>
                  <a:pt x="9882412" y="3510083"/>
                </a:cubicBezTo>
                <a:cubicBezTo>
                  <a:pt x="9882412" y="3482974"/>
                  <a:pt x="9904388" y="3460998"/>
                  <a:pt x="9931496" y="3460998"/>
                </a:cubicBezTo>
                <a:close/>
                <a:moveTo>
                  <a:pt x="9739576" y="3460998"/>
                </a:moveTo>
                <a:cubicBezTo>
                  <a:pt x="9766684" y="3460998"/>
                  <a:pt x="9788661" y="3482974"/>
                  <a:pt x="9788661" y="3510083"/>
                </a:cubicBezTo>
                <a:cubicBezTo>
                  <a:pt x="9788661" y="3537192"/>
                  <a:pt x="9766684" y="3559168"/>
                  <a:pt x="9739576" y="3559168"/>
                </a:cubicBezTo>
                <a:cubicBezTo>
                  <a:pt x="9712467" y="3559168"/>
                  <a:pt x="9690491" y="3537192"/>
                  <a:pt x="9690491" y="3510083"/>
                </a:cubicBezTo>
                <a:cubicBezTo>
                  <a:pt x="9690491" y="3482974"/>
                  <a:pt x="9712467" y="3460998"/>
                  <a:pt x="9739576" y="3460998"/>
                </a:cubicBezTo>
                <a:close/>
                <a:moveTo>
                  <a:pt x="9547652" y="3460998"/>
                </a:moveTo>
                <a:cubicBezTo>
                  <a:pt x="9574761" y="3460998"/>
                  <a:pt x="9596737" y="3482974"/>
                  <a:pt x="9596737" y="3510083"/>
                </a:cubicBezTo>
                <a:cubicBezTo>
                  <a:pt x="9596737" y="3537192"/>
                  <a:pt x="9574761" y="3559168"/>
                  <a:pt x="9547652" y="3559168"/>
                </a:cubicBezTo>
                <a:cubicBezTo>
                  <a:pt x="9520543" y="3559168"/>
                  <a:pt x="9498567" y="3537192"/>
                  <a:pt x="9498567" y="3510083"/>
                </a:cubicBezTo>
                <a:cubicBezTo>
                  <a:pt x="9498567" y="3482974"/>
                  <a:pt x="9520543" y="3460998"/>
                  <a:pt x="9547652" y="3460998"/>
                </a:cubicBezTo>
                <a:close/>
                <a:moveTo>
                  <a:pt x="9355731" y="3460998"/>
                </a:moveTo>
                <a:cubicBezTo>
                  <a:pt x="9382840" y="3460998"/>
                  <a:pt x="9404816" y="3482974"/>
                  <a:pt x="9404816" y="3510083"/>
                </a:cubicBezTo>
                <a:cubicBezTo>
                  <a:pt x="9404816" y="3537192"/>
                  <a:pt x="9382840" y="3559168"/>
                  <a:pt x="9355731" y="3559168"/>
                </a:cubicBezTo>
                <a:cubicBezTo>
                  <a:pt x="9328622" y="3559168"/>
                  <a:pt x="9306646" y="3537192"/>
                  <a:pt x="9306646" y="3510083"/>
                </a:cubicBezTo>
                <a:cubicBezTo>
                  <a:pt x="9306646" y="3482974"/>
                  <a:pt x="9328622" y="3460998"/>
                  <a:pt x="9355731" y="3460998"/>
                </a:cubicBezTo>
                <a:close/>
                <a:moveTo>
                  <a:pt x="9163808" y="3460998"/>
                </a:moveTo>
                <a:cubicBezTo>
                  <a:pt x="9190916" y="3460998"/>
                  <a:pt x="9212893" y="3482974"/>
                  <a:pt x="9212893" y="3510083"/>
                </a:cubicBezTo>
                <a:cubicBezTo>
                  <a:pt x="9212893" y="3537192"/>
                  <a:pt x="9190916" y="3559168"/>
                  <a:pt x="9163808" y="3559168"/>
                </a:cubicBezTo>
                <a:cubicBezTo>
                  <a:pt x="9136699" y="3559168"/>
                  <a:pt x="9114723" y="3537192"/>
                  <a:pt x="9114723" y="3510083"/>
                </a:cubicBezTo>
                <a:cubicBezTo>
                  <a:pt x="9114723" y="3482974"/>
                  <a:pt x="9136699" y="3460998"/>
                  <a:pt x="9163808" y="3460998"/>
                </a:cubicBezTo>
                <a:close/>
                <a:moveTo>
                  <a:pt x="8972131" y="3460998"/>
                </a:moveTo>
                <a:cubicBezTo>
                  <a:pt x="8999241" y="3460998"/>
                  <a:pt x="9021216" y="3482974"/>
                  <a:pt x="9021216" y="3510083"/>
                </a:cubicBezTo>
                <a:cubicBezTo>
                  <a:pt x="9021216" y="3537192"/>
                  <a:pt x="8999241" y="3559168"/>
                  <a:pt x="8972131" y="3559168"/>
                </a:cubicBezTo>
                <a:cubicBezTo>
                  <a:pt x="8945023" y="3559168"/>
                  <a:pt x="8923046" y="3537192"/>
                  <a:pt x="8923046" y="3510083"/>
                </a:cubicBezTo>
                <a:cubicBezTo>
                  <a:pt x="8923046" y="3482974"/>
                  <a:pt x="8945023" y="3460998"/>
                  <a:pt x="8972131" y="3460998"/>
                </a:cubicBezTo>
                <a:close/>
                <a:moveTo>
                  <a:pt x="8780211" y="3460998"/>
                </a:moveTo>
                <a:cubicBezTo>
                  <a:pt x="8807319" y="3460998"/>
                  <a:pt x="8829296" y="3482974"/>
                  <a:pt x="8829296" y="3510083"/>
                </a:cubicBezTo>
                <a:cubicBezTo>
                  <a:pt x="8829296" y="3537192"/>
                  <a:pt x="8807319" y="3559168"/>
                  <a:pt x="8780211" y="3559168"/>
                </a:cubicBezTo>
                <a:cubicBezTo>
                  <a:pt x="8753102" y="3559168"/>
                  <a:pt x="8731126" y="3537192"/>
                  <a:pt x="8731126" y="3510083"/>
                </a:cubicBezTo>
                <a:cubicBezTo>
                  <a:pt x="8731126" y="3482974"/>
                  <a:pt x="8753102" y="3460998"/>
                  <a:pt x="8780211" y="3460998"/>
                </a:cubicBezTo>
                <a:close/>
                <a:moveTo>
                  <a:pt x="8588287" y="3460998"/>
                </a:moveTo>
                <a:cubicBezTo>
                  <a:pt x="8615396" y="3460998"/>
                  <a:pt x="8637372" y="3482974"/>
                  <a:pt x="8637372" y="3510083"/>
                </a:cubicBezTo>
                <a:cubicBezTo>
                  <a:pt x="8637372" y="3537192"/>
                  <a:pt x="8615396" y="3559168"/>
                  <a:pt x="8588287" y="3559168"/>
                </a:cubicBezTo>
                <a:cubicBezTo>
                  <a:pt x="8561178" y="3559168"/>
                  <a:pt x="8539202" y="3537192"/>
                  <a:pt x="8539202" y="3510083"/>
                </a:cubicBezTo>
                <a:cubicBezTo>
                  <a:pt x="8539202" y="3482974"/>
                  <a:pt x="8561178" y="3460998"/>
                  <a:pt x="8588287" y="3460998"/>
                </a:cubicBezTo>
                <a:close/>
                <a:moveTo>
                  <a:pt x="8388577" y="3460998"/>
                </a:moveTo>
                <a:cubicBezTo>
                  <a:pt x="8415686" y="3460998"/>
                  <a:pt x="8437662" y="3482974"/>
                  <a:pt x="8437662" y="3510083"/>
                </a:cubicBezTo>
                <a:cubicBezTo>
                  <a:pt x="8437662" y="3537192"/>
                  <a:pt x="8415686" y="3559168"/>
                  <a:pt x="8388577" y="3559168"/>
                </a:cubicBezTo>
                <a:cubicBezTo>
                  <a:pt x="8361468" y="3559168"/>
                  <a:pt x="8339492" y="3537192"/>
                  <a:pt x="8339492" y="3510083"/>
                </a:cubicBezTo>
                <a:cubicBezTo>
                  <a:pt x="8339492" y="3482974"/>
                  <a:pt x="8361468" y="3460998"/>
                  <a:pt x="8388577" y="3460998"/>
                </a:cubicBezTo>
                <a:close/>
                <a:moveTo>
                  <a:pt x="8196653" y="3460998"/>
                </a:moveTo>
                <a:cubicBezTo>
                  <a:pt x="8223762" y="3460998"/>
                  <a:pt x="8245738" y="3482974"/>
                  <a:pt x="8245738" y="3510083"/>
                </a:cubicBezTo>
                <a:cubicBezTo>
                  <a:pt x="8245738" y="3537192"/>
                  <a:pt x="8223762" y="3559168"/>
                  <a:pt x="8196653" y="3559168"/>
                </a:cubicBezTo>
                <a:cubicBezTo>
                  <a:pt x="8169545" y="3559168"/>
                  <a:pt x="8147568" y="3537192"/>
                  <a:pt x="8147568" y="3510083"/>
                </a:cubicBezTo>
                <a:cubicBezTo>
                  <a:pt x="8147568" y="3482974"/>
                  <a:pt x="8169545" y="3460998"/>
                  <a:pt x="8196653" y="3460998"/>
                </a:cubicBezTo>
                <a:close/>
                <a:moveTo>
                  <a:pt x="8004732" y="3460998"/>
                </a:moveTo>
                <a:cubicBezTo>
                  <a:pt x="8031841" y="3460998"/>
                  <a:pt x="8053817" y="3482974"/>
                  <a:pt x="8053817" y="3510083"/>
                </a:cubicBezTo>
                <a:cubicBezTo>
                  <a:pt x="8053817" y="3537192"/>
                  <a:pt x="8031841" y="3559168"/>
                  <a:pt x="8004732" y="3559168"/>
                </a:cubicBezTo>
                <a:cubicBezTo>
                  <a:pt x="7977623" y="3559168"/>
                  <a:pt x="7955647" y="3537192"/>
                  <a:pt x="7955647" y="3510083"/>
                </a:cubicBezTo>
                <a:cubicBezTo>
                  <a:pt x="7955647" y="3482974"/>
                  <a:pt x="7977623" y="3460998"/>
                  <a:pt x="8004732" y="3460998"/>
                </a:cubicBezTo>
                <a:close/>
                <a:moveTo>
                  <a:pt x="7813056" y="3460998"/>
                </a:moveTo>
                <a:cubicBezTo>
                  <a:pt x="7840165" y="3460998"/>
                  <a:pt x="7862141" y="3482974"/>
                  <a:pt x="7862141" y="3510083"/>
                </a:cubicBezTo>
                <a:cubicBezTo>
                  <a:pt x="7862141" y="3537192"/>
                  <a:pt x="7840165" y="3559168"/>
                  <a:pt x="7813056" y="3559168"/>
                </a:cubicBezTo>
                <a:cubicBezTo>
                  <a:pt x="7785947" y="3559168"/>
                  <a:pt x="7763971" y="3537192"/>
                  <a:pt x="7763971" y="3510083"/>
                </a:cubicBezTo>
                <a:cubicBezTo>
                  <a:pt x="7763971" y="3482974"/>
                  <a:pt x="7785947" y="3460998"/>
                  <a:pt x="7813056" y="3460998"/>
                </a:cubicBezTo>
                <a:close/>
                <a:moveTo>
                  <a:pt x="7621133" y="3460998"/>
                </a:moveTo>
                <a:cubicBezTo>
                  <a:pt x="7648241" y="3460998"/>
                  <a:pt x="7670218" y="3482974"/>
                  <a:pt x="7670218" y="3510083"/>
                </a:cubicBezTo>
                <a:cubicBezTo>
                  <a:pt x="7670218" y="3537192"/>
                  <a:pt x="7648241" y="3559168"/>
                  <a:pt x="7621133" y="3559168"/>
                </a:cubicBezTo>
                <a:cubicBezTo>
                  <a:pt x="7594024" y="3559168"/>
                  <a:pt x="7572048" y="3537192"/>
                  <a:pt x="7572048" y="3510083"/>
                </a:cubicBezTo>
                <a:cubicBezTo>
                  <a:pt x="7572048" y="3482974"/>
                  <a:pt x="7594024" y="3460998"/>
                  <a:pt x="7621133" y="3460998"/>
                </a:cubicBezTo>
                <a:close/>
                <a:moveTo>
                  <a:pt x="7429212" y="3460998"/>
                </a:moveTo>
                <a:cubicBezTo>
                  <a:pt x="7456321" y="3460998"/>
                  <a:pt x="7478297" y="3482974"/>
                  <a:pt x="7478297" y="3510083"/>
                </a:cubicBezTo>
                <a:cubicBezTo>
                  <a:pt x="7478297" y="3537192"/>
                  <a:pt x="7456321" y="3559168"/>
                  <a:pt x="7429212" y="3559168"/>
                </a:cubicBezTo>
                <a:cubicBezTo>
                  <a:pt x="7402103" y="3559168"/>
                  <a:pt x="7380127" y="3537192"/>
                  <a:pt x="7380127" y="3510083"/>
                </a:cubicBezTo>
                <a:cubicBezTo>
                  <a:pt x="7380127" y="3482974"/>
                  <a:pt x="7402103" y="3460998"/>
                  <a:pt x="7429212" y="3460998"/>
                </a:cubicBezTo>
                <a:close/>
                <a:moveTo>
                  <a:pt x="7237288" y="3460998"/>
                </a:moveTo>
                <a:cubicBezTo>
                  <a:pt x="7264397" y="3460998"/>
                  <a:pt x="7286373" y="3482974"/>
                  <a:pt x="7286373" y="3510083"/>
                </a:cubicBezTo>
                <a:cubicBezTo>
                  <a:pt x="7286373" y="3537192"/>
                  <a:pt x="7264397" y="3559168"/>
                  <a:pt x="7237288" y="3559168"/>
                </a:cubicBezTo>
                <a:cubicBezTo>
                  <a:pt x="7210179" y="3559168"/>
                  <a:pt x="7188203" y="3537192"/>
                  <a:pt x="7188203" y="3510083"/>
                </a:cubicBezTo>
                <a:cubicBezTo>
                  <a:pt x="7188203" y="3482974"/>
                  <a:pt x="7210179" y="3460998"/>
                  <a:pt x="7237288" y="3460998"/>
                </a:cubicBezTo>
                <a:close/>
                <a:moveTo>
                  <a:pt x="7045367" y="3460998"/>
                </a:moveTo>
                <a:cubicBezTo>
                  <a:pt x="7072476" y="3460998"/>
                  <a:pt x="7094452" y="3482974"/>
                  <a:pt x="7094452" y="3510083"/>
                </a:cubicBezTo>
                <a:cubicBezTo>
                  <a:pt x="7094452" y="3537192"/>
                  <a:pt x="7072476" y="3559168"/>
                  <a:pt x="7045367" y="3559168"/>
                </a:cubicBezTo>
                <a:cubicBezTo>
                  <a:pt x="7018258" y="3559168"/>
                  <a:pt x="6996282" y="3537192"/>
                  <a:pt x="6996282" y="3510083"/>
                </a:cubicBezTo>
                <a:cubicBezTo>
                  <a:pt x="6996282" y="3482974"/>
                  <a:pt x="7018258" y="3460998"/>
                  <a:pt x="7045367" y="3460998"/>
                </a:cubicBezTo>
                <a:close/>
                <a:moveTo>
                  <a:pt x="6853444" y="3460998"/>
                </a:moveTo>
                <a:cubicBezTo>
                  <a:pt x="6880552" y="3460998"/>
                  <a:pt x="6902529" y="3482974"/>
                  <a:pt x="6902529" y="3510083"/>
                </a:cubicBezTo>
                <a:cubicBezTo>
                  <a:pt x="6902529" y="3537192"/>
                  <a:pt x="6880552" y="3559168"/>
                  <a:pt x="6853444" y="3559168"/>
                </a:cubicBezTo>
                <a:cubicBezTo>
                  <a:pt x="6826335" y="3559168"/>
                  <a:pt x="6804359" y="3537192"/>
                  <a:pt x="6804359" y="3510083"/>
                </a:cubicBezTo>
                <a:cubicBezTo>
                  <a:pt x="6804359" y="3482974"/>
                  <a:pt x="6826335" y="3460998"/>
                  <a:pt x="6853444" y="3460998"/>
                </a:cubicBezTo>
                <a:close/>
                <a:moveTo>
                  <a:pt x="6661767" y="3460998"/>
                </a:moveTo>
                <a:cubicBezTo>
                  <a:pt x="6688876" y="3460998"/>
                  <a:pt x="6710852" y="3482974"/>
                  <a:pt x="6710852" y="3510083"/>
                </a:cubicBezTo>
                <a:cubicBezTo>
                  <a:pt x="6710852" y="3537192"/>
                  <a:pt x="6688876" y="3559168"/>
                  <a:pt x="6661767" y="3559168"/>
                </a:cubicBezTo>
                <a:cubicBezTo>
                  <a:pt x="6634659" y="3559168"/>
                  <a:pt x="6612682" y="3537192"/>
                  <a:pt x="6612682" y="3510083"/>
                </a:cubicBezTo>
                <a:cubicBezTo>
                  <a:pt x="6612682" y="3482974"/>
                  <a:pt x="6634659" y="3460998"/>
                  <a:pt x="6661767" y="3460998"/>
                </a:cubicBezTo>
                <a:close/>
                <a:moveTo>
                  <a:pt x="6469844" y="3460998"/>
                </a:moveTo>
                <a:cubicBezTo>
                  <a:pt x="6496953" y="3460998"/>
                  <a:pt x="6518929" y="3482974"/>
                  <a:pt x="6518929" y="3510083"/>
                </a:cubicBezTo>
                <a:cubicBezTo>
                  <a:pt x="6518929" y="3537192"/>
                  <a:pt x="6496953" y="3559168"/>
                  <a:pt x="6469844" y="3559168"/>
                </a:cubicBezTo>
                <a:cubicBezTo>
                  <a:pt x="6442735" y="3559168"/>
                  <a:pt x="6420759" y="3537192"/>
                  <a:pt x="6420759" y="3510083"/>
                </a:cubicBezTo>
                <a:cubicBezTo>
                  <a:pt x="6420759" y="3482974"/>
                  <a:pt x="6442735" y="3460998"/>
                  <a:pt x="6469844" y="3460998"/>
                </a:cubicBezTo>
                <a:close/>
                <a:moveTo>
                  <a:pt x="6279574" y="3460998"/>
                </a:moveTo>
                <a:cubicBezTo>
                  <a:pt x="6306683" y="3460998"/>
                  <a:pt x="6328659" y="3482974"/>
                  <a:pt x="6328659" y="3510083"/>
                </a:cubicBezTo>
                <a:cubicBezTo>
                  <a:pt x="6328659" y="3537192"/>
                  <a:pt x="6306683" y="3559168"/>
                  <a:pt x="6279574" y="3559168"/>
                </a:cubicBezTo>
                <a:cubicBezTo>
                  <a:pt x="6252465" y="3559168"/>
                  <a:pt x="6230489" y="3537192"/>
                  <a:pt x="6230489" y="3510083"/>
                </a:cubicBezTo>
                <a:cubicBezTo>
                  <a:pt x="6230489" y="3482974"/>
                  <a:pt x="6252465" y="3460998"/>
                  <a:pt x="6279574" y="3460998"/>
                </a:cubicBezTo>
                <a:close/>
                <a:moveTo>
                  <a:pt x="6087650" y="3460998"/>
                </a:moveTo>
                <a:cubicBezTo>
                  <a:pt x="6114759" y="3460998"/>
                  <a:pt x="6136735" y="3482974"/>
                  <a:pt x="6136735" y="3510083"/>
                </a:cubicBezTo>
                <a:cubicBezTo>
                  <a:pt x="6136735" y="3537192"/>
                  <a:pt x="6114759" y="3559168"/>
                  <a:pt x="6087650" y="3559168"/>
                </a:cubicBezTo>
                <a:cubicBezTo>
                  <a:pt x="6060542" y="3559168"/>
                  <a:pt x="6038565" y="3537192"/>
                  <a:pt x="6038565" y="3510083"/>
                </a:cubicBezTo>
                <a:cubicBezTo>
                  <a:pt x="6038565" y="3482974"/>
                  <a:pt x="6060542" y="3460998"/>
                  <a:pt x="6087650" y="3460998"/>
                </a:cubicBezTo>
                <a:close/>
                <a:moveTo>
                  <a:pt x="5895729" y="3460998"/>
                </a:moveTo>
                <a:cubicBezTo>
                  <a:pt x="5922838" y="3460998"/>
                  <a:pt x="5944814" y="3482974"/>
                  <a:pt x="5944814" y="3510083"/>
                </a:cubicBezTo>
                <a:cubicBezTo>
                  <a:pt x="5944814" y="3537192"/>
                  <a:pt x="5922838" y="3559168"/>
                  <a:pt x="5895729" y="3559168"/>
                </a:cubicBezTo>
                <a:cubicBezTo>
                  <a:pt x="5868620" y="3559168"/>
                  <a:pt x="5846644" y="3537192"/>
                  <a:pt x="5846644" y="3510083"/>
                </a:cubicBezTo>
                <a:cubicBezTo>
                  <a:pt x="5846644" y="3482974"/>
                  <a:pt x="5868620" y="3460998"/>
                  <a:pt x="5895729" y="3460998"/>
                </a:cubicBezTo>
                <a:close/>
                <a:moveTo>
                  <a:pt x="5704053" y="3460998"/>
                </a:moveTo>
                <a:cubicBezTo>
                  <a:pt x="5731162" y="3460998"/>
                  <a:pt x="5753138" y="3482974"/>
                  <a:pt x="5753138" y="3510083"/>
                </a:cubicBezTo>
                <a:cubicBezTo>
                  <a:pt x="5753138" y="3537192"/>
                  <a:pt x="5731162" y="3559168"/>
                  <a:pt x="5704053" y="3559168"/>
                </a:cubicBezTo>
                <a:cubicBezTo>
                  <a:pt x="5676944" y="3559168"/>
                  <a:pt x="5654968" y="3537192"/>
                  <a:pt x="5654968" y="3510083"/>
                </a:cubicBezTo>
                <a:cubicBezTo>
                  <a:pt x="5654968" y="3482974"/>
                  <a:pt x="5676944" y="3460998"/>
                  <a:pt x="5704053" y="3460998"/>
                </a:cubicBezTo>
                <a:close/>
                <a:moveTo>
                  <a:pt x="5512130" y="3460998"/>
                </a:moveTo>
                <a:cubicBezTo>
                  <a:pt x="5539238" y="3460998"/>
                  <a:pt x="5561215" y="3482974"/>
                  <a:pt x="5561215" y="3510083"/>
                </a:cubicBezTo>
                <a:cubicBezTo>
                  <a:pt x="5561215" y="3537192"/>
                  <a:pt x="5539238" y="3559168"/>
                  <a:pt x="5512130" y="3559168"/>
                </a:cubicBezTo>
                <a:cubicBezTo>
                  <a:pt x="5485021" y="3559168"/>
                  <a:pt x="5463045" y="3537192"/>
                  <a:pt x="5463045" y="3510083"/>
                </a:cubicBezTo>
                <a:cubicBezTo>
                  <a:pt x="5463045" y="3482974"/>
                  <a:pt x="5485021" y="3460998"/>
                  <a:pt x="5512130" y="3460998"/>
                </a:cubicBezTo>
                <a:close/>
                <a:moveTo>
                  <a:pt x="5320209" y="3460998"/>
                </a:moveTo>
                <a:cubicBezTo>
                  <a:pt x="5347318" y="3460998"/>
                  <a:pt x="5369294" y="3482974"/>
                  <a:pt x="5369294" y="3510083"/>
                </a:cubicBezTo>
                <a:cubicBezTo>
                  <a:pt x="5369294" y="3537192"/>
                  <a:pt x="5347318" y="3559168"/>
                  <a:pt x="5320209" y="3559168"/>
                </a:cubicBezTo>
                <a:cubicBezTo>
                  <a:pt x="5293100" y="3559168"/>
                  <a:pt x="5271124" y="3537192"/>
                  <a:pt x="5271124" y="3510083"/>
                </a:cubicBezTo>
                <a:cubicBezTo>
                  <a:pt x="5271124" y="3482974"/>
                  <a:pt x="5293100" y="3460998"/>
                  <a:pt x="5320209" y="3460998"/>
                </a:cubicBezTo>
                <a:close/>
                <a:moveTo>
                  <a:pt x="5128285" y="3460998"/>
                </a:moveTo>
                <a:cubicBezTo>
                  <a:pt x="5155394" y="3460998"/>
                  <a:pt x="5177370" y="3482974"/>
                  <a:pt x="5177370" y="3510083"/>
                </a:cubicBezTo>
                <a:cubicBezTo>
                  <a:pt x="5177370" y="3537192"/>
                  <a:pt x="5155394" y="3559168"/>
                  <a:pt x="5128285" y="3559168"/>
                </a:cubicBezTo>
                <a:cubicBezTo>
                  <a:pt x="5101176" y="3559168"/>
                  <a:pt x="5079200" y="3537192"/>
                  <a:pt x="5079200" y="3510083"/>
                </a:cubicBezTo>
                <a:cubicBezTo>
                  <a:pt x="5079200" y="3482974"/>
                  <a:pt x="5101176" y="3460998"/>
                  <a:pt x="5128285" y="3460998"/>
                </a:cubicBezTo>
                <a:close/>
                <a:moveTo>
                  <a:pt x="4936364" y="3460998"/>
                </a:moveTo>
                <a:cubicBezTo>
                  <a:pt x="4963473" y="3460998"/>
                  <a:pt x="4985449" y="3482974"/>
                  <a:pt x="4985449" y="3510083"/>
                </a:cubicBezTo>
                <a:cubicBezTo>
                  <a:pt x="4985449" y="3537192"/>
                  <a:pt x="4963473" y="3559168"/>
                  <a:pt x="4936364" y="3559168"/>
                </a:cubicBezTo>
                <a:cubicBezTo>
                  <a:pt x="4909255" y="3559168"/>
                  <a:pt x="4887279" y="3537192"/>
                  <a:pt x="4887279" y="3510083"/>
                </a:cubicBezTo>
                <a:cubicBezTo>
                  <a:pt x="4887279" y="3482974"/>
                  <a:pt x="4909255" y="3460998"/>
                  <a:pt x="4936364" y="3460998"/>
                </a:cubicBezTo>
                <a:close/>
                <a:moveTo>
                  <a:pt x="4744441" y="3460998"/>
                </a:moveTo>
                <a:cubicBezTo>
                  <a:pt x="4771549" y="3460998"/>
                  <a:pt x="4793526" y="3482974"/>
                  <a:pt x="4793526" y="3510083"/>
                </a:cubicBezTo>
                <a:cubicBezTo>
                  <a:pt x="4793526" y="3537192"/>
                  <a:pt x="4771549" y="3559168"/>
                  <a:pt x="4744441" y="3559168"/>
                </a:cubicBezTo>
                <a:cubicBezTo>
                  <a:pt x="4717332" y="3559168"/>
                  <a:pt x="4695356" y="3537192"/>
                  <a:pt x="4695356" y="3510083"/>
                </a:cubicBezTo>
                <a:cubicBezTo>
                  <a:pt x="4695356" y="3482974"/>
                  <a:pt x="4717332" y="3460998"/>
                  <a:pt x="4744441" y="3460998"/>
                </a:cubicBezTo>
                <a:close/>
                <a:moveTo>
                  <a:pt x="4552764" y="3460998"/>
                </a:moveTo>
                <a:cubicBezTo>
                  <a:pt x="4579873" y="3460998"/>
                  <a:pt x="4601849" y="3482974"/>
                  <a:pt x="4601849" y="3510083"/>
                </a:cubicBezTo>
                <a:cubicBezTo>
                  <a:pt x="4601849" y="3537192"/>
                  <a:pt x="4579873" y="3559168"/>
                  <a:pt x="4552764" y="3559168"/>
                </a:cubicBezTo>
                <a:cubicBezTo>
                  <a:pt x="4525656" y="3559168"/>
                  <a:pt x="4503679" y="3537192"/>
                  <a:pt x="4503679" y="3510083"/>
                </a:cubicBezTo>
                <a:cubicBezTo>
                  <a:pt x="4503679" y="3482974"/>
                  <a:pt x="4525656" y="3460998"/>
                  <a:pt x="4552764" y="3460998"/>
                </a:cubicBezTo>
                <a:close/>
                <a:moveTo>
                  <a:pt x="4360841" y="3460998"/>
                </a:moveTo>
                <a:cubicBezTo>
                  <a:pt x="4387950" y="3460998"/>
                  <a:pt x="4409926" y="3482974"/>
                  <a:pt x="4409926" y="3510083"/>
                </a:cubicBezTo>
                <a:cubicBezTo>
                  <a:pt x="4409926" y="3537192"/>
                  <a:pt x="4387950" y="3559168"/>
                  <a:pt x="4360841" y="3559168"/>
                </a:cubicBezTo>
                <a:cubicBezTo>
                  <a:pt x="4333732" y="3559168"/>
                  <a:pt x="4311756" y="3537192"/>
                  <a:pt x="4311756" y="3510083"/>
                </a:cubicBezTo>
                <a:cubicBezTo>
                  <a:pt x="4311756" y="3482974"/>
                  <a:pt x="4333732" y="3460998"/>
                  <a:pt x="4360841" y="3460998"/>
                </a:cubicBezTo>
                <a:close/>
                <a:moveTo>
                  <a:pt x="4170572" y="3460998"/>
                </a:moveTo>
                <a:cubicBezTo>
                  <a:pt x="4197681" y="3460998"/>
                  <a:pt x="4219657" y="3482974"/>
                  <a:pt x="4219657" y="3510083"/>
                </a:cubicBezTo>
                <a:cubicBezTo>
                  <a:pt x="4219657" y="3537192"/>
                  <a:pt x="4197681" y="3559168"/>
                  <a:pt x="4170572" y="3559168"/>
                </a:cubicBezTo>
                <a:cubicBezTo>
                  <a:pt x="4143463" y="3559168"/>
                  <a:pt x="4121487" y="3537192"/>
                  <a:pt x="4121487" y="3510083"/>
                </a:cubicBezTo>
                <a:cubicBezTo>
                  <a:pt x="4121487" y="3482974"/>
                  <a:pt x="4143463" y="3460998"/>
                  <a:pt x="4170572" y="3460998"/>
                </a:cubicBezTo>
                <a:close/>
                <a:moveTo>
                  <a:pt x="3978648" y="3460998"/>
                </a:moveTo>
                <a:cubicBezTo>
                  <a:pt x="4005757" y="3460998"/>
                  <a:pt x="4027733" y="3482974"/>
                  <a:pt x="4027733" y="3510083"/>
                </a:cubicBezTo>
                <a:cubicBezTo>
                  <a:pt x="4027733" y="3537192"/>
                  <a:pt x="4005757" y="3559168"/>
                  <a:pt x="3978648" y="3559168"/>
                </a:cubicBezTo>
                <a:cubicBezTo>
                  <a:pt x="3951540" y="3559168"/>
                  <a:pt x="3929563" y="3537192"/>
                  <a:pt x="3929563" y="3510083"/>
                </a:cubicBezTo>
                <a:cubicBezTo>
                  <a:pt x="3929563" y="3482974"/>
                  <a:pt x="3951540" y="3460998"/>
                  <a:pt x="3978648" y="3460998"/>
                </a:cubicBezTo>
                <a:close/>
                <a:moveTo>
                  <a:pt x="3786728" y="3460998"/>
                </a:moveTo>
                <a:cubicBezTo>
                  <a:pt x="3813836" y="3460998"/>
                  <a:pt x="3835813" y="3482974"/>
                  <a:pt x="3835813" y="3510083"/>
                </a:cubicBezTo>
                <a:cubicBezTo>
                  <a:pt x="3835813" y="3537192"/>
                  <a:pt x="3813836" y="3559168"/>
                  <a:pt x="3786728" y="3559168"/>
                </a:cubicBezTo>
                <a:cubicBezTo>
                  <a:pt x="3759619" y="3559168"/>
                  <a:pt x="3737643" y="3537192"/>
                  <a:pt x="3737643" y="3510083"/>
                </a:cubicBezTo>
                <a:cubicBezTo>
                  <a:pt x="3737643" y="3482974"/>
                  <a:pt x="3759619" y="3460998"/>
                  <a:pt x="3786728" y="3460998"/>
                </a:cubicBezTo>
                <a:close/>
                <a:moveTo>
                  <a:pt x="3595051" y="3460998"/>
                </a:moveTo>
                <a:cubicBezTo>
                  <a:pt x="3622160" y="3460998"/>
                  <a:pt x="3644136" y="3482974"/>
                  <a:pt x="3644136" y="3510083"/>
                </a:cubicBezTo>
                <a:cubicBezTo>
                  <a:pt x="3644136" y="3537192"/>
                  <a:pt x="3622160" y="3559168"/>
                  <a:pt x="3595051" y="3559168"/>
                </a:cubicBezTo>
                <a:cubicBezTo>
                  <a:pt x="3567943" y="3559168"/>
                  <a:pt x="3545966" y="3537192"/>
                  <a:pt x="3545966" y="3510083"/>
                </a:cubicBezTo>
                <a:cubicBezTo>
                  <a:pt x="3545966" y="3482974"/>
                  <a:pt x="3567943" y="3460998"/>
                  <a:pt x="3595051" y="3460998"/>
                </a:cubicBezTo>
                <a:close/>
                <a:moveTo>
                  <a:pt x="3403128" y="3460998"/>
                </a:moveTo>
                <a:cubicBezTo>
                  <a:pt x="3430237" y="3460998"/>
                  <a:pt x="3452213" y="3482974"/>
                  <a:pt x="3452213" y="3510083"/>
                </a:cubicBezTo>
                <a:cubicBezTo>
                  <a:pt x="3452213" y="3537192"/>
                  <a:pt x="3430237" y="3559168"/>
                  <a:pt x="3403128" y="3559168"/>
                </a:cubicBezTo>
                <a:cubicBezTo>
                  <a:pt x="3376019" y="3559168"/>
                  <a:pt x="3354043" y="3537192"/>
                  <a:pt x="3354043" y="3510083"/>
                </a:cubicBezTo>
                <a:cubicBezTo>
                  <a:pt x="3354043" y="3482974"/>
                  <a:pt x="3376019" y="3460998"/>
                  <a:pt x="3403128" y="3460998"/>
                </a:cubicBezTo>
                <a:close/>
                <a:moveTo>
                  <a:pt x="3211207" y="3460998"/>
                </a:moveTo>
                <a:cubicBezTo>
                  <a:pt x="3238316" y="3460998"/>
                  <a:pt x="3260292" y="3482974"/>
                  <a:pt x="3260292" y="3510083"/>
                </a:cubicBezTo>
                <a:cubicBezTo>
                  <a:pt x="3260292" y="3537192"/>
                  <a:pt x="3238316" y="3559168"/>
                  <a:pt x="3211207" y="3559168"/>
                </a:cubicBezTo>
                <a:cubicBezTo>
                  <a:pt x="3184098" y="3559168"/>
                  <a:pt x="3162122" y="3537192"/>
                  <a:pt x="3162122" y="3510083"/>
                </a:cubicBezTo>
                <a:cubicBezTo>
                  <a:pt x="3162122" y="3482974"/>
                  <a:pt x="3184098" y="3460998"/>
                  <a:pt x="3211207" y="3460998"/>
                </a:cubicBezTo>
                <a:close/>
                <a:moveTo>
                  <a:pt x="3019283" y="3460998"/>
                </a:moveTo>
                <a:cubicBezTo>
                  <a:pt x="3046393" y="3460998"/>
                  <a:pt x="3068368" y="3482974"/>
                  <a:pt x="3068368" y="3510083"/>
                </a:cubicBezTo>
                <a:cubicBezTo>
                  <a:pt x="3068368" y="3537192"/>
                  <a:pt x="3046393" y="3559168"/>
                  <a:pt x="3019283" y="3559168"/>
                </a:cubicBezTo>
                <a:cubicBezTo>
                  <a:pt x="2992175" y="3559168"/>
                  <a:pt x="2970198" y="3537192"/>
                  <a:pt x="2970198" y="3510083"/>
                </a:cubicBezTo>
                <a:cubicBezTo>
                  <a:pt x="2970198" y="3482974"/>
                  <a:pt x="2992175" y="3460998"/>
                  <a:pt x="3019283" y="3460998"/>
                </a:cubicBezTo>
                <a:close/>
                <a:moveTo>
                  <a:pt x="2827363" y="3460998"/>
                </a:moveTo>
                <a:cubicBezTo>
                  <a:pt x="2854471" y="3460998"/>
                  <a:pt x="2876448" y="3482974"/>
                  <a:pt x="2876448" y="3510083"/>
                </a:cubicBezTo>
                <a:cubicBezTo>
                  <a:pt x="2876448" y="3537192"/>
                  <a:pt x="2854471" y="3559168"/>
                  <a:pt x="2827363" y="3559168"/>
                </a:cubicBezTo>
                <a:cubicBezTo>
                  <a:pt x="2800253" y="3559168"/>
                  <a:pt x="2778277" y="3537192"/>
                  <a:pt x="2778277" y="3510083"/>
                </a:cubicBezTo>
                <a:cubicBezTo>
                  <a:pt x="2778277" y="3482974"/>
                  <a:pt x="2800253" y="3460998"/>
                  <a:pt x="2827363" y="3460998"/>
                </a:cubicBezTo>
                <a:close/>
                <a:moveTo>
                  <a:pt x="2635439" y="3460998"/>
                </a:moveTo>
                <a:cubicBezTo>
                  <a:pt x="2662548" y="3460998"/>
                  <a:pt x="2684524" y="3482974"/>
                  <a:pt x="2684524" y="3510083"/>
                </a:cubicBezTo>
                <a:cubicBezTo>
                  <a:pt x="2684524" y="3537192"/>
                  <a:pt x="2662548" y="3559168"/>
                  <a:pt x="2635439" y="3559168"/>
                </a:cubicBezTo>
                <a:cubicBezTo>
                  <a:pt x="2608330" y="3559168"/>
                  <a:pt x="2586354" y="3537192"/>
                  <a:pt x="2586354" y="3510083"/>
                </a:cubicBezTo>
                <a:cubicBezTo>
                  <a:pt x="2586354" y="3482974"/>
                  <a:pt x="2608330" y="3460998"/>
                  <a:pt x="2635439" y="3460998"/>
                </a:cubicBezTo>
                <a:close/>
                <a:moveTo>
                  <a:pt x="2443762" y="3460998"/>
                </a:moveTo>
                <a:cubicBezTo>
                  <a:pt x="2470872" y="3460998"/>
                  <a:pt x="2492847" y="3482974"/>
                  <a:pt x="2492847" y="3510083"/>
                </a:cubicBezTo>
                <a:cubicBezTo>
                  <a:pt x="2492847" y="3537192"/>
                  <a:pt x="2470872" y="3559168"/>
                  <a:pt x="2443762" y="3559168"/>
                </a:cubicBezTo>
                <a:cubicBezTo>
                  <a:pt x="2416654" y="3559168"/>
                  <a:pt x="2394677" y="3537192"/>
                  <a:pt x="2394677" y="3510083"/>
                </a:cubicBezTo>
                <a:cubicBezTo>
                  <a:pt x="2394677" y="3482974"/>
                  <a:pt x="2416654" y="3460998"/>
                  <a:pt x="2443762" y="3460998"/>
                </a:cubicBezTo>
                <a:close/>
                <a:moveTo>
                  <a:pt x="2251840" y="3460998"/>
                </a:moveTo>
                <a:cubicBezTo>
                  <a:pt x="2278948" y="3460998"/>
                  <a:pt x="2300925" y="3482974"/>
                  <a:pt x="2300925" y="3510083"/>
                </a:cubicBezTo>
                <a:cubicBezTo>
                  <a:pt x="2300925" y="3537192"/>
                  <a:pt x="2278948" y="3559168"/>
                  <a:pt x="2251840" y="3559168"/>
                </a:cubicBezTo>
                <a:cubicBezTo>
                  <a:pt x="2224730" y="3559168"/>
                  <a:pt x="2202754" y="3537192"/>
                  <a:pt x="2202754" y="3510083"/>
                </a:cubicBezTo>
                <a:cubicBezTo>
                  <a:pt x="2202754" y="3482974"/>
                  <a:pt x="2224730" y="3460998"/>
                  <a:pt x="2251840" y="3460998"/>
                </a:cubicBezTo>
                <a:close/>
                <a:moveTo>
                  <a:pt x="2061569" y="3460998"/>
                </a:moveTo>
                <a:cubicBezTo>
                  <a:pt x="2088678" y="3460998"/>
                  <a:pt x="2110654" y="3482974"/>
                  <a:pt x="2110654" y="3510083"/>
                </a:cubicBezTo>
                <a:cubicBezTo>
                  <a:pt x="2110654" y="3537192"/>
                  <a:pt x="2088678" y="3559168"/>
                  <a:pt x="2061569" y="3559168"/>
                </a:cubicBezTo>
                <a:cubicBezTo>
                  <a:pt x="2034460" y="3559168"/>
                  <a:pt x="2012484" y="3537192"/>
                  <a:pt x="2012484" y="3510083"/>
                </a:cubicBezTo>
                <a:cubicBezTo>
                  <a:pt x="2012484" y="3482974"/>
                  <a:pt x="2034460" y="3460998"/>
                  <a:pt x="2061569" y="3460998"/>
                </a:cubicBezTo>
                <a:close/>
                <a:moveTo>
                  <a:pt x="1869645" y="3460998"/>
                </a:moveTo>
                <a:cubicBezTo>
                  <a:pt x="1896755" y="3460998"/>
                  <a:pt x="1918730" y="3482974"/>
                  <a:pt x="1918730" y="3510083"/>
                </a:cubicBezTo>
                <a:cubicBezTo>
                  <a:pt x="1918730" y="3537192"/>
                  <a:pt x="1896755" y="3559168"/>
                  <a:pt x="1869645" y="3559168"/>
                </a:cubicBezTo>
                <a:cubicBezTo>
                  <a:pt x="1842537" y="3559168"/>
                  <a:pt x="1820560" y="3537192"/>
                  <a:pt x="1820560" y="3510083"/>
                </a:cubicBezTo>
                <a:cubicBezTo>
                  <a:pt x="1820560" y="3482974"/>
                  <a:pt x="1842537" y="3460998"/>
                  <a:pt x="1869645" y="3460998"/>
                </a:cubicBezTo>
                <a:close/>
                <a:moveTo>
                  <a:pt x="1677725" y="3460998"/>
                </a:moveTo>
                <a:cubicBezTo>
                  <a:pt x="1704833" y="3460998"/>
                  <a:pt x="1726810" y="3482974"/>
                  <a:pt x="1726810" y="3510083"/>
                </a:cubicBezTo>
                <a:cubicBezTo>
                  <a:pt x="1726810" y="3537192"/>
                  <a:pt x="1704833" y="3559168"/>
                  <a:pt x="1677725" y="3559168"/>
                </a:cubicBezTo>
                <a:cubicBezTo>
                  <a:pt x="1650616" y="3559168"/>
                  <a:pt x="1628640" y="3537192"/>
                  <a:pt x="1628640" y="3510083"/>
                </a:cubicBezTo>
                <a:cubicBezTo>
                  <a:pt x="1628640" y="3482974"/>
                  <a:pt x="1650616" y="3460998"/>
                  <a:pt x="1677725" y="3460998"/>
                </a:cubicBezTo>
                <a:close/>
                <a:moveTo>
                  <a:pt x="1486048" y="3460998"/>
                </a:moveTo>
                <a:cubicBezTo>
                  <a:pt x="1513157" y="3460998"/>
                  <a:pt x="1535133" y="3482974"/>
                  <a:pt x="1535133" y="3510083"/>
                </a:cubicBezTo>
                <a:cubicBezTo>
                  <a:pt x="1535133" y="3537192"/>
                  <a:pt x="1513157" y="3559168"/>
                  <a:pt x="1486048" y="3559168"/>
                </a:cubicBezTo>
                <a:cubicBezTo>
                  <a:pt x="1458940" y="3559168"/>
                  <a:pt x="1436963" y="3537192"/>
                  <a:pt x="1436963" y="3510083"/>
                </a:cubicBezTo>
                <a:cubicBezTo>
                  <a:pt x="1436963" y="3482974"/>
                  <a:pt x="1458940" y="3460998"/>
                  <a:pt x="1486048" y="3460998"/>
                </a:cubicBezTo>
                <a:close/>
                <a:moveTo>
                  <a:pt x="1294125" y="3460998"/>
                </a:moveTo>
                <a:cubicBezTo>
                  <a:pt x="1321234" y="3460998"/>
                  <a:pt x="1343210" y="3482974"/>
                  <a:pt x="1343210" y="3510083"/>
                </a:cubicBezTo>
                <a:cubicBezTo>
                  <a:pt x="1343210" y="3537192"/>
                  <a:pt x="1321234" y="3559168"/>
                  <a:pt x="1294125" y="3559168"/>
                </a:cubicBezTo>
                <a:cubicBezTo>
                  <a:pt x="1267016" y="3559168"/>
                  <a:pt x="1245040" y="3537192"/>
                  <a:pt x="1245040" y="3510083"/>
                </a:cubicBezTo>
                <a:cubicBezTo>
                  <a:pt x="1245040" y="3482974"/>
                  <a:pt x="1267016" y="3460998"/>
                  <a:pt x="1294125" y="3460998"/>
                </a:cubicBezTo>
                <a:close/>
                <a:moveTo>
                  <a:pt x="1102204" y="3460998"/>
                </a:moveTo>
                <a:cubicBezTo>
                  <a:pt x="1129313" y="3460998"/>
                  <a:pt x="1151289" y="3482974"/>
                  <a:pt x="1151289" y="3510083"/>
                </a:cubicBezTo>
                <a:cubicBezTo>
                  <a:pt x="1151289" y="3537192"/>
                  <a:pt x="1129313" y="3559168"/>
                  <a:pt x="1102204" y="3559168"/>
                </a:cubicBezTo>
                <a:cubicBezTo>
                  <a:pt x="1075096" y="3559168"/>
                  <a:pt x="1053119" y="3537192"/>
                  <a:pt x="1053119" y="3510083"/>
                </a:cubicBezTo>
                <a:cubicBezTo>
                  <a:pt x="1053119" y="3482974"/>
                  <a:pt x="1075096" y="3460998"/>
                  <a:pt x="1102204" y="3460998"/>
                </a:cubicBezTo>
                <a:close/>
                <a:moveTo>
                  <a:pt x="910280" y="3460998"/>
                </a:moveTo>
                <a:cubicBezTo>
                  <a:pt x="937390" y="3460998"/>
                  <a:pt x="959365" y="3482974"/>
                  <a:pt x="959365" y="3510083"/>
                </a:cubicBezTo>
                <a:cubicBezTo>
                  <a:pt x="959365" y="3537192"/>
                  <a:pt x="937390" y="3559168"/>
                  <a:pt x="910280" y="3559168"/>
                </a:cubicBezTo>
                <a:cubicBezTo>
                  <a:pt x="883172" y="3559168"/>
                  <a:pt x="861195" y="3537192"/>
                  <a:pt x="861195" y="3510083"/>
                </a:cubicBezTo>
                <a:cubicBezTo>
                  <a:pt x="861195" y="3482974"/>
                  <a:pt x="883172" y="3460998"/>
                  <a:pt x="910280" y="3460998"/>
                </a:cubicBezTo>
                <a:close/>
                <a:moveTo>
                  <a:pt x="718360" y="3460998"/>
                </a:moveTo>
                <a:cubicBezTo>
                  <a:pt x="745468" y="3460998"/>
                  <a:pt x="767445" y="3482974"/>
                  <a:pt x="767445" y="3510083"/>
                </a:cubicBezTo>
                <a:cubicBezTo>
                  <a:pt x="767445" y="3537192"/>
                  <a:pt x="745468" y="3559168"/>
                  <a:pt x="718360" y="3559168"/>
                </a:cubicBezTo>
                <a:cubicBezTo>
                  <a:pt x="691250" y="3559168"/>
                  <a:pt x="669275" y="3537192"/>
                  <a:pt x="669275" y="3510083"/>
                </a:cubicBezTo>
                <a:cubicBezTo>
                  <a:pt x="669275" y="3482974"/>
                  <a:pt x="691250" y="3460998"/>
                  <a:pt x="718360" y="3460998"/>
                </a:cubicBezTo>
                <a:close/>
                <a:moveTo>
                  <a:pt x="526436" y="3460998"/>
                </a:moveTo>
                <a:cubicBezTo>
                  <a:pt x="553544" y="3460998"/>
                  <a:pt x="575521" y="3482974"/>
                  <a:pt x="575521" y="3510083"/>
                </a:cubicBezTo>
                <a:cubicBezTo>
                  <a:pt x="575521" y="3537192"/>
                  <a:pt x="553544" y="3559168"/>
                  <a:pt x="526436" y="3559168"/>
                </a:cubicBezTo>
                <a:cubicBezTo>
                  <a:pt x="499328" y="3559168"/>
                  <a:pt x="477351" y="3537192"/>
                  <a:pt x="477351" y="3510083"/>
                </a:cubicBezTo>
                <a:cubicBezTo>
                  <a:pt x="477351" y="3482974"/>
                  <a:pt x="499328" y="3460998"/>
                  <a:pt x="526436" y="3460998"/>
                </a:cubicBezTo>
                <a:close/>
                <a:moveTo>
                  <a:pt x="334759" y="3460998"/>
                </a:moveTo>
                <a:cubicBezTo>
                  <a:pt x="361869" y="3460998"/>
                  <a:pt x="383844" y="3482974"/>
                  <a:pt x="383844" y="3510083"/>
                </a:cubicBezTo>
                <a:cubicBezTo>
                  <a:pt x="383844" y="3537192"/>
                  <a:pt x="361869" y="3559168"/>
                  <a:pt x="334759" y="3559168"/>
                </a:cubicBezTo>
                <a:cubicBezTo>
                  <a:pt x="307651" y="3559168"/>
                  <a:pt x="285674" y="3537192"/>
                  <a:pt x="285674" y="3510083"/>
                </a:cubicBezTo>
                <a:cubicBezTo>
                  <a:pt x="285674" y="3482974"/>
                  <a:pt x="307651" y="3460998"/>
                  <a:pt x="334759" y="3460998"/>
                </a:cubicBezTo>
                <a:close/>
                <a:moveTo>
                  <a:pt x="142837" y="3460998"/>
                </a:moveTo>
                <a:cubicBezTo>
                  <a:pt x="169945" y="3460998"/>
                  <a:pt x="191921" y="3482974"/>
                  <a:pt x="191921" y="3510083"/>
                </a:cubicBezTo>
                <a:cubicBezTo>
                  <a:pt x="191921" y="3537192"/>
                  <a:pt x="169945" y="3559168"/>
                  <a:pt x="142837" y="3559168"/>
                </a:cubicBezTo>
                <a:cubicBezTo>
                  <a:pt x="115727" y="3559168"/>
                  <a:pt x="93751" y="3537192"/>
                  <a:pt x="93751" y="3510083"/>
                </a:cubicBezTo>
                <a:cubicBezTo>
                  <a:pt x="93751" y="3482974"/>
                  <a:pt x="115727" y="3460998"/>
                  <a:pt x="142837" y="3460998"/>
                </a:cubicBezTo>
                <a:close/>
                <a:moveTo>
                  <a:pt x="11562343" y="3310308"/>
                </a:moveTo>
                <a:cubicBezTo>
                  <a:pt x="11589452" y="3310308"/>
                  <a:pt x="11611428" y="3332285"/>
                  <a:pt x="11611428" y="3359393"/>
                </a:cubicBezTo>
                <a:cubicBezTo>
                  <a:pt x="11611428" y="3386502"/>
                  <a:pt x="11589452" y="3408478"/>
                  <a:pt x="11562343" y="3408478"/>
                </a:cubicBezTo>
                <a:cubicBezTo>
                  <a:pt x="11535234" y="3408478"/>
                  <a:pt x="11513258" y="3386502"/>
                  <a:pt x="11513258" y="3359393"/>
                </a:cubicBezTo>
                <a:cubicBezTo>
                  <a:pt x="11513258" y="3332285"/>
                  <a:pt x="11535234" y="3310308"/>
                  <a:pt x="11562343" y="3310308"/>
                </a:cubicBezTo>
                <a:close/>
                <a:moveTo>
                  <a:pt x="11370422" y="3310308"/>
                </a:moveTo>
                <a:cubicBezTo>
                  <a:pt x="11397531" y="3310308"/>
                  <a:pt x="11419507" y="3332285"/>
                  <a:pt x="11419507" y="3359393"/>
                </a:cubicBezTo>
                <a:cubicBezTo>
                  <a:pt x="11419507" y="3386502"/>
                  <a:pt x="11397531" y="3408478"/>
                  <a:pt x="11370422" y="3408478"/>
                </a:cubicBezTo>
                <a:cubicBezTo>
                  <a:pt x="11343313" y="3408478"/>
                  <a:pt x="11321337" y="3386502"/>
                  <a:pt x="11321337" y="3359393"/>
                </a:cubicBezTo>
                <a:cubicBezTo>
                  <a:pt x="11321337" y="3332285"/>
                  <a:pt x="11343313" y="3310308"/>
                  <a:pt x="11370422" y="3310308"/>
                </a:cubicBezTo>
                <a:close/>
                <a:moveTo>
                  <a:pt x="11178499" y="3310308"/>
                </a:moveTo>
                <a:cubicBezTo>
                  <a:pt x="11205607" y="3310308"/>
                  <a:pt x="11227584" y="3332285"/>
                  <a:pt x="11227584" y="3359393"/>
                </a:cubicBezTo>
                <a:cubicBezTo>
                  <a:pt x="11227584" y="3386502"/>
                  <a:pt x="11205607" y="3408478"/>
                  <a:pt x="11178499" y="3408478"/>
                </a:cubicBezTo>
                <a:cubicBezTo>
                  <a:pt x="11151390" y="3408478"/>
                  <a:pt x="11129414" y="3386502"/>
                  <a:pt x="11129414" y="3359393"/>
                </a:cubicBezTo>
                <a:cubicBezTo>
                  <a:pt x="11129414" y="3332285"/>
                  <a:pt x="11151390" y="3310308"/>
                  <a:pt x="11178499" y="3310308"/>
                </a:cubicBezTo>
                <a:close/>
                <a:moveTo>
                  <a:pt x="10986822" y="3310308"/>
                </a:moveTo>
                <a:cubicBezTo>
                  <a:pt x="11013931" y="3310308"/>
                  <a:pt x="11035907" y="3332285"/>
                  <a:pt x="11035907" y="3359393"/>
                </a:cubicBezTo>
                <a:cubicBezTo>
                  <a:pt x="11035907" y="3386502"/>
                  <a:pt x="11013931" y="3408478"/>
                  <a:pt x="10986822" y="3408478"/>
                </a:cubicBezTo>
                <a:cubicBezTo>
                  <a:pt x="10959714" y="3408478"/>
                  <a:pt x="10937737" y="3386502"/>
                  <a:pt x="10937737" y="3359393"/>
                </a:cubicBezTo>
                <a:cubicBezTo>
                  <a:pt x="10937737" y="3332285"/>
                  <a:pt x="10959714" y="3310308"/>
                  <a:pt x="10986822" y="3310308"/>
                </a:cubicBezTo>
                <a:close/>
                <a:moveTo>
                  <a:pt x="10794898" y="3310308"/>
                </a:moveTo>
                <a:cubicBezTo>
                  <a:pt x="10822008" y="3310308"/>
                  <a:pt x="10843984" y="3332285"/>
                  <a:pt x="10843984" y="3359393"/>
                </a:cubicBezTo>
                <a:cubicBezTo>
                  <a:pt x="10843984" y="3386502"/>
                  <a:pt x="10822008" y="3408478"/>
                  <a:pt x="10794898" y="3408478"/>
                </a:cubicBezTo>
                <a:cubicBezTo>
                  <a:pt x="10767790" y="3408478"/>
                  <a:pt x="10745813" y="3386502"/>
                  <a:pt x="10745813" y="3359393"/>
                </a:cubicBezTo>
                <a:cubicBezTo>
                  <a:pt x="10745813" y="3332285"/>
                  <a:pt x="10767790" y="3310308"/>
                  <a:pt x="10794898" y="3310308"/>
                </a:cubicBezTo>
                <a:close/>
                <a:moveTo>
                  <a:pt x="10600771" y="3310308"/>
                </a:moveTo>
                <a:cubicBezTo>
                  <a:pt x="10607548" y="3310308"/>
                  <a:pt x="10614005" y="3311682"/>
                  <a:pt x="10619877" y="3314166"/>
                </a:cubicBezTo>
                <a:lnTo>
                  <a:pt x="10635343" y="3324593"/>
                </a:lnTo>
                <a:lnTo>
                  <a:pt x="10635343" y="3323105"/>
                </a:lnTo>
                <a:lnTo>
                  <a:pt x="10637686" y="3324685"/>
                </a:lnTo>
                <a:cubicBezTo>
                  <a:pt x="10646569" y="3333568"/>
                  <a:pt x="10652063" y="3345839"/>
                  <a:pt x="10652063" y="3359393"/>
                </a:cubicBezTo>
                <a:cubicBezTo>
                  <a:pt x="10652063" y="3372948"/>
                  <a:pt x="10646569" y="3385219"/>
                  <a:pt x="10637686" y="3394102"/>
                </a:cubicBezTo>
                <a:lnTo>
                  <a:pt x="10635343" y="3395681"/>
                </a:lnTo>
                <a:lnTo>
                  <a:pt x="10635343" y="3394193"/>
                </a:lnTo>
                <a:lnTo>
                  <a:pt x="10619877" y="3404621"/>
                </a:lnTo>
                <a:cubicBezTo>
                  <a:pt x="10614005" y="3407105"/>
                  <a:pt x="10607548" y="3408478"/>
                  <a:pt x="10600771" y="3408478"/>
                </a:cubicBezTo>
                <a:cubicBezTo>
                  <a:pt x="10573662" y="3408478"/>
                  <a:pt x="10551686" y="3386502"/>
                  <a:pt x="10551686" y="3359393"/>
                </a:cubicBezTo>
                <a:cubicBezTo>
                  <a:pt x="10551686" y="3332285"/>
                  <a:pt x="10573662" y="3310308"/>
                  <a:pt x="10600771" y="3310308"/>
                </a:cubicBezTo>
                <a:close/>
                <a:moveTo>
                  <a:pt x="10408850" y="3310308"/>
                </a:moveTo>
                <a:cubicBezTo>
                  <a:pt x="10435959" y="3310308"/>
                  <a:pt x="10457935" y="3332285"/>
                  <a:pt x="10457935" y="3359393"/>
                </a:cubicBezTo>
                <a:cubicBezTo>
                  <a:pt x="10457935" y="3386502"/>
                  <a:pt x="10435959" y="3408478"/>
                  <a:pt x="10408850" y="3408478"/>
                </a:cubicBezTo>
                <a:cubicBezTo>
                  <a:pt x="10381741" y="3408478"/>
                  <a:pt x="10359765" y="3386502"/>
                  <a:pt x="10359765" y="3359393"/>
                </a:cubicBezTo>
                <a:cubicBezTo>
                  <a:pt x="10359765" y="3332285"/>
                  <a:pt x="10381741" y="3310308"/>
                  <a:pt x="10408850" y="3310308"/>
                </a:cubicBezTo>
                <a:close/>
                <a:moveTo>
                  <a:pt x="10216927" y="3310308"/>
                </a:moveTo>
                <a:cubicBezTo>
                  <a:pt x="10244035" y="3310308"/>
                  <a:pt x="10266012" y="3332285"/>
                  <a:pt x="10266012" y="3359393"/>
                </a:cubicBezTo>
                <a:cubicBezTo>
                  <a:pt x="10266012" y="3386502"/>
                  <a:pt x="10244035" y="3408478"/>
                  <a:pt x="10216927" y="3408478"/>
                </a:cubicBezTo>
                <a:cubicBezTo>
                  <a:pt x="10189818" y="3408478"/>
                  <a:pt x="10167842" y="3386502"/>
                  <a:pt x="10167842" y="3359393"/>
                </a:cubicBezTo>
                <a:cubicBezTo>
                  <a:pt x="10167842" y="3332285"/>
                  <a:pt x="10189818" y="3310308"/>
                  <a:pt x="10216927" y="3310308"/>
                </a:cubicBezTo>
                <a:close/>
                <a:moveTo>
                  <a:pt x="10025250" y="3310308"/>
                </a:moveTo>
                <a:cubicBezTo>
                  <a:pt x="10052359" y="3310308"/>
                  <a:pt x="10074335" y="3332285"/>
                  <a:pt x="10074335" y="3359393"/>
                </a:cubicBezTo>
                <a:cubicBezTo>
                  <a:pt x="10074335" y="3386502"/>
                  <a:pt x="10052359" y="3408478"/>
                  <a:pt x="10025250" y="3408478"/>
                </a:cubicBezTo>
                <a:cubicBezTo>
                  <a:pt x="9998142" y="3408478"/>
                  <a:pt x="9976165" y="3386502"/>
                  <a:pt x="9976165" y="3359393"/>
                </a:cubicBezTo>
                <a:cubicBezTo>
                  <a:pt x="9976165" y="3332285"/>
                  <a:pt x="9998142" y="3310308"/>
                  <a:pt x="10025250" y="3310308"/>
                </a:cubicBezTo>
                <a:close/>
                <a:moveTo>
                  <a:pt x="9833326" y="3310308"/>
                </a:moveTo>
                <a:cubicBezTo>
                  <a:pt x="9860436" y="3310308"/>
                  <a:pt x="9882412" y="3332285"/>
                  <a:pt x="9882412" y="3359393"/>
                </a:cubicBezTo>
                <a:cubicBezTo>
                  <a:pt x="9882412" y="3386502"/>
                  <a:pt x="9860436" y="3408478"/>
                  <a:pt x="9833326" y="3408478"/>
                </a:cubicBezTo>
                <a:cubicBezTo>
                  <a:pt x="9806218" y="3408478"/>
                  <a:pt x="9784241" y="3386502"/>
                  <a:pt x="9784241" y="3359393"/>
                </a:cubicBezTo>
                <a:cubicBezTo>
                  <a:pt x="9784241" y="3332285"/>
                  <a:pt x="9806218" y="3310308"/>
                  <a:pt x="9833326" y="3310308"/>
                </a:cubicBezTo>
                <a:close/>
                <a:moveTo>
                  <a:pt x="9641406" y="3310308"/>
                </a:moveTo>
                <a:cubicBezTo>
                  <a:pt x="9668514" y="3310308"/>
                  <a:pt x="9690491" y="3332285"/>
                  <a:pt x="9690491" y="3359393"/>
                </a:cubicBezTo>
                <a:cubicBezTo>
                  <a:pt x="9690491" y="3386502"/>
                  <a:pt x="9668514" y="3408478"/>
                  <a:pt x="9641406" y="3408478"/>
                </a:cubicBezTo>
                <a:cubicBezTo>
                  <a:pt x="9614297" y="3408478"/>
                  <a:pt x="9592321" y="3386502"/>
                  <a:pt x="9592321" y="3359393"/>
                </a:cubicBezTo>
                <a:cubicBezTo>
                  <a:pt x="9592321" y="3332285"/>
                  <a:pt x="9614297" y="3310308"/>
                  <a:pt x="9641406" y="3310308"/>
                </a:cubicBezTo>
                <a:close/>
                <a:moveTo>
                  <a:pt x="9449482" y="3310308"/>
                </a:moveTo>
                <a:cubicBezTo>
                  <a:pt x="9476591" y="3310308"/>
                  <a:pt x="9498567" y="3332285"/>
                  <a:pt x="9498567" y="3359393"/>
                </a:cubicBezTo>
                <a:cubicBezTo>
                  <a:pt x="9498567" y="3386502"/>
                  <a:pt x="9476591" y="3408478"/>
                  <a:pt x="9449482" y="3408478"/>
                </a:cubicBezTo>
                <a:cubicBezTo>
                  <a:pt x="9422374" y="3408478"/>
                  <a:pt x="9400397" y="3386502"/>
                  <a:pt x="9400397" y="3359393"/>
                </a:cubicBezTo>
                <a:cubicBezTo>
                  <a:pt x="9400397" y="3332285"/>
                  <a:pt x="9422374" y="3310308"/>
                  <a:pt x="9449482" y="3310308"/>
                </a:cubicBezTo>
                <a:close/>
                <a:moveTo>
                  <a:pt x="9257562" y="3310308"/>
                </a:moveTo>
                <a:cubicBezTo>
                  <a:pt x="9284670" y="3310308"/>
                  <a:pt x="9306646" y="3332285"/>
                  <a:pt x="9306646" y="3359393"/>
                </a:cubicBezTo>
                <a:cubicBezTo>
                  <a:pt x="9306646" y="3386502"/>
                  <a:pt x="9284670" y="3408478"/>
                  <a:pt x="9257562" y="3408478"/>
                </a:cubicBezTo>
                <a:cubicBezTo>
                  <a:pt x="9230452" y="3408478"/>
                  <a:pt x="9208477" y="3386502"/>
                  <a:pt x="9208477" y="3359393"/>
                </a:cubicBezTo>
                <a:cubicBezTo>
                  <a:pt x="9208477" y="3332285"/>
                  <a:pt x="9230452" y="3310308"/>
                  <a:pt x="9257562" y="3310308"/>
                </a:cubicBezTo>
                <a:close/>
                <a:moveTo>
                  <a:pt x="9065638" y="3310308"/>
                </a:moveTo>
                <a:cubicBezTo>
                  <a:pt x="9092746" y="3310308"/>
                  <a:pt x="9114723" y="3332285"/>
                  <a:pt x="9114723" y="3359393"/>
                </a:cubicBezTo>
                <a:cubicBezTo>
                  <a:pt x="9114723" y="3386502"/>
                  <a:pt x="9092746" y="3408478"/>
                  <a:pt x="9065638" y="3408478"/>
                </a:cubicBezTo>
                <a:cubicBezTo>
                  <a:pt x="9038529" y="3408478"/>
                  <a:pt x="9016553" y="3386502"/>
                  <a:pt x="9016553" y="3359393"/>
                </a:cubicBezTo>
                <a:cubicBezTo>
                  <a:pt x="9016553" y="3332285"/>
                  <a:pt x="9038529" y="3310308"/>
                  <a:pt x="9065638" y="3310308"/>
                </a:cubicBezTo>
                <a:close/>
                <a:moveTo>
                  <a:pt x="8873961" y="3310308"/>
                </a:moveTo>
                <a:cubicBezTo>
                  <a:pt x="8901071" y="3310308"/>
                  <a:pt x="8923046" y="3332285"/>
                  <a:pt x="8923046" y="3359393"/>
                </a:cubicBezTo>
                <a:cubicBezTo>
                  <a:pt x="8923046" y="3386502"/>
                  <a:pt x="8901071" y="3408478"/>
                  <a:pt x="8873961" y="3408478"/>
                </a:cubicBezTo>
                <a:cubicBezTo>
                  <a:pt x="8846853" y="3408478"/>
                  <a:pt x="8824876" y="3386502"/>
                  <a:pt x="8824876" y="3359393"/>
                </a:cubicBezTo>
                <a:cubicBezTo>
                  <a:pt x="8824876" y="3332285"/>
                  <a:pt x="8846853" y="3310308"/>
                  <a:pt x="8873961" y="3310308"/>
                </a:cubicBezTo>
                <a:close/>
                <a:moveTo>
                  <a:pt x="8682041" y="3310308"/>
                </a:moveTo>
                <a:cubicBezTo>
                  <a:pt x="8709149" y="3310308"/>
                  <a:pt x="8731126" y="3332285"/>
                  <a:pt x="8731126" y="3359393"/>
                </a:cubicBezTo>
                <a:cubicBezTo>
                  <a:pt x="8731126" y="3386502"/>
                  <a:pt x="8709149" y="3408478"/>
                  <a:pt x="8682041" y="3408478"/>
                </a:cubicBezTo>
                <a:cubicBezTo>
                  <a:pt x="8654932" y="3408478"/>
                  <a:pt x="8632956" y="3386502"/>
                  <a:pt x="8632956" y="3359393"/>
                </a:cubicBezTo>
                <a:cubicBezTo>
                  <a:pt x="8632956" y="3332285"/>
                  <a:pt x="8654932" y="3310308"/>
                  <a:pt x="8682041" y="3310308"/>
                </a:cubicBezTo>
                <a:close/>
                <a:moveTo>
                  <a:pt x="8486747" y="3310308"/>
                </a:moveTo>
                <a:lnTo>
                  <a:pt x="8488432" y="3311006"/>
                </a:lnTo>
                <a:lnTo>
                  <a:pt x="8490117" y="3310308"/>
                </a:lnTo>
                <a:cubicBezTo>
                  <a:pt x="8517225" y="3310308"/>
                  <a:pt x="8539202" y="3332285"/>
                  <a:pt x="8539202" y="3359393"/>
                </a:cubicBezTo>
                <a:cubicBezTo>
                  <a:pt x="8539202" y="3386502"/>
                  <a:pt x="8517225" y="3408478"/>
                  <a:pt x="8490117" y="3408478"/>
                </a:cubicBezTo>
                <a:lnTo>
                  <a:pt x="8488432" y="3407780"/>
                </a:lnTo>
                <a:lnTo>
                  <a:pt x="8486747" y="3408478"/>
                </a:lnTo>
                <a:cubicBezTo>
                  <a:pt x="8459639" y="3408478"/>
                  <a:pt x="8437662" y="3386502"/>
                  <a:pt x="8437662" y="3359393"/>
                </a:cubicBezTo>
                <a:cubicBezTo>
                  <a:pt x="8437662" y="3332285"/>
                  <a:pt x="8459639" y="3310308"/>
                  <a:pt x="8486747" y="3310308"/>
                </a:cubicBezTo>
                <a:close/>
                <a:moveTo>
                  <a:pt x="8294823" y="3310308"/>
                </a:moveTo>
                <a:cubicBezTo>
                  <a:pt x="8321932" y="3310308"/>
                  <a:pt x="8343908" y="3332285"/>
                  <a:pt x="8343908" y="3359393"/>
                </a:cubicBezTo>
                <a:cubicBezTo>
                  <a:pt x="8343908" y="3386502"/>
                  <a:pt x="8321932" y="3408478"/>
                  <a:pt x="8294823" y="3408478"/>
                </a:cubicBezTo>
                <a:cubicBezTo>
                  <a:pt x="8267715" y="3408478"/>
                  <a:pt x="8245738" y="3386502"/>
                  <a:pt x="8245738" y="3359393"/>
                </a:cubicBezTo>
                <a:cubicBezTo>
                  <a:pt x="8245738" y="3332285"/>
                  <a:pt x="8267715" y="3310308"/>
                  <a:pt x="8294823" y="3310308"/>
                </a:cubicBezTo>
                <a:close/>
                <a:moveTo>
                  <a:pt x="8102902" y="3310308"/>
                </a:moveTo>
                <a:cubicBezTo>
                  <a:pt x="8130011" y="3310308"/>
                  <a:pt x="8151987" y="3332285"/>
                  <a:pt x="8151987" y="3359393"/>
                </a:cubicBezTo>
                <a:cubicBezTo>
                  <a:pt x="8151987" y="3386502"/>
                  <a:pt x="8130011" y="3408478"/>
                  <a:pt x="8102902" y="3408478"/>
                </a:cubicBezTo>
                <a:cubicBezTo>
                  <a:pt x="8075793" y="3408478"/>
                  <a:pt x="8053817" y="3386502"/>
                  <a:pt x="8053817" y="3359393"/>
                </a:cubicBezTo>
                <a:cubicBezTo>
                  <a:pt x="8053817" y="3332285"/>
                  <a:pt x="8075793" y="3310308"/>
                  <a:pt x="8102902" y="3310308"/>
                </a:cubicBezTo>
                <a:close/>
                <a:moveTo>
                  <a:pt x="7911226" y="3310308"/>
                </a:moveTo>
                <a:cubicBezTo>
                  <a:pt x="7938335" y="3310308"/>
                  <a:pt x="7960311" y="3332285"/>
                  <a:pt x="7960311" y="3359393"/>
                </a:cubicBezTo>
                <a:cubicBezTo>
                  <a:pt x="7960311" y="3386502"/>
                  <a:pt x="7938335" y="3408478"/>
                  <a:pt x="7911226" y="3408478"/>
                </a:cubicBezTo>
                <a:cubicBezTo>
                  <a:pt x="7884117" y="3408478"/>
                  <a:pt x="7862141" y="3386502"/>
                  <a:pt x="7862141" y="3359393"/>
                </a:cubicBezTo>
                <a:cubicBezTo>
                  <a:pt x="7862141" y="3332285"/>
                  <a:pt x="7884117" y="3310308"/>
                  <a:pt x="7911226" y="3310308"/>
                </a:cubicBezTo>
                <a:close/>
                <a:moveTo>
                  <a:pt x="7719302" y="3310308"/>
                </a:moveTo>
                <a:cubicBezTo>
                  <a:pt x="7746411" y="3310308"/>
                  <a:pt x="7768387" y="3332285"/>
                  <a:pt x="7768387" y="3359393"/>
                </a:cubicBezTo>
                <a:cubicBezTo>
                  <a:pt x="7768387" y="3386502"/>
                  <a:pt x="7746411" y="3408478"/>
                  <a:pt x="7719302" y="3408478"/>
                </a:cubicBezTo>
                <a:cubicBezTo>
                  <a:pt x="7692194" y="3408478"/>
                  <a:pt x="7670218" y="3386502"/>
                  <a:pt x="7670218" y="3359393"/>
                </a:cubicBezTo>
                <a:cubicBezTo>
                  <a:pt x="7670218" y="3332285"/>
                  <a:pt x="7692194" y="3310308"/>
                  <a:pt x="7719302" y="3310308"/>
                </a:cubicBezTo>
                <a:close/>
                <a:moveTo>
                  <a:pt x="7527382" y="3310308"/>
                </a:moveTo>
                <a:cubicBezTo>
                  <a:pt x="7554490" y="3310308"/>
                  <a:pt x="7576467" y="3332285"/>
                  <a:pt x="7576467" y="3359393"/>
                </a:cubicBezTo>
                <a:cubicBezTo>
                  <a:pt x="7576467" y="3386502"/>
                  <a:pt x="7554490" y="3408478"/>
                  <a:pt x="7527382" y="3408478"/>
                </a:cubicBezTo>
                <a:cubicBezTo>
                  <a:pt x="7500272" y="3408478"/>
                  <a:pt x="7478297" y="3386502"/>
                  <a:pt x="7478297" y="3359393"/>
                </a:cubicBezTo>
                <a:cubicBezTo>
                  <a:pt x="7478297" y="3332285"/>
                  <a:pt x="7500272" y="3310308"/>
                  <a:pt x="7527382" y="3310308"/>
                </a:cubicBezTo>
                <a:close/>
                <a:moveTo>
                  <a:pt x="7335458" y="3310308"/>
                </a:moveTo>
                <a:cubicBezTo>
                  <a:pt x="7362567" y="3310308"/>
                  <a:pt x="7384543" y="3332285"/>
                  <a:pt x="7384543" y="3359393"/>
                </a:cubicBezTo>
                <a:cubicBezTo>
                  <a:pt x="7384543" y="3386502"/>
                  <a:pt x="7362567" y="3408478"/>
                  <a:pt x="7335458" y="3408478"/>
                </a:cubicBezTo>
                <a:cubicBezTo>
                  <a:pt x="7308350" y="3408478"/>
                  <a:pt x="7286373" y="3386502"/>
                  <a:pt x="7286373" y="3359393"/>
                </a:cubicBezTo>
                <a:cubicBezTo>
                  <a:pt x="7286373" y="3332285"/>
                  <a:pt x="7308350" y="3310308"/>
                  <a:pt x="7335458" y="3310308"/>
                </a:cubicBezTo>
                <a:close/>
                <a:moveTo>
                  <a:pt x="7143537" y="3310308"/>
                </a:moveTo>
                <a:cubicBezTo>
                  <a:pt x="7170646" y="3310308"/>
                  <a:pt x="7192622" y="3332285"/>
                  <a:pt x="7192622" y="3359393"/>
                </a:cubicBezTo>
                <a:cubicBezTo>
                  <a:pt x="7192622" y="3386502"/>
                  <a:pt x="7170646" y="3408478"/>
                  <a:pt x="7143537" y="3408478"/>
                </a:cubicBezTo>
                <a:cubicBezTo>
                  <a:pt x="7116428" y="3408478"/>
                  <a:pt x="7094452" y="3386502"/>
                  <a:pt x="7094452" y="3359393"/>
                </a:cubicBezTo>
                <a:cubicBezTo>
                  <a:pt x="7094452" y="3332285"/>
                  <a:pt x="7116428" y="3310308"/>
                  <a:pt x="7143537" y="3310308"/>
                </a:cubicBezTo>
                <a:close/>
                <a:moveTo>
                  <a:pt x="6951614" y="3310308"/>
                </a:moveTo>
                <a:cubicBezTo>
                  <a:pt x="6978722" y="3310308"/>
                  <a:pt x="7000699" y="3332285"/>
                  <a:pt x="7000699" y="3359393"/>
                </a:cubicBezTo>
                <a:cubicBezTo>
                  <a:pt x="7000699" y="3386502"/>
                  <a:pt x="6978722" y="3408478"/>
                  <a:pt x="6951614" y="3408478"/>
                </a:cubicBezTo>
                <a:cubicBezTo>
                  <a:pt x="6924504" y="3408478"/>
                  <a:pt x="6902529" y="3386502"/>
                  <a:pt x="6902529" y="3359393"/>
                </a:cubicBezTo>
                <a:cubicBezTo>
                  <a:pt x="6902529" y="3332285"/>
                  <a:pt x="6924504" y="3310308"/>
                  <a:pt x="6951614" y="3310308"/>
                </a:cubicBezTo>
                <a:close/>
                <a:moveTo>
                  <a:pt x="6759937" y="3310308"/>
                </a:moveTo>
                <a:cubicBezTo>
                  <a:pt x="6787046" y="3310308"/>
                  <a:pt x="6809022" y="3332285"/>
                  <a:pt x="6809022" y="3359393"/>
                </a:cubicBezTo>
                <a:cubicBezTo>
                  <a:pt x="6809022" y="3386502"/>
                  <a:pt x="6787046" y="3408478"/>
                  <a:pt x="6759937" y="3408478"/>
                </a:cubicBezTo>
                <a:cubicBezTo>
                  <a:pt x="6732829" y="3408478"/>
                  <a:pt x="6710852" y="3386502"/>
                  <a:pt x="6710852" y="3359393"/>
                </a:cubicBezTo>
                <a:cubicBezTo>
                  <a:pt x="6710852" y="3332285"/>
                  <a:pt x="6732829" y="3310308"/>
                  <a:pt x="6759937" y="3310308"/>
                </a:cubicBezTo>
                <a:close/>
                <a:moveTo>
                  <a:pt x="6568014" y="3310308"/>
                </a:moveTo>
                <a:cubicBezTo>
                  <a:pt x="6595123" y="3310308"/>
                  <a:pt x="6617099" y="3332285"/>
                  <a:pt x="6617099" y="3359393"/>
                </a:cubicBezTo>
                <a:cubicBezTo>
                  <a:pt x="6617099" y="3386502"/>
                  <a:pt x="6595123" y="3408478"/>
                  <a:pt x="6568014" y="3408478"/>
                </a:cubicBezTo>
                <a:cubicBezTo>
                  <a:pt x="6540905" y="3408478"/>
                  <a:pt x="6518929" y="3386502"/>
                  <a:pt x="6518929" y="3359393"/>
                </a:cubicBezTo>
                <a:cubicBezTo>
                  <a:pt x="6518929" y="3332285"/>
                  <a:pt x="6540905" y="3310308"/>
                  <a:pt x="6568014" y="3310308"/>
                </a:cubicBezTo>
                <a:close/>
                <a:moveTo>
                  <a:pt x="6376093" y="3310308"/>
                </a:moveTo>
                <a:lnTo>
                  <a:pt x="6376918" y="3310475"/>
                </a:lnTo>
                <a:lnTo>
                  <a:pt x="6377744" y="3310308"/>
                </a:lnTo>
                <a:cubicBezTo>
                  <a:pt x="6404853" y="3310308"/>
                  <a:pt x="6426829" y="3332285"/>
                  <a:pt x="6426829" y="3359393"/>
                </a:cubicBezTo>
                <a:cubicBezTo>
                  <a:pt x="6426829" y="3386502"/>
                  <a:pt x="6404853" y="3408478"/>
                  <a:pt x="6377744" y="3408478"/>
                </a:cubicBezTo>
                <a:lnTo>
                  <a:pt x="6376918" y="3408311"/>
                </a:lnTo>
                <a:lnTo>
                  <a:pt x="6376093" y="3408478"/>
                </a:lnTo>
                <a:cubicBezTo>
                  <a:pt x="6348984" y="3408478"/>
                  <a:pt x="6327008" y="3386502"/>
                  <a:pt x="6327008" y="3359393"/>
                </a:cubicBezTo>
                <a:cubicBezTo>
                  <a:pt x="6327008" y="3332285"/>
                  <a:pt x="6348984" y="3310308"/>
                  <a:pt x="6376093" y="3310308"/>
                </a:cubicBezTo>
                <a:close/>
                <a:moveTo>
                  <a:pt x="6185820" y="3310308"/>
                </a:moveTo>
                <a:cubicBezTo>
                  <a:pt x="6212929" y="3310308"/>
                  <a:pt x="6234905" y="3332285"/>
                  <a:pt x="6234905" y="3359393"/>
                </a:cubicBezTo>
                <a:cubicBezTo>
                  <a:pt x="6234905" y="3386502"/>
                  <a:pt x="6212929" y="3408478"/>
                  <a:pt x="6185820" y="3408478"/>
                </a:cubicBezTo>
                <a:cubicBezTo>
                  <a:pt x="6158712" y="3408478"/>
                  <a:pt x="6136735" y="3386502"/>
                  <a:pt x="6136735" y="3359393"/>
                </a:cubicBezTo>
                <a:cubicBezTo>
                  <a:pt x="6136735" y="3332285"/>
                  <a:pt x="6158712" y="3310308"/>
                  <a:pt x="6185820" y="3310308"/>
                </a:cubicBezTo>
                <a:close/>
                <a:moveTo>
                  <a:pt x="5993899" y="3310308"/>
                </a:moveTo>
                <a:cubicBezTo>
                  <a:pt x="6021008" y="3310308"/>
                  <a:pt x="6042984" y="3332285"/>
                  <a:pt x="6042984" y="3359393"/>
                </a:cubicBezTo>
                <a:cubicBezTo>
                  <a:pt x="6042984" y="3386502"/>
                  <a:pt x="6021008" y="3408478"/>
                  <a:pt x="5993899" y="3408478"/>
                </a:cubicBezTo>
                <a:cubicBezTo>
                  <a:pt x="5966790" y="3408478"/>
                  <a:pt x="5944814" y="3386502"/>
                  <a:pt x="5944814" y="3359393"/>
                </a:cubicBezTo>
                <a:cubicBezTo>
                  <a:pt x="5944814" y="3332285"/>
                  <a:pt x="5966790" y="3310308"/>
                  <a:pt x="5993899" y="3310308"/>
                </a:cubicBezTo>
                <a:close/>
                <a:moveTo>
                  <a:pt x="5802223" y="3310308"/>
                </a:moveTo>
                <a:cubicBezTo>
                  <a:pt x="5829332" y="3310308"/>
                  <a:pt x="5851308" y="3332285"/>
                  <a:pt x="5851308" y="3359393"/>
                </a:cubicBezTo>
                <a:cubicBezTo>
                  <a:pt x="5851308" y="3386502"/>
                  <a:pt x="5829332" y="3408478"/>
                  <a:pt x="5802223" y="3408478"/>
                </a:cubicBezTo>
                <a:cubicBezTo>
                  <a:pt x="5775114" y="3408478"/>
                  <a:pt x="5753138" y="3386502"/>
                  <a:pt x="5753138" y="3359393"/>
                </a:cubicBezTo>
                <a:cubicBezTo>
                  <a:pt x="5753138" y="3332285"/>
                  <a:pt x="5775114" y="3310308"/>
                  <a:pt x="5802223" y="3310308"/>
                </a:cubicBezTo>
                <a:close/>
                <a:moveTo>
                  <a:pt x="5610299" y="3310308"/>
                </a:moveTo>
                <a:cubicBezTo>
                  <a:pt x="5637408" y="3310308"/>
                  <a:pt x="5659384" y="3332285"/>
                  <a:pt x="5659384" y="3359393"/>
                </a:cubicBezTo>
                <a:cubicBezTo>
                  <a:pt x="5659384" y="3386502"/>
                  <a:pt x="5637408" y="3408478"/>
                  <a:pt x="5610299" y="3408478"/>
                </a:cubicBezTo>
                <a:cubicBezTo>
                  <a:pt x="5583191" y="3408478"/>
                  <a:pt x="5561215" y="3386502"/>
                  <a:pt x="5561215" y="3359393"/>
                </a:cubicBezTo>
                <a:cubicBezTo>
                  <a:pt x="5561215" y="3332285"/>
                  <a:pt x="5583191" y="3310308"/>
                  <a:pt x="5610299" y="3310308"/>
                </a:cubicBezTo>
                <a:close/>
                <a:moveTo>
                  <a:pt x="5418379" y="3310308"/>
                </a:moveTo>
                <a:cubicBezTo>
                  <a:pt x="5445487" y="3310308"/>
                  <a:pt x="5467464" y="3332285"/>
                  <a:pt x="5467464" y="3359393"/>
                </a:cubicBezTo>
                <a:cubicBezTo>
                  <a:pt x="5467464" y="3386502"/>
                  <a:pt x="5445487" y="3408478"/>
                  <a:pt x="5418379" y="3408478"/>
                </a:cubicBezTo>
                <a:cubicBezTo>
                  <a:pt x="5391269" y="3408478"/>
                  <a:pt x="5369294" y="3386502"/>
                  <a:pt x="5369294" y="3359393"/>
                </a:cubicBezTo>
                <a:cubicBezTo>
                  <a:pt x="5369294" y="3332285"/>
                  <a:pt x="5391269" y="3310308"/>
                  <a:pt x="5418379" y="3310308"/>
                </a:cubicBezTo>
                <a:close/>
                <a:moveTo>
                  <a:pt x="5226455" y="3310308"/>
                </a:moveTo>
                <a:cubicBezTo>
                  <a:pt x="5253564" y="3310308"/>
                  <a:pt x="5275540" y="3332285"/>
                  <a:pt x="5275540" y="3359393"/>
                </a:cubicBezTo>
                <a:cubicBezTo>
                  <a:pt x="5275540" y="3386502"/>
                  <a:pt x="5253564" y="3408478"/>
                  <a:pt x="5226455" y="3408478"/>
                </a:cubicBezTo>
                <a:cubicBezTo>
                  <a:pt x="5199347" y="3408478"/>
                  <a:pt x="5177370" y="3386502"/>
                  <a:pt x="5177370" y="3359393"/>
                </a:cubicBezTo>
                <a:cubicBezTo>
                  <a:pt x="5177370" y="3332285"/>
                  <a:pt x="5199347" y="3310308"/>
                  <a:pt x="5226455" y="3310308"/>
                </a:cubicBezTo>
                <a:close/>
                <a:moveTo>
                  <a:pt x="5034534" y="3310308"/>
                </a:moveTo>
                <a:cubicBezTo>
                  <a:pt x="5061643" y="3310308"/>
                  <a:pt x="5083619" y="3332285"/>
                  <a:pt x="5083619" y="3359393"/>
                </a:cubicBezTo>
                <a:cubicBezTo>
                  <a:pt x="5083619" y="3386502"/>
                  <a:pt x="5061643" y="3408478"/>
                  <a:pt x="5034534" y="3408478"/>
                </a:cubicBezTo>
                <a:cubicBezTo>
                  <a:pt x="5007425" y="3408478"/>
                  <a:pt x="4985449" y="3386502"/>
                  <a:pt x="4985449" y="3359393"/>
                </a:cubicBezTo>
                <a:cubicBezTo>
                  <a:pt x="4985449" y="3332285"/>
                  <a:pt x="5007425" y="3310308"/>
                  <a:pt x="5034534" y="3310308"/>
                </a:cubicBezTo>
                <a:close/>
                <a:moveTo>
                  <a:pt x="4842611" y="3310308"/>
                </a:moveTo>
                <a:cubicBezTo>
                  <a:pt x="4869719" y="3310308"/>
                  <a:pt x="4891696" y="3332285"/>
                  <a:pt x="4891696" y="3359393"/>
                </a:cubicBezTo>
                <a:cubicBezTo>
                  <a:pt x="4891696" y="3386502"/>
                  <a:pt x="4869719" y="3408478"/>
                  <a:pt x="4842611" y="3408478"/>
                </a:cubicBezTo>
                <a:cubicBezTo>
                  <a:pt x="4815501" y="3408478"/>
                  <a:pt x="4793526" y="3386502"/>
                  <a:pt x="4793526" y="3359393"/>
                </a:cubicBezTo>
                <a:cubicBezTo>
                  <a:pt x="4793526" y="3332285"/>
                  <a:pt x="4815501" y="3310308"/>
                  <a:pt x="4842611" y="3310308"/>
                </a:cubicBezTo>
                <a:close/>
                <a:moveTo>
                  <a:pt x="4650934" y="3310308"/>
                </a:moveTo>
                <a:cubicBezTo>
                  <a:pt x="4678043" y="3310308"/>
                  <a:pt x="4700019" y="3332285"/>
                  <a:pt x="4700019" y="3359393"/>
                </a:cubicBezTo>
                <a:cubicBezTo>
                  <a:pt x="4700019" y="3386502"/>
                  <a:pt x="4678043" y="3408478"/>
                  <a:pt x="4650934" y="3408478"/>
                </a:cubicBezTo>
                <a:cubicBezTo>
                  <a:pt x="4623826" y="3408478"/>
                  <a:pt x="4601849" y="3386502"/>
                  <a:pt x="4601849" y="3359393"/>
                </a:cubicBezTo>
                <a:cubicBezTo>
                  <a:pt x="4601849" y="3332285"/>
                  <a:pt x="4623826" y="3310308"/>
                  <a:pt x="4650934" y="3310308"/>
                </a:cubicBezTo>
                <a:close/>
                <a:moveTo>
                  <a:pt x="4459011" y="3310308"/>
                </a:moveTo>
                <a:cubicBezTo>
                  <a:pt x="4486120" y="3310308"/>
                  <a:pt x="4508096" y="3332285"/>
                  <a:pt x="4508096" y="3359393"/>
                </a:cubicBezTo>
                <a:cubicBezTo>
                  <a:pt x="4508096" y="3386502"/>
                  <a:pt x="4486120" y="3408478"/>
                  <a:pt x="4459011" y="3408478"/>
                </a:cubicBezTo>
                <a:cubicBezTo>
                  <a:pt x="4431902" y="3408478"/>
                  <a:pt x="4409926" y="3386502"/>
                  <a:pt x="4409926" y="3359393"/>
                </a:cubicBezTo>
                <a:cubicBezTo>
                  <a:pt x="4409926" y="3332285"/>
                  <a:pt x="4431902" y="3310308"/>
                  <a:pt x="4459011" y="3310308"/>
                </a:cubicBezTo>
                <a:close/>
                <a:moveTo>
                  <a:pt x="4267090" y="3310308"/>
                </a:moveTo>
                <a:lnTo>
                  <a:pt x="4267916" y="3310475"/>
                </a:lnTo>
                <a:lnTo>
                  <a:pt x="4268742" y="3310308"/>
                </a:lnTo>
                <a:cubicBezTo>
                  <a:pt x="4295851" y="3310308"/>
                  <a:pt x="4317827" y="3332285"/>
                  <a:pt x="4317827" y="3359393"/>
                </a:cubicBezTo>
                <a:cubicBezTo>
                  <a:pt x="4317827" y="3386502"/>
                  <a:pt x="4295851" y="3408478"/>
                  <a:pt x="4268742" y="3408478"/>
                </a:cubicBezTo>
                <a:lnTo>
                  <a:pt x="4267916" y="3408311"/>
                </a:lnTo>
                <a:lnTo>
                  <a:pt x="4267090" y="3408478"/>
                </a:lnTo>
                <a:cubicBezTo>
                  <a:pt x="4239981" y="3408478"/>
                  <a:pt x="4218005" y="3386502"/>
                  <a:pt x="4218005" y="3359393"/>
                </a:cubicBezTo>
                <a:cubicBezTo>
                  <a:pt x="4218005" y="3332285"/>
                  <a:pt x="4239981" y="3310308"/>
                  <a:pt x="4267090" y="3310308"/>
                </a:cubicBezTo>
                <a:close/>
                <a:moveTo>
                  <a:pt x="4076818" y="3310308"/>
                </a:moveTo>
                <a:cubicBezTo>
                  <a:pt x="4103927" y="3310308"/>
                  <a:pt x="4125903" y="3332285"/>
                  <a:pt x="4125903" y="3359393"/>
                </a:cubicBezTo>
                <a:cubicBezTo>
                  <a:pt x="4125903" y="3386502"/>
                  <a:pt x="4103927" y="3408478"/>
                  <a:pt x="4076818" y="3408478"/>
                </a:cubicBezTo>
                <a:cubicBezTo>
                  <a:pt x="4049710" y="3408478"/>
                  <a:pt x="4027733" y="3386502"/>
                  <a:pt x="4027733" y="3359393"/>
                </a:cubicBezTo>
                <a:cubicBezTo>
                  <a:pt x="4027733" y="3332285"/>
                  <a:pt x="4049710" y="3310308"/>
                  <a:pt x="4076818" y="3310308"/>
                </a:cubicBezTo>
                <a:close/>
                <a:moveTo>
                  <a:pt x="3884898" y="3310308"/>
                </a:moveTo>
                <a:cubicBezTo>
                  <a:pt x="3912006" y="3310308"/>
                  <a:pt x="3933983" y="3332285"/>
                  <a:pt x="3933983" y="3359393"/>
                </a:cubicBezTo>
                <a:cubicBezTo>
                  <a:pt x="3933983" y="3386502"/>
                  <a:pt x="3912006" y="3408478"/>
                  <a:pt x="3884898" y="3408478"/>
                </a:cubicBezTo>
                <a:cubicBezTo>
                  <a:pt x="3857789" y="3408478"/>
                  <a:pt x="3835813" y="3386502"/>
                  <a:pt x="3835813" y="3359393"/>
                </a:cubicBezTo>
                <a:cubicBezTo>
                  <a:pt x="3835813" y="3332285"/>
                  <a:pt x="3857789" y="3310308"/>
                  <a:pt x="3884898" y="3310308"/>
                </a:cubicBezTo>
                <a:close/>
                <a:moveTo>
                  <a:pt x="3693221" y="3310308"/>
                </a:moveTo>
                <a:cubicBezTo>
                  <a:pt x="3720331" y="3310308"/>
                  <a:pt x="3742307" y="3332285"/>
                  <a:pt x="3742307" y="3359393"/>
                </a:cubicBezTo>
                <a:cubicBezTo>
                  <a:pt x="3742307" y="3386502"/>
                  <a:pt x="3720331" y="3408478"/>
                  <a:pt x="3693221" y="3408478"/>
                </a:cubicBezTo>
                <a:cubicBezTo>
                  <a:pt x="3666113" y="3408478"/>
                  <a:pt x="3644136" y="3386502"/>
                  <a:pt x="3644136" y="3359393"/>
                </a:cubicBezTo>
                <a:cubicBezTo>
                  <a:pt x="3644136" y="3332285"/>
                  <a:pt x="3666113" y="3310308"/>
                  <a:pt x="3693221" y="3310308"/>
                </a:cubicBezTo>
                <a:close/>
                <a:moveTo>
                  <a:pt x="3501298" y="3310308"/>
                </a:moveTo>
                <a:cubicBezTo>
                  <a:pt x="3528407" y="3310308"/>
                  <a:pt x="3550383" y="3332285"/>
                  <a:pt x="3550383" y="3359393"/>
                </a:cubicBezTo>
                <a:cubicBezTo>
                  <a:pt x="3550383" y="3386502"/>
                  <a:pt x="3528407" y="3408478"/>
                  <a:pt x="3501298" y="3408478"/>
                </a:cubicBezTo>
                <a:cubicBezTo>
                  <a:pt x="3474189" y="3408478"/>
                  <a:pt x="3452213" y="3386502"/>
                  <a:pt x="3452213" y="3359393"/>
                </a:cubicBezTo>
                <a:cubicBezTo>
                  <a:pt x="3452213" y="3332285"/>
                  <a:pt x="3474189" y="3310308"/>
                  <a:pt x="3501298" y="3310308"/>
                </a:cubicBezTo>
                <a:close/>
                <a:moveTo>
                  <a:pt x="3309377" y="3310308"/>
                </a:moveTo>
                <a:cubicBezTo>
                  <a:pt x="3336485" y="3310308"/>
                  <a:pt x="3358462" y="3332285"/>
                  <a:pt x="3358462" y="3359393"/>
                </a:cubicBezTo>
                <a:cubicBezTo>
                  <a:pt x="3358462" y="3386502"/>
                  <a:pt x="3336485" y="3408478"/>
                  <a:pt x="3309377" y="3408478"/>
                </a:cubicBezTo>
                <a:cubicBezTo>
                  <a:pt x="3282267" y="3408478"/>
                  <a:pt x="3260292" y="3386502"/>
                  <a:pt x="3260292" y="3359393"/>
                </a:cubicBezTo>
                <a:cubicBezTo>
                  <a:pt x="3260292" y="3332285"/>
                  <a:pt x="3282267" y="3310308"/>
                  <a:pt x="3309377" y="3310308"/>
                </a:cubicBezTo>
                <a:close/>
                <a:moveTo>
                  <a:pt x="3117453" y="3310308"/>
                </a:moveTo>
                <a:cubicBezTo>
                  <a:pt x="3144563" y="3310308"/>
                  <a:pt x="3166538" y="3332285"/>
                  <a:pt x="3166538" y="3359393"/>
                </a:cubicBezTo>
                <a:cubicBezTo>
                  <a:pt x="3166538" y="3386502"/>
                  <a:pt x="3144563" y="3408478"/>
                  <a:pt x="3117453" y="3408478"/>
                </a:cubicBezTo>
                <a:cubicBezTo>
                  <a:pt x="3090345" y="3408478"/>
                  <a:pt x="3068368" y="3386502"/>
                  <a:pt x="3068368" y="3359393"/>
                </a:cubicBezTo>
                <a:cubicBezTo>
                  <a:pt x="3068368" y="3332285"/>
                  <a:pt x="3090345" y="3310308"/>
                  <a:pt x="3117453" y="3310308"/>
                </a:cubicBezTo>
                <a:close/>
                <a:moveTo>
                  <a:pt x="2925533" y="3310308"/>
                </a:moveTo>
                <a:cubicBezTo>
                  <a:pt x="2952641" y="3310308"/>
                  <a:pt x="2974618" y="3332285"/>
                  <a:pt x="2974618" y="3359393"/>
                </a:cubicBezTo>
                <a:cubicBezTo>
                  <a:pt x="2974618" y="3386502"/>
                  <a:pt x="2952641" y="3408478"/>
                  <a:pt x="2925533" y="3408478"/>
                </a:cubicBezTo>
                <a:cubicBezTo>
                  <a:pt x="2898424" y="3408478"/>
                  <a:pt x="2876448" y="3386502"/>
                  <a:pt x="2876448" y="3359393"/>
                </a:cubicBezTo>
                <a:cubicBezTo>
                  <a:pt x="2876448" y="3332285"/>
                  <a:pt x="2898424" y="3310308"/>
                  <a:pt x="2925533" y="3310308"/>
                </a:cubicBezTo>
                <a:close/>
                <a:moveTo>
                  <a:pt x="2733609" y="3310308"/>
                </a:moveTo>
                <a:cubicBezTo>
                  <a:pt x="2760718" y="3310308"/>
                  <a:pt x="2782694" y="3332285"/>
                  <a:pt x="2782694" y="3359393"/>
                </a:cubicBezTo>
                <a:cubicBezTo>
                  <a:pt x="2782694" y="3386502"/>
                  <a:pt x="2760718" y="3408478"/>
                  <a:pt x="2733609" y="3408478"/>
                </a:cubicBezTo>
                <a:cubicBezTo>
                  <a:pt x="2706500" y="3408478"/>
                  <a:pt x="2684524" y="3386502"/>
                  <a:pt x="2684524" y="3359393"/>
                </a:cubicBezTo>
                <a:cubicBezTo>
                  <a:pt x="2684524" y="3332285"/>
                  <a:pt x="2706500" y="3310308"/>
                  <a:pt x="2733609" y="3310308"/>
                </a:cubicBezTo>
                <a:close/>
                <a:moveTo>
                  <a:pt x="2541933" y="3310308"/>
                </a:moveTo>
                <a:cubicBezTo>
                  <a:pt x="2569042" y="3310308"/>
                  <a:pt x="2591017" y="3332285"/>
                  <a:pt x="2591017" y="3359393"/>
                </a:cubicBezTo>
                <a:cubicBezTo>
                  <a:pt x="2591017" y="3386502"/>
                  <a:pt x="2569042" y="3408478"/>
                  <a:pt x="2541933" y="3408478"/>
                </a:cubicBezTo>
                <a:cubicBezTo>
                  <a:pt x="2514824" y="3408478"/>
                  <a:pt x="2492847" y="3386502"/>
                  <a:pt x="2492847" y="3359393"/>
                </a:cubicBezTo>
                <a:cubicBezTo>
                  <a:pt x="2492847" y="3332285"/>
                  <a:pt x="2514824" y="3310308"/>
                  <a:pt x="2541933" y="3310308"/>
                </a:cubicBezTo>
                <a:close/>
                <a:moveTo>
                  <a:pt x="2350010" y="3310308"/>
                </a:moveTo>
                <a:cubicBezTo>
                  <a:pt x="2377118" y="3310308"/>
                  <a:pt x="2399094" y="3332285"/>
                  <a:pt x="2399094" y="3359393"/>
                </a:cubicBezTo>
                <a:cubicBezTo>
                  <a:pt x="2399094" y="3386502"/>
                  <a:pt x="2377118" y="3408478"/>
                  <a:pt x="2350010" y="3408478"/>
                </a:cubicBezTo>
                <a:cubicBezTo>
                  <a:pt x="2322900" y="3408478"/>
                  <a:pt x="2300925" y="3386502"/>
                  <a:pt x="2300925" y="3359393"/>
                </a:cubicBezTo>
                <a:cubicBezTo>
                  <a:pt x="2300925" y="3332285"/>
                  <a:pt x="2322900" y="3310308"/>
                  <a:pt x="2350010" y="3310308"/>
                </a:cubicBezTo>
                <a:close/>
                <a:moveTo>
                  <a:pt x="2158088" y="3310308"/>
                </a:moveTo>
                <a:lnTo>
                  <a:pt x="2158914" y="3310475"/>
                </a:lnTo>
                <a:lnTo>
                  <a:pt x="2159739" y="3310308"/>
                </a:lnTo>
                <a:cubicBezTo>
                  <a:pt x="2186848" y="3310308"/>
                  <a:pt x="2208824" y="3332285"/>
                  <a:pt x="2208824" y="3359393"/>
                </a:cubicBezTo>
                <a:cubicBezTo>
                  <a:pt x="2208824" y="3386502"/>
                  <a:pt x="2186848" y="3408478"/>
                  <a:pt x="2159739" y="3408478"/>
                </a:cubicBezTo>
                <a:lnTo>
                  <a:pt x="2158914" y="3408311"/>
                </a:lnTo>
                <a:lnTo>
                  <a:pt x="2158088" y="3408478"/>
                </a:lnTo>
                <a:cubicBezTo>
                  <a:pt x="2130979" y="3408478"/>
                  <a:pt x="2109003" y="3386502"/>
                  <a:pt x="2109003" y="3359393"/>
                </a:cubicBezTo>
                <a:cubicBezTo>
                  <a:pt x="2109003" y="3332285"/>
                  <a:pt x="2130979" y="3310308"/>
                  <a:pt x="2158088" y="3310308"/>
                </a:cubicBezTo>
                <a:close/>
                <a:moveTo>
                  <a:pt x="1967815" y="3310308"/>
                </a:moveTo>
                <a:cubicBezTo>
                  <a:pt x="1994925" y="3310308"/>
                  <a:pt x="2016900" y="3332285"/>
                  <a:pt x="2016900" y="3359393"/>
                </a:cubicBezTo>
                <a:cubicBezTo>
                  <a:pt x="2016900" y="3386502"/>
                  <a:pt x="1994925" y="3408478"/>
                  <a:pt x="1967815" y="3408478"/>
                </a:cubicBezTo>
                <a:cubicBezTo>
                  <a:pt x="1940707" y="3408478"/>
                  <a:pt x="1918730" y="3386502"/>
                  <a:pt x="1918730" y="3359393"/>
                </a:cubicBezTo>
                <a:cubicBezTo>
                  <a:pt x="1918730" y="3332285"/>
                  <a:pt x="1940707" y="3310308"/>
                  <a:pt x="1967815" y="3310308"/>
                </a:cubicBezTo>
                <a:close/>
                <a:moveTo>
                  <a:pt x="1775895" y="3310308"/>
                </a:moveTo>
                <a:cubicBezTo>
                  <a:pt x="1803003" y="3310308"/>
                  <a:pt x="1824980" y="3332285"/>
                  <a:pt x="1824980" y="3359393"/>
                </a:cubicBezTo>
                <a:cubicBezTo>
                  <a:pt x="1824980" y="3386502"/>
                  <a:pt x="1803003" y="3408478"/>
                  <a:pt x="1775895" y="3408478"/>
                </a:cubicBezTo>
                <a:cubicBezTo>
                  <a:pt x="1748786" y="3408478"/>
                  <a:pt x="1726810" y="3386502"/>
                  <a:pt x="1726810" y="3359393"/>
                </a:cubicBezTo>
                <a:cubicBezTo>
                  <a:pt x="1726810" y="3332285"/>
                  <a:pt x="1748786" y="3310308"/>
                  <a:pt x="1775895" y="3310308"/>
                </a:cubicBezTo>
                <a:close/>
                <a:moveTo>
                  <a:pt x="1584218" y="3310308"/>
                </a:moveTo>
                <a:cubicBezTo>
                  <a:pt x="1611327" y="3310308"/>
                  <a:pt x="1633303" y="3332285"/>
                  <a:pt x="1633303" y="3359393"/>
                </a:cubicBezTo>
                <a:cubicBezTo>
                  <a:pt x="1633303" y="3386502"/>
                  <a:pt x="1611327" y="3408478"/>
                  <a:pt x="1584218" y="3408478"/>
                </a:cubicBezTo>
                <a:cubicBezTo>
                  <a:pt x="1557110" y="3408478"/>
                  <a:pt x="1535133" y="3386502"/>
                  <a:pt x="1535133" y="3359393"/>
                </a:cubicBezTo>
                <a:cubicBezTo>
                  <a:pt x="1535133" y="3332285"/>
                  <a:pt x="1557110" y="3310308"/>
                  <a:pt x="1584218" y="3310308"/>
                </a:cubicBezTo>
                <a:close/>
                <a:moveTo>
                  <a:pt x="1392295" y="3310308"/>
                </a:moveTo>
                <a:cubicBezTo>
                  <a:pt x="1419404" y="3310308"/>
                  <a:pt x="1441380" y="3332285"/>
                  <a:pt x="1441380" y="3359393"/>
                </a:cubicBezTo>
                <a:cubicBezTo>
                  <a:pt x="1441380" y="3386502"/>
                  <a:pt x="1419404" y="3408478"/>
                  <a:pt x="1392295" y="3408478"/>
                </a:cubicBezTo>
                <a:cubicBezTo>
                  <a:pt x="1365186" y="3408478"/>
                  <a:pt x="1343210" y="3386502"/>
                  <a:pt x="1343210" y="3359393"/>
                </a:cubicBezTo>
                <a:cubicBezTo>
                  <a:pt x="1343210" y="3332285"/>
                  <a:pt x="1365186" y="3310308"/>
                  <a:pt x="1392295" y="3310308"/>
                </a:cubicBezTo>
                <a:close/>
                <a:moveTo>
                  <a:pt x="1200374" y="3310308"/>
                </a:moveTo>
                <a:cubicBezTo>
                  <a:pt x="1227482" y="3310308"/>
                  <a:pt x="1249459" y="3332285"/>
                  <a:pt x="1249459" y="3359393"/>
                </a:cubicBezTo>
                <a:cubicBezTo>
                  <a:pt x="1249459" y="3386502"/>
                  <a:pt x="1227482" y="3408478"/>
                  <a:pt x="1200374" y="3408478"/>
                </a:cubicBezTo>
                <a:cubicBezTo>
                  <a:pt x="1173265" y="3408478"/>
                  <a:pt x="1151289" y="3386502"/>
                  <a:pt x="1151289" y="3359393"/>
                </a:cubicBezTo>
                <a:cubicBezTo>
                  <a:pt x="1151289" y="3332285"/>
                  <a:pt x="1173265" y="3310308"/>
                  <a:pt x="1200374" y="3310308"/>
                </a:cubicBezTo>
                <a:close/>
                <a:moveTo>
                  <a:pt x="1008450" y="3310308"/>
                </a:moveTo>
                <a:cubicBezTo>
                  <a:pt x="1035559" y="3310308"/>
                  <a:pt x="1057535" y="3332285"/>
                  <a:pt x="1057535" y="3359393"/>
                </a:cubicBezTo>
                <a:cubicBezTo>
                  <a:pt x="1057535" y="3386502"/>
                  <a:pt x="1035559" y="3408478"/>
                  <a:pt x="1008450" y="3408478"/>
                </a:cubicBezTo>
                <a:cubicBezTo>
                  <a:pt x="981342" y="3408478"/>
                  <a:pt x="959365" y="3386502"/>
                  <a:pt x="959365" y="3359393"/>
                </a:cubicBezTo>
                <a:cubicBezTo>
                  <a:pt x="959365" y="3332285"/>
                  <a:pt x="981342" y="3310308"/>
                  <a:pt x="1008450" y="3310308"/>
                </a:cubicBezTo>
                <a:close/>
                <a:moveTo>
                  <a:pt x="816530" y="3310308"/>
                </a:moveTo>
                <a:cubicBezTo>
                  <a:pt x="843638" y="3310308"/>
                  <a:pt x="865615" y="3332285"/>
                  <a:pt x="865615" y="3359393"/>
                </a:cubicBezTo>
                <a:cubicBezTo>
                  <a:pt x="865615" y="3386502"/>
                  <a:pt x="843638" y="3408478"/>
                  <a:pt x="816530" y="3408478"/>
                </a:cubicBezTo>
                <a:cubicBezTo>
                  <a:pt x="789421" y="3408478"/>
                  <a:pt x="767445" y="3386502"/>
                  <a:pt x="767445" y="3359393"/>
                </a:cubicBezTo>
                <a:cubicBezTo>
                  <a:pt x="767445" y="3332285"/>
                  <a:pt x="789421" y="3310308"/>
                  <a:pt x="816530" y="3310308"/>
                </a:cubicBezTo>
                <a:close/>
                <a:moveTo>
                  <a:pt x="624606" y="3310308"/>
                </a:moveTo>
                <a:cubicBezTo>
                  <a:pt x="651715" y="3310308"/>
                  <a:pt x="673691" y="3332285"/>
                  <a:pt x="673691" y="3359393"/>
                </a:cubicBezTo>
                <a:cubicBezTo>
                  <a:pt x="673691" y="3386502"/>
                  <a:pt x="651715" y="3408478"/>
                  <a:pt x="624606" y="3408478"/>
                </a:cubicBezTo>
                <a:cubicBezTo>
                  <a:pt x="597497" y="3408478"/>
                  <a:pt x="575521" y="3386502"/>
                  <a:pt x="575521" y="3359393"/>
                </a:cubicBezTo>
                <a:cubicBezTo>
                  <a:pt x="575521" y="3332285"/>
                  <a:pt x="597497" y="3310308"/>
                  <a:pt x="624606" y="3310308"/>
                </a:cubicBezTo>
                <a:close/>
                <a:moveTo>
                  <a:pt x="432929" y="3310308"/>
                </a:moveTo>
                <a:cubicBezTo>
                  <a:pt x="460039" y="3310308"/>
                  <a:pt x="482015" y="3332285"/>
                  <a:pt x="482015" y="3359393"/>
                </a:cubicBezTo>
                <a:cubicBezTo>
                  <a:pt x="482015" y="3386502"/>
                  <a:pt x="460039" y="3408478"/>
                  <a:pt x="432929" y="3408478"/>
                </a:cubicBezTo>
                <a:cubicBezTo>
                  <a:pt x="405821" y="3408478"/>
                  <a:pt x="383844" y="3386502"/>
                  <a:pt x="383844" y="3359393"/>
                </a:cubicBezTo>
                <a:cubicBezTo>
                  <a:pt x="383844" y="3332285"/>
                  <a:pt x="405821" y="3310308"/>
                  <a:pt x="432929" y="3310308"/>
                </a:cubicBezTo>
                <a:close/>
                <a:moveTo>
                  <a:pt x="241007" y="3310308"/>
                </a:moveTo>
                <a:cubicBezTo>
                  <a:pt x="268115" y="3310308"/>
                  <a:pt x="290092" y="3332285"/>
                  <a:pt x="290092" y="3359393"/>
                </a:cubicBezTo>
                <a:cubicBezTo>
                  <a:pt x="290092" y="3386502"/>
                  <a:pt x="268115" y="3408478"/>
                  <a:pt x="241007" y="3408478"/>
                </a:cubicBezTo>
                <a:cubicBezTo>
                  <a:pt x="213897" y="3408478"/>
                  <a:pt x="191921" y="3386502"/>
                  <a:pt x="191921" y="3359393"/>
                </a:cubicBezTo>
                <a:cubicBezTo>
                  <a:pt x="191921" y="3332285"/>
                  <a:pt x="213897" y="3310308"/>
                  <a:pt x="241007" y="3310308"/>
                </a:cubicBezTo>
                <a:close/>
                <a:moveTo>
                  <a:pt x="49085" y="3310308"/>
                </a:moveTo>
                <a:cubicBezTo>
                  <a:pt x="76194" y="3310308"/>
                  <a:pt x="98170" y="3332285"/>
                  <a:pt x="98170" y="3359393"/>
                </a:cubicBezTo>
                <a:cubicBezTo>
                  <a:pt x="98170" y="3386502"/>
                  <a:pt x="76194" y="3408478"/>
                  <a:pt x="49085" y="3408478"/>
                </a:cubicBezTo>
                <a:cubicBezTo>
                  <a:pt x="21976" y="3408478"/>
                  <a:pt x="0" y="3386502"/>
                  <a:pt x="0" y="3359393"/>
                </a:cubicBezTo>
                <a:cubicBezTo>
                  <a:pt x="0" y="3332285"/>
                  <a:pt x="21976" y="3310308"/>
                  <a:pt x="49085" y="3310308"/>
                </a:cubicBezTo>
                <a:close/>
                <a:moveTo>
                  <a:pt x="11468592" y="3159616"/>
                </a:moveTo>
                <a:cubicBezTo>
                  <a:pt x="11495701" y="3159616"/>
                  <a:pt x="11517677" y="3181592"/>
                  <a:pt x="11517677" y="3208701"/>
                </a:cubicBezTo>
                <a:cubicBezTo>
                  <a:pt x="11517677" y="3235810"/>
                  <a:pt x="11495701" y="3257786"/>
                  <a:pt x="11468592" y="3257786"/>
                </a:cubicBezTo>
                <a:cubicBezTo>
                  <a:pt x="11441483" y="3257786"/>
                  <a:pt x="11419507" y="3235810"/>
                  <a:pt x="11419507" y="3208701"/>
                </a:cubicBezTo>
                <a:cubicBezTo>
                  <a:pt x="11419507" y="3181592"/>
                  <a:pt x="11441483" y="3159616"/>
                  <a:pt x="11468592" y="3159616"/>
                </a:cubicBezTo>
                <a:close/>
                <a:moveTo>
                  <a:pt x="11276669" y="3159616"/>
                </a:moveTo>
                <a:cubicBezTo>
                  <a:pt x="11303777" y="3159616"/>
                  <a:pt x="11325754" y="3181592"/>
                  <a:pt x="11325754" y="3208701"/>
                </a:cubicBezTo>
                <a:cubicBezTo>
                  <a:pt x="11325754" y="3235810"/>
                  <a:pt x="11303777" y="3257786"/>
                  <a:pt x="11276669" y="3257786"/>
                </a:cubicBezTo>
                <a:cubicBezTo>
                  <a:pt x="11249560" y="3257786"/>
                  <a:pt x="11227584" y="3235810"/>
                  <a:pt x="11227584" y="3208701"/>
                </a:cubicBezTo>
                <a:cubicBezTo>
                  <a:pt x="11227584" y="3181592"/>
                  <a:pt x="11249560" y="3159616"/>
                  <a:pt x="11276669" y="3159616"/>
                </a:cubicBezTo>
                <a:close/>
                <a:moveTo>
                  <a:pt x="11084992" y="3159616"/>
                </a:moveTo>
                <a:cubicBezTo>
                  <a:pt x="11112101" y="3159616"/>
                  <a:pt x="11134077" y="3181592"/>
                  <a:pt x="11134077" y="3208701"/>
                </a:cubicBezTo>
                <a:cubicBezTo>
                  <a:pt x="11134077" y="3235810"/>
                  <a:pt x="11112101" y="3257786"/>
                  <a:pt x="11084992" y="3257786"/>
                </a:cubicBezTo>
                <a:cubicBezTo>
                  <a:pt x="11057884" y="3257786"/>
                  <a:pt x="11035907" y="3235810"/>
                  <a:pt x="11035907" y="3208701"/>
                </a:cubicBezTo>
                <a:cubicBezTo>
                  <a:pt x="11035907" y="3181592"/>
                  <a:pt x="11057884" y="3159616"/>
                  <a:pt x="11084992" y="3159616"/>
                </a:cubicBezTo>
                <a:close/>
                <a:moveTo>
                  <a:pt x="10893068" y="3159616"/>
                </a:moveTo>
                <a:cubicBezTo>
                  <a:pt x="10920178" y="3159616"/>
                  <a:pt x="10942154" y="3181592"/>
                  <a:pt x="10942154" y="3208701"/>
                </a:cubicBezTo>
                <a:cubicBezTo>
                  <a:pt x="10942154" y="3235810"/>
                  <a:pt x="10920178" y="3257786"/>
                  <a:pt x="10893068" y="3257786"/>
                </a:cubicBezTo>
                <a:cubicBezTo>
                  <a:pt x="10865960" y="3257786"/>
                  <a:pt x="10843984" y="3235810"/>
                  <a:pt x="10843984" y="3208701"/>
                </a:cubicBezTo>
                <a:cubicBezTo>
                  <a:pt x="10843984" y="3181592"/>
                  <a:pt x="10865960" y="3159616"/>
                  <a:pt x="10893068" y="3159616"/>
                </a:cubicBezTo>
                <a:close/>
                <a:moveTo>
                  <a:pt x="10701148" y="3159616"/>
                </a:moveTo>
                <a:cubicBezTo>
                  <a:pt x="10728256" y="3159616"/>
                  <a:pt x="10750233" y="3181592"/>
                  <a:pt x="10750233" y="3208701"/>
                </a:cubicBezTo>
                <a:cubicBezTo>
                  <a:pt x="10750233" y="3235810"/>
                  <a:pt x="10728256" y="3257786"/>
                  <a:pt x="10701148" y="3257786"/>
                </a:cubicBezTo>
                <a:cubicBezTo>
                  <a:pt x="10674039" y="3257786"/>
                  <a:pt x="10652063" y="3235810"/>
                  <a:pt x="10652063" y="3208701"/>
                </a:cubicBezTo>
                <a:cubicBezTo>
                  <a:pt x="10652063" y="3181592"/>
                  <a:pt x="10674039" y="3159616"/>
                  <a:pt x="10701148" y="3159616"/>
                </a:cubicBezTo>
                <a:close/>
                <a:moveTo>
                  <a:pt x="10507020" y="3159616"/>
                </a:moveTo>
                <a:cubicBezTo>
                  <a:pt x="10534129" y="3159616"/>
                  <a:pt x="10556105" y="3181592"/>
                  <a:pt x="10556105" y="3208701"/>
                </a:cubicBezTo>
                <a:cubicBezTo>
                  <a:pt x="10556105" y="3235810"/>
                  <a:pt x="10534129" y="3257786"/>
                  <a:pt x="10507020" y="3257786"/>
                </a:cubicBezTo>
                <a:cubicBezTo>
                  <a:pt x="10479911" y="3257786"/>
                  <a:pt x="10457935" y="3235810"/>
                  <a:pt x="10457935" y="3208701"/>
                </a:cubicBezTo>
                <a:cubicBezTo>
                  <a:pt x="10457935" y="3181592"/>
                  <a:pt x="10479911" y="3159616"/>
                  <a:pt x="10507020" y="3159616"/>
                </a:cubicBezTo>
                <a:close/>
                <a:moveTo>
                  <a:pt x="10315097" y="3159616"/>
                </a:moveTo>
                <a:cubicBezTo>
                  <a:pt x="10342205" y="3159616"/>
                  <a:pt x="10364182" y="3181592"/>
                  <a:pt x="10364182" y="3208701"/>
                </a:cubicBezTo>
                <a:cubicBezTo>
                  <a:pt x="10364182" y="3235810"/>
                  <a:pt x="10342205" y="3257786"/>
                  <a:pt x="10315097" y="3257786"/>
                </a:cubicBezTo>
                <a:cubicBezTo>
                  <a:pt x="10287988" y="3257786"/>
                  <a:pt x="10266012" y="3235810"/>
                  <a:pt x="10266012" y="3208701"/>
                </a:cubicBezTo>
                <a:cubicBezTo>
                  <a:pt x="10266012" y="3181592"/>
                  <a:pt x="10287988" y="3159616"/>
                  <a:pt x="10315097" y="3159616"/>
                </a:cubicBezTo>
                <a:close/>
                <a:moveTo>
                  <a:pt x="10123420" y="3159616"/>
                </a:moveTo>
                <a:cubicBezTo>
                  <a:pt x="10150529" y="3159616"/>
                  <a:pt x="10172505" y="3181592"/>
                  <a:pt x="10172505" y="3208701"/>
                </a:cubicBezTo>
                <a:cubicBezTo>
                  <a:pt x="10172505" y="3235810"/>
                  <a:pt x="10150529" y="3257786"/>
                  <a:pt x="10123420" y="3257786"/>
                </a:cubicBezTo>
                <a:cubicBezTo>
                  <a:pt x="10096312" y="3257786"/>
                  <a:pt x="10074335" y="3235810"/>
                  <a:pt x="10074335" y="3208701"/>
                </a:cubicBezTo>
                <a:cubicBezTo>
                  <a:pt x="10074335" y="3181592"/>
                  <a:pt x="10096312" y="3159616"/>
                  <a:pt x="10123420" y="3159616"/>
                </a:cubicBezTo>
                <a:close/>
                <a:moveTo>
                  <a:pt x="9931496" y="3159616"/>
                </a:moveTo>
                <a:cubicBezTo>
                  <a:pt x="9958606" y="3159616"/>
                  <a:pt x="9980582" y="3181592"/>
                  <a:pt x="9980582" y="3208701"/>
                </a:cubicBezTo>
                <a:cubicBezTo>
                  <a:pt x="9980582" y="3235810"/>
                  <a:pt x="9958606" y="3257786"/>
                  <a:pt x="9931496" y="3257786"/>
                </a:cubicBezTo>
                <a:cubicBezTo>
                  <a:pt x="9904388" y="3257786"/>
                  <a:pt x="9882412" y="3235810"/>
                  <a:pt x="9882412" y="3208701"/>
                </a:cubicBezTo>
                <a:cubicBezTo>
                  <a:pt x="9882412" y="3181592"/>
                  <a:pt x="9904388" y="3159616"/>
                  <a:pt x="9931496" y="3159616"/>
                </a:cubicBezTo>
                <a:close/>
                <a:moveTo>
                  <a:pt x="9739576" y="3159616"/>
                </a:moveTo>
                <a:cubicBezTo>
                  <a:pt x="9766684" y="3159616"/>
                  <a:pt x="9788661" y="3181592"/>
                  <a:pt x="9788661" y="3208701"/>
                </a:cubicBezTo>
                <a:cubicBezTo>
                  <a:pt x="9788661" y="3235810"/>
                  <a:pt x="9766684" y="3257786"/>
                  <a:pt x="9739576" y="3257786"/>
                </a:cubicBezTo>
                <a:cubicBezTo>
                  <a:pt x="9712467" y="3257786"/>
                  <a:pt x="9690491" y="3235810"/>
                  <a:pt x="9690491" y="3208701"/>
                </a:cubicBezTo>
                <a:cubicBezTo>
                  <a:pt x="9690491" y="3181592"/>
                  <a:pt x="9712467" y="3159616"/>
                  <a:pt x="9739576" y="3159616"/>
                </a:cubicBezTo>
                <a:close/>
                <a:moveTo>
                  <a:pt x="9547652" y="3159616"/>
                </a:moveTo>
                <a:cubicBezTo>
                  <a:pt x="9574761" y="3159616"/>
                  <a:pt x="9596737" y="3181592"/>
                  <a:pt x="9596737" y="3208701"/>
                </a:cubicBezTo>
                <a:cubicBezTo>
                  <a:pt x="9596737" y="3235810"/>
                  <a:pt x="9574761" y="3257786"/>
                  <a:pt x="9547652" y="3257786"/>
                </a:cubicBezTo>
                <a:cubicBezTo>
                  <a:pt x="9520543" y="3257786"/>
                  <a:pt x="9498567" y="3235810"/>
                  <a:pt x="9498567" y="3208701"/>
                </a:cubicBezTo>
                <a:cubicBezTo>
                  <a:pt x="9498567" y="3181592"/>
                  <a:pt x="9520543" y="3159616"/>
                  <a:pt x="9547652" y="3159616"/>
                </a:cubicBezTo>
                <a:close/>
                <a:moveTo>
                  <a:pt x="9355731" y="3159616"/>
                </a:moveTo>
                <a:cubicBezTo>
                  <a:pt x="9382840" y="3159616"/>
                  <a:pt x="9404816" y="3181592"/>
                  <a:pt x="9404816" y="3208701"/>
                </a:cubicBezTo>
                <a:cubicBezTo>
                  <a:pt x="9404816" y="3235810"/>
                  <a:pt x="9382840" y="3257786"/>
                  <a:pt x="9355731" y="3257786"/>
                </a:cubicBezTo>
                <a:cubicBezTo>
                  <a:pt x="9328622" y="3257786"/>
                  <a:pt x="9306646" y="3235810"/>
                  <a:pt x="9306646" y="3208701"/>
                </a:cubicBezTo>
                <a:cubicBezTo>
                  <a:pt x="9306646" y="3181592"/>
                  <a:pt x="9328622" y="3159616"/>
                  <a:pt x="9355731" y="3159616"/>
                </a:cubicBezTo>
                <a:close/>
                <a:moveTo>
                  <a:pt x="9163808" y="3159616"/>
                </a:moveTo>
                <a:cubicBezTo>
                  <a:pt x="9190916" y="3159616"/>
                  <a:pt x="9212893" y="3181592"/>
                  <a:pt x="9212893" y="3208701"/>
                </a:cubicBezTo>
                <a:cubicBezTo>
                  <a:pt x="9212893" y="3235810"/>
                  <a:pt x="9190916" y="3257786"/>
                  <a:pt x="9163808" y="3257786"/>
                </a:cubicBezTo>
                <a:cubicBezTo>
                  <a:pt x="9136699" y="3257786"/>
                  <a:pt x="9114723" y="3235810"/>
                  <a:pt x="9114723" y="3208701"/>
                </a:cubicBezTo>
                <a:cubicBezTo>
                  <a:pt x="9114723" y="3181592"/>
                  <a:pt x="9136699" y="3159616"/>
                  <a:pt x="9163808" y="3159616"/>
                </a:cubicBezTo>
                <a:close/>
                <a:moveTo>
                  <a:pt x="8972131" y="3159616"/>
                </a:moveTo>
                <a:cubicBezTo>
                  <a:pt x="8999241" y="3159616"/>
                  <a:pt x="9021216" y="3181592"/>
                  <a:pt x="9021216" y="3208701"/>
                </a:cubicBezTo>
                <a:cubicBezTo>
                  <a:pt x="9021216" y="3235810"/>
                  <a:pt x="8999241" y="3257786"/>
                  <a:pt x="8972131" y="3257786"/>
                </a:cubicBezTo>
                <a:cubicBezTo>
                  <a:pt x="8945023" y="3257786"/>
                  <a:pt x="8923046" y="3235810"/>
                  <a:pt x="8923046" y="3208701"/>
                </a:cubicBezTo>
                <a:cubicBezTo>
                  <a:pt x="8923046" y="3181592"/>
                  <a:pt x="8945023" y="3159616"/>
                  <a:pt x="8972131" y="3159616"/>
                </a:cubicBezTo>
                <a:close/>
                <a:moveTo>
                  <a:pt x="8780211" y="3159616"/>
                </a:moveTo>
                <a:cubicBezTo>
                  <a:pt x="8807319" y="3159616"/>
                  <a:pt x="8829296" y="3181592"/>
                  <a:pt x="8829296" y="3208701"/>
                </a:cubicBezTo>
                <a:cubicBezTo>
                  <a:pt x="8829296" y="3235810"/>
                  <a:pt x="8807319" y="3257786"/>
                  <a:pt x="8780211" y="3257786"/>
                </a:cubicBezTo>
                <a:cubicBezTo>
                  <a:pt x="8753102" y="3257786"/>
                  <a:pt x="8731126" y="3235810"/>
                  <a:pt x="8731126" y="3208701"/>
                </a:cubicBezTo>
                <a:cubicBezTo>
                  <a:pt x="8731126" y="3181592"/>
                  <a:pt x="8753102" y="3159616"/>
                  <a:pt x="8780211" y="3159616"/>
                </a:cubicBezTo>
                <a:close/>
                <a:moveTo>
                  <a:pt x="8588287" y="3159616"/>
                </a:moveTo>
                <a:cubicBezTo>
                  <a:pt x="8615396" y="3159616"/>
                  <a:pt x="8637372" y="3181592"/>
                  <a:pt x="8637372" y="3208701"/>
                </a:cubicBezTo>
                <a:cubicBezTo>
                  <a:pt x="8637372" y="3235810"/>
                  <a:pt x="8615396" y="3257786"/>
                  <a:pt x="8588287" y="3257786"/>
                </a:cubicBezTo>
                <a:cubicBezTo>
                  <a:pt x="8561178" y="3257786"/>
                  <a:pt x="8539202" y="3235810"/>
                  <a:pt x="8539202" y="3208701"/>
                </a:cubicBezTo>
                <a:cubicBezTo>
                  <a:pt x="8539202" y="3181592"/>
                  <a:pt x="8561178" y="3159616"/>
                  <a:pt x="8588287" y="3159616"/>
                </a:cubicBezTo>
                <a:close/>
                <a:moveTo>
                  <a:pt x="8388577" y="3159616"/>
                </a:moveTo>
                <a:cubicBezTo>
                  <a:pt x="8415686" y="3159616"/>
                  <a:pt x="8437662" y="3181592"/>
                  <a:pt x="8437662" y="3208701"/>
                </a:cubicBezTo>
                <a:cubicBezTo>
                  <a:pt x="8437662" y="3235810"/>
                  <a:pt x="8415686" y="3257786"/>
                  <a:pt x="8388577" y="3257786"/>
                </a:cubicBezTo>
                <a:cubicBezTo>
                  <a:pt x="8361468" y="3257786"/>
                  <a:pt x="8339492" y="3235810"/>
                  <a:pt x="8339492" y="3208701"/>
                </a:cubicBezTo>
                <a:cubicBezTo>
                  <a:pt x="8339492" y="3181592"/>
                  <a:pt x="8361468" y="3159616"/>
                  <a:pt x="8388577" y="3159616"/>
                </a:cubicBezTo>
                <a:close/>
                <a:moveTo>
                  <a:pt x="8196653" y="3159616"/>
                </a:moveTo>
                <a:cubicBezTo>
                  <a:pt x="8223762" y="3159616"/>
                  <a:pt x="8245738" y="3181592"/>
                  <a:pt x="8245738" y="3208701"/>
                </a:cubicBezTo>
                <a:cubicBezTo>
                  <a:pt x="8245738" y="3235810"/>
                  <a:pt x="8223762" y="3257786"/>
                  <a:pt x="8196653" y="3257786"/>
                </a:cubicBezTo>
                <a:cubicBezTo>
                  <a:pt x="8169545" y="3257786"/>
                  <a:pt x="8147568" y="3235810"/>
                  <a:pt x="8147568" y="3208701"/>
                </a:cubicBezTo>
                <a:cubicBezTo>
                  <a:pt x="8147568" y="3181592"/>
                  <a:pt x="8169545" y="3159616"/>
                  <a:pt x="8196653" y="3159616"/>
                </a:cubicBezTo>
                <a:close/>
                <a:moveTo>
                  <a:pt x="8004732" y="3159616"/>
                </a:moveTo>
                <a:cubicBezTo>
                  <a:pt x="8031841" y="3159616"/>
                  <a:pt x="8053817" y="3181592"/>
                  <a:pt x="8053817" y="3208701"/>
                </a:cubicBezTo>
                <a:cubicBezTo>
                  <a:pt x="8053817" y="3235810"/>
                  <a:pt x="8031841" y="3257786"/>
                  <a:pt x="8004732" y="3257786"/>
                </a:cubicBezTo>
                <a:cubicBezTo>
                  <a:pt x="7977623" y="3257786"/>
                  <a:pt x="7955647" y="3235810"/>
                  <a:pt x="7955647" y="3208701"/>
                </a:cubicBezTo>
                <a:cubicBezTo>
                  <a:pt x="7955647" y="3181592"/>
                  <a:pt x="7977623" y="3159616"/>
                  <a:pt x="8004732" y="3159616"/>
                </a:cubicBezTo>
                <a:close/>
                <a:moveTo>
                  <a:pt x="7813056" y="3159616"/>
                </a:moveTo>
                <a:cubicBezTo>
                  <a:pt x="7840165" y="3159616"/>
                  <a:pt x="7862141" y="3181592"/>
                  <a:pt x="7862141" y="3208701"/>
                </a:cubicBezTo>
                <a:cubicBezTo>
                  <a:pt x="7862141" y="3235810"/>
                  <a:pt x="7840165" y="3257786"/>
                  <a:pt x="7813056" y="3257786"/>
                </a:cubicBezTo>
                <a:cubicBezTo>
                  <a:pt x="7785947" y="3257786"/>
                  <a:pt x="7763971" y="3235810"/>
                  <a:pt x="7763971" y="3208701"/>
                </a:cubicBezTo>
                <a:cubicBezTo>
                  <a:pt x="7763971" y="3181592"/>
                  <a:pt x="7785947" y="3159616"/>
                  <a:pt x="7813056" y="3159616"/>
                </a:cubicBezTo>
                <a:close/>
                <a:moveTo>
                  <a:pt x="7621133" y="3159616"/>
                </a:moveTo>
                <a:cubicBezTo>
                  <a:pt x="7648241" y="3159616"/>
                  <a:pt x="7670218" y="3181592"/>
                  <a:pt x="7670218" y="3208701"/>
                </a:cubicBezTo>
                <a:cubicBezTo>
                  <a:pt x="7670218" y="3235810"/>
                  <a:pt x="7648241" y="3257786"/>
                  <a:pt x="7621133" y="3257786"/>
                </a:cubicBezTo>
                <a:cubicBezTo>
                  <a:pt x="7594024" y="3257786"/>
                  <a:pt x="7572048" y="3235810"/>
                  <a:pt x="7572048" y="3208701"/>
                </a:cubicBezTo>
                <a:cubicBezTo>
                  <a:pt x="7572048" y="3181592"/>
                  <a:pt x="7594024" y="3159616"/>
                  <a:pt x="7621133" y="3159616"/>
                </a:cubicBezTo>
                <a:close/>
                <a:moveTo>
                  <a:pt x="7429212" y="3159616"/>
                </a:moveTo>
                <a:cubicBezTo>
                  <a:pt x="7456321" y="3159616"/>
                  <a:pt x="7478297" y="3181592"/>
                  <a:pt x="7478297" y="3208701"/>
                </a:cubicBezTo>
                <a:cubicBezTo>
                  <a:pt x="7478297" y="3235810"/>
                  <a:pt x="7456321" y="3257786"/>
                  <a:pt x="7429212" y="3257786"/>
                </a:cubicBezTo>
                <a:cubicBezTo>
                  <a:pt x="7402103" y="3257786"/>
                  <a:pt x="7380127" y="3235810"/>
                  <a:pt x="7380127" y="3208701"/>
                </a:cubicBezTo>
                <a:cubicBezTo>
                  <a:pt x="7380127" y="3181592"/>
                  <a:pt x="7402103" y="3159616"/>
                  <a:pt x="7429212" y="3159616"/>
                </a:cubicBezTo>
                <a:close/>
                <a:moveTo>
                  <a:pt x="7237288" y="3159616"/>
                </a:moveTo>
                <a:cubicBezTo>
                  <a:pt x="7264397" y="3159616"/>
                  <a:pt x="7286373" y="3181592"/>
                  <a:pt x="7286373" y="3208701"/>
                </a:cubicBezTo>
                <a:cubicBezTo>
                  <a:pt x="7286373" y="3235810"/>
                  <a:pt x="7264397" y="3257786"/>
                  <a:pt x="7237288" y="3257786"/>
                </a:cubicBezTo>
                <a:cubicBezTo>
                  <a:pt x="7210179" y="3257786"/>
                  <a:pt x="7188203" y="3235810"/>
                  <a:pt x="7188203" y="3208701"/>
                </a:cubicBezTo>
                <a:cubicBezTo>
                  <a:pt x="7188203" y="3181592"/>
                  <a:pt x="7210179" y="3159616"/>
                  <a:pt x="7237288" y="3159616"/>
                </a:cubicBezTo>
                <a:close/>
                <a:moveTo>
                  <a:pt x="7045367" y="3159616"/>
                </a:moveTo>
                <a:cubicBezTo>
                  <a:pt x="7072476" y="3159616"/>
                  <a:pt x="7094452" y="3181592"/>
                  <a:pt x="7094452" y="3208701"/>
                </a:cubicBezTo>
                <a:cubicBezTo>
                  <a:pt x="7094452" y="3235810"/>
                  <a:pt x="7072476" y="3257786"/>
                  <a:pt x="7045367" y="3257786"/>
                </a:cubicBezTo>
                <a:cubicBezTo>
                  <a:pt x="7018258" y="3257786"/>
                  <a:pt x="6996282" y="3235810"/>
                  <a:pt x="6996282" y="3208701"/>
                </a:cubicBezTo>
                <a:cubicBezTo>
                  <a:pt x="6996282" y="3181592"/>
                  <a:pt x="7018258" y="3159616"/>
                  <a:pt x="7045367" y="3159616"/>
                </a:cubicBezTo>
                <a:close/>
                <a:moveTo>
                  <a:pt x="6853444" y="3159616"/>
                </a:moveTo>
                <a:cubicBezTo>
                  <a:pt x="6880552" y="3159616"/>
                  <a:pt x="6902529" y="3181592"/>
                  <a:pt x="6902529" y="3208701"/>
                </a:cubicBezTo>
                <a:cubicBezTo>
                  <a:pt x="6902529" y="3235810"/>
                  <a:pt x="6880552" y="3257786"/>
                  <a:pt x="6853444" y="3257786"/>
                </a:cubicBezTo>
                <a:cubicBezTo>
                  <a:pt x="6826335" y="3257786"/>
                  <a:pt x="6804359" y="3235810"/>
                  <a:pt x="6804359" y="3208701"/>
                </a:cubicBezTo>
                <a:cubicBezTo>
                  <a:pt x="6804359" y="3181592"/>
                  <a:pt x="6826335" y="3159616"/>
                  <a:pt x="6853444" y="3159616"/>
                </a:cubicBezTo>
                <a:close/>
                <a:moveTo>
                  <a:pt x="6661767" y="3159616"/>
                </a:moveTo>
                <a:cubicBezTo>
                  <a:pt x="6688876" y="3159616"/>
                  <a:pt x="6710852" y="3181592"/>
                  <a:pt x="6710852" y="3208701"/>
                </a:cubicBezTo>
                <a:cubicBezTo>
                  <a:pt x="6710852" y="3235810"/>
                  <a:pt x="6688876" y="3257786"/>
                  <a:pt x="6661767" y="3257786"/>
                </a:cubicBezTo>
                <a:cubicBezTo>
                  <a:pt x="6634659" y="3257786"/>
                  <a:pt x="6612682" y="3235810"/>
                  <a:pt x="6612682" y="3208701"/>
                </a:cubicBezTo>
                <a:cubicBezTo>
                  <a:pt x="6612682" y="3181592"/>
                  <a:pt x="6634659" y="3159616"/>
                  <a:pt x="6661767" y="3159616"/>
                </a:cubicBezTo>
                <a:close/>
                <a:moveTo>
                  <a:pt x="6469844" y="3159616"/>
                </a:moveTo>
                <a:cubicBezTo>
                  <a:pt x="6496953" y="3159616"/>
                  <a:pt x="6518929" y="3181592"/>
                  <a:pt x="6518929" y="3208701"/>
                </a:cubicBezTo>
                <a:cubicBezTo>
                  <a:pt x="6518929" y="3235810"/>
                  <a:pt x="6496953" y="3257786"/>
                  <a:pt x="6469844" y="3257786"/>
                </a:cubicBezTo>
                <a:cubicBezTo>
                  <a:pt x="6442735" y="3257786"/>
                  <a:pt x="6420759" y="3235810"/>
                  <a:pt x="6420759" y="3208701"/>
                </a:cubicBezTo>
                <a:cubicBezTo>
                  <a:pt x="6420759" y="3181592"/>
                  <a:pt x="6442735" y="3159616"/>
                  <a:pt x="6469844" y="3159616"/>
                </a:cubicBezTo>
                <a:close/>
                <a:moveTo>
                  <a:pt x="6279574" y="3159616"/>
                </a:moveTo>
                <a:cubicBezTo>
                  <a:pt x="6306683" y="3159616"/>
                  <a:pt x="6328659" y="3181592"/>
                  <a:pt x="6328659" y="3208701"/>
                </a:cubicBezTo>
                <a:cubicBezTo>
                  <a:pt x="6328659" y="3235810"/>
                  <a:pt x="6306683" y="3257786"/>
                  <a:pt x="6279574" y="3257786"/>
                </a:cubicBezTo>
                <a:cubicBezTo>
                  <a:pt x="6252465" y="3257786"/>
                  <a:pt x="6230489" y="3235810"/>
                  <a:pt x="6230489" y="3208701"/>
                </a:cubicBezTo>
                <a:cubicBezTo>
                  <a:pt x="6230489" y="3181592"/>
                  <a:pt x="6252465" y="3159616"/>
                  <a:pt x="6279574" y="3159616"/>
                </a:cubicBezTo>
                <a:close/>
                <a:moveTo>
                  <a:pt x="6087650" y="3159616"/>
                </a:moveTo>
                <a:cubicBezTo>
                  <a:pt x="6114759" y="3159616"/>
                  <a:pt x="6136735" y="3181592"/>
                  <a:pt x="6136735" y="3208701"/>
                </a:cubicBezTo>
                <a:cubicBezTo>
                  <a:pt x="6136735" y="3235810"/>
                  <a:pt x="6114759" y="3257786"/>
                  <a:pt x="6087650" y="3257786"/>
                </a:cubicBezTo>
                <a:cubicBezTo>
                  <a:pt x="6060542" y="3257786"/>
                  <a:pt x="6038565" y="3235810"/>
                  <a:pt x="6038565" y="3208701"/>
                </a:cubicBezTo>
                <a:cubicBezTo>
                  <a:pt x="6038565" y="3181592"/>
                  <a:pt x="6060542" y="3159616"/>
                  <a:pt x="6087650" y="3159616"/>
                </a:cubicBezTo>
                <a:close/>
                <a:moveTo>
                  <a:pt x="5895729" y="3159616"/>
                </a:moveTo>
                <a:cubicBezTo>
                  <a:pt x="5922838" y="3159616"/>
                  <a:pt x="5944814" y="3181592"/>
                  <a:pt x="5944814" y="3208701"/>
                </a:cubicBezTo>
                <a:cubicBezTo>
                  <a:pt x="5944814" y="3235810"/>
                  <a:pt x="5922838" y="3257786"/>
                  <a:pt x="5895729" y="3257786"/>
                </a:cubicBezTo>
                <a:cubicBezTo>
                  <a:pt x="5868620" y="3257786"/>
                  <a:pt x="5846644" y="3235810"/>
                  <a:pt x="5846644" y="3208701"/>
                </a:cubicBezTo>
                <a:cubicBezTo>
                  <a:pt x="5846644" y="3181592"/>
                  <a:pt x="5868620" y="3159616"/>
                  <a:pt x="5895729" y="3159616"/>
                </a:cubicBezTo>
                <a:close/>
                <a:moveTo>
                  <a:pt x="5704053" y="3159616"/>
                </a:moveTo>
                <a:cubicBezTo>
                  <a:pt x="5731162" y="3159616"/>
                  <a:pt x="5753138" y="3181592"/>
                  <a:pt x="5753138" y="3208701"/>
                </a:cubicBezTo>
                <a:cubicBezTo>
                  <a:pt x="5753138" y="3235810"/>
                  <a:pt x="5731162" y="3257786"/>
                  <a:pt x="5704053" y="3257786"/>
                </a:cubicBezTo>
                <a:cubicBezTo>
                  <a:pt x="5676944" y="3257786"/>
                  <a:pt x="5654968" y="3235810"/>
                  <a:pt x="5654968" y="3208701"/>
                </a:cubicBezTo>
                <a:cubicBezTo>
                  <a:pt x="5654968" y="3181592"/>
                  <a:pt x="5676944" y="3159616"/>
                  <a:pt x="5704053" y="3159616"/>
                </a:cubicBezTo>
                <a:close/>
                <a:moveTo>
                  <a:pt x="5512130" y="3159616"/>
                </a:moveTo>
                <a:cubicBezTo>
                  <a:pt x="5539238" y="3159616"/>
                  <a:pt x="5561215" y="3181592"/>
                  <a:pt x="5561215" y="3208701"/>
                </a:cubicBezTo>
                <a:cubicBezTo>
                  <a:pt x="5561215" y="3235810"/>
                  <a:pt x="5539238" y="3257786"/>
                  <a:pt x="5512130" y="3257786"/>
                </a:cubicBezTo>
                <a:cubicBezTo>
                  <a:pt x="5485021" y="3257786"/>
                  <a:pt x="5463045" y="3235810"/>
                  <a:pt x="5463045" y="3208701"/>
                </a:cubicBezTo>
                <a:cubicBezTo>
                  <a:pt x="5463045" y="3181592"/>
                  <a:pt x="5485021" y="3159616"/>
                  <a:pt x="5512130" y="3159616"/>
                </a:cubicBezTo>
                <a:close/>
                <a:moveTo>
                  <a:pt x="5320209" y="3159616"/>
                </a:moveTo>
                <a:cubicBezTo>
                  <a:pt x="5347318" y="3159616"/>
                  <a:pt x="5369294" y="3181592"/>
                  <a:pt x="5369294" y="3208701"/>
                </a:cubicBezTo>
                <a:cubicBezTo>
                  <a:pt x="5369294" y="3235810"/>
                  <a:pt x="5347318" y="3257786"/>
                  <a:pt x="5320209" y="3257786"/>
                </a:cubicBezTo>
                <a:cubicBezTo>
                  <a:pt x="5293100" y="3257786"/>
                  <a:pt x="5271124" y="3235810"/>
                  <a:pt x="5271124" y="3208701"/>
                </a:cubicBezTo>
                <a:cubicBezTo>
                  <a:pt x="5271124" y="3181592"/>
                  <a:pt x="5293100" y="3159616"/>
                  <a:pt x="5320209" y="3159616"/>
                </a:cubicBezTo>
                <a:close/>
                <a:moveTo>
                  <a:pt x="5128285" y="3159616"/>
                </a:moveTo>
                <a:cubicBezTo>
                  <a:pt x="5155394" y="3159616"/>
                  <a:pt x="5177370" y="3181592"/>
                  <a:pt x="5177370" y="3208701"/>
                </a:cubicBezTo>
                <a:cubicBezTo>
                  <a:pt x="5177370" y="3235810"/>
                  <a:pt x="5155394" y="3257786"/>
                  <a:pt x="5128285" y="3257786"/>
                </a:cubicBezTo>
                <a:cubicBezTo>
                  <a:pt x="5101176" y="3257786"/>
                  <a:pt x="5079200" y="3235810"/>
                  <a:pt x="5079200" y="3208701"/>
                </a:cubicBezTo>
                <a:cubicBezTo>
                  <a:pt x="5079200" y="3181592"/>
                  <a:pt x="5101176" y="3159616"/>
                  <a:pt x="5128285" y="3159616"/>
                </a:cubicBezTo>
                <a:close/>
                <a:moveTo>
                  <a:pt x="4936364" y="3159616"/>
                </a:moveTo>
                <a:cubicBezTo>
                  <a:pt x="4963473" y="3159616"/>
                  <a:pt x="4985449" y="3181592"/>
                  <a:pt x="4985449" y="3208701"/>
                </a:cubicBezTo>
                <a:cubicBezTo>
                  <a:pt x="4985449" y="3235810"/>
                  <a:pt x="4963473" y="3257786"/>
                  <a:pt x="4936364" y="3257786"/>
                </a:cubicBezTo>
                <a:cubicBezTo>
                  <a:pt x="4909255" y="3257786"/>
                  <a:pt x="4887279" y="3235810"/>
                  <a:pt x="4887279" y="3208701"/>
                </a:cubicBezTo>
                <a:cubicBezTo>
                  <a:pt x="4887279" y="3181592"/>
                  <a:pt x="4909255" y="3159616"/>
                  <a:pt x="4936364" y="3159616"/>
                </a:cubicBezTo>
                <a:close/>
                <a:moveTo>
                  <a:pt x="4744441" y="3159616"/>
                </a:moveTo>
                <a:cubicBezTo>
                  <a:pt x="4771549" y="3159616"/>
                  <a:pt x="4793526" y="3181592"/>
                  <a:pt x="4793526" y="3208701"/>
                </a:cubicBezTo>
                <a:cubicBezTo>
                  <a:pt x="4793526" y="3235810"/>
                  <a:pt x="4771549" y="3257786"/>
                  <a:pt x="4744441" y="3257786"/>
                </a:cubicBezTo>
                <a:cubicBezTo>
                  <a:pt x="4717332" y="3257786"/>
                  <a:pt x="4695356" y="3235810"/>
                  <a:pt x="4695356" y="3208701"/>
                </a:cubicBezTo>
                <a:cubicBezTo>
                  <a:pt x="4695356" y="3181592"/>
                  <a:pt x="4717332" y="3159616"/>
                  <a:pt x="4744441" y="3159616"/>
                </a:cubicBezTo>
                <a:close/>
                <a:moveTo>
                  <a:pt x="4552764" y="3159616"/>
                </a:moveTo>
                <a:cubicBezTo>
                  <a:pt x="4579873" y="3159616"/>
                  <a:pt x="4601849" y="3181592"/>
                  <a:pt x="4601849" y="3208701"/>
                </a:cubicBezTo>
                <a:cubicBezTo>
                  <a:pt x="4601849" y="3235810"/>
                  <a:pt x="4579873" y="3257786"/>
                  <a:pt x="4552764" y="3257786"/>
                </a:cubicBezTo>
                <a:cubicBezTo>
                  <a:pt x="4525656" y="3257786"/>
                  <a:pt x="4503679" y="3235810"/>
                  <a:pt x="4503679" y="3208701"/>
                </a:cubicBezTo>
                <a:cubicBezTo>
                  <a:pt x="4503679" y="3181592"/>
                  <a:pt x="4525656" y="3159616"/>
                  <a:pt x="4552764" y="3159616"/>
                </a:cubicBezTo>
                <a:close/>
                <a:moveTo>
                  <a:pt x="4360841" y="3159616"/>
                </a:moveTo>
                <a:cubicBezTo>
                  <a:pt x="4387950" y="3159616"/>
                  <a:pt x="4409926" y="3181592"/>
                  <a:pt x="4409926" y="3208701"/>
                </a:cubicBezTo>
                <a:cubicBezTo>
                  <a:pt x="4409926" y="3235810"/>
                  <a:pt x="4387950" y="3257786"/>
                  <a:pt x="4360841" y="3257786"/>
                </a:cubicBezTo>
                <a:cubicBezTo>
                  <a:pt x="4333732" y="3257786"/>
                  <a:pt x="4311756" y="3235810"/>
                  <a:pt x="4311756" y="3208701"/>
                </a:cubicBezTo>
                <a:cubicBezTo>
                  <a:pt x="4311756" y="3181592"/>
                  <a:pt x="4333732" y="3159616"/>
                  <a:pt x="4360841" y="3159616"/>
                </a:cubicBezTo>
                <a:close/>
                <a:moveTo>
                  <a:pt x="4170572" y="3159616"/>
                </a:moveTo>
                <a:cubicBezTo>
                  <a:pt x="4197681" y="3159616"/>
                  <a:pt x="4219657" y="3181592"/>
                  <a:pt x="4219657" y="3208701"/>
                </a:cubicBezTo>
                <a:cubicBezTo>
                  <a:pt x="4219657" y="3235810"/>
                  <a:pt x="4197681" y="3257786"/>
                  <a:pt x="4170572" y="3257786"/>
                </a:cubicBezTo>
                <a:cubicBezTo>
                  <a:pt x="4143463" y="3257786"/>
                  <a:pt x="4121487" y="3235810"/>
                  <a:pt x="4121487" y="3208701"/>
                </a:cubicBezTo>
                <a:cubicBezTo>
                  <a:pt x="4121487" y="3181592"/>
                  <a:pt x="4143463" y="3159616"/>
                  <a:pt x="4170572" y="3159616"/>
                </a:cubicBezTo>
                <a:close/>
                <a:moveTo>
                  <a:pt x="3978648" y="3159616"/>
                </a:moveTo>
                <a:cubicBezTo>
                  <a:pt x="4005757" y="3159616"/>
                  <a:pt x="4027733" y="3181592"/>
                  <a:pt x="4027733" y="3208701"/>
                </a:cubicBezTo>
                <a:cubicBezTo>
                  <a:pt x="4027733" y="3235810"/>
                  <a:pt x="4005757" y="3257786"/>
                  <a:pt x="3978648" y="3257786"/>
                </a:cubicBezTo>
                <a:cubicBezTo>
                  <a:pt x="3951540" y="3257786"/>
                  <a:pt x="3929563" y="3235810"/>
                  <a:pt x="3929563" y="3208701"/>
                </a:cubicBezTo>
                <a:cubicBezTo>
                  <a:pt x="3929563" y="3181592"/>
                  <a:pt x="3951540" y="3159616"/>
                  <a:pt x="3978648" y="3159616"/>
                </a:cubicBezTo>
                <a:close/>
                <a:moveTo>
                  <a:pt x="3786728" y="3159616"/>
                </a:moveTo>
                <a:cubicBezTo>
                  <a:pt x="3813836" y="3159616"/>
                  <a:pt x="3835813" y="3181592"/>
                  <a:pt x="3835813" y="3208701"/>
                </a:cubicBezTo>
                <a:cubicBezTo>
                  <a:pt x="3835813" y="3235810"/>
                  <a:pt x="3813836" y="3257786"/>
                  <a:pt x="3786728" y="3257786"/>
                </a:cubicBezTo>
                <a:cubicBezTo>
                  <a:pt x="3759619" y="3257786"/>
                  <a:pt x="3737643" y="3235810"/>
                  <a:pt x="3737643" y="3208701"/>
                </a:cubicBezTo>
                <a:cubicBezTo>
                  <a:pt x="3737643" y="3181592"/>
                  <a:pt x="3759619" y="3159616"/>
                  <a:pt x="3786728" y="3159616"/>
                </a:cubicBezTo>
                <a:close/>
                <a:moveTo>
                  <a:pt x="3595051" y="3159616"/>
                </a:moveTo>
                <a:cubicBezTo>
                  <a:pt x="3622160" y="3159616"/>
                  <a:pt x="3644136" y="3181592"/>
                  <a:pt x="3644136" y="3208701"/>
                </a:cubicBezTo>
                <a:cubicBezTo>
                  <a:pt x="3644136" y="3235810"/>
                  <a:pt x="3622160" y="3257786"/>
                  <a:pt x="3595051" y="3257786"/>
                </a:cubicBezTo>
                <a:cubicBezTo>
                  <a:pt x="3567943" y="3257786"/>
                  <a:pt x="3545966" y="3235810"/>
                  <a:pt x="3545966" y="3208701"/>
                </a:cubicBezTo>
                <a:cubicBezTo>
                  <a:pt x="3545966" y="3181592"/>
                  <a:pt x="3567943" y="3159616"/>
                  <a:pt x="3595051" y="3159616"/>
                </a:cubicBezTo>
                <a:close/>
                <a:moveTo>
                  <a:pt x="3403128" y="3159616"/>
                </a:moveTo>
                <a:cubicBezTo>
                  <a:pt x="3430237" y="3159616"/>
                  <a:pt x="3452213" y="3181592"/>
                  <a:pt x="3452213" y="3208701"/>
                </a:cubicBezTo>
                <a:cubicBezTo>
                  <a:pt x="3452213" y="3235810"/>
                  <a:pt x="3430237" y="3257786"/>
                  <a:pt x="3403128" y="3257786"/>
                </a:cubicBezTo>
                <a:cubicBezTo>
                  <a:pt x="3376019" y="3257786"/>
                  <a:pt x="3354043" y="3235810"/>
                  <a:pt x="3354043" y="3208701"/>
                </a:cubicBezTo>
                <a:cubicBezTo>
                  <a:pt x="3354043" y="3181592"/>
                  <a:pt x="3376019" y="3159616"/>
                  <a:pt x="3403128" y="3159616"/>
                </a:cubicBezTo>
                <a:close/>
                <a:moveTo>
                  <a:pt x="3211207" y="3159616"/>
                </a:moveTo>
                <a:cubicBezTo>
                  <a:pt x="3238316" y="3159616"/>
                  <a:pt x="3260292" y="3181592"/>
                  <a:pt x="3260292" y="3208701"/>
                </a:cubicBezTo>
                <a:cubicBezTo>
                  <a:pt x="3260292" y="3235810"/>
                  <a:pt x="3238316" y="3257786"/>
                  <a:pt x="3211207" y="3257786"/>
                </a:cubicBezTo>
                <a:cubicBezTo>
                  <a:pt x="3184098" y="3257786"/>
                  <a:pt x="3162122" y="3235810"/>
                  <a:pt x="3162122" y="3208701"/>
                </a:cubicBezTo>
                <a:cubicBezTo>
                  <a:pt x="3162122" y="3181592"/>
                  <a:pt x="3184098" y="3159616"/>
                  <a:pt x="3211207" y="3159616"/>
                </a:cubicBezTo>
                <a:close/>
                <a:moveTo>
                  <a:pt x="3019283" y="3159616"/>
                </a:moveTo>
                <a:cubicBezTo>
                  <a:pt x="3046393" y="3159616"/>
                  <a:pt x="3068368" y="3181592"/>
                  <a:pt x="3068368" y="3208701"/>
                </a:cubicBezTo>
                <a:cubicBezTo>
                  <a:pt x="3068368" y="3235810"/>
                  <a:pt x="3046393" y="3257786"/>
                  <a:pt x="3019283" y="3257786"/>
                </a:cubicBezTo>
                <a:cubicBezTo>
                  <a:pt x="2992175" y="3257786"/>
                  <a:pt x="2970198" y="3235810"/>
                  <a:pt x="2970198" y="3208701"/>
                </a:cubicBezTo>
                <a:cubicBezTo>
                  <a:pt x="2970198" y="3181592"/>
                  <a:pt x="2992175" y="3159616"/>
                  <a:pt x="3019283" y="3159616"/>
                </a:cubicBezTo>
                <a:close/>
                <a:moveTo>
                  <a:pt x="2827363" y="3159616"/>
                </a:moveTo>
                <a:cubicBezTo>
                  <a:pt x="2854471" y="3159616"/>
                  <a:pt x="2876448" y="3181592"/>
                  <a:pt x="2876448" y="3208701"/>
                </a:cubicBezTo>
                <a:cubicBezTo>
                  <a:pt x="2876448" y="3235810"/>
                  <a:pt x="2854471" y="3257786"/>
                  <a:pt x="2827363" y="3257786"/>
                </a:cubicBezTo>
                <a:cubicBezTo>
                  <a:pt x="2800253" y="3257786"/>
                  <a:pt x="2778277" y="3235810"/>
                  <a:pt x="2778277" y="3208701"/>
                </a:cubicBezTo>
                <a:cubicBezTo>
                  <a:pt x="2778277" y="3181592"/>
                  <a:pt x="2800253" y="3159616"/>
                  <a:pt x="2827363" y="3159616"/>
                </a:cubicBezTo>
                <a:close/>
                <a:moveTo>
                  <a:pt x="2635439" y="3159616"/>
                </a:moveTo>
                <a:cubicBezTo>
                  <a:pt x="2662548" y="3159616"/>
                  <a:pt x="2684524" y="3181592"/>
                  <a:pt x="2684524" y="3208701"/>
                </a:cubicBezTo>
                <a:cubicBezTo>
                  <a:pt x="2684524" y="3235810"/>
                  <a:pt x="2662548" y="3257786"/>
                  <a:pt x="2635439" y="3257786"/>
                </a:cubicBezTo>
                <a:cubicBezTo>
                  <a:pt x="2608330" y="3257786"/>
                  <a:pt x="2586354" y="3235810"/>
                  <a:pt x="2586354" y="3208701"/>
                </a:cubicBezTo>
                <a:cubicBezTo>
                  <a:pt x="2586354" y="3181592"/>
                  <a:pt x="2608330" y="3159616"/>
                  <a:pt x="2635439" y="3159616"/>
                </a:cubicBezTo>
                <a:close/>
                <a:moveTo>
                  <a:pt x="2443762" y="3159616"/>
                </a:moveTo>
                <a:cubicBezTo>
                  <a:pt x="2470872" y="3159616"/>
                  <a:pt x="2492847" y="3181592"/>
                  <a:pt x="2492847" y="3208701"/>
                </a:cubicBezTo>
                <a:cubicBezTo>
                  <a:pt x="2492847" y="3235810"/>
                  <a:pt x="2470872" y="3257786"/>
                  <a:pt x="2443762" y="3257786"/>
                </a:cubicBezTo>
                <a:cubicBezTo>
                  <a:pt x="2416654" y="3257786"/>
                  <a:pt x="2394677" y="3235810"/>
                  <a:pt x="2394677" y="3208701"/>
                </a:cubicBezTo>
                <a:cubicBezTo>
                  <a:pt x="2394677" y="3181592"/>
                  <a:pt x="2416654" y="3159616"/>
                  <a:pt x="2443762" y="3159616"/>
                </a:cubicBezTo>
                <a:close/>
                <a:moveTo>
                  <a:pt x="2251840" y="3159616"/>
                </a:moveTo>
                <a:cubicBezTo>
                  <a:pt x="2278948" y="3159616"/>
                  <a:pt x="2300925" y="3181592"/>
                  <a:pt x="2300925" y="3208701"/>
                </a:cubicBezTo>
                <a:cubicBezTo>
                  <a:pt x="2300925" y="3235810"/>
                  <a:pt x="2278948" y="3257786"/>
                  <a:pt x="2251840" y="3257786"/>
                </a:cubicBezTo>
                <a:cubicBezTo>
                  <a:pt x="2224730" y="3257786"/>
                  <a:pt x="2202754" y="3235810"/>
                  <a:pt x="2202754" y="3208701"/>
                </a:cubicBezTo>
                <a:cubicBezTo>
                  <a:pt x="2202754" y="3181592"/>
                  <a:pt x="2224730" y="3159616"/>
                  <a:pt x="2251840" y="3159616"/>
                </a:cubicBezTo>
                <a:close/>
                <a:moveTo>
                  <a:pt x="2061569" y="3159616"/>
                </a:moveTo>
                <a:cubicBezTo>
                  <a:pt x="2088678" y="3159616"/>
                  <a:pt x="2110654" y="3181592"/>
                  <a:pt x="2110654" y="3208701"/>
                </a:cubicBezTo>
                <a:cubicBezTo>
                  <a:pt x="2110654" y="3235810"/>
                  <a:pt x="2088678" y="3257786"/>
                  <a:pt x="2061569" y="3257786"/>
                </a:cubicBezTo>
                <a:cubicBezTo>
                  <a:pt x="2034460" y="3257786"/>
                  <a:pt x="2012484" y="3235810"/>
                  <a:pt x="2012484" y="3208701"/>
                </a:cubicBezTo>
                <a:cubicBezTo>
                  <a:pt x="2012484" y="3181592"/>
                  <a:pt x="2034460" y="3159616"/>
                  <a:pt x="2061569" y="3159616"/>
                </a:cubicBezTo>
                <a:close/>
                <a:moveTo>
                  <a:pt x="1869645" y="3159616"/>
                </a:moveTo>
                <a:cubicBezTo>
                  <a:pt x="1896755" y="3159616"/>
                  <a:pt x="1918730" y="3181592"/>
                  <a:pt x="1918730" y="3208701"/>
                </a:cubicBezTo>
                <a:cubicBezTo>
                  <a:pt x="1918730" y="3235810"/>
                  <a:pt x="1896755" y="3257786"/>
                  <a:pt x="1869645" y="3257786"/>
                </a:cubicBezTo>
                <a:cubicBezTo>
                  <a:pt x="1842537" y="3257786"/>
                  <a:pt x="1820560" y="3235810"/>
                  <a:pt x="1820560" y="3208701"/>
                </a:cubicBezTo>
                <a:cubicBezTo>
                  <a:pt x="1820560" y="3181592"/>
                  <a:pt x="1842537" y="3159616"/>
                  <a:pt x="1869645" y="3159616"/>
                </a:cubicBezTo>
                <a:close/>
                <a:moveTo>
                  <a:pt x="1677725" y="3159616"/>
                </a:moveTo>
                <a:cubicBezTo>
                  <a:pt x="1704833" y="3159616"/>
                  <a:pt x="1726810" y="3181592"/>
                  <a:pt x="1726810" y="3208701"/>
                </a:cubicBezTo>
                <a:cubicBezTo>
                  <a:pt x="1726810" y="3235810"/>
                  <a:pt x="1704833" y="3257786"/>
                  <a:pt x="1677725" y="3257786"/>
                </a:cubicBezTo>
                <a:cubicBezTo>
                  <a:pt x="1650616" y="3257786"/>
                  <a:pt x="1628640" y="3235810"/>
                  <a:pt x="1628640" y="3208701"/>
                </a:cubicBezTo>
                <a:cubicBezTo>
                  <a:pt x="1628640" y="3181592"/>
                  <a:pt x="1650616" y="3159616"/>
                  <a:pt x="1677725" y="3159616"/>
                </a:cubicBezTo>
                <a:close/>
                <a:moveTo>
                  <a:pt x="1486048" y="3159616"/>
                </a:moveTo>
                <a:cubicBezTo>
                  <a:pt x="1513157" y="3159616"/>
                  <a:pt x="1535133" y="3181592"/>
                  <a:pt x="1535133" y="3208701"/>
                </a:cubicBezTo>
                <a:cubicBezTo>
                  <a:pt x="1535133" y="3235810"/>
                  <a:pt x="1513157" y="3257786"/>
                  <a:pt x="1486048" y="3257786"/>
                </a:cubicBezTo>
                <a:cubicBezTo>
                  <a:pt x="1458940" y="3257786"/>
                  <a:pt x="1436963" y="3235810"/>
                  <a:pt x="1436963" y="3208701"/>
                </a:cubicBezTo>
                <a:cubicBezTo>
                  <a:pt x="1436963" y="3181592"/>
                  <a:pt x="1458940" y="3159616"/>
                  <a:pt x="1486048" y="3159616"/>
                </a:cubicBezTo>
                <a:close/>
                <a:moveTo>
                  <a:pt x="1294125" y="3159616"/>
                </a:moveTo>
                <a:cubicBezTo>
                  <a:pt x="1321234" y="3159616"/>
                  <a:pt x="1343210" y="3181592"/>
                  <a:pt x="1343210" y="3208701"/>
                </a:cubicBezTo>
                <a:cubicBezTo>
                  <a:pt x="1343210" y="3235810"/>
                  <a:pt x="1321234" y="3257786"/>
                  <a:pt x="1294125" y="3257786"/>
                </a:cubicBezTo>
                <a:cubicBezTo>
                  <a:pt x="1267016" y="3257786"/>
                  <a:pt x="1245040" y="3235810"/>
                  <a:pt x="1245040" y="3208701"/>
                </a:cubicBezTo>
                <a:cubicBezTo>
                  <a:pt x="1245040" y="3181592"/>
                  <a:pt x="1267016" y="3159616"/>
                  <a:pt x="1294125" y="3159616"/>
                </a:cubicBezTo>
                <a:close/>
                <a:moveTo>
                  <a:pt x="1102204" y="3159616"/>
                </a:moveTo>
                <a:cubicBezTo>
                  <a:pt x="1129313" y="3159616"/>
                  <a:pt x="1151289" y="3181592"/>
                  <a:pt x="1151289" y="3208701"/>
                </a:cubicBezTo>
                <a:cubicBezTo>
                  <a:pt x="1151289" y="3235810"/>
                  <a:pt x="1129313" y="3257786"/>
                  <a:pt x="1102204" y="3257786"/>
                </a:cubicBezTo>
                <a:cubicBezTo>
                  <a:pt x="1075096" y="3257786"/>
                  <a:pt x="1053119" y="3235810"/>
                  <a:pt x="1053119" y="3208701"/>
                </a:cubicBezTo>
                <a:cubicBezTo>
                  <a:pt x="1053119" y="3181592"/>
                  <a:pt x="1075096" y="3159616"/>
                  <a:pt x="1102204" y="3159616"/>
                </a:cubicBezTo>
                <a:close/>
                <a:moveTo>
                  <a:pt x="910280" y="3159616"/>
                </a:moveTo>
                <a:cubicBezTo>
                  <a:pt x="937390" y="3159616"/>
                  <a:pt x="959365" y="3181592"/>
                  <a:pt x="959365" y="3208701"/>
                </a:cubicBezTo>
                <a:cubicBezTo>
                  <a:pt x="959365" y="3235810"/>
                  <a:pt x="937390" y="3257786"/>
                  <a:pt x="910280" y="3257786"/>
                </a:cubicBezTo>
                <a:cubicBezTo>
                  <a:pt x="883172" y="3257786"/>
                  <a:pt x="861195" y="3235810"/>
                  <a:pt x="861195" y="3208701"/>
                </a:cubicBezTo>
                <a:cubicBezTo>
                  <a:pt x="861195" y="3181592"/>
                  <a:pt x="883172" y="3159616"/>
                  <a:pt x="910280" y="3159616"/>
                </a:cubicBezTo>
                <a:close/>
                <a:moveTo>
                  <a:pt x="718360" y="3159616"/>
                </a:moveTo>
                <a:cubicBezTo>
                  <a:pt x="745468" y="3159616"/>
                  <a:pt x="767445" y="3181592"/>
                  <a:pt x="767445" y="3208701"/>
                </a:cubicBezTo>
                <a:cubicBezTo>
                  <a:pt x="767445" y="3235810"/>
                  <a:pt x="745468" y="3257786"/>
                  <a:pt x="718360" y="3257786"/>
                </a:cubicBezTo>
                <a:cubicBezTo>
                  <a:pt x="691250" y="3257786"/>
                  <a:pt x="669275" y="3235810"/>
                  <a:pt x="669275" y="3208701"/>
                </a:cubicBezTo>
                <a:cubicBezTo>
                  <a:pt x="669275" y="3181592"/>
                  <a:pt x="691250" y="3159616"/>
                  <a:pt x="718360" y="3159616"/>
                </a:cubicBezTo>
                <a:close/>
                <a:moveTo>
                  <a:pt x="526436" y="3159616"/>
                </a:moveTo>
                <a:cubicBezTo>
                  <a:pt x="553544" y="3159616"/>
                  <a:pt x="575521" y="3181592"/>
                  <a:pt x="575521" y="3208701"/>
                </a:cubicBezTo>
                <a:cubicBezTo>
                  <a:pt x="575521" y="3235810"/>
                  <a:pt x="553544" y="3257786"/>
                  <a:pt x="526436" y="3257786"/>
                </a:cubicBezTo>
                <a:cubicBezTo>
                  <a:pt x="499328" y="3257786"/>
                  <a:pt x="477351" y="3235810"/>
                  <a:pt x="477351" y="3208701"/>
                </a:cubicBezTo>
                <a:cubicBezTo>
                  <a:pt x="477351" y="3181592"/>
                  <a:pt x="499328" y="3159616"/>
                  <a:pt x="526436" y="3159616"/>
                </a:cubicBezTo>
                <a:close/>
                <a:moveTo>
                  <a:pt x="334759" y="3159616"/>
                </a:moveTo>
                <a:cubicBezTo>
                  <a:pt x="361869" y="3159616"/>
                  <a:pt x="383844" y="3181592"/>
                  <a:pt x="383844" y="3208701"/>
                </a:cubicBezTo>
                <a:cubicBezTo>
                  <a:pt x="383844" y="3235810"/>
                  <a:pt x="361869" y="3257786"/>
                  <a:pt x="334759" y="3257786"/>
                </a:cubicBezTo>
                <a:cubicBezTo>
                  <a:pt x="307651" y="3257786"/>
                  <a:pt x="285674" y="3235810"/>
                  <a:pt x="285674" y="3208701"/>
                </a:cubicBezTo>
                <a:cubicBezTo>
                  <a:pt x="285674" y="3181592"/>
                  <a:pt x="307651" y="3159616"/>
                  <a:pt x="334759" y="3159616"/>
                </a:cubicBezTo>
                <a:close/>
                <a:moveTo>
                  <a:pt x="142837" y="3159616"/>
                </a:moveTo>
                <a:cubicBezTo>
                  <a:pt x="169945" y="3159616"/>
                  <a:pt x="191921" y="3181592"/>
                  <a:pt x="191921" y="3208701"/>
                </a:cubicBezTo>
                <a:cubicBezTo>
                  <a:pt x="191921" y="3235810"/>
                  <a:pt x="169945" y="3257786"/>
                  <a:pt x="142837" y="3257786"/>
                </a:cubicBezTo>
                <a:cubicBezTo>
                  <a:pt x="115727" y="3257786"/>
                  <a:pt x="93751" y="3235810"/>
                  <a:pt x="93751" y="3208701"/>
                </a:cubicBezTo>
                <a:cubicBezTo>
                  <a:pt x="93751" y="3181592"/>
                  <a:pt x="115727" y="3159616"/>
                  <a:pt x="142837" y="3159616"/>
                </a:cubicBezTo>
                <a:close/>
                <a:moveTo>
                  <a:pt x="11562343" y="3008679"/>
                </a:moveTo>
                <a:cubicBezTo>
                  <a:pt x="11589452" y="3008679"/>
                  <a:pt x="11611428" y="3030655"/>
                  <a:pt x="11611428" y="3057764"/>
                </a:cubicBezTo>
                <a:cubicBezTo>
                  <a:pt x="11611428" y="3084873"/>
                  <a:pt x="11589452" y="3106849"/>
                  <a:pt x="11562343" y="3106849"/>
                </a:cubicBezTo>
                <a:cubicBezTo>
                  <a:pt x="11535234" y="3106849"/>
                  <a:pt x="11513258" y="3084873"/>
                  <a:pt x="11513258" y="3057764"/>
                </a:cubicBezTo>
                <a:cubicBezTo>
                  <a:pt x="11513258" y="3030655"/>
                  <a:pt x="11535234" y="3008679"/>
                  <a:pt x="11562343" y="3008679"/>
                </a:cubicBezTo>
                <a:close/>
                <a:moveTo>
                  <a:pt x="11370422" y="3008679"/>
                </a:moveTo>
                <a:cubicBezTo>
                  <a:pt x="11397531" y="3008679"/>
                  <a:pt x="11419507" y="3030655"/>
                  <a:pt x="11419507" y="3057764"/>
                </a:cubicBezTo>
                <a:cubicBezTo>
                  <a:pt x="11419507" y="3084873"/>
                  <a:pt x="11397531" y="3106849"/>
                  <a:pt x="11370422" y="3106849"/>
                </a:cubicBezTo>
                <a:cubicBezTo>
                  <a:pt x="11343313" y="3106849"/>
                  <a:pt x="11321337" y="3084873"/>
                  <a:pt x="11321337" y="3057764"/>
                </a:cubicBezTo>
                <a:cubicBezTo>
                  <a:pt x="11321337" y="3030655"/>
                  <a:pt x="11343313" y="3008679"/>
                  <a:pt x="11370422" y="3008679"/>
                </a:cubicBezTo>
                <a:close/>
                <a:moveTo>
                  <a:pt x="11178499" y="3008679"/>
                </a:moveTo>
                <a:cubicBezTo>
                  <a:pt x="11205607" y="3008679"/>
                  <a:pt x="11227584" y="3030655"/>
                  <a:pt x="11227584" y="3057764"/>
                </a:cubicBezTo>
                <a:cubicBezTo>
                  <a:pt x="11227584" y="3084873"/>
                  <a:pt x="11205607" y="3106849"/>
                  <a:pt x="11178499" y="3106849"/>
                </a:cubicBezTo>
                <a:cubicBezTo>
                  <a:pt x="11151390" y="3106849"/>
                  <a:pt x="11129414" y="3084873"/>
                  <a:pt x="11129414" y="3057764"/>
                </a:cubicBezTo>
                <a:cubicBezTo>
                  <a:pt x="11129414" y="3030655"/>
                  <a:pt x="11151390" y="3008679"/>
                  <a:pt x="11178499" y="3008679"/>
                </a:cubicBezTo>
                <a:close/>
                <a:moveTo>
                  <a:pt x="10986822" y="3008679"/>
                </a:moveTo>
                <a:cubicBezTo>
                  <a:pt x="11013931" y="3008679"/>
                  <a:pt x="11035907" y="3030655"/>
                  <a:pt x="11035907" y="3057764"/>
                </a:cubicBezTo>
                <a:cubicBezTo>
                  <a:pt x="11035907" y="3084873"/>
                  <a:pt x="11013931" y="3106849"/>
                  <a:pt x="10986822" y="3106849"/>
                </a:cubicBezTo>
                <a:cubicBezTo>
                  <a:pt x="10959714" y="3106849"/>
                  <a:pt x="10937737" y="3084873"/>
                  <a:pt x="10937737" y="3057764"/>
                </a:cubicBezTo>
                <a:cubicBezTo>
                  <a:pt x="10937737" y="3030655"/>
                  <a:pt x="10959714" y="3008679"/>
                  <a:pt x="10986822" y="3008679"/>
                </a:cubicBezTo>
                <a:close/>
                <a:moveTo>
                  <a:pt x="10794898" y="3008679"/>
                </a:moveTo>
                <a:cubicBezTo>
                  <a:pt x="10822008" y="3008679"/>
                  <a:pt x="10843984" y="3030655"/>
                  <a:pt x="10843984" y="3057764"/>
                </a:cubicBezTo>
                <a:cubicBezTo>
                  <a:pt x="10843984" y="3084873"/>
                  <a:pt x="10822008" y="3106849"/>
                  <a:pt x="10794898" y="3106849"/>
                </a:cubicBezTo>
                <a:cubicBezTo>
                  <a:pt x="10767790" y="3106849"/>
                  <a:pt x="10745813" y="3084873"/>
                  <a:pt x="10745813" y="3057764"/>
                </a:cubicBezTo>
                <a:cubicBezTo>
                  <a:pt x="10745813" y="3030655"/>
                  <a:pt x="10767790" y="3008679"/>
                  <a:pt x="10794898" y="3008679"/>
                </a:cubicBezTo>
                <a:close/>
                <a:moveTo>
                  <a:pt x="10600771" y="3008679"/>
                </a:moveTo>
                <a:cubicBezTo>
                  <a:pt x="10607548" y="3008679"/>
                  <a:pt x="10614005" y="3010053"/>
                  <a:pt x="10619877" y="3012537"/>
                </a:cubicBezTo>
                <a:lnTo>
                  <a:pt x="10635343" y="3022964"/>
                </a:lnTo>
                <a:lnTo>
                  <a:pt x="10635343" y="3021476"/>
                </a:lnTo>
                <a:lnTo>
                  <a:pt x="10637686" y="3023056"/>
                </a:lnTo>
                <a:cubicBezTo>
                  <a:pt x="10646569" y="3031938"/>
                  <a:pt x="10652063" y="3044210"/>
                  <a:pt x="10652063" y="3057764"/>
                </a:cubicBezTo>
                <a:cubicBezTo>
                  <a:pt x="10652063" y="3071319"/>
                  <a:pt x="10646569" y="3083590"/>
                  <a:pt x="10637686" y="3092473"/>
                </a:cubicBezTo>
                <a:lnTo>
                  <a:pt x="10635343" y="3094052"/>
                </a:lnTo>
                <a:lnTo>
                  <a:pt x="10635343" y="3092564"/>
                </a:lnTo>
                <a:lnTo>
                  <a:pt x="10619877" y="3102992"/>
                </a:lnTo>
                <a:cubicBezTo>
                  <a:pt x="10614005" y="3105476"/>
                  <a:pt x="10607548" y="3106849"/>
                  <a:pt x="10600771" y="3106849"/>
                </a:cubicBezTo>
                <a:cubicBezTo>
                  <a:pt x="10573662" y="3106849"/>
                  <a:pt x="10551686" y="3084873"/>
                  <a:pt x="10551686" y="3057764"/>
                </a:cubicBezTo>
                <a:cubicBezTo>
                  <a:pt x="10551686" y="3030655"/>
                  <a:pt x="10573662" y="3008679"/>
                  <a:pt x="10600771" y="3008679"/>
                </a:cubicBezTo>
                <a:close/>
                <a:moveTo>
                  <a:pt x="10408850" y="3008679"/>
                </a:moveTo>
                <a:cubicBezTo>
                  <a:pt x="10435959" y="3008679"/>
                  <a:pt x="10457935" y="3030655"/>
                  <a:pt x="10457935" y="3057764"/>
                </a:cubicBezTo>
                <a:cubicBezTo>
                  <a:pt x="10457935" y="3084873"/>
                  <a:pt x="10435959" y="3106849"/>
                  <a:pt x="10408850" y="3106849"/>
                </a:cubicBezTo>
                <a:cubicBezTo>
                  <a:pt x="10381741" y="3106849"/>
                  <a:pt x="10359765" y="3084873"/>
                  <a:pt x="10359765" y="3057764"/>
                </a:cubicBezTo>
                <a:cubicBezTo>
                  <a:pt x="10359765" y="3030655"/>
                  <a:pt x="10381741" y="3008679"/>
                  <a:pt x="10408850" y="3008679"/>
                </a:cubicBezTo>
                <a:close/>
                <a:moveTo>
                  <a:pt x="10216927" y="3008679"/>
                </a:moveTo>
                <a:cubicBezTo>
                  <a:pt x="10244035" y="3008679"/>
                  <a:pt x="10266012" y="3030655"/>
                  <a:pt x="10266012" y="3057764"/>
                </a:cubicBezTo>
                <a:cubicBezTo>
                  <a:pt x="10266012" y="3084873"/>
                  <a:pt x="10244035" y="3106849"/>
                  <a:pt x="10216927" y="3106849"/>
                </a:cubicBezTo>
                <a:cubicBezTo>
                  <a:pt x="10189818" y="3106849"/>
                  <a:pt x="10167842" y="3084873"/>
                  <a:pt x="10167842" y="3057764"/>
                </a:cubicBezTo>
                <a:cubicBezTo>
                  <a:pt x="10167842" y="3030655"/>
                  <a:pt x="10189818" y="3008679"/>
                  <a:pt x="10216927" y="3008679"/>
                </a:cubicBezTo>
                <a:close/>
                <a:moveTo>
                  <a:pt x="10025250" y="3008679"/>
                </a:moveTo>
                <a:cubicBezTo>
                  <a:pt x="10052359" y="3008679"/>
                  <a:pt x="10074335" y="3030655"/>
                  <a:pt x="10074335" y="3057764"/>
                </a:cubicBezTo>
                <a:cubicBezTo>
                  <a:pt x="10074335" y="3084873"/>
                  <a:pt x="10052359" y="3106849"/>
                  <a:pt x="10025250" y="3106849"/>
                </a:cubicBezTo>
                <a:cubicBezTo>
                  <a:pt x="9998142" y="3106849"/>
                  <a:pt x="9976165" y="3084873"/>
                  <a:pt x="9976165" y="3057764"/>
                </a:cubicBezTo>
                <a:cubicBezTo>
                  <a:pt x="9976165" y="3030655"/>
                  <a:pt x="9998142" y="3008679"/>
                  <a:pt x="10025250" y="3008679"/>
                </a:cubicBezTo>
                <a:close/>
                <a:moveTo>
                  <a:pt x="9833326" y="3008679"/>
                </a:moveTo>
                <a:cubicBezTo>
                  <a:pt x="9860436" y="3008679"/>
                  <a:pt x="9882412" y="3030655"/>
                  <a:pt x="9882412" y="3057764"/>
                </a:cubicBezTo>
                <a:cubicBezTo>
                  <a:pt x="9882412" y="3084873"/>
                  <a:pt x="9860436" y="3106849"/>
                  <a:pt x="9833326" y="3106849"/>
                </a:cubicBezTo>
                <a:cubicBezTo>
                  <a:pt x="9806218" y="3106849"/>
                  <a:pt x="9784241" y="3084873"/>
                  <a:pt x="9784241" y="3057764"/>
                </a:cubicBezTo>
                <a:cubicBezTo>
                  <a:pt x="9784241" y="3030655"/>
                  <a:pt x="9806218" y="3008679"/>
                  <a:pt x="9833326" y="3008679"/>
                </a:cubicBezTo>
                <a:close/>
                <a:moveTo>
                  <a:pt x="9641406" y="3008679"/>
                </a:moveTo>
                <a:cubicBezTo>
                  <a:pt x="9668514" y="3008679"/>
                  <a:pt x="9690491" y="3030655"/>
                  <a:pt x="9690491" y="3057764"/>
                </a:cubicBezTo>
                <a:cubicBezTo>
                  <a:pt x="9690491" y="3084873"/>
                  <a:pt x="9668514" y="3106849"/>
                  <a:pt x="9641406" y="3106849"/>
                </a:cubicBezTo>
                <a:cubicBezTo>
                  <a:pt x="9614297" y="3106849"/>
                  <a:pt x="9592321" y="3084873"/>
                  <a:pt x="9592321" y="3057764"/>
                </a:cubicBezTo>
                <a:cubicBezTo>
                  <a:pt x="9592321" y="3030655"/>
                  <a:pt x="9614297" y="3008679"/>
                  <a:pt x="9641406" y="3008679"/>
                </a:cubicBezTo>
                <a:close/>
                <a:moveTo>
                  <a:pt x="9449482" y="3008679"/>
                </a:moveTo>
                <a:cubicBezTo>
                  <a:pt x="9476591" y="3008679"/>
                  <a:pt x="9498567" y="3030655"/>
                  <a:pt x="9498567" y="3057764"/>
                </a:cubicBezTo>
                <a:cubicBezTo>
                  <a:pt x="9498567" y="3084873"/>
                  <a:pt x="9476591" y="3106849"/>
                  <a:pt x="9449482" y="3106849"/>
                </a:cubicBezTo>
                <a:cubicBezTo>
                  <a:pt x="9422374" y="3106849"/>
                  <a:pt x="9400397" y="3084873"/>
                  <a:pt x="9400397" y="3057764"/>
                </a:cubicBezTo>
                <a:cubicBezTo>
                  <a:pt x="9400397" y="3030655"/>
                  <a:pt x="9422374" y="3008679"/>
                  <a:pt x="9449482" y="3008679"/>
                </a:cubicBezTo>
                <a:close/>
                <a:moveTo>
                  <a:pt x="9257562" y="3008679"/>
                </a:moveTo>
                <a:cubicBezTo>
                  <a:pt x="9284670" y="3008679"/>
                  <a:pt x="9306646" y="3030655"/>
                  <a:pt x="9306646" y="3057764"/>
                </a:cubicBezTo>
                <a:cubicBezTo>
                  <a:pt x="9306646" y="3084873"/>
                  <a:pt x="9284670" y="3106849"/>
                  <a:pt x="9257562" y="3106849"/>
                </a:cubicBezTo>
                <a:cubicBezTo>
                  <a:pt x="9230452" y="3106849"/>
                  <a:pt x="9208477" y="3084873"/>
                  <a:pt x="9208477" y="3057764"/>
                </a:cubicBezTo>
                <a:cubicBezTo>
                  <a:pt x="9208477" y="3030655"/>
                  <a:pt x="9230452" y="3008679"/>
                  <a:pt x="9257562" y="3008679"/>
                </a:cubicBezTo>
                <a:close/>
                <a:moveTo>
                  <a:pt x="9065638" y="3008679"/>
                </a:moveTo>
                <a:cubicBezTo>
                  <a:pt x="9092746" y="3008679"/>
                  <a:pt x="9114723" y="3030655"/>
                  <a:pt x="9114723" y="3057764"/>
                </a:cubicBezTo>
                <a:cubicBezTo>
                  <a:pt x="9114723" y="3084873"/>
                  <a:pt x="9092746" y="3106849"/>
                  <a:pt x="9065638" y="3106849"/>
                </a:cubicBezTo>
                <a:cubicBezTo>
                  <a:pt x="9038529" y="3106849"/>
                  <a:pt x="9016553" y="3084873"/>
                  <a:pt x="9016553" y="3057764"/>
                </a:cubicBezTo>
                <a:cubicBezTo>
                  <a:pt x="9016553" y="3030655"/>
                  <a:pt x="9038529" y="3008679"/>
                  <a:pt x="9065638" y="3008679"/>
                </a:cubicBezTo>
                <a:close/>
                <a:moveTo>
                  <a:pt x="8873961" y="3008679"/>
                </a:moveTo>
                <a:cubicBezTo>
                  <a:pt x="8901071" y="3008679"/>
                  <a:pt x="8923046" y="3030655"/>
                  <a:pt x="8923046" y="3057764"/>
                </a:cubicBezTo>
                <a:cubicBezTo>
                  <a:pt x="8923046" y="3084873"/>
                  <a:pt x="8901071" y="3106849"/>
                  <a:pt x="8873961" y="3106849"/>
                </a:cubicBezTo>
                <a:cubicBezTo>
                  <a:pt x="8846853" y="3106849"/>
                  <a:pt x="8824876" y="3084873"/>
                  <a:pt x="8824876" y="3057764"/>
                </a:cubicBezTo>
                <a:cubicBezTo>
                  <a:pt x="8824876" y="3030655"/>
                  <a:pt x="8846853" y="3008679"/>
                  <a:pt x="8873961" y="3008679"/>
                </a:cubicBezTo>
                <a:close/>
                <a:moveTo>
                  <a:pt x="8682041" y="3008679"/>
                </a:moveTo>
                <a:cubicBezTo>
                  <a:pt x="8709149" y="3008679"/>
                  <a:pt x="8731126" y="3030655"/>
                  <a:pt x="8731126" y="3057764"/>
                </a:cubicBezTo>
                <a:cubicBezTo>
                  <a:pt x="8731126" y="3084873"/>
                  <a:pt x="8709149" y="3106849"/>
                  <a:pt x="8682041" y="3106849"/>
                </a:cubicBezTo>
                <a:cubicBezTo>
                  <a:pt x="8654932" y="3106849"/>
                  <a:pt x="8632956" y="3084873"/>
                  <a:pt x="8632956" y="3057764"/>
                </a:cubicBezTo>
                <a:cubicBezTo>
                  <a:pt x="8632956" y="3030655"/>
                  <a:pt x="8654932" y="3008679"/>
                  <a:pt x="8682041" y="3008679"/>
                </a:cubicBezTo>
                <a:close/>
                <a:moveTo>
                  <a:pt x="8486747" y="3008679"/>
                </a:moveTo>
                <a:lnTo>
                  <a:pt x="8488432" y="3009377"/>
                </a:lnTo>
                <a:lnTo>
                  <a:pt x="8490117" y="3008679"/>
                </a:lnTo>
                <a:cubicBezTo>
                  <a:pt x="8517225" y="3008679"/>
                  <a:pt x="8539202" y="3030655"/>
                  <a:pt x="8539202" y="3057764"/>
                </a:cubicBezTo>
                <a:cubicBezTo>
                  <a:pt x="8539202" y="3084873"/>
                  <a:pt x="8517225" y="3106849"/>
                  <a:pt x="8490117" y="3106849"/>
                </a:cubicBezTo>
                <a:lnTo>
                  <a:pt x="8488432" y="3106151"/>
                </a:lnTo>
                <a:lnTo>
                  <a:pt x="8486747" y="3106849"/>
                </a:lnTo>
                <a:cubicBezTo>
                  <a:pt x="8459639" y="3106849"/>
                  <a:pt x="8437662" y="3084873"/>
                  <a:pt x="8437662" y="3057764"/>
                </a:cubicBezTo>
                <a:cubicBezTo>
                  <a:pt x="8437662" y="3030655"/>
                  <a:pt x="8459639" y="3008679"/>
                  <a:pt x="8486747" y="3008679"/>
                </a:cubicBezTo>
                <a:close/>
                <a:moveTo>
                  <a:pt x="8294823" y="3008679"/>
                </a:moveTo>
                <a:cubicBezTo>
                  <a:pt x="8321932" y="3008679"/>
                  <a:pt x="8343908" y="3030655"/>
                  <a:pt x="8343908" y="3057764"/>
                </a:cubicBezTo>
                <a:cubicBezTo>
                  <a:pt x="8343908" y="3084873"/>
                  <a:pt x="8321932" y="3106849"/>
                  <a:pt x="8294823" y="3106849"/>
                </a:cubicBezTo>
                <a:cubicBezTo>
                  <a:pt x="8267715" y="3106849"/>
                  <a:pt x="8245738" y="3084873"/>
                  <a:pt x="8245738" y="3057764"/>
                </a:cubicBezTo>
                <a:cubicBezTo>
                  <a:pt x="8245738" y="3030655"/>
                  <a:pt x="8267715" y="3008679"/>
                  <a:pt x="8294823" y="3008679"/>
                </a:cubicBezTo>
                <a:close/>
                <a:moveTo>
                  <a:pt x="8102902" y="3008679"/>
                </a:moveTo>
                <a:cubicBezTo>
                  <a:pt x="8130011" y="3008679"/>
                  <a:pt x="8151987" y="3030655"/>
                  <a:pt x="8151987" y="3057764"/>
                </a:cubicBezTo>
                <a:cubicBezTo>
                  <a:pt x="8151987" y="3084873"/>
                  <a:pt x="8130011" y="3106849"/>
                  <a:pt x="8102902" y="3106849"/>
                </a:cubicBezTo>
                <a:cubicBezTo>
                  <a:pt x="8075793" y="3106849"/>
                  <a:pt x="8053817" y="3084873"/>
                  <a:pt x="8053817" y="3057764"/>
                </a:cubicBezTo>
                <a:cubicBezTo>
                  <a:pt x="8053817" y="3030655"/>
                  <a:pt x="8075793" y="3008679"/>
                  <a:pt x="8102902" y="3008679"/>
                </a:cubicBezTo>
                <a:close/>
                <a:moveTo>
                  <a:pt x="7911226" y="3008679"/>
                </a:moveTo>
                <a:cubicBezTo>
                  <a:pt x="7938335" y="3008679"/>
                  <a:pt x="7960311" y="3030655"/>
                  <a:pt x="7960311" y="3057764"/>
                </a:cubicBezTo>
                <a:cubicBezTo>
                  <a:pt x="7960311" y="3084873"/>
                  <a:pt x="7938335" y="3106849"/>
                  <a:pt x="7911226" y="3106849"/>
                </a:cubicBezTo>
                <a:cubicBezTo>
                  <a:pt x="7884117" y="3106849"/>
                  <a:pt x="7862141" y="3084873"/>
                  <a:pt x="7862141" y="3057764"/>
                </a:cubicBezTo>
                <a:cubicBezTo>
                  <a:pt x="7862141" y="3030655"/>
                  <a:pt x="7884117" y="3008679"/>
                  <a:pt x="7911226" y="3008679"/>
                </a:cubicBezTo>
                <a:close/>
                <a:moveTo>
                  <a:pt x="7719302" y="3008679"/>
                </a:moveTo>
                <a:cubicBezTo>
                  <a:pt x="7746411" y="3008679"/>
                  <a:pt x="7768387" y="3030655"/>
                  <a:pt x="7768387" y="3057764"/>
                </a:cubicBezTo>
                <a:cubicBezTo>
                  <a:pt x="7768387" y="3084873"/>
                  <a:pt x="7746411" y="3106849"/>
                  <a:pt x="7719302" y="3106849"/>
                </a:cubicBezTo>
                <a:cubicBezTo>
                  <a:pt x="7692194" y="3106849"/>
                  <a:pt x="7670218" y="3084873"/>
                  <a:pt x="7670218" y="3057764"/>
                </a:cubicBezTo>
                <a:cubicBezTo>
                  <a:pt x="7670218" y="3030655"/>
                  <a:pt x="7692194" y="3008679"/>
                  <a:pt x="7719302" y="3008679"/>
                </a:cubicBezTo>
                <a:close/>
                <a:moveTo>
                  <a:pt x="7527382" y="3008679"/>
                </a:moveTo>
                <a:cubicBezTo>
                  <a:pt x="7554490" y="3008679"/>
                  <a:pt x="7576467" y="3030655"/>
                  <a:pt x="7576467" y="3057764"/>
                </a:cubicBezTo>
                <a:cubicBezTo>
                  <a:pt x="7576467" y="3084873"/>
                  <a:pt x="7554490" y="3106849"/>
                  <a:pt x="7527382" y="3106849"/>
                </a:cubicBezTo>
                <a:cubicBezTo>
                  <a:pt x="7500272" y="3106849"/>
                  <a:pt x="7478297" y="3084873"/>
                  <a:pt x="7478297" y="3057764"/>
                </a:cubicBezTo>
                <a:cubicBezTo>
                  <a:pt x="7478297" y="3030655"/>
                  <a:pt x="7500272" y="3008679"/>
                  <a:pt x="7527382" y="3008679"/>
                </a:cubicBezTo>
                <a:close/>
                <a:moveTo>
                  <a:pt x="7335458" y="3008679"/>
                </a:moveTo>
                <a:cubicBezTo>
                  <a:pt x="7362567" y="3008679"/>
                  <a:pt x="7384543" y="3030655"/>
                  <a:pt x="7384543" y="3057764"/>
                </a:cubicBezTo>
                <a:cubicBezTo>
                  <a:pt x="7384543" y="3084873"/>
                  <a:pt x="7362567" y="3106849"/>
                  <a:pt x="7335458" y="3106849"/>
                </a:cubicBezTo>
                <a:cubicBezTo>
                  <a:pt x="7308350" y="3106849"/>
                  <a:pt x="7286373" y="3084873"/>
                  <a:pt x="7286373" y="3057764"/>
                </a:cubicBezTo>
                <a:cubicBezTo>
                  <a:pt x="7286373" y="3030655"/>
                  <a:pt x="7308350" y="3008679"/>
                  <a:pt x="7335458" y="3008679"/>
                </a:cubicBezTo>
                <a:close/>
                <a:moveTo>
                  <a:pt x="7143537" y="3008679"/>
                </a:moveTo>
                <a:cubicBezTo>
                  <a:pt x="7170646" y="3008679"/>
                  <a:pt x="7192622" y="3030655"/>
                  <a:pt x="7192622" y="3057764"/>
                </a:cubicBezTo>
                <a:cubicBezTo>
                  <a:pt x="7192622" y="3084873"/>
                  <a:pt x="7170646" y="3106849"/>
                  <a:pt x="7143537" y="3106849"/>
                </a:cubicBezTo>
                <a:cubicBezTo>
                  <a:pt x="7116428" y="3106849"/>
                  <a:pt x="7094452" y="3084873"/>
                  <a:pt x="7094452" y="3057764"/>
                </a:cubicBezTo>
                <a:cubicBezTo>
                  <a:pt x="7094452" y="3030655"/>
                  <a:pt x="7116428" y="3008679"/>
                  <a:pt x="7143537" y="3008679"/>
                </a:cubicBezTo>
                <a:close/>
                <a:moveTo>
                  <a:pt x="6951614" y="3008679"/>
                </a:moveTo>
                <a:cubicBezTo>
                  <a:pt x="6978722" y="3008679"/>
                  <a:pt x="7000699" y="3030655"/>
                  <a:pt x="7000699" y="3057764"/>
                </a:cubicBezTo>
                <a:cubicBezTo>
                  <a:pt x="7000699" y="3084873"/>
                  <a:pt x="6978722" y="3106849"/>
                  <a:pt x="6951614" y="3106849"/>
                </a:cubicBezTo>
                <a:cubicBezTo>
                  <a:pt x="6924504" y="3106849"/>
                  <a:pt x="6902529" y="3084873"/>
                  <a:pt x="6902529" y="3057764"/>
                </a:cubicBezTo>
                <a:cubicBezTo>
                  <a:pt x="6902529" y="3030655"/>
                  <a:pt x="6924504" y="3008679"/>
                  <a:pt x="6951614" y="3008679"/>
                </a:cubicBezTo>
                <a:close/>
                <a:moveTo>
                  <a:pt x="6759937" y="3008679"/>
                </a:moveTo>
                <a:cubicBezTo>
                  <a:pt x="6787046" y="3008679"/>
                  <a:pt x="6809022" y="3030655"/>
                  <a:pt x="6809022" y="3057764"/>
                </a:cubicBezTo>
                <a:cubicBezTo>
                  <a:pt x="6809022" y="3084873"/>
                  <a:pt x="6787046" y="3106849"/>
                  <a:pt x="6759937" y="3106849"/>
                </a:cubicBezTo>
                <a:cubicBezTo>
                  <a:pt x="6732829" y="3106849"/>
                  <a:pt x="6710852" y="3084873"/>
                  <a:pt x="6710852" y="3057764"/>
                </a:cubicBezTo>
                <a:cubicBezTo>
                  <a:pt x="6710852" y="3030655"/>
                  <a:pt x="6732829" y="3008679"/>
                  <a:pt x="6759937" y="3008679"/>
                </a:cubicBezTo>
                <a:close/>
                <a:moveTo>
                  <a:pt x="6568014" y="3008679"/>
                </a:moveTo>
                <a:cubicBezTo>
                  <a:pt x="6595123" y="3008679"/>
                  <a:pt x="6617099" y="3030655"/>
                  <a:pt x="6617099" y="3057764"/>
                </a:cubicBezTo>
                <a:cubicBezTo>
                  <a:pt x="6617099" y="3084873"/>
                  <a:pt x="6595123" y="3106849"/>
                  <a:pt x="6568014" y="3106849"/>
                </a:cubicBezTo>
                <a:cubicBezTo>
                  <a:pt x="6540905" y="3106849"/>
                  <a:pt x="6518929" y="3084873"/>
                  <a:pt x="6518929" y="3057764"/>
                </a:cubicBezTo>
                <a:cubicBezTo>
                  <a:pt x="6518929" y="3030655"/>
                  <a:pt x="6540905" y="3008679"/>
                  <a:pt x="6568014" y="3008679"/>
                </a:cubicBezTo>
                <a:close/>
                <a:moveTo>
                  <a:pt x="6376093" y="3008679"/>
                </a:moveTo>
                <a:lnTo>
                  <a:pt x="6376918" y="3008846"/>
                </a:lnTo>
                <a:lnTo>
                  <a:pt x="6377744" y="3008679"/>
                </a:lnTo>
                <a:cubicBezTo>
                  <a:pt x="6404853" y="3008679"/>
                  <a:pt x="6426829" y="3030655"/>
                  <a:pt x="6426829" y="3057764"/>
                </a:cubicBezTo>
                <a:cubicBezTo>
                  <a:pt x="6426829" y="3084873"/>
                  <a:pt x="6404853" y="3106849"/>
                  <a:pt x="6377744" y="3106849"/>
                </a:cubicBezTo>
                <a:lnTo>
                  <a:pt x="6376918" y="3106682"/>
                </a:lnTo>
                <a:lnTo>
                  <a:pt x="6376093" y="3106849"/>
                </a:lnTo>
                <a:cubicBezTo>
                  <a:pt x="6348984" y="3106849"/>
                  <a:pt x="6327008" y="3084873"/>
                  <a:pt x="6327008" y="3057764"/>
                </a:cubicBezTo>
                <a:cubicBezTo>
                  <a:pt x="6327008" y="3030655"/>
                  <a:pt x="6348984" y="3008679"/>
                  <a:pt x="6376093" y="3008679"/>
                </a:cubicBezTo>
                <a:close/>
                <a:moveTo>
                  <a:pt x="6185820" y="3008679"/>
                </a:moveTo>
                <a:cubicBezTo>
                  <a:pt x="6212929" y="3008679"/>
                  <a:pt x="6234905" y="3030655"/>
                  <a:pt x="6234905" y="3057764"/>
                </a:cubicBezTo>
                <a:cubicBezTo>
                  <a:pt x="6234905" y="3084873"/>
                  <a:pt x="6212929" y="3106849"/>
                  <a:pt x="6185820" y="3106849"/>
                </a:cubicBezTo>
                <a:cubicBezTo>
                  <a:pt x="6158712" y="3106849"/>
                  <a:pt x="6136735" y="3084873"/>
                  <a:pt x="6136735" y="3057764"/>
                </a:cubicBezTo>
                <a:cubicBezTo>
                  <a:pt x="6136735" y="3030655"/>
                  <a:pt x="6158712" y="3008679"/>
                  <a:pt x="6185820" y="3008679"/>
                </a:cubicBezTo>
                <a:close/>
                <a:moveTo>
                  <a:pt x="5993899" y="3008679"/>
                </a:moveTo>
                <a:cubicBezTo>
                  <a:pt x="6021008" y="3008679"/>
                  <a:pt x="6042984" y="3030655"/>
                  <a:pt x="6042984" y="3057764"/>
                </a:cubicBezTo>
                <a:cubicBezTo>
                  <a:pt x="6042984" y="3084873"/>
                  <a:pt x="6021008" y="3106849"/>
                  <a:pt x="5993899" y="3106849"/>
                </a:cubicBezTo>
                <a:cubicBezTo>
                  <a:pt x="5966790" y="3106849"/>
                  <a:pt x="5944814" y="3084873"/>
                  <a:pt x="5944814" y="3057764"/>
                </a:cubicBezTo>
                <a:cubicBezTo>
                  <a:pt x="5944814" y="3030655"/>
                  <a:pt x="5966790" y="3008679"/>
                  <a:pt x="5993899" y="3008679"/>
                </a:cubicBezTo>
                <a:close/>
                <a:moveTo>
                  <a:pt x="5802223" y="3008679"/>
                </a:moveTo>
                <a:cubicBezTo>
                  <a:pt x="5829332" y="3008679"/>
                  <a:pt x="5851308" y="3030655"/>
                  <a:pt x="5851308" y="3057764"/>
                </a:cubicBezTo>
                <a:cubicBezTo>
                  <a:pt x="5851308" y="3084873"/>
                  <a:pt x="5829332" y="3106849"/>
                  <a:pt x="5802223" y="3106849"/>
                </a:cubicBezTo>
                <a:cubicBezTo>
                  <a:pt x="5775114" y="3106849"/>
                  <a:pt x="5753138" y="3084873"/>
                  <a:pt x="5753138" y="3057764"/>
                </a:cubicBezTo>
                <a:cubicBezTo>
                  <a:pt x="5753138" y="3030655"/>
                  <a:pt x="5775114" y="3008679"/>
                  <a:pt x="5802223" y="3008679"/>
                </a:cubicBezTo>
                <a:close/>
                <a:moveTo>
                  <a:pt x="5610299" y="3008679"/>
                </a:moveTo>
                <a:cubicBezTo>
                  <a:pt x="5637408" y="3008679"/>
                  <a:pt x="5659384" y="3030655"/>
                  <a:pt x="5659384" y="3057764"/>
                </a:cubicBezTo>
                <a:cubicBezTo>
                  <a:pt x="5659384" y="3084873"/>
                  <a:pt x="5637408" y="3106849"/>
                  <a:pt x="5610299" y="3106849"/>
                </a:cubicBezTo>
                <a:cubicBezTo>
                  <a:pt x="5583191" y="3106849"/>
                  <a:pt x="5561215" y="3084873"/>
                  <a:pt x="5561215" y="3057764"/>
                </a:cubicBezTo>
                <a:cubicBezTo>
                  <a:pt x="5561215" y="3030655"/>
                  <a:pt x="5583191" y="3008679"/>
                  <a:pt x="5610299" y="3008679"/>
                </a:cubicBezTo>
                <a:close/>
                <a:moveTo>
                  <a:pt x="5418379" y="3008679"/>
                </a:moveTo>
                <a:cubicBezTo>
                  <a:pt x="5445487" y="3008679"/>
                  <a:pt x="5467464" y="3030655"/>
                  <a:pt x="5467464" y="3057764"/>
                </a:cubicBezTo>
                <a:cubicBezTo>
                  <a:pt x="5467464" y="3084873"/>
                  <a:pt x="5445487" y="3106849"/>
                  <a:pt x="5418379" y="3106849"/>
                </a:cubicBezTo>
                <a:cubicBezTo>
                  <a:pt x="5391269" y="3106849"/>
                  <a:pt x="5369294" y="3084873"/>
                  <a:pt x="5369294" y="3057764"/>
                </a:cubicBezTo>
                <a:cubicBezTo>
                  <a:pt x="5369294" y="3030655"/>
                  <a:pt x="5391269" y="3008679"/>
                  <a:pt x="5418379" y="3008679"/>
                </a:cubicBezTo>
                <a:close/>
                <a:moveTo>
                  <a:pt x="5226455" y="3008679"/>
                </a:moveTo>
                <a:cubicBezTo>
                  <a:pt x="5253564" y="3008679"/>
                  <a:pt x="5275540" y="3030655"/>
                  <a:pt x="5275540" y="3057764"/>
                </a:cubicBezTo>
                <a:cubicBezTo>
                  <a:pt x="5275540" y="3084873"/>
                  <a:pt x="5253564" y="3106849"/>
                  <a:pt x="5226455" y="3106849"/>
                </a:cubicBezTo>
                <a:cubicBezTo>
                  <a:pt x="5199347" y="3106849"/>
                  <a:pt x="5177370" y="3084873"/>
                  <a:pt x="5177370" y="3057764"/>
                </a:cubicBezTo>
                <a:cubicBezTo>
                  <a:pt x="5177370" y="3030655"/>
                  <a:pt x="5199347" y="3008679"/>
                  <a:pt x="5226455" y="3008679"/>
                </a:cubicBezTo>
                <a:close/>
                <a:moveTo>
                  <a:pt x="5034534" y="3008679"/>
                </a:moveTo>
                <a:cubicBezTo>
                  <a:pt x="5061643" y="3008679"/>
                  <a:pt x="5083619" y="3030655"/>
                  <a:pt x="5083619" y="3057764"/>
                </a:cubicBezTo>
                <a:cubicBezTo>
                  <a:pt x="5083619" y="3084873"/>
                  <a:pt x="5061643" y="3106849"/>
                  <a:pt x="5034534" y="3106849"/>
                </a:cubicBezTo>
                <a:cubicBezTo>
                  <a:pt x="5007425" y="3106849"/>
                  <a:pt x="4985449" y="3084873"/>
                  <a:pt x="4985449" y="3057764"/>
                </a:cubicBezTo>
                <a:cubicBezTo>
                  <a:pt x="4985449" y="3030655"/>
                  <a:pt x="5007425" y="3008679"/>
                  <a:pt x="5034534" y="3008679"/>
                </a:cubicBezTo>
                <a:close/>
                <a:moveTo>
                  <a:pt x="4842611" y="3008679"/>
                </a:moveTo>
                <a:cubicBezTo>
                  <a:pt x="4869719" y="3008679"/>
                  <a:pt x="4891696" y="3030655"/>
                  <a:pt x="4891696" y="3057764"/>
                </a:cubicBezTo>
                <a:cubicBezTo>
                  <a:pt x="4891696" y="3084873"/>
                  <a:pt x="4869719" y="3106849"/>
                  <a:pt x="4842611" y="3106849"/>
                </a:cubicBezTo>
                <a:cubicBezTo>
                  <a:pt x="4815501" y="3106849"/>
                  <a:pt x="4793526" y="3084873"/>
                  <a:pt x="4793526" y="3057764"/>
                </a:cubicBezTo>
                <a:cubicBezTo>
                  <a:pt x="4793526" y="3030655"/>
                  <a:pt x="4815501" y="3008679"/>
                  <a:pt x="4842611" y="3008679"/>
                </a:cubicBezTo>
                <a:close/>
                <a:moveTo>
                  <a:pt x="4650934" y="3008679"/>
                </a:moveTo>
                <a:cubicBezTo>
                  <a:pt x="4678043" y="3008679"/>
                  <a:pt x="4700019" y="3030655"/>
                  <a:pt x="4700019" y="3057764"/>
                </a:cubicBezTo>
                <a:cubicBezTo>
                  <a:pt x="4700019" y="3084873"/>
                  <a:pt x="4678043" y="3106849"/>
                  <a:pt x="4650934" y="3106849"/>
                </a:cubicBezTo>
                <a:cubicBezTo>
                  <a:pt x="4623826" y="3106849"/>
                  <a:pt x="4601849" y="3084873"/>
                  <a:pt x="4601849" y="3057764"/>
                </a:cubicBezTo>
                <a:cubicBezTo>
                  <a:pt x="4601849" y="3030655"/>
                  <a:pt x="4623826" y="3008679"/>
                  <a:pt x="4650934" y="3008679"/>
                </a:cubicBezTo>
                <a:close/>
                <a:moveTo>
                  <a:pt x="4459011" y="3008679"/>
                </a:moveTo>
                <a:cubicBezTo>
                  <a:pt x="4486120" y="3008679"/>
                  <a:pt x="4508096" y="3030655"/>
                  <a:pt x="4508096" y="3057764"/>
                </a:cubicBezTo>
                <a:cubicBezTo>
                  <a:pt x="4508096" y="3084873"/>
                  <a:pt x="4486120" y="3106849"/>
                  <a:pt x="4459011" y="3106849"/>
                </a:cubicBezTo>
                <a:cubicBezTo>
                  <a:pt x="4431902" y="3106849"/>
                  <a:pt x="4409926" y="3084873"/>
                  <a:pt x="4409926" y="3057764"/>
                </a:cubicBezTo>
                <a:cubicBezTo>
                  <a:pt x="4409926" y="3030655"/>
                  <a:pt x="4431902" y="3008679"/>
                  <a:pt x="4459011" y="3008679"/>
                </a:cubicBezTo>
                <a:close/>
                <a:moveTo>
                  <a:pt x="4267090" y="3008679"/>
                </a:moveTo>
                <a:lnTo>
                  <a:pt x="4267916" y="3008846"/>
                </a:lnTo>
                <a:lnTo>
                  <a:pt x="4268742" y="3008679"/>
                </a:lnTo>
                <a:cubicBezTo>
                  <a:pt x="4295851" y="3008679"/>
                  <a:pt x="4317827" y="3030655"/>
                  <a:pt x="4317827" y="3057764"/>
                </a:cubicBezTo>
                <a:cubicBezTo>
                  <a:pt x="4317827" y="3084873"/>
                  <a:pt x="4295851" y="3106849"/>
                  <a:pt x="4268742" y="3106849"/>
                </a:cubicBezTo>
                <a:lnTo>
                  <a:pt x="4267916" y="3106682"/>
                </a:lnTo>
                <a:lnTo>
                  <a:pt x="4267090" y="3106849"/>
                </a:lnTo>
                <a:cubicBezTo>
                  <a:pt x="4239981" y="3106849"/>
                  <a:pt x="4218005" y="3084873"/>
                  <a:pt x="4218005" y="3057764"/>
                </a:cubicBezTo>
                <a:cubicBezTo>
                  <a:pt x="4218005" y="3030655"/>
                  <a:pt x="4239981" y="3008679"/>
                  <a:pt x="4267090" y="3008679"/>
                </a:cubicBezTo>
                <a:close/>
                <a:moveTo>
                  <a:pt x="4076818" y="3008679"/>
                </a:moveTo>
                <a:cubicBezTo>
                  <a:pt x="4103927" y="3008679"/>
                  <a:pt x="4125903" y="3030655"/>
                  <a:pt x="4125903" y="3057764"/>
                </a:cubicBezTo>
                <a:cubicBezTo>
                  <a:pt x="4125903" y="3084873"/>
                  <a:pt x="4103927" y="3106849"/>
                  <a:pt x="4076818" y="3106849"/>
                </a:cubicBezTo>
                <a:cubicBezTo>
                  <a:pt x="4049710" y="3106849"/>
                  <a:pt x="4027733" y="3084873"/>
                  <a:pt x="4027733" y="3057764"/>
                </a:cubicBezTo>
                <a:cubicBezTo>
                  <a:pt x="4027733" y="3030655"/>
                  <a:pt x="4049710" y="3008679"/>
                  <a:pt x="4076818" y="3008679"/>
                </a:cubicBezTo>
                <a:close/>
                <a:moveTo>
                  <a:pt x="3884898" y="3008679"/>
                </a:moveTo>
                <a:cubicBezTo>
                  <a:pt x="3912006" y="3008679"/>
                  <a:pt x="3933983" y="3030655"/>
                  <a:pt x="3933983" y="3057764"/>
                </a:cubicBezTo>
                <a:cubicBezTo>
                  <a:pt x="3933983" y="3084873"/>
                  <a:pt x="3912006" y="3106849"/>
                  <a:pt x="3884898" y="3106849"/>
                </a:cubicBezTo>
                <a:cubicBezTo>
                  <a:pt x="3857789" y="3106849"/>
                  <a:pt x="3835813" y="3084873"/>
                  <a:pt x="3835813" y="3057764"/>
                </a:cubicBezTo>
                <a:cubicBezTo>
                  <a:pt x="3835813" y="3030655"/>
                  <a:pt x="3857789" y="3008679"/>
                  <a:pt x="3884898" y="3008679"/>
                </a:cubicBezTo>
                <a:close/>
                <a:moveTo>
                  <a:pt x="3693221" y="3008679"/>
                </a:moveTo>
                <a:cubicBezTo>
                  <a:pt x="3720331" y="3008679"/>
                  <a:pt x="3742307" y="3030655"/>
                  <a:pt x="3742307" y="3057764"/>
                </a:cubicBezTo>
                <a:cubicBezTo>
                  <a:pt x="3742307" y="3084873"/>
                  <a:pt x="3720331" y="3106849"/>
                  <a:pt x="3693221" y="3106849"/>
                </a:cubicBezTo>
                <a:cubicBezTo>
                  <a:pt x="3666113" y="3106849"/>
                  <a:pt x="3644136" y="3084873"/>
                  <a:pt x="3644136" y="3057764"/>
                </a:cubicBezTo>
                <a:cubicBezTo>
                  <a:pt x="3644136" y="3030655"/>
                  <a:pt x="3666113" y="3008679"/>
                  <a:pt x="3693221" y="3008679"/>
                </a:cubicBezTo>
                <a:close/>
                <a:moveTo>
                  <a:pt x="3501298" y="3008679"/>
                </a:moveTo>
                <a:cubicBezTo>
                  <a:pt x="3528407" y="3008679"/>
                  <a:pt x="3550383" y="3030655"/>
                  <a:pt x="3550383" y="3057764"/>
                </a:cubicBezTo>
                <a:cubicBezTo>
                  <a:pt x="3550383" y="3084873"/>
                  <a:pt x="3528407" y="3106849"/>
                  <a:pt x="3501298" y="3106849"/>
                </a:cubicBezTo>
                <a:cubicBezTo>
                  <a:pt x="3474189" y="3106849"/>
                  <a:pt x="3452213" y="3084873"/>
                  <a:pt x="3452213" y="3057764"/>
                </a:cubicBezTo>
                <a:cubicBezTo>
                  <a:pt x="3452213" y="3030655"/>
                  <a:pt x="3474189" y="3008679"/>
                  <a:pt x="3501298" y="3008679"/>
                </a:cubicBezTo>
                <a:close/>
                <a:moveTo>
                  <a:pt x="3309377" y="3008679"/>
                </a:moveTo>
                <a:cubicBezTo>
                  <a:pt x="3336485" y="3008679"/>
                  <a:pt x="3358462" y="3030655"/>
                  <a:pt x="3358462" y="3057764"/>
                </a:cubicBezTo>
                <a:cubicBezTo>
                  <a:pt x="3358462" y="3084873"/>
                  <a:pt x="3336485" y="3106849"/>
                  <a:pt x="3309377" y="3106849"/>
                </a:cubicBezTo>
                <a:cubicBezTo>
                  <a:pt x="3282267" y="3106849"/>
                  <a:pt x="3260292" y="3084873"/>
                  <a:pt x="3260292" y="3057764"/>
                </a:cubicBezTo>
                <a:cubicBezTo>
                  <a:pt x="3260292" y="3030655"/>
                  <a:pt x="3282267" y="3008679"/>
                  <a:pt x="3309377" y="3008679"/>
                </a:cubicBezTo>
                <a:close/>
                <a:moveTo>
                  <a:pt x="3117453" y="3008679"/>
                </a:moveTo>
                <a:cubicBezTo>
                  <a:pt x="3144563" y="3008679"/>
                  <a:pt x="3166538" y="3030655"/>
                  <a:pt x="3166538" y="3057764"/>
                </a:cubicBezTo>
                <a:cubicBezTo>
                  <a:pt x="3166538" y="3084873"/>
                  <a:pt x="3144563" y="3106849"/>
                  <a:pt x="3117453" y="3106849"/>
                </a:cubicBezTo>
                <a:cubicBezTo>
                  <a:pt x="3090345" y="3106849"/>
                  <a:pt x="3068368" y="3084873"/>
                  <a:pt x="3068368" y="3057764"/>
                </a:cubicBezTo>
                <a:cubicBezTo>
                  <a:pt x="3068368" y="3030655"/>
                  <a:pt x="3090345" y="3008679"/>
                  <a:pt x="3117453" y="3008679"/>
                </a:cubicBezTo>
                <a:close/>
                <a:moveTo>
                  <a:pt x="2925533" y="3008679"/>
                </a:moveTo>
                <a:cubicBezTo>
                  <a:pt x="2952641" y="3008679"/>
                  <a:pt x="2974618" y="3030655"/>
                  <a:pt x="2974618" y="3057764"/>
                </a:cubicBezTo>
                <a:cubicBezTo>
                  <a:pt x="2974618" y="3084873"/>
                  <a:pt x="2952641" y="3106849"/>
                  <a:pt x="2925533" y="3106849"/>
                </a:cubicBezTo>
                <a:cubicBezTo>
                  <a:pt x="2898424" y="3106849"/>
                  <a:pt x="2876448" y="3084873"/>
                  <a:pt x="2876448" y="3057764"/>
                </a:cubicBezTo>
                <a:cubicBezTo>
                  <a:pt x="2876448" y="3030655"/>
                  <a:pt x="2898424" y="3008679"/>
                  <a:pt x="2925533" y="3008679"/>
                </a:cubicBezTo>
                <a:close/>
                <a:moveTo>
                  <a:pt x="2733609" y="3008679"/>
                </a:moveTo>
                <a:cubicBezTo>
                  <a:pt x="2760718" y="3008679"/>
                  <a:pt x="2782694" y="3030655"/>
                  <a:pt x="2782694" y="3057764"/>
                </a:cubicBezTo>
                <a:cubicBezTo>
                  <a:pt x="2782694" y="3084873"/>
                  <a:pt x="2760718" y="3106849"/>
                  <a:pt x="2733609" y="3106849"/>
                </a:cubicBezTo>
                <a:cubicBezTo>
                  <a:pt x="2706500" y="3106849"/>
                  <a:pt x="2684524" y="3084873"/>
                  <a:pt x="2684524" y="3057764"/>
                </a:cubicBezTo>
                <a:cubicBezTo>
                  <a:pt x="2684524" y="3030655"/>
                  <a:pt x="2706500" y="3008679"/>
                  <a:pt x="2733609" y="3008679"/>
                </a:cubicBezTo>
                <a:close/>
                <a:moveTo>
                  <a:pt x="2541933" y="3008679"/>
                </a:moveTo>
                <a:cubicBezTo>
                  <a:pt x="2569042" y="3008679"/>
                  <a:pt x="2591017" y="3030655"/>
                  <a:pt x="2591017" y="3057764"/>
                </a:cubicBezTo>
                <a:cubicBezTo>
                  <a:pt x="2591017" y="3084873"/>
                  <a:pt x="2569042" y="3106849"/>
                  <a:pt x="2541933" y="3106849"/>
                </a:cubicBezTo>
                <a:cubicBezTo>
                  <a:pt x="2514824" y="3106849"/>
                  <a:pt x="2492847" y="3084873"/>
                  <a:pt x="2492847" y="3057764"/>
                </a:cubicBezTo>
                <a:cubicBezTo>
                  <a:pt x="2492847" y="3030655"/>
                  <a:pt x="2514824" y="3008679"/>
                  <a:pt x="2541933" y="3008679"/>
                </a:cubicBezTo>
                <a:close/>
                <a:moveTo>
                  <a:pt x="2350010" y="3008679"/>
                </a:moveTo>
                <a:cubicBezTo>
                  <a:pt x="2377118" y="3008679"/>
                  <a:pt x="2399094" y="3030655"/>
                  <a:pt x="2399094" y="3057764"/>
                </a:cubicBezTo>
                <a:cubicBezTo>
                  <a:pt x="2399094" y="3084873"/>
                  <a:pt x="2377118" y="3106849"/>
                  <a:pt x="2350010" y="3106849"/>
                </a:cubicBezTo>
                <a:cubicBezTo>
                  <a:pt x="2322900" y="3106849"/>
                  <a:pt x="2300925" y="3084873"/>
                  <a:pt x="2300925" y="3057764"/>
                </a:cubicBezTo>
                <a:cubicBezTo>
                  <a:pt x="2300925" y="3030655"/>
                  <a:pt x="2322900" y="3008679"/>
                  <a:pt x="2350010" y="3008679"/>
                </a:cubicBezTo>
                <a:close/>
                <a:moveTo>
                  <a:pt x="2158088" y="3008679"/>
                </a:moveTo>
                <a:lnTo>
                  <a:pt x="2158914" y="3008846"/>
                </a:lnTo>
                <a:lnTo>
                  <a:pt x="2159739" y="3008679"/>
                </a:lnTo>
                <a:cubicBezTo>
                  <a:pt x="2186848" y="3008679"/>
                  <a:pt x="2208824" y="3030655"/>
                  <a:pt x="2208824" y="3057764"/>
                </a:cubicBezTo>
                <a:cubicBezTo>
                  <a:pt x="2208824" y="3084873"/>
                  <a:pt x="2186848" y="3106849"/>
                  <a:pt x="2159739" y="3106849"/>
                </a:cubicBezTo>
                <a:lnTo>
                  <a:pt x="2158914" y="3106682"/>
                </a:lnTo>
                <a:lnTo>
                  <a:pt x="2158088" y="3106849"/>
                </a:lnTo>
                <a:cubicBezTo>
                  <a:pt x="2130979" y="3106849"/>
                  <a:pt x="2109003" y="3084873"/>
                  <a:pt x="2109003" y="3057764"/>
                </a:cubicBezTo>
                <a:cubicBezTo>
                  <a:pt x="2109003" y="3030655"/>
                  <a:pt x="2130979" y="3008679"/>
                  <a:pt x="2158088" y="3008679"/>
                </a:cubicBezTo>
                <a:close/>
                <a:moveTo>
                  <a:pt x="1967815" y="3008679"/>
                </a:moveTo>
                <a:cubicBezTo>
                  <a:pt x="1994925" y="3008679"/>
                  <a:pt x="2016900" y="3030655"/>
                  <a:pt x="2016900" y="3057764"/>
                </a:cubicBezTo>
                <a:cubicBezTo>
                  <a:pt x="2016900" y="3084873"/>
                  <a:pt x="1994925" y="3106849"/>
                  <a:pt x="1967815" y="3106849"/>
                </a:cubicBezTo>
                <a:cubicBezTo>
                  <a:pt x="1940707" y="3106849"/>
                  <a:pt x="1918730" y="3084873"/>
                  <a:pt x="1918730" y="3057764"/>
                </a:cubicBezTo>
                <a:cubicBezTo>
                  <a:pt x="1918730" y="3030655"/>
                  <a:pt x="1940707" y="3008679"/>
                  <a:pt x="1967815" y="3008679"/>
                </a:cubicBezTo>
                <a:close/>
                <a:moveTo>
                  <a:pt x="1775895" y="3008679"/>
                </a:moveTo>
                <a:cubicBezTo>
                  <a:pt x="1803003" y="3008679"/>
                  <a:pt x="1824980" y="3030655"/>
                  <a:pt x="1824980" y="3057764"/>
                </a:cubicBezTo>
                <a:cubicBezTo>
                  <a:pt x="1824980" y="3084873"/>
                  <a:pt x="1803003" y="3106849"/>
                  <a:pt x="1775895" y="3106849"/>
                </a:cubicBezTo>
                <a:cubicBezTo>
                  <a:pt x="1748786" y="3106849"/>
                  <a:pt x="1726810" y="3084873"/>
                  <a:pt x="1726810" y="3057764"/>
                </a:cubicBezTo>
                <a:cubicBezTo>
                  <a:pt x="1726810" y="3030655"/>
                  <a:pt x="1748786" y="3008679"/>
                  <a:pt x="1775895" y="3008679"/>
                </a:cubicBezTo>
                <a:close/>
                <a:moveTo>
                  <a:pt x="1584218" y="3008679"/>
                </a:moveTo>
                <a:cubicBezTo>
                  <a:pt x="1611327" y="3008679"/>
                  <a:pt x="1633303" y="3030655"/>
                  <a:pt x="1633303" y="3057764"/>
                </a:cubicBezTo>
                <a:cubicBezTo>
                  <a:pt x="1633303" y="3084873"/>
                  <a:pt x="1611327" y="3106849"/>
                  <a:pt x="1584218" y="3106849"/>
                </a:cubicBezTo>
                <a:cubicBezTo>
                  <a:pt x="1557110" y="3106849"/>
                  <a:pt x="1535133" y="3084873"/>
                  <a:pt x="1535133" y="3057764"/>
                </a:cubicBezTo>
                <a:cubicBezTo>
                  <a:pt x="1535133" y="3030655"/>
                  <a:pt x="1557110" y="3008679"/>
                  <a:pt x="1584218" y="3008679"/>
                </a:cubicBezTo>
                <a:close/>
                <a:moveTo>
                  <a:pt x="1392295" y="3008679"/>
                </a:moveTo>
                <a:cubicBezTo>
                  <a:pt x="1419404" y="3008679"/>
                  <a:pt x="1441380" y="3030655"/>
                  <a:pt x="1441380" y="3057764"/>
                </a:cubicBezTo>
                <a:cubicBezTo>
                  <a:pt x="1441380" y="3084873"/>
                  <a:pt x="1419404" y="3106849"/>
                  <a:pt x="1392295" y="3106849"/>
                </a:cubicBezTo>
                <a:cubicBezTo>
                  <a:pt x="1365186" y="3106849"/>
                  <a:pt x="1343210" y="3084873"/>
                  <a:pt x="1343210" y="3057764"/>
                </a:cubicBezTo>
                <a:cubicBezTo>
                  <a:pt x="1343210" y="3030655"/>
                  <a:pt x="1365186" y="3008679"/>
                  <a:pt x="1392295" y="3008679"/>
                </a:cubicBezTo>
                <a:close/>
                <a:moveTo>
                  <a:pt x="1200374" y="3008679"/>
                </a:moveTo>
                <a:cubicBezTo>
                  <a:pt x="1227482" y="3008679"/>
                  <a:pt x="1249459" y="3030655"/>
                  <a:pt x="1249459" y="3057764"/>
                </a:cubicBezTo>
                <a:cubicBezTo>
                  <a:pt x="1249459" y="3084873"/>
                  <a:pt x="1227482" y="3106849"/>
                  <a:pt x="1200374" y="3106849"/>
                </a:cubicBezTo>
                <a:cubicBezTo>
                  <a:pt x="1173265" y="3106849"/>
                  <a:pt x="1151289" y="3084873"/>
                  <a:pt x="1151289" y="3057764"/>
                </a:cubicBezTo>
                <a:cubicBezTo>
                  <a:pt x="1151289" y="3030655"/>
                  <a:pt x="1173265" y="3008679"/>
                  <a:pt x="1200374" y="3008679"/>
                </a:cubicBezTo>
                <a:close/>
                <a:moveTo>
                  <a:pt x="1008450" y="3008679"/>
                </a:moveTo>
                <a:cubicBezTo>
                  <a:pt x="1035559" y="3008679"/>
                  <a:pt x="1057535" y="3030655"/>
                  <a:pt x="1057535" y="3057764"/>
                </a:cubicBezTo>
                <a:cubicBezTo>
                  <a:pt x="1057535" y="3084873"/>
                  <a:pt x="1035559" y="3106849"/>
                  <a:pt x="1008450" y="3106849"/>
                </a:cubicBezTo>
                <a:cubicBezTo>
                  <a:pt x="981342" y="3106849"/>
                  <a:pt x="959365" y="3084873"/>
                  <a:pt x="959365" y="3057764"/>
                </a:cubicBezTo>
                <a:cubicBezTo>
                  <a:pt x="959365" y="3030655"/>
                  <a:pt x="981342" y="3008679"/>
                  <a:pt x="1008450" y="3008679"/>
                </a:cubicBezTo>
                <a:close/>
                <a:moveTo>
                  <a:pt x="816530" y="3008679"/>
                </a:moveTo>
                <a:cubicBezTo>
                  <a:pt x="843638" y="3008679"/>
                  <a:pt x="865615" y="3030655"/>
                  <a:pt x="865615" y="3057764"/>
                </a:cubicBezTo>
                <a:cubicBezTo>
                  <a:pt x="865615" y="3084873"/>
                  <a:pt x="843638" y="3106849"/>
                  <a:pt x="816530" y="3106849"/>
                </a:cubicBezTo>
                <a:cubicBezTo>
                  <a:pt x="789421" y="3106849"/>
                  <a:pt x="767445" y="3084873"/>
                  <a:pt x="767445" y="3057764"/>
                </a:cubicBezTo>
                <a:cubicBezTo>
                  <a:pt x="767445" y="3030655"/>
                  <a:pt x="789421" y="3008679"/>
                  <a:pt x="816530" y="3008679"/>
                </a:cubicBezTo>
                <a:close/>
                <a:moveTo>
                  <a:pt x="624606" y="3008679"/>
                </a:moveTo>
                <a:cubicBezTo>
                  <a:pt x="651715" y="3008679"/>
                  <a:pt x="673691" y="3030655"/>
                  <a:pt x="673691" y="3057764"/>
                </a:cubicBezTo>
                <a:cubicBezTo>
                  <a:pt x="673691" y="3084873"/>
                  <a:pt x="651715" y="3106849"/>
                  <a:pt x="624606" y="3106849"/>
                </a:cubicBezTo>
                <a:cubicBezTo>
                  <a:pt x="597497" y="3106849"/>
                  <a:pt x="575521" y="3084873"/>
                  <a:pt x="575521" y="3057764"/>
                </a:cubicBezTo>
                <a:cubicBezTo>
                  <a:pt x="575521" y="3030655"/>
                  <a:pt x="597497" y="3008679"/>
                  <a:pt x="624606" y="3008679"/>
                </a:cubicBezTo>
                <a:close/>
                <a:moveTo>
                  <a:pt x="432929" y="3008679"/>
                </a:moveTo>
                <a:cubicBezTo>
                  <a:pt x="460039" y="3008679"/>
                  <a:pt x="482015" y="3030655"/>
                  <a:pt x="482015" y="3057764"/>
                </a:cubicBezTo>
                <a:cubicBezTo>
                  <a:pt x="482015" y="3084873"/>
                  <a:pt x="460039" y="3106849"/>
                  <a:pt x="432929" y="3106849"/>
                </a:cubicBezTo>
                <a:cubicBezTo>
                  <a:pt x="405821" y="3106849"/>
                  <a:pt x="383844" y="3084873"/>
                  <a:pt x="383844" y="3057764"/>
                </a:cubicBezTo>
                <a:cubicBezTo>
                  <a:pt x="383844" y="3030655"/>
                  <a:pt x="405821" y="3008679"/>
                  <a:pt x="432929" y="3008679"/>
                </a:cubicBezTo>
                <a:close/>
                <a:moveTo>
                  <a:pt x="241007" y="3008679"/>
                </a:moveTo>
                <a:cubicBezTo>
                  <a:pt x="268115" y="3008679"/>
                  <a:pt x="290092" y="3030655"/>
                  <a:pt x="290092" y="3057764"/>
                </a:cubicBezTo>
                <a:cubicBezTo>
                  <a:pt x="290092" y="3084873"/>
                  <a:pt x="268115" y="3106849"/>
                  <a:pt x="241007" y="3106849"/>
                </a:cubicBezTo>
                <a:cubicBezTo>
                  <a:pt x="213897" y="3106849"/>
                  <a:pt x="191921" y="3084873"/>
                  <a:pt x="191921" y="3057764"/>
                </a:cubicBezTo>
                <a:cubicBezTo>
                  <a:pt x="191921" y="3030655"/>
                  <a:pt x="213897" y="3008679"/>
                  <a:pt x="241007" y="3008679"/>
                </a:cubicBezTo>
                <a:close/>
                <a:moveTo>
                  <a:pt x="49085" y="3008679"/>
                </a:moveTo>
                <a:cubicBezTo>
                  <a:pt x="76194" y="3008679"/>
                  <a:pt x="98170" y="3030655"/>
                  <a:pt x="98170" y="3057764"/>
                </a:cubicBezTo>
                <a:cubicBezTo>
                  <a:pt x="98170" y="3084873"/>
                  <a:pt x="76194" y="3106849"/>
                  <a:pt x="49085" y="3106849"/>
                </a:cubicBezTo>
                <a:cubicBezTo>
                  <a:pt x="21976" y="3106849"/>
                  <a:pt x="0" y="3084873"/>
                  <a:pt x="0" y="3057764"/>
                </a:cubicBezTo>
                <a:cubicBezTo>
                  <a:pt x="0" y="3030655"/>
                  <a:pt x="21976" y="3008679"/>
                  <a:pt x="49085" y="3008679"/>
                </a:cubicBezTo>
                <a:close/>
                <a:moveTo>
                  <a:pt x="11468592" y="2857989"/>
                </a:moveTo>
                <a:cubicBezTo>
                  <a:pt x="11495701" y="2857989"/>
                  <a:pt x="11517677" y="2879966"/>
                  <a:pt x="11517677" y="2907074"/>
                </a:cubicBezTo>
                <a:cubicBezTo>
                  <a:pt x="11517677" y="2934184"/>
                  <a:pt x="11495701" y="2956159"/>
                  <a:pt x="11468592" y="2956159"/>
                </a:cubicBezTo>
                <a:cubicBezTo>
                  <a:pt x="11441483" y="2956159"/>
                  <a:pt x="11419507" y="2934184"/>
                  <a:pt x="11419507" y="2907074"/>
                </a:cubicBezTo>
                <a:cubicBezTo>
                  <a:pt x="11419507" y="2879966"/>
                  <a:pt x="11441483" y="2857989"/>
                  <a:pt x="11468592" y="2857989"/>
                </a:cubicBezTo>
                <a:close/>
                <a:moveTo>
                  <a:pt x="11276669" y="2857989"/>
                </a:moveTo>
                <a:cubicBezTo>
                  <a:pt x="11303777" y="2857989"/>
                  <a:pt x="11325754" y="2879966"/>
                  <a:pt x="11325754" y="2907074"/>
                </a:cubicBezTo>
                <a:cubicBezTo>
                  <a:pt x="11325754" y="2934184"/>
                  <a:pt x="11303777" y="2956159"/>
                  <a:pt x="11276669" y="2956159"/>
                </a:cubicBezTo>
                <a:cubicBezTo>
                  <a:pt x="11249560" y="2956159"/>
                  <a:pt x="11227584" y="2934184"/>
                  <a:pt x="11227584" y="2907074"/>
                </a:cubicBezTo>
                <a:cubicBezTo>
                  <a:pt x="11227584" y="2879966"/>
                  <a:pt x="11249560" y="2857989"/>
                  <a:pt x="11276669" y="2857989"/>
                </a:cubicBezTo>
                <a:close/>
                <a:moveTo>
                  <a:pt x="11084992" y="2857989"/>
                </a:moveTo>
                <a:cubicBezTo>
                  <a:pt x="11112101" y="2857989"/>
                  <a:pt x="11134077" y="2879966"/>
                  <a:pt x="11134077" y="2907074"/>
                </a:cubicBezTo>
                <a:cubicBezTo>
                  <a:pt x="11134077" y="2934184"/>
                  <a:pt x="11112101" y="2956159"/>
                  <a:pt x="11084992" y="2956159"/>
                </a:cubicBezTo>
                <a:cubicBezTo>
                  <a:pt x="11057884" y="2956159"/>
                  <a:pt x="11035907" y="2934184"/>
                  <a:pt x="11035907" y="2907074"/>
                </a:cubicBezTo>
                <a:cubicBezTo>
                  <a:pt x="11035907" y="2879966"/>
                  <a:pt x="11057884" y="2857989"/>
                  <a:pt x="11084992" y="2857989"/>
                </a:cubicBezTo>
                <a:close/>
                <a:moveTo>
                  <a:pt x="10893068" y="2857989"/>
                </a:moveTo>
                <a:cubicBezTo>
                  <a:pt x="10920178" y="2857989"/>
                  <a:pt x="10942154" y="2879966"/>
                  <a:pt x="10942154" y="2907074"/>
                </a:cubicBezTo>
                <a:cubicBezTo>
                  <a:pt x="10942154" y="2934184"/>
                  <a:pt x="10920178" y="2956159"/>
                  <a:pt x="10893068" y="2956159"/>
                </a:cubicBezTo>
                <a:cubicBezTo>
                  <a:pt x="10865960" y="2956159"/>
                  <a:pt x="10843984" y="2934184"/>
                  <a:pt x="10843984" y="2907074"/>
                </a:cubicBezTo>
                <a:cubicBezTo>
                  <a:pt x="10843984" y="2879966"/>
                  <a:pt x="10865960" y="2857989"/>
                  <a:pt x="10893068" y="2857989"/>
                </a:cubicBezTo>
                <a:close/>
                <a:moveTo>
                  <a:pt x="10701148" y="2857989"/>
                </a:moveTo>
                <a:cubicBezTo>
                  <a:pt x="10728256" y="2857989"/>
                  <a:pt x="10750233" y="2879966"/>
                  <a:pt x="10750233" y="2907074"/>
                </a:cubicBezTo>
                <a:cubicBezTo>
                  <a:pt x="10750233" y="2934184"/>
                  <a:pt x="10728256" y="2956159"/>
                  <a:pt x="10701148" y="2956159"/>
                </a:cubicBezTo>
                <a:cubicBezTo>
                  <a:pt x="10674039" y="2956159"/>
                  <a:pt x="10652063" y="2934184"/>
                  <a:pt x="10652063" y="2907074"/>
                </a:cubicBezTo>
                <a:cubicBezTo>
                  <a:pt x="10652063" y="2879966"/>
                  <a:pt x="10674039" y="2857989"/>
                  <a:pt x="10701148" y="2857989"/>
                </a:cubicBezTo>
                <a:close/>
                <a:moveTo>
                  <a:pt x="10507020" y="2857989"/>
                </a:moveTo>
                <a:cubicBezTo>
                  <a:pt x="10534129" y="2857989"/>
                  <a:pt x="10556105" y="2879966"/>
                  <a:pt x="10556105" y="2907074"/>
                </a:cubicBezTo>
                <a:cubicBezTo>
                  <a:pt x="10556105" y="2934184"/>
                  <a:pt x="10534129" y="2956159"/>
                  <a:pt x="10507020" y="2956159"/>
                </a:cubicBezTo>
                <a:cubicBezTo>
                  <a:pt x="10479911" y="2956159"/>
                  <a:pt x="10457935" y="2934184"/>
                  <a:pt x="10457935" y="2907074"/>
                </a:cubicBezTo>
                <a:cubicBezTo>
                  <a:pt x="10457935" y="2879966"/>
                  <a:pt x="10479911" y="2857989"/>
                  <a:pt x="10507020" y="2857989"/>
                </a:cubicBezTo>
                <a:close/>
                <a:moveTo>
                  <a:pt x="10315097" y="2857989"/>
                </a:moveTo>
                <a:cubicBezTo>
                  <a:pt x="10342205" y="2857989"/>
                  <a:pt x="10364182" y="2879966"/>
                  <a:pt x="10364182" y="2907074"/>
                </a:cubicBezTo>
                <a:cubicBezTo>
                  <a:pt x="10364182" y="2934184"/>
                  <a:pt x="10342205" y="2956159"/>
                  <a:pt x="10315097" y="2956159"/>
                </a:cubicBezTo>
                <a:cubicBezTo>
                  <a:pt x="10287988" y="2956159"/>
                  <a:pt x="10266012" y="2934184"/>
                  <a:pt x="10266012" y="2907074"/>
                </a:cubicBezTo>
                <a:cubicBezTo>
                  <a:pt x="10266012" y="2879966"/>
                  <a:pt x="10287988" y="2857989"/>
                  <a:pt x="10315097" y="2857989"/>
                </a:cubicBezTo>
                <a:close/>
                <a:moveTo>
                  <a:pt x="10123420" y="2857989"/>
                </a:moveTo>
                <a:cubicBezTo>
                  <a:pt x="10150529" y="2857989"/>
                  <a:pt x="10172505" y="2879966"/>
                  <a:pt x="10172505" y="2907074"/>
                </a:cubicBezTo>
                <a:cubicBezTo>
                  <a:pt x="10172505" y="2934184"/>
                  <a:pt x="10150529" y="2956159"/>
                  <a:pt x="10123420" y="2956159"/>
                </a:cubicBezTo>
                <a:cubicBezTo>
                  <a:pt x="10096312" y="2956159"/>
                  <a:pt x="10074335" y="2934184"/>
                  <a:pt x="10074335" y="2907074"/>
                </a:cubicBezTo>
                <a:cubicBezTo>
                  <a:pt x="10074335" y="2879966"/>
                  <a:pt x="10096312" y="2857989"/>
                  <a:pt x="10123420" y="2857989"/>
                </a:cubicBezTo>
                <a:close/>
                <a:moveTo>
                  <a:pt x="9931496" y="2857989"/>
                </a:moveTo>
                <a:cubicBezTo>
                  <a:pt x="9958606" y="2857989"/>
                  <a:pt x="9980582" y="2879966"/>
                  <a:pt x="9980582" y="2907074"/>
                </a:cubicBezTo>
                <a:cubicBezTo>
                  <a:pt x="9980582" y="2934184"/>
                  <a:pt x="9958606" y="2956159"/>
                  <a:pt x="9931496" y="2956159"/>
                </a:cubicBezTo>
                <a:cubicBezTo>
                  <a:pt x="9904388" y="2956159"/>
                  <a:pt x="9882412" y="2934184"/>
                  <a:pt x="9882412" y="2907074"/>
                </a:cubicBezTo>
                <a:cubicBezTo>
                  <a:pt x="9882412" y="2879966"/>
                  <a:pt x="9904388" y="2857989"/>
                  <a:pt x="9931496" y="2857989"/>
                </a:cubicBezTo>
                <a:close/>
                <a:moveTo>
                  <a:pt x="9739576" y="2857989"/>
                </a:moveTo>
                <a:cubicBezTo>
                  <a:pt x="9766684" y="2857989"/>
                  <a:pt x="9788661" y="2879966"/>
                  <a:pt x="9788661" y="2907074"/>
                </a:cubicBezTo>
                <a:cubicBezTo>
                  <a:pt x="9788661" y="2934184"/>
                  <a:pt x="9766684" y="2956159"/>
                  <a:pt x="9739576" y="2956159"/>
                </a:cubicBezTo>
                <a:cubicBezTo>
                  <a:pt x="9712467" y="2956159"/>
                  <a:pt x="9690491" y="2934184"/>
                  <a:pt x="9690491" y="2907074"/>
                </a:cubicBezTo>
                <a:cubicBezTo>
                  <a:pt x="9690491" y="2879966"/>
                  <a:pt x="9712467" y="2857989"/>
                  <a:pt x="9739576" y="2857989"/>
                </a:cubicBezTo>
                <a:close/>
                <a:moveTo>
                  <a:pt x="9547652" y="2857989"/>
                </a:moveTo>
                <a:cubicBezTo>
                  <a:pt x="9574761" y="2857989"/>
                  <a:pt x="9596737" y="2879966"/>
                  <a:pt x="9596737" y="2907074"/>
                </a:cubicBezTo>
                <a:cubicBezTo>
                  <a:pt x="9596737" y="2934184"/>
                  <a:pt x="9574761" y="2956159"/>
                  <a:pt x="9547652" y="2956159"/>
                </a:cubicBezTo>
                <a:cubicBezTo>
                  <a:pt x="9520543" y="2956159"/>
                  <a:pt x="9498567" y="2934184"/>
                  <a:pt x="9498567" y="2907074"/>
                </a:cubicBezTo>
                <a:cubicBezTo>
                  <a:pt x="9498567" y="2879966"/>
                  <a:pt x="9520543" y="2857989"/>
                  <a:pt x="9547652" y="2857989"/>
                </a:cubicBezTo>
                <a:close/>
                <a:moveTo>
                  <a:pt x="9355731" y="2857989"/>
                </a:moveTo>
                <a:cubicBezTo>
                  <a:pt x="9382840" y="2857989"/>
                  <a:pt x="9404816" y="2879966"/>
                  <a:pt x="9404816" y="2907074"/>
                </a:cubicBezTo>
                <a:cubicBezTo>
                  <a:pt x="9404816" y="2934184"/>
                  <a:pt x="9382840" y="2956159"/>
                  <a:pt x="9355731" y="2956159"/>
                </a:cubicBezTo>
                <a:cubicBezTo>
                  <a:pt x="9328622" y="2956159"/>
                  <a:pt x="9306646" y="2934184"/>
                  <a:pt x="9306646" y="2907074"/>
                </a:cubicBezTo>
                <a:cubicBezTo>
                  <a:pt x="9306646" y="2879966"/>
                  <a:pt x="9328622" y="2857989"/>
                  <a:pt x="9355731" y="2857989"/>
                </a:cubicBezTo>
                <a:close/>
                <a:moveTo>
                  <a:pt x="9163808" y="2857989"/>
                </a:moveTo>
                <a:cubicBezTo>
                  <a:pt x="9190916" y="2857989"/>
                  <a:pt x="9212893" y="2879966"/>
                  <a:pt x="9212893" y="2907074"/>
                </a:cubicBezTo>
                <a:cubicBezTo>
                  <a:pt x="9212893" y="2934184"/>
                  <a:pt x="9190916" y="2956159"/>
                  <a:pt x="9163808" y="2956159"/>
                </a:cubicBezTo>
                <a:cubicBezTo>
                  <a:pt x="9136699" y="2956159"/>
                  <a:pt x="9114723" y="2934184"/>
                  <a:pt x="9114723" y="2907074"/>
                </a:cubicBezTo>
                <a:cubicBezTo>
                  <a:pt x="9114723" y="2879966"/>
                  <a:pt x="9136699" y="2857989"/>
                  <a:pt x="9163808" y="2857989"/>
                </a:cubicBezTo>
                <a:close/>
                <a:moveTo>
                  <a:pt x="8972131" y="2857989"/>
                </a:moveTo>
                <a:cubicBezTo>
                  <a:pt x="8999241" y="2857989"/>
                  <a:pt x="9021216" y="2879966"/>
                  <a:pt x="9021216" y="2907074"/>
                </a:cubicBezTo>
                <a:cubicBezTo>
                  <a:pt x="9021216" y="2934184"/>
                  <a:pt x="8999241" y="2956159"/>
                  <a:pt x="8972131" y="2956159"/>
                </a:cubicBezTo>
                <a:cubicBezTo>
                  <a:pt x="8945023" y="2956159"/>
                  <a:pt x="8923046" y="2934184"/>
                  <a:pt x="8923046" y="2907074"/>
                </a:cubicBezTo>
                <a:cubicBezTo>
                  <a:pt x="8923046" y="2879966"/>
                  <a:pt x="8945023" y="2857989"/>
                  <a:pt x="8972131" y="2857989"/>
                </a:cubicBezTo>
                <a:close/>
                <a:moveTo>
                  <a:pt x="8780211" y="2857989"/>
                </a:moveTo>
                <a:cubicBezTo>
                  <a:pt x="8807319" y="2857989"/>
                  <a:pt x="8829296" y="2879966"/>
                  <a:pt x="8829296" y="2907074"/>
                </a:cubicBezTo>
                <a:cubicBezTo>
                  <a:pt x="8829296" y="2934184"/>
                  <a:pt x="8807319" y="2956159"/>
                  <a:pt x="8780211" y="2956159"/>
                </a:cubicBezTo>
                <a:cubicBezTo>
                  <a:pt x="8753102" y="2956159"/>
                  <a:pt x="8731126" y="2934184"/>
                  <a:pt x="8731126" y="2907074"/>
                </a:cubicBezTo>
                <a:cubicBezTo>
                  <a:pt x="8731126" y="2879966"/>
                  <a:pt x="8753102" y="2857989"/>
                  <a:pt x="8780211" y="2857989"/>
                </a:cubicBezTo>
                <a:close/>
                <a:moveTo>
                  <a:pt x="8588287" y="2857989"/>
                </a:moveTo>
                <a:cubicBezTo>
                  <a:pt x="8615396" y="2857989"/>
                  <a:pt x="8637372" y="2879966"/>
                  <a:pt x="8637372" y="2907074"/>
                </a:cubicBezTo>
                <a:cubicBezTo>
                  <a:pt x="8637372" y="2934184"/>
                  <a:pt x="8615396" y="2956159"/>
                  <a:pt x="8588287" y="2956159"/>
                </a:cubicBezTo>
                <a:cubicBezTo>
                  <a:pt x="8561178" y="2956159"/>
                  <a:pt x="8539202" y="2934184"/>
                  <a:pt x="8539202" y="2907074"/>
                </a:cubicBezTo>
                <a:cubicBezTo>
                  <a:pt x="8539202" y="2879966"/>
                  <a:pt x="8561178" y="2857989"/>
                  <a:pt x="8588287" y="2857989"/>
                </a:cubicBezTo>
                <a:close/>
                <a:moveTo>
                  <a:pt x="8388577" y="2857989"/>
                </a:moveTo>
                <a:cubicBezTo>
                  <a:pt x="8415686" y="2857989"/>
                  <a:pt x="8437662" y="2879966"/>
                  <a:pt x="8437662" y="2907074"/>
                </a:cubicBezTo>
                <a:cubicBezTo>
                  <a:pt x="8437662" y="2934184"/>
                  <a:pt x="8415686" y="2956159"/>
                  <a:pt x="8388577" y="2956159"/>
                </a:cubicBezTo>
                <a:cubicBezTo>
                  <a:pt x="8361468" y="2956159"/>
                  <a:pt x="8339492" y="2934184"/>
                  <a:pt x="8339492" y="2907074"/>
                </a:cubicBezTo>
                <a:cubicBezTo>
                  <a:pt x="8339492" y="2879966"/>
                  <a:pt x="8361468" y="2857989"/>
                  <a:pt x="8388577" y="2857989"/>
                </a:cubicBezTo>
                <a:close/>
                <a:moveTo>
                  <a:pt x="8196653" y="2857989"/>
                </a:moveTo>
                <a:cubicBezTo>
                  <a:pt x="8223762" y="2857989"/>
                  <a:pt x="8245738" y="2879966"/>
                  <a:pt x="8245738" y="2907074"/>
                </a:cubicBezTo>
                <a:cubicBezTo>
                  <a:pt x="8245738" y="2934184"/>
                  <a:pt x="8223762" y="2956159"/>
                  <a:pt x="8196653" y="2956159"/>
                </a:cubicBezTo>
                <a:cubicBezTo>
                  <a:pt x="8169545" y="2956159"/>
                  <a:pt x="8147568" y="2934184"/>
                  <a:pt x="8147568" y="2907074"/>
                </a:cubicBezTo>
                <a:cubicBezTo>
                  <a:pt x="8147568" y="2879966"/>
                  <a:pt x="8169545" y="2857989"/>
                  <a:pt x="8196653" y="2857989"/>
                </a:cubicBezTo>
                <a:close/>
                <a:moveTo>
                  <a:pt x="8004732" y="2857989"/>
                </a:moveTo>
                <a:cubicBezTo>
                  <a:pt x="8031841" y="2857989"/>
                  <a:pt x="8053817" y="2879966"/>
                  <a:pt x="8053817" y="2907074"/>
                </a:cubicBezTo>
                <a:cubicBezTo>
                  <a:pt x="8053817" y="2934184"/>
                  <a:pt x="8031841" y="2956159"/>
                  <a:pt x="8004732" y="2956159"/>
                </a:cubicBezTo>
                <a:cubicBezTo>
                  <a:pt x="7977623" y="2956159"/>
                  <a:pt x="7955647" y="2934184"/>
                  <a:pt x="7955647" y="2907074"/>
                </a:cubicBezTo>
                <a:cubicBezTo>
                  <a:pt x="7955647" y="2879966"/>
                  <a:pt x="7977623" y="2857989"/>
                  <a:pt x="8004732" y="2857989"/>
                </a:cubicBezTo>
                <a:close/>
                <a:moveTo>
                  <a:pt x="7813056" y="2857989"/>
                </a:moveTo>
                <a:cubicBezTo>
                  <a:pt x="7840165" y="2857989"/>
                  <a:pt x="7862141" y="2879966"/>
                  <a:pt x="7862141" y="2907074"/>
                </a:cubicBezTo>
                <a:cubicBezTo>
                  <a:pt x="7862141" y="2934184"/>
                  <a:pt x="7840165" y="2956159"/>
                  <a:pt x="7813056" y="2956159"/>
                </a:cubicBezTo>
                <a:cubicBezTo>
                  <a:pt x="7785947" y="2956159"/>
                  <a:pt x="7763971" y="2934184"/>
                  <a:pt x="7763971" y="2907074"/>
                </a:cubicBezTo>
                <a:cubicBezTo>
                  <a:pt x="7763971" y="2879966"/>
                  <a:pt x="7785947" y="2857989"/>
                  <a:pt x="7813056" y="2857989"/>
                </a:cubicBezTo>
                <a:close/>
                <a:moveTo>
                  <a:pt x="7621133" y="2857989"/>
                </a:moveTo>
                <a:cubicBezTo>
                  <a:pt x="7648241" y="2857989"/>
                  <a:pt x="7670218" y="2879966"/>
                  <a:pt x="7670218" y="2907074"/>
                </a:cubicBezTo>
                <a:cubicBezTo>
                  <a:pt x="7670218" y="2934184"/>
                  <a:pt x="7648241" y="2956159"/>
                  <a:pt x="7621133" y="2956159"/>
                </a:cubicBezTo>
                <a:cubicBezTo>
                  <a:pt x="7594024" y="2956159"/>
                  <a:pt x="7572048" y="2934184"/>
                  <a:pt x="7572048" y="2907074"/>
                </a:cubicBezTo>
                <a:cubicBezTo>
                  <a:pt x="7572048" y="2879966"/>
                  <a:pt x="7594024" y="2857989"/>
                  <a:pt x="7621133" y="2857989"/>
                </a:cubicBezTo>
                <a:close/>
                <a:moveTo>
                  <a:pt x="7429212" y="2857989"/>
                </a:moveTo>
                <a:cubicBezTo>
                  <a:pt x="7456321" y="2857989"/>
                  <a:pt x="7478297" y="2879966"/>
                  <a:pt x="7478297" y="2907074"/>
                </a:cubicBezTo>
                <a:cubicBezTo>
                  <a:pt x="7478297" y="2934184"/>
                  <a:pt x="7456321" y="2956159"/>
                  <a:pt x="7429212" y="2956159"/>
                </a:cubicBezTo>
                <a:cubicBezTo>
                  <a:pt x="7402103" y="2956159"/>
                  <a:pt x="7380127" y="2934184"/>
                  <a:pt x="7380127" y="2907074"/>
                </a:cubicBezTo>
                <a:cubicBezTo>
                  <a:pt x="7380127" y="2879966"/>
                  <a:pt x="7402103" y="2857989"/>
                  <a:pt x="7429212" y="2857989"/>
                </a:cubicBezTo>
                <a:close/>
                <a:moveTo>
                  <a:pt x="7237288" y="2857989"/>
                </a:moveTo>
                <a:cubicBezTo>
                  <a:pt x="7264397" y="2857989"/>
                  <a:pt x="7286373" y="2879966"/>
                  <a:pt x="7286373" y="2907074"/>
                </a:cubicBezTo>
                <a:cubicBezTo>
                  <a:pt x="7286373" y="2934184"/>
                  <a:pt x="7264397" y="2956159"/>
                  <a:pt x="7237288" y="2956159"/>
                </a:cubicBezTo>
                <a:cubicBezTo>
                  <a:pt x="7210179" y="2956159"/>
                  <a:pt x="7188203" y="2934184"/>
                  <a:pt x="7188203" y="2907074"/>
                </a:cubicBezTo>
                <a:cubicBezTo>
                  <a:pt x="7188203" y="2879966"/>
                  <a:pt x="7210179" y="2857989"/>
                  <a:pt x="7237288" y="2857989"/>
                </a:cubicBezTo>
                <a:close/>
                <a:moveTo>
                  <a:pt x="7045367" y="2857989"/>
                </a:moveTo>
                <a:cubicBezTo>
                  <a:pt x="7072476" y="2857989"/>
                  <a:pt x="7094452" y="2879966"/>
                  <a:pt x="7094452" y="2907074"/>
                </a:cubicBezTo>
                <a:cubicBezTo>
                  <a:pt x="7094452" y="2934184"/>
                  <a:pt x="7072476" y="2956159"/>
                  <a:pt x="7045367" y="2956159"/>
                </a:cubicBezTo>
                <a:cubicBezTo>
                  <a:pt x="7018258" y="2956159"/>
                  <a:pt x="6996282" y="2934184"/>
                  <a:pt x="6996282" y="2907074"/>
                </a:cubicBezTo>
                <a:cubicBezTo>
                  <a:pt x="6996282" y="2879966"/>
                  <a:pt x="7018258" y="2857989"/>
                  <a:pt x="7045367" y="2857989"/>
                </a:cubicBezTo>
                <a:close/>
                <a:moveTo>
                  <a:pt x="6853444" y="2857989"/>
                </a:moveTo>
                <a:cubicBezTo>
                  <a:pt x="6880552" y="2857989"/>
                  <a:pt x="6902529" y="2879966"/>
                  <a:pt x="6902529" y="2907074"/>
                </a:cubicBezTo>
                <a:cubicBezTo>
                  <a:pt x="6902529" y="2934184"/>
                  <a:pt x="6880552" y="2956159"/>
                  <a:pt x="6853444" y="2956159"/>
                </a:cubicBezTo>
                <a:cubicBezTo>
                  <a:pt x="6826335" y="2956159"/>
                  <a:pt x="6804359" y="2934184"/>
                  <a:pt x="6804359" y="2907074"/>
                </a:cubicBezTo>
                <a:cubicBezTo>
                  <a:pt x="6804359" y="2879966"/>
                  <a:pt x="6826335" y="2857989"/>
                  <a:pt x="6853444" y="2857989"/>
                </a:cubicBezTo>
                <a:close/>
                <a:moveTo>
                  <a:pt x="6661767" y="2857989"/>
                </a:moveTo>
                <a:cubicBezTo>
                  <a:pt x="6688876" y="2857989"/>
                  <a:pt x="6710852" y="2879966"/>
                  <a:pt x="6710852" y="2907074"/>
                </a:cubicBezTo>
                <a:cubicBezTo>
                  <a:pt x="6710852" y="2934184"/>
                  <a:pt x="6688876" y="2956159"/>
                  <a:pt x="6661767" y="2956159"/>
                </a:cubicBezTo>
                <a:cubicBezTo>
                  <a:pt x="6634659" y="2956159"/>
                  <a:pt x="6612682" y="2934184"/>
                  <a:pt x="6612682" y="2907074"/>
                </a:cubicBezTo>
                <a:cubicBezTo>
                  <a:pt x="6612682" y="2879966"/>
                  <a:pt x="6634659" y="2857989"/>
                  <a:pt x="6661767" y="2857989"/>
                </a:cubicBezTo>
                <a:close/>
                <a:moveTo>
                  <a:pt x="6469844" y="2857989"/>
                </a:moveTo>
                <a:cubicBezTo>
                  <a:pt x="6496953" y="2857989"/>
                  <a:pt x="6518929" y="2879966"/>
                  <a:pt x="6518929" y="2907074"/>
                </a:cubicBezTo>
                <a:cubicBezTo>
                  <a:pt x="6518929" y="2934184"/>
                  <a:pt x="6496953" y="2956159"/>
                  <a:pt x="6469844" y="2956159"/>
                </a:cubicBezTo>
                <a:cubicBezTo>
                  <a:pt x="6442735" y="2956159"/>
                  <a:pt x="6420759" y="2934184"/>
                  <a:pt x="6420759" y="2907074"/>
                </a:cubicBezTo>
                <a:cubicBezTo>
                  <a:pt x="6420759" y="2879966"/>
                  <a:pt x="6442735" y="2857989"/>
                  <a:pt x="6469844" y="2857989"/>
                </a:cubicBezTo>
                <a:close/>
                <a:moveTo>
                  <a:pt x="6279574" y="2857989"/>
                </a:moveTo>
                <a:cubicBezTo>
                  <a:pt x="6306683" y="2857989"/>
                  <a:pt x="6328659" y="2879966"/>
                  <a:pt x="6328659" y="2907074"/>
                </a:cubicBezTo>
                <a:cubicBezTo>
                  <a:pt x="6328659" y="2934184"/>
                  <a:pt x="6306683" y="2956159"/>
                  <a:pt x="6279574" y="2956159"/>
                </a:cubicBezTo>
                <a:cubicBezTo>
                  <a:pt x="6252465" y="2956159"/>
                  <a:pt x="6230489" y="2934184"/>
                  <a:pt x="6230489" y="2907074"/>
                </a:cubicBezTo>
                <a:cubicBezTo>
                  <a:pt x="6230489" y="2879966"/>
                  <a:pt x="6252465" y="2857989"/>
                  <a:pt x="6279574" y="2857989"/>
                </a:cubicBezTo>
                <a:close/>
                <a:moveTo>
                  <a:pt x="6087650" y="2857989"/>
                </a:moveTo>
                <a:cubicBezTo>
                  <a:pt x="6114759" y="2857989"/>
                  <a:pt x="6136735" y="2879966"/>
                  <a:pt x="6136735" y="2907074"/>
                </a:cubicBezTo>
                <a:cubicBezTo>
                  <a:pt x="6136735" y="2934184"/>
                  <a:pt x="6114759" y="2956159"/>
                  <a:pt x="6087650" y="2956159"/>
                </a:cubicBezTo>
                <a:cubicBezTo>
                  <a:pt x="6060542" y="2956159"/>
                  <a:pt x="6038565" y="2934184"/>
                  <a:pt x="6038565" y="2907074"/>
                </a:cubicBezTo>
                <a:cubicBezTo>
                  <a:pt x="6038565" y="2879966"/>
                  <a:pt x="6060542" y="2857989"/>
                  <a:pt x="6087650" y="2857989"/>
                </a:cubicBezTo>
                <a:close/>
                <a:moveTo>
                  <a:pt x="5895729" y="2857989"/>
                </a:moveTo>
                <a:cubicBezTo>
                  <a:pt x="5922838" y="2857989"/>
                  <a:pt x="5944814" y="2879966"/>
                  <a:pt x="5944814" y="2907074"/>
                </a:cubicBezTo>
                <a:cubicBezTo>
                  <a:pt x="5944814" y="2934184"/>
                  <a:pt x="5922838" y="2956159"/>
                  <a:pt x="5895729" y="2956159"/>
                </a:cubicBezTo>
                <a:cubicBezTo>
                  <a:pt x="5868620" y="2956159"/>
                  <a:pt x="5846644" y="2934184"/>
                  <a:pt x="5846644" y="2907074"/>
                </a:cubicBezTo>
                <a:cubicBezTo>
                  <a:pt x="5846644" y="2879966"/>
                  <a:pt x="5868620" y="2857989"/>
                  <a:pt x="5895729" y="2857989"/>
                </a:cubicBezTo>
                <a:close/>
                <a:moveTo>
                  <a:pt x="5704053" y="2857989"/>
                </a:moveTo>
                <a:cubicBezTo>
                  <a:pt x="5731162" y="2857989"/>
                  <a:pt x="5753138" y="2879966"/>
                  <a:pt x="5753138" y="2907074"/>
                </a:cubicBezTo>
                <a:cubicBezTo>
                  <a:pt x="5753138" y="2934184"/>
                  <a:pt x="5731162" y="2956159"/>
                  <a:pt x="5704053" y="2956159"/>
                </a:cubicBezTo>
                <a:cubicBezTo>
                  <a:pt x="5676944" y="2956159"/>
                  <a:pt x="5654968" y="2934184"/>
                  <a:pt x="5654968" y="2907074"/>
                </a:cubicBezTo>
                <a:cubicBezTo>
                  <a:pt x="5654968" y="2879966"/>
                  <a:pt x="5676944" y="2857989"/>
                  <a:pt x="5704053" y="2857989"/>
                </a:cubicBezTo>
                <a:close/>
                <a:moveTo>
                  <a:pt x="5512130" y="2857989"/>
                </a:moveTo>
                <a:cubicBezTo>
                  <a:pt x="5539238" y="2857989"/>
                  <a:pt x="5561215" y="2879966"/>
                  <a:pt x="5561215" y="2907074"/>
                </a:cubicBezTo>
                <a:cubicBezTo>
                  <a:pt x="5561215" y="2934184"/>
                  <a:pt x="5539238" y="2956159"/>
                  <a:pt x="5512130" y="2956159"/>
                </a:cubicBezTo>
                <a:cubicBezTo>
                  <a:pt x="5485021" y="2956159"/>
                  <a:pt x="5463045" y="2934184"/>
                  <a:pt x="5463045" y="2907074"/>
                </a:cubicBezTo>
                <a:cubicBezTo>
                  <a:pt x="5463045" y="2879966"/>
                  <a:pt x="5485021" y="2857989"/>
                  <a:pt x="5512130" y="2857989"/>
                </a:cubicBezTo>
                <a:close/>
                <a:moveTo>
                  <a:pt x="5320209" y="2857989"/>
                </a:moveTo>
                <a:cubicBezTo>
                  <a:pt x="5347318" y="2857989"/>
                  <a:pt x="5369294" y="2879966"/>
                  <a:pt x="5369294" y="2907074"/>
                </a:cubicBezTo>
                <a:cubicBezTo>
                  <a:pt x="5369294" y="2934184"/>
                  <a:pt x="5347318" y="2956159"/>
                  <a:pt x="5320209" y="2956159"/>
                </a:cubicBezTo>
                <a:cubicBezTo>
                  <a:pt x="5293100" y="2956159"/>
                  <a:pt x="5271124" y="2934184"/>
                  <a:pt x="5271124" y="2907074"/>
                </a:cubicBezTo>
                <a:cubicBezTo>
                  <a:pt x="5271124" y="2879966"/>
                  <a:pt x="5293100" y="2857989"/>
                  <a:pt x="5320209" y="2857989"/>
                </a:cubicBezTo>
                <a:close/>
                <a:moveTo>
                  <a:pt x="5128285" y="2857989"/>
                </a:moveTo>
                <a:cubicBezTo>
                  <a:pt x="5155394" y="2857989"/>
                  <a:pt x="5177370" y="2879966"/>
                  <a:pt x="5177370" y="2907074"/>
                </a:cubicBezTo>
                <a:cubicBezTo>
                  <a:pt x="5177370" y="2934184"/>
                  <a:pt x="5155394" y="2956159"/>
                  <a:pt x="5128285" y="2956159"/>
                </a:cubicBezTo>
                <a:cubicBezTo>
                  <a:pt x="5101176" y="2956159"/>
                  <a:pt x="5079200" y="2934184"/>
                  <a:pt x="5079200" y="2907074"/>
                </a:cubicBezTo>
                <a:cubicBezTo>
                  <a:pt x="5079200" y="2879966"/>
                  <a:pt x="5101176" y="2857989"/>
                  <a:pt x="5128285" y="2857989"/>
                </a:cubicBezTo>
                <a:close/>
                <a:moveTo>
                  <a:pt x="4936364" y="2857989"/>
                </a:moveTo>
                <a:cubicBezTo>
                  <a:pt x="4963473" y="2857989"/>
                  <a:pt x="4985449" y="2879966"/>
                  <a:pt x="4985449" y="2907074"/>
                </a:cubicBezTo>
                <a:cubicBezTo>
                  <a:pt x="4985449" y="2934184"/>
                  <a:pt x="4963473" y="2956159"/>
                  <a:pt x="4936364" y="2956159"/>
                </a:cubicBezTo>
                <a:cubicBezTo>
                  <a:pt x="4909255" y="2956159"/>
                  <a:pt x="4887279" y="2934184"/>
                  <a:pt x="4887279" y="2907074"/>
                </a:cubicBezTo>
                <a:cubicBezTo>
                  <a:pt x="4887279" y="2879966"/>
                  <a:pt x="4909255" y="2857989"/>
                  <a:pt x="4936364" y="2857989"/>
                </a:cubicBezTo>
                <a:close/>
                <a:moveTo>
                  <a:pt x="4744441" y="2857989"/>
                </a:moveTo>
                <a:cubicBezTo>
                  <a:pt x="4771549" y="2857989"/>
                  <a:pt x="4793526" y="2879966"/>
                  <a:pt x="4793526" y="2907074"/>
                </a:cubicBezTo>
                <a:cubicBezTo>
                  <a:pt x="4793526" y="2934184"/>
                  <a:pt x="4771549" y="2956159"/>
                  <a:pt x="4744441" y="2956159"/>
                </a:cubicBezTo>
                <a:cubicBezTo>
                  <a:pt x="4717332" y="2956159"/>
                  <a:pt x="4695356" y="2934184"/>
                  <a:pt x="4695356" y="2907074"/>
                </a:cubicBezTo>
                <a:cubicBezTo>
                  <a:pt x="4695356" y="2879966"/>
                  <a:pt x="4717332" y="2857989"/>
                  <a:pt x="4744441" y="2857989"/>
                </a:cubicBezTo>
                <a:close/>
                <a:moveTo>
                  <a:pt x="4552764" y="2857989"/>
                </a:moveTo>
                <a:cubicBezTo>
                  <a:pt x="4579873" y="2857989"/>
                  <a:pt x="4601849" y="2879966"/>
                  <a:pt x="4601849" y="2907074"/>
                </a:cubicBezTo>
                <a:cubicBezTo>
                  <a:pt x="4601849" y="2934184"/>
                  <a:pt x="4579873" y="2956159"/>
                  <a:pt x="4552764" y="2956159"/>
                </a:cubicBezTo>
                <a:cubicBezTo>
                  <a:pt x="4525656" y="2956159"/>
                  <a:pt x="4503679" y="2934184"/>
                  <a:pt x="4503679" y="2907074"/>
                </a:cubicBezTo>
                <a:cubicBezTo>
                  <a:pt x="4503679" y="2879966"/>
                  <a:pt x="4525656" y="2857989"/>
                  <a:pt x="4552764" y="2857989"/>
                </a:cubicBezTo>
                <a:close/>
                <a:moveTo>
                  <a:pt x="4360841" y="2857989"/>
                </a:moveTo>
                <a:cubicBezTo>
                  <a:pt x="4387950" y="2857989"/>
                  <a:pt x="4409926" y="2879966"/>
                  <a:pt x="4409926" y="2907074"/>
                </a:cubicBezTo>
                <a:cubicBezTo>
                  <a:pt x="4409926" y="2934184"/>
                  <a:pt x="4387950" y="2956159"/>
                  <a:pt x="4360841" y="2956159"/>
                </a:cubicBezTo>
                <a:cubicBezTo>
                  <a:pt x="4333732" y="2956159"/>
                  <a:pt x="4311756" y="2934184"/>
                  <a:pt x="4311756" y="2907074"/>
                </a:cubicBezTo>
                <a:cubicBezTo>
                  <a:pt x="4311756" y="2879966"/>
                  <a:pt x="4333732" y="2857989"/>
                  <a:pt x="4360841" y="2857989"/>
                </a:cubicBezTo>
                <a:close/>
                <a:moveTo>
                  <a:pt x="4170572" y="2857989"/>
                </a:moveTo>
                <a:cubicBezTo>
                  <a:pt x="4197681" y="2857989"/>
                  <a:pt x="4219657" y="2879966"/>
                  <a:pt x="4219657" y="2907074"/>
                </a:cubicBezTo>
                <a:cubicBezTo>
                  <a:pt x="4219657" y="2934184"/>
                  <a:pt x="4197681" y="2956159"/>
                  <a:pt x="4170572" y="2956159"/>
                </a:cubicBezTo>
                <a:cubicBezTo>
                  <a:pt x="4143463" y="2956159"/>
                  <a:pt x="4121487" y="2934184"/>
                  <a:pt x="4121487" y="2907074"/>
                </a:cubicBezTo>
                <a:cubicBezTo>
                  <a:pt x="4121487" y="2879966"/>
                  <a:pt x="4143463" y="2857989"/>
                  <a:pt x="4170572" y="2857989"/>
                </a:cubicBezTo>
                <a:close/>
                <a:moveTo>
                  <a:pt x="3978648" y="2857989"/>
                </a:moveTo>
                <a:cubicBezTo>
                  <a:pt x="4005757" y="2857989"/>
                  <a:pt x="4027733" y="2879966"/>
                  <a:pt x="4027733" y="2907074"/>
                </a:cubicBezTo>
                <a:cubicBezTo>
                  <a:pt x="4027733" y="2934184"/>
                  <a:pt x="4005757" y="2956159"/>
                  <a:pt x="3978648" y="2956159"/>
                </a:cubicBezTo>
                <a:cubicBezTo>
                  <a:pt x="3951540" y="2956159"/>
                  <a:pt x="3929563" y="2934184"/>
                  <a:pt x="3929563" y="2907074"/>
                </a:cubicBezTo>
                <a:cubicBezTo>
                  <a:pt x="3929563" y="2879966"/>
                  <a:pt x="3951540" y="2857989"/>
                  <a:pt x="3978648" y="2857989"/>
                </a:cubicBezTo>
                <a:close/>
                <a:moveTo>
                  <a:pt x="3786728" y="2857989"/>
                </a:moveTo>
                <a:cubicBezTo>
                  <a:pt x="3813836" y="2857989"/>
                  <a:pt x="3835813" y="2879966"/>
                  <a:pt x="3835813" y="2907074"/>
                </a:cubicBezTo>
                <a:cubicBezTo>
                  <a:pt x="3835813" y="2934184"/>
                  <a:pt x="3813836" y="2956159"/>
                  <a:pt x="3786728" y="2956159"/>
                </a:cubicBezTo>
                <a:cubicBezTo>
                  <a:pt x="3759619" y="2956159"/>
                  <a:pt x="3737643" y="2934184"/>
                  <a:pt x="3737643" y="2907074"/>
                </a:cubicBezTo>
                <a:cubicBezTo>
                  <a:pt x="3737643" y="2879966"/>
                  <a:pt x="3759619" y="2857989"/>
                  <a:pt x="3786728" y="2857989"/>
                </a:cubicBezTo>
                <a:close/>
                <a:moveTo>
                  <a:pt x="3595051" y="2857989"/>
                </a:moveTo>
                <a:cubicBezTo>
                  <a:pt x="3622160" y="2857989"/>
                  <a:pt x="3644136" y="2879966"/>
                  <a:pt x="3644136" y="2907074"/>
                </a:cubicBezTo>
                <a:cubicBezTo>
                  <a:pt x="3644136" y="2934184"/>
                  <a:pt x="3622160" y="2956159"/>
                  <a:pt x="3595051" y="2956159"/>
                </a:cubicBezTo>
                <a:cubicBezTo>
                  <a:pt x="3567943" y="2956159"/>
                  <a:pt x="3545966" y="2934184"/>
                  <a:pt x="3545966" y="2907074"/>
                </a:cubicBezTo>
                <a:cubicBezTo>
                  <a:pt x="3545966" y="2879966"/>
                  <a:pt x="3567943" y="2857989"/>
                  <a:pt x="3595051" y="2857989"/>
                </a:cubicBezTo>
                <a:close/>
                <a:moveTo>
                  <a:pt x="3403128" y="2857989"/>
                </a:moveTo>
                <a:cubicBezTo>
                  <a:pt x="3430237" y="2857989"/>
                  <a:pt x="3452213" y="2879966"/>
                  <a:pt x="3452213" y="2907074"/>
                </a:cubicBezTo>
                <a:cubicBezTo>
                  <a:pt x="3452213" y="2934184"/>
                  <a:pt x="3430237" y="2956159"/>
                  <a:pt x="3403128" y="2956159"/>
                </a:cubicBezTo>
                <a:cubicBezTo>
                  <a:pt x="3376019" y="2956159"/>
                  <a:pt x="3354043" y="2934184"/>
                  <a:pt x="3354043" y="2907074"/>
                </a:cubicBezTo>
                <a:cubicBezTo>
                  <a:pt x="3354043" y="2879966"/>
                  <a:pt x="3376019" y="2857989"/>
                  <a:pt x="3403128" y="2857989"/>
                </a:cubicBezTo>
                <a:close/>
                <a:moveTo>
                  <a:pt x="3211207" y="2857989"/>
                </a:moveTo>
                <a:cubicBezTo>
                  <a:pt x="3238316" y="2857989"/>
                  <a:pt x="3260292" y="2879966"/>
                  <a:pt x="3260292" y="2907074"/>
                </a:cubicBezTo>
                <a:cubicBezTo>
                  <a:pt x="3260292" y="2934184"/>
                  <a:pt x="3238316" y="2956159"/>
                  <a:pt x="3211207" y="2956159"/>
                </a:cubicBezTo>
                <a:cubicBezTo>
                  <a:pt x="3184098" y="2956159"/>
                  <a:pt x="3162122" y="2934184"/>
                  <a:pt x="3162122" y="2907074"/>
                </a:cubicBezTo>
                <a:cubicBezTo>
                  <a:pt x="3162122" y="2879966"/>
                  <a:pt x="3184098" y="2857989"/>
                  <a:pt x="3211207" y="2857989"/>
                </a:cubicBezTo>
                <a:close/>
                <a:moveTo>
                  <a:pt x="3019283" y="2857989"/>
                </a:moveTo>
                <a:cubicBezTo>
                  <a:pt x="3046393" y="2857989"/>
                  <a:pt x="3068368" y="2879966"/>
                  <a:pt x="3068368" y="2907074"/>
                </a:cubicBezTo>
                <a:cubicBezTo>
                  <a:pt x="3068368" y="2934184"/>
                  <a:pt x="3046393" y="2956159"/>
                  <a:pt x="3019283" y="2956159"/>
                </a:cubicBezTo>
                <a:cubicBezTo>
                  <a:pt x="2992175" y="2956159"/>
                  <a:pt x="2970198" y="2934184"/>
                  <a:pt x="2970198" y="2907074"/>
                </a:cubicBezTo>
                <a:cubicBezTo>
                  <a:pt x="2970198" y="2879966"/>
                  <a:pt x="2992175" y="2857989"/>
                  <a:pt x="3019283" y="2857989"/>
                </a:cubicBezTo>
                <a:close/>
                <a:moveTo>
                  <a:pt x="2827363" y="2857989"/>
                </a:moveTo>
                <a:cubicBezTo>
                  <a:pt x="2854471" y="2857989"/>
                  <a:pt x="2876448" y="2879966"/>
                  <a:pt x="2876448" y="2907074"/>
                </a:cubicBezTo>
                <a:cubicBezTo>
                  <a:pt x="2876448" y="2934184"/>
                  <a:pt x="2854471" y="2956159"/>
                  <a:pt x="2827363" y="2956159"/>
                </a:cubicBezTo>
                <a:cubicBezTo>
                  <a:pt x="2800253" y="2956159"/>
                  <a:pt x="2778277" y="2934184"/>
                  <a:pt x="2778277" y="2907074"/>
                </a:cubicBezTo>
                <a:cubicBezTo>
                  <a:pt x="2778277" y="2879966"/>
                  <a:pt x="2800253" y="2857989"/>
                  <a:pt x="2827363" y="2857989"/>
                </a:cubicBezTo>
                <a:close/>
                <a:moveTo>
                  <a:pt x="2635439" y="2857989"/>
                </a:moveTo>
                <a:cubicBezTo>
                  <a:pt x="2662548" y="2857989"/>
                  <a:pt x="2684524" y="2879966"/>
                  <a:pt x="2684524" y="2907074"/>
                </a:cubicBezTo>
                <a:cubicBezTo>
                  <a:pt x="2684524" y="2934184"/>
                  <a:pt x="2662548" y="2956159"/>
                  <a:pt x="2635439" y="2956159"/>
                </a:cubicBezTo>
                <a:cubicBezTo>
                  <a:pt x="2608330" y="2956159"/>
                  <a:pt x="2586354" y="2934184"/>
                  <a:pt x="2586354" y="2907074"/>
                </a:cubicBezTo>
                <a:cubicBezTo>
                  <a:pt x="2586354" y="2879966"/>
                  <a:pt x="2608330" y="2857989"/>
                  <a:pt x="2635439" y="2857989"/>
                </a:cubicBezTo>
                <a:close/>
                <a:moveTo>
                  <a:pt x="2443762" y="2857989"/>
                </a:moveTo>
                <a:cubicBezTo>
                  <a:pt x="2470872" y="2857989"/>
                  <a:pt x="2492847" y="2879966"/>
                  <a:pt x="2492847" y="2907074"/>
                </a:cubicBezTo>
                <a:cubicBezTo>
                  <a:pt x="2492847" y="2934184"/>
                  <a:pt x="2470872" y="2956159"/>
                  <a:pt x="2443762" y="2956159"/>
                </a:cubicBezTo>
                <a:cubicBezTo>
                  <a:pt x="2416654" y="2956159"/>
                  <a:pt x="2394677" y="2934184"/>
                  <a:pt x="2394677" y="2907074"/>
                </a:cubicBezTo>
                <a:cubicBezTo>
                  <a:pt x="2394677" y="2879966"/>
                  <a:pt x="2416654" y="2857989"/>
                  <a:pt x="2443762" y="2857989"/>
                </a:cubicBezTo>
                <a:close/>
                <a:moveTo>
                  <a:pt x="2251840" y="2857989"/>
                </a:moveTo>
                <a:cubicBezTo>
                  <a:pt x="2278948" y="2857989"/>
                  <a:pt x="2300925" y="2879966"/>
                  <a:pt x="2300925" y="2907074"/>
                </a:cubicBezTo>
                <a:cubicBezTo>
                  <a:pt x="2300925" y="2934184"/>
                  <a:pt x="2278948" y="2956159"/>
                  <a:pt x="2251840" y="2956159"/>
                </a:cubicBezTo>
                <a:cubicBezTo>
                  <a:pt x="2224730" y="2956159"/>
                  <a:pt x="2202754" y="2934184"/>
                  <a:pt x="2202754" y="2907074"/>
                </a:cubicBezTo>
                <a:cubicBezTo>
                  <a:pt x="2202754" y="2879966"/>
                  <a:pt x="2224730" y="2857989"/>
                  <a:pt x="2251840" y="2857989"/>
                </a:cubicBezTo>
                <a:close/>
                <a:moveTo>
                  <a:pt x="2061569" y="2857989"/>
                </a:moveTo>
                <a:cubicBezTo>
                  <a:pt x="2088678" y="2857989"/>
                  <a:pt x="2110654" y="2879966"/>
                  <a:pt x="2110654" y="2907074"/>
                </a:cubicBezTo>
                <a:cubicBezTo>
                  <a:pt x="2110654" y="2934184"/>
                  <a:pt x="2088678" y="2956159"/>
                  <a:pt x="2061569" y="2956159"/>
                </a:cubicBezTo>
                <a:cubicBezTo>
                  <a:pt x="2034460" y="2956159"/>
                  <a:pt x="2012484" y="2934184"/>
                  <a:pt x="2012484" y="2907074"/>
                </a:cubicBezTo>
                <a:cubicBezTo>
                  <a:pt x="2012484" y="2879966"/>
                  <a:pt x="2034460" y="2857989"/>
                  <a:pt x="2061569" y="2857989"/>
                </a:cubicBezTo>
                <a:close/>
                <a:moveTo>
                  <a:pt x="1869645" y="2857989"/>
                </a:moveTo>
                <a:cubicBezTo>
                  <a:pt x="1896755" y="2857989"/>
                  <a:pt x="1918730" y="2879966"/>
                  <a:pt x="1918730" y="2907074"/>
                </a:cubicBezTo>
                <a:cubicBezTo>
                  <a:pt x="1918730" y="2934184"/>
                  <a:pt x="1896755" y="2956159"/>
                  <a:pt x="1869645" y="2956159"/>
                </a:cubicBezTo>
                <a:cubicBezTo>
                  <a:pt x="1842537" y="2956159"/>
                  <a:pt x="1820560" y="2934184"/>
                  <a:pt x="1820560" y="2907074"/>
                </a:cubicBezTo>
                <a:cubicBezTo>
                  <a:pt x="1820560" y="2879966"/>
                  <a:pt x="1842537" y="2857989"/>
                  <a:pt x="1869645" y="2857989"/>
                </a:cubicBezTo>
                <a:close/>
                <a:moveTo>
                  <a:pt x="1677725" y="2857989"/>
                </a:moveTo>
                <a:cubicBezTo>
                  <a:pt x="1704833" y="2857989"/>
                  <a:pt x="1726810" y="2879966"/>
                  <a:pt x="1726810" y="2907074"/>
                </a:cubicBezTo>
                <a:cubicBezTo>
                  <a:pt x="1726810" y="2934184"/>
                  <a:pt x="1704833" y="2956159"/>
                  <a:pt x="1677725" y="2956159"/>
                </a:cubicBezTo>
                <a:cubicBezTo>
                  <a:pt x="1650616" y="2956159"/>
                  <a:pt x="1628640" y="2934184"/>
                  <a:pt x="1628640" y="2907074"/>
                </a:cubicBezTo>
                <a:cubicBezTo>
                  <a:pt x="1628640" y="2879966"/>
                  <a:pt x="1650616" y="2857989"/>
                  <a:pt x="1677725" y="2857989"/>
                </a:cubicBezTo>
                <a:close/>
                <a:moveTo>
                  <a:pt x="1486048" y="2857989"/>
                </a:moveTo>
                <a:cubicBezTo>
                  <a:pt x="1513157" y="2857989"/>
                  <a:pt x="1535133" y="2879966"/>
                  <a:pt x="1535133" y="2907074"/>
                </a:cubicBezTo>
                <a:cubicBezTo>
                  <a:pt x="1535133" y="2934184"/>
                  <a:pt x="1513157" y="2956159"/>
                  <a:pt x="1486048" y="2956159"/>
                </a:cubicBezTo>
                <a:cubicBezTo>
                  <a:pt x="1458940" y="2956159"/>
                  <a:pt x="1436963" y="2934184"/>
                  <a:pt x="1436963" y="2907074"/>
                </a:cubicBezTo>
                <a:cubicBezTo>
                  <a:pt x="1436963" y="2879966"/>
                  <a:pt x="1458940" y="2857989"/>
                  <a:pt x="1486048" y="2857989"/>
                </a:cubicBezTo>
                <a:close/>
                <a:moveTo>
                  <a:pt x="1294125" y="2857989"/>
                </a:moveTo>
                <a:cubicBezTo>
                  <a:pt x="1321234" y="2857989"/>
                  <a:pt x="1343210" y="2879966"/>
                  <a:pt x="1343210" y="2907074"/>
                </a:cubicBezTo>
                <a:cubicBezTo>
                  <a:pt x="1343210" y="2934184"/>
                  <a:pt x="1321234" y="2956159"/>
                  <a:pt x="1294125" y="2956159"/>
                </a:cubicBezTo>
                <a:cubicBezTo>
                  <a:pt x="1267016" y="2956159"/>
                  <a:pt x="1245040" y="2934184"/>
                  <a:pt x="1245040" y="2907074"/>
                </a:cubicBezTo>
                <a:cubicBezTo>
                  <a:pt x="1245040" y="2879966"/>
                  <a:pt x="1267016" y="2857989"/>
                  <a:pt x="1294125" y="2857989"/>
                </a:cubicBezTo>
                <a:close/>
                <a:moveTo>
                  <a:pt x="1102204" y="2857989"/>
                </a:moveTo>
                <a:cubicBezTo>
                  <a:pt x="1129313" y="2857989"/>
                  <a:pt x="1151289" y="2879966"/>
                  <a:pt x="1151289" y="2907074"/>
                </a:cubicBezTo>
                <a:cubicBezTo>
                  <a:pt x="1151289" y="2934184"/>
                  <a:pt x="1129313" y="2956159"/>
                  <a:pt x="1102204" y="2956159"/>
                </a:cubicBezTo>
                <a:cubicBezTo>
                  <a:pt x="1075096" y="2956159"/>
                  <a:pt x="1053119" y="2934184"/>
                  <a:pt x="1053119" y="2907074"/>
                </a:cubicBezTo>
                <a:cubicBezTo>
                  <a:pt x="1053119" y="2879966"/>
                  <a:pt x="1075096" y="2857989"/>
                  <a:pt x="1102204" y="2857989"/>
                </a:cubicBezTo>
                <a:close/>
                <a:moveTo>
                  <a:pt x="910280" y="2857989"/>
                </a:moveTo>
                <a:cubicBezTo>
                  <a:pt x="937390" y="2857989"/>
                  <a:pt x="959365" y="2879966"/>
                  <a:pt x="959365" y="2907074"/>
                </a:cubicBezTo>
                <a:cubicBezTo>
                  <a:pt x="959365" y="2934184"/>
                  <a:pt x="937390" y="2956159"/>
                  <a:pt x="910280" y="2956159"/>
                </a:cubicBezTo>
                <a:cubicBezTo>
                  <a:pt x="883172" y="2956159"/>
                  <a:pt x="861195" y="2934184"/>
                  <a:pt x="861195" y="2907074"/>
                </a:cubicBezTo>
                <a:cubicBezTo>
                  <a:pt x="861195" y="2879966"/>
                  <a:pt x="883172" y="2857989"/>
                  <a:pt x="910280" y="2857989"/>
                </a:cubicBezTo>
                <a:close/>
                <a:moveTo>
                  <a:pt x="718360" y="2857989"/>
                </a:moveTo>
                <a:cubicBezTo>
                  <a:pt x="745468" y="2857989"/>
                  <a:pt x="767445" y="2879966"/>
                  <a:pt x="767445" y="2907074"/>
                </a:cubicBezTo>
                <a:cubicBezTo>
                  <a:pt x="767445" y="2934184"/>
                  <a:pt x="745468" y="2956159"/>
                  <a:pt x="718360" y="2956159"/>
                </a:cubicBezTo>
                <a:cubicBezTo>
                  <a:pt x="691250" y="2956159"/>
                  <a:pt x="669275" y="2934184"/>
                  <a:pt x="669275" y="2907074"/>
                </a:cubicBezTo>
                <a:cubicBezTo>
                  <a:pt x="669275" y="2879966"/>
                  <a:pt x="691250" y="2857989"/>
                  <a:pt x="718360" y="2857989"/>
                </a:cubicBezTo>
                <a:close/>
                <a:moveTo>
                  <a:pt x="526436" y="2857989"/>
                </a:moveTo>
                <a:cubicBezTo>
                  <a:pt x="553544" y="2857989"/>
                  <a:pt x="575521" y="2879966"/>
                  <a:pt x="575521" y="2907074"/>
                </a:cubicBezTo>
                <a:cubicBezTo>
                  <a:pt x="575521" y="2934184"/>
                  <a:pt x="553544" y="2956159"/>
                  <a:pt x="526436" y="2956159"/>
                </a:cubicBezTo>
                <a:cubicBezTo>
                  <a:pt x="499328" y="2956159"/>
                  <a:pt x="477351" y="2934184"/>
                  <a:pt x="477351" y="2907074"/>
                </a:cubicBezTo>
                <a:cubicBezTo>
                  <a:pt x="477351" y="2879966"/>
                  <a:pt x="499328" y="2857989"/>
                  <a:pt x="526436" y="2857989"/>
                </a:cubicBezTo>
                <a:close/>
                <a:moveTo>
                  <a:pt x="334759" y="2857989"/>
                </a:moveTo>
                <a:cubicBezTo>
                  <a:pt x="361869" y="2857989"/>
                  <a:pt x="383844" y="2879966"/>
                  <a:pt x="383844" y="2907074"/>
                </a:cubicBezTo>
                <a:cubicBezTo>
                  <a:pt x="383844" y="2934184"/>
                  <a:pt x="361869" y="2956159"/>
                  <a:pt x="334759" y="2956159"/>
                </a:cubicBezTo>
                <a:cubicBezTo>
                  <a:pt x="307651" y="2956159"/>
                  <a:pt x="285674" y="2934184"/>
                  <a:pt x="285674" y="2907074"/>
                </a:cubicBezTo>
                <a:cubicBezTo>
                  <a:pt x="285674" y="2879966"/>
                  <a:pt x="307651" y="2857989"/>
                  <a:pt x="334759" y="2857989"/>
                </a:cubicBezTo>
                <a:close/>
                <a:moveTo>
                  <a:pt x="142837" y="2857989"/>
                </a:moveTo>
                <a:cubicBezTo>
                  <a:pt x="169945" y="2857989"/>
                  <a:pt x="191921" y="2879966"/>
                  <a:pt x="191921" y="2907074"/>
                </a:cubicBezTo>
                <a:cubicBezTo>
                  <a:pt x="191921" y="2934184"/>
                  <a:pt x="169945" y="2956159"/>
                  <a:pt x="142837" y="2956159"/>
                </a:cubicBezTo>
                <a:cubicBezTo>
                  <a:pt x="115727" y="2956159"/>
                  <a:pt x="93751" y="2934184"/>
                  <a:pt x="93751" y="2907074"/>
                </a:cubicBezTo>
                <a:cubicBezTo>
                  <a:pt x="93751" y="2879966"/>
                  <a:pt x="115727" y="2857989"/>
                  <a:pt x="142837" y="2857989"/>
                </a:cubicBezTo>
                <a:close/>
                <a:moveTo>
                  <a:pt x="11562343" y="2707297"/>
                </a:moveTo>
                <a:cubicBezTo>
                  <a:pt x="11589452" y="2707297"/>
                  <a:pt x="11611428" y="2729274"/>
                  <a:pt x="11611428" y="2756382"/>
                </a:cubicBezTo>
                <a:cubicBezTo>
                  <a:pt x="11611428" y="2783491"/>
                  <a:pt x="11589452" y="2805468"/>
                  <a:pt x="11562343" y="2805468"/>
                </a:cubicBezTo>
                <a:cubicBezTo>
                  <a:pt x="11535234" y="2805468"/>
                  <a:pt x="11513258" y="2783491"/>
                  <a:pt x="11513258" y="2756382"/>
                </a:cubicBezTo>
                <a:cubicBezTo>
                  <a:pt x="11513258" y="2729274"/>
                  <a:pt x="11535234" y="2707297"/>
                  <a:pt x="11562343" y="2707297"/>
                </a:cubicBezTo>
                <a:close/>
                <a:moveTo>
                  <a:pt x="11370422" y="2707297"/>
                </a:moveTo>
                <a:cubicBezTo>
                  <a:pt x="11397531" y="2707297"/>
                  <a:pt x="11419507" y="2729274"/>
                  <a:pt x="11419507" y="2756382"/>
                </a:cubicBezTo>
                <a:cubicBezTo>
                  <a:pt x="11419507" y="2783491"/>
                  <a:pt x="11397531" y="2805468"/>
                  <a:pt x="11370422" y="2805468"/>
                </a:cubicBezTo>
                <a:cubicBezTo>
                  <a:pt x="11343313" y="2805468"/>
                  <a:pt x="11321337" y="2783491"/>
                  <a:pt x="11321337" y="2756382"/>
                </a:cubicBezTo>
                <a:cubicBezTo>
                  <a:pt x="11321337" y="2729274"/>
                  <a:pt x="11343313" y="2707297"/>
                  <a:pt x="11370422" y="2707297"/>
                </a:cubicBezTo>
                <a:close/>
                <a:moveTo>
                  <a:pt x="11178499" y="2707297"/>
                </a:moveTo>
                <a:cubicBezTo>
                  <a:pt x="11205607" y="2707297"/>
                  <a:pt x="11227584" y="2729274"/>
                  <a:pt x="11227584" y="2756382"/>
                </a:cubicBezTo>
                <a:cubicBezTo>
                  <a:pt x="11227584" y="2783491"/>
                  <a:pt x="11205607" y="2805468"/>
                  <a:pt x="11178499" y="2805468"/>
                </a:cubicBezTo>
                <a:cubicBezTo>
                  <a:pt x="11151390" y="2805468"/>
                  <a:pt x="11129414" y="2783491"/>
                  <a:pt x="11129414" y="2756382"/>
                </a:cubicBezTo>
                <a:cubicBezTo>
                  <a:pt x="11129414" y="2729274"/>
                  <a:pt x="11151390" y="2707297"/>
                  <a:pt x="11178499" y="2707297"/>
                </a:cubicBezTo>
                <a:close/>
                <a:moveTo>
                  <a:pt x="10986822" y="2707297"/>
                </a:moveTo>
                <a:cubicBezTo>
                  <a:pt x="11013931" y="2707297"/>
                  <a:pt x="11035907" y="2729274"/>
                  <a:pt x="11035907" y="2756382"/>
                </a:cubicBezTo>
                <a:cubicBezTo>
                  <a:pt x="11035907" y="2783491"/>
                  <a:pt x="11013931" y="2805468"/>
                  <a:pt x="10986822" y="2805468"/>
                </a:cubicBezTo>
                <a:cubicBezTo>
                  <a:pt x="10959714" y="2805468"/>
                  <a:pt x="10937737" y="2783491"/>
                  <a:pt x="10937737" y="2756382"/>
                </a:cubicBezTo>
                <a:cubicBezTo>
                  <a:pt x="10937737" y="2729274"/>
                  <a:pt x="10959714" y="2707297"/>
                  <a:pt x="10986822" y="2707297"/>
                </a:cubicBezTo>
                <a:close/>
                <a:moveTo>
                  <a:pt x="10794898" y="2707297"/>
                </a:moveTo>
                <a:cubicBezTo>
                  <a:pt x="10822008" y="2707297"/>
                  <a:pt x="10843984" y="2729274"/>
                  <a:pt x="10843984" y="2756382"/>
                </a:cubicBezTo>
                <a:cubicBezTo>
                  <a:pt x="10843984" y="2783491"/>
                  <a:pt x="10822008" y="2805468"/>
                  <a:pt x="10794898" y="2805468"/>
                </a:cubicBezTo>
                <a:cubicBezTo>
                  <a:pt x="10767790" y="2805468"/>
                  <a:pt x="10745813" y="2783491"/>
                  <a:pt x="10745813" y="2756382"/>
                </a:cubicBezTo>
                <a:cubicBezTo>
                  <a:pt x="10745813" y="2729274"/>
                  <a:pt x="10767790" y="2707297"/>
                  <a:pt x="10794898" y="2707297"/>
                </a:cubicBezTo>
                <a:close/>
                <a:moveTo>
                  <a:pt x="10600771" y="2707297"/>
                </a:moveTo>
                <a:cubicBezTo>
                  <a:pt x="10607548" y="2707297"/>
                  <a:pt x="10614005" y="2708671"/>
                  <a:pt x="10619877" y="2711155"/>
                </a:cubicBezTo>
                <a:lnTo>
                  <a:pt x="10635343" y="2721582"/>
                </a:lnTo>
                <a:lnTo>
                  <a:pt x="10635343" y="2720094"/>
                </a:lnTo>
                <a:lnTo>
                  <a:pt x="10637686" y="2721674"/>
                </a:lnTo>
                <a:cubicBezTo>
                  <a:pt x="10646569" y="2730557"/>
                  <a:pt x="10652063" y="2742828"/>
                  <a:pt x="10652063" y="2756382"/>
                </a:cubicBezTo>
                <a:cubicBezTo>
                  <a:pt x="10652063" y="2769937"/>
                  <a:pt x="10646569" y="2782208"/>
                  <a:pt x="10637686" y="2791091"/>
                </a:cubicBezTo>
                <a:lnTo>
                  <a:pt x="10635343" y="2792671"/>
                </a:lnTo>
                <a:lnTo>
                  <a:pt x="10635343" y="2791183"/>
                </a:lnTo>
                <a:lnTo>
                  <a:pt x="10619877" y="2801611"/>
                </a:lnTo>
                <a:cubicBezTo>
                  <a:pt x="10614005" y="2804095"/>
                  <a:pt x="10607548" y="2805468"/>
                  <a:pt x="10600771" y="2805468"/>
                </a:cubicBezTo>
                <a:cubicBezTo>
                  <a:pt x="10573662" y="2805468"/>
                  <a:pt x="10551686" y="2783491"/>
                  <a:pt x="10551686" y="2756382"/>
                </a:cubicBezTo>
                <a:cubicBezTo>
                  <a:pt x="10551686" y="2729274"/>
                  <a:pt x="10573662" y="2707297"/>
                  <a:pt x="10600771" y="2707297"/>
                </a:cubicBezTo>
                <a:close/>
                <a:moveTo>
                  <a:pt x="10408850" y="2707297"/>
                </a:moveTo>
                <a:cubicBezTo>
                  <a:pt x="10435959" y="2707297"/>
                  <a:pt x="10457935" y="2729274"/>
                  <a:pt x="10457935" y="2756382"/>
                </a:cubicBezTo>
                <a:cubicBezTo>
                  <a:pt x="10457935" y="2783491"/>
                  <a:pt x="10435959" y="2805468"/>
                  <a:pt x="10408850" y="2805468"/>
                </a:cubicBezTo>
                <a:cubicBezTo>
                  <a:pt x="10381741" y="2805468"/>
                  <a:pt x="10359765" y="2783491"/>
                  <a:pt x="10359765" y="2756382"/>
                </a:cubicBezTo>
                <a:cubicBezTo>
                  <a:pt x="10359765" y="2729274"/>
                  <a:pt x="10381741" y="2707297"/>
                  <a:pt x="10408850" y="2707297"/>
                </a:cubicBezTo>
                <a:close/>
                <a:moveTo>
                  <a:pt x="10216927" y="2707297"/>
                </a:moveTo>
                <a:cubicBezTo>
                  <a:pt x="10244035" y="2707297"/>
                  <a:pt x="10266012" y="2729274"/>
                  <a:pt x="10266012" y="2756382"/>
                </a:cubicBezTo>
                <a:cubicBezTo>
                  <a:pt x="10266012" y="2783491"/>
                  <a:pt x="10244035" y="2805468"/>
                  <a:pt x="10216927" y="2805468"/>
                </a:cubicBezTo>
                <a:cubicBezTo>
                  <a:pt x="10189818" y="2805468"/>
                  <a:pt x="10167842" y="2783491"/>
                  <a:pt x="10167842" y="2756382"/>
                </a:cubicBezTo>
                <a:cubicBezTo>
                  <a:pt x="10167842" y="2729274"/>
                  <a:pt x="10189818" y="2707297"/>
                  <a:pt x="10216927" y="2707297"/>
                </a:cubicBezTo>
                <a:close/>
                <a:moveTo>
                  <a:pt x="10025250" y="2707297"/>
                </a:moveTo>
                <a:cubicBezTo>
                  <a:pt x="10052359" y="2707297"/>
                  <a:pt x="10074335" y="2729274"/>
                  <a:pt x="10074335" y="2756382"/>
                </a:cubicBezTo>
                <a:cubicBezTo>
                  <a:pt x="10074335" y="2783491"/>
                  <a:pt x="10052359" y="2805468"/>
                  <a:pt x="10025250" y="2805468"/>
                </a:cubicBezTo>
                <a:cubicBezTo>
                  <a:pt x="9998142" y="2805468"/>
                  <a:pt x="9976165" y="2783491"/>
                  <a:pt x="9976165" y="2756382"/>
                </a:cubicBezTo>
                <a:cubicBezTo>
                  <a:pt x="9976165" y="2729274"/>
                  <a:pt x="9998142" y="2707297"/>
                  <a:pt x="10025250" y="2707297"/>
                </a:cubicBezTo>
                <a:close/>
                <a:moveTo>
                  <a:pt x="9833326" y="2707297"/>
                </a:moveTo>
                <a:cubicBezTo>
                  <a:pt x="9860436" y="2707297"/>
                  <a:pt x="9882412" y="2729274"/>
                  <a:pt x="9882412" y="2756382"/>
                </a:cubicBezTo>
                <a:cubicBezTo>
                  <a:pt x="9882412" y="2783491"/>
                  <a:pt x="9860436" y="2805468"/>
                  <a:pt x="9833326" y="2805468"/>
                </a:cubicBezTo>
                <a:cubicBezTo>
                  <a:pt x="9806218" y="2805468"/>
                  <a:pt x="9784241" y="2783491"/>
                  <a:pt x="9784241" y="2756382"/>
                </a:cubicBezTo>
                <a:cubicBezTo>
                  <a:pt x="9784241" y="2729274"/>
                  <a:pt x="9806218" y="2707297"/>
                  <a:pt x="9833326" y="2707297"/>
                </a:cubicBezTo>
                <a:close/>
                <a:moveTo>
                  <a:pt x="9641406" y="2707297"/>
                </a:moveTo>
                <a:cubicBezTo>
                  <a:pt x="9668514" y="2707297"/>
                  <a:pt x="9690491" y="2729274"/>
                  <a:pt x="9690491" y="2756382"/>
                </a:cubicBezTo>
                <a:cubicBezTo>
                  <a:pt x="9690491" y="2783491"/>
                  <a:pt x="9668514" y="2805468"/>
                  <a:pt x="9641406" y="2805468"/>
                </a:cubicBezTo>
                <a:cubicBezTo>
                  <a:pt x="9614297" y="2805468"/>
                  <a:pt x="9592321" y="2783491"/>
                  <a:pt x="9592321" y="2756382"/>
                </a:cubicBezTo>
                <a:cubicBezTo>
                  <a:pt x="9592321" y="2729274"/>
                  <a:pt x="9614297" y="2707297"/>
                  <a:pt x="9641406" y="2707297"/>
                </a:cubicBezTo>
                <a:close/>
                <a:moveTo>
                  <a:pt x="9449482" y="2707297"/>
                </a:moveTo>
                <a:cubicBezTo>
                  <a:pt x="9476591" y="2707297"/>
                  <a:pt x="9498567" y="2729274"/>
                  <a:pt x="9498567" y="2756382"/>
                </a:cubicBezTo>
                <a:cubicBezTo>
                  <a:pt x="9498567" y="2783491"/>
                  <a:pt x="9476591" y="2805468"/>
                  <a:pt x="9449482" y="2805468"/>
                </a:cubicBezTo>
                <a:cubicBezTo>
                  <a:pt x="9422374" y="2805468"/>
                  <a:pt x="9400397" y="2783491"/>
                  <a:pt x="9400397" y="2756382"/>
                </a:cubicBezTo>
                <a:cubicBezTo>
                  <a:pt x="9400397" y="2729274"/>
                  <a:pt x="9422374" y="2707297"/>
                  <a:pt x="9449482" y="2707297"/>
                </a:cubicBezTo>
                <a:close/>
                <a:moveTo>
                  <a:pt x="9257562" y="2707297"/>
                </a:moveTo>
                <a:cubicBezTo>
                  <a:pt x="9284670" y="2707297"/>
                  <a:pt x="9306646" y="2729274"/>
                  <a:pt x="9306646" y="2756382"/>
                </a:cubicBezTo>
                <a:cubicBezTo>
                  <a:pt x="9306646" y="2783491"/>
                  <a:pt x="9284670" y="2805468"/>
                  <a:pt x="9257562" y="2805468"/>
                </a:cubicBezTo>
                <a:cubicBezTo>
                  <a:pt x="9230452" y="2805468"/>
                  <a:pt x="9208477" y="2783491"/>
                  <a:pt x="9208477" y="2756382"/>
                </a:cubicBezTo>
                <a:cubicBezTo>
                  <a:pt x="9208477" y="2729274"/>
                  <a:pt x="9230452" y="2707297"/>
                  <a:pt x="9257562" y="2707297"/>
                </a:cubicBezTo>
                <a:close/>
                <a:moveTo>
                  <a:pt x="9065638" y="2707297"/>
                </a:moveTo>
                <a:cubicBezTo>
                  <a:pt x="9092746" y="2707297"/>
                  <a:pt x="9114723" y="2729274"/>
                  <a:pt x="9114723" y="2756382"/>
                </a:cubicBezTo>
                <a:cubicBezTo>
                  <a:pt x="9114723" y="2783491"/>
                  <a:pt x="9092746" y="2805468"/>
                  <a:pt x="9065638" y="2805468"/>
                </a:cubicBezTo>
                <a:cubicBezTo>
                  <a:pt x="9038529" y="2805468"/>
                  <a:pt x="9016553" y="2783491"/>
                  <a:pt x="9016553" y="2756382"/>
                </a:cubicBezTo>
                <a:cubicBezTo>
                  <a:pt x="9016553" y="2729274"/>
                  <a:pt x="9038529" y="2707297"/>
                  <a:pt x="9065638" y="2707297"/>
                </a:cubicBezTo>
                <a:close/>
                <a:moveTo>
                  <a:pt x="8873961" y="2707297"/>
                </a:moveTo>
                <a:cubicBezTo>
                  <a:pt x="8901071" y="2707297"/>
                  <a:pt x="8923046" y="2729274"/>
                  <a:pt x="8923046" y="2756382"/>
                </a:cubicBezTo>
                <a:cubicBezTo>
                  <a:pt x="8923046" y="2783491"/>
                  <a:pt x="8901071" y="2805468"/>
                  <a:pt x="8873961" y="2805468"/>
                </a:cubicBezTo>
                <a:cubicBezTo>
                  <a:pt x="8846853" y="2805468"/>
                  <a:pt x="8824876" y="2783491"/>
                  <a:pt x="8824876" y="2756382"/>
                </a:cubicBezTo>
                <a:cubicBezTo>
                  <a:pt x="8824876" y="2729274"/>
                  <a:pt x="8846853" y="2707297"/>
                  <a:pt x="8873961" y="2707297"/>
                </a:cubicBezTo>
                <a:close/>
                <a:moveTo>
                  <a:pt x="8682041" y="2707297"/>
                </a:moveTo>
                <a:cubicBezTo>
                  <a:pt x="8709149" y="2707297"/>
                  <a:pt x="8731126" y="2729274"/>
                  <a:pt x="8731126" y="2756382"/>
                </a:cubicBezTo>
                <a:cubicBezTo>
                  <a:pt x="8731126" y="2783491"/>
                  <a:pt x="8709149" y="2805468"/>
                  <a:pt x="8682041" y="2805468"/>
                </a:cubicBezTo>
                <a:cubicBezTo>
                  <a:pt x="8654932" y="2805468"/>
                  <a:pt x="8632956" y="2783491"/>
                  <a:pt x="8632956" y="2756382"/>
                </a:cubicBezTo>
                <a:cubicBezTo>
                  <a:pt x="8632956" y="2729274"/>
                  <a:pt x="8654932" y="2707297"/>
                  <a:pt x="8682041" y="2707297"/>
                </a:cubicBezTo>
                <a:close/>
                <a:moveTo>
                  <a:pt x="8486747" y="2707297"/>
                </a:moveTo>
                <a:lnTo>
                  <a:pt x="8488432" y="2707995"/>
                </a:lnTo>
                <a:lnTo>
                  <a:pt x="8490117" y="2707297"/>
                </a:lnTo>
                <a:cubicBezTo>
                  <a:pt x="8517225" y="2707297"/>
                  <a:pt x="8539202" y="2729274"/>
                  <a:pt x="8539202" y="2756382"/>
                </a:cubicBezTo>
                <a:cubicBezTo>
                  <a:pt x="8539202" y="2783491"/>
                  <a:pt x="8517225" y="2805468"/>
                  <a:pt x="8490117" y="2805468"/>
                </a:cubicBezTo>
                <a:lnTo>
                  <a:pt x="8488432" y="2804770"/>
                </a:lnTo>
                <a:lnTo>
                  <a:pt x="8486747" y="2805468"/>
                </a:lnTo>
                <a:cubicBezTo>
                  <a:pt x="8459639" y="2805468"/>
                  <a:pt x="8437662" y="2783491"/>
                  <a:pt x="8437662" y="2756382"/>
                </a:cubicBezTo>
                <a:cubicBezTo>
                  <a:pt x="8437662" y="2729274"/>
                  <a:pt x="8459639" y="2707297"/>
                  <a:pt x="8486747" y="2707297"/>
                </a:cubicBezTo>
                <a:close/>
                <a:moveTo>
                  <a:pt x="8294823" y="2707297"/>
                </a:moveTo>
                <a:cubicBezTo>
                  <a:pt x="8321932" y="2707297"/>
                  <a:pt x="8343908" y="2729274"/>
                  <a:pt x="8343908" y="2756382"/>
                </a:cubicBezTo>
                <a:cubicBezTo>
                  <a:pt x="8343908" y="2783491"/>
                  <a:pt x="8321932" y="2805468"/>
                  <a:pt x="8294823" y="2805468"/>
                </a:cubicBezTo>
                <a:cubicBezTo>
                  <a:pt x="8267715" y="2805468"/>
                  <a:pt x="8245738" y="2783491"/>
                  <a:pt x="8245738" y="2756382"/>
                </a:cubicBezTo>
                <a:cubicBezTo>
                  <a:pt x="8245738" y="2729274"/>
                  <a:pt x="8267715" y="2707297"/>
                  <a:pt x="8294823" y="2707297"/>
                </a:cubicBezTo>
                <a:close/>
                <a:moveTo>
                  <a:pt x="8102902" y="2707297"/>
                </a:moveTo>
                <a:cubicBezTo>
                  <a:pt x="8130011" y="2707297"/>
                  <a:pt x="8151987" y="2729274"/>
                  <a:pt x="8151987" y="2756382"/>
                </a:cubicBezTo>
                <a:cubicBezTo>
                  <a:pt x="8151987" y="2783491"/>
                  <a:pt x="8130011" y="2805468"/>
                  <a:pt x="8102902" y="2805468"/>
                </a:cubicBezTo>
                <a:cubicBezTo>
                  <a:pt x="8075793" y="2805468"/>
                  <a:pt x="8053817" y="2783491"/>
                  <a:pt x="8053817" y="2756382"/>
                </a:cubicBezTo>
                <a:cubicBezTo>
                  <a:pt x="8053817" y="2729274"/>
                  <a:pt x="8075793" y="2707297"/>
                  <a:pt x="8102902" y="2707297"/>
                </a:cubicBezTo>
                <a:close/>
                <a:moveTo>
                  <a:pt x="7911226" y="2707297"/>
                </a:moveTo>
                <a:cubicBezTo>
                  <a:pt x="7938335" y="2707297"/>
                  <a:pt x="7960311" y="2729274"/>
                  <a:pt x="7960311" y="2756382"/>
                </a:cubicBezTo>
                <a:cubicBezTo>
                  <a:pt x="7960311" y="2783491"/>
                  <a:pt x="7938335" y="2805468"/>
                  <a:pt x="7911226" y="2805468"/>
                </a:cubicBezTo>
                <a:cubicBezTo>
                  <a:pt x="7884117" y="2805468"/>
                  <a:pt x="7862141" y="2783491"/>
                  <a:pt x="7862141" y="2756382"/>
                </a:cubicBezTo>
                <a:cubicBezTo>
                  <a:pt x="7862141" y="2729274"/>
                  <a:pt x="7884117" y="2707297"/>
                  <a:pt x="7911226" y="2707297"/>
                </a:cubicBezTo>
                <a:close/>
                <a:moveTo>
                  <a:pt x="7719302" y="2707297"/>
                </a:moveTo>
                <a:cubicBezTo>
                  <a:pt x="7746411" y="2707297"/>
                  <a:pt x="7768387" y="2729274"/>
                  <a:pt x="7768387" y="2756382"/>
                </a:cubicBezTo>
                <a:cubicBezTo>
                  <a:pt x="7768387" y="2783491"/>
                  <a:pt x="7746411" y="2805468"/>
                  <a:pt x="7719302" y="2805468"/>
                </a:cubicBezTo>
                <a:cubicBezTo>
                  <a:pt x="7692194" y="2805468"/>
                  <a:pt x="7670218" y="2783491"/>
                  <a:pt x="7670218" y="2756382"/>
                </a:cubicBezTo>
                <a:cubicBezTo>
                  <a:pt x="7670218" y="2729274"/>
                  <a:pt x="7692194" y="2707297"/>
                  <a:pt x="7719302" y="2707297"/>
                </a:cubicBezTo>
                <a:close/>
                <a:moveTo>
                  <a:pt x="7527382" y="2707297"/>
                </a:moveTo>
                <a:cubicBezTo>
                  <a:pt x="7554490" y="2707297"/>
                  <a:pt x="7576467" y="2729274"/>
                  <a:pt x="7576467" y="2756382"/>
                </a:cubicBezTo>
                <a:cubicBezTo>
                  <a:pt x="7576467" y="2783491"/>
                  <a:pt x="7554490" y="2805468"/>
                  <a:pt x="7527382" y="2805468"/>
                </a:cubicBezTo>
                <a:cubicBezTo>
                  <a:pt x="7500272" y="2805468"/>
                  <a:pt x="7478297" y="2783491"/>
                  <a:pt x="7478297" y="2756382"/>
                </a:cubicBezTo>
                <a:cubicBezTo>
                  <a:pt x="7478297" y="2729274"/>
                  <a:pt x="7500272" y="2707297"/>
                  <a:pt x="7527382" y="2707297"/>
                </a:cubicBezTo>
                <a:close/>
                <a:moveTo>
                  <a:pt x="7335458" y="2707297"/>
                </a:moveTo>
                <a:cubicBezTo>
                  <a:pt x="7362567" y="2707297"/>
                  <a:pt x="7384543" y="2729274"/>
                  <a:pt x="7384543" y="2756382"/>
                </a:cubicBezTo>
                <a:cubicBezTo>
                  <a:pt x="7384543" y="2783491"/>
                  <a:pt x="7362567" y="2805468"/>
                  <a:pt x="7335458" y="2805468"/>
                </a:cubicBezTo>
                <a:cubicBezTo>
                  <a:pt x="7308350" y="2805468"/>
                  <a:pt x="7286373" y="2783491"/>
                  <a:pt x="7286373" y="2756382"/>
                </a:cubicBezTo>
                <a:cubicBezTo>
                  <a:pt x="7286373" y="2729274"/>
                  <a:pt x="7308350" y="2707297"/>
                  <a:pt x="7335458" y="2707297"/>
                </a:cubicBezTo>
                <a:close/>
                <a:moveTo>
                  <a:pt x="7143537" y="2707297"/>
                </a:moveTo>
                <a:cubicBezTo>
                  <a:pt x="7170646" y="2707297"/>
                  <a:pt x="7192622" y="2729274"/>
                  <a:pt x="7192622" y="2756382"/>
                </a:cubicBezTo>
                <a:cubicBezTo>
                  <a:pt x="7192622" y="2783491"/>
                  <a:pt x="7170646" y="2805468"/>
                  <a:pt x="7143537" y="2805468"/>
                </a:cubicBezTo>
                <a:cubicBezTo>
                  <a:pt x="7116428" y="2805468"/>
                  <a:pt x="7094452" y="2783491"/>
                  <a:pt x="7094452" y="2756382"/>
                </a:cubicBezTo>
                <a:cubicBezTo>
                  <a:pt x="7094452" y="2729274"/>
                  <a:pt x="7116428" y="2707297"/>
                  <a:pt x="7143537" y="2707297"/>
                </a:cubicBezTo>
                <a:close/>
                <a:moveTo>
                  <a:pt x="6951614" y="2707297"/>
                </a:moveTo>
                <a:cubicBezTo>
                  <a:pt x="6978722" y="2707297"/>
                  <a:pt x="7000699" y="2729274"/>
                  <a:pt x="7000699" y="2756382"/>
                </a:cubicBezTo>
                <a:cubicBezTo>
                  <a:pt x="7000699" y="2783491"/>
                  <a:pt x="6978722" y="2805468"/>
                  <a:pt x="6951614" y="2805468"/>
                </a:cubicBezTo>
                <a:cubicBezTo>
                  <a:pt x="6924504" y="2805468"/>
                  <a:pt x="6902529" y="2783491"/>
                  <a:pt x="6902529" y="2756382"/>
                </a:cubicBezTo>
                <a:cubicBezTo>
                  <a:pt x="6902529" y="2729274"/>
                  <a:pt x="6924504" y="2707297"/>
                  <a:pt x="6951614" y="2707297"/>
                </a:cubicBezTo>
                <a:close/>
                <a:moveTo>
                  <a:pt x="6759937" y="2707297"/>
                </a:moveTo>
                <a:cubicBezTo>
                  <a:pt x="6787046" y="2707297"/>
                  <a:pt x="6809022" y="2729274"/>
                  <a:pt x="6809022" y="2756382"/>
                </a:cubicBezTo>
                <a:cubicBezTo>
                  <a:pt x="6809022" y="2783491"/>
                  <a:pt x="6787046" y="2805468"/>
                  <a:pt x="6759937" y="2805468"/>
                </a:cubicBezTo>
                <a:cubicBezTo>
                  <a:pt x="6732829" y="2805468"/>
                  <a:pt x="6710852" y="2783491"/>
                  <a:pt x="6710852" y="2756382"/>
                </a:cubicBezTo>
                <a:cubicBezTo>
                  <a:pt x="6710852" y="2729274"/>
                  <a:pt x="6732829" y="2707297"/>
                  <a:pt x="6759937" y="2707297"/>
                </a:cubicBezTo>
                <a:close/>
                <a:moveTo>
                  <a:pt x="6568014" y="2707297"/>
                </a:moveTo>
                <a:cubicBezTo>
                  <a:pt x="6595123" y="2707297"/>
                  <a:pt x="6617099" y="2729274"/>
                  <a:pt x="6617099" y="2756382"/>
                </a:cubicBezTo>
                <a:cubicBezTo>
                  <a:pt x="6617099" y="2783491"/>
                  <a:pt x="6595123" y="2805468"/>
                  <a:pt x="6568014" y="2805468"/>
                </a:cubicBezTo>
                <a:cubicBezTo>
                  <a:pt x="6540905" y="2805468"/>
                  <a:pt x="6518929" y="2783491"/>
                  <a:pt x="6518929" y="2756382"/>
                </a:cubicBezTo>
                <a:cubicBezTo>
                  <a:pt x="6518929" y="2729274"/>
                  <a:pt x="6540905" y="2707297"/>
                  <a:pt x="6568014" y="2707297"/>
                </a:cubicBezTo>
                <a:close/>
                <a:moveTo>
                  <a:pt x="6376093" y="2707297"/>
                </a:moveTo>
                <a:lnTo>
                  <a:pt x="6376918" y="2707464"/>
                </a:lnTo>
                <a:lnTo>
                  <a:pt x="6377744" y="2707297"/>
                </a:lnTo>
                <a:cubicBezTo>
                  <a:pt x="6404853" y="2707297"/>
                  <a:pt x="6426829" y="2729274"/>
                  <a:pt x="6426829" y="2756382"/>
                </a:cubicBezTo>
                <a:cubicBezTo>
                  <a:pt x="6426829" y="2783491"/>
                  <a:pt x="6404853" y="2805468"/>
                  <a:pt x="6377744" y="2805468"/>
                </a:cubicBezTo>
                <a:lnTo>
                  <a:pt x="6376918" y="2805301"/>
                </a:lnTo>
                <a:lnTo>
                  <a:pt x="6376093" y="2805468"/>
                </a:lnTo>
                <a:cubicBezTo>
                  <a:pt x="6348984" y="2805468"/>
                  <a:pt x="6327008" y="2783491"/>
                  <a:pt x="6327008" y="2756382"/>
                </a:cubicBezTo>
                <a:cubicBezTo>
                  <a:pt x="6327008" y="2729274"/>
                  <a:pt x="6348984" y="2707297"/>
                  <a:pt x="6376093" y="2707297"/>
                </a:cubicBezTo>
                <a:close/>
                <a:moveTo>
                  <a:pt x="6185820" y="2707297"/>
                </a:moveTo>
                <a:cubicBezTo>
                  <a:pt x="6212929" y="2707297"/>
                  <a:pt x="6234905" y="2729274"/>
                  <a:pt x="6234905" y="2756382"/>
                </a:cubicBezTo>
                <a:cubicBezTo>
                  <a:pt x="6234905" y="2783491"/>
                  <a:pt x="6212929" y="2805468"/>
                  <a:pt x="6185820" y="2805468"/>
                </a:cubicBezTo>
                <a:cubicBezTo>
                  <a:pt x="6158712" y="2805468"/>
                  <a:pt x="6136735" y="2783491"/>
                  <a:pt x="6136735" y="2756382"/>
                </a:cubicBezTo>
                <a:cubicBezTo>
                  <a:pt x="6136735" y="2729274"/>
                  <a:pt x="6158712" y="2707297"/>
                  <a:pt x="6185820" y="2707297"/>
                </a:cubicBezTo>
                <a:close/>
                <a:moveTo>
                  <a:pt x="5993899" y="2707297"/>
                </a:moveTo>
                <a:cubicBezTo>
                  <a:pt x="6021008" y="2707297"/>
                  <a:pt x="6042984" y="2729274"/>
                  <a:pt x="6042984" y="2756382"/>
                </a:cubicBezTo>
                <a:cubicBezTo>
                  <a:pt x="6042984" y="2783491"/>
                  <a:pt x="6021008" y="2805468"/>
                  <a:pt x="5993899" y="2805468"/>
                </a:cubicBezTo>
                <a:cubicBezTo>
                  <a:pt x="5966790" y="2805468"/>
                  <a:pt x="5944814" y="2783491"/>
                  <a:pt x="5944814" y="2756382"/>
                </a:cubicBezTo>
                <a:cubicBezTo>
                  <a:pt x="5944814" y="2729274"/>
                  <a:pt x="5966790" y="2707297"/>
                  <a:pt x="5993899" y="2707297"/>
                </a:cubicBezTo>
                <a:close/>
                <a:moveTo>
                  <a:pt x="5802223" y="2707297"/>
                </a:moveTo>
                <a:cubicBezTo>
                  <a:pt x="5829332" y="2707297"/>
                  <a:pt x="5851308" y="2729274"/>
                  <a:pt x="5851308" y="2756382"/>
                </a:cubicBezTo>
                <a:cubicBezTo>
                  <a:pt x="5851308" y="2783491"/>
                  <a:pt x="5829332" y="2805468"/>
                  <a:pt x="5802223" y="2805468"/>
                </a:cubicBezTo>
                <a:cubicBezTo>
                  <a:pt x="5775114" y="2805468"/>
                  <a:pt x="5753138" y="2783491"/>
                  <a:pt x="5753138" y="2756382"/>
                </a:cubicBezTo>
                <a:cubicBezTo>
                  <a:pt x="5753138" y="2729274"/>
                  <a:pt x="5775114" y="2707297"/>
                  <a:pt x="5802223" y="2707297"/>
                </a:cubicBezTo>
                <a:close/>
                <a:moveTo>
                  <a:pt x="5610299" y="2707297"/>
                </a:moveTo>
                <a:cubicBezTo>
                  <a:pt x="5637408" y="2707297"/>
                  <a:pt x="5659384" y="2729274"/>
                  <a:pt x="5659384" y="2756382"/>
                </a:cubicBezTo>
                <a:cubicBezTo>
                  <a:pt x="5659384" y="2783491"/>
                  <a:pt x="5637408" y="2805468"/>
                  <a:pt x="5610299" y="2805468"/>
                </a:cubicBezTo>
                <a:cubicBezTo>
                  <a:pt x="5583191" y="2805468"/>
                  <a:pt x="5561215" y="2783491"/>
                  <a:pt x="5561215" y="2756382"/>
                </a:cubicBezTo>
                <a:cubicBezTo>
                  <a:pt x="5561215" y="2729274"/>
                  <a:pt x="5583191" y="2707297"/>
                  <a:pt x="5610299" y="2707297"/>
                </a:cubicBezTo>
                <a:close/>
                <a:moveTo>
                  <a:pt x="5418379" y="2707297"/>
                </a:moveTo>
                <a:cubicBezTo>
                  <a:pt x="5445487" y="2707297"/>
                  <a:pt x="5467464" y="2729274"/>
                  <a:pt x="5467464" y="2756382"/>
                </a:cubicBezTo>
                <a:cubicBezTo>
                  <a:pt x="5467464" y="2783491"/>
                  <a:pt x="5445487" y="2805468"/>
                  <a:pt x="5418379" y="2805468"/>
                </a:cubicBezTo>
                <a:cubicBezTo>
                  <a:pt x="5391269" y="2805468"/>
                  <a:pt x="5369294" y="2783491"/>
                  <a:pt x="5369294" y="2756382"/>
                </a:cubicBezTo>
                <a:cubicBezTo>
                  <a:pt x="5369294" y="2729274"/>
                  <a:pt x="5391269" y="2707297"/>
                  <a:pt x="5418379" y="2707297"/>
                </a:cubicBezTo>
                <a:close/>
                <a:moveTo>
                  <a:pt x="5226455" y="2707297"/>
                </a:moveTo>
                <a:cubicBezTo>
                  <a:pt x="5253564" y="2707297"/>
                  <a:pt x="5275540" y="2729274"/>
                  <a:pt x="5275540" y="2756382"/>
                </a:cubicBezTo>
                <a:cubicBezTo>
                  <a:pt x="5275540" y="2783491"/>
                  <a:pt x="5253564" y="2805468"/>
                  <a:pt x="5226455" y="2805468"/>
                </a:cubicBezTo>
                <a:cubicBezTo>
                  <a:pt x="5199347" y="2805468"/>
                  <a:pt x="5177370" y="2783491"/>
                  <a:pt x="5177370" y="2756382"/>
                </a:cubicBezTo>
                <a:cubicBezTo>
                  <a:pt x="5177370" y="2729274"/>
                  <a:pt x="5199347" y="2707297"/>
                  <a:pt x="5226455" y="2707297"/>
                </a:cubicBezTo>
                <a:close/>
                <a:moveTo>
                  <a:pt x="5034534" y="2707297"/>
                </a:moveTo>
                <a:cubicBezTo>
                  <a:pt x="5061643" y="2707297"/>
                  <a:pt x="5083619" y="2729274"/>
                  <a:pt x="5083619" y="2756382"/>
                </a:cubicBezTo>
                <a:cubicBezTo>
                  <a:pt x="5083619" y="2783491"/>
                  <a:pt x="5061643" y="2805468"/>
                  <a:pt x="5034534" y="2805468"/>
                </a:cubicBezTo>
                <a:cubicBezTo>
                  <a:pt x="5007425" y="2805468"/>
                  <a:pt x="4985449" y="2783491"/>
                  <a:pt x="4985449" y="2756382"/>
                </a:cubicBezTo>
                <a:cubicBezTo>
                  <a:pt x="4985449" y="2729274"/>
                  <a:pt x="5007425" y="2707297"/>
                  <a:pt x="5034534" y="2707297"/>
                </a:cubicBezTo>
                <a:close/>
                <a:moveTo>
                  <a:pt x="4842611" y="2707297"/>
                </a:moveTo>
                <a:cubicBezTo>
                  <a:pt x="4869719" y="2707297"/>
                  <a:pt x="4891696" y="2729274"/>
                  <a:pt x="4891696" y="2756382"/>
                </a:cubicBezTo>
                <a:cubicBezTo>
                  <a:pt x="4891696" y="2783491"/>
                  <a:pt x="4869719" y="2805468"/>
                  <a:pt x="4842611" y="2805468"/>
                </a:cubicBezTo>
                <a:cubicBezTo>
                  <a:pt x="4815501" y="2805468"/>
                  <a:pt x="4793526" y="2783491"/>
                  <a:pt x="4793526" y="2756382"/>
                </a:cubicBezTo>
                <a:cubicBezTo>
                  <a:pt x="4793526" y="2729274"/>
                  <a:pt x="4815501" y="2707297"/>
                  <a:pt x="4842611" y="2707297"/>
                </a:cubicBezTo>
                <a:close/>
                <a:moveTo>
                  <a:pt x="4650934" y="2707297"/>
                </a:moveTo>
                <a:cubicBezTo>
                  <a:pt x="4678043" y="2707297"/>
                  <a:pt x="4700019" y="2729274"/>
                  <a:pt x="4700019" y="2756382"/>
                </a:cubicBezTo>
                <a:cubicBezTo>
                  <a:pt x="4700019" y="2783491"/>
                  <a:pt x="4678043" y="2805468"/>
                  <a:pt x="4650934" y="2805468"/>
                </a:cubicBezTo>
                <a:cubicBezTo>
                  <a:pt x="4623826" y="2805468"/>
                  <a:pt x="4601849" y="2783491"/>
                  <a:pt x="4601849" y="2756382"/>
                </a:cubicBezTo>
                <a:cubicBezTo>
                  <a:pt x="4601849" y="2729274"/>
                  <a:pt x="4623826" y="2707297"/>
                  <a:pt x="4650934" y="2707297"/>
                </a:cubicBezTo>
                <a:close/>
                <a:moveTo>
                  <a:pt x="4459011" y="2707297"/>
                </a:moveTo>
                <a:cubicBezTo>
                  <a:pt x="4486120" y="2707297"/>
                  <a:pt x="4508096" y="2729274"/>
                  <a:pt x="4508096" y="2756382"/>
                </a:cubicBezTo>
                <a:cubicBezTo>
                  <a:pt x="4508096" y="2783491"/>
                  <a:pt x="4486120" y="2805468"/>
                  <a:pt x="4459011" y="2805468"/>
                </a:cubicBezTo>
                <a:cubicBezTo>
                  <a:pt x="4431902" y="2805468"/>
                  <a:pt x="4409926" y="2783491"/>
                  <a:pt x="4409926" y="2756382"/>
                </a:cubicBezTo>
                <a:cubicBezTo>
                  <a:pt x="4409926" y="2729274"/>
                  <a:pt x="4431902" y="2707297"/>
                  <a:pt x="4459011" y="2707297"/>
                </a:cubicBezTo>
                <a:close/>
                <a:moveTo>
                  <a:pt x="4267090" y="2707297"/>
                </a:moveTo>
                <a:lnTo>
                  <a:pt x="4267916" y="2707464"/>
                </a:lnTo>
                <a:lnTo>
                  <a:pt x="4268742" y="2707297"/>
                </a:lnTo>
                <a:cubicBezTo>
                  <a:pt x="4295851" y="2707297"/>
                  <a:pt x="4317827" y="2729274"/>
                  <a:pt x="4317827" y="2756382"/>
                </a:cubicBezTo>
                <a:cubicBezTo>
                  <a:pt x="4317827" y="2783491"/>
                  <a:pt x="4295851" y="2805468"/>
                  <a:pt x="4268742" y="2805468"/>
                </a:cubicBezTo>
                <a:lnTo>
                  <a:pt x="4267916" y="2805301"/>
                </a:lnTo>
                <a:lnTo>
                  <a:pt x="4267090" y="2805468"/>
                </a:lnTo>
                <a:cubicBezTo>
                  <a:pt x="4239981" y="2805468"/>
                  <a:pt x="4218005" y="2783491"/>
                  <a:pt x="4218005" y="2756382"/>
                </a:cubicBezTo>
                <a:cubicBezTo>
                  <a:pt x="4218005" y="2729274"/>
                  <a:pt x="4239981" y="2707297"/>
                  <a:pt x="4267090" y="2707297"/>
                </a:cubicBezTo>
                <a:close/>
                <a:moveTo>
                  <a:pt x="4076818" y="2707297"/>
                </a:moveTo>
                <a:cubicBezTo>
                  <a:pt x="4103927" y="2707297"/>
                  <a:pt x="4125903" y="2729274"/>
                  <a:pt x="4125903" y="2756382"/>
                </a:cubicBezTo>
                <a:cubicBezTo>
                  <a:pt x="4125903" y="2783491"/>
                  <a:pt x="4103927" y="2805468"/>
                  <a:pt x="4076818" y="2805468"/>
                </a:cubicBezTo>
                <a:cubicBezTo>
                  <a:pt x="4049710" y="2805468"/>
                  <a:pt x="4027733" y="2783491"/>
                  <a:pt x="4027733" y="2756382"/>
                </a:cubicBezTo>
                <a:cubicBezTo>
                  <a:pt x="4027733" y="2729274"/>
                  <a:pt x="4049710" y="2707297"/>
                  <a:pt x="4076818" y="2707297"/>
                </a:cubicBezTo>
                <a:close/>
                <a:moveTo>
                  <a:pt x="3884898" y="2707297"/>
                </a:moveTo>
                <a:cubicBezTo>
                  <a:pt x="3912006" y="2707297"/>
                  <a:pt x="3933983" y="2729274"/>
                  <a:pt x="3933983" y="2756382"/>
                </a:cubicBezTo>
                <a:cubicBezTo>
                  <a:pt x="3933983" y="2783491"/>
                  <a:pt x="3912006" y="2805468"/>
                  <a:pt x="3884898" y="2805468"/>
                </a:cubicBezTo>
                <a:cubicBezTo>
                  <a:pt x="3857789" y="2805468"/>
                  <a:pt x="3835813" y="2783491"/>
                  <a:pt x="3835813" y="2756382"/>
                </a:cubicBezTo>
                <a:cubicBezTo>
                  <a:pt x="3835813" y="2729274"/>
                  <a:pt x="3857789" y="2707297"/>
                  <a:pt x="3884898" y="2707297"/>
                </a:cubicBezTo>
                <a:close/>
                <a:moveTo>
                  <a:pt x="3693221" y="2707297"/>
                </a:moveTo>
                <a:cubicBezTo>
                  <a:pt x="3720331" y="2707297"/>
                  <a:pt x="3742307" y="2729274"/>
                  <a:pt x="3742307" y="2756382"/>
                </a:cubicBezTo>
                <a:cubicBezTo>
                  <a:pt x="3742307" y="2783491"/>
                  <a:pt x="3720331" y="2805468"/>
                  <a:pt x="3693221" y="2805468"/>
                </a:cubicBezTo>
                <a:cubicBezTo>
                  <a:pt x="3666113" y="2805468"/>
                  <a:pt x="3644136" y="2783491"/>
                  <a:pt x="3644136" y="2756382"/>
                </a:cubicBezTo>
                <a:cubicBezTo>
                  <a:pt x="3644136" y="2729274"/>
                  <a:pt x="3666113" y="2707297"/>
                  <a:pt x="3693221" y="2707297"/>
                </a:cubicBezTo>
                <a:close/>
                <a:moveTo>
                  <a:pt x="3501298" y="2707297"/>
                </a:moveTo>
                <a:cubicBezTo>
                  <a:pt x="3528407" y="2707297"/>
                  <a:pt x="3550383" y="2729274"/>
                  <a:pt x="3550383" y="2756382"/>
                </a:cubicBezTo>
                <a:cubicBezTo>
                  <a:pt x="3550383" y="2783491"/>
                  <a:pt x="3528407" y="2805468"/>
                  <a:pt x="3501298" y="2805468"/>
                </a:cubicBezTo>
                <a:cubicBezTo>
                  <a:pt x="3474189" y="2805468"/>
                  <a:pt x="3452213" y="2783491"/>
                  <a:pt x="3452213" y="2756382"/>
                </a:cubicBezTo>
                <a:cubicBezTo>
                  <a:pt x="3452213" y="2729274"/>
                  <a:pt x="3474189" y="2707297"/>
                  <a:pt x="3501298" y="2707297"/>
                </a:cubicBezTo>
                <a:close/>
                <a:moveTo>
                  <a:pt x="3309377" y="2707297"/>
                </a:moveTo>
                <a:cubicBezTo>
                  <a:pt x="3336485" y="2707297"/>
                  <a:pt x="3358462" y="2729274"/>
                  <a:pt x="3358462" y="2756382"/>
                </a:cubicBezTo>
                <a:cubicBezTo>
                  <a:pt x="3358462" y="2783491"/>
                  <a:pt x="3336485" y="2805468"/>
                  <a:pt x="3309377" y="2805468"/>
                </a:cubicBezTo>
                <a:cubicBezTo>
                  <a:pt x="3282267" y="2805468"/>
                  <a:pt x="3260292" y="2783491"/>
                  <a:pt x="3260292" y="2756382"/>
                </a:cubicBezTo>
                <a:cubicBezTo>
                  <a:pt x="3260292" y="2729274"/>
                  <a:pt x="3282267" y="2707297"/>
                  <a:pt x="3309377" y="2707297"/>
                </a:cubicBezTo>
                <a:close/>
                <a:moveTo>
                  <a:pt x="3117453" y="2707297"/>
                </a:moveTo>
                <a:cubicBezTo>
                  <a:pt x="3144563" y="2707297"/>
                  <a:pt x="3166538" y="2729274"/>
                  <a:pt x="3166538" y="2756382"/>
                </a:cubicBezTo>
                <a:cubicBezTo>
                  <a:pt x="3166538" y="2783491"/>
                  <a:pt x="3144563" y="2805468"/>
                  <a:pt x="3117453" y="2805468"/>
                </a:cubicBezTo>
                <a:cubicBezTo>
                  <a:pt x="3090345" y="2805468"/>
                  <a:pt x="3068368" y="2783491"/>
                  <a:pt x="3068368" y="2756382"/>
                </a:cubicBezTo>
                <a:cubicBezTo>
                  <a:pt x="3068368" y="2729274"/>
                  <a:pt x="3090345" y="2707297"/>
                  <a:pt x="3117453" y="2707297"/>
                </a:cubicBezTo>
                <a:close/>
                <a:moveTo>
                  <a:pt x="2925533" y="2707297"/>
                </a:moveTo>
                <a:cubicBezTo>
                  <a:pt x="2952641" y="2707297"/>
                  <a:pt x="2974618" y="2729274"/>
                  <a:pt x="2974618" y="2756382"/>
                </a:cubicBezTo>
                <a:cubicBezTo>
                  <a:pt x="2974618" y="2783491"/>
                  <a:pt x="2952641" y="2805468"/>
                  <a:pt x="2925533" y="2805468"/>
                </a:cubicBezTo>
                <a:cubicBezTo>
                  <a:pt x="2898424" y="2805468"/>
                  <a:pt x="2876448" y="2783491"/>
                  <a:pt x="2876448" y="2756382"/>
                </a:cubicBezTo>
                <a:cubicBezTo>
                  <a:pt x="2876448" y="2729274"/>
                  <a:pt x="2898424" y="2707297"/>
                  <a:pt x="2925533" y="2707297"/>
                </a:cubicBezTo>
                <a:close/>
                <a:moveTo>
                  <a:pt x="2733609" y="2707297"/>
                </a:moveTo>
                <a:cubicBezTo>
                  <a:pt x="2760718" y="2707297"/>
                  <a:pt x="2782694" y="2729274"/>
                  <a:pt x="2782694" y="2756382"/>
                </a:cubicBezTo>
                <a:cubicBezTo>
                  <a:pt x="2782694" y="2783491"/>
                  <a:pt x="2760718" y="2805468"/>
                  <a:pt x="2733609" y="2805468"/>
                </a:cubicBezTo>
                <a:cubicBezTo>
                  <a:pt x="2706500" y="2805468"/>
                  <a:pt x="2684524" y="2783491"/>
                  <a:pt x="2684524" y="2756382"/>
                </a:cubicBezTo>
                <a:cubicBezTo>
                  <a:pt x="2684524" y="2729274"/>
                  <a:pt x="2706500" y="2707297"/>
                  <a:pt x="2733609" y="2707297"/>
                </a:cubicBezTo>
                <a:close/>
                <a:moveTo>
                  <a:pt x="2541933" y="2707297"/>
                </a:moveTo>
                <a:cubicBezTo>
                  <a:pt x="2569042" y="2707297"/>
                  <a:pt x="2591017" y="2729274"/>
                  <a:pt x="2591017" y="2756382"/>
                </a:cubicBezTo>
                <a:cubicBezTo>
                  <a:pt x="2591017" y="2783491"/>
                  <a:pt x="2569042" y="2805468"/>
                  <a:pt x="2541933" y="2805468"/>
                </a:cubicBezTo>
                <a:cubicBezTo>
                  <a:pt x="2514824" y="2805468"/>
                  <a:pt x="2492847" y="2783491"/>
                  <a:pt x="2492847" y="2756382"/>
                </a:cubicBezTo>
                <a:cubicBezTo>
                  <a:pt x="2492847" y="2729274"/>
                  <a:pt x="2514824" y="2707297"/>
                  <a:pt x="2541933" y="2707297"/>
                </a:cubicBezTo>
                <a:close/>
                <a:moveTo>
                  <a:pt x="2350010" y="2707297"/>
                </a:moveTo>
                <a:cubicBezTo>
                  <a:pt x="2377118" y="2707297"/>
                  <a:pt x="2399094" y="2729274"/>
                  <a:pt x="2399094" y="2756382"/>
                </a:cubicBezTo>
                <a:cubicBezTo>
                  <a:pt x="2399094" y="2783491"/>
                  <a:pt x="2377118" y="2805468"/>
                  <a:pt x="2350010" y="2805468"/>
                </a:cubicBezTo>
                <a:cubicBezTo>
                  <a:pt x="2322900" y="2805468"/>
                  <a:pt x="2300925" y="2783491"/>
                  <a:pt x="2300925" y="2756382"/>
                </a:cubicBezTo>
                <a:cubicBezTo>
                  <a:pt x="2300925" y="2729274"/>
                  <a:pt x="2322900" y="2707297"/>
                  <a:pt x="2350010" y="2707297"/>
                </a:cubicBezTo>
                <a:close/>
                <a:moveTo>
                  <a:pt x="2158088" y="2707297"/>
                </a:moveTo>
                <a:lnTo>
                  <a:pt x="2158914" y="2707464"/>
                </a:lnTo>
                <a:lnTo>
                  <a:pt x="2159739" y="2707297"/>
                </a:lnTo>
                <a:cubicBezTo>
                  <a:pt x="2186848" y="2707297"/>
                  <a:pt x="2208824" y="2729274"/>
                  <a:pt x="2208824" y="2756382"/>
                </a:cubicBezTo>
                <a:cubicBezTo>
                  <a:pt x="2208824" y="2783491"/>
                  <a:pt x="2186848" y="2805468"/>
                  <a:pt x="2159739" y="2805468"/>
                </a:cubicBezTo>
                <a:lnTo>
                  <a:pt x="2158914" y="2805301"/>
                </a:lnTo>
                <a:lnTo>
                  <a:pt x="2158088" y="2805468"/>
                </a:lnTo>
                <a:cubicBezTo>
                  <a:pt x="2130979" y="2805468"/>
                  <a:pt x="2109003" y="2783491"/>
                  <a:pt x="2109003" y="2756382"/>
                </a:cubicBezTo>
                <a:cubicBezTo>
                  <a:pt x="2109003" y="2729274"/>
                  <a:pt x="2130979" y="2707297"/>
                  <a:pt x="2158088" y="2707297"/>
                </a:cubicBezTo>
                <a:close/>
                <a:moveTo>
                  <a:pt x="1967815" y="2707297"/>
                </a:moveTo>
                <a:cubicBezTo>
                  <a:pt x="1994925" y="2707297"/>
                  <a:pt x="2016900" y="2729274"/>
                  <a:pt x="2016900" y="2756382"/>
                </a:cubicBezTo>
                <a:cubicBezTo>
                  <a:pt x="2016900" y="2783491"/>
                  <a:pt x="1994925" y="2805468"/>
                  <a:pt x="1967815" y="2805468"/>
                </a:cubicBezTo>
                <a:cubicBezTo>
                  <a:pt x="1940707" y="2805468"/>
                  <a:pt x="1918730" y="2783491"/>
                  <a:pt x="1918730" y="2756382"/>
                </a:cubicBezTo>
                <a:cubicBezTo>
                  <a:pt x="1918730" y="2729274"/>
                  <a:pt x="1940707" y="2707297"/>
                  <a:pt x="1967815" y="2707297"/>
                </a:cubicBezTo>
                <a:close/>
                <a:moveTo>
                  <a:pt x="1775895" y="2707297"/>
                </a:moveTo>
                <a:cubicBezTo>
                  <a:pt x="1803003" y="2707297"/>
                  <a:pt x="1824980" y="2729274"/>
                  <a:pt x="1824980" y="2756382"/>
                </a:cubicBezTo>
                <a:cubicBezTo>
                  <a:pt x="1824980" y="2783491"/>
                  <a:pt x="1803003" y="2805468"/>
                  <a:pt x="1775895" y="2805468"/>
                </a:cubicBezTo>
                <a:cubicBezTo>
                  <a:pt x="1748786" y="2805468"/>
                  <a:pt x="1726810" y="2783491"/>
                  <a:pt x="1726810" y="2756382"/>
                </a:cubicBezTo>
                <a:cubicBezTo>
                  <a:pt x="1726810" y="2729274"/>
                  <a:pt x="1748786" y="2707297"/>
                  <a:pt x="1775895" y="2707297"/>
                </a:cubicBezTo>
                <a:close/>
                <a:moveTo>
                  <a:pt x="1584218" y="2707297"/>
                </a:moveTo>
                <a:cubicBezTo>
                  <a:pt x="1611327" y="2707297"/>
                  <a:pt x="1633303" y="2729274"/>
                  <a:pt x="1633303" y="2756382"/>
                </a:cubicBezTo>
                <a:cubicBezTo>
                  <a:pt x="1633303" y="2783491"/>
                  <a:pt x="1611327" y="2805468"/>
                  <a:pt x="1584218" y="2805468"/>
                </a:cubicBezTo>
                <a:cubicBezTo>
                  <a:pt x="1557110" y="2805468"/>
                  <a:pt x="1535133" y="2783491"/>
                  <a:pt x="1535133" y="2756382"/>
                </a:cubicBezTo>
                <a:cubicBezTo>
                  <a:pt x="1535133" y="2729274"/>
                  <a:pt x="1557110" y="2707297"/>
                  <a:pt x="1584218" y="2707297"/>
                </a:cubicBezTo>
                <a:close/>
                <a:moveTo>
                  <a:pt x="1392295" y="2707297"/>
                </a:moveTo>
                <a:cubicBezTo>
                  <a:pt x="1419404" y="2707297"/>
                  <a:pt x="1441380" y="2729274"/>
                  <a:pt x="1441380" y="2756382"/>
                </a:cubicBezTo>
                <a:cubicBezTo>
                  <a:pt x="1441380" y="2783491"/>
                  <a:pt x="1419404" y="2805468"/>
                  <a:pt x="1392295" y="2805468"/>
                </a:cubicBezTo>
                <a:cubicBezTo>
                  <a:pt x="1365186" y="2805468"/>
                  <a:pt x="1343210" y="2783491"/>
                  <a:pt x="1343210" y="2756382"/>
                </a:cubicBezTo>
                <a:cubicBezTo>
                  <a:pt x="1343210" y="2729274"/>
                  <a:pt x="1365186" y="2707297"/>
                  <a:pt x="1392295" y="2707297"/>
                </a:cubicBezTo>
                <a:close/>
                <a:moveTo>
                  <a:pt x="1200374" y="2707297"/>
                </a:moveTo>
                <a:cubicBezTo>
                  <a:pt x="1227482" y="2707297"/>
                  <a:pt x="1249459" y="2729274"/>
                  <a:pt x="1249459" y="2756382"/>
                </a:cubicBezTo>
                <a:cubicBezTo>
                  <a:pt x="1249459" y="2783491"/>
                  <a:pt x="1227482" y="2805468"/>
                  <a:pt x="1200374" y="2805468"/>
                </a:cubicBezTo>
                <a:cubicBezTo>
                  <a:pt x="1173265" y="2805468"/>
                  <a:pt x="1151289" y="2783491"/>
                  <a:pt x="1151289" y="2756382"/>
                </a:cubicBezTo>
                <a:cubicBezTo>
                  <a:pt x="1151289" y="2729274"/>
                  <a:pt x="1173265" y="2707297"/>
                  <a:pt x="1200374" y="2707297"/>
                </a:cubicBezTo>
                <a:close/>
                <a:moveTo>
                  <a:pt x="1008450" y="2707297"/>
                </a:moveTo>
                <a:cubicBezTo>
                  <a:pt x="1035559" y="2707297"/>
                  <a:pt x="1057535" y="2729274"/>
                  <a:pt x="1057535" y="2756382"/>
                </a:cubicBezTo>
                <a:cubicBezTo>
                  <a:pt x="1057535" y="2783491"/>
                  <a:pt x="1035559" y="2805468"/>
                  <a:pt x="1008450" y="2805468"/>
                </a:cubicBezTo>
                <a:cubicBezTo>
                  <a:pt x="981342" y="2805468"/>
                  <a:pt x="959365" y="2783491"/>
                  <a:pt x="959365" y="2756382"/>
                </a:cubicBezTo>
                <a:cubicBezTo>
                  <a:pt x="959365" y="2729274"/>
                  <a:pt x="981342" y="2707297"/>
                  <a:pt x="1008450" y="2707297"/>
                </a:cubicBezTo>
                <a:close/>
                <a:moveTo>
                  <a:pt x="816530" y="2707297"/>
                </a:moveTo>
                <a:cubicBezTo>
                  <a:pt x="843638" y="2707297"/>
                  <a:pt x="865615" y="2729274"/>
                  <a:pt x="865615" y="2756382"/>
                </a:cubicBezTo>
                <a:cubicBezTo>
                  <a:pt x="865615" y="2783491"/>
                  <a:pt x="843638" y="2805468"/>
                  <a:pt x="816530" y="2805468"/>
                </a:cubicBezTo>
                <a:cubicBezTo>
                  <a:pt x="789421" y="2805468"/>
                  <a:pt x="767445" y="2783491"/>
                  <a:pt x="767445" y="2756382"/>
                </a:cubicBezTo>
                <a:cubicBezTo>
                  <a:pt x="767445" y="2729274"/>
                  <a:pt x="789421" y="2707297"/>
                  <a:pt x="816530" y="2707297"/>
                </a:cubicBezTo>
                <a:close/>
                <a:moveTo>
                  <a:pt x="624606" y="2707297"/>
                </a:moveTo>
                <a:cubicBezTo>
                  <a:pt x="651715" y="2707297"/>
                  <a:pt x="673691" y="2729274"/>
                  <a:pt x="673691" y="2756382"/>
                </a:cubicBezTo>
                <a:cubicBezTo>
                  <a:pt x="673691" y="2783491"/>
                  <a:pt x="651715" y="2805468"/>
                  <a:pt x="624606" y="2805468"/>
                </a:cubicBezTo>
                <a:cubicBezTo>
                  <a:pt x="597497" y="2805468"/>
                  <a:pt x="575521" y="2783491"/>
                  <a:pt x="575521" y="2756382"/>
                </a:cubicBezTo>
                <a:cubicBezTo>
                  <a:pt x="575521" y="2729274"/>
                  <a:pt x="597497" y="2707297"/>
                  <a:pt x="624606" y="2707297"/>
                </a:cubicBezTo>
                <a:close/>
                <a:moveTo>
                  <a:pt x="432929" y="2707297"/>
                </a:moveTo>
                <a:cubicBezTo>
                  <a:pt x="460039" y="2707297"/>
                  <a:pt x="482015" y="2729274"/>
                  <a:pt x="482015" y="2756382"/>
                </a:cubicBezTo>
                <a:cubicBezTo>
                  <a:pt x="482015" y="2783491"/>
                  <a:pt x="460039" y="2805468"/>
                  <a:pt x="432929" y="2805468"/>
                </a:cubicBezTo>
                <a:cubicBezTo>
                  <a:pt x="405821" y="2805468"/>
                  <a:pt x="383844" y="2783491"/>
                  <a:pt x="383844" y="2756382"/>
                </a:cubicBezTo>
                <a:cubicBezTo>
                  <a:pt x="383844" y="2729274"/>
                  <a:pt x="405821" y="2707297"/>
                  <a:pt x="432929" y="2707297"/>
                </a:cubicBezTo>
                <a:close/>
                <a:moveTo>
                  <a:pt x="241007" y="2707297"/>
                </a:moveTo>
                <a:cubicBezTo>
                  <a:pt x="268115" y="2707297"/>
                  <a:pt x="290092" y="2729274"/>
                  <a:pt x="290092" y="2756382"/>
                </a:cubicBezTo>
                <a:cubicBezTo>
                  <a:pt x="290092" y="2783491"/>
                  <a:pt x="268115" y="2805468"/>
                  <a:pt x="241007" y="2805468"/>
                </a:cubicBezTo>
                <a:cubicBezTo>
                  <a:pt x="213897" y="2805468"/>
                  <a:pt x="191921" y="2783491"/>
                  <a:pt x="191921" y="2756382"/>
                </a:cubicBezTo>
                <a:cubicBezTo>
                  <a:pt x="191921" y="2729274"/>
                  <a:pt x="213897" y="2707297"/>
                  <a:pt x="241007" y="2707297"/>
                </a:cubicBezTo>
                <a:close/>
                <a:moveTo>
                  <a:pt x="49085" y="2707297"/>
                </a:moveTo>
                <a:cubicBezTo>
                  <a:pt x="76194" y="2707297"/>
                  <a:pt x="98170" y="2729274"/>
                  <a:pt x="98170" y="2756382"/>
                </a:cubicBezTo>
                <a:cubicBezTo>
                  <a:pt x="98170" y="2783491"/>
                  <a:pt x="76194" y="2805468"/>
                  <a:pt x="49085" y="2805468"/>
                </a:cubicBezTo>
                <a:cubicBezTo>
                  <a:pt x="21976" y="2805468"/>
                  <a:pt x="0" y="2783491"/>
                  <a:pt x="0" y="2756382"/>
                </a:cubicBezTo>
                <a:cubicBezTo>
                  <a:pt x="0" y="2729274"/>
                  <a:pt x="21976" y="2707297"/>
                  <a:pt x="49085" y="2707297"/>
                </a:cubicBezTo>
                <a:close/>
                <a:moveTo>
                  <a:pt x="11468592" y="2556608"/>
                </a:moveTo>
                <a:cubicBezTo>
                  <a:pt x="11495701" y="2556608"/>
                  <a:pt x="11517677" y="2578584"/>
                  <a:pt x="11517677" y="2605693"/>
                </a:cubicBezTo>
                <a:cubicBezTo>
                  <a:pt x="11517677" y="2632801"/>
                  <a:pt x="11495701" y="2654778"/>
                  <a:pt x="11468592" y="2654778"/>
                </a:cubicBezTo>
                <a:cubicBezTo>
                  <a:pt x="11441483" y="2654778"/>
                  <a:pt x="11419507" y="2632801"/>
                  <a:pt x="11419507" y="2605693"/>
                </a:cubicBezTo>
                <a:cubicBezTo>
                  <a:pt x="11419507" y="2578584"/>
                  <a:pt x="11441483" y="2556608"/>
                  <a:pt x="11468592" y="2556608"/>
                </a:cubicBezTo>
                <a:close/>
                <a:moveTo>
                  <a:pt x="11276669" y="2556608"/>
                </a:moveTo>
                <a:cubicBezTo>
                  <a:pt x="11303777" y="2556608"/>
                  <a:pt x="11325754" y="2578584"/>
                  <a:pt x="11325754" y="2605693"/>
                </a:cubicBezTo>
                <a:cubicBezTo>
                  <a:pt x="11325754" y="2632801"/>
                  <a:pt x="11303777" y="2654778"/>
                  <a:pt x="11276669" y="2654778"/>
                </a:cubicBezTo>
                <a:cubicBezTo>
                  <a:pt x="11249560" y="2654778"/>
                  <a:pt x="11227584" y="2632801"/>
                  <a:pt x="11227584" y="2605693"/>
                </a:cubicBezTo>
                <a:cubicBezTo>
                  <a:pt x="11227584" y="2578584"/>
                  <a:pt x="11249560" y="2556608"/>
                  <a:pt x="11276669" y="2556608"/>
                </a:cubicBezTo>
                <a:close/>
                <a:moveTo>
                  <a:pt x="11084992" y="2556608"/>
                </a:moveTo>
                <a:cubicBezTo>
                  <a:pt x="11112101" y="2556608"/>
                  <a:pt x="11134077" y="2578584"/>
                  <a:pt x="11134077" y="2605693"/>
                </a:cubicBezTo>
                <a:cubicBezTo>
                  <a:pt x="11134077" y="2632801"/>
                  <a:pt x="11112101" y="2654778"/>
                  <a:pt x="11084992" y="2654778"/>
                </a:cubicBezTo>
                <a:cubicBezTo>
                  <a:pt x="11057884" y="2654778"/>
                  <a:pt x="11035907" y="2632801"/>
                  <a:pt x="11035907" y="2605693"/>
                </a:cubicBezTo>
                <a:cubicBezTo>
                  <a:pt x="11035907" y="2578584"/>
                  <a:pt x="11057884" y="2556608"/>
                  <a:pt x="11084992" y="2556608"/>
                </a:cubicBezTo>
                <a:close/>
                <a:moveTo>
                  <a:pt x="10893068" y="2556608"/>
                </a:moveTo>
                <a:cubicBezTo>
                  <a:pt x="10920178" y="2556608"/>
                  <a:pt x="10942154" y="2578584"/>
                  <a:pt x="10942154" y="2605693"/>
                </a:cubicBezTo>
                <a:cubicBezTo>
                  <a:pt x="10942154" y="2632801"/>
                  <a:pt x="10920178" y="2654778"/>
                  <a:pt x="10893068" y="2654778"/>
                </a:cubicBezTo>
                <a:cubicBezTo>
                  <a:pt x="10865960" y="2654778"/>
                  <a:pt x="10843984" y="2632801"/>
                  <a:pt x="10843984" y="2605693"/>
                </a:cubicBezTo>
                <a:cubicBezTo>
                  <a:pt x="10843984" y="2578584"/>
                  <a:pt x="10865960" y="2556608"/>
                  <a:pt x="10893068" y="2556608"/>
                </a:cubicBezTo>
                <a:close/>
                <a:moveTo>
                  <a:pt x="10701148" y="2556608"/>
                </a:moveTo>
                <a:cubicBezTo>
                  <a:pt x="10728256" y="2556608"/>
                  <a:pt x="10750233" y="2578584"/>
                  <a:pt x="10750233" y="2605693"/>
                </a:cubicBezTo>
                <a:cubicBezTo>
                  <a:pt x="10750233" y="2632801"/>
                  <a:pt x="10728256" y="2654778"/>
                  <a:pt x="10701148" y="2654778"/>
                </a:cubicBezTo>
                <a:cubicBezTo>
                  <a:pt x="10674039" y="2654778"/>
                  <a:pt x="10652063" y="2632801"/>
                  <a:pt x="10652063" y="2605693"/>
                </a:cubicBezTo>
                <a:cubicBezTo>
                  <a:pt x="10652063" y="2578584"/>
                  <a:pt x="10674039" y="2556608"/>
                  <a:pt x="10701148" y="2556608"/>
                </a:cubicBezTo>
                <a:close/>
                <a:moveTo>
                  <a:pt x="10507020" y="2556608"/>
                </a:moveTo>
                <a:cubicBezTo>
                  <a:pt x="10534129" y="2556608"/>
                  <a:pt x="10556105" y="2578584"/>
                  <a:pt x="10556105" y="2605693"/>
                </a:cubicBezTo>
                <a:cubicBezTo>
                  <a:pt x="10556105" y="2632801"/>
                  <a:pt x="10534129" y="2654778"/>
                  <a:pt x="10507020" y="2654778"/>
                </a:cubicBezTo>
                <a:cubicBezTo>
                  <a:pt x="10479911" y="2654778"/>
                  <a:pt x="10457935" y="2632801"/>
                  <a:pt x="10457935" y="2605693"/>
                </a:cubicBezTo>
                <a:cubicBezTo>
                  <a:pt x="10457935" y="2578584"/>
                  <a:pt x="10479911" y="2556608"/>
                  <a:pt x="10507020" y="2556608"/>
                </a:cubicBezTo>
                <a:close/>
                <a:moveTo>
                  <a:pt x="10315097" y="2556608"/>
                </a:moveTo>
                <a:cubicBezTo>
                  <a:pt x="10342205" y="2556608"/>
                  <a:pt x="10364182" y="2578584"/>
                  <a:pt x="10364182" y="2605693"/>
                </a:cubicBezTo>
                <a:cubicBezTo>
                  <a:pt x="10364182" y="2632801"/>
                  <a:pt x="10342205" y="2654778"/>
                  <a:pt x="10315097" y="2654778"/>
                </a:cubicBezTo>
                <a:cubicBezTo>
                  <a:pt x="10287988" y="2654778"/>
                  <a:pt x="10266012" y="2632801"/>
                  <a:pt x="10266012" y="2605693"/>
                </a:cubicBezTo>
                <a:cubicBezTo>
                  <a:pt x="10266012" y="2578584"/>
                  <a:pt x="10287988" y="2556608"/>
                  <a:pt x="10315097" y="2556608"/>
                </a:cubicBezTo>
                <a:close/>
                <a:moveTo>
                  <a:pt x="10123420" y="2556608"/>
                </a:moveTo>
                <a:cubicBezTo>
                  <a:pt x="10150529" y="2556608"/>
                  <a:pt x="10172505" y="2578584"/>
                  <a:pt x="10172505" y="2605693"/>
                </a:cubicBezTo>
                <a:cubicBezTo>
                  <a:pt x="10172505" y="2632801"/>
                  <a:pt x="10150529" y="2654778"/>
                  <a:pt x="10123420" y="2654778"/>
                </a:cubicBezTo>
                <a:cubicBezTo>
                  <a:pt x="10096312" y="2654778"/>
                  <a:pt x="10074335" y="2632801"/>
                  <a:pt x="10074335" y="2605693"/>
                </a:cubicBezTo>
                <a:cubicBezTo>
                  <a:pt x="10074335" y="2578584"/>
                  <a:pt x="10096312" y="2556608"/>
                  <a:pt x="10123420" y="2556608"/>
                </a:cubicBezTo>
                <a:close/>
                <a:moveTo>
                  <a:pt x="9931496" y="2556608"/>
                </a:moveTo>
                <a:cubicBezTo>
                  <a:pt x="9958606" y="2556608"/>
                  <a:pt x="9980582" y="2578584"/>
                  <a:pt x="9980582" y="2605693"/>
                </a:cubicBezTo>
                <a:cubicBezTo>
                  <a:pt x="9980582" y="2632801"/>
                  <a:pt x="9958606" y="2654778"/>
                  <a:pt x="9931496" y="2654778"/>
                </a:cubicBezTo>
                <a:cubicBezTo>
                  <a:pt x="9904388" y="2654778"/>
                  <a:pt x="9882412" y="2632801"/>
                  <a:pt x="9882412" y="2605693"/>
                </a:cubicBezTo>
                <a:cubicBezTo>
                  <a:pt x="9882412" y="2578584"/>
                  <a:pt x="9904388" y="2556608"/>
                  <a:pt x="9931496" y="2556608"/>
                </a:cubicBezTo>
                <a:close/>
                <a:moveTo>
                  <a:pt x="9739576" y="2556608"/>
                </a:moveTo>
                <a:cubicBezTo>
                  <a:pt x="9766684" y="2556608"/>
                  <a:pt x="9788661" y="2578584"/>
                  <a:pt x="9788661" y="2605693"/>
                </a:cubicBezTo>
                <a:cubicBezTo>
                  <a:pt x="9788661" y="2632801"/>
                  <a:pt x="9766684" y="2654778"/>
                  <a:pt x="9739576" y="2654778"/>
                </a:cubicBezTo>
                <a:cubicBezTo>
                  <a:pt x="9712467" y="2654778"/>
                  <a:pt x="9690491" y="2632801"/>
                  <a:pt x="9690491" y="2605693"/>
                </a:cubicBezTo>
                <a:cubicBezTo>
                  <a:pt x="9690491" y="2578584"/>
                  <a:pt x="9712467" y="2556608"/>
                  <a:pt x="9739576" y="2556608"/>
                </a:cubicBezTo>
                <a:close/>
                <a:moveTo>
                  <a:pt x="9547652" y="2556608"/>
                </a:moveTo>
                <a:cubicBezTo>
                  <a:pt x="9574761" y="2556608"/>
                  <a:pt x="9596737" y="2578584"/>
                  <a:pt x="9596737" y="2605693"/>
                </a:cubicBezTo>
                <a:cubicBezTo>
                  <a:pt x="9596737" y="2632801"/>
                  <a:pt x="9574761" y="2654778"/>
                  <a:pt x="9547652" y="2654778"/>
                </a:cubicBezTo>
                <a:cubicBezTo>
                  <a:pt x="9520543" y="2654778"/>
                  <a:pt x="9498567" y="2632801"/>
                  <a:pt x="9498567" y="2605693"/>
                </a:cubicBezTo>
                <a:cubicBezTo>
                  <a:pt x="9498567" y="2578584"/>
                  <a:pt x="9520543" y="2556608"/>
                  <a:pt x="9547652" y="2556608"/>
                </a:cubicBezTo>
                <a:close/>
                <a:moveTo>
                  <a:pt x="9355731" y="2556608"/>
                </a:moveTo>
                <a:cubicBezTo>
                  <a:pt x="9382840" y="2556608"/>
                  <a:pt x="9404816" y="2578584"/>
                  <a:pt x="9404816" y="2605693"/>
                </a:cubicBezTo>
                <a:cubicBezTo>
                  <a:pt x="9404816" y="2632801"/>
                  <a:pt x="9382840" y="2654778"/>
                  <a:pt x="9355731" y="2654778"/>
                </a:cubicBezTo>
                <a:cubicBezTo>
                  <a:pt x="9328622" y="2654778"/>
                  <a:pt x="9306646" y="2632801"/>
                  <a:pt x="9306646" y="2605693"/>
                </a:cubicBezTo>
                <a:cubicBezTo>
                  <a:pt x="9306646" y="2578584"/>
                  <a:pt x="9328622" y="2556608"/>
                  <a:pt x="9355731" y="2556608"/>
                </a:cubicBezTo>
                <a:close/>
                <a:moveTo>
                  <a:pt x="9163808" y="2556608"/>
                </a:moveTo>
                <a:cubicBezTo>
                  <a:pt x="9190916" y="2556608"/>
                  <a:pt x="9212893" y="2578584"/>
                  <a:pt x="9212893" y="2605693"/>
                </a:cubicBezTo>
                <a:cubicBezTo>
                  <a:pt x="9212893" y="2632801"/>
                  <a:pt x="9190916" y="2654778"/>
                  <a:pt x="9163808" y="2654778"/>
                </a:cubicBezTo>
                <a:cubicBezTo>
                  <a:pt x="9136699" y="2654778"/>
                  <a:pt x="9114723" y="2632801"/>
                  <a:pt x="9114723" y="2605693"/>
                </a:cubicBezTo>
                <a:cubicBezTo>
                  <a:pt x="9114723" y="2578584"/>
                  <a:pt x="9136699" y="2556608"/>
                  <a:pt x="9163808" y="2556608"/>
                </a:cubicBezTo>
                <a:close/>
                <a:moveTo>
                  <a:pt x="8972131" y="2556608"/>
                </a:moveTo>
                <a:cubicBezTo>
                  <a:pt x="8999241" y="2556608"/>
                  <a:pt x="9021216" y="2578584"/>
                  <a:pt x="9021216" y="2605693"/>
                </a:cubicBezTo>
                <a:cubicBezTo>
                  <a:pt x="9021216" y="2632801"/>
                  <a:pt x="8999241" y="2654778"/>
                  <a:pt x="8972131" y="2654778"/>
                </a:cubicBezTo>
                <a:cubicBezTo>
                  <a:pt x="8945023" y="2654778"/>
                  <a:pt x="8923046" y="2632801"/>
                  <a:pt x="8923046" y="2605693"/>
                </a:cubicBezTo>
                <a:cubicBezTo>
                  <a:pt x="8923046" y="2578584"/>
                  <a:pt x="8945023" y="2556608"/>
                  <a:pt x="8972131" y="2556608"/>
                </a:cubicBezTo>
                <a:close/>
                <a:moveTo>
                  <a:pt x="8780211" y="2556608"/>
                </a:moveTo>
                <a:cubicBezTo>
                  <a:pt x="8807319" y="2556608"/>
                  <a:pt x="8829296" y="2578584"/>
                  <a:pt x="8829296" y="2605693"/>
                </a:cubicBezTo>
                <a:cubicBezTo>
                  <a:pt x="8829296" y="2632801"/>
                  <a:pt x="8807319" y="2654778"/>
                  <a:pt x="8780211" y="2654778"/>
                </a:cubicBezTo>
                <a:cubicBezTo>
                  <a:pt x="8753102" y="2654778"/>
                  <a:pt x="8731126" y="2632801"/>
                  <a:pt x="8731126" y="2605693"/>
                </a:cubicBezTo>
                <a:cubicBezTo>
                  <a:pt x="8731126" y="2578584"/>
                  <a:pt x="8753102" y="2556608"/>
                  <a:pt x="8780211" y="2556608"/>
                </a:cubicBezTo>
                <a:close/>
                <a:moveTo>
                  <a:pt x="8588287" y="2556608"/>
                </a:moveTo>
                <a:cubicBezTo>
                  <a:pt x="8615396" y="2556608"/>
                  <a:pt x="8637372" y="2578584"/>
                  <a:pt x="8637372" y="2605693"/>
                </a:cubicBezTo>
                <a:cubicBezTo>
                  <a:pt x="8637372" y="2632801"/>
                  <a:pt x="8615396" y="2654778"/>
                  <a:pt x="8588287" y="2654778"/>
                </a:cubicBezTo>
                <a:cubicBezTo>
                  <a:pt x="8561178" y="2654778"/>
                  <a:pt x="8539202" y="2632801"/>
                  <a:pt x="8539202" y="2605693"/>
                </a:cubicBezTo>
                <a:cubicBezTo>
                  <a:pt x="8539202" y="2578584"/>
                  <a:pt x="8561178" y="2556608"/>
                  <a:pt x="8588287" y="2556608"/>
                </a:cubicBezTo>
                <a:close/>
                <a:moveTo>
                  <a:pt x="8388577" y="2556608"/>
                </a:moveTo>
                <a:cubicBezTo>
                  <a:pt x="8415686" y="2556608"/>
                  <a:pt x="8437662" y="2578584"/>
                  <a:pt x="8437662" y="2605693"/>
                </a:cubicBezTo>
                <a:cubicBezTo>
                  <a:pt x="8437662" y="2632801"/>
                  <a:pt x="8415686" y="2654778"/>
                  <a:pt x="8388577" y="2654778"/>
                </a:cubicBezTo>
                <a:cubicBezTo>
                  <a:pt x="8361468" y="2654778"/>
                  <a:pt x="8339492" y="2632801"/>
                  <a:pt x="8339492" y="2605693"/>
                </a:cubicBezTo>
                <a:cubicBezTo>
                  <a:pt x="8339492" y="2578584"/>
                  <a:pt x="8361468" y="2556608"/>
                  <a:pt x="8388577" y="2556608"/>
                </a:cubicBezTo>
                <a:close/>
                <a:moveTo>
                  <a:pt x="8196653" y="2556608"/>
                </a:moveTo>
                <a:cubicBezTo>
                  <a:pt x="8223762" y="2556608"/>
                  <a:pt x="8245738" y="2578584"/>
                  <a:pt x="8245738" y="2605693"/>
                </a:cubicBezTo>
                <a:cubicBezTo>
                  <a:pt x="8245738" y="2632801"/>
                  <a:pt x="8223762" y="2654778"/>
                  <a:pt x="8196653" y="2654778"/>
                </a:cubicBezTo>
                <a:cubicBezTo>
                  <a:pt x="8169545" y="2654778"/>
                  <a:pt x="8147568" y="2632801"/>
                  <a:pt x="8147568" y="2605693"/>
                </a:cubicBezTo>
                <a:cubicBezTo>
                  <a:pt x="8147568" y="2578584"/>
                  <a:pt x="8169545" y="2556608"/>
                  <a:pt x="8196653" y="2556608"/>
                </a:cubicBezTo>
                <a:close/>
                <a:moveTo>
                  <a:pt x="8004732" y="2556608"/>
                </a:moveTo>
                <a:cubicBezTo>
                  <a:pt x="8031841" y="2556608"/>
                  <a:pt x="8053817" y="2578584"/>
                  <a:pt x="8053817" y="2605693"/>
                </a:cubicBezTo>
                <a:cubicBezTo>
                  <a:pt x="8053817" y="2632801"/>
                  <a:pt x="8031841" y="2654778"/>
                  <a:pt x="8004732" y="2654778"/>
                </a:cubicBezTo>
                <a:cubicBezTo>
                  <a:pt x="7977623" y="2654778"/>
                  <a:pt x="7955647" y="2632801"/>
                  <a:pt x="7955647" y="2605693"/>
                </a:cubicBezTo>
                <a:cubicBezTo>
                  <a:pt x="7955647" y="2578584"/>
                  <a:pt x="7977623" y="2556608"/>
                  <a:pt x="8004732" y="2556608"/>
                </a:cubicBezTo>
                <a:close/>
                <a:moveTo>
                  <a:pt x="7813056" y="2556608"/>
                </a:moveTo>
                <a:cubicBezTo>
                  <a:pt x="7840165" y="2556608"/>
                  <a:pt x="7862141" y="2578584"/>
                  <a:pt x="7862141" y="2605693"/>
                </a:cubicBezTo>
                <a:cubicBezTo>
                  <a:pt x="7862141" y="2632801"/>
                  <a:pt x="7840165" y="2654778"/>
                  <a:pt x="7813056" y="2654778"/>
                </a:cubicBezTo>
                <a:cubicBezTo>
                  <a:pt x="7785947" y="2654778"/>
                  <a:pt x="7763971" y="2632801"/>
                  <a:pt x="7763971" y="2605693"/>
                </a:cubicBezTo>
                <a:cubicBezTo>
                  <a:pt x="7763971" y="2578584"/>
                  <a:pt x="7785947" y="2556608"/>
                  <a:pt x="7813056" y="2556608"/>
                </a:cubicBezTo>
                <a:close/>
                <a:moveTo>
                  <a:pt x="7621133" y="2556608"/>
                </a:moveTo>
                <a:cubicBezTo>
                  <a:pt x="7648241" y="2556608"/>
                  <a:pt x="7670218" y="2578584"/>
                  <a:pt x="7670218" y="2605693"/>
                </a:cubicBezTo>
                <a:cubicBezTo>
                  <a:pt x="7670218" y="2632801"/>
                  <a:pt x="7648241" y="2654778"/>
                  <a:pt x="7621133" y="2654778"/>
                </a:cubicBezTo>
                <a:cubicBezTo>
                  <a:pt x="7594024" y="2654778"/>
                  <a:pt x="7572048" y="2632801"/>
                  <a:pt x="7572048" y="2605693"/>
                </a:cubicBezTo>
                <a:cubicBezTo>
                  <a:pt x="7572048" y="2578584"/>
                  <a:pt x="7594024" y="2556608"/>
                  <a:pt x="7621133" y="2556608"/>
                </a:cubicBezTo>
                <a:close/>
                <a:moveTo>
                  <a:pt x="7429212" y="2556608"/>
                </a:moveTo>
                <a:cubicBezTo>
                  <a:pt x="7456321" y="2556608"/>
                  <a:pt x="7478297" y="2578584"/>
                  <a:pt x="7478297" y="2605693"/>
                </a:cubicBezTo>
                <a:cubicBezTo>
                  <a:pt x="7478297" y="2632801"/>
                  <a:pt x="7456321" y="2654778"/>
                  <a:pt x="7429212" y="2654778"/>
                </a:cubicBezTo>
                <a:cubicBezTo>
                  <a:pt x="7402103" y="2654778"/>
                  <a:pt x="7380127" y="2632801"/>
                  <a:pt x="7380127" y="2605693"/>
                </a:cubicBezTo>
                <a:cubicBezTo>
                  <a:pt x="7380127" y="2578584"/>
                  <a:pt x="7402103" y="2556608"/>
                  <a:pt x="7429212" y="2556608"/>
                </a:cubicBezTo>
                <a:close/>
                <a:moveTo>
                  <a:pt x="7237288" y="2556608"/>
                </a:moveTo>
                <a:cubicBezTo>
                  <a:pt x="7264397" y="2556608"/>
                  <a:pt x="7286373" y="2578584"/>
                  <a:pt x="7286373" y="2605693"/>
                </a:cubicBezTo>
                <a:cubicBezTo>
                  <a:pt x="7286373" y="2632801"/>
                  <a:pt x="7264397" y="2654778"/>
                  <a:pt x="7237288" y="2654778"/>
                </a:cubicBezTo>
                <a:cubicBezTo>
                  <a:pt x="7210179" y="2654778"/>
                  <a:pt x="7188203" y="2632801"/>
                  <a:pt x="7188203" y="2605693"/>
                </a:cubicBezTo>
                <a:cubicBezTo>
                  <a:pt x="7188203" y="2578584"/>
                  <a:pt x="7210179" y="2556608"/>
                  <a:pt x="7237288" y="2556608"/>
                </a:cubicBezTo>
                <a:close/>
                <a:moveTo>
                  <a:pt x="7045367" y="2556608"/>
                </a:moveTo>
                <a:cubicBezTo>
                  <a:pt x="7072476" y="2556608"/>
                  <a:pt x="7094452" y="2578584"/>
                  <a:pt x="7094452" y="2605693"/>
                </a:cubicBezTo>
                <a:cubicBezTo>
                  <a:pt x="7094452" y="2632801"/>
                  <a:pt x="7072476" y="2654778"/>
                  <a:pt x="7045367" y="2654778"/>
                </a:cubicBezTo>
                <a:cubicBezTo>
                  <a:pt x="7018258" y="2654778"/>
                  <a:pt x="6996282" y="2632801"/>
                  <a:pt x="6996282" y="2605693"/>
                </a:cubicBezTo>
                <a:cubicBezTo>
                  <a:pt x="6996282" y="2578584"/>
                  <a:pt x="7018258" y="2556608"/>
                  <a:pt x="7045367" y="2556608"/>
                </a:cubicBezTo>
                <a:close/>
                <a:moveTo>
                  <a:pt x="6853444" y="2556608"/>
                </a:moveTo>
                <a:cubicBezTo>
                  <a:pt x="6880552" y="2556608"/>
                  <a:pt x="6902529" y="2578584"/>
                  <a:pt x="6902529" y="2605693"/>
                </a:cubicBezTo>
                <a:cubicBezTo>
                  <a:pt x="6902529" y="2632801"/>
                  <a:pt x="6880552" y="2654778"/>
                  <a:pt x="6853444" y="2654778"/>
                </a:cubicBezTo>
                <a:cubicBezTo>
                  <a:pt x="6826335" y="2654778"/>
                  <a:pt x="6804359" y="2632801"/>
                  <a:pt x="6804359" y="2605693"/>
                </a:cubicBezTo>
                <a:cubicBezTo>
                  <a:pt x="6804359" y="2578584"/>
                  <a:pt x="6826335" y="2556608"/>
                  <a:pt x="6853444" y="2556608"/>
                </a:cubicBezTo>
                <a:close/>
                <a:moveTo>
                  <a:pt x="6661767" y="2556608"/>
                </a:moveTo>
                <a:cubicBezTo>
                  <a:pt x="6688876" y="2556608"/>
                  <a:pt x="6710852" y="2578584"/>
                  <a:pt x="6710852" y="2605693"/>
                </a:cubicBezTo>
                <a:cubicBezTo>
                  <a:pt x="6710852" y="2632801"/>
                  <a:pt x="6688876" y="2654778"/>
                  <a:pt x="6661767" y="2654778"/>
                </a:cubicBezTo>
                <a:cubicBezTo>
                  <a:pt x="6634659" y="2654778"/>
                  <a:pt x="6612682" y="2632801"/>
                  <a:pt x="6612682" y="2605693"/>
                </a:cubicBezTo>
                <a:cubicBezTo>
                  <a:pt x="6612682" y="2578584"/>
                  <a:pt x="6634659" y="2556608"/>
                  <a:pt x="6661767" y="2556608"/>
                </a:cubicBezTo>
                <a:close/>
                <a:moveTo>
                  <a:pt x="6469844" y="2556608"/>
                </a:moveTo>
                <a:cubicBezTo>
                  <a:pt x="6496953" y="2556608"/>
                  <a:pt x="6518929" y="2578584"/>
                  <a:pt x="6518929" y="2605693"/>
                </a:cubicBezTo>
                <a:cubicBezTo>
                  <a:pt x="6518929" y="2632801"/>
                  <a:pt x="6496953" y="2654778"/>
                  <a:pt x="6469844" y="2654778"/>
                </a:cubicBezTo>
                <a:cubicBezTo>
                  <a:pt x="6442735" y="2654778"/>
                  <a:pt x="6420759" y="2632801"/>
                  <a:pt x="6420759" y="2605693"/>
                </a:cubicBezTo>
                <a:cubicBezTo>
                  <a:pt x="6420759" y="2578584"/>
                  <a:pt x="6442735" y="2556608"/>
                  <a:pt x="6469844" y="2556608"/>
                </a:cubicBezTo>
                <a:close/>
                <a:moveTo>
                  <a:pt x="6279574" y="2556608"/>
                </a:moveTo>
                <a:cubicBezTo>
                  <a:pt x="6306683" y="2556608"/>
                  <a:pt x="6328659" y="2578584"/>
                  <a:pt x="6328659" y="2605693"/>
                </a:cubicBezTo>
                <a:cubicBezTo>
                  <a:pt x="6328659" y="2632801"/>
                  <a:pt x="6306683" y="2654778"/>
                  <a:pt x="6279574" y="2654778"/>
                </a:cubicBezTo>
                <a:cubicBezTo>
                  <a:pt x="6252465" y="2654778"/>
                  <a:pt x="6230489" y="2632801"/>
                  <a:pt x="6230489" y="2605693"/>
                </a:cubicBezTo>
                <a:cubicBezTo>
                  <a:pt x="6230489" y="2578584"/>
                  <a:pt x="6252465" y="2556608"/>
                  <a:pt x="6279574" y="2556608"/>
                </a:cubicBezTo>
                <a:close/>
                <a:moveTo>
                  <a:pt x="6087650" y="2556608"/>
                </a:moveTo>
                <a:cubicBezTo>
                  <a:pt x="6114759" y="2556608"/>
                  <a:pt x="6136735" y="2578584"/>
                  <a:pt x="6136735" y="2605693"/>
                </a:cubicBezTo>
                <a:cubicBezTo>
                  <a:pt x="6136735" y="2632801"/>
                  <a:pt x="6114759" y="2654778"/>
                  <a:pt x="6087650" y="2654778"/>
                </a:cubicBezTo>
                <a:cubicBezTo>
                  <a:pt x="6060542" y="2654778"/>
                  <a:pt x="6038565" y="2632801"/>
                  <a:pt x="6038565" y="2605693"/>
                </a:cubicBezTo>
                <a:cubicBezTo>
                  <a:pt x="6038565" y="2578584"/>
                  <a:pt x="6060542" y="2556608"/>
                  <a:pt x="6087650" y="2556608"/>
                </a:cubicBezTo>
                <a:close/>
                <a:moveTo>
                  <a:pt x="5895729" y="2556608"/>
                </a:moveTo>
                <a:cubicBezTo>
                  <a:pt x="5922838" y="2556608"/>
                  <a:pt x="5944814" y="2578584"/>
                  <a:pt x="5944814" y="2605693"/>
                </a:cubicBezTo>
                <a:cubicBezTo>
                  <a:pt x="5944814" y="2632801"/>
                  <a:pt x="5922838" y="2654778"/>
                  <a:pt x="5895729" y="2654778"/>
                </a:cubicBezTo>
                <a:cubicBezTo>
                  <a:pt x="5868620" y="2654778"/>
                  <a:pt x="5846644" y="2632801"/>
                  <a:pt x="5846644" y="2605693"/>
                </a:cubicBezTo>
                <a:cubicBezTo>
                  <a:pt x="5846644" y="2578584"/>
                  <a:pt x="5868620" y="2556608"/>
                  <a:pt x="5895729" y="2556608"/>
                </a:cubicBezTo>
                <a:close/>
                <a:moveTo>
                  <a:pt x="5704053" y="2556608"/>
                </a:moveTo>
                <a:cubicBezTo>
                  <a:pt x="5731162" y="2556608"/>
                  <a:pt x="5753138" y="2578584"/>
                  <a:pt x="5753138" y="2605693"/>
                </a:cubicBezTo>
                <a:cubicBezTo>
                  <a:pt x="5753138" y="2632801"/>
                  <a:pt x="5731162" y="2654778"/>
                  <a:pt x="5704053" y="2654778"/>
                </a:cubicBezTo>
                <a:cubicBezTo>
                  <a:pt x="5676944" y="2654778"/>
                  <a:pt x="5654968" y="2632801"/>
                  <a:pt x="5654968" y="2605693"/>
                </a:cubicBezTo>
                <a:cubicBezTo>
                  <a:pt x="5654968" y="2578584"/>
                  <a:pt x="5676944" y="2556608"/>
                  <a:pt x="5704053" y="2556608"/>
                </a:cubicBezTo>
                <a:close/>
                <a:moveTo>
                  <a:pt x="5512130" y="2556608"/>
                </a:moveTo>
                <a:cubicBezTo>
                  <a:pt x="5539238" y="2556608"/>
                  <a:pt x="5561215" y="2578584"/>
                  <a:pt x="5561215" y="2605693"/>
                </a:cubicBezTo>
                <a:cubicBezTo>
                  <a:pt x="5561215" y="2632801"/>
                  <a:pt x="5539238" y="2654778"/>
                  <a:pt x="5512130" y="2654778"/>
                </a:cubicBezTo>
                <a:cubicBezTo>
                  <a:pt x="5485021" y="2654778"/>
                  <a:pt x="5463045" y="2632801"/>
                  <a:pt x="5463045" y="2605693"/>
                </a:cubicBezTo>
                <a:cubicBezTo>
                  <a:pt x="5463045" y="2578584"/>
                  <a:pt x="5485021" y="2556608"/>
                  <a:pt x="5512130" y="2556608"/>
                </a:cubicBezTo>
                <a:close/>
                <a:moveTo>
                  <a:pt x="5320209" y="2556608"/>
                </a:moveTo>
                <a:cubicBezTo>
                  <a:pt x="5347318" y="2556608"/>
                  <a:pt x="5369294" y="2578584"/>
                  <a:pt x="5369294" y="2605693"/>
                </a:cubicBezTo>
                <a:cubicBezTo>
                  <a:pt x="5369294" y="2632801"/>
                  <a:pt x="5347318" y="2654778"/>
                  <a:pt x="5320209" y="2654778"/>
                </a:cubicBezTo>
                <a:cubicBezTo>
                  <a:pt x="5293100" y="2654778"/>
                  <a:pt x="5271124" y="2632801"/>
                  <a:pt x="5271124" y="2605693"/>
                </a:cubicBezTo>
                <a:cubicBezTo>
                  <a:pt x="5271124" y="2578584"/>
                  <a:pt x="5293100" y="2556608"/>
                  <a:pt x="5320209" y="2556608"/>
                </a:cubicBezTo>
                <a:close/>
                <a:moveTo>
                  <a:pt x="5128285" y="2556608"/>
                </a:moveTo>
                <a:cubicBezTo>
                  <a:pt x="5155394" y="2556608"/>
                  <a:pt x="5177370" y="2578584"/>
                  <a:pt x="5177370" y="2605693"/>
                </a:cubicBezTo>
                <a:cubicBezTo>
                  <a:pt x="5177370" y="2632801"/>
                  <a:pt x="5155394" y="2654778"/>
                  <a:pt x="5128285" y="2654778"/>
                </a:cubicBezTo>
                <a:cubicBezTo>
                  <a:pt x="5101176" y="2654778"/>
                  <a:pt x="5079200" y="2632801"/>
                  <a:pt x="5079200" y="2605693"/>
                </a:cubicBezTo>
                <a:cubicBezTo>
                  <a:pt x="5079200" y="2578584"/>
                  <a:pt x="5101176" y="2556608"/>
                  <a:pt x="5128285" y="2556608"/>
                </a:cubicBezTo>
                <a:close/>
                <a:moveTo>
                  <a:pt x="4936364" y="2556608"/>
                </a:moveTo>
                <a:cubicBezTo>
                  <a:pt x="4963473" y="2556608"/>
                  <a:pt x="4985449" y="2578584"/>
                  <a:pt x="4985449" y="2605693"/>
                </a:cubicBezTo>
                <a:cubicBezTo>
                  <a:pt x="4985449" y="2632801"/>
                  <a:pt x="4963473" y="2654778"/>
                  <a:pt x="4936364" y="2654778"/>
                </a:cubicBezTo>
                <a:cubicBezTo>
                  <a:pt x="4909255" y="2654778"/>
                  <a:pt x="4887279" y="2632801"/>
                  <a:pt x="4887279" y="2605693"/>
                </a:cubicBezTo>
                <a:cubicBezTo>
                  <a:pt x="4887279" y="2578584"/>
                  <a:pt x="4909255" y="2556608"/>
                  <a:pt x="4936364" y="2556608"/>
                </a:cubicBezTo>
                <a:close/>
                <a:moveTo>
                  <a:pt x="4744441" y="2556608"/>
                </a:moveTo>
                <a:cubicBezTo>
                  <a:pt x="4771549" y="2556608"/>
                  <a:pt x="4793526" y="2578584"/>
                  <a:pt x="4793526" y="2605693"/>
                </a:cubicBezTo>
                <a:cubicBezTo>
                  <a:pt x="4793526" y="2632801"/>
                  <a:pt x="4771549" y="2654778"/>
                  <a:pt x="4744441" y="2654778"/>
                </a:cubicBezTo>
                <a:cubicBezTo>
                  <a:pt x="4717332" y="2654778"/>
                  <a:pt x="4695356" y="2632801"/>
                  <a:pt x="4695356" y="2605693"/>
                </a:cubicBezTo>
                <a:cubicBezTo>
                  <a:pt x="4695356" y="2578584"/>
                  <a:pt x="4717332" y="2556608"/>
                  <a:pt x="4744441" y="2556608"/>
                </a:cubicBezTo>
                <a:close/>
                <a:moveTo>
                  <a:pt x="4552764" y="2556608"/>
                </a:moveTo>
                <a:cubicBezTo>
                  <a:pt x="4579873" y="2556608"/>
                  <a:pt x="4601849" y="2578584"/>
                  <a:pt x="4601849" y="2605693"/>
                </a:cubicBezTo>
                <a:cubicBezTo>
                  <a:pt x="4601849" y="2632801"/>
                  <a:pt x="4579873" y="2654778"/>
                  <a:pt x="4552764" y="2654778"/>
                </a:cubicBezTo>
                <a:cubicBezTo>
                  <a:pt x="4525656" y="2654778"/>
                  <a:pt x="4503679" y="2632801"/>
                  <a:pt x="4503679" y="2605693"/>
                </a:cubicBezTo>
                <a:cubicBezTo>
                  <a:pt x="4503679" y="2578584"/>
                  <a:pt x="4525656" y="2556608"/>
                  <a:pt x="4552764" y="2556608"/>
                </a:cubicBezTo>
                <a:close/>
                <a:moveTo>
                  <a:pt x="4360841" y="2556608"/>
                </a:moveTo>
                <a:cubicBezTo>
                  <a:pt x="4387950" y="2556608"/>
                  <a:pt x="4409926" y="2578584"/>
                  <a:pt x="4409926" y="2605693"/>
                </a:cubicBezTo>
                <a:cubicBezTo>
                  <a:pt x="4409926" y="2632801"/>
                  <a:pt x="4387950" y="2654778"/>
                  <a:pt x="4360841" y="2654778"/>
                </a:cubicBezTo>
                <a:cubicBezTo>
                  <a:pt x="4333732" y="2654778"/>
                  <a:pt x="4311756" y="2632801"/>
                  <a:pt x="4311756" y="2605693"/>
                </a:cubicBezTo>
                <a:cubicBezTo>
                  <a:pt x="4311756" y="2578584"/>
                  <a:pt x="4333732" y="2556608"/>
                  <a:pt x="4360841" y="2556608"/>
                </a:cubicBezTo>
                <a:close/>
                <a:moveTo>
                  <a:pt x="4170572" y="2556608"/>
                </a:moveTo>
                <a:cubicBezTo>
                  <a:pt x="4197681" y="2556608"/>
                  <a:pt x="4219657" y="2578584"/>
                  <a:pt x="4219657" y="2605693"/>
                </a:cubicBezTo>
                <a:cubicBezTo>
                  <a:pt x="4219657" y="2632801"/>
                  <a:pt x="4197681" y="2654778"/>
                  <a:pt x="4170572" y="2654778"/>
                </a:cubicBezTo>
                <a:cubicBezTo>
                  <a:pt x="4143463" y="2654778"/>
                  <a:pt x="4121487" y="2632801"/>
                  <a:pt x="4121487" y="2605693"/>
                </a:cubicBezTo>
                <a:cubicBezTo>
                  <a:pt x="4121487" y="2578584"/>
                  <a:pt x="4143463" y="2556608"/>
                  <a:pt x="4170572" y="2556608"/>
                </a:cubicBezTo>
                <a:close/>
                <a:moveTo>
                  <a:pt x="3978648" y="2556608"/>
                </a:moveTo>
                <a:cubicBezTo>
                  <a:pt x="4005757" y="2556608"/>
                  <a:pt x="4027733" y="2578584"/>
                  <a:pt x="4027733" y="2605693"/>
                </a:cubicBezTo>
                <a:cubicBezTo>
                  <a:pt x="4027733" y="2632801"/>
                  <a:pt x="4005757" y="2654778"/>
                  <a:pt x="3978648" y="2654778"/>
                </a:cubicBezTo>
                <a:cubicBezTo>
                  <a:pt x="3951540" y="2654778"/>
                  <a:pt x="3929563" y="2632801"/>
                  <a:pt x="3929563" y="2605693"/>
                </a:cubicBezTo>
                <a:cubicBezTo>
                  <a:pt x="3929563" y="2578584"/>
                  <a:pt x="3951540" y="2556608"/>
                  <a:pt x="3978648" y="2556608"/>
                </a:cubicBezTo>
                <a:close/>
                <a:moveTo>
                  <a:pt x="3786728" y="2556608"/>
                </a:moveTo>
                <a:cubicBezTo>
                  <a:pt x="3813836" y="2556608"/>
                  <a:pt x="3835813" y="2578584"/>
                  <a:pt x="3835813" y="2605693"/>
                </a:cubicBezTo>
                <a:cubicBezTo>
                  <a:pt x="3835813" y="2632801"/>
                  <a:pt x="3813836" y="2654778"/>
                  <a:pt x="3786728" y="2654778"/>
                </a:cubicBezTo>
                <a:cubicBezTo>
                  <a:pt x="3759619" y="2654778"/>
                  <a:pt x="3737643" y="2632801"/>
                  <a:pt x="3737643" y="2605693"/>
                </a:cubicBezTo>
                <a:cubicBezTo>
                  <a:pt x="3737643" y="2578584"/>
                  <a:pt x="3759619" y="2556608"/>
                  <a:pt x="3786728" y="2556608"/>
                </a:cubicBezTo>
                <a:close/>
                <a:moveTo>
                  <a:pt x="3595051" y="2556608"/>
                </a:moveTo>
                <a:cubicBezTo>
                  <a:pt x="3622160" y="2556608"/>
                  <a:pt x="3644136" y="2578584"/>
                  <a:pt x="3644136" y="2605693"/>
                </a:cubicBezTo>
                <a:cubicBezTo>
                  <a:pt x="3644136" y="2632801"/>
                  <a:pt x="3622160" y="2654778"/>
                  <a:pt x="3595051" y="2654778"/>
                </a:cubicBezTo>
                <a:cubicBezTo>
                  <a:pt x="3567943" y="2654778"/>
                  <a:pt x="3545966" y="2632801"/>
                  <a:pt x="3545966" y="2605693"/>
                </a:cubicBezTo>
                <a:cubicBezTo>
                  <a:pt x="3545966" y="2578584"/>
                  <a:pt x="3567943" y="2556608"/>
                  <a:pt x="3595051" y="2556608"/>
                </a:cubicBezTo>
                <a:close/>
                <a:moveTo>
                  <a:pt x="3403128" y="2556608"/>
                </a:moveTo>
                <a:cubicBezTo>
                  <a:pt x="3430237" y="2556608"/>
                  <a:pt x="3452213" y="2578584"/>
                  <a:pt x="3452213" y="2605693"/>
                </a:cubicBezTo>
                <a:cubicBezTo>
                  <a:pt x="3452213" y="2632801"/>
                  <a:pt x="3430237" y="2654778"/>
                  <a:pt x="3403128" y="2654778"/>
                </a:cubicBezTo>
                <a:cubicBezTo>
                  <a:pt x="3376019" y="2654778"/>
                  <a:pt x="3354043" y="2632801"/>
                  <a:pt x="3354043" y="2605693"/>
                </a:cubicBezTo>
                <a:cubicBezTo>
                  <a:pt x="3354043" y="2578584"/>
                  <a:pt x="3376019" y="2556608"/>
                  <a:pt x="3403128" y="2556608"/>
                </a:cubicBezTo>
                <a:close/>
                <a:moveTo>
                  <a:pt x="3211207" y="2556608"/>
                </a:moveTo>
                <a:cubicBezTo>
                  <a:pt x="3238316" y="2556608"/>
                  <a:pt x="3260292" y="2578584"/>
                  <a:pt x="3260292" y="2605693"/>
                </a:cubicBezTo>
                <a:cubicBezTo>
                  <a:pt x="3260292" y="2632801"/>
                  <a:pt x="3238316" y="2654778"/>
                  <a:pt x="3211207" y="2654778"/>
                </a:cubicBezTo>
                <a:cubicBezTo>
                  <a:pt x="3184098" y="2654778"/>
                  <a:pt x="3162122" y="2632801"/>
                  <a:pt x="3162122" y="2605693"/>
                </a:cubicBezTo>
                <a:cubicBezTo>
                  <a:pt x="3162122" y="2578584"/>
                  <a:pt x="3184098" y="2556608"/>
                  <a:pt x="3211207" y="2556608"/>
                </a:cubicBezTo>
                <a:close/>
                <a:moveTo>
                  <a:pt x="3019283" y="2556608"/>
                </a:moveTo>
                <a:cubicBezTo>
                  <a:pt x="3046393" y="2556608"/>
                  <a:pt x="3068368" y="2578584"/>
                  <a:pt x="3068368" y="2605693"/>
                </a:cubicBezTo>
                <a:cubicBezTo>
                  <a:pt x="3068368" y="2632801"/>
                  <a:pt x="3046393" y="2654778"/>
                  <a:pt x="3019283" y="2654778"/>
                </a:cubicBezTo>
                <a:cubicBezTo>
                  <a:pt x="2992175" y="2654778"/>
                  <a:pt x="2970198" y="2632801"/>
                  <a:pt x="2970198" y="2605693"/>
                </a:cubicBezTo>
                <a:cubicBezTo>
                  <a:pt x="2970198" y="2578584"/>
                  <a:pt x="2992175" y="2556608"/>
                  <a:pt x="3019283" y="2556608"/>
                </a:cubicBezTo>
                <a:close/>
                <a:moveTo>
                  <a:pt x="2827363" y="2556608"/>
                </a:moveTo>
                <a:cubicBezTo>
                  <a:pt x="2854471" y="2556608"/>
                  <a:pt x="2876448" y="2578584"/>
                  <a:pt x="2876448" y="2605693"/>
                </a:cubicBezTo>
                <a:cubicBezTo>
                  <a:pt x="2876448" y="2632801"/>
                  <a:pt x="2854471" y="2654778"/>
                  <a:pt x="2827363" y="2654778"/>
                </a:cubicBezTo>
                <a:cubicBezTo>
                  <a:pt x="2800253" y="2654778"/>
                  <a:pt x="2778277" y="2632801"/>
                  <a:pt x="2778277" y="2605693"/>
                </a:cubicBezTo>
                <a:cubicBezTo>
                  <a:pt x="2778277" y="2578584"/>
                  <a:pt x="2800253" y="2556608"/>
                  <a:pt x="2827363" y="2556608"/>
                </a:cubicBezTo>
                <a:close/>
                <a:moveTo>
                  <a:pt x="2635439" y="2556608"/>
                </a:moveTo>
                <a:cubicBezTo>
                  <a:pt x="2662548" y="2556608"/>
                  <a:pt x="2684524" y="2578584"/>
                  <a:pt x="2684524" y="2605693"/>
                </a:cubicBezTo>
                <a:cubicBezTo>
                  <a:pt x="2684524" y="2632801"/>
                  <a:pt x="2662548" y="2654778"/>
                  <a:pt x="2635439" y="2654778"/>
                </a:cubicBezTo>
                <a:cubicBezTo>
                  <a:pt x="2608330" y="2654778"/>
                  <a:pt x="2586354" y="2632801"/>
                  <a:pt x="2586354" y="2605693"/>
                </a:cubicBezTo>
                <a:cubicBezTo>
                  <a:pt x="2586354" y="2578584"/>
                  <a:pt x="2608330" y="2556608"/>
                  <a:pt x="2635439" y="2556608"/>
                </a:cubicBezTo>
                <a:close/>
                <a:moveTo>
                  <a:pt x="2443762" y="2556608"/>
                </a:moveTo>
                <a:cubicBezTo>
                  <a:pt x="2470872" y="2556608"/>
                  <a:pt x="2492847" y="2578584"/>
                  <a:pt x="2492847" y="2605693"/>
                </a:cubicBezTo>
                <a:cubicBezTo>
                  <a:pt x="2492847" y="2632801"/>
                  <a:pt x="2470872" y="2654778"/>
                  <a:pt x="2443762" y="2654778"/>
                </a:cubicBezTo>
                <a:cubicBezTo>
                  <a:pt x="2416654" y="2654778"/>
                  <a:pt x="2394677" y="2632801"/>
                  <a:pt x="2394677" y="2605693"/>
                </a:cubicBezTo>
                <a:cubicBezTo>
                  <a:pt x="2394677" y="2578584"/>
                  <a:pt x="2416654" y="2556608"/>
                  <a:pt x="2443762" y="2556608"/>
                </a:cubicBezTo>
                <a:close/>
                <a:moveTo>
                  <a:pt x="2251840" y="2556608"/>
                </a:moveTo>
                <a:cubicBezTo>
                  <a:pt x="2278948" y="2556608"/>
                  <a:pt x="2300925" y="2578584"/>
                  <a:pt x="2300925" y="2605693"/>
                </a:cubicBezTo>
                <a:cubicBezTo>
                  <a:pt x="2300925" y="2632801"/>
                  <a:pt x="2278948" y="2654778"/>
                  <a:pt x="2251840" y="2654778"/>
                </a:cubicBezTo>
                <a:cubicBezTo>
                  <a:pt x="2224730" y="2654778"/>
                  <a:pt x="2202754" y="2632801"/>
                  <a:pt x="2202754" y="2605693"/>
                </a:cubicBezTo>
                <a:cubicBezTo>
                  <a:pt x="2202754" y="2578584"/>
                  <a:pt x="2224730" y="2556608"/>
                  <a:pt x="2251840" y="2556608"/>
                </a:cubicBezTo>
                <a:close/>
                <a:moveTo>
                  <a:pt x="2061569" y="2556608"/>
                </a:moveTo>
                <a:cubicBezTo>
                  <a:pt x="2088678" y="2556608"/>
                  <a:pt x="2110654" y="2578584"/>
                  <a:pt x="2110654" y="2605693"/>
                </a:cubicBezTo>
                <a:cubicBezTo>
                  <a:pt x="2110654" y="2632801"/>
                  <a:pt x="2088678" y="2654778"/>
                  <a:pt x="2061569" y="2654778"/>
                </a:cubicBezTo>
                <a:cubicBezTo>
                  <a:pt x="2034460" y="2654778"/>
                  <a:pt x="2012484" y="2632801"/>
                  <a:pt x="2012484" y="2605693"/>
                </a:cubicBezTo>
                <a:cubicBezTo>
                  <a:pt x="2012484" y="2578584"/>
                  <a:pt x="2034460" y="2556608"/>
                  <a:pt x="2061569" y="2556608"/>
                </a:cubicBezTo>
                <a:close/>
                <a:moveTo>
                  <a:pt x="1869645" y="2556608"/>
                </a:moveTo>
                <a:cubicBezTo>
                  <a:pt x="1896755" y="2556608"/>
                  <a:pt x="1918730" y="2578584"/>
                  <a:pt x="1918730" y="2605693"/>
                </a:cubicBezTo>
                <a:cubicBezTo>
                  <a:pt x="1918730" y="2632801"/>
                  <a:pt x="1896755" y="2654778"/>
                  <a:pt x="1869645" y="2654778"/>
                </a:cubicBezTo>
                <a:cubicBezTo>
                  <a:pt x="1842537" y="2654778"/>
                  <a:pt x="1820560" y="2632801"/>
                  <a:pt x="1820560" y="2605693"/>
                </a:cubicBezTo>
                <a:cubicBezTo>
                  <a:pt x="1820560" y="2578584"/>
                  <a:pt x="1842537" y="2556608"/>
                  <a:pt x="1869645" y="2556608"/>
                </a:cubicBezTo>
                <a:close/>
                <a:moveTo>
                  <a:pt x="1677725" y="2556608"/>
                </a:moveTo>
                <a:cubicBezTo>
                  <a:pt x="1704833" y="2556608"/>
                  <a:pt x="1726810" y="2578584"/>
                  <a:pt x="1726810" y="2605693"/>
                </a:cubicBezTo>
                <a:cubicBezTo>
                  <a:pt x="1726810" y="2632801"/>
                  <a:pt x="1704833" y="2654778"/>
                  <a:pt x="1677725" y="2654778"/>
                </a:cubicBezTo>
                <a:cubicBezTo>
                  <a:pt x="1650616" y="2654778"/>
                  <a:pt x="1628640" y="2632801"/>
                  <a:pt x="1628640" y="2605693"/>
                </a:cubicBezTo>
                <a:cubicBezTo>
                  <a:pt x="1628640" y="2578584"/>
                  <a:pt x="1650616" y="2556608"/>
                  <a:pt x="1677725" y="2556608"/>
                </a:cubicBezTo>
                <a:close/>
                <a:moveTo>
                  <a:pt x="1486048" y="2556608"/>
                </a:moveTo>
                <a:cubicBezTo>
                  <a:pt x="1513157" y="2556608"/>
                  <a:pt x="1535133" y="2578584"/>
                  <a:pt x="1535133" y="2605693"/>
                </a:cubicBezTo>
                <a:cubicBezTo>
                  <a:pt x="1535133" y="2632801"/>
                  <a:pt x="1513157" y="2654778"/>
                  <a:pt x="1486048" y="2654778"/>
                </a:cubicBezTo>
                <a:cubicBezTo>
                  <a:pt x="1458940" y="2654778"/>
                  <a:pt x="1436963" y="2632801"/>
                  <a:pt x="1436963" y="2605693"/>
                </a:cubicBezTo>
                <a:cubicBezTo>
                  <a:pt x="1436963" y="2578584"/>
                  <a:pt x="1458940" y="2556608"/>
                  <a:pt x="1486048" y="2556608"/>
                </a:cubicBezTo>
                <a:close/>
                <a:moveTo>
                  <a:pt x="1294125" y="2556608"/>
                </a:moveTo>
                <a:cubicBezTo>
                  <a:pt x="1321234" y="2556608"/>
                  <a:pt x="1343210" y="2578584"/>
                  <a:pt x="1343210" y="2605693"/>
                </a:cubicBezTo>
                <a:cubicBezTo>
                  <a:pt x="1343210" y="2632801"/>
                  <a:pt x="1321234" y="2654778"/>
                  <a:pt x="1294125" y="2654778"/>
                </a:cubicBezTo>
                <a:cubicBezTo>
                  <a:pt x="1267016" y="2654778"/>
                  <a:pt x="1245040" y="2632801"/>
                  <a:pt x="1245040" y="2605693"/>
                </a:cubicBezTo>
                <a:cubicBezTo>
                  <a:pt x="1245040" y="2578584"/>
                  <a:pt x="1267016" y="2556608"/>
                  <a:pt x="1294125" y="2556608"/>
                </a:cubicBezTo>
                <a:close/>
                <a:moveTo>
                  <a:pt x="1102204" y="2556608"/>
                </a:moveTo>
                <a:cubicBezTo>
                  <a:pt x="1129313" y="2556608"/>
                  <a:pt x="1151289" y="2578584"/>
                  <a:pt x="1151289" y="2605693"/>
                </a:cubicBezTo>
                <a:cubicBezTo>
                  <a:pt x="1151289" y="2632801"/>
                  <a:pt x="1129313" y="2654778"/>
                  <a:pt x="1102204" y="2654778"/>
                </a:cubicBezTo>
                <a:cubicBezTo>
                  <a:pt x="1075096" y="2654778"/>
                  <a:pt x="1053119" y="2632801"/>
                  <a:pt x="1053119" y="2605693"/>
                </a:cubicBezTo>
                <a:cubicBezTo>
                  <a:pt x="1053119" y="2578584"/>
                  <a:pt x="1075096" y="2556608"/>
                  <a:pt x="1102204" y="2556608"/>
                </a:cubicBezTo>
                <a:close/>
                <a:moveTo>
                  <a:pt x="910280" y="2556608"/>
                </a:moveTo>
                <a:cubicBezTo>
                  <a:pt x="937390" y="2556608"/>
                  <a:pt x="959365" y="2578584"/>
                  <a:pt x="959365" y="2605693"/>
                </a:cubicBezTo>
                <a:cubicBezTo>
                  <a:pt x="959365" y="2632801"/>
                  <a:pt x="937390" y="2654778"/>
                  <a:pt x="910280" y="2654778"/>
                </a:cubicBezTo>
                <a:cubicBezTo>
                  <a:pt x="883172" y="2654778"/>
                  <a:pt x="861195" y="2632801"/>
                  <a:pt x="861195" y="2605693"/>
                </a:cubicBezTo>
                <a:cubicBezTo>
                  <a:pt x="861195" y="2578584"/>
                  <a:pt x="883172" y="2556608"/>
                  <a:pt x="910280" y="2556608"/>
                </a:cubicBezTo>
                <a:close/>
                <a:moveTo>
                  <a:pt x="718360" y="2556608"/>
                </a:moveTo>
                <a:cubicBezTo>
                  <a:pt x="745468" y="2556608"/>
                  <a:pt x="767445" y="2578584"/>
                  <a:pt x="767445" y="2605693"/>
                </a:cubicBezTo>
                <a:cubicBezTo>
                  <a:pt x="767445" y="2632801"/>
                  <a:pt x="745468" y="2654778"/>
                  <a:pt x="718360" y="2654778"/>
                </a:cubicBezTo>
                <a:cubicBezTo>
                  <a:pt x="691250" y="2654778"/>
                  <a:pt x="669275" y="2632801"/>
                  <a:pt x="669275" y="2605693"/>
                </a:cubicBezTo>
                <a:cubicBezTo>
                  <a:pt x="669275" y="2578584"/>
                  <a:pt x="691250" y="2556608"/>
                  <a:pt x="718360" y="2556608"/>
                </a:cubicBezTo>
                <a:close/>
                <a:moveTo>
                  <a:pt x="526436" y="2556608"/>
                </a:moveTo>
                <a:cubicBezTo>
                  <a:pt x="553544" y="2556608"/>
                  <a:pt x="575521" y="2578584"/>
                  <a:pt x="575521" y="2605693"/>
                </a:cubicBezTo>
                <a:cubicBezTo>
                  <a:pt x="575521" y="2632801"/>
                  <a:pt x="553544" y="2654778"/>
                  <a:pt x="526436" y="2654778"/>
                </a:cubicBezTo>
                <a:cubicBezTo>
                  <a:pt x="499328" y="2654778"/>
                  <a:pt x="477351" y="2632801"/>
                  <a:pt x="477351" y="2605693"/>
                </a:cubicBezTo>
                <a:cubicBezTo>
                  <a:pt x="477351" y="2578584"/>
                  <a:pt x="499328" y="2556608"/>
                  <a:pt x="526436" y="2556608"/>
                </a:cubicBezTo>
                <a:close/>
                <a:moveTo>
                  <a:pt x="334759" y="2556608"/>
                </a:moveTo>
                <a:cubicBezTo>
                  <a:pt x="361869" y="2556608"/>
                  <a:pt x="383844" y="2578584"/>
                  <a:pt x="383844" y="2605693"/>
                </a:cubicBezTo>
                <a:cubicBezTo>
                  <a:pt x="383844" y="2632801"/>
                  <a:pt x="361869" y="2654778"/>
                  <a:pt x="334759" y="2654778"/>
                </a:cubicBezTo>
                <a:cubicBezTo>
                  <a:pt x="307651" y="2654778"/>
                  <a:pt x="285674" y="2632801"/>
                  <a:pt x="285674" y="2605693"/>
                </a:cubicBezTo>
                <a:cubicBezTo>
                  <a:pt x="285674" y="2578584"/>
                  <a:pt x="307651" y="2556608"/>
                  <a:pt x="334759" y="2556608"/>
                </a:cubicBezTo>
                <a:close/>
                <a:moveTo>
                  <a:pt x="142837" y="2556608"/>
                </a:moveTo>
                <a:cubicBezTo>
                  <a:pt x="169945" y="2556608"/>
                  <a:pt x="191921" y="2578584"/>
                  <a:pt x="191921" y="2605693"/>
                </a:cubicBezTo>
                <a:cubicBezTo>
                  <a:pt x="191921" y="2632801"/>
                  <a:pt x="169945" y="2654778"/>
                  <a:pt x="142837" y="2654778"/>
                </a:cubicBezTo>
                <a:cubicBezTo>
                  <a:pt x="115727" y="2654778"/>
                  <a:pt x="93751" y="2632801"/>
                  <a:pt x="93751" y="2605693"/>
                </a:cubicBezTo>
                <a:cubicBezTo>
                  <a:pt x="93751" y="2578584"/>
                  <a:pt x="115727" y="2556608"/>
                  <a:pt x="142837" y="2556608"/>
                </a:cubicBezTo>
                <a:close/>
                <a:moveTo>
                  <a:pt x="11562343" y="2405671"/>
                </a:moveTo>
                <a:cubicBezTo>
                  <a:pt x="11589452" y="2405671"/>
                  <a:pt x="11611428" y="2427647"/>
                  <a:pt x="11611428" y="2454756"/>
                </a:cubicBezTo>
                <a:cubicBezTo>
                  <a:pt x="11611428" y="2481865"/>
                  <a:pt x="11589452" y="2503841"/>
                  <a:pt x="11562343" y="2503841"/>
                </a:cubicBezTo>
                <a:cubicBezTo>
                  <a:pt x="11535234" y="2503841"/>
                  <a:pt x="11513258" y="2481865"/>
                  <a:pt x="11513258" y="2454756"/>
                </a:cubicBezTo>
                <a:cubicBezTo>
                  <a:pt x="11513258" y="2427647"/>
                  <a:pt x="11535234" y="2405671"/>
                  <a:pt x="11562343" y="2405671"/>
                </a:cubicBezTo>
                <a:close/>
                <a:moveTo>
                  <a:pt x="11370422" y="2405671"/>
                </a:moveTo>
                <a:cubicBezTo>
                  <a:pt x="11397531" y="2405671"/>
                  <a:pt x="11419507" y="2427647"/>
                  <a:pt x="11419507" y="2454756"/>
                </a:cubicBezTo>
                <a:cubicBezTo>
                  <a:pt x="11419507" y="2481865"/>
                  <a:pt x="11397531" y="2503841"/>
                  <a:pt x="11370422" y="2503841"/>
                </a:cubicBezTo>
                <a:cubicBezTo>
                  <a:pt x="11343313" y="2503841"/>
                  <a:pt x="11321337" y="2481865"/>
                  <a:pt x="11321337" y="2454756"/>
                </a:cubicBezTo>
                <a:cubicBezTo>
                  <a:pt x="11321337" y="2427647"/>
                  <a:pt x="11343313" y="2405671"/>
                  <a:pt x="11370422" y="2405671"/>
                </a:cubicBezTo>
                <a:close/>
                <a:moveTo>
                  <a:pt x="11178499" y="2405671"/>
                </a:moveTo>
                <a:cubicBezTo>
                  <a:pt x="11205607" y="2405671"/>
                  <a:pt x="11227584" y="2427647"/>
                  <a:pt x="11227584" y="2454756"/>
                </a:cubicBezTo>
                <a:cubicBezTo>
                  <a:pt x="11227584" y="2481865"/>
                  <a:pt x="11205607" y="2503841"/>
                  <a:pt x="11178499" y="2503841"/>
                </a:cubicBezTo>
                <a:cubicBezTo>
                  <a:pt x="11151390" y="2503841"/>
                  <a:pt x="11129414" y="2481865"/>
                  <a:pt x="11129414" y="2454756"/>
                </a:cubicBezTo>
                <a:cubicBezTo>
                  <a:pt x="11129414" y="2427647"/>
                  <a:pt x="11151390" y="2405671"/>
                  <a:pt x="11178499" y="2405671"/>
                </a:cubicBezTo>
                <a:close/>
                <a:moveTo>
                  <a:pt x="10986822" y="2405671"/>
                </a:moveTo>
                <a:cubicBezTo>
                  <a:pt x="11013931" y="2405671"/>
                  <a:pt x="11035907" y="2427647"/>
                  <a:pt x="11035907" y="2454756"/>
                </a:cubicBezTo>
                <a:cubicBezTo>
                  <a:pt x="11035907" y="2481865"/>
                  <a:pt x="11013931" y="2503841"/>
                  <a:pt x="10986822" y="2503841"/>
                </a:cubicBezTo>
                <a:cubicBezTo>
                  <a:pt x="10959714" y="2503841"/>
                  <a:pt x="10937737" y="2481865"/>
                  <a:pt x="10937737" y="2454756"/>
                </a:cubicBezTo>
                <a:cubicBezTo>
                  <a:pt x="10937737" y="2427647"/>
                  <a:pt x="10959714" y="2405671"/>
                  <a:pt x="10986822" y="2405671"/>
                </a:cubicBezTo>
                <a:close/>
                <a:moveTo>
                  <a:pt x="10794898" y="2405671"/>
                </a:moveTo>
                <a:cubicBezTo>
                  <a:pt x="10822008" y="2405671"/>
                  <a:pt x="10843984" y="2427647"/>
                  <a:pt x="10843984" y="2454756"/>
                </a:cubicBezTo>
                <a:cubicBezTo>
                  <a:pt x="10843984" y="2481865"/>
                  <a:pt x="10822008" y="2503841"/>
                  <a:pt x="10794898" y="2503841"/>
                </a:cubicBezTo>
                <a:cubicBezTo>
                  <a:pt x="10767790" y="2503841"/>
                  <a:pt x="10745813" y="2481865"/>
                  <a:pt x="10745813" y="2454756"/>
                </a:cubicBezTo>
                <a:cubicBezTo>
                  <a:pt x="10745813" y="2427647"/>
                  <a:pt x="10767790" y="2405671"/>
                  <a:pt x="10794898" y="2405671"/>
                </a:cubicBezTo>
                <a:close/>
                <a:moveTo>
                  <a:pt x="10600771" y="2405671"/>
                </a:moveTo>
                <a:cubicBezTo>
                  <a:pt x="10607548" y="2405671"/>
                  <a:pt x="10614005" y="2407045"/>
                  <a:pt x="10619877" y="2409529"/>
                </a:cubicBezTo>
                <a:lnTo>
                  <a:pt x="10635343" y="2419956"/>
                </a:lnTo>
                <a:lnTo>
                  <a:pt x="10635343" y="2418468"/>
                </a:lnTo>
                <a:lnTo>
                  <a:pt x="10637686" y="2420048"/>
                </a:lnTo>
                <a:cubicBezTo>
                  <a:pt x="10646569" y="2428930"/>
                  <a:pt x="10652063" y="2441202"/>
                  <a:pt x="10652063" y="2454756"/>
                </a:cubicBezTo>
                <a:cubicBezTo>
                  <a:pt x="10652063" y="2468311"/>
                  <a:pt x="10646569" y="2480582"/>
                  <a:pt x="10637686" y="2489465"/>
                </a:cubicBezTo>
                <a:lnTo>
                  <a:pt x="10635343" y="2491044"/>
                </a:lnTo>
                <a:lnTo>
                  <a:pt x="10635343" y="2489556"/>
                </a:lnTo>
                <a:lnTo>
                  <a:pt x="10619877" y="2499984"/>
                </a:lnTo>
                <a:cubicBezTo>
                  <a:pt x="10614005" y="2502468"/>
                  <a:pt x="10607548" y="2503841"/>
                  <a:pt x="10600771" y="2503841"/>
                </a:cubicBezTo>
                <a:cubicBezTo>
                  <a:pt x="10573662" y="2503841"/>
                  <a:pt x="10551686" y="2481865"/>
                  <a:pt x="10551686" y="2454756"/>
                </a:cubicBezTo>
                <a:cubicBezTo>
                  <a:pt x="10551686" y="2427647"/>
                  <a:pt x="10573662" y="2405671"/>
                  <a:pt x="10600771" y="2405671"/>
                </a:cubicBezTo>
                <a:close/>
                <a:moveTo>
                  <a:pt x="10408850" y="2405671"/>
                </a:moveTo>
                <a:cubicBezTo>
                  <a:pt x="10435959" y="2405671"/>
                  <a:pt x="10457935" y="2427647"/>
                  <a:pt x="10457935" y="2454756"/>
                </a:cubicBezTo>
                <a:cubicBezTo>
                  <a:pt x="10457935" y="2481865"/>
                  <a:pt x="10435959" y="2503841"/>
                  <a:pt x="10408850" y="2503841"/>
                </a:cubicBezTo>
                <a:cubicBezTo>
                  <a:pt x="10381741" y="2503841"/>
                  <a:pt x="10359765" y="2481865"/>
                  <a:pt x="10359765" y="2454756"/>
                </a:cubicBezTo>
                <a:cubicBezTo>
                  <a:pt x="10359765" y="2427647"/>
                  <a:pt x="10381741" y="2405671"/>
                  <a:pt x="10408850" y="2405671"/>
                </a:cubicBezTo>
                <a:close/>
                <a:moveTo>
                  <a:pt x="10216927" y="2405671"/>
                </a:moveTo>
                <a:cubicBezTo>
                  <a:pt x="10244035" y="2405671"/>
                  <a:pt x="10266012" y="2427647"/>
                  <a:pt x="10266012" y="2454756"/>
                </a:cubicBezTo>
                <a:cubicBezTo>
                  <a:pt x="10266012" y="2481865"/>
                  <a:pt x="10244035" y="2503841"/>
                  <a:pt x="10216927" y="2503841"/>
                </a:cubicBezTo>
                <a:cubicBezTo>
                  <a:pt x="10189818" y="2503841"/>
                  <a:pt x="10167842" y="2481865"/>
                  <a:pt x="10167842" y="2454756"/>
                </a:cubicBezTo>
                <a:cubicBezTo>
                  <a:pt x="10167842" y="2427647"/>
                  <a:pt x="10189818" y="2405671"/>
                  <a:pt x="10216927" y="2405671"/>
                </a:cubicBezTo>
                <a:close/>
                <a:moveTo>
                  <a:pt x="10025250" y="2405671"/>
                </a:moveTo>
                <a:cubicBezTo>
                  <a:pt x="10052359" y="2405671"/>
                  <a:pt x="10074335" y="2427647"/>
                  <a:pt x="10074335" y="2454756"/>
                </a:cubicBezTo>
                <a:cubicBezTo>
                  <a:pt x="10074335" y="2481865"/>
                  <a:pt x="10052359" y="2503841"/>
                  <a:pt x="10025250" y="2503841"/>
                </a:cubicBezTo>
                <a:cubicBezTo>
                  <a:pt x="9998142" y="2503841"/>
                  <a:pt x="9976165" y="2481865"/>
                  <a:pt x="9976165" y="2454756"/>
                </a:cubicBezTo>
                <a:cubicBezTo>
                  <a:pt x="9976165" y="2427647"/>
                  <a:pt x="9998142" y="2405671"/>
                  <a:pt x="10025250" y="2405671"/>
                </a:cubicBezTo>
                <a:close/>
                <a:moveTo>
                  <a:pt x="9833326" y="2405671"/>
                </a:moveTo>
                <a:cubicBezTo>
                  <a:pt x="9860436" y="2405671"/>
                  <a:pt x="9882412" y="2427647"/>
                  <a:pt x="9882412" y="2454756"/>
                </a:cubicBezTo>
                <a:cubicBezTo>
                  <a:pt x="9882412" y="2481865"/>
                  <a:pt x="9860436" y="2503841"/>
                  <a:pt x="9833326" y="2503841"/>
                </a:cubicBezTo>
                <a:cubicBezTo>
                  <a:pt x="9806218" y="2503841"/>
                  <a:pt x="9784241" y="2481865"/>
                  <a:pt x="9784241" y="2454756"/>
                </a:cubicBezTo>
                <a:cubicBezTo>
                  <a:pt x="9784241" y="2427647"/>
                  <a:pt x="9806218" y="2405671"/>
                  <a:pt x="9833326" y="2405671"/>
                </a:cubicBezTo>
                <a:close/>
                <a:moveTo>
                  <a:pt x="9641406" y="2405671"/>
                </a:moveTo>
                <a:cubicBezTo>
                  <a:pt x="9668514" y="2405671"/>
                  <a:pt x="9690491" y="2427647"/>
                  <a:pt x="9690491" y="2454756"/>
                </a:cubicBezTo>
                <a:cubicBezTo>
                  <a:pt x="9690491" y="2481865"/>
                  <a:pt x="9668514" y="2503841"/>
                  <a:pt x="9641406" y="2503841"/>
                </a:cubicBezTo>
                <a:cubicBezTo>
                  <a:pt x="9614297" y="2503841"/>
                  <a:pt x="9592321" y="2481865"/>
                  <a:pt x="9592321" y="2454756"/>
                </a:cubicBezTo>
                <a:cubicBezTo>
                  <a:pt x="9592321" y="2427647"/>
                  <a:pt x="9614297" y="2405671"/>
                  <a:pt x="9641406" y="2405671"/>
                </a:cubicBezTo>
                <a:close/>
                <a:moveTo>
                  <a:pt x="9449482" y="2405671"/>
                </a:moveTo>
                <a:cubicBezTo>
                  <a:pt x="9476591" y="2405671"/>
                  <a:pt x="9498567" y="2427647"/>
                  <a:pt x="9498567" y="2454756"/>
                </a:cubicBezTo>
                <a:cubicBezTo>
                  <a:pt x="9498567" y="2481865"/>
                  <a:pt x="9476591" y="2503841"/>
                  <a:pt x="9449482" y="2503841"/>
                </a:cubicBezTo>
                <a:cubicBezTo>
                  <a:pt x="9422374" y="2503841"/>
                  <a:pt x="9400397" y="2481865"/>
                  <a:pt x="9400397" y="2454756"/>
                </a:cubicBezTo>
                <a:cubicBezTo>
                  <a:pt x="9400397" y="2427647"/>
                  <a:pt x="9422374" y="2405671"/>
                  <a:pt x="9449482" y="2405671"/>
                </a:cubicBezTo>
                <a:close/>
                <a:moveTo>
                  <a:pt x="9257562" y="2405671"/>
                </a:moveTo>
                <a:cubicBezTo>
                  <a:pt x="9284670" y="2405671"/>
                  <a:pt x="9306646" y="2427647"/>
                  <a:pt x="9306646" y="2454756"/>
                </a:cubicBezTo>
                <a:cubicBezTo>
                  <a:pt x="9306646" y="2481865"/>
                  <a:pt x="9284670" y="2503841"/>
                  <a:pt x="9257562" y="2503841"/>
                </a:cubicBezTo>
                <a:cubicBezTo>
                  <a:pt x="9230452" y="2503841"/>
                  <a:pt x="9208477" y="2481865"/>
                  <a:pt x="9208477" y="2454756"/>
                </a:cubicBezTo>
                <a:cubicBezTo>
                  <a:pt x="9208477" y="2427647"/>
                  <a:pt x="9230452" y="2405671"/>
                  <a:pt x="9257562" y="2405671"/>
                </a:cubicBezTo>
                <a:close/>
                <a:moveTo>
                  <a:pt x="9065638" y="2405671"/>
                </a:moveTo>
                <a:cubicBezTo>
                  <a:pt x="9092746" y="2405671"/>
                  <a:pt x="9114723" y="2427647"/>
                  <a:pt x="9114723" y="2454756"/>
                </a:cubicBezTo>
                <a:cubicBezTo>
                  <a:pt x="9114723" y="2481865"/>
                  <a:pt x="9092746" y="2503841"/>
                  <a:pt x="9065638" y="2503841"/>
                </a:cubicBezTo>
                <a:cubicBezTo>
                  <a:pt x="9038529" y="2503841"/>
                  <a:pt x="9016553" y="2481865"/>
                  <a:pt x="9016553" y="2454756"/>
                </a:cubicBezTo>
                <a:cubicBezTo>
                  <a:pt x="9016553" y="2427647"/>
                  <a:pt x="9038529" y="2405671"/>
                  <a:pt x="9065638" y="2405671"/>
                </a:cubicBezTo>
                <a:close/>
                <a:moveTo>
                  <a:pt x="8873961" y="2405671"/>
                </a:moveTo>
                <a:cubicBezTo>
                  <a:pt x="8901071" y="2405671"/>
                  <a:pt x="8923046" y="2427647"/>
                  <a:pt x="8923046" y="2454756"/>
                </a:cubicBezTo>
                <a:cubicBezTo>
                  <a:pt x="8923046" y="2481865"/>
                  <a:pt x="8901071" y="2503841"/>
                  <a:pt x="8873961" y="2503841"/>
                </a:cubicBezTo>
                <a:cubicBezTo>
                  <a:pt x="8846853" y="2503841"/>
                  <a:pt x="8824876" y="2481865"/>
                  <a:pt x="8824876" y="2454756"/>
                </a:cubicBezTo>
                <a:cubicBezTo>
                  <a:pt x="8824876" y="2427647"/>
                  <a:pt x="8846853" y="2405671"/>
                  <a:pt x="8873961" y="2405671"/>
                </a:cubicBezTo>
                <a:close/>
                <a:moveTo>
                  <a:pt x="8682041" y="2405671"/>
                </a:moveTo>
                <a:cubicBezTo>
                  <a:pt x="8709149" y="2405671"/>
                  <a:pt x="8731126" y="2427647"/>
                  <a:pt x="8731126" y="2454756"/>
                </a:cubicBezTo>
                <a:cubicBezTo>
                  <a:pt x="8731126" y="2481865"/>
                  <a:pt x="8709149" y="2503841"/>
                  <a:pt x="8682041" y="2503841"/>
                </a:cubicBezTo>
                <a:cubicBezTo>
                  <a:pt x="8654932" y="2503841"/>
                  <a:pt x="8632956" y="2481865"/>
                  <a:pt x="8632956" y="2454756"/>
                </a:cubicBezTo>
                <a:cubicBezTo>
                  <a:pt x="8632956" y="2427647"/>
                  <a:pt x="8654932" y="2405671"/>
                  <a:pt x="8682041" y="2405671"/>
                </a:cubicBezTo>
                <a:close/>
                <a:moveTo>
                  <a:pt x="8486747" y="2405671"/>
                </a:moveTo>
                <a:lnTo>
                  <a:pt x="8488432" y="2406369"/>
                </a:lnTo>
                <a:lnTo>
                  <a:pt x="8490117" y="2405671"/>
                </a:lnTo>
                <a:cubicBezTo>
                  <a:pt x="8517225" y="2405671"/>
                  <a:pt x="8539202" y="2427647"/>
                  <a:pt x="8539202" y="2454756"/>
                </a:cubicBezTo>
                <a:cubicBezTo>
                  <a:pt x="8539202" y="2481865"/>
                  <a:pt x="8517225" y="2503841"/>
                  <a:pt x="8490117" y="2503841"/>
                </a:cubicBezTo>
                <a:lnTo>
                  <a:pt x="8488432" y="2503143"/>
                </a:lnTo>
                <a:lnTo>
                  <a:pt x="8486747" y="2503841"/>
                </a:lnTo>
                <a:cubicBezTo>
                  <a:pt x="8459639" y="2503841"/>
                  <a:pt x="8437662" y="2481865"/>
                  <a:pt x="8437662" y="2454756"/>
                </a:cubicBezTo>
                <a:cubicBezTo>
                  <a:pt x="8437662" y="2427647"/>
                  <a:pt x="8459639" y="2405671"/>
                  <a:pt x="8486747" y="2405671"/>
                </a:cubicBezTo>
                <a:close/>
                <a:moveTo>
                  <a:pt x="8294823" y="2405671"/>
                </a:moveTo>
                <a:cubicBezTo>
                  <a:pt x="8321932" y="2405671"/>
                  <a:pt x="8343908" y="2427647"/>
                  <a:pt x="8343908" y="2454756"/>
                </a:cubicBezTo>
                <a:cubicBezTo>
                  <a:pt x="8343908" y="2481865"/>
                  <a:pt x="8321932" y="2503841"/>
                  <a:pt x="8294823" y="2503841"/>
                </a:cubicBezTo>
                <a:cubicBezTo>
                  <a:pt x="8267715" y="2503841"/>
                  <a:pt x="8245738" y="2481865"/>
                  <a:pt x="8245738" y="2454756"/>
                </a:cubicBezTo>
                <a:cubicBezTo>
                  <a:pt x="8245738" y="2427647"/>
                  <a:pt x="8267715" y="2405671"/>
                  <a:pt x="8294823" y="2405671"/>
                </a:cubicBezTo>
                <a:close/>
                <a:moveTo>
                  <a:pt x="8102902" y="2405671"/>
                </a:moveTo>
                <a:cubicBezTo>
                  <a:pt x="8130011" y="2405671"/>
                  <a:pt x="8151987" y="2427647"/>
                  <a:pt x="8151987" y="2454756"/>
                </a:cubicBezTo>
                <a:cubicBezTo>
                  <a:pt x="8151987" y="2481865"/>
                  <a:pt x="8130011" y="2503841"/>
                  <a:pt x="8102902" y="2503841"/>
                </a:cubicBezTo>
                <a:cubicBezTo>
                  <a:pt x="8075793" y="2503841"/>
                  <a:pt x="8053817" y="2481865"/>
                  <a:pt x="8053817" y="2454756"/>
                </a:cubicBezTo>
                <a:cubicBezTo>
                  <a:pt x="8053817" y="2427647"/>
                  <a:pt x="8075793" y="2405671"/>
                  <a:pt x="8102902" y="2405671"/>
                </a:cubicBezTo>
                <a:close/>
                <a:moveTo>
                  <a:pt x="7911226" y="2405671"/>
                </a:moveTo>
                <a:cubicBezTo>
                  <a:pt x="7938335" y="2405671"/>
                  <a:pt x="7960311" y="2427647"/>
                  <a:pt x="7960311" y="2454756"/>
                </a:cubicBezTo>
                <a:cubicBezTo>
                  <a:pt x="7960311" y="2481865"/>
                  <a:pt x="7938335" y="2503841"/>
                  <a:pt x="7911226" y="2503841"/>
                </a:cubicBezTo>
                <a:cubicBezTo>
                  <a:pt x="7884117" y="2503841"/>
                  <a:pt x="7862141" y="2481865"/>
                  <a:pt x="7862141" y="2454756"/>
                </a:cubicBezTo>
                <a:cubicBezTo>
                  <a:pt x="7862141" y="2427647"/>
                  <a:pt x="7884117" y="2405671"/>
                  <a:pt x="7911226" y="2405671"/>
                </a:cubicBezTo>
                <a:close/>
                <a:moveTo>
                  <a:pt x="7719302" y="2405671"/>
                </a:moveTo>
                <a:cubicBezTo>
                  <a:pt x="7746411" y="2405671"/>
                  <a:pt x="7768387" y="2427647"/>
                  <a:pt x="7768387" y="2454756"/>
                </a:cubicBezTo>
                <a:cubicBezTo>
                  <a:pt x="7768387" y="2481865"/>
                  <a:pt x="7746411" y="2503841"/>
                  <a:pt x="7719302" y="2503841"/>
                </a:cubicBezTo>
                <a:cubicBezTo>
                  <a:pt x="7692194" y="2503841"/>
                  <a:pt x="7670218" y="2481865"/>
                  <a:pt x="7670218" y="2454756"/>
                </a:cubicBezTo>
                <a:cubicBezTo>
                  <a:pt x="7670218" y="2427647"/>
                  <a:pt x="7692194" y="2405671"/>
                  <a:pt x="7719302" y="2405671"/>
                </a:cubicBezTo>
                <a:close/>
                <a:moveTo>
                  <a:pt x="7527382" y="2405671"/>
                </a:moveTo>
                <a:cubicBezTo>
                  <a:pt x="7554490" y="2405671"/>
                  <a:pt x="7576467" y="2427647"/>
                  <a:pt x="7576467" y="2454756"/>
                </a:cubicBezTo>
                <a:cubicBezTo>
                  <a:pt x="7576467" y="2481865"/>
                  <a:pt x="7554490" y="2503841"/>
                  <a:pt x="7527382" y="2503841"/>
                </a:cubicBezTo>
                <a:cubicBezTo>
                  <a:pt x="7500272" y="2503841"/>
                  <a:pt x="7478297" y="2481865"/>
                  <a:pt x="7478297" y="2454756"/>
                </a:cubicBezTo>
                <a:cubicBezTo>
                  <a:pt x="7478297" y="2427647"/>
                  <a:pt x="7500272" y="2405671"/>
                  <a:pt x="7527382" y="2405671"/>
                </a:cubicBezTo>
                <a:close/>
                <a:moveTo>
                  <a:pt x="7335458" y="2405671"/>
                </a:moveTo>
                <a:cubicBezTo>
                  <a:pt x="7362567" y="2405671"/>
                  <a:pt x="7384543" y="2427647"/>
                  <a:pt x="7384543" y="2454756"/>
                </a:cubicBezTo>
                <a:cubicBezTo>
                  <a:pt x="7384543" y="2481865"/>
                  <a:pt x="7362567" y="2503841"/>
                  <a:pt x="7335458" y="2503841"/>
                </a:cubicBezTo>
                <a:cubicBezTo>
                  <a:pt x="7308350" y="2503841"/>
                  <a:pt x="7286373" y="2481865"/>
                  <a:pt x="7286373" y="2454756"/>
                </a:cubicBezTo>
                <a:cubicBezTo>
                  <a:pt x="7286373" y="2427647"/>
                  <a:pt x="7308350" y="2405671"/>
                  <a:pt x="7335458" y="2405671"/>
                </a:cubicBezTo>
                <a:close/>
                <a:moveTo>
                  <a:pt x="7143537" y="2405671"/>
                </a:moveTo>
                <a:cubicBezTo>
                  <a:pt x="7170646" y="2405671"/>
                  <a:pt x="7192622" y="2427647"/>
                  <a:pt x="7192622" y="2454756"/>
                </a:cubicBezTo>
                <a:cubicBezTo>
                  <a:pt x="7192622" y="2481865"/>
                  <a:pt x="7170646" y="2503841"/>
                  <a:pt x="7143537" y="2503841"/>
                </a:cubicBezTo>
                <a:cubicBezTo>
                  <a:pt x="7116428" y="2503841"/>
                  <a:pt x="7094452" y="2481865"/>
                  <a:pt x="7094452" y="2454756"/>
                </a:cubicBezTo>
                <a:cubicBezTo>
                  <a:pt x="7094452" y="2427647"/>
                  <a:pt x="7116428" y="2405671"/>
                  <a:pt x="7143537" y="2405671"/>
                </a:cubicBezTo>
                <a:close/>
                <a:moveTo>
                  <a:pt x="6951614" y="2405671"/>
                </a:moveTo>
                <a:cubicBezTo>
                  <a:pt x="6978722" y="2405671"/>
                  <a:pt x="7000699" y="2427647"/>
                  <a:pt x="7000699" y="2454756"/>
                </a:cubicBezTo>
                <a:cubicBezTo>
                  <a:pt x="7000699" y="2481865"/>
                  <a:pt x="6978722" y="2503841"/>
                  <a:pt x="6951614" y="2503841"/>
                </a:cubicBezTo>
                <a:cubicBezTo>
                  <a:pt x="6924504" y="2503841"/>
                  <a:pt x="6902529" y="2481865"/>
                  <a:pt x="6902529" y="2454756"/>
                </a:cubicBezTo>
                <a:cubicBezTo>
                  <a:pt x="6902529" y="2427647"/>
                  <a:pt x="6924504" y="2405671"/>
                  <a:pt x="6951614" y="2405671"/>
                </a:cubicBezTo>
                <a:close/>
                <a:moveTo>
                  <a:pt x="6759937" y="2405671"/>
                </a:moveTo>
                <a:cubicBezTo>
                  <a:pt x="6787046" y="2405671"/>
                  <a:pt x="6809022" y="2427647"/>
                  <a:pt x="6809022" y="2454756"/>
                </a:cubicBezTo>
                <a:cubicBezTo>
                  <a:pt x="6809022" y="2481865"/>
                  <a:pt x="6787046" y="2503841"/>
                  <a:pt x="6759937" y="2503841"/>
                </a:cubicBezTo>
                <a:cubicBezTo>
                  <a:pt x="6732829" y="2503841"/>
                  <a:pt x="6710852" y="2481865"/>
                  <a:pt x="6710852" y="2454756"/>
                </a:cubicBezTo>
                <a:cubicBezTo>
                  <a:pt x="6710852" y="2427647"/>
                  <a:pt x="6732829" y="2405671"/>
                  <a:pt x="6759937" y="2405671"/>
                </a:cubicBezTo>
                <a:close/>
                <a:moveTo>
                  <a:pt x="6568014" y="2405671"/>
                </a:moveTo>
                <a:cubicBezTo>
                  <a:pt x="6595123" y="2405671"/>
                  <a:pt x="6617099" y="2427647"/>
                  <a:pt x="6617099" y="2454756"/>
                </a:cubicBezTo>
                <a:cubicBezTo>
                  <a:pt x="6617099" y="2481865"/>
                  <a:pt x="6595123" y="2503841"/>
                  <a:pt x="6568014" y="2503841"/>
                </a:cubicBezTo>
                <a:cubicBezTo>
                  <a:pt x="6540905" y="2503841"/>
                  <a:pt x="6518929" y="2481865"/>
                  <a:pt x="6518929" y="2454756"/>
                </a:cubicBezTo>
                <a:cubicBezTo>
                  <a:pt x="6518929" y="2427647"/>
                  <a:pt x="6540905" y="2405671"/>
                  <a:pt x="6568014" y="2405671"/>
                </a:cubicBezTo>
                <a:close/>
                <a:moveTo>
                  <a:pt x="6376093" y="2405671"/>
                </a:moveTo>
                <a:lnTo>
                  <a:pt x="6376918" y="2405838"/>
                </a:lnTo>
                <a:lnTo>
                  <a:pt x="6377744" y="2405671"/>
                </a:lnTo>
                <a:cubicBezTo>
                  <a:pt x="6404853" y="2405671"/>
                  <a:pt x="6426829" y="2427647"/>
                  <a:pt x="6426829" y="2454756"/>
                </a:cubicBezTo>
                <a:cubicBezTo>
                  <a:pt x="6426829" y="2481865"/>
                  <a:pt x="6404853" y="2503841"/>
                  <a:pt x="6377744" y="2503841"/>
                </a:cubicBezTo>
                <a:lnTo>
                  <a:pt x="6376918" y="2503674"/>
                </a:lnTo>
                <a:lnTo>
                  <a:pt x="6376093" y="2503841"/>
                </a:lnTo>
                <a:cubicBezTo>
                  <a:pt x="6348984" y="2503841"/>
                  <a:pt x="6327008" y="2481865"/>
                  <a:pt x="6327008" y="2454756"/>
                </a:cubicBezTo>
                <a:cubicBezTo>
                  <a:pt x="6327008" y="2427647"/>
                  <a:pt x="6348984" y="2405671"/>
                  <a:pt x="6376093" y="2405671"/>
                </a:cubicBezTo>
                <a:close/>
                <a:moveTo>
                  <a:pt x="6185820" y="2405671"/>
                </a:moveTo>
                <a:cubicBezTo>
                  <a:pt x="6212929" y="2405671"/>
                  <a:pt x="6234905" y="2427647"/>
                  <a:pt x="6234905" y="2454756"/>
                </a:cubicBezTo>
                <a:cubicBezTo>
                  <a:pt x="6234905" y="2481865"/>
                  <a:pt x="6212929" y="2503841"/>
                  <a:pt x="6185820" y="2503841"/>
                </a:cubicBezTo>
                <a:cubicBezTo>
                  <a:pt x="6158712" y="2503841"/>
                  <a:pt x="6136735" y="2481865"/>
                  <a:pt x="6136735" y="2454756"/>
                </a:cubicBezTo>
                <a:cubicBezTo>
                  <a:pt x="6136735" y="2427647"/>
                  <a:pt x="6158712" y="2405671"/>
                  <a:pt x="6185820" y="2405671"/>
                </a:cubicBezTo>
                <a:close/>
                <a:moveTo>
                  <a:pt x="5993899" y="2405671"/>
                </a:moveTo>
                <a:cubicBezTo>
                  <a:pt x="6021008" y="2405671"/>
                  <a:pt x="6042984" y="2427647"/>
                  <a:pt x="6042984" y="2454756"/>
                </a:cubicBezTo>
                <a:cubicBezTo>
                  <a:pt x="6042984" y="2481865"/>
                  <a:pt x="6021008" y="2503841"/>
                  <a:pt x="5993899" y="2503841"/>
                </a:cubicBezTo>
                <a:cubicBezTo>
                  <a:pt x="5966790" y="2503841"/>
                  <a:pt x="5944814" y="2481865"/>
                  <a:pt x="5944814" y="2454756"/>
                </a:cubicBezTo>
                <a:cubicBezTo>
                  <a:pt x="5944814" y="2427647"/>
                  <a:pt x="5966790" y="2405671"/>
                  <a:pt x="5993899" y="2405671"/>
                </a:cubicBezTo>
                <a:close/>
                <a:moveTo>
                  <a:pt x="5802223" y="2405671"/>
                </a:moveTo>
                <a:cubicBezTo>
                  <a:pt x="5829332" y="2405671"/>
                  <a:pt x="5851308" y="2427647"/>
                  <a:pt x="5851308" y="2454756"/>
                </a:cubicBezTo>
                <a:cubicBezTo>
                  <a:pt x="5851308" y="2481865"/>
                  <a:pt x="5829332" y="2503841"/>
                  <a:pt x="5802223" y="2503841"/>
                </a:cubicBezTo>
                <a:cubicBezTo>
                  <a:pt x="5775114" y="2503841"/>
                  <a:pt x="5753138" y="2481865"/>
                  <a:pt x="5753138" y="2454756"/>
                </a:cubicBezTo>
                <a:cubicBezTo>
                  <a:pt x="5753138" y="2427647"/>
                  <a:pt x="5775114" y="2405671"/>
                  <a:pt x="5802223" y="2405671"/>
                </a:cubicBezTo>
                <a:close/>
                <a:moveTo>
                  <a:pt x="5610299" y="2405671"/>
                </a:moveTo>
                <a:cubicBezTo>
                  <a:pt x="5637408" y="2405671"/>
                  <a:pt x="5659384" y="2427647"/>
                  <a:pt x="5659384" y="2454756"/>
                </a:cubicBezTo>
                <a:cubicBezTo>
                  <a:pt x="5659384" y="2481865"/>
                  <a:pt x="5637408" y="2503841"/>
                  <a:pt x="5610299" y="2503841"/>
                </a:cubicBezTo>
                <a:cubicBezTo>
                  <a:pt x="5583191" y="2503841"/>
                  <a:pt x="5561215" y="2481865"/>
                  <a:pt x="5561215" y="2454756"/>
                </a:cubicBezTo>
                <a:cubicBezTo>
                  <a:pt x="5561215" y="2427647"/>
                  <a:pt x="5583191" y="2405671"/>
                  <a:pt x="5610299" y="2405671"/>
                </a:cubicBezTo>
                <a:close/>
                <a:moveTo>
                  <a:pt x="5418379" y="2405671"/>
                </a:moveTo>
                <a:cubicBezTo>
                  <a:pt x="5445487" y="2405671"/>
                  <a:pt x="5467464" y="2427647"/>
                  <a:pt x="5467464" y="2454756"/>
                </a:cubicBezTo>
                <a:cubicBezTo>
                  <a:pt x="5467464" y="2481865"/>
                  <a:pt x="5445487" y="2503841"/>
                  <a:pt x="5418379" y="2503841"/>
                </a:cubicBezTo>
                <a:cubicBezTo>
                  <a:pt x="5391269" y="2503841"/>
                  <a:pt x="5369294" y="2481865"/>
                  <a:pt x="5369294" y="2454756"/>
                </a:cubicBezTo>
                <a:cubicBezTo>
                  <a:pt x="5369294" y="2427647"/>
                  <a:pt x="5391269" y="2405671"/>
                  <a:pt x="5418379" y="2405671"/>
                </a:cubicBezTo>
                <a:close/>
                <a:moveTo>
                  <a:pt x="5226455" y="2405671"/>
                </a:moveTo>
                <a:cubicBezTo>
                  <a:pt x="5253564" y="2405671"/>
                  <a:pt x="5275540" y="2427647"/>
                  <a:pt x="5275540" y="2454756"/>
                </a:cubicBezTo>
                <a:cubicBezTo>
                  <a:pt x="5275540" y="2481865"/>
                  <a:pt x="5253564" y="2503841"/>
                  <a:pt x="5226455" y="2503841"/>
                </a:cubicBezTo>
                <a:cubicBezTo>
                  <a:pt x="5199347" y="2503841"/>
                  <a:pt x="5177370" y="2481865"/>
                  <a:pt x="5177370" y="2454756"/>
                </a:cubicBezTo>
                <a:cubicBezTo>
                  <a:pt x="5177370" y="2427647"/>
                  <a:pt x="5199347" y="2405671"/>
                  <a:pt x="5226455" y="2405671"/>
                </a:cubicBezTo>
                <a:close/>
                <a:moveTo>
                  <a:pt x="5034534" y="2405671"/>
                </a:moveTo>
                <a:cubicBezTo>
                  <a:pt x="5061643" y="2405671"/>
                  <a:pt x="5083619" y="2427647"/>
                  <a:pt x="5083619" y="2454756"/>
                </a:cubicBezTo>
                <a:cubicBezTo>
                  <a:pt x="5083619" y="2481865"/>
                  <a:pt x="5061643" y="2503841"/>
                  <a:pt x="5034534" y="2503841"/>
                </a:cubicBezTo>
                <a:cubicBezTo>
                  <a:pt x="5007425" y="2503841"/>
                  <a:pt x="4985449" y="2481865"/>
                  <a:pt x="4985449" y="2454756"/>
                </a:cubicBezTo>
                <a:cubicBezTo>
                  <a:pt x="4985449" y="2427647"/>
                  <a:pt x="5007425" y="2405671"/>
                  <a:pt x="5034534" y="2405671"/>
                </a:cubicBezTo>
                <a:close/>
                <a:moveTo>
                  <a:pt x="4842611" y="2405671"/>
                </a:moveTo>
                <a:cubicBezTo>
                  <a:pt x="4869719" y="2405671"/>
                  <a:pt x="4891696" y="2427647"/>
                  <a:pt x="4891696" y="2454756"/>
                </a:cubicBezTo>
                <a:cubicBezTo>
                  <a:pt x="4891696" y="2481865"/>
                  <a:pt x="4869719" y="2503841"/>
                  <a:pt x="4842611" y="2503841"/>
                </a:cubicBezTo>
                <a:cubicBezTo>
                  <a:pt x="4815501" y="2503841"/>
                  <a:pt x="4793526" y="2481865"/>
                  <a:pt x="4793526" y="2454756"/>
                </a:cubicBezTo>
                <a:cubicBezTo>
                  <a:pt x="4793526" y="2427647"/>
                  <a:pt x="4815501" y="2405671"/>
                  <a:pt x="4842611" y="2405671"/>
                </a:cubicBezTo>
                <a:close/>
                <a:moveTo>
                  <a:pt x="4650934" y="2405671"/>
                </a:moveTo>
                <a:cubicBezTo>
                  <a:pt x="4678043" y="2405671"/>
                  <a:pt x="4700019" y="2427647"/>
                  <a:pt x="4700019" y="2454756"/>
                </a:cubicBezTo>
                <a:cubicBezTo>
                  <a:pt x="4700019" y="2481865"/>
                  <a:pt x="4678043" y="2503841"/>
                  <a:pt x="4650934" y="2503841"/>
                </a:cubicBezTo>
                <a:cubicBezTo>
                  <a:pt x="4623826" y="2503841"/>
                  <a:pt x="4601849" y="2481865"/>
                  <a:pt x="4601849" y="2454756"/>
                </a:cubicBezTo>
                <a:cubicBezTo>
                  <a:pt x="4601849" y="2427647"/>
                  <a:pt x="4623826" y="2405671"/>
                  <a:pt x="4650934" y="2405671"/>
                </a:cubicBezTo>
                <a:close/>
                <a:moveTo>
                  <a:pt x="4459011" y="2405671"/>
                </a:moveTo>
                <a:cubicBezTo>
                  <a:pt x="4486120" y="2405671"/>
                  <a:pt x="4508096" y="2427647"/>
                  <a:pt x="4508096" y="2454756"/>
                </a:cubicBezTo>
                <a:cubicBezTo>
                  <a:pt x="4508096" y="2481865"/>
                  <a:pt x="4486120" y="2503841"/>
                  <a:pt x="4459011" y="2503841"/>
                </a:cubicBezTo>
                <a:cubicBezTo>
                  <a:pt x="4431902" y="2503841"/>
                  <a:pt x="4409926" y="2481865"/>
                  <a:pt x="4409926" y="2454756"/>
                </a:cubicBezTo>
                <a:cubicBezTo>
                  <a:pt x="4409926" y="2427647"/>
                  <a:pt x="4431902" y="2405671"/>
                  <a:pt x="4459011" y="2405671"/>
                </a:cubicBezTo>
                <a:close/>
                <a:moveTo>
                  <a:pt x="4267090" y="2405671"/>
                </a:moveTo>
                <a:lnTo>
                  <a:pt x="4267915" y="2405838"/>
                </a:lnTo>
                <a:lnTo>
                  <a:pt x="4268742" y="2405671"/>
                </a:lnTo>
                <a:cubicBezTo>
                  <a:pt x="4295851" y="2405671"/>
                  <a:pt x="4317827" y="2427647"/>
                  <a:pt x="4317827" y="2454756"/>
                </a:cubicBezTo>
                <a:cubicBezTo>
                  <a:pt x="4317827" y="2481865"/>
                  <a:pt x="4295851" y="2503841"/>
                  <a:pt x="4268742" y="2503841"/>
                </a:cubicBezTo>
                <a:lnTo>
                  <a:pt x="4267916" y="2503674"/>
                </a:lnTo>
                <a:lnTo>
                  <a:pt x="4267090" y="2503841"/>
                </a:lnTo>
                <a:cubicBezTo>
                  <a:pt x="4239981" y="2503841"/>
                  <a:pt x="4218005" y="2481865"/>
                  <a:pt x="4218005" y="2454756"/>
                </a:cubicBezTo>
                <a:cubicBezTo>
                  <a:pt x="4218005" y="2427647"/>
                  <a:pt x="4239981" y="2405671"/>
                  <a:pt x="4267090" y="2405671"/>
                </a:cubicBezTo>
                <a:close/>
                <a:moveTo>
                  <a:pt x="4076818" y="2405671"/>
                </a:moveTo>
                <a:cubicBezTo>
                  <a:pt x="4103927" y="2405671"/>
                  <a:pt x="4125903" y="2427647"/>
                  <a:pt x="4125903" y="2454756"/>
                </a:cubicBezTo>
                <a:cubicBezTo>
                  <a:pt x="4125903" y="2481865"/>
                  <a:pt x="4103927" y="2503841"/>
                  <a:pt x="4076818" y="2503841"/>
                </a:cubicBezTo>
                <a:cubicBezTo>
                  <a:pt x="4049710" y="2503841"/>
                  <a:pt x="4027733" y="2481865"/>
                  <a:pt x="4027733" y="2454756"/>
                </a:cubicBezTo>
                <a:cubicBezTo>
                  <a:pt x="4027733" y="2427647"/>
                  <a:pt x="4049710" y="2405671"/>
                  <a:pt x="4076818" y="2405671"/>
                </a:cubicBezTo>
                <a:close/>
                <a:moveTo>
                  <a:pt x="3884898" y="2405671"/>
                </a:moveTo>
                <a:cubicBezTo>
                  <a:pt x="3912006" y="2405671"/>
                  <a:pt x="3933983" y="2427647"/>
                  <a:pt x="3933983" y="2454756"/>
                </a:cubicBezTo>
                <a:cubicBezTo>
                  <a:pt x="3933983" y="2481865"/>
                  <a:pt x="3912006" y="2503841"/>
                  <a:pt x="3884898" y="2503841"/>
                </a:cubicBezTo>
                <a:cubicBezTo>
                  <a:pt x="3857789" y="2503841"/>
                  <a:pt x="3835813" y="2481865"/>
                  <a:pt x="3835813" y="2454756"/>
                </a:cubicBezTo>
                <a:cubicBezTo>
                  <a:pt x="3835813" y="2427647"/>
                  <a:pt x="3857789" y="2405671"/>
                  <a:pt x="3884898" y="2405671"/>
                </a:cubicBezTo>
                <a:close/>
                <a:moveTo>
                  <a:pt x="3693221" y="2405671"/>
                </a:moveTo>
                <a:cubicBezTo>
                  <a:pt x="3720331" y="2405671"/>
                  <a:pt x="3742307" y="2427647"/>
                  <a:pt x="3742307" y="2454756"/>
                </a:cubicBezTo>
                <a:cubicBezTo>
                  <a:pt x="3742307" y="2481865"/>
                  <a:pt x="3720331" y="2503841"/>
                  <a:pt x="3693221" y="2503841"/>
                </a:cubicBezTo>
                <a:cubicBezTo>
                  <a:pt x="3666113" y="2503841"/>
                  <a:pt x="3644136" y="2481865"/>
                  <a:pt x="3644136" y="2454756"/>
                </a:cubicBezTo>
                <a:cubicBezTo>
                  <a:pt x="3644136" y="2427647"/>
                  <a:pt x="3666113" y="2405671"/>
                  <a:pt x="3693221" y="2405671"/>
                </a:cubicBezTo>
                <a:close/>
                <a:moveTo>
                  <a:pt x="3501298" y="2405671"/>
                </a:moveTo>
                <a:cubicBezTo>
                  <a:pt x="3528407" y="2405671"/>
                  <a:pt x="3550383" y="2427647"/>
                  <a:pt x="3550383" y="2454756"/>
                </a:cubicBezTo>
                <a:cubicBezTo>
                  <a:pt x="3550383" y="2481865"/>
                  <a:pt x="3528407" y="2503841"/>
                  <a:pt x="3501298" y="2503841"/>
                </a:cubicBezTo>
                <a:cubicBezTo>
                  <a:pt x="3474189" y="2503841"/>
                  <a:pt x="3452213" y="2481865"/>
                  <a:pt x="3452213" y="2454756"/>
                </a:cubicBezTo>
                <a:cubicBezTo>
                  <a:pt x="3452213" y="2427647"/>
                  <a:pt x="3474189" y="2405671"/>
                  <a:pt x="3501298" y="2405671"/>
                </a:cubicBezTo>
                <a:close/>
                <a:moveTo>
                  <a:pt x="3309377" y="2405671"/>
                </a:moveTo>
                <a:cubicBezTo>
                  <a:pt x="3336485" y="2405671"/>
                  <a:pt x="3358462" y="2427647"/>
                  <a:pt x="3358462" y="2454756"/>
                </a:cubicBezTo>
                <a:cubicBezTo>
                  <a:pt x="3358462" y="2481865"/>
                  <a:pt x="3336485" y="2503841"/>
                  <a:pt x="3309377" y="2503841"/>
                </a:cubicBezTo>
                <a:cubicBezTo>
                  <a:pt x="3282267" y="2503841"/>
                  <a:pt x="3260292" y="2481865"/>
                  <a:pt x="3260292" y="2454756"/>
                </a:cubicBezTo>
                <a:cubicBezTo>
                  <a:pt x="3260292" y="2427647"/>
                  <a:pt x="3282267" y="2405671"/>
                  <a:pt x="3309377" y="2405671"/>
                </a:cubicBezTo>
                <a:close/>
                <a:moveTo>
                  <a:pt x="3117453" y="2405671"/>
                </a:moveTo>
                <a:cubicBezTo>
                  <a:pt x="3144563" y="2405671"/>
                  <a:pt x="3166538" y="2427647"/>
                  <a:pt x="3166538" y="2454756"/>
                </a:cubicBezTo>
                <a:cubicBezTo>
                  <a:pt x="3166538" y="2481865"/>
                  <a:pt x="3144563" y="2503841"/>
                  <a:pt x="3117453" y="2503841"/>
                </a:cubicBezTo>
                <a:cubicBezTo>
                  <a:pt x="3090345" y="2503841"/>
                  <a:pt x="3068368" y="2481865"/>
                  <a:pt x="3068368" y="2454756"/>
                </a:cubicBezTo>
                <a:cubicBezTo>
                  <a:pt x="3068368" y="2427647"/>
                  <a:pt x="3090345" y="2405671"/>
                  <a:pt x="3117453" y="2405671"/>
                </a:cubicBezTo>
                <a:close/>
                <a:moveTo>
                  <a:pt x="2925533" y="2405671"/>
                </a:moveTo>
                <a:cubicBezTo>
                  <a:pt x="2952641" y="2405671"/>
                  <a:pt x="2974618" y="2427647"/>
                  <a:pt x="2974618" y="2454756"/>
                </a:cubicBezTo>
                <a:cubicBezTo>
                  <a:pt x="2974618" y="2481865"/>
                  <a:pt x="2952641" y="2503841"/>
                  <a:pt x="2925533" y="2503841"/>
                </a:cubicBezTo>
                <a:cubicBezTo>
                  <a:pt x="2898424" y="2503841"/>
                  <a:pt x="2876448" y="2481865"/>
                  <a:pt x="2876448" y="2454756"/>
                </a:cubicBezTo>
                <a:cubicBezTo>
                  <a:pt x="2876448" y="2427647"/>
                  <a:pt x="2898424" y="2405671"/>
                  <a:pt x="2925533" y="2405671"/>
                </a:cubicBezTo>
                <a:close/>
                <a:moveTo>
                  <a:pt x="2733609" y="2405671"/>
                </a:moveTo>
                <a:cubicBezTo>
                  <a:pt x="2760718" y="2405671"/>
                  <a:pt x="2782694" y="2427647"/>
                  <a:pt x="2782694" y="2454756"/>
                </a:cubicBezTo>
                <a:cubicBezTo>
                  <a:pt x="2782694" y="2481865"/>
                  <a:pt x="2760718" y="2503841"/>
                  <a:pt x="2733609" y="2503841"/>
                </a:cubicBezTo>
                <a:cubicBezTo>
                  <a:pt x="2706500" y="2503841"/>
                  <a:pt x="2684524" y="2481865"/>
                  <a:pt x="2684524" y="2454756"/>
                </a:cubicBezTo>
                <a:cubicBezTo>
                  <a:pt x="2684524" y="2427647"/>
                  <a:pt x="2706500" y="2405671"/>
                  <a:pt x="2733609" y="2405671"/>
                </a:cubicBezTo>
                <a:close/>
                <a:moveTo>
                  <a:pt x="2541933" y="2405671"/>
                </a:moveTo>
                <a:cubicBezTo>
                  <a:pt x="2569042" y="2405671"/>
                  <a:pt x="2591017" y="2427647"/>
                  <a:pt x="2591017" y="2454756"/>
                </a:cubicBezTo>
                <a:cubicBezTo>
                  <a:pt x="2591017" y="2481865"/>
                  <a:pt x="2569042" y="2503841"/>
                  <a:pt x="2541933" y="2503841"/>
                </a:cubicBezTo>
                <a:cubicBezTo>
                  <a:pt x="2514824" y="2503841"/>
                  <a:pt x="2492847" y="2481865"/>
                  <a:pt x="2492847" y="2454756"/>
                </a:cubicBezTo>
                <a:cubicBezTo>
                  <a:pt x="2492847" y="2427647"/>
                  <a:pt x="2514824" y="2405671"/>
                  <a:pt x="2541933" y="2405671"/>
                </a:cubicBezTo>
                <a:close/>
                <a:moveTo>
                  <a:pt x="2350010" y="2405671"/>
                </a:moveTo>
                <a:cubicBezTo>
                  <a:pt x="2377118" y="2405671"/>
                  <a:pt x="2399094" y="2427647"/>
                  <a:pt x="2399094" y="2454756"/>
                </a:cubicBezTo>
                <a:cubicBezTo>
                  <a:pt x="2399094" y="2481865"/>
                  <a:pt x="2377118" y="2503841"/>
                  <a:pt x="2350010" y="2503841"/>
                </a:cubicBezTo>
                <a:cubicBezTo>
                  <a:pt x="2322900" y="2503841"/>
                  <a:pt x="2300925" y="2481865"/>
                  <a:pt x="2300925" y="2454756"/>
                </a:cubicBezTo>
                <a:cubicBezTo>
                  <a:pt x="2300925" y="2427647"/>
                  <a:pt x="2322900" y="2405671"/>
                  <a:pt x="2350010" y="2405671"/>
                </a:cubicBezTo>
                <a:close/>
                <a:moveTo>
                  <a:pt x="2158088" y="2405671"/>
                </a:moveTo>
                <a:lnTo>
                  <a:pt x="2158913" y="2405837"/>
                </a:lnTo>
                <a:lnTo>
                  <a:pt x="2159739" y="2405671"/>
                </a:lnTo>
                <a:cubicBezTo>
                  <a:pt x="2186848" y="2405671"/>
                  <a:pt x="2208824" y="2427647"/>
                  <a:pt x="2208824" y="2454756"/>
                </a:cubicBezTo>
                <a:cubicBezTo>
                  <a:pt x="2208824" y="2481865"/>
                  <a:pt x="2186848" y="2503841"/>
                  <a:pt x="2159739" y="2503841"/>
                </a:cubicBezTo>
                <a:lnTo>
                  <a:pt x="2158914" y="2503674"/>
                </a:lnTo>
                <a:lnTo>
                  <a:pt x="2158088" y="2503841"/>
                </a:lnTo>
                <a:cubicBezTo>
                  <a:pt x="2130979" y="2503841"/>
                  <a:pt x="2109003" y="2481865"/>
                  <a:pt x="2109003" y="2454756"/>
                </a:cubicBezTo>
                <a:cubicBezTo>
                  <a:pt x="2109003" y="2427647"/>
                  <a:pt x="2130979" y="2405671"/>
                  <a:pt x="2158088" y="2405671"/>
                </a:cubicBezTo>
                <a:close/>
                <a:moveTo>
                  <a:pt x="1967815" y="2405671"/>
                </a:moveTo>
                <a:cubicBezTo>
                  <a:pt x="1994925" y="2405671"/>
                  <a:pt x="2016900" y="2427647"/>
                  <a:pt x="2016900" y="2454756"/>
                </a:cubicBezTo>
                <a:cubicBezTo>
                  <a:pt x="2016900" y="2481865"/>
                  <a:pt x="1994925" y="2503841"/>
                  <a:pt x="1967815" y="2503841"/>
                </a:cubicBezTo>
                <a:cubicBezTo>
                  <a:pt x="1940707" y="2503841"/>
                  <a:pt x="1918730" y="2481865"/>
                  <a:pt x="1918730" y="2454756"/>
                </a:cubicBezTo>
                <a:cubicBezTo>
                  <a:pt x="1918730" y="2427647"/>
                  <a:pt x="1940707" y="2405671"/>
                  <a:pt x="1967815" y="2405671"/>
                </a:cubicBezTo>
                <a:close/>
                <a:moveTo>
                  <a:pt x="1775895" y="2405671"/>
                </a:moveTo>
                <a:cubicBezTo>
                  <a:pt x="1803003" y="2405671"/>
                  <a:pt x="1824980" y="2427647"/>
                  <a:pt x="1824980" y="2454756"/>
                </a:cubicBezTo>
                <a:cubicBezTo>
                  <a:pt x="1824980" y="2481865"/>
                  <a:pt x="1803003" y="2503841"/>
                  <a:pt x="1775895" y="2503841"/>
                </a:cubicBezTo>
                <a:cubicBezTo>
                  <a:pt x="1748786" y="2503841"/>
                  <a:pt x="1726810" y="2481865"/>
                  <a:pt x="1726810" y="2454756"/>
                </a:cubicBezTo>
                <a:cubicBezTo>
                  <a:pt x="1726810" y="2427647"/>
                  <a:pt x="1748786" y="2405671"/>
                  <a:pt x="1775895" y="2405671"/>
                </a:cubicBezTo>
                <a:close/>
                <a:moveTo>
                  <a:pt x="1584218" y="2405671"/>
                </a:moveTo>
                <a:cubicBezTo>
                  <a:pt x="1611327" y="2405671"/>
                  <a:pt x="1633303" y="2427647"/>
                  <a:pt x="1633303" y="2454756"/>
                </a:cubicBezTo>
                <a:cubicBezTo>
                  <a:pt x="1633303" y="2481865"/>
                  <a:pt x="1611327" y="2503841"/>
                  <a:pt x="1584218" y="2503841"/>
                </a:cubicBezTo>
                <a:cubicBezTo>
                  <a:pt x="1557110" y="2503841"/>
                  <a:pt x="1535133" y="2481865"/>
                  <a:pt x="1535133" y="2454756"/>
                </a:cubicBezTo>
                <a:cubicBezTo>
                  <a:pt x="1535133" y="2427647"/>
                  <a:pt x="1557110" y="2405671"/>
                  <a:pt x="1584218" y="2405671"/>
                </a:cubicBezTo>
                <a:close/>
                <a:moveTo>
                  <a:pt x="1392295" y="2405671"/>
                </a:moveTo>
                <a:cubicBezTo>
                  <a:pt x="1419404" y="2405671"/>
                  <a:pt x="1441380" y="2427647"/>
                  <a:pt x="1441380" y="2454756"/>
                </a:cubicBezTo>
                <a:cubicBezTo>
                  <a:pt x="1441380" y="2481865"/>
                  <a:pt x="1419404" y="2503841"/>
                  <a:pt x="1392295" y="2503841"/>
                </a:cubicBezTo>
                <a:cubicBezTo>
                  <a:pt x="1365186" y="2503841"/>
                  <a:pt x="1343210" y="2481865"/>
                  <a:pt x="1343210" y="2454756"/>
                </a:cubicBezTo>
                <a:cubicBezTo>
                  <a:pt x="1343210" y="2427647"/>
                  <a:pt x="1365186" y="2405671"/>
                  <a:pt x="1392295" y="2405671"/>
                </a:cubicBezTo>
                <a:close/>
                <a:moveTo>
                  <a:pt x="1200374" y="2405671"/>
                </a:moveTo>
                <a:cubicBezTo>
                  <a:pt x="1227482" y="2405671"/>
                  <a:pt x="1249459" y="2427647"/>
                  <a:pt x="1249459" y="2454756"/>
                </a:cubicBezTo>
                <a:cubicBezTo>
                  <a:pt x="1249459" y="2481865"/>
                  <a:pt x="1227482" y="2503841"/>
                  <a:pt x="1200374" y="2503841"/>
                </a:cubicBezTo>
                <a:cubicBezTo>
                  <a:pt x="1173265" y="2503841"/>
                  <a:pt x="1151289" y="2481865"/>
                  <a:pt x="1151289" y="2454756"/>
                </a:cubicBezTo>
                <a:cubicBezTo>
                  <a:pt x="1151289" y="2427647"/>
                  <a:pt x="1173265" y="2405671"/>
                  <a:pt x="1200374" y="2405671"/>
                </a:cubicBezTo>
                <a:close/>
                <a:moveTo>
                  <a:pt x="1008450" y="2405671"/>
                </a:moveTo>
                <a:cubicBezTo>
                  <a:pt x="1035559" y="2405671"/>
                  <a:pt x="1057535" y="2427647"/>
                  <a:pt x="1057535" y="2454756"/>
                </a:cubicBezTo>
                <a:cubicBezTo>
                  <a:pt x="1057535" y="2481865"/>
                  <a:pt x="1035559" y="2503841"/>
                  <a:pt x="1008450" y="2503841"/>
                </a:cubicBezTo>
                <a:cubicBezTo>
                  <a:pt x="981342" y="2503841"/>
                  <a:pt x="959365" y="2481865"/>
                  <a:pt x="959365" y="2454756"/>
                </a:cubicBezTo>
                <a:cubicBezTo>
                  <a:pt x="959365" y="2427647"/>
                  <a:pt x="981342" y="2405671"/>
                  <a:pt x="1008450" y="2405671"/>
                </a:cubicBezTo>
                <a:close/>
                <a:moveTo>
                  <a:pt x="816530" y="2405671"/>
                </a:moveTo>
                <a:cubicBezTo>
                  <a:pt x="843638" y="2405671"/>
                  <a:pt x="865615" y="2427647"/>
                  <a:pt x="865615" y="2454756"/>
                </a:cubicBezTo>
                <a:cubicBezTo>
                  <a:pt x="865615" y="2481865"/>
                  <a:pt x="843638" y="2503841"/>
                  <a:pt x="816530" y="2503841"/>
                </a:cubicBezTo>
                <a:cubicBezTo>
                  <a:pt x="789421" y="2503841"/>
                  <a:pt x="767445" y="2481865"/>
                  <a:pt x="767445" y="2454756"/>
                </a:cubicBezTo>
                <a:cubicBezTo>
                  <a:pt x="767445" y="2427647"/>
                  <a:pt x="789421" y="2405671"/>
                  <a:pt x="816530" y="2405671"/>
                </a:cubicBezTo>
                <a:close/>
                <a:moveTo>
                  <a:pt x="624606" y="2405671"/>
                </a:moveTo>
                <a:cubicBezTo>
                  <a:pt x="651715" y="2405671"/>
                  <a:pt x="673691" y="2427647"/>
                  <a:pt x="673691" y="2454756"/>
                </a:cubicBezTo>
                <a:cubicBezTo>
                  <a:pt x="673691" y="2481865"/>
                  <a:pt x="651715" y="2503841"/>
                  <a:pt x="624606" y="2503841"/>
                </a:cubicBezTo>
                <a:cubicBezTo>
                  <a:pt x="597497" y="2503841"/>
                  <a:pt x="575521" y="2481865"/>
                  <a:pt x="575521" y="2454756"/>
                </a:cubicBezTo>
                <a:cubicBezTo>
                  <a:pt x="575521" y="2427647"/>
                  <a:pt x="597497" y="2405671"/>
                  <a:pt x="624606" y="2405671"/>
                </a:cubicBezTo>
                <a:close/>
                <a:moveTo>
                  <a:pt x="432929" y="2405671"/>
                </a:moveTo>
                <a:cubicBezTo>
                  <a:pt x="460039" y="2405671"/>
                  <a:pt x="482015" y="2427647"/>
                  <a:pt x="482015" y="2454756"/>
                </a:cubicBezTo>
                <a:cubicBezTo>
                  <a:pt x="482015" y="2481865"/>
                  <a:pt x="460039" y="2503841"/>
                  <a:pt x="432929" y="2503841"/>
                </a:cubicBezTo>
                <a:cubicBezTo>
                  <a:pt x="405821" y="2503841"/>
                  <a:pt x="383844" y="2481865"/>
                  <a:pt x="383844" y="2454756"/>
                </a:cubicBezTo>
                <a:cubicBezTo>
                  <a:pt x="383844" y="2427647"/>
                  <a:pt x="405821" y="2405671"/>
                  <a:pt x="432929" y="2405671"/>
                </a:cubicBezTo>
                <a:close/>
                <a:moveTo>
                  <a:pt x="241007" y="2405671"/>
                </a:moveTo>
                <a:cubicBezTo>
                  <a:pt x="268115" y="2405671"/>
                  <a:pt x="290092" y="2427647"/>
                  <a:pt x="290092" y="2454756"/>
                </a:cubicBezTo>
                <a:cubicBezTo>
                  <a:pt x="290092" y="2481865"/>
                  <a:pt x="268115" y="2503841"/>
                  <a:pt x="241007" y="2503841"/>
                </a:cubicBezTo>
                <a:cubicBezTo>
                  <a:pt x="213897" y="2503841"/>
                  <a:pt x="191921" y="2481865"/>
                  <a:pt x="191921" y="2454756"/>
                </a:cubicBezTo>
                <a:cubicBezTo>
                  <a:pt x="191921" y="2427647"/>
                  <a:pt x="213897" y="2405671"/>
                  <a:pt x="241007" y="2405671"/>
                </a:cubicBezTo>
                <a:close/>
                <a:moveTo>
                  <a:pt x="49085" y="2405671"/>
                </a:moveTo>
                <a:cubicBezTo>
                  <a:pt x="76194" y="2405671"/>
                  <a:pt x="98170" y="2427647"/>
                  <a:pt x="98170" y="2454756"/>
                </a:cubicBezTo>
                <a:cubicBezTo>
                  <a:pt x="98170" y="2481865"/>
                  <a:pt x="76194" y="2503841"/>
                  <a:pt x="49085" y="2503841"/>
                </a:cubicBezTo>
                <a:cubicBezTo>
                  <a:pt x="21976" y="2503841"/>
                  <a:pt x="0" y="2481865"/>
                  <a:pt x="0" y="2454756"/>
                </a:cubicBezTo>
                <a:cubicBezTo>
                  <a:pt x="0" y="2427647"/>
                  <a:pt x="21976" y="2405671"/>
                  <a:pt x="49085" y="2405671"/>
                </a:cubicBezTo>
                <a:close/>
                <a:moveTo>
                  <a:pt x="11468592" y="2254981"/>
                </a:moveTo>
                <a:cubicBezTo>
                  <a:pt x="11495701" y="2254981"/>
                  <a:pt x="11517677" y="2276957"/>
                  <a:pt x="11517677" y="2304066"/>
                </a:cubicBezTo>
                <a:cubicBezTo>
                  <a:pt x="11517677" y="2331175"/>
                  <a:pt x="11495701" y="2353151"/>
                  <a:pt x="11468592" y="2353151"/>
                </a:cubicBezTo>
                <a:cubicBezTo>
                  <a:pt x="11441483" y="2353151"/>
                  <a:pt x="11419507" y="2331175"/>
                  <a:pt x="11419507" y="2304066"/>
                </a:cubicBezTo>
                <a:cubicBezTo>
                  <a:pt x="11419507" y="2276957"/>
                  <a:pt x="11441483" y="2254981"/>
                  <a:pt x="11468592" y="2254981"/>
                </a:cubicBezTo>
                <a:close/>
                <a:moveTo>
                  <a:pt x="11276669" y="2254981"/>
                </a:moveTo>
                <a:cubicBezTo>
                  <a:pt x="11303777" y="2254981"/>
                  <a:pt x="11325754" y="2276957"/>
                  <a:pt x="11325754" y="2304066"/>
                </a:cubicBezTo>
                <a:cubicBezTo>
                  <a:pt x="11325754" y="2331175"/>
                  <a:pt x="11303777" y="2353151"/>
                  <a:pt x="11276669" y="2353151"/>
                </a:cubicBezTo>
                <a:cubicBezTo>
                  <a:pt x="11249560" y="2353151"/>
                  <a:pt x="11227584" y="2331175"/>
                  <a:pt x="11227584" y="2304066"/>
                </a:cubicBezTo>
                <a:cubicBezTo>
                  <a:pt x="11227584" y="2276957"/>
                  <a:pt x="11249560" y="2254981"/>
                  <a:pt x="11276669" y="2254981"/>
                </a:cubicBezTo>
                <a:close/>
                <a:moveTo>
                  <a:pt x="11084992" y="2254981"/>
                </a:moveTo>
                <a:cubicBezTo>
                  <a:pt x="11112101" y="2254981"/>
                  <a:pt x="11134077" y="2276957"/>
                  <a:pt x="11134077" y="2304066"/>
                </a:cubicBezTo>
                <a:cubicBezTo>
                  <a:pt x="11134077" y="2331175"/>
                  <a:pt x="11112101" y="2353151"/>
                  <a:pt x="11084992" y="2353151"/>
                </a:cubicBezTo>
                <a:cubicBezTo>
                  <a:pt x="11057884" y="2353151"/>
                  <a:pt x="11035907" y="2331175"/>
                  <a:pt x="11035907" y="2304066"/>
                </a:cubicBezTo>
                <a:cubicBezTo>
                  <a:pt x="11035907" y="2276957"/>
                  <a:pt x="11057884" y="2254981"/>
                  <a:pt x="11084992" y="2254981"/>
                </a:cubicBezTo>
                <a:close/>
                <a:moveTo>
                  <a:pt x="10893068" y="2254981"/>
                </a:moveTo>
                <a:cubicBezTo>
                  <a:pt x="10920178" y="2254981"/>
                  <a:pt x="10942154" y="2276957"/>
                  <a:pt x="10942154" y="2304066"/>
                </a:cubicBezTo>
                <a:cubicBezTo>
                  <a:pt x="10942154" y="2331175"/>
                  <a:pt x="10920178" y="2353151"/>
                  <a:pt x="10893068" y="2353151"/>
                </a:cubicBezTo>
                <a:cubicBezTo>
                  <a:pt x="10865960" y="2353151"/>
                  <a:pt x="10843984" y="2331175"/>
                  <a:pt x="10843984" y="2304066"/>
                </a:cubicBezTo>
                <a:cubicBezTo>
                  <a:pt x="10843984" y="2276957"/>
                  <a:pt x="10865960" y="2254981"/>
                  <a:pt x="10893068" y="2254981"/>
                </a:cubicBezTo>
                <a:close/>
                <a:moveTo>
                  <a:pt x="10701148" y="2254981"/>
                </a:moveTo>
                <a:cubicBezTo>
                  <a:pt x="10728256" y="2254981"/>
                  <a:pt x="10750233" y="2276957"/>
                  <a:pt x="10750233" y="2304066"/>
                </a:cubicBezTo>
                <a:cubicBezTo>
                  <a:pt x="10750233" y="2331175"/>
                  <a:pt x="10728256" y="2353151"/>
                  <a:pt x="10701148" y="2353151"/>
                </a:cubicBezTo>
                <a:cubicBezTo>
                  <a:pt x="10674039" y="2353151"/>
                  <a:pt x="10652063" y="2331175"/>
                  <a:pt x="10652063" y="2304066"/>
                </a:cubicBezTo>
                <a:cubicBezTo>
                  <a:pt x="10652063" y="2276957"/>
                  <a:pt x="10674039" y="2254981"/>
                  <a:pt x="10701148" y="2254981"/>
                </a:cubicBezTo>
                <a:close/>
                <a:moveTo>
                  <a:pt x="10507020" y="2254981"/>
                </a:moveTo>
                <a:cubicBezTo>
                  <a:pt x="10534129" y="2254981"/>
                  <a:pt x="10556105" y="2276957"/>
                  <a:pt x="10556105" y="2304066"/>
                </a:cubicBezTo>
                <a:cubicBezTo>
                  <a:pt x="10556105" y="2331175"/>
                  <a:pt x="10534129" y="2353151"/>
                  <a:pt x="10507020" y="2353151"/>
                </a:cubicBezTo>
                <a:cubicBezTo>
                  <a:pt x="10479911" y="2353151"/>
                  <a:pt x="10457935" y="2331175"/>
                  <a:pt x="10457935" y="2304066"/>
                </a:cubicBezTo>
                <a:cubicBezTo>
                  <a:pt x="10457935" y="2276957"/>
                  <a:pt x="10479911" y="2254981"/>
                  <a:pt x="10507020" y="2254981"/>
                </a:cubicBezTo>
                <a:close/>
                <a:moveTo>
                  <a:pt x="10315097" y="2254981"/>
                </a:moveTo>
                <a:cubicBezTo>
                  <a:pt x="10342205" y="2254981"/>
                  <a:pt x="10364182" y="2276957"/>
                  <a:pt x="10364182" y="2304066"/>
                </a:cubicBezTo>
                <a:cubicBezTo>
                  <a:pt x="10364182" y="2331175"/>
                  <a:pt x="10342205" y="2353151"/>
                  <a:pt x="10315097" y="2353151"/>
                </a:cubicBezTo>
                <a:cubicBezTo>
                  <a:pt x="10287988" y="2353151"/>
                  <a:pt x="10266012" y="2331175"/>
                  <a:pt x="10266012" y="2304066"/>
                </a:cubicBezTo>
                <a:cubicBezTo>
                  <a:pt x="10266012" y="2276957"/>
                  <a:pt x="10287988" y="2254981"/>
                  <a:pt x="10315097" y="2254981"/>
                </a:cubicBezTo>
                <a:close/>
                <a:moveTo>
                  <a:pt x="10123420" y="2254981"/>
                </a:moveTo>
                <a:cubicBezTo>
                  <a:pt x="10150529" y="2254981"/>
                  <a:pt x="10172505" y="2276957"/>
                  <a:pt x="10172505" y="2304066"/>
                </a:cubicBezTo>
                <a:cubicBezTo>
                  <a:pt x="10172505" y="2331175"/>
                  <a:pt x="10150529" y="2353151"/>
                  <a:pt x="10123420" y="2353151"/>
                </a:cubicBezTo>
                <a:cubicBezTo>
                  <a:pt x="10096312" y="2353151"/>
                  <a:pt x="10074335" y="2331175"/>
                  <a:pt x="10074335" y="2304066"/>
                </a:cubicBezTo>
                <a:cubicBezTo>
                  <a:pt x="10074335" y="2276957"/>
                  <a:pt x="10096312" y="2254981"/>
                  <a:pt x="10123420" y="2254981"/>
                </a:cubicBezTo>
                <a:close/>
                <a:moveTo>
                  <a:pt x="9931496" y="2254981"/>
                </a:moveTo>
                <a:cubicBezTo>
                  <a:pt x="9958606" y="2254981"/>
                  <a:pt x="9980582" y="2276957"/>
                  <a:pt x="9980582" y="2304066"/>
                </a:cubicBezTo>
                <a:cubicBezTo>
                  <a:pt x="9980582" y="2331175"/>
                  <a:pt x="9958606" y="2353151"/>
                  <a:pt x="9931496" y="2353151"/>
                </a:cubicBezTo>
                <a:cubicBezTo>
                  <a:pt x="9904388" y="2353151"/>
                  <a:pt x="9882412" y="2331175"/>
                  <a:pt x="9882412" y="2304066"/>
                </a:cubicBezTo>
                <a:cubicBezTo>
                  <a:pt x="9882412" y="2276957"/>
                  <a:pt x="9904388" y="2254981"/>
                  <a:pt x="9931496" y="2254981"/>
                </a:cubicBezTo>
                <a:close/>
                <a:moveTo>
                  <a:pt x="9739576" y="2254981"/>
                </a:moveTo>
                <a:cubicBezTo>
                  <a:pt x="9766684" y="2254981"/>
                  <a:pt x="9788661" y="2276957"/>
                  <a:pt x="9788661" y="2304066"/>
                </a:cubicBezTo>
                <a:cubicBezTo>
                  <a:pt x="9788661" y="2331175"/>
                  <a:pt x="9766684" y="2353151"/>
                  <a:pt x="9739576" y="2353151"/>
                </a:cubicBezTo>
                <a:cubicBezTo>
                  <a:pt x="9712467" y="2353151"/>
                  <a:pt x="9690491" y="2331175"/>
                  <a:pt x="9690491" y="2304066"/>
                </a:cubicBezTo>
                <a:cubicBezTo>
                  <a:pt x="9690491" y="2276957"/>
                  <a:pt x="9712467" y="2254981"/>
                  <a:pt x="9739576" y="2254981"/>
                </a:cubicBezTo>
                <a:close/>
                <a:moveTo>
                  <a:pt x="9547652" y="2254981"/>
                </a:moveTo>
                <a:cubicBezTo>
                  <a:pt x="9574761" y="2254981"/>
                  <a:pt x="9596737" y="2276957"/>
                  <a:pt x="9596737" y="2304066"/>
                </a:cubicBezTo>
                <a:cubicBezTo>
                  <a:pt x="9596737" y="2331175"/>
                  <a:pt x="9574761" y="2353151"/>
                  <a:pt x="9547652" y="2353151"/>
                </a:cubicBezTo>
                <a:cubicBezTo>
                  <a:pt x="9520543" y="2353151"/>
                  <a:pt x="9498567" y="2331175"/>
                  <a:pt x="9498567" y="2304066"/>
                </a:cubicBezTo>
                <a:cubicBezTo>
                  <a:pt x="9498567" y="2276957"/>
                  <a:pt x="9520543" y="2254981"/>
                  <a:pt x="9547652" y="2254981"/>
                </a:cubicBezTo>
                <a:close/>
                <a:moveTo>
                  <a:pt x="9355731" y="2254981"/>
                </a:moveTo>
                <a:cubicBezTo>
                  <a:pt x="9382840" y="2254981"/>
                  <a:pt x="9404816" y="2276957"/>
                  <a:pt x="9404816" y="2304066"/>
                </a:cubicBezTo>
                <a:cubicBezTo>
                  <a:pt x="9404816" y="2331175"/>
                  <a:pt x="9382840" y="2353151"/>
                  <a:pt x="9355731" y="2353151"/>
                </a:cubicBezTo>
                <a:cubicBezTo>
                  <a:pt x="9328622" y="2353151"/>
                  <a:pt x="9306646" y="2331175"/>
                  <a:pt x="9306646" y="2304066"/>
                </a:cubicBezTo>
                <a:cubicBezTo>
                  <a:pt x="9306646" y="2276957"/>
                  <a:pt x="9328622" y="2254981"/>
                  <a:pt x="9355731" y="2254981"/>
                </a:cubicBezTo>
                <a:close/>
                <a:moveTo>
                  <a:pt x="9163808" y="2254981"/>
                </a:moveTo>
                <a:cubicBezTo>
                  <a:pt x="9190916" y="2254981"/>
                  <a:pt x="9212893" y="2276957"/>
                  <a:pt x="9212893" y="2304066"/>
                </a:cubicBezTo>
                <a:cubicBezTo>
                  <a:pt x="9212893" y="2331175"/>
                  <a:pt x="9190916" y="2353151"/>
                  <a:pt x="9163808" y="2353151"/>
                </a:cubicBezTo>
                <a:cubicBezTo>
                  <a:pt x="9136699" y="2353151"/>
                  <a:pt x="9114723" y="2331175"/>
                  <a:pt x="9114723" y="2304066"/>
                </a:cubicBezTo>
                <a:cubicBezTo>
                  <a:pt x="9114723" y="2276957"/>
                  <a:pt x="9136699" y="2254981"/>
                  <a:pt x="9163808" y="2254981"/>
                </a:cubicBezTo>
                <a:close/>
                <a:moveTo>
                  <a:pt x="8972131" y="2254981"/>
                </a:moveTo>
                <a:cubicBezTo>
                  <a:pt x="8999241" y="2254981"/>
                  <a:pt x="9021216" y="2276957"/>
                  <a:pt x="9021216" y="2304066"/>
                </a:cubicBezTo>
                <a:cubicBezTo>
                  <a:pt x="9021216" y="2331175"/>
                  <a:pt x="8999241" y="2353151"/>
                  <a:pt x="8972131" y="2353151"/>
                </a:cubicBezTo>
                <a:cubicBezTo>
                  <a:pt x="8945023" y="2353151"/>
                  <a:pt x="8923046" y="2331175"/>
                  <a:pt x="8923046" y="2304066"/>
                </a:cubicBezTo>
                <a:cubicBezTo>
                  <a:pt x="8923046" y="2276957"/>
                  <a:pt x="8945023" y="2254981"/>
                  <a:pt x="8972131" y="2254981"/>
                </a:cubicBezTo>
                <a:close/>
                <a:moveTo>
                  <a:pt x="8780211" y="2254981"/>
                </a:moveTo>
                <a:cubicBezTo>
                  <a:pt x="8807319" y="2254981"/>
                  <a:pt x="8829296" y="2276957"/>
                  <a:pt x="8829296" y="2304066"/>
                </a:cubicBezTo>
                <a:cubicBezTo>
                  <a:pt x="8829296" y="2331175"/>
                  <a:pt x="8807319" y="2353151"/>
                  <a:pt x="8780211" y="2353151"/>
                </a:cubicBezTo>
                <a:cubicBezTo>
                  <a:pt x="8753102" y="2353151"/>
                  <a:pt x="8731126" y="2331175"/>
                  <a:pt x="8731126" y="2304066"/>
                </a:cubicBezTo>
                <a:cubicBezTo>
                  <a:pt x="8731126" y="2276957"/>
                  <a:pt x="8753102" y="2254981"/>
                  <a:pt x="8780211" y="2254981"/>
                </a:cubicBezTo>
                <a:close/>
                <a:moveTo>
                  <a:pt x="8588287" y="2254981"/>
                </a:moveTo>
                <a:cubicBezTo>
                  <a:pt x="8615396" y="2254981"/>
                  <a:pt x="8637372" y="2276957"/>
                  <a:pt x="8637372" y="2304066"/>
                </a:cubicBezTo>
                <a:cubicBezTo>
                  <a:pt x="8637372" y="2331175"/>
                  <a:pt x="8615396" y="2353151"/>
                  <a:pt x="8588287" y="2353151"/>
                </a:cubicBezTo>
                <a:cubicBezTo>
                  <a:pt x="8561178" y="2353151"/>
                  <a:pt x="8539202" y="2331175"/>
                  <a:pt x="8539202" y="2304066"/>
                </a:cubicBezTo>
                <a:cubicBezTo>
                  <a:pt x="8539202" y="2276957"/>
                  <a:pt x="8561178" y="2254981"/>
                  <a:pt x="8588287" y="2254981"/>
                </a:cubicBezTo>
                <a:close/>
                <a:moveTo>
                  <a:pt x="8388577" y="2254981"/>
                </a:moveTo>
                <a:cubicBezTo>
                  <a:pt x="8415686" y="2254981"/>
                  <a:pt x="8437662" y="2276957"/>
                  <a:pt x="8437662" y="2304066"/>
                </a:cubicBezTo>
                <a:cubicBezTo>
                  <a:pt x="8437662" y="2331175"/>
                  <a:pt x="8415686" y="2353151"/>
                  <a:pt x="8388577" y="2353151"/>
                </a:cubicBezTo>
                <a:cubicBezTo>
                  <a:pt x="8361468" y="2353151"/>
                  <a:pt x="8339492" y="2331175"/>
                  <a:pt x="8339492" y="2304066"/>
                </a:cubicBezTo>
                <a:cubicBezTo>
                  <a:pt x="8339492" y="2276957"/>
                  <a:pt x="8361468" y="2254981"/>
                  <a:pt x="8388577" y="2254981"/>
                </a:cubicBezTo>
                <a:close/>
                <a:moveTo>
                  <a:pt x="8196653" y="2254981"/>
                </a:moveTo>
                <a:cubicBezTo>
                  <a:pt x="8223762" y="2254981"/>
                  <a:pt x="8245738" y="2276957"/>
                  <a:pt x="8245738" y="2304066"/>
                </a:cubicBezTo>
                <a:cubicBezTo>
                  <a:pt x="8245738" y="2331175"/>
                  <a:pt x="8223762" y="2353151"/>
                  <a:pt x="8196653" y="2353151"/>
                </a:cubicBezTo>
                <a:cubicBezTo>
                  <a:pt x="8169545" y="2353151"/>
                  <a:pt x="8147568" y="2331175"/>
                  <a:pt x="8147568" y="2304066"/>
                </a:cubicBezTo>
                <a:cubicBezTo>
                  <a:pt x="8147568" y="2276957"/>
                  <a:pt x="8169545" y="2254981"/>
                  <a:pt x="8196653" y="2254981"/>
                </a:cubicBezTo>
                <a:close/>
                <a:moveTo>
                  <a:pt x="8004732" y="2254981"/>
                </a:moveTo>
                <a:cubicBezTo>
                  <a:pt x="8031841" y="2254981"/>
                  <a:pt x="8053817" y="2276957"/>
                  <a:pt x="8053817" y="2304066"/>
                </a:cubicBezTo>
                <a:cubicBezTo>
                  <a:pt x="8053817" y="2331175"/>
                  <a:pt x="8031841" y="2353151"/>
                  <a:pt x="8004732" y="2353151"/>
                </a:cubicBezTo>
                <a:cubicBezTo>
                  <a:pt x="7977623" y="2353151"/>
                  <a:pt x="7955647" y="2331175"/>
                  <a:pt x="7955647" y="2304066"/>
                </a:cubicBezTo>
                <a:cubicBezTo>
                  <a:pt x="7955647" y="2276957"/>
                  <a:pt x="7977623" y="2254981"/>
                  <a:pt x="8004732" y="2254981"/>
                </a:cubicBezTo>
                <a:close/>
                <a:moveTo>
                  <a:pt x="7813056" y="2254981"/>
                </a:moveTo>
                <a:cubicBezTo>
                  <a:pt x="7840165" y="2254981"/>
                  <a:pt x="7862141" y="2276957"/>
                  <a:pt x="7862141" y="2304066"/>
                </a:cubicBezTo>
                <a:cubicBezTo>
                  <a:pt x="7862141" y="2331175"/>
                  <a:pt x="7840165" y="2353151"/>
                  <a:pt x="7813056" y="2353151"/>
                </a:cubicBezTo>
                <a:cubicBezTo>
                  <a:pt x="7785947" y="2353151"/>
                  <a:pt x="7763971" y="2331175"/>
                  <a:pt x="7763971" y="2304066"/>
                </a:cubicBezTo>
                <a:cubicBezTo>
                  <a:pt x="7763971" y="2276957"/>
                  <a:pt x="7785947" y="2254981"/>
                  <a:pt x="7813056" y="2254981"/>
                </a:cubicBezTo>
                <a:close/>
                <a:moveTo>
                  <a:pt x="7621133" y="2254981"/>
                </a:moveTo>
                <a:cubicBezTo>
                  <a:pt x="7648241" y="2254981"/>
                  <a:pt x="7670218" y="2276957"/>
                  <a:pt x="7670218" y="2304066"/>
                </a:cubicBezTo>
                <a:cubicBezTo>
                  <a:pt x="7670218" y="2331175"/>
                  <a:pt x="7648241" y="2353151"/>
                  <a:pt x="7621133" y="2353151"/>
                </a:cubicBezTo>
                <a:cubicBezTo>
                  <a:pt x="7594024" y="2353151"/>
                  <a:pt x="7572048" y="2331175"/>
                  <a:pt x="7572048" y="2304066"/>
                </a:cubicBezTo>
                <a:cubicBezTo>
                  <a:pt x="7572048" y="2276957"/>
                  <a:pt x="7594024" y="2254981"/>
                  <a:pt x="7621133" y="2254981"/>
                </a:cubicBezTo>
                <a:close/>
                <a:moveTo>
                  <a:pt x="7429212" y="2254981"/>
                </a:moveTo>
                <a:cubicBezTo>
                  <a:pt x="7456321" y="2254981"/>
                  <a:pt x="7478297" y="2276957"/>
                  <a:pt x="7478297" y="2304066"/>
                </a:cubicBezTo>
                <a:cubicBezTo>
                  <a:pt x="7478297" y="2331175"/>
                  <a:pt x="7456321" y="2353151"/>
                  <a:pt x="7429212" y="2353151"/>
                </a:cubicBezTo>
                <a:cubicBezTo>
                  <a:pt x="7402103" y="2353151"/>
                  <a:pt x="7380127" y="2331175"/>
                  <a:pt x="7380127" y="2304066"/>
                </a:cubicBezTo>
                <a:cubicBezTo>
                  <a:pt x="7380127" y="2276957"/>
                  <a:pt x="7402103" y="2254981"/>
                  <a:pt x="7429212" y="2254981"/>
                </a:cubicBezTo>
                <a:close/>
                <a:moveTo>
                  <a:pt x="7237288" y="2254981"/>
                </a:moveTo>
                <a:cubicBezTo>
                  <a:pt x="7264397" y="2254981"/>
                  <a:pt x="7286373" y="2276957"/>
                  <a:pt x="7286373" y="2304066"/>
                </a:cubicBezTo>
                <a:cubicBezTo>
                  <a:pt x="7286373" y="2331175"/>
                  <a:pt x="7264397" y="2353151"/>
                  <a:pt x="7237288" y="2353151"/>
                </a:cubicBezTo>
                <a:cubicBezTo>
                  <a:pt x="7210179" y="2353151"/>
                  <a:pt x="7188203" y="2331175"/>
                  <a:pt x="7188203" y="2304066"/>
                </a:cubicBezTo>
                <a:cubicBezTo>
                  <a:pt x="7188203" y="2276957"/>
                  <a:pt x="7210179" y="2254981"/>
                  <a:pt x="7237288" y="2254981"/>
                </a:cubicBezTo>
                <a:close/>
                <a:moveTo>
                  <a:pt x="7045367" y="2254981"/>
                </a:moveTo>
                <a:cubicBezTo>
                  <a:pt x="7072476" y="2254981"/>
                  <a:pt x="7094452" y="2276957"/>
                  <a:pt x="7094452" y="2304066"/>
                </a:cubicBezTo>
                <a:cubicBezTo>
                  <a:pt x="7094452" y="2331175"/>
                  <a:pt x="7072476" y="2353151"/>
                  <a:pt x="7045367" y="2353151"/>
                </a:cubicBezTo>
                <a:cubicBezTo>
                  <a:pt x="7018258" y="2353151"/>
                  <a:pt x="6996282" y="2331175"/>
                  <a:pt x="6996282" y="2304066"/>
                </a:cubicBezTo>
                <a:cubicBezTo>
                  <a:pt x="6996282" y="2276957"/>
                  <a:pt x="7018258" y="2254981"/>
                  <a:pt x="7045367" y="2254981"/>
                </a:cubicBezTo>
                <a:close/>
                <a:moveTo>
                  <a:pt x="6853444" y="2254981"/>
                </a:moveTo>
                <a:cubicBezTo>
                  <a:pt x="6880552" y="2254981"/>
                  <a:pt x="6902529" y="2276957"/>
                  <a:pt x="6902529" y="2304066"/>
                </a:cubicBezTo>
                <a:cubicBezTo>
                  <a:pt x="6902529" y="2331175"/>
                  <a:pt x="6880552" y="2353151"/>
                  <a:pt x="6853444" y="2353151"/>
                </a:cubicBezTo>
                <a:cubicBezTo>
                  <a:pt x="6826335" y="2353151"/>
                  <a:pt x="6804359" y="2331175"/>
                  <a:pt x="6804359" y="2304066"/>
                </a:cubicBezTo>
                <a:cubicBezTo>
                  <a:pt x="6804359" y="2276957"/>
                  <a:pt x="6826335" y="2254981"/>
                  <a:pt x="6853444" y="2254981"/>
                </a:cubicBezTo>
                <a:close/>
                <a:moveTo>
                  <a:pt x="6661767" y="2254981"/>
                </a:moveTo>
                <a:cubicBezTo>
                  <a:pt x="6688876" y="2254981"/>
                  <a:pt x="6710852" y="2276957"/>
                  <a:pt x="6710852" y="2304066"/>
                </a:cubicBezTo>
                <a:cubicBezTo>
                  <a:pt x="6710852" y="2331175"/>
                  <a:pt x="6688876" y="2353151"/>
                  <a:pt x="6661767" y="2353151"/>
                </a:cubicBezTo>
                <a:cubicBezTo>
                  <a:pt x="6634659" y="2353151"/>
                  <a:pt x="6612682" y="2331175"/>
                  <a:pt x="6612682" y="2304066"/>
                </a:cubicBezTo>
                <a:cubicBezTo>
                  <a:pt x="6612682" y="2276957"/>
                  <a:pt x="6634659" y="2254981"/>
                  <a:pt x="6661767" y="2254981"/>
                </a:cubicBezTo>
                <a:close/>
                <a:moveTo>
                  <a:pt x="6469844" y="2254981"/>
                </a:moveTo>
                <a:cubicBezTo>
                  <a:pt x="6496953" y="2254981"/>
                  <a:pt x="6518929" y="2276957"/>
                  <a:pt x="6518929" y="2304066"/>
                </a:cubicBezTo>
                <a:cubicBezTo>
                  <a:pt x="6518929" y="2331175"/>
                  <a:pt x="6496953" y="2353151"/>
                  <a:pt x="6469844" y="2353151"/>
                </a:cubicBezTo>
                <a:cubicBezTo>
                  <a:pt x="6442735" y="2353151"/>
                  <a:pt x="6420759" y="2331175"/>
                  <a:pt x="6420759" y="2304066"/>
                </a:cubicBezTo>
                <a:cubicBezTo>
                  <a:pt x="6420759" y="2276957"/>
                  <a:pt x="6442735" y="2254981"/>
                  <a:pt x="6469844" y="2254981"/>
                </a:cubicBezTo>
                <a:close/>
                <a:moveTo>
                  <a:pt x="6279574" y="2254981"/>
                </a:moveTo>
                <a:cubicBezTo>
                  <a:pt x="6306683" y="2254981"/>
                  <a:pt x="6328659" y="2276957"/>
                  <a:pt x="6328659" y="2304066"/>
                </a:cubicBezTo>
                <a:cubicBezTo>
                  <a:pt x="6328659" y="2331175"/>
                  <a:pt x="6306683" y="2353151"/>
                  <a:pt x="6279574" y="2353151"/>
                </a:cubicBezTo>
                <a:cubicBezTo>
                  <a:pt x="6252465" y="2353151"/>
                  <a:pt x="6230489" y="2331175"/>
                  <a:pt x="6230489" y="2304066"/>
                </a:cubicBezTo>
                <a:cubicBezTo>
                  <a:pt x="6230489" y="2276957"/>
                  <a:pt x="6252465" y="2254981"/>
                  <a:pt x="6279574" y="2254981"/>
                </a:cubicBezTo>
                <a:close/>
                <a:moveTo>
                  <a:pt x="6087650" y="2254981"/>
                </a:moveTo>
                <a:cubicBezTo>
                  <a:pt x="6114759" y="2254981"/>
                  <a:pt x="6136735" y="2276957"/>
                  <a:pt x="6136735" y="2304066"/>
                </a:cubicBezTo>
                <a:cubicBezTo>
                  <a:pt x="6136735" y="2331175"/>
                  <a:pt x="6114759" y="2353151"/>
                  <a:pt x="6087650" y="2353151"/>
                </a:cubicBezTo>
                <a:cubicBezTo>
                  <a:pt x="6060542" y="2353151"/>
                  <a:pt x="6038565" y="2331175"/>
                  <a:pt x="6038565" y="2304066"/>
                </a:cubicBezTo>
                <a:cubicBezTo>
                  <a:pt x="6038565" y="2276957"/>
                  <a:pt x="6060542" y="2254981"/>
                  <a:pt x="6087650" y="2254981"/>
                </a:cubicBezTo>
                <a:close/>
                <a:moveTo>
                  <a:pt x="5895729" y="2254981"/>
                </a:moveTo>
                <a:cubicBezTo>
                  <a:pt x="5922838" y="2254981"/>
                  <a:pt x="5944814" y="2276957"/>
                  <a:pt x="5944814" y="2304066"/>
                </a:cubicBezTo>
                <a:cubicBezTo>
                  <a:pt x="5944814" y="2331175"/>
                  <a:pt x="5922838" y="2353151"/>
                  <a:pt x="5895729" y="2353151"/>
                </a:cubicBezTo>
                <a:cubicBezTo>
                  <a:pt x="5868620" y="2353151"/>
                  <a:pt x="5846644" y="2331175"/>
                  <a:pt x="5846644" y="2304066"/>
                </a:cubicBezTo>
                <a:cubicBezTo>
                  <a:pt x="5846644" y="2276957"/>
                  <a:pt x="5868620" y="2254981"/>
                  <a:pt x="5895729" y="2254981"/>
                </a:cubicBezTo>
                <a:close/>
                <a:moveTo>
                  <a:pt x="5704053" y="2254981"/>
                </a:moveTo>
                <a:cubicBezTo>
                  <a:pt x="5731162" y="2254981"/>
                  <a:pt x="5753138" y="2276957"/>
                  <a:pt x="5753138" y="2304066"/>
                </a:cubicBezTo>
                <a:cubicBezTo>
                  <a:pt x="5753138" y="2331175"/>
                  <a:pt x="5731162" y="2353151"/>
                  <a:pt x="5704053" y="2353151"/>
                </a:cubicBezTo>
                <a:cubicBezTo>
                  <a:pt x="5676944" y="2353151"/>
                  <a:pt x="5654968" y="2331175"/>
                  <a:pt x="5654968" y="2304066"/>
                </a:cubicBezTo>
                <a:cubicBezTo>
                  <a:pt x="5654968" y="2276957"/>
                  <a:pt x="5676944" y="2254981"/>
                  <a:pt x="5704053" y="2254981"/>
                </a:cubicBezTo>
                <a:close/>
                <a:moveTo>
                  <a:pt x="5512130" y="2254981"/>
                </a:moveTo>
                <a:cubicBezTo>
                  <a:pt x="5539238" y="2254981"/>
                  <a:pt x="5561215" y="2276957"/>
                  <a:pt x="5561215" y="2304066"/>
                </a:cubicBezTo>
                <a:cubicBezTo>
                  <a:pt x="5561215" y="2331175"/>
                  <a:pt x="5539238" y="2353151"/>
                  <a:pt x="5512130" y="2353151"/>
                </a:cubicBezTo>
                <a:cubicBezTo>
                  <a:pt x="5485021" y="2353151"/>
                  <a:pt x="5463045" y="2331175"/>
                  <a:pt x="5463045" y="2304066"/>
                </a:cubicBezTo>
                <a:cubicBezTo>
                  <a:pt x="5463045" y="2276957"/>
                  <a:pt x="5485021" y="2254981"/>
                  <a:pt x="5512130" y="2254981"/>
                </a:cubicBezTo>
                <a:close/>
                <a:moveTo>
                  <a:pt x="5320209" y="2254981"/>
                </a:moveTo>
                <a:cubicBezTo>
                  <a:pt x="5347318" y="2254981"/>
                  <a:pt x="5369294" y="2276957"/>
                  <a:pt x="5369294" y="2304066"/>
                </a:cubicBezTo>
                <a:cubicBezTo>
                  <a:pt x="5369294" y="2331175"/>
                  <a:pt x="5347318" y="2353151"/>
                  <a:pt x="5320209" y="2353151"/>
                </a:cubicBezTo>
                <a:cubicBezTo>
                  <a:pt x="5293100" y="2353151"/>
                  <a:pt x="5271124" y="2331175"/>
                  <a:pt x="5271124" y="2304066"/>
                </a:cubicBezTo>
                <a:cubicBezTo>
                  <a:pt x="5271124" y="2276957"/>
                  <a:pt x="5293100" y="2254981"/>
                  <a:pt x="5320209" y="2254981"/>
                </a:cubicBezTo>
                <a:close/>
                <a:moveTo>
                  <a:pt x="5128285" y="2254981"/>
                </a:moveTo>
                <a:cubicBezTo>
                  <a:pt x="5155394" y="2254981"/>
                  <a:pt x="5177370" y="2276957"/>
                  <a:pt x="5177370" y="2304066"/>
                </a:cubicBezTo>
                <a:cubicBezTo>
                  <a:pt x="5177370" y="2331175"/>
                  <a:pt x="5155394" y="2353151"/>
                  <a:pt x="5128285" y="2353151"/>
                </a:cubicBezTo>
                <a:cubicBezTo>
                  <a:pt x="5101176" y="2353151"/>
                  <a:pt x="5079200" y="2331175"/>
                  <a:pt x="5079200" y="2304066"/>
                </a:cubicBezTo>
                <a:cubicBezTo>
                  <a:pt x="5079200" y="2276957"/>
                  <a:pt x="5101176" y="2254981"/>
                  <a:pt x="5128285" y="2254981"/>
                </a:cubicBezTo>
                <a:close/>
                <a:moveTo>
                  <a:pt x="4936364" y="2254981"/>
                </a:moveTo>
                <a:cubicBezTo>
                  <a:pt x="4963473" y="2254981"/>
                  <a:pt x="4985449" y="2276957"/>
                  <a:pt x="4985449" y="2304066"/>
                </a:cubicBezTo>
                <a:cubicBezTo>
                  <a:pt x="4985449" y="2331175"/>
                  <a:pt x="4963473" y="2353151"/>
                  <a:pt x="4936364" y="2353151"/>
                </a:cubicBezTo>
                <a:cubicBezTo>
                  <a:pt x="4909255" y="2353151"/>
                  <a:pt x="4887279" y="2331175"/>
                  <a:pt x="4887279" y="2304066"/>
                </a:cubicBezTo>
                <a:cubicBezTo>
                  <a:pt x="4887279" y="2276957"/>
                  <a:pt x="4909255" y="2254981"/>
                  <a:pt x="4936364" y="2254981"/>
                </a:cubicBezTo>
                <a:close/>
                <a:moveTo>
                  <a:pt x="4744441" y="2254981"/>
                </a:moveTo>
                <a:cubicBezTo>
                  <a:pt x="4771549" y="2254981"/>
                  <a:pt x="4793526" y="2276957"/>
                  <a:pt x="4793526" y="2304066"/>
                </a:cubicBezTo>
                <a:cubicBezTo>
                  <a:pt x="4793526" y="2331175"/>
                  <a:pt x="4771549" y="2353151"/>
                  <a:pt x="4744441" y="2353151"/>
                </a:cubicBezTo>
                <a:cubicBezTo>
                  <a:pt x="4717332" y="2353151"/>
                  <a:pt x="4695356" y="2331175"/>
                  <a:pt x="4695356" y="2304066"/>
                </a:cubicBezTo>
                <a:cubicBezTo>
                  <a:pt x="4695356" y="2276957"/>
                  <a:pt x="4717332" y="2254981"/>
                  <a:pt x="4744441" y="2254981"/>
                </a:cubicBezTo>
                <a:close/>
                <a:moveTo>
                  <a:pt x="4552764" y="2254981"/>
                </a:moveTo>
                <a:cubicBezTo>
                  <a:pt x="4579873" y="2254981"/>
                  <a:pt x="4601849" y="2276957"/>
                  <a:pt x="4601849" y="2304066"/>
                </a:cubicBezTo>
                <a:cubicBezTo>
                  <a:pt x="4601849" y="2331175"/>
                  <a:pt x="4579873" y="2353151"/>
                  <a:pt x="4552764" y="2353151"/>
                </a:cubicBezTo>
                <a:cubicBezTo>
                  <a:pt x="4525656" y="2353151"/>
                  <a:pt x="4503679" y="2331175"/>
                  <a:pt x="4503679" y="2304066"/>
                </a:cubicBezTo>
                <a:cubicBezTo>
                  <a:pt x="4503679" y="2276957"/>
                  <a:pt x="4525656" y="2254981"/>
                  <a:pt x="4552764" y="2254981"/>
                </a:cubicBezTo>
                <a:close/>
                <a:moveTo>
                  <a:pt x="4360841" y="2254981"/>
                </a:moveTo>
                <a:cubicBezTo>
                  <a:pt x="4387950" y="2254981"/>
                  <a:pt x="4409926" y="2276957"/>
                  <a:pt x="4409926" y="2304066"/>
                </a:cubicBezTo>
                <a:cubicBezTo>
                  <a:pt x="4409926" y="2331175"/>
                  <a:pt x="4387950" y="2353151"/>
                  <a:pt x="4360841" y="2353151"/>
                </a:cubicBezTo>
                <a:cubicBezTo>
                  <a:pt x="4333732" y="2353151"/>
                  <a:pt x="4311756" y="2331175"/>
                  <a:pt x="4311756" y="2304066"/>
                </a:cubicBezTo>
                <a:cubicBezTo>
                  <a:pt x="4311756" y="2276957"/>
                  <a:pt x="4333732" y="2254981"/>
                  <a:pt x="4360841" y="2254981"/>
                </a:cubicBezTo>
                <a:close/>
                <a:moveTo>
                  <a:pt x="4170572" y="2254981"/>
                </a:moveTo>
                <a:cubicBezTo>
                  <a:pt x="4197681" y="2254981"/>
                  <a:pt x="4219657" y="2276957"/>
                  <a:pt x="4219657" y="2304066"/>
                </a:cubicBezTo>
                <a:cubicBezTo>
                  <a:pt x="4219657" y="2331175"/>
                  <a:pt x="4197681" y="2353151"/>
                  <a:pt x="4170572" y="2353151"/>
                </a:cubicBezTo>
                <a:cubicBezTo>
                  <a:pt x="4143463" y="2353151"/>
                  <a:pt x="4121487" y="2331175"/>
                  <a:pt x="4121487" y="2304066"/>
                </a:cubicBezTo>
                <a:cubicBezTo>
                  <a:pt x="4121487" y="2276957"/>
                  <a:pt x="4143463" y="2254981"/>
                  <a:pt x="4170572" y="2254981"/>
                </a:cubicBezTo>
                <a:close/>
                <a:moveTo>
                  <a:pt x="3978648" y="2254981"/>
                </a:moveTo>
                <a:cubicBezTo>
                  <a:pt x="4005757" y="2254981"/>
                  <a:pt x="4027733" y="2276957"/>
                  <a:pt x="4027733" y="2304066"/>
                </a:cubicBezTo>
                <a:cubicBezTo>
                  <a:pt x="4027733" y="2331175"/>
                  <a:pt x="4005757" y="2353151"/>
                  <a:pt x="3978648" y="2353151"/>
                </a:cubicBezTo>
                <a:cubicBezTo>
                  <a:pt x="3951540" y="2353151"/>
                  <a:pt x="3929563" y="2331175"/>
                  <a:pt x="3929563" y="2304066"/>
                </a:cubicBezTo>
                <a:cubicBezTo>
                  <a:pt x="3929563" y="2276957"/>
                  <a:pt x="3951540" y="2254981"/>
                  <a:pt x="3978648" y="2254981"/>
                </a:cubicBezTo>
                <a:close/>
                <a:moveTo>
                  <a:pt x="3786728" y="2254981"/>
                </a:moveTo>
                <a:cubicBezTo>
                  <a:pt x="3813836" y="2254981"/>
                  <a:pt x="3835813" y="2276957"/>
                  <a:pt x="3835813" y="2304066"/>
                </a:cubicBezTo>
                <a:cubicBezTo>
                  <a:pt x="3835813" y="2331175"/>
                  <a:pt x="3813836" y="2353151"/>
                  <a:pt x="3786728" y="2353151"/>
                </a:cubicBezTo>
                <a:cubicBezTo>
                  <a:pt x="3759619" y="2353151"/>
                  <a:pt x="3737643" y="2331175"/>
                  <a:pt x="3737643" y="2304066"/>
                </a:cubicBezTo>
                <a:cubicBezTo>
                  <a:pt x="3737643" y="2276957"/>
                  <a:pt x="3759619" y="2254981"/>
                  <a:pt x="3786728" y="2254981"/>
                </a:cubicBezTo>
                <a:close/>
                <a:moveTo>
                  <a:pt x="3595051" y="2254981"/>
                </a:moveTo>
                <a:cubicBezTo>
                  <a:pt x="3622160" y="2254981"/>
                  <a:pt x="3644136" y="2276957"/>
                  <a:pt x="3644136" y="2304066"/>
                </a:cubicBezTo>
                <a:cubicBezTo>
                  <a:pt x="3644136" y="2331175"/>
                  <a:pt x="3622160" y="2353151"/>
                  <a:pt x="3595051" y="2353151"/>
                </a:cubicBezTo>
                <a:cubicBezTo>
                  <a:pt x="3567943" y="2353151"/>
                  <a:pt x="3545966" y="2331175"/>
                  <a:pt x="3545966" y="2304066"/>
                </a:cubicBezTo>
                <a:cubicBezTo>
                  <a:pt x="3545966" y="2276957"/>
                  <a:pt x="3567943" y="2254981"/>
                  <a:pt x="3595051" y="2254981"/>
                </a:cubicBezTo>
                <a:close/>
                <a:moveTo>
                  <a:pt x="3403128" y="2254981"/>
                </a:moveTo>
                <a:cubicBezTo>
                  <a:pt x="3430237" y="2254981"/>
                  <a:pt x="3452213" y="2276957"/>
                  <a:pt x="3452213" y="2304066"/>
                </a:cubicBezTo>
                <a:cubicBezTo>
                  <a:pt x="3452213" y="2331175"/>
                  <a:pt x="3430237" y="2353151"/>
                  <a:pt x="3403128" y="2353151"/>
                </a:cubicBezTo>
                <a:cubicBezTo>
                  <a:pt x="3376019" y="2353151"/>
                  <a:pt x="3354043" y="2331175"/>
                  <a:pt x="3354043" y="2304066"/>
                </a:cubicBezTo>
                <a:cubicBezTo>
                  <a:pt x="3354043" y="2276957"/>
                  <a:pt x="3376019" y="2254981"/>
                  <a:pt x="3403128" y="2254981"/>
                </a:cubicBezTo>
                <a:close/>
                <a:moveTo>
                  <a:pt x="3211207" y="2254981"/>
                </a:moveTo>
                <a:cubicBezTo>
                  <a:pt x="3238316" y="2254981"/>
                  <a:pt x="3260292" y="2276957"/>
                  <a:pt x="3260292" y="2304066"/>
                </a:cubicBezTo>
                <a:cubicBezTo>
                  <a:pt x="3260292" y="2331175"/>
                  <a:pt x="3238316" y="2353151"/>
                  <a:pt x="3211207" y="2353151"/>
                </a:cubicBezTo>
                <a:cubicBezTo>
                  <a:pt x="3184098" y="2353151"/>
                  <a:pt x="3162122" y="2331175"/>
                  <a:pt x="3162122" y="2304066"/>
                </a:cubicBezTo>
                <a:cubicBezTo>
                  <a:pt x="3162122" y="2276957"/>
                  <a:pt x="3184098" y="2254981"/>
                  <a:pt x="3211207" y="2254981"/>
                </a:cubicBezTo>
                <a:close/>
                <a:moveTo>
                  <a:pt x="3019283" y="2254981"/>
                </a:moveTo>
                <a:cubicBezTo>
                  <a:pt x="3046393" y="2254981"/>
                  <a:pt x="3068368" y="2276957"/>
                  <a:pt x="3068368" y="2304066"/>
                </a:cubicBezTo>
                <a:cubicBezTo>
                  <a:pt x="3068368" y="2331175"/>
                  <a:pt x="3046393" y="2353151"/>
                  <a:pt x="3019283" y="2353151"/>
                </a:cubicBezTo>
                <a:cubicBezTo>
                  <a:pt x="2992175" y="2353151"/>
                  <a:pt x="2970198" y="2331175"/>
                  <a:pt x="2970198" y="2304066"/>
                </a:cubicBezTo>
                <a:cubicBezTo>
                  <a:pt x="2970198" y="2276957"/>
                  <a:pt x="2992175" y="2254981"/>
                  <a:pt x="3019283" y="2254981"/>
                </a:cubicBezTo>
                <a:close/>
                <a:moveTo>
                  <a:pt x="2827363" y="2254981"/>
                </a:moveTo>
                <a:cubicBezTo>
                  <a:pt x="2854471" y="2254981"/>
                  <a:pt x="2876448" y="2276957"/>
                  <a:pt x="2876448" y="2304066"/>
                </a:cubicBezTo>
                <a:cubicBezTo>
                  <a:pt x="2876448" y="2331175"/>
                  <a:pt x="2854471" y="2353151"/>
                  <a:pt x="2827363" y="2353151"/>
                </a:cubicBezTo>
                <a:cubicBezTo>
                  <a:pt x="2800253" y="2353151"/>
                  <a:pt x="2778277" y="2331175"/>
                  <a:pt x="2778277" y="2304066"/>
                </a:cubicBezTo>
                <a:cubicBezTo>
                  <a:pt x="2778277" y="2276957"/>
                  <a:pt x="2800253" y="2254981"/>
                  <a:pt x="2827363" y="2254981"/>
                </a:cubicBezTo>
                <a:close/>
                <a:moveTo>
                  <a:pt x="2635439" y="2254981"/>
                </a:moveTo>
                <a:cubicBezTo>
                  <a:pt x="2662548" y="2254981"/>
                  <a:pt x="2684524" y="2276957"/>
                  <a:pt x="2684524" y="2304066"/>
                </a:cubicBezTo>
                <a:cubicBezTo>
                  <a:pt x="2684524" y="2331175"/>
                  <a:pt x="2662548" y="2353151"/>
                  <a:pt x="2635439" y="2353151"/>
                </a:cubicBezTo>
                <a:cubicBezTo>
                  <a:pt x="2608330" y="2353151"/>
                  <a:pt x="2586354" y="2331175"/>
                  <a:pt x="2586354" y="2304066"/>
                </a:cubicBezTo>
                <a:cubicBezTo>
                  <a:pt x="2586354" y="2276957"/>
                  <a:pt x="2608330" y="2254981"/>
                  <a:pt x="2635439" y="2254981"/>
                </a:cubicBezTo>
                <a:close/>
                <a:moveTo>
                  <a:pt x="2443762" y="2254981"/>
                </a:moveTo>
                <a:cubicBezTo>
                  <a:pt x="2470872" y="2254981"/>
                  <a:pt x="2492847" y="2276957"/>
                  <a:pt x="2492847" y="2304066"/>
                </a:cubicBezTo>
                <a:cubicBezTo>
                  <a:pt x="2492847" y="2331175"/>
                  <a:pt x="2470872" y="2353151"/>
                  <a:pt x="2443762" y="2353151"/>
                </a:cubicBezTo>
                <a:cubicBezTo>
                  <a:pt x="2416654" y="2353151"/>
                  <a:pt x="2394677" y="2331175"/>
                  <a:pt x="2394677" y="2304066"/>
                </a:cubicBezTo>
                <a:cubicBezTo>
                  <a:pt x="2394677" y="2276957"/>
                  <a:pt x="2416654" y="2254981"/>
                  <a:pt x="2443762" y="2254981"/>
                </a:cubicBezTo>
                <a:close/>
                <a:moveTo>
                  <a:pt x="2251840" y="2254981"/>
                </a:moveTo>
                <a:cubicBezTo>
                  <a:pt x="2278948" y="2254981"/>
                  <a:pt x="2300925" y="2276957"/>
                  <a:pt x="2300925" y="2304066"/>
                </a:cubicBezTo>
                <a:cubicBezTo>
                  <a:pt x="2300925" y="2331175"/>
                  <a:pt x="2278948" y="2353151"/>
                  <a:pt x="2251840" y="2353151"/>
                </a:cubicBezTo>
                <a:cubicBezTo>
                  <a:pt x="2224730" y="2353151"/>
                  <a:pt x="2202754" y="2331175"/>
                  <a:pt x="2202754" y="2304066"/>
                </a:cubicBezTo>
                <a:cubicBezTo>
                  <a:pt x="2202754" y="2276957"/>
                  <a:pt x="2224730" y="2254981"/>
                  <a:pt x="2251840" y="2254981"/>
                </a:cubicBezTo>
                <a:close/>
                <a:moveTo>
                  <a:pt x="2061569" y="2254981"/>
                </a:moveTo>
                <a:cubicBezTo>
                  <a:pt x="2088678" y="2254981"/>
                  <a:pt x="2110654" y="2276957"/>
                  <a:pt x="2110654" y="2304066"/>
                </a:cubicBezTo>
                <a:cubicBezTo>
                  <a:pt x="2110654" y="2331175"/>
                  <a:pt x="2088678" y="2353151"/>
                  <a:pt x="2061569" y="2353151"/>
                </a:cubicBezTo>
                <a:cubicBezTo>
                  <a:pt x="2034460" y="2353151"/>
                  <a:pt x="2012484" y="2331175"/>
                  <a:pt x="2012484" y="2304066"/>
                </a:cubicBezTo>
                <a:cubicBezTo>
                  <a:pt x="2012484" y="2276957"/>
                  <a:pt x="2034460" y="2254981"/>
                  <a:pt x="2061569" y="2254981"/>
                </a:cubicBezTo>
                <a:close/>
                <a:moveTo>
                  <a:pt x="1869645" y="2254981"/>
                </a:moveTo>
                <a:cubicBezTo>
                  <a:pt x="1896755" y="2254981"/>
                  <a:pt x="1918730" y="2276957"/>
                  <a:pt x="1918730" y="2304066"/>
                </a:cubicBezTo>
                <a:cubicBezTo>
                  <a:pt x="1918730" y="2331175"/>
                  <a:pt x="1896755" y="2353151"/>
                  <a:pt x="1869645" y="2353151"/>
                </a:cubicBezTo>
                <a:cubicBezTo>
                  <a:pt x="1842537" y="2353151"/>
                  <a:pt x="1820560" y="2331175"/>
                  <a:pt x="1820560" y="2304066"/>
                </a:cubicBezTo>
                <a:cubicBezTo>
                  <a:pt x="1820560" y="2276957"/>
                  <a:pt x="1842537" y="2254981"/>
                  <a:pt x="1869645" y="2254981"/>
                </a:cubicBezTo>
                <a:close/>
                <a:moveTo>
                  <a:pt x="1677725" y="2254981"/>
                </a:moveTo>
                <a:cubicBezTo>
                  <a:pt x="1704833" y="2254981"/>
                  <a:pt x="1726810" y="2276957"/>
                  <a:pt x="1726810" y="2304066"/>
                </a:cubicBezTo>
                <a:cubicBezTo>
                  <a:pt x="1726810" y="2331175"/>
                  <a:pt x="1704833" y="2353151"/>
                  <a:pt x="1677725" y="2353151"/>
                </a:cubicBezTo>
                <a:cubicBezTo>
                  <a:pt x="1650616" y="2353151"/>
                  <a:pt x="1628640" y="2331175"/>
                  <a:pt x="1628640" y="2304066"/>
                </a:cubicBezTo>
                <a:cubicBezTo>
                  <a:pt x="1628640" y="2276957"/>
                  <a:pt x="1650616" y="2254981"/>
                  <a:pt x="1677725" y="2254981"/>
                </a:cubicBezTo>
                <a:close/>
                <a:moveTo>
                  <a:pt x="1486048" y="2254981"/>
                </a:moveTo>
                <a:cubicBezTo>
                  <a:pt x="1513157" y="2254981"/>
                  <a:pt x="1535133" y="2276957"/>
                  <a:pt x="1535133" y="2304066"/>
                </a:cubicBezTo>
                <a:cubicBezTo>
                  <a:pt x="1535133" y="2331175"/>
                  <a:pt x="1513157" y="2353151"/>
                  <a:pt x="1486048" y="2353151"/>
                </a:cubicBezTo>
                <a:cubicBezTo>
                  <a:pt x="1458940" y="2353151"/>
                  <a:pt x="1436963" y="2331175"/>
                  <a:pt x="1436963" y="2304066"/>
                </a:cubicBezTo>
                <a:cubicBezTo>
                  <a:pt x="1436963" y="2276957"/>
                  <a:pt x="1458940" y="2254981"/>
                  <a:pt x="1486048" y="2254981"/>
                </a:cubicBezTo>
                <a:close/>
                <a:moveTo>
                  <a:pt x="1294125" y="2254981"/>
                </a:moveTo>
                <a:cubicBezTo>
                  <a:pt x="1321234" y="2254981"/>
                  <a:pt x="1343210" y="2276957"/>
                  <a:pt x="1343210" y="2304066"/>
                </a:cubicBezTo>
                <a:cubicBezTo>
                  <a:pt x="1343210" y="2331175"/>
                  <a:pt x="1321234" y="2353151"/>
                  <a:pt x="1294125" y="2353151"/>
                </a:cubicBezTo>
                <a:cubicBezTo>
                  <a:pt x="1267016" y="2353151"/>
                  <a:pt x="1245040" y="2331175"/>
                  <a:pt x="1245040" y="2304066"/>
                </a:cubicBezTo>
                <a:cubicBezTo>
                  <a:pt x="1245040" y="2276957"/>
                  <a:pt x="1267016" y="2254981"/>
                  <a:pt x="1294125" y="2254981"/>
                </a:cubicBezTo>
                <a:close/>
                <a:moveTo>
                  <a:pt x="1102204" y="2254981"/>
                </a:moveTo>
                <a:cubicBezTo>
                  <a:pt x="1129313" y="2254981"/>
                  <a:pt x="1151289" y="2276957"/>
                  <a:pt x="1151289" y="2304066"/>
                </a:cubicBezTo>
                <a:cubicBezTo>
                  <a:pt x="1151289" y="2331175"/>
                  <a:pt x="1129313" y="2353151"/>
                  <a:pt x="1102204" y="2353151"/>
                </a:cubicBezTo>
                <a:cubicBezTo>
                  <a:pt x="1075096" y="2353151"/>
                  <a:pt x="1053119" y="2331175"/>
                  <a:pt x="1053119" y="2304066"/>
                </a:cubicBezTo>
                <a:cubicBezTo>
                  <a:pt x="1053119" y="2276957"/>
                  <a:pt x="1075096" y="2254981"/>
                  <a:pt x="1102204" y="2254981"/>
                </a:cubicBezTo>
                <a:close/>
                <a:moveTo>
                  <a:pt x="910280" y="2254981"/>
                </a:moveTo>
                <a:cubicBezTo>
                  <a:pt x="937390" y="2254981"/>
                  <a:pt x="959365" y="2276957"/>
                  <a:pt x="959365" y="2304066"/>
                </a:cubicBezTo>
                <a:cubicBezTo>
                  <a:pt x="959365" y="2331175"/>
                  <a:pt x="937390" y="2353151"/>
                  <a:pt x="910280" y="2353151"/>
                </a:cubicBezTo>
                <a:cubicBezTo>
                  <a:pt x="883172" y="2353151"/>
                  <a:pt x="861195" y="2331175"/>
                  <a:pt x="861195" y="2304066"/>
                </a:cubicBezTo>
                <a:cubicBezTo>
                  <a:pt x="861195" y="2276957"/>
                  <a:pt x="883172" y="2254981"/>
                  <a:pt x="910280" y="2254981"/>
                </a:cubicBezTo>
                <a:close/>
                <a:moveTo>
                  <a:pt x="718360" y="2254981"/>
                </a:moveTo>
                <a:cubicBezTo>
                  <a:pt x="745468" y="2254981"/>
                  <a:pt x="767445" y="2276957"/>
                  <a:pt x="767445" y="2304066"/>
                </a:cubicBezTo>
                <a:cubicBezTo>
                  <a:pt x="767445" y="2331175"/>
                  <a:pt x="745468" y="2353151"/>
                  <a:pt x="718360" y="2353151"/>
                </a:cubicBezTo>
                <a:cubicBezTo>
                  <a:pt x="691250" y="2353151"/>
                  <a:pt x="669275" y="2331175"/>
                  <a:pt x="669275" y="2304066"/>
                </a:cubicBezTo>
                <a:cubicBezTo>
                  <a:pt x="669275" y="2276957"/>
                  <a:pt x="691250" y="2254981"/>
                  <a:pt x="718360" y="2254981"/>
                </a:cubicBezTo>
                <a:close/>
                <a:moveTo>
                  <a:pt x="526436" y="2254981"/>
                </a:moveTo>
                <a:cubicBezTo>
                  <a:pt x="553544" y="2254981"/>
                  <a:pt x="575521" y="2276957"/>
                  <a:pt x="575521" y="2304066"/>
                </a:cubicBezTo>
                <a:cubicBezTo>
                  <a:pt x="575521" y="2331175"/>
                  <a:pt x="553544" y="2353151"/>
                  <a:pt x="526436" y="2353151"/>
                </a:cubicBezTo>
                <a:cubicBezTo>
                  <a:pt x="499328" y="2353151"/>
                  <a:pt x="477351" y="2331175"/>
                  <a:pt x="477351" y="2304066"/>
                </a:cubicBezTo>
                <a:cubicBezTo>
                  <a:pt x="477351" y="2276957"/>
                  <a:pt x="499328" y="2254981"/>
                  <a:pt x="526436" y="2254981"/>
                </a:cubicBezTo>
                <a:close/>
                <a:moveTo>
                  <a:pt x="334759" y="2254981"/>
                </a:moveTo>
                <a:cubicBezTo>
                  <a:pt x="361869" y="2254981"/>
                  <a:pt x="383844" y="2276957"/>
                  <a:pt x="383844" y="2304066"/>
                </a:cubicBezTo>
                <a:cubicBezTo>
                  <a:pt x="383844" y="2331175"/>
                  <a:pt x="361869" y="2353151"/>
                  <a:pt x="334759" y="2353151"/>
                </a:cubicBezTo>
                <a:cubicBezTo>
                  <a:pt x="307651" y="2353151"/>
                  <a:pt x="285674" y="2331175"/>
                  <a:pt x="285674" y="2304066"/>
                </a:cubicBezTo>
                <a:cubicBezTo>
                  <a:pt x="285674" y="2276957"/>
                  <a:pt x="307651" y="2254981"/>
                  <a:pt x="334759" y="2254981"/>
                </a:cubicBezTo>
                <a:close/>
                <a:moveTo>
                  <a:pt x="142837" y="2254981"/>
                </a:moveTo>
                <a:cubicBezTo>
                  <a:pt x="169945" y="2254981"/>
                  <a:pt x="191921" y="2276957"/>
                  <a:pt x="191921" y="2304066"/>
                </a:cubicBezTo>
                <a:cubicBezTo>
                  <a:pt x="191921" y="2331175"/>
                  <a:pt x="169945" y="2353151"/>
                  <a:pt x="142837" y="2353151"/>
                </a:cubicBezTo>
                <a:cubicBezTo>
                  <a:pt x="115727" y="2353151"/>
                  <a:pt x="93751" y="2331175"/>
                  <a:pt x="93751" y="2304066"/>
                </a:cubicBezTo>
                <a:cubicBezTo>
                  <a:pt x="93751" y="2276957"/>
                  <a:pt x="115727" y="2254981"/>
                  <a:pt x="142837" y="2254981"/>
                </a:cubicBezTo>
                <a:close/>
                <a:moveTo>
                  <a:pt x="11562343" y="2104289"/>
                </a:moveTo>
                <a:cubicBezTo>
                  <a:pt x="11589452" y="2104289"/>
                  <a:pt x="11611428" y="2126266"/>
                  <a:pt x="11611428" y="2153374"/>
                </a:cubicBezTo>
                <a:lnTo>
                  <a:pt x="11610810" y="2156435"/>
                </a:lnTo>
                <a:lnTo>
                  <a:pt x="11611428" y="2159495"/>
                </a:lnTo>
                <a:cubicBezTo>
                  <a:pt x="11611428" y="2186603"/>
                  <a:pt x="11589452" y="2208580"/>
                  <a:pt x="11562343" y="2208580"/>
                </a:cubicBezTo>
                <a:cubicBezTo>
                  <a:pt x="11535234" y="2208580"/>
                  <a:pt x="11513258" y="2186603"/>
                  <a:pt x="11513258" y="2159495"/>
                </a:cubicBezTo>
                <a:lnTo>
                  <a:pt x="11513876" y="2156435"/>
                </a:lnTo>
                <a:lnTo>
                  <a:pt x="11513258" y="2153374"/>
                </a:lnTo>
                <a:cubicBezTo>
                  <a:pt x="11513258" y="2126266"/>
                  <a:pt x="11535234" y="2104289"/>
                  <a:pt x="11562343" y="2104289"/>
                </a:cubicBezTo>
                <a:close/>
                <a:moveTo>
                  <a:pt x="11370422" y="2104289"/>
                </a:moveTo>
                <a:cubicBezTo>
                  <a:pt x="11397531" y="2104289"/>
                  <a:pt x="11419507" y="2126266"/>
                  <a:pt x="11419507" y="2153374"/>
                </a:cubicBezTo>
                <a:lnTo>
                  <a:pt x="11418889" y="2156435"/>
                </a:lnTo>
                <a:lnTo>
                  <a:pt x="11419507" y="2159495"/>
                </a:lnTo>
                <a:cubicBezTo>
                  <a:pt x="11419507" y="2186603"/>
                  <a:pt x="11397531" y="2208580"/>
                  <a:pt x="11370422" y="2208580"/>
                </a:cubicBezTo>
                <a:cubicBezTo>
                  <a:pt x="11343313" y="2208580"/>
                  <a:pt x="11321337" y="2186603"/>
                  <a:pt x="11321337" y="2159495"/>
                </a:cubicBezTo>
                <a:lnTo>
                  <a:pt x="11321954" y="2156435"/>
                </a:lnTo>
                <a:lnTo>
                  <a:pt x="11321337" y="2153374"/>
                </a:lnTo>
                <a:cubicBezTo>
                  <a:pt x="11321337" y="2126266"/>
                  <a:pt x="11343313" y="2104289"/>
                  <a:pt x="11370422" y="2104289"/>
                </a:cubicBezTo>
                <a:close/>
                <a:moveTo>
                  <a:pt x="11178499" y="2104289"/>
                </a:moveTo>
                <a:cubicBezTo>
                  <a:pt x="11205607" y="2104289"/>
                  <a:pt x="11227584" y="2126266"/>
                  <a:pt x="11227584" y="2153374"/>
                </a:cubicBezTo>
                <a:lnTo>
                  <a:pt x="11226966" y="2156435"/>
                </a:lnTo>
                <a:lnTo>
                  <a:pt x="11227584" y="2159495"/>
                </a:lnTo>
                <a:cubicBezTo>
                  <a:pt x="11227584" y="2186603"/>
                  <a:pt x="11205607" y="2208580"/>
                  <a:pt x="11178499" y="2208580"/>
                </a:cubicBezTo>
                <a:cubicBezTo>
                  <a:pt x="11151390" y="2208580"/>
                  <a:pt x="11129414" y="2186603"/>
                  <a:pt x="11129414" y="2159495"/>
                </a:cubicBezTo>
                <a:lnTo>
                  <a:pt x="11130032" y="2156435"/>
                </a:lnTo>
                <a:lnTo>
                  <a:pt x="11129414" y="2153374"/>
                </a:lnTo>
                <a:cubicBezTo>
                  <a:pt x="11129414" y="2126266"/>
                  <a:pt x="11151390" y="2104289"/>
                  <a:pt x="11178499" y="2104289"/>
                </a:cubicBezTo>
                <a:close/>
                <a:moveTo>
                  <a:pt x="10986822" y="2104289"/>
                </a:moveTo>
                <a:cubicBezTo>
                  <a:pt x="11013931" y="2104289"/>
                  <a:pt x="11035907" y="2126266"/>
                  <a:pt x="11035907" y="2153374"/>
                </a:cubicBezTo>
                <a:lnTo>
                  <a:pt x="11035289" y="2156435"/>
                </a:lnTo>
                <a:lnTo>
                  <a:pt x="11035907" y="2159495"/>
                </a:lnTo>
                <a:cubicBezTo>
                  <a:pt x="11035907" y="2186603"/>
                  <a:pt x="11013931" y="2208580"/>
                  <a:pt x="10986822" y="2208580"/>
                </a:cubicBezTo>
                <a:cubicBezTo>
                  <a:pt x="10959714" y="2208580"/>
                  <a:pt x="10937737" y="2186603"/>
                  <a:pt x="10937737" y="2159495"/>
                </a:cubicBezTo>
                <a:lnTo>
                  <a:pt x="10938355" y="2156435"/>
                </a:lnTo>
                <a:lnTo>
                  <a:pt x="10937737" y="2153374"/>
                </a:lnTo>
                <a:cubicBezTo>
                  <a:pt x="10937737" y="2126266"/>
                  <a:pt x="10959714" y="2104289"/>
                  <a:pt x="10986822" y="2104289"/>
                </a:cubicBezTo>
                <a:close/>
                <a:moveTo>
                  <a:pt x="10794898" y="2104289"/>
                </a:moveTo>
                <a:cubicBezTo>
                  <a:pt x="10822008" y="2104289"/>
                  <a:pt x="10843984" y="2126266"/>
                  <a:pt x="10843984" y="2153374"/>
                </a:cubicBezTo>
                <a:lnTo>
                  <a:pt x="10843366" y="2156435"/>
                </a:lnTo>
                <a:lnTo>
                  <a:pt x="10843984" y="2159495"/>
                </a:lnTo>
                <a:cubicBezTo>
                  <a:pt x="10843984" y="2186603"/>
                  <a:pt x="10822008" y="2208580"/>
                  <a:pt x="10794898" y="2208580"/>
                </a:cubicBezTo>
                <a:cubicBezTo>
                  <a:pt x="10767790" y="2208580"/>
                  <a:pt x="10745813" y="2186603"/>
                  <a:pt x="10745813" y="2159495"/>
                </a:cubicBezTo>
                <a:lnTo>
                  <a:pt x="10746431" y="2156435"/>
                </a:lnTo>
                <a:lnTo>
                  <a:pt x="10745813" y="2153374"/>
                </a:lnTo>
                <a:cubicBezTo>
                  <a:pt x="10745813" y="2126266"/>
                  <a:pt x="10767790" y="2104289"/>
                  <a:pt x="10794898" y="2104289"/>
                </a:cubicBezTo>
                <a:close/>
                <a:moveTo>
                  <a:pt x="10600771" y="2104289"/>
                </a:moveTo>
                <a:cubicBezTo>
                  <a:pt x="10607548" y="2104289"/>
                  <a:pt x="10614005" y="2105663"/>
                  <a:pt x="10619877" y="2108147"/>
                </a:cubicBezTo>
                <a:lnTo>
                  <a:pt x="10635343" y="2118574"/>
                </a:lnTo>
                <a:lnTo>
                  <a:pt x="10635343" y="2117086"/>
                </a:lnTo>
                <a:lnTo>
                  <a:pt x="10637686" y="2118666"/>
                </a:lnTo>
                <a:cubicBezTo>
                  <a:pt x="10646569" y="2127549"/>
                  <a:pt x="10652063" y="2139820"/>
                  <a:pt x="10652063" y="2153374"/>
                </a:cubicBezTo>
                <a:lnTo>
                  <a:pt x="10651445" y="2156435"/>
                </a:lnTo>
                <a:lnTo>
                  <a:pt x="10652063" y="2159495"/>
                </a:lnTo>
                <a:cubicBezTo>
                  <a:pt x="10652063" y="2173049"/>
                  <a:pt x="10646569" y="2185321"/>
                  <a:pt x="10637686" y="2194203"/>
                </a:cubicBezTo>
                <a:lnTo>
                  <a:pt x="10635343" y="2195783"/>
                </a:lnTo>
                <a:lnTo>
                  <a:pt x="10635343" y="2194295"/>
                </a:lnTo>
                <a:lnTo>
                  <a:pt x="10619877" y="2204723"/>
                </a:lnTo>
                <a:cubicBezTo>
                  <a:pt x="10614005" y="2207207"/>
                  <a:pt x="10607548" y="2208580"/>
                  <a:pt x="10600771" y="2208580"/>
                </a:cubicBezTo>
                <a:cubicBezTo>
                  <a:pt x="10573662" y="2208580"/>
                  <a:pt x="10551686" y="2186603"/>
                  <a:pt x="10551686" y="2159495"/>
                </a:cubicBezTo>
                <a:lnTo>
                  <a:pt x="10552304" y="2156435"/>
                </a:lnTo>
                <a:lnTo>
                  <a:pt x="10551686" y="2153374"/>
                </a:lnTo>
                <a:cubicBezTo>
                  <a:pt x="10551686" y="2126266"/>
                  <a:pt x="10573662" y="2104289"/>
                  <a:pt x="10600771" y="2104289"/>
                </a:cubicBezTo>
                <a:close/>
                <a:moveTo>
                  <a:pt x="10408850" y="2104289"/>
                </a:moveTo>
                <a:cubicBezTo>
                  <a:pt x="10435959" y="2104289"/>
                  <a:pt x="10457935" y="2126266"/>
                  <a:pt x="10457935" y="2153374"/>
                </a:cubicBezTo>
                <a:lnTo>
                  <a:pt x="10457317" y="2156435"/>
                </a:lnTo>
                <a:lnTo>
                  <a:pt x="10457935" y="2159495"/>
                </a:lnTo>
                <a:cubicBezTo>
                  <a:pt x="10457935" y="2186603"/>
                  <a:pt x="10435959" y="2208580"/>
                  <a:pt x="10408850" y="2208580"/>
                </a:cubicBezTo>
                <a:cubicBezTo>
                  <a:pt x="10381741" y="2208580"/>
                  <a:pt x="10359765" y="2186603"/>
                  <a:pt x="10359765" y="2159495"/>
                </a:cubicBezTo>
                <a:lnTo>
                  <a:pt x="10360382" y="2156435"/>
                </a:lnTo>
                <a:lnTo>
                  <a:pt x="10359765" y="2153374"/>
                </a:lnTo>
                <a:cubicBezTo>
                  <a:pt x="10359765" y="2126266"/>
                  <a:pt x="10381741" y="2104289"/>
                  <a:pt x="10408850" y="2104289"/>
                </a:cubicBezTo>
                <a:close/>
                <a:moveTo>
                  <a:pt x="10216927" y="2104289"/>
                </a:moveTo>
                <a:cubicBezTo>
                  <a:pt x="10244035" y="2104289"/>
                  <a:pt x="10266012" y="2126266"/>
                  <a:pt x="10266012" y="2153374"/>
                </a:cubicBezTo>
                <a:lnTo>
                  <a:pt x="10265394" y="2156435"/>
                </a:lnTo>
                <a:lnTo>
                  <a:pt x="10266012" y="2159495"/>
                </a:lnTo>
                <a:cubicBezTo>
                  <a:pt x="10266012" y="2186603"/>
                  <a:pt x="10244035" y="2208580"/>
                  <a:pt x="10216927" y="2208580"/>
                </a:cubicBezTo>
                <a:cubicBezTo>
                  <a:pt x="10189818" y="2208580"/>
                  <a:pt x="10167842" y="2186603"/>
                  <a:pt x="10167842" y="2159495"/>
                </a:cubicBezTo>
                <a:lnTo>
                  <a:pt x="10168460" y="2156435"/>
                </a:lnTo>
                <a:lnTo>
                  <a:pt x="10167842" y="2153374"/>
                </a:lnTo>
                <a:cubicBezTo>
                  <a:pt x="10167842" y="2126266"/>
                  <a:pt x="10189818" y="2104289"/>
                  <a:pt x="10216927" y="2104289"/>
                </a:cubicBezTo>
                <a:close/>
                <a:moveTo>
                  <a:pt x="10025250" y="2104289"/>
                </a:moveTo>
                <a:cubicBezTo>
                  <a:pt x="10052359" y="2104289"/>
                  <a:pt x="10074335" y="2126266"/>
                  <a:pt x="10074335" y="2153374"/>
                </a:cubicBezTo>
                <a:lnTo>
                  <a:pt x="10073717" y="2156435"/>
                </a:lnTo>
                <a:lnTo>
                  <a:pt x="10074335" y="2159495"/>
                </a:lnTo>
                <a:cubicBezTo>
                  <a:pt x="10074335" y="2186603"/>
                  <a:pt x="10052359" y="2208580"/>
                  <a:pt x="10025250" y="2208580"/>
                </a:cubicBezTo>
                <a:cubicBezTo>
                  <a:pt x="9998142" y="2208580"/>
                  <a:pt x="9976165" y="2186603"/>
                  <a:pt x="9976165" y="2159495"/>
                </a:cubicBezTo>
                <a:lnTo>
                  <a:pt x="9976783" y="2156435"/>
                </a:lnTo>
                <a:lnTo>
                  <a:pt x="9976165" y="2153374"/>
                </a:lnTo>
                <a:cubicBezTo>
                  <a:pt x="9976165" y="2126266"/>
                  <a:pt x="9998142" y="2104289"/>
                  <a:pt x="10025250" y="2104289"/>
                </a:cubicBezTo>
                <a:close/>
                <a:moveTo>
                  <a:pt x="9833326" y="2104289"/>
                </a:moveTo>
                <a:cubicBezTo>
                  <a:pt x="9860436" y="2104289"/>
                  <a:pt x="9882412" y="2126266"/>
                  <a:pt x="9882412" y="2153374"/>
                </a:cubicBezTo>
                <a:lnTo>
                  <a:pt x="9881794" y="2156435"/>
                </a:lnTo>
                <a:lnTo>
                  <a:pt x="9882412" y="2159495"/>
                </a:lnTo>
                <a:cubicBezTo>
                  <a:pt x="9882412" y="2186603"/>
                  <a:pt x="9860436" y="2208580"/>
                  <a:pt x="9833326" y="2208580"/>
                </a:cubicBezTo>
                <a:cubicBezTo>
                  <a:pt x="9806218" y="2208580"/>
                  <a:pt x="9784241" y="2186603"/>
                  <a:pt x="9784241" y="2159495"/>
                </a:cubicBezTo>
                <a:lnTo>
                  <a:pt x="9784859" y="2156435"/>
                </a:lnTo>
                <a:lnTo>
                  <a:pt x="9784241" y="2153374"/>
                </a:lnTo>
                <a:cubicBezTo>
                  <a:pt x="9784241" y="2126266"/>
                  <a:pt x="9806218" y="2104289"/>
                  <a:pt x="9833326" y="2104289"/>
                </a:cubicBezTo>
                <a:close/>
                <a:moveTo>
                  <a:pt x="9641406" y="2104289"/>
                </a:moveTo>
                <a:cubicBezTo>
                  <a:pt x="9668514" y="2104289"/>
                  <a:pt x="9690491" y="2126266"/>
                  <a:pt x="9690491" y="2153374"/>
                </a:cubicBezTo>
                <a:lnTo>
                  <a:pt x="9689873" y="2156435"/>
                </a:lnTo>
                <a:lnTo>
                  <a:pt x="9690491" y="2159495"/>
                </a:lnTo>
                <a:cubicBezTo>
                  <a:pt x="9690491" y="2186603"/>
                  <a:pt x="9668514" y="2208580"/>
                  <a:pt x="9641406" y="2208580"/>
                </a:cubicBezTo>
                <a:cubicBezTo>
                  <a:pt x="9614297" y="2208580"/>
                  <a:pt x="9592321" y="2186603"/>
                  <a:pt x="9592321" y="2159495"/>
                </a:cubicBezTo>
                <a:lnTo>
                  <a:pt x="9592939" y="2156435"/>
                </a:lnTo>
                <a:lnTo>
                  <a:pt x="9592321" y="2153374"/>
                </a:lnTo>
                <a:cubicBezTo>
                  <a:pt x="9592321" y="2126266"/>
                  <a:pt x="9614297" y="2104289"/>
                  <a:pt x="9641406" y="2104289"/>
                </a:cubicBezTo>
                <a:close/>
                <a:moveTo>
                  <a:pt x="9449482" y="2104289"/>
                </a:moveTo>
                <a:cubicBezTo>
                  <a:pt x="9476591" y="2104289"/>
                  <a:pt x="9498567" y="2126266"/>
                  <a:pt x="9498567" y="2153374"/>
                </a:cubicBezTo>
                <a:lnTo>
                  <a:pt x="9497949" y="2156435"/>
                </a:lnTo>
                <a:lnTo>
                  <a:pt x="9498567" y="2159495"/>
                </a:lnTo>
                <a:cubicBezTo>
                  <a:pt x="9498567" y="2186603"/>
                  <a:pt x="9476591" y="2208580"/>
                  <a:pt x="9449482" y="2208580"/>
                </a:cubicBezTo>
                <a:cubicBezTo>
                  <a:pt x="9422374" y="2208580"/>
                  <a:pt x="9400397" y="2186603"/>
                  <a:pt x="9400397" y="2159495"/>
                </a:cubicBezTo>
                <a:lnTo>
                  <a:pt x="9401015" y="2156435"/>
                </a:lnTo>
                <a:lnTo>
                  <a:pt x="9400397" y="2153374"/>
                </a:lnTo>
                <a:cubicBezTo>
                  <a:pt x="9400397" y="2126266"/>
                  <a:pt x="9422374" y="2104289"/>
                  <a:pt x="9449482" y="2104289"/>
                </a:cubicBezTo>
                <a:close/>
                <a:moveTo>
                  <a:pt x="9257562" y="2104289"/>
                </a:moveTo>
                <a:cubicBezTo>
                  <a:pt x="9284670" y="2104289"/>
                  <a:pt x="9306646" y="2126266"/>
                  <a:pt x="9306646" y="2153374"/>
                </a:cubicBezTo>
                <a:lnTo>
                  <a:pt x="9306028" y="2156435"/>
                </a:lnTo>
                <a:lnTo>
                  <a:pt x="9306646" y="2159495"/>
                </a:lnTo>
                <a:cubicBezTo>
                  <a:pt x="9306646" y="2186603"/>
                  <a:pt x="9284670" y="2208580"/>
                  <a:pt x="9257562" y="2208580"/>
                </a:cubicBezTo>
                <a:cubicBezTo>
                  <a:pt x="9230452" y="2208580"/>
                  <a:pt x="9208477" y="2186603"/>
                  <a:pt x="9208477" y="2159495"/>
                </a:cubicBezTo>
                <a:lnTo>
                  <a:pt x="9209094" y="2156435"/>
                </a:lnTo>
                <a:lnTo>
                  <a:pt x="9208477" y="2153374"/>
                </a:lnTo>
                <a:cubicBezTo>
                  <a:pt x="9208477" y="2126266"/>
                  <a:pt x="9230452" y="2104289"/>
                  <a:pt x="9257562" y="2104289"/>
                </a:cubicBezTo>
                <a:close/>
                <a:moveTo>
                  <a:pt x="9065638" y="2104289"/>
                </a:moveTo>
                <a:cubicBezTo>
                  <a:pt x="9092746" y="2104289"/>
                  <a:pt x="9114723" y="2126266"/>
                  <a:pt x="9114723" y="2153374"/>
                </a:cubicBezTo>
                <a:lnTo>
                  <a:pt x="9114105" y="2156435"/>
                </a:lnTo>
                <a:lnTo>
                  <a:pt x="9114723" y="2159495"/>
                </a:lnTo>
                <a:cubicBezTo>
                  <a:pt x="9114723" y="2186603"/>
                  <a:pt x="9092746" y="2208580"/>
                  <a:pt x="9065638" y="2208580"/>
                </a:cubicBezTo>
                <a:cubicBezTo>
                  <a:pt x="9038529" y="2208580"/>
                  <a:pt x="9016553" y="2186603"/>
                  <a:pt x="9016553" y="2159495"/>
                </a:cubicBezTo>
                <a:lnTo>
                  <a:pt x="9017171" y="2156435"/>
                </a:lnTo>
                <a:lnTo>
                  <a:pt x="9016553" y="2153374"/>
                </a:lnTo>
                <a:cubicBezTo>
                  <a:pt x="9016553" y="2126266"/>
                  <a:pt x="9038529" y="2104289"/>
                  <a:pt x="9065638" y="2104289"/>
                </a:cubicBezTo>
                <a:close/>
                <a:moveTo>
                  <a:pt x="8873961" y="2104289"/>
                </a:moveTo>
                <a:cubicBezTo>
                  <a:pt x="8901071" y="2104289"/>
                  <a:pt x="8923046" y="2126266"/>
                  <a:pt x="8923046" y="2153374"/>
                </a:cubicBezTo>
                <a:lnTo>
                  <a:pt x="8922428" y="2156435"/>
                </a:lnTo>
                <a:lnTo>
                  <a:pt x="8923046" y="2159495"/>
                </a:lnTo>
                <a:cubicBezTo>
                  <a:pt x="8923046" y="2186603"/>
                  <a:pt x="8901071" y="2208580"/>
                  <a:pt x="8873961" y="2208580"/>
                </a:cubicBezTo>
                <a:cubicBezTo>
                  <a:pt x="8846853" y="2208580"/>
                  <a:pt x="8824876" y="2186603"/>
                  <a:pt x="8824876" y="2159495"/>
                </a:cubicBezTo>
                <a:lnTo>
                  <a:pt x="8825494" y="2156435"/>
                </a:lnTo>
                <a:lnTo>
                  <a:pt x="8824876" y="2153374"/>
                </a:lnTo>
                <a:cubicBezTo>
                  <a:pt x="8824876" y="2126266"/>
                  <a:pt x="8846853" y="2104289"/>
                  <a:pt x="8873961" y="2104289"/>
                </a:cubicBezTo>
                <a:close/>
                <a:moveTo>
                  <a:pt x="8682041" y="2104289"/>
                </a:moveTo>
                <a:cubicBezTo>
                  <a:pt x="8709149" y="2104289"/>
                  <a:pt x="8731126" y="2126266"/>
                  <a:pt x="8731126" y="2153374"/>
                </a:cubicBezTo>
                <a:lnTo>
                  <a:pt x="8730508" y="2156435"/>
                </a:lnTo>
                <a:lnTo>
                  <a:pt x="8731126" y="2159495"/>
                </a:lnTo>
                <a:cubicBezTo>
                  <a:pt x="8731126" y="2186603"/>
                  <a:pt x="8709149" y="2208580"/>
                  <a:pt x="8682041" y="2208580"/>
                </a:cubicBezTo>
                <a:cubicBezTo>
                  <a:pt x="8654932" y="2208580"/>
                  <a:pt x="8632956" y="2186603"/>
                  <a:pt x="8632956" y="2159495"/>
                </a:cubicBezTo>
                <a:lnTo>
                  <a:pt x="8633574" y="2156435"/>
                </a:lnTo>
                <a:lnTo>
                  <a:pt x="8632956" y="2153374"/>
                </a:lnTo>
                <a:cubicBezTo>
                  <a:pt x="8632956" y="2126266"/>
                  <a:pt x="8654932" y="2104289"/>
                  <a:pt x="8682041" y="2104289"/>
                </a:cubicBezTo>
                <a:close/>
                <a:moveTo>
                  <a:pt x="8486747" y="2104289"/>
                </a:moveTo>
                <a:lnTo>
                  <a:pt x="8488432" y="2104987"/>
                </a:lnTo>
                <a:lnTo>
                  <a:pt x="8490117" y="2104289"/>
                </a:lnTo>
                <a:cubicBezTo>
                  <a:pt x="8517225" y="2104289"/>
                  <a:pt x="8539202" y="2126266"/>
                  <a:pt x="8539202" y="2153374"/>
                </a:cubicBezTo>
                <a:lnTo>
                  <a:pt x="8538584" y="2156435"/>
                </a:lnTo>
                <a:lnTo>
                  <a:pt x="8539202" y="2159495"/>
                </a:lnTo>
                <a:cubicBezTo>
                  <a:pt x="8539202" y="2186603"/>
                  <a:pt x="8517225" y="2208580"/>
                  <a:pt x="8490117" y="2208580"/>
                </a:cubicBezTo>
                <a:lnTo>
                  <a:pt x="8488432" y="2207882"/>
                </a:lnTo>
                <a:lnTo>
                  <a:pt x="8486747" y="2208580"/>
                </a:lnTo>
                <a:cubicBezTo>
                  <a:pt x="8459639" y="2208580"/>
                  <a:pt x="8437662" y="2186603"/>
                  <a:pt x="8437662" y="2159495"/>
                </a:cubicBezTo>
                <a:lnTo>
                  <a:pt x="8438280" y="2156435"/>
                </a:lnTo>
                <a:lnTo>
                  <a:pt x="8437662" y="2153374"/>
                </a:lnTo>
                <a:cubicBezTo>
                  <a:pt x="8437662" y="2126266"/>
                  <a:pt x="8459639" y="2104289"/>
                  <a:pt x="8486747" y="2104289"/>
                </a:cubicBezTo>
                <a:close/>
                <a:moveTo>
                  <a:pt x="8294823" y="2104289"/>
                </a:moveTo>
                <a:cubicBezTo>
                  <a:pt x="8321932" y="2104289"/>
                  <a:pt x="8343908" y="2126266"/>
                  <a:pt x="8343908" y="2153374"/>
                </a:cubicBezTo>
                <a:lnTo>
                  <a:pt x="8343290" y="2156435"/>
                </a:lnTo>
                <a:lnTo>
                  <a:pt x="8343908" y="2159495"/>
                </a:lnTo>
                <a:cubicBezTo>
                  <a:pt x="8343908" y="2186603"/>
                  <a:pt x="8321932" y="2208580"/>
                  <a:pt x="8294823" y="2208580"/>
                </a:cubicBezTo>
                <a:cubicBezTo>
                  <a:pt x="8267715" y="2208580"/>
                  <a:pt x="8245738" y="2186603"/>
                  <a:pt x="8245738" y="2159495"/>
                </a:cubicBezTo>
                <a:lnTo>
                  <a:pt x="8246356" y="2156435"/>
                </a:lnTo>
                <a:lnTo>
                  <a:pt x="8245738" y="2153374"/>
                </a:lnTo>
                <a:cubicBezTo>
                  <a:pt x="8245738" y="2126266"/>
                  <a:pt x="8267715" y="2104289"/>
                  <a:pt x="8294823" y="2104289"/>
                </a:cubicBezTo>
                <a:close/>
                <a:moveTo>
                  <a:pt x="8102902" y="2104289"/>
                </a:moveTo>
                <a:cubicBezTo>
                  <a:pt x="8130011" y="2104289"/>
                  <a:pt x="8151987" y="2126266"/>
                  <a:pt x="8151987" y="2153374"/>
                </a:cubicBezTo>
                <a:lnTo>
                  <a:pt x="8151370" y="2156435"/>
                </a:lnTo>
                <a:lnTo>
                  <a:pt x="8151987" y="2159495"/>
                </a:lnTo>
                <a:cubicBezTo>
                  <a:pt x="8151987" y="2186603"/>
                  <a:pt x="8130011" y="2208580"/>
                  <a:pt x="8102902" y="2208580"/>
                </a:cubicBezTo>
                <a:cubicBezTo>
                  <a:pt x="8075793" y="2208580"/>
                  <a:pt x="8053817" y="2186603"/>
                  <a:pt x="8053817" y="2159495"/>
                </a:cubicBezTo>
                <a:lnTo>
                  <a:pt x="8054435" y="2156435"/>
                </a:lnTo>
                <a:lnTo>
                  <a:pt x="8053817" y="2153374"/>
                </a:lnTo>
                <a:cubicBezTo>
                  <a:pt x="8053817" y="2126266"/>
                  <a:pt x="8075793" y="2104289"/>
                  <a:pt x="8102902" y="2104289"/>
                </a:cubicBezTo>
                <a:close/>
                <a:moveTo>
                  <a:pt x="7911226" y="2104289"/>
                </a:moveTo>
                <a:cubicBezTo>
                  <a:pt x="7938335" y="2104289"/>
                  <a:pt x="7960311" y="2126266"/>
                  <a:pt x="7960311" y="2153374"/>
                </a:cubicBezTo>
                <a:lnTo>
                  <a:pt x="7959693" y="2156435"/>
                </a:lnTo>
                <a:lnTo>
                  <a:pt x="7960311" y="2159495"/>
                </a:lnTo>
                <a:cubicBezTo>
                  <a:pt x="7960311" y="2186603"/>
                  <a:pt x="7938335" y="2208580"/>
                  <a:pt x="7911226" y="2208580"/>
                </a:cubicBezTo>
                <a:cubicBezTo>
                  <a:pt x="7884117" y="2208580"/>
                  <a:pt x="7862141" y="2186603"/>
                  <a:pt x="7862141" y="2159495"/>
                </a:cubicBezTo>
                <a:lnTo>
                  <a:pt x="7862759" y="2156435"/>
                </a:lnTo>
                <a:lnTo>
                  <a:pt x="7862141" y="2153374"/>
                </a:lnTo>
                <a:cubicBezTo>
                  <a:pt x="7862141" y="2126266"/>
                  <a:pt x="7884117" y="2104289"/>
                  <a:pt x="7911226" y="2104289"/>
                </a:cubicBezTo>
                <a:close/>
                <a:moveTo>
                  <a:pt x="7719302" y="2104289"/>
                </a:moveTo>
                <a:cubicBezTo>
                  <a:pt x="7746411" y="2104289"/>
                  <a:pt x="7768387" y="2126266"/>
                  <a:pt x="7768387" y="2153374"/>
                </a:cubicBezTo>
                <a:lnTo>
                  <a:pt x="7767769" y="2156435"/>
                </a:lnTo>
                <a:lnTo>
                  <a:pt x="7768387" y="2159495"/>
                </a:lnTo>
                <a:cubicBezTo>
                  <a:pt x="7768387" y="2186603"/>
                  <a:pt x="7746411" y="2208580"/>
                  <a:pt x="7719302" y="2208580"/>
                </a:cubicBezTo>
                <a:cubicBezTo>
                  <a:pt x="7692194" y="2208580"/>
                  <a:pt x="7670218" y="2186603"/>
                  <a:pt x="7670218" y="2159495"/>
                </a:cubicBezTo>
                <a:lnTo>
                  <a:pt x="7670836" y="2156435"/>
                </a:lnTo>
                <a:lnTo>
                  <a:pt x="7670218" y="2153374"/>
                </a:lnTo>
                <a:cubicBezTo>
                  <a:pt x="7670218" y="2126266"/>
                  <a:pt x="7692194" y="2104289"/>
                  <a:pt x="7719302" y="2104289"/>
                </a:cubicBezTo>
                <a:close/>
                <a:moveTo>
                  <a:pt x="7527382" y="2104289"/>
                </a:moveTo>
                <a:cubicBezTo>
                  <a:pt x="7554490" y="2104289"/>
                  <a:pt x="7576467" y="2126266"/>
                  <a:pt x="7576467" y="2153374"/>
                </a:cubicBezTo>
                <a:lnTo>
                  <a:pt x="7575849" y="2156435"/>
                </a:lnTo>
                <a:lnTo>
                  <a:pt x="7576467" y="2159495"/>
                </a:lnTo>
                <a:cubicBezTo>
                  <a:pt x="7576467" y="2186603"/>
                  <a:pt x="7554490" y="2208580"/>
                  <a:pt x="7527382" y="2208580"/>
                </a:cubicBezTo>
                <a:cubicBezTo>
                  <a:pt x="7500272" y="2208580"/>
                  <a:pt x="7478297" y="2186603"/>
                  <a:pt x="7478297" y="2159495"/>
                </a:cubicBezTo>
                <a:lnTo>
                  <a:pt x="7478915" y="2156435"/>
                </a:lnTo>
                <a:lnTo>
                  <a:pt x="7478297" y="2153374"/>
                </a:lnTo>
                <a:cubicBezTo>
                  <a:pt x="7478297" y="2126266"/>
                  <a:pt x="7500272" y="2104289"/>
                  <a:pt x="7527382" y="2104289"/>
                </a:cubicBezTo>
                <a:close/>
                <a:moveTo>
                  <a:pt x="7335458" y="2104289"/>
                </a:moveTo>
                <a:cubicBezTo>
                  <a:pt x="7362567" y="2104289"/>
                  <a:pt x="7384543" y="2126266"/>
                  <a:pt x="7384543" y="2153374"/>
                </a:cubicBezTo>
                <a:lnTo>
                  <a:pt x="7383925" y="2156435"/>
                </a:lnTo>
                <a:lnTo>
                  <a:pt x="7384543" y="2159495"/>
                </a:lnTo>
                <a:cubicBezTo>
                  <a:pt x="7384543" y="2186603"/>
                  <a:pt x="7362567" y="2208580"/>
                  <a:pt x="7335458" y="2208580"/>
                </a:cubicBezTo>
                <a:cubicBezTo>
                  <a:pt x="7308350" y="2208580"/>
                  <a:pt x="7286373" y="2186603"/>
                  <a:pt x="7286373" y="2159495"/>
                </a:cubicBezTo>
                <a:lnTo>
                  <a:pt x="7286991" y="2156435"/>
                </a:lnTo>
                <a:lnTo>
                  <a:pt x="7286373" y="2153374"/>
                </a:lnTo>
                <a:cubicBezTo>
                  <a:pt x="7286373" y="2126266"/>
                  <a:pt x="7308350" y="2104289"/>
                  <a:pt x="7335458" y="2104289"/>
                </a:cubicBezTo>
                <a:close/>
                <a:moveTo>
                  <a:pt x="7143537" y="2104289"/>
                </a:moveTo>
                <a:cubicBezTo>
                  <a:pt x="7170646" y="2104289"/>
                  <a:pt x="7192622" y="2126266"/>
                  <a:pt x="7192622" y="2153374"/>
                </a:cubicBezTo>
                <a:lnTo>
                  <a:pt x="7192005" y="2156435"/>
                </a:lnTo>
                <a:lnTo>
                  <a:pt x="7192622" y="2159495"/>
                </a:lnTo>
                <a:cubicBezTo>
                  <a:pt x="7192622" y="2186603"/>
                  <a:pt x="7170646" y="2208580"/>
                  <a:pt x="7143537" y="2208580"/>
                </a:cubicBezTo>
                <a:cubicBezTo>
                  <a:pt x="7116428" y="2208580"/>
                  <a:pt x="7094452" y="2186603"/>
                  <a:pt x="7094452" y="2159495"/>
                </a:cubicBezTo>
                <a:lnTo>
                  <a:pt x="7095070" y="2156435"/>
                </a:lnTo>
                <a:lnTo>
                  <a:pt x="7094452" y="2153374"/>
                </a:lnTo>
                <a:cubicBezTo>
                  <a:pt x="7094452" y="2126266"/>
                  <a:pt x="7116428" y="2104289"/>
                  <a:pt x="7143537" y="2104289"/>
                </a:cubicBezTo>
                <a:close/>
                <a:moveTo>
                  <a:pt x="6951614" y="2104289"/>
                </a:moveTo>
                <a:cubicBezTo>
                  <a:pt x="6978722" y="2104289"/>
                  <a:pt x="7000699" y="2126266"/>
                  <a:pt x="7000699" y="2153374"/>
                </a:cubicBezTo>
                <a:lnTo>
                  <a:pt x="7000081" y="2156435"/>
                </a:lnTo>
                <a:lnTo>
                  <a:pt x="7000699" y="2159495"/>
                </a:lnTo>
                <a:cubicBezTo>
                  <a:pt x="7000699" y="2186603"/>
                  <a:pt x="6978722" y="2208580"/>
                  <a:pt x="6951614" y="2208580"/>
                </a:cubicBezTo>
                <a:cubicBezTo>
                  <a:pt x="6924504" y="2208580"/>
                  <a:pt x="6902529" y="2186603"/>
                  <a:pt x="6902529" y="2159495"/>
                </a:cubicBezTo>
                <a:lnTo>
                  <a:pt x="6903147" y="2156435"/>
                </a:lnTo>
                <a:lnTo>
                  <a:pt x="6902529" y="2153374"/>
                </a:lnTo>
                <a:cubicBezTo>
                  <a:pt x="6902529" y="2126266"/>
                  <a:pt x="6924504" y="2104289"/>
                  <a:pt x="6951614" y="2104289"/>
                </a:cubicBezTo>
                <a:close/>
                <a:moveTo>
                  <a:pt x="6759937" y="2104289"/>
                </a:moveTo>
                <a:cubicBezTo>
                  <a:pt x="6787046" y="2104289"/>
                  <a:pt x="6809022" y="2126266"/>
                  <a:pt x="6809022" y="2153374"/>
                </a:cubicBezTo>
                <a:lnTo>
                  <a:pt x="6808404" y="2156435"/>
                </a:lnTo>
                <a:lnTo>
                  <a:pt x="6809022" y="2159495"/>
                </a:lnTo>
                <a:cubicBezTo>
                  <a:pt x="6809022" y="2186603"/>
                  <a:pt x="6787046" y="2208580"/>
                  <a:pt x="6759937" y="2208580"/>
                </a:cubicBezTo>
                <a:cubicBezTo>
                  <a:pt x="6732829" y="2208580"/>
                  <a:pt x="6710852" y="2186603"/>
                  <a:pt x="6710852" y="2159495"/>
                </a:cubicBezTo>
                <a:lnTo>
                  <a:pt x="6711470" y="2156435"/>
                </a:lnTo>
                <a:lnTo>
                  <a:pt x="6710852" y="2153374"/>
                </a:lnTo>
                <a:cubicBezTo>
                  <a:pt x="6710852" y="2126266"/>
                  <a:pt x="6732829" y="2104289"/>
                  <a:pt x="6759937" y="2104289"/>
                </a:cubicBezTo>
                <a:close/>
                <a:moveTo>
                  <a:pt x="6568014" y="2104289"/>
                </a:moveTo>
                <a:cubicBezTo>
                  <a:pt x="6595123" y="2104289"/>
                  <a:pt x="6617099" y="2126266"/>
                  <a:pt x="6617099" y="2153374"/>
                </a:cubicBezTo>
                <a:lnTo>
                  <a:pt x="6616481" y="2156435"/>
                </a:lnTo>
                <a:lnTo>
                  <a:pt x="6617099" y="2159495"/>
                </a:lnTo>
                <a:cubicBezTo>
                  <a:pt x="6617099" y="2186603"/>
                  <a:pt x="6595123" y="2208580"/>
                  <a:pt x="6568014" y="2208580"/>
                </a:cubicBezTo>
                <a:cubicBezTo>
                  <a:pt x="6540905" y="2208580"/>
                  <a:pt x="6518929" y="2186603"/>
                  <a:pt x="6518929" y="2159495"/>
                </a:cubicBezTo>
                <a:lnTo>
                  <a:pt x="6519547" y="2156435"/>
                </a:lnTo>
                <a:lnTo>
                  <a:pt x="6518929" y="2153374"/>
                </a:lnTo>
                <a:cubicBezTo>
                  <a:pt x="6518929" y="2126266"/>
                  <a:pt x="6540905" y="2104289"/>
                  <a:pt x="6568014" y="2104289"/>
                </a:cubicBezTo>
                <a:close/>
                <a:moveTo>
                  <a:pt x="6376093" y="2104289"/>
                </a:moveTo>
                <a:lnTo>
                  <a:pt x="6376918" y="2104456"/>
                </a:lnTo>
                <a:lnTo>
                  <a:pt x="6377744" y="2104289"/>
                </a:lnTo>
                <a:cubicBezTo>
                  <a:pt x="6404853" y="2104289"/>
                  <a:pt x="6426829" y="2126266"/>
                  <a:pt x="6426829" y="2153374"/>
                </a:cubicBezTo>
                <a:lnTo>
                  <a:pt x="6426211" y="2156435"/>
                </a:lnTo>
                <a:lnTo>
                  <a:pt x="6426829" y="2159495"/>
                </a:lnTo>
                <a:cubicBezTo>
                  <a:pt x="6426829" y="2186603"/>
                  <a:pt x="6404853" y="2208580"/>
                  <a:pt x="6377744" y="2208580"/>
                </a:cubicBezTo>
                <a:lnTo>
                  <a:pt x="6376918" y="2208413"/>
                </a:lnTo>
                <a:lnTo>
                  <a:pt x="6376093" y="2208580"/>
                </a:lnTo>
                <a:cubicBezTo>
                  <a:pt x="6348984" y="2208580"/>
                  <a:pt x="6327008" y="2186603"/>
                  <a:pt x="6327008" y="2159495"/>
                </a:cubicBezTo>
                <a:lnTo>
                  <a:pt x="6327626" y="2156435"/>
                </a:lnTo>
                <a:lnTo>
                  <a:pt x="6327008" y="2153374"/>
                </a:lnTo>
                <a:cubicBezTo>
                  <a:pt x="6327008" y="2126266"/>
                  <a:pt x="6348984" y="2104289"/>
                  <a:pt x="6376093" y="2104289"/>
                </a:cubicBezTo>
                <a:close/>
                <a:moveTo>
                  <a:pt x="6185820" y="2104289"/>
                </a:moveTo>
                <a:cubicBezTo>
                  <a:pt x="6212929" y="2104289"/>
                  <a:pt x="6234905" y="2126266"/>
                  <a:pt x="6234905" y="2153374"/>
                </a:cubicBezTo>
                <a:lnTo>
                  <a:pt x="6234287" y="2156435"/>
                </a:lnTo>
                <a:lnTo>
                  <a:pt x="6234905" y="2159495"/>
                </a:lnTo>
                <a:cubicBezTo>
                  <a:pt x="6234905" y="2186603"/>
                  <a:pt x="6212929" y="2208580"/>
                  <a:pt x="6185820" y="2208580"/>
                </a:cubicBezTo>
                <a:cubicBezTo>
                  <a:pt x="6158712" y="2208580"/>
                  <a:pt x="6136735" y="2186603"/>
                  <a:pt x="6136735" y="2159495"/>
                </a:cubicBezTo>
                <a:lnTo>
                  <a:pt x="6137353" y="2156435"/>
                </a:lnTo>
                <a:lnTo>
                  <a:pt x="6136735" y="2153374"/>
                </a:lnTo>
                <a:cubicBezTo>
                  <a:pt x="6136735" y="2126266"/>
                  <a:pt x="6158712" y="2104289"/>
                  <a:pt x="6185820" y="2104289"/>
                </a:cubicBezTo>
                <a:close/>
                <a:moveTo>
                  <a:pt x="5993899" y="2104289"/>
                </a:moveTo>
                <a:cubicBezTo>
                  <a:pt x="6021008" y="2104289"/>
                  <a:pt x="6042984" y="2126266"/>
                  <a:pt x="6042984" y="2153374"/>
                </a:cubicBezTo>
                <a:lnTo>
                  <a:pt x="6042367" y="2156435"/>
                </a:lnTo>
                <a:lnTo>
                  <a:pt x="6042984" y="2159495"/>
                </a:lnTo>
                <a:cubicBezTo>
                  <a:pt x="6042984" y="2186603"/>
                  <a:pt x="6021008" y="2208580"/>
                  <a:pt x="5993899" y="2208580"/>
                </a:cubicBezTo>
                <a:cubicBezTo>
                  <a:pt x="5966790" y="2208580"/>
                  <a:pt x="5944814" y="2186603"/>
                  <a:pt x="5944814" y="2159495"/>
                </a:cubicBezTo>
                <a:lnTo>
                  <a:pt x="5945432" y="2156435"/>
                </a:lnTo>
                <a:lnTo>
                  <a:pt x="5944814" y="2153374"/>
                </a:lnTo>
                <a:cubicBezTo>
                  <a:pt x="5944814" y="2126266"/>
                  <a:pt x="5966790" y="2104289"/>
                  <a:pt x="5993899" y="2104289"/>
                </a:cubicBezTo>
                <a:close/>
                <a:moveTo>
                  <a:pt x="5802223" y="2104289"/>
                </a:moveTo>
                <a:cubicBezTo>
                  <a:pt x="5829332" y="2104289"/>
                  <a:pt x="5851308" y="2126266"/>
                  <a:pt x="5851308" y="2153374"/>
                </a:cubicBezTo>
                <a:lnTo>
                  <a:pt x="5850690" y="2156435"/>
                </a:lnTo>
                <a:lnTo>
                  <a:pt x="5851308" y="2159495"/>
                </a:lnTo>
                <a:cubicBezTo>
                  <a:pt x="5851308" y="2186603"/>
                  <a:pt x="5829332" y="2208580"/>
                  <a:pt x="5802223" y="2208580"/>
                </a:cubicBezTo>
                <a:cubicBezTo>
                  <a:pt x="5775114" y="2208580"/>
                  <a:pt x="5753138" y="2186603"/>
                  <a:pt x="5753138" y="2159495"/>
                </a:cubicBezTo>
                <a:lnTo>
                  <a:pt x="5753756" y="2156435"/>
                </a:lnTo>
                <a:lnTo>
                  <a:pt x="5753138" y="2153374"/>
                </a:lnTo>
                <a:cubicBezTo>
                  <a:pt x="5753138" y="2126266"/>
                  <a:pt x="5775114" y="2104289"/>
                  <a:pt x="5802223" y="2104289"/>
                </a:cubicBezTo>
                <a:close/>
                <a:moveTo>
                  <a:pt x="5610299" y="2104289"/>
                </a:moveTo>
                <a:cubicBezTo>
                  <a:pt x="5637408" y="2104289"/>
                  <a:pt x="5659384" y="2126266"/>
                  <a:pt x="5659384" y="2153374"/>
                </a:cubicBezTo>
                <a:lnTo>
                  <a:pt x="5658766" y="2156435"/>
                </a:lnTo>
                <a:lnTo>
                  <a:pt x="5659384" y="2159495"/>
                </a:lnTo>
                <a:cubicBezTo>
                  <a:pt x="5659384" y="2186603"/>
                  <a:pt x="5637408" y="2208580"/>
                  <a:pt x="5610299" y="2208580"/>
                </a:cubicBezTo>
                <a:cubicBezTo>
                  <a:pt x="5583191" y="2208580"/>
                  <a:pt x="5561215" y="2186603"/>
                  <a:pt x="5561215" y="2159495"/>
                </a:cubicBezTo>
                <a:lnTo>
                  <a:pt x="5561833" y="2156435"/>
                </a:lnTo>
                <a:lnTo>
                  <a:pt x="5561215" y="2153374"/>
                </a:lnTo>
                <a:cubicBezTo>
                  <a:pt x="5561215" y="2126266"/>
                  <a:pt x="5583191" y="2104289"/>
                  <a:pt x="5610299" y="2104289"/>
                </a:cubicBezTo>
                <a:close/>
                <a:moveTo>
                  <a:pt x="5418379" y="2104289"/>
                </a:moveTo>
                <a:cubicBezTo>
                  <a:pt x="5445487" y="2104289"/>
                  <a:pt x="5467464" y="2126266"/>
                  <a:pt x="5467464" y="2153374"/>
                </a:cubicBezTo>
                <a:lnTo>
                  <a:pt x="5466846" y="2156435"/>
                </a:lnTo>
                <a:lnTo>
                  <a:pt x="5467464" y="2159495"/>
                </a:lnTo>
                <a:cubicBezTo>
                  <a:pt x="5467464" y="2186603"/>
                  <a:pt x="5445487" y="2208580"/>
                  <a:pt x="5418379" y="2208580"/>
                </a:cubicBezTo>
                <a:cubicBezTo>
                  <a:pt x="5391269" y="2208580"/>
                  <a:pt x="5369294" y="2186603"/>
                  <a:pt x="5369294" y="2159495"/>
                </a:cubicBezTo>
                <a:lnTo>
                  <a:pt x="5369912" y="2156435"/>
                </a:lnTo>
                <a:lnTo>
                  <a:pt x="5369294" y="2153374"/>
                </a:lnTo>
                <a:cubicBezTo>
                  <a:pt x="5369294" y="2126266"/>
                  <a:pt x="5391269" y="2104289"/>
                  <a:pt x="5418379" y="2104289"/>
                </a:cubicBezTo>
                <a:close/>
                <a:moveTo>
                  <a:pt x="5226455" y="2104289"/>
                </a:moveTo>
                <a:cubicBezTo>
                  <a:pt x="5253564" y="2104289"/>
                  <a:pt x="5275540" y="2126266"/>
                  <a:pt x="5275540" y="2153374"/>
                </a:cubicBezTo>
                <a:lnTo>
                  <a:pt x="5274922" y="2156435"/>
                </a:lnTo>
                <a:lnTo>
                  <a:pt x="5275540" y="2159495"/>
                </a:lnTo>
                <a:cubicBezTo>
                  <a:pt x="5275540" y="2186603"/>
                  <a:pt x="5253564" y="2208580"/>
                  <a:pt x="5226455" y="2208580"/>
                </a:cubicBezTo>
                <a:cubicBezTo>
                  <a:pt x="5199347" y="2208580"/>
                  <a:pt x="5177370" y="2186603"/>
                  <a:pt x="5177370" y="2159495"/>
                </a:cubicBezTo>
                <a:lnTo>
                  <a:pt x="5177988" y="2156435"/>
                </a:lnTo>
                <a:lnTo>
                  <a:pt x="5177370" y="2153374"/>
                </a:lnTo>
                <a:cubicBezTo>
                  <a:pt x="5177370" y="2126266"/>
                  <a:pt x="5199347" y="2104289"/>
                  <a:pt x="5226455" y="2104289"/>
                </a:cubicBezTo>
                <a:close/>
                <a:moveTo>
                  <a:pt x="5034534" y="2104289"/>
                </a:moveTo>
                <a:cubicBezTo>
                  <a:pt x="5061643" y="2104289"/>
                  <a:pt x="5083619" y="2126266"/>
                  <a:pt x="5083619" y="2153374"/>
                </a:cubicBezTo>
                <a:lnTo>
                  <a:pt x="5083002" y="2156435"/>
                </a:lnTo>
                <a:lnTo>
                  <a:pt x="5083619" y="2159495"/>
                </a:lnTo>
                <a:cubicBezTo>
                  <a:pt x="5083619" y="2186603"/>
                  <a:pt x="5061643" y="2208580"/>
                  <a:pt x="5034534" y="2208580"/>
                </a:cubicBezTo>
                <a:cubicBezTo>
                  <a:pt x="5007425" y="2208580"/>
                  <a:pt x="4985449" y="2186603"/>
                  <a:pt x="4985449" y="2159495"/>
                </a:cubicBezTo>
                <a:lnTo>
                  <a:pt x="4986067" y="2156435"/>
                </a:lnTo>
                <a:lnTo>
                  <a:pt x="4985449" y="2153374"/>
                </a:lnTo>
                <a:cubicBezTo>
                  <a:pt x="4985449" y="2126266"/>
                  <a:pt x="5007425" y="2104289"/>
                  <a:pt x="5034534" y="2104289"/>
                </a:cubicBezTo>
                <a:close/>
                <a:moveTo>
                  <a:pt x="4842611" y="2104289"/>
                </a:moveTo>
                <a:cubicBezTo>
                  <a:pt x="4869719" y="2104289"/>
                  <a:pt x="4891696" y="2126266"/>
                  <a:pt x="4891696" y="2153374"/>
                </a:cubicBezTo>
                <a:lnTo>
                  <a:pt x="4891078" y="2156435"/>
                </a:lnTo>
                <a:lnTo>
                  <a:pt x="4891696" y="2159495"/>
                </a:lnTo>
                <a:cubicBezTo>
                  <a:pt x="4891696" y="2186603"/>
                  <a:pt x="4869719" y="2208580"/>
                  <a:pt x="4842611" y="2208580"/>
                </a:cubicBezTo>
                <a:cubicBezTo>
                  <a:pt x="4815501" y="2208580"/>
                  <a:pt x="4793526" y="2186603"/>
                  <a:pt x="4793526" y="2159495"/>
                </a:cubicBezTo>
                <a:lnTo>
                  <a:pt x="4794144" y="2156435"/>
                </a:lnTo>
                <a:lnTo>
                  <a:pt x="4793526" y="2153374"/>
                </a:lnTo>
                <a:cubicBezTo>
                  <a:pt x="4793526" y="2126266"/>
                  <a:pt x="4815501" y="2104289"/>
                  <a:pt x="4842611" y="2104289"/>
                </a:cubicBezTo>
                <a:close/>
                <a:moveTo>
                  <a:pt x="4650934" y="2104289"/>
                </a:moveTo>
                <a:cubicBezTo>
                  <a:pt x="4678043" y="2104289"/>
                  <a:pt x="4700019" y="2126266"/>
                  <a:pt x="4700019" y="2153374"/>
                </a:cubicBezTo>
                <a:lnTo>
                  <a:pt x="4699401" y="2156435"/>
                </a:lnTo>
                <a:lnTo>
                  <a:pt x="4700019" y="2159495"/>
                </a:lnTo>
                <a:cubicBezTo>
                  <a:pt x="4700019" y="2186603"/>
                  <a:pt x="4678043" y="2208580"/>
                  <a:pt x="4650934" y="2208580"/>
                </a:cubicBezTo>
                <a:cubicBezTo>
                  <a:pt x="4623826" y="2208580"/>
                  <a:pt x="4601849" y="2186603"/>
                  <a:pt x="4601849" y="2159495"/>
                </a:cubicBezTo>
                <a:lnTo>
                  <a:pt x="4602467" y="2156435"/>
                </a:lnTo>
                <a:lnTo>
                  <a:pt x="4601849" y="2153374"/>
                </a:lnTo>
                <a:cubicBezTo>
                  <a:pt x="4601849" y="2126266"/>
                  <a:pt x="4623826" y="2104289"/>
                  <a:pt x="4650934" y="2104289"/>
                </a:cubicBezTo>
                <a:close/>
                <a:moveTo>
                  <a:pt x="4459011" y="2104289"/>
                </a:moveTo>
                <a:cubicBezTo>
                  <a:pt x="4486120" y="2104289"/>
                  <a:pt x="4508096" y="2126266"/>
                  <a:pt x="4508096" y="2153374"/>
                </a:cubicBezTo>
                <a:lnTo>
                  <a:pt x="4507478" y="2156435"/>
                </a:lnTo>
                <a:lnTo>
                  <a:pt x="4508096" y="2159495"/>
                </a:lnTo>
                <a:cubicBezTo>
                  <a:pt x="4508096" y="2186603"/>
                  <a:pt x="4486120" y="2208580"/>
                  <a:pt x="4459011" y="2208580"/>
                </a:cubicBezTo>
                <a:cubicBezTo>
                  <a:pt x="4431902" y="2208580"/>
                  <a:pt x="4409926" y="2186603"/>
                  <a:pt x="4409926" y="2159495"/>
                </a:cubicBezTo>
                <a:lnTo>
                  <a:pt x="4410544" y="2156435"/>
                </a:lnTo>
                <a:lnTo>
                  <a:pt x="4409926" y="2153374"/>
                </a:lnTo>
                <a:cubicBezTo>
                  <a:pt x="4409926" y="2126266"/>
                  <a:pt x="4431902" y="2104289"/>
                  <a:pt x="4459011" y="2104289"/>
                </a:cubicBezTo>
                <a:close/>
                <a:moveTo>
                  <a:pt x="4267090" y="2104289"/>
                </a:moveTo>
                <a:lnTo>
                  <a:pt x="4267916" y="2104456"/>
                </a:lnTo>
                <a:lnTo>
                  <a:pt x="4268742" y="2104289"/>
                </a:lnTo>
                <a:cubicBezTo>
                  <a:pt x="4295851" y="2104289"/>
                  <a:pt x="4317827" y="2126266"/>
                  <a:pt x="4317827" y="2153374"/>
                </a:cubicBezTo>
                <a:lnTo>
                  <a:pt x="4317209" y="2156435"/>
                </a:lnTo>
                <a:lnTo>
                  <a:pt x="4317827" y="2159495"/>
                </a:lnTo>
                <a:cubicBezTo>
                  <a:pt x="4317827" y="2186603"/>
                  <a:pt x="4295851" y="2208580"/>
                  <a:pt x="4268742" y="2208580"/>
                </a:cubicBezTo>
                <a:lnTo>
                  <a:pt x="4267916" y="2208413"/>
                </a:lnTo>
                <a:lnTo>
                  <a:pt x="4267090" y="2208580"/>
                </a:lnTo>
                <a:cubicBezTo>
                  <a:pt x="4239981" y="2208580"/>
                  <a:pt x="4218005" y="2186603"/>
                  <a:pt x="4218005" y="2159495"/>
                </a:cubicBezTo>
                <a:lnTo>
                  <a:pt x="4218623" y="2156435"/>
                </a:lnTo>
                <a:lnTo>
                  <a:pt x="4218005" y="2153374"/>
                </a:lnTo>
                <a:cubicBezTo>
                  <a:pt x="4218005" y="2126266"/>
                  <a:pt x="4239981" y="2104289"/>
                  <a:pt x="4267090" y="2104289"/>
                </a:cubicBezTo>
                <a:close/>
                <a:moveTo>
                  <a:pt x="4076818" y="2104289"/>
                </a:moveTo>
                <a:cubicBezTo>
                  <a:pt x="4103927" y="2104289"/>
                  <a:pt x="4125903" y="2126266"/>
                  <a:pt x="4125903" y="2153374"/>
                </a:cubicBezTo>
                <a:lnTo>
                  <a:pt x="4125285" y="2156435"/>
                </a:lnTo>
                <a:lnTo>
                  <a:pt x="4125903" y="2159495"/>
                </a:lnTo>
                <a:cubicBezTo>
                  <a:pt x="4125903" y="2186603"/>
                  <a:pt x="4103927" y="2208580"/>
                  <a:pt x="4076818" y="2208580"/>
                </a:cubicBezTo>
                <a:cubicBezTo>
                  <a:pt x="4049710" y="2208580"/>
                  <a:pt x="4027733" y="2186603"/>
                  <a:pt x="4027733" y="2159495"/>
                </a:cubicBezTo>
                <a:lnTo>
                  <a:pt x="4028351" y="2156435"/>
                </a:lnTo>
                <a:lnTo>
                  <a:pt x="4027733" y="2153374"/>
                </a:lnTo>
                <a:cubicBezTo>
                  <a:pt x="4027733" y="2126266"/>
                  <a:pt x="4049710" y="2104289"/>
                  <a:pt x="4076818" y="2104289"/>
                </a:cubicBezTo>
                <a:close/>
                <a:moveTo>
                  <a:pt x="3884898" y="2104289"/>
                </a:moveTo>
                <a:cubicBezTo>
                  <a:pt x="3912006" y="2104289"/>
                  <a:pt x="3933983" y="2126266"/>
                  <a:pt x="3933983" y="2153374"/>
                </a:cubicBezTo>
                <a:lnTo>
                  <a:pt x="3933365" y="2156435"/>
                </a:lnTo>
                <a:lnTo>
                  <a:pt x="3933983" y="2159495"/>
                </a:lnTo>
                <a:cubicBezTo>
                  <a:pt x="3933983" y="2186603"/>
                  <a:pt x="3912006" y="2208580"/>
                  <a:pt x="3884898" y="2208580"/>
                </a:cubicBezTo>
                <a:cubicBezTo>
                  <a:pt x="3857789" y="2208580"/>
                  <a:pt x="3835813" y="2186603"/>
                  <a:pt x="3835813" y="2159495"/>
                </a:cubicBezTo>
                <a:lnTo>
                  <a:pt x="3836431" y="2156435"/>
                </a:lnTo>
                <a:lnTo>
                  <a:pt x="3835813" y="2153374"/>
                </a:lnTo>
                <a:cubicBezTo>
                  <a:pt x="3835813" y="2126266"/>
                  <a:pt x="3857789" y="2104289"/>
                  <a:pt x="3884898" y="2104289"/>
                </a:cubicBezTo>
                <a:close/>
                <a:moveTo>
                  <a:pt x="3693221" y="2104289"/>
                </a:moveTo>
                <a:cubicBezTo>
                  <a:pt x="3720331" y="2104289"/>
                  <a:pt x="3742307" y="2126266"/>
                  <a:pt x="3742307" y="2153374"/>
                </a:cubicBezTo>
                <a:lnTo>
                  <a:pt x="3741689" y="2156435"/>
                </a:lnTo>
                <a:lnTo>
                  <a:pt x="3742307" y="2159495"/>
                </a:lnTo>
                <a:cubicBezTo>
                  <a:pt x="3742307" y="2186603"/>
                  <a:pt x="3720331" y="2208580"/>
                  <a:pt x="3693221" y="2208580"/>
                </a:cubicBezTo>
                <a:cubicBezTo>
                  <a:pt x="3666113" y="2208580"/>
                  <a:pt x="3644136" y="2186603"/>
                  <a:pt x="3644136" y="2159495"/>
                </a:cubicBezTo>
                <a:lnTo>
                  <a:pt x="3644754" y="2156435"/>
                </a:lnTo>
                <a:lnTo>
                  <a:pt x="3644136" y="2153374"/>
                </a:lnTo>
                <a:cubicBezTo>
                  <a:pt x="3644136" y="2126266"/>
                  <a:pt x="3666113" y="2104289"/>
                  <a:pt x="3693221" y="2104289"/>
                </a:cubicBezTo>
                <a:close/>
                <a:moveTo>
                  <a:pt x="3501298" y="2104289"/>
                </a:moveTo>
                <a:cubicBezTo>
                  <a:pt x="3528407" y="2104289"/>
                  <a:pt x="3550383" y="2126266"/>
                  <a:pt x="3550383" y="2153374"/>
                </a:cubicBezTo>
                <a:lnTo>
                  <a:pt x="3549765" y="2156435"/>
                </a:lnTo>
                <a:lnTo>
                  <a:pt x="3550383" y="2159495"/>
                </a:lnTo>
                <a:cubicBezTo>
                  <a:pt x="3550383" y="2186603"/>
                  <a:pt x="3528407" y="2208580"/>
                  <a:pt x="3501298" y="2208580"/>
                </a:cubicBezTo>
                <a:cubicBezTo>
                  <a:pt x="3474189" y="2208580"/>
                  <a:pt x="3452213" y="2186603"/>
                  <a:pt x="3452213" y="2159495"/>
                </a:cubicBezTo>
                <a:lnTo>
                  <a:pt x="3452831" y="2156435"/>
                </a:lnTo>
                <a:lnTo>
                  <a:pt x="3452213" y="2153374"/>
                </a:lnTo>
                <a:cubicBezTo>
                  <a:pt x="3452213" y="2126266"/>
                  <a:pt x="3474189" y="2104289"/>
                  <a:pt x="3501298" y="2104289"/>
                </a:cubicBezTo>
                <a:close/>
                <a:moveTo>
                  <a:pt x="3309377" y="2104289"/>
                </a:moveTo>
                <a:cubicBezTo>
                  <a:pt x="3336485" y="2104289"/>
                  <a:pt x="3358462" y="2126266"/>
                  <a:pt x="3358462" y="2153374"/>
                </a:cubicBezTo>
                <a:lnTo>
                  <a:pt x="3357844" y="2156435"/>
                </a:lnTo>
                <a:lnTo>
                  <a:pt x="3358462" y="2159495"/>
                </a:lnTo>
                <a:cubicBezTo>
                  <a:pt x="3358462" y="2186603"/>
                  <a:pt x="3336485" y="2208580"/>
                  <a:pt x="3309377" y="2208580"/>
                </a:cubicBezTo>
                <a:cubicBezTo>
                  <a:pt x="3282267" y="2208580"/>
                  <a:pt x="3260292" y="2186603"/>
                  <a:pt x="3260292" y="2159495"/>
                </a:cubicBezTo>
                <a:lnTo>
                  <a:pt x="3260910" y="2156435"/>
                </a:lnTo>
                <a:lnTo>
                  <a:pt x="3260292" y="2153374"/>
                </a:lnTo>
                <a:cubicBezTo>
                  <a:pt x="3260292" y="2126266"/>
                  <a:pt x="3282267" y="2104289"/>
                  <a:pt x="3309377" y="2104289"/>
                </a:cubicBezTo>
                <a:close/>
                <a:moveTo>
                  <a:pt x="3117453" y="2104289"/>
                </a:moveTo>
                <a:cubicBezTo>
                  <a:pt x="3144563" y="2104289"/>
                  <a:pt x="3166538" y="2126266"/>
                  <a:pt x="3166538" y="2153374"/>
                </a:cubicBezTo>
                <a:lnTo>
                  <a:pt x="3165921" y="2156435"/>
                </a:lnTo>
                <a:lnTo>
                  <a:pt x="3166538" y="2159495"/>
                </a:lnTo>
                <a:cubicBezTo>
                  <a:pt x="3166538" y="2186603"/>
                  <a:pt x="3144563" y="2208580"/>
                  <a:pt x="3117453" y="2208580"/>
                </a:cubicBezTo>
                <a:cubicBezTo>
                  <a:pt x="3090345" y="2208580"/>
                  <a:pt x="3068368" y="2186603"/>
                  <a:pt x="3068368" y="2159495"/>
                </a:cubicBezTo>
                <a:lnTo>
                  <a:pt x="3068986" y="2156435"/>
                </a:lnTo>
                <a:lnTo>
                  <a:pt x="3068368" y="2153374"/>
                </a:lnTo>
                <a:cubicBezTo>
                  <a:pt x="3068368" y="2126266"/>
                  <a:pt x="3090345" y="2104289"/>
                  <a:pt x="3117453" y="2104289"/>
                </a:cubicBezTo>
                <a:close/>
                <a:moveTo>
                  <a:pt x="2925533" y="2104289"/>
                </a:moveTo>
                <a:cubicBezTo>
                  <a:pt x="2952641" y="2104289"/>
                  <a:pt x="2974618" y="2126266"/>
                  <a:pt x="2974618" y="2153374"/>
                </a:cubicBezTo>
                <a:lnTo>
                  <a:pt x="2974000" y="2156435"/>
                </a:lnTo>
                <a:lnTo>
                  <a:pt x="2974618" y="2159495"/>
                </a:lnTo>
                <a:cubicBezTo>
                  <a:pt x="2974618" y="2186603"/>
                  <a:pt x="2952641" y="2208580"/>
                  <a:pt x="2925533" y="2208580"/>
                </a:cubicBezTo>
                <a:cubicBezTo>
                  <a:pt x="2898424" y="2208580"/>
                  <a:pt x="2876448" y="2186603"/>
                  <a:pt x="2876448" y="2159495"/>
                </a:cubicBezTo>
                <a:lnTo>
                  <a:pt x="2877066" y="2156435"/>
                </a:lnTo>
                <a:lnTo>
                  <a:pt x="2876448" y="2153374"/>
                </a:lnTo>
                <a:cubicBezTo>
                  <a:pt x="2876448" y="2126266"/>
                  <a:pt x="2898424" y="2104289"/>
                  <a:pt x="2925533" y="2104289"/>
                </a:cubicBezTo>
                <a:close/>
                <a:moveTo>
                  <a:pt x="2733609" y="2104289"/>
                </a:moveTo>
                <a:cubicBezTo>
                  <a:pt x="2760718" y="2104289"/>
                  <a:pt x="2782694" y="2126266"/>
                  <a:pt x="2782694" y="2153374"/>
                </a:cubicBezTo>
                <a:lnTo>
                  <a:pt x="2782076" y="2156435"/>
                </a:lnTo>
                <a:lnTo>
                  <a:pt x="2782694" y="2159495"/>
                </a:lnTo>
                <a:cubicBezTo>
                  <a:pt x="2782694" y="2186603"/>
                  <a:pt x="2760718" y="2208580"/>
                  <a:pt x="2733609" y="2208580"/>
                </a:cubicBezTo>
                <a:cubicBezTo>
                  <a:pt x="2706500" y="2208580"/>
                  <a:pt x="2684524" y="2186603"/>
                  <a:pt x="2684524" y="2159495"/>
                </a:cubicBezTo>
                <a:lnTo>
                  <a:pt x="2685142" y="2156435"/>
                </a:lnTo>
                <a:lnTo>
                  <a:pt x="2684524" y="2153374"/>
                </a:lnTo>
                <a:cubicBezTo>
                  <a:pt x="2684524" y="2126266"/>
                  <a:pt x="2706500" y="2104289"/>
                  <a:pt x="2733609" y="2104289"/>
                </a:cubicBezTo>
                <a:close/>
                <a:moveTo>
                  <a:pt x="2541933" y="2104289"/>
                </a:moveTo>
                <a:cubicBezTo>
                  <a:pt x="2569042" y="2104289"/>
                  <a:pt x="2591017" y="2126266"/>
                  <a:pt x="2591017" y="2153374"/>
                </a:cubicBezTo>
                <a:lnTo>
                  <a:pt x="2590399" y="2156435"/>
                </a:lnTo>
                <a:lnTo>
                  <a:pt x="2591017" y="2159495"/>
                </a:lnTo>
                <a:cubicBezTo>
                  <a:pt x="2591017" y="2186603"/>
                  <a:pt x="2569042" y="2208580"/>
                  <a:pt x="2541933" y="2208580"/>
                </a:cubicBezTo>
                <a:cubicBezTo>
                  <a:pt x="2514824" y="2208580"/>
                  <a:pt x="2492847" y="2186603"/>
                  <a:pt x="2492847" y="2159495"/>
                </a:cubicBezTo>
                <a:lnTo>
                  <a:pt x="2493465" y="2156435"/>
                </a:lnTo>
                <a:lnTo>
                  <a:pt x="2492847" y="2153374"/>
                </a:lnTo>
                <a:cubicBezTo>
                  <a:pt x="2492847" y="2126266"/>
                  <a:pt x="2514824" y="2104289"/>
                  <a:pt x="2541933" y="2104289"/>
                </a:cubicBezTo>
                <a:close/>
                <a:moveTo>
                  <a:pt x="2350010" y="2104289"/>
                </a:moveTo>
                <a:cubicBezTo>
                  <a:pt x="2377118" y="2104289"/>
                  <a:pt x="2399094" y="2126266"/>
                  <a:pt x="2399094" y="2153374"/>
                </a:cubicBezTo>
                <a:lnTo>
                  <a:pt x="2398477" y="2156435"/>
                </a:lnTo>
                <a:lnTo>
                  <a:pt x="2399094" y="2159495"/>
                </a:lnTo>
                <a:cubicBezTo>
                  <a:pt x="2399094" y="2186603"/>
                  <a:pt x="2377118" y="2208580"/>
                  <a:pt x="2350010" y="2208580"/>
                </a:cubicBezTo>
                <a:cubicBezTo>
                  <a:pt x="2322900" y="2208580"/>
                  <a:pt x="2300925" y="2186603"/>
                  <a:pt x="2300925" y="2159495"/>
                </a:cubicBezTo>
                <a:lnTo>
                  <a:pt x="2301542" y="2156435"/>
                </a:lnTo>
                <a:lnTo>
                  <a:pt x="2300925" y="2153374"/>
                </a:lnTo>
                <a:cubicBezTo>
                  <a:pt x="2300925" y="2126266"/>
                  <a:pt x="2322900" y="2104289"/>
                  <a:pt x="2350010" y="2104289"/>
                </a:cubicBezTo>
                <a:close/>
                <a:moveTo>
                  <a:pt x="2158088" y="2104289"/>
                </a:moveTo>
                <a:lnTo>
                  <a:pt x="2158914" y="2104456"/>
                </a:lnTo>
                <a:lnTo>
                  <a:pt x="2159739" y="2104289"/>
                </a:lnTo>
                <a:cubicBezTo>
                  <a:pt x="2186848" y="2104289"/>
                  <a:pt x="2208824" y="2126266"/>
                  <a:pt x="2208824" y="2153374"/>
                </a:cubicBezTo>
                <a:lnTo>
                  <a:pt x="2208206" y="2156435"/>
                </a:lnTo>
                <a:lnTo>
                  <a:pt x="2208824" y="2159495"/>
                </a:lnTo>
                <a:cubicBezTo>
                  <a:pt x="2208824" y="2186603"/>
                  <a:pt x="2186848" y="2208580"/>
                  <a:pt x="2159739" y="2208580"/>
                </a:cubicBezTo>
                <a:lnTo>
                  <a:pt x="2158914" y="2208413"/>
                </a:lnTo>
                <a:lnTo>
                  <a:pt x="2158088" y="2208580"/>
                </a:lnTo>
                <a:cubicBezTo>
                  <a:pt x="2130979" y="2208580"/>
                  <a:pt x="2109003" y="2186603"/>
                  <a:pt x="2109003" y="2159495"/>
                </a:cubicBezTo>
                <a:lnTo>
                  <a:pt x="2109621" y="2156435"/>
                </a:lnTo>
                <a:lnTo>
                  <a:pt x="2109003" y="2153374"/>
                </a:lnTo>
                <a:cubicBezTo>
                  <a:pt x="2109003" y="2126266"/>
                  <a:pt x="2130979" y="2104289"/>
                  <a:pt x="2158088" y="2104289"/>
                </a:cubicBezTo>
                <a:close/>
                <a:moveTo>
                  <a:pt x="1967815" y="2104289"/>
                </a:moveTo>
                <a:cubicBezTo>
                  <a:pt x="1994925" y="2104289"/>
                  <a:pt x="2016900" y="2126266"/>
                  <a:pt x="2016900" y="2153374"/>
                </a:cubicBezTo>
                <a:lnTo>
                  <a:pt x="2016283" y="2156435"/>
                </a:lnTo>
                <a:lnTo>
                  <a:pt x="2016900" y="2159495"/>
                </a:lnTo>
                <a:cubicBezTo>
                  <a:pt x="2016900" y="2186603"/>
                  <a:pt x="1994925" y="2208580"/>
                  <a:pt x="1967815" y="2208580"/>
                </a:cubicBezTo>
                <a:cubicBezTo>
                  <a:pt x="1940707" y="2208580"/>
                  <a:pt x="1918730" y="2186603"/>
                  <a:pt x="1918730" y="2159495"/>
                </a:cubicBezTo>
                <a:lnTo>
                  <a:pt x="1919348" y="2156435"/>
                </a:lnTo>
                <a:lnTo>
                  <a:pt x="1918730" y="2153374"/>
                </a:lnTo>
                <a:cubicBezTo>
                  <a:pt x="1918730" y="2126266"/>
                  <a:pt x="1940707" y="2104289"/>
                  <a:pt x="1967815" y="2104289"/>
                </a:cubicBezTo>
                <a:close/>
                <a:moveTo>
                  <a:pt x="1775895" y="2104289"/>
                </a:moveTo>
                <a:cubicBezTo>
                  <a:pt x="1803003" y="2104289"/>
                  <a:pt x="1824980" y="2126266"/>
                  <a:pt x="1824980" y="2153374"/>
                </a:cubicBezTo>
                <a:lnTo>
                  <a:pt x="1824362" y="2156435"/>
                </a:lnTo>
                <a:lnTo>
                  <a:pt x="1824980" y="2159495"/>
                </a:lnTo>
                <a:cubicBezTo>
                  <a:pt x="1824980" y="2186603"/>
                  <a:pt x="1803003" y="2208580"/>
                  <a:pt x="1775895" y="2208580"/>
                </a:cubicBezTo>
                <a:cubicBezTo>
                  <a:pt x="1748786" y="2208580"/>
                  <a:pt x="1726810" y="2186603"/>
                  <a:pt x="1726810" y="2159495"/>
                </a:cubicBezTo>
                <a:lnTo>
                  <a:pt x="1727428" y="2156435"/>
                </a:lnTo>
                <a:lnTo>
                  <a:pt x="1726810" y="2153374"/>
                </a:lnTo>
                <a:cubicBezTo>
                  <a:pt x="1726810" y="2126266"/>
                  <a:pt x="1748786" y="2104289"/>
                  <a:pt x="1775895" y="2104289"/>
                </a:cubicBezTo>
                <a:close/>
                <a:moveTo>
                  <a:pt x="1584218" y="2104289"/>
                </a:moveTo>
                <a:cubicBezTo>
                  <a:pt x="1611327" y="2104289"/>
                  <a:pt x="1633303" y="2126266"/>
                  <a:pt x="1633303" y="2153374"/>
                </a:cubicBezTo>
                <a:lnTo>
                  <a:pt x="1632685" y="2156435"/>
                </a:lnTo>
                <a:lnTo>
                  <a:pt x="1633303" y="2159495"/>
                </a:lnTo>
                <a:cubicBezTo>
                  <a:pt x="1633303" y="2186603"/>
                  <a:pt x="1611327" y="2208580"/>
                  <a:pt x="1584218" y="2208580"/>
                </a:cubicBezTo>
                <a:cubicBezTo>
                  <a:pt x="1557110" y="2208580"/>
                  <a:pt x="1535133" y="2186603"/>
                  <a:pt x="1535133" y="2159495"/>
                </a:cubicBezTo>
                <a:lnTo>
                  <a:pt x="1535751" y="2156435"/>
                </a:lnTo>
                <a:lnTo>
                  <a:pt x="1535133" y="2153374"/>
                </a:lnTo>
                <a:cubicBezTo>
                  <a:pt x="1535133" y="2126266"/>
                  <a:pt x="1557110" y="2104289"/>
                  <a:pt x="1584218" y="2104289"/>
                </a:cubicBezTo>
                <a:close/>
                <a:moveTo>
                  <a:pt x="1392295" y="2104289"/>
                </a:moveTo>
                <a:cubicBezTo>
                  <a:pt x="1419404" y="2104289"/>
                  <a:pt x="1441380" y="2126266"/>
                  <a:pt x="1441380" y="2153374"/>
                </a:cubicBezTo>
                <a:lnTo>
                  <a:pt x="1440762" y="2156435"/>
                </a:lnTo>
                <a:lnTo>
                  <a:pt x="1441380" y="2159495"/>
                </a:lnTo>
                <a:cubicBezTo>
                  <a:pt x="1441380" y="2186603"/>
                  <a:pt x="1419404" y="2208580"/>
                  <a:pt x="1392295" y="2208580"/>
                </a:cubicBezTo>
                <a:cubicBezTo>
                  <a:pt x="1365186" y="2208580"/>
                  <a:pt x="1343210" y="2186603"/>
                  <a:pt x="1343210" y="2159495"/>
                </a:cubicBezTo>
                <a:lnTo>
                  <a:pt x="1343828" y="2156435"/>
                </a:lnTo>
                <a:lnTo>
                  <a:pt x="1343210" y="2153374"/>
                </a:lnTo>
                <a:cubicBezTo>
                  <a:pt x="1343210" y="2126266"/>
                  <a:pt x="1365186" y="2104289"/>
                  <a:pt x="1392295" y="2104289"/>
                </a:cubicBezTo>
                <a:close/>
                <a:moveTo>
                  <a:pt x="1200374" y="2104289"/>
                </a:moveTo>
                <a:cubicBezTo>
                  <a:pt x="1227482" y="2104289"/>
                  <a:pt x="1249459" y="2126266"/>
                  <a:pt x="1249459" y="2153374"/>
                </a:cubicBezTo>
                <a:lnTo>
                  <a:pt x="1248841" y="2156435"/>
                </a:lnTo>
                <a:lnTo>
                  <a:pt x="1249459" y="2159495"/>
                </a:lnTo>
                <a:cubicBezTo>
                  <a:pt x="1249459" y="2186603"/>
                  <a:pt x="1227482" y="2208580"/>
                  <a:pt x="1200374" y="2208580"/>
                </a:cubicBezTo>
                <a:cubicBezTo>
                  <a:pt x="1173265" y="2208580"/>
                  <a:pt x="1151289" y="2186603"/>
                  <a:pt x="1151289" y="2159495"/>
                </a:cubicBezTo>
                <a:lnTo>
                  <a:pt x="1151907" y="2156435"/>
                </a:lnTo>
                <a:lnTo>
                  <a:pt x="1151289" y="2153374"/>
                </a:lnTo>
                <a:cubicBezTo>
                  <a:pt x="1151289" y="2126266"/>
                  <a:pt x="1173265" y="2104289"/>
                  <a:pt x="1200374" y="2104289"/>
                </a:cubicBezTo>
                <a:close/>
                <a:moveTo>
                  <a:pt x="1008450" y="2104289"/>
                </a:moveTo>
                <a:cubicBezTo>
                  <a:pt x="1035559" y="2104289"/>
                  <a:pt x="1057535" y="2126266"/>
                  <a:pt x="1057535" y="2153374"/>
                </a:cubicBezTo>
                <a:lnTo>
                  <a:pt x="1056917" y="2156435"/>
                </a:lnTo>
                <a:lnTo>
                  <a:pt x="1057535" y="2159495"/>
                </a:lnTo>
                <a:cubicBezTo>
                  <a:pt x="1057535" y="2186603"/>
                  <a:pt x="1035559" y="2208580"/>
                  <a:pt x="1008450" y="2208580"/>
                </a:cubicBezTo>
                <a:cubicBezTo>
                  <a:pt x="981342" y="2208580"/>
                  <a:pt x="959365" y="2186603"/>
                  <a:pt x="959365" y="2159495"/>
                </a:cubicBezTo>
                <a:lnTo>
                  <a:pt x="959983" y="2156435"/>
                </a:lnTo>
                <a:lnTo>
                  <a:pt x="959365" y="2153374"/>
                </a:lnTo>
                <a:cubicBezTo>
                  <a:pt x="959365" y="2126266"/>
                  <a:pt x="981342" y="2104289"/>
                  <a:pt x="1008450" y="2104289"/>
                </a:cubicBezTo>
                <a:close/>
                <a:moveTo>
                  <a:pt x="816530" y="2104289"/>
                </a:moveTo>
                <a:cubicBezTo>
                  <a:pt x="843638" y="2104289"/>
                  <a:pt x="865615" y="2126266"/>
                  <a:pt x="865615" y="2153374"/>
                </a:cubicBezTo>
                <a:lnTo>
                  <a:pt x="864997" y="2156435"/>
                </a:lnTo>
                <a:lnTo>
                  <a:pt x="865615" y="2159495"/>
                </a:lnTo>
                <a:cubicBezTo>
                  <a:pt x="865615" y="2186603"/>
                  <a:pt x="843638" y="2208580"/>
                  <a:pt x="816530" y="2208580"/>
                </a:cubicBezTo>
                <a:cubicBezTo>
                  <a:pt x="789421" y="2208580"/>
                  <a:pt x="767445" y="2186603"/>
                  <a:pt x="767445" y="2159495"/>
                </a:cubicBezTo>
                <a:lnTo>
                  <a:pt x="768063" y="2156435"/>
                </a:lnTo>
                <a:lnTo>
                  <a:pt x="767445" y="2153374"/>
                </a:lnTo>
                <a:cubicBezTo>
                  <a:pt x="767445" y="2126266"/>
                  <a:pt x="789421" y="2104289"/>
                  <a:pt x="816530" y="2104289"/>
                </a:cubicBezTo>
                <a:close/>
                <a:moveTo>
                  <a:pt x="624606" y="2104289"/>
                </a:moveTo>
                <a:cubicBezTo>
                  <a:pt x="651715" y="2104289"/>
                  <a:pt x="673691" y="2126266"/>
                  <a:pt x="673691" y="2153374"/>
                </a:cubicBezTo>
                <a:lnTo>
                  <a:pt x="673073" y="2156435"/>
                </a:lnTo>
                <a:lnTo>
                  <a:pt x="673691" y="2159495"/>
                </a:lnTo>
                <a:cubicBezTo>
                  <a:pt x="673691" y="2186603"/>
                  <a:pt x="651715" y="2208580"/>
                  <a:pt x="624606" y="2208580"/>
                </a:cubicBezTo>
                <a:cubicBezTo>
                  <a:pt x="597497" y="2208580"/>
                  <a:pt x="575521" y="2186603"/>
                  <a:pt x="575521" y="2159495"/>
                </a:cubicBezTo>
                <a:lnTo>
                  <a:pt x="576139" y="2156435"/>
                </a:lnTo>
                <a:lnTo>
                  <a:pt x="575521" y="2153374"/>
                </a:lnTo>
                <a:cubicBezTo>
                  <a:pt x="575521" y="2126266"/>
                  <a:pt x="597497" y="2104289"/>
                  <a:pt x="624606" y="2104289"/>
                </a:cubicBezTo>
                <a:close/>
                <a:moveTo>
                  <a:pt x="432929" y="2104289"/>
                </a:moveTo>
                <a:cubicBezTo>
                  <a:pt x="460039" y="2104289"/>
                  <a:pt x="482015" y="2126266"/>
                  <a:pt x="482015" y="2153374"/>
                </a:cubicBezTo>
                <a:lnTo>
                  <a:pt x="481397" y="2156435"/>
                </a:lnTo>
                <a:lnTo>
                  <a:pt x="482015" y="2159495"/>
                </a:lnTo>
                <a:cubicBezTo>
                  <a:pt x="482015" y="2186603"/>
                  <a:pt x="460039" y="2208580"/>
                  <a:pt x="432929" y="2208580"/>
                </a:cubicBezTo>
                <a:cubicBezTo>
                  <a:pt x="405821" y="2208580"/>
                  <a:pt x="383844" y="2186603"/>
                  <a:pt x="383844" y="2159495"/>
                </a:cubicBezTo>
                <a:lnTo>
                  <a:pt x="384462" y="2156435"/>
                </a:lnTo>
                <a:lnTo>
                  <a:pt x="383844" y="2153374"/>
                </a:lnTo>
                <a:cubicBezTo>
                  <a:pt x="383844" y="2126266"/>
                  <a:pt x="405821" y="2104289"/>
                  <a:pt x="432929" y="2104289"/>
                </a:cubicBezTo>
                <a:close/>
                <a:moveTo>
                  <a:pt x="241007" y="2104289"/>
                </a:moveTo>
                <a:cubicBezTo>
                  <a:pt x="268115" y="2104289"/>
                  <a:pt x="290092" y="2126266"/>
                  <a:pt x="290092" y="2153374"/>
                </a:cubicBezTo>
                <a:lnTo>
                  <a:pt x="289474" y="2156435"/>
                </a:lnTo>
                <a:lnTo>
                  <a:pt x="290092" y="2159495"/>
                </a:lnTo>
                <a:cubicBezTo>
                  <a:pt x="290092" y="2186603"/>
                  <a:pt x="268115" y="2208580"/>
                  <a:pt x="241007" y="2208580"/>
                </a:cubicBezTo>
                <a:cubicBezTo>
                  <a:pt x="213897" y="2208580"/>
                  <a:pt x="191921" y="2186603"/>
                  <a:pt x="191921" y="2159495"/>
                </a:cubicBezTo>
                <a:lnTo>
                  <a:pt x="192539" y="2156435"/>
                </a:lnTo>
                <a:lnTo>
                  <a:pt x="191921" y="2153374"/>
                </a:lnTo>
                <a:cubicBezTo>
                  <a:pt x="191921" y="2126266"/>
                  <a:pt x="213897" y="2104289"/>
                  <a:pt x="241007" y="2104289"/>
                </a:cubicBezTo>
                <a:close/>
                <a:moveTo>
                  <a:pt x="49085" y="2104289"/>
                </a:moveTo>
                <a:cubicBezTo>
                  <a:pt x="76194" y="2104289"/>
                  <a:pt x="98170" y="2126266"/>
                  <a:pt x="98170" y="2153374"/>
                </a:cubicBezTo>
                <a:lnTo>
                  <a:pt x="97552" y="2156435"/>
                </a:lnTo>
                <a:lnTo>
                  <a:pt x="98170" y="2159495"/>
                </a:lnTo>
                <a:cubicBezTo>
                  <a:pt x="98170" y="2186603"/>
                  <a:pt x="76194" y="2208580"/>
                  <a:pt x="49085" y="2208580"/>
                </a:cubicBezTo>
                <a:cubicBezTo>
                  <a:pt x="21976" y="2208580"/>
                  <a:pt x="0" y="2186603"/>
                  <a:pt x="0" y="2159495"/>
                </a:cubicBezTo>
                <a:lnTo>
                  <a:pt x="618" y="2156435"/>
                </a:lnTo>
                <a:lnTo>
                  <a:pt x="0" y="2153374"/>
                </a:lnTo>
                <a:cubicBezTo>
                  <a:pt x="0" y="2126266"/>
                  <a:pt x="21976" y="2104289"/>
                  <a:pt x="49085" y="2104289"/>
                </a:cubicBezTo>
                <a:close/>
                <a:moveTo>
                  <a:pt x="11468592" y="1959717"/>
                </a:moveTo>
                <a:cubicBezTo>
                  <a:pt x="11495701" y="1959717"/>
                  <a:pt x="11517677" y="1981694"/>
                  <a:pt x="11517677" y="2008802"/>
                </a:cubicBezTo>
                <a:cubicBezTo>
                  <a:pt x="11517677" y="2035911"/>
                  <a:pt x="11495701" y="2057887"/>
                  <a:pt x="11468592" y="2057887"/>
                </a:cubicBezTo>
                <a:cubicBezTo>
                  <a:pt x="11441483" y="2057887"/>
                  <a:pt x="11419507" y="2035911"/>
                  <a:pt x="11419507" y="2008802"/>
                </a:cubicBezTo>
                <a:cubicBezTo>
                  <a:pt x="11419507" y="1981694"/>
                  <a:pt x="11441483" y="1959717"/>
                  <a:pt x="11468592" y="1959717"/>
                </a:cubicBezTo>
                <a:close/>
                <a:moveTo>
                  <a:pt x="11276669" y="1959717"/>
                </a:moveTo>
                <a:cubicBezTo>
                  <a:pt x="11303777" y="1959717"/>
                  <a:pt x="11325754" y="1981694"/>
                  <a:pt x="11325754" y="2008802"/>
                </a:cubicBezTo>
                <a:cubicBezTo>
                  <a:pt x="11325754" y="2035911"/>
                  <a:pt x="11303777" y="2057887"/>
                  <a:pt x="11276669" y="2057887"/>
                </a:cubicBezTo>
                <a:cubicBezTo>
                  <a:pt x="11249560" y="2057887"/>
                  <a:pt x="11227584" y="2035911"/>
                  <a:pt x="11227584" y="2008802"/>
                </a:cubicBezTo>
                <a:cubicBezTo>
                  <a:pt x="11227584" y="1981694"/>
                  <a:pt x="11249560" y="1959717"/>
                  <a:pt x="11276669" y="1959717"/>
                </a:cubicBezTo>
                <a:close/>
                <a:moveTo>
                  <a:pt x="11084992" y="1959717"/>
                </a:moveTo>
                <a:cubicBezTo>
                  <a:pt x="11112101" y="1959717"/>
                  <a:pt x="11134077" y="1981694"/>
                  <a:pt x="11134077" y="2008802"/>
                </a:cubicBezTo>
                <a:cubicBezTo>
                  <a:pt x="11134077" y="2035911"/>
                  <a:pt x="11112101" y="2057887"/>
                  <a:pt x="11084992" y="2057887"/>
                </a:cubicBezTo>
                <a:cubicBezTo>
                  <a:pt x="11057884" y="2057887"/>
                  <a:pt x="11035907" y="2035911"/>
                  <a:pt x="11035907" y="2008802"/>
                </a:cubicBezTo>
                <a:cubicBezTo>
                  <a:pt x="11035907" y="1981694"/>
                  <a:pt x="11057884" y="1959717"/>
                  <a:pt x="11084992" y="1959717"/>
                </a:cubicBezTo>
                <a:close/>
                <a:moveTo>
                  <a:pt x="10893068" y="1959717"/>
                </a:moveTo>
                <a:cubicBezTo>
                  <a:pt x="10920178" y="1959717"/>
                  <a:pt x="10942154" y="1981694"/>
                  <a:pt x="10942154" y="2008802"/>
                </a:cubicBezTo>
                <a:cubicBezTo>
                  <a:pt x="10942154" y="2035911"/>
                  <a:pt x="10920178" y="2057887"/>
                  <a:pt x="10893068" y="2057887"/>
                </a:cubicBezTo>
                <a:cubicBezTo>
                  <a:pt x="10865960" y="2057887"/>
                  <a:pt x="10843984" y="2035911"/>
                  <a:pt x="10843984" y="2008802"/>
                </a:cubicBezTo>
                <a:cubicBezTo>
                  <a:pt x="10843984" y="1981694"/>
                  <a:pt x="10865960" y="1959717"/>
                  <a:pt x="10893068" y="1959717"/>
                </a:cubicBezTo>
                <a:close/>
                <a:moveTo>
                  <a:pt x="10701148" y="1959717"/>
                </a:moveTo>
                <a:cubicBezTo>
                  <a:pt x="10728256" y="1959717"/>
                  <a:pt x="10750233" y="1981694"/>
                  <a:pt x="10750233" y="2008802"/>
                </a:cubicBezTo>
                <a:cubicBezTo>
                  <a:pt x="10750233" y="2035911"/>
                  <a:pt x="10728256" y="2057887"/>
                  <a:pt x="10701148" y="2057887"/>
                </a:cubicBezTo>
                <a:cubicBezTo>
                  <a:pt x="10674039" y="2057887"/>
                  <a:pt x="10652063" y="2035911"/>
                  <a:pt x="10652063" y="2008802"/>
                </a:cubicBezTo>
                <a:cubicBezTo>
                  <a:pt x="10652063" y="1981694"/>
                  <a:pt x="10674039" y="1959717"/>
                  <a:pt x="10701148" y="1959717"/>
                </a:cubicBezTo>
                <a:close/>
                <a:moveTo>
                  <a:pt x="10507020" y="1959717"/>
                </a:moveTo>
                <a:cubicBezTo>
                  <a:pt x="10534129" y="1959717"/>
                  <a:pt x="10556105" y="1981694"/>
                  <a:pt x="10556105" y="2008802"/>
                </a:cubicBezTo>
                <a:cubicBezTo>
                  <a:pt x="10556105" y="2035911"/>
                  <a:pt x="10534129" y="2057887"/>
                  <a:pt x="10507020" y="2057887"/>
                </a:cubicBezTo>
                <a:cubicBezTo>
                  <a:pt x="10479911" y="2057887"/>
                  <a:pt x="10457935" y="2035911"/>
                  <a:pt x="10457935" y="2008802"/>
                </a:cubicBezTo>
                <a:cubicBezTo>
                  <a:pt x="10457935" y="1981694"/>
                  <a:pt x="10479911" y="1959717"/>
                  <a:pt x="10507020" y="1959717"/>
                </a:cubicBezTo>
                <a:close/>
                <a:moveTo>
                  <a:pt x="10315097" y="1959717"/>
                </a:moveTo>
                <a:cubicBezTo>
                  <a:pt x="10342205" y="1959717"/>
                  <a:pt x="10364182" y="1981694"/>
                  <a:pt x="10364182" y="2008802"/>
                </a:cubicBezTo>
                <a:cubicBezTo>
                  <a:pt x="10364182" y="2035911"/>
                  <a:pt x="10342205" y="2057887"/>
                  <a:pt x="10315097" y="2057887"/>
                </a:cubicBezTo>
                <a:cubicBezTo>
                  <a:pt x="10287988" y="2057887"/>
                  <a:pt x="10266012" y="2035911"/>
                  <a:pt x="10266012" y="2008802"/>
                </a:cubicBezTo>
                <a:cubicBezTo>
                  <a:pt x="10266012" y="1981694"/>
                  <a:pt x="10287988" y="1959717"/>
                  <a:pt x="10315097" y="1959717"/>
                </a:cubicBezTo>
                <a:close/>
                <a:moveTo>
                  <a:pt x="10123420" y="1959717"/>
                </a:moveTo>
                <a:cubicBezTo>
                  <a:pt x="10150529" y="1959717"/>
                  <a:pt x="10172505" y="1981694"/>
                  <a:pt x="10172505" y="2008802"/>
                </a:cubicBezTo>
                <a:cubicBezTo>
                  <a:pt x="10172505" y="2035911"/>
                  <a:pt x="10150529" y="2057887"/>
                  <a:pt x="10123420" y="2057887"/>
                </a:cubicBezTo>
                <a:cubicBezTo>
                  <a:pt x="10096312" y="2057887"/>
                  <a:pt x="10074335" y="2035911"/>
                  <a:pt x="10074335" y="2008802"/>
                </a:cubicBezTo>
                <a:cubicBezTo>
                  <a:pt x="10074335" y="1981694"/>
                  <a:pt x="10096312" y="1959717"/>
                  <a:pt x="10123420" y="1959717"/>
                </a:cubicBezTo>
                <a:close/>
                <a:moveTo>
                  <a:pt x="9931496" y="1959717"/>
                </a:moveTo>
                <a:cubicBezTo>
                  <a:pt x="9958606" y="1959717"/>
                  <a:pt x="9980582" y="1981694"/>
                  <a:pt x="9980582" y="2008802"/>
                </a:cubicBezTo>
                <a:cubicBezTo>
                  <a:pt x="9980582" y="2035911"/>
                  <a:pt x="9958606" y="2057887"/>
                  <a:pt x="9931496" y="2057887"/>
                </a:cubicBezTo>
                <a:cubicBezTo>
                  <a:pt x="9904388" y="2057887"/>
                  <a:pt x="9882412" y="2035911"/>
                  <a:pt x="9882412" y="2008802"/>
                </a:cubicBezTo>
                <a:cubicBezTo>
                  <a:pt x="9882412" y="1981694"/>
                  <a:pt x="9904388" y="1959717"/>
                  <a:pt x="9931496" y="1959717"/>
                </a:cubicBezTo>
                <a:close/>
                <a:moveTo>
                  <a:pt x="9739576" y="1959717"/>
                </a:moveTo>
                <a:cubicBezTo>
                  <a:pt x="9766684" y="1959717"/>
                  <a:pt x="9788661" y="1981694"/>
                  <a:pt x="9788661" y="2008802"/>
                </a:cubicBezTo>
                <a:cubicBezTo>
                  <a:pt x="9788661" y="2035911"/>
                  <a:pt x="9766684" y="2057887"/>
                  <a:pt x="9739576" y="2057887"/>
                </a:cubicBezTo>
                <a:cubicBezTo>
                  <a:pt x="9712467" y="2057887"/>
                  <a:pt x="9690491" y="2035911"/>
                  <a:pt x="9690491" y="2008802"/>
                </a:cubicBezTo>
                <a:cubicBezTo>
                  <a:pt x="9690491" y="1981694"/>
                  <a:pt x="9712467" y="1959717"/>
                  <a:pt x="9739576" y="1959717"/>
                </a:cubicBezTo>
                <a:close/>
                <a:moveTo>
                  <a:pt x="9547652" y="1959717"/>
                </a:moveTo>
                <a:cubicBezTo>
                  <a:pt x="9574761" y="1959717"/>
                  <a:pt x="9596737" y="1981694"/>
                  <a:pt x="9596737" y="2008802"/>
                </a:cubicBezTo>
                <a:cubicBezTo>
                  <a:pt x="9596737" y="2035911"/>
                  <a:pt x="9574761" y="2057887"/>
                  <a:pt x="9547652" y="2057887"/>
                </a:cubicBezTo>
                <a:cubicBezTo>
                  <a:pt x="9520543" y="2057887"/>
                  <a:pt x="9498567" y="2035911"/>
                  <a:pt x="9498567" y="2008802"/>
                </a:cubicBezTo>
                <a:cubicBezTo>
                  <a:pt x="9498567" y="1981694"/>
                  <a:pt x="9520543" y="1959717"/>
                  <a:pt x="9547652" y="1959717"/>
                </a:cubicBezTo>
                <a:close/>
                <a:moveTo>
                  <a:pt x="9355731" y="1959717"/>
                </a:moveTo>
                <a:cubicBezTo>
                  <a:pt x="9382840" y="1959717"/>
                  <a:pt x="9404816" y="1981694"/>
                  <a:pt x="9404816" y="2008802"/>
                </a:cubicBezTo>
                <a:cubicBezTo>
                  <a:pt x="9404816" y="2035911"/>
                  <a:pt x="9382840" y="2057887"/>
                  <a:pt x="9355731" y="2057887"/>
                </a:cubicBezTo>
                <a:cubicBezTo>
                  <a:pt x="9328622" y="2057887"/>
                  <a:pt x="9306646" y="2035911"/>
                  <a:pt x="9306646" y="2008802"/>
                </a:cubicBezTo>
                <a:cubicBezTo>
                  <a:pt x="9306646" y="1981694"/>
                  <a:pt x="9328622" y="1959717"/>
                  <a:pt x="9355731" y="1959717"/>
                </a:cubicBezTo>
                <a:close/>
                <a:moveTo>
                  <a:pt x="9163808" y="1959717"/>
                </a:moveTo>
                <a:cubicBezTo>
                  <a:pt x="9190916" y="1959717"/>
                  <a:pt x="9212893" y="1981694"/>
                  <a:pt x="9212893" y="2008802"/>
                </a:cubicBezTo>
                <a:cubicBezTo>
                  <a:pt x="9212893" y="2035911"/>
                  <a:pt x="9190916" y="2057887"/>
                  <a:pt x="9163808" y="2057887"/>
                </a:cubicBezTo>
                <a:cubicBezTo>
                  <a:pt x="9136699" y="2057887"/>
                  <a:pt x="9114723" y="2035911"/>
                  <a:pt x="9114723" y="2008802"/>
                </a:cubicBezTo>
                <a:cubicBezTo>
                  <a:pt x="9114723" y="1981694"/>
                  <a:pt x="9136699" y="1959717"/>
                  <a:pt x="9163808" y="1959717"/>
                </a:cubicBezTo>
                <a:close/>
                <a:moveTo>
                  <a:pt x="8972131" y="1959717"/>
                </a:moveTo>
                <a:cubicBezTo>
                  <a:pt x="8999241" y="1959717"/>
                  <a:pt x="9021216" y="1981694"/>
                  <a:pt x="9021216" y="2008802"/>
                </a:cubicBezTo>
                <a:cubicBezTo>
                  <a:pt x="9021216" y="2035911"/>
                  <a:pt x="8999241" y="2057887"/>
                  <a:pt x="8972131" y="2057887"/>
                </a:cubicBezTo>
                <a:cubicBezTo>
                  <a:pt x="8945023" y="2057887"/>
                  <a:pt x="8923046" y="2035911"/>
                  <a:pt x="8923046" y="2008802"/>
                </a:cubicBezTo>
                <a:cubicBezTo>
                  <a:pt x="8923046" y="1981694"/>
                  <a:pt x="8945023" y="1959717"/>
                  <a:pt x="8972131" y="1959717"/>
                </a:cubicBezTo>
                <a:close/>
                <a:moveTo>
                  <a:pt x="8780211" y="1959717"/>
                </a:moveTo>
                <a:cubicBezTo>
                  <a:pt x="8807319" y="1959717"/>
                  <a:pt x="8829296" y="1981694"/>
                  <a:pt x="8829296" y="2008802"/>
                </a:cubicBezTo>
                <a:cubicBezTo>
                  <a:pt x="8829296" y="2035911"/>
                  <a:pt x="8807319" y="2057887"/>
                  <a:pt x="8780211" y="2057887"/>
                </a:cubicBezTo>
                <a:cubicBezTo>
                  <a:pt x="8753102" y="2057887"/>
                  <a:pt x="8731126" y="2035911"/>
                  <a:pt x="8731126" y="2008802"/>
                </a:cubicBezTo>
                <a:cubicBezTo>
                  <a:pt x="8731126" y="1981694"/>
                  <a:pt x="8753102" y="1959717"/>
                  <a:pt x="8780211" y="1959717"/>
                </a:cubicBezTo>
                <a:close/>
                <a:moveTo>
                  <a:pt x="8588287" y="1959717"/>
                </a:moveTo>
                <a:cubicBezTo>
                  <a:pt x="8615396" y="1959717"/>
                  <a:pt x="8637372" y="1981694"/>
                  <a:pt x="8637372" y="2008802"/>
                </a:cubicBezTo>
                <a:cubicBezTo>
                  <a:pt x="8637372" y="2035911"/>
                  <a:pt x="8615396" y="2057887"/>
                  <a:pt x="8588287" y="2057887"/>
                </a:cubicBezTo>
                <a:cubicBezTo>
                  <a:pt x="8561178" y="2057887"/>
                  <a:pt x="8539202" y="2035911"/>
                  <a:pt x="8539202" y="2008802"/>
                </a:cubicBezTo>
                <a:cubicBezTo>
                  <a:pt x="8539202" y="1981694"/>
                  <a:pt x="8561178" y="1959717"/>
                  <a:pt x="8588287" y="1959717"/>
                </a:cubicBezTo>
                <a:close/>
                <a:moveTo>
                  <a:pt x="8388577" y="1959717"/>
                </a:moveTo>
                <a:cubicBezTo>
                  <a:pt x="8415686" y="1959717"/>
                  <a:pt x="8437662" y="1981694"/>
                  <a:pt x="8437662" y="2008802"/>
                </a:cubicBezTo>
                <a:cubicBezTo>
                  <a:pt x="8437662" y="2035911"/>
                  <a:pt x="8415686" y="2057887"/>
                  <a:pt x="8388577" y="2057887"/>
                </a:cubicBezTo>
                <a:cubicBezTo>
                  <a:pt x="8361468" y="2057887"/>
                  <a:pt x="8339492" y="2035911"/>
                  <a:pt x="8339492" y="2008802"/>
                </a:cubicBezTo>
                <a:cubicBezTo>
                  <a:pt x="8339492" y="1981694"/>
                  <a:pt x="8361468" y="1959717"/>
                  <a:pt x="8388577" y="1959717"/>
                </a:cubicBezTo>
                <a:close/>
                <a:moveTo>
                  <a:pt x="8196653" y="1959717"/>
                </a:moveTo>
                <a:cubicBezTo>
                  <a:pt x="8223762" y="1959717"/>
                  <a:pt x="8245738" y="1981694"/>
                  <a:pt x="8245738" y="2008802"/>
                </a:cubicBezTo>
                <a:cubicBezTo>
                  <a:pt x="8245738" y="2035911"/>
                  <a:pt x="8223762" y="2057887"/>
                  <a:pt x="8196653" y="2057887"/>
                </a:cubicBezTo>
                <a:cubicBezTo>
                  <a:pt x="8169545" y="2057887"/>
                  <a:pt x="8147568" y="2035911"/>
                  <a:pt x="8147568" y="2008802"/>
                </a:cubicBezTo>
                <a:cubicBezTo>
                  <a:pt x="8147568" y="1981694"/>
                  <a:pt x="8169545" y="1959717"/>
                  <a:pt x="8196653" y="1959717"/>
                </a:cubicBezTo>
                <a:close/>
                <a:moveTo>
                  <a:pt x="8004732" y="1959717"/>
                </a:moveTo>
                <a:cubicBezTo>
                  <a:pt x="8031841" y="1959717"/>
                  <a:pt x="8053817" y="1981694"/>
                  <a:pt x="8053817" y="2008802"/>
                </a:cubicBezTo>
                <a:cubicBezTo>
                  <a:pt x="8053817" y="2035911"/>
                  <a:pt x="8031841" y="2057887"/>
                  <a:pt x="8004732" y="2057887"/>
                </a:cubicBezTo>
                <a:cubicBezTo>
                  <a:pt x="7977623" y="2057887"/>
                  <a:pt x="7955647" y="2035911"/>
                  <a:pt x="7955647" y="2008802"/>
                </a:cubicBezTo>
                <a:cubicBezTo>
                  <a:pt x="7955647" y="1981694"/>
                  <a:pt x="7977623" y="1959717"/>
                  <a:pt x="8004732" y="1959717"/>
                </a:cubicBezTo>
                <a:close/>
                <a:moveTo>
                  <a:pt x="7813056" y="1959717"/>
                </a:moveTo>
                <a:cubicBezTo>
                  <a:pt x="7840165" y="1959717"/>
                  <a:pt x="7862141" y="1981694"/>
                  <a:pt x="7862141" y="2008802"/>
                </a:cubicBezTo>
                <a:cubicBezTo>
                  <a:pt x="7862141" y="2035911"/>
                  <a:pt x="7840165" y="2057887"/>
                  <a:pt x="7813056" y="2057887"/>
                </a:cubicBezTo>
                <a:cubicBezTo>
                  <a:pt x="7785947" y="2057887"/>
                  <a:pt x="7763971" y="2035911"/>
                  <a:pt x="7763971" y="2008802"/>
                </a:cubicBezTo>
                <a:cubicBezTo>
                  <a:pt x="7763971" y="1981694"/>
                  <a:pt x="7785947" y="1959717"/>
                  <a:pt x="7813056" y="1959717"/>
                </a:cubicBezTo>
                <a:close/>
                <a:moveTo>
                  <a:pt x="7621133" y="1959717"/>
                </a:moveTo>
                <a:cubicBezTo>
                  <a:pt x="7648241" y="1959717"/>
                  <a:pt x="7670218" y="1981694"/>
                  <a:pt x="7670218" y="2008802"/>
                </a:cubicBezTo>
                <a:cubicBezTo>
                  <a:pt x="7670218" y="2035911"/>
                  <a:pt x="7648241" y="2057887"/>
                  <a:pt x="7621133" y="2057887"/>
                </a:cubicBezTo>
                <a:cubicBezTo>
                  <a:pt x="7594024" y="2057887"/>
                  <a:pt x="7572048" y="2035911"/>
                  <a:pt x="7572048" y="2008802"/>
                </a:cubicBezTo>
                <a:cubicBezTo>
                  <a:pt x="7572048" y="1981694"/>
                  <a:pt x="7594024" y="1959717"/>
                  <a:pt x="7621133" y="1959717"/>
                </a:cubicBezTo>
                <a:close/>
                <a:moveTo>
                  <a:pt x="7429212" y="1959717"/>
                </a:moveTo>
                <a:cubicBezTo>
                  <a:pt x="7456321" y="1959717"/>
                  <a:pt x="7478297" y="1981694"/>
                  <a:pt x="7478297" y="2008802"/>
                </a:cubicBezTo>
                <a:cubicBezTo>
                  <a:pt x="7478297" y="2035911"/>
                  <a:pt x="7456321" y="2057887"/>
                  <a:pt x="7429212" y="2057887"/>
                </a:cubicBezTo>
                <a:cubicBezTo>
                  <a:pt x="7402103" y="2057887"/>
                  <a:pt x="7380127" y="2035911"/>
                  <a:pt x="7380127" y="2008802"/>
                </a:cubicBezTo>
                <a:cubicBezTo>
                  <a:pt x="7380127" y="1981694"/>
                  <a:pt x="7402103" y="1959717"/>
                  <a:pt x="7429212" y="1959717"/>
                </a:cubicBezTo>
                <a:close/>
                <a:moveTo>
                  <a:pt x="7237288" y="1959717"/>
                </a:moveTo>
                <a:cubicBezTo>
                  <a:pt x="7264397" y="1959717"/>
                  <a:pt x="7286373" y="1981694"/>
                  <a:pt x="7286373" y="2008802"/>
                </a:cubicBezTo>
                <a:cubicBezTo>
                  <a:pt x="7286373" y="2035911"/>
                  <a:pt x="7264397" y="2057887"/>
                  <a:pt x="7237288" y="2057887"/>
                </a:cubicBezTo>
                <a:cubicBezTo>
                  <a:pt x="7210179" y="2057887"/>
                  <a:pt x="7188203" y="2035911"/>
                  <a:pt x="7188203" y="2008802"/>
                </a:cubicBezTo>
                <a:cubicBezTo>
                  <a:pt x="7188203" y="1981694"/>
                  <a:pt x="7210179" y="1959717"/>
                  <a:pt x="7237288" y="1959717"/>
                </a:cubicBezTo>
                <a:close/>
                <a:moveTo>
                  <a:pt x="7045367" y="1959717"/>
                </a:moveTo>
                <a:cubicBezTo>
                  <a:pt x="7072476" y="1959717"/>
                  <a:pt x="7094452" y="1981694"/>
                  <a:pt x="7094452" y="2008802"/>
                </a:cubicBezTo>
                <a:cubicBezTo>
                  <a:pt x="7094452" y="2035911"/>
                  <a:pt x="7072476" y="2057887"/>
                  <a:pt x="7045367" y="2057887"/>
                </a:cubicBezTo>
                <a:cubicBezTo>
                  <a:pt x="7018258" y="2057887"/>
                  <a:pt x="6996282" y="2035911"/>
                  <a:pt x="6996282" y="2008802"/>
                </a:cubicBezTo>
                <a:cubicBezTo>
                  <a:pt x="6996282" y="1981694"/>
                  <a:pt x="7018258" y="1959717"/>
                  <a:pt x="7045367" y="1959717"/>
                </a:cubicBezTo>
                <a:close/>
                <a:moveTo>
                  <a:pt x="6853444" y="1959717"/>
                </a:moveTo>
                <a:cubicBezTo>
                  <a:pt x="6880552" y="1959717"/>
                  <a:pt x="6902529" y="1981694"/>
                  <a:pt x="6902529" y="2008802"/>
                </a:cubicBezTo>
                <a:cubicBezTo>
                  <a:pt x="6902529" y="2035911"/>
                  <a:pt x="6880552" y="2057887"/>
                  <a:pt x="6853444" y="2057887"/>
                </a:cubicBezTo>
                <a:cubicBezTo>
                  <a:pt x="6826335" y="2057887"/>
                  <a:pt x="6804359" y="2035911"/>
                  <a:pt x="6804359" y="2008802"/>
                </a:cubicBezTo>
                <a:cubicBezTo>
                  <a:pt x="6804359" y="1981694"/>
                  <a:pt x="6826335" y="1959717"/>
                  <a:pt x="6853444" y="1959717"/>
                </a:cubicBezTo>
                <a:close/>
                <a:moveTo>
                  <a:pt x="6661767" y="1959717"/>
                </a:moveTo>
                <a:cubicBezTo>
                  <a:pt x="6688876" y="1959717"/>
                  <a:pt x="6710852" y="1981694"/>
                  <a:pt x="6710852" y="2008802"/>
                </a:cubicBezTo>
                <a:cubicBezTo>
                  <a:pt x="6710852" y="2035911"/>
                  <a:pt x="6688876" y="2057887"/>
                  <a:pt x="6661767" y="2057887"/>
                </a:cubicBezTo>
                <a:cubicBezTo>
                  <a:pt x="6634659" y="2057887"/>
                  <a:pt x="6612682" y="2035911"/>
                  <a:pt x="6612682" y="2008802"/>
                </a:cubicBezTo>
                <a:cubicBezTo>
                  <a:pt x="6612682" y="1981694"/>
                  <a:pt x="6634659" y="1959717"/>
                  <a:pt x="6661767" y="1959717"/>
                </a:cubicBezTo>
                <a:close/>
                <a:moveTo>
                  <a:pt x="6469844" y="1959717"/>
                </a:moveTo>
                <a:cubicBezTo>
                  <a:pt x="6496953" y="1959717"/>
                  <a:pt x="6518929" y="1981694"/>
                  <a:pt x="6518929" y="2008802"/>
                </a:cubicBezTo>
                <a:cubicBezTo>
                  <a:pt x="6518929" y="2035911"/>
                  <a:pt x="6496953" y="2057887"/>
                  <a:pt x="6469844" y="2057887"/>
                </a:cubicBezTo>
                <a:cubicBezTo>
                  <a:pt x="6442735" y="2057887"/>
                  <a:pt x="6420759" y="2035911"/>
                  <a:pt x="6420759" y="2008802"/>
                </a:cubicBezTo>
                <a:cubicBezTo>
                  <a:pt x="6420759" y="1981694"/>
                  <a:pt x="6442735" y="1959717"/>
                  <a:pt x="6469844" y="1959717"/>
                </a:cubicBezTo>
                <a:close/>
                <a:moveTo>
                  <a:pt x="6279574" y="1959717"/>
                </a:moveTo>
                <a:cubicBezTo>
                  <a:pt x="6306683" y="1959717"/>
                  <a:pt x="6328659" y="1981694"/>
                  <a:pt x="6328659" y="2008802"/>
                </a:cubicBezTo>
                <a:cubicBezTo>
                  <a:pt x="6328659" y="2035911"/>
                  <a:pt x="6306683" y="2057887"/>
                  <a:pt x="6279574" y="2057887"/>
                </a:cubicBezTo>
                <a:cubicBezTo>
                  <a:pt x="6252465" y="2057887"/>
                  <a:pt x="6230489" y="2035911"/>
                  <a:pt x="6230489" y="2008802"/>
                </a:cubicBezTo>
                <a:cubicBezTo>
                  <a:pt x="6230489" y="1981694"/>
                  <a:pt x="6252465" y="1959717"/>
                  <a:pt x="6279574" y="1959717"/>
                </a:cubicBezTo>
                <a:close/>
                <a:moveTo>
                  <a:pt x="6087650" y="1959717"/>
                </a:moveTo>
                <a:cubicBezTo>
                  <a:pt x="6114759" y="1959717"/>
                  <a:pt x="6136735" y="1981694"/>
                  <a:pt x="6136735" y="2008802"/>
                </a:cubicBezTo>
                <a:cubicBezTo>
                  <a:pt x="6136735" y="2035911"/>
                  <a:pt x="6114759" y="2057887"/>
                  <a:pt x="6087650" y="2057887"/>
                </a:cubicBezTo>
                <a:cubicBezTo>
                  <a:pt x="6060542" y="2057887"/>
                  <a:pt x="6038565" y="2035911"/>
                  <a:pt x="6038565" y="2008802"/>
                </a:cubicBezTo>
                <a:cubicBezTo>
                  <a:pt x="6038565" y="1981694"/>
                  <a:pt x="6060542" y="1959717"/>
                  <a:pt x="6087650" y="1959717"/>
                </a:cubicBezTo>
                <a:close/>
                <a:moveTo>
                  <a:pt x="5895729" y="1959717"/>
                </a:moveTo>
                <a:cubicBezTo>
                  <a:pt x="5922838" y="1959717"/>
                  <a:pt x="5944814" y="1981694"/>
                  <a:pt x="5944814" y="2008802"/>
                </a:cubicBezTo>
                <a:cubicBezTo>
                  <a:pt x="5944814" y="2035911"/>
                  <a:pt x="5922838" y="2057887"/>
                  <a:pt x="5895729" y="2057887"/>
                </a:cubicBezTo>
                <a:cubicBezTo>
                  <a:pt x="5868620" y="2057887"/>
                  <a:pt x="5846644" y="2035911"/>
                  <a:pt x="5846644" y="2008802"/>
                </a:cubicBezTo>
                <a:cubicBezTo>
                  <a:pt x="5846644" y="1981694"/>
                  <a:pt x="5868620" y="1959717"/>
                  <a:pt x="5895729" y="1959717"/>
                </a:cubicBezTo>
                <a:close/>
                <a:moveTo>
                  <a:pt x="5704053" y="1959717"/>
                </a:moveTo>
                <a:cubicBezTo>
                  <a:pt x="5731162" y="1959717"/>
                  <a:pt x="5753138" y="1981694"/>
                  <a:pt x="5753138" y="2008802"/>
                </a:cubicBezTo>
                <a:cubicBezTo>
                  <a:pt x="5753138" y="2035911"/>
                  <a:pt x="5731162" y="2057887"/>
                  <a:pt x="5704053" y="2057887"/>
                </a:cubicBezTo>
                <a:cubicBezTo>
                  <a:pt x="5676944" y="2057887"/>
                  <a:pt x="5654968" y="2035911"/>
                  <a:pt x="5654968" y="2008802"/>
                </a:cubicBezTo>
                <a:cubicBezTo>
                  <a:pt x="5654968" y="1981694"/>
                  <a:pt x="5676944" y="1959717"/>
                  <a:pt x="5704053" y="1959717"/>
                </a:cubicBezTo>
                <a:close/>
                <a:moveTo>
                  <a:pt x="5512130" y="1959717"/>
                </a:moveTo>
                <a:cubicBezTo>
                  <a:pt x="5539238" y="1959717"/>
                  <a:pt x="5561215" y="1981694"/>
                  <a:pt x="5561215" y="2008802"/>
                </a:cubicBezTo>
                <a:cubicBezTo>
                  <a:pt x="5561215" y="2035911"/>
                  <a:pt x="5539238" y="2057887"/>
                  <a:pt x="5512130" y="2057887"/>
                </a:cubicBezTo>
                <a:cubicBezTo>
                  <a:pt x="5485021" y="2057887"/>
                  <a:pt x="5463045" y="2035911"/>
                  <a:pt x="5463045" y="2008802"/>
                </a:cubicBezTo>
                <a:cubicBezTo>
                  <a:pt x="5463045" y="1981694"/>
                  <a:pt x="5485021" y="1959717"/>
                  <a:pt x="5512130" y="1959717"/>
                </a:cubicBezTo>
                <a:close/>
                <a:moveTo>
                  <a:pt x="5320209" y="1959717"/>
                </a:moveTo>
                <a:cubicBezTo>
                  <a:pt x="5347318" y="1959717"/>
                  <a:pt x="5369294" y="1981694"/>
                  <a:pt x="5369294" y="2008802"/>
                </a:cubicBezTo>
                <a:cubicBezTo>
                  <a:pt x="5369294" y="2035911"/>
                  <a:pt x="5347318" y="2057887"/>
                  <a:pt x="5320209" y="2057887"/>
                </a:cubicBezTo>
                <a:cubicBezTo>
                  <a:pt x="5293100" y="2057887"/>
                  <a:pt x="5271124" y="2035911"/>
                  <a:pt x="5271124" y="2008802"/>
                </a:cubicBezTo>
                <a:cubicBezTo>
                  <a:pt x="5271124" y="1981694"/>
                  <a:pt x="5293100" y="1959717"/>
                  <a:pt x="5320209" y="1959717"/>
                </a:cubicBezTo>
                <a:close/>
                <a:moveTo>
                  <a:pt x="5128285" y="1959717"/>
                </a:moveTo>
                <a:cubicBezTo>
                  <a:pt x="5155394" y="1959717"/>
                  <a:pt x="5177370" y="1981694"/>
                  <a:pt x="5177370" y="2008802"/>
                </a:cubicBezTo>
                <a:cubicBezTo>
                  <a:pt x="5177370" y="2035911"/>
                  <a:pt x="5155394" y="2057887"/>
                  <a:pt x="5128285" y="2057887"/>
                </a:cubicBezTo>
                <a:cubicBezTo>
                  <a:pt x="5101176" y="2057887"/>
                  <a:pt x="5079200" y="2035911"/>
                  <a:pt x="5079200" y="2008802"/>
                </a:cubicBezTo>
                <a:cubicBezTo>
                  <a:pt x="5079200" y="1981694"/>
                  <a:pt x="5101176" y="1959717"/>
                  <a:pt x="5128285" y="1959717"/>
                </a:cubicBezTo>
                <a:close/>
                <a:moveTo>
                  <a:pt x="4936364" y="1959717"/>
                </a:moveTo>
                <a:cubicBezTo>
                  <a:pt x="4963473" y="1959717"/>
                  <a:pt x="4985449" y="1981694"/>
                  <a:pt x="4985449" y="2008802"/>
                </a:cubicBezTo>
                <a:cubicBezTo>
                  <a:pt x="4985449" y="2035911"/>
                  <a:pt x="4963473" y="2057887"/>
                  <a:pt x="4936364" y="2057887"/>
                </a:cubicBezTo>
                <a:cubicBezTo>
                  <a:pt x="4909255" y="2057887"/>
                  <a:pt x="4887279" y="2035911"/>
                  <a:pt x="4887279" y="2008802"/>
                </a:cubicBezTo>
                <a:cubicBezTo>
                  <a:pt x="4887279" y="1981694"/>
                  <a:pt x="4909255" y="1959717"/>
                  <a:pt x="4936364" y="1959717"/>
                </a:cubicBezTo>
                <a:close/>
                <a:moveTo>
                  <a:pt x="4744441" y="1959717"/>
                </a:moveTo>
                <a:cubicBezTo>
                  <a:pt x="4771549" y="1959717"/>
                  <a:pt x="4793526" y="1981694"/>
                  <a:pt x="4793526" y="2008802"/>
                </a:cubicBezTo>
                <a:cubicBezTo>
                  <a:pt x="4793526" y="2035911"/>
                  <a:pt x="4771549" y="2057887"/>
                  <a:pt x="4744441" y="2057887"/>
                </a:cubicBezTo>
                <a:cubicBezTo>
                  <a:pt x="4717332" y="2057887"/>
                  <a:pt x="4695356" y="2035911"/>
                  <a:pt x="4695356" y="2008802"/>
                </a:cubicBezTo>
                <a:cubicBezTo>
                  <a:pt x="4695356" y="1981694"/>
                  <a:pt x="4717332" y="1959717"/>
                  <a:pt x="4744441" y="1959717"/>
                </a:cubicBezTo>
                <a:close/>
                <a:moveTo>
                  <a:pt x="4552764" y="1959717"/>
                </a:moveTo>
                <a:cubicBezTo>
                  <a:pt x="4579873" y="1959717"/>
                  <a:pt x="4601849" y="1981694"/>
                  <a:pt x="4601849" y="2008802"/>
                </a:cubicBezTo>
                <a:cubicBezTo>
                  <a:pt x="4601849" y="2035911"/>
                  <a:pt x="4579873" y="2057887"/>
                  <a:pt x="4552764" y="2057887"/>
                </a:cubicBezTo>
                <a:cubicBezTo>
                  <a:pt x="4525656" y="2057887"/>
                  <a:pt x="4503679" y="2035911"/>
                  <a:pt x="4503679" y="2008802"/>
                </a:cubicBezTo>
                <a:cubicBezTo>
                  <a:pt x="4503679" y="1981694"/>
                  <a:pt x="4525656" y="1959717"/>
                  <a:pt x="4552764" y="1959717"/>
                </a:cubicBezTo>
                <a:close/>
                <a:moveTo>
                  <a:pt x="4360841" y="1959717"/>
                </a:moveTo>
                <a:cubicBezTo>
                  <a:pt x="4387950" y="1959717"/>
                  <a:pt x="4409926" y="1981694"/>
                  <a:pt x="4409926" y="2008802"/>
                </a:cubicBezTo>
                <a:cubicBezTo>
                  <a:pt x="4409926" y="2035911"/>
                  <a:pt x="4387950" y="2057887"/>
                  <a:pt x="4360841" y="2057887"/>
                </a:cubicBezTo>
                <a:cubicBezTo>
                  <a:pt x="4333732" y="2057887"/>
                  <a:pt x="4311756" y="2035911"/>
                  <a:pt x="4311756" y="2008802"/>
                </a:cubicBezTo>
                <a:cubicBezTo>
                  <a:pt x="4311756" y="1981694"/>
                  <a:pt x="4333732" y="1959717"/>
                  <a:pt x="4360841" y="1959717"/>
                </a:cubicBezTo>
                <a:close/>
                <a:moveTo>
                  <a:pt x="4170572" y="1959717"/>
                </a:moveTo>
                <a:cubicBezTo>
                  <a:pt x="4197681" y="1959717"/>
                  <a:pt x="4219657" y="1981694"/>
                  <a:pt x="4219657" y="2008802"/>
                </a:cubicBezTo>
                <a:cubicBezTo>
                  <a:pt x="4219657" y="2035911"/>
                  <a:pt x="4197681" y="2057887"/>
                  <a:pt x="4170572" y="2057887"/>
                </a:cubicBezTo>
                <a:cubicBezTo>
                  <a:pt x="4143463" y="2057887"/>
                  <a:pt x="4121487" y="2035911"/>
                  <a:pt x="4121487" y="2008802"/>
                </a:cubicBezTo>
                <a:cubicBezTo>
                  <a:pt x="4121487" y="1981694"/>
                  <a:pt x="4143463" y="1959717"/>
                  <a:pt x="4170572" y="1959717"/>
                </a:cubicBezTo>
                <a:close/>
                <a:moveTo>
                  <a:pt x="3978648" y="1959717"/>
                </a:moveTo>
                <a:cubicBezTo>
                  <a:pt x="4005757" y="1959717"/>
                  <a:pt x="4027733" y="1981694"/>
                  <a:pt x="4027733" y="2008802"/>
                </a:cubicBezTo>
                <a:cubicBezTo>
                  <a:pt x="4027733" y="2035911"/>
                  <a:pt x="4005757" y="2057887"/>
                  <a:pt x="3978648" y="2057887"/>
                </a:cubicBezTo>
                <a:cubicBezTo>
                  <a:pt x="3951540" y="2057887"/>
                  <a:pt x="3929563" y="2035911"/>
                  <a:pt x="3929563" y="2008802"/>
                </a:cubicBezTo>
                <a:cubicBezTo>
                  <a:pt x="3929563" y="1981694"/>
                  <a:pt x="3951540" y="1959717"/>
                  <a:pt x="3978648" y="1959717"/>
                </a:cubicBezTo>
                <a:close/>
                <a:moveTo>
                  <a:pt x="3786728" y="1959717"/>
                </a:moveTo>
                <a:cubicBezTo>
                  <a:pt x="3813836" y="1959717"/>
                  <a:pt x="3835813" y="1981694"/>
                  <a:pt x="3835813" y="2008802"/>
                </a:cubicBezTo>
                <a:cubicBezTo>
                  <a:pt x="3835813" y="2035911"/>
                  <a:pt x="3813836" y="2057887"/>
                  <a:pt x="3786728" y="2057887"/>
                </a:cubicBezTo>
                <a:cubicBezTo>
                  <a:pt x="3759619" y="2057887"/>
                  <a:pt x="3737643" y="2035911"/>
                  <a:pt x="3737643" y="2008802"/>
                </a:cubicBezTo>
                <a:cubicBezTo>
                  <a:pt x="3737643" y="1981694"/>
                  <a:pt x="3759619" y="1959717"/>
                  <a:pt x="3786728" y="1959717"/>
                </a:cubicBezTo>
                <a:close/>
                <a:moveTo>
                  <a:pt x="3595051" y="1959717"/>
                </a:moveTo>
                <a:cubicBezTo>
                  <a:pt x="3622160" y="1959717"/>
                  <a:pt x="3644136" y="1981694"/>
                  <a:pt x="3644136" y="2008802"/>
                </a:cubicBezTo>
                <a:cubicBezTo>
                  <a:pt x="3644136" y="2035911"/>
                  <a:pt x="3622160" y="2057887"/>
                  <a:pt x="3595051" y="2057887"/>
                </a:cubicBezTo>
                <a:cubicBezTo>
                  <a:pt x="3567943" y="2057887"/>
                  <a:pt x="3545966" y="2035911"/>
                  <a:pt x="3545966" y="2008802"/>
                </a:cubicBezTo>
                <a:cubicBezTo>
                  <a:pt x="3545966" y="1981694"/>
                  <a:pt x="3567943" y="1959717"/>
                  <a:pt x="3595051" y="1959717"/>
                </a:cubicBezTo>
                <a:close/>
                <a:moveTo>
                  <a:pt x="3403128" y="1959717"/>
                </a:moveTo>
                <a:cubicBezTo>
                  <a:pt x="3430237" y="1959717"/>
                  <a:pt x="3452213" y="1981694"/>
                  <a:pt x="3452213" y="2008802"/>
                </a:cubicBezTo>
                <a:cubicBezTo>
                  <a:pt x="3452213" y="2035911"/>
                  <a:pt x="3430237" y="2057887"/>
                  <a:pt x="3403128" y="2057887"/>
                </a:cubicBezTo>
                <a:cubicBezTo>
                  <a:pt x="3376019" y="2057887"/>
                  <a:pt x="3354043" y="2035911"/>
                  <a:pt x="3354043" y="2008802"/>
                </a:cubicBezTo>
                <a:cubicBezTo>
                  <a:pt x="3354043" y="1981694"/>
                  <a:pt x="3376019" y="1959717"/>
                  <a:pt x="3403128" y="1959717"/>
                </a:cubicBezTo>
                <a:close/>
                <a:moveTo>
                  <a:pt x="3211207" y="1959717"/>
                </a:moveTo>
                <a:cubicBezTo>
                  <a:pt x="3238316" y="1959717"/>
                  <a:pt x="3260292" y="1981694"/>
                  <a:pt x="3260292" y="2008802"/>
                </a:cubicBezTo>
                <a:cubicBezTo>
                  <a:pt x="3260292" y="2035911"/>
                  <a:pt x="3238316" y="2057887"/>
                  <a:pt x="3211207" y="2057887"/>
                </a:cubicBezTo>
                <a:cubicBezTo>
                  <a:pt x="3184098" y="2057887"/>
                  <a:pt x="3162122" y="2035911"/>
                  <a:pt x="3162122" y="2008802"/>
                </a:cubicBezTo>
                <a:cubicBezTo>
                  <a:pt x="3162122" y="1981694"/>
                  <a:pt x="3184098" y="1959717"/>
                  <a:pt x="3211207" y="1959717"/>
                </a:cubicBezTo>
                <a:close/>
                <a:moveTo>
                  <a:pt x="3019283" y="1959717"/>
                </a:moveTo>
                <a:cubicBezTo>
                  <a:pt x="3046393" y="1959717"/>
                  <a:pt x="3068368" y="1981694"/>
                  <a:pt x="3068368" y="2008802"/>
                </a:cubicBezTo>
                <a:cubicBezTo>
                  <a:pt x="3068368" y="2035911"/>
                  <a:pt x="3046393" y="2057887"/>
                  <a:pt x="3019283" y="2057887"/>
                </a:cubicBezTo>
                <a:cubicBezTo>
                  <a:pt x="2992175" y="2057887"/>
                  <a:pt x="2970198" y="2035911"/>
                  <a:pt x="2970198" y="2008802"/>
                </a:cubicBezTo>
                <a:cubicBezTo>
                  <a:pt x="2970198" y="1981694"/>
                  <a:pt x="2992175" y="1959717"/>
                  <a:pt x="3019283" y="1959717"/>
                </a:cubicBezTo>
                <a:close/>
                <a:moveTo>
                  <a:pt x="2827363" y="1959717"/>
                </a:moveTo>
                <a:cubicBezTo>
                  <a:pt x="2854471" y="1959717"/>
                  <a:pt x="2876448" y="1981694"/>
                  <a:pt x="2876448" y="2008802"/>
                </a:cubicBezTo>
                <a:cubicBezTo>
                  <a:pt x="2876448" y="2035911"/>
                  <a:pt x="2854471" y="2057887"/>
                  <a:pt x="2827363" y="2057887"/>
                </a:cubicBezTo>
                <a:cubicBezTo>
                  <a:pt x="2800253" y="2057887"/>
                  <a:pt x="2778277" y="2035911"/>
                  <a:pt x="2778277" y="2008802"/>
                </a:cubicBezTo>
                <a:cubicBezTo>
                  <a:pt x="2778277" y="1981694"/>
                  <a:pt x="2800253" y="1959717"/>
                  <a:pt x="2827363" y="1959717"/>
                </a:cubicBezTo>
                <a:close/>
                <a:moveTo>
                  <a:pt x="2635439" y="1959717"/>
                </a:moveTo>
                <a:cubicBezTo>
                  <a:pt x="2662548" y="1959717"/>
                  <a:pt x="2684524" y="1981694"/>
                  <a:pt x="2684524" y="2008802"/>
                </a:cubicBezTo>
                <a:cubicBezTo>
                  <a:pt x="2684524" y="2035911"/>
                  <a:pt x="2662548" y="2057887"/>
                  <a:pt x="2635439" y="2057887"/>
                </a:cubicBezTo>
                <a:cubicBezTo>
                  <a:pt x="2608330" y="2057887"/>
                  <a:pt x="2586354" y="2035911"/>
                  <a:pt x="2586354" y="2008802"/>
                </a:cubicBezTo>
                <a:cubicBezTo>
                  <a:pt x="2586354" y="1981694"/>
                  <a:pt x="2608330" y="1959717"/>
                  <a:pt x="2635439" y="1959717"/>
                </a:cubicBezTo>
                <a:close/>
                <a:moveTo>
                  <a:pt x="2443762" y="1959717"/>
                </a:moveTo>
                <a:cubicBezTo>
                  <a:pt x="2470872" y="1959717"/>
                  <a:pt x="2492847" y="1981694"/>
                  <a:pt x="2492847" y="2008802"/>
                </a:cubicBezTo>
                <a:cubicBezTo>
                  <a:pt x="2492847" y="2035911"/>
                  <a:pt x="2470872" y="2057887"/>
                  <a:pt x="2443762" y="2057887"/>
                </a:cubicBezTo>
                <a:cubicBezTo>
                  <a:pt x="2416654" y="2057887"/>
                  <a:pt x="2394677" y="2035911"/>
                  <a:pt x="2394677" y="2008802"/>
                </a:cubicBezTo>
                <a:cubicBezTo>
                  <a:pt x="2394677" y="1981694"/>
                  <a:pt x="2416654" y="1959717"/>
                  <a:pt x="2443762" y="1959717"/>
                </a:cubicBezTo>
                <a:close/>
                <a:moveTo>
                  <a:pt x="2251840" y="1959717"/>
                </a:moveTo>
                <a:cubicBezTo>
                  <a:pt x="2278948" y="1959717"/>
                  <a:pt x="2300925" y="1981694"/>
                  <a:pt x="2300925" y="2008802"/>
                </a:cubicBezTo>
                <a:cubicBezTo>
                  <a:pt x="2300925" y="2035911"/>
                  <a:pt x="2278948" y="2057887"/>
                  <a:pt x="2251840" y="2057887"/>
                </a:cubicBezTo>
                <a:cubicBezTo>
                  <a:pt x="2224730" y="2057887"/>
                  <a:pt x="2202754" y="2035911"/>
                  <a:pt x="2202754" y="2008802"/>
                </a:cubicBezTo>
                <a:cubicBezTo>
                  <a:pt x="2202754" y="1981694"/>
                  <a:pt x="2224730" y="1959717"/>
                  <a:pt x="2251840" y="1959717"/>
                </a:cubicBezTo>
                <a:close/>
                <a:moveTo>
                  <a:pt x="2061569" y="1959717"/>
                </a:moveTo>
                <a:cubicBezTo>
                  <a:pt x="2088678" y="1959717"/>
                  <a:pt x="2110654" y="1981694"/>
                  <a:pt x="2110654" y="2008802"/>
                </a:cubicBezTo>
                <a:cubicBezTo>
                  <a:pt x="2110654" y="2035911"/>
                  <a:pt x="2088678" y="2057887"/>
                  <a:pt x="2061569" y="2057887"/>
                </a:cubicBezTo>
                <a:cubicBezTo>
                  <a:pt x="2034460" y="2057887"/>
                  <a:pt x="2012484" y="2035911"/>
                  <a:pt x="2012484" y="2008802"/>
                </a:cubicBezTo>
                <a:cubicBezTo>
                  <a:pt x="2012484" y="1981694"/>
                  <a:pt x="2034460" y="1959717"/>
                  <a:pt x="2061569" y="1959717"/>
                </a:cubicBezTo>
                <a:close/>
                <a:moveTo>
                  <a:pt x="1869645" y="1959717"/>
                </a:moveTo>
                <a:cubicBezTo>
                  <a:pt x="1896755" y="1959717"/>
                  <a:pt x="1918730" y="1981694"/>
                  <a:pt x="1918730" y="2008802"/>
                </a:cubicBezTo>
                <a:cubicBezTo>
                  <a:pt x="1918730" y="2035911"/>
                  <a:pt x="1896755" y="2057887"/>
                  <a:pt x="1869645" y="2057887"/>
                </a:cubicBezTo>
                <a:cubicBezTo>
                  <a:pt x="1842537" y="2057887"/>
                  <a:pt x="1820560" y="2035911"/>
                  <a:pt x="1820560" y="2008802"/>
                </a:cubicBezTo>
                <a:cubicBezTo>
                  <a:pt x="1820560" y="1981694"/>
                  <a:pt x="1842537" y="1959717"/>
                  <a:pt x="1869645" y="1959717"/>
                </a:cubicBezTo>
                <a:close/>
                <a:moveTo>
                  <a:pt x="1677725" y="1959717"/>
                </a:moveTo>
                <a:cubicBezTo>
                  <a:pt x="1704833" y="1959717"/>
                  <a:pt x="1726810" y="1981694"/>
                  <a:pt x="1726810" y="2008802"/>
                </a:cubicBezTo>
                <a:cubicBezTo>
                  <a:pt x="1726810" y="2035911"/>
                  <a:pt x="1704833" y="2057887"/>
                  <a:pt x="1677725" y="2057887"/>
                </a:cubicBezTo>
                <a:cubicBezTo>
                  <a:pt x="1650616" y="2057887"/>
                  <a:pt x="1628640" y="2035911"/>
                  <a:pt x="1628640" y="2008802"/>
                </a:cubicBezTo>
                <a:cubicBezTo>
                  <a:pt x="1628640" y="1981694"/>
                  <a:pt x="1650616" y="1959717"/>
                  <a:pt x="1677725" y="1959717"/>
                </a:cubicBezTo>
                <a:close/>
                <a:moveTo>
                  <a:pt x="1486048" y="1959717"/>
                </a:moveTo>
                <a:cubicBezTo>
                  <a:pt x="1513157" y="1959717"/>
                  <a:pt x="1535133" y="1981694"/>
                  <a:pt x="1535133" y="2008802"/>
                </a:cubicBezTo>
                <a:cubicBezTo>
                  <a:pt x="1535133" y="2035911"/>
                  <a:pt x="1513157" y="2057887"/>
                  <a:pt x="1486048" y="2057887"/>
                </a:cubicBezTo>
                <a:cubicBezTo>
                  <a:pt x="1458940" y="2057887"/>
                  <a:pt x="1436963" y="2035911"/>
                  <a:pt x="1436963" y="2008802"/>
                </a:cubicBezTo>
                <a:cubicBezTo>
                  <a:pt x="1436963" y="1981694"/>
                  <a:pt x="1458940" y="1959717"/>
                  <a:pt x="1486048" y="1959717"/>
                </a:cubicBezTo>
                <a:close/>
                <a:moveTo>
                  <a:pt x="1294125" y="1959717"/>
                </a:moveTo>
                <a:cubicBezTo>
                  <a:pt x="1321234" y="1959717"/>
                  <a:pt x="1343210" y="1981694"/>
                  <a:pt x="1343210" y="2008802"/>
                </a:cubicBezTo>
                <a:cubicBezTo>
                  <a:pt x="1343210" y="2035911"/>
                  <a:pt x="1321234" y="2057887"/>
                  <a:pt x="1294125" y="2057887"/>
                </a:cubicBezTo>
                <a:cubicBezTo>
                  <a:pt x="1267016" y="2057887"/>
                  <a:pt x="1245040" y="2035911"/>
                  <a:pt x="1245040" y="2008802"/>
                </a:cubicBezTo>
                <a:cubicBezTo>
                  <a:pt x="1245040" y="1981694"/>
                  <a:pt x="1267016" y="1959717"/>
                  <a:pt x="1294125" y="1959717"/>
                </a:cubicBezTo>
                <a:close/>
                <a:moveTo>
                  <a:pt x="1102204" y="1959717"/>
                </a:moveTo>
                <a:cubicBezTo>
                  <a:pt x="1129313" y="1959717"/>
                  <a:pt x="1151289" y="1981694"/>
                  <a:pt x="1151289" y="2008802"/>
                </a:cubicBezTo>
                <a:cubicBezTo>
                  <a:pt x="1151289" y="2035911"/>
                  <a:pt x="1129313" y="2057887"/>
                  <a:pt x="1102204" y="2057887"/>
                </a:cubicBezTo>
                <a:cubicBezTo>
                  <a:pt x="1075096" y="2057887"/>
                  <a:pt x="1053119" y="2035911"/>
                  <a:pt x="1053119" y="2008802"/>
                </a:cubicBezTo>
                <a:cubicBezTo>
                  <a:pt x="1053119" y="1981694"/>
                  <a:pt x="1075096" y="1959717"/>
                  <a:pt x="1102204" y="1959717"/>
                </a:cubicBezTo>
                <a:close/>
                <a:moveTo>
                  <a:pt x="910280" y="1959717"/>
                </a:moveTo>
                <a:cubicBezTo>
                  <a:pt x="937390" y="1959717"/>
                  <a:pt x="959365" y="1981694"/>
                  <a:pt x="959365" y="2008802"/>
                </a:cubicBezTo>
                <a:cubicBezTo>
                  <a:pt x="959365" y="2035911"/>
                  <a:pt x="937390" y="2057887"/>
                  <a:pt x="910280" y="2057887"/>
                </a:cubicBezTo>
                <a:cubicBezTo>
                  <a:pt x="883172" y="2057887"/>
                  <a:pt x="861195" y="2035911"/>
                  <a:pt x="861195" y="2008802"/>
                </a:cubicBezTo>
                <a:cubicBezTo>
                  <a:pt x="861195" y="1981694"/>
                  <a:pt x="883172" y="1959717"/>
                  <a:pt x="910280" y="1959717"/>
                </a:cubicBezTo>
                <a:close/>
                <a:moveTo>
                  <a:pt x="718360" y="1959717"/>
                </a:moveTo>
                <a:cubicBezTo>
                  <a:pt x="745468" y="1959717"/>
                  <a:pt x="767445" y="1981694"/>
                  <a:pt x="767445" y="2008802"/>
                </a:cubicBezTo>
                <a:cubicBezTo>
                  <a:pt x="767445" y="2035911"/>
                  <a:pt x="745468" y="2057887"/>
                  <a:pt x="718360" y="2057887"/>
                </a:cubicBezTo>
                <a:cubicBezTo>
                  <a:pt x="691250" y="2057887"/>
                  <a:pt x="669275" y="2035911"/>
                  <a:pt x="669275" y="2008802"/>
                </a:cubicBezTo>
                <a:cubicBezTo>
                  <a:pt x="669275" y="1981694"/>
                  <a:pt x="691250" y="1959717"/>
                  <a:pt x="718360" y="1959717"/>
                </a:cubicBezTo>
                <a:close/>
                <a:moveTo>
                  <a:pt x="526436" y="1959717"/>
                </a:moveTo>
                <a:cubicBezTo>
                  <a:pt x="553544" y="1959717"/>
                  <a:pt x="575521" y="1981694"/>
                  <a:pt x="575521" y="2008802"/>
                </a:cubicBezTo>
                <a:cubicBezTo>
                  <a:pt x="575521" y="2035911"/>
                  <a:pt x="553544" y="2057887"/>
                  <a:pt x="526436" y="2057887"/>
                </a:cubicBezTo>
                <a:cubicBezTo>
                  <a:pt x="499328" y="2057887"/>
                  <a:pt x="477351" y="2035911"/>
                  <a:pt x="477351" y="2008802"/>
                </a:cubicBezTo>
                <a:cubicBezTo>
                  <a:pt x="477351" y="1981694"/>
                  <a:pt x="499328" y="1959717"/>
                  <a:pt x="526436" y="1959717"/>
                </a:cubicBezTo>
                <a:close/>
                <a:moveTo>
                  <a:pt x="334759" y="1959717"/>
                </a:moveTo>
                <a:cubicBezTo>
                  <a:pt x="361869" y="1959717"/>
                  <a:pt x="383844" y="1981694"/>
                  <a:pt x="383844" y="2008802"/>
                </a:cubicBezTo>
                <a:cubicBezTo>
                  <a:pt x="383844" y="2035911"/>
                  <a:pt x="361869" y="2057887"/>
                  <a:pt x="334759" y="2057887"/>
                </a:cubicBezTo>
                <a:cubicBezTo>
                  <a:pt x="307651" y="2057887"/>
                  <a:pt x="285674" y="2035911"/>
                  <a:pt x="285674" y="2008802"/>
                </a:cubicBezTo>
                <a:cubicBezTo>
                  <a:pt x="285674" y="1981694"/>
                  <a:pt x="307651" y="1959717"/>
                  <a:pt x="334759" y="1959717"/>
                </a:cubicBezTo>
                <a:close/>
                <a:moveTo>
                  <a:pt x="142837" y="1959717"/>
                </a:moveTo>
                <a:cubicBezTo>
                  <a:pt x="169945" y="1959717"/>
                  <a:pt x="191921" y="1981694"/>
                  <a:pt x="191921" y="2008802"/>
                </a:cubicBezTo>
                <a:cubicBezTo>
                  <a:pt x="191921" y="2035911"/>
                  <a:pt x="169945" y="2057887"/>
                  <a:pt x="142837" y="2057887"/>
                </a:cubicBezTo>
                <a:cubicBezTo>
                  <a:pt x="115727" y="2057887"/>
                  <a:pt x="93751" y="2035911"/>
                  <a:pt x="93751" y="2008802"/>
                </a:cubicBezTo>
                <a:cubicBezTo>
                  <a:pt x="93751" y="1981694"/>
                  <a:pt x="115727" y="1959717"/>
                  <a:pt x="142837" y="1959717"/>
                </a:cubicBezTo>
                <a:close/>
                <a:moveTo>
                  <a:pt x="11562343" y="1809028"/>
                </a:moveTo>
                <a:cubicBezTo>
                  <a:pt x="11589452" y="1809028"/>
                  <a:pt x="11611428" y="1831004"/>
                  <a:pt x="11611428" y="1858113"/>
                </a:cubicBezTo>
                <a:cubicBezTo>
                  <a:pt x="11611428" y="1885221"/>
                  <a:pt x="11589452" y="1907198"/>
                  <a:pt x="11562343" y="1907198"/>
                </a:cubicBezTo>
                <a:cubicBezTo>
                  <a:pt x="11535234" y="1907198"/>
                  <a:pt x="11513258" y="1885221"/>
                  <a:pt x="11513258" y="1858113"/>
                </a:cubicBezTo>
                <a:cubicBezTo>
                  <a:pt x="11513258" y="1831004"/>
                  <a:pt x="11535234" y="1809028"/>
                  <a:pt x="11562343" y="1809028"/>
                </a:cubicBezTo>
                <a:close/>
                <a:moveTo>
                  <a:pt x="11370422" y="1809028"/>
                </a:moveTo>
                <a:cubicBezTo>
                  <a:pt x="11397531" y="1809028"/>
                  <a:pt x="11419507" y="1831004"/>
                  <a:pt x="11419507" y="1858113"/>
                </a:cubicBezTo>
                <a:cubicBezTo>
                  <a:pt x="11419507" y="1885221"/>
                  <a:pt x="11397531" y="1907198"/>
                  <a:pt x="11370422" y="1907198"/>
                </a:cubicBezTo>
                <a:cubicBezTo>
                  <a:pt x="11343313" y="1907198"/>
                  <a:pt x="11321337" y="1885221"/>
                  <a:pt x="11321337" y="1858113"/>
                </a:cubicBezTo>
                <a:cubicBezTo>
                  <a:pt x="11321337" y="1831004"/>
                  <a:pt x="11343313" y="1809028"/>
                  <a:pt x="11370422" y="1809028"/>
                </a:cubicBezTo>
                <a:close/>
                <a:moveTo>
                  <a:pt x="11178499" y="1809028"/>
                </a:moveTo>
                <a:cubicBezTo>
                  <a:pt x="11205607" y="1809028"/>
                  <a:pt x="11227584" y="1831004"/>
                  <a:pt x="11227584" y="1858113"/>
                </a:cubicBezTo>
                <a:cubicBezTo>
                  <a:pt x="11227584" y="1885221"/>
                  <a:pt x="11205607" y="1907198"/>
                  <a:pt x="11178499" y="1907198"/>
                </a:cubicBezTo>
                <a:cubicBezTo>
                  <a:pt x="11151390" y="1907198"/>
                  <a:pt x="11129414" y="1885221"/>
                  <a:pt x="11129414" y="1858113"/>
                </a:cubicBezTo>
                <a:cubicBezTo>
                  <a:pt x="11129414" y="1831004"/>
                  <a:pt x="11151390" y="1809028"/>
                  <a:pt x="11178499" y="1809028"/>
                </a:cubicBezTo>
                <a:close/>
                <a:moveTo>
                  <a:pt x="10986822" y="1809028"/>
                </a:moveTo>
                <a:cubicBezTo>
                  <a:pt x="11013931" y="1809028"/>
                  <a:pt x="11035907" y="1831004"/>
                  <a:pt x="11035907" y="1858113"/>
                </a:cubicBezTo>
                <a:cubicBezTo>
                  <a:pt x="11035907" y="1885221"/>
                  <a:pt x="11013931" y="1907198"/>
                  <a:pt x="10986822" y="1907198"/>
                </a:cubicBezTo>
                <a:cubicBezTo>
                  <a:pt x="10959714" y="1907198"/>
                  <a:pt x="10937737" y="1885221"/>
                  <a:pt x="10937737" y="1858113"/>
                </a:cubicBezTo>
                <a:cubicBezTo>
                  <a:pt x="10937737" y="1831004"/>
                  <a:pt x="10959714" y="1809028"/>
                  <a:pt x="10986822" y="1809028"/>
                </a:cubicBezTo>
                <a:close/>
                <a:moveTo>
                  <a:pt x="10794898" y="1809028"/>
                </a:moveTo>
                <a:cubicBezTo>
                  <a:pt x="10822008" y="1809028"/>
                  <a:pt x="10843984" y="1831004"/>
                  <a:pt x="10843984" y="1858113"/>
                </a:cubicBezTo>
                <a:cubicBezTo>
                  <a:pt x="10843984" y="1885221"/>
                  <a:pt x="10822008" y="1907198"/>
                  <a:pt x="10794898" y="1907198"/>
                </a:cubicBezTo>
                <a:cubicBezTo>
                  <a:pt x="10767790" y="1907198"/>
                  <a:pt x="10745813" y="1885221"/>
                  <a:pt x="10745813" y="1858113"/>
                </a:cubicBezTo>
                <a:cubicBezTo>
                  <a:pt x="10745813" y="1831004"/>
                  <a:pt x="10767790" y="1809028"/>
                  <a:pt x="10794898" y="1809028"/>
                </a:cubicBezTo>
                <a:close/>
                <a:moveTo>
                  <a:pt x="10600771" y="1809028"/>
                </a:moveTo>
                <a:cubicBezTo>
                  <a:pt x="10607548" y="1809028"/>
                  <a:pt x="10614005" y="1810402"/>
                  <a:pt x="10619877" y="1812886"/>
                </a:cubicBezTo>
                <a:lnTo>
                  <a:pt x="10635343" y="1823313"/>
                </a:lnTo>
                <a:lnTo>
                  <a:pt x="10635343" y="1821825"/>
                </a:lnTo>
                <a:lnTo>
                  <a:pt x="10637686" y="1823405"/>
                </a:lnTo>
                <a:cubicBezTo>
                  <a:pt x="10646569" y="1832288"/>
                  <a:pt x="10652063" y="1844559"/>
                  <a:pt x="10652063" y="1858113"/>
                </a:cubicBezTo>
                <a:cubicBezTo>
                  <a:pt x="10652063" y="1871667"/>
                  <a:pt x="10646569" y="1883939"/>
                  <a:pt x="10637686" y="1892821"/>
                </a:cubicBezTo>
                <a:lnTo>
                  <a:pt x="10635343" y="1894401"/>
                </a:lnTo>
                <a:lnTo>
                  <a:pt x="10635343" y="1892913"/>
                </a:lnTo>
                <a:lnTo>
                  <a:pt x="10619877" y="1903341"/>
                </a:lnTo>
                <a:cubicBezTo>
                  <a:pt x="10614005" y="1905825"/>
                  <a:pt x="10607548" y="1907198"/>
                  <a:pt x="10600771" y="1907198"/>
                </a:cubicBezTo>
                <a:cubicBezTo>
                  <a:pt x="10573662" y="1907198"/>
                  <a:pt x="10551686" y="1885221"/>
                  <a:pt x="10551686" y="1858113"/>
                </a:cubicBezTo>
                <a:cubicBezTo>
                  <a:pt x="10551686" y="1831004"/>
                  <a:pt x="10573662" y="1809028"/>
                  <a:pt x="10600771" y="1809028"/>
                </a:cubicBezTo>
                <a:close/>
                <a:moveTo>
                  <a:pt x="10408850" y="1809028"/>
                </a:moveTo>
                <a:cubicBezTo>
                  <a:pt x="10435959" y="1809028"/>
                  <a:pt x="10457935" y="1831004"/>
                  <a:pt x="10457935" y="1858113"/>
                </a:cubicBezTo>
                <a:cubicBezTo>
                  <a:pt x="10457935" y="1885221"/>
                  <a:pt x="10435959" y="1907198"/>
                  <a:pt x="10408850" y="1907198"/>
                </a:cubicBezTo>
                <a:cubicBezTo>
                  <a:pt x="10381741" y="1907198"/>
                  <a:pt x="10359765" y="1885221"/>
                  <a:pt x="10359765" y="1858113"/>
                </a:cubicBezTo>
                <a:cubicBezTo>
                  <a:pt x="10359765" y="1831004"/>
                  <a:pt x="10381741" y="1809028"/>
                  <a:pt x="10408850" y="1809028"/>
                </a:cubicBezTo>
                <a:close/>
                <a:moveTo>
                  <a:pt x="10216927" y="1809028"/>
                </a:moveTo>
                <a:cubicBezTo>
                  <a:pt x="10244035" y="1809028"/>
                  <a:pt x="10266012" y="1831004"/>
                  <a:pt x="10266012" y="1858113"/>
                </a:cubicBezTo>
                <a:cubicBezTo>
                  <a:pt x="10266012" y="1885221"/>
                  <a:pt x="10244035" y="1907198"/>
                  <a:pt x="10216927" y="1907198"/>
                </a:cubicBezTo>
                <a:cubicBezTo>
                  <a:pt x="10189818" y="1907198"/>
                  <a:pt x="10167842" y="1885221"/>
                  <a:pt x="10167842" y="1858113"/>
                </a:cubicBezTo>
                <a:cubicBezTo>
                  <a:pt x="10167842" y="1831004"/>
                  <a:pt x="10189818" y="1809028"/>
                  <a:pt x="10216927" y="1809028"/>
                </a:cubicBezTo>
                <a:close/>
                <a:moveTo>
                  <a:pt x="10025250" y="1809028"/>
                </a:moveTo>
                <a:cubicBezTo>
                  <a:pt x="10052359" y="1809028"/>
                  <a:pt x="10074335" y="1831004"/>
                  <a:pt x="10074335" y="1858113"/>
                </a:cubicBezTo>
                <a:cubicBezTo>
                  <a:pt x="10074335" y="1885221"/>
                  <a:pt x="10052359" y="1907198"/>
                  <a:pt x="10025250" y="1907198"/>
                </a:cubicBezTo>
                <a:cubicBezTo>
                  <a:pt x="9998142" y="1907198"/>
                  <a:pt x="9976165" y="1885221"/>
                  <a:pt x="9976165" y="1858113"/>
                </a:cubicBezTo>
                <a:cubicBezTo>
                  <a:pt x="9976165" y="1831004"/>
                  <a:pt x="9998142" y="1809028"/>
                  <a:pt x="10025250" y="1809028"/>
                </a:cubicBezTo>
                <a:close/>
                <a:moveTo>
                  <a:pt x="9833326" y="1809028"/>
                </a:moveTo>
                <a:cubicBezTo>
                  <a:pt x="9860436" y="1809028"/>
                  <a:pt x="9882412" y="1831004"/>
                  <a:pt x="9882412" y="1858113"/>
                </a:cubicBezTo>
                <a:cubicBezTo>
                  <a:pt x="9882412" y="1885221"/>
                  <a:pt x="9860436" y="1907198"/>
                  <a:pt x="9833326" y="1907198"/>
                </a:cubicBezTo>
                <a:cubicBezTo>
                  <a:pt x="9806218" y="1907198"/>
                  <a:pt x="9784241" y="1885221"/>
                  <a:pt x="9784241" y="1858113"/>
                </a:cubicBezTo>
                <a:cubicBezTo>
                  <a:pt x="9784241" y="1831004"/>
                  <a:pt x="9806218" y="1809028"/>
                  <a:pt x="9833326" y="1809028"/>
                </a:cubicBezTo>
                <a:close/>
                <a:moveTo>
                  <a:pt x="9641406" y="1809028"/>
                </a:moveTo>
                <a:cubicBezTo>
                  <a:pt x="9668514" y="1809028"/>
                  <a:pt x="9690491" y="1831004"/>
                  <a:pt x="9690491" y="1858113"/>
                </a:cubicBezTo>
                <a:cubicBezTo>
                  <a:pt x="9690491" y="1885221"/>
                  <a:pt x="9668514" y="1907198"/>
                  <a:pt x="9641406" y="1907198"/>
                </a:cubicBezTo>
                <a:cubicBezTo>
                  <a:pt x="9614297" y="1907198"/>
                  <a:pt x="9592321" y="1885221"/>
                  <a:pt x="9592321" y="1858113"/>
                </a:cubicBezTo>
                <a:cubicBezTo>
                  <a:pt x="9592321" y="1831004"/>
                  <a:pt x="9614297" y="1809028"/>
                  <a:pt x="9641406" y="1809028"/>
                </a:cubicBezTo>
                <a:close/>
                <a:moveTo>
                  <a:pt x="9449482" y="1809028"/>
                </a:moveTo>
                <a:cubicBezTo>
                  <a:pt x="9476591" y="1809028"/>
                  <a:pt x="9498567" y="1831004"/>
                  <a:pt x="9498567" y="1858113"/>
                </a:cubicBezTo>
                <a:cubicBezTo>
                  <a:pt x="9498567" y="1885221"/>
                  <a:pt x="9476591" y="1907198"/>
                  <a:pt x="9449482" y="1907198"/>
                </a:cubicBezTo>
                <a:cubicBezTo>
                  <a:pt x="9422374" y="1907198"/>
                  <a:pt x="9400397" y="1885221"/>
                  <a:pt x="9400397" y="1858113"/>
                </a:cubicBezTo>
                <a:cubicBezTo>
                  <a:pt x="9400397" y="1831004"/>
                  <a:pt x="9422374" y="1809028"/>
                  <a:pt x="9449482" y="1809028"/>
                </a:cubicBezTo>
                <a:close/>
                <a:moveTo>
                  <a:pt x="9257562" y="1809028"/>
                </a:moveTo>
                <a:cubicBezTo>
                  <a:pt x="9284670" y="1809028"/>
                  <a:pt x="9306646" y="1831004"/>
                  <a:pt x="9306646" y="1858113"/>
                </a:cubicBezTo>
                <a:cubicBezTo>
                  <a:pt x="9306646" y="1885221"/>
                  <a:pt x="9284670" y="1907198"/>
                  <a:pt x="9257562" y="1907198"/>
                </a:cubicBezTo>
                <a:cubicBezTo>
                  <a:pt x="9230452" y="1907198"/>
                  <a:pt x="9208477" y="1885221"/>
                  <a:pt x="9208477" y="1858113"/>
                </a:cubicBezTo>
                <a:cubicBezTo>
                  <a:pt x="9208477" y="1831004"/>
                  <a:pt x="9230452" y="1809028"/>
                  <a:pt x="9257562" y="1809028"/>
                </a:cubicBezTo>
                <a:close/>
                <a:moveTo>
                  <a:pt x="9065638" y="1809028"/>
                </a:moveTo>
                <a:cubicBezTo>
                  <a:pt x="9092746" y="1809028"/>
                  <a:pt x="9114723" y="1831004"/>
                  <a:pt x="9114723" y="1858113"/>
                </a:cubicBezTo>
                <a:cubicBezTo>
                  <a:pt x="9114723" y="1885221"/>
                  <a:pt x="9092746" y="1907198"/>
                  <a:pt x="9065638" y="1907198"/>
                </a:cubicBezTo>
                <a:cubicBezTo>
                  <a:pt x="9038529" y="1907198"/>
                  <a:pt x="9016553" y="1885221"/>
                  <a:pt x="9016553" y="1858113"/>
                </a:cubicBezTo>
                <a:cubicBezTo>
                  <a:pt x="9016553" y="1831004"/>
                  <a:pt x="9038529" y="1809028"/>
                  <a:pt x="9065638" y="1809028"/>
                </a:cubicBezTo>
                <a:close/>
                <a:moveTo>
                  <a:pt x="8873961" y="1809028"/>
                </a:moveTo>
                <a:cubicBezTo>
                  <a:pt x="8901071" y="1809028"/>
                  <a:pt x="8923046" y="1831004"/>
                  <a:pt x="8923046" y="1858113"/>
                </a:cubicBezTo>
                <a:cubicBezTo>
                  <a:pt x="8923046" y="1885221"/>
                  <a:pt x="8901071" y="1907198"/>
                  <a:pt x="8873961" y="1907198"/>
                </a:cubicBezTo>
                <a:cubicBezTo>
                  <a:pt x="8846853" y="1907198"/>
                  <a:pt x="8824876" y="1885221"/>
                  <a:pt x="8824876" y="1858113"/>
                </a:cubicBezTo>
                <a:cubicBezTo>
                  <a:pt x="8824876" y="1831004"/>
                  <a:pt x="8846853" y="1809028"/>
                  <a:pt x="8873961" y="1809028"/>
                </a:cubicBezTo>
                <a:close/>
                <a:moveTo>
                  <a:pt x="8682041" y="1809028"/>
                </a:moveTo>
                <a:cubicBezTo>
                  <a:pt x="8709149" y="1809028"/>
                  <a:pt x="8731126" y="1831004"/>
                  <a:pt x="8731126" y="1858113"/>
                </a:cubicBezTo>
                <a:cubicBezTo>
                  <a:pt x="8731126" y="1885221"/>
                  <a:pt x="8709149" y="1907198"/>
                  <a:pt x="8682041" y="1907198"/>
                </a:cubicBezTo>
                <a:cubicBezTo>
                  <a:pt x="8654932" y="1907198"/>
                  <a:pt x="8632956" y="1885221"/>
                  <a:pt x="8632956" y="1858113"/>
                </a:cubicBezTo>
                <a:cubicBezTo>
                  <a:pt x="8632956" y="1831004"/>
                  <a:pt x="8654932" y="1809028"/>
                  <a:pt x="8682041" y="1809028"/>
                </a:cubicBezTo>
                <a:close/>
                <a:moveTo>
                  <a:pt x="8486747" y="1809028"/>
                </a:moveTo>
                <a:lnTo>
                  <a:pt x="8488432" y="1809726"/>
                </a:lnTo>
                <a:lnTo>
                  <a:pt x="8490117" y="1809028"/>
                </a:lnTo>
                <a:cubicBezTo>
                  <a:pt x="8517225" y="1809028"/>
                  <a:pt x="8539202" y="1831004"/>
                  <a:pt x="8539202" y="1858113"/>
                </a:cubicBezTo>
                <a:cubicBezTo>
                  <a:pt x="8539202" y="1885221"/>
                  <a:pt x="8517225" y="1907198"/>
                  <a:pt x="8490117" y="1907198"/>
                </a:cubicBezTo>
                <a:lnTo>
                  <a:pt x="8488432" y="1906500"/>
                </a:lnTo>
                <a:lnTo>
                  <a:pt x="8486747" y="1907198"/>
                </a:lnTo>
                <a:cubicBezTo>
                  <a:pt x="8459639" y="1907198"/>
                  <a:pt x="8437662" y="1885221"/>
                  <a:pt x="8437662" y="1858113"/>
                </a:cubicBezTo>
                <a:cubicBezTo>
                  <a:pt x="8437662" y="1831004"/>
                  <a:pt x="8459639" y="1809028"/>
                  <a:pt x="8486747" y="1809028"/>
                </a:cubicBezTo>
                <a:close/>
                <a:moveTo>
                  <a:pt x="8294823" y="1809028"/>
                </a:moveTo>
                <a:cubicBezTo>
                  <a:pt x="8321932" y="1809028"/>
                  <a:pt x="8343908" y="1831004"/>
                  <a:pt x="8343908" y="1858113"/>
                </a:cubicBezTo>
                <a:cubicBezTo>
                  <a:pt x="8343908" y="1885221"/>
                  <a:pt x="8321932" y="1907198"/>
                  <a:pt x="8294823" y="1907198"/>
                </a:cubicBezTo>
                <a:cubicBezTo>
                  <a:pt x="8267715" y="1907198"/>
                  <a:pt x="8245738" y="1885221"/>
                  <a:pt x="8245738" y="1858113"/>
                </a:cubicBezTo>
                <a:cubicBezTo>
                  <a:pt x="8245738" y="1831004"/>
                  <a:pt x="8267715" y="1809028"/>
                  <a:pt x="8294823" y="1809028"/>
                </a:cubicBezTo>
                <a:close/>
                <a:moveTo>
                  <a:pt x="8102902" y="1809028"/>
                </a:moveTo>
                <a:cubicBezTo>
                  <a:pt x="8130011" y="1809028"/>
                  <a:pt x="8151987" y="1831004"/>
                  <a:pt x="8151987" y="1858113"/>
                </a:cubicBezTo>
                <a:cubicBezTo>
                  <a:pt x="8151987" y="1885221"/>
                  <a:pt x="8130011" y="1907198"/>
                  <a:pt x="8102902" y="1907198"/>
                </a:cubicBezTo>
                <a:cubicBezTo>
                  <a:pt x="8075793" y="1907198"/>
                  <a:pt x="8053817" y="1885221"/>
                  <a:pt x="8053817" y="1858113"/>
                </a:cubicBezTo>
                <a:cubicBezTo>
                  <a:pt x="8053817" y="1831004"/>
                  <a:pt x="8075793" y="1809028"/>
                  <a:pt x="8102902" y="1809028"/>
                </a:cubicBezTo>
                <a:close/>
                <a:moveTo>
                  <a:pt x="7911226" y="1809028"/>
                </a:moveTo>
                <a:cubicBezTo>
                  <a:pt x="7938335" y="1809028"/>
                  <a:pt x="7960311" y="1831004"/>
                  <a:pt x="7960311" y="1858113"/>
                </a:cubicBezTo>
                <a:cubicBezTo>
                  <a:pt x="7960311" y="1885221"/>
                  <a:pt x="7938335" y="1907198"/>
                  <a:pt x="7911226" y="1907198"/>
                </a:cubicBezTo>
                <a:cubicBezTo>
                  <a:pt x="7884117" y="1907198"/>
                  <a:pt x="7862141" y="1885221"/>
                  <a:pt x="7862141" y="1858113"/>
                </a:cubicBezTo>
                <a:cubicBezTo>
                  <a:pt x="7862141" y="1831004"/>
                  <a:pt x="7884117" y="1809028"/>
                  <a:pt x="7911226" y="1809028"/>
                </a:cubicBezTo>
                <a:close/>
                <a:moveTo>
                  <a:pt x="7719302" y="1809028"/>
                </a:moveTo>
                <a:cubicBezTo>
                  <a:pt x="7746411" y="1809028"/>
                  <a:pt x="7768387" y="1831004"/>
                  <a:pt x="7768387" y="1858113"/>
                </a:cubicBezTo>
                <a:cubicBezTo>
                  <a:pt x="7768387" y="1885221"/>
                  <a:pt x="7746411" y="1907198"/>
                  <a:pt x="7719302" y="1907198"/>
                </a:cubicBezTo>
                <a:cubicBezTo>
                  <a:pt x="7692194" y="1907198"/>
                  <a:pt x="7670218" y="1885221"/>
                  <a:pt x="7670218" y="1858113"/>
                </a:cubicBezTo>
                <a:cubicBezTo>
                  <a:pt x="7670218" y="1831004"/>
                  <a:pt x="7692194" y="1809028"/>
                  <a:pt x="7719302" y="1809028"/>
                </a:cubicBezTo>
                <a:close/>
                <a:moveTo>
                  <a:pt x="7527382" y="1809028"/>
                </a:moveTo>
                <a:cubicBezTo>
                  <a:pt x="7554490" y="1809028"/>
                  <a:pt x="7576467" y="1831004"/>
                  <a:pt x="7576467" y="1858113"/>
                </a:cubicBezTo>
                <a:cubicBezTo>
                  <a:pt x="7576467" y="1885221"/>
                  <a:pt x="7554490" y="1907198"/>
                  <a:pt x="7527382" y="1907198"/>
                </a:cubicBezTo>
                <a:cubicBezTo>
                  <a:pt x="7500272" y="1907198"/>
                  <a:pt x="7478297" y="1885221"/>
                  <a:pt x="7478297" y="1858113"/>
                </a:cubicBezTo>
                <a:cubicBezTo>
                  <a:pt x="7478297" y="1831004"/>
                  <a:pt x="7500272" y="1809028"/>
                  <a:pt x="7527382" y="1809028"/>
                </a:cubicBezTo>
                <a:close/>
                <a:moveTo>
                  <a:pt x="7335458" y="1809028"/>
                </a:moveTo>
                <a:cubicBezTo>
                  <a:pt x="7362567" y="1809028"/>
                  <a:pt x="7384543" y="1831004"/>
                  <a:pt x="7384543" y="1858113"/>
                </a:cubicBezTo>
                <a:cubicBezTo>
                  <a:pt x="7384543" y="1885221"/>
                  <a:pt x="7362567" y="1907198"/>
                  <a:pt x="7335458" y="1907198"/>
                </a:cubicBezTo>
                <a:cubicBezTo>
                  <a:pt x="7308350" y="1907198"/>
                  <a:pt x="7286373" y="1885221"/>
                  <a:pt x="7286373" y="1858113"/>
                </a:cubicBezTo>
                <a:cubicBezTo>
                  <a:pt x="7286373" y="1831004"/>
                  <a:pt x="7308350" y="1809028"/>
                  <a:pt x="7335458" y="1809028"/>
                </a:cubicBezTo>
                <a:close/>
                <a:moveTo>
                  <a:pt x="7143537" y="1809028"/>
                </a:moveTo>
                <a:cubicBezTo>
                  <a:pt x="7170646" y="1809028"/>
                  <a:pt x="7192622" y="1831004"/>
                  <a:pt x="7192622" y="1858113"/>
                </a:cubicBezTo>
                <a:cubicBezTo>
                  <a:pt x="7192622" y="1885221"/>
                  <a:pt x="7170646" y="1907198"/>
                  <a:pt x="7143537" y="1907198"/>
                </a:cubicBezTo>
                <a:cubicBezTo>
                  <a:pt x="7116428" y="1907198"/>
                  <a:pt x="7094452" y="1885221"/>
                  <a:pt x="7094452" y="1858113"/>
                </a:cubicBezTo>
                <a:cubicBezTo>
                  <a:pt x="7094452" y="1831004"/>
                  <a:pt x="7116428" y="1809028"/>
                  <a:pt x="7143537" y="1809028"/>
                </a:cubicBezTo>
                <a:close/>
                <a:moveTo>
                  <a:pt x="6951614" y="1809028"/>
                </a:moveTo>
                <a:cubicBezTo>
                  <a:pt x="6978722" y="1809028"/>
                  <a:pt x="7000699" y="1831004"/>
                  <a:pt x="7000699" y="1858113"/>
                </a:cubicBezTo>
                <a:cubicBezTo>
                  <a:pt x="7000699" y="1885221"/>
                  <a:pt x="6978722" y="1907198"/>
                  <a:pt x="6951614" y="1907198"/>
                </a:cubicBezTo>
                <a:cubicBezTo>
                  <a:pt x="6924504" y="1907198"/>
                  <a:pt x="6902529" y="1885221"/>
                  <a:pt x="6902529" y="1858113"/>
                </a:cubicBezTo>
                <a:cubicBezTo>
                  <a:pt x="6902529" y="1831004"/>
                  <a:pt x="6924504" y="1809028"/>
                  <a:pt x="6951614" y="1809028"/>
                </a:cubicBezTo>
                <a:close/>
                <a:moveTo>
                  <a:pt x="6759937" y="1809028"/>
                </a:moveTo>
                <a:cubicBezTo>
                  <a:pt x="6787046" y="1809028"/>
                  <a:pt x="6809022" y="1831004"/>
                  <a:pt x="6809022" y="1858113"/>
                </a:cubicBezTo>
                <a:cubicBezTo>
                  <a:pt x="6809022" y="1885221"/>
                  <a:pt x="6787046" y="1907198"/>
                  <a:pt x="6759937" y="1907198"/>
                </a:cubicBezTo>
                <a:cubicBezTo>
                  <a:pt x="6732829" y="1907198"/>
                  <a:pt x="6710852" y="1885221"/>
                  <a:pt x="6710852" y="1858113"/>
                </a:cubicBezTo>
                <a:cubicBezTo>
                  <a:pt x="6710852" y="1831004"/>
                  <a:pt x="6732829" y="1809028"/>
                  <a:pt x="6759937" y="1809028"/>
                </a:cubicBezTo>
                <a:close/>
                <a:moveTo>
                  <a:pt x="6568014" y="1809028"/>
                </a:moveTo>
                <a:cubicBezTo>
                  <a:pt x="6595123" y="1809028"/>
                  <a:pt x="6617099" y="1831004"/>
                  <a:pt x="6617099" y="1858113"/>
                </a:cubicBezTo>
                <a:cubicBezTo>
                  <a:pt x="6617099" y="1885221"/>
                  <a:pt x="6595123" y="1907198"/>
                  <a:pt x="6568014" y="1907198"/>
                </a:cubicBezTo>
                <a:cubicBezTo>
                  <a:pt x="6540905" y="1907198"/>
                  <a:pt x="6518929" y="1885221"/>
                  <a:pt x="6518929" y="1858113"/>
                </a:cubicBezTo>
                <a:cubicBezTo>
                  <a:pt x="6518929" y="1831004"/>
                  <a:pt x="6540905" y="1809028"/>
                  <a:pt x="6568014" y="1809028"/>
                </a:cubicBezTo>
                <a:close/>
                <a:moveTo>
                  <a:pt x="6376093" y="1809028"/>
                </a:moveTo>
                <a:lnTo>
                  <a:pt x="6376918" y="1809195"/>
                </a:lnTo>
                <a:lnTo>
                  <a:pt x="6377744" y="1809028"/>
                </a:lnTo>
                <a:cubicBezTo>
                  <a:pt x="6404853" y="1809028"/>
                  <a:pt x="6426829" y="1831004"/>
                  <a:pt x="6426829" y="1858113"/>
                </a:cubicBezTo>
                <a:cubicBezTo>
                  <a:pt x="6426829" y="1885221"/>
                  <a:pt x="6404853" y="1907198"/>
                  <a:pt x="6377744" y="1907198"/>
                </a:cubicBezTo>
                <a:lnTo>
                  <a:pt x="6376918" y="1907032"/>
                </a:lnTo>
                <a:lnTo>
                  <a:pt x="6376093" y="1907198"/>
                </a:lnTo>
                <a:cubicBezTo>
                  <a:pt x="6348984" y="1907198"/>
                  <a:pt x="6327008" y="1885221"/>
                  <a:pt x="6327008" y="1858113"/>
                </a:cubicBezTo>
                <a:cubicBezTo>
                  <a:pt x="6327008" y="1831004"/>
                  <a:pt x="6348984" y="1809028"/>
                  <a:pt x="6376093" y="1809028"/>
                </a:cubicBezTo>
                <a:close/>
                <a:moveTo>
                  <a:pt x="6185820" y="1809028"/>
                </a:moveTo>
                <a:cubicBezTo>
                  <a:pt x="6212929" y="1809028"/>
                  <a:pt x="6234905" y="1831004"/>
                  <a:pt x="6234905" y="1858113"/>
                </a:cubicBezTo>
                <a:cubicBezTo>
                  <a:pt x="6234905" y="1885221"/>
                  <a:pt x="6212929" y="1907198"/>
                  <a:pt x="6185820" y="1907198"/>
                </a:cubicBezTo>
                <a:cubicBezTo>
                  <a:pt x="6158712" y="1907198"/>
                  <a:pt x="6136735" y="1885221"/>
                  <a:pt x="6136735" y="1858113"/>
                </a:cubicBezTo>
                <a:cubicBezTo>
                  <a:pt x="6136735" y="1831004"/>
                  <a:pt x="6158712" y="1809028"/>
                  <a:pt x="6185820" y="1809028"/>
                </a:cubicBezTo>
                <a:close/>
                <a:moveTo>
                  <a:pt x="5993899" y="1809028"/>
                </a:moveTo>
                <a:cubicBezTo>
                  <a:pt x="6021008" y="1809028"/>
                  <a:pt x="6042984" y="1831004"/>
                  <a:pt x="6042984" y="1858113"/>
                </a:cubicBezTo>
                <a:cubicBezTo>
                  <a:pt x="6042984" y="1885221"/>
                  <a:pt x="6021008" y="1907198"/>
                  <a:pt x="5993899" y="1907198"/>
                </a:cubicBezTo>
                <a:cubicBezTo>
                  <a:pt x="5966790" y="1907198"/>
                  <a:pt x="5944814" y="1885221"/>
                  <a:pt x="5944814" y="1858113"/>
                </a:cubicBezTo>
                <a:cubicBezTo>
                  <a:pt x="5944814" y="1831004"/>
                  <a:pt x="5966790" y="1809028"/>
                  <a:pt x="5993899" y="1809028"/>
                </a:cubicBezTo>
                <a:close/>
                <a:moveTo>
                  <a:pt x="5802223" y="1809028"/>
                </a:moveTo>
                <a:cubicBezTo>
                  <a:pt x="5829332" y="1809028"/>
                  <a:pt x="5851308" y="1831004"/>
                  <a:pt x="5851308" y="1858113"/>
                </a:cubicBezTo>
                <a:cubicBezTo>
                  <a:pt x="5851308" y="1885221"/>
                  <a:pt x="5829332" y="1907198"/>
                  <a:pt x="5802223" y="1907198"/>
                </a:cubicBezTo>
                <a:cubicBezTo>
                  <a:pt x="5775114" y="1907198"/>
                  <a:pt x="5753138" y="1885221"/>
                  <a:pt x="5753138" y="1858113"/>
                </a:cubicBezTo>
                <a:cubicBezTo>
                  <a:pt x="5753138" y="1831004"/>
                  <a:pt x="5775114" y="1809028"/>
                  <a:pt x="5802223" y="1809028"/>
                </a:cubicBezTo>
                <a:close/>
                <a:moveTo>
                  <a:pt x="5610299" y="1809028"/>
                </a:moveTo>
                <a:cubicBezTo>
                  <a:pt x="5637408" y="1809028"/>
                  <a:pt x="5659384" y="1831004"/>
                  <a:pt x="5659384" y="1858113"/>
                </a:cubicBezTo>
                <a:cubicBezTo>
                  <a:pt x="5659384" y="1885221"/>
                  <a:pt x="5637408" y="1907198"/>
                  <a:pt x="5610299" y="1907198"/>
                </a:cubicBezTo>
                <a:cubicBezTo>
                  <a:pt x="5583191" y="1907198"/>
                  <a:pt x="5561215" y="1885221"/>
                  <a:pt x="5561215" y="1858113"/>
                </a:cubicBezTo>
                <a:cubicBezTo>
                  <a:pt x="5561215" y="1831004"/>
                  <a:pt x="5583191" y="1809028"/>
                  <a:pt x="5610299" y="1809028"/>
                </a:cubicBezTo>
                <a:close/>
                <a:moveTo>
                  <a:pt x="5418379" y="1809028"/>
                </a:moveTo>
                <a:cubicBezTo>
                  <a:pt x="5445487" y="1809028"/>
                  <a:pt x="5467464" y="1831004"/>
                  <a:pt x="5467464" y="1858113"/>
                </a:cubicBezTo>
                <a:cubicBezTo>
                  <a:pt x="5467464" y="1885221"/>
                  <a:pt x="5445487" y="1907198"/>
                  <a:pt x="5418379" y="1907198"/>
                </a:cubicBezTo>
                <a:cubicBezTo>
                  <a:pt x="5391269" y="1907198"/>
                  <a:pt x="5369294" y="1885221"/>
                  <a:pt x="5369294" y="1858113"/>
                </a:cubicBezTo>
                <a:cubicBezTo>
                  <a:pt x="5369294" y="1831004"/>
                  <a:pt x="5391269" y="1809028"/>
                  <a:pt x="5418379" y="1809028"/>
                </a:cubicBezTo>
                <a:close/>
                <a:moveTo>
                  <a:pt x="5226455" y="1809028"/>
                </a:moveTo>
                <a:cubicBezTo>
                  <a:pt x="5253564" y="1809028"/>
                  <a:pt x="5275540" y="1831004"/>
                  <a:pt x="5275540" y="1858113"/>
                </a:cubicBezTo>
                <a:cubicBezTo>
                  <a:pt x="5275540" y="1885221"/>
                  <a:pt x="5253564" y="1907198"/>
                  <a:pt x="5226455" y="1907198"/>
                </a:cubicBezTo>
                <a:cubicBezTo>
                  <a:pt x="5199347" y="1907198"/>
                  <a:pt x="5177370" y="1885221"/>
                  <a:pt x="5177370" y="1858113"/>
                </a:cubicBezTo>
                <a:cubicBezTo>
                  <a:pt x="5177370" y="1831004"/>
                  <a:pt x="5199347" y="1809028"/>
                  <a:pt x="5226455" y="1809028"/>
                </a:cubicBezTo>
                <a:close/>
                <a:moveTo>
                  <a:pt x="5034534" y="1809028"/>
                </a:moveTo>
                <a:cubicBezTo>
                  <a:pt x="5061643" y="1809028"/>
                  <a:pt x="5083619" y="1831004"/>
                  <a:pt x="5083619" y="1858113"/>
                </a:cubicBezTo>
                <a:cubicBezTo>
                  <a:pt x="5083619" y="1885221"/>
                  <a:pt x="5061643" y="1907198"/>
                  <a:pt x="5034534" y="1907198"/>
                </a:cubicBezTo>
                <a:cubicBezTo>
                  <a:pt x="5007425" y="1907198"/>
                  <a:pt x="4985449" y="1885221"/>
                  <a:pt x="4985449" y="1858113"/>
                </a:cubicBezTo>
                <a:cubicBezTo>
                  <a:pt x="4985449" y="1831004"/>
                  <a:pt x="5007425" y="1809028"/>
                  <a:pt x="5034534" y="1809028"/>
                </a:cubicBezTo>
                <a:close/>
                <a:moveTo>
                  <a:pt x="4842611" y="1809028"/>
                </a:moveTo>
                <a:cubicBezTo>
                  <a:pt x="4869719" y="1809028"/>
                  <a:pt x="4891696" y="1831004"/>
                  <a:pt x="4891696" y="1858113"/>
                </a:cubicBezTo>
                <a:cubicBezTo>
                  <a:pt x="4891696" y="1885221"/>
                  <a:pt x="4869719" y="1907198"/>
                  <a:pt x="4842611" y="1907198"/>
                </a:cubicBezTo>
                <a:cubicBezTo>
                  <a:pt x="4815501" y="1907198"/>
                  <a:pt x="4793526" y="1885221"/>
                  <a:pt x="4793526" y="1858113"/>
                </a:cubicBezTo>
                <a:cubicBezTo>
                  <a:pt x="4793526" y="1831004"/>
                  <a:pt x="4815501" y="1809028"/>
                  <a:pt x="4842611" y="1809028"/>
                </a:cubicBezTo>
                <a:close/>
                <a:moveTo>
                  <a:pt x="4650934" y="1809028"/>
                </a:moveTo>
                <a:cubicBezTo>
                  <a:pt x="4678043" y="1809028"/>
                  <a:pt x="4700019" y="1831004"/>
                  <a:pt x="4700019" y="1858113"/>
                </a:cubicBezTo>
                <a:cubicBezTo>
                  <a:pt x="4700019" y="1885221"/>
                  <a:pt x="4678043" y="1907198"/>
                  <a:pt x="4650934" y="1907198"/>
                </a:cubicBezTo>
                <a:cubicBezTo>
                  <a:pt x="4623826" y="1907198"/>
                  <a:pt x="4601849" y="1885221"/>
                  <a:pt x="4601849" y="1858113"/>
                </a:cubicBezTo>
                <a:cubicBezTo>
                  <a:pt x="4601849" y="1831004"/>
                  <a:pt x="4623826" y="1809028"/>
                  <a:pt x="4650934" y="1809028"/>
                </a:cubicBezTo>
                <a:close/>
                <a:moveTo>
                  <a:pt x="4459011" y="1809028"/>
                </a:moveTo>
                <a:cubicBezTo>
                  <a:pt x="4486120" y="1809028"/>
                  <a:pt x="4508096" y="1831004"/>
                  <a:pt x="4508096" y="1858113"/>
                </a:cubicBezTo>
                <a:cubicBezTo>
                  <a:pt x="4508096" y="1885221"/>
                  <a:pt x="4486120" y="1907198"/>
                  <a:pt x="4459011" y="1907198"/>
                </a:cubicBezTo>
                <a:cubicBezTo>
                  <a:pt x="4431902" y="1907198"/>
                  <a:pt x="4409926" y="1885221"/>
                  <a:pt x="4409926" y="1858113"/>
                </a:cubicBezTo>
                <a:cubicBezTo>
                  <a:pt x="4409926" y="1831004"/>
                  <a:pt x="4431902" y="1809028"/>
                  <a:pt x="4459011" y="1809028"/>
                </a:cubicBezTo>
                <a:close/>
                <a:moveTo>
                  <a:pt x="4267090" y="1809028"/>
                </a:moveTo>
                <a:lnTo>
                  <a:pt x="4267916" y="1809195"/>
                </a:lnTo>
                <a:lnTo>
                  <a:pt x="4268742" y="1809028"/>
                </a:lnTo>
                <a:cubicBezTo>
                  <a:pt x="4295851" y="1809028"/>
                  <a:pt x="4317827" y="1831004"/>
                  <a:pt x="4317827" y="1858113"/>
                </a:cubicBezTo>
                <a:cubicBezTo>
                  <a:pt x="4317827" y="1885221"/>
                  <a:pt x="4295851" y="1907198"/>
                  <a:pt x="4268742" y="1907198"/>
                </a:cubicBezTo>
                <a:lnTo>
                  <a:pt x="4267916" y="1907031"/>
                </a:lnTo>
                <a:lnTo>
                  <a:pt x="4267090" y="1907198"/>
                </a:lnTo>
                <a:cubicBezTo>
                  <a:pt x="4239981" y="1907198"/>
                  <a:pt x="4218005" y="1885221"/>
                  <a:pt x="4218005" y="1858113"/>
                </a:cubicBezTo>
                <a:cubicBezTo>
                  <a:pt x="4218005" y="1831004"/>
                  <a:pt x="4239981" y="1809028"/>
                  <a:pt x="4267090" y="1809028"/>
                </a:cubicBezTo>
                <a:close/>
                <a:moveTo>
                  <a:pt x="4076818" y="1809028"/>
                </a:moveTo>
                <a:cubicBezTo>
                  <a:pt x="4103927" y="1809028"/>
                  <a:pt x="4125903" y="1831004"/>
                  <a:pt x="4125903" y="1858113"/>
                </a:cubicBezTo>
                <a:cubicBezTo>
                  <a:pt x="4125903" y="1885221"/>
                  <a:pt x="4103927" y="1907198"/>
                  <a:pt x="4076818" y="1907198"/>
                </a:cubicBezTo>
                <a:cubicBezTo>
                  <a:pt x="4049710" y="1907198"/>
                  <a:pt x="4027733" y="1885221"/>
                  <a:pt x="4027733" y="1858113"/>
                </a:cubicBezTo>
                <a:cubicBezTo>
                  <a:pt x="4027733" y="1831004"/>
                  <a:pt x="4049710" y="1809028"/>
                  <a:pt x="4076818" y="1809028"/>
                </a:cubicBezTo>
                <a:close/>
                <a:moveTo>
                  <a:pt x="3884898" y="1809028"/>
                </a:moveTo>
                <a:cubicBezTo>
                  <a:pt x="3912006" y="1809028"/>
                  <a:pt x="3933983" y="1831004"/>
                  <a:pt x="3933983" y="1858113"/>
                </a:cubicBezTo>
                <a:cubicBezTo>
                  <a:pt x="3933983" y="1885221"/>
                  <a:pt x="3912006" y="1907198"/>
                  <a:pt x="3884898" y="1907198"/>
                </a:cubicBezTo>
                <a:cubicBezTo>
                  <a:pt x="3857789" y="1907198"/>
                  <a:pt x="3835813" y="1885221"/>
                  <a:pt x="3835813" y="1858113"/>
                </a:cubicBezTo>
                <a:cubicBezTo>
                  <a:pt x="3835813" y="1831004"/>
                  <a:pt x="3857789" y="1809028"/>
                  <a:pt x="3884898" y="1809028"/>
                </a:cubicBezTo>
                <a:close/>
                <a:moveTo>
                  <a:pt x="3693221" y="1809028"/>
                </a:moveTo>
                <a:cubicBezTo>
                  <a:pt x="3720331" y="1809028"/>
                  <a:pt x="3742307" y="1831004"/>
                  <a:pt x="3742307" y="1858113"/>
                </a:cubicBezTo>
                <a:cubicBezTo>
                  <a:pt x="3742307" y="1885221"/>
                  <a:pt x="3720331" y="1907198"/>
                  <a:pt x="3693221" y="1907198"/>
                </a:cubicBezTo>
                <a:cubicBezTo>
                  <a:pt x="3666113" y="1907198"/>
                  <a:pt x="3644136" y="1885221"/>
                  <a:pt x="3644136" y="1858113"/>
                </a:cubicBezTo>
                <a:cubicBezTo>
                  <a:pt x="3644136" y="1831004"/>
                  <a:pt x="3666113" y="1809028"/>
                  <a:pt x="3693221" y="1809028"/>
                </a:cubicBezTo>
                <a:close/>
                <a:moveTo>
                  <a:pt x="3501298" y="1809028"/>
                </a:moveTo>
                <a:cubicBezTo>
                  <a:pt x="3528407" y="1809028"/>
                  <a:pt x="3550383" y="1831004"/>
                  <a:pt x="3550383" y="1858113"/>
                </a:cubicBezTo>
                <a:cubicBezTo>
                  <a:pt x="3550383" y="1885221"/>
                  <a:pt x="3528407" y="1907198"/>
                  <a:pt x="3501298" y="1907198"/>
                </a:cubicBezTo>
                <a:cubicBezTo>
                  <a:pt x="3474189" y="1907198"/>
                  <a:pt x="3452213" y="1885221"/>
                  <a:pt x="3452213" y="1858113"/>
                </a:cubicBezTo>
                <a:cubicBezTo>
                  <a:pt x="3452213" y="1831004"/>
                  <a:pt x="3474189" y="1809028"/>
                  <a:pt x="3501298" y="1809028"/>
                </a:cubicBezTo>
                <a:close/>
                <a:moveTo>
                  <a:pt x="3309377" y="1809028"/>
                </a:moveTo>
                <a:cubicBezTo>
                  <a:pt x="3336485" y="1809028"/>
                  <a:pt x="3358462" y="1831004"/>
                  <a:pt x="3358462" y="1858113"/>
                </a:cubicBezTo>
                <a:cubicBezTo>
                  <a:pt x="3358462" y="1885221"/>
                  <a:pt x="3336485" y="1907198"/>
                  <a:pt x="3309377" y="1907198"/>
                </a:cubicBezTo>
                <a:cubicBezTo>
                  <a:pt x="3282267" y="1907198"/>
                  <a:pt x="3260292" y="1885221"/>
                  <a:pt x="3260292" y="1858113"/>
                </a:cubicBezTo>
                <a:cubicBezTo>
                  <a:pt x="3260292" y="1831004"/>
                  <a:pt x="3282267" y="1809028"/>
                  <a:pt x="3309377" y="1809028"/>
                </a:cubicBezTo>
                <a:close/>
                <a:moveTo>
                  <a:pt x="3117453" y="1809028"/>
                </a:moveTo>
                <a:cubicBezTo>
                  <a:pt x="3144563" y="1809028"/>
                  <a:pt x="3166538" y="1831004"/>
                  <a:pt x="3166538" y="1858113"/>
                </a:cubicBezTo>
                <a:cubicBezTo>
                  <a:pt x="3166538" y="1885221"/>
                  <a:pt x="3144563" y="1907198"/>
                  <a:pt x="3117453" y="1907198"/>
                </a:cubicBezTo>
                <a:cubicBezTo>
                  <a:pt x="3090345" y="1907198"/>
                  <a:pt x="3068368" y="1885221"/>
                  <a:pt x="3068368" y="1858113"/>
                </a:cubicBezTo>
                <a:cubicBezTo>
                  <a:pt x="3068368" y="1831004"/>
                  <a:pt x="3090345" y="1809028"/>
                  <a:pt x="3117453" y="1809028"/>
                </a:cubicBezTo>
                <a:close/>
                <a:moveTo>
                  <a:pt x="2925533" y="1809028"/>
                </a:moveTo>
                <a:cubicBezTo>
                  <a:pt x="2952641" y="1809028"/>
                  <a:pt x="2974618" y="1831004"/>
                  <a:pt x="2974618" y="1858113"/>
                </a:cubicBezTo>
                <a:cubicBezTo>
                  <a:pt x="2974618" y="1885221"/>
                  <a:pt x="2952641" y="1907198"/>
                  <a:pt x="2925533" y="1907198"/>
                </a:cubicBezTo>
                <a:cubicBezTo>
                  <a:pt x="2898424" y="1907198"/>
                  <a:pt x="2876448" y="1885221"/>
                  <a:pt x="2876448" y="1858113"/>
                </a:cubicBezTo>
                <a:cubicBezTo>
                  <a:pt x="2876448" y="1831004"/>
                  <a:pt x="2898424" y="1809028"/>
                  <a:pt x="2925533" y="1809028"/>
                </a:cubicBezTo>
                <a:close/>
                <a:moveTo>
                  <a:pt x="2733609" y="1809028"/>
                </a:moveTo>
                <a:cubicBezTo>
                  <a:pt x="2760718" y="1809028"/>
                  <a:pt x="2782694" y="1831004"/>
                  <a:pt x="2782694" y="1858113"/>
                </a:cubicBezTo>
                <a:cubicBezTo>
                  <a:pt x="2782694" y="1885221"/>
                  <a:pt x="2760718" y="1907198"/>
                  <a:pt x="2733609" y="1907198"/>
                </a:cubicBezTo>
                <a:cubicBezTo>
                  <a:pt x="2706500" y="1907198"/>
                  <a:pt x="2684524" y="1885221"/>
                  <a:pt x="2684524" y="1858113"/>
                </a:cubicBezTo>
                <a:cubicBezTo>
                  <a:pt x="2684524" y="1831004"/>
                  <a:pt x="2706500" y="1809028"/>
                  <a:pt x="2733609" y="1809028"/>
                </a:cubicBezTo>
                <a:close/>
                <a:moveTo>
                  <a:pt x="2541933" y="1809028"/>
                </a:moveTo>
                <a:cubicBezTo>
                  <a:pt x="2569042" y="1809028"/>
                  <a:pt x="2591017" y="1831004"/>
                  <a:pt x="2591017" y="1858113"/>
                </a:cubicBezTo>
                <a:cubicBezTo>
                  <a:pt x="2591017" y="1885221"/>
                  <a:pt x="2569042" y="1907198"/>
                  <a:pt x="2541933" y="1907198"/>
                </a:cubicBezTo>
                <a:cubicBezTo>
                  <a:pt x="2514824" y="1907198"/>
                  <a:pt x="2492847" y="1885221"/>
                  <a:pt x="2492847" y="1858113"/>
                </a:cubicBezTo>
                <a:cubicBezTo>
                  <a:pt x="2492847" y="1831004"/>
                  <a:pt x="2514824" y="1809028"/>
                  <a:pt x="2541933" y="1809028"/>
                </a:cubicBezTo>
                <a:close/>
                <a:moveTo>
                  <a:pt x="2350010" y="1809028"/>
                </a:moveTo>
                <a:cubicBezTo>
                  <a:pt x="2377118" y="1809028"/>
                  <a:pt x="2399094" y="1831004"/>
                  <a:pt x="2399094" y="1858113"/>
                </a:cubicBezTo>
                <a:cubicBezTo>
                  <a:pt x="2399094" y="1885221"/>
                  <a:pt x="2377118" y="1907198"/>
                  <a:pt x="2350010" y="1907198"/>
                </a:cubicBezTo>
                <a:cubicBezTo>
                  <a:pt x="2322900" y="1907198"/>
                  <a:pt x="2300925" y="1885221"/>
                  <a:pt x="2300925" y="1858113"/>
                </a:cubicBezTo>
                <a:cubicBezTo>
                  <a:pt x="2300925" y="1831004"/>
                  <a:pt x="2322900" y="1809028"/>
                  <a:pt x="2350010" y="1809028"/>
                </a:cubicBezTo>
                <a:close/>
                <a:moveTo>
                  <a:pt x="2158088" y="1809028"/>
                </a:moveTo>
                <a:lnTo>
                  <a:pt x="2158913" y="1809195"/>
                </a:lnTo>
                <a:lnTo>
                  <a:pt x="2159739" y="1809028"/>
                </a:lnTo>
                <a:cubicBezTo>
                  <a:pt x="2186848" y="1809028"/>
                  <a:pt x="2208824" y="1831004"/>
                  <a:pt x="2208824" y="1858113"/>
                </a:cubicBezTo>
                <a:cubicBezTo>
                  <a:pt x="2208824" y="1885221"/>
                  <a:pt x="2186848" y="1907198"/>
                  <a:pt x="2159739" y="1907198"/>
                </a:cubicBezTo>
                <a:lnTo>
                  <a:pt x="2158914" y="1907032"/>
                </a:lnTo>
                <a:lnTo>
                  <a:pt x="2158088" y="1907198"/>
                </a:lnTo>
                <a:cubicBezTo>
                  <a:pt x="2130979" y="1907198"/>
                  <a:pt x="2109003" y="1885221"/>
                  <a:pt x="2109003" y="1858113"/>
                </a:cubicBezTo>
                <a:cubicBezTo>
                  <a:pt x="2109003" y="1831004"/>
                  <a:pt x="2130979" y="1809028"/>
                  <a:pt x="2158088" y="1809028"/>
                </a:cubicBezTo>
                <a:close/>
                <a:moveTo>
                  <a:pt x="1967815" y="1809028"/>
                </a:moveTo>
                <a:cubicBezTo>
                  <a:pt x="1994925" y="1809028"/>
                  <a:pt x="2016900" y="1831004"/>
                  <a:pt x="2016900" y="1858113"/>
                </a:cubicBezTo>
                <a:cubicBezTo>
                  <a:pt x="2016900" y="1885221"/>
                  <a:pt x="1994925" y="1907198"/>
                  <a:pt x="1967815" y="1907198"/>
                </a:cubicBezTo>
                <a:cubicBezTo>
                  <a:pt x="1940707" y="1907198"/>
                  <a:pt x="1918730" y="1885221"/>
                  <a:pt x="1918730" y="1858113"/>
                </a:cubicBezTo>
                <a:cubicBezTo>
                  <a:pt x="1918730" y="1831004"/>
                  <a:pt x="1940707" y="1809028"/>
                  <a:pt x="1967815" y="1809028"/>
                </a:cubicBezTo>
                <a:close/>
                <a:moveTo>
                  <a:pt x="1775895" y="1809028"/>
                </a:moveTo>
                <a:cubicBezTo>
                  <a:pt x="1803003" y="1809028"/>
                  <a:pt x="1824980" y="1831004"/>
                  <a:pt x="1824980" y="1858113"/>
                </a:cubicBezTo>
                <a:cubicBezTo>
                  <a:pt x="1824980" y="1885221"/>
                  <a:pt x="1803003" y="1907198"/>
                  <a:pt x="1775895" y="1907198"/>
                </a:cubicBezTo>
                <a:cubicBezTo>
                  <a:pt x="1748786" y="1907198"/>
                  <a:pt x="1726810" y="1885221"/>
                  <a:pt x="1726810" y="1858113"/>
                </a:cubicBezTo>
                <a:cubicBezTo>
                  <a:pt x="1726810" y="1831004"/>
                  <a:pt x="1748786" y="1809028"/>
                  <a:pt x="1775895" y="1809028"/>
                </a:cubicBezTo>
                <a:close/>
                <a:moveTo>
                  <a:pt x="1584218" y="1809028"/>
                </a:moveTo>
                <a:cubicBezTo>
                  <a:pt x="1611327" y="1809028"/>
                  <a:pt x="1633303" y="1831004"/>
                  <a:pt x="1633303" y="1858113"/>
                </a:cubicBezTo>
                <a:cubicBezTo>
                  <a:pt x="1633303" y="1885221"/>
                  <a:pt x="1611327" y="1907198"/>
                  <a:pt x="1584218" y="1907198"/>
                </a:cubicBezTo>
                <a:cubicBezTo>
                  <a:pt x="1557110" y="1907198"/>
                  <a:pt x="1535133" y="1885221"/>
                  <a:pt x="1535133" y="1858113"/>
                </a:cubicBezTo>
                <a:cubicBezTo>
                  <a:pt x="1535133" y="1831004"/>
                  <a:pt x="1557110" y="1809028"/>
                  <a:pt x="1584218" y="1809028"/>
                </a:cubicBezTo>
                <a:close/>
                <a:moveTo>
                  <a:pt x="1392295" y="1809028"/>
                </a:moveTo>
                <a:cubicBezTo>
                  <a:pt x="1419404" y="1809028"/>
                  <a:pt x="1441380" y="1831004"/>
                  <a:pt x="1441380" y="1858113"/>
                </a:cubicBezTo>
                <a:cubicBezTo>
                  <a:pt x="1441380" y="1885221"/>
                  <a:pt x="1419404" y="1907198"/>
                  <a:pt x="1392295" y="1907198"/>
                </a:cubicBezTo>
                <a:cubicBezTo>
                  <a:pt x="1365186" y="1907198"/>
                  <a:pt x="1343210" y="1885221"/>
                  <a:pt x="1343210" y="1858113"/>
                </a:cubicBezTo>
                <a:cubicBezTo>
                  <a:pt x="1343210" y="1831004"/>
                  <a:pt x="1365186" y="1809028"/>
                  <a:pt x="1392295" y="1809028"/>
                </a:cubicBezTo>
                <a:close/>
                <a:moveTo>
                  <a:pt x="1200374" y="1809028"/>
                </a:moveTo>
                <a:cubicBezTo>
                  <a:pt x="1227482" y="1809028"/>
                  <a:pt x="1249459" y="1831004"/>
                  <a:pt x="1249459" y="1858113"/>
                </a:cubicBezTo>
                <a:cubicBezTo>
                  <a:pt x="1249459" y="1885221"/>
                  <a:pt x="1227482" y="1907198"/>
                  <a:pt x="1200374" y="1907198"/>
                </a:cubicBezTo>
                <a:cubicBezTo>
                  <a:pt x="1173265" y="1907198"/>
                  <a:pt x="1151289" y="1885221"/>
                  <a:pt x="1151289" y="1858113"/>
                </a:cubicBezTo>
                <a:cubicBezTo>
                  <a:pt x="1151289" y="1831004"/>
                  <a:pt x="1173265" y="1809028"/>
                  <a:pt x="1200374" y="1809028"/>
                </a:cubicBezTo>
                <a:close/>
                <a:moveTo>
                  <a:pt x="1008450" y="1809028"/>
                </a:moveTo>
                <a:cubicBezTo>
                  <a:pt x="1035559" y="1809028"/>
                  <a:pt x="1057535" y="1831004"/>
                  <a:pt x="1057535" y="1858113"/>
                </a:cubicBezTo>
                <a:cubicBezTo>
                  <a:pt x="1057535" y="1885221"/>
                  <a:pt x="1035559" y="1907198"/>
                  <a:pt x="1008450" y="1907198"/>
                </a:cubicBezTo>
                <a:cubicBezTo>
                  <a:pt x="981342" y="1907198"/>
                  <a:pt x="959365" y="1885221"/>
                  <a:pt x="959365" y="1858113"/>
                </a:cubicBezTo>
                <a:cubicBezTo>
                  <a:pt x="959365" y="1831004"/>
                  <a:pt x="981342" y="1809028"/>
                  <a:pt x="1008450" y="1809028"/>
                </a:cubicBezTo>
                <a:close/>
                <a:moveTo>
                  <a:pt x="816530" y="1809028"/>
                </a:moveTo>
                <a:cubicBezTo>
                  <a:pt x="843638" y="1809028"/>
                  <a:pt x="865615" y="1831004"/>
                  <a:pt x="865615" y="1858113"/>
                </a:cubicBezTo>
                <a:cubicBezTo>
                  <a:pt x="865615" y="1885221"/>
                  <a:pt x="843638" y="1907198"/>
                  <a:pt x="816530" y="1907198"/>
                </a:cubicBezTo>
                <a:cubicBezTo>
                  <a:pt x="789421" y="1907198"/>
                  <a:pt x="767445" y="1885221"/>
                  <a:pt x="767445" y="1858113"/>
                </a:cubicBezTo>
                <a:cubicBezTo>
                  <a:pt x="767445" y="1831004"/>
                  <a:pt x="789421" y="1809028"/>
                  <a:pt x="816530" y="1809028"/>
                </a:cubicBezTo>
                <a:close/>
                <a:moveTo>
                  <a:pt x="624606" y="1809028"/>
                </a:moveTo>
                <a:cubicBezTo>
                  <a:pt x="651715" y="1809028"/>
                  <a:pt x="673691" y="1831004"/>
                  <a:pt x="673691" y="1858113"/>
                </a:cubicBezTo>
                <a:cubicBezTo>
                  <a:pt x="673691" y="1885221"/>
                  <a:pt x="651715" y="1907198"/>
                  <a:pt x="624606" y="1907198"/>
                </a:cubicBezTo>
                <a:cubicBezTo>
                  <a:pt x="597497" y="1907198"/>
                  <a:pt x="575521" y="1885221"/>
                  <a:pt x="575521" y="1858113"/>
                </a:cubicBezTo>
                <a:cubicBezTo>
                  <a:pt x="575521" y="1831004"/>
                  <a:pt x="597497" y="1809028"/>
                  <a:pt x="624606" y="1809028"/>
                </a:cubicBezTo>
                <a:close/>
                <a:moveTo>
                  <a:pt x="432929" y="1809028"/>
                </a:moveTo>
                <a:cubicBezTo>
                  <a:pt x="460039" y="1809028"/>
                  <a:pt x="482015" y="1831004"/>
                  <a:pt x="482015" y="1858113"/>
                </a:cubicBezTo>
                <a:cubicBezTo>
                  <a:pt x="482015" y="1885221"/>
                  <a:pt x="460039" y="1907198"/>
                  <a:pt x="432929" y="1907198"/>
                </a:cubicBezTo>
                <a:cubicBezTo>
                  <a:pt x="405821" y="1907198"/>
                  <a:pt x="383844" y="1885221"/>
                  <a:pt x="383844" y="1858113"/>
                </a:cubicBezTo>
                <a:cubicBezTo>
                  <a:pt x="383844" y="1831004"/>
                  <a:pt x="405821" y="1809028"/>
                  <a:pt x="432929" y="1809028"/>
                </a:cubicBezTo>
                <a:close/>
                <a:moveTo>
                  <a:pt x="241007" y="1809028"/>
                </a:moveTo>
                <a:cubicBezTo>
                  <a:pt x="268115" y="1809028"/>
                  <a:pt x="290092" y="1831004"/>
                  <a:pt x="290092" y="1858113"/>
                </a:cubicBezTo>
                <a:cubicBezTo>
                  <a:pt x="290092" y="1885221"/>
                  <a:pt x="268115" y="1907198"/>
                  <a:pt x="241007" y="1907198"/>
                </a:cubicBezTo>
                <a:cubicBezTo>
                  <a:pt x="213897" y="1907198"/>
                  <a:pt x="191921" y="1885221"/>
                  <a:pt x="191921" y="1858113"/>
                </a:cubicBezTo>
                <a:cubicBezTo>
                  <a:pt x="191921" y="1831004"/>
                  <a:pt x="213897" y="1809028"/>
                  <a:pt x="241007" y="1809028"/>
                </a:cubicBezTo>
                <a:close/>
                <a:moveTo>
                  <a:pt x="49085" y="1809028"/>
                </a:moveTo>
                <a:cubicBezTo>
                  <a:pt x="76194" y="1809028"/>
                  <a:pt x="98170" y="1831004"/>
                  <a:pt x="98170" y="1858113"/>
                </a:cubicBezTo>
                <a:cubicBezTo>
                  <a:pt x="98170" y="1885221"/>
                  <a:pt x="76194" y="1907198"/>
                  <a:pt x="49085" y="1907198"/>
                </a:cubicBezTo>
                <a:cubicBezTo>
                  <a:pt x="21976" y="1907198"/>
                  <a:pt x="0" y="1885221"/>
                  <a:pt x="0" y="1858113"/>
                </a:cubicBezTo>
                <a:cubicBezTo>
                  <a:pt x="0" y="1831004"/>
                  <a:pt x="21976" y="1809028"/>
                  <a:pt x="49085" y="1809028"/>
                </a:cubicBezTo>
                <a:close/>
                <a:moveTo>
                  <a:pt x="11468592" y="1658336"/>
                </a:moveTo>
                <a:cubicBezTo>
                  <a:pt x="11495701" y="1658336"/>
                  <a:pt x="11517677" y="1680312"/>
                  <a:pt x="11517677" y="1707421"/>
                </a:cubicBezTo>
                <a:cubicBezTo>
                  <a:pt x="11517677" y="1734529"/>
                  <a:pt x="11495701" y="1756506"/>
                  <a:pt x="11468592" y="1756506"/>
                </a:cubicBezTo>
                <a:cubicBezTo>
                  <a:pt x="11441483" y="1756506"/>
                  <a:pt x="11419507" y="1734529"/>
                  <a:pt x="11419507" y="1707421"/>
                </a:cubicBezTo>
                <a:cubicBezTo>
                  <a:pt x="11419507" y="1680312"/>
                  <a:pt x="11441483" y="1658336"/>
                  <a:pt x="11468592" y="1658336"/>
                </a:cubicBezTo>
                <a:close/>
                <a:moveTo>
                  <a:pt x="11276669" y="1658336"/>
                </a:moveTo>
                <a:cubicBezTo>
                  <a:pt x="11303777" y="1658336"/>
                  <a:pt x="11325754" y="1680312"/>
                  <a:pt x="11325754" y="1707421"/>
                </a:cubicBezTo>
                <a:cubicBezTo>
                  <a:pt x="11325754" y="1734529"/>
                  <a:pt x="11303777" y="1756506"/>
                  <a:pt x="11276669" y="1756506"/>
                </a:cubicBezTo>
                <a:cubicBezTo>
                  <a:pt x="11249560" y="1756506"/>
                  <a:pt x="11227584" y="1734529"/>
                  <a:pt x="11227584" y="1707421"/>
                </a:cubicBezTo>
                <a:cubicBezTo>
                  <a:pt x="11227584" y="1680312"/>
                  <a:pt x="11249560" y="1658336"/>
                  <a:pt x="11276669" y="1658336"/>
                </a:cubicBezTo>
                <a:close/>
                <a:moveTo>
                  <a:pt x="11084992" y="1658336"/>
                </a:moveTo>
                <a:cubicBezTo>
                  <a:pt x="11112101" y="1658336"/>
                  <a:pt x="11134077" y="1680312"/>
                  <a:pt x="11134077" y="1707421"/>
                </a:cubicBezTo>
                <a:cubicBezTo>
                  <a:pt x="11134077" y="1734529"/>
                  <a:pt x="11112101" y="1756506"/>
                  <a:pt x="11084992" y="1756506"/>
                </a:cubicBezTo>
                <a:cubicBezTo>
                  <a:pt x="11057884" y="1756506"/>
                  <a:pt x="11035907" y="1734529"/>
                  <a:pt x="11035907" y="1707421"/>
                </a:cubicBezTo>
                <a:cubicBezTo>
                  <a:pt x="11035907" y="1680312"/>
                  <a:pt x="11057884" y="1658336"/>
                  <a:pt x="11084992" y="1658336"/>
                </a:cubicBezTo>
                <a:close/>
                <a:moveTo>
                  <a:pt x="10893068" y="1658336"/>
                </a:moveTo>
                <a:cubicBezTo>
                  <a:pt x="10920178" y="1658336"/>
                  <a:pt x="10942154" y="1680312"/>
                  <a:pt x="10942154" y="1707421"/>
                </a:cubicBezTo>
                <a:cubicBezTo>
                  <a:pt x="10942154" y="1734529"/>
                  <a:pt x="10920178" y="1756506"/>
                  <a:pt x="10893068" y="1756506"/>
                </a:cubicBezTo>
                <a:cubicBezTo>
                  <a:pt x="10865960" y="1756506"/>
                  <a:pt x="10843984" y="1734529"/>
                  <a:pt x="10843984" y="1707421"/>
                </a:cubicBezTo>
                <a:cubicBezTo>
                  <a:pt x="10843984" y="1680312"/>
                  <a:pt x="10865960" y="1658336"/>
                  <a:pt x="10893068" y="1658336"/>
                </a:cubicBezTo>
                <a:close/>
                <a:moveTo>
                  <a:pt x="10701148" y="1658336"/>
                </a:moveTo>
                <a:cubicBezTo>
                  <a:pt x="10728256" y="1658336"/>
                  <a:pt x="10750233" y="1680312"/>
                  <a:pt x="10750233" y="1707421"/>
                </a:cubicBezTo>
                <a:cubicBezTo>
                  <a:pt x="10750233" y="1734529"/>
                  <a:pt x="10728256" y="1756506"/>
                  <a:pt x="10701148" y="1756506"/>
                </a:cubicBezTo>
                <a:cubicBezTo>
                  <a:pt x="10674039" y="1756506"/>
                  <a:pt x="10652063" y="1734529"/>
                  <a:pt x="10652063" y="1707421"/>
                </a:cubicBezTo>
                <a:cubicBezTo>
                  <a:pt x="10652063" y="1680312"/>
                  <a:pt x="10674039" y="1658336"/>
                  <a:pt x="10701148" y="1658336"/>
                </a:cubicBezTo>
                <a:close/>
                <a:moveTo>
                  <a:pt x="10507020" y="1658336"/>
                </a:moveTo>
                <a:cubicBezTo>
                  <a:pt x="10534129" y="1658336"/>
                  <a:pt x="10556105" y="1680312"/>
                  <a:pt x="10556105" y="1707421"/>
                </a:cubicBezTo>
                <a:cubicBezTo>
                  <a:pt x="10556105" y="1734529"/>
                  <a:pt x="10534129" y="1756506"/>
                  <a:pt x="10507020" y="1756506"/>
                </a:cubicBezTo>
                <a:cubicBezTo>
                  <a:pt x="10479911" y="1756506"/>
                  <a:pt x="10457935" y="1734529"/>
                  <a:pt x="10457935" y="1707421"/>
                </a:cubicBezTo>
                <a:cubicBezTo>
                  <a:pt x="10457935" y="1680312"/>
                  <a:pt x="10479911" y="1658336"/>
                  <a:pt x="10507020" y="1658336"/>
                </a:cubicBezTo>
                <a:close/>
                <a:moveTo>
                  <a:pt x="10315097" y="1658336"/>
                </a:moveTo>
                <a:cubicBezTo>
                  <a:pt x="10342205" y="1658336"/>
                  <a:pt x="10364182" y="1680312"/>
                  <a:pt x="10364182" y="1707421"/>
                </a:cubicBezTo>
                <a:cubicBezTo>
                  <a:pt x="10364182" y="1734529"/>
                  <a:pt x="10342205" y="1756506"/>
                  <a:pt x="10315097" y="1756506"/>
                </a:cubicBezTo>
                <a:cubicBezTo>
                  <a:pt x="10287988" y="1756506"/>
                  <a:pt x="10266012" y="1734529"/>
                  <a:pt x="10266012" y="1707421"/>
                </a:cubicBezTo>
                <a:cubicBezTo>
                  <a:pt x="10266012" y="1680312"/>
                  <a:pt x="10287988" y="1658336"/>
                  <a:pt x="10315097" y="1658336"/>
                </a:cubicBezTo>
                <a:close/>
                <a:moveTo>
                  <a:pt x="10123420" y="1658336"/>
                </a:moveTo>
                <a:cubicBezTo>
                  <a:pt x="10150529" y="1658336"/>
                  <a:pt x="10172505" y="1680312"/>
                  <a:pt x="10172505" y="1707421"/>
                </a:cubicBezTo>
                <a:cubicBezTo>
                  <a:pt x="10172505" y="1734529"/>
                  <a:pt x="10150529" y="1756506"/>
                  <a:pt x="10123420" y="1756506"/>
                </a:cubicBezTo>
                <a:cubicBezTo>
                  <a:pt x="10096312" y="1756506"/>
                  <a:pt x="10074335" y="1734529"/>
                  <a:pt x="10074335" y="1707421"/>
                </a:cubicBezTo>
                <a:cubicBezTo>
                  <a:pt x="10074335" y="1680312"/>
                  <a:pt x="10096312" y="1658336"/>
                  <a:pt x="10123420" y="1658336"/>
                </a:cubicBezTo>
                <a:close/>
                <a:moveTo>
                  <a:pt x="9931496" y="1658336"/>
                </a:moveTo>
                <a:cubicBezTo>
                  <a:pt x="9958606" y="1658336"/>
                  <a:pt x="9980582" y="1680312"/>
                  <a:pt x="9980582" y="1707421"/>
                </a:cubicBezTo>
                <a:cubicBezTo>
                  <a:pt x="9980582" y="1734529"/>
                  <a:pt x="9958606" y="1756506"/>
                  <a:pt x="9931496" y="1756506"/>
                </a:cubicBezTo>
                <a:cubicBezTo>
                  <a:pt x="9904388" y="1756506"/>
                  <a:pt x="9882412" y="1734529"/>
                  <a:pt x="9882412" y="1707421"/>
                </a:cubicBezTo>
                <a:cubicBezTo>
                  <a:pt x="9882412" y="1680312"/>
                  <a:pt x="9904388" y="1658336"/>
                  <a:pt x="9931496" y="1658336"/>
                </a:cubicBezTo>
                <a:close/>
                <a:moveTo>
                  <a:pt x="9739576" y="1658336"/>
                </a:moveTo>
                <a:cubicBezTo>
                  <a:pt x="9766684" y="1658336"/>
                  <a:pt x="9788661" y="1680312"/>
                  <a:pt x="9788661" y="1707421"/>
                </a:cubicBezTo>
                <a:cubicBezTo>
                  <a:pt x="9788661" y="1734529"/>
                  <a:pt x="9766684" y="1756506"/>
                  <a:pt x="9739576" y="1756506"/>
                </a:cubicBezTo>
                <a:cubicBezTo>
                  <a:pt x="9712467" y="1756506"/>
                  <a:pt x="9690491" y="1734529"/>
                  <a:pt x="9690491" y="1707421"/>
                </a:cubicBezTo>
                <a:cubicBezTo>
                  <a:pt x="9690491" y="1680312"/>
                  <a:pt x="9712467" y="1658336"/>
                  <a:pt x="9739576" y="1658336"/>
                </a:cubicBezTo>
                <a:close/>
                <a:moveTo>
                  <a:pt x="9547652" y="1658336"/>
                </a:moveTo>
                <a:cubicBezTo>
                  <a:pt x="9574761" y="1658336"/>
                  <a:pt x="9596737" y="1680312"/>
                  <a:pt x="9596737" y="1707421"/>
                </a:cubicBezTo>
                <a:cubicBezTo>
                  <a:pt x="9596737" y="1734529"/>
                  <a:pt x="9574761" y="1756506"/>
                  <a:pt x="9547652" y="1756506"/>
                </a:cubicBezTo>
                <a:cubicBezTo>
                  <a:pt x="9520543" y="1756506"/>
                  <a:pt x="9498567" y="1734529"/>
                  <a:pt x="9498567" y="1707421"/>
                </a:cubicBezTo>
                <a:cubicBezTo>
                  <a:pt x="9498567" y="1680312"/>
                  <a:pt x="9520543" y="1658336"/>
                  <a:pt x="9547652" y="1658336"/>
                </a:cubicBezTo>
                <a:close/>
                <a:moveTo>
                  <a:pt x="9355731" y="1658336"/>
                </a:moveTo>
                <a:cubicBezTo>
                  <a:pt x="9382840" y="1658336"/>
                  <a:pt x="9404816" y="1680312"/>
                  <a:pt x="9404816" y="1707421"/>
                </a:cubicBezTo>
                <a:cubicBezTo>
                  <a:pt x="9404816" y="1734529"/>
                  <a:pt x="9382840" y="1756506"/>
                  <a:pt x="9355731" y="1756506"/>
                </a:cubicBezTo>
                <a:cubicBezTo>
                  <a:pt x="9328622" y="1756506"/>
                  <a:pt x="9306646" y="1734529"/>
                  <a:pt x="9306646" y="1707421"/>
                </a:cubicBezTo>
                <a:cubicBezTo>
                  <a:pt x="9306646" y="1680312"/>
                  <a:pt x="9328622" y="1658336"/>
                  <a:pt x="9355731" y="1658336"/>
                </a:cubicBezTo>
                <a:close/>
                <a:moveTo>
                  <a:pt x="9163808" y="1658336"/>
                </a:moveTo>
                <a:cubicBezTo>
                  <a:pt x="9190916" y="1658336"/>
                  <a:pt x="9212893" y="1680312"/>
                  <a:pt x="9212893" y="1707421"/>
                </a:cubicBezTo>
                <a:cubicBezTo>
                  <a:pt x="9212893" y="1734529"/>
                  <a:pt x="9190916" y="1756506"/>
                  <a:pt x="9163808" y="1756506"/>
                </a:cubicBezTo>
                <a:cubicBezTo>
                  <a:pt x="9136699" y="1756506"/>
                  <a:pt x="9114723" y="1734529"/>
                  <a:pt x="9114723" y="1707421"/>
                </a:cubicBezTo>
                <a:cubicBezTo>
                  <a:pt x="9114723" y="1680312"/>
                  <a:pt x="9136699" y="1658336"/>
                  <a:pt x="9163808" y="1658336"/>
                </a:cubicBezTo>
                <a:close/>
                <a:moveTo>
                  <a:pt x="8972131" y="1658336"/>
                </a:moveTo>
                <a:cubicBezTo>
                  <a:pt x="8999241" y="1658336"/>
                  <a:pt x="9021216" y="1680312"/>
                  <a:pt x="9021216" y="1707421"/>
                </a:cubicBezTo>
                <a:cubicBezTo>
                  <a:pt x="9021216" y="1734529"/>
                  <a:pt x="8999241" y="1756506"/>
                  <a:pt x="8972131" y="1756506"/>
                </a:cubicBezTo>
                <a:cubicBezTo>
                  <a:pt x="8945023" y="1756506"/>
                  <a:pt x="8923046" y="1734529"/>
                  <a:pt x="8923046" y="1707421"/>
                </a:cubicBezTo>
                <a:cubicBezTo>
                  <a:pt x="8923046" y="1680312"/>
                  <a:pt x="8945023" y="1658336"/>
                  <a:pt x="8972131" y="1658336"/>
                </a:cubicBezTo>
                <a:close/>
                <a:moveTo>
                  <a:pt x="8780211" y="1658336"/>
                </a:moveTo>
                <a:cubicBezTo>
                  <a:pt x="8807319" y="1658336"/>
                  <a:pt x="8829296" y="1680312"/>
                  <a:pt x="8829296" y="1707421"/>
                </a:cubicBezTo>
                <a:cubicBezTo>
                  <a:pt x="8829296" y="1734529"/>
                  <a:pt x="8807319" y="1756506"/>
                  <a:pt x="8780211" y="1756506"/>
                </a:cubicBezTo>
                <a:cubicBezTo>
                  <a:pt x="8753102" y="1756506"/>
                  <a:pt x="8731126" y="1734529"/>
                  <a:pt x="8731126" y="1707421"/>
                </a:cubicBezTo>
                <a:cubicBezTo>
                  <a:pt x="8731126" y="1680312"/>
                  <a:pt x="8753102" y="1658336"/>
                  <a:pt x="8780211" y="1658336"/>
                </a:cubicBezTo>
                <a:close/>
                <a:moveTo>
                  <a:pt x="8588287" y="1658336"/>
                </a:moveTo>
                <a:cubicBezTo>
                  <a:pt x="8615396" y="1658336"/>
                  <a:pt x="8637372" y="1680312"/>
                  <a:pt x="8637372" y="1707421"/>
                </a:cubicBezTo>
                <a:cubicBezTo>
                  <a:pt x="8637372" y="1734529"/>
                  <a:pt x="8615396" y="1756506"/>
                  <a:pt x="8588287" y="1756506"/>
                </a:cubicBezTo>
                <a:cubicBezTo>
                  <a:pt x="8561178" y="1756506"/>
                  <a:pt x="8539202" y="1734529"/>
                  <a:pt x="8539202" y="1707421"/>
                </a:cubicBezTo>
                <a:cubicBezTo>
                  <a:pt x="8539202" y="1680312"/>
                  <a:pt x="8561178" y="1658336"/>
                  <a:pt x="8588287" y="1658336"/>
                </a:cubicBezTo>
                <a:close/>
                <a:moveTo>
                  <a:pt x="8388577" y="1658336"/>
                </a:moveTo>
                <a:cubicBezTo>
                  <a:pt x="8415686" y="1658336"/>
                  <a:pt x="8437662" y="1680312"/>
                  <a:pt x="8437662" y="1707421"/>
                </a:cubicBezTo>
                <a:cubicBezTo>
                  <a:pt x="8437662" y="1734529"/>
                  <a:pt x="8415686" y="1756506"/>
                  <a:pt x="8388577" y="1756506"/>
                </a:cubicBezTo>
                <a:cubicBezTo>
                  <a:pt x="8361468" y="1756506"/>
                  <a:pt x="8339492" y="1734529"/>
                  <a:pt x="8339492" y="1707421"/>
                </a:cubicBezTo>
                <a:cubicBezTo>
                  <a:pt x="8339492" y="1680312"/>
                  <a:pt x="8361468" y="1658336"/>
                  <a:pt x="8388577" y="1658336"/>
                </a:cubicBezTo>
                <a:close/>
                <a:moveTo>
                  <a:pt x="8196653" y="1658336"/>
                </a:moveTo>
                <a:cubicBezTo>
                  <a:pt x="8223762" y="1658336"/>
                  <a:pt x="8245738" y="1680312"/>
                  <a:pt x="8245738" y="1707421"/>
                </a:cubicBezTo>
                <a:cubicBezTo>
                  <a:pt x="8245738" y="1734529"/>
                  <a:pt x="8223762" y="1756506"/>
                  <a:pt x="8196653" y="1756506"/>
                </a:cubicBezTo>
                <a:cubicBezTo>
                  <a:pt x="8169545" y="1756506"/>
                  <a:pt x="8147568" y="1734529"/>
                  <a:pt x="8147568" y="1707421"/>
                </a:cubicBezTo>
                <a:cubicBezTo>
                  <a:pt x="8147568" y="1680312"/>
                  <a:pt x="8169545" y="1658336"/>
                  <a:pt x="8196653" y="1658336"/>
                </a:cubicBezTo>
                <a:close/>
                <a:moveTo>
                  <a:pt x="8004732" y="1658336"/>
                </a:moveTo>
                <a:cubicBezTo>
                  <a:pt x="8031841" y="1658336"/>
                  <a:pt x="8053817" y="1680312"/>
                  <a:pt x="8053817" y="1707421"/>
                </a:cubicBezTo>
                <a:cubicBezTo>
                  <a:pt x="8053817" y="1734529"/>
                  <a:pt x="8031841" y="1756506"/>
                  <a:pt x="8004732" y="1756506"/>
                </a:cubicBezTo>
                <a:cubicBezTo>
                  <a:pt x="7977623" y="1756506"/>
                  <a:pt x="7955647" y="1734529"/>
                  <a:pt x="7955647" y="1707421"/>
                </a:cubicBezTo>
                <a:cubicBezTo>
                  <a:pt x="7955647" y="1680312"/>
                  <a:pt x="7977623" y="1658336"/>
                  <a:pt x="8004732" y="1658336"/>
                </a:cubicBezTo>
                <a:close/>
                <a:moveTo>
                  <a:pt x="7813056" y="1658336"/>
                </a:moveTo>
                <a:cubicBezTo>
                  <a:pt x="7840165" y="1658336"/>
                  <a:pt x="7862141" y="1680312"/>
                  <a:pt x="7862141" y="1707421"/>
                </a:cubicBezTo>
                <a:cubicBezTo>
                  <a:pt x="7862141" y="1734529"/>
                  <a:pt x="7840165" y="1756506"/>
                  <a:pt x="7813056" y="1756506"/>
                </a:cubicBezTo>
                <a:cubicBezTo>
                  <a:pt x="7785947" y="1756506"/>
                  <a:pt x="7763971" y="1734529"/>
                  <a:pt x="7763971" y="1707421"/>
                </a:cubicBezTo>
                <a:cubicBezTo>
                  <a:pt x="7763971" y="1680312"/>
                  <a:pt x="7785947" y="1658336"/>
                  <a:pt x="7813056" y="1658336"/>
                </a:cubicBezTo>
                <a:close/>
                <a:moveTo>
                  <a:pt x="7621133" y="1658336"/>
                </a:moveTo>
                <a:cubicBezTo>
                  <a:pt x="7648241" y="1658336"/>
                  <a:pt x="7670218" y="1680312"/>
                  <a:pt x="7670218" y="1707421"/>
                </a:cubicBezTo>
                <a:cubicBezTo>
                  <a:pt x="7670218" y="1734529"/>
                  <a:pt x="7648241" y="1756506"/>
                  <a:pt x="7621133" y="1756506"/>
                </a:cubicBezTo>
                <a:cubicBezTo>
                  <a:pt x="7594024" y="1756506"/>
                  <a:pt x="7572048" y="1734529"/>
                  <a:pt x="7572048" y="1707421"/>
                </a:cubicBezTo>
                <a:cubicBezTo>
                  <a:pt x="7572048" y="1680312"/>
                  <a:pt x="7594024" y="1658336"/>
                  <a:pt x="7621133" y="1658336"/>
                </a:cubicBezTo>
                <a:close/>
                <a:moveTo>
                  <a:pt x="7429212" y="1658336"/>
                </a:moveTo>
                <a:cubicBezTo>
                  <a:pt x="7456321" y="1658336"/>
                  <a:pt x="7478297" y="1680312"/>
                  <a:pt x="7478297" y="1707421"/>
                </a:cubicBezTo>
                <a:cubicBezTo>
                  <a:pt x="7478297" y="1734529"/>
                  <a:pt x="7456321" y="1756506"/>
                  <a:pt x="7429212" y="1756506"/>
                </a:cubicBezTo>
                <a:cubicBezTo>
                  <a:pt x="7402103" y="1756506"/>
                  <a:pt x="7380127" y="1734529"/>
                  <a:pt x="7380127" y="1707421"/>
                </a:cubicBezTo>
                <a:cubicBezTo>
                  <a:pt x="7380127" y="1680312"/>
                  <a:pt x="7402103" y="1658336"/>
                  <a:pt x="7429212" y="1658336"/>
                </a:cubicBezTo>
                <a:close/>
                <a:moveTo>
                  <a:pt x="7237288" y="1658336"/>
                </a:moveTo>
                <a:cubicBezTo>
                  <a:pt x="7264397" y="1658336"/>
                  <a:pt x="7286373" y="1680312"/>
                  <a:pt x="7286373" y="1707421"/>
                </a:cubicBezTo>
                <a:cubicBezTo>
                  <a:pt x="7286373" y="1734529"/>
                  <a:pt x="7264397" y="1756506"/>
                  <a:pt x="7237288" y="1756506"/>
                </a:cubicBezTo>
                <a:cubicBezTo>
                  <a:pt x="7210179" y="1756506"/>
                  <a:pt x="7188203" y="1734529"/>
                  <a:pt x="7188203" y="1707421"/>
                </a:cubicBezTo>
                <a:cubicBezTo>
                  <a:pt x="7188203" y="1680312"/>
                  <a:pt x="7210179" y="1658336"/>
                  <a:pt x="7237288" y="1658336"/>
                </a:cubicBezTo>
                <a:close/>
                <a:moveTo>
                  <a:pt x="7045367" y="1658336"/>
                </a:moveTo>
                <a:cubicBezTo>
                  <a:pt x="7072476" y="1658336"/>
                  <a:pt x="7094452" y="1680312"/>
                  <a:pt x="7094452" y="1707421"/>
                </a:cubicBezTo>
                <a:cubicBezTo>
                  <a:pt x="7094452" y="1734529"/>
                  <a:pt x="7072476" y="1756506"/>
                  <a:pt x="7045367" y="1756506"/>
                </a:cubicBezTo>
                <a:cubicBezTo>
                  <a:pt x="7018258" y="1756506"/>
                  <a:pt x="6996282" y="1734529"/>
                  <a:pt x="6996282" y="1707421"/>
                </a:cubicBezTo>
                <a:cubicBezTo>
                  <a:pt x="6996282" y="1680312"/>
                  <a:pt x="7018258" y="1658336"/>
                  <a:pt x="7045367" y="1658336"/>
                </a:cubicBezTo>
                <a:close/>
                <a:moveTo>
                  <a:pt x="6853444" y="1658336"/>
                </a:moveTo>
                <a:cubicBezTo>
                  <a:pt x="6880552" y="1658336"/>
                  <a:pt x="6902529" y="1680312"/>
                  <a:pt x="6902529" y="1707421"/>
                </a:cubicBezTo>
                <a:cubicBezTo>
                  <a:pt x="6902529" y="1734529"/>
                  <a:pt x="6880552" y="1756506"/>
                  <a:pt x="6853444" y="1756506"/>
                </a:cubicBezTo>
                <a:cubicBezTo>
                  <a:pt x="6826335" y="1756506"/>
                  <a:pt x="6804359" y="1734529"/>
                  <a:pt x="6804359" y="1707421"/>
                </a:cubicBezTo>
                <a:cubicBezTo>
                  <a:pt x="6804359" y="1680312"/>
                  <a:pt x="6826335" y="1658336"/>
                  <a:pt x="6853444" y="1658336"/>
                </a:cubicBezTo>
                <a:close/>
                <a:moveTo>
                  <a:pt x="6661767" y="1658336"/>
                </a:moveTo>
                <a:cubicBezTo>
                  <a:pt x="6688876" y="1658336"/>
                  <a:pt x="6710852" y="1680312"/>
                  <a:pt x="6710852" y="1707421"/>
                </a:cubicBezTo>
                <a:cubicBezTo>
                  <a:pt x="6710852" y="1734529"/>
                  <a:pt x="6688876" y="1756506"/>
                  <a:pt x="6661767" y="1756506"/>
                </a:cubicBezTo>
                <a:cubicBezTo>
                  <a:pt x="6634659" y="1756506"/>
                  <a:pt x="6612682" y="1734529"/>
                  <a:pt x="6612682" y="1707421"/>
                </a:cubicBezTo>
                <a:cubicBezTo>
                  <a:pt x="6612682" y="1680312"/>
                  <a:pt x="6634659" y="1658336"/>
                  <a:pt x="6661767" y="1658336"/>
                </a:cubicBezTo>
                <a:close/>
                <a:moveTo>
                  <a:pt x="6469844" y="1658336"/>
                </a:moveTo>
                <a:cubicBezTo>
                  <a:pt x="6496953" y="1658336"/>
                  <a:pt x="6518929" y="1680312"/>
                  <a:pt x="6518929" y="1707421"/>
                </a:cubicBezTo>
                <a:cubicBezTo>
                  <a:pt x="6518929" y="1734529"/>
                  <a:pt x="6496953" y="1756506"/>
                  <a:pt x="6469844" y="1756506"/>
                </a:cubicBezTo>
                <a:cubicBezTo>
                  <a:pt x="6442735" y="1756506"/>
                  <a:pt x="6420759" y="1734529"/>
                  <a:pt x="6420759" y="1707421"/>
                </a:cubicBezTo>
                <a:cubicBezTo>
                  <a:pt x="6420759" y="1680312"/>
                  <a:pt x="6442735" y="1658336"/>
                  <a:pt x="6469844" y="1658336"/>
                </a:cubicBezTo>
                <a:close/>
                <a:moveTo>
                  <a:pt x="6279574" y="1658336"/>
                </a:moveTo>
                <a:cubicBezTo>
                  <a:pt x="6306683" y="1658336"/>
                  <a:pt x="6328659" y="1680312"/>
                  <a:pt x="6328659" y="1707421"/>
                </a:cubicBezTo>
                <a:cubicBezTo>
                  <a:pt x="6328659" y="1734529"/>
                  <a:pt x="6306683" y="1756506"/>
                  <a:pt x="6279574" y="1756506"/>
                </a:cubicBezTo>
                <a:cubicBezTo>
                  <a:pt x="6252465" y="1756506"/>
                  <a:pt x="6230489" y="1734529"/>
                  <a:pt x="6230489" y="1707421"/>
                </a:cubicBezTo>
                <a:cubicBezTo>
                  <a:pt x="6230489" y="1680312"/>
                  <a:pt x="6252465" y="1658336"/>
                  <a:pt x="6279574" y="1658336"/>
                </a:cubicBezTo>
                <a:close/>
                <a:moveTo>
                  <a:pt x="6087650" y="1658336"/>
                </a:moveTo>
                <a:cubicBezTo>
                  <a:pt x="6114759" y="1658336"/>
                  <a:pt x="6136735" y="1680312"/>
                  <a:pt x="6136735" y="1707421"/>
                </a:cubicBezTo>
                <a:cubicBezTo>
                  <a:pt x="6136735" y="1734529"/>
                  <a:pt x="6114759" y="1756506"/>
                  <a:pt x="6087650" y="1756506"/>
                </a:cubicBezTo>
                <a:cubicBezTo>
                  <a:pt x="6060542" y="1756506"/>
                  <a:pt x="6038565" y="1734529"/>
                  <a:pt x="6038565" y="1707421"/>
                </a:cubicBezTo>
                <a:cubicBezTo>
                  <a:pt x="6038565" y="1680312"/>
                  <a:pt x="6060542" y="1658336"/>
                  <a:pt x="6087650" y="1658336"/>
                </a:cubicBezTo>
                <a:close/>
                <a:moveTo>
                  <a:pt x="5895729" y="1658336"/>
                </a:moveTo>
                <a:cubicBezTo>
                  <a:pt x="5922838" y="1658336"/>
                  <a:pt x="5944814" y="1680312"/>
                  <a:pt x="5944814" y="1707421"/>
                </a:cubicBezTo>
                <a:cubicBezTo>
                  <a:pt x="5944814" y="1734529"/>
                  <a:pt x="5922838" y="1756506"/>
                  <a:pt x="5895729" y="1756506"/>
                </a:cubicBezTo>
                <a:cubicBezTo>
                  <a:pt x="5868620" y="1756506"/>
                  <a:pt x="5846644" y="1734529"/>
                  <a:pt x="5846644" y="1707421"/>
                </a:cubicBezTo>
                <a:cubicBezTo>
                  <a:pt x="5846644" y="1680312"/>
                  <a:pt x="5868620" y="1658336"/>
                  <a:pt x="5895729" y="1658336"/>
                </a:cubicBezTo>
                <a:close/>
                <a:moveTo>
                  <a:pt x="5704053" y="1658336"/>
                </a:moveTo>
                <a:cubicBezTo>
                  <a:pt x="5731162" y="1658336"/>
                  <a:pt x="5753138" y="1680312"/>
                  <a:pt x="5753138" y="1707421"/>
                </a:cubicBezTo>
                <a:cubicBezTo>
                  <a:pt x="5753138" y="1734529"/>
                  <a:pt x="5731162" y="1756506"/>
                  <a:pt x="5704053" y="1756506"/>
                </a:cubicBezTo>
                <a:cubicBezTo>
                  <a:pt x="5676944" y="1756506"/>
                  <a:pt x="5654968" y="1734529"/>
                  <a:pt x="5654968" y="1707421"/>
                </a:cubicBezTo>
                <a:cubicBezTo>
                  <a:pt x="5654968" y="1680312"/>
                  <a:pt x="5676944" y="1658336"/>
                  <a:pt x="5704053" y="1658336"/>
                </a:cubicBezTo>
                <a:close/>
                <a:moveTo>
                  <a:pt x="5512130" y="1658336"/>
                </a:moveTo>
                <a:cubicBezTo>
                  <a:pt x="5539238" y="1658336"/>
                  <a:pt x="5561215" y="1680312"/>
                  <a:pt x="5561215" y="1707421"/>
                </a:cubicBezTo>
                <a:cubicBezTo>
                  <a:pt x="5561215" y="1734529"/>
                  <a:pt x="5539238" y="1756506"/>
                  <a:pt x="5512130" y="1756506"/>
                </a:cubicBezTo>
                <a:cubicBezTo>
                  <a:pt x="5485021" y="1756506"/>
                  <a:pt x="5463045" y="1734529"/>
                  <a:pt x="5463045" y="1707421"/>
                </a:cubicBezTo>
                <a:cubicBezTo>
                  <a:pt x="5463045" y="1680312"/>
                  <a:pt x="5485021" y="1658336"/>
                  <a:pt x="5512130" y="1658336"/>
                </a:cubicBezTo>
                <a:close/>
                <a:moveTo>
                  <a:pt x="5320209" y="1658336"/>
                </a:moveTo>
                <a:cubicBezTo>
                  <a:pt x="5347318" y="1658336"/>
                  <a:pt x="5369294" y="1680312"/>
                  <a:pt x="5369294" y="1707421"/>
                </a:cubicBezTo>
                <a:cubicBezTo>
                  <a:pt x="5369294" y="1734529"/>
                  <a:pt x="5347318" y="1756506"/>
                  <a:pt x="5320209" y="1756506"/>
                </a:cubicBezTo>
                <a:cubicBezTo>
                  <a:pt x="5293100" y="1756506"/>
                  <a:pt x="5271124" y="1734529"/>
                  <a:pt x="5271124" y="1707421"/>
                </a:cubicBezTo>
                <a:cubicBezTo>
                  <a:pt x="5271124" y="1680312"/>
                  <a:pt x="5293100" y="1658336"/>
                  <a:pt x="5320209" y="1658336"/>
                </a:cubicBezTo>
                <a:close/>
                <a:moveTo>
                  <a:pt x="5128285" y="1658336"/>
                </a:moveTo>
                <a:cubicBezTo>
                  <a:pt x="5155394" y="1658336"/>
                  <a:pt x="5177370" y="1680312"/>
                  <a:pt x="5177370" y="1707421"/>
                </a:cubicBezTo>
                <a:cubicBezTo>
                  <a:pt x="5177370" y="1734529"/>
                  <a:pt x="5155394" y="1756506"/>
                  <a:pt x="5128285" y="1756506"/>
                </a:cubicBezTo>
                <a:cubicBezTo>
                  <a:pt x="5101176" y="1756506"/>
                  <a:pt x="5079200" y="1734529"/>
                  <a:pt x="5079200" y="1707421"/>
                </a:cubicBezTo>
                <a:cubicBezTo>
                  <a:pt x="5079200" y="1680312"/>
                  <a:pt x="5101176" y="1658336"/>
                  <a:pt x="5128285" y="1658336"/>
                </a:cubicBezTo>
                <a:close/>
                <a:moveTo>
                  <a:pt x="4936364" y="1658336"/>
                </a:moveTo>
                <a:cubicBezTo>
                  <a:pt x="4963473" y="1658336"/>
                  <a:pt x="4985449" y="1680312"/>
                  <a:pt x="4985449" y="1707421"/>
                </a:cubicBezTo>
                <a:cubicBezTo>
                  <a:pt x="4985449" y="1734529"/>
                  <a:pt x="4963473" y="1756506"/>
                  <a:pt x="4936364" y="1756506"/>
                </a:cubicBezTo>
                <a:cubicBezTo>
                  <a:pt x="4909255" y="1756506"/>
                  <a:pt x="4887279" y="1734529"/>
                  <a:pt x="4887279" y="1707421"/>
                </a:cubicBezTo>
                <a:cubicBezTo>
                  <a:pt x="4887279" y="1680312"/>
                  <a:pt x="4909255" y="1658336"/>
                  <a:pt x="4936364" y="1658336"/>
                </a:cubicBezTo>
                <a:close/>
                <a:moveTo>
                  <a:pt x="4744441" y="1658336"/>
                </a:moveTo>
                <a:cubicBezTo>
                  <a:pt x="4771549" y="1658336"/>
                  <a:pt x="4793526" y="1680312"/>
                  <a:pt x="4793526" y="1707421"/>
                </a:cubicBezTo>
                <a:cubicBezTo>
                  <a:pt x="4793526" y="1734529"/>
                  <a:pt x="4771549" y="1756506"/>
                  <a:pt x="4744441" y="1756506"/>
                </a:cubicBezTo>
                <a:cubicBezTo>
                  <a:pt x="4717332" y="1756506"/>
                  <a:pt x="4695356" y="1734529"/>
                  <a:pt x="4695356" y="1707421"/>
                </a:cubicBezTo>
                <a:cubicBezTo>
                  <a:pt x="4695356" y="1680312"/>
                  <a:pt x="4717332" y="1658336"/>
                  <a:pt x="4744441" y="1658336"/>
                </a:cubicBezTo>
                <a:close/>
                <a:moveTo>
                  <a:pt x="4552764" y="1658336"/>
                </a:moveTo>
                <a:cubicBezTo>
                  <a:pt x="4579873" y="1658336"/>
                  <a:pt x="4601849" y="1680312"/>
                  <a:pt x="4601849" y="1707421"/>
                </a:cubicBezTo>
                <a:cubicBezTo>
                  <a:pt x="4601849" y="1734529"/>
                  <a:pt x="4579873" y="1756506"/>
                  <a:pt x="4552764" y="1756506"/>
                </a:cubicBezTo>
                <a:cubicBezTo>
                  <a:pt x="4525656" y="1756506"/>
                  <a:pt x="4503679" y="1734529"/>
                  <a:pt x="4503679" y="1707421"/>
                </a:cubicBezTo>
                <a:cubicBezTo>
                  <a:pt x="4503679" y="1680312"/>
                  <a:pt x="4525656" y="1658336"/>
                  <a:pt x="4552764" y="1658336"/>
                </a:cubicBezTo>
                <a:close/>
                <a:moveTo>
                  <a:pt x="4360841" y="1658336"/>
                </a:moveTo>
                <a:cubicBezTo>
                  <a:pt x="4387950" y="1658336"/>
                  <a:pt x="4409926" y="1680312"/>
                  <a:pt x="4409926" y="1707421"/>
                </a:cubicBezTo>
                <a:cubicBezTo>
                  <a:pt x="4409926" y="1734529"/>
                  <a:pt x="4387950" y="1756506"/>
                  <a:pt x="4360841" y="1756506"/>
                </a:cubicBezTo>
                <a:cubicBezTo>
                  <a:pt x="4333732" y="1756506"/>
                  <a:pt x="4311756" y="1734529"/>
                  <a:pt x="4311756" y="1707421"/>
                </a:cubicBezTo>
                <a:cubicBezTo>
                  <a:pt x="4311756" y="1680312"/>
                  <a:pt x="4333732" y="1658336"/>
                  <a:pt x="4360841" y="1658336"/>
                </a:cubicBezTo>
                <a:close/>
                <a:moveTo>
                  <a:pt x="4170572" y="1658336"/>
                </a:moveTo>
                <a:cubicBezTo>
                  <a:pt x="4197681" y="1658336"/>
                  <a:pt x="4219657" y="1680312"/>
                  <a:pt x="4219657" y="1707421"/>
                </a:cubicBezTo>
                <a:cubicBezTo>
                  <a:pt x="4219657" y="1734529"/>
                  <a:pt x="4197681" y="1756506"/>
                  <a:pt x="4170572" y="1756506"/>
                </a:cubicBezTo>
                <a:cubicBezTo>
                  <a:pt x="4143463" y="1756506"/>
                  <a:pt x="4121487" y="1734529"/>
                  <a:pt x="4121487" y="1707421"/>
                </a:cubicBezTo>
                <a:cubicBezTo>
                  <a:pt x="4121487" y="1680312"/>
                  <a:pt x="4143463" y="1658336"/>
                  <a:pt x="4170572" y="1658336"/>
                </a:cubicBezTo>
                <a:close/>
                <a:moveTo>
                  <a:pt x="3978648" y="1658336"/>
                </a:moveTo>
                <a:cubicBezTo>
                  <a:pt x="4005757" y="1658336"/>
                  <a:pt x="4027733" y="1680312"/>
                  <a:pt x="4027733" y="1707421"/>
                </a:cubicBezTo>
                <a:cubicBezTo>
                  <a:pt x="4027733" y="1734529"/>
                  <a:pt x="4005757" y="1756506"/>
                  <a:pt x="3978648" y="1756506"/>
                </a:cubicBezTo>
                <a:cubicBezTo>
                  <a:pt x="3951540" y="1756506"/>
                  <a:pt x="3929563" y="1734529"/>
                  <a:pt x="3929563" y="1707421"/>
                </a:cubicBezTo>
                <a:cubicBezTo>
                  <a:pt x="3929563" y="1680312"/>
                  <a:pt x="3951540" y="1658336"/>
                  <a:pt x="3978648" y="1658336"/>
                </a:cubicBezTo>
                <a:close/>
                <a:moveTo>
                  <a:pt x="3786728" y="1658336"/>
                </a:moveTo>
                <a:cubicBezTo>
                  <a:pt x="3813836" y="1658336"/>
                  <a:pt x="3835813" y="1680312"/>
                  <a:pt x="3835813" y="1707421"/>
                </a:cubicBezTo>
                <a:cubicBezTo>
                  <a:pt x="3835813" y="1734529"/>
                  <a:pt x="3813836" y="1756506"/>
                  <a:pt x="3786728" y="1756506"/>
                </a:cubicBezTo>
                <a:cubicBezTo>
                  <a:pt x="3759619" y="1756506"/>
                  <a:pt x="3737643" y="1734529"/>
                  <a:pt x="3737643" y="1707421"/>
                </a:cubicBezTo>
                <a:cubicBezTo>
                  <a:pt x="3737643" y="1680312"/>
                  <a:pt x="3759619" y="1658336"/>
                  <a:pt x="3786728" y="1658336"/>
                </a:cubicBezTo>
                <a:close/>
                <a:moveTo>
                  <a:pt x="3595051" y="1658336"/>
                </a:moveTo>
                <a:cubicBezTo>
                  <a:pt x="3622160" y="1658336"/>
                  <a:pt x="3644136" y="1680312"/>
                  <a:pt x="3644136" y="1707421"/>
                </a:cubicBezTo>
                <a:cubicBezTo>
                  <a:pt x="3644136" y="1734529"/>
                  <a:pt x="3622160" y="1756506"/>
                  <a:pt x="3595051" y="1756506"/>
                </a:cubicBezTo>
                <a:cubicBezTo>
                  <a:pt x="3567943" y="1756506"/>
                  <a:pt x="3545966" y="1734529"/>
                  <a:pt x="3545966" y="1707421"/>
                </a:cubicBezTo>
                <a:cubicBezTo>
                  <a:pt x="3545966" y="1680312"/>
                  <a:pt x="3567943" y="1658336"/>
                  <a:pt x="3595051" y="1658336"/>
                </a:cubicBezTo>
                <a:close/>
                <a:moveTo>
                  <a:pt x="3403128" y="1658336"/>
                </a:moveTo>
                <a:cubicBezTo>
                  <a:pt x="3430237" y="1658336"/>
                  <a:pt x="3452213" y="1680312"/>
                  <a:pt x="3452213" y="1707421"/>
                </a:cubicBezTo>
                <a:cubicBezTo>
                  <a:pt x="3452213" y="1734529"/>
                  <a:pt x="3430237" y="1756506"/>
                  <a:pt x="3403128" y="1756506"/>
                </a:cubicBezTo>
                <a:cubicBezTo>
                  <a:pt x="3376019" y="1756506"/>
                  <a:pt x="3354043" y="1734529"/>
                  <a:pt x="3354043" y="1707421"/>
                </a:cubicBezTo>
                <a:cubicBezTo>
                  <a:pt x="3354043" y="1680312"/>
                  <a:pt x="3376019" y="1658336"/>
                  <a:pt x="3403128" y="1658336"/>
                </a:cubicBezTo>
                <a:close/>
                <a:moveTo>
                  <a:pt x="3211207" y="1658336"/>
                </a:moveTo>
                <a:cubicBezTo>
                  <a:pt x="3238316" y="1658336"/>
                  <a:pt x="3260292" y="1680312"/>
                  <a:pt x="3260292" y="1707421"/>
                </a:cubicBezTo>
                <a:cubicBezTo>
                  <a:pt x="3260292" y="1734529"/>
                  <a:pt x="3238316" y="1756506"/>
                  <a:pt x="3211207" y="1756506"/>
                </a:cubicBezTo>
                <a:cubicBezTo>
                  <a:pt x="3184098" y="1756506"/>
                  <a:pt x="3162122" y="1734529"/>
                  <a:pt x="3162122" y="1707421"/>
                </a:cubicBezTo>
                <a:cubicBezTo>
                  <a:pt x="3162122" y="1680312"/>
                  <a:pt x="3184098" y="1658336"/>
                  <a:pt x="3211207" y="1658336"/>
                </a:cubicBezTo>
                <a:close/>
                <a:moveTo>
                  <a:pt x="3019283" y="1658336"/>
                </a:moveTo>
                <a:cubicBezTo>
                  <a:pt x="3046393" y="1658336"/>
                  <a:pt x="3068368" y="1680312"/>
                  <a:pt x="3068368" y="1707421"/>
                </a:cubicBezTo>
                <a:cubicBezTo>
                  <a:pt x="3068368" y="1734529"/>
                  <a:pt x="3046393" y="1756506"/>
                  <a:pt x="3019283" y="1756506"/>
                </a:cubicBezTo>
                <a:cubicBezTo>
                  <a:pt x="2992175" y="1756506"/>
                  <a:pt x="2970198" y="1734529"/>
                  <a:pt x="2970198" y="1707421"/>
                </a:cubicBezTo>
                <a:cubicBezTo>
                  <a:pt x="2970198" y="1680312"/>
                  <a:pt x="2992175" y="1658336"/>
                  <a:pt x="3019283" y="1658336"/>
                </a:cubicBezTo>
                <a:close/>
                <a:moveTo>
                  <a:pt x="2827363" y="1658336"/>
                </a:moveTo>
                <a:cubicBezTo>
                  <a:pt x="2854471" y="1658336"/>
                  <a:pt x="2876448" y="1680312"/>
                  <a:pt x="2876448" y="1707421"/>
                </a:cubicBezTo>
                <a:cubicBezTo>
                  <a:pt x="2876448" y="1734529"/>
                  <a:pt x="2854471" y="1756506"/>
                  <a:pt x="2827363" y="1756506"/>
                </a:cubicBezTo>
                <a:cubicBezTo>
                  <a:pt x="2800253" y="1756506"/>
                  <a:pt x="2778277" y="1734529"/>
                  <a:pt x="2778277" y="1707421"/>
                </a:cubicBezTo>
                <a:cubicBezTo>
                  <a:pt x="2778277" y="1680312"/>
                  <a:pt x="2800253" y="1658336"/>
                  <a:pt x="2827363" y="1658336"/>
                </a:cubicBezTo>
                <a:close/>
                <a:moveTo>
                  <a:pt x="2635439" y="1658336"/>
                </a:moveTo>
                <a:cubicBezTo>
                  <a:pt x="2662548" y="1658336"/>
                  <a:pt x="2684524" y="1680312"/>
                  <a:pt x="2684524" y="1707421"/>
                </a:cubicBezTo>
                <a:cubicBezTo>
                  <a:pt x="2684524" y="1734529"/>
                  <a:pt x="2662548" y="1756506"/>
                  <a:pt x="2635439" y="1756506"/>
                </a:cubicBezTo>
                <a:cubicBezTo>
                  <a:pt x="2608330" y="1756506"/>
                  <a:pt x="2586354" y="1734529"/>
                  <a:pt x="2586354" y="1707421"/>
                </a:cubicBezTo>
                <a:cubicBezTo>
                  <a:pt x="2586354" y="1680312"/>
                  <a:pt x="2608330" y="1658336"/>
                  <a:pt x="2635439" y="1658336"/>
                </a:cubicBezTo>
                <a:close/>
                <a:moveTo>
                  <a:pt x="2443762" y="1658336"/>
                </a:moveTo>
                <a:cubicBezTo>
                  <a:pt x="2470872" y="1658336"/>
                  <a:pt x="2492847" y="1680312"/>
                  <a:pt x="2492847" y="1707421"/>
                </a:cubicBezTo>
                <a:cubicBezTo>
                  <a:pt x="2492847" y="1734529"/>
                  <a:pt x="2470872" y="1756506"/>
                  <a:pt x="2443762" y="1756506"/>
                </a:cubicBezTo>
                <a:cubicBezTo>
                  <a:pt x="2416654" y="1756506"/>
                  <a:pt x="2394677" y="1734529"/>
                  <a:pt x="2394677" y="1707421"/>
                </a:cubicBezTo>
                <a:cubicBezTo>
                  <a:pt x="2394677" y="1680312"/>
                  <a:pt x="2416654" y="1658336"/>
                  <a:pt x="2443762" y="1658336"/>
                </a:cubicBezTo>
                <a:close/>
                <a:moveTo>
                  <a:pt x="2251840" y="1658336"/>
                </a:moveTo>
                <a:cubicBezTo>
                  <a:pt x="2278948" y="1658336"/>
                  <a:pt x="2300925" y="1680312"/>
                  <a:pt x="2300925" y="1707421"/>
                </a:cubicBezTo>
                <a:cubicBezTo>
                  <a:pt x="2300925" y="1734529"/>
                  <a:pt x="2278948" y="1756506"/>
                  <a:pt x="2251840" y="1756506"/>
                </a:cubicBezTo>
                <a:cubicBezTo>
                  <a:pt x="2224730" y="1756506"/>
                  <a:pt x="2202754" y="1734529"/>
                  <a:pt x="2202754" y="1707421"/>
                </a:cubicBezTo>
                <a:cubicBezTo>
                  <a:pt x="2202754" y="1680312"/>
                  <a:pt x="2224730" y="1658336"/>
                  <a:pt x="2251840" y="1658336"/>
                </a:cubicBezTo>
                <a:close/>
                <a:moveTo>
                  <a:pt x="2061569" y="1658336"/>
                </a:moveTo>
                <a:cubicBezTo>
                  <a:pt x="2088678" y="1658336"/>
                  <a:pt x="2110654" y="1680311"/>
                  <a:pt x="2110654" y="1707421"/>
                </a:cubicBezTo>
                <a:cubicBezTo>
                  <a:pt x="2110654" y="1734529"/>
                  <a:pt x="2088678" y="1756506"/>
                  <a:pt x="2061569" y="1756506"/>
                </a:cubicBezTo>
                <a:cubicBezTo>
                  <a:pt x="2034460" y="1756506"/>
                  <a:pt x="2012484" y="1734529"/>
                  <a:pt x="2012484" y="1707421"/>
                </a:cubicBezTo>
                <a:cubicBezTo>
                  <a:pt x="2012484" y="1680311"/>
                  <a:pt x="2034460" y="1658336"/>
                  <a:pt x="2061569" y="1658336"/>
                </a:cubicBezTo>
                <a:close/>
                <a:moveTo>
                  <a:pt x="1869645" y="1658336"/>
                </a:moveTo>
                <a:cubicBezTo>
                  <a:pt x="1896755" y="1658336"/>
                  <a:pt x="1918730" y="1680311"/>
                  <a:pt x="1918730" y="1707421"/>
                </a:cubicBezTo>
                <a:cubicBezTo>
                  <a:pt x="1918730" y="1734529"/>
                  <a:pt x="1896755" y="1756506"/>
                  <a:pt x="1869645" y="1756506"/>
                </a:cubicBezTo>
                <a:cubicBezTo>
                  <a:pt x="1842537" y="1756506"/>
                  <a:pt x="1820560" y="1734529"/>
                  <a:pt x="1820560" y="1707421"/>
                </a:cubicBezTo>
                <a:cubicBezTo>
                  <a:pt x="1820560" y="1680311"/>
                  <a:pt x="1842537" y="1658336"/>
                  <a:pt x="1869645" y="1658336"/>
                </a:cubicBezTo>
                <a:close/>
                <a:moveTo>
                  <a:pt x="1677725" y="1658336"/>
                </a:moveTo>
                <a:cubicBezTo>
                  <a:pt x="1704833" y="1658336"/>
                  <a:pt x="1726810" y="1680311"/>
                  <a:pt x="1726810" y="1707421"/>
                </a:cubicBezTo>
                <a:cubicBezTo>
                  <a:pt x="1726810" y="1734529"/>
                  <a:pt x="1704833" y="1756506"/>
                  <a:pt x="1677725" y="1756506"/>
                </a:cubicBezTo>
                <a:cubicBezTo>
                  <a:pt x="1650616" y="1756506"/>
                  <a:pt x="1628640" y="1734529"/>
                  <a:pt x="1628640" y="1707421"/>
                </a:cubicBezTo>
                <a:cubicBezTo>
                  <a:pt x="1628640" y="1680311"/>
                  <a:pt x="1650616" y="1658336"/>
                  <a:pt x="1677725" y="1658336"/>
                </a:cubicBezTo>
                <a:close/>
                <a:moveTo>
                  <a:pt x="1486048" y="1658336"/>
                </a:moveTo>
                <a:cubicBezTo>
                  <a:pt x="1513157" y="1658336"/>
                  <a:pt x="1535133" y="1680311"/>
                  <a:pt x="1535133" y="1707421"/>
                </a:cubicBezTo>
                <a:cubicBezTo>
                  <a:pt x="1535133" y="1734529"/>
                  <a:pt x="1513157" y="1756506"/>
                  <a:pt x="1486048" y="1756506"/>
                </a:cubicBezTo>
                <a:cubicBezTo>
                  <a:pt x="1458940" y="1756506"/>
                  <a:pt x="1436963" y="1734529"/>
                  <a:pt x="1436963" y="1707421"/>
                </a:cubicBezTo>
                <a:cubicBezTo>
                  <a:pt x="1436963" y="1680311"/>
                  <a:pt x="1458940" y="1658336"/>
                  <a:pt x="1486048" y="1658336"/>
                </a:cubicBezTo>
                <a:close/>
                <a:moveTo>
                  <a:pt x="1294125" y="1658336"/>
                </a:moveTo>
                <a:cubicBezTo>
                  <a:pt x="1321234" y="1658336"/>
                  <a:pt x="1343210" y="1680311"/>
                  <a:pt x="1343210" y="1707421"/>
                </a:cubicBezTo>
                <a:cubicBezTo>
                  <a:pt x="1343210" y="1734529"/>
                  <a:pt x="1321234" y="1756506"/>
                  <a:pt x="1294125" y="1756506"/>
                </a:cubicBezTo>
                <a:cubicBezTo>
                  <a:pt x="1267016" y="1756506"/>
                  <a:pt x="1245040" y="1734529"/>
                  <a:pt x="1245040" y="1707421"/>
                </a:cubicBezTo>
                <a:cubicBezTo>
                  <a:pt x="1245040" y="1680311"/>
                  <a:pt x="1267016" y="1658336"/>
                  <a:pt x="1294125" y="1658336"/>
                </a:cubicBezTo>
                <a:close/>
                <a:moveTo>
                  <a:pt x="1102204" y="1658336"/>
                </a:moveTo>
                <a:cubicBezTo>
                  <a:pt x="1129313" y="1658336"/>
                  <a:pt x="1151289" y="1680311"/>
                  <a:pt x="1151289" y="1707421"/>
                </a:cubicBezTo>
                <a:cubicBezTo>
                  <a:pt x="1151289" y="1734529"/>
                  <a:pt x="1129313" y="1756506"/>
                  <a:pt x="1102204" y="1756506"/>
                </a:cubicBezTo>
                <a:cubicBezTo>
                  <a:pt x="1075096" y="1756506"/>
                  <a:pt x="1053119" y="1734529"/>
                  <a:pt x="1053119" y="1707421"/>
                </a:cubicBezTo>
                <a:cubicBezTo>
                  <a:pt x="1053119" y="1680311"/>
                  <a:pt x="1075096" y="1658336"/>
                  <a:pt x="1102204" y="1658336"/>
                </a:cubicBezTo>
                <a:close/>
                <a:moveTo>
                  <a:pt x="910280" y="1658336"/>
                </a:moveTo>
                <a:cubicBezTo>
                  <a:pt x="937390" y="1658336"/>
                  <a:pt x="959365" y="1680311"/>
                  <a:pt x="959365" y="1707421"/>
                </a:cubicBezTo>
                <a:cubicBezTo>
                  <a:pt x="959365" y="1734529"/>
                  <a:pt x="937390" y="1756506"/>
                  <a:pt x="910280" y="1756506"/>
                </a:cubicBezTo>
                <a:cubicBezTo>
                  <a:pt x="883172" y="1756506"/>
                  <a:pt x="861195" y="1734529"/>
                  <a:pt x="861195" y="1707421"/>
                </a:cubicBezTo>
                <a:cubicBezTo>
                  <a:pt x="861195" y="1680311"/>
                  <a:pt x="883172" y="1658336"/>
                  <a:pt x="910280" y="1658336"/>
                </a:cubicBezTo>
                <a:close/>
                <a:moveTo>
                  <a:pt x="718360" y="1658336"/>
                </a:moveTo>
                <a:cubicBezTo>
                  <a:pt x="745468" y="1658336"/>
                  <a:pt x="767445" y="1680311"/>
                  <a:pt x="767445" y="1707421"/>
                </a:cubicBezTo>
                <a:cubicBezTo>
                  <a:pt x="767445" y="1734529"/>
                  <a:pt x="745468" y="1756506"/>
                  <a:pt x="718360" y="1756506"/>
                </a:cubicBezTo>
                <a:cubicBezTo>
                  <a:pt x="691250" y="1756506"/>
                  <a:pt x="669275" y="1734529"/>
                  <a:pt x="669275" y="1707421"/>
                </a:cubicBezTo>
                <a:cubicBezTo>
                  <a:pt x="669275" y="1680311"/>
                  <a:pt x="691250" y="1658336"/>
                  <a:pt x="718360" y="1658336"/>
                </a:cubicBezTo>
                <a:close/>
                <a:moveTo>
                  <a:pt x="526436" y="1658336"/>
                </a:moveTo>
                <a:cubicBezTo>
                  <a:pt x="553544" y="1658336"/>
                  <a:pt x="575521" y="1680311"/>
                  <a:pt x="575521" y="1707421"/>
                </a:cubicBezTo>
                <a:cubicBezTo>
                  <a:pt x="575521" y="1734529"/>
                  <a:pt x="553544" y="1756506"/>
                  <a:pt x="526436" y="1756506"/>
                </a:cubicBezTo>
                <a:cubicBezTo>
                  <a:pt x="499328" y="1756506"/>
                  <a:pt x="477351" y="1734529"/>
                  <a:pt x="477351" y="1707421"/>
                </a:cubicBezTo>
                <a:cubicBezTo>
                  <a:pt x="477351" y="1680311"/>
                  <a:pt x="499328" y="1658336"/>
                  <a:pt x="526436" y="1658336"/>
                </a:cubicBezTo>
                <a:close/>
                <a:moveTo>
                  <a:pt x="334759" y="1658336"/>
                </a:moveTo>
                <a:cubicBezTo>
                  <a:pt x="361869" y="1658336"/>
                  <a:pt x="383844" y="1680311"/>
                  <a:pt x="383844" y="1707421"/>
                </a:cubicBezTo>
                <a:cubicBezTo>
                  <a:pt x="383844" y="1734529"/>
                  <a:pt x="361869" y="1756506"/>
                  <a:pt x="334759" y="1756506"/>
                </a:cubicBezTo>
                <a:cubicBezTo>
                  <a:pt x="307651" y="1756506"/>
                  <a:pt x="285674" y="1734529"/>
                  <a:pt x="285674" y="1707421"/>
                </a:cubicBezTo>
                <a:cubicBezTo>
                  <a:pt x="285674" y="1680311"/>
                  <a:pt x="307651" y="1658336"/>
                  <a:pt x="334759" y="1658336"/>
                </a:cubicBezTo>
                <a:close/>
                <a:moveTo>
                  <a:pt x="142837" y="1658336"/>
                </a:moveTo>
                <a:cubicBezTo>
                  <a:pt x="169945" y="1658336"/>
                  <a:pt x="191921" y="1680311"/>
                  <a:pt x="191921" y="1707421"/>
                </a:cubicBezTo>
                <a:cubicBezTo>
                  <a:pt x="191921" y="1734529"/>
                  <a:pt x="169945" y="1756506"/>
                  <a:pt x="142837" y="1756506"/>
                </a:cubicBezTo>
                <a:cubicBezTo>
                  <a:pt x="115727" y="1756506"/>
                  <a:pt x="93751" y="1734529"/>
                  <a:pt x="93751" y="1707421"/>
                </a:cubicBezTo>
                <a:cubicBezTo>
                  <a:pt x="93751" y="1680311"/>
                  <a:pt x="115727" y="1658336"/>
                  <a:pt x="142837" y="1658336"/>
                </a:cubicBezTo>
                <a:close/>
                <a:moveTo>
                  <a:pt x="11562343" y="1507401"/>
                </a:moveTo>
                <a:cubicBezTo>
                  <a:pt x="11589452" y="1507401"/>
                  <a:pt x="11611428" y="1529378"/>
                  <a:pt x="11611428" y="1556487"/>
                </a:cubicBezTo>
                <a:cubicBezTo>
                  <a:pt x="11611428" y="1583595"/>
                  <a:pt x="11589452" y="1605572"/>
                  <a:pt x="11562343" y="1605572"/>
                </a:cubicBezTo>
                <a:cubicBezTo>
                  <a:pt x="11535234" y="1605572"/>
                  <a:pt x="11513258" y="1583595"/>
                  <a:pt x="11513258" y="1556487"/>
                </a:cubicBezTo>
                <a:cubicBezTo>
                  <a:pt x="11513258" y="1529378"/>
                  <a:pt x="11535234" y="1507401"/>
                  <a:pt x="11562343" y="1507401"/>
                </a:cubicBezTo>
                <a:close/>
                <a:moveTo>
                  <a:pt x="11370422" y="1507401"/>
                </a:moveTo>
                <a:cubicBezTo>
                  <a:pt x="11397531" y="1507401"/>
                  <a:pt x="11419507" y="1529378"/>
                  <a:pt x="11419507" y="1556487"/>
                </a:cubicBezTo>
                <a:cubicBezTo>
                  <a:pt x="11419507" y="1583595"/>
                  <a:pt x="11397531" y="1605572"/>
                  <a:pt x="11370422" y="1605572"/>
                </a:cubicBezTo>
                <a:cubicBezTo>
                  <a:pt x="11343313" y="1605572"/>
                  <a:pt x="11321337" y="1583595"/>
                  <a:pt x="11321337" y="1556487"/>
                </a:cubicBezTo>
                <a:cubicBezTo>
                  <a:pt x="11321337" y="1529378"/>
                  <a:pt x="11343313" y="1507401"/>
                  <a:pt x="11370422" y="1507401"/>
                </a:cubicBezTo>
                <a:close/>
                <a:moveTo>
                  <a:pt x="11178499" y="1507401"/>
                </a:moveTo>
                <a:cubicBezTo>
                  <a:pt x="11205607" y="1507401"/>
                  <a:pt x="11227584" y="1529378"/>
                  <a:pt x="11227584" y="1556487"/>
                </a:cubicBezTo>
                <a:cubicBezTo>
                  <a:pt x="11227584" y="1583595"/>
                  <a:pt x="11205607" y="1605572"/>
                  <a:pt x="11178499" y="1605572"/>
                </a:cubicBezTo>
                <a:cubicBezTo>
                  <a:pt x="11151390" y="1605572"/>
                  <a:pt x="11129414" y="1583595"/>
                  <a:pt x="11129414" y="1556487"/>
                </a:cubicBezTo>
                <a:cubicBezTo>
                  <a:pt x="11129414" y="1529378"/>
                  <a:pt x="11151390" y="1507401"/>
                  <a:pt x="11178499" y="1507401"/>
                </a:cubicBezTo>
                <a:close/>
                <a:moveTo>
                  <a:pt x="10986822" y="1507401"/>
                </a:moveTo>
                <a:cubicBezTo>
                  <a:pt x="11013931" y="1507401"/>
                  <a:pt x="11035907" y="1529378"/>
                  <a:pt x="11035907" y="1556487"/>
                </a:cubicBezTo>
                <a:cubicBezTo>
                  <a:pt x="11035907" y="1583595"/>
                  <a:pt x="11013931" y="1605572"/>
                  <a:pt x="10986822" y="1605572"/>
                </a:cubicBezTo>
                <a:cubicBezTo>
                  <a:pt x="10959714" y="1605572"/>
                  <a:pt x="10937737" y="1583595"/>
                  <a:pt x="10937737" y="1556487"/>
                </a:cubicBezTo>
                <a:cubicBezTo>
                  <a:pt x="10937737" y="1529378"/>
                  <a:pt x="10959714" y="1507401"/>
                  <a:pt x="10986822" y="1507401"/>
                </a:cubicBezTo>
                <a:close/>
                <a:moveTo>
                  <a:pt x="10794898" y="1507401"/>
                </a:moveTo>
                <a:cubicBezTo>
                  <a:pt x="10822008" y="1507401"/>
                  <a:pt x="10843984" y="1529378"/>
                  <a:pt x="10843984" y="1556487"/>
                </a:cubicBezTo>
                <a:cubicBezTo>
                  <a:pt x="10843984" y="1583595"/>
                  <a:pt x="10822008" y="1605572"/>
                  <a:pt x="10794898" y="1605572"/>
                </a:cubicBezTo>
                <a:cubicBezTo>
                  <a:pt x="10767790" y="1605572"/>
                  <a:pt x="10745813" y="1583595"/>
                  <a:pt x="10745813" y="1556487"/>
                </a:cubicBezTo>
                <a:cubicBezTo>
                  <a:pt x="10745813" y="1529378"/>
                  <a:pt x="10767790" y="1507401"/>
                  <a:pt x="10794898" y="1507401"/>
                </a:cubicBezTo>
                <a:close/>
                <a:moveTo>
                  <a:pt x="10600771" y="1507401"/>
                </a:moveTo>
                <a:cubicBezTo>
                  <a:pt x="10607548" y="1507401"/>
                  <a:pt x="10614005" y="1508775"/>
                  <a:pt x="10619877" y="1511259"/>
                </a:cubicBezTo>
                <a:lnTo>
                  <a:pt x="10635343" y="1521686"/>
                </a:lnTo>
                <a:lnTo>
                  <a:pt x="10635343" y="1520199"/>
                </a:lnTo>
                <a:lnTo>
                  <a:pt x="10637686" y="1521778"/>
                </a:lnTo>
                <a:cubicBezTo>
                  <a:pt x="10646569" y="1530661"/>
                  <a:pt x="10652063" y="1542933"/>
                  <a:pt x="10652063" y="1556487"/>
                </a:cubicBezTo>
                <a:cubicBezTo>
                  <a:pt x="10652063" y="1570041"/>
                  <a:pt x="10646569" y="1582313"/>
                  <a:pt x="10637686" y="1591195"/>
                </a:cubicBezTo>
                <a:lnTo>
                  <a:pt x="10635343" y="1592775"/>
                </a:lnTo>
                <a:lnTo>
                  <a:pt x="10635343" y="1591287"/>
                </a:lnTo>
                <a:lnTo>
                  <a:pt x="10619877" y="1601715"/>
                </a:lnTo>
                <a:cubicBezTo>
                  <a:pt x="10614005" y="1604199"/>
                  <a:pt x="10607548" y="1605572"/>
                  <a:pt x="10600771" y="1605572"/>
                </a:cubicBezTo>
                <a:cubicBezTo>
                  <a:pt x="10573662" y="1605572"/>
                  <a:pt x="10551686" y="1583595"/>
                  <a:pt x="10551686" y="1556487"/>
                </a:cubicBezTo>
                <a:cubicBezTo>
                  <a:pt x="10551686" y="1529378"/>
                  <a:pt x="10573662" y="1507401"/>
                  <a:pt x="10600771" y="1507401"/>
                </a:cubicBezTo>
                <a:close/>
                <a:moveTo>
                  <a:pt x="10408850" y="1507401"/>
                </a:moveTo>
                <a:cubicBezTo>
                  <a:pt x="10435959" y="1507401"/>
                  <a:pt x="10457935" y="1529378"/>
                  <a:pt x="10457935" y="1556487"/>
                </a:cubicBezTo>
                <a:cubicBezTo>
                  <a:pt x="10457935" y="1583595"/>
                  <a:pt x="10435959" y="1605572"/>
                  <a:pt x="10408850" y="1605572"/>
                </a:cubicBezTo>
                <a:cubicBezTo>
                  <a:pt x="10381741" y="1605572"/>
                  <a:pt x="10359765" y="1583595"/>
                  <a:pt x="10359765" y="1556487"/>
                </a:cubicBezTo>
                <a:cubicBezTo>
                  <a:pt x="10359765" y="1529378"/>
                  <a:pt x="10381741" y="1507401"/>
                  <a:pt x="10408850" y="1507401"/>
                </a:cubicBezTo>
                <a:close/>
                <a:moveTo>
                  <a:pt x="10216927" y="1507401"/>
                </a:moveTo>
                <a:cubicBezTo>
                  <a:pt x="10244035" y="1507401"/>
                  <a:pt x="10266012" y="1529378"/>
                  <a:pt x="10266012" y="1556487"/>
                </a:cubicBezTo>
                <a:cubicBezTo>
                  <a:pt x="10266012" y="1583595"/>
                  <a:pt x="10244035" y="1605572"/>
                  <a:pt x="10216927" y="1605572"/>
                </a:cubicBezTo>
                <a:cubicBezTo>
                  <a:pt x="10189818" y="1605572"/>
                  <a:pt x="10167842" y="1583595"/>
                  <a:pt x="10167842" y="1556487"/>
                </a:cubicBezTo>
                <a:cubicBezTo>
                  <a:pt x="10167842" y="1529378"/>
                  <a:pt x="10189818" y="1507401"/>
                  <a:pt x="10216927" y="1507401"/>
                </a:cubicBezTo>
                <a:close/>
                <a:moveTo>
                  <a:pt x="10025250" y="1507401"/>
                </a:moveTo>
                <a:cubicBezTo>
                  <a:pt x="10052359" y="1507401"/>
                  <a:pt x="10074335" y="1529378"/>
                  <a:pt x="10074335" y="1556487"/>
                </a:cubicBezTo>
                <a:cubicBezTo>
                  <a:pt x="10074335" y="1583595"/>
                  <a:pt x="10052359" y="1605572"/>
                  <a:pt x="10025250" y="1605572"/>
                </a:cubicBezTo>
                <a:cubicBezTo>
                  <a:pt x="9998142" y="1605572"/>
                  <a:pt x="9976165" y="1583595"/>
                  <a:pt x="9976165" y="1556487"/>
                </a:cubicBezTo>
                <a:cubicBezTo>
                  <a:pt x="9976165" y="1529378"/>
                  <a:pt x="9998142" y="1507401"/>
                  <a:pt x="10025250" y="1507401"/>
                </a:cubicBezTo>
                <a:close/>
                <a:moveTo>
                  <a:pt x="9833326" y="1507401"/>
                </a:moveTo>
                <a:cubicBezTo>
                  <a:pt x="9860436" y="1507401"/>
                  <a:pt x="9882412" y="1529378"/>
                  <a:pt x="9882412" y="1556487"/>
                </a:cubicBezTo>
                <a:cubicBezTo>
                  <a:pt x="9882412" y="1583595"/>
                  <a:pt x="9860436" y="1605572"/>
                  <a:pt x="9833326" y="1605572"/>
                </a:cubicBezTo>
                <a:cubicBezTo>
                  <a:pt x="9806218" y="1605572"/>
                  <a:pt x="9784241" y="1583595"/>
                  <a:pt x="9784241" y="1556487"/>
                </a:cubicBezTo>
                <a:cubicBezTo>
                  <a:pt x="9784241" y="1529378"/>
                  <a:pt x="9806218" y="1507401"/>
                  <a:pt x="9833326" y="1507401"/>
                </a:cubicBezTo>
                <a:close/>
                <a:moveTo>
                  <a:pt x="9641406" y="1507401"/>
                </a:moveTo>
                <a:cubicBezTo>
                  <a:pt x="9668514" y="1507401"/>
                  <a:pt x="9690491" y="1529378"/>
                  <a:pt x="9690491" y="1556487"/>
                </a:cubicBezTo>
                <a:cubicBezTo>
                  <a:pt x="9690491" y="1583595"/>
                  <a:pt x="9668514" y="1605572"/>
                  <a:pt x="9641406" y="1605572"/>
                </a:cubicBezTo>
                <a:cubicBezTo>
                  <a:pt x="9614297" y="1605572"/>
                  <a:pt x="9592321" y="1583595"/>
                  <a:pt x="9592321" y="1556487"/>
                </a:cubicBezTo>
                <a:cubicBezTo>
                  <a:pt x="9592321" y="1529378"/>
                  <a:pt x="9614297" y="1507401"/>
                  <a:pt x="9641406" y="1507401"/>
                </a:cubicBezTo>
                <a:close/>
                <a:moveTo>
                  <a:pt x="9449482" y="1507401"/>
                </a:moveTo>
                <a:cubicBezTo>
                  <a:pt x="9476591" y="1507401"/>
                  <a:pt x="9498567" y="1529378"/>
                  <a:pt x="9498567" y="1556487"/>
                </a:cubicBezTo>
                <a:cubicBezTo>
                  <a:pt x="9498567" y="1583595"/>
                  <a:pt x="9476591" y="1605572"/>
                  <a:pt x="9449482" y="1605572"/>
                </a:cubicBezTo>
                <a:cubicBezTo>
                  <a:pt x="9422374" y="1605572"/>
                  <a:pt x="9400397" y="1583595"/>
                  <a:pt x="9400397" y="1556487"/>
                </a:cubicBezTo>
                <a:cubicBezTo>
                  <a:pt x="9400397" y="1529378"/>
                  <a:pt x="9422374" y="1507401"/>
                  <a:pt x="9449482" y="1507401"/>
                </a:cubicBezTo>
                <a:close/>
                <a:moveTo>
                  <a:pt x="9257562" y="1507401"/>
                </a:moveTo>
                <a:cubicBezTo>
                  <a:pt x="9284670" y="1507401"/>
                  <a:pt x="9306646" y="1529378"/>
                  <a:pt x="9306646" y="1556487"/>
                </a:cubicBezTo>
                <a:cubicBezTo>
                  <a:pt x="9306646" y="1583595"/>
                  <a:pt x="9284670" y="1605572"/>
                  <a:pt x="9257562" y="1605572"/>
                </a:cubicBezTo>
                <a:cubicBezTo>
                  <a:pt x="9230452" y="1605572"/>
                  <a:pt x="9208477" y="1583595"/>
                  <a:pt x="9208477" y="1556487"/>
                </a:cubicBezTo>
                <a:cubicBezTo>
                  <a:pt x="9208477" y="1529378"/>
                  <a:pt x="9230452" y="1507401"/>
                  <a:pt x="9257562" y="1507401"/>
                </a:cubicBezTo>
                <a:close/>
                <a:moveTo>
                  <a:pt x="9065638" y="1507401"/>
                </a:moveTo>
                <a:cubicBezTo>
                  <a:pt x="9092746" y="1507401"/>
                  <a:pt x="9114723" y="1529378"/>
                  <a:pt x="9114723" y="1556487"/>
                </a:cubicBezTo>
                <a:cubicBezTo>
                  <a:pt x="9114723" y="1583595"/>
                  <a:pt x="9092746" y="1605572"/>
                  <a:pt x="9065638" y="1605572"/>
                </a:cubicBezTo>
                <a:cubicBezTo>
                  <a:pt x="9038529" y="1605572"/>
                  <a:pt x="9016553" y="1583595"/>
                  <a:pt x="9016553" y="1556487"/>
                </a:cubicBezTo>
                <a:cubicBezTo>
                  <a:pt x="9016553" y="1529378"/>
                  <a:pt x="9038529" y="1507401"/>
                  <a:pt x="9065638" y="1507401"/>
                </a:cubicBezTo>
                <a:close/>
                <a:moveTo>
                  <a:pt x="8873961" y="1507401"/>
                </a:moveTo>
                <a:cubicBezTo>
                  <a:pt x="8901071" y="1507401"/>
                  <a:pt x="8923046" y="1529378"/>
                  <a:pt x="8923046" y="1556487"/>
                </a:cubicBezTo>
                <a:cubicBezTo>
                  <a:pt x="8923046" y="1583595"/>
                  <a:pt x="8901071" y="1605572"/>
                  <a:pt x="8873961" y="1605572"/>
                </a:cubicBezTo>
                <a:cubicBezTo>
                  <a:pt x="8846853" y="1605572"/>
                  <a:pt x="8824876" y="1583595"/>
                  <a:pt x="8824876" y="1556487"/>
                </a:cubicBezTo>
                <a:cubicBezTo>
                  <a:pt x="8824876" y="1529378"/>
                  <a:pt x="8846853" y="1507401"/>
                  <a:pt x="8873961" y="1507401"/>
                </a:cubicBezTo>
                <a:close/>
                <a:moveTo>
                  <a:pt x="8682041" y="1507401"/>
                </a:moveTo>
                <a:cubicBezTo>
                  <a:pt x="8709149" y="1507401"/>
                  <a:pt x="8731126" y="1529378"/>
                  <a:pt x="8731126" y="1556487"/>
                </a:cubicBezTo>
                <a:cubicBezTo>
                  <a:pt x="8731126" y="1583595"/>
                  <a:pt x="8709149" y="1605572"/>
                  <a:pt x="8682041" y="1605572"/>
                </a:cubicBezTo>
                <a:cubicBezTo>
                  <a:pt x="8654932" y="1605572"/>
                  <a:pt x="8632956" y="1583595"/>
                  <a:pt x="8632956" y="1556487"/>
                </a:cubicBezTo>
                <a:cubicBezTo>
                  <a:pt x="8632956" y="1529378"/>
                  <a:pt x="8654932" y="1507401"/>
                  <a:pt x="8682041" y="1507401"/>
                </a:cubicBezTo>
                <a:close/>
                <a:moveTo>
                  <a:pt x="8486747" y="1507401"/>
                </a:moveTo>
                <a:lnTo>
                  <a:pt x="8488432" y="1508099"/>
                </a:lnTo>
                <a:lnTo>
                  <a:pt x="8490117" y="1507401"/>
                </a:lnTo>
                <a:cubicBezTo>
                  <a:pt x="8517225" y="1507401"/>
                  <a:pt x="8539202" y="1529378"/>
                  <a:pt x="8539202" y="1556487"/>
                </a:cubicBezTo>
                <a:cubicBezTo>
                  <a:pt x="8539202" y="1583595"/>
                  <a:pt x="8517225" y="1605572"/>
                  <a:pt x="8490117" y="1605572"/>
                </a:cubicBezTo>
                <a:lnTo>
                  <a:pt x="8488432" y="1604874"/>
                </a:lnTo>
                <a:lnTo>
                  <a:pt x="8486747" y="1605572"/>
                </a:lnTo>
                <a:cubicBezTo>
                  <a:pt x="8459639" y="1605572"/>
                  <a:pt x="8437662" y="1583595"/>
                  <a:pt x="8437662" y="1556487"/>
                </a:cubicBezTo>
                <a:cubicBezTo>
                  <a:pt x="8437662" y="1529378"/>
                  <a:pt x="8459639" y="1507401"/>
                  <a:pt x="8486747" y="1507401"/>
                </a:cubicBezTo>
                <a:close/>
                <a:moveTo>
                  <a:pt x="8294823" y="1507401"/>
                </a:moveTo>
                <a:cubicBezTo>
                  <a:pt x="8321932" y="1507401"/>
                  <a:pt x="8343908" y="1529378"/>
                  <a:pt x="8343908" y="1556487"/>
                </a:cubicBezTo>
                <a:cubicBezTo>
                  <a:pt x="8343908" y="1583595"/>
                  <a:pt x="8321932" y="1605572"/>
                  <a:pt x="8294823" y="1605572"/>
                </a:cubicBezTo>
                <a:cubicBezTo>
                  <a:pt x="8267715" y="1605572"/>
                  <a:pt x="8245738" y="1583595"/>
                  <a:pt x="8245738" y="1556487"/>
                </a:cubicBezTo>
                <a:cubicBezTo>
                  <a:pt x="8245738" y="1529378"/>
                  <a:pt x="8267715" y="1507401"/>
                  <a:pt x="8294823" y="1507401"/>
                </a:cubicBezTo>
                <a:close/>
                <a:moveTo>
                  <a:pt x="8102902" y="1507401"/>
                </a:moveTo>
                <a:cubicBezTo>
                  <a:pt x="8130011" y="1507401"/>
                  <a:pt x="8151987" y="1529378"/>
                  <a:pt x="8151987" y="1556487"/>
                </a:cubicBezTo>
                <a:cubicBezTo>
                  <a:pt x="8151987" y="1583595"/>
                  <a:pt x="8130011" y="1605572"/>
                  <a:pt x="8102902" y="1605572"/>
                </a:cubicBezTo>
                <a:cubicBezTo>
                  <a:pt x="8075793" y="1605572"/>
                  <a:pt x="8053817" y="1583595"/>
                  <a:pt x="8053817" y="1556487"/>
                </a:cubicBezTo>
                <a:cubicBezTo>
                  <a:pt x="8053817" y="1529378"/>
                  <a:pt x="8075793" y="1507401"/>
                  <a:pt x="8102902" y="1507401"/>
                </a:cubicBezTo>
                <a:close/>
                <a:moveTo>
                  <a:pt x="7911226" y="1507401"/>
                </a:moveTo>
                <a:cubicBezTo>
                  <a:pt x="7938335" y="1507401"/>
                  <a:pt x="7960311" y="1529378"/>
                  <a:pt x="7960311" y="1556487"/>
                </a:cubicBezTo>
                <a:cubicBezTo>
                  <a:pt x="7960311" y="1583595"/>
                  <a:pt x="7938335" y="1605572"/>
                  <a:pt x="7911226" y="1605572"/>
                </a:cubicBezTo>
                <a:cubicBezTo>
                  <a:pt x="7884117" y="1605572"/>
                  <a:pt x="7862141" y="1583595"/>
                  <a:pt x="7862141" y="1556487"/>
                </a:cubicBezTo>
                <a:cubicBezTo>
                  <a:pt x="7862141" y="1529378"/>
                  <a:pt x="7884117" y="1507401"/>
                  <a:pt x="7911226" y="1507401"/>
                </a:cubicBezTo>
                <a:close/>
                <a:moveTo>
                  <a:pt x="7719302" y="1507401"/>
                </a:moveTo>
                <a:cubicBezTo>
                  <a:pt x="7746411" y="1507401"/>
                  <a:pt x="7768387" y="1529378"/>
                  <a:pt x="7768387" y="1556487"/>
                </a:cubicBezTo>
                <a:cubicBezTo>
                  <a:pt x="7768387" y="1583595"/>
                  <a:pt x="7746411" y="1605572"/>
                  <a:pt x="7719302" y="1605572"/>
                </a:cubicBezTo>
                <a:cubicBezTo>
                  <a:pt x="7692194" y="1605572"/>
                  <a:pt x="7670218" y="1583595"/>
                  <a:pt x="7670218" y="1556487"/>
                </a:cubicBezTo>
                <a:cubicBezTo>
                  <a:pt x="7670218" y="1529378"/>
                  <a:pt x="7692194" y="1507401"/>
                  <a:pt x="7719302" y="1507401"/>
                </a:cubicBezTo>
                <a:close/>
                <a:moveTo>
                  <a:pt x="7527382" y="1507401"/>
                </a:moveTo>
                <a:cubicBezTo>
                  <a:pt x="7554490" y="1507401"/>
                  <a:pt x="7576467" y="1529378"/>
                  <a:pt x="7576467" y="1556487"/>
                </a:cubicBezTo>
                <a:cubicBezTo>
                  <a:pt x="7576467" y="1583595"/>
                  <a:pt x="7554490" y="1605572"/>
                  <a:pt x="7527382" y="1605572"/>
                </a:cubicBezTo>
                <a:cubicBezTo>
                  <a:pt x="7500272" y="1605572"/>
                  <a:pt x="7478297" y="1583595"/>
                  <a:pt x="7478297" y="1556487"/>
                </a:cubicBezTo>
                <a:cubicBezTo>
                  <a:pt x="7478297" y="1529378"/>
                  <a:pt x="7500272" y="1507401"/>
                  <a:pt x="7527382" y="1507401"/>
                </a:cubicBezTo>
                <a:close/>
                <a:moveTo>
                  <a:pt x="7335458" y="1507401"/>
                </a:moveTo>
                <a:cubicBezTo>
                  <a:pt x="7362567" y="1507401"/>
                  <a:pt x="7384543" y="1529378"/>
                  <a:pt x="7384543" y="1556487"/>
                </a:cubicBezTo>
                <a:cubicBezTo>
                  <a:pt x="7384543" y="1583595"/>
                  <a:pt x="7362567" y="1605572"/>
                  <a:pt x="7335458" y="1605572"/>
                </a:cubicBezTo>
                <a:cubicBezTo>
                  <a:pt x="7308350" y="1605572"/>
                  <a:pt x="7286373" y="1583595"/>
                  <a:pt x="7286373" y="1556487"/>
                </a:cubicBezTo>
                <a:cubicBezTo>
                  <a:pt x="7286373" y="1529378"/>
                  <a:pt x="7308350" y="1507401"/>
                  <a:pt x="7335458" y="1507401"/>
                </a:cubicBezTo>
                <a:close/>
                <a:moveTo>
                  <a:pt x="7143537" y="1507401"/>
                </a:moveTo>
                <a:cubicBezTo>
                  <a:pt x="7170646" y="1507401"/>
                  <a:pt x="7192622" y="1529378"/>
                  <a:pt x="7192622" y="1556487"/>
                </a:cubicBezTo>
                <a:cubicBezTo>
                  <a:pt x="7192622" y="1583595"/>
                  <a:pt x="7170646" y="1605572"/>
                  <a:pt x="7143537" y="1605572"/>
                </a:cubicBezTo>
                <a:cubicBezTo>
                  <a:pt x="7116428" y="1605572"/>
                  <a:pt x="7094452" y="1583595"/>
                  <a:pt x="7094452" y="1556487"/>
                </a:cubicBezTo>
                <a:cubicBezTo>
                  <a:pt x="7094452" y="1529378"/>
                  <a:pt x="7116428" y="1507401"/>
                  <a:pt x="7143537" y="1507401"/>
                </a:cubicBezTo>
                <a:close/>
                <a:moveTo>
                  <a:pt x="6951614" y="1507401"/>
                </a:moveTo>
                <a:cubicBezTo>
                  <a:pt x="6978722" y="1507401"/>
                  <a:pt x="7000699" y="1529378"/>
                  <a:pt x="7000699" y="1556487"/>
                </a:cubicBezTo>
                <a:cubicBezTo>
                  <a:pt x="7000699" y="1583595"/>
                  <a:pt x="6978722" y="1605572"/>
                  <a:pt x="6951614" y="1605572"/>
                </a:cubicBezTo>
                <a:cubicBezTo>
                  <a:pt x="6924504" y="1605572"/>
                  <a:pt x="6902529" y="1583595"/>
                  <a:pt x="6902529" y="1556487"/>
                </a:cubicBezTo>
                <a:cubicBezTo>
                  <a:pt x="6902529" y="1529378"/>
                  <a:pt x="6924504" y="1507401"/>
                  <a:pt x="6951614" y="1507401"/>
                </a:cubicBezTo>
                <a:close/>
                <a:moveTo>
                  <a:pt x="6759937" y="1507401"/>
                </a:moveTo>
                <a:cubicBezTo>
                  <a:pt x="6787046" y="1507401"/>
                  <a:pt x="6809022" y="1529378"/>
                  <a:pt x="6809022" y="1556487"/>
                </a:cubicBezTo>
                <a:cubicBezTo>
                  <a:pt x="6809022" y="1583595"/>
                  <a:pt x="6787046" y="1605572"/>
                  <a:pt x="6759937" y="1605572"/>
                </a:cubicBezTo>
                <a:cubicBezTo>
                  <a:pt x="6732829" y="1605572"/>
                  <a:pt x="6710852" y="1583595"/>
                  <a:pt x="6710852" y="1556487"/>
                </a:cubicBezTo>
                <a:cubicBezTo>
                  <a:pt x="6710852" y="1529378"/>
                  <a:pt x="6732829" y="1507401"/>
                  <a:pt x="6759937" y="1507401"/>
                </a:cubicBezTo>
                <a:close/>
                <a:moveTo>
                  <a:pt x="6568014" y="1507401"/>
                </a:moveTo>
                <a:cubicBezTo>
                  <a:pt x="6595123" y="1507401"/>
                  <a:pt x="6617099" y="1529378"/>
                  <a:pt x="6617099" y="1556487"/>
                </a:cubicBezTo>
                <a:cubicBezTo>
                  <a:pt x="6617099" y="1583595"/>
                  <a:pt x="6595123" y="1605572"/>
                  <a:pt x="6568014" y="1605572"/>
                </a:cubicBezTo>
                <a:cubicBezTo>
                  <a:pt x="6540905" y="1605572"/>
                  <a:pt x="6518929" y="1583595"/>
                  <a:pt x="6518929" y="1556487"/>
                </a:cubicBezTo>
                <a:cubicBezTo>
                  <a:pt x="6518929" y="1529378"/>
                  <a:pt x="6540905" y="1507401"/>
                  <a:pt x="6568014" y="1507401"/>
                </a:cubicBezTo>
                <a:close/>
                <a:moveTo>
                  <a:pt x="6376093" y="1507401"/>
                </a:moveTo>
                <a:lnTo>
                  <a:pt x="6376918" y="1507568"/>
                </a:lnTo>
                <a:lnTo>
                  <a:pt x="6377744" y="1507401"/>
                </a:lnTo>
                <a:cubicBezTo>
                  <a:pt x="6404853" y="1507401"/>
                  <a:pt x="6426829" y="1529378"/>
                  <a:pt x="6426829" y="1556487"/>
                </a:cubicBezTo>
                <a:cubicBezTo>
                  <a:pt x="6426829" y="1583595"/>
                  <a:pt x="6404853" y="1605572"/>
                  <a:pt x="6377744" y="1605572"/>
                </a:cubicBezTo>
                <a:lnTo>
                  <a:pt x="6376919" y="1605405"/>
                </a:lnTo>
                <a:lnTo>
                  <a:pt x="6376093" y="1605572"/>
                </a:lnTo>
                <a:cubicBezTo>
                  <a:pt x="6348984" y="1605572"/>
                  <a:pt x="6327008" y="1583595"/>
                  <a:pt x="6327008" y="1556487"/>
                </a:cubicBezTo>
                <a:cubicBezTo>
                  <a:pt x="6327008" y="1529378"/>
                  <a:pt x="6348984" y="1507401"/>
                  <a:pt x="6376093" y="1507401"/>
                </a:cubicBezTo>
                <a:close/>
                <a:moveTo>
                  <a:pt x="6185820" y="1507401"/>
                </a:moveTo>
                <a:cubicBezTo>
                  <a:pt x="6212929" y="1507401"/>
                  <a:pt x="6234905" y="1529378"/>
                  <a:pt x="6234905" y="1556487"/>
                </a:cubicBezTo>
                <a:cubicBezTo>
                  <a:pt x="6234905" y="1583595"/>
                  <a:pt x="6212929" y="1605572"/>
                  <a:pt x="6185820" y="1605572"/>
                </a:cubicBezTo>
                <a:cubicBezTo>
                  <a:pt x="6158712" y="1605572"/>
                  <a:pt x="6136735" y="1583595"/>
                  <a:pt x="6136735" y="1556487"/>
                </a:cubicBezTo>
                <a:cubicBezTo>
                  <a:pt x="6136735" y="1529378"/>
                  <a:pt x="6158712" y="1507401"/>
                  <a:pt x="6185820" y="1507401"/>
                </a:cubicBezTo>
                <a:close/>
                <a:moveTo>
                  <a:pt x="5993899" y="1507401"/>
                </a:moveTo>
                <a:cubicBezTo>
                  <a:pt x="6021008" y="1507401"/>
                  <a:pt x="6042984" y="1529378"/>
                  <a:pt x="6042984" y="1556487"/>
                </a:cubicBezTo>
                <a:cubicBezTo>
                  <a:pt x="6042984" y="1583595"/>
                  <a:pt x="6021008" y="1605572"/>
                  <a:pt x="5993899" y="1605572"/>
                </a:cubicBezTo>
                <a:cubicBezTo>
                  <a:pt x="5966790" y="1605572"/>
                  <a:pt x="5944814" y="1583595"/>
                  <a:pt x="5944814" y="1556487"/>
                </a:cubicBezTo>
                <a:cubicBezTo>
                  <a:pt x="5944814" y="1529378"/>
                  <a:pt x="5966790" y="1507401"/>
                  <a:pt x="5993899" y="1507401"/>
                </a:cubicBezTo>
                <a:close/>
                <a:moveTo>
                  <a:pt x="5802223" y="1507401"/>
                </a:moveTo>
                <a:cubicBezTo>
                  <a:pt x="5829332" y="1507401"/>
                  <a:pt x="5851308" y="1529378"/>
                  <a:pt x="5851308" y="1556487"/>
                </a:cubicBezTo>
                <a:cubicBezTo>
                  <a:pt x="5851308" y="1583595"/>
                  <a:pt x="5829332" y="1605572"/>
                  <a:pt x="5802223" y="1605572"/>
                </a:cubicBezTo>
                <a:cubicBezTo>
                  <a:pt x="5775114" y="1605572"/>
                  <a:pt x="5753138" y="1583595"/>
                  <a:pt x="5753138" y="1556487"/>
                </a:cubicBezTo>
                <a:cubicBezTo>
                  <a:pt x="5753138" y="1529378"/>
                  <a:pt x="5775114" y="1507401"/>
                  <a:pt x="5802223" y="1507401"/>
                </a:cubicBezTo>
                <a:close/>
                <a:moveTo>
                  <a:pt x="5610299" y="1507401"/>
                </a:moveTo>
                <a:cubicBezTo>
                  <a:pt x="5637408" y="1507401"/>
                  <a:pt x="5659384" y="1529378"/>
                  <a:pt x="5659384" y="1556487"/>
                </a:cubicBezTo>
                <a:cubicBezTo>
                  <a:pt x="5659384" y="1583595"/>
                  <a:pt x="5637408" y="1605572"/>
                  <a:pt x="5610299" y="1605572"/>
                </a:cubicBezTo>
                <a:cubicBezTo>
                  <a:pt x="5583191" y="1605572"/>
                  <a:pt x="5561215" y="1583595"/>
                  <a:pt x="5561215" y="1556487"/>
                </a:cubicBezTo>
                <a:cubicBezTo>
                  <a:pt x="5561215" y="1529378"/>
                  <a:pt x="5583191" y="1507401"/>
                  <a:pt x="5610299" y="1507401"/>
                </a:cubicBezTo>
                <a:close/>
                <a:moveTo>
                  <a:pt x="5418379" y="1507401"/>
                </a:moveTo>
                <a:cubicBezTo>
                  <a:pt x="5445487" y="1507401"/>
                  <a:pt x="5467464" y="1529378"/>
                  <a:pt x="5467464" y="1556487"/>
                </a:cubicBezTo>
                <a:cubicBezTo>
                  <a:pt x="5467464" y="1583595"/>
                  <a:pt x="5445487" y="1605572"/>
                  <a:pt x="5418379" y="1605572"/>
                </a:cubicBezTo>
                <a:cubicBezTo>
                  <a:pt x="5391269" y="1605572"/>
                  <a:pt x="5369294" y="1583595"/>
                  <a:pt x="5369294" y="1556487"/>
                </a:cubicBezTo>
                <a:cubicBezTo>
                  <a:pt x="5369294" y="1529378"/>
                  <a:pt x="5391269" y="1507401"/>
                  <a:pt x="5418379" y="1507401"/>
                </a:cubicBezTo>
                <a:close/>
                <a:moveTo>
                  <a:pt x="5226455" y="1507401"/>
                </a:moveTo>
                <a:cubicBezTo>
                  <a:pt x="5253564" y="1507401"/>
                  <a:pt x="5275540" y="1529378"/>
                  <a:pt x="5275540" y="1556487"/>
                </a:cubicBezTo>
                <a:cubicBezTo>
                  <a:pt x="5275540" y="1583595"/>
                  <a:pt x="5253564" y="1605572"/>
                  <a:pt x="5226455" y="1605572"/>
                </a:cubicBezTo>
                <a:cubicBezTo>
                  <a:pt x="5199347" y="1605572"/>
                  <a:pt x="5177370" y="1583595"/>
                  <a:pt x="5177370" y="1556487"/>
                </a:cubicBezTo>
                <a:cubicBezTo>
                  <a:pt x="5177370" y="1529378"/>
                  <a:pt x="5199347" y="1507401"/>
                  <a:pt x="5226455" y="1507401"/>
                </a:cubicBezTo>
                <a:close/>
                <a:moveTo>
                  <a:pt x="5034534" y="1507401"/>
                </a:moveTo>
                <a:cubicBezTo>
                  <a:pt x="5061643" y="1507401"/>
                  <a:pt x="5083619" y="1529378"/>
                  <a:pt x="5083619" y="1556487"/>
                </a:cubicBezTo>
                <a:cubicBezTo>
                  <a:pt x="5083619" y="1583595"/>
                  <a:pt x="5061643" y="1605572"/>
                  <a:pt x="5034534" y="1605572"/>
                </a:cubicBezTo>
                <a:cubicBezTo>
                  <a:pt x="5007425" y="1605572"/>
                  <a:pt x="4985449" y="1583595"/>
                  <a:pt x="4985449" y="1556487"/>
                </a:cubicBezTo>
                <a:cubicBezTo>
                  <a:pt x="4985449" y="1529378"/>
                  <a:pt x="5007425" y="1507401"/>
                  <a:pt x="5034534" y="1507401"/>
                </a:cubicBezTo>
                <a:close/>
                <a:moveTo>
                  <a:pt x="4842611" y="1507401"/>
                </a:moveTo>
                <a:cubicBezTo>
                  <a:pt x="4869719" y="1507401"/>
                  <a:pt x="4891696" y="1529378"/>
                  <a:pt x="4891696" y="1556487"/>
                </a:cubicBezTo>
                <a:cubicBezTo>
                  <a:pt x="4891696" y="1583595"/>
                  <a:pt x="4869719" y="1605572"/>
                  <a:pt x="4842611" y="1605572"/>
                </a:cubicBezTo>
                <a:cubicBezTo>
                  <a:pt x="4815501" y="1605572"/>
                  <a:pt x="4793526" y="1583595"/>
                  <a:pt x="4793526" y="1556487"/>
                </a:cubicBezTo>
                <a:cubicBezTo>
                  <a:pt x="4793526" y="1529378"/>
                  <a:pt x="4815501" y="1507401"/>
                  <a:pt x="4842611" y="1507401"/>
                </a:cubicBezTo>
                <a:close/>
                <a:moveTo>
                  <a:pt x="4650934" y="1507401"/>
                </a:moveTo>
                <a:cubicBezTo>
                  <a:pt x="4678043" y="1507401"/>
                  <a:pt x="4700019" y="1529378"/>
                  <a:pt x="4700019" y="1556487"/>
                </a:cubicBezTo>
                <a:cubicBezTo>
                  <a:pt x="4700019" y="1583595"/>
                  <a:pt x="4678043" y="1605572"/>
                  <a:pt x="4650934" y="1605572"/>
                </a:cubicBezTo>
                <a:cubicBezTo>
                  <a:pt x="4623826" y="1605572"/>
                  <a:pt x="4601849" y="1583595"/>
                  <a:pt x="4601849" y="1556487"/>
                </a:cubicBezTo>
                <a:cubicBezTo>
                  <a:pt x="4601849" y="1529378"/>
                  <a:pt x="4623826" y="1507401"/>
                  <a:pt x="4650934" y="1507401"/>
                </a:cubicBezTo>
                <a:close/>
                <a:moveTo>
                  <a:pt x="4459011" y="1507401"/>
                </a:moveTo>
                <a:cubicBezTo>
                  <a:pt x="4486120" y="1507401"/>
                  <a:pt x="4508096" y="1529378"/>
                  <a:pt x="4508096" y="1556487"/>
                </a:cubicBezTo>
                <a:cubicBezTo>
                  <a:pt x="4508096" y="1583595"/>
                  <a:pt x="4486120" y="1605572"/>
                  <a:pt x="4459011" y="1605572"/>
                </a:cubicBezTo>
                <a:cubicBezTo>
                  <a:pt x="4431902" y="1605572"/>
                  <a:pt x="4409926" y="1583595"/>
                  <a:pt x="4409926" y="1556487"/>
                </a:cubicBezTo>
                <a:cubicBezTo>
                  <a:pt x="4409926" y="1529378"/>
                  <a:pt x="4431902" y="1507401"/>
                  <a:pt x="4459011" y="1507401"/>
                </a:cubicBezTo>
                <a:close/>
                <a:moveTo>
                  <a:pt x="4267090" y="1507401"/>
                </a:moveTo>
                <a:lnTo>
                  <a:pt x="4267916" y="1507568"/>
                </a:lnTo>
                <a:lnTo>
                  <a:pt x="4268742" y="1507401"/>
                </a:lnTo>
                <a:cubicBezTo>
                  <a:pt x="4295851" y="1507401"/>
                  <a:pt x="4317827" y="1529378"/>
                  <a:pt x="4317827" y="1556487"/>
                </a:cubicBezTo>
                <a:cubicBezTo>
                  <a:pt x="4317827" y="1583595"/>
                  <a:pt x="4295851" y="1605572"/>
                  <a:pt x="4268742" y="1605572"/>
                </a:cubicBezTo>
                <a:lnTo>
                  <a:pt x="4267916" y="1605405"/>
                </a:lnTo>
                <a:lnTo>
                  <a:pt x="4267090" y="1605572"/>
                </a:lnTo>
                <a:cubicBezTo>
                  <a:pt x="4239981" y="1605572"/>
                  <a:pt x="4218005" y="1583595"/>
                  <a:pt x="4218005" y="1556487"/>
                </a:cubicBezTo>
                <a:cubicBezTo>
                  <a:pt x="4218005" y="1529378"/>
                  <a:pt x="4239981" y="1507401"/>
                  <a:pt x="4267090" y="1507401"/>
                </a:cubicBezTo>
                <a:close/>
                <a:moveTo>
                  <a:pt x="4076818" y="1507401"/>
                </a:moveTo>
                <a:cubicBezTo>
                  <a:pt x="4103927" y="1507401"/>
                  <a:pt x="4125903" y="1529378"/>
                  <a:pt x="4125903" y="1556487"/>
                </a:cubicBezTo>
                <a:cubicBezTo>
                  <a:pt x="4125903" y="1583595"/>
                  <a:pt x="4103927" y="1605572"/>
                  <a:pt x="4076818" y="1605572"/>
                </a:cubicBezTo>
                <a:cubicBezTo>
                  <a:pt x="4049710" y="1605572"/>
                  <a:pt x="4027733" y="1583595"/>
                  <a:pt x="4027733" y="1556487"/>
                </a:cubicBezTo>
                <a:cubicBezTo>
                  <a:pt x="4027733" y="1529378"/>
                  <a:pt x="4049710" y="1507401"/>
                  <a:pt x="4076818" y="1507401"/>
                </a:cubicBezTo>
                <a:close/>
                <a:moveTo>
                  <a:pt x="3884898" y="1507401"/>
                </a:moveTo>
                <a:cubicBezTo>
                  <a:pt x="3912006" y="1507401"/>
                  <a:pt x="3933983" y="1529378"/>
                  <a:pt x="3933983" y="1556487"/>
                </a:cubicBezTo>
                <a:cubicBezTo>
                  <a:pt x="3933983" y="1583595"/>
                  <a:pt x="3912006" y="1605572"/>
                  <a:pt x="3884898" y="1605572"/>
                </a:cubicBezTo>
                <a:cubicBezTo>
                  <a:pt x="3857789" y="1605572"/>
                  <a:pt x="3835813" y="1583595"/>
                  <a:pt x="3835813" y="1556487"/>
                </a:cubicBezTo>
                <a:cubicBezTo>
                  <a:pt x="3835813" y="1529378"/>
                  <a:pt x="3857789" y="1507401"/>
                  <a:pt x="3884898" y="1507401"/>
                </a:cubicBezTo>
                <a:close/>
                <a:moveTo>
                  <a:pt x="3693221" y="1507401"/>
                </a:moveTo>
                <a:cubicBezTo>
                  <a:pt x="3720331" y="1507401"/>
                  <a:pt x="3742307" y="1529378"/>
                  <a:pt x="3742307" y="1556487"/>
                </a:cubicBezTo>
                <a:cubicBezTo>
                  <a:pt x="3742307" y="1583595"/>
                  <a:pt x="3720331" y="1605572"/>
                  <a:pt x="3693221" y="1605572"/>
                </a:cubicBezTo>
                <a:cubicBezTo>
                  <a:pt x="3666113" y="1605572"/>
                  <a:pt x="3644136" y="1583595"/>
                  <a:pt x="3644136" y="1556487"/>
                </a:cubicBezTo>
                <a:cubicBezTo>
                  <a:pt x="3644136" y="1529378"/>
                  <a:pt x="3666113" y="1507401"/>
                  <a:pt x="3693221" y="1507401"/>
                </a:cubicBezTo>
                <a:close/>
                <a:moveTo>
                  <a:pt x="3501298" y="1507401"/>
                </a:moveTo>
                <a:cubicBezTo>
                  <a:pt x="3528407" y="1507401"/>
                  <a:pt x="3550383" y="1529378"/>
                  <a:pt x="3550383" y="1556487"/>
                </a:cubicBezTo>
                <a:cubicBezTo>
                  <a:pt x="3550383" y="1583595"/>
                  <a:pt x="3528407" y="1605572"/>
                  <a:pt x="3501298" y="1605572"/>
                </a:cubicBezTo>
                <a:cubicBezTo>
                  <a:pt x="3474189" y="1605572"/>
                  <a:pt x="3452213" y="1583595"/>
                  <a:pt x="3452213" y="1556487"/>
                </a:cubicBezTo>
                <a:cubicBezTo>
                  <a:pt x="3452213" y="1529378"/>
                  <a:pt x="3474189" y="1507401"/>
                  <a:pt x="3501298" y="1507401"/>
                </a:cubicBezTo>
                <a:close/>
                <a:moveTo>
                  <a:pt x="3309377" y="1507401"/>
                </a:moveTo>
                <a:cubicBezTo>
                  <a:pt x="3336485" y="1507401"/>
                  <a:pt x="3358462" y="1529378"/>
                  <a:pt x="3358462" y="1556487"/>
                </a:cubicBezTo>
                <a:cubicBezTo>
                  <a:pt x="3358462" y="1583595"/>
                  <a:pt x="3336485" y="1605572"/>
                  <a:pt x="3309377" y="1605572"/>
                </a:cubicBezTo>
                <a:cubicBezTo>
                  <a:pt x="3282267" y="1605572"/>
                  <a:pt x="3260292" y="1583595"/>
                  <a:pt x="3260292" y="1556487"/>
                </a:cubicBezTo>
                <a:cubicBezTo>
                  <a:pt x="3260292" y="1529378"/>
                  <a:pt x="3282267" y="1507401"/>
                  <a:pt x="3309377" y="1507401"/>
                </a:cubicBezTo>
                <a:close/>
                <a:moveTo>
                  <a:pt x="3117453" y="1507401"/>
                </a:moveTo>
                <a:cubicBezTo>
                  <a:pt x="3144563" y="1507401"/>
                  <a:pt x="3166538" y="1529378"/>
                  <a:pt x="3166538" y="1556487"/>
                </a:cubicBezTo>
                <a:cubicBezTo>
                  <a:pt x="3166538" y="1583595"/>
                  <a:pt x="3144563" y="1605572"/>
                  <a:pt x="3117453" y="1605572"/>
                </a:cubicBezTo>
                <a:cubicBezTo>
                  <a:pt x="3090345" y="1605572"/>
                  <a:pt x="3068368" y="1583595"/>
                  <a:pt x="3068368" y="1556487"/>
                </a:cubicBezTo>
                <a:cubicBezTo>
                  <a:pt x="3068368" y="1529378"/>
                  <a:pt x="3090345" y="1507401"/>
                  <a:pt x="3117453" y="1507401"/>
                </a:cubicBezTo>
                <a:close/>
                <a:moveTo>
                  <a:pt x="2925533" y="1507401"/>
                </a:moveTo>
                <a:cubicBezTo>
                  <a:pt x="2952641" y="1507401"/>
                  <a:pt x="2974618" y="1529378"/>
                  <a:pt x="2974618" y="1556487"/>
                </a:cubicBezTo>
                <a:cubicBezTo>
                  <a:pt x="2974618" y="1583595"/>
                  <a:pt x="2952641" y="1605572"/>
                  <a:pt x="2925533" y="1605572"/>
                </a:cubicBezTo>
                <a:cubicBezTo>
                  <a:pt x="2898424" y="1605572"/>
                  <a:pt x="2876448" y="1583595"/>
                  <a:pt x="2876448" y="1556487"/>
                </a:cubicBezTo>
                <a:cubicBezTo>
                  <a:pt x="2876448" y="1529378"/>
                  <a:pt x="2898424" y="1507401"/>
                  <a:pt x="2925533" y="1507401"/>
                </a:cubicBezTo>
                <a:close/>
                <a:moveTo>
                  <a:pt x="2733609" y="1507401"/>
                </a:moveTo>
                <a:cubicBezTo>
                  <a:pt x="2760718" y="1507401"/>
                  <a:pt x="2782694" y="1529378"/>
                  <a:pt x="2782694" y="1556487"/>
                </a:cubicBezTo>
                <a:cubicBezTo>
                  <a:pt x="2782694" y="1583595"/>
                  <a:pt x="2760718" y="1605572"/>
                  <a:pt x="2733609" y="1605572"/>
                </a:cubicBezTo>
                <a:cubicBezTo>
                  <a:pt x="2706500" y="1605572"/>
                  <a:pt x="2684524" y="1583595"/>
                  <a:pt x="2684524" y="1556487"/>
                </a:cubicBezTo>
                <a:cubicBezTo>
                  <a:pt x="2684524" y="1529378"/>
                  <a:pt x="2706500" y="1507401"/>
                  <a:pt x="2733609" y="1507401"/>
                </a:cubicBezTo>
                <a:close/>
                <a:moveTo>
                  <a:pt x="2541933" y="1507401"/>
                </a:moveTo>
                <a:cubicBezTo>
                  <a:pt x="2569042" y="1507401"/>
                  <a:pt x="2591017" y="1529378"/>
                  <a:pt x="2591017" y="1556487"/>
                </a:cubicBezTo>
                <a:cubicBezTo>
                  <a:pt x="2591017" y="1583595"/>
                  <a:pt x="2569042" y="1605572"/>
                  <a:pt x="2541933" y="1605572"/>
                </a:cubicBezTo>
                <a:cubicBezTo>
                  <a:pt x="2514824" y="1605572"/>
                  <a:pt x="2492847" y="1583595"/>
                  <a:pt x="2492847" y="1556487"/>
                </a:cubicBezTo>
                <a:cubicBezTo>
                  <a:pt x="2492847" y="1529378"/>
                  <a:pt x="2514824" y="1507401"/>
                  <a:pt x="2541933" y="1507401"/>
                </a:cubicBezTo>
                <a:close/>
                <a:moveTo>
                  <a:pt x="2350010" y="1507401"/>
                </a:moveTo>
                <a:cubicBezTo>
                  <a:pt x="2377118" y="1507401"/>
                  <a:pt x="2399094" y="1529378"/>
                  <a:pt x="2399094" y="1556487"/>
                </a:cubicBezTo>
                <a:cubicBezTo>
                  <a:pt x="2399094" y="1583595"/>
                  <a:pt x="2377118" y="1605572"/>
                  <a:pt x="2350010" y="1605572"/>
                </a:cubicBezTo>
                <a:cubicBezTo>
                  <a:pt x="2322900" y="1605572"/>
                  <a:pt x="2300925" y="1583595"/>
                  <a:pt x="2300925" y="1556487"/>
                </a:cubicBezTo>
                <a:cubicBezTo>
                  <a:pt x="2300925" y="1529378"/>
                  <a:pt x="2322900" y="1507401"/>
                  <a:pt x="2350010" y="1507401"/>
                </a:cubicBezTo>
                <a:close/>
                <a:moveTo>
                  <a:pt x="2158088" y="1507401"/>
                </a:moveTo>
                <a:lnTo>
                  <a:pt x="2158913" y="1507567"/>
                </a:lnTo>
                <a:lnTo>
                  <a:pt x="2159739" y="1507401"/>
                </a:lnTo>
                <a:cubicBezTo>
                  <a:pt x="2186848" y="1507401"/>
                  <a:pt x="2208824" y="1529377"/>
                  <a:pt x="2208824" y="1556487"/>
                </a:cubicBezTo>
                <a:cubicBezTo>
                  <a:pt x="2208824" y="1583595"/>
                  <a:pt x="2186848" y="1605572"/>
                  <a:pt x="2159739" y="1605572"/>
                </a:cubicBezTo>
                <a:lnTo>
                  <a:pt x="2158914" y="1605405"/>
                </a:lnTo>
                <a:lnTo>
                  <a:pt x="2158088" y="1605572"/>
                </a:lnTo>
                <a:cubicBezTo>
                  <a:pt x="2130979" y="1605572"/>
                  <a:pt x="2109003" y="1583595"/>
                  <a:pt x="2109003" y="1556487"/>
                </a:cubicBezTo>
                <a:cubicBezTo>
                  <a:pt x="2109003" y="1529378"/>
                  <a:pt x="2130979" y="1507401"/>
                  <a:pt x="2158088" y="1507401"/>
                </a:cubicBezTo>
                <a:close/>
                <a:moveTo>
                  <a:pt x="1967815" y="1507401"/>
                </a:moveTo>
                <a:cubicBezTo>
                  <a:pt x="1994925" y="1507401"/>
                  <a:pt x="2016900" y="1529377"/>
                  <a:pt x="2016900" y="1556487"/>
                </a:cubicBezTo>
                <a:cubicBezTo>
                  <a:pt x="2016900" y="1583595"/>
                  <a:pt x="1994925" y="1605572"/>
                  <a:pt x="1967815" y="1605572"/>
                </a:cubicBezTo>
                <a:cubicBezTo>
                  <a:pt x="1940707" y="1605572"/>
                  <a:pt x="1918730" y="1583595"/>
                  <a:pt x="1918730" y="1556487"/>
                </a:cubicBezTo>
                <a:cubicBezTo>
                  <a:pt x="1918730" y="1529377"/>
                  <a:pt x="1940707" y="1507401"/>
                  <a:pt x="1967815" y="1507401"/>
                </a:cubicBezTo>
                <a:close/>
                <a:moveTo>
                  <a:pt x="1775895" y="1507401"/>
                </a:moveTo>
                <a:cubicBezTo>
                  <a:pt x="1803003" y="1507401"/>
                  <a:pt x="1824980" y="1529377"/>
                  <a:pt x="1824980" y="1556487"/>
                </a:cubicBezTo>
                <a:cubicBezTo>
                  <a:pt x="1824980" y="1583595"/>
                  <a:pt x="1803003" y="1605572"/>
                  <a:pt x="1775895" y="1605572"/>
                </a:cubicBezTo>
                <a:cubicBezTo>
                  <a:pt x="1748786" y="1605572"/>
                  <a:pt x="1726810" y="1583595"/>
                  <a:pt x="1726810" y="1556487"/>
                </a:cubicBezTo>
                <a:cubicBezTo>
                  <a:pt x="1726810" y="1529377"/>
                  <a:pt x="1748786" y="1507401"/>
                  <a:pt x="1775895" y="1507401"/>
                </a:cubicBezTo>
                <a:close/>
                <a:moveTo>
                  <a:pt x="1584218" y="1507401"/>
                </a:moveTo>
                <a:cubicBezTo>
                  <a:pt x="1611327" y="1507401"/>
                  <a:pt x="1633303" y="1529377"/>
                  <a:pt x="1633303" y="1556487"/>
                </a:cubicBezTo>
                <a:cubicBezTo>
                  <a:pt x="1633303" y="1583595"/>
                  <a:pt x="1611327" y="1605572"/>
                  <a:pt x="1584218" y="1605572"/>
                </a:cubicBezTo>
                <a:cubicBezTo>
                  <a:pt x="1557110" y="1605572"/>
                  <a:pt x="1535133" y="1583595"/>
                  <a:pt x="1535133" y="1556487"/>
                </a:cubicBezTo>
                <a:cubicBezTo>
                  <a:pt x="1535133" y="1529377"/>
                  <a:pt x="1557110" y="1507401"/>
                  <a:pt x="1584218" y="1507401"/>
                </a:cubicBezTo>
                <a:close/>
                <a:moveTo>
                  <a:pt x="1392295" y="1507401"/>
                </a:moveTo>
                <a:cubicBezTo>
                  <a:pt x="1419404" y="1507401"/>
                  <a:pt x="1441380" y="1529377"/>
                  <a:pt x="1441380" y="1556487"/>
                </a:cubicBezTo>
                <a:cubicBezTo>
                  <a:pt x="1441380" y="1583595"/>
                  <a:pt x="1419404" y="1605572"/>
                  <a:pt x="1392295" y="1605572"/>
                </a:cubicBezTo>
                <a:cubicBezTo>
                  <a:pt x="1365186" y="1605572"/>
                  <a:pt x="1343210" y="1583595"/>
                  <a:pt x="1343210" y="1556487"/>
                </a:cubicBezTo>
                <a:cubicBezTo>
                  <a:pt x="1343210" y="1529377"/>
                  <a:pt x="1365186" y="1507401"/>
                  <a:pt x="1392295" y="1507401"/>
                </a:cubicBezTo>
                <a:close/>
                <a:moveTo>
                  <a:pt x="1200374" y="1507401"/>
                </a:moveTo>
                <a:cubicBezTo>
                  <a:pt x="1227482" y="1507401"/>
                  <a:pt x="1249459" y="1529377"/>
                  <a:pt x="1249459" y="1556487"/>
                </a:cubicBezTo>
                <a:cubicBezTo>
                  <a:pt x="1249459" y="1583595"/>
                  <a:pt x="1227482" y="1605572"/>
                  <a:pt x="1200374" y="1605572"/>
                </a:cubicBezTo>
                <a:cubicBezTo>
                  <a:pt x="1173265" y="1605572"/>
                  <a:pt x="1151289" y="1583595"/>
                  <a:pt x="1151289" y="1556487"/>
                </a:cubicBezTo>
                <a:cubicBezTo>
                  <a:pt x="1151289" y="1529377"/>
                  <a:pt x="1173265" y="1507401"/>
                  <a:pt x="1200374" y="1507401"/>
                </a:cubicBezTo>
                <a:close/>
                <a:moveTo>
                  <a:pt x="1008450" y="1507401"/>
                </a:moveTo>
                <a:cubicBezTo>
                  <a:pt x="1035559" y="1507401"/>
                  <a:pt x="1057535" y="1529377"/>
                  <a:pt x="1057535" y="1556487"/>
                </a:cubicBezTo>
                <a:cubicBezTo>
                  <a:pt x="1057535" y="1583595"/>
                  <a:pt x="1035559" y="1605572"/>
                  <a:pt x="1008450" y="1605572"/>
                </a:cubicBezTo>
                <a:cubicBezTo>
                  <a:pt x="981342" y="1605572"/>
                  <a:pt x="959365" y="1583595"/>
                  <a:pt x="959365" y="1556487"/>
                </a:cubicBezTo>
                <a:cubicBezTo>
                  <a:pt x="959365" y="1529377"/>
                  <a:pt x="981342" y="1507401"/>
                  <a:pt x="1008450" y="1507401"/>
                </a:cubicBezTo>
                <a:close/>
                <a:moveTo>
                  <a:pt x="816530" y="1507401"/>
                </a:moveTo>
                <a:cubicBezTo>
                  <a:pt x="843638" y="1507401"/>
                  <a:pt x="865615" y="1529377"/>
                  <a:pt x="865615" y="1556487"/>
                </a:cubicBezTo>
                <a:cubicBezTo>
                  <a:pt x="865615" y="1583595"/>
                  <a:pt x="843638" y="1605572"/>
                  <a:pt x="816530" y="1605572"/>
                </a:cubicBezTo>
                <a:cubicBezTo>
                  <a:pt x="789421" y="1605572"/>
                  <a:pt x="767445" y="1583595"/>
                  <a:pt x="767445" y="1556487"/>
                </a:cubicBezTo>
                <a:cubicBezTo>
                  <a:pt x="767445" y="1529377"/>
                  <a:pt x="789421" y="1507401"/>
                  <a:pt x="816530" y="1507401"/>
                </a:cubicBezTo>
                <a:close/>
                <a:moveTo>
                  <a:pt x="624606" y="1507401"/>
                </a:moveTo>
                <a:cubicBezTo>
                  <a:pt x="651715" y="1507401"/>
                  <a:pt x="673691" y="1529377"/>
                  <a:pt x="673691" y="1556487"/>
                </a:cubicBezTo>
                <a:cubicBezTo>
                  <a:pt x="673691" y="1583595"/>
                  <a:pt x="651715" y="1605572"/>
                  <a:pt x="624606" y="1605572"/>
                </a:cubicBezTo>
                <a:cubicBezTo>
                  <a:pt x="597497" y="1605572"/>
                  <a:pt x="575521" y="1583595"/>
                  <a:pt x="575521" y="1556487"/>
                </a:cubicBezTo>
                <a:cubicBezTo>
                  <a:pt x="575521" y="1529377"/>
                  <a:pt x="597497" y="1507401"/>
                  <a:pt x="624606" y="1507401"/>
                </a:cubicBezTo>
                <a:close/>
                <a:moveTo>
                  <a:pt x="432929" y="1507401"/>
                </a:moveTo>
                <a:cubicBezTo>
                  <a:pt x="460039" y="1507401"/>
                  <a:pt x="482015" y="1529377"/>
                  <a:pt x="482015" y="1556487"/>
                </a:cubicBezTo>
                <a:cubicBezTo>
                  <a:pt x="482015" y="1583595"/>
                  <a:pt x="460039" y="1605572"/>
                  <a:pt x="432929" y="1605572"/>
                </a:cubicBezTo>
                <a:cubicBezTo>
                  <a:pt x="405821" y="1605572"/>
                  <a:pt x="383844" y="1583595"/>
                  <a:pt x="383844" y="1556487"/>
                </a:cubicBezTo>
                <a:cubicBezTo>
                  <a:pt x="383844" y="1529377"/>
                  <a:pt x="405821" y="1507401"/>
                  <a:pt x="432929" y="1507401"/>
                </a:cubicBezTo>
                <a:close/>
                <a:moveTo>
                  <a:pt x="241007" y="1507401"/>
                </a:moveTo>
                <a:cubicBezTo>
                  <a:pt x="268115" y="1507401"/>
                  <a:pt x="290092" y="1529377"/>
                  <a:pt x="290092" y="1556487"/>
                </a:cubicBezTo>
                <a:cubicBezTo>
                  <a:pt x="290092" y="1583595"/>
                  <a:pt x="268115" y="1605572"/>
                  <a:pt x="241007" y="1605572"/>
                </a:cubicBezTo>
                <a:cubicBezTo>
                  <a:pt x="213897" y="1605572"/>
                  <a:pt x="191921" y="1583595"/>
                  <a:pt x="191921" y="1556487"/>
                </a:cubicBezTo>
                <a:cubicBezTo>
                  <a:pt x="191921" y="1529377"/>
                  <a:pt x="213897" y="1507401"/>
                  <a:pt x="241007" y="1507401"/>
                </a:cubicBezTo>
                <a:close/>
                <a:moveTo>
                  <a:pt x="49085" y="1507401"/>
                </a:moveTo>
                <a:cubicBezTo>
                  <a:pt x="76194" y="1507401"/>
                  <a:pt x="98170" y="1529377"/>
                  <a:pt x="98170" y="1556487"/>
                </a:cubicBezTo>
                <a:cubicBezTo>
                  <a:pt x="98170" y="1583595"/>
                  <a:pt x="76194" y="1605572"/>
                  <a:pt x="49085" y="1605572"/>
                </a:cubicBezTo>
                <a:cubicBezTo>
                  <a:pt x="21976" y="1605572"/>
                  <a:pt x="0" y="1583595"/>
                  <a:pt x="0" y="1556487"/>
                </a:cubicBezTo>
                <a:cubicBezTo>
                  <a:pt x="0" y="1529377"/>
                  <a:pt x="21976" y="1507401"/>
                  <a:pt x="49085" y="1507401"/>
                </a:cubicBezTo>
                <a:close/>
                <a:moveTo>
                  <a:pt x="11468592" y="1356710"/>
                </a:moveTo>
                <a:cubicBezTo>
                  <a:pt x="11495701" y="1356710"/>
                  <a:pt x="11517677" y="1378685"/>
                  <a:pt x="11517677" y="1405795"/>
                </a:cubicBezTo>
                <a:cubicBezTo>
                  <a:pt x="11517677" y="1432903"/>
                  <a:pt x="11495701" y="1454880"/>
                  <a:pt x="11468592" y="1454880"/>
                </a:cubicBezTo>
                <a:cubicBezTo>
                  <a:pt x="11441483" y="1454880"/>
                  <a:pt x="11419507" y="1432903"/>
                  <a:pt x="11419507" y="1405795"/>
                </a:cubicBezTo>
                <a:cubicBezTo>
                  <a:pt x="11419507" y="1378685"/>
                  <a:pt x="11441483" y="1356710"/>
                  <a:pt x="11468592" y="1356710"/>
                </a:cubicBezTo>
                <a:close/>
                <a:moveTo>
                  <a:pt x="11276669" y="1356710"/>
                </a:moveTo>
                <a:cubicBezTo>
                  <a:pt x="11303777" y="1356710"/>
                  <a:pt x="11325754" y="1378685"/>
                  <a:pt x="11325754" y="1405795"/>
                </a:cubicBezTo>
                <a:cubicBezTo>
                  <a:pt x="11325754" y="1432903"/>
                  <a:pt x="11303777" y="1454880"/>
                  <a:pt x="11276669" y="1454880"/>
                </a:cubicBezTo>
                <a:cubicBezTo>
                  <a:pt x="11249560" y="1454880"/>
                  <a:pt x="11227584" y="1432903"/>
                  <a:pt x="11227584" y="1405795"/>
                </a:cubicBezTo>
                <a:cubicBezTo>
                  <a:pt x="11227584" y="1378685"/>
                  <a:pt x="11249560" y="1356710"/>
                  <a:pt x="11276669" y="1356710"/>
                </a:cubicBezTo>
                <a:close/>
                <a:moveTo>
                  <a:pt x="11084992" y="1356710"/>
                </a:moveTo>
                <a:cubicBezTo>
                  <a:pt x="11112101" y="1356710"/>
                  <a:pt x="11134077" y="1378685"/>
                  <a:pt x="11134077" y="1405795"/>
                </a:cubicBezTo>
                <a:cubicBezTo>
                  <a:pt x="11134077" y="1432903"/>
                  <a:pt x="11112101" y="1454880"/>
                  <a:pt x="11084992" y="1454880"/>
                </a:cubicBezTo>
                <a:cubicBezTo>
                  <a:pt x="11057884" y="1454880"/>
                  <a:pt x="11035907" y="1432903"/>
                  <a:pt x="11035907" y="1405795"/>
                </a:cubicBezTo>
                <a:cubicBezTo>
                  <a:pt x="11035907" y="1378685"/>
                  <a:pt x="11057884" y="1356710"/>
                  <a:pt x="11084992" y="1356710"/>
                </a:cubicBezTo>
                <a:close/>
                <a:moveTo>
                  <a:pt x="10893068" y="1356710"/>
                </a:moveTo>
                <a:cubicBezTo>
                  <a:pt x="10920178" y="1356710"/>
                  <a:pt x="10942154" y="1378685"/>
                  <a:pt x="10942154" y="1405795"/>
                </a:cubicBezTo>
                <a:cubicBezTo>
                  <a:pt x="10942154" y="1432903"/>
                  <a:pt x="10920178" y="1454880"/>
                  <a:pt x="10893068" y="1454880"/>
                </a:cubicBezTo>
                <a:cubicBezTo>
                  <a:pt x="10865960" y="1454880"/>
                  <a:pt x="10843984" y="1432903"/>
                  <a:pt x="10843984" y="1405795"/>
                </a:cubicBezTo>
                <a:cubicBezTo>
                  <a:pt x="10843984" y="1378685"/>
                  <a:pt x="10865960" y="1356710"/>
                  <a:pt x="10893068" y="1356710"/>
                </a:cubicBezTo>
                <a:close/>
                <a:moveTo>
                  <a:pt x="10701148" y="1356710"/>
                </a:moveTo>
                <a:cubicBezTo>
                  <a:pt x="10728256" y="1356710"/>
                  <a:pt x="10750233" y="1378685"/>
                  <a:pt x="10750233" y="1405795"/>
                </a:cubicBezTo>
                <a:cubicBezTo>
                  <a:pt x="10750233" y="1432903"/>
                  <a:pt x="10728256" y="1454880"/>
                  <a:pt x="10701148" y="1454880"/>
                </a:cubicBezTo>
                <a:cubicBezTo>
                  <a:pt x="10674039" y="1454880"/>
                  <a:pt x="10652063" y="1432903"/>
                  <a:pt x="10652063" y="1405795"/>
                </a:cubicBezTo>
                <a:cubicBezTo>
                  <a:pt x="10652063" y="1378685"/>
                  <a:pt x="10674039" y="1356710"/>
                  <a:pt x="10701148" y="1356710"/>
                </a:cubicBezTo>
                <a:close/>
                <a:moveTo>
                  <a:pt x="10507020" y="1356710"/>
                </a:moveTo>
                <a:cubicBezTo>
                  <a:pt x="10534129" y="1356710"/>
                  <a:pt x="10556105" y="1378685"/>
                  <a:pt x="10556105" y="1405795"/>
                </a:cubicBezTo>
                <a:cubicBezTo>
                  <a:pt x="10556105" y="1432903"/>
                  <a:pt x="10534129" y="1454880"/>
                  <a:pt x="10507020" y="1454880"/>
                </a:cubicBezTo>
                <a:cubicBezTo>
                  <a:pt x="10479911" y="1454880"/>
                  <a:pt x="10457935" y="1432903"/>
                  <a:pt x="10457935" y="1405795"/>
                </a:cubicBezTo>
                <a:cubicBezTo>
                  <a:pt x="10457935" y="1378685"/>
                  <a:pt x="10479911" y="1356710"/>
                  <a:pt x="10507020" y="1356710"/>
                </a:cubicBezTo>
                <a:close/>
                <a:moveTo>
                  <a:pt x="10315097" y="1356710"/>
                </a:moveTo>
                <a:cubicBezTo>
                  <a:pt x="10342205" y="1356710"/>
                  <a:pt x="10364182" y="1378685"/>
                  <a:pt x="10364182" y="1405795"/>
                </a:cubicBezTo>
                <a:cubicBezTo>
                  <a:pt x="10364182" y="1432903"/>
                  <a:pt x="10342205" y="1454880"/>
                  <a:pt x="10315097" y="1454880"/>
                </a:cubicBezTo>
                <a:cubicBezTo>
                  <a:pt x="10287988" y="1454880"/>
                  <a:pt x="10266012" y="1432903"/>
                  <a:pt x="10266012" y="1405795"/>
                </a:cubicBezTo>
                <a:cubicBezTo>
                  <a:pt x="10266012" y="1378685"/>
                  <a:pt x="10287988" y="1356710"/>
                  <a:pt x="10315097" y="1356710"/>
                </a:cubicBezTo>
                <a:close/>
                <a:moveTo>
                  <a:pt x="10123420" y="1356710"/>
                </a:moveTo>
                <a:cubicBezTo>
                  <a:pt x="10150529" y="1356710"/>
                  <a:pt x="10172505" y="1378685"/>
                  <a:pt x="10172505" y="1405795"/>
                </a:cubicBezTo>
                <a:cubicBezTo>
                  <a:pt x="10172505" y="1432903"/>
                  <a:pt x="10150529" y="1454880"/>
                  <a:pt x="10123420" y="1454880"/>
                </a:cubicBezTo>
                <a:cubicBezTo>
                  <a:pt x="10096312" y="1454880"/>
                  <a:pt x="10074335" y="1432903"/>
                  <a:pt x="10074335" y="1405795"/>
                </a:cubicBezTo>
                <a:cubicBezTo>
                  <a:pt x="10074335" y="1378685"/>
                  <a:pt x="10096312" y="1356710"/>
                  <a:pt x="10123420" y="1356710"/>
                </a:cubicBezTo>
                <a:close/>
                <a:moveTo>
                  <a:pt x="9931496" y="1356710"/>
                </a:moveTo>
                <a:cubicBezTo>
                  <a:pt x="9958606" y="1356710"/>
                  <a:pt x="9980582" y="1378685"/>
                  <a:pt x="9980582" y="1405795"/>
                </a:cubicBezTo>
                <a:cubicBezTo>
                  <a:pt x="9980582" y="1432903"/>
                  <a:pt x="9958606" y="1454880"/>
                  <a:pt x="9931496" y="1454880"/>
                </a:cubicBezTo>
                <a:cubicBezTo>
                  <a:pt x="9904388" y="1454880"/>
                  <a:pt x="9882412" y="1432903"/>
                  <a:pt x="9882412" y="1405795"/>
                </a:cubicBezTo>
                <a:cubicBezTo>
                  <a:pt x="9882412" y="1378685"/>
                  <a:pt x="9904388" y="1356710"/>
                  <a:pt x="9931496" y="1356710"/>
                </a:cubicBezTo>
                <a:close/>
                <a:moveTo>
                  <a:pt x="9739576" y="1356710"/>
                </a:moveTo>
                <a:cubicBezTo>
                  <a:pt x="9766684" y="1356710"/>
                  <a:pt x="9788661" y="1378685"/>
                  <a:pt x="9788661" y="1405795"/>
                </a:cubicBezTo>
                <a:cubicBezTo>
                  <a:pt x="9788661" y="1432903"/>
                  <a:pt x="9766684" y="1454880"/>
                  <a:pt x="9739576" y="1454880"/>
                </a:cubicBezTo>
                <a:cubicBezTo>
                  <a:pt x="9712467" y="1454880"/>
                  <a:pt x="9690491" y="1432903"/>
                  <a:pt x="9690491" y="1405795"/>
                </a:cubicBezTo>
                <a:cubicBezTo>
                  <a:pt x="9690491" y="1378685"/>
                  <a:pt x="9712467" y="1356710"/>
                  <a:pt x="9739576" y="1356710"/>
                </a:cubicBezTo>
                <a:close/>
                <a:moveTo>
                  <a:pt x="9547652" y="1356710"/>
                </a:moveTo>
                <a:cubicBezTo>
                  <a:pt x="9574761" y="1356710"/>
                  <a:pt x="9596737" y="1378685"/>
                  <a:pt x="9596737" y="1405795"/>
                </a:cubicBezTo>
                <a:cubicBezTo>
                  <a:pt x="9596737" y="1432903"/>
                  <a:pt x="9574761" y="1454880"/>
                  <a:pt x="9547652" y="1454880"/>
                </a:cubicBezTo>
                <a:cubicBezTo>
                  <a:pt x="9520543" y="1454880"/>
                  <a:pt x="9498567" y="1432903"/>
                  <a:pt x="9498567" y="1405795"/>
                </a:cubicBezTo>
                <a:cubicBezTo>
                  <a:pt x="9498567" y="1378685"/>
                  <a:pt x="9520543" y="1356710"/>
                  <a:pt x="9547652" y="1356710"/>
                </a:cubicBezTo>
                <a:close/>
                <a:moveTo>
                  <a:pt x="9355731" y="1356710"/>
                </a:moveTo>
                <a:cubicBezTo>
                  <a:pt x="9382840" y="1356710"/>
                  <a:pt x="9404816" y="1378685"/>
                  <a:pt x="9404816" y="1405795"/>
                </a:cubicBezTo>
                <a:cubicBezTo>
                  <a:pt x="9404816" y="1432903"/>
                  <a:pt x="9382840" y="1454880"/>
                  <a:pt x="9355731" y="1454880"/>
                </a:cubicBezTo>
                <a:cubicBezTo>
                  <a:pt x="9328622" y="1454880"/>
                  <a:pt x="9306646" y="1432903"/>
                  <a:pt x="9306646" y="1405795"/>
                </a:cubicBezTo>
                <a:cubicBezTo>
                  <a:pt x="9306646" y="1378685"/>
                  <a:pt x="9328622" y="1356710"/>
                  <a:pt x="9355731" y="1356710"/>
                </a:cubicBezTo>
                <a:close/>
                <a:moveTo>
                  <a:pt x="9163808" y="1356710"/>
                </a:moveTo>
                <a:cubicBezTo>
                  <a:pt x="9190916" y="1356710"/>
                  <a:pt x="9212893" y="1378685"/>
                  <a:pt x="9212893" y="1405795"/>
                </a:cubicBezTo>
                <a:cubicBezTo>
                  <a:pt x="9212893" y="1432903"/>
                  <a:pt x="9190916" y="1454880"/>
                  <a:pt x="9163808" y="1454880"/>
                </a:cubicBezTo>
                <a:cubicBezTo>
                  <a:pt x="9136699" y="1454880"/>
                  <a:pt x="9114723" y="1432903"/>
                  <a:pt x="9114723" y="1405795"/>
                </a:cubicBezTo>
                <a:cubicBezTo>
                  <a:pt x="9114723" y="1378685"/>
                  <a:pt x="9136699" y="1356710"/>
                  <a:pt x="9163808" y="1356710"/>
                </a:cubicBezTo>
                <a:close/>
                <a:moveTo>
                  <a:pt x="8972131" y="1356710"/>
                </a:moveTo>
                <a:cubicBezTo>
                  <a:pt x="8999241" y="1356710"/>
                  <a:pt x="9021216" y="1378685"/>
                  <a:pt x="9021216" y="1405795"/>
                </a:cubicBezTo>
                <a:cubicBezTo>
                  <a:pt x="9021216" y="1432903"/>
                  <a:pt x="8999241" y="1454880"/>
                  <a:pt x="8972131" y="1454880"/>
                </a:cubicBezTo>
                <a:cubicBezTo>
                  <a:pt x="8945023" y="1454880"/>
                  <a:pt x="8923046" y="1432903"/>
                  <a:pt x="8923046" y="1405795"/>
                </a:cubicBezTo>
                <a:cubicBezTo>
                  <a:pt x="8923046" y="1378685"/>
                  <a:pt x="8945023" y="1356710"/>
                  <a:pt x="8972131" y="1356710"/>
                </a:cubicBezTo>
                <a:close/>
                <a:moveTo>
                  <a:pt x="8780211" y="1356710"/>
                </a:moveTo>
                <a:cubicBezTo>
                  <a:pt x="8807319" y="1356710"/>
                  <a:pt x="8829296" y="1378685"/>
                  <a:pt x="8829296" y="1405795"/>
                </a:cubicBezTo>
                <a:cubicBezTo>
                  <a:pt x="8829296" y="1432903"/>
                  <a:pt x="8807319" y="1454880"/>
                  <a:pt x="8780211" y="1454880"/>
                </a:cubicBezTo>
                <a:cubicBezTo>
                  <a:pt x="8753102" y="1454880"/>
                  <a:pt x="8731126" y="1432903"/>
                  <a:pt x="8731126" y="1405795"/>
                </a:cubicBezTo>
                <a:cubicBezTo>
                  <a:pt x="8731126" y="1378685"/>
                  <a:pt x="8753102" y="1356710"/>
                  <a:pt x="8780211" y="1356710"/>
                </a:cubicBezTo>
                <a:close/>
                <a:moveTo>
                  <a:pt x="8588287" y="1356710"/>
                </a:moveTo>
                <a:cubicBezTo>
                  <a:pt x="8615396" y="1356710"/>
                  <a:pt x="8637372" y="1378685"/>
                  <a:pt x="8637372" y="1405795"/>
                </a:cubicBezTo>
                <a:cubicBezTo>
                  <a:pt x="8637372" y="1432903"/>
                  <a:pt x="8615396" y="1454880"/>
                  <a:pt x="8588287" y="1454880"/>
                </a:cubicBezTo>
                <a:cubicBezTo>
                  <a:pt x="8561178" y="1454880"/>
                  <a:pt x="8539202" y="1432903"/>
                  <a:pt x="8539202" y="1405795"/>
                </a:cubicBezTo>
                <a:cubicBezTo>
                  <a:pt x="8539202" y="1378685"/>
                  <a:pt x="8561178" y="1356710"/>
                  <a:pt x="8588287" y="1356710"/>
                </a:cubicBezTo>
                <a:close/>
                <a:moveTo>
                  <a:pt x="8388577" y="1356710"/>
                </a:moveTo>
                <a:cubicBezTo>
                  <a:pt x="8415686" y="1356710"/>
                  <a:pt x="8437662" y="1378685"/>
                  <a:pt x="8437662" y="1405795"/>
                </a:cubicBezTo>
                <a:cubicBezTo>
                  <a:pt x="8437662" y="1432903"/>
                  <a:pt x="8415686" y="1454880"/>
                  <a:pt x="8388577" y="1454880"/>
                </a:cubicBezTo>
                <a:cubicBezTo>
                  <a:pt x="8361468" y="1454880"/>
                  <a:pt x="8339492" y="1432903"/>
                  <a:pt x="8339492" y="1405795"/>
                </a:cubicBezTo>
                <a:cubicBezTo>
                  <a:pt x="8339492" y="1378685"/>
                  <a:pt x="8361468" y="1356710"/>
                  <a:pt x="8388577" y="1356710"/>
                </a:cubicBezTo>
                <a:close/>
                <a:moveTo>
                  <a:pt x="8196653" y="1356710"/>
                </a:moveTo>
                <a:cubicBezTo>
                  <a:pt x="8223762" y="1356710"/>
                  <a:pt x="8245738" y="1378685"/>
                  <a:pt x="8245738" y="1405795"/>
                </a:cubicBezTo>
                <a:cubicBezTo>
                  <a:pt x="8245738" y="1432903"/>
                  <a:pt x="8223762" y="1454880"/>
                  <a:pt x="8196653" y="1454880"/>
                </a:cubicBezTo>
                <a:cubicBezTo>
                  <a:pt x="8169545" y="1454880"/>
                  <a:pt x="8147568" y="1432903"/>
                  <a:pt x="8147568" y="1405795"/>
                </a:cubicBezTo>
                <a:cubicBezTo>
                  <a:pt x="8147568" y="1378685"/>
                  <a:pt x="8169545" y="1356710"/>
                  <a:pt x="8196653" y="1356710"/>
                </a:cubicBezTo>
                <a:close/>
                <a:moveTo>
                  <a:pt x="8004732" y="1356710"/>
                </a:moveTo>
                <a:cubicBezTo>
                  <a:pt x="8031841" y="1356710"/>
                  <a:pt x="8053817" y="1378685"/>
                  <a:pt x="8053817" y="1405795"/>
                </a:cubicBezTo>
                <a:cubicBezTo>
                  <a:pt x="8053817" y="1432903"/>
                  <a:pt x="8031841" y="1454880"/>
                  <a:pt x="8004732" y="1454880"/>
                </a:cubicBezTo>
                <a:cubicBezTo>
                  <a:pt x="7977623" y="1454880"/>
                  <a:pt x="7955647" y="1432903"/>
                  <a:pt x="7955647" y="1405795"/>
                </a:cubicBezTo>
                <a:cubicBezTo>
                  <a:pt x="7955647" y="1378685"/>
                  <a:pt x="7977623" y="1356710"/>
                  <a:pt x="8004732" y="1356710"/>
                </a:cubicBezTo>
                <a:close/>
                <a:moveTo>
                  <a:pt x="7813056" y="1356710"/>
                </a:moveTo>
                <a:cubicBezTo>
                  <a:pt x="7840165" y="1356710"/>
                  <a:pt x="7862141" y="1378685"/>
                  <a:pt x="7862141" y="1405795"/>
                </a:cubicBezTo>
                <a:cubicBezTo>
                  <a:pt x="7862141" y="1432903"/>
                  <a:pt x="7840165" y="1454880"/>
                  <a:pt x="7813056" y="1454880"/>
                </a:cubicBezTo>
                <a:cubicBezTo>
                  <a:pt x="7785947" y="1454880"/>
                  <a:pt x="7763971" y="1432903"/>
                  <a:pt x="7763971" y="1405795"/>
                </a:cubicBezTo>
                <a:cubicBezTo>
                  <a:pt x="7763971" y="1378685"/>
                  <a:pt x="7785947" y="1356710"/>
                  <a:pt x="7813056" y="1356710"/>
                </a:cubicBezTo>
                <a:close/>
                <a:moveTo>
                  <a:pt x="7621133" y="1356710"/>
                </a:moveTo>
                <a:cubicBezTo>
                  <a:pt x="7648241" y="1356710"/>
                  <a:pt x="7670218" y="1378685"/>
                  <a:pt x="7670218" y="1405795"/>
                </a:cubicBezTo>
                <a:cubicBezTo>
                  <a:pt x="7670218" y="1432903"/>
                  <a:pt x="7648241" y="1454880"/>
                  <a:pt x="7621133" y="1454880"/>
                </a:cubicBezTo>
                <a:cubicBezTo>
                  <a:pt x="7594024" y="1454880"/>
                  <a:pt x="7572048" y="1432903"/>
                  <a:pt x="7572048" y="1405795"/>
                </a:cubicBezTo>
                <a:cubicBezTo>
                  <a:pt x="7572048" y="1378685"/>
                  <a:pt x="7594024" y="1356710"/>
                  <a:pt x="7621133" y="1356710"/>
                </a:cubicBezTo>
                <a:close/>
                <a:moveTo>
                  <a:pt x="7429212" y="1356710"/>
                </a:moveTo>
                <a:cubicBezTo>
                  <a:pt x="7456321" y="1356710"/>
                  <a:pt x="7478297" y="1378685"/>
                  <a:pt x="7478297" y="1405795"/>
                </a:cubicBezTo>
                <a:cubicBezTo>
                  <a:pt x="7478297" y="1432903"/>
                  <a:pt x="7456321" y="1454880"/>
                  <a:pt x="7429212" y="1454880"/>
                </a:cubicBezTo>
                <a:cubicBezTo>
                  <a:pt x="7402103" y="1454880"/>
                  <a:pt x="7380127" y="1432903"/>
                  <a:pt x="7380127" y="1405795"/>
                </a:cubicBezTo>
                <a:cubicBezTo>
                  <a:pt x="7380127" y="1378685"/>
                  <a:pt x="7402103" y="1356710"/>
                  <a:pt x="7429212" y="1356710"/>
                </a:cubicBezTo>
                <a:close/>
                <a:moveTo>
                  <a:pt x="7237288" y="1356710"/>
                </a:moveTo>
                <a:cubicBezTo>
                  <a:pt x="7264397" y="1356710"/>
                  <a:pt x="7286373" y="1378685"/>
                  <a:pt x="7286373" y="1405795"/>
                </a:cubicBezTo>
                <a:cubicBezTo>
                  <a:pt x="7286373" y="1432903"/>
                  <a:pt x="7264397" y="1454880"/>
                  <a:pt x="7237288" y="1454880"/>
                </a:cubicBezTo>
                <a:cubicBezTo>
                  <a:pt x="7210179" y="1454880"/>
                  <a:pt x="7188203" y="1432903"/>
                  <a:pt x="7188203" y="1405795"/>
                </a:cubicBezTo>
                <a:cubicBezTo>
                  <a:pt x="7188203" y="1378685"/>
                  <a:pt x="7210179" y="1356710"/>
                  <a:pt x="7237288" y="1356710"/>
                </a:cubicBezTo>
                <a:close/>
                <a:moveTo>
                  <a:pt x="7045367" y="1356710"/>
                </a:moveTo>
                <a:cubicBezTo>
                  <a:pt x="7072476" y="1356710"/>
                  <a:pt x="7094452" y="1378685"/>
                  <a:pt x="7094452" y="1405795"/>
                </a:cubicBezTo>
                <a:cubicBezTo>
                  <a:pt x="7094452" y="1432903"/>
                  <a:pt x="7072476" y="1454880"/>
                  <a:pt x="7045367" y="1454880"/>
                </a:cubicBezTo>
                <a:cubicBezTo>
                  <a:pt x="7018258" y="1454880"/>
                  <a:pt x="6996282" y="1432903"/>
                  <a:pt x="6996282" y="1405795"/>
                </a:cubicBezTo>
                <a:cubicBezTo>
                  <a:pt x="6996282" y="1378685"/>
                  <a:pt x="7018258" y="1356710"/>
                  <a:pt x="7045367" y="1356710"/>
                </a:cubicBezTo>
                <a:close/>
                <a:moveTo>
                  <a:pt x="6853444" y="1356710"/>
                </a:moveTo>
                <a:cubicBezTo>
                  <a:pt x="6880552" y="1356710"/>
                  <a:pt x="6902529" y="1378685"/>
                  <a:pt x="6902529" y="1405795"/>
                </a:cubicBezTo>
                <a:cubicBezTo>
                  <a:pt x="6902529" y="1432903"/>
                  <a:pt x="6880552" y="1454880"/>
                  <a:pt x="6853444" y="1454880"/>
                </a:cubicBezTo>
                <a:cubicBezTo>
                  <a:pt x="6826335" y="1454880"/>
                  <a:pt x="6804359" y="1432903"/>
                  <a:pt x="6804359" y="1405795"/>
                </a:cubicBezTo>
                <a:cubicBezTo>
                  <a:pt x="6804359" y="1378685"/>
                  <a:pt x="6826335" y="1356710"/>
                  <a:pt x="6853444" y="1356710"/>
                </a:cubicBezTo>
                <a:close/>
                <a:moveTo>
                  <a:pt x="6661767" y="1356710"/>
                </a:moveTo>
                <a:cubicBezTo>
                  <a:pt x="6688876" y="1356710"/>
                  <a:pt x="6710852" y="1378685"/>
                  <a:pt x="6710852" y="1405795"/>
                </a:cubicBezTo>
                <a:cubicBezTo>
                  <a:pt x="6710852" y="1432903"/>
                  <a:pt x="6688876" y="1454880"/>
                  <a:pt x="6661767" y="1454880"/>
                </a:cubicBezTo>
                <a:cubicBezTo>
                  <a:pt x="6634659" y="1454880"/>
                  <a:pt x="6612682" y="1432903"/>
                  <a:pt x="6612682" y="1405795"/>
                </a:cubicBezTo>
                <a:cubicBezTo>
                  <a:pt x="6612682" y="1378685"/>
                  <a:pt x="6634659" y="1356710"/>
                  <a:pt x="6661767" y="1356710"/>
                </a:cubicBezTo>
                <a:close/>
                <a:moveTo>
                  <a:pt x="6469844" y="1356710"/>
                </a:moveTo>
                <a:cubicBezTo>
                  <a:pt x="6496953" y="1356710"/>
                  <a:pt x="6518929" y="1378685"/>
                  <a:pt x="6518929" y="1405795"/>
                </a:cubicBezTo>
                <a:cubicBezTo>
                  <a:pt x="6518929" y="1432903"/>
                  <a:pt x="6496953" y="1454880"/>
                  <a:pt x="6469844" y="1454880"/>
                </a:cubicBezTo>
                <a:cubicBezTo>
                  <a:pt x="6442735" y="1454880"/>
                  <a:pt x="6420759" y="1432903"/>
                  <a:pt x="6420759" y="1405795"/>
                </a:cubicBezTo>
                <a:cubicBezTo>
                  <a:pt x="6420759" y="1378685"/>
                  <a:pt x="6442735" y="1356710"/>
                  <a:pt x="6469844" y="1356710"/>
                </a:cubicBezTo>
                <a:close/>
                <a:moveTo>
                  <a:pt x="6279574" y="1356709"/>
                </a:moveTo>
                <a:cubicBezTo>
                  <a:pt x="6306683" y="1356709"/>
                  <a:pt x="6328659" y="1378685"/>
                  <a:pt x="6328659" y="1405795"/>
                </a:cubicBezTo>
                <a:cubicBezTo>
                  <a:pt x="6328659" y="1432903"/>
                  <a:pt x="6306683" y="1454880"/>
                  <a:pt x="6279574" y="1454880"/>
                </a:cubicBezTo>
                <a:cubicBezTo>
                  <a:pt x="6252465" y="1454880"/>
                  <a:pt x="6230489" y="1432903"/>
                  <a:pt x="6230489" y="1405795"/>
                </a:cubicBezTo>
                <a:cubicBezTo>
                  <a:pt x="6230489" y="1378685"/>
                  <a:pt x="6252465" y="1356709"/>
                  <a:pt x="6279574" y="1356709"/>
                </a:cubicBezTo>
                <a:close/>
                <a:moveTo>
                  <a:pt x="6087650" y="1356709"/>
                </a:moveTo>
                <a:cubicBezTo>
                  <a:pt x="6114759" y="1356709"/>
                  <a:pt x="6136735" y="1378685"/>
                  <a:pt x="6136735" y="1405795"/>
                </a:cubicBezTo>
                <a:cubicBezTo>
                  <a:pt x="6136735" y="1432903"/>
                  <a:pt x="6114759" y="1454880"/>
                  <a:pt x="6087650" y="1454880"/>
                </a:cubicBezTo>
                <a:cubicBezTo>
                  <a:pt x="6060542" y="1454880"/>
                  <a:pt x="6038565" y="1432903"/>
                  <a:pt x="6038565" y="1405795"/>
                </a:cubicBezTo>
                <a:cubicBezTo>
                  <a:pt x="6038565" y="1378685"/>
                  <a:pt x="6060542" y="1356709"/>
                  <a:pt x="6087650" y="1356709"/>
                </a:cubicBezTo>
                <a:close/>
                <a:moveTo>
                  <a:pt x="5895729" y="1356709"/>
                </a:moveTo>
                <a:cubicBezTo>
                  <a:pt x="5922838" y="1356709"/>
                  <a:pt x="5944814" y="1378685"/>
                  <a:pt x="5944814" y="1405795"/>
                </a:cubicBezTo>
                <a:cubicBezTo>
                  <a:pt x="5944814" y="1432903"/>
                  <a:pt x="5922838" y="1454880"/>
                  <a:pt x="5895729" y="1454880"/>
                </a:cubicBezTo>
                <a:cubicBezTo>
                  <a:pt x="5868620" y="1454880"/>
                  <a:pt x="5846644" y="1432903"/>
                  <a:pt x="5846644" y="1405795"/>
                </a:cubicBezTo>
                <a:cubicBezTo>
                  <a:pt x="5846644" y="1378685"/>
                  <a:pt x="5868620" y="1356709"/>
                  <a:pt x="5895729" y="1356709"/>
                </a:cubicBezTo>
                <a:close/>
                <a:moveTo>
                  <a:pt x="5704053" y="1356709"/>
                </a:moveTo>
                <a:cubicBezTo>
                  <a:pt x="5731162" y="1356709"/>
                  <a:pt x="5753138" y="1378685"/>
                  <a:pt x="5753138" y="1405795"/>
                </a:cubicBezTo>
                <a:cubicBezTo>
                  <a:pt x="5753138" y="1432903"/>
                  <a:pt x="5731162" y="1454880"/>
                  <a:pt x="5704053" y="1454880"/>
                </a:cubicBezTo>
                <a:cubicBezTo>
                  <a:pt x="5676944" y="1454880"/>
                  <a:pt x="5654968" y="1432903"/>
                  <a:pt x="5654968" y="1405795"/>
                </a:cubicBezTo>
                <a:cubicBezTo>
                  <a:pt x="5654968" y="1378685"/>
                  <a:pt x="5676944" y="1356709"/>
                  <a:pt x="5704053" y="1356709"/>
                </a:cubicBezTo>
                <a:close/>
                <a:moveTo>
                  <a:pt x="5512130" y="1356709"/>
                </a:moveTo>
                <a:cubicBezTo>
                  <a:pt x="5539238" y="1356709"/>
                  <a:pt x="5561215" y="1378685"/>
                  <a:pt x="5561215" y="1405795"/>
                </a:cubicBezTo>
                <a:cubicBezTo>
                  <a:pt x="5561215" y="1432903"/>
                  <a:pt x="5539238" y="1454880"/>
                  <a:pt x="5512130" y="1454880"/>
                </a:cubicBezTo>
                <a:cubicBezTo>
                  <a:pt x="5485021" y="1454880"/>
                  <a:pt x="5463045" y="1432903"/>
                  <a:pt x="5463045" y="1405795"/>
                </a:cubicBezTo>
                <a:cubicBezTo>
                  <a:pt x="5463045" y="1378685"/>
                  <a:pt x="5485021" y="1356709"/>
                  <a:pt x="5512130" y="1356709"/>
                </a:cubicBezTo>
                <a:close/>
                <a:moveTo>
                  <a:pt x="5320209" y="1356709"/>
                </a:moveTo>
                <a:cubicBezTo>
                  <a:pt x="5347318" y="1356709"/>
                  <a:pt x="5369294" y="1378685"/>
                  <a:pt x="5369294" y="1405795"/>
                </a:cubicBezTo>
                <a:cubicBezTo>
                  <a:pt x="5369294" y="1432903"/>
                  <a:pt x="5347318" y="1454880"/>
                  <a:pt x="5320209" y="1454880"/>
                </a:cubicBezTo>
                <a:cubicBezTo>
                  <a:pt x="5293100" y="1454880"/>
                  <a:pt x="5271124" y="1432903"/>
                  <a:pt x="5271124" y="1405795"/>
                </a:cubicBezTo>
                <a:cubicBezTo>
                  <a:pt x="5271124" y="1378685"/>
                  <a:pt x="5293100" y="1356709"/>
                  <a:pt x="5320209" y="1356709"/>
                </a:cubicBezTo>
                <a:close/>
                <a:moveTo>
                  <a:pt x="5128285" y="1356709"/>
                </a:moveTo>
                <a:cubicBezTo>
                  <a:pt x="5155394" y="1356709"/>
                  <a:pt x="5177370" y="1378685"/>
                  <a:pt x="5177370" y="1405795"/>
                </a:cubicBezTo>
                <a:cubicBezTo>
                  <a:pt x="5177370" y="1432903"/>
                  <a:pt x="5155394" y="1454880"/>
                  <a:pt x="5128285" y="1454880"/>
                </a:cubicBezTo>
                <a:cubicBezTo>
                  <a:pt x="5101176" y="1454880"/>
                  <a:pt x="5079200" y="1432903"/>
                  <a:pt x="5079200" y="1405795"/>
                </a:cubicBezTo>
                <a:cubicBezTo>
                  <a:pt x="5079200" y="1378685"/>
                  <a:pt x="5101176" y="1356709"/>
                  <a:pt x="5128285" y="1356709"/>
                </a:cubicBezTo>
                <a:close/>
                <a:moveTo>
                  <a:pt x="4936364" y="1356709"/>
                </a:moveTo>
                <a:cubicBezTo>
                  <a:pt x="4963473" y="1356709"/>
                  <a:pt x="4985449" y="1378685"/>
                  <a:pt x="4985449" y="1405795"/>
                </a:cubicBezTo>
                <a:cubicBezTo>
                  <a:pt x="4985449" y="1432903"/>
                  <a:pt x="4963473" y="1454880"/>
                  <a:pt x="4936364" y="1454880"/>
                </a:cubicBezTo>
                <a:cubicBezTo>
                  <a:pt x="4909255" y="1454880"/>
                  <a:pt x="4887279" y="1432903"/>
                  <a:pt x="4887279" y="1405795"/>
                </a:cubicBezTo>
                <a:cubicBezTo>
                  <a:pt x="4887279" y="1378685"/>
                  <a:pt x="4909255" y="1356709"/>
                  <a:pt x="4936364" y="1356709"/>
                </a:cubicBezTo>
                <a:close/>
                <a:moveTo>
                  <a:pt x="4744441" y="1356709"/>
                </a:moveTo>
                <a:cubicBezTo>
                  <a:pt x="4771549" y="1356709"/>
                  <a:pt x="4793526" y="1378685"/>
                  <a:pt x="4793526" y="1405795"/>
                </a:cubicBezTo>
                <a:cubicBezTo>
                  <a:pt x="4793526" y="1432903"/>
                  <a:pt x="4771549" y="1454880"/>
                  <a:pt x="4744441" y="1454880"/>
                </a:cubicBezTo>
                <a:cubicBezTo>
                  <a:pt x="4717332" y="1454880"/>
                  <a:pt x="4695356" y="1432903"/>
                  <a:pt x="4695356" y="1405795"/>
                </a:cubicBezTo>
                <a:cubicBezTo>
                  <a:pt x="4695356" y="1378685"/>
                  <a:pt x="4717332" y="1356709"/>
                  <a:pt x="4744441" y="1356709"/>
                </a:cubicBezTo>
                <a:close/>
                <a:moveTo>
                  <a:pt x="4552764" y="1356709"/>
                </a:moveTo>
                <a:cubicBezTo>
                  <a:pt x="4579873" y="1356709"/>
                  <a:pt x="4601849" y="1378685"/>
                  <a:pt x="4601849" y="1405795"/>
                </a:cubicBezTo>
                <a:cubicBezTo>
                  <a:pt x="4601849" y="1432903"/>
                  <a:pt x="4579873" y="1454880"/>
                  <a:pt x="4552764" y="1454880"/>
                </a:cubicBezTo>
                <a:cubicBezTo>
                  <a:pt x="4525656" y="1454880"/>
                  <a:pt x="4503679" y="1432903"/>
                  <a:pt x="4503679" y="1405795"/>
                </a:cubicBezTo>
                <a:cubicBezTo>
                  <a:pt x="4503679" y="1378685"/>
                  <a:pt x="4525656" y="1356709"/>
                  <a:pt x="4552764" y="1356709"/>
                </a:cubicBezTo>
                <a:close/>
                <a:moveTo>
                  <a:pt x="4360841" y="1356709"/>
                </a:moveTo>
                <a:cubicBezTo>
                  <a:pt x="4387950" y="1356709"/>
                  <a:pt x="4409926" y="1378685"/>
                  <a:pt x="4409926" y="1405795"/>
                </a:cubicBezTo>
                <a:cubicBezTo>
                  <a:pt x="4409926" y="1432903"/>
                  <a:pt x="4387950" y="1454880"/>
                  <a:pt x="4360841" y="1454880"/>
                </a:cubicBezTo>
                <a:cubicBezTo>
                  <a:pt x="4333732" y="1454880"/>
                  <a:pt x="4311756" y="1432903"/>
                  <a:pt x="4311756" y="1405795"/>
                </a:cubicBezTo>
                <a:cubicBezTo>
                  <a:pt x="4311756" y="1378685"/>
                  <a:pt x="4333732" y="1356709"/>
                  <a:pt x="4360841" y="1356709"/>
                </a:cubicBezTo>
                <a:close/>
                <a:moveTo>
                  <a:pt x="4170572" y="1356709"/>
                </a:moveTo>
                <a:cubicBezTo>
                  <a:pt x="4197681" y="1356709"/>
                  <a:pt x="4219657" y="1378685"/>
                  <a:pt x="4219657" y="1405794"/>
                </a:cubicBezTo>
                <a:cubicBezTo>
                  <a:pt x="4219657" y="1432903"/>
                  <a:pt x="4197681" y="1454879"/>
                  <a:pt x="4170572" y="1454879"/>
                </a:cubicBezTo>
                <a:cubicBezTo>
                  <a:pt x="4143463" y="1454879"/>
                  <a:pt x="4121487" y="1432903"/>
                  <a:pt x="4121487" y="1405794"/>
                </a:cubicBezTo>
                <a:cubicBezTo>
                  <a:pt x="4121487" y="1378685"/>
                  <a:pt x="4143463" y="1356709"/>
                  <a:pt x="4170572" y="1356709"/>
                </a:cubicBezTo>
                <a:close/>
                <a:moveTo>
                  <a:pt x="3978648" y="1356709"/>
                </a:moveTo>
                <a:cubicBezTo>
                  <a:pt x="4005757" y="1356709"/>
                  <a:pt x="4027733" y="1378685"/>
                  <a:pt x="4027733" y="1405794"/>
                </a:cubicBezTo>
                <a:cubicBezTo>
                  <a:pt x="4027733" y="1432903"/>
                  <a:pt x="4005757" y="1454879"/>
                  <a:pt x="3978648" y="1454879"/>
                </a:cubicBezTo>
                <a:cubicBezTo>
                  <a:pt x="3951540" y="1454879"/>
                  <a:pt x="3929563" y="1432903"/>
                  <a:pt x="3929563" y="1405794"/>
                </a:cubicBezTo>
                <a:cubicBezTo>
                  <a:pt x="3929563" y="1378685"/>
                  <a:pt x="3951540" y="1356709"/>
                  <a:pt x="3978648" y="1356709"/>
                </a:cubicBezTo>
                <a:close/>
                <a:moveTo>
                  <a:pt x="3786728" y="1356709"/>
                </a:moveTo>
                <a:cubicBezTo>
                  <a:pt x="3813836" y="1356709"/>
                  <a:pt x="3835813" y="1378685"/>
                  <a:pt x="3835813" y="1405794"/>
                </a:cubicBezTo>
                <a:cubicBezTo>
                  <a:pt x="3835813" y="1432903"/>
                  <a:pt x="3813836" y="1454879"/>
                  <a:pt x="3786728" y="1454879"/>
                </a:cubicBezTo>
                <a:cubicBezTo>
                  <a:pt x="3759619" y="1454879"/>
                  <a:pt x="3737643" y="1432903"/>
                  <a:pt x="3737643" y="1405794"/>
                </a:cubicBezTo>
                <a:cubicBezTo>
                  <a:pt x="3737643" y="1378685"/>
                  <a:pt x="3759619" y="1356709"/>
                  <a:pt x="3786728" y="1356709"/>
                </a:cubicBezTo>
                <a:close/>
                <a:moveTo>
                  <a:pt x="3595051" y="1356709"/>
                </a:moveTo>
                <a:cubicBezTo>
                  <a:pt x="3622160" y="1356709"/>
                  <a:pt x="3644136" y="1378685"/>
                  <a:pt x="3644136" y="1405794"/>
                </a:cubicBezTo>
                <a:cubicBezTo>
                  <a:pt x="3644136" y="1432903"/>
                  <a:pt x="3622160" y="1454879"/>
                  <a:pt x="3595051" y="1454879"/>
                </a:cubicBezTo>
                <a:cubicBezTo>
                  <a:pt x="3567943" y="1454879"/>
                  <a:pt x="3545966" y="1432903"/>
                  <a:pt x="3545966" y="1405794"/>
                </a:cubicBezTo>
                <a:cubicBezTo>
                  <a:pt x="3545966" y="1378685"/>
                  <a:pt x="3567943" y="1356709"/>
                  <a:pt x="3595051" y="1356709"/>
                </a:cubicBezTo>
                <a:close/>
                <a:moveTo>
                  <a:pt x="3403128" y="1356709"/>
                </a:moveTo>
                <a:cubicBezTo>
                  <a:pt x="3430237" y="1356709"/>
                  <a:pt x="3452213" y="1378685"/>
                  <a:pt x="3452213" y="1405794"/>
                </a:cubicBezTo>
                <a:cubicBezTo>
                  <a:pt x="3452213" y="1432903"/>
                  <a:pt x="3430237" y="1454879"/>
                  <a:pt x="3403128" y="1454879"/>
                </a:cubicBezTo>
                <a:cubicBezTo>
                  <a:pt x="3376019" y="1454879"/>
                  <a:pt x="3354043" y="1432903"/>
                  <a:pt x="3354043" y="1405794"/>
                </a:cubicBezTo>
                <a:cubicBezTo>
                  <a:pt x="3354043" y="1378685"/>
                  <a:pt x="3376019" y="1356709"/>
                  <a:pt x="3403128" y="1356709"/>
                </a:cubicBezTo>
                <a:close/>
                <a:moveTo>
                  <a:pt x="3211207" y="1356709"/>
                </a:moveTo>
                <a:cubicBezTo>
                  <a:pt x="3238316" y="1356709"/>
                  <a:pt x="3260292" y="1378685"/>
                  <a:pt x="3260292" y="1405794"/>
                </a:cubicBezTo>
                <a:cubicBezTo>
                  <a:pt x="3260292" y="1432903"/>
                  <a:pt x="3238316" y="1454879"/>
                  <a:pt x="3211207" y="1454879"/>
                </a:cubicBezTo>
                <a:cubicBezTo>
                  <a:pt x="3184098" y="1454879"/>
                  <a:pt x="3162122" y="1432903"/>
                  <a:pt x="3162122" y="1405794"/>
                </a:cubicBezTo>
                <a:cubicBezTo>
                  <a:pt x="3162122" y="1378685"/>
                  <a:pt x="3184098" y="1356709"/>
                  <a:pt x="3211207" y="1356709"/>
                </a:cubicBezTo>
                <a:close/>
                <a:moveTo>
                  <a:pt x="3019283" y="1356709"/>
                </a:moveTo>
                <a:cubicBezTo>
                  <a:pt x="3046393" y="1356709"/>
                  <a:pt x="3068368" y="1378685"/>
                  <a:pt x="3068368" y="1405794"/>
                </a:cubicBezTo>
                <a:cubicBezTo>
                  <a:pt x="3068368" y="1432903"/>
                  <a:pt x="3046393" y="1454879"/>
                  <a:pt x="3019283" y="1454879"/>
                </a:cubicBezTo>
                <a:cubicBezTo>
                  <a:pt x="2992175" y="1454879"/>
                  <a:pt x="2970198" y="1432903"/>
                  <a:pt x="2970198" y="1405794"/>
                </a:cubicBezTo>
                <a:cubicBezTo>
                  <a:pt x="2970198" y="1378685"/>
                  <a:pt x="2992175" y="1356709"/>
                  <a:pt x="3019283" y="1356709"/>
                </a:cubicBezTo>
                <a:close/>
                <a:moveTo>
                  <a:pt x="2827363" y="1356709"/>
                </a:moveTo>
                <a:cubicBezTo>
                  <a:pt x="2854471" y="1356709"/>
                  <a:pt x="2876448" y="1378685"/>
                  <a:pt x="2876448" y="1405794"/>
                </a:cubicBezTo>
                <a:cubicBezTo>
                  <a:pt x="2876448" y="1432903"/>
                  <a:pt x="2854471" y="1454879"/>
                  <a:pt x="2827363" y="1454879"/>
                </a:cubicBezTo>
                <a:cubicBezTo>
                  <a:pt x="2800253" y="1454879"/>
                  <a:pt x="2778277" y="1432903"/>
                  <a:pt x="2778277" y="1405794"/>
                </a:cubicBezTo>
                <a:cubicBezTo>
                  <a:pt x="2778277" y="1378685"/>
                  <a:pt x="2800253" y="1356709"/>
                  <a:pt x="2827363" y="1356709"/>
                </a:cubicBezTo>
                <a:close/>
                <a:moveTo>
                  <a:pt x="2635439" y="1356709"/>
                </a:moveTo>
                <a:cubicBezTo>
                  <a:pt x="2662548" y="1356709"/>
                  <a:pt x="2684524" y="1378685"/>
                  <a:pt x="2684524" y="1405794"/>
                </a:cubicBezTo>
                <a:cubicBezTo>
                  <a:pt x="2684524" y="1432903"/>
                  <a:pt x="2662548" y="1454879"/>
                  <a:pt x="2635439" y="1454879"/>
                </a:cubicBezTo>
                <a:cubicBezTo>
                  <a:pt x="2608330" y="1454879"/>
                  <a:pt x="2586354" y="1432903"/>
                  <a:pt x="2586354" y="1405794"/>
                </a:cubicBezTo>
                <a:cubicBezTo>
                  <a:pt x="2586354" y="1378685"/>
                  <a:pt x="2608330" y="1356709"/>
                  <a:pt x="2635439" y="1356709"/>
                </a:cubicBezTo>
                <a:close/>
                <a:moveTo>
                  <a:pt x="2443762" y="1356709"/>
                </a:moveTo>
                <a:cubicBezTo>
                  <a:pt x="2470872" y="1356709"/>
                  <a:pt x="2492847" y="1378685"/>
                  <a:pt x="2492847" y="1405794"/>
                </a:cubicBezTo>
                <a:cubicBezTo>
                  <a:pt x="2492847" y="1432903"/>
                  <a:pt x="2470872" y="1454879"/>
                  <a:pt x="2443762" y="1454879"/>
                </a:cubicBezTo>
                <a:cubicBezTo>
                  <a:pt x="2416654" y="1454879"/>
                  <a:pt x="2394677" y="1432903"/>
                  <a:pt x="2394677" y="1405794"/>
                </a:cubicBezTo>
                <a:cubicBezTo>
                  <a:pt x="2394677" y="1378685"/>
                  <a:pt x="2416654" y="1356709"/>
                  <a:pt x="2443762" y="1356709"/>
                </a:cubicBezTo>
                <a:close/>
                <a:moveTo>
                  <a:pt x="2251840" y="1356709"/>
                </a:moveTo>
                <a:cubicBezTo>
                  <a:pt x="2278948" y="1356709"/>
                  <a:pt x="2300925" y="1378685"/>
                  <a:pt x="2300925" y="1405794"/>
                </a:cubicBezTo>
                <a:cubicBezTo>
                  <a:pt x="2300925" y="1432903"/>
                  <a:pt x="2278948" y="1454879"/>
                  <a:pt x="2251840" y="1454879"/>
                </a:cubicBezTo>
                <a:cubicBezTo>
                  <a:pt x="2224730" y="1454879"/>
                  <a:pt x="2202754" y="1432903"/>
                  <a:pt x="2202754" y="1405794"/>
                </a:cubicBezTo>
                <a:cubicBezTo>
                  <a:pt x="2202754" y="1378685"/>
                  <a:pt x="2224730" y="1356709"/>
                  <a:pt x="2251840" y="1356709"/>
                </a:cubicBezTo>
                <a:close/>
                <a:moveTo>
                  <a:pt x="2061569" y="1356709"/>
                </a:moveTo>
                <a:cubicBezTo>
                  <a:pt x="2088678" y="1356709"/>
                  <a:pt x="2110654" y="1378685"/>
                  <a:pt x="2110654" y="1405794"/>
                </a:cubicBezTo>
                <a:cubicBezTo>
                  <a:pt x="2110654" y="1432903"/>
                  <a:pt x="2088678" y="1454879"/>
                  <a:pt x="2061569" y="1454879"/>
                </a:cubicBezTo>
                <a:cubicBezTo>
                  <a:pt x="2034460" y="1454879"/>
                  <a:pt x="2012484" y="1432903"/>
                  <a:pt x="2012484" y="1405794"/>
                </a:cubicBezTo>
                <a:cubicBezTo>
                  <a:pt x="2012484" y="1378685"/>
                  <a:pt x="2034460" y="1356709"/>
                  <a:pt x="2061569" y="1356709"/>
                </a:cubicBezTo>
                <a:close/>
                <a:moveTo>
                  <a:pt x="1869645" y="1356709"/>
                </a:moveTo>
                <a:cubicBezTo>
                  <a:pt x="1896755" y="1356709"/>
                  <a:pt x="1918730" y="1378685"/>
                  <a:pt x="1918730" y="1405794"/>
                </a:cubicBezTo>
                <a:cubicBezTo>
                  <a:pt x="1918730" y="1432903"/>
                  <a:pt x="1896755" y="1454879"/>
                  <a:pt x="1869645" y="1454879"/>
                </a:cubicBezTo>
                <a:cubicBezTo>
                  <a:pt x="1842537" y="1454879"/>
                  <a:pt x="1820560" y="1432903"/>
                  <a:pt x="1820560" y="1405794"/>
                </a:cubicBezTo>
                <a:cubicBezTo>
                  <a:pt x="1820560" y="1378685"/>
                  <a:pt x="1842537" y="1356709"/>
                  <a:pt x="1869645" y="1356709"/>
                </a:cubicBezTo>
                <a:close/>
                <a:moveTo>
                  <a:pt x="1677725" y="1356709"/>
                </a:moveTo>
                <a:cubicBezTo>
                  <a:pt x="1704833" y="1356709"/>
                  <a:pt x="1726810" y="1378685"/>
                  <a:pt x="1726810" y="1405794"/>
                </a:cubicBezTo>
                <a:cubicBezTo>
                  <a:pt x="1726810" y="1432903"/>
                  <a:pt x="1704833" y="1454879"/>
                  <a:pt x="1677725" y="1454879"/>
                </a:cubicBezTo>
                <a:cubicBezTo>
                  <a:pt x="1650616" y="1454879"/>
                  <a:pt x="1628640" y="1432903"/>
                  <a:pt x="1628640" y="1405794"/>
                </a:cubicBezTo>
                <a:cubicBezTo>
                  <a:pt x="1628640" y="1378685"/>
                  <a:pt x="1650616" y="1356709"/>
                  <a:pt x="1677725" y="1356709"/>
                </a:cubicBezTo>
                <a:close/>
                <a:moveTo>
                  <a:pt x="1486048" y="1356709"/>
                </a:moveTo>
                <a:cubicBezTo>
                  <a:pt x="1513157" y="1356709"/>
                  <a:pt x="1535133" y="1378685"/>
                  <a:pt x="1535133" y="1405794"/>
                </a:cubicBezTo>
                <a:cubicBezTo>
                  <a:pt x="1535133" y="1432903"/>
                  <a:pt x="1513157" y="1454879"/>
                  <a:pt x="1486048" y="1454879"/>
                </a:cubicBezTo>
                <a:cubicBezTo>
                  <a:pt x="1458940" y="1454879"/>
                  <a:pt x="1436963" y="1432903"/>
                  <a:pt x="1436963" y="1405794"/>
                </a:cubicBezTo>
                <a:cubicBezTo>
                  <a:pt x="1436963" y="1378685"/>
                  <a:pt x="1458940" y="1356709"/>
                  <a:pt x="1486048" y="1356709"/>
                </a:cubicBezTo>
                <a:close/>
                <a:moveTo>
                  <a:pt x="1294125" y="1356709"/>
                </a:moveTo>
                <a:cubicBezTo>
                  <a:pt x="1321234" y="1356709"/>
                  <a:pt x="1343210" y="1378685"/>
                  <a:pt x="1343210" y="1405794"/>
                </a:cubicBezTo>
                <a:cubicBezTo>
                  <a:pt x="1343210" y="1432903"/>
                  <a:pt x="1321234" y="1454879"/>
                  <a:pt x="1294125" y="1454879"/>
                </a:cubicBezTo>
                <a:cubicBezTo>
                  <a:pt x="1267016" y="1454879"/>
                  <a:pt x="1245040" y="1432903"/>
                  <a:pt x="1245040" y="1405794"/>
                </a:cubicBezTo>
                <a:cubicBezTo>
                  <a:pt x="1245040" y="1378685"/>
                  <a:pt x="1267016" y="1356709"/>
                  <a:pt x="1294125" y="1356709"/>
                </a:cubicBezTo>
                <a:close/>
                <a:moveTo>
                  <a:pt x="1102204" y="1356709"/>
                </a:moveTo>
                <a:cubicBezTo>
                  <a:pt x="1129313" y="1356709"/>
                  <a:pt x="1151289" y="1378685"/>
                  <a:pt x="1151289" y="1405794"/>
                </a:cubicBezTo>
                <a:cubicBezTo>
                  <a:pt x="1151289" y="1432903"/>
                  <a:pt x="1129313" y="1454879"/>
                  <a:pt x="1102204" y="1454879"/>
                </a:cubicBezTo>
                <a:cubicBezTo>
                  <a:pt x="1075096" y="1454879"/>
                  <a:pt x="1053119" y="1432903"/>
                  <a:pt x="1053119" y="1405794"/>
                </a:cubicBezTo>
                <a:cubicBezTo>
                  <a:pt x="1053119" y="1378685"/>
                  <a:pt x="1075096" y="1356709"/>
                  <a:pt x="1102204" y="1356709"/>
                </a:cubicBezTo>
                <a:close/>
                <a:moveTo>
                  <a:pt x="910280" y="1356709"/>
                </a:moveTo>
                <a:cubicBezTo>
                  <a:pt x="937390" y="1356709"/>
                  <a:pt x="959365" y="1378685"/>
                  <a:pt x="959365" y="1405794"/>
                </a:cubicBezTo>
                <a:cubicBezTo>
                  <a:pt x="959365" y="1432903"/>
                  <a:pt x="937390" y="1454879"/>
                  <a:pt x="910280" y="1454879"/>
                </a:cubicBezTo>
                <a:cubicBezTo>
                  <a:pt x="883172" y="1454879"/>
                  <a:pt x="861195" y="1432903"/>
                  <a:pt x="861195" y="1405794"/>
                </a:cubicBezTo>
                <a:cubicBezTo>
                  <a:pt x="861195" y="1378685"/>
                  <a:pt x="883172" y="1356709"/>
                  <a:pt x="910280" y="1356709"/>
                </a:cubicBezTo>
                <a:close/>
                <a:moveTo>
                  <a:pt x="718360" y="1356709"/>
                </a:moveTo>
                <a:cubicBezTo>
                  <a:pt x="745468" y="1356709"/>
                  <a:pt x="767445" y="1378685"/>
                  <a:pt x="767445" y="1405794"/>
                </a:cubicBezTo>
                <a:cubicBezTo>
                  <a:pt x="767445" y="1432903"/>
                  <a:pt x="745468" y="1454879"/>
                  <a:pt x="718360" y="1454879"/>
                </a:cubicBezTo>
                <a:cubicBezTo>
                  <a:pt x="691250" y="1454879"/>
                  <a:pt x="669275" y="1432903"/>
                  <a:pt x="669275" y="1405794"/>
                </a:cubicBezTo>
                <a:cubicBezTo>
                  <a:pt x="669275" y="1378685"/>
                  <a:pt x="691250" y="1356709"/>
                  <a:pt x="718360" y="1356709"/>
                </a:cubicBezTo>
                <a:close/>
                <a:moveTo>
                  <a:pt x="526436" y="1356709"/>
                </a:moveTo>
                <a:cubicBezTo>
                  <a:pt x="553544" y="1356709"/>
                  <a:pt x="575521" y="1378685"/>
                  <a:pt x="575521" y="1405794"/>
                </a:cubicBezTo>
                <a:cubicBezTo>
                  <a:pt x="575521" y="1432903"/>
                  <a:pt x="553544" y="1454879"/>
                  <a:pt x="526436" y="1454879"/>
                </a:cubicBezTo>
                <a:cubicBezTo>
                  <a:pt x="499328" y="1454879"/>
                  <a:pt x="477351" y="1432903"/>
                  <a:pt x="477351" y="1405794"/>
                </a:cubicBezTo>
                <a:cubicBezTo>
                  <a:pt x="477351" y="1378685"/>
                  <a:pt x="499328" y="1356709"/>
                  <a:pt x="526436" y="1356709"/>
                </a:cubicBezTo>
                <a:close/>
                <a:moveTo>
                  <a:pt x="334759" y="1356709"/>
                </a:moveTo>
                <a:cubicBezTo>
                  <a:pt x="361869" y="1356709"/>
                  <a:pt x="383844" y="1378685"/>
                  <a:pt x="383844" y="1405794"/>
                </a:cubicBezTo>
                <a:cubicBezTo>
                  <a:pt x="383844" y="1432903"/>
                  <a:pt x="361869" y="1454879"/>
                  <a:pt x="334759" y="1454879"/>
                </a:cubicBezTo>
                <a:cubicBezTo>
                  <a:pt x="307651" y="1454879"/>
                  <a:pt x="285674" y="1432903"/>
                  <a:pt x="285674" y="1405794"/>
                </a:cubicBezTo>
                <a:cubicBezTo>
                  <a:pt x="285674" y="1378685"/>
                  <a:pt x="307651" y="1356709"/>
                  <a:pt x="334759" y="1356709"/>
                </a:cubicBezTo>
                <a:close/>
                <a:moveTo>
                  <a:pt x="142837" y="1356709"/>
                </a:moveTo>
                <a:cubicBezTo>
                  <a:pt x="169945" y="1356709"/>
                  <a:pt x="191921" y="1378685"/>
                  <a:pt x="191921" y="1405794"/>
                </a:cubicBezTo>
                <a:cubicBezTo>
                  <a:pt x="191921" y="1432903"/>
                  <a:pt x="169945" y="1454879"/>
                  <a:pt x="142837" y="1454879"/>
                </a:cubicBezTo>
                <a:cubicBezTo>
                  <a:pt x="115727" y="1454879"/>
                  <a:pt x="93751" y="1432903"/>
                  <a:pt x="93751" y="1405794"/>
                </a:cubicBezTo>
                <a:cubicBezTo>
                  <a:pt x="93751" y="1378685"/>
                  <a:pt x="115727" y="1356709"/>
                  <a:pt x="142837" y="1356709"/>
                </a:cubicBezTo>
                <a:close/>
                <a:moveTo>
                  <a:pt x="11562343" y="1206020"/>
                </a:moveTo>
                <a:cubicBezTo>
                  <a:pt x="11589452" y="1206020"/>
                  <a:pt x="11611428" y="1227996"/>
                  <a:pt x="11611428" y="1255104"/>
                </a:cubicBezTo>
                <a:cubicBezTo>
                  <a:pt x="11611428" y="1282214"/>
                  <a:pt x="11589452" y="1304190"/>
                  <a:pt x="11562343" y="1304190"/>
                </a:cubicBezTo>
                <a:cubicBezTo>
                  <a:pt x="11535234" y="1304190"/>
                  <a:pt x="11513258" y="1282214"/>
                  <a:pt x="11513258" y="1255104"/>
                </a:cubicBezTo>
                <a:cubicBezTo>
                  <a:pt x="11513258" y="1227996"/>
                  <a:pt x="11535234" y="1206020"/>
                  <a:pt x="11562343" y="1206020"/>
                </a:cubicBezTo>
                <a:close/>
                <a:moveTo>
                  <a:pt x="11370422" y="1206020"/>
                </a:moveTo>
                <a:cubicBezTo>
                  <a:pt x="11397531" y="1206020"/>
                  <a:pt x="11419507" y="1227996"/>
                  <a:pt x="11419507" y="1255104"/>
                </a:cubicBezTo>
                <a:cubicBezTo>
                  <a:pt x="11419507" y="1282214"/>
                  <a:pt x="11397531" y="1304190"/>
                  <a:pt x="11370422" y="1304190"/>
                </a:cubicBezTo>
                <a:cubicBezTo>
                  <a:pt x="11343313" y="1304190"/>
                  <a:pt x="11321337" y="1282214"/>
                  <a:pt x="11321337" y="1255104"/>
                </a:cubicBezTo>
                <a:cubicBezTo>
                  <a:pt x="11321337" y="1227996"/>
                  <a:pt x="11343313" y="1206020"/>
                  <a:pt x="11370422" y="1206020"/>
                </a:cubicBezTo>
                <a:close/>
                <a:moveTo>
                  <a:pt x="11178499" y="1206020"/>
                </a:moveTo>
                <a:cubicBezTo>
                  <a:pt x="11205607" y="1206020"/>
                  <a:pt x="11227584" y="1227996"/>
                  <a:pt x="11227584" y="1255104"/>
                </a:cubicBezTo>
                <a:cubicBezTo>
                  <a:pt x="11227584" y="1282214"/>
                  <a:pt x="11205607" y="1304190"/>
                  <a:pt x="11178499" y="1304190"/>
                </a:cubicBezTo>
                <a:cubicBezTo>
                  <a:pt x="11151390" y="1304190"/>
                  <a:pt x="11129414" y="1282214"/>
                  <a:pt x="11129414" y="1255104"/>
                </a:cubicBezTo>
                <a:cubicBezTo>
                  <a:pt x="11129414" y="1227996"/>
                  <a:pt x="11151390" y="1206020"/>
                  <a:pt x="11178499" y="1206020"/>
                </a:cubicBezTo>
                <a:close/>
                <a:moveTo>
                  <a:pt x="10986822" y="1206020"/>
                </a:moveTo>
                <a:cubicBezTo>
                  <a:pt x="11013931" y="1206020"/>
                  <a:pt x="11035907" y="1227996"/>
                  <a:pt x="11035907" y="1255104"/>
                </a:cubicBezTo>
                <a:cubicBezTo>
                  <a:pt x="11035907" y="1282214"/>
                  <a:pt x="11013931" y="1304190"/>
                  <a:pt x="10986822" y="1304190"/>
                </a:cubicBezTo>
                <a:cubicBezTo>
                  <a:pt x="10959714" y="1304190"/>
                  <a:pt x="10937737" y="1282214"/>
                  <a:pt x="10937737" y="1255104"/>
                </a:cubicBezTo>
                <a:cubicBezTo>
                  <a:pt x="10937737" y="1227996"/>
                  <a:pt x="10959714" y="1206020"/>
                  <a:pt x="10986822" y="1206020"/>
                </a:cubicBezTo>
                <a:close/>
                <a:moveTo>
                  <a:pt x="10794898" y="1206020"/>
                </a:moveTo>
                <a:cubicBezTo>
                  <a:pt x="10822008" y="1206020"/>
                  <a:pt x="10843984" y="1227996"/>
                  <a:pt x="10843984" y="1255104"/>
                </a:cubicBezTo>
                <a:cubicBezTo>
                  <a:pt x="10843984" y="1282214"/>
                  <a:pt x="10822008" y="1304190"/>
                  <a:pt x="10794898" y="1304190"/>
                </a:cubicBezTo>
                <a:cubicBezTo>
                  <a:pt x="10767790" y="1304190"/>
                  <a:pt x="10745813" y="1282214"/>
                  <a:pt x="10745813" y="1255104"/>
                </a:cubicBezTo>
                <a:cubicBezTo>
                  <a:pt x="10745813" y="1227996"/>
                  <a:pt x="10767790" y="1206020"/>
                  <a:pt x="10794898" y="1206020"/>
                </a:cubicBezTo>
                <a:close/>
                <a:moveTo>
                  <a:pt x="10600771" y="1206020"/>
                </a:moveTo>
                <a:cubicBezTo>
                  <a:pt x="10607548" y="1206020"/>
                  <a:pt x="10614005" y="1207394"/>
                  <a:pt x="10619877" y="1209877"/>
                </a:cubicBezTo>
                <a:lnTo>
                  <a:pt x="10635343" y="1220305"/>
                </a:lnTo>
                <a:lnTo>
                  <a:pt x="10635343" y="1218817"/>
                </a:lnTo>
                <a:lnTo>
                  <a:pt x="10637686" y="1220397"/>
                </a:lnTo>
                <a:cubicBezTo>
                  <a:pt x="10646569" y="1229279"/>
                  <a:pt x="10652063" y="1241550"/>
                  <a:pt x="10652063" y="1255104"/>
                </a:cubicBezTo>
                <a:cubicBezTo>
                  <a:pt x="10652063" y="1268659"/>
                  <a:pt x="10646569" y="1280931"/>
                  <a:pt x="10637686" y="1289814"/>
                </a:cubicBezTo>
                <a:lnTo>
                  <a:pt x="10635343" y="1291393"/>
                </a:lnTo>
                <a:lnTo>
                  <a:pt x="10635343" y="1289905"/>
                </a:lnTo>
                <a:lnTo>
                  <a:pt x="10619877" y="1300333"/>
                </a:lnTo>
                <a:cubicBezTo>
                  <a:pt x="10614005" y="1302817"/>
                  <a:pt x="10607548" y="1304190"/>
                  <a:pt x="10600771" y="1304190"/>
                </a:cubicBezTo>
                <a:cubicBezTo>
                  <a:pt x="10573662" y="1304190"/>
                  <a:pt x="10551686" y="1282214"/>
                  <a:pt x="10551686" y="1255104"/>
                </a:cubicBezTo>
                <a:cubicBezTo>
                  <a:pt x="10551686" y="1227996"/>
                  <a:pt x="10573662" y="1206020"/>
                  <a:pt x="10600771" y="1206020"/>
                </a:cubicBezTo>
                <a:close/>
                <a:moveTo>
                  <a:pt x="10408850" y="1206020"/>
                </a:moveTo>
                <a:cubicBezTo>
                  <a:pt x="10435959" y="1206020"/>
                  <a:pt x="10457935" y="1227996"/>
                  <a:pt x="10457935" y="1255104"/>
                </a:cubicBezTo>
                <a:cubicBezTo>
                  <a:pt x="10457935" y="1282214"/>
                  <a:pt x="10435959" y="1304190"/>
                  <a:pt x="10408850" y="1304190"/>
                </a:cubicBezTo>
                <a:cubicBezTo>
                  <a:pt x="10381741" y="1304190"/>
                  <a:pt x="10359765" y="1282214"/>
                  <a:pt x="10359765" y="1255104"/>
                </a:cubicBezTo>
                <a:cubicBezTo>
                  <a:pt x="10359765" y="1227996"/>
                  <a:pt x="10381741" y="1206020"/>
                  <a:pt x="10408850" y="1206020"/>
                </a:cubicBezTo>
                <a:close/>
                <a:moveTo>
                  <a:pt x="10216927" y="1206020"/>
                </a:moveTo>
                <a:cubicBezTo>
                  <a:pt x="10244035" y="1206020"/>
                  <a:pt x="10266012" y="1227996"/>
                  <a:pt x="10266012" y="1255104"/>
                </a:cubicBezTo>
                <a:cubicBezTo>
                  <a:pt x="10266012" y="1282214"/>
                  <a:pt x="10244035" y="1304190"/>
                  <a:pt x="10216927" y="1304190"/>
                </a:cubicBezTo>
                <a:cubicBezTo>
                  <a:pt x="10189818" y="1304190"/>
                  <a:pt x="10167842" y="1282214"/>
                  <a:pt x="10167842" y="1255104"/>
                </a:cubicBezTo>
                <a:cubicBezTo>
                  <a:pt x="10167842" y="1227996"/>
                  <a:pt x="10189818" y="1206020"/>
                  <a:pt x="10216927" y="1206020"/>
                </a:cubicBezTo>
                <a:close/>
                <a:moveTo>
                  <a:pt x="10025250" y="1206020"/>
                </a:moveTo>
                <a:cubicBezTo>
                  <a:pt x="10052359" y="1206020"/>
                  <a:pt x="10074335" y="1227996"/>
                  <a:pt x="10074335" y="1255104"/>
                </a:cubicBezTo>
                <a:cubicBezTo>
                  <a:pt x="10074335" y="1282214"/>
                  <a:pt x="10052359" y="1304190"/>
                  <a:pt x="10025250" y="1304190"/>
                </a:cubicBezTo>
                <a:cubicBezTo>
                  <a:pt x="9998142" y="1304190"/>
                  <a:pt x="9976165" y="1282214"/>
                  <a:pt x="9976165" y="1255104"/>
                </a:cubicBezTo>
                <a:cubicBezTo>
                  <a:pt x="9976165" y="1227996"/>
                  <a:pt x="9998142" y="1206020"/>
                  <a:pt x="10025250" y="1206020"/>
                </a:cubicBezTo>
                <a:close/>
                <a:moveTo>
                  <a:pt x="9833326" y="1206020"/>
                </a:moveTo>
                <a:cubicBezTo>
                  <a:pt x="9860436" y="1206020"/>
                  <a:pt x="9882412" y="1227996"/>
                  <a:pt x="9882412" y="1255104"/>
                </a:cubicBezTo>
                <a:cubicBezTo>
                  <a:pt x="9882412" y="1282214"/>
                  <a:pt x="9860436" y="1304190"/>
                  <a:pt x="9833326" y="1304190"/>
                </a:cubicBezTo>
                <a:cubicBezTo>
                  <a:pt x="9806218" y="1304190"/>
                  <a:pt x="9784241" y="1282214"/>
                  <a:pt x="9784241" y="1255104"/>
                </a:cubicBezTo>
                <a:cubicBezTo>
                  <a:pt x="9784241" y="1227996"/>
                  <a:pt x="9806218" y="1206020"/>
                  <a:pt x="9833326" y="1206020"/>
                </a:cubicBezTo>
                <a:close/>
                <a:moveTo>
                  <a:pt x="9641406" y="1206020"/>
                </a:moveTo>
                <a:cubicBezTo>
                  <a:pt x="9668514" y="1206020"/>
                  <a:pt x="9690491" y="1227996"/>
                  <a:pt x="9690491" y="1255104"/>
                </a:cubicBezTo>
                <a:cubicBezTo>
                  <a:pt x="9690491" y="1282214"/>
                  <a:pt x="9668514" y="1304190"/>
                  <a:pt x="9641406" y="1304190"/>
                </a:cubicBezTo>
                <a:cubicBezTo>
                  <a:pt x="9614297" y="1304190"/>
                  <a:pt x="9592321" y="1282214"/>
                  <a:pt x="9592321" y="1255104"/>
                </a:cubicBezTo>
                <a:cubicBezTo>
                  <a:pt x="9592321" y="1227996"/>
                  <a:pt x="9614297" y="1206020"/>
                  <a:pt x="9641406" y="1206020"/>
                </a:cubicBezTo>
                <a:close/>
                <a:moveTo>
                  <a:pt x="9449482" y="1206020"/>
                </a:moveTo>
                <a:cubicBezTo>
                  <a:pt x="9476591" y="1206020"/>
                  <a:pt x="9498567" y="1227996"/>
                  <a:pt x="9498567" y="1255104"/>
                </a:cubicBezTo>
                <a:cubicBezTo>
                  <a:pt x="9498567" y="1282214"/>
                  <a:pt x="9476591" y="1304190"/>
                  <a:pt x="9449482" y="1304190"/>
                </a:cubicBezTo>
                <a:cubicBezTo>
                  <a:pt x="9422374" y="1304190"/>
                  <a:pt x="9400397" y="1282214"/>
                  <a:pt x="9400397" y="1255104"/>
                </a:cubicBezTo>
                <a:cubicBezTo>
                  <a:pt x="9400397" y="1227996"/>
                  <a:pt x="9422374" y="1206020"/>
                  <a:pt x="9449482" y="1206020"/>
                </a:cubicBezTo>
                <a:close/>
                <a:moveTo>
                  <a:pt x="9257562" y="1206020"/>
                </a:moveTo>
                <a:cubicBezTo>
                  <a:pt x="9284670" y="1206020"/>
                  <a:pt x="9306646" y="1227996"/>
                  <a:pt x="9306646" y="1255104"/>
                </a:cubicBezTo>
                <a:cubicBezTo>
                  <a:pt x="9306646" y="1282214"/>
                  <a:pt x="9284670" y="1304190"/>
                  <a:pt x="9257562" y="1304190"/>
                </a:cubicBezTo>
                <a:cubicBezTo>
                  <a:pt x="9230452" y="1304190"/>
                  <a:pt x="9208477" y="1282214"/>
                  <a:pt x="9208477" y="1255104"/>
                </a:cubicBezTo>
                <a:cubicBezTo>
                  <a:pt x="9208477" y="1227996"/>
                  <a:pt x="9230452" y="1206020"/>
                  <a:pt x="9257562" y="1206020"/>
                </a:cubicBezTo>
                <a:close/>
                <a:moveTo>
                  <a:pt x="9065638" y="1206020"/>
                </a:moveTo>
                <a:cubicBezTo>
                  <a:pt x="9092746" y="1206020"/>
                  <a:pt x="9114723" y="1227996"/>
                  <a:pt x="9114723" y="1255104"/>
                </a:cubicBezTo>
                <a:cubicBezTo>
                  <a:pt x="9114723" y="1282214"/>
                  <a:pt x="9092746" y="1304190"/>
                  <a:pt x="9065638" y="1304190"/>
                </a:cubicBezTo>
                <a:cubicBezTo>
                  <a:pt x="9038529" y="1304190"/>
                  <a:pt x="9016553" y="1282214"/>
                  <a:pt x="9016553" y="1255104"/>
                </a:cubicBezTo>
                <a:cubicBezTo>
                  <a:pt x="9016553" y="1227996"/>
                  <a:pt x="9038529" y="1206020"/>
                  <a:pt x="9065638" y="1206020"/>
                </a:cubicBezTo>
                <a:close/>
                <a:moveTo>
                  <a:pt x="8873961" y="1206020"/>
                </a:moveTo>
                <a:cubicBezTo>
                  <a:pt x="8901071" y="1206020"/>
                  <a:pt x="8923046" y="1227996"/>
                  <a:pt x="8923046" y="1255104"/>
                </a:cubicBezTo>
                <a:cubicBezTo>
                  <a:pt x="8923046" y="1282214"/>
                  <a:pt x="8901071" y="1304190"/>
                  <a:pt x="8873961" y="1304190"/>
                </a:cubicBezTo>
                <a:cubicBezTo>
                  <a:pt x="8846853" y="1304190"/>
                  <a:pt x="8824876" y="1282214"/>
                  <a:pt x="8824876" y="1255104"/>
                </a:cubicBezTo>
                <a:cubicBezTo>
                  <a:pt x="8824876" y="1227996"/>
                  <a:pt x="8846853" y="1206020"/>
                  <a:pt x="8873961" y="1206020"/>
                </a:cubicBezTo>
                <a:close/>
                <a:moveTo>
                  <a:pt x="8682041" y="1206020"/>
                </a:moveTo>
                <a:cubicBezTo>
                  <a:pt x="8709149" y="1206020"/>
                  <a:pt x="8731126" y="1227996"/>
                  <a:pt x="8731126" y="1255104"/>
                </a:cubicBezTo>
                <a:cubicBezTo>
                  <a:pt x="8731126" y="1282214"/>
                  <a:pt x="8709149" y="1304190"/>
                  <a:pt x="8682041" y="1304190"/>
                </a:cubicBezTo>
                <a:cubicBezTo>
                  <a:pt x="8654932" y="1304190"/>
                  <a:pt x="8632956" y="1282214"/>
                  <a:pt x="8632956" y="1255104"/>
                </a:cubicBezTo>
                <a:cubicBezTo>
                  <a:pt x="8632956" y="1227996"/>
                  <a:pt x="8654932" y="1206020"/>
                  <a:pt x="8682041" y="1206020"/>
                </a:cubicBezTo>
                <a:close/>
                <a:moveTo>
                  <a:pt x="8486747" y="1206020"/>
                </a:moveTo>
                <a:lnTo>
                  <a:pt x="8488432" y="1206717"/>
                </a:lnTo>
                <a:lnTo>
                  <a:pt x="8490117" y="1206020"/>
                </a:lnTo>
                <a:cubicBezTo>
                  <a:pt x="8517225" y="1206020"/>
                  <a:pt x="8539202" y="1227996"/>
                  <a:pt x="8539202" y="1255104"/>
                </a:cubicBezTo>
                <a:cubicBezTo>
                  <a:pt x="8539202" y="1282214"/>
                  <a:pt x="8517225" y="1304190"/>
                  <a:pt x="8490117" y="1304190"/>
                </a:cubicBezTo>
                <a:lnTo>
                  <a:pt x="8488432" y="1303492"/>
                </a:lnTo>
                <a:lnTo>
                  <a:pt x="8486747" y="1304190"/>
                </a:lnTo>
                <a:cubicBezTo>
                  <a:pt x="8459639" y="1304190"/>
                  <a:pt x="8437662" y="1282214"/>
                  <a:pt x="8437662" y="1255104"/>
                </a:cubicBezTo>
                <a:cubicBezTo>
                  <a:pt x="8437662" y="1227996"/>
                  <a:pt x="8459639" y="1206020"/>
                  <a:pt x="8486747" y="1206020"/>
                </a:cubicBezTo>
                <a:close/>
                <a:moveTo>
                  <a:pt x="8294823" y="1206020"/>
                </a:moveTo>
                <a:cubicBezTo>
                  <a:pt x="8321932" y="1206020"/>
                  <a:pt x="8343908" y="1227996"/>
                  <a:pt x="8343908" y="1255104"/>
                </a:cubicBezTo>
                <a:cubicBezTo>
                  <a:pt x="8343908" y="1282214"/>
                  <a:pt x="8321932" y="1304190"/>
                  <a:pt x="8294823" y="1304190"/>
                </a:cubicBezTo>
                <a:cubicBezTo>
                  <a:pt x="8267715" y="1304190"/>
                  <a:pt x="8245738" y="1282214"/>
                  <a:pt x="8245738" y="1255104"/>
                </a:cubicBezTo>
                <a:cubicBezTo>
                  <a:pt x="8245738" y="1227996"/>
                  <a:pt x="8267715" y="1206020"/>
                  <a:pt x="8294823" y="1206020"/>
                </a:cubicBezTo>
                <a:close/>
                <a:moveTo>
                  <a:pt x="8102902" y="1206020"/>
                </a:moveTo>
                <a:cubicBezTo>
                  <a:pt x="8130011" y="1206020"/>
                  <a:pt x="8151987" y="1227996"/>
                  <a:pt x="8151987" y="1255104"/>
                </a:cubicBezTo>
                <a:cubicBezTo>
                  <a:pt x="8151987" y="1282214"/>
                  <a:pt x="8130011" y="1304190"/>
                  <a:pt x="8102902" y="1304190"/>
                </a:cubicBezTo>
                <a:cubicBezTo>
                  <a:pt x="8075793" y="1304190"/>
                  <a:pt x="8053817" y="1282214"/>
                  <a:pt x="8053817" y="1255104"/>
                </a:cubicBezTo>
                <a:cubicBezTo>
                  <a:pt x="8053817" y="1227996"/>
                  <a:pt x="8075793" y="1206020"/>
                  <a:pt x="8102902" y="1206020"/>
                </a:cubicBezTo>
                <a:close/>
                <a:moveTo>
                  <a:pt x="7911226" y="1206020"/>
                </a:moveTo>
                <a:cubicBezTo>
                  <a:pt x="7938335" y="1206020"/>
                  <a:pt x="7960311" y="1227996"/>
                  <a:pt x="7960311" y="1255104"/>
                </a:cubicBezTo>
                <a:cubicBezTo>
                  <a:pt x="7960311" y="1282214"/>
                  <a:pt x="7938335" y="1304190"/>
                  <a:pt x="7911226" y="1304190"/>
                </a:cubicBezTo>
                <a:cubicBezTo>
                  <a:pt x="7884117" y="1304190"/>
                  <a:pt x="7862141" y="1282214"/>
                  <a:pt x="7862141" y="1255104"/>
                </a:cubicBezTo>
                <a:cubicBezTo>
                  <a:pt x="7862141" y="1227996"/>
                  <a:pt x="7884117" y="1206020"/>
                  <a:pt x="7911226" y="1206020"/>
                </a:cubicBezTo>
                <a:close/>
                <a:moveTo>
                  <a:pt x="7719302" y="1206020"/>
                </a:moveTo>
                <a:cubicBezTo>
                  <a:pt x="7746411" y="1206020"/>
                  <a:pt x="7768387" y="1227996"/>
                  <a:pt x="7768387" y="1255104"/>
                </a:cubicBezTo>
                <a:cubicBezTo>
                  <a:pt x="7768387" y="1282214"/>
                  <a:pt x="7746411" y="1304190"/>
                  <a:pt x="7719302" y="1304190"/>
                </a:cubicBezTo>
                <a:cubicBezTo>
                  <a:pt x="7692194" y="1304190"/>
                  <a:pt x="7670218" y="1282214"/>
                  <a:pt x="7670218" y="1255104"/>
                </a:cubicBezTo>
                <a:cubicBezTo>
                  <a:pt x="7670218" y="1227996"/>
                  <a:pt x="7692194" y="1206020"/>
                  <a:pt x="7719302" y="1206020"/>
                </a:cubicBezTo>
                <a:close/>
                <a:moveTo>
                  <a:pt x="7527382" y="1206020"/>
                </a:moveTo>
                <a:cubicBezTo>
                  <a:pt x="7554490" y="1206020"/>
                  <a:pt x="7576467" y="1227996"/>
                  <a:pt x="7576467" y="1255104"/>
                </a:cubicBezTo>
                <a:cubicBezTo>
                  <a:pt x="7576467" y="1282214"/>
                  <a:pt x="7554490" y="1304190"/>
                  <a:pt x="7527382" y="1304190"/>
                </a:cubicBezTo>
                <a:cubicBezTo>
                  <a:pt x="7500272" y="1304190"/>
                  <a:pt x="7478297" y="1282214"/>
                  <a:pt x="7478297" y="1255104"/>
                </a:cubicBezTo>
                <a:cubicBezTo>
                  <a:pt x="7478297" y="1227996"/>
                  <a:pt x="7500272" y="1206020"/>
                  <a:pt x="7527382" y="1206020"/>
                </a:cubicBezTo>
                <a:close/>
                <a:moveTo>
                  <a:pt x="7335458" y="1206020"/>
                </a:moveTo>
                <a:cubicBezTo>
                  <a:pt x="7362567" y="1206020"/>
                  <a:pt x="7384543" y="1227996"/>
                  <a:pt x="7384543" y="1255104"/>
                </a:cubicBezTo>
                <a:cubicBezTo>
                  <a:pt x="7384543" y="1282214"/>
                  <a:pt x="7362567" y="1304190"/>
                  <a:pt x="7335458" y="1304190"/>
                </a:cubicBezTo>
                <a:cubicBezTo>
                  <a:pt x="7308350" y="1304190"/>
                  <a:pt x="7286373" y="1282214"/>
                  <a:pt x="7286373" y="1255104"/>
                </a:cubicBezTo>
                <a:cubicBezTo>
                  <a:pt x="7286373" y="1227996"/>
                  <a:pt x="7308350" y="1206020"/>
                  <a:pt x="7335458" y="1206020"/>
                </a:cubicBezTo>
                <a:close/>
                <a:moveTo>
                  <a:pt x="7143537" y="1206020"/>
                </a:moveTo>
                <a:cubicBezTo>
                  <a:pt x="7170646" y="1206020"/>
                  <a:pt x="7192622" y="1227996"/>
                  <a:pt x="7192622" y="1255104"/>
                </a:cubicBezTo>
                <a:cubicBezTo>
                  <a:pt x="7192622" y="1282214"/>
                  <a:pt x="7170646" y="1304190"/>
                  <a:pt x="7143537" y="1304190"/>
                </a:cubicBezTo>
                <a:cubicBezTo>
                  <a:pt x="7116428" y="1304190"/>
                  <a:pt x="7094452" y="1282214"/>
                  <a:pt x="7094452" y="1255104"/>
                </a:cubicBezTo>
                <a:cubicBezTo>
                  <a:pt x="7094452" y="1227996"/>
                  <a:pt x="7116428" y="1206020"/>
                  <a:pt x="7143537" y="1206020"/>
                </a:cubicBezTo>
                <a:close/>
                <a:moveTo>
                  <a:pt x="6951614" y="1206020"/>
                </a:moveTo>
                <a:cubicBezTo>
                  <a:pt x="6978722" y="1206020"/>
                  <a:pt x="7000699" y="1227996"/>
                  <a:pt x="7000699" y="1255104"/>
                </a:cubicBezTo>
                <a:cubicBezTo>
                  <a:pt x="7000699" y="1282214"/>
                  <a:pt x="6978722" y="1304190"/>
                  <a:pt x="6951614" y="1304190"/>
                </a:cubicBezTo>
                <a:cubicBezTo>
                  <a:pt x="6924504" y="1304190"/>
                  <a:pt x="6902529" y="1282214"/>
                  <a:pt x="6902529" y="1255104"/>
                </a:cubicBezTo>
                <a:cubicBezTo>
                  <a:pt x="6902529" y="1227996"/>
                  <a:pt x="6924504" y="1206020"/>
                  <a:pt x="6951614" y="1206020"/>
                </a:cubicBezTo>
                <a:close/>
                <a:moveTo>
                  <a:pt x="6759937" y="1206020"/>
                </a:moveTo>
                <a:cubicBezTo>
                  <a:pt x="6787046" y="1206020"/>
                  <a:pt x="6809022" y="1227996"/>
                  <a:pt x="6809022" y="1255104"/>
                </a:cubicBezTo>
                <a:cubicBezTo>
                  <a:pt x="6809022" y="1282214"/>
                  <a:pt x="6787046" y="1304190"/>
                  <a:pt x="6759937" y="1304190"/>
                </a:cubicBezTo>
                <a:cubicBezTo>
                  <a:pt x="6732829" y="1304190"/>
                  <a:pt x="6710852" y="1282214"/>
                  <a:pt x="6710852" y="1255104"/>
                </a:cubicBezTo>
                <a:cubicBezTo>
                  <a:pt x="6710852" y="1227996"/>
                  <a:pt x="6732829" y="1206020"/>
                  <a:pt x="6759937" y="1206020"/>
                </a:cubicBezTo>
                <a:close/>
                <a:moveTo>
                  <a:pt x="6568014" y="1206020"/>
                </a:moveTo>
                <a:cubicBezTo>
                  <a:pt x="6595123" y="1206020"/>
                  <a:pt x="6617099" y="1227996"/>
                  <a:pt x="6617099" y="1255104"/>
                </a:cubicBezTo>
                <a:cubicBezTo>
                  <a:pt x="6617099" y="1282214"/>
                  <a:pt x="6595123" y="1304190"/>
                  <a:pt x="6568014" y="1304190"/>
                </a:cubicBezTo>
                <a:cubicBezTo>
                  <a:pt x="6540905" y="1304190"/>
                  <a:pt x="6518929" y="1282214"/>
                  <a:pt x="6518929" y="1255104"/>
                </a:cubicBezTo>
                <a:cubicBezTo>
                  <a:pt x="6518929" y="1227996"/>
                  <a:pt x="6540905" y="1206020"/>
                  <a:pt x="6568014" y="1206020"/>
                </a:cubicBezTo>
                <a:close/>
                <a:moveTo>
                  <a:pt x="6377744" y="1206019"/>
                </a:moveTo>
                <a:cubicBezTo>
                  <a:pt x="6404853" y="1206019"/>
                  <a:pt x="6426829" y="1227996"/>
                  <a:pt x="6426829" y="1255104"/>
                </a:cubicBezTo>
                <a:cubicBezTo>
                  <a:pt x="6426829" y="1282214"/>
                  <a:pt x="6404853" y="1304190"/>
                  <a:pt x="6377744" y="1304190"/>
                </a:cubicBezTo>
                <a:lnTo>
                  <a:pt x="6376919" y="1304023"/>
                </a:lnTo>
                <a:lnTo>
                  <a:pt x="6376093" y="1304190"/>
                </a:lnTo>
                <a:cubicBezTo>
                  <a:pt x="6348984" y="1304190"/>
                  <a:pt x="6327008" y="1282214"/>
                  <a:pt x="6327008" y="1255104"/>
                </a:cubicBezTo>
                <a:cubicBezTo>
                  <a:pt x="6327008" y="1227996"/>
                  <a:pt x="6348984" y="1206020"/>
                  <a:pt x="6376093" y="1206020"/>
                </a:cubicBezTo>
                <a:lnTo>
                  <a:pt x="6376918" y="1206186"/>
                </a:lnTo>
                <a:close/>
                <a:moveTo>
                  <a:pt x="6185820" y="1206019"/>
                </a:moveTo>
                <a:cubicBezTo>
                  <a:pt x="6212929" y="1206019"/>
                  <a:pt x="6234905" y="1227996"/>
                  <a:pt x="6234905" y="1255104"/>
                </a:cubicBezTo>
                <a:cubicBezTo>
                  <a:pt x="6234905" y="1282214"/>
                  <a:pt x="6212929" y="1304190"/>
                  <a:pt x="6185820" y="1304190"/>
                </a:cubicBezTo>
                <a:cubicBezTo>
                  <a:pt x="6158712" y="1304190"/>
                  <a:pt x="6136735" y="1282214"/>
                  <a:pt x="6136735" y="1255104"/>
                </a:cubicBezTo>
                <a:cubicBezTo>
                  <a:pt x="6136735" y="1227996"/>
                  <a:pt x="6158712" y="1206019"/>
                  <a:pt x="6185820" y="1206019"/>
                </a:cubicBezTo>
                <a:close/>
                <a:moveTo>
                  <a:pt x="5993899" y="1206019"/>
                </a:moveTo>
                <a:cubicBezTo>
                  <a:pt x="6021008" y="1206019"/>
                  <a:pt x="6042984" y="1227996"/>
                  <a:pt x="6042984" y="1255104"/>
                </a:cubicBezTo>
                <a:cubicBezTo>
                  <a:pt x="6042984" y="1282214"/>
                  <a:pt x="6021008" y="1304190"/>
                  <a:pt x="5993899" y="1304190"/>
                </a:cubicBezTo>
                <a:cubicBezTo>
                  <a:pt x="5966790" y="1304190"/>
                  <a:pt x="5944814" y="1282214"/>
                  <a:pt x="5944814" y="1255104"/>
                </a:cubicBezTo>
                <a:cubicBezTo>
                  <a:pt x="5944814" y="1227996"/>
                  <a:pt x="5966790" y="1206019"/>
                  <a:pt x="5993899" y="1206019"/>
                </a:cubicBezTo>
                <a:close/>
                <a:moveTo>
                  <a:pt x="5802223" y="1206019"/>
                </a:moveTo>
                <a:cubicBezTo>
                  <a:pt x="5829332" y="1206019"/>
                  <a:pt x="5851308" y="1227996"/>
                  <a:pt x="5851308" y="1255104"/>
                </a:cubicBezTo>
                <a:cubicBezTo>
                  <a:pt x="5851308" y="1282214"/>
                  <a:pt x="5829332" y="1304190"/>
                  <a:pt x="5802223" y="1304190"/>
                </a:cubicBezTo>
                <a:cubicBezTo>
                  <a:pt x="5775114" y="1304190"/>
                  <a:pt x="5753138" y="1282214"/>
                  <a:pt x="5753138" y="1255104"/>
                </a:cubicBezTo>
                <a:cubicBezTo>
                  <a:pt x="5753138" y="1227996"/>
                  <a:pt x="5775114" y="1206019"/>
                  <a:pt x="5802223" y="1206019"/>
                </a:cubicBezTo>
                <a:close/>
                <a:moveTo>
                  <a:pt x="5610299" y="1206019"/>
                </a:moveTo>
                <a:cubicBezTo>
                  <a:pt x="5637408" y="1206019"/>
                  <a:pt x="5659384" y="1227996"/>
                  <a:pt x="5659384" y="1255104"/>
                </a:cubicBezTo>
                <a:cubicBezTo>
                  <a:pt x="5659384" y="1282214"/>
                  <a:pt x="5637408" y="1304190"/>
                  <a:pt x="5610299" y="1304190"/>
                </a:cubicBezTo>
                <a:cubicBezTo>
                  <a:pt x="5583191" y="1304190"/>
                  <a:pt x="5561215" y="1282214"/>
                  <a:pt x="5561215" y="1255104"/>
                </a:cubicBezTo>
                <a:cubicBezTo>
                  <a:pt x="5561215" y="1227996"/>
                  <a:pt x="5583191" y="1206019"/>
                  <a:pt x="5610299" y="1206019"/>
                </a:cubicBezTo>
                <a:close/>
                <a:moveTo>
                  <a:pt x="5418379" y="1206019"/>
                </a:moveTo>
                <a:cubicBezTo>
                  <a:pt x="5445487" y="1206019"/>
                  <a:pt x="5467464" y="1227996"/>
                  <a:pt x="5467464" y="1255104"/>
                </a:cubicBezTo>
                <a:cubicBezTo>
                  <a:pt x="5467464" y="1282214"/>
                  <a:pt x="5445487" y="1304190"/>
                  <a:pt x="5418379" y="1304190"/>
                </a:cubicBezTo>
                <a:cubicBezTo>
                  <a:pt x="5391269" y="1304190"/>
                  <a:pt x="5369294" y="1282214"/>
                  <a:pt x="5369294" y="1255104"/>
                </a:cubicBezTo>
                <a:cubicBezTo>
                  <a:pt x="5369294" y="1227996"/>
                  <a:pt x="5391269" y="1206019"/>
                  <a:pt x="5418379" y="1206019"/>
                </a:cubicBezTo>
                <a:close/>
                <a:moveTo>
                  <a:pt x="5226455" y="1206019"/>
                </a:moveTo>
                <a:cubicBezTo>
                  <a:pt x="5253564" y="1206019"/>
                  <a:pt x="5275540" y="1227996"/>
                  <a:pt x="5275540" y="1255104"/>
                </a:cubicBezTo>
                <a:cubicBezTo>
                  <a:pt x="5275540" y="1282214"/>
                  <a:pt x="5253564" y="1304190"/>
                  <a:pt x="5226455" y="1304190"/>
                </a:cubicBezTo>
                <a:cubicBezTo>
                  <a:pt x="5199347" y="1304190"/>
                  <a:pt x="5177370" y="1282214"/>
                  <a:pt x="5177370" y="1255104"/>
                </a:cubicBezTo>
                <a:cubicBezTo>
                  <a:pt x="5177370" y="1227996"/>
                  <a:pt x="5199347" y="1206019"/>
                  <a:pt x="5226455" y="1206019"/>
                </a:cubicBezTo>
                <a:close/>
                <a:moveTo>
                  <a:pt x="5034534" y="1206019"/>
                </a:moveTo>
                <a:cubicBezTo>
                  <a:pt x="5061643" y="1206019"/>
                  <a:pt x="5083619" y="1227996"/>
                  <a:pt x="5083619" y="1255104"/>
                </a:cubicBezTo>
                <a:cubicBezTo>
                  <a:pt x="5083619" y="1282214"/>
                  <a:pt x="5061643" y="1304190"/>
                  <a:pt x="5034534" y="1304190"/>
                </a:cubicBezTo>
                <a:cubicBezTo>
                  <a:pt x="5007425" y="1304190"/>
                  <a:pt x="4985449" y="1282214"/>
                  <a:pt x="4985449" y="1255104"/>
                </a:cubicBezTo>
                <a:cubicBezTo>
                  <a:pt x="4985449" y="1227996"/>
                  <a:pt x="5007425" y="1206019"/>
                  <a:pt x="5034534" y="1206019"/>
                </a:cubicBezTo>
                <a:close/>
                <a:moveTo>
                  <a:pt x="4842611" y="1206019"/>
                </a:moveTo>
                <a:cubicBezTo>
                  <a:pt x="4869719" y="1206019"/>
                  <a:pt x="4891696" y="1227996"/>
                  <a:pt x="4891696" y="1255104"/>
                </a:cubicBezTo>
                <a:cubicBezTo>
                  <a:pt x="4891696" y="1282214"/>
                  <a:pt x="4869719" y="1304190"/>
                  <a:pt x="4842611" y="1304190"/>
                </a:cubicBezTo>
                <a:cubicBezTo>
                  <a:pt x="4815501" y="1304190"/>
                  <a:pt x="4793526" y="1282214"/>
                  <a:pt x="4793526" y="1255104"/>
                </a:cubicBezTo>
                <a:cubicBezTo>
                  <a:pt x="4793526" y="1227996"/>
                  <a:pt x="4815501" y="1206019"/>
                  <a:pt x="4842611" y="1206019"/>
                </a:cubicBezTo>
                <a:close/>
                <a:moveTo>
                  <a:pt x="4650934" y="1206019"/>
                </a:moveTo>
                <a:cubicBezTo>
                  <a:pt x="4678043" y="1206019"/>
                  <a:pt x="4700019" y="1227996"/>
                  <a:pt x="4700019" y="1255104"/>
                </a:cubicBezTo>
                <a:cubicBezTo>
                  <a:pt x="4700019" y="1282214"/>
                  <a:pt x="4678043" y="1304190"/>
                  <a:pt x="4650934" y="1304190"/>
                </a:cubicBezTo>
                <a:cubicBezTo>
                  <a:pt x="4623826" y="1304190"/>
                  <a:pt x="4601849" y="1282214"/>
                  <a:pt x="4601849" y="1255104"/>
                </a:cubicBezTo>
                <a:cubicBezTo>
                  <a:pt x="4601849" y="1227996"/>
                  <a:pt x="4623826" y="1206019"/>
                  <a:pt x="4650934" y="1206019"/>
                </a:cubicBezTo>
                <a:close/>
                <a:moveTo>
                  <a:pt x="4459011" y="1206019"/>
                </a:moveTo>
                <a:cubicBezTo>
                  <a:pt x="4486120" y="1206019"/>
                  <a:pt x="4508096" y="1227996"/>
                  <a:pt x="4508096" y="1255104"/>
                </a:cubicBezTo>
                <a:cubicBezTo>
                  <a:pt x="4508096" y="1282214"/>
                  <a:pt x="4486120" y="1304190"/>
                  <a:pt x="4459011" y="1304190"/>
                </a:cubicBezTo>
                <a:cubicBezTo>
                  <a:pt x="4431902" y="1304190"/>
                  <a:pt x="4409926" y="1282214"/>
                  <a:pt x="4409926" y="1255104"/>
                </a:cubicBezTo>
                <a:cubicBezTo>
                  <a:pt x="4409926" y="1227996"/>
                  <a:pt x="4431902" y="1206019"/>
                  <a:pt x="4459011" y="1206019"/>
                </a:cubicBezTo>
                <a:close/>
                <a:moveTo>
                  <a:pt x="4267090" y="1206019"/>
                </a:moveTo>
                <a:lnTo>
                  <a:pt x="4267915" y="1206186"/>
                </a:lnTo>
                <a:lnTo>
                  <a:pt x="4268742" y="1206019"/>
                </a:lnTo>
                <a:cubicBezTo>
                  <a:pt x="4295851" y="1206019"/>
                  <a:pt x="4317827" y="1227996"/>
                  <a:pt x="4317827" y="1255104"/>
                </a:cubicBezTo>
                <a:cubicBezTo>
                  <a:pt x="4317827" y="1282214"/>
                  <a:pt x="4295851" y="1304189"/>
                  <a:pt x="4268742" y="1304189"/>
                </a:cubicBezTo>
                <a:lnTo>
                  <a:pt x="4267916" y="1304023"/>
                </a:lnTo>
                <a:lnTo>
                  <a:pt x="4267090" y="1304190"/>
                </a:lnTo>
                <a:cubicBezTo>
                  <a:pt x="4239981" y="1304190"/>
                  <a:pt x="4218005" y="1282214"/>
                  <a:pt x="4218005" y="1255104"/>
                </a:cubicBezTo>
                <a:cubicBezTo>
                  <a:pt x="4218005" y="1227996"/>
                  <a:pt x="4239981" y="1206019"/>
                  <a:pt x="4267090" y="1206019"/>
                </a:cubicBezTo>
                <a:close/>
                <a:moveTo>
                  <a:pt x="4076818" y="1206019"/>
                </a:moveTo>
                <a:cubicBezTo>
                  <a:pt x="4103927" y="1206019"/>
                  <a:pt x="4125903" y="1227996"/>
                  <a:pt x="4125903" y="1255104"/>
                </a:cubicBezTo>
                <a:cubicBezTo>
                  <a:pt x="4125903" y="1282214"/>
                  <a:pt x="4103927" y="1304189"/>
                  <a:pt x="4076818" y="1304189"/>
                </a:cubicBezTo>
                <a:cubicBezTo>
                  <a:pt x="4049710" y="1304189"/>
                  <a:pt x="4027733" y="1282214"/>
                  <a:pt x="4027733" y="1255104"/>
                </a:cubicBezTo>
                <a:cubicBezTo>
                  <a:pt x="4027733" y="1227996"/>
                  <a:pt x="4049710" y="1206019"/>
                  <a:pt x="4076818" y="1206019"/>
                </a:cubicBezTo>
                <a:close/>
                <a:moveTo>
                  <a:pt x="3884898" y="1206019"/>
                </a:moveTo>
                <a:cubicBezTo>
                  <a:pt x="3912006" y="1206019"/>
                  <a:pt x="3933983" y="1227996"/>
                  <a:pt x="3933983" y="1255104"/>
                </a:cubicBezTo>
                <a:cubicBezTo>
                  <a:pt x="3933983" y="1282214"/>
                  <a:pt x="3912006" y="1304189"/>
                  <a:pt x="3884898" y="1304189"/>
                </a:cubicBezTo>
                <a:cubicBezTo>
                  <a:pt x="3857789" y="1304189"/>
                  <a:pt x="3835813" y="1282214"/>
                  <a:pt x="3835813" y="1255104"/>
                </a:cubicBezTo>
                <a:cubicBezTo>
                  <a:pt x="3835813" y="1227996"/>
                  <a:pt x="3857789" y="1206019"/>
                  <a:pt x="3884898" y="1206019"/>
                </a:cubicBezTo>
                <a:close/>
                <a:moveTo>
                  <a:pt x="3693221" y="1206019"/>
                </a:moveTo>
                <a:cubicBezTo>
                  <a:pt x="3720331" y="1206019"/>
                  <a:pt x="3742307" y="1227996"/>
                  <a:pt x="3742307" y="1255104"/>
                </a:cubicBezTo>
                <a:cubicBezTo>
                  <a:pt x="3742307" y="1282214"/>
                  <a:pt x="3720331" y="1304189"/>
                  <a:pt x="3693221" y="1304189"/>
                </a:cubicBezTo>
                <a:cubicBezTo>
                  <a:pt x="3666113" y="1304189"/>
                  <a:pt x="3644136" y="1282214"/>
                  <a:pt x="3644136" y="1255104"/>
                </a:cubicBezTo>
                <a:cubicBezTo>
                  <a:pt x="3644136" y="1227996"/>
                  <a:pt x="3666113" y="1206019"/>
                  <a:pt x="3693221" y="1206019"/>
                </a:cubicBezTo>
                <a:close/>
                <a:moveTo>
                  <a:pt x="3501298" y="1206019"/>
                </a:moveTo>
                <a:cubicBezTo>
                  <a:pt x="3528407" y="1206019"/>
                  <a:pt x="3550383" y="1227996"/>
                  <a:pt x="3550383" y="1255104"/>
                </a:cubicBezTo>
                <a:cubicBezTo>
                  <a:pt x="3550383" y="1282214"/>
                  <a:pt x="3528407" y="1304189"/>
                  <a:pt x="3501298" y="1304189"/>
                </a:cubicBezTo>
                <a:cubicBezTo>
                  <a:pt x="3474189" y="1304189"/>
                  <a:pt x="3452213" y="1282214"/>
                  <a:pt x="3452213" y="1255104"/>
                </a:cubicBezTo>
                <a:cubicBezTo>
                  <a:pt x="3452213" y="1227996"/>
                  <a:pt x="3474189" y="1206019"/>
                  <a:pt x="3501298" y="1206019"/>
                </a:cubicBezTo>
                <a:close/>
                <a:moveTo>
                  <a:pt x="3309377" y="1206019"/>
                </a:moveTo>
                <a:cubicBezTo>
                  <a:pt x="3336485" y="1206019"/>
                  <a:pt x="3358462" y="1227996"/>
                  <a:pt x="3358462" y="1255104"/>
                </a:cubicBezTo>
                <a:cubicBezTo>
                  <a:pt x="3358462" y="1282214"/>
                  <a:pt x="3336485" y="1304189"/>
                  <a:pt x="3309377" y="1304189"/>
                </a:cubicBezTo>
                <a:cubicBezTo>
                  <a:pt x="3282267" y="1304189"/>
                  <a:pt x="3260292" y="1282214"/>
                  <a:pt x="3260292" y="1255104"/>
                </a:cubicBezTo>
                <a:cubicBezTo>
                  <a:pt x="3260292" y="1227996"/>
                  <a:pt x="3282267" y="1206019"/>
                  <a:pt x="3309377" y="1206019"/>
                </a:cubicBezTo>
                <a:close/>
                <a:moveTo>
                  <a:pt x="3117453" y="1206019"/>
                </a:moveTo>
                <a:cubicBezTo>
                  <a:pt x="3144563" y="1206019"/>
                  <a:pt x="3166538" y="1227996"/>
                  <a:pt x="3166538" y="1255104"/>
                </a:cubicBezTo>
                <a:cubicBezTo>
                  <a:pt x="3166538" y="1282214"/>
                  <a:pt x="3144563" y="1304189"/>
                  <a:pt x="3117453" y="1304189"/>
                </a:cubicBezTo>
                <a:cubicBezTo>
                  <a:pt x="3090345" y="1304189"/>
                  <a:pt x="3068368" y="1282214"/>
                  <a:pt x="3068368" y="1255104"/>
                </a:cubicBezTo>
                <a:cubicBezTo>
                  <a:pt x="3068368" y="1227996"/>
                  <a:pt x="3090345" y="1206019"/>
                  <a:pt x="3117453" y="1206019"/>
                </a:cubicBezTo>
                <a:close/>
                <a:moveTo>
                  <a:pt x="2925533" y="1206019"/>
                </a:moveTo>
                <a:cubicBezTo>
                  <a:pt x="2952641" y="1206019"/>
                  <a:pt x="2974618" y="1227996"/>
                  <a:pt x="2974618" y="1255104"/>
                </a:cubicBezTo>
                <a:cubicBezTo>
                  <a:pt x="2974618" y="1282214"/>
                  <a:pt x="2952641" y="1304189"/>
                  <a:pt x="2925533" y="1304189"/>
                </a:cubicBezTo>
                <a:cubicBezTo>
                  <a:pt x="2898424" y="1304189"/>
                  <a:pt x="2876448" y="1282214"/>
                  <a:pt x="2876448" y="1255104"/>
                </a:cubicBezTo>
                <a:cubicBezTo>
                  <a:pt x="2876448" y="1227996"/>
                  <a:pt x="2898424" y="1206019"/>
                  <a:pt x="2925533" y="1206019"/>
                </a:cubicBezTo>
                <a:close/>
                <a:moveTo>
                  <a:pt x="2733609" y="1206019"/>
                </a:moveTo>
                <a:cubicBezTo>
                  <a:pt x="2760718" y="1206019"/>
                  <a:pt x="2782694" y="1227996"/>
                  <a:pt x="2782694" y="1255104"/>
                </a:cubicBezTo>
                <a:cubicBezTo>
                  <a:pt x="2782694" y="1282214"/>
                  <a:pt x="2760718" y="1304189"/>
                  <a:pt x="2733609" y="1304189"/>
                </a:cubicBezTo>
                <a:cubicBezTo>
                  <a:pt x="2706500" y="1304189"/>
                  <a:pt x="2684524" y="1282214"/>
                  <a:pt x="2684524" y="1255104"/>
                </a:cubicBezTo>
                <a:cubicBezTo>
                  <a:pt x="2684524" y="1227996"/>
                  <a:pt x="2706500" y="1206019"/>
                  <a:pt x="2733609" y="1206019"/>
                </a:cubicBezTo>
                <a:close/>
                <a:moveTo>
                  <a:pt x="2541933" y="1206019"/>
                </a:moveTo>
                <a:cubicBezTo>
                  <a:pt x="2569042" y="1206019"/>
                  <a:pt x="2591017" y="1227996"/>
                  <a:pt x="2591017" y="1255104"/>
                </a:cubicBezTo>
                <a:cubicBezTo>
                  <a:pt x="2591017" y="1282214"/>
                  <a:pt x="2569042" y="1304189"/>
                  <a:pt x="2541933" y="1304189"/>
                </a:cubicBezTo>
                <a:cubicBezTo>
                  <a:pt x="2514824" y="1304189"/>
                  <a:pt x="2492847" y="1282214"/>
                  <a:pt x="2492847" y="1255104"/>
                </a:cubicBezTo>
                <a:cubicBezTo>
                  <a:pt x="2492847" y="1227996"/>
                  <a:pt x="2514824" y="1206019"/>
                  <a:pt x="2541933" y="1206019"/>
                </a:cubicBezTo>
                <a:close/>
                <a:moveTo>
                  <a:pt x="2350010" y="1206019"/>
                </a:moveTo>
                <a:cubicBezTo>
                  <a:pt x="2377118" y="1206019"/>
                  <a:pt x="2399094" y="1227996"/>
                  <a:pt x="2399094" y="1255104"/>
                </a:cubicBezTo>
                <a:cubicBezTo>
                  <a:pt x="2399094" y="1282214"/>
                  <a:pt x="2377118" y="1304189"/>
                  <a:pt x="2350010" y="1304189"/>
                </a:cubicBezTo>
                <a:cubicBezTo>
                  <a:pt x="2322900" y="1304189"/>
                  <a:pt x="2300925" y="1282214"/>
                  <a:pt x="2300925" y="1255104"/>
                </a:cubicBezTo>
                <a:cubicBezTo>
                  <a:pt x="2300925" y="1227996"/>
                  <a:pt x="2322900" y="1206019"/>
                  <a:pt x="2350010" y="1206019"/>
                </a:cubicBezTo>
                <a:close/>
                <a:moveTo>
                  <a:pt x="2158088" y="1206019"/>
                </a:moveTo>
                <a:lnTo>
                  <a:pt x="2158913" y="1206186"/>
                </a:lnTo>
                <a:lnTo>
                  <a:pt x="2159739" y="1206019"/>
                </a:lnTo>
                <a:cubicBezTo>
                  <a:pt x="2186848" y="1206019"/>
                  <a:pt x="2208824" y="1227996"/>
                  <a:pt x="2208824" y="1255104"/>
                </a:cubicBezTo>
                <a:cubicBezTo>
                  <a:pt x="2208824" y="1282214"/>
                  <a:pt x="2186848" y="1304189"/>
                  <a:pt x="2159739" y="1304189"/>
                </a:cubicBezTo>
                <a:lnTo>
                  <a:pt x="2158914" y="1304023"/>
                </a:lnTo>
                <a:lnTo>
                  <a:pt x="2158088" y="1304189"/>
                </a:lnTo>
                <a:cubicBezTo>
                  <a:pt x="2130979" y="1304189"/>
                  <a:pt x="2109003" y="1282214"/>
                  <a:pt x="2109003" y="1255104"/>
                </a:cubicBezTo>
                <a:cubicBezTo>
                  <a:pt x="2109003" y="1227996"/>
                  <a:pt x="2130979" y="1206019"/>
                  <a:pt x="2158088" y="1206019"/>
                </a:cubicBezTo>
                <a:close/>
                <a:moveTo>
                  <a:pt x="1967815" y="1206019"/>
                </a:moveTo>
                <a:cubicBezTo>
                  <a:pt x="1994925" y="1206019"/>
                  <a:pt x="2016900" y="1227996"/>
                  <a:pt x="2016900" y="1255104"/>
                </a:cubicBezTo>
                <a:cubicBezTo>
                  <a:pt x="2016900" y="1282214"/>
                  <a:pt x="1994925" y="1304189"/>
                  <a:pt x="1967815" y="1304189"/>
                </a:cubicBezTo>
                <a:cubicBezTo>
                  <a:pt x="1940707" y="1304189"/>
                  <a:pt x="1918730" y="1282214"/>
                  <a:pt x="1918730" y="1255104"/>
                </a:cubicBezTo>
                <a:cubicBezTo>
                  <a:pt x="1918730" y="1227996"/>
                  <a:pt x="1940707" y="1206019"/>
                  <a:pt x="1967815" y="1206019"/>
                </a:cubicBezTo>
                <a:close/>
                <a:moveTo>
                  <a:pt x="1775895" y="1206019"/>
                </a:moveTo>
                <a:cubicBezTo>
                  <a:pt x="1803003" y="1206019"/>
                  <a:pt x="1824980" y="1227996"/>
                  <a:pt x="1824980" y="1255104"/>
                </a:cubicBezTo>
                <a:cubicBezTo>
                  <a:pt x="1824980" y="1282214"/>
                  <a:pt x="1803003" y="1304189"/>
                  <a:pt x="1775895" y="1304189"/>
                </a:cubicBezTo>
                <a:cubicBezTo>
                  <a:pt x="1748786" y="1304189"/>
                  <a:pt x="1726810" y="1282214"/>
                  <a:pt x="1726810" y="1255104"/>
                </a:cubicBezTo>
                <a:cubicBezTo>
                  <a:pt x="1726810" y="1227996"/>
                  <a:pt x="1748786" y="1206019"/>
                  <a:pt x="1775895" y="1206019"/>
                </a:cubicBezTo>
                <a:close/>
                <a:moveTo>
                  <a:pt x="1584218" y="1206019"/>
                </a:moveTo>
                <a:cubicBezTo>
                  <a:pt x="1611327" y="1206019"/>
                  <a:pt x="1633303" y="1227996"/>
                  <a:pt x="1633303" y="1255104"/>
                </a:cubicBezTo>
                <a:cubicBezTo>
                  <a:pt x="1633303" y="1282214"/>
                  <a:pt x="1611327" y="1304189"/>
                  <a:pt x="1584218" y="1304189"/>
                </a:cubicBezTo>
                <a:cubicBezTo>
                  <a:pt x="1557110" y="1304189"/>
                  <a:pt x="1535133" y="1282214"/>
                  <a:pt x="1535133" y="1255104"/>
                </a:cubicBezTo>
                <a:cubicBezTo>
                  <a:pt x="1535133" y="1227996"/>
                  <a:pt x="1557110" y="1206019"/>
                  <a:pt x="1584218" y="1206019"/>
                </a:cubicBezTo>
                <a:close/>
                <a:moveTo>
                  <a:pt x="1392295" y="1206019"/>
                </a:moveTo>
                <a:cubicBezTo>
                  <a:pt x="1419404" y="1206019"/>
                  <a:pt x="1441380" y="1227996"/>
                  <a:pt x="1441380" y="1255104"/>
                </a:cubicBezTo>
                <a:cubicBezTo>
                  <a:pt x="1441380" y="1282214"/>
                  <a:pt x="1419404" y="1304189"/>
                  <a:pt x="1392295" y="1304189"/>
                </a:cubicBezTo>
                <a:cubicBezTo>
                  <a:pt x="1365186" y="1304189"/>
                  <a:pt x="1343210" y="1282214"/>
                  <a:pt x="1343210" y="1255104"/>
                </a:cubicBezTo>
                <a:cubicBezTo>
                  <a:pt x="1343210" y="1227996"/>
                  <a:pt x="1365186" y="1206019"/>
                  <a:pt x="1392295" y="1206019"/>
                </a:cubicBezTo>
                <a:close/>
                <a:moveTo>
                  <a:pt x="1200374" y="1206019"/>
                </a:moveTo>
                <a:cubicBezTo>
                  <a:pt x="1227482" y="1206019"/>
                  <a:pt x="1249459" y="1227996"/>
                  <a:pt x="1249459" y="1255104"/>
                </a:cubicBezTo>
                <a:cubicBezTo>
                  <a:pt x="1249459" y="1282214"/>
                  <a:pt x="1227482" y="1304189"/>
                  <a:pt x="1200374" y="1304189"/>
                </a:cubicBezTo>
                <a:cubicBezTo>
                  <a:pt x="1173265" y="1304189"/>
                  <a:pt x="1151289" y="1282214"/>
                  <a:pt x="1151289" y="1255104"/>
                </a:cubicBezTo>
                <a:cubicBezTo>
                  <a:pt x="1151289" y="1227996"/>
                  <a:pt x="1173265" y="1206019"/>
                  <a:pt x="1200374" y="1206019"/>
                </a:cubicBezTo>
                <a:close/>
                <a:moveTo>
                  <a:pt x="1008450" y="1206019"/>
                </a:moveTo>
                <a:cubicBezTo>
                  <a:pt x="1035559" y="1206019"/>
                  <a:pt x="1057535" y="1227996"/>
                  <a:pt x="1057535" y="1255104"/>
                </a:cubicBezTo>
                <a:cubicBezTo>
                  <a:pt x="1057535" y="1282214"/>
                  <a:pt x="1035559" y="1304189"/>
                  <a:pt x="1008450" y="1304189"/>
                </a:cubicBezTo>
                <a:cubicBezTo>
                  <a:pt x="981342" y="1304189"/>
                  <a:pt x="959365" y="1282214"/>
                  <a:pt x="959365" y="1255104"/>
                </a:cubicBezTo>
                <a:cubicBezTo>
                  <a:pt x="959365" y="1227996"/>
                  <a:pt x="981342" y="1206019"/>
                  <a:pt x="1008450" y="1206019"/>
                </a:cubicBezTo>
                <a:close/>
                <a:moveTo>
                  <a:pt x="816530" y="1206019"/>
                </a:moveTo>
                <a:cubicBezTo>
                  <a:pt x="843638" y="1206019"/>
                  <a:pt x="865615" y="1227996"/>
                  <a:pt x="865615" y="1255104"/>
                </a:cubicBezTo>
                <a:cubicBezTo>
                  <a:pt x="865615" y="1282214"/>
                  <a:pt x="843638" y="1304189"/>
                  <a:pt x="816530" y="1304189"/>
                </a:cubicBezTo>
                <a:cubicBezTo>
                  <a:pt x="789421" y="1304189"/>
                  <a:pt x="767445" y="1282214"/>
                  <a:pt x="767445" y="1255104"/>
                </a:cubicBezTo>
                <a:cubicBezTo>
                  <a:pt x="767445" y="1227996"/>
                  <a:pt x="789421" y="1206019"/>
                  <a:pt x="816530" y="1206019"/>
                </a:cubicBezTo>
                <a:close/>
                <a:moveTo>
                  <a:pt x="624606" y="1206019"/>
                </a:moveTo>
                <a:cubicBezTo>
                  <a:pt x="651715" y="1206019"/>
                  <a:pt x="673691" y="1227996"/>
                  <a:pt x="673691" y="1255104"/>
                </a:cubicBezTo>
                <a:cubicBezTo>
                  <a:pt x="673691" y="1282214"/>
                  <a:pt x="651715" y="1304189"/>
                  <a:pt x="624606" y="1304189"/>
                </a:cubicBezTo>
                <a:cubicBezTo>
                  <a:pt x="597497" y="1304189"/>
                  <a:pt x="575521" y="1282214"/>
                  <a:pt x="575521" y="1255104"/>
                </a:cubicBezTo>
                <a:cubicBezTo>
                  <a:pt x="575521" y="1227996"/>
                  <a:pt x="597497" y="1206019"/>
                  <a:pt x="624606" y="1206019"/>
                </a:cubicBezTo>
                <a:close/>
                <a:moveTo>
                  <a:pt x="432929" y="1206019"/>
                </a:moveTo>
                <a:cubicBezTo>
                  <a:pt x="460039" y="1206019"/>
                  <a:pt x="482015" y="1227996"/>
                  <a:pt x="482015" y="1255104"/>
                </a:cubicBezTo>
                <a:cubicBezTo>
                  <a:pt x="482015" y="1282214"/>
                  <a:pt x="460039" y="1304189"/>
                  <a:pt x="432929" y="1304189"/>
                </a:cubicBezTo>
                <a:cubicBezTo>
                  <a:pt x="405821" y="1304189"/>
                  <a:pt x="383844" y="1282214"/>
                  <a:pt x="383844" y="1255104"/>
                </a:cubicBezTo>
                <a:cubicBezTo>
                  <a:pt x="383844" y="1227996"/>
                  <a:pt x="405821" y="1206019"/>
                  <a:pt x="432929" y="1206019"/>
                </a:cubicBezTo>
                <a:close/>
                <a:moveTo>
                  <a:pt x="241007" y="1206019"/>
                </a:moveTo>
                <a:cubicBezTo>
                  <a:pt x="268115" y="1206019"/>
                  <a:pt x="290092" y="1227996"/>
                  <a:pt x="290092" y="1255104"/>
                </a:cubicBezTo>
                <a:cubicBezTo>
                  <a:pt x="290092" y="1282214"/>
                  <a:pt x="268115" y="1304189"/>
                  <a:pt x="241007" y="1304189"/>
                </a:cubicBezTo>
                <a:cubicBezTo>
                  <a:pt x="213897" y="1304189"/>
                  <a:pt x="191921" y="1282214"/>
                  <a:pt x="191921" y="1255104"/>
                </a:cubicBezTo>
                <a:cubicBezTo>
                  <a:pt x="191921" y="1227996"/>
                  <a:pt x="213897" y="1206019"/>
                  <a:pt x="241007" y="1206019"/>
                </a:cubicBezTo>
                <a:close/>
                <a:moveTo>
                  <a:pt x="49085" y="1206019"/>
                </a:moveTo>
                <a:cubicBezTo>
                  <a:pt x="76194" y="1206019"/>
                  <a:pt x="98170" y="1227996"/>
                  <a:pt x="98170" y="1255104"/>
                </a:cubicBezTo>
                <a:cubicBezTo>
                  <a:pt x="98170" y="1282214"/>
                  <a:pt x="76194" y="1304189"/>
                  <a:pt x="49085" y="1304189"/>
                </a:cubicBezTo>
                <a:cubicBezTo>
                  <a:pt x="21976" y="1304189"/>
                  <a:pt x="0" y="1282214"/>
                  <a:pt x="0" y="1255104"/>
                </a:cubicBezTo>
                <a:cubicBezTo>
                  <a:pt x="0" y="1227996"/>
                  <a:pt x="21976" y="1206019"/>
                  <a:pt x="49085" y="1206019"/>
                </a:cubicBezTo>
                <a:close/>
                <a:moveTo>
                  <a:pt x="11468592" y="1055328"/>
                </a:moveTo>
                <a:cubicBezTo>
                  <a:pt x="11495701" y="1055328"/>
                  <a:pt x="11517677" y="1077304"/>
                  <a:pt x="11517677" y="1104413"/>
                </a:cubicBezTo>
                <a:cubicBezTo>
                  <a:pt x="11517677" y="1131521"/>
                  <a:pt x="11495701" y="1153497"/>
                  <a:pt x="11468592" y="1153497"/>
                </a:cubicBezTo>
                <a:cubicBezTo>
                  <a:pt x="11441483" y="1153497"/>
                  <a:pt x="11419507" y="1131521"/>
                  <a:pt x="11419507" y="1104413"/>
                </a:cubicBezTo>
                <a:cubicBezTo>
                  <a:pt x="11419507" y="1077304"/>
                  <a:pt x="11441483" y="1055328"/>
                  <a:pt x="11468592" y="1055328"/>
                </a:cubicBezTo>
                <a:close/>
                <a:moveTo>
                  <a:pt x="11276669" y="1055328"/>
                </a:moveTo>
                <a:cubicBezTo>
                  <a:pt x="11303777" y="1055328"/>
                  <a:pt x="11325754" y="1077304"/>
                  <a:pt x="11325754" y="1104413"/>
                </a:cubicBezTo>
                <a:cubicBezTo>
                  <a:pt x="11325754" y="1131521"/>
                  <a:pt x="11303777" y="1153497"/>
                  <a:pt x="11276669" y="1153497"/>
                </a:cubicBezTo>
                <a:cubicBezTo>
                  <a:pt x="11249560" y="1153497"/>
                  <a:pt x="11227584" y="1131521"/>
                  <a:pt x="11227584" y="1104413"/>
                </a:cubicBezTo>
                <a:cubicBezTo>
                  <a:pt x="11227584" y="1077304"/>
                  <a:pt x="11249560" y="1055328"/>
                  <a:pt x="11276669" y="1055328"/>
                </a:cubicBezTo>
                <a:close/>
                <a:moveTo>
                  <a:pt x="11084992" y="1055328"/>
                </a:moveTo>
                <a:cubicBezTo>
                  <a:pt x="11112101" y="1055328"/>
                  <a:pt x="11134077" y="1077304"/>
                  <a:pt x="11134077" y="1104413"/>
                </a:cubicBezTo>
                <a:cubicBezTo>
                  <a:pt x="11134077" y="1131521"/>
                  <a:pt x="11112101" y="1153497"/>
                  <a:pt x="11084992" y="1153497"/>
                </a:cubicBezTo>
                <a:cubicBezTo>
                  <a:pt x="11057884" y="1153497"/>
                  <a:pt x="11035907" y="1131521"/>
                  <a:pt x="11035907" y="1104413"/>
                </a:cubicBezTo>
                <a:cubicBezTo>
                  <a:pt x="11035907" y="1077304"/>
                  <a:pt x="11057884" y="1055328"/>
                  <a:pt x="11084992" y="1055328"/>
                </a:cubicBezTo>
                <a:close/>
                <a:moveTo>
                  <a:pt x="10893068" y="1055328"/>
                </a:moveTo>
                <a:cubicBezTo>
                  <a:pt x="10920178" y="1055328"/>
                  <a:pt x="10942154" y="1077304"/>
                  <a:pt x="10942154" y="1104413"/>
                </a:cubicBezTo>
                <a:cubicBezTo>
                  <a:pt x="10942154" y="1131521"/>
                  <a:pt x="10920178" y="1153497"/>
                  <a:pt x="10893068" y="1153497"/>
                </a:cubicBezTo>
                <a:cubicBezTo>
                  <a:pt x="10865960" y="1153497"/>
                  <a:pt x="10843984" y="1131521"/>
                  <a:pt x="10843984" y="1104413"/>
                </a:cubicBezTo>
                <a:cubicBezTo>
                  <a:pt x="10843984" y="1077304"/>
                  <a:pt x="10865960" y="1055328"/>
                  <a:pt x="10893068" y="1055328"/>
                </a:cubicBezTo>
                <a:close/>
                <a:moveTo>
                  <a:pt x="10701148" y="1055328"/>
                </a:moveTo>
                <a:cubicBezTo>
                  <a:pt x="10728256" y="1055328"/>
                  <a:pt x="10750233" y="1077304"/>
                  <a:pt x="10750233" y="1104413"/>
                </a:cubicBezTo>
                <a:cubicBezTo>
                  <a:pt x="10750233" y="1131521"/>
                  <a:pt x="10728256" y="1153497"/>
                  <a:pt x="10701148" y="1153497"/>
                </a:cubicBezTo>
                <a:cubicBezTo>
                  <a:pt x="10674039" y="1153497"/>
                  <a:pt x="10652063" y="1131521"/>
                  <a:pt x="10652063" y="1104413"/>
                </a:cubicBezTo>
                <a:cubicBezTo>
                  <a:pt x="10652063" y="1077304"/>
                  <a:pt x="10674039" y="1055328"/>
                  <a:pt x="10701148" y="1055328"/>
                </a:cubicBezTo>
                <a:close/>
                <a:moveTo>
                  <a:pt x="10507020" y="1055328"/>
                </a:moveTo>
                <a:cubicBezTo>
                  <a:pt x="10534129" y="1055328"/>
                  <a:pt x="10556105" y="1077304"/>
                  <a:pt x="10556105" y="1104413"/>
                </a:cubicBezTo>
                <a:cubicBezTo>
                  <a:pt x="10556105" y="1131521"/>
                  <a:pt x="10534129" y="1153497"/>
                  <a:pt x="10507020" y="1153497"/>
                </a:cubicBezTo>
                <a:cubicBezTo>
                  <a:pt x="10479911" y="1153497"/>
                  <a:pt x="10457935" y="1131521"/>
                  <a:pt x="10457935" y="1104413"/>
                </a:cubicBezTo>
                <a:cubicBezTo>
                  <a:pt x="10457935" y="1077304"/>
                  <a:pt x="10479911" y="1055328"/>
                  <a:pt x="10507020" y="1055328"/>
                </a:cubicBezTo>
                <a:close/>
                <a:moveTo>
                  <a:pt x="10315097" y="1055328"/>
                </a:moveTo>
                <a:cubicBezTo>
                  <a:pt x="10342205" y="1055328"/>
                  <a:pt x="10364182" y="1077304"/>
                  <a:pt x="10364182" y="1104413"/>
                </a:cubicBezTo>
                <a:cubicBezTo>
                  <a:pt x="10364182" y="1131521"/>
                  <a:pt x="10342205" y="1153497"/>
                  <a:pt x="10315097" y="1153497"/>
                </a:cubicBezTo>
                <a:cubicBezTo>
                  <a:pt x="10287988" y="1153497"/>
                  <a:pt x="10266012" y="1131521"/>
                  <a:pt x="10266012" y="1104413"/>
                </a:cubicBezTo>
                <a:cubicBezTo>
                  <a:pt x="10266012" y="1077304"/>
                  <a:pt x="10287988" y="1055328"/>
                  <a:pt x="10315097" y="1055328"/>
                </a:cubicBezTo>
                <a:close/>
                <a:moveTo>
                  <a:pt x="10123420" y="1055328"/>
                </a:moveTo>
                <a:cubicBezTo>
                  <a:pt x="10150529" y="1055328"/>
                  <a:pt x="10172505" y="1077304"/>
                  <a:pt x="10172505" y="1104413"/>
                </a:cubicBezTo>
                <a:cubicBezTo>
                  <a:pt x="10172505" y="1131521"/>
                  <a:pt x="10150529" y="1153497"/>
                  <a:pt x="10123420" y="1153497"/>
                </a:cubicBezTo>
                <a:cubicBezTo>
                  <a:pt x="10096312" y="1153497"/>
                  <a:pt x="10074335" y="1131521"/>
                  <a:pt x="10074335" y="1104413"/>
                </a:cubicBezTo>
                <a:cubicBezTo>
                  <a:pt x="10074335" y="1077304"/>
                  <a:pt x="10096312" y="1055328"/>
                  <a:pt x="10123420" y="1055328"/>
                </a:cubicBezTo>
                <a:close/>
                <a:moveTo>
                  <a:pt x="9931496" y="1055328"/>
                </a:moveTo>
                <a:cubicBezTo>
                  <a:pt x="9958606" y="1055328"/>
                  <a:pt x="9980582" y="1077304"/>
                  <a:pt x="9980582" y="1104413"/>
                </a:cubicBezTo>
                <a:cubicBezTo>
                  <a:pt x="9980582" y="1131521"/>
                  <a:pt x="9958606" y="1153497"/>
                  <a:pt x="9931496" y="1153497"/>
                </a:cubicBezTo>
                <a:cubicBezTo>
                  <a:pt x="9904388" y="1153497"/>
                  <a:pt x="9882412" y="1131521"/>
                  <a:pt x="9882412" y="1104413"/>
                </a:cubicBezTo>
                <a:cubicBezTo>
                  <a:pt x="9882412" y="1077304"/>
                  <a:pt x="9904388" y="1055328"/>
                  <a:pt x="9931496" y="1055328"/>
                </a:cubicBezTo>
                <a:close/>
                <a:moveTo>
                  <a:pt x="9739576" y="1055328"/>
                </a:moveTo>
                <a:cubicBezTo>
                  <a:pt x="9766684" y="1055328"/>
                  <a:pt x="9788661" y="1077304"/>
                  <a:pt x="9788661" y="1104413"/>
                </a:cubicBezTo>
                <a:cubicBezTo>
                  <a:pt x="9788661" y="1131521"/>
                  <a:pt x="9766684" y="1153497"/>
                  <a:pt x="9739576" y="1153497"/>
                </a:cubicBezTo>
                <a:cubicBezTo>
                  <a:pt x="9712467" y="1153497"/>
                  <a:pt x="9690491" y="1131521"/>
                  <a:pt x="9690491" y="1104413"/>
                </a:cubicBezTo>
                <a:cubicBezTo>
                  <a:pt x="9690491" y="1077304"/>
                  <a:pt x="9712467" y="1055328"/>
                  <a:pt x="9739576" y="1055328"/>
                </a:cubicBezTo>
                <a:close/>
                <a:moveTo>
                  <a:pt x="9547652" y="1055328"/>
                </a:moveTo>
                <a:cubicBezTo>
                  <a:pt x="9574761" y="1055328"/>
                  <a:pt x="9596737" y="1077304"/>
                  <a:pt x="9596737" y="1104413"/>
                </a:cubicBezTo>
                <a:cubicBezTo>
                  <a:pt x="9596737" y="1131521"/>
                  <a:pt x="9574761" y="1153497"/>
                  <a:pt x="9547652" y="1153497"/>
                </a:cubicBezTo>
                <a:cubicBezTo>
                  <a:pt x="9520543" y="1153497"/>
                  <a:pt x="9498567" y="1131521"/>
                  <a:pt x="9498567" y="1104413"/>
                </a:cubicBezTo>
                <a:cubicBezTo>
                  <a:pt x="9498567" y="1077304"/>
                  <a:pt x="9520543" y="1055328"/>
                  <a:pt x="9547652" y="1055328"/>
                </a:cubicBezTo>
                <a:close/>
                <a:moveTo>
                  <a:pt x="9355731" y="1055328"/>
                </a:moveTo>
                <a:cubicBezTo>
                  <a:pt x="9382840" y="1055328"/>
                  <a:pt x="9404816" y="1077304"/>
                  <a:pt x="9404816" y="1104413"/>
                </a:cubicBezTo>
                <a:cubicBezTo>
                  <a:pt x="9404816" y="1131521"/>
                  <a:pt x="9382840" y="1153497"/>
                  <a:pt x="9355731" y="1153497"/>
                </a:cubicBezTo>
                <a:cubicBezTo>
                  <a:pt x="9328622" y="1153497"/>
                  <a:pt x="9306646" y="1131521"/>
                  <a:pt x="9306646" y="1104413"/>
                </a:cubicBezTo>
                <a:cubicBezTo>
                  <a:pt x="9306646" y="1077304"/>
                  <a:pt x="9328622" y="1055328"/>
                  <a:pt x="9355731" y="1055328"/>
                </a:cubicBezTo>
                <a:close/>
                <a:moveTo>
                  <a:pt x="9163808" y="1055328"/>
                </a:moveTo>
                <a:cubicBezTo>
                  <a:pt x="9190916" y="1055328"/>
                  <a:pt x="9212893" y="1077304"/>
                  <a:pt x="9212893" y="1104413"/>
                </a:cubicBezTo>
                <a:cubicBezTo>
                  <a:pt x="9212893" y="1131521"/>
                  <a:pt x="9190916" y="1153497"/>
                  <a:pt x="9163808" y="1153497"/>
                </a:cubicBezTo>
                <a:cubicBezTo>
                  <a:pt x="9136699" y="1153497"/>
                  <a:pt x="9114723" y="1131521"/>
                  <a:pt x="9114723" y="1104413"/>
                </a:cubicBezTo>
                <a:cubicBezTo>
                  <a:pt x="9114723" y="1077304"/>
                  <a:pt x="9136699" y="1055328"/>
                  <a:pt x="9163808" y="1055328"/>
                </a:cubicBezTo>
                <a:close/>
                <a:moveTo>
                  <a:pt x="8972131" y="1055328"/>
                </a:moveTo>
                <a:cubicBezTo>
                  <a:pt x="8999241" y="1055328"/>
                  <a:pt x="9021216" y="1077304"/>
                  <a:pt x="9021216" y="1104413"/>
                </a:cubicBezTo>
                <a:cubicBezTo>
                  <a:pt x="9021216" y="1131521"/>
                  <a:pt x="8999241" y="1153497"/>
                  <a:pt x="8972131" y="1153497"/>
                </a:cubicBezTo>
                <a:cubicBezTo>
                  <a:pt x="8945023" y="1153497"/>
                  <a:pt x="8923046" y="1131521"/>
                  <a:pt x="8923046" y="1104413"/>
                </a:cubicBezTo>
                <a:cubicBezTo>
                  <a:pt x="8923046" y="1077304"/>
                  <a:pt x="8945023" y="1055328"/>
                  <a:pt x="8972131" y="1055328"/>
                </a:cubicBezTo>
                <a:close/>
                <a:moveTo>
                  <a:pt x="8780211" y="1055328"/>
                </a:moveTo>
                <a:cubicBezTo>
                  <a:pt x="8807319" y="1055328"/>
                  <a:pt x="8829296" y="1077304"/>
                  <a:pt x="8829296" y="1104413"/>
                </a:cubicBezTo>
                <a:cubicBezTo>
                  <a:pt x="8829296" y="1131521"/>
                  <a:pt x="8807319" y="1153497"/>
                  <a:pt x="8780211" y="1153497"/>
                </a:cubicBezTo>
                <a:cubicBezTo>
                  <a:pt x="8753102" y="1153497"/>
                  <a:pt x="8731126" y="1131521"/>
                  <a:pt x="8731126" y="1104413"/>
                </a:cubicBezTo>
                <a:cubicBezTo>
                  <a:pt x="8731126" y="1077304"/>
                  <a:pt x="8753102" y="1055328"/>
                  <a:pt x="8780211" y="1055328"/>
                </a:cubicBezTo>
                <a:close/>
                <a:moveTo>
                  <a:pt x="8588287" y="1055328"/>
                </a:moveTo>
                <a:cubicBezTo>
                  <a:pt x="8615396" y="1055328"/>
                  <a:pt x="8637372" y="1077304"/>
                  <a:pt x="8637372" y="1104413"/>
                </a:cubicBezTo>
                <a:cubicBezTo>
                  <a:pt x="8637372" y="1131521"/>
                  <a:pt x="8615396" y="1153497"/>
                  <a:pt x="8588287" y="1153497"/>
                </a:cubicBezTo>
                <a:cubicBezTo>
                  <a:pt x="8561178" y="1153497"/>
                  <a:pt x="8539202" y="1131521"/>
                  <a:pt x="8539202" y="1104413"/>
                </a:cubicBezTo>
                <a:cubicBezTo>
                  <a:pt x="8539202" y="1077304"/>
                  <a:pt x="8561178" y="1055328"/>
                  <a:pt x="8588287" y="1055328"/>
                </a:cubicBezTo>
                <a:close/>
                <a:moveTo>
                  <a:pt x="8388577" y="1055328"/>
                </a:moveTo>
                <a:cubicBezTo>
                  <a:pt x="8415686" y="1055328"/>
                  <a:pt x="8437662" y="1077304"/>
                  <a:pt x="8437662" y="1104413"/>
                </a:cubicBezTo>
                <a:cubicBezTo>
                  <a:pt x="8437662" y="1131521"/>
                  <a:pt x="8415686" y="1153497"/>
                  <a:pt x="8388577" y="1153497"/>
                </a:cubicBezTo>
                <a:cubicBezTo>
                  <a:pt x="8361468" y="1153497"/>
                  <a:pt x="8339492" y="1131521"/>
                  <a:pt x="8339492" y="1104413"/>
                </a:cubicBezTo>
                <a:cubicBezTo>
                  <a:pt x="8339492" y="1077304"/>
                  <a:pt x="8361468" y="1055328"/>
                  <a:pt x="8388577" y="1055328"/>
                </a:cubicBezTo>
                <a:close/>
                <a:moveTo>
                  <a:pt x="8196653" y="1055328"/>
                </a:moveTo>
                <a:cubicBezTo>
                  <a:pt x="8223762" y="1055328"/>
                  <a:pt x="8245738" y="1077304"/>
                  <a:pt x="8245738" y="1104413"/>
                </a:cubicBezTo>
                <a:cubicBezTo>
                  <a:pt x="8245738" y="1131521"/>
                  <a:pt x="8223762" y="1153497"/>
                  <a:pt x="8196653" y="1153497"/>
                </a:cubicBezTo>
                <a:cubicBezTo>
                  <a:pt x="8169545" y="1153497"/>
                  <a:pt x="8147568" y="1131521"/>
                  <a:pt x="8147568" y="1104413"/>
                </a:cubicBezTo>
                <a:cubicBezTo>
                  <a:pt x="8147568" y="1077304"/>
                  <a:pt x="8169545" y="1055328"/>
                  <a:pt x="8196653" y="1055328"/>
                </a:cubicBezTo>
                <a:close/>
                <a:moveTo>
                  <a:pt x="8004732" y="1055328"/>
                </a:moveTo>
                <a:cubicBezTo>
                  <a:pt x="8031841" y="1055328"/>
                  <a:pt x="8053817" y="1077304"/>
                  <a:pt x="8053817" y="1104413"/>
                </a:cubicBezTo>
                <a:cubicBezTo>
                  <a:pt x="8053817" y="1131521"/>
                  <a:pt x="8031841" y="1153497"/>
                  <a:pt x="8004732" y="1153497"/>
                </a:cubicBezTo>
                <a:cubicBezTo>
                  <a:pt x="7977623" y="1153497"/>
                  <a:pt x="7955647" y="1131521"/>
                  <a:pt x="7955647" y="1104413"/>
                </a:cubicBezTo>
                <a:cubicBezTo>
                  <a:pt x="7955647" y="1077304"/>
                  <a:pt x="7977623" y="1055328"/>
                  <a:pt x="8004732" y="1055328"/>
                </a:cubicBezTo>
                <a:close/>
                <a:moveTo>
                  <a:pt x="7813056" y="1055328"/>
                </a:moveTo>
                <a:cubicBezTo>
                  <a:pt x="7840165" y="1055328"/>
                  <a:pt x="7862141" y="1077304"/>
                  <a:pt x="7862141" y="1104413"/>
                </a:cubicBezTo>
                <a:cubicBezTo>
                  <a:pt x="7862141" y="1131521"/>
                  <a:pt x="7840165" y="1153497"/>
                  <a:pt x="7813056" y="1153497"/>
                </a:cubicBezTo>
                <a:cubicBezTo>
                  <a:pt x="7785947" y="1153497"/>
                  <a:pt x="7763971" y="1131521"/>
                  <a:pt x="7763971" y="1104413"/>
                </a:cubicBezTo>
                <a:cubicBezTo>
                  <a:pt x="7763971" y="1077304"/>
                  <a:pt x="7785947" y="1055328"/>
                  <a:pt x="7813056" y="1055328"/>
                </a:cubicBezTo>
                <a:close/>
                <a:moveTo>
                  <a:pt x="7621133" y="1055328"/>
                </a:moveTo>
                <a:cubicBezTo>
                  <a:pt x="7648241" y="1055328"/>
                  <a:pt x="7670218" y="1077304"/>
                  <a:pt x="7670218" y="1104413"/>
                </a:cubicBezTo>
                <a:cubicBezTo>
                  <a:pt x="7670218" y="1131521"/>
                  <a:pt x="7648241" y="1153497"/>
                  <a:pt x="7621133" y="1153497"/>
                </a:cubicBezTo>
                <a:cubicBezTo>
                  <a:pt x="7594024" y="1153497"/>
                  <a:pt x="7572048" y="1131521"/>
                  <a:pt x="7572048" y="1104413"/>
                </a:cubicBezTo>
                <a:cubicBezTo>
                  <a:pt x="7572048" y="1077304"/>
                  <a:pt x="7594024" y="1055328"/>
                  <a:pt x="7621133" y="1055328"/>
                </a:cubicBezTo>
                <a:close/>
                <a:moveTo>
                  <a:pt x="7429212" y="1055328"/>
                </a:moveTo>
                <a:cubicBezTo>
                  <a:pt x="7456321" y="1055328"/>
                  <a:pt x="7478297" y="1077304"/>
                  <a:pt x="7478297" y="1104413"/>
                </a:cubicBezTo>
                <a:cubicBezTo>
                  <a:pt x="7478297" y="1131521"/>
                  <a:pt x="7456321" y="1153497"/>
                  <a:pt x="7429212" y="1153497"/>
                </a:cubicBezTo>
                <a:cubicBezTo>
                  <a:pt x="7402103" y="1153497"/>
                  <a:pt x="7380127" y="1131521"/>
                  <a:pt x="7380127" y="1104413"/>
                </a:cubicBezTo>
                <a:cubicBezTo>
                  <a:pt x="7380127" y="1077304"/>
                  <a:pt x="7402103" y="1055328"/>
                  <a:pt x="7429212" y="1055328"/>
                </a:cubicBezTo>
                <a:close/>
                <a:moveTo>
                  <a:pt x="7237288" y="1055328"/>
                </a:moveTo>
                <a:cubicBezTo>
                  <a:pt x="7264397" y="1055328"/>
                  <a:pt x="7286373" y="1077304"/>
                  <a:pt x="7286373" y="1104413"/>
                </a:cubicBezTo>
                <a:cubicBezTo>
                  <a:pt x="7286373" y="1131521"/>
                  <a:pt x="7264397" y="1153497"/>
                  <a:pt x="7237288" y="1153497"/>
                </a:cubicBezTo>
                <a:cubicBezTo>
                  <a:pt x="7210179" y="1153497"/>
                  <a:pt x="7188203" y="1131521"/>
                  <a:pt x="7188203" y="1104413"/>
                </a:cubicBezTo>
                <a:cubicBezTo>
                  <a:pt x="7188203" y="1077304"/>
                  <a:pt x="7210179" y="1055328"/>
                  <a:pt x="7237288" y="1055328"/>
                </a:cubicBezTo>
                <a:close/>
                <a:moveTo>
                  <a:pt x="7045367" y="1055328"/>
                </a:moveTo>
                <a:cubicBezTo>
                  <a:pt x="7072476" y="1055328"/>
                  <a:pt x="7094452" y="1077304"/>
                  <a:pt x="7094452" y="1104413"/>
                </a:cubicBezTo>
                <a:cubicBezTo>
                  <a:pt x="7094452" y="1131521"/>
                  <a:pt x="7072476" y="1153497"/>
                  <a:pt x="7045367" y="1153497"/>
                </a:cubicBezTo>
                <a:cubicBezTo>
                  <a:pt x="7018258" y="1153497"/>
                  <a:pt x="6996282" y="1131521"/>
                  <a:pt x="6996282" y="1104413"/>
                </a:cubicBezTo>
                <a:cubicBezTo>
                  <a:pt x="6996282" y="1077304"/>
                  <a:pt x="7018258" y="1055328"/>
                  <a:pt x="7045367" y="1055328"/>
                </a:cubicBezTo>
                <a:close/>
                <a:moveTo>
                  <a:pt x="6853444" y="1055328"/>
                </a:moveTo>
                <a:cubicBezTo>
                  <a:pt x="6880552" y="1055328"/>
                  <a:pt x="6902529" y="1077304"/>
                  <a:pt x="6902529" y="1104413"/>
                </a:cubicBezTo>
                <a:cubicBezTo>
                  <a:pt x="6902529" y="1131521"/>
                  <a:pt x="6880552" y="1153497"/>
                  <a:pt x="6853444" y="1153497"/>
                </a:cubicBezTo>
                <a:cubicBezTo>
                  <a:pt x="6826335" y="1153497"/>
                  <a:pt x="6804359" y="1131521"/>
                  <a:pt x="6804359" y="1104413"/>
                </a:cubicBezTo>
                <a:cubicBezTo>
                  <a:pt x="6804359" y="1077304"/>
                  <a:pt x="6826335" y="1055328"/>
                  <a:pt x="6853444" y="1055328"/>
                </a:cubicBezTo>
                <a:close/>
                <a:moveTo>
                  <a:pt x="6661767" y="1055328"/>
                </a:moveTo>
                <a:cubicBezTo>
                  <a:pt x="6688876" y="1055328"/>
                  <a:pt x="6710852" y="1077304"/>
                  <a:pt x="6710852" y="1104413"/>
                </a:cubicBezTo>
                <a:cubicBezTo>
                  <a:pt x="6710852" y="1131521"/>
                  <a:pt x="6688876" y="1153497"/>
                  <a:pt x="6661767" y="1153497"/>
                </a:cubicBezTo>
                <a:cubicBezTo>
                  <a:pt x="6634659" y="1153497"/>
                  <a:pt x="6612682" y="1131521"/>
                  <a:pt x="6612682" y="1104413"/>
                </a:cubicBezTo>
                <a:cubicBezTo>
                  <a:pt x="6612682" y="1077304"/>
                  <a:pt x="6634659" y="1055328"/>
                  <a:pt x="6661767" y="1055328"/>
                </a:cubicBezTo>
                <a:close/>
                <a:moveTo>
                  <a:pt x="6469844" y="1055328"/>
                </a:moveTo>
                <a:cubicBezTo>
                  <a:pt x="6496953" y="1055328"/>
                  <a:pt x="6518929" y="1077304"/>
                  <a:pt x="6518929" y="1104413"/>
                </a:cubicBezTo>
                <a:cubicBezTo>
                  <a:pt x="6518929" y="1131521"/>
                  <a:pt x="6496953" y="1153497"/>
                  <a:pt x="6469844" y="1153497"/>
                </a:cubicBezTo>
                <a:cubicBezTo>
                  <a:pt x="6442735" y="1153497"/>
                  <a:pt x="6420759" y="1131521"/>
                  <a:pt x="6420759" y="1104413"/>
                </a:cubicBezTo>
                <a:cubicBezTo>
                  <a:pt x="6420759" y="1077304"/>
                  <a:pt x="6442735" y="1055328"/>
                  <a:pt x="6469844" y="1055328"/>
                </a:cubicBezTo>
                <a:close/>
                <a:moveTo>
                  <a:pt x="6279574" y="1055328"/>
                </a:moveTo>
                <a:cubicBezTo>
                  <a:pt x="6306683" y="1055328"/>
                  <a:pt x="6328659" y="1077304"/>
                  <a:pt x="6328659" y="1104413"/>
                </a:cubicBezTo>
                <a:cubicBezTo>
                  <a:pt x="6328659" y="1131521"/>
                  <a:pt x="6306683" y="1153497"/>
                  <a:pt x="6279574" y="1153497"/>
                </a:cubicBezTo>
                <a:cubicBezTo>
                  <a:pt x="6252465" y="1153497"/>
                  <a:pt x="6230489" y="1131521"/>
                  <a:pt x="6230489" y="1104413"/>
                </a:cubicBezTo>
                <a:cubicBezTo>
                  <a:pt x="6230489" y="1077304"/>
                  <a:pt x="6252465" y="1055328"/>
                  <a:pt x="6279574" y="1055328"/>
                </a:cubicBezTo>
                <a:close/>
                <a:moveTo>
                  <a:pt x="6087650" y="1055328"/>
                </a:moveTo>
                <a:cubicBezTo>
                  <a:pt x="6114759" y="1055328"/>
                  <a:pt x="6136735" y="1077304"/>
                  <a:pt x="6136735" y="1104413"/>
                </a:cubicBezTo>
                <a:cubicBezTo>
                  <a:pt x="6136735" y="1131521"/>
                  <a:pt x="6114759" y="1153497"/>
                  <a:pt x="6087650" y="1153497"/>
                </a:cubicBezTo>
                <a:cubicBezTo>
                  <a:pt x="6060542" y="1153497"/>
                  <a:pt x="6038565" y="1131521"/>
                  <a:pt x="6038565" y="1104413"/>
                </a:cubicBezTo>
                <a:cubicBezTo>
                  <a:pt x="6038565" y="1077304"/>
                  <a:pt x="6060542" y="1055328"/>
                  <a:pt x="6087650" y="1055328"/>
                </a:cubicBezTo>
                <a:close/>
                <a:moveTo>
                  <a:pt x="5895729" y="1055328"/>
                </a:moveTo>
                <a:cubicBezTo>
                  <a:pt x="5922838" y="1055328"/>
                  <a:pt x="5944814" y="1077304"/>
                  <a:pt x="5944814" y="1104413"/>
                </a:cubicBezTo>
                <a:cubicBezTo>
                  <a:pt x="5944814" y="1131521"/>
                  <a:pt x="5922838" y="1153497"/>
                  <a:pt x="5895729" y="1153497"/>
                </a:cubicBezTo>
                <a:cubicBezTo>
                  <a:pt x="5868620" y="1153497"/>
                  <a:pt x="5846644" y="1131521"/>
                  <a:pt x="5846644" y="1104413"/>
                </a:cubicBezTo>
                <a:cubicBezTo>
                  <a:pt x="5846644" y="1077304"/>
                  <a:pt x="5868620" y="1055328"/>
                  <a:pt x="5895729" y="1055328"/>
                </a:cubicBezTo>
                <a:close/>
                <a:moveTo>
                  <a:pt x="5704053" y="1055328"/>
                </a:moveTo>
                <a:cubicBezTo>
                  <a:pt x="5731162" y="1055328"/>
                  <a:pt x="5753138" y="1077304"/>
                  <a:pt x="5753138" y="1104413"/>
                </a:cubicBezTo>
                <a:cubicBezTo>
                  <a:pt x="5753138" y="1131521"/>
                  <a:pt x="5731162" y="1153497"/>
                  <a:pt x="5704053" y="1153497"/>
                </a:cubicBezTo>
                <a:cubicBezTo>
                  <a:pt x="5676944" y="1153497"/>
                  <a:pt x="5654968" y="1131521"/>
                  <a:pt x="5654968" y="1104413"/>
                </a:cubicBezTo>
                <a:cubicBezTo>
                  <a:pt x="5654968" y="1077304"/>
                  <a:pt x="5676944" y="1055328"/>
                  <a:pt x="5704053" y="1055328"/>
                </a:cubicBezTo>
                <a:close/>
                <a:moveTo>
                  <a:pt x="5512130" y="1055328"/>
                </a:moveTo>
                <a:cubicBezTo>
                  <a:pt x="5539238" y="1055328"/>
                  <a:pt x="5561215" y="1077304"/>
                  <a:pt x="5561215" y="1104413"/>
                </a:cubicBezTo>
                <a:cubicBezTo>
                  <a:pt x="5561215" y="1131521"/>
                  <a:pt x="5539238" y="1153497"/>
                  <a:pt x="5512130" y="1153497"/>
                </a:cubicBezTo>
                <a:cubicBezTo>
                  <a:pt x="5485021" y="1153497"/>
                  <a:pt x="5463045" y="1131521"/>
                  <a:pt x="5463045" y="1104413"/>
                </a:cubicBezTo>
                <a:cubicBezTo>
                  <a:pt x="5463045" y="1077304"/>
                  <a:pt x="5485021" y="1055328"/>
                  <a:pt x="5512130" y="1055328"/>
                </a:cubicBezTo>
                <a:close/>
                <a:moveTo>
                  <a:pt x="5320209" y="1055328"/>
                </a:moveTo>
                <a:cubicBezTo>
                  <a:pt x="5347318" y="1055328"/>
                  <a:pt x="5369294" y="1077304"/>
                  <a:pt x="5369294" y="1104413"/>
                </a:cubicBezTo>
                <a:cubicBezTo>
                  <a:pt x="5369294" y="1131521"/>
                  <a:pt x="5347318" y="1153497"/>
                  <a:pt x="5320209" y="1153497"/>
                </a:cubicBezTo>
                <a:cubicBezTo>
                  <a:pt x="5293100" y="1153497"/>
                  <a:pt x="5271124" y="1131521"/>
                  <a:pt x="5271124" y="1104413"/>
                </a:cubicBezTo>
                <a:cubicBezTo>
                  <a:pt x="5271124" y="1077304"/>
                  <a:pt x="5293100" y="1055328"/>
                  <a:pt x="5320209" y="1055328"/>
                </a:cubicBezTo>
                <a:close/>
                <a:moveTo>
                  <a:pt x="5128285" y="1055328"/>
                </a:moveTo>
                <a:cubicBezTo>
                  <a:pt x="5155394" y="1055328"/>
                  <a:pt x="5177370" y="1077304"/>
                  <a:pt x="5177370" y="1104413"/>
                </a:cubicBezTo>
                <a:cubicBezTo>
                  <a:pt x="5177370" y="1131521"/>
                  <a:pt x="5155394" y="1153497"/>
                  <a:pt x="5128285" y="1153497"/>
                </a:cubicBezTo>
                <a:cubicBezTo>
                  <a:pt x="5101176" y="1153497"/>
                  <a:pt x="5079200" y="1131521"/>
                  <a:pt x="5079200" y="1104413"/>
                </a:cubicBezTo>
                <a:cubicBezTo>
                  <a:pt x="5079200" y="1077304"/>
                  <a:pt x="5101176" y="1055328"/>
                  <a:pt x="5128285" y="1055328"/>
                </a:cubicBezTo>
                <a:close/>
                <a:moveTo>
                  <a:pt x="4936364" y="1055328"/>
                </a:moveTo>
                <a:cubicBezTo>
                  <a:pt x="4963473" y="1055328"/>
                  <a:pt x="4985449" y="1077304"/>
                  <a:pt x="4985449" y="1104413"/>
                </a:cubicBezTo>
                <a:cubicBezTo>
                  <a:pt x="4985449" y="1131521"/>
                  <a:pt x="4963473" y="1153497"/>
                  <a:pt x="4936364" y="1153497"/>
                </a:cubicBezTo>
                <a:cubicBezTo>
                  <a:pt x="4909255" y="1153497"/>
                  <a:pt x="4887279" y="1131521"/>
                  <a:pt x="4887279" y="1104413"/>
                </a:cubicBezTo>
                <a:cubicBezTo>
                  <a:pt x="4887279" y="1077304"/>
                  <a:pt x="4909255" y="1055328"/>
                  <a:pt x="4936364" y="1055328"/>
                </a:cubicBezTo>
                <a:close/>
                <a:moveTo>
                  <a:pt x="4744441" y="1055328"/>
                </a:moveTo>
                <a:cubicBezTo>
                  <a:pt x="4771549" y="1055328"/>
                  <a:pt x="4793526" y="1077304"/>
                  <a:pt x="4793526" y="1104413"/>
                </a:cubicBezTo>
                <a:cubicBezTo>
                  <a:pt x="4793526" y="1131521"/>
                  <a:pt x="4771549" y="1153497"/>
                  <a:pt x="4744441" y="1153497"/>
                </a:cubicBezTo>
                <a:cubicBezTo>
                  <a:pt x="4717332" y="1153497"/>
                  <a:pt x="4695356" y="1131521"/>
                  <a:pt x="4695356" y="1104413"/>
                </a:cubicBezTo>
                <a:cubicBezTo>
                  <a:pt x="4695356" y="1077304"/>
                  <a:pt x="4717332" y="1055328"/>
                  <a:pt x="4744441" y="1055328"/>
                </a:cubicBezTo>
                <a:close/>
                <a:moveTo>
                  <a:pt x="4552764" y="1055328"/>
                </a:moveTo>
                <a:cubicBezTo>
                  <a:pt x="4579873" y="1055328"/>
                  <a:pt x="4601849" y="1077304"/>
                  <a:pt x="4601849" y="1104413"/>
                </a:cubicBezTo>
                <a:cubicBezTo>
                  <a:pt x="4601849" y="1131521"/>
                  <a:pt x="4579873" y="1153497"/>
                  <a:pt x="4552764" y="1153497"/>
                </a:cubicBezTo>
                <a:cubicBezTo>
                  <a:pt x="4525656" y="1153497"/>
                  <a:pt x="4503679" y="1131521"/>
                  <a:pt x="4503679" y="1104413"/>
                </a:cubicBezTo>
                <a:cubicBezTo>
                  <a:pt x="4503679" y="1077304"/>
                  <a:pt x="4525656" y="1055328"/>
                  <a:pt x="4552764" y="1055328"/>
                </a:cubicBezTo>
                <a:close/>
                <a:moveTo>
                  <a:pt x="4360841" y="1055328"/>
                </a:moveTo>
                <a:cubicBezTo>
                  <a:pt x="4387950" y="1055328"/>
                  <a:pt x="4409926" y="1077304"/>
                  <a:pt x="4409926" y="1104413"/>
                </a:cubicBezTo>
                <a:cubicBezTo>
                  <a:pt x="4409926" y="1131521"/>
                  <a:pt x="4387950" y="1153497"/>
                  <a:pt x="4360841" y="1153497"/>
                </a:cubicBezTo>
                <a:cubicBezTo>
                  <a:pt x="4333732" y="1153497"/>
                  <a:pt x="4311756" y="1131521"/>
                  <a:pt x="4311756" y="1104413"/>
                </a:cubicBezTo>
                <a:cubicBezTo>
                  <a:pt x="4311756" y="1077304"/>
                  <a:pt x="4333732" y="1055328"/>
                  <a:pt x="4360841" y="1055328"/>
                </a:cubicBezTo>
                <a:close/>
                <a:moveTo>
                  <a:pt x="4170572" y="1055328"/>
                </a:moveTo>
                <a:cubicBezTo>
                  <a:pt x="4197681" y="1055328"/>
                  <a:pt x="4219657" y="1077304"/>
                  <a:pt x="4219657" y="1104413"/>
                </a:cubicBezTo>
                <a:cubicBezTo>
                  <a:pt x="4219657" y="1131521"/>
                  <a:pt x="4197681" y="1153497"/>
                  <a:pt x="4170572" y="1153497"/>
                </a:cubicBezTo>
                <a:cubicBezTo>
                  <a:pt x="4143463" y="1153497"/>
                  <a:pt x="4121487" y="1131521"/>
                  <a:pt x="4121487" y="1104413"/>
                </a:cubicBezTo>
                <a:cubicBezTo>
                  <a:pt x="4121487" y="1077304"/>
                  <a:pt x="4143463" y="1055328"/>
                  <a:pt x="4170572" y="1055328"/>
                </a:cubicBezTo>
                <a:close/>
                <a:moveTo>
                  <a:pt x="3978648" y="1055328"/>
                </a:moveTo>
                <a:cubicBezTo>
                  <a:pt x="4005757" y="1055328"/>
                  <a:pt x="4027733" y="1077304"/>
                  <a:pt x="4027733" y="1104413"/>
                </a:cubicBezTo>
                <a:cubicBezTo>
                  <a:pt x="4027733" y="1131521"/>
                  <a:pt x="4005757" y="1153497"/>
                  <a:pt x="3978648" y="1153497"/>
                </a:cubicBezTo>
                <a:cubicBezTo>
                  <a:pt x="3951540" y="1153497"/>
                  <a:pt x="3929563" y="1131521"/>
                  <a:pt x="3929563" y="1104413"/>
                </a:cubicBezTo>
                <a:cubicBezTo>
                  <a:pt x="3929563" y="1077304"/>
                  <a:pt x="3951540" y="1055328"/>
                  <a:pt x="3978648" y="1055328"/>
                </a:cubicBezTo>
                <a:close/>
                <a:moveTo>
                  <a:pt x="3786728" y="1055328"/>
                </a:moveTo>
                <a:cubicBezTo>
                  <a:pt x="3813836" y="1055328"/>
                  <a:pt x="3835813" y="1077304"/>
                  <a:pt x="3835813" y="1104413"/>
                </a:cubicBezTo>
                <a:cubicBezTo>
                  <a:pt x="3835813" y="1131521"/>
                  <a:pt x="3813836" y="1153497"/>
                  <a:pt x="3786728" y="1153497"/>
                </a:cubicBezTo>
                <a:cubicBezTo>
                  <a:pt x="3759619" y="1153497"/>
                  <a:pt x="3737643" y="1131521"/>
                  <a:pt x="3737643" y="1104413"/>
                </a:cubicBezTo>
                <a:cubicBezTo>
                  <a:pt x="3737643" y="1077304"/>
                  <a:pt x="3759619" y="1055328"/>
                  <a:pt x="3786728" y="1055328"/>
                </a:cubicBezTo>
                <a:close/>
                <a:moveTo>
                  <a:pt x="3595051" y="1055328"/>
                </a:moveTo>
                <a:cubicBezTo>
                  <a:pt x="3622160" y="1055328"/>
                  <a:pt x="3644136" y="1077304"/>
                  <a:pt x="3644136" y="1104413"/>
                </a:cubicBezTo>
                <a:cubicBezTo>
                  <a:pt x="3644136" y="1131521"/>
                  <a:pt x="3622160" y="1153497"/>
                  <a:pt x="3595051" y="1153497"/>
                </a:cubicBezTo>
                <a:cubicBezTo>
                  <a:pt x="3567943" y="1153497"/>
                  <a:pt x="3545966" y="1131521"/>
                  <a:pt x="3545966" y="1104413"/>
                </a:cubicBezTo>
                <a:cubicBezTo>
                  <a:pt x="3545966" y="1077304"/>
                  <a:pt x="3567943" y="1055328"/>
                  <a:pt x="3595051" y="1055328"/>
                </a:cubicBezTo>
                <a:close/>
                <a:moveTo>
                  <a:pt x="3403128" y="1055328"/>
                </a:moveTo>
                <a:cubicBezTo>
                  <a:pt x="3430237" y="1055328"/>
                  <a:pt x="3452213" y="1077304"/>
                  <a:pt x="3452213" y="1104413"/>
                </a:cubicBezTo>
                <a:cubicBezTo>
                  <a:pt x="3452213" y="1131521"/>
                  <a:pt x="3430237" y="1153497"/>
                  <a:pt x="3403128" y="1153497"/>
                </a:cubicBezTo>
                <a:cubicBezTo>
                  <a:pt x="3376019" y="1153497"/>
                  <a:pt x="3354043" y="1131521"/>
                  <a:pt x="3354043" y="1104413"/>
                </a:cubicBezTo>
                <a:cubicBezTo>
                  <a:pt x="3354043" y="1077304"/>
                  <a:pt x="3376019" y="1055328"/>
                  <a:pt x="3403128" y="1055328"/>
                </a:cubicBezTo>
                <a:close/>
                <a:moveTo>
                  <a:pt x="3211207" y="1055328"/>
                </a:moveTo>
                <a:cubicBezTo>
                  <a:pt x="3238316" y="1055328"/>
                  <a:pt x="3260292" y="1077304"/>
                  <a:pt x="3260292" y="1104413"/>
                </a:cubicBezTo>
                <a:cubicBezTo>
                  <a:pt x="3260292" y="1131521"/>
                  <a:pt x="3238316" y="1153497"/>
                  <a:pt x="3211207" y="1153497"/>
                </a:cubicBezTo>
                <a:cubicBezTo>
                  <a:pt x="3184098" y="1153497"/>
                  <a:pt x="3162122" y="1131521"/>
                  <a:pt x="3162122" y="1104413"/>
                </a:cubicBezTo>
                <a:cubicBezTo>
                  <a:pt x="3162122" y="1077304"/>
                  <a:pt x="3184098" y="1055328"/>
                  <a:pt x="3211207" y="1055328"/>
                </a:cubicBezTo>
                <a:close/>
                <a:moveTo>
                  <a:pt x="3019283" y="1055328"/>
                </a:moveTo>
                <a:cubicBezTo>
                  <a:pt x="3046393" y="1055328"/>
                  <a:pt x="3068368" y="1077304"/>
                  <a:pt x="3068368" y="1104413"/>
                </a:cubicBezTo>
                <a:cubicBezTo>
                  <a:pt x="3068368" y="1131521"/>
                  <a:pt x="3046393" y="1153497"/>
                  <a:pt x="3019283" y="1153497"/>
                </a:cubicBezTo>
                <a:cubicBezTo>
                  <a:pt x="2992175" y="1153497"/>
                  <a:pt x="2970198" y="1131521"/>
                  <a:pt x="2970198" y="1104413"/>
                </a:cubicBezTo>
                <a:cubicBezTo>
                  <a:pt x="2970198" y="1077304"/>
                  <a:pt x="2992175" y="1055328"/>
                  <a:pt x="3019283" y="1055328"/>
                </a:cubicBezTo>
                <a:close/>
                <a:moveTo>
                  <a:pt x="2827363" y="1055328"/>
                </a:moveTo>
                <a:cubicBezTo>
                  <a:pt x="2854471" y="1055328"/>
                  <a:pt x="2876448" y="1077304"/>
                  <a:pt x="2876448" y="1104413"/>
                </a:cubicBezTo>
                <a:cubicBezTo>
                  <a:pt x="2876448" y="1131521"/>
                  <a:pt x="2854471" y="1153497"/>
                  <a:pt x="2827363" y="1153497"/>
                </a:cubicBezTo>
                <a:cubicBezTo>
                  <a:pt x="2800253" y="1153497"/>
                  <a:pt x="2778277" y="1131521"/>
                  <a:pt x="2778277" y="1104413"/>
                </a:cubicBezTo>
                <a:cubicBezTo>
                  <a:pt x="2778277" y="1077304"/>
                  <a:pt x="2800253" y="1055328"/>
                  <a:pt x="2827363" y="1055328"/>
                </a:cubicBezTo>
                <a:close/>
                <a:moveTo>
                  <a:pt x="2635439" y="1055328"/>
                </a:moveTo>
                <a:cubicBezTo>
                  <a:pt x="2662548" y="1055328"/>
                  <a:pt x="2684524" y="1077304"/>
                  <a:pt x="2684524" y="1104413"/>
                </a:cubicBezTo>
                <a:cubicBezTo>
                  <a:pt x="2684524" y="1131521"/>
                  <a:pt x="2662548" y="1153497"/>
                  <a:pt x="2635439" y="1153497"/>
                </a:cubicBezTo>
                <a:cubicBezTo>
                  <a:pt x="2608330" y="1153497"/>
                  <a:pt x="2586354" y="1131521"/>
                  <a:pt x="2586354" y="1104413"/>
                </a:cubicBezTo>
                <a:cubicBezTo>
                  <a:pt x="2586354" y="1077304"/>
                  <a:pt x="2608330" y="1055328"/>
                  <a:pt x="2635439" y="1055328"/>
                </a:cubicBezTo>
                <a:close/>
                <a:moveTo>
                  <a:pt x="2443762" y="1055328"/>
                </a:moveTo>
                <a:cubicBezTo>
                  <a:pt x="2470872" y="1055328"/>
                  <a:pt x="2492847" y="1077304"/>
                  <a:pt x="2492847" y="1104413"/>
                </a:cubicBezTo>
                <a:cubicBezTo>
                  <a:pt x="2492847" y="1131521"/>
                  <a:pt x="2470872" y="1153497"/>
                  <a:pt x="2443762" y="1153497"/>
                </a:cubicBezTo>
                <a:cubicBezTo>
                  <a:pt x="2416654" y="1153497"/>
                  <a:pt x="2394677" y="1131521"/>
                  <a:pt x="2394677" y="1104413"/>
                </a:cubicBezTo>
                <a:cubicBezTo>
                  <a:pt x="2394677" y="1077304"/>
                  <a:pt x="2416654" y="1055328"/>
                  <a:pt x="2443762" y="1055328"/>
                </a:cubicBezTo>
                <a:close/>
                <a:moveTo>
                  <a:pt x="2251840" y="1055328"/>
                </a:moveTo>
                <a:cubicBezTo>
                  <a:pt x="2278948" y="1055328"/>
                  <a:pt x="2300925" y="1077304"/>
                  <a:pt x="2300925" y="1104413"/>
                </a:cubicBezTo>
                <a:cubicBezTo>
                  <a:pt x="2300925" y="1131521"/>
                  <a:pt x="2278948" y="1153497"/>
                  <a:pt x="2251840" y="1153497"/>
                </a:cubicBezTo>
                <a:cubicBezTo>
                  <a:pt x="2224730" y="1153497"/>
                  <a:pt x="2202754" y="1131521"/>
                  <a:pt x="2202754" y="1104413"/>
                </a:cubicBezTo>
                <a:cubicBezTo>
                  <a:pt x="2202754" y="1077304"/>
                  <a:pt x="2224730" y="1055328"/>
                  <a:pt x="2251840" y="1055328"/>
                </a:cubicBezTo>
                <a:close/>
                <a:moveTo>
                  <a:pt x="2061569" y="1055328"/>
                </a:moveTo>
                <a:cubicBezTo>
                  <a:pt x="2088678" y="1055328"/>
                  <a:pt x="2110654" y="1077303"/>
                  <a:pt x="2110654" y="1104413"/>
                </a:cubicBezTo>
                <a:cubicBezTo>
                  <a:pt x="2110654" y="1131521"/>
                  <a:pt x="2088678" y="1153497"/>
                  <a:pt x="2061569" y="1153497"/>
                </a:cubicBezTo>
                <a:cubicBezTo>
                  <a:pt x="2034460" y="1153497"/>
                  <a:pt x="2012484" y="1131521"/>
                  <a:pt x="2012484" y="1104413"/>
                </a:cubicBezTo>
                <a:cubicBezTo>
                  <a:pt x="2012484" y="1077303"/>
                  <a:pt x="2034460" y="1055328"/>
                  <a:pt x="2061569" y="1055328"/>
                </a:cubicBezTo>
                <a:close/>
                <a:moveTo>
                  <a:pt x="1869645" y="1055328"/>
                </a:moveTo>
                <a:cubicBezTo>
                  <a:pt x="1896755" y="1055328"/>
                  <a:pt x="1918730" y="1077303"/>
                  <a:pt x="1918730" y="1104413"/>
                </a:cubicBezTo>
                <a:cubicBezTo>
                  <a:pt x="1918730" y="1131521"/>
                  <a:pt x="1896755" y="1153497"/>
                  <a:pt x="1869645" y="1153497"/>
                </a:cubicBezTo>
                <a:cubicBezTo>
                  <a:pt x="1842537" y="1153497"/>
                  <a:pt x="1820560" y="1131521"/>
                  <a:pt x="1820560" y="1104413"/>
                </a:cubicBezTo>
                <a:cubicBezTo>
                  <a:pt x="1820560" y="1077303"/>
                  <a:pt x="1842537" y="1055328"/>
                  <a:pt x="1869645" y="1055328"/>
                </a:cubicBezTo>
                <a:close/>
                <a:moveTo>
                  <a:pt x="1677725" y="1055328"/>
                </a:moveTo>
                <a:cubicBezTo>
                  <a:pt x="1704833" y="1055328"/>
                  <a:pt x="1726810" y="1077303"/>
                  <a:pt x="1726810" y="1104413"/>
                </a:cubicBezTo>
                <a:cubicBezTo>
                  <a:pt x="1726810" y="1131521"/>
                  <a:pt x="1704833" y="1153497"/>
                  <a:pt x="1677725" y="1153497"/>
                </a:cubicBezTo>
                <a:cubicBezTo>
                  <a:pt x="1650616" y="1153497"/>
                  <a:pt x="1628640" y="1131521"/>
                  <a:pt x="1628640" y="1104413"/>
                </a:cubicBezTo>
                <a:cubicBezTo>
                  <a:pt x="1628640" y="1077303"/>
                  <a:pt x="1650616" y="1055328"/>
                  <a:pt x="1677725" y="1055328"/>
                </a:cubicBezTo>
                <a:close/>
                <a:moveTo>
                  <a:pt x="1486048" y="1055328"/>
                </a:moveTo>
                <a:cubicBezTo>
                  <a:pt x="1513157" y="1055328"/>
                  <a:pt x="1535133" y="1077303"/>
                  <a:pt x="1535133" y="1104413"/>
                </a:cubicBezTo>
                <a:cubicBezTo>
                  <a:pt x="1535133" y="1131521"/>
                  <a:pt x="1513157" y="1153497"/>
                  <a:pt x="1486048" y="1153497"/>
                </a:cubicBezTo>
                <a:cubicBezTo>
                  <a:pt x="1458940" y="1153497"/>
                  <a:pt x="1436963" y="1131521"/>
                  <a:pt x="1436963" y="1104413"/>
                </a:cubicBezTo>
                <a:cubicBezTo>
                  <a:pt x="1436963" y="1077303"/>
                  <a:pt x="1458940" y="1055328"/>
                  <a:pt x="1486048" y="1055328"/>
                </a:cubicBezTo>
                <a:close/>
                <a:moveTo>
                  <a:pt x="1294125" y="1055328"/>
                </a:moveTo>
                <a:cubicBezTo>
                  <a:pt x="1321234" y="1055328"/>
                  <a:pt x="1343210" y="1077303"/>
                  <a:pt x="1343210" y="1104413"/>
                </a:cubicBezTo>
                <a:cubicBezTo>
                  <a:pt x="1343210" y="1131521"/>
                  <a:pt x="1321234" y="1153497"/>
                  <a:pt x="1294125" y="1153497"/>
                </a:cubicBezTo>
                <a:cubicBezTo>
                  <a:pt x="1267016" y="1153497"/>
                  <a:pt x="1245040" y="1131521"/>
                  <a:pt x="1245040" y="1104413"/>
                </a:cubicBezTo>
                <a:cubicBezTo>
                  <a:pt x="1245040" y="1077303"/>
                  <a:pt x="1267016" y="1055328"/>
                  <a:pt x="1294125" y="1055328"/>
                </a:cubicBezTo>
                <a:close/>
                <a:moveTo>
                  <a:pt x="1102204" y="1055328"/>
                </a:moveTo>
                <a:cubicBezTo>
                  <a:pt x="1129313" y="1055328"/>
                  <a:pt x="1151289" y="1077303"/>
                  <a:pt x="1151289" y="1104413"/>
                </a:cubicBezTo>
                <a:cubicBezTo>
                  <a:pt x="1151289" y="1131521"/>
                  <a:pt x="1129313" y="1153497"/>
                  <a:pt x="1102204" y="1153497"/>
                </a:cubicBezTo>
                <a:cubicBezTo>
                  <a:pt x="1075096" y="1153497"/>
                  <a:pt x="1053119" y="1131521"/>
                  <a:pt x="1053119" y="1104413"/>
                </a:cubicBezTo>
                <a:cubicBezTo>
                  <a:pt x="1053119" y="1077303"/>
                  <a:pt x="1075096" y="1055328"/>
                  <a:pt x="1102204" y="1055328"/>
                </a:cubicBezTo>
                <a:close/>
                <a:moveTo>
                  <a:pt x="910280" y="1055328"/>
                </a:moveTo>
                <a:cubicBezTo>
                  <a:pt x="937390" y="1055328"/>
                  <a:pt x="959365" y="1077303"/>
                  <a:pt x="959365" y="1104413"/>
                </a:cubicBezTo>
                <a:cubicBezTo>
                  <a:pt x="959365" y="1131521"/>
                  <a:pt x="937390" y="1153497"/>
                  <a:pt x="910280" y="1153497"/>
                </a:cubicBezTo>
                <a:cubicBezTo>
                  <a:pt x="883172" y="1153497"/>
                  <a:pt x="861195" y="1131521"/>
                  <a:pt x="861195" y="1104413"/>
                </a:cubicBezTo>
                <a:cubicBezTo>
                  <a:pt x="861195" y="1077303"/>
                  <a:pt x="883172" y="1055328"/>
                  <a:pt x="910280" y="1055328"/>
                </a:cubicBezTo>
                <a:close/>
                <a:moveTo>
                  <a:pt x="718360" y="1055328"/>
                </a:moveTo>
                <a:cubicBezTo>
                  <a:pt x="745468" y="1055328"/>
                  <a:pt x="767445" y="1077303"/>
                  <a:pt x="767445" y="1104413"/>
                </a:cubicBezTo>
                <a:cubicBezTo>
                  <a:pt x="767445" y="1131521"/>
                  <a:pt x="745468" y="1153497"/>
                  <a:pt x="718360" y="1153497"/>
                </a:cubicBezTo>
                <a:cubicBezTo>
                  <a:pt x="691250" y="1153497"/>
                  <a:pt x="669275" y="1131521"/>
                  <a:pt x="669275" y="1104413"/>
                </a:cubicBezTo>
                <a:cubicBezTo>
                  <a:pt x="669275" y="1077303"/>
                  <a:pt x="691250" y="1055328"/>
                  <a:pt x="718360" y="1055328"/>
                </a:cubicBezTo>
                <a:close/>
                <a:moveTo>
                  <a:pt x="526436" y="1055328"/>
                </a:moveTo>
                <a:cubicBezTo>
                  <a:pt x="553544" y="1055328"/>
                  <a:pt x="575521" y="1077303"/>
                  <a:pt x="575521" y="1104413"/>
                </a:cubicBezTo>
                <a:cubicBezTo>
                  <a:pt x="575521" y="1131521"/>
                  <a:pt x="553544" y="1153497"/>
                  <a:pt x="526436" y="1153497"/>
                </a:cubicBezTo>
                <a:cubicBezTo>
                  <a:pt x="499328" y="1153497"/>
                  <a:pt x="477351" y="1131521"/>
                  <a:pt x="477351" y="1104413"/>
                </a:cubicBezTo>
                <a:cubicBezTo>
                  <a:pt x="477351" y="1077303"/>
                  <a:pt x="499328" y="1055328"/>
                  <a:pt x="526436" y="1055328"/>
                </a:cubicBezTo>
                <a:close/>
                <a:moveTo>
                  <a:pt x="334759" y="1055328"/>
                </a:moveTo>
                <a:cubicBezTo>
                  <a:pt x="361869" y="1055328"/>
                  <a:pt x="383844" y="1077303"/>
                  <a:pt x="383844" y="1104413"/>
                </a:cubicBezTo>
                <a:cubicBezTo>
                  <a:pt x="383844" y="1131521"/>
                  <a:pt x="361869" y="1153497"/>
                  <a:pt x="334759" y="1153497"/>
                </a:cubicBezTo>
                <a:cubicBezTo>
                  <a:pt x="307651" y="1153497"/>
                  <a:pt x="285674" y="1131521"/>
                  <a:pt x="285674" y="1104413"/>
                </a:cubicBezTo>
                <a:cubicBezTo>
                  <a:pt x="285674" y="1077303"/>
                  <a:pt x="307651" y="1055328"/>
                  <a:pt x="334759" y="1055328"/>
                </a:cubicBezTo>
                <a:close/>
                <a:moveTo>
                  <a:pt x="142837" y="1055328"/>
                </a:moveTo>
                <a:cubicBezTo>
                  <a:pt x="169945" y="1055328"/>
                  <a:pt x="191921" y="1077303"/>
                  <a:pt x="191921" y="1104413"/>
                </a:cubicBezTo>
                <a:cubicBezTo>
                  <a:pt x="191921" y="1131521"/>
                  <a:pt x="169945" y="1153497"/>
                  <a:pt x="142837" y="1153497"/>
                </a:cubicBezTo>
                <a:cubicBezTo>
                  <a:pt x="115727" y="1153497"/>
                  <a:pt x="93751" y="1131521"/>
                  <a:pt x="93751" y="1104413"/>
                </a:cubicBezTo>
                <a:cubicBezTo>
                  <a:pt x="93751" y="1077303"/>
                  <a:pt x="115727" y="1055328"/>
                  <a:pt x="142837" y="1055328"/>
                </a:cubicBezTo>
                <a:close/>
                <a:moveTo>
                  <a:pt x="11562343" y="904391"/>
                </a:moveTo>
                <a:cubicBezTo>
                  <a:pt x="11589452" y="904391"/>
                  <a:pt x="11611428" y="926366"/>
                  <a:pt x="11611428" y="953476"/>
                </a:cubicBezTo>
                <a:cubicBezTo>
                  <a:pt x="11611428" y="980584"/>
                  <a:pt x="11589452" y="1002561"/>
                  <a:pt x="11562343" y="1002561"/>
                </a:cubicBezTo>
                <a:cubicBezTo>
                  <a:pt x="11535234" y="1002561"/>
                  <a:pt x="11513258" y="980584"/>
                  <a:pt x="11513258" y="953476"/>
                </a:cubicBezTo>
                <a:cubicBezTo>
                  <a:pt x="11513258" y="926366"/>
                  <a:pt x="11535234" y="904391"/>
                  <a:pt x="11562343" y="904391"/>
                </a:cubicBezTo>
                <a:close/>
                <a:moveTo>
                  <a:pt x="11370422" y="904391"/>
                </a:moveTo>
                <a:cubicBezTo>
                  <a:pt x="11397531" y="904391"/>
                  <a:pt x="11419507" y="926366"/>
                  <a:pt x="11419507" y="953476"/>
                </a:cubicBezTo>
                <a:cubicBezTo>
                  <a:pt x="11419507" y="980584"/>
                  <a:pt x="11397531" y="1002561"/>
                  <a:pt x="11370422" y="1002561"/>
                </a:cubicBezTo>
                <a:cubicBezTo>
                  <a:pt x="11343313" y="1002561"/>
                  <a:pt x="11321337" y="980584"/>
                  <a:pt x="11321337" y="953476"/>
                </a:cubicBezTo>
                <a:cubicBezTo>
                  <a:pt x="11321337" y="926366"/>
                  <a:pt x="11343313" y="904391"/>
                  <a:pt x="11370422" y="904391"/>
                </a:cubicBezTo>
                <a:close/>
                <a:moveTo>
                  <a:pt x="11178499" y="904391"/>
                </a:moveTo>
                <a:cubicBezTo>
                  <a:pt x="11205607" y="904391"/>
                  <a:pt x="11227584" y="926366"/>
                  <a:pt x="11227584" y="953476"/>
                </a:cubicBezTo>
                <a:cubicBezTo>
                  <a:pt x="11227584" y="980584"/>
                  <a:pt x="11205607" y="1002561"/>
                  <a:pt x="11178499" y="1002561"/>
                </a:cubicBezTo>
                <a:cubicBezTo>
                  <a:pt x="11151390" y="1002561"/>
                  <a:pt x="11129414" y="980584"/>
                  <a:pt x="11129414" y="953476"/>
                </a:cubicBezTo>
                <a:cubicBezTo>
                  <a:pt x="11129414" y="926366"/>
                  <a:pt x="11151390" y="904391"/>
                  <a:pt x="11178499" y="904391"/>
                </a:cubicBezTo>
                <a:close/>
                <a:moveTo>
                  <a:pt x="10986822" y="904391"/>
                </a:moveTo>
                <a:cubicBezTo>
                  <a:pt x="11013931" y="904391"/>
                  <a:pt x="11035907" y="926366"/>
                  <a:pt x="11035907" y="953476"/>
                </a:cubicBezTo>
                <a:cubicBezTo>
                  <a:pt x="11035907" y="980584"/>
                  <a:pt x="11013931" y="1002561"/>
                  <a:pt x="10986822" y="1002561"/>
                </a:cubicBezTo>
                <a:cubicBezTo>
                  <a:pt x="10959714" y="1002561"/>
                  <a:pt x="10937737" y="980584"/>
                  <a:pt x="10937737" y="953476"/>
                </a:cubicBezTo>
                <a:cubicBezTo>
                  <a:pt x="10937737" y="926366"/>
                  <a:pt x="10959714" y="904391"/>
                  <a:pt x="10986822" y="904391"/>
                </a:cubicBezTo>
                <a:close/>
                <a:moveTo>
                  <a:pt x="10794898" y="904391"/>
                </a:moveTo>
                <a:cubicBezTo>
                  <a:pt x="10822008" y="904391"/>
                  <a:pt x="10843984" y="926366"/>
                  <a:pt x="10843984" y="953476"/>
                </a:cubicBezTo>
                <a:cubicBezTo>
                  <a:pt x="10843984" y="980584"/>
                  <a:pt x="10822008" y="1002561"/>
                  <a:pt x="10794898" y="1002561"/>
                </a:cubicBezTo>
                <a:cubicBezTo>
                  <a:pt x="10767790" y="1002561"/>
                  <a:pt x="10745813" y="980584"/>
                  <a:pt x="10745813" y="953476"/>
                </a:cubicBezTo>
                <a:cubicBezTo>
                  <a:pt x="10745813" y="926366"/>
                  <a:pt x="10767790" y="904391"/>
                  <a:pt x="10794898" y="904391"/>
                </a:cubicBezTo>
                <a:close/>
                <a:moveTo>
                  <a:pt x="10600771" y="904391"/>
                </a:moveTo>
                <a:cubicBezTo>
                  <a:pt x="10607548" y="904391"/>
                  <a:pt x="10614005" y="905765"/>
                  <a:pt x="10619877" y="908248"/>
                </a:cubicBezTo>
                <a:lnTo>
                  <a:pt x="10635343" y="918676"/>
                </a:lnTo>
                <a:lnTo>
                  <a:pt x="10635343" y="917188"/>
                </a:lnTo>
                <a:lnTo>
                  <a:pt x="10637686" y="918767"/>
                </a:lnTo>
                <a:cubicBezTo>
                  <a:pt x="10646569" y="927650"/>
                  <a:pt x="10652063" y="939921"/>
                  <a:pt x="10652063" y="953476"/>
                </a:cubicBezTo>
                <a:cubicBezTo>
                  <a:pt x="10652063" y="967030"/>
                  <a:pt x="10646569" y="979301"/>
                  <a:pt x="10637686" y="988184"/>
                </a:cubicBezTo>
                <a:lnTo>
                  <a:pt x="10635343" y="989764"/>
                </a:lnTo>
                <a:lnTo>
                  <a:pt x="10635343" y="988276"/>
                </a:lnTo>
                <a:lnTo>
                  <a:pt x="10619877" y="998704"/>
                </a:lnTo>
                <a:cubicBezTo>
                  <a:pt x="10614005" y="1001188"/>
                  <a:pt x="10607548" y="1002561"/>
                  <a:pt x="10600771" y="1002561"/>
                </a:cubicBezTo>
                <a:cubicBezTo>
                  <a:pt x="10573662" y="1002561"/>
                  <a:pt x="10551686" y="980584"/>
                  <a:pt x="10551686" y="953476"/>
                </a:cubicBezTo>
                <a:cubicBezTo>
                  <a:pt x="10551686" y="926366"/>
                  <a:pt x="10573662" y="904391"/>
                  <a:pt x="10600771" y="904391"/>
                </a:cubicBezTo>
                <a:close/>
                <a:moveTo>
                  <a:pt x="10408850" y="904391"/>
                </a:moveTo>
                <a:cubicBezTo>
                  <a:pt x="10435959" y="904391"/>
                  <a:pt x="10457935" y="926366"/>
                  <a:pt x="10457935" y="953476"/>
                </a:cubicBezTo>
                <a:cubicBezTo>
                  <a:pt x="10457935" y="980584"/>
                  <a:pt x="10435959" y="1002561"/>
                  <a:pt x="10408850" y="1002561"/>
                </a:cubicBezTo>
                <a:cubicBezTo>
                  <a:pt x="10381741" y="1002561"/>
                  <a:pt x="10359765" y="980584"/>
                  <a:pt x="10359765" y="953476"/>
                </a:cubicBezTo>
                <a:cubicBezTo>
                  <a:pt x="10359765" y="926366"/>
                  <a:pt x="10381741" y="904391"/>
                  <a:pt x="10408850" y="904391"/>
                </a:cubicBezTo>
                <a:close/>
                <a:moveTo>
                  <a:pt x="10216927" y="904391"/>
                </a:moveTo>
                <a:cubicBezTo>
                  <a:pt x="10244035" y="904391"/>
                  <a:pt x="10266012" y="926366"/>
                  <a:pt x="10266012" y="953476"/>
                </a:cubicBezTo>
                <a:cubicBezTo>
                  <a:pt x="10266012" y="980584"/>
                  <a:pt x="10244035" y="1002561"/>
                  <a:pt x="10216927" y="1002561"/>
                </a:cubicBezTo>
                <a:cubicBezTo>
                  <a:pt x="10189818" y="1002561"/>
                  <a:pt x="10167842" y="980584"/>
                  <a:pt x="10167842" y="953476"/>
                </a:cubicBezTo>
                <a:cubicBezTo>
                  <a:pt x="10167842" y="926366"/>
                  <a:pt x="10189818" y="904391"/>
                  <a:pt x="10216927" y="904391"/>
                </a:cubicBezTo>
                <a:close/>
                <a:moveTo>
                  <a:pt x="10025250" y="904391"/>
                </a:moveTo>
                <a:cubicBezTo>
                  <a:pt x="10052359" y="904391"/>
                  <a:pt x="10074335" y="926366"/>
                  <a:pt x="10074335" y="953476"/>
                </a:cubicBezTo>
                <a:cubicBezTo>
                  <a:pt x="10074335" y="980584"/>
                  <a:pt x="10052359" y="1002561"/>
                  <a:pt x="10025250" y="1002561"/>
                </a:cubicBezTo>
                <a:cubicBezTo>
                  <a:pt x="9998142" y="1002561"/>
                  <a:pt x="9976165" y="980584"/>
                  <a:pt x="9976165" y="953476"/>
                </a:cubicBezTo>
                <a:cubicBezTo>
                  <a:pt x="9976165" y="926366"/>
                  <a:pt x="9998142" y="904391"/>
                  <a:pt x="10025250" y="904391"/>
                </a:cubicBezTo>
                <a:close/>
                <a:moveTo>
                  <a:pt x="9833326" y="904391"/>
                </a:moveTo>
                <a:cubicBezTo>
                  <a:pt x="9860436" y="904391"/>
                  <a:pt x="9882412" y="926366"/>
                  <a:pt x="9882412" y="953476"/>
                </a:cubicBezTo>
                <a:cubicBezTo>
                  <a:pt x="9882412" y="980584"/>
                  <a:pt x="9860436" y="1002561"/>
                  <a:pt x="9833326" y="1002561"/>
                </a:cubicBezTo>
                <a:cubicBezTo>
                  <a:pt x="9806218" y="1002561"/>
                  <a:pt x="9784241" y="980584"/>
                  <a:pt x="9784241" y="953476"/>
                </a:cubicBezTo>
                <a:cubicBezTo>
                  <a:pt x="9784241" y="926366"/>
                  <a:pt x="9806218" y="904391"/>
                  <a:pt x="9833326" y="904391"/>
                </a:cubicBezTo>
                <a:close/>
                <a:moveTo>
                  <a:pt x="9641406" y="904391"/>
                </a:moveTo>
                <a:cubicBezTo>
                  <a:pt x="9668514" y="904391"/>
                  <a:pt x="9690491" y="926366"/>
                  <a:pt x="9690491" y="953476"/>
                </a:cubicBezTo>
                <a:cubicBezTo>
                  <a:pt x="9690491" y="980584"/>
                  <a:pt x="9668514" y="1002561"/>
                  <a:pt x="9641406" y="1002561"/>
                </a:cubicBezTo>
                <a:cubicBezTo>
                  <a:pt x="9614297" y="1002561"/>
                  <a:pt x="9592321" y="980584"/>
                  <a:pt x="9592321" y="953476"/>
                </a:cubicBezTo>
                <a:cubicBezTo>
                  <a:pt x="9592321" y="926366"/>
                  <a:pt x="9614297" y="904391"/>
                  <a:pt x="9641406" y="904391"/>
                </a:cubicBezTo>
                <a:close/>
                <a:moveTo>
                  <a:pt x="9449482" y="904391"/>
                </a:moveTo>
                <a:cubicBezTo>
                  <a:pt x="9476591" y="904391"/>
                  <a:pt x="9498567" y="926366"/>
                  <a:pt x="9498567" y="953476"/>
                </a:cubicBezTo>
                <a:cubicBezTo>
                  <a:pt x="9498567" y="980584"/>
                  <a:pt x="9476591" y="1002561"/>
                  <a:pt x="9449482" y="1002561"/>
                </a:cubicBezTo>
                <a:cubicBezTo>
                  <a:pt x="9422374" y="1002561"/>
                  <a:pt x="9400397" y="980584"/>
                  <a:pt x="9400397" y="953476"/>
                </a:cubicBezTo>
                <a:cubicBezTo>
                  <a:pt x="9400397" y="926366"/>
                  <a:pt x="9422374" y="904391"/>
                  <a:pt x="9449482" y="904391"/>
                </a:cubicBezTo>
                <a:close/>
                <a:moveTo>
                  <a:pt x="9257562" y="904391"/>
                </a:moveTo>
                <a:cubicBezTo>
                  <a:pt x="9284670" y="904391"/>
                  <a:pt x="9306646" y="926366"/>
                  <a:pt x="9306646" y="953476"/>
                </a:cubicBezTo>
                <a:cubicBezTo>
                  <a:pt x="9306646" y="980584"/>
                  <a:pt x="9284670" y="1002561"/>
                  <a:pt x="9257562" y="1002561"/>
                </a:cubicBezTo>
                <a:cubicBezTo>
                  <a:pt x="9230452" y="1002561"/>
                  <a:pt x="9208477" y="980584"/>
                  <a:pt x="9208477" y="953476"/>
                </a:cubicBezTo>
                <a:cubicBezTo>
                  <a:pt x="9208477" y="926366"/>
                  <a:pt x="9230452" y="904391"/>
                  <a:pt x="9257562" y="904391"/>
                </a:cubicBezTo>
                <a:close/>
                <a:moveTo>
                  <a:pt x="9065638" y="904391"/>
                </a:moveTo>
                <a:cubicBezTo>
                  <a:pt x="9092746" y="904391"/>
                  <a:pt x="9114723" y="926366"/>
                  <a:pt x="9114723" y="953476"/>
                </a:cubicBezTo>
                <a:cubicBezTo>
                  <a:pt x="9114723" y="980584"/>
                  <a:pt x="9092746" y="1002561"/>
                  <a:pt x="9065638" y="1002561"/>
                </a:cubicBezTo>
                <a:cubicBezTo>
                  <a:pt x="9038529" y="1002561"/>
                  <a:pt x="9016553" y="980584"/>
                  <a:pt x="9016553" y="953476"/>
                </a:cubicBezTo>
                <a:cubicBezTo>
                  <a:pt x="9016553" y="926366"/>
                  <a:pt x="9038529" y="904391"/>
                  <a:pt x="9065638" y="904391"/>
                </a:cubicBezTo>
                <a:close/>
                <a:moveTo>
                  <a:pt x="8873961" y="904391"/>
                </a:moveTo>
                <a:cubicBezTo>
                  <a:pt x="8901071" y="904391"/>
                  <a:pt x="8923046" y="926366"/>
                  <a:pt x="8923046" y="953476"/>
                </a:cubicBezTo>
                <a:cubicBezTo>
                  <a:pt x="8923046" y="980584"/>
                  <a:pt x="8901071" y="1002561"/>
                  <a:pt x="8873961" y="1002561"/>
                </a:cubicBezTo>
                <a:cubicBezTo>
                  <a:pt x="8846853" y="1002561"/>
                  <a:pt x="8824876" y="980584"/>
                  <a:pt x="8824876" y="953476"/>
                </a:cubicBezTo>
                <a:cubicBezTo>
                  <a:pt x="8824876" y="926366"/>
                  <a:pt x="8846853" y="904391"/>
                  <a:pt x="8873961" y="904391"/>
                </a:cubicBezTo>
                <a:close/>
                <a:moveTo>
                  <a:pt x="8682041" y="904391"/>
                </a:moveTo>
                <a:cubicBezTo>
                  <a:pt x="8709149" y="904391"/>
                  <a:pt x="8731126" y="926366"/>
                  <a:pt x="8731126" y="953476"/>
                </a:cubicBezTo>
                <a:cubicBezTo>
                  <a:pt x="8731126" y="980584"/>
                  <a:pt x="8709149" y="1002561"/>
                  <a:pt x="8682041" y="1002561"/>
                </a:cubicBezTo>
                <a:cubicBezTo>
                  <a:pt x="8654932" y="1002561"/>
                  <a:pt x="8632956" y="980584"/>
                  <a:pt x="8632956" y="953476"/>
                </a:cubicBezTo>
                <a:cubicBezTo>
                  <a:pt x="8632956" y="926366"/>
                  <a:pt x="8654932" y="904391"/>
                  <a:pt x="8682041" y="904391"/>
                </a:cubicBezTo>
                <a:close/>
                <a:moveTo>
                  <a:pt x="8486747" y="904391"/>
                </a:moveTo>
                <a:lnTo>
                  <a:pt x="8488432" y="905089"/>
                </a:lnTo>
                <a:lnTo>
                  <a:pt x="8490117" y="904391"/>
                </a:lnTo>
                <a:cubicBezTo>
                  <a:pt x="8517225" y="904391"/>
                  <a:pt x="8539202" y="926366"/>
                  <a:pt x="8539202" y="953476"/>
                </a:cubicBezTo>
                <a:cubicBezTo>
                  <a:pt x="8539202" y="980584"/>
                  <a:pt x="8517225" y="1002561"/>
                  <a:pt x="8490117" y="1002561"/>
                </a:cubicBezTo>
                <a:lnTo>
                  <a:pt x="8488432" y="1001863"/>
                </a:lnTo>
                <a:lnTo>
                  <a:pt x="8486747" y="1002561"/>
                </a:lnTo>
                <a:cubicBezTo>
                  <a:pt x="8459639" y="1002561"/>
                  <a:pt x="8437662" y="980584"/>
                  <a:pt x="8437662" y="953476"/>
                </a:cubicBezTo>
                <a:cubicBezTo>
                  <a:pt x="8437662" y="926366"/>
                  <a:pt x="8459639" y="904391"/>
                  <a:pt x="8486747" y="904391"/>
                </a:cubicBezTo>
                <a:close/>
                <a:moveTo>
                  <a:pt x="8294823" y="904391"/>
                </a:moveTo>
                <a:cubicBezTo>
                  <a:pt x="8321932" y="904391"/>
                  <a:pt x="8343908" y="926366"/>
                  <a:pt x="8343908" y="953476"/>
                </a:cubicBezTo>
                <a:cubicBezTo>
                  <a:pt x="8343908" y="980584"/>
                  <a:pt x="8321932" y="1002561"/>
                  <a:pt x="8294823" y="1002561"/>
                </a:cubicBezTo>
                <a:cubicBezTo>
                  <a:pt x="8267715" y="1002561"/>
                  <a:pt x="8245738" y="980584"/>
                  <a:pt x="8245738" y="953476"/>
                </a:cubicBezTo>
                <a:cubicBezTo>
                  <a:pt x="8245738" y="926366"/>
                  <a:pt x="8267715" y="904391"/>
                  <a:pt x="8294823" y="904391"/>
                </a:cubicBezTo>
                <a:close/>
                <a:moveTo>
                  <a:pt x="8102902" y="904391"/>
                </a:moveTo>
                <a:cubicBezTo>
                  <a:pt x="8130011" y="904391"/>
                  <a:pt x="8151987" y="926366"/>
                  <a:pt x="8151987" y="953476"/>
                </a:cubicBezTo>
                <a:cubicBezTo>
                  <a:pt x="8151987" y="980584"/>
                  <a:pt x="8130011" y="1002561"/>
                  <a:pt x="8102902" y="1002561"/>
                </a:cubicBezTo>
                <a:cubicBezTo>
                  <a:pt x="8075793" y="1002561"/>
                  <a:pt x="8053817" y="980584"/>
                  <a:pt x="8053817" y="953476"/>
                </a:cubicBezTo>
                <a:cubicBezTo>
                  <a:pt x="8053817" y="926366"/>
                  <a:pt x="8075793" y="904391"/>
                  <a:pt x="8102902" y="904391"/>
                </a:cubicBezTo>
                <a:close/>
                <a:moveTo>
                  <a:pt x="7911226" y="904391"/>
                </a:moveTo>
                <a:cubicBezTo>
                  <a:pt x="7938335" y="904391"/>
                  <a:pt x="7960311" y="926366"/>
                  <a:pt x="7960311" y="953476"/>
                </a:cubicBezTo>
                <a:cubicBezTo>
                  <a:pt x="7960311" y="980584"/>
                  <a:pt x="7938335" y="1002561"/>
                  <a:pt x="7911226" y="1002561"/>
                </a:cubicBezTo>
                <a:cubicBezTo>
                  <a:pt x="7884117" y="1002561"/>
                  <a:pt x="7862141" y="980584"/>
                  <a:pt x="7862141" y="953476"/>
                </a:cubicBezTo>
                <a:cubicBezTo>
                  <a:pt x="7862141" y="926366"/>
                  <a:pt x="7884117" y="904391"/>
                  <a:pt x="7911226" y="904391"/>
                </a:cubicBezTo>
                <a:close/>
                <a:moveTo>
                  <a:pt x="7719302" y="904391"/>
                </a:moveTo>
                <a:cubicBezTo>
                  <a:pt x="7746411" y="904391"/>
                  <a:pt x="7768387" y="926366"/>
                  <a:pt x="7768387" y="953476"/>
                </a:cubicBezTo>
                <a:cubicBezTo>
                  <a:pt x="7768387" y="980584"/>
                  <a:pt x="7746411" y="1002561"/>
                  <a:pt x="7719302" y="1002561"/>
                </a:cubicBezTo>
                <a:cubicBezTo>
                  <a:pt x="7692194" y="1002561"/>
                  <a:pt x="7670218" y="980584"/>
                  <a:pt x="7670218" y="953476"/>
                </a:cubicBezTo>
                <a:cubicBezTo>
                  <a:pt x="7670218" y="926366"/>
                  <a:pt x="7692194" y="904391"/>
                  <a:pt x="7719302" y="904391"/>
                </a:cubicBezTo>
                <a:close/>
                <a:moveTo>
                  <a:pt x="7527382" y="904391"/>
                </a:moveTo>
                <a:cubicBezTo>
                  <a:pt x="7554490" y="904391"/>
                  <a:pt x="7576467" y="926366"/>
                  <a:pt x="7576467" y="953476"/>
                </a:cubicBezTo>
                <a:cubicBezTo>
                  <a:pt x="7576467" y="980584"/>
                  <a:pt x="7554490" y="1002561"/>
                  <a:pt x="7527382" y="1002561"/>
                </a:cubicBezTo>
                <a:cubicBezTo>
                  <a:pt x="7500272" y="1002561"/>
                  <a:pt x="7478297" y="980584"/>
                  <a:pt x="7478297" y="953476"/>
                </a:cubicBezTo>
                <a:cubicBezTo>
                  <a:pt x="7478297" y="926366"/>
                  <a:pt x="7500272" y="904391"/>
                  <a:pt x="7527382" y="904391"/>
                </a:cubicBezTo>
                <a:close/>
                <a:moveTo>
                  <a:pt x="7335458" y="904391"/>
                </a:moveTo>
                <a:cubicBezTo>
                  <a:pt x="7362567" y="904391"/>
                  <a:pt x="7384543" y="926366"/>
                  <a:pt x="7384543" y="953476"/>
                </a:cubicBezTo>
                <a:cubicBezTo>
                  <a:pt x="7384543" y="980584"/>
                  <a:pt x="7362567" y="1002561"/>
                  <a:pt x="7335458" y="1002561"/>
                </a:cubicBezTo>
                <a:cubicBezTo>
                  <a:pt x="7308350" y="1002561"/>
                  <a:pt x="7286373" y="980584"/>
                  <a:pt x="7286373" y="953476"/>
                </a:cubicBezTo>
                <a:cubicBezTo>
                  <a:pt x="7286373" y="926366"/>
                  <a:pt x="7308350" y="904391"/>
                  <a:pt x="7335458" y="904391"/>
                </a:cubicBezTo>
                <a:close/>
                <a:moveTo>
                  <a:pt x="7143537" y="904391"/>
                </a:moveTo>
                <a:cubicBezTo>
                  <a:pt x="7170646" y="904391"/>
                  <a:pt x="7192622" y="926366"/>
                  <a:pt x="7192622" y="953476"/>
                </a:cubicBezTo>
                <a:cubicBezTo>
                  <a:pt x="7192622" y="980584"/>
                  <a:pt x="7170646" y="1002561"/>
                  <a:pt x="7143537" y="1002561"/>
                </a:cubicBezTo>
                <a:cubicBezTo>
                  <a:pt x="7116428" y="1002561"/>
                  <a:pt x="7094452" y="980584"/>
                  <a:pt x="7094452" y="953476"/>
                </a:cubicBezTo>
                <a:cubicBezTo>
                  <a:pt x="7094452" y="926366"/>
                  <a:pt x="7116428" y="904391"/>
                  <a:pt x="7143537" y="904391"/>
                </a:cubicBezTo>
                <a:close/>
                <a:moveTo>
                  <a:pt x="6951614" y="904391"/>
                </a:moveTo>
                <a:cubicBezTo>
                  <a:pt x="6978722" y="904391"/>
                  <a:pt x="7000699" y="926366"/>
                  <a:pt x="7000699" y="953476"/>
                </a:cubicBezTo>
                <a:cubicBezTo>
                  <a:pt x="7000699" y="980584"/>
                  <a:pt x="6978722" y="1002561"/>
                  <a:pt x="6951614" y="1002561"/>
                </a:cubicBezTo>
                <a:cubicBezTo>
                  <a:pt x="6924504" y="1002561"/>
                  <a:pt x="6902529" y="980584"/>
                  <a:pt x="6902529" y="953476"/>
                </a:cubicBezTo>
                <a:cubicBezTo>
                  <a:pt x="6902529" y="926366"/>
                  <a:pt x="6924504" y="904391"/>
                  <a:pt x="6951614" y="904391"/>
                </a:cubicBezTo>
                <a:close/>
                <a:moveTo>
                  <a:pt x="6759937" y="904391"/>
                </a:moveTo>
                <a:cubicBezTo>
                  <a:pt x="6787046" y="904391"/>
                  <a:pt x="6809022" y="926366"/>
                  <a:pt x="6809022" y="953476"/>
                </a:cubicBezTo>
                <a:cubicBezTo>
                  <a:pt x="6809022" y="980584"/>
                  <a:pt x="6787046" y="1002561"/>
                  <a:pt x="6759937" y="1002561"/>
                </a:cubicBezTo>
                <a:cubicBezTo>
                  <a:pt x="6732829" y="1002561"/>
                  <a:pt x="6710852" y="980584"/>
                  <a:pt x="6710852" y="953476"/>
                </a:cubicBezTo>
                <a:cubicBezTo>
                  <a:pt x="6710852" y="926366"/>
                  <a:pt x="6732829" y="904391"/>
                  <a:pt x="6759937" y="904391"/>
                </a:cubicBezTo>
                <a:close/>
                <a:moveTo>
                  <a:pt x="6568014" y="904391"/>
                </a:moveTo>
                <a:cubicBezTo>
                  <a:pt x="6595123" y="904391"/>
                  <a:pt x="6617099" y="926366"/>
                  <a:pt x="6617099" y="953476"/>
                </a:cubicBezTo>
                <a:cubicBezTo>
                  <a:pt x="6617099" y="980584"/>
                  <a:pt x="6595123" y="1002561"/>
                  <a:pt x="6568014" y="1002561"/>
                </a:cubicBezTo>
                <a:cubicBezTo>
                  <a:pt x="6540905" y="1002561"/>
                  <a:pt x="6518929" y="980584"/>
                  <a:pt x="6518929" y="953476"/>
                </a:cubicBezTo>
                <a:cubicBezTo>
                  <a:pt x="6518929" y="926366"/>
                  <a:pt x="6540905" y="904391"/>
                  <a:pt x="6568014" y="904391"/>
                </a:cubicBezTo>
                <a:close/>
                <a:moveTo>
                  <a:pt x="6376093" y="904391"/>
                </a:moveTo>
                <a:lnTo>
                  <a:pt x="6376918" y="904557"/>
                </a:lnTo>
                <a:lnTo>
                  <a:pt x="6377744" y="904391"/>
                </a:lnTo>
                <a:cubicBezTo>
                  <a:pt x="6404853" y="904391"/>
                  <a:pt x="6426829" y="926366"/>
                  <a:pt x="6426829" y="953476"/>
                </a:cubicBezTo>
                <a:cubicBezTo>
                  <a:pt x="6426829" y="980584"/>
                  <a:pt x="6404853" y="1002561"/>
                  <a:pt x="6377744" y="1002561"/>
                </a:cubicBezTo>
                <a:lnTo>
                  <a:pt x="6376919" y="1002394"/>
                </a:lnTo>
                <a:lnTo>
                  <a:pt x="6376093" y="1002561"/>
                </a:lnTo>
                <a:cubicBezTo>
                  <a:pt x="6348984" y="1002561"/>
                  <a:pt x="6327008" y="980584"/>
                  <a:pt x="6327008" y="953476"/>
                </a:cubicBezTo>
                <a:cubicBezTo>
                  <a:pt x="6327008" y="926366"/>
                  <a:pt x="6348984" y="904391"/>
                  <a:pt x="6376093" y="904391"/>
                </a:cubicBezTo>
                <a:close/>
                <a:moveTo>
                  <a:pt x="6185820" y="904391"/>
                </a:moveTo>
                <a:cubicBezTo>
                  <a:pt x="6212929" y="904391"/>
                  <a:pt x="6234905" y="926366"/>
                  <a:pt x="6234905" y="953476"/>
                </a:cubicBezTo>
                <a:cubicBezTo>
                  <a:pt x="6234905" y="980584"/>
                  <a:pt x="6212929" y="1002561"/>
                  <a:pt x="6185820" y="1002561"/>
                </a:cubicBezTo>
                <a:cubicBezTo>
                  <a:pt x="6158712" y="1002561"/>
                  <a:pt x="6136735" y="980584"/>
                  <a:pt x="6136735" y="953476"/>
                </a:cubicBezTo>
                <a:cubicBezTo>
                  <a:pt x="6136735" y="926366"/>
                  <a:pt x="6158712" y="904391"/>
                  <a:pt x="6185820" y="904391"/>
                </a:cubicBezTo>
                <a:close/>
                <a:moveTo>
                  <a:pt x="5993899" y="904391"/>
                </a:moveTo>
                <a:cubicBezTo>
                  <a:pt x="6021008" y="904391"/>
                  <a:pt x="6042984" y="926366"/>
                  <a:pt x="6042984" y="953476"/>
                </a:cubicBezTo>
                <a:cubicBezTo>
                  <a:pt x="6042984" y="980584"/>
                  <a:pt x="6021008" y="1002561"/>
                  <a:pt x="5993899" y="1002561"/>
                </a:cubicBezTo>
                <a:cubicBezTo>
                  <a:pt x="5966790" y="1002561"/>
                  <a:pt x="5944814" y="980584"/>
                  <a:pt x="5944814" y="953476"/>
                </a:cubicBezTo>
                <a:cubicBezTo>
                  <a:pt x="5944814" y="926366"/>
                  <a:pt x="5966790" y="904391"/>
                  <a:pt x="5993899" y="904391"/>
                </a:cubicBezTo>
                <a:close/>
                <a:moveTo>
                  <a:pt x="5802223" y="904391"/>
                </a:moveTo>
                <a:cubicBezTo>
                  <a:pt x="5829332" y="904391"/>
                  <a:pt x="5851308" y="926366"/>
                  <a:pt x="5851308" y="953476"/>
                </a:cubicBezTo>
                <a:cubicBezTo>
                  <a:pt x="5851308" y="980584"/>
                  <a:pt x="5829332" y="1002561"/>
                  <a:pt x="5802223" y="1002561"/>
                </a:cubicBezTo>
                <a:cubicBezTo>
                  <a:pt x="5775114" y="1002561"/>
                  <a:pt x="5753138" y="980584"/>
                  <a:pt x="5753138" y="953476"/>
                </a:cubicBezTo>
                <a:cubicBezTo>
                  <a:pt x="5753138" y="926366"/>
                  <a:pt x="5775114" y="904391"/>
                  <a:pt x="5802223" y="904391"/>
                </a:cubicBezTo>
                <a:close/>
                <a:moveTo>
                  <a:pt x="5610299" y="904391"/>
                </a:moveTo>
                <a:cubicBezTo>
                  <a:pt x="5637408" y="904391"/>
                  <a:pt x="5659384" y="926366"/>
                  <a:pt x="5659384" y="953476"/>
                </a:cubicBezTo>
                <a:cubicBezTo>
                  <a:pt x="5659384" y="980584"/>
                  <a:pt x="5637408" y="1002561"/>
                  <a:pt x="5610299" y="1002561"/>
                </a:cubicBezTo>
                <a:cubicBezTo>
                  <a:pt x="5583191" y="1002561"/>
                  <a:pt x="5561215" y="980584"/>
                  <a:pt x="5561215" y="953476"/>
                </a:cubicBezTo>
                <a:cubicBezTo>
                  <a:pt x="5561215" y="926366"/>
                  <a:pt x="5583191" y="904391"/>
                  <a:pt x="5610299" y="904391"/>
                </a:cubicBezTo>
                <a:close/>
                <a:moveTo>
                  <a:pt x="5418379" y="904391"/>
                </a:moveTo>
                <a:cubicBezTo>
                  <a:pt x="5445487" y="904391"/>
                  <a:pt x="5467464" y="926366"/>
                  <a:pt x="5467464" y="953476"/>
                </a:cubicBezTo>
                <a:cubicBezTo>
                  <a:pt x="5467464" y="980584"/>
                  <a:pt x="5445487" y="1002561"/>
                  <a:pt x="5418379" y="1002561"/>
                </a:cubicBezTo>
                <a:cubicBezTo>
                  <a:pt x="5391269" y="1002561"/>
                  <a:pt x="5369294" y="980584"/>
                  <a:pt x="5369294" y="953476"/>
                </a:cubicBezTo>
                <a:cubicBezTo>
                  <a:pt x="5369294" y="926366"/>
                  <a:pt x="5391269" y="904391"/>
                  <a:pt x="5418379" y="904391"/>
                </a:cubicBezTo>
                <a:close/>
                <a:moveTo>
                  <a:pt x="5226455" y="904391"/>
                </a:moveTo>
                <a:cubicBezTo>
                  <a:pt x="5253564" y="904391"/>
                  <a:pt x="5275540" y="926366"/>
                  <a:pt x="5275540" y="953476"/>
                </a:cubicBezTo>
                <a:cubicBezTo>
                  <a:pt x="5275540" y="980584"/>
                  <a:pt x="5253564" y="1002561"/>
                  <a:pt x="5226455" y="1002561"/>
                </a:cubicBezTo>
                <a:cubicBezTo>
                  <a:pt x="5199347" y="1002561"/>
                  <a:pt x="5177370" y="980584"/>
                  <a:pt x="5177370" y="953476"/>
                </a:cubicBezTo>
                <a:cubicBezTo>
                  <a:pt x="5177370" y="926366"/>
                  <a:pt x="5199347" y="904391"/>
                  <a:pt x="5226455" y="904391"/>
                </a:cubicBezTo>
                <a:close/>
                <a:moveTo>
                  <a:pt x="5034534" y="904391"/>
                </a:moveTo>
                <a:cubicBezTo>
                  <a:pt x="5061643" y="904391"/>
                  <a:pt x="5083619" y="926366"/>
                  <a:pt x="5083619" y="953476"/>
                </a:cubicBezTo>
                <a:cubicBezTo>
                  <a:pt x="5083619" y="980584"/>
                  <a:pt x="5061643" y="1002561"/>
                  <a:pt x="5034534" y="1002561"/>
                </a:cubicBezTo>
                <a:cubicBezTo>
                  <a:pt x="5007425" y="1002561"/>
                  <a:pt x="4985449" y="980584"/>
                  <a:pt x="4985449" y="953476"/>
                </a:cubicBezTo>
                <a:cubicBezTo>
                  <a:pt x="4985449" y="926366"/>
                  <a:pt x="5007425" y="904391"/>
                  <a:pt x="5034534" y="904391"/>
                </a:cubicBezTo>
                <a:close/>
                <a:moveTo>
                  <a:pt x="4842611" y="904391"/>
                </a:moveTo>
                <a:cubicBezTo>
                  <a:pt x="4869719" y="904391"/>
                  <a:pt x="4891696" y="926366"/>
                  <a:pt x="4891696" y="953476"/>
                </a:cubicBezTo>
                <a:cubicBezTo>
                  <a:pt x="4891696" y="980584"/>
                  <a:pt x="4869719" y="1002561"/>
                  <a:pt x="4842611" y="1002561"/>
                </a:cubicBezTo>
                <a:cubicBezTo>
                  <a:pt x="4815501" y="1002561"/>
                  <a:pt x="4793526" y="980584"/>
                  <a:pt x="4793526" y="953476"/>
                </a:cubicBezTo>
                <a:cubicBezTo>
                  <a:pt x="4793526" y="926366"/>
                  <a:pt x="4815501" y="904391"/>
                  <a:pt x="4842611" y="904391"/>
                </a:cubicBezTo>
                <a:close/>
                <a:moveTo>
                  <a:pt x="4650934" y="904391"/>
                </a:moveTo>
                <a:cubicBezTo>
                  <a:pt x="4678043" y="904391"/>
                  <a:pt x="4700019" y="926366"/>
                  <a:pt x="4700019" y="953476"/>
                </a:cubicBezTo>
                <a:cubicBezTo>
                  <a:pt x="4700019" y="980584"/>
                  <a:pt x="4678043" y="1002561"/>
                  <a:pt x="4650934" y="1002561"/>
                </a:cubicBezTo>
                <a:cubicBezTo>
                  <a:pt x="4623826" y="1002561"/>
                  <a:pt x="4601849" y="980584"/>
                  <a:pt x="4601849" y="953476"/>
                </a:cubicBezTo>
                <a:cubicBezTo>
                  <a:pt x="4601849" y="926366"/>
                  <a:pt x="4623826" y="904391"/>
                  <a:pt x="4650934" y="904391"/>
                </a:cubicBezTo>
                <a:close/>
                <a:moveTo>
                  <a:pt x="4459011" y="904391"/>
                </a:moveTo>
                <a:cubicBezTo>
                  <a:pt x="4486120" y="904391"/>
                  <a:pt x="4508096" y="926366"/>
                  <a:pt x="4508096" y="953476"/>
                </a:cubicBezTo>
                <a:cubicBezTo>
                  <a:pt x="4508096" y="980584"/>
                  <a:pt x="4486120" y="1002561"/>
                  <a:pt x="4459011" y="1002561"/>
                </a:cubicBezTo>
                <a:cubicBezTo>
                  <a:pt x="4431902" y="1002561"/>
                  <a:pt x="4409926" y="980584"/>
                  <a:pt x="4409926" y="953476"/>
                </a:cubicBezTo>
                <a:cubicBezTo>
                  <a:pt x="4409926" y="926366"/>
                  <a:pt x="4431902" y="904391"/>
                  <a:pt x="4459011" y="904391"/>
                </a:cubicBezTo>
                <a:close/>
                <a:moveTo>
                  <a:pt x="4267090" y="904391"/>
                </a:moveTo>
                <a:lnTo>
                  <a:pt x="4267916" y="904557"/>
                </a:lnTo>
                <a:lnTo>
                  <a:pt x="4268742" y="904391"/>
                </a:lnTo>
                <a:cubicBezTo>
                  <a:pt x="4295851" y="904391"/>
                  <a:pt x="4317827" y="926366"/>
                  <a:pt x="4317827" y="953476"/>
                </a:cubicBezTo>
                <a:cubicBezTo>
                  <a:pt x="4317827" y="980584"/>
                  <a:pt x="4295851" y="1002561"/>
                  <a:pt x="4268742" y="1002561"/>
                </a:cubicBezTo>
                <a:lnTo>
                  <a:pt x="4267916" y="1002394"/>
                </a:lnTo>
                <a:lnTo>
                  <a:pt x="4267090" y="1002561"/>
                </a:lnTo>
                <a:cubicBezTo>
                  <a:pt x="4239981" y="1002561"/>
                  <a:pt x="4218005" y="980584"/>
                  <a:pt x="4218005" y="953476"/>
                </a:cubicBezTo>
                <a:cubicBezTo>
                  <a:pt x="4218005" y="926366"/>
                  <a:pt x="4239981" y="904391"/>
                  <a:pt x="4267090" y="904391"/>
                </a:cubicBezTo>
                <a:close/>
                <a:moveTo>
                  <a:pt x="4076818" y="904391"/>
                </a:moveTo>
                <a:cubicBezTo>
                  <a:pt x="4103927" y="904391"/>
                  <a:pt x="4125903" y="926366"/>
                  <a:pt x="4125903" y="953476"/>
                </a:cubicBezTo>
                <a:cubicBezTo>
                  <a:pt x="4125903" y="980584"/>
                  <a:pt x="4103927" y="1002561"/>
                  <a:pt x="4076818" y="1002561"/>
                </a:cubicBezTo>
                <a:cubicBezTo>
                  <a:pt x="4049710" y="1002561"/>
                  <a:pt x="4027733" y="980584"/>
                  <a:pt x="4027733" y="953476"/>
                </a:cubicBezTo>
                <a:cubicBezTo>
                  <a:pt x="4027733" y="926366"/>
                  <a:pt x="4049710" y="904391"/>
                  <a:pt x="4076818" y="904391"/>
                </a:cubicBezTo>
                <a:close/>
                <a:moveTo>
                  <a:pt x="3884898" y="904391"/>
                </a:moveTo>
                <a:cubicBezTo>
                  <a:pt x="3912006" y="904391"/>
                  <a:pt x="3933983" y="926366"/>
                  <a:pt x="3933983" y="953476"/>
                </a:cubicBezTo>
                <a:cubicBezTo>
                  <a:pt x="3933983" y="980584"/>
                  <a:pt x="3912006" y="1002561"/>
                  <a:pt x="3884898" y="1002561"/>
                </a:cubicBezTo>
                <a:cubicBezTo>
                  <a:pt x="3857789" y="1002561"/>
                  <a:pt x="3835813" y="980584"/>
                  <a:pt x="3835813" y="953476"/>
                </a:cubicBezTo>
                <a:cubicBezTo>
                  <a:pt x="3835813" y="926366"/>
                  <a:pt x="3857789" y="904391"/>
                  <a:pt x="3884898" y="904391"/>
                </a:cubicBezTo>
                <a:close/>
                <a:moveTo>
                  <a:pt x="3693221" y="904391"/>
                </a:moveTo>
                <a:cubicBezTo>
                  <a:pt x="3720331" y="904391"/>
                  <a:pt x="3742307" y="926366"/>
                  <a:pt x="3742307" y="953476"/>
                </a:cubicBezTo>
                <a:cubicBezTo>
                  <a:pt x="3742307" y="980584"/>
                  <a:pt x="3720331" y="1002561"/>
                  <a:pt x="3693221" y="1002561"/>
                </a:cubicBezTo>
                <a:cubicBezTo>
                  <a:pt x="3666113" y="1002561"/>
                  <a:pt x="3644136" y="980584"/>
                  <a:pt x="3644136" y="953476"/>
                </a:cubicBezTo>
                <a:cubicBezTo>
                  <a:pt x="3644136" y="926366"/>
                  <a:pt x="3666113" y="904391"/>
                  <a:pt x="3693221" y="904391"/>
                </a:cubicBezTo>
                <a:close/>
                <a:moveTo>
                  <a:pt x="3501298" y="904391"/>
                </a:moveTo>
                <a:cubicBezTo>
                  <a:pt x="3528407" y="904391"/>
                  <a:pt x="3550383" y="926366"/>
                  <a:pt x="3550383" y="953476"/>
                </a:cubicBezTo>
                <a:cubicBezTo>
                  <a:pt x="3550383" y="980584"/>
                  <a:pt x="3528407" y="1002561"/>
                  <a:pt x="3501298" y="1002561"/>
                </a:cubicBezTo>
                <a:cubicBezTo>
                  <a:pt x="3474189" y="1002561"/>
                  <a:pt x="3452213" y="980584"/>
                  <a:pt x="3452213" y="953476"/>
                </a:cubicBezTo>
                <a:cubicBezTo>
                  <a:pt x="3452213" y="926366"/>
                  <a:pt x="3474189" y="904391"/>
                  <a:pt x="3501298" y="904391"/>
                </a:cubicBezTo>
                <a:close/>
                <a:moveTo>
                  <a:pt x="3309377" y="904391"/>
                </a:moveTo>
                <a:cubicBezTo>
                  <a:pt x="3336485" y="904391"/>
                  <a:pt x="3358462" y="926366"/>
                  <a:pt x="3358462" y="953476"/>
                </a:cubicBezTo>
                <a:cubicBezTo>
                  <a:pt x="3358462" y="980584"/>
                  <a:pt x="3336485" y="1002561"/>
                  <a:pt x="3309377" y="1002561"/>
                </a:cubicBezTo>
                <a:cubicBezTo>
                  <a:pt x="3282267" y="1002561"/>
                  <a:pt x="3260292" y="980584"/>
                  <a:pt x="3260292" y="953476"/>
                </a:cubicBezTo>
                <a:cubicBezTo>
                  <a:pt x="3260292" y="926366"/>
                  <a:pt x="3282267" y="904391"/>
                  <a:pt x="3309377" y="904391"/>
                </a:cubicBezTo>
                <a:close/>
                <a:moveTo>
                  <a:pt x="3117453" y="904391"/>
                </a:moveTo>
                <a:cubicBezTo>
                  <a:pt x="3144563" y="904391"/>
                  <a:pt x="3166538" y="926366"/>
                  <a:pt x="3166538" y="953476"/>
                </a:cubicBezTo>
                <a:cubicBezTo>
                  <a:pt x="3166538" y="980584"/>
                  <a:pt x="3144563" y="1002561"/>
                  <a:pt x="3117453" y="1002561"/>
                </a:cubicBezTo>
                <a:cubicBezTo>
                  <a:pt x="3090345" y="1002561"/>
                  <a:pt x="3068368" y="980584"/>
                  <a:pt x="3068368" y="953476"/>
                </a:cubicBezTo>
                <a:cubicBezTo>
                  <a:pt x="3068368" y="926366"/>
                  <a:pt x="3090345" y="904391"/>
                  <a:pt x="3117453" y="904391"/>
                </a:cubicBezTo>
                <a:close/>
                <a:moveTo>
                  <a:pt x="2925533" y="904391"/>
                </a:moveTo>
                <a:cubicBezTo>
                  <a:pt x="2952641" y="904391"/>
                  <a:pt x="2974618" y="926366"/>
                  <a:pt x="2974618" y="953476"/>
                </a:cubicBezTo>
                <a:cubicBezTo>
                  <a:pt x="2974618" y="980584"/>
                  <a:pt x="2952641" y="1002561"/>
                  <a:pt x="2925533" y="1002561"/>
                </a:cubicBezTo>
                <a:cubicBezTo>
                  <a:pt x="2898424" y="1002561"/>
                  <a:pt x="2876448" y="980584"/>
                  <a:pt x="2876448" y="953476"/>
                </a:cubicBezTo>
                <a:cubicBezTo>
                  <a:pt x="2876448" y="926366"/>
                  <a:pt x="2898424" y="904391"/>
                  <a:pt x="2925533" y="904391"/>
                </a:cubicBezTo>
                <a:close/>
                <a:moveTo>
                  <a:pt x="2733609" y="904391"/>
                </a:moveTo>
                <a:cubicBezTo>
                  <a:pt x="2760718" y="904391"/>
                  <a:pt x="2782694" y="926366"/>
                  <a:pt x="2782694" y="953476"/>
                </a:cubicBezTo>
                <a:cubicBezTo>
                  <a:pt x="2782694" y="980584"/>
                  <a:pt x="2760718" y="1002561"/>
                  <a:pt x="2733609" y="1002561"/>
                </a:cubicBezTo>
                <a:cubicBezTo>
                  <a:pt x="2706500" y="1002561"/>
                  <a:pt x="2684524" y="980584"/>
                  <a:pt x="2684524" y="953476"/>
                </a:cubicBezTo>
                <a:cubicBezTo>
                  <a:pt x="2684524" y="926366"/>
                  <a:pt x="2706500" y="904391"/>
                  <a:pt x="2733609" y="904391"/>
                </a:cubicBezTo>
                <a:close/>
                <a:moveTo>
                  <a:pt x="2541933" y="904391"/>
                </a:moveTo>
                <a:cubicBezTo>
                  <a:pt x="2569042" y="904391"/>
                  <a:pt x="2591017" y="926366"/>
                  <a:pt x="2591017" y="953476"/>
                </a:cubicBezTo>
                <a:cubicBezTo>
                  <a:pt x="2591017" y="980584"/>
                  <a:pt x="2569042" y="1002561"/>
                  <a:pt x="2541933" y="1002561"/>
                </a:cubicBezTo>
                <a:cubicBezTo>
                  <a:pt x="2514824" y="1002561"/>
                  <a:pt x="2492847" y="980584"/>
                  <a:pt x="2492847" y="953476"/>
                </a:cubicBezTo>
                <a:cubicBezTo>
                  <a:pt x="2492847" y="926366"/>
                  <a:pt x="2514824" y="904391"/>
                  <a:pt x="2541933" y="904391"/>
                </a:cubicBezTo>
                <a:close/>
                <a:moveTo>
                  <a:pt x="2350010" y="904391"/>
                </a:moveTo>
                <a:cubicBezTo>
                  <a:pt x="2377118" y="904391"/>
                  <a:pt x="2399094" y="926366"/>
                  <a:pt x="2399094" y="953476"/>
                </a:cubicBezTo>
                <a:cubicBezTo>
                  <a:pt x="2399094" y="980584"/>
                  <a:pt x="2377118" y="1002561"/>
                  <a:pt x="2350010" y="1002561"/>
                </a:cubicBezTo>
                <a:cubicBezTo>
                  <a:pt x="2322900" y="1002561"/>
                  <a:pt x="2300925" y="980584"/>
                  <a:pt x="2300925" y="953476"/>
                </a:cubicBezTo>
                <a:cubicBezTo>
                  <a:pt x="2300925" y="926366"/>
                  <a:pt x="2322900" y="904391"/>
                  <a:pt x="2350010" y="904391"/>
                </a:cubicBezTo>
                <a:close/>
                <a:moveTo>
                  <a:pt x="2159739" y="904390"/>
                </a:moveTo>
                <a:cubicBezTo>
                  <a:pt x="2186848" y="904390"/>
                  <a:pt x="2208824" y="926366"/>
                  <a:pt x="2208824" y="953476"/>
                </a:cubicBezTo>
                <a:cubicBezTo>
                  <a:pt x="2208824" y="980584"/>
                  <a:pt x="2186848" y="1002561"/>
                  <a:pt x="2159739" y="1002561"/>
                </a:cubicBezTo>
                <a:lnTo>
                  <a:pt x="2158914" y="1002394"/>
                </a:lnTo>
                <a:lnTo>
                  <a:pt x="2158088" y="1002561"/>
                </a:lnTo>
                <a:cubicBezTo>
                  <a:pt x="2130979" y="1002561"/>
                  <a:pt x="2109003" y="980584"/>
                  <a:pt x="2109003" y="953476"/>
                </a:cubicBezTo>
                <a:cubicBezTo>
                  <a:pt x="2109003" y="926366"/>
                  <a:pt x="2130979" y="904391"/>
                  <a:pt x="2158088" y="904391"/>
                </a:cubicBezTo>
                <a:lnTo>
                  <a:pt x="2158913" y="904557"/>
                </a:lnTo>
                <a:close/>
                <a:moveTo>
                  <a:pt x="1967815" y="904390"/>
                </a:moveTo>
                <a:cubicBezTo>
                  <a:pt x="1994925" y="904390"/>
                  <a:pt x="2016900" y="926366"/>
                  <a:pt x="2016900" y="953476"/>
                </a:cubicBezTo>
                <a:cubicBezTo>
                  <a:pt x="2016900" y="980584"/>
                  <a:pt x="1994925" y="1002561"/>
                  <a:pt x="1967815" y="1002561"/>
                </a:cubicBezTo>
                <a:cubicBezTo>
                  <a:pt x="1940707" y="1002561"/>
                  <a:pt x="1918730" y="980584"/>
                  <a:pt x="1918730" y="953476"/>
                </a:cubicBezTo>
                <a:cubicBezTo>
                  <a:pt x="1918730" y="926366"/>
                  <a:pt x="1940707" y="904390"/>
                  <a:pt x="1967815" y="904390"/>
                </a:cubicBezTo>
                <a:close/>
                <a:moveTo>
                  <a:pt x="1775895" y="904390"/>
                </a:moveTo>
                <a:cubicBezTo>
                  <a:pt x="1803003" y="904390"/>
                  <a:pt x="1824980" y="926366"/>
                  <a:pt x="1824980" y="953476"/>
                </a:cubicBezTo>
                <a:cubicBezTo>
                  <a:pt x="1824980" y="980584"/>
                  <a:pt x="1803003" y="1002561"/>
                  <a:pt x="1775895" y="1002561"/>
                </a:cubicBezTo>
                <a:cubicBezTo>
                  <a:pt x="1748786" y="1002561"/>
                  <a:pt x="1726810" y="980584"/>
                  <a:pt x="1726810" y="953476"/>
                </a:cubicBezTo>
                <a:cubicBezTo>
                  <a:pt x="1726810" y="926366"/>
                  <a:pt x="1748786" y="904390"/>
                  <a:pt x="1775895" y="904390"/>
                </a:cubicBezTo>
                <a:close/>
                <a:moveTo>
                  <a:pt x="1584218" y="904390"/>
                </a:moveTo>
                <a:cubicBezTo>
                  <a:pt x="1611327" y="904390"/>
                  <a:pt x="1633303" y="926366"/>
                  <a:pt x="1633303" y="953476"/>
                </a:cubicBezTo>
                <a:cubicBezTo>
                  <a:pt x="1633303" y="980584"/>
                  <a:pt x="1611327" y="1002561"/>
                  <a:pt x="1584218" y="1002561"/>
                </a:cubicBezTo>
                <a:cubicBezTo>
                  <a:pt x="1557110" y="1002561"/>
                  <a:pt x="1535133" y="980584"/>
                  <a:pt x="1535133" y="953476"/>
                </a:cubicBezTo>
                <a:cubicBezTo>
                  <a:pt x="1535133" y="926366"/>
                  <a:pt x="1557110" y="904390"/>
                  <a:pt x="1584218" y="904390"/>
                </a:cubicBezTo>
                <a:close/>
                <a:moveTo>
                  <a:pt x="1392295" y="904390"/>
                </a:moveTo>
                <a:cubicBezTo>
                  <a:pt x="1419404" y="904390"/>
                  <a:pt x="1441380" y="926366"/>
                  <a:pt x="1441380" y="953476"/>
                </a:cubicBezTo>
                <a:cubicBezTo>
                  <a:pt x="1441380" y="980584"/>
                  <a:pt x="1419404" y="1002561"/>
                  <a:pt x="1392295" y="1002561"/>
                </a:cubicBezTo>
                <a:cubicBezTo>
                  <a:pt x="1365186" y="1002561"/>
                  <a:pt x="1343210" y="980584"/>
                  <a:pt x="1343210" y="953476"/>
                </a:cubicBezTo>
                <a:cubicBezTo>
                  <a:pt x="1343210" y="926366"/>
                  <a:pt x="1365186" y="904390"/>
                  <a:pt x="1392295" y="904390"/>
                </a:cubicBezTo>
                <a:close/>
                <a:moveTo>
                  <a:pt x="1200374" y="904390"/>
                </a:moveTo>
                <a:cubicBezTo>
                  <a:pt x="1227482" y="904390"/>
                  <a:pt x="1249459" y="926366"/>
                  <a:pt x="1249459" y="953476"/>
                </a:cubicBezTo>
                <a:cubicBezTo>
                  <a:pt x="1249459" y="980584"/>
                  <a:pt x="1227482" y="1002561"/>
                  <a:pt x="1200374" y="1002561"/>
                </a:cubicBezTo>
                <a:cubicBezTo>
                  <a:pt x="1173265" y="1002561"/>
                  <a:pt x="1151289" y="980584"/>
                  <a:pt x="1151289" y="953476"/>
                </a:cubicBezTo>
                <a:cubicBezTo>
                  <a:pt x="1151289" y="926366"/>
                  <a:pt x="1173265" y="904390"/>
                  <a:pt x="1200374" y="904390"/>
                </a:cubicBezTo>
                <a:close/>
                <a:moveTo>
                  <a:pt x="1008450" y="904390"/>
                </a:moveTo>
                <a:cubicBezTo>
                  <a:pt x="1035559" y="904390"/>
                  <a:pt x="1057535" y="926366"/>
                  <a:pt x="1057535" y="953476"/>
                </a:cubicBezTo>
                <a:cubicBezTo>
                  <a:pt x="1057535" y="980584"/>
                  <a:pt x="1035559" y="1002561"/>
                  <a:pt x="1008450" y="1002561"/>
                </a:cubicBezTo>
                <a:cubicBezTo>
                  <a:pt x="981342" y="1002561"/>
                  <a:pt x="959365" y="980584"/>
                  <a:pt x="959365" y="953476"/>
                </a:cubicBezTo>
                <a:cubicBezTo>
                  <a:pt x="959365" y="926366"/>
                  <a:pt x="981342" y="904390"/>
                  <a:pt x="1008450" y="904390"/>
                </a:cubicBezTo>
                <a:close/>
                <a:moveTo>
                  <a:pt x="816530" y="904390"/>
                </a:moveTo>
                <a:cubicBezTo>
                  <a:pt x="843638" y="904390"/>
                  <a:pt x="865615" y="926366"/>
                  <a:pt x="865615" y="953476"/>
                </a:cubicBezTo>
                <a:cubicBezTo>
                  <a:pt x="865615" y="980584"/>
                  <a:pt x="843638" y="1002561"/>
                  <a:pt x="816530" y="1002561"/>
                </a:cubicBezTo>
                <a:cubicBezTo>
                  <a:pt x="789421" y="1002561"/>
                  <a:pt x="767445" y="980584"/>
                  <a:pt x="767445" y="953476"/>
                </a:cubicBezTo>
                <a:cubicBezTo>
                  <a:pt x="767445" y="926366"/>
                  <a:pt x="789421" y="904390"/>
                  <a:pt x="816530" y="904390"/>
                </a:cubicBezTo>
                <a:close/>
                <a:moveTo>
                  <a:pt x="624606" y="904390"/>
                </a:moveTo>
                <a:cubicBezTo>
                  <a:pt x="651715" y="904390"/>
                  <a:pt x="673691" y="926366"/>
                  <a:pt x="673691" y="953476"/>
                </a:cubicBezTo>
                <a:cubicBezTo>
                  <a:pt x="673691" y="980584"/>
                  <a:pt x="651715" y="1002561"/>
                  <a:pt x="624606" y="1002561"/>
                </a:cubicBezTo>
                <a:cubicBezTo>
                  <a:pt x="597497" y="1002561"/>
                  <a:pt x="575521" y="980584"/>
                  <a:pt x="575521" y="953476"/>
                </a:cubicBezTo>
                <a:cubicBezTo>
                  <a:pt x="575521" y="926366"/>
                  <a:pt x="597497" y="904390"/>
                  <a:pt x="624606" y="904390"/>
                </a:cubicBezTo>
                <a:close/>
                <a:moveTo>
                  <a:pt x="432929" y="904390"/>
                </a:moveTo>
                <a:cubicBezTo>
                  <a:pt x="460039" y="904390"/>
                  <a:pt x="482015" y="926366"/>
                  <a:pt x="482015" y="953476"/>
                </a:cubicBezTo>
                <a:cubicBezTo>
                  <a:pt x="482015" y="980584"/>
                  <a:pt x="460039" y="1002561"/>
                  <a:pt x="432929" y="1002561"/>
                </a:cubicBezTo>
                <a:cubicBezTo>
                  <a:pt x="405821" y="1002561"/>
                  <a:pt x="383844" y="980584"/>
                  <a:pt x="383844" y="953476"/>
                </a:cubicBezTo>
                <a:cubicBezTo>
                  <a:pt x="383844" y="926366"/>
                  <a:pt x="405821" y="904390"/>
                  <a:pt x="432929" y="904390"/>
                </a:cubicBezTo>
                <a:close/>
                <a:moveTo>
                  <a:pt x="241007" y="904390"/>
                </a:moveTo>
                <a:cubicBezTo>
                  <a:pt x="268115" y="904390"/>
                  <a:pt x="290092" y="926366"/>
                  <a:pt x="290092" y="953476"/>
                </a:cubicBezTo>
                <a:cubicBezTo>
                  <a:pt x="290092" y="980584"/>
                  <a:pt x="268115" y="1002561"/>
                  <a:pt x="241007" y="1002561"/>
                </a:cubicBezTo>
                <a:cubicBezTo>
                  <a:pt x="213897" y="1002561"/>
                  <a:pt x="191921" y="980584"/>
                  <a:pt x="191921" y="953476"/>
                </a:cubicBezTo>
                <a:cubicBezTo>
                  <a:pt x="191921" y="926366"/>
                  <a:pt x="213897" y="904390"/>
                  <a:pt x="241007" y="904390"/>
                </a:cubicBezTo>
                <a:close/>
                <a:moveTo>
                  <a:pt x="49085" y="904390"/>
                </a:moveTo>
                <a:cubicBezTo>
                  <a:pt x="76194" y="904390"/>
                  <a:pt x="98170" y="926366"/>
                  <a:pt x="98170" y="953476"/>
                </a:cubicBezTo>
                <a:cubicBezTo>
                  <a:pt x="98170" y="980584"/>
                  <a:pt x="76194" y="1002561"/>
                  <a:pt x="49085" y="1002561"/>
                </a:cubicBezTo>
                <a:cubicBezTo>
                  <a:pt x="21976" y="1002561"/>
                  <a:pt x="0" y="980584"/>
                  <a:pt x="0" y="953476"/>
                </a:cubicBezTo>
                <a:cubicBezTo>
                  <a:pt x="0" y="926366"/>
                  <a:pt x="21976" y="904390"/>
                  <a:pt x="49085" y="904390"/>
                </a:cubicBezTo>
                <a:close/>
                <a:moveTo>
                  <a:pt x="11468592" y="753701"/>
                </a:moveTo>
                <a:cubicBezTo>
                  <a:pt x="11495701" y="753701"/>
                  <a:pt x="11517677" y="775677"/>
                  <a:pt x="11517677" y="802786"/>
                </a:cubicBezTo>
                <a:cubicBezTo>
                  <a:pt x="11517677" y="829895"/>
                  <a:pt x="11495701" y="851871"/>
                  <a:pt x="11468592" y="851871"/>
                </a:cubicBezTo>
                <a:cubicBezTo>
                  <a:pt x="11441483" y="851871"/>
                  <a:pt x="11419507" y="829895"/>
                  <a:pt x="11419507" y="802786"/>
                </a:cubicBezTo>
                <a:cubicBezTo>
                  <a:pt x="11419507" y="775677"/>
                  <a:pt x="11441483" y="753701"/>
                  <a:pt x="11468592" y="753701"/>
                </a:cubicBezTo>
                <a:close/>
                <a:moveTo>
                  <a:pt x="11276669" y="753701"/>
                </a:moveTo>
                <a:cubicBezTo>
                  <a:pt x="11303777" y="753701"/>
                  <a:pt x="11325754" y="775677"/>
                  <a:pt x="11325754" y="802786"/>
                </a:cubicBezTo>
                <a:cubicBezTo>
                  <a:pt x="11325754" y="829895"/>
                  <a:pt x="11303777" y="851871"/>
                  <a:pt x="11276669" y="851871"/>
                </a:cubicBezTo>
                <a:cubicBezTo>
                  <a:pt x="11249560" y="851871"/>
                  <a:pt x="11227584" y="829895"/>
                  <a:pt x="11227584" y="802786"/>
                </a:cubicBezTo>
                <a:cubicBezTo>
                  <a:pt x="11227584" y="775677"/>
                  <a:pt x="11249560" y="753701"/>
                  <a:pt x="11276669" y="753701"/>
                </a:cubicBezTo>
                <a:close/>
                <a:moveTo>
                  <a:pt x="11084992" y="753701"/>
                </a:moveTo>
                <a:cubicBezTo>
                  <a:pt x="11112101" y="753701"/>
                  <a:pt x="11134077" y="775677"/>
                  <a:pt x="11134077" y="802786"/>
                </a:cubicBezTo>
                <a:cubicBezTo>
                  <a:pt x="11134077" y="829895"/>
                  <a:pt x="11112101" y="851871"/>
                  <a:pt x="11084992" y="851871"/>
                </a:cubicBezTo>
                <a:cubicBezTo>
                  <a:pt x="11057884" y="851871"/>
                  <a:pt x="11035907" y="829895"/>
                  <a:pt x="11035907" y="802786"/>
                </a:cubicBezTo>
                <a:cubicBezTo>
                  <a:pt x="11035907" y="775677"/>
                  <a:pt x="11057884" y="753701"/>
                  <a:pt x="11084992" y="753701"/>
                </a:cubicBezTo>
                <a:close/>
                <a:moveTo>
                  <a:pt x="10893068" y="753701"/>
                </a:moveTo>
                <a:cubicBezTo>
                  <a:pt x="10920178" y="753701"/>
                  <a:pt x="10942154" y="775677"/>
                  <a:pt x="10942154" y="802786"/>
                </a:cubicBezTo>
                <a:cubicBezTo>
                  <a:pt x="10942154" y="829895"/>
                  <a:pt x="10920178" y="851871"/>
                  <a:pt x="10893068" y="851871"/>
                </a:cubicBezTo>
                <a:cubicBezTo>
                  <a:pt x="10865960" y="851871"/>
                  <a:pt x="10843984" y="829895"/>
                  <a:pt x="10843984" y="802786"/>
                </a:cubicBezTo>
                <a:cubicBezTo>
                  <a:pt x="10843984" y="775677"/>
                  <a:pt x="10865960" y="753701"/>
                  <a:pt x="10893068" y="753701"/>
                </a:cubicBezTo>
                <a:close/>
                <a:moveTo>
                  <a:pt x="10701148" y="753701"/>
                </a:moveTo>
                <a:cubicBezTo>
                  <a:pt x="10728256" y="753701"/>
                  <a:pt x="10750233" y="775677"/>
                  <a:pt x="10750233" y="802786"/>
                </a:cubicBezTo>
                <a:cubicBezTo>
                  <a:pt x="10750233" y="829895"/>
                  <a:pt x="10728256" y="851871"/>
                  <a:pt x="10701148" y="851871"/>
                </a:cubicBezTo>
                <a:cubicBezTo>
                  <a:pt x="10674039" y="851871"/>
                  <a:pt x="10652063" y="829895"/>
                  <a:pt x="10652063" y="802786"/>
                </a:cubicBezTo>
                <a:cubicBezTo>
                  <a:pt x="10652063" y="775677"/>
                  <a:pt x="10674039" y="753701"/>
                  <a:pt x="10701148" y="753701"/>
                </a:cubicBezTo>
                <a:close/>
                <a:moveTo>
                  <a:pt x="10507020" y="753701"/>
                </a:moveTo>
                <a:cubicBezTo>
                  <a:pt x="10534129" y="753701"/>
                  <a:pt x="10556105" y="775677"/>
                  <a:pt x="10556105" y="802786"/>
                </a:cubicBezTo>
                <a:cubicBezTo>
                  <a:pt x="10556105" y="829895"/>
                  <a:pt x="10534129" y="851871"/>
                  <a:pt x="10507020" y="851871"/>
                </a:cubicBezTo>
                <a:cubicBezTo>
                  <a:pt x="10479911" y="851871"/>
                  <a:pt x="10457935" y="829895"/>
                  <a:pt x="10457935" y="802786"/>
                </a:cubicBezTo>
                <a:cubicBezTo>
                  <a:pt x="10457935" y="775677"/>
                  <a:pt x="10479911" y="753701"/>
                  <a:pt x="10507020" y="753701"/>
                </a:cubicBezTo>
                <a:close/>
                <a:moveTo>
                  <a:pt x="10315097" y="753701"/>
                </a:moveTo>
                <a:cubicBezTo>
                  <a:pt x="10342205" y="753701"/>
                  <a:pt x="10364182" y="775677"/>
                  <a:pt x="10364182" y="802786"/>
                </a:cubicBezTo>
                <a:cubicBezTo>
                  <a:pt x="10364182" y="829895"/>
                  <a:pt x="10342205" y="851871"/>
                  <a:pt x="10315097" y="851871"/>
                </a:cubicBezTo>
                <a:cubicBezTo>
                  <a:pt x="10287988" y="851871"/>
                  <a:pt x="10266012" y="829895"/>
                  <a:pt x="10266012" y="802786"/>
                </a:cubicBezTo>
                <a:cubicBezTo>
                  <a:pt x="10266012" y="775677"/>
                  <a:pt x="10287988" y="753701"/>
                  <a:pt x="10315097" y="753701"/>
                </a:cubicBezTo>
                <a:close/>
                <a:moveTo>
                  <a:pt x="10123420" y="753701"/>
                </a:moveTo>
                <a:cubicBezTo>
                  <a:pt x="10150529" y="753701"/>
                  <a:pt x="10172505" y="775677"/>
                  <a:pt x="10172505" y="802786"/>
                </a:cubicBezTo>
                <a:cubicBezTo>
                  <a:pt x="10172505" y="829895"/>
                  <a:pt x="10150529" y="851871"/>
                  <a:pt x="10123420" y="851871"/>
                </a:cubicBezTo>
                <a:cubicBezTo>
                  <a:pt x="10096312" y="851871"/>
                  <a:pt x="10074335" y="829895"/>
                  <a:pt x="10074335" y="802786"/>
                </a:cubicBezTo>
                <a:cubicBezTo>
                  <a:pt x="10074335" y="775677"/>
                  <a:pt x="10096312" y="753701"/>
                  <a:pt x="10123420" y="753701"/>
                </a:cubicBezTo>
                <a:close/>
                <a:moveTo>
                  <a:pt x="9931496" y="753701"/>
                </a:moveTo>
                <a:cubicBezTo>
                  <a:pt x="9958606" y="753701"/>
                  <a:pt x="9980582" y="775677"/>
                  <a:pt x="9980582" y="802786"/>
                </a:cubicBezTo>
                <a:cubicBezTo>
                  <a:pt x="9980582" y="829895"/>
                  <a:pt x="9958606" y="851871"/>
                  <a:pt x="9931496" y="851871"/>
                </a:cubicBezTo>
                <a:cubicBezTo>
                  <a:pt x="9904388" y="851871"/>
                  <a:pt x="9882412" y="829895"/>
                  <a:pt x="9882412" y="802786"/>
                </a:cubicBezTo>
                <a:cubicBezTo>
                  <a:pt x="9882412" y="775677"/>
                  <a:pt x="9904388" y="753701"/>
                  <a:pt x="9931496" y="753701"/>
                </a:cubicBezTo>
                <a:close/>
                <a:moveTo>
                  <a:pt x="9739576" y="753701"/>
                </a:moveTo>
                <a:cubicBezTo>
                  <a:pt x="9766684" y="753701"/>
                  <a:pt x="9788661" y="775677"/>
                  <a:pt x="9788661" y="802786"/>
                </a:cubicBezTo>
                <a:cubicBezTo>
                  <a:pt x="9788661" y="829895"/>
                  <a:pt x="9766684" y="851871"/>
                  <a:pt x="9739576" y="851871"/>
                </a:cubicBezTo>
                <a:cubicBezTo>
                  <a:pt x="9712467" y="851871"/>
                  <a:pt x="9690491" y="829895"/>
                  <a:pt x="9690491" y="802786"/>
                </a:cubicBezTo>
                <a:cubicBezTo>
                  <a:pt x="9690491" y="775677"/>
                  <a:pt x="9712467" y="753701"/>
                  <a:pt x="9739576" y="753701"/>
                </a:cubicBezTo>
                <a:close/>
                <a:moveTo>
                  <a:pt x="9547652" y="753701"/>
                </a:moveTo>
                <a:cubicBezTo>
                  <a:pt x="9574761" y="753701"/>
                  <a:pt x="9596737" y="775677"/>
                  <a:pt x="9596737" y="802786"/>
                </a:cubicBezTo>
                <a:cubicBezTo>
                  <a:pt x="9596737" y="829895"/>
                  <a:pt x="9574761" y="851871"/>
                  <a:pt x="9547652" y="851871"/>
                </a:cubicBezTo>
                <a:cubicBezTo>
                  <a:pt x="9520543" y="851871"/>
                  <a:pt x="9498567" y="829895"/>
                  <a:pt x="9498567" y="802786"/>
                </a:cubicBezTo>
                <a:cubicBezTo>
                  <a:pt x="9498567" y="775677"/>
                  <a:pt x="9520543" y="753701"/>
                  <a:pt x="9547652" y="753701"/>
                </a:cubicBezTo>
                <a:close/>
                <a:moveTo>
                  <a:pt x="9355731" y="753701"/>
                </a:moveTo>
                <a:cubicBezTo>
                  <a:pt x="9382840" y="753701"/>
                  <a:pt x="9404816" y="775677"/>
                  <a:pt x="9404816" y="802786"/>
                </a:cubicBezTo>
                <a:cubicBezTo>
                  <a:pt x="9404816" y="829895"/>
                  <a:pt x="9382840" y="851871"/>
                  <a:pt x="9355731" y="851871"/>
                </a:cubicBezTo>
                <a:cubicBezTo>
                  <a:pt x="9328622" y="851871"/>
                  <a:pt x="9306646" y="829895"/>
                  <a:pt x="9306646" y="802786"/>
                </a:cubicBezTo>
                <a:cubicBezTo>
                  <a:pt x="9306646" y="775677"/>
                  <a:pt x="9328622" y="753701"/>
                  <a:pt x="9355731" y="753701"/>
                </a:cubicBezTo>
                <a:close/>
                <a:moveTo>
                  <a:pt x="9163808" y="753701"/>
                </a:moveTo>
                <a:cubicBezTo>
                  <a:pt x="9190916" y="753701"/>
                  <a:pt x="9212893" y="775677"/>
                  <a:pt x="9212893" y="802786"/>
                </a:cubicBezTo>
                <a:cubicBezTo>
                  <a:pt x="9212893" y="829895"/>
                  <a:pt x="9190916" y="851871"/>
                  <a:pt x="9163808" y="851871"/>
                </a:cubicBezTo>
                <a:cubicBezTo>
                  <a:pt x="9136699" y="851871"/>
                  <a:pt x="9114723" y="829895"/>
                  <a:pt x="9114723" y="802786"/>
                </a:cubicBezTo>
                <a:cubicBezTo>
                  <a:pt x="9114723" y="775677"/>
                  <a:pt x="9136699" y="753701"/>
                  <a:pt x="9163808" y="753701"/>
                </a:cubicBezTo>
                <a:close/>
                <a:moveTo>
                  <a:pt x="8972131" y="753701"/>
                </a:moveTo>
                <a:cubicBezTo>
                  <a:pt x="8999241" y="753701"/>
                  <a:pt x="9021216" y="775677"/>
                  <a:pt x="9021216" y="802786"/>
                </a:cubicBezTo>
                <a:cubicBezTo>
                  <a:pt x="9021216" y="829895"/>
                  <a:pt x="8999241" y="851871"/>
                  <a:pt x="8972131" y="851871"/>
                </a:cubicBezTo>
                <a:cubicBezTo>
                  <a:pt x="8945023" y="851871"/>
                  <a:pt x="8923046" y="829895"/>
                  <a:pt x="8923046" y="802786"/>
                </a:cubicBezTo>
                <a:cubicBezTo>
                  <a:pt x="8923046" y="775677"/>
                  <a:pt x="8945023" y="753701"/>
                  <a:pt x="8972131" y="753701"/>
                </a:cubicBezTo>
                <a:close/>
                <a:moveTo>
                  <a:pt x="8780211" y="753701"/>
                </a:moveTo>
                <a:cubicBezTo>
                  <a:pt x="8807319" y="753701"/>
                  <a:pt x="8829296" y="775677"/>
                  <a:pt x="8829296" y="802786"/>
                </a:cubicBezTo>
                <a:cubicBezTo>
                  <a:pt x="8829296" y="829895"/>
                  <a:pt x="8807319" y="851871"/>
                  <a:pt x="8780211" y="851871"/>
                </a:cubicBezTo>
                <a:cubicBezTo>
                  <a:pt x="8753102" y="851871"/>
                  <a:pt x="8731126" y="829895"/>
                  <a:pt x="8731126" y="802786"/>
                </a:cubicBezTo>
                <a:cubicBezTo>
                  <a:pt x="8731126" y="775677"/>
                  <a:pt x="8753102" y="753701"/>
                  <a:pt x="8780211" y="753701"/>
                </a:cubicBezTo>
                <a:close/>
                <a:moveTo>
                  <a:pt x="8588287" y="753701"/>
                </a:moveTo>
                <a:cubicBezTo>
                  <a:pt x="8615396" y="753701"/>
                  <a:pt x="8637372" y="775677"/>
                  <a:pt x="8637372" y="802786"/>
                </a:cubicBezTo>
                <a:cubicBezTo>
                  <a:pt x="8637372" y="829895"/>
                  <a:pt x="8615396" y="851871"/>
                  <a:pt x="8588287" y="851871"/>
                </a:cubicBezTo>
                <a:cubicBezTo>
                  <a:pt x="8561178" y="851871"/>
                  <a:pt x="8539202" y="829895"/>
                  <a:pt x="8539202" y="802786"/>
                </a:cubicBezTo>
                <a:cubicBezTo>
                  <a:pt x="8539202" y="775677"/>
                  <a:pt x="8561178" y="753701"/>
                  <a:pt x="8588287" y="753701"/>
                </a:cubicBezTo>
                <a:close/>
                <a:moveTo>
                  <a:pt x="8388577" y="753701"/>
                </a:moveTo>
                <a:cubicBezTo>
                  <a:pt x="8415686" y="753701"/>
                  <a:pt x="8437662" y="775677"/>
                  <a:pt x="8437662" y="802786"/>
                </a:cubicBezTo>
                <a:cubicBezTo>
                  <a:pt x="8437662" y="829895"/>
                  <a:pt x="8415686" y="851871"/>
                  <a:pt x="8388577" y="851871"/>
                </a:cubicBezTo>
                <a:cubicBezTo>
                  <a:pt x="8361468" y="851871"/>
                  <a:pt x="8339492" y="829895"/>
                  <a:pt x="8339492" y="802786"/>
                </a:cubicBezTo>
                <a:cubicBezTo>
                  <a:pt x="8339492" y="775677"/>
                  <a:pt x="8361468" y="753701"/>
                  <a:pt x="8388577" y="753701"/>
                </a:cubicBezTo>
                <a:close/>
                <a:moveTo>
                  <a:pt x="8196653" y="753701"/>
                </a:moveTo>
                <a:cubicBezTo>
                  <a:pt x="8223762" y="753701"/>
                  <a:pt x="8245738" y="775677"/>
                  <a:pt x="8245738" y="802786"/>
                </a:cubicBezTo>
                <a:cubicBezTo>
                  <a:pt x="8245738" y="829895"/>
                  <a:pt x="8223762" y="851871"/>
                  <a:pt x="8196653" y="851871"/>
                </a:cubicBezTo>
                <a:cubicBezTo>
                  <a:pt x="8169545" y="851871"/>
                  <a:pt x="8147568" y="829895"/>
                  <a:pt x="8147568" y="802786"/>
                </a:cubicBezTo>
                <a:cubicBezTo>
                  <a:pt x="8147568" y="775677"/>
                  <a:pt x="8169545" y="753701"/>
                  <a:pt x="8196653" y="753701"/>
                </a:cubicBezTo>
                <a:close/>
                <a:moveTo>
                  <a:pt x="8004732" y="753701"/>
                </a:moveTo>
                <a:cubicBezTo>
                  <a:pt x="8031841" y="753701"/>
                  <a:pt x="8053817" y="775677"/>
                  <a:pt x="8053817" y="802786"/>
                </a:cubicBezTo>
                <a:cubicBezTo>
                  <a:pt x="8053817" y="829895"/>
                  <a:pt x="8031841" y="851871"/>
                  <a:pt x="8004732" y="851871"/>
                </a:cubicBezTo>
                <a:cubicBezTo>
                  <a:pt x="7977623" y="851871"/>
                  <a:pt x="7955647" y="829895"/>
                  <a:pt x="7955647" y="802786"/>
                </a:cubicBezTo>
                <a:cubicBezTo>
                  <a:pt x="7955647" y="775677"/>
                  <a:pt x="7977623" y="753701"/>
                  <a:pt x="8004732" y="753701"/>
                </a:cubicBezTo>
                <a:close/>
                <a:moveTo>
                  <a:pt x="7813056" y="753701"/>
                </a:moveTo>
                <a:cubicBezTo>
                  <a:pt x="7840165" y="753701"/>
                  <a:pt x="7862141" y="775677"/>
                  <a:pt x="7862141" y="802786"/>
                </a:cubicBezTo>
                <a:cubicBezTo>
                  <a:pt x="7862141" y="829895"/>
                  <a:pt x="7840165" y="851871"/>
                  <a:pt x="7813056" y="851871"/>
                </a:cubicBezTo>
                <a:cubicBezTo>
                  <a:pt x="7785947" y="851871"/>
                  <a:pt x="7763971" y="829895"/>
                  <a:pt x="7763971" y="802786"/>
                </a:cubicBezTo>
                <a:cubicBezTo>
                  <a:pt x="7763971" y="775677"/>
                  <a:pt x="7785947" y="753701"/>
                  <a:pt x="7813056" y="753701"/>
                </a:cubicBezTo>
                <a:close/>
                <a:moveTo>
                  <a:pt x="7621133" y="753701"/>
                </a:moveTo>
                <a:cubicBezTo>
                  <a:pt x="7648241" y="753701"/>
                  <a:pt x="7670218" y="775677"/>
                  <a:pt x="7670218" y="802786"/>
                </a:cubicBezTo>
                <a:cubicBezTo>
                  <a:pt x="7670218" y="829895"/>
                  <a:pt x="7648241" y="851871"/>
                  <a:pt x="7621133" y="851871"/>
                </a:cubicBezTo>
                <a:cubicBezTo>
                  <a:pt x="7594024" y="851871"/>
                  <a:pt x="7572048" y="829895"/>
                  <a:pt x="7572048" y="802786"/>
                </a:cubicBezTo>
                <a:cubicBezTo>
                  <a:pt x="7572048" y="775677"/>
                  <a:pt x="7594024" y="753701"/>
                  <a:pt x="7621133" y="753701"/>
                </a:cubicBezTo>
                <a:close/>
                <a:moveTo>
                  <a:pt x="7429212" y="753701"/>
                </a:moveTo>
                <a:cubicBezTo>
                  <a:pt x="7456321" y="753701"/>
                  <a:pt x="7478297" y="775677"/>
                  <a:pt x="7478297" y="802786"/>
                </a:cubicBezTo>
                <a:cubicBezTo>
                  <a:pt x="7478297" y="829895"/>
                  <a:pt x="7456321" y="851871"/>
                  <a:pt x="7429212" y="851871"/>
                </a:cubicBezTo>
                <a:cubicBezTo>
                  <a:pt x="7402103" y="851871"/>
                  <a:pt x="7380127" y="829895"/>
                  <a:pt x="7380127" y="802786"/>
                </a:cubicBezTo>
                <a:cubicBezTo>
                  <a:pt x="7380127" y="775677"/>
                  <a:pt x="7402103" y="753701"/>
                  <a:pt x="7429212" y="753701"/>
                </a:cubicBezTo>
                <a:close/>
                <a:moveTo>
                  <a:pt x="7237288" y="753701"/>
                </a:moveTo>
                <a:cubicBezTo>
                  <a:pt x="7264397" y="753701"/>
                  <a:pt x="7286373" y="775677"/>
                  <a:pt x="7286373" y="802786"/>
                </a:cubicBezTo>
                <a:cubicBezTo>
                  <a:pt x="7286373" y="829895"/>
                  <a:pt x="7264397" y="851871"/>
                  <a:pt x="7237288" y="851871"/>
                </a:cubicBezTo>
                <a:cubicBezTo>
                  <a:pt x="7210179" y="851871"/>
                  <a:pt x="7188203" y="829895"/>
                  <a:pt x="7188203" y="802786"/>
                </a:cubicBezTo>
                <a:cubicBezTo>
                  <a:pt x="7188203" y="775677"/>
                  <a:pt x="7210179" y="753701"/>
                  <a:pt x="7237288" y="753701"/>
                </a:cubicBezTo>
                <a:close/>
                <a:moveTo>
                  <a:pt x="7045367" y="753701"/>
                </a:moveTo>
                <a:cubicBezTo>
                  <a:pt x="7072476" y="753701"/>
                  <a:pt x="7094452" y="775677"/>
                  <a:pt x="7094452" y="802786"/>
                </a:cubicBezTo>
                <a:cubicBezTo>
                  <a:pt x="7094452" y="829895"/>
                  <a:pt x="7072476" y="851871"/>
                  <a:pt x="7045367" y="851871"/>
                </a:cubicBezTo>
                <a:cubicBezTo>
                  <a:pt x="7018258" y="851871"/>
                  <a:pt x="6996282" y="829895"/>
                  <a:pt x="6996282" y="802786"/>
                </a:cubicBezTo>
                <a:cubicBezTo>
                  <a:pt x="6996282" y="775677"/>
                  <a:pt x="7018258" y="753701"/>
                  <a:pt x="7045367" y="753701"/>
                </a:cubicBezTo>
                <a:close/>
                <a:moveTo>
                  <a:pt x="6853444" y="753701"/>
                </a:moveTo>
                <a:cubicBezTo>
                  <a:pt x="6880552" y="753701"/>
                  <a:pt x="6902529" y="775677"/>
                  <a:pt x="6902529" y="802786"/>
                </a:cubicBezTo>
                <a:cubicBezTo>
                  <a:pt x="6902529" y="829895"/>
                  <a:pt x="6880552" y="851871"/>
                  <a:pt x="6853444" y="851871"/>
                </a:cubicBezTo>
                <a:cubicBezTo>
                  <a:pt x="6826335" y="851871"/>
                  <a:pt x="6804359" y="829895"/>
                  <a:pt x="6804359" y="802786"/>
                </a:cubicBezTo>
                <a:cubicBezTo>
                  <a:pt x="6804359" y="775677"/>
                  <a:pt x="6826335" y="753701"/>
                  <a:pt x="6853444" y="753701"/>
                </a:cubicBezTo>
                <a:close/>
                <a:moveTo>
                  <a:pt x="6661767" y="753701"/>
                </a:moveTo>
                <a:cubicBezTo>
                  <a:pt x="6688876" y="753701"/>
                  <a:pt x="6710852" y="775677"/>
                  <a:pt x="6710852" y="802786"/>
                </a:cubicBezTo>
                <a:cubicBezTo>
                  <a:pt x="6710852" y="829895"/>
                  <a:pt x="6688876" y="851871"/>
                  <a:pt x="6661767" y="851871"/>
                </a:cubicBezTo>
                <a:cubicBezTo>
                  <a:pt x="6634659" y="851871"/>
                  <a:pt x="6612682" y="829895"/>
                  <a:pt x="6612682" y="802786"/>
                </a:cubicBezTo>
                <a:cubicBezTo>
                  <a:pt x="6612682" y="775677"/>
                  <a:pt x="6634659" y="753701"/>
                  <a:pt x="6661767" y="753701"/>
                </a:cubicBezTo>
                <a:close/>
                <a:moveTo>
                  <a:pt x="6469844" y="753701"/>
                </a:moveTo>
                <a:cubicBezTo>
                  <a:pt x="6496953" y="753701"/>
                  <a:pt x="6518929" y="775677"/>
                  <a:pt x="6518929" y="802786"/>
                </a:cubicBezTo>
                <a:cubicBezTo>
                  <a:pt x="6518929" y="829895"/>
                  <a:pt x="6496953" y="851871"/>
                  <a:pt x="6469844" y="851871"/>
                </a:cubicBezTo>
                <a:cubicBezTo>
                  <a:pt x="6442735" y="851871"/>
                  <a:pt x="6420759" y="829895"/>
                  <a:pt x="6420759" y="802786"/>
                </a:cubicBezTo>
                <a:cubicBezTo>
                  <a:pt x="6420759" y="775677"/>
                  <a:pt x="6442735" y="753701"/>
                  <a:pt x="6469844" y="753701"/>
                </a:cubicBezTo>
                <a:close/>
                <a:moveTo>
                  <a:pt x="6279574" y="753701"/>
                </a:moveTo>
                <a:cubicBezTo>
                  <a:pt x="6306683" y="753701"/>
                  <a:pt x="6328659" y="775677"/>
                  <a:pt x="6328659" y="802786"/>
                </a:cubicBezTo>
                <a:cubicBezTo>
                  <a:pt x="6328659" y="829895"/>
                  <a:pt x="6306683" y="851871"/>
                  <a:pt x="6279574" y="851871"/>
                </a:cubicBezTo>
                <a:cubicBezTo>
                  <a:pt x="6252465" y="851871"/>
                  <a:pt x="6230489" y="829895"/>
                  <a:pt x="6230489" y="802786"/>
                </a:cubicBezTo>
                <a:cubicBezTo>
                  <a:pt x="6230489" y="775677"/>
                  <a:pt x="6252465" y="753701"/>
                  <a:pt x="6279574" y="753701"/>
                </a:cubicBezTo>
                <a:close/>
                <a:moveTo>
                  <a:pt x="6087650" y="753701"/>
                </a:moveTo>
                <a:cubicBezTo>
                  <a:pt x="6114759" y="753701"/>
                  <a:pt x="6136735" y="775677"/>
                  <a:pt x="6136735" y="802786"/>
                </a:cubicBezTo>
                <a:cubicBezTo>
                  <a:pt x="6136735" y="829895"/>
                  <a:pt x="6114759" y="851871"/>
                  <a:pt x="6087650" y="851871"/>
                </a:cubicBezTo>
                <a:cubicBezTo>
                  <a:pt x="6060542" y="851871"/>
                  <a:pt x="6038565" y="829895"/>
                  <a:pt x="6038565" y="802786"/>
                </a:cubicBezTo>
                <a:cubicBezTo>
                  <a:pt x="6038565" y="775677"/>
                  <a:pt x="6060542" y="753701"/>
                  <a:pt x="6087650" y="753701"/>
                </a:cubicBezTo>
                <a:close/>
                <a:moveTo>
                  <a:pt x="5895729" y="753701"/>
                </a:moveTo>
                <a:cubicBezTo>
                  <a:pt x="5922838" y="753701"/>
                  <a:pt x="5944814" y="775677"/>
                  <a:pt x="5944814" y="802786"/>
                </a:cubicBezTo>
                <a:cubicBezTo>
                  <a:pt x="5944814" y="829895"/>
                  <a:pt x="5922838" y="851871"/>
                  <a:pt x="5895729" y="851871"/>
                </a:cubicBezTo>
                <a:cubicBezTo>
                  <a:pt x="5868620" y="851871"/>
                  <a:pt x="5846644" y="829895"/>
                  <a:pt x="5846644" y="802786"/>
                </a:cubicBezTo>
                <a:cubicBezTo>
                  <a:pt x="5846644" y="775677"/>
                  <a:pt x="5868620" y="753701"/>
                  <a:pt x="5895729" y="753701"/>
                </a:cubicBezTo>
                <a:close/>
                <a:moveTo>
                  <a:pt x="5704053" y="753701"/>
                </a:moveTo>
                <a:cubicBezTo>
                  <a:pt x="5731162" y="753701"/>
                  <a:pt x="5753138" y="775677"/>
                  <a:pt x="5753138" y="802786"/>
                </a:cubicBezTo>
                <a:cubicBezTo>
                  <a:pt x="5753138" y="829895"/>
                  <a:pt x="5731162" y="851871"/>
                  <a:pt x="5704053" y="851871"/>
                </a:cubicBezTo>
                <a:cubicBezTo>
                  <a:pt x="5676944" y="851871"/>
                  <a:pt x="5654968" y="829895"/>
                  <a:pt x="5654968" y="802786"/>
                </a:cubicBezTo>
                <a:cubicBezTo>
                  <a:pt x="5654968" y="775677"/>
                  <a:pt x="5676944" y="753701"/>
                  <a:pt x="5704053" y="753701"/>
                </a:cubicBezTo>
                <a:close/>
                <a:moveTo>
                  <a:pt x="5512130" y="753701"/>
                </a:moveTo>
                <a:cubicBezTo>
                  <a:pt x="5539238" y="753701"/>
                  <a:pt x="5561215" y="775677"/>
                  <a:pt x="5561215" y="802786"/>
                </a:cubicBezTo>
                <a:cubicBezTo>
                  <a:pt x="5561215" y="829895"/>
                  <a:pt x="5539238" y="851871"/>
                  <a:pt x="5512130" y="851871"/>
                </a:cubicBezTo>
                <a:cubicBezTo>
                  <a:pt x="5485021" y="851871"/>
                  <a:pt x="5463045" y="829895"/>
                  <a:pt x="5463045" y="802786"/>
                </a:cubicBezTo>
                <a:cubicBezTo>
                  <a:pt x="5463045" y="775677"/>
                  <a:pt x="5485021" y="753701"/>
                  <a:pt x="5512130" y="753701"/>
                </a:cubicBezTo>
                <a:close/>
                <a:moveTo>
                  <a:pt x="5320209" y="753701"/>
                </a:moveTo>
                <a:cubicBezTo>
                  <a:pt x="5347318" y="753701"/>
                  <a:pt x="5369294" y="775677"/>
                  <a:pt x="5369294" y="802786"/>
                </a:cubicBezTo>
                <a:cubicBezTo>
                  <a:pt x="5369294" y="829895"/>
                  <a:pt x="5347318" y="851871"/>
                  <a:pt x="5320209" y="851871"/>
                </a:cubicBezTo>
                <a:cubicBezTo>
                  <a:pt x="5293100" y="851871"/>
                  <a:pt x="5271124" y="829895"/>
                  <a:pt x="5271124" y="802786"/>
                </a:cubicBezTo>
                <a:cubicBezTo>
                  <a:pt x="5271124" y="775677"/>
                  <a:pt x="5293100" y="753701"/>
                  <a:pt x="5320209" y="753701"/>
                </a:cubicBezTo>
                <a:close/>
                <a:moveTo>
                  <a:pt x="5128285" y="753701"/>
                </a:moveTo>
                <a:cubicBezTo>
                  <a:pt x="5155394" y="753701"/>
                  <a:pt x="5177370" y="775677"/>
                  <a:pt x="5177370" y="802786"/>
                </a:cubicBezTo>
                <a:cubicBezTo>
                  <a:pt x="5177370" y="829895"/>
                  <a:pt x="5155394" y="851871"/>
                  <a:pt x="5128285" y="851871"/>
                </a:cubicBezTo>
                <a:cubicBezTo>
                  <a:pt x="5101176" y="851871"/>
                  <a:pt x="5079200" y="829895"/>
                  <a:pt x="5079200" y="802786"/>
                </a:cubicBezTo>
                <a:cubicBezTo>
                  <a:pt x="5079200" y="775677"/>
                  <a:pt x="5101176" y="753701"/>
                  <a:pt x="5128285" y="753701"/>
                </a:cubicBezTo>
                <a:close/>
                <a:moveTo>
                  <a:pt x="4936364" y="753701"/>
                </a:moveTo>
                <a:cubicBezTo>
                  <a:pt x="4963473" y="753701"/>
                  <a:pt x="4985449" y="775677"/>
                  <a:pt x="4985449" y="802786"/>
                </a:cubicBezTo>
                <a:cubicBezTo>
                  <a:pt x="4985449" y="829895"/>
                  <a:pt x="4963473" y="851871"/>
                  <a:pt x="4936364" y="851871"/>
                </a:cubicBezTo>
                <a:cubicBezTo>
                  <a:pt x="4909255" y="851871"/>
                  <a:pt x="4887279" y="829895"/>
                  <a:pt x="4887279" y="802786"/>
                </a:cubicBezTo>
                <a:cubicBezTo>
                  <a:pt x="4887279" y="775677"/>
                  <a:pt x="4909255" y="753701"/>
                  <a:pt x="4936364" y="753701"/>
                </a:cubicBezTo>
                <a:close/>
                <a:moveTo>
                  <a:pt x="4744441" y="753701"/>
                </a:moveTo>
                <a:cubicBezTo>
                  <a:pt x="4771549" y="753701"/>
                  <a:pt x="4793526" y="775677"/>
                  <a:pt x="4793526" y="802786"/>
                </a:cubicBezTo>
                <a:cubicBezTo>
                  <a:pt x="4793526" y="829895"/>
                  <a:pt x="4771549" y="851871"/>
                  <a:pt x="4744441" y="851871"/>
                </a:cubicBezTo>
                <a:cubicBezTo>
                  <a:pt x="4717332" y="851871"/>
                  <a:pt x="4695356" y="829895"/>
                  <a:pt x="4695356" y="802786"/>
                </a:cubicBezTo>
                <a:cubicBezTo>
                  <a:pt x="4695356" y="775677"/>
                  <a:pt x="4717332" y="753701"/>
                  <a:pt x="4744441" y="753701"/>
                </a:cubicBezTo>
                <a:close/>
                <a:moveTo>
                  <a:pt x="4552764" y="753701"/>
                </a:moveTo>
                <a:cubicBezTo>
                  <a:pt x="4579873" y="753701"/>
                  <a:pt x="4601849" y="775677"/>
                  <a:pt x="4601849" y="802786"/>
                </a:cubicBezTo>
                <a:cubicBezTo>
                  <a:pt x="4601849" y="829895"/>
                  <a:pt x="4579873" y="851871"/>
                  <a:pt x="4552764" y="851871"/>
                </a:cubicBezTo>
                <a:cubicBezTo>
                  <a:pt x="4525656" y="851871"/>
                  <a:pt x="4503679" y="829895"/>
                  <a:pt x="4503679" y="802786"/>
                </a:cubicBezTo>
                <a:cubicBezTo>
                  <a:pt x="4503679" y="775677"/>
                  <a:pt x="4525656" y="753701"/>
                  <a:pt x="4552764" y="753701"/>
                </a:cubicBezTo>
                <a:close/>
                <a:moveTo>
                  <a:pt x="4360841" y="753701"/>
                </a:moveTo>
                <a:cubicBezTo>
                  <a:pt x="4387950" y="753701"/>
                  <a:pt x="4409926" y="775677"/>
                  <a:pt x="4409926" y="802786"/>
                </a:cubicBezTo>
                <a:cubicBezTo>
                  <a:pt x="4409926" y="829895"/>
                  <a:pt x="4387950" y="851871"/>
                  <a:pt x="4360841" y="851871"/>
                </a:cubicBezTo>
                <a:cubicBezTo>
                  <a:pt x="4333732" y="851871"/>
                  <a:pt x="4311756" y="829895"/>
                  <a:pt x="4311756" y="802786"/>
                </a:cubicBezTo>
                <a:cubicBezTo>
                  <a:pt x="4311756" y="775677"/>
                  <a:pt x="4333732" y="753701"/>
                  <a:pt x="4360841" y="753701"/>
                </a:cubicBezTo>
                <a:close/>
                <a:moveTo>
                  <a:pt x="4170572" y="753700"/>
                </a:moveTo>
                <a:cubicBezTo>
                  <a:pt x="4197681" y="753700"/>
                  <a:pt x="4219657" y="775677"/>
                  <a:pt x="4219657" y="802786"/>
                </a:cubicBezTo>
                <a:cubicBezTo>
                  <a:pt x="4219657" y="829895"/>
                  <a:pt x="4197681" y="851871"/>
                  <a:pt x="4170572" y="851871"/>
                </a:cubicBezTo>
                <a:cubicBezTo>
                  <a:pt x="4143463" y="851871"/>
                  <a:pt x="4121487" y="829895"/>
                  <a:pt x="4121487" y="802786"/>
                </a:cubicBezTo>
                <a:cubicBezTo>
                  <a:pt x="4121487" y="775677"/>
                  <a:pt x="4143463" y="753700"/>
                  <a:pt x="4170572" y="753700"/>
                </a:cubicBezTo>
                <a:close/>
                <a:moveTo>
                  <a:pt x="3978648" y="753700"/>
                </a:moveTo>
                <a:cubicBezTo>
                  <a:pt x="4005757" y="753700"/>
                  <a:pt x="4027733" y="775677"/>
                  <a:pt x="4027733" y="802786"/>
                </a:cubicBezTo>
                <a:cubicBezTo>
                  <a:pt x="4027733" y="829895"/>
                  <a:pt x="4005757" y="851871"/>
                  <a:pt x="3978648" y="851871"/>
                </a:cubicBezTo>
                <a:cubicBezTo>
                  <a:pt x="3951540" y="851871"/>
                  <a:pt x="3929563" y="829895"/>
                  <a:pt x="3929563" y="802786"/>
                </a:cubicBezTo>
                <a:cubicBezTo>
                  <a:pt x="3929563" y="775677"/>
                  <a:pt x="3951540" y="753700"/>
                  <a:pt x="3978648" y="753700"/>
                </a:cubicBezTo>
                <a:close/>
                <a:moveTo>
                  <a:pt x="3786728" y="753700"/>
                </a:moveTo>
                <a:cubicBezTo>
                  <a:pt x="3813836" y="753700"/>
                  <a:pt x="3835813" y="775677"/>
                  <a:pt x="3835813" y="802786"/>
                </a:cubicBezTo>
                <a:cubicBezTo>
                  <a:pt x="3835813" y="829895"/>
                  <a:pt x="3813836" y="851871"/>
                  <a:pt x="3786728" y="851871"/>
                </a:cubicBezTo>
                <a:cubicBezTo>
                  <a:pt x="3759619" y="851871"/>
                  <a:pt x="3737643" y="829895"/>
                  <a:pt x="3737643" y="802786"/>
                </a:cubicBezTo>
                <a:cubicBezTo>
                  <a:pt x="3737643" y="775677"/>
                  <a:pt x="3759619" y="753700"/>
                  <a:pt x="3786728" y="753700"/>
                </a:cubicBezTo>
                <a:close/>
                <a:moveTo>
                  <a:pt x="3595051" y="753700"/>
                </a:moveTo>
                <a:cubicBezTo>
                  <a:pt x="3622160" y="753700"/>
                  <a:pt x="3644136" y="775677"/>
                  <a:pt x="3644136" y="802786"/>
                </a:cubicBezTo>
                <a:cubicBezTo>
                  <a:pt x="3644136" y="829895"/>
                  <a:pt x="3622160" y="851871"/>
                  <a:pt x="3595051" y="851871"/>
                </a:cubicBezTo>
                <a:cubicBezTo>
                  <a:pt x="3567943" y="851871"/>
                  <a:pt x="3545966" y="829895"/>
                  <a:pt x="3545966" y="802786"/>
                </a:cubicBezTo>
                <a:cubicBezTo>
                  <a:pt x="3545966" y="775677"/>
                  <a:pt x="3567943" y="753700"/>
                  <a:pt x="3595051" y="753700"/>
                </a:cubicBezTo>
                <a:close/>
                <a:moveTo>
                  <a:pt x="3403128" y="753700"/>
                </a:moveTo>
                <a:cubicBezTo>
                  <a:pt x="3430237" y="753700"/>
                  <a:pt x="3452213" y="775677"/>
                  <a:pt x="3452213" y="802786"/>
                </a:cubicBezTo>
                <a:cubicBezTo>
                  <a:pt x="3452213" y="829895"/>
                  <a:pt x="3430237" y="851871"/>
                  <a:pt x="3403128" y="851871"/>
                </a:cubicBezTo>
                <a:cubicBezTo>
                  <a:pt x="3376019" y="851871"/>
                  <a:pt x="3354043" y="829895"/>
                  <a:pt x="3354043" y="802786"/>
                </a:cubicBezTo>
                <a:cubicBezTo>
                  <a:pt x="3354043" y="775677"/>
                  <a:pt x="3376019" y="753700"/>
                  <a:pt x="3403128" y="753700"/>
                </a:cubicBezTo>
                <a:close/>
                <a:moveTo>
                  <a:pt x="3211207" y="753700"/>
                </a:moveTo>
                <a:cubicBezTo>
                  <a:pt x="3238316" y="753700"/>
                  <a:pt x="3260292" y="775677"/>
                  <a:pt x="3260292" y="802786"/>
                </a:cubicBezTo>
                <a:cubicBezTo>
                  <a:pt x="3260292" y="829895"/>
                  <a:pt x="3238316" y="851871"/>
                  <a:pt x="3211207" y="851871"/>
                </a:cubicBezTo>
                <a:cubicBezTo>
                  <a:pt x="3184098" y="851871"/>
                  <a:pt x="3162122" y="829895"/>
                  <a:pt x="3162122" y="802786"/>
                </a:cubicBezTo>
                <a:cubicBezTo>
                  <a:pt x="3162122" y="775677"/>
                  <a:pt x="3184098" y="753700"/>
                  <a:pt x="3211207" y="753700"/>
                </a:cubicBezTo>
                <a:close/>
                <a:moveTo>
                  <a:pt x="3019283" y="753700"/>
                </a:moveTo>
                <a:cubicBezTo>
                  <a:pt x="3046393" y="753700"/>
                  <a:pt x="3068368" y="775677"/>
                  <a:pt x="3068368" y="802786"/>
                </a:cubicBezTo>
                <a:cubicBezTo>
                  <a:pt x="3068368" y="829895"/>
                  <a:pt x="3046393" y="851871"/>
                  <a:pt x="3019283" y="851871"/>
                </a:cubicBezTo>
                <a:cubicBezTo>
                  <a:pt x="2992175" y="851871"/>
                  <a:pt x="2970198" y="829895"/>
                  <a:pt x="2970198" y="802786"/>
                </a:cubicBezTo>
                <a:cubicBezTo>
                  <a:pt x="2970198" y="775677"/>
                  <a:pt x="2992175" y="753700"/>
                  <a:pt x="3019283" y="753700"/>
                </a:cubicBezTo>
                <a:close/>
                <a:moveTo>
                  <a:pt x="2827363" y="753700"/>
                </a:moveTo>
                <a:cubicBezTo>
                  <a:pt x="2854471" y="753700"/>
                  <a:pt x="2876448" y="775677"/>
                  <a:pt x="2876448" y="802786"/>
                </a:cubicBezTo>
                <a:cubicBezTo>
                  <a:pt x="2876448" y="829895"/>
                  <a:pt x="2854471" y="851871"/>
                  <a:pt x="2827363" y="851871"/>
                </a:cubicBezTo>
                <a:cubicBezTo>
                  <a:pt x="2800253" y="851871"/>
                  <a:pt x="2778277" y="829895"/>
                  <a:pt x="2778277" y="802786"/>
                </a:cubicBezTo>
                <a:cubicBezTo>
                  <a:pt x="2778277" y="775677"/>
                  <a:pt x="2800253" y="753700"/>
                  <a:pt x="2827363" y="753700"/>
                </a:cubicBezTo>
                <a:close/>
                <a:moveTo>
                  <a:pt x="2635439" y="753700"/>
                </a:moveTo>
                <a:cubicBezTo>
                  <a:pt x="2662548" y="753700"/>
                  <a:pt x="2684524" y="775677"/>
                  <a:pt x="2684524" y="802786"/>
                </a:cubicBezTo>
                <a:cubicBezTo>
                  <a:pt x="2684524" y="829895"/>
                  <a:pt x="2662548" y="851871"/>
                  <a:pt x="2635439" y="851871"/>
                </a:cubicBezTo>
                <a:cubicBezTo>
                  <a:pt x="2608330" y="851871"/>
                  <a:pt x="2586354" y="829895"/>
                  <a:pt x="2586354" y="802786"/>
                </a:cubicBezTo>
                <a:cubicBezTo>
                  <a:pt x="2586354" y="775677"/>
                  <a:pt x="2608330" y="753700"/>
                  <a:pt x="2635439" y="753700"/>
                </a:cubicBezTo>
                <a:close/>
                <a:moveTo>
                  <a:pt x="2443762" y="753700"/>
                </a:moveTo>
                <a:cubicBezTo>
                  <a:pt x="2470872" y="753700"/>
                  <a:pt x="2492847" y="775677"/>
                  <a:pt x="2492847" y="802786"/>
                </a:cubicBezTo>
                <a:cubicBezTo>
                  <a:pt x="2492847" y="829895"/>
                  <a:pt x="2470872" y="851871"/>
                  <a:pt x="2443762" y="851871"/>
                </a:cubicBezTo>
                <a:cubicBezTo>
                  <a:pt x="2416654" y="851871"/>
                  <a:pt x="2394677" y="829895"/>
                  <a:pt x="2394677" y="802786"/>
                </a:cubicBezTo>
                <a:cubicBezTo>
                  <a:pt x="2394677" y="775677"/>
                  <a:pt x="2416654" y="753700"/>
                  <a:pt x="2443762" y="753700"/>
                </a:cubicBezTo>
                <a:close/>
                <a:moveTo>
                  <a:pt x="2251840" y="753700"/>
                </a:moveTo>
                <a:cubicBezTo>
                  <a:pt x="2278948" y="753700"/>
                  <a:pt x="2300925" y="775677"/>
                  <a:pt x="2300925" y="802786"/>
                </a:cubicBezTo>
                <a:cubicBezTo>
                  <a:pt x="2300925" y="829895"/>
                  <a:pt x="2278948" y="851871"/>
                  <a:pt x="2251840" y="851871"/>
                </a:cubicBezTo>
                <a:cubicBezTo>
                  <a:pt x="2224730" y="851871"/>
                  <a:pt x="2202754" y="829895"/>
                  <a:pt x="2202754" y="802786"/>
                </a:cubicBezTo>
                <a:cubicBezTo>
                  <a:pt x="2202754" y="775677"/>
                  <a:pt x="2224730" y="753700"/>
                  <a:pt x="2251840" y="753700"/>
                </a:cubicBezTo>
                <a:close/>
                <a:moveTo>
                  <a:pt x="2061569" y="753700"/>
                </a:moveTo>
                <a:cubicBezTo>
                  <a:pt x="2088678" y="753700"/>
                  <a:pt x="2110654" y="775677"/>
                  <a:pt x="2110654" y="802786"/>
                </a:cubicBezTo>
                <a:cubicBezTo>
                  <a:pt x="2110654" y="829895"/>
                  <a:pt x="2088678" y="851871"/>
                  <a:pt x="2061569" y="851871"/>
                </a:cubicBezTo>
                <a:cubicBezTo>
                  <a:pt x="2034460" y="851871"/>
                  <a:pt x="2012484" y="829895"/>
                  <a:pt x="2012484" y="802786"/>
                </a:cubicBezTo>
                <a:cubicBezTo>
                  <a:pt x="2012484" y="775677"/>
                  <a:pt x="2034460" y="753700"/>
                  <a:pt x="2061569" y="753700"/>
                </a:cubicBezTo>
                <a:close/>
                <a:moveTo>
                  <a:pt x="1869645" y="753700"/>
                </a:moveTo>
                <a:cubicBezTo>
                  <a:pt x="1896755" y="753700"/>
                  <a:pt x="1918730" y="775677"/>
                  <a:pt x="1918730" y="802786"/>
                </a:cubicBezTo>
                <a:cubicBezTo>
                  <a:pt x="1918730" y="829895"/>
                  <a:pt x="1896755" y="851871"/>
                  <a:pt x="1869645" y="851871"/>
                </a:cubicBezTo>
                <a:cubicBezTo>
                  <a:pt x="1842537" y="851871"/>
                  <a:pt x="1820560" y="829895"/>
                  <a:pt x="1820560" y="802786"/>
                </a:cubicBezTo>
                <a:cubicBezTo>
                  <a:pt x="1820560" y="775677"/>
                  <a:pt x="1842537" y="753700"/>
                  <a:pt x="1869645" y="753700"/>
                </a:cubicBezTo>
                <a:close/>
                <a:moveTo>
                  <a:pt x="1677725" y="753700"/>
                </a:moveTo>
                <a:cubicBezTo>
                  <a:pt x="1704833" y="753700"/>
                  <a:pt x="1726810" y="775677"/>
                  <a:pt x="1726810" y="802786"/>
                </a:cubicBezTo>
                <a:cubicBezTo>
                  <a:pt x="1726810" y="829895"/>
                  <a:pt x="1704833" y="851871"/>
                  <a:pt x="1677725" y="851871"/>
                </a:cubicBezTo>
                <a:cubicBezTo>
                  <a:pt x="1650616" y="851871"/>
                  <a:pt x="1628640" y="829895"/>
                  <a:pt x="1628640" y="802786"/>
                </a:cubicBezTo>
                <a:cubicBezTo>
                  <a:pt x="1628640" y="775677"/>
                  <a:pt x="1650616" y="753700"/>
                  <a:pt x="1677725" y="753700"/>
                </a:cubicBezTo>
                <a:close/>
                <a:moveTo>
                  <a:pt x="1486048" y="753700"/>
                </a:moveTo>
                <a:cubicBezTo>
                  <a:pt x="1513157" y="753700"/>
                  <a:pt x="1535133" y="775677"/>
                  <a:pt x="1535133" y="802786"/>
                </a:cubicBezTo>
                <a:cubicBezTo>
                  <a:pt x="1535133" y="829895"/>
                  <a:pt x="1513157" y="851871"/>
                  <a:pt x="1486048" y="851871"/>
                </a:cubicBezTo>
                <a:cubicBezTo>
                  <a:pt x="1458940" y="851871"/>
                  <a:pt x="1436963" y="829895"/>
                  <a:pt x="1436963" y="802786"/>
                </a:cubicBezTo>
                <a:cubicBezTo>
                  <a:pt x="1436963" y="775677"/>
                  <a:pt x="1458940" y="753700"/>
                  <a:pt x="1486048" y="753700"/>
                </a:cubicBezTo>
                <a:close/>
                <a:moveTo>
                  <a:pt x="1294125" y="753700"/>
                </a:moveTo>
                <a:cubicBezTo>
                  <a:pt x="1321234" y="753700"/>
                  <a:pt x="1343210" y="775677"/>
                  <a:pt x="1343210" y="802786"/>
                </a:cubicBezTo>
                <a:cubicBezTo>
                  <a:pt x="1343210" y="829895"/>
                  <a:pt x="1321234" y="851871"/>
                  <a:pt x="1294125" y="851871"/>
                </a:cubicBezTo>
                <a:cubicBezTo>
                  <a:pt x="1267016" y="851871"/>
                  <a:pt x="1245040" y="829895"/>
                  <a:pt x="1245040" y="802786"/>
                </a:cubicBezTo>
                <a:cubicBezTo>
                  <a:pt x="1245040" y="775677"/>
                  <a:pt x="1267016" y="753700"/>
                  <a:pt x="1294125" y="753700"/>
                </a:cubicBezTo>
                <a:close/>
                <a:moveTo>
                  <a:pt x="1102204" y="753700"/>
                </a:moveTo>
                <a:cubicBezTo>
                  <a:pt x="1129313" y="753700"/>
                  <a:pt x="1151289" y="775677"/>
                  <a:pt x="1151289" y="802786"/>
                </a:cubicBezTo>
                <a:cubicBezTo>
                  <a:pt x="1151289" y="829895"/>
                  <a:pt x="1129313" y="851871"/>
                  <a:pt x="1102204" y="851871"/>
                </a:cubicBezTo>
                <a:cubicBezTo>
                  <a:pt x="1075096" y="851871"/>
                  <a:pt x="1053119" y="829895"/>
                  <a:pt x="1053119" y="802786"/>
                </a:cubicBezTo>
                <a:cubicBezTo>
                  <a:pt x="1053119" y="775677"/>
                  <a:pt x="1075096" y="753700"/>
                  <a:pt x="1102204" y="753700"/>
                </a:cubicBezTo>
                <a:close/>
                <a:moveTo>
                  <a:pt x="910280" y="753700"/>
                </a:moveTo>
                <a:cubicBezTo>
                  <a:pt x="937390" y="753700"/>
                  <a:pt x="959365" y="775677"/>
                  <a:pt x="959365" y="802786"/>
                </a:cubicBezTo>
                <a:cubicBezTo>
                  <a:pt x="959365" y="829895"/>
                  <a:pt x="937390" y="851871"/>
                  <a:pt x="910280" y="851871"/>
                </a:cubicBezTo>
                <a:cubicBezTo>
                  <a:pt x="883172" y="851871"/>
                  <a:pt x="861195" y="829895"/>
                  <a:pt x="861195" y="802786"/>
                </a:cubicBezTo>
                <a:cubicBezTo>
                  <a:pt x="861195" y="775677"/>
                  <a:pt x="883172" y="753700"/>
                  <a:pt x="910280" y="753700"/>
                </a:cubicBezTo>
                <a:close/>
                <a:moveTo>
                  <a:pt x="718360" y="753700"/>
                </a:moveTo>
                <a:cubicBezTo>
                  <a:pt x="745468" y="753700"/>
                  <a:pt x="767445" y="775677"/>
                  <a:pt x="767445" y="802786"/>
                </a:cubicBezTo>
                <a:cubicBezTo>
                  <a:pt x="767445" y="829895"/>
                  <a:pt x="745468" y="851871"/>
                  <a:pt x="718360" y="851871"/>
                </a:cubicBezTo>
                <a:cubicBezTo>
                  <a:pt x="691250" y="851871"/>
                  <a:pt x="669275" y="829895"/>
                  <a:pt x="669275" y="802786"/>
                </a:cubicBezTo>
                <a:cubicBezTo>
                  <a:pt x="669275" y="775677"/>
                  <a:pt x="691250" y="753700"/>
                  <a:pt x="718360" y="753700"/>
                </a:cubicBezTo>
                <a:close/>
                <a:moveTo>
                  <a:pt x="526436" y="753700"/>
                </a:moveTo>
                <a:cubicBezTo>
                  <a:pt x="553544" y="753700"/>
                  <a:pt x="575521" y="775677"/>
                  <a:pt x="575521" y="802786"/>
                </a:cubicBezTo>
                <a:cubicBezTo>
                  <a:pt x="575521" y="829895"/>
                  <a:pt x="553544" y="851871"/>
                  <a:pt x="526436" y="851871"/>
                </a:cubicBezTo>
                <a:cubicBezTo>
                  <a:pt x="499328" y="851871"/>
                  <a:pt x="477351" y="829895"/>
                  <a:pt x="477351" y="802786"/>
                </a:cubicBezTo>
                <a:cubicBezTo>
                  <a:pt x="477351" y="775677"/>
                  <a:pt x="499328" y="753700"/>
                  <a:pt x="526436" y="753700"/>
                </a:cubicBezTo>
                <a:close/>
                <a:moveTo>
                  <a:pt x="334759" y="753700"/>
                </a:moveTo>
                <a:cubicBezTo>
                  <a:pt x="361869" y="753700"/>
                  <a:pt x="383844" y="775677"/>
                  <a:pt x="383844" y="802786"/>
                </a:cubicBezTo>
                <a:cubicBezTo>
                  <a:pt x="383844" y="829895"/>
                  <a:pt x="361869" y="851871"/>
                  <a:pt x="334759" y="851871"/>
                </a:cubicBezTo>
                <a:cubicBezTo>
                  <a:pt x="307651" y="851871"/>
                  <a:pt x="285674" y="829895"/>
                  <a:pt x="285674" y="802786"/>
                </a:cubicBezTo>
                <a:cubicBezTo>
                  <a:pt x="285674" y="775677"/>
                  <a:pt x="307651" y="753700"/>
                  <a:pt x="334759" y="753700"/>
                </a:cubicBezTo>
                <a:close/>
                <a:moveTo>
                  <a:pt x="142837" y="753700"/>
                </a:moveTo>
                <a:cubicBezTo>
                  <a:pt x="169945" y="753700"/>
                  <a:pt x="191921" y="775677"/>
                  <a:pt x="191921" y="802786"/>
                </a:cubicBezTo>
                <a:cubicBezTo>
                  <a:pt x="191921" y="829895"/>
                  <a:pt x="169945" y="851871"/>
                  <a:pt x="142837" y="851871"/>
                </a:cubicBezTo>
                <a:cubicBezTo>
                  <a:pt x="115727" y="851871"/>
                  <a:pt x="93751" y="829895"/>
                  <a:pt x="93751" y="802786"/>
                </a:cubicBezTo>
                <a:cubicBezTo>
                  <a:pt x="93751" y="775677"/>
                  <a:pt x="115727" y="753700"/>
                  <a:pt x="142837" y="753700"/>
                </a:cubicBezTo>
                <a:close/>
                <a:moveTo>
                  <a:pt x="11562343" y="603009"/>
                </a:moveTo>
                <a:cubicBezTo>
                  <a:pt x="11589452" y="603009"/>
                  <a:pt x="11611428" y="624985"/>
                  <a:pt x="11611428" y="652094"/>
                </a:cubicBezTo>
                <a:cubicBezTo>
                  <a:pt x="11611428" y="679203"/>
                  <a:pt x="11589452" y="701178"/>
                  <a:pt x="11562343" y="701178"/>
                </a:cubicBezTo>
                <a:cubicBezTo>
                  <a:pt x="11535234" y="701178"/>
                  <a:pt x="11513258" y="679203"/>
                  <a:pt x="11513258" y="652094"/>
                </a:cubicBezTo>
                <a:cubicBezTo>
                  <a:pt x="11513258" y="624985"/>
                  <a:pt x="11535234" y="603009"/>
                  <a:pt x="11562343" y="603009"/>
                </a:cubicBezTo>
                <a:close/>
                <a:moveTo>
                  <a:pt x="11370422" y="603009"/>
                </a:moveTo>
                <a:cubicBezTo>
                  <a:pt x="11397531" y="603009"/>
                  <a:pt x="11419507" y="624985"/>
                  <a:pt x="11419507" y="652094"/>
                </a:cubicBezTo>
                <a:cubicBezTo>
                  <a:pt x="11419507" y="679203"/>
                  <a:pt x="11397531" y="701178"/>
                  <a:pt x="11370422" y="701178"/>
                </a:cubicBezTo>
                <a:cubicBezTo>
                  <a:pt x="11343313" y="701178"/>
                  <a:pt x="11321337" y="679203"/>
                  <a:pt x="11321337" y="652094"/>
                </a:cubicBezTo>
                <a:cubicBezTo>
                  <a:pt x="11321337" y="624985"/>
                  <a:pt x="11343313" y="603009"/>
                  <a:pt x="11370422" y="603009"/>
                </a:cubicBezTo>
                <a:close/>
                <a:moveTo>
                  <a:pt x="11178499" y="603009"/>
                </a:moveTo>
                <a:cubicBezTo>
                  <a:pt x="11205607" y="603009"/>
                  <a:pt x="11227584" y="624985"/>
                  <a:pt x="11227584" y="652094"/>
                </a:cubicBezTo>
                <a:cubicBezTo>
                  <a:pt x="11227584" y="679203"/>
                  <a:pt x="11205607" y="701178"/>
                  <a:pt x="11178499" y="701178"/>
                </a:cubicBezTo>
                <a:cubicBezTo>
                  <a:pt x="11151390" y="701178"/>
                  <a:pt x="11129414" y="679203"/>
                  <a:pt x="11129414" y="652094"/>
                </a:cubicBezTo>
                <a:cubicBezTo>
                  <a:pt x="11129414" y="624985"/>
                  <a:pt x="11151390" y="603009"/>
                  <a:pt x="11178499" y="603009"/>
                </a:cubicBezTo>
                <a:close/>
                <a:moveTo>
                  <a:pt x="10986822" y="603009"/>
                </a:moveTo>
                <a:cubicBezTo>
                  <a:pt x="11013931" y="603009"/>
                  <a:pt x="11035907" y="624985"/>
                  <a:pt x="11035907" y="652094"/>
                </a:cubicBezTo>
                <a:cubicBezTo>
                  <a:pt x="11035907" y="679203"/>
                  <a:pt x="11013931" y="701178"/>
                  <a:pt x="10986822" y="701178"/>
                </a:cubicBezTo>
                <a:cubicBezTo>
                  <a:pt x="10959714" y="701178"/>
                  <a:pt x="10937737" y="679203"/>
                  <a:pt x="10937737" y="652094"/>
                </a:cubicBezTo>
                <a:cubicBezTo>
                  <a:pt x="10937737" y="624985"/>
                  <a:pt x="10959714" y="603009"/>
                  <a:pt x="10986822" y="603009"/>
                </a:cubicBezTo>
                <a:close/>
                <a:moveTo>
                  <a:pt x="10794898" y="603009"/>
                </a:moveTo>
                <a:cubicBezTo>
                  <a:pt x="10822008" y="603009"/>
                  <a:pt x="10843984" y="624985"/>
                  <a:pt x="10843984" y="652094"/>
                </a:cubicBezTo>
                <a:cubicBezTo>
                  <a:pt x="10843984" y="679203"/>
                  <a:pt x="10822008" y="701178"/>
                  <a:pt x="10794898" y="701178"/>
                </a:cubicBezTo>
                <a:cubicBezTo>
                  <a:pt x="10767790" y="701178"/>
                  <a:pt x="10745813" y="679203"/>
                  <a:pt x="10745813" y="652094"/>
                </a:cubicBezTo>
                <a:cubicBezTo>
                  <a:pt x="10745813" y="624985"/>
                  <a:pt x="10767790" y="603009"/>
                  <a:pt x="10794898" y="603009"/>
                </a:cubicBezTo>
                <a:close/>
                <a:moveTo>
                  <a:pt x="10600771" y="603009"/>
                </a:moveTo>
                <a:cubicBezTo>
                  <a:pt x="10607548" y="603009"/>
                  <a:pt x="10614005" y="604383"/>
                  <a:pt x="10619877" y="606866"/>
                </a:cubicBezTo>
                <a:lnTo>
                  <a:pt x="10635343" y="617294"/>
                </a:lnTo>
                <a:lnTo>
                  <a:pt x="10635343" y="615806"/>
                </a:lnTo>
                <a:lnTo>
                  <a:pt x="10637686" y="617386"/>
                </a:lnTo>
                <a:cubicBezTo>
                  <a:pt x="10646569" y="626268"/>
                  <a:pt x="10652063" y="638540"/>
                  <a:pt x="10652063" y="652094"/>
                </a:cubicBezTo>
                <a:cubicBezTo>
                  <a:pt x="10652063" y="665649"/>
                  <a:pt x="10646569" y="677920"/>
                  <a:pt x="10637686" y="686802"/>
                </a:cubicBezTo>
                <a:lnTo>
                  <a:pt x="10635343" y="688382"/>
                </a:lnTo>
                <a:lnTo>
                  <a:pt x="10635343" y="686894"/>
                </a:lnTo>
                <a:lnTo>
                  <a:pt x="10619877" y="697321"/>
                </a:lnTo>
                <a:cubicBezTo>
                  <a:pt x="10614005" y="699805"/>
                  <a:pt x="10607548" y="701178"/>
                  <a:pt x="10600771" y="701178"/>
                </a:cubicBezTo>
                <a:cubicBezTo>
                  <a:pt x="10573662" y="701178"/>
                  <a:pt x="10551686" y="679203"/>
                  <a:pt x="10551686" y="652094"/>
                </a:cubicBezTo>
                <a:cubicBezTo>
                  <a:pt x="10551686" y="624985"/>
                  <a:pt x="10573662" y="603009"/>
                  <a:pt x="10600771" y="603009"/>
                </a:cubicBezTo>
                <a:close/>
                <a:moveTo>
                  <a:pt x="10408850" y="603009"/>
                </a:moveTo>
                <a:cubicBezTo>
                  <a:pt x="10435959" y="603009"/>
                  <a:pt x="10457935" y="624985"/>
                  <a:pt x="10457935" y="652094"/>
                </a:cubicBezTo>
                <a:cubicBezTo>
                  <a:pt x="10457935" y="679203"/>
                  <a:pt x="10435959" y="701178"/>
                  <a:pt x="10408850" y="701178"/>
                </a:cubicBezTo>
                <a:cubicBezTo>
                  <a:pt x="10381741" y="701178"/>
                  <a:pt x="10359765" y="679203"/>
                  <a:pt x="10359765" y="652094"/>
                </a:cubicBezTo>
                <a:cubicBezTo>
                  <a:pt x="10359765" y="624985"/>
                  <a:pt x="10381741" y="603009"/>
                  <a:pt x="10408850" y="603009"/>
                </a:cubicBezTo>
                <a:close/>
                <a:moveTo>
                  <a:pt x="10216927" y="603009"/>
                </a:moveTo>
                <a:cubicBezTo>
                  <a:pt x="10244035" y="603009"/>
                  <a:pt x="10266012" y="624985"/>
                  <a:pt x="10266012" y="652094"/>
                </a:cubicBezTo>
                <a:cubicBezTo>
                  <a:pt x="10266012" y="679203"/>
                  <a:pt x="10244035" y="701178"/>
                  <a:pt x="10216927" y="701178"/>
                </a:cubicBezTo>
                <a:cubicBezTo>
                  <a:pt x="10189818" y="701178"/>
                  <a:pt x="10167842" y="679203"/>
                  <a:pt x="10167842" y="652094"/>
                </a:cubicBezTo>
                <a:cubicBezTo>
                  <a:pt x="10167842" y="624985"/>
                  <a:pt x="10189818" y="603009"/>
                  <a:pt x="10216927" y="603009"/>
                </a:cubicBezTo>
                <a:close/>
                <a:moveTo>
                  <a:pt x="10025250" y="603009"/>
                </a:moveTo>
                <a:cubicBezTo>
                  <a:pt x="10052359" y="603009"/>
                  <a:pt x="10074335" y="624985"/>
                  <a:pt x="10074335" y="652094"/>
                </a:cubicBezTo>
                <a:cubicBezTo>
                  <a:pt x="10074335" y="679203"/>
                  <a:pt x="10052359" y="701178"/>
                  <a:pt x="10025250" y="701178"/>
                </a:cubicBezTo>
                <a:cubicBezTo>
                  <a:pt x="9998142" y="701178"/>
                  <a:pt x="9976165" y="679203"/>
                  <a:pt x="9976165" y="652094"/>
                </a:cubicBezTo>
                <a:cubicBezTo>
                  <a:pt x="9976165" y="624985"/>
                  <a:pt x="9998142" y="603009"/>
                  <a:pt x="10025250" y="603009"/>
                </a:cubicBezTo>
                <a:close/>
                <a:moveTo>
                  <a:pt x="9833326" y="603009"/>
                </a:moveTo>
                <a:cubicBezTo>
                  <a:pt x="9860436" y="603009"/>
                  <a:pt x="9882412" y="624985"/>
                  <a:pt x="9882412" y="652094"/>
                </a:cubicBezTo>
                <a:cubicBezTo>
                  <a:pt x="9882412" y="679203"/>
                  <a:pt x="9860436" y="701178"/>
                  <a:pt x="9833326" y="701178"/>
                </a:cubicBezTo>
                <a:cubicBezTo>
                  <a:pt x="9806218" y="701178"/>
                  <a:pt x="9784241" y="679203"/>
                  <a:pt x="9784241" y="652094"/>
                </a:cubicBezTo>
                <a:cubicBezTo>
                  <a:pt x="9784241" y="624985"/>
                  <a:pt x="9806218" y="603009"/>
                  <a:pt x="9833326" y="603009"/>
                </a:cubicBezTo>
                <a:close/>
                <a:moveTo>
                  <a:pt x="9641406" y="603009"/>
                </a:moveTo>
                <a:cubicBezTo>
                  <a:pt x="9668514" y="603009"/>
                  <a:pt x="9690491" y="624985"/>
                  <a:pt x="9690491" y="652094"/>
                </a:cubicBezTo>
                <a:cubicBezTo>
                  <a:pt x="9690491" y="679203"/>
                  <a:pt x="9668514" y="701178"/>
                  <a:pt x="9641406" y="701178"/>
                </a:cubicBezTo>
                <a:cubicBezTo>
                  <a:pt x="9614297" y="701178"/>
                  <a:pt x="9592321" y="679203"/>
                  <a:pt x="9592321" y="652094"/>
                </a:cubicBezTo>
                <a:cubicBezTo>
                  <a:pt x="9592321" y="624985"/>
                  <a:pt x="9614297" y="603009"/>
                  <a:pt x="9641406" y="603009"/>
                </a:cubicBezTo>
                <a:close/>
                <a:moveTo>
                  <a:pt x="9449482" y="603009"/>
                </a:moveTo>
                <a:cubicBezTo>
                  <a:pt x="9476591" y="603009"/>
                  <a:pt x="9498567" y="624985"/>
                  <a:pt x="9498567" y="652094"/>
                </a:cubicBezTo>
                <a:cubicBezTo>
                  <a:pt x="9498567" y="679203"/>
                  <a:pt x="9476591" y="701178"/>
                  <a:pt x="9449482" y="701178"/>
                </a:cubicBezTo>
                <a:cubicBezTo>
                  <a:pt x="9422374" y="701178"/>
                  <a:pt x="9400397" y="679203"/>
                  <a:pt x="9400397" y="652094"/>
                </a:cubicBezTo>
                <a:cubicBezTo>
                  <a:pt x="9400397" y="624985"/>
                  <a:pt x="9422374" y="603009"/>
                  <a:pt x="9449482" y="603009"/>
                </a:cubicBezTo>
                <a:close/>
                <a:moveTo>
                  <a:pt x="9257562" y="603009"/>
                </a:moveTo>
                <a:cubicBezTo>
                  <a:pt x="9284670" y="603009"/>
                  <a:pt x="9306646" y="624985"/>
                  <a:pt x="9306646" y="652094"/>
                </a:cubicBezTo>
                <a:cubicBezTo>
                  <a:pt x="9306646" y="679203"/>
                  <a:pt x="9284670" y="701178"/>
                  <a:pt x="9257562" y="701178"/>
                </a:cubicBezTo>
                <a:cubicBezTo>
                  <a:pt x="9230452" y="701178"/>
                  <a:pt x="9208477" y="679203"/>
                  <a:pt x="9208477" y="652094"/>
                </a:cubicBezTo>
                <a:cubicBezTo>
                  <a:pt x="9208477" y="624985"/>
                  <a:pt x="9230452" y="603009"/>
                  <a:pt x="9257562" y="603009"/>
                </a:cubicBezTo>
                <a:close/>
                <a:moveTo>
                  <a:pt x="9065638" y="603009"/>
                </a:moveTo>
                <a:cubicBezTo>
                  <a:pt x="9092746" y="603009"/>
                  <a:pt x="9114723" y="624985"/>
                  <a:pt x="9114723" y="652094"/>
                </a:cubicBezTo>
                <a:cubicBezTo>
                  <a:pt x="9114723" y="679203"/>
                  <a:pt x="9092746" y="701178"/>
                  <a:pt x="9065638" y="701178"/>
                </a:cubicBezTo>
                <a:cubicBezTo>
                  <a:pt x="9038529" y="701178"/>
                  <a:pt x="9016553" y="679203"/>
                  <a:pt x="9016553" y="652094"/>
                </a:cubicBezTo>
                <a:cubicBezTo>
                  <a:pt x="9016553" y="624985"/>
                  <a:pt x="9038529" y="603009"/>
                  <a:pt x="9065638" y="603009"/>
                </a:cubicBezTo>
                <a:close/>
                <a:moveTo>
                  <a:pt x="8873961" y="603009"/>
                </a:moveTo>
                <a:cubicBezTo>
                  <a:pt x="8901071" y="603009"/>
                  <a:pt x="8923046" y="624985"/>
                  <a:pt x="8923046" y="652094"/>
                </a:cubicBezTo>
                <a:cubicBezTo>
                  <a:pt x="8923046" y="679203"/>
                  <a:pt x="8901071" y="701178"/>
                  <a:pt x="8873961" y="701178"/>
                </a:cubicBezTo>
                <a:cubicBezTo>
                  <a:pt x="8846853" y="701178"/>
                  <a:pt x="8824876" y="679203"/>
                  <a:pt x="8824876" y="652094"/>
                </a:cubicBezTo>
                <a:cubicBezTo>
                  <a:pt x="8824876" y="624985"/>
                  <a:pt x="8846853" y="603009"/>
                  <a:pt x="8873961" y="603009"/>
                </a:cubicBezTo>
                <a:close/>
                <a:moveTo>
                  <a:pt x="8682041" y="603009"/>
                </a:moveTo>
                <a:cubicBezTo>
                  <a:pt x="8709149" y="603009"/>
                  <a:pt x="8731126" y="624985"/>
                  <a:pt x="8731126" y="652094"/>
                </a:cubicBezTo>
                <a:cubicBezTo>
                  <a:pt x="8731126" y="679203"/>
                  <a:pt x="8709149" y="701178"/>
                  <a:pt x="8682041" y="701178"/>
                </a:cubicBezTo>
                <a:cubicBezTo>
                  <a:pt x="8654932" y="701178"/>
                  <a:pt x="8632956" y="679203"/>
                  <a:pt x="8632956" y="652094"/>
                </a:cubicBezTo>
                <a:cubicBezTo>
                  <a:pt x="8632956" y="624985"/>
                  <a:pt x="8654932" y="603009"/>
                  <a:pt x="8682041" y="603009"/>
                </a:cubicBezTo>
                <a:close/>
                <a:moveTo>
                  <a:pt x="8486747" y="603009"/>
                </a:moveTo>
                <a:lnTo>
                  <a:pt x="8488432" y="603707"/>
                </a:lnTo>
                <a:lnTo>
                  <a:pt x="8490117" y="603009"/>
                </a:lnTo>
                <a:cubicBezTo>
                  <a:pt x="8517225" y="603009"/>
                  <a:pt x="8539202" y="624985"/>
                  <a:pt x="8539202" y="652094"/>
                </a:cubicBezTo>
                <a:cubicBezTo>
                  <a:pt x="8539202" y="679203"/>
                  <a:pt x="8517225" y="701178"/>
                  <a:pt x="8490117" y="701178"/>
                </a:cubicBezTo>
                <a:lnTo>
                  <a:pt x="8488432" y="700481"/>
                </a:lnTo>
                <a:lnTo>
                  <a:pt x="8486747" y="701178"/>
                </a:lnTo>
                <a:cubicBezTo>
                  <a:pt x="8459639" y="701178"/>
                  <a:pt x="8437662" y="679203"/>
                  <a:pt x="8437662" y="652094"/>
                </a:cubicBezTo>
                <a:cubicBezTo>
                  <a:pt x="8437662" y="624985"/>
                  <a:pt x="8459639" y="603009"/>
                  <a:pt x="8486747" y="603009"/>
                </a:cubicBezTo>
                <a:close/>
                <a:moveTo>
                  <a:pt x="8294823" y="603009"/>
                </a:moveTo>
                <a:cubicBezTo>
                  <a:pt x="8321932" y="603009"/>
                  <a:pt x="8343908" y="624985"/>
                  <a:pt x="8343908" y="652094"/>
                </a:cubicBezTo>
                <a:cubicBezTo>
                  <a:pt x="8343908" y="679203"/>
                  <a:pt x="8321932" y="701178"/>
                  <a:pt x="8294823" y="701178"/>
                </a:cubicBezTo>
                <a:cubicBezTo>
                  <a:pt x="8267715" y="701178"/>
                  <a:pt x="8245738" y="679203"/>
                  <a:pt x="8245738" y="652094"/>
                </a:cubicBezTo>
                <a:cubicBezTo>
                  <a:pt x="8245738" y="624985"/>
                  <a:pt x="8267715" y="603009"/>
                  <a:pt x="8294823" y="603009"/>
                </a:cubicBezTo>
                <a:close/>
                <a:moveTo>
                  <a:pt x="8102902" y="603009"/>
                </a:moveTo>
                <a:cubicBezTo>
                  <a:pt x="8130011" y="603009"/>
                  <a:pt x="8151987" y="624985"/>
                  <a:pt x="8151987" y="652094"/>
                </a:cubicBezTo>
                <a:cubicBezTo>
                  <a:pt x="8151987" y="679203"/>
                  <a:pt x="8130011" y="701178"/>
                  <a:pt x="8102902" y="701178"/>
                </a:cubicBezTo>
                <a:cubicBezTo>
                  <a:pt x="8075793" y="701178"/>
                  <a:pt x="8053817" y="679203"/>
                  <a:pt x="8053817" y="652094"/>
                </a:cubicBezTo>
                <a:cubicBezTo>
                  <a:pt x="8053817" y="624985"/>
                  <a:pt x="8075793" y="603009"/>
                  <a:pt x="8102902" y="603009"/>
                </a:cubicBezTo>
                <a:close/>
                <a:moveTo>
                  <a:pt x="7911226" y="603009"/>
                </a:moveTo>
                <a:cubicBezTo>
                  <a:pt x="7938335" y="603009"/>
                  <a:pt x="7960311" y="624985"/>
                  <a:pt x="7960311" y="652094"/>
                </a:cubicBezTo>
                <a:cubicBezTo>
                  <a:pt x="7960311" y="679203"/>
                  <a:pt x="7938335" y="701178"/>
                  <a:pt x="7911226" y="701178"/>
                </a:cubicBezTo>
                <a:cubicBezTo>
                  <a:pt x="7884117" y="701178"/>
                  <a:pt x="7862141" y="679203"/>
                  <a:pt x="7862141" y="652094"/>
                </a:cubicBezTo>
                <a:cubicBezTo>
                  <a:pt x="7862141" y="624985"/>
                  <a:pt x="7884117" y="603009"/>
                  <a:pt x="7911226" y="603009"/>
                </a:cubicBezTo>
                <a:close/>
                <a:moveTo>
                  <a:pt x="7719302" y="603009"/>
                </a:moveTo>
                <a:cubicBezTo>
                  <a:pt x="7746411" y="603009"/>
                  <a:pt x="7768387" y="624985"/>
                  <a:pt x="7768387" y="652094"/>
                </a:cubicBezTo>
                <a:cubicBezTo>
                  <a:pt x="7768387" y="679203"/>
                  <a:pt x="7746411" y="701178"/>
                  <a:pt x="7719302" y="701178"/>
                </a:cubicBezTo>
                <a:cubicBezTo>
                  <a:pt x="7692194" y="701178"/>
                  <a:pt x="7670218" y="679203"/>
                  <a:pt x="7670218" y="652094"/>
                </a:cubicBezTo>
                <a:cubicBezTo>
                  <a:pt x="7670218" y="624985"/>
                  <a:pt x="7692194" y="603009"/>
                  <a:pt x="7719302" y="603009"/>
                </a:cubicBezTo>
                <a:close/>
                <a:moveTo>
                  <a:pt x="7527382" y="603009"/>
                </a:moveTo>
                <a:cubicBezTo>
                  <a:pt x="7554490" y="603009"/>
                  <a:pt x="7576467" y="624985"/>
                  <a:pt x="7576467" y="652094"/>
                </a:cubicBezTo>
                <a:cubicBezTo>
                  <a:pt x="7576467" y="679203"/>
                  <a:pt x="7554490" y="701178"/>
                  <a:pt x="7527382" y="701178"/>
                </a:cubicBezTo>
                <a:cubicBezTo>
                  <a:pt x="7500272" y="701178"/>
                  <a:pt x="7478297" y="679203"/>
                  <a:pt x="7478297" y="652094"/>
                </a:cubicBezTo>
                <a:cubicBezTo>
                  <a:pt x="7478297" y="624985"/>
                  <a:pt x="7500272" y="603009"/>
                  <a:pt x="7527382" y="603009"/>
                </a:cubicBezTo>
                <a:close/>
                <a:moveTo>
                  <a:pt x="7335458" y="603009"/>
                </a:moveTo>
                <a:cubicBezTo>
                  <a:pt x="7362567" y="603009"/>
                  <a:pt x="7384543" y="624985"/>
                  <a:pt x="7384543" y="652094"/>
                </a:cubicBezTo>
                <a:cubicBezTo>
                  <a:pt x="7384543" y="679203"/>
                  <a:pt x="7362567" y="701178"/>
                  <a:pt x="7335458" y="701178"/>
                </a:cubicBezTo>
                <a:cubicBezTo>
                  <a:pt x="7308350" y="701178"/>
                  <a:pt x="7286373" y="679203"/>
                  <a:pt x="7286373" y="652094"/>
                </a:cubicBezTo>
                <a:cubicBezTo>
                  <a:pt x="7286373" y="624985"/>
                  <a:pt x="7308350" y="603009"/>
                  <a:pt x="7335458" y="603009"/>
                </a:cubicBezTo>
                <a:close/>
                <a:moveTo>
                  <a:pt x="7143537" y="603009"/>
                </a:moveTo>
                <a:cubicBezTo>
                  <a:pt x="7170646" y="603009"/>
                  <a:pt x="7192622" y="624985"/>
                  <a:pt x="7192622" y="652094"/>
                </a:cubicBezTo>
                <a:cubicBezTo>
                  <a:pt x="7192622" y="679203"/>
                  <a:pt x="7170646" y="701178"/>
                  <a:pt x="7143537" y="701178"/>
                </a:cubicBezTo>
                <a:cubicBezTo>
                  <a:pt x="7116428" y="701178"/>
                  <a:pt x="7094452" y="679203"/>
                  <a:pt x="7094452" y="652094"/>
                </a:cubicBezTo>
                <a:cubicBezTo>
                  <a:pt x="7094452" y="624985"/>
                  <a:pt x="7116428" y="603009"/>
                  <a:pt x="7143537" y="603009"/>
                </a:cubicBezTo>
                <a:close/>
                <a:moveTo>
                  <a:pt x="6951614" y="603009"/>
                </a:moveTo>
                <a:cubicBezTo>
                  <a:pt x="6978722" y="603009"/>
                  <a:pt x="7000699" y="624985"/>
                  <a:pt x="7000699" y="652094"/>
                </a:cubicBezTo>
                <a:cubicBezTo>
                  <a:pt x="7000699" y="679203"/>
                  <a:pt x="6978722" y="701178"/>
                  <a:pt x="6951614" y="701178"/>
                </a:cubicBezTo>
                <a:cubicBezTo>
                  <a:pt x="6924504" y="701178"/>
                  <a:pt x="6902529" y="679203"/>
                  <a:pt x="6902529" y="652094"/>
                </a:cubicBezTo>
                <a:cubicBezTo>
                  <a:pt x="6902529" y="624985"/>
                  <a:pt x="6924504" y="603009"/>
                  <a:pt x="6951614" y="603009"/>
                </a:cubicBezTo>
                <a:close/>
                <a:moveTo>
                  <a:pt x="6759937" y="603009"/>
                </a:moveTo>
                <a:cubicBezTo>
                  <a:pt x="6787046" y="603009"/>
                  <a:pt x="6809022" y="624985"/>
                  <a:pt x="6809022" y="652094"/>
                </a:cubicBezTo>
                <a:cubicBezTo>
                  <a:pt x="6809022" y="679203"/>
                  <a:pt x="6787046" y="701178"/>
                  <a:pt x="6759937" y="701178"/>
                </a:cubicBezTo>
                <a:cubicBezTo>
                  <a:pt x="6732829" y="701178"/>
                  <a:pt x="6710852" y="679203"/>
                  <a:pt x="6710852" y="652094"/>
                </a:cubicBezTo>
                <a:cubicBezTo>
                  <a:pt x="6710852" y="624985"/>
                  <a:pt x="6732829" y="603009"/>
                  <a:pt x="6759937" y="603009"/>
                </a:cubicBezTo>
                <a:close/>
                <a:moveTo>
                  <a:pt x="6568014" y="603009"/>
                </a:moveTo>
                <a:cubicBezTo>
                  <a:pt x="6595123" y="603009"/>
                  <a:pt x="6617099" y="624985"/>
                  <a:pt x="6617099" y="652094"/>
                </a:cubicBezTo>
                <a:cubicBezTo>
                  <a:pt x="6617099" y="679203"/>
                  <a:pt x="6595123" y="701178"/>
                  <a:pt x="6568014" y="701178"/>
                </a:cubicBezTo>
                <a:cubicBezTo>
                  <a:pt x="6540905" y="701178"/>
                  <a:pt x="6518929" y="679203"/>
                  <a:pt x="6518929" y="652094"/>
                </a:cubicBezTo>
                <a:cubicBezTo>
                  <a:pt x="6518929" y="624985"/>
                  <a:pt x="6540905" y="603009"/>
                  <a:pt x="6568014" y="603009"/>
                </a:cubicBezTo>
                <a:close/>
                <a:moveTo>
                  <a:pt x="6376093" y="603009"/>
                </a:moveTo>
                <a:lnTo>
                  <a:pt x="6376918" y="603176"/>
                </a:lnTo>
                <a:lnTo>
                  <a:pt x="6377744" y="603009"/>
                </a:lnTo>
                <a:cubicBezTo>
                  <a:pt x="6404853" y="603009"/>
                  <a:pt x="6426829" y="624985"/>
                  <a:pt x="6426829" y="652094"/>
                </a:cubicBezTo>
                <a:cubicBezTo>
                  <a:pt x="6426829" y="679203"/>
                  <a:pt x="6404853" y="701178"/>
                  <a:pt x="6377744" y="701178"/>
                </a:cubicBezTo>
                <a:lnTo>
                  <a:pt x="6376919" y="701012"/>
                </a:lnTo>
                <a:lnTo>
                  <a:pt x="6376093" y="701178"/>
                </a:lnTo>
                <a:cubicBezTo>
                  <a:pt x="6348984" y="701178"/>
                  <a:pt x="6327008" y="679203"/>
                  <a:pt x="6327008" y="652094"/>
                </a:cubicBezTo>
                <a:cubicBezTo>
                  <a:pt x="6327008" y="624985"/>
                  <a:pt x="6348984" y="603009"/>
                  <a:pt x="6376093" y="603009"/>
                </a:cubicBezTo>
                <a:close/>
                <a:moveTo>
                  <a:pt x="6185820" y="603009"/>
                </a:moveTo>
                <a:cubicBezTo>
                  <a:pt x="6212929" y="603009"/>
                  <a:pt x="6234905" y="624985"/>
                  <a:pt x="6234905" y="652094"/>
                </a:cubicBezTo>
                <a:cubicBezTo>
                  <a:pt x="6234905" y="679203"/>
                  <a:pt x="6212929" y="701178"/>
                  <a:pt x="6185820" y="701178"/>
                </a:cubicBezTo>
                <a:cubicBezTo>
                  <a:pt x="6158712" y="701178"/>
                  <a:pt x="6136735" y="679203"/>
                  <a:pt x="6136735" y="652094"/>
                </a:cubicBezTo>
                <a:cubicBezTo>
                  <a:pt x="6136735" y="624985"/>
                  <a:pt x="6158712" y="603009"/>
                  <a:pt x="6185820" y="603009"/>
                </a:cubicBezTo>
                <a:close/>
                <a:moveTo>
                  <a:pt x="5993899" y="603009"/>
                </a:moveTo>
                <a:cubicBezTo>
                  <a:pt x="6021008" y="603009"/>
                  <a:pt x="6042984" y="624985"/>
                  <a:pt x="6042984" y="652094"/>
                </a:cubicBezTo>
                <a:cubicBezTo>
                  <a:pt x="6042984" y="679203"/>
                  <a:pt x="6021008" y="701178"/>
                  <a:pt x="5993899" y="701178"/>
                </a:cubicBezTo>
                <a:cubicBezTo>
                  <a:pt x="5966790" y="701178"/>
                  <a:pt x="5944814" y="679203"/>
                  <a:pt x="5944814" y="652094"/>
                </a:cubicBezTo>
                <a:cubicBezTo>
                  <a:pt x="5944814" y="624985"/>
                  <a:pt x="5966790" y="603009"/>
                  <a:pt x="5993899" y="603009"/>
                </a:cubicBezTo>
                <a:close/>
                <a:moveTo>
                  <a:pt x="5802223" y="603009"/>
                </a:moveTo>
                <a:cubicBezTo>
                  <a:pt x="5829332" y="603009"/>
                  <a:pt x="5851308" y="624985"/>
                  <a:pt x="5851308" y="652094"/>
                </a:cubicBezTo>
                <a:cubicBezTo>
                  <a:pt x="5851308" y="679203"/>
                  <a:pt x="5829332" y="701178"/>
                  <a:pt x="5802223" y="701178"/>
                </a:cubicBezTo>
                <a:cubicBezTo>
                  <a:pt x="5775114" y="701178"/>
                  <a:pt x="5753138" y="679203"/>
                  <a:pt x="5753138" y="652094"/>
                </a:cubicBezTo>
                <a:cubicBezTo>
                  <a:pt x="5753138" y="624985"/>
                  <a:pt x="5775114" y="603009"/>
                  <a:pt x="5802223" y="603009"/>
                </a:cubicBezTo>
                <a:close/>
                <a:moveTo>
                  <a:pt x="5610299" y="603009"/>
                </a:moveTo>
                <a:cubicBezTo>
                  <a:pt x="5637408" y="603009"/>
                  <a:pt x="5659384" y="624985"/>
                  <a:pt x="5659384" y="652094"/>
                </a:cubicBezTo>
                <a:cubicBezTo>
                  <a:pt x="5659384" y="679203"/>
                  <a:pt x="5637408" y="701178"/>
                  <a:pt x="5610299" y="701178"/>
                </a:cubicBezTo>
                <a:cubicBezTo>
                  <a:pt x="5583191" y="701178"/>
                  <a:pt x="5561215" y="679203"/>
                  <a:pt x="5561215" y="652094"/>
                </a:cubicBezTo>
                <a:cubicBezTo>
                  <a:pt x="5561215" y="624985"/>
                  <a:pt x="5583191" y="603009"/>
                  <a:pt x="5610299" y="603009"/>
                </a:cubicBezTo>
                <a:close/>
                <a:moveTo>
                  <a:pt x="5418379" y="603009"/>
                </a:moveTo>
                <a:cubicBezTo>
                  <a:pt x="5445487" y="603009"/>
                  <a:pt x="5467464" y="624985"/>
                  <a:pt x="5467464" y="652094"/>
                </a:cubicBezTo>
                <a:cubicBezTo>
                  <a:pt x="5467464" y="679203"/>
                  <a:pt x="5445487" y="701178"/>
                  <a:pt x="5418379" y="701178"/>
                </a:cubicBezTo>
                <a:cubicBezTo>
                  <a:pt x="5391269" y="701178"/>
                  <a:pt x="5369294" y="679203"/>
                  <a:pt x="5369294" y="652094"/>
                </a:cubicBezTo>
                <a:cubicBezTo>
                  <a:pt x="5369294" y="624985"/>
                  <a:pt x="5391269" y="603009"/>
                  <a:pt x="5418379" y="603009"/>
                </a:cubicBezTo>
                <a:close/>
                <a:moveTo>
                  <a:pt x="5226455" y="603009"/>
                </a:moveTo>
                <a:cubicBezTo>
                  <a:pt x="5253564" y="603009"/>
                  <a:pt x="5275540" y="624985"/>
                  <a:pt x="5275540" y="652094"/>
                </a:cubicBezTo>
                <a:cubicBezTo>
                  <a:pt x="5275540" y="679203"/>
                  <a:pt x="5253564" y="701178"/>
                  <a:pt x="5226455" y="701178"/>
                </a:cubicBezTo>
                <a:cubicBezTo>
                  <a:pt x="5199347" y="701178"/>
                  <a:pt x="5177370" y="679203"/>
                  <a:pt x="5177370" y="652094"/>
                </a:cubicBezTo>
                <a:cubicBezTo>
                  <a:pt x="5177370" y="624985"/>
                  <a:pt x="5199347" y="603009"/>
                  <a:pt x="5226455" y="603009"/>
                </a:cubicBezTo>
                <a:close/>
                <a:moveTo>
                  <a:pt x="5034534" y="603009"/>
                </a:moveTo>
                <a:cubicBezTo>
                  <a:pt x="5061643" y="603009"/>
                  <a:pt x="5083619" y="624985"/>
                  <a:pt x="5083619" y="652094"/>
                </a:cubicBezTo>
                <a:cubicBezTo>
                  <a:pt x="5083619" y="679203"/>
                  <a:pt x="5061643" y="701178"/>
                  <a:pt x="5034534" y="701178"/>
                </a:cubicBezTo>
                <a:cubicBezTo>
                  <a:pt x="5007425" y="701178"/>
                  <a:pt x="4985449" y="679203"/>
                  <a:pt x="4985449" y="652094"/>
                </a:cubicBezTo>
                <a:cubicBezTo>
                  <a:pt x="4985449" y="624985"/>
                  <a:pt x="5007425" y="603009"/>
                  <a:pt x="5034534" y="603009"/>
                </a:cubicBezTo>
                <a:close/>
                <a:moveTo>
                  <a:pt x="4842611" y="603009"/>
                </a:moveTo>
                <a:cubicBezTo>
                  <a:pt x="4869719" y="603009"/>
                  <a:pt x="4891696" y="624985"/>
                  <a:pt x="4891696" y="652094"/>
                </a:cubicBezTo>
                <a:cubicBezTo>
                  <a:pt x="4891696" y="679203"/>
                  <a:pt x="4869719" y="701178"/>
                  <a:pt x="4842611" y="701178"/>
                </a:cubicBezTo>
                <a:cubicBezTo>
                  <a:pt x="4815501" y="701178"/>
                  <a:pt x="4793526" y="679203"/>
                  <a:pt x="4793526" y="652094"/>
                </a:cubicBezTo>
                <a:cubicBezTo>
                  <a:pt x="4793526" y="624985"/>
                  <a:pt x="4815501" y="603009"/>
                  <a:pt x="4842611" y="603009"/>
                </a:cubicBezTo>
                <a:close/>
                <a:moveTo>
                  <a:pt x="4650934" y="603009"/>
                </a:moveTo>
                <a:cubicBezTo>
                  <a:pt x="4678043" y="603009"/>
                  <a:pt x="4700019" y="624985"/>
                  <a:pt x="4700019" y="652094"/>
                </a:cubicBezTo>
                <a:cubicBezTo>
                  <a:pt x="4700019" y="679203"/>
                  <a:pt x="4678043" y="701178"/>
                  <a:pt x="4650934" y="701178"/>
                </a:cubicBezTo>
                <a:cubicBezTo>
                  <a:pt x="4623826" y="701178"/>
                  <a:pt x="4601849" y="679203"/>
                  <a:pt x="4601849" y="652094"/>
                </a:cubicBezTo>
                <a:cubicBezTo>
                  <a:pt x="4601849" y="624985"/>
                  <a:pt x="4623826" y="603009"/>
                  <a:pt x="4650934" y="603009"/>
                </a:cubicBezTo>
                <a:close/>
                <a:moveTo>
                  <a:pt x="4459011" y="603009"/>
                </a:moveTo>
                <a:cubicBezTo>
                  <a:pt x="4486120" y="603009"/>
                  <a:pt x="4508096" y="624985"/>
                  <a:pt x="4508096" y="652094"/>
                </a:cubicBezTo>
                <a:cubicBezTo>
                  <a:pt x="4508096" y="679203"/>
                  <a:pt x="4486120" y="701178"/>
                  <a:pt x="4459011" y="701178"/>
                </a:cubicBezTo>
                <a:cubicBezTo>
                  <a:pt x="4431902" y="701178"/>
                  <a:pt x="4409926" y="679203"/>
                  <a:pt x="4409926" y="652094"/>
                </a:cubicBezTo>
                <a:cubicBezTo>
                  <a:pt x="4409926" y="624985"/>
                  <a:pt x="4431902" y="603009"/>
                  <a:pt x="4459011" y="603009"/>
                </a:cubicBezTo>
                <a:close/>
                <a:moveTo>
                  <a:pt x="4267090" y="603009"/>
                </a:moveTo>
                <a:lnTo>
                  <a:pt x="4267916" y="603176"/>
                </a:lnTo>
                <a:lnTo>
                  <a:pt x="4268742" y="603009"/>
                </a:lnTo>
                <a:cubicBezTo>
                  <a:pt x="4295851" y="603009"/>
                  <a:pt x="4317827" y="624985"/>
                  <a:pt x="4317827" y="652094"/>
                </a:cubicBezTo>
                <a:cubicBezTo>
                  <a:pt x="4317827" y="679202"/>
                  <a:pt x="4295851" y="701178"/>
                  <a:pt x="4268742" y="701178"/>
                </a:cubicBezTo>
                <a:lnTo>
                  <a:pt x="4267916" y="701012"/>
                </a:lnTo>
                <a:lnTo>
                  <a:pt x="4267090" y="701178"/>
                </a:lnTo>
                <a:cubicBezTo>
                  <a:pt x="4239981" y="701178"/>
                  <a:pt x="4218005" y="679203"/>
                  <a:pt x="4218005" y="652094"/>
                </a:cubicBezTo>
                <a:cubicBezTo>
                  <a:pt x="4218005" y="624985"/>
                  <a:pt x="4239981" y="603009"/>
                  <a:pt x="4267090" y="603009"/>
                </a:cubicBezTo>
                <a:close/>
                <a:moveTo>
                  <a:pt x="4076818" y="603009"/>
                </a:moveTo>
                <a:cubicBezTo>
                  <a:pt x="4103927" y="603009"/>
                  <a:pt x="4125903" y="624985"/>
                  <a:pt x="4125903" y="652094"/>
                </a:cubicBezTo>
                <a:cubicBezTo>
                  <a:pt x="4125903" y="679202"/>
                  <a:pt x="4103927" y="701178"/>
                  <a:pt x="4076818" y="701178"/>
                </a:cubicBezTo>
                <a:cubicBezTo>
                  <a:pt x="4049710" y="701178"/>
                  <a:pt x="4027733" y="679202"/>
                  <a:pt x="4027733" y="652094"/>
                </a:cubicBezTo>
                <a:cubicBezTo>
                  <a:pt x="4027733" y="624985"/>
                  <a:pt x="4049710" y="603009"/>
                  <a:pt x="4076818" y="603009"/>
                </a:cubicBezTo>
                <a:close/>
                <a:moveTo>
                  <a:pt x="3884898" y="603009"/>
                </a:moveTo>
                <a:cubicBezTo>
                  <a:pt x="3912006" y="603009"/>
                  <a:pt x="3933983" y="624985"/>
                  <a:pt x="3933983" y="652094"/>
                </a:cubicBezTo>
                <a:cubicBezTo>
                  <a:pt x="3933983" y="679202"/>
                  <a:pt x="3912006" y="701178"/>
                  <a:pt x="3884898" y="701178"/>
                </a:cubicBezTo>
                <a:cubicBezTo>
                  <a:pt x="3857789" y="701178"/>
                  <a:pt x="3835813" y="679202"/>
                  <a:pt x="3835813" y="652094"/>
                </a:cubicBezTo>
                <a:cubicBezTo>
                  <a:pt x="3835813" y="624985"/>
                  <a:pt x="3857789" y="603009"/>
                  <a:pt x="3884898" y="603009"/>
                </a:cubicBezTo>
                <a:close/>
                <a:moveTo>
                  <a:pt x="3693221" y="603009"/>
                </a:moveTo>
                <a:cubicBezTo>
                  <a:pt x="3720331" y="603009"/>
                  <a:pt x="3742307" y="624985"/>
                  <a:pt x="3742307" y="652094"/>
                </a:cubicBezTo>
                <a:cubicBezTo>
                  <a:pt x="3742307" y="679202"/>
                  <a:pt x="3720331" y="701178"/>
                  <a:pt x="3693221" y="701178"/>
                </a:cubicBezTo>
                <a:cubicBezTo>
                  <a:pt x="3666113" y="701178"/>
                  <a:pt x="3644136" y="679202"/>
                  <a:pt x="3644136" y="652094"/>
                </a:cubicBezTo>
                <a:cubicBezTo>
                  <a:pt x="3644136" y="624985"/>
                  <a:pt x="3666113" y="603009"/>
                  <a:pt x="3693221" y="603009"/>
                </a:cubicBezTo>
                <a:close/>
                <a:moveTo>
                  <a:pt x="3501298" y="603009"/>
                </a:moveTo>
                <a:cubicBezTo>
                  <a:pt x="3528407" y="603009"/>
                  <a:pt x="3550383" y="624985"/>
                  <a:pt x="3550383" y="652094"/>
                </a:cubicBezTo>
                <a:cubicBezTo>
                  <a:pt x="3550383" y="679202"/>
                  <a:pt x="3528407" y="701178"/>
                  <a:pt x="3501298" y="701178"/>
                </a:cubicBezTo>
                <a:cubicBezTo>
                  <a:pt x="3474189" y="701178"/>
                  <a:pt x="3452213" y="679202"/>
                  <a:pt x="3452213" y="652094"/>
                </a:cubicBezTo>
                <a:cubicBezTo>
                  <a:pt x="3452213" y="624985"/>
                  <a:pt x="3474189" y="603009"/>
                  <a:pt x="3501298" y="603009"/>
                </a:cubicBezTo>
                <a:close/>
                <a:moveTo>
                  <a:pt x="3309377" y="603009"/>
                </a:moveTo>
                <a:cubicBezTo>
                  <a:pt x="3336485" y="603009"/>
                  <a:pt x="3358462" y="624985"/>
                  <a:pt x="3358462" y="652094"/>
                </a:cubicBezTo>
                <a:cubicBezTo>
                  <a:pt x="3358462" y="679202"/>
                  <a:pt x="3336485" y="701178"/>
                  <a:pt x="3309377" y="701178"/>
                </a:cubicBezTo>
                <a:cubicBezTo>
                  <a:pt x="3282267" y="701178"/>
                  <a:pt x="3260292" y="679202"/>
                  <a:pt x="3260292" y="652094"/>
                </a:cubicBezTo>
                <a:cubicBezTo>
                  <a:pt x="3260292" y="624985"/>
                  <a:pt x="3282267" y="603009"/>
                  <a:pt x="3309377" y="603009"/>
                </a:cubicBezTo>
                <a:close/>
                <a:moveTo>
                  <a:pt x="3117453" y="603009"/>
                </a:moveTo>
                <a:cubicBezTo>
                  <a:pt x="3144563" y="603009"/>
                  <a:pt x="3166538" y="624985"/>
                  <a:pt x="3166538" y="652094"/>
                </a:cubicBezTo>
                <a:cubicBezTo>
                  <a:pt x="3166538" y="679202"/>
                  <a:pt x="3144563" y="701178"/>
                  <a:pt x="3117453" y="701178"/>
                </a:cubicBezTo>
                <a:cubicBezTo>
                  <a:pt x="3090345" y="701178"/>
                  <a:pt x="3068368" y="679202"/>
                  <a:pt x="3068368" y="652094"/>
                </a:cubicBezTo>
                <a:cubicBezTo>
                  <a:pt x="3068368" y="624985"/>
                  <a:pt x="3090345" y="603009"/>
                  <a:pt x="3117453" y="603009"/>
                </a:cubicBezTo>
                <a:close/>
                <a:moveTo>
                  <a:pt x="2925533" y="603009"/>
                </a:moveTo>
                <a:cubicBezTo>
                  <a:pt x="2952641" y="603009"/>
                  <a:pt x="2974618" y="624985"/>
                  <a:pt x="2974618" y="652094"/>
                </a:cubicBezTo>
                <a:cubicBezTo>
                  <a:pt x="2974618" y="679202"/>
                  <a:pt x="2952641" y="701178"/>
                  <a:pt x="2925533" y="701178"/>
                </a:cubicBezTo>
                <a:cubicBezTo>
                  <a:pt x="2898424" y="701178"/>
                  <a:pt x="2876448" y="679202"/>
                  <a:pt x="2876448" y="652094"/>
                </a:cubicBezTo>
                <a:cubicBezTo>
                  <a:pt x="2876448" y="624985"/>
                  <a:pt x="2898424" y="603009"/>
                  <a:pt x="2925533" y="603009"/>
                </a:cubicBezTo>
                <a:close/>
                <a:moveTo>
                  <a:pt x="2733609" y="603009"/>
                </a:moveTo>
                <a:cubicBezTo>
                  <a:pt x="2760718" y="603009"/>
                  <a:pt x="2782694" y="624985"/>
                  <a:pt x="2782694" y="652094"/>
                </a:cubicBezTo>
                <a:cubicBezTo>
                  <a:pt x="2782694" y="679202"/>
                  <a:pt x="2760718" y="701178"/>
                  <a:pt x="2733609" y="701178"/>
                </a:cubicBezTo>
                <a:cubicBezTo>
                  <a:pt x="2706500" y="701178"/>
                  <a:pt x="2684524" y="679202"/>
                  <a:pt x="2684524" y="652094"/>
                </a:cubicBezTo>
                <a:cubicBezTo>
                  <a:pt x="2684524" y="624985"/>
                  <a:pt x="2706500" y="603009"/>
                  <a:pt x="2733609" y="603009"/>
                </a:cubicBezTo>
                <a:close/>
                <a:moveTo>
                  <a:pt x="2541933" y="603009"/>
                </a:moveTo>
                <a:cubicBezTo>
                  <a:pt x="2569042" y="603009"/>
                  <a:pt x="2591017" y="624985"/>
                  <a:pt x="2591017" y="652094"/>
                </a:cubicBezTo>
                <a:cubicBezTo>
                  <a:pt x="2591017" y="679202"/>
                  <a:pt x="2569042" y="701178"/>
                  <a:pt x="2541933" y="701178"/>
                </a:cubicBezTo>
                <a:cubicBezTo>
                  <a:pt x="2514824" y="701178"/>
                  <a:pt x="2492847" y="679202"/>
                  <a:pt x="2492847" y="652094"/>
                </a:cubicBezTo>
                <a:cubicBezTo>
                  <a:pt x="2492847" y="624985"/>
                  <a:pt x="2514824" y="603009"/>
                  <a:pt x="2541933" y="603009"/>
                </a:cubicBezTo>
                <a:close/>
                <a:moveTo>
                  <a:pt x="2350010" y="603009"/>
                </a:moveTo>
                <a:cubicBezTo>
                  <a:pt x="2377118" y="603009"/>
                  <a:pt x="2399094" y="624985"/>
                  <a:pt x="2399094" y="652094"/>
                </a:cubicBezTo>
                <a:cubicBezTo>
                  <a:pt x="2399094" y="679202"/>
                  <a:pt x="2377118" y="701178"/>
                  <a:pt x="2350010" y="701178"/>
                </a:cubicBezTo>
                <a:cubicBezTo>
                  <a:pt x="2322900" y="701178"/>
                  <a:pt x="2300925" y="679202"/>
                  <a:pt x="2300925" y="652094"/>
                </a:cubicBezTo>
                <a:cubicBezTo>
                  <a:pt x="2300925" y="624985"/>
                  <a:pt x="2322900" y="603009"/>
                  <a:pt x="2350010" y="603009"/>
                </a:cubicBezTo>
                <a:close/>
                <a:moveTo>
                  <a:pt x="2158088" y="603009"/>
                </a:moveTo>
                <a:lnTo>
                  <a:pt x="2158913" y="603176"/>
                </a:lnTo>
                <a:lnTo>
                  <a:pt x="2159739" y="603009"/>
                </a:lnTo>
                <a:cubicBezTo>
                  <a:pt x="2186848" y="603009"/>
                  <a:pt x="2208824" y="624985"/>
                  <a:pt x="2208824" y="652094"/>
                </a:cubicBezTo>
                <a:cubicBezTo>
                  <a:pt x="2208824" y="679202"/>
                  <a:pt x="2186848" y="701178"/>
                  <a:pt x="2159739" y="701178"/>
                </a:cubicBezTo>
                <a:lnTo>
                  <a:pt x="2158914" y="701012"/>
                </a:lnTo>
                <a:lnTo>
                  <a:pt x="2158088" y="701178"/>
                </a:lnTo>
                <a:cubicBezTo>
                  <a:pt x="2130979" y="701178"/>
                  <a:pt x="2109003" y="679202"/>
                  <a:pt x="2109003" y="652094"/>
                </a:cubicBezTo>
                <a:cubicBezTo>
                  <a:pt x="2109003" y="624985"/>
                  <a:pt x="2130979" y="603009"/>
                  <a:pt x="2158088" y="603009"/>
                </a:cubicBezTo>
                <a:close/>
                <a:moveTo>
                  <a:pt x="1967815" y="603009"/>
                </a:moveTo>
                <a:cubicBezTo>
                  <a:pt x="1994925" y="603009"/>
                  <a:pt x="2016900" y="624985"/>
                  <a:pt x="2016900" y="652094"/>
                </a:cubicBezTo>
                <a:cubicBezTo>
                  <a:pt x="2016900" y="679202"/>
                  <a:pt x="1994925" y="701178"/>
                  <a:pt x="1967815" y="701178"/>
                </a:cubicBezTo>
                <a:cubicBezTo>
                  <a:pt x="1940707" y="701178"/>
                  <a:pt x="1918730" y="679202"/>
                  <a:pt x="1918730" y="652094"/>
                </a:cubicBezTo>
                <a:cubicBezTo>
                  <a:pt x="1918730" y="624985"/>
                  <a:pt x="1940707" y="603009"/>
                  <a:pt x="1967815" y="603009"/>
                </a:cubicBezTo>
                <a:close/>
                <a:moveTo>
                  <a:pt x="1775895" y="603009"/>
                </a:moveTo>
                <a:cubicBezTo>
                  <a:pt x="1803003" y="603009"/>
                  <a:pt x="1824980" y="624985"/>
                  <a:pt x="1824980" y="652094"/>
                </a:cubicBezTo>
                <a:cubicBezTo>
                  <a:pt x="1824980" y="679202"/>
                  <a:pt x="1803003" y="701178"/>
                  <a:pt x="1775895" y="701178"/>
                </a:cubicBezTo>
                <a:cubicBezTo>
                  <a:pt x="1748786" y="701178"/>
                  <a:pt x="1726810" y="679202"/>
                  <a:pt x="1726810" y="652094"/>
                </a:cubicBezTo>
                <a:cubicBezTo>
                  <a:pt x="1726810" y="624985"/>
                  <a:pt x="1748786" y="603009"/>
                  <a:pt x="1775895" y="603009"/>
                </a:cubicBezTo>
                <a:close/>
                <a:moveTo>
                  <a:pt x="1584218" y="603009"/>
                </a:moveTo>
                <a:cubicBezTo>
                  <a:pt x="1611327" y="603009"/>
                  <a:pt x="1633303" y="624985"/>
                  <a:pt x="1633303" y="652094"/>
                </a:cubicBezTo>
                <a:cubicBezTo>
                  <a:pt x="1633303" y="679202"/>
                  <a:pt x="1611327" y="701178"/>
                  <a:pt x="1584218" y="701178"/>
                </a:cubicBezTo>
                <a:cubicBezTo>
                  <a:pt x="1557110" y="701178"/>
                  <a:pt x="1535133" y="679202"/>
                  <a:pt x="1535133" y="652094"/>
                </a:cubicBezTo>
                <a:cubicBezTo>
                  <a:pt x="1535133" y="624985"/>
                  <a:pt x="1557110" y="603009"/>
                  <a:pt x="1584218" y="603009"/>
                </a:cubicBezTo>
                <a:close/>
                <a:moveTo>
                  <a:pt x="1392295" y="603009"/>
                </a:moveTo>
                <a:cubicBezTo>
                  <a:pt x="1419404" y="603009"/>
                  <a:pt x="1441380" y="624985"/>
                  <a:pt x="1441380" y="652094"/>
                </a:cubicBezTo>
                <a:cubicBezTo>
                  <a:pt x="1441380" y="679202"/>
                  <a:pt x="1419404" y="701178"/>
                  <a:pt x="1392295" y="701178"/>
                </a:cubicBezTo>
                <a:cubicBezTo>
                  <a:pt x="1365186" y="701178"/>
                  <a:pt x="1343210" y="679202"/>
                  <a:pt x="1343210" y="652094"/>
                </a:cubicBezTo>
                <a:cubicBezTo>
                  <a:pt x="1343210" y="624985"/>
                  <a:pt x="1365186" y="603009"/>
                  <a:pt x="1392295" y="603009"/>
                </a:cubicBezTo>
                <a:close/>
                <a:moveTo>
                  <a:pt x="1200374" y="603009"/>
                </a:moveTo>
                <a:cubicBezTo>
                  <a:pt x="1227482" y="603009"/>
                  <a:pt x="1249459" y="624985"/>
                  <a:pt x="1249459" y="652094"/>
                </a:cubicBezTo>
                <a:cubicBezTo>
                  <a:pt x="1249459" y="679202"/>
                  <a:pt x="1227482" y="701178"/>
                  <a:pt x="1200374" y="701178"/>
                </a:cubicBezTo>
                <a:cubicBezTo>
                  <a:pt x="1173265" y="701178"/>
                  <a:pt x="1151289" y="679202"/>
                  <a:pt x="1151289" y="652094"/>
                </a:cubicBezTo>
                <a:cubicBezTo>
                  <a:pt x="1151289" y="624985"/>
                  <a:pt x="1173265" y="603009"/>
                  <a:pt x="1200374" y="603009"/>
                </a:cubicBezTo>
                <a:close/>
                <a:moveTo>
                  <a:pt x="1008450" y="603009"/>
                </a:moveTo>
                <a:cubicBezTo>
                  <a:pt x="1035559" y="603009"/>
                  <a:pt x="1057535" y="624985"/>
                  <a:pt x="1057535" y="652094"/>
                </a:cubicBezTo>
                <a:cubicBezTo>
                  <a:pt x="1057535" y="679202"/>
                  <a:pt x="1035559" y="701178"/>
                  <a:pt x="1008450" y="701178"/>
                </a:cubicBezTo>
                <a:cubicBezTo>
                  <a:pt x="981342" y="701178"/>
                  <a:pt x="959365" y="679202"/>
                  <a:pt x="959365" y="652094"/>
                </a:cubicBezTo>
                <a:cubicBezTo>
                  <a:pt x="959365" y="624985"/>
                  <a:pt x="981342" y="603009"/>
                  <a:pt x="1008450" y="603009"/>
                </a:cubicBezTo>
                <a:close/>
                <a:moveTo>
                  <a:pt x="816530" y="603009"/>
                </a:moveTo>
                <a:cubicBezTo>
                  <a:pt x="843638" y="603009"/>
                  <a:pt x="865615" y="624985"/>
                  <a:pt x="865615" y="652094"/>
                </a:cubicBezTo>
                <a:cubicBezTo>
                  <a:pt x="865615" y="679202"/>
                  <a:pt x="843638" y="701178"/>
                  <a:pt x="816530" y="701178"/>
                </a:cubicBezTo>
                <a:cubicBezTo>
                  <a:pt x="789421" y="701178"/>
                  <a:pt x="767445" y="679202"/>
                  <a:pt x="767445" y="652094"/>
                </a:cubicBezTo>
                <a:cubicBezTo>
                  <a:pt x="767445" y="624985"/>
                  <a:pt x="789421" y="603009"/>
                  <a:pt x="816530" y="603009"/>
                </a:cubicBezTo>
                <a:close/>
                <a:moveTo>
                  <a:pt x="624606" y="603009"/>
                </a:moveTo>
                <a:cubicBezTo>
                  <a:pt x="651715" y="603009"/>
                  <a:pt x="673691" y="624985"/>
                  <a:pt x="673691" y="652094"/>
                </a:cubicBezTo>
                <a:cubicBezTo>
                  <a:pt x="673691" y="679202"/>
                  <a:pt x="651715" y="701178"/>
                  <a:pt x="624606" y="701178"/>
                </a:cubicBezTo>
                <a:cubicBezTo>
                  <a:pt x="597497" y="701178"/>
                  <a:pt x="575521" y="679202"/>
                  <a:pt x="575521" y="652094"/>
                </a:cubicBezTo>
                <a:cubicBezTo>
                  <a:pt x="575521" y="624985"/>
                  <a:pt x="597497" y="603009"/>
                  <a:pt x="624606" y="603009"/>
                </a:cubicBezTo>
                <a:close/>
                <a:moveTo>
                  <a:pt x="432929" y="603009"/>
                </a:moveTo>
                <a:cubicBezTo>
                  <a:pt x="460039" y="603009"/>
                  <a:pt x="482015" y="624985"/>
                  <a:pt x="482015" y="652094"/>
                </a:cubicBezTo>
                <a:cubicBezTo>
                  <a:pt x="482015" y="679202"/>
                  <a:pt x="460039" y="701178"/>
                  <a:pt x="432929" y="701178"/>
                </a:cubicBezTo>
                <a:cubicBezTo>
                  <a:pt x="405821" y="701178"/>
                  <a:pt x="383844" y="679202"/>
                  <a:pt x="383844" y="652094"/>
                </a:cubicBezTo>
                <a:cubicBezTo>
                  <a:pt x="383844" y="624985"/>
                  <a:pt x="405821" y="603009"/>
                  <a:pt x="432929" y="603009"/>
                </a:cubicBezTo>
                <a:close/>
                <a:moveTo>
                  <a:pt x="241007" y="603009"/>
                </a:moveTo>
                <a:cubicBezTo>
                  <a:pt x="268115" y="603009"/>
                  <a:pt x="290092" y="624985"/>
                  <a:pt x="290092" y="652094"/>
                </a:cubicBezTo>
                <a:cubicBezTo>
                  <a:pt x="290092" y="679202"/>
                  <a:pt x="268115" y="701178"/>
                  <a:pt x="241007" y="701178"/>
                </a:cubicBezTo>
                <a:cubicBezTo>
                  <a:pt x="213897" y="701178"/>
                  <a:pt x="191921" y="679202"/>
                  <a:pt x="191921" y="652094"/>
                </a:cubicBezTo>
                <a:cubicBezTo>
                  <a:pt x="191921" y="624985"/>
                  <a:pt x="213897" y="603009"/>
                  <a:pt x="241007" y="603009"/>
                </a:cubicBezTo>
                <a:close/>
                <a:moveTo>
                  <a:pt x="49085" y="603009"/>
                </a:moveTo>
                <a:cubicBezTo>
                  <a:pt x="76194" y="603009"/>
                  <a:pt x="98170" y="624985"/>
                  <a:pt x="98170" y="652094"/>
                </a:cubicBezTo>
                <a:cubicBezTo>
                  <a:pt x="98170" y="679202"/>
                  <a:pt x="76194" y="701178"/>
                  <a:pt x="49085" y="701178"/>
                </a:cubicBezTo>
                <a:cubicBezTo>
                  <a:pt x="21976" y="701178"/>
                  <a:pt x="0" y="679202"/>
                  <a:pt x="0" y="652094"/>
                </a:cubicBezTo>
                <a:cubicBezTo>
                  <a:pt x="0" y="624985"/>
                  <a:pt x="21976" y="603009"/>
                  <a:pt x="49085" y="603009"/>
                </a:cubicBezTo>
                <a:close/>
                <a:moveTo>
                  <a:pt x="11468592" y="452319"/>
                </a:moveTo>
                <a:cubicBezTo>
                  <a:pt x="11495701" y="452319"/>
                  <a:pt x="11517677" y="474296"/>
                  <a:pt x="11517677" y="501404"/>
                </a:cubicBezTo>
                <a:cubicBezTo>
                  <a:pt x="11517677" y="528513"/>
                  <a:pt x="11495701" y="550489"/>
                  <a:pt x="11468592" y="550489"/>
                </a:cubicBezTo>
                <a:cubicBezTo>
                  <a:pt x="11441483" y="550489"/>
                  <a:pt x="11419507" y="528513"/>
                  <a:pt x="11419507" y="501404"/>
                </a:cubicBezTo>
                <a:cubicBezTo>
                  <a:pt x="11419507" y="474296"/>
                  <a:pt x="11441483" y="452319"/>
                  <a:pt x="11468592" y="452319"/>
                </a:cubicBezTo>
                <a:close/>
                <a:moveTo>
                  <a:pt x="11276669" y="452319"/>
                </a:moveTo>
                <a:cubicBezTo>
                  <a:pt x="11303777" y="452319"/>
                  <a:pt x="11325754" y="474296"/>
                  <a:pt x="11325754" y="501404"/>
                </a:cubicBezTo>
                <a:cubicBezTo>
                  <a:pt x="11325754" y="528513"/>
                  <a:pt x="11303777" y="550489"/>
                  <a:pt x="11276669" y="550489"/>
                </a:cubicBezTo>
                <a:cubicBezTo>
                  <a:pt x="11249560" y="550489"/>
                  <a:pt x="11227584" y="528513"/>
                  <a:pt x="11227584" y="501404"/>
                </a:cubicBezTo>
                <a:cubicBezTo>
                  <a:pt x="11227584" y="474296"/>
                  <a:pt x="11249560" y="452319"/>
                  <a:pt x="11276669" y="452319"/>
                </a:cubicBezTo>
                <a:close/>
                <a:moveTo>
                  <a:pt x="11084992" y="452319"/>
                </a:moveTo>
                <a:cubicBezTo>
                  <a:pt x="11112101" y="452319"/>
                  <a:pt x="11134077" y="474296"/>
                  <a:pt x="11134077" y="501404"/>
                </a:cubicBezTo>
                <a:cubicBezTo>
                  <a:pt x="11134077" y="528513"/>
                  <a:pt x="11112101" y="550489"/>
                  <a:pt x="11084992" y="550489"/>
                </a:cubicBezTo>
                <a:cubicBezTo>
                  <a:pt x="11057884" y="550489"/>
                  <a:pt x="11035907" y="528513"/>
                  <a:pt x="11035907" y="501404"/>
                </a:cubicBezTo>
                <a:cubicBezTo>
                  <a:pt x="11035907" y="474296"/>
                  <a:pt x="11057884" y="452319"/>
                  <a:pt x="11084992" y="452319"/>
                </a:cubicBezTo>
                <a:close/>
                <a:moveTo>
                  <a:pt x="10893068" y="452319"/>
                </a:moveTo>
                <a:cubicBezTo>
                  <a:pt x="10920178" y="452319"/>
                  <a:pt x="10942154" y="474296"/>
                  <a:pt x="10942154" y="501404"/>
                </a:cubicBezTo>
                <a:cubicBezTo>
                  <a:pt x="10942154" y="528513"/>
                  <a:pt x="10920178" y="550489"/>
                  <a:pt x="10893068" y="550489"/>
                </a:cubicBezTo>
                <a:cubicBezTo>
                  <a:pt x="10865960" y="550489"/>
                  <a:pt x="10843984" y="528513"/>
                  <a:pt x="10843984" y="501404"/>
                </a:cubicBezTo>
                <a:cubicBezTo>
                  <a:pt x="10843984" y="474296"/>
                  <a:pt x="10865960" y="452319"/>
                  <a:pt x="10893068" y="452319"/>
                </a:cubicBezTo>
                <a:close/>
                <a:moveTo>
                  <a:pt x="10701148" y="452319"/>
                </a:moveTo>
                <a:cubicBezTo>
                  <a:pt x="10728256" y="452319"/>
                  <a:pt x="10750233" y="474296"/>
                  <a:pt x="10750233" y="501404"/>
                </a:cubicBezTo>
                <a:cubicBezTo>
                  <a:pt x="10750233" y="528513"/>
                  <a:pt x="10728256" y="550489"/>
                  <a:pt x="10701148" y="550489"/>
                </a:cubicBezTo>
                <a:cubicBezTo>
                  <a:pt x="10674039" y="550489"/>
                  <a:pt x="10652063" y="528513"/>
                  <a:pt x="10652063" y="501404"/>
                </a:cubicBezTo>
                <a:cubicBezTo>
                  <a:pt x="10652063" y="474296"/>
                  <a:pt x="10674039" y="452319"/>
                  <a:pt x="10701148" y="452319"/>
                </a:cubicBezTo>
                <a:close/>
                <a:moveTo>
                  <a:pt x="10507020" y="452319"/>
                </a:moveTo>
                <a:cubicBezTo>
                  <a:pt x="10534129" y="452319"/>
                  <a:pt x="10556105" y="474296"/>
                  <a:pt x="10556105" y="501404"/>
                </a:cubicBezTo>
                <a:cubicBezTo>
                  <a:pt x="10556105" y="528513"/>
                  <a:pt x="10534129" y="550489"/>
                  <a:pt x="10507020" y="550489"/>
                </a:cubicBezTo>
                <a:cubicBezTo>
                  <a:pt x="10479911" y="550489"/>
                  <a:pt x="10457935" y="528513"/>
                  <a:pt x="10457935" y="501404"/>
                </a:cubicBezTo>
                <a:cubicBezTo>
                  <a:pt x="10457935" y="474296"/>
                  <a:pt x="10479911" y="452319"/>
                  <a:pt x="10507020" y="452319"/>
                </a:cubicBezTo>
                <a:close/>
                <a:moveTo>
                  <a:pt x="10315097" y="452319"/>
                </a:moveTo>
                <a:cubicBezTo>
                  <a:pt x="10342205" y="452319"/>
                  <a:pt x="10364182" y="474296"/>
                  <a:pt x="10364182" y="501404"/>
                </a:cubicBezTo>
                <a:cubicBezTo>
                  <a:pt x="10364182" y="528513"/>
                  <a:pt x="10342205" y="550489"/>
                  <a:pt x="10315097" y="550489"/>
                </a:cubicBezTo>
                <a:cubicBezTo>
                  <a:pt x="10287988" y="550489"/>
                  <a:pt x="10266012" y="528513"/>
                  <a:pt x="10266012" y="501404"/>
                </a:cubicBezTo>
                <a:cubicBezTo>
                  <a:pt x="10266012" y="474296"/>
                  <a:pt x="10287988" y="452319"/>
                  <a:pt x="10315097" y="452319"/>
                </a:cubicBezTo>
                <a:close/>
                <a:moveTo>
                  <a:pt x="10123420" y="452319"/>
                </a:moveTo>
                <a:cubicBezTo>
                  <a:pt x="10150529" y="452319"/>
                  <a:pt x="10172505" y="474296"/>
                  <a:pt x="10172505" y="501404"/>
                </a:cubicBezTo>
                <a:cubicBezTo>
                  <a:pt x="10172505" y="528513"/>
                  <a:pt x="10150529" y="550489"/>
                  <a:pt x="10123420" y="550489"/>
                </a:cubicBezTo>
                <a:cubicBezTo>
                  <a:pt x="10096312" y="550489"/>
                  <a:pt x="10074335" y="528513"/>
                  <a:pt x="10074335" y="501404"/>
                </a:cubicBezTo>
                <a:cubicBezTo>
                  <a:pt x="10074335" y="474296"/>
                  <a:pt x="10096312" y="452319"/>
                  <a:pt x="10123420" y="452319"/>
                </a:cubicBezTo>
                <a:close/>
                <a:moveTo>
                  <a:pt x="9931496" y="452319"/>
                </a:moveTo>
                <a:cubicBezTo>
                  <a:pt x="9958606" y="452319"/>
                  <a:pt x="9980582" y="474296"/>
                  <a:pt x="9980582" y="501404"/>
                </a:cubicBezTo>
                <a:cubicBezTo>
                  <a:pt x="9980582" y="528513"/>
                  <a:pt x="9958606" y="550489"/>
                  <a:pt x="9931496" y="550489"/>
                </a:cubicBezTo>
                <a:cubicBezTo>
                  <a:pt x="9904388" y="550489"/>
                  <a:pt x="9882412" y="528513"/>
                  <a:pt x="9882412" y="501404"/>
                </a:cubicBezTo>
                <a:cubicBezTo>
                  <a:pt x="9882412" y="474296"/>
                  <a:pt x="9904388" y="452319"/>
                  <a:pt x="9931496" y="452319"/>
                </a:cubicBezTo>
                <a:close/>
                <a:moveTo>
                  <a:pt x="9739576" y="452319"/>
                </a:moveTo>
                <a:cubicBezTo>
                  <a:pt x="9766684" y="452319"/>
                  <a:pt x="9788661" y="474296"/>
                  <a:pt x="9788661" y="501404"/>
                </a:cubicBezTo>
                <a:cubicBezTo>
                  <a:pt x="9788661" y="528513"/>
                  <a:pt x="9766684" y="550489"/>
                  <a:pt x="9739576" y="550489"/>
                </a:cubicBezTo>
                <a:cubicBezTo>
                  <a:pt x="9712467" y="550489"/>
                  <a:pt x="9690491" y="528513"/>
                  <a:pt x="9690491" y="501404"/>
                </a:cubicBezTo>
                <a:cubicBezTo>
                  <a:pt x="9690491" y="474296"/>
                  <a:pt x="9712467" y="452319"/>
                  <a:pt x="9739576" y="452319"/>
                </a:cubicBezTo>
                <a:close/>
                <a:moveTo>
                  <a:pt x="9547652" y="452319"/>
                </a:moveTo>
                <a:cubicBezTo>
                  <a:pt x="9574761" y="452319"/>
                  <a:pt x="9596737" y="474296"/>
                  <a:pt x="9596737" y="501404"/>
                </a:cubicBezTo>
                <a:cubicBezTo>
                  <a:pt x="9596737" y="528513"/>
                  <a:pt x="9574761" y="550489"/>
                  <a:pt x="9547652" y="550489"/>
                </a:cubicBezTo>
                <a:cubicBezTo>
                  <a:pt x="9520543" y="550489"/>
                  <a:pt x="9498567" y="528513"/>
                  <a:pt x="9498567" y="501404"/>
                </a:cubicBezTo>
                <a:cubicBezTo>
                  <a:pt x="9498567" y="474296"/>
                  <a:pt x="9520543" y="452319"/>
                  <a:pt x="9547652" y="452319"/>
                </a:cubicBezTo>
                <a:close/>
                <a:moveTo>
                  <a:pt x="9355731" y="452319"/>
                </a:moveTo>
                <a:cubicBezTo>
                  <a:pt x="9382840" y="452319"/>
                  <a:pt x="9404816" y="474296"/>
                  <a:pt x="9404816" y="501404"/>
                </a:cubicBezTo>
                <a:cubicBezTo>
                  <a:pt x="9404816" y="528513"/>
                  <a:pt x="9382840" y="550489"/>
                  <a:pt x="9355731" y="550489"/>
                </a:cubicBezTo>
                <a:cubicBezTo>
                  <a:pt x="9328622" y="550489"/>
                  <a:pt x="9306646" y="528513"/>
                  <a:pt x="9306646" y="501404"/>
                </a:cubicBezTo>
                <a:cubicBezTo>
                  <a:pt x="9306646" y="474296"/>
                  <a:pt x="9328622" y="452319"/>
                  <a:pt x="9355731" y="452319"/>
                </a:cubicBezTo>
                <a:close/>
                <a:moveTo>
                  <a:pt x="9163808" y="452319"/>
                </a:moveTo>
                <a:cubicBezTo>
                  <a:pt x="9190916" y="452319"/>
                  <a:pt x="9212893" y="474296"/>
                  <a:pt x="9212893" y="501404"/>
                </a:cubicBezTo>
                <a:cubicBezTo>
                  <a:pt x="9212893" y="528513"/>
                  <a:pt x="9190916" y="550489"/>
                  <a:pt x="9163808" y="550489"/>
                </a:cubicBezTo>
                <a:cubicBezTo>
                  <a:pt x="9136699" y="550489"/>
                  <a:pt x="9114723" y="528513"/>
                  <a:pt x="9114723" y="501404"/>
                </a:cubicBezTo>
                <a:cubicBezTo>
                  <a:pt x="9114723" y="474296"/>
                  <a:pt x="9136699" y="452319"/>
                  <a:pt x="9163808" y="452319"/>
                </a:cubicBezTo>
                <a:close/>
                <a:moveTo>
                  <a:pt x="8972131" y="452319"/>
                </a:moveTo>
                <a:cubicBezTo>
                  <a:pt x="8999241" y="452319"/>
                  <a:pt x="9021216" y="474296"/>
                  <a:pt x="9021216" y="501404"/>
                </a:cubicBezTo>
                <a:cubicBezTo>
                  <a:pt x="9021216" y="528513"/>
                  <a:pt x="8999241" y="550489"/>
                  <a:pt x="8972131" y="550489"/>
                </a:cubicBezTo>
                <a:cubicBezTo>
                  <a:pt x="8945023" y="550489"/>
                  <a:pt x="8923046" y="528513"/>
                  <a:pt x="8923046" y="501404"/>
                </a:cubicBezTo>
                <a:cubicBezTo>
                  <a:pt x="8923046" y="474296"/>
                  <a:pt x="8945023" y="452319"/>
                  <a:pt x="8972131" y="452319"/>
                </a:cubicBezTo>
                <a:close/>
                <a:moveTo>
                  <a:pt x="8780211" y="452319"/>
                </a:moveTo>
                <a:cubicBezTo>
                  <a:pt x="8807319" y="452319"/>
                  <a:pt x="8829296" y="474296"/>
                  <a:pt x="8829296" y="501404"/>
                </a:cubicBezTo>
                <a:cubicBezTo>
                  <a:pt x="8829296" y="528513"/>
                  <a:pt x="8807319" y="550489"/>
                  <a:pt x="8780211" y="550489"/>
                </a:cubicBezTo>
                <a:cubicBezTo>
                  <a:pt x="8753102" y="550489"/>
                  <a:pt x="8731126" y="528513"/>
                  <a:pt x="8731126" y="501404"/>
                </a:cubicBezTo>
                <a:cubicBezTo>
                  <a:pt x="8731126" y="474296"/>
                  <a:pt x="8753102" y="452319"/>
                  <a:pt x="8780211" y="452319"/>
                </a:cubicBezTo>
                <a:close/>
                <a:moveTo>
                  <a:pt x="8588287" y="452319"/>
                </a:moveTo>
                <a:cubicBezTo>
                  <a:pt x="8615396" y="452319"/>
                  <a:pt x="8637372" y="474296"/>
                  <a:pt x="8637372" y="501404"/>
                </a:cubicBezTo>
                <a:cubicBezTo>
                  <a:pt x="8637372" y="528513"/>
                  <a:pt x="8615396" y="550489"/>
                  <a:pt x="8588287" y="550489"/>
                </a:cubicBezTo>
                <a:cubicBezTo>
                  <a:pt x="8561178" y="550489"/>
                  <a:pt x="8539202" y="528513"/>
                  <a:pt x="8539202" y="501404"/>
                </a:cubicBezTo>
                <a:cubicBezTo>
                  <a:pt x="8539202" y="474296"/>
                  <a:pt x="8561178" y="452319"/>
                  <a:pt x="8588287" y="452319"/>
                </a:cubicBezTo>
                <a:close/>
                <a:moveTo>
                  <a:pt x="8388577" y="452319"/>
                </a:moveTo>
                <a:cubicBezTo>
                  <a:pt x="8415686" y="452319"/>
                  <a:pt x="8437662" y="474296"/>
                  <a:pt x="8437662" y="501404"/>
                </a:cubicBezTo>
                <a:cubicBezTo>
                  <a:pt x="8437662" y="528513"/>
                  <a:pt x="8415686" y="550489"/>
                  <a:pt x="8388577" y="550489"/>
                </a:cubicBezTo>
                <a:cubicBezTo>
                  <a:pt x="8361468" y="550489"/>
                  <a:pt x="8339492" y="528513"/>
                  <a:pt x="8339492" y="501404"/>
                </a:cubicBezTo>
                <a:cubicBezTo>
                  <a:pt x="8339492" y="474296"/>
                  <a:pt x="8361468" y="452319"/>
                  <a:pt x="8388577" y="452319"/>
                </a:cubicBezTo>
                <a:close/>
                <a:moveTo>
                  <a:pt x="8196653" y="452319"/>
                </a:moveTo>
                <a:cubicBezTo>
                  <a:pt x="8223762" y="452319"/>
                  <a:pt x="8245738" y="474296"/>
                  <a:pt x="8245738" y="501404"/>
                </a:cubicBezTo>
                <a:cubicBezTo>
                  <a:pt x="8245738" y="528513"/>
                  <a:pt x="8223762" y="550489"/>
                  <a:pt x="8196653" y="550489"/>
                </a:cubicBezTo>
                <a:cubicBezTo>
                  <a:pt x="8169545" y="550489"/>
                  <a:pt x="8147568" y="528513"/>
                  <a:pt x="8147568" y="501404"/>
                </a:cubicBezTo>
                <a:cubicBezTo>
                  <a:pt x="8147568" y="474296"/>
                  <a:pt x="8169545" y="452319"/>
                  <a:pt x="8196653" y="452319"/>
                </a:cubicBezTo>
                <a:close/>
                <a:moveTo>
                  <a:pt x="8004732" y="452319"/>
                </a:moveTo>
                <a:cubicBezTo>
                  <a:pt x="8031841" y="452319"/>
                  <a:pt x="8053817" y="474296"/>
                  <a:pt x="8053817" y="501404"/>
                </a:cubicBezTo>
                <a:cubicBezTo>
                  <a:pt x="8053817" y="528513"/>
                  <a:pt x="8031841" y="550489"/>
                  <a:pt x="8004732" y="550489"/>
                </a:cubicBezTo>
                <a:cubicBezTo>
                  <a:pt x="7977623" y="550489"/>
                  <a:pt x="7955647" y="528513"/>
                  <a:pt x="7955647" y="501404"/>
                </a:cubicBezTo>
                <a:cubicBezTo>
                  <a:pt x="7955647" y="474296"/>
                  <a:pt x="7977623" y="452319"/>
                  <a:pt x="8004732" y="452319"/>
                </a:cubicBezTo>
                <a:close/>
                <a:moveTo>
                  <a:pt x="7813056" y="452319"/>
                </a:moveTo>
                <a:cubicBezTo>
                  <a:pt x="7840165" y="452319"/>
                  <a:pt x="7862141" y="474296"/>
                  <a:pt x="7862141" y="501404"/>
                </a:cubicBezTo>
                <a:cubicBezTo>
                  <a:pt x="7862141" y="528513"/>
                  <a:pt x="7840165" y="550489"/>
                  <a:pt x="7813056" y="550489"/>
                </a:cubicBezTo>
                <a:cubicBezTo>
                  <a:pt x="7785947" y="550489"/>
                  <a:pt x="7763971" y="528513"/>
                  <a:pt x="7763971" y="501404"/>
                </a:cubicBezTo>
                <a:cubicBezTo>
                  <a:pt x="7763971" y="474296"/>
                  <a:pt x="7785947" y="452319"/>
                  <a:pt x="7813056" y="452319"/>
                </a:cubicBezTo>
                <a:close/>
                <a:moveTo>
                  <a:pt x="7621133" y="452319"/>
                </a:moveTo>
                <a:cubicBezTo>
                  <a:pt x="7648241" y="452319"/>
                  <a:pt x="7670218" y="474296"/>
                  <a:pt x="7670218" y="501404"/>
                </a:cubicBezTo>
                <a:cubicBezTo>
                  <a:pt x="7670218" y="528513"/>
                  <a:pt x="7648241" y="550489"/>
                  <a:pt x="7621133" y="550489"/>
                </a:cubicBezTo>
                <a:cubicBezTo>
                  <a:pt x="7594024" y="550489"/>
                  <a:pt x="7572048" y="528513"/>
                  <a:pt x="7572048" y="501404"/>
                </a:cubicBezTo>
                <a:cubicBezTo>
                  <a:pt x="7572048" y="474296"/>
                  <a:pt x="7594024" y="452319"/>
                  <a:pt x="7621133" y="452319"/>
                </a:cubicBezTo>
                <a:close/>
                <a:moveTo>
                  <a:pt x="7429212" y="452319"/>
                </a:moveTo>
                <a:cubicBezTo>
                  <a:pt x="7456321" y="452319"/>
                  <a:pt x="7478297" y="474296"/>
                  <a:pt x="7478297" y="501404"/>
                </a:cubicBezTo>
                <a:cubicBezTo>
                  <a:pt x="7478297" y="528513"/>
                  <a:pt x="7456321" y="550489"/>
                  <a:pt x="7429212" y="550489"/>
                </a:cubicBezTo>
                <a:cubicBezTo>
                  <a:pt x="7402103" y="550489"/>
                  <a:pt x="7380127" y="528513"/>
                  <a:pt x="7380127" y="501404"/>
                </a:cubicBezTo>
                <a:cubicBezTo>
                  <a:pt x="7380127" y="474296"/>
                  <a:pt x="7402103" y="452319"/>
                  <a:pt x="7429212" y="452319"/>
                </a:cubicBezTo>
                <a:close/>
                <a:moveTo>
                  <a:pt x="7237288" y="452319"/>
                </a:moveTo>
                <a:cubicBezTo>
                  <a:pt x="7264397" y="452319"/>
                  <a:pt x="7286373" y="474296"/>
                  <a:pt x="7286373" y="501404"/>
                </a:cubicBezTo>
                <a:cubicBezTo>
                  <a:pt x="7286373" y="528513"/>
                  <a:pt x="7264397" y="550489"/>
                  <a:pt x="7237288" y="550489"/>
                </a:cubicBezTo>
                <a:cubicBezTo>
                  <a:pt x="7210179" y="550489"/>
                  <a:pt x="7188203" y="528513"/>
                  <a:pt x="7188203" y="501404"/>
                </a:cubicBezTo>
                <a:cubicBezTo>
                  <a:pt x="7188203" y="474296"/>
                  <a:pt x="7210179" y="452319"/>
                  <a:pt x="7237288" y="452319"/>
                </a:cubicBezTo>
                <a:close/>
                <a:moveTo>
                  <a:pt x="7045367" y="452319"/>
                </a:moveTo>
                <a:cubicBezTo>
                  <a:pt x="7072476" y="452319"/>
                  <a:pt x="7094452" y="474296"/>
                  <a:pt x="7094452" y="501404"/>
                </a:cubicBezTo>
                <a:cubicBezTo>
                  <a:pt x="7094452" y="528513"/>
                  <a:pt x="7072476" y="550489"/>
                  <a:pt x="7045367" y="550489"/>
                </a:cubicBezTo>
                <a:cubicBezTo>
                  <a:pt x="7018258" y="550489"/>
                  <a:pt x="6996282" y="528513"/>
                  <a:pt x="6996282" y="501404"/>
                </a:cubicBezTo>
                <a:cubicBezTo>
                  <a:pt x="6996282" y="474296"/>
                  <a:pt x="7018258" y="452319"/>
                  <a:pt x="7045367" y="452319"/>
                </a:cubicBezTo>
                <a:close/>
                <a:moveTo>
                  <a:pt x="6853444" y="452319"/>
                </a:moveTo>
                <a:cubicBezTo>
                  <a:pt x="6880552" y="452319"/>
                  <a:pt x="6902529" y="474296"/>
                  <a:pt x="6902529" y="501404"/>
                </a:cubicBezTo>
                <a:cubicBezTo>
                  <a:pt x="6902529" y="528513"/>
                  <a:pt x="6880552" y="550489"/>
                  <a:pt x="6853444" y="550489"/>
                </a:cubicBezTo>
                <a:cubicBezTo>
                  <a:pt x="6826335" y="550489"/>
                  <a:pt x="6804359" y="528513"/>
                  <a:pt x="6804359" y="501404"/>
                </a:cubicBezTo>
                <a:cubicBezTo>
                  <a:pt x="6804359" y="474296"/>
                  <a:pt x="6826335" y="452319"/>
                  <a:pt x="6853444" y="452319"/>
                </a:cubicBezTo>
                <a:close/>
                <a:moveTo>
                  <a:pt x="6661767" y="452319"/>
                </a:moveTo>
                <a:cubicBezTo>
                  <a:pt x="6688876" y="452319"/>
                  <a:pt x="6710852" y="474296"/>
                  <a:pt x="6710852" y="501404"/>
                </a:cubicBezTo>
                <a:cubicBezTo>
                  <a:pt x="6710852" y="528513"/>
                  <a:pt x="6688876" y="550489"/>
                  <a:pt x="6661767" y="550489"/>
                </a:cubicBezTo>
                <a:cubicBezTo>
                  <a:pt x="6634659" y="550489"/>
                  <a:pt x="6612682" y="528513"/>
                  <a:pt x="6612682" y="501404"/>
                </a:cubicBezTo>
                <a:cubicBezTo>
                  <a:pt x="6612682" y="474296"/>
                  <a:pt x="6634659" y="452319"/>
                  <a:pt x="6661767" y="452319"/>
                </a:cubicBezTo>
                <a:close/>
                <a:moveTo>
                  <a:pt x="6469844" y="452319"/>
                </a:moveTo>
                <a:cubicBezTo>
                  <a:pt x="6496953" y="452319"/>
                  <a:pt x="6518929" y="474296"/>
                  <a:pt x="6518929" y="501404"/>
                </a:cubicBezTo>
                <a:cubicBezTo>
                  <a:pt x="6518929" y="528513"/>
                  <a:pt x="6496953" y="550489"/>
                  <a:pt x="6469844" y="550489"/>
                </a:cubicBezTo>
                <a:cubicBezTo>
                  <a:pt x="6442735" y="550489"/>
                  <a:pt x="6420759" y="528513"/>
                  <a:pt x="6420759" y="501404"/>
                </a:cubicBezTo>
                <a:cubicBezTo>
                  <a:pt x="6420759" y="474296"/>
                  <a:pt x="6442735" y="452319"/>
                  <a:pt x="6469844" y="452319"/>
                </a:cubicBezTo>
                <a:close/>
                <a:moveTo>
                  <a:pt x="6279574" y="452319"/>
                </a:moveTo>
                <a:cubicBezTo>
                  <a:pt x="6306683" y="452319"/>
                  <a:pt x="6328659" y="474296"/>
                  <a:pt x="6328659" y="501404"/>
                </a:cubicBezTo>
                <a:cubicBezTo>
                  <a:pt x="6328659" y="528513"/>
                  <a:pt x="6306683" y="550489"/>
                  <a:pt x="6279574" y="550489"/>
                </a:cubicBezTo>
                <a:cubicBezTo>
                  <a:pt x="6252465" y="550489"/>
                  <a:pt x="6230489" y="528513"/>
                  <a:pt x="6230489" y="501404"/>
                </a:cubicBezTo>
                <a:cubicBezTo>
                  <a:pt x="6230489" y="474296"/>
                  <a:pt x="6252465" y="452319"/>
                  <a:pt x="6279574" y="452319"/>
                </a:cubicBezTo>
                <a:close/>
                <a:moveTo>
                  <a:pt x="6087650" y="452319"/>
                </a:moveTo>
                <a:cubicBezTo>
                  <a:pt x="6114759" y="452319"/>
                  <a:pt x="6136735" y="474296"/>
                  <a:pt x="6136735" y="501404"/>
                </a:cubicBezTo>
                <a:cubicBezTo>
                  <a:pt x="6136735" y="528513"/>
                  <a:pt x="6114759" y="550489"/>
                  <a:pt x="6087650" y="550489"/>
                </a:cubicBezTo>
                <a:cubicBezTo>
                  <a:pt x="6060542" y="550489"/>
                  <a:pt x="6038565" y="528513"/>
                  <a:pt x="6038565" y="501404"/>
                </a:cubicBezTo>
                <a:cubicBezTo>
                  <a:pt x="6038565" y="474296"/>
                  <a:pt x="6060542" y="452319"/>
                  <a:pt x="6087650" y="452319"/>
                </a:cubicBezTo>
                <a:close/>
                <a:moveTo>
                  <a:pt x="5895729" y="452319"/>
                </a:moveTo>
                <a:cubicBezTo>
                  <a:pt x="5922838" y="452319"/>
                  <a:pt x="5944814" y="474296"/>
                  <a:pt x="5944814" y="501404"/>
                </a:cubicBezTo>
                <a:cubicBezTo>
                  <a:pt x="5944814" y="528513"/>
                  <a:pt x="5922838" y="550489"/>
                  <a:pt x="5895729" y="550489"/>
                </a:cubicBezTo>
                <a:cubicBezTo>
                  <a:pt x="5868620" y="550489"/>
                  <a:pt x="5846644" y="528513"/>
                  <a:pt x="5846644" y="501404"/>
                </a:cubicBezTo>
                <a:cubicBezTo>
                  <a:pt x="5846644" y="474296"/>
                  <a:pt x="5868620" y="452319"/>
                  <a:pt x="5895729" y="452319"/>
                </a:cubicBezTo>
                <a:close/>
                <a:moveTo>
                  <a:pt x="5704053" y="452319"/>
                </a:moveTo>
                <a:cubicBezTo>
                  <a:pt x="5731162" y="452319"/>
                  <a:pt x="5753138" y="474296"/>
                  <a:pt x="5753138" y="501404"/>
                </a:cubicBezTo>
                <a:cubicBezTo>
                  <a:pt x="5753138" y="528513"/>
                  <a:pt x="5731162" y="550489"/>
                  <a:pt x="5704053" y="550489"/>
                </a:cubicBezTo>
                <a:cubicBezTo>
                  <a:pt x="5676944" y="550489"/>
                  <a:pt x="5654968" y="528513"/>
                  <a:pt x="5654968" y="501404"/>
                </a:cubicBezTo>
                <a:cubicBezTo>
                  <a:pt x="5654968" y="474296"/>
                  <a:pt x="5676944" y="452319"/>
                  <a:pt x="5704053" y="452319"/>
                </a:cubicBezTo>
                <a:close/>
                <a:moveTo>
                  <a:pt x="5512130" y="452319"/>
                </a:moveTo>
                <a:cubicBezTo>
                  <a:pt x="5539238" y="452319"/>
                  <a:pt x="5561215" y="474296"/>
                  <a:pt x="5561215" y="501404"/>
                </a:cubicBezTo>
                <a:cubicBezTo>
                  <a:pt x="5561215" y="528513"/>
                  <a:pt x="5539238" y="550489"/>
                  <a:pt x="5512130" y="550489"/>
                </a:cubicBezTo>
                <a:cubicBezTo>
                  <a:pt x="5485021" y="550489"/>
                  <a:pt x="5463045" y="528513"/>
                  <a:pt x="5463045" y="501404"/>
                </a:cubicBezTo>
                <a:cubicBezTo>
                  <a:pt x="5463045" y="474296"/>
                  <a:pt x="5485021" y="452319"/>
                  <a:pt x="5512130" y="452319"/>
                </a:cubicBezTo>
                <a:close/>
                <a:moveTo>
                  <a:pt x="5320209" y="452319"/>
                </a:moveTo>
                <a:cubicBezTo>
                  <a:pt x="5347318" y="452319"/>
                  <a:pt x="5369294" y="474296"/>
                  <a:pt x="5369294" y="501404"/>
                </a:cubicBezTo>
                <a:cubicBezTo>
                  <a:pt x="5369294" y="528513"/>
                  <a:pt x="5347318" y="550489"/>
                  <a:pt x="5320209" y="550489"/>
                </a:cubicBezTo>
                <a:cubicBezTo>
                  <a:pt x="5293100" y="550489"/>
                  <a:pt x="5271124" y="528513"/>
                  <a:pt x="5271124" y="501404"/>
                </a:cubicBezTo>
                <a:cubicBezTo>
                  <a:pt x="5271124" y="474296"/>
                  <a:pt x="5293100" y="452319"/>
                  <a:pt x="5320209" y="452319"/>
                </a:cubicBezTo>
                <a:close/>
                <a:moveTo>
                  <a:pt x="5128285" y="452319"/>
                </a:moveTo>
                <a:cubicBezTo>
                  <a:pt x="5155394" y="452319"/>
                  <a:pt x="5177370" y="474296"/>
                  <a:pt x="5177370" y="501404"/>
                </a:cubicBezTo>
                <a:cubicBezTo>
                  <a:pt x="5177370" y="528513"/>
                  <a:pt x="5155394" y="550489"/>
                  <a:pt x="5128285" y="550489"/>
                </a:cubicBezTo>
                <a:cubicBezTo>
                  <a:pt x="5101176" y="550489"/>
                  <a:pt x="5079200" y="528513"/>
                  <a:pt x="5079200" y="501404"/>
                </a:cubicBezTo>
                <a:cubicBezTo>
                  <a:pt x="5079200" y="474296"/>
                  <a:pt x="5101176" y="452319"/>
                  <a:pt x="5128285" y="452319"/>
                </a:cubicBezTo>
                <a:close/>
                <a:moveTo>
                  <a:pt x="4936364" y="452319"/>
                </a:moveTo>
                <a:cubicBezTo>
                  <a:pt x="4963473" y="452319"/>
                  <a:pt x="4985449" y="474296"/>
                  <a:pt x="4985449" y="501404"/>
                </a:cubicBezTo>
                <a:cubicBezTo>
                  <a:pt x="4985449" y="528513"/>
                  <a:pt x="4963473" y="550489"/>
                  <a:pt x="4936364" y="550489"/>
                </a:cubicBezTo>
                <a:cubicBezTo>
                  <a:pt x="4909255" y="550489"/>
                  <a:pt x="4887279" y="528513"/>
                  <a:pt x="4887279" y="501404"/>
                </a:cubicBezTo>
                <a:cubicBezTo>
                  <a:pt x="4887279" y="474296"/>
                  <a:pt x="4909255" y="452319"/>
                  <a:pt x="4936364" y="452319"/>
                </a:cubicBezTo>
                <a:close/>
                <a:moveTo>
                  <a:pt x="4744441" y="452319"/>
                </a:moveTo>
                <a:cubicBezTo>
                  <a:pt x="4771549" y="452319"/>
                  <a:pt x="4793526" y="474296"/>
                  <a:pt x="4793526" y="501404"/>
                </a:cubicBezTo>
                <a:cubicBezTo>
                  <a:pt x="4793526" y="528513"/>
                  <a:pt x="4771549" y="550489"/>
                  <a:pt x="4744441" y="550489"/>
                </a:cubicBezTo>
                <a:cubicBezTo>
                  <a:pt x="4717332" y="550489"/>
                  <a:pt x="4695356" y="528513"/>
                  <a:pt x="4695356" y="501404"/>
                </a:cubicBezTo>
                <a:cubicBezTo>
                  <a:pt x="4695356" y="474296"/>
                  <a:pt x="4717332" y="452319"/>
                  <a:pt x="4744441" y="452319"/>
                </a:cubicBezTo>
                <a:close/>
                <a:moveTo>
                  <a:pt x="4552764" y="452319"/>
                </a:moveTo>
                <a:cubicBezTo>
                  <a:pt x="4579873" y="452319"/>
                  <a:pt x="4601849" y="474296"/>
                  <a:pt x="4601849" y="501404"/>
                </a:cubicBezTo>
                <a:cubicBezTo>
                  <a:pt x="4601849" y="528513"/>
                  <a:pt x="4579873" y="550489"/>
                  <a:pt x="4552764" y="550489"/>
                </a:cubicBezTo>
                <a:cubicBezTo>
                  <a:pt x="4525656" y="550489"/>
                  <a:pt x="4503679" y="528513"/>
                  <a:pt x="4503679" y="501404"/>
                </a:cubicBezTo>
                <a:cubicBezTo>
                  <a:pt x="4503679" y="474296"/>
                  <a:pt x="4525656" y="452319"/>
                  <a:pt x="4552764" y="452319"/>
                </a:cubicBezTo>
                <a:close/>
                <a:moveTo>
                  <a:pt x="4360841" y="452319"/>
                </a:moveTo>
                <a:cubicBezTo>
                  <a:pt x="4387950" y="452319"/>
                  <a:pt x="4409926" y="474296"/>
                  <a:pt x="4409926" y="501404"/>
                </a:cubicBezTo>
                <a:cubicBezTo>
                  <a:pt x="4409926" y="528513"/>
                  <a:pt x="4387950" y="550489"/>
                  <a:pt x="4360841" y="550489"/>
                </a:cubicBezTo>
                <a:cubicBezTo>
                  <a:pt x="4333732" y="550489"/>
                  <a:pt x="4311756" y="528513"/>
                  <a:pt x="4311756" y="501404"/>
                </a:cubicBezTo>
                <a:cubicBezTo>
                  <a:pt x="4311756" y="474296"/>
                  <a:pt x="4333732" y="452319"/>
                  <a:pt x="4360841" y="452319"/>
                </a:cubicBezTo>
                <a:close/>
                <a:moveTo>
                  <a:pt x="4170572" y="452319"/>
                </a:moveTo>
                <a:cubicBezTo>
                  <a:pt x="4197681" y="452319"/>
                  <a:pt x="4219657" y="474295"/>
                  <a:pt x="4219657" y="501404"/>
                </a:cubicBezTo>
                <a:cubicBezTo>
                  <a:pt x="4219657" y="528513"/>
                  <a:pt x="4197681" y="550489"/>
                  <a:pt x="4170572" y="550489"/>
                </a:cubicBezTo>
                <a:cubicBezTo>
                  <a:pt x="4143463" y="550489"/>
                  <a:pt x="4121487" y="528513"/>
                  <a:pt x="4121487" y="501404"/>
                </a:cubicBezTo>
                <a:cubicBezTo>
                  <a:pt x="4121487" y="474295"/>
                  <a:pt x="4143463" y="452319"/>
                  <a:pt x="4170572" y="452319"/>
                </a:cubicBezTo>
                <a:close/>
                <a:moveTo>
                  <a:pt x="3978648" y="452319"/>
                </a:moveTo>
                <a:cubicBezTo>
                  <a:pt x="4005757" y="452319"/>
                  <a:pt x="4027733" y="474295"/>
                  <a:pt x="4027733" y="501404"/>
                </a:cubicBezTo>
                <a:cubicBezTo>
                  <a:pt x="4027733" y="528513"/>
                  <a:pt x="4005757" y="550489"/>
                  <a:pt x="3978648" y="550489"/>
                </a:cubicBezTo>
                <a:cubicBezTo>
                  <a:pt x="3951540" y="550489"/>
                  <a:pt x="3929563" y="528513"/>
                  <a:pt x="3929563" y="501404"/>
                </a:cubicBezTo>
                <a:cubicBezTo>
                  <a:pt x="3929563" y="474295"/>
                  <a:pt x="3951540" y="452319"/>
                  <a:pt x="3978648" y="452319"/>
                </a:cubicBezTo>
                <a:close/>
                <a:moveTo>
                  <a:pt x="3786728" y="452319"/>
                </a:moveTo>
                <a:cubicBezTo>
                  <a:pt x="3813836" y="452319"/>
                  <a:pt x="3835813" y="474295"/>
                  <a:pt x="3835813" y="501404"/>
                </a:cubicBezTo>
                <a:cubicBezTo>
                  <a:pt x="3835813" y="528513"/>
                  <a:pt x="3813836" y="550489"/>
                  <a:pt x="3786728" y="550489"/>
                </a:cubicBezTo>
                <a:cubicBezTo>
                  <a:pt x="3759619" y="550489"/>
                  <a:pt x="3737643" y="528513"/>
                  <a:pt x="3737643" y="501404"/>
                </a:cubicBezTo>
                <a:cubicBezTo>
                  <a:pt x="3737643" y="474295"/>
                  <a:pt x="3759619" y="452319"/>
                  <a:pt x="3786728" y="452319"/>
                </a:cubicBezTo>
                <a:close/>
                <a:moveTo>
                  <a:pt x="3595051" y="452319"/>
                </a:moveTo>
                <a:cubicBezTo>
                  <a:pt x="3622160" y="452319"/>
                  <a:pt x="3644136" y="474295"/>
                  <a:pt x="3644136" y="501404"/>
                </a:cubicBezTo>
                <a:cubicBezTo>
                  <a:pt x="3644136" y="528513"/>
                  <a:pt x="3622160" y="550489"/>
                  <a:pt x="3595051" y="550489"/>
                </a:cubicBezTo>
                <a:cubicBezTo>
                  <a:pt x="3567943" y="550489"/>
                  <a:pt x="3545966" y="528513"/>
                  <a:pt x="3545966" y="501404"/>
                </a:cubicBezTo>
                <a:cubicBezTo>
                  <a:pt x="3545966" y="474295"/>
                  <a:pt x="3567943" y="452319"/>
                  <a:pt x="3595051" y="452319"/>
                </a:cubicBezTo>
                <a:close/>
                <a:moveTo>
                  <a:pt x="3403128" y="452319"/>
                </a:moveTo>
                <a:cubicBezTo>
                  <a:pt x="3430237" y="452319"/>
                  <a:pt x="3452213" y="474295"/>
                  <a:pt x="3452213" y="501404"/>
                </a:cubicBezTo>
                <a:cubicBezTo>
                  <a:pt x="3452213" y="528513"/>
                  <a:pt x="3430237" y="550489"/>
                  <a:pt x="3403128" y="550489"/>
                </a:cubicBezTo>
                <a:cubicBezTo>
                  <a:pt x="3376019" y="550489"/>
                  <a:pt x="3354043" y="528513"/>
                  <a:pt x="3354043" y="501404"/>
                </a:cubicBezTo>
                <a:cubicBezTo>
                  <a:pt x="3354043" y="474295"/>
                  <a:pt x="3376019" y="452319"/>
                  <a:pt x="3403128" y="452319"/>
                </a:cubicBezTo>
                <a:close/>
                <a:moveTo>
                  <a:pt x="3211207" y="452319"/>
                </a:moveTo>
                <a:cubicBezTo>
                  <a:pt x="3238316" y="452319"/>
                  <a:pt x="3260292" y="474295"/>
                  <a:pt x="3260292" y="501404"/>
                </a:cubicBezTo>
                <a:cubicBezTo>
                  <a:pt x="3260292" y="528513"/>
                  <a:pt x="3238316" y="550489"/>
                  <a:pt x="3211207" y="550489"/>
                </a:cubicBezTo>
                <a:cubicBezTo>
                  <a:pt x="3184098" y="550489"/>
                  <a:pt x="3162122" y="528513"/>
                  <a:pt x="3162122" y="501404"/>
                </a:cubicBezTo>
                <a:cubicBezTo>
                  <a:pt x="3162122" y="474295"/>
                  <a:pt x="3184098" y="452319"/>
                  <a:pt x="3211207" y="452319"/>
                </a:cubicBezTo>
                <a:close/>
                <a:moveTo>
                  <a:pt x="3019283" y="452319"/>
                </a:moveTo>
                <a:cubicBezTo>
                  <a:pt x="3046393" y="452319"/>
                  <a:pt x="3068368" y="474295"/>
                  <a:pt x="3068368" y="501404"/>
                </a:cubicBezTo>
                <a:cubicBezTo>
                  <a:pt x="3068368" y="528513"/>
                  <a:pt x="3046393" y="550489"/>
                  <a:pt x="3019283" y="550489"/>
                </a:cubicBezTo>
                <a:cubicBezTo>
                  <a:pt x="2992175" y="550489"/>
                  <a:pt x="2970198" y="528513"/>
                  <a:pt x="2970198" y="501404"/>
                </a:cubicBezTo>
                <a:cubicBezTo>
                  <a:pt x="2970198" y="474295"/>
                  <a:pt x="2992175" y="452319"/>
                  <a:pt x="3019283" y="452319"/>
                </a:cubicBezTo>
                <a:close/>
                <a:moveTo>
                  <a:pt x="2827363" y="452319"/>
                </a:moveTo>
                <a:cubicBezTo>
                  <a:pt x="2854471" y="452319"/>
                  <a:pt x="2876448" y="474295"/>
                  <a:pt x="2876448" y="501404"/>
                </a:cubicBezTo>
                <a:cubicBezTo>
                  <a:pt x="2876448" y="528513"/>
                  <a:pt x="2854471" y="550489"/>
                  <a:pt x="2827363" y="550489"/>
                </a:cubicBezTo>
                <a:cubicBezTo>
                  <a:pt x="2800253" y="550489"/>
                  <a:pt x="2778277" y="528513"/>
                  <a:pt x="2778277" y="501404"/>
                </a:cubicBezTo>
                <a:cubicBezTo>
                  <a:pt x="2778277" y="474295"/>
                  <a:pt x="2800253" y="452319"/>
                  <a:pt x="2827363" y="452319"/>
                </a:cubicBezTo>
                <a:close/>
                <a:moveTo>
                  <a:pt x="2635439" y="452319"/>
                </a:moveTo>
                <a:cubicBezTo>
                  <a:pt x="2662548" y="452319"/>
                  <a:pt x="2684524" y="474295"/>
                  <a:pt x="2684524" y="501404"/>
                </a:cubicBezTo>
                <a:cubicBezTo>
                  <a:pt x="2684524" y="528513"/>
                  <a:pt x="2662548" y="550489"/>
                  <a:pt x="2635439" y="550489"/>
                </a:cubicBezTo>
                <a:cubicBezTo>
                  <a:pt x="2608330" y="550489"/>
                  <a:pt x="2586354" y="528513"/>
                  <a:pt x="2586354" y="501404"/>
                </a:cubicBezTo>
                <a:cubicBezTo>
                  <a:pt x="2586354" y="474295"/>
                  <a:pt x="2608330" y="452319"/>
                  <a:pt x="2635439" y="452319"/>
                </a:cubicBezTo>
                <a:close/>
                <a:moveTo>
                  <a:pt x="2443762" y="452319"/>
                </a:moveTo>
                <a:cubicBezTo>
                  <a:pt x="2470872" y="452319"/>
                  <a:pt x="2492847" y="474295"/>
                  <a:pt x="2492847" y="501404"/>
                </a:cubicBezTo>
                <a:cubicBezTo>
                  <a:pt x="2492847" y="528513"/>
                  <a:pt x="2470872" y="550489"/>
                  <a:pt x="2443762" y="550489"/>
                </a:cubicBezTo>
                <a:cubicBezTo>
                  <a:pt x="2416654" y="550489"/>
                  <a:pt x="2394677" y="528513"/>
                  <a:pt x="2394677" y="501404"/>
                </a:cubicBezTo>
                <a:cubicBezTo>
                  <a:pt x="2394677" y="474295"/>
                  <a:pt x="2416654" y="452319"/>
                  <a:pt x="2443762" y="452319"/>
                </a:cubicBezTo>
                <a:close/>
                <a:moveTo>
                  <a:pt x="2251840" y="452319"/>
                </a:moveTo>
                <a:cubicBezTo>
                  <a:pt x="2278948" y="452319"/>
                  <a:pt x="2300925" y="474295"/>
                  <a:pt x="2300925" y="501404"/>
                </a:cubicBezTo>
                <a:cubicBezTo>
                  <a:pt x="2300925" y="528513"/>
                  <a:pt x="2278948" y="550489"/>
                  <a:pt x="2251840" y="550489"/>
                </a:cubicBezTo>
                <a:cubicBezTo>
                  <a:pt x="2224730" y="550489"/>
                  <a:pt x="2202754" y="528513"/>
                  <a:pt x="2202754" y="501404"/>
                </a:cubicBezTo>
                <a:cubicBezTo>
                  <a:pt x="2202754" y="474295"/>
                  <a:pt x="2224730" y="452319"/>
                  <a:pt x="2251840" y="452319"/>
                </a:cubicBezTo>
                <a:close/>
                <a:moveTo>
                  <a:pt x="2061569" y="452319"/>
                </a:moveTo>
                <a:cubicBezTo>
                  <a:pt x="2088678" y="452319"/>
                  <a:pt x="2110654" y="474295"/>
                  <a:pt x="2110654" y="501404"/>
                </a:cubicBezTo>
                <a:cubicBezTo>
                  <a:pt x="2110654" y="528512"/>
                  <a:pt x="2088678" y="550489"/>
                  <a:pt x="2061569" y="550489"/>
                </a:cubicBezTo>
                <a:cubicBezTo>
                  <a:pt x="2034460" y="550489"/>
                  <a:pt x="2012484" y="528512"/>
                  <a:pt x="2012484" y="501404"/>
                </a:cubicBezTo>
                <a:cubicBezTo>
                  <a:pt x="2012484" y="474295"/>
                  <a:pt x="2034460" y="452319"/>
                  <a:pt x="2061569" y="452319"/>
                </a:cubicBezTo>
                <a:close/>
                <a:moveTo>
                  <a:pt x="1869645" y="452319"/>
                </a:moveTo>
                <a:cubicBezTo>
                  <a:pt x="1896755" y="452319"/>
                  <a:pt x="1918730" y="474295"/>
                  <a:pt x="1918730" y="501404"/>
                </a:cubicBezTo>
                <a:cubicBezTo>
                  <a:pt x="1918730" y="528512"/>
                  <a:pt x="1896755" y="550489"/>
                  <a:pt x="1869645" y="550489"/>
                </a:cubicBezTo>
                <a:cubicBezTo>
                  <a:pt x="1842537" y="550489"/>
                  <a:pt x="1820560" y="528512"/>
                  <a:pt x="1820560" y="501404"/>
                </a:cubicBezTo>
                <a:cubicBezTo>
                  <a:pt x="1820560" y="474295"/>
                  <a:pt x="1842537" y="452319"/>
                  <a:pt x="1869645" y="452319"/>
                </a:cubicBezTo>
                <a:close/>
                <a:moveTo>
                  <a:pt x="1677725" y="452319"/>
                </a:moveTo>
                <a:cubicBezTo>
                  <a:pt x="1704833" y="452319"/>
                  <a:pt x="1726810" y="474295"/>
                  <a:pt x="1726810" y="501404"/>
                </a:cubicBezTo>
                <a:cubicBezTo>
                  <a:pt x="1726810" y="528512"/>
                  <a:pt x="1704833" y="550489"/>
                  <a:pt x="1677725" y="550489"/>
                </a:cubicBezTo>
                <a:cubicBezTo>
                  <a:pt x="1650616" y="550489"/>
                  <a:pt x="1628640" y="528512"/>
                  <a:pt x="1628640" y="501404"/>
                </a:cubicBezTo>
                <a:cubicBezTo>
                  <a:pt x="1628640" y="474295"/>
                  <a:pt x="1650616" y="452319"/>
                  <a:pt x="1677725" y="452319"/>
                </a:cubicBezTo>
                <a:close/>
                <a:moveTo>
                  <a:pt x="1486048" y="452319"/>
                </a:moveTo>
                <a:cubicBezTo>
                  <a:pt x="1513157" y="452319"/>
                  <a:pt x="1535133" y="474295"/>
                  <a:pt x="1535133" y="501404"/>
                </a:cubicBezTo>
                <a:cubicBezTo>
                  <a:pt x="1535133" y="528512"/>
                  <a:pt x="1513157" y="550489"/>
                  <a:pt x="1486048" y="550489"/>
                </a:cubicBezTo>
                <a:cubicBezTo>
                  <a:pt x="1458940" y="550489"/>
                  <a:pt x="1436963" y="528512"/>
                  <a:pt x="1436963" y="501404"/>
                </a:cubicBezTo>
                <a:cubicBezTo>
                  <a:pt x="1436963" y="474295"/>
                  <a:pt x="1458940" y="452319"/>
                  <a:pt x="1486048" y="452319"/>
                </a:cubicBezTo>
                <a:close/>
                <a:moveTo>
                  <a:pt x="1294125" y="452319"/>
                </a:moveTo>
                <a:cubicBezTo>
                  <a:pt x="1321234" y="452319"/>
                  <a:pt x="1343210" y="474295"/>
                  <a:pt x="1343210" y="501404"/>
                </a:cubicBezTo>
                <a:cubicBezTo>
                  <a:pt x="1343210" y="528512"/>
                  <a:pt x="1321234" y="550489"/>
                  <a:pt x="1294125" y="550489"/>
                </a:cubicBezTo>
                <a:cubicBezTo>
                  <a:pt x="1267016" y="550489"/>
                  <a:pt x="1245040" y="528512"/>
                  <a:pt x="1245040" y="501404"/>
                </a:cubicBezTo>
                <a:cubicBezTo>
                  <a:pt x="1245040" y="474295"/>
                  <a:pt x="1267016" y="452319"/>
                  <a:pt x="1294125" y="452319"/>
                </a:cubicBezTo>
                <a:close/>
                <a:moveTo>
                  <a:pt x="1102204" y="452319"/>
                </a:moveTo>
                <a:cubicBezTo>
                  <a:pt x="1129313" y="452319"/>
                  <a:pt x="1151289" y="474295"/>
                  <a:pt x="1151289" y="501404"/>
                </a:cubicBezTo>
                <a:cubicBezTo>
                  <a:pt x="1151289" y="528512"/>
                  <a:pt x="1129313" y="550489"/>
                  <a:pt x="1102204" y="550489"/>
                </a:cubicBezTo>
                <a:cubicBezTo>
                  <a:pt x="1075096" y="550489"/>
                  <a:pt x="1053119" y="528512"/>
                  <a:pt x="1053119" y="501404"/>
                </a:cubicBezTo>
                <a:cubicBezTo>
                  <a:pt x="1053119" y="474295"/>
                  <a:pt x="1075096" y="452319"/>
                  <a:pt x="1102204" y="452319"/>
                </a:cubicBezTo>
                <a:close/>
                <a:moveTo>
                  <a:pt x="910280" y="452319"/>
                </a:moveTo>
                <a:cubicBezTo>
                  <a:pt x="937390" y="452319"/>
                  <a:pt x="959365" y="474295"/>
                  <a:pt x="959365" y="501404"/>
                </a:cubicBezTo>
                <a:cubicBezTo>
                  <a:pt x="959365" y="528512"/>
                  <a:pt x="937390" y="550489"/>
                  <a:pt x="910280" y="550489"/>
                </a:cubicBezTo>
                <a:cubicBezTo>
                  <a:pt x="883172" y="550489"/>
                  <a:pt x="861195" y="528512"/>
                  <a:pt x="861195" y="501404"/>
                </a:cubicBezTo>
                <a:cubicBezTo>
                  <a:pt x="861195" y="474295"/>
                  <a:pt x="883172" y="452319"/>
                  <a:pt x="910280" y="452319"/>
                </a:cubicBezTo>
                <a:close/>
                <a:moveTo>
                  <a:pt x="718360" y="452319"/>
                </a:moveTo>
                <a:cubicBezTo>
                  <a:pt x="745468" y="452319"/>
                  <a:pt x="767445" y="474295"/>
                  <a:pt x="767445" y="501404"/>
                </a:cubicBezTo>
                <a:cubicBezTo>
                  <a:pt x="767445" y="528512"/>
                  <a:pt x="745468" y="550489"/>
                  <a:pt x="718360" y="550489"/>
                </a:cubicBezTo>
                <a:cubicBezTo>
                  <a:pt x="691250" y="550489"/>
                  <a:pt x="669275" y="528512"/>
                  <a:pt x="669275" y="501404"/>
                </a:cubicBezTo>
                <a:cubicBezTo>
                  <a:pt x="669275" y="474295"/>
                  <a:pt x="691250" y="452319"/>
                  <a:pt x="718360" y="452319"/>
                </a:cubicBezTo>
                <a:close/>
                <a:moveTo>
                  <a:pt x="526436" y="452319"/>
                </a:moveTo>
                <a:cubicBezTo>
                  <a:pt x="553544" y="452319"/>
                  <a:pt x="575521" y="474295"/>
                  <a:pt x="575521" y="501404"/>
                </a:cubicBezTo>
                <a:cubicBezTo>
                  <a:pt x="575521" y="528512"/>
                  <a:pt x="553544" y="550489"/>
                  <a:pt x="526436" y="550489"/>
                </a:cubicBezTo>
                <a:cubicBezTo>
                  <a:pt x="499328" y="550489"/>
                  <a:pt x="477351" y="528512"/>
                  <a:pt x="477351" y="501404"/>
                </a:cubicBezTo>
                <a:cubicBezTo>
                  <a:pt x="477351" y="474295"/>
                  <a:pt x="499328" y="452319"/>
                  <a:pt x="526436" y="452319"/>
                </a:cubicBezTo>
                <a:close/>
                <a:moveTo>
                  <a:pt x="334759" y="452319"/>
                </a:moveTo>
                <a:cubicBezTo>
                  <a:pt x="361869" y="452319"/>
                  <a:pt x="383844" y="474295"/>
                  <a:pt x="383844" y="501404"/>
                </a:cubicBezTo>
                <a:cubicBezTo>
                  <a:pt x="383844" y="528512"/>
                  <a:pt x="361869" y="550489"/>
                  <a:pt x="334759" y="550489"/>
                </a:cubicBezTo>
                <a:cubicBezTo>
                  <a:pt x="307651" y="550489"/>
                  <a:pt x="285674" y="528512"/>
                  <a:pt x="285674" y="501404"/>
                </a:cubicBezTo>
                <a:cubicBezTo>
                  <a:pt x="285674" y="474295"/>
                  <a:pt x="307651" y="452319"/>
                  <a:pt x="334759" y="452319"/>
                </a:cubicBezTo>
                <a:close/>
                <a:moveTo>
                  <a:pt x="142837" y="452319"/>
                </a:moveTo>
                <a:cubicBezTo>
                  <a:pt x="169945" y="452319"/>
                  <a:pt x="191921" y="474295"/>
                  <a:pt x="191921" y="501404"/>
                </a:cubicBezTo>
                <a:cubicBezTo>
                  <a:pt x="191921" y="528512"/>
                  <a:pt x="169945" y="550489"/>
                  <a:pt x="142837" y="550489"/>
                </a:cubicBezTo>
                <a:cubicBezTo>
                  <a:pt x="115727" y="550489"/>
                  <a:pt x="93751" y="528512"/>
                  <a:pt x="93751" y="501404"/>
                </a:cubicBezTo>
                <a:cubicBezTo>
                  <a:pt x="93751" y="474295"/>
                  <a:pt x="115727" y="452319"/>
                  <a:pt x="142837" y="452319"/>
                </a:cubicBezTo>
                <a:close/>
                <a:moveTo>
                  <a:pt x="11562343" y="301382"/>
                </a:moveTo>
                <a:cubicBezTo>
                  <a:pt x="11589452" y="301382"/>
                  <a:pt x="11611428" y="323359"/>
                  <a:pt x="11611428" y="350467"/>
                </a:cubicBezTo>
                <a:cubicBezTo>
                  <a:pt x="11611428" y="377576"/>
                  <a:pt x="11589452" y="399552"/>
                  <a:pt x="11562343" y="399552"/>
                </a:cubicBezTo>
                <a:cubicBezTo>
                  <a:pt x="11535234" y="399552"/>
                  <a:pt x="11513258" y="377576"/>
                  <a:pt x="11513258" y="350467"/>
                </a:cubicBezTo>
                <a:cubicBezTo>
                  <a:pt x="11513258" y="323359"/>
                  <a:pt x="11535234" y="301382"/>
                  <a:pt x="11562343" y="301382"/>
                </a:cubicBezTo>
                <a:close/>
                <a:moveTo>
                  <a:pt x="11370422" y="301382"/>
                </a:moveTo>
                <a:cubicBezTo>
                  <a:pt x="11397531" y="301382"/>
                  <a:pt x="11419507" y="323359"/>
                  <a:pt x="11419507" y="350467"/>
                </a:cubicBezTo>
                <a:cubicBezTo>
                  <a:pt x="11419507" y="377576"/>
                  <a:pt x="11397531" y="399552"/>
                  <a:pt x="11370422" y="399552"/>
                </a:cubicBezTo>
                <a:cubicBezTo>
                  <a:pt x="11343313" y="399552"/>
                  <a:pt x="11321337" y="377576"/>
                  <a:pt x="11321337" y="350467"/>
                </a:cubicBezTo>
                <a:cubicBezTo>
                  <a:pt x="11321337" y="323359"/>
                  <a:pt x="11343313" y="301382"/>
                  <a:pt x="11370422" y="301382"/>
                </a:cubicBezTo>
                <a:close/>
                <a:moveTo>
                  <a:pt x="11178499" y="301382"/>
                </a:moveTo>
                <a:cubicBezTo>
                  <a:pt x="11205607" y="301382"/>
                  <a:pt x="11227584" y="323359"/>
                  <a:pt x="11227584" y="350467"/>
                </a:cubicBezTo>
                <a:cubicBezTo>
                  <a:pt x="11227584" y="377576"/>
                  <a:pt x="11205607" y="399552"/>
                  <a:pt x="11178499" y="399552"/>
                </a:cubicBezTo>
                <a:cubicBezTo>
                  <a:pt x="11151390" y="399552"/>
                  <a:pt x="11129414" y="377576"/>
                  <a:pt x="11129414" y="350467"/>
                </a:cubicBezTo>
                <a:cubicBezTo>
                  <a:pt x="11129414" y="323359"/>
                  <a:pt x="11151390" y="301382"/>
                  <a:pt x="11178499" y="301382"/>
                </a:cubicBezTo>
                <a:close/>
                <a:moveTo>
                  <a:pt x="10986822" y="301382"/>
                </a:moveTo>
                <a:cubicBezTo>
                  <a:pt x="11013931" y="301382"/>
                  <a:pt x="11035907" y="323359"/>
                  <a:pt x="11035907" y="350467"/>
                </a:cubicBezTo>
                <a:cubicBezTo>
                  <a:pt x="11035907" y="377576"/>
                  <a:pt x="11013931" y="399552"/>
                  <a:pt x="10986822" y="399552"/>
                </a:cubicBezTo>
                <a:cubicBezTo>
                  <a:pt x="10959714" y="399552"/>
                  <a:pt x="10937737" y="377576"/>
                  <a:pt x="10937737" y="350467"/>
                </a:cubicBezTo>
                <a:cubicBezTo>
                  <a:pt x="10937737" y="323359"/>
                  <a:pt x="10959714" y="301382"/>
                  <a:pt x="10986822" y="301382"/>
                </a:cubicBezTo>
                <a:close/>
                <a:moveTo>
                  <a:pt x="10794898" y="301382"/>
                </a:moveTo>
                <a:cubicBezTo>
                  <a:pt x="10822008" y="301382"/>
                  <a:pt x="10843984" y="323359"/>
                  <a:pt x="10843984" y="350467"/>
                </a:cubicBezTo>
                <a:cubicBezTo>
                  <a:pt x="10843984" y="377576"/>
                  <a:pt x="10822008" y="399552"/>
                  <a:pt x="10794898" y="399552"/>
                </a:cubicBezTo>
                <a:cubicBezTo>
                  <a:pt x="10767790" y="399552"/>
                  <a:pt x="10745813" y="377576"/>
                  <a:pt x="10745813" y="350467"/>
                </a:cubicBezTo>
                <a:cubicBezTo>
                  <a:pt x="10745813" y="323359"/>
                  <a:pt x="10767790" y="301382"/>
                  <a:pt x="10794898" y="301382"/>
                </a:cubicBezTo>
                <a:close/>
                <a:moveTo>
                  <a:pt x="10600771" y="301382"/>
                </a:moveTo>
                <a:cubicBezTo>
                  <a:pt x="10607548" y="301382"/>
                  <a:pt x="10614005" y="302756"/>
                  <a:pt x="10619877" y="305240"/>
                </a:cubicBezTo>
                <a:lnTo>
                  <a:pt x="10635343" y="315667"/>
                </a:lnTo>
                <a:lnTo>
                  <a:pt x="10635343" y="314180"/>
                </a:lnTo>
                <a:lnTo>
                  <a:pt x="10637686" y="315759"/>
                </a:lnTo>
                <a:cubicBezTo>
                  <a:pt x="10646569" y="324642"/>
                  <a:pt x="10652063" y="336913"/>
                  <a:pt x="10652063" y="350467"/>
                </a:cubicBezTo>
                <a:cubicBezTo>
                  <a:pt x="10652063" y="364022"/>
                  <a:pt x="10646569" y="376293"/>
                  <a:pt x="10637686" y="385176"/>
                </a:cubicBezTo>
                <a:lnTo>
                  <a:pt x="10635343" y="386755"/>
                </a:lnTo>
                <a:lnTo>
                  <a:pt x="10635343" y="385267"/>
                </a:lnTo>
                <a:lnTo>
                  <a:pt x="10619877" y="395695"/>
                </a:lnTo>
                <a:cubicBezTo>
                  <a:pt x="10614005" y="398179"/>
                  <a:pt x="10607548" y="399552"/>
                  <a:pt x="10600771" y="399552"/>
                </a:cubicBezTo>
                <a:cubicBezTo>
                  <a:pt x="10573662" y="399552"/>
                  <a:pt x="10551686" y="377576"/>
                  <a:pt x="10551686" y="350467"/>
                </a:cubicBezTo>
                <a:cubicBezTo>
                  <a:pt x="10551686" y="323359"/>
                  <a:pt x="10573662" y="301382"/>
                  <a:pt x="10600771" y="301382"/>
                </a:cubicBezTo>
                <a:close/>
                <a:moveTo>
                  <a:pt x="10408850" y="301382"/>
                </a:moveTo>
                <a:cubicBezTo>
                  <a:pt x="10435959" y="301382"/>
                  <a:pt x="10457935" y="323359"/>
                  <a:pt x="10457935" y="350467"/>
                </a:cubicBezTo>
                <a:cubicBezTo>
                  <a:pt x="10457935" y="377576"/>
                  <a:pt x="10435959" y="399552"/>
                  <a:pt x="10408850" y="399552"/>
                </a:cubicBezTo>
                <a:cubicBezTo>
                  <a:pt x="10381741" y="399552"/>
                  <a:pt x="10359765" y="377576"/>
                  <a:pt x="10359765" y="350467"/>
                </a:cubicBezTo>
                <a:cubicBezTo>
                  <a:pt x="10359765" y="323359"/>
                  <a:pt x="10381741" y="301382"/>
                  <a:pt x="10408850" y="301382"/>
                </a:cubicBezTo>
                <a:close/>
                <a:moveTo>
                  <a:pt x="10216927" y="301382"/>
                </a:moveTo>
                <a:cubicBezTo>
                  <a:pt x="10244035" y="301382"/>
                  <a:pt x="10266012" y="323359"/>
                  <a:pt x="10266012" y="350467"/>
                </a:cubicBezTo>
                <a:cubicBezTo>
                  <a:pt x="10266012" y="377576"/>
                  <a:pt x="10244035" y="399552"/>
                  <a:pt x="10216927" y="399552"/>
                </a:cubicBezTo>
                <a:cubicBezTo>
                  <a:pt x="10189818" y="399552"/>
                  <a:pt x="10167842" y="377576"/>
                  <a:pt x="10167842" y="350467"/>
                </a:cubicBezTo>
                <a:cubicBezTo>
                  <a:pt x="10167842" y="323359"/>
                  <a:pt x="10189818" y="301382"/>
                  <a:pt x="10216927" y="301382"/>
                </a:cubicBezTo>
                <a:close/>
                <a:moveTo>
                  <a:pt x="10025250" y="301382"/>
                </a:moveTo>
                <a:cubicBezTo>
                  <a:pt x="10052359" y="301382"/>
                  <a:pt x="10074335" y="323359"/>
                  <a:pt x="10074335" y="350467"/>
                </a:cubicBezTo>
                <a:cubicBezTo>
                  <a:pt x="10074335" y="377576"/>
                  <a:pt x="10052359" y="399552"/>
                  <a:pt x="10025250" y="399552"/>
                </a:cubicBezTo>
                <a:cubicBezTo>
                  <a:pt x="9998142" y="399552"/>
                  <a:pt x="9976165" y="377576"/>
                  <a:pt x="9976165" y="350467"/>
                </a:cubicBezTo>
                <a:cubicBezTo>
                  <a:pt x="9976165" y="323359"/>
                  <a:pt x="9998142" y="301382"/>
                  <a:pt x="10025250" y="301382"/>
                </a:cubicBezTo>
                <a:close/>
                <a:moveTo>
                  <a:pt x="9833326" y="301382"/>
                </a:moveTo>
                <a:cubicBezTo>
                  <a:pt x="9860436" y="301382"/>
                  <a:pt x="9882412" y="323359"/>
                  <a:pt x="9882412" y="350467"/>
                </a:cubicBezTo>
                <a:cubicBezTo>
                  <a:pt x="9882412" y="377576"/>
                  <a:pt x="9860436" y="399552"/>
                  <a:pt x="9833326" y="399552"/>
                </a:cubicBezTo>
                <a:cubicBezTo>
                  <a:pt x="9806218" y="399552"/>
                  <a:pt x="9784241" y="377576"/>
                  <a:pt x="9784241" y="350467"/>
                </a:cubicBezTo>
                <a:cubicBezTo>
                  <a:pt x="9784241" y="323359"/>
                  <a:pt x="9806218" y="301382"/>
                  <a:pt x="9833326" y="301382"/>
                </a:cubicBezTo>
                <a:close/>
                <a:moveTo>
                  <a:pt x="9641406" y="301382"/>
                </a:moveTo>
                <a:cubicBezTo>
                  <a:pt x="9668514" y="301382"/>
                  <a:pt x="9690491" y="323359"/>
                  <a:pt x="9690491" y="350467"/>
                </a:cubicBezTo>
                <a:cubicBezTo>
                  <a:pt x="9690491" y="377576"/>
                  <a:pt x="9668514" y="399552"/>
                  <a:pt x="9641406" y="399552"/>
                </a:cubicBezTo>
                <a:cubicBezTo>
                  <a:pt x="9614297" y="399552"/>
                  <a:pt x="9592321" y="377576"/>
                  <a:pt x="9592321" y="350467"/>
                </a:cubicBezTo>
                <a:cubicBezTo>
                  <a:pt x="9592321" y="323359"/>
                  <a:pt x="9614297" y="301382"/>
                  <a:pt x="9641406" y="301382"/>
                </a:cubicBezTo>
                <a:close/>
                <a:moveTo>
                  <a:pt x="9449482" y="301382"/>
                </a:moveTo>
                <a:cubicBezTo>
                  <a:pt x="9476591" y="301382"/>
                  <a:pt x="9498567" y="323359"/>
                  <a:pt x="9498567" y="350467"/>
                </a:cubicBezTo>
                <a:cubicBezTo>
                  <a:pt x="9498567" y="377576"/>
                  <a:pt x="9476591" y="399552"/>
                  <a:pt x="9449482" y="399552"/>
                </a:cubicBezTo>
                <a:cubicBezTo>
                  <a:pt x="9422374" y="399552"/>
                  <a:pt x="9400397" y="377576"/>
                  <a:pt x="9400397" y="350467"/>
                </a:cubicBezTo>
                <a:cubicBezTo>
                  <a:pt x="9400397" y="323359"/>
                  <a:pt x="9422374" y="301382"/>
                  <a:pt x="9449482" y="301382"/>
                </a:cubicBezTo>
                <a:close/>
                <a:moveTo>
                  <a:pt x="9257562" y="301382"/>
                </a:moveTo>
                <a:cubicBezTo>
                  <a:pt x="9284670" y="301382"/>
                  <a:pt x="9306646" y="323359"/>
                  <a:pt x="9306646" y="350467"/>
                </a:cubicBezTo>
                <a:cubicBezTo>
                  <a:pt x="9306646" y="377576"/>
                  <a:pt x="9284670" y="399552"/>
                  <a:pt x="9257562" y="399552"/>
                </a:cubicBezTo>
                <a:cubicBezTo>
                  <a:pt x="9230452" y="399552"/>
                  <a:pt x="9208477" y="377576"/>
                  <a:pt x="9208477" y="350467"/>
                </a:cubicBezTo>
                <a:cubicBezTo>
                  <a:pt x="9208477" y="323359"/>
                  <a:pt x="9230452" y="301382"/>
                  <a:pt x="9257562" y="301382"/>
                </a:cubicBezTo>
                <a:close/>
                <a:moveTo>
                  <a:pt x="9065638" y="301382"/>
                </a:moveTo>
                <a:cubicBezTo>
                  <a:pt x="9092746" y="301382"/>
                  <a:pt x="9114723" y="323359"/>
                  <a:pt x="9114723" y="350467"/>
                </a:cubicBezTo>
                <a:cubicBezTo>
                  <a:pt x="9114723" y="377576"/>
                  <a:pt x="9092746" y="399552"/>
                  <a:pt x="9065638" y="399552"/>
                </a:cubicBezTo>
                <a:cubicBezTo>
                  <a:pt x="9038529" y="399552"/>
                  <a:pt x="9016553" y="377576"/>
                  <a:pt x="9016553" y="350467"/>
                </a:cubicBezTo>
                <a:cubicBezTo>
                  <a:pt x="9016553" y="323359"/>
                  <a:pt x="9038529" y="301382"/>
                  <a:pt x="9065638" y="301382"/>
                </a:cubicBezTo>
                <a:close/>
                <a:moveTo>
                  <a:pt x="8873961" y="301382"/>
                </a:moveTo>
                <a:cubicBezTo>
                  <a:pt x="8901071" y="301382"/>
                  <a:pt x="8923046" y="323359"/>
                  <a:pt x="8923046" y="350467"/>
                </a:cubicBezTo>
                <a:cubicBezTo>
                  <a:pt x="8923046" y="377576"/>
                  <a:pt x="8901071" y="399552"/>
                  <a:pt x="8873961" y="399552"/>
                </a:cubicBezTo>
                <a:cubicBezTo>
                  <a:pt x="8846853" y="399552"/>
                  <a:pt x="8824876" y="377576"/>
                  <a:pt x="8824876" y="350467"/>
                </a:cubicBezTo>
                <a:cubicBezTo>
                  <a:pt x="8824876" y="323359"/>
                  <a:pt x="8846853" y="301382"/>
                  <a:pt x="8873961" y="301382"/>
                </a:cubicBezTo>
                <a:close/>
                <a:moveTo>
                  <a:pt x="8682041" y="301382"/>
                </a:moveTo>
                <a:cubicBezTo>
                  <a:pt x="8709149" y="301382"/>
                  <a:pt x="8731126" y="323359"/>
                  <a:pt x="8731126" y="350467"/>
                </a:cubicBezTo>
                <a:cubicBezTo>
                  <a:pt x="8731126" y="377576"/>
                  <a:pt x="8709149" y="399552"/>
                  <a:pt x="8682041" y="399552"/>
                </a:cubicBezTo>
                <a:cubicBezTo>
                  <a:pt x="8654932" y="399552"/>
                  <a:pt x="8632956" y="377576"/>
                  <a:pt x="8632956" y="350467"/>
                </a:cubicBezTo>
                <a:cubicBezTo>
                  <a:pt x="8632956" y="323359"/>
                  <a:pt x="8654932" y="301382"/>
                  <a:pt x="8682041" y="301382"/>
                </a:cubicBezTo>
                <a:close/>
                <a:moveTo>
                  <a:pt x="8486747" y="301382"/>
                </a:moveTo>
                <a:lnTo>
                  <a:pt x="8488432" y="302080"/>
                </a:lnTo>
                <a:lnTo>
                  <a:pt x="8490117" y="301382"/>
                </a:lnTo>
                <a:cubicBezTo>
                  <a:pt x="8517225" y="301382"/>
                  <a:pt x="8539202" y="323359"/>
                  <a:pt x="8539202" y="350467"/>
                </a:cubicBezTo>
                <a:cubicBezTo>
                  <a:pt x="8539202" y="377576"/>
                  <a:pt x="8517225" y="399552"/>
                  <a:pt x="8490117" y="399552"/>
                </a:cubicBezTo>
                <a:lnTo>
                  <a:pt x="8488432" y="398854"/>
                </a:lnTo>
                <a:lnTo>
                  <a:pt x="8486747" y="399552"/>
                </a:lnTo>
                <a:cubicBezTo>
                  <a:pt x="8459639" y="399552"/>
                  <a:pt x="8437662" y="377576"/>
                  <a:pt x="8437662" y="350467"/>
                </a:cubicBezTo>
                <a:cubicBezTo>
                  <a:pt x="8437662" y="323359"/>
                  <a:pt x="8459639" y="301382"/>
                  <a:pt x="8486747" y="301382"/>
                </a:cubicBezTo>
                <a:close/>
                <a:moveTo>
                  <a:pt x="8294823" y="301382"/>
                </a:moveTo>
                <a:cubicBezTo>
                  <a:pt x="8321932" y="301382"/>
                  <a:pt x="8343908" y="323359"/>
                  <a:pt x="8343908" y="350467"/>
                </a:cubicBezTo>
                <a:cubicBezTo>
                  <a:pt x="8343908" y="377576"/>
                  <a:pt x="8321932" y="399552"/>
                  <a:pt x="8294823" y="399552"/>
                </a:cubicBezTo>
                <a:cubicBezTo>
                  <a:pt x="8267715" y="399552"/>
                  <a:pt x="8245738" y="377576"/>
                  <a:pt x="8245738" y="350467"/>
                </a:cubicBezTo>
                <a:cubicBezTo>
                  <a:pt x="8245738" y="323359"/>
                  <a:pt x="8267715" y="301382"/>
                  <a:pt x="8294823" y="301382"/>
                </a:cubicBezTo>
                <a:close/>
                <a:moveTo>
                  <a:pt x="8102902" y="301382"/>
                </a:moveTo>
                <a:cubicBezTo>
                  <a:pt x="8130011" y="301382"/>
                  <a:pt x="8151987" y="323359"/>
                  <a:pt x="8151987" y="350467"/>
                </a:cubicBezTo>
                <a:cubicBezTo>
                  <a:pt x="8151987" y="377576"/>
                  <a:pt x="8130011" y="399552"/>
                  <a:pt x="8102902" y="399552"/>
                </a:cubicBezTo>
                <a:cubicBezTo>
                  <a:pt x="8075793" y="399552"/>
                  <a:pt x="8053817" y="377576"/>
                  <a:pt x="8053817" y="350467"/>
                </a:cubicBezTo>
                <a:cubicBezTo>
                  <a:pt x="8053817" y="323359"/>
                  <a:pt x="8075793" y="301382"/>
                  <a:pt x="8102902" y="301382"/>
                </a:cubicBezTo>
                <a:close/>
                <a:moveTo>
                  <a:pt x="7911226" y="301382"/>
                </a:moveTo>
                <a:cubicBezTo>
                  <a:pt x="7938335" y="301382"/>
                  <a:pt x="7960311" y="323359"/>
                  <a:pt x="7960311" y="350467"/>
                </a:cubicBezTo>
                <a:cubicBezTo>
                  <a:pt x="7960311" y="377576"/>
                  <a:pt x="7938335" y="399552"/>
                  <a:pt x="7911226" y="399552"/>
                </a:cubicBezTo>
                <a:cubicBezTo>
                  <a:pt x="7884117" y="399552"/>
                  <a:pt x="7862141" y="377576"/>
                  <a:pt x="7862141" y="350467"/>
                </a:cubicBezTo>
                <a:cubicBezTo>
                  <a:pt x="7862141" y="323359"/>
                  <a:pt x="7884117" y="301382"/>
                  <a:pt x="7911226" y="301382"/>
                </a:cubicBezTo>
                <a:close/>
                <a:moveTo>
                  <a:pt x="7719302" y="301382"/>
                </a:moveTo>
                <a:cubicBezTo>
                  <a:pt x="7746411" y="301382"/>
                  <a:pt x="7768387" y="323359"/>
                  <a:pt x="7768387" y="350467"/>
                </a:cubicBezTo>
                <a:cubicBezTo>
                  <a:pt x="7768387" y="377576"/>
                  <a:pt x="7746411" y="399552"/>
                  <a:pt x="7719302" y="399552"/>
                </a:cubicBezTo>
                <a:cubicBezTo>
                  <a:pt x="7692194" y="399552"/>
                  <a:pt x="7670218" y="377576"/>
                  <a:pt x="7670218" y="350467"/>
                </a:cubicBezTo>
                <a:cubicBezTo>
                  <a:pt x="7670218" y="323359"/>
                  <a:pt x="7692194" y="301382"/>
                  <a:pt x="7719302" y="301382"/>
                </a:cubicBezTo>
                <a:close/>
                <a:moveTo>
                  <a:pt x="7527382" y="301382"/>
                </a:moveTo>
                <a:cubicBezTo>
                  <a:pt x="7554490" y="301382"/>
                  <a:pt x="7576467" y="323359"/>
                  <a:pt x="7576467" y="350467"/>
                </a:cubicBezTo>
                <a:cubicBezTo>
                  <a:pt x="7576467" y="377576"/>
                  <a:pt x="7554490" y="399552"/>
                  <a:pt x="7527382" y="399552"/>
                </a:cubicBezTo>
                <a:cubicBezTo>
                  <a:pt x="7500272" y="399552"/>
                  <a:pt x="7478297" y="377576"/>
                  <a:pt x="7478297" y="350467"/>
                </a:cubicBezTo>
                <a:cubicBezTo>
                  <a:pt x="7478297" y="323359"/>
                  <a:pt x="7500272" y="301382"/>
                  <a:pt x="7527382" y="301382"/>
                </a:cubicBezTo>
                <a:close/>
                <a:moveTo>
                  <a:pt x="7335458" y="301382"/>
                </a:moveTo>
                <a:cubicBezTo>
                  <a:pt x="7362567" y="301382"/>
                  <a:pt x="7384543" y="323359"/>
                  <a:pt x="7384543" y="350467"/>
                </a:cubicBezTo>
                <a:cubicBezTo>
                  <a:pt x="7384543" y="377576"/>
                  <a:pt x="7362567" y="399552"/>
                  <a:pt x="7335458" y="399552"/>
                </a:cubicBezTo>
                <a:cubicBezTo>
                  <a:pt x="7308350" y="399552"/>
                  <a:pt x="7286373" y="377576"/>
                  <a:pt x="7286373" y="350467"/>
                </a:cubicBezTo>
                <a:cubicBezTo>
                  <a:pt x="7286373" y="323359"/>
                  <a:pt x="7308350" y="301382"/>
                  <a:pt x="7335458" y="301382"/>
                </a:cubicBezTo>
                <a:close/>
                <a:moveTo>
                  <a:pt x="7143537" y="301382"/>
                </a:moveTo>
                <a:cubicBezTo>
                  <a:pt x="7170646" y="301382"/>
                  <a:pt x="7192622" y="323359"/>
                  <a:pt x="7192622" y="350467"/>
                </a:cubicBezTo>
                <a:cubicBezTo>
                  <a:pt x="7192622" y="377576"/>
                  <a:pt x="7170646" y="399552"/>
                  <a:pt x="7143537" y="399552"/>
                </a:cubicBezTo>
                <a:cubicBezTo>
                  <a:pt x="7116428" y="399552"/>
                  <a:pt x="7094452" y="377576"/>
                  <a:pt x="7094452" y="350467"/>
                </a:cubicBezTo>
                <a:cubicBezTo>
                  <a:pt x="7094452" y="323359"/>
                  <a:pt x="7116428" y="301382"/>
                  <a:pt x="7143537" y="301382"/>
                </a:cubicBezTo>
                <a:close/>
                <a:moveTo>
                  <a:pt x="6951614" y="301382"/>
                </a:moveTo>
                <a:cubicBezTo>
                  <a:pt x="6978722" y="301382"/>
                  <a:pt x="7000699" y="323359"/>
                  <a:pt x="7000699" y="350467"/>
                </a:cubicBezTo>
                <a:cubicBezTo>
                  <a:pt x="7000699" y="377576"/>
                  <a:pt x="6978722" y="399552"/>
                  <a:pt x="6951614" y="399552"/>
                </a:cubicBezTo>
                <a:cubicBezTo>
                  <a:pt x="6924504" y="399552"/>
                  <a:pt x="6902529" y="377576"/>
                  <a:pt x="6902529" y="350467"/>
                </a:cubicBezTo>
                <a:cubicBezTo>
                  <a:pt x="6902529" y="323359"/>
                  <a:pt x="6924504" y="301382"/>
                  <a:pt x="6951614" y="301382"/>
                </a:cubicBezTo>
                <a:close/>
                <a:moveTo>
                  <a:pt x="6759937" y="301382"/>
                </a:moveTo>
                <a:cubicBezTo>
                  <a:pt x="6787046" y="301382"/>
                  <a:pt x="6809022" y="323359"/>
                  <a:pt x="6809022" y="350467"/>
                </a:cubicBezTo>
                <a:cubicBezTo>
                  <a:pt x="6809022" y="377576"/>
                  <a:pt x="6787046" y="399552"/>
                  <a:pt x="6759937" y="399552"/>
                </a:cubicBezTo>
                <a:cubicBezTo>
                  <a:pt x="6732829" y="399552"/>
                  <a:pt x="6710852" y="377576"/>
                  <a:pt x="6710852" y="350467"/>
                </a:cubicBezTo>
                <a:cubicBezTo>
                  <a:pt x="6710852" y="323359"/>
                  <a:pt x="6732829" y="301382"/>
                  <a:pt x="6759937" y="301382"/>
                </a:cubicBezTo>
                <a:close/>
                <a:moveTo>
                  <a:pt x="6568014" y="301382"/>
                </a:moveTo>
                <a:cubicBezTo>
                  <a:pt x="6595123" y="301382"/>
                  <a:pt x="6617099" y="323359"/>
                  <a:pt x="6617099" y="350467"/>
                </a:cubicBezTo>
                <a:cubicBezTo>
                  <a:pt x="6617099" y="377576"/>
                  <a:pt x="6595123" y="399552"/>
                  <a:pt x="6568014" y="399552"/>
                </a:cubicBezTo>
                <a:cubicBezTo>
                  <a:pt x="6540905" y="399552"/>
                  <a:pt x="6518929" y="377576"/>
                  <a:pt x="6518929" y="350467"/>
                </a:cubicBezTo>
                <a:cubicBezTo>
                  <a:pt x="6518929" y="323359"/>
                  <a:pt x="6540905" y="301382"/>
                  <a:pt x="6568014" y="301382"/>
                </a:cubicBezTo>
                <a:close/>
                <a:moveTo>
                  <a:pt x="6376093" y="301382"/>
                </a:moveTo>
                <a:lnTo>
                  <a:pt x="6376918" y="301549"/>
                </a:lnTo>
                <a:lnTo>
                  <a:pt x="6377744" y="301382"/>
                </a:lnTo>
                <a:cubicBezTo>
                  <a:pt x="6404853" y="301382"/>
                  <a:pt x="6426829" y="323358"/>
                  <a:pt x="6426829" y="350467"/>
                </a:cubicBezTo>
                <a:cubicBezTo>
                  <a:pt x="6426829" y="377576"/>
                  <a:pt x="6404853" y="399552"/>
                  <a:pt x="6377744" y="399552"/>
                </a:cubicBezTo>
                <a:lnTo>
                  <a:pt x="6376919" y="399385"/>
                </a:lnTo>
                <a:lnTo>
                  <a:pt x="6376093" y="399552"/>
                </a:lnTo>
                <a:cubicBezTo>
                  <a:pt x="6348984" y="399552"/>
                  <a:pt x="6327008" y="377576"/>
                  <a:pt x="6327008" y="350467"/>
                </a:cubicBezTo>
                <a:cubicBezTo>
                  <a:pt x="6327008" y="323359"/>
                  <a:pt x="6348984" y="301382"/>
                  <a:pt x="6376093" y="301382"/>
                </a:cubicBezTo>
                <a:close/>
                <a:moveTo>
                  <a:pt x="6185820" y="301382"/>
                </a:moveTo>
                <a:cubicBezTo>
                  <a:pt x="6212929" y="301382"/>
                  <a:pt x="6234905" y="323358"/>
                  <a:pt x="6234905" y="350467"/>
                </a:cubicBezTo>
                <a:cubicBezTo>
                  <a:pt x="6234905" y="377576"/>
                  <a:pt x="6212929" y="399552"/>
                  <a:pt x="6185820" y="399552"/>
                </a:cubicBezTo>
                <a:cubicBezTo>
                  <a:pt x="6158712" y="399552"/>
                  <a:pt x="6136735" y="377576"/>
                  <a:pt x="6136735" y="350467"/>
                </a:cubicBezTo>
                <a:cubicBezTo>
                  <a:pt x="6136735" y="323358"/>
                  <a:pt x="6158712" y="301382"/>
                  <a:pt x="6185820" y="301382"/>
                </a:cubicBezTo>
                <a:close/>
                <a:moveTo>
                  <a:pt x="5993899" y="301382"/>
                </a:moveTo>
                <a:cubicBezTo>
                  <a:pt x="6021008" y="301382"/>
                  <a:pt x="6042984" y="323358"/>
                  <a:pt x="6042984" y="350467"/>
                </a:cubicBezTo>
                <a:cubicBezTo>
                  <a:pt x="6042984" y="377576"/>
                  <a:pt x="6021008" y="399552"/>
                  <a:pt x="5993899" y="399552"/>
                </a:cubicBezTo>
                <a:cubicBezTo>
                  <a:pt x="5966790" y="399552"/>
                  <a:pt x="5944814" y="377576"/>
                  <a:pt x="5944814" y="350467"/>
                </a:cubicBezTo>
                <a:cubicBezTo>
                  <a:pt x="5944814" y="323358"/>
                  <a:pt x="5966790" y="301382"/>
                  <a:pt x="5993899" y="301382"/>
                </a:cubicBezTo>
                <a:close/>
                <a:moveTo>
                  <a:pt x="5802223" y="301382"/>
                </a:moveTo>
                <a:cubicBezTo>
                  <a:pt x="5829332" y="301382"/>
                  <a:pt x="5851308" y="323358"/>
                  <a:pt x="5851308" y="350467"/>
                </a:cubicBezTo>
                <a:cubicBezTo>
                  <a:pt x="5851308" y="377576"/>
                  <a:pt x="5829332" y="399552"/>
                  <a:pt x="5802223" y="399552"/>
                </a:cubicBezTo>
                <a:cubicBezTo>
                  <a:pt x="5775114" y="399552"/>
                  <a:pt x="5753138" y="377576"/>
                  <a:pt x="5753138" y="350467"/>
                </a:cubicBezTo>
                <a:cubicBezTo>
                  <a:pt x="5753138" y="323358"/>
                  <a:pt x="5775114" y="301382"/>
                  <a:pt x="5802223" y="301382"/>
                </a:cubicBezTo>
                <a:close/>
                <a:moveTo>
                  <a:pt x="5610299" y="301382"/>
                </a:moveTo>
                <a:cubicBezTo>
                  <a:pt x="5637408" y="301382"/>
                  <a:pt x="5659384" y="323358"/>
                  <a:pt x="5659384" y="350467"/>
                </a:cubicBezTo>
                <a:cubicBezTo>
                  <a:pt x="5659384" y="377576"/>
                  <a:pt x="5637408" y="399552"/>
                  <a:pt x="5610299" y="399552"/>
                </a:cubicBezTo>
                <a:cubicBezTo>
                  <a:pt x="5583191" y="399552"/>
                  <a:pt x="5561215" y="377576"/>
                  <a:pt x="5561215" y="350467"/>
                </a:cubicBezTo>
                <a:cubicBezTo>
                  <a:pt x="5561215" y="323358"/>
                  <a:pt x="5583191" y="301382"/>
                  <a:pt x="5610299" y="301382"/>
                </a:cubicBezTo>
                <a:close/>
                <a:moveTo>
                  <a:pt x="5418379" y="301382"/>
                </a:moveTo>
                <a:cubicBezTo>
                  <a:pt x="5445487" y="301382"/>
                  <a:pt x="5467464" y="323358"/>
                  <a:pt x="5467464" y="350467"/>
                </a:cubicBezTo>
                <a:cubicBezTo>
                  <a:pt x="5467464" y="377576"/>
                  <a:pt x="5445487" y="399552"/>
                  <a:pt x="5418379" y="399552"/>
                </a:cubicBezTo>
                <a:cubicBezTo>
                  <a:pt x="5391269" y="399552"/>
                  <a:pt x="5369294" y="377576"/>
                  <a:pt x="5369294" y="350467"/>
                </a:cubicBezTo>
                <a:cubicBezTo>
                  <a:pt x="5369294" y="323358"/>
                  <a:pt x="5391269" y="301382"/>
                  <a:pt x="5418379" y="301382"/>
                </a:cubicBezTo>
                <a:close/>
                <a:moveTo>
                  <a:pt x="5226455" y="301382"/>
                </a:moveTo>
                <a:cubicBezTo>
                  <a:pt x="5253564" y="301382"/>
                  <a:pt x="5275540" y="323358"/>
                  <a:pt x="5275540" y="350467"/>
                </a:cubicBezTo>
                <a:cubicBezTo>
                  <a:pt x="5275540" y="377576"/>
                  <a:pt x="5253564" y="399552"/>
                  <a:pt x="5226455" y="399552"/>
                </a:cubicBezTo>
                <a:cubicBezTo>
                  <a:pt x="5199347" y="399552"/>
                  <a:pt x="5177370" y="377576"/>
                  <a:pt x="5177370" y="350467"/>
                </a:cubicBezTo>
                <a:cubicBezTo>
                  <a:pt x="5177370" y="323358"/>
                  <a:pt x="5199347" y="301382"/>
                  <a:pt x="5226455" y="301382"/>
                </a:cubicBezTo>
                <a:close/>
                <a:moveTo>
                  <a:pt x="5034534" y="301382"/>
                </a:moveTo>
                <a:cubicBezTo>
                  <a:pt x="5061643" y="301382"/>
                  <a:pt x="5083619" y="323358"/>
                  <a:pt x="5083619" y="350467"/>
                </a:cubicBezTo>
                <a:cubicBezTo>
                  <a:pt x="5083619" y="377576"/>
                  <a:pt x="5061643" y="399552"/>
                  <a:pt x="5034534" y="399552"/>
                </a:cubicBezTo>
                <a:cubicBezTo>
                  <a:pt x="5007425" y="399552"/>
                  <a:pt x="4985449" y="377576"/>
                  <a:pt x="4985449" y="350467"/>
                </a:cubicBezTo>
                <a:cubicBezTo>
                  <a:pt x="4985449" y="323358"/>
                  <a:pt x="5007425" y="301382"/>
                  <a:pt x="5034534" y="301382"/>
                </a:cubicBezTo>
                <a:close/>
                <a:moveTo>
                  <a:pt x="4842611" y="301382"/>
                </a:moveTo>
                <a:cubicBezTo>
                  <a:pt x="4869719" y="301382"/>
                  <a:pt x="4891696" y="323358"/>
                  <a:pt x="4891696" y="350467"/>
                </a:cubicBezTo>
                <a:cubicBezTo>
                  <a:pt x="4891696" y="377576"/>
                  <a:pt x="4869719" y="399552"/>
                  <a:pt x="4842611" y="399552"/>
                </a:cubicBezTo>
                <a:cubicBezTo>
                  <a:pt x="4815501" y="399552"/>
                  <a:pt x="4793526" y="377576"/>
                  <a:pt x="4793526" y="350467"/>
                </a:cubicBezTo>
                <a:cubicBezTo>
                  <a:pt x="4793526" y="323358"/>
                  <a:pt x="4815501" y="301382"/>
                  <a:pt x="4842611" y="301382"/>
                </a:cubicBezTo>
                <a:close/>
                <a:moveTo>
                  <a:pt x="4650934" y="301382"/>
                </a:moveTo>
                <a:cubicBezTo>
                  <a:pt x="4678043" y="301382"/>
                  <a:pt x="4700019" y="323358"/>
                  <a:pt x="4700019" y="350467"/>
                </a:cubicBezTo>
                <a:cubicBezTo>
                  <a:pt x="4700019" y="377576"/>
                  <a:pt x="4678043" y="399552"/>
                  <a:pt x="4650934" y="399552"/>
                </a:cubicBezTo>
                <a:cubicBezTo>
                  <a:pt x="4623826" y="399552"/>
                  <a:pt x="4601849" y="377576"/>
                  <a:pt x="4601849" y="350467"/>
                </a:cubicBezTo>
                <a:cubicBezTo>
                  <a:pt x="4601849" y="323358"/>
                  <a:pt x="4623826" y="301382"/>
                  <a:pt x="4650934" y="301382"/>
                </a:cubicBezTo>
                <a:close/>
                <a:moveTo>
                  <a:pt x="4459011" y="301382"/>
                </a:moveTo>
                <a:cubicBezTo>
                  <a:pt x="4486120" y="301382"/>
                  <a:pt x="4508096" y="323358"/>
                  <a:pt x="4508096" y="350467"/>
                </a:cubicBezTo>
                <a:cubicBezTo>
                  <a:pt x="4508096" y="377576"/>
                  <a:pt x="4486120" y="399552"/>
                  <a:pt x="4459011" y="399552"/>
                </a:cubicBezTo>
                <a:cubicBezTo>
                  <a:pt x="4431902" y="399552"/>
                  <a:pt x="4409926" y="377576"/>
                  <a:pt x="4409926" y="350467"/>
                </a:cubicBezTo>
                <a:cubicBezTo>
                  <a:pt x="4409926" y="323358"/>
                  <a:pt x="4431902" y="301382"/>
                  <a:pt x="4459011" y="301382"/>
                </a:cubicBezTo>
                <a:close/>
                <a:moveTo>
                  <a:pt x="4267090" y="301382"/>
                </a:moveTo>
                <a:lnTo>
                  <a:pt x="4267916" y="301549"/>
                </a:lnTo>
                <a:lnTo>
                  <a:pt x="4268742" y="301382"/>
                </a:lnTo>
                <a:cubicBezTo>
                  <a:pt x="4295851" y="301382"/>
                  <a:pt x="4317827" y="323358"/>
                  <a:pt x="4317827" y="350467"/>
                </a:cubicBezTo>
                <a:cubicBezTo>
                  <a:pt x="4317827" y="377576"/>
                  <a:pt x="4295851" y="399552"/>
                  <a:pt x="4268742" y="399552"/>
                </a:cubicBezTo>
                <a:lnTo>
                  <a:pt x="4267916" y="399385"/>
                </a:lnTo>
                <a:lnTo>
                  <a:pt x="4267090" y="399552"/>
                </a:lnTo>
                <a:cubicBezTo>
                  <a:pt x="4239981" y="399552"/>
                  <a:pt x="4218005" y="377576"/>
                  <a:pt x="4218005" y="350467"/>
                </a:cubicBezTo>
                <a:cubicBezTo>
                  <a:pt x="4218005" y="323358"/>
                  <a:pt x="4239981" y="301382"/>
                  <a:pt x="4267090" y="301382"/>
                </a:cubicBezTo>
                <a:close/>
                <a:moveTo>
                  <a:pt x="4076818" y="301382"/>
                </a:moveTo>
                <a:cubicBezTo>
                  <a:pt x="4103927" y="301382"/>
                  <a:pt x="4125903" y="323358"/>
                  <a:pt x="4125903" y="350467"/>
                </a:cubicBezTo>
                <a:cubicBezTo>
                  <a:pt x="4125903" y="377576"/>
                  <a:pt x="4103927" y="399552"/>
                  <a:pt x="4076818" y="399552"/>
                </a:cubicBezTo>
                <a:cubicBezTo>
                  <a:pt x="4049710" y="399552"/>
                  <a:pt x="4027733" y="377576"/>
                  <a:pt x="4027733" y="350467"/>
                </a:cubicBezTo>
                <a:cubicBezTo>
                  <a:pt x="4027733" y="323358"/>
                  <a:pt x="4049710" y="301382"/>
                  <a:pt x="4076818" y="301382"/>
                </a:cubicBezTo>
                <a:close/>
                <a:moveTo>
                  <a:pt x="3884898" y="301382"/>
                </a:moveTo>
                <a:cubicBezTo>
                  <a:pt x="3912006" y="301382"/>
                  <a:pt x="3933983" y="323358"/>
                  <a:pt x="3933983" y="350467"/>
                </a:cubicBezTo>
                <a:cubicBezTo>
                  <a:pt x="3933983" y="377576"/>
                  <a:pt x="3912006" y="399552"/>
                  <a:pt x="3884898" y="399552"/>
                </a:cubicBezTo>
                <a:cubicBezTo>
                  <a:pt x="3857789" y="399552"/>
                  <a:pt x="3835813" y="377576"/>
                  <a:pt x="3835813" y="350467"/>
                </a:cubicBezTo>
                <a:cubicBezTo>
                  <a:pt x="3835813" y="323358"/>
                  <a:pt x="3857789" y="301382"/>
                  <a:pt x="3884898" y="301382"/>
                </a:cubicBezTo>
                <a:close/>
                <a:moveTo>
                  <a:pt x="3693221" y="301382"/>
                </a:moveTo>
                <a:cubicBezTo>
                  <a:pt x="3720331" y="301382"/>
                  <a:pt x="3742307" y="323358"/>
                  <a:pt x="3742307" y="350467"/>
                </a:cubicBezTo>
                <a:cubicBezTo>
                  <a:pt x="3742307" y="377576"/>
                  <a:pt x="3720331" y="399552"/>
                  <a:pt x="3693221" y="399552"/>
                </a:cubicBezTo>
                <a:cubicBezTo>
                  <a:pt x="3666113" y="399552"/>
                  <a:pt x="3644136" y="377576"/>
                  <a:pt x="3644136" y="350467"/>
                </a:cubicBezTo>
                <a:cubicBezTo>
                  <a:pt x="3644136" y="323358"/>
                  <a:pt x="3666113" y="301382"/>
                  <a:pt x="3693221" y="301382"/>
                </a:cubicBezTo>
                <a:close/>
                <a:moveTo>
                  <a:pt x="3501298" y="301382"/>
                </a:moveTo>
                <a:cubicBezTo>
                  <a:pt x="3528407" y="301382"/>
                  <a:pt x="3550383" y="323358"/>
                  <a:pt x="3550383" y="350467"/>
                </a:cubicBezTo>
                <a:cubicBezTo>
                  <a:pt x="3550383" y="377576"/>
                  <a:pt x="3528407" y="399552"/>
                  <a:pt x="3501298" y="399552"/>
                </a:cubicBezTo>
                <a:cubicBezTo>
                  <a:pt x="3474189" y="399552"/>
                  <a:pt x="3452213" y="377576"/>
                  <a:pt x="3452213" y="350467"/>
                </a:cubicBezTo>
                <a:cubicBezTo>
                  <a:pt x="3452213" y="323358"/>
                  <a:pt x="3474189" y="301382"/>
                  <a:pt x="3501298" y="301382"/>
                </a:cubicBezTo>
                <a:close/>
                <a:moveTo>
                  <a:pt x="3309377" y="301382"/>
                </a:moveTo>
                <a:cubicBezTo>
                  <a:pt x="3336485" y="301382"/>
                  <a:pt x="3358462" y="323358"/>
                  <a:pt x="3358462" y="350467"/>
                </a:cubicBezTo>
                <a:cubicBezTo>
                  <a:pt x="3358462" y="377576"/>
                  <a:pt x="3336485" y="399552"/>
                  <a:pt x="3309377" y="399552"/>
                </a:cubicBezTo>
                <a:cubicBezTo>
                  <a:pt x="3282267" y="399552"/>
                  <a:pt x="3260292" y="377576"/>
                  <a:pt x="3260292" y="350467"/>
                </a:cubicBezTo>
                <a:cubicBezTo>
                  <a:pt x="3260292" y="323358"/>
                  <a:pt x="3282267" y="301382"/>
                  <a:pt x="3309377" y="301382"/>
                </a:cubicBezTo>
                <a:close/>
                <a:moveTo>
                  <a:pt x="3117453" y="301382"/>
                </a:moveTo>
                <a:cubicBezTo>
                  <a:pt x="3144563" y="301382"/>
                  <a:pt x="3166538" y="323358"/>
                  <a:pt x="3166538" y="350467"/>
                </a:cubicBezTo>
                <a:cubicBezTo>
                  <a:pt x="3166538" y="377576"/>
                  <a:pt x="3144563" y="399552"/>
                  <a:pt x="3117453" y="399552"/>
                </a:cubicBezTo>
                <a:cubicBezTo>
                  <a:pt x="3090345" y="399552"/>
                  <a:pt x="3068368" y="377576"/>
                  <a:pt x="3068368" y="350467"/>
                </a:cubicBezTo>
                <a:cubicBezTo>
                  <a:pt x="3068368" y="323358"/>
                  <a:pt x="3090345" y="301382"/>
                  <a:pt x="3117453" y="301382"/>
                </a:cubicBezTo>
                <a:close/>
                <a:moveTo>
                  <a:pt x="2925533" y="301382"/>
                </a:moveTo>
                <a:cubicBezTo>
                  <a:pt x="2952641" y="301382"/>
                  <a:pt x="2974618" y="323358"/>
                  <a:pt x="2974618" y="350467"/>
                </a:cubicBezTo>
                <a:cubicBezTo>
                  <a:pt x="2974618" y="377576"/>
                  <a:pt x="2952641" y="399552"/>
                  <a:pt x="2925533" y="399552"/>
                </a:cubicBezTo>
                <a:cubicBezTo>
                  <a:pt x="2898424" y="399552"/>
                  <a:pt x="2876448" y="377576"/>
                  <a:pt x="2876448" y="350467"/>
                </a:cubicBezTo>
                <a:cubicBezTo>
                  <a:pt x="2876448" y="323358"/>
                  <a:pt x="2898424" y="301382"/>
                  <a:pt x="2925533" y="301382"/>
                </a:cubicBezTo>
                <a:close/>
                <a:moveTo>
                  <a:pt x="2733609" y="301382"/>
                </a:moveTo>
                <a:cubicBezTo>
                  <a:pt x="2760718" y="301382"/>
                  <a:pt x="2782694" y="323358"/>
                  <a:pt x="2782694" y="350467"/>
                </a:cubicBezTo>
                <a:cubicBezTo>
                  <a:pt x="2782694" y="377576"/>
                  <a:pt x="2760718" y="399552"/>
                  <a:pt x="2733609" y="399552"/>
                </a:cubicBezTo>
                <a:cubicBezTo>
                  <a:pt x="2706500" y="399552"/>
                  <a:pt x="2684524" y="377576"/>
                  <a:pt x="2684524" y="350467"/>
                </a:cubicBezTo>
                <a:cubicBezTo>
                  <a:pt x="2684524" y="323358"/>
                  <a:pt x="2706500" y="301382"/>
                  <a:pt x="2733609" y="301382"/>
                </a:cubicBezTo>
                <a:close/>
                <a:moveTo>
                  <a:pt x="2541933" y="301382"/>
                </a:moveTo>
                <a:cubicBezTo>
                  <a:pt x="2569042" y="301382"/>
                  <a:pt x="2591017" y="323358"/>
                  <a:pt x="2591017" y="350467"/>
                </a:cubicBezTo>
                <a:cubicBezTo>
                  <a:pt x="2591017" y="377576"/>
                  <a:pt x="2569042" y="399552"/>
                  <a:pt x="2541933" y="399552"/>
                </a:cubicBezTo>
                <a:cubicBezTo>
                  <a:pt x="2514824" y="399552"/>
                  <a:pt x="2492847" y="377576"/>
                  <a:pt x="2492847" y="350467"/>
                </a:cubicBezTo>
                <a:cubicBezTo>
                  <a:pt x="2492847" y="323358"/>
                  <a:pt x="2514824" y="301382"/>
                  <a:pt x="2541933" y="301382"/>
                </a:cubicBezTo>
                <a:close/>
                <a:moveTo>
                  <a:pt x="2350010" y="301382"/>
                </a:moveTo>
                <a:cubicBezTo>
                  <a:pt x="2377118" y="301382"/>
                  <a:pt x="2399094" y="323358"/>
                  <a:pt x="2399094" y="350467"/>
                </a:cubicBezTo>
                <a:cubicBezTo>
                  <a:pt x="2399094" y="377576"/>
                  <a:pt x="2377118" y="399552"/>
                  <a:pt x="2350010" y="399552"/>
                </a:cubicBezTo>
                <a:cubicBezTo>
                  <a:pt x="2322900" y="399552"/>
                  <a:pt x="2300925" y="377576"/>
                  <a:pt x="2300925" y="350467"/>
                </a:cubicBezTo>
                <a:cubicBezTo>
                  <a:pt x="2300925" y="323358"/>
                  <a:pt x="2322900" y="301382"/>
                  <a:pt x="2350010" y="301382"/>
                </a:cubicBezTo>
                <a:close/>
                <a:moveTo>
                  <a:pt x="2158088" y="301382"/>
                </a:moveTo>
                <a:lnTo>
                  <a:pt x="2158913" y="301548"/>
                </a:lnTo>
                <a:lnTo>
                  <a:pt x="2159739" y="301382"/>
                </a:lnTo>
                <a:cubicBezTo>
                  <a:pt x="2186848" y="301382"/>
                  <a:pt x="2208824" y="323358"/>
                  <a:pt x="2208824" y="350467"/>
                </a:cubicBezTo>
                <a:cubicBezTo>
                  <a:pt x="2208824" y="377576"/>
                  <a:pt x="2186848" y="399552"/>
                  <a:pt x="2159739" y="399552"/>
                </a:cubicBezTo>
                <a:lnTo>
                  <a:pt x="2158914" y="399385"/>
                </a:lnTo>
                <a:lnTo>
                  <a:pt x="2158088" y="399552"/>
                </a:lnTo>
                <a:cubicBezTo>
                  <a:pt x="2130979" y="399552"/>
                  <a:pt x="2109003" y="377576"/>
                  <a:pt x="2109003" y="350467"/>
                </a:cubicBezTo>
                <a:cubicBezTo>
                  <a:pt x="2109003" y="323358"/>
                  <a:pt x="2130979" y="301382"/>
                  <a:pt x="2158088" y="301382"/>
                </a:cubicBezTo>
                <a:close/>
                <a:moveTo>
                  <a:pt x="1967815" y="301382"/>
                </a:moveTo>
                <a:cubicBezTo>
                  <a:pt x="1994925" y="301382"/>
                  <a:pt x="2016900" y="323358"/>
                  <a:pt x="2016900" y="350467"/>
                </a:cubicBezTo>
                <a:cubicBezTo>
                  <a:pt x="2016900" y="377576"/>
                  <a:pt x="1994925" y="399552"/>
                  <a:pt x="1967815" y="399552"/>
                </a:cubicBezTo>
                <a:cubicBezTo>
                  <a:pt x="1940707" y="399552"/>
                  <a:pt x="1918730" y="377576"/>
                  <a:pt x="1918730" y="350467"/>
                </a:cubicBezTo>
                <a:cubicBezTo>
                  <a:pt x="1918730" y="323358"/>
                  <a:pt x="1940707" y="301382"/>
                  <a:pt x="1967815" y="301382"/>
                </a:cubicBezTo>
                <a:close/>
                <a:moveTo>
                  <a:pt x="1775895" y="301382"/>
                </a:moveTo>
                <a:cubicBezTo>
                  <a:pt x="1803003" y="301382"/>
                  <a:pt x="1824980" y="323358"/>
                  <a:pt x="1824980" y="350467"/>
                </a:cubicBezTo>
                <a:cubicBezTo>
                  <a:pt x="1824980" y="377576"/>
                  <a:pt x="1803003" y="399552"/>
                  <a:pt x="1775895" y="399552"/>
                </a:cubicBezTo>
                <a:cubicBezTo>
                  <a:pt x="1748786" y="399552"/>
                  <a:pt x="1726810" y="377576"/>
                  <a:pt x="1726810" y="350467"/>
                </a:cubicBezTo>
                <a:cubicBezTo>
                  <a:pt x="1726810" y="323358"/>
                  <a:pt x="1748786" y="301382"/>
                  <a:pt x="1775895" y="301382"/>
                </a:cubicBezTo>
                <a:close/>
                <a:moveTo>
                  <a:pt x="1584218" y="301382"/>
                </a:moveTo>
                <a:cubicBezTo>
                  <a:pt x="1611327" y="301382"/>
                  <a:pt x="1633303" y="323358"/>
                  <a:pt x="1633303" y="350467"/>
                </a:cubicBezTo>
                <a:cubicBezTo>
                  <a:pt x="1633303" y="377576"/>
                  <a:pt x="1611327" y="399552"/>
                  <a:pt x="1584218" y="399552"/>
                </a:cubicBezTo>
                <a:cubicBezTo>
                  <a:pt x="1557110" y="399552"/>
                  <a:pt x="1535133" y="377576"/>
                  <a:pt x="1535133" y="350467"/>
                </a:cubicBezTo>
                <a:cubicBezTo>
                  <a:pt x="1535133" y="323358"/>
                  <a:pt x="1557110" y="301382"/>
                  <a:pt x="1584218" y="301382"/>
                </a:cubicBezTo>
                <a:close/>
                <a:moveTo>
                  <a:pt x="1392295" y="301382"/>
                </a:moveTo>
                <a:cubicBezTo>
                  <a:pt x="1419404" y="301382"/>
                  <a:pt x="1441380" y="323358"/>
                  <a:pt x="1441380" y="350467"/>
                </a:cubicBezTo>
                <a:cubicBezTo>
                  <a:pt x="1441380" y="377576"/>
                  <a:pt x="1419404" y="399552"/>
                  <a:pt x="1392295" y="399552"/>
                </a:cubicBezTo>
                <a:cubicBezTo>
                  <a:pt x="1365186" y="399552"/>
                  <a:pt x="1343210" y="377576"/>
                  <a:pt x="1343210" y="350467"/>
                </a:cubicBezTo>
                <a:cubicBezTo>
                  <a:pt x="1343210" y="323358"/>
                  <a:pt x="1365186" y="301382"/>
                  <a:pt x="1392295" y="301382"/>
                </a:cubicBezTo>
                <a:close/>
                <a:moveTo>
                  <a:pt x="1200374" y="301382"/>
                </a:moveTo>
                <a:cubicBezTo>
                  <a:pt x="1227482" y="301382"/>
                  <a:pt x="1249459" y="323358"/>
                  <a:pt x="1249459" y="350467"/>
                </a:cubicBezTo>
                <a:cubicBezTo>
                  <a:pt x="1249459" y="377576"/>
                  <a:pt x="1227482" y="399552"/>
                  <a:pt x="1200374" y="399552"/>
                </a:cubicBezTo>
                <a:cubicBezTo>
                  <a:pt x="1173265" y="399552"/>
                  <a:pt x="1151289" y="377576"/>
                  <a:pt x="1151289" y="350467"/>
                </a:cubicBezTo>
                <a:cubicBezTo>
                  <a:pt x="1151289" y="323358"/>
                  <a:pt x="1173265" y="301382"/>
                  <a:pt x="1200374" y="301382"/>
                </a:cubicBezTo>
                <a:close/>
                <a:moveTo>
                  <a:pt x="1008450" y="301382"/>
                </a:moveTo>
                <a:cubicBezTo>
                  <a:pt x="1035559" y="301382"/>
                  <a:pt x="1057535" y="323358"/>
                  <a:pt x="1057535" y="350467"/>
                </a:cubicBezTo>
                <a:cubicBezTo>
                  <a:pt x="1057535" y="377576"/>
                  <a:pt x="1035559" y="399552"/>
                  <a:pt x="1008450" y="399552"/>
                </a:cubicBezTo>
                <a:cubicBezTo>
                  <a:pt x="981342" y="399552"/>
                  <a:pt x="959365" y="377576"/>
                  <a:pt x="959365" y="350467"/>
                </a:cubicBezTo>
                <a:cubicBezTo>
                  <a:pt x="959365" y="323358"/>
                  <a:pt x="981342" y="301382"/>
                  <a:pt x="1008450" y="301382"/>
                </a:cubicBezTo>
                <a:close/>
                <a:moveTo>
                  <a:pt x="816530" y="301382"/>
                </a:moveTo>
                <a:cubicBezTo>
                  <a:pt x="843638" y="301382"/>
                  <a:pt x="865615" y="323358"/>
                  <a:pt x="865615" y="350467"/>
                </a:cubicBezTo>
                <a:cubicBezTo>
                  <a:pt x="865615" y="377576"/>
                  <a:pt x="843638" y="399552"/>
                  <a:pt x="816530" y="399552"/>
                </a:cubicBezTo>
                <a:cubicBezTo>
                  <a:pt x="789421" y="399552"/>
                  <a:pt x="767445" y="377576"/>
                  <a:pt x="767445" y="350467"/>
                </a:cubicBezTo>
                <a:cubicBezTo>
                  <a:pt x="767445" y="323358"/>
                  <a:pt x="789421" y="301382"/>
                  <a:pt x="816530" y="301382"/>
                </a:cubicBezTo>
                <a:close/>
                <a:moveTo>
                  <a:pt x="624606" y="301382"/>
                </a:moveTo>
                <a:cubicBezTo>
                  <a:pt x="651715" y="301382"/>
                  <a:pt x="673691" y="323358"/>
                  <a:pt x="673691" y="350467"/>
                </a:cubicBezTo>
                <a:cubicBezTo>
                  <a:pt x="673691" y="377576"/>
                  <a:pt x="651715" y="399552"/>
                  <a:pt x="624606" y="399552"/>
                </a:cubicBezTo>
                <a:cubicBezTo>
                  <a:pt x="597497" y="399552"/>
                  <a:pt x="575521" y="377576"/>
                  <a:pt x="575521" y="350467"/>
                </a:cubicBezTo>
                <a:cubicBezTo>
                  <a:pt x="575521" y="323358"/>
                  <a:pt x="597497" y="301382"/>
                  <a:pt x="624606" y="301382"/>
                </a:cubicBezTo>
                <a:close/>
                <a:moveTo>
                  <a:pt x="432929" y="301382"/>
                </a:moveTo>
                <a:cubicBezTo>
                  <a:pt x="460039" y="301382"/>
                  <a:pt x="482015" y="323358"/>
                  <a:pt x="482015" y="350467"/>
                </a:cubicBezTo>
                <a:cubicBezTo>
                  <a:pt x="482015" y="377576"/>
                  <a:pt x="460039" y="399552"/>
                  <a:pt x="432929" y="399552"/>
                </a:cubicBezTo>
                <a:cubicBezTo>
                  <a:pt x="405821" y="399552"/>
                  <a:pt x="383844" y="377576"/>
                  <a:pt x="383844" y="350467"/>
                </a:cubicBezTo>
                <a:cubicBezTo>
                  <a:pt x="383844" y="323358"/>
                  <a:pt x="405821" y="301382"/>
                  <a:pt x="432929" y="301382"/>
                </a:cubicBezTo>
                <a:close/>
                <a:moveTo>
                  <a:pt x="241007" y="301382"/>
                </a:moveTo>
                <a:cubicBezTo>
                  <a:pt x="268115" y="301382"/>
                  <a:pt x="290092" y="323358"/>
                  <a:pt x="290092" y="350467"/>
                </a:cubicBezTo>
                <a:cubicBezTo>
                  <a:pt x="290092" y="377576"/>
                  <a:pt x="268115" y="399552"/>
                  <a:pt x="241007" y="399552"/>
                </a:cubicBezTo>
                <a:cubicBezTo>
                  <a:pt x="213897" y="399552"/>
                  <a:pt x="191921" y="377576"/>
                  <a:pt x="191921" y="350467"/>
                </a:cubicBezTo>
                <a:cubicBezTo>
                  <a:pt x="191921" y="323358"/>
                  <a:pt x="213897" y="301382"/>
                  <a:pt x="241007" y="301382"/>
                </a:cubicBezTo>
                <a:close/>
                <a:moveTo>
                  <a:pt x="49085" y="301382"/>
                </a:moveTo>
                <a:cubicBezTo>
                  <a:pt x="76194" y="301382"/>
                  <a:pt x="98170" y="323358"/>
                  <a:pt x="98170" y="350467"/>
                </a:cubicBezTo>
                <a:cubicBezTo>
                  <a:pt x="98170" y="377576"/>
                  <a:pt x="76194" y="399552"/>
                  <a:pt x="49085" y="399552"/>
                </a:cubicBezTo>
                <a:cubicBezTo>
                  <a:pt x="21976" y="399552"/>
                  <a:pt x="0" y="377576"/>
                  <a:pt x="0" y="350467"/>
                </a:cubicBezTo>
                <a:cubicBezTo>
                  <a:pt x="0" y="323358"/>
                  <a:pt x="21976" y="301382"/>
                  <a:pt x="49085" y="301382"/>
                </a:cubicBezTo>
                <a:close/>
                <a:moveTo>
                  <a:pt x="11468592" y="150693"/>
                </a:moveTo>
                <a:cubicBezTo>
                  <a:pt x="11495701" y="150693"/>
                  <a:pt x="11517677" y="172669"/>
                  <a:pt x="11517677" y="199778"/>
                </a:cubicBezTo>
                <a:cubicBezTo>
                  <a:pt x="11517677" y="226886"/>
                  <a:pt x="11495701" y="248863"/>
                  <a:pt x="11468592" y="248863"/>
                </a:cubicBezTo>
                <a:cubicBezTo>
                  <a:pt x="11441483" y="248863"/>
                  <a:pt x="11419507" y="226886"/>
                  <a:pt x="11419507" y="199778"/>
                </a:cubicBezTo>
                <a:cubicBezTo>
                  <a:pt x="11419507" y="172669"/>
                  <a:pt x="11441483" y="150693"/>
                  <a:pt x="11468592" y="150693"/>
                </a:cubicBezTo>
                <a:close/>
                <a:moveTo>
                  <a:pt x="11276669" y="150693"/>
                </a:moveTo>
                <a:cubicBezTo>
                  <a:pt x="11303777" y="150693"/>
                  <a:pt x="11325754" y="172669"/>
                  <a:pt x="11325754" y="199778"/>
                </a:cubicBezTo>
                <a:cubicBezTo>
                  <a:pt x="11325754" y="226886"/>
                  <a:pt x="11303777" y="248863"/>
                  <a:pt x="11276669" y="248863"/>
                </a:cubicBezTo>
                <a:cubicBezTo>
                  <a:pt x="11249560" y="248863"/>
                  <a:pt x="11227584" y="226886"/>
                  <a:pt x="11227584" y="199778"/>
                </a:cubicBezTo>
                <a:cubicBezTo>
                  <a:pt x="11227584" y="172669"/>
                  <a:pt x="11249560" y="150693"/>
                  <a:pt x="11276669" y="150693"/>
                </a:cubicBezTo>
                <a:close/>
                <a:moveTo>
                  <a:pt x="11084992" y="150693"/>
                </a:moveTo>
                <a:cubicBezTo>
                  <a:pt x="11112101" y="150693"/>
                  <a:pt x="11134077" y="172669"/>
                  <a:pt x="11134077" y="199778"/>
                </a:cubicBezTo>
                <a:cubicBezTo>
                  <a:pt x="11134077" y="226886"/>
                  <a:pt x="11112101" y="248863"/>
                  <a:pt x="11084992" y="248863"/>
                </a:cubicBezTo>
                <a:cubicBezTo>
                  <a:pt x="11057884" y="248863"/>
                  <a:pt x="11035907" y="226886"/>
                  <a:pt x="11035907" y="199778"/>
                </a:cubicBezTo>
                <a:cubicBezTo>
                  <a:pt x="11035907" y="172669"/>
                  <a:pt x="11057884" y="150693"/>
                  <a:pt x="11084992" y="150693"/>
                </a:cubicBezTo>
                <a:close/>
                <a:moveTo>
                  <a:pt x="10893068" y="150693"/>
                </a:moveTo>
                <a:cubicBezTo>
                  <a:pt x="10920178" y="150693"/>
                  <a:pt x="10942154" y="172669"/>
                  <a:pt x="10942154" y="199778"/>
                </a:cubicBezTo>
                <a:cubicBezTo>
                  <a:pt x="10942154" y="226886"/>
                  <a:pt x="10920178" y="248863"/>
                  <a:pt x="10893068" y="248863"/>
                </a:cubicBezTo>
                <a:cubicBezTo>
                  <a:pt x="10865960" y="248863"/>
                  <a:pt x="10843984" y="226886"/>
                  <a:pt x="10843984" y="199778"/>
                </a:cubicBezTo>
                <a:cubicBezTo>
                  <a:pt x="10843984" y="172669"/>
                  <a:pt x="10865960" y="150693"/>
                  <a:pt x="10893068" y="150693"/>
                </a:cubicBezTo>
                <a:close/>
                <a:moveTo>
                  <a:pt x="10701148" y="150693"/>
                </a:moveTo>
                <a:cubicBezTo>
                  <a:pt x="10728256" y="150693"/>
                  <a:pt x="10750233" y="172669"/>
                  <a:pt x="10750233" y="199778"/>
                </a:cubicBezTo>
                <a:cubicBezTo>
                  <a:pt x="10750233" y="226886"/>
                  <a:pt x="10728256" y="248863"/>
                  <a:pt x="10701148" y="248863"/>
                </a:cubicBezTo>
                <a:cubicBezTo>
                  <a:pt x="10674039" y="248863"/>
                  <a:pt x="10652063" y="226886"/>
                  <a:pt x="10652063" y="199778"/>
                </a:cubicBezTo>
                <a:cubicBezTo>
                  <a:pt x="10652063" y="172669"/>
                  <a:pt x="10674039" y="150693"/>
                  <a:pt x="10701148" y="150693"/>
                </a:cubicBezTo>
                <a:close/>
                <a:moveTo>
                  <a:pt x="10507020" y="150693"/>
                </a:moveTo>
                <a:cubicBezTo>
                  <a:pt x="10534129" y="150693"/>
                  <a:pt x="10556105" y="172669"/>
                  <a:pt x="10556105" y="199778"/>
                </a:cubicBezTo>
                <a:cubicBezTo>
                  <a:pt x="10556105" y="226886"/>
                  <a:pt x="10534129" y="248863"/>
                  <a:pt x="10507020" y="248863"/>
                </a:cubicBezTo>
                <a:cubicBezTo>
                  <a:pt x="10479911" y="248863"/>
                  <a:pt x="10457935" y="226886"/>
                  <a:pt x="10457935" y="199778"/>
                </a:cubicBezTo>
                <a:cubicBezTo>
                  <a:pt x="10457935" y="172669"/>
                  <a:pt x="10479911" y="150693"/>
                  <a:pt x="10507020" y="150693"/>
                </a:cubicBezTo>
                <a:close/>
                <a:moveTo>
                  <a:pt x="10315097" y="150693"/>
                </a:moveTo>
                <a:cubicBezTo>
                  <a:pt x="10342205" y="150693"/>
                  <a:pt x="10364182" y="172669"/>
                  <a:pt x="10364182" y="199778"/>
                </a:cubicBezTo>
                <a:cubicBezTo>
                  <a:pt x="10364182" y="226886"/>
                  <a:pt x="10342205" y="248863"/>
                  <a:pt x="10315097" y="248863"/>
                </a:cubicBezTo>
                <a:cubicBezTo>
                  <a:pt x="10287988" y="248863"/>
                  <a:pt x="10266012" y="226886"/>
                  <a:pt x="10266012" y="199778"/>
                </a:cubicBezTo>
                <a:cubicBezTo>
                  <a:pt x="10266012" y="172669"/>
                  <a:pt x="10287988" y="150693"/>
                  <a:pt x="10315097" y="150693"/>
                </a:cubicBezTo>
                <a:close/>
                <a:moveTo>
                  <a:pt x="10123420" y="150693"/>
                </a:moveTo>
                <a:cubicBezTo>
                  <a:pt x="10150529" y="150693"/>
                  <a:pt x="10172505" y="172669"/>
                  <a:pt x="10172505" y="199778"/>
                </a:cubicBezTo>
                <a:cubicBezTo>
                  <a:pt x="10172505" y="226886"/>
                  <a:pt x="10150529" y="248863"/>
                  <a:pt x="10123420" y="248863"/>
                </a:cubicBezTo>
                <a:cubicBezTo>
                  <a:pt x="10096312" y="248863"/>
                  <a:pt x="10074335" y="226886"/>
                  <a:pt x="10074335" y="199778"/>
                </a:cubicBezTo>
                <a:cubicBezTo>
                  <a:pt x="10074335" y="172669"/>
                  <a:pt x="10096312" y="150693"/>
                  <a:pt x="10123420" y="150693"/>
                </a:cubicBezTo>
                <a:close/>
                <a:moveTo>
                  <a:pt x="9931496" y="150693"/>
                </a:moveTo>
                <a:cubicBezTo>
                  <a:pt x="9958606" y="150693"/>
                  <a:pt x="9980582" y="172669"/>
                  <a:pt x="9980582" y="199778"/>
                </a:cubicBezTo>
                <a:cubicBezTo>
                  <a:pt x="9980582" y="226886"/>
                  <a:pt x="9958606" y="248863"/>
                  <a:pt x="9931496" y="248863"/>
                </a:cubicBezTo>
                <a:cubicBezTo>
                  <a:pt x="9904388" y="248863"/>
                  <a:pt x="9882412" y="226886"/>
                  <a:pt x="9882412" y="199778"/>
                </a:cubicBezTo>
                <a:cubicBezTo>
                  <a:pt x="9882412" y="172669"/>
                  <a:pt x="9904388" y="150693"/>
                  <a:pt x="9931496" y="150693"/>
                </a:cubicBezTo>
                <a:close/>
                <a:moveTo>
                  <a:pt x="9739576" y="150693"/>
                </a:moveTo>
                <a:cubicBezTo>
                  <a:pt x="9766684" y="150693"/>
                  <a:pt x="9788661" y="172669"/>
                  <a:pt x="9788661" y="199778"/>
                </a:cubicBezTo>
                <a:cubicBezTo>
                  <a:pt x="9788661" y="226886"/>
                  <a:pt x="9766684" y="248863"/>
                  <a:pt x="9739576" y="248863"/>
                </a:cubicBezTo>
                <a:cubicBezTo>
                  <a:pt x="9712467" y="248863"/>
                  <a:pt x="9690491" y="226886"/>
                  <a:pt x="9690491" y="199778"/>
                </a:cubicBezTo>
                <a:cubicBezTo>
                  <a:pt x="9690491" y="172669"/>
                  <a:pt x="9712467" y="150693"/>
                  <a:pt x="9739576" y="150693"/>
                </a:cubicBezTo>
                <a:close/>
                <a:moveTo>
                  <a:pt x="9547652" y="150693"/>
                </a:moveTo>
                <a:cubicBezTo>
                  <a:pt x="9574761" y="150693"/>
                  <a:pt x="9596737" y="172669"/>
                  <a:pt x="9596737" y="199778"/>
                </a:cubicBezTo>
                <a:cubicBezTo>
                  <a:pt x="9596737" y="226886"/>
                  <a:pt x="9574761" y="248863"/>
                  <a:pt x="9547652" y="248863"/>
                </a:cubicBezTo>
                <a:cubicBezTo>
                  <a:pt x="9520543" y="248863"/>
                  <a:pt x="9498567" y="226886"/>
                  <a:pt x="9498567" y="199778"/>
                </a:cubicBezTo>
                <a:cubicBezTo>
                  <a:pt x="9498567" y="172669"/>
                  <a:pt x="9520543" y="150693"/>
                  <a:pt x="9547652" y="150693"/>
                </a:cubicBezTo>
                <a:close/>
                <a:moveTo>
                  <a:pt x="9355731" y="150693"/>
                </a:moveTo>
                <a:cubicBezTo>
                  <a:pt x="9382840" y="150693"/>
                  <a:pt x="9404816" y="172669"/>
                  <a:pt x="9404816" y="199778"/>
                </a:cubicBezTo>
                <a:cubicBezTo>
                  <a:pt x="9404816" y="226886"/>
                  <a:pt x="9382840" y="248863"/>
                  <a:pt x="9355731" y="248863"/>
                </a:cubicBezTo>
                <a:cubicBezTo>
                  <a:pt x="9328622" y="248863"/>
                  <a:pt x="9306646" y="226886"/>
                  <a:pt x="9306646" y="199778"/>
                </a:cubicBezTo>
                <a:cubicBezTo>
                  <a:pt x="9306646" y="172669"/>
                  <a:pt x="9328622" y="150693"/>
                  <a:pt x="9355731" y="150693"/>
                </a:cubicBezTo>
                <a:close/>
                <a:moveTo>
                  <a:pt x="9163808" y="150693"/>
                </a:moveTo>
                <a:cubicBezTo>
                  <a:pt x="9190916" y="150693"/>
                  <a:pt x="9212893" y="172669"/>
                  <a:pt x="9212893" y="199778"/>
                </a:cubicBezTo>
                <a:cubicBezTo>
                  <a:pt x="9212893" y="226886"/>
                  <a:pt x="9190916" y="248863"/>
                  <a:pt x="9163808" y="248863"/>
                </a:cubicBezTo>
                <a:cubicBezTo>
                  <a:pt x="9136699" y="248863"/>
                  <a:pt x="9114723" y="226886"/>
                  <a:pt x="9114723" y="199778"/>
                </a:cubicBezTo>
                <a:cubicBezTo>
                  <a:pt x="9114723" y="172669"/>
                  <a:pt x="9136699" y="150693"/>
                  <a:pt x="9163808" y="150693"/>
                </a:cubicBezTo>
                <a:close/>
                <a:moveTo>
                  <a:pt x="8972131" y="150693"/>
                </a:moveTo>
                <a:cubicBezTo>
                  <a:pt x="8999241" y="150693"/>
                  <a:pt x="9021216" y="172669"/>
                  <a:pt x="9021216" y="199778"/>
                </a:cubicBezTo>
                <a:cubicBezTo>
                  <a:pt x="9021216" y="226886"/>
                  <a:pt x="8999241" y="248863"/>
                  <a:pt x="8972131" y="248863"/>
                </a:cubicBezTo>
                <a:cubicBezTo>
                  <a:pt x="8945023" y="248863"/>
                  <a:pt x="8923046" y="226886"/>
                  <a:pt x="8923046" y="199778"/>
                </a:cubicBezTo>
                <a:cubicBezTo>
                  <a:pt x="8923046" y="172669"/>
                  <a:pt x="8945023" y="150693"/>
                  <a:pt x="8972131" y="150693"/>
                </a:cubicBezTo>
                <a:close/>
                <a:moveTo>
                  <a:pt x="8780211" y="150693"/>
                </a:moveTo>
                <a:cubicBezTo>
                  <a:pt x="8807319" y="150693"/>
                  <a:pt x="8829296" y="172669"/>
                  <a:pt x="8829296" y="199778"/>
                </a:cubicBezTo>
                <a:cubicBezTo>
                  <a:pt x="8829296" y="226886"/>
                  <a:pt x="8807319" y="248863"/>
                  <a:pt x="8780211" y="248863"/>
                </a:cubicBezTo>
                <a:cubicBezTo>
                  <a:pt x="8753102" y="248863"/>
                  <a:pt x="8731126" y="226886"/>
                  <a:pt x="8731126" y="199778"/>
                </a:cubicBezTo>
                <a:cubicBezTo>
                  <a:pt x="8731126" y="172669"/>
                  <a:pt x="8753102" y="150693"/>
                  <a:pt x="8780211" y="150693"/>
                </a:cubicBezTo>
                <a:close/>
                <a:moveTo>
                  <a:pt x="8588287" y="150693"/>
                </a:moveTo>
                <a:cubicBezTo>
                  <a:pt x="8615396" y="150693"/>
                  <a:pt x="8637372" y="172669"/>
                  <a:pt x="8637372" y="199778"/>
                </a:cubicBezTo>
                <a:cubicBezTo>
                  <a:pt x="8637372" y="226886"/>
                  <a:pt x="8615396" y="248863"/>
                  <a:pt x="8588287" y="248863"/>
                </a:cubicBezTo>
                <a:cubicBezTo>
                  <a:pt x="8561178" y="248863"/>
                  <a:pt x="8539202" y="226886"/>
                  <a:pt x="8539202" y="199778"/>
                </a:cubicBezTo>
                <a:cubicBezTo>
                  <a:pt x="8539202" y="172669"/>
                  <a:pt x="8561178" y="150693"/>
                  <a:pt x="8588287" y="150693"/>
                </a:cubicBezTo>
                <a:close/>
                <a:moveTo>
                  <a:pt x="8388577" y="150693"/>
                </a:moveTo>
                <a:cubicBezTo>
                  <a:pt x="8415686" y="150693"/>
                  <a:pt x="8437662" y="172669"/>
                  <a:pt x="8437662" y="199778"/>
                </a:cubicBezTo>
                <a:cubicBezTo>
                  <a:pt x="8437662" y="226886"/>
                  <a:pt x="8415686" y="248863"/>
                  <a:pt x="8388577" y="248863"/>
                </a:cubicBezTo>
                <a:cubicBezTo>
                  <a:pt x="8361468" y="248863"/>
                  <a:pt x="8339492" y="226886"/>
                  <a:pt x="8339492" y="199778"/>
                </a:cubicBezTo>
                <a:cubicBezTo>
                  <a:pt x="8339492" y="172669"/>
                  <a:pt x="8361468" y="150693"/>
                  <a:pt x="8388577" y="150693"/>
                </a:cubicBezTo>
                <a:close/>
                <a:moveTo>
                  <a:pt x="8196653" y="150693"/>
                </a:moveTo>
                <a:cubicBezTo>
                  <a:pt x="8223762" y="150693"/>
                  <a:pt x="8245738" y="172669"/>
                  <a:pt x="8245738" y="199778"/>
                </a:cubicBezTo>
                <a:cubicBezTo>
                  <a:pt x="8245738" y="226886"/>
                  <a:pt x="8223762" y="248863"/>
                  <a:pt x="8196653" y="248863"/>
                </a:cubicBezTo>
                <a:cubicBezTo>
                  <a:pt x="8169545" y="248863"/>
                  <a:pt x="8147568" y="226886"/>
                  <a:pt x="8147568" y="199778"/>
                </a:cubicBezTo>
                <a:cubicBezTo>
                  <a:pt x="8147568" y="172669"/>
                  <a:pt x="8169545" y="150693"/>
                  <a:pt x="8196653" y="150693"/>
                </a:cubicBezTo>
                <a:close/>
                <a:moveTo>
                  <a:pt x="8004732" y="150693"/>
                </a:moveTo>
                <a:cubicBezTo>
                  <a:pt x="8031841" y="150693"/>
                  <a:pt x="8053817" y="172669"/>
                  <a:pt x="8053817" y="199778"/>
                </a:cubicBezTo>
                <a:cubicBezTo>
                  <a:pt x="8053817" y="226886"/>
                  <a:pt x="8031841" y="248863"/>
                  <a:pt x="8004732" y="248863"/>
                </a:cubicBezTo>
                <a:cubicBezTo>
                  <a:pt x="7977623" y="248863"/>
                  <a:pt x="7955647" y="226886"/>
                  <a:pt x="7955647" y="199778"/>
                </a:cubicBezTo>
                <a:cubicBezTo>
                  <a:pt x="7955647" y="172669"/>
                  <a:pt x="7977623" y="150693"/>
                  <a:pt x="8004732" y="150693"/>
                </a:cubicBezTo>
                <a:close/>
                <a:moveTo>
                  <a:pt x="7813056" y="150693"/>
                </a:moveTo>
                <a:cubicBezTo>
                  <a:pt x="7840165" y="150693"/>
                  <a:pt x="7862141" y="172669"/>
                  <a:pt x="7862141" y="199778"/>
                </a:cubicBezTo>
                <a:cubicBezTo>
                  <a:pt x="7862141" y="226886"/>
                  <a:pt x="7840165" y="248863"/>
                  <a:pt x="7813056" y="248863"/>
                </a:cubicBezTo>
                <a:cubicBezTo>
                  <a:pt x="7785947" y="248863"/>
                  <a:pt x="7763971" y="226886"/>
                  <a:pt x="7763971" y="199778"/>
                </a:cubicBezTo>
                <a:cubicBezTo>
                  <a:pt x="7763971" y="172669"/>
                  <a:pt x="7785947" y="150693"/>
                  <a:pt x="7813056" y="150693"/>
                </a:cubicBezTo>
                <a:close/>
                <a:moveTo>
                  <a:pt x="7621133" y="150693"/>
                </a:moveTo>
                <a:cubicBezTo>
                  <a:pt x="7648241" y="150693"/>
                  <a:pt x="7670218" y="172669"/>
                  <a:pt x="7670218" y="199778"/>
                </a:cubicBezTo>
                <a:cubicBezTo>
                  <a:pt x="7670218" y="226886"/>
                  <a:pt x="7648241" y="248863"/>
                  <a:pt x="7621133" y="248863"/>
                </a:cubicBezTo>
                <a:cubicBezTo>
                  <a:pt x="7594024" y="248863"/>
                  <a:pt x="7572048" y="226886"/>
                  <a:pt x="7572048" y="199778"/>
                </a:cubicBezTo>
                <a:cubicBezTo>
                  <a:pt x="7572048" y="172669"/>
                  <a:pt x="7594024" y="150693"/>
                  <a:pt x="7621133" y="150693"/>
                </a:cubicBezTo>
                <a:close/>
                <a:moveTo>
                  <a:pt x="7429212" y="150693"/>
                </a:moveTo>
                <a:cubicBezTo>
                  <a:pt x="7456321" y="150693"/>
                  <a:pt x="7478297" y="172669"/>
                  <a:pt x="7478297" y="199778"/>
                </a:cubicBezTo>
                <a:cubicBezTo>
                  <a:pt x="7478297" y="226886"/>
                  <a:pt x="7456321" y="248863"/>
                  <a:pt x="7429212" y="248863"/>
                </a:cubicBezTo>
                <a:cubicBezTo>
                  <a:pt x="7402103" y="248863"/>
                  <a:pt x="7380127" y="226886"/>
                  <a:pt x="7380127" y="199778"/>
                </a:cubicBezTo>
                <a:cubicBezTo>
                  <a:pt x="7380127" y="172669"/>
                  <a:pt x="7402103" y="150693"/>
                  <a:pt x="7429212" y="150693"/>
                </a:cubicBezTo>
                <a:close/>
                <a:moveTo>
                  <a:pt x="7237288" y="150693"/>
                </a:moveTo>
                <a:cubicBezTo>
                  <a:pt x="7264397" y="150693"/>
                  <a:pt x="7286373" y="172669"/>
                  <a:pt x="7286373" y="199778"/>
                </a:cubicBezTo>
                <a:cubicBezTo>
                  <a:pt x="7286373" y="226886"/>
                  <a:pt x="7264397" y="248863"/>
                  <a:pt x="7237288" y="248863"/>
                </a:cubicBezTo>
                <a:cubicBezTo>
                  <a:pt x="7210179" y="248863"/>
                  <a:pt x="7188203" y="226886"/>
                  <a:pt x="7188203" y="199778"/>
                </a:cubicBezTo>
                <a:cubicBezTo>
                  <a:pt x="7188203" y="172669"/>
                  <a:pt x="7210179" y="150693"/>
                  <a:pt x="7237288" y="150693"/>
                </a:cubicBezTo>
                <a:close/>
                <a:moveTo>
                  <a:pt x="7045367" y="150693"/>
                </a:moveTo>
                <a:cubicBezTo>
                  <a:pt x="7072476" y="150693"/>
                  <a:pt x="7094452" y="172669"/>
                  <a:pt x="7094452" y="199778"/>
                </a:cubicBezTo>
                <a:cubicBezTo>
                  <a:pt x="7094452" y="226886"/>
                  <a:pt x="7072476" y="248863"/>
                  <a:pt x="7045367" y="248863"/>
                </a:cubicBezTo>
                <a:cubicBezTo>
                  <a:pt x="7018258" y="248863"/>
                  <a:pt x="6996282" y="226886"/>
                  <a:pt x="6996282" y="199778"/>
                </a:cubicBezTo>
                <a:cubicBezTo>
                  <a:pt x="6996282" y="172669"/>
                  <a:pt x="7018258" y="150693"/>
                  <a:pt x="7045367" y="150693"/>
                </a:cubicBezTo>
                <a:close/>
                <a:moveTo>
                  <a:pt x="6853444" y="150693"/>
                </a:moveTo>
                <a:cubicBezTo>
                  <a:pt x="6880552" y="150693"/>
                  <a:pt x="6902529" y="172669"/>
                  <a:pt x="6902529" y="199778"/>
                </a:cubicBezTo>
                <a:cubicBezTo>
                  <a:pt x="6902529" y="226886"/>
                  <a:pt x="6880552" y="248863"/>
                  <a:pt x="6853444" y="248863"/>
                </a:cubicBezTo>
                <a:cubicBezTo>
                  <a:pt x="6826335" y="248863"/>
                  <a:pt x="6804359" y="226886"/>
                  <a:pt x="6804359" y="199778"/>
                </a:cubicBezTo>
                <a:cubicBezTo>
                  <a:pt x="6804359" y="172669"/>
                  <a:pt x="6826335" y="150693"/>
                  <a:pt x="6853444" y="150693"/>
                </a:cubicBezTo>
                <a:close/>
                <a:moveTo>
                  <a:pt x="6661767" y="150693"/>
                </a:moveTo>
                <a:cubicBezTo>
                  <a:pt x="6688876" y="150693"/>
                  <a:pt x="6710852" y="172669"/>
                  <a:pt x="6710852" y="199778"/>
                </a:cubicBezTo>
                <a:cubicBezTo>
                  <a:pt x="6710852" y="226886"/>
                  <a:pt x="6688876" y="248863"/>
                  <a:pt x="6661767" y="248863"/>
                </a:cubicBezTo>
                <a:cubicBezTo>
                  <a:pt x="6634659" y="248863"/>
                  <a:pt x="6612682" y="226886"/>
                  <a:pt x="6612682" y="199778"/>
                </a:cubicBezTo>
                <a:cubicBezTo>
                  <a:pt x="6612682" y="172669"/>
                  <a:pt x="6634659" y="150693"/>
                  <a:pt x="6661767" y="150693"/>
                </a:cubicBezTo>
                <a:close/>
                <a:moveTo>
                  <a:pt x="6469844" y="150693"/>
                </a:moveTo>
                <a:cubicBezTo>
                  <a:pt x="6496953" y="150693"/>
                  <a:pt x="6518929" y="172669"/>
                  <a:pt x="6518929" y="199778"/>
                </a:cubicBezTo>
                <a:cubicBezTo>
                  <a:pt x="6518929" y="226886"/>
                  <a:pt x="6496953" y="248863"/>
                  <a:pt x="6469844" y="248863"/>
                </a:cubicBezTo>
                <a:cubicBezTo>
                  <a:pt x="6442735" y="248863"/>
                  <a:pt x="6420759" y="226886"/>
                  <a:pt x="6420759" y="199778"/>
                </a:cubicBezTo>
                <a:cubicBezTo>
                  <a:pt x="6420759" y="172669"/>
                  <a:pt x="6442735" y="150693"/>
                  <a:pt x="6469844" y="150693"/>
                </a:cubicBezTo>
                <a:close/>
                <a:moveTo>
                  <a:pt x="6279574" y="150693"/>
                </a:moveTo>
                <a:cubicBezTo>
                  <a:pt x="6306683" y="150693"/>
                  <a:pt x="6328659" y="172668"/>
                  <a:pt x="6328659" y="199778"/>
                </a:cubicBezTo>
                <a:cubicBezTo>
                  <a:pt x="6328659" y="226886"/>
                  <a:pt x="6306683" y="248863"/>
                  <a:pt x="6279574" y="248863"/>
                </a:cubicBezTo>
                <a:cubicBezTo>
                  <a:pt x="6252465" y="248863"/>
                  <a:pt x="6230489" y="226886"/>
                  <a:pt x="6230489" y="199778"/>
                </a:cubicBezTo>
                <a:cubicBezTo>
                  <a:pt x="6230489" y="172668"/>
                  <a:pt x="6252465" y="150693"/>
                  <a:pt x="6279574" y="150693"/>
                </a:cubicBezTo>
                <a:close/>
                <a:moveTo>
                  <a:pt x="6087650" y="150693"/>
                </a:moveTo>
                <a:cubicBezTo>
                  <a:pt x="6114759" y="150693"/>
                  <a:pt x="6136735" y="172668"/>
                  <a:pt x="6136735" y="199778"/>
                </a:cubicBezTo>
                <a:cubicBezTo>
                  <a:pt x="6136735" y="226886"/>
                  <a:pt x="6114759" y="248863"/>
                  <a:pt x="6087650" y="248863"/>
                </a:cubicBezTo>
                <a:cubicBezTo>
                  <a:pt x="6060542" y="248863"/>
                  <a:pt x="6038565" y="226886"/>
                  <a:pt x="6038565" y="199778"/>
                </a:cubicBezTo>
                <a:cubicBezTo>
                  <a:pt x="6038565" y="172668"/>
                  <a:pt x="6060542" y="150693"/>
                  <a:pt x="6087650" y="150693"/>
                </a:cubicBezTo>
                <a:close/>
                <a:moveTo>
                  <a:pt x="5895729" y="150693"/>
                </a:moveTo>
                <a:cubicBezTo>
                  <a:pt x="5922838" y="150693"/>
                  <a:pt x="5944814" y="172668"/>
                  <a:pt x="5944814" y="199778"/>
                </a:cubicBezTo>
                <a:cubicBezTo>
                  <a:pt x="5944814" y="226886"/>
                  <a:pt x="5922838" y="248863"/>
                  <a:pt x="5895729" y="248863"/>
                </a:cubicBezTo>
                <a:cubicBezTo>
                  <a:pt x="5868620" y="248863"/>
                  <a:pt x="5846644" y="226886"/>
                  <a:pt x="5846644" y="199778"/>
                </a:cubicBezTo>
                <a:cubicBezTo>
                  <a:pt x="5846644" y="172668"/>
                  <a:pt x="5868620" y="150693"/>
                  <a:pt x="5895729" y="150693"/>
                </a:cubicBezTo>
                <a:close/>
                <a:moveTo>
                  <a:pt x="5704053" y="150693"/>
                </a:moveTo>
                <a:cubicBezTo>
                  <a:pt x="5731162" y="150693"/>
                  <a:pt x="5753138" y="172668"/>
                  <a:pt x="5753138" y="199778"/>
                </a:cubicBezTo>
                <a:cubicBezTo>
                  <a:pt x="5753138" y="226886"/>
                  <a:pt x="5731162" y="248863"/>
                  <a:pt x="5704053" y="248863"/>
                </a:cubicBezTo>
                <a:cubicBezTo>
                  <a:pt x="5676944" y="248863"/>
                  <a:pt x="5654968" y="226886"/>
                  <a:pt x="5654968" y="199778"/>
                </a:cubicBezTo>
                <a:cubicBezTo>
                  <a:pt x="5654968" y="172668"/>
                  <a:pt x="5676944" y="150693"/>
                  <a:pt x="5704053" y="150693"/>
                </a:cubicBezTo>
                <a:close/>
                <a:moveTo>
                  <a:pt x="5512130" y="150693"/>
                </a:moveTo>
                <a:cubicBezTo>
                  <a:pt x="5539238" y="150693"/>
                  <a:pt x="5561215" y="172668"/>
                  <a:pt x="5561215" y="199778"/>
                </a:cubicBezTo>
                <a:cubicBezTo>
                  <a:pt x="5561215" y="226886"/>
                  <a:pt x="5539238" y="248863"/>
                  <a:pt x="5512130" y="248863"/>
                </a:cubicBezTo>
                <a:cubicBezTo>
                  <a:pt x="5485021" y="248863"/>
                  <a:pt x="5463045" y="226886"/>
                  <a:pt x="5463045" y="199778"/>
                </a:cubicBezTo>
                <a:cubicBezTo>
                  <a:pt x="5463045" y="172668"/>
                  <a:pt x="5485021" y="150693"/>
                  <a:pt x="5512130" y="150693"/>
                </a:cubicBezTo>
                <a:close/>
                <a:moveTo>
                  <a:pt x="5320209" y="150693"/>
                </a:moveTo>
                <a:cubicBezTo>
                  <a:pt x="5347318" y="150693"/>
                  <a:pt x="5369294" y="172668"/>
                  <a:pt x="5369294" y="199778"/>
                </a:cubicBezTo>
                <a:cubicBezTo>
                  <a:pt x="5369294" y="226886"/>
                  <a:pt x="5347318" y="248863"/>
                  <a:pt x="5320209" y="248863"/>
                </a:cubicBezTo>
                <a:cubicBezTo>
                  <a:pt x="5293100" y="248863"/>
                  <a:pt x="5271124" y="226886"/>
                  <a:pt x="5271124" y="199778"/>
                </a:cubicBezTo>
                <a:cubicBezTo>
                  <a:pt x="5271124" y="172668"/>
                  <a:pt x="5293100" y="150693"/>
                  <a:pt x="5320209" y="150693"/>
                </a:cubicBezTo>
                <a:close/>
                <a:moveTo>
                  <a:pt x="5128285" y="150693"/>
                </a:moveTo>
                <a:cubicBezTo>
                  <a:pt x="5155394" y="150693"/>
                  <a:pt x="5177370" y="172668"/>
                  <a:pt x="5177370" y="199778"/>
                </a:cubicBezTo>
                <a:cubicBezTo>
                  <a:pt x="5177370" y="226886"/>
                  <a:pt x="5155394" y="248863"/>
                  <a:pt x="5128285" y="248863"/>
                </a:cubicBezTo>
                <a:cubicBezTo>
                  <a:pt x="5101176" y="248863"/>
                  <a:pt x="5079200" y="226886"/>
                  <a:pt x="5079200" y="199778"/>
                </a:cubicBezTo>
                <a:cubicBezTo>
                  <a:pt x="5079200" y="172668"/>
                  <a:pt x="5101176" y="150693"/>
                  <a:pt x="5128285" y="150693"/>
                </a:cubicBezTo>
                <a:close/>
                <a:moveTo>
                  <a:pt x="4936364" y="150693"/>
                </a:moveTo>
                <a:cubicBezTo>
                  <a:pt x="4963473" y="150693"/>
                  <a:pt x="4985449" y="172668"/>
                  <a:pt x="4985449" y="199778"/>
                </a:cubicBezTo>
                <a:cubicBezTo>
                  <a:pt x="4985449" y="226886"/>
                  <a:pt x="4963473" y="248863"/>
                  <a:pt x="4936364" y="248863"/>
                </a:cubicBezTo>
                <a:cubicBezTo>
                  <a:pt x="4909255" y="248863"/>
                  <a:pt x="4887279" y="226886"/>
                  <a:pt x="4887279" y="199778"/>
                </a:cubicBezTo>
                <a:cubicBezTo>
                  <a:pt x="4887279" y="172668"/>
                  <a:pt x="4909255" y="150693"/>
                  <a:pt x="4936364" y="150693"/>
                </a:cubicBezTo>
                <a:close/>
                <a:moveTo>
                  <a:pt x="4744441" y="150693"/>
                </a:moveTo>
                <a:cubicBezTo>
                  <a:pt x="4771549" y="150693"/>
                  <a:pt x="4793526" y="172668"/>
                  <a:pt x="4793526" y="199778"/>
                </a:cubicBezTo>
                <a:cubicBezTo>
                  <a:pt x="4793526" y="226886"/>
                  <a:pt x="4771549" y="248863"/>
                  <a:pt x="4744441" y="248863"/>
                </a:cubicBezTo>
                <a:cubicBezTo>
                  <a:pt x="4717332" y="248863"/>
                  <a:pt x="4695356" y="226886"/>
                  <a:pt x="4695356" y="199778"/>
                </a:cubicBezTo>
                <a:cubicBezTo>
                  <a:pt x="4695356" y="172668"/>
                  <a:pt x="4717332" y="150693"/>
                  <a:pt x="4744441" y="150693"/>
                </a:cubicBezTo>
                <a:close/>
                <a:moveTo>
                  <a:pt x="4552764" y="150693"/>
                </a:moveTo>
                <a:cubicBezTo>
                  <a:pt x="4579873" y="150693"/>
                  <a:pt x="4601849" y="172668"/>
                  <a:pt x="4601849" y="199778"/>
                </a:cubicBezTo>
                <a:cubicBezTo>
                  <a:pt x="4601849" y="226886"/>
                  <a:pt x="4579873" y="248863"/>
                  <a:pt x="4552764" y="248863"/>
                </a:cubicBezTo>
                <a:cubicBezTo>
                  <a:pt x="4525656" y="248863"/>
                  <a:pt x="4503679" y="226886"/>
                  <a:pt x="4503679" y="199778"/>
                </a:cubicBezTo>
                <a:cubicBezTo>
                  <a:pt x="4503679" y="172668"/>
                  <a:pt x="4525656" y="150693"/>
                  <a:pt x="4552764" y="150693"/>
                </a:cubicBezTo>
                <a:close/>
                <a:moveTo>
                  <a:pt x="4360841" y="150693"/>
                </a:moveTo>
                <a:cubicBezTo>
                  <a:pt x="4387950" y="150693"/>
                  <a:pt x="4409926" y="172668"/>
                  <a:pt x="4409926" y="199778"/>
                </a:cubicBezTo>
                <a:cubicBezTo>
                  <a:pt x="4409926" y="226886"/>
                  <a:pt x="4387950" y="248863"/>
                  <a:pt x="4360841" y="248863"/>
                </a:cubicBezTo>
                <a:cubicBezTo>
                  <a:pt x="4333732" y="248863"/>
                  <a:pt x="4311756" y="226886"/>
                  <a:pt x="4311756" y="199778"/>
                </a:cubicBezTo>
                <a:cubicBezTo>
                  <a:pt x="4311756" y="172668"/>
                  <a:pt x="4333732" y="150693"/>
                  <a:pt x="4360841" y="150693"/>
                </a:cubicBezTo>
                <a:close/>
                <a:moveTo>
                  <a:pt x="4170572" y="150693"/>
                </a:moveTo>
                <a:cubicBezTo>
                  <a:pt x="4197681" y="150693"/>
                  <a:pt x="4219657" y="172668"/>
                  <a:pt x="4219657" y="199778"/>
                </a:cubicBezTo>
                <a:cubicBezTo>
                  <a:pt x="4219657" y="226886"/>
                  <a:pt x="4197681" y="248863"/>
                  <a:pt x="4170572" y="248863"/>
                </a:cubicBezTo>
                <a:cubicBezTo>
                  <a:pt x="4143463" y="248863"/>
                  <a:pt x="4121487" y="226886"/>
                  <a:pt x="4121487" y="199778"/>
                </a:cubicBezTo>
                <a:cubicBezTo>
                  <a:pt x="4121487" y="172668"/>
                  <a:pt x="4143463" y="150693"/>
                  <a:pt x="4170572" y="150693"/>
                </a:cubicBezTo>
                <a:close/>
                <a:moveTo>
                  <a:pt x="3978648" y="150693"/>
                </a:moveTo>
                <a:cubicBezTo>
                  <a:pt x="4005757" y="150693"/>
                  <a:pt x="4027733" y="172668"/>
                  <a:pt x="4027733" y="199778"/>
                </a:cubicBezTo>
                <a:cubicBezTo>
                  <a:pt x="4027733" y="226886"/>
                  <a:pt x="4005757" y="248863"/>
                  <a:pt x="3978648" y="248863"/>
                </a:cubicBezTo>
                <a:cubicBezTo>
                  <a:pt x="3951540" y="248863"/>
                  <a:pt x="3929563" y="226886"/>
                  <a:pt x="3929563" y="199778"/>
                </a:cubicBezTo>
                <a:cubicBezTo>
                  <a:pt x="3929563" y="172668"/>
                  <a:pt x="3951540" y="150693"/>
                  <a:pt x="3978648" y="150693"/>
                </a:cubicBezTo>
                <a:close/>
                <a:moveTo>
                  <a:pt x="3786728" y="150693"/>
                </a:moveTo>
                <a:cubicBezTo>
                  <a:pt x="3813836" y="150693"/>
                  <a:pt x="3835813" y="172668"/>
                  <a:pt x="3835813" y="199778"/>
                </a:cubicBezTo>
                <a:cubicBezTo>
                  <a:pt x="3835813" y="226886"/>
                  <a:pt x="3813836" y="248863"/>
                  <a:pt x="3786728" y="248863"/>
                </a:cubicBezTo>
                <a:cubicBezTo>
                  <a:pt x="3759619" y="248863"/>
                  <a:pt x="3737643" y="226886"/>
                  <a:pt x="3737643" y="199778"/>
                </a:cubicBezTo>
                <a:cubicBezTo>
                  <a:pt x="3737643" y="172668"/>
                  <a:pt x="3759619" y="150693"/>
                  <a:pt x="3786728" y="150693"/>
                </a:cubicBezTo>
                <a:close/>
                <a:moveTo>
                  <a:pt x="3595051" y="150693"/>
                </a:moveTo>
                <a:cubicBezTo>
                  <a:pt x="3622160" y="150693"/>
                  <a:pt x="3644136" y="172668"/>
                  <a:pt x="3644136" y="199778"/>
                </a:cubicBezTo>
                <a:cubicBezTo>
                  <a:pt x="3644136" y="226886"/>
                  <a:pt x="3622160" y="248863"/>
                  <a:pt x="3595051" y="248863"/>
                </a:cubicBezTo>
                <a:cubicBezTo>
                  <a:pt x="3567943" y="248863"/>
                  <a:pt x="3545966" y="226886"/>
                  <a:pt x="3545966" y="199778"/>
                </a:cubicBezTo>
                <a:cubicBezTo>
                  <a:pt x="3545966" y="172668"/>
                  <a:pt x="3567943" y="150693"/>
                  <a:pt x="3595051" y="150693"/>
                </a:cubicBezTo>
                <a:close/>
                <a:moveTo>
                  <a:pt x="3403128" y="150693"/>
                </a:moveTo>
                <a:cubicBezTo>
                  <a:pt x="3430237" y="150693"/>
                  <a:pt x="3452213" y="172668"/>
                  <a:pt x="3452213" y="199778"/>
                </a:cubicBezTo>
                <a:cubicBezTo>
                  <a:pt x="3452213" y="226886"/>
                  <a:pt x="3430237" y="248863"/>
                  <a:pt x="3403128" y="248863"/>
                </a:cubicBezTo>
                <a:cubicBezTo>
                  <a:pt x="3376019" y="248863"/>
                  <a:pt x="3354043" y="226886"/>
                  <a:pt x="3354043" y="199778"/>
                </a:cubicBezTo>
                <a:cubicBezTo>
                  <a:pt x="3354043" y="172668"/>
                  <a:pt x="3376019" y="150693"/>
                  <a:pt x="3403128" y="150693"/>
                </a:cubicBezTo>
                <a:close/>
                <a:moveTo>
                  <a:pt x="3211207" y="150693"/>
                </a:moveTo>
                <a:cubicBezTo>
                  <a:pt x="3238316" y="150693"/>
                  <a:pt x="3260292" y="172668"/>
                  <a:pt x="3260292" y="199778"/>
                </a:cubicBezTo>
                <a:cubicBezTo>
                  <a:pt x="3260292" y="226886"/>
                  <a:pt x="3238316" y="248863"/>
                  <a:pt x="3211207" y="248863"/>
                </a:cubicBezTo>
                <a:cubicBezTo>
                  <a:pt x="3184098" y="248863"/>
                  <a:pt x="3162122" y="226886"/>
                  <a:pt x="3162122" y="199778"/>
                </a:cubicBezTo>
                <a:cubicBezTo>
                  <a:pt x="3162122" y="172668"/>
                  <a:pt x="3184098" y="150693"/>
                  <a:pt x="3211207" y="150693"/>
                </a:cubicBezTo>
                <a:close/>
                <a:moveTo>
                  <a:pt x="3019283" y="150693"/>
                </a:moveTo>
                <a:cubicBezTo>
                  <a:pt x="3046393" y="150693"/>
                  <a:pt x="3068368" y="172668"/>
                  <a:pt x="3068368" y="199778"/>
                </a:cubicBezTo>
                <a:cubicBezTo>
                  <a:pt x="3068368" y="226886"/>
                  <a:pt x="3046393" y="248863"/>
                  <a:pt x="3019283" y="248863"/>
                </a:cubicBezTo>
                <a:cubicBezTo>
                  <a:pt x="2992175" y="248863"/>
                  <a:pt x="2970198" y="226886"/>
                  <a:pt x="2970198" y="199778"/>
                </a:cubicBezTo>
                <a:cubicBezTo>
                  <a:pt x="2970198" y="172668"/>
                  <a:pt x="2992175" y="150693"/>
                  <a:pt x="3019283" y="150693"/>
                </a:cubicBezTo>
                <a:close/>
                <a:moveTo>
                  <a:pt x="2827363" y="150693"/>
                </a:moveTo>
                <a:cubicBezTo>
                  <a:pt x="2854471" y="150693"/>
                  <a:pt x="2876448" y="172668"/>
                  <a:pt x="2876448" y="199778"/>
                </a:cubicBezTo>
                <a:cubicBezTo>
                  <a:pt x="2876448" y="226886"/>
                  <a:pt x="2854471" y="248863"/>
                  <a:pt x="2827363" y="248863"/>
                </a:cubicBezTo>
                <a:cubicBezTo>
                  <a:pt x="2800253" y="248863"/>
                  <a:pt x="2778277" y="226886"/>
                  <a:pt x="2778277" y="199778"/>
                </a:cubicBezTo>
                <a:cubicBezTo>
                  <a:pt x="2778277" y="172668"/>
                  <a:pt x="2800253" y="150693"/>
                  <a:pt x="2827363" y="150693"/>
                </a:cubicBezTo>
                <a:close/>
                <a:moveTo>
                  <a:pt x="2635439" y="150693"/>
                </a:moveTo>
                <a:cubicBezTo>
                  <a:pt x="2662548" y="150693"/>
                  <a:pt x="2684524" y="172668"/>
                  <a:pt x="2684524" y="199778"/>
                </a:cubicBezTo>
                <a:cubicBezTo>
                  <a:pt x="2684524" y="226886"/>
                  <a:pt x="2662548" y="248863"/>
                  <a:pt x="2635439" y="248863"/>
                </a:cubicBezTo>
                <a:cubicBezTo>
                  <a:pt x="2608330" y="248863"/>
                  <a:pt x="2586354" y="226886"/>
                  <a:pt x="2586354" y="199778"/>
                </a:cubicBezTo>
                <a:cubicBezTo>
                  <a:pt x="2586354" y="172668"/>
                  <a:pt x="2608330" y="150693"/>
                  <a:pt x="2635439" y="150693"/>
                </a:cubicBezTo>
                <a:close/>
                <a:moveTo>
                  <a:pt x="2443762" y="150693"/>
                </a:moveTo>
                <a:cubicBezTo>
                  <a:pt x="2470872" y="150693"/>
                  <a:pt x="2492847" y="172668"/>
                  <a:pt x="2492847" y="199778"/>
                </a:cubicBezTo>
                <a:cubicBezTo>
                  <a:pt x="2492847" y="226886"/>
                  <a:pt x="2470872" y="248863"/>
                  <a:pt x="2443762" y="248863"/>
                </a:cubicBezTo>
                <a:cubicBezTo>
                  <a:pt x="2416654" y="248863"/>
                  <a:pt x="2394677" y="226886"/>
                  <a:pt x="2394677" y="199778"/>
                </a:cubicBezTo>
                <a:cubicBezTo>
                  <a:pt x="2394677" y="172668"/>
                  <a:pt x="2416654" y="150693"/>
                  <a:pt x="2443762" y="150693"/>
                </a:cubicBezTo>
                <a:close/>
                <a:moveTo>
                  <a:pt x="2251840" y="150693"/>
                </a:moveTo>
                <a:cubicBezTo>
                  <a:pt x="2278948" y="150693"/>
                  <a:pt x="2300925" y="172668"/>
                  <a:pt x="2300925" y="199778"/>
                </a:cubicBezTo>
                <a:cubicBezTo>
                  <a:pt x="2300925" y="226886"/>
                  <a:pt x="2278948" y="248863"/>
                  <a:pt x="2251840" y="248863"/>
                </a:cubicBezTo>
                <a:cubicBezTo>
                  <a:pt x="2224730" y="248863"/>
                  <a:pt x="2202754" y="226886"/>
                  <a:pt x="2202754" y="199778"/>
                </a:cubicBezTo>
                <a:cubicBezTo>
                  <a:pt x="2202754" y="172668"/>
                  <a:pt x="2224730" y="150693"/>
                  <a:pt x="2251840" y="150693"/>
                </a:cubicBezTo>
                <a:close/>
                <a:moveTo>
                  <a:pt x="2061569" y="150692"/>
                </a:moveTo>
                <a:cubicBezTo>
                  <a:pt x="2088678" y="150692"/>
                  <a:pt x="2110654" y="172668"/>
                  <a:pt x="2110654" y="199778"/>
                </a:cubicBezTo>
                <a:cubicBezTo>
                  <a:pt x="2110654" y="226886"/>
                  <a:pt x="2088678" y="248863"/>
                  <a:pt x="2061569" y="248863"/>
                </a:cubicBezTo>
                <a:cubicBezTo>
                  <a:pt x="2034460" y="248863"/>
                  <a:pt x="2012484" y="226886"/>
                  <a:pt x="2012484" y="199778"/>
                </a:cubicBezTo>
                <a:cubicBezTo>
                  <a:pt x="2012484" y="172668"/>
                  <a:pt x="2034460" y="150692"/>
                  <a:pt x="2061569" y="150692"/>
                </a:cubicBezTo>
                <a:close/>
                <a:moveTo>
                  <a:pt x="1869645" y="150692"/>
                </a:moveTo>
                <a:cubicBezTo>
                  <a:pt x="1896755" y="150692"/>
                  <a:pt x="1918730" y="172668"/>
                  <a:pt x="1918730" y="199778"/>
                </a:cubicBezTo>
                <a:cubicBezTo>
                  <a:pt x="1918730" y="226886"/>
                  <a:pt x="1896755" y="248863"/>
                  <a:pt x="1869645" y="248863"/>
                </a:cubicBezTo>
                <a:cubicBezTo>
                  <a:pt x="1842537" y="248863"/>
                  <a:pt x="1820560" y="226886"/>
                  <a:pt x="1820560" y="199778"/>
                </a:cubicBezTo>
                <a:cubicBezTo>
                  <a:pt x="1820560" y="172668"/>
                  <a:pt x="1842537" y="150692"/>
                  <a:pt x="1869645" y="150692"/>
                </a:cubicBezTo>
                <a:close/>
                <a:moveTo>
                  <a:pt x="1677725" y="150692"/>
                </a:moveTo>
                <a:cubicBezTo>
                  <a:pt x="1704833" y="150692"/>
                  <a:pt x="1726810" y="172668"/>
                  <a:pt x="1726810" y="199778"/>
                </a:cubicBezTo>
                <a:cubicBezTo>
                  <a:pt x="1726810" y="226886"/>
                  <a:pt x="1704833" y="248863"/>
                  <a:pt x="1677725" y="248863"/>
                </a:cubicBezTo>
                <a:cubicBezTo>
                  <a:pt x="1650616" y="248863"/>
                  <a:pt x="1628640" y="226886"/>
                  <a:pt x="1628640" y="199778"/>
                </a:cubicBezTo>
                <a:cubicBezTo>
                  <a:pt x="1628640" y="172668"/>
                  <a:pt x="1650616" y="150692"/>
                  <a:pt x="1677725" y="150692"/>
                </a:cubicBezTo>
                <a:close/>
                <a:moveTo>
                  <a:pt x="1486048" y="150692"/>
                </a:moveTo>
                <a:cubicBezTo>
                  <a:pt x="1513157" y="150692"/>
                  <a:pt x="1535133" y="172668"/>
                  <a:pt x="1535133" y="199778"/>
                </a:cubicBezTo>
                <a:cubicBezTo>
                  <a:pt x="1535133" y="226886"/>
                  <a:pt x="1513157" y="248863"/>
                  <a:pt x="1486048" y="248863"/>
                </a:cubicBezTo>
                <a:cubicBezTo>
                  <a:pt x="1458940" y="248863"/>
                  <a:pt x="1436963" y="226886"/>
                  <a:pt x="1436963" y="199778"/>
                </a:cubicBezTo>
                <a:cubicBezTo>
                  <a:pt x="1436963" y="172668"/>
                  <a:pt x="1458940" y="150692"/>
                  <a:pt x="1486048" y="150692"/>
                </a:cubicBezTo>
                <a:close/>
                <a:moveTo>
                  <a:pt x="1294125" y="150692"/>
                </a:moveTo>
                <a:cubicBezTo>
                  <a:pt x="1321234" y="150692"/>
                  <a:pt x="1343210" y="172668"/>
                  <a:pt x="1343210" y="199778"/>
                </a:cubicBezTo>
                <a:cubicBezTo>
                  <a:pt x="1343210" y="226886"/>
                  <a:pt x="1321234" y="248863"/>
                  <a:pt x="1294125" y="248863"/>
                </a:cubicBezTo>
                <a:cubicBezTo>
                  <a:pt x="1267016" y="248863"/>
                  <a:pt x="1245040" y="226886"/>
                  <a:pt x="1245040" y="199778"/>
                </a:cubicBezTo>
                <a:cubicBezTo>
                  <a:pt x="1245040" y="172668"/>
                  <a:pt x="1267016" y="150692"/>
                  <a:pt x="1294125" y="150692"/>
                </a:cubicBezTo>
                <a:close/>
                <a:moveTo>
                  <a:pt x="1102204" y="150692"/>
                </a:moveTo>
                <a:cubicBezTo>
                  <a:pt x="1129313" y="150692"/>
                  <a:pt x="1151289" y="172668"/>
                  <a:pt x="1151289" y="199778"/>
                </a:cubicBezTo>
                <a:cubicBezTo>
                  <a:pt x="1151289" y="226886"/>
                  <a:pt x="1129313" y="248863"/>
                  <a:pt x="1102204" y="248863"/>
                </a:cubicBezTo>
                <a:cubicBezTo>
                  <a:pt x="1075096" y="248863"/>
                  <a:pt x="1053119" y="226886"/>
                  <a:pt x="1053119" y="199778"/>
                </a:cubicBezTo>
                <a:cubicBezTo>
                  <a:pt x="1053119" y="172668"/>
                  <a:pt x="1075096" y="150692"/>
                  <a:pt x="1102204" y="150692"/>
                </a:cubicBezTo>
                <a:close/>
                <a:moveTo>
                  <a:pt x="910280" y="150692"/>
                </a:moveTo>
                <a:cubicBezTo>
                  <a:pt x="937390" y="150692"/>
                  <a:pt x="959365" y="172668"/>
                  <a:pt x="959365" y="199778"/>
                </a:cubicBezTo>
                <a:cubicBezTo>
                  <a:pt x="959365" y="226886"/>
                  <a:pt x="937390" y="248863"/>
                  <a:pt x="910280" y="248863"/>
                </a:cubicBezTo>
                <a:cubicBezTo>
                  <a:pt x="883172" y="248863"/>
                  <a:pt x="861195" y="226886"/>
                  <a:pt x="861195" y="199778"/>
                </a:cubicBezTo>
                <a:cubicBezTo>
                  <a:pt x="861195" y="172668"/>
                  <a:pt x="883172" y="150692"/>
                  <a:pt x="910280" y="150692"/>
                </a:cubicBezTo>
                <a:close/>
                <a:moveTo>
                  <a:pt x="718360" y="150692"/>
                </a:moveTo>
                <a:cubicBezTo>
                  <a:pt x="745468" y="150692"/>
                  <a:pt x="767445" y="172668"/>
                  <a:pt x="767445" y="199778"/>
                </a:cubicBezTo>
                <a:cubicBezTo>
                  <a:pt x="767445" y="226886"/>
                  <a:pt x="745468" y="248863"/>
                  <a:pt x="718360" y="248863"/>
                </a:cubicBezTo>
                <a:cubicBezTo>
                  <a:pt x="691250" y="248863"/>
                  <a:pt x="669275" y="226886"/>
                  <a:pt x="669275" y="199778"/>
                </a:cubicBezTo>
                <a:cubicBezTo>
                  <a:pt x="669275" y="172668"/>
                  <a:pt x="691250" y="150692"/>
                  <a:pt x="718360" y="150692"/>
                </a:cubicBezTo>
                <a:close/>
                <a:moveTo>
                  <a:pt x="526436" y="150692"/>
                </a:moveTo>
                <a:cubicBezTo>
                  <a:pt x="553544" y="150692"/>
                  <a:pt x="575521" y="172668"/>
                  <a:pt x="575521" y="199778"/>
                </a:cubicBezTo>
                <a:cubicBezTo>
                  <a:pt x="575521" y="226886"/>
                  <a:pt x="553544" y="248863"/>
                  <a:pt x="526436" y="248863"/>
                </a:cubicBezTo>
                <a:cubicBezTo>
                  <a:pt x="499328" y="248863"/>
                  <a:pt x="477351" y="226886"/>
                  <a:pt x="477351" y="199778"/>
                </a:cubicBezTo>
                <a:cubicBezTo>
                  <a:pt x="477351" y="172668"/>
                  <a:pt x="499328" y="150692"/>
                  <a:pt x="526436" y="150692"/>
                </a:cubicBezTo>
                <a:close/>
                <a:moveTo>
                  <a:pt x="334759" y="150692"/>
                </a:moveTo>
                <a:cubicBezTo>
                  <a:pt x="361869" y="150692"/>
                  <a:pt x="383844" y="172668"/>
                  <a:pt x="383844" y="199778"/>
                </a:cubicBezTo>
                <a:cubicBezTo>
                  <a:pt x="383844" y="226886"/>
                  <a:pt x="361869" y="248863"/>
                  <a:pt x="334759" y="248863"/>
                </a:cubicBezTo>
                <a:cubicBezTo>
                  <a:pt x="307651" y="248863"/>
                  <a:pt x="285674" y="226886"/>
                  <a:pt x="285674" y="199778"/>
                </a:cubicBezTo>
                <a:cubicBezTo>
                  <a:pt x="285674" y="172668"/>
                  <a:pt x="307651" y="150692"/>
                  <a:pt x="334759" y="150692"/>
                </a:cubicBezTo>
                <a:close/>
                <a:moveTo>
                  <a:pt x="142837" y="150692"/>
                </a:moveTo>
                <a:cubicBezTo>
                  <a:pt x="169945" y="150692"/>
                  <a:pt x="191921" y="172668"/>
                  <a:pt x="191921" y="199778"/>
                </a:cubicBezTo>
                <a:cubicBezTo>
                  <a:pt x="191921" y="226886"/>
                  <a:pt x="169945" y="248863"/>
                  <a:pt x="142837" y="248863"/>
                </a:cubicBezTo>
                <a:cubicBezTo>
                  <a:pt x="115727" y="248863"/>
                  <a:pt x="93751" y="226886"/>
                  <a:pt x="93751" y="199778"/>
                </a:cubicBezTo>
                <a:cubicBezTo>
                  <a:pt x="93751" y="172668"/>
                  <a:pt x="115727" y="150692"/>
                  <a:pt x="142837" y="150692"/>
                </a:cubicBezTo>
                <a:close/>
                <a:moveTo>
                  <a:pt x="11562343" y="0"/>
                </a:moveTo>
                <a:cubicBezTo>
                  <a:pt x="11589452" y="0"/>
                  <a:pt x="11611428" y="21977"/>
                  <a:pt x="11611428" y="49085"/>
                </a:cubicBezTo>
                <a:cubicBezTo>
                  <a:pt x="11611428" y="76195"/>
                  <a:pt x="11589452" y="98170"/>
                  <a:pt x="11562343" y="98170"/>
                </a:cubicBezTo>
                <a:cubicBezTo>
                  <a:pt x="11535234" y="98170"/>
                  <a:pt x="11513258" y="76195"/>
                  <a:pt x="11513258" y="49085"/>
                </a:cubicBezTo>
                <a:cubicBezTo>
                  <a:pt x="11513258" y="21977"/>
                  <a:pt x="11535234" y="0"/>
                  <a:pt x="11562343" y="0"/>
                </a:cubicBezTo>
                <a:close/>
                <a:moveTo>
                  <a:pt x="11370422" y="0"/>
                </a:moveTo>
                <a:cubicBezTo>
                  <a:pt x="11397531" y="0"/>
                  <a:pt x="11419507" y="21977"/>
                  <a:pt x="11419507" y="49085"/>
                </a:cubicBezTo>
                <a:cubicBezTo>
                  <a:pt x="11419507" y="76195"/>
                  <a:pt x="11397531" y="98170"/>
                  <a:pt x="11370422" y="98170"/>
                </a:cubicBezTo>
                <a:cubicBezTo>
                  <a:pt x="11343313" y="98170"/>
                  <a:pt x="11321337" y="76195"/>
                  <a:pt x="11321337" y="49085"/>
                </a:cubicBezTo>
                <a:cubicBezTo>
                  <a:pt x="11321337" y="21977"/>
                  <a:pt x="11343313" y="0"/>
                  <a:pt x="11370422" y="0"/>
                </a:cubicBezTo>
                <a:close/>
                <a:moveTo>
                  <a:pt x="11178499" y="0"/>
                </a:moveTo>
                <a:cubicBezTo>
                  <a:pt x="11205607" y="0"/>
                  <a:pt x="11227584" y="21977"/>
                  <a:pt x="11227584" y="49085"/>
                </a:cubicBezTo>
                <a:cubicBezTo>
                  <a:pt x="11227584" y="76195"/>
                  <a:pt x="11205607" y="98170"/>
                  <a:pt x="11178499" y="98170"/>
                </a:cubicBezTo>
                <a:cubicBezTo>
                  <a:pt x="11151390" y="98170"/>
                  <a:pt x="11129414" y="76195"/>
                  <a:pt x="11129414" y="49085"/>
                </a:cubicBezTo>
                <a:cubicBezTo>
                  <a:pt x="11129414" y="21977"/>
                  <a:pt x="11151390" y="0"/>
                  <a:pt x="11178499" y="0"/>
                </a:cubicBezTo>
                <a:close/>
                <a:moveTo>
                  <a:pt x="10986822" y="0"/>
                </a:moveTo>
                <a:cubicBezTo>
                  <a:pt x="11013931" y="0"/>
                  <a:pt x="11035907" y="21977"/>
                  <a:pt x="11035907" y="49085"/>
                </a:cubicBezTo>
                <a:cubicBezTo>
                  <a:pt x="11035907" y="76195"/>
                  <a:pt x="11013931" y="98170"/>
                  <a:pt x="10986822" y="98170"/>
                </a:cubicBezTo>
                <a:cubicBezTo>
                  <a:pt x="10959714" y="98170"/>
                  <a:pt x="10937737" y="76195"/>
                  <a:pt x="10937737" y="49085"/>
                </a:cubicBezTo>
                <a:cubicBezTo>
                  <a:pt x="10937737" y="21977"/>
                  <a:pt x="10959714" y="0"/>
                  <a:pt x="10986822" y="0"/>
                </a:cubicBezTo>
                <a:close/>
                <a:moveTo>
                  <a:pt x="10794898" y="0"/>
                </a:moveTo>
                <a:cubicBezTo>
                  <a:pt x="10822008" y="0"/>
                  <a:pt x="10843984" y="21977"/>
                  <a:pt x="10843984" y="49085"/>
                </a:cubicBezTo>
                <a:cubicBezTo>
                  <a:pt x="10843984" y="76195"/>
                  <a:pt x="10822008" y="98170"/>
                  <a:pt x="10794898" y="98170"/>
                </a:cubicBezTo>
                <a:cubicBezTo>
                  <a:pt x="10767790" y="98170"/>
                  <a:pt x="10745813" y="76195"/>
                  <a:pt x="10745813" y="49085"/>
                </a:cubicBezTo>
                <a:cubicBezTo>
                  <a:pt x="10745813" y="21977"/>
                  <a:pt x="10767790" y="0"/>
                  <a:pt x="10794898" y="0"/>
                </a:cubicBezTo>
                <a:close/>
                <a:moveTo>
                  <a:pt x="10600771" y="0"/>
                </a:moveTo>
                <a:cubicBezTo>
                  <a:pt x="10607548" y="0"/>
                  <a:pt x="10614005" y="1374"/>
                  <a:pt x="10619877" y="3858"/>
                </a:cubicBezTo>
                <a:lnTo>
                  <a:pt x="10635343" y="14285"/>
                </a:lnTo>
                <a:lnTo>
                  <a:pt x="10635343" y="12797"/>
                </a:lnTo>
                <a:lnTo>
                  <a:pt x="10637686" y="14377"/>
                </a:lnTo>
                <a:cubicBezTo>
                  <a:pt x="10646569" y="23260"/>
                  <a:pt x="10652063" y="35531"/>
                  <a:pt x="10652063" y="49085"/>
                </a:cubicBezTo>
                <a:cubicBezTo>
                  <a:pt x="10652063" y="62640"/>
                  <a:pt x="10646569" y="74911"/>
                  <a:pt x="10637686" y="83794"/>
                </a:cubicBezTo>
                <a:lnTo>
                  <a:pt x="10635343" y="85374"/>
                </a:lnTo>
                <a:lnTo>
                  <a:pt x="10635343" y="83886"/>
                </a:lnTo>
                <a:lnTo>
                  <a:pt x="10619877" y="94313"/>
                </a:lnTo>
                <a:cubicBezTo>
                  <a:pt x="10614005" y="96797"/>
                  <a:pt x="10607548" y="98170"/>
                  <a:pt x="10600771" y="98170"/>
                </a:cubicBezTo>
                <a:cubicBezTo>
                  <a:pt x="10573662" y="98170"/>
                  <a:pt x="10551686" y="76195"/>
                  <a:pt x="10551686" y="49085"/>
                </a:cubicBezTo>
                <a:cubicBezTo>
                  <a:pt x="10551686" y="21977"/>
                  <a:pt x="10573662" y="0"/>
                  <a:pt x="10600771" y="0"/>
                </a:cubicBezTo>
                <a:close/>
                <a:moveTo>
                  <a:pt x="10408850" y="0"/>
                </a:moveTo>
                <a:cubicBezTo>
                  <a:pt x="10435959" y="0"/>
                  <a:pt x="10457935" y="21977"/>
                  <a:pt x="10457935" y="49085"/>
                </a:cubicBezTo>
                <a:cubicBezTo>
                  <a:pt x="10457935" y="76195"/>
                  <a:pt x="10435959" y="98170"/>
                  <a:pt x="10408850" y="98170"/>
                </a:cubicBezTo>
                <a:cubicBezTo>
                  <a:pt x="10381741" y="98170"/>
                  <a:pt x="10359765" y="76195"/>
                  <a:pt x="10359765" y="49085"/>
                </a:cubicBezTo>
                <a:cubicBezTo>
                  <a:pt x="10359765" y="21977"/>
                  <a:pt x="10381741" y="0"/>
                  <a:pt x="10408850" y="0"/>
                </a:cubicBezTo>
                <a:close/>
                <a:moveTo>
                  <a:pt x="10216927" y="0"/>
                </a:moveTo>
                <a:cubicBezTo>
                  <a:pt x="10244035" y="0"/>
                  <a:pt x="10266012" y="21977"/>
                  <a:pt x="10266012" y="49085"/>
                </a:cubicBezTo>
                <a:cubicBezTo>
                  <a:pt x="10266012" y="76195"/>
                  <a:pt x="10244035" y="98170"/>
                  <a:pt x="10216927" y="98170"/>
                </a:cubicBezTo>
                <a:cubicBezTo>
                  <a:pt x="10189818" y="98170"/>
                  <a:pt x="10167842" y="76195"/>
                  <a:pt x="10167842" y="49085"/>
                </a:cubicBezTo>
                <a:cubicBezTo>
                  <a:pt x="10167842" y="21977"/>
                  <a:pt x="10189818" y="0"/>
                  <a:pt x="10216927" y="0"/>
                </a:cubicBezTo>
                <a:close/>
                <a:moveTo>
                  <a:pt x="10025250" y="0"/>
                </a:moveTo>
                <a:cubicBezTo>
                  <a:pt x="10052359" y="0"/>
                  <a:pt x="10074335" y="21977"/>
                  <a:pt x="10074335" y="49085"/>
                </a:cubicBezTo>
                <a:cubicBezTo>
                  <a:pt x="10074335" y="76195"/>
                  <a:pt x="10052359" y="98170"/>
                  <a:pt x="10025250" y="98170"/>
                </a:cubicBezTo>
                <a:cubicBezTo>
                  <a:pt x="9998142" y="98170"/>
                  <a:pt x="9976165" y="76195"/>
                  <a:pt x="9976165" y="49085"/>
                </a:cubicBezTo>
                <a:cubicBezTo>
                  <a:pt x="9976165" y="21977"/>
                  <a:pt x="9998142" y="0"/>
                  <a:pt x="10025250" y="0"/>
                </a:cubicBezTo>
                <a:close/>
                <a:moveTo>
                  <a:pt x="9833326" y="0"/>
                </a:moveTo>
                <a:cubicBezTo>
                  <a:pt x="9860436" y="0"/>
                  <a:pt x="9882412" y="21977"/>
                  <a:pt x="9882412" y="49085"/>
                </a:cubicBezTo>
                <a:cubicBezTo>
                  <a:pt x="9882412" y="76195"/>
                  <a:pt x="9860436" y="98170"/>
                  <a:pt x="9833326" y="98170"/>
                </a:cubicBezTo>
                <a:cubicBezTo>
                  <a:pt x="9806218" y="98170"/>
                  <a:pt x="9784241" y="76195"/>
                  <a:pt x="9784241" y="49085"/>
                </a:cubicBezTo>
                <a:cubicBezTo>
                  <a:pt x="9784241" y="21977"/>
                  <a:pt x="9806218" y="0"/>
                  <a:pt x="9833326" y="0"/>
                </a:cubicBezTo>
                <a:close/>
                <a:moveTo>
                  <a:pt x="9641406" y="0"/>
                </a:moveTo>
                <a:cubicBezTo>
                  <a:pt x="9668514" y="0"/>
                  <a:pt x="9690491" y="21977"/>
                  <a:pt x="9690491" y="49085"/>
                </a:cubicBezTo>
                <a:cubicBezTo>
                  <a:pt x="9690491" y="76195"/>
                  <a:pt x="9668514" y="98170"/>
                  <a:pt x="9641406" y="98170"/>
                </a:cubicBezTo>
                <a:cubicBezTo>
                  <a:pt x="9614297" y="98170"/>
                  <a:pt x="9592321" y="76195"/>
                  <a:pt x="9592321" y="49085"/>
                </a:cubicBezTo>
                <a:cubicBezTo>
                  <a:pt x="9592321" y="21977"/>
                  <a:pt x="9614297" y="0"/>
                  <a:pt x="9641406" y="0"/>
                </a:cubicBezTo>
                <a:close/>
                <a:moveTo>
                  <a:pt x="9449482" y="0"/>
                </a:moveTo>
                <a:cubicBezTo>
                  <a:pt x="9476591" y="0"/>
                  <a:pt x="9498567" y="21977"/>
                  <a:pt x="9498567" y="49085"/>
                </a:cubicBezTo>
                <a:cubicBezTo>
                  <a:pt x="9498567" y="76195"/>
                  <a:pt x="9476591" y="98170"/>
                  <a:pt x="9449482" y="98170"/>
                </a:cubicBezTo>
                <a:cubicBezTo>
                  <a:pt x="9422374" y="98170"/>
                  <a:pt x="9400397" y="76195"/>
                  <a:pt x="9400397" y="49085"/>
                </a:cubicBezTo>
                <a:cubicBezTo>
                  <a:pt x="9400397" y="21977"/>
                  <a:pt x="9422374" y="0"/>
                  <a:pt x="9449482" y="0"/>
                </a:cubicBezTo>
                <a:close/>
                <a:moveTo>
                  <a:pt x="9257562" y="0"/>
                </a:moveTo>
                <a:cubicBezTo>
                  <a:pt x="9284670" y="0"/>
                  <a:pt x="9306646" y="21977"/>
                  <a:pt x="9306646" y="49085"/>
                </a:cubicBezTo>
                <a:cubicBezTo>
                  <a:pt x="9306646" y="76195"/>
                  <a:pt x="9284670" y="98170"/>
                  <a:pt x="9257562" y="98170"/>
                </a:cubicBezTo>
                <a:cubicBezTo>
                  <a:pt x="9230452" y="98170"/>
                  <a:pt x="9208477" y="76195"/>
                  <a:pt x="9208477" y="49085"/>
                </a:cubicBezTo>
                <a:cubicBezTo>
                  <a:pt x="9208477" y="21977"/>
                  <a:pt x="9230452" y="0"/>
                  <a:pt x="9257562" y="0"/>
                </a:cubicBezTo>
                <a:close/>
                <a:moveTo>
                  <a:pt x="9065638" y="0"/>
                </a:moveTo>
                <a:cubicBezTo>
                  <a:pt x="9092746" y="0"/>
                  <a:pt x="9114723" y="21977"/>
                  <a:pt x="9114723" y="49085"/>
                </a:cubicBezTo>
                <a:cubicBezTo>
                  <a:pt x="9114723" y="76195"/>
                  <a:pt x="9092746" y="98170"/>
                  <a:pt x="9065638" y="98170"/>
                </a:cubicBezTo>
                <a:cubicBezTo>
                  <a:pt x="9038529" y="98170"/>
                  <a:pt x="9016553" y="76195"/>
                  <a:pt x="9016553" y="49085"/>
                </a:cubicBezTo>
                <a:cubicBezTo>
                  <a:pt x="9016553" y="21977"/>
                  <a:pt x="9038529" y="0"/>
                  <a:pt x="9065638" y="0"/>
                </a:cubicBezTo>
                <a:close/>
                <a:moveTo>
                  <a:pt x="8873961" y="0"/>
                </a:moveTo>
                <a:cubicBezTo>
                  <a:pt x="8901071" y="0"/>
                  <a:pt x="8923046" y="21977"/>
                  <a:pt x="8923046" y="49085"/>
                </a:cubicBezTo>
                <a:cubicBezTo>
                  <a:pt x="8923046" y="76195"/>
                  <a:pt x="8901071" y="98170"/>
                  <a:pt x="8873961" y="98170"/>
                </a:cubicBezTo>
                <a:cubicBezTo>
                  <a:pt x="8846853" y="98170"/>
                  <a:pt x="8824876" y="76195"/>
                  <a:pt x="8824876" y="49085"/>
                </a:cubicBezTo>
                <a:cubicBezTo>
                  <a:pt x="8824876" y="21977"/>
                  <a:pt x="8846853" y="0"/>
                  <a:pt x="8873961" y="0"/>
                </a:cubicBezTo>
                <a:close/>
                <a:moveTo>
                  <a:pt x="8682041" y="0"/>
                </a:moveTo>
                <a:cubicBezTo>
                  <a:pt x="8709149" y="0"/>
                  <a:pt x="8731126" y="21977"/>
                  <a:pt x="8731126" y="49085"/>
                </a:cubicBezTo>
                <a:cubicBezTo>
                  <a:pt x="8731126" y="76195"/>
                  <a:pt x="8709149" y="98170"/>
                  <a:pt x="8682041" y="98170"/>
                </a:cubicBezTo>
                <a:cubicBezTo>
                  <a:pt x="8654932" y="98170"/>
                  <a:pt x="8632956" y="76195"/>
                  <a:pt x="8632956" y="49085"/>
                </a:cubicBezTo>
                <a:cubicBezTo>
                  <a:pt x="8632956" y="21977"/>
                  <a:pt x="8654932" y="0"/>
                  <a:pt x="8682041" y="0"/>
                </a:cubicBezTo>
                <a:close/>
                <a:moveTo>
                  <a:pt x="8486747" y="0"/>
                </a:moveTo>
                <a:lnTo>
                  <a:pt x="8488432" y="698"/>
                </a:lnTo>
                <a:lnTo>
                  <a:pt x="8490117" y="0"/>
                </a:lnTo>
                <a:cubicBezTo>
                  <a:pt x="8517225" y="0"/>
                  <a:pt x="8539202" y="21977"/>
                  <a:pt x="8539202" y="49085"/>
                </a:cubicBezTo>
                <a:cubicBezTo>
                  <a:pt x="8539202" y="76195"/>
                  <a:pt x="8517225" y="98170"/>
                  <a:pt x="8490117" y="98170"/>
                </a:cubicBezTo>
                <a:lnTo>
                  <a:pt x="8488432" y="97473"/>
                </a:lnTo>
                <a:lnTo>
                  <a:pt x="8486747" y="98170"/>
                </a:lnTo>
                <a:cubicBezTo>
                  <a:pt x="8459639" y="98170"/>
                  <a:pt x="8437662" y="76195"/>
                  <a:pt x="8437662" y="49085"/>
                </a:cubicBezTo>
                <a:cubicBezTo>
                  <a:pt x="8437662" y="21977"/>
                  <a:pt x="8459639" y="0"/>
                  <a:pt x="8486747" y="0"/>
                </a:cubicBezTo>
                <a:close/>
                <a:moveTo>
                  <a:pt x="8294823" y="0"/>
                </a:moveTo>
                <a:cubicBezTo>
                  <a:pt x="8321932" y="0"/>
                  <a:pt x="8343908" y="21977"/>
                  <a:pt x="8343908" y="49085"/>
                </a:cubicBezTo>
                <a:cubicBezTo>
                  <a:pt x="8343908" y="76195"/>
                  <a:pt x="8321932" y="98170"/>
                  <a:pt x="8294823" y="98170"/>
                </a:cubicBezTo>
                <a:cubicBezTo>
                  <a:pt x="8267715" y="98170"/>
                  <a:pt x="8245738" y="76195"/>
                  <a:pt x="8245738" y="49085"/>
                </a:cubicBezTo>
                <a:cubicBezTo>
                  <a:pt x="8245738" y="21977"/>
                  <a:pt x="8267715" y="0"/>
                  <a:pt x="8294823" y="0"/>
                </a:cubicBezTo>
                <a:close/>
                <a:moveTo>
                  <a:pt x="8102902" y="0"/>
                </a:moveTo>
                <a:cubicBezTo>
                  <a:pt x="8130011" y="0"/>
                  <a:pt x="8151987" y="21977"/>
                  <a:pt x="8151987" y="49085"/>
                </a:cubicBezTo>
                <a:cubicBezTo>
                  <a:pt x="8151987" y="76195"/>
                  <a:pt x="8130011" y="98170"/>
                  <a:pt x="8102902" y="98170"/>
                </a:cubicBezTo>
                <a:cubicBezTo>
                  <a:pt x="8075793" y="98170"/>
                  <a:pt x="8053817" y="76195"/>
                  <a:pt x="8053817" y="49085"/>
                </a:cubicBezTo>
                <a:cubicBezTo>
                  <a:pt x="8053817" y="21977"/>
                  <a:pt x="8075793" y="0"/>
                  <a:pt x="8102902" y="0"/>
                </a:cubicBezTo>
                <a:close/>
                <a:moveTo>
                  <a:pt x="7911226" y="0"/>
                </a:moveTo>
                <a:cubicBezTo>
                  <a:pt x="7938335" y="0"/>
                  <a:pt x="7960311" y="21977"/>
                  <a:pt x="7960311" y="49085"/>
                </a:cubicBezTo>
                <a:cubicBezTo>
                  <a:pt x="7960311" y="76195"/>
                  <a:pt x="7938335" y="98170"/>
                  <a:pt x="7911226" y="98170"/>
                </a:cubicBezTo>
                <a:cubicBezTo>
                  <a:pt x="7884117" y="98170"/>
                  <a:pt x="7862141" y="76195"/>
                  <a:pt x="7862141" y="49085"/>
                </a:cubicBezTo>
                <a:cubicBezTo>
                  <a:pt x="7862141" y="21977"/>
                  <a:pt x="7884117" y="0"/>
                  <a:pt x="7911226" y="0"/>
                </a:cubicBezTo>
                <a:close/>
                <a:moveTo>
                  <a:pt x="7719302" y="0"/>
                </a:moveTo>
                <a:cubicBezTo>
                  <a:pt x="7746411" y="0"/>
                  <a:pt x="7768387" y="21977"/>
                  <a:pt x="7768387" y="49085"/>
                </a:cubicBezTo>
                <a:cubicBezTo>
                  <a:pt x="7768387" y="76195"/>
                  <a:pt x="7746411" y="98170"/>
                  <a:pt x="7719302" y="98170"/>
                </a:cubicBezTo>
                <a:cubicBezTo>
                  <a:pt x="7692194" y="98170"/>
                  <a:pt x="7670218" y="76195"/>
                  <a:pt x="7670218" y="49085"/>
                </a:cubicBezTo>
                <a:cubicBezTo>
                  <a:pt x="7670218" y="21977"/>
                  <a:pt x="7692194" y="0"/>
                  <a:pt x="7719302" y="0"/>
                </a:cubicBezTo>
                <a:close/>
                <a:moveTo>
                  <a:pt x="7527382" y="0"/>
                </a:moveTo>
                <a:cubicBezTo>
                  <a:pt x="7554490" y="0"/>
                  <a:pt x="7576467" y="21977"/>
                  <a:pt x="7576467" y="49085"/>
                </a:cubicBezTo>
                <a:cubicBezTo>
                  <a:pt x="7576467" y="76195"/>
                  <a:pt x="7554490" y="98170"/>
                  <a:pt x="7527382" y="98170"/>
                </a:cubicBezTo>
                <a:cubicBezTo>
                  <a:pt x="7500272" y="98170"/>
                  <a:pt x="7478297" y="76195"/>
                  <a:pt x="7478297" y="49085"/>
                </a:cubicBezTo>
                <a:cubicBezTo>
                  <a:pt x="7478297" y="21977"/>
                  <a:pt x="7500272" y="0"/>
                  <a:pt x="7527382" y="0"/>
                </a:cubicBezTo>
                <a:close/>
                <a:moveTo>
                  <a:pt x="7335458" y="0"/>
                </a:moveTo>
                <a:cubicBezTo>
                  <a:pt x="7362567" y="0"/>
                  <a:pt x="7384543" y="21977"/>
                  <a:pt x="7384543" y="49085"/>
                </a:cubicBezTo>
                <a:cubicBezTo>
                  <a:pt x="7384543" y="76195"/>
                  <a:pt x="7362567" y="98170"/>
                  <a:pt x="7335458" y="98170"/>
                </a:cubicBezTo>
                <a:cubicBezTo>
                  <a:pt x="7308350" y="98170"/>
                  <a:pt x="7286373" y="76195"/>
                  <a:pt x="7286373" y="49085"/>
                </a:cubicBezTo>
                <a:cubicBezTo>
                  <a:pt x="7286373" y="21977"/>
                  <a:pt x="7308350" y="0"/>
                  <a:pt x="7335458" y="0"/>
                </a:cubicBezTo>
                <a:close/>
                <a:moveTo>
                  <a:pt x="7143537" y="0"/>
                </a:moveTo>
                <a:cubicBezTo>
                  <a:pt x="7170646" y="0"/>
                  <a:pt x="7192622" y="21977"/>
                  <a:pt x="7192622" y="49085"/>
                </a:cubicBezTo>
                <a:cubicBezTo>
                  <a:pt x="7192622" y="76195"/>
                  <a:pt x="7170646" y="98170"/>
                  <a:pt x="7143537" y="98170"/>
                </a:cubicBezTo>
                <a:cubicBezTo>
                  <a:pt x="7116428" y="98170"/>
                  <a:pt x="7094452" y="76195"/>
                  <a:pt x="7094452" y="49085"/>
                </a:cubicBezTo>
                <a:cubicBezTo>
                  <a:pt x="7094452" y="21977"/>
                  <a:pt x="7116428" y="0"/>
                  <a:pt x="7143537" y="0"/>
                </a:cubicBezTo>
                <a:close/>
                <a:moveTo>
                  <a:pt x="6951614" y="0"/>
                </a:moveTo>
                <a:cubicBezTo>
                  <a:pt x="6978722" y="0"/>
                  <a:pt x="7000699" y="21977"/>
                  <a:pt x="7000699" y="49085"/>
                </a:cubicBezTo>
                <a:cubicBezTo>
                  <a:pt x="7000699" y="76195"/>
                  <a:pt x="6978722" y="98170"/>
                  <a:pt x="6951614" y="98170"/>
                </a:cubicBezTo>
                <a:cubicBezTo>
                  <a:pt x="6924504" y="98170"/>
                  <a:pt x="6902529" y="76195"/>
                  <a:pt x="6902529" y="49085"/>
                </a:cubicBezTo>
                <a:cubicBezTo>
                  <a:pt x="6902529" y="21977"/>
                  <a:pt x="6924504" y="0"/>
                  <a:pt x="6951614" y="0"/>
                </a:cubicBezTo>
                <a:close/>
                <a:moveTo>
                  <a:pt x="6759937" y="0"/>
                </a:moveTo>
                <a:cubicBezTo>
                  <a:pt x="6787046" y="0"/>
                  <a:pt x="6809022" y="21977"/>
                  <a:pt x="6809022" y="49085"/>
                </a:cubicBezTo>
                <a:cubicBezTo>
                  <a:pt x="6809022" y="76195"/>
                  <a:pt x="6787046" y="98170"/>
                  <a:pt x="6759937" y="98170"/>
                </a:cubicBezTo>
                <a:cubicBezTo>
                  <a:pt x="6732829" y="98170"/>
                  <a:pt x="6710852" y="76195"/>
                  <a:pt x="6710852" y="49085"/>
                </a:cubicBezTo>
                <a:cubicBezTo>
                  <a:pt x="6710852" y="21977"/>
                  <a:pt x="6732829" y="0"/>
                  <a:pt x="6759937" y="0"/>
                </a:cubicBezTo>
                <a:close/>
                <a:moveTo>
                  <a:pt x="6568014" y="0"/>
                </a:moveTo>
                <a:cubicBezTo>
                  <a:pt x="6595123" y="0"/>
                  <a:pt x="6617099" y="21977"/>
                  <a:pt x="6617099" y="49085"/>
                </a:cubicBezTo>
                <a:cubicBezTo>
                  <a:pt x="6617099" y="76195"/>
                  <a:pt x="6595123" y="98170"/>
                  <a:pt x="6568014" y="98170"/>
                </a:cubicBezTo>
                <a:cubicBezTo>
                  <a:pt x="6540905" y="98170"/>
                  <a:pt x="6518929" y="76195"/>
                  <a:pt x="6518929" y="49085"/>
                </a:cubicBezTo>
                <a:cubicBezTo>
                  <a:pt x="6518929" y="21977"/>
                  <a:pt x="6540905" y="0"/>
                  <a:pt x="6568014" y="0"/>
                </a:cubicBezTo>
                <a:close/>
                <a:moveTo>
                  <a:pt x="6376093" y="0"/>
                </a:moveTo>
                <a:lnTo>
                  <a:pt x="6376918" y="167"/>
                </a:lnTo>
                <a:lnTo>
                  <a:pt x="6377744" y="0"/>
                </a:lnTo>
                <a:cubicBezTo>
                  <a:pt x="6404853" y="0"/>
                  <a:pt x="6426829" y="21977"/>
                  <a:pt x="6426829" y="49085"/>
                </a:cubicBezTo>
                <a:cubicBezTo>
                  <a:pt x="6426829" y="76195"/>
                  <a:pt x="6404853" y="98170"/>
                  <a:pt x="6377744" y="98170"/>
                </a:cubicBezTo>
                <a:lnTo>
                  <a:pt x="6376919" y="98004"/>
                </a:lnTo>
                <a:lnTo>
                  <a:pt x="6376093" y="98170"/>
                </a:lnTo>
                <a:cubicBezTo>
                  <a:pt x="6348984" y="98170"/>
                  <a:pt x="6327008" y="76195"/>
                  <a:pt x="6327008" y="49085"/>
                </a:cubicBezTo>
                <a:cubicBezTo>
                  <a:pt x="6327008" y="21977"/>
                  <a:pt x="6348984" y="0"/>
                  <a:pt x="6376093" y="0"/>
                </a:cubicBezTo>
                <a:close/>
                <a:moveTo>
                  <a:pt x="6185820" y="0"/>
                </a:moveTo>
                <a:cubicBezTo>
                  <a:pt x="6212929" y="0"/>
                  <a:pt x="6234905" y="21977"/>
                  <a:pt x="6234905" y="49085"/>
                </a:cubicBezTo>
                <a:cubicBezTo>
                  <a:pt x="6234905" y="76195"/>
                  <a:pt x="6212929" y="98170"/>
                  <a:pt x="6185820" y="98170"/>
                </a:cubicBezTo>
                <a:cubicBezTo>
                  <a:pt x="6158712" y="98170"/>
                  <a:pt x="6136735" y="76195"/>
                  <a:pt x="6136735" y="49085"/>
                </a:cubicBezTo>
                <a:cubicBezTo>
                  <a:pt x="6136735" y="21977"/>
                  <a:pt x="6158712" y="0"/>
                  <a:pt x="6185820" y="0"/>
                </a:cubicBezTo>
                <a:close/>
                <a:moveTo>
                  <a:pt x="5993899" y="0"/>
                </a:moveTo>
                <a:cubicBezTo>
                  <a:pt x="6021008" y="0"/>
                  <a:pt x="6042984" y="21977"/>
                  <a:pt x="6042984" y="49085"/>
                </a:cubicBezTo>
                <a:cubicBezTo>
                  <a:pt x="6042984" y="76195"/>
                  <a:pt x="6021008" y="98170"/>
                  <a:pt x="5993899" y="98170"/>
                </a:cubicBezTo>
                <a:cubicBezTo>
                  <a:pt x="5966790" y="98170"/>
                  <a:pt x="5944814" y="76195"/>
                  <a:pt x="5944814" y="49085"/>
                </a:cubicBezTo>
                <a:cubicBezTo>
                  <a:pt x="5944814" y="21977"/>
                  <a:pt x="5966790" y="0"/>
                  <a:pt x="5993899" y="0"/>
                </a:cubicBezTo>
                <a:close/>
                <a:moveTo>
                  <a:pt x="5802223" y="0"/>
                </a:moveTo>
                <a:cubicBezTo>
                  <a:pt x="5829332" y="0"/>
                  <a:pt x="5851308" y="21977"/>
                  <a:pt x="5851308" y="49085"/>
                </a:cubicBezTo>
                <a:cubicBezTo>
                  <a:pt x="5851308" y="76195"/>
                  <a:pt x="5829332" y="98170"/>
                  <a:pt x="5802223" y="98170"/>
                </a:cubicBezTo>
                <a:cubicBezTo>
                  <a:pt x="5775114" y="98170"/>
                  <a:pt x="5753138" y="76195"/>
                  <a:pt x="5753138" y="49085"/>
                </a:cubicBezTo>
                <a:cubicBezTo>
                  <a:pt x="5753138" y="21977"/>
                  <a:pt x="5775114" y="0"/>
                  <a:pt x="5802223" y="0"/>
                </a:cubicBezTo>
                <a:close/>
                <a:moveTo>
                  <a:pt x="5610299" y="0"/>
                </a:moveTo>
                <a:cubicBezTo>
                  <a:pt x="5637408" y="0"/>
                  <a:pt x="5659384" y="21977"/>
                  <a:pt x="5659384" y="49085"/>
                </a:cubicBezTo>
                <a:cubicBezTo>
                  <a:pt x="5659384" y="76195"/>
                  <a:pt x="5637408" y="98170"/>
                  <a:pt x="5610299" y="98170"/>
                </a:cubicBezTo>
                <a:cubicBezTo>
                  <a:pt x="5583191" y="98170"/>
                  <a:pt x="5561215" y="76195"/>
                  <a:pt x="5561215" y="49085"/>
                </a:cubicBezTo>
                <a:cubicBezTo>
                  <a:pt x="5561215" y="21977"/>
                  <a:pt x="5583191" y="0"/>
                  <a:pt x="5610299" y="0"/>
                </a:cubicBezTo>
                <a:close/>
                <a:moveTo>
                  <a:pt x="5418379" y="0"/>
                </a:moveTo>
                <a:cubicBezTo>
                  <a:pt x="5445487" y="0"/>
                  <a:pt x="5467464" y="21977"/>
                  <a:pt x="5467464" y="49085"/>
                </a:cubicBezTo>
                <a:cubicBezTo>
                  <a:pt x="5467464" y="76195"/>
                  <a:pt x="5445487" y="98170"/>
                  <a:pt x="5418379" y="98170"/>
                </a:cubicBezTo>
                <a:cubicBezTo>
                  <a:pt x="5391269" y="98170"/>
                  <a:pt x="5369294" y="76195"/>
                  <a:pt x="5369294" y="49085"/>
                </a:cubicBezTo>
                <a:cubicBezTo>
                  <a:pt x="5369294" y="21977"/>
                  <a:pt x="5391269" y="0"/>
                  <a:pt x="5418379" y="0"/>
                </a:cubicBezTo>
                <a:close/>
                <a:moveTo>
                  <a:pt x="5226455" y="0"/>
                </a:moveTo>
                <a:cubicBezTo>
                  <a:pt x="5253564" y="0"/>
                  <a:pt x="5275540" y="21977"/>
                  <a:pt x="5275540" y="49085"/>
                </a:cubicBezTo>
                <a:cubicBezTo>
                  <a:pt x="5275540" y="76195"/>
                  <a:pt x="5253564" y="98170"/>
                  <a:pt x="5226455" y="98170"/>
                </a:cubicBezTo>
                <a:cubicBezTo>
                  <a:pt x="5199347" y="98170"/>
                  <a:pt x="5177370" y="76195"/>
                  <a:pt x="5177370" y="49085"/>
                </a:cubicBezTo>
                <a:cubicBezTo>
                  <a:pt x="5177370" y="21977"/>
                  <a:pt x="5199347" y="0"/>
                  <a:pt x="5226455" y="0"/>
                </a:cubicBezTo>
                <a:close/>
                <a:moveTo>
                  <a:pt x="5034534" y="0"/>
                </a:moveTo>
                <a:cubicBezTo>
                  <a:pt x="5061643" y="0"/>
                  <a:pt x="5083619" y="21977"/>
                  <a:pt x="5083619" y="49085"/>
                </a:cubicBezTo>
                <a:cubicBezTo>
                  <a:pt x="5083619" y="76195"/>
                  <a:pt x="5061643" y="98170"/>
                  <a:pt x="5034534" y="98170"/>
                </a:cubicBezTo>
                <a:cubicBezTo>
                  <a:pt x="5007425" y="98170"/>
                  <a:pt x="4985449" y="76195"/>
                  <a:pt x="4985449" y="49085"/>
                </a:cubicBezTo>
                <a:cubicBezTo>
                  <a:pt x="4985449" y="21977"/>
                  <a:pt x="5007425" y="0"/>
                  <a:pt x="5034534" y="0"/>
                </a:cubicBezTo>
                <a:close/>
                <a:moveTo>
                  <a:pt x="4842611" y="0"/>
                </a:moveTo>
                <a:cubicBezTo>
                  <a:pt x="4869719" y="0"/>
                  <a:pt x="4891696" y="21977"/>
                  <a:pt x="4891696" y="49085"/>
                </a:cubicBezTo>
                <a:cubicBezTo>
                  <a:pt x="4891696" y="76195"/>
                  <a:pt x="4869719" y="98170"/>
                  <a:pt x="4842611" y="98170"/>
                </a:cubicBezTo>
                <a:cubicBezTo>
                  <a:pt x="4815501" y="98170"/>
                  <a:pt x="4793526" y="76195"/>
                  <a:pt x="4793526" y="49085"/>
                </a:cubicBezTo>
                <a:cubicBezTo>
                  <a:pt x="4793526" y="21977"/>
                  <a:pt x="4815501" y="0"/>
                  <a:pt x="4842611" y="0"/>
                </a:cubicBezTo>
                <a:close/>
                <a:moveTo>
                  <a:pt x="4650934" y="0"/>
                </a:moveTo>
                <a:cubicBezTo>
                  <a:pt x="4678043" y="0"/>
                  <a:pt x="4700019" y="21977"/>
                  <a:pt x="4700019" y="49085"/>
                </a:cubicBezTo>
                <a:cubicBezTo>
                  <a:pt x="4700019" y="76195"/>
                  <a:pt x="4678043" y="98170"/>
                  <a:pt x="4650934" y="98170"/>
                </a:cubicBezTo>
                <a:cubicBezTo>
                  <a:pt x="4623826" y="98170"/>
                  <a:pt x="4601849" y="76195"/>
                  <a:pt x="4601849" y="49085"/>
                </a:cubicBezTo>
                <a:cubicBezTo>
                  <a:pt x="4601849" y="21977"/>
                  <a:pt x="4623826" y="0"/>
                  <a:pt x="4650934" y="0"/>
                </a:cubicBezTo>
                <a:close/>
                <a:moveTo>
                  <a:pt x="4459011" y="0"/>
                </a:moveTo>
                <a:cubicBezTo>
                  <a:pt x="4486120" y="0"/>
                  <a:pt x="4508096" y="21977"/>
                  <a:pt x="4508096" y="49085"/>
                </a:cubicBezTo>
                <a:cubicBezTo>
                  <a:pt x="4508096" y="76195"/>
                  <a:pt x="4486120" y="98170"/>
                  <a:pt x="4459011" y="98170"/>
                </a:cubicBezTo>
                <a:cubicBezTo>
                  <a:pt x="4431902" y="98170"/>
                  <a:pt x="4409926" y="76195"/>
                  <a:pt x="4409926" y="49085"/>
                </a:cubicBezTo>
                <a:cubicBezTo>
                  <a:pt x="4409926" y="21977"/>
                  <a:pt x="4431902" y="0"/>
                  <a:pt x="4459011" y="0"/>
                </a:cubicBezTo>
                <a:close/>
                <a:moveTo>
                  <a:pt x="4267090" y="0"/>
                </a:moveTo>
                <a:lnTo>
                  <a:pt x="4267916" y="167"/>
                </a:lnTo>
                <a:lnTo>
                  <a:pt x="4268742" y="0"/>
                </a:lnTo>
                <a:cubicBezTo>
                  <a:pt x="4295851" y="0"/>
                  <a:pt x="4317827" y="21977"/>
                  <a:pt x="4317827" y="49085"/>
                </a:cubicBezTo>
                <a:cubicBezTo>
                  <a:pt x="4317827" y="76194"/>
                  <a:pt x="4295851" y="98170"/>
                  <a:pt x="4268742" y="98170"/>
                </a:cubicBezTo>
                <a:lnTo>
                  <a:pt x="4267916" y="98004"/>
                </a:lnTo>
                <a:lnTo>
                  <a:pt x="4267090" y="98170"/>
                </a:lnTo>
                <a:cubicBezTo>
                  <a:pt x="4239981" y="98170"/>
                  <a:pt x="4218005" y="76195"/>
                  <a:pt x="4218005" y="49085"/>
                </a:cubicBezTo>
                <a:cubicBezTo>
                  <a:pt x="4218005" y="21977"/>
                  <a:pt x="4239981" y="0"/>
                  <a:pt x="4267090" y="0"/>
                </a:cubicBezTo>
                <a:close/>
                <a:moveTo>
                  <a:pt x="4076818" y="0"/>
                </a:moveTo>
                <a:cubicBezTo>
                  <a:pt x="4103927" y="0"/>
                  <a:pt x="4125903" y="21977"/>
                  <a:pt x="4125903" y="49085"/>
                </a:cubicBezTo>
                <a:cubicBezTo>
                  <a:pt x="4125903" y="76194"/>
                  <a:pt x="4103927" y="98170"/>
                  <a:pt x="4076818" y="98170"/>
                </a:cubicBezTo>
                <a:cubicBezTo>
                  <a:pt x="4049710" y="98170"/>
                  <a:pt x="4027733" y="76194"/>
                  <a:pt x="4027733" y="49085"/>
                </a:cubicBezTo>
                <a:cubicBezTo>
                  <a:pt x="4027733" y="21977"/>
                  <a:pt x="4049710" y="0"/>
                  <a:pt x="4076818" y="0"/>
                </a:cubicBezTo>
                <a:close/>
                <a:moveTo>
                  <a:pt x="3884898" y="0"/>
                </a:moveTo>
                <a:cubicBezTo>
                  <a:pt x="3912006" y="0"/>
                  <a:pt x="3933983" y="21977"/>
                  <a:pt x="3933983" y="49085"/>
                </a:cubicBezTo>
                <a:cubicBezTo>
                  <a:pt x="3933983" y="76194"/>
                  <a:pt x="3912006" y="98170"/>
                  <a:pt x="3884898" y="98170"/>
                </a:cubicBezTo>
                <a:cubicBezTo>
                  <a:pt x="3857789" y="98170"/>
                  <a:pt x="3835813" y="76194"/>
                  <a:pt x="3835813" y="49085"/>
                </a:cubicBezTo>
                <a:cubicBezTo>
                  <a:pt x="3835813" y="21977"/>
                  <a:pt x="3857789" y="0"/>
                  <a:pt x="3884898" y="0"/>
                </a:cubicBezTo>
                <a:close/>
                <a:moveTo>
                  <a:pt x="3693221" y="0"/>
                </a:moveTo>
                <a:cubicBezTo>
                  <a:pt x="3720331" y="0"/>
                  <a:pt x="3742307" y="21977"/>
                  <a:pt x="3742307" y="49085"/>
                </a:cubicBezTo>
                <a:cubicBezTo>
                  <a:pt x="3742307" y="76194"/>
                  <a:pt x="3720331" y="98170"/>
                  <a:pt x="3693221" y="98170"/>
                </a:cubicBezTo>
                <a:cubicBezTo>
                  <a:pt x="3666113" y="98170"/>
                  <a:pt x="3644136" y="76194"/>
                  <a:pt x="3644136" y="49085"/>
                </a:cubicBezTo>
                <a:cubicBezTo>
                  <a:pt x="3644136" y="21977"/>
                  <a:pt x="3666113" y="0"/>
                  <a:pt x="3693221" y="0"/>
                </a:cubicBezTo>
                <a:close/>
                <a:moveTo>
                  <a:pt x="3501298" y="0"/>
                </a:moveTo>
                <a:cubicBezTo>
                  <a:pt x="3528407" y="0"/>
                  <a:pt x="3550383" y="21977"/>
                  <a:pt x="3550383" y="49085"/>
                </a:cubicBezTo>
                <a:cubicBezTo>
                  <a:pt x="3550383" y="76194"/>
                  <a:pt x="3528407" y="98170"/>
                  <a:pt x="3501298" y="98170"/>
                </a:cubicBezTo>
                <a:cubicBezTo>
                  <a:pt x="3474189" y="98170"/>
                  <a:pt x="3452213" y="76194"/>
                  <a:pt x="3452213" y="49085"/>
                </a:cubicBezTo>
                <a:cubicBezTo>
                  <a:pt x="3452213" y="21977"/>
                  <a:pt x="3474189" y="0"/>
                  <a:pt x="3501298" y="0"/>
                </a:cubicBezTo>
                <a:close/>
                <a:moveTo>
                  <a:pt x="3309377" y="0"/>
                </a:moveTo>
                <a:cubicBezTo>
                  <a:pt x="3336485" y="0"/>
                  <a:pt x="3358462" y="21977"/>
                  <a:pt x="3358462" y="49085"/>
                </a:cubicBezTo>
                <a:cubicBezTo>
                  <a:pt x="3358462" y="76194"/>
                  <a:pt x="3336485" y="98170"/>
                  <a:pt x="3309377" y="98170"/>
                </a:cubicBezTo>
                <a:cubicBezTo>
                  <a:pt x="3282267" y="98170"/>
                  <a:pt x="3260292" y="76194"/>
                  <a:pt x="3260292" y="49085"/>
                </a:cubicBezTo>
                <a:cubicBezTo>
                  <a:pt x="3260292" y="21977"/>
                  <a:pt x="3282267" y="0"/>
                  <a:pt x="3309377" y="0"/>
                </a:cubicBezTo>
                <a:close/>
                <a:moveTo>
                  <a:pt x="3117453" y="0"/>
                </a:moveTo>
                <a:cubicBezTo>
                  <a:pt x="3144563" y="0"/>
                  <a:pt x="3166538" y="21977"/>
                  <a:pt x="3166538" y="49085"/>
                </a:cubicBezTo>
                <a:cubicBezTo>
                  <a:pt x="3166538" y="76194"/>
                  <a:pt x="3144563" y="98170"/>
                  <a:pt x="3117453" y="98170"/>
                </a:cubicBezTo>
                <a:cubicBezTo>
                  <a:pt x="3090345" y="98170"/>
                  <a:pt x="3068368" y="76194"/>
                  <a:pt x="3068368" y="49085"/>
                </a:cubicBezTo>
                <a:cubicBezTo>
                  <a:pt x="3068368" y="21977"/>
                  <a:pt x="3090345" y="0"/>
                  <a:pt x="3117453" y="0"/>
                </a:cubicBezTo>
                <a:close/>
                <a:moveTo>
                  <a:pt x="2925533" y="0"/>
                </a:moveTo>
                <a:cubicBezTo>
                  <a:pt x="2952641" y="0"/>
                  <a:pt x="2974618" y="21977"/>
                  <a:pt x="2974618" y="49085"/>
                </a:cubicBezTo>
                <a:cubicBezTo>
                  <a:pt x="2974618" y="76194"/>
                  <a:pt x="2952641" y="98170"/>
                  <a:pt x="2925533" y="98170"/>
                </a:cubicBezTo>
                <a:cubicBezTo>
                  <a:pt x="2898424" y="98170"/>
                  <a:pt x="2876448" y="76194"/>
                  <a:pt x="2876448" y="49085"/>
                </a:cubicBezTo>
                <a:cubicBezTo>
                  <a:pt x="2876448" y="21977"/>
                  <a:pt x="2898424" y="0"/>
                  <a:pt x="2925533" y="0"/>
                </a:cubicBezTo>
                <a:close/>
                <a:moveTo>
                  <a:pt x="2733609" y="0"/>
                </a:moveTo>
                <a:cubicBezTo>
                  <a:pt x="2760718" y="0"/>
                  <a:pt x="2782694" y="21977"/>
                  <a:pt x="2782694" y="49085"/>
                </a:cubicBezTo>
                <a:cubicBezTo>
                  <a:pt x="2782694" y="76194"/>
                  <a:pt x="2760718" y="98170"/>
                  <a:pt x="2733609" y="98170"/>
                </a:cubicBezTo>
                <a:cubicBezTo>
                  <a:pt x="2706500" y="98170"/>
                  <a:pt x="2684524" y="76194"/>
                  <a:pt x="2684524" y="49085"/>
                </a:cubicBezTo>
                <a:cubicBezTo>
                  <a:pt x="2684524" y="21977"/>
                  <a:pt x="2706500" y="0"/>
                  <a:pt x="2733609" y="0"/>
                </a:cubicBezTo>
                <a:close/>
                <a:moveTo>
                  <a:pt x="2541933" y="0"/>
                </a:moveTo>
                <a:cubicBezTo>
                  <a:pt x="2569042" y="0"/>
                  <a:pt x="2591017" y="21977"/>
                  <a:pt x="2591017" y="49085"/>
                </a:cubicBezTo>
                <a:cubicBezTo>
                  <a:pt x="2591017" y="76194"/>
                  <a:pt x="2569042" y="98170"/>
                  <a:pt x="2541933" y="98170"/>
                </a:cubicBezTo>
                <a:cubicBezTo>
                  <a:pt x="2514824" y="98170"/>
                  <a:pt x="2492847" y="76194"/>
                  <a:pt x="2492847" y="49085"/>
                </a:cubicBezTo>
                <a:cubicBezTo>
                  <a:pt x="2492847" y="21977"/>
                  <a:pt x="2514824" y="0"/>
                  <a:pt x="2541933" y="0"/>
                </a:cubicBezTo>
                <a:close/>
                <a:moveTo>
                  <a:pt x="2350010" y="0"/>
                </a:moveTo>
                <a:cubicBezTo>
                  <a:pt x="2377118" y="0"/>
                  <a:pt x="2399094" y="21977"/>
                  <a:pt x="2399094" y="49085"/>
                </a:cubicBezTo>
                <a:cubicBezTo>
                  <a:pt x="2399094" y="76194"/>
                  <a:pt x="2377118" y="98170"/>
                  <a:pt x="2350010" y="98170"/>
                </a:cubicBezTo>
                <a:cubicBezTo>
                  <a:pt x="2322900" y="98170"/>
                  <a:pt x="2300925" y="76194"/>
                  <a:pt x="2300925" y="49085"/>
                </a:cubicBezTo>
                <a:cubicBezTo>
                  <a:pt x="2300925" y="21977"/>
                  <a:pt x="2322900" y="0"/>
                  <a:pt x="2350010" y="0"/>
                </a:cubicBezTo>
                <a:close/>
                <a:moveTo>
                  <a:pt x="2158088" y="0"/>
                </a:moveTo>
                <a:lnTo>
                  <a:pt x="2158913" y="167"/>
                </a:lnTo>
                <a:lnTo>
                  <a:pt x="2159739" y="0"/>
                </a:lnTo>
                <a:cubicBezTo>
                  <a:pt x="2186848" y="0"/>
                  <a:pt x="2208824" y="21977"/>
                  <a:pt x="2208824" y="49085"/>
                </a:cubicBezTo>
                <a:cubicBezTo>
                  <a:pt x="2208824" y="76194"/>
                  <a:pt x="2186848" y="98170"/>
                  <a:pt x="2159739" y="98170"/>
                </a:cubicBezTo>
                <a:lnTo>
                  <a:pt x="2158914" y="98004"/>
                </a:lnTo>
                <a:lnTo>
                  <a:pt x="2158088" y="98170"/>
                </a:lnTo>
                <a:cubicBezTo>
                  <a:pt x="2130979" y="98170"/>
                  <a:pt x="2109003" y="76194"/>
                  <a:pt x="2109003" y="49085"/>
                </a:cubicBezTo>
                <a:cubicBezTo>
                  <a:pt x="2109003" y="21977"/>
                  <a:pt x="2130979" y="0"/>
                  <a:pt x="2158088" y="0"/>
                </a:cubicBezTo>
                <a:close/>
                <a:moveTo>
                  <a:pt x="1967815" y="0"/>
                </a:moveTo>
                <a:cubicBezTo>
                  <a:pt x="1994925" y="0"/>
                  <a:pt x="2016900" y="21977"/>
                  <a:pt x="2016900" y="49085"/>
                </a:cubicBezTo>
                <a:cubicBezTo>
                  <a:pt x="2016900" y="76194"/>
                  <a:pt x="1994925" y="98170"/>
                  <a:pt x="1967815" y="98170"/>
                </a:cubicBezTo>
                <a:cubicBezTo>
                  <a:pt x="1940707" y="98170"/>
                  <a:pt x="1918730" y="76194"/>
                  <a:pt x="1918730" y="49085"/>
                </a:cubicBezTo>
                <a:cubicBezTo>
                  <a:pt x="1918730" y="21977"/>
                  <a:pt x="1940707" y="0"/>
                  <a:pt x="1967815" y="0"/>
                </a:cubicBezTo>
                <a:close/>
                <a:moveTo>
                  <a:pt x="1775895" y="0"/>
                </a:moveTo>
                <a:cubicBezTo>
                  <a:pt x="1803003" y="0"/>
                  <a:pt x="1824980" y="21977"/>
                  <a:pt x="1824980" y="49085"/>
                </a:cubicBezTo>
                <a:cubicBezTo>
                  <a:pt x="1824980" y="76194"/>
                  <a:pt x="1803003" y="98170"/>
                  <a:pt x="1775895" y="98170"/>
                </a:cubicBezTo>
                <a:cubicBezTo>
                  <a:pt x="1748786" y="98170"/>
                  <a:pt x="1726810" y="76194"/>
                  <a:pt x="1726810" y="49085"/>
                </a:cubicBezTo>
                <a:cubicBezTo>
                  <a:pt x="1726810" y="21977"/>
                  <a:pt x="1748786" y="0"/>
                  <a:pt x="1775895" y="0"/>
                </a:cubicBezTo>
                <a:close/>
                <a:moveTo>
                  <a:pt x="1584218" y="0"/>
                </a:moveTo>
                <a:cubicBezTo>
                  <a:pt x="1611327" y="0"/>
                  <a:pt x="1633303" y="21977"/>
                  <a:pt x="1633303" y="49085"/>
                </a:cubicBezTo>
                <a:cubicBezTo>
                  <a:pt x="1633303" y="76194"/>
                  <a:pt x="1611327" y="98170"/>
                  <a:pt x="1584218" y="98170"/>
                </a:cubicBezTo>
                <a:cubicBezTo>
                  <a:pt x="1557110" y="98170"/>
                  <a:pt x="1535133" y="76194"/>
                  <a:pt x="1535133" y="49085"/>
                </a:cubicBezTo>
                <a:cubicBezTo>
                  <a:pt x="1535133" y="21977"/>
                  <a:pt x="1557110" y="0"/>
                  <a:pt x="1584218" y="0"/>
                </a:cubicBezTo>
                <a:close/>
                <a:moveTo>
                  <a:pt x="1392295" y="0"/>
                </a:moveTo>
                <a:cubicBezTo>
                  <a:pt x="1419404" y="0"/>
                  <a:pt x="1441380" y="21977"/>
                  <a:pt x="1441380" y="49085"/>
                </a:cubicBezTo>
                <a:cubicBezTo>
                  <a:pt x="1441380" y="76194"/>
                  <a:pt x="1419404" y="98170"/>
                  <a:pt x="1392295" y="98170"/>
                </a:cubicBezTo>
                <a:cubicBezTo>
                  <a:pt x="1365186" y="98170"/>
                  <a:pt x="1343210" y="76194"/>
                  <a:pt x="1343210" y="49085"/>
                </a:cubicBezTo>
                <a:cubicBezTo>
                  <a:pt x="1343210" y="21977"/>
                  <a:pt x="1365186" y="0"/>
                  <a:pt x="1392295" y="0"/>
                </a:cubicBezTo>
                <a:close/>
                <a:moveTo>
                  <a:pt x="1200374" y="0"/>
                </a:moveTo>
                <a:cubicBezTo>
                  <a:pt x="1227482" y="0"/>
                  <a:pt x="1249459" y="21977"/>
                  <a:pt x="1249459" y="49085"/>
                </a:cubicBezTo>
                <a:cubicBezTo>
                  <a:pt x="1249459" y="76194"/>
                  <a:pt x="1227482" y="98170"/>
                  <a:pt x="1200374" y="98170"/>
                </a:cubicBezTo>
                <a:cubicBezTo>
                  <a:pt x="1173265" y="98170"/>
                  <a:pt x="1151289" y="76194"/>
                  <a:pt x="1151289" y="49085"/>
                </a:cubicBezTo>
                <a:cubicBezTo>
                  <a:pt x="1151289" y="21977"/>
                  <a:pt x="1173265" y="0"/>
                  <a:pt x="1200374" y="0"/>
                </a:cubicBezTo>
                <a:close/>
                <a:moveTo>
                  <a:pt x="1008450" y="0"/>
                </a:moveTo>
                <a:cubicBezTo>
                  <a:pt x="1035559" y="0"/>
                  <a:pt x="1057535" y="21977"/>
                  <a:pt x="1057535" y="49085"/>
                </a:cubicBezTo>
                <a:cubicBezTo>
                  <a:pt x="1057535" y="76194"/>
                  <a:pt x="1035559" y="98170"/>
                  <a:pt x="1008450" y="98170"/>
                </a:cubicBezTo>
                <a:cubicBezTo>
                  <a:pt x="981342" y="98170"/>
                  <a:pt x="959365" y="76194"/>
                  <a:pt x="959365" y="49085"/>
                </a:cubicBezTo>
                <a:cubicBezTo>
                  <a:pt x="959365" y="21977"/>
                  <a:pt x="981342" y="0"/>
                  <a:pt x="1008450" y="0"/>
                </a:cubicBezTo>
                <a:close/>
                <a:moveTo>
                  <a:pt x="816530" y="0"/>
                </a:moveTo>
                <a:cubicBezTo>
                  <a:pt x="843638" y="0"/>
                  <a:pt x="865615" y="21977"/>
                  <a:pt x="865615" y="49085"/>
                </a:cubicBezTo>
                <a:cubicBezTo>
                  <a:pt x="865615" y="76194"/>
                  <a:pt x="843638" y="98170"/>
                  <a:pt x="816530" y="98170"/>
                </a:cubicBezTo>
                <a:cubicBezTo>
                  <a:pt x="789421" y="98170"/>
                  <a:pt x="767445" y="76194"/>
                  <a:pt x="767445" y="49085"/>
                </a:cubicBezTo>
                <a:cubicBezTo>
                  <a:pt x="767445" y="21977"/>
                  <a:pt x="789421" y="0"/>
                  <a:pt x="816530" y="0"/>
                </a:cubicBezTo>
                <a:close/>
                <a:moveTo>
                  <a:pt x="624606" y="0"/>
                </a:moveTo>
                <a:cubicBezTo>
                  <a:pt x="651715" y="0"/>
                  <a:pt x="673691" y="21977"/>
                  <a:pt x="673691" y="49085"/>
                </a:cubicBezTo>
                <a:cubicBezTo>
                  <a:pt x="673691" y="76194"/>
                  <a:pt x="651715" y="98170"/>
                  <a:pt x="624606" y="98170"/>
                </a:cubicBezTo>
                <a:cubicBezTo>
                  <a:pt x="597497" y="98170"/>
                  <a:pt x="575521" y="76194"/>
                  <a:pt x="575521" y="49085"/>
                </a:cubicBezTo>
                <a:cubicBezTo>
                  <a:pt x="575521" y="21977"/>
                  <a:pt x="597497" y="0"/>
                  <a:pt x="624606" y="0"/>
                </a:cubicBezTo>
                <a:close/>
                <a:moveTo>
                  <a:pt x="432929" y="0"/>
                </a:moveTo>
                <a:cubicBezTo>
                  <a:pt x="460039" y="0"/>
                  <a:pt x="482015" y="21977"/>
                  <a:pt x="482015" y="49085"/>
                </a:cubicBezTo>
                <a:cubicBezTo>
                  <a:pt x="482015" y="76194"/>
                  <a:pt x="460039" y="98170"/>
                  <a:pt x="432929" y="98170"/>
                </a:cubicBezTo>
                <a:cubicBezTo>
                  <a:pt x="405821" y="98170"/>
                  <a:pt x="383844" y="76194"/>
                  <a:pt x="383844" y="49085"/>
                </a:cubicBezTo>
                <a:cubicBezTo>
                  <a:pt x="383844" y="21977"/>
                  <a:pt x="405821" y="0"/>
                  <a:pt x="432929" y="0"/>
                </a:cubicBezTo>
                <a:close/>
                <a:moveTo>
                  <a:pt x="241007" y="0"/>
                </a:moveTo>
                <a:cubicBezTo>
                  <a:pt x="268115" y="0"/>
                  <a:pt x="290092" y="21977"/>
                  <a:pt x="290092" y="49085"/>
                </a:cubicBezTo>
                <a:cubicBezTo>
                  <a:pt x="290092" y="76194"/>
                  <a:pt x="268115" y="98170"/>
                  <a:pt x="241007" y="98170"/>
                </a:cubicBezTo>
                <a:cubicBezTo>
                  <a:pt x="213897" y="98170"/>
                  <a:pt x="191921" y="76194"/>
                  <a:pt x="191921" y="49085"/>
                </a:cubicBezTo>
                <a:cubicBezTo>
                  <a:pt x="191921" y="21977"/>
                  <a:pt x="213897" y="0"/>
                  <a:pt x="241007" y="0"/>
                </a:cubicBezTo>
                <a:close/>
                <a:moveTo>
                  <a:pt x="49085" y="0"/>
                </a:moveTo>
                <a:cubicBezTo>
                  <a:pt x="76194" y="0"/>
                  <a:pt x="98170" y="21977"/>
                  <a:pt x="98170" y="49085"/>
                </a:cubicBezTo>
                <a:cubicBezTo>
                  <a:pt x="98170" y="76194"/>
                  <a:pt x="76194" y="98170"/>
                  <a:pt x="49085" y="98170"/>
                </a:cubicBezTo>
                <a:cubicBezTo>
                  <a:pt x="21976" y="98170"/>
                  <a:pt x="0" y="76194"/>
                  <a:pt x="0" y="49085"/>
                </a:cubicBezTo>
                <a:cubicBezTo>
                  <a:pt x="0" y="21977"/>
                  <a:pt x="21976" y="0"/>
                  <a:pt x="49085" y="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11E7B4A-5734-46DD-947D-0DF11DBC3D35}"/>
              </a:ext>
            </a:extLst>
          </p:cNvPr>
          <p:cNvSpPr/>
          <p:nvPr userDrawn="1"/>
        </p:nvSpPr>
        <p:spPr>
          <a:xfrm rot="21540000" flipH="1">
            <a:off x="558980" y="1455453"/>
            <a:ext cx="8805524" cy="47973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8" name="Elemento gráfico 16">
            <a:extLst>
              <a:ext uri="{FF2B5EF4-FFF2-40B4-BE49-F238E27FC236}">
                <a16:creationId xmlns:a16="http://schemas.microsoft.com/office/drawing/2014/main" id="{B402DEB1-CAFF-4DB7-903C-064E4269276E}"/>
              </a:ext>
            </a:extLst>
          </p:cNvPr>
          <p:cNvSpPr/>
          <p:nvPr userDrawn="1"/>
        </p:nvSpPr>
        <p:spPr>
          <a:xfrm>
            <a:off x="11489807" y="6130606"/>
            <a:ext cx="596961" cy="583394"/>
          </a:xfrm>
          <a:custGeom>
            <a:avLst/>
            <a:gdLst>
              <a:gd name="connsiteX0" fmla="*/ 75838 w 838200"/>
              <a:gd name="connsiteY0" fmla="*/ 186163 h 819150"/>
              <a:gd name="connsiteX1" fmla="*/ 67647 w 838200"/>
              <a:gd name="connsiteY1" fmla="*/ 185953 h 819150"/>
              <a:gd name="connsiteX2" fmla="*/ 68723 w 838200"/>
              <a:gd name="connsiteY2" fmla="*/ 191201 h 819150"/>
              <a:gd name="connsiteX3" fmla="*/ 75333 w 838200"/>
              <a:gd name="connsiteY3" fmla="*/ 193135 h 819150"/>
              <a:gd name="connsiteX4" fmla="*/ 75838 w 838200"/>
              <a:gd name="connsiteY4" fmla="*/ 186163 h 819150"/>
              <a:gd name="connsiteX5" fmla="*/ 145256 w 838200"/>
              <a:gd name="connsiteY5" fmla="*/ 173418 h 819150"/>
              <a:gd name="connsiteX6" fmla="*/ 142580 w 838200"/>
              <a:gd name="connsiteY6" fmla="*/ 145453 h 819150"/>
              <a:gd name="connsiteX7" fmla="*/ 115129 w 838200"/>
              <a:gd name="connsiteY7" fmla="*/ 145319 h 819150"/>
              <a:gd name="connsiteX8" fmla="*/ 117167 w 838200"/>
              <a:gd name="connsiteY8" fmla="*/ 172704 h 819150"/>
              <a:gd name="connsiteX9" fmla="*/ 145256 w 838200"/>
              <a:gd name="connsiteY9" fmla="*/ 173418 h 819150"/>
              <a:gd name="connsiteX10" fmla="*/ 634013 w 838200"/>
              <a:gd name="connsiteY10" fmla="*/ 702360 h 819150"/>
              <a:gd name="connsiteX11" fmla="*/ 616915 w 838200"/>
              <a:gd name="connsiteY11" fmla="*/ 694931 h 819150"/>
              <a:gd name="connsiteX12" fmla="*/ 631041 w 838200"/>
              <a:gd name="connsiteY12" fmla="*/ 665651 h 819150"/>
              <a:gd name="connsiteX13" fmla="*/ 669846 w 838200"/>
              <a:gd name="connsiteY13" fmla="*/ 656202 h 819150"/>
              <a:gd name="connsiteX14" fmla="*/ 677751 w 838200"/>
              <a:gd name="connsiteY14" fmla="*/ 623265 h 819150"/>
              <a:gd name="connsiteX15" fmla="*/ 722681 w 838200"/>
              <a:gd name="connsiteY15" fmla="*/ 622674 h 819150"/>
              <a:gd name="connsiteX16" fmla="*/ 729367 w 838200"/>
              <a:gd name="connsiteY16" fmla="*/ 601348 h 819150"/>
              <a:gd name="connsiteX17" fmla="*/ 718309 w 838200"/>
              <a:gd name="connsiteY17" fmla="*/ 577221 h 819150"/>
              <a:gd name="connsiteX18" fmla="*/ 708631 w 838200"/>
              <a:gd name="connsiteY18" fmla="*/ 570858 h 819150"/>
              <a:gd name="connsiteX19" fmla="*/ 702812 w 838200"/>
              <a:gd name="connsiteY19" fmla="*/ 568106 h 819150"/>
              <a:gd name="connsiteX20" fmla="*/ 704945 w 838200"/>
              <a:gd name="connsiteY20" fmla="*/ 559447 h 819150"/>
              <a:gd name="connsiteX21" fmla="*/ 709955 w 838200"/>
              <a:gd name="connsiteY21" fmla="*/ 545017 h 819150"/>
              <a:gd name="connsiteX22" fmla="*/ 749913 w 838200"/>
              <a:gd name="connsiteY22" fmla="*/ 535616 h 819150"/>
              <a:gd name="connsiteX23" fmla="*/ 758942 w 838200"/>
              <a:gd name="connsiteY23" fmla="*/ 507936 h 819150"/>
              <a:gd name="connsiteX24" fmla="*/ 744436 w 838200"/>
              <a:gd name="connsiteY24" fmla="*/ 478504 h 819150"/>
              <a:gd name="connsiteX25" fmla="*/ 723500 w 838200"/>
              <a:gd name="connsiteY25" fmla="*/ 467483 h 819150"/>
              <a:gd name="connsiteX26" fmla="*/ 726510 w 838200"/>
              <a:gd name="connsiteY26" fmla="*/ 450119 h 819150"/>
              <a:gd name="connsiteX27" fmla="*/ 769668 w 838200"/>
              <a:gd name="connsiteY27" fmla="*/ 443671 h 819150"/>
              <a:gd name="connsiteX28" fmla="*/ 778288 w 838200"/>
              <a:gd name="connsiteY28" fmla="*/ 417725 h 819150"/>
              <a:gd name="connsiteX29" fmla="*/ 764400 w 838200"/>
              <a:gd name="connsiteY29" fmla="*/ 388902 h 819150"/>
              <a:gd name="connsiteX30" fmla="*/ 748389 w 838200"/>
              <a:gd name="connsiteY30" fmla="*/ 380330 h 819150"/>
              <a:gd name="connsiteX31" fmla="*/ 750580 w 838200"/>
              <a:gd name="connsiteY31" fmla="*/ 348411 h 819150"/>
              <a:gd name="connsiteX32" fmla="*/ 782784 w 838200"/>
              <a:gd name="connsiteY32" fmla="*/ 343439 h 819150"/>
              <a:gd name="connsiteX33" fmla="*/ 787841 w 838200"/>
              <a:gd name="connsiteY33" fmla="*/ 325818 h 819150"/>
              <a:gd name="connsiteX34" fmla="*/ 779126 w 838200"/>
              <a:gd name="connsiteY34" fmla="*/ 304977 h 819150"/>
              <a:gd name="connsiteX35" fmla="*/ 760895 w 838200"/>
              <a:gd name="connsiteY35" fmla="*/ 297529 h 819150"/>
              <a:gd name="connsiteX36" fmla="*/ 740474 w 838200"/>
              <a:gd name="connsiteY36" fmla="*/ 303958 h 819150"/>
              <a:gd name="connsiteX37" fmla="*/ 735035 w 838200"/>
              <a:gd name="connsiteY37" fmla="*/ 320103 h 819150"/>
              <a:gd name="connsiteX38" fmla="*/ 711946 w 838200"/>
              <a:gd name="connsiteY38" fmla="*/ 306406 h 819150"/>
              <a:gd name="connsiteX39" fmla="*/ 712603 w 838200"/>
              <a:gd name="connsiteY39" fmla="*/ 287547 h 819150"/>
              <a:gd name="connsiteX40" fmla="*/ 747312 w 838200"/>
              <a:gd name="connsiteY40" fmla="*/ 283784 h 819150"/>
              <a:gd name="connsiteX41" fmla="*/ 743912 w 838200"/>
              <a:gd name="connsiteY41" fmla="*/ 242436 h 819150"/>
              <a:gd name="connsiteX42" fmla="*/ 701764 w 838200"/>
              <a:gd name="connsiteY42" fmla="*/ 241341 h 819150"/>
              <a:gd name="connsiteX43" fmla="*/ 695258 w 838200"/>
              <a:gd name="connsiteY43" fmla="*/ 258619 h 819150"/>
              <a:gd name="connsiteX44" fmla="*/ 677428 w 838200"/>
              <a:gd name="connsiteY44" fmla="*/ 249428 h 819150"/>
              <a:gd name="connsiteX45" fmla="*/ 676904 w 838200"/>
              <a:gd name="connsiteY45" fmla="*/ 225577 h 819150"/>
              <a:gd name="connsiteX46" fmla="*/ 708489 w 838200"/>
              <a:gd name="connsiteY46" fmla="*/ 220014 h 819150"/>
              <a:gd name="connsiteX47" fmla="*/ 704117 w 838200"/>
              <a:gd name="connsiteY47" fmla="*/ 180943 h 819150"/>
              <a:gd name="connsiteX48" fmla="*/ 665493 w 838200"/>
              <a:gd name="connsiteY48" fmla="*/ 179952 h 819150"/>
              <a:gd name="connsiteX49" fmla="*/ 659825 w 838200"/>
              <a:gd name="connsiteY49" fmla="*/ 193725 h 819150"/>
              <a:gd name="connsiteX50" fmla="*/ 636546 w 838200"/>
              <a:gd name="connsiteY50" fmla="*/ 182657 h 819150"/>
              <a:gd name="connsiteX51" fmla="*/ 619963 w 838200"/>
              <a:gd name="connsiteY51" fmla="*/ 137471 h 819150"/>
              <a:gd name="connsiteX52" fmla="*/ 584797 w 838200"/>
              <a:gd name="connsiteY52" fmla="*/ 123783 h 819150"/>
              <a:gd name="connsiteX53" fmla="*/ 575243 w 838200"/>
              <a:gd name="connsiteY53" fmla="*/ 85150 h 819150"/>
              <a:gd name="connsiteX54" fmla="*/ 531400 w 838200"/>
              <a:gd name="connsiteY54" fmla="*/ 84597 h 819150"/>
              <a:gd name="connsiteX55" fmla="*/ 527009 w 838200"/>
              <a:gd name="connsiteY55" fmla="*/ 90598 h 819150"/>
              <a:gd name="connsiteX56" fmla="*/ 522065 w 838200"/>
              <a:gd name="connsiteY56" fmla="*/ 97151 h 819150"/>
              <a:gd name="connsiteX57" fmla="*/ 492347 w 838200"/>
              <a:gd name="connsiteY57" fmla="*/ 85350 h 819150"/>
              <a:gd name="connsiteX58" fmla="*/ 480270 w 838200"/>
              <a:gd name="connsiteY58" fmla="*/ 50717 h 819150"/>
              <a:gd name="connsiteX59" fmla="*/ 434064 w 838200"/>
              <a:gd name="connsiteY59" fmla="*/ 50117 h 819150"/>
              <a:gd name="connsiteX60" fmla="*/ 426720 w 838200"/>
              <a:gd name="connsiteY60" fmla="*/ 70834 h 819150"/>
              <a:gd name="connsiteX61" fmla="*/ 379219 w 838200"/>
              <a:gd name="connsiteY61" fmla="*/ 62642 h 819150"/>
              <a:gd name="connsiteX62" fmla="*/ 379162 w 838200"/>
              <a:gd name="connsiteY62" fmla="*/ 25419 h 819150"/>
              <a:gd name="connsiteX63" fmla="*/ 347558 w 838200"/>
              <a:gd name="connsiteY63" fmla="*/ 24619 h 819150"/>
              <a:gd name="connsiteX64" fmla="*/ 350034 w 838200"/>
              <a:gd name="connsiteY64" fmla="*/ 56661 h 819150"/>
              <a:gd name="connsiteX65" fmla="*/ 373485 w 838200"/>
              <a:gd name="connsiteY65" fmla="*/ 63652 h 819150"/>
              <a:gd name="connsiteX66" fmla="*/ 357616 w 838200"/>
              <a:gd name="connsiteY66" fmla="*/ 87074 h 819150"/>
              <a:gd name="connsiteX67" fmla="*/ 332813 w 838200"/>
              <a:gd name="connsiteY67" fmla="*/ 84121 h 819150"/>
              <a:gd name="connsiteX68" fmla="*/ 323193 w 838200"/>
              <a:gd name="connsiteY68" fmla="*/ 50736 h 819150"/>
              <a:gd name="connsiteX69" fmla="*/ 302800 w 838200"/>
              <a:gd name="connsiteY69" fmla="*/ 42335 h 819150"/>
              <a:gd name="connsiteX70" fmla="*/ 282216 w 838200"/>
              <a:gd name="connsiteY70" fmla="*/ 49660 h 819150"/>
              <a:gd name="connsiteX71" fmla="*/ 276187 w 838200"/>
              <a:gd name="connsiteY71" fmla="*/ 68996 h 819150"/>
              <a:gd name="connsiteX72" fmla="*/ 286131 w 838200"/>
              <a:gd name="connsiteY72" fmla="*/ 90474 h 819150"/>
              <a:gd name="connsiteX73" fmla="*/ 303190 w 838200"/>
              <a:gd name="connsiteY73" fmla="*/ 97875 h 819150"/>
              <a:gd name="connsiteX74" fmla="*/ 293160 w 838200"/>
              <a:gd name="connsiteY74" fmla="*/ 115068 h 819150"/>
              <a:gd name="connsiteX75" fmla="*/ 275492 w 838200"/>
              <a:gd name="connsiteY75" fmla="*/ 113449 h 819150"/>
              <a:gd name="connsiteX76" fmla="*/ 265224 w 838200"/>
              <a:gd name="connsiteY76" fmla="*/ 79444 h 819150"/>
              <a:gd name="connsiteX77" fmla="*/ 244783 w 838200"/>
              <a:gd name="connsiteY77" fmla="*/ 70500 h 819150"/>
              <a:gd name="connsiteX78" fmla="*/ 224238 w 838200"/>
              <a:gd name="connsiteY78" fmla="*/ 78406 h 819150"/>
              <a:gd name="connsiteX79" fmla="*/ 217856 w 838200"/>
              <a:gd name="connsiteY79" fmla="*/ 96837 h 819150"/>
              <a:gd name="connsiteX80" fmla="*/ 227628 w 838200"/>
              <a:gd name="connsiteY80" fmla="*/ 119783 h 819150"/>
              <a:gd name="connsiteX81" fmla="*/ 237563 w 838200"/>
              <a:gd name="connsiteY81" fmla="*/ 125860 h 819150"/>
              <a:gd name="connsiteX82" fmla="*/ 243650 w 838200"/>
              <a:gd name="connsiteY82" fmla="*/ 128346 h 819150"/>
              <a:gd name="connsiteX83" fmla="*/ 241973 w 838200"/>
              <a:gd name="connsiteY83" fmla="*/ 135271 h 819150"/>
              <a:gd name="connsiteX84" fmla="*/ 237115 w 838200"/>
              <a:gd name="connsiteY84" fmla="*/ 145615 h 819150"/>
              <a:gd name="connsiteX85" fmla="*/ 213608 w 838200"/>
              <a:gd name="connsiteY85" fmla="*/ 143843 h 819150"/>
              <a:gd name="connsiteX86" fmla="*/ 214132 w 838200"/>
              <a:gd name="connsiteY86" fmla="*/ 125250 h 819150"/>
              <a:gd name="connsiteX87" fmla="*/ 205769 w 838200"/>
              <a:gd name="connsiteY87" fmla="*/ 111077 h 819150"/>
              <a:gd name="connsiteX88" fmla="*/ 168335 w 838200"/>
              <a:gd name="connsiteY88" fmla="*/ 110096 h 819150"/>
              <a:gd name="connsiteX89" fmla="*/ 172422 w 838200"/>
              <a:gd name="connsiteY89" fmla="*/ 146834 h 819150"/>
              <a:gd name="connsiteX90" fmla="*/ 189490 w 838200"/>
              <a:gd name="connsiteY90" fmla="*/ 154254 h 819150"/>
              <a:gd name="connsiteX91" fmla="*/ 175393 w 838200"/>
              <a:gd name="connsiteY91" fmla="*/ 183534 h 819150"/>
              <a:gd name="connsiteX92" fmla="*/ 137093 w 838200"/>
              <a:gd name="connsiteY92" fmla="*/ 192440 h 819150"/>
              <a:gd name="connsiteX93" fmla="*/ 129388 w 838200"/>
              <a:gd name="connsiteY93" fmla="*/ 227692 h 819150"/>
              <a:gd name="connsiteX94" fmla="*/ 85020 w 838200"/>
              <a:gd name="connsiteY94" fmla="*/ 227711 h 819150"/>
              <a:gd name="connsiteX95" fmla="*/ 77934 w 838200"/>
              <a:gd name="connsiteY95" fmla="*/ 248161 h 819150"/>
              <a:gd name="connsiteX96" fmla="*/ 89183 w 838200"/>
              <a:gd name="connsiteY96" fmla="*/ 270811 h 819150"/>
              <a:gd name="connsiteX97" fmla="*/ 105832 w 838200"/>
              <a:gd name="connsiteY97" fmla="*/ 279974 h 819150"/>
              <a:gd name="connsiteX98" fmla="*/ 100136 w 838200"/>
              <a:gd name="connsiteY98" fmla="*/ 293776 h 819150"/>
              <a:gd name="connsiteX99" fmla="*/ 98717 w 838200"/>
              <a:gd name="connsiteY99" fmla="*/ 309454 h 819150"/>
              <a:gd name="connsiteX100" fmla="*/ 60350 w 838200"/>
              <a:gd name="connsiteY100" fmla="*/ 317169 h 819150"/>
              <a:gd name="connsiteX101" fmla="*/ 52769 w 838200"/>
              <a:gd name="connsiteY101" fmla="*/ 341392 h 819150"/>
              <a:gd name="connsiteX102" fmla="*/ 65170 w 838200"/>
              <a:gd name="connsiteY102" fmla="*/ 367309 h 819150"/>
              <a:gd name="connsiteX103" fmla="*/ 72638 w 838200"/>
              <a:gd name="connsiteY103" fmla="*/ 372129 h 819150"/>
              <a:gd name="connsiteX104" fmla="*/ 79467 w 838200"/>
              <a:gd name="connsiteY104" fmla="*/ 376386 h 819150"/>
              <a:gd name="connsiteX105" fmla="*/ 79315 w 838200"/>
              <a:gd name="connsiteY105" fmla="*/ 386835 h 819150"/>
              <a:gd name="connsiteX106" fmla="*/ 76181 w 838200"/>
              <a:gd name="connsiteY106" fmla="*/ 403037 h 819150"/>
              <a:gd name="connsiteX107" fmla="*/ 41853 w 838200"/>
              <a:gd name="connsiteY107" fmla="*/ 410286 h 819150"/>
              <a:gd name="connsiteX108" fmla="*/ 35414 w 838200"/>
              <a:gd name="connsiteY108" fmla="*/ 431336 h 819150"/>
              <a:gd name="connsiteX109" fmla="*/ 46225 w 838200"/>
              <a:gd name="connsiteY109" fmla="*/ 455739 h 819150"/>
              <a:gd name="connsiteX110" fmla="*/ 76295 w 838200"/>
              <a:gd name="connsiteY110" fmla="*/ 464674 h 819150"/>
              <a:gd name="connsiteX111" fmla="*/ 79867 w 838200"/>
              <a:gd name="connsiteY111" fmla="*/ 519995 h 819150"/>
              <a:gd name="connsiteX112" fmla="*/ 106089 w 838200"/>
              <a:gd name="connsiteY112" fmla="*/ 531701 h 819150"/>
              <a:gd name="connsiteX113" fmla="*/ 114652 w 838200"/>
              <a:gd name="connsiteY113" fmla="*/ 584269 h 819150"/>
              <a:gd name="connsiteX114" fmla="*/ 147247 w 838200"/>
              <a:gd name="connsiteY114" fmla="*/ 595585 h 819150"/>
              <a:gd name="connsiteX115" fmla="*/ 154829 w 838200"/>
              <a:gd name="connsiteY115" fmla="*/ 644029 h 819150"/>
              <a:gd name="connsiteX116" fmla="*/ 180423 w 838200"/>
              <a:gd name="connsiteY116" fmla="*/ 655155 h 819150"/>
              <a:gd name="connsiteX117" fmla="*/ 205159 w 838200"/>
              <a:gd name="connsiteY117" fmla="*/ 645363 h 819150"/>
              <a:gd name="connsiteX118" fmla="*/ 210522 w 838200"/>
              <a:gd name="connsiteY118" fmla="*/ 610006 h 819150"/>
              <a:gd name="connsiteX119" fmla="*/ 232191 w 838200"/>
              <a:gd name="connsiteY119" fmla="*/ 622789 h 819150"/>
              <a:gd name="connsiteX120" fmla="*/ 227657 w 838200"/>
              <a:gd name="connsiteY120" fmla="*/ 654631 h 819150"/>
              <a:gd name="connsiteX121" fmla="*/ 190643 w 838200"/>
              <a:gd name="connsiteY121" fmla="*/ 658326 h 819150"/>
              <a:gd name="connsiteX122" fmla="*/ 184252 w 838200"/>
              <a:gd name="connsiteY122" fmla="*/ 679977 h 819150"/>
              <a:gd name="connsiteX123" fmla="*/ 194920 w 838200"/>
              <a:gd name="connsiteY123" fmla="*/ 702637 h 819150"/>
              <a:gd name="connsiteX124" fmla="*/ 217027 w 838200"/>
              <a:gd name="connsiteY124" fmla="*/ 711066 h 819150"/>
              <a:gd name="connsiteX125" fmla="*/ 238754 w 838200"/>
              <a:gd name="connsiteY125" fmla="*/ 703208 h 819150"/>
              <a:gd name="connsiteX126" fmla="*/ 245269 w 838200"/>
              <a:gd name="connsiteY126" fmla="*/ 685911 h 819150"/>
              <a:gd name="connsiteX127" fmla="*/ 259994 w 838200"/>
              <a:gd name="connsiteY127" fmla="*/ 693274 h 819150"/>
              <a:gd name="connsiteX128" fmla="*/ 276092 w 838200"/>
              <a:gd name="connsiteY128" fmla="*/ 696626 h 819150"/>
              <a:gd name="connsiteX129" fmla="*/ 286064 w 838200"/>
              <a:gd name="connsiteY129" fmla="*/ 739889 h 819150"/>
              <a:gd name="connsiteX130" fmla="*/ 312458 w 838200"/>
              <a:gd name="connsiteY130" fmla="*/ 750157 h 819150"/>
              <a:gd name="connsiteX131" fmla="*/ 339376 w 838200"/>
              <a:gd name="connsiteY131" fmla="*/ 741842 h 819150"/>
              <a:gd name="connsiteX132" fmla="*/ 347053 w 838200"/>
              <a:gd name="connsiteY132" fmla="*/ 718201 h 819150"/>
              <a:gd name="connsiteX133" fmla="*/ 372942 w 838200"/>
              <a:gd name="connsiteY133" fmla="*/ 726430 h 819150"/>
              <a:gd name="connsiteX134" fmla="*/ 382915 w 838200"/>
              <a:gd name="connsiteY134" fmla="*/ 769731 h 819150"/>
              <a:gd name="connsiteX135" fmla="*/ 408480 w 838200"/>
              <a:gd name="connsiteY135" fmla="*/ 780256 h 819150"/>
              <a:gd name="connsiteX136" fmla="*/ 433273 w 838200"/>
              <a:gd name="connsiteY136" fmla="*/ 771017 h 819150"/>
              <a:gd name="connsiteX137" fmla="*/ 441465 w 838200"/>
              <a:gd name="connsiteY137" fmla="*/ 753205 h 819150"/>
              <a:gd name="connsiteX138" fmla="*/ 498186 w 838200"/>
              <a:gd name="connsiteY138" fmla="*/ 747690 h 819150"/>
              <a:gd name="connsiteX139" fmla="*/ 507263 w 838200"/>
              <a:gd name="connsiteY139" fmla="*/ 732821 h 819150"/>
              <a:gd name="connsiteX140" fmla="*/ 536077 w 838200"/>
              <a:gd name="connsiteY140" fmla="*/ 735326 h 819150"/>
              <a:gd name="connsiteX141" fmla="*/ 543277 w 838200"/>
              <a:gd name="connsiteY141" fmla="*/ 767454 h 819150"/>
              <a:gd name="connsiteX142" fmla="*/ 561746 w 838200"/>
              <a:gd name="connsiteY142" fmla="*/ 774636 h 819150"/>
              <a:gd name="connsiteX143" fmla="*/ 580092 w 838200"/>
              <a:gd name="connsiteY143" fmla="*/ 767845 h 819150"/>
              <a:gd name="connsiteX144" fmla="*/ 585102 w 838200"/>
              <a:gd name="connsiteY144" fmla="*/ 750233 h 819150"/>
              <a:gd name="connsiteX145" fmla="*/ 576624 w 838200"/>
              <a:gd name="connsiteY145" fmla="*/ 731716 h 819150"/>
              <a:gd name="connsiteX146" fmla="*/ 558927 w 838200"/>
              <a:gd name="connsiteY146" fmla="*/ 723687 h 819150"/>
              <a:gd name="connsiteX147" fmla="*/ 569252 w 838200"/>
              <a:gd name="connsiteY147" fmla="*/ 703618 h 819150"/>
              <a:gd name="connsiteX148" fmla="*/ 582844 w 838200"/>
              <a:gd name="connsiteY148" fmla="*/ 705113 h 819150"/>
              <a:gd name="connsiteX149" fmla="*/ 595741 w 838200"/>
              <a:gd name="connsiteY149" fmla="*/ 706047 h 819150"/>
              <a:gd name="connsiteX150" fmla="*/ 603247 w 838200"/>
              <a:gd name="connsiteY150" fmla="*/ 735307 h 819150"/>
              <a:gd name="connsiteX151" fmla="*/ 637861 w 838200"/>
              <a:gd name="connsiteY151" fmla="*/ 736784 h 819150"/>
              <a:gd name="connsiteX152" fmla="*/ 634013 w 838200"/>
              <a:gd name="connsiteY152" fmla="*/ 702360 h 819150"/>
              <a:gd name="connsiteX153" fmla="*/ 61560 w 838200"/>
              <a:gd name="connsiteY153" fmla="*/ 268344 h 819150"/>
              <a:gd name="connsiteX154" fmla="*/ 36328 w 838200"/>
              <a:gd name="connsiteY154" fmla="*/ 267116 h 819150"/>
              <a:gd name="connsiteX155" fmla="*/ 38786 w 838200"/>
              <a:gd name="connsiteY155" fmla="*/ 292776 h 819150"/>
              <a:gd name="connsiteX156" fmla="*/ 63894 w 838200"/>
              <a:gd name="connsiteY156" fmla="*/ 292824 h 819150"/>
              <a:gd name="connsiteX157" fmla="*/ 61560 w 838200"/>
              <a:gd name="connsiteY157" fmla="*/ 268344 h 819150"/>
              <a:gd name="connsiteX158" fmla="*/ 40481 w 838200"/>
              <a:gd name="connsiteY158" fmla="*/ 359079 h 819150"/>
              <a:gd name="connsiteX159" fmla="*/ 15269 w 838200"/>
              <a:gd name="connsiteY159" fmla="*/ 357860 h 819150"/>
              <a:gd name="connsiteX160" fmla="*/ 17736 w 838200"/>
              <a:gd name="connsiteY160" fmla="*/ 383482 h 819150"/>
              <a:gd name="connsiteX161" fmla="*/ 42843 w 838200"/>
              <a:gd name="connsiteY161" fmla="*/ 383559 h 819150"/>
              <a:gd name="connsiteX162" fmla="*/ 40481 w 838200"/>
              <a:gd name="connsiteY162" fmla="*/ 359079 h 819150"/>
              <a:gd name="connsiteX163" fmla="*/ 414385 w 838200"/>
              <a:gd name="connsiteY163" fmla="*/ 21085 h 819150"/>
              <a:gd name="connsiteX164" fmla="*/ 423062 w 838200"/>
              <a:gd name="connsiteY164" fmla="*/ 23342 h 819150"/>
              <a:gd name="connsiteX165" fmla="*/ 432473 w 838200"/>
              <a:gd name="connsiteY165" fmla="*/ 20980 h 819150"/>
              <a:gd name="connsiteX166" fmla="*/ 434864 w 838200"/>
              <a:gd name="connsiteY166" fmla="*/ 12617 h 819150"/>
              <a:gd name="connsiteX167" fmla="*/ 431292 w 838200"/>
              <a:gd name="connsiteY167" fmla="*/ 2911 h 819150"/>
              <a:gd name="connsiteX168" fmla="*/ 421996 w 838200"/>
              <a:gd name="connsiteY168" fmla="*/ 63 h 819150"/>
              <a:gd name="connsiteX169" fmla="*/ 412585 w 838200"/>
              <a:gd name="connsiteY169" fmla="*/ 2444 h 819150"/>
              <a:gd name="connsiteX170" fmla="*/ 410518 w 838200"/>
              <a:gd name="connsiteY170" fmla="*/ 11103 h 819150"/>
              <a:gd name="connsiteX171" fmla="*/ 414385 w 838200"/>
              <a:gd name="connsiteY171" fmla="*/ 21085 h 819150"/>
              <a:gd name="connsiteX172" fmla="*/ 4229 w 838200"/>
              <a:gd name="connsiteY172" fmla="*/ 455825 h 819150"/>
              <a:gd name="connsiteX173" fmla="*/ 0 w 838200"/>
              <a:gd name="connsiteY173" fmla="*/ 460349 h 819150"/>
              <a:gd name="connsiteX174" fmla="*/ 3248 w 838200"/>
              <a:gd name="connsiteY174" fmla="*/ 469750 h 819150"/>
              <a:gd name="connsiteX175" fmla="*/ 12192 w 838200"/>
              <a:gd name="connsiteY175" fmla="*/ 471713 h 819150"/>
              <a:gd name="connsiteX176" fmla="*/ 16431 w 838200"/>
              <a:gd name="connsiteY176" fmla="*/ 467179 h 819150"/>
              <a:gd name="connsiteX177" fmla="*/ 13849 w 838200"/>
              <a:gd name="connsiteY177" fmla="*/ 458387 h 819150"/>
              <a:gd name="connsiteX178" fmla="*/ 4229 w 838200"/>
              <a:gd name="connsiteY178" fmla="*/ 455825 h 819150"/>
              <a:gd name="connsiteX179" fmla="*/ 54350 w 838200"/>
              <a:gd name="connsiteY179" fmla="*/ 515261 h 819150"/>
              <a:gd name="connsiteX180" fmla="*/ 33795 w 838200"/>
              <a:gd name="connsiteY180" fmla="*/ 514137 h 819150"/>
              <a:gd name="connsiteX181" fmla="*/ 35804 w 838200"/>
              <a:gd name="connsiteY181" fmla="*/ 535111 h 819150"/>
              <a:gd name="connsiteX182" fmla="*/ 56883 w 838200"/>
              <a:gd name="connsiteY182" fmla="*/ 535673 h 819150"/>
              <a:gd name="connsiteX183" fmla="*/ 54350 w 838200"/>
              <a:gd name="connsiteY183" fmla="*/ 515261 h 819150"/>
              <a:gd name="connsiteX184" fmla="*/ 507016 w 838200"/>
              <a:gd name="connsiteY184" fmla="*/ 55480 h 819150"/>
              <a:gd name="connsiteX185" fmla="*/ 529819 w 838200"/>
              <a:gd name="connsiteY185" fmla="*/ 55489 h 819150"/>
              <a:gd name="connsiteX186" fmla="*/ 527685 w 838200"/>
              <a:gd name="connsiteY186" fmla="*/ 33324 h 819150"/>
              <a:gd name="connsiteX187" fmla="*/ 504816 w 838200"/>
              <a:gd name="connsiteY187" fmla="*/ 32162 h 819150"/>
              <a:gd name="connsiteX188" fmla="*/ 507016 w 838200"/>
              <a:gd name="connsiteY188" fmla="*/ 55480 h 819150"/>
              <a:gd name="connsiteX189" fmla="*/ 92173 w 838200"/>
              <a:gd name="connsiteY189" fmla="*/ 574964 h 819150"/>
              <a:gd name="connsiteX190" fmla="*/ 69409 w 838200"/>
              <a:gd name="connsiteY190" fmla="*/ 574945 h 819150"/>
              <a:gd name="connsiteX191" fmla="*/ 71018 w 838200"/>
              <a:gd name="connsiteY191" fmla="*/ 597652 h 819150"/>
              <a:gd name="connsiteX192" fmla="*/ 94421 w 838200"/>
              <a:gd name="connsiteY192" fmla="*/ 598243 h 819150"/>
              <a:gd name="connsiteX193" fmla="*/ 92173 w 838200"/>
              <a:gd name="connsiteY193" fmla="*/ 574964 h 819150"/>
              <a:gd name="connsiteX194" fmla="*/ 607705 w 838200"/>
              <a:gd name="connsiteY194" fmla="*/ 82502 h 819150"/>
              <a:gd name="connsiteX195" fmla="*/ 617306 w 838200"/>
              <a:gd name="connsiteY195" fmla="*/ 85074 h 819150"/>
              <a:gd name="connsiteX196" fmla="*/ 620992 w 838200"/>
              <a:gd name="connsiteY196" fmla="*/ 81102 h 819150"/>
              <a:gd name="connsiteX197" fmla="*/ 618277 w 838200"/>
              <a:gd name="connsiteY197" fmla="*/ 71148 h 819150"/>
              <a:gd name="connsiteX198" fmla="*/ 608838 w 838200"/>
              <a:gd name="connsiteY198" fmla="*/ 69729 h 819150"/>
              <a:gd name="connsiteX199" fmla="*/ 605104 w 838200"/>
              <a:gd name="connsiteY199" fmla="*/ 73710 h 819150"/>
              <a:gd name="connsiteX200" fmla="*/ 607705 w 838200"/>
              <a:gd name="connsiteY200" fmla="*/ 82502 h 819150"/>
              <a:gd name="connsiteX201" fmla="*/ 129292 w 838200"/>
              <a:gd name="connsiteY201" fmla="*/ 639286 h 819150"/>
              <a:gd name="connsiteX202" fmla="*/ 119005 w 838200"/>
              <a:gd name="connsiteY202" fmla="*/ 635514 h 819150"/>
              <a:gd name="connsiteX203" fmla="*/ 108747 w 838200"/>
              <a:gd name="connsiteY203" fmla="*/ 638162 h 819150"/>
              <a:gd name="connsiteX204" fmla="*/ 110785 w 838200"/>
              <a:gd name="connsiteY204" fmla="*/ 659155 h 819150"/>
              <a:gd name="connsiteX205" fmla="*/ 120729 w 838200"/>
              <a:gd name="connsiteY205" fmla="*/ 662584 h 819150"/>
              <a:gd name="connsiteX206" fmla="*/ 131216 w 838200"/>
              <a:gd name="connsiteY206" fmla="*/ 659117 h 819150"/>
              <a:gd name="connsiteX207" fmla="*/ 133512 w 838200"/>
              <a:gd name="connsiteY207" fmla="*/ 649535 h 819150"/>
              <a:gd name="connsiteX208" fmla="*/ 129292 w 838200"/>
              <a:gd name="connsiteY208" fmla="*/ 639286 h 819150"/>
              <a:gd name="connsiteX209" fmla="*/ 635603 w 838200"/>
              <a:gd name="connsiteY209" fmla="*/ 154159 h 819150"/>
              <a:gd name="connsiteX210" fmla="*/ 651110 w 838200"/>
              <a:gd name="connsiteY210" fmla="*/ 160674 h 819150"/>
              <a:gd name="connsiteX211" fmla="*/ 667245 w 838200"/>
              <a:gd name="connsiteY211" fmla="*/ 154968 h 819150"/>
              <a:gd name="connsiteX212" fmla="*/ 672198 w 838200"/>
              <a:gd name="connsiteY212" fmla="*/ 139995 h 819150"/>
              <a:gd name="connsiteX213" fmla="*/ 664721 w 838200"/>
              <a:gd name="connsiteY213" fmla="*/ 122926 h 819150"/>
              <a:gd name="connsiteX214" fmla="*/ 647710 w 838200"/>
              <a:gd name="connsiteY214" fmla="*/ 116097 h 819150"/>
              <a:gd name="connsiteX215" fmla="*/ 631955 w 838200"/>
              <a:gd name="connsiteY215" fmla="*/ 122088 h 819150"/>
              <a:gd name="connsiteX216" fmla="*/ 627478 w 838200"/>
              <a:gd name="connsiteY216" fmla="*/ 136490 h 819150"/>
              <a:gd name="connsiteX217" fmla="*/ 635603 w 838200"/>
              <a:gd name="connsiteY217" fmla="*/ 154159 h 819150"/>
              <a:gd name="connsiteX218" fmla="*/ 264023 w 838200"/>
              <a:gd name="connsiteY218" fmla="*/ 728821 h 819150"/>
              <a:gd name="connsiteX219" fmla="*/ 236553 w 838200"/>
              <a:gd name="connsiteY219" fmla="*/ 728678 h 819150"/>
              <a:gd name="connsiteX220" fmla="*/ 239135 w 838200"/>
              <a:gd name="connsiteY220" fmla="*/ 755500 h 819150"/>
              <a:gd name="connsiteX221" fmla="*/ 266700 w 838200"/>
              <a:gd name="connsiteY221" fmla="*/ 756777 h 819150"/>
              <a:gd name="connsiteX222" fmla="*/ 264023 w 838200"/>
              <a:gd name="connsiteY222" fmla="*/ 728821 h 819150"/>
              <a:gd name="connsiteX223" fmla="*/ 361636 w 838200"/>
              <a:gd name="connsiteY223" fmla="*/ 760406 h 819150"/>
              <a:gd name="connsiteX224" fmla="*/ 344691 w 838200"/>
              <a:gd name="connsiteY224" fmla="*/ 754167 h 819150"/>
              <a:gd name="connsiteX225" fmla="*/ 329394 w 838200"/>
              <a:gd name="connsiteY225" fmla="*/ 759015 h 819150"/>
              <a:gd name="connsiteX226" fmla="*/ 325888 w 838200"/>
              <a:gd name="connsiteY226" fmla="*/ 774322 h 819150"/>
              <a:gd name="connsiteX227" fmla="*/ 333061 w 838200"/>
              <a:gd name="connsiteY227" fmla="*/ 791076 h 819150"/>
              <a:gd name="connsiteX228" fmla="*/ 348767 w 838200"/>
              <a:gd name="connsiteY228" fmla="*/ 796715 h 819150"/>
              <a:gd name="connsiteX229" fmla="*/ 364655 w 838200"/>
              <a:gd name="connsiteY229" fmla="*/ 791895 h 819150"/>
              <a:gd name="connsiteX230" fmla="*/ 368475 w 838200"/>
              <a:gd name="connsiteY230" fmla="*/ 776874 h 819150"/>
              <a:gd name="connsiteX231" fmla="*/ 361636 w 838200"/>
              <a:gd name="connsiteY231" fmla="*/ 760406 h 819150"/>
              <a:gd name="connsiteX232" fmla="*/ 786822 w 838200"/>
              <a:gd name="connsiteY232" fmla="*/ 397018 h 819150"/>
              <a:gd name="connsiteX233" fmla="*/ 812025 w 838200"/>
              <a:gd name="connsiteY233" fmla="*/ 398265 h 819150"/>
              <a:gd name="connsiteX234" fmla="*/ 809577 w 838200"/>
              <a:gd name="connsiteY234" fmla="*/ 372605 h 819150"/>
              <a:gd name="connsiteX235" fmla="*/ 784450 w 838200"/>
              <a:gd name="connsiteY235" fmla="*/ 372538 h 819150"/>
              <a:gd name="connsiteX236" fmla="*/ 786822 w 838200"/>
              <a:gd name="connsiteY236" fmla="*/ 397018 h 819150"/>
              <a:gd name="connsiteX237" fmla="*/ 452171 w 838200"/>
              <a:gd name="connsiteY237" fmla="*/ 797048 h 819150"/>
              <a:gd name="connsiteX238" fmla="*/ 431625 w 838200"/>
              <a:gd name="connsiteY238" fmla="*/ 795963 h 819150"/>
              <a:gd name="connsiteX239" fmla="*/ 433635 w 838200"/>
              <a:gd name="connsiteY239" fmla="*/ 816937 h 819150"/>
              <a:gd name="connsiteX240" fmla="*/ 454066 w 838200"/>
              <a:gd name="connsiteY240" fmla="*/ 816889 h 819150"/>
              <a:gd name="connsiteX241" fmla="*/ 452171 w 838200"/>
              <a:gd name="connsiteY241" fmla="*/ 797048 h 819150"/>
              <a:gd name="connsiteX242" fmla="*/ 760705 w 838200"/>
              <a:gd name="connsiteY242" fmla="*/ 495744 h 819150"/>
              <a:gd name="connsiteX243" fmla="*/ 779821 w 838200"/>
              <a:gd name="connsiteY243" fmla="*/ 503517 h 819150"/>
              <a:gd name="connsiteX244" fmla="*/ 798166 w 838200"/>
              <a:gd name="connsiteY244" fmla="*/ 496687 h 819150"/>
              <a:gd name="connsiteX245" fmla="*/ 803177 w 838200"/>
              <a:gd name="connsiteY245" fmla="*/ 479094 h 819150"/>
              <a:gd name="connsiteX246" fmla="*/ 794023 w 838200"/>
              <a:gd name="connsiteY246" fmla="*/ 459978 h 819150"/>
              <a:gd name="connsiteX247" fmla="*/ 775535 w 838200"/>
              <a:gd name="connsiteY247" fmla="*/ 452815 h 819150"/>
              <a:gd name="connsiteX248" fmla="*/ 757742 w 838200"/>
              <a:gd name="connsiteY248" fmla="*/ 459016 h 819150"/>
              <a:gd name="connsiteX249" fmla="*/ 760705 w 838200"/>
              <a:gd name="connsiteY249" fmla="*/ 495744 h 819150"/>
              <a:gd name="connsiteX250" fmla="*/ 516579 w 838200"/>
              <a:gd name="connsiteY250" fmla="*/ 762682 h 819150"/>
              <a:gd name="connsiteX251" fmla="*/ 499910 w 838200"/>
              <a:gd name="connsiteY251" fmla="*/ 756129 h 819150"/>
              <a:gd name="connsiteX252" fmla="*/ 484461 w 838200"/>
              <a:gd name="connsiteY252" fmla="*/ 762435 h 819150"/>
              <a:gd name="connsiteX253" fmla="*/ 479679 w 838200"/>
              <a:gd name="connsiteY253" fmla="*/ 776522 h 819150"/>
              <a:gd name="connsiteX254" fmla="*/ 487470 w 838200"/>
              <a:gd name="connsiteY254" fmla="*/ 793905 h 819150"/>
              <a:gd name="connsiteX255" fmla="*/ 503311 w 838200"/>
              <a:gd name="connsiteY255" fmla="*/ 800687 h 819150"/>
              <a:gd name="connsiteX256" fmla="*/ 519713 w 838200"/>
              <a:gd name="connsiteY256" fmla="*/ 795305 h 819150"/>
              <a:gd name="connsiteX257" fmla="*/ 524704 w 838200"/>
              <a:gd name="connsiteY257" fmla="*/ 780323 h 819150"/>
              <a:gd name="connsiteX258" fmla="*/ 516579 w 838200"/>
              <a:gd name="connsiteY258" fmla="*/ 762682 h 819150"/>
              <a:gd name="connsiteX259" fmla="*/ 839962 w 838200"/>
              <a:gd name="connsiteY259" fmla="*/ 451881 h 819150"/>
              <a:gd name="connsiteX260" fmla="*/ 840457 w 838200"/>
              <a:gd name="connsiteY260" fmla="*/ 444909 h 819150"/>
              <a:gd name="connsiteX261" fmla="*/ 832266 w 838200"/>
              <a:gd name="connsiteY261" fmla="*/ 444709 h 819150"/>
              <a:gd name="connsiteX262" fmla="*/ 832199 w 838200"/>
              <a:gd name="connsiteY262" fmla="*/ 449919 h 819150"/>
              <a:gd name="connsiteX263" fmla="*/ 839962 w 838200"/>
              <a:gd name="connsiteY263" fmla="*/ 451881 h 819150"/>
              <a:gd name="connsiteX264" fmla="*/ 734101 w 838200"/>
              <a:gd name="connsiteY264" fmla="*/ 565420 h 819150"/>
              <a:gd name="connsiteX265" fmla="*/ 741731 w 838200"/>
              <a:gd name="connsiteY265" fmla="*/ 584241 h 819150"/>
              <a:gd name="connsiteX266" fmla="*/ 757580 w 838200"/>
              <a:gd name="connsiteY266" fmla="*/ 591042 h 819150"/>
              <a:gd name="connsiteX267" fmla="*/ 774525 w 838200"/>
              <a:gd name="connsiteY267" fmla="*/ 585070 h 819150"/>
              <a:gd name="connsiteX268" fmla="*/ 770868 w 838200"/>
              <a:gd name="connsiteY268" fmla="*/ 552989 h 819150"/>
              <a:gd name="connsiteX269" fmla="*/ 754170 w 838200"/>
              <a:gd name="connsiteY269" fmla="*/ 546436 h 819150"/>
              <a:gd name="connsiteX270" fmla="*/ 739245 w 838200"/>
              <a:gd name="connsiteY270" fmla="*/ 552189 h 819150"/>
              <a:gd name="connsiteX271" fmla="*/ 734101 w 838200"/>
              <a:gd name="connsiteY271" fmla="*/ 565420 h 819150"/>
              <a:gd name="connsiteX272" fmla="*/ 689286 w 838200"/>
              <a:gd name="connsiteY272" fmla="*/ 676471 h 819150"/>
              <a:gd name="connsiteX273" fmla="*/ 661187 w 838200"/>
              <a:gd name="connsiteY273" fmla="*/ 675729 h 819150"/>
              <a:gd name="connsiteX274" fmla="*/ 664407 w 838200"/>
              <a:gd name="connsiteY274" fmla="*/ 703151 h 819150"/>
              <a:gd name="connsiteX275" fmla="*/ 691363 w 838200"/>
              <a:gd name="connsiteY275" fmla="*/ 703827 h 819150"/>
              <a:gd name="connsiteX276" fmla="*/ 689286 w 838200"/>
              <a:gd name="connsiteY276" fmla="*/ 676471 h 819150"/>
              <a:gd name="connsiteX277" fmla="*/ 817216 w 838200"/>
              <a:gd name="connsiteY277" fmla="*/ 543150 h 819150"/>
              <a:gd name="connsiteX278" fmla="*/ 818340 w 838200"/>
              <a:gd name="connsiteY278" fmla="*/ 536787 h 819150"/>
              <a:gd name="connsiteX279" fmla="*/ 810139 w 838200"/>
              <a:gd name="connsiteY279" fmla="*/ 536587 h 819150"/>
              <a:gd name="connsiteX280" fmla="*/ 810054 w 838200"/>
              <a:gd name="connsiteY280" fmla="*/ 541798 h 819150"/>
              <a:gd name="connsiteX281" fmla="*/ 817216 w 838200"/>
              <a:gd name="connsiteY281" fmla="*/ 543150 h 819150"/>
              <a:gd name="connsiteX282" fmla="*/ 738073 w 838200"/>
              <a:gd name="connsiteY282" fmla="*/ 655040 h 819150"/>
              <a:gd name="connsiteX283" fmla="*/ 729329 w 838200"/>
              <a:gd name="connsiteY283" fmla="*/ 655402 h 819150"/>
              <a:gd name="connsiteX284" fmla="*/ 729596 w 838200"/>
              <a:gd name="connsiteY284" fmla="*/ 664146 h 819150"/>
              <a:gd name="connsiteX285" fmla="*/ 739035 w 838200"/>
              <a:gd name="connsiteY285" fmla="*/ 665537 h 819150"/>
              <a:gd name="connsiteX286" fmla="*/ 738073 w 838200"/>
              <a:gd name="connsiteY286" fmla="*/ 65504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838200" h="819150">
                <a:moveTo>
                  <a:pt x="75838" y="186163"/>
                </a:moveTo>
                <a:cubicBezTo>
                  <a:pt x="72847" y="183362"/>
                  <a:pt x="70114" y="183315"/>
                  <a:pt x="67647" y="185953"/>
                </a:cubicBezTo>
                <a:lnTo>
                  <a:pt x="68723" y="191201"/>
                </a:lnTo>
                <a:cubicBezTo>
                  <a:pt x="69580" y="192011"/>
                  <a:pt x="71790" y="192649"/>
                  <a:pt x="75333" y="193135"/>
                </a:cubicBezTo>
                <a:cubicBezTo>
                  <a:pt x="76400" y="192011"/>
                  <a:pt x="76571" y="189649"/>
                  <a:pt x="75838" y="186163"/>
                </a:cubicBezTo>
                <a:close/>
                <a:moveTo>
                  <a:pt x="145256" y="173418"/>
                </a:moveTo>
                <a:cubicBezTo>
                  <a:pt x="153734" y="164350"/>
                  <a:pt x="152848" y="155016"/>
                  <a:pt x="142580" y="145453"/>
                </a:cubicBezTo>
                <a:cubicBezTo>
                  <a:pt x="132731" y="136299"/>
                  <a:pt x="123606" y="136252"/>
                  <a:pt x="115129" y="145319"/>
                </a:cubicBezTo>
                <a:cubicBezTo>
                  <a:pt x="106661" y="154416"/>
                  <a:pt x="107328" y="163531"/>
                  <a:pt x="117167" y="172704"/>
                </a:cubicBezTo>
                <a:cubicBezTo>
                  <a:pt x="127445" y="182276"/>
                  <a:pt x="136789" y="182534"/>
                  <a:pt x="145256" y="173418"/>
                </a:cubicBezTo>
                <a:close/>
                <a:moveTo>
                  <a:pt x="634013" y="702360"/>
                </a:moveTo>
                <a:cubicBezTo>
                  <a:pt x="630145" y="698750"/>
                  <a:pt x="624450" y="696283"/>
                  <a:pt x="616915" y="694931"/>
                </a:cubicBezTo>
                <a:cubicBezTo>
                  <a:pt x="624088" y="680386"/>
                  <a:pt x="628822" y="670614"/>
                  <a:pt x="631041" y="665651"/>
                </a:cubicBezTo>
                <a:cubicBezTo>
                  <a:pt x="646662" y="670309"/>
                  <a:pt x="659587" y="667166"/>
                  <a:pt x="669846" y="656202"/>
                </a:cubicBezTo>
                <a:cubicBezTo>
                  <a:pt x="679694" y="645601"/>
                  <a:pt x="682342" y="634628"/>
                  <a:pt x="677751" y="623265"/>
                </a:cubicBezTo>
                <a:cubicBezTo>
                  <a:pt x="697468" y="633828"/>
                  <a:pt x="712413" y="633638"/>
                  <a:pt x="722681" y="622674"/>
                </a:cubicBezTo>
                <a:cubicBezTo>
                  <a:pt x="727253" y="617769"/>
                  <a:pt x="729491" y="610644"/>
                  <a:pt x="729367" y="601348"/>
                </a:cubicBezTo>
                <a:cubicBezTo>
                  <a:pt x="729225" y="592032"/>
                  <a:pt x="725576" y="584012"/>
                  <a:pt x="718309" y="577221"/>
                </a:cubicBezTo>
                <a:cubicBezTo>
                  <a:pt x="715308" y="574430"/>
                  <a:pt x="712089" y="572306"/>
                  <a:pt x="708631" y="570858"/>
                </a:cubicBezTo>
                <a:cubicBezTo>
                  <a:pt x="705193" y="569420"/>
                  <a:pt x="703221" y="568496"/>
                  <a:pt x="702812" y="568106"/>
                </a:cubicBezTo>
                <a:cubicBezTo>
                  <a:pt x="701535" y="566915"/>
                  <a:pt x="702250" y="564000"/>
                  <a:pt x="704945" y="559447"/>
                </a:cubicBezTo>
                <a:cubicBezTo>
                  <a:pt x="708155" y="552542"/>
                  <a:pt x="709813" y="547741"/>
                  <a:pt x="709955" y="545017"/>
                </a:cubicBezTo>
                <a:cubicBezTo>
                  <a:pt x="727786" y="548198"/>
                  <a:pt x="741112" y="545074"/>
                  <a:pt x="749913" y="535616"/>
                </a:cubicBezTo>
                <a:cubicBezTo>
                  <a:pt x="756618" y="528415"/>
                  <a:pt x="759600" y="519195"/>
                  <a:pt x="758942" y="507936"/>
                </a:cubicBezTo>
                <a:cubicBezTo>
                  <a:pt x="758247" y="496678"/>
                  <a:pt x="753361" y="486857"/>
                  <a:pt x="744436" y="478504"/>
                </a:cubicBezTo>
                <a:cubicBezTo>
                  <a:pt x="739731" y="474103"/>
                  <a:pt x="732768" y="470427"/>
                  <a:pt x="723500" y="467483"/>
                </a:cubicBezTo>
                <a:cubicBezTo>
                  <a:pt x="724338" y="459749"/>
                  <a:pt x="725338" y="453958"/>
                  <a:pt x="726510" y="450119"/>
                </a:cubicBezTo>
                <a:cubicBezTo>
                  <a:pt x="745046" y="456825"/>
                  <a:pt x="759457" y="454653"/>
                  <a:pt x="769668" y="443671"/>
                </a:cubicBezTo>
                <a:cubicBezTo>
                  <a:pt x="775687" y="437242"/>
                  <a:pt x="778545" y="428602"/>
                  <a:pt x="778288" y="417725"/>
                </a:cubicBezTo>
                <a:cubicBezTo>
                  <a:pt x="778012" y="406895"/>
                  <a:pt x="773382" y="397275"/>
                  <a:pt x="764400" y="388902"/>
                </a:cubicBezTo>
                <a:cubicBezTo>
                  <a:pt x="759304" y="384130"/>
                  <a:pt x="753951" y="381254"/>
                  <a:pt x="748389" y="380330"/>
                </a:cubicBezTo>
                <a:cubicBezTo>
                  <a:pt x="751665" y="365690"/>
                  <a:pt x="752389" y="355050"/>
                  <a:pt x="750580" y="348411"/>
                </a:cubicBezTo>
                <a:cubicBezTo>
                  <a:pt x="765372" y="352279"/>
                  <a:pt x="776088" y="350631"/>
                  <a:pt x="782784" y="343439"/>
                </a:cubicBezTo>
                <a:cubicBezTo>
                  <a:pt x="785984" y="340029"/>
                  <a:pt x="787670" y="334162"/>
                  <a:pt x="787841" y="325818"/>
                </a:cubicBezTo>
                <a:cubicBezTo>
                  <a:pt x="788013" y="317512"/>
                  <a:pt x="785117" y="310540"/>
                  <a:pt x="779126" y="304977"/>
                </a:cubicBezTo>
                <a:cubicBezTo>
                  <a:pt x="775268" y="301367"/>
                  <a:pt x="769172" y="298891"/>
                  <a:pt x="760895" y="297529"/>
                </a:cubicBezTo>
                <a:cubicBezTo>
                  <a:pt x="752589" y="296138"/>
                  <a:pt x="745769" y="298291"/>
                  <a:pt x="740474" y="303958"/>
                </a:cubicBezTo>
                <a:cubicBezTo>
                  <a:pt x="737292" y="307387"/>
                  <a:pt x="735511" y="312750"/>
                  <a:pt x="735035" y="320103"/>
                </a:cubicBezTo>
                <a:cubicBezTo>
                  <a:pt x="721509" y="311607"/>
                  <a:pt x="713870" y="307073"/>
                  <a:pt x="711946" y="306406"/>
                </a:cubicBezTo>
                <a:cubicBezTo>
                  <a:pt x="711432" y="304396"/>
                  <a:pt x="711641" y="298291"/>
                  <a:pt x="712603" y="287547"/>
                </a:cubicBezTo>
                <a:cubicBezTo>
                  <a:pt x="727234" y="294128"/>
                  <a:pt x="738835" y="292890"/>
                  <a:pt x="747312" y="283784"/>
                </a:cubicBezTo>
                <a:cubicBezTo>
                  <a:pt x="760009" y="270173"/>
                  <a:pt x="758885" y="256381"/>
                  <a:pt x="743912" y="242436"/>
                </a:cubicBezTo>
                <a:cubicBezTo>
                  <a:pt x="728539" y="228073"/>
                  <a:pt x="714489" y="227739"/>
                  <a:pt x="701764" y="241341"/>
                </a:cubicBezTo>
                <a:cubicBezTo>
                  <a:pt x="697544" y="245903"/>
                  <a:pt x="695363" y="251637"/>
                  <a:pt x="695258" y="258619"/>
                </a:cubicBezTo>
                <a:cubicBezTo>
                  <a:pt x="686733" y="254885"/>
                  <a:pt x="680790" y="251847"/>
                  <a:pt x="677428" y="249428"/>
                </a:cubicBezTo>
                <a:cubicBezTo>
                  <a:pt x="678113" y="240150"/>
                  <a:pt x="677913" y="232197"/>
                  <a:pt x="676904" y="225577"/>
                </a:cubicBezTo>
                <a:cubicBezTo>
                  <a:pt x="689829" y="230587"/>
                  <a:pt x="700373" y="228720"/>
                  <a:pt x="708489" y="220014"/>
                </a:cubicBezTo>
                <a:cubicBezTo>
                  <a:pt x="720109" y="207508"/>
                  <a:pt x="718652" y="194497"/>
                  <a:pt x="704117" y="180943"/>
                </a:cubicBezTo>
                <a:cubicBezTo>
                  <a:pt x="690029" y="167779"/>
                  <a:pt x="677151" y="167446"/>
                  <a:pt x="665493" y="179952"/>
                </a:cubicBezTo>
                <a:cubicBezTo>
                  <a:pt x="661959" y="183715"/>
                  <a:pt x="660073" y="188315"/>
                  <a:pt x="659825" y="193725"/>
                </a:cubicBezTo>
                <a:cubicBezTo>
                  <a:pt x="649557" y="188420"/>
                  <a:pt x="641823" y="184734"/>
                  <a:pt x="636546" y="182657"/>
                </a:cubicBezTo>
                <a:cubicBezTo>
                  <a:pt x="638318" y="164503"/>
                  <a:pt x="632784" y="149415"/>
                  <a:pt x="619963" y="137471"/>
                </a:cubicBezTo>
                <a:cubicBezTo>
                  <a:pt x="610133" y="128298"/>
                  <a:pt x="598399" y="123745"/>
                  <a:pt x="584797" y="123783"/>
                </a:cubicBezTo>
                <a:cubicBezTo>
                  <a:pt x="587845" y="106781"/>
                  <a:pt x="584645" y="93913"/>
                  <a:pt x="575243" y="85150"/>
                </a:cubicBezTo>
                <a:cubicBezTo>
                  <a:pt x="559422" y="70386"/>
                  <a:pt x="544811" y="70224"/>
                  <a:pt x="531400" y="84597"/>
                </a:cubicBezTo>
                <a:cubicBezTo>
                  <a:pt x="530704" y="85359"/>
                  <a:pt x="529209" y="87360"/>
                  <a:pt x="527009" y="90598"/>
                </a:cubicBezTo>
                <a:cubicBezTo>
                  <a:pt x="524799" y="93808"/>
                  <a:pt x="523161" y="96008"/>
                  <a:pt x="522065" y="97151"/>
                </a:cubicBezTo>
                <a:cubicBezTo>
                  <a:pt x="509435" y="91008"/>
                  <a:pt x="499510" y="87074"/>
                  <a:pt x="492347" y="85350"/>
                </a:cubicBezTo>
                <a:cubicBezTo>
                  <a:pt x="493700" y="71024"/>
                  <a:pt x="489671" y="59490"/>
                  <a:pt x="480270" y="50717"/>
                </a:cubicBezTo>
                <a:cubicBezTo>
                  <a:pt x="463582" y="35182"/>
                  <a:pt x="448189" y="34982"/>
                  <a:pt x="434064" y="50117"/>
                </a:cubicBezTo>
                <a:cubicBezTo>
                  <a:pt x="429492" y="55051"/>
                  <a:pt x="427044" y="61947"/>
                  <a:pt x="426720" y="70834"/>
                </a:cubicBezTo>
                <a:cubicBezTo>
                  <a:pt x="409889" y="58004"/>
                  <a:pt x="394068" y="55270"/>
                  <a:pt x="379219" y="62642"/>
                </a:cubicBezTo>
                <a:cubicBezTo>
                  <a:pt x="389849" y="47793"/>
                  <a:pt x="389849" y="35382"/>
                  <a:pt x="379162" y="25419"/>
                </a:cubicBezTo>
                <a:cubicBezTo>
                  <a:pt x="367598" y="14665"/>
                  <a:pt x="357073" y="14398"/>
                  <a:pt x="347558" y="24619"/>
                </a:cubicBezTo>
                <a:cubicBezTo>
                  <a:pt x="337652" y="35201"/>
                  <a:pt x="338480" y="45878"/>
                  <a:pt x="350034" y="56661"/>
                </a:cubicBezTo>
                <a:cubicBezTo>
                  <a:pt x="356464" y="62633"/>
                  <a:pt x="364265" y="64976"/>
                  <a:pt x="373485" y="63652"/>
                </a:cubicBezTo>
                <a:lnTo>
                  <a:pt x="357616" y="87074"/>
                </a:lnTo>
                <a:cubicBezTo>
                  <a:pt x="346986" y="85645"/>
                  <a:pt x="338709" y="84664"/>
                  <a:pt x="332813" y="84121"/>
                </a:cubicBezTo>
                <a:cubicBezTo>
                  <a:pt x="334937" y="69834"/>
                  <a:pt x="331727" y="58709"/>
                  <a:pt x="323193" y="50736"/>
                </a:cubicBezTo>
                <a:cubicBezTo>
                  <a:pt x="318049" y="45955"/>
                  <a:pt x="311268" y="43154"/>
                  <a:pt x="302800" y="42335"/>
                </a:cubicBezTo>
                <a:cubicBezTo>
                  <a:pt x="294380" y="41564"/>
                  <a:pt x="287503" y="43992"/>
                  <a:pt x="282216" y="49660"/>
                </a:cubicBezTo>
                <a:cubicBezTo>
                  <a:pt x="277997" y="54213"/>
                  <a:pt x="275968" y="60642"/>
                  <a:pt x="276187" y="68996"/>
                </a:cubicBezTo>
                <a:cubicBezTo>
                  <a:pt x="276406" y="77339"/>
                  <a:pt x="279711" y="84493"/>
                  <a:pt x="286131" y="90474"/>
                </a:cubicBezTo>
                <a:cubicBezTo>
                  <a:pt x="289979" y="94046"/>
                  <a:pt x="295666" y="96532"/>
                  <a:pt x="303190" y="97875"/>
                </a:cubicBezTo>
                <a:cubicBezTo>
                  <a:pt x="299247" y="105524"/>
                  <a:pt x="295923" y="111267"/>
                  <a:pt x="293160" y="115068"/>
                </a:cubicBezTo>
                <a:cubicBezTo>
                  <a:pt x="285283" y="114087"/>
                  <a:pt x="279416" y="113534"/>
                  <a:pt x="275492" y="113449"/>
                </a:cubicBezTo>
                <a:cubicBezTo>
                  <a:pt x="277197" y="98761"/>
                  <a:pt x="273768" y="87426"/>
                  <a:pt x="265224" y="79444"/>
                </a:cubicBezTo>
                <a:cubicBezTo>
                  <a:pt x="259661" y="74272"/>
                  <a:pt x="252860" y="71301"/>
                  <a:pt x="244783" y="70500"/>
                </a:cubicBezTo>
                <a:cubicBezTo>
                  <a:pt x="236725" y="69719"/>
                  <a:pt x="229895" y="72348"/>
                  <a:pt x="224238" y="78406"/>
                </a:cubicBezTo>
                <a:cubicBezTo>
                  <a:pt x="219656" y="83321"/>
                  <a:pt x="217513" y="89474"/>
                  <a:pt x="217856" y="96837"/>
                </a:cubicBezTo>
                <a:cubicBezTo>
                  <a:pt x="217942" y="106172"/>
                  <a:pt x="221228" y="113782"/>
                  <a:pt x="227628" y="119783"/>
                </a:cubicBezTo>
                <a:cubicBezTo>
                  <a:pt x="230610" y="122564"/>
                  <a:pt x="233944" y="124602"/>
                  <a:pt x="237563" y="125860"/>
                </a:cubicBezTo>
                <a:cubicBezTo>
                  <a:pt x="241173" y="127098"/>
                  <a:pt x="243221" y="127927"/>
                  <a:pt x="243650" y="128346"/>
                </a:cubicBezTo>
                <a:cubicBezTo>
                  <a:pt x="244926" y="129527"/>
                  <a:pt x="244345" y="131822"/>
                  <a:pt x="241973" y="135271"/>
                </a:cubicBezTo>
                <a:cubicBezTo>
                  <a:pt x="238925" y="140243"/>
                  <a:pt x="237315" y="143681"/>
                  <a:pt x="237115" y="145615"/>
                </a:cubicBezTo>
                <a:cubicBezTo>
                  <a:pt x="230791" y="144672"/>
                  <a:pt x="222961" y="144081"/>
                  <a:pt x="213608" y="143843"/>
                </a:cubicBezTo>
                <a:cubicBezTo>
                  <a:pt x="214455" y="132623"/>
                  <a:pt x="214636" y="126422"/>
                  <a:pt x="214132" y="125250"/>
                </a:cubicBezTo>
                <a:cubicBezTo>
                  <a:pt x="213693" y="120583"/>
                  <a:pt x="210884" y="115859"/>
                  <a:pt x="205769" y="111077"/>
                </a:cubicBezTo>
                <a:cubicBezTo>
                  <a:pt x="192100" y="98313"/>
                  <a:pt x="179594" y="97990"/>
                  <a:pt x="168335" y="110096"/>
                </a:cubicBezTo>
                <a:cubicBezTo>
                  <a:pt x="157410" y="121821"/>
                  <a:pt x="158753" y="134080"/>
                  <a:pt x="172422" y="146834"/>
                </a:cubicBezTo>
                <a:cubicBezTo>
                  <a:pt x="177975" y="152006"/>
                  <a:pt x="183652" y="154492"/>
                  <a:pt x="189490" y="154254"/>
                </a:cubicBezTo>
                <a:cubicBezTo>
                  <a:pt x="183794" y="168065"/>
                  <a:pt x="179108" y="177828"/>
                  <a:pt x="175393" y="183534"/>
                </a:cubicBezTo>
                <a:cubicBezTo>
                  <a:pt x="159420" y="179238"/>
                  <a:pt x="146647" y="182200"/>
                  <a:pt x="137093" y="192440"/>
                </a:cubicBezTo>
                <a:cubicBezTo>
                  <a:pt x="128978" y="201155"/>
                  <a:pt x="126406" y="212880"/>
                  <a:pt x="129388" y="227692"/>
                </a:cubicBezTo>
                <a:cubicBezTo>
                  <a:pt x="111795" y="214842"/>
                  <a:pt x="97003" y="214842"/>
                  <a:pt x="85020" y="227711"/>
                </a:cubicBezTo>
                <a:cubicBezTo>
                  <a:pt x="80096" y="233007"/>
                  <a:pt x="77705" y="239826"/>
                  <a:pt x="77934" y="248161"/>
                </a:cubicBezTo>
                <a:cubicBezTo>
                  <a:pt x="78134" y="256495"/>
                  <a:pt x="81925" y="264039"/>
                  <a:pt x="89183" y="270811"/>
                </a:cubicBezTo>
                <a:cubicBezTo>
                  <a:pt x="94298" y="275593"/>
                  <a:pt x="99851" y="278669"/>
                  <a:pt x="105832" y="279974"/>
                </a:cubicBezTo>
                <a:cubicBezTo>
                  <a:pt x="105480" y="280355"/>
                  <a:pt x="103565" y="284965"/>
                  <a:pt x="100136" y="293776"/>
                </a:cubicBezTo>
                <a:cubicBezTo>
                  <a:pt x="97536" y="299139"/>
                  <a:pt x="97069" y="304377"/>
                  <a:pt x="98717" y="309454"/>
                </a:cubicBezTo>
                <a:cubicBezTo>
                  <a:pt x="82315" y="304758"/>
                  <a:pt x="69533" y="307330"/>
                  <a:pt x="60350" y="317169"/>
                </a:cubicBezTo>
                <a:cubicBezTo>
                  <a:pt x="54693" y="323227"/>
                  <a:pt x="52159" y="331295"/>
                  <a:pt x="52769" y="341392"/>
                </a:cubicBezTo>
                <a:cubicBezTo>
                  <a:pt x="53330" y="351498"/>
                  <a:pt x="57474" y="360118"/>
                  <a:pt x="65170" y="367309"/>
                </a:cubicBezTo>
                <a:cubicBezTo>
                  <a:pt x="66437" y="368500"/>
                  <a:pt x="68942" y="370100"/>
                  <a:pt x="72638" y="372129"/>
                </a:cubicBezTo>
                <a:cubicBezTo>
                  <a:pt x="76352" y="374167"/>
                  <a:pt x="78629" y="375567"/>
                  <a:pt x="79467" y="376386"/>
                </a:cubicBezTo>
                <a:cubicBezTo>
                  <a:pt x="80753" y="377567"/>
                  <a:pt x="80696" y="381063"/>
                  <a:pt x="79315" y="386835"/>
                </a:cubicBezTo>
                <a:cubicBezTo>
                  <a:pt x="77362" y="394941"/>
                  <a:pt x="76333" y="400342"/>
                  <a:pt x="76181" y="403037"/>
                </a:cubicBezTo>
                <a:cubicBezTo>
                  <a:pt x="62122" y="398418"/>
                  <a:pt x="50683" y="400856"/>
                  <a:pt x="41853" y="410286"/>
                </a:cubicBezTo>
                <a:cubicBezTo>
                  <a:pt x="37633" y="414848"/>
                  <a:pt x="35490" y="421849"/>
                  <a:pt x="35414" y="431336"/>
                </a:cubicBezTo>
                <a:cubicBezTo>
                  <a:pt x="35366" y="440842"/>
                  <a:pt x="38967" y="448986"/>
                  <a:pt x="46225" y="455739"/>
                </a:cubicBezTo>
                <a:cubicBezTo>
                  <a:pt x="54369" y="463331"/>
                  <a:pt x="64379" y="466283"/>
                  <a:pt x="76295" y="464674"/>
                </a:cubicBezTo>
                <a:cubicBezTo>
                  <a:pt x="61131" y="485219"/>
                  <a:pt x="62332" y="503631"/>
                  <a:pt x="79867" y="519995"/>
                </a:cubicBezTo>
                <a:cubicBezTo>
                  <a:pt x="87144" y="526767"/>
                  <a:pt x="95879" y="530682"/>
                  <a:pt x="106089" y="531701"/>
                </a:cubicBezTo>
                <a:cubicBezTo>
                  <a:pt x="96812" y="552799"/>
                  <a:pt x="99670" y="570325"/>
                  <a:pt x="114652" y="584269"/>
                </a:cubicBezTo>
                <a:cubicBezTo>
                  <a:pt x="122320" y="591451"/>
                  <a:pt x="133207" y="595204"/>
                  <a:pt x="147247" y="595585"/>
                </a:cubicBezTo>
                <a:cubicBezTo>
                  <a:pt x="138617" y="615111"/>
                  <a:pt x="141151" y="631266"/>
                  <a:pt x="154829" y="644029"/>
                </a:cubicBezTo>
                <a:cubicBezTo>
                  <a:pt x="162087" y="650821"/>
                  <a:pt x="170631" y="654516"/>
                  <a:pt x="180423" y="655155"/>
                </a:cubicBezTo>
                <a:cubicBezTo>
                  <a:pt x="190214" y="655802"/>
                  <a:pt x="198453" y="652526"/>
                  <a:pt x="205159" y="645363"/>
                </a:cubicBezTo>
                <a:cubicBezTo>
                  <a:pt x="213636" y="636257"/>
                  <a:pt x="215427" y="624474"/>
                  <a:pt x="210522" y="610006"/>
                </a:cubicBezTo>
                <a:cubicBezTo>
                  <a:pt x="220151" y="616864"/>
                  <a:pt x="227371" y="621103"/>
                  <a:pt x="232191" y="622789"/>
                </a:cubicBezTo>
                <a:cubicBezTo>
                  <a:pt x="227943" y="639334"/>
                  <a:pt x="226438" y="649963"/>
                  <a:pt x="227657" y="654631"/>
                </a:cubicBezTo>
                <a:cubicBezTo>
                  <a:pt x="211445" y="648020"/>
                  <a:pt x="199130" y="649268"/>
                  <a:pt x="190643" y="658326"/>
                </a:cubicBezTo>
                <a:cubicBezTo>
                  <a:pt x="185699" y="663641"/>
                  <a:pt x="183566" y="670842"/>
                  <a:pt x="184252" y="679977"/>
                </a:cubicBezTo>
                <a:cubicBezTo>
                  <a:pt x="184937" y="689102"/>
                  <a:pt x="188481" y="696655"/>
                  <a:pt x="194920" y="702637"/>
                </a:cubicBezTo>
                <a:cubicBezTo>
                  <a:pt x="200473" y="707809"/>
                  <a:pt x="207845" y="710619"/>
                  <a:pt x="217027" y="711066"/>
                </a:cubicBezTo>
                <a:cubicBezTo>
                  <a:pt x="226209" y="711485"/>
                  <a:pt x="233477" y="708876"/>
                  <a:pt x="238754" y="703208"/>
                </a:cubicBezTo>
                <a:cubicBezTo>
                  <a:pt x="240878" y="700913"/>
                  <a:pt x="243049" y="695179"/>
                  <a:pt x="245269" y="685911"/>
                </a:cubicBezTo>
                <a:lnTo>
                  <a:pt x="259994" y="693274"/>
                </a:lnTo>
                <a:cubicBezTo>
                  <a:pt x="265319" y="696131"/>
                  <a:pt x="270701" y="697217"/>
                  <a:pt x="276092" y="696626"/>
                </a:cubicBezTo>
                <a:cubicBezTo>
                  <a:pt x="269053" y="712686"/>
                  <a:pt x="272377" y="727125"/>
                  <a:pt x="286064" y="739889"/>
                </a:cubicBezTo>
                <a:cubicBezTo>
                  <a:pt x="292027" y="745452"/>
                  <a:pt x="300857" y="748881"/>
                  <a:pt x="312458" y="750157"/>
                </a:cubicBezTo>
                <a:cubicBezTo>
                  <a:pt x="324060" y="751424"/>
                  <a:pt x="333023" y="748652"/>
                  <a:pt x="339376" y="741842"/>
                </a:cubicBezTo>
                <a:cubicBezTo>
                  <a:pt x="346815" y="733898"/>
                  <a:pt x="349348" y="726002"/>
                  <a:pt x="347053" y="718201"/>
                </a:cubicBezTo>
                <a:cubicBezTo>
                  <a:pt x="356587" y="724277"/>
                  <a:pt x="365208" y="727011"/>
                  <a:pt x="372942" y="726430"/>
                </a:cubicBezTo>
                <a:cubicBezTo>
                  <a:pt x="368484" y="744899"/>
                  <a:pt x="371818" y="759349"/>
                  <a:pt x="382915" y="769731"/>
                </a:cubicBezTo>
                <a:cubicBezTo>
                  <a:pt x="389763" y="776093"/>
                  <a:pt x="398297" y="779608"/>
                  <a:pt x="408480" y="780256"/>
                </a:cubicBezTo>
                <a:cubicBezTo>
                  <a:pt x="418671" y="780894"/>
                  <a:pt x="426930" y="777837"/>
                  <a:pt x="433273" y="771017"/>
                </a:cubicBezTo>
                <a:cubicBezTo>
                  <a:pt x="436455" y="767616"/>
                  <a:pt x="439207" y="761663"/>
                  <a:pt x="441465" y="753205"/>
                </a:cubicBezTo>
                <a:cubicBezTo>
                  <a:pt x="465868" y="763901"/>
                  <a:pt x="484746" y="762082"/>
                  <a:pt x="498186" y="747690"/>
                </a:cubicBezTo>
                <a:cubicBezTo>
                  <a:pt x="500310" y="745433"/>
                  <a:pt x="503320" y="740479"/>
                  <a:pt x="507263" y="732821"/>
                </a:cubicBezTo>
                <a:cubicBezTo>
                  <a:pt x="521027" y="734345"/>
                  <a:pt x="530657" y="735184"/>
                  <a:pt x="536077" y="735326"/>
                </a:cubicBezTo>
                <a:cubicBezTo>
                  <a:pt x="531886" y="748366"/>
                  <a:pt x="534286" y="759101"/>
                  <a:pt x="543277" y="767454"/>
                </a:cubicBezTo>
                <a:cubicBezTo>
                  <a:pt x="547973" y="771864"/>
                  <a:pt x="554155" y="774227"/>
                  <a:pt x="561746" y="774636"/>
                </a:cubicBezTo>
                <a:cubicBezTo>
                  <a:pt x="569405" y="775027"/>
                  <a:pt x="575472" y="772769"/>
                  <a:pt x="580092" y="767845"/>
                </a:cubicBezTo>
                <a:cubicBezTo>
                  <a:pt x="583978" y="763663"/>
                  <a:pt x="585635" y="757786"/>
                  <a:pt x="585102" y="750233"/>
                </a:cubicBezTo>
                <a:cubicBezTo>
                  <a:pt x="584568" y="742651"/>
                  <a:pt x="581730" y="736498"/>
                  <a:pt x="576624" y="731716"/>
                </a:cubicBezTo>
                <a:cubicBezTo>
                  <a:pt x="572767" y="728126"/>
                  <a:pt x="566871" y="725440"/>
                  <a:pt x="558927" y="723687"/>
                </a:cubicBezTo>
                <a:cubicBezTo>
                  <a:pt x="565071" y="714552"/>
                  <a:pt x="568481" y="707866"/>
                  <a:pt x="569252" y="703618"/>
                </a:cubicBezTo>
                <a:cubicBezTo>
                  <a:pt x="572005" y="704075"/>
                  <a:pt x="576548" y="704551"/>
                  <a:pt x="582844" y="705113"/>
                </a:cubicBezTo>
                <a:cubicBezTo>
                  <a:pt x="589083" y="705675"/>
                  <a:pt x="593408" y="705980"/>
                  <a:pt x="595741" y="706047"/>
                </a:cubicBezTo>
                <a:cubicBezTo>
                  <a:pt x="591779" y="717172"/>
                  <a:pt x="594265" y="726935"/>
                  <a:pt x="603247" y="735307"/>
                </a:cubicBezTo>
                <a:cubicBezTo>
                  <a:pt x="616077" y="747261"/>
                  <a:pt x="627593" y="747776"/>
                  <a:pt x="637861" y="736784"/>
                </a:cubicBezTo>
                <a:cubicBezTo>
                  <a:pt x="648119" y="725782"/>
                  <a:pt x="646814" y="714324"/>
                  <a:pt x="634013" y="702360"/>
                </a:cubicBezTo>
                <a:close/>
                <a:moveTo>
                  <a:pt x="61560" y="268344"/>
                </a:moveTo>
                <a:cubicBezTo>
                  <a:pt x="52159" y="259562"/>
                  <a:pt x="43720" y="259172"/>
                  <a:pt x="36328" y="267116"/>
                </a:cubicBezTo>
                <a:cubicBezTo>
                  <a:pt x="28546" y="275431"/>
                  <a:pt x="29375" y="283994"/>
                  <a:pt x="38786" y="292776"/>
                </a:cubicBezTo>
                <a:cubicBezTo>
                  <a:pt x="47768" y="301120"/>
                  <a:pt x="56140" y="301158"/>
                  <a:pt x="63894" y="292824"/>
                </a:cubicBezTo>
                <a:cubicBezTo>
                  <a:pt x="71323" y="284880"/>
                  <a:pt x="70533" y="276726"/>
                  <a:pt x="61560" y="268344"/>
                </a:cubicBezTo>
                <a:close/>
                <a:moveTo>
                  <a:pt x="40481" y="359079"/>
                </a:moveTo>
                <a:cubicBezTo>
                  <a:pt x="31071" y="350316"/>
                  <a:pt x="22679" y="349926"/>
                  <a:pt x="15269" y="357860"/>
                </a:cubicBezTo>
                <a:cubicBezTo>
                  <a:pt x="7506" y="366176"/>
                  <a:pt x="8325" y="374700"/>
                  <a:pt x="17736" y="383482"/>
                </a:cubicBezTo>
                <a:cubicBezTo>
                  <a:pt x="26718" y="391855"/>
                  <a:pt x="35071" y="391893"/>
                  <a:pt x="42843" y="383559"/>
                </a:cubicBezTo>
                <a:cubicBezTo>
                  <a:pt x="50244" y="375615"/>
                  <a:pt x="49473" y="367433"/>
                  <a:pt x="40481" y="359079"/>
                </a:cubicBezTo>
                <a:close/>
                <a:moveTo>
                  <a:pt x="414385" y="21085"/>
                </a:moveTo>
                <a:cubicBezTo>
                  <a:pt x="415652" y="22275"/>
                  <a:pt x="418548" y="23047"/>
                  <a:pt x="423062" y="23342"/>
                </a:cubicBezTo>
                <a:cubicBezTo>
                  <a:pt x="427549" y="23647"/>
                  <a:pt x="430711" y="22885"/>
                  <a:pt x="432473" y="20980"/>
                </a:cubicBezTo>
                <a:cubicBezTo>
                  <a:pt x="433892" y="19475"/>
                  <a:pt x="434683" y="16684"/>
                  <a:pt x="434864" y="12617"/>
                </a:cubicBezTo>
                <a:cubicBezTo>
                  <a:pt x="435064" y="8550"/>
                  <a:pt x="433892" y="5302"/>
                  <a:pt x="431292" y="2911"/>
                </a:cubicBezTo>
                <a:cubicBezTo>
                  <a:pt x="429616" y="1339"/>
                  <a:pt x="426482" y="396"/>
                  <a:pt x="421996" y="63"/>
                </a:cubicBezTo>
                <a:cubicBezTo>
                  <a:pt x="417481" y="-242"/>
                  <a:pt x="414347" y="558"/>
                  <a:pt x="412585" y="2444"/>
                </a:cubicBezTo>
                <a:cubicBezTo>
                  <a:pt x="411166" y="3959"/>
                  <a:pt x="410480" y="6835"/>
                  <a:pt x="410518" y="11103"/>
                </a:cubicBezTo>
                <a:cubicBezTo>
                  <a:pt x="410518" y="15370"/>
                  <a:pt x="411823" y="18694"/>
                  <a:pt x="414385" y="21085"/>
                </a:cubicBezTo>
                <a:close/>
                <a:moveTo>
                  <a:pt x="4229" y="455825"/>
                </a:moveTo>
                <a:lnTo>
                  <a:pt x="0" y="460349"/>
                </a:lnTo>
                <a:cubicBezTo>
                  <a:pt x="857" y="465417"/>
                  <a:pt x="1962" y="468550"/>
                  <a:pt x="3248" y="469750"/>
                </a:cubicBezTo>
                <a:cubicBezTo>
                  <a:pt x="4086" y="470541"/>
                  <a:pt x="7068" y="471198"/>
                  <a:pt x="12192" y="471713"/>
                </a:cubicBezTo>
                <a:lnTo>
                  <a:pt x="16431" y="467179"/>
                </a:lnTo>
                <a:cubicBezTo>
                  <a:pt x="15554" y="462111"/>
                  <a:pt x="14688" y="459168"/>
                  <a:pt x="13849" y="458387"/>
                </a:cubicBezTo>
                <a:cubicBezTo>
                  <a:pt x="12544" y="457196"/>
                  <a:pt x="9363" y="456320"/>
                  <a:pt x="4229" y="455825"/>
                </a:cubicBezTo>
                <a:close/>
                <a:moveTo>
                  <a:pt x="54350" y="515261"/>
                </a:moveTo>
                <a:cubicBezTo>
                  <a:pt x="46644" y="508079"/>
                  <a:pt x="39795" y="507708"/>
                  <a:pt x="33795" y="514137"/>
                </a:cubicBezTo>
                <a:cubicBezTo>
                  <a:pt x="27413" y="520957"/>
                  <a:pt x="28099" y="527948"/>
                  <a:pt x="35804" y="535111"/>
                </a:cubicBezTo>
                <a:cubicBezTo>
                  <a:pt x="43491" y="542302"/>
                  <a:pt x="50540" y="542474"/>
                  <a:pt x="56883" y="535673"/>
                </a:cubicBezTo>
                <a:cubicBezTo>
                  <a:pt x="62875" y="529225"/>
                  <a:pt x="62017" y="522433"/>
                  <a:pt x="54350" y="515261"/>
                </a:cubicBezTo>
                <a:close/>
                <a:moveTo>
                  <a:pt x="507016" y="55480"/>
                </a:moveTo>
                <a:cubicBezTo>
                  <a:pt x="515141" y="63061"/>
                  <a:pt x="522751" y="63052"/>
                  <a:pt x="529819" y="55489"/>
                </a:cubicBezTo>
                <a:cubicBezTo>
                  <a:pt x="536515" y="48279"/>
                  <a:pt x="535772" y="40897"/>
                  <a:pt x="527685" y="33324"/>
                </a:cubicBezTo>
                <a:cubicBezTo>
                  <a:pt x="519103" y="25371"/>
                  <a:pt x="511512" y="24961"/>
                  <a:pt x="504816" y="32162"/>
                </a:cubicBezTo>
                <a:cubicBezTo>
                  <a:pt x="497729" y="39735"/>
                  <a:pt x="498491" y="47498"/>
                  <a:pt x="507016" y="55480"/>
                </a:cubicBezTo>
                <a:close/>
                <a:moveTo>
                  <a:pt x="92173" y="574964"/>
                </a:moveTo>
                <a:cubicBezTo>
                  <a:pt x="84058" y="567353"/>
                  <a:pt x="76457" y="567353"/>
                  <a:pt x="69409" y="574945"/>
                </a:cubicBezTo>
                <a:cubicBezTo>
                  <a:pt x="62351" y="582517"/>
                  <a:pt x="62894" y="590089"/>
                  <a:pt x="71018" y="597652"/>
                </a:cubicBezTo>
                <a:cubicBezTo>
                  <a:pt x="79572" y="605615"/>
                  <a:pt x="87373" y="605834"/>
                  <a:pt x="94421" y="598243"/>
                </a:cubicBezTo>
                <a:cubicBezTo>
                  <a:pt x="101460" y="590699"/>
                  <a:pt x="100736" y="582945"/>
                  <a:pt x="92173" y="574964"/>
                </a:cubicBezTo>
                <a:close/>
                <a:moveTo>
                  <a:pt x="607705" y="82502"/>
                </a:moveTo>
                <a:cubicBezTo>
                  <a:pt x="610676" y="85283"/>
                  <a:pt x="613858" y="86160"/>
                  <a:pt x="617306" y="85074"/>
                </a:cubicBezTo>
                <a:lnTo>
                  <a:pt x="620992" y="81102"/>
                </a:lnTo>
                <a:cubicBezTo>
                  <a:pt x="622173" y="77263"/>
                  <a:pt x="621287" y="73939"/>
                  <a:pt x="618277" y="71148"/>
                </a:cubicBezTo>
                <a:cubicBezTo>
                  <a:pt x="615706" y="68767"/>
                  <a:pt x="612572" y="68281"/>
                  <a:pt x="608838" y="69729"/>
                </a:cubicBezTo>
                <a:lnTo>
                  <a:pt x="605104" y="73710"/>
                </a:lnTo>
                <a:cubicBezTo>
                  <a:pt x="604295" y="77187"/>
                  <a:pt x="605133" y="80111"/>
                  <a:pt x="607705" y="82502"/>
                </a:cubicBezTo>
                <a:close/>
                <a:moveTo>
                  <a:pt x="129292" y="639286"/>
                </a:moveTo>
                <a:cubicBezTo>
                  <a:pt x="127168" y="637295"/>
                  <a:pt x="123749" y="636047"/>
                  <a:pt x="119005" y="635514"/>
                </a:cubicBezTo>
                <a:cubicBezTo>
                  <a:pt x="114300" y="635019"/>
                  <a:pt x="110890" y="635905"/>
                  <a:pt x="108747" y="638162"/>
                </a:cubicBezTo>
                <a:cubicBezTo>
                  <a:pt x="102432" y="644963"/>
                  <a:pt x="103080" y="651992"/>
                  <a:pt x="110785" y="659155"/>
                </a:cubicBezTo>
                <a:cubicBezTo>
                  <a:pt x="112909" y="661165"/>
                  <a:pt x="116224" y="662279"/>
                  <a:pt x="120729" y="662584"/>
                </a:cubicBezTo>
                <a:cubicBezTo>
                  <a:pt x="125244" y="662908"/>
                  <a:pt x="128749" y="661736"/>
                  <a:pt x="131216" y="659117"/>
                </a:cubicBezTo>
                <a:cubicBezTo>
                  <a:pt x="132969" y="657212"/>
                  <a:pt x="133741" y="654012"/>
                  <a:pt x="133512" y="649535"/>
                </a:cubicBezTo>
                <a:cubicBezTo>
                  <a:pt x="133264" y="645106"/>
                  <a:pt x="131864" y="641667"/>
                  <a:pt x="129292" y="639286"/>
                </a:cubicBezTo>
                <a:close/>
                <a:moveTo>
                  <a:pt x="635603" y="154159"/>
                </a:moveTo>
                <a:cubicBezTo>
                  <a:pt x="639470" y="157740"/>
                  <a:pt x="644642" y="159921"/>
                  <a:pt x="651110" y="160674"/>
                </a:cubicBezTo>
                <a:cubicBezTo>
                  <a:pt x="657625" y="161407"/>
                  <a:pt x="662959" y="159493"/>
                  <a:pt x="667245" y="154968"/>
                </a:cubicBezTo>
                <a:cubicBezTo>
                  <a:pt x="670379" y="151568"/>
                  <a:pt x="672065" y="146567"/>
                  <a:pt x="672198" y="139995"/>
                </a:cubicBezTo>
                <a:cubicBezTo>
                  <a:pt x="672360" y="133413"/>
                  <a:pt x="669874" y="127708"/>
                  <a:pt x="664721" y="122926"/>
                </a:cubicBezTo>
                <a:cubicBezTo>
                  <a:pt x="660044" y="118545"/>
                  <a:pt x="654377" y="116259"/>
                  <a:pt x="647710" y="116097"/>
                </a:cubicBezTo>
                <a:cubicBezTo>
                  <a:pt x="641090" y="115916"/>
                  <a:pt x="635832" y="117925"/>
                  <a:pt x="631955" y="122088"/>
                </a:cubicBezTo>
                <a:cubicBezTo>
                  <a:pt x="629117" y="125107"/>
                  <a:pt x="627640" y="129908"/>
                  <a:pt x="627478" y="136490"/>
                </a:cubicBezTo>
                <a:cubicBezTo>
                  <a:pt x="627345" y="143091"/>
                  <a:pt x="630041" y="148958"/>
                  <a:pt x="635603" y="154159"/>
                </a:cubicBezTo>
                <a:close/>
                <a:moveTo>
                  <a:pt x="264023" y="728821"/>
                </a:moveTo>
                <a:cubicBezTo>
                  <a:pt x="254194" y="719648"/>
                  <a:pt x="245040" y="719601"/>
                  <a:pt x="236553" y="728678"/>
                </a:cubicBezTo>
                <a:cubicBezTo>
                  <a:pt x="228457" y="737403"/>
                  <a:pt x="229305" y="746328"/>
                  <a:pt x="239135" y="755500"/>
                </a:cubicBezTo>
                <a:cubicBezTo>
                  <a:pt x="249403" y="765064"/>
                  <a:pt x="258585" y="765511"/>
                  <a:pt x="266700" y="756777"/>
                </a:cubicBezTo>
                <a:cubicBezTo>
                  <a:pt x="275196" y="747699"/>
                  <a:pt x="274272" y="738393"/>
                  <a:pt x="264023" y="728821"/>
                </a:cubicBezTo>
                <a:close/>
                <a:moveTo>
                  <a:pt x="361636" y="760406"/>
                </a:moveTo>
                <a:cubicBezTo>
                  <a:pt x="357368" y="756443"/>
                  <a:pt x="351720" y="754348"/>
                  <a:pt x="344691" y="754167"/>
                </a:cubicBezTo>
                <a:cubicBezTo>
                  <a:pt x="337661" y="753986"/>
                  <a:pt x="332565" y="755586"/>
                  <a:pt x="329394" y="759015"/>
                </a:cubicBezTo>
                <a:cubicBezTo>
                  <a:pt x="326574" y="762025"/>
                  <a:pt x="325422" y="767130"/>
                  <a:pt x="325888" y="774322"/>
                </a:cubicBezTo>
                <a:cubicBezTo>
                  <a:pt x="326403" y="781504"/>
                  <a:pt x="328784" y="787085"/>
                  <a:pt x="333061" y="791076"/>
                </a:cubicBezTo>
                <a:cubicBezTo>
                  <a:pt x="336490" y="794258"/>
                  <a:pt x="341719" y="796134"/>
                  <a:pt x="348767" y="796715"/>
                </a:cubicBezTo>
                <a:cubicBezTo>
                  <a:pt x="355854" y="797277"/>
                  <a:pt x="361131" y="795677"/>
                  <a:pt x="364655" y="791895"/>
                </a:cubicBezTo>
                <a:cubicBezTo>
                  <a:pt x="367513" y="788876"/>
                  <a:pt x="368760" y="783866"/>
                  <a:pt x="368475" y="776874"/>
                </a:cubicBezTo>
                <a:cubicBezTo>
                  <a:pt x="368189" y="769883"/>
                  <a:pt x="365922" y="764406"/>
                  <a:pt x="361636" y="760406"/>
                </a:cubicBezTo>
                <a:close/>
                <a:moveTo>
                  <a:pt x="786822" y="397018"/>
                </a:moveTo>
                <a:cubicBezTo>
                  <a:pt x="796214" y="405771"/>
                  <a:pt x="804634" y="406190"/>
                  <a:pt x="812025" y="398265"/>
                </a:cubicBezTo>
                <a:cubicBezTo>
                  <a:pt x="819779" y="389912"/>
                  <a:pt x="818969" y="381377"/>
                  <a:pt x="809577" y="372605"/>
                </a:cubicBezTo>
                <a:cubicBezTo>
                  <a:pt x="800586" y="364232"/>
                  <a:pt x="792232" y="364204"/>
                  <a:pt x="784450" y="372538"/>
                </a:cubicBezTo>
                <a:cubicBezTo>
                  <a:pt x="777050" y="380492"/>
                  <a:pt x="777850" y="388626"/>
                  <a:pt x="786822" y="397018"/>
                </a:cubicBezTo>
                <a:close/>
                <a:moveTo>
                  <a:pt x="452171" y="797048"/>
                </a:moveTo>
                <a:cubicBezTo>
                  <a:pt x="444465" y="789886"/>
                  <a:pt x="437626" y="789514"/>
                  <a:pt x="431625" y="795963"/>
                </a:cubicBezTo>
                <a:cubicBezTo>
                  <a:pt x="425272" y="802754"/>
                  <a:pt x="425929" y="809755"/>
                  <a:pt x="433635" y="816937"/>
                </a:cubicBezTo>
                <a:cubicBezTo>
                  <a:pt x="440903" y="823709"/>
                  <a:pt x="447723" y="823690"/>
                  <a:pt x="454066" y="816889"/>
                </a:cubicBezTo>
                <a:cubicBezTo>
                  <a:pt x="460077" y="810441"/>
                  <a:pt x="459438" y="803859"/>
                  <a:pt x="452171" y="797048"/>
                </a:cubicBezTo>
                <a:close/>
                <a:moveTo>
                  <a:pt x="760705" y="495744"/>
                </a:moveTo>
                <a:cubicBezTo>
                  <a:pt x="765800" y="500526"/>
                  <a:pt x="772163" y="503126"/>
                  <a:pt x="779821" y="503517"/>
                </a:cubicBezTo>
                <a:cubicBezTo>
                  <a:pt x="787460" y="503907"/>
                  <a:pt x="793547" y="501650"/>
                  <a:pt x="798166" y="496687"/>
                </a:cubicBezTo>
                <a:cubicBezTo>
                  <a:pt x="802024" y="492553"/>
                  <a:pt x="803710" y="486686"/>
                  <a:pt x="803177" y="479094"/>
                </a:cubicBezTo>
                <a:cubicBezTo>
                  <a:pt x="802596" y="471522"/>
                  <a:pt x="799576" y="465159"/>
                  <a:pt x="794023" y="459978"/>
                </a:cubicBezTo>
                <a:cubicBezTo>
                  <a:pt x="789318" y="455587"/>
                  <a:pt x="783155" y="453225"/>
                  <a:pt x="775535" y="452815"/>
                </a:cubicBezTo>
                <a:cubicBezTo>
                  <a:pt x="767896" y="452443"/>
                  <a:pt x="761962" y="454501"/>
                  <a:pt x="757742" y="459016"/>
                </a:cubicBezTo>
                <a:cubicBezTo>
                  <a:pt x="746446" y="471160"/>
                  <a:pt x="747417" y="483390"/>
                  <a:pt x="760705" y="495744"/>
                </a:cubicBezTo>
                <a:close/>
                <a:moveTo>
                  <a:pt x="516579" y="762682"/>
                </a:moveTo>
                <a:cubicBezTo>
                  <a:pt x="511883" y="758291"/>
                  <a:pt x="506301" y="756120"/>
                  <a:pt x="499910" y="756129"/>
                </a:cubicBezTo>
                <a:cubicBezTo>
                  <a:pt x="493462" y="756167"/>
                  <a:pt x="488318" y="758263"/>
                  <a:pt x="484461" y="762435"/>
                </a:cubicBezTo>
                <a:cubicBezTo>
                  <a:pt x="481641" y="765464"/>
                  <a:pt x="480041" y="770178"/>
                  <a:pt x="479679" y="776522"/>
                </a:cubicBezTo>
                <a:cubicBezTo>
                  <a:pt x="479327" y="782913"/>
                  <a:pt x="481889" y="788695"/>
                  <a:pt x="487470" y="793905"/>
                </a:cubicBezTo>
                <a:cubicBezTo>
                  <a:pt x="491309" y="797477"/>
                  <a:pt x="496567" y="799735"/>
                  <a:pt x="503311" y="800687"/>
                </a:cubicBezTo>
                <a:cubicBezTo>
                  <a:pt x="509988" y="801649"/>
                  <a:pt x="515483" y="799839"/>
                  <a:pt x="519713" y="795305"/>
                </a:cubicBezTo>
                <a:cubicBezTo>
                  <a:pt x="522903" y="791905"/>
                  <a:pt x="524561" y="786914"/>
                  <a:pt x="524704" y="780323"/>
                </a:cubicBezTo>
                <a:cubicBezTo>
                  <a:pt x="524847" y="773741"/>
                  <a:pt x="522161" y="767873"/>
                  <a:pt x="516579" y="762682"/>
                </a:cubicBezTo>
                <a:close/>
                <a:moveTo>
                  <a:pt x="839962" y="451881"/>
                </a:moveTo>
                <a:cubicBezTo>
                  <a:pt x="840629" y="451120"/>
                  <a:pt x="840819" y="448786"/>
                  <a:pt x="840457" y="444909"/>
                </a:cubicBezTo>
                <a:cubicBezTo>
                  <a:pt x="837457" y="442118"/>
                  <a:pt x="834742" y="442052"/>
                  <a:pt x="832266" y="444709"/>
                </a:cubicBezTo>
                <a:lnTo>
                  <a:pt x="832199" y="449919"/>
                </a:lnTo>
                <a:cubicBezTo>
                  <a:pt x="833466" y="451120"/>
                  <a:pt x="836057" y="451786"/>
                  <a:pt x="839962" y="451881"/>
                </a:cubicBezTo>
                <a:close/>
                <a:moveTo>
                  <a:pt x="734101" y="565420"/>
                </a:moveTo>
                <a:cubicBezTo>
                  <a:pt x="733625" y="572763"/>
                  <a:pt x="736197" y="579031"/>
                  <a:pt x="741731" y="584241"/>
                </a:cubicBezTo>
                <a:cubicBezTo>
                  <a:pt x="745588" y="587794"/>
                  <a:pt x="750884" y="590070"/>
                  <a:pt x="757580" y="591042"/>
                </a:cubicBezTo>
                <a:cubicBezTo>
                  <a:pt x="764267" y="591985"/>
                  <a:pt x="769934" y="589994"/>
                  <a:pt x="774525" y="585070"/>
                </a:cubicBezTo>
                <a:cubicBezTo>
                  <a:pt x="784050" y="574868"/>
                  <a:pt x="782803" y="564153"/>
                  <a:pt x="770868" y="552989"/>
                </a:cubicBezTo>
                <a:cubicBezTo>
                  <a:pt x="766172" y="548617"/>
                  <a:pt x="760590" y="546427"/>
                  <a:pt x="754170" y="546436"/>
                </a:cubicBezTo>
                <a:cubicBezTo>
                  <a:pt x="747741" y="546484"/>
                  <a:pt x="742779" y="548370"/>
                  <a:pt x="739245" y="552189"/>
                </a:cubicBezTo>
                <a:cubicBezTo>
                  <a:pt x="736082" y="555571"/>
                  <a:pt x="734378" y="559990"/>
                  <a:pt x="734101" y="565420"/>
                </a:cubicBezTo>
                <a:close/>
                <a:moveTo>
                  <a:pt x="689286" y="676471"/>
                </a:moveTo>
                <a:cubicBezTo>
                  <a:pt x="679018" y="666880"/>
                  <a:pt x="669655" y="666661"/>
                  <a:pt x="661187" y="675729"/>
                </a:cubicBezTo>
                <a:cubicBezTo>
                  <a:pt x="653072" y="684434"/>
                  <a:pt x="654129" y="693559"/>
                  <a:pt x="664407" y="703151"/>
                </a:cubicBezTo>
                <a:cubicBezTo>
                  <a:pt x="674237" y="712324"/>
                  <a:pt x="683219" y="712552"/>
                  <a:pt x="691363" y="703827"/>
                </a:cubicBezTo>
                <a:cubicBezTo>
                  <a:pt x="699840" y="694750"/>
                  <a:pt x="699125" y="685616"/>
                  <a:pt x="689286" y="676471"/>
                </a:cubicBezTo>
                <a:close/>
                <a:moveTo>
                  <a:pt x="817216" y="543150"/>
                </a:moveTo>
                <a:cubicBezTo>
                  <a:pt x="817874" y="542398"/>
                  <a:pt x="818283" y="540274"/>
                  <a:pt x="818340" y="536787"/>
                </a:cubicBezTo>
                <a:cubicBezTo>
                  <a:pt x="815350" y="533978"/>
                  <a:pt x="812587" y="533911"/>
                  <a:pt x="810139" y="536587"/>
                </a:cubicBezTo>
                <a:lnTo>
                  <a:pt x="810054" y="541798"/>
                </a:lnTo>
                <a:cubicBezTo>
                  <a:pt x="811349" y="542988"/>
                  <a:pt x="813711" y="543445"/>
                  <a:pt x="817216" y="543150"/>
                </a:cubicBezTo>
                <a:close/>
                <a:moveTo>
                  <a:pt x="738073" y="655040"/>
                </a:moveTo>
                <a:cubicBezTo>
                  <a:pt x="732539" y="654907"/>
                  <a:pt x="729682" y="655040"/>
                  <a:pt x="729329" y="655402"/>
                </a:cubicBezTo>
                <a:cubicBezTo>
                  <a:pt x="728272" y="656536"/>
                  <a:pt x="728329" y="659469"/>
                  <a:pt x="729596" y="664146"/>
                </a:cubicBezTo>
                <a:cubicBezTo>
                  <a:pt x="733625" y="665775"/>
                  <a:pt x="736759" y="666270"/>
                  <a:pt x="739035" y="665537"/>
                </a:cubicBezTo>
                <a:cubicBezTo>
                  <a:pt x="739883" y="662060"/>
                  <a:pt x="739559" y="658593"/>
                  <a:pt x="738073" y="65504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5253BB-E58B-4D04-BD80-FA02664E5E2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 rot="-120000">
            <a:off x="606918" y="592565"/>
            <a:ext cx="2182325" cy="612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t-BR" noProof="0"/>
              <a:t>Título do slide</a:t>
            </a:r>
          </a:p>
        </p:txBody>
      </p:sp>
      <p:sp>
        <p:nvSpPr>
          <p:cNvPr id="17" name="Espaço Reservado para Imagem 4">
            <a:extLst>
              <a:ext uri="{FF2B5EF4-FFF2-40B4-BE49-F238E27FC236}">
                <a16:creationId xmlns:a16="http://schemas.microsoft.com/office/drawing/2014/main" id="{D86E69CF-B6A7-4EA3-81A0-D6251F865A8B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rot="21446841">
            <a:off x="696203" y="1548026"/>
            <a:ext cx="3911070" cy="4626327"/>
          </a:xfrm>
          <a:custGeom>
            <a:avLst/>
            <a:gdLst>
              <a:gd name="connsiteX0" fmla="*/ 0 w 6213988"/>
              <a:gd name="connsiteY0" fmla="*/ 0 h 4608000"/>
              <a:gd name="connsiteX1" fmla="*/ 6213988 w 6213988"/>
              <a:gd name="connsiteY1" fmla="*/ 0 h 4608000"/>
              <a:gd name="connsiteX2" fmla="*/ 6213988 w 6213988"/>
              <a:gd name="connsiteY2" fmla="*/ 4608000 h 4608000"/>
              <a:gd name="connsiteX3" fmla="*/ 0 w 6213988"/>
              <a:gd name="connsiteY3" fmla="*/ 4608000 h 4608000"/>
              <a:gd name="connsiteX4" fmla="*/ 0 w 6213988"/>
              <a:gd name="connsiteY4" fmla="*/ 0 h 4608000"/>
              <a:gd name="connsiteX0" fmla="*/ 12700 w 6226688"/>
              <a:gd name="connsiteY0" fmla="*/ 0 h 4608000"/>
              <a:gd name="connsiteX1" fmla="*/ 6226688 w 6226688"/>
              <a:gd name="connsiteY1" fmla="*/ 0 h 4608000"/>
              <a:gd name="connsiteX2" fmla="*/ 6226688 w 6226688"/>
              <a:gd name="connsiteY2" fmla="*/ 4608000 h 4608000"/>
              <a:gd name="connsiteX3" fmla="*/ 0 w 6226688"/>
              <a:gd name="connsiteY3" fmla="*/ 4531800 h 4608000"/>
              <a:gd name="connsiteX4" fmla="*/ 12700 w 6226688"/>
              <a:gd name="connsiteY4" fmla="*/ 0 h 4608000"/>
              <a:gd name="connsiteX0" fmla="*/ 12700 w 6226688"/>
              <a:gd name="connsiteY0" fmla="*/ 0 h 4608000"/>
              <a:gd name="connsiteX1" fmla="*/ 6175888 w 6226688"/>
              <a:gd name="connsiteY1" fmla="*/ 50800 h 4608000"/>
              <a:gd name="connsiteX2" fmla="*/ 6226688 w 6226688"/>
              <a:gd name="connsiteY2" fmla="*/ 4608000 h 4608000"/>
              <a:gd name="connsiteX3" fmla="*/ 0 w 6226688"/>
              <a:gd name="connsiteY3" fmla="*/ 4531800 h 4608000"/>
              <a:gd name="connsiteX4" fmla="*/ 12700 w 6226688"/>
              <a:gd name="connsiteY4" fmla="*/ 0 h 4608000"/>
              <a:gd name="connsiteX0" fmla="*/ 12700 w 6175888"/>
              <a:gd name="connsiteY0" fmla="*/ 0 h 4569900"/>
              <a:gd name="connsiteX1" fmla="*/ 6175888 w 6175888"/>
              <a:gd name="connsiteY1" fmla="*/ 50800 h 4569900"/>
              <a:gd name="connsiteX2" fmla="*/ 6163188 w 6175888"/>
              <a:gd name="connsiteY2" fmla="*/ 4569900 h 4569900"/>
              <a:gd name="connsiteX3" fmla="*/ 0 w 6175888"/>
              <a:gd name="connsiteY3" fmla="*/ 4531800 h 4569900"/>
              <a:gd name="connsiteX4" fmla="*/ 12700 w 6175888"/>
              <a:gd name="connsiteY4" fmla="*/ 0 h 4569900"/>
              <a:gd name="connsiteX0" fmla="*/ 12700 w 6163269"/>
              <a:gd name="connsiteY0" fmla="*/ 0 h 4569900"/>
              <a:gd name="connsiteX1" fmla="*/ 6008565 w 6163269"/>
              <a:gd name="connsiteY1" fmla="*/ 141289 h 4569900"/>
              <a:gd name="connsiteX2" fmla="*/ 6163188 w 6163269"/>
              <a:gd name="connsiteY2" fmla="*/ 4569900 h 4569900"/>
              <a:gd name="connsiteX3" fmla="*/ 0 w 6163269"/>
              <a:gd name="connsiteY3" fmla="*/ 4531800 h 4569900"/>
              <a:gd name="connsiteX4" fmla="*/ 12700 w 6163269"/>
              <a:gd name="connsiteY4" fmla="*/ 0 h 4569900"/>
              <a:gd name="connsiteX0" fmla="*/ 12700 w 6008565"/>
              <a:gd name="connsiteY0" fmla="*/ 0 h 4626327"/>
              <a:gd name="connsiteX1" fmla="*/ 6008565 w 6008565"/>
              <a:gd name="connsiteY1" fmla="*/ 141289 h 4626327"/>
              <a:gd name="connsiteX2" fmla="*/ 5807776 w 6008565"/>
              <a:gd name="connsiteY2" fmla="*/ 4626327 h 4626327"/>
              <a:gd name="connsiteX3" fmla="*/ 0 w 6008565"/>
              <a:gd name="connsiteY3" fmla="*/ 4531800 h 4626327"/>
              <a:gd name="connsiteX4" fmla="*/ 12700 w 6008565"/>
              <a:gd name="connsiteY4" fmla="*/ 0 h 462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8565" h="4626327">
                <a:moveTo>
                  <a:pt x="12700" y="0"/>
                </a:moveTo>
                <a:lnTo>
                  <a:pt x="6008565" y="141289"/>
                </a:lnTo>
                <a:cubicBezTo>
                  <a:pt x="6004332" y="1647656"/>
                  <a:pt x="5812009" y="3119960"/>
                  <a:pt x="5807776" y="4626327"/>
                </a:cubicBezTo>
                <a:lnTo>
                  <a:pt x="0" y="4531800"/>
                </a:lnTo>
                <a:cubicBezTo>
                  <a:pt x="4233" y="3021200"/>
                  <a:pt x="8467" y="1510600"/>
                  <a:pt x="127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lIns="0" tIns="0" rIns="0" bIns="0" rtlCol="0"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rtl="0"/>
            <a:r>
              <a:rPr lang="pt-BR" noProof="0"/>
              <a:t>Solte sua foto aqui!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97CE182F-DF8B-4081-8CB8-D2F5F79419D5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rot="-60000">
            <a:off x="4708605" y="1551979"/>
            <a:ext cx="4544500" cy="4557200"/>
          </a:xfrm>
          <a:custGeom>
            <a:avLst/>
            <a:gdLst>
              <a:gd name="connsiteX0" fmla="*/ 0 w 4608000"/>
              <a:gd name="connsiteY0" fmla="*/ 0 h 4608000"/>
              <a:gd name="connsiteX1" fmla="*/ 4608000 w 4608000"/>
              <a:gd name="connsiteY1" fmla="*/ 0 h 4608000"/>
              <a:gd name="connsiteX2" fmla="*/ 4608000 w 4608000"/>
              <a:gd name="connsiteY2" fmla="*/ 4608000 h 4608000"/>
              <a:gd name="connsiteX3" fmla="*/ 0 w 4608000"/>
              <a:gd name="connsiteY3" fmla="*/ 4608000 h 4608000"/>
              <a:gd name="connsiteX4" fmla="*/ 0 w 4608000"/>
              <a:gd name="connsiteY4" fmla="*/ 0 h 4608000"/>
              <a:gd name="connsiteX0" fmla="*/ 88900 w 4608000"/>
              <a:gd name="connsiteY0" fmla="*/ 0 h 4633400"/>
              <a:gd name="connsiteX1" fmla="*/ 4608000 w 4608000"/>
              <a:gd name="connsiteY1" fmla="*/ 25400 h 4633400"/>
              <a:gd name="connsiteX2" fmla="*/ 4608000 w 4608000"/>
              <a:gd name="connsiteY2" fmla="*/ 4633400 h 4633400"/>
              <a:gd name="connsiteX3" fmla="*/ 0 w 4608000"/>
              <a:gd name="connsiteY3" fmla="*/ 4633400 h 4633400"/>
              <a:gd name="connsiteX4" fmla="*/ 88900 w 4608000"/>
              <a:gd name="connsiteY4" fmla="*/ 0 h 4633400"/>
              <a:gd name="connsiteX0" fmla="*/ 25400 w 4544500"/>
              <a:gd name="connsiteY0" fmla="*/ 0 h 4633400"/>
              <a:gd name="connsiteX1" fmla="*/ 4544500 w 4544500"/>
              <a:gd name="connsiteY1" fmla="*/ 25400 h 4633400"/>
              <a:gd name="connsiteX2" fmla="*/ 4544500 w 4544500"/>
              <a:gd name="connsiteY2" fmla="*/ 4633400 h 4633400"/>
              <a:gd name="connsiteX3" fmla="*/ 0 w 4544500"/>
              <a:gd name="connsiteY3" fmla="*/ 4506400 h 4633400"/>
              <a:gd name="connsiteX4" fmla="*/ 25400 w 4544500"/>
              <a:gd name="connsiteY4" fmla="*/ 0 h 4633400"/>
              <a:gd name="connsiteX0" fmla="*/ 25400 w 4544500"/>
              <a:gd name="connsiteY0" fmla="*/ 0 h 4557200"/>
              <a:gd name="connsiteX1" fmla="*/ 4544500 w 4544500"/>
              <a:gd name="connsiteY1" fmla="*/ 25400 h 4557200"/>
              <a:gd name="connsiteX2" fmla="*/ 4531800 w 4544500"/>
              <a:gd name="connsiteY2" fmla="*/ 4557200 h 4557200"/>
              <a:gd name="connsiteX3" fmla="*/ 0 w 4544500"/>
              <a:gd name="connsiteY3" fmla="*/ 4506400 h 4557200"/>
              <a:gd name="connsiteX4" fmla="*/ 25400 w 4544500"/>
              <a:gd name="connsiteY4" fmla="*/ 0 h 45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4500" h="4557200">
                <a:moveTo>
                  <a:pt x="25400" y="0"/>
                </a:moveTo>
                <a:lnTo>
                  <a:pt x="4544500" y="25400"/>
                </a:lnTo>
                <a:cubicBezTo>
                  <a:pt x="4540267" y="1536000"/>
                  <a:pt x="4536033" y="3046600"/>
                  <a:pt x="4531800" y="4557200"/>
                </a:cubicBezTo>
                <a:lnTo>
                  <a:pt x="0" y="4506400"/>
                </a:lnTo>
                <a:lnTo>
                  <a:pt x="2540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0" tIns="0" rIns="0" bIns="0" rtlCol="0"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rtl="0"/>
            <a:r>
              <a:rPr lang="pt-BR" noProof="0"/>
              <a:t>Solte sua foto aqui!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1A55E863-2A90-48A2-B1B1-73DC20CD7A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1184676" flipH="1">
            <a:off x="9469767" y="1853469"/>
            <a:ext cx="2191754" cy="1705573"/>
          </a:xfrm>
          <a:custGeom>
            <a:avLst/>
            <a:gdLst>
              <a:gd name="connsiteX0" fmla="*/ 0 w 2863850"/>
              <a:gd name="connsiteY0" fmla="*/ 0 h 2371268"/>
              <a:gd name="connsiteX1" fmla="*/ 2863850 w 2863850"/>
              <a:gd name="connsiteY1" fmla="*/ 243427 h 2371268"/>
              <a:gd name="connsiteX2" fmla="*/ 2236667 w 2863850"/>
              <a:gd name="connsiteY2" fmla="*/ 1881550 h 2371268"/>
              <a:gd name="connsiteX3" fmla="*/ 1036714 w 2863850"/>
              <a:gd name="connsiteY3" fmla="*/ 1881550 h 2371268"/>
              <a:gd name="connsiteX4" fmla="*/ 544132 w 2863850"/>
              <a:gd name="connsiteY4" fmla="*/ 2371268 h 2371268"/>
              <a:gd name="connsiteX5" fmla="*/ 544132 w 2863850"/>
              <a:gd name="connsiteY5" fmla="*/ 1881550 h 2371268"/>
              <a:gd name="connsiteX6" fmla="*/ 0 w 2863850"/>
              <a:gd name="connsiteY6" fmla="*/ 1881550 h 2371268"/>
              <a:gd name="connsiteX0" fmla="*/ 0 w 2652023"/>
              <a:gd name="connsiteY0" fmla="*/ 0 h 2371268"/>
              <a:gd name="connsiteX1" fmla="*/ 2652023 w 2652023"/>
              <a:gd name="connsiteY1" fmla="*/ 315582 h 2371268"/>
              <a:gd name="connsiteX2" fmla="*/ 2236667 w 2652023"/>
              <a:gd name="connsiteY2" fmla="*/ 1881550 h 2371268"/>
              <a:gd name="connsiteX3" fmla="*/ 1036714 w 2652023"/>
              <a:gd name="connsiteY3" fmla="*/ 1881550 h 2371268"/>
              <a:gd name="connsiteX4" fmla="*/ 544132 w 2652023"/>
              <a:gd name="connsiteY4" fmla="*/ 2371268 h 2371268"/>
              <a:gd name="connsiteX5" fmla="*/ 544132 w 2652023"/>
              <a:gd name="connsiteY5" fmla="*/ 1881550 h 2371268"/>
              <a:gd name="connsiteX6" fmla="*/ 0 w 2652023"/>
              <a:gd name="connsiteY6" fmla="*/ 1881550 h 2371268"/>
              <a:gd name="connsiteX7" fmla="*/ 0 w 2652023"/>
              <a:gd name="connsiteY7" fmla="*/ 0 h 2371268"/>
              <a:gd name="connsiteX0" fmla="*/ 48946 w 2652023"/>
              <a:gd name="connsiteY0" fmla="*/ 0 h 2063744"/>
              <a:gd name="connsiteX1" fmla="*/ 2652023 w 2652023"/>
              <a:gd name="connsiteY1" fmla="*/ 8058 h 2063744"/>
              <a:gd name="connsiteX2" fmla="*/ 2236667 w 2652023"/>
              <a:gd name="connsiteY2" fmla="*/ 1574026 h 2063744"/>
              <a:gd name="connsiteX3" fmla="*/ 1036714 w 2652023"/>
              <a:gd name="connsiteY3" fmla="*/ 1574026 h 2063744"/>
              <a:gd name="connsiteX4" fmla="*/ 544132 w 2652023"/>
              <a:gd name="connsiteY4" fmla="*/ 2063744 h 2063744"/>
              <a:gd name="connsiteX5" fmla="*/ 544132 w 2652023"/>
              <a:gd name="connsiteY5" fmla="*/ 1574026 h 2063744"/>
              <a:gd name="connsiteX6" fmla="*/ 0 w 2652023"/>
              <a:gd name="connsiteY6" fmla="*/ 1574026 h 2063744"/>
              <a:gd name="connsiteX7" fmla="*/ 48946 w 2652023"/>
              <a:gd name="connsiteY7" fmla="*/ 0 h 2063744"/>
              <a:gd name="connsiteX0" fmla="*/ 48946 w 2652023"/>
              <a:gd name="connsiteY0" fmla="*/ 0 h 2063744"/>
              <a:gd name="connsiteX1" fmla="*/ 2652023 w 2652023"/>
              <a:gd name="connsiteY1" fmla="*/ 8058 h 2063744"/>
              <a:gd name="connsiteX2" fmla="*/ 2221389 w 2652023"/>
              <a:gd name="connsiteY2" fmla="*/ 1448172 h 2063744"/>
              <a:gd name="connsiteX3" fmla="*/ 1036714 w 2652023"/>
              <a:gd name="connsiteY3" fmla="*/ 1574026 h 2063744"/>
              <a:gd name="connsiteX4" fmla="*/ 544132 w 2652023"/>
              <a:gd name="connsiteY4" fmla="*/ 2063744 h 2063744"/>
              <a:gd name="connsiteX5" fmla="*/ 544132 w 2652023"/>
              <a:gd name="connsiteY5" fmla="*/ 1574026 h 2063744"/>
              <a:gd name="connsiteX6" fmla="*/ 0 w 2652023"/>
              <a:gd name="connsiteY6" fmla="*/ 1574026 h 2063744"/>
              <a:gd name="connsiteX7" fmla="*/ 48946 w 2652023"/>
              <a:gd name="connsiteY7" fmla="*/ 0 h 2063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52023" h="2063744">
                <a:moveTo>
                  <a:pt x="48946" y="0"/>
                </a:moveTo>
                <a:lnTo>
                  <a:pt x="2652023" y="8058"/>
                </a:lnTo>
                <a:lnTo>
                  <a:pt x="2221389" y="1448172"/>
                </a:lnTo>
                <a:lnTo>
                  <a:pt x="1036714" y="1574026"/>
                </a:lnTo>
                <a:lnTo>
                  <a:pt x="544132" y="2063744"/>
                </a:lnTo>
                <a:lnTo>
                  <a:pt x="544132" y="1574026"/>
                </a:lnTo>
                <a:lnTo>
                  <a:pt x="0" y="1574026"/>
                </a:lnTo>
                <a:lnTo>
                  <a:pt x="48946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96000" tIns="0" rIns="144000" bIns="432000" rtlCol="0" anchor="ctr">
            <a:noAutofit/>
          </a:bodyPr>
          <a:lstStyle>
            <a:lvl1pPr marL="0" indent="0" algn="ctr">
              <a:buNone/>
              <a:defRPr sz="2100" b="1" i="0" spc="-1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Coloque sua sinopse aqui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DDAF2D45-AC7E-4CFC-9404-B90BB596A0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415324">
            <a:off x="9080626" y="3166863"/>
            <a:ext cx="1924641" cy="1631515"/>
          </a:xfrm>
          <a:custGeom>
            <a:avLst/>
            <a:gdLst>
              <a:gd name="connsiteX0" fmla="*/ 0 w 2863850"/>
              <a:gd name="connsiteY0" fmla="*/ 0 h 2371268"/>
              <a:gd name="connsiteX1" fmla="*/ 2863850 w 2863850"/>
              <a:gd name="connsiteY1" fmla="*/ 243427 h 2371268"/>
              <a:gd name="connsiteX2" fmla="*/ 2236667 w 2863850"/>
              <a:gd name="connsiteY2" fmla="*/ 1881550 h 2371268"/>
              <a:gd name="connsiteX3" fmla="*/ 1036714 w 2863850"/>
              <a:gd name="connsiteY3" fmla="*/ 1881550 h 2371268"/>
              <a:gd name="connsiteX4" fmla="*/ 544132 w 2863850"/>
              <a:gd name="connsiteY4" fmla="*/ 2371268 h 2371268"/>
              <a:gd name="connsiteX5" fmla="*/ 544132 w 2863850"/>
              <a:gd name="connsiteY5" fmla="*/ 1881550 h 2371268"/>
              <a:gd name="connsiteX6" fmla="*/ 0 w 2863850"/>
              <a:gd name="connsiteY6" fmla="*/ 1881550 h 2371268"/>
              <a:gd name="connsiteX0" fmla="*/ 0 w 2925480"/>
              <a:gd name="connsiteY0" fmla="*/ 205232 h 2127841"/>
              <a:gd name="connsiteX1" fmla="*/ 2925480 w 2925480"/>
              <a:gd name="connsiteY1" fmla="*/ 0 h 2127841"/>
              <a:gd name="connsiteX2" fmla="*/ 2298297 w 2925480"/>
              <a:gd name="connsiteY2" fmla="*/ 1638123 h 2127841"/>
              <a:gd name="connsiteX3" fmla="*/ 1098344 w 2925480"/>
              <a:gd name="connsiteY3" fmla="*/ 1638123 h 2127841"/>
              <a:gd name="connsiteX4" fmla="*/ 605762 w 2925480"/>
              <a:gd name="connsiteY4" fmla="*/ 2127841 h 2127841"/>
              <a:gd name="connsiteX5" fmla="*/ 605762 w 2925480"/>
              <a:gd name="connsiteY5" fmla="*/ 1638123 h 2127841"/>
              <a:gd name="connsiteX6" fmla="*/ 61630 w 2925480"/>
              <a:gd name="connsiteY6" fmla="*/ 1638123 h 2127841"/>
              <a:gd name="connsiteX7" fmla="*/ 0 w 2925480"/>
              <a:gd name="connsiteY7" fmla="*/ 205232 h 2127841"/>
              <a:gd name="connsiteX0" fmla="*/ 0 w 2328816"/>
              <a:gd name="connsiteY0" fmla="*/ 51524 h 1974133"/>
              <a:gd name="connsiteX1" fmla="*/ 2328816 w 2328816"/>
              <a:gd name="connsiteY1" fmla="*/ 0 h 1974133"/>
              <a:gd name="connsiteX2" fmla="*/ 2298297 w 2328816"/>
              <a:gd name="connsiteY2" fmla="*/ 1484415 h 1974133"/>
              <a:gd name="connsiteX3" fmla="*/ 1098344 w 2328816"/>
              <a:gd name="connsiteY3" fmla="*/ 1484415 h 1974133"/>
              <a:gd name="connsiteX4" fmla="*/ 605762 w 2328816"/>
              <a:gd name="connsiteY4" fmla="*/ 1974133 h 1974133"/>
              <a:gd name="connsiteX5" fmla="*/ 605762 w 2328816"/>
              <a:gd name="connsiteY5" fmla="*/ 1484415 h 1974133"/>
              <a:gd name="connsiteX6" fmla="*/ 61630 w 2328816"/>
              <a:gd name="connsiteY6" fmla="*/ 1484415 h 1974133"/>
              <a:gd name="connsiteX7" fmla="*/ 0 w 2328816"/>
              <a:gd name="connsiteY7" fmla="*/ 51524 h 1974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28816" h="1974133">
                <a:moveTo>
                  <a:pt x="0" y="51524"/>
                </a:moveTo>
                <a:lnTo>
                  <a:pt x="2328816" y="0"/>
                </a:lnTo>
                <a:lnTo>
                  <a:pt x="2298297" y="1484415"/>
                </a:lnTo>
                <a:lnTo>
                  <a:pt x="1098344" y="1484415"/>
                </a:lnTo>
                <a:lnTo>
                  <a:pt x="605762" y="1974133"/>
                </a:lnTo>
                <a:lnTo>
                  <a:pt x="605762" y="1484415"/>
                </a:lnTo>
                <a:lnTo>
                  <a:pt x="61630" y="1484415"/>
                </a:lnTo>
                <a:cubicBezTo>
                  <a:pt x="61630" y="857232"/>
                  <a:pt x="0" y="678707"/>
                  <a:pt x="0" y="51524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lIns="108000" tIns="0" rIns="396000" bIns="432000" rtlCol="0" anchor="ctr">
            <a:noAutofit/>
          </a:bodyPr>
          <a:lstStyle>
            <a:lvl1pPr marL="0" indent="0" algn="ctr">
              <a:buNone/>
              <a:defRPr sz="2100" b="1" i="0" spc="-15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BR" noProof="0"/>
              <a:t>Coloque sua sinopse aqui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7E7BEEFE-EB7E-43B0-8446-D032B2A224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1360000" flipH="1">
            <a:off x="9889880" y="4465425"/>
            <a:ext cx="1908029" cy="1551472"/>
          </a:xfrm>
          <a:custGeom>
            <a:avLst/>
            <a:gdLst>
              <a:gd name="connsiteX0" fmla="*/ 0 w 2863850"/>
              <a:gd name="connsiteY0" fmla="*/ 0 h 2371268"/>
              <a:gd name="connsiteX1" fmla="*/ 2863850 w 2863850"/>
              <a:gd name="connsiteY1" fmla="*/ 243427 h 2371268"/>
              <a:gd name="connsiteX2" fmla="*/ 2236667 w 2863850"/>
              <a:gd name="connsiteY2" fmla="*/ 1881550 h 2371268"/>
              <a:gd name="connsiteX3" fmla="*/ 1036714 w 2863850"/>
              <a:gd name="connsiteY3" fmla="*/ 1881550 h 2371268"/>
              <a:gd name="connsiteX4" fmla="*/ 544132 w 2863850"/>
              <a:gd name="connsiteY4" fmla="*/ 2371268 h 2371268"/>
              <a:gd name="connsiteX5" fmla="*/ 544132 w 2863850"/>
              <a:gd name="connsiteY5" fmla="*/ 1881550 h 2371268"/>
              <a:gd name="connsiteX6" fmla="*/ 0 w 2863850"/>
              <a:gd name="connsiteY6" fmla="*/ 1881550 h 2371268"/>
              <a:gd name="connsiteX0" fmla="*/ 0 w 2652023"/>
              <a:gd name="connsiteY0" fmla="*/ 0 h 2371268"/>
              <a:gd name="connsiteX1" fmla="*/ 2652023 w 2652023"/>
              <a:gd name="connsiteY1" fmla="*/ 315582 h 2371268"/>
              <a:gd name="connsiteX2" fmla="*/ 2236667 w 2652023"/>
              <a:gd name="connsiteY2" fmla="*/ 1881550 h 2371268"/>
              <a:gd name="connsiteX3" fmla="*/ 1036714 w 2652023"/>
              <a:gd name="connsiteY3" fmla="*/ 1881550 h 2371268"/>
              <a:gd name="connsiteX4" fmla="*/ 544132 w 2652023"/>
              <a:gd name="connsiteY4" fmla="*/ 2371268 h 2371268"/>
              <a:gd name="connsiteX5" fmla="*/ 544132 w 2652023"/>
              <a:gd name="connsiteY5" fmla="*/ 1881550 h 2371268"/>
              <a:gd name="connsiteX6" fmla="*/ 0 w 2652023"/>
              <a:gd name="connsiteY6" fmla="*/ 1881550 h 2371268"/>
              <a:gd name="connsiteX7" fmla="*/ 0 w 2652023"/>
              <a:gd name="connsiteY7" fmla="*/ 0 h 2371268"/>
              <a:gd name="connsiteX0" fmla="*/ 48946 w 2652023"/>
              <a:gd name="connsiteY0" fmla="*/ 0 h 2063744"/>
              <a:gd name="connsiteX1" fmla="*/ 2652023 w 2652023"/>
              <a:gd name="connsiteY1" fmla="*/ 8058 h 2063744"/>
              <a:gd name="connsiteX2" fmla="*/ 2236667 w 2652023"/>
              <a:gd name="connsiteY2" fmla="*/ 1574026 h 2063744"/>
              <a:gd name="connsiteX3" fmla="*/ 1036714 w 2652023"/>
              <a:gd name="connsiteY3" fmla="*/ 1574026 h 2063744"/>
              <a:gd name="connsiteX4" fmla="*/ 544132 w 2652023"/>
              <a:gd name="connsiteY4" fmla="*/ 2063744 h 2063744"/>
              <a:gd name="connsiteX5" fmla="*/ 544132 w 2652023"/>
              <a:gd name="connsiteY5" fmla="*/ 1574026 h 2063744"/>
              <a:gd name="connsiteX6" fmla="*/ 0 w 2652023"/>
              <a:gd name="connsiteY6" fmla="*/ 1574026 h 2063744"/>
              <a:gd name="connsiteX7" fmla="*/ 48946 w 2652023"/>
              <a:gd name="connsiteY7" fmla="*/ 0 h 2063744"/>
              <a:gd name="connsiteX0" fmla="*/ 48946 w 2652023"/>
              <a:gd name="connsiteY0" fmla="*/ 0 h 2063744"/>
              <a:gd name="connsiteX1" fmla="*/ 2652023 w 2652023"/>
              <a:gd name="connsiteY1" fmla="*/ 8058 h 2063744"/>
              <a:gd name="connsiteX2" fmla="*/ 2221389 w 2652023"/>
              <a:gd name="connsiteY2" fmla="*/ 1448172 h 2063744"/>
              <a:gd name="connsiteX3" fmla="*/ 1036714 w 2652023"/>
              <a:gd name="connsiteY3" fmla="*/ 1574026 h 2063744"/>
              <a:gd name="connsiteX4" fmla="*/ 544132 w 2652023"/>
              <a:gd name="connsiteY4" fmla="*/ 2063744 h 2063744"/>
              <a:gd name="connsiteX5" fmla="*/ 544132 w 2652023"/>
              <a:gd name="connsiteY5" fmla="*/ 1574026 h 2063744"/>
              <a:gd name="connsiteX6" fmla="*/ 0 w 2652023"/>
              <a:gd name="connsiteY6" fmla="*/ 1574026 h 2063744"/>
              <a:gd name="connsiteX7" fmla="*/ 48946 w 2652023"/>
              <a:gd name="connsiteY7" fmla="*/ 0 h 2063744"/>
              <a:gd name="connsiteX0" fmla="*/ 129989 w 2652023"/>
              <a:gd name="connsiteY0" fmla="*/ 159574 h 2055685"/>
              <a:gd name="connsiteX1" fmla="*/ 2652023 w 2652023"/>
              <a:gd name="connsiteY1" fmla="*/ -1 h 2055685"/>
              <a:gd name="connsiteX2" fmla="*/ 2221389 w 2652023"/>
              <a:gd name="connsiteY2" fmla="*/ 1440113 h 2055685"/>
              <a:gd name="connsiteX3" fmla="*/ 1036714 w 2652023"/>
              <a:gd name="connsiteY3" fmla="*/ 1565967 h 2055685"/>
              <a:gd name="connsiteX4" fmla="*/ 544132 w 2652023"/>
              <a:gd name="connsiteY4" fmla="*/ 2055685 h 2055685"/>
              <a:gd name="connsiteX5" fmla="*/ 544132 w 2652023"/>
              <a:gd name="connsiteY5" fmla="*/ 1565967 h 2055685"/>
              <a:gd name="connsiteX6" fmla="*/ 0 w 2652023"/>
              <a:gd name="connsiteY6" fmla="*/ 1565967 h 2055685"/>
              <a:gd name="connsiteX7" fmla="*/ 129989 w 2652023"/>
              <a:gd name="connsiteY7" fmla="*/ 159574 h 2055685"/>
              <a:gd name="connsiteX0" fmla="*/ 129989 w 2308714"/>
              <a:gd name="connsiteY0" fmla="*/ 112463 h 2008574"/>
              <a:gd name="connsiteX1" fmla="*/ 2308715 w 2308714"/>
              <a:gd name="connsiteY1" fmla="*/ 0 h 2008574"/>
              <a:gd name="connsiteX2" fmla="*/ 2221389 w 2308714"/>
              <a:gd name="connsiteY2" fmla="*/ 1393002 h 2008574"/>
              <a:gd name="connsiteX3" fmla="*/ 1036714 w 2308714"/>
              <a:gd name="connsiteY3" fmla="*/ 1518856 h 2008574"/>
              <a:gd name="connsiteX4" fmla="*/ 544132 w 2308714"/>
              <a:gd name="connsiteY4" fmla="*/ 2008574 h 2008574"/>
              <a:gd name="connsiteX5" fmla="*/ 544132 w 2308714"/>
              <a:gd name="connsiteY5" fmla="*/ 1518856 h 2008574"/>
              <a:gd name="connsiteX6" fmla="*/ 0 w 2308714"/>
              <a:gd name="connsiteY6" fmla="*/ 1518856 h 2008574"/>
              <a:gd name="connsiteX7" fmla="*/ 129989 w 2308714"/>
              <a:gd name="connsiteY7" fmla="*/ 112463 h 2008574"/>
              <a:gd name="connsiteX0" fmla="*/ 129989 w 2308715"/>
              <a:gd name="connsiteY0" fmla="*/ 112463 h 2008574"/>
              <a:gd name="connsiteX1" fmla="*/ 2308715 w 2308715"/>
              <a:gd name="connsiteY1" fmla="*/ 0 h 2008574"/>
              <a:gd name="connsiteX2" fmla="*/ 2221389 w 2308715"/>
              <a:gd name="connsiteY2" fmla="*/ 1393002 h 2008574"/>
              <a:gd name="connsiteX3" fmla="*/ 1075468 w 2308715"/>
              <a:gd name="connsiteY3" fmla="*/ 1412167 h 2008574"/>
              <a:gd name="connsiteX4" fmla="*/ 544132 w 2308715"/>
              <a:gd name="connsiteY4" fmla="*/ 2008574 h 2008574"/>
              <a:gd name="connsiteX5" fmla="*/ 544132 w 2308715"/>
              <a:gd name="connsiteY5" fmla="*/ 1518856 h 2008574"/>
              <a:gd name="connsiteX6" fmla="*/ 0 w 2308715"/>
              <a:gd name="connsiteY6" fmla="*/ 1518856 h 2008574"/>
              <a:gd name="connsiteX7" fmla="*/ 129989 w 2308715"/>
              <a:gd name="connsiteY7" fmla="*/ 112463 h 2008574"/>
              <a:gd name="connsiteX0" fmla="*/ 129989 w 2308715"/>
              <a:gd name="connsiteY0" fmla="*/ 112463 h 1877282"/>
              <a:gd name="connsiteX1" fmla="*/ 2308715 w 2308715"/>
              <a:gd name="connsiteY1" fmla="*/ 0 h 1877282"/>
              <a:gd name="connsiteX2" fmla="*/ 2221389 w 2308715"/>
              <a:gd name="connsiteY2" fmla="*/ 1393002 h 1877282"/>
              <a:gd name="connsiteX3" fmla="*/ 1075468 w 2308715"/>
              <a:gd name="connsiteY3" fmla="*/ 1412167 h 1877282"/>
              <a:gd name="connsiteX4" fmla="*/ 604271 w 2308715"/>
              <a:gd name="connsiteY4" fmla="*/ 1877282 h 1877282"/>
              <a:gd name="connsiteX5" fmla="*/ 544132 w 2308715"/>
              <a:gd name="connsiteY5" fmla="*/ 1518856 h 1877282"/>
              <a:gd name="connsiteX6" fmla="*/ 0 w 2308715"/>
              <a:gd name="connsiteY6" fmla="*/ 1518856 h 1877282"/>
              <a:gd name="connsiteX7" fmla="*/ 129989 w 2308715"/>
              <a:gd name="connsiteY7" fmla="*/ 112463 h 1877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08715" h="1877282">
                <a:moveTo>
                  <a:pt x="129989" y="112463"/>
                </a:moveTo>
                <a:lnTo>
                  <a:pt x="2308715" y="0"/>
                </a:lnTo>
                <a:lnTo>
                  <a:pt x="2221389" y="1393002"/>
                </a:lnTo>
                <a:lnTo>
                  <a:pt x="1075468" y="1412167"/>
                </a:lnTo>
                <a:lnTo>
                  <a:pt x="604271" y="1877282"/>
                </a:lnTo>
                <a:lnTo>
                  <a:pt x="544132" y="1518856"/>
                </a:lnTo>
                <a:lnTo>
                  <a:pt x="0" y="1518856"/>
                </a:lnTo>
                <a:lnTo>
                  <a:pt x="129989" y="1124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144000" tIns="0" rIns="144000" bIns="432000" rtlCol="0" anchor="ctr">
            <a:noAutofit/>
          </a:bodyPr>
          <a:lstStyle>
            <a:lvl1pPr marL="0" indent="0" algn="ctr">
              <a:buNone/>
              <a:defRPr sz="2100" b="1" i="0" spc="-1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Coloque sua sinopse aqui</a:t>
            </a:r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1CA5E081-0192-404A-A654-91251F287682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626287" y="6260303"/>
            <a:ext cx="324000" cy="324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D7D25598-CD32-4D2D-9E15-9BE9065C658E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F83F98-5259-49AF-8634-3B762C746898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901476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otos e Sinopse de Introdu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Forma Livre: Forma 144">
            <a:extLst>
              <a:ext uri="{FF2B5EF4-FFF2-40B4-BE49-F238E27FC236}">
                <a16:creationId xmlns:a16="http://schemas.microsoft.com/office/drawing/2014/main" id="{535AC5F1-9D94-4CFD-933A-3103B13ADEFE}"/>
              </a:ext>
            </a:extLst>
          </p:cNvPr>
          <p:cNvSpPr>
            <a:spLocks noChangeAspect="1"/>
          </p:cNvSpPr>
          <p:nvPr userDrawn="1"/>
        </p:nvSpPr>
        <p:spPr>
          <a:xfrm>
            <a:off x="117932" y="4702229"/>
            <a:ext cx="11915136" cy="1913175"/>
          </a:xfrm>
          <a:custGeom>
            <a:avLst/>
            <a:gdLst>
              <a:gd name="connsiteX0" fmla="*/ 0 w 952500"/>
              <a:gd name="connsiteY0" fmla="*/ 857250 h 904875"/>
              <a:gd name="connsiteX1" fmla="*/ 952500 w 952500"/>
              <a:gd name="connsiteY1" fmla="*/ 857250 h 904875"/>
              <a:gd name="connsiteX2" fmla="*/ 952500 w 952500"/>
              <a:gd name="connsiteY2" fmla="*/ 904875 h 904875"/>
              <a:gd name="connsiteX3" fmla="*/ 0 w 952500"/>
              <a:gd name="connsiteY3" fmla="*/ 904875 h 904875"/>
              <a:gd name="connsiteX4" fmla="*/ 0 w 952500"/>
              <a:gd name="connsiteY4" fmla="*/ 809625 h 904875"/>
              <a:gd name="connsiteX5" fmla="*/ 952500 w 952500"/>
              <a:gd name="connsiteY5" fmla="*/ 809625 h 904875"/>
              <a:gd name="connsiteX6" fmla="*/ 952500 w 952500"/>
              <a:gd name="connsiteY6" fmla="*/ 854745 h 904875"/>
              <a:gd name="connsiteX7" fmla="*/ 0 w 952500"/>
              <a:gd name="connsiteY7" fmla="*/ 854745 h 904875"/>
              <a:gd name="connsiteX8" fmla="*/ 0 w 952500"/>
              <a:gd name="connsiteY8" fmla="*/ 762000 h 904875"/>
              <a:gd name="connsiteX9" fmla="*/ 952500 w 952500"/>
              <a:gd name="connsiteY9" fmla="*/ 762000 h 904875"/>
              <a:gd name="connsiteX10" fmla="*/ 952500 w 952500"/>
              <a:gd name="connsiteY10" fmla="*/ 804615 h 904875"/>
              <a:gd name="connsiteX11" fmla="*/ 0 w 952500"/>
              <a:gd name="connsiteY11" fmla="*/ 804615 h 904875"/>
              <a:gd name="connsiteX12" fmla="*/ 0 w 952500"/>
              <a:gd name="connsiteY12" fmla="*/ 714375 h 904875"/>
              <a:gd name="connsiteX13" fmla="*/ 952500 w 952500"/>
              <a:gd name="connsiteY13" fmla="*/ 714375 h 904875"/>
              <a:gd name="connsiteX14" fmla="*/ 952500 w 952500"/>
              <a:gd name="connsiteY14" fmla="*/ 754475 h 904875"/>
              <a:gd name="connsiteX15" fmla="*/ 0 w 952500"/>
              <a:gd name="connsiteY15" fmla="*/ 754475 h 904875"/>
              <a:gd name="connsiteX16" fmla="*/ 0 w 952500"/>
              <a:gd name="connsiteY16" fmla="*/ 666750 h 904875"/>
              <a:gd name="connsiteX17" fmla="*/ 952500 w 952500"/>
              <a:gd name="connsiteY17" fmla="*/ 666750 h 904875"/>
              <a:gd name="connsiteX18" fmla="*/ 952500 w 952500"/>
              <a:gd name="connsiteY18" fmla="*/ 704345 h 904875"/>
              <a:gd name="connsiteX19" fmla="*/ 0 w 952500"/>
              <a:gd name="connsiteY19" fmla="*/ 704345 h 904875"/>
              <a:gd name="connsiteX20" fmla="*/ 0 w 952500"/>
              <a:gd name="connsiteY20" fmla="*/ 619125 h 904875"/>
              <a:gd name="connsiteX21" fmla="*/ 952500 w 952500"/>
              <a:gd name="connsiteY21" fmla="*/ 619125 h 904875"/>
              <a:gd name="connsiteX22" fmla="*/ 952500 w 952500"/>
              <a:gd name="connsiteY22" fmla="*/ 654215 h 904875"/>
              <a:gd name="connsiteX23" fmla="*/ 0 w 952500"/>
              <a:gd name="connsiteY23" fmla="*/ 654215 h 904875"/>
              <a:gd name="connsiteX24" fmla="*/ 0 w 952500"/>
              <a:gd name="connsiteY24" fmla="*/ 571500 h 904875"/>
              <a:gd name="connsiteX25" fmla="*/ 952500 w 952500"/>
              <a:gd name="connsiteY25" fmla="*/ 571500 h 904875"/>
              <a:gd name="connsiteX26" fmla="*/ 952500 w 952500"/>
              <a:gd name="connsiteY26" fmla="*/ 604085 h 904875"/>
              <a:gd name="connsiteX27" fmla="*/ 0 w 952500"/>
              <a:gd name="connsiteY27" fmla="*/ 604085 h 904875"/>
              <a:gd name="connsiteX28" fmla="*/ 0 w 952500"/>
              <a:gd name="connsiteY28" fmla="*/ 523875 h 904875"/>
              <a:gd name="connsiteX29" fmla="*/ 952500 w 952500"/>
              <a:gd name="connsiteY29" fmla="*/ 523875 h 904875"/>
              <a:gd name="connsiteX30" fmla="*/ 952500 w 952500"/>
              <a:gd name="connsiteY30" fmla="*/ 553955 h 904875"/>
              <a:gd name="connsiteX31" fmla="*/ 0 w 952500"/>
              <a:gd name="connsiteY31" fmla="*/ 553955 h 904875"/>
              <a:gd name="connsiteX32" fmla="*/ 0 w 952500"/>
              <a:gd name="connsiteY32" fmla="*/ 476250 h 904875"/>
              <a:gd name="connsiteX33" fmla="*/ 952500 w 952500"/>
              <a:gd name="connsiteY33" fmla="*/ 476250 h 904875"/>
              <a:gd name="connsiteX34" fmla="*/ 952500 w 952500"/>
              <a:gd name="connsiteY34" fmla="*/ 503825 h 904875"/>
              <a:gd name="connsiteX35" fmla="*/ 0 w 952500"/>
              <a:gd name="connsiteY35" fmla="*/ 503825 h 904875"/>
              <a:gd name="connsiteX36" fmla="*/ 0 w 952500"/>
              <a:gd name="connsiteY36" fmla="*/ 428625 h 904875"/>
              <a:gd name="connsiteX37" fmla="*/ 952500 w 952500"/>
              <a:gd name="connsiteY37" fmla="*/ 428625 h 904875"/>
              <a:gd name="connsiteX38" fmla="*/ 952500 w 952500"/>
              <a:gd name="connsiteY38" fmla="*/ 453695 h 904875"/>
              <a:gd name="connsiteX39" fmla="*/ 0 w 952500"/>
              <a:gd name="connsiteY39" fmla="*/ 453695 h 904875"/>
              <a:gd name="connsiteX40" fmla="*/ 0 w 952500"/>
              <a:gd name="connsiteY40" fmla="*/ 381000 h 904875"/>
              <a:gd name="connsiteX41" fmla="*/ 952500 w 952500"/>
              <a:gd name="connsiteY41" fmla="*/ 381000 h 904875"/>
              <a:gd name="connsiteX42" fmla="*/ 952500 w 952500"/>
              <a:gd name="connsiteY42" fmla="*/ 403555 h 904875"/>
              <a:gd name="connsiteX43" fmla="*/ 0 w 952500"/>
              <a:gd name="connsiteY43" fmla="*/ 403555 h 904875"/>
              <a:gd name="connsiteX44" fmla="*/ 0 w 952500"/>
              <a:gd name="connsiteY44" fmla="*/ 333375 h 904875"/>
              <a:gd name="connsiteX45" fmla="*/ 952500 w 952500"/>
              <a:gd name="connsiteY45" fmla="*/ 333375 h 904875"/>
              <a:gd name="connsiteX46" fmla="*/ 952500 w 952500"/>
              <a:gd name="connsiteY46" fmla="*/ 353425 h 904875"/>
              <a:gd name="connsiteX47" fmla="*/ 0 w 952500"/>
              <a:gd name="connsiteY47" fmla="*/ 353425 h 904875"/>
              <a:gd name="connsiteX48" fmla="*/ 0 w 952500"/>
              <a:gd name="connsiteY48" fmla="*/ 285750 h 904875"/>
              <a:gd name="connsiteX49" fmla="*/ 952500 w 952500"/>
              <a:gd name="connsiteY49" fmla="*/ 285750 h 904875"/>
              <a:gd name="connsiteX50" fmla="*/ 952500 w 952500"/>
              <a:gd name="connsiteY50" fmla="*/ 303295 h 904875"/>
              <a:gd name="connsiteX51" fmla="*/ 0 w 952500"/>
              <a:gd name="connsiteY51" fmla="*/ 303295 h 904875"/>
              <a:gd name="connsiteX52" fmla="*/ 0 w 952500"/>
              <a:gd name="connsiteY52" fmla="*/ 238125 h 904875"/>
              <a:gd name="connsiteX53" fmla="*/ 952500 w 952500"/>
              <a:gd name="connsiteY53" fmla="*/ 238125 h 904875"/>
              <a:gd name="connsiteX54" fmla="*/ 952500 w 952500"/>
              <a:gd name="connsiteY54" fmla="*/ 253165 h 904875"/>
              <a:gd name="connsiteX55" fmla="*/ 0 w 952500"/>
              <a:gd name="connsiteY55" fmla="*/ 253165 h 904875"/>
              <a:gd name="connsiteX56" fmla="*/ 0 w 952500"/>
              <a:gd name="connsiteY56" fmla="*/ 190500 h 904875"/>
              <a:gd name="connsiteX57" fmla="*/ 952500 w 952500"/>
              <a:gd name="connsiteY57" fmla="*/ 190500 h 904875"/>
              <a:gd name="connsiteX58" fmla="*/ 952500 w 952500"/>
              <a:gd name="connsiteY58" fmla="*/ 203035 h 904875"/>
              <a:gd name="connsiteX59" fmla="*/ 0 w 952500"/>
              <a:gd name="connsiteY59" fmla="*/ 203035 h 904875"/>
              <a:gd name="connsiteX60" fmla="*/ 0 w 952500"/>
              <a:gd name="connsiteY60" fmla="*/ 142875 h 904875"/>
              <a:gd name="connsiteX61" fmla="*/ 952500 w 952500"/>
              <a:gd name="connsiteY61" fmla="*/ 142875 h 904875"/>
              <a:gd name="connsiteX62" fmla="*/ 952500 w 952500"/>
              <a:gd name="connsiteY62" fmla="*/ 152905 h 904875"/>
              <a:gd name="connsiteX63" fmla="*/ 0 w 952500"/>
              <a:gd name="connsiteY63" fmla="*/ 152905 h 904875"/>
              <a:gd name="connsiteX64" fmla="*/ 0 w 952500"/>
              <a:gd name="connsiteY64" fmla="*/ 95250 h 904875"/>
              <a:gd name="connsiteX65" fmla="*/ 952500 w 952500"/>
              <a:gd name="connsiteY65" fmla="*/ 95250 h 904875"/>
              <a:gd name="connsiteX66" fmla="*/ 952500 w 952500"/>
              <a:gd name="connsiteY66" fmla="*/ 102765 h 904875"/>
              <a:gd name="connsiteX67" fmla="*/ 0 w 952500"/>
              <a:gd name="connsiteY67" fmla="*/ 102765 h 904875"/>
              <a:gd name="connsiteX68" fmla="*/ 0 w 952500"/>
              <a:gd name="connsiteY68" fmla="*/ 47625 h 904875"/>
              <a:gd name="connsiteX69" fmla="*/ 952500 w 952500"/>
              <a:gd name="connsiteY69" fmla="*/ 47625 h 904875"/>
              <a:gd name="connsiteX70" fmla="*/ 952500 w 952500"/>
              <a:gd name="connsiteY70" fmla="*/ 52635 h 904875"/>
              <a:gd name="connsiteX71" fmla="*/ 0 w 952500"/>
              <a:gd name="connsiteY71" fmla="*/ 52635 h 904875"/>
              <a:gd name="connsiteX72" fmla="*/ 0 w 952500"/>
              <a:gd name="connsiteY72" fmla="*/ 0 h 904875"/>
              <a:gd name="connsiteX73" fmla="*/ 952500 w 952500"/>
              <a:gd name="connsiteY73" fmla="*/ 0 h 904875"/>
              <a:gd name="connsiteX74" fmla="*/ 952500 w 952500"/>
              <a:gd name="connsiteY74" fmla="*/ 2505 h 904875"/>
              <a:gd name="connsiteX75" fmla="*/ 0 w 952500"/>
              <a:gd name="connsiteY75" fmla="*/ 2505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952500" h="904875">
                <a:moveTo>
                  <a:pt x="0" y="857250"/>
                </a:moveTo>
                <a:lnTo>
                  <a:pt x="952500" y="857250"/>
                </a:lnTo>
                <a:lnTo>
                  <a:pt x="952500" y="904875"/>
                </a:lnTo>
                <a:lnTo>
                  <a:pt x="0" y="904875"/>
                </a:lnTo>
                <a:close/>
                <a:moveTo>
                  <a:pt x="0" y="809625"/>
                </a:moveTo>
                <a:lnTo>
                  <a:pt x="952500" y="809625"/>
                </a:lnTo>
                <a:lnTo>
                  <a:pt x="952500" y="854745"/>
                </a:lnTo>
                <a:lnTo>
                  <a:pt x="0" y="854745"/>
                </a:lnTo>
                <a:close/>
                <a:moveTo>
                  <a:pt x="0" y="762000"/>
                </a:moveTo>
                <a:lnTo>
                  <a:pt x="952500" y="762000"/>
                </a:lnTo>
                <a:lnTo>
                  <a:pt x="952500" y="804615"/>
                </a:lnTo>
                <a:lnTo>
                  <a:pt x="0" y="804615"/>
                </a:lnTo>
                <a:close/>
                <a:moveTo>
                  <a:pt x="0" y="714375"/>
                </a:moveTo>
                <a:lnTo>
                  <a:pt x="952500" y="714375"/>
                </a:lnTo>
                <a:lnTo>
                  <a:pt x="952500" y="754475"/>
                </a:lnTo>
                <a:lnTo>
                  <a:pt x="0" y="754475"/>
                </a:lnTo>
                <a:close/>
                <a:moveTo>
                  <a:pt x="0" y="666750"/>
                </a:moveTo>
                <a:lnTo>
                  <a:pt x="952500" y="666750"/>
                </a:lnTo>
                <a:lnTo>
                  <a:pt x="952500" y="704345"/>
                </a:lnTo>
                <a:lnTo>
                  <a:pt x="0" y="704345"/>
                </a:lnTo>
                <a:close/>
                <a:moveTo>
                  <a:pt x="0" y="619125"/>
                </a:moveTo>
                <a:lnTo>
                  <a:pt x="952500" y="619125"/>
                </a:lnTo>
                <a:lnTo>
                  <a:pt x="952500" y="654215"/>
                </a:lnTo>
                <a:lnTo>
                  <a:pt x="0" y="654215"/>
                </a:lnTo>
                <a:close/>
                <a:moveTo>
                  <a:pt x="0" y="571500"/>
                </a:moveTo>
                <a:lnTo>
                  <a:pt x="952500" y="571500"/>
                </a:lnTo>
                <a:lnTo>
                  <a:pt x="952500" y="604085"/>
                </a:lnTo>
                <a:lnTo>
                  <a:pt x="0" y="604085"/>
                </a:lnTo>
                <a:close/>
                <a:moveTo>
                  <a:pt x="0" y="523875"/>
                </a:moveTo>
                <a:lnTo>
                  <a:pt x="952500" y="523875"/>
                </a:lnTo>
                <a:lnTo>
                  <a:pt x="952500" y="553955"/>
                </a:lnTo>
                <a:lnTo>
                  <a:pt x="0" y="553955"/>
                </a:lnTo>
                <a:close/>
                <a:moveTo>
                  <a:pt x="0" y="476250"/>
                </a:moveTo>
                <a:lnTo>
                  <a:pt x="952500" y="476250"/>
                </a:lnTo>
                <a:lnTo>
                  <a:pt x="952500" y="503825"/>
                </a:lnTo>
                <a:lnTo>
                  <a:pt x="0" y="503825"/>
                </a:lnTo>
                <a:close/>
                <a:moveTo>
                  <a:pt x="0" y="428625"/>
                </a:moveTo>
                <a:lnTo>
                  <a:pt x="952500" y="428625"/>
                </a:lnTo>
                <a:lnTo>
                  <a:pt x="952500" y="453695"/>
                </a:lnTo>
                <a:lnTo>
                  <a:pt x="0" y="453695"/>
                </a:lnTo>
                <a:close/>
                <a:moveTo>
                  <a:pt x="0" y="381000"/>
                </a:moveTo>
                <a:lnTo>
                  <a:pt x="952500" y="381000"/>
                </a:lnTo>
                <a:lnTo>
                  <a:pt x="952500" y="403555"/>
                </a:lnTo>
                <a:lnTo>
                  <a:pt x="0" y="403555"/>
                </a:lnTo>
                <a:close/>
                <a:moveTo>
                  <a:pt x="0" y="333375"/>
                </a:moveTo>
                <a:lnTo>
                  <a:pt x="952500" y="333375"/>
                </a:lnTo>
                <a:lnTo>
                  <a:pt x="952500" y="353425"/>
                </a:lnTo>
                <a:lnTo>
                  <a:pt x="0" y="353425"/>
                </a:lnTo>
                <a:close/>
                <a:moveTo>
                  <a:pt x="0" y="285750"/>
                </a:moveTo>
                <a:lnTo>
                  <a:pt x="952500" y="285750"/>
                </a:lnTo>
                <a:lnTo>
                  <a:pt x="952500" y="303295"/>
                </a:lnTo>
                <a:lnTo>
                  <a:pt x="0" y="303295"/>
                </a:lnTo>
                <a:close/>
                <a:moveTo>
                  <a:pt x="0" y="238125"/>
                </a:moveTo>
                <a:lnTo>
                  <a:pt x="952500" y="238125"/>
                </a:lnTo>
                <a:lnTo>
                  <a:pt x="952500" y="253165"/>
                </a:lnTo>
                <a:lnTo>
                  <a:pt x="0" y="253165"/>
                </a:lnTo>
                <a:close/>
                <a:moveTo>
                  <a:pt x="0" y="190500"/>
                </a:moveTo>
                <a:lnTo>
                  <a:pt x="952500" y="190500"/>
                </a:lnTo>
                <a:lnTo>
                  <a:pt x="952500" y="203035"/>
                </a:lnTo>
                <a:lnTo>
                  <a:pt x="0" y="203035"/>
                </a:lnTo>
                <a:close/>
                <a:moveTo>
                  <a:pt x="0" y="142875"/>
                </a:moveTo>
                <a:lnTo>
                  <a:pt x="952500" y="142875"/>
                </a:lnTo>
                <a:lnTo>
                  <a:pt x="952500" y="152905"/>
                </a:lnTo>
                <a:lnTo>
                  <a:pt x="0" y="152905"/>
                </a:lnTo>
                <a:close/>
                <a:moveTo>
                  <a:pt x="0" y="95250"/>
                </a:moveTo>
                <a:lnTo>
                  <a:pt x="952500" y="95250"/>
                </a:lnTo>
                <a:lnTo>
                  <a:pt x="952500" y="102765"/>
                </a:lnTo>
                <a:lnTo>
                  <a:pt x="0" y="102765"/>
                </a:lnTo>
                <a:close/>
                <a:moveTo>
                  <a:pt x="0" y="47625"/>
                </a:moveTo>
                <a:lnTo>
                  <a:pt x="952500" y="47625"/>
                </a:lnTo>
                <a:lnTo>
                  <a:pt x="952500" y="52635"/>
                </a:lnTo>
                <a:lnTo>
                  <a:pt x="0" y="52635"/>
                </a:lnTo>
                <a:close/>
                <a:moveTo>
                  <a:pt x="0" y="0"/>
                </a:moveTo>
                <a:lnTo>
                  <a:pt x="952500" y="0"/>
                </a:lnTo>
                <a:lnTo>
                  <a:pt x="952500" y="2505"/>
                </a:lnTo>
                <a:lnTo>
                  <a:pt x="0" y="2505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11E7B4A-5734-46DD-947D-0DF11DBC3D35}"/>
              </a:ext>
            </a:extLst>
          </p:cNvPr>
          <p:cNvSpPr/>
          <p:nvPr userDrawn="1"/>
        </p:nvSpPr>
        <p:spPr>
          <a:xfrm rot="21660000" flipV="1">
            <a:off x="2959168" y="1456046"/>
            <a:ext cx="8737349" cy="47973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8" name="Elemento gráfico 16">
            <a:extLst>
              <a:ext uri="{FF2B5EF4-FFF2-40B4-BE49-F238E27FC236}">
                <a16:creationId xmlns:a16="http://schemas.microsoft.com/office/drawing/2014/main" id="{B402DEB1-CAFF-4DB7-903C-064E4269276E}"/>
              </a:ext>
            </a:extLst>
          </p:cNvPr>
          <p:cNvSpPr/>
          <p:nvPr userDrawn="1"/>
        </p:nvSpPr>
        <p:spPr>
          <a:xfrm>
            <a:off x="11489807" y="6130606"/>
            <a:ext cx="596961" cy="583394"/>
          </a:xfrm>
          <a:custGeom>
            <a:avLst/>
            <a:gdLst>
              <a:gd name="connsiteX0" fmla="*/ 75838 w 838200"/>
              <a:gd name="connsiteY0" fmla="*/ 186163 h 819150"/>
              <a:gd name="connsiteX1" fmla="*/ 67647 w 838200"/>
              <a:gd name="connsiteY1" fmla="*/ 185953 h 819150"/>
              <a:gd name="connsiteX2" fmla="*/ 68723 w 838200"/>
              <a:gd name="connsiteY2" fmla="*/ 191201 h 819150"/>
              <a:gd name="connsiteX3" fmla="*/ 75333 w 838200"/>
              <a:gd name="connsiteY3" fmla="*/ 193135 h 819150"/>
              <a:gd name="connsiteX4" fmla="*/ 75838 w 838200"/>
              <a:gd name="connsiteY4" fmla="*/ 186163 h 819150"/>
              <a:gd name="connsiteX5" fmla="*/ 145256 w 838200"/>
              <a:gd name="connsiteY5" fmla="*/ 173418 h 819150"/>
              <a:gd name="connsiteX6" fmla="*/ 142580 w 838200"/>
              <a:gd name="connsiteY6" fmla="*/ 145453 h 819150"/>
              <a:gd name="connsiteX7" fmla="*/ 115129 w 838200"/>
              <a:gd name="connsiteY7" fmla="*/ 145319 h 819150"/>
              <a:gd name="connsiteX8" fmla="*/ 117167 w 838200"/>
              <a:gd name="connsiteY8" fmla="*/ 172704 h 819150"/>
              <a:gd name="connsiteX9" fmla="*/ 145256 w 838200"/>
              <a:gd name="connsiteY9" fmla="*/ 173418 h 819150"/>
              <a:gd name="connsiteX10" fmla="*/ 634013 w 838200"/>
              <a:gd name="connsiteY10" fmla="*/ 702360 h 819150"/>
              <a:gd name="connsiteX11" fmla="*/ 616915 w 838200"/>
              <a:gd name="connsiteY11" fmla="*/ 694931 h 819150"/>
              <a:gd name="connsiteX12" fmla="*/ 631041 w 838200"/>
              <a:gd name="connsiteY12" fmla="*/ 665651 h 819150"/>
              <a:gd name="connsiteX13" fmla="*/ 669846 w 838200"/>
              <a:gd name="connsiteY13" fmla="*/ 656202 h 819150"/>
              <a:gd name="connsiteX14" fmla="*/ 677751 w 838200"/>
              <a:gd name="connsiteY14" fmla="*/ 623265 h 819150"/>
              <a:gd name="connsiteX15" fmla="*/ 722681 w 838200"/>
              <a:gd name="connsiteY15" fmla="*/ 622674 h 819150"/>
              <a:gd name="connsiteX16" fmla="*/ 729367 w 838200"/>
              <a:gd name="connsiteY16" fmla="*/ 601348 h 819150"/>
              <a:gd name="connsiteX17" fmla="*/ 718309 w 838200"/>
              <a:gd name="connsiteY17" fmla="*/ 577221 h 819150"/>
              <a:gd name="connsiteX18" fmla="*/ 708631 w 838200"/>
              <a:gd name="connsiteY18" fmla="*/ 570858 h 819150"/>
              <a:gd name="connsiteX19" fmla="*/ 702812 w 838200"/>
              <a:gd name="connsiteY19" fmla="*/ 568106 h 819150"/>
              <a:gd name="connsiteX20" fmla="*/ 704945 w 838200"/>
              <a:gd name="connsiteY20" fmla="*/ 559447 h 819150"/>
              <a:gd name="connsiteX21" fmla="*/ 709955 w 838200"/>
              <a:gd name="connsiteY21" fmla="*/ 545017 h 819150"/>
              <a:gd name="connsiteX22" fmla="*/ 749913 w 838200"/>
              <a:gd name="connsiteY22" fmla="*/ 535616 h 819150"/>
              <a:gd name="connsiteX23" fmla="*/ 758942 w 838200"/>
              <a:gd name="connsiteY23" fmla="*/ 507936 h 819150"/>
              <a:gd name="connsiteX24" fmla="*/ 744436 w 838200"/>
              <a:gd name="connsiteY24" fmla="*/ 478504 h 819150"/>
              <a:gd name="connsiteX25" fmla="*/ 723500 w 838200"/>
              <a:gd name="connsiteY25" fmla="*/ 467483 h 819150"/>
              <a:gd name="connsiteX26" fmla="*/ 726510 w 838200"/>
              <a:gd name="connsiteY26" fmla="*/ 450119 h 819150"/>
              <a:gd name="connsiteX27" fmla="*/ 769668 w 838200"/>
              <a:gd name="connsiteY27" fmla="*/ 443671 h 819150"/>
              <a:gd name="connsiteX28" fmla="*/ 778288 w 838200"/>
              <a:gd name="connsiteY28" fmla="*/ 417725 h 819150"/>
              <a:gd name="connsiteX29" fmla="*/ 764400 w 838200"/>
              <a:gd name="connsiteY29" fmla="*/ 388902 h 819150"/>
              <a:gd name="connsiteX30" fmla="*/ 748389 w 838200"/>
              <a:gd name="connsiteY30" fmla="*/ 380330 h 819150"/>
              <a:gd name="connsiteX31" fmla="*/ 750580 w 838200"/>
              <a:gd name="connsiteY31" fmla="*/ 348411 h 819150"/>
              <a:gd name="connsiteX32" fmla="*/ 782784 w 838200"/>
              <a:gd name="connsiteY32" fmla="*/ 343439 h 819150"/>
              <a:gd name="connsiteX33" fmla="*/ 787841 w 838200"/>
              <a:gd name="connsiteY33" fmla="*/ 325818 h 819150"/>
              <a:gd name="connsiteX34" fmla="*/ 779126 w 838200"/>
              <a:gd name="connsiteY34" fmla="*/ 304977 h 819150"/>
              <a:gd name="connsiteX35" fmla="*/ 760895 w 838200"/>
              <a:gd name="connsiteY35" fmla="*/ 297529 h 819150"/>
              <a:gd name="connsiteX36" fmla="*/ 740474 w 838200"/>
              <a:gd name="connsiteY36" fmla="*/ 303958 h 819150"/>
              <a:gd name="connsiteX37" fmla="*/ 735035 w 838200"/>
              <a:gd name="connsiteY37" fmla="*/ 320103 h 819150"/>
              <a:gd name="connsiteX38" fmla="*/ 711946 w 838200"/>
              <a:gd name="connsiteY38" fmla="*/ 306406 h 819150"/>
              <a:gd name="connsiteX39" fmla="*/ 712603 w 838200"/>
              <a:gd name="connsiteY39" fmla="*/ 287547 h 819150"/>
              <a:gd name="connsiteX40" fmla="*/ 747312 w 838200"/>
              <a:gd name="connsiteY40" fmla="*/ 283784 h 819150"/>
              <a:gd name="connsiteX41" fmla="*/ 743912 w 838200"/>
              <a:gd name="connsiteY41" fmla="*/ 242436 h 819150"/>
              <a:gd name="connsiteX42" fmla="*/ 701764 w 838200"/>
              <a:gd name="connsiteY42" fmla="*/ 241341 h 819150"/>
              <a:gd name="connsiteX43" fmla="*/ 695258 w 838200"/>
              <a:gd name="connsiteY43" fmla="*/ 258619 h 819150"/>
              <a:gd name="connsiteX44" fmla="*/ 677428 w 838200"/>
              <a:gd name="connsiteY44" fmla="*/ 249428 h 819150"/>
              <a:gd name="connsiteX45" fmla="*/ 676904 w 838200"/>
              <a:gd name="connsiteY45" fmla="*/ 225577 h 819150"/>
              <a:gd name="connsiteX46" fmla="*/ 708489 w 838200"/>
              <a:gd name="connsiteY46" fmla="*/ 220014 h 819150"/>
              <a:gd name="connsiteX47" fmla="*/ 704117 w 838200"/>
              <a:gd name="connsiteY47" fmla="*/ 180943 h 819150"/>
              <a:gd name="connsiteX48" fmla="*/ 665493 w 838200"/>
              <a:gd name="connsiteY48" fmla="*/ 179952 h 819150"/>
              <a:gd name="connsiteX49" fmla="*/ 659825 w 838200"/>
              <a:gd name="connsiteY49" fmla="*/ 193725 h 819150"/>
              <a:gd name="connsiteX50" fmla="*/ 636546 w 838200"/>
              <a:gd name="connsiteY50" fmla="*/ 182657 h 819150"/>
              <a:gd name="connsiteX51" fmla="*/ 619963 w 838200"/>
              <a:gd name="connsiteY51" fmla="*/ 137471 h 819150"/>
              <a:gd name="connsiteX52" fmla="*/ 584797 w 838200"/>
              <a:gd name="connsiteY52" fmla="*/ 123783 h 819150"/>
              <a:gd name="connsiteX53" fmla="*/ 575243 w 838200"/>
              <a:gd name="connsiteY53" fmla="*/ 85150 h 819150"/>
              <a:gd name="connsiteX54" fmla="*/ 531400 w 838200"/>
              <a:gd name="connsiteY54" fmla="*/ 84597 h 819150"/>
              <a:gd name="connsiteX55" fmla="*/ 527009 w 838200"/>
              <a:gd name="connsiteY55" fmla="*/ 90598 h 819150"/>
              <a:gd name="connsiteX56" fmla="*/ 522065 w 838200"/>
              <a:gd name="connsiteY56" fmla="*/ 97151 h 819150"/>
              <a:gd name="connsiteX57" fmla="*/ 492347 w 838200"/>
              <a:gd name="connsiteY57" fmla="*/ 85350 h 819150"/>
              <a:gd name="connsiteX58" fmla="*/ 480270 w 838200"/>
              <a:gd name="connsiteY58" fmla="*/ 50717 h 819150"/>
              <a:gd name="connsiteX59" fmla="*/ 434064 w 838200"/>
              <a:gd name="connsiteY59" fmla="*/ 50117 h 819150"/>
              <a:gd name="connsiteX60" fmla="*/ 426720 w 838200"/>
              <a:gd name="connsiteY60" fmla="*/ 70834 h 819150"/>
              <a:gd name="connsiteX61" fmla="*/ 379219 w 838200"/>
              <a:gd name="connsiteY61" fmla="*/ 62642 h 819150"/>
              <a:gd name="connsiteX62" fmla="*/ 379162 w 838200"/>
              <a:gd name="connsiteY62" fmla="*/ 25419 h 819150"/>
              <a:gd name="connsiteX63" fmla="*/ 347558 w 838200"/>
              <a:gd name="connsiteY63" fmla="*/ 24619 h 819150"/>
              <a:gd name="connsiteX64" fmla="*/ 350034 w 838200"/>
              <a:gd name="connsiteY64" fmla="*/ 56661 h 819150"/>
              <a:gd name="connsiteX65" fmla="*/ 373485 w 838200"/>
              <a:gd name="connsiteY65" fmla="*/ 63652 h 819150"/>
              <a:gd name="connsiteX66" fmla="*/ 357616 w 838200"/>
              <a:gd name="connsiteY66" fmla="*/ 87074 h 819150"/>
              <a:gd name="connsiteX67" fmla="*/ 332813 w 838200"/>
              <a:gd name="connsiteY67" fmla="*/ 84121 h 819150"/>
              <a:gd name="connsiteX68" fmla="*/ 323193 w 838200"/>
              <a:gd name="connsiteY68" fmla="*/ 50736 h 819150"/>
              <a:gd name="connsiteX69" fmla="*/ 302800 w 838200"/>
              <a:gd name="connsiteY69" fmla="*/ 42335 h 819150"/>
              <a:gd name="connsiteX70" fmla="*/ 282216 w 838200"/>
              <a:gd name="connsiteY70" fmla="*/ 49660 h 819150"/>
              <a:gd name="connsiteX71" fmla="*/ 276187 w 838200"/>
              <a:gd name="connsiteY71" fmla="*/ 68996 h 819150"/>
              <a:gd name="connsiteX72" fmla="*/ 286131 w 838200"/>
              <a:gd name="connsiteY72" fmla="*/ 90474 h 819150"/>
              <a:gd name="connsiteX73" fmla="*/ 303190 w 838200"/>
              <a:gd name="connsiteY73" fmla="*/ 97875 h 819150"/>
              <a:gd name="connsiteX74" fmla="*/ 293160 w 838200"/>
              <a:gd name="connsiteY74" fmla="*/ 115068 h 819150"/>
              <a:gd name="connsiteX75" fmla="*/ 275492 w 838200"/>
              <a:gd name="connsiteY75" fmla="*/ 113449 h 819150"/>
              <a:gd name="connsiteX76" fmla="*/ 265224 w 838200"/>
              <a:gd name="connsiteY76" fmla="*/ 79444 h 819150"/>
              <a:gd name="connsiteX77" fmla="*/ 244783 w 838200"/>
              <a:gd name="connsiteY77" fmla="*/ 70500 h 819150"/>
              <a:gd name="connsiteX78" fmla="*/ 224238 w 838200"/>
              <a:gd name="connsiteY78" fmla="*/ 78406 h 819150"/>
              <a:gd name="connsiteX79" fmla="*/ 217856 w 838200"/>
              <a:gd name="connsiteY79" fmla="*/ 96837 h 819150"/>
              <a:gd name="connsiteX80" fmla="*/ 227628 w 838200"/>
              <a:gd name="connsiteY80" fmla="*/ 119783 h 819150"/>
              <a:gd name="connsiteX81" fmla="*/ 237563 w 838200"/>
              <a:gd name="connsiteY81" fmla="*/ 125860 h 819150"/>
              <a:gd name="connsiteX82" fmla="*/ 243650 w 838200"/>
              <a:gd name="connsiteY82" fmla="*/ 128346 h 819150"/>
              <a:gd name="connsiteX83" fmla="*/ 241973 w 838200"/>
              <a:gd name="connsiteY83" fmla="*/ 135271 h 819150"/>
              <a:gd name="connsiteX84" fmla="*/ 237115 w 838200"/>
              <a:gd name="connsiteY84" fmla="*/ 145615 h 819150"/>
              <a:gd name="connsiteX85" fmla="*/ 213608 w 838200"/>
              <a:gd name="connsiteY85" fmla="*/ 143843 h 819150"/>
              <a:gd name="connsiteX86" fmla="*/ 214132 w 838200"/>
              <a:gd name="connsiteY86" fmla="*/ 125250 h 819150"/>
              <a:gd name="connsiteX87" fmla="*/ 205769 w 838200"/>
              <a:gd name="connsiteY87" fmla="*/ 111077 h 819150"/>
              <a:gd name="connsiteX88" fmla="*/ 168335 w 838200"/>
              <a:gd name="connsiteY88" fmla="*/ 110096 h 819150"/>
              <a:gd name="connsiteX89" fmla="*/ 172422 w 838200"/>
              <a:gd name="connsiteY89" fmla="*/ 146834 h 819150"/>
              <a:gd name="connsiteX90" fmla="*/ 189490 w 838200"/>
              <a:gd name="connsiteY90" fmla="*/ 154254 h 819150"/>
              <a:gd name="connsiteX91" fmla="*/ 175393 w 838200"/>
              <a:gd name="connsiteY91" fmla="*/ 183534 h 819150"/>
              <a:gd name="connsiteX92" fmla="*/ 137093 w 838200"/>
              <a:gd name="connsiteY92" fmla="*/ 192440 h 819150"/>
              <a:gd name="connsiteX93" fmla="*/ 129388 w 838200"/>
              <a:gd name="connsiteY93" fmla="*/ 227692 h 819150"/>
              <a:gd name="connsiteX94" fmla="*/ 85020 w 838200"/>
              <a:gd name="connsiteY94" fmla="*/ 227711 h 819150"/>
              <a:gd name="connsiteX95" fmla="*/ 77934 w 838200"/>
              <a:gd name="connsiteY95" fmla="*/ 248161 h 819150"/>
              <a:gd name="connsiteX96" fmla="*/ 89183 w 838200"/>
              <a:gd name="connsiteY96" fmla="*/ 270811 h 819150"/>
              <a:gd name="connsiteX97" fmla="*/ 105832 w 838200"/>
              <a:gd name="connsiteY97" fmla="*/ 279974 h 819150"/>
              <a:gd name="connsiteX98" fmla="*/ 100136 w 838200"/>
              <a:gd name="connsiteY98" fmla="*/ 293776 h 819150"/>
              <a:gd name="connsiteX99" fmla="*/ 98717 w 838200"/>
              <a:gd name="connsiteY99" fmla="*/ 309454 h 819150"/>
              <a:gd name="connsiteX100" fmla="*/ 60350 w 838200"/>
              <a:gd name="connsiteY100" fmla="*/ 317169 h 819150"/>
              <a:gd name="connsiteX101" fmla="*/ 52769 w 838200"/>
              <a:gd name="connsiteY101" fmla="*/ 341392 h 819150"/>
              <a:gd name="connsiteX102" fmla="*/ 65170 w 838200"/>
              <a:gd name="connsiteY102" fmla="*/ 367309 h 819150"/>
              <a:gd name="connsiteX103" fmla="*/ 72638 w 838200"/>
              <a:gd name="connsiteY103" fmla="*/ 372129 h 819150"/>
              <a:gd name="connsiteX104" fmla="*/ 79467 w 838200"/>
              <a:gd name="connsiteY104" fmla="*/ 376386 h 819150"/>
              <a:gd name="connsiteX105" fmla="*/ 79315 w 838200"/>
              <a:gd name="connsiteY105" fmla="*/ 386835 h 819150"/>
              <a:gd name="connsiteX106" fmla="*/ 76181 w 838200"/>
              <a:gd name="connsiteY106" fmla="*/ 403037 h 819150"/>
              <a:gd name="connsiteX107" fmla="*/ 41853 w 838200"/>
              <a:gd name="connsiteY107" fmla="*/ 410286 h 819150"/>
              <a:gd name="connsiteX108" fmla="*/ 35414 w 838200"/>
              <a:gd name="connsiteY108" fmla="*/ 431336 h 819150"/>
              <a:gd name="connsiteX109" fmla="*/ 46225 w 838200"/>
              <a:gd name="connsiteY109" fmla="*/ 455739 h 819150"/>
              <a:gd name="connsiteX110" fmla="*/ 76295 w 838200"/>
              <a:gd name="connsiteY110" fmla="*/ 464674 h 819150"/>
              <a:gd name="connsiteX111" fmla="*/ 79867 w 838200"/>
              <a:gd name="connsiteY111" fmla="*/ 519995 h 819150"/>
              <a:gd name="connsiteX112" fmla="*/ 106089 w 838200"/>
              <a:gd name="connsiteY112" fmla="*/ 531701 h 819150"/>
              <a:gd name="connsiteX113" fmla="*/ 114652 w 838200"/>
              <a:gd name="connsiteY113" fmla="*/ 584269 h 819150"/>
              <a:gd name="connsiteX114" fmla="*/ 147247 w 838200"/>
              <a:gd name="connsiteY114" fmla="*/ 595585 h 819150"/>
              <a:gd name="connsiteX115" fmla="*/ 154829 w 838200"/>
              <a:gd name="connsiteY115" fmla="*/ 644029 h 819150"/>
              <a:gd name="connsiteX116" fmla="*/ 180423 w 838200"/>
              <a:gd name="connsiteY116" fmla="*/ 655155 h 819150"/>
              <a:gd name="connsiteX117" fmla="*/ 205159 w 838200"/>
              <a:gd name="connsiteY117" fmla="*/ 645363 h 819150"/>
              <a:gd name="connsiteX118" fmla="*/ 210522 w 838200"/>
              <a:gd name="connsiteY118" fmla="*/ 610006 h 819150"/>
              <a:gd name="connsiteX119" fmla="*/ 232191 w 838200"/>
              <a:gd name="connsiteY119" fmla="*/ 622789 h 819150"/>
              <a:gd name="connsiteX120" fmla="*/ 227657 w 838200"/>
              <a:gd name="connsiteY120" fmla="*/ 654631 h 819150"/>
              <a:gd name="connsiteX121" fmla="*/ 190643 w 838200"/>
              <a:gd name="connsiteY121" fmla="*/ 658326 h 819150"/>
              <a:gd name="connsiteX122" fmla="*/ 184252 w 838200"/>
              <a:gd name="connsiteY122" fmla="*/ 679977 h 819150"/>
              <a:gd name="connsiteX123" fmla="*/ 194920 w 838200"/>
              <a:gd name="connsiteY123" fmla="*/ 702637 h 819150"/>
              <a:gd name="connsiteX124" fmla="*/ 217027 w 838200"/>
              <a:gd name="connsiteY124" fmla="*/ 711066 h 819150"/>
              <a:gd name="connsiteX125" fmla="*/ 238754 w 838200"/>
              <a:gd name="connsiteY125" fmla="*/ 703208 h 819150"/>
              <a:gd name="connsiteX126" fmla="*/ 245269 w 838200"/>
              <a:gd name="connsiteY126" fmla="*/ 685911 h 819150"/>
              <a:gd name="connsiteX127" fmla="*/ 259994 w 838200"/>
              <a:gd name="connsiteY127" fmla="*/ 693274 h 819150"/>
              <a:gd name="connsiteX128" fmla="*/ 276092 w 838200"/>
              <a:gd name="connsiteY128" fmla="*/ 696626 h 819150"/>
              <a:gd name="connsiteX129" fmla="*/ 286064 w 838200"/>
              <a:gd name="connsiteY129" fmla="*/ 739889 h 819150"/>
              <a:gd name="connsiteX130" fmla="*/ 312458 w 838200"/>
              <a:gd name="connsiteY130" fmla="*/ 750157 h 819150"/>
              <a:gd name="connsiteX131" fmla="*/ 339376 w 838200"/>
              <a:gd name="connsiteY131" fmla="*/ 741842 h 819150"/>
              <a:gd name="connsiteX132" fmla="*/ 347053 w 838200"/>
              <a:gd name="connsiteY132" fmla="*/ 718201 h 819150"/>
              <a:gd name="connsiteX133" fmla="*/ 372942 w 838200"/>
              <a:gd name="connsiteY133" fmla="*/ 726430 h 819150"/>
              <a:gd name="connsiteX134" fmla="*/ 382915 w 838200"/>
              <a:gd name="connsiteY134" fmla="*/ 769731 h 819150"/>
              <a:gd name="connsiteX135" fmla="*/ 408480 w 838200"/>
              <a:gd name="connsiteY135" fmla="*/ 780256 h 819150"/>
              <a:gd name="connsiteX136" fmla="*/ 433273 w 838200"/>
              <a:gd name="connsiteY136" fmla="*/ 771017 h 819150"/>
              <a:gd name="connsiteX137" fmla="*/ 441465 w 838200"/>
              <a:gd name="connsiteY137" fmla="*/ 753205 h 819150"/>
              <a:gd name="connsiteX138" fmla="*/ 498186 w 838200"/>
              <a:gd name="connsiteY138" fmla="*/ 747690 h 819150"/>
              <a:gd name="connsiteX139" fmla="*/ 507263 w 838200"/>
              <a:gd name="connsiteY139" fmla="*/ 732821 h 819150"/>
              <a:gd name="connsiteX140" fmla="*/ 536077 w 838200"/>
              <a:gd name="connsiteY140" fmla="*/ 735326 h 819150"/>
              <a:gd name="connsiteX141" fmla="*/ 543277 w 838200"/>
              <a:gd name="connsiteY141" fmla="*/ 767454 h 819150"/>
              <a:gd name="connsiteX142" fmla="*/ 561746 w 838200"/>
              <a:gd name="connsiteY142" fmla="*/ 774636 h 819150"/>
              <a:gd name="connsiteX143" fmla="*/ 580092 w 838200"/>
              <a:gd name="connsiteY143" fmla="*/ 767845 h 819150"/>
              <a:gd name="connsiteX144" fmla="*/ 585102 w 838200"/>
              <a:gd name="connsiteY144" fmla="*/ 750233 h 819150"/>
              <a:gd name="connsiteX145" fmla="*/ 576624 w 838200"/>
              <a:gd name="connsiteY145" fmla="*/ 731716 h 819150"/>
              <a:gd name="connsiteX146" fmla="*/ 558927 w 838200"/>
              <a:gd name="connsiteY146" fmla="*/ 723687 h 819150"/>
              <a:gd name="connsiteX147" fmla="*/ 569252 w 838200"/>
              <a:gd name="connsiteY147" fmla="*/ 703618 h 819150"/>
              <a:gd name="connsiteX148" fmla="*/ 582844 w 838200"/>
              <a:gd name="connsiteY148" fmla="*/ 705113 h 819150"/>
              <a:gd name="connsiteX149" fmla="*/ 595741 w 838200"/>
              <a:gd name="connsiteY149" fmla="*/ 706047 h 819150"/>
              <a:gd name="connsiteX150" fmla="*/ 603247 w 838200"/>
              <a:gd name="connsiteY150" fmla="*/ 735307 h 819150"/>
              <a:gd name="connsiteX151" fmla="*/ 637861 w 838200"/>
              <a:gd name="connsiteY151" fmla="*/ 736784 h 819150"/>
              <a:gd name="connsiteX152" fmla="*/ 634013 w 838200"/>
              <a:gd name="connsiteY152" fmla="*/ 702360 h 819150"/>
              <a:gd name="connsiteX153" fmla="*/ 61560 w 838200"/>
              <a:gd name="connsiteY153" fmla="*/ 268344 h 819150"/>
              <a:gd name="connsiteX154" fmla="*/ 36328 w 838200"/>
              <a:gd name="connsiteY154" fmla="*/ 267116 h 819150"/>
              <a:gd name="connsiteX155" fmla="*/ 38786 w 838200"/>
              <a:gd name="connsiteY155" fmla="*/ 292776 h 819150"/>
              <a:gd name="connsiteX156" fmla="*/ 63894 w 838200"/>
              <a:gd name="connsiteY156" fmla="*/ 292824 h 819150"/>
              <a:gd name="connsiteX157" fmla="*/ 61560 w 838200"/>
              <a:gd name="connsiteY157" fmla="*/ 268344 h 819150"/>
              <a:gd name="connsiteX158" fmla="*/ 40481 w 838200"/>
              <a:gd name="connsiteY158" fmla="*/ 359079 h 819150"/>
              <a:gd name="connsiteX159" fmla="*/ 15269 w 838200"/>
              <a:gd name="connsiteY159" fmla="*/ 357860 h 819150"/>
              <a:gd name="connsiteX160" fmla="*/ 17736 w 838200"/>
              <a:gd name="connsiteY160" fmla="*/ 383482 h 819150"/>
              <a:gd name="connsiteX161" fmla="*/ 42843 w 838200"/>
              <a:gd name="connsiteY161" fmla="*/ 383559 h 819150"/>
              <a:gd name="connsiteX162" fmla="*/ 40481 w 838200"/>
              <a:gd name="connsiteY162" fmla="*/ 359079 h 819150"/>
              <a:gd name="connsiteX163" fmla="*/ 414385 w 838200"/>
              <a:gd name="connsiteY163" fmla="*/ 21085 h 819150"/>
              <a:gd name="connsiteX164" fmla="*/ 423062 w 838200"/>
              <a:gd name="connsiteY164" fmla="*/ 23342 h 819150"/>
              <a:gd name="connsiteX165" fmla="*/ 432473 w 838200"/>
              <a:gd name="connsiteY165" fmla="*/ 20980 h 819150"/>
              <a:gd name="connsiteX166" fmla="*/ 434864 w 838200"/>
              <a:gd name="connsiteY166" fmla="*/ 12617 h 819150"/>
              <a:gd name="connsiteX167" fmla="*/ 431292 w 838200"/>
              <a:gd name="connsiteY167" fmla="*/ 2911 h 819150"/>
              <a:gd name="connsiteX168" fmla="*/ 421996 w 838200"/>
              <a:gd name="connsiteY168" fmla="*/ 63 h 819150"/>
              <a:gd name="connsiteX169" fmla="*/ 412585 w 838200"/>
              <a:gd name="connsiteY169" fmla="*/ 2444 h 819150"/>
              <a:gd name="connsiteX170" fmla="*/ 410518 w 838200"/>
              <a:gd name="connsiteY170" fmla="*/ 11103 h 819150"/>
              <a:gd name="connsiteX171" fmla="*/ 414385 w 838200"/>
              <a:gd name="connsiteY171" fmla="*/ 21085 h 819150"/>
              <a:gd name="connsiteX172" fmla="*/ 4229 w 838200"/>
              <a:gd name="connsiteY172" fmla="*/ 455825 h 819150"/>
              <a:gd name="connsiteX173" fmla="*/ 0 w 838200"/>
              <a:gd name="connsiteY173" fmla="*/ 460349 h 819150"/>
              <a:gd name="connsiteX174" fmla="*/ 3248 w 838200"/>
              <a:gd name="connsiteY174" fmla="*/ 469750 h 819150"/>
              <a:gd name="connsiteX175" fmla="*/ 12192 w 838200"/>
              <a:gd name="connsiteY175" fmla="*/ 471713 h 819150"/>
              <a:gd name="connsiteX176" fmla="*/ 16431 w 838200"/>
              <a:gd name="connsiteY176" fmla="*/ 467179 h 819150"/>
              <a:gd name="connsiteX177" fmla="*/ 13849 w 838200"/>
              <a:gd name="connsiteY177" fmla="*/ 458387 h 819150"/>
              <a:gd name="connsiteX178" fmla="*/ 4229 w 838200"/>
              <a:gd name="connsiteY178" fmla="*/ 455825 h 819150"/>
              <a:gd name="connsiteX179" fmla="*/ 54350 w 838200"/>
              <a:gd name="connsiteY179" fmla="*/ 515261 h 819150"/>
              <a:gd name="connsiteX180" fmla="*/ 33795 w 838200"/>
              <a:gd name="connsiteY180" fmla="*/ 514137 h 819150"/>
              <a:gd name="connsiteX181" fmla="*/ 35804 w 838200"/>
              <a:gd name="connsiteY181" fmla="*/ 535111 h 819150"/>
              <a:gd name="connsiteX182" fmla="*/ 56883 w 838200"/>
              <a:gd name="connsiteY182" fmla="*/ 535673 h 819150"/>
              <a:gd name="connsiteX183" fmla="*/ 54350 w 838200"/>
              <a:gd name="connsiteY183" fmla="*/ 515261 h 819150"/>
              <a:gd name="connsiteX184" fmla="*/ 507016 w 838200"/>
              <a:gd name="connsiteY184" fmla="*/ 55480 h 819150"/>
              <a:gd name="connsiteX185" fmla="*/ 529819 w 838200"/>
              <a:gd name="connsiteY185" fmla="*/ 55489 h 819150"/>
              <a:gd name="connsiteX186" fmla="*/ 527685 w 838200"/>
              <a:gd name="connsiteY186" fmla="*/ 33324 h 819150"/>
              <a:gd name="connsiteX187" fmla="*/ 504816 w 838200"/>
              <a:gd name="connsiteY187" fmla="*/ 32162 h 819150"/>
              <a:gd name="connsiteX188" fmla="*/ 507016 w 838200"/>
              <a:gd name="connsiteY188" fmla="*/ 55480 h 819150"/>
              <a:gd name="connsiteX189" fmla="*/ 92173 w 838200"/>
              <a:gd name="connsiteY189" fmla="*/ 574964 h 819150"/>
              <a:gd name="connsiteX190" fmla="*/ 69409 w 838200"/>
              <a:gd name="connsiteY190" fmla="*/ 574945 h 819150"/>
              <a:gd name="connsiteX191" fmla="*/ 71018 w 838200"/>
              <a:gd name="connsiteY191" fmla="*/ 597652 h 819150"/>
              <a:gd name="connsiteX192" fmla="*/ 94421 w 838200"/>
              <a:gd name="connsiteY192" fmla="*/ 598243 h 819150"/>
              <a:gd name="connsiteX193" fmla="*/ 92173 w 838200"/>
              <a:gd name="connsiteY193" fmla="*/ 574964 h 819150"/>
              <a:gd name="connsiteX194" fmla="*/ 607705 w 838200"/>
              <a:gd name="connsiteY194" fmla="*/ 82502 h 819150"/>
              <a:gd name="connsiteX195" fmla="*/ 617306 w 838200"/>
              <a:gd name="connsiteY195" fmla="*/ 85074 h 819150"/>
              <a:gd name="connsiteX196" fmla="*/ 620992 w 838200"/>
              <a:gd name="connsiteY196" fmla="*/ 81102 h 819150"/>
              <a:gd name="connsiteX197" fmla="*/ 618277 w 838200"/>
              <a:gd name="connsiteY197" fmla="*/ 71148 h 819150"/>
              <a:gd name="connsiteX198" fmla="*/ 608838 w 838200"/>
              <a:gd name="connsiteY198" fmla="*/ 69729 h 819150"/>
              <a:gd name="connsiteX199" fmla="*/ 605104 w 838200"/>
              <a:gd name="connsiteY199" fmla="*/ 73710 h 819150"/>
              <a:gd name="connsiteX200" fmla="*/ 607705 w 838200"/>
              <a:gd name="connsiteY200" fmla="*/ 82502 h 819150"/>
              <a:gd name="connsiteX201" fmla="*/ 129292 w 838200"/>
              <a:gd name="connsiteY201" fmla="*/ 639286 h 819150"/>
              <a:gd name="connsiteX202" fmla="*/ 119005 w 838200"/>
              <a:gd name="connsiteY202" fmla="*/ 635514 h 819150"/>
              <a:gd name="connsiteX203" fmla="*/ 108747 w 838200"/>
              <a:gd name="connsiteY203" fmla="*/ 638162 h 819150"/>
              <a:gd name="connsiteX204" fmla="*/ 110785 w 838200"/>
              <a:gd name="connsiteY204" fmla="*/ 659155 h 819150"/>
              <a:gd name="connsiteX205" fmla="*/ 120729 w 838200"/>
              <a:gd name="connsiteY205" fmla="*/ 662584 h 819150"/>
              <a:gd name="connsiteX206" fmla="*/ 131216 w 838200"/>
              <a:gd name="connsiteY206" fmla="*/ 659117 h 819150"/>
              <a:gd name="connsiteX207" fmla="*/ 133512 w 838200"/>
              <a:gd name="connsiteY207" fmla="*/ 649535 h 819150"/>
              <a:gd name="connsiteX208" fmla="*/ 129292 w 838200"/>
              <a:gd name="connsiteY208" fmla="*/ 639286 h 819150"/>
              <a:gd name="connsiteX209" fmla="*/ 635603 w 838200"/>
              <a:gd name="connsiteY209" fmla="*/ 154159 h 819150"/>
              <a:gd name="connsiteX210" fmla="*/ 651110 w 838200"/>
              <a:gd name="connsiteY210" fmla="*/ 160674 h 819150"/>
              <a:gd name="connsiteX211" fmla="*/ 667245 w 838200"/>
              <a:gd name="connsiteY211" fmla="*/ 154968 h 819150"/>
              <a:gd name="connsiteX212" fmla="*/ 672198 w 838200"/>
              <a:gd name="connsiteY212" fmla="*/ 139995 h 819150"/>
              <a:gd name="connsiteX213" fmla="*/ 664721 w 838200"/>
              <a:gd name="connsiteY213" fmla="*/ 122926 h 819150"/>
              <a:gd name="connsiteX214" fmla="*/ 647710 w 838200"/>
              <a:gd name="connsiteY214" fmla="*/ 116097 h 819150"/>
              <a:gd name="connsiteX215" fmla="*/ 631955 w 838200"/>
              <a:gd name="connsiteY215" fmla="*/ 122088 h 819150"/>
              <a:gd name="connsiteX216" fmla="*/ 627478 w 838200"/>
              <a:gd name="connsiteY216" fmla="*/ 136490 h 819150"/>
              <a:gd name="connsiteX217" fmla="*/ 635603 w 838200"/>
              <a:gd name="connsiteY217" fmla="*/ 154159 h 819150"/>
              <a:gd name="connsiteX218" fmla="*/ 264023 w 838200"/>
              <a:gd name="connsiteY218" fmla="*/ 728821 h 819150"/>
              <a:gd name="connsiteX219" fmla="*/ 236553 w 838200"/>
              <a:gd name="connsiteY219" fmla="*/ 728678 h 819150"/>
              <a:gd name="connsiteX220" fmla="*/ 239135 w 838200"/>
              <a:gd name="connsiteY220" fmla="*/ 755500 h 819150"/>
              <a:gd name="connsiteX221" fmla="*/ 266700 w 838200"/>
              <a:gd name="connsiteY221" fmla="*/ 756777 h 819150"/>
              <a:gd name="connsiteX222" fmla="*/ 264023 w 838200"/>
              <a:gd name="connsiteY222" fmla="*/ 728821 h 819150"/>
              <a:gd name="connsiteX223" fmla="*/ 361636 w 838200"/>
              <a:gd name="connsiteY223" fmla="*/ 760406 h 819150"/>
              <a:gd name="connsiteX224" fmla="*/ 344691 w 838200"/>
              <a:gd name="connsiteY224" fmla="*/ 754167 h 819150"/>
              <a:gd name="connsiteX225" fmla="*/ 329394 w 838200"/>
              <a:gd name="connsiteY225" fmla="*/ 759015 h 819150"/>
              <a:gd name="connsiteX226" fmla="*/ 325888 w 838200"/>
              <a:gd name="connsiteY226" fmla="*/ 774322 h 819150"/>
              <a:gd name="connsiteX227" fmla="*/ 333061 w 838200"/>
              <a:gd name="connsiteY227" fmla="*/ 791076 h 819150"/>
              <a:gd name="connsiteX228" fmla="*/ 348767 w 838200"/>
              <a:gd name="connsiteY228" fmla="*/ 796715 h 819150"/>
              <a:gd name="connsiteX229" fmla="*/ 364655 w 838200"/>
              <a:gd name="connsiteY229" fmla="*/ 791895 h 819150"/>
              <a:gd name="connsiteX230" fmla="*/ 368475 w 838200"/>
              <a:gd name="connsiteY230" fmla="*/ 776874 h 819150"/>
              <a:gd name="connsiteX231" fmla="*/ 361636 w 838200"/>
              <a:gd name="connsiteY231" fmla="*/ 760406 h 819150"/>
              <a:gd name="connsiteX232" fmla="*/ 786822 w 838200"/>
              <a:gd name="connsiteY232" fmla="*/ 397018 h 819150"/>
              <a:gd name="connsiteX233" fmla="*/ 812025 w 838200"/>
              <a:gd name="connsiteY233" fmla="*/ 398265 h 819150"/>
              <a:gd name="connsiteX234" fmla="*/ 809577 w 838200"/>
              <a:gd name="connsiteY234" fmla="*/ 372605 h 819150"/>
              <a:gd name="connsiteX235" fmla="*/ 784450 w 838200"/>
              <a:gd name="connsiteY235" fmla="*/ 372538 h 819150"/>
              <a:gd name="connsiteX236" fmla="*/ 786822 w 838200"/>
              <a:gd name="connsiteY236" fmla="*/ 397018 h 819150"/>
              <a:gd name="connsiteX237" fmla="*/ 452171 w 838200"/>
              <a:gd name="connsiteY237" fmla="*/ 797048 h 819150"/>
              <a:gd name="connsiteX238" fmla="*/ 431625 w 838200"/>
              <a:gd name="connsiteY238" fmla="*/ 795963 h 819150"/>
              <a:gd name="connsiteX239" fmla="*/ 433635 w 838200"/>
              <a:gd name="connsiteY239" fmla="*/ 816937 h 819150"/>
              <a:gd name="connsiteX240" fmla="*/ 454066 w 838200"/>
              <a:gd name="connsiteY240" fmla="*/ 816889 h 819150"/>
              <a:gd name="connsiteX241" fmla="*/ 452171 w 838200"/>
              <a:gd name="connsiteY241" fmla="*/ 797048 h 819150"/>
              <a:gd name="connsiteX242" fmla="*/ 760705 w 838200"/>
              <a:gd name="connsiteY242" fmla="*/ 495744 h 819150"/>
              <a:gd name="connsiteX243" fmla="*/ 779821 w 838200"/>
              <a:gd name="connsiteY243" fmla="*/ 503517 h 819150"/>
              <a:gd name="connsiteX244" fmla="*/ 798166 w 838200"/>
              <a:gd name="connsiteY244" fmla="*/ 496687 h 819150"/>
              <a:gd name="connsiteX245" fmla="*/ 803177 w 838200"/>
              <a:gd name="connsiteY245" fmla="*/ 479094 h 819150"/>
              <a:gd name="connsiteX246" fmla="*/ 794023 w 838200"/>
              <a:gd name="connsiteY246" fmla="*/ 459978 h 819150"/>
              <a:gd name="connsiteX247" fmla="*/ 775535 w 838200"/>
              <a:gd name="connsiteY247" fmla="*/ 452815 h 819150"/>
              <a:gd name="connsiteX248" fmla="*/ 757742 w 838200"/>
              <a:gd name="connsiteY248" fmla="*/ 459016 h 819150"/>
              <a:gd name="connsiteX249" fmla="*/ 760705 w 838200"/>
              <a:gd name="connsiteY249" fmla="*/ 495744 h 819150"/>
              <a:gd name="connsiteX250" fmla="*/ 516579 w 838200"/>
              <a:gd name="connsiteY250" fmla="*/ 762682 h 819150"/>
              <a:gd name="connsiteX251" fmla="*/ 499910 w 838200"/>
              <a:gd name="connsiteY251" fmla="*/ 756129 h 819150"/>
              <a:gd name="connsiteX252" fmla="*/ 484461 w 838200"/>
              <a:gd name="connsiteY252" fmla="*/ 762435 h 819150"/>
              <a:gd name="connsiteX253" fmla="*/ 479679 w 838200"/>
              <a:gd name="connsiteY253" fmla="*/ 776522 h 819150"/>
              <a:gd name="connsiteX254" fmla="*/ 487470 w 838200"/>
              <a:gd name="connsiteY254" fmla="*/ 793905 h 819150"/>
              <a:gd name="connsiteX255" fmla="*/ 503311 w 838200"/>
              <a:gd name="connsiteY255" fmla="*/ 800687 h 819150"/>
              <a:gd name="connsiteX256" fmla="*/ 519713 w 838200"/>
              <a:gd name="connsiteY256" fmla="*/ 795305 h 819150"/>
              <a:gd name="connsiteX257" fmla="*/ 524704 w 838200"/>
              <a:gd name="connsiteY257" fmla="*/ 780323 h 819150"/>
              <a:gd name="connsiteX258" fmla="*/ 516579 w 838200"/>
              <a:gd name="connsiteY258" fmla="*/ 762682 h 819150"/>
              <a:gd name="connsiteX259" fmla="*/ 839962 w 838200"/>
              <a:gd name="connsiteY259" fmla="*/ 451881 h 819150"/>
              <a:gd name="connsiteX260" fmla="*/ 840457 w 838200"/>
              <a:gd name="connsiteY260" fmla="*/ 444909 h 819150"/>
              <a:gd name="connsiteX261" fmla="*/ 832266 w 838200"/>
              <a:gd name="connsiteY261" fmla="*/ 444709 h 819150"/>
              <a:gd name="connsiteX262" fmla="*/ 832199 w 838200"/>
              <a:gd name="connsiteY262" fmla="*/ 449919 h 819150"/>
              <a:gd name="connsiteX263" fmla="*/ 839962 w 838200"/>
              <a:gd name="connsiteY263" fmla="*/ 451881 h 819150"/>
              <a:gd name="connsiteX264" fmla="*/ 734101 w 838200"/>
              <a:gd name="connsiteY264" fmla="*/ 565420 h 819150"/>
              <a:gd name="connsiteX265" fmla="*/ 741731 w 838200"/>
              <a:gd name="connsiteY265" fmla="*/ 584241 h 819150"/>
              <a:gd name="connsiteX266" fmla="*/ 757580 w 838200"/>
              <a:gd name="connsiteY266" fmla="*/ 591042 h 819150"/>
              <a:gd name="connsiteX267" fmla="*/ 774525 w 838200"/>
              <a:gd name="connsiteY267" fmla="*/ 585070 h 819150"/>
              <a:gd name="connsiteX268" fmla="*/ 770868 w 838200"/>
              <a:gd name="connsiteY268" fmla="*/ 552989 h 819150"/>
              <a:gd name="connsiteX269" fmla="*/ 754170 w 838200"/>
              <a:gd name="connsiteY269" fmla="*/ 546436 h 819150"/>
              <a:gd name="connsiteX270" fmla="*/ 739245 w 838200"/>
              <a:gd name="connsiteY270" fmla="*/ 552189 h 819150"/>
              <a:gd name="connsiteX271" fmla="*/ 734101 w 838200"/>
              <a:gd name="connsiteY271" fmla="*/ 565420 h 819150"/>
              <a:gd name="connsiteX272" fmla="*/ 689286 w 838200"/>
              <a:gd name="connsiteY272" fmla="*/ 676471 h 819150"/>
              <a:gd name="connsiteX273" fmla="*/ 661187 w 838200"/>
              <a:gd name="connsiteY273" fmla="*/ 675729 h 819150"/>
              <a:gd name="connsiteX274" fmla="*/ 664407 w 838200"/>
              <a:gd name="connsiteY274" fmla="*/ 703151 h 819150"/>
              <a:gd name="connsiteX275" fmla="*/ 691363 w 838200"/>
              <a:gd name="connsiteY275" fmla="*/ 703827 h 819150"/>
              <a:gd name="connsiteX276" fmla="*/ 689286 w 838200"/>
              <a:gd name="connsiteY276" fmla="*/ 676471 h 819150"/>
              <a:gd name="connsiteX277" fmla="*/ 817216 w 838200"/>
              <a:gd name="connsiteY277" fmla="*/ 543150 h 819150"/>
              <a:gd name="connsiteX278" fmla="*/ 818340 w 838200"/>
              <a:gd name="connsiteY278" fmla="*/ 536787 h 819150"/>
              <a:gd name="connsiteX279" fmla="*/ 810139 w 838200"/>
              <a:gd name="connsiteY279" fmla="*/ 536587 h 819150"/>
              <a:gd name="connsiteX280" fmla="*/ 810054 w 838200"/>
              <a:gd name="connsiteY280" fmla="*/ 541798 h 819150"/>
              <a:gd name="connsiteX281" fmla="*/ 817216 w 838200"/>
              <a:gd name="connsiteY281" fmla="*/ 543150 h 819150"/>
              <a:gd name="connsiteX282" fmla="*/ 738073 w 838200"/>
              <a:gd name="connsiteY282" fmla="*/ 655040 h 819150"/>
              <a:gd name="connsiteX283" fmla="*/ 729329 w 838200"/>
              <a:gd name="connsiteY283" fmla="*/ 655402 h 819150"/>
              <a:gd name="connsiteX284" fmla="*/ 729596 w 838200"/>
              <a:gd name="connsiteY284" fmla="*/ 664146 h 819150"/>
              <a:gd name="connsiteX285" fmla="*/ 739035 w 838200"/>
              <a:gd name="connsiteY285" fmla="*/ 665537 h 819150"/>
              <a:gd name="connsiteX286" fmla="*/ 738073 w 838200"/>
              <a:gd name="connsiteY286" fmla="*/ 65504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838200" h="819150">
                <a:moveTo>
                  <a:pt x="75838" y="186163"/>
                </a:moveTo>
                <a:cubicBezTo>
                  <a:pt x="72847" y="183362"/>
                  <a:pt x="70114" y="183315"/>
                  <a:pt x="67647" y="185953"/>
                </a:cubicBezTo>
                <a:lnTo>
                  <a:pt x="68723" y="191201"/>
                </a:lnTo>
                <a:cubicBezTo>
                  <a:pt x="69580" y="192011"/>
                  <a:pt x="71790" y="192649"/>
                  <a:pt x="75333" y="193135"/>
                </a:cubicBezTo>
                <a:cubicBezTo>
                  <a:pt x="76400" y="192011"/>
                  <a:pt x="76571" y="189649"/>
                  <a:pt x="75838" y="186163"/>
                </a:cubicBezTo>
                <a:close/>
                <a:moveTo>
                  <a:pt x="145256" y="173418"/>
                </a:moveTo>
                <a:cubicBezTo>
                  <a:pt x="153734" y="164350"/>
                  <a:pt x="152848" y="155016"/>
                  <a:pt x="142580" y="145453"/>
                </a:cubicBezTo>
                <a:cubicBezTo>
                  <a:pt x="132731" y="136299"/>
                  <a:pt x="123606" y="136252"/>
                  <a:pt x="115129" y="145319"/>
                </a:cubicBezTo>
                <a:cubicBezTo>
                  <a:pt x="106661" y="154416"/>
                  <a:pt x="107328" y="163531"/>
                  <a:pt x="117167" y="172704"/>
                </a:cubicBezTo>
                <a:cubicBezTo>
                  <a:pt x="127445" y="182276"/>
                  <a:pt x="136789" y="182534"/>
                  <a:pt x="145256" y="173418"/>
                </a:cubicBezTo>
                <a:close/>
                <a:moveTo>
                  <a:pt x="634013" y="702360"/>
                </a:moveTo>
                <a:cubicBezTo>
                  <a:pt x="630145" y="698750"/>
                  <a:pt x="624450" y="696283"/>
                  <a:pt x="616915" y="694931"/>
                </a:cubicBezTo>
                <a:cubicBezTo>
                  <a:pt x="624088" y="680386"/>
                  <a:pt x="628822" y="670614"/>
                  <a:pt x="631041" y="665651"/>
                </a:cubicBezTo>
                <a:cubicBezTo>
                  <a:pt x="646662" y="670309"/>
                  <a:pt x="659587" y="667166"/>
                  <a:pt x="669846" y="656202"/>
                </a:cubicBezTo>
                <a:cubicBezTo>
                  <a:pt x="679694" y="645601"/>
                  <a:pt x="682342" y="634628"/>
                  <a:pt x="677751" y="623265"/>
                </a:cubicBezTo>
                <a:cubicBezTo>
                  <a:pt x="697468" y="633828"/>
                  <a:pt x="712413" y="633638"/>
                  <a:pt x="722681" y="622674"/>
                </a:cubicBezTo>
                <a:cubicBezTo>
                  <a:pt x="727253" y="617769"/>
                  <a:pt x="729491" y="610644"/>
                  <a:pt x="729367" y="601348"/>
                </a:cubicBezTo>
                <a:cubicBezTo>
                  <a:pt x="729225" y="592032"/>
                  <a:pt x="725576" y="584012"/>
                  <a:pt x="718309" y="577221"/>
                </a:cubicBezTo>
                <a:cubicBezTo>
                  <a:pt x="715308" y="574430"/>
                  <a:pt x="712089" y="572306"/>
                  <a:pt x="708631" y="570858"/>
                </a:cubicBezTo>
                <a:cubicBezTo>
                  <a:pt x="705193" y="569420"/>
                  <a:pt x="703221" y="568496"/>
                  <a:pt x="702812" y="568106"/>
                </a:cubicBezTo>
                <a:cubicBezTo>
                  <a:pt x="701535" y="566915"/>
                  <a:pt x="702250" y="564000"/>
                  <a:pt x="704945" y="559447"/>
                </a:cubicBezTo>
                <a:cubicBezTo>
                  <a:pt x="708155" y="552542"/>
                  <a:pt x="709813" y="547741"/>
                  <a:pt x="709955" y="545017"/>
                </a:cubicBezTo>
                <a:cubicBezTo>
                  <a:pt x="727786" y="548198"/>
                  <a:pt x="741112" y="545074"/>
                  <a:pt x="749913" y="535616"/>
                </a:cubicBezTo>
                <a:cubicBezTo>
                  <a:pt x="756618" y="528415"/>
                  <a:pt x="759600" y="519195"/>
                  <a:pt x="758942" y="507936"/>
                </a:cubicBezTo>
                <a:cubicBezTo>
                  <a:pt x="758247" y="496678"/>
                  <a:pt x="753361" y="486857"/>
                  <a:pt x="744436" y="478504"/>
                </a:cubicBezTo>
                <a:cubicBezTo>
                  <a:pt x="739731" y="474103"/>
                  <a:pt x="732768" y="470427"/>
                  <a:pt x="723500" y="467483"/>
                </a:cubicBezTo>
                <a:cubicBezTo>
                  <a:pt x="724338" y="459749"/>
                  <a:pt x="725338" y="453958"/>
                  <a:pt x="726510" y="450119"/>
                </a:cubicBezTo>
                <a:cubicBezTo>
                  <a:pt x="745046" y="456825"/>
                  <a:pt x="759457" y="454653"/>
                  <a:pt x="769668" y="443671"/>
                </a:cubicBezTo>
                <a:cubicBezTo>
                  <a:pt x="775687" y="437242"/>
                  <a:pt x="778545" y="428602"/>
                  <a:pt x="778288" y="417725"/>
                </a:cubicBezTo>
                <a:cubicBezTo>
                  <a:pt x="778012" y="406895"/>
                  <a:pt x="773382" y="397275"/>
                  <a:pt x="764400" y="388902"/>
                </a:cubicBezTo>
                <a:cubicBezTo>
                  <a:pt x="759304" y="384130"/>
                  <a:pt x="753951" y="381254"/>
                  <a:pt x="748389" y="380330"/>
                </a:cubicBezTo>
                <a:cubicBezTo>
                  <a:pt x="751665" y="365690"/>
                  <a:pt x="752389" y="355050"/>
                  <a:pt x="750580" y="348411"/>
                </a:cubicBezTo>
                <a:cubicBezTo>
                  <a:pt x="765372" y="352279"/>
                  <a:pt x="776088" y="350631"/>
                  <a:pt x="782784" y="343439"/>
                </a:cubicBezTo>
                <a:cubicBezTo>
                  <a:pt x="785984" y="340029"/>
                  <a:pt x="787670" y="334162"/>
                  <a:pt x="787841" y="325818"/>
                </a:cubicBezTo>
                <a:cubicBezTo>
                  <a:pt x="788013" y="317512"/>
                  <a:pt x="785117" y="310540"/>
                  <a:pt x="779126" y="304977"/>
                </a:cubicBezTo>
                <a:cubicBezTo>
                  <a:pt x="775268" y="301367"/>
                  <a:pt x="769172" y="298891"/>
                  <a:pt x="760895" y="297529"/>
                </a:cubicBezTo>
                <a:cubicBezTo>
                  <a:pt x="752589" y="296138"/>
                  <a:pt x="745769" y="298291"/>
                  <a:pt x="740474" y="303958"/>
                </a:cubicBezTo>
                <a:cubicBezTo>
                  <a:pt x="737292" y="307387"/>
                  <a:pt x="735511" y="312750"/>
                  <a:pt x="735035" y="320103"/>
                </a:cubicBezTo>
                <a:cubicBezTo>
                  <a:pt x="721509" y="311607"/>
                  <a:pt x="713870" y="307073"/>
                  <a:pt x="711946" y="306406"/>
                </a:cubicBezTo>
                <a:cubicBezTo>
                  <a:pt x="711432" y="304396"/>
                  <a:pt x="711641" y="298291"/>
                  <a:pt x="712603" y="287547"/>
                </a:cubicBezTo>
                <a:cubicBezTo>
                  <a:pt x="727234" y="294128"/>
                  <a:pt x="738835" y="292890"/>
                  <a:pt x="747312" y="283784"/>
                </a:cubicBezTo>
                <a:cubicBezTo>
                  <a:pt x="760009" y="270173"/>
                  <a:pt x="758885" y="256381"/>
                  <a:pt x="743912" y="242436"/>
                </a:cubicBezTo>
                <a:cubicBezTo>
                  <a:pt x="728539" y="228073"/>
                  <a:pt x="714489" y="227739"/>
                  <a:pt x="701764" y="241341"/>
                </a:cubicBezTo>
                <a:cubicBezTo>
                  <a:pt x="697544" y="245903"/>
                  <a:pt x="695363" y="251637"/>
                  <a:pt x="695258" y="258619"/>
                </a:cubicBezTo>
                <a:cubicBezTo>
                  <a:pt x="686733" y="254885"/>
                  <a:pt x="680790" y="251847"/>
                  <a:pt x="677428" y="249428"/>
                </a:cubicBezTo>
                <a:cubicBezTo>
                  <a:pt x="678113" y="240150"/>
                  <a:pt x="677913" y="232197"/>
                  <a:pt x="676904" y="225577"/>
                </a:cubicBezTo>
                <a:cubicBezTo>
                  <a:pt x="689829" y="230587"/>
                  <a:pt x="700373" y="228720"/>
                  <a:pt x="708489" y="220014"/>
                </a:cubicBezTo>
                <a:cubicBezTo>
                  <a:pt x="720109" y="207508"/>
                  <a:pt x="718652" y="194497"/>
                  <a:pt x="704117" y="180943"/>
                </a:cubicBezTo>
                <a:cubicBezTo>
                  <a:pt x="690029" y="167779"/>
                  <a:pt x="677151" y="167446"/>
                  <a:pt x="665493" y="179952"/>
                </a:cubicBezTo>
                <a:cubicBezTo>
                  <a:pt x="661959" y="183715"/>
                  <a:pt x="660073" y="188315"/>
                  <a:pt x="659825" y="193725"/>
                </a:cubicBezTo>
                <a:cubicBezTo>
                  <a:pt x="649557" y="188420"/>
                  <a:pt x="641823" y="184734"/>
                  <a:pt x="636546" y="182657"/>
                </a:cubicBezTo>
                <a:cubicBezTo>
                  <a:pt x="638318" y="164503"/>
                  <a:pt x="632784" y="149415"/>
                  <a:pt x="619963" y="137471"/>
                </a:cubicBezTo>
                <a:cubicBezTo>
                  <a:pt x="610133" y="128298"/>
                  <a:pt x="598399" y="123745"/>
                  <a:pt x="584797" y="123783"/>
                </a:cubicBezTo>
                <a:cubicBezTo>
                  <a:pt x="587845" y="106781"/>
                  <a:pt x="584645" y="93913"/>
                  <a:pt x="575243" y="85150"/>
                </a:cubicBezTo>
                <a:cubicBezTo>
                  <a:pt x="559422" y="70386"/>
                  <a:pt x="544811" y="70224"/>
                  <a:pt x="531400" y="84597"/>
                </a:cubicBezTo>
                <a:cubicBezTo>
                  <a:pt x="530704" y="85359"/>
                  <a:pt x="529209" y="87360"/>
                  <a:pt x="527009" y="90598"/>
                </a:cubicBezTo>
                <a:cubicBezTo>
                  <a:pt x="524799" y="93808"/>
                  <a:pt x="523161" y="96008"/>
                  <a:pt x="522065" y="97151"/>
                </a:cubicBezTo>
                <a:cubicBezTo>
                  <a:pt x="509435" y="91008"/>
                  <a:pt x="499510" y="87074"/>
                  <a:pt x="492347" y="85350"/>
                </a:cubicBezTo>
                <a:cubicBezTo>
                  <a:pt x="493700" y="71024"/>
                  <a:pt x="489671" y="59490"/>
                  <a:pt x="480270" y="50717"/>
                </a:cubicBezTo>
                <a:cubicBezTo>
                  <a:pt x="463582" y="35182"/>
                  <a:pt x="448189" y="34982"/>
                  <a:pt x="434064" y="50117"/>
                </a:cubicBezTo>
                <a:cubicBezTo>
                  <a:pt x="429492" y="55051"/>
                  <a:pt x="427044" y="61947"/>
                  <a:pt x="426720" y="70834"/>
                </a:cubicBezTo>
                <a:cubicBezTo>
                  <a:pt x="409889" y="58004"/>
                  <a:pt x="394068" y="55270"/>
                  <a:pt x="379219" y="62642"/>
                </a:cubicBezTo>
                <a:cubicBezTo>
                  <a:pt x="389849" y="47793"/>
                  <a:pt x="389849" y="35382"/>
                  <a:pt x="379162" y="25419"/>
                </a:cubicBezTo>
                <a:cubicBezTo>
                  <a:pt x="367598" y="14665"/>
                  <a:pt x="357073" y="14398"/>
                  <a:pt x="347558" y="24619"/>
                </a:cubicBezTo>
                <a:cubicBezTo>
                  <a:pt x="337652" y="35201"/>
                  <a:pt x="338480" y="45878"/>
                  <a:pt x="350034" y="56661"/>
                </a:cubicBezTo>
                <a:cubicBezTo>
                  <a:pt x="356464" y="62633"/>
                  <a:pt x="364265" y="64976"/>
                  <a:pt x="373485" y="63652"/>
                </a:cubicBezTo>
                <a:lnTo>
                  <a:pt x="357616" y="87074"/>
                </a:lnTo>
                <a:cubicBezTo>
                  <a:pt x="346986" y="85645"/>
                  <a:pt x="338709" y="84664"/>
                  <a:pt x="332813" y="84121"/>
                </a:cubicBezTo>
                <a:cubicBezTo>
                  <a:pt x="334937" y="69834"/>
                  <a:pt x="331727" y="58709"/>
                  <a:pt x="323193" y="50736"/>
                </a:cubicBezTo>
                <a:cubicBezTo>
                  <a:pt x="318049" y="45955"/>
                  <a:pt x="311268" y="43154"/>
                  <a:pt x="302800" y="42335"/>
                </a:cubicBezTo>
                <a:cubicBezTo>
                  <a:pt x="294380" y="41564"/>
                  <a:pt x="287503" y="43992"/>
                  <a:pt x="282216" y="49660"/>
                </a:cubicBezTo>
                <a:cubicBezTo>
                  <a:pt x="277997" y="54213"/>
                  <a:pt x="275968" y="60642"/>
                  <a:pt x="276187" y="68996"/>
                </a:cubicBezTo>
                <a:cubicBezTo>
                  <a:pt x="276406" y="77339"/>
                  <a:pt x="279711" y="84493"/>
                  <a:pt x="286131" y="90474"/>
                </a:cubicBezTo>
                <a:cubicBezTo>
                  <a:pt x="289979" y="94046"/>
                  <a:pt x="295666" y="96532"/>
                  <a:pt x="303190" y="97875"/>
                </a:cubicBezTo>
                <a:cubicBezTo>
                  <a:pt x="299247" y="105524"/>
                  <a:pt x="295923" y="111267"/>
                  <a:pt x="293160" y="115068"/>
                </a:cubicBezTo>
                <a:cubicBezTo>
                  <a:pt x="285283" y="114087"/>
                  <a:pt x="279416" y="113534"/>
                  <a:pt x="275492" y="113449"/>
                </a:cubicBezTo>
                <a:cubicBezTo>
                  <a:pt x="277197" y="98761"/>
                  <a:pt x="273768" y="87426"/>
                  <a:pt x="265224" y="79444"/>
                </a:cubicBezTo>
                <a:cubicBezTo>
                  <a:pt x="259661" y="74272"/>
                  <a:pt x="252860" y="71301"/>
                  <a:pt x="244783" y="70500"/>
                </a:cubicBezTo>
                <a:cubicBezTo>
                  <a:pt x="236725" y="69719"/>
                  <a:pt x="229895" y="72348"/>
                  <a:pt x="224238" y="78406"/>
                </a:cubicBezTo>
                <a:cubicBezTo>
                  <a:pt x="219656" y="83321"/>
                  <a:pt x="217513" y="89474"/>
                  <a:pt x="217856" y="96837"/>
                </a:cubicBezTo>
                <a:cubicBezTo>
                  <a:pt x="217942" y="106172"/>
                  <a:pt x="221228" y="113782"/>
                  <a:pt x="227628" y="119783"/>
                </a:cubicBezTo>
                <a:cubicBezTo>
                  <a:pt x="230610" y="122564"/>
                  <a:pt x="233944" y="124602"/>
                  <a:pt x="237563" y="125860"/>
                </a:cubicBezTo>
                <a:cubicBezTo>
                  <a:pt x="241173" y="127098"/>
                  <a:pt x="243221" y="127927"/>
                  <a:pt x="243650" y="128346"/>
                </a:cubicBezTo>
                <a:cubicBezTo>
                  <a:pt x="244926" y="129527"/>
                  <a:pt x="244345" y="131822"/>
                  <a:pt x="241973" y="135271"/>
                </a:cubicBezTo>
                <a:cubicBezTo>
                  <a:pt x="238925" y="140243"/>
                  <a:pt x="237315" y="143681"/>
                  <a:pt x="237115" y="145615"/>
                </a:cubicBezTo>
                <a:cubicBezTo>
                  <a:pt x="230791" y="144672"/>
                  <a:pt x="222961" y="144081"/>
                  <a:pt x="213608" y="143843"/>
                </a:cubicBezTo>
                <a:cubicBezTo>
                  <a:pt x="214455" y="132623"/>
                  <a:pt x="214636" y="126422"/>
                  <a:pt x="214132" y="125250"/>
                </a:cubicBezTo>
                <a:cubicBezTo>
                  <a:pt x="213693" y="120583"/>
                  <a:pt x="210884" y="115859"/>
                  <a:pt x="205769" y="111077"/>
                </a:cubicBezTo>
                <a:cubicBezTo>
                  <a:pt x="192100" y="98313"/>
                  <a:pt x="179594" y="97990"/>
                  <a:pt x="168335" y="110096"/>
                </a:cubicBezTo>
                <a:cubicBezTo>
                  <a:pt x="157410" y="121821"/>
                  <a:pt x="158753" y="134080"/>
                  <a:pt x="172422" y="146834"/>
                </a:cubicBezTo>
                <a:cubicBezTo>
                  <a:pt x="177975" y="152006"/>
                  <a:pt x="183652" y="154492"/>
                  <a:pt x="189490" y="154254"/>
                </a:cubicBezTo>
                <a:cubicBezTo>
                  <a:pt x="183794" y="168065"/>
                  <a:pt x="179108" y="177828"/>
                  <a:pt x="175393" y="183534"/>
                </a:cubicBezTo>
                <a:cubicBezTo>
                  <a:pt x="159420" y="179238"/>
                  <a:pt x="146647" y="182200"/>
                  <a:pt x="137093" y="192440"/>
                </a:cubicBezTo>
                <a:cubicBezTo>
                  <a:pt x="128978" y="201155"/>
                  <a:pt x="126406" y="212880"/>
                  <a:pt x="129388" y="227692"/>
                </a:cubicBezTo>
                <a:cubicBezTo>
                  <a:pt x="111795" y="214842"/>
                  <a:pt x="97003" y="214842"/>
                  <a:pt x="85020" y="227711"/>
                </a:cubicBezTo>
                <a:cubicBezTo>
                  <a:pt x="80096" y="233007"/>
                  <a:pt x="77705" y="239826"/>
                  <a:pt x="77934" y="248161"/>
                </a:cubicBezTo>
                <a:cubicBezTo>
                  <a:pt x="78134" y="256495"/>
                  <a:pt x="81925" y="264039"/>
                  <a:pt x="89183" y="270811"/>
                </a:cubicBezTo>
                <a:cubicBezTo>
                  <a:pt x="94298" y="275593"/>
                  <a:pt x="99851" y="278669"/>
                  <a:pt x="105832" y="279974"/>
                </a:cubicBezTo>
                <a:cubicBezTo>
                  <a:pt x="105480" y="280355"/>
                  <a:pt x="103565" y="284965"/>
                  <a:pt x="100136" y="293776"/>
                </a:cubicBezTo>
                <a:cubicBezTo>
                  <a:pt x="97536" y="299139"/>
                  <a:pt x="97069" y="304377"/>
                  <a:pt x="98717" y="309454"/>
                </a:cubicBezTo>
                <a:cubicBezTo>
                  <a:pt x="82315" y="304758"/>
                  <a:pt x="69533" y="307330"/>
                  <a:pt x="60350" y="317169"/>
                </a:cubicBezTo>
                <a:cubicBezTo>
                  <a:pt x="54693" y="323227"/>
                  <a:pt x="52159" y="331295"/>
                  <a:pt x="52769" y="341392"/>
                </a:cubicBezTo>
                <a:cubicBezTo>
                  <a:pt x="53330" y="351498"/>
                  <a:pt x="57474" y="360118"/>
                  <a:pt x="65170" y="367309"/>
                </a:cubicBezTo>
                <a:cubicBezTo>
                  <a:pt x="66437" y="368500"/>
                  <a:pt x="68942" y="370100"/>
                  <a:pt x="72638" y="372129"/>
                </a:cubicBezTo>
                <a:cubicBezTo>
                  <a:pt x="76352" y="374167"/>
                  <a:pt x="78629" y="375567"/>
                  <a:pt x="79467" y="376386"/>
                </a:cubicBezTo>
                <a:cubicBezTo>
                  <a:pt x="80753" y="377567"/>
                  <a:pt x="80696" y="381063"/>
                  <a:pt x="79315" y="386835"/>
                </a:cubicBezTo>
                <a:cubicBezTo>
                  <a:pt x="77362" y="394941"/>
                  <a:pt x="76333" y="400342"/>
                  <a:pt x="76181" y="403037"/>
                </a:cubicBezTo>
                <a:cubicBezTo>
                  <a:pt x="62122" y="398418"/>
                  <a:pt x="50683" y="400856"/>
                  <a:pt x="41853" y="410286"/>
                </a:cubicBezTo>
                <a:cubicBezTo>
                  <a:pt x="37633" y="414848"/>
                  <a:pt x="35490" y="421849"/>
                  <a:pt x="35414" y="431336"/>
                </a:cubicBezTo>
                <a:cubicBezTo>
                  <a:pt x="35366" y="440842"/>
                  <a:pt x="38967" y="448986"/>
                  <a:pt x="46225" y="455739"/>
                </a:cubicBezTo>
                <a:cubicBezTo>
                  <a:pt x="54369" y="463331"/>
                  <a:pt x="64379" y="466283"/>
                  <a:pt x="76295" y="464674"/>
                </a:cubicBezTo>
                <a:cubicBezTo>
                  <a:pt x="61131" y="485219"/>
                  <a:pt x="62332" y="503631"/>
                  <a:pt x="79867" y="519995"/>
                </a:cubicBezTo>
                <a:cubicBezTo>
                  <a:pt x="87144" y="526767"/>
                  <a:pt x="95879" y="530682"/>
                  <a:pt x="106089" y="531701"/>
                </a:cubicBezTo>
                <a:cubicBezTo>
                  <a:pt x="96812" y="552799"/>
                  <a:pt x="99670" y="570325"/>
                  <a:pt x="114652" y="584269"/>
                </a:cubicBezTo>
                <a:cubicBezTo>
                  <a:pt x="122320" y="591451"/>
                  <a:pt x="133207" y="595204"/>
                  <a:pt x="147247" y="595585"/>
                </a:cubicBezTo>
                <a:cubicBezTo>
                  <a:pt x="138617" y="615111"/>
                  <a:pt x="141151" y="631266"/>
                  <a:pt x="154829" y="644029"/>
                </a:cubicBezTo>
                <a:cubicBezTo>
                  <a:pt x="162087" y="650821"/>
                  <a:pt x="170631" y="654516"/>
                  <a:pt x="180423" y="655155"/>
                </a:cubicBezTo>
                <a:cubicBezTo>
                  <a:pt x="190214" y="655802"/>
                  <a:pt x="198453" y="652526"/>
                  <a:pt x="205159" y="645363"/>
                </a:cubicBezTo>
                <a:cubicBezTo>
                  <a:pt x="213636" y="636257"/>
                  <a:pt x="215427" y="624474"/>
                  <a:pt x="210522" y="610006"/>
                </a:cubicBezTo>
                <a:cubicBezTo>
                  <a:pt x="220151" y="616864"/>
                  <a:pt x="227371" y="621103"/>
                  <a:pt x="232191" y="622789"/>
                </a:cubicBezTo>
                <a:cubicBezTo>
                  <a:pt x="227943" y="639334"/>
                  <a:pt x="226438" y="649963"/>
                  <a:pt x="227657" y="654631"/>
                </a:cubicBezTo>
                <a:cubicBezTo>
                  <a:pt x="211445" y="648020"/>
                  <a:pt x="199130" y="649268"/>
                  <a:pt x="190643" y="658326"/>
                </a:cubicBezTo>
                <a:cubicBezTo>
                  <a:pt x="185699" y="663641"/>
                  <a:pt x="183566" y="670842"/>
                  <a:pt x="184252" y="679977"/>
                </a:cubicBezTo>
                <a:cubicBezTo>
                  <a:pt x="184937" y="689102"/>
                  <a:pt x="188481" y="696655"/>
                  <a:pt x="194920" y="702637"/>
                </a:cubicBezTo>
                <a:cubicBezTo>
                  <a:pt x="200473" y="707809"/>
                  <a:pt x="207845" y="710619"/>
                  <a:pt x="217027" y="711066"/>
                </a:cubicBezTo>
                <a:cubicBezTo>
                  <a:pt x="226209" y="711485"/>
                  <a:pt x="233477" y="708876"/>
                  <a:pt x="238754" y="703208"/>
                </a:cubicBezTo>
                <a:cubicBezTo>
                  <a:pt x="240878" y="700913"/>
                  <a:pt x="243049" y="695179"/>
                  <a:pt x="245269" y="685911"/>
                </a:cubicBezTo>
                <a:lnTo>
                  <a:pt x="259994" y="693274"/>
                </a:lnTo>
                <a:cubicBezTo>
                  <a:pt x="265319" y="696131"/>
                  <a:pt x="270701" y="697217"/>
                  <a:pt x="276092" y="696626"/>
                </a:cubicBezTo>
                <a:cubicBezTo>
                  <a:pt x="269053" y="712686"/>
                  <a:pt x="272377" y="727125"/>
                  <a:pt x="286064" y="739889"/>
                </a:cubicBezTo>
                <a:cubicBezTo>
                  <a:pt x="292027" y="745452"/>
                  <a:pt x="300857" y="748881"/>
                  <a:pt x="312458" y="750157"/>
                </a:cubicBezTo>
                <a:cubicBezTo>
                  <a:pt x="324060" y="751424"/>
                  <a:pt x="333023" y="748652"/>
                  <a:pt x="339376" y="741842"/>
                </a:cubicBezTo>
                <a:cubicBezTo>
                  <a:pt x="346815" y="733898"/>
                  <a:pt x="349348" y="726002"/>
                  <a:pt x="347053" y="718201"/>
                </a:cubicBezTo>
                <a:cubicBezTo>
                  <a:pt x="356587" y="724277"/>
                  <a:pt x="365208" y="727011"/>
                  <a:pt x="372942" y="726430"/>
                </a:cubicBezTo>
                <a:cubicBezTo>
                  <a:pt x="368484" y="744899"/>
                  <a:pt x="371818" y="759349"/>
                  <a:pt x="382915" y="769731"/>
                </a:cubicBezTo>
                <a:cubicBezTo>
                  <a:pt x="389763" y="776093"/>
                  <a:pt x="398297" y="779608"/>
                  <a:pt x="408480" y="780256"/>
                </a:cubicBezTo>
                <a:cubicBezTo>
                  <a:pt x="418671" y="780894"/>
                  <a:pt x="426930" y="777837"/>
                  <a:pt x="433273" y="771017"/>
                </a:cubicBezTo>
                <a:cubicBezTo>
                  <a:pt x="436455" y="767616"/>
                  <a:pt x="439207" y="761663"/>
                  <a:pt x="441465" y="753205"/>
                </a:cubicBezTo>
                <a:cubicBezTo>
                  <a:pt x="465868" y="763901"/>
                  <a:pt x="484746" y="762082"/>
                  <a:pt x="498186" y="747690"/>
                </a:cubicBezTo>
                <a:cubicBezTo>
                  <a:pt x="500310" y="745433"/>
                  <a:pt x="503320" y="740479"/>
                  <a:pt x="507263" y="732821"/>
                </a:cubicBezTo>
                <a:cubicBezTo>
                  <a:pt x="521027" y="734345"/>
                  <a:pt x="530657" y="735184"/>
                  <a:pt x="536077" y="735326"/>
                </a:cubicBezTo>
                <a:cubicBezTo>
                  <a:pt x="531886" y="748366"/>
                  <a:pt x="534286" y="759101"/>
                  <a:pt x="543277" y="767454"/>
                </a:cubicBezTo>
                <a:cubicBezTo>
                  <a:pt x="547973" y="771864"/>
                  <a:pt x="554155" y="774227"/>
                  <a:pt x="561746" y="774636"/>
                </a:cubicBezTo>
                <a:cubicBezTo>
                  <a:pt x="569405" y="775027"/>
                  <a:pt x="575472" y="772769"/>
                  <a:pt x="580092" y="767845"/>
                </a:cubicBezTo>
                <a:cubicBezTo>
                  <a:pt x="583978" y="763663"/>
                  <a:pt x="585635" y="757786"/>
                  <a:pt x="585102" y="750233"/>
                </a:cubicBezTo>
                <a:cubicBezTo>
                  <a:pt x="584568" y="742651"/>
                  <a:pt x="581730" y="736498"/>
                  <a:pt x="576624" y="731716"/>
                </a:cubicBezTo>
                <a:cubicBezTo>
                  <a:pt x="572767" y="728126"/>
                  <a:pt x="566871" y="725440"/>
                  <a:pt x="558927" y="723687"/>
                </a:cubicBezTo>
                <a:cubicBezTo>
                  <a:pt x="565071" y="714552"/>
                  <a:pt x="568481" y="707866"/>
                  <a:pt x="569252" y="703618"/>
                </a:cubicBezTo>
                <a:cubicBezTo>
                  <a:pt x="572005" y="704075"/>
                  <a:pt x="576548" y="704551"/>
                  <a:pt x="582844" y="705113"/>
                </a:cubicBezTo>
                <a:cubicBezTo>
                  <a:pt x="589083" y="705675"/>
                  <a:pt x="593408" y="705980"/>
                  <a:pt x="595741" y="706047"/>
                </a:cubicBezTo>
                <a:cubicBezTo>
                  <a:pt x="591779" y="717172"/>
                  <a:pt x="594265" y="726935"/>
                  <a:pt x="603247" y="735307"/>
                </a:cubicBezTo>
                <a:cubicBezTo>
                  <a:pt x="616077" y="747261"/>
                  <a:pt x="627593" y="747776"/>
                  <a:pt x="637861" y="736784"/>
                </a:cubicBezTo>
                <a:cubicBezTo>
                  <a:pt x="648119" y="725782"/>
                  <a:pt x="646814" y="714324"/>
                  <a:pt x="634013" y="702360"/>
                </a:cubicBezTo>
                <a:close/>
                <a:moveTo>
                  <a:pt x="61560" y="268344"/>
                </a:moveTo>
                <a:cubicBezTo>
                  <a:pt x="52159" y="259562"/>
                  <a:pt x="43720" y="259172"/>
                  <a:pt x="36328" y="267116"/>
                </a:cubicBezTo>
                <a:cubicBezTo>
                  <a:pt x="28546" y="275431"/>
                  <a:pt x="29375" y="283994"/>
                  <a:pt x="38786" y="292776"/>
                </a:cubicBezTo>
                <a:cubicBezTo>
                  <a:pt x="47768" y="301120"/>
                  <a:pt x="56140" y="301158"/>
                  <a:pt x="63894" y="292824"/>
                </a:cubicBezTo>
                <a:cubicBezTo>
                  <a:pt x="71323" y="284880"/>
                  <a:pt x="70533" y="276726"/>
                  <a:pt x="61560" y="268344"/>
                </a:cubicBezTo>
                <a:close/>
                <a:moveTo>
                  <a:pt x="40481" y="359079"/>
                </a:moveTo>
                <a:cubicBezTo>
                  <a:pt x="31071" y="350316"/>
                  <a:pt x="22679" y="349926"/>
                  <a:pt x="15269" y="357860"/>
                </a:cubicBezTo>
                <a:cubicBezTo>
                  <a:pt x="7506" y="366176"/>
                  <a:pt x="8325" y="374700"/>
                  <a:pt x="17736" y="383482"/>
                </a:cubicBezTo>
                <a:cubicBezTo>
                  <a:pt x="26718" y="391855"/>
                  <a:pt x="35071" y="391893"/>
                  <a:pt x="42843" y="383559"/>
                </a:cubicBezTo>
                <a:cubicBezTo>
                  <a:pt x="50244" y="375615"/>
                  <a:pt x="49473" y="367433"/>
                  <a:pt x="40481" y="359079"/>
                </a:cubicBezTo>
                <a:close/>
                <a:moveTo>
                  <a:pt x="414385" y="21085"/>
                </a:moveTo>
                <a:cubicBezTo>
                  <a:pt x="415652" y="22275"/>
                  <a:pt x="418548" y="23047"/>
                  <a:pt x="423062" y="23342"/>
                </a:cubicBezTo>
                <a:cubicBezTo>
                  <a:pt x="427549" y="23647"/>
                  <a:pt x="430711" y="22885"/>
                  <a:pt x="432473" y="20980"/>
                </a:cubicBezTo>
                <a:cubicBezTo>
                  <a:pt x="433892" y="19475"/>
                  <a:pt x="434683" y="16684"/>
                  <a:pt x="434864" y="12617"/>
                </a:cubicBezTo>
                <a:cubicBezTo>
                  <a:pt x="435064" y="8550"/>
                  <a:pt x="433892" y="5302"/>
                  <a:pt x="431292" y="2911"/>
                </a:cubicBezTo>
                <a:cubicBezTo>
                  <a:pt x="429616" y="1339"/>
                  <a:pt x="426482" y="396"/>
                  <a:pt x="421996" y="63"/>
                </a:cubicBezTo>
                <a:cubicBezTo>
                  <a:pt x="417481" y="-242"/>
                  <a:pt x="414347" y="558"/>
                  <a:pt x="412585" y="2444"/>
                </a:cubicBezTo>
                <a:cubicBezTo>
                  <a:pt x="411166" y="3959"/>
                  <a:pt x="410480" y="6835"/>
                  <a:pt x="410518" y="11103"/>
                </a:cubicBezTo>
                <a:cubicBezTo>
                  <a:pt x="410518" y="15370"/>
                  <a:pt x="411823" y="18694"/>
                  <a:pt x="414385" y="21085"/>
                </a:cubicBezTo>
                <a:close/>
                <a:moveTo>
                  <a:pt x="4229" y="455825"/>
                </a:moveTo>
                <a:lnTo>
                  <a:pt x="0" y="460349"/>
                </a:lnTo>
                <a:cubicBezTo>
                  <a:pt x="857" y="465417"/>
                  <a:pt x="1962" y="468550"/>
                  <a:pt x="3248" y="469750"/>
                </a:cubicBezTo>
                <a:cubicBezTo>
                  <a:pt x="4086" y="470541"/>
                  <a:pt x="7068" y="471198"/>
                  <a:pt x="12192" y="471713"/>
                </a:cubicBezTo>
                <a:lnTo>
                  <a:pt x="16431" y="467179"/>
                </a:lnTo>
                <a:cubicBezTo>
                  <a:pt x="15554" y="462111"/>
                  <a:pt x="14688" y="459168"/>
                  <a:pt x="13849" y="458387"/>
                </a:cubicBezTo>
                <a:cubicBezTo>
                  <a:pt x="12544" y="457196"/>
                  <a:pt x="9363" y="456320"/>
                  <a:pt x="4229" y="455825"/>
                </a:cubicBezTo>
                <a:close/>
                <a:moveTo>
                  <a:pt x="54350" y="515261"/>
                </a:moveTo>
                <a:cubicBezTo>
                  <a:pt x="46644" y="508079"/>
                  <a:pt x="39795" y="507708"/>
                  <a:pt x="33795" y="514137"/>
                </a:cubicBezTo>
                <a:cubicBezTo>
                  <a:pt x="27413" y="520957"/>
                  <a:pt x="28099" y="527948"/>
                  <a:pt x="35804" y="535111"/>
                </a:cubicBezTo>
                <a:cubicBezTo>
                  <a:pt x="43491" y="542302"/>
                  <a:pt x="50540" y="542474"/>
                  <a:pt x="56883" y="535673"/>
                </a:cubicBezTo>
                <a:cubicBezTo>
                  <a:pt x="62875" y="529225"/>
                  <a:pt x="62017" y="522433"/>
                  <a:pt x="54350" y="515261"/>
                </a:cubicBezTo>
                <a:close/>
                <a:moveTo>
                  <a:pt x="507016" y="55480"/>
                </a:moveTo>
                <a:cubicBezTo>
                  <a:pt x="515141" y="63061"/>
                  <a:pt x="522751" y="63052"/>
                  <a:pt x="529819" y="55489"/>
                </a:cubicBezTo>
                <a:cubicBezTo>
                  <a:pt x="536515" y="48279"/>
                  <a:pt x="535772" y="40897"/>
                  <a:pt x="527685" y="33324"/>
                </a:cubicBezTo>
                <a:cubicBezTo>
                  <a:pt x="519103" y="25371"/>
                  <a:pt x="511512" y="24961"/>
                  <a:pt x="504816" y="32162"/>
                </a:cubicBezTo>
                <a:cubicBezTo>
                  <a:pt x="497729" y="39735"/>
                  <a:pt x="498491" y="47498"/>
                  <a:pt x="507016" y="55480"/>
                </a:cubicBezTo>
                <a:close/>
                <a:moveTo>
                  <a:pt x="92173" y="574964"/>
                </a:moveTo>
                <a:cubicBezTo>
                  <a:pt x="84058" y="567353"/>
                  <a:pt x="76457" y="567353"/>
                  <a:pt x="69409" y="574945"/>
                </a:cubicBezTo>
                <a:cubicBezTo>
                  <a:pt x="62351" y="582517"/>
                  <a:pt x="62894" y="590089"/>
                  <a:pt x="71018" y="597652"/>
                </a:cubicBezTo>
                <a:cubicBezTo>
                  <a:pt x="79572" y="605615"/>
                  <a:pt x="87373" y="605834"/>
                  <a:pt x="94421" y="598243"/>
                </a:cubicBezTo>
                <a:cubicBezTo>
                  <a:pt x="101460" y="590699"/>
                  <a:pt x="100736" y="582945"/>
                  <a:pt x="92173" y="574964"/>
                </a:cubicBezTo>
                <a:close/>
                <a:moveTo>
                  <a:pt x="607705" y="82502"/>
                </a:moveTo>
                <a:cubicBezTo>
                  <a:pt x="610676" y="85283"/>
                  <a:pt x="613858" y="86160"/>
                  <a:pt x="617306" y="85074"/>
                </a:cubicBezTo>
                <a:lnTo>
                  <a:pt x="620992" y="81102"/>
                </a:lnTo>
                <a:cubicBezTo>
                  <a:pt x="622173" y="77263"/>
                  <a:pt x="621287" y="73939"/>
                  <a:pt x="618277" y="71148"/>
                </a:cubicBezTo>
                <a:cubicBezTo>
                  <a:pt x="615706" y="68767"/>
                  <a:pt x="612572" y="68281"/>
                  <a:pt x="608838" y="69729"/>
                </a:cubicBezTo>
                <a:lnTo>
                  <a:pt x="605104" y="73710"/>
                </a:lnTo>
                <a:cubicBezTo>
                  <a:pt x="604295" y="77187"/>
                  <a:pt x="605133" y="80111"/>
                  <a:pt x="607705" y="82502"/>
                </a:cubicBezTo>
                <a:close/>
                <a:moveTo>
                  <a:pt x="129292" y="639286"/>
                </a:moveTo>
                <a:cubicBezTo>
                  <a:pt x="127168" y="637295"/>
                  <a:pt x="123749" y="636047"/>
                  <a:pt x="119005" y="635514"/>
                </a:cubicBezTo>
                <a:cubicBezTo>
                  <a:pt x="114300" y="635019"/>
                  <a:pt x="110890" y="635905"/>
                  <a:pt x="108747" y="638162"/>
                </a:cubicBezTo>
                <a:cubicBezTo>
                  <a:pt x="102432" y="644963"/>
                  <a:pt x="103080" y="651992"/>
                  <a:pt x="110785" y="659155"/>
                </a:cubicBezTo>
                <a:cubicBezTo>
                  <a:pt x="112909" y="661165"/>
                  <a:pt x="116224" y="662279"/>
                  <a:pt x="120729" y="662584"/>
                </a:cubicBezTo>
                <a:cubicBezTo>
                  <a:pt x="125244" y="662908"/>
                  <a:pt x="128749" y="661736"/>
                  <a:pt x="131216" y="659117"/>
                </a:cubicBezTo>
                <a:cubicBezTo>
                  <a:pt x="132969" y="657212"/>
                  <a:pt x="133741" y="654012"/>
                  <a:pt x="133512" y="649535"/>
                </a:cubicBezTo>
                <a:cubicBezTo>
                  <a:pt x="133264" y="645106"/>
                  <a:pt x="131864" y="641667"/>
                  <a:pt x="129292" y="639286"/>
                </a:cubicBezTo>
                <a:close/>
                <a:moveTo>
                  <a:pt x="635603" y="154159"/>
                </a:moveTo>
                <a:cubicBezTo>
                  <a:pt x="639470" y="157740"/>
                  <a:pt x="644642" y="159921"/>
                  <a:pt x="651110" y="160674"/>
                </a:cubicBezTo>
                <a:cubicBezTo>
                  <a:pt x="657625" y="161407"/>
                  <a:pt x="662959" y="159493"/>
                  <a:pt x="667245" y="154968"/>
                </a:cubicBezTo>
                <a:cubicBezTo>
                  <a:pt x="670379" y="151568"/>
                  <a:pt x="672065" y="146567"/>
                  <a:pt x="672198" y="139995"/>
                </a:cubicBezTo>
                <a:cubicBezTo>
                  <a:pt x="672360" y="133413"/>
                  <a:pt x="669874" y="127708"/>
                  <a:pt x="664721" y="122926"/>
                </a:cubicBezTo>
                <a:cubicBezTo>
                  <a:pt x="660044" y="118545"/>
                  <a:pt x="654377" y="116259"/>
                  <a:pt x="647710" y="116097"/>
                </a:cubicBezTo>
                <a:cubicBezTo>
                  <a:pt x="641090" y="115916"/>
                  <a:pt x="635832" y="117925"/>
                  <a:pt x="631955" y="122088"/>
                </a:cubicBezTo>
                <a:cubicBezTo>
                  <a:pt x="629117" y="125107"/>
                  <a:pt x="627640" y="129908"/>
                  <a:pt x="627478" y="136490"/>
                </a:cubicBezTo>
                <a:cubicBezTo>
                  <a:pt x="627345" y="143091"/>
                  <a:pt x="630041" y="148958"/>
                  <a:pt x="635603" y="154159"/>
                </a:cubicBezTo>
                <a:close/>
                <a:moveTo>
                  <a:pt x="264023" y="728821"/>
                </a:moveTo>
                <a:cubicBezTo>
                  <a:pt x="254194" y="719648"/>
                  <a:pt x="245040" y="719601"/>
                  <a:pt x="236553" y="728678"/>
                </a:cubicBezTo>
                <a:cubicBezTo>
                  <a:pt x="228457" y="737403"/>
                  <a:pt x="229305" y="746328"/>
                  <a:pt x="239135" y="755500"/>
                </a:cubicBezTo>
                <a:cubicBezTo>
                  <a:pt x="249403" y="765064"/>
                  <a:pt x="258585" y="765511"/>
                  <a:pt x="266700" y="756777"/>
                </a:cubicBezTo>
                <a:cubicBezTo>
                  <a:pt x="275196" y="747699"/>
                  <a:pt x="274272" y="738393"/>
                  <a:pt x="264023" y="728821"/>
                </a:cubicBezTo>
                <a:close/>
                <a:moveTo>
                  <a:pt x="361636" y="760406"/>
                </a:moveTo>
                <a:cubicBezTo>
                  <a:pt x="357368" y="756443"/>
                  <a:pt x="351720" y="754348"/>
                  <a:pt x="344691" y="754167"/>
                </a:cubicBezTo>
                <a:cubicBezTo>
                  <a:pt x="337661" y="753986"/>
                  <a:pt x="332565" y="755586"/>
                  <a:pt x="329394" y="759015"/>
                </a:cubicBezTo>
                <a:cubicBezTo>
                  <a:pt x="326574" y="762025"/>
                  <a:pt x="325422" y="767130"/>
                  <a:pt x="325888" y="774322"/>
                </a:cubicBezTo>
                <a:cubicBezTo>
                  <a:pt x="326403" y="781504"/>
                  <a:pt x="328784" y="787085"/>
                  <a:pt x="333061" y="791076"/>
                </a:cubicBezTo>
                <a:cubicBezTo>
                  <a:pt x="336490" y="794258"/>
                  <a:pt x="341719" y="796134"/>
                  <a:pt x="348767" y="796715"/>
                </a:cubicBezTo>
                <a:cubicBezTo>
                  <a:pt x="355854" y="797277"/>
                  <a:pt x="361131" y="795677"/>
                  <a:pt x="364655" y="791895"/>
                </a:cubicBezTo>
                <a:cubicBezTo>
                  <a:pt x="367513" y="788876"/>
                  <a:pt x="368760" y="783866"/>
                  <a:pt x="368475" y="776874"/>
                </a:cubicBezTo>
                <a:cubicBezTo>
                  <a:pt x="368189" y="769883"/>
                  <a:pt x="365922" y="764406"/>
                  <a:pt x="361636" y="760406"/>
                </a:cubicBezTo>
                <a:close/>
                <a:moveTo>
                  <a:pt x="786822" y="397018"/>
                </a:moveTo>
                <a:cubicBezTo>
                  <a:pt x="796214" y="405771"/>
                  <a:pt x="804634" y="406190"/>
                  <a:pt x="812025" y="398265"/>
                </a:cubicBezTo>
                <a:cubicBezTo>
                  <a:pt x="819779" y="389912"/>
                  <a:pt x="818969" y="381377"/>
                  <a:pt x="809577" y="372605"/>
                </a:cubicBezTo>
                <a:cubicBezTo>
                  <a:pt x="800586" y="364232"/>
                  <a:pt x="792232" y="364204"/>
                  <a:pt x="784450" y="372538"/>
                </a:cubicBezTo>
                <a:cubicBezTo>
                  <a:pt x="777050" y="380492"/>
                  <a:pt x="777850" y="388626"/>
                  <a:pt x="786822" y="397018"/>
                </a:cubicBezTo>
                <a:close/>
                <a:moveTo>
                  <a:pt x="452171" y="797048"/>
                </a:moveTo>
                <a:cubicBezTo>
                  <a:pt x="444465" y="789886"/>
                  <a:pt x="437626" y="789514"/>
                  <a:pt x="431625" y="795963"/>
                </a:cubicBezTo>
                <a:cubicBezTo>
                  <a:pt x="425272" y="802754"/>
                  <a:pt x="425929" y="809755"/>
                  <a:pt x="433635" y="816937"/>
                </a:cubicBezTo>
                <a:cubicBezTo>
                  <a:pt x="440903" y="823709"/>
                  <a:pt x="447723" y="823690"/>
                  <a:pt x="454066" y="816889"/>
                </a:cubicBezTo>
                <a:cubicBezTo>
                  <a:pt x="460077" y="810441"/>
                  <a:pt x="459438" y="803859"/>
                  <a:pt x="452171" y="797048"/>
                </a:cubicBezTo>
                <a:close/>
                <a:moveTo>
                  <a:pt x="760705" y="495744"/>
                </a:moveTo>
                <a:cubicBezTo>
                  <a:pt x="765800" y="500526"/>
                  <a:pt x="772163" y="503126"/>
                  <a:pt x="779821" y="503517"/>
                </a:cubicBezTo>
                <a:cubicBezTo>
                  <a:pt x="787460" y="503907"/>
                  <a:pt x="793547" y="501650"/>
                  <a:pt x="798166" y="496687"/>
                </a:cubicBezTo>
                <a:cubicBezTo>
                  <a:pt x="802024" y="492553"/>
                  <a:pt x="803710" y="486686"/>
                  <a:pt x="803177" y="479094"/>
                </a:cubicBezTo>
                <a:cubicBezTo>
                  <a:pt x="802596" y="471522"/>
                  <a:pt x="799576" y="465159"/>
                  <a:pt x="794023" y="459978"/>
                </a:cubicBezTo>
                <a:cubicBezTo>
                  <a:pt x="789318" y="455587"/>
                  <a:pt x="783155" y="453225"/>
                  <a:pt x="775535" y="452815"/>
                </a:cubicBezTo>
                <a:cubicBezTo>
                  <a:pt x="767896" y="452443"/>
                  <a:pt x="761962" y="454501"/>
                  <a:pt x="757742" y="459016"/>
                </a:cubicBezTo>
                <a:cubicBezTo>
                  <a:pt x="746446" y="471160"/>
                  <a:pt x="747417" y="483390"/>
                  <a:pt x="760705" y="495744"/>
                </a:cubicBezTo>
                <a:close/>
                <a:moveTo>
                  <a:pt x="516579" y="762682"/>
                </a:moveTo>
                <a:cubicBezTo>
                  <a:pt x="511883" y="758291"/>
                  <a:pt x="506301" y="756120"/>
                  <a:pt x="499910" y="756129"/>
                </a:cubicBezTo>
                <a:cubicBezTo>
                  <a:pt x="493462" y="756167"/>
                  <a:pt x="488318" y="758263"/>
                  <a:pt x="484461" y="762435"/>
                </a:cubicBezTo>
                <a:cubicBezTo>
                  <a:pt x="481641" y="765464"/>
                  <a:pt x="480041" y="770178"/>
                  <a:pt x="479679" y="776522"/>
                </a:cubicBezTo>
                <a:cubicBezTo>
                  <a:pt x="479327" y="782913"/>
                  <a:pt x="481889" y="788695"/>
                  <a:pt x="487470" y="793905"/>
                </a:cubicBezTo>
                <a:cubicBezTo>
                  <a:pt x="491309" y="797477"/>
                  <a:pt x="496567" y="799735"/>
                  <a:pt x="503311" y="800687"/>
                </a:cubicBezTo>
                <a:cubicBezTo>
                  <a:pt x="509988" y="801649"/>
                  <a:pt x="515483" y="799839"/>
                  <a:pt x="519713" y="795305"/>
                </a:cubicBezTo>
                <a:cubicBezTo>
                  <a:pt x="522903" y="791905"/>
                  <a:pt x="524561" y="786914"/>
                  <a:pt x="524704" y="780323"/>
                </a:cubicBezTo>
                <a:cubicBezTo>
                  <a:pt x="524847" y="773741"/>
                  <a:pt x="522161" y="767873"/>
                  <a:pt x="516579" y="762682"/>
                </a:cubicBezTo>
                <a:close/>
                <a:moveTo>
                  <a:pt x="839962" y="451881"/>
                </a:moveTo>
                <a:cubicBezTo>
                  <a:pt x="840629" y="451120"/>
                  <a:pt x="840819" y="448786"/>
                  <a:pt x="840457" y="444909"/>
                </a:cubicBezTo>
                <a:cubicBezTo>
                  <a:pt x="837457" y="442118"/>
                  <a:pt x="834742" y="442052"/>
                  <a:pt x="832266" y="444709"/>
                </a:cubicBezTo>
                <a:lnTo>
                  <a:pt x="832199" y="449919"/>
                </a:lnTo>
                <a:cubicBezTo>
                  <a:pt x="833466" y="451120"/>
                  <a:pt x="836057" y="451786"/>
                  <a:pt x="839962" y="451881"/>
                </a:cubicBezTo>
                <a:close/>
                <a:moveTo>
                  <a:pt x="734101" y="565420"/>
                </a:moveTo>
                <a:cubicBezTo>
                  <a:pt x="733625" y="572763"/>
                  <a:pt x="736197" y="579031"/>
                  <a:pt x="741731" y="584241"/>
                </a:cubicBezTo>
                <a:cubicBezTo>
                  <a:pt x="745588" y="587794"/>
                  <a:pt x="750884" y="590070"/>
                  <a:pt x="757580" y="591042"/>
                </a:cubicBezTo>
                <a:cubicBezTo>
                  <a:pt x="764267" y="591985"/>
                  <a:pt x="769934" y="589994"/>
                  <a:pt x="774525" y="585070"/>
                </a:cubicBezTo>
                <a:cubicBezTo>
                  <a:pt x="784050" y="574868"/>
                  <a:pt x="782803" y="564153"/>
                  <a:pt x="770868" y="552989"/>
                </a:cubicBezTo>
                <a:cubicBezTo>
                  <a:pt x="766172" y="548617"/>
                  <a:pt x="760590" y="546427"/>
                  <a:pt x="754170" y="546436"/>
                </a:cubicBezTo>
                <a:cubicBezTo>
                  <a:pt x="747741" y="546484"/>
                  <a:pt x="742779" y="548370"/>
                  <a:pt x="739245" y="552189"/>
                </a:cubicBezTo>
                <a:cubicBezTo>
                  <a:pt x="736082" y="555571"/>
                  <a:pt x="734378" y="559990"/>
                  <a:pt x="734101" y="565420"/>
                </a:cubicBezTo>
                <a:close/>
                <a:moveTo>
                  <a:pt x="689286" y="676471"/>
                </a:moveTo>
                <a:cubicBezTo>
                  <a:pt x="679018" y="666880"/>
                  <a:pt x="669655" y="666661"/>
                  <a:pt x="661187" y="675729"/>
                </a:cubicBezTo>
                <a:cubicBezTo>
                  <a:pt x="653072" y="684434"/>
                  <a:pt x="654129" y="693559"/>
                  <a:pt x="664407" y="703151"/>
                </a:cubicBezTo>
                <a:cubicBezTo>
                  <a:pt x="674237" y="712324"/>
                  <a:pt x="683219" y="712552"/>
                  <a:pt x="691363" y="703827"/>
                </a:cubicBezTo>
                <a:cubicBezTo>
                  <a:pt x="699840" y="694750"/>
                  <a:pt x="699125" y="685616"/>
                  <a:pt x="689286" y="676471"/>
                </a:cubicBezTo>
                <a:close/>
                <a:moveTo>
                  <a:pt x="817216" y="543150"/>
                </a:moveTo>
                <a:cubicBezTo>
                  <a:pt x="817874" y="542398"/>
                  <a:pt x="818283" y="540274"/>
                  <a:pt x="818340" y="536787"/>
                </a:cubicBezTo>
                <a:cubicBezTo>
                  <a:pt x="815350" y="533978"/>
                  <a:pt x="812587" y="533911"/>
                  <a:pt x="810139" y="536587"/>
                </a:cubicBezTo>
                <a:lnTo>
                  <a:pt x="810054" y="541798"/>
                </a:lnTo>
                <a:cubicBezTo>
                  <a:pt x="811349" y="542988"/>
                  <a:pt x="813711" y="543445"/>
                  <a:pt x="817216" y="543150"/>
                </a:cubicBezTo>
                <a:close/>
                <a:moveTo>
                  <a:pt x="738073" y="655040"/>
                </a:moveTo>
                <a:cubicBezTo>
                  <a:pt x="732539" y="654907"/>
                  <a:pt x="729682" y="655040"/>
                  <a:pt x="729329" y="655402"/>
                </a:cubicBezTo>
                <a:cubicBezTo>
                  <a:pt x="728272" y="656536"/>
                  <a:pt x="728329" y="659469"/>
                  <a:pt x="729596" y="664146"/>
                </a:cubicBezTo>
                <a:cubicBezTo>
                  <a:pt x="733625" y="665775"/>
                  <a:pt x="736759" y="666270"/>
                  <a:pt x="739035" y="665537"/>
                </a:cubicBezTo>
                <a:cubicBezTo>
                  <a:pt x="739883" y="662060"/>
                  <a:pt x="739559" y="658593"/>
                  <a:pt x="738073" y="65504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5253BB-E58B-4D04-BD80-FA02664E5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606918" y="592565"/>
            <a:ext cx="2182325" cy="612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t-BR" noProof="0"/>
              <a:t>Título do slide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401525B-45D2-4C80-897E-1625B4A7E1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6900" y="1546225"/>
            <a:ext cx="2025650" cy="2016125"/>
          </a:xfrm>
          <a:noFill/>
        </p:spPr>
        <p:txBody>
          <a:bodyPr rtlCol="0"/>
          <a:lstStyle>
            <a:lvl1pPr marL="0" indent="0">
              <a:buNone/>
              <a:defRPr b="1" i="1" spc="-1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Sinopse aqui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97CE182F-DF8B-4081-8CB8-D2F5F79419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04762" y="1520229"/>
            <a:ext cx="2703085" cy="4557200"/>
          </a:xfrm>
          <a:custGeom>
            <a:avLst/>
            <a:gdLst>
              <a:gd name="connsiteX0" fmla="*/ 0 w 4608000"/>
              <a:gd name="connsiteY0" fmla="*/ 0 h 4608000"/>
              <a:gd name="connsiteX1" fmla="*/ 4608000 w 4608000"/>
              <a:gd name="connsiteY1" fmla="*/ 0 h 4608000"/>
              <a:gd name="connsiteX2" fmla="*/ 4608000 w 4608000"/>
              <a:gd name="connsiteY2" fmla="*/ 4608000 h 4608000"/>
              <a:gd name="connsiteX3" fmla="*/ 0 w 4608000"/>
              <a:gd name="connsiteY3" fmla="*/ 4608000 h 4608000"/>
              <a:gd name="connsiteX4" fmla="*/ 0 w 4608000"/>
              <a:gd name="connsiteY4" fmla="*/ 0 h 4608000"/>
              <a:gd name="connsiteX0" fmla="*/ 88900 w 4608000"/>
              <a:gd name="connsiteY0" fmla="*/ 0 h 4633400"/>
              <a:gd name="connsiteX1" fmla="*/ 4608000 w 4608000"/>
              <a:gd name="connsiteY1" fmla="*/ 25400 h 4633400"/>
              <a:gd name="connsiteX2" fmla="*/ 4608000 w 4608000"/>
              <a:gd name="connsiteY2" fmla="*/ 4633400 h 4633400"/>
              <a:gd name="connsiteX3" fmla="*/ 0 w 4608000"/>
              <a:gd name="connsiteY3" fmla="*/ 4633400 h 4633400"/>
              <a:gd name="connsiteX4" fmla="*/ 88900 w 4608000"/>
              <a:gd name="connsiteY4" fmla="*/ 0 h 4633400"/>
              <a:gd name="connsiteX0" fmla="*/ 25400 w 4544500"/>
              <a:gd name="connsiteY0" fmla="*/ 0 h 4633400"/>
              <a:gd name="connsiteX1" fmla="*/ 4544500 w 4544500"/>
              <a:gd name="connsiteY1" fmla="*/ 25400 h 4633400"/>
              <a:gd name="connsiteX2" fmla="*/ 4544500 w 4544500"/>
              <a:gd name="connsiteY2" fmla="*/ 4633400 h 4633400"/>
              <a:gd name="connsiteX3" fmla="*/ 0 w 4544500"/>
              <a:gd name="connsiteY3" fmla="*/ 4506400 h 4633400"/>
              <a:gd name="connsiteX4" fmla="*/ 25400 w 4544500"/>
              <a:gd name="connsiteY4" fmla="*/ 0 h 4633400"/>
              <a:gd name="connsiteX0" fmla="*/ 25400 w 4544500"/>
              <a:gd name="connsiteY0" fmla="*/ 0 h 4557200"/>
              <a:gd name="connsiteX1" fmla="*/ 4544500 w 4544500"/>
              <a:gd name="connsiteY1" fmla="*/ 25400 h 4557200"/>
              <a:gd name="connsiteX2" fmla="*/ 4531800 w 4544500"/>
              <a:gd name="connsiteY2" fmla="*/ 4557200 h 4557200"/>
              <a:gd name="connsiteX3" fmla="*/ 0 w 4544500"/>
              <a:gd name="connsiteY3" fmla="*/ 4506400 h 4557200"/>
              <a:gd name="connsiteX4" fmla="*/ 25400 w 4544500"/>
              <a:gd name="connsiteY4" fmla="*/ 0 h 45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4500" h="4557200">
                <a:moveTo>
                  <a:pt x="25400" y="0"/>
                </a:moveTo>
                <a:lnTo>
                  <a:pt x="4544500" y="25400"/>
                </a:lnTo>
                <a:cubicBezTo>
                  <a:pt x="4540267" y="1536000"/>
                  <a:pt x="4536033" y="3046600"/>
                  <a:pt x="4531800" y="4557200"/>
                </a:cubicBezTo>
                <a:lnTo>
                  <a:pt x="0" y="4506400"/>
                </a:lnTo>
                <a:lnTo>
                  <a:pt x="2540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0" tIns="0" rIns="0" bIns="0" rtlCol="0"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rtl="0"/>
            <a:r>
              <a:rPr lang="pt-BR" noProof="0"/>
              <a:t>Solte sua foto aqui!</a:t>
            </a:r>
          </a:p>
        </p:txBody>
      </p:sp>
      <p:sp>
        <p:nvSpPr>
          <p:cNvPr id="17" name="Espaço Reservado para Imagem 4">
            <a:extLst>
              <a:ext uri="{FF2B5EF4-FFF2-40B4-BE49-F238E27FC236}">
                <a16:creationId xmlns:a16="http://schemas.microsoft.com/office/drawing/2014/main" id="{D86E69CF-B6A7-4EA3-81A0-D6251F865A8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72174" y="1545629"/>
            <a:ext cx="5601213" cy="4569900"/>
          </a:xfrm>
          <a:custGeom>
            <a:avLst/>
            <a:gdLst>
              <a:gd name="connsiteX0" fmla="*/ 0 w 6213988"/>
              <a:gd name="connsiteY0" fmla="*/ 0 h 4608000"/>
              <a:gd name="connsiteX1" fmla="*/ 6213988 w 6213988"/>
              <a:gd name="connsiteY1" fmla="*/ 0 h 4608000"/>
              <a:gd name="connsiteX2" fmla="*/ 6213988 w 6213988"/>
              <a:gd name="connsiteY2" fmla="*/ 4608000 h 4608000"/>
              <a:gd name="connsiteX3" fmla="*/ 0 w 6213988"/>
              <a:gd name="connsiteY3" fmla="*/ 4608000 h 4608000"/>
              <a:gd name="connsiteX4" fmla="*/ 0 w 6213988"/>
              <a:gd name="connsiteY4" fmla="*/ 0 h 4608000"/>
              <a:gd name="connsiteX0" fmla="*/ 12700 w 6226688"/>
              <a:gd name="connsiteY0" fmla="*/ 0 h 4608000"/>
              <a:gd name="connsiteX1" fmla="*/ 6226688 w 6226688"/>
              <a:gd name="connsiteY1" fmla="*/ 0 h 4608000"/>
              <a:gd name="connsiteX2" fmla="*/ 6226688 w 6226688"/>
              <a:gd name="connsiteY2" fmla="*/ 4608000 h 4608000"/>
              <a:gd name="connsiteX3" fmla="*/ 0 w 6226688"/>
              <a:gd name="connsiteY3" fmla="*/ 4531800 h 4608000"/>
              <a:gd name="connsiteX4" fmla="*/ 12700 w 6226688"/>
              <a:gd name="connsiteY4" fmla="*/ 0 h 4608000"/>
              <a:gd name="connsiteX0" fmla="*/ 12700 w 6226688"/>
              <a:gd name="connsiteY0" fmla="*/ 0 h 4608000"/>
              <a:gd name="connsiteX1" fmla="*/ 6175888 w 6226688"/>
              <a:gd name="connsiteY1" fmla="*/ 50800 h 4608000"/>
              <a:gd name="connsiteX2" fmla="*/ 6226688 w 6226688"/>
              <a:gd name="connsiteY2" fmla="*/ 4608000 h 4608000"/>
              <a:gd name="connsiteX3" fmla="*/ 0 w 6226688"/>
              <a:gd name="connsiteY3" fmla="*/ 4531800 h 4608000"/>
              <a:gd name="connsiteX4" fmla="*/ 12700 w 6226688"/>
              <a:gd name="connsiteY4" fmla="*/ 0 h 4608000"/>
              <a:gd name="connsiteX0" fmla="*/ 12700 w 6175888"/>
              <a:gd name="connsiteY0" fmla="*/ 0 h 4569900"/>
              <a:gd name="connsiteX1" fmla="*/ 6175888 w 6175888"/>
              <a:gd name="connsiteY1" fmla="*/ 50800 h 4569900"/>
              <a:gd name="connsiteX2" fmla="*/ 6163188 w 6175888"/>
              <a:gd name="connsiteY2" fmla="*/ 4569900 h 4569900"/>
              <a:gd name="connsiteX3" fmla="*/ 0 w 6175888"/>
              <a:gd name="connsiteY3" fmla="*/ 4531800 h 4569900"/>
              <a:gd name="connsiteX4" fmla="*/ 12700 w 6175888"/>
              <a:gd name="connsiteY4" fmla="*/ 0 h 456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75888" h="4569900">
                <a:moveTo>
                  <a:pt x="12700" y="0"/>
                </a:moveTo>
                <a:lnTo>
                  <a:pt x="6175888" y="50800"/>
                </a:lnTo>
                <a:cubicBezTo>
                  <a:pt x="6171655" y="1557167"/>
                  <a:pt x="6167421" y="3063533"/>
                  <a:pt x="6163188" y="4569900"/>
                </a:cubicBezTo>
                <a:lnTo>
                  <a:pt x="0" y="4531800"/>
                </a:lnTo>
                <a:cubicBezTo>
                  <a:pt x="4233" y="3021200"/>
                  <a:pt x="8467" y="1510600"/>
                  <a:pt x="127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lIns="0" tIns="0" rIns="0" bIns="0" rtlCol="0"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rtl="0"/>
            <a:r>
              <a:rPr lang="pt-BR" noProof="0"/>
              <a:t>Solte sua foto aqui!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F83F98-5259-49AF-8634-3B762C7468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1CA5E081-0192-404A-A654-91251F287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26287" y="6260303"/>
            <a:ext cx="324000" cy="324000"/>
          </a:xfrm>
        </p:spPr>
        <p:txBody>
          <a:bodyPr rtlCol="0"/>
          <a:lstStyle/>
          <a:p>
            <a:pPr rtl="0"/>
            <a:fld id="{D7D25598-CD32-4D2D-9E15-9BE9065C658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931917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otos Relâmpago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Forma Livre: Forma 113">
            <a:extLst>
              <a:ext uri="{FF2B5EF4-FFF2-40B4-BE49-F238E27FC236}">
                <a16:creationId xmlns:a16="http://schemas.microsoft.com/office/drawing/2014/main" id="{86E69505-8EB3-40DB-813D-41A147F06130}"/>
              </a:ext>
            </a:extLst>
          </p:cNvPr>
          <p:cNvSpPr/>
          <p:nvPr userDrawn="1"/>
        </p:nvSpPr>
        <p:spPr>
          <a:xfrm rot="60000">
            <a:off x="558803" y="1435100"/>
            <a:ext cx="11137897" cy="4797311"/>
          </a:xfrm>
          <a:custGeom>
            <a:avLst/>
            <a:gdLst>
              <a:gd name="connsiteX0" fmla="*/ 4137199 w 11137897"/>
              <a:gd name="connsiteY0" fmla="*/ 4742715 h 4797311"/>
              <a:gd name="connsiteX1" fmla="*/ 4127385 w 11137897"/>
              <a:gd name="connsiteY1" fmla="*/ 4788793 h 4797311"/>
              <a:gd name="connsiteX2" fmla="*/ 4127714 w 11137897"/>
              <a:gd name="connsiteY2" fmla="*/ 4788924 h 4797311"/>
              <a:gd name="connsiteX3" fmla="*/ 4152420 w 11137897"/>
              <a:gd name="connsiteY3" fmla="*/ 4763339 h 4797311"/>
              <a:gd name="connsiteX4" fmla="*/ 4144745 w 11137897"/>
              <a:gd name="connsiteY4" fmla="*/ 4745688 h 4797311"/>
              <a:gd name="connsiteX5" fmla="*/ 4203155 w 11137897"/>
              <a:gd name="connsiteY5" fmla="*/ 4686995 h 4797311"/>
              <a:gd name="connsiteX6" fmla="*/ 4178448 w 11137897"/>
              <a:gd name="connsiteY6" fmla="*/ 4712579 h 4797311"/>
              <a:gd name="connsiteX7" fmla="*/ 4186123 w 11137897"/>
              <a:gd name="connsiteY7" fmla="*/ 4730231 h 4797311"/>
              <a:gd name="connsiteX8" fmla="*/ 4198441 w 11137897"/>
              <a:gd name="connsiteY8" fmla="*/ 4735083 h 4797311"/>
              <a:gd name="connsiteX9" fmla="*/ 4218761 w 11137897"/>
              <a:gd name="connsiteY9" fmla="*/ 4693143 h 4797311"/>
              <a:gd name="connsiteX10" fmla="*/ 4201438 w 11137897"/>
              <a:gd name="connsiteY10" fmla="*/ 4588680 h 4797311"/>
              <a:gd name="connsiteX11" fmla="*/ 4176732 w 11137897"/>
              <a:gd name="connsiteY11" fmla="*/ 4614263 h 4797311"/>
              <a:gd name="connsiteX12" fmla="*/ 4202316 w 11137897"/>
              <a:gd name="connsiteY12" fmla="*/ 4638970 h 4797311"/>
              <a:gd name="connsiteX13" fmla="*/ 4227022 w 11137897"/>
              <a:gd name="connsiteY13" fmla="*/ 4613386 h 4797311"/>
              <a:gd name="connsiteX14" fmla="*/ 4201438 w 11137897"/>
              <a:gd name="connsiteY14" fmla="*/ 4588680 h 4797311"/>
              <a:gd name="connsiteX15" fmla="*/ 4277919 w 11137897"/>
              <a:gd name="connsiteY15" fmla="*/ 4539302 h 4797311"/>
              <a:gd name="connsiteX16" fmla="*/ 4253214 w 11137897"/>
              <a:gd name="connsiteY16" fmla="*/ 4564886 h 4797311"/>
              <a:gd name="connsiteX17" fmla="*/ 4260889 w 11137897"/>
              <a:gd name="connsiteY17" fmla="*/ 4582538 h 4797311"/>
              <a:gd name="connsiteX18" fmla="*/ 4270511 w 11137897"/>
              <a:gd name="connsiteY18" fmla="*/ 4586329 h 4797311"/>
              <a:gd name="connsiteX19" fmla="*/ 4290831 w 11137897"/>
              <a:gd name="connsiteY19" fmla="*/ 4544389 h 4797311"/>
              <a:gd name="connsiteX20" fmla="*/ 4199722 w 11137897"/>
              <a:gd name="connsiteY20" fmla="*/ 4490362 h 4797311"/>
              <a:gd name="connsiteX21" fmla="*/ 4190054 w 11137897"/>
              <a:gd name="connsiteY21" fmla="*/ 4494566 h 4797311"/>
              <a:gd name="connsiteX22" fmla="*/ 4182054 w 11137897"/>
              <a:gd name="connsiteY22" fmla="*/ 4532131 h 4797311"/>
              <a:gd name="connsiteX23" fmla="*/ 4182691 w 11137897"/>
              <a:gd name="connsiteY23" fmla="*/ 4533597 h 4797311"/>
              <a:gd name="connsiteX24" fmla="*/ 4200600 w 11137897"/>
              <a:gd name="connsiteY24" fmla="*/ 4540652 h 4797311"/>
              <a:gd name="connsiteX25" fmla="*/ 4225306 w 11137897"/>
              <a:gd name="connsiteY25" fmla="*/ 4515069 h 4797311"/>
              <a:gd name="connsiteX26" fmla="*/ 4199722 w 11137897"/>
              <a:gd name="connsiteY26" fmla="*/ 4490362 h 4797311"/>
              <a:gd name="connsiteX27" fmla="*/ 4276203 w 11137897"/>
              <a:gd name="connsiteY27" fmla="*/ 4440986 h 4797311"/>
              <a:gd name="connsiteX28" fmla="*/ 4251498 w 11137897"/>
              <a:gd name="connsiteY28" fmla="*/ 4466570 h 4797311"/>
              <a:gd name="connsiteX29" fmla="*/ 4277081 w 11137897"/>
              <a:gd name="connsiteY29" fmla="*/ 4491276 h 4797311"/>
              <a:gd name="connsiteX30" fmla="*/ 4301787 w 11137897"/>
              <a:gd name="connsiteY30" fmla="*/ 4465692 h 4797311"/>
              <a:gd name="connsiteX31" fmla="*/ 4276203 w 11137897"/>
              <a:gd name="connsiteY31" fmla="*/ 4440986 h 4797311"/>
              <a:gd name="connsiteX32" fmla="*/ 4210816 w 11137897"/>
              <a:gd name="connsiteY32" fmla="*/ 4397092 h 4797311"/>
              <a:gd name="connsiteX33" fmla="*/ 4201413 w 11137897"/>
              <a:gd name="connsiteY33" fmla="*/ 4441236 h 4797311"/>
              <a:gd name="connsiteX34" fmla="*/ 4216536 w 11137897"/>
              <a:gd name="connsiteY34" fmla="*/ 4434660 h 4797311"/>
              <a:gd name="connsiteX35" fmla="*/ 4223590 w 11137897"/>
              <a:gd name="connsiteY35" fmla="*/ 4416752 h 4797311"/>
              <a:gd name="connsiteX36" fmla="*/ 4215915 w 11137897"/>
              <a:gd name="connsiteY36" fmla="*/ 4399100 h 4797311"/>
              <a:gd name="connsiteX37" fmla="*/ 4352522 w 11137897"/>
              <a:gd name="connsiteY37" fmla="*/ 4389348 h 4797311"/>
              <a:gd name="connsiteX38" fmla="*/ 4327815 w 11137897"/>
              <a:gd name="connsiteY38" fmla="*/ 4414932 h 4797311"/>
              <a:gd name="connsiteX39" fmla="*/ 4335491 w 11137897"/>
              <a:gd name="connsiteY39" fmla="*/ 4432584 h 4797311"/>
              <a:gd name="connsiteX40" fmla="*/ 4343475 w 11137897"/>
              <a:gd name="connsiteY40" fmla="*/ 4435729 h 4797311"/>
              <a:gd name="connsiteX41" fmla="*/ 4363795 w 11137897"/>
              <a:gd name="connsiteY41" fmla="*/ 4393789 h 4797311"/>
              <a:gd name="connsiteX42" fmla="*/ 4274487 w 11137897"/>
              <a:gd name="connsiteY42" fmla="*/ 4342669 h 4797311"/>
              <a:gd name="connsiteX43" fmla="*/ 4249782 w 11137897"/>
              <a:gd name="connsiteY43" fmla="*/ 4368253 h 4797311"/>
              <a:gd name="connsiteX44" fmla="*/ 4275365 w 11137897"/>
              <a:gd name="connsiteY44" fmla="*/ 4392958 h 4797311"/>
              <a:gd name="connsiteX45" fmla="*/ 4300071 w 11137897"/>
              <a:gd name="connsiteY45" fmla="*/ 4367375 h 4797311"/>
              <a:gd name="connsiteX46" fmla="*/ 4274487 w 11137897"/>
              <a:gd name="connsiteY46" fmla="*/ 4342669 h 4797311"/>
              <a:gd name="connsiteX47" fmla="*/ 4350805 w 11137897"/>
              <a:gd name="connsiteY47" fmla="*/ 4291031 h 4797311"/>
              <a:gd name="connsiteX48" fmla="*/ 4326099 w 11137897"/>
              <a:gd name="connsiteY48" fmla="*/ 4316615 h 4797311"/>
              <a:gd name="connsiteX49" fmla="*/ 4351683 w 11137897"/>
              <a:gd name="connsiteY49" fmla="*/ 4341322 h 4797311"/>
              <a:gd name="connsiteX50" fmla="*/ 4376390 w 11137897"/>
              <a:gd name="connsiteY50" fmla="*/ 4315738 h 4797311"/>
              <a:gd name="connsiteX51" fmla="*/ 4350805 w 11137897"/>
              <a:gd name="connsiteY51" fmla="*/ 4291031 h 4797311"/>
              <a:gd name="connsiteX52" fmla="*/ 4427164 w 11137897"/>
              <a:gd name="connsiteY52" fmla="*/ 4241782 h 4797311"/>
              <a:gd name="connsiteX53" fmla="*/ 4402457 w 11137897"/>
              <a:gd name="connsiteY53" fmla="*/ 4267366 h 4797311"/>
              <a:gd name="connsiteX54" fmla="*/ 4410133 w 11137897"/>
              <a:gd name="connsiteY54" fmla="*/ 4285018 h 4797311"/>
              <a:gd name="connsiteX55" fmla="*/ 4415474 w 11137897"/>
              <a:gd name="connsiteY55" fmla="*/ 4287122 h 4797311"/>
              <a:gd name="connsiteX56" fmla="*/ 4435793 w 11137897"/>
              <a:gd name="connsiteY56" fmla="*/ 4245182 h 4797311"/>
              <a:gd name="connsiteX57" fmla="*/ 4272773 w 11137897"/>
              <a:gd name="connsiteY57" fmla="*/ 4244477 h 4797311"/>
              <a:gd name="connsiteX58" fmla="*/ 4248068 w 11137897"/>
              <a:gd name="connsiteY58" fmla="*/ 4270061 h 4797311"/>
              <a:gd name="connsiteX59" fmla="*/ 4273651 w 11137897"/>
              <a:gd name="connsiteY59" fmla="*/ 4294767 h 4797311"/>
              <a:gd name="connsiteX60" fmla="*/ 4298357 w 11137897"/>
              <a:gd name="connsiteY60" fmla="*/ 4269183 h 4797311"/>
              <a:gd name="connsiteX61" fmla="*/ 4272773 w 11137897"/>
              <a:gd name="connsiteY61" fmla="*/ 4244477 h 4797311"/>
              <a:gd name="connsiteX62" fmla="*/ 4349092 w 11137897"/>
              <a:gd name="connsiteY62" fmla="*/ 4192840 h 4797311"/>
              <a:gd name="connsiteX63" fmla="*/ 4324385 w 11137897"/>
              <a:gd name="connsiteY63" fmla="*/ 4218424 h 4797311"/>
              <a:gd name="connsiteX64" fmla="*/ 4349969 w 11137897"/>
              <a:gd name="connsiteY64" fmla="*/ 4243130 h 4797311"/>
              <a:gd name="connsiteX65" fmla="*/ 4374676 w 11137897"/>
              <a:gd name="connsiteY65" fmla="*/ 4217546 h 4797311"/>
              <a:gd name="connsiteX66" fmla="*/ 4349092 w 11137897"/>
              <a:gd name="connsiteY66" fmla="*/ 4192840 h 4797311"/>
              <a:gd name="connsiteX67" fmla="*/ 4425448 w 11137897"/>
              <a:gd name="connsiteY67" fmla="*/ 4143467 h 4797311"/>
              <a:gd name="connsiteX68" fmla="*/ 4400741 w 11137897"/>
              <a:gd name="connsiteY68" fmla="*/ 4169051 h 4797311"/>
              <a:gd name="connsiteX69" fmla="*/ 4426325 w 11137897"/>
              <a:gd name="connsiteY69" fmla="*/ 4193756 h 4797311"/>
              <a:gd name="connsiteX70" fmla="*/ 4451032 w 11137897"/>
              <a:gd name="connsiteY70" fmla="*/ 4168173 h 4797311"/>
              <a:gd name="connsiteX71" fmla="*/ 4425448 w 11137897"/>
              <a:gd name="connsiteY71" fmla="*/ 4143467 h 4797311"/>
              <a:gd name="connsiteX72" fmla="*/ 4271057 w 11137897"/>
              <a:gd name="connsiteY72" fmla="*/ 4146162 h 4797311"/>
              <a:gd name="connsiteX73" fmla="*/ 4263571 w 11137897"/>
              <a:gd name="connsiteY73" fmla="*/ 4149417 h 4797311"/>
              <a:gd name="connsiteX74" fmla="*/ 4254975 w 11137897"/>
              <a:gd name="connsiteY74" fmla="*/ 4189770 h 4797311"/>
              <a:gd name="connsiteX75" fmla="*/ 4271935 w 11137897"/>
              <a:gd name="connsiteY75" fmla="*/ 4196451 h 4797311"/>
              <a:gd name="connsiteX76" fmla="*/ 4296641 w 11137897"/>
              <a:gd name="connsiteY76" fmla="*/ 4170868 h 4797311"/>
              <a:gd name="connsiteX77" fmla="*/ 4271057 w 11137897"/>
              <a:gd name="connsiteY77" fmla="*/ 4146162 h 4797311"/>
              <a:gd name="connsiteX78" fmla="*/ 4498630 w 11137897"/>
              <a:gd name="connsiteY78" fmla="*/ 4091884 h 4797311"/>
              <a:gd name="connsiteX79" fmla="*/ 4473924 w 11137897"/>
              <a:gd name="connsiteY79" fmla="*/ 4117468 h 4797311"/>
              <a:gd name="connsiteX80" fmla="*/ 4481599 w 11137897"/>
              <a:gd name="connsiteY80" fmla="*/ 4135120 h 4797311"/>
              <a:gd name="connsiteX81" fmla="*/ 4487913 w 11137897"/>
              <a:gd name="connsiteY81" fmla="*/ 4137606 h 4797311"/>
              <a:gd name="connsiteX82" fmla="*/ 4508757 w 11137897"/>
              <a:gd name="connsiteY82" fmla="*/ 4094583 h 4797311"/>
              <a:gd name="connsiteX83" fmla="*/ 4501766 w 11137897"/>
              <a:gd name="connsiteY83" fmla="*/ 4091829 h 4797311"/>
              <a:gd name="connsiteX84" fmla="*/ 4500204 w 11137897"/>
              <a:gd name="connsiteY84" fmla="*/ 4092173 h 4797311"/>
              <a:gd name="connsiteX85" fmla="*/ 4347375 w 11137897"/>
              <a:gd name="connsiteY85" fmla="*/ 4094524 h 4797311"/>
              <a:gd name="connsiteX86" fmla="*/ 4322669 w 11137897"/>
              <a:gd name="connsiteY86" fmla="*/ 4120108 h 4797311"/>
              <a:gd name="connsiteX87" fmla="*/ 4348253 w 11137897"/>
              <a:gd name="connsiteY87" fmla="*/ 4144815 h 4797311"/>
              <a:gd name="connsiteX88" fmla="*/ 4372960 w 11137897"/>
              <a:gd name="connsiteY88" fmla="*/ 4119230 h 4797311"/>
              <a:gd name="connsiteX89" fmla="*/ 4347375 w 11137897"/>
              <a:gd name="connsiteY89" fmla="*/ 4094524 h 4797311"/>
              <a:gd name="connsiteX90" fmla="*/ 4283977 w 11137897"/>
              <a:gd name="connsiteY90" fmla="*/ 4053609 h 4797311"/>
              <a:gd name="connsiteX91" fmla="*/ 4274930 w 11137897"/>
              <a:gd name="connsiteY91" fmla="*/ 4096086 h 4797311"/>
              <a:gd name="connsiteX92" fmla="*/ 4287870 w 11137897"/>
              <a:gd name="connsiteY92" fmla="*/ 4090459 h 4797311"/>
              <a:gd name="connsiteX93" fmla="*/ 4294925 w 11137897"/>
              <a:gd name="connsiteY93" fmla="*/ 4072550 h 4797311"/>
              <a:gd name="connsiteX94" fmla="*/ 4287250 w 11137897"/>
              <a:gd name="connsiteY94" fmla="*/ 4054898 h 4797311"/>
              <a:gd name="connsiteX95" fmla="*/ 4423731 w 11137897"/>
              <a:gd name="connsiteY95" fmla="*/ 4045149 h 4797311"/>
              <a:gd name="connsiteX96" fmla="*/ 4399025 w 11137897"/>
              <a:gd name="connsiteY96" fmla="*/ 4070733 h 4797311"/>
              <a:gd name="connsiteX97" fmla="*/ 4424609 w 11137897"/>
              <a:gd name="connsiteY97" fmla="*/ 4095439 h 4797311"/>
              <a:gd name="connsiteX98" fmla="*/ 4449315 w 11137897"/>
              <a:gd name="connsiteY98" fmla="*/ 4069855 h 4797311"/>
              <a:gd name="connsiteX99" fmla="*/ 4423731 w 11137897"/>
              <a:gd name="connsiteY99" fmla="*/ 4045149 h 4797311"/>
              <a:gd name="connsiteX100" fmla="*/ 4496914 w 11137897"/>
              <a:gd name="connsiteY100" fmla="*/ 3993566 h 4797311"/>
              <a:gd name="connsiteX101" fmla="*/ 4472208 w 11137897"/>
              <a:gd name="connsiteY101" fmla="*/ 4019150 h 4797311"/>
              <a:gd name="connsiteX102" fmla="*/ 4472300 w 11137897"/>
              <a:gd name="connsiteY102" fmla="*/ 4019572 h 4797311"/>
              <a:gd name="connsiteX103" fmla="*/ 4472223 w 11137897"/>
              <a:gd name="connsiteY103" fmla="*/ 4019996 h 4797311"/>
              <a:gd name="connsiteX104" fmla="*/ 4497807 w 11137897"/>
              <a:gd name="connsiteY104" fmla="*/ 4044702 h 4797311"/>
              <a:gd name="connsiteX105" fmla="*/ 4499369 w 11137897"/>
              <a:gd name="connsiteY105" fmla="*/ 4044358 h 4797311"/>
              <a:gd name="connsiteX106" fmla="*/ 4500942 w 11137897"/>
              <a:gd name="connsiteY106" fmla="*/ 4044647 h 4797311"/>
              <a:gd name="connsiteX107" fmla="*/ 4525649 w 11137897"/>
              <a:gd name="connsiteY107" fmla="*/ 4019063 h 4797311"/>
              <a:gd name="connsiteX108" fmla="*/ 4525555 w 11137897"/>
              <a:gd name="connsiteY108" fmla="*/ 4018642 h 4797311"/>
              <a:gd name="connsiteX109" fmla="*/ 4525634 w 11137897"/>
              <a:gd name="connsiteY109" fmla="*/ 4018218 h 4797311"/>
              <a:gd name="connsiteX110" fmla="*/ 4500050 w 11137897"/>
              <a:gd name="connsiteY110" fmla="*/ 3993511 h 4797311"/>
              <a:gd name="connsiteX111" fmla="*/ 4498488 w 11137897"/>
              <a:gd name="connsiteY111" fmla="*/ 3993856 h 4797311"/>
              <a:gd name="connsiteX112" fmla="*/ 4345659 w 11137897"/>
              <a:gd name="connsiteY112" fmla="*/ 3996206 h 4797311"/>
              <a:gd name="connsiteX113" fmla="*/ 4320953 w 11137897"/>
              <a:gd name="connsiteY113" fmla="*/ 4021790 h 4797311"/>
              <a:gd name="connsiteX114" fmla="*/ 4321046 w 11137897"/>
              <a:gd name="connsiteY114" fmla="*/ 4022212 h 4797311"/>
              <a:gd name="connsiteX115" fmla="*/ 4320968 w 11137897"/>
              <a:gd name="connsiteY115" fmla="*/ 4022636 h 4797311"/>
              <a:gd name="connsiteX116" fmla="*/ 4346552 w 11137897"/>
              <a:gd name="connsiteY116" fmla="*/ 4047342 h 4797311"/>
              <a:gd name="connsiteX117" fmla="*/ 4371258 w 11137897"/>
              <a:gd name="connsiteY117" fmla="*/ 4021758 h 4797311"/>
              <a:gd name="connsiteX118" fmla="*/ 4371166 w 11137897"/>
              <a:gd name="connsiteY118" fmla="*/ 4021337 h 4797311"/>
              <a:gd name="connsiteX119" fmla="*/ 4371243 w 11137897"/>
              <a:gd name="connsiteY119" fmla="*/ 4020912 h 4797311"/>
              <a:gd name="connsiteX120" fmla="*/ 4345659 w 11137897"/>
              <a:gd name="connsiteY120" fmla="*/ 3996206 h 4797311"/>
              <a:gd name="connsiteX121" fmla="*/ 4573286 w 11137897"/>
              <a:gd name="connsiteY121" fmla="*/ 3945038 h 4797311"/>
              <a:gd name="connsiteX122" fmla="*/ 4548580 w 11137897"/>
              <a:gd name="connsiteY122" fmla="*/ 3970622 h 4797311"/>
              <a:gd name="connsiteX123" fmla="*/ 4556255 w 11137897"/>
              <a:gd name="connsiteY123" fmla="*/ 3988274 h 4797311"/>
              <a:gd name="connsiteX124" fmla="*/ 4559621 w 11137897"/>
              <a:gd name="connsiteY124" fmla="*/ 3989599 h 4797311"/>
              <a:gd name="connsiteX125" fmla="*/ 4579940 w 11137897"/>
              <a:gd name="connsiteY125" fmla="*/ 3947659 h 4797311"/>
              <a:gd name="connsiteX126" fmla="*/ 4422030 w 11137897"/>
              <a:gd name="connsiteY126" fmla="*/ 3947678 h 4797311"/>
              <a:gd name="connsiteX127" fmla="*/ 4397324 w 11137897"/>
              <a:gd name="connsiteY127" fmla="*/ 3973262 h 4797311"/>
              <a:gd name="connsiteX128" fmla="*/ 4422908 w 11137897"/>
              <a:gd name="connsiteY128" fmla="*/ 3997968 h 4797311"/>
              <a:gd name="connsiteX129" fmla="*/ 4447614 w 11137897"/>
              <a:gd name="connsiteY129" fmla="*/ 3972384 h 4797311"/>
              <a:gd name="connsiteX130" fmla="*/ 4422030 w 11137897"/>
              <a:gd name="connsiteY130" fmla="*/ 3947678 h 4797311"/>
              <a:gd name="connsiteX131" fmla="*/ 4495213 w 11137897"/>
              <a:gd name="connsiteY131" fmla="*/ 3896096 h 4797311"/>
              <a:gd name="connsiteX132" fmla="*/ 4470507 w 11137897"/>
              <a:gd name="connsiteY132" fmla="*/ 3921679 h 4797311"/>
              <a:gd name="connsiteX133" fmla="*/ 4496091 w 11137897"/>
              <a:gd name="connsiteY133" fmla="*/ 3946385 h 4797311"/>
              <a:gd name="connsiteX134" fmla="*/ 4497653 w 11137897"/>
              <a:gd name="connsiteY134" fmla="*/ 3946042 h 4797311"/>
              <a:gd name="connsiteX135" fmla="*/ 4499226 w 11137897"/>
              <a:gd name="connsiteY135" fmla="*/ 3946330 h 4797311"/>
              <a:gd name="connsiteX136" fmla="*/ 4523932 w 11137897"/>
              <a:gd name="connsiteY136" fmla="*/ 3920746 h 4797311"/>
              <a:gd name="connsiteX137" fmla="*/ 4498348 w 11137897"/>
              <a:gd name="connsiteY137" fmla="*/ 3896041 h 4797311"/>
              <a:gd name="connsiteX138" fmla="*/ 4496786 w 11137897"/>
              <a:gd name="connsiteY138" fmla="*/ 3896384 h 4797311"/>
              <a:gd name="connsiteX139" fmla="*/ 4343958 w 11137897"/>
              <a:gd name="connsiteY139" fmla="*/ 3898736 h 4797311"/>
              <a:gd name="connsiteX140" fmla="*/ 4319252 w 11137897"/>
              <a:gd name="connsiteY140" fmla="*/ 3924319 h 4797311"/>
              <a:gd name="connsiteX141" fmla="*/ 4344836 w 11137897"/>
              <a:gd name="connsiteY141" fmla="*/ 3949025 h 4797311"/>
              <a:gd name="connsiteX142" fmla="*/ 4369542 w 11137897"/>
              <a:gd name="connsiteY142" fmla="*/ 3923441 h 4797311"/>
              <a:gd name="connsiteX143" fmla="*/ 4343958 w 11137897"/>
              <a:gd name="connsiteY143" fmla="*/ 3898736 h 4797311"/>
              <a:gd name="connsiteX144" fmla="*/ 4571570 w 11137897"/>
              <a:gd name="connsiteY144" fmla="*/ 3846721 h 4797311"/>
              <a:gd name="connsiteX145" fmla="*/ 4546864 w 11137897"/>
              <a:gd name="connsiteY145" fmla="*/ 3872305 h 4797311"/>
              <a:gd name="connsiteX146" fmla="*/ 4572448 w 11137897"/>
              <a:gd name="connsiteY146" fmla="*/ 3897011 h 4797311"/>
              <a:gd name="connsiteX147" fmla="*/ 4597154 w 11137897"/>
              <a:gd name="connsiteY147" fmla="*/ 3871427 h 4797311"/>
              <a:gd name="connsiteX148" fmla="*/ 4571570 w 11137897"/>
              <a:gd name="connsiteY148" fmla="*/ 3846721 h 4797311"/>
              <a:gd name="connsiteX149" fmla="*/ 4420314 w 11137897"/>
              <a:gd name="connsiteY149" fmla="*/ 3849361 h 4797311"/>
              <a:gd name="connsiteX150" fmla="*/ 4395608 w 11137897"/>
              <a:gd name="connsiteY150" fmla="*/ 3874945 h 4797311"/>
              <a:gd name="connsiteX151" fmla="*/ 4421192 w 11137897"/>
              <a:gd name="connsiteY151" fmla="*/ 3899651 h 4797311"/>
              <a:gd name="connsiteX152" fmla="*/ 4445898 w 11137897"/>
              <a:gd name="connsiteY152" fmla="*/ 3874067 h 4797311"/>
              <a:gd name="connsiteX153" fmla="*/ 4420314 w 11137897"/>
              <a:gd name="connsiteY153" fmla="*/ 3849361 h 4797311"/>
              <a:gd name="connsiteX154" fmla="*/ 4647887 w 11137897"/>
              <a:gd name="connsiteY154" fmla="*/ 3795083 h 4797311"/>
              <a:gd name="connsiteX155" fmla="*/ 4623181 w 11137897"/>
              <a:gd name="connsiteY155" fmla="*/ 3820667 h 4797311"/>
              <a:gd name="connsiteX156" fmla="*/ 4630856 w 11137897"/>
              <a:gd name="connsiteY156" fmla="*/ 3838319 h 4797311"/>
              <a:gd name="connsiteX157" fmla="*/ 4632584 w 11137897"/>
              <a:gd name="connsiteY157" fmla="*/ 3839000 h 4797311"/>
              <a:gd name="connsiteX158" fmla="*/ 4652903 w 11137897"/>
              <a:gd name="connsiteY158" fmla="*/ 3797060 h 4797311"/>
              <a:gd name="connsiteX159" fmla="*/ 4493497 w 11137897"/>
              <a:gd name="connsiteY159" fmla="*/ 3797778 h 4797311"/>
              <a:gd name="connsiteX160" fmla="*/ 4468790 w 11137897"/>
              <a:gd name="connsiteY160" fmla="*/ 3823362 h 4797311"/>
              <a:gd name="connsiteX161" fmla="*/ 4494375 w 11137897"/>
              <a:gd name="connsiteY161" fmla="*/ 3848068 h 4797311"/>
              <a:gd name="connsiteX162" fmla="*/ 4495937 w 11137897"/>
              <a:gd name="connsiteY162" fmla="*/ 3847725 h 4797311"/>
              <a:gd name="connsiteX163" fmla="*/ 4497510 w 11137897"/>
              <a:gd name="connsiteY163" fmla="*/ 3848013 h 4797311"/>
              <a:gd name="connsiteX164" fmla="*/ 4522216 w 11137897"/>
              <a:gd name="connsiteY164" fmla="*/ 3822429 h 4797311"/>
              <a:gd name="connsiteX165" fmla="*/ 4496632 w 11137897"/>
              <a:gd name="connsiteY165" fmla="*/ 3797723 h 4797311"/>
              <a:gd name="connsiteX166" fmla="*/ 4495070 w 11137897"/>
              <a:gd name="connsiteY166" fmla="*/ 3798067 h 4797311"/>
              <a:gd name="connsiteX167" fmla="*/ 4342242 w 11137897"/>
              <a:gd name="connsiteY167" fmla="*/ 3800418 h 4797311"/>
              <a:gd name="connsiteX168" fmla="*/ 4337463 w 11137897"/>
              <a:gd name="connsiteY168" fmla="*/ 3802496 h 4797311"/>
              <a:gd name="connsiteX169" fmla="*/ 4328427 w 11137897"/>
              <a:gd name="connsiteY169" fmla="*/ 3844921 h 4797311"/>
              <a:gd name="connsiteX170" fmla="*/ 4343120 w 11137897"/>
              <a:gd name="connsiteY170" fmla="*/ 3850708 h 4797311"/>
              <a:gd name="connsiteX171" fmla="*/ 4367826 w 11137897"/>
              <a:gd name="connsiteY171" fmla="*/ 3825124 h 4797311"/>
              <a:gd name="connsiteX172" fmla="*/ 4342242 w 11137897"/>
              <a:gd name="connsiteY172" fmla="*/ 3800418 h 4797311"/>
              <a:gd name="connsiteX173" fmla="*/ 4569856 w 11137897"/>
              <a:gd name="connsiteY173" fmla="*/ 3748530 h 4797311"/>
              <a:gd name="connsiteX174" fmla="*/ 4545150 w 11137897"/>
              <a:gd name="connsiteY174" fmla="*/ 3774114 h 4797311"/>
              <a:gd name="connsiteX175" fmla="*/ 4570734 w 11137897"/>
              <a:gd name="connsiteY175" fmla="*/ 3798820 h 4797311"/>
              <a:gd name="connsiteX176" fmla="*/ 4595440 w 11137897"/>
              <a:gd name="connsiteY176" fmla="*/ 3773236 h 4797311"/>
              <a:gd name="connsiteX177" fmla="*/ 4569856 w 11137897"/>
              <a:gd name="connsiteY177" fmla="*/ 3748530 h 4797311"/>
              <a:gd name="connsiteX178" fmla="*/ 4418600 w 11137897"/>
              <a:gd name="connsiteY178" fmla="*/ 3751170 h 4797311"/>
              <a:gd name="connsiteX179" fmla="*/ 4393894 w 11137897"/>
              <a:gd name="connsiteY179" fmla="*/ 3776754 h 4797311"/>
              <a:gd name="connsiteX180" fmla="*/ 4419478 w 11137897"/>
              <a:gd name="connsiteY180" fmla="*/ 3801460 h 4797311"/>
              <a:gd name="connsiteX181" fmla="*/ 4444184 w 11137897"/>
              <a:gd name="connsiteY181" fmla="*/ 3775876 h 4797311"/>
              <a:gd name="connsiteX182" fmla="*/ 4418600 w 11137897"/>
              <a:gd name="connsiteY182" fmla="*/ 3751170 h 4797311"/>
              <a:gd name="connsiteX183" fmla="*/ 4357404 w 11137897"/>
              <a:gd name="connsiteY183" fmla="*/ 3708875 h 4797311"/>
              <a:gd name="connsiteX184" fmla="*/ 4348794 w 11137897"/>
              <a:gd name="connsiteY184" fmla="*/ 3749305 h 4797311"/>
              <a:gd name="connsiteX185" fmla="*/ 4359057 w 11137897"/>
              <a:gd name="connsiteY185" fmla="*/ 3744842 h 4797311"/>
              <a:gd name="connsiteX186" fmla="*/ 4366112 w 11137897"/>
              <a:gd name="connsiteY186" fmla="*/ 3726933 h 4797311"/>
              <a:gd name="connsiteX187" fmla="*/ 4358437 w 11137897"/>
              <a:gd name="connsiteY187" fmla="*/ 3709281 h 4797311"/>
              <a:gd name="connsiteX188" fmla="*/ 4646173 w 11137897"/>
              <a:gd name="connsiteY188" fmla="*/ 3696892 h 4797311"/>
              <a:gd name="connsiteX189" fmla="*/ 4621467 w 11137897"/>
              <a:gd name="connsiteY189" fmla="*/ 3722476 h 4797311"/>
              <a:gd name="connsiteX190" fmla="*/ 4647051 w 11137897"/>
              <a:gd name="connsiteY190" fmla="*/ 3747182 h 4797311"/>
              <a:gd name="connsiteX191" fmla="*/ 4671756 w 11137897"/>
              <a:gd name="connsiteY191" fmla="*/ 3721598 h 4797311"/>
              <a:gd name="connsiteX192" fmla="*/ 4646173 w 11137897"/>
              <a:gd name="connsiteY192" fmla="*/ 3696892 h 4797311"/>
              <a:gd name="connsiteX193" fmla="*/ 4491783 w 11137897"/>
              <a:gd name="connsiteY193" fmla="*/ 3699587 h 4797311"/>
              <a:gd name="connsiteX194" fmla="*/ 4467077 w 11137897"/>
              <a:gd name="connsiteY194" fmla="*/ 3725171 h 4797311"/>
              <a:gd name="connsiteX195" fmla="*/ 4492661 w 11137897"/>
              <a:gd name="connsiteY195" fmla="*/ 3749877 h 4797311"/>
              <a:gd name="connsiteX196" fmla="*/ 4494223 w 11137897"/>
              <a:gd name="connsiteY196" fmla="*/ 3749533 h 4797311"/>
              <a:gd name="connsiteX197" fmla="*/ 4495796 w 11137897"/>
              <a:gd name="connsiteY197" fmla="*/ 3749822 h 4797311"/>
              <a:gd name="connsiteX198" fmla="*/ 4520502 w 11137897"/>
              <a:gd name="connsiteY198" fmla="*/ 3724238 h 4797311"/>
              <a:gd name="connsiteX199" fmla="*/ 4494918 w 11137897"/>
              <a:gd name="connsiteY199" fmla="*/ 3699532 h 4797311"/>
              <a:gd name="connsiteX200" fmla="*/ 4493356 w 11137897"/>
              <a:gd name="connsiteY200" fmla="*/ 3699876 h 4797311"/>
              <a:gd name="connsiteX201" fmla="*/ 4722656 w 11137897"/>
              <a:gd name="connsiteY201" fmla="*/ 3647515 h 4797311"/>
              <a:gd name="connsiteX202" fmla="*/ 4697950 w 11137897"/>
              <a:gd name="connsiteY202" fmla="*/ 3673099 h 4797311"/>
              <a:gd name="connsiteX203" fmla="*/ 4705050 w 11137897"/>
              <a:gd name="connsiteY203" fmla="*/ 3689428 h 4797311"/>
              <a:gd name="connsiteX204" fmla="*/ 4724924 w 11137897"/>
              <a:gd name="connsiteY204" fmla="*/ 3648408 h 4797311"/>
              <a:gd name="connsiteX205" fmla="*/ 4568140 w 11137897"/>
              <a:gd name="connsiteY205" fmla="*/ 3650212 h 4797311"/>
              <a:gd name="connsiteX206" fmla="*/ 4543433 w 11137897"/>
              <a:gd name="connsiteY206" fmla="*/ 3675796 h 4797311"/>
              <a:gd name="connsiteX207" fmla="*/ 4569018 w 11137897"/>
              <a:gd name="connsiteY207" fmla="*/ 3700502 h 4797311"/>
              <a:gd name="connsiteX208" fmla="*/ 4593724 w 11137897"/>
              <a:gd name="connsiteY208" fmla="*/ 3674918 h 4797311"/>
              <a:gd name="connsiteX209" fmla="*/ 4568140 w 11137897"/>
              <a:gd name="connsiteY209" fmla="*/ 3650212 h 4797311"/>
              <a:gd name="connsiteX210" fmla="*/ 4416884 w 11137897"/>
              <a:gd name="connsiteY210" fmla="*/ 3652852 h 4797311"/>
              <a:gd name="connsiteX211" fmla="*/ 4392178 w 11137897"/>
              <a:gd name="connsiteY211" fmla="*/ 3678436 h 4797311"/>
              <a:gd name="connsiteX212" fmla="*/ 4417762 w 11137897"/>
              <a:gd name="connsiteY212" fmla="*/ 3703142 h 4797311"/>
              <a:gd name="connsiteX213" fmla="*/ 4442468 w 11137897"/>
              <a:gd name="connsiteY213" fmla="*/ 3677558 h 4797311"/>
              <a:gd name="connsiteX214" fmla="*/ 4416884 w 11137897"/>
              <a:gd name="connsiteY214" fmla="*/ 3652852 h 4797311"/>
              <a:gd name="connsiteX215" fmla="*/ 4644457 w 11137897"/>
              <a:gd name="connsiteY215" fmla="*/ 3598574 h 4797311"/>
              <a:gd name="connsiteX216" fmla="*/ 4619751 w 11137897"/>
              <a:gd name="connsiteY216" fmla="*/ 3624158 h 4797311"/>
              <a:gd name="connsiteX217" fmla="*/ 4645335 w 11137897"/>
              <a:gd name="connsiteY217" fmla="*/ 3648864 h 4797311"/>
              <a:gd name="connsiteX218" fmla="*/ 4670040 w 11137897"/>
              <a:gd name="connsiteY218" fmla="*/ 3623280 h 4797311"/>
              <a:gd name="connsiteX219" fmla="*/ 4644457 w 11137897"/>
              <a:gd name="connsiteY219" fmla="*/ 3598574 h 4797311"/>
              <a:gd name="connsiteX220" fmla="*/ 4490067 w 11137897"/>
              <a:gd name="connsiteY220" fmla="*/ 3601269 h 4797311"/>
              <a:gd name="connsiteX221" fmla="*/ 4465360 w 11137897"/>
              <a:gd name="connsiteY221" fmla="*/ 3626853 h 4797311"/>
              <a:gd name="connsiteX222" fmla="*/ 4490944 w 11137897"/>
              <a:gd name="connsiteY222" fmla="*/ 3651559 h 4797311"/>
              <a:gd name="connsiteX223" fmla="*/ 4492507 w 11137897"/>
              <a:gd name="connsiteY223" fmla="*/ 3651215 h 4797311"/>
              <a:gd name="connsiteX224" fmla="*/ 4494080 w 11137897"/>
              <a:gd name="connsiteY224" fmla="*/ 3651504 h 4797311"/>
              <a:gd name="connsiteX225" fmla="*/ 4518786 w 11137897"/>
              <a:gd name="connsiteY225" fmla="*/ 3625920 h 4797311"/>
              <a:gd name="connsiteX226" fmla="*/ 4493202 w 11137897"/>
              <a:gd name="connsiteY226" fmla="*/ 3601214 h 4797311"/>
              <a:gd name="connsiteX227" fmla="*/ 4491640 w 11137897"/>
              <a:gd name="connsiteY227" fmla="*/ 3601558 h 4797311"/>
              <a:gd name="connsiteX228" fmla="*/ 4720940 w 11137897"/>
              <a:gd name="connsiteY228" fmla="*/ 3549199 h 4797311"/>
              <a:gd name="connsiteX229" fmla="*/ 4696234 w 11137897"/>
              <a:gd name="connsiteY229" fmla="*/ 3574783 h 4797311"/>
              <a:gd name="connsiteX230" fmla="*/ 4721818 w 11137897"/>
              <a:gd name="connsiteY230" fmla="*/ 3599489 h 4797311"/>
              <a:gd name="connsiteX231" fmla="*/ 4746524 w 11137897"/>
              <a:gd name="connsiteY231" fmla="*/ 3573905 h 4797311"/>
              <a:gd name="connsiteX232" fmla="*/ 4720940 w 11137897"/>
              <a:gd name="connsiteY232" fmla="*/ 3549199 h 4797311"/>
              <a:gd name="connsiteX233" fmla="*/ 4566424 w 11137897"/>
              <a:gd name="connsiteY233" fmla="*/ 3551896 h 4797311"/>
              <a:gd name="connsiteX234" fmla="*/ 4541717 w 11137897"/>
              <a:gd name="connsiteY234" fmla="*/ 3577480 h 4797311"/>
              <a:gd name="connsiteX235" fmla="*/ 4567301 w 11137897"/>
              <a:gd name="connsiteY235" fmla="*/ 3602186 h 4797311"/>
              <a:gd name="connsiteX236" fmla="*/ 4592008 w 11137897"/>
              <a:gd name="connsiteY236" fmla="*/ 3576602 h 4797311"/>
              <a:gd name="connsiteX237" fmla="*/ 4566424 w 11137897"/>
              <a:gd name="connsiteY237" fmla="*/ 3551896 h 4797311"/>
              <a:gd name="connsiteX238" fmla="*/ 4415168 w 11137897"/>
              <a:gd name="connsiteY238" fmla="*/ 3554536 h 4797311"/>
              <a:gd name="connsiteX239" fmla="*/ 4390461 w 11137897"/>
              <a:gd name="connsiteY239" fmla="*/ 3580120 h 4797311"/>
              <a:gd name="connsiteX240" fmla="*/ 4416045 w 11137897"/>
              <a:gd name="connsiteY240" fmla="*/ 3604826 h 4797311"/>
              <a:gd name="connsiteX241" fmla="*/ 4440752 w 11137897"/>
              <a:gd name="connsiteY241" fmla="*/ 3579242 h 4797311"/>
              <a:gd name="connsiteX242" fmla="*/ 4415168 w 11137897"/>
              <a:gd name="connsiteY242" fmla="*/ 3554536 h 4797311"/>
              <a:gd name="connsiteX243" fmla="*/ 4797257 w 11137897"/>
              <a:gd name="connsiteY243" fmla="*/ 3497562 h 4797311"/>
              <a:gd name="connsiteX244" fmla="*/ 4772550 w 11137897"/>
              <a:gd name="connsiteY244" fmla="*/ 3523145 h 4797311"/>
              <a:gd name="connsiteX245" fmla="*/ 4778728 w 11137897"/>
              <a:gd name="connsiteY245" fmla="*/ 3537354 h 4797311"/>
              <a:gd name="connsiteX246" fmla="*/ 4797887 w 11137897"/>
              <a:gd name="connsiteY246" fmla="*/ 3497810 h 4797311"/>
              <a:gd name="connsiteX247" fmla="*/ 4642741 w 11137897"/>
              <a:gd name="connsiteY247" fmla="*/ 3500259 h 4797311"/>
              <a:gd name="connsiteX248" fmla="*/ 4618035 w 11137897"/>
              <a:gd name="connsiteY248" fmla="*/ 3525842 h 4797311"/>
              <a:gd name="connsiteX249" fmla="*/ 4643619 w 11137897"/>
              <a:gd name="connsiteY249" fmla="*/ 3550548 h 4797311"/>
              <a:gd name="connsiteX250" fmla="*/ 4668324 w 11137897"/>
              <a:gd name="connsiteY250" fmla="*/ 3524964 h 4797311"/>
              <a:gd name="connsiteX251" fmla="*/ 4642741 w 11137897"/>
              <a:gd name="connsiteY251" fmla="*/ 3500259 h 4797311"/>
              <a:gd name="connsiteX252" fmla="*/ 4488351 w 11137897"/>
              <a:gd name="connsiteY252" fmla="*/ 3502954 h 4797311"/>
              <a:gd name="connsiteX253" fmla="*/ 4463644 w 11137897"/>
              <a:gd name="connsiteY253" fmla="*/ 3528537 h 4797311"/>
              <a:gd name="connsiteX254" fmla="*/ 4489228 w 11137897"/>
              <a:gd name="connsiteY254" fmla="*/ 3553243 h 4797311"/>
              <a:gd name="connsiteX255" fmla="*/ 4490791 w 11137897"/>
              <a:gd name="connsiteY255" fmla="*/ 3552900 h 4797311"/>
              <a:gd name="connsiteX256" fmla="*/ 4492364 w 11137897"/>
              <a:gd name="connsiteY256" fmla="*/ 3553188 h 4797311"/>
              <a:gd name="connsiteX257" fmla="*/ 4517070 w 11137897"/>
              <a:gd name="connsiteY257" fmla="*/ 3527604 h 4797311"/>
              <a:gd name="connsiteX258" fmla="*/ 4491486 w 11137897"/>
              <a:gd name="connsiteY258" fmla="*/ 3502899 h 4797311"/>
              <a:gd name="connsiteX259" fmla="*/ 4489924 w 11137897"/>
              <a:gd name="connsiteY259" fmla="*/ 3503242 h 4797311"/>
              <a:gd name="connsiteX260" fmla="*/ 4719224 w 11137897"/>
              <a:gd name="connsiteY260" fmla="*/ 3450880 h 4797311"/>
              <a:gd name="connsiteX261" fmla="*/ 4694518 w 11137897"/>
              <a:gd name="connsiteY261" fmla="*/ 3476465 h 4797311"/>
              <a:gd name="connsiteX262" fmla="*/ 4720102 w 11137897"/>
              <a:gd name="connsiteY262" fmla="*/ 3501171 h 4797311"/>
              <a:gd name="connsiteX263" fmla="*/ 4744808 w 11137897"/>
              <a:gd name="connsiteY263" fmla="*/ 3475587 h 4797311"/>
              <a:gd name="connsiteX264" fmla="*/ 4719224 w 11137897"/>
              <a:gd name="connsiteY264" fmla="*/ 3450880 h 4797311"/>
              <a:gd name="connsiteX265" fmla="*/ 4564707 w 11137897"/>
              <a:gd name="connsiteY265" fmla="*/ 3453578 h 4797311"/>
              <a:gd name="connsiteX266" fmla="*/ 4540001 w 11137897"/>
              <a:gd name="connsiteY266" fmla="*/ 3479162 h 4797311"/>
              <a:gd name="connsiteX267" fmla="*/ 4565585 w 11137897"/>
              <a:gd name="connsiteY267" fmla="*/ 3503868 h 4797311"/>
              <a:gd name="connsiteX268" fmla="*/ 4590292 w 11137897"/>
              <a:gd name="connsiteY268" fmla="*/ 3478284 h 4797311"/>
              <a:gd name="connsiteX269" fmla="*/ 4564707 w 11137897"/>
              <a:gd name="connsiteY269" fmla="*/ 3453578 h 4797311"/>
              <a:gd name="connsiteX270" fmla="*/ 4413452 w 11137897"/>
              <a:gd name="connsiteY270" fmla="*/ 3456218 h 4797311"/>
              <a:gd name="connsiteX271" fmla="*/ 4410993 w 11137897"/>
              <a:gd name="connsiteY271" fmla="*/ 3457287 h 4797311"/>
              <a:gd name="connsiteX272" fmla="*/ 4401579 w 11137897"/>
              <a:gd name="connsiteY272" fmla="*/ 3501485 h 4797311"/>
              <a:gd name="connsiteX273" fmla="*/ 4414329 w 11137897"/>
              <a:gd name="connsiteY273" fmla="*/ 3506508 h 4797311"/>
              <a:gd name="connsiteX274" fmla="*/ 4439036 w 11137897"/>
              <a:gd name="connsiteY274" fmla="*/ 3480924 h 4797311"/>
              <a:gd name="connsiteX275" fmla="*/ 4413452 w 11137897"/>
              <a:gd name="connsiteY275" fmla="*/ 3456218 h 4797311"/>
              <a:gd name="connsiteX276" fmla="*/ 4795540 w 11137897"/>
              <a:gd name="connsiteY276" fmla="*/ 3399244 h 4797311"/>
              <a:gd name="connsiteX277" fmla="*/ 4770834 w 11137897"/>
              <a:gd name="connsiteY277" fmla="*/ 3424828 h 4797311"/>
              <a:gd name="connsiteX278" fmla="*/ 4796418 w 11137897"/>
              <a:gd name="connsiteY278" fmla="*/ 3449533 h 4797311"/>
              <a:gd name="connsiteX279" fmla="*/ 4821124 w 11137897"/>
              <a:gd name="connsiteY279" fmla="*/ 3423950 h 4797311"/>
              <a:gd name="connsiteX280" fmla="*/ 4795540 w 11137897"/>
              <a:gd name="connsiteY280" fmla="*/ 3399244 h 4797311"/>
              <a:gd name="connsiteX281" fmla="*/ 4641025 w 11137897"/>
              <a:gd name="connsiteY281" fmla="*/ 3401941 h 4797311"/>
              <a:gd name="connsiteX282" fmla="*/ 4616319 w 11137897"/>
              <a:gd name="connsiteY282" fmla="*/ 3427525 h 4797311"/>
              <a:gd name="connsiteX283" fmla="*/ 4641903 w 11137897"/>
              <a:gd name="connsiteY283" fmla="*/ 3452230 h 4797311"/>
              <a:gd name="connsiteX284" fmla="*/ 4666608 w 11137897"/>
              <a:gd name="connsiteY284" fmla="*/ 3426647 h 4797311"/>
              <a:gd name="connsiteX285" fmla="*/ 4641025 w 11137897"/>
              <a:gd name="connsiteY285" fmla="*/ 3401941 h 4797311"/>
              <a:gd name="connsiteX286" fmla="*/ 4486634 w 11137897"/>
              <a:gd name="connsiteY286" fmla="*/ 3404636 h 4797311"/>
              <a:gd name="connsiteX287" fmla="*/ 4461928 w 11137897"/>
              <a:gd name="connsiteY287" fmla="*/ 3430220 h 4797311"/>
              <a:gd name="connsiteX288" fmla="*/ 4487512 w 11137897"/>
              <a:gd name="connsiteY288" fmla="*/ 3454925 h 4797311"/>
              <a:gd name="connsiteX289" fmla="*/ 4489074 w 11137897"/>
              <a:gd name="connsiteY289" fmla="*/ 3454582 h 4797311"/>
              <a:gd name="connsiteX290" fmla="*/ 4490648 w 11137897"/>
              <a:gd name="connsiteY290" fmla="*/ 3454870 h 4797311"/>
              <a:gd name="connsiteX291" fmla="*/ 4515354 w 11137897"/>
              <a:gd name="connsiteY291" fmla="*/ 3429287 h 4797311"/>
              <a:gd name="connsiteX292" fmla="*/ 4489770 w 11137897"/>
              <a:gd name="connsiteY292" fmla="*/ 3404581 h 4797311"/>
              <a:gd name="connsiteX293" fmla="*/ 4488208 w 11137897"/>
              <a:gd name="connsiteY293" fmla="*/ 3404924 h 4797311"/>
              <a:gd name="connsiteX294" fmla="*/ 4430325 w 11137897"/>
              <a:gd name="connsiteY294" fmla="*/ 3366523 h 4797311"/>
              <a:gd name="connsiteX295" fmla="*/ 4422352 w 11137897"/>
              <a:gd name="connsiteY295" fmla="*/ 3403957 h 4797311"/>
              <a:gd name="connsiteX296" fmla="*/ 4430265 w 11137897"/>
              <a:gd name="connsiteY296" fmla="*/ 3400517 h 4797311"/>
              <a:gd name="connsiteX297" fmla="*/ 4437319 w 11137897"/>
              <a:gd name="connsiteY297" fmla="*/ 3382608 h 4797311"/>
              <a:gd name="connsiteX298" fmla="*/ 4868939 w 11137897"/>
              <a:gd name="connsiteY298" fmla="*/ 3351155 h 4797311"/>
              <a:gd name="connsiteX299" fmla="*/ 4854246 w 11137897"/>
              <a:gd name="connsiteY299" fmla="*/ 3357545 h 4797311"/>
              <a:gd name="connsiteX300" fmla="*/ 4847191 w 11137897"/>
              <a:gd name="connsiteY300" fmla="*/ 3375454 h 4797311"/>
              <a:gd name="connsiteX301" fmla="*/ 4851910 w 11137897"/>
              <a:gd name="connsiteY301" fmla="*/ 3386305 h 4797311"/>
              <a:gd name="connsiteX302" fmla="*/ 4717508 w 11137897"/>
              <a:gd name="connsiteY302" fmla="*/ 3352564 h 4797311"/>
              <a:gd name="connsiteX303" fmla="*/ 4692802 w 11137897"/>
              <a:gd name="connsiteY303" fmla="*/ 3378149 h 4797311"/>
              <a:gd name="connsiteX304" fmla="*/ 4718386 w 11137897"/>
              <a:gd name="connsiteY304" fmla="*/ 3402855 h 4797311"/>
              <a:gd name="connsiteX305" fmla="*/ 4743092 w 11137897"/>
              <a:gd name="connsiteY305" fmla="*/ 3377271 h 4797311"/>
              <a:gd name="connsiteX306" fmla="*/ 4717508 w 11137897"/>
              <a:gd name="connsiteY306" fmla="*/ 3352564 h 4797311"/>
              <a:gd name="connsiteX307" fmla="*/ 4562991 w 11137897"/>
              <a:gd name="connsiteY307" fmla="*/ 3355262 h 4797311"/>
              <a:gd name="connsiteX308" fmla="*/ 4538285 w 11137897"/>
              <a:gd name="connsiteY308" fmla="*/ 3380846 h 4797311"/>
              <a:gd name="connsiteX309" fmla="*/ 4563869 w 11137897"/>
              <a:gd name="connsiteY309" fmla="*/ 3405552 h 4797311"/>
              <a:gd name="connsiteX310" fmla="*/ 4588575 w 11137897"/>
              <a:gd name="connsiteY310" fmla="*/ 3379968 h 4797311"/>
              <a:gd name="connsiteX311" fmla="*/ 4562991 w 11137897"/>
              <a:gd name="connsiteY311" fmla="*/ 3355262 h 4797311"/>
              <a:gd name="connsiteX312" fmla="*/ 4793824 w 11137897"/>
              <a:gd name="connsiteY312" fmla="*/ 3300927 h 4797311"/>
              <a:gd name="connsiteX313" fmla="*/ 4769118 w 11137897"/>
              <a:gd name="connsiteY313" fmla="*/ 3326511 h 4797311"/>
              <a:gd name="connsiteX314" fmla="*/ 4794702 w 11137897"/>
              <a:gd name="connsiteY314" fmla="*/ 3351217 h 4797311"/>
              <a:gd name="connsiteX315" fmla="*/ 4819408 w 11137897"/>
              <a:gd name="connsiteY315" fmla="*/ 3325633 h 4797311"/>
              <a:gd name="connsiteX316" fmla="*/ 4793824 w 11137897"/>
              <a:gd name="connsiteY316" fmla="*/ 3300927 h 4797311"/>
              <a:gd name="connsiteX317" fmla="*/ 4639309 w 11137897"/>
              <a:gd name="connsiteY317" fmla="*/ 3303624 h 4797311"/>
              <a:gd name="connsiteX318" fmla="*/ 4614603 w 11137897"/>
              <a:gd name="connsiteY318" fmla="*/ 3329208 h 4797311"/>
              <a:gd name="connsiteX319" fmla="*/ 4640187 w 11137897"/>
              <a:gd name="connsiteY319" fmla="*/ 3353914 h 4797311"/>
              <a:gd name="connsiteX320" fmla="*/ 4664892 w 11137897"/>
              <a:gd name="connsiteY320" fmla="*/ 3328330 h 4797311"/>
              <a:gd name="connsiteX321" fmla="*/ 4639309 w 11137897"/>
              <a:gd name="connsiteY321" fmla="*/ 3303624 h 4797311"/>
              <a:gd name="connsiteX322" fmla="*/ 4484918 w 11137897"/>
              <a:gd name="connsiteY322" fmla="*/ 3306319 h 4797311"/>
              <a:gd name="connsiteX323" fmla="*/ 4460212 w 11137897"/>
              <a:gd name="connsiteY323" fmla="*/ 3331903 h 4797311"/>
              <a:gd name="connsiteX324" fmla="*/ 4485796 w 11137897"/>
              <a:gd name="connsiteY324" fmla="*/ 3356609 h 4797311"/>
              <a:gd name="connsiteX325" fmla="*/ 4487358 w 11137897"/>
              <a:gd name="connsiteY325" fmla="*/ 3356265 h 4797311"/>
              <a:gd name="connsiteX326" fmla="*/ 4488932 w 11137897"/>
              <a:gd name="connsiteY326" fmla="*/ 3356554 h 4797311"/>
              <a:gd name="connsiteX327" fmla="*/ 4513638 w 11137897"/>
              <a:gd name="connsiteY327" fmla="*/ 3330970 h 4797311"/>
              <a:gd name="connsiteX328" fmla="*/ 4488054 w 11137897"/>
              <a:gd name="connsiteY328" fmla="*/ 3306264 h 4797311"/>
              <a:gd name="connsiteX329" fmla="*/ 4486492 w 11137897"/>
              <a:gd name="connsiteY329" fmla="*/ 3306608 h 4797311"/>
              <a:gd name="connsiteX330" fmla="*/ 4870181 w 11137897"/>
              <a:gd name="connsiteY330" fmla="*/ 3251553 h 4797311"/>
              <a:gd name="connsiteX331" fmla="*/ 4845475 w 11137897"/>
              <a:gd name="connsiteY331" fmla="*/ 3277137 h 4797311"/>
              <a:gd name="connsiteX332" fmla="*/ 4871059 w 11137897"/>
              <a:gd name="connsiteY332" fmla="*/ 3301842 h 4797311"/>
              <a:gd name="connsiteX333" fmla="*/ 4895765 w 11137897"/>
              <a:gd name="connsiteY333" fmla="*/ 3276259 h 4797311"/>
              <a:gd name="connsiteX334" fmla="*/ 4870181 w 11137897"/>
              <a:gd name="connsiteY334" fmla="*/ 3251553 h 4797311"/>
              <a:gd name="connsiteX335" fmla="*/ 4715792 w 11137897"/>
              <a:gd name="connsiteY335" fmla="*/ 3254247 h 4797311"/>
              <a:gd name="connsiteX336" fmla="*/ 4691085 w 11137897"/>
              <a:gd name="connsiteY336" fmla="*/ 3279832 h 4797311"/>
              <a:gd name="connsiteX337" fmla="*/ 4716670 w 11137897"/>
              <a:gd name="connsiteY337" fmla="*/ 3304537 h 4797311"/>
              <a:gd name="connsiteX338" fmla="*/ 4741376 w 11137897"/>
              <a:gd name="connsiteY338" fmla="*/ 3278954 h 4797311"/>
              <a:gd name="connsiteX339" fmla="*/ 4715792 w 11137897"/>
              <a:gd name="connsiteY339" fmla="*/ 3254247 h 4797311"/>
              <a:gd name="connsiteX340" fmla="*/ 4561275 w 11137897"/>
              <a:gd name="connsiteY340" fmla="*/ 3256945 h 4797311"/>
              <a:gd name="connsiteX341" fmla="*/ 4536569 w 11137897"/>
              <a:gd name="connsiteY341" fmla="*/ 3282529 h 4797311"/>
              <a:gd name="connsiteX342" fmla="*/ 4562153 w 11137897"/>
              <a:gd name="connsiteY342" fmla="*/ 3307234 h 4797311"/>
              <a:gd name="connsiteX343" fmla="*/ 4586859 w 11137897"/>
              <a:gd name="connsiteY343" fmla="*/ 3281651 h 4797311"/>
              <a:gd name="connsiteX344" fmla="*/ 4561275 w 11137897"/>
              <a:gd name="connsiteY344" fmla="*/ 3256945 h 4797311"/>
              <a:gd name="connsiteX345" fmla="*/ 4941071 w 11137897"/>
              <a:gd name="connsiteY345" fmla="*/ 3202275 h 4797311"/>
              <a:gd name="connsiteX346" fmla="*/ 4928847 w 11137897"/>
              <a:gd name="connsiteY346" fmla="*/ 3207590 h 4797311"/>
              <a:gd name="connsiteX347" fmla="*/ 4921792 w 11137897"/>
              <a:gd name="connsiteY347" fmla="*/ 3225499 h 4797311"/>
              <a:gd name="connsiteX348" fmla="*/ 4925588 w 11137897"/>
              <a:gd name="connsiteY348" fmla="*/ 3234230 h 4797311"/>
              <a:gd name="connsiteX349" fmla="*/ 4792108 w 11137897"/>
              <a:gd name="connsiteY349" fmla="*/ 3202610 h 4797311"/>
              <a:gd name="connsiteX350" fmla="*/ 4767402 w 11137897"/>
              <a:gd name="connsiteY350" fmla="*/ 3228194 h 4797311"/>
              <a:gd name="connsiteX351" fmla="*/ 4792986 w 11137897"/>
              <a:gd name="connsiteY351" fmla="*/ 3252900 h 4797311"/>
              <a:gd name="connsiteX352" fmla="*/ 4817692 w 11137897"/>
              <a:gd name="connsiteY352" fmla="*/ 3227316 h 4797311"/>
              <a:gd name="connsiteX353" fmla="*/ 4792108 w 11137897"/>
              <a:gd name="connsiteY353" fmla="*/ 3202610 h 4797311"/>
              <a:gd name="connsiteX354" fmla="*/ 4637593 w 11137897"/>
              <a:gd name="connsiteY354" fmla="*/ 3205307 h 4797311"/>
              <a:gd name="connsiteX355" fmla="*/ 4612886 w 11137897"/>
              <a:gd name="connsiteY355" fmla="*/ 3230891 h 4797311"/>
              <a:gd name="connsiteX356" fmla="*/ 4638470 w 11137897"/>
              <a:gd name="connsiteY356" fmla="*/ 3255597 h 4797311"/>
              <a:gd name="connsiteX357" fmla="*/ 4663176 w 11137897"/>
              <a:gd name="connsiteY357" fmla="*/ 3230013 h 4797311"/>
              <a:gd name="connsiteX358" fmla="*/ 4637593 w 11137897"/>
              <a:gd name="connsiteY358" fmla="*/ 3205307 h 4797311"/>
              <a:gd name="connsiteX359" fmla="*/ 4483202 w 11137897"/>
              <a:gd name="connsiteY359" fmla="*/ 3208002 h 4797311"/>
              <a:gd name="connsiteX360" fmla="*/ 4465550 w 11137897"/>
              <a:gd name="connsiteY360" fmla="*/ 3215677 h 4797311"/>
              <a:gd name="connsiteX361" fmla="*/ 4458811 w 11137897"/>
              <a:gd name="connsiteY361" fmla="*/ 3232786 h 4797311"/>
              <a:gd name="connsiteX362" fmla="*/ 4458593 w 11137897"/>
              <a:gd name="connsiteY362" fmla="*/ 3233809 h 4797311"/>
              <a:gd name="connsiteX363" fmla="*/ 4466171 w 11137897"/>
              <a:gd name="connsiteY363" fmla="*/ 3251237 h 4797311"/>
              <a:gd name="connsiteX364" fmla="*/ 4484080 w 11137897"/>
              <a:gd name="connsiteY364" fmla="*/ 3258292 h 4797311"/>
              <a:gd name="connsiteX365" fmla="*/ 4485642 w 11137897"/>
              <a:gd name="connsiteY365" fmla="*/ 3257948 h 4797311"/>
              <a:gd name="connsiteX366" fmla="*/ 4487216 w 11137897"/>
              <a:gd name="connsiteY366" fmla="*/ 3258237 h 4797311"/>
              <a:gd name="connsiteX367" fmla="*/ 4511922 w 11137897"/>
              <a:gd name="connsiteY367" fmla="*/ 3232653 h 4797311"/>
              <a:gd name="connsiteX368" fmla="*/ 4486338 w 11137897"/>
              <a:gd name="connsiteY368" fmla="*/ 3207947 h 4797311"/>
              <a:gd name="connsiteX369" fmla="*/ 4484775 w 11137897"/>
              <a:gd name="connsiteY369" fmla="*/ 3208290 h 4797311"/>
              <a:gd name="connsiteX370" fmla="*/ 4868467 w 11137897"/>
              <a:gd name="connsiteY370" fmla="*/ 3153362 h 4797311"/>
              <a:gd name="connsiteX371" fmla="*/ 4843761 w 11137897"/>
              <a:gd name="connsiteY371" fmla="*/ 3178945 h 4797311"/>
              <a:gd name="connsiteX372" fmla="*/ 4869345 w 11137897"/>
              <a:gd name="connsiteY372" fmla="*/ 3203651 h 4797311"/>
              <a:gd name="connsiteX373" fmla="*/ 4894051 w 11137897"/>
              <a:gd name="connsiteY373" fmla="*/ 3178067 h 4797311"/>
              <a:gd name="connsiteX374" fmla="*/ 4868467 w 11137897"/>
              <a:gd name="connsiteY374" fmla="*/ 3153362 h 4797311"/>
              <a:gd name="connsiteX375" fmla="*/ 4714078 w 11137897"/>
              <a:gd name="connsiteY375" fmla="*/ 3156056 h 4797311"/>
              <a:gd name="connsiteX376" fmla="*/ 4689371 w 11137897"/>
              <a:gd name="connsiteY376" fmla="*/ 3181639 h 4797311"/>
              <a:gd name="connsiteX377" fmla="*/ 4714956 w 11137897"/>
              <a:gd name="connsiteY377" fmla="*/ 3206346 h 4797311"/>
              <a:gd name="connsiteX378" fmla="*/ 4739662 w 11137897"/>
              <a:gd name="connsiteY378" fmla="*/ 3180762 h 4797311"/>
              <a:gd name="connsiteX379" fmla="*/ 4714078 w 11137897"/>
              <a:gd name="connsiteY379" fmla="*/ 3156056 h 4797311"/>
              <a:gd name="connsiteX380" fmla="*/ 4559561 w 11137897"/>
              <a:gd name="connsiteY380" fmla="*/ 3158754 h 4797311"/>
              <a:gd name="connsiteX381" fmla="*/ 4534855 w 11137897"/>
              <a:gd name="connsiteY381" fmla="*/ 3184337 h 4797311"/>
              <a:gd name="connsiteX382" fmla="*/ 4560439 w 11137897"/>
              <a:gd name="connsiteY382" fmla="*/ 3209043 h 4797311"/>
              <a:gd name="connsiteX383" fmla="*/ 4585145 w 11137897"/>
              <a:gd name="connsiteY383" fmla="*/ 3183459 h 4797311"/>
              <a:gd name="connsiteX384" fmla="*/ 4559561 w 11137897"/>
              <a:gd name="connsiteY384" fmla="*/ 3158754 h 4797311"/>
              <a:gd name="connsiteX385" fmla="*/ 4484985 w 11137897"/>
              <a:gd name="connsiteY385" fmla="*/ 3109899 h 4797311"/>
              <a:gd name="connsiteX386" fmla="*/ 4474918 w 11137897"/>
              <a:gd name="connsiteY386" fmla="*/ 3157166 h 4797311"/>
              <a:gd name="connsiteX387" fmla="*/ 4482366 w 11137897"/>
              <a:gd name="connsiteY387" fmla="*/ 3160101 h 4797311"/>
              <a:gd name="connsiteX388" fmla="*/ 4483928 w 11137897"/>
              <a:gd name="connsiteY388" fmla="*/ 3159757 h 4797311"/>
              <a:gd name="connsiteX389" fmla="*/ 4485502 w 11137897"/>
              <a:gd name="connsiteY389" fmla="*/ 3160046 h 4797311"/>
              <a:gd name="connsiteX390" fmla="*/ 4510208 w 11137897"/>
              <a:gd name="connsiteY390" fmla="*/ 3134462 h 4797311"/>
              <a:gd name="connsiteX391" fmla="*/ 4502533 w 11137897"/>
              <a:gd name="connsiteY391" fmla="*/ 3116810 h 4797311"/>
              <a:gd name="connsiteX392" fmla="*/ 4944785 w 11137897"/>
              <a:gd name="connsiteY392" fmla="*/ 3101724 h 4797311"/>
              <a:gd name="connsiteX393" fmla="*/ 4920078 w 11137897"/>
              <a:gd name="connsiteY393" fmla="*/ 3127308 h 4797311"/>
              <a:gd name="connsiteX394" fmla="*/ 4945662 w 11137897"/>
              <a:gd name="connsiteY394" fmla="*/ 3152014 h 4797311"/>
              <a:gd name="connsiteX395" fmla="*/ 4970368 w 11137897"/>
              <a:gd name="connsiteY395" fmla="*/ 3126430 h 4797311"/>
              <a:gd name="connsiteX396" fmla="*/ 4944785 w 11137897"/>
              <a:gd name="connsiteY396" fmla="*/ 3101724 h 4797311"/>
              <a:gd name="connsiteX397" fmla="*/ 4790394 w 11137897"/>
              <a:gd name="connsiteY397" fmla="*/ 3104419 h 4797311"/>
              <a:gd name="connsiteX398" fmla="*/ 4765688 w 11137897"/>
              <a:gd name="connsiteY398" fmla="*/ 3130003 h 4797311"/>
              <a:gd name="connsiteX399" fmla="*/ 4791272 w 11137897"/>
              <a:gd name="connsiteY399" fmla="*/ 3154709 h 4797311"/>
              <a:gd name="connsiteX400" fmla="*/ 4815978 w 11137897"/>
              <a:gd name="connsiteY400" fmla="*/ 3129125 h 4797311"/>
              <a:gd name="connsiteX401" fmla="*/ 4790394 w 11137897"/>
              <a:gd name="connsiteY401" fmla="*/ 3104419 h 4797311"/>
              <a:gd name="connsiteX402" fmla="*/ 4635879 w 11137897"/>
              <a:gd name="connsiteY402" fmla="*/ 3107116 h 4797311"/>
              <a:gd name="connsiteX403" fmla="*/ 4611172 w 11137897"/>
              <a:gd name="connsiteY403" fmla="*/ 3132700 h 4797311"/>
              <a:gd name="connsiteX404" fmla="*/ 4636757 w 11137897"/>
              <a:gd name="connsiteY404" fmla="*/ 3157406 h 4797311"/>
              <a:gd name="connsiteX405" fmla="*/ 4661462 w 11137897"/>
              <a:gd name="connsiteY405" fmla="*/ 3131822 h 4797311"/>
              <a:gd name="connsiteX406" fmla="*/ 4635879 w 11137897"/>
              <a:gd name="connsiteY406" fmla="*/ 3107116 h 4797311"/>
              <a:gd name="connsiteX407" fmla="*/ 5011691 w 11137897"/>
              <a:gd name="connsiteY407" fmla="*/ 3056512 h 4797311"/>
              <a:gd name="connsiteX408" fmla="*/ 5003616 w 11137897"/>
              <a:gd name="connsiteY408" fmla="*/ 3060024 h 4797311"/>
              <a:gd name="connsiteX409" fmla="*/ 4996561 w 11137897"/>
              <a:gd name="connsiteY409" fmla="*/ 3077932 h 4797311"/>
              <a:gd name="connsiteX410" fmla="*/ 4998809 w 11137897"/>
              <a:gd name="connsiteY410" fmla="*/ 3083101 h 4797311"/>
              <a:gd name="connsiteX411" fmla="*/ 4866751 w 11137897"/>
              <a:gd name="connsiteY411" fmla="*/ 3055046 h 4797311"/>
              <a:gd name="connsiteX412" fmla="*/ 4842045 w 11137897"/>
              <a:gd name="connsiteY412" fmla="*/ 3080630 h 4797311"/>
              <a:gd name="connsiteX413" fmla="*/ 4867629 w 11137897"/>
              <a:gd name="connsiteY413" fmla="*/ 3105335 h 4797311"/>
              <a:gd name="connsiteX414" fmla="*/ 4892335 w 11137897"/>
              <a:gd name="connsiteY414" fmla="*/ 3079752 h 4797311"/>
              <a:gd name="connsiteX415" fmla="*/ 4866751 w 11137897"/>
              <a:gd name="connsiteY415" fmla="*/ 3055046 h 4797311"/>
              <a:gd name="connsiteX416" fmla="*/ 4712362 w 11137897"/>
              <a:gd name="connsiteY416" fmla="*/ 3057740 h 4797311"/>
              <a:gd name="connsiteX417" fmla="*/ 4687655 w 11137897"/>
              <a:gd name="connsiteY417" fmla="*/ 3083324 h 4797311"/>
              <a:gd name="connsiteX418" fmla="*/ 4713239 w 11137897"/>
              <a:gd name="connsiteY418" fmla="*/ 3108030 h 4797311"/>
              <a:gd name="connsiteX419" fmla="*/ 4737946 w 11137897"/>
              <a:gd name="connsiteY419" fmla="*/ 3082447 h 4797311"/>
              <a:gd name="connsiteX420" fmla="*/ 4712362 w 11137897"/>
              <a:gd name="connsiteY420" fmla="*/ 3057740 h 4797311"/>
              <a:gd name="connsiteX421" fmla="*/ 4557845 w 11137897"/>
              <a:gd name="connsiteY421" fmla="*/ 3060437 h 4797311"/>
              <a:gd name="connsiteX422" fmla="*/ 4533139 w 11137897"/>
              <a:gd name="connsiteY422" fmla="*/ 3086022 h 4797311"/>
              <a:gd name="connsiteX423" fmla="*/ 4558723 w 11137897"/>
              <a:gd name="connsiteY423" fmla="*/ 3110727 h 4797311"/>
              <a:gd name="connsiteX424" fmla="*/ 4583429 w 11137897"/>
              <a:gd name="connsiteY424" fmla="*/ 3085144 h 4797311"/>
              <a:gd name="connsiteX425" fmla="*/ 4557845 w 11137897"/>
              <a:gd name="connsiteY425" fmla="*/ 3060437 h 4797311"/>
              <a:gd name="connsiteX426" fmla="*/ 4503258 w 11137897"/>
              <a:gd name="connsiteY426" fmla="*/ 3024110 h 4797311"/>
              <a:gd name="connsiteX427" fmla="*/ 4496415 w 11137897"/>
              <a:gd name="connsiteY427" fmla="*/ 3056238 h 4797311"/>
              <a:gd name="connsiteX428" fmla="*/ 4501437 w 11137897"/>
              <a:gd name="connsiteY428" fmla="*/ 3054055 h 4797311"/>
              <a:gd name="connsiteX429" fmla="*/ 4508492 w 11137897"/>
              <a:gd name="connsiteY429" fmla="*/ 3036146 h 4797311"/>
              <a:gd name="connsiteX430" fmla="*/ 4943069 w 11137897"/>
              <a:gd name="connsiteY430" fmla="*/ 3003408 h 4797311"/>
              <a:gd name="connsiteX431" fmla="*/ 4918362 w 11137897"/>
              <a:gd name="connsiteY431" fmla="*/ 3028992 h 4797311"/>
              <a:gd name="connsiteX432" fmla="*/ 4943946 w 11137897"/>
              <a:gd name="connsiteY432" fmla="*/ 3053698 h 4797311"/>
              <a:gd name="connsiteX433" fmla="*/ 4968652 w 11137897"/>
              <a:gd name="connsiteY433" fmla="*/ 3028114 h 4797311"/>
              <a:gd name="connsiteX434" fmla="*/ 4943069 w 11137897"/>
              <a:gd name="connsiteY434" fmla="*/ 3003408 h 4797311"/>
              <a:gd name="connsiteX435" fmla="*/ 4788678 w 11137897"/>
              <a:gd name="connsiteY435" fmla="*/ 3006103 h 4797311"/>
              <a:gd name="connsiteX436" fmla="*/ 4763972 w 11137897"/>
              <a:gd name="connsiteY436" fmla="*/ 3031687 h 4797311"/>
              <a:gd name="connsiteX437" fmla="*/ 4789556 w 11137897"/>
              <a:gd name="connsiteY437" fmla="*/ 3056393 h 4797311"/>
              <a:gd name="connsiteX438" fmla="*/ 4814262 w 11137897"/>
              <a:gd name="connsiteY438" fmla="*/ 3030809 h 4797311"/>
              <a:gd name="connsiteX439" fmla="*/ 4788678 w 11137897"/>
              <a:gd name="connsiteY439" fmla="*/ 3006103 h 4797311"/>
              <a:gd name="connsiteX440" fmla="*/ 4634163 w 11137897"/>
              <a:gd name="connsiteY440" fmla="*/ 3008800 h 4797311"/>
              <a:gd name="connsiteX441" fmla="*/ 4609456 w 11137897"/>
              <a:gd name="connsiteY441" fmla="*/ 3034384 h 4797311"/>
              <a:gd name="connsiteX442" fmla="*/ 4635040 w 11137897"/>
              <a:gd name="connsiteY442" fmla="*/ 3059090 h 4797311"/>
              <a:gd name="connsiteX443" fmla="*/ 4659746 w 11137897"/>
              <a:gd name="connsiteY443" fmla="*/ 3033506 h 4797311"/>
              <a:gd name="connsiteX444" fmla="*/ 4634163 w 11137897"/>
              <a:gd name="connsiteY444" fmla="*/ 3008800 h 4797311"/>
              <a:gd name="connsiteX445" fmla="*/ 5019551 w 11137897"/>
              <a:gd name="connsiteY445" fmla="*/ 2954030 h 4797311"/>
              <a:gd name="connsiteX446" fmla="*/ 4994845 w 11137897"/>
              <a:gd name="connsiteY446" fmla="*/ 2979614 h 4797311"/>
              <a:gd name="connsiteX447" fmla="*/ 5020429 w 11137897"/>
              <a:gd name="connsiteY447" fmla="*/ 3004321 h 4797311"/>
              <a:gd name="connsiteX448" fmla="*/ 5045135 w 11137897"/>
              <a:gd name="connsiteY448" fmla="*/ 2978737 h 4797311"/>
              <a:gd name="connsiteX449" fmla="*/ 5019551 w 11137897"/>
              <a:gd name="connsiteY449" fmla="*/ 2954030 h 4797311"/>
              <a:gd name="connsiteX450" fmla="*/ 4865035 w 11137897"/>
              <a:gd name="connsiteY450" fmla="*/ 2956727 h 4797311"/>
              <a:gd name="connsiteX451" fmla="*/ 4840329 w 11137897"/>
              <a:gd name="connsiteY451" fmla="*/ 2982312 h 4797311"/>
              <a:gd name="connsiteX452" fmla="*/ 4865913 w 11137897"/>
              <a:gd name="connsiteY452" fmla="*/ 3007018 h 4797311"/>
              <a:gd name="connsiteX453" fmla="*/ 4890619 w 11137897"/>
              <a:gd name="connsiteY453" fmla="*/ 2981434 h 4797311"/>
              <a:gd name="connsiteX454" fmla="*/ 4865035 w 11137897"/>
              <a:gd name="connsiteY454" fmla="*/ 2956727 h 4797311"/>
              <a:gd name="connsiteX455" fmla="*/ 4710646 w 11137897"/>
              <a:gd name="connsiteY455" fmla="*/ 2959422 h 4797311"/>
              <a:gd name="connsiteX456" fmla="*/ 4685939 w 11137897"/>
              <a:gd name="connsiteY456" fmla="*/ 2985006 h 4797311"/>
              <a:gd name="connsiteX457" fmla="*/ 4711523 w 11137897"/>
              <a:gd name="connsiteY457" fmla="*/ 3009713 h 4797311"/>
              <a:gd name="connsiteX458" fmla="*/ 4736230 w 11137897"/>
              <a:gd name="connsiteY458" fmla="*/ 2984129 h 4797311"/>
              <a:gd name="connsiteX459" fmla="*/ 4710646 w 11137897"/>
              <a:gd name="connsiteY459" fmla="*/ 2959422 h 4797311"/>
              <a:gd name="connsiteX460" fmla="*/ 4556129 w 11137897"/>
              <a:gd name="connsiteY460" fmla="*/ 2962119 h 4797311"/>
              <a:gd name="connsiteX461" fmla="*/ 4531423 w 11137897"/>
              <a:gd name="connsiteY461" fmla="*/ 2987704 h 4797311"/>
              <a:gd name="connsiteX462" fmla="*/ 4557007 w 11137897"/>
              <a:gd name="connsiteY462" fmla="*/ 3012410 h 4797311"/>
              <a:gd name="connsiteX463" fmla="*/ 4581713 w 11137897"/>
              <a:gd name="connsiteY463" fmla="*/ 2986826 h 4797311"/>
              <a:gd name="connsiteX464" fmla="*/ 4556129 w 11137897"/>
              <a:gd name="connsiteY464" fmla="*/ 2962119 h 4797311"/>
              <a:gd name="connsiteX465" fmla="*/ 5083822 w 11137897"/>
              <a:gd name="connsiteY465" fmla="*/ 2907631 h 4797311"/>
              <a:gd name="connsiteX466" fmla="*/ 5078217 w 11137897"/>
              <a:gd name="connsiteY466" fmla="*/ 2910068 h 4797311"/>
              <a:gd name="connsiteX467" fmla="*/ 5071163 w 11137897"/>
              <a:gd name="connsiteY467" fmla="*/ 2927977 h 4797311"/>
              <a:gd name="connsiteX468" fmla="*/ 5071256 w 11137897"/>
              <a:gd name="connsiteY468" fmla="*/ 2928398 h 4797311"/>
              <a:gd name="connsiteX469" fmla="*/ 5071177 w 11137897"/>
              <a:gd name="connsiteY469" fmla="*/ 2928824 h 4797311"/>
              <a:gd name="connsiteX470" fmla="*/ 5072302 w 11137897"/>
              <a:gd name="connsiteY470" fmla="*/ 2931409 h 4797311"/>
              <a:gd name="connsiteX471" fmla="*/ 4941352 w 11137897"/>
              <a:gd name="connsiteY471" fmla="*/ 2905090 h 4797311"/>
              <a:gd name="connsiteX472" fmla="*/ 4916646 w 11137897"/>
              <a:gd name="connsiteY472" fmla="*/ 2930674 h 4797311"/>
              <a:gd name="connsiteX473" fmla="*/ 4916739 w 11137897"/>
              <a:gd name="connsiteY473" fmla="*/ 2931095 h 4797311"/>
              <a:gd name="connsiteX474" fmla="*/ 4916661 w 11137897"/>
              <a:gd name="connsiteY474" fmla="*/ 2931521 h 4797311"/>
              <a:gd name="connsiteX475" fmla="*/ 4942245 w 11137897"/>
              <a:gd name="connsiteY475" fmla="*/ 2956226 h 4797311"/>
              <a:gd name="connsiteX476" fmla="*/ 4966950 w 11137897"/>
              <a:gd name="connsiteY476" fmla="*/ 2930643 h 4797311"/>
              <a:gd name="connsiteX477" fmla="*/ 4966858 w 11137897"/>
              <a:gd name="connsiteY477" fmla="*/ 2930220 h 4797311"/>
              <a:gd name="connsiteX478" fmla="*/ 4966935 w 11137897"/>
              <a:gd name="connsiteY478" fmla="*/ 2929796 h 4797311"/>
              <a:gd name="connsiteX479" fmla="*/ 4941352 w 11137897"/>
              <a:gd name="connsiteY479" fmla="*/ 2905090 h 4797311"/>
              <a:gd name="connsiteX480" fmla="*/ 4786962 w 11137897"/>
              <a:gd name="connsiteY480" fmla="*/ 2907785 h 4797311"/>
              <a:gd name="connsiteX481" fmla="*/ 4762256 w 11137897"/>
              <a:gd name="connsiteY481" fmla="*/ 2933369 h 4797311"/>
              <a:gd name="connsiteX482" fmla="*/ 4762348 w 11137897"/>
              <a:gd name="connsiteY482" fmla="*/ 2933790 h 4797311"/>
              <a:gd name="connsiteX483" fmla="*/ 4762270 w 11137897"/>
              <a:gd name="connsiteY483" fmla="*/ 2934216 h 4797311"/>
              <a:gd name="connsiteX484" fmla="*/ 4787855 w 11137897"/>
              <a:gd name="connsiteY484" fmla="*/ 2958921 h 4797311"/>
              <a:gd name="connsiteX485" fmla="*/ 4812561 w 11137897"/>
              <a:gd name="connsiteY485" fmla="*/ 2933338 h 4797311"/>
              <a:gd name="connsiteX486" fmla="*/ 4812467 w 11137897"/>
              <a:gd name="connsiteY486" fmla="*/ 2932915 h 4797311"/>
              <a:gd name="connsiteX487" fmla="*/ 4812546 w 11137897"/>
              <a:gd name="connsiteY487" fmla="*/ 2932491 h 4797311"/>
              <a:gd name="connsiteX488" fmla="*/ 4786962 w 11137897"/>
              <a:gd name="connsiteY488" fmla="*/ 2907785 h 4797311"/>
              <a:gd name="connsiteX489" fmla="*/ 4632446 w 11137897"/>
              <a:gd name="connsiteY489" fmla="*/ 2910482 h 4797311"/>
              <a:gd name="connsiteX490" fmla="*/ 4607740 w 11137897"/>
              <a:gd name="connsiteY490" fmla="*/ 2936066 h 4797311"/>
              <a:gd name="connsiteX491" fmla="*/ 4607833 w 11137897"/>
              <a:gd name="connsiteY491" fmla="*/ 2936488 h 4797311"/>
              <a:gd name="connsiteX492" fmla="*/ 4607755 w 11137897"/>
              <a:gd name="connsiteY492" fmla="*/ 2936913 h 4797311"/>
              <a:gd name="connsiteX493" fmla="*/ 4633339 w 11137897"/>
              <a:gd name="connsiteY493" fmla="*/ 2961618 h 4797311"/>
              <a:gd name="connsiteX494" fmla="*/ 4658044 w 11137897"/>
              <a:gd name="connsiteY494" fmla="*/ 2936035 h 4797311"/>
              <a:gd name="connsiteX495" fmla="*/ 4657952 w 11137897"/>
              <a:gd name="connsiteY495" fmla="*/ 2935612 h 4797311"/>
              <a:gd name="connsiteX496" fmla="*/ 4658030 w 11137897"/>
              <a:gd name="connsiteY496" fmla="*/ 2935188 h 4797311"/>
              <a:gd name="connsiteX497" fmla="*/ 4632446 w 11137897"/>
              <a:gd name="connsiteY497" fmla="*/ 2910482 h 4797311"/>
              <a:gd name="connsiteX498" fmla="*/ 5017850 w 11137897"/>
              <a:gd name="connsiteY498" fmla="*/ 2856560 h 4797311"/>
              <a:gd name="connsiteX499" fmla="*/ 4993144 w 11137897"/>
              <a:gd name="connsiteY499" fmla="*/ 2882144 h 4797311"/>
              <a:gd name="connsiteX500" fmla="*/ 5018728 w 11137897"/>
              <a:gd name="connsiteY500" fmla="*/ 2906851 h 4797311"/>
              <a:gd name="connsiteX501" fmla="*/ 5043433 w 11137897"/>
              <a:gd name="connsiteY501" fmla="*/ 2881267 h 4797311"/>
              <a:gd name="connsiteX502" fmla="*/ 5017850 w 11137897"/>
              <a:gd name="connsiteY502" fmla="*/ 2856560 h 4797311"/>
              <a:gd name="connsiteX503" fmla="*/ 4863334 w 11137897"/>
              <a:gd name="connsiteY503" fmla="*/ 2859257 h 4797311"/>
              <a:gd name="connsiteX504" fmla="*/ 4838627 w 11137897"/>
              <a:gd name="connsiteY504" fmla="*/ 2884841 h 4797311"/>
              <a:gd name="connsiteX505" fmla="*/ 4864211 w 11137897"/>
              <a:gd name="connsiteY505" fmla="*/ 2909548 h 4797311"/>
              <a:gd name="connsiteX506" fmla="*/ 4888918 w 11137897"/>
              <a:gd name="connsiteY506" fmla="*/ 2883964 h 4797311"/>
              <a:gd name="connsiteX507" fmla="*/ 4863334 w 11137897"/>
              <a:gd name="connsiteY507" fmla="*/ 2859257 h 4797311"/>
              <a:gd name="connsiteX508" fmla="*/ 4708944 w 11137897"/>
              <a:gd name="connsiteY508" fmla="*/ 2861952 h 4797311"/>
              <a:gd name="connsiteX509" fmla="*/ 4684238 w 11137897"/>
              <a:gd name="connsiteY509" fmla="*/ 2887536 h 4797311"/>
              <a:gd name="connsiteX510" fmla="*/ 4709822 w 11137897"/>
              <a:gd name="connsiteY510" fmla="*/ 2912243 h 4797311"/>
              <a:gd name="connsiteX511" fmla="*/ 4734528 w 11137897"/>
              <a:gd name="connsiteY511" fmla="*/ 2886658 h 4797311"/>
              <a:gd name="connsiteX512" fmla="*/ 4708944 w 11137897"/>
              <a:gd name="connsiteY512" fmla="*/ 2861952 h 4797311"/>
              <a:gd name="connsiteX513" fmla="*/ 4554428 w 11137897"/>
              <a:gd name="connsiteY513" fmla="*/ 2864649 h 4797311"/>
              <a:gd name="connsiteX514" fmla="*/ 4536776 w 11137897"/>
              <a:gd name="connsiteY514" fmla="*/ 2872325 h 4797311"/>
              <a:gd name="connsiteX515" fmla="*/ 4534189 w 11137897"/>
              <a:gd name="connsiteY515" fmla="*/ 2878892 h 4797311"/>
              <a:gd name="connsiteX516" fmla="*/ 4531099 w 11137897"/>
              <a:gd name="connsiteY516" fmla="*/ 2893401 h 4797311"/>
              <a:gd name="connsiteX517" fmla="*/ 4537397 w 11137897"/>
              <a:gd name="connsiteY517" fmla="*/ 2907885 h 4797311"/>
              <a:gd name="connsiteX518" fmla="*/ 4555306 w 11137897"/>
              <a:gd name="connsiteY518" fmla="*/ 2914940 h 4797311"/>
              <a:gd name="connsiteX519" fmla="*/ 4580012 w 11137897"/>
              <a:gd name="connsiteY519" fmla="*/ 2889356 h 4797311"/>
              <a:gd name="connsiteX520" fmla="*/ 4554428 w 11137897"/>
              <a:gd name="connsiteY520" fmla="*/ 2864649 h 4797311"/>
              <a:gd name="connsiteX521" fmla="*/ 5094168 w 11137897"/>
              <a:gd name="connsiteY521" fmla="*/ 2804922 h 4797311"/>
              <a:gd name="connsiteX522" fmla="*/ 5069461 w 11137897"/>
              <a:gd name="connsiteY522" fmla="*/ 2830507 h 4797311"/>
              <a:gd name="connsiteX523" fmla="*/ 5095045 w 11137897"/>
              <a:gd name="connsiteY523" fmla="*/ 2855213 h 4797311"/>
              <a:gd name="connsiteX524" fmla="*/ 5119752 w 11137897"/>
              <a:gd name="connsiteY524" fmla="*/ 2829629 h 4797311"/>
              <a:gd name="connsiteX525" fmla="*/ 5094168 w 11137897"/>
              <a:gd name="connsiteY525" fmla="*/ 2804922 h 4797311"/>
              <a:gd name="connsiteX526" fmla="*/ 4939651 w 11137897"/>
              <a:gd name="connsiteY526" fmla="*/ 2807620 h 4797311"/>
              <a:gd name="connsiteX527" fmla="*/ 4914945 w 11137897"/>
              <a:gd name="connsiteY527" fmla="*/ 2833204 h 4797311"/>
              <a:gd name="connsiteX528" fmla="*/ 4940529 w 11137897"/>
              <a:gd name="connsiteY528" fmla="*/ 2857910 h 4797311"/>
              <a:gd name="connsiteX529" fmla="*/ 4965234 w 11137897"/>
              <a:gd name="connsiteY529" fmla="*/ 2832326 h 4797311"/>
              <a:gd name="connsiteX530" fmla="*/ 4939651 w 11137897"/>
              <a:gd name="connsiteY530" fmla="*/ 2807620 h 4797311"/>
              <a:gd name="connsiteX531" fmla="*/ 4785261 w 11137897"/>
              <a:gd name="connsiteY531" fmla="*/ 2810314 h 4797311"/>
              <a:gd name="connsiteX532" fmla="*/ 4760554 w 11137897"/>
              <a:gd name="connsiteY532" fmla="*/ 2835899 h 4797311"/>
              <a:gd name="connsiteX533" fmla="*/ 4786138 w 11137897"/>
              <a:gd name="connsiteY533" fmla="*/ 2860605 h 4797311"/>
              <a:gd name="connsiteX534" fmla="*/ 4810845 w 11137897"/>
              <a:gd name="connsiteY534" fmla="*/ 2835021 h 4797311"/>
              <a:gd name="connsiteX535" fmla="*/ 4785261 w 11137897"/>
              <a:gd name="connsiteY535" fmla="*/ 2810314 h 4797311"/>
              <a:gd name="connsiteX536" fmla="*/ 4630745 w 11137897"/>
              <a:gd name="connsiteY536" fmla="*/ 2813012 h 4797311"/>
              <a:gd name="connsiteX537" fmla="*/ 4606039 w 11137897"/>
              <a:gd name="connsiteY537" fmla="*/ 2838596 h 4797311"/>
              <a:gd name="connsiteX538" fmla="*/ 4631623 w 11137897"/>
              <a:gd name="connsiteY538" fmla="*/ 2863302 h 4797311"/>
              <a:gd name="connsiteX539" fmla="*/ 4656328 w 11137897"/>
              <a:gd name="connsiteY539" fmla="*/ 2837718 h 4797311"/>
              <a:gd name="connsiteX540" fmla="*/ 4630745 w 11137897"/>
              <a:gd name="connsiteY540" fmla="*/ 2813012 h 4797311"/>
              <a:gd name="connsiteX541" fmla="*/ 5154030 w 11137897"/>
              <a:gd name="connsiteY541" fmla="*/ 2762719 h 4797311"/>
              <a:gd name="connsiteX542" fmla="*/ 5152873 w 11137897"/>
              <a:gd name="connsiteY542" fmla="*/ 2763224 h 4797311"/>
              <a:gd name="connsiteX543" fmla="*/ 5148897 w 11137897"/>
              <a:gd name="connsiteY543" fmla="*/ 2773313 h 4797311"/>
              <a:gd name="connsiteX544" fmla="*/ 4557742 w 11137897"/>
              <a:gd name="connsiteY544" fmla="*/ 2768314 h 4797311"/>
              <a:gd name="connsiteX545" fmla="*/ 4547928 w 11137897"/>
              <a:gd name="connsiteY545" fmla="*/ 2814392 h 4797311"/>
              <a:gd name="connsiteX546" fmla="*/ 4553589 w 11137897"/>
              <a:gd name="connsiteY546" fmla="*/ 2816622 h 4797311"/>
              <a:gd name="connsiteX547" fmla="*/ 4578296 w 11137897"/>
              <a:gd name="connsiteY547" fmla="*/ 2791039 h 4797311"/>
              <a:gd name="connsiteX548" fmla="*/ 4570620 w 11137897"/>
              <a:gd name="connsiteY548" fmla="*/ 2773387 h 4797311"/>
              <a:gd name="connsiteX549" fmla="*/ 5016134 w 11137897"/>
              <a:gd name="connsiteY549" fmla="*/ 2758243 h 4797311"/>
              <a:gd name="connsiteX550" fmla="*/ 4991428 w 11137897"/>
              <a:gd name="connsiteY550" fmla="*/ 2783827 h 4797311"/>
              <a:gd name="connsiteX551" fmla="*/ 5017012 w 11137897"/>
              <a:gd name="connsiteY551" fmla="*/ 2808533 h 4797311"/>
              <a:gd name="connsiteX552" fmla="*/ 5041717 w 11137897"/>
              <a:gd name="connsiteY552" fmla="*/ 2782949 h 4797311"/>
              <a:gd name="connsiteX553" fmla="*/ 5016134 w 11137897"/>
              <a:gd name="connsiteY553" fmla="*/ 2758243 h 4797311"/>
              <a:gd name="connsiteX554" fmla="*/ 4861618 w 11137897"/>
              <a:gd name="connsiteY554" fmla="*/ 2760940 h 4797311"/>
              <a:gd name="connsiteX555" fmla="*/ 4836911 w 11137897"/>
              <a:gd name="connsiteY555" fmla="*/ 2786524 h 4797311"/>
              <a:gd name="connsiteX556" fmla="*/ 4862495 w 11137897"/>
              <a:gd name="connsiteY556" fmla="*/ 2811230 h 4797311"/>
              <a:gd name="connsiteX557" fmla="*/ 4887202 w 11137897"/>
              <a:gd name="connsiteY557" fmla="*/ 2785647 h 4797311"/>
              <a:gd name="connsiteX558" fmla="*/ 4861618 w 11137897"/>
              <a:gd name="connsiteY558" fmla="*/ 2760940 h 4797311"/>
              <a:gd name="connsiteX559" fmla="*/ 4707228 w 11137897"/>
              <a:gd name="connsiteY559" fmla="*/ 2763635 h 4797311"/>
              <a:gd name="connsiteX560" fmla="*/ 4682522 w 11137897"/>
              <a:gd name="connsiteY560" fmla="*/ 2789219 h 4797311"/>
              <a:gd name="connsiteX561" fmla="*/ 4708106 w 11137897"/>
              <a:gd name="connsiteY561" fmla="*/ 2813925 h 4797311"/>
              <a:gd name="connsiteX562" fmla="*/ 4732812 w 11137897"/>
              <a:gd name="connsiteY562" fmla="*/ 2788341 h 4797311"/>
              <a:gd name="connsiteX563" fmla="*/ 4707228 w 11137897"/>
              <a:gd name="connsiteY563" fmla="*/ 2763635 h 4797311"/>
              <a:gd name="connsiteX564" fmla="*/ 5092451 w 11137897"/>
              <a:gd name="connsiteY564" fmla="*/ 2706605 h 4797311"/>
              <a:gd name="connsiteX565" fmla="*/ 5067745 w 11137897"/>
              <a:gd name="connsiteY565" fmla="*/ 2732190 h 4797311"/>
              <a:gd name="connsiteX566" fmla="*/ 5093329 w 11137897"/>
              <a:gd name="connsiteY566" fmla="*/ 2756896 h 4797311"/>
              <a:gd name="connsiteX567" fmla="*/ 5118035 w 11137897"/>
              <a:gd name="connsiteY567" fmla="*/ 2731312 h 4797311"/>
              <a:gd name="connsiteX568" fmla="*/ 5092451 w 11137897"/>
              <a:gd name="connsiteY568" fmla="*/ 2706605 h 4797311"/>
              <a:gd name="connsiteX569" fmla="*/ 4937935 w 11137897"/>
              <a:gd name="connsiteY569" fmla="*/ 2709303 h 4797311"/>
              <a:gd name="connsiteX570" fmla="*/ 4913229 w 11137897"/>
              <a:gd name="connsiteY570" fmla="*/ 2734887 h 4797311"/>
              <a:gd name="connsiteX571" fmla="*/ 4938813 w 11137897"/>
              <a:gd name="connsiteY571" fmla="*/ 2759593 h 4797311"/>
              <a:gd name="connsiteX572" fmla="*/ 4963518 w 11137897"/>
              <a:gd name="connsiteY572" fmla="*/ 2734009 h 4797311"/>
              <a:gd name="connsiteX573" fmla="*/ 4937935 w 11137897"/>
              <a:gd name="connsiteY573" fmla="*/ 2709303 h 4797311"/>
              <a:gd name="connsiteX574" fmla="*/ 4783544 w 11137897"/>
              <a:gd name="connsiteY574" fmla="*/ 2711997 h 4797311"/>
              <a:gd name="connsiteX575" fmla="*/ 4758838 w 11137897"/>
              <a:gd name="connsiteY575" fmla="*/ 2737581 h 4797311"/>
              <a:gd name="connsiteX576" fmla="*/ 4784422 w 11137897"/>
              <a:gd name="connsiteY576" fmla="*/ 2762288 h 4797311"/>
              <a:gd name="connsiteX577" fmla="*/ 4809129 w 11137897"/>
              <a:gd name="connsiteY577" fmla="*/ 2736704 h 4797311"/>
              <a:gd name="connsiteX578" fmla="*/ 4783544 w 11137897"/>
              <a:gd name="connsiteY578" fmla="*/ 2711997 h 4797311"/>
              <a:gd name="connsiteX579" fmla="*/ 4629029 w 11137897"/>
              <a:gd name="connsiteY579" fmla="*/ 2714694 h 4797311"/>
              <a:gd name="connsiteX580" fmla="*/ 4604323 w 11137897"/>
              <a:gd name="connsiteY580" fmla="*/ 2740279 h 4797311"/>
              <a:gd name="connsiteX581" fmla="*/ 4629907 w 11137897"/>
              <a:gd name="connsiteY581" fmla="*/ 2764985 h 4797311"/>
              <a:gd name="connsiteX582" fmla="*/ 4654612 w 11137897"/>
              <a:gd name="connsiteY582" fmla="*/ 2739401 h 4797311"/>
              <a:gd name="connsiteX583" fmla="*/ 4629029 w 11137897"/>
              <a:gd name="connsiteY583" fmla="*/ 2714694 h 4797311"/>
              <a:gd name="connsiteX584" fmla="*/ 4574726 w 11137897"/>
              <a:gd name="connsiteY584" fmla="*/ 2688578 h 4797311"/>
              <a:gd name="connsiteX585" fmla="*/ 4570561 w 11137897"/>
              <a:gd name="connsiteY585" fmla="*/ 2708133 h 4797311"/>
              <a:gd name="connsiteX586" fmla="*/ 4576582 w 11137897"/>
              <a:gd name="connsiteY586" fmla="*/ 2692846 h 4797311"/>
              <a:gd name="connsiteX587" fmla="*/ 5168811 w 11137897"/>
              <a:gd name="connsiteY587" fmla="*/ 2657356 h 4797311"/>
              <a:gd name="connsiteX588" fmla="*/ 5144104 w 11137897"/>
              <a:gd name="connsiteY588" fmla="*/ 2682940 h 4797311"/>
              <a:gd name="connsiteX589" fmla="*/ 5169688 w 11137897"/>
              <a:gd name="connsiteY589" fmla="*/ 2707647 h 4797311"/>
              <a:gd name="connsiteX590" fmla="*/ 5183654 w 11137897"/>
              <a:gd name="connsiteY590" fmla="*/ 2701574 h 4797311"/>
              <a:gd name="connsiteX591" fmla="*/ 5193785 w 11137897"/>
              <a:gd name="connsiteY591" fmla="*/ 2680664 h 4797311"/>
              <a:gd name="connsiteX592" fmla="*/ 5186719 w 11137897"/>
              <a:gd name="connsiteY592" fmla="*/ 2664412 h 4797311"/>
              <a:gd name="connsiteX593" fmla="*/ 5168811 w 11137897"/>
              <a:gd name="connsiteY593" fmla="*/ 2657356 h 4797311"/>
              <a:gd name="connsiteX594" fmla="*/ 5014420 w 11137897"/>
              <a:gd name="connsiteY594" fmla="*/ 2660051 h 4797311"/>
              <a:gd name="connsiteX595" fmla="*/ 4989714 w 11137897"/>
              <a:gd name="connsiteY595" fmla="*/ 2685635 h 4797311"/>
              <a:gd name="connsiteX596" fmla="*/ 5015298 w 11137897"/>
              <a:gd name="connsiteY596" fmla="*/ 2710342 h 4797311"/>
              <a:gd name="connsiteX597" fmla="*/ 5040003 w 11137897"/>
              <a:gd name="connsiteY597" fmla="*/ 2684757 h 4797311"/>
              <a:gd name="connsiteX598" fmla="*/ 5014420 w 11137897"/>
              <a:gd name="connsiteY598" fmla="*/ 2660051 h 4797311"/>
              <a:gd name="connsiteX599" fmla="*/ 4859904 w 11137897"/>
              <a:gd name="connsiteY599" fmla="*/ 2662748 h 4797311"/>
              <a:gd name="connsiteX600" fmla="*/ 4835197 w 11137897"/>
              <a:gd name="connsiteY600" fmla="*/ 2688332 h 4797311"/>
              <a:gd name="connsiteX601" fmla="*/ 4860781 w 11137897"/>
              <a:gd name="connsiteY601" fmla="*/ 2713039 h 4797311"/>
              <a:gd name="connsiteX602" fmla="*/ 4885488 w 11137897"/>
              <a:gd name="connsiteY602" fmla="*/ 2687455 h 4797311"/>
              <a:gd name="connsiteX603" fmla="*/ 4859904 w 11137897"/>
              <a:gd name="connsiteY603" fmla="*/ 2662748 h 4797311"/>
              <a:gd name="connsiteX604" fmla="*/ 4705514 w 11137897"/>
              <a:gd name="connsiteY604" fmla="*/ 2665443 h 4797311"/>
              <a:gd name="connsiteX605" fmla="*/ 4680808 w 11137897"/>
              <a:gd name="connsiteY605" fmla="*/ 2691027 h 4797311"/>
              <a:gd name="connsiteX606" fmla="*/ 4706392 w 11137897"/>
              <a:gd name="connsiteY606" fmla="*/ 2715733 h 4797311"/>
              <a:gd name="connsiteX607" fmla="*/ 4731098 w 11137897"/>
              <a:gd name="connsiteY607" fmla="*/ 2690149 h 4797311"/>
              <a:gd name="connsiteX608" fmla="*/ 4705514 w 11137897"/>
              <a:gd name="connsiteY608" fmla="*/ 2665443 h 4797311"/>
              <a:gd name="connsiteX609" fmla="*/ 5090737 w 11137897"/>
              <a:gd name="connsiteY609" fmla="*/ 2608414 h 4797311"/>
              <a:gd name="connsiteX610" fmla="*/ 5066031 w 11137897"/>
              <a:gd name="connsiteY610" fmla="*/ 2633998 h 4797311"/>
              <a:gd name="connsiteX611" fmla="*/ 5091615 w 11137897"/>
              <a:gd name="connsiteY611" fmla="*/ 2658704 h 4797311"/>
              <a:gd name="connsiteX612" fmla="*/ 5116322 w 11137897"/>
              <a:gd name="connsiteY612" fmla="*/ 2633121 h 4797311"/>
              <a:gd name="connsiteX613" fmla="*/ 5090737 w 11137897"/>
              <a:gd name="connsiteY613" fmla="*/ 2608414 h 4797311"/>
              <a:gd name="connsiteX614" fmla="*/ 4936221 w 11137897"/>
              <a:gd name="connsiteY614" fmla="*/ 2611111 h 4797311"/>
              <a:gd name="connsiteX615" fmla="*/ 4911515 w 11137897"/>
              <a:gd name="connsiteY615" fmla="*/ 2636696 h 4797311"/>
              <a:gd name="connsiteX616" fmla="*/ 4937099 w 11137897"/>
              <a:gd name="connsiteY616" fmla="*/ 2661401 h 4797311"/>
              <a:gd name="connsiteX617" fmla="*/ 4961804 w 11137897"/>
              <a:gd name="connsiteY617" fmla="*/ 2635818 h 4797311"/>
              <a:gd name="connsiteX618" fmla="*/ 4936221 w 11137897"/>
              <a:gd name="connsiteY618" fmla="*/ 2611111 h 4797311"/>
              <a:gd name="connsiteX619" fmla="*/ 4781831 w 11137897"/>
              <a:gd name="connsiteY619" fmla="*/ 2613806 h 4797311"/>
              <a:gd name="connsiteX620" fmla="*/ 4757124 w 11137897"/>
              <a:gd name="connsiteY620" fmla="*/ 2639390 h 4797311"/>
              <a:gd name="connsiteX621" fmla="*/ 4782708 w 11137897"/>
              <a:gd name="connsiteY621" fmla="*/ 2664096 h 4797311"/>
              <a:gd name="connsiteX622" fmla="*/ 4807415 w 11137897"/>
              <a:gd name="connsiteY622" fmla="*/ 2638513 h 4797311"/>
              <a:gd name="connsiteX623" fmla="*/ 4781831 w 11137897"/>
              <a:gd name="connsiteY623" fmla="*/ 2613806 h 4797311"/>
              <a:gd name="connsiteX624" fmla="*/ 4627315 w 11137897"/>
              <a:gd name="connsiteY624" fmla="*/ 2616503 h 4797311"/>
              <a:gd name="connsiteX625" fmla="*/ 4602609 w 11137897"/>
              <a:gd name="connsiteY625" fmla="*/ 2642088 h 4797311"/>
              <a:gd name="connsiteX626" fmla="*/ 4628193 w 11137897"/>
              <a:gd name="connsiteY626" fmla="*/ 2666793 h 4797311"/>
              <a:gd name="connsiteX627" fmla="*/ 4652898 w 11137897"/>
              <a:gd name="connsiteY627" fmla="*/ 2641210 h 4797311"/>
              <a:gd name="connsiteX628" fmla="*/ 4627315 w 11137897"/>
              <a:gd name="connsiteY628" fmla="*/ 2616503 h 4797311"/>
              <a:gd name="connsiteX629" fmla="*/ 3858246 w 11137897"/>
              <a:gd name="connsiteY629" fmla="*/ 2629928 h 4797311"/>
              <a:gd name="connsiteX630" fmla="*/ 3833541 w 11137897"/>
              <a:gd name="connsiteY630" fmla="*/ 2655512 h 4797311"/>
              <a:gd name="connsiteX631" fmla="*/ 3834069 w 11137897"/>
              <a:gd name="connsiteY631" fmla="*/ 2656727 h 4797311"/>
              <a:gd name="connsiteX632" fmla="*/ 3880809 w 11137897"/>
              <a:gd name="connsiteY632" fmla="*/ 2647684 h 4797311"/>
              <a:gd name="connsiteX633" fmla="*/ 3876155 w 11137897"/>
              <a:gd name="connsiteY633" fmla="*/ 2636982 h 4797311"/>
              <a:gd name="connsiteX634" fmla="*/ 3858246 w 11137897"/>
              <a:gd name="connsiteY634" fmla="*/ 2629928 h 4797311"/>
              <a:gd name="connsiteX635" fmla="*/ 5167094 w 11137897"/>
              <a:gd name="connsiteY635" fmla="*/ 2559039 h 4797311"/>
              <a:gd name="connsiteX636" fmla="*/ 5142388 w 11137897"/>
              <a:gd name="connsiteY636" fmla="*/ 2584623 h 4797311"/>
              <a:gd name="connsiteX637" fmla="*/ 5167972 w 11137897"/>
              <a:gd name="connsiteY637" fmla="*/ 2609330 h 4797311"/>
              <a:gd name="connsiteX638" fmla="*/ 5192677 w 11137897"/>
              <a:gd name="connsiteY638" fmla="*/ 2583746 h 4797311"/>
              <a:gd name="connsiteX639" fmla="*/ 5167094 w 11137897"/>
              <a:gd name="connsiteY639" fmla="*/ 2559039 h 4797311"/>
              <a:gd name="connsiteX640" fmla="*/ 5012704 w 11137897"/>
              <a:gd name="connsiteY640" fmla="*/ 2561734 h 4797311"/>
              <a:gd name="connsiteX641" fmla="*/ 4987998 w 11137897"/>
              <a:gd name="connsiteY641" fmla="*/ 2587318 h 4797311"/>
              <a:gd name="connsiteX642" fmla="*/ 5013582 w 11137897"/>
              <a:gd name="connsiteY642" fmla="*/ 2612024 h 4797311"/>
              <a:gd name="connsiteX643" fmla="*/ 5038287 w 11137897"/>
              <a:gd name="connsiteY643" fmla="*/ 2586440 h 4797311"/>
              <a:gd name="connsiteX644" fmla="*/ 5012704 w 11137897"/>
              <a:gd name="connsiteY644" fmla="*/ 2561734 h 4797311"/>
              <a:gd name="connsiteX645" fmla="*/ 4858187 w 11137897"/>
              <a:gd name="connsiteY645" fmla="*/ 2564431 h 4797311"/>
              <a:gd name="connsiteX646" fmla="*/ 4833481 w 11137897"/>
              <a:gd name="connsiteY646" fmla="*/ 2590015 h 4797311"/>
              <a:gd name="connsiteX647" fmla="*/ 4859065 w 11137897"/>
              <a:gd name="connsiteY647" fmla="*/ 2614722 h 4797311"/>
              <a:gd name="connsiteX648" fmla="*/ 4883772 w 11137897"/>
              <a:gd name="connsiteY648" fmla="*/ 2589137 h 4797311"/>
              <a:gd name="connsiteX649" fmla="*/ 4858187 w 11137897"/>
              <a:gd name="connsiteY649" fmla="*/ 2564431 h 4797311"/>
              <a:gd name="connsiteX650" fmla="*/ 4703798 w 11137897"/>
              <a:gd name="connsiteY650" fmla="*/ 2567126 h 4797311"/>
              <a:gd name="connsiteX651" fmla="*/ 4679092 w 11137897"/>
              <a:gd name="connsiteY651" fmla="*/ 2592710 h 4797311"/>
              <a:gd name="connsiteX652" fmla="*/ 4704676 w 11137897"/>
              <a:gd name="connsiteY652" fmla="*/ 2617416 h 4797311"/>
              <a:gd name="connsiteX653" fmla="*/ 4729382 w 11137897"/>
              <a:gd name="connsiteY653" fmla="*/ 2591832 h 4797311"/>
              <a:gd name="connsiteX654" fmla="*/ 4703798 w 11137897"/>
              <a:gd name="connsiteY654" fmla="*/ 2567126 h 4797311"/>
              <a:gd name="connsiteX655" fmla="*/ 4243635 w 11137897"/>
              <a:gd name="connsiteY655" fmla="*/ 2575158 h 4797311"/>
              <a:gd name="connsiteX656" fmla="*/ 4234011 w 11137897"/>
              <a:gd name="connsiteY656" fmla="*/ 2579343 h 4797311"/>
              <a:gd name="connsiteX657" fmla="*/ 4247590 w 11137897"/>
              <a:gd name="connsiteY657" fmla="*/ 2576717 h 4797311"/>
              <a:gd name="connsiteX658" fmla="*/ 4089120 w 11137897"/>
              <a:gd name="connsiteY658" fmla="*/ 2577855 h 4797311"/>
              <a:gd name="connsiteX659" fmla="*/ 4064413 w 11137897"/>
              <a:gd name="connsiteY659" fmla="*/ 2603439 h 4797311"/>
              <a:gd name="connsiteX660" fmla="*/ 4067910 w 11137897"/>
              <a:gd name="connsiteY660" fmla="*/ 2611482 h 4797311"/>
              <a:gd name="connsiteX661" fmla="*/ 4114651 w 11137897"/>
              <a:gd name="connsiteY661" fmla="*/ 2602439 h 4797311"/>
              <a:gd name="connsiteX662" fmla="*/ 4107028 w 11137897"/>
              <a:gd name="connsiteY662" fmla="*/ 2584910 h 4797311"/>
              <a:gd name="connsiteX663" fmla="*/ 4089120 w 11137897"/>
              <a:gd name="connsiteY663" fmla="*/ 2577855 h 4797311"/>
              <a:gd name="connsiteX664" fmla="*/ 3934729 w 11137897"/>
              <a:gd name="connsiteY664" fmla="*/ 2580550 h 4797311"/>
              <a:gd name="connsiteX665" fmla="*/ 3910024 w 11137897"/>
              <a:gd name="connsiteY665" fmla="*/ 2606134 h 4797311"/>
              <a:gd name="connsiteX666" fmla="*/ 3935607 w 11137897"/>
              <a:gd name="connsiteY666" fmla="*/ 2630841 h 4797311"/>
              <a:gd name="connsiteX667" fmla="*/ 3960313 w 11137897"/>
              <a:gd name="connsiteY667" fmla="*/ 2605257 h 4797311"/>
              <a:gd name="connsiteX668" fmla="*/ 3934729 w 11137897"/>
              <a:gd name="connsiteY668" fmla="*/ 2580550 h 4797311"/>
              <a:gd name="connsiteX669" fmla="*/ 5243412 w 11137897"/>
              <a:gd name="connsiteY669" fmla="*/ 2507401 h 4797311"/>
              <a:gd name="connsiteX670" fmla="*/ 5218706 w 11137897"/>
              <a:gd name="connsiteY670" fmla="*/ 2532986 h 4797311"/>
              <a:gd name="connsiteX671" fmla="*/ 5244290 w 11137897"/>
              <a:gd name="connsiteY671" fmla="*/ 2557692 h 4797311"/>
              <a:gd name="connsiteX672" fmla="*/ 5255786 w 11137897"/>
              <a:gd name="connsiteY672" fmla="*/ 2552693 h 4797311"/>
              <a:gd name="connsiteX673" fmla="*/ 5267465 w 11137897"/>
              <a:gd name="connsiteY673" fmla="*/ 2528587 h 4797311"/>
              <a:gd name="connsiteX674" fmla="*/ 5261321 w 11137897"/>
              <a:gd name="connsiteY674" fmla="*/ 2514456 h 4797311"/>
              <a:gd name="connsiteX675" fmla="*/ 5243412 w 11137897"/>
              <a:gd name="connsiteY675" fmla="*/ 2507401 h 4797311"/>
              <a:gd name="connsiteX676" fmla="*/ 5089021 w 11137897"/>
              <a:gd name="connsiteY676" fmla="*/ 2510096 h 4797311"/>
              <a:gd name="connsiteX677" fmla="*/ 5064315 w 11137897"/>
              <a:gd name="connsiteY677" fmla="*/ 2535680 h 4797311"/>
              <a:gd name="connsiteX678" fmla="*/ 5089899 w 11137897"/>
              <a:gd name="connsiteY678" fmla="*/ 2560387 h 4797311"/>
              <a:gd name="connsiteX679" fmla="*/ 5114605 w 11137897"/>
              <a:gd name="connsiteY679" fmla="*/ 2534803 h 4797311"/>
              <a:gd name="connsiteX680" fmla="*/ 5089021 w 11137897"/>
              <a:gd name="connsiteY680" fmla="*/ 2510096 h 4797311"/>
              <a:gd name="connsiteX681" fmla="*/ 4934505 w 11137897"/>
              <a:gd name="connsiteY681" fmla="*/ 2512793 h 4797311"/>
              <a:gd name="connsiteX682" fmla="*/ 4909799 w 11137897"/>
              <a:gd name="connsiteY682" fmla="*/ 2538378 h 4797311"/>
              <a:gd name="connsiteX683" fmla="*/ 4935383 w 11137897"/>
              <a:gd name="connsiteY683" fmla="*/ 2563084 h 4797311"/>
              <a:gd name="connsiteX684" fmla="*/ 4960088 w 11137897"/>
              <a:gd name="connsiteY684" fmla="*/ 2537500 h 4797311"/>
              <a:gd name="connsiteX685" fmla="*/ 4934505 w 11137897"/>
              <a:gd name="connsiteY685" fmla="*/ 2512793 h 4797311"/>
              <a:gd name="connsiteX686" fmla="*/ 4780114 w 11137897"/>
              <a:gd name="connsiteY686" fmla="*/ 2515488 h 4797311"/>
              <a:gd name="connsiteX687" fmla="*/ 4755408 w 11137897"/>
              <a:gd name="connsiteY687" fmla="*/ 2541072 h 4797311"/>
              <a:gd name="connsiteX688" fmla="*/ 4780992 w 11137897"/>
              <a:gd name="connsiteY688" fmla="*/ 2565779 h 4797311"/>
              <a:gd name="connsiteX689" fmla="*/ 4805698 w 11137897"/>
              <a:gd name="connsiteY689" fmla="*/ 2540195 h 4797311"/>
              <a:gd name="connsiteX690" fmla="*/ 4780114 w 11137897"/>
              <a:gd name="connsiteY690" fmla="*/ 2515488 h 4797311"/>
              <a:gd name="connsiteX691" fmla="*/ 4625599 w 11137897"/>
              <a:gd name="connsiteY691" fmla="*/ 2518185 h 4797311"/>
              <a:gd name="connsiteX692" fmla="*/ 4609530 w 11137897"/>
              <a:gd name="connsiteY692" fmla="*/ 2525172 h 4797311"/>
              <a:gd name="connsiteX693" fmla="*/ 4604032 w 11137897"/>
              <a:gd name="connsiteY693" fmla="*/ 2550990 h 4797311"/>
              <a:gd name="connsiteX694" fmla="*/ 4608568 w 11137897"/>
              <a:gd name="connsiteY694" fmla="*/ 2561421 h 4797311"/>
              <a:gd name="connsiteX695" fmla="*/ 4626477 w 11137897"/>
              <a:gd name="connsiteY695" fmla="*/ 2568476 h 4797311"/>
              <a:gd name="connsiteX696" fmla="*/ 4651182 w 11137897"/>
              <a:gd name="connsiteY696" fmla="*/ 2542892 h 4797311"/>
              <a:gd name="connsiteX697" fmla="*/ 4625599 w 11137897"/>
              <a:gd name="connsiteY697" fmla="*/ 2518185 h 4797311"/>
              <a:gd name="connsiteX698" fmla="*/ 4471208 w 11137897"/>
              <a:gd name="connsiteY698" fmla="*/ 2520880 h 4797311"/>
              <a:gd name="connsiteX699" fmla="*/ 4453557 w 11137897"/>
              <a:gd name="connsiteY699" fmla="*/ 2528556 h 4797311"/>
              <a:gd name="connsiteX700" fmla="*/ 4450014 w 11137897"/>
              <a:gd name="connsiteY700" fmla="*/ 2537550 h 4797311"/>
              <a:gd name="connsiteX701" fmla="*/ 4492853 w 11137897"/>
              <a:gd name="connsiteY701" fmla="*/ 2529261 h 4797311"/>
              <a:gd name="connsiteX702" fmla="*/ 4492253 w 11137897"/>
              <a:gd name="connsiteY702" fmla="*/ 2527880 h 4797311"/>
              <a:gd name="connsiteX703" fmla="*/ 4474344 w 11137897"/>
              <a:gd name="connsiteY703" fmla="*/ 2520826 h 4797311"/>
              <a:gd name="connsiteX704" fmla="*/ 4472782 w 11137897"/>
              <a:gd name="connsiteY704" fmla="*/ 2521170 h 4797311"/>
              <a:gd name="connsiteX705" fmla="*/ 4319953 w 11137897"/>
              <a:gd name="connsiteY705" fmla="*/ 2523520 h 4797311"/>
              <a:gd name="connsiteX706" fmla="*/ 4295247 w 11137897"/>
              <a:gd name="connsiteY706" fmla="*/ 2549105 h 4797311"/>
              <a:gd name="connsiteX707" fmla="*/ 4302623 w 11137897"/>
              <a:gd name="connsiteY707" fmla="*/ 2566067 h 4797311"/>
              <a:gd name="connsiteX708" fmla="*/ 4341470 w 11137897"/>
              <a:gd name="connsiteY708" fmla="*/ 2558551 h 4797311"/>
              <a:gd name="connsiteX709" fmla="*/ 4345538 w 11137897"/>
              <a:gd name="connsiteY709" fmla="*/ 2548227 h 4797311"/>
              <a:gd name="connsiteX710" fmla="*/ 4319953 w 11137897"/>
              <a:gd name="connsiteY710" fmla="*/ 2523520 h 4797311"/>
              <a:gd name="connsiteX711" fmla="*/ 4165438 w 11137897"/>
              <a:gd name="connsiteY711" fmla="*/ 2526218 h 4797311"/>
              <a:gd name="connsiteX712" fmla="*/ 4140732 w 11137897"/>
              <a:gd name="connsiteY712" fmla="*/ 2551802 h 4797311"/>
              <a:gd name="connsiteX713" fmla="*/ 4166316 w 11137897"/>
              <a:gd name="connsiteY713" fmla="*/ 2576508 h 4797311"/>
              <a:gd name="connsiteX714" fmla="*/ 4191022 w 11137897"/>
              <a:gd name="connsiteY714" fmla="*/ 2550924 h 4797311"/>
              <a:gd name="connsiteX715" fmla="*/ 4165438 w 11137897"/>
              <a:gd name="connsiteY715" fmla="*/ 2526218 h 4797311"/>
              <a:gd name="connsiteX716" fmla="*/ 4011047 w 11137897"/>
              <a:gd name="connsiteY716" fmla="*/ 2528912 h 4797311"/>
              <a:gd name="connsiteX717" fmla="*/ 3986341 w 11137897"/>
              <a:gd name="connsiteY717" fmla="*/ 2554497 h 4797311"/>
              <a:gd name="connsiteX718" fmla="*/ 4011924 w 11137897"/>
              <a:gd name="connsiteY718" fmla="*/ 2579203 h 4797311"/>
              <a:gd name="connsiteX719" fmla="*/ 4036632 w 11137897"/>
              <a:gd name="connsiteY719" fmla="*/ 2553619 h 4797311"/>
              <a:gd name="connsiteX720" fmla="*/ 4011047 w 11137897"/>
              <a:gd name="connsiteY720" fmla="*/ 2528912 h 4797311"/>
              <a:gd name="connsiteX721" fmla="*/ 3856530 w 11137897"/>
              <a:gd name="connsiteY721" fmla="*/ 2531610 h 4797311"/>
              <a:gd name="connsiteX722" fmla="*/ 3831825 w 11137897"/>
              <a:gd name="connsiteY722" fmla="*/ 2557194 h 4797311"/>
              <a:gd name="connsiteX723" fmla="*/ 3857408 w 11137897"/>
              <a:gd name="connsiteY723" fmla="*/ 2581900 h 4797311"/>
              <a:gd name="connsiteX724" fmla="*/ 3882114 w 11137897"/>
              <a:gd name="connsiteY724" fmla="*/ 2556316 h 4797311"/>
              <a:gd name="connsiteX725" fmla="*/ 3856530 w 11137897"/>
              <a:gd name="connsiteY725" fmla="*/ 2531610 h 4797311"/>
              <a:gd name="connsiteX726" fmla="*/ 5165378 w 11137897"/>
              <a:gd name="connsiteY726" fmla="*/ 2460723 h 4797311"/>
              <a:gd name="connsiteX727" fmla="*/ 5140672 w 11137897"/>
              <a:gd name="connsiteY727" fmla="*/ 2486307 h 4797311"/>
              <a:gd name="connsiteX728" fmla="*/ 5166256 w 11137897"/>
              <a:gd name="connsiteY728" fmla="*/ 2511014 h 4797311"/>
              <a:gd name="connsiteX729" fmla="*/ 5190961 w 11137897"/>
              <a:gd name="connsiteY729" fmla="*/ 2485430 h 4797311"/>
              <a:gd name="connsiteX730" fmla="*/ 5165378 w 11137897"/>
              <a:gd name="connsiteY730" fmla="*/ 2460723 h 4797311"/>
              <a:gd name="connsiteX731" fmla="*/ 5010988 w 11137897"/>
              <a:gd name="connsiteY731" fmla="*/ 2463418 h 4797311"/>
              <a:gd name="connsiteX732" fmla="*/ 4986282 w 11137897"/>
              <a:gd name="connsiteY732" fmla="*/ 2489002 h 4797311"/>
              <a:gd name="connsiteX733" fmla="*/ 5011866 w 11137897"/>
              <a:gd name="connsiteY733" fmla="*/ 2513708 h 4797311"/>
              <a:gd name="connsiteX734" fmla="*/ 5036571 w 11137897"/>
              <a:gd name="connsiteY734" fmla="*/ 2488124 h 4797311"/>
              <a:gd name="connsiteX735" fmla="*/ 5010988 w 11137897"/>
              <a:gd name="connsiteY735" fmla="*/ 2463418 h 4797311"/>
              <a:gd name="connsiteX736" fmla="*/ 4856471 w 11137897"/>
              <a:gd name="connsiteY736" fmla="*/ 2466115 h 4797311"/>
              <a:gd name="connsiteX737" fmla="*/ 4831765 w 11137897"/>
              <a:gd name="connsiteY737" fmla="*/ 2491699 h 4797311"/>
              <a:gd name="connsiteX738" fmla="*/ 4857349 w 11137897"/>
              <a:gd name="connsiteY738" fmla="*/ 2516406 h 4797311"/>
              <a:gd name="connsiteX739" fmla="*/ 4882055 w 11137897"/>
              <a:gd name="connsiteY739" fmla="*/ 2490821 h 4797311"/>
              <a:gd name="connsiteX740" fmla="*/ 4856471 w 11137897"/>
              <a:gd name="connsiteY740" fmla="*/ 2466115 h 4797311"/>
              <a:gd name="connsiteX741" fmla="*/ 4702082 w 11137897"/>
              <a:gd name="connsiteY741" fmla="*/ 2468810 h 4797311"/>
              <a:gd name="connsiteX742" fmla="*/ 4677376 w 11137897"/>
              <a:gd name="connsiteY742" fmla="*/ 2494394 h 4797311"/>
              <a:gd name="connsiteX743" fmla="*/ 4702960 w 11137897"/>
              <a:gd name="connsiteY743" fmla="*/ 2519100 h 4797311"/>
              <a:gd name="connsiteX744" fmla="*/ 4727666 w 11137897"/>
              <a:gd name="connsiteY744" fmla="*/ 2493516 h 4797311"/>
              <a:gd name="connsiteX745" fmla="*/ 4702082 w 11137897"/>
              <a:gd name="connsiteY745" fmla="*/ 2468810 h 4797311"/>
              <a:gd name="connsiteX746" fmla="*/ 4547565 w 11137897"/>
              <a:gd name="connsiteY746" fmla="*/ 2471507 h 4797311"/>
              <a:gd name="connsiteX747" fmla="*/ 4522859 w 11137897"/>
              <a:gd name="connsiteY747" fmla="*/ 2497091 h 4797311"/>
              <a:gd name="connsiteX748" fmla="*/ 4530534 w 11137897"/>
              <a:gd name="connsiteY748" fmla="*/ 2514743 h 4797311"/>
              <a:gd name="connsiteX749" fmla="*/ 4542838 w 11137897"/>
              <a:gd name="connsiteY749" fmla="*/ 2519589 h 4797311"/>
              <a:gd name="connsiteX750" fmla="*/ 4562088 w 11137897"/>
              <a:gd name="connsiteY750" fmla="*/ 2515864 h 4797311"/>
              <a:gd name="connsiteX751" fmla="*/ 4566095 w 11137897"/>
              <a:gd name="connsiteY751" fmla="*/ 2514122 h 4797311"/>
              <a:gd name="connsiteX752" fmla="*/ 4573149 w 11137897"/>
              <a:gd name="connsiteY752" fmla="*/ 2496213 h 4797311"/>
              <a:gd name="connsiteX753" fmla="*/ 4547565 w 11137897"/>
              <a:gd name="connsiteY753" fmla="*/ 2471507 h 4797311"/>
              <a:gd name="connsiteX754" fmla="*/ 4396309 w 11137897"/>
              <a:gd name="connsiteY754" fmla="*/ 2474147 h 4797311"/>
              <a:gd name="connsiteX755" fmla="*/ 4371603 w 11137897"/>
              <a:gd name="connsiteY755" fmla="*/ 2499731 h 4797311"/>
              <a:gd name="connsiteX756" fmla="*/ 4397187 w 11137897"/>
              <a:gd name="connsiteY756" fmla="*/ 2524438 h 4797311"/>
              <a:gd name="connsiteX757" fmla="*/ 4421893 w 11137897"/>
              <a:gd name="connsiteY757" fmla="*/ 2498854 h 4797311"/>
              <a:gd name="connsiteX758" fmla="*/ 4396309 w 11137897"/>
              <a:gd name="connsiteY758" fmla="*/ 2474147 h 4797311"/>
              <a:gd name="connsiteX759" fmla="*/ 4241919 w 11137897"/>
              <a:gd name="connsiteY759" fmla="*/ 2476842 h 4797311"/>
              <a:gd name="connsiteX760" fmla="*/ 4217214 w 11137897"/>
              <a:gd name="connsiteY760" fmla="*/ 2502426 h 4797311"/>
              <a:gd name="connsiteX761" fmla="*/ 4242797 w 11137897"/>
              <a:gd name="connsiteY761" fmla="*/ 2527133 h 4797311"/>
              <a:gd name="connsiteX762" fmla="*/ 4267503 w 11137897"/>
              <a:gd name="connsiteY762" fmla="*/ 2501549 h 4797311"/>
              <a:gd name="connsiteX763" fmla="*/ 4241919 w 11137897"/>
              <a:gd name="connsiteY763" fmla="*/ 2476842 h 4797311"/>
              <a:gd name="connsiteX764" fmla="*/ 4087403 w 11137897"/>
              <a:gd name="connsiteY764" fmla="*/ 2479539 h 4797311"/>
              <a:gd name="connsiteX765" fmla="*/ 4062697 w 11137897"/>
              <a:gd name="connsiteY765" fmla="*/ 2505123 h 4797311"/>
              <a:gd name="connsiteX766" fmla="*/ 4088281 w 11137897"/>
              <a:gd name="connsiteY766" fmla="*/ 2529830 h 4797311"/>
              <a:gd name="connsiteX767" fmla="*/ 4112988 w 11137897"/>
              <a:gd name="connsiteY767" fmla="*/ 2504246 h 4797311"/>
              <a:gd name="connsiteX768" fmla="*/ 4087403 w 11137897"/>
              <a:gd name="connsiteY768" fmla="*/ 2479539 h 4797311"/>
              <a:gd name="connsiteX769" fmla="*/ 3933013 w 11137897"/>
              <a:gd name="connsiteY769" fmla="*/ 2482234 h 4797311"/>
              <a:gd name="connsiteX770" fmla="*/ 3908308 w 11137897"/>
              <a:gd name="connsiteY770" fmla="*/ 2507818 h 4797311"/>
              <a:gd name="connsiteX771" fmla="*/ 3933891 w 11137897"/>
              <a:gd name="connsiteY771" fmla="*/ 2532525 h 4797311"/>
              <a:gd name="connsiteX772" fmla="*/ 3958597 w 11137897"/>
              <a:gd name="connsiteY772" fmla="*/ 2506941 h 4797311"/>
              <a:gd name="connsiteX773" fmla="*/ 3933013 w 11137897"/>
              <a:gd name="connsiteY773" fmla="*/ 2482234 h 4797311"/>
              <a:gd name="connsiteX774" fmla="*/ 3857238 w 11137897"/>
              <a:gd name="connsiteY774" fmla="*/ 2434248 h 4797311"/>
              <a:gd name="connsiteX775" fmla="*/ 3844030 w 11137897"/>
              <a:gd name="connsiteY775" fmla="*/ 2478990 h 4797311"/>
              <a:gd name="connsiteX776" fmla="*/ 3855692 w 11137897"/>
              <a:gd name="connsiteY776" fmla="*/ 2483584 h 4797311"/>
              <a:gd name="connsiteX777" fmla="*/ 3880398 w 11137897"/>
              <a:gd name="connsiteY777" fmla="*/ 2458000 h 4797311"/>
              <a:gd name="connsiteX778" fmla="*/ 3872723 w 11137897"/>
              <a:gd name="connsiteY778" fmla="*/ 2440348 h 4797311"/>
              <a:gd name="connsiteX779" fmla="*/ 5241696 w 11137897"/>
              <a:gd name="connsiteY779" fmla="*/ 2409085 h 4797311"/>
              <a:gd name="connsiteX780" fmla="*/ 5216989 w 11137897"/>
              <a:gd name="connsiteY780" fmla="*/ 2434670 h 4797311"/>
              <a:gd name="connsiteX781" fmla="*/ 5242574 w 11137897"/>
              <a:gd name="connsiteY781" fmla="*/ 2459376 h 4797311"/>
              <a:gd name="connsiteX782" fmla="*/ 5267280 w 11137897"/>
              <a:gd name="connsiteY782" fmla="*/ 2433792 h 4797311"/>
              <a:gd name="connsiteX783" fmla="*/ 5241696 w 11137897"/>
              <a:gd name="connsiteY783" fmla="*/ 2409085 h 4797311"/>
              <a:gd name="connsiteX784" fmla="*/ 5087305 w 11137897"/>
              <a:gd name="connsiteY784" fmla="*/ 2411780 h 4797311"/>
              <a:gd name="connsiteX785" fmla="*/ 5062599 w 11137897"/>
              <a:gd name="connsiteY785" fmla="*/ 2437364 h 4797311"/>
              <a:gd name="connsiteX786" fmla="*/ 5088183 w 11137897"/>
              <a:gd name="connsiteY786" fmla="*/ 2462071 h 4797311"/>
              <a:gd name="connsiteX787" fmla="*/ 5112889 w 11137897"/>
              <a:gd name="connsiteY787" fmla="*/ 2436487 h 4797311"/>
              <a:gd name="connsiteX788" fmla="*/ 5087305 w 11137897"/>
              <a:gd name="connsiteY788" fmla="*/ 2411780 h 4797311"/>
              <a:gd name="connsiteX789" fmla="*/ 4932789 w 11137897"/>
              <a:gd name="connsiteY789" fmla="*/ 2414477 h 4797311"/>
              <a:gd name="connsiteX790" fmla="*/ 4908082 w 11137897"/>
              <a:gd name="connsiteY790" fmla="*/ 2440062 h 4797311"/>
              <a:gd name="connsiteX791" fmla="*/ 4933667 w 11137897"/>
              <a:gd name="connsiteY791" fmla="*/ 2464768 h 4797311"/>
              <a:gd name="connsiteX792" fmla="*/ 4958372 w 11137897"/>
              <a:gd name="connsiteY792" fmla="*/ 2439184 h 4797311"/>
              <a:gd name="connsiteX793" fmla="*/ 4932789 w 11137897"/>
              <a:gd name="connsiteY793" fmla="*/ 2414477 h 4797311"/>
              <a:gd name="connsiteX794" fmla="*/ 4778398 w 11137897"/>
              <a:gd name="connsiteY794" fmla="*/ 2417172 h 4797311"/>
              <a:gd name="connsiteX795" fmla="*/ 4753692 w 11137897"/>
              <a:gd name="connsiteY795" fmla="*/ 2442756 h 4797311"/>
              <a:gd name="connsiteX796" fmla="*/ 4779276 w 11137897"/>
              <a:gd name="connsiteY796" fmla="*/ 2467463 h 4797311"/>
              <a:gd name="connsiteX797" fmla="*/ 4803982 w 11137897"/>
              <a:gd name="connsiteY797" fmla="*/ 2441879 h 4797311"/>
              <a:gd name="connsiteX798" fmla="*/ 4778398 w 11137897"/>
              <a:gd name="connsiteY798" fmla="*/ 2417172 h 4797311"/>
              <a:gd name="connsiteX799" fmla="*/ 4623883 w 11137897"/>
              <a:gd name="connsiteY799" fmla="*/ 2419869 h 4797311"/>
              <a:gd name="connsiteX800" fmla="*/ 4599177 w 11137897"/>
              <a:gd name="connsiteY800" fmla="*/ 2445453 h 4797311"/>
              <a:gd name="connsiteX801" fmla="*/ 4624761 w 11137897"/>
              <a:gd name="connsiteY801" fmla="*/ 2470160 h 4797311"/>
              <a:gd name="connsiteX802" fmla="*/ 4649466 w 11137897"/>
              <a:gd name="connsiteY802" fmla="*/ 2444576 h 4797311"/>
              <a:gd name="connsiteX803" fmla="*/ 4623883 w 11137897"/>
              <a:gd name="connsiteY803" fmla="*/ 2419869 h 4797311"/>
              <a:gd name="connsiteX804" fmla="*/ 4469492 w 11137897"/>
              <a:gd name="connsiteY804" fmla="*/ 2422564 h 4797311"/>
              <a:gd name="connsiteX805" fmla="*/ 4444786 w 11137897"/>
              <a:gd name="connsiteY805" fmla="*/ 2448148 h 4797311"/>
              <a:gd name="connsiteX806" fmla="*/ 4470370 w 11137897"/>
              <a:gd name="connsiteY806" fmla="*/ 2472855 h 4797311"/>
              <a:gd name="connsiteX807" fmla="*/ 4471932 w 11137897"/>
              <a:gd name="connsiteY807" fmla="*/ 2472510 h 4797311"/>
              <a:gd name="connsiteX808" fmla="*/ 4473506 w 11137897"/>
              <a:gd name="connsiteY808" fmla="*/ 2472800 h 4797311"/>
              <a:gd name="connsiteX809" fmla="*/ 4498212 w 11137897"/>
              <a:gd name="connsiteY809" fmla="*/ 2447216 h 4797311"/>
              <a:gd name="connsiteX810" fmla="*/ 4472628 w 11137897"/>
              <a:gd name="connsiteY810" fmla="*/ 2422510 h 4797311"/>
              <a:gd name="connsiteX811" fmla="*/ 4471066 w 11137897"/>
              <a:gd name="connsiteY811" fmla="*/ 2422854 h 4797311"/>
              <a:gd name="connsiteX812" fmla="*/ 4318237 w 11137897"/>
              <a:gd name="connsiteY812" fmla="*/ 2425204 h 4797311"/>
              <a:gd name="connsiteX813" fmla="*/ 4293531 w 11137897"/>
              <a:gd name="connsiteY813" fmla="*/ 2450789 h 4797311"/>
              <a:gd name="connsiteX814" fmla="*/ 4319115 w 11137897"/>
              <a:gd name="connsiteY814" fmla="*/ 2475495 h 4797311"/>
              <a:gd name="connsiteX815" fmla="*/ 4343821 w 11137897"/>
              <a:gd name="connsiteY815" fmla="*/ 2449911 h 4797311"/>
              <a:gd name="connsiteX816" fmla="*/ 4318237 w 11137897"/>
              <a:gd name="connsiteY816" fmla="*/ 2425204 h 4797311"/>
              <a:gd name="connsiteX817" fmla="*/ 4163722 w 11137897"/>
              <a:gd name="connsiteY817" fmla="*/ 2427902 h 4797311"/>
              <a:gd name="connsiteX818" fmla="*/ 4139016 w 11137897"/>
              <a:gd name="connsiteY818" fmla="*/ 2453486 h 4797311"/>
              <a:gd name="connsiteX819" fmla="*/ 4164600 w 11137897"/>
              <a:gd name="connsiteY819" fmla="*/ 2478192 h 4797311"/>
              <a:gd name="connsiteX820" fmla="*/ 4189306 w 11137897"/>
              <a:gd name="connsiteY820" fmla="*/ 2452608 h 4797311"/>
              <a:gd name="connsiteX821" fmla="*/ 4163722 w 11137897"/>
              <a:gd name="connsiteY821" fmla="*/ 2427902 h 4797311"/>
              <a:gd name="connsiteX822" fmla="*/ 4009330 w 11137897"/>
              <a:gd name="connsiteY822" fmla="*/ 2430596 h 4797311"/>
              <a:gd name="connsiteX823" fmla="*/ 3984625 w 11137897"/>
              <a:gd name="connsiteY823" fmla="*/ 2456181 h 4797311"/>
              <a:gd name="connsiteX824" fmla="*/ 4010208 w 11137897"/>
              <a:gd name="connsiteY824" fmla="*/ 2480887 h 4797311"/>
              <a:gd name="connsiteX825" fmla="*/ 4034915 w 11137897"/>
              <a:gd name="connsiteY825" fmla="*/ 2455303 h 4797311"/>
              <a:gd name="connsiteX826" fmla="*/ 4009330 w 11137897"/>
              <a:gd name="connsiteY826" fmla="*/ 2430596 h 4797311"/>
              <a:gd name="connsiteX827" fmla="*/ 5318178 w 11137897"/>
              <a:gd name="connsiteY827" fmla="*/ 2359708 h 4797311"/>
              <a:gd name="connsiteX828" fmla="*/ 5293471 w 11137897"/>
              <a:gd name="connsiteY828" fmla="*/ 2385292 h 4797311"/>
              <a:gd name="connsiteX829" fmla="*/ 5319055 w 11137897"/>
              <a:gd name="connsiteY829" fmla="*/ 2409998 h 4797311"/>
              <a:gd name="connsiteX830" fmla="*/ 5326485 w 11137897"/>
              <a:gd name="connsiteY830" fmla="*/ 2406767 h 4797311"/>
              <a:gd name="connsiteX831" fmla="*/ 5340713 w 11137897"/>
              <a:gd name="connsiteY831" fmla="*/ 2377402 h 4797311"/>
              <a:gd name="connsiteX832" fmla="*/ 5336086 w 11137897"/>
              <a:gd name="connsiteY832" fmla="*/ 2366763 h 4797311"/>
              <a:gd name="connsiteX833" fmla="*/ 5318178 w 11137897"/>
              <a:gd name="connsiteY833" fmla="*/ 2359708 h 4797311"/>
              <a:gd name="connsiteX834" fmla="*/ 5163662 w 11137897"/>
              <a:gd name="connsiteY834" fmla="*/ 2362405 h 4797311"/>
              <a:gd name="connsiteX835" fmla="*/ 5138956 w 11137897"/>
              <a:gd name="connsiteY835" fmla="*/ 2387989 h 4797311"/>
              <a:gd name="connsiteX836" fmla="*/ 5164540 w 11137897"/>
              <a:gd name="connsiteY836" fmla="*/ 2412696 h 4797311"/>
              <a:gd name="connsiteX837" fmla="*/ 5189245 w 11137897"/>
              <a:gd name="connsiteY837" fmla="*/ 2387111 h 4797311"/>
              <a:gd name="connsiteX838" fmla="*/ 5163662 w 11137897"/>
              <a:gd name="connsiteY838" fmla="*/ 2362405 h 4797311"/>
              <a:gd name="connsiteX839" fmla="*/ 5009272 w 11137897"/>
              <a:gd name="connsiteY839" fmla="*/ 2365100 h 4797311"/>
              <a:gd name="connsiteX840" fmla="*/ 4984565 w 11137897"/>
              <a:gd name="connsiteY840" fmla="*/ 2390684 h 4797311"/>
              <a:gd name="connsiteX841" fmla="*/ 5010149 w 11137897"/>
              <a:gd name="connsiteY841" fmla="*/ 2415390 h 4797311"/>
              <a:gd name="connsiteX842" fmla="*/ 5034855 w 11137897"/>
              <a:gd name="connsiteY842" fmla="*/ 2389806 h 4797311"/>
              <a:gd name="connsiteX843" fmla="*/ 5009272 w 11137897"/>
              <a:gd name="connsiteY843" fmla="*/ 2365100 h 4797311"/>
              <a:gd name="connsiteX844" fmla="*/ 4854755 w 11137897"/>
              <a:gd name="connsiteY844" fmla="*/ 2367797 h 4797311"/>
              <a:gd name="connsiteX845" fmla="*/ 4830049 w 11137897"/>
              <a:gd name="connsiteY845" fmla="*/ 2393381 h 4797311"/>
              <a:gd name="connsiteX846" fmla="*/ 4855633 w 11137897"/>
              <a:gd name="connsiteY846" fmla="*/ 2418088 h 4797311"/>
              <a:gd name="connsiteX847" fmla="*/ 4880339 w 11137897"/>
              <a:gd name="connsiteY847" fmla="*/ 2392503 h 4797311"/>
              <a:gd name="connsiteX848" fmla="*/ 4854755 w 11137897"/>
              <a:gd name="connsiteY848" fmla="*/ 2367797 h 4797311"/>
              <a:gd name="connsiteX849" fmla="*/ 4700366 w 11137897"/>
              <a:gd name="connsiteY849" fmla="*/ 2370492 h 4797311"/>
              <a:gd name="connsiteX850" fmla="*/ 4675659 w 11137897"/>
              <a:gd name="connsiteY850" fmla="*/ 2396076 h 4797311"/>
              <a:gd name="connsiteX851" fmla="*/ 4701244 w 11137897"/>
              <a:gd name="connsiteY851" fmla="*/ 2420782 h 4797311"/>
              <a:gd name="connsiteX852" fmla="*/ 4725950 w 11137897"/>
              <a:gd name="connsiteY852" fmla="*/ 2395198 h 4797311"/>
              <a:gd name="connsiteX853" fmla="*/ 4700366 w 11137897"/>
              <a:gd name="connsiteY853" fmla="*/ 2370492 h 4797311"/>
              <a:gd name="connsiteX854" fmla="*/ 4545849 w 11137897"/>
              <a:gd name="connsiteY854" fmla="*/ 2373189 h 4797311"/>
              <a:gd name="connsiteX855" fmla="*/ 4521143 w 11137897"/>
              <a:gd name="connsiteY855" fmla="*/ 2398773 h 4797311"/>
              <a:gd name="connsiteX856" fmla="*/ 4546727 w 11137897"/>
              <a:gd name="connsiteY856" fmla="*/ 2423480 h 4797311"/>
              <a:gd name="connsiteX857" fmla="*/ 4571433 w 11137897"/>
              <a:gd name="connsiteY857" fmla="*/ 2397895 h 4797311"/>
              <a:gd name="connsiteX858" fmla="*/ 4545849 w 11137897"/>
              <a:gd name="connsiteY858" fmla="*/ 2373189 h 4797311"/>
              <a:gd name="connsiteX859" fmla="*/ 4394593 w 11137897"/>
              <a:gd name="connsiteY859" fmla="*/ 2375829 h 4797311"/>
              <a:gd name="connsiteX860" fmla="*/ 4369887 w 11137897"/>
              <a:gd name="connsiteY860" fmla="*/ 2401413 h 4797311"/>
              <a:gd name="connsiteX861" fmla="*/ 4395471 w 11137897"/>
              <a:gd name="connsiteY861" fmla="*/ 2426120 h 4797311"/>
              <a:gd name="connsiteX862" fmla="*/ 4420177 w 11137897"/>
              <a:gd name="connsiteY862" fmla="*/ 2400536 h 4797311"/>
              <a:gd name="connsiteX863" fmla="*/ 4394593 w 11137897"/>
              <a:gd name="connsiteY863" fmla="*/ 2375829 h 4797311"/>
              <a:gd name="connsiteX864" fmla="*/ 4240203 w 11137897"/>
              <a:gd name="connsiteY864" fmla="*/ 2378524 h 4797311"/>
              <a:gd name="connsiteX865" fmla="*/ 4215498 w 11137897"/>
              <a:gd name="connsiteY865" fmla="*/ 2404108 h 4797311"/>
              <a:gd name="connsiteX866" fmla="*/ 4241081 w 11137897"/>
              <a:gd name="connsiteY866" fmla="*/ 2428815 h 4797311"/>
              <a:gd name="connsiteX867" fmla="*/ 4265787 w 11137897"/>
              <a:gd name="connsiteY867" fmla="*/ 2403231 h 4797311"/>
              <a:gd name="connsiteX868" fmla="*/ 4240203 w 11137897"/>
              <a:gd name="connsiteY868" fmla="*/ 2378524 h 4797311"/>
              <a:gd name="connsiteX869" fmla="*/ 4085687 w 11137897"/>
              <a:gd name="connsiteY869" fmla="*/ 2381221 h 4797311"/>
              <a:gd name="connsiteX870" fmla="*/ 4060981 w 11137897"/>
              <a:gd name="connsiteY870" fmla="*/ 2406805 h 4797311"/>
              <a:gd name="connsiteX871" fmla="*/ 4086565 w 11137897"/>
              <a:gd name="connsiteY871" fmla="*/ 2431512 h 4797311"/>
              <a:gd name="connsiteX872" fmla="*/ 4111271 w 11137897"/>
              <a:gd name="connsiteY872" fmla="*/ 2405928 h 4797311"/>
              <a:gd name="connsiteX873" fmla="*/ 4085687 w 11137897"/>
              <a:gd name="connsiteY873" fmla="*/ 2381221 h 4797311"/>
              <a:gd name="connsiteX874" fmla="*/ 3931297 w 11137897"/>
              <a:gd name="connsiteY874" fmla="*/ 2383916 h 4797311"/>
              <a:gd name="connsiteX875" fmla="*/ 3906592 w 11137897"/>
              <a:gd name="connsiteY875" fmla="*/ 2409500 h 4797311"/>
              <a:gd name="connsiteX876" fmla="*/ 3932175 w 11137897"/>
              <a:gd name="connsiteY876" fmla="*/ 2434207 h 4797311"/>
              <a:gd name="connsiteX877" fmla="*/ 3956881 w 11137897"/>
              <a:gd name="connsiteY877" fmla="*/ 2408622 h 4797311"/>
              <a:gd name="connsiteX878" fmla="*/ 3931297 w 11137897"/>
              <a:gd name="connsiteY878" fmla="*/ 2383916 h 4797311"/>
              <a:gd name="connsiteX879" fmla="*/ 5239980 w 11137897"/>
              <a:gd name="connsiteY879" fmla="*/ 2310767 h 4797311"/>
              <a:gd name="connsiteX880" fmla="*/ 5215273 w 11137897"/>
              <a:gd name="connsiteY880" fmla="*/ 2336351 h 4797311"/>
              <a:gd name="connsiteX881" fmla="*/ 5240857 w 11137897"/>
              <a:gd name="connsiteY881" fmla="*/ 2361058 h 4797311"/>
              <a:gd name="connsiteX882" fmla="*/ 5265564 w 11137897"/>
              <a:gd name="connsiteY882" fmla="*/ 2335474 h 4797311"/>
              <a:gd name="connsiteX883" fmla="*/ 5239980 w 11137897"/>
              <a:gd name="connsiteY883" fmla="*/ 2310767 h 4797311"/>
              <a:gd name="connsiteX884" fmla="*/ 5085589 w 11137897"/>
              <a:gd name="connsiteY884" fmla="*/ 2313462 h 4797311"/>
              <a:gd name="connsiteX885" fmla="*/ 5060883 w 11137897"/>
              <a:gd name="connsiteY885" fmla="*/ 2339046 h 4797311"/>
              <a:gd name="connsiteX886" fmla="*/ 5086467 w 11137897"/>
              <a:gd name="connsiteY886" fmla="*/ 2363753 h 4797311"/>
              <a:gd name="connsiteX887" fmla="*/ 5111173 w 11137897"/>
              <a:gd name="connsiteY887" fmla="*/ 2338169 h 4797311"/>
              <a:gd name="connsiteX888" fmla="*/ 5085589 w 11137897"/>
              <a:gd name="connsiteY888" fmla="*/ 2313462 h 4797311"/>
              <a:gd name="connsiteX889" fmla="*/ 4931073 w 11137897"/>
              <a:gd name="connsiteY889" fmla="*/ 2316159 h 4797311"/>
              <a:gd name="connsiteX890" fmla="*/ 4906366 w 11137897"/>
              <a:gd name="connsiteY890" fmla="*/ 2341743 h 4797311"/>
              <a:gd name="connsiteX891" fmla="*/ 4931950 w 11137897"/>
              <a:gd name="connsiteY891" fmla="*/ 2366450 h 4797311"/>
              <a:gd name="connsiteX892" fmla="*/ 4956656 w 11137897"/>
              <a:gd name="connsiteY892" fmla="*/ 2340866 h 4797311"/>
              <a:gd name="connsiteX893" fmla="*/ 4931073 w 11137897"/>
              <a:gd name="connsiteY893" fmla="*/ 2316159 h 4797311"/>
              <a:gd name="connsiteX894" fmla="*/ 4776682 w 11137897"/>
              <a:gd name="connsiteY894" fmla="*/ 2318854 h 4797311"/>
              <a:gd name="connsiteX895" fmla="*/ 4751976 w 11137897"/>
              <a:gd name="connsiteY895" fmla="*/ 2344438 h 4797311"/>
              <a:gd name="connsiteX896" fmla="*/ 4777560 w 11137897"/>
              <a:gd name="connsiteY896" fmla="*/ 2369145 h 4797311"/>
              <a:gd name="connsiteX897" fmla="*/ 4802266 w 11137897"/>
              <a:gd name="connsiteY897" fmla="*/ 2343561 h 4797311"/>
              <a:gd name="connsiteX898" fmla="*/ 4776682 w 11137897"/>
              <a:gd name="connsiteY898" fmla="*/ 2318854 h 4797311"/>
              <a:gd name="connsiteX899" fmla="*/ 4622167 w 11137897"/>
              <a:gd name="connsiteY899" fmla="*/ 2321551 h 4797311"/>
              <a:gd name="connsiteX900" fmla="*/ 4597460 w 11137897"/>
              <a:gd name="connsiteY900" fmla="*/ 2347135 h 4797311"/>
              <a:gd name="connsiteX901" fmla="*/ 4623044 w 11137897"/>
              <a:gd name="connsiteY901" fmla="*/ 2371842 h 4797311"/>
              <a:gd name="connsiteX902" fmla="*/ 4647750 w 11137897"/>
              <a:gd name="connsiteY902" fmla="*/ 2346258 h 4797311"/>
              <a:gd name="connsiteX903" fmla="*/ 4622167 w 11137897"/>
              <a:gd name="connsiteY903" fmla="*/ 2321551 h 4797311"/>
              <a:gd name="connsiteX904" fmla="*/ 4467776 w 11137897"/>
              <a:gd name="connsiteY904" fmla="*/ 2324246 h 4797311"/>
              <a:gd name="connsiteX905" fmla="*/ 4443070 w 11137897"/>
              <a:gd name="connsiteY905" fmla="*/ 2349830 h 4797311"/>
              <a:gd name="connsiteX906" fmla="*/ 4468654 w 11137897"/>
              <a:gd name="connsiteY906" fmla="*/ 2374537 h 4797311"/>
              <a:gd name="connsiteX907" fmla="*/ 4470216 w 11137897"/>
              <a:gd name="connsiteY907" fmla="*/ 2374192 h 4797311"/>
              <a:gd name="connsiteX908" fmla="*/ 4471790 w 11137897"/>
              <a:gd name="connsiteY908" fmla="*/ 2374482 h 4797311"/>
              <a:gd name="connsiteX909" fmla="*/ 4496496 w 11137897"/>
              <a:gd name="connsiteY909" fmla="*/ 2348898 h 4797311"/>
              <a:gd name="connsiteX910" fmla="*/ 4470912 w 11137897"/>
              <a:gd name="connsiteY910" fmla="*/ 2324192 h 4797311"/>
              <a:gd name="connsiteX911" fmla="*/ 4469349 w 11137897"/>
              <a:gd name="connsiteY911" fmla="*/ 2324536 h 4797311"/>
              <a:gd name="connsiteX912" fmla="*/ 4316521 w 11137897"/>
              <a:gd name="connsiteY912" fmla="*/ 2326886 h 4797311"/>
              <a:gd name="connsiteX913" fmla="*/ 4291815 w 11137897"/>
              <a:gd name="connsiteY913" fmla="*/ 2352471 h 4797311"/>
              <a:gd name="connsiteX914" fmla="*/ 4317399 w 11137897"/>
              <a:gd name="connsiteY914" fmla="*/ 2377177 h 4797311"/>
              <a:gd name="connsiteX915" fmla="*/ 4342105 w 11137897"/>
              <a:gd name="connsiteY915" fmla="*/ 2351593 h 4797311"/>
              <a:gd name="connsiteX916" fmla="*/ 4316521 w 11137897"/>
              <a:gd name="connsiteY916" fmla="*/ 2326886 h 4797311"/>
              <a:gd name="connsiteX917" fmla="*/ 4162006 w 11137897"/>
              <a:gd name="connsiteY917" fmla="*/ 2329584 h 4797311"/>
              <a:gd name="connsiteX918" fmla="*/ 4137299 w 11137897"/>
              <a:gd name="connsiteY918" fmla="*/ 2355168 h 4797311"/>
              <a:gd name="connsiteX919" fmla="*/ 4162884 w 11137897"/>
              <a:gd name="connsiteY919" fmla="*/ 2379874 h 4797311"/>
              <a:gd name="connsiteX920" fmla="*/ 4187590 w 11137897"/>
              <a:gd name="connsiteY920" fmla="*/ 2354290 h 4797311"/>
              <a:gd name="connsiteX921" fmla="*/ 4162006 w 11137897"/>
              <a:gd name="connsiteY921" fmla="*/ 2329584 h 4797311"/>
              <a:gd name="connsiteX922" fmla="*/ 4007614 w 11137897"/>
              <a:gd name="connsiteY922" fmla="*/ 2332278 h 4797311"/>
              <a:gd name="connsiteX923" fmla="*/ 3982909 w 11137897"/>
              <a:gd name="connsiteY923" fmla="*/ 2357862 h 4797311"/>
              <a:gd name="connsiteX924" fmla="*/ 4008492 w 11137897"/>
              <a:gd name="connsiteY924" fmla="*/ 2382569 h 4797311"/>
              <a:gd name="connsiteX925" fmla="*/ 4033199 w 11137897"/>
              <a:gd name="connsiteY925" fmla="*/ 2356985 h 4797311"/>
              <a:gd name="connsiteX926" fmla="*/ 4007614 w 11137897"/>
              <a:gd name="connsiteY926" fmla="*/ 2332278 h 4797311"/>
              <a:gd name="connsiteX927" fmla="*/ 5316461 w 11137897"/>
              <a:gd name="connsiteY927" fmla="*/ 2261392 h 4797311"/>
              <a:gd name="connsiteX928" fmla="*/ 5291755 w 11137897"/>
              <a:gd name="connsiteY928" fmla="*/ 2286976 h 4797311"/>
              <a:gd name="connsiteX929" fmla="*/ 5317339 w 11137897"/>
              <a:gd name="connsiteY929" fmla="*/ 2311681 h 4797311"/>
              <a:gd name="connsiteX930" fmla="*/ 5342046 w 11137897"/>
              <a:gd name="connsiteY930" fmla="*/ 2286098 h 4797311"/>
              <a:gd name="connsiteX931" fmla="*/ 5316461 w 11137897"/>
              <a:gd name="connsiteY931" fmla="*/ 2261392 h 4797311"/>
              <a:gd name="connsiteX932" fmla="*/ 5161946 w 11137897"/>
              <a:gd name="connsiteY932" fmla="*/ 2264089 h 4797311"/>
              <a:gd name="connsiteX933" fmla="*/ 5137240 w 11137897"/>
              <a:gd name="connsiteY933" fmla="*/ 2289673 h 4797311"/>
              <a:gd name="connsiteX934" fmla="*/ 5162824 w 11137897"/>
              <a:gd name="connsiteY934" fmla="*/ 2314379 h 4797311"/>
              <a:gd name="connsiteX935" fmla="*/ 5187529 w 11137897"/>
              <a:gd name="connsiteY935" fmla="*/ 2288795 h 4797311"/>
              <a:gd name="connsiteX936" fmla="*/ 5161946 w 11137897"/>
              <a:gd name="connsiteY936" fmla="*/ 2264089 h 4797311"/>
              <a:gd name="connsiteX937" fmla="*/ 5007556 w 11137897"/>
              <a:gd name="connsiteY937" fmla="*/ 2266784 h 4797311"/>
              <a:gd name="connsiteX938" fmla="*/ 4982849 w 11137897"/>
              <a:gd name="connsiteY938" fmla="*/ 2292368 h 4797311"/>
              <a:gd name="connsiteX939" fmla="*/ 5008433 w 11137897"/>
              <a:gd name="connsiteY939" fmla="*/ 2317073 h 4797311"/>
              <a:gd name="connsiteX940" fmla="*/ 5033139 w 11137897"/>
              <a:gd name="connsiteY940" fmla="*/ 2291490 h 4797311"/>
              <a:gd name="connsiteX941" fmla="*/ 5007556 w 11137897"/>
              <a:gd name="connsiteY941" fmla="*/ 2266784 h 4797311"/>
              <a:gd name="connsiteX942" fmla="*/ 4853039 w 11137897"/>
              <a:gd name="connsiteY942" fmla="*/ 2269481 h 4797311"/>
              <a:gd name="connsiteX943" fmla="*/ 4828333 w 11137897"/>
              <a:gd name="connsiteY943" fmla="*/ 2295065 h 4797311"/>
              <a:gd name="connsiteX944" fmla="*/ 4853917 w 11137897"/>
              <a:gd name="connsiteY944" fmla="*/ 2319771 h 4797311"/>
              <a:gd name="connsiteX945" fmla="*/ 4878623 w 11137897"/>
              <a:gd name="connsiteY945" fmla="*/ 2294187 h 4797311"/>
              <a:gd name="connsiteX946" fmla="*/ 4853039 w 11137897"/>
              <a:gd name="connsiteY946" fmla="*/ 2269481 h 4797311"/>
              <a:gd name="connsiteX947" fmla="*/ 4698650 w 11137897"/>
              <a:gd name="connsiteY947" fmla="*/ 2272176 h 4797311"/>
              <a:gd name="connsiteX948" fmla="*/ 4673943 w 11137897"/>
              <a:gd name="connsiteY948" fmla="*/ 2297760 h 4797311"/>
              <a:gd name="connsiteX949" fmla="*/ 4699527 w 11137897"/>
              <a:gd name="connsiteY949" fmla="*/ 2322465 h 4797311"/>
              <a:gd name="connsiteX950" fmla="*/ 4724234 w 11137897"/>
              <a:gd name="connsiteY950" fmla="*/ 2296882 h 4797311"/>
              <a:gd name="connsiteX951" fmla="*/ 4698650 w 11137897"/>
              <a:gd name="connsiteY951" fmla="*/ 2272176 h 4797311"/>
              <a:gd name="connsiteX952" fmla="*/ 4544133 w 11137897"/>
              <a:gd name="connsiteY952" fmla="*/ 2274873 h 4797311"/>
              <a:gd name="connsiteX953" fmla="*/ 4519427 w 11137897"/>
              <a:gd name="connsiteY953" fmla="*/ 2300457 h 4797311"/>
              <a:gd name="connsiteX954" fmla="*/ 4545011 w 11137897"/>
              <a:gd name="connsiteY954" fmla="*/ 2325162 h 4797311"/>
              <a:gd name="connsiteX955" fmla="*/ 4569717 w 11137897"/>
              <a:gd name="connsiteY955" fmla="*/ 2299579 h 4797311"/>
              <a:gd name="connsiteX956" fmla="*/ 4544133 w 11137897"/>
              <a:gd name="connsiteY956" fmla="*/ 2274873 h 4797311"/>
              <a:gd name="connsiteX957" fmla="*/ 4392877 w 11137897"/>
              <a:gd name="connsiteY957" fmla="*/ 2277513 h 4797311"/>
              <a:gd name="connsiteX958" fmla="*/ 4368171 w 11137897"/>
              <a:gd name="connsiteY958" fmla="*/ 2303097 h 4797311"/>
              <a:gd name="connsiteX959" fmla="*/ 4393755 w 11137897"/>
              <a:gd name="connsiteY959" fmla="*/ 2327803 h 4797311"/>
              <a:gd name="connsiteX960" fmla="*/ 4418461 w 11137897"/>
              <a:gd name="connsiteY960" fmla="*/ 2302220 h 4797311"/>
              <a:gd name="connsiteX961" fmla="*/ 4392877 w 11137897"/>
              <a:gd name="connsiteY961" fmla="*/ 2277513 h 4797311"/>
              <a:gd name="connsiteX962" fmla="*/ 4238487 w 11137897"/>
              <a:gd name="connsiteY962" fmla="*/ 2280208 h 4797311"/>
              <a:gd name="connsiteX963" fmla="*/ 4213781 w 11137897"/>
              <a:gd name="connsiteY963" fmla="*/ 2305792 h 4797311"/>
              <a:gd name="connsiteX964" fmla="*/ 4239364 w 11137897"/>
              <a:gd name="connsiteY964" fmla="*/ 2330498 h 4797311"/>
              <a:gd name="connsiteX965" fmla="*/ 4264071 w 11137897"/>
              <a:gd name="connsiteY965" fmla="*/ 2304914 h 4797311"/>
              <a:gd name="connsiteX966" fmla="*/ 4238487 w 11137897"/>
              <a:gd name="connsiteY966" fmla="*/ 2280208 h 4797311"/>
              <a:gd name="connsiteX967" fmla="*/ 4083971 w 11137897"/>
              <a:gd name="connsiteY967" fmla="*/ 2282905 h 4797311"/>
              <a:gd name="connsiteX968" fmla="*/ 4059265 w 11137897"/>
              <a:gd name="connsiteY968" fmla="*/ 2308489 h 4797311"/>
              <a:gd name="connsiteX969" fmla="*/ 4084849 w 11137897"/>
              <a:gd name="connsiteY969" fmla="*/ 2333195 h 4797311"/>
              <a:gd name="connsiteX970" fmla="*/ 4109555 w 11137897"/>
              <a:gd name="connsiteY970" fmla="*/ 2307612 h 4797311"/>
              <a:gd name="connsiteX971" fmla="*/ 4083971 w 11137897"/>
              <a:gd name="connsiteY971" fmla="*/ 2282905 h 4797311"/>
              <a:gd name="connsiteX972" fmla="*/ 3929581 w 11137897"/>
              <a:gd name="connsiteY972" fmla="*/ 2285600 h 4797311"/>
              <a:gd name="connsiteX973" fmla="*/ 3904875 w 11137897"/>
              <a:gd name="connsiteY973" fmla="*/ 2311184 h 4797311"/>
              <a:gd name="connsiteX974" fmla="*/ 3930459 w 11137897"/>
              <a:gd name="connsiteY974" fmla="*/ 2335890 h 4797311"/>
              <a:gd name="connsiteX975" fmla="*/ 3955165 w 11137897"/>
              <a:gd name="connsiteY975" fmla="*/ 2310306 h 4797311"/>
              <a:gd name="connsiteX976" fmla="*/ 3929581 w 11137897"/>
              <a:gd name="connsiteY976" fmla="*/ 2285600 h 4797311"/>
              <a:gd name="connsiteX977" fmla="*/ 5392780 w 11137897"/>
              <a:gd name="connsiteY977" fmla="*/ 2209754 h 4797311"/>
              <a:gd name="connsiteX978" fmla="*/ 5368074 w 11137897"/>
              <a:gd name="connsiteY978" fmla="*/ 2235338 h 4797311"/>
              <a:gd name="connsiteX979" fmla="*/ 5393658 w 11137897"/>
              <a:gd name="connsiteY979" fmla="*/ 2260045 h 4797311"/>
              <a:gd name="connsiteX980" fmla="*/ 5398616 w 11137897"/>
              <a:gd name="connsiteY980" fmla="*/ 2257888 h 4797311"/>
              <a:gd name="connsiteX981" fmla="*/ 5414392 w 11137897"/>
              <a:gd name="connsiteY981" fmla="*/ 2225326 h 4797311"/>
              <a:gd name="connsiteX982" fmla="*/ 5410688 w 11137897"/>
              <a:gd name="connsiteY982" fmla="*/ 2216809 h 4797311"/>
              <a:gd name="connsiteX983" fmla="*/ 5392780 w 11137897"/>
              <a:gd name="connsiteY983" fmla="*/ 2209754 h 4797311"/>
              <a:gd name="connsiteX984" fmla="*/ 5238263 w 11137897"/>
              <a:gd name="connsiteY984" fmla="*/ 2212451 h 4797311"/>
              <a:gd name="connsiteX985" fmla="*/ 5213557 w 11137897"/>
              <a:gd name="connsiteY985" fmla="*/ 2238035 h 4797311"/>
              <a:gd name="connsiteX986" fmla="*/ 5239141 w 11137897"/>
              <a:gd name="connsiteY986" fmla="*/ 2262742 h 4797311"/>
              <a:gd name="connsiteX987" fmla="*/ 5263848 w 11137897"/>
              <a:gd name="connsiteY987" fmla="*/ 2237158 h 4797311"/>
              <a:gd name="connsiteX988" fmla="*/ 5238263 w 11137897"/>
              <a:gd name="connsiteY988" fmla="*/ 2212451 h 4797311"/>
              <a:gd name="connsiteX989" fmla="*/ 5083873 w 11137897"/>
              <a:gd name="connsiteY989" fmla="*/ 2215146 h 4797311"/>
              <a:gd name="connsiteX990" fmla="*/ 5059167 w 11137897"/>
              <a:gd name="connsiteY990" fmla="*/ 2240730 h 4797311"/>
              <a:gd name="connsiteX991" fmla="*/ 5084751 w 11137897"/>
              <a:gd name="connsiteY991" fmla="*/ 2265437 h 4797311"/>
              <a:gd name="connsiteX992" fmla="*/ 5109457 w 11137897"/>
              <a:gd name="connsiteY992" fmla="*/ 2239853 h 4797311"/>
              <a:gd name="connsiteX993" fmla="*/ 5083873 w 11137897"/>
              <a:gd name="connsiteY993" fmla="*/ 2215146 h 4797311"/>
              <a:gd name="connsiteX994" fmla="*/ 4929356 w 11137897"/>
              <a:gd name="connsiteY994" fmla="*/ 2217843 h 4797311"/>
              <a:gd name="connsiteX995" fmla="*/ 4904650 w 11137897"/>
              <a:gd name="connsiteY995" fmla="*/ 2243427 h 4797311"/>
              <a:gd name="connsiteX996" fmla="*/ 4930234 w 11137897"/>
              <a:gd name="connsiteY996" fmla="*/ 2268134 h 4797311"/>
              <a:gd name="connsiteX997" fmla="*/ 4954940 w 11137897"/>
              <a:gd name="connsiteY997" fmla="*/ 2242550 h 4797311"/>
              <a:gd name="connsiteX998" fmla="*/ 4929356 w 11137897"/>
              <a:gd name="connsiteY998" fmla="*/ 2217843 h 4797311"/>
              <a:gd name="connsiteX999" fmla="*/ 4774966 w 11137897"/>
              <a:gd name="connsiteY999" fmla="*/ 2220538 h 4797311"/>
              <a:gd name="connsiteX1000" fmla="*/ 4750260 w 11137897"/>
              <a:gd name="connsiteY1000" fmla="*/ 2246122 h 4797311"/>
              <a:gd name="connsiteX1001" fmla="*/ 4775844 w 11137897"/>
              <a:gd name="connsiteY1001" fmla="*/ 2270829 h 4797311"/>
              <a:gd name="connsiteX1002" fmla="*/ 4800550 w 11137897"/>
              <a:gd name="connsiteY1002" fmla="*/ 2245245 h 4797311"/>
              <a:gd name="connsiteX1003" fmla="*/ 4774966 w 11137897"/>
              <a:gd name="connsiteY1003" fmla="*/ 2220538 h 4797311"/>
              <a:gd name="connsiteX1004" fmla="*/ 4620451 w 11137897"/>
              <a:gd name="connsiteY1004" fmla="*/ 2223235 h 4797311"/>
              <a:gd name="connsiteX1005" fmla="*/ 4595744 w 11137897"/>
              <a:gd name="connsiteY1005" fmla="*/ 2248819 h 4797311"/>
              <a:gd name="connsiteX1006" fmla="*/ 4621328 w 11137897"/>
              <a:gd name="connsiteY1006" fmla="*/ 2273526 h 4797311"/>
              <a:gd name="connsiteX1007" fmla="*/ 4646034 w 11137897"/>
              <a:gd name="connsiteY1007" fmla="*/ 2247942 h 4797311"/>
              <a:gd name="connsiteX1008" fmla="*/ 4620451 w 11137897"/>
              <a:gd name="connsiteY1008" fmla="*/ 2223235 h 4797311"/>
              <a:gd name="connsiteX1009" fmla="*/ 4466060 w 11137897"/>
              <a:gd name="connsiteY1009" fmla="*/ 2225930 h 4797311"/>
              <a:gd name="connsiteX1010" fmla="*/ 4441354 w 11137897"/>
              <a:gd name="connsiteY1010" fmla="*/ 2251514 h 4797311"/>
              <a:gd name="connsiteX1011" fmla="*/ 4466938 w 11137897"/>
              <a:gd name="connsiteY1011" fmla="*/ 2276221 h 4797311"/>
              <a:gd name="connsiteX1012" fmla="*/ 4468500 w 11137897"/>
              <a:gd name="connsiteY1012" fmla="*/ 2275876 h 4797311"/>
              <a:gd name="connsiteX1013" fmla="*/ 4470073 w 11137897"/>
              <a:gd name="connsiteY1013" fmla="*/ 2276166 h 4797311"/>
              <a:gd name="connsiteX1014" fmla="*/ 4494780 w 11137897"/>
              <a:gd name="connsiteY1014" fmla="*/ 2250582 h 4797311"/>
              <a:gd name="connsiteX1015" fmla="*/ 4469196 w 11137897"/>
              <a:gd name="connsiteY1015" fmla="*/ 2225876 h 4797311"/>
              <a:gd name="connsiteX1016" fmla="*/ 4467633 w 11137897"/>
              <a:gd name="connsiteY1016" fmla="*/ 2226220 h 4797311"/>
              <a:gd name="connsiteX1017" fmla="*/ 4314805 w 11137897"/>
              <a:gd name="connsiteY1017" fmla="*/ 2228570 h 4797311"/>
              <a:gd name="connsiteX1018" fmla="*/ 4290099 w 11137897"/>
              <a:gd name="connsiteY1018" fmla="*/ 2254154 h 4797311"/>
              <a:gd name="connsiteX1019" fmla="*/ 4315683 w 11137897"/>
              <a:gd name="connsiteY1019" fmla="*/ 2278861 h 4797311"/>
              <a:gd name="connsiteX1020" fmla="*/ 4340389 w 11137897"/>
              <a:gd name="connsiteY1020" fmla="*/ 2253277 h 4797311"/>
              <a:gd name="connsiteX1021" fmla="*/ 4314805 w 11137897"/>
              <a:gd name="connsiteY1021" fmla="*/ 2228570 h 4797311"/>
              <a:gd name="connsiteX1022" fmla="*/ 4160290 w 11137897"/>
              <a:gd name="connsiteY1022" fmla="*/ 2231267 h 4797311"/>
              <a:gd name="connsiteX1023" fmla="*/ 4135583 w 11137897"/>
              <a:gd name="connsiteY1023" fmla="*/ 2256852 h 4797311"/>
              <a:gd name="connsiteX1024" fmla="*/ 4161167 w 11137897"/>
              <a:gd name="connsiteY1024" fmla="*/ 2281558 h 4797311"/>
              <a:gd name="connsiteX1025" fmla="*/ 4185874 w 11137897"/>
              <a:gd name="connsiteY1025" fmla="*/ 2255974 h 4797311"/>
              <a:gd name="connsiteX1026" fmla="*/ 4160290 w 11137897"/>
              <a:gd name="connsiteY1026" fmla="*/ 2231267 h 4797311"/>
              <a:gd name="connsiteX1027" fmla="*/ 4005898 w 11137897"/>
              <a:gd name="connsiteY1027" fmla="*/ 2233962 h 4797311"/>
              <a:gd name="connsiteX1028" fmla="*/ 3981193 w 11137897"/>
              <a:gd name="connsiteY1028" fmla="*/ 2259546 h 4797311"/>
              <a:gd name="connsiteX1029" fmla="*/ 4006776 w 11137897"/>
              <a:gd name="connsiteY1029" fmla="*/ 2284253 h 4797311"/>
              <a:gd name="connsiteX1030" fmla="*/ 4031483 w 11137897"/>
              <a:gd name="connsiteY1030" fmla="*/ 2258669 h 4797311"/>
              <a:gd name="connsiteX1031" fmla="*/ 4005898 w 11137897"/>
              <a:gd name="connsiteY1031" fmla="*/ 2233962 h 4797311"/>
              <a:gd name="connsiteX1032" fmla="*/ 3929910 w 11137897"/>
              <a:gd name="connsiteY1032" fmla="*/ 2188088 h 4797311"/>
              <a:gd name="connsiteX1033" fmla="*/ 3916701 w 11137897"/>
              <a:gd name="connsiteY1033" fmla="*/ 2232829 h 4797311"/>
              <a:gd name="connsiteX1034" fmla="*/ 3928742 w 11137897"/>
              <a:gd name="connsiteY1034" fmla="*/ 2237573 h 4797311"/>
              <a:gd name="connsiteX1035" fmla="*/ 3953449 w 11137897"/>
              <a:gd name="connsiteY1035" fmla="*/ 2211988 h 4797311"/>
              <a:gd name="connsiteX1036" fmla="*/ 3945773 w 11137897"/>
              <a:gd name="connsiteY1036" fmla="*/ 2194337 h 4797311"/>
              <a:gd name="connsiteX1037" fmla="*/ 5314745 w 11137897"/>
              <a:gd name="connsiteY1037" fmla="*/ 2163074 h 4797311"/>
              <a:gd name="connsiteX1038" fmla="*/ 5290039 w 11137897"/>
              <a:gd name="connsiteY1038" fmla="*/ 2188658 h 4797311"/>
              <a:gd name="connsiteX1039" fmla="*/ 5315623 w 11137897"/>
              <a:gd name="connsiteY1039" fmla="*/ 2213364 h 4797311"/>
              <a:gd name="connsiteX1040" fmla="*/ 5340329 w 11137897"/>
              <a:gd name="connsiteY1040" fmla="*/ 2187780 h 4797311"/>
              <a:gd name="connsiteX1041" fmla="*/ 5314745 w 11137897"/>
              <a:gd name="connsiteY1041" fmla="*/ 2163074 h 4797311"/>
              <a:gd name="connsiteX1042" fmla="*/ 5160230 w 11137897"/>
              <a:gd name="connsiteY1042" fmla="*/ 2165771 h 4797311"/>
              <a:gd name="connsiteX1043" fmla="*/ 5135524 w 11137897"/>
              <a:gd name="connsiteY1043" fmla="*/ 2191355 h 4797311"/>
              <a:gd name="connsiteX1044" fmla="*/ 5161108 w 11137897"/>
              <a:gd name="connsiteY1044" fmla="*/ 2216061 h 4797311"/>
              <a:gd name="connsiteX1045" fmla="*/ 5185813 w 11137897"/>
              <a:gd name="connsiteY1045" fmla="*/ 2190477 h 4797311"/>
              <a:gd name="connsiteX1046" fmla="*/ 5160230 w 11137897"/>
              <a:gd name="connsiteY1046" fmla="*/ 2165771 h 4797311"/>
              <a:gd name="connsiteX1047" fmla="*/ 5005839 w 11137897"/>
              <a:gd name="connsiteY1047" fmla="*/ 2168466 h 4797311"/>
              <a:gd name="connsiteX1048" fmla="*/ 4981133 w 11137897"/>
              <a:gd name="connsiteY1048" fmla="*/ 2194050 h 4797311"/>
              <a:gd name="connsiteX1049" fmla="*/ 5006717 w 11137897"/>
              <a:gd name="connsiteY1049" fmla="*/ 2218756 h 4797311"/>
              <a:gd name="connsiteX1050" fmla="*/ 5031422 w 11137897"/>
              <a:gd name="connsiteY1050" fmla="*/ 2193172 h 4797311"/>
              <a:gd name="connsiteX1051" fmla="*/ 5005839 w 11137897"/>
              <a:gd name="connsiteY1051" fmla="*/ 2168466 h 4797311"/>
              <a:gd name="connsiteX1052" fmla="*/ 4851323 w 11137897"/>
              <a:gd name="connsiteY1052" fmla="*/ 2171163 h 4797311"/>
              <a:gd name="connsiteX1053" fmla="*/ 4826617 w 11137897"/>
              <a:gd name="connsiteY1053" fmla="*/ 2196747 h 4797311"/>
              <a:gd name="connsiteX1054" fmla="*/ 4852201 w 11137897"/>
              <a:gd name="connsiteY1054" fmla="*/ 2221453 h 4797311"/>
              <a:gd name="connsiteX1055" fmla="*/ 4876907 w 11137897"/>
              <a:gd name="connsiteY1055" fmla="*/ 2195869 h 4797311"/>
              <a:gd name="connsiteX1056" fmla="*/ 4851323 w 11137897"/>
              <a:gd name="connsiteY1056" fmla="*/ 2171163 h 4797311"/>
              <a:gd name="connsiteX1057" fmla="*/ 4696933 w 11137897"/>
              <a:gd name="connsiteY1057" fmla="*/ 2173858 h 4797311"/>
              <a:gd name="connsiteX1058" fmla="*/ 4672227 w 11137897"/>
              <a:gd name="connsiteY1058" fmla="*/ 2199442 h 4797311"/>
              <a:gd name="connsiteX1059" fmla="*/ 4697811 w 11137897"/>
              <a:gd name="connsiteY1059" fmla="*/ 2224148 h 4797311"/>
              <a:gd name="connsiteX1060" fmla="*/ 4722518 w 11137897"/>
              <a:gd name="connsiteY1060" fmla="*/ 2198564 h 4797311"/>
              <a:gd name="connsiteX1061" fmla="*/ 4696933 w 11137897"/>
              <a:gd name="connsiteY1061" fmla="*/ 2173858 h 4797311"/>
              <a:gd name="connsiteX1062" fmla="*/ 4542417 w 11137897"/>
              <a:gd name="connsiteY1062" fmla="*/ 2176555 h 4797311"/>
              <a:gd name="connsiteX1063" fmla="*/ 4517711 w 11137897"/>
              <a:gd name="connsiteY1063" fmla="*/ 2202139 h 4797311"/>
              <a:gd name="connsiteX1064" fmla="*/ 4543295 w 11137897"/>
              <a:gd name="connsiteY1064" fmla="*/ 2226845 h 4797311"/>
              <a:gd name="connsiteX1065" fmla="*/ 4568001 w 11137897"/>
              <a:gd name="connsiteY1065" fmla="*/ 2201261 h 4797311"/>
              <a:gd name="connsiteX1066" fmla="*/ 4542417 w 11137897"/>
              <a:gd name="connsiteY1066" fmla="*/ 2176555 h 4797311"/>
              <a:gd name="connsiteX1067" fmla="*/ 4391161 w 11137897"/>
              <a:gd name="connsiteY1067" fmla="*/ 2179195 h 4797311"/>
              <a:gd name="connsiteX1068" fmla="*/ 4366455 w 11137897"/>
              <a:gd name="connsiteY1068" fmla="*/ 2204779 h 4797311"/>
              <a:gd name="connsiteX1069" fmla="*/ 4392039 w 11137897"/>
              <a:gd name="connsiteY1069" fmla="*/ 2229486 h 4797311"/>
              <a:gd name="connsiteX1070" fmla="*/ 4416745 w 11137897"/>
              <a:gd name="connsiteY1070" fmla="*/ 2203902 h 4797311"/>
              <a:gd name="connsiteX1071" fmla="*/ 4391161 w 11137897"/>
              <a:gd name="connsiteY1071" fmla="*/ 2179195 h 4797311"/>
              <a:gd name="connsiteX1072" fmla="*/ 4236771 w 11137897"/>
              <a:gd name="connsiteY1072" fmla="*/ 2181890 h 4797311"/>
              <a:gd name="connsiteX1073" fmla="*/ 4212065 w 11137897"/>
              <a:gd name="connsiteY1073" fmla="*/ 2207474 h 4797311"/>
              <a:gd name="connsiteX1074" fmla="*/ 4237648 w 11137897"/>
              <a:gd name="connsiteY1074" fmla="*/ 2232181 h 4797311"/>
              <a:gd name="connsiteX1075" fmla="*/ 4262355 w 11137897"/>
              <a:gd name="connsiteY1075" fmla="*/ 2206596 h 4797311"/>
              <a:gd name="connsiteX1076" fmla="*/ 4236771 w 11137897"/>
              <a:gd name="connsiteY1076" fmla="*/ 2181890 h 4797311"/>
              <a:gd name="connsiteX1077" fmla="*/ 4082255 w 11137897"/>
              <a:gd name="connsiteY1077" fmla="*/ 2184587 h 4797311"/>
              <a:gd name="connsiteX1078" fmla="*/ 4057549 w 11137897"/>
              <a:gd name="connsiteY1078" fmla="*/ 2210171 h 4797311"/>
              <a:gd name="connsiteX1079" fmla="*/ 4083133 w 11137897"/>
              <a:gd name="connsiteY1079" fmla="*/ 2234878 h 4797311"/>
              <a:gd name="connsiteX1080" fmla="*/ 4107839 w 11137897"/>
              <a:gd name="connsiteY1080" fmla="*/ 2209294 h 4797311"/>
              <a:gd name="connsiteX1081" fmla="*/ 4082255 w 11137897"/>
              <a:gd name="connsiteY1081" fmla="*/ 2184587 h 4797311"/>
              <a:gd name="connsiteX1082" fmla="*/ 5391064 w 11137897"/>
              <a:gd name="connsiteY1082" fmla="*/ 2111437 h 4797311"/>
              <a:gd name="connsiteX1083" fmla="*/ 5366357 w 11137897"/>
              <a:gd name="connsiteY1083" fmla="*/ 2137020 h 4797311"/>
              <a:gd name="connsiteX1084" fmla="*/ 5391942 w 11137897"/>
              <a:gd name="connsiteY1084" fmla="*/ 2161727 h 4797311"/>
              <a:gd name="connsiteX1085" fmla="*/ 5416647 w 11137897"/>
              <a:gd name="connsiteY1085" fmla="*/ 2136143 h 4797311"/>
              <a:gd name="connsiteX1086" fmla="*/ 5391064 w 11137897"/>
              <a:gd name="connsiteY1086" fmla="*/ 2111437 h 4797311"/>
              <a:gd name="connsiteX1087" fmla="*/ 5236547 w 11137897"/>
              <a:gd name="connsiteY1087" fmla="*/ 2114134 h 4797311"/>
              <a:gd name="connsiteX1088" fmla="*/ 5211841 w 11137897"/>
              <a:gd name="connsiteY1088" fmla="*/ 2139717 h 4797311"/>
              <a:gd name="connsiteX1089" fmla="*/ 5237425 w 11137897"/>
              <a:gd name="connsiteY1089" fmla="*/ 2164424 h 4797311"/>
              <a:gd name="connsiteX1090" fmla="*/ 5262131 w 11137897"/>
              <a:gd name="connsiteY1090" fmla="*/ 2138840 h 4797311"/>
              <a:gd name="connsiteX1091" fmla="*/ 5236547 w 11137897"/>
              <a:gd name="connsiteY1091" fmla="*/ 2114134 h 4797311"/>
              <a:gd name="connsiteX1092" fmla="*/ 5082157 w 11137897"/>
              <a:gd name="connsiteY1092" fmla="*/ 2116829 h 4797311"/>
              <a:gd name="connsiteX1093" fmla="*/ 5057451 w 11137897"/>
              <a:gd name="connsiteY1093" fmla="*/ 2142412 h 4797311"/>
              <a:gd name="connsiteX1094" fmla="*/ 5083035 w 11137897"/>
              <a:gd name="connsiteY1094" fmla="*/ 2167119 h 4797311"/>
              <a:gd name="connsiteX1095" fmla="*/ 5107741 w 11137897"/>
              <a:gd name="connsiteY1095" fmla="*/ 2141535 h 4797311"/>
              <a:gd name="connsiteX1096" fmla="*/ 5082157 w 11137897"/>
              <a:gd name="connsiteY1096" fmla="*/ 2116829 h 4797311"/>
              <a:gd name="connsiteX1097" fmla="*/ 4927640 w 11137897"/>
              <a:gd name="connsiteY1097" fmla="*/ 2119526 h 4797311"/>
              <a:gd name="connsiteX1098" fmla="*/ 4902934 w 11137897"/>
              <a:gd name="connsiteY1098" fmla="*/ 2145109 h 4797311"/>
              <a:gd name="connsiteX1099" fmla="*/ 4928518 w 11137897"/>
              <a:gd name="connsiteY1099" fmla="*/ 2169816 h 4797311"/>
              <a:gd name="connsiteX1100" fmla="*/ 4953223 w 11137897"/>
              <a:gd name="connsiteY1100" fmla="*/ 2144232 h 4797311"/>
              <a:gd name="connsiteX1101" fmla="*/ 4927640 w 11137897"/>
              <a:gd name="connsiteY1101" fmla="*/ 2119526 h 4797311"/>
              <a:gd name="connsiteX1102" fmla="*/ 4773250 w 11137897"/>
              <a:gd name="connsiteY1102" fmla="*/ 2122221 h 4797311"/>
              <a:gd name="connsiteX1103" fmla="*/ 4748544 w 11137897"/>
              <a:gd name="connsiteY1103" fmla="*/ 2147804 h 4797311"/>
              <a:gd name="connsiteX1104" fmla="*/ 4774128 w 11137897"/>
              <a:gd name="connsiteY1104" fmla="*/ 2172511 h 4797311"/>
              <a:gd name="connsiteX1105" fmla="*/ 4798834 w 11137897"/>
              <a:gd name="connsiteY1105" fmla="*/ 2146927 h 4797311"/>
              <a:gd name="connsiteX1106" fmla="*/ 4773250 w 11137897"/>
              <a:gd name="connsiteY1106" fmla="*/ 2122221 h 4797311"/>
              <a:gd name="connsiteX1107" fmla="*/ 4618734 w 11137897"/>
              <a:gd name="connsiteY1107" fmla="*/ 2124918 h 4797311"/>
              <a:gd name="connsiteX1108" fmla="*/ 4594028 w 11137897"/>
              <a:gd name="connsiteY1108" fmla="*/ 2150501 h 4797311"/>
              <a:gd name="connsiteX1109" fmla="*/ 4619612 w 11137897"/>
              <a:gd name="connsiteY1109" fmla="*/ 2175208 h 4797311"/>
              <a:gd name="connsiteX1110" fmla="*/ 4637264 w 11137897"/>
              <a:gd name="connsiteY1110" fmla="*/ 2167532 h 4797311"/>
              <a:gd name="connsiteX1111" fmla="*/ 4643762 w 11137897"/>
              <a:gd name="connsiteY1111" fmla="*/ 2151036 h 4797311"/>
              <a:gd name="connsiteX1112" fmla="*/ 4607654 w 11137897"/>
              <a:gd name="connsiteY1112" fmla="*/ 2163044 h 4797311"/>
              <a:gd name="connsiteX1113" fmla="*/ 4622137 w 11137897"/>
              <a:gd name="connsiteY1113" fmla="*/ 2126258 h 4797311"/>
              <a:gd name="connsiteX1114" fmla="*/ 4464344 w 11137897"/>
              <a:gd name="connsiteY1114" fmla="*/ 2127613 h 4797311"/>
              <a:gd name="connsiteX1115" fmla="*/ 4439638 w 11137897"/>
              <a:gd name="connsiteY1115" fmla="*/ 2153196 h 4797311"/>
              <a:gd name="connsiteX1116" fmla="*/ 4465222 w 11137897"/>
              <a:gd name="connsiteY1116" fmla="*/ 2177903 h 4797311"/>
              <a:gd name="connsiteX1117" fmla="*/ 4466784 w 11137897"/>
              <a:gd name="connsiteY1117" fmla="*/ 2177559 h 4797311"/>
              <a:gd name="connsiteX1118" fmla="*/ 4468357 w 11137897"/>
              <a:gd name="connsiteY1118" fmla="*/ 2177848 h 4797311"/>
              <a:gd name="connsiteX1119" fmla="*/ 4493064 w 11137897"/>
              <a:gd name="connsiteY1119" fmla="*/ 2152264 h 4797311"/>
              <a:gd name="connsiteX1120" fmla="*/ 4467479 w 11137897"/>
              <a:gd name="connsiteY1120" fmla="*/ 2127558 h 4797311"/>
              <a:gd name="connsiteX1121" fmla="*/ 4465917 w 11137897"/>
              <a:gd name="connsiteY1121" fmla="*/ 2127902 h 4797311"/>
              <a:gd name="connsiteX1122" fmla="*/ 4313089 w 11137897"/>
              <a:gd name="connsiteY1122" fmla="*/ 2130253 h 4797311"/>
              <a:gd name="connsiteX1123" fmla="*/ 4288383 w 11137897"/>
              <a:gd name="connsiteY1123" fmla="*/ 2155836 h 4797311"/>
              <a:gd name="connsiteX1124" fmla="*/ 4313967 w 11137897"/>
              <a:gd name="connsiteY1124" fmla="*/ 2180543 h 4797311"/>
              <a:gd name="connsiteX1125" fmla="*/ 4338673 w 11137897"/>
              <a:gd name="connsiteY1125" fmla="*/ 2154959 h 4797311"/>
              <a:gd name="connsiteX1126" fmla="*/ 4313089 w 11137897"/>
              <a:gd name="connsiteY1126" fmla="*/ 2130253 h 4797311"/>
              <a:gd name="connsiteX1127" fmla="*/ 4158574 w 11137897"/>
              <a:gd name="connsiteY1127" fmla="*/ 2132950 h 4797311"/>
              <a:gd name="connsiteX1128" fmla="*/ 4133867 w 11137897"/>
              <a:gd name="connsiteY1128" fmla="*/ 2158534 h 4797311"/>
              <a:gd name="connsiteX1129" fmla="*/ 4159451 w 11137897"/>
              <a:gd name="connsiteY1129" fmla="*/ 2183240 h 4797311"/>
              <a:gd name="connsiteX1130" fmla="*/ 4184158 w 11137897"/>
              <a:gd name="connsiteY1130" fmla="*/ 2157656 h 4797311"/>
              <a:gd name="connsiteX1131" fmla="*/ 4158574 w 11137897"/>
              <a:gd name="connsiteY1131" fmla="*/ 2132950 h 4797311"/>
              <a:gd name="connsiteX1132" fmla="*/ 4004182 w 11137897"/>
              <a:gd name="connsiteY1132" fmla="*/ 2135645 h 4797311"/>
              <a:gd name="connsiteX1133" fmla="*/ 3979477 w 11137897"/>
              <a:gd name="connsiteY1133" fmla="*/ 2161228 h 4797311"/>
              <a:gd name="connsiteX1134" fmla="*/ 4005060 w 11137897"/>
              <a:gd name="connsiteY1134" fmla="*/ 2185935 h 4797311"/>
              <a:gd name="connsiteX1135" fmla="*/ 4029767 w 11137897"/>
              <a:gd name="connsiteY1135" fmla="*/ 2160351 h 4797311"/>
              <a:gd name="connsiteX1136" fmla="*/ 4004182 w 11137897"/>
              <a:gd name="connsiteY1136" fmla="*/ 2135645 h 4797311"/>
              <a:gd name="connsiteX1137" fmla="*/ 4862830 w 11137897"/>
              <a:gd name="connsiteY1137" fmla="*/ 2078180 h 4797311"/>
              <a:gd name="connsiteX1138" fmla="*/ 4828422 w 11137897"/>
              <a:gd name="connsiteY1138" fmla="*/ 2089623 h 4797311"/>
              <a:gd name="connsiteX1139" fmla="*/ 4824903 w 11137897"/>
              <a:gd name="connsiteY1139" fmla="*/ 2098556 h 4797311"/>
              <a:gd name="connsiteX1140" fmla="*/ 4850487 w 11137897"/>
              <a:gd name="connsiteY1140" fmla="*/ 2123262 h 4797311"/>
              <a:gd name="connsiteX1141" fmla="*/ 4875193 w 11137897"/>
              <a:gd name="connsiteY1141" fmla="*/ 2097678 h 4797311"/>
              <a:gd name="connsiteX1142" fmla="*/ 4867519 w 11137897"/>
              <a:gd name="connsiteY1142" fmla="*/ 2080028 h 4797311"/>
              <a:gd name="connsiteX1143" fmla="*/ 5467421 w 11137897"/>
              <a:gd name="connsiteY1143" fmla="*/ 2062189 h 4797311"/>
              <a:gd name="connsiteX1144" fmla="*/ 5442716 w 11137897"/>
              <a:gd name="connsiteY1144" fmla="*/ 2087772 h 4797311"/>
              <a:gd name="connsiteX1145" fmla="*/ 5468299 w 11137897"/>
              <a:gd name="connsiteY1145" fmla="*/ 2112478 h 4797311"/>
              <a:gd name="connsiteX1146" fmla="*/ 5469269 w 11137897"/>
              <a:gd name="connsiteY1146" fmla="*/ 2112056 h 4797311"/>
              <a:gd name="connsiteX1147" fmla="*/ 5487545 w 11137897"/>
              <a:gd name="connsiteY1147" fmla="*/ 2074337 h 4797311"/>
              <a:gd name="connsiteX1148" fmla="*/ 5485330 w 11137897"/>
              <a:gd name="connsiteY1148" fmla="*/ 2069244 h 4797311"/>
              <a:gd name="connsiteX1149" fmla="*/ 5467421 w 11137897"/>
              <a:gd name="connsiteY1149" fmla="*/ 2062189 h 4797311"/>
              <a:gd name="connsiteX1150" fmla="*/ 5313031 w 11137897"/>
              <a:gd name="connsiteY1150" fmla="*/ 2064884 h 4797311"/>
              <a:gd name="connsiteX1151" fmla="*/ 5288325 w 11137897"/>
              <a:gd name="connsiteY1151" fmla="*/ 2090467 h 4797311"/>
              <a:gd name="connsiteX1152" fmla="*/ 5313909 w 11137897"/>
              <a:gd name="connsiteY1152" fmla="*/ 2115173 h 4797311"/>
              <a:gd name="connsiteX1153" fmla="*/ 5338615 w 11137897"/>
              <a:gd name="connsiteY1153" fmla="*/ 2089589 h 4797311"/>
              <a:gd name="connsiteX1154" fmla="*/ 5313031 w 11137897"/>
              <a:gd name="connsiteY1154" fmla="*/ 2064884 h 4797311"/>
              <a:gd name="connsiteX1155" fmla="*/ 5158516 w 11137897"/>
              <a:gd name="connsiteY1155" fmla="*/ 2067581 h 4797311"/>
              <a:gd name="connsiteX1156" fmla="*/ 5133810 w 11137897"/>
              <a:gd name="connsiteY1156" fmla="*/ 2093164 h 4797311"/>
              <a:gd name="connsiteX1157" fmla="*/ 5159394 w 11137897"/>
              <a:gd name="connsiteY1157" fmla="*/ 2117870 h 4797311"/>
              <a:gd name="connsiteX1158" fmla="*/ 5184099 w 11137897"/>
              <a:gd name="connsiteY1158" fmla="*/ 2092286 h 4797311"/>
              <a:gd name="connsiteX1159" fmla="*/ 5158516 w 11137897"/>
              <a:gd name="connsiteY1159" fmla="*/ 2067581 h 4797311"/>
              <a:gd name="connsiteX1160" fmla="*/ 5004125 w 11137897"/>
              <a:gd name="connsiteY1160" fmla="*/ 2070276 h 4797311"/>
              <a:gd name="connsiteX1161" fmla="*/ 4979419 w 11137897"/>
              <a:gd name="connsiteY1161" fmla="*/ 2095859 h 4797311"/>
              <a:gd name="connsiteX1162" fmla="*/ 5005003 w 11137897"/>
              <a:gd name="connsiteY1162" fmla="*/ 2120565 h 4797311"/>
              <a:gd name="connsiteX1163" fmla="*/ 5029709 w 11137897"/>
              <a:gd name="connsiteY1163" fmla="*/ 2094981 h 4797311"/>
              <a:gd name="connsiteX1164" fmla="*/ 5004125 w 11137897"/>
              <a:gd name="connsiteY1164" fmla="*/ 2070276 h 4797311"/>
              <a:gd name="connsiteX1165" fmla="*/ 4540703 w 11137897"/>
              <a:gd name="connsiteY1165" fmla="*/ 2078365 h 4797311"/>
              <a:gd name="connsiteX1166" fmla="*/ 4515997 w 11137897"/>
              <a:gd name="connsiteY1166" fmla="*/ 2103948 h 4797311"/>
              <a:gd name="connsiteX1167" fmla="*/ 4541581 w 11137897"/>
              <a:gd name="connsiteY1167" fmla="*/ 2128654 h 4797311"/>
              <a:gd name="connsiteX1168" fmla="*/ 4566287 w 11137897"/>
              <a:gd name="connsiteY1168" fmla="*/ 2103070 h 4797311"/>
              <a:gd name="connsiteX1169" fmla="*/ 4540703 w 11137897"/>
              <a:gd name="connsiteY1169" fmla="*/ 2078365 h 4797311"/>
              <a:gd name="connsiteX1170" fmla="*/ 4389447 w 11137897"/>
              <a:gd name="connsiteY1170" fmla="*/ 2081005 h 4797311"/>
              <a:gd name="connsiteX1171" fmla="*/ 4364741 w 11137897"/>
              <a:gd name="connsiteY1171" fmla="*/ 2106588 h 4797311"/>
              <a:gd name="connsiteX1172" fmla="*/ 4390325 w 11137897"/>
              <a:gd name="connsiteY1172" fmla="*/ 2131295 h 4797311"/>
              <a:gd name="connsiteX1173" fmla="*/ 4415031 w 11137897"/>
              <a:gd name="connsiteY1173" fmla="*/ 2105711 h 4797311"/>
              <a:gd name="connsiteX1174" fmla="*/ 4389447 w 11137897"/>
              <a:gd name="connsiteY1174" fmla="*/ 2081005 h 4797311"/>
              <a:gd name="connsiteX1175" fmla="*/ 4235057 w 11137897"/>
              <a:gd name="connsiteY1175" fmla="*/ 2083700 h 4797311"/>
              <a:gd name="connsiteX1176" fmla="*/ 4210351 w 11137897"/>
              <a:gd name="connsiteY1176" fmla="*/ 2109283 h 4797311"/>
              <a:gd name="connsiteX1177" fmla="*/ 4235934 w 11137897"/>
              <a:gd name="connsiteY1177" fmla="*/ 2133989 h 4797311"/>
              <a:gd name="connsiteX1178" fmla="*/ 4260641 w 11137897"/>
              <a:gd name="connsiteY1178" fmla="*/ 2108405 h 4797311"/>
              <a:gd name="connsiteX1179" fmla="*/ 4235057 w 11137897"/>
              <a:gd name="connsiteY1179" fmla="*/ 2083700 h 4797311"/>
              <a:gd name="connsiteX1180" fmla="*/ 4080541 w 11137897"/>
              <a:gd name="connsiteY1180" fmla="*/ 2086397 h 4797311"/>
              <a:gd name="connsiteX1181" fmla="*/ 4055835 w 11137897"/>
              <a:gd name="connsiteY1181" fmla="*/ 2111980 h 4797311"/>
              <a:gd name="connsiteX1182" fmla="*/ 4081419 w 11137897"/>
              <a:gd name="connsiteY1182" fmla="*/ 2136687 h 4797311"/>
              <a:gd name="connsiteX1183" fmla="*/ 4106125 w 11137897"/>
              <a:gd name="connsiteY1183" fmla="*/ 2111102 h 4797311"/>
              <a:gd name="connsiteX1184" fmla="*/ 4080541 w 11137897"/>
              <a:gd name="connsiteY1184" fmla="*/ 2086397 h 4797311"/>
              <a:gd name="connsiteX1185" fmla="*/ 4950309 w 11137897"/>
              <a:gd name="connsiteY1185" fmla="*/ 2049088 h 4797311"/>
              <a:gd name="connsiteX1186" fmla="*/ 4908245 w 11137897"/>
              <a:gd name="connsiteY1186" fmla="*/ 2063077 h 4797311"/>
              <a:gd name="connsiteX1187" fmla="*/ 4908895 w 11137897"/>
              <a:gd name="connsiteY1187" fmla="*/ 2064571 h 4797311"/>
              <a:gd name="connsiteX1188" fmla="*/ 4926804 w 11137897"/>
              <a:gd name="connsiteY1188" fmla="*/ 2071626 h 4797311"/>
              <a:gd name="connsiteX1189" fmla="*/ 4944456 w 11137897"/>
              <a:gd name="connsiteY1189" fmla="*/ 2063950 h 4797311"/>
              <a:gd name="connsiteX1190" fmla="*/ 5389350 w 11137897"/>
              <a:gd name="connsiteY1190" fmla="*/ 2013246 h 4797311"/>
              <a:gd name="connsiteX1191" fmla="*/ 5364644 w 11137897"/>
              <a:gd name="connsiteY1191" fmla="*/ 2038830 h 4797311"/>
              <a:gd name="connsiteX1192" fmla="*/ 5390228 w 11137897"/>
              <a:gd name="connsiteY1192" fmla="*/ 2063537 h 4797311"/>
              <a:gd name="connsiteX1193" fmla="*/ 5414933 w 11137897"/>
              <a:gd name="connsiteY1193" fmla="*/ 2037953 h 4797311"/>
              <a:gd name="connsiteX1194" fmla="*/ 5389350 w 11137897"/>
              <a:gd name="connsiteY1194" fmla="*/ 2013246 h 4797311"/>
              <a:gd name="connsiteX1195" fmla="*/ 5234833 w 11137897"/>
              <a:gd name="connsiteY1195" fmla="*/ 2015943 h 4797311"/>
              <a:gd name="connsiteX1196" fmla="*/ 5210127 w 11137897"/>
              <a:gd name="connsiteY1196" fmla="*/ 2041527 h 4797311"/>
              <a:gd name="connsiteX1197" fmla="*/ 5235711 w 11137897"/>
              <a:gd name="connsiteY1197" fmla="*/ 2066234 h 4797311"/>
              <a:gd name="connsiteX1198" fmla="*/ 5260417 w 11137897"/>
              <a:gd name="connsiteY1198" fmla="*/ 2040650 h 4797311"/>
              <a:gd name="connsiteX1199" fmla="*/ 5234833 w 11137897"/>
              <a:gd name="connsiteY1199" fmla="*/ 2015943 h 4797311"/>
              <a:gd name="connsiteX1200" fmla="*/ 5080443 w 11137897"/>
              <a:gd name="connsiteY1200" fmla="*/ 2018638 h 4797311"/>
              <a:gd name="connsiteX1201" fmla="*/ 5055737 w 11137897"/>
              <a:gd name="connsiteY1201" fmla="*/ 2044222 h 4797311"/>
              <a:gd name="connsiteX1202" fmla="*/ 5081321 w 11137897"/>
              <a:gd name="connsiteY1202" fmla="*/ 2068929 h 4797311"/>
              <a:gd name="connsiteX1203" fmla="*/ 5106027 w 11137897"/>
              <a:gd name="connsiteY1203" fmla="*/ 2043344 h 4797311"/>
              <a:gd name="connsiteX1204" fmla="*/ 5080443 w 11137897"/>
              <a:gd name="connsiteY1204" fmla="*/ 2018638 h 4797311"/>
              <a:gd name="connsiteX1205" fmla="*/ 4617020 w 11137897"/>
              <a:gd name="connsiteY1205" fmla="*/ 2026727 h 4797311"/>
              <a:gd name="connsiteX1206" fmla="*/ 4592314 w 11137897"/>
              <a:gd name="connsiteY1206" fmla="*/ 2052311 h 4797311"/>
              <a:gd name="connsiteX1207" fmla="*/ 4617898 w 11137897"/>
              <a:gd name="connsiteY1207" fmla="*/ 2077018 h 4797311"/>
              <a:gd name="connsiteX1208" fmla="*/ 4642604 w 11137897"/>
              <a:gd name="connsiteY1208" fmla="*/ 2051434 h 4797311"/>
              <a:gd name="connsiteX1209" fmla="*/ 4617020 w 11137897"/>
              <a:gd name="connsiteY1209" fmla="*/ 2026727 h 4797311"/>
              <a:gd name="connsiteX1210" fmla="*/ 4462630 w 11137897"/>
              <a:gd name="connsiteY1210" fmla="*/ 2029422 h 4797311"/>
              <a:gd name="connsiteX1211" fmla="*/ 4437924 w 11137897"/>
              <a:gd name="connsiteY1211" fmla="*/ 2055006 h 4797311"/>
              <a:gd name="connsiteX1212" fmla="*/ 4463508 w 11137897"/>
              <a:gd name="connsiteY1212" fmla="*/ 2079713 h 4797311"/>
              <a:gd name="connsiteX1213" fmla="*/ 4465070 w 11137897"/>
              <a:gd name="connsiteY1213" fmla="*/ 2079368 h 4797311"/>
              <a:gd name="connsiteX1214" fmla="*/ 4466643 w 11137897"/>
              <a:gd name="connsiteY1214" fmla="*/ 2079658 h 4797311"/>
              <a:gd name="connsiteX1215" fmla="*/ 4491350 w 11137897"/>
              <a:gd name="connsiteY1215" fmla="*/ 2054074 h 4797311"/>
              <a:gd name="connsiteX1216" fmla="*/ 4465766 w 11137897"/>
              <a:gd name="connsiteY1216" fmla="*/ 2029367 h 4797311"/>
              <a:gd name="connsiteX1217" fmla="*/ 4464203 w 11137897"/>
              <a:gd name="connsiteY1217" fmla="*/ 2029711 h 4797311"/>
              <a:gd name="connsiteX1218" fmla="*/ 4311375 w 11137897"/>
              <a:gd name="connsiteY1218" fmla="*/ 2032062 h 4797311"/>
              <a:gd name="connsiteX1219" fmla="*/ 4286669 w 11137897"/>
              <a:gd name="connsiteY1219" fmla="*/ 2057646 h 4797311"/>
              <a:gd name="connsiteX1220" fmla="*/ 4312253 w 11137897"/>
              <a:gd name="connsiteY1220" fmla="*/ 2082353 h 4797311"/>
              <a:gd name="connsiteX1221" fmla="*/ 4336959 w 11137897"/>
              <a:gd name="connsiteY1221" fmla="*/ 2056769 h 4797311"/>
              <a:gd name="connsiteX1222" fmla="*/ 4311375 w 11137897"/>
              <a:gd name="connsiteY1222" fmla="*/ 2032062 h 4797311"/>
              <a:gd name="connsiteX1223" fmla="*/ 4156860 w 11137897"/>
              <a:gd name="connsiteY1223" fmla="*/ 2034759 h 4797311"/>
              <a:gd name="connsiteX1224" fmla="*/ 4132153 w 11137897"/>
              <a:gd name="connsiteY1224" fmla="*/ 2060344 h 4797311"/>
              <a:gd name="connsiteX1225" fmla="*/ 4157737 w 11137897"/>
              <a:gd name="connsiteY1225" fmla="*/ 2085050 h 4797311"/>
              <a:gd name="connsiteX1226" fmla="*/ 4182444 w 11137897"/>
              <a:gd name="connsiteY1226" fmla="*/ 2059466 h 4797311"/>
              <a:gd name="connsiteX1227" fmla="*/ 4156860 w 11137897"/>
              <a:gd name="connsiteY1227" fmla="*/ 2034759 h 4797311"/>
              <a:gd name="connsiteX1228" fmla="*/ 4002468 w 11137897"/>
              <a:gd name="connsiteY1228" fmla="*/ 2037454 h 4797311"/>
              <a:gd name="connsiteX1229" fmla="*/ 3977763 w 11137897"/>
              <a:gd name="connsiteY1229" fmla="*/ 2063038 h 4797311"/>
              <a:gd name="connsiteX1230" fmla="*/ 4003346 w 11137897"/>
              <a:gd name="connsiteY1230" fmla="*/ 2087745 h 4797311"/>
              <a:gd name="connsiteX1231" fmla="*/ 4028053 w 11137897"/>
              <a:gd name="connsiteY1231" fmla="*/ 2062161 h 4797311"/>
              <a:gd name="connsiteX1232" fmla="*/ 4002468 w 11137897"/>
              <a:gd name="connsiteY1232" fmla="*/ 2037454 h 4797311"/>
              <a:gd name="connsiteX1233" fmla="*/ 4678132 w 11137897"/>
              <a:gd name="connsiteY1233" fmla="*/ 1984035 h 4797311"/>
              <a:gd name="connsiteX1234" fmla="*/ 4675852 w 11137897"/>
              <a:gd name="connsiteY1234" fmla="*/ 1985026 h 4797311"/>
              <a:gd name="connsiteX1235" fmla="*/ 4668797 w 11137897"/>
              <a:gd name="connsiteY1235" fmla="*/ 2002935 h 4797311"/>
              <a:gd name="connsiteX1236" fmla="*/ 4669790 w 11137897"/>
              <a:gd name="connsiteY1236" fmla="*/ 2005220 h 4797311"/>
              <a:gd name="connsiteX1237" fmla="*/ 5172150 w 11137897"/>
              <a:gd name="connsiteY1237" fmla="*/ 1975311 h 4797311"/>
              <a:gd name="connsiteX1238" fmla="*/ 5134911 w 11137897"/>
              <a:gd name="connsiteY1238" fmla="*/ 1987696 h 4797311"/>
              <a:gd name="connsiteX1239" fmla="*/ 5132094 w 11137897"/>
              <a:gd name="connsiteY1239" fmla="*/ 1994848 h 4797311"/>
              <a:gd name="connsiteX1240" fmla="*/ 5157678 w 11137897"/>
              <a:gd name="connsiteY1240" fmla="*/ 2019554 h 4797311"/>
              <a:gd name="connsiteX1241" fmla="*/ 5182383 w 11137897"/>
              <a:gd name="connsiteY1241" fmla="*/ 1993970 h 4797311"/>
              <a:gd name="connsiteX1242" fmla="*/ 5174709 w 11137897"/>
              <a:gd name="connsiteY1242" fmla="*/ 1976319 h 4797311"/>
              <a:gd name="connsiteX1243" fmla="*/ 5465705 w 11137897"/>
              <a:gd name="connsiteY1243" fmla="*/ 1963872 h 4797311"/>
              <a:gd name="connsiteX1244" fmla="*/ 5441000 w 11137897"/>
              <a:gd name="connsiteY1244" fmla="*/ 1989456 h 4797311"/>
              <a:gd name="connsiteX1245" fmla="*/ 5466583 w 11137897"/>
              <a:gd name="connsiteY1245" fmla="*/ 2014162 h 4797311"/>
              <a:gd name="connsiteX1246" fmla="*/ 5491289 w 11137897"/>
              <a:gd name="connsiteY1246" fmla="*/ 1988578 h 4797311"/>
              <a:gd name="connsiteX1247" fmla="*/ 5465705 w 11137897"/>
              <a:gd name="connsiteY1247" fmla="*/ 1963872 h 4797311"/>
              <a:gd name="connsiteX1248" fmla="*/ 5311315 w 11137897"/>
              <a:gd name="connsiteY1248" fmla="*/ 1966567 h 4797311"/>
              <a:gd name="connsiteX1249" fmla="*/ 5286609 w 11137897"/>
              <a:gd name="connsiteY1249" fmla="*/ 1992151 h 4797311"/>
              <a:gd name="connsiteX1250" fmla="*/ 5312193 w 11137897"/>
              <a:gd name="connsiteY1250" fmla="*/ 2016857 h 4797311"/>
              <a:gd name="connsiteX1251" fmla="*/ 5336899 w 11137897"/>
              <a:gd name="connsiteY1251" fmla="*/ 1991273 h 4797311"/>
              <a:gd name="connsiteX1252" fmla="*/ 5311315 w 11137897"/>
              <a:gd name="connsiteY1252" fmla="*/ 1966567 h 4797311"/>
              <a:gd name="connsiteX1253" fmla="*/ 4538987 w 11137897"/>
              <a:gd name="connsiteY1253" fmla="*/ 1980048 h 4797311"/>
              <a:gd name="connsiteX1254" fmla="*/ 4514281 w 11137897"/>
              <a:gd name="connsiteY1254" fmla="*/ 2005632 h 4797311"/>
              <a:gd name="connsiteX1255" fmla="*/ 4539865 w 11137897"/>
              <a:gd name="connsiteY1255" fmla="*/ 2030338 h 4797311"/>
              <a:gd name="connsiteX1256" fmla="*/ 4564571 w 11137897"/>
              <a:gd name="connsiteY1256" fmla="*/ 2004754 h 4797311"/>
              <a:gd name="connsiteX1257" fmla="*/ 4538987 w 11137897"/>
              <a:gd name="connsiteY1257" fmla="*/ 1980048 h 4797311"/>
              <a:gd name="connsiteX1258" fmla="*/ 4387731 w 11137897"/>
              <a:gd name="connsiteY1258" fmla="*/ 1982688 h 4797311"/>
              <a:gd name="connsiteX1259" fmla="*/ 4363025 w 11137897"/>
              <a:gd name="connsiteY1259" fmla="*/ 2008272 h 4797311"/>
              <a:gd name="connsiteX1260" fmla="*/ 4388609 w 11137897"/>
              <a:gd name="connsiteY1260" fmla="*/ 2032979 h 4797311"/>
              <a:gd name="connsiteX1261" fmla="*/ 4413315 w 11137897"/>
              <a:gd name="connsiteY1261" fmla="*/ 2007394 h 4797311"/>
              <a:gd name="connsiteX1262" fmla="*/ 4387731 w 11137897"/>
              <a:gd name="connsiteY1262" fmla="*/ 1982688 h 4797311"/>
              <a:gd name="connsiteX1263" fmla="*/ 4233340 w 11137897"/>
              <a:gd name="connsiteY1263" fmla="*/ 1985383 h 4797311"/>
              <a:gd name="connsiteX1264" fmla="*/ 4208635 w 11137897"/>
              <a:gd name="connsiteY1264" fmla="*/ 2010967 h 4797311"/>
              <a:gd name="connsiteX1265" fmla="*/ 4234218 w 11137897"/>
              <a:gd name="connsiteY1265" fmla="*/ 2035673 h 4797311"/>
              <a:gd name="connsiteX1266" fmla="*/ 4258925 w 11137897"/>
              <a:gd name="connsiteY1266" fmla="*/ 2010089 h 4797311"/>
              <a:gd name="connsiteX1267" fmla="*/ 4233340 w 11137897"/>
              <a:gd name="connsiteY1267" fmla="*/ 1985383 h 4797311"/>
              <a:gd name="connsiteX1268" fmla="*/ 4078825 w 11137897"/>
              <a:gd name="connsiteY1268" fmla="*/ 1988080 h 4797311"/>
              <a:gd name="connsiteX1269" fmla="*/ 4054119 w 11137897"/>
              <a:gd name="connsiteY1269" fmla="*/ 2013664 h 4797311"/>
              <a:gd name="connsiteX1270" fmla="*/ 4079703 w 11137897"/>
              <a:gd name="connsiteY1270" fmla="*/ 2038371 h 4797311"/>
              <a:gd name="connsiteX1271" fmla="*/ 4104409 w 11137897"/>
              <a:gd name="connsiteY1271" fmla="*/ 2012786 h 4797311"/>
              <a:gd name="connsiteX1272" fmla="*/ 4078825 w 11137897"/>
              <a:gd name="connsiteY1272" fmla="*/ 1988080 h 4797311"/>
              <a:gd name="connsiteX1273" fmla="*/ 5256800 w 11137897"/>
              <a:gd name="connsiteY1273" fmla="*/ 1947159 h 4797311"/>
              <a:gd name="connsiteX1274" fmla="*/ 5216025 w 11137897"/>
              <a:gd name="connsiteY1274" fmla="*/ 1960720 h 4797311"/>
              <a:gd name="connsiteX1275" fmla="*/ 5216086 w 11137897"/>
              <a:gd name="connsiteY1275" fmla="*/ 1960862 h 4797311"/>
              <a:gd name="connsiteX1276" fmla="*/ 5233995 w 11137897"/>
              <a:gd name="connsiteY1276" fmla="*/ 1967917 h 4797311"/>
              <a:gd name="connsiteX1277" fmla="*/ 5251647 w 11137897"/>
              <a:gd name="connsiteY1277" fmla="*/ 1960241 h 4797311"/>
              <a:gd name="connsiteX1278" fmla="*/ 4003128 w 11137897"/>
              <a:gd name="connsiteY1278" fmla="*/ 1940074 h 4797311"/>
              <a:gd name="connsiteX1279" fmla="*/ 3989919 w 11137897"/>
              <a:gd name="connsiteY1279" fmla="*/ 1984815 h 4797311"/>
              <a:gd name="connsiteX1280" fmla="*/ 4001630 w 11137897"/>
              <a:gd name="connsiteY1280" fmla="*/ 1989428 h 4797311"/>
              <a:gd name="connsiteX1281" fmla="*/ 4026337 w 11137897"/>
              <a:gd name="connsiteY1281" fmla="*/ 1963844 h 4797311"/>
              <a:gd name="connsiteX1282" fmla="*/ 4018662 w 11137897"/>
              <a:gd name="connsiteY1282" fmla="*/ 1946193 h 4797311"/>
              <a:gd name="connsiteX1283" fmla="*/ 5541032 w 11137897"/>
              <a:gd name="connsiteY1283" fmla="*/ 1912253 h 4797311"/>
              <a:gd name="connsiteX1284" fmla="*/ 5516326 w 11137897"/>
              <a:gd name="connsiteY1284" fmla="*/ 1937836 h 4797311"/>
              <a:gd name="connsiteX1285" fmla="*/ 5524001 w 11137897"/>
              <a:gd name="connsiteY1285" fmla="*/ 1955487 h 4797311"/>
              <a:gd name="connsiteX1286" fmla="*/ 5541740 w 11137897"/>
              <a:gd name="connsiteY1286" fmla="*/ 1962475 h 4797311"/>
              <a:gd name="connsiteX1287" fmla="*/ 5561224 w 11137897"/>
              <a:gd name="connsiteY1287" fmla="*/ 1922260 h 4797311"/>
              <a:gd name="connsiteX1288" fmla="*/ 5559932 w 11137897"/>
              <a:gd name="connsiteY1288" fmla="*/ 1919290 h 4797311"/>
              <a:gd name="connsiteX1289" fmla="*/ 5542023 w 11137897"/>
              <a:gd name="connsiteY1289" fmla="*/ 1912235 h 4797311"/>
              <a:gd name="connsiteX1290" fmla="*/ 5541529 w 11137897"/>
              <a:gd name="connsiteY1290" fmla="*/ 1912343 h 4797311"/>
              <a:gd name="connsiteX1291" fmla="*/ 5387634 w 11137897"/>
              <a:gd name="connsiteY1291" fmla="*/ 1914930 h 4797311"/>
              <a:gd name="connsiteX1292" fmla="*/ 5362927 w 11137897"/>
              <a:gd name="connsiteY1292" fmla="*/ 1940513 h 4797311"/>
              <a:gd name="connsiteX1293" fmla="*/ 5388512 w 11137897"/>
              <a:gd name="connsiteY1293" fmla="*/ 1965220 h 4797311"/>
              <a:gd name="connsiteX1294" fmla="*/ 5413217 w 11137897"/>
              <a:gd name="connsiteY1294" fmla="*/ 1939635 h 4797311"/>
              <a:gd name="connsiteX1295" fmla="*/ 5387634 w 11137897"/>
              <a:gd name="connsiteY1295" fmla="*/ 1914930 h 4797311"/>
              <a:gd name="connsiteX1296" fmla="*/ 4615304 w 11137897"/>
              <a:gd name="connsiteY1296" fmla="*/ 1928411 h 4797311"/>
              <a:gd name="connsiteX1297" fmla="*/ 4590598 w 11137897"/>
              <a:gd name="connsiteY1297" fmla="*/ 1953994 h 4797311"/>
              <a:gd name="connsiteX1298" fmla="*/ 4616182 w 11137897"/>
              <a:gd name="connsiteY1298" fmla="*/ 1978701 h 4797311"/>
              <a:gd name="connsiteX1299" fmla="*/ 4640887 w 11137897"/>
              <a:gd name="connsiteY1299" fmla="*/ 1953117 h 4797311"/>
              <a:gd name="connsiteX1300" fmla="*/ 4615304 w 11137897"/>
              <a:gd name="connsiteY1300" fmla="*/ 1928411 h 4797311"/>
              <a:gd name="connsiteX1301" fmla="*/ 4460914 w 11137897"/>
              <a:gd name="connsiteY1301" fmla="*/ 1931106 h 4797311"/>
              <a:gd name="connsiteX1302" fmla="*/ 4436208 w 11137897"/>
              <a:gd name="connsiteY1302" fmla="*/ 1956689 h 4797311"/>
              <a:gd name="connsiteX1303" fmla="*/ 4461792 w 11137897"/>
              <a:gd name="connsiteY1303" fmla="*/ 1981396 h 4797311"/>
              <a:gd name="connsiteX1304" fmla="*/ 4463354 w 11137897"/>
              <a:gd name="connsiteY1304" fmla="*/ 1981052 h 4797311"/>
              <a:gd name="connsiteX1305" fmla="*/ 4464927 w 11137897"/>
              <a:gd name="connsiteY1305" fmla="*/ 1981341 h 4797311"/>
              <a:gd name="connsiteX1306" fmla="*/ 4489633 w 11137897"/>
              <a:gd name="connsiteY1306" fmla="*/ 1955757 h 4797311"/>
              <a:gd name="connsiteX1307" fmla="*/ 4464049 w 11137897"/>
              <a:gd name="connsiteY1307" fmla="*/ 1931051 h 4797311"/>
              <a:gd name="connsiteX1308" fmla="*/ 4462487 w 11137897"/>
              <a:gd name="connsiteY1308" fmla="*/ 1931395 h 4797311"/>
              <a:gd name="connsiteX1309" fmla="*/ 4309659 w 11137897"/>
              <a:gd name="connsiteY1309" fmla="*/ 1933746 h 4797311"/>
              <a:gd name="connsiteX1310" fmla="*/ 4284953 w 11137897"/>
              <a:gd name="connsiteY1310" fmla="*/ 1959329 h 4797311"/>
              <a:gd name="connsiteX1311" fmla="*/ 4310537 w 11137897"/>
              <a:gd name="connsiteY1311" fmla="*/ 1984036 h 4797311"/>
              <a:gd name="connsiteX1312" fmla="*/ 4335243 w 11137897"/>
              <a:gd name="connsiteY1312" fmla="*/ 1958452 h 4797311"/>
              <a:gd name="connsiteX1313" fmla="*/ 4309659 w 11137897"/>
              <a:gd name="connsiteY1313" fmla="*/ 1933746 h 4797311"/>
              <a:gd name="connsiteX1314" fmla="*/ 4155143 w 11137897"/>
              <a:gd name="connsiteY1314" fmla="*/ 1936443 h 4797311"/>
              <a:gd name="connsiteX1315" fmla="*/ 4130437 w 11137897"/>
              <a:gd name="connsiteY1315" fmla="*/ 1962026 h 4797311"/>
              <a:gd name="connsiteX1316" fmla="*/ 4156021 w 11137897"/>
              <a:gd name="connsiteY1316" fmla="*/ 1986733 h 4797311"/>
              <a:gd name="connsiteX1317" fmla="*/ 4180728 w 11137897"/>
              <a:gd name="connsiteY1317" fmla="*/ 1961149 h 4797311"/>
              <a:gd name="connsiteX1318" fmla="*/ 4155143 w 11137897"/>
              <a:gd name="connsiteY1318" fmla="*/ 1936443 h 4797311"/>
              <a:gd name="connsiteX1319" fmla="*/ 5481472 w 11137897"/>
              <a:gd name="connsiteY1319" fmla="*/ 1872441 h 4797311"/>
              <a:gd name="connsiteX1320" fmla="*/ 5441399 w 11137897"/>
              <a:gd name="connsiteY1320" fmla="*/ 1885768 h 4797311"/>
              <a:gd name="connsiteX1321" fmla="*/ 5439283 w 11137897"/>
              <a:gd name="connsiteY1321" fmla="*/ 1891138 h 4797311"/>
              <a:gd name="connsiteX1322" fmla="*/ 5464866 w 11137897"/>
              <a:gd name="connsiteY1322" fmla="*/ 1915844 h 4797311"/>
              <a:gd name="connsiteX1323" fmla="*/ 5489573 w 11137897"/>
              <a:gd name="connsiteY1323" fmla="*/ 1890260 h 4797311"/>
              <a:gd name="connsiteX1324" fmla="*/ 5481897 w 11137897"/>
              <a:gd name="connsiteY1324" fmla="*/ 1872609 h 4797311"/>
              <a:gd name="connsiteX1325" fmla="*/ 4691787 w 11137897"/>
              <a:gd name="connsiteY1325" fmla="*/ 1879033 h 4797311"/>
              <a:gd name="connsiteX1326" fmla="*/ 4667081 w 11137897"/>
              <a:gd name="connsiteY1326" fmla="*/ 1904617 h 4797311"/>
              <a:gd name="connsiteX1327" fmla="*/ 4692665 w 11137897"/>
              <a:gd name="connsiteY1327" fmla="*/ 1929323 h 4797311"/>
              <a:gd name="connsiteX1328" fmla="*/ 4701119 w 11137897"/>
              <a:gd name="connsiteY1328" fmla="*/ 1925647 h 4797311"/>
              <a:gd name="connsiteX1329" fmla="*/ 4713369 w 11137897"/>
              <a:gd name="connsiteY1329" fmla="*/ 1894535 h 4797311"/>
              <a:gd name="connsiteX1330" fmla="*/ 4709696 w 11137897"/>
              <a:gd name="connsiteY1330" fmla="*/ 1886087 h 4797311"/>
              <a:gd name="connsiteX1331" fmla="*/ 4691787 w 11137897"/>
              <a:gd name="connsiteY1331" fmla="*/ 1879033 h 4797311"/>
              <a:gd name="connsiteX1332" fmla="*/ 4537271 w 11137897"/>
              <a:gd name="connsiteY1332" fmla="*/ 1881730 h 4797311"/>
              <a:gd name="connsiteX1333" fmla="*/ 4512565 w 11137897"/>
              <a:gd name="connsiteY1333" fmla="*/ 1907314 h 4797311"/>
              <a:gd name="connsiteX1334" fmla="*/ 4538149 w 11137897"/>
              <a:gd name="connsiteY1334" fmla="*/ 1932020 h 4797311"/>
              <a:gd name="connsiteX1335" fmla="*/ 4562855 w 11137897"/>
              <a:gd name="connsiteY1335" fmla="*/ 1906436 h 4797311"/>
              <a:gd name="connsiteX1336" fmla="*/ 4537271 w 11137897"/>
              <a:gd name="connsiteY1336" fmla="*/ 1881730 h 4797311"/>
              <a:gd name="connsiteX1337" fmla="*/ 4386015 w 11137897"/>
              <a:gd name="connsiteY1337" fmla="*/ 1884370 h 4797311"/>
              <a:gd name="connsiteX1338" fmla="*/ 4361309 w 11137897"/>
              <a:gd name="connsiteY1338" fmla="*/ 1909954 h 4797311"/>
              <a:gd name="connsiteX1339" fmla="*/ 4386893 w 11137897"/>
              <a:gd name="connsiteY1339" fmla="*/ 1934661 h 4797311"/>
              <a:gd name="connsiteX1340" fmla="*/ 4411599 w 11137897"/>
              <a:gd name="connsiteY1340" fmla="*/ 1909076 h 4797311"/>
              <a:gd name="connsiteX1341" fmla="*/ 4386015 w 11137897"/>
              <a:gd name="connsiteY1341" fmla="*/ 1884370 h 4797311"/>
              <a:gd name="connsiteX1342" fmla="*/ 4231624 w 11137897"/>
              <a:gd name="connsiteY1342" fmla="*/ 1887065 h 4797311"/>
              <a:gd name="connsiteX1343" fmla="*/ 4206919 w 11137897"/>
              <a:gd name="connsiteY1343" fmla="*/ 1912649 h 4797311"/>
              <a:gd name="connsiteX1344" fmla="*/ 4232502 w 11137897"/>
              <a:gd name="connsiteY1344" fmla="*/ 1937355 h 4797311"/>
              <a:gd name="connsiteX1345" fmla="*/ 4257208 w 11137897"/>
              <a:gd name="connsiteY1345" fmla="*/ 1911771 h 4797311"/>
              <a:gd name="connsiteX1346" fmla="*/ 4231624 w 11137897"/>
              <a:gd name="connsiteY1346" fmla="*/ 1887065 h 4797311"/>
              <a:gd name="connsiteX1347" fmla="*/ 4077109 w 11137897"/>
              <a:gd name="connsiteY1347" fmla="*/ 1889762 h 4797311"/>
              <a:gd name="connsiteX1348" fmla="*/ 4052403 w 11137897"/>
              <a:gd name="connsiteY1348" fmla="*/ 1915346 h 4797311"/>
              <a:gd name="connsiteX1349" fmla="*/ 4077987 w 11137897"/>
              <a:gd name="connsiteY1349" fmla="*/ 1940053 h 4797311"/>
              <a:gd name="connsiteX1350" fmla="*/ 4102693 w 11137897"/>
              <a:gd name="connsiteY1350" fmla="*/ 1914468 h 4797311"/>
              <a:gd name="connsiteX1351" fmla="*/ 4077109 w 11137897"/>
              <a:gd name="connsiteY1351" fmla="*/ 1889762 h 4797311"/>
              <a:gd name="connsiteX1352" fmla="*/ 5563689 w 11137897"/>
              <a:gd name="connsiteY1352" fmla="*/ 1845099 h 4797311"/>
              <a:gd name="connsiteX1353" fmla="*/ 5523467 w 11137897"/>
              <a:gd name="connsiteY1353" fmla="*/ 1858475 h 4797311"/>
              <a:gd name="connsiteX1354" fmla="*/ 5540209 w 11137897"/>
              <a:gd name="connsiteY1354" fmla="*/ 1865070 h 4797311"/>
              <a:gd name="connsiteX1355" fmla="*/ 5540702 w 11137897"/>
              <a:gd name="connsiteY1355" fmla="*/ 1864961 h 4797311"/>
              <a:gd name="connsiteX1356" fmla="*/ 5541200 w 11137897"/>
              <a:gd name="connsiteY1356" fmla="*/ 1865053 h 4797311"/>
              <a:gd name="connsiteX1357" fmla="*/ 5558851 w 11137897"/>
              <a:gd name="connsiteY1357" fmla="*/ 1857377 h 4797311"/>
              <a:gd name="connsiteX1358" fmla="*/ 4613588 w 11137897"/>
              <a:gd name="connsiteY1358" fmla="*/ 1830093 h 4797311"/>
              <a:gd name="connsiteX1359" fmla="*/ 4588882 w 11137897"/>
              <a:gd name="connsiteY1359" fmla="*/ 1855677 h 4797311"/>
              <a:gd name="connsiteX1360" fmla="*/ 4588974 w 11137897"/>
              <a:gd name="connsiteY1360" fmla="*/ 1856099 h 4797311"/>
              <a:gd name="connsiteX1361" fmla="*/ 4588897 w 11137897"/>
              <a:gd name="connsiteY1361" fmla="*/ 1856522 h 4797311"/>
              <a:gd name="connsiteX1362" fmla="*/ 4614481 w 11137897"/>
              <a:gd name="connsiteY1362" fmla="*/ 1881228 h 4797311"/>
              <a:gd name="connsiteX1363" fmla="*/ 4639186 w 11137897"/>
              <a:gd name="connsiteY1363" fmla="*/ 1855644 h 4797311"/>
              <a:gd name="connsiteX1364" fmla="*/ 4639094 w 11137897"/>
              <a:gd name="connsiteY1364" fmla="*/ 1855224 h 4797311"/>
              <a:gd name="connsiteX1365" fmla="*/ 4639171 w 11137897"/>
              <a:gd name="connsiteY1365" fmla="*/ 1854800 h 4797311"/>
              <a:gd name="connsiteX1366" fmla="*/ 4613588 w 11137897"/>
              <a:gd name="connsiteY1366" fmla="*/ 1830093 h 4797311"/>
              <a:gd name="connsiteX1367" fmla="*/ 4459198 w 11137897"/>
              <a:gd name="connsiteY1367" fmla="*/ 1832788 h 4797311"/>
              <a:gd name="connsiteX1368" fmla="*/ 4434491 w 11137897"/>
              <a:gd name="connsiteY1368" fmla="*/ 1858372 h 4797311"/>
              <a:gd name="connsiteX1369" fmla="*/ 4434584 w 11137897"/>
              <a:gd name="connsiteY1369" fmla="*/ 1858794 h 4797311"/>
              <a:gd name="connsiteX1370" fmla="*/ 4434506 w 11137897"/>
              <a:gd name="connsiteY1370" fmla="*/ 1859217 h 4797311"/>
              <a:gd name="connsiteX1371" fmla="*/ 4460090 w 11137897"/>
              <a:gd name="connsiteY1371" fmla="*/ 1883923 h 4797311"/>
              <a:gd name="connsiteX1372" fmla="*/ 4461653 w 11137897"/>
              <a:gd name="connsiteY1372" fmla="*/ 1883580 h 4797311"/>
              <a:gd name="connsiteX1373" fmla="*/ 4463226 w 11137897"/>
              <a:gd name="connsiteY1373" fmla="*/ 1883869 h 4797311"/>
              <a:gd name="connsiteX1374" fmla="*/ 4487932 w 11137897"/>
              <a:gd name="connsiteY1374" fmla="*/ 1858285 h 4797311"/>
              <a:gd name="connsiteX1375" fmla="*/ 4487839 w 11137897"/>
              <a:gd name="connsiteY1375" fmla="*/ 1857864 h 4797311"/>
              <a:gd name="connsiteX1376" fmla="*/ 4487917 w 11137897"/>
              <a:gd name="connsiteY1376" fmla="*/ 1857440 h 4797311"/>
              <a:gd name="connsiteX1377" fmla="*/ 4462333 w 11137897"/>
              <a:gd name="connsiteY1377" fmla="*/ 1832733 h 4797311"/>
              <a:gd name="connsiteX1378" fmla="*/ 4460771 w 11137897"/>
              <a:gd name="connsiteY1378" fmla="*/ 1833077 h 4797311"/>
              <a:gd name="connsiteX1379" fmla="*/ 4307943 w 11137897"/>
              <a:gd name="connsiteY1379" fmla="*/ 1835428 h 4797311"/>
              <a:gd name="connsiteX1380" fmla="*/ 4283237 w 11137897"/>
              <a:gd name="connsiteY1380" fmla="*/ 1861012 h 4797311"/>
              <a:gd name="connsiteX1381" fmla="*/ 4283330 w 11137897"/>
              <a:gd name="connsiteY1381" fmla="*/ 1861434 h 4797311"/>
              <a:gd name="connsiteX1382" fmla="*/ 4283251 w 11137897"/>
              <a:gd name="connsiteY1382" fmla="*/ 1861857 h 4797311"/>
              <a:gd name="connsiteX1383" fmla="*/ 4308835 w 11137897"/>
              <a:gd name="connsiteY1383" fmla="*/ 1886564 h 4797311"/>
              <a:gd name="connsiteX1384" fmla="*/ 4333542 w 11137897"/>
              <a:gd name="connsiteY1384" fmla="*/ 1860979 h 4797311"/>
              <a:gd name="connsiteX1385" fmla="*/ 4333449 w 11137897"/>
              <a:gd name="connsiteY1385" fmla="*/ 1860559 h 4797311"/>
              <a:gd name="connsiteX1386" fmla="*/ 4333527 w 11137897"/>
              <a:gd name="connsiteY1386" fmla="*/ 1860135 h 4797311"/>
              <a:gd name="connsiteX1387" fmla="*/ 4307943 w 11137897"/>
              <a:gd name="connsiteY1387" fmla="*/ 1835428 h 4797311"/>
              <a:gd name="connsiteX1388" fmla="*/ 4153427 w 11137897"/>
              <a:gd name="connsiteY1388" fmla="*/ 1838125 h 4797311"/>
              <a:gd name="connsiteX1389" fmla="*/ 4128721 w 11137897"/>
              <a:gd name="connsiteY1389" fmla="*/ 1863709 h 4797311"/>
              <a:gd name="connsiteX1390" fmla="*/ 4128813 w 11137897"/>
              <a:gd name="connsiteY1390" fmla="*/ 1864131 h 4797311"/>
              <a:gd name="connsiteX1391" fmla="*/ 4128736 w 11137897"/>
              <a:gd name="connsiteY1391" fmla="*/ 1864554 h 4797311"/>
              <a:gd name="connsiteX1392" fmla="*/ 4154320 w 11137897"/>
              <a:gd name="connsiteY1392" fmla="*/ 1889261 h 4797311"/>
              <a:gd name="connsiteX1393" fmla="*/ 4179026 w 11137897"/>
              <a:gd name="connsiteY1393" fmla="*/ 1863677 h 4797311"/>
              <a:gd name="connsiteX1394" fmla="*/ 4178933 w 11137897"/>
              <a:gd name="connsiteY1394" fmla="*/ 1863256 h 4797311"/>
              <a:gd name="connsiteX1395" fmla="*/ 4179011 w 11137897"/>
              <a:gd name="connsiteY1395" fmla="*/ 1862832 h 4797311"/>
              <a:gd name="connsiteX1396" fmla="*/ 4153427 w 11137897"/>
              <a:gd name="connsiteY1396" fmla="*/ 1838125 h 4797311"/>
              <a:gd name="connsiteX1397" fmla="*/ 4690086 w 11137897"/>
              <a:gd name="connsiteY1397" fmla="*/ 1781563 h 4797311"/>
              <a:gd name="connsiteX1398" fmla="*/ 4665380 w 11137897"/>
              <a:gd name="connsiteY1398" fmla="*/ 1807147 h 4797311"/>
              <a:gd name="connsiteX1399" fmla="*/ 4690964 w 11137897"/>
              <a:gd name="connsiteY1399" fmla="*/ 1831853 h 4797311"/>
              <a:gd name="connsiteX1400" fmla="*/ 4715670 w 11137897"/>
              <a:gd name="connsiteY1400" fmla="*/ 1806269 h 4797311"/>
              <a:gd name="connsiteX1401" fmla="*/ 4690086 w 11137897"/>
              <a:gd name="connsiteY1401" fmla="*/ 1781563 h 4797311"/>
              <a:gd name="connsiteX1402" fmla="*/ 4535569 w 11137897"/>
              <a:gd name="connsiteY1402" fmla="*/ 1784260 h 4797311"/>
              <a:gd name="connsiteX1403" fmla="*/ 4510863 w 11137897"/>
              <a:gd name="connsiteY1403" fmla="*/ 1809844 h 4797311"/>
              <a:gd name="connsiteX1404" fmla="*/ 4536447 w 11137897"/>
              <a:gd name="connsiteY1404" fmla="*/ 1834550 h 4797311"/>
              <a:gd name="connsiteX1405" fmla="*/ 4561154 w 11137897"/>
              <a:gd name="connsiteY1405" fmla="*/ 1808966 h 4797311"/>
              <a:gd name="connsiteX1406" fmla="*/ 4535569 w 11137897"/>
              <a:gd name="connsiteY1406" fmla="*/ 1784260 h 4797311"/>
              <a:gd name="connsiteX1407" fmla="*/ 4384313 w 11137897"/>
              <a:gd name="connsiteY1407" fmla="*/ 1786900 h 4797311"/>
              <a:gd name="connsiteX1408" fmla="*/ 4359607 w 11137897"/>
              <a:gd name="connsiteY1408" fmla="*/ 1812484 h 4797311"/>
              <a:gd name="connsiteX1409" fmla="*/ 4385191 w 11137897"/>
              <a:gd name="connsiteY1409" fmla="*/ 1837190 h 4797311"/>
              <a:gd name="connsiteX1410" fmla="*/ 4409898 w 11137897"/>
              <a:gd name="connsiteY1410" fmla="*/ 1811606 h 4797311"/>
              <a:gd name="connsiteX1411" fmla="*/ 4384313 w 11137897"/>
              <a:gd name="connsiteY1411" fmla="*/ 1786900 h 4797311"/>
              <a:gd name="connsiteX1412" fmla="*/ 4229923 w 11137897"/>
              <a:gd name="connsiteY1412" fmla="*/ 1789595 h 4797311"/>
              <a:gd name="connsiteX1413" fmla="*/ 4205218 w 11137897"/>
              <a:gd name="connsiteY1413" fmla="*/ 1815179 h 4797311"/>
              <a:gd name="connsiteX1414" fmla="*/ 4230801 w 11137897"/>
              <a:gd name="connsiteY1414" fmla="*/ 1839885 h 4797311"/>
              <a:gd name="connsiteX1415" fmla="*/ 4255507 w 11137897"/>
              <a:gd name="connsiteY1415" fmla="*/ 1814301 h 4797311"/>
              <a:gd name="connsiteX1416" fmla="*/ 4229923 w 11137897"/>
              <a:gd name="connsiteY1416" fmla="*/ 1789595 h 4797311"/>
              <a:gd name="connsiteX1417" fmla="*/ 4075408 w 11137897"/>
              <a:gd name="connsiteY1417" fmla="*/ 1792292 h 4797311"/>
              <a:gd name="connsiteX1418" fmla="*/ 4050702 w 11137897"/>
              <a:gd name="connsiteY1418" fmla="*/ 1817876 h 4797311"/>
              <a:gd name="connsiteX1419" fmla="*/ 4076285 w 11137897"/>
              <a:gd name="connsiteY1419" fmla="*/ 1842582 h 4797311"/>
              <a:gd name="connsiteX1420" fmla="*/ 4100992 w 11137897"/>
              <a:gd name="connsiteY1420" fmla="*/ 1816998 h 4797311"/>
              <a:gd name="connsiteX1421" fmla="*/ 4075408 w 11137897"/>
              <a:gd name="connsiteY1421" fmla="*/ 1792292 h 4797311"/>
              <a:gd name="connsiteX1422" fmla="*/ 4766402 w 11137897"/>
              <a:gd name="connsiteY1422" fmla="*/ 1729925 h 4797311"/>
              <a:gd name="connsiteX1423" fmla="*/ 4741696 w 11137897"/>
              <a:gd name="connsiteY1423" fmla="*/ 1755509 h 4797311"/>
              <a:gd name="connsiteX1424" fmla="*/ 4749371 w 11137897"/>
              <a:gd name="connsiteY1424" fmla="*/ 1773161 h 4797311"/>
              <a:gd name="connsiteX1425" fmla="*/ 4759572 w 11137897"/>
              <a:gd name="connsiteY1425" fmla="*/ 1777179 h 4797311"/>
              <a:gd name="connsiteX1426" fmla="*/ 4776596 w 11137897"/>
              <a:gd name="connsiteY1426" fmla="*/ 1733941 h 4797311"/>
              <a:gd name="connsiteX1427" fmla="*/ 4611887 w 11137897"/>
              <a:gd name="connsiteY1427" fmla="*/ 1732622 h 4797311"/>
              <a:gd name="connsiteX1428" fmla="*/ 4587181 w 11137897"/>
              <a:gd name="connsiteY1428" fmla="*/ 1758206 h 4797311"/>
              <a:gd name="connsiteX1429" fmla="*/ 4612765 w 11137897"/>
              <a:gd name="connsiteY1429" fmla="*/ 1782912 h 4797311"/>
              <a:gd name="connsiteX1430" fmla="*/ 4637470 w 11137897"/>
              <a:gd name="connsiteY1430" fmla="*/ 1757328 h 4797311"/>
              <a:gd name="connsiteX1431" fmla="*/ 4611887 w 11137897"/>
              <a:gd name="connsiteY1431" fmla="*/ 1732622 h 4797311"/>
              <a:gd name="connsiteX1432" fmla="*/ 4457496 w 11137897"/>
              <a:gd name="connsiteY1432" fmla="*/ 1735317 h 4797311"/>
              <a:gd name="connsiteX1433" fmla="*/ 4432790 w 11137897"/>
              <a:gd name="connsiteY1433" fmla="*/ 1760901 h 4797311"/>
              <a:gd name="connsiteX1434" fmla="*/ 4458374 w 11137897"/>
              <a:gd name="connsiteY1434" fmla="*/ 1785607 h 4797311"/>
              <a:gd name="connsiteX1435" fmla="*/ 4459936 w 11137897"/>
              <a:gd name="connsiteY1435" fmla="*/ 1785263 h 4797311"/>
              <a:gd name="connsiteX1436" fmla="*/ 4461510 w 11137897"/>
              <a:gd name="connsiteY1436" fmla="*/ 1785553 h 4797311"/>
              <a:gd name="connsiteX1437" fmla="*/ 4486216 w 11137897"/>
              <a:gd name="connsiteY1437" fmla="*/ 1759969 h 4797311"/>
              <a:gd name="connsiteX1438" fmla="*/ 4460632 w 11137897"/>
              <a:gd name="connsiteY1438" fmla="*/ 1735262 h 4797311"/>
              <a:gd name="connsiteX1439" fmla="*/ 4459070 w 11137897"/>
              <a:gd name="connsiteY1439" fmla="*/ 1735607 h 4797311"/>
              <a:gd name="connsiteX1440" fmla="*/ 4306241 w 11137897"/>
              <a:gd name="connsiteY1440" fmla="*/ 1737957 h 4797311"/>
              <a:gd name="connsiteX1441" fmla="*/ 4281535 w 11137897"/>
              <a:gd name="connsiteY1441" fmla="*/ 1763541 h 4797311"/>
              <a:gd name="connsiteX1442" fmla="*/ 4307119 w 11137897"/>
              <a:gd name="connsiteY1442" fmla="*/ 1788247 h 4797311"/>
              <a:gd name="connsiteX1443" fmla="*/ 4331825 w 11137897"/>
              <a:gd name="connsiteY1443" fmla="*/ 1762663 h 4797311"/>
              <a:gd name="connsiteX1444" fmla="*/ 4306241 w 11137897"/>
              <a:gd name="connsiteY1444" fmla="*/ 1737957 h 4797311"/>
              <a:gd name="connsiteX1445" fmla="*/ 4151726 w 11137897"/>
              <a:gd name="connsiteY1445" fmla="*/ 1740654 h 4797311"/>
              <a:gd name="connsiteX1446" fmla="*/ 4127020 w 11137897"/>
              <a:gd name="connsiteY1446" fmla="*/ 1766238 h 4797311"/>
              <a:gd name="connsiteX1447" fmla="*/ 4152604 w 11137897"/>
              <a:gd name="connsiteY1447" fmla="*/ 1790945 h 4797311"/>
              <a:gd name="connsiteX1448" fmla="*/ 4177310 w 11137897"/>
              <a:gd name="connsiteY1448" fmla="*/ 1765360 h 4797311"/>
              <a:gd name="connsiteX1449" fmla="*/ 4151726 w 11137897"/>
              <a:gd name="connsiteY1449" fmla="*/ 1740654 h 4797311"/>
              <a:gd name="connsiteX1450" fmla="*/ 4075564 w 11137897"/>
              <a:gd name="connsiteY1450" fmla="*/ 1694712 h 4797311"/>
              <a:gd name="connsiteX1451" fmla="*/ 4062355 w 11137897"/>
              <a:gd name="connsiteY1451" fmla="*/ 1739453 h 4797311"/>
              <a:gd name="connsiteX1452" fmla="*/ 4074569 w 11137897"/>
              <a:gd name="connsiteY1452" fmla="*/ 1744264 h 4797311"/>
              <a:gd name="connsiteX1453" fmla="*/ 4099275 w 11137897"/>
              <a:gd name="connsiteY1453" fmla="*/ 1718681 h 4797311"/>
              <a:gd name="connsiteX1454" fmla="*/ 4091600 w 11137897"/>
              <a:gd name="connsiteY1454" fmla="*/ 1701030 h 4797311"/>
              <a:gd name="connsiteX1455" fmla="*/ 4688370 w 11137897"/>
              <a:gd name="connsiteY1455" fmla="*/ 1683246 h 4797311"/>
              <a:gd name="connsiteX1456" fmla="*/ 4663664 w 11137897"/>
              <a:gd name="connsiteY1456" fmla="*/ 1708830 h 4797311"/>
              <a:gd name="connsiteX1457" fmla="*/ 4689248 w 11137897"/>
              <a:gd name="connsiteY1457" fmla="*/ 1733535 h 4797311"/>
              <a:gd name="connsiteX1458" fmla="*/ 4713954 w 11137897"/>
              <a:gd name="connsiteY1458" fmla="*/ 1707952 h 4797311"/>
              <a:gd name="connsiteX1459" fmla="*/ 4688370 w 11137897"/>
              <a:gd name="connsiteY1459" fmla="*/ 1683246 h 4797311"/>
              <a:gd name="connsiteX1460" fmla="*/ 4533853 w 11137897"/>
              <a:gd name="connsiteY1460" fmla="*/ 1685943 h 4797311"/>
              <a:gd name="connsiteX1461" fmla="*/ 4509147 w 11137897"/>
              <a:gd name="connsiteY1461" fmla="*/ 1711527 h 4797311"/>
              <a:gd name="connsiteX1462" fmla="*/ 4534731 w 11137897"/>
              <a:gd name="connsiteY1462" fmla="*/ 1736232 h 4797311"/>
              <a:gd name="connsiteX1463" fmla="*/ 4559437 w 11137897"/>
              <a:gd name="connsiteY1463" fmla="*/ 1710649 h 4797311"/>
              <a:gd name="connsiteX1464" fmla="*/ 4533853 w 11137897"/>
              <a:gd name="connsiteY1464" fmla="*/ 1685943 h 4797311"/>
              <a:gd name="connsiteX1465" fmla="*/ 4382597 w 11137897"/>
              <a:gd name="connsiteY1465" fmla="*/ 1688583 h 4797311"/>
              <a:gd name="connsiteX1466" fmla="*/ 4357891 w 11137897"/>
              <a:gd name="connsiteY1466" fmla="*/ 1714167 h 4797311"/>
              <a:gd name="connsiteX1467" fmla="*/ 4383475 w 11137897"/>
              <a:gd name="connsiteY1467" fmla="*/ 1738872 h 4797311"/>
              <a:gd name="connsiteX1468" fmla="*/ 4408181 w 11137897"/>
              <a:gd name="connsiteY1468" fmla="*/ 1713289 h 4797311"/>
              <a:gd name="connsiteX1469" fmla="*/ 4382597 w 11137897"/>
              <a:gd name="connsiteY1469" fmla="*/ 1688583 h 4797311"/>
              <a:gd name="connsiteX1470" fmla="*/ 4228207 w 11137897"/>
              <a:gd name="connsiteY1470" fmla="*/ 1691278 h 4797311"/>
              <a:gd name="connsiteX1471" fmla="*/ 4203502 w 11137897"/>
              <a:gd name="connsiteY1471" fmla="*/ 1716862 h 4797311"/>
              <a:gd name="connsiteX1472" fmla="*/ 4229085 w 11137897"/>
              <a:gd name="connsiteY1472" fmla="*/ 1741567 h 4797311"/>
              <a:gd name="connsiteX1473" fmla="*/ 4253791 w 11137897"/>
              <a:gd name="connsiteY1473" fmla="*/ 1715984 h 4797311"/>
              <a:gd name="connsiteX1474" fmla="*/ 4228207 w 11137897"/>
              <a:gd name="connsiteY1474" fmla="*/ 1691278 h 4797311"/>
              <a:gd name="connsiteX1475" fmla="*/ 4764686 w 11137897"/>
              <a:gd name="connsiteY1475" fmla="*/ 1631608 h 4797311"/>
              <a:gd name="connsiteX1476" fmla="*/ 4739980 w 11137897"/>
              <a:gd name="connsiteY1476" fmla="*/ 1657192 h 4797311"/>
              <a:gd name="connsiteX1477" fmla="*/ 4765564 w 11137897"/>
              <a:gd name="connsiteY1477" fmla="*/ 1681898 h 4797311"/>
              <a:gd name="connsiteX1478" fmla="*/ 4790270 w 11137897"/>
              <a:gd name="connsiteY1478" fmla="*/ 1656314 h 4797311"/>
              <a:gd name="connsiteX1479" fmla="*/ 4764686 w 11137897"/>
              <a:gd name="connsiteY1479" fmla="*/ 1631608 h 4797311"/>
              <a:gd name="connsiteX1480" fmla="*/ 4610171 w 11137897"/>
              <a:gd name="connsiteY1480" fmla="*/ 1634305 h 4797311"/>
              <a:gd name="connsiteX1481" fmla="*/ 4585464 w 11137897"/>
              <a:gd name="connsiteY1481" fmla="*/ 1659889 h 4797311"/>
              <a:gd name="connsiteX1482" fmla="*/ 4611049 w 11137897"/>
              <a:gd name="connsiteY1482" fmla="*/ 1684595 h 4797311"/>
              <a:gd name="connsiteX1483" fmla="*/ 4635754 w 11137897"/>
              <a:gd name="connsiteY1483" fmla="*/ 1659011 h 4797311"/>
              <a:gd name="connsiteX1484" fmla="*/ 4610171 w 11137897"/>
              <a:gd name="connsiteY1484" fmla="*/ 1634305 h 4797311"/>
              <a:gd name="connsiteX1485" fmla="*/ 4455780 w 11137897"/>
              <a:gd name="connsiteY1485" fmla="*/ 1637000 h 4797311"/>
              <a:gd name="connsiteX1486" fmla="*/ 4431074 w 11137897"/>
              <a:gd name="connsiteY1486" fmla="*/ 1662584 h 4797311"/>
              <a:gd name="connsiteX1487" fmla="*/ 4456658 w 11137897"/>
              <a:gd name="connsiteY1487" fmla="*/ 1687290 h 4797311"/>
              <a:gd name="connsiteX1488" fmla="*/ 4458220 w 11137897"/>
              <a:gd name="connsiteY1488" fmla="*/ 1686946 h 4797311"/>
              <a:gd name="connsiteX1489" fmla="*/ 4459794 w 11137897"/>
              <a:gd name="connsiteY1489" fmla="*/ 1687236 h 4797311"/>
              <a:gd name="connsiteX1490" fmla="*/ 4484500 w 11137897"/>
              <a:gd name="connsiteY1490" fmla="*/ 1661651 h 4797311"/>
              <a:gd name="connsiteX1491" fmla="*/ 4458916 w 11137897"/>
              <a:gd name="connsiteY1491" fmla="*/ 1636945 h 4797311"/>
              <a:gd name="connsiteX1492" fmla="*/ 4457354 w 11137897"/>
              <a:gd name="connsiteY1492" fmla="*/ 1637290 h 4797311"/>
              <a:gd name="connsiteX1493" fmla="*/ 4304525 w 11137897"/>
              <a:gd name="connsiteY1493" fmla="*/ 1639640 h 4797311"/>
              <a:gd name="connsiteX1494" fmla="*/ 4279819 w 11137897"/>
              <a:gd name="connsiteY1494" fmla="*/ 1665224 h 4797311"/>
              <a:gd name="connsiteX1495" fmla="*/ 4305403 w 11137897"/>
              <a:gd name="connsiteY1495" fmla="*/ 1689930 h 4797311"/>
              <a:gd name="connsiteX1496" fmla="*/ 4330109 w 11137897"/>
              <a:gd name="connsiteY1496" fmla="*/ 1664346 h 4797311"/>
              <a:gd name="connsiteX1497" fmla="*/ 4304525 w 11137897"/>
              <a:gd name="connsiteY1497" fmla="*/ 1639640 h 4797311"/>
              <a:gd name="connsiteX1498" fmla="*/ 4150010 w 11137897"/>
              <a:gd name="connsiteY1498" fmla="*/ 1642337 h 4797311"/>
              <a:gd name="connsiteX1499" fmla="*/ 4125304 w 11137897"/>
              <a:gd name="connsiteY1499" fmla="*/ 1667921 h 4797311"/>
              <a:gd name="connsiteX1500" fmla="*/ 4150888 w 11137897"/>
              <a:gd name="connsiteY1500" fmla="*/ 1692628 h 4797311"/>
              <a:gd name="connsiteX1501" fmla="*/ 4175594 w 11137897"/>
              <a:gd name="connsiteY1501" fmla="*/ 1667043 h 4797311"/>
              <a:gd name="connsiteX1502" fmla="*/ 4150010 w 11137897"/>
              <a:gd name="connsiteY1502" fmla="*/ 1642337 h 4797311"/>
              <a:gd name="connsiteX1503" fmla="*/ 4097510 w 11137897"/>
              <a:gd name="connsiteY1503" fmla="*/ 1620371 h 4797311"/>
              <a:gd name="connsiteX1504" fmla="*/ 4097217 w 11137897"/>
              <a:gd name="connsiteY1504" fmla="*/ 1621365 h 4797311"/>
              <a:gd name="connsiteX1505" fmla="*/ 4097562 w 11137897"/>
              <a:gd name="connsiteY1505" fmla="*/ 1620489 h 4797311"/>
              <a:gd name="connsiteX1506" fmla="*/ 4835289 w 11137897"/>
              <a:gd name="connsiteY1506" fmla="*/ 1584863 h 4797311"/>
              <a:gd name="connsiteX1507" fmla="*/ 4823394 w 11137897"/>
              <a:gd name="connsiteY1507" fmla="*/ 1590035 h 4797311"/>
              <a:gd name="connsiteX1508" fmla="*/ 4816339 w 11137897"/>
              <a:gd name="connsiteY1508" fmla="*/ 1607943 h 4797311"/>
              <a:gd name="connsiteX1509" fmla="*/ 4821516 w 11137897"/>
              <a:gd name="connsiteY1509" fmla="*/ 1619847 h 4797311"/>
              <a:gd name="connsiteX1510" fmla="*/ 4686656 w 11137897"/>
              <a:gd name="connsiteY1510" fmla="*/ 1585054 h 4797311"/>
              <a:gd name="connsiteX1511" fmla="*/ 4661950 w 11137897"/>
              <a:gd name="connsiteY1511" fmla="*/ 1610638 h 4797311"/>
              <a:gd name="connsiteX1512" fmla="*/ 4687534 w 11137897"/>
              <a:gd name="connsiteY1512" fmla="*/ 1635344 h 4797311"/>
              <a:gd name="connsiteX1513" fmla="*/ 4712240 w 11137897"/>
              <a:gd name="connsiteY1513" fmla="*/ 1609760 h 4797311"/>
              <a:gd name="connsiteX1514" fmla="*/ 4686656 w 11137897"/>
              <a:gd name="connsiteY1514" fmla="*/ 1585054 h 4797311"/>
              <a:gd name="connsiteX1515" fmla="*/ 4532139 w 11137897"/>
              <a:gd name="connsiteY1515" fmla="*/ 1587751 h 4797311"/>
              <a:gd name="connsiteX1516" fmla="*/ 4507433 w 11137897"/>
              <a:gd name="connsiteY1516" fmla="*/ 1613335 h 4797311"/>
              <a:gd name="connsiteX1517" fmla="*/ 4533017 w 11137897"/>
              <a:gd name="connsiteY1517" fmla="*/ 1638041 h 4797311"/>
              <a:gd name="connsiteX1518" fmla="*/ 4557723 w 11137897"/>
              <a:gd name="connsiteY1518" fmla="*/ 1612457 h 4797311"/>
              <a:gd name="connsiteX1519" fmla="*/ 4532139 w 11137897"/>
              <a:gd name="connsiteY1519" fmla="*/ 1587751 h 4797311"/>
              <a:gd name="connsiteX1520" fmla="*/ 4380883 w 11137897"/>
              <a:gd name="connsiteY1520" fmla="*/ 1590391 h 4797311"/>
              <a:gd name="connsiteX1521" fmla="*/ 4356177 w 11137897"/>
              <a:gd name="connsiteY1521" fmla="*/ 1615975 h 4797311"/>
              <a:gd name="connsiteX1522" fmla="*/ 4381761 w 11137897"/>
              <a:gd name="connsiteY1522" fmla="*/ 1640681 h 4797311"/>
              <a:gd name="connsiteX1523" fmla="*/ 4406467 w 11137897"/>
              <a:gd name="connsiteY1523" fmla="*/ 1615097 h 4797311"/>
              <a:gd name="connsiteX1524" fmla="*/ 4380883 w 11137897"/>
              <a:gd name="connsiteY1524" fmla="*/ 1590391 h 4797311"/>
              <a:gd name="connsiteX1525" fmla="*/ 4226493 w 11137897"/>
              <a:gd name="connsiteY1525" fmla="*/ 1593086 h 4797311"/>
              <a:gd name="connsiteX1526" fmla="*/ 4201788 w 11137897"/>
              <a:gd name="connsiteY1526" fmla="*/ 1618670 h 4797311"/>
              <a:gd name="connsiteX1527" fmla="*/ 4227371 w 11137897"/>
              <a:gd name="connsiteY1527" fmla="*/ 1643376 h 4797311"/>
              <a:gd name="connsiteX1528" fmla="*/ 4252077 w 11137897"/>
              <a:gd name="connsiteY1528" fmla="*/ 1617792 h 4797311"/>
              <a:gd name="connsiteX1529" fmla="*/ 4226493 w 11137897"/>
              <a:gd name="connsiteY1529" fmla="*/ 1593086 h 4797311"/>
              <a:gd name="connsiteX1530" fmla="*/ 4762972 w 11137897"/>
              <a:gd name="connsiteY1530" fmla="*/ 1533417 h 4797311"/>
              <a:gd name="connsiteX1531" fmla="*/ 4738266 w 11137897"/>
              <a:gd name="connsiteY1531" fmla="*/ 1559001 h 4797311"/>
              <a:gd name="connsiteX1532" fmla="*/ 4763850 w 11137897"/>
              <a:gd name="connsiteY1532" fmla="*/ 1583706 h 4797311"/>
              <a:gd name="connsiteX1533" fmla="*/ 4788556 w 11137897"/>
              <a:gd name="connsiteY1533" fmla="*/ 1558123 h 4797311"/>
              <a:gd name="connsiteX1534" fmla="*/ 4762972 w 11137897"/>
              <a:gd name="connsiteY1534" fmla="*/ 1533417 h 4797311"/>
              <a:gd name="connsiteX1535" fmla="*/ 4608457 w 11137897"/>
              <a:gd name="connsiteY1535" fmla="*/ 1536114 h 4797311"/>
              <a:gd name="connsiteX1536" fmla="*/ 4583751 w 11137897"/>
              <a:gd name="connsiteY1536" fmla="*/ 1561698 h 4797311"/>
              <a:gd name="connsiteX1537" fmla="*/ 4609335 w 11137897"/>
              <a:gd name="connsiteY1537" fmla="*/ 1586403 h 4797311"/>
              <a:gd name="connsiteX1538" fmla="*/ 4634040 w 11137897"/>
              <a:gd name="connsiteY1538" fmla="*/ 1560820 h 4797311"/>
              <a:gd name="connsiteX1539" fmla="*/ 4608457 w 11137897"/>
              <a:gd name="connsiteY1539" fmla="*/ 1536114 h 4797311"/>
              <a:gd name="connsiteX1540" fmla="*/ 4454066 w 11137897"/>
              <a:gd name="connsiteY1540" fmla="*/ 1538809 h 4797311"/>
              <a:gd name="connsiteX1541" fmla="*/ 4429360 w 11137897"/>
              <a:gd name="connsiteY1541" fmla="*/ 1564393 h 4797311"/>
              <a:gd name="connsiteX1542" fmla="*/ 4454944 w 11137897"/>
              <a:gd name="connsiteY1542" fmla="*/ 1589098 h 4797311"/>
              <a:gd name="connsiteX1543" fmla="*/ 4456506 w 11137897"/>
              <a:gd name="connsiteY1543" fmla="*/ 1588755 h 4797311"/>
              <a:gd name="connsiteX1544" fmla="*/ 4458080 w 11137897"/>
              <a:gd name="connsiteY1544" fmla="*/ 1589044 h 4797311"/>
              <a:gd name="connsiteX1545" fmla="*/ 4482786 w 11137897"/>
              <a:gd name="connsiteY1545" fmla="*/ 1563460 h 4797311"/>
              <a:gd name="connsiteX1546" fmla="*/ 4457202 w 11137897"/>
              <a:gd name="connsiteY1546" fmla="*/ 1538754 h 4797311"/>
              <a:gd name="connsiteX1547" fmla="*/ 4455640 w 11137897"/>
              <a:gd name="connsiteY1547" fmla="*/ 1539098 h 4797311"/>
              <a:gd name="connsiteX1548" fmla="*/ 4302811 w 11137897"/>
              <a:gd name="connsiteY1548" fmla="*/ 1541449 h 4797311"/>
              <a:gd name="connsiteX1549" fmla="*/ 4278105 w 11137897"/>
              <a:gd name="connsiteY1549" fmla="*/ 1567033 h 4797311"/>
              <a:gd name="connsiteX1550" fmla="*/ 4303689 w 11137897"/>
              <a:gd name="connsiteY1550" fmla="*/ 1591738 h 4797311"/>
              <a:gd name="connsiteX1551" fmla="*/ 4328395 w 11137897"/>
              <a:gd name="connsiteY1551" fmla="*/ 1566155 h 4797311"/>
              <a:gd name="connsiteX1552" fmla="*/ 4302811 w 11137897"/>
              <a:gd name="connsiteY1552" fmla="*/ 1541449 h 4797311"/>
              <a:gd name="connsiteX1553" fmla="*/ 4148296 w 11137897"/>
              <a:gd name="connsiteY1553" fmla="*/ 1544146 h 4797311"/>
              <a:gd name="connsiteX1554" fmla="*/ 4123590 w 11137897"/>
              <a:gd name="connsiteY1554" fmla="*/ 1569730 h 4797311"/>
              <a:gd name="connsiteX1555" fmla="*/ 4149174 w 11137897"/>
              <a:gd name="connsiteY1555" fmla="*/ 1594436 h 4797311"/>
              <a:gd name="connsiteX1556" fmla="*/ 4173880 w 11137897"/>
              <a:gd name="connsiteY1556" fmla="*/ 1568852 h 4797311"/>
              <a:gd name="connsiteX1557" fmla="*/ 4148296 w 11137897"/>
              <a:gd name="connsiteY1557" fmla="*/ 1544146 h 4797311"/>
              <a:gd name="connsiteX1558" fmla="*/ 4839329 w 11137897"/>
              <a:gd name="connsiteY1558" fmla="*/ 1484042 h 4797311"/>
              <a:gd name="connsiteX1559" fmla="*/ 4814623 w 11137897"/>
              <a:gd name="connsiteY1559" fmla="*/ 1509626 h 4797311"/>
              <a:gd name="connsiteX1560" fmla="*/ 4840207 w 11137897"/>
              <a:gd name="connsiteY1560" fmla="*/ 1534332 h 4797311"/>
              <a:gd name="connsiteX1561" fmla="*/ 4864913 w 11137897"/>
              <a:gd name="connsiteY1561" fmla="*/ 1508748 h 4797311"/>
              <a:gd name="connsiteX1562" fmla="*/ 4839329 w 11137897"/>
              <a:gd name="connsiteY1562" fmla="*/ 1484042 h 4797311"/>
              <a:gd name="connsiteX1563" fmla="*/ 4684940 w 11137897"/>
              <a:gd name="connsiteY1563" fmla="*/ 1486737 h 4797311"/>
              <a:gd name="connsiteX1564" fmla="*/ 4660233 w 11137897"/>
              <a:gd name="connsiteY1564" fmla="*/ 1512321 h 4797311"/>
              <a:gd name="connsiteX1565" fmla="*/ 4685818 w 11137897"/>
              <a:gd name="connsiteY1565" fmla="*/ 1537027 h 4797311"/>
              <a:gd name="connsiteX1566" fmla="*/ 4710524 w 11137897"/>
              <a:gd name="connsiteY1566" fmla="*/ 1511443 h 4797311"/>
              <a:gd name="connsiteX1567" fmla="*/ 4684940 w 11137897"/>
              <a:gd name="connsiteY1567" fmla="*/ 1486737 h 4797311"/>
              <a:gd name="connsiteX1568" fmla="*/ 4530423 w 11137897"/>
              <a:gd name="connsiteY1568" fmla="*/ 1489434 h 4797311"/>
              <a:gd name="connsiteX1569" fmla="*/ 4505717 w 11137897"/>
              <a:gd name="connsiteY1569" fmla="*/ 1515018 h 4797311"/>
              <a:gd name="connsiteX1570" fmla="*/ 4531301 w 11137897"/>
              <a:gd name="connsiteY1570" fmla="*/ 1539724 h 4797311"/>
              <a:gd name="connsiteX1571" fmla="*/ 4556007 w 11137897"/>
              <a:gd name="connsiteY1571" fmla="*/ 1514140 h 4797311"/>
              <a:gd name="connsiteX1572" fmla="*/ 4530423 w 11137897"/>
              <a:gd name="connsiteY1572" fmla="*/ 1489434 h 4797311"/>
              <a:gd name="connsiteX1573" fmla="*/ 4379167 w 11137897"/>
              <a:gd name="connsiteY1573" fmla="*/ 1492074 h 4797311"/>
              <a:gd name="connsiteX1574" fmla="*/ 4354461 w 11137897"/>
              <a:gd name="connsiteY1574" fmla="*/ 1517658 h 4797311"/>
              <a:gd name="connsiteX1575" fmla="*/ 4380045 w 11137897"/>
              <a:gd name="connsiteY1575" fmla="*/ 1542364 h 4797311"/>
              <a:gd name="connsiteX1576" fmla="*/ 4404751 w 11137897"/>
              <a:gd name="connsiteY1576" fmla="*/ 1516780 h 4797311"/>
              <a:gd name="connsiteX1577" fmla="*/ 4379167 w 11137897"/>
              <a:gd name="connsiteY1577" fmla="*/ 1492074 h 4797311"/>
              <a:gd name="connsiteX1578" fmla="*/ 4224777 w 11137897"/>
              <a:gd name="connsiteY1578" fmla="*/ 1494769 h 4797311"/>
              <a:gd name="connsiteX1579" fmla="*/ 4200072 w 11137897"/>
              <a:gd name="connsiteY1579" fmla="*/ 1520353 h 4797311"/>
              <a:gd name="connsiteX1580" fmla="*/ 4225655 w 11137897"/>
              <a:gd name="connsiteY1580" fmla="*/ 1545059 h 4797311"/>
              <a:gd name="connsiteX1581" fmla="*/ 4250361 w 11137897"/>
              <a:gd name="connsiteY1581" fmla="*/ 1519475 h 4797311"/>
              <a:gd name="connsiteX1582" fmla="*/ 4224777 w 11137897"/>
              <a:gd name="connsiteY1582" fmla="*/ 1494769 h 4797311"/>
              <a:gd name="connsiteX1583" fmla="*/ 4148782 w 11137897"/>
              <a:gd name="connsiteY1583" fmla="*/ 1446697 h 4797311"/>
              <a:gd name="connsiteX1584" fmla="*/ 4135574 w 11137897"/>
              <a:gd name="connsiteY1584" fmla="*/ 1491438 h 4797311"/>
              <a:gd name="connsiteX1585" fmla="*/ 4147458 w 11137897"/>
              <a:gd name="connsiteY1585" fmla="*/ 1496118 h 4797311"/>
              <a:gd name="connsiteX1586" fmla="*/ 4172164 w 11137897"/>
              <a:gd name="connsiteY1586" fmla="*/ 1470534 h 4797311"/>
              <a:gd name="connsiteX1587" fmla="*/ 4164489 w 11137897"/>
              <a:gd name="connsiteY1587" fmla="*/ 1452883 h 4797311"/>
              <a:gd name="connsiteX1588" fmla="*/ 4761256 w 11137897"/>
              <a:gd name="connsiteY1588" fmla="*/ 1435099 h 4797311"/>
              <a:gd name="connsiteX1589" fmla="*/ 4736550 w 11137897"/>
              <a:gd name="connsiteY1589" fmla="*/ 1460683 h 4797311"/>
              <a:gd name="connsiteX1590" fmla="*/ 4762134 w 11137897"/>
              <a:gd name="connsiteY1590" fmla="*/ 1485389 h 4797311"/>
              <a:gd name="connsiteX1591" fmla="*/ 4786840 w 11137897"/>
              <a:gd name="connsiteY1591" fmla="*/ 1459805 h 4797311"/>
              <a:gd name="connsiteX1592" fmla="*/ 4761256 w 11137897"/>
              <a:gd name="connsiteY1592" fmla="*/ 1435099 h 4797311"/>
              <a:gd name="connsiteX1593" fmla="*/ 4606741 w 11137897"/>
              <a:gd name="connsiteY1593" fmla="*/ 1437796 h 4797311"/>
              <a:gd name="connsiteX1594" fmla="*/ 4582034 w 11137897"/>
              <a:gd name="connsiteY1594" fmla="*/ 1463380 h 4797311"/>
              <a:gd name="connsiteX1595" fmla="*/ 4607618 w 11137897"/>
              <a:gd name="connsiteY1595" fmla="*/ 1488086 h 4797311"/>
              <a:gd name="connsiteX1596" fmla="*/ 4632324 w 11137897"/>
              <a:gd name="connsiteY1596" fmla="*/ 1462502 h 4797311"/>
              <a:gd name="connsiteX1597" fmla="*/ 4606741 w 11137897"/>
              <a:gd name="connsiteY1597" fmla="*/ 1437796 h 4797311"/>
              <a:gd name="connsiteX1598" fmla="*/ 4452350 w 11137897"/>
              <a:gd name="connsiteY1598" fmla="*/ 1440491 h 4797311"/>
              <a:gd name="connsiteX1599" fmla="*/ 4427644 w 11137897"/>
              <a:gd name="connsiteY1599" fmla="*/ 1466075 h 4797311"/>
              <a:gd name="connsiteX1600" fmla="*/ 4453228 w 11137897"/>
              <a:gd name="connsiteY1600" fmla="*/ 1490781 h 4797311"/>
              <a:gd name="connsiteX1601" fmla="*/ 4454790 w 11137897"/>
              <a:gd name="connsiteY1601" fmla="*/ 1490437 h 4797311"/>
              <a:gd name="connsiteX1602" fmla="*/ 4456364 w 11137897"/>
              <a:gd name="connsiteY1602" fmla="*/ 1490727 h 4797311"/>
              <a:gd name="connsiteX1603" fmla="*/ 4481070 w 11137897"/>
              <a:gd name="connsiteY1603" fmla="*/ 1465142 h 4797311"/>
              <a:gd name="connsiteX1604" fmla="*/ 4455486 w 11137897"/>
              <a:gd name="connsiteY1604" fmla="*/ 1440436 h 4797311"/>
              <a:gd name="connsiteX1605" fmla="*/ 4453923 w 11137897"/>
              <a:gd name="connsiteY1605" fmla="*/ 1440780 h 4797311"/>
              <a:gd name="connsiteX1606" fmla="*/ 4301095 w 11137897"/>
              <a:gd name="connsiteY1606" fmla="*/ 1443131 h 4797311"/>
              <a:gd name="connsiteX1607" fmla="*/ 4276389 w 11137897"/>
              <a:gd name="connsiteY1607" fmla="*/ 1468715 h 4797311"/>
              <a:gd name="connsiteX1608" fmla="*/ 4301973 w 11137897"/>
              <a:gd name="connsiteY1608" fmla="*/ 1493421 h 4797311"/>
              <a:gd name="connsiteX1609" fmla="*/ 4326679 w 11137897"/>
              <a:gd name="connsiteY1609" fmla="*/ 1467837 h 4797311"/>
              <a:gd name="connsiteX1610" fmla="*/ 4301095 w 11137897"/>
              <a:gd name="connsiteY1610" fmla="*/ 1443131 h 4797311"/>
              <a:gd name="connsiteX1611" fmla="*/ 4837613 w 11137897"/>
              <a:gd name="connsiteY1611" fmla="*/ 1385726 h 4797311"/>
              <a:gd name="connsiteX1612" fmla="*/ 4812907 w 11137897"/>
              <a:gd name="connsiteY1612" fmla="*/ 1411310 h 4797311"/>
              <a:gd name="connsiteX1613" fmla="*/ 4838491 w 11137897"/>
              <a:gd name="connsiteY1613" fmla="*/ 1436015 h 4797311"/>
              <a:gd name="connsiteX1614" fmla="*/ 4863197 w 11137897"/>
              <a:gd name="connsiteY1614" fmla="*/ 1410432 h 4797311"/>
              <a:gd name="connsiteX1615" fmla="*/ 4837613 w 11137897"/>
              <a:gd name="connsiteY1615" fmla="*/ 1385726 h 4797311"/>
              <a:gd name="connsiteX1616" fmla="*/ 4683224 w 11137897"/>
              <a:gd name="connsiteY1616" fmla="*/ 1388421 h 4797311"/>
              <a:gd name="connsiteX1617" fmla="*/ 4658517 w 11137897"/>
              <a:gd name="connsiteY1617" fmla="*/ 1414005 h 4797311"/>
              <a:gd name="connsiteX1618" fmla="*/ 4684101 w 11137897"/>
              <a:gd name="connsiteY1618" fmla="*/ 1438710 h 4797311"/>
              <a:gd name="connsiteX1619" fmla="*/ 4708808 w 11137897"/>
              <a:gd name="connsiteY1619" fmla="*/ 1413127 h 4797311"/>
              <a:gd name="connsiteX1620" fmla="*/ 4683224 w 11137897"/>
              <a:gd name="connsiteY1620" fmla="*/ 1388421 h 4797311"/>
              <a:gd name="connsiteX1621" fmla="*/ 4528707 w 11137897"/>
              <a:gd name="connsiteY1621" fmla="*/ 1391118 h 4797311"/>
              <a:gd name="connsiteX1622" fmla="*/ 4504001 w 11137897"/>
              <a:gd name="connsiteY1622" fmla="*/ 1416702 h 4797311"/>
              <a:gd name="connsiteX1623" fmla="*/ 4529585 w 11137897"/>
              <a:gd name="connsiteY1623" fmla="*/ 1441407 h 4797311"/>
              <a:gd name="connsiteX1624" fmla="*/ 4554291 w 11137897"/>
              <a:gd name="connsiteY1624" fmla="*/ 1415824 h 4797311"/>
              <a:gd name="connsiteX1625" fmla="*/ 4528707 w 11137897"/>
              <a:gd name="connsiteY1625" fmla="*/ 1391118 h 4797311"/>
              <a:gd name="connsiteX1626" fmla="*/ 4377451 w 11137897"/>
              <a:gd name="connsiteY1626" fmla="*/ 1393758 h 4797311"/>
              <a:gd name="connsiteX1627" fmla="*/ 4352745 w 11137897"/>
              <a:gd name="connsiteY1627" fmla="*/ 1419342 h 4797311"/>
              <a:gd name="connsiteX1628" fmla="*/ 4378329 w 11137897"/>
              <a:gd name="connsiteY1628" fmla="*/ 1444047 h 4797311"/>
              <a:gd name="connsiteX1629" fmla="*/ 4403035 w 11137897"/>
              <a:gd name="connsiteY1629" fmla="*/ 1418464 h 4797311"/>
              <a:gd name="connsiteX1630" fmla="*/ 4377451 w 11137897"/>
              <a:gd name="connsiteY1630" fmla="*/ 1393758 h 4797311"/>
              <a:gd name="connsiteX1631" fmla="*/ 4223061 w 11137897"/>
              <a:gd name="connsiteY1631" fmla="*/ 1396453 h 4797311"/>
              <a:gd name="connsiteX1632" fmla="*/ 4198355 w 11137897"/>
              <a:gd name="connsiteY1632" fmla="*/ 1422037 h 4797311"/>
              <a:gd name="connsiteX1633" fmla="*/ 4223938 w 11137897"/>
              <a:gd name="connsiteY1633" fmla="*/ 1446742 h 4797311"/>
              <a:gd name="connsiteX1634" fmla="*/ 4248645 w 11137897"/>
              <a:gd name="connsiteY1634" fmla="*/ 1421159 h 4797311"/>
              <a:gd name="connsiteX1635" fmla="*/ 4223061 w 11137897"/>
              <a:gd name="connsiteY1635" fmla="*/ 1396453 h 4797311"/>
              <a:gd name="connsiteX1636" fmla="*/ 4913930 w 11137897"/>
              <a:gd name="connsiteY1636" fmla="*/ 1334088 h 4797311"/>
              <a:gd name="connsiteX1637" fmla="*/ 4889224 w 11137897"/>
              <a:gd name="connsiteY1637" fmla="*/ 1359672 h 4797311"/>
              <a:gd name="connsiteX1638" fmla="*/ 4896899 w 11137897"/>
              <a:gd name="connsiteY1638" fmla="*/ 1377324 h 4797311"/>
              <a:gd name="connsiteX1639" fmla="*/ 4914301 w 11137897"/>
              <a:gd name="connsiteY1639" fmla="*/ 1384178 h 4797311"/>
              <a:gd name="connsiteX1640" fmla="*/ 4931324 w 11137897"/>
              <a:gd name="connsiteY1640" fmla="*/ 1340939 h 4797311"/>
              <a:gd name="connsiteX1641" fmla="*/ 4759540 w 11137897"/>
              <a:gd name="connsiteY1641" fmla="*/ 1336783 h 4797311"/>
              <a:gd name="connsiteX1642" fmla="*/ 4734834 w 11137897"/>
              <a:gd name="connsiteY1642" fmla="*/ 1362367 h 4797311"/>
              <a:gd name="connsiteX1643" fmla="*/ 4760418 w 11137897"/>
              <a:gd name="connsiteY1643" fmla="*/ 1387073 h 4797311"/>
              <a:gd name="connsiteX1644" fmla="*/ 4785124 w 11137897"/>
              <a:gd name="connsiteY1644" fmla="*/ 1361489 h 4797311"/>
              <a:gd name="connsiteX1645" fmla="*/ 4759540 w 11137897"/>
              <a:gd name="connsiteY1645" fmla="*/ 1336783 h 4797311"/>
              <a:gd name="connsiteX1646" fmla="*/ 4605025 w 11137897"/>
              <a:gd name="connsiteY1646" fmla="*/ 1339480 h 4797311"/>
              <a:gd name="connsiteX1647" fmla="*/ 4580318 w 11137897"/>
              <a:gd name="connsiteY1647" fmla="*/ 1365064 h 4797311"/>
              <a:gd name="connsiteX1648" fmla="*/ 4605902 w 11137897"/>
              <a:gd name="connsiteY1648" fmla="*/ 1389770 h 4797311"/>
              <a:gd name="connsiteX1649" fmla="*/ 4630608 w 11137897"/>
              <a:gd name="connsiteY1649" fmla="*/ 1364186 h 4797311"/>
              <a:gd name="connsiteX1650" fmla="*/ 4605025 w 11137897"/>
              <a:gd name="connsiteY1650" fmla="*/ 1339480 h 4797311"/>
              <a:gd name="connsiteX1651" fmla="*/ 4450634 w 11137897"/>
              <a:gd name="connsiteY1651" fmla="*/ 1342175 h 4797311"/>
              <a:gd name="connsiteX1652" fmla="*/ 4425928 w 11137897"/>
              <a:gd name="connsiteY1652" fmla="*/ 1367759 h 4797311"/>
              <a:gd name="connsiteX1653" fmla="*/ 4451512 w 11137897"/>
              <a:gd name="connsiteY1653" fmla="*/ 1392465 h 4797311"/>
              <a:gd name="connsiteX1654" fmla="*/ 4453074 w 11137897"/>
              <a:gd name="connsiteY1654" fmla="*/ 1392121 h 4797311"/>
              <a:gd name="connsiteX1655" fmla="*/ 4454647 w 11137897"/>
              <a:gd name="connsiteY1655" fmla="*/ 1392410 h 4797311"/>
              <a:gd name="connsiteX1656" fmla="*/ 4479354 w 11137897"/>
              <a:gd name="connsiteY1656" fmla="*/ 1366826 h 4797311"/>
              <a:gd name="connsiteX1657" fmla="*/ 4453770 w 11137897"/>
              <a:gd name="connsiteY1657" fmla="*/ 1342120 h 4797311"/>
              <a:gd name="connsiteX1658" fmla="*/ 4452207 w 11137897"/>
              <a:gd name="connsiteY1658" fmla="*/ 1342464 h 4797311"/>
              <a:gd name="connsiteX1659" fmla="*/ 4299379 w 11137897"/>
              <a:gd name="connsiteY1659" fmla="*/ 1344815 h 4797311"/>
              <a:gd name="connsiteX1660" fmla="*/ 4274673 w 11137897"/>
              <a:gd name="connsiteY1660" fmla="*/ 1370399 h 4797311"/>
              <a:gd name="connsiteX1661" fmla="*/ 4300257 w 11137897"/>
              <a:gd name="connsiteY1661" fmla="*/ 1395105 h 4797311"/>
              <a:gd name="connsiteX1662" fmla="*/ 4324963 w 11137897"/>
              <a:gd name="connsiteY1662" fmla="*/ 1369521 h 4797311"/>
              <a:gd name="connsiteX1663" fmla="*/ 4299379 w 11137897"/>
              <a:gd name="connsiteY1663" fmla="*/ 1344815 h 4797311"/>
              <a:gd name="connsiteX1664" fmla="*/ 4835897 w 11137897"/>
              <a:gd name="connsiteY1664" fmla="*/ 1287408 h 4797311"/>
              <a:gd name="connsiteX1665" fmla="*/ 4811191 w 11137897"/>
              <a:gd name="connsiteY1665" fmla="*/ 1312992 h 4797311"/>
              <a:gd name="connsiteX1666" fmla="*/ 4836775 w 11137897"/>
              <a:gd name="connsiteY1666" fmla="*/ 1337698 h 4797311"/>
              <a:gd name="connsiteX1667" fmla="*/ 4861481 w 11137897"/>
              <a:gd name="connsiteY1667" fmla="*/ 1312114 h 4797311"/>
              <a:gd name="connsiteX1668" fmla="*/ 4835897 w 11137897"/>
              <a:gd name="connsiteY1668" fmla="*/ 1287408 h 4797311"/>
              <a:gd name="connsiteX1669" fmla="*/ 4681507 w 11137897"/>
              <a:gd name="connsiteY1669" fmla="*/ 1290103 h 4797311"/>
              <a:gd name="connsiteX1670" fmla="*/ 4656801 w 11137897"/>
              <a:gd name="connsiteY1670" fmla="*/ 1315687 h 4797311"/>
              <a:gd name="connsiteX1671" fmla="*/ 4682385 w 11137897"/>
              <a:gd name="connsiteY1671" fmla="*/ 1340393 h 4797311"/>
              <a:gd name="connsiteX1672" fmla="*/ 4707092 w 11137897"/>
              <a:gd name="connsiteY1672" fmla="*/ 1314809 h 4797311"/>
              <a:gd name="connsiteX1673" fmla="*/ 4681507 w 11137897"/>
              <a:gd name="connsiteY1673" fmla="*/ 1290103 h 4797311"/>
              <a:gd name="connsiteX1674" fmla="*/ 4526991 w 11137897"/>
              <a:gd name="connsiteY1674" fmla="*/ 1292800 h 4797311"/>
              <a:gd name="connsiteX1675" fmla="*/ 4502285 w 11137897"/>
              <a:gd name="connsiteY1675" fmla="*/ 1318384 h 4797311"/>
              <a:gd name="connsiteX1676" fmla="*/ 4527869 w 11137897"/>
              <a:gd name="connsiteY1676" fmla="*/ 1343090 h 4797311"/>
              <a:gd name="connsiteX1677" fmla="*/ 4552575 w 11137897"/>
              <a:gd name="connsiteY1677" fmla="*/ 1317506 h 4797311"/>
              <a:gd name="connsiteX1678" fmla="*/ 4526991 w 11137897"/>
              <a:gd name="connsiteY1678" fmla="*/ 1292800 h 4797311"/>
              <a:gd name="connsiteX1679" fmla="*/ 4375735 w 11137897"/>
              <a:gd name="connsiteY1679" fmla="*/ 1295440 h 4797311"/>
              <a:gd name="connsiteX1680" fmla="*/ 4351029 w 11137897"/>
              <a:gd name="connsiteY1680" fmla="*/ 1321024 h 4797311"/>
              <a:gd name="connsiteX1681" fmla="*/ 4376613 w 11137897"/>
              <a:gd name="connsiteY1681" fmla="*/ 1345730 h 4797311"/>
              <a:gd name="connsiteX1682" fmla="*/ 4401319 w 11137897"/>
              <a:gd name="connsiteY1682" fmla="*/ 1320146 h 4797311"/>
              <a:gd name="connsiteX1683" fmla="*/ 4375735 w 11137897"/>
              <a:gd name="connsiteY1683" fmla="*/ 1295440 h 4797311"/>
              <a:gd name="connsiteX1684" fmla="*/ 4221345 w 11137897"/>
              <a:gd name="connsiteY1684" fmla="*/ 1298135 h 4797311"/>
              <a:gd name="connsiteX1685" fmla="*/ 4196639 w 11137897"/>
              <a:gd name="connsiteY1685" fmla="*/ 1323719 h 4797311"/>
              <a:gd name="connsiteX1686" fmla="*/ 4222222 w 11137897"/>
              <a:gd name="connsiteY1686" fmla="*/ 1348425 h 4797311"/>
              <a:gd name="connsiteX1687" fmla="*/ 4246929 w 11137897"/>
              <a:gd name="connsiteY1687" fmla="*/ 1322841 h 4797311"/>
              <a:gd name="connsiteX1688" fmla="*/ 4221345 w 11137897"/>
              <a:gd name="connsiteY1688" fmla="*/ 1298135 h 4797311"/>
              <a:gd name="connsiteX1689" fmla="*/ 4912214 w 11137897"/>
              <a:gd name="connsiteY1689" fmla="*/ 1235770 h 4797311"/>
              <a:gd name="connsiteX1690" fmla="*/ 4887508 w 11137897"/>
              <a:gd name="connsiteY1690" fmla="*/ 1261354 h 4797311"/>
              <a:gd name="connsiteX1691" fmla="*/ 4913092 w 11137897"/>
              <a:gd name="connsiteY1691" fmla="*/ 1286060 h 4797311"/>
              <a:gd name="connsiteX1692" fmla="*/ 4937797 w 11137897"/>
              <a:gd name="connsiteY1692" fmla="*/ 1260476 h 4797311"/>
              <a:gd name="connsiteX1693" fmla="*/ 4912214 w 11137897"/>
              <a:gd name="connsiteY1693" fmla="*/ 1235770 h 4797311"/>
              <a:gd name="connsiteX1694" fmla="*/ 4757824 w 11137897"/>
              <a:gd name="connsiteY1694" fmla="*/ 1238465 h 4797311"/>
              <a:gd name="connsiteX1695" fmla="*/ 4733118 w 11137897"/>
              <a:gd name="connsiteY1695" fmla="*/ 1264049 h 4797311"/>
              <a:gd name="connsiteX1696" fmla="*/ 4758702 w 11137897"/>
              <a:gd name="connsiteY1696" fmla="*/ 1288755 h 4797311"/>
              <a:gd name="connsiteX1697" fmla="*/ 4783408 w 11137897"/>
              <a:gd name="connsiteY1697" fmla="*/ 1263171 h 4797311"/>
              <a:gd name="connsiteX1698" fmla="*/ 4757824 w 11137897"/>
              <a:gd name="connsiteY1698" fmla="*/ 1238465 h 4797311"/>
              <a:gd name="connsiteX1699" fmla="*/ 4603308 w 11137897"/>
              <a:gd name="connsiteY1699" fmla="*/ 1241162 h 4797311"/>
              <a:gd name="connsiteX1700" fmla="*/ 4578602 w 11137897"/>
              <a:gd name="connsiteY1700" fmla="*/ 1266746 h 4797311"/>
              <a:gd name="connsiteX1701" fmla="*/ 4604186 w 11137897"/>
              <a:gd name="connsiteY1701" fmla="*/ 1291452 h 4797311"/>
              <a:gd name="connsiteX1702" fmla="*/ 4628891 w 11137897"/>
              <a:gd name="connsiteY1702" fmla="*/ 1265868 h 4797311"/>
              <a:gd name="connsiteX1703" fmla="*/ 4603308 w 11137897"/>
              <a:gd name="connsiteY1703" fmla="*/ 1241162 h 4797311"/>
              <a:gd name="connsiteX1704" fmla="*/ 4448918 w 11137897"/>
              <a:gd name="connsiteY1704" fmla="*/ 1243857 h 4797311"/>
              <a:gd name="connsiteX1705" fmla="*/ 4424212 w 11137897"/>
              <a:gd name="connsiteY1705" fmla="*/ 1269441 h 4797311"/>
              <a:gd name="connsiteX1706" fmla="*/ 4449796 w 11137897"/>
              <a:gd name="connsiteY1706" fmla="*/ 1294147 h 4797311"/>
              <a:gd name="connsiteX1707" fmla="*/ 4451358 w 11137897"/>
              <a:gd name="connsiteY1707" fmla="*/ 1293803 h 4797311"/>
              <a:gd name="connsiteX1708" fmla="*/ 4452931 w 11137897"/>
              <a:gd name="connsiteY1708" fmla="*/ 1294092 h 4797311"/>
              <a:gd name="connsiteX1709" fmla="*/ 4477638 w 11137897"/>
              <a:gd name="connsiteY1709" fmla="*/ 1268508 h 4797311"/>
              <a:gd name="connsiteX1710" fmla="*/ 4452053 w 11137897"/>
              <a:gd name="connsiteY1710" fmla="*/ 1243802 h 4797311"/>
              <a:gd name="connsiteX1711" fmla="*/ 4450491 w 11137897"/>
              <a:gd name="connsiteY1711" fmla="*/ 1244146 h 4797311"/>
              <a:gd name="connsiteX1712" fmla="*/ 4297663 w 11137897"/>
              <a:gd name="connsiteY1712" fmla="*/ 1246497 h 4797311"/>
              <a:gd name="connsiteX1713" fmla="*/ 4272957 w 11137897"/>
              <a:gd name="connsiteY1713" fmla="*/ 1272081 h 4797311"/>
              <a:gd name="connsiteX1714" fmla="*/ 4298541 w 11137897"/>
              <a:gd name="connsiteY1714" fmla="*/ 1296787 h 4797311"/>
              <a:gd name="connsiteX1715" fmla="*/ 4323247 w 11137897"/>
              <a:gd name="connsiteY1715" fmla="*/ 1271203 h 4797311"/>
              <a:gd name="connsiteX1716" fmla="*/ 4297663 w 11137897"/>
              <a:gd name="connsiteY1716" fmla="*/ 1246497 h 4797311"/>
              <a:gd name="connsiteX1717" fmla="*/ 4221453 w 11137897"/>
              <a:gd name="connsiteY1717" fmla="*/ 1200537 h 4797311"/>
              <a:gd name="connsiteX1718" fmla="*/ 4208245 w 11137897"/>
              <a:gd name="connsiteY1718" fmla="*/ 1245278 h 4797311"/>
              <a:gd name="connsiteX1719" fmla="*/ 4220506 w 11137897"/>
              <a:gd name="connsiteY1719" fmla="*/ 1250108 h 4797311"/>
              <a:gd name="connsiteX1720" fmla="*/ 4245212 w 11137897"/>
              <a:gd name="connsiteY1720" fmla="*/ 1224524 h 4797311"/>
              <a:gd name="connsiteX1721" fmla="*/ 4237537 w 11137897"/>
              <a:gd name="connsiteY1721" fmla="*/ 1206873 h 4797311"/>
              <a:gd name="connsiteX1722" fmla="*/ 4988697 w 11137897"/>
              <a:gd name="connsiteY1722" fmla="*/ 1186395 h 4797311"/>
              <a:gd name="connsiteX1723" fmla="*/ 4963991 w 11137897"/>
              <a:gd name="connsiteY1723" fmla="*/ 1211978 h 4797311"/>
              <a:gd name="connsiteX1724" fmla="*/ 4971666 w 11137897"/>
              <a:gd name="connsiteY1724" fmla="*/ 1229629 h 4797311"/>
              <a:gd name="connsiteX1725" fmla="*/ 4974679 w 11137897"/>
              <a:gd name="connsiteY1725" fmla="*/ 1230817 h 4797311"/>
              <a:gd name="connsiteX1726" fmla="*/ 4991703 w 11137897"/>
              <a:gd name="connsiteY1726" fmla="*/ 1187578 h 4797311"/>
              <a:gd name="connsiteX1727" fmla="*/ 4834181 w 11137897"/>
              <a:gd name="connsiteY1727" fmla="*/ 1189092 h 4797311"/>
              <a:gd name="connsiteX1728" fmla="*/ 4809475 w 11137897"/>
              <a:gd name="connsiteY1728" fmla="*/ 1214675 h 4797311"/>
              <a:gd name="connsiteX1729" fmla="*/ 4835059 w 11137897"/>
              <a:gd name="connsiteY1729" fmla="*/ 1239381 h 4797311"/>
              <a:gd name="connsiteX1730" fmla="*/ 4859765 w 11137897"/>
              <a:gd name="connsiteY1730" fmla="*/ 1213797 h 4797311"/>
              <a:gd name="connsiteX1731" fmla="*/ 4834181 w 11137897"/>
              <a:gd name="connsiteY1731" fmla="*/ 1189092 h 4797311"/>
              <a:gd name="connsiteX1732" fmla="*/ 4679791 w 11137897"/>
              <a:gd name="connsiteY1732" fmla="*/ 1191787 h 4797311"/>
              <a:gd name="connsiteX1733" fmla="*/ 4655085 w 11137897"/>
              <a:gd name="connsiteY1733" fmla="*/ 1217370 h 4797311"/>
              <a:gd name="connsiteX1734" fmla="*/ 4680669 w 11137897"/>
              <a:gd name="connsiteY1734" fmla="*/ 1242076 h 4797311"/>
              <a:gd name="connsiteX1735" fmla="*/ 4705375 w 11137897"/>
              <a:gd name="connsiteY1735" fmla="*/ 1216492 h 4797311"/>
              <a:gd name="connsiteX1736" fmla="*/ 4679791 w 11137897"/>
              <a:gd name="connsiteY1736" fmla="*/ 1191787 h 4797311"/>
              <a:gd name="connsiteX1737" fmla="*/ 4525275 w 11137897"/>
              <a:gd name="connsiteY1737" fmla="*/ 1194484 h 4797311"/>
              <a:gd name="connsiteX1738" fmla="*/ 4500569 w 11137897"/>
              <a:gd name="connsiteY1738" fmla="*/ 1220067 h 4797311"/>
              <a:gd name="connsiteX1739" fmla="*/ 4526153 w 11137897"/>
              <a:gd name="connsiteY1739" fmla="*/ 1244773 h 4797311"/>
              <a:gd name="connsiteX1740" fmla="*/ 4550859 w 11137897"/>
              <a:gd name="connsiteY1740" fmla="*/ 1219189 h 4797311"/>
              <a:gd name="connsiteX1741" fmla="*/ 4525275 w 11137897"/>
              <a:gd name="connsiteY1741" fmla="*/ 1194484 h 4797311"/>
              <a:gd name="connsiteX1742" fmla="*/ 4374019 w 11137897"/>
              <a:gd name="connsiteY1742" fmla="*/ 1197124 h 4797311"/>
              <a:gd name="connsiteX1743" fmla="*/ 4349313 w 11137897"/>
              <a:gd name="connsiteY1743" fmla="*/ 1222707 h 4797311"/>
              <a:gd name="connsiteX1744" fmla="*/ 4374897 w 11137897"/>
              <a:gd name="connsiteY1744" fmla="*/ 1247413 h 4797311"/>
              <a:gd name="connsiteX1745" fmla="*/ 4399603 w 11137897"/>
              <a:gd name="connsiteY1745" fmla="*/ 1221829 h 4797311"/>
              <a:gd name="connsiteX1746" fmla="*/ 4374019 w 11137897"/>
              <a:gd name="connsiteY1746" fmla="*/ 1197124 h 4797311"/>
              <a:gd name="connsiteX1747" fmla="*/ 4910498 w 11137897"/>
              <a:gd name="connsiteY1747" fmla="*/ 1137454 h 4797311"/>
              <a:gd name="connsiteX1748" fmla="*/ 4885792 w 11137897"/>
              <a:gd name="connsiteY1748" fmla="*/ 1163038 h 4797311"/>
              <a:gd name="connsiteX1749" fmla="*/ 4911376 w 11137897"/>
              <a:gd name="connsiteY1749" fmla="*/ 1187744 h 4797311"/>
              <a:gd name="connsiteX1750" fmla="*/ 4936081 w 11137897"/>
              <a:gd name="connsiteY1750" fmla="*/ 1162160 h 4797311"/>
              <a:gd name="connsiteX1751" fmla="*/ 4910498 w 11137897"/>
              <a:gd name="connsiteY1751" fmla="*/ 1137454 h 4797311"/>
              <a:gd name="connsiteX1752" fmla="*/ 4756108 w 11137897"/>
              <a:gd name="connsiteY1752" fmla="*/ 1140149 h 4797311"/>
              <a:gd name="connsiteX1753" fmla="*/ 4731401 w 11137897"/>
              <a:gd name="connsiteY1753" fmla="*/ 1165733 h 4797311"/>
              <a:gd name="connsiteX1754" fmla="*/ 4756986 w 11137897"/>
              <a:gd name="connsiteY1754" fmla="*/ 1190439 h 4797311"/>
              <a:gd name="connsiteX1755" fmla="*/ 4781692 w 11137897"/>
              <a:gd name="connsiteY1755" fmla="*/ 1164855 h 4797311"/>
              <a:gd name="connsiteX1756" fmla="*/ 4756108 w 11137897"/>
              <a:gd name="connsiteY1756" fmla="*/ 1140149 h 4797311"/>
              <a:gd name="connsiteX1757" fmla="*/ 4601592 w 11137897"/>
              <a:gd name="connsiteY1757" fmla="*/ 1142846 h 4797311"/>
              <a:gd name="connsiteX1758" fmla="*/ 4576886 w 11137897"/>
              <a:gd name="connsiteY1758" fmla="*/ 1168430 h 4797311"/>
              <a:gd name="connsiteX1759" fmla="*/ 4602470 w 11137897"/>
              <a:gd name="connsiteY1759" fmla="*/ 1193136 h 4797311"/>
              <a:gd name="connsiteX1760" fmla="*/ 4627175 w 11137897"/>
              <a:gd name="connsiteY1760" fmla="*/ 1167552 h 4797311"/>
              <a:gd name="connsiteX1761" fmla="*/ 4601592 w 11137897"/>
              <a:gd name="connsiteY1761" fmla="*/ 1142846 h 4797311"/>
              <a:gd name="connsiteX1762" fmla="*/ 4447202 w 11137897"/>
              <a:gd name="connsiteY1762" fmla="*/ 1145541 h 4797311"/>
              <a:gd name="connsiteX1763" fmla="*/ 4422496 w 11137897"/>
              <a:gd name="connsiteY1763" fmla="*/ 1171125 h 4797311"/>
              <a:gd name="connsiteX1764" fmla="*/ 4448080 w 11137897"/>
              <a:gd name="connsiteY1764" fmla="*/ 1195831 h 4797311"/>
              <a:gd name="connsiteX1765" fmla="*/ 4449642 w 11137897"/>
              <a:gd name="connsiteY1765" fmla="*/ 1195487 h 4797311"/>
              <a:gd name="connsiteX1766" fmla="*/ 4451215 w 11137897"/>
              <a:gd name="connsiteY1766" fmla="*/ 1195776 h 4797311"/>
              <a:gd name="connsiteX1767" fmla="*/ 4475921 w 11137897"/>
              <a:gd name="connsiteY1767" fmla="*/ 1170192 h 4797311"/>
              <a:gd name="connsiteX1768" fmla="*/ 4450337 w 11137897"/>
              <a:gd name="connsiteY1768" fmla="*/ 1145486 h 4797311"/>
              <a:gd name="connsiteX1769" fmla="*/ 4448775 w 11137897"/>
              <a:gd name="connsiteY1769" fmla="*/ 1145830 h 4797311"/>
              <a:gd name="connsiteX1770" fmla="*/ 4295947 w 11137897"/>
              <a:gd name="connsiteY1770" fmla="*/ 1148181 h 4797311"/>
              <a:gd name="connsiteX1771" fmla="*/ 4271241 w 11137897"/>
              <a:gd name="connsiteY1771" fmla="*/ 1173765 h 4797311"/>
              <a:gd name="connsiteX1772" fmla="*/ 4296825 w 11137897"/>
              <a:gd name="connsiteY1772" fmla="*/ 1198471 h 4797311"/>
              <a:gd name="connsiteX1773" fmla="*/ 4321531 w 11137897"/>
              <a:gd name="connsiteY1773" fmla="*/ 1172887 h 4797311"/>
              <a:gd name="connsiteX1774" fmla="*/ 4295947 w 11137897"/>
              <a:gd name="connsiteY1774" fmla="*/ 1148181 h 4797311"/>
              <a:gd name="connsiteX1775" fmla="*/ 4243437 w 11137897"/>
              <a:gd name="connsiteY1775" fmla="*/ 1126071 h 4797311"/>
              <a:gd name="connsiteX1776" fmla="*/ 4243099 w 11137897"/>
              <a:gd name="connsiteY1776" fmla="*/ 1127216 h 4797311"/>
              <a:gd name="connsiteX1777" fmla="*/ 4243496 w 11137897"/>
              <a:gd name="connsiteY1777" fmla="*/ 1126207 h 4797311"/>
              <a:gd name="connsiteX1778" fmla="*/ 4986981 w 11137897"/>
              <a:gd name="connsiteY1778" fmla="*/ 1088077 h 4797311"/>
              <a:gd name="connsiteX1779" fmla="*/ 4962275 w 11137897"/>
              <a:gd name="connsiteY1779" fmla="*/ 1113661 h 4797311"/>
              <a:gd name="connsiteX1780" fmla="*/ 4987859 w 11137897"/>
              <a:gd name="connsiteY1780" fmla="*/ 1138367 h 4797311"/>
              <a:gd name="connsiteX1781" fmla="*/ 5012564 w 11137897"/>
              <a:gd name="connsiteY1781" fmla="*/ 1112783 h 4797311"/>
              <a:gd name="connsiteX1782" fmla="*/ 4986981 w 11137897"/>
              <a:gd name="connsiteY1782" fmla="*/ 1088077 h 4797311"/>
              <a:gd name="connsiteX1783" fmla="*/ 4832465 w 11137897"/>
              <a:gd name="connsiteY1783" fmla="*/ 1090774 h 4797311"/>
              <a:gd name="connsiteX1784" fmla="*/ 4807758 w 11137897"/>
              <a:gd name="connsiteY1784" fmla="*/ 1116358 h 4797311"/>
              <a:gd name="connsiteX1785" fmla="*/ 4833342 w 11137897"/>
              <a:gd name="connsiteY1785" fmla="*/ 1141064 h 4797311"/>
              <a:gd name="connsiteX1786" fmla="*/ 4858049 w 11137897"/>
              <a:gd name="connsiteY1786" fmla="*/ 1115480 h 4797311"/>
              <a:gd name="connsiteX1787" fmla="*/ 4832465 w 11137897"/>
              <a:gd name="connsiteY1787" fmla="*/ 1090774 h 4797311"/>
              <a:gd name="connsiteX1788" fmla="*/ 4678075 w 11137897"/>
              <a:gd name="connsiteY1788" fmla="*/ 1093469 h 4797311"/>
              <a:gd name="connsiteX1789" fmla="*/ 4653369 w 11137897"/>
              <a:gd name="connsiteY1789" fmla="*/ 1119053 h 4797311"/>
              <a:gd name="connsiteX1790" fmla="*/ 4678953 w 11137897"/>
              <a:gd name="connsiteY1790" fmla="*/ 1143759 h 4797311"/>
              <a:gd name="connsiteX1791" fmla="*/ 4703659 w 11137897"/>
              <a:gd name="connsiteY1791" fmla="*/ 1118175 h 4797311"/>
              <a:gd name="connsiteX1792" fmla="*/ 4678075 w 11137897"/>
              <a:gd name="connsiteY1792" fmla="*/ 1093469 h 4797311"/>
              <a:gd name="connsiteX1793" fmla="*/ 4523559 w 11137897"/>
              <a:gd name="connsiteY1793" fmla="*/ 1096166 h 4797311"/>
              <a:gd name="connsiteX1794" fmla="*/ 4498852 w 11137897"/>
              <a:gd name="connsiteY1794" fmla="*/ 1121750 h 4797311"/>
              <a:gd name="connsiteX1795" fmla="*/ 4524437 w 11137897"/>
              <a:gd name="connsiteY1795" fmla="*/ 1146456 h 4797311"/>
              <a:gd name="connsiteX1796" fmla="*/ 4549143 w 11137897"/>
              <a:gd name="connsiteY1796" fmla="*/ 1120872 h 4797311"/>
              <a:gd name="connsiteX1797" fmla="*/ 4523559 w 11137897"/>
              <a:gd name="connsiteY1797" fmla="*/ 1096166 h 4797311"/>
              <a:gd name="connsiteX1798" fmla="*/ 4372303 w 11137897"/>
              <a:gd name="connsiteY1798" fmla="*/ 1098806 h 4797311"/>
              <a:gd name="connsiteX1799" fmla="*/ 4347596 w 11137897"/>
              <a:gd name="connsiteY1799" fmla="*/ 1124390 h 4797311"/>
              <a:gd name="connsiteX1800" fmla="*/ 4373181 w 11137897"/>
              <a:gd name="connsiteY1800" fmla="*/ 1149096 h 4797311"/>
              <a:gd name="connsiteX1801" fmla="*/ 4397887 w 11137897"/>
              <a:gd name="connsiteY1801" fmla="*/ 1123512 h 4797311"/>
              <a:gd name="connsiteX1802" fmla="*/ 4372303 w 11137897"/>
              <a:gd name="connsiteY1802" fmla="*/ 1098806 h 4797311"/>
              <a:gd name="connsiteX1803" fmla="*/ 5048711 w 11137897"/>
              <a:gd name="connsiteY1803" fmla="*/ 1042782 h 4797311"/>
              <a:gd name="connsiteX1804" fmla="*/ 5045647 w 11137897"/>
              <a:gd name="connsiteY1804" fmla="*/ 1044115 h 4797311"/>
              <a:gd name="connsiteX1805" fmla="*/ 5038592 w 11137897"/>
              <a:gd name="connsiteY1805" fmla="*/ 1062024 h 4797311"/>
              <a:gd name="connsiteX1806" fmla="*/ 5039927 w 11137897"/>
              <a:gd name="connsiteY1806" fmla="*/ 1065093 h 4797311"/>
              <a:gd name="connsiteX1807" fmla="*/ 4908782 w 11137897"/>
              <a:gd name="connsiteY1807" fmla="*/ 1039137 h 4797311"/>
              <a:gd name="connsiteX1808" fmla="*/ 4884076 w 11137897"/>
              <a:gd name="connsiteY1808" fmla="*/ 1064721 h 4797311"/>
              <a:gd name="connsiteX1809" fmla="*/ 4909660 w 11137897"/>
              <a:gd name="connsiteY1809" fmla="*/ 1089426 h 4797311"/>
              <a:gd name="connsiteX1810" fmla="*/ 4934365 w 11137897"/>
              <a:gd name="connsiteY1810" fmla="*/ 1063843 h 4797311"/>
              <a:gd name="connsiteX1811" fmla="*/ 4908782 w 11137897"/>
              <a:gd name="connsiteY1811" fmla="*/ 1039137 h 4797311"/>
              <a:gd name="connsiteX1812" fmla="*/ 4754392 w 11137897"/>
              <a:gd name="connsiteY1812" fmla="*/ 1041832 h 4797311"/>
              <a:gd name="connsiteX1813" fmla="*/ 4729685 w 11137897"/>
              <a:gd name="connsiteY1813" fmla="*/ 1067416 h 4797311"/>
              <a:gd name="connsiteX1814" fmla="*/ 4755269 w 11137897"/>
              <a:gd name="connsiteY1814" fmla="*/ 1092121 h 4797311"/>
              <a:gd name="connsiteX1815" fmla="*/ 4779976 w 11137897"/>
              <a:gd name="connsiteY1815" fmla="*/ 1066538 h 4797311"/>
              <a:gd name="connsiteX1816" fmla="*/ 4754392 w 11137897"/>
              <a:gd name="connsiteY1816" fmla="*/ 1041832 h 4797311"/>
              <a:gd name="connsiteX1817" fmla="*/ 4599876 w 11137897"/>
              <a:gd name="connsiteY1817" fmla="*/ 1044529 h 4797311"/>
              <a:gd name="connsiteX1818" fmla="*/ 4575170 w 11137897"/>
              <a:gd name="connsiteY1818" fmla="*/ 1070113 h 4797311"/>
              <a:gd name="connsiteX1819" fmla="*/ 4600754 w 11137897"/>
              <a:gd name="connsiteY1819" fmla="*/ 1094818 h 4797311"/>
              <a:gd name="connsiteX1820" fmla="*/ 4625459 w 11137897"/>
              <a:gd name="connsiteY1820" fmla="*/ 1069235 h 4797311"/>
              <a:gd name="connsiteX1821" fmla="*/ 4599876 w 11137897"/>
              <a:gd name="connsiteY1821" fmla="*/ 1044529 h 4797311"/>
              <a:gd name="connsiteX1822" fmla="*/ 4445486 w 11137897"/>
              <a:gd name="connsiteY1822" fmla="*/ 1047224 h 4797311"/>
              <a:gd name="connsiteX1823" fmla="*/ 4420779 w 11137897"/>
              <a:gd name="connsiteY1823" fmla="*/ 1072808 h 4797311"/>
              <a:gd name="connsiteX1824" fmla="*/ 4446363 w 11137897"/>
              <a:gd name="connsiteY1824" fmla="*/ 1097513 h 4797311"/>
              <a:gd name="connsiteX1825" fmla="*/ 4447926 w 11137897"/>
              <a:gd name="connsiteY1825" fmla="*/ 1097170 h 4797311"/>
              <a:gd name="connsiteX1826" fmla="*/ 4449499 w 11137897"/>
              <a:gd name="connsiteY1826" fmla="*/ 1097458 h 4797311"/>
              <a:gd name="connsiteX1827" fmla="*/ 4474205 w 11137897"/>
              <a:gd name="connsiteY1827" fmla="*/ 1071875 h 4797311"/>
              <a:gd name="connsiteX1828" fmla="*/ 4448621 w 11137897"/>
              <a:gd name="connsiteY1828" fmla="*/ 1047169 h 4797311"/>
              <a:gd name="connsiteX1829" fmla="*/ 4447059 w 11137897"/>
              <a:gd name="connsiteY1829" fmla="*/ 1047512 h 4797311"/>
              <a:gd name="connsiteX1830" fmla="*/ 4294231 w 11137897"/>
              <a:gd name="connsiteY1830" fmla="*/ 1049864 h 4797311"/>
              <a:gd name="connsiteX1831" fmla="*/ 4269524 w 11137897"/>
              <a:gd name="connsiteY1831" fmla="*/ 1075448 h 4797311"/>
              <a:gd name="connsiteX1832" fmla="*/ 4295108 w 11137897"/>
              <a:gd name="connsiteY1832" fmla="*/ 1100153 h 4797311"/>
              <a:gd name="connsiteX1833" fmla="*/ 4319815 w 11137897"/>
              <a:gd name="connsiteY1833" fmla="*/ 1074570 h 4797311"/>
              <a:gd name="connsiteX1834" fmla="*/ 4294231 w 11137897"/>
              <a:gd name="connsiteY1834" fmla="*/ 1049864 h 4797311"/>
              <a:gd name="connsiteX1835" fmla="*/ 4985267 w 11137897"/>
              <a:gd name="connsiteY1835" fmla="*/ 989887 h 4797311"/>
              <a:gd name="connsiteX1836" fmla="*/ 4960561 w 11137897"/>
              <a:gd name="connsiteY1836" fmla="*/ 1015471 h 4797311"/>
              <a:gd name="connsiteX1837" fmla="*/ 4986145 w 11137897"/>
              <a:gd name="connsiteY1837" fmla="*/ 1040176 h 4797311"/>
              <a:gd name="connsiteX1838" fmla="*/ 5010850 w 11137897"/>
              <a:gd name="connsiteY1838" fmla="*/ 1014593 h 4797311"/>
              <a:gd name="connsiteX1839" fmla="*/ 4985267 w 11137897"/>
              <a:gd name="connsiteY1839" fmla="*/ 989887 h 4797311"/>
              <a:gd name="connsiteX1840" fmla="*/ 4830751 w 11137897"/>
              <a:gd name="connsiteY1840" fmla="*/ 992584 h 4797311"/>
              <a:gd name="connsiteX1841" fmla="*/ 4806044 w 11137897"/>
              <a:gd name="connsiteY1841" fmla="*/ 1018168 h 4797311"/>
              <a:gd name="connsiteX1842" fmla="*/ 4831629 w 11137897"/>
              <a:gd name="connsiteY1842" fmla="*/ 1042873 h 4797311"/>
              <a:gd name="connsiteX1843" fmla="*/ 4856335 w 11137897"/>
              <a:gd name="connsiteY1843" fmla="*/ 1017290 h 4797311"/>
              <a:gd name="connsiteX1844" fmla="*/ 4830751 w 11137897"/>
              <a:gd name="connsiteY1844" fmla="*/ 992584 h 4797311"/>
              <a:gd name="connsiteX1845" fmla="*/ 4676361 w 11137897"/>
              <a:gd name="connsiteY1845" fmla="*/ 995279 h 4797311"/>
              <a:gd name="connsiteX1846" fmla="*/ 4651655 w 11137897"/>
              <a:gd name="connsiteY1846" fmla="*/ 1020863 h 4797311"/>
              <a:gd name="connsiteX1847" fmla="*/ 4677239 w 11137897"/>
              <a:gd name="connsiteY1847" fmla="*/ 1045568 h 4797311"/>
              <a:gd name="connsiteX1848" fmla="*/ 4701945 w 11137897"/>
              <a:gd name="connsiteY1848" fmla="*/ 1019985 h 4797311"/>
              <a:gd name="connsiteX1849" fmla="*/ 4676361 w 11137897"/>
              <a:gd name="connsiteY1849" fmla="*/ 995279 h 4797311"/>
              <a:gd name="connsiteX1850" fmla="*/ 4521845 w 11137897"/>
              <a:gd name="connsiteY1850" fmla="*/ 997976 h 4797311"/>
              <a:gd name="connsiteX1851" fmla="*/ 4497139 w 11137897"/>
              <a:gd name="connsiteY1851" fmla="*/ 1023560 h 4797311"/>
              <a:gd name="connsiteX1852" fmla="*/ 4522723 w 11137897"/>
              <a:gd name="connsiteY1852" fmla="*/ 1048265 h 4797311"/>
              <a:gd name="connsiteX1853" fmla="*/ 4547429 w 11137897"/>
              <a:gd name="connsiteY1853" fmla="*/ 1022682 h 4797311"/>
              <a:gd name="connsiteX1854" fmla="*/ 4521845 w 11137897"/>
              <a:gd name="connsiteY1854" fmla="*/ 997976 h 4797311"/>
              <a:gd name="connsiteX1855" fmla="*/ 4370589 w 11137897"/>
              <a:gd name="connsiteY1855" fmla="*/ 1000616 h 4797311"/>
              <a:gd name="connsiteX1856" fmla="*/ 4345883 w 11137897"/>
              <a:gd name="connsiteY1856" fmla="*/ 1026200 h 4797311"/>
              <a:gd name="connsiteX1857" fmla="*/ 4371467 w 11137897"/>
              <a:gd name="connsiteY1857" fmla="*/ 1050905 h 4797311"/>
              <a:gd name="connsiteX1858" fmla="*/ 4396173 w 11137897"/>
              <a:gd name="connsiteY1858" fmla="*/ 1025322 h 4797311"/>
              <a:gd name="connsiteX1859" fmla="*/ 4370589 w 11137897"/>
              <a:gd name="connsiteY1859" fmla="*/ 1000616 h 4797311"/>
              <a:gd name="connsiteX1860" fmla="*/ 4294672 w 11137897"/>
              <a:gd name="connsiteY1860" fmla="*/ 952522 h 4797311"/>
              <a:gd name="connsiteX1861" fmla="*/ 4281464 w 11137897"/>
              <a:gd name="connsiteY1861" fmla="*/ 997264 h 4797311"/>
              <a:gd name="connsiteX1862" fmla="*/ 4293395 w 11137897"/>
              <a:gd name="connsiteY1862" fmla="*/ 1001963 h 4797311"/>
              <a:gd name="connsiteX1863" fmla="*/ 4318101 w 11137897"/>
              <a:gd name="connsiteY1863" fmla="*/ 976379 h 4797311"/>
              <a:gd name="connsiteX1864" fmla="*/ 4310426 w 11137897"/>
              <a:gd name="connsiteY1864" fmla="*/ 958727 h 4797311"/>
              <a:gd name="connsiteX1865" fmla="*/ 5061585 w 11137897"/>
              <a:gd name="connsiteY1865" fmla="*/ 938249 h 4797311"/>
              <a:gd name="connsiteX1866" fmla="*/ 5036878 w 11137897"/>
              <a:gd name="connsiteY1866" fmla="*/ 963833 h 4797311"/>
              <a:gd name="connsiteX1867" fmla="*/ 5062462 w 11137897"/>
              <a:gd name="connsiteY1867" fmla="*/ 988539 h 4797311"/>
              <a:gd name="connsiteX1868" fmla="*/ 5071637 w 11137897"/>
              <a:gd name="connsiteY1868" fmla="*/ 984549 h 4797311"/>
              <a:gd name="connsiteX1869" fmla="*/ 5083480 w 11137897"/>
              <a:gd name="connsiteY1869" fmla="*/ 954471 h 4797311"/>
              <a:gd name="connsiteX1870" fmla="*/ 5079493 w 11137897"/>
              <a:gd name="connsiteY1870" fmla="*/ 945303 h 4797311"/>
              <a:gd name="connsiteX1871" fmla="*/ 5061585 w 11137897"/>
              <a:gd name="connsiteY1871" fmla="*/ 938249 h 4797311"/>
              <a:gd name="connsiteX1872" fmla="*/ 4907068 w 11137897"/>
              <a:gd name="connsiteY1872" fmla="*/ 940946 h 4797311"/>
              <a:gd name="connsiteX1873" fmla="*/ 4882362 w 11137897"/>
              <a:gd name="connsiteY1873" fmla="*/ 966530 h 4797311"/>
              <a:gd name="connsiteX1874" fmla="*/ 4907946 w 11137897"/>
              <a:gd name="connsiteY1874" fmla="*/ 991236 h 4797311"/>
              <a:gd name="connsiteX1875" fmla="*/ 4932651 w 11137897"/>
              <a:gd name="connsiteY1875" fmla="*/ 965652 h 4797311"/>
              <a:gd name="connsiteX1876" fmla="*/ 4907068 w 11137897"/>
              <a:gd name="connsiteY1876" fmla="*/ 940946 h 4797311"/>
              <a:gd name="connsiteX1877" fmla="*/ 4752678 w 11137897"/>
              <a:gd name="connsiteY1877" fmla="*/ 943641 h 4797311"/>
              <a:gd name="connsiteX1878" fmla="*/ 4727971 w 11137897"/>
              <a:gd name="connsiteY1878" fmla="*/ 969225 h 4797311"/>
              <a:gd name="connsiteX1879" fmla="*/ 4753555 w 11137897"/>
              <a:gd name="connsiteY1879" fmla="*/ 993931 h 4797311"/>
              <a:gd name="connsiteX1880" fmla="*/ 4778262 w 11137897"/>
              <a:gd name="connsiteY1880" fmla="*/ 968347 h 4797311"/>
              <a:gd name="connsiteX1881" fmla="*/ 4752678 w 11137897"/>
              <a:gd name="connsiteY1881" fmla="*/ 943641 h 4797311"/>
              <a:gd name="connsiteX1882" fmla="*/ 4598162 w 11137897"/>
              <a:gd name="connsiteY1882" fmla="*/ 946338 h 4797311"/>
              <a:gd name="connsiteX1883" fmla="*/ 4573456 w 11137897"/>
              <a:gd name="connsiteY1883" fmla="*/ 971922 h 4797311"/>
              <a:gd name="connsiteX1884" fmla="*/ 4599040 w 11137897"/>
              <a:gd name="connsiteY1884" fmla="*/ 996628 h 4797311"/>
              <a:gd name="connsiteX1885" fmla="*/ 4623745 w 11137897"/>
              <a:gd name="connsiteY1885" fmla="*/ 971044 h 4797311"/>
              <a:gd name="connsiteX1886" fmla="*/ 4598162 w 11137897"/>
              <a:gd name="connsiteY1886" fmla="*/ 946338 h 4797311"/>
              <a:gd name="connsiteX1887" fmla="*/ 4443772 w 11137897"/>
              <a:gd name="connsiteY1887" fmla="*/ 949033 h 4797311"/>
              <a:gd name="connsiteX1888" fmla="*/ 4419065 w 11137897"/>
              <a:gd name="connsiteY1888" fmla="*/ 974617 h 4797311"/>
              <a:gd name="connsiteX1889" fmla="*/ 4444650 w 11137897"/>
              <a:gd name="connsiteY1889" fmla="*/ 999323 h 4797311"/>
              <a:gd name="connsiteX1890" fmla="*/ 4446212 w 11137897"/>
              <a:gd name="connsiteY1890" fmla="*/ 998979 h 4797311"/>
              <a:gd name="connsiteX1891" fmla="*/ 4447785 w 11137897"/>
              <a:gd name="connsiteY1891" fmla="*/ 999268 h 4797311"/>
              <a:gd name="connsiteX1892" fmla="*/ 4472491 w 11137897"/>
              <a:gd name="connsiteY1892" fmla="*/ 973684 h 4797311"/>
              <a:gd name="connsiteX1893" fmla="*/ 4446907 w 11137897"/>
              <a:gd name="connsiteY1893" fmla="*/ 948978 h 4797311"/>
              <a:gd name="connsiteX1894" fmla="*/ 4445345 w 11137897"/>
              <a:gd name="connsiteY1894" fmla="*/ 949321 h 4797311"/>
              <a:gd name="connsiteX1895" fmla="*/ 4983551 w 11137897"/>
              <a:gd name="connsiteY1895" fmla="*/ 891570 h 4797311"/>
              <a:gd name="connsiteX1896" fmla="*/ 4958845 w 11137897"/>
              <a:gd name="connsiteY1896" fmla="*/ 917154 h 4797311"/>
              <a:gd name="connsiteX1897" fmla="*/ 4984429 w 11137897"/>
              <a:gd name="connsiteY1897" fmla="*/ 941860 h 4797311"/>
              <a:gd name="connsiteX1898" fmla="*/ 5009134 w 11137897"/>
              <a:gd name="connsiteY1898" fmla="*/ 916276 h 4797311"/>
              <a:gd name="connsiteX1899" fmla="*/ 4983551 w 11137897"/>
              <a:gd name="connsiteY1899" fmla="*/ 891570 h 4797311"/>
              <a:gd name="connsiteX1900" fmla="*/ 4829035 w 11137897"/>
              <a:gd name="connsiteY1900" fmla="*/ 894267 h 4797311"/>
              <a:gd name="connsiteX1901" fmla="*/ 4804328 w 11137897"/>
              <a:gd name="connsiteY1901" fmla="*/ 919851 h 4797311"/>
              <a:gd name="connsiteX1902" fmla="*/ 4829912 w 11137897"/>
              <a:gd name="connsiteY1902" fmla="*/ 944557 h 4797311"/>
              <a:gd name="connsiteX1903" fmla="*/ 4854619 w 11137897"/>
              <a:gd name="connsiteY1903" fmla="*/ 918973 h 4797311"/>
              <a:gd name="connsiteX1904" fmla="*/ 4829035 w 11137897"/>
              <a:gd name="connsiteY1904" fmla="*/ 894267 h 4797311"/>
              <a:gd name="connsiteX1905" fmla="*/ 4674645 w 11137897"/>
              <a:gd name="connsiteY1905" fmla="*/ 896962 h 4797311"/>
              <a:gd name="connsiteX1906" fmla="*/ 4649939 w 11137897"/>
              <a:gd name="connsiteY1906" fmla="*/ 922546 h 4797311"/>
              <a:gd name="connsiteX1907" fmla="*/ 4675523 w 11137897"/>
              <a:gd name="connsiteY1907" fmla="*/ 947252 h 4797311"/>
              <a:gd name="connsiteX1908" fmla="*/ 4700229 w 11137897"/>
              <a:gd name="connsiteY1908" fmla="*/ 921668 h 4797311"/>
              <a:gd name="connsiteX1909" fmla="*/ 4674645 w 11137897"/>
              <a:gd name="connsiteY1909" fmla="*/ 896962 h 4797311"/>
              <a:gd name="connsiteX1910" fmla="*/ 4520129 w 11137897"/>
              <a:gd name="connsiteY1910" fmla="*/ 899659 h 4797311"/>
              <a:gd name="connsiteX1911" fmla="*/ 4495422 w 11137897"/>
              <a:gd name="connsiteY1911" fmla="*/ 925243 h 4797311"/>
              <a:gd name="connsiteX1912" fmla="*/ 4521006 w 11137897"/>
              <a:gd name="connsiteY1912" fmla="*/ 949949 h 4797311"/>
              <a:gd name="connsiteX1913" fmla="*/ 4545713 w 11137897"/>
              <a:gd name="connsiteY1913" fmla="*/ 924365 h 4797311"/>
              <a:gd name="connsiteX1914" fmla="*/ 4520129 w 11137897"/>
              <a:gd name="connsiteY1914" fmla="*/ 899659 h 4797311"/>
              <a:gd name="connsiteX1915" fmla="*/ 4368873 w 11137897"/>
              <a:gd name="connsiteY1915" fmla="*/ 902299 h 4797311"/>
              <a:gd name="connsiteX1916" fmla="*/ 4344166 w 11137897"/>
              <a:gd name="connsiteY1916" fmla="*/ 927883 h 4797311"/>
              <a:gd name="connsiteX1917" fmla="*/ 4369751 w 11137897"/>
              <a:gd name="connsiteY1917" fmla="*/ 952589 h 4797311"/>
              <a:gd name="connsiteX1918" fmla="*/ 4394457 w 11137897"/>
              <a:gd name="connsiteY1918" fmla="*/ 927005 h 4797311"/>
              <a:gd name="connsiteX1919" fmla="*/ 4368873 w 11137897"/>
              <a:gd name="connsiteY1919" fmla="*/ 902299 h 4797311"/>
              <a:gd name="connsiteX1920" fmla="*/ 5059868 w 11137897"/>
              <a:gd name="connsiteY1920" fmla="*/ 839932 h 4797311"/>
              <a:gd name="connsiteX1921" fmla="*/ 5035162 w 11137897"/>
              <a:gd name="connsiteY1921" fmla="*/ 865516 h 4797311"/>
              <a:gd name="connsiteX1922" fmla="*/ 5060746 w 11137897"/>
              <a:gd name="connsiteY1922" fmla="*/ 890222 h 4797311"/>
              <a:gd name="connsiteX1923" fmla="*/ 5085453 w 11137897"/>
              <a:gd name="connsiteY1923" fmla="*/ 864638 h 4797311"/>
              <a:gd name="connsiteX1924" fmla="*/ 5059868 w 11137897"/>
              <a:gd name="connsiteY1924" fmla="*/ 839932 h 4797311"/>
              <a:gd name="connsiteX1925" fmla="*/ 4905352 w 11137897"/>
              <a:gd name="connsiteY1925" fmla="*/ 842629 h 4797311"/>
              <a:gd name="connsiteX1926" fmla="*/ 4880646 w 11137897"/>
              <a:gd name="connsiteY1926" fmla="*/ 868213 h 4797311"/>
              <a:gd name="connsiteX1927" fmla="*/ 4906230 w 11137897"/>
              <a:gd name="connsiteY1927" fmla="*/ 892919 h 4797311"/>
              <a:gd name="connsiteX1928" fmla="*/ 4930935 w 11137897"/>
              <a:gd name="connsiteY1928" fmla="*/ 867335 h 4797311"/>
              <a:gd name="connsiteX1929" fmla="*/ 4905352 w 11137897"/>
              <a:gd name="connsiteY1929" fmla="*/ 842629 h 4797311"/>
              <a:gd name="connsiteX1930" fmla="*/ 4750962 w 11137897"/>
              <a:gd name="connsiteY1930" fmla="*/ 845324 h 4797311"/>
              <a:gd name="connsiteX1931" fmla="*/ 4726255 w 11137897"/>
              <a:gd name="connsiteY1931" fmla="*/ 870908 h 4797311"/>
              <a:gd name="connsiteX1932" fmla="*/ 4751839 w 11137897"/>
              <a:gd name="connsiteY1932" fmla="*/ 895614 h 4797311"/>
              <a:gd name="connsiteX1933" fmla="*/ 4776546 w 11137897"/>
              <a:gd name="connsiteY1933" fmla="*/ 870030 h 4797311"/>
              <a:gd name="connsiteX1934" fmla="*/ 4750962 w 11137897"/>
              <a:gd name="connsiteY1934" fmla="*/ 845324 h 4797311"/>
              <a:gd name="connsiteX1935" fmla="*/ 4596446 w 11137897"/>
              <a:gd name="connsiteY1935" fmla="*/ 848021 h 4797311"/>
              <a:gd name="connsiteX1936" fmla="*/ 4571740 w 11137897"/>
              <a:gd name="connsiteY1936" fmla="*/ 873605 h 4797311"/>
              <a:gd name="connsiteX1937" fmla="*/ 4597324 w 11137897"/>
              <a:gd name="connsiteY1937" fmla="*/ 898311 h 4797311"/>
              <a:gd name="connsiteX1938" fmla="*/ 4622029 w 11137897"/>
              <a:gd name="connsiteY1938" fmla="*/ 872727 h 4797311"/>
              <a:gd name="connsiteX1939" fmla="*/ 4596446 w 11137897"/>
              <a:gd name="connsiteY1939" fmla="*/ 848021 h 4797311"/>
              <a:gd name="connsiteX1940" fmla="*/ 4442056 w 11137897"/>
              <a:gd name="connsiteY1940" fmla="*/ 850716 h 4797311"/>
              <a:gd name="connsiteX1941" fmla="*/ 4417349 w 11137897"/>
              <a:gd name="connsiteY1941" fmla="*/ 876300 h 4797311"/>
              <a:gd name="connsiteX1942" fmla="*/ 4442933 w 11137897"/>
              <a:gd name="connsiteY1942" fmla="*/ 901006 h 4797311"/>
              <a:gd name="connsiteX1943" fmla="*/ 4444496 w 11137897"/>
              <a:gd name="connsiteY1943" fmla="*/ 900662 h 4797311"/>
              <a:gd name="connsiteX1944" fmla="*/ 4446069 w 11137897"/>
              <a:gd name="connsiteY1944" fmla="*/ 900951 h 4797311"/>
              <a:gd name="connsiteX1945" fmla="*/ 4470775 w 11137897"/>
              <a:gd name="connsiteY1945" fmla="*/ 875367 h 4797311"/>
              <a:gd name="connsiteX1946" fmla="*/ 4445191 w 11137897"/>
              <a:gd name="connsiteY1946" fmla="*/ 850661 h 4797311"/>
              <a:gd name="connsiteX1947" fmla="*/ 4443629 w 11137897"/>
              <a:gd name="connsiteY1947" fmla="*/ 851005 h 4797311"/>
              <a:gd name="connsiteX1948" fmla="*/ 5136225 w 11137897"/>
              <a:gd name="connsiteY1948" fmla="*/ 790558 h 4797311"/>
              <a:gd name="connsiteX1949" fmla="*/ 5111519 w 11137897"/>
              <a:gd name="connsiteY1949" fmla="*/ 816142 h 4797311"/>
              <a:gd name="connsiteX1950" fmla="*/ 5119194 w 11137897"/>
              <a:gd name="connsiteY1950" fmla="*/ 833792 h 4797311"/>
              <a:gd name="connsiteX1951" fmla="*/ 5129408 w 11137897"/>
              <a:gd name="connsiteY1951" fmla="*/ 837816 h 4797311"/>
              <a:gd name="connsiteX1952" fmla="*/ 5146431 w 11137897"/>
              <a:gd name="connsiteY1952" fmla="*/ 794577 h 4797311"/>
              <a:gd name="connsiteX1953" fmla="*/ 4981835 w 11137897"/>
              <a:gd name="connsiteY1953" fmla="*/ 793253 h 4797311"/>
              <a:gd name="connsiteX1954" fmla="*/ 4957129 w 11137897"/>
              <a:gd name="connsiteY1954" fmla="*/ 818837 h 4797311"/>
              <a:gd name="connsiteX1955" fmla="*/ 4982713 w 11137897"/>
              <a:gd name="connsiteY1955" fmla="*/ 843542 h 4797311"/>
              <a:gd name="connsiteX1956" fmla="*/ 5007418 w 11137897"/>
              <a:gd name="connsiteY1956" fmla="*/ 817959 h 4797311"/>
              <a:gd name="connsiteX1957" fmla="*/ 4981835 w 11137897"/>
              <a:gd name="connsiteY1957" fmla="*/ 793253 h 4797311"/>
              <a:gd name="connsiteX1958" fmla="*/ 4827318 w 11137897"/>
              <a:gd name="connsiteY1958" fmla="*/ 795950 h 4797311"/>
              <a:gd name="connsiteX1959" fmla="*/ 4802612 w 11137897"/>
              <a:gd name="connsiteY1959" fmla="*/ 821534 h 4797311"/>
              <a:gd name="connsiteX1960" fmla="*/ 4828196 w 11137897"/>
              <a:gd name="connsiteY1960" fmla="*/ 846239 h 4797311"/>
              <a:gd name="connsiteX1961" fmla="*/ 4852903 w 11137897"/>
              <a:gd name="connsiteY1961" fmla="*/ 820656 h 4797311"/>
              <a:gd name="connsiteX1962" fmla="*/ 4827318 w 11137897"/>
              <a:gd name="connsiteY1962" fmla="*/ 795950 h 4797311"/>
              <a:gd name="connsiteX1963" fmla="*/ 4672929 w 11137897"/>
              <a:gd name="connsiteY1963" fmla="*/ 798645 h 4797311"/>
              <a:gd name="connsiteX1964" fmla="*/ 4648223 w 11137897"/>
              <a:gd name="connsiteY1964" fmla="*/ 824229 h 4797311"/>
              <a:gd name="connsiteX1965" fmla="*/ 4673807 w 11137897"/>
              <a:gd name="connsiteY1965" fmla="*/ 848934 h 4797311"/>
              <a:gd name="connsiteX1966" fmla="*/ 4698513 w 11137897"/>
              <a:gd name="connsiteY1966" fmla="*/ 823351 h 4797311"/>
              <a:gd name="connsiteX1967" fmla="*/ 4672929 w 11137897"/>
              <a:gd name="connsiteY1967" fmla="*/ 798645 h 4797311"/>
              <a:gd name="connsiteX1968" fmla="*/ 4518413 w 11137897"/>
              <a:gd name="connsiteY1968" fmla="*/ 801342 h 4797311"/>
              <a:gd name="connsiteX1969" fmla="*/ 4493706 w 11137897"/>
              <a:gd name="connsiteY1969" fmla="*/ 826926 h 4797311"/>
              <a:gd name="connsiteX1970" fmla="*/ 4519290 w 11137897"/>
              <a:gd name="connsiteY1970" fmla="*/ 851631 h 4797311"/>
              <a:gd name="connsiteX1971" fmla="*/ 4543997 w 11137897"/>
              <a:gd name="connsiteY1971" fmla="*/ 826048 h 4797311"/>
              <a:gd name="connsiteX1972" fmla="*/ 4518413 w 11137897"/>
              <a:gd name="connsiteY1972" fmla="*/ 801342 h 4797311"/>
              <a:gd name="connsiteX1973" fmla="*/ 4367157 w 11137897"/>
              <a:gd name="connsiteY1973" fmla="*/ 803982 h 4797311"/>
              <a:gd name="connsiteX1974" fmla="*/ 4342450 w 11137897"/>
              <a:gd name="connsiteY1974" fmla="*/ 829566 h 4797311"/>
              <a:gd name="connsiteX1975" fmla="*/ 4368034 w 11137897"/>
              <a:gd name="connsiteY1975" fmla="*/ 854271 h 4797311"/>
              <a:gd name="connsiteX1976" fmla="*/ 4392741 w 11137897"/>
              <a:gd name="connsiteY1976" fmla="*/ 828688 h 4797311"/>
              <a:gd name="connsiteX1977" fmla="*/ 4367157 w 11137897"/>
              <a:gd name="connsiteY1977" fmla="*/ 803982 h 4797311"/>
              <a:gd name="connsiteX1978" fmla="*/ 5058122 w 11137897"/>
              <a:gd name="connsiteY1978" fmla="*/ 739888 h 4797311"/>
              <a:gd name="connsiteX1979" fmla="*/ 5033416 w 11137897"/>
              <a:gd name="connsiteY1979" fmla="*/ 765472 h 4797311"/>
              <a:gd name="connsiteX1980" fmla="*/ 5033789 w 11137897"/>
              <a:gd name="connsiteY1980" fmla="*/ 766329 h 4797311"/>
              <a:gd name="connsiteX1981" fmla="*/ 5033446 w 11137897"/>
              <a:gd name="connsiteY1981" fmla="*/ 767198 h 4797311"/>
              <a:gd name="connsiteX1982" fmla="*/ 5059030 w 11137897"/>
              <a:gd name="connsiteY1982" fmla="*/ 791905 h 4797311"/>
              <a:gd name="connsiteX1983" fmla="*/ 5083736 w 11137897"/>
              <a:gd name="connsiteY1983" fmla="*/ 766320 h 4797311"/>
              <a:gd name="connsiteX1984" fmla="*/ 5083363 w 11137897"/>
              <a:gd name="connsiteY1984" fmla="*/ 765463 h 4797311"/>
              <a:gd name="connsiteX1985" fmla="*/ 5083706 w 11137897"/>
              <a:gd name="connsiteY1985" fmla="*/ 764594 h 4797311"/>
              <a:gd name="connsiteX1986" fmla="*/ 5058122 w 11137897"/>
              <a:gd name="connsiteY1986" fmla="*/ 739888 h 4797311"/>
              <a:gd name="connsiteX1987" fmla="*/ 4903606 w 11137897"/>
              <a:gd name="connsiteY1987" fmla="*/ 742585 h 4797311"/>
              <a:gd name="connsiteX1988" fmla="*/ 4878899 w 11137897"/>
              <a:gd name="connsiteY1988" fmla="*/ 768169 h 4797311"/>
              <a:gd name="connsiteX1989" fmla="*/ 4879271 w 11137897"/>
              <a:gd name="connsiteY1989" fmla="*/ 769026 h 4797311"/>
              <a:gd name="connsiteX1990" fmla="*/ 4878930 w 11137897"/>
              <a:gd name="connsiteY1990" fmla="*/ 769895 h 4797311"/>
              <a:gd name="connsiteX1991" fmla="*/ 4904514 w 11137897"/>
              <a:gd name="connsiteY1991" fmla="*/ 794602 h 4797311"/>
              <a:gd name="connsiteX1992" fmla="*/ 4929219 w 11137897"/>
              <a:gd name="connsiteY1992" fmla="*/ 769017 h 4797311"/>
              <a:gd name="connsiteX1993" fmla="*/ 4928847 w 11137897"/>
              <a:gd name="connsiteY1993" fmla="*/ 768160 h 4797311"/>
              <a:gd name="connsiteX1994" fmla="*/ 4929189 w 11137897"/>
              <a:gd name="connsiteY1994" fmla="*/ 767291 h 4797311"/>
              <a:gd name="connsiteX1995" fmla="*/ 4903606 w 11137897"/>
              <a:gd name="connsiteY1995" fmla="*/ 742585 h 4797311"/>
              <a:gd name="connsiteX1996" fmla="*/ 4749215 w 11137897"/>
              <a:gd name="connsiteY1996" fmla="*/ 745280 h 4797311"/>
              <a:gd name="connsiteX1997" fmla="*/ 4724509 w 11137897"/>
              <a:gd name="connsiteY1997" fmla="*/ 770864 h 4797311"/>
              <a:gd name="connsiteX1998" fmla="*/ 4724881 w 11137897"/>
              <a:gd name="connsiteY1998" fmla="*/ 771721 h 4797311"/>
              <a:gd name="connsiteX1999" fmla="*/ 4724539 w 11137897"/>
              <a:gd name="connsiteY1999" fmla="*/ 772590 h 4797311"/>
              <a:gd name="connsiteX2000" fmla="*/ 4750123 w 11137897"/>
              <a:gd name="connsiteY2000" fmla="*/ 797297 h 4797311"/>
              <a:gd name="connsiteX2001" fmla="*/ 4774829 w 11137897"/>
              <a:gd name="connsiteY2001" fmla="*/ 771712 h 4797311"/>
              <a:gd name="connsiteX2002" fmla="*/ 4774456 w 11137897"/>
              <a:gd name="connsiteY2002" fmla="*/ 770855 h 4797311"/>
              <a:gd name="connsiteX2003" fmla="*/ 4774799 w 11137897"/>
              <a:gd name="connsiteY2003" fmla="*/ 769986 h 4797311"/>
              <a:gd name="connsiteX2004" fmla="*/ 4749215 w 11137897"/>
              <a:gd name="connsiteY2004" fmla="*/ 745280 h 4797311"/>
              <a:gd name="connsiteX2005" fmla="*/ 4594700 w 11137897"/>
              <a:gd name="connsiteY2005" fmla="*/ 747977 h 4797311"/>
              <a:gd name="connsiteX2006" fmla="*/ 4569994 w 11137897"/>
              <a:gd name="connsiteY2006" fmla="*/ 773561 h 4797311"/>
              <a:gd name="connsiteX2007" fmla="*/ 4570366 w 11137897"/>
              <a:gd name="connsiteY2007" fmla="*/ 774418 h 4797311"/>
              <a:gd name="connsiteX2008" fmla="*/ 4570024 w 11137897"/>
              <a:gd name="connsiteY2008" fmla="*/ 775287 h 4797311"/>
              <a:gd name="connsiteX2009" fmla="*/ 4595608 w 11137897"/>
              <a:gd name="connsiteY2009" fmla="*/ 799994 h 4797311"/>
              <a:gd name="connsiteX2010" fmla="*/ 4620313 w 11137897"/>
              <a:gd name="connsiteY2010" fmla="*/ 774409 h 4797311"/>
              <a:gd name="connsiteX2011" fmla="*/ 4619941 w 11137897"/>
              <a:gd name="connsiteY2011" fmla="*/ 773552 h 4797311"/>
              <a:gd name="connsiteX2012" fmla="*/ 4620283 w 11137897"/>
              <a:gd name="connsiteY2012" fmla="*/ 772683 h 4797311"/>
              <a:gd name="connsiteX2013" fmla="*/ 4594700 w 11137897"/>
              <a:gd name="connsiteY2013" fmla="*/ 747977 h 4797311"/>
              <a:gd name="connsiteX2014" fmla="*/ 4440309 w 11137897"/>
              <a:gd name="connsiteY2014" fmla="*/ 750672 h 4797311"/>
              <a:gd name="connsiteX2015" fmla="*/ 4415603 w 11137897"/>
              <a:gd name="connsiteY2015" fmla="*/ 776256 h 4797311"/>
              <a:gd name="connsiteX2016" fmla="*/ 4415975 w 11137897"/>
              <a:gd name="connsiteY2016" fmla="*/ 777113 h 4797311"/>
              <a:gd name="connsiteX2017" fmla="*/ 4415633 w 11137897"/>
              <a:gd name="connsiteY2017" fmla="*/ 777982 h 4797311"/>
              <a:gd name="connsiteX2018" fmla="*/ 4441217 w 11137897"/>
              <a:gd name="connsiteY2018" fmla="*/ 802689 h 4797311"/>
              <a:gd name="connsiteX2019" fmla="*/ 4442780 w 11137897"/>
              <a:gd name="connsiteY2019" fmla="*/ 802345 h 4797311"/>
              <a:gd name="connsiteX2020" fmla="*/ 4444353 w 11137897"/>
              <a:gd name="connsiteY2020" fmla="*/ 802634 h 4797311"/>
              <a:gd name="connsiteX2021" fmla="*/ 4469059 w 11137897"/>
              <a:gd name="connsiteY2021" fmla="*/ 777049 h 4797311"/>
              <a:gd name="connsiteX2022" fmla="*/ 4468686 w 11137897"/>
              <a:gd name="connsiteY2022" fmla="*/ 776193 h 4797311"/>
              <a:gd name="connsiteX2023" fmla="*/ 4469029 w 11137897"/>
              <a:gd name="connsiteY2023" fmla="*/ 775324 h 4797311"/>
              <a:gd name="connsiteX2024" fmla="*/ 4443445 w 11137897"/>
              <a:gd name="connsiteY2024" fmla="*/ 750617 h 4797311"/>
              <a:gd name="connsiteX2025" fmla="*/ 4441883 w 11137897"/>
              <a:gd name="connsiteY2025" fmla="*/ 750962 h 4797311"/>
              <a:gd name="connsiteX2026" fmla="*/ 4368378 w 11137897"/>
              <a:gd name="connsiteY2026" fmla="*/ 702859 h 4797311"/>
              <a:gd name="connsiteX2027" fmla="*/ 4355169 w 11137897"/>
              <a:gd name="connsiteY2027" fmla="*/ 747600 h 4797311"/>
              <a:gd name="connsiteX2028" fmla="*/ 4366249 w 11137897"/>
              <a:gd name="connsiteY2028" fmla="*/ 751965 h 4797311"/>
              <a:gd name="connsiteX2029" fmla="*/ 4390955 w 11137897"/>
              <a:gd name="connsiteY2029" fmla="*/ 726382 h 4797311"/>
              <a:gd name="connsiteX2030" fmla="*/ 4383280 w 11137897"/>
              <a:gd name="connsiteY2030" fmla="*/ 708729 h 4797311"/>
              <a:gd name="connsiteX2031" fmla="*/ 5134440 w 11137897"/>
              <a:gd name="connsiteY2031" fmla="*/ 688251 h 4797311"/>
              <a:gd name="connsiteX2032" fmla="*/ 5109733 w 11137897"/>
              <a:gd name="connsiteY2032" fmla="*/ 713835 h 4797311"/>
              <a:gd name="connsiteX2033" fmla="*/ 5135317 w 11137897"/>
              <a:gd name="connsiteY2033" fmla="*/ 738541 h 4797311"/>
              <a:gd name="connsiteX2034" fmla="*/ 5160023 w 11137897"/>
              <a:gd name="connsiteY2034" fmla="*/ 712957 h 4797311"/>
              <a:gd name="connsiteX2035" fmla="*/ 5134440 w 11137897"/>
              <a:gd name="connsiteY2035" fmla="*/ 688251 h 4797311"/>
              <a:gd name="connsiteX2036" fmla="*/ 4980049 w 11137897"/>
              <a:gd name="connsiteY2036" fmla="*/ 690946 h 4797311"/>
              <a:gd name="connsiteX2037" fmla="*/ 4955343 w 11137897"/>
              <a:gd name="connsiteY2037" fmla="*/ 716530 h 4797311"/>
              <a:gd name="connsiteX2038" fmla="*/ 4980927 w 11137897"/>
              <a:gd name="connsiteY2038" fmla="*/ 741235 h 4797311"/>
              <a:gd name="connsiteX2039" fmla="*/ 5005632 w 11137897"/>
              <a:gd name="connsiteY2039" fmla="*/ 715652 h 4797311"/>
              <a:gd name="connsiteX2040" fmla="*/ 4980049 w 11137897"/>
              <a:gd name="connsiteY2040" fmla="*/ 690946 h 4797311"/>
              <a:gd name="connsiteX2041" fmla="*/ 4825533 w 11137897"/>
              <a:gd name="connsiteY2041" fmla="*/ 693643 h 4797311"/>
              <a:gd name="connsiteX2042" fmla="*/ 4800826 w 11137897"/>
              <a:gd name="connsiteY2042" fmla="*/ 719227 h 4797311"/>
              <a:gd name="connsiteX2043" fmla="*/ 4826411 w 11137897"/>
              <a:gd name="connsiteY2043" fmla="*/ 743933 h 4797311"/>
              <a:gd name="connsiteX2044" fmla="*/ 4851117 w 11137897"/>
              <a:gd name="connsiteY2044" fmla="*/ 718349 h 4797311"/>
              <a:gd name="connsiteX2045" fmla="*/ 4825533 w 11137897"/>
              <a:gd name="connsiteY2045" fmla="*/ 693643 h 4797311"/>
              <a:gd name="connsiteX2046" fmla="*/ 4671143 w 11137897"/>
              <a:gd name="connsiteY2046" fmla="*/ 696338 h 4797311"/>
              <a:gd name="connsiteX2047" fmla="*/ 4646437 w 11137897"/>
              <a:gd name="connsiteY2047" fmla="*/ 721922 h 4797311"/>
              <a:gd name="connsiteX2048" fmla="*/ 4672021 w 11137897"/>
              <a:gd name="connsiteY2048" fmla="*/ 746627 h 4797311"/>
              <a:gd name="connsiteX2049" fmla="*/ 4696727 w 11137897"/>
              <a:gd name="connsiteY2049" fmla="*/ 721044 h 4797311"/>
              <a:gd name="connsiteX2050" fmla="*/ 4671143 w 11137897"/>
              <a:gd name="connsiteY2050" fmla="*/ 696338 h 4797311"/>
              <a:gd name="connsiteX2051" fmla="*/ 4516627 w 11137897"/>
              <a:gd name="connsiteY2051" fmla="*/ 699035 h 4797311"/>
              <a:gd name="connsiteX2052" fmla="*/ 4491921 w 11137897"/>
              <a:gd name="connsiteY2052" fmla="*/ 724619 h 4797311"/>
              <a:gd name="connsiteX2053" fmla="*/ 4517505 w 11137897"/>
              <a:gd name="connsiteY2053" fmla="*/ 749325 h 4797311"/>
              <a:gd name="connsiteX2054" fmla="*/ 4542211 w 11137897"/>
              <a:gd name="connsiteY2054" fmla="*/ 723741 h 4797311"/>
              <a:gd name="connsiteX2055" fmla="*/ 4516627 w 11137897"/>
              <a:gd name="connsiteY2055" fmla="*/ 699035 h 4797311"/>
              <a:gd name="connsiteX2056" fmla="*/ 5207099 w 11137897"/>
              <a:gd name="connsiteY2056" fmla="*/ 640483 h 4797311"/>
              <a:gd name="connsiteX2057" fmla="*/ 5193145 w 11137897"/>
              <a:gd name="connsiteY2057" fmla="*/ 646551 h 4797311"/>
              <a:gd name="connsiteX2058" fmla="*/ 5186090 w 11137897"/>
              <a:gd name="connsiteY2058" fmla="*/ 664459 h 4797311"/>
              <a:gd name="connsiteX2059" fmla="*/ 5192162 w 11137897"/>
              <a:gd name="connsiteY2059" fmla="*/ 678423 h 4797311"/>
              <a:gd name="connsiteX2060" fmla="*/ 5056406 w 11137897"/>
              <a:gd name="connsiteY2060" fmla="*/ 641571 h 4797311"/>
              <a:gd name="connsiteX2061" fmla="*/ 5031700 w 11137897"/>
              <a:gd name="connsiteY2061" fmla="*/ 667154 h 4797311"/>
              <a:gd name="connsiteX2062" fmla="*/ 5057284 w 11137897"/>
              <a:gd name="connsiteY2062" fmla="*/ 691860 h 4797311"/>
              <a:gd name="connsiteX2063" fmla="*/ 5081990 w 11137897"/>
              <a:gd name="connsiteY2063" fmla="*/ 666276 h 4797311"/>
              <a:gd name="connsiteX2064" fmla="*/ 5056406 w 11137897"/>
              <a:gd name="connsiteY2064" fmla="*/ 641571 h 4797311"/>
              <a:gd name="connsiteX2065" fmla="*/ 4901890 w 11137897"/>
              <a:gd name="connsiteY2065" fmla="*/ 644268 h 4797311"/>
              <a:gd name="connsiteX2066" fmla="*/ 4877183 w 11137897"/>
              <a:gd name="connsiteY2066" fmla="*/ 669851 h 4797311"/>
              <a:gd name="connsiteX2067" fmla="*/ 4902767 w 11137897"/>
              <a:gd name="connsiteY2067" fmla="*/ 694557 h 4797311"/>
              <a:gd name="connsiteX2068" fmla="*/ 4927473 w 11137897"/>
              <a:gd name="connsiteY2068" fmla="*/ 668973 h 4797311"/>
              <a:gd name="connsiteX2069" fmla="*/ 4901890 w 11137897"/>
              <a:gd name="connsiteY2069" fmla="*/ 644268 h 4797311"/>
              <a:gd name="connsiteX2070" fmla="*/ 4747499 w 11137897"/>
              <a:gd name="connsiteY2070" fmla="*/ 646963 h 4797311"/>
              <a:gd name="connsiteX2071" fmla="*/ 4722793 w 11137897"/>
              <a:gd name="connsiteY2071" fmla="*/ 672546 h 4797311"/>
              <a:gd name="connsiteX2072" fmla="*/ 4748377 w 11137897"/>
              <a:gd name="connsiteY2072" fmla="*/ 697252 h 4797311"/>
              <a:gd name="connsiteX2073" fmla="*/ 4773083 w 11137897"/>
              <a:gd name="connsiteY2073" fmla="*/ 671668 h 4797311"/>
              <a:gd name="connsiteX2074" fmla="*/ 4747499 w 11137897"/>
              <a:gd name="connsiteY2074" fmla="*/ 646963 h 4797311"/>
              <a:gd name="connsiteX2075" fmla="*/ 4592984 w 11137897"/>
              <a:gd name="connsiteY2075" fmla="*/ 649660 h 4797311"/>
              <a:gd name="connsiteX2076" fmla="*/ 4568277 w 11137897"/>
              <a:gd name="connsiteY2076" fmla="*/ 675243 h 4797311"/>
              <a:gd name="connsiteX2077" fmla="*/ 4593861 w 11137897"/>
              <a:gd name="connsiteY2077" fmla="*/ 699949 h 4797311"/>
              <a:gd name="connsiteX2078" fmla="*/ 4618567 w 11137897"/>
              <a:gd name="connsiteY2078" fmla="*/ 674365 h 4797311"/>
              <a:gd name="connsiteX2079" fmla="*/ 4592984 w 11137897"/>
              <a:gd name="connsiteY2079" fmla="*/ 649660 h 4797311"/>
              <a:gd name="connsiteX2080" fmla="*/ 4438593 w 11137897"/>
              <a:gd name="connsiteY2080" fmla="*/ 652355 h 4797311"/>
              <a:gd name="connsiteX2081" fmla="*/ 4413887 w 11137897"/>
              <a:gd name="connsiteY2081" fmla="*/ 677938 h 4797311"/>
              <a:gd name="connsiteX2082" fmla="*/ 4439471 w 11137897"/>
              <a:gd name="connsiteY2082" fmla="*/ 702644 h 4797311"/>
              <a:gd name="connsiteX2083" fmla="*/ 4441033 w 11137897"/>
              <a:gd name="connsiteY2083" fmla="*/ 702301 h 4797311"/>
              <a:gd name="connsiteX2084" fmla="*/ 4442607 w 11137897"/>
              <a:gd name="connsiteY2084" fmla="*/ 702590 h 4797311"/>
              <a:gd name="connsiteX2085" fmla="*/ 4467313 w 11137897"/>
              <a:gd name="connsiteY2085" fmla="*/ 677006 h 4797311"/>
              <a:gd name="connsiteX2086" fmla="*/ 4441729 w 11137897"/>
              <a:gd name="connsiteY2086" fmla="*/ 652300 h 4797311"/>
              <a:gd name="connsiteX2087" fmla="*/ 4440166 w 11137897"/>
              <a:gd name="connsiteY2087" fmla="*/ 652644 h 4797311"/>
              <a:gd name="connsiteX2088" fmla="*/ 5132723 w 11137897"/>
              <a:gd name="connsiteY2088" fmla="*/ 589932 h 4797311"/>
              <a:gd name="connsiteX2089" fmla="*/ 5108017 w 11137897"/>
              <a:gd name="connsiteY2089" fmla="*/ 615516 h 4797311"/>
              <a:gd name="connsiteX2090" fmla="*/ 5133601 w 11137897"/>
              <a:gd name="connsiteY2090" fmla="*/ 640224 h 4797311"/>
              <a:gd name="connsiteX2091" fmla="*/ 5158307 w 11137897"/>
              <a:gd name="connsiteY2091" fmla="*/ 614638 h 4797311"/>
              <a:gd name="connsiteX2092" fmla="*/ 5132723 w 11137897"/>
              <a:gd name="connsiteY2092" fmla="*/ 589932 h 4797311"/>
              <a:gd name="connsiteX2093" fmla="*/ 4978333 w 11137897"/>
              <a:gd name="connsiteY2093" fmla="*/ 592627 h 4797311"/>
              <a:gd name="connsiteX2094" fmla="*/ 4953627 w 11137897"/>
              <a:gd name="connsiteY2094" fmla="*/ 618211 h 4797311"/>
              <a:gd name="connsiteX2095" fmla="*/ 4979211 w 11137897"/>
              <a:gd name="connsiteY2095" fmla="*/ 642918 h 4797311"/>
              <a:gd name="connsiteX2096" fmla="*/ 5003916 w 11137897"/>
              <a:gd name="connsiteY2096" fmla="*/ 617333 h 4797311"/>
              <a:gd name="connsiteX2097" fmla="*/ 4978333 w 11137897"/>
              <a:gd name="connsiteY2097" fmla="*/ 592627 h 4797311"/>
              <a:gd name="connsiteX2098" fmla="*/ 4823817 w 11137897"/>
              <a:gd name="connsiteY2098" fmla="*/ 595324 h 4797311"/>
              <a:gd name="connsiteX2099" fmla="*/ 4799110 w 11137897"/>
              <a:gd name="connsiteY2099" fmla="*/ 620908 h 4797311"/>
              <a:gd name="connsiteX2100" fmla="*/ 4824694 w 11137897"/>
              <a:gd name="connsiteY2100" fmla="*/ 645616 h 4797311"/>
              <a:gd name="connsiteX2101" fmla="*/ 4849401 w 11137897"/>
              <a:gd name="connsiteY2101" fmla="*/ 620030 h 4797311"/>
              <a:gd name="connsiteX2102" fmla="*/ 4823817 w 11137897"/>
              <a:gd name="connsiteY2102" fmla="*/ 595324 h 4797311"/>
              <a:gd name="connsiteX2103" fmla="*/ 4669427 w 11137897"/>
              <a:gd name="connsiteY2103" fmla="*/ 598019 h 4797311"/>
              <a:gd name="connsiteX2104" fmla="*/ 4644721 w 11137897"/>
              <a:gd name="connsiteY2104" fmla="*/ 623603 h 4797311"/>
              <a:gd name="connsiteX2105" fmla="*/ 4670305 w 11137897"/>
              <a:gd name="connsiteY2105" fmla="*/ 648310 h 4797311"/>
              <a:gd name="connsiteX2106" fmla="*/ 4695011 w 11137897"/>
              <a:gd name="connsiteY2106" fmla="*/ 622725 h 4797311"/>
              <a:gd name="connsiteX2107" fmla="*/ 4669427 w 11137897"/>
              <a:gd name="connsiteY2107" fmla="*/ 598019 h 4797311"/>
              <a:gd name="connsiteX2108" fmla="*/ 4514911 w 11137897"/>
              <a:gd name="connsiteY2108" fmla="*/ 600716 h 4797311"/>
              <a:gd name="connsiteX2109" fmla="*/ 4490204 w 11137897"/>
              <a:gd name="connsiteY2109" fmla="*/ 626300 h 4797311"/>
              <a:gd name="connsiteX2110" fmla="*/ 4515788 w 11137897"/>
              <a:gd name="connsiteY2110" fmla="*/ 651008 h 4797311"/>
              <a:gd name="connsiteX2111" fmla="*/ 4540495 w 11137897"/>
              <a:gd name="connsiteY2111" fmla="*/ 625422 h 4797311"/>
              <a:gd name="connsiteX2112" fmla="*/ 4514911 w 11137897"/>
              <a:gd name="connsiteY2112" fmla="*/ 600716 h 4797311"/>
              <a:gd name="connsiteX2113" fmla="*/ 5209080 w 11137897"/>
              <a:gd name="connsiteY2113" fmla="*/ 540559 h 4797311"/>
              <a:gd name="connsiteX2114" fmla="*/ 5184374 w 11137897"/>
              <a:gd name="connsiteY2114" fmla="*/ 566143 h 4797311"/>
              <a:gd name="connsiteX2115" fmla="*/ 5209958 w 11137897"/>
              <a:gd name="connsiteY2115" fmla="*/ 590851 h 4797311"/>
              <a:gd name="connsiteX2116" fmla="*/ 5234665 w 11137897"/>
              <a:gd name="connsiteY2116" fmla="*/ 565265 h 4797311"/>
              <a:gd name="connsiteX2117" fmla="*/ 5209080 w 11137897"/>
              <a:gd name="connsiteY2117" fmla="*/ 540559 h 4797311"/>
              <a:gd name="connsiteX2118" fmla="*/ 5054690 w 11137897"/>
              <a:gd name="connsiteY2118" fmla="*/ 543254 h 4797311"/>
              <a:gd name="connsiteX2119" fmla="*/ 5029984 w 11137897"/>
              <a:gd name="connsiteY2119" fmla="*/ 568838 h 4797311"/>
              <a:gd name="connsiteX2120" fmla="*/ 5055568 w 11137897"/>
              <a:gd name="connsiteY2120" fmla="*/ 593545 h 4797311"/>
              <a:gd name="connsiteX2121" fmla="*/ 5080274 w 11137897"/>
              <a:gd name="connsiteY2121" fmla="*/ 567960 h 4797311"/>
              <a:gd name="connsiteX2122" fmla="*/ 5054690 w 11137897"/>
              <a:gd name="connsiteY2122" fmla="*/ 543254 h 4797311"/>
              <a:gd name="connsiteX2123" fmla="*/ 4900173 w 11137897"/>
              <a:gd name="connsiteY2123" fmla="*/ 545951 h 4797311"/>
              <a:gd name="connsiteX2124" fmla="*/ 4875467 w 11137897"/>
              <a:gd name="connsiteY2124" fmla="*/ 571535 h 4797311"/>
              <a:gd name="connsiteX2125" fmla="*/ 4901051 w 11137897"/>
              <a:gd name="connsiteY2125" fmla="*/ 596243 h 4797311"/>
              <a:gd name="connsiteX2126" fmla="*/ 4925757 w 11137897"/>
              <a:gd name="connsiteY2126" fmla="*/ 570657 h 4797311"/>
              <a:gd name="connsiteX2127" fmla="*/ 4900173 w 11137897"/>
              <a:gd name="connsiteY2127" fmla="*/ 545951 h 4797311"/>
              <a:gd name="connsiteX2128" fmla="*/ 4745783 w 11137897"/>
              <a:gd name="connsiteY2128" fmla="*/ 548646 h 4797311"/>
              <a:gd name="connsiteX2129" fmla="*/ 4721077 w 11137897"/>
              <a:gd name="connsiteY2129" fmla="*/ 574230 h 4797311"/>
              <a:gd name="connsiteX2130" fmla="*/ 4746661 w 11137897"/>
              <a:gd name="connsiteY2130" fmla="*/ 598937 h 4797311"/>
              <a:gd name="connsiteX2131" fmla="*/ 4771367 w 11137897"/>
              <a:gd name="connsiteY2131" fmla="*/ 573352 h 4797311"/>
              <a:gd name="connsiteX2132" fmla="*/ 4745783 w 11137897"/>
              <a:gd name="connsiteY2132" fmla="*/ 548646 h 4797311"/>
              <a:gd name="connsiteX2133" fmla="*/ 4591268 w 11137897"/>
              <a:gd name="connsiteY2133" fmla="*/ 551343 h 4797311"/>
              <a:gd name="connsiteX2134" fmla="*/ 4566561 w 11137897"/>
              <a:gd name="connsiteY2134" fmla="*/ 576927 h 4797311"/>
              <a:gd name="connsiteX2135" fmla="*/ 4592145 w 11137897"/>
              <a:gd name="connsiteY2135" fmla="*/ 601634 h 4797311"/>
              <a:gd name="connsiteX2136" fmla="*/ 4616851 w 11137897"/>
              <a:gd name="connsiteY2136" fmla="*/ 576049 h 4797311"/>
              <a:gd name="connsiteX2137" fmla="*/ 4591268 w 11137897"/>
              <a:gd name="connsiteY2137" fmla="*/ 551343 h 4797311"/>
              <a:gd name="connsiteX2138" fmla="*/ 4436877 w 11137897"/>
              <a:gd name="connsiteY2138" fmla="*/ 554038 h 4797311"/>
              <a:gd name="connsiteX2139" fmla="*/ 4412171 w 11137897"/>
              <a:gd name="connsiteY2139" fmla="*/ 579622 h 4797311"/>
              <a:gd name="connsiteX2140" fmla="*/ 4437755 w 11137897"/>
              <a:gd name="connsiteY2140" fmla="*/ 604329 h 4797311"/>
              <a:gd name="connsiteX2141" fmla="*/ 4439317 w 11137897"/>
              <a:gd name="connsiteY2141" fmla="*/ 603985 h 4797311"/>
              <a:gd name="connsiteX2142" fmla="*/ 4440890 w 11137897"/>
              <a:gd name="connsiteY2142" fmla="*/ 604275 h 4797311"/>
              <a:gd name="connsiteX2143" fmla="*/ 4465597 w 11137897"/>
              <a:gd name="connsiteY2143" fmla="*/ 578690 h 4797311"/>
              <a:gd name="connsiteX2144" fmla="*/ 4440013 w 11137897"/>
              <a:gd name="connsiteY2144" fmla="*/ 553983 h 4797311"/>
              <a:gd name="connsiteX2145" fmla="*/ 4438450 w 11137897"/>
              <a:gd name="connsiteY2145" fmla="*/ 554328 h 4797311"/>
              <a:gd name="connsiteX2146" fmla="*/ 5131007 w 11137897"/>
              <a:gd name="connsiteY2146" fmla="*/ 491617 h 4797311"/>
              <a:gd name="connsiteX2147" fmla="*/ 5106301 w 11137897"/>
              <a:gd name="connsiteY2147" fmla="*/ 517201 h 4797311"/>
              <a:gd name="connsiteX2148" fmla="*/ 5131885 w 11137897"/>
              <a:gd name="connsiteY2148" fmla="*/ 541907 h 4797311"/>
              <a:gd name="connsiteX2149" fmla="*/ 5156590 w 11137897"/>
              <a:gd name="connsiteY2149" fmla="*/ 516324 h 4797311"/>
              <a:gd name="connsiteX2150" fmla="*/ 5131007 w 11137897"/>
              <a:gd name="connsiteY2150" fmla="*/ 491617 h 4797311"/>
              <a:gd name="connsiteX2151" fmla="*/ 4976617 w 11137897"/>
              <a:gd name="connsiteY2151" fmla="*/ 494312 h 4797311"/>
              <a:gd name="connsiteX2152" fmla="*/ 4951911 w 11137897"/>
              <a:gd name="connsiteY2152" fmla="*/ 519896 h 4797311"/>
              <a:gd name="connsiteX2153" fmla="*/ 4977495 w 11137897"/>
              <a:gd name="connsiteY2153" fmla="*/ 544602 h 4797311"/>
              <a:gd name="connsiteX2154" fmla="*/ 5002200 w 11137897"/>
              <a:gd name="connsiteY2154" fmla="*/ 519018 h 4797311"/>
              <a:gd name="connsiteX2155" fmla="*/ 4976617 w 11137897"/>
              <a:gd name="connsiteY2155" fmla="*/ 494312 h 4797311"/>
              <a:gd name="connsiteX2156" fmla="*/ 4822100 w 11137897"/>
              <a:gd name="connsiteY2156" fmla="*/ 497009 h 4797311"/>
              <a:gd name="connsiteX2157" fmla="*/ 4797394 w 11137897"/>
              <a:gd name="connsiteY2157" fmla="*/ 522593 h 4797311"/>
              <a:gd name="connsiteX2158" fmla="*/ 4822978 w 11137897"/>
              <a:gd name="connsiteY2158" fmla="*/ 547299 h 4797311"/>
              <a:gd name="connsiteX2159" fmla="*/ 4847685 w 11137897"/>
              <a:gd name="connsiteY2159" fmla="*/ 521716 h 4797311"/>
              <a:gd name="connsiteX2160" fmla="*/ 4822100 w 11137897"/>
              <a:gd name="connsiteY2160" fmla="*/ 497009 h 4797311"/>
              <a:gd name="connsiteX2161" fmla="*/ 4667711 w 11137897"/>
              <a:gd name="connsiteY2161" fmla="*/ 499704 h 4797311"/>
              <a:gd name="connsiteX2162" fmla="*/ 4643005 w 11137897"/>
              <a:gd name="connsiteY2162" fmla="*/ 525288 h 4797311"/>
              <a:gd name="connsiteX2163" fmla="*/ 4668589 w 11137897"/>
              <a:gd name="connsiteY2163" fmla="*/ 549994 h 4797311"/>
              <a:gd name="connsiteX2164" fmla="*/ 4693295 w 11137897"/>
              <a:gd name="connsiteY2164" fmla="*/ 524410 h 4797311"/>
              <a:gd name="connsiteX2165" fmla="*/ 4667711 w 11137897"/>
              <a:gd name="connsiteY2165" fmla="*/ 499704 h 4797311"/>
              <a:gd name="connsiteX2166" fmla="*/ 4513195 w 11137897"/>
              <a:gd name="connsiteY2166" fmla="*/ 502401 h 4797311"/>
              <a:gd name="connsiteX2167" fmla="*/ 4488488 w 11137897"/>
              <a:gd name="connsiteY2167" fmla="*/ 527985 h 4797311"/>
              <a:gd name="connsiteX2168" fmla="*/ 4514072 w 11137897"/>
              <a:gd name="connsiteY2168" fmla="*/ 552691 h 4797311"/>
              <a:gd name="connsiteX2169" fmla="*/ 4538779 w 11137897"/>
              <a:gd name="connsiteY2169" fmla="*/ 527108 h 4797311"/>
              <a:gd name="connsiteX2170" fmla="*/ 4513195 w 11137897"/>
              <a:gd name="connsiteY2170" fmla="*/ 502401 h 4797311"/>
              <a:gd name="connsiteX2171" fmla="*/ 4441002 w 11137897"/>
              <a:gd name="connsiteY2171" fmla="*/ 456857 h 4797311"/>
              <a:gd name="connsiteX2172" fmla="*/ 4427453 w 11137897"/>
              <a:gd name="connsiteY2172" fmla="*/ 502755 h 4797311"/>
              <a:gd name="connsiteX2173" fmla="*/ 4436041 w 11137897"/>
              <a:gd name="connsiteY2173" fmla="*/ 506137 h 4797311"/>
              <a:gd name="connsiteX2174" fmla="*/ 4437603 w 11137897"/>
              <a:gd name="connsiteY2174" fmla="*/ 505793 h 4797311"/>
              <a:gd name="connsiteX2175" fmla="*/ 4439176 w 11137897"/>
              <a:gd name="connsiteY2175" fmla="*/ 506082 h 4797311"/>
              <a:gd name="connsiteX2176" fmla="*/ 4463883 w 11137897"/>
              <a:gd name="connsiteY2176" fmla="*/ 480499 h 4797311"/>
              <a:gd name="connsiteX2177" fmla="*/ 4456208 w 11137897"/>
              <a:gd name="connsiteY2177" fmla="*/ 462848 h 4797311"/>
              <a:gd name="connsiteX2178" fmla="*/ 5207367 w 11137897"/>
              <a:gd name="connsiteY2178" fmla="*/ 442369 h 4797311"/>
              <a:gd name="connsiteX2179" fmla="*/ 5182660 w 11137897"/>
              <a:gd name="connsiteY2179" fmla="*/ 467952 h 4797311"/>
              <a:gd name="connsiteX2180" fmla="*/ 5208244 w 11137897"/>
              <a:gd name="connsiteY2180" fmla="*/ 492658 h 4797311"/>
              <a:gd name="connsiteX2181" fmla="*/ 5232951 w 11137897"/>
              <a:gd name="connsiteY2181" fmla="*/ 467074 h 4797311"/>
              <a:gd name="connsiteX2182" fmla="*/ 5207367 w 11137897"/>
              <a:gd name="connsiteY2182" fmla="*/ 442369 h 4797311"/>
              <a:gd name="connsiteX2183" fmla="*/ 5052976 w 11137897"/>
              <a:gd name="connsiteY2183" fmla="*/ 445064 h 4797311"/>
              <a:gd name="connsiteX2184" fmla="*/ 5028270 w 11137897"/>
              <a:gd name="connsiteY2184" fmla="*/ 470647 h 4797311"/>
              <a:gd name="connsiteX2185" fmla="*/ 5053854 w 11137897"/>
              <a:gd name="connsiteY2185" fmla="*/ 495353 h 4797311"/>
              <a:gd name="connsiteX2186" fmla="*/ 5078560 w 11137897"/>
              <a:gd name="connsiteY2186" fmla="*/ 469769 h 4797311"/>
              <a:gd name="connsiteX2187" fmla="*/ 5052976 w 11137897"/>
              <a:gd name="connsiteY2187" fmla="*/ 445064 h 4797311"/>
              <a:gd name="connsiteX2188" fmla="*/ 4898460 w 11137897"/>
              <a:gd name="connsiteY2188" fmla="*/ 447761 h 4797311"/>
              <a:gd name="connsiteX2189" fmla="*/ 4873753 w 11137897"/>
              <a:gd name="connsiteY2189" fmla="*/ 473344 h 4797311"/>
              <a:gd name="connsiteX2190" fmla="*/ 4899337 w 11137897"/>
              <a:gd name="connsiteY2190" fmla="*/ 498050 h 4797311"/>
              <a:gd name="connsiteX2191" fmla="*/ 4924043 w 11137897"/>
              <a:gd name="connsiteY2191" fmla="*/ 472466 h 4797311"/>
              <a:gd name="connsiteX2192" fmla="*/ 4898460 w 11137897"/>
              <a:gd name="connsiteY2192" fmla="*/ 447761 h 4797311"/>
              <a:gd name="connsiteX2193" fmla="*/ 4744069 w 11137897"/>
              <a:gd name="connsiteY2193" fmla="*/ 450456 h 4797311"/>
              <a:gd name="connsiteX2194" fmla="*/ 4719363 w 11137897"/>
              <a:gd name="connsiteY2194" fmla="*/ 476039 h 4797311"/>
              <a:gd name="connsiteX2195" fmla="*/ 4744947 w 11137897"/>
              <a:gd name="connsiteY2195" fmla="*/ 500745 h 4797311"/>
              <a:gd name="connsiteX2196" fmla="*/ 4769653 w 11137897"/>
              <a:gd name="connsiteY2196" fmla="*/ 475161 h 4797311"/>
              <a:gd name="connsiteX2197" fmla="*/ 4744069 w 11137897"/>
              <a:gd name="connsiteY2197" fmla="*/ 450456 h 4797311"/>
              <a:gd name="connsiteX2198" fmla="*/ 4589554 w 11137897"/>
              <a:gd name="connsiteY2198" fmla="*/ 453153 h 4797311"/>
              <a:gd name="connsiteX2199" fmla="*/ 4564847 w 11137897"/>
              <a:gd name="connsiteY2199" fmla="*/ 478736 h 4797311"/>
              <a:gd name="connsiteX2200" fmla="*/ 4590431 w 11137897"/>
              <a:gd name="connsiteY2200" fmla="*/ 503442 h 4797311"/>
              <a:gd name="connsiteX2201" fmla="*/ 4615137 w 11137897"/>
              <a:gd name="connsiteY2201" fmla="*/ 477858 h 4797311"/>
              <a:gd name="connsiteX2202" fmla="*/ 4589554 w 11137897"/>
              <a:gd name="connsiteY2202" fmla="*/ 453153 h 4797311"/>
              <a:gd name="connsiteX2203" fmla="*/ 5283809 w 11137897"/>
              <a:gd name="connsiteY2203" fmla="*/ 390729 h 4797311"/>
              <a:gd name="connsiteX2204" fmla="*/ 5259103 w 11137897"/>
              <a:gd name="connsiteY2204" fmla="*/ 416313 h 4797311"/>
              <a:gd name="connsiteX2205" fmla="*/ 5284687 w 11137897"/>
              <a:gd name="connsiteY2205" fmla="*/ 441020 h 4797311"/>
              <a:gd name="connsiteX2206" fmla="*/ 5285825 w 11137897"/>
              <a:gd name="connsiteY2206" fmla="*/ 440524 h 4797311"/>
              <a:gd name="connsiteX2207" fmla="*/ 5302209 w 11137897"/>
              <a:gd name="connsiteY2207" fmla="*/ 398911 h 4797311"/>
              <a:gd name="connsiteX2208" fmla="*/ 5301718 w 11137897"/>
              <a:gd name="connsiteY2208" fmla="*/ 397784 h 4797311"/>
              <a:gd name="connsiteX2209" fmla="*/ 5283809 w 11137897"/>
              <a:gd name="connsiteY2209" fmla="*/ 390729 h 4797311"/>
              <a:gd name="connsiteX2210" fmla="*/ 5129293 w 11137897"/>
              <a:gd name="connsiteY2210" fmla="*/ 393426 h 4797311"/>
              <a:gd name="connsiteX2211" fmla="*/ 5104587 w 11137897"/>
              <a:gd name="connsiteY2211" fmla="*/ 419010 h 4797311"/>
              <a:gd name="connsiteX2212" fmla="*/ 5130171 w 11137897"/>
              <a:gd name="connsiteY2212" fmla="*/ 443717 h 4797311"/>
              <a:gd name="connsiteX2213" fmla="*/ 5154877 w 11137897"/>
              <a:gd name="connsiteY2213" fmla="*/ 418133 h 4797311"/>
              <a:gd name="connsiteX2214" fmla="*/ 5129293 w 11137897"/>
              <a:gd name="connsiteY2214" fmla="*/ 393426 h 4797311"/>
              <a:gd name="connsiteX2215" fmla="*/ 4974903 w 11137897"/>
              <a:gd name="connsiteY2215" fmla="*/ 396121 h 4797311"/>
              <a:gd name="connsiteX2216" fmla="*/ 4950197 w 11137897"/>
              <a:gd name="connsiteY2216" fmla="*/ 421705 h 4797311"/>
              <a:gd name="connsiteX2217" fmla="*/ 4975781 w 11137897"/>
              <a:gd name="connsiteY2217" fmla="*/ 446411 h 4797311"/>
              <a:gd name="connsiteX2218" fmla="*/ 5000486 w 11137897"/>
              <a:gd name="connsiteY2218" fmla="*/ 420827 h 4797311"/>
              <a:gd name="connsiteX2219" fmla="*/ 4974903 w 11137897"/>
              <a:gd name="connsiteY2219" fmla="*/ 396121 h 4797311"/>
              <a:gd name="connsiteX2220" fmla="*/ 4820387 w 11137897"/>
              <a:gd name="connsiteY2220" fmla="*/ 398818 h 4797311"/>
              <a:gd name="connsiteX2221" fmla="*/ 4795680 w 11137897"/>
              <a:gd name="connsiteY2221" fmla="*/ 424402 h 4797311"/>
              <a:gd name="connsiteX2222" fmla="*/ 4821264 w 11137897"/>
              <a:gd name="connsiteY2222" fmla="*/ 449109 h 4797311"/>
              <a:gd name="connsiteX2223" fmla="*/ 4845971 w 11137897"/>
              <a:gd name="connsiteY2223" fmla="*/ 423525 h 4797311"/>
              <a:gd name="connsiteX2224" fmla="*/ 4820387 w 11137897"/>
              <a:gd name="connsiteY2224" fmla="*/ 398818 h 4797311"/>
              <a:gd name="connsiteX2225" fmla="*/ 4665997 w 11137897"/>
              <a:gd name="connsiteY2225" fmla="*/ 401513 h 4797311"/>
              <a:gd name="connsiteX2226" fmla="*/ 4641291 w 11137897"/>
              <a:gd name="connsiteY2226" fmla="*/ 427097 h 4797311"/>
              <a:gd name="connsiteX2227" fmla="*/ 4666875 w 11137897"/>
              <a:gd name="connsiteY2227" fmla="*/ 451803 h 4797311"/>
              <a:gd name="connsiteX2228" fmla="*/ 4691581 w 11137897"/>
              <a:gd name="connsiteY2228" fmla="*/ 426219 h 4797311"/>
              <a:gd name="connsiteX2229" fmla="*/ 4665997 w 11137897"/>
              <a:gd name="connsiteY2229" fmla="*/ 401513 h 4797311"/>
              <a:gd name="connsiteX2230" fmla="*/ 4511481 w 11137897"/>
              <a:gd name="connsiteY2230" fmla="*/ 404210 h 4797311"/>
              <a:gd name="connsiteX2231" fmla="*/ 4486774 w 11137897"/>
              <a:gd name="connsiteY2231" fmla="*/ 429794 h 4797311"/>
              <a:gd name="connsiteX2232" fmla="*/ 4512358 w 11137897"/>
              <a:gd name="connsiteY2232" fmla="*/ 454501 h 4797311"/>
              <a:gd name="connsiteX2233" fmla="*/ 4537065 w 11137897"/>
              <a:gd name="connsiteY2233" fmla="*/ 428916 h 4797311"/>
              <a:gd name="connsiteX2234" fmla="*/ 4511481 w 11137897"/>
              <a:gd name="connsiteY2234" fmla="*/ 404210 h 4797311"/>
              <a:gd name="connsiteX2235" fmla="*/ 5205650 w 11137897"/>
              <a:gd name="connsiteY2235" fmla="*/ 344051 h 4797311"/>
              <a:gd name="connsiteX2236" fmla="*/ 5180944 w 11137897"/>
              <a:gd name="connsiteY2236" fmla="*/ 369635 h 4797311"/>
              <a:gd name="connsiteX2237" fmla="*/ 5206528 w 11137897"/>
              <a:gd name="connsiteY2237" fmla="*/ 394340 h 4797311"/>
              <a:gd name="connsiteX2238" fmla="*/ 5231234 w 11137897"/>
              <a:gd name="connsiteY2238" fmla="*/ 368757 h 4797311"/>
              <a:gd name="connsiteX2239" fmla="*/ 5205650 w 11137897"/>
              <a:gd name="connsiteY2239" fmla="*/ 344051 h 4797311"/>
              <a:gd name="connsiteX2240" fmla="*/ 5051260 w 11137897"/>
              <a:gd name="connsiteY2240" fmla="*/ 346746 h 4797311"/>
              <a:gd name="connsiteX2241" fmla="*/ 5026554 w 11137897"/>
              <a:gd name="connsiteY2241" fmla="*/ 372330 h 4797311"/>
              <a:gd name="connsiteX2242" fmla="*/ 5052138 w 11137897"/>
              <a:gd name="connsiteY2242" fmla="*/ 397035 h 4797311"/>
              <a:gd name="connsiteX2243" fmla="*/ 5076844 w 11137897"/>
              <a:gd name="connsiteY2243" fmla="*/ 371452 h 4797311"/>
              <a:gd name="connsiteX2244" fmla="*/ 5051260 w 11137897"/>
              <a:gd name="connsiteY2244" fmla="*/ 346746 h 4797311"/>
              <a:gd name="connsiteX2245" fmla="*/ 4896743 w 11137897"/>
              <a:gd name="connsiteY2245" fmla="*/ 349443 h 4797311"/>
              <a:gd name="connsiteX2246" fmla="*/ 4872037 w 11137897"/>
              <a:gd name="connsiteY2246" fmla="*/ 375027 h 4797311"/>
              <a:gd name="connsiteX2247" fmla="*/ 4897621 w 11137897"/>
              <a:gd name="connsiteY2247" fmla="*/ 399732 h 4797311"/>
              <a:gd name="connsiteX2248" fmla="*/ 4922327 w 11137897"/>
              <a:gd name="connsiteY2248" fmla="*/ 374149 h 4797311"/>
              <a:gd name="connsiteX2249" fmla="*/ 4896743 w 11137897"/>
              <a:gd name="connsiteY2249" fmla="*/ 349443 h 4797311"/>
              <a:gd name="connsiteX2250" fmla="*/ 4742353 w 11137897"/>
              <a:gd name="connsiteY2250" fmla="*/ 352138 h 4797311"/>
              <a:gd name="connsiteX2251" fmla="*/ 4717647 w 11137897"/>
              <a:gd name="connsiteY2251" fmla="*/ 377722 h 4797311"/>
              <a:gd name="connsiteX2252" fmla="*/ 4743231 w 11137897"/>
              <a:gd name="connsiteY2252" fmla="*/ 402427 h 4797311"/>
              <a:gd name="connsiteX2253" fmla="*/ 4767937 w 11137897"/>
              <a:gd name="connsiteY2253" fmla="*/ 376844 h 4797311"/>
              <a:gd name="connsiteX2254" fmla="*/ 4742353 w 11137897"/>
              <a:gd name="connsiteY2254" fmla="*/ 352138 h 4797311"/>
              <a:gd name="connsiteX2255" fmla="*/ 4587837 w 11137897"/>
              <a:gd name="connsiteY2255" fmla="*/ 354835 h 4797311"/>
              <a:gd name="connsiteX2256" fmla="*/ 4563131 w 11137897"/>
              <a:gd name="connsiteY2256" fmla="*/ 380419 h 4797311"/>
              <a:gd name="connsiteX2257" fmla="*/ 4588715 w 11137897"/>
              <a:gd name="connsiteY2257" fmla="*/ 405124 h 4797311"/>
              <a:gd name="connsiteX2258" fmla="*/ 4613421 w 11137897"/>
              <a:gd name="connsiteY2258" fmla="*/ 379541 h 4797311"/>
              <a:gd name="connsiteX2259" fmla="*/ 4587837 w 11137897"/>
              <a:gd name="connsiteY2259" fmla="*/ 354835 h 4797311"/>
              <a:gd name="connsiteX2260" fmla="*/ 5282093 w 11137897"/>
              <a:gd name="connsiteY2260" fmla="*/ 292412 h 4797311"/>
              <a:gd name="connsiteX2261" fmla="*/ 5257387 w 11137897"/>
              <a:gd name="connsiteY2261" fmla="*/ 317995 h 4797311"/>
              <a:gd name="connsiteX2262" fmla="*/ 5282971 w 11137897"/>
              <a:gd name="connsiteY2262" fmla="*/ 342701 h 4797311"/>
              <a:gd name="connsiteX2263" fmla="*/ 5307677 w 11137897"/>
              <a:gd name="connsiteY2263" fmla="*/ 317117 h 4797311"/>
              <a:gd name="connsiteX2264" fmla="*/ 5282093 w 11137897"/>
              <a:gd name="connsiteY2264" fmla="*/ 292412 h 4797311"/>
              <a:gd name="connsiteX2265" fmla="*/ 5127577 w 11137897"/>
              <a:gd name="connsiteY2265" fmla="*/ 295109 h 4797311"/>
              <a:gd name="connsiteX2266" fmla="*/ 5102871 w 11137897"/>
              <a:gd name="connsiteY2266" fmla="*/ 320692 h 4797311"/>
              <a:gd name="connsiteX2267" fmla="*/ 5128455 w 11137897"/>
              <a:gd name="connsiteY2267" fmla="*/ 345398 h 4797311"/>
              <a:gd name="connsiteX2268" fmla="*/ 5153160 w 11137897"/>
              <a:gd name="connsiteY2268" fmla="*/ 319815 h 4797311"/>
              <a:gd name="connsiteX2269" fmla="*/ 5127577 w 11137897"/>
              <a:gd name="connsiteY2269" fmla="*/ 295109 h 4797311"/>
              <a:gd name="connsiteX2270" fmla="*/ 4973187 w 11137897"/>
              <a:gd name="connsiteY2270" fmla="*/ 297804 h 4797311"/>
              <a:gd name="connsiteX2271" fmla="*/ 4948481 w 11137897"/>
              <a:gd name="connsiteY2271" fmla="*/ 323387 h 4797311"/>
              <a:gd name="connsiteX2272" fmla="*/ 4974065 w 11137897"/>
              <a:gd name="connsiteY2272" fmla="*/ 348093 h 4797311"/>
              <a:gd name="connsiteX2273" fmla="*/ 4998770 w 11137897"/>
              <a:gd name="connsiteY2273" fmla="*/ 322509 h 4797311"/>
              <a:gd name="connsiteX2274" fmla="*/ 4973187 w 11137897"/>
              <a:gd name="connsiteY2274" fmla="*/ 297804 h 4797311"/>
              <a:gd name="connsiteX2275" fmla="*/ 4818670 w 11137897"/>
              <a:gd name="connsiteY2275" fmla="*/ 300501 h 4797311"/>
              <a:gd name="connsiteX2276" fmla="*/ 4793964 w 11137897"/>
              <a:gd name="connsiteY2276" fmla="*/ 326084 h 4797311"/>
              <a:gd name="connsiteX2277" fmla="*/ 4819548 w 11137897"/>
              <a:gd name="connsiteY2277" fmla="*/ 350790 h 4797311"/>
              <a:gd name="connsiteX2278" fmla="*/ 4844254 w 11137897"/>
              <a:gd name="connsiteY2278" fmla="*/ 325206 h 4797311"/>
              <a:gd name="connsiteX2279" fmla="*/ 4818670 w 11137897"/>
              <a:gd name="connsiteY2279" fmla="*/ 300501 h 4797311"/>
              <a:gd name="connsiteX2280" fmla="*/ 4664281 w 11137897"/>
              <a:gd name="connsiteY2280" fmla="*/ 303196 h 4797311"/>
              <a:gd name="connsiteX2281" fmla="*/ 4639575 w 11137897"/>
              <a:gd name="connsiteY2281" fmla="*/ 328779 h 4797311"/>
              <a:gd name="connsiteX2282" fmla="*/ 4665159 w 11137897"/>
              <a:gd name="connsiteY2282" fmla="*/ 353485 h 4797311"/>
              <a:gd name="connsiteX2283" fmla="*/ 4689865 w 11137897"/>
              <a:gd name="connsiteY2283" fmla="*/ 327901 h 4797311"/>
              <a:gd name="connsiteX2284" fmla="*/ 4664281 w 11137897"/>
              <a:gd name="connsiteY2284" fmla="*/ 303196 h 4797311"/>
              <a:gd name="connsiteX2285" fmla="*/ 4509764 w 11137897"/>
              <a:gd name="connsiteY2285" fmla="*/ 305893 h 4797311"/>
              <a:gd name="connsiteX2286" fmla="*/ 4485058 w 11137897"/>
              <a:gd name="connsiteY2286" fmla="*/ 331476 h 4797311"/>
              <a:gd name="connsiteX2287" fmla="*/ 4510642 w 11137897"/>
              <a:gd name="connsiteY2287" fmla="*/ 356182 h 4797311"/>
              <a:gd name="connsiteX2288" fmla="*/ 4535349 w 11137897"/>
              <a:gd name="connsiteY2288" fmla="*/ 330598 h 4797311"/>
              <a:gd name="connsiteX2289" fmla="*/ 4509764 w 11137897"/>
              <a:gd name="connsiteY2289" fmla="*/ 305893 h 4797311"/>
              <a:gd name="connsiteX2290" fmla="*/ 5358451 w 11137897"/>
              <a:gd name="connsiteY2290" fmla="*/ 243038 h 4797311"/>
              <a:gd name="connsiteX2291" fmla="*/ 5333744 w 11137897"/>
              <a:gd name="connsiteY2291" fmla="*/ 268621 h 4797311"/>
              <a:gd name="connsiteX2292" fmla="*/ 5341420 w 11137897"/>
              <a:gd name="connsiteY2292" fmla="*/ 286273 h 4797311"/>
              <a:gd name="connsiteX2293" fmla="*/ 5345866 w 11137897"/>
              <a:gd name="connsiteY2293" fmla="*/ 288024 h 4797311"/>
              <a:gd name="connsiteX2294" fmla="*/ 5362889 w 11137897"/>
              <a:gd name="connsiteY2294" fmla="*/ 244786 h 4797311"/>
              <a:gd name="connsiteX2295" fmla="*/ 5203934 w 11137897"/>
              <a:gd name="connsiteY2295" fmla="*/ 245735 h 4797311"/>
              <a:gd name="connsiteX2296" fmla="*/ 5179228 w 11137897"/>
              <a:gd name="connsiteY2296" fmla="*/ 271318 h 4797311"/>
              <a:gd name="connsiteX2297" fmla="*/ 5204812 w 11137897"/>
              <a:gd name="connsiteY2297" fmla="*/ 296024 h 4797311"/>
              <a:gd name="connsiteX2298" fmla="*/ 5229518 w 11137897"/>
              <a:gd name="connsiteY2298" fmla="*/ 270440 h 4797311"/>
              <a:gd name="connsiteX2299" fmla="*/ 5203934 w 11137897"/>
              <a:gd name="connsiteY2299" fmla="*/ 245735 h 4797311"/>
              <a:gd name="connsiteX2300" fmla="*/ 5049544 w 11137897"/>
              <a:gd name="connsiteY2300" fmla="*/ 248430 h 4797311"/>
              <a:gd name="connsiteX2301" fmla="*/ 5024838 w 11137897"/>
              <a:gd name="connsiteY2301" fmla="*/ 274013 h 4797311"/>
              <a:gd name="connsiteX2302" fmla="*/ 5050422 w 11137897"/>
              <a:gd name="connsiteY2302" fmla="*/ 298719 h 4797311"/>
              <a:gd name="connsiteX2303" fmla="*/ 5075128 w 11137897"/>
              <a:gd name="connsiteY2303" fmla="*/ 273135 h 4797311"/>
              <a:gd name="connsiteX2304" fmla="*/ 5049544 w 11137897"/>
              <a:gd name="connsiteY2304" fmla="*/ 248430 h 4797311"/>
              <a:gd name="connsiteX2305" fmla="*/ 4895027 w 11137897"/>
              <a:gd name="connsiteY2305" fmla="*/ 251127 h 4797311"/>
              <a:gd name="connsiteX2306" fmla="*/ 4870321 w 11137897"/>
              <a:gd name="connsiteY2306" fmla="*/ 276710 h 4797311"/>
              <a:gd name="connsiteX2307" fmla="*/ 4895905 w 11137897"/>
              <a:gd name="connsiteY2307" fmla="*/ 301416 h 4797311"/>
              <a:gd name="connsiteX2308" fmla="*/ 4920610 w 11137897"/>
              <a:gd name="connsiteY2308" fmla="*/ 275832 h 4797311"/>
              <a:gd name="connsiteX2309" fmla="*/ 4895027 w 11137897"/>
              <a:gd name="connsiteY2309" fmla="*/ 251127 h 4797311"/>
              <a:gd name="connsiteX2310" fmla="*/ 4740637 w 11137897"/>
              <a:gd name="connsiteY2310" fmla="*/ 253822 h 4797311"/>
              <a:gd name="connsiteX2311" fmla="*/ 4715931 w 11137897"/>
              <a:gd name="connsiteY2311" fmla="*/ 279405 h 4797311"/>
              <a:gd name="connsiteX2312" fmla="*/ 4741515 w 11137897"/>
              <a:gd name="connsiteY2312" fmla="*/ 304111 h 4797311"/>
              <a:gd name="connsiteX2313" fmla="*/ 4766221 w 11137897"/>
              <a:gd name="connsiteY2313" fmla="*/ 278527 h 4797311"/>
              <a:gd name="connsiteX2314" fmla="*/ 4740637 w 11137897"/>
              <a:gd name="connsiteY2314" fmla="*/ 253822 h 4797311"/>
              <a:gd name="connsiteX2315" fmla="*/ 4586121 w 11137897"/>
              <a:gd name="connsiteY2315" fmla="*/ 256519 h 4797311"/>
              <a:gd name="connsiteX2316" fmla="*/ 4561415 w 11137897"/>
              <a:gd name="connsiteY2316" fmla="*/ 282102 h 4797311"/>
              <a:gd name="connsiteX2317" fmla="*/ 4586999 w 11137897"/>
              <a:gd name="connsiteY2317" fmla="*/ 306808 h 4797311"/>
              <a:gd name="connsiteX2318" fmla="*/ 4611704 w 11137897"/>
              <a:gd name="connsiteY2318" fmla="*/ 281224 h 4797311"/>
              <a:gd name="connsiteX2319" fmla="*/ 4586121 w 11137897"/>
              <a:gd name="connsiteY2319" fmla="*/ 256519 h 4797311"/>
              <a:gd name="connsiteX2320" fmla="*/ 4513913 w 11137897"/>
              <a:gd name="connsiteY2320" fmla="*/ 209886 h 4797311"/>
              <a:gd name="connsiteX2321" fmla="*/ 4500704 w 11137897"/>
              <a:gd name="connsiteY2321" fmla="*/ 254628 h 4797311"/>
              <a:gd name="connsiteX2322" fmla="*/ 4508926 w 11137897"/>
              <a:gd name="connsiteY2322" fmla="*/ 257866 h 4797311"/>
              <a:gd name="connsiteX2323" fmla="*/ 4533632 w 11137897"/>
              <a:gd name="connsiteY2323" fmla="*/ 232282 h 4797311"/>
              <a:gd name="connsiteX2324" fmla="*/ 4525957 w 11137897"/>
              <a:gd name="connsiteY2324" fmla="*/ 214631 h 4797311"/>
              <a:gd name="connsiteX2325" fmla="*/ 5280377 w 11137897"/>
              <a:gd name="connsiteY2325" fmla="*/ 194095 h 4797311"/>
              <a:gd name="connsiteX2326" fmla="*/ 5255670 w 11137897"/>
              <a:gd name="connsiteY2326" fmla="*/ 219679 h 4797311"/>
              <a:gd name="connsiteX2327" fmla="*/ 5281254 w 11137897"/>
              <a:gd name="connsiteY2327" fmla="*/ 244385 h 4797311"/>
              <a:gd name="connsiteX2328" fmla="*/ 5305961 w 11137897"/>
              <a:gd name="connsiteY2328" fmla="*/ 218801 h 4797311"/>
              <a:gd name="connsiteX2329" fmla="*/ 5280377 w 11137897"/>
              <a:gd name="connsiteY2329" fmla="*/ 194095 h 4797311"/>
              <a:gd name="connsiteX2330" fmla="*/ 5125861 w 11137897"/>
              <a:gd name="connsiteY2330" fmla="*/ 196792 h 4797311"/>
              <a:gd name="connsiteX2331" fmla="*/ 5101155 w 11137897"/>
              <a:gd name="connsiteY2331" fmla="*/ 222376 h 4797311"/>
              <a:gd name="connsiteX2332" fmla="*/ 5126739 w 11137897"/>
              <a:gd name="connsiteY2332" fmla="*/ 247082 h 4797311"/>
              <a:gd name="connsiteX2333" fmla="*/ 5151444 w 11137897"/>
              <a:gd name="connsiteY2333" fmla="*/ 221498 h 4797311"/>
              <a:gd name="connsiteX2334" fmla="*/ 5125861 w 11137897"/>
              <a:gd name="connsiteY2334" fmla="*/ 196792 h 4797311"/>
              <a:gd name="connsiteX2335" fmla="*/ 4971471 w 11137897"/>
              <a:gd name="connsiteY2335" fmla="*/ 199487 h 4797311"/>
              <a:gd name="connsiteX2336" fmla="*/ 4946764 w 11137897"/>
              <a:gd name="connsiteY2336" fmla="*/ 225071 h 4797311"/>
              <a:gd name="connsiteX2337" fmla="*/ 4972349 w 11137897"/>
              <a:gd name="connsiteY2337" fmla="*/ 249777 h 4797311"/>
              <a:gd name="connsiteX2338" fmla="*/ 4997054 w 11137897"/>
              <a:gd name="connsiteY2338" fmla="*/ 224193 h 4797311"/>
              <a:gd name="connsiteX2339" fmla="*/ 4971471 w 11137897"/>
              <a:gd name="connsiteY2339" fmla="*/ 199487 h 4797311"/>
              <a:gd name="connsiteX2340" fmla="*/ 4816954 w 11137897"/>
              <a:gd name="connsiteY2340" fmla="*/ 202184 h 4797311"/>
              <a:gd name="connsiteX2341" fmla="*/ 4792248 w 11137897"/>
              <a:gd name="connsiteY2341" fmla="*/ 227768 h 4797311"/>
              <a:gd name="connsiteX2342" fmla="*/ 4817832 w 11137897"/>
              <a:gd name="connsiteY2342" fmla="*/ 252474 h 4797311"/>
              <a:gd name="connsiteX2343" fmla="*/ 4842538 w 11137897"/>
              <a:gd name="connsiteY2343" fmla="*/ 226890 h 4797311"/>
              <a:gd name="connsiteX2344" fmla="*/ 4816954 w 11137897"/>
              <a:gd name="connsiteY2344" fmla="*/ 202184 h 4797311"/>
              <a:gd name="connsiteX2345" fmla="*/ 4662565 w 11137897"/>
              <a:gd name="connsiteY2345" fmla="*/ 204879 h 4797311"/>
              <a:gd name="connsiteX2346" fmla="*/ 4637859 w 11137897"/>
              <a:gd name="connsiteY2346" fmla="*/ 230463 h 4797311"/>
              <a:gd name="connsiteX2347" fmla="*/ 4663443 w 11137897"/>
              <a:gd name="connsiteY2347" fmla="*/ 255169 h 4797311"/>
              <a:gd name="connsiteX2348" fmla="*/ 4688149 w 11137897"/>
              <a:gd name="connsiteY2348" fmla="*/ 229585 h 4797311"/>
              <a:gd name="connsiteX2349" fmla="*/ 4662565 w 11137897"/>
              <a:gd name="connsiteY2349" fmla="*/ 204879 h 4797311"/>
              <a:gd name="connsiteX2350" fmla="*/ 5356735 w 11137897"/>
              <a:gd name="connsiteY2350" fmla="*/ 144720 h 4797311"/>
              <a:gd name="connsiteX2351" fmla="*/ 5332028 w 11137897"/>
              <a:gd name="connsiteY2351" fmla="*/ 170304 h 4797311"/>
              <a:gd name="connsiteX2352" fmla="*/ 5357612 w 11137897"/>
              <a:gd name="connsiteY2352" fmla="*/ 195010 h 4797311"/>
              <a:gd name="connsiteX2353" fmla="*/ 5382318 w 11137897"/>
              <a:gd name="connsiteY2353" fmla="*/ 169426 h 4797311"/>
              <a:gd name="connsiteX2354" fmla="*/ 5356735 w 11137897"/>
              <a:gd name="connsiteY2354" fmla="*/ 144720 h 4797311"/>
              <a:gd name="connsiteX2355" fmla="*/ 5202218 w 11137897"/>
              <a:gd name="connsiteY2355" fmla="*/ 147417 h 4797311"/>
              <a:gd name="connsiteX2356" fmla="*/ 5177512 w 11137897"/>
              <a:gd name="connsiteY2356" fmla="*/ 173001 h 4797311"/>
              <a:gd name="connsiteX2357" fmla="*/ 5203096 w 11137897"/>
              <a:gd name="connsiteY2357" fmla="*/ 197707 h 4797311"/>
              <a:gd name="connsiteX2358" fmla="*/ 5227802 w 11137897"/>
              <a:gd name="connsiteY2358" fmla="*/ 172123 h 4797311"/>
              <a:gd name="connsiteX2359" fmla="*/ 5202218 w 11137897"/>
              <a:gd name="connsiteY2359" fmla="*/ 147417 h 4797311"/>
              <a:gd name="connsiteX2360" fmla="*/ 5047828 w 11137897"/>
              <a:gd name="connsiteY2360" fmla="*/ 150112 h 4797311"/>
              <a:gd name="connsiteX2361" fmla="*/ 5023121 w 11137897"/>
              <a:gd name="connsiteY2361" fmla="*/ 175696 h 4797311"/>
              <a:gd name="connsiteX2362" fmla="*/ 5048705 w 11137897"/>
              <a:gd name="connsiteY2362" fmla="*/ 200402 h 4797311"/>
              <a:gd name="connsiteX2363" fmla="*/ 5073412 w 11137897"/>
              <a:gd name="connsiteY2363" fmla="*/ 174818 h 4797311"/>
              <a:gd name="connsiteX2364" fmla="*/ 5047828 w 11137897"/>
              <a:gd name="connsiteY2364" fmla="*/ 150112 h 4797311"/>
              <a:gd name="connsiteX2365" fmla="*/ 4893311 w 11137897"/>
              <a:gd name="connsiteY2365" fmla="*/ 152809 h 4797311"/>
              <a:gd name="connsiteX2366" fmla="*/ 4868605 w 11137897"/>
              <a:gd name="connsiteY2366" fmla="*/ 178393 h 4797311"/>
              <a:gd name="connsiteX2367" fmla="*/ 4894189 w 11137897"/>
              <a:gd name="connsiteY2367" fmla="*/ 203099 h 4797311"/>
              <a:gd name="connsiteX2368" fmla="*/ 4918894 w 11137897"/>
              <a:gd name="connsiteY2368" fmla="*/ 177515 h 4797311"/>
              <a:gd name="connsiteX2369" fmla="*/ 4893311 w 11137897"/>
              <a:gd name="connsiteY2369" fmla="*/ 152809 h 4797311"/>
              <a:gd name="connsiteX2370" fmla="*/ 4738921 w 11137897"/>
              <a:gd name="connsiteY2370" fmla="*/ 155504 h 4797311"/>
              <a:gd name="connsiteX2371" fmla="*/ 4714214 w 11137897"/>
              <a:gd name="connsiteY2371" fmla="*/ 181088 h 4797311"/>
              <a:gd name="connsiteX2372" fmla="*/ 4739799 w 11137897"/>
              <a:gd name="connsiteY2372" fmla="*/ 205794 h 4797311"/>
              <a:gd name="connsiteX2373" fmla="*/ 4764505 w 11137897"/>
              <a:gd name="connsiteY2373" fmla="*/ 180210 h 4797311"/>
              <a:gd name="connsiteX2374" fmla="*/ 4738921 w 11137897"/>
              <a:gd name="connsiteY2374" fmla="*/ 155504 h 4797311"/>
              <a:gd name="connsiteX2375" fmla="*/ 4584405 w 11137897"/>
              <a:gd name="connsiteY2375" fmla="*/ 158201 h 4797311"/>
              <a:gd name="connsiteX2376" fmla="*/ 4559699 w 11137897"/>
              <a:gd name="connsiteY2376" fmla="*/ 183785 h 4797311"/>
              <a:gd name="connsiteX2377" fmla="*/ 4585283 w 11137897"/>
              <a:gd name="connsiteY2377" fmla="*/ 208491 h 4797311"/>
              <a:gd name="connsiteX2378" fmla="*/ 4609988 w 11137897"/>
              <a:gd name="connsiteY2378" fmla="*/ 182907 h 4797311"/>
              <a:gd name="connsiteX2379" fmla="*/ 4584405 w 11137897"/>
              <a:gd name="connsiteY2379" fmla="*/ 158201 h 4797311"/>
              <a:gd name="connsiteX2380" fmla="*/ 5420461 w 11137897"/>
              <a:gd name="connsiteY2380" fmla="*/ 98557 h 4797311"/>
              <a:gd name="connsiteX2381" fmla="*/ 5415399 w 11137897"/>
              <a:gd name="connsiteY2381" fmla="*/ 100757 h 4797311"/>
              <a:gd name="connsiteX2382" fmla="*/ 5408345 w 11137897"/>
              <a:gd name="connsiteY2382" fmla="*/ 118666 h 4797311"/>
              <a:gd name="connsiteX2383" fmla="*/ 5410549 w 11137897"/>
              <a:gd name="connsiteY2383" fmla="*/ 123735 h 4797311"/>
              <a:gd name="connsiteX2384" fmla="*/ 5278661 w 11137897"/>
              <a:gd name="connsiteY2384" fmla="*/ 95777 h 4797311"/>
              <a:gd name="connsiteX2385" fmla="*/ 5253954 w 11137897"/>
              <a:gd name="connsiteY2385" fmla="*/ 121361 h 4797311"/>
              <a:gd name="connsiteX2386" fmla="*/ 5279538 w 11137897"/>
              <a:gd name="connsiteY2386" fmla="*/ 146067 h 4797311"/>
              <a:gd name="connsiteX2387" fmla="*/ 5304245 w 11137897"/>
              <a:gd name="connsiteY2387" fmla="*/ 120483 h 4797311"/>
              <a:gd name="connsiteX2388" fmla="*/ 5278661 w 11137897"/>
              <a:gd name="connsiteY2388" fmla="*/ 95777 h 4797311"/>
              <a:gd name="connsiteX2389" fmla="*/ 5124145 w 11137897"/>
              <a:gd name="connsiteY2389" fmla="*/ 98474 h 4797311"/>
              <a:gd name="connsiteX2390" fmla="*/ 5099439 w 11137897"/>
              <a:gd name="connsiteY2390" fmla="*/ 124058 h 4797311"/>
              <a:gd name="connsiteX2391" fmla="*/ 5125023 w 11137897"/>
              <a:gd name="connsiteY2391" fmla="*/ 148765 h 4797311"/>
              <a:gd name="connsiteX2392" fmla="*/ 5149728 w 11137897"/>
              <a:gd name="connsiteY2392" fmla="*/ 123180 h 4797311"/>
              <a:gd name="connsiteX2393" fmla="*/ 5124145 w 11137897"/>
              <a:gd name="connsiteY2393" fmla="*/ 98474 h 4797311"/>
              <a:gd name="connsiteX2394" fmla="*/ 4969755 w 11137897"/>
              <a:gd name="connsiteY2394" fmla="*/ 101169 h 4797311"/>
              <a:gd name="connsiteX2395" fmla="*/ 4945048 w 11137897"/>
              <a:gd name="connsiteY2395" fmla="*/ 126753 h 4797311"/>
              <a:gd name="connsiteX2396" fmla="*/ 4970632 w 11137897"/>
              <a:gd name="connsiteY2396" fmla="*/ 151459 h 4797311"/>
              <a:gd name="connsiteX2397" fmla="*/ 4995338 w 11137897"/>
              <a:gd name="connsiteY2397" fmla="*/ 125875 h 4797311"/>
              <a:gd name="connsiteX2398" fmla="*/ 4969755 w 11137897"/>
              <a:gd name="connsiteY2398" fmla="*/ 101169 h 4797311"/>
              <a:gd name="connsiteX2399" fmla="*/ 4815238 w 11137897"/>
              <a:gd name="connsiteY2399" fmla="*/ 103866 h 4797311"/>
              <a:gd name="connsiteX2400" fmla="*/ 4790532 w 11137897"/>
              <a:gd name="connsiteY2400" fmla="*/ 129450 h 4797311"/>
              <a:gd name="connsiteX2401" fmla="*/ 4816116 w 11137897"/>
              <a:gd name="connsiteY2401" fmla="*/ 154157 h 4797311"/>
              <a:gd name="connsiteX2402" fmla="*/ 4840822 w 11137897"/>
              <a:gd name="connsiteY2402" fmla="*/ 128572 h 4797311"/>
              <a:gd name="connsiteX2403" fmla="*/ 4815238 w 11137897"/>
              <a:gd name="connsiteY2403" fmla="*/ 103866 h 4797311"/>
              <a:gd name="connsiteX2404" fmla="*/ 4660849 w 11137897"/>
              <a:gd name="connsiteY2404" fmla="*/ 106561 h 4797311"/>
              <a:gd name="connsiteX2405" fmla="*/ 4636142 w 11137897"/>
              <a:gd name="connsiteY2405" fmla="*/ 132145 h 4797311"/>
              <a:gd name="connsiteX2406" fmla="*/ 4661726 w 11137897"/>
              <a:gd name="connsiteY2406" fmla="*/ 156851 h 4797311"/>
              <a:gd name="connsiteX2407" fmla="*/ 4686433 w 11137897"/>
              <a:gd name="connsiteY2407" fmla="*/ 131267 h 4797311"/>
              <a:gd name="connsiteX2408" fmla="*/ 4660849 w 11137897"/>
              <a:gd name="connsiteY2408" fmla="*/ 106561 h 4797311"/>
              <a:gd name="connsiteX2409" fmla="*/ 5355018 w 11137897"/>
              <a:gd name="connsiteY2409" fmla="*/ 46404 h 4797311"/>
              <a:gd name="connsiteX2410" fmla="*/ 5330312 w 11137897"/>
              <a:gd name="connsiteY2410" fmla="*/ 71988 h 4797311"/>
              <a:gd name="connsiteX2411" fmla="*/ 5355896 w 11137897"/>
              <a:gd name="connsiteY2411" fmla="*/ 96693 h 4797311"/>
              <a:gd name="connsiteX2412" fmla="*/ 5380602 w 11137897"/>
              <a:gd name="connsiteY2412" fmla="*/ 71110 h 4797311"/>
              <a:gd name="connsiteX2413" fmla="*/ 5355018 w 11137897"/>
              <a:gd name="connsiteY2413" fmla="*/ 46404 h 4797311"/>
              <a:gd name="connsiteX2414" fmla="*/ 5200502 w 11137897"/>
              <a:gd name="connsiteY2414" fmla="*/ 49101 h 4797311"/>
              <a:gd name="connsiteX2415" fmla="*/ 5175796 w 11137897"/>
              <a:gd name="connsiteY2415" fmla="*/ 74685 h 4797311"/>
              <a:gd name="connsiteX2416" fmla="*/ 5201380 w 11137897"/>
              <a:gd name="connsiteY2416" fmla="*/ 99390 h 4797311"/>
              <a:gd name="connsiteX2417" fmla="*/ 5226086 w 11137897"/>
              <a:gd name="connsiteY2417" fmla="*/ 73807 h 4797311"/>
              <a:gd name="connsiteX2418" fmla="*/ 5200502 w 11137897"/>
              <a:gd name="connsiteY2418" fmla="*/ 49101 h 4797311"/>
              <a:gd name="connsiteX2419" fmla="*/ 5046112 w 11137897"/>
              <a:gd name="connsiteY2419" fmla="*/ 51796 h 4797311"/>
              <a:gd name="connsiteX2420" fmla="*/ 5021405 w 11137897"/>
              <a:gd name="connsiteY2420" fmla="*/ 77380 h 4797311"/>
              <a:gd name="connsiteX2421" fmla="*/ 5046989 w 11137897"/>
              <a:gd name="connsiteY2421" fmla="*/ 102085 h 4797311"/>
              <a:gd name="connsiteX2422" fmla="*/ 5071696 w 11137897"/>
              <a:gd name="connsiteY2422" fmla="*/ 76502 h 4797311"/>
              <a:gd name="connsiteX2423" fmla="*/ 5046112 w 11137897"/>
              <a:gd name="connsiteY2423" fmla="*/ 51796 h 4797311"/>
              <a:gd name="connsiteX2424" fmla="*/ 4891595 w 11137897"/>
              <a:gd name="connsiteY2424" fmla="*/ 54493 h 4797311"/>
              <a:gd name="connsiteX2425" fmla="*/ 4866889 w 11137897"/>
              <a:gd name="connsiteY2425" fmla="*/ 80077 h 4797311"/>
              <a:gd name="connsiteX2426" fmla="*/ 4892473 w 11137897"/>
              <a:gd name="connsiteY2426" fmla="*/ 104782 h 4797311"/>
              <a:gd name="connsiteX2427" fmla="*/ 4917178 w 11137897"/>
              <a:gd name="connsiteY2427" fmla="*/ 79199 h 4797311"/>
              <a:gd name="connsiteX2428" fmla="*/ 4891595 w 11137897"/>
              <a:gd name="connsiteY2428" fmla="*/ 54493 h 4797311"/>
              <a:gd name="connsiteX2429" fmla="*/ 4737205 w 11137897"/>
              <a:gd name="connsiteY2429" fmla="*/ 57188 h 4797311"/>
              <a:gd name="connsiteX2430" fmla="*/ 4712498 w 11137897"/>
              <a:gd name="connsiteY2430" fmla="*/ 82772 h 4797311"/>
              <a:gd name="connsiteX2431" fmla="*/ 4738082 w 11137897"/>
              <a:gd name="connsiteY2431" fmla="*/ 107477 h 4797311"/>
              <a:gd name="connsiteX2432" fmla="*/ 4762789 w 11137897"/>
              <a:gd name="connsiteY2432" fmla="*/ 81894 h 4797311"/>
              <a:gd name="connsiteX2433" fmla="*/ 4737205 w 11137897"/>
              <a:gd name="connsiteY2433" fmla="*/ 57188 h 4797311"/>
              <a:gd name="connsiteX2434" fmla="*/ 4582689 w 11137897"/>
              <a:gd name="connsiteY2434" fmla="*/ 59885 h 4797311"/>
              <a:gd name="connsiteX2435" fmla="*/ 4557983 w 11137897"/>
              <a:gd name="connsiteY2435" fmla="*/ 85469 h 4797311"/>
              <a:gd name="connsiteX2436" fmla="*/ 4583567 w 11137897"/>
              <a:gd name="connsiteY2436" fmla="*/ 110174 h 4797311"/>
              <a:gd name="connsiteX2437" fmla="*/ 4608272 w 11137897"/>
              <a:gd name="connsiteY2437" fmla="*/ 84591 h 4797311"/>
              <a:gd name="connsiteX2438" fmla="*/ 4582689 w 11137897"/>
              <a:gd name="connsiteY2438" fmla="*/ 59885 h 4797311"/>
              <a:gd name="connsiteX2439" fmla="*/ 5122429 w 11137897"/>
              <a:gd name="connsiteY2439" fmla="*/ 158 h 4797311"/>
              <a:gd name="connsiteX2440" fmla="*/ 5097723 w 11137897"/>
              <a:gd name="connsiteY2440" fmla="*/ 25742 h 4797311"/>
              <a:gd name="connsiteX2441" fmla="*/ 5123307 w 11137897"/>
              <a:gd name="connsiteY2441" fmla="*/ 50449 h 4797311"/>
              <a:gd name="connsiteX2442" fmla="*/ 5148012 w 11137897"/>
              <a:gd name="connsiteY2442" fmla="*/ 24864 h 4797311"/>
              <a:gd name="connsiteX2443" fmla="*/ 5122429 w 11137897"/>
              <a:gd name="connsiteY2443" fmla="*/ 158 h 4797311"/>
              <a:gd name="connsiteX2444" fmla="*/ 4968038 w 11137897"/>
              <a:gd name="connsiteY2444" fmla="*/ 2853 h 4797311"/>
              <a:gd name="connsiteX2445" fmla="*/ 4943332 w 11137897"/>
              <a:gd name="connsiteY2445" fmla="*/ 28437 h 4797311"/>
              <a:gd name="connsiteX2446" fmla="*/ 4968916 w 11137897"/>
              <a:gd name="connsiteY2446" fmla="*/ 53143 h 4797311"/>
              <a:gd name="connsiteX2447" fmla="*/ 4993622 w 11137897"/>
              <a:gd name="connsiteY2447" fmla="*/ 27559 h 4797311"/>
              <a:gd name="connsiteX2448" fmla="*/ 4968038 w 11137897"/>
              <a:gd name="connsiteY2448" fmla="*/ 2853 h 4797311"/>
              <a:gd name="connsiteX2449" fmla="*/ 4813522 w 11137897"/>
              <a:gd name="connsiteY2449" fmla="*/ 5550 h 4797311"/>
              <a:gd name="connsiteX2450" fmla="*/ 4788816 w 11137897"/>
              <a:gd name="connsiteY2450" fmla="*/ 31134 h 4797311"/>
              <a:gd name="connsiteX2451" fmla="*/ 4814400 w 11137897"/>
              <a:gd name="connsiteY2451" fmla="*/ 55840 h 4797311"/>
              <a:gd name="connsiteX2452" fmla="*/ 4839106 w 11137897"/>
              <a:gd name="connsiteY2452" fmla="*/ 30256 h 4797311"/>
              <a:gd name="connsiteX2453" fmla="*/ 4813522 w 11137897"/>
              <a:gd name="connsiteY2453" fmla="*/ 5550 h 4797311"/>
              <a:gd name="connsiteX2454" fmla="*/ 4659133 w 11137897"/>
              <a:gd name="connsiteY2454" fmla="*/ 8245 h 4797311"/>
              <a:gd name="connsiteX2455" fmla="*/ 4634426 w 11137897"/>
              <a:gd name="connsiteY2455" fmla="*/ 33829 h 4797311"/>
              <a:gd name="connsiteX2456" fmla="*/ 4660010 w 11137897"/>
              <a:gd name="connsiteY2456" fmla="*/ 58535 h 4797311"/>
              <a:gd name="connsiteX2457" fmla="*/ 4684717 w 11137897"/>
              <a:gd name="connsiteY2457" fmla="*/ 32951 h 4797311"/>
              <a:gd name="connsiteX2458" fmla="*/ 4659133 w 11137897"/>
              <a:gd name="connsiteY2458" fmla="*/ 8245 h 4797311"/>
              <a:gd name="connsiteX2459" fmla="*/ 0 w 11137897"/>
              <a:gd name="connsiteY2459" fmla="*/ 0 h 4797311"/>
              <a:gd name="connsiteX2460" fmla="*/ 4575875 w 11137897"/>
              <a:gd name="connsiteY2460" fmla="*/ 0 h 4797311"/>
              <a:gd name="connsiteX2461" fmla="*/ 4573362 w 11137897"/>
              <a:gd name="connsiteY2461" fmla="*/ 8513 h 4797311"/>
              <a:gd name="connsiteX2462" fmla="*/ 4581851 w 11137897"/>
              <a:gd name="connsiteY2462" fmla="*/ 11857 h 4797311"/>
              <a:gd name="connsiteX2463" fmla="*/ 4599502 w 11137897"/>
              <a:gd name="connsiteY2463" fmla="*/ 4182 h 4797311"/>
              <a:gd name="connsiteX2464" fmla="*/ 4601149 w 11137897"/>
              <a:gd name="connsiteY2464" fmla="*/ 0 h 4797311"/>
              <a:gd name="connsiteX2465" fmla="*/ 4717542 w 11137897"/>
              <a:gd name="connsiteY2465" fmla="*/ 0 h 4797311"/>
              <a:gd name="connsiteX2466" fmla="*/ 4718458 w 11137897"/>
              <a:gd name="connsiteY2466" fmla="*/ 2106 h 4797311"/>
              <a:gd name="connsiteX2467" fmla="*/ 4736366 w 11137897"/>
              <a:gd name="connsiteY2467" fmla="*/ 9160 h 4797311"/>
              <a:gd name="connsiteX2468" fmla="*/ 4754018 w 11137897"/>
              <a:gd name="connsiteY2468" fmla="*/ 1485 h 4797311"/>
              <a:gd name="connsiteX2469" fmla="*/ 4754603 w 11137897"/>
              <a:gd name="connsiteY2469" fmla="*/ 0 h 4797311"/>
              <a:gd name="connsiteX2470" fmla="*/ 4874344 w 11137897"/>
              <a:gd name="connsiteY2470" fmla="*/ 0 h 4797311"/>
              <a:gd name="connsiteX2471" fmla="*/ 4890757 w 11137897"/>
              <a:gd name="connsiteY2471" fmla="*/ 6465 h 4797311"/>
              <a:gd name="connsiteX2472" fmla="*/ 4905625 w 11137897"/>
              <a:gd name="connsiteY2472" fmla="*/ 0 h 4797311"/>
              <a:gd name="connsiteX2473" fmla="*/ 5035707 w 11137897"/>
              <a:gd name="connsiteY2473" fmla="*/ 0 h 4797311"/>
              <a:gd name="connsiteX2474" fmla="*/ 5045273 w 11137897"/>
              <a:gd name="connsiteY2474" fmla="*/ 3768 h 4797311"/>
              <a:gd name="connsiteX2475" fmla="*/ 5053939 w 11137897"/>
              <a:gd name="connsiteY2475" fmla="*/ 0 h 4797311"/>
              <a:gd name="connsiteX2476" fmla="*/ 5196939 w 11137897"/>
              <a:gd name="connsiteY2476" fmla="*/ 0 h 4797311"/>
              <a:gd name="connsiteX2477" fmla="*/ 5199664 w 11137897"/>
              <a:gd name="connsiteY2477" fmla="*/ 1073 h 4797311"/>
              <a:gd name="connsiteX2478" fmla="*/ 5202132 w 11137897"/>
              <a:gd name="connsiteY2478" fmla="*/ 0 h 4797311"/>
              <a:gd name="connsiteX2479" fmla="*/ 5271105 w 11137897"/>
              <a:gd name="connsiteY2479" fmla="*/ 0 h 4797311"/>
              <a:gd name="connsiteX2480" fmla="*/ 5259293 w 11137897"/>
              <a:gd name="connsiteY2480" fmla="*/ 5136 h 4797311"/>
              <a:gd name="connsiteX2481" fmla="*/ 5252238 w 11137897"/>
              <a:gd name="connsiteY2481" fmla="*/ 23045 h 4797311"/>
              <a:gd name="connsiteX2482" fmla="*/ 5277822 w 11137897"/>
              <a:gd name="connsiteY2482" fmla="*/ 47751 h 4797311"/>
              <a:gd name="connsiteX2483" fmla="*/ 5302528 w 11137897"/>
              <a:gd name="connsiteY2483" fmla="*/ 22167 h 4797311"/>
              <a:gd name="connsiteX2484" fmla="*/ 5294853 w 11137897"/>
              <a:gd name="connsiteY2484" fmla="*/ 4516 h 4797311"/>
              <a:gd name="connsiteX2485" fmla="*/ 5283390 w 11137897"/>
              <a:gd name="connsiteY2485" fmla="*/ 0 h 4797311"/>
              <a:gd name="connsiteX2486" fmla="*/ 5419298 w 11137897"/>
              <a:gd name="connsiteY2486" fmla="*/ 0 h 4797311"/>
              <a:gd name="connsiteX2487" fmla="*/ 5413684 w 11137897"/>
              <a:gd name="connsiteY2487" fmla="*/ 2442 h 4797311"/>
              <a:gd name="connsiteX2488" fmla="*/ 5406629 w 11137897"/>
              <a:gd name="connsiteY2488" fmla="*/ 20350 h 4797311"/>
              <a:gd name="connsiteX2489" fmla="*/ 5432212 w 11137897"/>
              <a:gd name="connsiteY2489" fmla="*/ 45057 h 4797311"/>
              <a:gd name="connsiteX2490" fmla="*/ 5443448 w 11137897"/>
              <a:gd name="connsiteY2490" fmla="*/ 40171 h 4797311"/>
              <a:gd name="connsiteX2491" fmla="*/ 5454125 w 11137897"/>
              <a:gd name="connsiteY2491" fmla="*/ 13049 h 4797311"/>
              <a:gd name="connsiteX2492" fmla="*/ 5449243 w 11137897"/>
              <a:gd name="connsiteY2492" fmla="*/ 1821 h 4797311"/>
              <a:gd name="connsiteX2493" fmla="*/ 5444621 w 11137897"/>
              <a:gd name="connsiteY2493" fmla="*/ 0 h 4797311"/>
              <a:gd name="connsiteX2494" fmla="*/ 11137897 w 11137897"/>
              <a:gd name="connsiteY2494" fmla="*/ 0 h 4797311"/>
              <a:gd name="connsiteX2495" fmla="*/ 11137897 w 11137897"/>
              <a:gd name="connsiteY2495" fmla="*/ 4797311 h 4797311"/>
              <a:gd name="connsiteX2496" fmla="*/ 0 w 11137897"/>
              <a:gd name="connsiteY2496" fmla="*/ 4797311 h 479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</a:cxnLst>
            <a:rect l="l" t="t" r="r" b="b"/>
            <a:pathLst>
              <a:path w="11137897" h="4797311">
                <a:moveTo>
                  <a:pt x="4137199" y="4742715"/>
                </a:moveTo>
                <a:lnTo>
                  <a:pt x="4127385" y="4788793"/>
                </a:lnTo>
                <a:lnTo>
                  <a:pt x="4127714" y="4788924"/>
                </a:lnTo>
                <a:cubicBezTo>
                  <a:pt x="4141601" y="4788681"/>
                  <a:pt x="4152663" y="4777227"/>
                  <a:pt x="4152420" y="4763339"/>
                </a:cubicBezTo>
                <a:cubicBezTo>
                  <a:pt x="4152299" y="4756396"/>
                  <a:pt x="4149375" y="4750159"/>
                  <a:pt x="4144745" y="4745688"/>
                </a:cubicBezTo>
                <a:close/>
                <a:moveTo>
                  <a:pt x="4203155" y="4686995"/>
                </a:moveTo>
                <a:cubicBezTo>
                  <a:pt x="4189267" y="4687238"/>
                  <a:pt x="4178206" y="4698693"/>
                  <a:pt x="4178448" y="4712579"/>
                </a:cubicBezTo>
                <a:cubicBezTo>
                  <a:pt x="4178569" y="4719523"/>
                  <a:pt x="4181494" y="4725760"/>
                  <a:pt x="4186123" y="4730231"/>
                </a:cubicBezTo>
                <a:lnTo>
                  <a:pt x="4198441" y="4735083"/>
                </a:lnTo>
                <a:lnTo>
                  <a:pt x="4218761" y="4693143"/>
                </a:lnTo>
                <a:close/>
                <a:moveTo>
                  <a:pt x="4201438" y="4588680"/>
                </a:moveTo>
                <a:cubicBezTo>
                  <a:pt x="4187551" y="4588923"/>
                  <a:pt x="4176490" y="4600377"/>
                  <a:pt x="4176732" y="4614263"/>
                </a:cubicBezTo>
                <a:cubicBezTo>
                  <a:pt x="4176975" y="4628150"/>
                  <a:pt x="4188428" y="4639212"/>
                  <a:pt x="4202316" y="4638970"/>
                </a:cubicBezTo>
                <a:cubicBezTo>
                  <a:pt x="4216203" y="4638727"/>
                  <a:pt x="4227265" y="4627273"/>
                  <a:pt x="4227022" y="4613386"/>
                </a:cubicBezTo>
                <a:cubicBezTo>
                  <a:pt x="4226780" y="4599499"/>
                  <a:pt x="4215325" y="4588438"/>
                  <a:pt x="4201438" y="4588680"/>
                </a:cubicBezTo>
                <a:close/>
                <a:moveTo>
                  <a:pt x="4277919" y="4539302"/>
                </a:moveTo>
                <a:cubicBezTo>
                  <a:pt x="4264032" y="4539544"/>
                  <a:pt x="4252972" y="4550999"/>
                  <a:pt x="4253214" y="4564886"/>
                </a:cubicBezTo>
                <a:cubicBezTo>
                  <a:pt x="4253335" y="4571830"/>
                  <a:pt x="4256260" y="4578067"/>
                  <a:pt x="4260889" y="4582538"/>
                </a:cubicBezTo>
                <a:lnTo>
                  <a:pt x="4270511" y="4586329"/>
                </a:lnTo>
                <a:lnTo>
                  <a:pt x="4290831" y="4544389"/>
                </a:lnTo>
                <a:close/>
                <a:moveTo>
                  <a:pt x="4199722" y="4490362"/>
                </a:moveTo>
                <a:lnTo>
                  <a:pt x="4190054" y="4494566"/>
                </a:lnTo>
                <a:lnTo>
                  <a:pt x="4182054" y="4532131"/>
                </a:lnTo>
                <a:lnTo>
                  <a:pt x="4182691" y="4533597"/>
                </a:lnTo>
                <a:cubicBezTo>
                  <a:pt x="4187321" y="4538068"/>
                  <a:pt x="4193656" y="4540773"/>
                  <a:pt x="4200600" y="4540652"/>
                </a:cubicBezTo>
                <a:cubicBezTo>
                  <a:pt x="4214487" y="4540409"/>
                  <a:pt x="4225549" y="4528956"/>
                  <a:pt x="4225306" y="4515069"/>
                </a:cubicBezTo>
                <a:cubicBezTo>
                  <a:pt x="4225064" y="4501182"/>
                  <a:pt x="4213609" y="4490120"/>
                  <a:pt x="4199722" y="4490362"/>
                </a:cubicBezTo>
                <a:close/>
                <a:moveTo>
                  <a:pt x="4276203" y="4440986"/>
                </a:moveTo>
                <a:cubicBezTo>
                  <a:pt x="4262316" y="4441228"/>
                  <a:pt x="4251256" y="4452683"/>
                  <a:pt x="4251498" y="4466570"/>
                </a:cubicBezTo>
                <a:cubicBezTo>
                  <a:pt x="4251740" y="4480457"/>
                  <a:pt x="4263194" y="4491519"/>
                  <a:pt x="4277081" y="4491276"/>
                </a:cubicBezTo>
                <a:cubicBezTo>
                  <a:pt x="4290968" y="4491034"/>
                  <a:pt x="4302030" y="4479579"/>
                  <a:pt x="4301787" y="4465692"/>
                </a:cubicBezTo>
                <a:cubicBezTo>
                  <a:pt x="4301545" y="4451805"/>
                  <a:pt x="4290090" y="4440744"/>
                  <a:pt x="4276203" y="4440986"/>
                </a:cubicBezTo>
                <a:close/>
                <a:moveTo>
                  <a:pt x="4210816" y="4397092"/>
                </a:moveTo>
                <a:lnTo>
                  <a:pt x="4201413" y="4441236"/>
                </a:lnTo>
                <a:lnTo>
                  <a:pt x="4216536" y="4434660"/>
                </a:lnTo>
                <a:cubicBezTo>
                  <a:pt x="4221007" y="4430031"/>
                  <a:pt x="4223711" y="4423696"/>
                  <a:pt x="4223590" y="4416752"/>
                </a:cubicBezTo>
                <a:cubicBezTo>
                  <a:pt x="4223469" y="4409808"/>
                  <a:pt x="4220545" y="4403571"/>
                  <a:pt x="4215915" y="4399100"/>
                </a:cubicBezTo>
                <a:close/>
                <a:moveTo>
                  <a:pt x="4352522" y="4389348"/>
                </a:moveTo>
                <a:cubicBezTo>
                  <a:pt x="4338635" y="4389591"/>
                  <a:pt x="4327573" y="4401045"/>
                  <a:pt x="4327815" y="4414932"/>
                </a:cubicBezTo>
                <a:cubicBezTo>
                  <a:pt x="4327937" y="4421876"/>
                  <a:pt x="4330861" y="4428113"/>
                  <a:pt x="4335491" y="4432584"/>
                </a:cubicBezTo>
                <a:lnTo>
                  <a:pt x="4343475" y="4435729"/>
                </a:lnTo>
                <a:lnTo>
                  <a:pt x="4363795" y="4393789"/>
                </a:lnTo>
                <a:close/>
                <a:moveTo>
                  <a:pt x="4274487" y="4342669"/>
                </a:moveTo>
                <a:cubicBezTo>
                  <a:pt x="4260600" y="4342911"/>
                  <a:pt x="4249539" y="4354365"/>
                  <a:pt x="4249782" y="4368253"/>
                </a:cubicBezTo>
                <a:cubicBezTo>
                  <a:pt x="4250024" y="4382139"/>
                  <a:pt x="4261478" y="4393201"/>
                  <a:pt x="4275365" y="4392958"/>
                </a:cubicBezTo>
                <a:cubicBezTo>
                  <a:pt x="4289252" y="4392716"/>
                  <a:pt x="4300314" y="4381261"/>
                  <a:pt x="4300071" y="4367375"/>
                </a:cubicBezTo>
                <a:cubicBezTo>
                  <a:pt x="4299829" y="4353487"/>
                  <a:pt x="4288374" y="4342427"/>
                  <a:pt x="4274487" y="4342669"/>
                </a:cubicBezTo>
                <a:close/>
                <a:moveTo>
                  <a:pt x="4350805" y="4291031"/>
                </a:moveTo>
                <a:cubicBezTo>
                  <a:pt x="4336919" y="4291274"/>
                  <a:pt x="4325857" y="4302728"/>
                  <a:pt x="4326099" y="4316615"/>
                </a:cubicBezTo>
                <a:cubicBezTo>
                  <a:pt x="4326342" y="4330502"/>
                  <a:pt x="4337796" y="4341564"/>
                  <a:pt x="4351683" y="4341322"/>
                </a:cubicBezTo>
                <a:cubicBezTo>
                  <a:pt x="4365570" y="4341079"/>
                  <a:pt x="4376632" y="4329624"/>
                  <a:pt x="4376390" y="4315738"/>
                </a:cubicBezTo>
                <a:cubicBezTo>
                  <a:pt x="4376147" y="4301851"/>
                  <a:pt x="4364692" y="4290789"/>
                  <a:pt x="4350805" y="4291031"/>
                </a:cubicBezTo>
                <a:close/>
                <a:moveTo>
                  <a:pt x="4427164" y="4241782"/>
                </a:moveTo>
                <a:cubicBezTo>
                  <a:pt x="4413277" y="4242025"/>
                  <a:pt x="4402215" y="4253479"/>
                  <a:pt x="4402457" y="4267366"/>
                </a:cubicBezTo>
                <a:cubicBezTo>
                  <a:pt x="4402579" y="4274310"/>
                  <a:pt x="4405503" y="4280547"/>
                  <a:pt x="4410133" y="4285018"/>
                </a:cubicBezTo>
                <a:lnTo>
                  <a:pt x="4415474" y="4287122"/>
                </a:lnTo>
                <a:lnTo>
                  <a:pt x="4435793" y="4245182"/>
                </a:lnTo>
                <a:close/>
                <a:moveTo>
                  <a:pt x="4272773" y="4244477"/>
                </a:moveTo>
                <a:cubicBezTo>
                  <a:pt x="4258886" y="4244719"/>
                  <a:pt x="4247825" y="4256174"/>
                  <a:pt x="4248068" y="4270061"/>
                </a:cubicBezTo>
                <a:cubicBezTo>
                  <a:pt x="4248310" y="4283949"/>
                  <a:pt x="4259764" y="4295010"/>
                  <a:pt x="4273651" y="4294767"/>
                </a:cubicBezTo>
                <a:cubicBezTo>
                  <a:pt x="4287538" y="4294525"/>
                  <a:pt x="4298600" y="4283071"/>
                  <a:pt x="4298357" y="4269183"/>
                </a:cubicBezTo>
                <a:cubicBezTo>
                  <a:pt x="4298115" y="4255296"/>
                  <a:pt x="4286660" y="4244235"/>
                  <a:pt x="4272773" y="4244477"/>
                </a:cubicBezTo>
                <a:close/>
                <a:moveTo>
                  <a:pt x="4349092" y="4192840"/>
                </a:moveTo>
                <a:cubicBezTo>
                  <a:pt x="4335205" y="4193083"/>
                  <a:pt x="4324143" y="4204537"/>
                  <a:pt x="4324385" y="4218424"/>
                </a:cubicBezTo>
                <a:cubicBezTo>
                  <a:pt x="4324628" y="4232311"/>
                  <a:pt x="4336082" y="4243372"/>
                  <a:pt x="4349969" y="4243130"/>
                </a:cubicBezTo>
                <a:cubicBezTo>
                  <a:pt x="4363856" y="4242887"/>
                  <a:pt x="4374918" y="4231433"/>
                  <a:pt x="4374676" y="4217546"/>
                </a:cubicBezTo>
                <a:cubicBezTo>
                  <a:pt x="4374433" y="4203660"/>
                  <a:pt x="4362978" y="4192598"/>
                  <a:pt x="4349092" y="4192840"/>
                </a:cubicBezTo>
                <a:close/>
                <a:moveTo>
                  <a:pt x="4425448" y="4143467"/>
                </a:moveTo>
                <a:cubicBezTo>
                  <a:pt x="4411561" y="4143709"/>
                  <a:pt x="4400499" y="4155163"/>
                  <a:pt x="4400741" y="4169051"/>
                </a:cubicBezTo>
                <a:cubicBezTo>
                  <a:pt x="4400984" y="4182937"/>
                  <a:pt x="4412438" y="4193999"/>
                  <a:pt x="4426325" y="4193756"/>
                </a:cubicBezTo>
                <a:cubicBezTo>
                  <a:pt x="4440212" y="4193514"/>
                  <a:pt x="4451274" y="4182059"/>
                  <a:pt x="4451032" y="4168173"/>
                </a:cubicBezTo>
                <a:cubicBezTo>
                  <a:pt x="4450789" y="4154285"/>
                  <a:pt x="4439334" y="4143225"/>
                  <a:pt x="4425448" y="4143467"/>
                </a:cubicBezTo>
                <a:close/>
                <a:moveTo>
                  <a:pt x="4271057" y="4146162"/>
                </a:moveTo>
                <a:lnTo>
                  <a:pt x="4263571" y="4149417"/>
                </a:lnTo>
                <a:lnTo>
                  <a:pt x="4254975" y="4189770"/>
                </a:lnTo>
                <a:lnTo>
                  <a:pt x="4271935" y="4196451"/>
                </a:lnTo>
                <a:cubicBezTo>
                  <a:pt x="4285822" y="4196209"/>
                  <a:pt x="4296883" y="4184754"/>
                  <a:pt x="4296641" y="4170868"/>
                </a:cubicBezTo>
                <a:cubicBezTo>
                  <a:pt x="4296399" y="4156980"/>
                  <a:pt x="4284944" y="4145920"/>
                  <a:pt x="4271057" y="4146162"/>
                </a:cubicBezTo>
                <a:close/>
                <a:moveTo>
                  <a:pt x="4498630" y="4091884"/>
                </a:moveTo>
                <a:cubicBezTo>
                  <a:pt x="4484744" y="4092126"/>
                  <a:pt x="4473682" y="4103580"/>
                  <a:pt x="4473924" y="4117468"/>
                </a:cubicBezTo>
                <a:cubicBezTo>
                  <a:pt x="4474045" y="4124411"/>
                  <a:pt x="4476970" y="4130649"/>
                  <a:pt x="4481599" y="4135120"/>
                </a:cubicBezTo>
                <a:lnTo>
                  <a:pt x="4487913" y="4137606"/>
                </a:lnTo>
                <a:lnTo>
                  <a:pt x="4508757" y="4094583"/>
                </a:lnTo>
                <a:lnTo>
                  <a:pt x="4501766" y="4091829"/>
                </a:lnTo>
                <a:lnTo>
                  <a:pt x="4500204" y="4092173"/>
                </a:lnTo>
                <a:close/>
                <a:moveTo>
                  <a:pt x="4347375" y="4094524"/>
                </a:moveTo>
                <a:cubicBezTo>
                  <a:pt x="4333489" y="4094767"/>
                  <a:pt x="4322427" y="4106220"/>
                  <a:pt x="4322669" y="4120108"/>
                </a:cubicBezTo>
                <a:cubicBezTo>
                  <a:pt x="4322912" y="4133995"/>
                  <a:pt x="4334366" y="4145057"/>
                  <a:pt x="4348253" y="4144815"/>
                </a:cubicBezTo>
                <a:cubicBezTo>
                  <a:pt x="4362140" y="4144572"/>
                  <a:pt x="4373202" y="4133117"/>
                  <a:pt x="4372960" y="4119230"/>
                </a:cubicBezTo>
                <a:cubicBezTo>
                  <a:pt x="4372717" y="4105343"/>
                  <a:pt x="4361262" y="4094282"/>
                  <a:pt x="4347375" y="4094524"/>
                </a:cubicBezTo>
                <a:close/>
                <a:moveTo>
                  <a:pt x="4283977" y="4053609"/>
                </a:moveTo>
                <a:lnTo>
                  <a:pt x="4274930" y="4096086"/>
                </a:lnTo>
                <a:lnTo>
                  <a:pt x="4287870" y="4090459"/>
                </a:lnTo>
                <a:cubicBezTo>
                  <a:pt x="4292341" y="4085829"/>
                  <a:pt x="4295046" y="4079493"/>
                  <a:pt x="4294925" y="4072550"/>
                </a:cubicBezTo>
                <a:cubicBezTo>
                  <a:pt x="4294804" y="4065606"/>
                  <a:pt x="4291879" y="4059369"/>
                  <a:pt x="4287250" y="4054898"/>
                </a:cubicBezTo>
                <a:close/>
                <a:moveTo>
                  <a:pt x="4423731" y="4045149"/>
                </a:moveTo>
                <a:cubicBezTo>
                  <a:pt x="4409844" y="4045391"/>
                  <a:pt x="4398783" y="4056845"/>
                  <a:pt x="4399025" y="4070733"/>
                </a:cubicBezTo>
                <a:cubicBezTo>
                  <a:pt x="4399267" y="4084620"/>
                  <a:pt x="4410722" y="4095682"/>
                  <a:pt x="4424609" y="4095439"/>
                </a:cubicBezTo>
                <a:cubicBezTo>
                  <a:pt x="4438496" y="4095197"/>
                  <a:pt x="4449558" y="4083742"/>
                  <a:pt x="4449315" y="4069855"/>
                </a:cubicBezTo>
                <a:cubicBezTo>
                  <a:pt x="4449073" y="4055967"/>
                  <a:pt x="4437618" y="4044907"/>
                  <a:pt x="4423731" y="4045149"/>
                </a:cubicBezTo>
                <a:close/>
                <a:moveTo>
                  <a:pt x="4496914" y="3993566"/>
                </a:moveTo>
                <a:cubicBezTo>
                  <a:pt x="4483027" y="3993808"/>
                  <a:pt x="4471966" y="4005263"/>
                  <a:pt x="4472208" y="4019150"/>
                </a:cubicBezTo>
                <a:lnTo>
                  <a:pt x="4472300" y="4019572"/>
                </a:lnTo>
                <a:lnTo>
                  <a:pt x="4472223" y="4019996"/>
                </a:lnTo>
                <a:cubicBezTo>
                  <a:pt x="4472465" y="4033883"/>
                  <a:pt x="4483920" y="4044945"/>
                  <a:pt x="4497807" y="4044702"/>
                </a:cubicBezTo>
                <a:lnTo>
                  <a:pt x="4499369" y="4044358"/>
                </a:lnTo>
                <a:lnTo>
                  <a:pt x="4500942" y="4044647"/>
                </a:lnTo>
                <a:cubicBezTo>
                  <a:pt x="4514829" y="4044405"/>
                  <a:pt x="4525891" y="4032950"/>
                  <a:pt x="4525649" y="4019063"/>
                </a:cubicBezTo>
                <a:lnTo>
                  <a:pt x="4525555" y="4018642"/>
                </a:lnTo>
                <a:lnTo>
                  <a:pt x="4525634" y="4018218"/>
                </a:lnTo>
                <a:cubicBezTo>
                  <a:pt x="4525391" y="4004331"/>
                  <a:pt x="4513937" y="3993269"/>
                  <a:pt x="4500050" y="3993511"/>
                </a:cubicBezTo>
                <a:lnTo>
                  <a:pt x="4498488" y="3993856"/>
                </a:lnTo>
                <a:close/>
                <a:moveTo>
                  <a:pt x="4345659" y="3996206"/>
                </a:moveTo>
                <a:cubicBezTo>
                  <a:pt x="4331772" y="3996449"/>
                  <a:pt x="4320711" y="4007903"/>
                  <a:pt x="4320953" y="4021790"/>
                </a:cubicBezTo>
                <a:lnTo>
                  <a:pt x="4321046" y="4022212"/>
                </a:lnTo>
                <a:lnTo>
                  <a:pt x="4320968" y="4022636"/>
                </a:lnTo>
                <a:cubicBezTo>
                  <a:pt x="4321210" y="4036523"/>
                  <a:pt x="4332665" y="4047585"/>
                  <a:pt x="4346552" y="4047342"/>
                </a:cubicBezTo>
                <a:cubicBezTo>
                  <a:pt x="4360439" y="4047100"/>
                  <a:pt x="4371501" y="4035645"/>
                  <a:pt x="4371258" y="4021758"/>
                </a:cubicBezTo>
                <a:lnTo>
                  <a:pt x="4371166" y="4021337"/>
                </a:lnTo>
                <a:lnTo>
                  <a:pt x="4371243" y="4020912"/>
                </a:lnTo>
                <a:cubicBezTo>
                  <a:pt x="4371001" y="4007026"/>
                  <a:pt x="4359546" y="3995964"/>
                  <a:pt x="4345659" y="3996206"/>
                </a:cubicBezTo>
                <a:close/>
                <a:moveTo>
                  <a:pt x="4573286" y="3945038"/>
                </a:moveTo>
                <a:cubicBezTo>
                  <a:pt x="4559399" y="3945280"/>
                  <a:pt x="4548337" y="3956735"/>
                  <a:pt x="4548580" y="3970622"/>
                </a:cubicBezTo>
                <a:cubicBezTo>
                  <a:pt x="4548701" y="3977566"/>
                  <a:pt x="4551625" y="3983803"/>
                  <a:pt x="4556255" y="3988274"/>
                </a:cubicBezTo>
                <a:lnTo>
                  <a:pt x="4559621" y="3989599"/>
                </a:lnTo>
                <a:lnTo>
                  <a:pt x="4579940" y="3947659"/>
                </a:lnTo>
                <a:close/>
                <a:moveTo>
                  <a:pt x="4422030" y="3947678"/>
                </a:moveTo>
                <a:cubicBezTo>
                  <a:pt x="4408143" y="3947920"/>
                  <a:pt x="4397081" y="3959375"/>
                  <a:pt x="4397324" y="3973262"/>
                </a:cubicBezTo>
                <a:cubicBezTo>
                  <a:pt x="4397566" y="3987150"/>
                  <a:pt x="4409021" y="3998211"/>
                  <a:pt x="4422908" y="3997968"/>
                </a:cubicBezTo>
                <a:cubicBezTo>
                  <a:pt x="4436795" y="3997726"/>
                  <a:pt x="4447856" y="3986272"/>
                  <a:pt x="4447614" y="3972384"/>
                </a:cubicBezTo>
                <a:cubicBezTo>
                  <a:pt x="4447372" y="3958497"/>
                  <a:pt x="4435917" y="3947436"/>
                  <a:pt x="4422030" y="3947678"/>
                </a:cubicBezTo>
                <a:close/>
                <a:moveTo>
                  <a:pt x="4495213" y="3896096"/>
                </a:moveTo>
                <a:cubicBezTo>
                  <a:pt x="4481326" y="3896338"/>
                  <a:pt x="4470264" y="3907792"/>
                  <a:pt x="4470507" y="3921679"/>
                </a:cubicBezTo>
                <a:cubicBezTo>
                  <a:pt x="4470749" y="3935567"/>
                  <a:pt x="4482204" y="3946628"/>
                  <a:pt x="4496091" y="3946385"/>
                </a:cubicBezTo>
                <a:lnTo>
                  <a:pt x="4497653" y="3946042"/>
                </a:lnTo>
                <a:lnTo>
                  <a:pt x="4499226" y="3946330"/>
                </a:lnTo>
                <a:cubicBezTo>
                  <a:pt x="4513113" y="3946088"/>
                  <a:pt x="4524175" y="3934634"/>
                  <a:pt x="4523932" y="3920746"/>
                </a:cubicBezTo>
                <a:cubicBezTo>
                  <a:pt x="4523690" y="3906859"/>
                  <a:pt x="4512235" y="3895799"/>
                  <a:pt x="4498348" y="3896041"/>
                </a:cubicBezTo>
                <a:lnTo>
                  <a:pt x="4496786" y="3896384"/>
                </a:lnTo>
                <a:close/>
                <a:moveTo>
                  <a:pt x="4343958" y="3898736"/>
                </a:moveTo>
                <a:cubicBezTo>
                  <a:pt x="4330071" y="3898978"/>
                  <a:pt x="4319009" y="3910432"/>
                  <a:pt x="4319252" y="3924319"/>
                </a:cubicBezTo>
                <a:cubicBezTo>
                  <a:pt x="4319494" y="3938207"/>
                  <a:pt x="4330949" y="3949268"/>
                  <a:pt x="4344836" y="3949025"/>
                </a:cubicBezTo>
                <a:cubicBezTo>
                  <a:pt x="4358723" y="3948783"/>
                  <a:pt x="4369784" y="3937329"/>
                  <a:pt x="4369542" y="3923441"/>
                </a:cubicBezTo>
                <a:cubicBezTo>
                  <a:pt x="4369300" y="3909554"/>
                  <a:pt x="4357845" y="3898494"/>
                  <a:pt x="4343958" y="3898736"/>
                </a:cubicBezTo>
                <a:close/>
                <a:moveTo>
                  <a:pt x="4571570" y="3846721"/>
                </a:moveTo>
                <a:cubicBezTo>
                  <a:pt x="4557683" y="3846963"/>
                  <a:pt x="4546621" y="3858417"/>
                  <a:pt x="4546864" y="3872305"/>
                </a:cubicBezTo>
                <a:cubicBezTo>
                  <a:pt x="4547106" y="3886192"/>
                  <a:pt x="4558561" y="3897253"/>
                  <a:pt x="4572448" y="3897011"/>
                </a:cubicBezTo>
                <a:cubicBezTo>
                  <a:pt x="4586336" y="3896769"/>
                  <a:pt x="4597396" y="3885314"/>
                  <a:pt x="4597154" y="3871427"/>
                </a:cubicBezTo>
                <a:cubicBezTo>
                  <a:pt x="4596911" y="3857539"/>
                  <a:pt x="4585458" y="3846478"/>
                  <a:pt x="4571570" y="3846721"/>
                </a:cubicBezTo>
                <a:close/>
                <a:moveTo>
                  <a:pt x="4420314" y="3849361"/>
                </a:moveTo>
                <a:cubicBezTo>
                  <a:pt x="4406427" y="3849603"/>
                  <a:pt x="4395365" y="3861057"/>
                  <a:pt x="4395608" y="3874945"/>
                </a:cubicBezTo>
                <a:cubicBezTo>
                  <a:pt x="4395850" y="3888832"/>
                  <a:pt x="4407305" y="3899894"/>
                  <a:pt x="4421192" y="3899651"/>
                </a:cubicBezTo>
                <a:cubicBezTo>
                  <a:pt x="4435079" y="3899409"/>
                  <a:pt x="4446140" y="3887954"/>
                  <a:pt x="4445898" y="3874067"/>
                </a:cubicBezTo>
                <a:cubicBezTo>
                  <a:pt x="4445656" y="3860179"/>
                  <a:pt x="4434201" y="3849118"/>
                  <a:pt x="4420314" y="3849361"/>
                </a:cubicBezTo>
                <a:close/>
                <a:moveTo>
                  <a:pt x="4647887" y="3795083"/>
                </a:moveTo>
                <a:cubicBezTo>
                  <a:pt x="4633999" y="3795325"/>
                  <a:pt x="4622939" y="3806779"/>
                  <a:pt x="4623181" y="3820667"/>
                </a:cubicBezTo>
                <a:cubicBezTo>
                  <a:pt x="4623302" y="3827610"/>
                  <a:pt x="4626226" y="3833848"/>
                  <a:pt x="4630856" y="3838319"/>
                </a:cubicBezTo>
                <a:lnTo>
                  <a:pt x="4632584" y="3839000"/>
                </a:lnTo>
                <a:lnTo>
                  <a:pt x="4652903" y="3797060"/>
                </a:lnTo>
                <a:close/>
                <a:moveTo>
                  <a:pt x="4493497" y="3797778"/>
                </a:moveTo>
                <a:cubicBezTo>
                  <a:pt x="4479610" y="3798020"/>
                  <a:pt x="4468548" y="3809474"/>
                  <a:pt x="4468790" y="3823362"/>
                </a:cubicBezTo>
                <a:cubicBezTo>
                  <a:pt x="4469033" y="3837249"/>
                  <a:pt x="4480488" y="3848311"/>
                  <a:pt x="4494375" y="3848068"/>
                </a:cubicBezTo>
                <a:lnTo>
                  <a:pt x="4495937" y="3847725"/>
                </a:lnTo>
                <a:lnTo>
                  <a:pt x="4497510" y="3848013"/>
                </a:lnTo>
                <a:cubicBezTo>
                  <a:pt x="4511397" y="3847771"/>
                  <a:pt x="4522459" y="3836316"/>
                  <a:pt x="4522216" y="3822429"/>
                </a:cubicBezTo>
                <a:cubicBezTo>
                  <a:pt x="4521974" y="3808541"/>
                  <a:pt x="4510519" y="3797481"/>
                  <a:pt x="4496632" y="3797723"/>
                </a:cubicBezTo>
                <a:lnTo>
                  <a:pt x="4495070" y="3798067"/>
                </a:lnTo>
                <a:close/>
                <a:moveTo>
                  <a:pt x="4342242" y="3800418"/>
                </a:moveTo>
                <a:lnTo>
                  <a:pt x="4337463" y="3802496"/>
                </a:lnTo>
                <a:lnTo>
                  <a:pt x="4328427" y="3844921"/>
                </a:lnTo>
                <a:lnTo>
                  <a:pt x="4343120" y="3850708"/>
                </a:lnTo>
                <a:cubicBezTo>
                  <a:pt x="4357007" y="3850466"/>
                  <a:pt x="4368068" y="3839011"/>
                  <a:pt x="4367826" y="3825124"/>
                </a:cubicBezTo>
                <a:cubicBezTo>
                  <a:pt x="4367583" y="3811236"/>
                  <a:pt x="4356129" y="3800176"/>
                  <a:pt x="4342242" y="3800418"/>
                </a:cubicBezTo>
                <a:close/>
                <a:moveTo>
                  <a:pt x="4569856" y="3748530"/>
                </a:moveTo>
                <a:cubicBezTo>
                  <a:pt x="4555969" y="3748772"/>
                  <a:pt x="4544907" y="3760226"/>
                  <a:pt x="4545150" y="3774114"/>
                </a:cubicBezTo>
                <a:cubicBezTo>
                  <a:pt x="4545392" y="3788001"/>
                  <a:pt x="4556847" y="3799062"/>
                  <a:pt x="4570734" y="3798820"/>
                </a:cubicBezTo>
                <a:cubicBezTo>
                  <a:pt x="4584622" y="3798578"/>
                  <a:pt x="4595682" y="3787123"/>
                  <a:pt x="4595440" y="3773236"/>
                </a:cubicBezTo>
                <a:cubicBezTo>
                  <a:pt x="4595198" y="3759348"/>
                  <a:pt x="4583744" y="3748287"/>
                  <a:pt x="4569856" y="3748530"/>
                </a:cubicBezTo>
                <a:close/>
                <a:moveTo>
                  <a:pt x="4418600" y="3751170"/>
                </a:moveTo>
                <a:cubicBezTo>
                  <a:pt x="4404713" y="3751412"/>
                  <a:pt x="4393651" y="3762866"/>
                  <a:pt x="4393894" y="3776754"/>
                </a:cubicBezTo>
                <a:cubicBezTo>
                  <a:pt x="4394136" y="3790641"/>
                  <a:pt x="4405591" y="3801703"/>
                  <a:pt x="4419478" y="3801460"/>
                </a:cubicBezTo>
                <a:cubicBezTo>
                  <a:pt x="4433365" y="3801218"/>
                  <a:pt x="4444426" y="3789763"/>
                  <a:pt x="4444184" y="3775876"/>
                </a:cubicBezTo>
                <a:cubicBezTo>
                  <a:pt x="4443942" y="3761988"/>
                  <a:pt x="4432487" y="3750927"/>
                  <a:pt x="4418600" y="3751170"/>
                </a:cubicBezTo>
                <a:close/>
                <a:moveTo>
                  <a:pt x="4357404" y="3708875"/>
                </a:moveTo>
                <a:lnTo>
                  <a:pt x="4348794" y="3749305"/>
                </a:lnTo>
                <a:lnTo>
                  <a:pt x="4359057" y="3744842"/>
                </a:lnTo>
                <a:cubicBezTo>
                  <a:pt x="4363528" y="3740212"/>
                  <a:pt x="4366233" y="3733877"/>
                  <a:pt x="4366112" y="3726933"/>
                </a:cubicBezTo>
                <a:cubicBezTo>
                  <a:pt x="4365991" y="3719989"/>
                  <a:pt x="4363066" y="3713752"/>
                  <a:pt x="4358437" y="3709281"/>
                </a:cubicBezTo>
                <a:close/>
                <a:moveTo>
                  <a:pt x="4646173" y="3696892"/>
                </a:moveTo>
                <a:cubicBezTo>
                  <a:pt x="4632285" y="3697134"/>
                  <a:pt x="4621225" y="3708589"/>
                  <a:pt x="4621467" y="3722476"/>
                </a:cubicBezTo>
                <a:cubicBezTo>
                  <a:pt x="4621709" y="3736363"/>
                  <a:pt x="4633163" y="3747425"/>
                  <a:pt x="4647051" y="3747182"/>
                </a:cubicBezTo>
                <a:cubicBezTo>
                  <a:pt x="4660938" y="3746940"/>
                  <a:pt x="4671999" y="3735485"/>
                  <a:pt x="4671756" y="3721598"/>
                </a:cubicBezTo>
                <a:cubicBezTo>
                  <a:pt x="4671514" y="3707711"/>
                  <a:pt x="4660060" y="3696649"/>
                  <a:pt x="4646173" y="3696892"/>
                </a:cubicBezTo>
                <a:close/>
                <a:moveTo>
                  <a:pt x="4491783" y="3699587"/>
                </a:moveTo>
                <a:cubicBezTo>
                  <a:pt x="4477896" y="3699829"/>
                  <a:pt x="4466834" y="3711284"/>
                  <a:pt x="4467077" y="3725171"/>
                </a:cubicBezTo>
                <a:cubicBezTo>
                  <a:pt x="4467319" y="3739058"/>
                  <a:pt x="4478774" y="3750120"/>
                  <a:pt x="4492661" y="3749877"/>
                </a:cubicBezTo>
                <a:lnTo>
                  <a:pt x="4494223" y="3749533"/>
                </a:lnTo>
                <a:lnTo>
                  <a:pt x="4495796" y="3749822"/>
                </a:lnTo>
                <a:cubicBezTo>
                  <a:pt x="4509683" y="3749580"/>
                  <a:pt x="4520745" y="3738125"/>
                  <a:pt x="4520502" y="3724238"/>
                </a:cubicBezTo>
                <a:cubicBezTo>
                  <a:pt x="4520260" y="3710351"/>
                  <a:pt x="4508805" y="3699290"/>
                  <a:pt x="4494918" y="3699532"/>
                </a:cubicBezTo>
                <a:lnTo>
                  <a:pt x="4493356" y="3699876"/>
                </a:lnTo>
                <a:close/>
                <a:moveTo>
                  <a:pt x="4722656" y="3647515"/>
                </a:moveTo>
                <a:cubicBezTo>
                  <a:pt x="4708768" y="3647757"/>
                  <a:pt x="4697708" y="3659212"/>
                  <a:pt x="4697950" y="3673099"/>
                </a:cubicBezTo>
                <a:lnTo>
                  <a:pt x="4705050" y="3689428"/>
                </a:lnTo>
                <a:lnTo>
                  <a:pt x="4724924" y="3648408"/>
                </a:lnTo>
                <a:close/>
                <a:moveTo>
                  <a:pt x="4568140" y="3650212"/>
                </a:moveTo>
                <a:cubicBezTo>
                  <a:pt x="4554253" y="3650454"/>
                  <a:pt x="4543191" y="3661909"/>
                  <a:pt x="4543433" y="3675796"/>
                </a:cubicBezTo>
                <a:cubicBezTo>
                  <a:pt x="4543676" y="3689684"/>
                  <a:pt x="4555131" y="3700744"/>
                  <a:pt x="4569018" y="3700502"/>
                </a:cubicBezTo>
                <a:cubicBezTo>
                  <a:pt x="4582905" y="3700260"/>
                  <a:pt x="4593966" y="3688806"/>
                  <a:pt x="4593724" y="3674918"/>
                </a:cubicBezTo>
                <a:cubicBezTo>
                  <a:pt x="4593481" y="3661031"/>
                  <a:pt x="4582028" y="3649969"/>
                  <a:pt x="4568140" y="3650212"/>
                </a:cubicBezTo>
                <a:close/>
                <a:moveTo>
                  <a:pt x="4416884" y="3652852"/>
                </a:moveTo>
                <a:cubicBezTo>
                  <a:pt x="4402997" y="3653094"/>
                  <a:pt x="4391935" y="3664549"/>
                  <a:pt x="4392178" y="3678436"/>
                </a:cubicBezTo>
                <a:cubicBezTo>
                  <a:pt x="4392420" y="3692324"/>
                  <a:pt x="4403875" y="3703385"/>
                  <a:pt x="4417762" y="3703142"/>
                </a:cubicBezTo>
                <a:cubicBezTo>
                  <a:pt x="4431648" y="3702900"/>
                  <a:pt x="4442710" y="3691446"/>
                  <a:pt x="4442468" y="3677558"/>
                </a:cubicBezTo>
                <a:cubicBezTo>
                  <a:pt x="4442225" y="3663671"/>
                  <a:pt x="4430771" y="3652609"/>
                  <a:pt x="4416884" y="3652852"/>
                </a:cubicBezTo>
                <a:close/>
                <a:moveTo>
                  <a:pt x="4644457" y="3598574"/>
                </a:moveTo>
                <a:cubicBezTo>
                  <a:pt x="4630569" y="3598816"/>
                  <a:pt x="4619509" y="3610271"/>
                  <a:pt x="4619751" y="3624158"/>
                </a:cubicBezTo>
                <a:cubicBezTo>
                  <a:pt x="4619993" y="3638046"/>
                  <a:pt x="4631447" y="3649107"/>
                  <a:pt x="4645335" y="3648864"/>
                </a:cubicBezTo>
                <a:cubicBezTo>
                  <a:pt x="4659222" y="3648622"/>
                  <a:pt x="4670283" y="3637168"/>
                  <a:pt x="4670040" y="3623280"/>
                </a:cubicBezTo>
                <a:cubicBezTo>
                  <a:pt x="4669798" y="3609393"/>
                  <a:pt x="4658344" y="3598331"/>
                  <a:pt x="4644457" y="3598574"/>
                </a:cubicBezTo>
                <a:close/>
                <a:moveTo>
                  <a:pt x="4490067" y="3601269"/>
                </a:moveTo>
                <a:cubicBezTo>
                  <a:pt x="4476180" y="3601511"/>
                  <a:pt x="4465118" y="3612966"/>
                  <a:pt x="4465360" y="3626853"/>
                </a:cubicBezTo>
                <a:cubicBezTo>
                  <a:pt x="4465603" y="3640741"/>
                  <a:pt x="4477058" y="3651801"/>
                  <a:pt x="4490944" y="3651559"/>
                </a:cubicBezTo>
                <a:lnTo>
                  <a:pt x="4492507" y="3651215"/>
                </a:lnTo>
                <a:lnTo>
                  <a:pt x="4494080" y="3651504"/>
                </a:lnTo>
                <a:cubicBezTo>
                  <a:pt x="4507967" y="3651262"/>
                  <a:pt x="4519029" y="3639808"/>
                  <a:pt x="4518786" y="3625920"/>
                </a:cubicBezTo>
                <a:cubicBezTo>
                  <a:pt x="4518544" y="3612033"/>
                  <a:pt x="4507089" y="3600972"/>
                  <a:pt x="4493202" y="3601214"/>
                </a:cubicBezTo>
                <a:lnTo>
                  <a:pt x="4491640" y="3601558"/>
                </a:lnTo>
                <a:close/>
                <a:moveTo>
                  <a:pt x="4720940" y="3549199"/>
                </a:moveTo>
                <a:cubicBezTo>
                  <a:pt x="4707052" y="3549441"/>
                  <a:pt x="4695991" y="3560895"/>
                  <a:pt x="4696234" y="3574783"/>
                </a:cubicBezTo>
                <a:cubicBezTo>
                  <a:pt x="4696476" y="3588669"/>
                  <a:pt x="4707930" y="3599731"/>
                  <a:pt x="4721818" y="3599489"/>
                </a:cubicBezTo>
                <a:cubicBezTo>
                  <a:pt x="4735705" y="3599246"/>
                  <a:pt x="4746767" y="3587792"/>
                  <a:pt x="4746524" y="3573905"/>
                </a:cubicBezTo>
                <a:cubicBezTo>
                  <a:pt x="4746282" y="3560017"/>
                  <a:pt x="4734827" y="3548956"/>
                  <a:pt x="4720940" y="3549199"/>
                </a:cubicBezTo>
                <a:close/>
                <a:moveTo>
                  <a:pt x="4566424" y="3551896"/>
                </a:moveTo>
                <a:cubicBezTo>
                  <a:pt x="4552537" y="3552138"/>
                  <a:pt x="4541475" y="3563592"/>
                  <a:pt x="4541717" y="3577480"/>
                </a:cubicBezTo>
                <a:cubicBezTo>
                  <a:pt x="4541960" y="3591367"/>
                  <a:pt x="4553415" y="3602428"/>
                  <a:pt x="4567301" y="3602186"/>
                </a:cubicBezTo>
                <a:cubicBezTo>
                  <a:pt x="4581189" y="3601944"/>
                  <a:pt x="4592250" y="3590489"/>
                  <a:pt x="4592008" y="3576602"/>
                </a:cubicBezTo>
                <a:cubicBezTo>
                  <a:pt x="4591765" y="3562714"/>
                  <a:pt x="4580312" y="3551653"/>
                  <a:pt x="4566424" y="3551896"/>
                </a:cubicBezTo>
                <a:close/>
                <a:moveTo>
                  <a:pt x="4415168" y="3554536"/>
                </a:moveTo>
                <a:cubicBezTo>
                  <a:pt x="4401281" y="3554778"/>
                  <a:pt x="4390219" y="3566232"/>
                  <a:pt x="4390461" y="3580120"/>
                </a:cubicBezTo>
                <a:cubicBezTo>
                  <a:pt x="4390704" y="3594007"/>
                  <a:pt x="4402159" y="3605069"/>
                  <a:pt x="4416045" y="3604826"/>
                </a:cubicBezTo>
                <a:cubicBezTo>
                  <a:pt x="4429932" y="3604584"/>
                  <a:pt x="4440994" y="3593129"/>
                  <a:pt x="4440752" y="3579242"/>
                </a:cubicBezTo>
                <a:cubicBezTo>
                  <a:pt x="4440509" y="3565354"/>
                  <a:pt x="4429055" y="3554293"/>
                  <a:pt x="4415168" y="3554536"/>
                </a:cubicBezTo>
                <a:close/>
                <a:moveTo>
                  <a:pt x="4797257" y="3497562"/>
                </a:moveTo>
                <a:cubicBezTo>
                  <a:pt x="4783370" y="3497804"/>
                  <a:pt x="4772308" y="3509258"/>
                  <a:pt x="4772550" y="3523145"/>
                </a:cubicBezTo>
                <a:lnTo>
                  <a:pt x="4778728" y="3537354"/>
                </a:lnTo>
                <a:lnTo>
                  <a:pt x="4797887" y="3497810"/>
                </a:lnTo>
                <a:close/>
                <a:moveTo>
                  <a:pt x="4642741" y="3500259"/>
                </a:moveTo>
                <a:cubicBezTo>
                  <a:pt x="4628853" y="3500501"/>
                  <a:pt x="4617792" y="3511955"/>
                  <a:pt x="4618035" y="3525842"/>
                </a:cubicBezTo>
                <a:cubicBezTo>
                  <a:pt x="4618277" y="3539729"/>
                  <a:pt x="4629731" y="3550791"/>
                  <a:pt x="4643619" y="3550548"/>
                </a:cubicBezTo>
                <a:cubicBezTo>
                  <a:pt x="4657506" y="3550306"/>
                  <a:pt x="4668567" y="3538851"/>
                  <a:pt x="4668324" y="3524964"/>
                </a:cubicBezTo>
                <a:cubicBezTo>
                  <a:pt x="4668082" y="3511077"/>
                  <a:pt x="4656628" y="3500016"/>
                  <a:pt x="4642741" y="3500259"/>
                </a:cubicBezTo>
                <a:close/>
                <a:moveTo>
                  <a:pt x="4488351" y="3502954"/>
                </a:moveTo>
                <a:cubicBezTo>
                  <a:pt x="4474464" y="3503196"/>
                  <a:pt x="4463402" y="3514650"/>
                  <a:pt x="4463644" y="3528537"/>
                </a:cubicBezTo>
                <a:cubicBezTo>
                  <a:pt x="4463887" y="3542424"/>
                  <a:pt x="4475342" y="3553485"/>
                  <a:pt x="4489228" y="3553243"/>
                </a:cubicBezTo>
                <a:lnTo>
                  <a:pt x="4490791" y="3552900"/>
                </a:lnTo>
                <a:lnTo>
                  <a:pt x="4492364" y="3553188"/>
                </a:lnTo>
                <a:cubicBezTo>
                  <a:pt x="4506251" y="3552946"/>
                  <a:pt x="4517313" y="3541491"/>
                  <a:pt x="4517070" y="3527604"/>
                </a:cubicBezTo>
                <a:cubicBezTo>
                  <a:pt x="4516828" y="3513717"/>
                  <a:pt x="4505373" y="3502657"/>
                  <a:pt x="4491486" y="3502899"/>
                </a:cubicBezTo>
                <a:lnTo>
                  <a:pt x="4489924" y="3503242"/>
                </a:lnTo>
                <a:close/>
                <a:moveTo>
                  <a:pt x="4719224" y="3450880"/>
                </a:moveTo>
                <a:cubicBezTo>
                  <a:pt x="4705336" y="3451123"/>
                  <a:pt x="4694275" y="3462578"/>
                  <a:pt x="4694518" y="3476465"/>
                </a:cubicBezTo>
                <a:cubicBezTo>
                  <a:pt x="4694760" y="3490352"/>
                  <a:pt x="4706214" y="3501413"/>
                  <a:pt x="4720102" y="3501171"/>
                </a:cubicBezTo>
                <a:cubicBezTo>
                  <a:pt x="4733989" y="3500928"/>
                  <a:pt x="4745050" y="3489475"/>
                  <a:pt x="4744808" y="3475587"/>
                </a:cubicBezTo>
                <a:cubicBezTo>
                  <a:pt x="4744566" y="3461700"/>
                  <a:pt x="4733111" y="3450638"/>
                  <a:pt x="4719224" y="3450880"/>
                </a:cubicBezTo>
                <a:close/>
                <a:moveTo>
                  <a:pt x="4564707" y="3453578"/>
                </a:moveTo>
                <a:cubicBezTo>
                  <a:pt x="4550821" y="3453820"/>
                  <a:pt x="4539759" y="3465275"/>
                  <a:pt x="4540001" y="3479162"/>
                </a:cubicBezTo>
                <a:cubicBezTo>
                  <a:pt x="4540244" y="3493050"/>
                  <a:pt x="4551698" y="3504110"/>
                  <a:pt x="4565585" y="3503868"/>
                </a:cubicBezTo>
                <a:cubicBezTo>
                  <a:pt x="4579473" y="3503626"/>
                  <a:pt x="4590534" y="3492172"/>
                  <a:pt x="4590292" y="3478284"/>
                </a:cubicBezTo>
                <a:cubicBezTo>
                  <a:pt x="4590049" y="3464397"/>
                  <a:pt x="4578595" y="3453335"/>
                  <a:pt x="4564707" y="3453578"/>
                </a:cubicBezTo>
                <a:close/>
                <a:moveTo>
                  <a:pt x="4413452" y="3456218"/>
                </a:moveTo>
                <a:lnTo>
                  <a:pt x="4410993" y="3457287"/>
                </a:lnTo>
                <a:lnTo>
                  <a:pt x="4401579" y="3501485"/>
                </a:lnTo>
                <a:lnTo>
                  <a:pt x="4414329" y="3506508"/>
                </a:lnTo>
                <a:cubicBezTo>
                  <a:pt x="4428216" y="3506266"/>
                  <a:pt x="4439278" y="3494812"/>
                  <a:pt x="4439036" y="3480924"/>
                </a:cubicBezTo>
                <a:cubicBezTo>
                  <a:pt x="4438793" y="3467037"/>
                  <a:pt x="4427338" y="3455975"/>
                  <a:pt x="4413452" y="3456218"/>
                </a:cubicBezTo>
                <a:close/>
                <a:moveTo>
                  <a:pt x="4795540" y="3399244"/>
                </a:moveTo>
                <a:cubicBezTo>
                  <a:pt x="4781653" y="3399486"/>
                  <a:pt x="4770592" y="3410941"/>
                  <a:pt x="4770834" y="3424828"/>
                </a:cubicBezTo>
                <a:cubicBezTo>
                  <a:pt x="4771077" y="3438715"/>
                  <a:pt x="4782531" y="3449775"/>
                  <a:pt x="4796418" y="3449533"/>
                </a:cubicBezTo>
                <a:cubicBezTo>
                  <a:pt x="4810305" y="3449291"/>
                  <a:pt x="4821367" y="3437837"/>
                  <a:pt x="4821124" y="3423950"/>
                </a:cubicBezTo>
                <a:cubicBezTo>
                  <a:pt x="4820882" y="3410063"/>
                  <a:pt x="4809427" y="3399001"/>
                  <a:pt x="4795540" y="3399244"/>
                </a:cubicBezTo>
                <a:close/>
                <a:moveTo>
                  <a:pt x="4641025" y="3401941"/>
                </a:moveTo>
                <a:cubicBezTo>
                  <a:pt x="4627137" y="3402183"/>
                  <a:pt x="4616076" y="3413638"/>
                  <a:pt x="4616319" y="3427525"/>
                </a:cubicBezTo>
                <a:cubicBezTo>
                  <a:pt x="4616561" y="3441412"/>
                  <a:pt x="4628015" y="3452473"/>
                  <a:pt x="4641903" y="3452230"/>
                </a:cubicBezTo>
                <a:cubicBezTo>
                  <a:pt x="4655790" y="3451988"/>
                  <a:pt x="4666850" y="3440534"/>
                  <a:pt x="4666608" y="3426647"/>
                </a:cubicBezTo>
                <a:cubicBezTo>
                  <a:pt x="4666366" y="3412760"/>
                  <a:pt x="4654912" y="3401698"/>
                  <a:pt x="4641025" y="3401941"/>
                </a:cubicBezTo>
                <a:close/>
                <a:moveTo>
                  <a:pt x="4486634" y="3404636"/>
                </a:moveTo>
                <a:cubicBezTo>
                  <a:pt x="4472748" y="3404878"/>
                  <a:pt x="4461686" y="3416333"/>
                  <a:pt x="4461928" y="3430220"/>
                </a:cubicBezTo>
                <a:cubicBezTo>
                  <a:pt x="4462171" y="3444107"/>
                  <a:pt x="4473625" y="3455167"/>
                  <a:pt x="4487512" y="3454925"/>
                </a:cubicBezTo>
                <a:lnTo>
                  <a:pt x="4489074" y="3454582"/>
                </a:lnTo>
                <a:lnTo>
                  <a:pt x="4490648" y="3454870"/>
                </a:lnTo>
                <a:cubicBezTo>
                  <a:pt x="4504535" y="3454628"/>
                  <a:pt x="4515596" y="3443174"/>
                  <a:pt x="4515354" y="3429287"/>
                </a:cubicBezTo>
                <a:cubicBezTo>
                  <a:pt x="4515112" y="3415400"/>
                  <a:pt x="4503657" y="3404339"/>
                  <a:pt x="4489770" y="3404581"/>
                </a:cubicBezTo>
                <a:lnTo>
                  <a:pt x="4488208" y="3404924"/>
                </a:lnTo>
                <a:close/>
                <a:moveTo>
                  <a:pt x="4430325" y="3366523"/>
                </a:moveTo>
                <a:lnTo>
                  <a:pt x="4422352" y="3403957"/>
                </a:lnTo>
                <a:lnTo>
                  <a:pt x="4430265" y="3400517"/>
                </a:lnTo>
                <a:cubicBezTo>
                  <a:pt x="4434736" y="3395887"/>
                  <a:pt x="4437441" y="3389552"/>
                  <a:pt x="4437319" y="3382608"/>
                </a:cubicBezTo>
                <a:close/>
                <a:moveTo>
                  <a:pt x="4868939" y="3351155"/>
                </a:moveTo>
                <a:lnTo>
                  <a:pt x="4854246" y="3357545"/>
                </a:lnTo>
                <a:cubicBezTo>
                  <a:pt x="4849775" y="3362175"/>
                  <a:pt x="4847070" y="3368510"/>
                  <a:pt x="4847191" y="3375454"/>
                </a:cubicBezTo>
                <a:lnTo>
                  <a:pt x="4851910" y="3386305"/>
                </a:lnTo>
                <a:close/>
                <a:moveTo>
                  <a:pt x="4717508" y="3352564"/>
                </a:moveTo>
                <a:cubicBezTo>
                  <a:pt x="4703620" y="3352807"/>
                  <a:pt x="4692559" y="3364262"/>
                  <a:pt x="4692802" y="3378149"/>
                </a:cubicBezTo>
                <a:cubicBezTo>
                  <a:pt x="4693044" y="3392035"/>
                  <a:pt x="4704498" y="3403097"/>
                  <a:pt x="4718386" y="3402855"/>
                </a:cubicBezTo>
                <a:cubicBezTo>
                  <a:pt x="4732273" y="3402612"/>
                  <a:pt x="4743334" y="3391158"/>
                  <a:pt x="4743092" y="3377271"/>
                </a:cubicBezTo>
                <a:cubicBezTo>
                  <a:pt x="4742850" y="3363384"/>
                  <a:pt x="4731395" y="3352322"/>
                  <a:pt x="4717508" y="3352564"/>
                </a:cubicBezTo>
                <a:close/>
                <a:moveTo>
                  <a:pt x="4562991" y="3355262"/>
                </a:moveTo>
                <a:cubicBezTo>
                  <a:pt x="4549104" y="3355504"/>
                  <a:pt x="4538043" y="3366959"/>
                  <a:pt x="4538285" y="3380846"/>
                </a:cubicBezTo>
                <a:cubicBezTo>
                  <a:pt x="4538528" y="3394733"/>
                  <a:pt x="4549982" y="3405794"/>
                  <a:pt x="4563869" y="3405552"/>
                </a:cubicBezTo>
                <a:cubicBezTo>
                  <a:pt x="4577757" y="3405309"/>
                  <a:pt x="4588818" y="3393855"/>
                  <a:pt x="4588575" y="3379968"/>
                </a:cubicBezTo>
                <a:cubicBezTo>
                  <a:pt x="4588333" y="3366081"/>
                  <a:pt x="4576879" y="3355019"/>
                  <a:pt x="4562991" y="3355262"/>
                </a:cubicBezTo>
                <a:close/>
                <a:moveTo>
                  <a:pt x="4793824" y="3300927"/>
                </a:moveTo>
                <a:cubicBezTo>
                  <a:pt x="4779937" y="3301169"/>
                  <a:pt x="4768876" y="3312624"/>
                  <a:pt x="4769118" y="3326511"/>
                </a:cubicBezTo>
                <a:cubicBezTo>
                  <a:pt x="4769360" y="3340399"/>
                  <a:pt x="4780815" y="3351459"/>
                  <a:pt x="4794702" y="3351217"/>
                </a:cubicBezTo>
                <a:cubicBezTo>
                  <a:pt x="4808589" y="3350975"/>
                  <a:pt x="4819651" y="3339521"/>
                  <a:pt x="4819408" y="3325633"/>
                </a:cubicBezTo>
                <a:cubicBezTo>
                  <a:pt x="4819166" y="3311746"/>
                  <a:pt x="4807711" y="3300684"/>
                  <a:pt x="4793824" y="3300927"/>
                </a:cubicBezTo>
                <a:close/>
                <a:moveTo>
                  <a:pt x="4639309" y="3303624"/>
                </a:moveTo>
                <a:cubicBezTo>
                  <a:pt x="4625421" y="3303866"/>
                  <a:pt x="4614360" y="3315321"/>
                  <a:pt x="4614603" y="3329208"/>
                </a:cubicBezTo>
                <a:cubicBezTo>
                  <a:pt x="4614845" y="3343096"/>
                  <a:pt x="4626299" y="3354157"/>
                  <a:pt x="4640187" y="3353914"/>
                </a:cubicBezTo>
                <a:cubicBezTo>
                  <a:pt x="4654073" y="3353672"/>
                  <a:pt x="4665134" y="3342218"/>
                  <a:pt x="4664892" y="3328330"/>
                </a:cubicBezTo>
                <a:cubicBezTo>
                  <a:pt x="4664649" y="3314443"/>
                  <a:pt x="4653196" y="3303381"/>
                  <a:pt x="4639309" y="3303624"/>
                </a:cubicBezTo>
                <a:close/>
                <a:moveTo>
                  <a:pt x="4484918" y="3306319"/>
                </a:moveTo>
                <a:cubicBezTo>
                  <a:pt x="4471031" y="3306561"/>
                  <a:pt x="4459970" y="3318016"/>
                  <a:pt x="4460212" y="3331903"/>
                </a:cubicBezTo>
                <a:cubicBezTo>
                  <a:pt x="4460454" y="3345791"/>
                  <a:pt x="4471909" y="3356851"/>
                  <a:pt x="4485796" y="3356609"/>
                </a:cubicBezTo>
                <a:lnTo>
                  <a:pt x="4487358" y="3356265"/>
                </a:lnTo>
                <a:lnTo>
                  <a:pt x="4488932" y="3356554"/>
                </a:lnTo>
                <a:cubicBezTo>
                  <a:pt x="4502819" y="3356312"/>
                  <a:pt x="4513880" y="3344858"/>
                  <a:pt x="4513638" y="3330970"/>
                </a:cubicBezTo>
                <a:cubicBezTo>
                  <a:pt x="4513396" y="3317083"/>
                  <a:pt x="4501941" y="3306022"/>
                  <a:pt x="4488054" y="3306264"/>
                </a:cubicBezTo>
                <a:lnTo>
                  <a:pt x="4486492" y="3306608"/>
                </a:lnTo>
                <a:close/>
                <a:moveTo>
                  <a:pt x="4870181" y="3251553"/>
                </a:moveTo>
                <a:cubicBezTo>
                  <a:pt x="4856294" y="3251795"/>
                  <a:pt x="4845233" y="3263249"/>
                  <a:pt x="4845475" y="3277137"/>
                </a:cubicBezTo>
                <a:cubicBezTo>
                  <a:pt x="4845717" y="3291024"/>
                  <a:pt x="4857172" y="3302084"/>
                  <a:pt x="4871059" y="3301842"/>
                </a:cubicBezTo>
                <a:cubicBezTo>
                  <a:pt x="4884947" y="3301599"/>
                  <a:pt x="4896008" y="3290146"/>
                  <a:pt x="4895765" y="3276259"/>
                </a:cubicBezTo>
                <a:cubicBezTo>
                  <a:pt x="4895523" y="3262371"/>
                  <a:pt x="4884069" y="3251310"/>
                  <a:pt x="4870181" y="3251553"/>
                </a:cubicBezTo>
                <a:close/>
                <a:moveTo>
                  <a:pt x="4715792" y="3254247"/>
                </a:moveTo>
                <a:cubicBezTo>
                  <a:pt x="4701904" y="3254490"/>
                  <a:pt x="4690843" y="3265944"/>
                  <a:pt x="4691085" y="3279832"/>
                </a:cubicBezTo>
                <a:cubicBezTo>
                  <a:pt x="4691328" y="3293718"/>
                  <a:pt x="4702782" y="3304779"/>
                  <a:pt x="4716670" y="3304537"/>
                </a:cubicBezTo>
                <a:cubicBezTo>
                  <a:pt x="4730556" y="3304294"/>
                  <a:pt x="4741618" y="3292841"/>
                  <a:pt x="4741376" y="3278954"/>
                </a:cubicBezTo>
                <a:cubicBezTo>
                  <a:pt x="4741133" y="3265066"/>
                  <a:pt x="4729679" y="3254005"/>
                  <a:pt x="4715792" y="3254247"/>
                </a:cubicBezTo>
                <a:close/>
                <a:moveTo>
                  <a:pt x="4561275" y="3256945"/>
                </a:moveTo>
                <a:cubicBezTo>
                  <a:pt x="4547388" y="3257187"/>
                  <a:pt x="4536327" y="3268641"/>
                  <a:pt x="4536569" y="3282529"/>
                </a:cubicBezTo>
                <a:cubicBezTo>
                  <a:pt x="4536811" y="3296416"/>
                  <a:pt x="4548266" y="3307476"/>
                  <a:pt x="4562153" y="3307234"/>
                </a:cubicBezTo>
                <a:cubicBezTo>
                  <a:pt x="4576041" y="3306991"/>
                  <a:pt x="4587102" y="3295538"/>
                  <a:pt x="4586859" y="3281651"/>
                </a:cubicBezTo>
                <a:cubicBezTo>
                  <a:pt x="4586617" y="3267763"/>
                  <a:pt x="4575163" y="3256702"/>
                  <a:pt x="4561275" y="3256945"/>
                </a:cubicBezTo>
                <a:close/>
                <a:moveTo>
                  <a:pt x="4941071" y="3202275"/>
                </a:moveTo>
                <a:lnTo>
                  <a:pt x="4928847" y="3207590"/>
                </a:lnTo>
                <a:cubicBezTo>
                  <a:pt x="4924376" y="3212220"/>
                  <a:pt x="4921671" y="3218555"/>
                  <a:pt x="4921792" y="3225499"/>
                </a:cubicBezTo>
                <a:lnTo>
                  <a:pt x="4925588" y="3234230"/>
                </a:lnTo>
                <a:close/>
                <a:moveTo>
                  <a:pt x="4792108" y="3202610"/>
                </a:moveTo>
                <a:cubicBezTo>
                  <a:pt x="4778221" y="3202852"/>
                  <a:pt x="4767159" y="3214306"/>
                  <a:pt x="4767402" y="3228194"/>
                </a:cubicBezTo>
                <a:cubicBezTo>
                  <a:pt x="4767644" y="3242081"/>
                  <a:pt x="4779099" y="3253142"/>
                  <a:pt x="4792986" y="3252900"/>
                </a:cubicBezTo>
                <a:cubicBezTo>
                  <a:pt x="4806873" y="3252658"/>
                  <a:pt x="4817935" y="3241203"/>
                  <a:pt x="4817692" y="3227316"/>
                </a:cubicBezTo>
                <a:cubicBezTo>
                  <a:pt x="4817450" y="3213428"/>
                  <a:pt x="4805995" y="3202367"/>
                  <a:pt x="4792108" y="3202610"/>
                </a:cubicBezTo>
                <a:close/>
                <a:moveTo>
                  <a:pt x="4637593" y="3205307"/>
                </a:moveTo>
                <a:cubicBezTo>
                  <a:pt x="4623705" y="3205549"/>
                  <a:pt x="4612644" y="3217003"/>
                  <a:pt x="4612886" y="3230891"/>
                </a:cubicBezTo>
                <a:cubicBezTo>
                  <a:pt x="4613129" y="3244778"/>
                  <a:pt x="4624583" y="3255840"/>
                  <a:pt x="4638470" y="3255597"/>
                </a:cubicBezTo>
                <a:cubicBezTo>
                  <a:pt x="4652357" y="3255355"/>
                  <a:pt x="4663418" y="3243900"/>
                  <a:pt x="4663176" y="3230013"/>
                </a:cubicBezTo>
                <a:cubicBezTo>
                  <a:pt x="4662933" y="3216125"/>
                  <a:pt x="4651480" y="3205064"/>
                  <a:pt x="4637593" y="3205307"/>
                </a:cubicBezTo>
                <a:close/>
                <a:moveTo>
                  <a:pt x="4483202" y="3208002"/>
                </a:moveTo>
                <a:cubicBezTo>
                  <a:pt x="4476258" y="3208123"/>
                  <a:pt x="4470021" y="3211047"/>
                  <a:pt x="4465550" y="3215677"/>
                </a:cubicBezTo>
                <a:lnTo>
                  <a:pt x="4458811" y="3232786"/>
                </a:lnTo>
                <a:lnTo>
                  <a:pt x="4458593" y="3233809"/>
                </a:lnTo>
                <a:lnTo>
                  <a:pt x="4466171" y="3251237"/>
                </a:lnTo>
                <a:cubicBezTo>
                  <a:pt x="4470801" y="3255708"/>
                  <a:pt x="4477136" y="3258413"/>
                  <a:pt x="4484080" y="3258292"/>
                </a:cubicBezTo>
                <a:lnTo>
                  <a:pt x="4485642" y="3257948"/>
                </a:lnTo>
                <a:lnTo>
                  <a:pt x="4487216" y="3258237"/>
                </a:lnTo>
                <a:cubicBezTo>
                  <a:pt x="4501102" y="3257995"/>
                  <a:pt x="4512164" y="3246540"/>
                  <a:pt x="4511922" y="3232653"/>
                </a:cubicBezTo>
                <a:cubicBezTo>
                  <a:pt x="4511679" y="3218765"/>
                  <a:pt x="4500225" y="3207705"/>
                  <a:pt x="4486338" y="3207947"/>
                </a:cubicBezTo>
                <a:lnTo>
                  <a:pt x="4484775" y="3208290"/>
                </a:lnTo>
                <a:close/>
                <a:moveTo>
                  <a:pt x="4868467" y="3153362"/>
                </a:moveTo>
                <a:cubicBezTo>
                  <a:pt x="4854580" y="3153604"/>
                  <a:pt x="4843519" y="3165058"/>
                  <a:pt x="4843761" y="3178945"/>
                </a:cubicBezTo>
                <a:cubicBezTo>
                  <a:pt x="4844003" y="3192832"/>
                  <a:pt x="4855458" y="3203893"/>
                  <a:pt x="4869345" y="3203651"/>
                </a:cubicBezTo>
                <a:cubicBezTo>
                  <a:pt x="4883233" y="3203408"/>
                  <a:pt x="4894294" y="3191955"/>
                  <a:pt x="4894051" y="3178067"/>
                </a:cubicBezTo>
                <a:cubicBezTo>
                  <a:pt x="4893809" y="3164180"/>
                  <a:pt x="4882355" y="3153119"/>
                  <a:pt x="4868467" y="3153362"/>
                </a:cubicBezTo>
                <a:close/>
                <a:moveTo>
                  <a:pt x="4714078" y="3156056"/>
                </a:moveTo>
                <a:cubicBezTo>
                  <a:pt x="4700190" y="3156299"/>
                  <a:pt x="4689129" y="3167753"/>
                  <a:pt x="4689371" y="3181639"/>
                </a:cubicBezTo>
                <a:cubicBezTo>
                  <a:pt x="4689614" y="3195527"/>
                  <a:pt x="4701068" y="3206588"/>
                  <a:pt x="4714956" y="3206346"/>
                </a:cubicBezTo>
                <a:cubicBezTo>
                  <a:pt x="4728842" y="3206103"/>
                  <a:pt x="4739904" y="3194650"/>
                  <a:pt x="4739662" y="3180762"/>
                </a:cubicBezTo>
                <a:cubicBezTo>
                  <a:pt x="4739419" y="3166875"/>
                  <a:pt x="4727965" y="3155814"/>
                  <a:pt x="4714078" y="3156056"/>
                </a:cubicBezTo>
                <a:close/>
                <a:moveTo>
                  <a:pt x="4559561" y="3158754"/>
                </a:moveTo>
                <a:cubicBezTo>
                  <a:pt x="4545674" y="3158996"/>
                  <a:pt x="4534613" y="3170450"/>
                  <a:pt x="4534855" y="3184337"/>
                </a:cubicBezTo>
                <a:cubicBezTo>
                  <a:pt x="4535097" y="3198224"/>
                  <a:pt x="4546552" y="3209285"/>
                  <a:pt x="4560439" y="3209043"/>
                </a:cubicBezTo>
                <a:cubicBezTo>
                  <a:pt x="4574327" y="3208800"/>
                  <a:pt x="4585388" y="3197347"/>
                  <a:pt x="4585145" y="3183459"/>
                </a:cubicBezTo>
                <a:cubicBezTo>
                  <a:pt x="4584903" y="3169572"/>
                  <a:pt x="4573449" y="3158511"/>
                  <a:pt x="4559561" y="3158754"/>
                </a:cubicBezTo>
                <a:close/>
                <a:moveTo>
                  <a:pt x="4484985" y="3109899"/>
                </a:moveTo>
                <a:lnTo>
                  <a:pt x="4474918" y="3157166"/>
                </a:lnTo>
                <a:lnTo>
                  <a:pt x="4482366" y="3160101"/>
                </a:lnTo>
                <a:lnTo>
                  <a:pt x="4483928" y="3159757"/>
                </a:lnTo>
                <a:lnTo>
                  <a:pt x="4485502" y="3160046"/>
                </a:lnTo>
                <a:cubicBezTo>
                  <a:pt x="4499388" y="3159804"/>
                  <a:pt x="4510450" y="3148349"/>
                  <a:pt x="4510208" y="3134462"/>
                </a:cubicBezTo>
                <a:cubicBezTo>
                  <a:pt x="4510087" y="3127518"/>
                  <a:pt x="4507162" y="3121281"/>
                  <a:pt x="4502533" y="3116810"/>
                </a:cubicBezTo>
                <a:close/>
                <a:moveTo>
                  <a:pt x="4944785" y="3101724"/>
                </a:moveTo>
                <a:cubicBezTo>
                  <a:pt x="4930897" y="3101966"/>
                  <a:pt x="4919836" y="3113421"/>
                  <a:pt x="4920078" y="3127308"/>
                </a:cubicBezTo>
                <a:cubicBezTo>
                  <a:pt x="4920321" y="3141195"/>
                  <a:pt x="4931775" y="3152256"/>
                  <a:pt x="4945662" y="3152014"/>
                </a:cubicBezTo>
                <a:cubicBezTo>
                  <a:pt x="4959549" y="3151772"/>
                  <a:pt x="4970610" y="3140317"/>
                  <a:pt x="4970368" y="3126430"/>
                </a:cubicBezTo>
                <a:cubicBezTo>
                  <a:pt x="4970125" y="3112543"/>
                  <a:pt x="4958672" y="3101481"/>
                  <a:pt x="4944785" y="3101724"/>
                </a:cubicBezTo>
                <a:close/>
                <a:moveTo>
                  <a:pt x="4790394" y="3104419"/>
                </a:moveTo>
                <a:cubicBezTo>
                  <a:pt x="4776507" y="3104661"/>
                  <a:pt x="4765446" y="3116116"/>
                  <a:pt x="4765688" y="3130003"/>
                </a:cubicBezTo>
                <a:cubicBezTo>
                  <a:pt x="4765930" y="3143890"/>
                  <a:pt x="4777385" y="3154951"/>
                  <a:pt x="4791272" y="3154709"/>
                </a:cubicBezTo>
                <a:cubicBezTo>
                  <a:pt x="4805159" y="3154467"/>
                  <a:pt x="4816221" y="3143012"/>
                  <a:pt x="4815978" y="3129125"/>
                </a:cubicBezTo>
                <a:cubicBezTo>
                  <a:pt x="4815736" y="3115238"/>
                  <a:pt x="4804281" y="3104176"/>
                  <a:pt x="4790394" y="3104419"/>
                </a:cubicBezTo>
                <a:close/>
                <a:moveTo>
                  <a:pt x="4635879" y="3107116"/>
                </a:moveTo>
                <a:cubicBezTo>
                  <a:pt x="4621991" y="3107358"/>
                  <a:pt x="4610930" y="3118813"/>
                  <a:pt x="4611172" y="3132700"/>
                </a:cubicBezTo>
                <a:cubicBezTo>
                  <a:pt x="4611415" y="3146587"/>
                  <a:pt x="4622869" y="3157648"/>
                  <a:pt x="4636757" y="3157406"/>
                </a:cubicBezTo>
                <a:cubicBezTo>
                  <a:pt x="4650643" y="3157164"/>
                  <a:pt x="4661704" y="3145709"/>
                  <a:pt x="4661462" y="3131822"/>
                </a:cubicBezTo>
                <a:cubicBezTo>
                  <a:pt x="4661219" y="3117935"/>
                  <a:pt x="4649766" y="3106873"/>
                  <a:pt x="4635879" y="3107116"/>
                </a:cubicBezTo>
                <a:close/>
                <a:moveTo>
                  <a:pt x="5011691" y="3056512"/>
                </a:moveTo>
                <a:lnTo>
                  <a:pt x="5003616" y="3060024"/>
                </a:lnTo>
                <a:cubicBezTo>
                  <a:pt x="4999145" y="3064653"/>
                  <a:pt x="4996440" y="3070989"/>
                  <a:pt x="4996561" y="3077932"/>
                </a:cubicBezTo>
                <a:lnTo>
                  <a:pt x="4998809" y="3083101"/>
                </a:lnTo>
                <a:close/>
                <a:moveTo>
                  <a:pt x="4866751" y="3055046"/>
                </a:moveTo>
                <a:cubicBezTo>
                  <a:pt x="4852864" y="3055288"/>
                  <a:pt x="4841802" y="3066742"/>
                  <a:pt x="4842045" y="3080630"/>
                </a:cubicBezTo>
                <a:cubicBezTo>
                  <a:pt x="4842287" y="3094515"/>
                  <a:pt x="4853742" y="3105577"/>
                  <a:pt x="4867629" y="3105335"/>
                </a:cubicBezTo>
                <a:cubicBezTo>
                  <a:pt x="4881517" y="3105092"/>
                  <a:pt x="4892578" y="3093638"/>
                  <a:pt x="4892335" y="3079752"/>
                </a:cubicBezTo>
                <a:cubicBezTo>
                  <a:pt x="4892093" y="3065864"/>
                  <a:pt x="4880639" y="3054803"/>
                  <a:pt x="4866751" y="3055046"/>
                </a:cubicBezTo>
                <a:close/>
                <a:moveTo>
                  <a:pt x="4712362" y="3057740"/>
                </a:moveTo>
                <a:cubicBezTo>
                  <a:pt x="4698474" y="3057983"/>
                  <a:pt x="4687413" y="3069437"/>
                  <a:pt x="4687655" y="3083324"/>
                </a:cubicBezTo>
                <a:cubicBezTo>
                  <a:pt x="4687898" y="3097210"/>
                  <a:pt x="4699352" y="3108272"/>
                  <a:pt x="4713239" y="3108030"/>
                </a:cubicBezTo>
                <a:cubicBezTo>
                  <a:pt x="4727126" y="3107787"/>
                  <a:pt x="4738188" y="3096333"/>
                  <a:pt x="4737946" y="3082447"/>
                </a:cubicBezTo>
                <a:cubicBezTo>
                  <a:pt x="4737703" y="3068559"/>
                  <a:pt x="4726249" y="3057498"/>
                  <a:pt x="4712362" y="3057740"/>
                </a:cubicBezTo>
                <a:close/>
                <a:moveTo>
                  <a:pt x="4557845" y="3060437"/>
                </a:moveTo>
                <a:cubicBezTo>
                  <a:pt x="4543958" y="3060680"/>
                  <a:pt x="4532897" y="3072134"/>
                  <a:pt x="4533139" y="3086022"/>
                </a:cubicBezTo>
                <a:cubicBezTo>
                  <a:pt x="4533381" y="3099907"/>
                  <a:pt x="4544836" y="3110969"/>
                  <a:pt x="4558723" y="3110727"/>
                </a:cubicBezTo>
                <a:cubicBezTo>
                  <a:pt x="4572611" y="3110484"/>
                  <a:pt x="4583672" y="3099030"/>
                  <a:pt x="4583429" y="3085144"/>
                </a:cubicBezTo>
                <a:cubicBezTo>
                  <a:pt x="4583187" y="3071256"/>
                  <a:pt x="4571733" y="3060195"/>
                  <a:pt x="4557845" y="3060437"/>
                </a:cubicBezTo>
                <a:close/>
                <a:moveTo>
                  <a:pt x="4503258" y="3024110"/>
                </a:moveTo>
                <a:lnTo>
                  <a:pt x="4496415" y="3056238"/>
                </a:lnTo>
                <a:lnTo>
                  <a:pt x="4501437" y="3054055"/>
                </a:lnTo>
                <a:cubicBezTo>
                  <a:pt x="4505908" y="3049425"/>
                  <a:pt x="4508613" y="3043089"/>
                  <a:pt x="4508492" y="3036146"/>
                </a:cubicBezTo>
                <a:close/>
                <a:moveTo>
                  <a:pt x="4943069" y="3003408"/>
                </a:moveTo>
                <a:cubicBezTo>
                  <a:pt x="4929181" y="3003650"/>
                  <a:pt x="4918120" y="3015105"/>
                  <a:pt x="4918362" y="3028992"/>
                </a:cubicBezTo>
                <a:cubicBezTo>
                  <a:pt x="4918605" y="3042879"/>
                  <a:pt x="4930058" y="3053940"/>
                  <a:pt x="4943946" y="3053698"/>
                </a:cubicBezTo>
                <a:cubicBezTo>
                  <a:pt x="4957833" y="3053456"/>
                  <a:pt x="4968894" y="3042001"/>
                  <a:pt x="4968652" y="3028114"/>
                </a:cubicBezTo>
                <a:cubicBezTo>
                  <a:pt x="4968409" y="3014227"/>
                  <a:pt x="4956955" y="3003165"/>
                  <a:pt x="4943069" y="3003408"/>
                </a:cubicBezTo>
                <a:close/>
                <a:moveTo>
                  <a:pt x="4788678" y="3006103"/>
                </a:moveTo>
                <a:cubicBezTo>
                  <a:pt x="4774791" y="3006345"/>
                  <a:pt x="4763729" y="3017800"/>
                  <a:pt x="4763972" y="3031687"/>
                </a:cubicBezTo>
                <a:cubicBezTo>
                  <a:pt x="4764214" y="3045574"/>
                  <a:pt x="4775669" y="3056635"/>
                  <a:pt x="4789556" y="3056393"/>
                </a:cubicBezTo>
                <a:cubicBezTo>
                  <a:pt x="4803443" y="3056151"/>
                  <a:pt x="4814505" y="3044696"/>
                  <a:pt x="4814262" y="3030809"/>
                </a:cubicBezTo>
                <a:cubicBezTo>
                  <a:pt x="4814020" y="3016922"/>
                  <a:pt x="4802565" y="3005860"/>
                  <a:pt x="4788678" y="3006103"/>
                </a:cubicBezTo>
                <a:close/>
                <a:moveTo>
                  <a:pt x="4634163" y="3008800"/>
                </a:moveTo>
                <a:cubicBezTo>
                  <a:pt x="4620275" y="3009042"/>
                  <a:pt x="4609214" y="3020497"/>
                  <a:pt x="4609456" y="3034384"/>
                </a:cubicBezTo>
                <a:cubicBezTo>
                  <a:pt x="4609699" y="3048271"/>
                  <a:pt x="4621153" y="3059332"/>
                  <a:pt x="4635040" y="3059090"/>
                </a:cubicBezTo>
                <a:cubicBezTo>
                  <a:pt x="4648927" y="3058848"/>
                  <a:pt x="4659988" y="3047393"/>
                  <a:pt x="4659746" y="3033506"/>
                </a:cubicBezTo>
                <a:cubicBezTo>
                  <a:pt x="4659503" y="3019619"/>
                  <a:pt x="4648049" y="3008557"/>
                  <a:pt x="4634163" y="3008800"/>
                </a:cubicBezTo>
                <a:close/>
                <a:moveTo>
                  <a:pt x="5019551" y="2954030"/>
                </a:moveTo>
                <a:cubicBezTo>
                  <a:pt x="5005664" y="2954273"/>
                  <a:pt x="4994603" y="2965727"/>
                  <a:pt x="4994845" y="2979614"/>
                </a:cubicBezTo>
                <a:cubicBezTo>
                  <a:pt x="4995088" y="2993501"/>
                  <a:pt x="5006541" y="3004563"/>
                  <a:pt x="5020429" y="3004321"/>
                </a:cubicBezTo>
                <a:cubicBezTo>
                  <a:pt x="5034316" y="3004078"/>
                  <a:pt x="5045377" y="2992624"/>
                  <a:pt x="5045135" y="2978737"/>
                </a:cubicBezTo>
                <a:cubicBezTo>
                  <a:pt x="5044892" y="2964849"/>
                  <a:pt x="5033438" y="2953788"/>
                  <a:pt x="5019551" y="2954030"/>
                </a:cubicBezTo>
                <a:close/>
                <a:moveTo>
                  <a:pt x="4865035" y="2956727"/>
                </a:moveTo>
                <a:cubicBezTo>
                  <a:pt x="4851148" y="2956970"/>
                  <a:pt x="4840086" y="2968424"/>
                  <a:pt x="4840329" y="2982312"/>
                </a:cubicBezTo>
                <a:cubicBezTo>
                  <a:pt x="4840571" y="2996198"/>
                  <a:pt x="4852026" y="3007260"/>
                  <a:pt x="4865913" y="3007018"/>
                </a:cubicBezTo>
                <a:cubicBezTo>
                  <a:pt x="4879801" y="3006775"/>
                  <a:pt x="4890861" y="2995321"/>
                  <a:pt x="4890619" y="2981434"/>
                </a:cubicBezTo>
                <a:cubicBezTo>
                  <a:pt x="4890377" y="2967546"/>
                  <a:pt x="4878923" y="2956485"/>
                  <a:pt x="4865035" y="2956727"/>
                </a:cubicBezTo>
                <a:close/>
                <a:moveTo>
                  <a:pt x="4710646" y="2959422"/>
                </a:moveTo>
                <a:cubicBezTo>
                  <a:pt x="4696758" y="2959665"/>
                  <a:pt x="4685697" y="2971119"/>
                  <a:pt x="4685939" y="2985006"/>
                </a:cubicBezTo>
                <a:cubicBezTo>
                  <a:pt x="4686182" y="2998893"/>
                  <a:pt x="4697635" y="3009955"/>
                  <a:pt x="4711523" y="3009713"/>
                </a:cubicBezTo>
                <a:cubicBezTo>
                  <a:pt x="4725410" y="3009470"/>
                  <a:pt x="4736472" y="2998016"/>
                  <a:pt x="4736230" y="2984129"/>
                </a:cubicBezTo>
                <a:cubicBezTo>
                  <a:pt x="4735987" y="2970241"/>
                  <a:pt x="4724532" y="2959180"/>
                  <a:pt x="4710646" y="2959422"/>
                </a:cubicBezTo>
                <a:close/>
                <a:moveTo>
                  <a:pt x="4556129" y="2962119"/>
                </a:moveTo>
                <a:cubicBezTo>
                  <a:pt x="4542242" y="2962362"/>
                  <a:pt x="4531180" y="2973816"/>
                  <a:pt x="4531423" y="2987704"/>
                </a:cubicBezTo>
                <a:cubicBezTo>
                  <a:pt x="4531665" y="3001590"/>
                  <a:pt x="4543120" y="3012652"/>
                  <a:pt x="4557007" y="3012410"/>
                </a:cubicBezTo>
                <a:cubicBezTo>
                  <a:pt x="4570895" y="3012167"/>
                  <a:pt x="4581956" y="3000713"/>
                  <a:pt x="4581713" y="2986826"/>
                </a:cubicBezTo>
                <a:cubicBezTo>
                  <a:pt x="4581471" y="2972938"/>
                  <a:pt x="4570017" y="2961877"/>
                  <a:pt x="4556129" y="2962119"/>
                </a:cubicBezTo>
                <a:close/>
                <a:moveTo>
                  <a:pt x="5083822" y="2907631"/>
                </a:moveTo>
                <a:lnTo>
                  <a:pt x="5078217" y="2910068"/>
                </a:lnTo>
                <a:cubicBezTo>
                  <a:pt x="5073746" y="2914698"/>
                  <a:pt x="5071041" y="2921033"/>
                  <a:pt x="5071163" y="2927977"/>
                </a:cubicBezTo>
                <a:lnTo>
                  <a:pt x="5071256" y="2928398"/>
                </a:lnTo>
                <a:lnTo>
                  <a:pt x="5071177" y="2928824"/>
                </a:lnTo>
                <a:lnTo>
                  <a:pt x="5072302" y="2931409"/>
                </a:lnTo>
                <a:close/>
                <a:moveTo>
                  <a:pt x="4941352" y="2905090"/>
                </a:moveTo>
                <a:cubicBezTo>
                  <a:pt x="4927465" y="2905332"/>
                  <a:pt x="4916404" y="2916787"/>
                  <a:pt x="4916646" y="2930674"/>
                </a:cubicBezTo>
                <a:lnTo>
                  <a:pt x="4916739" y="2931095"/>
                </a:lnTo>
                <a:lnTo>
                  <a:pt x="4916661" y="2931521"/>
                </a:lnTo>
                <a:cubicBezTo>
                  <a:pt x="4916903" y="2945408"/>
                  <a:pt x="4928357" y="2956468"/>
                  <a:pt x="4942245" y="2956226"/>
                </a:cubicBezTo>
                <a:cubicBezTo>
                  <a:pt x="4956132" y="2955984"/>
                  <a:pt x="4967193" y="2944530"/>
                  <a:pt x="4966950" y="2930643"/>
                </a:cubicBezTo>
                <a:lnTo>
                  <a:pt x="4966858" y="2930220"/>
                </a:lnTo>
                <a:lnTo>
                  <a:pt x="4966935" y="2929796"/>
                </a:lnTo>
                <a:cubicBezTo>
                  <a:pt x="4966693" y="2915909"/>
                  <a:pt x="4955239" y="2904847"/>
                  <a:pt x="4941352" y="2905090"/>
                </a:cubicBezTo>
                <a:close/>
                <a:moveTo>
                  <a:pt x="4786962" y="2907785"/>
                </a:moveTo>
                <a:cubicBezTo>
                  <a:pt x="4773075" y="2908027"/>
                  <a:pt x="4762013" y="2919482"/>
                  <a:pt x="4762256" y="2933369"/>
                </a:cubicBezTo>
                <a:lnTo>
                  <a:pt x="4762348" y="2933790"/>
                </a:lnTo>
                <a:lnTo>
                  <a:pt x="4762270" y="2934216"/>
                </a:lnTo>
                <a:cubicBezTo>
                  <a:pt x="4762513" y="2948102"/>
                  <a:pt x="4773968" y="2959163"/>
                  <a:pt x="4787855" y="2958921"/>
                </a:cubicBezTo>
                <a:cubicBezTo>
                  <a:pt x="4801741" y="2958678"/>
                  <a:pt x="4812803" y="2947225"/>
                  <a:pt x="4812561" y="2933338"/>
                </a:cubicBezTo>
                <a:lnTo>
                  <a:pt x="4812467" y="2932915"/>
                </a:lnTo>
                <a:lnTo>
                  <a:pt x="4812546" y="2932491"/>
                </a:lnTo>
                <a:cubicBezTo>
                  <a:pt x="4812304" y="2918604"/>
                  <a:pt x="4800849" y="2907542"/>
                  <a:pt x="4786962" y="2907785"/>
                </a:cubicBezTo>
                <a:close/>
                <a:moveTo>
                  <a:pt x="4632446" y="2910482"/>
                </a:moveTo>
                <a:cubicBezTo>
                  <a:pt x="4618559" y="2910724"/>
                  <a:pt x="4607498" y="2922179"/>
                  <a:pt x="4607740" y="2936066"/>
                </a:cubicBezTo>
                <a:lnTo>
                  <a:pt x="4607833" y="2936488"/>
                </a:lnTo>
                <a:lnTo>
                  <a:pt x="4607755" y="2936913"/>
                </a:lnTo>
                <a:cubicBezTo>
                  <a:pt x="4607997" y="2950800"/>
                  <a:pt x="4619451" y="2961860"/>
                  <a:pt x="4633339" y="2961618"/>
                </a:cubicBezTo>
                <a:cubicBezTo>
                  <a:pt x="4647226" y="2961375"/>
                  <a:pt x="4658287" y="2949922"/>
                  <a:pt x="4658044" y="2936035"/>
                </a:cubicBezTo>
                <a:lnTo>
                  <a:pt x="4657952" y="2935612"/>
                </a:lnTo>
                <a:lnTo>
                  <a:pt x="4658030" y="2935188"/>
                </a:lnTo>
                <a:cubicBezTo>
                  <a:pt x="4657787" y="2921301"/>
                  <a:pt x="4646333" y="2910239"/>
                  <a:pt x="4632446" y="2910482"/>
                </a:cubicBezTo>
                <a:close/>
                <a:moveTo>
                  <a:pt x="5017850" y="2856560"/>
                </a:moveTo>
                <a:cubicBezTo>
                  <a:pt x="5003962" y="2856803"/>
                  <a:pt x="4992901" y="2868257"/>
                  <a:pt x="4993144" y="2882144"/>
                </a:cubicBezTo>
                <a:cubicBezTo>
                  <a:pt x="4993386" y="2896031"/>
                  <a:pt x="5004840" y="2907093"/>
                  <a:pt x="5018728" y="2906851"/>
                </a:cubicBezTo>
                <a:cubicBezTo>
                  <a:pt x="5032615" y="2906608"/>
                  <a:pt x="5043676" y="2895153"/>
                  <a:pt x="5043433" y="2881267"/>
                </a:cubicBezTo>
                <a:cubicBezTo>
                  <a:pt x="5043191" y="2867380"/>
                  <a:pt x="5031737" y="2856318"/>
                  <a:pt x="5017850" y="2856560"/>
                </a:cubicBezTo>
                <a:close/>
                <a:moveTo>
                  <a:pt x="4863334" y="2859257"/>
                </a:moveTo>
                <a:cubicBezTo>
                  <a:pt x="4849447" y="2859500"/>
                  <a:pt x="4838385" y="2870955"/>
                  <a:pt x="4838627" y="2884841"/>
                </a:cubicBezTo>
                <a:cubicBezTo>
                  <a:pt x="4838870" y="2898728"/>
                  <a:pt x="4850325" y="2909790"/>
                  <a:pt x="4864211" y="2909548"/>
                </a:cubicBezTo>
                <a:cubicBezTo>
                  <a:pt x="4878099" y="2909305"/>
                  <a:pt x="4889160" y="2897850"/>
                  <a:pt x="4888918" y="2883964"/>
                </a:cubicBezTo>
                <a:cubicBezTo>
                  <a:pt x="4888675" y="2870077"/>
                  <a:pt x="4877222" y="2859015"/>
                  <a:pt x="4863334" y="2859257"/>
                </a:cubicBezTo>
                <a:close/>
                <a:moveTo>
                  <a:pt x="4708944" y="2861952"/>
                </a:moveTo>
                <a:cubicBezTo>
                  <a:pt x="4695056" y="2862195"/>
                  <a:pt x="4683996" y="2873649"/>
                  <a:pt x="4684238" y="2887536"/>
                </a:cubicBezTo>
                <a:cubicBezTo>
                  <a:pt x="4684480" y="2901423"/>
                  <a:pt x="4695934" y="2912485"/>
                  <a:pt x="4709822" y="2912243"/>
                </a:cubicBezTo>
                <a:cubicBezTo>
                  <a:pt x="4723709" y="2912000"/>
                  <a:pt x="4734771" y="2900545"/>
                  <a:pt x="4734528" y="2886658"/>
                </a:cubicBezTo>
                <a:cubicBezTo>
                  <a:pt x="4734286" y="2872772"/>
                  <a:pt x="4722831" y="2861710"/>
                  <a:pt x="4708944" y="2861952"/>
                </a:cubicBezTo>
                <a:close/>
                <a:moveTo>
                  <a:pt x="4554428" y="2864649"/>
                </a:moveTo>
                <a:cubicBezTo>
                  <a:pt x="4547485" y="2864770"/>
                  <a:pt x="4541247" y="2867695"/>
                  <a:pt x="4536776" y="2872325"/>
                </a:cubicBezTo>
                <a:lnTo>
                  <a:pt x="4534189" y="2878892"/>
                </a:lnTo>
                <a:lnTo>
                  <a:pt x="4531099" y="2893401"/>
                </a:lnTo>
                <a:lnTo>
                  <a:pt x="4537397" y="2907885"/>
                </a:lnTo>
                <a:cubicBezTo>
                  <a:pt x="4542026" y="2912356"/>
                  <a:pt x="4548363" y="2915061"/>
                  <a:pt x="4555306" y="2914940"/>
                </a:cubicBezTo>
                <a:cubicBezTo>
                  <a:pt x="4569193" y="2914697"/>
                  <a:pt x="4580254" y="2903242"/>
                  <a:pt x="4580012" y="2889356"/>
                </a:cubicBezTo>
                <a:cubicBezTo>
                  <a:pt x="4579769" y="2875469"/>
                  <a:pt x="4568316" y="2864407"/>
                  <a:pt x="4554428" y="2864649"/>
                </a:cubicBezTo>
                <a:close/>
                <a:moveTo>
                  <a:pt x="5094168" y="2804922"/>
                </a:moveTo>
                <a:cubicBezTo>
                  <a:pt x="5080281" y="2805165"/>
                  <a:pt x="5069219" y="2816620"/>
                  <a:pt x="5069461" y="2830507"/>
                </a:cubicBezTo>
                <a:cubicBezTo>
                  <a:pt x="5069704" y="2844394"/>
                  <a:pt x="5081158" y="2855455"/>
                  <a:pt x="5095045" y="2855213"/>
                </a:cubicBezTo>
                <a:cubicBezTo>
                  <a:pt x="5108932" y="2854970"/>
                  <a:pt x="5119994" y="2843517"/>
                  <a:pt x="5119752" y="2829629"/>
                </a:cubicBezTo>
                <a:cubicBezTo>
                  <a:pt x="5119509" y="2815742"/>
                  <a:pt x="5108054" y="2804680"/>
                  <a:pt x="5094168" y="2804922"/>
                </a:cubicBezTo>
                <a:close/>
                <a:moveTo>
                  <a:pt x="4939651" y="2807620"/>
                </a:moveTo>
                <a:cubicBezTo>
                  <a:pt x="4925763" y="2807862"/>
                  <a:pt x="4914702" y="2819317"/>
                  <a:pt x="4914945" y="2833204"/>
                </a:cubicBezTo>
                <a:cubicBezTo>
                  <a:pt x="4915187" y="2847092"/>
                  <a:pt x="4926641" y="2858152"/>
                  <a:pt x="4940529" y="2857910"/>
                </a:cubicBezTo>
                <a:cubicBezTo>
                  <a:pt x="4954416" y="2857667"/>
                  <a:pt x="4965477" y="2846214"/>
                  <a:pt x="4965234" y="2832326"/>
                </a:cubicBezTo>
                <a:cubicBezTo>
                  <a:pt x="4964992" y="2818439"/>
                  <a:pt x="4953538" y="2807377"/>
                  <a:pt x="4939651" y="2807620"/>
                </a:cubicBezTo>
                <a:close/>
                <a:moveTo>
                  <a:pt x="4785261" y="2810314"/>
                </a:moveTo>
                <a:cubicBezTo>
                  <a:pt x="4771374" y="2810557"/>
                  <a:pt x="4760312" y="2822012"/>
                  <a:pt x="4760554" y="2835899"/>
                </a:cubicBezTo>
                <a:cubicBezTo>
                  <a:pt x="4760797" y="2849786"/>
                  <a:pt x="4772252" y="2860847"/>
                  <a:pt x="4786138" y="2860605"/>
                </a:cubicBezTo>
                <a:cubicBezTo>
                  <a:pt x="4800025" y="2860362"/>
                  <a:pt x="4811087" y="2848909"/>
                  <a:pt x="4810845" y="2835021"/>
                </a:cubicBezTo>
                <a:cubicBezTo>
                  <a:pt x="4810602" y="2821134"/>
                  <a:pt x="4799147" y="2810072"/>
                  <a:pt x="4785261" y="2810314"/>
                </a:cubicBezTo>
                <a:close/>
                <a:moveTo>
                  <a:pt x="4630745" y="2813012"/>
                </a:moveTo>
                <a:cubicBezTo>
                  <a:pt x="4616857" y="2813254"/>
                  <a:pt x="4605796" y="2824709"/>
                  <a:pt x="4606039" y="2838596"/>
                </a:cubicBezTo>
                <a:cubicBezTo>
                  <a:pt x="4606281" y="2852483"/>
                  <a:pt x="4617735" y="2863544"/>
                  <a:pt x="4631623" y="2863302"/>
                </a:cubicBezTo>
                <a:cubicBezTo>
                  <a:pt x="4645510" y="2863059"/>
                  <a:pt x="4656571" y="2851606"/>
                  <a:pt x="4656328" y="2837718"/>
                </a:cubicBezTo>
                <a:cubicBezTo>
                  <a:pt x="4656086" y="2823831"/>
                  <a:pt x="4644632" y="2812769"/>
                  <a:pt x="4630745" y="2813012"/>
                </a:cubicBezTo>
                <a:close/>
                <a:moveTo>
                  <a:pt x="5154030" y="2762719"/>
                </a:moveTo>
                <a:lnTo>
                  <a:pt x="5152873" y="2763224"/>
                </a:lnTo>
                <a:lnTo>
                  <a:pt x="5148897" y="2773313"/>
                </a:lnTo>
                <a:close/>
                <a:moveTo>
                  <a:pt x="4557742" y="2768314"/>
                </a:moveTo>
                <a:lnTo>
                  <a:pt x="4547928" y="2814392"/>
                </a:lnTo>
                <a:lnTo>
                  <a:pt x="4553589" y="2816622"/>
                </a:lnTo>
                <a:cubicBezTo>
                  <a:pt x="4567477" y="2816379"/>
                  <a:pt x="4578538" y="2804924"/>
                  <a:pt x="4578296" y="2791039"/>
                </a:cubicBezTo>
                <a:cubicBezTo>
                  <a:pt x="4578174" y="2784095"/>
                  <a:pt x="4575250" y="2777858"/>
                  <a:pt x="4570620" y="2773387"/>
                </a:cubicBezTo>
                <a:close/>
                <a:moveTo>
                  <a:pt x="5016134" y="2758243"/>
                </a:moveTo>
                <a:cubicBezTo>
                  <a:pt x="5002246" y="2758486"/>
                  <a:pt x="4991185" y="2769939"/>
                  <a:pt x="4991428" y="2783827"/>
                </a:cubicBezTo>
                <a:cubicBezTo>
                  <a:pt x="4991670" y="2797713"/>
                  <a:pt x="5003124" y="2808775"/>
                  <a:pt x="5017012" y="2808533"/>
                </a:cubicBezTo>
                <a:cubicBezTo>
                  <a:pt x="5030899" y="2808290"/>
                  <a:pt x="5041959" y="2796835"/>
                  <a:pt x="5041717" y="2782949"/>
                </a:cubicBezTo>
                <a:cubicBezTo>
                  <a:pt x="5041475" y="2769062"/>
                  <a:pt x="5030021" y="2758001"/>
                  <a:pt x="5016134" y="2758243"/>
                </a:cubicBezTo>
                <a:close/>
                <a:moveTo>
                  <a:pt x="4861618" y="2760940"/>
                </a:moveTo>
                <a:cubicBezTo>
                  <a:pt x="4847731" y="2761183"/>
                  <a:pt x="4836669" y="2772637"/>
                  <a:pt x="4836911" y="2786524"/>
                </a:cubicBezTo>
                <a:cubicBezTo>
                  <a:pt x="4837154" y="2800410"/>
                  <a:pt x="4848608" y="2811472"/>
                  <a:pt x="4862495" y="2811230"/>
                </a:cubicBezTo>
                <a:cubicBezTo>
                  <a:pt x="4876383" y="2810987"/>
                  <a:pt x="4887444" y="2799532"/>
                  <a:pt x="4887202" y="2785647"/>
                </a:cubicBezTo>
                <a:cubicBezTo>
                  <a:pt x="4886959" y="2771759"/>
                  <a:pt x="4875505" y="2760698"/>
                  <a:pt x="4861618" y="2760940"/>
                </a:cubicBezTo>
                <a:close/>
                <a:moveTo>
                  <a:pt x="4707228" y="2763635"/>
                </a:moveTo>
                <a:cubicBezTo>
                  <a:pt x="4693340" y="2763878"/>
                  <a:pt x="4682279" y="2775331"/>
                  <a:pt x="4682522" y="2789219"/>
                </a:cubicBezTo>
                <a:cubicBezTo>
                  <a:pt x="4682764" y="2803105"/>
                  <a:pt x="4694218" y="2814167"/>
                  <a:pt x="4708106" y="2813925"/>
                </a:cubicBezTo>
                <a:cubicBezTo>
                  <a:pt x="4721993" y="2813682"/>
                  <a:pt x="4733054" y="2802227"/>
                  <a:pt x="4732812" y="2788341"/>
                </a:cubicBezTo>
                <a:cubicBezTo>
                  <a:pt x="4732570" y="2774454"/>
                  <a:pt x="4721115" y="2763393"/>
                  <a:pt x="4707228" y="2763635"/>
                </a:cubicBezTo>
                <a:close/>
                <a:moveTo>
                  <a:pt x="5092451" y="2706605"/>
                </a:moveTo>
                <a:cubicBezTo>
                  <a:pt x="5078565" y="2706848"/>
                  <a:pt x="5067503" y="2718302"/>
                  <a:pt x="5067745" y="2732190"/>
                </a:cubicBezTo>
                <a:cubicBezTo>
                  <a:pt x="5067988" y="2746076"/>
                  <a:pt x="5079442" y="2757138"/>
                  <a:pt x="5093329" y="2756896"/>
                </a:cubicBezTo>
                <a:cubicBezTo>
                  <a:pt x="5107216" y="2756653"/>
                  <a:pt x="5118278" y="2745199"/>
                  <a:pt x="5118035" y="2731312"/>
                </a:cubicBezTo>
                <a:cubicBezTo>
                  <a:pt x="5117793" y="2717424"/>
                  <a:pt x="5106338" y="2706363"/>
                  <a:pt x="5092451" y="2706605"/>
                </a:cubicBezTo>
                <a:close/>
                <a:moveTo>
                  <a:pt x="4937935" y="2709303"/>
                </a:moveTo>
                <a:cubicBezTo>
                  <a:pt x="4924047" y="2709545"/>
                  <a:pt x="4912986" y="2720999"/>
                  <a:pt x="4913229" y="2734887"/>
                </a:cubicBezTo>
                <a:cubicBezTo>
                  <a:pt x="4913471" y="2748773"/>
                  <a:pt x="4924925" y="2759835"/>
                  <a:pt x="4938813" y="2759593"/>
                </a:cubicBezTo>
                <a:cubicBezTo>
                  <a:pt x="4952700" y="2759350"/>
                  <a:pt x="4963760" y="2747896"/>
                  <a:pt x="4963518" y="2734009"/>
                </a:cubicBezTo>
                <a:cubicBezTo>
                  <a:pt x="4963276" y="2720121"/>
                  <a:pt x="4951822" y="2709060"/>
                  <a:pt x="4937935" y="2709303"/>
                </a:cubicBezTo>
                <a:close/>
                <a:moveTo>
                  <a:pt x="4783544" y="2711997"/>
                </a:moveTo>
                <a:cubicBezTo>
                  <a:pt x="4769658" y="2712240"/>
                  <a:pt x="4758596" y="2723694"/>
                  <a:pt x="4758838" y="2737581"/>
                </a:cubicBezTo>
                <a:cubicBezTo>
                  <a:pt x="4759081" y="2751468"/>
                  <a:pt x="4770535" y="2762530"/>
                  <a:pt x="4784422" y="2762288"/>
                </a:cubicBezTo>
                <a:cubicBezTo>
                  <a:pt x="4798309" y="2762045"/>
                  <a:pt x="4809371" y="2750591"/>
                  <a:pt x="4809129" y="2736704"/>
                </a:cubicBezTo>
                <a:cubicBezTo>
                  <a:pt x="4808886" y="2722816"/>
                  <a:pt x="4797431" y="2711755"/>
                  <a:pt x="4783544" y="2711997"/>
                </a:cubicBezTo>
                <a:close/>
                <a:moveTo>
                  <a:pt x="4629029" y="2714694"/>
                </a:moveTo>
                <a:cubicBezTo>
                  <a:pt x="4615141" y="2714937"/>
                  <a:pt x="4604080" y="2726391"/>
                  <a:pt x="4604323" y="2740279"/>
                </a:cubicBezTo>
                <a:cubicBezTo>
                  <a:pt x="4604565" y="2754165"/>
                  <a:pt x="4616019" y="2765227"/>
                  <a:pt x="4629907" y="2764985"/>
                </a:cubicBezTo>
                <a:cubicBezTo>
                  <a:pt x="4643794" y="2764742"/>
                  <a:pt x="4654854" y="2753288"/>
                  <a:pt x="4654612" y="2739401"/>
                </a:cubicBezTo>
                <a:cubicBezTo>
                  <a:pt x="4654370" y="2725513"/>
                  <a:pt x="4642916" y="2714452"/>
                  <a:pt x="4629029" y="2714694"/>
                </a:cubicBezTo>
                <a:close/>
                <a:moveTo>
                  <a:pt x="4574726" y="2688578"/>
                </a:moveTo>
                <a:lnTo>
                  <a:pt x="4570561" y="2708133"/>
                </a:lnTo>
                <a:lnTo>
                  <a:pt x="4576582" y="2692846"/>
                </a:lnTo>
                <a:close/>
                <a:moveTo>
                  <a:pt x="5168811" y="2657356"/>
                </a:moveTo>
                <a:cubicBezTo>
                  <a:pt x="5154923" y="2657599"/>
                  <a:pt x="5143862" y="2669053"/>
                  <a:pt x="5144104" y="2682940"/>
                </a:cubicBezTo>
                <a:cubicBezTo>
                  <a:pt x="5144347" y="2696828"/>
                  <a:pt x="5155800" y="2707889"/>
                  <a:pt x="5169688" y="2707647"/>
                </a:cubicBezTo>
                <a:lnTo>
                  <a:pt x="5183654" y="2701574"/>
                </a:lnTo>
                <a:lnTo>
                  <a:pt x="5193785" y="2680664"/>
                </a:lnTo>
                <a:lnTo>
                  <a:pt x="5186719" y="2664412"/>
                </a:lnTo>
                <a:cubicBezTo>
                  <a:pt x="5182090" y="2659940"/>
                  <a:pt x="5175754" y="2657235"/>
                  <a:pt x="5168811" y="2657356"/>
                </a:cubicBezTo>
                <a:close/>
                <a:moveTo>
                  <a:pt x="5014420" y="2660051"/>
                </a:moveTo>
                <a:cubicBezTo>
                  <a:pt x="5000532" y="2660294"/>
                  <a:pt x="4989471" y="2671748"/>
                  <a:pt x="4989714" y="2685635"/>
                </a:cubicBezTo>
                <a:cubicBezTo>
                  <a:pt x="4989956" y="2699523"/>
                  <a:pt x="5001410" y="2710584"/>
                  <a:pt x="5015298" y="2710342"/>
                </a:cubicBezTo>
                <a:cubicBezTo>
                  <a:pt x="5029185" y="2710099"/>
                  <a:pt x="5040246" y="2698645"/>
                  <a:pt x="5040003" y="2684757"/>
                </a:cubicBezTo>
                <a:cubicBezTo>
                  <a:pt x="5039761" y="2670871"/>
                  <a:pt x="5028307" y="2659809"/>
                  <a:pt x="5014420" y="2660051"/>
                </a:cubicBezTo>
                <a:close/>
                <a:moveTo>
                  <a:pt x="4859904" y="2662748"/>
                </a:moveTo>
                <a:cubicBezTo>
                  <a:pt x="4846017" y="2662991"/>
                  <a:pt x="4834955" y="2674445"/>
                  <a:pt x="4835197" y="2688332"/>
                </a:cubicBezTo>
                <a:cubicBezTo>
                  <a:pt x="4835440" y="2702220"/>
                  <a:pt x="4846894" y="2713281"/>
                  <a:pt x="4860781" y="2713039"/>
                </a:cubicBezTo>
                <a:cubicBezTo>
                  <a:pt x="4874669" y="2712796"/>
                  <a:pt x="4885730" y="2701342"/>
                  <a:pt x="4885488" y="2687455"/>
                </a:cubicBezTo>
                <a:cubicBezTo>
                  <a:pt x="4885245" y="2673568"/>
                  <a:pt x="4873791" y="2662506"/>
                  <a:pt x="4859904" y="2662748"/>
                </a:cubicBezTo>
                <a:close/>
                <a:moveTo>
                  <a:pt x="4705514" y="2665443"/>
                </a:moveTo>
                <a:cubicBezTo>
                  <a:pt x="4691626" y="2665686"/>
                  <a:pt x="4680565" y="2677140"/>
                  <a:pt x="4680808" y="2691027"/>
                </a:cubicBezTo>
                <a:cubicBezTo>
                  <a:pt x="4681050" y="2704915"/>
                  <a:pt x="4692504" y="2715976"/>
                  <a:pt x="4706392" y="2715733"/>
                </a:cubicBezTo>
                <a:cubicBezTo>
                  <a:pt x="4720279" y="2715491"/>
                  <a:pt x="4731341" y="2704037"/>
                  <a:pt x="4731098" y="2690149"/>
                </a:cubicBezTo>
                <a:cubicBezTo>
                  <a:pt x="4730856" y="2676263"/>
                  <a:pt x="4719401" y="2665201"/>
                  <a:pt x="4705514" y="2665443"/>
                </a:cubicBezTo>
                <a:close/>
                <a:moveTo>
                  <a:pt x="5090737" y="2608414"/>
                </a:moveTo>
                <a:cubicBezTo>
                  <a:pt x="5076851" y="2608657"/>
                  <a:pt x="5065789" y="2620112"/>
                  <a:pt x="5066031" y="2633998"/>
                </a:cubicBezTo>
                <a:cubicBezTo>
                  <a:pt x="5066274" y="2647885"/>
                  <a:pt x="5077728" y="2658946"/>
                  <a:pt x="5091615" y="2658704"/>
                </a:cubicBezTo>
                <a:cubicBezTo>
                  <a:pt x="5105502" y="2658461"/>
                  <a:pt x="5116564" y="2647008"/>
                  <a:pt x="5116322" y="2633121"/>
                </a:cubicBezTo>
                <a:cubicBezTo>
                  <a:pt x="5116079" y="2619234"/>
                  <a:pt x="5104624" y="2608172"/>
                  <a:pt x="5090737" y="2608414"/>
                </a:cubicBezTo>
                <a:close/>
                <a:moveTo>
                  <a:pt x="4936221" y="2611111"/>
                </a:moveTo>
                <a:cubicBezTo>
                  <a:pt x="4922333" y="2611354"/>
                  <a:pt x="4911272" y="2622809"/>
                  <a:pt x="4911515" y="2636696"/>
                </a:cubicBezTo>
                <a:cubicBezTo>
                  <a:pt x="4911757" y="2650582"/>
                  <a:pt x="4923211" y="2661643"/>
                  <a:pt x="4937099" y="2661401"/>
                </a:cubicBezTo>
                <a:cubicBezTo>
                  <a:pt x="4950986" y="2661158"/>
                  <a:pt x="4962046" y="2649705"/>
                  <a:pt x="4961804" y="2635818"/>
                </a:cubicBezTo>
                <a:cubicBezTo>
                  <a:pt x="4961562" y="2621931"/>
                  <a:pt x="4950108" y="2610869"/>
                  <a:pt x="4936221" y="2611111"/>
                </a:cubicBezTo>
                <a:close/>
                <a:moveTo>
                  <a:pt x="4781831" y="2613806"/>
                </a:moveTo>
                <a:cubicBezTo>
                  <a:pt x="4767944" y="2614049"/>
                  <a:pt x="4756882" y="2625504"/>
                  <a:pt x="4757124" y="2639390"/>
                </a:cubicBezTo>
                <a:cubicBezTo>
                  <a:pt x="4757367" y="2653277"/>
                  <a:pt x="4768821" y="2664338"/>
                  <a:pt x="4782708" y="2664096"/>
                </a:cubicBezTo>
                <a:cubicBezTo>
                  <a:pt x="4796595" y="2663853"/>
                  <a:pt x="4807657" y="2652400"/>
                  <a:pt x="4807415" y="2638513"/>
                </a:cubicBezTo>
                <a:cubicBezTo>
                  <a:pt x="4807172" y="2624626"/>
                  <a:pt x="4795717" y="2613564"/>
                  <a:pt x="4781831" y="2613806"/>
                </a:cubicBezTo>
                <a:close/>
                <a:moveTo>
                  <a:pt x="4627315" y="2616503"/>
                </a:moveTo>
                <a:cubicBezTo>
                  <a:pt x="4613427" y="2616746"/>
                  <a:pt x="4602366" y="2628201"/>
                  <a:pt x="4602609" y="2642088"/>
                </a:cubicBezTo>
                <a:cubicBezTo>
                  <a:pt x="4602851" y="2655974"/>
                  <a:pt x="4614305" y="2667035"/>
                  <a:pt x="4628193" y="2666793"/>
                </a:cubicBezTo>
                <a:cubicBezTo>
                  <a:pt x="4642080" y="2666550"/>
                  <a:pt x="4653141" y="2655097"/>
                  <a:pt x="4652898" y="2641210"/>
                </a:cubicBezTo>
                <a:cubicBezTo>
                  <a:pt x="4652656" y="2627323"/>
                  <a:pt x="4641202" y="2616261"/>
                  <a:pt x="4627315" y="2616503"/>
                </a:cubicBezTo>
                <a:close/>
                <a:moveTo>
                  <a:pt x="3858246" y="2629928"/>
                </a:moveTo>
                <a:cubicBezTo>
                  <a:pt x="3844359" y="2630170"/>
                  <a:pt x="3833299" y="2641625"/>
                  <a:pt x="3833541" y="2655512"/>
                </a:cubicBezTo>
                <a:lnTo>
                  <a:pt x="3834069" y="2656727"/>
                </a:lnTo>
                <a:lnTo>
                  <a:pt x="3880809" y="2647684"/>
                </a:lnTo>
                <a:lnTo>
                  <a:pt x="3876155" y="2636982"/>
                </a:lnTo>
                <a:cubicBezTo>
                  <a:pt x="3871525" y="2632511"/>
                  <a:pt x="3865190" y="2629806"/>
                  <a:pt x="3858246" y="2629928"/>
                </a:cubicBezTo>
                <a:close/>
                <a:moveTo>
                  <a:pt x="5167094" y="2559039"/>
                </a:moveTo>
                <a:cubicBezTo>
                  <a:pt x="5153206" y="2559282"/>
                  <a:pt x="5142146" y="2570736"/>
                  <a:pt x="5142388" y="2584623"/>
                </a:cubicBezTo>
                <a:cubicBezTo>
                  <a:pt x="5142631" y="2598510"/>
                  <a:pt x="5154084" y="2609572"/>
                  <a:pt x="5167972" y="2609330"/>
                </a:cubicBezTo>
                <a:cubicBezTo>
                  <a:pt x="5181859" y="2609087"/>
                  <a:pt x="5192920" y="2597632"/>
                  <a:pt x="5192677" y="2583746"/>
                </a:cubicBezTo>
                <a:cubicBezTo>
                  <a:pt x="5192435" y="2569859"/>
                  <a:pt x="5180981" y="2558797"/>
                  <a:pt x="5167094" y="2559039"/>
                </a:cubicBezTo>
                <a:close/>
                <a:moveTo>
                  <a:pt x="5012704" y="2561734"/>
                </a:moveTo>
                <a:cubicBezTo>
                  <a:pt x="4998816" y="2561977"/>
                  <a:pt x="4987755" y="2573431"/>
                  <a:pt x="4987998" y="2587318"/>
                </a:cubicBezTo>
                <a:cubicBezTo>
                  <a:pt x="4988240" y="2601205"/>
                  <a:pt x="4999694" y="2612267"/>
                  <a:pt x="5013582" y="2612024"/>
                </a:cubicBezTo>
                <a:cubicBezTo>
                  <a:pt x="5027469" y="2611782"/>
                  <a:pt x="5038529" y="2600327"/>
                  <a:pt x="5038287" y="2586440"/>
                </a:cubicBezTo>
                <a:cubicBezTo>
                  <a:pt x="5038045" y="2572554"/>
                  <a:pt x="5026591" y="2561492"/>
                  <a:pt x="5012704" y="2561734"/>
                </a:cubicBezTo>
                <a:close/>
                <a:moveTo>
                  <a:pt x="4858187" y="2564431"/>
                </a:moveTo>
                <a:cubicBezTo>
                  <a:pt x="4844301" y="2564674"/>
                  <a:pt x="4833239" y="2576128"/>
                  <a:pt x="4833481" y="2590015"/>
                </a:cubicBezTo>
                <a:cubicBezTo>
                  <a:pt x="4833724" y="2603902"/>
                  <a:pt x="4845178" y="2614964"/>
                  <a:pt x="4859065" y="2614722"/>
                </a:cubicBezTo>
                <a:cubicBezTo>
                  <a:pt x="4872953" y="2614479"/>
                  <a:pt x="4884014" y="2603024"/>
                  <a:pt x="4883772" y="2589137"/>
                </a:cubicBezTo>
                <a:cubicBezTo>
                  <a:pt x="4883529" y="2575251"/>
                  <a:pt x="4872075" y="2564189"/>
                  <a:pt x="4858187" y="2564431"/>
                </a:cubicBezTo>
                <a:close/>
                <a:moveTo>
                  <a:pt x="4703798" y="2567126"/>
                </a:moveTo>
                <a:cubicBezTo>
                  <a:pt x="4689910" y="2567369"/>
                  <a:pt x="4678849" y="2578823"/>
                  <a:pt x="4679092" y="2592710"/>
                </a:cubicBezTo>
                <a:cubicBezTo>
                  <a:pt x="4679334" y="2606597"/>
                  <a:pt x="4690788" y="2617659"/>
                  <a:pt x="4704676" y="2617416"/>
                </a:cubicBezTo>
                <a:cubicBezTo>
                  <a:pt x="4718563" y="2617174"/>
                  <a:pt x="4729624" y="2605719"/>
                  <a:pt x="4729382" y="2591832"/>
                </a:cubicBezTo>
                <a:cubicBezTo>
                  <a:pt x="4729140" y="2577945"/>
                  <a:pt x="4717685" y="2566884"/>
                  <a:pt x="4703798" y="2567126"/>
                </a:cubicBezTo>
                <a:close/>
                <a:moveTo>
                  <a:pt x="4243635" y="2575158"/>
                </a:moveTo>
                <a:lnTo>
                  <a:pt x="4234011" y="2579343"/>
                </a:lnTo>
                <a:lnTo>
                  <a:pt x="4247590" y="2576717"/>
                </a:lnTo>
                <a:close/>
                <a:moveTo>
                  <a:pt x="4089120" y="2577855"/>
                </a:moveTo>
                <a:cubicBezTo>
                  <a:pt x="4075233" y="2578098"/>
                  <a:pt x="4064171" y="2589553"/>
                  <a:pt x="4064413" y="2603439"/>
                </a:cubicBezTo>
                <a:lnTo>
                  <a:pt x="4067910" y="2611482"/>
                </a:lnTo>
                <a:lnTo>
                  <a:pt x="4114651" y="2602439"/>
                </a:lnTo>
                <a:lnTo>
                  <a:pt x="4107028" y="2584910"/>
                </a:lnTo>
                <a:cubicBezTo>
                  <a:pt x="4102399" y="2580439"/>
                  <a:pt x="4096064" y="2577734"/>
                  <a:pt x="4089120" y="2577855"/>
                </a:cubicBezTo>
                <a:close/>
                <a:moveTo>
                  <a:pt x="3934729" y="2580550"/>
                </a:moveTo>
                <a:cubicBezTo>
                  <a:pt x="3920842" y="2580793"/>
                  <a:pt x="3909781" y="2592247"/>
                  <a:pt x="3910024" y="2606134"/>
                </a:cubicBezTo>
                <a:cubicBezTo>
                  <a:pt x="3910266" y="2620021"/>
                  <a:pt x="3921720" y="2631083"/>
                  <a:pt x="3935607" y="2630841"/>
                </a:cubicBezTo>
                <a:cubicBezTo>
                  <a:pt x="3949494" y="2630598"/>
                  <a:pt x="3960556" y="2619143"/>
                  <a:pt x="3960313" y="2605257"/>
                </a:cubicBezTo>
                <a:cubicBezTo>
                  <a:pt x="3960071" y="2591370"/>
                  <a:pt x="3948616" y="2580308"/>
                  <a:pt x="3934729" y="2580550"/>
                </a:cubicBezTo>
                <a:close/>
                <a:moveTo>
                  <a:pt x="5243412" y="2507401"/>
                </a:moveTo>
                <a:cubicBezTo>
                  <a:pt x="5229525" y="2507644"/>
                  <a:pt x="5218463" y="2519099"/>
                  <a:pt x="5218706" y="2532986"/>
                </a:cubicBezTo>
                <a:cubicBezTo>
                  <a:pt x="5218948" y="2546873"/>
                  <a:pt x="5230403" y="2557934"/>
                  <a:pt x="5244290" y="2557692"/>
                </a:cubicBezTo>
                <a:lnTo>
                  <a:pt x="5255786" y="2552693"/>
                </a:lnTo>
                <a:lnTo>
                  <a:pt x="5267465" y="2528587"/>
                </a:lnTo>
                <a:lnTo>
                  <a:pt x="5261321" y="2514456"/>
                </a:lnTo>
                <a:cubicBezTo>
                  <a:pt x="5256691" y="2509985"/>
                  <a:pt x="5250356" y="2507280"/>
                  <a:pt x="5243412" y="2507401"/>
                </a:cubicBezTo>
                <a:close/>
                <a:moveTo>
                  <a:pt x="5089021" y="2510096"/>
                </a:moveTo>
                <a:cubicBezTo>
                  <a:pt x="5075134" y="2510339"/>
                  <a:pt x="5064073" y="2521794"/>
                  <a:pt x="5064315" y="2535680"/>
                </a:cubicBezTo>
                <a:cubicBezTo>
                  <a:pt x="5064557" y="2549568"/>
                  <a:pt x="5076012" y="2560629"/>
                  <a:pt x="5089899" y="2560387"/>
                </a:cubicBezTo>
                <a:cubicBezTo>
                  <a:pt x="5103786" y="2560144"/>
                  <a:pt x="5114848" y="2548691"/>
                  <a:pt x="5114605" y="2534803"/>
                </a:cubicBezTo>
                <a:cubicBezTo>
                  <a:pt x="5114363" y="2520916"/>
                  <a:pt x="5102908" y="2509854"/>
                  <a:pt x="5089021" y="2510096"/>
                </a:cubicBezTo>
                <a:close/>
                <a:moveTo>
                  <a:pt x="4934505" y="2512793"/>
                </a:moveTo>
                <a:cubicBezTo>
                  <a:pt x="4920617" y="2513036"/>
                  <a:pt x="4909556" y="2524491"/>
                  <a:pt x="4909799" y="2538378"/>
                </a:cubicBezTo>
                <a:cubicBezTo>
                  <a:pt x="4910041" y="2552265"/>
                  <a:pt x="4921495" y="2563326"/>
                  <a:pt x="4935383" y="2563084"/>
                </a:cubicBezTo>
                <a:cubicBezTo>
                  <a:pt x="4949270" y="2562841"/>
                  <a:pt x="4960330" y="2551388"/>
                  <a:pt x="4960088" y="2537500"/>
                </a:cubicBezTo>
                <a:cubicBezTo>
                  <a:pt x="4959846" y="2523613"/>
                  <a:pt x="4948392" y="2512551"/>
                  <a:pt x="4934505" y="2512793"/>
                </a:cubicBezTo>
                <a:close/>
                <a:moveTo>
                  <a:pt x="4780114" y="2515488"/>
                </a:moveTo>
                <a:cubicBezTo>
                  <a:pt x="4766227" y="2515731"/>
                  <a:pt x="4755166" y="2527186"/>
                  <a:pt x="4755408" y="2541072"/>
                </a:cubicBezTo>
                <a:cubicBezTo>
                  <a:pt x="4755651" y="2554960"/>
                  <a:pt x="4767105" y="2566021"/>
                  <a:pt x="4780992" y="2565779"/>
                </a:cubicBezTo>
                <a:cubicBezTo>
                  <a:pt x="4794879" y="2565536"/>
                  <a:pt x="4805941" y="2554082"/>
                  <a:pt x="4805698" y="2540195"/>
                </a:cubicBezTo>
                <a:cubicBezTo>
                  <a:pt x="4805456" y="2526308"/>
                  <a:pt x="4794001" y="2515246"/>
                  <a:pt x="4780114" y="2515488"/>
                </a:cubicBezTo>
                <a:close/>
                <a:moveTo>
                  <a:pt x="4625599" y="2518185"/>
                </a:moveTo>
                <a:lnTo>
                  <a:pt x="4609530" y="2525172"/>
                </a:lnTo>
                <a:lnTo>
                  <a:pt x="4604032" y="2550990"/>
                </a:lnTo>
                <a:lnTo>
                  <a:pt x="4608568" y="2561421"/>
                </a:lnTo>
                <a:cubicBezTo>
                  <a:pt x="4613198" y="2565892"/>
                  <a:pt x="4619533" y="2568597"/>
                  <a:pt x="4626477" y="2568476"/>
                </a:cubicBezTo>
                <a:cubicBezTo>
                  <a:pt x="4640364" y="2568233"/>
                  <a:pt x="4651424" y="2556780"/>
                  <a:pt x="4651182" y="2542892"/>
                </a:cubicBezTo>
                <a:cubicBezTo>
                  <a:pt x="4650940" y="2529005"/>
                  <a:pt x="4639486" y="2517943"/>
                  <a:pt x="4625599" y="2518185"/>
                </a:cubicBezTo>
                <a:close/>
                <a:moveTo>
                  <a:pt x="4471208" y="2520880"/>
                </a:moveTo>
                <a:cubicBezTo>
                  <a:pt x="4464264" y="2521002"/>
                  <a:pt x="4458028" y="2523926"/>
                  <a:pt x="4453557" y="2528556"/>
                </a:cubicBezTo>
                <a:lnTo>
                  <a:pt x="4450014" y="2537550"/>
                </a:lnTo>
                <a:lnTo>
                  <a:pt x="4492853" y="2529261"/>
                </a:lnTo>
                <a:lnTo>
                  <a:pt x="4492253" y="2527880"/>
                </a:lnTo>
                <a:cubicBezTo>
                  <a:pt x="4487623" y="2523409"/>
                  <a:pt x="4481287" y="2520704"/>
                  <a:pt x="4474344" y="2520826"/>
                </a:cubicBezTo>
                <a:lnTo>
                  <a:pt x="4472782" y="2521170"/>
                </a:lnTo>
                <a:close/>
                <a:moveTo>
                  <a:pt x="4319953" y="2523520"/>
                </a:moveTo>
                <a:cubicBezTo>
                  <a:pt x="4306067" y="2523763"/>
                  <a:pt x="4295005" y="2535218"/>
                  <a:pt x="4295247" y="2549105"/>
                </a:cubicBezTo>
                <a:lnTo>
                  <a:pt x="4302623" y="2566067"/>
                </a:lnTo>
                <a:lnTo>
                  <a:pt x="4341470" y="2558551"/>
                </a:lnTo>
                <a:lnTo>
                  <a:pt x="4345538" y="2548227"/>
                </a:lnTo>
                <a:cubicBezTo>
                  <a:pt x="4345295" y="2534340"/>
                  <a:pt x="4333840" y="2523278"/>
                  <a:pt x="4319953" y="2523520"/>
                </a:cubicBezTo>
                <a:close/>
                <a:moveTo>
                  <a:pt x="4165438" y="2526218"/>
                </a:moveTo>
                <a:cubicBezTo>
                  <a:pt x="4151551" y="2526460"/>
                  <a:pt x="4140489" y="2537915"/>
                  <a:pt x="4140732" y="2551802"/>
                </a:cubicBezTo>
                <a:cubicBezTo>
                  <a:pt x="4140974" y="2565690"/>
                  <a:pt x="4152429" y="2576750"/>
                  <a:pt x="4166316" y="2576508"/>
                </a:cubicBezTo>
                <a:cubicBezTo>
                  <a:pt x="4180203" y="2576266"/>
                  <a:pt x="4191264" y="2564812"/>
                  <a:pt x="4191022" y="2550924"/>
                </a:cubicBezTo>
                <a:cubicBezTo>
                  <a:pt x="4190780" y="2537037"/>
                  <a:pt x="4179325" y="2525975"/>
                  <a:pt x="4165438" y="2526218"/>
                </a:cubicBezTo>
                <a:close/>
                <a:moveTo>
                  <a:pt x="4011047" y="2528912"/>
                </a:moveTo>
                <a:cubicBezTo>
                  <a:pt x="3997161" y="2529155"/>
                  <a:pt x="3986099" y="2540610"/>
                  <a:pt x="3986341" y="2554497"/>
                </a:cubicBezTo>
                <a:cubicBezTo>
                  <a:pt x="3986584" y="2568384"/>
                  <a:pt x="3998038" y="2579445"/>
                  <a:pt x="4011924" y="2579203"/>
                </a:cubicBezTo>
                <a:cubicBezTo>
                  <a:pt x="4025812" y="2578960"/>
                  <a:pt x="4036874" y="2567507"/>
                  <a:pt x="4036632" y="2553619"/>
                </a:cubicBezTo>
                <a:cubicBezTo>
                  <a:pt x="4036389" y="2539732"/>
                  <a:pt x="4024934" y="2528670"/>
                  <a:pt x="4011047" y="2528912"/>
                </a:cubicBezTo>
                <a:close/>
                <a:moveTo>
                  <a:pt x="3856530" y="2531610"/>
                </a:moveTo>
                <a:cubicBezTo>
                  <a:pt x="3842643" y="2531852"/>
                  <a:pt x="3831582" y="2543307"/>
                  <a:pt x="3831825" y="2557194"/>
                </a:cubicBezTo>
                <a:cubicBezTo>
                  <a:pt x="3832067" y="2571082"/>
                  <a:pt x="3843521" y="2582142"/>
                  <a:pt x="3857408" y="2581900"/>
                </a:cubicBezTo>
                <a:cubicBezTo>
                  <a:pt x="3871295" y="2581658"/>
                  <a:pt x="3882357" y="2570204"/>
                  <a:pt x="3882114" y="2556316"/>
                </a:cubicBezTo>
                <a:cubicBezTo>
                  <a:pt x="3881872" y="2542429"/>
                  <a:pt x="3870417" y="2531367"/>
                  <a:pt x="3856530" y="2531610"/>
                </a:cubicBezTo>
                <a:close/>
                <a:moveTo>
                  <a:pt x="5165378" y="2460723"/>
                </a:moveTo>
                <a:cubicBezTo>
                  <a:pt x="5151490" y="2460966"/>
                  <a:pt x="5140430" y="2472419"/>
                  <a:pt x="5140672" y="2486307"/>
                </a:cubicBezTo>
                <a:cubicBezTo>
                  <a:pt x="5140914" y="2500194"/>
                  <a:pt x="5152368" y="2511256"/>
                  <a:pt x="5166256" y="2511014"/>
                </a:cubicBezTo>
                <a:cubicBezTo>
                  <a:pt x="5180143" y="2510771"/>
                  <a:pt x="5191204" y="2499316"/>
                  <a:pt x="5190961" y="2485430"/>
                </a:cubicBezTo>
                <a:cubicBezTo>
                  <a:pt x="5190719" y="2471542"/>
                  <a:pt x="5179265" y="2460481"/>
                  <a:pt x="5165378" y="2460723"/>
                </a:cubicBezTo>
                <a:close/>
                <a:moveTo>
                  <a:pt x="5010988" y="2463418"/>
                </a:moveTo>
                <a:cubicBezTo>
                  <a:pt x="4997100" y="2463661"/>
                  <a:pt x="4986039" y="2475114"/>
                  <a:pt x="4986282" y="2489002"/>
                </a:cubicBezTo>
                <a:cubicBezTo>
                  <a:pt x="4986524" y="2502889"/>
                  <a:pt x="4997978" y="2513951"/>
                  <a:pt x="5011866" y="2513708"/>
                </a:cubicBezTo>
                <a:cubicBezTo>
                  <a:pt x="5025752" y="2513466"/>
                  <a:pt x="5036813" y="2502011"/>
                  <a:pt x="5036571" y="2488124"/>
                </a:cubicBezTo>
                <a:cubicBezTo>
                  <a:pt x="5036328" y="2474237"/>
                  <a:pt x="5024875" y="2463176"/>
                  <a:pt x="5010988" y="2463418"/>
                </a:cubicBezTo>
                <a:close/>
                <a:moveTo>
                  <a:pt x="4856471" y="2466115"/>
                </a:moveTo>
                <a:cubicBezTo>
                  <a:pt x="4842584" y="2466358"/>
                  <a:pt x="4831523" y="2477811"/>
                  <a:pt x="4831765" y="2491699"/>
                </a:cubicBezTo>
                <a:cubicBezTo>
                  <a:pt x="4832007" y="2505586"/>
                  <a:pt x="4843462" y="2516648"/>
                  <a:pt x="4857349" y="2516406"/>
                </a:cubicBezTo>
                <a:cubicBezTo>
                  <a:pt x="4871237" y="2516163"/>
                  <a:pt x="4882298" y="2504708"/>
                  <a:pt x="4882055" y="2490821"/>
                </a:cubicBezTo>
                <a:cubicBezTo>
                  <a:pt x="4881813" y="2476934"/>
                  <a:pt x="4870359" y="2465873"/>
                  <a:pt x="4856471" y="2466115"/>
                </a:cubicBezTo>
                <a:close/>
                <a:moveTo>
                  <a:pt x="4702082" y="2468810"/>
                </a:moveTo>
                <a:cubicBezTo>
                  <a:pt x="4688194" y="2469053"/>
                  <a:pt x="4677133" y="2480506"/>
                  <a:pt x="4677376" y="2494394"/>
                </a:cubicBezTo>
                <a:cubicBezTo>
                  <a:pt x="4677618" y="2508281"/>
                  <a:pt x="4689072" y="2519343"/>
                  <a:pt x="4702960" y="2519100"/>
                </a:cubicBezTo>
                <a:cubicBezTo>
                  <a:pt x="4716847" y="2518858"/>
                  <a:pt x="4727908" y="2507403"/>
                  <a:pt x="4727666" y="2493516"/>
                </a:cubicBezTo>
                <a:cubicBezTo>
                  <a:pt x="4727424" y="2479628"/>
                  <a:pt x="4715969" y="2468568"/>
                  <a:pt x="4702082" y="2468810"/>
                </a:cubicBezTo>
                <a:close/>
                <a:moveTo>
                  <a:pt x="4547565" y="2471507"/>
                </a:moveTo>
                <a:cubicBezTo>
                  <a:pt x="4533678" y="2471750"/>
                  <a:pt x="4522617" y="2483203"/>
                  <a:pt x="4522859" y="2497091"/>
                </a:cubicBezTo>
                <a:cubicBezTo>
                  <a:pt x="4522980" y="2504034"/>
                  <a:pt x="4525905" y="2510272"/>
                  <a:pt x="4530534" y="2514743"/>
                </a:cubicBezTo>
                <a:lnTo>
                  <a:pt x="4542838" y="2519589"/>
                </a:lnTo>
                <a:lnTo>
                  <a:pt x="4562088" y="2515864"/>
                </a:lnTo>
                <a:lnTo>
                  <a:pt x="4566095" y="2514122"/>
                </a:lnTo>
                <a:cubicBezTo>
                  <a:pt x="4570566" y="2509493"/>
                  <a:pt x="4573271" y="2503156"/>
                  <a:pt x="4573149" y="2496213"/>
                </a:cubicBezTo>
                <a:cubicBezTo>
                  <a:pt x="4572907" y="2482326"/>
                  <a:pt x="4561453" y="2471265"/>
                  <a:pt x="4547565" y="2471507"/>
                </a:cubicBezTo>
                <a:close/>
                <a:moveTo>
                  <a:pt x="4396309" y="2474147"/>
                </a:moveTo>
                <a:cubicBezTo>
                  <a:pt x="4382423" y="2474390"/>
                  <a:pt x="4371361" y="2485844"/>
                  <a:pt x="4371603" y="2499731"/>
                </a:cubicBezTo>
                <a:cubicBezTo>
                  <a:pt x="4371846" y="2513618"/>
                  <a:pt x="4383300" y="2524680"/>
                  <a:pt x="4397187" y="2524438"/>
                </a:cubicBezTo>
                <a:cubicBezTo>
                  <a:pt x="4411074" y="2524195"/>
                  <a:pt x="4422136" y="2512741"/>
                  <a:pt x="4421893" y="2498854"/>
                </a:cubicBezTo>
                <a:cubicBezTo>
                  <a:pt x="4421651" y="2484966"/>
                  <a:pt x="4410196" y="2473905"/>
                  <a:pt x="4396309" y="2474147"/>
                </a:cubicBezTo>
                <a:close/>
                <a:moveTo>
                  <a:pt x="4241919" y="2476842"/>
                </a:moveTo>
                <a:cubicBezTo>
                  <a:pt x="4228032" y="2477085"/>
                  <a:pt x="4216971" y="2488538"/>
                  <a:pt x="4217214" y="2502426"/>
                </a:cubicBezTo>
                <a:cubicBezTo>
                  <a:pt x="4217456" y="2516313"/>
                  <a:pt x="4228910" y="2527375"/>
                  <a:pt x="4242797" y="2527133"/>
                </a:cubicBezTo>
                <a:cubicBezTo>
                  <a:pt x="4256684" y="2526890"/>
                  <a:pt x="4267745" y="2515435"/>
                  <a:pt x="4267503" y="2501549"/>
                </a:cubicBezTo>
                <a:cubicBezTo>
                  <a:pt x="4267261" y="2487661"/>
                  <a:pt x="4255806" y="2476600"/>
                  <a:pt x="4241919" y="2476842"/>
                </a:cubicBezTo>
                <a:close/>
                <a:moveTo>
                  <a:pt x="4087403" y="2479539"/>
                </a:moveTo>
                <a:cubicBezTo>
                  <a:pt x="4073517" y="2479782"/>
                  <a:pt x="4062455" y="2491236"/>
                  <a:pt x="4062697" y="2505123"/>
                </a:cubicBezTo>
                <a:cubicBezTo>
                  <a:pt x="4062940" y="2519010"/>
                  <a:pt x="4074394" y="2530072"/>
                  <a:pt x="4088281" y="2529830"/>
                </a:cubicBezTo>
                <a:cubicBezTo>
                  <a:pt x="4102168" y="2529587"/>
                  <a:pt x="4113230" y="2518132"/>
                  <a:pt x="4112988" y="2504246"/>
                </a:cubicBezTo>
                <a:cubicBezTo>
                  <a:pt x="4112745" y="2490358"/>
                  <a:pt x="4101290" y="2479297"/>
                  <a:pt x="4087403" y="2479539"/>
                </a:cubicBezTo>
                <a:close/>
                <a:moveTo>
                  <a:pt x="3933013" y="2482234"/>
                </a:moveTo>
                <a:cubicBezTo>
                  <a:pt x="3919126" y="2482477"/>
                  <a:pt x="3908065" y="2493930"/>
                  <a:pt x="3908308" y="2507818"/>
                </a:cubicBezTo>
                <a:cubicBezTo>
                  <a:pt x="3908550" y="2521705"/>
                  <a:pt x="3920004" y="2532767"/>
                  <a:pt x="3933891" y="2532525"/>
                </a:cubicBezTo>
                <a:cubicBezTo>
                  <a:pt x="3947778" y="2532282"/>
                  <a:pt x="3958839" y="2520827"/>
                  <a:pt x="3958597" y="2506941"/>
                </a:cubicBezTo>
                <a:cubicBezTo>
                  <a:pt x="3958355" y="2493053"/>
                  <a:pt x="3946900" y="2481992"/>
                  <a:pt x="3933013" y="2482234"/>
                </a:cubicBezTo>
                <a:close/>
                <a:moveTo>
                  <a:pt x="3857238" y="2434248"/>
                </a:moveTo>
                <a:lnTo>
                  <a:pt x="3844030" y="2478990"/>
                </a:lnTo>
                <a:lnTo>
                  <a:pt x="3855692" y="2483584"/>
                </a:lnTo>
                <a:cubicBezTo>
                  <a:pt x="3869579" y="2483341"/>
                  <a:pt x="3880640" y="2471887"/>
                  <a:pt x="3880398" y="2458000"/>
                </a:cubicBezTo>
                <a:cubicBezTo>
                  <a:pt x="3880277" y="2451056"/>
                  <a:pt x="3877353" y="2444819"/>
                  <a:pt x="3872723" y="2440348"/>
                </a:cubicBezTo>
                <a:close/>
                <a:moveTo>
                  <a:pt x="5241696" y="2409085"/>
                </a:moveTo>
                <a:cubicBezTo>
                  <a:pt x="5227809" y="2409328"/>
                  <a:pt x="5216747" y="2420783"/>
                  <a:pt x="5216989" y="2434670"/>
                </a:cubicBezTo>
                <a:cubicBezTo>
                  <a:pt x="5217232" y="2448556"/>
                  <a:pt x="5228687" y="2459618"/>
                  <a:pt x="5242574" y="2459376"/>
                </a:cubicBezTo>
                <a:cubicBezTo>
                  <a:pt x="5256460" y="2459133"/>
                  <a:pt x="5267522" y="2447679"/>
                  <a:pt x="5267280" y="2433792"/>
                </a:cubicBezTo>
                <a:cubicBezTo>
                  <a:pt x="5267037" y="2419905"/>
                  <a:pt x="5255583" y="2408843"/>
                  <a:pt x="5241696" y="2409085"/>
                </a:cubicBezTo>
                <a:close/>
                <a:moveTo>
                  <a:pt x="5087305" y="2411780"/>
                </a:moveTo>
                <a:cubicBezTo>
                  <a:pt x="5073418" y="2412023"/>
                  <a:pt x="5062357" y="2423478"/>
                  <a:pt x="5062599" y="2437364"/>
                </a:cubicBezTo>
                <a:cubicBezTo>
                  <a:pt x="5062841" y="2451251"/>
                  <a:pt x="5074296" y="2462313"/>
                  <a:pt x="5088183" y="2462071"/>
                </a:cubicBezTo>
                <a:cubicBezTo>
                  <a:pt x="5102070" y="2461828"/>
                  <a:pt x="5113132" y="2450373"/>
                  <a:pt x="5112889" y="2436487"/>
                </a:cubicBezTo>
                <a:cubicBezTo>
                  <a:pt x="5112647" y="2422600"/>
                  <a:pt x="5101192" y="2411538"/>
                  <a:pt x="5087305" y="2411780"/>
                </a:cubicBezTo>
                <a:close/>
                <a:moveTo>
                  <a:pt x="4932789" y="2414477"/>
                </a:moveTo>
                <a:cubicBezTo>
                  <a:pt x="4918901" y="2414720"/>
                  <a:pt x="4907840" y="2426175"/>
                  <a:pt x="4908082" y="2440062"/>
                </a:cubicBezTo>
                <a:cubicBezTo>
                  <a:pt x="4908325" y="2453948"/>
                  <a:pt x="4919779" y="2465010"/>
                  <a:pt x="4933667" y="2464768"/>
                </a:cubicBezTo>
                <a:cubicBezTo>
                  <a:pt x="4947553" y="2464525"/>
                  <a:pt x="4958614" y="2453071"/>
                  <a:pt x="4958372" y="2439184"/>
                </a:cubicBezTo>
                <a:cubicBezTo>
                  <a:pt x="4958129" y="2425297"/>
                  <a:pt x="4946676" y="2414235"/>
                  <a:pt x="4932789" y="2414477"/>
                </a:cubicBezTo>
                <a:close/>
                <a:moveTo>
                  <a:pt x="4778398" y="2417172"/>
                </a:moveTo>
                <a:cubicBezTo>
                  <a:pt x="4764511" y="2417415"/>
                  <a:pt x="4753450" y="2428870"/>
                  <a:pt x="4753692" y="2442756"/>
                </a:cubicBezTo>
                <a:cubicBezTo>
                  <a:pt x="4753934" y="2456643"/>
                  <a:pt x="4765389" y="2467705"/>
                  <a:pt x="4779276" y="2467463"/>
                </a:cubicBezTo>
                <a:cubicBezTo>
                  <a:pt x="4793163" y="2467220"/>
                  <a:pt x="4804225" y="2455765"/>
                  <a:pt x="4803982" y="2441879"/>
                </a:cubicBezTo>
                <a:cubicBezTo>
                  <a:pt x="4803740" y="2427992"/>
                  <a:pt x="4792285" y="2416930"/>
                  <a:pt x="4778398" y="2417172"/>
                </a:cubicBezTo>
                <a:close/>
                <a:moveTo>
                  <a:pt x="4623883" y="2419869"/>
                </a:moveTo>
                <a:cubicBezTo>
                  <a:pt x="4609995" y="2420112"/>
                  <a:pt x="4598934" y="2431567"/>
                  <a:pt x="4599177" y="2445453"/>
                </a:cubicBezTo>
                <a:cubicBezTo>
                  <a:pt x="4599419" y="2459340"/>
                  <a:pt x="4610873" y="2470402"/>
                  <a:pt x="4624761" y="2470160"/>
                </a:cubicBezTo>
                <a:cubicBezTo>
                  <a:pt x="4638648" y="2469917"/>
                  <a:pt x="4649708" y="2458463"/>
                  <a:pt x="4649466" y="2444576"/>
                </a:cubicBezTo>
                <a:cubicBezTo>
                  <a:pt x="4649223" y="2430689"/>
                  <a:pt x="4637770" y="2419627"/>
                  <a:pt x="4623883" y="2419869"/>
                </a:cubicBezTo>
                <a:close/>
                <a:moveTo>
                  <a:pt x="4469492" y="2422564"/>
                </a:moveTo>
                <a:cubicBezTo>
                  <a:pt x="4455605" y="2422807"/>
                  <a:pt x="4444544" y="2434261"/>
                  <a:pt x="4444786" y="2448148"/>
                </a:cubicBezTo>
                <a:cubicBezTo>
                  <a:pt x="4445028" y="2462035"/>
                  <a:pt x="4456483" y="2473097"/>
                  <a:pt x="4470370" y="2472855"/>
                </a:cubicBezTo>
                <a:lnTo>
                  <a:pt x="4471932" y="2472510"/>
                </a:lnTo>
                <a:lnTo>
                  <a:pt x="4473506" y="2472800"/>
                </a:lnTo>
                <a:cubicBezTo>
                  <a:pt x="4487393" y="2472558"/>
                  <a:pt x="4498454" y="2461103"/>
                  <a:pt x="4498212" y="2447216"/>
                </a:cubicBezTo>
                <a:cubicBezTo>
                  <a:pt x="4497970" y="2433329"/>
                  <a:pt x="4486515" y="2422267"/>
                  <a:pt x="4472628" y="2422510"/>
                </a:cubicBezTo>
                <a:lnTo>
                  <a:pt x="4471066" y="2422854"/>
                </a:lnTo>
                <a:close/>
                <a:moveTo>
                  <a:pt x="4318237" y="2425204"/>
                </a:moveTo>
                <a:cubicBezTo>
                  <a:pt x="4304350" y="2425447"/>
                  <a:pt x="4293289" y="2436902"/>
                  <a:pt x="4293531" y="2450789"/>
                </a:cubicBezTo>
                <a:cubicBezTo>
                  <a:pt x="4293773" y="2464675"/>
                  <a:pt x="4305228" y="2475737"/>
                  <a:pt x="4319115" y="2475495"/>
                </a:cubicBezTo>
                <a:cubicBezTo>
                  <a:pt x="4333002" y="2475252"/>
                  <a:pt x="4344064" y="2463798"/>
                  <a:pt x="4343821" y="2449911"/>
                </a:cubicBezTo>
                <a:cubicBezTo>
                  <a:pt x="4343579" y="2436024"/>
                  <a:pt x="4332124" y="2424962"/>
                  <a:pt x="4318237" y="2425204"/>
                </a:cubicBezTo>
                <a:close/>
                <a:moveTo>
                  <a:pt x="4163722" y="2427902"/>
                </a:moveTo>
                <a:cubicBezTo>
                  <a:pt x="4149835" y="2428144"/>
                  <a:pt x="4138773" y="2439599"/>
                  <a:pt x="4139016" y="2453486"/>
                </a:cubicBezTo>
                <a:cubicBezTo>
                  <a:pt x="4139258" y="2467373"/>
                  <a:pt x="4150713" y="2478434"/>
                  <a:pt x="4164600" y="2478192"/>
                </a:cubicBezTo>
                <a:cubicBezTo>
                  <a:pt x="4178487" y="2477949"/>
                  <a:pt x="4189548" y="2466495"/>
                  <a:pt x="4189306" y="2452608"/>
                </a:cubicBezTo>
                <a:cubicBezTo>
                  <a:pt x="4189064" y="2438721"/>
                  <a:pt x="4177609" y="2427659"/>
                  <a:pt x="4163722" y="2427902"/>
                </a:cubicBezTo>
                <a:close/>
                <a:moveTo>
                  <a:pt x="4009330" y="2430596"/>
                </a:moveTo>
                <a:cubicBezTo>
                  <a:pt x="3995445" y="2430839"/>
                  <a:pt x="3984383" y="2442294"/>
                  <a:pt x="3984625" y="2456181"/>
                </a:cubicBezTo>
                <a:cubicBezTo>
                  <a:pt x="3984868" y="2470067"/>
                  <a:pt x="3996322" y="2481129"/>
                  <a:pt x="4010208" y="2480887"/>
                </a:cubicBezTo>
                <a:cubicBezTo>
                  <a:pt x="4024096" y="2480644"/>
                  <a:pt x="4035158" y="2469190"/>
                  <a:pt x="4034915" y="2455303"/>
                </a:cubicBezTo>
                <a:cubicBezTo>
                  <a:pt x="4034673" y="2441416"/>
                  <a:pt x="4023218" y="2430354"/>
                  <a:pt x="4009330" y="2430596"/>
                </a:cubicBezTo>
                <a:close/>
                <a:moveTo>
                  <a:pt x="5318178" y="2359708"/>
                </a:moveTo>
                <a:cubicBezTo>
                  <a:pt x="5304290" y="2359951"/>
                  <a:pt x="5293229" y="2371404"/>
                  <a:pt x="5293471" y="2385292"/>
                </a:cubicBezTo>
                <a:cubicBezTo>
                  <a:pt x="5293714" y="2399179"/>
                  <a:pt x="5305168" y="2410241"/>
                  <a:pt x="5319055" y="2409998"/>
                </a:cubicBezTo>
                <a:lnTo>
                  <a:pt x="5326485" y="2406767"/>
                </a:lnTo>
                <a:lnTo>
                  <a:pt x="5340713" y="2377402"/>
                </a:lnTo>
                <a:lnTo>
                  <a:pt x="5336086" y="2366763"/>
                </a:lnTo>
                <a:cubicBezTo>
                  <a:pt x="5331457" y="2362292"/>
                  <a:pt x="5325122" y="2359587"/>
                  <a:pt x="5318178" y="2359708"/>
                </a:cubicBezTo>
                <a:close/>
                <a:moveTo>
                  <a:pt x="5163662" y="2362405"/>
                </a:moveTo>
                <a:cubicBezTo>
                  <a:pt x="5149774" y="2362648"/>
                  <a:pt x="5138713" y="2374101"/>
                  <a:pt x="5138956" y="2387989"/>
                </a:cubicBezTo>
                <a:cubicBezTo>
                  <a:pt x="5139198" y="2401876"/>
                  <a:pt x="5150652" y="2412938"/>
                  <a:pt x="5164540" y="2412696"/>
                </a:cubicBezTo>
                <a:cubicBezTo>
                  <a:pt x="5178427" y="2412453"/>
                  <a:pt x="5189488" y="2400998"/>
                  <a:pt x="5189245" y="2387111"/>
                </a:cubicBezTo>
                <a:cubicBezTo>
                  <a:pt x="5189003" y="2373224"/>
                  <a:pt x="5177549" y="2362163"/>
                  <a:pt x="5163662" y="2362405"/>
                </a:cubicBezTo>
                <a:close/>
                <a:moveTo>
                  <a:pt x="5009272" y="2365100"/>
                </a:moveTo>
                <a:cubicBezTo>
                  <a:pt x="4995384" y="2365343"/>
                  <a:pt x="4984323" y="2376796"/>
                  <a:pt x="4984565" y="2390684"/>
                </a:cubicBezTo>
                <a:cubicBezTo>
                  <a:pt x="4984808" y="2404571"/>
                  <a:pt x="4996262" y="2415633"/>
                  <a:pt x="5010149" y="2415390"/>
                </a:cubicBezTo>
                <a:cubicBezTo>
                  <a:pt x="5024036" y="2415148"/>
                  <a:pt x="5035097" y="2403693"/>
                  <a:pt x="5034855" y="2389806"/>
                </a:cubicBezTo>
                <a:cubicBezTo>
                  <a:pt x="5034612" y="2375918"/>
                  <a:pt x="5023159" y="2364858"/>
                  <a:pt x="5009272" y="2365100"/>
                </a:cubicBezTo>
                <a:close/>
                <a:moveTo>
                  <a:pt x="4854755" y="2367797"/>
                </a:moveTo>
                <a:cubicBezTo>
                  <a:pt x="4840868" y="2368040"/>
                  <a:pt x="4829807" y="2379493"/>
                  <a:pt x="4830049" y="2393381"/>
                </a:cubicBezTo>
                <a:cubicBezTo>
                  <a:pt x="4830291" y="2407268"/>
                  <a:pt x="4841746" y="2418330"/>
                  <a:pt x="4855633" y="2418088"/>
                </a:cubicBezTo>
                <a:cubicBezTo>
                  <a:pt x="4869521" y="2417845"/>
                  <a:pt x="4880582" y="2406390"/>
                  <a:pt x="4880339" y="2392503"/>
                </a:cubicBezTo>
                <a:cubicBezTo>
                  <a:pt x="4880097" y="2378616"/>
                  <a:pt x="4868643" y="2367555"/>
                  <a:pt x="4854755" y="2367797"/>
                </a:cubicBezTo>
                <a:close/>
                <a:moveTo>
                  <a:pt x="4700366" y="2370492"/>
                </a:moveTo>
                <a:cubicBezTo>
                  <a:pt x="4686478" y="2370734"/>
                  <a:pt x="4675417" y="2382188"/>
                  <a:pt x="4675659" y="2396076"/>
                </a:cubicBezTo>
                <a:cubicBezTo>
                  <a:pt x="4675902" y="2409963"/>
                  <a:pt x="4687356" y="2421025"/>
                  <a:pt x="4701244" y="2420782"/>
                </a:cubicBezTo>
                <a:cubicBezTo>
                  <a:pt x="4715130" y="2420540"/>
                  <a:pt x="4726192" y="2409085"/>
                  <a:pt x="4725950" y="2395198"/>
                </a:cubicBezTo>
                <a:cubicBezTo>
                  <a:pt x="4725707" y="2381310"/>
                  <a:pt x="4714253" y="2370250"/>
                  <a:pt x="4700366" y="2370492"/>
                </a:cubicBezTo>
                <a:close/>
                <a:moveTo>
                  <a:pt x="4545849" y="2373189"/>
                </a:moveTo>
                <a:cubicBezTo>
                  <a:pt x="4531962" y="2373432"/>
                  <a:pt x="4520901" y="2384885"/>
                  <a:pt x="4521143" y="2398773"/>
                </a:cubicBezTo>
                <a:cubicBezTo>
                  <a:pt x="4521385" y="2412660"/>
                  <a:pt x="4532840" y="2423722"/>
                  <a:pt x="4546727" y="2423480"/>
                </a:cubicBezTo>
                <a:cubicBezTo>
                  <a:pt x="4560615" y="2423237"/>
                  <a:pt x="4571676" y="2411782"/>
                  <a:pt x="4571433" y="2397895"/>
                </a:cubicBezTo>
                <a:cubicBezTo>
                  <a:pt x="4571191" y="2384008"/>
                  <a:pt x="4559737" y="2372947"/>
                  <a:pt x="4545849" y="2373189"/>
                </a:cubicBezTo>
                <a:close/>
                <a:moveTo>
                  <a:pt x="4394593" y="2375829"/>
                </a:moveTo>
                <a:cubicBezTo>
                  <a:pt x="4380706" y="2376072"/>
                  <a:pt x="4369645" y="2387526"/>
                  <a:pt x="4369887" y="2401413"/>
                </a:cubicBezTo>
                <a:cubicBezTo>
                  <a:pt x="4370129" y="2415300"/>
                  <a:pt x="4381584" y="2426362"/>
                  <a:pt x="4395471" y="2426120"/>
                </a:cubicBezTo>
                <a:cubicBezTo>
                  <a:pt x="4409358" y="2425877"/>
                  <a:pt x="4420420" y="2414422"/>
                  <a:pt x="4420177" y="2400536"/>
                </a:cubicBezTo>
                <a:cubicBezTo>
                  <a:pt x="4419935" y="2386648"/>
                  <a:pt x="4408480" y="2375587"/>
                  <a:pt x="4394593" y="2375829"/>
                </a:cubicBezTo>
                <a:close/>
                <a:moveTo>
                  <a:pt x="4240203" y="2378524"/>
                </a:moveTo>
                <a:cubicBezTo>
                  <a:pt x="4226316" y="2378767"/>
                  <a:pt x="4215255" y="2390220"/>
                  <a:pt x="4215498" y="2404108"/>
                </a:cubicBezTo>
                <a:cubicBezTo>
                  <a:pt x="4215740" y="2417995"/>
                  <a:pt x="4227194" y="2429057"/>
                  <a:pt x="4241081" y="2428815"/>
                </a:cubicBezTo>
                <a:cubicBezTo>
                  <a:pt x="4254967" y="2428572"/>
                  <a:pt x="4266029" y="2417117"/>
                  <a:pt x="4265787" y="2403231"/>
                </a:cubicBezTo>
                <a:cubicBezTo>
                  <a:pt x="4265544" y="2389343"/>
                  <a:pt x="4254090" y="2378282"/>
                  <a:pt x="4240203" y="2378524"/>
                </a:cubicBezTo>
                <a:close/>
                <a:moveTo>
                  <a:pt x="4085687" y="2381221"/>
                </a:moveTo>
                <a:cubicBezTo>
                  <a:pt x="4071800" y="2381464"/>
                  <a:pt x="4060739" y="2392918"/>
                  <a:pt x="4060981" y="2406805"/>
                </a:cubicBezTo>
                <a:cubicBezTo>
                  <a:pt x="4061223" y="2420692"/>
                  <a:pt x="4072678" y="2431754"/>
                  <a:pt x="4086565" y="2431512"/>
                </a:cubicBezTo>
                <a:cubicBezTo>
                  <a:pt x="4100452" y="2431269"/>
                  <a:pt x="4111514" y="2419814"/>
                  <a:pt x="4111271" y="2405928"/>
                </a:cubicBezTo>
                <a:cubicBezTo>
                  <a:pt x="4111029" y="2392040"/>
                  <a:pt x="4099574" y="2380979"/>
                  <a:pt x="4085687" y="2381221"/>
                </a:cubicBezTo>
                <a:close/>
                <a:moveTo>
                  <a:pt x="3931297" y="2383916"/>
                </a:moveTo>
                <a:cubicBezTo>
                  <a:pt x="3917410" y="2384159"/>
                  <a:pt x="3906349" y="2395612"/>
                  <a:pt x="3906592" y="2409500"/>
                </a:cubicBezTo>
                <a:cubicBezTo>
                  <a:pt x="3906834" y="2423387"/>
                  <a:pt x="3918288" y="2434449"/>
                  <a:pt x="3932175" y="2434207"/>
                </a:cubicBezTo>
                <a:cubicBezTo>
                  <a:pt x="3946062" y="2433964"/>
                  <a:pt x="3957123" y="2422509"/>
                  <a:pt x="3956881" y="2408622"/>
                </a:cubicBezTo>
                <a:cubicBezTo>
                  <a:pt x="3956639" y="2394735"/>
                  <a:pt x="3945184" y="2383674"/>
                  <a:pt x="3931297" y="2383916"/>
                </a:cubicBezTo>
                <a:close/>
                <a:moveTo>
                  <a:pt x="5239980" y="2310767"/>
                </a:moveTo>
                <a:cubicBezTo>
                  <a:pt x="5226093" y="2311010"/>
                  <a:pt x="5215031" y="2322465"/>
                  <a:pt x="5215273" y="2336351"/>
                </a:cubicBezTo>
                <a:cubicBezTo>
                  <a:pt x="5215516" y="2350239"/>
                  <a:pt x="5226970" y="2361300"/>
                  <a:pt x="5240857" y="2361058"/>
                </a:cubicBezTo>
                <a:cubicBezTo>
                  <a:pt x="5254744" y="2360815"/>
                  <a:pt x="5265806" y="2349362"/>
                  <a:pt x="5265564" y="2335474"/>
                </a:cubicBezTo>
                <a:cubicBezTo>
                  <a:pt x="5265321" y="2321587"/>
                  <a:pt x="5253866" y="2310525"/>
                  <a:pt x="5239980" y="2310767"/>
                </a:cubicBezTo>
                <a:close/>
                <a:moveTo>
                  <a:pt x="5085589" y="2313462"/>
                </a:moveTo>
                <a:cubicBezTo>
                  <a:pt x="5071702" y="2313705"/>
                  <a:pt x="5060640" y="2325160"/>
                  <a:pt x="5060883" y="2339046"/>
                </a:cubicBezTo>
                <a:cubicBezTo>
                  <a:pt x="5061125" y="2352934"/>
                  <a:pt x="5072580" y="2363995"/>
                  <a:pt x="5086467" y="2363753"/>
                </a:cubicBezTo>
                <a:cubicBezTo>
                  <a:pt x="5100354" y="2363510"/>
                  <a:pt x="5111416" y="2352056"/>
                  <a:pt x="5111173" y="2338169"/>
                </a:cubicBezTo>
                <a:cubicBezTo>
                  <a:pt x="5110931" y="2324282"/>
                  <a:pt x="5099476" y="2313220"/>
                  <a:pt x="5085589" y="2313462"/>
                </a:cubicBezTo>
                <a:close/>
                <a:moveTo>
                  <a:pt x="4931073" y="2316159"/>
                </a:moveTo>
                <a:cubicBezTo>
                  <a:pt x="4917185" y="2316402"/>
                  <a:pt x="4906124" y="2327857"/>
                  <a:pt x="4906366" y="2341743"/>
                </a:cubicBezTo>
                <a:cubicBezTo>
                  <a:pt x="4906609" y="2355631"/>
                  <a:pt x="4918063" y="2366692"/>
                  <a:pt x="4931950" y="2366450"/>
                </a:cubicBezTo>
                <a:cubicBezTo>
                  <a:pt x="4945837" y="2366207"/>
                  <a:pt x="4956898" y="2354754"/>
                  <a:pt x="4956656" y="2340866"/>
                </a:cubicBezTo>
                <a:cubicBezTo>
                  <a:pt x="4956413" y="2326979"/>
                  <a:pt x="4944959" y="2315917"/>
                  <a:pt x="4931073" y="2316159"/>
                </a:cubicBezTo>
                <a:close/>
                <a:moveTo>
                  <a:pt x="4776682" y="2318854"/>
                </a:moveTo>
                <a:cubicBezTo>
                  <a:pt x="4762795" y="2319097"/>
                  <a:pt x="4751733" y="2330551"/>
                  <a:pt x="4751976" y="2344438"/>
                </a:cubicBezTo>
                <a:cubicBezTo>
                  <a:pt x="4752218" y="2358326"/>
                  <a:pt x="4763673" y="2369387"/>
                  <a:pt x="4777560" y="2369145"/>
                </a:cubicBezTo>
                <a:cubicBezTo>
                  <a:pt x="4791447" y="2368902"/>
                  <a:pt x="4802509" y="2357448"/>
                  <a:pt x="4802266" y="2343561"/>
                </a:cubicBezTo>
                <a:cubicBezTo>
                  <a:pt x="4802024" y="2329674"/>
                  <a:pt x="4790569" y="2318612"/>
                  <a:pt x="4776682" y="2318854"/>
                </a:cubicBezTo>
                <a:close/>
                <a:moveTo>
                  <a:pt x="4622167" y="2321551"/>
                </a:moveTo>
                <a:cubicBezTo>
                  <a:pt x="4608279" y="2321794"/>
                  <a:pt x="4597218" y="2333249"/>
                  <a:pt x="4597460" y="2347135"/>
                </a:cubicBezTo>
                <a:cubicBezTo>
                  <a:pt x="4597703" y="2361023"/>
                  <a:pt x="4609157" y="2372084"/>
                  <a:pt x="4623044" y="2371842"/>
                </a:cubicBezTo>
                <a:cubicBezTo>
                  <a:pt x="4636931" y="2371599"/>
                  <a:pt x="4647992" y="2360146"/>
                  <a:pt x="4647750" y="2346258"/>
                </a:cubicBezTo>
                <a:cubicBezTo>
                  <a:pt x="4647507" y="2332371"/>
                  <a:pt x="4636054" y="2321309"/>
                  <a:pt x="4622167" y="2321551"/>
                </a:cubicBezTo>
                <a:close/>
                <a:moveTo>
                  <a:pt x="4467776" y="2324246"/>
                </a:moveTo>
                <a:cubicBezTo>
                  <a:pt x="4453889" y="2324489"/>
                  <a:pt x="4442828" y="2335943"/>
                  <a:pt x="4443070" y="2349830"/>
                </a:cubicBezTo>
                <a:cubicBezTo>
                  <a:pt x="4443312" y="2363718"/>
                  <a:pt x="4454767" y="2374779"/>
                  <a:pt x="4468654" y="2374537"/>
                </a:cubicBezTo>
                <a:lnTo>
                  <a:pt x="4470216" y="2374192"/>
                </a:lnTo>
                <a:lnTo>
                  <a:pt x="4471790" y="2374482"/>
                </a:lnTo>
                <a:cubicBezTo>
                  <a:pt x="4485676" y="2374239"/>
                  <a:pt x="4496738" y="2362786"/>
                  <a:pt x="4496496" y="2348898"/>
                </a:cubicBezTo>
                <a:cubicBezTo>
                  <a:pt x="4496253" y="2335011"/>
                  <a:pt x="4484799" y="2323949"/>
                  <a:pt x="4470912" y="2324192"/>
                </a:cubicBezTo>
                <a:lnTo>
                  <a:pt x="4469349" y="2324536"/>
                </a:lnTo>
                <a:close/>
                <a:moveTo>
                  <a:pt x="4316521" y="2326886"/>
                </a:moveTo>
                <a:cubicBezTo>
                  <a:pt x="4302634" y="2327129"/>
                  <a:pt x="4291573" y="2338584"/>
                  <a:pt x="4291815" y="2352471"/>
                </a:cubicBezTo>
                <a:cubicBezTo>
                  <a:pt x="4292057" y="2366358"/>
                  <a:pt x="4303512" y="2377419"/>
                  <a:pt x="4317399" y="2377177"/>
                </a:cubicBezTo>
                <a:cubicBezTo>
                  <a:pt x="4331286" y="2376934"/>
                  <a:pt x="4342348" y="2365481"/>
                  <a:pt x="4342105" y="2351593"/>
                </a:cubicBezTo>
                <a:cubicBezTo>
                  <a:pt x="4341863" y="2337706"/>
                  <a:pt x="4330408" y="2326644"/>
                  <a:pt x="4316521" y="2326886"/>
                </a:cubicBezTo>
                <a:close/>
                <a:moveTo>
                  <a:pt x="4162006" y="2329584"/>
                </a:moveTo>
                <a:cubicBezTo>
                  <a:pt x="4148119" y="2329826"/>
                  <a:pt x="4137057" y="2341281"/>
                  <a:pt x="4137299" y="2355168"/>
                </a:cubicBezTo>
                <a:cubicBezTo>
                  <a:pt x="4137542" y="2369055"/>
                  <a:pt x="4148997" y="2380116"/>
                  <a:pt x="4162884" y="2379874"/>
                </a:cubicBezTo>
                <a:cubicBezTo>
                  <a:pt x="4176770" y="2379631"/>
                  <a:pt x="4187832" y="2368178"/>
                  <a:pt x="4187590" y="2354290"/>
                </a:cubicBezTo>
                <a:cubicBezTo>
                  <a:pt x="4187347" y="2340403"/>
                  <a:pt x="4175893" y="2329341"/>
                  <a:pt x="4162006" y="2329584"/>
                </a:cubicBezTo>
                <a:close/>
                <a:moveTo>
                  <a:pt x="4007614" y="2332278"/>
                </a:moveTo>
                <a:cubicBezTo>
                  <a:pt x="3993728" y="2332521"/>
                  <a:pt x="3982667" y="2343976"/>
                  <a:pt x="3982909" y="2357862"/>
                </a:cubicBezTo>
                <a:cubicBezTo>
                  <a:pt x="3983151" y="2371750"/>
                  <a:pt x="3994606" y="2382811"/>
                  <a:pt x="4008492" y="2382569"/>
                </a:cubicBezTo>
                <a:cubicBezTo>
                  <a:pt x="4022380" y="2382326"/>
                  <a:pt x="4033442" y="2370873"/>
                  <a:pt x="4033199" y="2356985"/>
                </a:cubicBezTo>
                <a:cubicBezTo>
                  <a:pt x="4032957" y="2343098"/>
                  <a:pt x="4021502" y="2332036"/>
                  <a:pt x="4007614" y="2332278"/>
                </a:cubicBezTo>
                <a:close/>
                <a:moveTo>
                  <a:pt x="5316461" y="2261392"/>
                </a:moveTo>
                <a:cubicBezTo>
                  <a:pt x="5302574" y="2261635"/>
                  <a:pt x="5291513" y="2273089"/>
                  <a:pt x="5291755" y="2286976"/>
                </a:cubicBezTo>
                <a:cubicBezTo>
                  <a:pt x="5291998" y="2300863"/>
                  <a:pt x="5303451" y="2311924"/>
                  <a:pt x="5317339" y="2311681"/>
                </a:cubicBezTo>
                <a:cubicBezTo>
                  <a:pt x="5331226" y="2311439"/>
                  <a:pt x="5342288" y="2299985"/>
                  <a:pt x="5342046" y="2286098"/>
                </a:cubicBezTo>
                <a:cubicBezTo>
                  <a:pt x="5341803" y="2272211"/>
                  <a:pt x="5330348" y="2261150"/>
                  <a:pt x="5316461" y="2261392"/>
                </a:cubicBezTo>
                <a:close/>
                <a:moveTo>
                  <a:pt x="5161946" y="2264089"/>
                </a:moveTo>
                <a:cubicBezTo>
                  <a:pt x="5148058" y="2264332"/>
                  <a:pt x="5136997" y="2275786"/>
                  <a:pt x="5137240" y="2289673"/>
                </a:cubicBezTo>
                <a:cubicBezTo>
                  <a:pt x="5137482" y="2303560"/>
                  <a:pt x="5148936" y="2314621"/>
                  <a:pt x="5162824" y="2314379"/>
                </a:cubicBezTo>
                <a:cubicBezTo>
                  <a:pt x="5176711" y="2314136"/>
                  <a:pt x="5187771" y="2302682"/>
                  <a:pt x="5187529" y="2288795"/>
                </a:cubicBezTo>
                <a:cubicBezTo>
                  <a:pt x="5187287" y="2274909"/>
                  <a:pt x="5175833" y="2263847"/>
                  <a:pt x="5161946" y="2264089"/>
                </a:cubicBezTo>
                <a:close/>
                <a:moveTo>
                  <a:pt x="5007556" y="2266784"/>
                </a:moveTo>
                <a:cubicBezTo>
                  <a:pt x="4993668" y="2267026"/>
                  <a:pt x="4982607" y="2278481"/>
                  <a:pt x="4982849" y="2292368"/>
                </a:cubicBezTo>
                <a:cubicBezTo>
                  <a:pt x="4983092" y="2306255"/>
                  <a:pt x="4994545" y="2317316"/>
                  <a:pt x="5008433" y="2317073"/>
                </a:cubicBezTo>
                <a:cubicBezTo>
                  <a:pt x="5022320" y="2316831"/>
                  <a:pt x="5033381" y="2305377"/>
                  <a:pt x="5033139" y="2291490"/>
                </a:cubicBezTo>
                <a:cubicBezTo>
                  <a:pt x="5032896" y="2277603"/>
                  <a:pt x="5021442" y="2266542"/>
                  <a:pt x="5007556" y="2266784"/>
                </a:cubicBezTo>
                <a:close/>
                <a:moveTo>
                  <a:pt x="4853039" y="2269481"/>
                </a:moveTo>
                <a:cubicBezTo>
                  <a:pt x="4839152" y="2269724"/>
                  <a:pt x="4828090" y="2281178"/>
                  <a:pt x="4828333" y="2295065"/>
                </a:cubicBezTo>
                <a:cubicBezTo>
                  <a:pt x="4828575" y="2308952"/>
                  <a:pt x="4840030" y="2320013"/>
                  <a:pt x="4853917" y="2319771"/>
                </a:cubicBezTo>
                <a:cubicBezTo>
                  <a:pt x="4867805" y="2319528"/>
                  <a:pt x="4878866" y="2308074"/>
                  <a:pt x="4878623" y="2294187"/>
                </a:cubicBezTo>
                <a:cubicBezTo>
                  <a:pt x="4878381" y="2280301"/>
                  <a:pt x="4866927" y="2269239"/>
                  <a:pt x="4853039" y="2269481"/>
                </a:cubicBezTo>
                <a:close/>
                <a:moveTo>
                  <a:pt x="4698650" y="2272176"/>
                </a:moveTo>
                <a:cubicBezTo>
                  <a:pt x="4684762" y="2272418"/>
                  <a:pt x="4673701" y="2283873"/>
                  <a:pt x="4673943" y="2297760"/>
                </a:cubicBezTo>
                <a:cubicBezTo>
                  <a:pt x="4674186" y="2311647"/>
                  <a:pt x="4685639" y="2322708"/>
                  <a:pt x="4699527" y="2322465"/>
                </a:cubicBezTo>
                <a:cubicBezTo>
                  <a:pt x="4713414" y="2322223"/>
                  <a:pt x="4724476" y="2310769"/>
                  <a:pt x="4724234" y="2296882"/>
                </a:cubicBezTo>
                <a:cubicBezTo>
                  <a:pt x="4723991" y="2282995"/>
                  <a:pt x="4712536" y="2271934"/>
                  <a:pt x="4698650" y="2272176"/>
                </a:cubicBezTo>
                <a:close/>
                <a:moveTo>
                  <a:pt x="4544133" y="2274873"/>
                </a:moveTo>
                <a:cubicBezTo>
                  <a:pt x="4530246" y="2275116"/>
                  <a:pt x="4519184" y="2286570"/>
                  <a:pt x="4519427" y="2300457"/>
                </a:cubicBezTo>
                <a:cubicBezTo>
                  <a:pt x="4519669" y="2314344"/>
                  <a:pt x="4531124" y="2325405"/>
                  <a:pt x="4545011" y="2325162"/>
                </a:cubicBezTo>
                <a:cubicBezTo>
                  <a:pt x="4558899" y="2324920"/>
                  <a:pt x="4569960" y="2313466"/>
                  <a:pt x="4569717" y="2299579"/>
                </a:cubicBezTo>
                <a:cubicBezTo>
                  <a:pt x="4569475" y="2285693"/>
                  <a:pt x="4558021" y="2274631"/>
                  <a:pt x="4544133" y="2274873"/>
                </a:cubicBezTo>
                <a:close/>
                <a:moveTo>
                  <a:pt x="4392877" y="2277513"/>
                </a:moveTo>
                <a:cubicBezTo>
                  <a:pt x="4378990" y="2277756"/>
                  <a:pt x="4367929" y="2289211"/>
                  <a:pt x="4368171" y="2303097"/>
                </a:cubicBezTo>
                <a:cubicBezTo>
                  <a:pt x="4368413" y="2316984"/>
                  <a:pt x="4379868" y="2328045"/>
                  <a:pt x="4393755" y="2327803"/>
                </a:cubicBezTo>
                <a:cubicBezTo>
                  <a:pt x="4407642" y="2327560"/>
                  <a:pt x="4418704" y="2316106"/>
                  <a:pt x="4418461" y="2302220"/>
                </a:cubicBezTo>
                <a:cubicBezTo>
                  <a:pt x="4418219" y="2288333"/>
                  <a:pt x="4406764" y="2277271"/>
                  <a:pt x="4392877" y="2277513"/>
                </a:cubicBezTo>
                <a:close/>
                <a:moveTo>
                  <a:pt x="4238487" y="2280208"/>
                </a:moveTo>
                <a:cubicBezTo>
                  <a:pt x="4224600" y="2280451"/>
                  <a:pt x="4213539" y="2291905"/>
                  <a:pt x="4213781" y="2305792"/>
                </a:cubicBezTo>
                <a:cubicBezTo>
                  <a:pt x="4214024" y="2319679"/>
                  <a:pt x="4225478" y="2330740"/>
                  <a:pt x="4239364" y="2330498"/>
                </a:cubicBezTo>
                <a:cubicBezTo>
                  <a:pt x="4253251" y="2330255"/>
                  <a:pt x="4264313" y="2318801"/>
                  <a:pt x="4264071" y="2304914"/>
                </a:cubicBezTo>
                <a:cubicBezTo>
                  <a:pt x="4263828" y="2291028"/>
                  <a:pt x="4252374" y="2279966"/>
                  <a:pt x="4238487" y="2280208"/>
                </a:cubicBezTo>
                <a:close/>
                <a:moveTo>
                  <a:pt x="4083971" y="2282905"/>
                </a:moveTo>
                <a:cubicBezTo>
                  <a:pt x="4070084" y="2283148"/>
                  <a:pt x="4059023" y="2294602"/>
                  <a:pt x="4059265" y="2308489"/>
                </a:cubicBezTo>
                <a:cubicBezTo>
                  <a:pt x="4059507" y="2322376"/>
                  <a:pt x="4070962" y="2333437"/>
                  <a:pt x="4084849" y="2333195"/>
                </a:cubicBezTo>
                <a:cubicBezTo>
                  <a:pt x="4098736" y="2332952"/>
                  <a:pt x="4109798" y="2321498"/>
                  <a:pt x="4109555" y="2307612"/>
                </a:cubicBezTo>
                <a:cubicBezTo>
                  <a:pt x="4109313" y="2293725"/>
                  <a:pt x="4097858" y="2282663"/>
                  <a:pt x="4083971" y="2282905"/>
                </a:cubicBezTo>
                <a:close/>
                <a:moveTo>
                  <a:pt x="3929581" y="2285600"/>
                </a:moveTo>
                <a:cubicBezTo>
                  <a:pt x="3915694" y="2285843"/>
                  <a:pt x="3904633" y="2297297"/>
                  <a:pt x="3904875" y="2311184"/>
                </a:cubicBezTo>
                <a:cubicBezTo>
                  <a:pt x="3905118" y="2325071"/>
                  <a:pt x="3916572" y="2336132"/>
                  <a:pt x="3930459" y="2335890"/>
                </a:cubicBezTo>
                <a:cubicBezTo>
                  <a:pt x="3944345" y="2335647"/>
                  <a:pt x="3955407" y="2324193"/>
                  <a:pt x="3955165" y="2310306"/>
                </a:cubicBezTo>
                <a:cubicBezTo>
                  <a:pt x="3954922" y="2296420"/>
                  <a:pt x="3943468" y="2285358"/>
                  <a:pt x="3929581" y="2285600"/>
                </a:cubicBezTo>
                <a:close/>
                <a:moveTo>
                  <a:pt x="5392780" y="2209754"/>
                </a:moveTo>
                <a:cubicBezTo>
                  <a:pt x="5378892" y="2209997"/>
                  <a:pt x="5367831" y="2221451"/>
                  <a:pt x="5368074" y="2235338"/>
                </a:cubicBezTo>
                <a:cubicBezTo>
                  <a:pt x="5368316" y="2249225"/>
                  <a:pt x="5379770" y="2260287"/>
                  <a:pt x="5393658" y="2260045"/>
                </a:cubicBezTo>
                <a:lnTo>
                  <a:pt x="5398616" y="2257888"/>
                </a:lnTo>
                <a:lnTo>
                  <a:pt x="5414392" y="2225326"/>
                </a:lnTo>
                <a:lnTo>
                  <a:pt x="5410688" y="2216809"/>
                </a:lnTo>
                <a:cubicBezTo>
                  <a:pt x="5406058" y="2212338"/>
                  <a:pt x="5399723" y="2209633"/>
                  <a:pt x="5392780" y="2209754"/>
                </a:cubicBezTo>
                <a:close/>
                <a:moveTo>
                  <a:pt x="5238263" y="2212451"/>
                </a:moveTo>
                <a:cubicBezTo>
                  <a:pt x="5224377" y="2212694"/>
                  <a:pt x="5213315" y="2224149"/>
                  <a:pt x="5213557" y="2238035"/>
                </a:cubicBezTo>
                <a:cubicBezTo>
                  <a:pt x="5213800" y="2251922"/>
                  <a:pt x="5225254" y="2262984"/>
                  <a:pt x="5239141" y="2262742"/>
                </a:cubicBezTo>
                <a:cubicBezTo>
                  <a:pt x="5253028" y="2262499"/>
                  <a:pt x="5264090" y="2251045"/>
                  <a:pt x="5263848" y="2237158"/>
                </a:cubicBezTo>
                <a:cubicBezTo>
                  <a:pt x="5263605" y="2223271"/>
                  <a:pt x="5252150" y="2212209"/>
                  <a:pt x="5238263" y="2212451"/>
                </a:cubicBezTo>
                <a:close/>
                <a:moveTo>
                  <a:pt x="5083873" y="2215146"/>
                </a:moveTo>
                <a:cubicBezTo>
                  <a:pt x="5069986" y="2215389"/>
                  <a:pt x="5058924" y="2226843"/>
                  <a:pt x="5059167" y="2240730"/>
                </a:cubicBezTo>
                <a:cubicBezTo>
                  <a:pt x="5059409" y="2254617"/>
                  <a:pt x="5070864" y="2265679"/>
                  <a:pt x="5084751" y="2265437"/>
                </a:cubicBezTo>
                <a:cubicBezTo>
                  <a:pt x="5098638" y="2265194"/>
                  <a:pt x="5109699" y="2253739"/>
                  <a:pt x="5109457" y="2239853"/>
                </a:cubicBezTo>
                <a:cubicBezTo>
                  <a:pt x="5109215" y="2225966"/>
                  <a:pt x="5097760" y="2214904"/>
                  <a:pt x="5083873" y="2215146"/>
                </a:cubicBezTo>
                <a:close/>
                <a:moveTo>
                  <a:pt x="4929356" y="2217843"/>
                </a:moveTo>
                <a:cubicBezTo>
                  <a:pt x="4915469" y="2218086"/>
                  <a:pt x="4904408" y="2229541"/>
                  <a:pt x="4904650" y="2243427"/>
                </a:cubicBezTo>
                <a:cubicBezTo>
                  <a:pt x="4904893" y="2257314"/>
                  <a:pt x="4916346" y="2268376"/>
                  <a:pt x="4930234" y="2268134"/>
                </a:cubicBezTo>
                <a:cubicBezTo>
                  <a:pt x="4944121" y="2267891"/>
                  <a:pt x="4955182" y="2256437"/>
                  <a:pt x="4954940" y="2242550"/>
                </a:cubicBezTo>
                <a:cubicBezTo>
                  <a:pt x="4954697" y="2228663"/>
                  <a:pt x="4943243" y="2217601"/>
                  <a:pt x="4929356" y="2217843"/>
                </a:cubicBezTo>
                <a:close/>
                <a:moveTo>
                  <a:pt x="4774966" y="2220538"/>
                </a:moveTo>
                <a:cubicBezTo>
                  <a:pt x="4761079" y="2220781"/>
                  <a:pt x="4750017" y="2232235"/>
                  <a:pt x="4750260" y="2246122"/>
                </a:cubicBezTo>
                <a:cubicBezTo>
                  <a:pt x="4750502" y="2260009"/>
                  <a:pt x="4761957" y="2271071"/>
                  <a:pt x="4775844" y="2270829"/>
                </a:cubicBezTo>
                <a:cubicBezTo>
                  <a:pt x="4789731" y="2270586"/>
                  <a:pt x="4800792" y="2259131"/>
                  <a:pt x="4800550" y="2245245"/>
                </a:cubicBezTo>
                <a:cubicBezTo>
                  <a:pt x="4800308" y="2231358"/>
                  <a:pt x="4788853" y="2220296"/>
                  <a:pt x="4774966" y="2220538"/>
                </a:cubicBezTo>
                <a:close/>
                <a:moveTo>
                  <a:pt x="4620451" y="2223235"/>
                </a:moveTo>
                <a:cubicBezTo>
                  <a:pt x="4606563" y="2223478"/>
                  <a:pt x="4595502" y="2234933"/>
                  <a:pt x="4595744" y="2248819"/>
                </a:cubicBezTo>
                <a:cubicBezTo>
                  <a:pt x="4595987" y="2262706"/>
                  <a:pt x="4607440" y="2273768"/>
                  <a:pt x="4621328" y="2273526"/>
                </a:cubicBezTo>
                <a:cubicBezTo>
                  <a:pt x="4635215" y="2273283"/>
                  <a:pt x="4646276" y="2261829"/>
                  <a:pt x="4646034" y="2247942"/>
                </a:cubicBezTo>
                <a:cubicBezTo>
                  <a:pt x="4645791" y="2234055"/>
                  <a:pt x="4634337" y="2222993"/>
                  <a:pt x="4620451" y="2223235"/>
                </a:cubicBezTo>
                <a:close/>
                <a:moveTo>
                  <a:pt x="4466060" y="2225930"/>
                </a:moveTo>
                <a:cubicBezTo>
                  <a:pt x="4452173" y="2226173"/>
                  <a:pt x="4441111" y="2237627"/>
                  <a:pt x="4441354" y="2251514"/>
                </a:cubicBezTo>
                <a:cubicBezTo>
                  <a:pt x="4441596" y="2265401"/>
                  <a:pt x="4453051" y="2276463"/>
                  <a:pt x="4466938" y="2276221"/>
                </a:cubicBezTo>
                <a:lnTo>
                  <a:pt x="4468500" y="2275876"/>
                </a:lnTo>
                <a:lnTo>
                  <a:pt x="4470073" y="2276166"/>
                </a:lnTo>
                <a:cubicBezTo>
                  <a:pt x="4483960" y="2275923"/>
                  <a:pt x="4495022" y="2264469"/>
                  <a:pt x="4494780" y="2250582"/>
                </a:cubicBezTo>
                <a:cubicBezTo>
                  <a:pt x="4494537" y="2236695"/>
                  <a:pt x="4483082" y="2225633"/>
                  <a:pt x="4469196" y="2225876"/>
                </a:cubicBezTo>
                <a:lnTo>
                  <a:pt x="4467633" y="2226220"/>
                </a:lnTo>
                <a:close/>
                <a:moveTo>
                  <a:pt x="4314805" y="2228570"/>
                </a:moveTo>
                <a:cubicBezTo>
                  <a:pt x="4300918" y="2228813"/>
                  <a:pt x="4289856" y="2240268"/>
                  <a:pt x="4290099" y="2254154"/>
                </a:cubicBezTo>
                <a:cubicBezTo>
                  <a:pt x="4290341" y="2268041"/>
                  <a:pt x="4301796" y="2279103"/>
                  <a:pt x="4315683" y="2278861"/>
                </a:cubicBezTo>
                <a:cubicBezTo>
                  <a:pt x="4329570" y="2278618"/>
                  <a:pt x="4340632" y="2267164"/>
                  <a:pt x="4340389" y="2253277"/>
                </a:cubicBezTo>
                <a:cubicBezTo>
                  <a:pt x="4340147" y="2239390"/>
                  <a:pt x="4328692" y="2228328"/>
                  <a:pt x="4314805" y="2228570"/>
                </a:cubicBezTo>
                <a:close/>
                <a:moveTo>
                  <a:pt x="4160290" y="2231267"/>
                </a:moveTo>
                <a:cubicBezTo>
                  <a:pt x="4146403" y="2231510"/>
                  <a:pt x="4135341" y="2242965"/>
                  <a:pt x="4135583" y="2256852"/>
                </a:cubicBezTo>
                <a:cubicBezTo>
                  <a:pt x="4135826" y="2270738"/>
                  <a:pt x="4147281" y="2281800"/>
                  <a:pt x="4161167" y="2281558"/>
                </a:cubicBezTo>
                <a:cubicBezTo>
                  <a:pt x="4175054" y="2281315"/>
                  <a:pt x="4186116" y="2269861"/>
                  <a:pt x="4185874" y="2255974"/>
                </a:cubicBezTo>
                <a:cubicBezTo>
                  <a:pt x="4185631" y="2242087"/>
                  <a:pt x="4174177" y="2231025"/>
                  <a:pt x="4160290" y="2231267"/>
                </a:cubicBezTo>
                <a:close/>
                <a:moveTo>
                  <a:pt x="4005898" y="2233962"/>
                </a:moveTo>
                <a:cubicBezTo>
                  <a:pt x="3992012" y="2234205"/>
                  <a:pt x="3980950" y="2245660"/>
                  <a:pt x="3981193" y="2259546"/>
                </a:cubicBezTo>
                <a:cubicBezTo>
                  <a:pt x="3981435" y="2273433"/>
                  <a:pt x="3992890" y="2284495"/>
                  <a:pt x="4006776" y="2284253"/>
                </a:cubicBezTo>
                <a:cubicBezTo>
                  <a:pt x="4020664" y="2284010"/>
                  <a:pt x="4031726" y="2272556"/>
                  <a:pt x="4031483" y="2258669"/>
                </a:cubicBezTo>
                <a:cubicBezTo>
                  <a:pt x="4031241" y="2244782"/>
                  <a:pt x="4019786" y="2233720"/>
                  <a:pt x="4005898" y="2233962"/>
                </a:cubicBezTo>
                <a:close/>
                <a:moveTo>
                  <a:pt x="3929910" y="2188088"/>
                </a:moveTo>
                <a:lnTo>
                  <a:pt x="3916701" y="2232829"/>
                </a:lnTo>
                <a:lnTo>
                  <a:pt x="3928742" y="2237573"/>
                </a:lnTo>
                <a:cubicBezTo>
                  <a:pt x="3942629" y="2237330"/>
                  <a:pt x="3953691" y="2225876"/>
                  <a:pt x="3953449" y="2211988"/>
                </a:cubicBezTo>
                <a:cubicBezTo>
                  <a:pt x="3953327" y="2205044"/>
                  <a:pt x="3950403" y="2198808"/>
                  <a:pt x="3945773" y="2194337"/>
                </a:cubicBezTo>
                <a:close/>
                <a:moveTo>
                  <a:pt x="5314745" y="2163074"/>
                </a:moveTo>
                <a:cubicBezTo>
                  <a:pt x="5300857" y="2163316"/>
                  <a:pt x="5289797" y="2174771"/>
                  <a:pt x="5290039" y="2188658"/>
                </a:cubicBezTo>
                <a:cubicBezTo>
                  <a:pt x="5290281" y="2202546"/>
                  <a:pt x="5301735" y="2213607"/>
                  <a:pt x="5315623" y="2213364"/>
                </a:cubicBezTo>
                <a:cubicBezTo>
                  <a:pt x="5329510" y="2213122"/>
                  <a:pt x="5340572" y="2201668"/>
                  <a:pt x="5340329" y="2187780"/>
                </a:cubicBezTo>
                <a:cubicBezTo>
                  <a:pt x="5340087" y="2173893"/>
                  <a:pt x="5328632" y="2162832"/>
                  <a:pt x="5314745" y="2163074"/>
                </a:cubicBezTo>
                <a:close/>
                <a:moveTo>
                  <a:pt x="5160230" y="2165771"/>
                </a:moveTo>
                <a:cubicBezTo>
                  <a:pt x="5146342" y="2166014"/>
                  <a:pt x="5135281" y="2177468"/>
                  <a:pt x="5135524" y="2191355"/>
                </a:cubicBezTo>
                <a:cubicBezTo>
                  <a:pt x="5135766" y="2205243"/>
                  <a:pt x="5147220" y="2216304"/>
                  <a:pt x="5161108" y="2216061"/>
                </a:cubicBezTo>
                <a:cubicBezTo>
                  <a:pt x="5174995" y="2215819"/>
                  <a:pt x="5186055" y="2204365"/>
                  <a:pt x="5185813" y="2190477"/>
                </a:cubicBezTo>
                <a:cubicBezTo>
                  <a:pt x="5185571" y="2176591"/>
                  <a:pt x="5174117" y="2165529"/>
                  <a:pt x="5160230" y="2165771"/>
                </a:cubicBezTo>
                <a:close/>
                <a:moveTo>
                  <a:pt x="5005839" y="2168466"/>
                </a:moveTo>
                <a:cubicBezTo>
                  <a:pt x="4991951" y="2168708"/>
                  <a:pt x="4980891" y="2180163"/>
                  <a:pt x="4981133" y="2194050"/>
                </a:cubicBezTo>
                <a:cubicBezTo>
                  <a:pt x="4981376" y="2207938"/>
                  <a:pt x="4992829" y="2218999"/>
                  <a:pt x="5006717" y="2218756"/>
                </a:cubicBezTo>
                <a:cubicBezTo>
                  <a:pt x="5020604" y="2218514"/>
                  <a:pt x="5031665" y="2207060"/>
                  <a:pt x="5031422" y="2193172"/>
                </a:cubicBezTo>
                <a:cubicBezTo>
                  <a:pt x="5031180" y="2179285"/>
                  <a:pt x="5019726" y="2168224"/>
                  <a:pt x="5005839" y="2168466"/>
                </a:cubicBezTo>
                <a:close/>
                <a:moveTo>
                  <a:pt x="4851323" y="2171163"/>
                </a:moveTo>
                <a:cubicBezTo>
                  <a:pt x="4837436" y="2171406"/>
                  <a:pt x="4826374" y="2182860"/>
                  <a:pt x="4826617" y="2196747"/>
                </a:cubicBezTo>
                <a:cubicBezTo>
                  <a:pt x="4826859" y="2210635"/>
                  <a:pt x="4838314" y="2221696"/>
                  <a:pt x="4852201" y="2221453"/>
                </a:cubicBezTo>
                <a:cubicBezTo>
                  <a:pt x="4866089" y="2221211"/>
                  <a:pt x="4877149" y="2209757"/>
                  <a:pt x="4876907" y="2195869"/>
                </a:cubicBezTo>
                <a:cubicBezTo>
                  <a:pt x="4876665" y="2181983"/>
                  <a:pt x="4865211" y="2170921"/>
                  <a:pt x="4851323" y="2171163"/>
                </a:cubicBezTo>
                <a:close/>
                <a:moveTo>
                  <a:pt x="4696933" y="2173858"/>
                </a:moveTo>
                <a:cubicBezTo>
                  <a:pt x="4683046" y="2174100"/>
                  <a:pt x="4671985" y="2185555"/>
                  <a:pt x="4672227" y="2199442"/>
                </a:cubicBezTo>
                <a:cubicBezTo>
                  <a:pt x="4672470" y="2213330"/>
                  <a:pt x="4683923" y="2224391"/>
                  <a:pt x="4697811" y="2224148"/>
                </a:cubicBezTo>
                <a:cubicBezTo>
                  <a:pt x="4711698" y="2223906"/>
                  <a:pt x="4722760" y="2212452"/>
                  <a:pt x="4722518" y="2198564"/>
                </a:cubicBezTo>
                <a:cubicBezTo>
                  <a:pt x="4722275" y="2184677"/>
                  <a:pt x="4710820" y="2173616"/>
                  <a:pt x="4696933" y="2173858"/>
                </a:cubicBezTo>
                <a:close/>
                <a:moveTo>
                  <a:pt x="4542417" y="2176555"/>
                </a:moveTo>
                <a:cubicBezTo>
                  <a:pt x="4528530" y="2176798"/>
                  <a:pt x="4517468" y="2188252"/>
                  <a:pt x="4517711" y="2202139"/>
                </a:cubicBezTo>
                <a:cubicBezTo>
                  <a:pt x="4517953" y="2216027"/>
                  <a:pt x="4529408" y="2227088"/>
                  <a:pt x="4543295" y="2226845"/>
                </a:cubicBezTo>
                <a:cubicBezTo>
                  <a:pt x="4557183" y="2226603"/>
                  <a:pt x="4568243" y="2215149"/>
                  <a:pt x="4568001" y="2201261"/>
                </a:cubicBezTo>
                <a:cubicBezTo>
                  <a:pt x="4567759" y="2187374"/>
                  <a:pt x="4556305" y="2176313"/>
                  <a:pt x="4542417" y="2176555"/>
                </a:cubicBezTo>
                <a:close/>
                <a:moveTo>
                  <a:pt x="4391161" y="2179195"/>
                </a:moveTo>
                <a:cubicBezTo>
                  <a:pt x="4377274" y="2179438"/>
                  <a:pt x="4366212" y="2190892"/>
                  <a:pt x="4366455" y="2204779"/>
                </a:cubicBezTo>
                <a:cubicBezTo>
                  <a:pt x="4366697" y="2218667"/>
                  <a:pt x="4378152" y="2229728"/>
                  <a:pt x="4392039" y="2229486"/>
                </a:cubicBezTo>
                <a:cubicBezTo>
                  <a:pt x="4405926" y="2229243"/>
                  <a:pt x="4416988" y="2217789"/>
                  <a:pt x="4416745" y="2203902"/>
                </a:cubicBezTo>
                <a:cubicBezTo>
                  <a:pt x="4416503" y="2190015"/>
                  <a:pt x="4405048" y="2178953"/>
                  <a:pt x="4391161" y="2179195"/>
                </a:cubicBezTo>
                <a:close/>
                <a:moveTo>
                  <a:pt x="4236771" y="2181890"/>
                </a:moveTo>
                <a:cubicBezTo>
                  <a:pt x="4222884" y="2182133"/>
                  <a:pt x="4211823" y="2193587"/>
                  <a:pt x="4212065" y="2207474"/>
                </a:cubicBezTo>
                <a:cubicBezTo>
                  <a:pt x="4212308" y="2221362"/>
                  <a:pt x="4223761" y="2232423"/>
                  <a:pt x="4237648" y="2232181"/>
                </a:cubicBezTo>
                <a:cubicBezTo>
                  <a:pt x="4251535" y="2231938"/>
                  <a:pt x="4262597" y="2220484"/>
                  <a:pt x="4262355" y="2206596"/>
                </a:cubicBezTo>
                <a:cubicBezTo>
                  <a:pt x="4262112" y="2192710"/>
                  <a:pt x="4250657" y="2181648"/>
                  <a:pt x="4236771" y="2181890"/>
                </a:cubicBezTo>
                <a:close/>
                <a:moveTo>
                  <a:pt x="4082255" y="2184587"/>
                </a:moveTo>
                <a:cubicBezTo>
                  <a:pt x="4068368" y="2184830"/>
                  <a:pt x="4057306" y="2196284"/>
                  <a:pt x="4057549" y="2210171"/>
                </a:cubicBezTo>
                <a:cubicBezTo>
                  <a:pt x="4057791" y="2224059"/>
                  <a:pt x="4069246" y="2235120"/>
                  <a:pt x="4083133" y="2234878"/>
                </a:cubicBezTo>
                <a:cubicBezTo>
                  <a:pt x="4097020" y="2234635"/>
                  <a:pt x="4108082" y="2223181"/>
                  <a:pt x="4107839" y="2209294"/>
                </a:cubicBezTo>
                <a:cubicBezTo>
                  <a:pt x="4107597" y="2195407"/>
                  <a:pt x="4096142" y="2184345"/>
                  <a:pt x="4082255" y="2184587"/>
                </a:cubicBezTo>
                <a:close/>
                <a:moveTo>
                  <a:pt x="5391064" y="2111437"/>
                </a:moveTo>
                <a:cubicBezTo>
                  <a:pt x="5377176" y="2111680"/>
                  <a:pt x="5366115" y="2123133"/>
                  <a:pt x="5366357" y="2137020"/>
                </a:cubicBezTo>
                <a:cubicBezTo>
                  <a:pt x="5366600" y="2150908"/>
                  <a:pt x="5378054" y="2161969"/>
                  <a:pt x="5391942" y="2161727"/>
                </a:cubicBezTo>
                <a:cubicBezTo>
                  <a:pt x="5405827" y="2161484"/>
                  <a:pt x="5416889" y="2150030"/>
                  <a:pt x="5416647" y="2136143"/>
                </a:cubicBezTo>
                <a:cubicBezTo>
                  <a:pt x="5416404" y="2122256"/>
                  <a:pt x="5404950" y="2111195"/>
                  <a:pt x="5391064" y="2111437"/>
                </a:cubicBezTo>
                <a:close/>
                <a:moveTo>
                  <a:pt x="5236547" y="2114134"/>
                </a:moveTo>
                <a:cubicBezTo>
                  <a:pt x="5222660" y="2114377"/>
                  <a:pt x="5211599" y="2125831"/>
                  <a:pt x="5211841" y="2139717"/>
                </a:cubicBezTo>
                <a:cubicBezTo>
                  <a:pt x="5212083" y="2153605"/>
                  <a:pt x="5223538" y="2164666"/>
                  <a:pt x="5237425" y="2164424"/>
                </a:cubicBezTo>
                <a:cubicBezTo>
                  <a:pt x="5251312" y="2164181"/>
                  <a:pt x="5262374" y="2152728"/>
                  <a:pt x="5262131" y="2138840"/>
                </a:cubicBezTo>
                <a:cubicBezTo>
                  <a:pt x="5261889" y="2124953"/>
                  <a:pt x="5250434" y="2113892"/>
                  <a:pt x="5236547" y="2114134"/>
                </a:cubicBezTo>
                <a:close/>
                <a:moveTo>
                  <a:pt x="5082157" y="2116829"/>
                </a:moveTo>
                <a:cubicBezTo>
                  <a:pt x="5068270" y="2117072"/>
                  <a:pt x="5057208" y="2128525"/>
                  <a:pt x="5057451" y="2142412"/>
                </a:cubicBezTo>
                <a:cubicBezTo>
                  <a:pt x="5057693" y="2156300"/>
                  <a:pt x="5069148" y="2167361"/>
                  <a:pt x="5083035" y="2167119"/>
                </a:cubicBezTo>
                <a:cubicBezTo>
                  <a:pt x="5096922" y="2166876"/>
                  <a:pt x="5107983" y="2155422"/>
                  <a:pt x="5107741" y="2141535"/>
                </a:cubicBezTo>
                <a:cubicBezTo>
                  <a:pt x="5107498" y="2127648"/>
                  <a:pt x="5096044" y="2116587"/>
                  <a:pt x="5082157" y="2116829"/>
                </a:cubicBezTo>
                <a:close/>
                <a:moveTo>
                  <a:pt x="4927640" y="2119526"/>
                </a:moveTo>
                <a:cubicBezTo>
                  <a:pt x="4913752" y="2119769"/>
                  <a:pt x="4902692" y="2131223"/>
                  <a:pt x="4902934" y="2145109"/>
                </a:cubicBezTo>
                <a:cubicBezTo>
                  <a:pt x="4903176" y="2158997"/>
                  <a:pt x="4914630" y="2170058"/>
                  <a:pt x="4928518" y="2169816"/>
                </a:cubicBezTo>
                <a:cubicBezTo>
                  <a:pt x="4942405" y="2169573"/>
                  <a:pt x="4953466" y="2158120"/>
                  <a:pt x="4953223" y="2144232"/>
                </a:cubicBezTo>
                <a:cubicBezTo>
                  <a:pt x="4952981" y="2130345"/>
                  <a:pt x="4941527" y="2119284"/>
                  <a:pt x="4927640" y="2119526"/>
                </a:cubicBezTo>
                <a:close/>
                <a:moveTo>
                  <a:pt x="4773250" y="2122221"/>
                </a:moveTo>
                <a:cubicBezTo>
                  <a:pt x="4759363" y="2122464"/>
                  <a:pt x="4748301" y="2133917"/>
                  <a:pt x="4748544" y="2147804"/>
                </a:cubicBezTo>
                <a:cubicBezTo>
                  <a:pt x="4748786" y="2161692"/>
                  <a:pt x="4760241" y="2172753"/>
                  <a:pt x="4774128" y="2172511"/>
                </a:cubicBezTo>
                <a:cubicBezTo>
                  <a:pt x="4788015" y="2172268"/>
                  <a:pt x="4799076" y="2160814"/>
                  <a:pt x="4798834" y="2146927"/>
                </a:cubicBezTo>
                <a:cubicBezTo>
                  <a:pt x="4798592" y="2133040"/>
                  <a:pt x="4787137" y="2121979"/>
                  <a:pt x="4773250" y="2122221"/>
                </a:cubicBezTo>
                <a:close/>
                <a:moveTo>
                  <a:pt x="4618734" y="2124918"/>
                </a:moveTo>
                <a:cubicBezTo>
                  <a:pt x="4604847" y="2125161"/>
                  <a:pt x="4593786" y="2136615"/>
                  <a:pt x="4594028" y="2150501"/>
                </a:cubicBezTo>
                <a:cubicBezTo>
                  <a:pt x="4594271" y="2164389"/>
                  <a:pt x="4605724" y="2175450"/>
                  <a:pt x="4619612" y="2175208"/>
                </a:cubicBezTo>
                <a:cubicBezTo>
                  <a:pt x="4626556" y="2175086"/>
                  <a:pt x="4632793" y="2172162"/>
                  <a:pt x="4637264" y="2167532"/>
                </a:cubicBezTo>
                <a:lnTo>
                  <a:pt x="4643762" y="2151036"/>
                </a:lnTo>
                <a:lnTo>
                  <a:pt x="4607654" y="2163044"/>
                </a:lnTo>
                <a:lnTo>
                  <a:pt x="4622137" y="2126258"/>
                </a:lnTo>
                <a:close/>
                <a:moveTo>
                  <a:pt x="4464344" y="2127613"/>
                </a:moveTo>
                <a:cubicBezTo>
                  <a:pt x="4450457" y="2127856"/>
                  <a:pt x="4439395" y="2139309"/>
                  <a:pt x="4439638" y="2153196"/>
                </a:cubicBezTo>
                <a:cubicBezTo>
                  <a:pt x="4439880" y="2167084"/>
                  <a:pt x="4451335" y="2178145"/>
                  <a:pt x="4465222" y="2177903"/>
                </a:cubicBezTo>
                <a:lnTo>
                  <a:pt x="4466784" y="2177559"/>
                </a:lnTo>
                <a:lnTo>
                  <a:pt x="4468357" y="2177848"/>
                </a:lnTo>
                <a:cubicBezTo>
                  <a:pt x="4482244" y="2177605"/>
                  <a:pt x="4493306" y="2166152"/>
                  <a:pt x="4493064" y="2152264"/>
                </a:cubicBezTo>
                <a:cubicBezTo>
                  <a:pt x="4492821" y="2138377"/>
                  <a:pt x="4481366" y="2127316"/>
                  <a:pt x="4467479" y="2127558"/>
                </a:cubicBezTo>
                <a:lnTo>
                  <a:pt x="4465917" y="2127902"/>
                </a:lnTo>
                <a:close/>
                <a:moveTo>
                  <a:pt x="4313089" y="2130253"/>
                </a:moveTo>
                <a:cubicBezTo>
                  <a:pt x="4299202" y="2130496"/>
                  <a:pt x="4288140" y="2141950"/>
                  <a:pt x="4288383" y="2155836"/>
                </a:cubicBezTo>
                <a:cubicBezTo>
                  <a:pt x="4288625" y="2169724"/>
                  <a:pt x="4300080" y="2180785"/>
                  <a:pt x="4313967" y="2180543"/>
                </a:cubicBezTo>
                <a:cubicBezTo>
                  <a:pt x="4327854" y="2180300"/>
                  <a:pt x="4338915" y="2168847"/>
                  <a:pt x="4338673" y="2154959"/>
                </a:cubicBezTo>
                <a:cubicBezTo>
                  <a:pt x="4338431" y="2141072"/>
                  <a:pt x="4326976" y="2130011"/>
                  <a:pt x="4313089" y="2130253"/>
                </a:cubicBezTo>
                <a:close/>
                <a:moveTo>
                  <a:pt x="4158574" y="2132950"/>
                </a:moveTo>
                <a:cubicBezTo>
                  <a:pt x="4144687" y="2133193"/>
                  <a:pt x="4133625" y="2144647"/>
                  <a:pt x="4133867" y="2158534"/>
                </a:cubicBezTo>
                <a:cubicBezTo>
                  <a:pt x="4134110" y="2172421"/>
                  <a:pt x="4145564" y="2183482"/>
                  <a:pt x="4159451" y="2183240"/>
                </a:cubicBezTo>
                <a:cubicBezTo>
                  <a:pt x="4173338" y="2182997"/>
                  <a:pt x="4184400" y="2171544"/>
                  <a:pt x="4184158" y="2157656"/>
                </a:cubicBezTo>
                <a:cubicBezTo>
                  <a:pt x="4183915" y="2143769"/>
                  <a:pt x="4172460" y="2132708"/>
                  <a:pt x="4158574" y="2132950"/>
                </a:cubicBezTo>
                <a:close/>
                <a:moveTo>
                  <a:pt x="4004182" y="2135645"/>
                </a:moveTo>
                <a:cubicBezTo>
                  <a:pt x="3990296" y="2135888"/>
                  <a:pt x="3979234" y="2147342"/>
                  <a:pt x="3979477" y="2161228"/>
                </a:cubicBezTo>
                <a:cubicBezTo>
                  <a:pt x="3979719" y="2175116"/>
                  <a:pt x="3991174" y="2186177"/>
                  <a:pt x="4005060" y="2185935"/>
                </a:cubicBezTo>
                <a:cubicBezTo>
                  <a:pt x="4018948" y="2185692"/>
                  <a:pt x="4030009" y="2174239"/>
                  <a:pt x="4029767" y="2160351"/>
                </a:cubicBezTo>
                <a:cubicBezTo>
                  <a:pt x="4029525" y="2146464"/>
                  <a:pt x="4018070" y="2135403"/>
                  <a:pt x="4004182" y="2135645"/>
                </a:cubicBezTo>
                <a:close/>
                <a:moveTo>
                  <a:pt x="4862830" y="2078180"/>
                </a:moveTo>
                <a:lnTo>
                  <a:pt x="4828422" y="2089623"/>
                </a:lnTo>
                <a:lnTo>
                  <a:pt x="4824903" y="2098556"/>
                </a:lnTo>
                <a:cubicBezTo>
                  <a:pt x="4825145" y="2112444"/>
                  <a:pt x="4836600" y="2123505"/>
                  <a:pt x="4850487" y="2123262"/>
                </a:cubicBezTo>
                <a:cubicBezTo>
                  <a:pt x="4864375" y="2123020"/>
                  <a:pt x="4875435" y="2111566"/>
                  <a:pt x="4875193" y="2097678"/>
                </a:cubicBezTo>
                <a:cubicBezTo>
                  <a:pt x="4875072" y="2090735"/>
                  <a:pt x="4872149" y="2084498"/>
                  <a:pt x="4867519" y="2080028"/>
                </a:cubicBezTo>
                <a:close/>
                <a:moveTo>
                  <a:pt x="5467421" y="2062189"/>
                </a:moveTo>
                <a:cubicBezTo>
                  <a:pt x="5453535" y="2062432"/>
                  <a:pt x="5442473" y="2073885"/>
                  <a:pt x="5442716" y="2087772"/>
                </a:cubicBezTo>
                <a:cubicBezTo>
                  <a:pt x="5442958" y="2101660"/>
                  <a:pt x="5454413" y="2112721"/>
                  <a:pt x="5468299" y="2112478"/>
                </a:cubicBezTo>
                <a:lnTo>
                  <a:pt x="5469269" y="2112056"/>
                </a:lnTo>
                <a:lnTo>
                  <a:pt x="5487545" y="2074337"/>
                </a:lnTo>
                <a:lnTo>
                  <a:pt x="5485330" y="2069244"/>
                </a:lnTo>
                <a:cubicBezTo>
                  <a:pt x="5480700" y="2064773"/>
                  <a:pt x="5474365" y="2062068"/>
                  <a:pt x="5467421" y="2062189"/>
                </a:cubicBezTo>
                <a:close/>
                <a:moveTo>
                  <a:pt x="5313031" y="2064884"/>
                </a:moveTo>
                <a:cubicBezTo>
                  <a:pt x="5299144" y="2065126"/>
                  <a:pt x="5288083" y="2076580"/>
                  <a:pt x="5288325" y="2090467"/>
                </a:cubicBezTo>
                <a:cubicBezTo>
                  <a:pt x="5288568" y="2104355"/>
                  <a:pt x="5300021" y="2115416"/>
                  <a:pt x="5313909" y="2115173"/>
                </a:cubicBezTo>
                <a:cubicBezTo>
                  <a:pt x="5327796" y="2114931"/>
                  <a:pt x="5338858" y="2103477"/>
                  <a:pt x="5338615" y="2089589"/>
                </a:cubicBezTo>
                <a:cubicBezTo>
                  <a:pt x="5338373" y="2075702"/>
                  <a:pt x="5326918" y="2064642"/>
                  <a:pt x="5313031" y="2064884"/>
                </a:cubicBezTo>
                <a:close/>
                <a:moveTo>
                  <a:pt x="5158516" y="2067581"/>
                </a:moveTo>
                <a:cubicBezTo>
                  <a:pt x="5144628" y="2067824"/>
                  <a:pt x="5133567" y="2079277"/>
                  <a:pt x="5133810" y="2093164"/>
                </a:cubicBezTo>
                <a:cubicBezTo>
                  <a:pt x="5134052" y="2107052"/>
                  <a:pt x="5145506" y="2118113"/>
                  <a:pt x="5159394" y="2117870"/>
                </a:cubicBezTo>
                <a:cubicBezTo>
                  <a:pt x="5173281" y="2117628"/>
                  <a:pt x="5184341" y="2106174"/>
                  <a:pt x="5184099" y="2092286"/>
                </a:cubicBezTo>
                <a:cubicBezTo>
                  <a:pt x="5183857" y="2078400"/>
                  <a:pt x="5172403" y="2067339"/>
                  <a:pt x="5158516" y="2067581"/>
                </a:cubicBezTo>
                <a:close/>
                <a:moveTo>
                  <a:pt x="5004125" y="2070276"/>
                </a:moveTo>
                <a:cubicBezTo>
                  <a:pt x="4990238" y="2070518"/>
                  <a:pt x="4979177" y="2081972"/>
                  <a:pt x="4979419" y="2095859"/>
                </a:cubicBezTo>
                <a:cubicBezTo>
                  <a:pt x="4979662" y="2109747"/>
                  <a:pt x="4991115" y="2120808"/>
                  <a:pt x="5005003" y="2120565"/>
                </a:cubicBezTo>
                <a:cubicBezTo>
                  <a:pt x="5018890" y="2120323"/>
                  <a:pt x="5029951" y="2108869"/>
                  <a:pt x="5029709" y="2094981"/>
                </a:cubicBezTo>
                <a:cubicBezTo>
                  <a:pt x="5029466" y="2081094"/>
                  <a:pt x="5018012" y="2070034"/>
                  <a:pt x="5004125" y="2070276"/>
                </a:cubicBezTo>
                <a:close/>
                <a:moveTo>
                  <a:pt x="4540703" y="2078365"/>
                </a:moveTo>
                <a:cubicBezTo>
                  <a:pt x="4526816" y="2078607"/>
                  <a:pt x="4515754" y="2090061"/>
                  <a:pt x="4515997" y="2103948"/>
                </a:cubicBezTo>
                <a:cubicBezTo>
                  <a:pt x="4516239" y="2117836"/>
                  <a:pt x="4527694" y="2128897"/>
                  <a:pt x="4541581" y="2128654"/>
                </a:cubicBezTo>
                <a:cubicBezTo>
                  <a:pt x="4555469" y="2128412"/>
                  <a:pt x="4566530" y="2116958"/>
                  <a:pt x="4566287" y="2103070"/>
                </a:cubicBezTo>
                <a:cubicBezTo>
                  <a:pt x="4566045" y="2089183"/>
                  <a:pt x="4554591" y="2078123"/>
                  <a:pt x="4540703" y="2078365"/>
                </a:cubicBezTo>
                <a:close/>
                <a:moveTo>
                  <a:pt x="4389447" y="2081005"/>
                </a:moveTo>
                <a:cubicBezTo>
                  <a:pt x="4375560" y="2081248"/>
                  <a:pt x="4364498" y="2092701"/>
                  <a:pt x="4364741" y="2106588"/>
                </a:cubicBezTo>
                <a:cubicBezTo>
                  <a:pt x="4364983" y="2120476"/>
                  <a:pt x="4376438" y="2131537"/>
                  <a:pt x="4390325" y="2131295"/>
                </a:cubicBezTo>
                <a:cubicBezTo>
                  <a:pt x="4404212" y="2131052"/>
                  <a:pt x="4415274" y="2119598"/>
                  <a:pt x="4415031" y="2105711"/>
                </a:cubicBezTo>
                <a:cubicBezTo>
                  <a:pt x="4414789" y="2091824"/>
                  <a:pt x="4403334" y="2080763"/>
                  <a:pt x="4389447" y="2081005"/>
                </a:cubicBezTo>
                <a:close/>
                <a:moveTo>
                  <a:pt x="4235057" y="2083700"/>
                </a:moveTo>
                <a:cubicBezTo>
                  <a:pt x="4221170" y="2083943"/>
                  <a:pt x="4210109" y="2095396"/>
                  <a:pt x="4210351" y="2109283"/>
                </a:cubicBezTo>
                <a:cubicBezTo>
                  <a:pt x="4210594" y="2123171"/>
                  <a:pt x="4222048" y="2134232"/>
                  <a:pt x="4235934" y="2133989"/>
                </a:cubicBezTo>
                <a:cubicBezTo>
                  <a:pt x="4249821" y="2133747"/>
                  <a:pt x="4260883" y="2122293"/>
                  <a:pt x="4260641" y="2108405"/>
                </a:cubicBezTo>
                <a:cubicBezTo>
                  <a:pt x="4260398" y="2094519"/>
                  <a:pt x="4248943" y="2083458"/>
                  <a:pt x="4235057" y="2083700"/>
                </a:cubicBezTo>
                <a:close/>
                <a:moveTo>
                  <a:pt x="4080541" y="2086397"/>
                </a:moveTo>
                <a:cubicBezTo>
                  <a:pt x="4066654" y="2086640"/>
                  <a:pt x="4055592" y="2098093"/>
                  <a:pt x="4055835" y="2111980"/>
                </a:cubicBezTo>
                <a:cubicBezTo>
                  <a:pt x="4056077" y="2125868"/>
                  <a:pt x="4067532" y="2136929"/>
                  <a:pt x="4081419" y="2136687"/>
                </a:cubicBezTo>
                <a:cubicBezTo>
                  <a:pt x="4095306" y="2136444"/>
                  <a:pt x="4106368" y="2124990"/>
                  <a:pt x="4106125" y="2111102"/>
                </a:cubicBezTo>
                <a:cubicBezTo>
                  <a:pt x="4105883" y="2097216"/>
                  <a:pt x="4094428" y="2086155"/>
                  <a:pt x="4080541" y="2086397"/>
                </a:cubicBezTo>
                <a:close/>
                <a:moveTo>
                  <a:pt x="4950309" y="2049088"/>
                </a:moveTo>
                <a:lnTo>
                  <a:pt x="4908245" y="2063077"/>
                </a:lnTo>
                <a:lnTo>
                  <a:pt x="4908895" y="2064571"/>
                </a:lnTo>
                <a:cubicBezTo>
                  <a:pt x="4913525" y="2069042"/>
                  <a:pt x="4919860" y="2071747"/>
                  <a:pt x="4926804" y="2071626"/>
                </a:cubicBezTo>
                <a:cubicBezTo>
                  <a:pt x="4933748" y="2071504"/>
                  <a:pt x="4939985" y="2068580"/>
                  <a:pt x="4944456" y="2063950"/>
                </a:cubicBezTo>
                <a:close/>
                <a:moveTo>
                  <a:pt x="5389350" y="2013246"/>
                </a:moveTo>
                <a:cubicBezTo>
                  <a:pt x="5375462" y="2013489"/>
                  <a:pt x="5364401" y="2024942"/>
                  <a:pt x="5364644" y="2038830"/>
                </a:cubicBezTo>
                <a:cubicBezTo>
                  <a:pt x="5364886" y="2052717"/>
                  <a:pt x="5376340" y="2063779"/>
                  <a:pt x="5390228" y="2063537"/>
                </a:cubicBezTo>
                <a:cubicBezTo>
                  <a:pt x="5404114" y="2063294"/>
                  <a:pt x="5415175" y="2051839"/>
                  <a:pt x="5414933" y="2037953"/>
                </a:cubicBezTo>
                <a:cubicBezTo>
                  <a:pt x="5414690" y="2024065"/>
                  <a:pt x="5403236" y="2013004"/>
                  <a:pt x="5389350" y="2013246"/>
                </a:cubicBezTo>
                <a:close/>
                <a:moveTo>
                  <a:pt x="5234833" y="2015943"/>
                </a:moveTo>
                <a:cubicBezTo>
                  <a:pt x="5220946" y="2016186"/>
                  <a:pt x="5209885" y="2027640"/>
                  <a:pt x="5210127" y="2041527"/>
                </a:cubicBezTo>
                <a:cubicBezTo>
                  <a:pt x="5210370" y="2055414"/>
                  <a:pt x="5221824" y="2066476"/>
                  <a:pt x="5235711" y="2066234"/>
                </a:cubicBezTo>
                <a:cubicBezTo>
                  <a:pt x="5249598" y="2065991"/>
                  <a:pt x="5260660" y="2054536"/>
                  <a:pt x="5260417" y="2040650"/>
                </a:cubicBezTo>
                <a:cubicBezTo>
                  <a:pt x="5260175" y="2026762"/>
                  <a:pt x="5248720" y="2015701"/>
                  <a:pt x="5234833" y="2015943"/>
                </a:cubicBezTo>
                <a:close/>
                <a:moveTo>
                  <a:pt x="5080443" y="2018638"/>
                </a:moveTo>
                <a:cubicBezTo>
                  <a:pt x="5066556" y="2018881"/>
                  <a:pt x="5055494" y="2030334"/>
                  <a:pt x="5055737" y="2044222"/>
                </a:cubicBezTo>
                <a:cubicBezTo>
                  <a:pt x="5055979" y="2058109"/>
                  <a:pt x="5067434" y="2069171"/>
                  <a:pt x="5081321" y="2068929"/>
                </a:cubicBezTo>
                <a:cubicBezTo>
                  <a:pt x="5095208" y="2068686"/>
                  <a:pt x="5106269" y="2057231"/>
                  <a:pt x="5106027" y="2043344"/>
                </a:cubicBezTo>
                <a:cubicBezTo>
                  <a:pt x="5105785" y="2029457"/>
                  <a:pt x="5094330" y="2018396"/>
                  <a:pt x="5080443" y="2018638"/>
                </a:cubicBezTo>
                <a:close/>
                <a:moveTo>
                  <a:pt x="4617020" y="2026727"/>
                </a:moveTo>
                <a:cubicBezTo>
                  <a:pt x="4603133" y="2026970"/>
                  <a:pt x="4592072" y="2038423"/>
                  <a:pt x="4592314" y="2052311"/>
                </a:cubicBezTo>
                <a:cubicBezTo>
                  <a:pt x="4592557" y="2066198"/>
                  <a:pt x="4604010" y="2077260"/>
                  <a:pt x="4617898" y="2077018"/>
                </a:cubicBezTo>
                <a:cubicBezTo>
                  <a:pt x="4631785" y="2076775"/>
                  <a:pt x="4642846" y="2065320"/>
                  <a:pt x="4642604" y="2051434"/>
                </a:cubicBezTo>
                <a:cubicBezTo>
                  <a:pt x="4642361" y="2037546"/>
                  <a:pt x="4630907" y="2026485"/>
                  <a:pt x="4617020" y="2026727"/>
                </a:cubicBezTo>
                <a:close/>
                <a:moveTo>
                  <a:pt x="4462630" y="2029422"/>
                </a:moveTo>
                <a:cubicBezTo>
                  <a:pt x="4448743" y="2029665"/>
                  <a:pt x="4437681" y="2041118"/>
                  <a:pt x="4437924" y="2055006"/>
                </a:cubicBezTo>
                <a:cubicBezTo>
                  <a:pt x="4438166" y="2068893"/>
                  <a:pt x="4449621" y="2079955"/>
                  <a:pt x="4463508" y="2079713"/>
                </a:cubicBezTo>
                <a:lnTo>
                  <a:pt x="4465070" y="2079368"/>
                </a:lnTo>
                <a:lnTo>
                  <a:pt x="4466643" y="2079658"/>
                </a:lnTo>
                <a:cubicBezTo>
                  <a:pt x="4480530" y="2079415"/>
                  <a:pt x="4491592" y="2067961"/>
                  <a:pt x="4491350" y="2054074"/>
                </a:cubicBezTo>
                <a:cubicBezTo>
                  <a:pt x="4491107" y="2040186"/>
                  <a:pt x="4479652" y="2029125"/>
                  <a:pt x="4465766" y="2029367"/>
                </a:cubicBezTo>
                <a:lnTo>
                  <a:pt x="4464203" y="2029711"/>
                </a:lnTo>
                <a:close/>
                <a:moveTo>
                  <a:pt x="4311375" y="2032062"/>
                </a:moveTo>
                <a:cubicBezTo>
                  <a:pt x="4297488" y="2032305"/>
                  <a:pt x="4286426" y="2043759"/>
                  <a:pt x="4286669" y="2057646"/>
                </a:cubicBezTo>
                <a:cubicBezTo>
                  <a:pt x="4286911" y="2071533"/>
                  <a:pt x="4298366" y="2082595"/>
                  <a:pt x="4312253" y="2082353"/>
                </a:cubicBezTo>
                <a:cubicBezTo>
                  <a:pt x="4326140" y="2082110"/>
                  <a:pt x="4337202" y="2070655"/>
                  <a:pt x="4336959" y="2056769"/>
                </a:cubicBezTo>
                <a:cubicBezTo>
                  <a:pt x="4336717" y="2042881"/>
                  <a:pt x="4325262" y="2031820"/>
                  <a:pt x="4311375" y="2032062"/>
                </a:cubicBezTo>
                <a:close/>
                <a:moveTo>
                  <a:pt x="4156860" y="2034759"/>
                </a:moveTo>
                <a:cubicBezTo>
                  <a:pt x="4142973" y="2035002"/>
                  <a:pt x="4131911" y="2046456"/>
                  <a:pt x="4132153" y="2060344"/>
                </a:cubicBezTo>
                <a:cubicBezTo>
                  <a:pt x="4132396" y="2074230"/>
                  <a:pt x="4143851" y="2085292"/>
                  <a:pt x="4157737" y="2085050"/>
                </a:cubicBezTo>
                <a:cubicBezTo>
                  <a:pt x="4171624" y="2084807"/>
                  <a:pt x="4182686" y="2073353"/>
                  <a:pt x="4182444" y="2059466"/>
                </a:cubicBezTo>
                <a:cubicBezTo>
                  <a:pt x="4182201" y="2045578"/>
                  <a:pt x="4170746" y="2034517"/>
                  <a:pt x="4156860" y="2034759"/>
                </a:cubicBezTo>
                <a:close/>
                <a:moveTo>
                  <a:pt x="4002468" y="2037454"/>
                </a:moveTo>
                <a:cubicBezTo>
                  <a:pt x="3988582" y="2037697"/>
                  <a:pt x="3977520" y="2049151"/>
                  <a:pt x="3977763" y="2063038"/>
                </a:cubicBezTo>
                <a:cubicBezTo>
                  <a:pt x="3978005" y="2076925"/>
                  <a:pt x="3989460" y="2087987"/>
                  <a:pt x="4003346" y="2087745"/>
                </a:cubicBezTo>
                <a:cubicBezTo>
                  <a:pt x="4017234" y="2087502"/>
                  <a:pt x="4028296" y="2076047"/>
                  <a:pt x="4028053" y="2062161"/>
                </a:cubicBezTo>
                <a:cubicBezTo>
                  <a:pt x="4027811" y="2048273"/>
                  <a:pt x="4016356" y="2037212"/>
                  <a:pt x="4002468" y="2037454"/>
                </a:cubicBezTo>
                <a:close/>
                <a:moveTo>
                  <a:pt x="4678132" y="1984035"/>
                </a:moveTo>
                <a:lnTo>
                  <a:pt x="4675852" y="1985026"/>
                </a:lnTo>
                <a:cubicBezTo>
                  <a:pt x="4671381" y="1989656"/>
                  <a:pt x="4668676" y="1995991"/>
                  <a:pt x="4668797" y="2002935"/>
                </a:cubicBezTo>
                <a:lnTo>
                  <a:pt x="4669790" y="2005220"/>
                </a:lnTo>
                <a:close/>
                <a:moveTo>
                  <a:pt x="5172150" y="1975311"/>
                </a:moveTo>
                <a:lnTo>
                  <a:pt x="5134911" y="1987696"/>
                </a:lnTo>
                <a:lnTo>
                  <a:pt x="5132094" y="1994848"/>
                </a:lnTo>
                <a:cubicBezTo>
                  <a:pt x="5132336" y="2008735"/>
                  <a:pt x="5143790" y="2019797"/>
                  <a:pt x="5157678" y="2019554"/>
                </a:cubicBezTo>
                <a:cubicBezTo>
                  <a:pt x="5171565" y="2019312"/>
                  <a:pt x="5182625" y="2007857"/>
                  <a:pt x="5182383" y="1993970"/>
                </a:cubicBezTo>
                <a:cubicBezTo>
                  <a:pt x="5182262" y="1987026"/>
                  <a:pt x="5179337" y="1980790"/>
                  <a:pt x="5174709" y="1976319"/>
                </a:cubicBezTo>
                <a:close/>
                <a:moveTo>
                  <a:pt x="5465705" y="1963872"/>
                </a:moveTo>
                <a:cubicBezTo>
                  <a:pt x="5451819" y="1964115"/>
                  <a:pt x="5440757" y="1975569"/>
                  <a:pt x="5441000" y="1989456"/>
                </a:cubicBezTo>
                <a:cubicBezTo>
                  <a:pt x="5441242" y="2003343"/>
                  <a:pt x="5452697" y="2014405"/>
                  <a:pt x="5466583" y="2014162"/>
                </a:cubicBezTo>
                <a:cubicBezTo>
                  <a:pt x="5480470" y="2013920"/>
                  <a:pt x="5491531" y="2002465"/>
                  <a:pt x="5491289" y="1988578"/>
                </a:cubicBezTo>
                <a:cubicBezTo>
                  <a:pt x="5491046" y="1974692"/>
                  <a:pt x="5479593" y="1963630"/>
                  <a:pt x="5465705" y="1963872"/>
                </a:cubicBezTo>
                <a:close/>
                <a:moveTo>
                  <a:pt x="5311315" y="1966567"/>
                </a:moveTo>
                <a:cubicBezTo>
                  <a:pt x="5297427" y="1966809"/>
                  <a:pt x="5286367" y="1978264"/>
                  <a:pt x="5286609" y="1992151"/>
                </a:cubicBezTo>
                <a:cubicBezTo>
                  <a:pt x="5286851" y="2006038"/>
                  <a:pt x="5298305" y="2017100"/>
                  <a:pt x="5312193" y="2016857"/>
                </a:cubicBezTo>
                <a:cubicBezTo>
                  <a:pt x="5326080" y="2016615"/>
                  <a:pt x="5337142" y="2005160"/>
                  <a:pt x="5336899" y="1991273"/>
                </a:cubicBezTo>
                <a:cubicBezTo>
                  <a:pt x="5336657" y="1977386"/>
                  <a:pt x="5325202" y="1966325"/>
                  <a:pt x="5311315" y="1966567"/>
                </a:cubicBezTo>
                <a:close/>
                <a:moveTo>
                  <a:pt x="4538987" y="1980048"/>
                </a:moveTo>
                <a:cubicBezTo>
                  <a:pt x="4525100" y="1980290"/>
                  <a:pt x="4514038" y="1991745"/>
                  <a:pt x="4514281" y="2005632"/>
                </a:cubicBezTo>
                <a:cubicBezTo>
                  <a:pt x="4514523" y="2019519"/>
                  <a:pt x="4525978" y="2030581"/>
                  <a:pt x="4539865" y="2030338"/>
                </a:cubicBezTo>
                <a:cubicBezTo>
                  <a:pt x="4553753" y="2030096"/>
                  <a:pt x="4564813" y="2018641"/>
                  <a:pt x="4564571" y="2004754"/>
                </a:cubicBezTo>
                <a:cubicBezTo>
                  <a:pt x="4564329" y="1990867"/>
                  <a:pt x="4552875" y="1979806"/>
                  <a:pt x="4538987" y="1980048"/>
                </a:cubicBezTo>
                <a:close/>
                <a:moveTo>
                  <a:pt x="4387731" y="1982688"/>
                </a:moveTo>
                <a:cubicBezTo>
                  <a:pt x="4373844" y="1982931"/>
                  <a:pt x="4362782" y="1994385"/>
                  <a:pt x="4363025" y="2008272"/>
                </a:cubicBezTo>
                <a:cubicBezTo>
                  <a:pt x="4363267" y="2022159"/>
                  <a:pt x="4374722" y="2033221"/>
                  <a:pt x="4388609" y="2032979"/>
                </a:cubicBezTo>
                <a:cubicBezTo>
                  <a:pt x="4402496" y="2032736"/>
                  <a:pt x="4413557" y="2021281"/>
                  <a:pt x="4413315" y="2007394"/>
                </a:cubicBezTo>
                <a:cubicBezTo>
                  <a:pt x="4413073" y="1993508"/>
                  <a:pt x="4401618" y="1982446"/>
                  <a:pt x="4387731" y="1982688"/>
                </a:cubicBezTo>
                <a:close/>
                <a:moveTo>
                  <a:pt x="4233340" y="1985383"/>
                </a:moveTo>
                <a:cubicBezTo>
                  <a:pt x="4219454" y="1985626"/>
                  <a:pt x="4208393" y="1997080"/>
                  <a:pt x="4208635" y="2010967"/>
                </a:cubicBezTo>
                <a:cubicBezTo>
                  <a:pt x="4208878" y="2024854"/>
                  <a:pt x="4220331" y="2035916"/>
                  <a:pt x="4234218" y="2035673"/>
                </a:cubicBezTo>
                <a:cubicBezTo>
                  <a:pt x="4248105" y="2035431"/>
                  <a:pt x="4259167" y="2023976"/>
                  <a:pt x="4258925" y="2010089"/>
                </a:cubicBezTo>
                <a:cubicBezTo>
                  <a:pt x="4258682" y="1996203"/>
                  <a:pt x="4247227" y="1985141"/>
                  <a:pt x="4233340" y="1985383"/>
                </a:cubicBezTo>
                <a:close/>
                <a:moveTo>
                  <a:pt x="4078825" y="1988080"/>
                </a:moveTo>
                <a:cubicBezTo>
                  <a:pt x="4064938" y="1988323"/>
                  <a:pt x="4053876" y="1999777"/>
                  <a:pt x="4054119" y="2013664"/>
                </a:cubicBezTo>
                <a:cubicBezTo>
                  <a:pt x="4054361" y="2027551"/>
                  <a:pt x="4065816" y="2038613"/>
                  <a:pt x="4079703" y="2038371"/>
                </a:cubicBezTo>
                <a:cubicBezTo>
                  <a:pt x="4093590" y="2038128"/>
                  <a:pt x="4104651" y="2026673"/>
                  <a:pt x="4104409" y="2012786"/>
                </a:cubicBezTo>
                <a:cubicBezTo>
                  <a:pt x="4104167" y="1998900"/>
                  <a:pt x="4092712" y="1987838"/>
                  <a:pt x="4078825" y="1988080"/>
                </a:cubicBezTo>
                <a:close/>
                <a:moveTo>
                  <a:pt x="5256800" y="1947159"/>
                </a:moveTo>
                <a:lnTo>
                  <a:pt x="5216025" y="1960720"/>
                </a:lnTo>
                <a:lnTo>
                  <a:pt x="5216086" y="1960862"/>
                </a:lnTo>
                <a:cubicBezTo>
                  <a:pt x="5220716" y="1965333"/>
                  <a:pt x="5227052" y="1968038"/>
                  <a:pt x="5233995" y="1967917"/>
                </a:cubicBezTo>
                <a:cubicBezTo>
                  <a:pt x="5240939" y="1967795"/>
                  <a:pt x="5247176" y="1964871"/>
                  <a:pt x="5251647" y="1960241"/>
                </a:cubicBezTo>
                <a:close/>
                <a:moveTo>
                  <a:pt x="4003128" y="1940074"/>
                </a:moveTo>
                <a:lnTo>
                  <a:pt x="3989919" y="1984815"/>
                </a:lnTo>
                <a:lnTo>
                  <a:pt x="4001630" y="1989428"/>
                </a:lnTo>
                <a:cubicBezTo>
                  <a:pt x="4015518" y="1989185"/>
                  <a:pt x="4026579" y="1977730"/>
                  <a:pt x="4026337" y="1963844"/>
                </a:cubicBezTo>
                <a:cubicBezTo>
                  <a:pt x="4026216" y="1956901"/>
                  <a:pt x="4023292" y="1950664"/>
                  <a:pt x="4018662" y="1946193"/>
                </a:cubicBezTo>
                <a:close/>
                <a:moveTo>
                  <a:pt x="5541032" y="1912253"/>
                </a:moveTo>
                <a:cubicBezTo>
                  <a:pt x="5527145" y="1912495"/>
                  <a:pt x="5516084" y="1923949"/>
                  <a:pt x="5516326" y="1937836"/>
                </a:cubicBezTo>
                <a:cubicBezTo>
                  <a:pt x="5516447" y="1944780"/>
                  <a:pt x="5519372" y="1951017"/>
                  <a:pt x="5524001" y="1955487"/>
                </a:cubicBezTo>
                <a:lnTo>
                  <a:pt x="5541740" y="1962475"/>
                </a:lnTo>
                <a:lnTo>
                  <a:pt x="5561224" y="1922260"/>
                </a:lnTo>
                <a:lnTo>
                  <a:pt x="5559932" y="1919290"/>
                </a:lnTo>
                <a:cubicBezTo>
                  <a:pt x="5555303" y="1914819"/>
                  <a:pt x="5548967" y="1912114"/>
                  <a:pt x="5542023" y="1912235"/>
                </a:cubicBezTo>
                <a:lnTo>
                  <a:pt x="5541529" y="1912343"/>
                </a:lnTo>
                <a:close/>
                <a:moveTo>
                  <a:pt x="5387634" y="1914930"/>
                </a:moveTo>
                <a:cubicBezTo>
                  <a:pt x="5373746" y="1915173"/>
                  <a:pt x="5362685" y="1926626"/>
                  <a:pt x="5362927" y="1940513"/>
                </a:cubicBezTo>
                <a:cubicBezTo>
                  <a:pt x="5363170" y="1954400"/>
                  <a:pt x="5374624" y="1965462"/>
                  <a:pt x="5388512" y="1965220"/>
                </a:cubicBezTo>
                <a:cubicBezTo>
                  <a:pt x="5402397" y="1964977"/>
                  <a:pt x="5413459" y="1953522"/>
                  <a:pt x="5413217" y="1939635"/>
                </a:cubicBezTo>
                <a:cubicBezTo>
                  <a:pt x="5412974" y="1925749"/>
                  <a:pt x="5401520" y="1914688"/>
                  <a:pt x="5387634" y="1914930"/>
                </a:cubicBezTo>
                <a:close/>
                <a:moveTo>
                  <a:pt x="4615304" y="1928411"/>
                </a:moveTo>
                <a:cubicBezTo>
                  <a:pt x="4601416" y="1928654"/>
                  <a:pt x="4590356" y="1940107"/>
                  <a:pt x="4590598" y="1953994"/>
                </a:cubicBezTo>
                <a:cubicBezTo>
                  <a:pt x="4590840" y="1967881"/>
                  <a:pt x="4602294" y="1978943"/>
                  <a:pt x="4616182" y="1978701"/>
                </a:cubicBezTo>
                <a:cubicBezTo>
                  <a:pt x="4630069" y="1978458"/>
                  <a:pt x="4641130" y="1967003"/>
                  <a:pt x="4640887" y="1953117"/>
                </a:cubicBezTo>
                <a:cubicBezTo>
                  <a:pt x="4640645" y="1939230"/>
                  <a:pt x="4629191" y="1928169"/>
                  <a:pt x="4615304" y="1928411"/>
                </a:cubicBezTo>
                <a:close/>
                <a:moveTo>
                  <a:pt x="4460914" y="1931106"/>
                </a:moveTo>
                <a:cubicBezTo>
                  <a:pt x="4447027" y="1931349"/>
                  <a:pt x="4435965" y="1942802"/>
                  <a:pt x="4436208" y="1956689"/>
                </a:cubicBezTo>
                <a:cubicBezTo>
                  <a:pt x="4436450" y="1970576"/>
                  <a:pt x="4447905" y="1981638"/>
                  <a:pt x="4461792" y="1981396"/>
                </a:cubicBezTo>
                <a:lnTo>
                  <a:pt x="4463354" y="1981052"/>
                </a:lnTo>
                <a:lnTo>
                  <a:pt x="4464927" y="1981341"/>
                </a:lnTo>
                <a:cubicBezTo>
                  <a:pt x="4478814" y="1981098"/>
                  <a:pt x="4489876" y="1969644"/>
                  <a:pt x="4489633" y="1955757"/>
                </a:cubicBezTo>
                <a:cubicBezTo>
                  <a:pt x="4489391" y="1941870"/>
                  <a:pt x="4477936" y="1930809"/>
                  <a:pt x="4464049" y="1931051"/>
                </a:cubicBezTo>
                <a:lnTo>
                  <a:pt x="4462487" y="1931395"/>
                </a:lnTo>
                <a:close/>
                <a:moveTo>
                  <a:pt x="4309659" y="1933746"/>
                </a:moveTo>
                <a:cubicBezTo>
                  <a:pt x="4295772" y="1933989"/>
                  <a:pt x="4284710" y="1945443"/>
                  <a:pt x="4284953" y="1959329"/>
                </a:cubicBezTo>
                <a:cubicBezTo>
                  <a:pt x="4285195" y="1973216"/>
                  <a:pt x="4296650" y="1984278"/>
                  <a:pt x="4310537" y="1984036"/>
                </a:cubicBezTo>
                <a:cubicBezTo>
                  <a:pt x="4324424" y="1983793"/>
                  <a:pt x="4335485" y="1972338"/>
                  <a:pt x="4335243" y="1958452"/>
                </a:cubicBezTo>
                <a:cubicBezTo>
                  <a:pt x="4335001" y="1944565"/>
                  <a:pt x="4323546" y="1933504"/>
                  <a:pt x="4309659" y="1933746"/>
                </a:cubicBezTo>
                <a:close/>
                <a:moveTo>
                  <a:pt x="4155143" y="1936443"/>
                </a:moveTo>
                <a:cubicBezTo>
                  <a:pt x="4141257" y="1936686"/>
                  <a:pt x="4130195" y="1948140"/>
                  <a:pt x="4130437" y="1962026"/>
                </a:cubicBezTo>
                <a:cubicBezTo>
                  <a:pt x="4130680" y="1975913"/>
                  <a:pt x="4142134" y="1986975"/>
                  <a:pt x="4156021" y="1986733"/>
                </a:cubicBezTo>
                <a:cubicBezTo>
                  <a:pt x="4169908" y="1986490"/>
                  <a:pt x="4180970" y="1975036"/>
                  <a:pt x="4180728" y="1961149"/>
                </a:cubicBezTo>
                <a:cubicBezTo>
                  <a:pt x="4180485" y="1947262"/>
                  <a:pt x="4169030" y="1936201"/>
                  <a:pt x="4155143" y="1936443"/>
                </a:cubicBezTo>
                <a:close/>
                <a:moveTo>
                  <a:pt x="5481472" y="1872441"/>
                </a:moveTo>
                <a:lnTo>
                  <a:pt x="5441399" y="1885768"/>
                </a:lnTo>
                <a:lnTo>
                  <a:pt x="5439283" y="1891138"/>
                </a:lnTo>
                <a:cubicBezTo>
                  <a:pt x="5439526" y="1905026"/>
                  <a:pt x="5450981" y="1916087"/>
                  <a:pt x="5464866" y="1915844"/>
                </a:cubicBezTo>
                <a:cubicBezTo>
                  <a:pt x="5478754" y="1915602"/>
                  <a:pt x="5489815" y="1904148"/>
                  <a:pt x="5489573" y="1890260"/>
                </a:cubicBezTo>
                <a:cubicBezTo>
                  <a:pt x="5489452" y="1883317"/>
                  <a:pt x="5486527" y="1877080"/>
                  <a:pt x="5481897" y="1872609"/>
                </a:cubicBezTo>
                <a:close/>
                <a:moveTo>
                  <a:pt x="4691787" y="1879033"/>
                </a:moveTo>
                <a:cubicBezTo>
                  <a:pt x="4677899" y="1879275"/>
                  <a:pt x="4666839" y="1890730"/>
                  <a:pt x="4667081" y="1904617"/>
                </a:cubicBezTo>
                <a:cubicBezTo>
                  <a:pt x="4667323" y="1918505"/>
                  <a:pt x="4678777" y="1929566"/>
                  <a:pt x="4692665" y="1929323"/>
                </a:cubicBezTo>
                <a:lnTo>
                  <a:pt x="4701119" y="1925647"/>
                </a:lnTo>
                <a:lnTo>
                  <a:pt x="4713369" y="1894535"/>
                </a:lnTo>
                <a:lnTo>
                  <a:pt x="4709696" y="1886087"/>
                </a:lnTo>
                <a:cubicBezTo>
                  <a:pt x="4705066" y="1881617"/>
                  <a:pt x="4698730" y="1878912"/>
                  <a:pt x="4691787" y="1879033"/>
                </a:cubicBezTo>
                <a:close/>
                <a:moveTo>
                  <a:pt x="4537271" y="1881730"/>
                </a:moveTo>
                <a:cubicBezTo>
                  <a:pt x="4523384" y="1881972"/>
                  <a:pt x="4512322" y="1893427"/>
                  <a:pt x="4512565" y="1907314"/>
                </a:cubicBezTo>
                <a:cubicBezTo>
                  <a:pt x="4512807" y="1921202"/>
                  <a:pt x="4524262" y="1932263"/>
                  <a:pt x="4538149" y="1932020"/>
                </a:cubicBezTo>
                <a:cubicBezTo>
                  <a:pt x="4552036" y="1931778"/>
                  <a:pt x="4563097" y="1920324"/>
                  <a:pt x="4562855" y="1906436"/>
                </a:cubicBezTo>
                <a:cubicBezTo>
                  <a:pt x="4562612" y="1892549"/>
                  <a:pt x="4551159" y="1881488"/>
                  <a:pt x="4537271" y="1881730"/>
                </a:cubicBezTo>
                <a:close/>
                <a:moveTo>
                  <a:pt x="4386015" y="1884370"/>
                </a:moveTo>
                <a:cubicBezTo>
                  <a:pt x="4372128" y="1884613"/>
                  <a:pt x="4361066" y="1896067"/>
                  <a:pt x="4361309" y="1909954"/>
                </a:cubicBezTo>
                <a:cubicBezTo>
                  <a:pt x="4361551" y="1923842"/>
                  <a:pt x="4373006" y="1934903"/>
                  <a:pt x="4386893" y="1934661"/>
                </a:cubicBezTo>
                <a:cubicBezTo>
                  <a:pt x="4400780" y="1934418"/>
                  <a:pt x="4411841" y="1922964"/>
                  <a:pt x="4411599" y="1909076"/>
                </a:cubicBezTo>
                <a:cubicBezTo>
                  <a:pt x="4411357" y="1895190"/>
                  <a:pt x="4399902" y="1884128"/>
                  <a:pt x="4386015" y="1884370"/>
                </a:cubicBezTo>
                <a:close/>
                <a:moveTo>
                  <a:pt x="4231624" y="1887065"/>
                </a:moveTo>
                <a:cubicBezTo>
                  <a:pt x="4217737" y="1887308"/>
                  <a:pt x="4206677" y="1898762"/>
                  <a:pt x="4206919" y="1912649"/>
                </a:cubicBezTo>
                <a:cubicBezTo>
                  <a:pt x="4207161" y="1926537"/>
                  <a:pt x="4218615" y="1937598"/>
                  <a:pt x="4232502" y="1937355"/>
                </a:cubicBezTo>
                <a:cubicBezTo>
                  <a:pt x="4246389" y="1937113"/>
                  <a:pt x="4257451" y="1925659"/>
                  <a:pt x="4257208" y="1911771"/>
                </a:cubicBezTo>
                <a:cubicBezTo>
                  <a:pt x="4256966" y="1897884"/>
                  <a:pt x="4245511" y="1886823"/>
                  <a:pt x="4231624" y="1887065"/>
                </a:cubicBezTo>
                <a:close/>
                <a:moveTo>
                  <a:pt x="4077109" y="1889762"/>
                </a:moveTo>
                <a:cubicBezTo>
                  <a:pt x="4063222" y="1890005"/>
                  <a:pt x="4052160" y="1901459"/>
                  <a:pt x="4052403" y="1915346"/>
                </a:cubicBezTo>
                <a:cubicBezTo>
                  <a:pt x="4052645" y="1929234"/>
                  <a:pt x="4064100" y="1940295"/>
                  <a:pt x="4077987" y="1940053"/>
                </a:cubicBezTo>
                <a:cubicBezTo>
                  <a:pt x="4091874" y="1939810"/>
                  <a:pt x="4102935" y="1928356"/>
                  <a:pt x="4102693" y="1914468"/>
                </a:cubicBezTo>
                <a:cubicBezTo>
                  <a:pt x="4102451" y="1900582"/>
                  <a:pt x="4090996" y="1889520"/>
                  <a:pt x="4077109" y="1889762"/>
                </a:cubicBezTo>
                <a:close/>
                <a:moveTo>
                  <a:pt x="5563689" y="1845099"/>
                </a:moveTo>
                <a:lnTo>
                  <a:pt x="5523467" y="1858475"/>
                </a:lnTo>
                <a:lnTo>
                  <a:pt x="5540209" y="1865070"/>
                </a:lnTo>
                <a:lnTo>
                  <a:pt x="5540702" y="1864961"/>
                </a:lnTo>
                <a:lnTo>
                  <a:pt x="5541200" y="1865053"/>
                </a:lnTo>
                <a:cubicBezTo>
                  <a:pt x="5548144" y="1864931"/>
                  <a:pt x="5554381" y="1862008"/>
                  <a:pt x="5558851" y="1857377"/>
                </a:cubicBezTo>
                <a:close/>
                <a:moveTo>
                  <a:pt x="4613588" y="1830093"/>
                </a:moveTo>
                <a:cubicBezTo>
                  <a:pt x="4599700" y="1830336"/>
                  <a:pt x="4588640" y="1841789"/>
                  <a:pt x="4588882" y="1855677"/>
                </a:cubicBezTo>
                <a:lnTo>
                  <a:pt x="4588974" y="1856099"/>
                </a:lnTo>
                <a:lnTo>
                  <a:pt x="4588897" y="1856522"/>
                </a:lnTo>
                <a:cubicBezTo>
                  <a:pt x="4589139" y="1870410"/>
                  <a:pt x="4600593" y="1881471"/>
                  <a:pt x="4614481" y="1881228"/>
                </a:cubicBezTo>
                <a:cubicBezTo>
                  <a:pt x="4628368" y="1880986"/>
                  <a:pt x="4639428" y="1869532"/>
                  <a:pt x="4639186" y="1855644"/>
                </a:cubicBezTo>
                <a:lnTo>
                  <a:pt x="4639094" y="1855224"/>
                </a:lnTo>
                <a:lnTo>
                  <a:pt x="4639171" y="1854800"/>
                </a:lnTo>
                <a:cubicBezTo>
                  <a:pt x="4638929" y="1840912"/>
                  <a:pt x="4627475" y="1829851"/>
                  <a:pt x="4613588" y="1830093"/>
                </a:cubicBezTo>
                <a:close/>
                <a:moveTo>
                  <a:pt x="4459198" y="1832788"/>
                </a:moveTo>
                <a:cubicBezTo>
                  <a:pt x="4445311" y="1833031"/>
                  <a:pt x="4434249" y="1844484"/>
                  <a:pt x="4434491" y="1858372"/>
                </a:cubicBezTo>
                <a:lnTo>
                  <a:pt x="4434584" y="1858794"/>
                </a:lnTo>
                <a:lnTo>
                  <a:pt x="4434506" y="1859217"/>
                </a:lnTo>
                <a:cubicBezTo>
                  <a:pt x="4434749" y="1873105"/>
                  <a:pt x="4446203" y="1884166"/>
                  <a:pt x="4460090" y="1883923"/>
                </a:cubicBezTo>
                <a:lnTo>
                  <a:pt x="4461653" y="1883580"/>
                </a:lnTo>
                <a:lnTo>
                  <a:pt x="4463226" y="1883869"/>
                </a:lnTo>
                <a:cubicBezTo>
                  <a:pt x="4477113" y="1883626"/>
                  <a:pt x="4488174" y="1872172"/>
                  <a:pt x="4487932" y="1858285"/>
                </a:cubicBezTo>
                <a:lnTo>
                  <a:pt x="4487839" y="1857864"/>
                </a:lnTo>
                <a:lnTo>
                  <a:pt x="4487917" y="1857440"/>
                </a:lnTo>
                <a:cubicBezTo>
                  <a:pt x="4487675" y="1843552"/>
                  <a:pt x="4476220" y="1832491"/>
                  <a:pt x="4462333" y="1832733"/>
                </a:cubicBezTo>
                <a:lnTo>
                  <a:pt x="4460771" y="1833077"/>
                </a:lnTo>
                <a:close/>
                <a:moveTo>
                  <a:pt x="4307943" y="1835428"/>
                </a:moveTo>
                <a:cubicBezTo>
                  <a:pt x="4294056" y="1835671"/>
                  <a:pt x="4282994" y="1847124"/>
                  <a:pt x="4283237" y="1861012"/>
                </a:cubicBezTo>
                <a:lnTo>
                  <a:pt x="4283330" y="1861434"/>
                </a:lnTo>
                <a:lnTo>
                  <a:pt x="4283251" y="1861857"/>
                </a:lnTo>
                <a:cubicBezTo>
                  <a:pt x="4283494" y="1875745"/>
                  <a:pt x="4294948" y="1886806"/>
                  <a:pt x="4308835" y="1886564"/>
                </a:cubicBezTo>
                <a:cubicBezTo>
                  <a:pt x="4322722" y="1886321"/>
                  <a:pt x="4333784" y="1874867"/>
                  <a:pt x="4333542" y="1860979"/>
                </a:cubicBezTo>
                <a:lnTo>
                  <a:pt x="4333449" y="1860559"/>
                </a:lnTo>
                <a:lnTo>
                  <a:pt x="4333527" y="1860135"/>
                </a:lnTo>
                <a:cubicBezTo>
                  <a:pt x="4333284" y="1846247"/>
                  <a:pt x="4321830" y="1835186"/>
                  <a:pt x="4307943" y="1835428"/>
                </a:cubicBezTo>
                <a:close/>
                <a:moveTo>
                  <a:pt x="4153427" y="1838125"/>
                </a:moveTo>
                <a:cubicBezTo>
                  <a:pt x="4139540" y="1838368"/>
                  <a:pt x="4128479" y="1849822"/>
                  <a:pt x="4128721" y="1863709"/>
                </a:cubicBezTo>
                <a:lnTo>
                  <a:pt x="4128813" y="1864131"/>
                </a:lnTo>
                <a:lnTo>
                  <a:pt x="4128736" y="1864554"/>
                </a:lnTo>
                <a:cubicBezTo>
                  <a:pt x="4128978" y="1878442"/>
                  <a:pt x="4140433" y="1889503"/>
                  <a:pt x="4154320" y="1889261"/>
                </a:cubicBezTo>
                <a:cubicBezTo>
                  <a:pt x="4168207" y="1889018"/>
                  <a:pt x="4179269" y="1877564"/>
                  <a:pt x="4179026" y="1863677"/>
                </a:cubicBezTo>
                <a:lnTo>
                  <a:pt x="4178933" y="1863256"/>
                </a:lnTo>
                <a:lnTo>
                  <a:pt x="4179011" y="1862832"/>
                </a:lnTo>
                <a:cubicBezTo>
                  <a:pt x="4178769" y="1848944"/>
                  <a:pt x="4167314" y="1837883"/>
                  <a:pt x="4153427" y="1838125"/>
                </a:cubicBezTo>
                <a:close/>
                <a:moveTo>
                  <a:pt x="4690086" y="1781563"/>
                </a:moveTo>
                <a:cubicBezTo>
                  <a:pt x="4676198" y="1781805"/>
                  <a:pt x="4665137" y="1793259"/>
                  <a:pt x="4665380" y="1807147"/>
                </a:cubicBezTo>
                <a:cubicBezTo>
                  <a:pt x="4665622" y="1821034"/>
                  <a:pt x="4677076" y="1832096"/>
                  <a:pt x="4690964" y="1831853"/>
                </a:cubicBezTo>
                <a:cubicBezTo>
                  <a:pt x="4704851" y="1831611"/>
                  <a:pt x="4715912" y="1820156"/>
                  <a:pt x="4715670" y="1806269"/>
                </a:cubicBezTo>
                <a:cubicBezTo>
                  <a:pt x="4715428" y="1792381"/>
                  <a:pt x="4703973" y="1781320"/>
                  <a:pt x="4690086" y="1781563"/>
                </a:cubicBezTo>
                <a:close/>
                <a:moveTo>
                  <a:pt x="4535569" y="1784260"/>
                </a:moveTo>
                <a:cubicBezTo>
                  <a:pt x="4521683" y="1784502"/>
                  <a:pt x="4510621" y="1795956"/>
                  <a:pt x="4510863" y="1809844"/>
                </a:cubicBezTo>
                <a:cubicBezTo>
                  <a:pt x="4511106" y="1823731"/>
                  <a:pt x="4522560" y="1834793"/>
                  <a:pt x="4536447" y="1834550"/>
                </a:cubicBezTo>
                <a:cubicBezTo>
                  <a:pt x="4550335" y="1834308"/>
                  <a:pt x="4561396" y="1822853"/>
                  <a:pt x="4561154" y="1808966"/>
                </a:cubicBezTo>
                <a:cubicBezTo>
                  <a:pt x="4560911" y="1795078"/>
                  <a:pt x="4549457" y="1784017"/>
                  <a:pt x="4535569" y="1784260"/>
                </a:cubicBezTo>
                <a:close/>
                <a:moveTo>
                  <a:pt x="4384313" y="1786900"/>
                </a:moveTo>
                <a:cubicBezTo>
                  <a:pt x="4370427" y="1787142"/>
                  <a:pt x="4359365" y="1798596"/>
                  <a:pt x="4359607" y="1812484"/>
                </a:cubicBezTo>
                <a:cubicBezTo>
                  <a:pt x="4359850" y="1826371"/>
                  <a:pt x="4371304" y="1837433"/>
                  <a:pt x="4385191" y="1837190"/>
                </a:cubicBezTo>
                <a:cubicBezTo>
                  <a:pt x="4399078" y="1836948"/>
                  <a:pt x="4410140" y="1825493"/>
                  <a:pt x="4409898" y="1811606"/>
                </a:cubicBezTo>
                <a:cubicBezTo>
                  <a:pt x="4409655" y="1797718"/>
                  <a:pt x="4398200" y="1786658"/>
                  <a:pt x="4384313" y="1786900"/>
                </a:cubicBezTo>
                <a:close/>
                <a:moveTo>
                  <a:pt x="4229923" y="1789595"/>
                </a:moveTo>
                <a:cubicBezTo>
                  <a:pt x="4216036" y="1789837"/>
                  <a:pt x="4204975" y="1801291"/>
                  <a:pt x="4205218" y="1815179"/>
                </a:cubicBezTo>
                <a:cubicBezTo>
                  <a:pt x="4205460" y="1829066"/>
                  <a:pt x="4216914" y="1840128"/>
                  <a:pt x="4230801" y="1839885"/>
                </a:cubicBezTo>
                <a:cubicBezTo>
                  <a:pt x="4244688" y="1839643"/>
                  <a:pt x="4255749" y="1828188"/>
                  <a:pt x="4255507" y="1814301"/>
                </a:cubicBezTo>
                <a:cubicBezTo>
                  <a:pt x="4255265" y="1800413"/>
                  <a:pt x="4243810" y="1789353"/>
                  <a:pt x="4229923" y="1789595"/>
                </a:cubicBezTo>
                <a:close/>
                <a:moveTo>
                  <a:pt x="4075408" y="1792292"/>
                </a:moveTo>
                <a:cubicBezTo>
                  <a:pt x="4061521" y="1792534"/>
                  <a:pt x="4050460" y="1803988"/>
                  <a:pt x="4050702" y="1817876"/>
                </a:cubicBezTo>
                <a:cubicBezTo>
                  <a:pt x="4050945" y="1831763"/>
                  <a:pt x="4062398" y="1842825"/>
                  <a:pt x="4076285" y="1842582"/>
                </a:cubicBezTo>
                <a:cubicBezTo>
                  <a:pt x="4090172" y="1842340"/>
                  <a:pt x="4101234" y="1830885"/>
                  <a:pt x="4100992" y="1816998"/>
                </a:cubicBezTo>
                <a:cubicBezTo>
                  <a:pt x="4100749" y="1803110"/>
                  <a:pt x="4089294" y="1792050"/>
                  <a:pt x="4075408" y="1792292"/>
                </a:cubicBezTo>
                <a:close/>
                <a:moveTo>
                  <a:pt x="4766402" y="1729925"/>
                </a:moveTo>
                <a:cubicBezTo>
                  <a:pt x="4752515" y="1730167"/>
                  <a:pt x="4741454" y="1741622"/>
                  <a:pt x="4741696" y="1755509"/>
                </a:cubicBezTo>
                <a:cubicBezTo>
                  <a:pt x="4741817" y="1762453"/>
                  <a:pt x="4744742" y="1768690"/>
                  <a:pt x="4749371" y="1773161"/>
                </a:cubicBezTo>
                <a:lnTo>
                  <a:pt x="4759572" y="1777179"/>
                </a:lnTo>
                <a:lnTo>
                  <a:pt x="4776596" y="1733941"/>
                </a:lnTo>
                <a:close/>
                <a:moveTo>
                  <a:pt x="4611887" y="1732622"/>
                </a:moveTo>
                <a:cubicBezTo>
                  <a:pt x="4597999" y="1732865"/>
                  <a:pt x="4586938" y="1744319"/>
                  <a:pt x="4587181" y="1758206"/>
                </a:cubicBezTo>
                <a:cubicBezTo>
                  <a:pt x="4587423" y="1772094"/>
                  <a:pt x="4598877" y="1783155"/>
                  <a:pt x="4612765" y="1782912"/>
                </a:cubicBezTo>
                <a:cubicBezTo>
                  <a:pt x="4626652" y="1782670"/>
                  <a:pt x="4637712" y="1771216"/>
                  <a:pt x="4637470" y="1757328"/>
                </a:cubicBezTo>
                <a:cubicBezTo>
                  <a:pt x="4637228" y="1743441"/>
                  <a:pt x="4625774" y="1732380"/>
                  <a:pt x="4611887" y="1732622"/>
                </a:cubicBezTo>
                <a:close/>
                <a:moveTo>
                  <a:pt x="4457496" y="1735317"/>
                </a:moveTo>
                <a:cubicBezTo>
                  <a:pt x="4443609" y="1735559"/>
                  <a:pt x="4432548" y="1747014"/>
                  <a:pt x="4432790" y="1760901"/>
                </a:cubicBezTo>
                <a:cubicBezTo>
                  <a:pt x="4433033" y="1774789"/>
                  <a:pt x="4444487" y="1785850"/>
                  <a:pt x="4458374" y="1785607"/>
                </a:cubicBezTo>
                <a:lnTo>
                  <a:pt x="4459936" y="1785263"/>
                </a:lnTo>
                <a:lnTo>
                  <a:pt x="4461510" y="1785553"/>
                </a:lnTo>
                <a:cubicBezTo>
                  <a:pt x="4475397" y="1785310"/>
                  <a:pt x="4486458" y="1773856"/>
                  <a:pt x="4486216" y="1759969"/>
                </a:cubicBezTo>
                <a:cubicBezTo>
                  <a:pt x="4485974" y="1746082"/>
                  <a:pt x="4474519" y="1735020"/>
                  <a:pt x="4460632" y="1735262"/>
                </a:cubicBezTo>
                <a:lnTo>
                  <a:pt x="4459070" y="1735607"/>
                </a:lnTo>
                <a:close/>
                <a:moveTo>
                  <a:pt x="4306241" y="1737957"/>
                </a:moveTo>
                <a:cubicBezTo>
                  <a:pt x="4292355" y="1738200"/>
                  <a:pt x="4281293" y="1749654"/>
                  <a:pt x="4281535" y="1763541"/>
                </a:cubicBezTo>
                <a:cubicBezTo>
                  <a:pt x="4281778" y="1777429"/>
                  <a:pt x="4293232" y="1788490"/>
                  <a:pt x="4307119" y="1788247"/>
                </a:cubicBezTo>
                <a:cubicBezTo>
                  <a:pt x="4321006" y="1788005"/>
                  <a:pt x="4332068" y="1776551"/>
                  <a:pt x="4331825" y="1762663"/>
                </a:cubicBezTo>
                <a:cubicBezTo>
                  <a:pt x="4331583" y="1748777"/>
                  <a:pt x="4320128" y="1737715"/>
                  <a:pt x="4306241" y="1737957"/>
                </a:cubicBezTo>
                <a:close/>
                <a:moveTo>
                  <a:pt x="4151726" y="1740654"/>
                </a:moveTo>
                <a:cubicBezTo>
                  <a:pt x="4137839" y="1740897"/>
                  <a:pt x="4126777" y="1752351"/>
                  <a:pt x="4127020" y="1766238"/>
                </a:cubicBezTo>
                <a:cubicBezTo>
                  <a:pt x="4127262" y="1780126"/>
                  <a:pt x="4138717" y="1791187"/>
                  <a:pt x="4152604" y="1790945"/>
                </a:cubicBezTo>
                <a:cubicBezTo>
                  <a:pt x="4166491" y="1790702"/>
                  <a:pt x="4177552" y="1779248"/>
                  <a:pt x="4177310" y="1765360"/>
                </a:cubicBezTo>
                <a:cubicBezTo>
                  <a:pt x="4177068" y="1751474"/>
                  <a:pt x="4165613" y="1740412"/>
                  <a:pt x="4151726" y="1740654"/>
                </a:cubicBezTo>
                <a:close/>
                <a:moveTo>
                  <a:pt x="4075564" y="1694712"/>
                </a:moveTo>
                <a:lnTo>
                  <a:pt x="4062355" y="1739453"/>
                </a:lnTo>
                <a:lnTo>
                  <a:pt x="4074569" y="1744264"/>
                </a:lnTo>
                <a:cubicBezTo>
                  <a:pt x="4088456" y="1744022"/>
                  <a:pt x="4099518" y="1732567"/>
                  <a:pt x="4099275" y="1718681"/>
                </a:cubicBezTo>
                <a:cubicBezTo>
                  <a:pt x="4099154" y="1711737"/>
                  <a:pt x="4096230" y="1705500"/>
                  <a:pt x="4091600" y="1701030"/>
                </a:cubicBezTo>
                <a:close/>
                <a:moveTo>
                  <a:pt x="4688370" y="1683246"/>
                </a:moveTo>
                <a:cubicBezTo>
                  <a:pt x="4674482" y="1683488"/>
                  <a:pt x="4663421" y="1694942"/>
                  <a:pt x="4663664" y="1708830"/>
                </a:cubicBezTo>
                <a:cubicBezTo>
                  <a:pt x="4663906" y="1722716"/>
                  <a:pt x="4675360" y="1733778"/>
                  <a:pt x="4689248" y="1733535"/>
                </a:cubicBezTo>
                <a:cubicBezTo>
                  <a:pt x="4703134" y="1733293"/>
                  <a:pt x="4714196" y="1721838"/>
                  <a:pt x="4713954" y="1707952"/>
                </a:cubicBezTo>
                <a:cubicBezTo>
                  <a:pt x="4713711" y="1694064"/>
                  <a:pt x="4702257" y="1683003"/>
                  <a:pt x="4688370" y="1683246"/>
                </a:cubicBezTo>
                <a:close/>
                <a:moveTo>
                  <a:pt x="4533853" y="1685943"/>
                </a:moveTo>
                <a:cubicBezTo>
                  <a:pt x="4519966" y="1686185"/>
                  <a:pt x="4508905" y="1697639"/>
                  <a:pt x="4509147" y="1711527"/>
                </a:cubicBezTo>
                <a:cubicBezTo>
                  <a:pt x="4509389" y="1725413"/>
                  <a:pt x="4520844" y="1736475"/>
                  <a:pt x="4534731" y="1736232"/>
                </a:cubicBezTo>
                <a:cubicBezTo>
                  <a:pt x="4548619" y="1735990"/>
                  <a:pt x="4559680" y="1724535"/>
                  <a:pt x="4559437" y="1710649"/>
                </a:cubicBezTo>
                <a:cubicBezTo>
                  <a:pt x="4559195" y="1696761"/>
                  <a:pt x="4547741" y="1685700"/>
                  <a:pt x="4533853" y="1685943"/>
                </a:cubicBezTo>
                <a:close/>
                <a:moveTo>
                  <a:pt x="4382597" y="1688583"/>
                </a:moveTo>
                <a:cubicBezTo>
                  <a:pt x="4368710" y="1688825"/>
                  <a:pt x="4357649" y="1700279"/>
                  <a:pt x="4357891" y="1714167"/>
                </a:cubicBezTo>
                <a:cubicBezTo>
                  <a:pt x="4358133" y="1728053"/>
                  <a:pt x="4369588" y="1739115"/>
                  <a:pt x="4383475" y="1738872"/>
                </a:cubicBezTo>
                <a:cubicBezTo>
                  <a:pt x="4397362" y="1738630"/>
                  <a:pt x="4408424" y="1727175"/>
                  <a:pt x="4408181" y="1713289"/>
                </a:cubicBezTo>
                <a:cubicBezTo>
                  <a:pt x="4407939" y="1699401"/>
                  <a:pt x="4396484" y="1688341"/>
                  <a:pt x="4382597" y="1688583"/>
                </a:cubicBezTo>
                <a:close/>
                <a:moveTo>
                  <a:pt x="4228207" y="1691278"/>
                </a:moveTo>
                <a:cubicBezTo>
                  <a:pt x="4214320" y="1691520"/>
                  <a:pt x="4203259" y="1702974"/>
                  <a:pt x="4203502" y="1716862"/>
                </a:cubicBezTo>
                <a:cubicBezTo>
                  <a:pt x="4203744" y="1730748"/>
                  <a:pt x="4215198" y="1741810"/>
                  <a:pt x="4229085" y="1741567"/>
                </a:cubicBezTo>
                <a:cubicBezTo>
                  <a:pt x="4242972" y="1741325"/>
                  <a:pt x="4254033" y="1729870"/>
                  <a:pt x="4253791" y="1715984"/>
                </a:cubicBezTo>
                <a:cubicBezTo>
                  <a:pt x="4253549" y="1702096"/>
                  <a:pt x="4242094" y="1691036"/>
                  <a:pt x="4228207" y="1691278"/>
                </a:cubicBezTo>
                <a:close/>
                <a:moveTo>
                  <a:pt x="4764686" y="1631608"/>
                </a:moveTo>
                <a:cubicBezTo>
                  <a:pt x="4750799" y="1631850"/>
                  <a:pt x="4739738" y="1643305"/>
                  <a:pt x="4739980" y="1657192"/>
                </a:cubicBezTo>
                <a:cubicBezTo>
                  <a:pt x="4740222" y="1671079"/>
                  <a:pt x="4751677" y="1682141"/>
                  <a:pt x="4765564" y="1681898"/>
                </a:cubicBezTo>
                <a:cubicBezTo>
                  <a:pt x="4779451" y="1681656"/>
                  <a:pt x="4790513" y="1670201"/>
                  <a:pt x="4790270" y="1656314"/>
                </a:cubicBezTo>
                <a:cubicBezTo>
                  <a:pt x="4790028" y="1642427"/>
                  <a:pt x="4778573" y="1631366"/>
                  <a:pt x="4764686" y="1631608"/>
                </a:cubicBezTo>
                <a:close/>
                <a:moveTo>
                  <a:pt x="4610171" y="1634305"/>
                </a:moveTo>
                <a:cubicBezTo>
                  <a:pt x="4596283" y="1634547"/>
                  <a:pt x="4585222" y="1646002"/>
                  <a:pt x="4585464" y="1659889"/>
                </a:cubicBezTo>
                <a:cubicBezTo>
                  <a:pt x="4585707" y="1673776"/>
                  <a:pt x="4597161" y="1684838"/>
                  <a:pt x="4611049" y="1684595"/>
                </a:cubicBezTo>
                <a:cubicBezTo>
                  <a:pt x="4624935" y="1684353"/>
                  <a:pt x="4635996" y="1672898"/>
                  <a:pt x="4635754" y="1659011"/>
                </a:cubicBezTo>
                <a:cubicBezTo>
                  <a:pt x="4635511" y="1645124"/>
                  <a:pt x="4624058" y="1634063"/>
                  <a:pt x="4610171" y="1634305"/>
                </a:cubicBezTo>
                <a:close/>
                <a:moveTo>
                  <a:pt x="4455780" y="1637000"/>
                </a:moveTo>
                <a:cubicBezTo>
                  <a:pt x="4441893" y="1637242"/>
                  <a:pt x="4430832" y="1648697"/>
                  <a:pt x="4431074" y="1662584"/>
                </a:cubicBezTo>
                <a:cubicBezTo>
                  <a:pt x="4431316" y="1676471"/>
                  <a:pt x="4442771" y="1687533"/>
                  <a:pt x="4456658" y="1687290"/>
                </a:cubicBezTo>
                <a:lnTo>
                  <a:pt x="4458220" y="1686946"/>
                </a:lnTo>
                <a:lnTo>
                  <a:pt x="4459794" y="1687236"/>
                </a:lnTo>
                <a:cubicBezTo>
                  <a:pt x="4473680" y="1686993"/>
                  <a:pt x="4484742" y="1675538"/>
                  <a:pt x="4484500" y="1661651"/>
                </a:cubicBezTo>
                <a:cubicBezTo>
                  <a:pt x="4484257" y="1647765"/>
                  <a:pt x="4472803" y="1636703"/>
                  <a:pt x="4458916" y="1636945"/>
                </a:cubicBezTo>
                <a:lnTo>
                  <a:pt x="4457354" y="1637290"/>
                </a:lnTo>
                <a:close/>
                <a:moveTo>
                  <a:pt x="4304525" y="1639640"/>
                </a:moveTo>
                <a:cubicBezTo>
                  <a:pt x="4290638" y="1639883"/>
                  <a:pt x="4279577" y="1651337"/>
                  <a:pt x="4279819" y="1665224"/>
                </a:cubicBezTo>
                <a:cubicBezTo>
                  <a:pt x="4280061" y="1679111"/>
                  <a:pt x="4291516" y="1690173"/>
                  <a:pt x="4305403" y="1689930"/>
                </a:cubicBezTo>
                <a:cubicBezTo>
                  <a:pt x="4319290" y="1689688"/>
                  <a:pt x="4330352" y="1678233"/>
                  <a:pt x="4330109" y="1664346"/>
                </a:cubicBezTo>
                <a:cubicBezTo>
                  <a:pt x="4329867" y="1650460"/>
                  <a:pt x="4318412" y="1639398"/>
                  <a:pt x="4304525" y="1639640"/>
                </a:cubicBezTo>
                <a:close/>
                <a:moveTo>
                  <a:pt x="4150010" y="1642337"/>
                </a:moveTo>
                <a:cubicBezTo>
                  <a:pt x="4136123" y="1642580"/>
                  <a:pt x="4125061" y="1654034"/>
                  <a:pt x="4125304" y="1667921"/>
                </a:cubicBezTo>
                <a:cubicBezTo>
                  <a:pt x="4125546" y="1681808"/>
                  <a:pt x="4137001" y="1692870"/>
                  <a:pt x="4150888" y="1692628"/>
                </a:cubicBezTo>
                <a:cubicBezTo>
                  <a:pt x="4164775" y="1692385"/>
                  <a:pt x="4175836" y="1680930"/>
                  <a:pt x="4175594" y="1667043"/>
                </a:cubicBezTo>
                <a:cubicBezTo>
                  <a:pt x="4175351" y="1653157"/>
                  <a:pt x="4163897" y="1642095"/>
                  <a:pt x="4150010" y="1642337"/>
                </a:cubicBezTo>
                <a:close/>
                <a:moveTo>
                  <a:pt x="4097510" y="1620371"/>
                </a:moveTo>
                <a:lnTo>
                  <a:pt x="4097217" y="1621365"/>
                </a:lnTo>
                <a:lnTo>
                  <a:pt x="4097562" y="1620489"/>
                </a:lnTo>
                <a:close/>
                <a:moveTo>
                  <a:pt x="4835289" y="1584863"/>
                </a:moveTo>
                <a:lnTo>
                  <a:pt x="4823394" y="1590035"/>
                </a:lnTo>
                <a:cubicBezTo>
                  <a:pt x="4818923" y="1594665"/>
                  <a:pt x="4816218" y="1601000"/>
                  <a:pt x="4816339" y="1607943"/>
                </a:cubicBezTo>
                <a:lnTo>
                  <a:pt x="4821516" y="1619847"/>
                </a:lnTo>
                <a:close/>
                <a:moveTo>
                  <a:pt x="4686656" y="1585054"/>
                </a:moveTo>
                <a:cubicBezTo>
                  <a:pt x="4672768" y="1585296"/>
                  <a:pt x="4661707" y="1596752"/>
                  <a:pt x="4661950" y="1610638"/>
                </a:cubicBezTo>
                <a:cubicBezTo>
                  <a:pt x="4662192" y="1624526"/>
                  <a:pt x="4673646" y="1635586"/>
                  <a:pt x="4687534" y="1635344"/>
                </a:cubicBezTo>
                <a:cubicBezTo>
                  <a:pt x="4701421" y="1635102"/>
                  <a:pt x="4712482" y="1623648"/>
                  <a:pt x="4712240" y="1609760"/>
                </a:cubicBezTo>
                <a:cubicBezTo>
                  <a:pt x="4711998" y="1595874"/>
                  <a:pt x="4700543" y="1584811"/>
                  <a:pt x="4686656" y="1585054"/>
                </a:cubicBezTo>
                <a:close/>
                <a:moveTo>
                  <a:pt x="4532139" y="1587751"/>
                </a:moveTo>
                <a:cubicBezTo>
                  <a:pt x="4518252" y="1587993"/>
                  <a:pt x="4507191" y="1599449"/>
                  <a:pt x="4507433" y="1613335"/>
                </a:cubicBezTo>
                <a:cubicBezTo>
                  <a:pt x="4507676" y="1627223"/>
                  <a:pt x="4519130" y="1638284"/>
                  <a:pt x="4533017" y="1638041"/>
                </a:cubicBezTo>
                <a:cubicBezTo>
                  <a:pt x="4546905" y="1637799"/>
                  <a:pt x="4557966" y="1626345"/>
                  <a:pt x="4557723" y="1612457"/>
                </a:cubicBezTo>
                <a:cubicBezTo>
                  <a:pt x="4557481" y="1598571"/>
                  <a:pt x="4546027" y="1587508"/>
                  <a:pt x="4532139" y="1587751"/>
                </a:cubicBezTo>
                <a:close/>
                <a:moveTo>
                  <a:pt x="4380883" y="1590391"/>
                </a:moveTo>
                <a:cubicBezTo>
                  <a:pt x="4366997" y="1590633"/>
                  <a:pt x="4355935" y="1602089"/>
                  <a:pt x="4356177" y="1615975"/>
                </a:cubicBezTo>
                <a:cubicBezTo>
                  <a:pt x="4356420" y="1629863"/>
                  <a:pt x="4367874" y="1640924"/>
                  <a:pt x="4381761" y="1640681"/>
                </a:cubicBezTo>
                <a:cubicBezTo>
                  <a:pt x="4395648" y="1640439"/>
                  <a:pt x="4406710" y="1628985"/>
                  <a:pt x="4406467" y="1615097"/>
                </a:cubicBezTo>
                <a:cubicBezTo>
                  <a:pt x="4406225" y="1601211"/>
                  <a:pt x="4394770" y="1590149"/>
                  <a:pt x="4380883" y="1590391"/>
                </a:cubicBezTo>
                <a:close/>
                <a:moveTo>
                  <a:pt x="4226493" y="1593086"/>
                </a:moveTo>
                <a:cubicBezTo>
                  <a:pt x="4212606" y="1593328"/>
                  <a:pt x="4201545" y="1604784"/>
                  <a:pt x="4201788" y="1618670"/>
                </a:cubicBezTo>
                <a:cubicBezTo>
                  <a:pt x="4202030" y="1632558"/>
                  <a:pt x="4213484" y="1643619"/>
                  <a:pt x="4227371" y="1643376"/>
                </a:cubicBezTo>
                <a:cubicBezTo>
                  <a:pt x="4241258" y="1643134"/>
                  <a:pt x="4252319" y="1631680"/>
                  <a:pt x="4252077" y="1617792"/>
                </a:cubicBezTo>
                <a:cubicBezTo>
                  <a:pt x="4251835" y="1603906"/>
                  <a:pt x="4240380" y="1592843"/>
                  <a:pt x="4226493" y="1593086"/>
                </a:cubicBezTo>
                <a:close/>
                <a:moveTo>
                  <a:pt x="4762972" y="1533417"/>
                </a:moveTo>
                <a:cubicBezTo>
                  <a:pt x="4749085" y="1533659"/>
                  <a:pt x="4738024" y="1545114"/>
                  <a:pt x="4738266" y="1559001"/>
                </a:cubicBezTo>
                <a:cubicBezTo>
                  <a:pt x="4738508" y="1572888"/>
                  <a:pt x="4749963" y="1583949"/>
                  <a:pt x="4763850" y="1583706"/>
                </a:cubicBezTo>
                <a:cubicBezTo>
                  <a:pt x="4777737" y="1583464"/>
                  <a:pt x="4788799" y="1572010"/>
                  <a:pt x="4788556" y="1558123"/>
                </a:cubicBezTo>
                <a:cubicBezTo>
                  <a:pt x="4788314" y="1544236"/>
                  <a:pt x="4776859" y="1533175"/>
                  <a:pt x="4762972" y="1533417"/>
                </a:cubicBezTo>
                <a:close/>
                <a:moveTo>
                  <a:pt x="4608457" y="1536114"/>
                </a:moveTo>
                <a:cubicBezTo>
                  <a:pt x="4594569" y="1536356"/>
                  <a:pt x="4583508" y="1547811"/>
                  <a:pt x="4583751" y="1561698"/>
                </a:cubicBezTo>
                <a:cubicBezTo>
                  <a:pt x="4583993" y="1575585"/>
                  <a:pt x="4595447" y="1586646"/>
                  <a:pt x="4609335" y="1586403"/>
                </a:cubicBezTo>
                <a:cubicBezTo>
                  <a:pt x="4623221" y="1586161"/>
                  <a:pt x="4634282" y="1574707"/>
                  <a:pt x="4634040" y="1560820"/>
                </a:cubicBezTo>
                <a:cubicBezTo>
                  <a:pt x="4633797" y="1546933"/>
                  <a:pt x="4622344" y="1535872"/>
                  <a:pt x="4608457" y="1536114"/>
                </a:cubicBezTo>
                <a:close/>
                <a:moveTo>
                  <a:pt x="4454066" y="1538809"/>
                </a:moveTo>
                <a:cubicBezTo>
                  <a:pt x="4440179" y="1539051"/>
                  <a:pt x="4429118" y="1550506"/>
                  <a:pt x="4429360" y="1564393"/>
                </a:cubicBezTo>
                <a:cubicBezTo>
                  <a:pt x="4429602" y="1578280"/>
                  <a:pt x="4441057" y="1589341"/>
                  <a:pt x="4454944" y="1589098"/>
                </a:cubicBezTo>
                <a:lnTo>
                  <a:pt x="4456506" y="1588755"/>
                </a:lnTo>
                <a:lnTo>
                  <a:pt x="4458080" y="1589044"/>
                </a:lnTo>
                <a:cubicBezTo>
                  <a:pt x="4471967" y="1588801"/>
                  <a:pt x="4483028" y="1577347"/>
                  <a:pt x="4482786" y="1563460"/>
                </a:cubicBezTo>
                <a:cubicBezTo>
                  <a:pt x="4482544" y="1549574"/>
                  <a:pt x="4471089" y="1538512"/>
                  <a:pt x="4457202" y="1538754"/>
                </a:cubicBezTo>
                <a:lnTo>
                  <a:pt x="4455640" y="1539098"/>
                </a:lnTo>
                <a:close/>
                <a:moveTo>
                  <a:pt x="4302811" y="1541449"/>
                </a:moveTo>
                <a:cubicBezTo>
                  <a:pt x="4288924" y="1541691"/>
                  <a:pt x="4277863" y="1553146"/>
                  <a:pt x="4278105" y="1567033"/>
                </a:cubicBezTo>
                <a:cubicBezTo>
                  <a:pt x="4278347" y="1580920"/>
                  <a:pt x="4289802" y="1591981"/>
                  <a:pt x="4303689" y="1591738"/>
                </a:cubicBezTo>
                <a:cubicBezTo>
                  <a:pt x="4317576" y="1591496"/>
                  <a:pt x="4328638" y="1580042"/>
                  <a:pt x="4328395" y="1566155"/>
                </a:cubicBezTo>
                <a:cubicBezTo>
                  <a:pt x="4328153" y="1552268"/>
                  <a:pt x="4316698" y="1541207"/>
                  <a:pt x="4302811" y="1541449"/>
                </a:cubicBezTo>
                <a:close/>
                <a:moveTo>
                  <a:pt x="4148296" y="1544146"/>
                </a:moveTo>
                <a:cubicBezTo>
                  <a:pt x="4134409" y="1544389"/>
                  <a:pt x="4123347" y="1555843"/>
                  <a:pt x="4123590" y="1569730"/>
                </a:cubicBezTo>
                <a:cubicBezTo>
                  <a:pt x="4123832" y="1583617"/>
                  <a:pt x="4135287" y="1594678"/>
                  <a:pt x="4149174" y="1594436"/>
                </a:cubicBezTo>
                <a:cubicBezTo>
                  <a:pt x="4163061" y="1594193"/>
                  <a:pt x="4174122" y="1582739"/>
                  <a:pt x="4173880" y="1568852"/>
                </a:cubicBezTo>
                <a:cubicBezTo>
                  <a:pt x="4173638" y="1554966"/>
                  <a:pt x="4162183" y="1543904"/>
                  <a:pt x="4148296" y="1544146"/>
                </a:cubicBezTo>
                <a:close/>
                <a:moveTo>
                  <a:pt x="4839329" y="1484042"/>
                </a:moveTo>
                <a:cubicBezTo>
                  <a:pt x="4825442" y="1484284"/>
                  <a:pt x="4814381" y="1495739"/>
                  <a:pt x="4814623" y="1509626"/>
                </a:cubicBezTo>
                <a:cubicBezTo>
                  <a:pt x="4814865" y="1523513"/>
                  <a:pt x="4826320" y="1534575"/>
                  <a:pt x="4840207" y="1534332"/>
                </a:cubicBezTo>
                <a:cubicBezTo>
                  <a:pt x="4854095" y="1534090"/>
                  <a:pt x="4865156" y="1522635"/>
                  <a:pt x="4864913" y="1508748"/>
                </a:cubicBezTo>
                <a:cubicBezTo>
                  <a:pt x="4864671" y="1494861"/>
                  <a:pt x="4853217" y="1483799"/>
                  <a:pt x="4839329" y="1484042"/>
                </a:cubicBezTo>
                <a:close/>
                <a:moveTo>
                  <a:pt x="4684940" y="1486737"/>
                </a:moveTo>
                <a:cubicBezTo>
                  <a:pt x="4671052" y="1486979"/>
                  <a:pt x="4659991" y="1498434"/>
                  <a:pt x="4660233" y="1512321"/>
                </a:cubicBezTo>
                <a:cubicBezTo>
                  <a:pt x="4660476" y="1526208"/>
                  <a:pt x="4671930" y="1537269"/>
                  <a:pt x="4685818" y="1537027"/>
                </a:cubicBezTo>
                <a:cubicBezTo>
                  <a:pt x="4699704" y="1536785"/>
                  <a:pt x="4710766" y="1525330"/>
                  <a:pt x="4710524" y="1511443"/>
                </a:cubicBezTo>
                <a:cubicBezTo>
                  <a:pt x="4710281" y="1497556"/>
                  <a:pt x="4698827" y="1486494"/>
                  <a:pt x="4684940" y="1486737"/>
                </a:cubicBezTo>
                <a:close/>
                <a:moveTo>
                  <a:pt x="4530423" y="1489434"/>
                </a:moveTo>
                <a:cubicBezTo>
                  <a:pt x="4516536" y="1489676"/>
                  <a:pt x="4505475" y="1501131"/>
                  <a:pt x="4505717" y="1515018"/>
                </a:cubicBezTo>
                <a:cubicBezTo>
                  <a:pt x="4505959" y="1528905"/>
                  <a:pt x="4517414" y="1539967"/>
                  <a:pt x="4531301" y="1539724"/>
                </a:cubicBezTo>
                <a:cubicBezTo>
                  <a:pt x="4545189" y="1539482"/>
                  <a:pt x="4556250" y="1528027"/>
                  <a:pt x="4556007" y="1514140"/>
                </a:cubicBezTo>
                <a:cubicBezTo>
                  <a:pt x="4555765" y="1500253"/>
                  <a:pt x="4544311" y="1489191"/>
                  <a:pt x="4530423" y="1489434"/>
                </a:cubicBezTo>
                <a:close/>
                <a:moveTo>
                  <a:pt x="4379167" y="1492074"/>
                </a:moveTo>
                <a:cubicBezTo>
                  <a:pt x="4365280" y="1492316"/>
                  <a:pt x="4354219" y="1503771"/>
                  <a:pt x="4354461" y="1517658"/>
                </a:cubicBezTo>
                <a:cubicBezTo>
                  <a:pt x="4354703" y="1531545"/>
                  <a:pt x="4366158" y="1542607"/>
                  <a:pt x="4380045" y="1542364"/>
                </a:cubicBezTo>
                <a:cubicBezTo>
                  <a:pt x="4393932" y="1542122"/>
                  <a:pt x="4404994" y="1530667"/>
                  <a:pt x="4404751" y="1516780"/>
                </a:cubicBezTo>
                <a:cubicBezTo>
                  <a:pt x="4404509" y="1502893"/>
                  <a:pt x="4393054" y="1491832"/>
                  <a:pt x="4379167" y="1492074"/>
                </a:cubicBezTo>
                <a:close/>
                <a:moveTo>
                  <a:pt x="4224777" y="1494769"/>
                </a:moveTo>
                <a:cubicBezTo>
                  <a:pt x="4210890" y="1495011"/>
                  <a:pt x="4199829" y="1506466"/>
                  <a:pt x="4200072" y="1520353"/>
                </a:cubicBezTo>
                <a:cubicBezTo>
                  <a:pt x="4200314" y="1534240"/>
                  <a:pt x="4211768" y="1545302"/>
                  <a:pt x="4225655" y="1545059"/>
                </a:cubicBezTo>
                <a:cubicBezTo>
                  <a:pt x="4239541" y="1544817"/>
                  <a:pt x="4250603" y="1533362"/>
                  <a:pt x="4250361" y="1519475"/>
                </a:cubicBezTo>
                <a:cubicBezTo>
                  <a:pt x="4250118" y="1505588"/>
                  <a:pt x="4238664" y="1494526"/>
                  <a:pt x="4224777" y="1494769"/>
                </a:cubicBezTo>
                <a:close/>
                <a:moveTo>
                  <a:pt x="4148782" y="1446697"/>
                </a:moveTo>
                <a:lnTo>
                  <a:pt x="4135574" y="1491438"/>
                </a:lnTo>
                <a:lnTo>
                  <a:pt x="4147458" y="1496118"/>
                </a:lnTo>
                <a:cubicBezTo>
                  <a:pt x="4161344" y="1495876"/>
                  <a:pt x="4172406" y="1484422"/>
                  <a:pt x="4172164" y="1470534"/>
                </a:cubicBezTo>
                <a:cubicBezTo>
                  <a:pt x="4172043" y="1463591"/>
                  <a:pt x="4169118" y="1457354"/>
                  <a:pt x="4164489" y="1452883"/>
                </a:cubicBezTo>
                <a:close/>
                <a:moveTo>
                  <a:pt x="4761256" y="1435099"/>
                </a:moveTo>
                <a:cubicBezTo>
                  <a:pt x="4747369" y="1435341"/>
                  <a:pt x="4736307" y="1446796"/>
                  <a:pt x="4736550" y="1460683"/>
                </a:cubicBezTo>
                <a:cubicBezTo>
                  <a:pt x="4736792" y="1474571"/>
                  <a:pt x="4748247" y="1485632"/>
                  <a:pt x="4762134" y="1485389"/>
                </a:cubicBezTo>
                <a:cubicBezTo>
                  <a:pt x="4776021" y="1485147"/>
                  <a:pt x="4787083" y="1473693"/>
                  <a:pt x="4786840" y="1459805"/>
                </a:cubicBezTo>
                <a:cubicBezTo>
                  <a:pt x="4786598" y="1445918"/>
                  <a:pt x="4775143" y="1434857"/>
                  <a:pt x="4761256" y="1435099"/>
                </a:cubicBezTo>
                <a:close/>
                <a:moveTo>
                  <a:pt x="4606741" y="1437796"/>
                </a:moveTo>
                <a:cubicBezTo>
                  <a:pt x="4592853" y="1438038"/>
                  <a:pt x="4581792" y="1449493"/>
                  <a:pt x="4582034" y="1463380"/>
                </a:cubicBezTo>
                <a:cubicBezTo>
                  <a:pt x="4582277" y="1477268"/>
                  <a:pt x="4593731" y="1488329"/>
                  <a:pt x="4607618" y="1488086"/>
                </a:cubicBezTo>
                <a:cubicBezTo>
                  <a:pt x="4621505" y="1487844"/>
                  <a:pt x="4632566" y="1476390"/>
                  <a:pt x="4632324" y="1462502"/>
                </a:cubicBezTo>
                <a:cubicBezTo>
                  <a:pt x="4632081" y="1448615"/>
                  <a:pt x="4620628" y="1437554"/>
                  <a:pt x="4606741" y="1437796"/>
                </a:cubicBezTo>
                <a:close/>
                <a:moveTo>
                  <a:pt x="4452350" y="1440491"/>
                </a:moveTo>
                <a:cubicBezTo>
                  <a:pt x="4438463" y="1440733"/>
                  <a:pt x="4427402" y="1452188"/>
                  <a:pt x="4427644" y="1466075"/>
                </a:cubicBezTo>
                <a:cubicBezTo>
                  <a:pt x="4427886" y="1479963"/>
                  <a:pt x="4439341" y="1491024"/>
                  <a:pt x="4453228" y="1490781"/>
                </a:cubicBezTo>
                <a:lnTo>
                  <a:pt x="4454790" y="1490437"/>
                </a:lnTo>
                <a:lnTo>
                  <a:pt x="4456364" y="1490727"/>
                </a:lnTo>
                <a:cubicBezTo>
                  <a:pt x="4470250" y="1490484"/>
                  <a:pt x="4481312" y="1479030"/>
                  <a:pt x="4481070" y="1465142"/>
                </a:cubicBezTo>
                <a:cubicBezTo>
                  <a:pt x="4480827" y="1451256"/>
                  <a:pt x="4469373" y="1440194"/>
                  <a:pt x="4455486" y="1440436"/>
                </a:cubicBezTo>
                <a:lnTo>
                  <a:pt x="4453923" y="1440780"/>
                </a:lnTo>
                <a:close/>
                <a:moveTo>
                  <a:pt x="4301095" y="1443131"/>
                </a:moveTo>
                <a:cubicBezTo>
                  <a:pt x="4287208" y="1443373"/>
                  <a:pt x="4276147" y="1454828"/>
                  <a:pt x="4276389" y="1468715"/>
                </a:cubicBezTo>
                <a:cubicBezTo>
                  <a:pt x="4276631" y="1482603"/>
                  <a:pt x="4288086" y="1493664"/>
                  <a:pt x="4301973" y="1493421"/>
                </a:cubicBezTo>
                <a:cubicBezTo>
                  <a:pt x="4315860" y="1493179"/>
                  <a:pt x="4326922" y="1481725"/>
                  <a:pt x="4326679" y="1467837"/>
                </a:cubicBezTo>
                <a:cubicBezTo>
                  <a:pt x="4326437" y="1453950"/>
                  <a:pt x="4314982" y="1442889"/>
                  <a:pt x="4301095" y="1443131"/>
                </a:cubicBezTo>
                <a:close/>
                <a:moveTo>
                  <a:pt x="4837613" y="1385726"/>
                </a:moveTo>
                <a:cubicBezTo>
                  <a:pt x="4823726" y="1385968"/>
                  <a:pt x="4812664" y="1397423"/>
                  <a:pt x="4812907" y="1411310"/>
                </a:cubicBezTo>
                <a:cubicBezTo>
                  <a:pt x="4813149" y="1425197"/>
                  <a:pt x="4824604" y="1436258"/>
                  <a:pt x="4838491" y="1436015"/>
                </a:cubicBezTo>
                <a:cubicBezTo>
                  <a:pt x="4852379" y="1435773"/>
                  <a:pt x="4863440" y="1424319"/>
                  <a:pt x="4863197" y="1410432"/>
                </a:cubicBezTo>
                <a:cubicBezTo>
                  <a:pt x="4862955" y="1396545"/>
                  <a:pt x="4851501" y="1385483"/>
                  <a:pt x="4837613" y="1385726"/>
                </a:cubicBezTo>
                <a:close/>
                <a:moveTo>
                  <a:pt x="4683224" y="1388421"/>
                </a:moveTo>
                <a:cubicBezTo>
                  <a:pt x="4669336" y="1388663"/>
                  <a:pt x="4658275" y="1400118"/>
                  <a:pt x="4658517" y="1414005"/>
                </a:cubicBezTo>
                <a:cubicBezTo>
                  <a:pt x="4658760" y="1427892"/>
                  <a:pt x="4670213" y="1438952"/>
                  <a:pt x="4684101" y="1438710"/>
                </a:cubicBezTo>
                <a:cubicBezTo>
                  <a:pt x="4697988" y="1438468"/>
                  <a:pt x="4709050" y="1427014"/>
                  <a:pt x="4708808" y="1413127"/>
                </a:cubicBezTo>
                <a:cubicBezTo>
                  <a:pt x="4708565" y="1399240"/>
                  <a:pt x="4697110" y="1388178"/>
                  <a:pt x="4683224" y="1388421"/>
                </a:cubicBezTo>
                <a:close/>
                <a:moveTo>
                  <a:pt x="4528707" y="1391118"/>
                </a:moveTo>
                <a:cubicBezTo>
                  <a:pt x="4514820" y="1391360"/>
                  <a:pt x="4503758" y="1402815"/>
                  <a:pt x="4504001" y="1416702"/>
                </a:cubicBezTo>
                <a:cubicBezTo>
                  <a:pt x="4504243" y="1430589"/>
                  <a:pt x="4515698" y="1441649"/>
                  <a:pt x="4529585" y="1441407"/>
                </a:cubicBezTo>
                <a:cubicBezTo>
                  <a:pt x="4543473" y="1441165"/>
                  <a:pt x="4554534" y="1429711"/>
                  <a:pt x="4554291" y="1415824"/>
                </a:cubicBezTo>
                <a:cubicBezTo>
                  <a:pt x="4554049" y="1401937"/>
                  <a:pt x="4542595" y="1390875"/>
                  <a:pt x="4528707" y="1391118"/>
                </a:cubicBezTo>
                <a:close/>
                <a:moveTo>
                  <a:pt x="4377451" y="1393758"/>
                </a:moveTo>
                <a:cubicBezTo>
                  <a:pt x="4363564" y="1394000"/>
                  <a:pt x="4352502" y="1405455"/>
                  <a:pt x="4352745" y="1419342"/>
                </a:cubicBezTo>
                <a:cubicBezTo>
                  <a:pt x="4352987" y="1433229"/>
                  <a:pt x="4364442" y="1444290"/>
                  <a:pt x="4378329" y="1444047"/>
                </a:cubicBezTo>
                <a:cubicBezTo>
                  <a:pt x="4392216" y="1443805"/>
                  <a:pt x="4403278" y="1432351"/>
                  <a:pt x="4403035" y="1418464"/>
                </a:cubicBezTo>
                <a:cubicBezTo>
                  <a:pt x="4402793" y="1404577"/>
                  <a:pt x="4391338" y="1393516"/>
                  <a:pt x="4377451" y="1393758"/>
                </a:cubicBezTo>
                <a:close/>
                <a:moveTo>
                  <a:pt x="4223061" y="1396453"/>
                </a:moveTo>
                <a:cubicBezTo>
                  <a:pt x="4209174" y="1396695"/>
                  <a:pt x="4198113" y="1408150"/>
                  <a:pt x="4198355" y="1422037"/>
                </a:cubicBezTo>
                <a:cubicBezTo>
                  <a:pt x="4198598" y="1435924"/>
                  <a:pt x="4210052" y="1446985"/>
                  <a:pt x="4223938" y="1446742"/>
                </a:cubicBezTo>
                <a:cubicBezTo>
                  <a:pt x="4237825" y="1446500"/>
                  <a:pt x="4248887" y="1435046"/>
                  <a:pt x="4248645" y="1421159"/>
                </a:cubicBezTo>
                <a:cubicBezTo>
                  <a:pt x="4248402" y="1407272"/>
                  <a:pt x="4236948" y="1396210"/>
                  <a:pt x="4223061" y="1396453"/>
                </a:cubicBezTo>
                <a:close/>
                <a:moveTo>
                  <a:pt x="4913930" y="1334088"/>
                </a:moveTo>
                <a:cubicBezTo>
                  <a:pt x="4900043" y="1334330"/>
                  <a:pt x="4888982" y="1345785"/>
                  <a:pt x="4889224" y="1359672"/>
                </a:cubicBezTo>
                <a:cubicBezTo>
                  <a:pt x="4889345" y="1366615"/>
                  <a:pt x="4892270" y="1372853"/>
                  <a:pt x="4896899" y="1377324"/>
                </a:cubicBezTo>
                <a:lnTo>
                  <a:pt x="4914301" y="1384178"/>
                </a:lnTo>
                <a:lnTo>
                  <a:pt x="4931324" y="1340939"/>
                </a:lnTo>
                <a:close/>
                <a:moveTo>
                  <a:pt x="4759540" y="1336783"/>
                </a:moveTo>
                <a:cubicBezTo>
                  <a:pt x="4745653" y="1337025"/>
                  <a:pt x="4734591" y="1348480"/>
                  <a:pt x="4734834" y="1362367"/>
                </a:cubicBezTo>
                <a:cubicBezTo>
                  <a:pt x="4735076" y="1376254"/>
                  <a:pt x="4746531" y="1387316"/>
                  <a:pt x="4760418" y="1387073"/>
                </a:cubicBezTo>
                <a:cubicBezTo>
                  <a:pt x="4774305" y="1386831"/>
                  <a:pt x="4785366" y="1375376"/>
                  <a:pt x="4785124" y="1361489"/>
                </a:cubicBezTo>
                <a:cubicBezTo>
                  <a:pt x="4784882" y="1347602"/>
                  <a:pt x="4773427" y="1336541"/>
                  <a:pt x="4759540" y="1336783"/>
                </a:cubicBezTo>
                <a:close/>
                <a:moveTo>
                  <a:pt x="4605025" y="1339480"/>
                </a:moveTo>
                <a:cubicBezTo>
                  <a:pt x="4591137" y="1339722"/>
                  <a:pt x="4580076" y="1351177"/>
                  <a:pt x="4580318" y="1365064"/>
                </a:cubicBezTo>
                <a:cubicBezTo>
                  <a:pt x="4580561" y="1378951"/>
                  <a:pt x="4592014" y="1390013"/>
                  <a:pt x="4605902" y="1389770"/>
                </a:cubicBezTo>
                <a:cubicBezTo>
                  <a:pt x="4619789" y="1389528"/>
                  <a:pt x="4630850" y="1378073"/>
                  <a:pt x="4630608" y="1364186"/>
                </a:cubicBezTo>
                <a:cubicBezTo>
                  <a:pt x="4630365" y="1350299"/>
                  <a:pt x="4618911" y="1339238"/>
                  <a:pt x="4605025" y="1339480"/>
                </a:cubicBezTo>
                <a:close/>
                <a:moveTo>
                  <a:pt x="4450634" y="1342175"/>
                </a:moveTo>
                <a:cubicBezTo>
                  <a:pt x="4436747" y="1342417"/>
                  <a:pt x="4425685" y="1353872"/>
                  <a:pt x="4425928" y="1367759"/>
                </a:cubicBezTo>
                <a:cubicBezTo>
                  <a:pt x="4426170" y="1381646"/>
                  <a:pt x="4437625" y="1392708"/>
                  <a:pt x="4451512" y="1392465"/>
                </a:cubicBezTo>
                <a:lnTo>
                  <a:pt x="4453074" y="1392121"/>
                </a:lnTo>
                <a:lnTo>
                  <a:pt x="4454647" y="1392410"/>
                </a:lnTo>
                <a:cubicBezTo>
                  <a:pt x="4468534" y="1392168"/>
                  <a:pt x="4479596" y="1380713"/>
                  <a:pt x="4479354" y="1366826"/>
                </a:cubicBezTo>
                <a:cubicBezTo>
                  <a:pt x="4479111" y="1352940"/>
                  <a:pt x="4467656" y="1341878"/>
                  <a:pt x="4453770" y="1342120"/>
                </a:cubicBezTo>
                <a:lnTo>
                  <a:pt x="4452207" y="1342464"/>
                </a:lnTo>
                <a:close/>
                <a:moveTo>
                  <a:pt x="4299379" y="1344815"/>
                </a:moveTo>
                <a:cubicBezTo>
                  <a:pt x="4285492" y="1345057"/>
                  <a:pt x="4274430" y="1356512"/>
                  <a:pt x="4274673" y="1370399"/>
                </a:cubicBezTo>
                <a:cubicBezTo>
                  <a:pt x="4274915" y="1384286"/>
                  <a:pt x="4286370" y="1395348"/>
                  <a:pt x="4300257" y="1395105"/>
                </a:cubicBezTo>
                <a:cubicBezTo>
                  <a:pt x="4314144" y="1394863"/>
                  <a:pt x="4325206" y="1383408"/>
                  <a:pt x="4324963" y="1369521"/>
                </a:cubicBezTo>
                <a:cubicBezTo>
                  <a:pt x="4324721" y="1355634"/>
                  <a:pt x="4313266" y="1344573"/>
                  <a:pt x="4299379" y="1344815"/>
                </a:cubicBezTo>
                <a:close/>
                <a:moveTo>
                  <a:pt x="4835897" y="1287408"/>
                </a:moveTo>
                <a:cubicBezTo>
                  <a:pt x="4822010" y="1287650"/>
                  <a:pt x="4810948" y="1299104"/>
                  <a:pt x="4811191" y="1312992"/>
                </a:cubicBezTo>
                <a:cubicBezTo>
                  <a:pt x="4811433" y="1326879"/>
                  <a:pt x="4822888" y="1337941"/>
                  <a:pt x="4836775" y="1337698"/>
                </a:cubicBezTo>
                <a:cubicBezTo>
                  <a:pt x="4850663" y="1337456"/>
                  <a:pt x="4861723" y="1326001"/>
                  <a:pt x="4861481" y="1312114"/>
                </a:cubicBezTo>
                <a:cubicBezTo>
                  <a:pt x="4861239" y="1298226"/>
                  <a:pt x="4849785" y="1287165"/>
                  <a:pt x="4835897" y="1287408"/>
                </a:cubicBezTo>
                <a:close/>
                <a:moveTo>
                  <a:pt x="4681507" y="1290103"/>
                </a:moveTo>
                <a:cubicBezTo>
                  <a:pt x="4667620" y="1290345"/>
                  <a:pt x="4656559" y="1301799"/>
                  <a:pt x="4656801" y="1315687"/>
                </a:cubicBezTo>
                <a:cubicBezTo>
                  <a:pt x="4657044" y="1329574"/>
                  <a:pt x="4668497" y="1340635"/>
                  <a:pt x="4682385" y="1340393"/>
                </a:cubicBezTo>
                <a:cubicBezTo>
                  <a:pt x="4696272" y="1340151"/>
                  <a:pt x="4707334" y="1328696"/>
                  <a:pt x="4707092" y="1314809"/>
                </a:cubicBezTo>
                <a:cubicBezTo>
                  <a:pt x="4706849" y="1300921"/>
                  <a:pt x="4695394" y="1289860"/>
                  <a:pt x="4681507" y="1290103"/>
                </a:cubicBezTo>
                <a:close/>
                <a:moveTo>
                  <a:pt x="4526991" y="1292800"/>
                </a:moveTo>
                <a:cubicBezTo>
                  <a:pt x="4513104" y="1293042"/>
                  <a:pt x="4502042" y="1304496"/>
                  <a:pt x="4502285" y="1318384"/>
                </a:cubicBezTo>
                <a:cubicBezTo>
                  <a:pt x="4502527" y="1332271"/>
                  <a:pt x="4513982" y="1343332"/>
                  <a:pt x="4527869" y="1343090"/>
                </a:cubicBezTo>
                <a:cubicBezTo>
                  <a:pt x="4541757" y="1342848"/>
                  <a:pt x="4552817" y="1331393"/>
                  <a:pt x="4552575" y="1317506"/>
                </a:cubicBezTo>
                <a:cubicBezTo>
                  <a:pt x="4552333" y="1303618"/>
                  <a:pt x="4540879" y="1292557"/>
                  <a:pt x="4526991" y="1292800"/>
                </a:cubicBezTo>
                <a:close/>
                <a:moveTo>
                  <a:pt x="4375735" y="1295440"/>
                </a:moveTo>
                <a:cubicBezTo>
                  <a:pt x="4361848" y="1295682"/>
                  <a:pt x="4350786" y="1307136"/>
                  <a:pt x="4351029" y="1321024"/>
                </a:cubicBezTo>
                <a:cubicBezTo>
                  <a:pt x="4351271" y="1334911"/>
                  <a:pt x="4362726" y="1345973"/>
                  <a:pt x="4376613" y="1345730"/>
                </a:cubicBezTo>
                <a:cubicBezTo>
                  <a:pt x="4390500" y="1345488"/>
                  <a:pt x="4401561" y="1334033"/>
                  <a:pt x="4401319" y="1320146"/>
                </a:cubicBezTo>
                <a:cubicBezTo>
                  <a:pt x="4401077" y="1306258"/>
                  <a:pt x="4389622" y="1295198"/>
                  <a:pt x="4375735" y="1295440"/>
                </a:cubicBezTo>
                <a:close/>
                <a:moveTo>
                  <a:pt x="4221345" y="1298135"/>
                </a:moveTo>
                <a:cubicBezTo>
                  <a:pt x="4207458" y="1298377"/>
                  <a:pt x="4196397" y="1309831"/>
                  <a:pt x="4196639" y="1323719"/>
                </a:cubicBezTo>
                <a:cubicBezTo>
                  <a:pt x="4196882" y="1337606"/>
                  <a:pt x="4208335" y="1348668"/>
                  <a:pt x="4222222" y="1348425"/>
                </a:cubicBezTo>
                <a:cubicBezTo>
                  <a:pt x="4236109" y="1348183"/>
                  <a:pt x="4247171" y="1336728"/>
                  <a:pt x="4246929" y="1322841"/>
                </a:cubicBezTo>
                <a:cubicBezTo>
                  <a:pt x="4246686" y="1308953"/>
                  <a:pt x="4235231" y="1297892"/>
                  <a:pt x="4221345" y="1298135"/>
                </a:cubicBezTo>
                <a:close/>
                <a:moveTo>
                  <a:pt x="4912214" y="1235770"/>
                </a:moveTo>
                <a:cubicBezTo>
                  <a:pt x="4898326" y="1236012"/>
                  <a:pt x="4887266" y="1247467"/>
                  <a:pt x="4887508" y="1261354"/>
                </a:cubicBezTo>
                <a:cubicBezTo>
                  <a:pt x="4887750" y="1275242"/>
                  <a:pt x="4899204" y="1286303"/>
                  <a:pt x="4913092" y="1286060"/>
                </a:cubicBezTo>
                <a:cubicBezTo>
                  <a:pt x="4926979" y="1285818"/>
                  <a:pt x="4938040" y="1274364"/>
                  <a:pt x="4937797" y="1260476"/>
                </a:cubicBezTo>
                <a:cubicBezTo>
                  <a:pt x="4937555" y="1246589"/>
                  <a:pt x="4926101" y="1235528"/>
                  <a:pt x="4912214" y="1235770"/>
                </a:cubicBezTo>
                <a:close/>
                <a:moveTo>
                  <a:pt x="4757824" y="1238465"/>
                </a:moveTo>
                <a:cubicBezTo>
                  <a:pt x="4743937" y="1238707"/>
                  <a:pt x="4732875" y="1250162"/>
                  <a:pt x="4733118" y="1264049"/>
                </a:cubicBezTo>
                <a:cubicBezTo>
                  <a:pt x="4733360" y="1277937"/>
                  <a:pt x="4744815" y="1288998"/>
                  <a:pt x="4758702" y="1288755"/>
                </a:cubicBezTo>
                <a:cubicBezTo>
                  <a:pt x="4772589" y="1288513"/>
                  <a:pt x="4783650" y="1277059"/>
                  <a:pt x="4783408" y="1263171"/>
                </a:cubicBezTo>
                <a:cubicBezTo>
                  <a:pt x="4783166" y="1249284"/>
                  <a:pt x="4771711" y="1238222"/>
                  <a:pt x="4757824" y="1238465"/>
                </a:cubicBezTo>
                <a:close/>
                <a:moveTo>
                  <a:pt x="4603308" y="1241162"/>
                </a:moveTo>
                <a:cubicBezTo>
                  <a:pt x="4589420" y="1241404"/>
                  <a:pt x="4578360" y="1252859"/>
                  <a:pt x="4578602" y="1266746"/>
                </a:cubicBezTo>
                <a:cubicBezTo>
                  <a:pt x="4578845" y="1280634"/>
                  <a:pt x="4590298" y="1291695"/>
                  <a:pt x="4604186" y="1291452"/>
                </a:cubicBezTo>
                <a:cubicBezTo>
                  <a:pt x="4618073" y="1291210"/>
                  <a:pt x="4629134" y="1279756"/>
                  <a:pt x="4628891" y="1265868"/>
                </a:cubicBezTo>
                <a:cubicBezTo>
                  <a:pt x="4628649" y="1251981"/>
                  <a:pt x="4617195" y="1240920"/>
                  <a:pt x="4603308" y="1241162"/>
                </a:cubicBezTo>
                <a:close/>
                <a:moveTo>
                  <a:pt x="4448918" y="1243857"/>
                </a:moveTo>
                <a:cubicBezTo>
                  <a:pt x="4435031" y="1244099"/>
                  <a:pt x="4423969" y="1255554"/>
                  <a:pt x="4424212" y="1269441"/>
                </a:cubicBezTo>
                <a:cubicBezTo>
                  <a:pt x="4424454" y="1283329"/>
                  <a:pt x="4435909" y="1294390"/>
                  <a:pt x="4449796" y="1294147"/>
                </a:cubicBezTo>
                <a:lnTo>
                  <a:pt x="4451358" y="1293803"/>
                </a:lnTo>
                <a:lnTo>
                  <a:pt x="4452931" y="1294092"/>
                </a:lnTo>
                <a:cubicBezTo>
                  <a:pt x="4466818" y="1293850"/>
                  <a:pt x="4477880" y="1282396"/>
                  <a:pt x="4477638" y="1268508"/>
                </a:cubicBezTo>
                <a:cubicBezTo>
                  <a:pt x="4477395" y="1254621"/>
                  <a:pt x="4465940" y="1243560"/>
                  <a:pt x="4452053" y="1243802"/>
                </a:cubicBezTo>
                <a:lnTo>
                  <a:pt x="4450491" y="1244146"/>
                </a:lnTo>
                <a:close/>
                <a:moveTo>
                  <a:pt x="4297663" y="1246497"/>
                </a:moveTo>
                <a:cubicBezTo>
                  <a:pt x="4283776" y="1246739"/>
                  <a:pt x="4272714" y="1258194"/>
                  <a:pt x="4272957" y="1272081"/>
                </a:cubicBezTo>
                <a:cubicBezTo>
                  <a:pt x="4273199" y="1285969"/>
                  <a:pt x="4284654" y="1297030"/>
                  <a:pt x="4298541" y="1296787"/>
                </a:cubicBezTo>
                <a:cubicBezTo>
                  <a:pt x="4312428" y="1296545"/>
                  <a:pt x="4323489" y="1285091"/>
                  <a:pt x="4323247" y="1271203"/>
                </a:cubicBezTo>
                <a:cubicBezTo>
                  <a:pt x="4323005" y="1257316"/>
                  <a:pt x="4311550" y="1246255"/>
                  <a:pt x="4297663" y="1246497"/>
                </a:cubicBezTo>
                <a:close/>
                <a:moveTo>
                  <a:pt x="4221453" y="1200537"/>
                </a:moveTo>
                <a:lnTo>
                  <a:pt x="4208245" y="1245278"/>
                </a:lnTo>
                <a:lnTo>
                  <a:pt x="4220506" y="1250108"/>
                </a:lnTo>
                <a:cubicBezTo>
                  <a:pt x="4234393" y="1249866"/>
                  <a:pt x="4245455" y="1238412"/>
                  <a:pt x="4245212" y="1224524"/>
                </a:cubicBezTo>
                <a:cubicBezTo>
                  <a:pt x="4245091" y="1217581"/>
                  <a:pt x="4242167" y="1211344"/>
                  <a:pt x="4237537" y="1206873"/>
                </a:cubicBezTo>
                <a:close/>
                <a:moveTo>
                  <a:pt x="4988697" y="1186395"/>
                </a:moveTo>
                <a:cubicBezTo>
                  <a:pt x="4974809" y="1186637"/>
                  <a:pt x="4963749" y="1198092"/>
                  <a:pt x="4963991" y="1211978"/>
                </a:cubicBezTo>
                <a:cubicBezTo>
                  <a:pt x="4964112" y="1218922"/>
                  <a:pt x="4967036" y="1225159"/>
                  <a:pt x="4971666" y="1229629"/>
                </a:cubicBezTo>
                <a:lnTo>
                  <a:pt x="4974679" y="1230817"/>
                </a:lnTo>
                <a:lnTo>
                  <a:pt x="4991703" y="1187578"/>
                </a:lnTo>
                <a:close/>
                <a:moveTo>
                  <a:pt x="4834181" y="1189092"/>
                </a:moveTo>
                <a:cubicBezTo>
                  <a:pt x="4820294" y="1189334"/>
                  <a:pt x="4809232" y="1200789"/>
                  <a:pt x="4809475" y="1214675"/>
                </a:cubicBezTo>
                <a:cubicBezTo>
                  <a:pt x="4809717" y="1228563"/>
                  <a:pt x="4821172" y="1239623"/>
                  <a:pt x="4835059" y="1239381"/>
                </a:cubicBezTo>
                <a:cubicBezTo>
                  <a:pt x="4848946" y="1239139"/>
                  <a:pt x="4860007" y="1227685"/>
                  <a:pt x="4859765" y="1213797"/>
                </a:cubicBezTo>
                <a:cubicBezTo>
                  <a:pt x="4859522" y="1199911"/>
                  <a:pt x="4848069" y="1188849"/>
                  <a:pt x="4834181" y="1189092"/>
                </a:cubicBezTo>
                <a:close/>
                <a:moveTo>
                  <a:pt x="4679791" y="1191787"/>
                </a:moveTo>
                <a:cubicBezTo>
                  <a:pt x="4665903" y="1192029"/>
                  <a:pt x="4654843" y="1203484"/>
                  <a:pt x="4655085" y="1217370"/>
                </a:cubicBezTo>
                <a:cubicBezTo>
                  <a:pt x="4655327" y="1231258"/>
                  <a:pt x="4666781" y="1242318"/>
                  <a:pt x="4680669" y="1242076"/>
                </a:cubicBezTo>
                <a:cubicBezTo>
                  <a:pt x="4694556" y="1241834"/>
                  <a:pt x="4705618" y="1230380"/>
                  <a:pt x="4705375" y="1216492"/>
                </a:cubicBezTo>
                <a:cubicBezTo>
                  <a:pt x="4705133" y="1202606"/>
                  <a:pt x="4693678" y="1191544"/>
                  <a:pt x="4679791" y="1191787"/>
                </a:cubicBezTo>
                <a:close/>
                <a:moveTo>
                  <a:pt x="4525275" y="1194484"/>
                </a:moveTo>
                <a:cubicBezTo>
                  <a:pt x="4511388" y="1194726"/>
                  <a:pt x="4500326" y="1206181"/>
                  <a:pt x="4500569" y="1220067"/>
                </a:cubicBezTo>
                <a:cubicBezTo>
                  <a:pt x="4500811" y="1233955"/>
                  <a:pt x="4512266" y="1245015"/>
                  <a:pt x="4526153" y="1244773"/>
                </a:cubicBezTo>
                <a:cubicBezTo>
                  <a:pt x="4540041" y="1244531"/>
                  <a:pt x="4551101" y="1233077"/>
                  <a:pt x="4550859" y="1219189"/>
                </a:cubicBezTo>
                <a:cubicBezTo>
                  <a:pt x="4550617" y="1205303"/>
                  <a:pt x="4539163" y="1194241"/>
                  <a:pt x="4525275" y="1194484"/>
                </a:cubicBezTo>
                <a:close/>
                <a:moveTo>
                  <a:pt x="4374019" y="1197124"/>
                </a:moveTo>
                <a:cubicBezTo>
                  <a:pt x="4360132" y="1197366"/>
                  <a:pt x="4349070" y="1208821"/>
                  <a:pt x="4349313" y="1222707"/>
                </a:cubicBezTo>
                <a:cubicBezTo>
                  <a:pt x="4349555" y="1236595"/>
                  <a:pt x="4361010" y="1247656"/>
                  <a:pt x="4374897" y="1247413"/>
                </a:cubicBezTo>
                <a:cubicBezTo>
                  <a:pt x="4388784" y="1247171"/>
                  <a:pt x="4399845" y="1235717"/>
                  <a:pt x="4399603" y="1221829"/>
                </a:cubicBezTo>
                <a:cubicBezTo>
                  <a:pt x="4399361" y="1207943"/>
                  <a:pt x="4387906" y="1196882"/>
                  <a:pt x="4374019" y="1197124"/>
                </a:cubicBezTo>
                <a:close/>
                <a:moveTo>
                  <a:pt x="4910498" y="1137454"/>
                </a:moveTo>
                <a:cubicBezTo>
                  <a:pt x="4896610" y="1137696"/>
                  <a:pt x="4885550" y="1149151"/>
                  <a:pt x="4885792" y="1163038"/>
                </a:cubicBezTo>
                <a:cubicBezTo>
                  <a:pt x="4886034" y="1176925"/>
                  <a:pt x="4897488" y="1187987"/>
                  <a:pt x="4911376" y="1187744"/>
                </a:cubicBezTo>
                <a:cubicBezTo>
                  <a:pt x="4925263" y="1187502"/>
                  <a:pt x="4936324" y="1176047"/>
                  <a:pt x="4936081" y="1162160"/>
                </a:cubicBezTo>
                <a:cubicBezTo>
                  <a:pt x="4935839" y="1148273"/>
                  <a:pt x="4924385" y="1137212"/>
                  <a:pt x="4910498" y="1137454"/>
                </a:cubicBezTo>
                <a:close/>
                <a:moveTo>
                  <a:pt x="4756108" y="1140149"/>
                </a:moveTo>
                <a:cubicBezTo>
                  <a:pt x="4742221" y="1140391"/>
                  <a:pt x="4731159" y="1151846"/>
                  <a:pt x="4731401" y="1165733"/>
                </a:cubicBezTo>
                <a:cubicBezTo>
                  <a:pt x="4731644" y="1179620"/>
                  <a:pt x="4743099" y="1190682"/>
                  <a:pt x="4756986" y="1190439"/>
                </a:cubicBezTo>
                <a:cubicBezTo>
                  <a:pt x="4770872" y="1190197"/>
                  <a:pt x="4781934" y="1178742"/>
                  <a:pt x="4781692" y="1164855"/>
                </a:cubicBezTo>
                <a:cubicBezTo>
                  <a:pt x="4781449" y="1150968"/>
                  <a:pt x="4769995" y="1139906"/>
                  <a:pt x="4756108" y="1140149"/>
                </a:cubicBezTo>
                <a:close/>
                <a:moveTo>
                  <a:pt x="4601592" y="1142846"/>
                </a:moveTo>
                <a:cubicBezTo>
                  <a:pt x="4587704" y="1143088"/>
                  <a:pt x="4576644" y="1154543"/>
                  <a:pt x="4576886" y="1168430"/>
                </a:cubicBezTo>
                <a:cubicBezTo>
                  <a:pt x="4577128" y="1182317"/>
                  <a:pt x="4588582" y="1193379"/>
                  <a:pt x="4602470" y="1193136"/>
                </a:cubicBezTo>
                <a:cubicBezTo>
                  <a:pt x="4616357" y="1192894"/>
                  <a:pt x="4627418" y="1181439"/>
                  <a:pt x="4627175" y="1167552"/>
                </a:cubicBezTo>
                <a:cubicBezTo>
                  <a:pt x="4626933" y="1153665"/>
                  <a:pt x="4615479" y="1142604"/>
                  <a:pt x="4601592" y="1142846"/>
                </a:cubicBezTo>
                <a:close/>
                <a:moveTo>
                  <a:pt x="4447202" y="1145541"/>
                </a:moveTo>
                <a:cubicBezTo>
                  <a:pt x="4433315" y="1145783"/>
                  <a:pt x="4422253" y="1157238"/>
                  <a:pt x="4422496" y="1171125"/>
                </a:cubicBezTo>
                <a:cubicBezTo>
                  <a:pt x="4422738" y="1185012"/>
                  <a:pt x="4434193" y="1196074"/>
                  <a:pt x="4448080" y="1195831"/>
                </a:cubicBezTo>
                <a:lnTo>
                  <a:pt x="4449642" y="1195487"/>
                </a:lnTo>
                <a:lnTo>
                  <a:pt x="4451215" y="1195776"/>
                </a:lnTo>
                <a:cubicBezTo>
                  <a:pt x="4465102" y="1195534"/>
                  <a:pt x="4476164" y="1184079"/>
                  <a:pt x="4475921" y="1170192"/>
                </a:cubicBezTo>
                <a:cubicBezTo>
                  <a:pt x="4475679" y="1156305"/>
                  <a:pt x="4464224" y="1145244"/>
                  <a:pt x="4450337" y="1145486"/>
                </a:cubicBezTo>
                <a:lnTo>
                  <a:pt x="4448775" y="1145830"/>
                </a:lnTo>
                <a:close/>
                <a:moveTo>
                  <a:pt x="4295947" y="1148181"/>
                </a:moveTo>
                <a:cubicBezTo>
                  <a:pt x="4282060" y="1148423"/>
                  <a:pt x="4270998" y="1159878"/>
                  <a:pt x="4271241" y="1173765"/>
                </a:cubicBezTo>
                <a:cubicBezTo>
                  <a:pt x="4271483" y="1187652"/>
                  <a:pt x="4282938" y="1198714"/>
                  <a:pt x="4296825" y="1198471"/>
                </a:cubicBezTo>
                <a:cubicBezTo>
                  <a:pt x="4310712" y="1198229"/>
                  <a:pt x="4321773" y="1186774"/>
                  <a:pt x="4321531" y="1172887"/>
                </a:cubicBezTo>
                <a:cubicBezTo>
                  <a:pt x="4321289" y="1159000"/>
                  <a:pt x="4309834" y="1147939"/>
                  <a:pt x="4295947" y="1148181"/>
                </a:cubicBezTo>
                <a:close/>
                <a:moveTo>
                  <a:pt x="4243437" y="1126071"/>
                </a:moveTo>
                <a:lnTo>
                  <a:pt x="4243099" y="1127216"/>
                </a:lnTo>
                <a:lnTo>
                  <a:pt x="4243496" y="1126207"/>
                </a:lnTo>
                <a:close/>
                <a:moveTo>
                  <a:pt x="4986981" y="1088077"/>
                </a:moveTo>
                <a:cubicBezTo>
                  <a:pt x="4973093" y="1088319"/>
                  <a:pt x="4962032" y="1099774"/>
                  <a:pt x="4962275" y="1113661"/>
                </a:cubicBezTo>
                <a:cubicBezTo>
                  <a:pt x="4962517" y="1127549"/>
                  <a:pt x="4973971" y="1138609"/>
                  <a:pt x="4987859" y="1138367"/>
                </a:cubicBezTo>
                <a:cubicBezTo>
                  <a:pt x="5001746" y="1138125"/>
                  <a:pt x="5012807" y="1126671"/>
                  <a:pt x="5012564" y="1112783"/>
                </a:cubicBezTo>
                <a:cubicBezTo>
                  <a:pt x="5012322" y="1098896"/>
                  <a:pt x="5000868" y="1087834"/>
                  <a:pt x="4986981" y="1088077"/>
                </a:cubicBezTo>
                <a:close/>
                <a:moveTo>
                  <a:pt x="4832465" y="1090774"/>
                </a:moveTo>
                <a:cubicBezTo>
                  <a:pt x="4818578" y="1091016"/>
                  <a:pt x="4807516" y="1102471"/>
                  <a:pt x="4807758" y="1116358"/>
                </a:cubicBezTo>
                <a:cubicBezTo>
                  <a:pt x="4808001" y="1130246"/>
                  <a:pt x="4819456" y="1141306"/>
                  <a:pt x="4833342" y="1141064"/>
                </a:cubicBezTo>
                <a:cubicBezTo>
                  <a:pt x="4847230" y="1140822"/>
                  <a:pt x="4858291" y="1129368"/>
                  <a:pt x="4858049" y="1115480"/>
                </a:cubicBezTo>
                <a:cubicBezTo>
                  <a:pt x="4857806" y="1101593"/>
                  <a:pt x="4846353" y="1090531"/>
                  <a:pt x="4832465" y="1090774"/>
                </a:cubicBezTo>
                <a:close/>
                <a:moveTo>
                  <a:pt x="4678075" y="1093469"/>
                </a:moveTo>
                <a:cubicBezTo>
                  <a:pt x="4664187" y="1093711"/>
                  <a:pt x="4653127" y="1105166"/>
                  <a:pt x="4653369" y="1119053"/>
                </a:cubicBezTo>
                <a:cubicBezTo>
                  <a:pt x="4653611" y="1132941"/>
                  <a:pt x="4665065" y="1144001"/>
                  <a:pt x="4678953" y="1143759"/>
                </a:cubicBezTo>
                <a:cubicBezTo>
                  <a:pt x="4692840" y="1143517"/>
                  <a:pt x="4703902" y="1132063"/>
                  <a:pt x="4703659" y="1118175"/>
                </a:cubicBezTo>
                <a:cubicBezTo>
                  <a:pt x="4703417" y="1104288"/>
                  <a:pt x="4691962" y="1093226"/>
                  <a:pt x="4678075" y="1093469"/>
                </a:cubicBezTo>
                <a:close/>
                <a:moveTo>
                  <a:pt x="4523559" y="1096166"/>
                </a:moveTo>
                <a:cubicBezTo>
                  <a:pt x="4509672" y="1096408"/>
                  <a:pt x="4498610" y="1107863"/>
                  <a:pt x="4498852" y="1121750"/>
                </a:cubicBezTo>
                <a:cubicBezTo>
                  <a:pt x="4499095" y="1135638"/>
                  <a:pt x="4510550" y="1146698"/>
                  <a:pt x="4524437" y="1146456"/>
                </a:cubicBezTo>
                <a:cubicBezTo>
                  <a:pt x="4538324" y="1146214"/>
                  <a:pt x="4549385" y="1134760"/>
                  <a:pt x="4549143" y="1120872"/>
                </a:cubicBezTo>
                <a:cubicBezTo>
                  <a:pt x="4548900" y="1106985"/>
                  <a:pt x="4537447" y="1095923"/>
                  <a:pt x="4523559" y="1096166"/>
                </a:cubicBezTo>
                <a:close/>
                <a:moveTo>
                  <a:pt x="4372303" y="1098806"/>
                </a:moveTo>
                <a:cubicBezTo>
                  <a:pt x="4358416" y="1099048"/>
                  <a:pt x="4347354" y="1110503"/>
                  <a:pt x="4347596" y="1124390"/>
                </a:cubicBezTo>
                <a:cubicBezTo>
                  <a:pt x="4347839" y="1138278"/>
                  <a:pt x="4359294" y="1149339"/>
                  <a:pt x="4373181" y="1149096"/>
                </a:cubicBezTo>
                <a:cubicBezTo>
                  <a:pt x="4387067" y="1148854"/>
                  <a:pt x="4398129" y="1137400"/>
                  <a:pt x="4397887" y="1123512"/>
                </a:cubicBezTo>
                <a:cubicBezTo>
                  <a:pt x="4397644" y="1109625"/>
                  <a:pt x="4386190" y="1098563"/>
                  <a:pt x="4372303" y="1098806"/>
                </a:cubicBezTo>
                <a:close/>
                <a:moveTo>
                  <a:pt x="5048711" y="1042782"/>
                </a:moveTo>
                <a:lnTo>
                  <a:pt x="5045647" y="1044115"/>
                </a:lnTo>
                <a:cubicBezTo>
                  <a:pt x="5041176" y="1048745"/>
                  <a:pt x="5038471" y="1055080"/>
                  <a:pt x="5038592" y="1062024"/>
                </a:cubicBezTo>
                <a:lnTo>
                  <a:pt x="5039927" y="1065093"/>
                </a:lnTo>
                <a:close/>
                <a:moveTo>
                  <a:pt x="4908782" y="1039137"/>
                </a:moveTo>
                <a:cubicBezTo>
                  <a:pt x="4894894" y="1039379"/>
                  <a:pt x="4883833" y="1050833"/>
                  <a:pt x="4884076" y="1064721"/>
                </a:cubicBezTo>
                <a:cubicBezTo>
                  <a:pt x="4884318" y="1078608"/>
                  <a:pt x="4895772" y="1089669"/>
                  <a:pt x="4909660" y="1089426"/>
                </a:cubicBezTo>
                <a:cubicBezTo>
                  <a:pt x="4923547" y="1089184"/>
                  <a:pt x="4934608" y="1077730"/>
                  <a:pt x="4934365" y="1063843"/>
                </a:cubicBezTo>
                <a:cubicBezTo>
                  <a:pt x="4934123" y="1049955"/>
                  <a:pt x="4922669" y="1038895"/>
                  <a:pt x="4908782" y="1039137"/>
                </a:cubicBezTo>
                <a:close/>
                <a:moveTo>
                  <a:pt x="4754392" y="1041832"/>
                </a:moveTo>
                <a:cubicBezTo>
                  <a:pt x="4740505" y="1042074"/>
                  <a:pt x="4729443" y="1053528"/>
                  <a:pt x="4729685" y="1067416"/>
                </a:cubicBezTo>
                <a:cubicBezTo>
                  <a:pt x="4729928" y="1081303"/>
                  <a:pt x="4741383" y="1092364"/>
                  <a:pt x="4755269" y="1092121"/>
                </a:cubicBezTo>
                <a:cubicBezTo>
                  <a:pt x="4769156" y="1091879"/>
                  <a:pt x="4780218" y="1080425"/>
                  <a:pt x="4779976" y="1066538"/>
                </a:cubicBezTo>
                <a:cubicBezTo>
                  <a:pt x="4779733" y="1052650"/>
                  <a:pt x="4768278" y="1041589"/>
                  <a:pt x="4754392" y="1041832"/>
                </a:cubicBezTo>
                <a:close/>
                <a:moveTo>
                  <a:pt x="4599876" y="1044529"/>
                </a:moveTo>
                <a:cubicBezTo>
                  <a:pt x="4585988" y="1044771"/>
                  <a:pt x="4574927" y="1056225"/>
                  <a:pt x="4575170" y="1070113"/>
                </a:cubicBezTo>
                <a:cubicBezTo>
                  <a:pt x="4575412" y="1084000"/>
                  <a:pt x="4586866" y="1095061"/>
                  <a:pt x="4600754" y="1094818"/>
                </a:cubicBezTo>
                <a:cubicBezTo>
                  <a:pt x="4614641" y="1094576"/>
                  <a:pt x="4625702" y="1083122"/>
                  <a:pt x="4625459" y="1069235"/>
                </a:cubicBezTo>
                <a:cubicBezTo>
                  <a:pt x="4625217" y="1055347"/>
                  <a:pt x="4613763" y="1044287"/>
                  <a:pt x="4599876" y="1044529"/>
                </a:cubicBezTo>
                <a:close/>
                <a:moveTo>
                  <a:pt x="4445486" y="1047224"/>
                </a:moveTo>
                <a:cubicBezTo>
                  <a:pt x="4431599" y="1047466"/>
                  <a:pt x="4420537" y="1058920"/>
                  <a:pt x="4420779" y="1072808"/>
                </a:cubicBezTo>
                <a:cubicBezTo>
                  <a:pt x="4421022" y="1086695"/>
                  <a:pt x="4432477" y="1097756"/>
                  <a:pt x="4446363" y="1097513"/>
                </a:cubicBezTo>
                <a:lnTo>
                  <a:pt x="4447926" y="1097170"/>
                </a:lnTo>
                <a:lnTo>
                  <a:pt x="4449499" y="1097458"/>
                </a:lnTo>
                <a:cubicBezTo>
                  <a:pt x="4463386" y="1097216"/>
                  <a:pt x="4474448" y="1085762"/>
                  <a:pt x="4474205" y="1071875"/>
                </a:cubicBezTo>
                <a:cubicBezTo>
                  <a:pt x="4473963" y="1057987"/>
                  <a:pt x="4462508" y="1046927"/>
                  <a:pt x="4448621" y="1047169"/>
                </a:cubicBezTo>
                <a:lnTo>
                  <a:pt x="4447059" y="1047512"/>
                </a:lnTo>
                <a:close/>
                <a:moveTo>
                  <a:pt x="4294231" y="1049864"/>
                </a:moveTo>
                <a:cubicBezTo>
                  <a:pt x="4280344" y="1050106"/>
                  <a:pt x="4269282" y="1061560"/>
                  <a:pt x="4269524" y="1075448"/>
                </a:cubicBezTo>
                <a:cubicBezTo>
                  <a:pt x="4269767" y="1089335"/>
                  <a:pt x="4281222" y="1100396"/>
                  <a:pt x="4295108" y="1100153"/>
                </a:cubicBezTo>
                <a:cubicBezTo>
                  <a:pt x="4308995" y="1099911"/>
                  <a:pt x="4320057" y="1088457"/>
                  <a:pt x="4319815" y="1074570"/>
                </a:cubicBezTo>
                <a:cubicBezTo>
                  <a:pt x="4319572" y="1060682"/>
                  <a:pt x="4308118" y="1049622"/>
                  <a:pt x="4294231" y="1049864"/>
                </a:cubicBezTo>
                <a:close/>
                <a:moveTo>
                  <a:pt x="4985267" y="989887"/>
                </a:moveTo>
                <a:cubicBezTo>
                  <a:pt x="4971379" y="990129"/>
                  <a:pt x="4960319" y="1001583"/>
                  <a:pt x="4960561" y="1015471"/>
                </a:cubicBezTo>
                <a:cubicBezTo>
                  <a:pt x="4960803" y="1029358"/>
                  <a:pt x="4972257" y="1040418"/>
                  <a:pt x="4986145" y="1040176"/>
                </a:cubicBezTo>
                <a:cubicBezTo>
                  <a:pt x="5000032" y="1039934"/>
                  <a:pt x="5011093" y="1028480"/>
                  <a:pt x="5010850" y="1014593"/>
                </a:cubicBezTo>
                <a:cubicBezTo>
                  <a:pt x="5010608" y="1000705"/>
                  <a:pt x="4999154" y="989644"/>
                  <a:pt x="4985267" y="989887"/>
                </a:cubicBezTo>
                <a:close/>
                <a:moveTo>
                  <a:pt x="4830751" y="992584"/>
                </a:moveTo>
                <a:cubicBezTo>
                  <a:pt x="4816864" y="992826"/>
                  <a:pt x="4805802" y="1004280"/>
                  <a:pt x="4806044" y="1018168"/>
                </a:cubicBezTo>
                <a:cubicBezTo>
                  <a:pt x="4806287" y="1032055"/>
                  <a:pt x="4817742" y="1043115"/>
                  <a:pt x="4831629" y="1042873"/>
                </a:cubicBezTo>
                <a:cubicBezTo>
                  <a:pt x="4845516" y="1042631"/>
                  <a:pt x="4856577" y="1031177"/>
                  <a:pt x="4856335" y="1017290"/>
                </a:cubicBezTo>
                <a:cubicBezTo>
                  <a:pt x="4856092" y="1003402"/>
                  <a:pt x="4844639" y="992341"/>
                  <a:pt x="4830751" y="992584"/>
                </a:cubicBezTo>
                <a:close/>
                <a:moveTo>
                  <a:pt x="4676361" y="995279"/>
                </a:moveTo>
                <a:cubicBezTo>
                  <a:pt x="4662473" y="995521"/>
                  <a:pt x="4651413" y="1006975"/>
                  <a:pt x="4651655" y="1020863"/>
                </a:cubicBezTo>
                <a:cubicBezTo>
                  <a:pt x="4651897" y="1034750"/>
                  <a:pt x="4663351" y="1045810"/>
                  <a:pt x="4677239" y="1045568"/>
                </a:cubicBezTo>
                <a:cubicBezTo>
                  <a:pt x="4691126" y="1045325"/>
                  <a:pt x="4702188" y="1033872"/>
                  <a:pt x="4701945" y="1019985"/>
                </a:cubicBezTo>
                <a:cubicBezTo>
                  <a:pt x="4701703" y="1006097"/>
                  <a:pt x="4690248" y="995036"/>
                  <a:pt x="4676361" y="995279"/>
                </a:cubicBezTo>
                <a:close/>
                <a:moveTo>
                  <a:pt x="4521845" y="997976"/>
                </a:moveTo>
                <a:cubicBezTo>
                  <a:pt x="4507958" y="998218"/>
                  <a:pt x="4496896" y="1009672"/>
                  <a:pt x="4497139" y="1023560"/>
                </a:cubicBezTo>
                <a:cubicBezTo>
                  <a:pt x="4497381" y="1037447"/>
                  <a:pt x="4508836" y="1048507"/>
                  <a:pt x="4522723" y="1048265"/>
                </a:cubicBezTo>
                <a:cubicBezTo>
                  <a:pt x="4536610" y="1048023"/>
                  <a:pt x="4547671" y="1036569"/>
                  <a:pt x="4547429" y="1022682"/>
                </a:cubicBezTo>
                <a:cubicBezTo>
                  <a:pt x="4547186" y="1008794"/>
                  <a:pt x="4535733" y="997733"/>
                  <a:pt x="4521845" y="997976"/>
                </a:cubicBezTo>
                <a:close/>
                <a:moveTo>
                  <a:pt x="4370589" y="1000616"/>
                </a:moveTo>
                <a:cubicBezTo>
                  <a:pt x="4356702" y="1000858"/>
                  <a:pt x="4345640" y="1012312"/>
                  <a:pt x="4345883" y="1026200"/>
                </a:cubicBezTo>
                <a:cubicBezTo>
                  <a:pt x="4346125" y="1040087"/>
                  <a:pt x="4357580" y="1051148"/>
                  <a:pt x="4371467" y="1050905"/>
                </a:cubicBezTo>
                <a:cubicBezTo>
                  <a:pt x="4385354" y="1050663"/>
                  <a:pt x="4396415" y="1039209"/>
                  <a:pt x="4396173" y="1025322"/>
                </a:cubicBezTo>
                <a:cubicBezTo>
                  <a:pt x="4395930" y="1011434"/>
                  <a:pt x="4384476" y="1000373"/>
                  <a:pt x="4370589" y="1000616"/>
                </a:cubicBezTo>
                <a:close/>
                <a:moveTo>
                  <a:pt x="4294672" y="952522"/>
                </a:moveTo>
                <a:lnTo>
                  <a:pt x="4281464" y="997264"/>
                </a:lnTo>
                <a:lnTo>
                  <a:pt x="4293395" y="1001963"/>
                </a:lnTo>
                <a:cubicBezTo>
                  <a:pt x="4307281" y="1001721"/>
                  <a:pt x="4318343" y="990266"/>
                  <a:pt x="4318101" y="976379"/>
                </a:cubicBezTo>
                <a:cubicBezTo>
                  <a:pt x="4317980" y="969435"/>
                  <a:pt x="4315055" y="963198"/>
                  <a:pt x="4310426" y="958727"/>
                </a:cubicBezTo>
                <a:close/>
                <a:moveTo>
                  <a:pt x="5061585" y="938249"/>
                </a:moveTo>
                <a:cubicBezTo>
                  <a:pt x="5047698" y="938491"/>
                  <a:pt x="5036636" y="949945"/>
                  <a:pt x="5036878" y="963833"/>
                </a:cubicBezTo>
                <a:cubicBezTo>
                  <a:pt x="5037121" y="977720"/>
                  <a:pt x="5048576" y="988782"/>
                  <a:pt x="5062462" y="988539"/>
                </a:cubicBezTo>
                <a:lnTo>
                  <a:pt x="5071637" y="984549"/>
                </a:lnTo>
                <a:lnTo>
                  <a:pt x="5083480" y="954471"/>
                </a:lnTo>
                <a:lnTo>
                  <a:pt x="5079493" y="945303"/>
                </a:lnTo>
                <a:cubicBezTo>
                  <a:pt x="5074864" y="940832"/>
                  <a:pt x="5068529" y="938128"/>
                  <a:pt x="5061585" y="938249"/>
                </a:cubicBezTo>
                <a:close/>
                <a:moveTo>
                  <a:pt x="4907068" y="940946"/>
                </a:moveTo>
                <a:cubicBezTo>
                  <a:pt x="4893180" y="941188"/>
                  <a:pt x="4882119" y="952642"/>
                  <a:pt x="4882362" y="966530"/>
                </a:cubicBezTo>
                <a:cubicBezTo>
                  <a:pt x="4882604" y="980417"/>
                  <a:pt x="4894058" y="991479"/>
                  <a:pt x="4907946" y="991236"/>
                </a:cubicBezTo>
                <a:cubicBezTo>
                  <a:pt x="4921833" y="990994"/>
                  <a:pt x="4932894" y="979539"/>
                  <a:pt x="4932651" y="965652"/>
                </a:cubicBezTo>
                <a:cubicBezTo>
                  <a:pt x="4932409" y="951764"/>
                  <a:pt x="4920955" y="940703"/>
                  <a:pt x="4907068" y="940946"/>
                </a:cubicBezTo>
                <a:close/>
                <a:moveTo>
                  <a:pt x="4752678" y="943641"/>
                </a:moveTo>
                <a:cubicBezTo>
                  <a:pt x="4738791" y="943883"/>
                  <a:pt x="4727729" y="955337"/>
                  <a:pt x="4727971" y="969225"/>
                </a:cubicBezTo>
                <a:cubicBezTo>
                  <a:pt x="4728214" y="983112"/>
                  <a:pt x="4739669" y="994174"/>
                  <a:pt x="4753555" y="993931"/>
                </a:cubicBezTo>
                <a:cubicBezTo>
                  <a:pt x="4767442" y="993689"/>
                  <a:pt x="4778504" y="982234"/>
                  <a:pt x="4778262" y="968347"/>
                </a:cubicBezTo>
                <a:cubicBezTo>
                  <a:pt x="4778019" y="954459"/>
                  <a:pt x="4766565" y="943398"/>
                  <a:pt x="4752678" y="943641"/>
                </a:cubicBezTo>
                <a:close/>
                <a:moveTo>
                  <a:pt x="4598162" y="946338"/>
                </a:moveTo>
                <a:cubicBezTo>
                  <a:pt x="4584274" y="946580"/>
                  <a:pt x="4573214" y="958034"/>
                  <a:pt x="4573456" y="971922"/>
                </a:cubicBezTo>
                <a:cubicBezTo>
                  <a:pt x="4573698" y="985809"/>
                  <a:pt x="4585152" y="996871"/>
                  <a:pt x="4599040" y="996628"/>
                </a:cubicBezTo>
                <a:cubicBezTo>
                  <a:pt x="4612927" y="996386"/>
                  <a:pt x="4623988" y="984931"/>
                  <a:pt x="4623745" y="971044"/>
                </a:cubicBezTo>
                <a:cubicBezTo>
                  <a:pt x="4623503" y="957156"/>
                  <a:pt x="4612049" y="946095"/>
                  <a:pt x="4598162" y="946338"/>
                </a:cubicBezTo>
                <a:close/>
                <a:moveTo>
                  <a:pt x="4443772" y="949033"/>
                </a:moveTo>
                <a:cubicBezTo>
                  <a:pt x="4429885" y="949275"/>
                  <a:pt x="4418823" y="960729"/>
                  <a:pt x="4419065" y="974617"/>
                </a:cubicBezTo>
                <a:cubicBezTo>
                  <a:pt x="4419308" y="988504"/>
                  <a:pt x="4430763" y="999565"/>
                  <a:pt x="4444650" y="999323"/>
                </a:cubicBezTo>
                <a:lnTo>
                  <a:pt x="4446212" y="998979"/>
                </a:lnTo>
                <a:lnTo>
                  <a:pt x="4447785" y="999268"/>
                </a:lnTo>
                <a:cubicBezTo>
                  <a:pt x="4461672" y="999026"/>
                  <a:pt x="4472734" y="987571"/>
                  <a:pt x="4472491" y="973684"/>
                </a:cubicBezTo>
                <a:cubicBezTo>
                  <a:pt x="4472249" y="959796"/>
                  <a:pt x="4460794" y="948736"/>
                  <a:pt x="4446907" y="948978"/>
                </a:cubicBezTo>
                <a:lnTo>
                  <a:pt x="4445345" y="949321"/>
                </a:lnTo>
                <a:close/>
                <a:moveTo>
                  <a:pt x="4983551" y="891570"/>
                </a:moveTo>
                <a:cubicBezTo>
                  <a:pt x="4969663" y="891812"/>
                  <a:pt x="4958602" y="903267"/>
                  <a:pt x="4958845" y="917154"/>
                </a:cubicBezTo>
                <a:cubicBezTo>
                  <a:pt x="4959087" y="931041"/>
                  <a:pt x="4970541" y="942102"/>
                  <a:pt x="4984429" y="941860"/>
                </a:cubicBezTo>
                <a:cubicBezTo>
                  <a:pt x="4998316" y="941618"/>
                  <a:pt x="5009377" y="930163"/>
                  <a:pt x="5009134" y="916276"/>
                </a:cubicBezTo>
                <a:cubicBezTo>
                  <a:pt x="5008892" y="902389"/>
                  <a:pt x="4997438" y="891327"/>
                  <a:pt x="4983551" y="891570"/>
                </a:cubicBezTo>
                <a:close/>
                <a:moveTo>
                  <a:pt x="4829035" y="894267"/>
                </a:moveTo>
                <a:cubicBezTo>
                  <a:pt x="4815148" y="894509"/>
                  <a:pt x="4804086" y="905964"/>
                  <a:pt x="4804328" y="919851"/>
                </a:cubicBezTo>
                <a:cubicBezTo>
                  <a:pt x="4804571" y="933738"/>
                  <a:pt x="4816026" y="944799"/>
                  <a:pt x="4829912" y="944557"/>
                </a:cubicBezTo>
                <a:cubicBezTo>
                  <a:pt x="4843800" y="944315"/>
                  <a:pt x="4854861" y="932860"/>
                  <a:pt x="4854619" y="918973"/>
                </a:cubicBezTo>
                <a:cubicBezTo>
                  <a:pt x="4854376" y="905086"/>
                  <a:pt x="4842922" y="894024"/>
                  <a:pt x="4829035" y="894267"/>
                </a:cubicBezTo>
                <a:close/>
                <a:moveTo>
                  <a:pt x="4674645" y="896962"/>
                </a:moveTo>
                <a:cubicBezTo>
                  <a:pt x="4660757" y="897204"/>
                  <a:pt x="4649696" y="908659"/>
                  <a:pt x="4649939" y="922546"/>
                </a:cubicBezTo>
                <a:cubicBezTo>
                  <a:pt x="4650181" y="936432"/>
                  <a:pt x="4661635" y="947494"/>
                  <a:pt x="4675523" y="947252"/>
                </a:cubicBezTo>
                <a:cubicBezTo>
                  <a:pt x="4689410" y="947009"/>
                  <a:pt x="4700472" y="935555"/>
                  <a:pt x="4700229" y="921668"/>
                </a:cubicBezTo>
                <a:cubicBezTo>
                  <a:pt x="4699987" y="907781"/>
                  <a:pt x="4688532" y="896719"/>
                  <a:pt x="4674645" y="896962"/>
                </a:cubicBezTo>
                <a:close/>
                <a:moveTo>
                  <a:pt x="4520129" y="899659"/>
                </a:moveTo>
                <a:cubicBezTo>
                  <a:pt x="4506242" y="899901"/>
                  <a:pt x="4495180" y="911356"/>
                  <a:pt x="4495422" y="925243"/>
                </a:cubicBezTo>
                <a:cubicBezTo>
                  <a:pt x="4495665" y="939130"/>
                  <a:pt x="4507120" y="950191"/>
                  <a:pt x="4521006" y="949949"/>
                </a:cubicBezTo>
                <a:cubicBezTo>
                  <a:pt x="4534894" y="949707"/>
                  <a:pt x="4545955" y="938252"/>
                  <a:pt x="4545713" y="924365"/>
                </a:cubicBezTo>
                <a:cubicBezTo>
                  <a:pt x="4545470" y="910478"/>
                  <a:pt x="4534017" y="899416"/>
                  <a:pt x="4520129" y="899659"/>
                </a:cubicBezTo>
                <a:close/>
                <a:moveTo>
                  <a:pt x="4368873" y="902299"/>
                </a:moveTo>
                <a:cubicBezTo>
                  <a:pt x="4354986" y="902541"/>
                  <a:pt x="4343924" y="913996"/>
                  <a:pt x="4344166" y="927883"/>
                </a:cubicBezTo>
                <a:cubicBezTo>
                  <a:pt x="4344409" y="941770"/>
                  <a:pt x="4355864" y="952832"/>
                  <a:pt x="4369751" y="952589"/>
                </a:cubicBezTo>
                <a:cubicBezTo>
                  <a:pt x="4383637" y="952347"/>
                  <a:pt x="4394699" y="940892"/>
                  <a:pt x="4394457" y="927005"/>
                </a:cubicBezTo>
                <a:cubicBezTo>
                  <a:pt x="4394214" y="913118"/>
                  <a:pt x="4382760" y="902056"/>
                  <a:pt x="4368873" y="902299"/>
                </a:cubicBezTo>
                <a:close/>
                <a:moveTo>
                  <a:pt x="5059868" y="839932"/>
                </a:moveTo>
                <a:cubicBezTo>
                  <a:pt x="5045982" y="840174"/>
                  <a:pt x="5034920" y="851629"/>
                  <a:pt x="5035162" y="865516"/>
                </a:cubicBezTo>
                <a:cubicBezTo>
                  <a:pt x="5035405" y="879403"/>
                  <a:pt x="5046859" y="890465"/>
                  <a:pt x="5060746" y="890222"/>
                </a:cubicBezTo>
                <a:cubicBezTo>
                  <a:pt x="5074633" y="889980"/>
                  <a:pt x="5085695" y="878525"/>
                  <a:pt x="5085453" y="864638"/>
                </a:cubicBezTo>
                <a:cubicBezTo>
                  <a:pt x="5085210" y="850751"/>
                  <a:pt x="5073755" y="839689"/>
                  <a:pt x="5059868" y="839932"/>
                </a:cubicBezTo>
                <a:close/>
                <a:moveTo>
                  <a:pt x="4905352" y="842629"/>
                </a:moveTo>
                <a:cubicBezTo>
                  <a:pt x="4891464" y="842871"/>
                  <a:pt x="4880403" y="854326"/>
                  <a:pt x="4880646" y="868213"/>
                </a:cubicBezTo>
                <a:cubicBezTo>
                  <a:pt x="4880888" y="882100"/>
                  <a:pt x="4892342" y="893162"/>
                  <a:pt x="4906230" y="892919"/>
                </a:cubicBezTo>
                <a:cubicBezTo>
                  <a:pt x="4920117" y="892677"/>
                  <a:pt x="4931177" y="881222"/>
                  <a:pt x="4930935" y="867335"/>
                </a:cubicBezTo>
                <a:cubicBezTo>
                  <a:pt x="4930693" y="853448"/>
                  <a:pt x="4919239" y="842386"/>
                  <a:pt x="4905352" y="842629"/>
                </a:cubicBezTo>
                <a:close/>
                <a:moveTo>
                  <a:pt x="4750962" y="845324"/>
                </a:moveTo>
                <a:cubicBezTo>
                  <a:pt x="4737075" y="845566"/>
                  <a:pt x="4726013" y="857021"/>
                  <a:pt x="4726255" y="870908"/>
                </a:cubicBezTo>
                <a:cubicBezTo>
                  <a:pt x="4726498" y="884795"/>
                  <a:pt x="4737952" y="895856"/>
                  <a:pt x="4751839" y="895614"/>
                </a:cubicBezTo>
                <a:cubicBezTo>
                  <a:pt x="4765726" y="895372"/>
                  <a:pt x="4776788" y="883917"/>
                  <a:pt x="4776546" y="870030"/>
                </a:cubicBezTo>
                <a:cubicBezTo>
                  <a:pt x="4776303" y="856143"/>
                  <a:pt x="4764848" y="845081"/>
                  <a:pt x="4750962" y="845324"/>
                </a:cubicBezTo>
                <a:close/>
                <a:moveTo>
                  <a:pt x="4596446" y="848021"/>
                </a:moveTo>
                <a:cubicBezTo>
                  <a:pt x="4582558" y="848263"/>
                  <a:pt x="4571497" y="859718"/>
                  <a:pt x="4571740" y="873605"/>
                </a:cubicBezTo>
                <a:cubicBezTo>
                  <a:pt x="4571982" y="887492"/>
                  <a:pt x="4583436" y="898554"/>
                  <a:pt x="4597324" y="898311"/>
                </a:cubicBezTo>
                <a:cubicBezTo>
                  <a:pt x="4611211" y="898069"/>
                  <a:pt x="4622272" y="886614"/>
                  <a:pt x="4622029" y="872727"/>
                </a:cubicBezTo>
                <a:cubicBezTo>
                  <a:pt x="4621787" y="858840"/>
                  <a:pt x="4610333" y="847778"/>
                  <a:pt x="4596446" y="848021"/>
                </a:cubicBezTo>
                <a:close/>
                <a:moveTo>
                  <a:pt x="4442056" y="850716"/>
                </a:moveTo>
                <a:cubicBezTo>
                  <a:pt x="4428169" y="850958"/>
                  <a:pt x="4417107" y="862413"/>
                  <a:pt x="4417349" y="876300"/>
                </a:cubicBezTo>
                <a:cubicBezTo>
                  <a:pt x="4417592" y="890187"/>
                  <a:pt x="4429047" y="901248"/>
                  <a:pt x="4442933" y="901006"/>
                </a:cubicBezTo>
                <a:lnTo>
                  <a:pt x="4444496" y="900662"/>
                </a:lnTo>
                <a:lnTo>
                  <a:pt x="4446069" y="900951"/>
                </a:lnTo>
                <a:cubicBezTo>
                  <a:pt x="4459956" y="900709"/>
                  <a:pt x="4471018" y="889254"/>
                  <a:pt x="4470775" y="875367"/>
                </a:cubicBezTo>
                <a:cubicBezTo>
                  <a:pt x="4470533" y="861480"/>
                  <a:pt x="4459078" y="850419"/>
                  <a:pt x="4445191" y="850661"/>
                </a:cubicBezTo>
                <a:lnTo>
                  <a:pt x="4443629" y="851005"/>
                </a:lnTo>
                <a:close/>
                <a:moveTo>
                  <a:pt x="5136225" y="790558"/>
                </a:moveTo>
                <a:cubicBezTo>
                  <a:pt x="5122338" y="790800"/>
                  <a:pt x="5111277" y="802254"/>
                  <a:pt x="5111519" y="816142"/>
                </a:cubicBezTo>
                <a:cubicBezTo>
                  <a:pt x="5111640" y="823085"/>
                  <a:pt x="5114565" y="829322"/>
                  <a:pt x="5119194" y="833792"/>
                </a:cubicBezTo>
                <a:lnTo>
                  <a:pt x="5129408" y="837816"/>
                </a:lnTo>
                <a:lnTo>
                  <a:pt x="5146431" y="794577"/>
                </a:lnTo>
                <a:close/>
                <a:moveTo>
                  <a:pt x="4981835" y="793253"/>
                </a:moveTo>
                <a:cubicBezTo>
                  <a:pt x="4967947" y="793495"/>
                  <a:pt x="4956886" y="804949"/>
                  <a:pt x="4957129" y="818837"/>
                </a:cubicBezTo>
                <a:cubicBezTo>
                  <a:pt x="4957371" y="832723"/>
                  <a:pt x="4968825" y="843784"/>
                  <a:pt x="4982713" y="843542"/>
                </a:cubicBezTo>
                <a:cubicBezTo>
                  <a:pt x="4996600" y="843299"/>
                  <a:pt x="5007660" y="831846"/>
                  <a:pt x="5007418" y="817959"/>
                </a:cubicBezTo>
                <a:cubicBezTo>
                  <a:pt x="5007176" y="804071"/>
                  <a:pt x="4995722" y="793010"/>
                  <a:pt x="4981835" y="793253"/>
                </a:cubicBezTo>
                <a:close/>
                <a:moveTo>
                  <a:pt x="4827318" y="795950"/>
                </a:moveTo>
                <a:cubicBezTo>
                  <a:pt x="4813432" y="796192"/>
                  <a:pt x="4802370" y="807646"/>
                  <a:pt x="4802612" y="821534"/>
                </a:cubicBezTo>
                <a:cubicBezTo>
                  <a:pt x="4802855" y="835421"/>
                  <a:pt x="4814309" y="846481"/>
                  <a:pt x="4828196" y="846239"/>
                </a:cubicBezTo>
                <a:cubicBezTo>
                  <a:pt x="4842084" y="845997"/>
                  <a:pt x="4853145" y="834543"/>
                  <a:pt x="4852903" y="820656"/>
                </a:cubicBezTo>
                <a:cubicBezTo>
                  <a:pt x="4852660" y="806768"/>
                  <a:pt x="4841206" y="795707"/>
                  <a:pt x="4827318" y="795950"/>
                </a:cubicBezTo>
                <a:close/>
                <a:moveTo>
                  <a:pt x="4672929" y="798645"/>
                </a:moveTo>
                <a:cubicBezTo>
                  <a:pt x="4659041" y="798887"/>
                  <a:pt x="4647980" y="810341"/>
                  <a:pt x="4648223" y="824229"/>
                </a:cubicBezTo>
                <a:cubicBezTo>
                  <a:pt x="4648465" y="838115"/>
                  <a:pt x="4659919" y="849176"/>
                  <a:pt x="4673807" y="848934"/>
                </a:cubicBezTo>
                <a:cubicBezTo>
                  <a:pt x="4687694" y="848691"/>
                  <a:pt x="4698755" y="837238"/>
                  <a:pt x="4698513" y="823351"/>
                </a:cubicBezTo>
                <a:cubicBezTo>
                  <a:pt x="4698271" y="809463"/>
                  <a:pt x="4686816" y="798402"/>
                  <a:pt x="4672929" y="798645"/>
                </a:cubicBezTo>
                <a:close/>
                <a:moveTo>
                  <a:pt x="4518413" y="801342"/>
                </a:moveTo>
                <a:cubicBezTo>
                  <a:pt x="4504526" y="801584"/>
                  <a:pt x="4493464" y="813038"/>
                  <a:pt x="4493706" y="826926"/>
                </a:cubicBezTo>
                <a:cubicBezTo>
                  <a:pt x="4493949" y="840813"/>
                  <a:pt x="4505403" y="851873"/>
                  <a:pt x="4519290" y="851631"/>
                </a:cubicBezTo>
                <a:cubicBezTo>
                  <a:pt x="4533178" y="851389"/>
                  <a:pt x="4544239" y="839935"/>
                  <a:pt x="4543997" y="826048"/>
                </a:cubicBezTo>
                <a:cubicBezTo>
                  <a:pt x="4543754" y="812160"/>
                  <a:pt x="4532300" y="801099"/>
                  <a:pt x="4518413" y="801342"/>
                </a:cubicBezTo>
                <a:close/>
                <a:moveTo>
                  <a:pt x="4367157" y="803982"/>
                </a:moveTo>
                <a:cubicBezTo>
                  <a:pt x="4353270" y="804224"/>
                  <a:pt x="4342208" y="815678"/>
                  <a:pt x="4342450" y="829566"/>
                </a:cubicBezTo>
                <a:cubicBezTo>
                  <a:pt x="4342693" y="843453"/>
                  <a:pt x="4354147" y="854514"/>
                  <a:pt x="4368034" y="854271"/>
                </a:cubicBezTo>
                <a:cubicBezTo>
                  <a:pt x="4381921" y="854029"/>
                  <a:pt x="4392983" y="842575"/>
                  <a:pt x="4392741" y="828688"/>
                </a:cubicBezTo>
                <a:cubicBezTo>
                  <a:pt x="4392498" y="814800"/>
                  <a:pt x="4381043" y="803739"/>
                  <a:pt x="4367157" y="803982"/>
                </a:cubicBezTo>
                <a:close/>
                <a:moveTo>
                  <a:pt x="5058122" y="739888"/>
                </a:moveTo>
                <a:cubicBezTo>
                  <a:pt x="5044235" y="740130"/>
                  <a:pt x="5033174" y="751585"/>
                  <a:pt x="5033416" y="765472"/>
                </a:cubicBezTo>
                <a:lnTo>
                  <a:pt x="5033789" y="766329"/>
                </a:lnTo>
                <a:lnTo>
                  <a:pt x="5033446" y="767198"/>
                </a:lnTo>
                <a:cubicBezTo>
                  <a:pt x="5033688" y="781085"/>
                  <a:pt x="5045143" y="792147"/>
                  <a:pt x="5059030" y="791905"/>
                </a:cubicBezTo>
                <a:cubicBezTo>
                  <a:pt x="5072917" y="791663"/>
                  <a:pt x="5083979" y="780207"/>
                  <a:pt x="5083736" y="766320"/>
                </a:cubicBezTo>
                <a:lnTo>
                  <a:pt x="5083363" y="765463"/>
                </a:lnTo>
                <a:lnTo>
                  <a:pt x="5083706" y="764594"/>
                </a:lnTo>
                <a:cubicBezTo>
                  <a:pt x="5083464" y="750707"/>
                  <a:pt x="5072009" y="739646"/>
                  <a:pt x="5058122" y="739888"/>
                </a:cubicBezTo>
                <a:close/>
                <a:moveTo>
                  <a:pt x="4903606" y="742585"/>
                </a:moveTo>
                <a:cubicBezTo>
                  <a:pt x="4889718" y="742828"/>
                  <a:pt x="4878657" y="754282"/>
                  <a:pt x="4878899" y="768169"/>
                </a:cubicBezTo>
                <a:lnTo>
                  <a:pt x="4879271" y="769026"/>
                </a:lnTo>
                <a:lnTo>
                  <a:pt x="4878930" y="769895"/>
                </a:lnTo>
                <a:cubicBezTo>
                  <a:pt x="4879172" y="783782"/>
                  <a:pt x="4890626" y="794845"/>
                  <a:pt x="4904514" y="794602"/>
                </a:cubicBezTo>
                <a:cubicBezTo>
                  <a:pt x="4918401" y="794360"/>
                  <a:pt x="4929461" y="782904"/>
                  <a:pt x="4929219" y="769017"/>
                </a:cubicBezTo>
                <a:lnTo>
                  <a:pt x="4928847" y="768160"/>
                </a:lnTo>
                <a:lnTo>
                  <a:pt x="4929189" y="767291"/>
                </a:lnTo>
                <a:cubicBezTo>
                  <a:pt x="4928946" y="753404"/>
                  <a:pt x="4917493" y="742343"/>
                  <a:pt x="4903606" y="742585"/>
                </a:cubicBezTo>
                <a:close/>
                <a:moveTo>
                  <a:pt x="4749215" y="745280"/>
                </a:moveTo>
                <a:cubicBezTo>
                  <a:pt x="4735328" y="745522"/>
                  <a:pt x="4724267" y="756977"/>
                  <a:pt x="4724509" y="770864"/>
                </a:cubicBezTo>
                <a:lnTo>
                  <a:pt x="4724881" y="771721"/>
                </a:lnTo>
                <a:lnTo>
                  <a:pt x="4724539" y="772590"/>
                </a:lnTo>
                <a:cubicBezTo>
                  <a:pt x="4724782" y="786477"/>
                  <a:pt x="4736236" y="797539"/>
                  <a:pt x="4750123" y="797297"/>
                </a:cubicBezTo>
                <a:cubicBezTo>
                  <a:pt x="4764010" y="797055"/>
                  <a:pt x="4775072" y="785599"/>
                  <a:pt x="4774829" y="771712"/>
                </a:cubicBezTo>
                <a:lnTo>
                  <a:pt x="4774456" y="770855"/>
                </a:lnTo>
                <a:lnTo>
                  <a:pt x="4774799" y="769986"/>
                </a:lnTo>
                <a:cubicBezTo>
                  <a:pt x="4774557" y="756099"/>
                  <a:pt x="4763102" y="745038"/>
                  <a:pt x="4749215" y="745280"/>
                </a:cubicBezTo>
                <a:close/>
                <a:moveTo>
                  <a:pt x="4594700" y="747977"/>
                </a:moveTo>
                <a:cubicBezTo>
                  <a:pt x="4580812" y="748219"/>
                  <a:pt x="4569751" y="759674"/>
                  <a:pt x="4569994" y="773561"/>
                </a:cubicBezTo>
                <a:lnTo>
                  <a:pt x="4570366" y="774418"/>
                </a:lnTo>
                <a:lnTo>
                  <a:pt x="4570024" y="775287"/>
                </a:lnTo>
                <a:cubicBezTo>
                  <a:pt x="4570266" y="789174"/>
                  <a:pt x="4581720" y="800237"/>
                  <a:pt x="4595608" y="799994"/>
                </a:cubicBezTo>
                <a:cubicBezTo>
                  <a:pt x="4609495" y="799752"/>
                  <a:pt x="4620555" y="788296"/>
                  <a:pt x="4620313" y="774409"/>
                </a:cubicBezTo>
                <a:lnTo>
                  <a:pt x="4619941" y="773552"/>
                </a:lnTo>
                <a:lnTo>
                  <a:pt x="4620283" y="772683"/>
                </a:lnTo>
                <a:cubicBezTo>
                  <a:pt x="4620040" y="758796"/>
                  <a:pt x="4608587" y="747735"/>
                  <a:pt x="4594700" y="747977"/>
                </a:cubicBezTo>
                <a:close/>
                <a:moveTo>
                  <a:pt x="4440309" y="750672"/>
                </a:moveTo>
                <a:cubicBezTo>
                  <a:pt x="4426422" y="750914"/>
                  <a:pt x="4415361" y="762369"/>
                  <a:pt x="4415603" y="776256"/>
                </a:cubicBezTo>
                <a:lnTo>
                  <a:pt x="4415975" y="777113"/>
                </a:lnTo>
                <a:lnTo>
                  <a:pt x="4415633" y="777982"/>
                </a:lnTo>
                <a:cubicBezTo>
                  <a:pt x="4415876" y="791869"/>
                  <a:pt x="4427330" y="802931"/>
                  <a:pt x="4441217" y="802689"/>
                </a:cubicBezTo>
                <a:lnTo>
                  <a:pt x="4442780" y="802345"/>
                </a:lnTo>
                <a:lnTo>
                  <a:pt x="4444353" y="802634"/>
                </a:lnTo>
                <a:cubicBezTo>
                  <a:pt x="4458240" y="802392"/>
                  <a:pt x="4469301" y="790936"/>
                  <a:pt x="4469059" y="777049"/>
                </a:cubicBezTo>
                <a:lnTo>
                  <a:pt x="4468686" y="776193"/>
                </a:lnTo>
                <a:lnTo>
                  <a:pt x="4469029" y="775324"/>
                </a:lnTo>
                <a:cubicBezTo>
                  <a:pt x="4468787" y="761437"/>
                  <a:pt x="4457332" y="750375"/>
                  <a:pt x="4443445" y="750617"/>
                </a:cubicBezTo>
                <a:lnTo>
                  <a:pt x="4441883" y="750962"/>
                </a:lnTo>
                <a:close/>
                <a:moveTo>
                  <a:pt x="4368378" y="702859"/>
                </a:moveTo>
                <a:lnTo>
                  <a:pt x="4355169" y="747600"/>
                </a:lnTo>
                <a:lnTo>
                  <a:pt x="4366249" y="751965"/>
                </a:lnTo>
                <a:cubicBezTo>
                  <a:pt x="4380135" y="751722"/>
                  <a:pt x="4391197" y="740269"/>
                  <a:pt x="4390955" y="726382"/>
                </a:cubicBezTo>
                <a:cubicBezTo>
                  <a:pt x="4390834" y="719438"/>
                  <a:pt x="4387909" y="713201"/>
                  <a:pt x="4383280" y="708729"/>
                </a:cubicBezTo>
                <a:close/>
                <a:moveTo>
                  <a:pt x="5134440" y="688251"/>
                </a:moveTo>
                <a:cubicBezTo>
                  <a:pt x="5120552" y="688494"/>
                  <a:pt x="5109491" y="699947"/>
                  <a:pt x="5109733" y="713835"/>
                </a:cubicBezTo>
                <a:cubicBezTo>
                  <a:pt x="5109976" y="727722"/>
                  <a:pt x="5121430" y="738783"/>
                  <a:pt x="5135317" y="738541"/>
                </a:cubicBezTo>
                <a:cubicBezTo>
                  <a:pt x="5149204" y="738298"/>
                  <a:pt x="5160265" y="726844"/>
                  <a:pt x="5160023" y="712957"/>
                </a:cubicBezTo>
                <a:cubicBezTo>
                  <a:pt x="5159780" y="699070"/>
                  <a:pt x="5148327" y="688009"/>
                  <a:pt x="5134440" y="688251"/>
                </a:cubicBezTo>
                <a:close/>
                <a:moveTo>
                  <a:pt x="4980049" y="690946"/>
                </a:moveTo>
                <a:cubicBezTo>
                  <a:pt x="4966161" y="691189"/>
                  <a:pt x="4955100" y="702642"/>
                  <a:pt x="4955343" y="716530"/>
                </a:cubicBezTo>
                <a:cubicBezTo>
                  <a:pt x="4955585" y="730417"/>
                  <a:pt x="4967039" y="741478"/>
                  <a:pt x="4980927" y="741235"/>
                </a:cubicBezTo>
                <a:cubicBezTo>
                  <a:pt x="4994814" y="740993"/>
                  <a:pt x="5005875" y="729539"/>
                  <a:pt x="5005632" y="715652"/>
                </a:cubicBezTo>
                <a:cubicBezTo>
                  <a:pt x="5005390" y="701765"/>
                  <a:pt x="4993936" y="690704"/>
                  <a:pt x="4980049" y="690946"/>
                </a:cubicBezTo>
                <a:close/>
                <a:moveTo>
                  <a:pt x="4825533" y="693643"/>
                </a:moveTo>
                <a:cubicBezTo>
                  <a:pt x="4811646" y="693886"/>
                  <a:pt x="4800584" y="705339"/>
                  <a:pt x="4800826" y="719227"/>
                </a:cubicBezTo>
                <a:cubicBezTo>
                  <a:pt x="4801069" y="733114"/>
                  <a:pt x="4812524" y="744175"/>
                  <a:pt x="4826411" y="743933"/>
                </a:cubicBezTo>
                <a:cubicBezTo>
                  <a:pt x="4840298" y="743690"/>
                  <a:pt x="4851359" y="732236"/>
                  <a:pt x="4851117" y="718349"/>
                </a:cubicBezTo>
                <a:cubicBezTo>
                  <a:pt x="4850874" y="704462"/>
                  <a:pt x="4839421" y="693401"/>
                  <a:pt x="4825533" y="693643"/>
                </a:cubicBezTo>
                <a:close/>
                <a:moveTo>
                  <a:pt x="4671143" y="696338"/>
                </a:moveTo>
                <a:cubicBezTo>
                  <a:pt x="4657255" y="696581"/>
                  <a:pt x="4646195" y="708034"/>
                  <a:pt x="4646437" y="721922"/>
                </a:cubicBezTo>
                <a:cubicBezTo>
                  <a:pt x="4646679" y="735809"/>
                  <a:pt x="4658133" y="746870"/>
                  <a:pt x="4672021" y="746627"/>
                </a:cubicBezTo>
                <a:cubicBezTo>
                  <a:pt x="4685908" y="746385"/>
                  <a:pt x="4696970" y="734931"/>
                  <a:pt x="4696727" y="721044"/>
                </a:cubicBezTo>
                <a:cubicBezTo>
                  <a:pt x="4696485" y="707156"/>
                  <a:pt x="4685030" y="696096"/>
                  <a:pt x="4671143" y="696338"/>
                </a:cubicBezTo>
                <a:close/>
                <a:moveTo>
                  <a:pt x="4516627" y="699035"/>
                </a:moveTo>
                <a:cubicBezTo>
                  <a:pt x="4502740" y="699278"/>
                  <a:pt x="4491678" y="710731"/>
                  <a:pt x="4491921" y="724619"/>
                </a:cubicBezTo>
                <a:cubicBezTo>
                  <a:pt x="4492163" y="738506"/>
                  <a:pt x="4503618" y="749567"/>
                  <a:pt x="4517505" y="749325"/>
                </a:cubicBezTo>
                <a:cubicBezTo>
                  <a:pt x="4531392" y="749082"/>
                  <a:pt x="4542453" y="737628"/>
                  <a:pt x="4542211" y="723741"/>
                </a:cubicBezTo>
                <a:cubicBezTo>
                  <a:pt x="4541968" y="709854"/>
                  <a:pt x="4530515" y="698793"/>
                  <a:pt x="4516627" y="699035"/>
                </a:cubicBezTo>
                <a:close/>
                <a:moveTo>
                  <a:pt x="5207099" y="640483"/>
                </a:moveTo>
                <a:lnTo>
                  <a:pt x="5193145" y="646551"/>
                </a:lnTo>
                <a:cubicBezTo>
                  <a:pt x="5188674" y="651181"/>
                  <a:pt x="5185969" y="657516"/>
                  <a:pt x="5186090" y="664459"/>
                </a:cubicBezTo>
                <a:lnTo>
                  <a:pt x="5192162" y="678423"/>
                </a:lnTo>
                <a:close/>
                <a:moveTo>
                  <a:pt x="5056406" y="641571"/>
                </a:moveTo>
                <a:cubicBezTo>
                  <a:pt x="5042519" y="641813"/>
                  <a:pt x="5031457" y="653268"/>
                  <a:pt x="5031700" y="667154"/>
                </a:cubicBezTo>
                <a:cubicBezTo>
                  <a:pt x="5031942" y="681041"/>
                  <a:pt x="5043397" y="692103"/>
                  <a:pt x="5057284" y="691860"/>
                </a:cubicBezTo>
                <a:cubicBezTo>
                  <a:pt x="5071171" y="691618"/>
                  <a:pt x="5082233" y="680163"/>
                  <a:pt x="5081990" y="666276"/>
                </a:cubicBezTo>
                <a:cubicBezTo>
                  <a:pt x="5081748" y="652390"/>
                  <a:pt x="5070293" y="641329"/>
                  <a:pt x="5056406" y="641571"/>
                </a:cubicBezTo>
                <a:close/>
                <a:moveTo>
                  <a:pt x="4901890" y="644268"/>
                </a:moveTo>
                <a:cubicBezTo>
                  <a:pt x="4888002" y="644510"/>
                  <a:pt x="4876941" y="655965"/>
                  <a:pt x="4877183" y="669851"/>
                </a:cubicBezTo>
                <a:cubicBezTo>
                  <a:pt x="4877426" y="683738"/>
                  <a:pt x="4888880" y="694800"/>
                  <a:pt x="4902767" y="694557"/>
                </a:cubicBezTo>
                <a:cubicBezTo>
                  <a:pt x="4916654" y="694315"/>
                  <a:pt x="4927715" y="682860"/>
                  <a:pt x="4927473" y="668973"/>
                </a:cubicBezTo>
                <a:cubicBezTo>
                  <a:pt x="4927230" y="655088"/>
                  <a:pt x="4915777" y="644026"/>
                  <a:pt x="4901890" y="644268"/>
                </a:cubicBezTo>
                <a:close/>
                <a:moveTo>
                  <a:pt x="4747499" y="646963"/>
                </a:moveTo>
                <a:cubicBezTo>
                  <a:pt x="4733612" y="647205"/>
                  <a:pt x="4722550" y="658660"/>
                  <a:pt x="4722793" y="672546"/>
                </a:cubicBezTo>
                <a:cubicBezTo>
                  <a:pt x="4723035" y="686433"/>
                  <a:pt x="4734490" y="697495"/>
                  <a:pt x="4748377" y="697252"/>
                </a:cubicBezTo>
                <a:cubicBezTo>
                  <a:pt x="4762264" y="697010"/>
                  <a:pt x="4773326" y="685555"/>
                  <a:pt x="4773083" y="671668"/>
                </a:cubicBezTo>
                <a:cubicBezTo>
                  <a:pt x="4772841" y="657782"/>
                  <a:pt x="4761386" y="646721"/>
                  <a:pt x="4747499" y="646963"/>
                </a:cubicBezTo>
                <a:close/>
                <a:moveTo>
                  <a:pt x="4592984" y="649660"/>
                </a:moveTo>
                <a:cubicBezTo>
                  <a:pt x="4579096" y="649902"/>
                  <a:pt x="4568035" y="661357"/>
                  <a:pt x="4568277" y="675243"/>
                </a:cubicBezTo>
                <a:cubicBezTo>
                  <a:pt x="4568520" y="689130"/>
                  <a:pt x="4579974" y="700192"/>
                  <a:pt x="4593861" y="699949"/>
                </a:cubicBezTo>
                <a:cubicBezTo>
                  <a:pt x="4607748" y="699707"/>
                  <a:pt x="4618809" y="688252"/>
                  <a:pt x="4618567" y="674365"/>
                </a:cubicBezTo>
                <a:cubicBezTo>
                  <a:pt x="4618324" y="660480"/>
                  <a:pt x="4606871" y="649418"/>
                  <a:pt x="4592984" y="649660"/>
                </a:cubicBezTo>
                <a:close/>
                <a:moveTo>
                  <a:pt x="4438593" y="652355"/>
                </a:moveTo>
                <a:cubicBezTo>
                  <a:pt x="4424706" y="652597"/>
                  <a:pt x="4413645" y="664052"/>
                  <a:pt x="4413887" y="677938"/>
                </a:cubicBezTo>
                <a:cubicBezTo>
                  <a:pt x="4414129" y="691825"/>
                  <a:pt x="4425584" y="702887"/>
                  <a:pt x="4439471" y="702644"/>
                </a:cubicBezTo>
                <a:lnTo>
                  <a:pt x="4441033" y="702301"/>
                </a:lnTo>
                <a:lnTo>
                  <a:pt x="4442607" y="702590"/>
                </a:lnTo>
                <a:cubicBezTo>
                  <a:pt x="4456493" y="702347"/>
                  <a:pt x="4467555" y="690892"/>
                  <a:pt x="4467313" y="677006"/>
                </a:cubicBezTo>
                <a:cubicBezTo>
                  <a:pt x="4467070" y="663120"/>
                  <a:pt x="4455616" y="652058"/>
                  <a:pt x="4441729" y="652300"/>
                </a:cubicBezTo>
                <a:lnTo>
                  <a:pt x="4440166" y="652644"/>
                </a:lnTo>
                <a:close/>
                <a:moveTo>
                  <a:pt x="5132723" y="589932"/>
                </a:moveTo>
                <a:cubicBezTo>
                  <a:pt x="5118836" y="590175"/>
                  <a:pt x="5107775" y="601631"/>
                  <a:pt x="5108017" y="615516"/>
                </a:cubicBezTo>
                <a:cubicBezTo>
                  <a:pt x="5108260" y="629404"/>
                  <a:pt x="5119713" y="640466"/>
                  <a:pt x="5133601" y="640224"/>
                </a:cubicBezTo>
                <a:cubicBezTo>
                  <a:pt x="5147488" y="639981"/>
                  <a:pt x="5158549" y="628526"/>
                  <a:pt x="5158307" y="614638"/>
                </a:cubicBezTo>
                <a:cubicBezTo>
                  <a:pt x="5158064" y="600753"/>
                  <a:pt x="5146610" y="589690"/>
                  <a:pt x="5132723" y="589932"/>
                </a:cubicBezTo>
                <a:close/>
                <a:moveTo>
                  <a:pt x="4978333" y="592627"/>
                </a:moveTo>
                <a:cubicBezTo>
                  <a:pt x="4964445" y="592870"/>
                  <a:pt x="4953384" y="604325"/>
                  <a:pt x="4953627" y="618211"/>
                </a:cubicBezTo>
                <a:cubicBezTo>
                  <a:pt x="4953869" y="632099"/>
                  <a:pt x="4965323" y="643161"/>
                  <a:pt x="4979211" y="642918"/>
                </a:cubicBezTo>
                <a:cubicBezTo>
                  <a:pt x="4993098" y="642676"/>
                  <a:pt x="5004159" y="631221"/>
                  <a:pt x="5003916" y="617333"/>
                </a:cubicBezTo>
                <a:cubicBezTo>
                  <a:pt x="5003674" y="603448"/>
                  <a:pt x="4992220" y="592385"/>
                  <a:pt x="4978333" y="592627"/>
                </a:cubicBezTo>
                <a:close/>
                <a:moveTo>
                  <a:pt x="4823817" y="595324"/>
                </a:moveTo>
                <a:cubicBezTo>
                  <a:pt x="4809930" y="595567"/>
                  <a:pt x="4798868" y="607023"/>
                  <a:pt x="4799110" y="620908"/>
                </a:cubicBezTo>
                <a:cubicBezTo>
                  <a:pt x="4799353" y="634796"/>
                  <a:pt x="4810807" y="645858"/>
                  <a:pt x="4824694" y="645616"/>
                </a:cubicBezTo>
                <a:cubicBezTo>
                  <a:pt x="4838582" y="645373"/>
                  <a:pt x="4849643" y="633918"/>
                  <a:pt x="4849401" y="620030"/>
                </a:cubicBezTo>
                <a:cubicBezTo>
                  <a:pt x="4849158" y="606145"/>
                  <a:pt x="4837704" y="595082"/>
                  <a:pt x="4823817" y="595324"/>
                </a:cubicBezTo>
                <a:close/>
                <a:moveTo>
                  <a:pt x="4669427" y="598019"/>
                </a:moveTo>
                <a:cubicBezTo>
                  <a:pt x="4655539" y="598262"/>
                  <a:pt x="4644478" y="609717"/>
                  <a:pt x="4644721" y="623603"/>
                </a:cubicBezTo>
                <a:cubicBezTo>
                  <a:pt x="4644963" y="637491"/>
                  <a:pt x="4656417" y="648553"/>
                  <a:pt x="4670305" y="648310"/>
                </a:cubicBezTo>
                <a:cubicBezTo>
                  <a:pt x="4684192" y="648068"/>
                  <a:pt x="4695254" y="636613"/>
                  <a:pt x="4695011" y="622725"/>
                </a:cubicBezTo>
                <a:cubicBezTo>
                  <a:pt x="4694769" y="608840"/>
                  <a:pt x="4683314" y="597777"/>
                  <a:pt x="4669427" y="598019"/>
                </a:cubicBezTo>
                <a:close/>
                <a:moveTo>
                  <a:pt x="4514911" y="600716"/>
                </a:moveTo>
                <a:cubicBezTo>
                  <a:pt x="4501024" y="600959"/>
                  <a:pt x="4489962" y="612414"/>
                  <a:pt x="4490204" y="626300"/>
                </a:cubicBezTo>
                <a:cubicBezTo>
                  <a:pt x="4490447" y="640188"/>
                  <a:pt x="4501902" y="651250"/>
                  <a:pt x="4515788" y="651008"/>
                </a:cubicBezTo>
                <a:cubicBezTo>
                  <a:pt x="4529676" y="650765"/>
                  <a:pt x="4540737" y="639310"/>
                  <a:pt x="4540495" y="625422"/>
                </a:cubicBezTo>
                <a:cubicBezTo>
                  <a:pt x="4540252" y="611537"/>
                  <a:pt x="4528798" y="600474"/>
                  <a:pt x="4514911" y="600716"/>
                </a:cubicBezTo>
                <a:close/>
                <a:moveTo>
                  <a:pt x="5209080" y="540559"/>
                </a:moveTo>
                <a:cubicBezTo>
                  <a:pt x="5195194" y="540802"/>
                  <a:pt x="5184132" y="552256"/>
                  <a:pt x="5184374" y="566143"/>
                </a:cubicBezTo>
                <a:cubicBezTo>
                  <a:pt x="5184617" y="580031"/>
                  <a:pt x="5196071" y="591093"/>
                  <a:pt x="5209958" y="590851"/>
                </a:cubicBezTo>
                <a:cubicBezTo>
                  <a:pt x="5223845" y="590608"/>
                  <a:pt x="5234907" y="579153"/>
                  <a:pt x="5234665" y="565265"/>
                </a:cubicBezTo>
                <a:cubicBezTo>
                  <a:pt x="5234422" y="551378"/>
                  <a:pt x="5222967" y="540317"/>
                  <a:pt x="5209080" y="540559"/>
                </a:cubicBezTo>
                <a:close/>
                <a:moveTo>
                  <a:pt x="5054690" y="543254"/>
                </a:moveTo>
                <a:cubicBezTo>
                  <a:pt x="5040803" y="543496"/>
                  <a:pt x="5029741" y="554951"/>
                  <a:pt x="5029984" y="568838"/>
                </a:cubicBezTo>
                <a:cubicBezTo>
                  <a:pt x="5030226" y="582726"/>
                  <a:pt x="5041681" y="593788"/>
                  <a:pt x="5055568" y="593545"/>
                </a:cubicBezTo>
                <a:cubicBezTo>
                  <a:pt x="5069455" y="593303"/>
                  <a:pt x="5080516" y="581848"/>
                  <a:pt x="5080274" y="567960"/>
                </a:cubicBezTo>
                <a:cubicBezTo>
                  <a:pt x="5080032" y="554073"/>
                  <a:pt x="5068577" y="543012"/>
                  <a:pt x="5054690" y="543254"/>
                </a:cubicBezTo>
                <a:close/>
                <a:moveTo>
                  <a:pt x="4900173" y="545951"/>
                </a:moveTo>
                <a:cubicBezTo>
                  <a:pt x="4886286" y="546194"/>
                  <a:pt x="4875225" y="557648"/>
                  <a:pt x="4875467" y="571535"/>
                </a:cubicBezTo>
                <a:cubicBezTo>
                  <a:pt x="4875710" y="585423"/>
                  <a:pt x="4887163" y="596485"/>
                  <a:pt x="4901051" y="596243"/>
                </a:cubicBezTo>
                <a:cubicBezTo>
                  <a:pt x="4914938" y="596000"/>
                  <a:pt x="4925999" y="584545"/>
                  <a:pt x="4925757" y="570657"/>
                </a:cubicBezTo>
                <a:cubicBezTo>
                  <a:pt x="4925514" y="556770"/>
                  <a:pt x="4914060" y="545709"/>
                  <a:pt x="4900173" y="545951"/>
                </a:cubicBezTo>
                <a:close/>
                <a:moveTo>
                  <a:pt x="4745783" y="548646"/>
                </a:moveTo>
                <a:cubicBezTo>
                  <a:pt x="4731896" y="548888"/>
                  <a:pt x="4720834" y="560343"/>
                  <a:pt x="4721077" y="574230"/>
                </a:cubicBezTo>
                <a:cubicBezTo>
                  <a:pt x="4721319" y="588118"/>
                  <a:pt x="4732774" y="599180"/>
                  <a:pt x="4746661" y="598937"/>
                </a:cubicBezTo>
                <a:cubicBezTo>
                  <a:pt x="4760548" y="598695"/>
                  <a:pt x="4771610" y="587240"/>
                  <a:pt x="4771367" y="573352"/>
                </a:cubicBezTo>
                <a:cubicBezTo>
                  <a:pt x="4771125" y="559465"/>
                  <a:pt x="4759670" y="548404"/>
                  <a:pt x="4745783" y="548646"/>
                </a:cubicBezTo>
                <a:close/>
                <a:moveTo>
                  <a:pt x="4591268" y="551343"/>
                </a:moveTo>
                <a:cubicBezTo>
                  <a:pt x="4577380" y="551586"/>
                  <a:pt x="4566319" y="563040"/>
                  <a:pt x="4566561" y="576927"/>
                </a:cubicBezTo>
                <a:cubicBezTo>
                  <a:pt x="4566804" y="590815"/>
                  <a:pt x="4578258" y="601877"/>
                  <a:pt x="4592145" y="601634"/>
                </a:cubicBezTo>
                <a:cubicBezTo>
                  <a:pt x="4606032" y="601392"/>
                  <a:pt x="4617093" y="589937"/>
                  <a:pt x="4616851" y="576049"/>
                </a:cubicBezTo>
                <a:cubicBezTo>
                  <a:pt x="4616608" y="562162"/>
                  <a:pt x="4605154" y="551101"/>
                  <a:pt x="4591268" y="551343"/>
                </a:cubicBezTo>
                <a:close/>
                <a:moveTo>
                  <a:pt x="4436877" y="554038"/>
                </a:moveTo>
                <a:cubicBezTo>
                  <a:pt x="4422990" y="554280"/>
                  <a:pt x="4411928" y="565735"/>
                  <a:pt x="4412171" y="579622"/>
                </a:cubicBezTo>
                <a:cubicBezTo>
                  <a:pt x="4412413" y="593510"/>
                  <a:pt x="4423868" y="604572"/>
                  <a:pt x="4437755" y="604329"/>
                </a:cubicBezTo>
                <a:lnTo>
                  <a:pt x="4439317" y="603985"/>
                </a:lnTo>
                <a:lnTo>
                  <a:pt x="4440890" y="604275"/>
                </a:lnTo>
                <a:cubicBezTo>
                  <a:pt x="4454777" y="604032"/>
                  <a:pt x="4465839" y="592577"/>
                  <a:pt x="4465597" y="578690"/>
                </a:cubicBezTo>
                <a:cubicBezTo>
                  <a:pt x="4465354" y="564803"/>
                  <a:pt x="4453899" y="553741"/>
                  <a:pt x="4440013" y="553983"/>
                </a:cubicBezTo>
                <a:lnTo>
                  <a:pt x="4438450" y="554328"/>
                </a:lnTo>
                <a:close/>
                <a:moveTo>
                  <a:pt x="5131007" y="491617"/>
                </a:moveTo>
                <a:cubicBezTo>
                  <a:pt x="5117120" y="491860"/>
                  <a:pt x="5106059" y="503313"/>
                  <a:pt x="5106301" y="517201"/>
                </a:cubicBezTo>
                <a:cubicBezTo>
                  <a:pt x="5106544" y="531088"/>
                  <a:pt x="5117997" y="542149"/>
                  <a:pt x="5131885" y="541907"/>
                </a:cubicBezTo>
                <a:cubicBezTo>
                  <a:pt x="5145772" y="541664"/>
                  <a:pt x="5156833" y="530210"/>
                  <a:pt x="5156590" y="516324"/>
                </a:cubicBezTo>
                <a:cubicBezTo>
                  <a:pt x="5156348" y="502436"/>
                  <a:pt x="5144894" y="491375"/>
                  <a:pt x="5131007" y="491617"/>
                </a:cubicBezTo>
                <a:close/>
                <a:moveTo>
                  <a:pt x="4976617" y="494312"/>
                </a:moveTo>
                <a:cubicBezTo>
                  <a:pt x="4962729" y="494555"/>
                  <a:pt x="4951668" y="506008"/>
                  <a:pt x="4951911" y="519896"/>
                </a:cubicBezTo>
                <a:cubicBezTo>
                  <a:pt x="4952153" y="533783"/>
                  <a:pt x="4963607" y="544844"/>
                  <a:pt x="4977495" y="544602"/>
                </a:cubicBezTo>
                <a:cubicBezTo>
                  <a:pt x="4991382" y="544359"/>
                  <a:pt x="5002442" y="532905"/>
                  <a:pt x="5002200" y="519018"/>
                </a:cubicBezTo>
                <a:cubicBezTo>
                  <a:pt x="5001958" y="505131"/>
                  <a:pt x="4990504" y="494070"/>
                  <a:pt x="4976617" y="494312"/>
                </a:cubicBezTo>
                <a:close/>
                <a:moveTo>
                  <a:pt x="4822100" y="497009"/>
                </a:moveTo>
                <a:cubicBezTo>
                  <a:pt x="4808214" y="497252"/>
                  <a:pt x="4797152" y="508705"/>
                  <a:pt x="4797394" y="522593"/>
                </a:cubicBezTo>
                <a:cubicBezTo>
                  <a:pt x="4797637" y="536480"/>
                  <a:pt x="4809091" y="547541"/>
                  <a:pt x="4822978" y="547299"/>
                </a:cubicBezTo>
                <a:cubicBezTo>
                  <a:pt x="4836866" y="547056"/>
                  <a:pt x="4847927" y="535602"/>
                  <a:pt x="4847685" y="521716"/>
                </a:cubicBezTo>
                <a:cubicBezTo>
                  <a:pt x="4847442" y="507828"/>
                  <a:pt x="4835988" y="496767"/>
                  <a:pt x="4822100" y="497009"/>
                </a:cubicBezTo>
                <a:close/>
                <a:moveTo>
                  <a:pt x="4667711" y="499704"/>
                </a:moveTo>
                <a:cubicBezTo>
                  <a:pt x="4653823" y="499947"/>
                  <a:pt x="4642762" y="511400"/>
                  <a:pt x="4643005" y="525288"/>
                </a:cubicBezTo>
                <a:cubicBezTo>
                  <a:pt x="4643247" y="539175"/>
                  <a:pt x="4654701" y="550236"/>
                  <a:pt x="4668589" y="549994"/>
                </a:cubicBezTo>
                <a:cubicBezTo>
                  <a:pt x="4682476" y="549751"/>
                  <a:pt x="4693537" y="538297"/>
                  <a:pt x="4693295" y="524410"/>
                </a:cubicBezTo>
                <a:cubicBezTo>
                  <a:pt x="4693053" y="510523"/>
                  <a:pt x="4681598" y="499462"/>
                  <a:pt x="4667711" y="499704"/>
                </a:cubicBezTo>
                <a:close/>
                <a:moveTo>
                  <a:pt x="4513195" y="502401"/>
                </a:moveTo>
                <a:cubicBezTo>
                  <a:pt x="4499308" y="502644"/>
                  <a:pt x="4488246" y="514097"/>
                  <a:pt x="4488488" y="527985"/>
                </a:cubicBezTo>
                <a:cubicBezTo>
                  <a:pt x="4488731" y="541872"/>
                  <a:pt x="4500185" y="552933"/>
                  <a:pt x="4514072" y="552691"/>
                </a:cubicBezTo>
                <a:cubicBezTo>
                  <a:pt x="4527960" y="552448"/>
                  <a:pt x="4539021" y="540994"/>
                  <a:pt x="4538779" y="527108"/>
                </a:cubicBezTo>
                <a:cubicBezTo>
                  <a:pt x="4538536" y="513220"/>
                  <a:pt x="4527082" y="502159"/>
                  <a:pt x="4513195" y="502401"/>
                </a:cubicBezTo>
                <a:close/>
                <a:moveTo>
                  <a:pt x="4441002" y="456857"/>
                </a:moveTo>
                <a:lnTo>
                  <a:pt x="4427453" y="502755"/>
                </a:lnTo>
                <a:lnTo>
                  <a:pt x="4436041" y="506137"/>
                </a:lnTo>
                <a:lnTo>
                  <a:pt x="4437603" y="505793"/>
                </a:lnTo>
                <a:lnTo>
                  <a:pt x="4439176" y="506082"/>
                </a:lnTo>
                <a:cubicBezTo>
                  <a:pt x="4453063" y="505840"/>
                  <a:pt x="4464125" y="494386"/>
                  <a:pt x="4463883" y="480499"/>
                </a:cubicBezTo>
                <a:cubicBezTo>
                  <a:pt x="4463762" y="473556"/>
                  <a:pt x="4460837" y="467319"/>
                  <a:pt x="4456208" y="462848"/>
                </a:cubicBezTo>
                <a:close/>
                <a:moveTo>
                  <a:pt x="5207367" y="442369"/>
                </a:moveTo>
                <a:cubicBezTo>
                  <a:pt x="5193480" y="442612"/>
                  <a:pt x="5182418" y="454066"/>
                  <a:pt x="5182660" y="467952"/>
                </a:cubicBezTo>
                <a:cubicBezTo>
                  <a:pt x="5182903" y="481840"/>
                  <a:pt x="5194357" y="492901"/>
                  <a:pt x="5208244" y="492658"/>
                </a:cubicBezTo>
                <a:cubicBezTo>
                  <a:pt x="5222131" y="492416"/>
                  <a:pt x="5233193" y="480962"/>
                  <a:pt x="5232951" y="467074"/>
                </a:cubicBezTo>
                <a:cubicBezTo>
                  <a:pt x="5232708" y="453189"/>
                  <a:pt x="5221253" y="442127"/>
                  <a:pt x="5207367" y="442369"/>
                </a:cubicBezTo>
                <a:close/>
                <a:moveTo>
                  <a:pt x="5052976" y="445064"/>
                </a:moveTo>
                <a:cubicBezTo>
                  <a:pt x="5039089" y="445306"/>
                  <a:pt x="5028027" y="456761"/>
                  <a:pt x="5028270" y="470647"/>
                </a:cubicBezTo>
                <a:cubicBezTo>
                  <a:pt x="5028512" y="484535"/>
                  <a:pt x="5039967" y="495596"/>
                  <a:pt x="5053854" y="495353"/>
                </a:cubicBezTo>
                <a:cubicBezTo>
                  <a:pt x="5067741" y="495111"/>
                  <a:pt x="5078803" y="483657"/>
                  <a:pt x="5078560" y="469769"/>
                </a:cubicBezTo>
                <a:cubicBezTo>
                  <a:pt x="5078318" y="455883"/>
                  <a:pt x="5066863" y="444822"/>
                  <a:pt x="5052976" y="445064"/>
                </a:cubicBezTo>
                <a:close/>
                <a:moveTo>
                  <a:pt x="4898460" y="447761"/>
                </a:moveTo>
                <a:cubicBezTo>
                  <a:pt x="4884572" y="448004"/>
                  <a:pt x="4873511" y="459458"/>
                  <a:pt x="4873753" y="473344"/>
                </a:cubicBezTo>
                <a:cubicBezTo>
                  <a:pt x="4873996" y="487232"/>
                  <a:pt x="4885449" y="498293"/>
                  <a:pt x="4899337" y="498050"/>
                </a:cubicBezTo>
                <a:cubicBezTo>
                  <a:pt x="4913224" y="497808"/>
                  <a:pt x="4924285" y="486354"/>
                  <a:pt x="4924043" y="472466"/>
                </a:cubicBezTo>
                <a:cubicBezTo>
                  <a:pt x="4923800" y="458581"/>
                  <a:pt x="4912346" y="447519"/>
                  <a:pt x="4898460" y="447761"/>
                </a:cubicBezTo>
                <a:close/>
                <a:moveTo>
                  <a:pt x="4744069" y="450456"/>
                </a:moveTo>
                <a:cubicBezTo>
                  <a:pt x="4730182" y="450698"/>
                  <a:pt x="4719120" y="462153"/>
                  <a:pt x="4719363" y="476039"/>
                </a:cubicBezTo>
                <a:cubicBezTo>
                  <a:pt x="4719605" y="489927"/>
                  <a:pt x="4731060" y="500988"/>
                  <a:pt x="4744947" y="500745"/>
                </a:cubicBezTo>
                <a:cubicBezTo>
                  <a:pt x="4758834" y="500503"/>
                  <a:pt x="4769896" y="489049"/>
                  <a:pt x="4769653" y="475161"/>
                </a:cubicBezTo>
                <a:cubicBezTo>
                  <a:pt x="4769411" y="461275"/>
                  <a:pt x="4757956" y="450214"/>
                  <a:pt x="4744069" y="450456"/>
                </a:cubicBezTo>
                <a:close/>
                <a:moveTo>
                  <a:pt x="4589554" y="453153"/>
                </a:moveTo>
                <a:cubicBezTo>
                  <a:pt x="4575666" y="453396"/>
                  <a:pt x="4564605" y="464850"/>
                  <a:pt x="4564847" y="478736"/>
                </a:cubicBezTo>
                <a:cubicBezTo>
                  <a:pt x="4565090" y="492624"/>
                  <a:pt x="4576544" y="503685"/>
                  <a:pt x="4590431" y="503442"/>
                </a:cubicBezTo>
                <a:cubicBezTo>
                  <a:pt x="4604318" y="503200"/>
                  <a:pt x="4615379" y="491746"/>
                  <a:pt x="4615137" y="477858"/>
                </a:cubicBezTo>
                <a:cubicBezTo>
                  <a:pt x="4614894" y="463973"/>
                  <a:pt x="4603441" y="452911"/>
                  <a:pt x="4589554" y="453153"/>
                </a:cubicBezTo>
                <a:close/>
                <a:moveTo>
                  <a:pt x="5283809" y="390729"/>
                </a:moveTo>
                <a:cubicBezTo>
                  <a:pt x="5269921" y="390971"/>
                  <a:pt x="5258860" y="402425"/>
                  <a:pt x="5259103" y="416313"/>
                </a:cubicBezTo>
                <a:cubicBezTo>
                  <a:pt x="5259345" y="430200"/>
                  <a:pt x="5270799" y="441262"/>
                  <a:pt x="5284687" y="441020"/>
                </a:cubicBezTo>
                <a:lnTo>
                  <a:pt x="5285825" y="440524"/>
                </a:lnTo>
                <a:lnTo>
                  <a:pt x="5302209" y="398911"/>
                </a:lnTo>
                <a:lnTo>
                  <a:pt x="5301718" y="397784"/>
                </a:lnTo>
                <a:cubicBezTo>
                  <a:pt x="5297088" y="393313"/>
                  <a:pt x="5290753" y="390608"/>
                  <a:pt x="5283809" y="390729"/>
                </a:cubicBezTo>
                <a:close/>
                <a:moveTo>
                  <a:pt x="5129293" y="393426"/>
                </a:moveTo>
                <a:cubicBezTo>
                  <a:pt x="5115406" y="393669"/>
                  <a:pt x="5104345" y="405122"/>
                  <a:pt x="5104587" y="419010"/>
                </a:cubicBezTo>
                <a:cubicBezTo>
                  <a:pt x="5104830" y="432897"/>
                  <a:pt x="5116283" y="443959"/>
                  <a:pt x="5130171" y="443717"/>
                </a:cubicBezTo>
                <a:cubicBezTo>
                  <a:pt x="5144058" y="443474"/>
                  <a:pt x="5155119" y="432019"/>
                  <a:pt x="5154877" y="418133"/>
                </a:cubicBezTo>
                <a:cubicBezTo>
                  <a:pt x="5154634" y="404245"/>
                  <a:pt x="5143180" y="393184"/>
                  <a:pt x="5129293" y="393426"/>
                </a:cubicBezTo>
                <a:close/>
                <a:moveTo>
                  <a:pt x="4974903" y="396121"/>
                </a:moveTo>
                <a:cubicBezTo>
                  <a:pt x="4961015" y="396363"/>
                  <a:pt x="4949954" y="407817"/>
                  <a:pt x="4950197" y="421705"/>
                </a:cubicBezTo>
                <a:cubicBezTo>
                  <a:pt x="4950439" y="435592"/>
                  <a:pt x="4961893" y="446654"/>
                  <a:pt x="4975781" y="446411"/>
                </a:cubicBezTo>
                <a:cubicBezTo>
                  <a:pt x="4989668" y="446169"/>
                  <a:pt x="5000728" y="434714"/>
                  <a:pt x="5000486" y="420827"/>
                </a:cubicBezTo>
                <a:cubicBezTo>
                  <a:pt x="5000244" y="406939"/>
                  <a:pt x="4988790" y="395879"/>
                  <a:pt x="4974903" y="396121"/>
                </a:cubicBezTo>
                <a:close/>
                <a:moveTo>
                  <a:pt x="4820387" y="398818"/>
                </a:moveTo>
                <a:cubicBezTo>
                  <a:pt x="4806500" y="399061"/>
                  <a:pt x="4795438" y="410514"/>
                  <a:pt x="4795680" y="424402"/>
                </a:cubicBezTo>
                <a:cubicBezTo>
                  <a:pt x="4795923" y="438289"/>
                  <a:pt x="4807377" y="449351"/>
                  <a:pt x="4821264" y="449109"/>
                </a:cubicBezTo>
                <a:cubicBezTo>
                  <a:pt x="4835152" y="448866"/>
                  <a:pt x="4846213" y="437411"/>
                  <a:pt x="4845971" y="423525"/>
                </a:cubicBezTo>
                <a:cubicBezTo>
                  <a:pt x="4845728" y="409636"/>
                  <a:pt x="4834274" y="398576"/>
                  <a:pt x="4820387" y="398818"/>
                </a:cubicBezTo>
                <a:close/>
                <a:moveTo>
                  <a:pt x="4665997" y="401513"/>
                </a:moveTo>
                <a:cubicBezTo>
                  <a:pt x="4652109" y="401755"/>
                  <a:pt x="4641048" y="413209"/>
                  <a:pt x="4641291" y="427097"/>
                </a:cubicBezTo>
                <a:cubicBezTo>
                  <a:pt x="4641533" y="440984"/>
                  <a:pt x="4652987" y="452046"/>
                  <a:pt x="4666875" y="451803"/>
                </a:cubicBezTo>
                <a:cubicBezTo>
                  <a:pt x="4680762" y="451561"/>
                  <a:pt x="4691824" y="440106"/>
                  <a:pt x="4691581" y="426219"/>
                </a:cubicBezTo>
                <a:cubicBezTo>
                  <a:pt x="4691339" y="412331"/>
                  <a:pt x="4679884" y="401271"/>
                  <a:pt x="4665997" y="401513"/>
                </a:cubicBezTo>
                <a:close/>
                <a:moveTo>
                  <a:pt x="4511481" y="404210"/>
                </a:moveTo>
                <a:cubicBezTo>
                  <a:pt x="4497594" y="404452"/>
                  <a:pt x="4486532" y="415906"/>
                  <a:pt x="4486774" y="429794"/>
                </a:cubicBezTo>
                <a:cubicBezTo>
                  <a:pt x="4487017" y="443681"/>
                  <a:pt x="4498472" y="454743"/>
                  <a:pt x="4512358" y="454501"/>
                </a:cubicBezTo>
                <a:cubicBezTo>
                  <a:pt x="4526246" y="454258"/>
                  <a:pt x="4537307" y="442803"/>
                  <a:pt x="4537065" y="428916"/>
                </a:cubicBezTo>
                <a:cubicBezTo>
                  <a:pt x="4536822" y="415028"/>
                  <a:pt x="4525368" y="403968"/>
                  <a:pt x="4511481" y="404210"/>
                </a:cubicBezTo>
                <a:close/>
                <a:moveTo>
                  <a:pt x="5205650" y="344051"/>
                </a:moveTo>
                <a:cubicBezTo>
                  <a:pt x="5191763" y="344293"/>
                  <a:pt x="5180702" y="355748"/>
                  <a:pt x="5180944" y="369635"/>
                </a:cubicBezTo>
                <a:cubicBezTo>
                  <a:pt x="5181187" y="383522"/>
                  <a:pt x="5192641" y="394583"/>
                  <a:pt x="5206528" y="394340"/>
                </a:cubicBezTo>
                <a:cubicBezTo>
                  <a:pt x="5220415" y="394098"/>
                  <a:pt x="5231477" y="382644"/>
                  <a:pt x="5231234" y="368757"/>
                </a:cubicBezTo>
                <a:cubicBezTo>
                  <a:pt x="5230992" y="354870"/>
                  <a:pt x="5219537" y="343809"/>
                  <a:pt x="5205650" y="344051"/>
                </a:cubicBezTo>
                <a:close/>
                <a:moveTo>
                  <a:pt x="5051260" y="346746"/>
                </a:moveTo>
                <a:cubicBezTo>
                  <a:pt x="5037373" y="346988"/>
                  <a:pt x="5026311" y="358443"/>
                  <a:pt x="5026554" y="372330"/>
                </a:cubicBezTo>
                <a:cubicBezTo>
                  <a:pt x="5026796" y="386217"/>
                  <a:pt x="5038251" y="397278"/>
                  <a:pt x="5052138" y="397035"/>
                </a:cubicBezTo>
                <a:cubicBezTo>
                  <a:pt x="5066025" y="396793"/>
                  <a:pt x="5077086" y="385339"/>
                  <a:pt x="5076844" y="371452"/>
                </a:cubicBezTo>
                <a:cubicBezTo>
                  <a:pt x="5076602" y="357565"/>
                  <a:pt x="5065147" y="346503"/>
                  <a:pt x="5051260" y="346746"/>
                </a:cubicBezTo>
                <a:close/>
                <a:moveTo>
                  <a:pt x="4896743" y="349443"/>
                </a:moveTo>
                <a:cubicBezTo>
                  <a:pt x="4882856" y="349685"/>
                  <a:pt x="4871795" y="361140"/>
                  <a:pt x="4872037" y="375027"/>
                </a:cubicBezTo>
                <a:cubicBezTo>
                  <a:pt x="4872280" y="388914"/>
                  <a:pt x="4883733" y="399975"/>
                  <a:pt x="4897621" y="399732"/>
                </a:cubicBezTo>
                <a:cubicBezTo>
                  <a:pt x="4911508" y="399490"/>
                  <a:pt x="4922569" y="388036"/>
                  <a:pt x="4922327" y="374149"/>
                </a:cubicBezTo>
                <a:cubicBezTo>
                  <a:pt x="4922084" y="360263"/>
                  <a:pt x="4910630" y="349201"/>
                  <a:pt x="4896743" y="349443"/>
                </a:cubicBezTo>
                <a:close/>
                <a:moveTo>
                  <a:pt x="4742353" y="352138"/>
                </a:moveTo>
                <a:cubicBezTo>
                  <a:pt x="4728466" y="352380"/>
                  <a:pt x="4717404" y="363835"/>
                  <a:pt x="4717647" y="377722"/>
                </a:cubicBezTo>
                <a:cubicBezTo>
                  <a:pt x="4717889" y="391609"/>
                  <a:pt x="4729344" y="402670"/>
                  <a:pt x="4743231" y="402427"/>
                </a:cubicBezTo>
                <a:cubicBezTo>
                  <a:pt x="4757118" y="402185"/>
                  <a:pt x="4768179" y="390731"/>
                  <a:pt x="4767937" y="376844"/>
                </a:cubicBezTo>
                <a:cubicBezTo>
                  <a:pt x="4767695" y="362957"/>
                  <a:pt x="4756240" y="351895"/>
                  <a:pt x="4742353" y="352138"/>
                </a:cubicBezTo>
                <a:close/>
                <a:moveTo>
                  <a:pt x="4587837" y="354835"/>
                </a:moveTo>
                <a:cubicBezTo>
                  <a:pt x="4573950" y="355077"/>
                  <a:pt x="4562889" y="366532"/>
                  <a:pt x="4563131" y="380419"/>
                </a:cubicBezTo>
                <a:cubicBezTo>
                  <a:pt x="4563374" y="394306"/>
                  <a:pt x="4574827" y="405367"/>
                  <a:pt x="4588715" y="405124"/>
                </a:cubicBezTo>
                <a:cubicBezTo>
                  <a:pt x="4602602" y="404882"/>
                  <a:pt x="4613663" y="393428"/>
                  <a:pt x="4613421" y="379541"/>
                </a:cubicBezTo>
                <a:cubicBezTo>
                  <a:pt x="4613178" y="365654"/>
                  <a:pt x="4601724" y="354593"/>
                  <a:pt x="4587837" y="354835"/>
                </a:cubicBezTo>
                <a:close/>
                <a:moveTo>
                  <a:pt x="5282093" y="292412"/>
                </a:moveTo>
                <a:cubicBezTo>
                  <a:pt x="5268205" y="292655"/>
                  <a:pt x="5257144" y="304108"/>
                  <a:pt x="5257387" y="317995"/>
                </a:cubicBezTo>
                <a:cubicBezTo>
                  <a:pt x="5257629" y="331883"/>
                  <a:pt x="5269083" y="342944"/>
                  <a:pt x="5282971" y="342701"/>
                </a:cubicBezTo>
                <a:cubicBezTo>
                  <a:pt x="5296857" y="342459"/>
                  <a:pt x="5307919" y="331005"/>
                  <a:pt x="5307677" y="317117"/>
                </a:cubicBezTo>
                <a:cubicBezTo>
                  <a:pt x="5307434" y="303231"/>
                  <a:pt x="5295980" y="292170"/>
                  <a:pt x="5282093" y="292412"/>
                </a:cubicBezTo>
                <a:close/>
                <a:moveTo>
                  <a:pt x="5127577" y="295109"/>
                </a:moveTo>
                <a:cubicBezTo>
                  <a:pt x="5113689" y="295352"/>
                  <a:pt x="5102629" y="306805"/>
                  <a:pt x="5102871" y="320692"/>
                </a:cubicBezTo>
                <a:cubicBezTo>
                  <a:pt x="5103113" y="334580"/>
                  <a:pt x="5114567" y="345641"/>
                  <a:pt x="5128455" y="345398"/>
                </a:cubicBezTo>
                <a:cubicBezTo>
                  <a:pt x="5142342" y="345156"/>
                  <a:pt x="5153403" y="333702"/>
                  <a:pt x="5153160" y="319815"/>
                </a:cubicBezTo>
                <a:cubicBezTo>
                  <a:pt x="5152918" y="305928"/>
                  <a:pt x="5141464" y="294867"/>
                  <a:pt x="5127577" y="295109"/>
                </a:cubicBezTo>
                <a:close/>
                <a:moveTo>
                  <a:pt x="4973187" y="297804"/>
                </a:moveTo>
                <a:cubicBezTo>
                  <a:pt x="4959299" y="298047"/>
                  <a:pt x="4948238" y="309500"/>
                  <a:pt x="4948481" y="323387"/>
                </a:cubicBezTo>
                <a:cubicBezTo>
                  <a:pt x="4948723" y="337275"/>
                  <a:pt x="4960177" y="348336"/>
                  <a:pt x="4974065" y="348093"/>
                </a:cubicBezTo>
                <a:cubicBezTo>
                  <a:pt x="4987952" y="347851"/>
                  <a:pt x="4999012" y="336397"/>
                  <a:pt x="4998770" y="322509"/>
                </a:cubicBezTo>
                <a:cubicBezTo>
                  <a:pt x="4998528" y="308623"/>
                  <a:pt x="4987074" y="297562"/>
                  <a:pt x="4973187" y="297804"/>
                </a:cubicBezTo>
                <a:close/>
                <a:moveTo>
                  <a:pt x="4818670" y="300501"/>
                </a:moveTo>
                <a:cubicBezTo>
                  <a:pt x="4804784" y="300744"/>
                  <a:pt x="4793722" y="312197"/>
                  <a:pt x="4793964" y="326084"/>
                </a:cubicBezTo>
                <a:cubicBezTo>
                  <a:pt x="4794207" y="339972"/>
                  <a:pt x="4805661" y="351033"/>
                  <a:pt x="4819548" y="350790"/>
                </a:cubicBezTo>
                <a:cubicBezTo>
                  <a:pt x="4833436" y="350548"/>
                  <a:pt x="4844497" y="339094"/>
                  <a:pt x="4844254" y="325206"/>
                </a:cubicBezTo>
                <a:cubicBezTo>
                  <a:pt x="4844012" y="311320"/>
                  <a:pt x="4832558" y="300259"/>
                  <a:pt x="4818670" y="300501"/>
                </a:cubicBezTo>
                <a:close/>
                <a:moveTo>
                  <a:pt x="4664281" y="303196"/>
                </a:moveTo>
                <a:cubicBezTo>
                  <a:pt x="4650393" y="303439"/>
                  <a:pt x="4639332" y="314892"/>
                  <a:pt x="4639575" y="328779"/>
                </a:cubicBezTo>
                <a:cubicBezTo>
                  <a:pt x="4639817" y="342667"/>
                  <a:pt x="4651271" y="353728"/>
                  <a:pt x="4665159" y="353485"/>
                </a:cubicBezTo>
                <a:cubicBezTo>
                  <a:pt x="4679046" y="353243"/>
                  <a:pt x="4690107" y="341789"/>
                  <a:pt x="4689865" y="327901"/>
                </a:cubicBezTo>
                <a:cubicBezTo>
                  <a:pt x="4689623" y="314014"/>
                  <a:pt x="4678168" y="302954"/>
                  <a:pt x="4664281" y="303196"/>
                </a:cubicBezTo>
                <a:close/>
                <a:moveTo>
                  <a:pt x="4509764" y="305893"/>
                </a:moveTo>
                <a:cubicBezTo>
                  <a:pt x="4495878" y="306136"/>
                  <a:pt x="4484816" y="317589"/>
                  <a:pt x="4485058" y="331476"/>
                </a:cubicBezTo>
                <a:cubicBezTo>
                  <a:pt x="4485301" y="345364"/>
                  <a:pt x="4496755" y="356425"/>
                  <a:pt x="4510642" y="356182"/>
                </a:cubicBezTo>
                <a:cubicBezTo>
                  <a:pt x="4524530" y="355940"/>
                  <a:pt x="4535591" y="344486"/>
                  <a:pt x="4535349" y="330598"/>
                </a:cubicBezTo>
                <a:cubicBezTo>
                  <a:pt x="4535106" y="316712"/>
                  <a:pt x="4523652" y="305651"/>
                  <a:pt x="4509764" y="305893"/>
                </a:cubicBezTo>
                <a:close/>
                <a:moveTo>
                  <a:pt x="5358451" y="243038"/>
                </a:moveTo>
                <a:cubicBezTo>
                  <a:pt x="5344563" y="243280"/>
                  <a:pt x="5333502" y="254734"/>
                  <a:pt x="5333744" y="268621"/>
                </a:cubicBezTo>
                <a:cubicBezTo>
                  <a:pt x="5333866" y="275565"/>
                  <a:pt x="5336790" y="281802"/>
                  <a:pt x="5341420" y="286273"/>
                </a:cubicBezTo>
                <a:lnTo>
                  <a:pt x="5345866" y="288024"/>
                </a:lnTo>
                <a:lnTo>
                  <a:pt x="5362889" y="244786"/>
                </a:lnTo>
                <a:close/>
                <a:moveTo>
                  <a:pt x="5203934" y="245735"/>
                </a:moveTo>
                <a:cubicBezTo>
                  <a:pt x="5190047" y="245977"/>
                  <a:pt x="5178986" y="257431"/>
                  <a:pt x="5179228" y="271318"/>
                </a:cubicBezTo>
                <a:cubicBezTo>
                  <a:pt x="5179470" y="285206"/>
                  <a:pt x="5190925" y="296267"/>
                  <a:pt x="5204812" y="296024"/>
                </a:cubicBezTo>
                <a:cubicBezTo>
                  <a:pt x="5218699" y="295782"/>
                  <a:pt x="5229761" y="284328"/>
                  <a:pt x="5229518" y="270440"/>
                </a:cubicBezTo>
                <a:cubicBezTo>
                  <a:pt x="5229276" y="256553"/>
                  <a:pt x="5217821" y="245493"/>
                  <a:pt x="5203934" y="245735"/>
                </a:cubicBezTo>
                <a:close/>
                <a:moveTo>
                  <a:pt x="5049544" y="248430"/>
                </a:moveTo>
                <a:cubicBezTo>
                  <a:pt x="5035657" y="248672"/>
                  <a:pt x="5024595" y="260126"/>
                  <a:pt x="5024838" y="274013"/>
                </a:cubicBezTo>
                <a:cubicBezTo>
                  <a:pt x="5025080" y="287901"/>
                  <a:pt x="5036535" y="298962"/>
                  <a:pt x="5050422" y="298719"/>
                </a:cubicBezTo>
                <a:cubicBezTo>
                  <a:pt x="5064308" y="298477"/>
                  <a:pt x="5075370" y="287023"/>
                  <a:pt x="5075128" y="273135"/>
                </a:cubicBezTo>
                <a:cubicBezTo>
                  <a:pt x="5074885" y="259248"/>
                  <a:pt x="5063431" y="248187"/>
                  <a:pt x="5049544" y="248430"/>
                </a:cubicBezTo>
                <a:close/>
                <a:moveTo>
                  <a:pt x="4895027" y="251127"/>
                </a:moveTo>
                <a:cubicBezTo>
                  <a:pt x="4881139" y="251369"/>
                  <a:pt x="4870079" y="262823"/>
                  <a:pt x="4870321" y="276710"/>
                </a:cubicBezTo>
                <a:cubicBezTo>
                  <a:pt x="4870563" y="290598"/>
                  <a:pt x="4882017" y="301659"/>
                  <a:pt x="4895905" y="301416"/>
                </a:cubicBezTo>
                <a:cubicBezTo>
                  <a:pt x="4909792" y="301174"/>
                  <a:pt x="4920853" y="289720"/>
                  <a:pt x="4920610" y="275832"/>
                </a:cubicBezTo>
                <a:cubicBezTo>
                  <a:pt x="4920368" y="261945"/>
                  <a:pt x="4908914" y="250885"/>
                  <a:pt x="4895027" y="251127"/>
                </a:cubicBezTo>
                <a:close/>
                <a:moveTo>
                  <a:pt x="4740637" y="253822"/>
                </a:moveTo>
                <a:cubicBezTo>
                  <a:pt x="4726750" y="254064"/>
                  <a:pt x="4715688" y="265518"/>
                  <a:pt x="4715931" y="279405"/>
                </a:cubicBezTo>
                <a:cubicBezTo>
                  <a:pt x="4716173" y="293293"/>
                  <a:pt x="4727628" y="304354"/>
                  <a:pt x="4741515" y="304111"/>
                </a:cubicBezTo>
                <a:cubicBezTo>
                  <a:pt x="4755402" y="303869"/>
                  <a:pt x="4766463" y="292415"/>
                  <a:pt x="4766221" y="278527"/>
                </a:cubicBezTo>
                <a:cubicBezTo>
                  <a:pt x="4765979" y="264640"/>
                  <a:pt x="4754524" y="253579"/>
                  <a:pt x="4740637" y="253822"/>
                </a:cubicBezTo>
                <a:close/>
                <a:moveTo>
                  <a:pt x="4586121" y="256519"/>
                </a:moveTo>
                <a:cubicBezTo>
                  <a:pt x="4572233" y="256761"/>
                  <a:pt x="4561173" y="268215"/>
                  <a:pt x="4561415" y="282102"/>
                </a:cubicBezTo>
                <a:cubicBezTo>
                  <a:pt x="4561658" y="295990"/>
                  <a:pt x="4573111" y="307051"/>
                  <a:pt x="4586999" y="306808"/>
                </a:cubicBezTo>
                <a:cubicBezTo>
                  <a:pt x="4600886" y="306566"/>
                  <a:pt x="4611947" y="295112"/>
                  <a:pt x="4611704" y="281224"/>
                </a:cubicBezTo>
                <a:cubicBezTo>
                  <a:pt x="4611462" y="267337"/>
                  <a:pt x="4600008" y="256277"/>
                  <a:pt x="4586121" y="256519"/>
                </a:cubicBezTo>
                <a:close/>
                <a:moveTo>
                  <a:pt x="4513913" y="209886"/>
                </a:moveTo>
                <a:lnTo>
                  <a:pt x="4500704" y="254628"/>
                </a:lnTo>
                <a:lnTo>
                  <a:pt x="4508926" y="257866"/>
                </a:lnTo>
                <a:cubicBezTo>
                  <a:pt x="4522814" y="257624"/>
                  <a:pt x="4533875" y="246169"/>
                  <a:pt x="4533632" y="232282"/>
                </a:cubicBezTo>
                <a:cubicBezTo>
                  <a:pt x="4533511" y="225338"/>
                  <a:pt x="4530587" y="219102"/>
                  <a:pt x="4525957" y="214631"/>
                </a:cubicBezTo>
                <a:close/>
                <a:moveTo>
                  <a:pt x="5280377" y="194095"/>
                </a:moveTo>
                <a:cubicBezTo>
                  <a:pt x="5266489" y="194338"/>
                  <a:pt x="5255428" y="205791"/>
                  <a:pt x="5255670" y="219679"/>
                </a:cubicBezTo>
                <a:cubicBezTo>
                  <a:pt x="5255913" y="233566"/>
                  <a:pt x="5267367" y="244628"/>
                  <a:pt x="5281254" y="244385"/>
                </a:cubicBezTo>
                <a:cubicBezTo>
                  <a:pt x="5295141" y="244143"/>
                  <a:pt x="5306203" y="232688"/>
                  <a:pt x="5305961" y="218801"/>
                </a:cubicBezTo>
                <a:cubicBezTo>
                  <a:pt x="5305718" y="204914"/>
                  <a:pt x="5294264" y="193853"/>
                  <a:pt x="5280377" y="194095"/>
                </a:cubicBezTo>
                <a:close/>
                <a:moveTo>
                  <a:pt x="5125861" y="196792"/>
                </a:moveTo>
                <a:cubicBezTo>
                  <a:pt x="5111973" y="197035"/>
                  <a:pt x="5100913" y="208488"/>
                  <a:pt x="5101155" y="222376"/>
                </a:cubicBezTo>
                <a:cubicBezTo>
                  <a:pt x="5101397" y="236263"/>
                  <a:pt x="5112851" y="247325"/>
                  <a:pt x="5126739" y="247082"/>
                </a:cubicBezTo>
                <a:cubicBezTo>
                  <a:pt x="5140626" y="246840"/>
                  <a:pt x="5151687" y="235385"/>
                  <a:pt x="5151444" y="221498"/>
                </a:cubicBezTo>
                <a:cubicBezTo>
                  <a:pt x="5151202" y="207611"/>
                  <a:pt x="5139748" y="196550"/>
                  <a:pt x="5125861" y="196792"/>
                </a:cubicBezTo>
                <a:close/>
                <a:moveTo>
                  <a:pt x="4971471" y="199487"/>
                </a:moveTo>
                <a:cubicBezTo>
                  <a:pt x="4957583" y="199730"/>
                  <a:pt x="4946522" y="211183"/>
                  <a:pt x="4946764" y="225071"/>
                </a:cubicBezTo>
                <a:cubicBezTo>
                  <a:pt x="4947007" y="238958"/>
                  <a:pt x="4958461" y="250020"/>
                  <a:pt x="4972349" y="249777"/>
                </a:cubicBezTo>
                <a:cubicBezTo>
                  <a:pt x="4986235" y="249535"/>
                  <a:pt x="4997296" y="238080"/>
                  <a:pt x="4997054" y="224193"/>
                </a:cubicBezTo>
                <a:cubicBezTo>
                  <a:pt x="4996811" y="210305"/>
                  <a:pt x="4985358" y="199245"/>
                  <a:pt x="4971471" y="199487"/>
                </a:cubicBezTo>
                <a:close/>
                <a:moveTo>
                  <a:pt x="4816954" y="202184"/>
                </a:moveTo>
                <a:cubicBezTo>
                  <a:pt x="4803067" y="202427"/>
                  <a:pt x="4792006" y="213880"/>
                  <a:pt x="4792248" y="227768"/>
                </a:cubicBezTo>
                <a:cubicBezTo>
                  <a:pt x="4792490" y="241655"/>
                  <a:pt x="4803945" y="252717"/>
                  <a:pt x="4817832" y="252474"/>
                </a:cubicBezTo>
                <a:cubicBezTo>
                  <a:pt x="4831720" y="252232"/>
                  <a:pt x="4842781" y="240777"/>
                  <a:pt x="4842538" y="226890"/>
                </a:cubicBezTo>
                <a:cubicBezTo>
                  <a:pt x="4842296" y="213003"/>
                  <a:pt x="4830842" y="201942"/>
                  <a:pt x="4816954" y="202184"/>
                </a:cubicBezTo>
                <a:close/>
                <a:moveTo>
                  <a:pt x="4662565" y="204879"/>
                </a:moveTo>
                <a:cubicBezTo>
                  <a:pt x="4648677" y="205121"/>
                  <a:pt x="4637616" y="216575"/>
                  <a:pt x="4637859" y="230463"/>
                </a:cubicBezTo>
                <a:cubicBezTo>
                  <a:pt x="4638101" y="244350"/>
                  <a:pt x="4649555" y="255412"/>
                  <a:pt x="4663443" y="255169"/>
                </a:cubicBezTo>
                <a:cubicBezTo>
                  <a:pt x="4677329" y="254927"/>
                  <a:pt x="4688391" y="243472"/>
                  <a:pt x="4688149" y="229585"/>
                </a:cubicBezTo>
                <a:cubicBezTo>
                  <a:pt x="4687906" y="215697"/>
                  <a:pt x="4676452" y="204637"/>
                  <a:pt x="4662565" y="204879"/>
                </a:cubicBezTo>
                <a:close/>
                <a:moveTo>
                  <a:pt x="5356735" y="144720"/>
                </a:moveTo>
                <a:cubicBezTo>
                  <a:pt x="5342847" y="144962"/>
                  <a:pt x="5331786" y="156417"/>
                  <a:pt x="5332028" y="170304"/>
                </a:cubicBezTo>
                <a:cubicBezTo>
                  <a:pt x="5332271" y="184191"/>
                  <a:pt x="5343725" y="195253"/>
                  <a:pt x="5357612" y="195010"/>
                </a:cubicBezTo>
                <a:cubicBezTo>
                  <a:pt x="5371498" y="194768"/>
                  <a:pt x="5382560" y="183313"/>
                  <a:pt x="5382318" y="169426"/>
                </a:cubicBezTo>
                <a:cubicBezTo>
                  <a:pt x="5382075" y="155539"/>
                  <a:pt x="5370620" y="144478"/>
                  <a:pt x="5356735" y="144720"/>
                </a:cubicBezTo>
                <a:close/>
                <a:moveTo>
                  <a:pt x="5202218" y="147417"/>
                </a:moveTo>
                <a:cubicBezTo>
                  <a:pt x="5188331" y="147659"/>
                  <a:pt x="5177269" y="159114"/>
                  <a:pt x="5177512" y="173001"/>
                </a:cubicBezTo>
                <a:cubicBezTo>
                  <a:pt x="5177754" y="186888"/>
                  <a:pt x="5189209" y="197950"/>
                  <a:pt x="5203096" y="197707"/>
                </a:cubicBezTo>
                <a:cubicBezTo>
                  <a:pt x="5216983" y="197465"/>
                  <a:pt x="5228045" y="186010"/>
                  <a:pt x="5227802" y="172123"/>
                </a:cubicBezTo>
                <a:cubicBezTo>
                  <a:pt x="5227560" y="158236"/>
                  <a:pt x="5216105" y="147175"/>
                  <a:pt x="5202218" y="147417"/>
                </a:cubicBezTo>
                <a:close/>
                <a:moveTo>
                  <a:pt x="5047828" y="150112"/>
                </a:moveTo>
                <a:cubicBezTo>
                  <a:pt x="5033941" y="150354"/>
                  <a:pt x="5022879" y="161809"/>
                  <a:pt x="5023121" y="175696"/>
                </a:cubicBezTo>
                <a:cubicBezTo>
                  <a:pt x="5023364" y="189583"/>
                  <a:pt x="5034819" y="200645"/>
                  <a:pt x="5048705" y="200402"/>
                </a:cubicBezTo>
                <a:cubicBezTo>
                  <a:pt x="5062592" y="200160"/>
                  <a:pt x="5073654" y="188705"/>
                  <a:pt x="5073412" y="174818"/>
                </a:cubicBezTo>
                <a:cubicBezTo>
                  <a:pt x="5073169" y="160931"/>
                  <a:pt x="5061715" y="149870"/>
                  <a:pt x="5047828" y="150112"/>
                </a:cubicBezTo>
                <a:close/>
                <a:moveTo>
                  <a:pt x="4893311" y="152809"/>
                </a:moveTo>
                <a:cubicBezTo>
                  <a:pt x="4879423" y="153051"/>
                  <a:pt x="4868363" y="164506"/>
                  <a:pt x="4868605" y="178393"/>
                </a:cubicBezTo>
                <a:cubicBezTo>
                  <a:pt x="4868847" y="192280"/>
                  <a:pt x="4880301" y="203342"/>
                  <a:pt x="4894189" y="203099"/>
                </a:cubicBezTo>
                <a:cubicBezTo>
                  <a:pt x="4908076" y="202857"/>
                  <a:pt x="4919137" y="191402"/>
                  <a:pt x="4918894" y="177515"/>
                </a:cubicBezTo>
                <a:cubicBezTo>
                  <a:pt x="4918652" y="163628"/>
                  <a:pt x="4907198" y="152567"/>
                  <a:pt x="4893311" y="152809"/>
                </a:cubicBezTo>
                <a:close/>
                <a:moveTo>
                  <a:pt x="4738921" y="155504"/>
                </a:moveTo>
                <a:cubicBezTo>
                  <a:pt x="4725034" y="155746"/>
                  <a:pt x="4713972" y="167201"/>
                  <a:pt x="4714214" y="181088"/>
                </a:cubicBezTo>
                <a:cubicBezTo>
                  <a:pt x="4714457" y="194975"/>
                  <a:pt x="4725912" y="206037"/>
                  <a:pt x="4739799" y="205794"/>
                </a:cubicBezTo>
                <a:cubicBezTo>
                  <a:pt x="4753685" y="205552"/>
                  <a:pt x="4764747" y="194097"/>
                  <a:pt x="4764505" y="180210"/>
                </a:cubicBezTo>
                <a:cubicBezTo>
                  <a:pt x="4764262" y="166323"/>
                  <a:pt x="4752808" y="155262"/>
                  <a:pt x="4738921" y="155504"/>
                </a:cubicBezTo>
                <a:close/>
                <a:moveTo>
                  <a:pt x="4584405" y="158201"/>
                </a:moveTo>
                <a:cubicBezTo>
                  <a:pt x="4570517" y="158443"/>
                  <a:pt x="4559457" y="169898"/>
                  <a:pt x="4559699" y="183785"/>
                </a:cubicBezTo>
                <a:cubicBezTo>
                  <a:pt x="4559941" y="197672"/>
                  <a:pt x="4571395" y="208734"/>
                  <a:pt x="4585283" y="208491"/>
                </a:cubicBezTo>
                <a:cubicBezTo>
                  <a:pt x="4599170" y="208249"/>
                  <a:pt x="4610231" y="196794"/>
                  <a:pt x="4609988" y="182907"/>
                </a:cubicBezTo>
                <a:cubicBezTo>
                  <a:pt x="4609746" y="169020"/>
                  <a:pt x="4598292" y="157959"/>
                  <a:pt x="4584405" y="158201"/>
                </a:cubicBezTo>
                <a:close/>
                <a:moveTo>
                  <a:pt x="5420461" y="98557"/>
                </a:moveTo>
                <a:lnTo>
                  <a:pt x="5415399" y="100757"/>
                </a:lnTo>
                <a:cubicBezTo>
                  <a:pt x="5410928" y="105387"/>
                  <a:pt x="5408224" y="111723"/>
                  <a:pt x="5408345" y="118666"/>
                </a:cubicBezTo>
                <a:lnTo>
                  <a:pt x="5410549" y="123735"/>
                </a:lnTo>
                <a:close/>
                <a:moveTo>
                  <a:pt x="5278661" y="95777"/>
                </a:moveTo>
                <a:cubicBezTo>
                  <a:pt x="5264773" y="96020"/>
                  <a:pt x="5253712" y="107474"/>
                  <a:pt x="5253954" y="121361"/>
                </a:cubicBezTo>
                <a:cubicBezTo>
                  <a:pt x="5254197" y="135248"/>
                  <a:pt x="5265650" y="146310"/>
                  <a:pt x="5279538" y="146067"/>
                </a:cubicBezTo>
                <a:cubicBezTo>
                  <a:pt x="5293425" y="145825"/>
                  <a:pt x="5304487" y="134370"/>
                  <a:pt x="5304245" y="120483"/>
                </a:cubicBezTo>
                <a:cubicBezTo>
                  <a:pt x="5304002" y="106596"/>
                  <a:pt x="5292547" y="95535"/>
                  <a:pt x="5278661" y="95777"/>
                </a:cubicBezTo>
                <a:close/>
                <a:moveTo>
                  <a:pt x="5124145" y="98474"/>
                </a:moveTo>
                <a:cubicBezTo>
                  <a:pt x="5110257" y="98717"/>
                  <a:pt x="5099196" y="110171"/>
                  <a:pt x="5099439" y="124058"/>
                </a:cubicBezTo>
                <a:cubicBezTo>
                  <a:pt x="5099681" y="137945"/>
                  <a:pt x="5111135" y="149007"/>
                  <a:pt x="5125023" y="148765"/>
                </a:cubicBezTo>
                <a:cubicBezTo>
                  <a:pt x="5138910" y="148522"/>
                  <a:pt x="5149971" y="137067"/>
                  <a:pt x="5149728" y="123180"/>
                </a:cubicBezTo>
                <a:cubicBezTo>
                  <a:pt x="5149486" y="109293"/>
                  <a:pt x="5138032" y="98232"/>
                  <a:pt x="5124145" y="98474"/>
                </a:cubicBezTo>
                <a:close/>
                <a:moveTo>
                  <a:pt x="4969755" y="101169"/>
                </a:moveTo>
                <a:cubicBezTo>
                  <a:pt x="4955867" y="101411"/>
                  <a:pt x="4944806" y="112866"/>
                  <a:pt x="4945048" y="126753"/>
                </a:cubicBezTo>
                <a:cubicBezTo>
                  <a:pt x="4945291" y="140640"/>
                  <a:pt x="4956745" y="151702"/>
                  <a:pt x="4970632" y="151459"/>
                </a:cubicBezTo>
                <a:cubicBezTo>
                  <a:pt x="4984519" y="151217"/>
                  <a:pt x="4995580" y="139762"/>
                  <a:pt x="4995338" y="125875"/>
                </a:cubicBezTo>
                <a:cubicBezTo>
                  <a:pt x="4995095" y="111988"/>
                  <a:pt x="4983641" y="100927"/>
                  <a:pt x="4969755" y="101169"/>
                </a:cubicBezTo>
                <a:close/>
                <a:moveTo>
                  <a:pt x="4815238" y="103866"/>
                </a:moveTo>
                <a:cubicBezTo>
                  <a:pt x="4801351" y="104109"/>
                  <a:pt x="4790289" y="115563"/>
                  <a:pt x="4790532" y="129450"/>
                </a:cubicBezTo>
                <a:cubicBezTo>
                  <a:pt x="4790774" y="143337"/>
                  <a:pt x="4802229" y="154399"/>
                  <a:pt x="4816116" y="154157"/>
                </a:cubicBezTo>
                <a:cubicBezTo>
                  <a:pt x="4830004" y="153914"/>
                  <a:pt x="4841065" y="142459"/>
                  <a:pt x="4840822" y="128572"/>
                </a:cubicBezTo>
                <a:cubicBezTo>
                  <a:pt x="4840580" y="114685"/>
                  <a:pt x="4829126" y="103624"/>
                  <a:pt x="4815238" y="103866"/>
                </a:cubicBezTo>
                <a:close/>
                <a:moveTo>
                  <a:pt x="4660849" y="106561"/>
                </a:moveTo>
                <a:cubicBezTo>
                  <a:pt x="4646961" y="106803"/>
                  <a:pt x="4635900" y="118258"/>
                  <a:pt x="4636142" y="132145"/>
                </a:cubicBezTo>
                <a:cubicBezTo>
                  <a:pt x="4636385" y="146032"/>
                  <a:pt x="4647839" y="157094"/>
                  <a:pt x="4661726" y="156851"/>
                </a:cubicBezTo>
                <a:cubicBezTo>
                  <a:pt x="4675613" y="156609"/>
                  <a:pt x="4686675" y="145154"/>
                  <a:pt x="4686433" y="131267"/>
                </a:cubicBezTo>
                <a:cubicBezTo>
                  <a:pt x="4686190" y="117380"/>
                  <a:pt x="4674736" y="106319"/>
                  <a:pt x="4660849" y="106561"/>
                </a:cubicBezTo>
                <a:close/>
                <a:moveTo>
                  <a:pt x="5355018" y="46404"/>
                </a:moveTo>
                <a:cubicBezTo>
                  <a:pt x="5341131" y="46646"/>
                  <a:pt x="5330070" y="58100"/>
                  <a:pt x="5330312" y="71988"/>
                </a:cubicBezTo>
                <a:cubicBezTo>
                  <a:pt x="5330555" y="85875"/>
                  <a:pt x="5342008" y="96936"/>
                  <a:pt x="5355896" y="96693"/>
                </a:cubicBezTo>
                <a:cubicBezTo>
                  <a:pt x="5369782" y="96451"/>
                  <a:pt x="5380844" y="84997"/>
                  <a:pt x="5380602" y="71110"/>
                </a:cubicBezTo>
                <a:cubicBezTo>
                  <a:pt x="5380359" y="57222"/>
                  <a:pt x="5368904" y="46162"/>
                  <a:pt x="5355018" y="46404"/>
                </a:cubicBezTo>
                <a:close/>
                <a:moveTo>
                  <a:pt x="5200502" y="49101"/>
                </a:moveTo>
                <a:cubicBezTo>
                  <a:pt x="5186615" y="49343"/>
                  <a:pt x="5175553" y="60797"/>
                  <a:pt x="5175796" y="74685"/>
                </a:cubicBezTo>
                <a:cubicBezTo>
                  <a:pt x="5176038" y="88572"/>
                  <a:pt x="5187493" y="99633"/>
                  <a:pt x="5201380" y="99390"/>
                </a:cubicBezTo>
                <a:cubicBezTo>
                  <a:pt x="5215267" y="99148"/>
                  <a:pt x="5226328" y="87694"/>
                  <a:pt x="5226086" y="73807"/>
                </a:cubicBezTo>
                <a:cubicBezTo>
                  <a:pt x="5225844" y="59919"/>
                  <a:pt x="5214389" y="48859"/>
                  <a:pt x="5200502" y="49101"/>
                </a:cubicBezTo>
                <a:close/>
                <a:moveTo>
                  <a:pt x="5046112" y="51796"/>
                </a:moveTo>
                <a:cubicBezTo>
                  <a:pt x="5032225" y="52038"/>
                  <a:pt x="5021163" y="63492"/>
                  <a:pt x="5021405" y="77380"/>
                </a:cubicBezTo>
                <a:cubicBezTo>
                  <a:pt x="5021648" y="91267"/>
                  <a:pt x="5033102" y="102328"/>
                  <a:pt x="5046989" y="102085"/>
                </a:cubicBezTo>
                <a:cubicBezTo>
                  <a:pt x="5060876" y="101843"/>
                  <a:pt x="5071938" y="90389"/>
                  <a:pt x="5071696" y="76502"/>
                </a:cubicBezTo>
                <a:cubicBezTo>
                  <a:pt x="5071453" y="62614"/>
                  <a:pt x="5059998" y="51554"/>
                  <a:pt x="5046112" y="51796"/>
                </a:cubicBezTo>
                <a:close/>
                <a:moveTo>
                  <a:pt x="4891595" y="54493"/>
                </a:moveTo>
                <a:cubicBezTo>
                  <a:pt x="4877707" y="54735"/>
                  <a:pt x="4866646" y="66189"/>
                  <a:pt x="4866889" y="80077"/>
                </a:cubicBezTo>
                <a:cubicBezTo>
                  <a:pt x="4867131" y="93964"/>
                  <a:pt x="4878585" y="105025"/>
                  <a:pt x="4892473" y="104782"/>
                </a:cubicBezTo>
                <a:cubicBezTo>
                  <a:pt x="4906360" y="104540"/>
                  <a:pt x="4917421" y="93086"/>
                  <a:pt x="4917178" y="79199"/>
                </a:cubicBezTo>
                <a:cubicBezTo>
                  <a:pt x="4916936" y="65311"/>
                  <a:pt x="4905482" y="54251"/>
                  <a:pt x="4891595" y="54493"/>
                </a:cubicBezTo>
                <a:close/>
                <a:moveTo>
                  <a:pt x="4737205" y="57188"/>
                </a:moveTo>
                <a:cubicBezTo>
                  <a:pt x="4723318" y="57430"/>
                  <a:pt x="4712256" y="68884"/>
                  <a:pt x="4712498" y="82772"/>
                </a:cubicBezTo>
                <a:cubicBezTo>
                  <a:pt x="4712741" y="96659"/>
                  <a:pt x="4724195" y="107720"/>
                  <a:pt x="4738082" y="107477"/>
                </a:cubicBezTo>
                <a:cubicBezTo>
                  <a:pt x="4751969" y="107235"/>
                  <a:pt x="4763031" y="95781"/>
                  <a:pt x="4762789" y="81894"/>
                </a:cubicBezTo>
                <a:cubicBezTo>
                  <a:pt x="4762546" y="68006"/>
                  <a:pt x="4751091" y="56946"/>
                  <a:pt x="4737205" y="57188"/>
                </a:cubicBezTo>
                <a:close/>
                <a:moveTo>
                  <a:pt x="4582689" y="59885"/>
                </a:moveTo>
                <a:cubicBezTo>
                  <a:pt x="4568801" y="60127"/>
                  <a:pt x="4557740" y="71581"/>
                  <a:pt x="4557983" y="85469"/>
                </a:cubicBezTo>
                <a:cubicBezTo>
                  <a:pt x="4558225" y="99356"/>
                  <a:pt x="4569679" y="110417"/>
                  <a:pt x="4583567" y="110174"/>
                </a:cubicBezTo>
                <a:cubicBezTo>
                  <a:pt x="4597454" y="109932"/>
                  <a:pt x="4608515" y="98478"/>
                  <a:pt x="4608272" y="84591"/>
                </a:cubicBezTo>
                <a:cubicBezTo>
                  <a:pt x="4608030" y="70703"/>
                  <a:pt x="4596576" y="59643"/>
                  <a:pt x="4582689" y="59885"/>
                </a:cubicBezTo>
                <a:close/>
                <a:moveTo>
                  <a:pt x="5122429" y="158"/>
                </a:moveTo>
                <a:cubicBezTo>
                  <a:pt x="5108541" y="401"/>
                  <a:pt x="5097480" y="11855"/>
                  <a:pt x="5097723" y="25742"/>
                </a:cubicBezTo>
                <a:cubicBezTo>
                  <a:pt x="5097965" y="39629"/>
                  <a:pt x="5109419" y="50691"/>
                  <a:pt x="5123307" y="50449"/>
                </a:cubicBezTo>
                <a:cubicBezTo>
                  <a:pt x="5137194" y="50206"/>
                  <a:pt x="5148254" y="38751"/>
                  <a:pt x="5148012" y="24864"/>
                </a:cubicBezTo>
                <a:cubicBezTo>
                  <a:pt x="5147770" y="10978"/>
                  <a:pt x="5136316" y="-84"/>
                  <a:pt x="5122429" y="158"/>
                </a:cubicBezTo>
                <a:close/>
                <a:moveTo>
                  <a:pt x="4968038" y="2853"/>
                </a:moveTo>
                <a:cubicBezTo>
                  <a:pt x="4954151" y="3095"/>
                  <a:pt x="4943090" y="14550"/>
                  <a:pt x="4943332" y="28437"/>
                </a:cubicBezTo>
                <a:cubicBezTo>
                  <a:pt x="4943575" y="42324"/>
                  <a:pt x="4955028" y="53386"/>
                  <a:pt x="4968916" y="53143"/>
                </a:cubicBezTo>
                <a:cubicBezTo>
                  <a:pt x="4982803" y="52901"/>
                  <a:pt x="4993864" y="41446"/>
                  <a:pt x="4993622" y="27559"/>
                </a:cubicBezTo>
                <a:cubicBezTo>
                  <a:pt x="4993379" y="13672"/>
                  <a:pt x="4981925" y="2611"/>
                  <a:pt x="4968038" y="2853"/>
                </a:cubicBezTo>
                <a:close/>
                <a:moveTo>
                  <a:pt x="4813522" y="5550"/>
                </a:moveTo>
                <a:cubicBezTo>
                  <a:pt x="4799635" y="5793"/>
                  <a:pt x="4788573" y="17247"/>
                  <a:pt x="4788816" y="31134"/>
                </a:cubicBezTo>
                <a:cubicBezTo>
                  <a:pt x="4789058" y="45021"/>
                  <a:pt x="4800513" y="56083"/>
                  <a:pt x="4814400" y="55840"/>
                </a:cubicBezTo>
                <a:cubicBezTo>
                  <a:pt x="4828288" y="55598"/>
                  <a:pt x="4839348" y="44143"/>
                  <a:pt x="4839106" y="30256"/>
                </a:cubicBezTo>
                <a:cubicBezTo>
                  <a:pt x="4838864" y="16370"/>
                  <a:pt x="4827410" y="5308"/>
                  <a:pt x="4813522" y="5550"/>
                </a:cubicBezTo>
                <a:close/>
                <a:moveTo>
                  <a:pt x="4659133" y="8245"/>
                </a:moveTo>
                <a:cubicBezTo>
                  <a:pt x="4645245" y="8487"/>
                  <a:pt x="4634184" y="19942"/>
                  <a:pt x="4634426" y="33829"/>
                </a:cubicBezTo>
                <a:cubicBezTo>
                  <a:pt x="4634669" y="47716"/>
                  <a:pt x="4646122" y="58778"/>
                  <a:pt x="4660010" y="58535"/>
                </a:cubicBezTo>
                <a:cubicBezTo>
                  <a:pt x="4673897" y="58293"/>
                  <a:pt x="4684959" y="46838"/>
                  <a:pt x="4684717" y="32951"/>
                </a:cubicBezTo>
                <a:cubicBezTo>
                  <a:pt x="4684474" y="19064"/>
                  <a:pt x="4673019" y="8003"/>
                  <a:pt x="4659133" y="8245"/>
                </a:cubicBezTo>
                <a:close/>
                <a:moveTo>
                  <a:pt x="0" y="0"/>
                </a:moveTo>
                <a:lnTo>
                  <a:pt x="4575875" y="0"/>
                </a:lnTo>
                <a:lnTo>
                  <a:pt x="4573362" y="8513"/>
                </a:lnTo>
                <a:lnTo>
                  <a:pt x="4581851" y="11857"/>
                </a:lnTo>
                <a:cubicBezTo>
                  <a:pt x="4588794" y="11736"/>
                  <a:pt x="4595031" y="8812"/>
                  <a:pt x="4599502" y="4182"/>
                </a:cubicBezTo>
                <a:lnTo>
                  <a:pt x="4601149" y="0"/>
                </a:lnTo>
                <a:lnTo>
                  <a:pt x="4717542" y="0"/>
                </a:lnTo>
                <a:lnTo>
                  <a:pt x="4718458" y="2106"/>
                </a:lnTo>
                <a:cubicBezTo>
                  <a:pt x="4723088" y="6577"/>
                  <a:pt x="4729423" y="9281"/>
                  <a:pt x="4736366" y="9160"/>
                </a:cubicBezTo>
                <a:cubicBezTo>
                  <a:pt x="4743310" y="9039"/>
                  <a:pt x="4749547" y="6115"/>
                  <a:pt x="4754018" y="1485"/>
                </a:cubicBezTo>
                <a:lnTo>
                  <a:pt x="4754603" y="0"/>
                </a:lnTo>
                <a:lnTo>
                  <a:pt x="4874344" y="0"/>
                </a:lnTo>
                <a:lnTo>
                  <a:pt x="4890757" y="6465"/>
                </a:lnTo>
                <a:lnTo>
                  <a:pt x="4905625" y="0"/>
                </a:lnTo>
                <a:lnTo>
                  <a:pt x="5035707" y="0"/>
                </a:lnTo>
                <a:lnTo>
                  <a:pt x="5045273" y="3768"/>
                </a:lnTo>
                <a:lnTo>
                  <a:pt x="5053939" y="0"/>
                </a:lnTo>
                <a:lnTo>
                  <a:pt x="5196939" y="0"/>
                </a:lnTo>
                <a:lnTo>
                  <a:pt x="5199664" y="1073"/>
                </a:lnTo>
                <a:lnTo>
                  <a:pt x="5202132" y="0"/>
                </a:lnTo>
                <a:lnTo>
                  <a:pt x="5271105" y="0"/>
                </a:lnTo>
                <a:lnTo>
                  <a:pt x="5259293" y="5136"/>
                </a:lnTo>
                <a:cubicBezTo>
                  <a:pt x="5254822" y="9766"/>
                  <a:pt x="5252117" y="16102"/>
                  <a:pt x="5252238" y="23045"/>
                </a:cubicBezTo>
                <a:cubicBezTo>
                  <a:pt x="5252481" y="36932"/>
                  <a:pt x="5263934" y="47994"/>
                  <a:pt x="5277822" y="47751"/>
                </a:cubicBezTo>
                <a:cubicBezTo>
                  <a:pt x="5291709" y="47509"/>
                  <a:pt x="5302771" y="36054"/>
                  <a:pt x="5302528" y="22167"/>
                </a:cubicBezTo>
                <a:cubicBezTo>
                  <a:pt x="5302407" y="15224"/>
                  <a:pt x="5299483" y="8987"/>
                  <a:pt x="5294853" y="4516"/>
                </a:cubicBezTo>
                <a:lnTo>
                  <a:pt x="5283390" y="0"/>
                </a:lnTo>
                <a:lnTo>
                  <a:pt x="5419298" y="0"/>
                </a:lnTo>
                <a:lnTo>
                  <a:pt x="5413684" y="2442"/>
                </a:lnTo>
                <a:cubicBezTo>
                  <a:pt x="5409212" y="7071"/>
                  <a:pt x="5406507" y="13407"/>
                  <a:pt x="5406629" y="20350"/>
                </a:cubicBezTo>
                <a:cubicBezTo>
                  <a:pt x="5406871" y="34237"/>
                  <a:pt x="5418326" y="45299"/>
                  <a:pt x="5432212" y="45057"/>
                </a:cubicBezTo>
                <a:lnTo>
                  <a:pt x="5443448" y="40171"/>
                </a:lnTo>
                <a:lnTo>
                  <a:pt x="5454125" y="13049"/>
                </a:lnTo>
                <a:lnTo>
                  <a:pt x="5449243" y="1821"/>
                </a:lnTo>
                <a:lnTo>
                  <a:pt x="5444621" y="0"/>
                </a:lnTo>
                <a:lnTo>
                  <a:pt x="11137897" y="0"/>
                </a:lnTo>
                <a:lnTo>
                  <a:pt x="11137897" y="4797311"/>
                </a:lnTo>
                <a:lnTo>
                  <a:pt x="0" y="47973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8" name="Elemento gráfico 16">
            <a:extLst>
              <a:ext uri="{FF2B5EF4-FFF2-40B4-BE49-F238E27FC236}">
                <a16:creationId xmlns:a16="http://schemas.microsoft.com/office/drawing/2014/main" id="{B402DEB1-CAFF-4DB7-903C-064E4269276E}"/>
              </a:ext>
            </a:extLst>
          </p:cNvPr>
          <p:cNvSpPr/>
          <p:nvPr userDrawn="1"/>
        </p:nvSpPr>
        <p:spPr>
          <a:xfrm>
            <a:off x="11489807" y="6130606"/>
            <a:ext cx="596961" cy="583394"/>
          </a:xfrm>
          <a:custGeom>
            <a:avLst/>
            <a:gdLst>
              <a:gd name="connsiteX0" fmla="*/ 75838 w 838200"/>
              <a:gd name="connsiteY0" fmla="*/ 186163 h 819150"/>
              <a:gd name="connsiteX1" fmla="*/ 67647 w 838200"/>
              <a:gd name="connsiteY1" fmla="*/ 185953 h 819150"/>
              <a:gd name="connsiteX2" fmla="*/ 68723 w 838200"/>
              <a:gd name="connsiteY2" fmla="*/ 191201 h 819150"/>
              <a:gd name="connsiteX3" fmla="*/ 75333 w 838200"/>
              <a:gd name="connsiteY3" fmla="*/ 193135 h 819150"/>
              <a:gd name="connsiteX4" fmla="*/ 75838 w 838200"/>
              <a:gd name="connsiteY4" fmla="*/ 186163 h 819150"/>
              <a:gd name="connsiteX5" fmla="*/ 145256 w 838200"/>
              <a:gd name="connsiteY5" fmla="*/ 173418 h 819150"/>
              <a:gd name="connsiteX6" fmla="*/ 142580 w 838200"/>
              <a:gd name="connsiteY6" fmla="*/ 145453 h 819150"/>
              <a:gd name="connsiteX7" fmla="*/ 115129 w 838200"/>
              <a:gd name="connsiteY7" fmla="*/ 145319 h 819150"/>
              <a:gd name="connsiteX8" fmla="*/ 117167 w 838200"/>
              <a:gd name="connsiteY8" fmla="*/ 172704 h 819150"/>
              <a:gd name="connsiteX9" fmla="*/ 145256 w 838200"/>
              <a:gd name="connsiteY9" fmla="*/ 173418 h 819150"/>
              <a:gd name="connsiteX10" fmla="*/ 634013 w 838200"/>
              <a:gd name="connsiteY10" fmla="*/ 702360 h 819150"/>
              <a:gd name="connsiteX11" fmla="*/ 616915 w 838200"/>
              <a:gd name="connsiteY11" fmla="*/ 694931 h 819150"/>
              <a:gd name="connsiteX12" fmla="*/ 631041 w 838200"/>
              <a:gd name="connsiteY12" fmla="*/ 665651 h 819150"/>
              <a:gd name="connsiteX13" fmla="*/ 669846 w 838200"/>
              <a:gd name="connsiteY13" fmla="*/ 656202 h 819150"/>
              <a:gd name="connsiteX14" fmla="*/ 677751 w 838200"/>
              <a:gd name="connsiteY14" fmla="*/ 623265 h 819150"/>
              <a:gd name="connsiteX15" fmla="*/ 722681 w 838200"/>
              <a:gd name="connsiteY15" fmla="*/ 622674 h 819150"/>
              <a:gd name="connsiteX16" fmla="*/ 729367 w 838200"/>
              <a:gd name="connsiteY16" fmla="*/ 601348 h 819150"/>
              <a:gd name="connsiteX17" fmla="*/ 718309 w 838200"/>
              <a:gd name="connsiteY17" fmla="*/ 577221 h 819150"/>
              <a:gd name="connsiteX18" fmla="*/ 708631 w 838200"/>
              <a:gd name="connsiteY18" fmla="*/ 570858 h 819150"/>
              <a:gd name="connsiteX19" fmla="*/ 702812 w 838200"/>
              <a:gd name="connsiteY19" fmla="*/ 568106 h 819150"/>
              <a:gd name="connsiteX20" fmla="*/ 704945 w 838200"/>
              <a:gd name="connsiteY20" fmla="*/ 559447 h 819150"/>
              <a:gd name="connsiteX21" fmla="*/ 709955 w 838200"/>
              <a:gd name="connsiteY21" fmla="*/ 545017 h 819150"/>
              <a:gd name="connsiteX22" fmla="*/ 749913 w 838200"/>
              <a:gd name="connsiteY22" fmla="*/ 535616 h 819150"/>
              <a:gd name="connsiteX23" fmla="*/ 758942 w 838200"/>
              <a:gd name="connsiteY23" fmla="*/ 507936 h 819150"/>
              <a:gd name="connsiteX24" fmla="*/ 744436 w 838200"/>
              <a:gd name="connsiteY24" fmla="*/ 478504 h 819150"/>
              <a:gd name="connsiteX25" fmla="*/ 723500 w 838200"/>
              <a:gd name="connsiteY25" fmla="*/ 467483 h 819150"/>
              <a:gd name="connsiteX26" fmla="*/ 726510 w 838200"/>
              <a:gd name="connsiteY26" fmla="*/ 450119 h 819150"/>
              <a:gd name="connsiteX27" fmla="*/ 769668 w 838200"/>
              <a:gd name="connsiteY27" fmla="*/ 443671 h 819150"/>
              <a:gd name="connsiteX28" fmla="*/ 778288 w 838200"/>
              <a:gd name="connsiteY28" fmla="*/ 417725 h 819150"/>
              <a:gd name="connsiteX29" fmla="*/ 764400 w 838200"/>
              <a:gd name="connsiteY29" fmla="*/ 388902 h 819150"/>
              <a:gd name="connsiteX30" fmla="*/ 748389 w 838200"/>
              <a:gd name="connsiteY30" fmla="*/ 380330 h 819150"/>
              <a:gd name="connsiteX31" fmla="*/ 750580 w 838200"/>
              <a:gd name="connsiteY31" fmla="*/ 348411 h 819150"/>
              <a:gd name="connsiteX32" fmla="*/ 782784 w 838200"/>
              <a:gd name="connsiteY32" fmla="*/ 343439 h 819150"/>
              <a:gd name="connsiteX33" fmla="*/ 787841 w 838200"/>
              <a:gd name="connsiteY33" fmla="*/ 325818 h 819150"/>
              <a:gd name="connsiteX34" fmla="*/ 779126 w 838200"/>
              <a:gd name="connsiteY34" fmla="*/ 304977 h 819150"/>
              <a:gd name="connsiteX35" fmla="*/ 760895 w 838200"/>
              <a:gd name="connsiteY35" fmla="*/ 297529 h 819150"/>
              <a:gd name="connsiteX36" fmla="*/ 740474 w 838200"/>
              <a:gd name="connsiteY36" fmla="*/ 303958 h 819150"/>
              <a:gd name="connsiteX37" fmla="*/ 735035 w 838200"/>
              <a:gd name="connsiteY37" fmla="*/ 320103 h 819150"/>
              <a:gd name="connsiteX38" fmla="*/ 711946 w 838200"/>
              <a:gd name="connsiteY38" fmla="*/ 306406 h 819150"/>
              <a:gd name="connsiteX39" fmla="*/ 712603 w 838200"/>
              <a:gd name="connsiteY39" fmla="*/ 287547 h 819150"/>
              <a:gd name="connsiteX40" fmla="*/ 747312 w 838200"/>
              <a:gd name="connsiteY40" fmla="*/ 283784 h 819150"/>
              <a:gd name="connsiteX41" fmla="*/ 743912 w 838200"/>
              <a:gd name="connsiteY41" fmla="*/ 242436 h 819150"/>
              <a:gd name="connsiteX42" fmla="*/ 701764 w 838200"/>
              <a:gd name="connsiteY42" fmla="*/ 241341 h 819150"/>
              <a:gd name="connsiteX43" fmla="*/ 695258 w 838200"/>
              <a:gd name="connsiteY43" fmla="*/ 258619 h 819150"/>
              <a:gd name="connsiteX44" fmla="*/ 677428 w 838200"/>
              <a:gd name="connsiteY44" fmla="*/ 249428 h 819150"/>
              <a:gd name="connsiteX45" fmla="*/ 676904 w 838200"/>
              <a:gd name="connsiteY45" fmla="*/ 225577 h 819150"/>
              <a:gd name="connsiteX46" fmla="*/ 708489 w 838200"/>
              <a:gd name="connsiteY46" fmla="*/ 220014 h 819150"/>
              <a:gd name="connsiteX47" fmla="*/ 704117 w 838200"/>
              <a:gd name="connsiteY47" fmla="*/ 180943 h 819150"/>
              <a:gd name="connsiteX48" fmla="*/ 665493 w 838200"/>
              <a:gd name="connsiteY48" fmla="*/ 179952 h 819150"/>
              <a:gd name="connsiteX49" fmla="*/ 659825 w 838200"/>
              <a:gd name="connsiteY49" fmla="*/ 193725 h 819150"/>
              <a:gd name="connsiteX50" fmla="*/ 636546 w 838200"/>
              <a:gd name="connsiteY50" fmla="*/ 182657 h 819150"/>
              <a:gd name="connsiteX51" fmla="*/ 619963 w 838200"/>
              <a:gd name="connsiteY51" fmla="*/ 137471 h 819150"/>
              <a:gd name="connsiteX52" fmla="*/ 584797 w 838200"/>
              <a:gd name="connsiteY52" fmla="*/ 123783 h 819150"/>
              <a:gd name="connsiteX53" fmla="*/ 575243 w 838200"/>
              <a:gd name="connsiteY53" fmla="*/ 85150 h 819150"/>
              <a:gd name="connsiteX54" fmla="*/ 531400 w 838200"/>
              <a:gd name="connsiteY54" fmla="*/ 84597 h 819150"/>
              <a:gd name="connsiteX55" fmla="*/ 527009 w 838200"/>
              <a:gd name="connsiteY55" fmla="*/ 90598 h 819150"/>
              <a:gd name="connsiteX56" fmla="*/ 522065 w 838200"/>
              <a:gd name="connsiteY56" fmla="*/ 97151 h 819150"/>
              <a:gd name="connsiteX57" fmla="*/ 492347 w 838200"/>
              <a:gd name="connsiteY57" fmla="*/ 85350 h 819150"/>
              <a:gd name="connsiteX58" fmla="*/ 480270 w 838200"/>
              <a:gd name="connsiteY58" fmla="*/ 50717 h 819150"/>
              <a:gd name="connsiteX59" fmla="*/ 434064 w 838200"/>
              <a:gd name="connsiteY59" fmla="*/ 50117 h 819150"/>
              <a:gd name="connsiteX60" fmla="*/ 426720 w 838200"/>
              <a:gd name="connsiteY60" fmla="*/ 70834 h 819150"/>
              <a:gd name="connsiteX61" fmla="*/ 379219 w 838200"/>
              <a:gd name="connsiteY61" fmla="*/ 62642 h 819150"/>
              <a:gd name="connsiteX62" fmla="*/ 379162 w 838200"/>
              <a:gd name="connsiteY62" fmla="*/ 25419 h 819150"/>
              <a:gd name="connsiteX63" fmla="*/ 347558 w 838200"/>
              <a:gd name="connsiteY63" fmla="*/ 24619 h 819150"/>
              <a:gd name="connsiteX64" fmla="*/ 350034 w 838200"/>
              <a:gd name="connsiteY64" fmla="*/ 56661 h 819150"/>
              <a:gd name="connsiteX65" fmla="*/ 373485 w 838200"/>
              <a:gd name="connsiteY65" fmla="*/ 63652 h 819150"/>
              <a:gd name="connsiteX66" fmla="*/ 357616 w 838200"/>
              <a:gd name="connsiteY66" fmla="*/ 87074 h 819150"/>
              <a:gd name="connsiteX67" fmla="*/ 332813 w 838200"/>
              <a:gd name="connsiteY67" fmla="*/ 84121 h 819150"/>
              <a:gd name="connsiteX68" fmla="*/ 323193 w 838200"/>
              <a:gd name="connsiteY68" fmla="*/ 50736 h 819150"/>
              <a:gd name="connsiteX69" fmla="*/ 302800 w 838200"/>
              <a:gd name="connsiteY69" fmla="*/ 42335 h 819150"/>
              <a:gd name="connsiteX70" fmla="*/ 282216 w 838200"/>
              <a:gd name="connsiteY70" fmla="*/ 49660 h 819150"/>
              <a:gd name="connsiteX71" fmla="*/ 276187 w 838200"/>
              <a:gd name="connsiteY71" fmla="*/ 68996 h 819150"/>
              <a:gd name="connsiteX72" fmla="*/ 286131 w 838200"/>
              <a:gd name="connsiteY72" fmla="*/ 90474 h 819150"/>
              <a:gd name="connsiteX73" fmla="*/ 303190 w 838200"/>
              <a:gd name="connsiteY73" fmla="*/ 97875 h 819150"/>
              <a:gd name="connsiteX74" fmla="*/ 293160 w 838200"/>
              <a:gd name="connsiteY74" fmla="*/ 115068 h 819150"/>
              <a:gd name="connsiteX75" fmla="*/ 275492 w 838200"/>
              <a:gd name="connsiteY75" fmla="*/ 113449 h 819150"/>
              <a:gd name="connsiteX76" fmla="*/ 265224 w 838200"/>
              <a:gd name="connsiteY76" fmla="*/ 79444 h 819150"/>
              <a:gd name="connsiteX77" fmla="*/ 244783 w 838200"/>
              <a:gd name="connsiteY77" fmla="*/ 70500 h 819150"/>
              <a:gd name="connsiteX78" fmla="*/ 224238 w 838200"/>
              <a:gd name="connsiteY78" fmla="*/ 78406 h 819150"/>
              <a:gd name="connsiteX79" fmla="*/ 217856 w 838200"/>
              <a:gd name="connsiteY79" fmla="*/ 96837 h 819150"/>
              <a:gd name="connsiteX80" fmla="*/ 227628 w 838200"/>
              <a:gd name="connsiteY80" fmla="*/ 119783 h 819150"/>
              <a:gd name="connsiteX81" fmla="*/ 237563 w 838200"/>
              <a:gd name="connsiteY81" fmla="*/ 125860 h 819150"/>
              <a:gd name="connsiteX82" fmla="*/ 243650 w 838200"/>
              <a:gd name="connsiteY82" fmla="*/ 128346 h 819150"/>
              <a:gd name="connsiteX83" fmla="*/ 241973 w 838200"/>
              <a:gd name="connsiteY83" fmla="*/ 135271 h 819150"/>
              <a:gd name="connsiteX84" fmla="*/ 237115 w 838200"/>
              <a:gd name="connsiteY84" fmla="*/ 145615 h 819150"/>
              <a:gd name="connsiteX85" fmla="*/ 213608 w 838200"/>
              <a:gd name="connsiteY85" fmla="*/ 143843 h 819150"/>
              <a:gd name="connsiteX86" fmla="*/ 214132 w 838200"/>
              <a:gd name="connsiteY86" fmla="*/ 125250 h 819150"/>
              <a:gd name="connsiteX87" fmla="*/ 205769 w 838200"/>
              <a:gd name="connsiteY87" fmla="*/ 111077 h 819150"/>
              <a:gd name="connsiteX88" fmla="*/ 168335 w 838200"/>
              <a:gd name="connsiteY88" fmla="*/ 110096 h 819150"/>
              <a:gd name="connsiteX89" fmla="*/ 172422 w 838200"/>
              <a:gd name="connsiteY89" fmla="*/ 146834 h 819150"/>
              <a:gd name="connsiteX90" fmla="*/ 189490 w 838200"/>
              <a:gd name="connsiteY90" fmla="*/ 154254 h 819150"/>
              <a:gd name="connsiteX91" fmla="*/ 175393 w 838200"/>
              <a:gd name="connsiteY91" fmla="*/ 183534 h 819150"/>
              <a:gd name="connsiteX92" fmla="*/ 137093 w 838200"/>
              <a:gd name="connsiteY92" fmla="*/ 192440 h 819150"/>
              <a:gd name="connsiteX93" fmla="*/ 129388 w 838200"/>
              <a:gd name="connsiteY93" fmla="*/ 227692 h 819150"/>
              <a:gd name="connsiteX94" fmla="*/ 85020 w 838200"/>
              <a:gd name="connsiteY94" fmla="*/ 227711 h 819150"/>
              <a:gd name="connsiteX95" fmla="*/ 77934 w 838200"/>
              <a:gd name="connsiteY95" fmla="*/ 248161 h 819150"/>
              <a:gd name="connsiteX96" fmla="*/ 89183 w 838200"/>
              <a:gd name="connsiteY96" fmla="*/ 270811 h 819150"/>
              <a:gd name="connsiteX97" fmla="*/ 105832 w 838200"/>
              <a:gd name="connsiteY97" fmla="*/ 279974 h 819150"/>
              <a:gd name="connsiteX98" fmla="*/ 100136 w 838200"/>
              <a:gd name="connsiteY98" fmla="*/ 293776 h 819150"/>
              <a:gd name="connsiteX99" fmla="*/ 98717 w 838200"/>
              <a:gd name="connsiteY99" fmla="*/ 309454 h 819150"/>
              <a:gd name="connsiteX100" fmla="*/ 60350 w 838200"/>
              <a:gd name="connsiteY100" fmla="*/ 317169 h 819150"/>
              <a:gd name="connsiteX101" fmla="*/ 52769 w 838200"/>
              <a:gd name="connsiteY101" fmla="*/ 341392 h 819150"/>
              <a:gd name="connsiteX102" fmla="*/ 65170 w 838200"/>
              <a:gd name="connsiteY102" fmla="*/ 367309 h 819150"/>
              <a:gd name="connsiteX103" fmla="*/ 72638 w 838200"/>
              <a:gd name="connsiteY103" fmla="*/ 372129 h 819150"/>
              <a:gd name="connsiteX104" fmla="*/ 79467 w 838200"/>
              <a:gd name="connsiteY104" fmla="*/ 376386 h 819150"/>
              <a:gd name="connsiteX105" fmla="*/ 79315 w 838200"/>
              <a:gd name="connsiteY105" fmla="*/ 386835 h 819150"/>
              <a:gd name="connsiteX106" fmla="*/ 76181 w 838200"/>
              <a:gd name="connsiteY106" fmla="*/ 403037 h 819150"/>
              <a:gd name="connsiteX107" fmla="*/ 41853 w 838200"/>
              <a:gd name="connsiteY107" fmla="*/ 410286 h 819150"/>
              <a:gd name="connsiteX108" fmla="*/ 35414 w 838200"/>
              <a:gd name="connsiteY108" fmla="*/ 431336 h 819150"/>
              <a:gd name="connsiteX109" fmla="*/ 46225 w 838200"/>
              <a:gd name="connsiteY109" fmla="*/ 455739 h 819150"/>
              <a:gd name="connsiteX110" fmla="*/ 76295 w 838200"/>
              <a:gd name="connsiteY110" fmla="*/ 464674 h 819150"/>
              <a:gd name="connsiteX111" fmla="*/ 79867 w 838200"/>
              <a:gd name="connsiteY111" fmla="*/ 519995 h 819150"/>
              <a:gd name="connsiteX112" fmla="*/ 106089 w 838200"/>
              <a:gd name="connsiteY112" fmla="*/ 531701 h 819150"/>
              <a:gd name="connsiteX113" fmla="*/ 114652 w 838200"/>
              <a:gd name="connsiteY113" fmla="*/ 584269 h 819150"/>
              <a:gd name="connsiteX114" fmla="*/ 147247 w 838200"/>
              <a:gd name="connsiteY114" fmla="*/ 595585 h 819150"/>
              <a:gd name="connsiteX115" fmla="*/ 154829 w 838200"/>
              <a:gd name="connsiteY115" fmla="*/ 644029 h 819150"/>
              <a:gd name="connsiteX116" fmla="*/ 180423 w 838200"/>
              <a:gd name="connsiteY116" fmla="*/ 655155 h 819150"/>
              <a:gd name="connsiteX117" fmla="*/ 205159 w 838200"/>
              <a:gd name="connsiteY117" fmla="*/ 645363 h 819150"/>
              <a:gd name="connsiteX118" fmla="*/ 210522 w 838200"/>
              <a:gd name="connsiteY118" fmla="*/ 610006 h 819150"/>
              <a:gd name="connsiteX119" fmla="*/ 232191 w 838200"/>
              <a:gd name="connsiteY119" fmla="*/ 622789 h 819150"/>
              <a:gd name="connsiteX120" fmla="*/ 227657 w 838200"/>
              <a:gd name="connsiteY120" fmla="*/ 654631 h 819150"/>
              <a:gd name="connsiteX121" fmla="*/ 190643 w 838200"/>
              <a:gd name="connsiteY121" fmla="*/ 658326 h 819150"/>
              <a:gd name="connsiteX122" fmla="*/ 184252 w 838200"/>
              <a:gd name="connsiteY122" fmla="*/ 679977 h 819150"/>
              <a:gd name="connsiteX123" fmla="*/ 194920 w 838200"/>
              <a:gd name="connsiteY123" fmla="*/ 702637 h 819150"/>
              <a:gd name="connsiteX124" fmla="*/ 217027 w 838200"/>
              <a:gd name="connsiteY124" fmla="*/ 711066 h 819150"/>
              <a:gd name="connsiteX125" fmla="*/ 238754 w 838200"/>
              <a:gd name="connsiteY125" fmla="*/ 703208 h 819150"/>
              <a:gd name="connsiteX126" fmla="*/ 245269 w 838200"/>
              <a:gd name="connsiteY126" fmla="*/ 685911 h 819150"/>
              <a:gd name="connsiteX127" fmla="*/ 259994 w 838200"/>
              <a:gd name="connsiteY127" fmla="*/ 693274 h 819150"/>
              <a:gd name="connsiteX128" fmla="*/ 276092 w 838200"/>
              <a:gd name="connsiteY128" fmla="*/ 696626 h 819150"/>
              <a:gd name="connsiteX129" fmla="*/ 286064 w 838200"/>
              <a:gd name="connsiteY129" fmla="*/ 739889 h 819150"/>
              <a:gd name="connsiteX130" fmla="*/ 312458 w 838200"/>
              <a:gd name="connsiteY130" fmla="*/ 750157 h 819150"/>
              <a:gd name="connsiteX131" fmla="*/ 339376 w 838200"/>
              <a:gd name="connsiteY131" fmla="*/ 741842 h 819150"/>
              <a:gd name="connsiteX132" fmla="*/ 347053 w 838200"/>
              <a:gd name="connsiteY132" fmla="*/ 718201 h 819150"/>
              <a:gd name="connsiteX133" fmla="*/ 372942 w 838200"/>
              <a:gd name="connsiteY133" fmla="*/ 726430 h 819150"/>
              <a:gd name="connsiteX134" fmla="*/ 382915 w 838200"/>
              <a:gd name="connsiteY134" fmla="*/ 769731 h 819150"/>
              <a:gd name="connsiteX135" fmla="*/ 408480 w 838200"/>
              <a:gd name="connsiteY135" fmla="*/ 780256 h 819150"/>
              <a:gd name="connsiteX136" fmla="*/ 433273 w 838200"/>
              <a:gd name="connsiteY136" fmla="*/ 771017 h 819150"/>
              <a:gd name="connsiteX137" fmla="*/ 441465 w 838200"/>
              <a:gd name="connsiteY137" fmla="*/ 753205 h 819150"/>
              <a:gd name="connsiteX138" fmla="*/ 498186 w 838200"/>
              <a:gd name="connsiteY138" fmla="*/ 747690 h 819150"/>
              <a:gd name="connsiteX139" fmla="*/ 507263 w 838200"/>
              <a:gd name="connsiteY139" fmla="*/ 732821 h 819150"/>
              <a:gd name="connsiteX140" fmla="*/ 536077 w 838200"/>
              <a:gd name="connsiteY140" fmla="*/ 735326 h 819150"/>
              <a:gd name="connsiteX141" fmla="*/ 543277 w 838200"/>
              <a:gd name="connsiteY141" fmla="*/ 767454 h 819150"/>
              <a:gd name="connsiteX142" fmla="*/ 561746 w 838200"/>
              <a:gd name="connsiteY142" fmla="*/ 774636 h 819150"/>
              <a:gd name="connsiteX143" fmla="*/ 580092 w 838200"/>
              <a:gd name="connsiteY143" fmla="*/ 767845 h 819150"/>
              <a:gd name="connsiteX144" fmla="*/ 585102 w 838200"/>
              <a:gd name="connsiteY144" fmla="*/ 750233 h 819150"/>
              <a:gd name="connsiteX145" fmla="*/ 576624 w 838200"/>
              <a:gd name="connsiteY145" fmla="*/ 731716 h 819150"/>
              <a:gd name="connsiteX146" fmla="*/ 558927 w 838200"/>
              <a:gd name="connsiteY146" fmla="*/ 723687 h 819150"/>
              <a:gd name="connsiteX147" fmla="*/ 569252 w 838200"/>
              <a:gd name="connsiteY147" fmla="*/ 703618 h 819150"/>
              <a:gd name="connsiteX148" fmla="*/ 582844 w 838200"/>
              <a:gd name="connsiteY148" fmla="*/ 705113 h 819150"/>
              <a:gd name="connsiteX149" fmla="*/ 595741 w 838200"/>
              <a:gd name="connsiteY149" fmla="*/ 706047 h 819150"/>
              <a:gd name="connsiteX150" fmla="*/ 603247 w 838200"/>
              <a:gd name="connsiteY150" fmla="*/ 735307 h 819150"/>
              <a:gd name="connsiteX151" fmla="*/ 637861 w 838200"/>
              <a:gd name="connsiteY151" fmla="*/ 736784 h 819150"/>
              <a:gd name="connsiteX152" fmla="*/ 634013 w 838200"/>
              <a:gd name="connsiteY152" fmla="*/ 702360 h 819150"/>
              <a:gd name="connsiteX153" fmla="*/ 61560 w 838200"/>
              <a:gd name="connsiteY153" fmla="*/ 268344 h 819150"/>
              <a:gd name="connsiteX154" fmla="*/ 36328 w 838200"/>
              <a:gd name="connsiteY154" fmla="*/ 267116 h 819150"/>
              <a:gd name="connsiteX155" fmla="*/ 38786 w 838200"/>
              <a:gd name="connsiteY155" fmla="*/ 292776 h 819150"/>
              <a:gd name="connsiteX156" fmla="*/ 63894 w 838200"/>
              <a:gd name="connsiteY156" fmla="*/ 292824 h 819150"/>
              <a:gd name="connsiteX157" fmla="*/ 61560 w 838200"/>
              <a:gd name="connsiteY157" fmla="*/ 268344 h 819150"/>
              <a:gd name="connsiteX158" fmla="*/ 40481 w 838200"/>
              <a:gd name="connsiteY158" fmla="*/ 359079 h 819150"/>
              <a:gd name="connsiteX159" fmla="*/ 15269 w 838200"/>
              <a:gd name="connsiteY159" fmla="*/ 357860 h 819150"/>
              <a:gd name="connsiteX160" fmla="*/ 17736 w 838200"/>
              <a:gd name="connsiteY160" fmla="*/ 383482 h 819150"/>
              <a:gd name="connsiteX161" fmla="*/ 42843 w 838200"/>
              <a:gd name="connsiteY161" fmla="*/ 383559 h 819150"/>
              <a:gd name="connsiteX162" fmla="*/ 40481 w 838200"/>
              <a:gd name="connsiteY162" fmla="*/ 359079 h 819150"/>
              <a:gd name="connsiteX163" fmla="*/ 414385 w 838200"/>
              <a:gd name="connsiteY163" fmla="*/ 21085 h 819150"/>
              <a:gd name="connsiteX164" fmla="*/ 423062 w 838200"/>
              <a:gd name="connsiteY164" fmla="*/ 23342 h 819150"/>
              <a:gd name="connsiteX165" fmla="*/ 432473 w 838200"/>
              <a:gd name="connsiteY165" fmla="*/ 20980 h 819150"/>
              <a:gd name="connsiteX166" fmla="*/ 434864 w 838200"/>
              <a:gd name="connsiteY166" fmla="*/ 12617 h 819150"/>
              <a:gd name="connsiteX167" fmla="*/ 431292 w 838200"/>
              <a:gd name="connsiteY167" fmla="*/ 2911 h 819150"/>
              <a:gd name="connsiteX168" fmla="*/ 421996 w 838200"/>
              <a:gd name="connsiteY168" fmla="*/ 63 h 819150"/>
              <a:gd name="connsiteX169" fmla="*/ 412585 w 838200"/>
              <a:gd name="connsiteY169" fmla="*/ 2444 h 819150"/>
              <a:gd name="connsiteX170" fmla="*/ 410518 w 838200"/>
              <a:gd name="connsiteY170" fmla="*/ 11103 h 819150"/>
              <a:gd name="connsiteX171" fmla="*/ 414385 w 838200"/>
              <a:gd name="connsiteY171" fmla="*/ 21085 h 819150"/>
              <a:gd name="connsiteX172" fmla="*/ 4229 w 838200"/>
              <a:gd name="connsiteY172" fmla="*/ 455825 h 819150"/>
              <a:gd name="connsiteX173" fmla="*/ 0 w 838200"/>
              <a:gd name="connsiteY173" fmla="*/ 460349 h 819150"/>
              <a:gd name="connsiteX174" fmla="*/ 3248 w 838200"/>
              <a:gd name="connsiteY174" fmla="*/ 469750 h 819150"/>
              <a:gd name="connsiteX175" fmla="*/ 12192 w 838200"/>
              <a:gd name="connsiteY175" fmla="*/ 471713 h 819150"/>
              <a:gd name="connsiteX176" fmla="*/ 16431 w 838200"/>
              <a:gd name="connsiteY176" fmla="*/ 467179 h 819150"/>
              <a:gd name="connsiteX177" fmla="*/ 13849 w 838200"/>
              <a:gd name="connsiteY177" fmla="*/ 458387 h 819150"/>
              <a:gd name="connsiteX178" fmla="*/ 4229 w 838200"/>
              <a:gd name="connsiteY178" fmla="*/ 455825 h 819150"/>
              <a:gd name="connsiteX179" fmla="*/ 54350 w 838200"/>
              <a:gd name="connsiteY179" fmla="*/ 515261 h 819150"/>
              <a:gd name="connsiteX180" fmla="*/ 33795 w 838200"/>
              <a:gd name="connsiteY180" fmla="*/ 514137 h 819150"/>
              <a:gd name="connsiteX181" fmla="*/ 35804 w 838200"/>
              <a:gd name="connsiteY181" fmla="*/ 535111 h 819150"/>
              <a:gd name="connsiteX182" fmla="*/ 56883 w 838200"/>
              <a:gd name="connsiteY182" fmla="*/ 535673 h 819150"/>
              <a:gd name="connsiteX183" fmla="*/ 54350 w 838200"/>
              <a:gd name="connsiteY183" fmla="*/ 515261 h 819150"/>
              <a:gd name="connsiteX184" fmla="*/ 507016 w 838200"/>
              <a:gd name="connsiteY184" fmla="*/ 55480 h 819150"/>
              <a:gd name="connsiteX185" fmla="*/ 529819 w 838200"/>
              <a:gd name="connsiteY185" fmla="*/ 55489 h 819150"/>
              <a:gd name="connsiteX186" fmla="*/ 527685 w 838200"/>
              <a:gd name="connsiteY186" fmla="*/ 33324 h 819150"/>
              <a:gd name="connsiteX187" fmla="*/ 504816 w 838200"/>
              <a:gd name="connsiteY187" fmla="*/ 32162 h 819150"/>
              <a:gd name="connsiteX188" fmla="*/ 507016 w 838200"/>
              <a:gd name="connsiteY188" fmla="*/ 55480 h 819150"/>
              <a:gd name="connsiteX189" fmla="*/ 92173 w 838200"/>
              <a:gd name="connsiteY189" fmla="*/ 574964 h 819150"/>
              <a:gd name="connsiteX190" fmla="*/ 69409 w 838200"/>
              <a:gd name="connsiteY190" fmla="*/ 574945 h 819150"/>
              <a:gd name="connsiteX191" fmla="*/ 71018 w 838200"/>
              <a:gd name="connsiteY191" fmla="*/ 597652 h 819150"/>
              <a:gd name="connsiteX192" fmla="*/ 94421 w 838200"/>
              <a:gd name="connsiteY192" fmla="*/ 598243 h 819150"/>
              <a:gd name="connsiteX193" fmla="*/ 92173 w 838200"/>
              <a:gd name="connsiteY193" fmla="*/ 574964 h 819150"/>
              <a:gd name="connsiteX194" fmla="*/ 607705 w 838200"/>
              <a:gd name="connsiteY194" fmla="*/ 82502 h 819150"/>
              <a:gd name="connsiteX195" fmla="*/ 617306 w 838200"/>
              <a:gd name="connsiteY195" fmla="*/ 85074 h 819150"/>
              <a:gd name="connsiteX196" fmla="*/ 620992 w 838200"/>
              <a:gd name="connsiteY196" fmla="*/ 81102 h 819150"/>
              <a:gd name="connsiteX197" fmla="*/ 618277 w 838200"/>
              <a:gd name="connsiteY197" fmla="*/ 71148 h 819150"/>
              <a:gd name="connsiteX198" fmla="*/ 608838 w 838200"/>
              <a:gd name="connsiteY198" fmla="*/ 69729 h 819150"/>
              <a:gd name="connsiteX199" fmla="*/ 605104 w 838200"/>
              <a:gd name="connsiteY199" fmla="*/ 73710 h 819150"/>
              <a:gd name="connsiteX200" fmla="*/ 607705 w 838200"/>
              <a:gd name="connsiteY200" fmla="*/ 82502 h 819150"/>
              <a:gd name="connsiteX201" fmla="*/ 129292 w 838200"/>
              <a:gd name="connsiteY201" fmla="*/ 639286 h 819150"/>
              <a:gd name="connsiteX202" fmla="*/ 119005 w 838200"/>
              <a:gd name="connsiteY202" fmla="*/ 635514 h 819150"/>
              <a:gd name="connsiteX203" fmla="*/ 108747 w 838200"/>
              <a:gd name="connsiteY203" fmla="*/ 638162 h 819150"/>
              <a:gd name="connsiteX204" fmla="*/ 110785 w 838200"/>
              <a:gd name="connsiteY204" fmla="*/ 659155 h 819150"/>
              <a:gd name="connsiteX205" fmla="*/ 120729 w 838200"/>
              <a:gd name="connsiteY205" fmla="*/ 662584 h 819150"/>
              <a:gd name="connsiteX206" fmla="*/ 131216 w 838200"/>
              <a:gd name="connsiteY206" fmla="*/ 659117 h 819150"/>
              <a:gd name="connsiteX207" fmla="*/ 133512 w 838200"/>
              <a:gd name="connsiteY207" fmla="*/ 649535 h 819150"/>
              <a:gd name="connsiteX208" fmla="*/ 129292 w 838200"/>
              <a:gd name="connsiteY208" fmla="*/ 639286 h 819150"/>
              <a:gd name="connsiteX209" fmla="*/ 635603 w 838200"/>
              <a:gd name="connsiteY209" fmla="*/ 154159 h 819150"/>
              <a:gd name="connsiteX210" fmla="*/ 651110 w 838200"/>
              <a:gd name="connsiteY210" fmla="*/ 160674 h 819150"/>
              <a:gd name="connsiteX211" fmla="*/ 667245 w 838200"/>
              <a:gd name="connsiteY211" fmla="*/ 154968 h 819150"/>
              <a:gd name="connsiteX212" fmla="*/ 672198 w 838200"/>
              <a:gd name="connsiteY212" fmla="*/ 139995 h 819150"/>
              <a:gd name="connsiteX213" fmla="*/ 664721 w 838200"/>
              <a:gd name="connsiteY213" fmla="*/ 122926 h 819150"/>
              <a:gd name="connsiteX214" fmla="*/ 647710 w 838200"/>
              <a:gd name="connsiteY214" fmla="*/ 116097 h 819150"/>
              <a:gd name="connsiteX215" fmla="*/ 631955 w 838200"/>
              <a:gd name="connsiteY215" fmla="*/ 122088 h 819150"/>
              <a:gd name="connsiteX216" fmla="*/ 627478 w 838200"/>
              <a:gd name="connsiteY216" fmla="*/ 136490 h 819150"/>
              <a:gd name="connsiteX217" fmla="*/ 635603 w 838200"/>
              <a:gd name="connsiteY217" fmla="*/ 154159 h 819150"/>
              <a:gd name="connsiteX218" fmla="*/ 264023 w 838200"/>
              <a:gd name="connsiteY218" fmla="*/ 728821 h 819150"/>
              <a:gd name="connsiteX219" fmla="*/ 236553 w 838200"/>
              <a:gd name="connsiteY219" fmla="*/ 728678 h 819150"/>
              <a:gd name="connsiteX220" fmla="*/ 239135 w 838200"/>
              <a:gd name="connsiteY220" fmla="*/ 755500 h 819150"/>
              <a:gd name="connsiteX221" fmla="*/ 266700 w 838200"/>
              <a:gd name="connsiteY221" fmla="*/ 756777 h 819150"/>
              <a:gd name="connsiteX222" fmla="*/ 264023 w 838200"/>
              <a:gd name="connsiteY222" fmla="*/ 728821 h 819150"/>
              <a:gd name="connsiteX223" fmla="*/ 361636 w 838200"/>
              <a:gd name="connsiteY223" fmla="*/ 760406 h 819150"/>
              <a:gd name="connsiteX224" fmla="*/ 344691 w 838200"/>
              <a:gd name="connsiteY224" fmla="*/ 754167 h 819150"/>
              <a:gd name="connsiteX225" fmla="*/ 329394 w 838200"/>
              <a:gd name="connsiteY225" fmla="*/ 759015 h 819150"/>
              <a:gd name="connsiteX226" fmla="*/ 325888 w 838200"/>
              <a:gd name="connsiteY226" fmla="*/ 774322 h 819150"/>
              <a:gd name="connsiteX227" fmla="*/ 333061 w 838200"/>
              <a:gd name="connsiteY227" fmla="*/ 791076 h 819150"/>
              <a:gd name="connsiteX228" fmla="*/ 348767 w 838200"/>
              <a:gd name="connsiteY228" fmla="*/ 796715 h 819150"/>
              <a:gd name="connsiteX229" fmla="*/ 364655 w 838200"/>
              <a:gd name="connsiteY229" fmla="*/ 791895 h 819150"/>
              <a:gd name="connsiteX230" fmla="*/ 368475 w 838200"/>
              <a:gd name="connsiteY230" fmla="*/ 776874 h 819150"/>
              <a:gd name="connsiteX231" fmla="*/ 361636 w 838200"/>
              <a:gd name="connsiteY231" fmla="*/ 760406 h 819150"/>
              <a:gd name="connsiteX232" fmla="*/ 786822 w 838200"/>
              <a:gd name="connsiteY232" fmla="*/ 397018 h 819150"/>
              <a:gd name="connsiteX233" fmla="*/ 812025 w 838200"/>
              <a:gd name="connsiteY233" fmla="*/ 398265 h 819150"/>
              <a:gd name="connsiteX234" fmla="*/ 809577 w 838200"/>
              <a:gd name="connsiteY234" fmla="*/ 372605 h 819150"/>
              <a:gd name="connsiteX235" fmla="*/ 784450 w 838200"/>
              <a:gd name="connsiteY235" fmla="*/ 372538 h 819150"/>
              <a:gd name="connsiteX236" fmla="*/ 786822 w 838200"/>
              <a:gd name="connsiteY236" fmla="*/ 397018 h 819150"/>
              <a:gd name="connsiteX237" fmla="*/ 452171 w 838200"/>
              <a:gd name="connsiteY237" fmla="*/ 797048 h 819150"/>
              <a:gd name="connsiteX238" fmla="*/ 431625 w 838200"/>
              <a:gd name="connsiteY238" fmla="*/ 795963 h 819150"/>
              <a:gd name="connsiteX239" fmla="*/ 433635 w 838200"/>
              <a:gd name="connsiteY239" fmla="*/ 816937 h 819150"/>
              <a:gd name="connsiteX240" fmla="*/ 454066 w 838200"/>
              <a:gd name="connsiteY240" fmla="*/ 816889 h 819150"/>
              <a:gd name="connsiteX241" fmla="*/ 452171 w 838200"/>
              <a:gd name="connsiteY241" fmla="*/ 797048 h 819150"/>
              <a:gd name="connsiteX242" fmla="*/ 760705 w 838200"/>
              <a:gd name="connsiteY242" fmla="*/ 495744 h 819150"/>
              <a:gd name="connsiteX243" fmla="*/ 779821 w 838200"/>
              <a:gd name="connsiteY243" fmla="*/ 503517 h 819150"/>
              <a:gd name="connsiteX244" fmla="*/ 798166 w 838200"/>
              <a:gd name="connsiteY244" fmla="*/ 496687 h 819150"/>
              <a:gd name="connsiteX245" fmla="*/ 803177 w 838200"/>
              <a:gd name="connsiteY245" fmla="*/ 479094 h 819150"/>
              <a:gd name="connsiteX246" fmla="*/ 794023 w 838200"/>
              <a:gd name="connsiteY246" fmla="*/ 459978 h 819150"/>
              <a:gd name="connsiteX247" fmla="*/ 775535 w 838200"/>
              <a:gd name="connsiteY247" fmla="*/ 452815 h 819150"/>
              <a:gd name="connsiteX248" fmla="*/ 757742 w 838200"/>
              <a:gd name="connsiteY248" fmla="*/ 459016 h 819150"/>
              <a:gd name="connsiteX249" fmla="*/ 760705 w 838200"/>
              <a:gd name="connsiteY249" fmla="*/ 495744 h 819150"/>
              <a:gd name="connsiteX250" fmla="*/ 516579 w 838200"/>
              <a:gd name="connsiteY250" fmla="*/ 762682 h 819150"/>
              <a:gd name="connsiteX251" fmla="*/ 499910 w 838200"/>
              <a:gd name="connsiteY251" fmla="*/ 756129 h 819150"/>
              <a:gd name="connsiteX252" fmla="*/ 484461 w 838200"/>
              <a:gd name="connsiteY252" fmla="*/ 762435 h 819150"/>
              <a:gd name="connsiteX253" fmla="*/ 479679 w 838200"/>
              <a:gd name="connsiteY253" fmla="*/ 776522 h 819150"/>
              <a:gd name="connsiteX254" fmla="*/ 487470 w 838200"/>
              <a:gd name="connsiteY254" fmla="*/ 793905 h 819150"/>
              <a:gd name="connsiteX255" fmla="*/ 503311 w 838200"/>
              <a:gd name="connsiteY255" fmla="*/ 800687 h 819150"/>
              <a:gd name="connsiteX256" fmla="*/ 519713 w 838200"/>
              <a:gd name="connsiteY256" fmla="*/ 795305 h 819150"/>
              <a:gd name="connsiteX257" fmla="*/ 524704 w 838200"/>
              <a:gd name="connsiteY257" fmla="*/ 780323 h 819150"/>
              <a:gd name="connsiteX258" fmla="*/ 516579 w 838200"/>
              <a:gd name="connsiteY258" fmla="*/ 762682 h 819150"/>
              <a:gd name="connsiteX259" fmla="*/ 839962 w 838200"/>
              <a:gd name="connsiteY259" fmla="*/ 451881 h 819150"/>
              <a:gd name="connsiteX260" fmla="*/ 840457 w 838200"/>
              <a:gd name="connsiteY260" fmla="*/ 444909 h 819150"/>
              <a:gd name="connsiteX261" fmla="*/ 832266 w 838200"/>
              <a:gd name="connsiteY261" fmla="*/ 444709 h 819150"/>
              <a:gd name="connsiteX262" fmla="*/ 832199 w 838200"/>
              <a:gd name="connsiteY262" fmla="*/ 449919 h 819150"/>
              <a:gd name="connsiteX263" fmla="*/ 839962 w 838200"/>
              <a:gd name="connsiteY263" fmla="*/ 451881 h 819150"/>
              <a:gd name="connsiteX264" fmla="*/ 734101 w 838200"/>
              <a:gd name="connsiteY264" fmla="*/ 565420 h 819150"/>
              <a:gd name="connsiteX265" fmla="*/ 741731 w 838200"/>
              <a:gd name="connsiteY265" fmla="*/ 584241 h 819150"/>
              <a:gd name="connsiteX266" fmla="*/ 757580 w 838200"/>
              <a:gd name="connsiteY266" fmla="*/ 591042 h 819150"/>
              <a:gd name="connsiteX267" fmla="*/ 774525 w 838200"/>
              <a:gd name="connsiteY267" fmla="*/ 585070 h 819150"/>
              <a:gd name="connsiteX268" fmla="*/ 770868 w 838200"/>
              <a:gd name="connsiteY268" fmla="*/ 552989 h 819150"/>
              <a:gd name="connsiteX269" fmla="*/ 754170 w 838200"/>
              <a:gd name="connsiteY269" fmla="*/ 546436 h 819150"/>
              <a:gd name="connsiteX270" fmla="*/ 739245 w 838200"/>
              <a:gd name="connsiteY270" fmla="*/ 552189 h 819150"/>
              <a:gd name="connsiteX271" fmla="*/ 734101 w 838200"/>
              <a:gd name="connsiteY271" fmla="*/ 565420 h 819150"/>
              <a:gd name="connsiteX272" fmla="*/ 689286 w 838200"/>
              <a:gd name="connsiteY272" fmla="*/ 676471 h 819150"/>
              <a:gd name="connsiteX273" fmla="*/ 661187 w 838200"/>
              <a:gd name="connsiteY273" fmla="*/ 675729 h 819150"/>
              <a:gd name="connsiteX274" fmla="*/ 664407 w 838200"/>
              <a:gd name="connsiteY274" fmla="*/ 703151 h 819150"/>
              <a:gd name="connsiteX275" fmla="*/ 691363 w 838200"/>
              <a:gd name="connsiteY275" fmla="*/ 703827 h 819150"/>
              <a:gd name="connsiteX276" fmla="*/ 689286 w 838200"/>
              <a:gd name="connsiteY276" fmla="*/ 676471 h 819150"/>
              <a:gd name="connsiteX277" fmla="*/ 817216 w 838200"/>
              <a:gd name="connsiteY277" fmla="*/ 543150 h 819150"/>
              <a:gd name="connsiteX278" fmla="*/ 818340 w 838200"/>
              <a:gd name="connsiteY278" fmla="*/ 536787 h 819150"/>
              <a:gd name="connsiteX279" fmla="*/ 810139 w 838200"/>
              <a:gd name="connsiteY279" fmla="*/ 536587 h 819150"/>
              <a:gd name="connsiteX280" fmla="*/ 810054 w 838200"/>
              <a:gd name="connsiteY280" fmla="*/ 541798 h 819150"/>
              <a:gd name="connsiteX281" fmla="*/ 817216 w 838200"/>
              <a:gd name="connsiteY281" fmla="*/ 543150 h 819150"/>
              <a:gd name="connsiteX282" fmla="*/ 738073 w 838200"/>
              <a:gd name="connsiteY282" fmla="*/ 655040 h 819150"/>
              <a:gd name="connsiteX283" fmla="*/ 729329 w 838200"/>
              <a:gd name="connsiteY283" fmla="*/ 655402 h 819150"/>
              <a:gd name="connsiteX284" fmla="*/ 729596 w 838200"/>
              <a:gd name="connsiteY284" fmla="*/ 664146 h 819150"/>
              <a:gd name="connsiteX285" fmla="*/ 739035 w 838200"/>
              <a:gd name="connsiteY285" fmla="*/ 665537 h 819150"/>
              <a:gd name="connsiteX286" fmla="*/ 738073 w 838200"/>
              <a:gd name="connsiteY286" fmla="*/ 65504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838200" h="819150">
                <a:moveTo>
                  <a:pt x="75838" y="186163"/>
                </a:moveTo>
                <a:cubicBezTo>
                  <a:pt x="72847" y="183362"/>
                  <a:pt x="70114" y="183315"/>
                  <a:pt x="67647" y="185953"/>
                </a:cubicBezTo>
                <a:lnTo>
                  <a:pt x="68723" y="191201"/>
                </a:lnTo>
                <a:cubicBezTo>
                  <a:pt x="69580" y="192011"/>
                  <a:pt x="71790" y="192649"/>
                  <a:pt x="75333" y="193135"/>
                </a:cubicBezTo>
                <a:cubicBezTo>
                  <a:pt x="76400" y="192011"/>
                  <a:pt x="76571" y="189649"/>
                  <a:pt x="75838" y="186163"/>
                </a:cubicBezTo>
                <a:close/>
                <a:moveTo>
                  <a:pt x="145256" y="173418"/>
                </a:moveTo>
                <a:cubicBezTo>
                  <a:pt x="153734" y="164350"/>
                  <a:pt x="152848" y="155016"/>
                  <a:pt x="142580" y="145453"/>
                </a:cubicBezTo>
                <a:cubicBezTo>
                  <a:pt x="132731" y="136299"/>
                  <a:pt x="123606" y="136252"/>
                  <a:pt x="115129" y="145319"/>
                </a:cubicBezTo>
                <a:cubicBezTo>
                  <a:pt x="106661" y="154416"/>
                  <a:pt x="107328" y="163531"/>
                  <a:pt x="117167" y="172704"/>
                </a:cubicBezTo>
                <a:cubicBezTo>
                  <a:pt x="127445" y="182276"/>
                  <a:pt x="136789" y="182534"/>
                  <a:pt x="145256" y="173418"/>
                </a:cubicBezTo>
                <a:close/>
                <a:moveTo>
                  <a:pt x="634013" y="702360"/>
                </a:moveTo>
                <a:cubicBezTo>
                  <a:pt x="630145" y="698750"/>
                  <a:pt x="624450" y="696283"/>
                  <a:pt x="616915" y="694931"/>
                </a:cubicBezTo>
                <a:cubicBezTo>
                  <a:pt x="624088" y="680386"/>
                  <a:pt x="628822" y="670614"/>
                  <a:pt x="631041" y="665651"/>
                </a:cubicBezTo>
                <a:cubicBezTo>
                  <a:pt x="646662" y="670309"/>
                  <a:pt x="659587" y="667166"/>
                  <a:pt x="669846" y="656202"/>
                </a:cubicBezTo>
                <a:cubicBezTo>
                  <a:pt x="679694" y="645601"/>
                  <a:pt x="682342" y="634628"/>
                  <a:pt x="677751" y="623265"/>
                </a:cubicBezTo>
                <a:cubicBezTo>
                  <a:pt x="697468" y="633828"/>
                  <a:pt x="712413" y="633638"/>
                  <a:pt x="722681" y="622674"/>
                </a:cubicBezTo>
                <a:cubicBezTo>
                  <a:pt x="727253" y="617769"/>
                  <a:pt x="729491" y="610644"/>
                  <a:pt x="729367" y="601348"/>
                </a:cubicBezTo>
                <a:cubicBezTo>
                  <a:pt x="729225" y="592032"/>
                  <a:pt x="725576" y="584012"/>
                  <a:pt x="718309" y="577221"/>
                </a:cubicBezTo>
                <a:cubicBezTo>
                  <a:pt x="715308" y="574430"/>
                  <a:pt x="712089" y="572306"/>
                  <a:pt x="708631" y="570858"/>
                </a:cubicBezTo>
                <a:cubicBezTo>
                  <a:pt x="705193" y="569420"/>
                  <a:pt x="703221" y="568496"/>
                  <a:pt x="702812" y="568106"/>
                </a:cubicBezTo>
                <a:cubicBezTo>
                  <a:pt x="701535" y="566915"/>
                  <a:pt x="702250" y="564000"/>
                  <a:pt x="704945" y="559447"/>
                </a:cubicBezTo>
                <a:cubicBezTo>
                  <a:pt x="708155" y="552542"/>
                  <a:pt x="709813" y="547741"/>
                  <a:pt x="709955" y="545017"/>
                </a:cubicBezTo>
                <a:cubicBezTo>
                  <a:pt x="727786" y="548198"/>
                  <a:pt x="741112" y="545074"/>
                  <a:pt x="749913" y="535616"/>
                </a:cubicBezTo>
                <a:cubicBezTo>
                  <a:pt x="756618" y="528415"/>
                  <a:pt x="759600" y="519195"/>
                  <a:pt x="758942" y="507936"/>
                </a:cubicBezTo>
                <a:cubicBezTo>
                  <a:pt x="758247" y="496678"/>
                  <a:pt x="753361" y="486857"/>
                  <a:pt x="744436" y="478504"/>
                </a:cubicBezTo>
                <a:cubicBezTo>
                  <a:pt x="739731" y="474103"/>
                  <a:pt x="732768" y="470427"/>
                  <a:pt x="723500" y="467483"/>
                </a:cubicBezTo>
                <a:cubicBezTo>
                  <a:pt x="724338" y="459749"/>
                  <a:pt x="725338" y="453958"/>
                  <a:pt x="726510" y="450119"/>
                </a:cubicBezTo>
                <a:cubicBezTo>
                  <a:pt x="745046" y="456825"/>
                  <a:pt x="759457" y="454653"/>
                  <a:pt x="769668" y="443671"/>
                </a:cubicBezTo>
                <a:cubicBezTo>
                  <a:pt x="775687" y="437242"/>
                  <a:pt x="778545" y="428602"/>
                  <a:pt x="778288" y="417725"/>
                </a:cubicBezTo>
                <a:cubicBezTo>
                  <a:pt x="778012" y="406895"/>
                  <a:pt x="773382" y="397275"/>
                  <a:pt x="764400" y="388902"/>
                </a:cubicBezTo>
                <a:cubicBezTo>
                  <a:pt x="759304" y="384130"/>
                  <a:pt x="753951" y="381254"/>
                  <a:pt x="748389" y="380330"/>
                </a:cubicBezTo>
                <a:cubicBezTo>
                  <a:pt x="751665" y="365690"/>
                  <a:pt x="752389" y="355050"/>
                  <a:pt x="750580" y="348411"/>
                </a:cubicBezTo>
                <a:cubicBezTo>
                  <a:pt x="765372" y="352279"/>
                  <a:pt x="776088" y="350631"/>
                  <a:pt x="782784" y="343439"/>
                </a:cubicBezTo>
                <a:cubicBezTo>
                  <a:pt x="785984" y="340029"/>
                  <a:pt x="787670" y="334162"/>
                  <a:pt x="787841" y="325818"/>
                </a:cubicBezTo>
                <a:cubicBezTo>
                  <a:pt x="788013" y="317512"/>
                  <a:pt x="785117" y="310540"/>
                  <a:pt x="779126" y="304977"/>
                </a:cubicBezTo>
                <a:cubicBezTo>
                  <a:pt x="775268" y="301367"/>
                  <a:pt x="769172" y="298891"/>
                  <a:pt x="760895" y="297529"/>
                </a:cubicBezTo>
                <a:cubicBezTo>
                  <a:pt x="752589" y="296138"/>
                  <a:pt x="745769" y="298291"/>
                  <a:pt x="740474" y="303958"/>
                </a:cubicBezTo>
                <a:cubicBezTo>
                  <a:pt x="737292" y="307387"/>
                  <a:pt x="735511" y="312750"/>
                  <a:pt x="735035" y="320103"/>
                </a:cubicBezTo>
                <a:cubicBezTo>
                  <a:pt x="721509" y="311607"/>
                  <a:pt x="713870" y="307073"/>
                  <a:pt x="711946" y="306406"/>
                </a:cubicBezTo>
                <a:cubicBezTo>
                  <a:pt x="711432" y="304396"/>
                  <a:pt x="711641" y="298291"/>
                  <a:pt x="712603" y="287547"/>
                </a:cubicBezTo>
                <a:cubicBezTo>
                  <a:pt x="727234" y="294128"/>
                  <a:pt x="738835" y="292890"/>
                  <a:pt x="747312" y="283784"/>
                </a:cubicBezTo>
                <a:cubicBezTo>
                  <a:pt x="760009" y="270173"/>
                  <a:pt x="758885" y="256381"/>
                  <a:pt x="743912" y="242436"/>
                </a:cubicBezTo>
                <a:cubicBezTo>
                  <a:pt x="728539" y="228073"/>
                  <a:pt x="714489" y="227739"/>
                  <a:pt x="701764" y="241341"/>
                </a:cubicBezTo>
                <a:cubicBezTo>
                  <a:pt x="697544" y="245903"/>
                  <a:pt x="695363" y="251637"/>
                  <a:pt x="695258" y="258619"/>
                </a:cubicBezTo>
                <a:cubicBezTo>
                  <a:pt x="686733" y="254885"/>
                  <a:pt x="680790" y="251847"/>
                  <a:pt x="677428" y="249428"/>
                </a:cubicBezTo>
                <a:cubicBezTo>
                  <a:pt x="678113" y="240150"/>
                  <a:pt x="677913" y="232197"/>
                  <a:pt x="676904" y="225577"/>
                </a:cubicBezTo>
                <a:cubicBezTo>
                  <a:pt x="689829" y="230587"/>
                  <a:pt x="700373" y="228720"/>
                  <a:pt x="708489" y="220014"/>
                </a:cubicBezTo>
                <a:cubicBezTo>
                  <a:pt x="720109" y="207508"/>
                  <a:pt x="718652" y="194497"/>
                  <a:pt x="704117" y="180943"/>
                </a:cubicBezTo>
                <a:cubicBezTo>
                  <a:pt x="690029" y="167779"/>
                  <a:pt x="677151" y="167446"/>
                  <a:pt x="665493" y="179952"/>
                </a:cubicBezTo>
                <a:cubicBezTo>
                  <a:pt x="661959" y="183715"/>
                  <a:pt x="660073" y="188315"/>
                  <a:pt x="659825" y="193725"/>
                </a:cubicBezTo>
                <a:cubicBezTo>
                  <a:pt x="649557" y="188420"/>
                  <a:pt x="641823" y="184734"/>
                  <a:pt x="636546" y="182657"/>
                </a:cubicBezTo>
                <a:cubicBezTo>
                  <a:pt x="638318" y="164503"/>
                  <a:pt x="632784" y="149415"/>
                  <a:pt x="619963" y="137471"/>
                </a:cubicBezTo>
                <a:cubicBezTo>
                  <a:pt x="610133" y="128298"/>
                  <a:pt x="598399" y="123745"/>
                  <a:pt x="584797" y="123783"/>
                </a:cubicBezTo>
                <a:cubicBezTo>
                  <a:pt x="587845" y="106781"/>
                  <a:pt x="584645" y="93913"/>
                  <a:pt x="575243" y="85150"/>
                </a:cubicBezTo>
                <a:cubicBezTo>
                  <a:pt x="559422" y="70386"/>
                  <a:pt x="544811" y="70224"/>
                  <a:pt x="531400" y="84597"/>
                </a:cubicBezTo>
                <a:cubicBezTo>
                  <a:pt x="530704" y="85359"/>
                  <a:pt x="529209" y="87360"/>
                  <a:pt x="527009" y="90598"/>
                </a:cubicBezTo>
                <a:cubicBezTo>
                  <a:pt x="524799" y="93808"/>
                  <a:pt x="523161" y="96008"/>
                  <a:pt x="522065" y="97151"/>
                </a:cubicBezTo>
                <a:cubicBezTo>
                  <a:pt x="509435" y="91008"/>
                  <a:pt x="499510" y="87074"/>
                  <a:pt x="492347" y="85350"/>
                </a:cubicBezTo>
                <a:cubicBezTo>
                  <a:pt x="493700" y="71024"/>
                  <a:pt x="489671" y="59490"/>
                  <a:pt x="480270" y="50717"/>
                </a:cubicBezTo>
                <a:cubicBezTo>
                  <a:pt x="463582" y="35182"/>
                  <a:pt x="448189" y="34982"/>
                  <a:pt x="434064" y="50117"/>
                </a:cubicBezTo>
                <a:cubicBezTo>
                  <a:pt x="429492" y="55051"/>
                  <a:pt x="427044" y="61947"/>
                  <a:pt x="426720" y="70834"/>
                </a:cubicBezTo>
                <a:cubicBezTo>
                  <a:pt x="409889" y="58004"/>
                  <a:pt x="394068" y="55270"/>
                  <a:pt x="379219" y="62642"/>
                </a:cubicBezTo>
                <a:cubicBezTo>
                  <a:pt x="389849" y="47793"/>
                  <a:pt x="389849" y="35382"/>
                  <a:pt x="379162" y="25419"/>
                </a:cubicBezTo>
                <a:cubicBezTo>
                  <a:pt x="367598" y="14665"/>
                  <a:pt x="357073" y="14398"/>
                  <a:pt x="347558" y="24619"/>
                </a:cubicBezTo>
                <a:cubicBezTo>
                  <a:pt x="337652" y="35201"/>
                  <a:pt x="338480" y="45878"/>
                  <a:pt x="350034" y="56661"/>
                </a:cubicBezTo>
                <a:cubicBezTo>
                  <a:pt x="356464" y="62633"/>
                  <a:pt x="364265" y="64976"/>
                  <a:pt x="373485" y="63652"/>
                </a:cubicBezTo>
                <a:lnTo>
                  <a:pt x="357616" y="87074"/>
                </a:lnTo>
                <a:cubicBezTo>
                  <a:pt x="346986" y="85645"/>
                  <a:pt x="338709" y="84664"/>
                  <a:pt x="332813" y="84121"/>
                </a:cubicBezTo>
                <a:cubicBezTo>
                  <a:pt x="334937" y="69834"/>
                  <a:pt x="331727" y="58709"/>
                  <a:pt x="323193" y="50736"/>
                </a:cubicBezTo>
                <a:cubicBezTo>
                  <a:pt x="318049" y="45955"/>
                  <a:pt x="311268" y="43154"/>
                  <a:pt x="302800" y="42335"/>
                </a:cubicBezTo>
                <a:cubicBezTo>
                  <a:pt x="294380" y="41564"/>
                  <a:pt x="287503" y="43992"/>
                  <a:pt x="282216" y="49660"/>
                </a:cubicBezTo>
                <a:cubicBezTo>
                  <a:pt x="277997" y="54213"/>
                  <a:pt x="275968" y="60642"/>
                  <a:pt x="276187" y="68996"/>
                </a:cubicBezTo>
                <a:cubicBezTo>
                  <a:pt x="276406" y="77339"/>
                  <a:pt x="279711" y="84493"/>
                  <a:pt x="286131" y="90474"/>
                </a:cubicBezTo>
                <a:cubicBezTo>
                  <a:pt x="289979" y="94046"/>
                  <a:pt x="295666" y="96532"/>
                  <a:pt x="303190" y="97875"/>
                </a:cubicBezTo>
                <a:cubicBezTo>
                  <a:pt x="299247" y="105524"/>
                  <a:pt x="295923" y="111267"/>
                  <a:pt x="293160" y="115068"/>
                </a:cubicBezTo>
                <a:cubicBezTo>
                  <a:pt x="285283" y="114087"/>
                  <a:pt x="279416" y="113534"/>
                  <a:pt x="275492" y="113449"/>
                </a:cubicBezTo>
                <a:cubicBezTo>
                  <a:pt x="277197" y="98761"/>
                  <a:pt x="273768" y="87426"/>
                  <a:pt x="265224" y="79444"/>
                </a:cubicBezTo>
                <a:cubicBezTo>
                  <a:pt x="259661" y="74272"/>
                  <a:pt x="252860" y="71301"/>
                  <a:pt x="244783" y="70500"/>
                </a:cubicBezTo>
                <a:cubicBezTo>
                  <a:pt x="236725" y="69719"/>
                  <a:pt x="229895" y="72348"/>
                  <a:pt x="224238" y="78406"/>
                </a:cubicBezTo>
                <a:cubicBezTo>
                  <a:pt x="219656" y="83321"/>
                  <a:pt x="217513" y="89474"/>
                  <a:pt x="217856" y="96837"/>
                </a:cubicBezTo>
                <a:cubicBezTo>
                  <a:pt x="217942" y="106172"/>
                  <a:pt x="221228" y="113782"/>
                  <a:pt x="227628" y="119783"/>
                </a:cubicBezTo>
                <a:cubicBezTo>
                  <a:pt x="230610" y="122564"/>
                  <a:pt x="233944" y="124602"/>
                  <a:pt x="237563" y="125860"/>
                </a:cubicBezTo>
                <a:cubicBezTo>
                  <a:pt x="241173" y="127098"/>
                  <a:pt x="243221" y="127927"/>
                  <a:pt x="243650" y="128346"/>
                </a:cubicBezTo>
                <a:cubicBezTo>
                  <a:pt x="244926" y="129527"/>
                  <a:pt x="244345" y="131822"/>
                  <a:pt x="241973" y="135271"/>
                </a:cubicBezTo>
                <a:cubicBezTo>
                  <a:pt x="238925" y="140243"/>
                  <a:pt x="237315" y="143681"/>
                  <a:pt x="237115" y="145615"/>
                </a:cubicBezTo>
                <a:cubicBezTo>
                  <a:pt x="230791" y="144672"/>
                  <a:pt x="222961" y="144081"/>
                  <a:pt x="213608" y="143843"/>
                </a:cubicBezTo>
                <a:cubicBezTo>
                  <a:pt x="214455" y="132623"/>
                  <a:pt x="214636" y="126422"/>
                  <a:pt x="214132" y="125250"/>
                </a:cubicBezTo>
                <a:cubicBezTo>
                  <a:pt x="213693" y="120583"/>
                  <a:pt x="210884" y="115859"/>
                  <a:pt x="205769" y="111077"/>
                </a:cubicBezTo>
                <a:cubicBezTo>
                  <a:pt x="192100" y="98313"/>
                  <a:pt x="179594" y="97990"/>
                  <a:pt x="168335" y="110096"/>
                </a:cubicBezTo>
                <a:cubicBezTo>
                  <a:pt x="157410" y="121821"/>
                  <a:pt x="158753" y="134080"/>
                  <a:pt x="172422" y="146834"/>
                </a:cubicBezTo>
                <a:cubicBezTo>
                  <a:pt x="177975" y="152006"/>
                  <a:pt x="183652" y="154492"/>
                  <a:pt x="189490" y="154254"/>
                </a:cubicBezTo>
                <a:cubicBezTo>
                  <a:pt x="183794" y="168065"/>
                  <a:pt x="179108" y="177828"/>
                  <a:pt x="175393" y="183534"/>
                </a:cubicBezTo>
                <a:cubicBezTo>
                  <a:pt x="159420" y="179238"/>
                  <a:pt x="146647" y="182200"/>
                  <a:pt x="137093" y="192440"/>
                </a:cubicBezTo>
                <a:cubicBezTo>
                  <a:pt x="128978" y="201155"/>
                  <a:pt x="126406" y="212880"/>
                  <a:pt x="129388" y="227692"/>
                </a:cubicBezTo>
                <a:cubicBezTo>
                  <a:pt x="111795" y="214842"/>
                  <a:pt x="97003" y="214842"/>
                  <a:pt x="85020" y="227711"/>
                </a:cubicBezTo>
                <a:cubicBezTo>
                  <a:pt x="80096" y="233007"/>
                  <a:pt x="77705" y="239826"/>
                  <a:pt x="77934" y="248161"/>
                </a:cubicBezTo>
                <a:cubicBezTo>
                  <a:pt x="78134" y="256495"/>
                  <a:pt x="81925" y="264039"/>
                  <a:pt x="89183" y="270811"/>
                </a:cubicBezTo>
                <a:cubicBezTo>
                  <a:pt x="94298" y="275593"/>
                  <a:pt x="99851" y="278669"/>
                  <a:pt x="105832" y="279974"/>
                </a:cubicBezTo>
                <a:cubicBezTo>
                  <a:pt x="105480" y="280355"/>
                  <a:pt x="103565" y="284965"/>
                  <a:pt x="100136" y="293776"/>
                </a:cubicBezTo>
                <a:cubicBezTo>
                  <a:pt x="97536" y="299139"/>
                  <a:pt x="97069" y="304377"/>
                  <a:pt x="98717" y="309454"/>
                </a:cubicBezTo>
                <a:cubicBezTo>
                  <a:pt x="82315" y="304758"/>
                  <a:pt x="69533" y="307330"/>
                  <a:pt x="60350" y="317169"/>
                </a:cubicBezTo>
                <a:cubicBezTo>
                  <a:pt x="54693" y="323227"/>
                  <a:pt x="52159" y="331295"/>
                  <a:pt x="52769" y="341392"/>
                </a:cubicBezTo>
                <a:cubicBezTo>
                  <a:pt x="53330" y="351498"/>
                  <a:pt x="57474" y="360118"/>
                  <a:pt x="65170" y="367309"/>
                </a:cubicBezTo>
                <a:cubicBezTo>
                  <a:pt x="66437" y="368500"/>
                  <a:pt x="68942" y="370100"/>
                  <a:pt x="72638" y="372129"/>
                </a:cubicBezTo>
                <a:cubicBezTo>
                  <a:pt x="76352" y="374167"/>
                  <a:pt x="78629" y="375567"/>
                  <a:pt x="79467" y="376386"/>
                </a:cubicBezTo>
                <a:cubicBezTo>
                  <a:pt x="80753" y="377567"/>
                  <a:pt x="80696" y="381063"/>
                  <a:pt x="79315" y="386835"/>
                </a:cubicBezTo>
                <a:cubicBezTo>
                  <a:pt x="77362" y="394941"/>
                  <a:pt x="76333" y="400342"/>
                  <a:pt x="76181" y="403037"/>
                </a:cubicBezTo>
                <a:cubicBezTo>
                  <a:pt x="62122" y="398418"/>
                  <a:pt x="50683" y="400856"/>
                  <a:pt x="41853" y="410286"/>
                </a:cubicBezTo>
                <a:cubicBezTo>
                  <a:pt x="37633" y="414848"/>
                  <a:pt x="35490" y="421849"/>
                  <a:pt x="35414" y="431336"/>
                </a:cubicBezTo>
                <a:cubicBezTo>
                  <a:pt x="35366" y="440842"/>
                  <a:pt x="38967" y="448986"/>
                  <a:pt x="46225" y="455739"/>
                </a:cubicBezTo>
                <a:cubicBezTo>
                  <a:pt x="54369" y="463331"/>
                  <a:pt x="64379" y="466283"/>
                  <a:pt x="76295" y="464674"/>
                </a:cubicBezTo>
                <a:cubicBezTo>
                  <a:pt x="61131" y="485219"/>
                  <a:pt x="62332" y="503631"/>
                  <a:pt x="79867" y="519995"/>
                </a:cubicBezTo>
                <a:cubicBezTo>
                  <a:pt x="87144" y="526767"/>
                  <a:pt x="95879" y="530682"/>
                  <a:pt x="106089" y="531701"/>
                </a:cubicBezTo>
                <a:cubicBezTo>
                  <a:pt x="96812" y="552799"/>
                  <a:pt x="99670" y="570325"/>
                  <a:pt x="114652" y="584269"/>
                </a:cubicBezTo>
                <a:cubicBezTo>
                  <a:pt x="122320" y="591451"/>
                  <a:pt x="133207" y="595204"/>
                  <a:pt x="147247" y="595585"/>
                </a:cubicBezTo>
                <a:cubicBezTo>
                  <a:pt x="138617" y="615111"/>
                  <a:pt x="141151" y="631266"/>
                  <a:pt x="154829" y="644029"/>
                </a:cubicBezTo>
                <a:cubicBezTo>
                  <a:pt x="162087" y="650821"/>
                  <a:pt x="170631" y="654516"/>
                  <a:pt x="180423" y="655155"/>
                </a:cubicBezTo>
                <a:cubicBezTo>
                  <a:pt x="190214" y="655802"/>
                  <a:pt x="198453" y="652526"/>
                  <a:pt x="205159" y="645363"/>
                </a:cubicBezTo>
                <a:cubicBezTo>
                  <a:pt x="213636" y="636257"/>
                  <a:pt x="215427" y="624474"/>
                  <a:pt x="210522" y="610006"/>
                </a:cubicBezTo>
                <a:cubicBezTo>
                  <a:pt x="220151" y="616864"/>
                  <a:pt x="227371" y="621103"/>
                  <a:pt x="232191" y="622789"/>
                </a:cubicBezTo>
                <a:cubicBezTo>
                  <a:pt x="227943" y="639334"/>
                  <a:pt x="226438" y="649963"/>
                  <a:pt x="227657" y="654631"/>
                </a:cubicBezTo>
                <a:cubicBezTo>
                  <a:pt x="211445" y="648020"/>
                  <a:pt x="199130" y="649268"/>
                  <a:pt x="190643" y="658326"/>
                </a:cubicBezTo>
                <a:cubicBezTo>
                  <a:pt x="185699" y="663641"/>
                  <a:pt x="183566" y="670842"/>
                  <a:pt x="184252" y="679977"/>
                </a:cubicBezTo>
                <a:cubicBezTo>
                  <a:pt x="184937" y="689102"/>
                  <a:pt x="188481" y="696655"/>
                  <a:pt x="194920" y="702637"/>
                </a:cubicBezTo>
                <a:cubicBezTo>
                  <a:pt x="200473" y="707809"/>
                  <a:pt x="207845" y="710619"/>
                  <a:pt x="217027" y="711066"/>
                </a:cubicBezTo>
                <a:cubicBezTo>
                  <a:pt x="226209" y="711485"/>
                  <a:pt x="233477" y="708876"/>
                  <a:pt x="238754" y="703208"/>
                </a:cubicBezTo>
                <a:cubicBezTo>
                  <a:pt x="240878" y="700913"/>
                  <a:pt x="243049" y="695179"/>
                  <a:pt x="245269" y="685911"/>
                </a:cubicBezTo>
                <a:lnTo>
                  <a:pt x="259994" y="693274"/>
                </a:lnTo>
                <a:cubicBezTo>
                  <a:pt x="265319" y="696131"/>
                  <a:pt x="270701" y="697217"/>
                  <a:pt x="276092" y="696626"/>
                </a:cubicBezTo>
                <a:cubicBezTo>
                  <a:pt x="269053" y="712686"/>
                  <a:pt x="272377" y="727125"/>
                  <a:pt x="286064" y="739889"/>
                </a:cubicBezTo>
                <a:cubicBezTo>
                  <a:pt x="292027" y="745452"/>
                  <a:pt x="300857" y="748881"/>
                  <a:pt x="312458" y="750157"/>
                </a:cubicBezTo>
                <a:cubicBezTo>
                  <a:pt x="324060" y="751424"/>
                  <a:pt x="333023" y="748652"/>
                  <a:pt x="339376" y="741842"/>
                </a:cubicBezTo>
                <a:cubicBezTo>
                  <a:pt x="346815" y="733898"/>
                  <a:pt x="349348" y="726002"/>
                  <a:pt x="347053" y="718201"/>
                </a:cubicBezTo>
                <a:cubicBezTo>
                  <a:pt x="356587" y="724277"/>
                  <a:pt x="365208" y="727011"/>
                  <a:pt x="372942" y="726430"/>
                </a:cubicBezTo>
                <a:cubicBezTo>
                  <a:pt x="368484" y="744899"/>
                  <a:pt x="371818" y="759349"/>
                  <a:pt x="382915" y="769731"/>
                </a:cubicBezTo>
                <a:cubicBezTo>
                  <a:pt x="389763" y="776093"/>
                  <a:pt x="398297" y="779608"/>
                  <a:pt x="408480" y="780256"/>
                </a:cubicBezTo>
                <a:cubicBezTo>
                  <a:pt x="418671" y="780894"/>
                  <a:pt x="426930" y="777837"/>
                  <a:pt x="433273" y="771017"/>
                </a:cubicBezTo>
                <a:cubicBezTo>
                  <a:pt x="436455" y="767616"/>
                  <a:pt x="439207" y="761663"/>
                  <a:pt x="441465" y="753205"/>
                </a:cubicBezTo>
                <a:cubicBezTo>
                  <a:pt x="465868" y="763901"/>
                  <a:pt x="484746" y="762082"/>
                  <a:pt x="498186" y="747690"/>
                </a:cubicBezTo>
                <a:cubicBezTo>
                  <a:pt x="500310" y="745433"/>
                  <a:pt x="503320" y="740479"/>
                  <a:pt x="507263" y="732821"/>
                </a:cubicBezTo>
                <a:cubicBezTo>
                  <a:pt x="521027" y="734345"/>
                  <a:pt x="530657" y="735184"/>
                  <a:pt x="536077" y="735326"/>
                </a:cubicBezTo>
                <a:cubicBezTo>
                  <a:pt x="531886" y="748366"/>
                  <a:pt x="534286" y="759101"/>
                  <a:pt x="543277" y="767454"/>
                </a:cubicBezTo>
                <a:cubicBezTo>
                  <a:pt x="547973" y="771864"/>
                  <a:pt x="554155" y="774227"/>
                  <a:pt x="561746" y="774636"/>
                </a:cubicBezTo>
                <a:cubicBezTo>
                  <a:pt x="569405" y="775027"/>
                  <a:pt x="575472" y="772769"/>
                  <a:pt x="580092" y="767845"/>
                </a:cubicBezTo>
                <a:cubicBezTo>
                  <a:pt x="583978" y="763663"/>
                  <a:pt x="585635" y="757786"/>
                  <a:pt x="585102" y="750233"/>
                </a:cubicBezTo>
                <a:cubicBezTo>
                  <a:pt x="584568" y="742651"/>
                  <a:pt x="581730" y="736498"/>
                  <a:pt x="576624" y="731716"/>
                </a:cubicBezTo>
                <a:cubicBezTo>
                  <a:pt x="572767" y="728126"/>
                  <a:pt x="566871" y="725440"/>
                  <a:pt x="558927" y="723687"/>
                </a:cubicBezTo>
                <a:cubicBezTo>
                  <a:pt x="565071" y="714552"/>
                  <a:pt x="568481" y="707866"/>
                  <a:pt x="569252" y="703618"/>
                </a:cubicBezTo>
                <a:cubicBezTo>
                  <a:pt x="572005" y="704075"/>
                  <a:pt x="576548" y="704551"/>
                  <a:pt x="582844" y="705113"/>
                </a:cubicBezTo>
                <a:cubicBezTo>
                  <a:pt x="589083" y="705675"/>
                  <a:pt x="593408" y="705980"/>
                  <a:pt x="595741" y="706047"/>
                </a:cubicBezTo>
                <a:cubicBezTo>
                  <a:pt x="591779" y="717172"/>
                  <a:pt x="594265" y="726935"/>
                  <a:pt x="603247" y="735307"/>
                </a:cubicBezTo>
                <a:cubicBezTo>
                  <a:pt x="616077" y="747261"/>
                  <a:pt x="627593" y="747776"/>
                  <a:pt x="637861" y="736784"/>
                </a:cubicBezTo>
                <a:cubicBezTo>
                  <a:pt x="648119" y="725782"/>
                  <a:pt x="646814" y="714324"/>
                  <a:pt x="634013" y="702360"/>
                </a:cubicBezTo>
                <a:close/>
                <a:moveTo>
                  <a:pt x="61560" y="268344"/>
                </a:moveTo>
                <a:cubicBezTo>
                  <a:pt x="52159" y="259562"/>
                  <a:pt x="43720" y="259172"/>
                  <a:pt x="36328" y="267116"/>
                </a:cubicBezTo>
                <a:cubicBezTo>
                  <a:pt x="28546" y="275431"/>
                  <a:pt x="29375" y="283994"/>
                  <a:pt x="38786" y="292776"/>
                </a:cubicBezTo>
                <a:cubicBezTo>
                  <a:pt x="47768" y="301120"/>
                  <a:pt x="56140" y="301158"/>
                  <a:pt x="63894" y="292824"/>
                </a:cubicBezTo>
                <a:cubicBezTo>
                  <a:pt x="71323" y="284880"/>
                  <a:pt x="70533" y="276726"/>
                  <a:pt x="61560" y="268344"/>
                </a:cubicBezTo>
                <a:close/>
                <a:moveTo>
                  <a:pt x="40481" y="359079"/>
                </a:moveTo>
                <a:cubicBezTo>
                  <a:pt x="31071" y="350316"/>
                  <a:pt x="22679" y="349926"/>
                  <a:pt x="15269" y="357860"/>
                </a:cubicBezTo>
                <a:cubicBezTo>
                  <a:pt x="7506" y="366176"/>
                  <a:pt x="8325" y="374700"/>
                  <a:pt x="17736" y="383482"/>
                </a:cubicBezTo>
                <a:cubicBezTo>
                  <a:pt x="26718" y="391855"/>
                  <a:pt x="35071" y="391893"/>
                  <a:pt x="42843" y="383559"/>
                </a:cubicBezTo>
                <a:cubicBezTo>
                  <a:pt x="50244" y="375615"/>
                  <a:pt x="49473" y="367433"/>
                  <a:pt x="40481" y="359079"/>
                </a:cubicBezTo>
                <a:close/>
                <a:moveTo>
                  <a:pt x="414385" y="21085"/>
                </a:moveTo>
                <a:cubicBezTo>
                  <a:pt x="415652" y="22275"/>
                  <a:pt x="418548" y="23047"/>
                  <a:pt x="423062" y="23342"/>
                </a:cubicBezTo>
                <a:cubicBezTo>
                  <a:pt x="427549" y="23647"/>
                  <a:pt x="430711" y="22885"/>
                  <a:pt x="432473" y="20980"/>
                </a:cubicBezTo>
                <a:cubicBezTo>
                  <a:pt x="433892" y="19475"/>
                  <a:pt x="434683" y="16684"/>
                  <a:pt x="434864" y="12617"/>
                </a:cubicBezTo>
                <a:cubicBezTo>
                  <a:pt x="435064" y="8550"/>
                  <a:pt x="433892" y="5302"/>
                  <a:pt x="431292" y="2911"/>
                </a:cubicBezTo>
                <a:cubicBezTo>
                  <a:pt x="429616" y="1339"/>
                  <a:pt x="426482" y="396"/>
                  <a:pt x="421996" y="63"/>
                </a:cubicBezTo>
                <a:cubicBezTo>
                  <a:pt x="417481" y="-242"/>
                  <a:pt x="414347" y="558"/>
                  <a:pt x="412585" y="2444"/>
                </a:cubicBezTo>
                <a:cubicBezTo>
                  <a:pt x="411166" y="3959"/>
                  <a:pt x="410480" y="6835"/>
                  <a:pt x="410518" y="11103"/>
                </a:cubicBezTo>
                <a:cubicBezTo>
                  <a:pt x="410518" y="15370"/>
                  <a:pt x="411823" y="18694"/>
                  <a:pt x="414385" y="21085"/>
                </a:cubicBezTo>
                <a:close/>
                <a:moveTo>
                  <a:pt x="4229" y="455825"/>
                </a:moveTo>
                <a:lnTo>
                  <a:pt x="0" y="460349"/>
                </a:lnTo>
                <a:cubicBezTo>
                  <a:pt x="857" y="465417"/>
                  <a:pt x="1962" y="468550"/>
                  <a:pt x="3248" y="469750"/>
                </a:cubicBezTo>
                <a:cubicBezTo>
                  <a:pt x="4086" y="470541"/>
                  <a:pt x="7068" y="471198"/>
                  <a:pt x="12192" y="471713"/>
                </a:cubicBezTo>
                <a:lnTo>
                  <a:pt x="16431" y="467179"/>
                </a:lnTo>
                <a:cubicBezTo>
                  <a:pt x="15554" y="462111"/>
                  <a:pt x="14688" y="459168"/>
                  <a:pt x="13849" y="458387"/>
                </a:cubicBezTo>
                <a:cubicBezTo>
                  <a:pt x="12544" y="457196"/>
                  <a:pt x="9363" y="456320"/>
                  <a:pt x="4229" y="455825"/>
                </a:cubicBezTo>
                <a:close/>
                <a:moveTo>
                  <a:pt x="54350" y="515261"/>
                </a:moveTo>
                <a:cubicBezTo>
                  <a:pt x="46644" y="508079"/>
                  <a:pt x="39795" y="507708"/>
                  <a:pt x="33795" y="514137"/>
                </a:cubicBezTo>
                <a:cubicBezTo>
                  <a:pt x="27413" y="520957"/>
                  <a:pt x="28099" y="527948"/>
                  <a:pt x="35804" y="535111"/>
                </a:cubicBezTo>
                <a:cubicBezTo>
                  <a:pt x="43491" y="542302"/>
                  <a:pt x="50540" y="542474"/>
                  <a:pt x="56883" y="535673"/>
                </a:cubicBezTo>
                <a:cubicBezTo>
                  <a:pt x="62875" y="529225"/>
                  <a:pt x="62017" y="522433"/>
                  <a:pt x="54350" y="515261"/>
                </a:cubicBezTo>
                <a:close/>
                <a:moveTo>
                  <a:pt x="507016" y="55480"/>
                </a:moveTo>
                <a:cubicBezTo>
                  <a:pt x="515141" y="63061"/>
                  <a:pt x="522751" y="63052"/>
                  <a:pt x="529819" y="55489"/>
                </a:cubicBezTo>
                <a:cubicBezTo>
                  <a:pt x="536515" y="48279"/>
                  <a:pt x="535772" y="40897"/>
                  <a:pt x="527685" y="33324"/>
                </a:cubicBezTo>
                <a:cubicBezTo>
                  <a:pt x="519103" y="25371"/>
                  <a:pt x="511512" y="24961"/>
                  <a:pt x="504816" y="32162"/>
                </a:cubicBezTo>
                <a:cubicBezTo>
                  <a:pt x="497729" y="39735"/>
                  <a:pt x="498491" y="47498"/>
                  <a:pt x="507016" y="55480"/>
                </a:cubicBezTo>
                <a:close/>
                <a:moveTo>
                  <a:pt x="92173" y="574964"/>
                </a:moveTo>
                <a:cubicBezTo>
                  <a:pt x="84058" y="567353"/>
                  <a:pt x="76457" y="567353"/>
                  <a:pt x="69409" y="574945"/>
                </a:cubicBezTo>
                <a:cubicBezTo>
                  <a:pt x="62351" y="582517"/>
                  <a:pt x="62894" y="590089"/>
                  <a:pt x="71018" y="597652"/>
                </a:cubicBezTo>
                <a:cubicBezTo>
                  <a:pt x="79572" y="605615"/>
                  <a:pt x="87373" y="605834"/>
                  <a:pt x="94421" y="598243"/>
                </a:cubicBezTo>
                <a:cubicBezTo>
                  <a:pt x="101460" y="590699"/>
                  <a:pt x="100736" y="582945"/>
                  <a:pt x="92173" y="574964"/>
                </a:cubicBezTo>
                <a:close/>
                <a:moveTo>
                  <a:pt x="607705" y="82502"/>
                </a:moveTo>
                <a:cubicBezTo>
                  <a:pt x="610676" y="85283"/>
                  <a:pt x="613858" y="86160"/>
                  <a:pt x="617306" y="85074"/>
                </a:cubicBezTo>
                <a:lnTo>
                  <a:pt x="620992" y="81102"/>
                </a:lnTo>
                <a:cubicBezTo>
                  <a:pt x="622173" y="77263"/>
                  <a:pt x="621287" y="73939"/>
                  <a:pt x="618277" y="71148"/>
                </a:cubicBezTo>
                <a:cubicBezTo>
                  <a:pt x="615706" y="68767"/>
                  <a:pt x="612572" y="68281"/>
                  <a:pt x="608838" y="69729"/>
                </a:cubicBezTo>
                <a:lnTo>
                  <a:pt x="605104" y="73710"/>
                </a:lnTo>
                <a:cubicBezTo>
                  <a:pt x="604295" y="77187"/>
                  <a:pt x="605133" y="80111"/>
                  <a:pt x="607705" y="82502"/>
                </a:cubicBezTo>
                <a:close/>
                <a:moveTo>
                  <a:pt x="129292" y="639286"/>
                </a:moveTo>
                <a:cubicBezTo>
                  <a:pt x="127168" y="637295"/>
                  <a:pt x="123749" y="636047"/>
                  <a:pt x="119005" y="635514"/>
                </a:cubicBezTo>
                <a:cubicBezTo>
                  <a:pt x="114300" y="635019"/>
                  <a:pt x="110890" y="635905"/>
                  <a:pt x="108747" y="638162"/>
                </a:cubicBezTo>
                <a:cubicBezTo>
                  <a:pt x="102432" y="644963"/>
                  <a:pt x="103080" y="651992"/>
                  <a:pt x="110785" y="659155"/>
                </a:cubicBezTo>
                <a:cubicBezTo>
                  <a:pt x="112909" y="661165"/>
                  <a:pt x="116224" y="662279"/>
                  <a:pt x="120729" y="662584"/>
                </a:cubicBezTo>
                <a:cubicBezTo>
                  <a:pt x="125244" y="662908"/>
                  <a:pt x="128749" y="661736"/>
                  <a:pt x="131216" y="659117"/>
                </a:cubicBezTo>
                <a:cubicBezTo>
                  <a:pt x="132969" y="657212"/>
                  <a:pt x="133741" y="654012"/>
                  <a:pt x="133512" y="649535"/>
                </a:cubicBezTo>
                <a:cubicBezTo>
                  <a:pt x="133264" y="645106"/>
                  <a:pt x="131864" y="641667"/>
                  <a:pt x="129292" y="639286"/>
                </a:cubicBezTo>
                <a:close/>
                <a:moveTo>
                  <a:pt x="635603" y="154159"/>
                </a:moveTo>
                <a:cubicBezTo>
                  <a:pt x="639470" y="157740"/>
                  <a:pt x="644642" y="159921"/>
                  <a:pt x="651110" y="160674"/>
                </a:cubicBezTo>
                <a:cubicBezTo>
                  <a:pt x="657625" y="161407"/>
                  <a:pt x="662959" y="159493"/>
                  <a:pt x="667245" y="154968"/>
                </a:cubicBezTo>
                <a:cubicBezTo>
                  <a:pt x="670379" y="151568"/>
                  <a:pt x="672065" y="146567"/>
                  <a:pt x="672198" y="139995"/>
                </a:cubicBezTo>
                <a:cubicBezTo>
                  <a:pt x="672360" y="133413"/>
                  <a:pt x="669874" y="127708"/>
                  <a:pt x="664721" y="122926"/>
                </a:cubicBezTo>
                <a:cubicBezTo>
                  <a:pt x="660044" y="118545"/>
                  <a:pt x="654377" y="116259"/>
                  <a:pt x="647710" y="116097"/>
                </a:cubicBezTo>
                <a:cubicBezTo>
                  <a:pt x="641090" y="115916"/>
                  <a:pt x="635832" y="117925"/>
                  <a:pt x="631955" y="122088"/>
                </a:cubicBezTo>
                <a:cubicBezTo>
                  <a:pt x="629117" y="125107"/>
                  <a:pt x="627640" y="129908"/>
                  <a:pt x="627478" y="136490"/>
                </a:cubicBezTo>
                <a:cubicBezTo>
                  <a:pt x="627345" y="143091"/>
                  <a:pt x="630041" y="148958"/>
                  <a:pt x="635603" y="154159"/>
                </a:cubicBezTo>
                <a:close/>
                <a:moveTo>
                  <a:pt x="264023" y="728821"/>
                </a:moveTo>
                <a:cubicBezTo>
                  <a:pt x="254194" y="719648"/>
                  <a:pt x="245040" y="719601"/>
                  <a:pt x="236553" y="728678"/>
                </a:cubicBezTo>
                <a:cubicBezTo>
                  <a:pt x="228457" y="737403"/>
                  <a:pt x="229305" y="746328"/>
                  <a:pt x="239135" y="755500"/>
                </a:cubicBezTo>
                <a:cubicBezTo>
                  <a:pt x="249403" y="765064"/>
                  <a:pt x="258585" y="765511"/>
                  <a:pt x="266700" y="756777"/>
                </a:cubicBezTo>
                <a:cubicBezTo>
                  <a:pt x="275196" y="747699"/>
                  <a:pt x="274272" y="738393"/>
                  <a:pt x="264023" y="728821"/>
                </a:cubicBezTo>
                <a:close/>
                <a:moveTo>
                  <a:pt x="361636" y="760406"/>
                </a:moveTo>
                <a:cubicBezTo>
                  <a:pt x="357368" y="756443"/>
                  <a:pt x="351720" y="754348"/>
                  <a:pt x="344691" y="754167"/>
                </a:cubicBezTo>
                <a:cubicBezTo>
                  <a:pt x="337661" y="753986"/>
                  <a:pt x="332565" y="755586"/>
                  <a:pt x="329394" y="759015"/>
                </a:cubicBezTo>
                <a:cubicBezTo>
                  <a:pt x="326574" y="762025"/>
                  <a:pt x="325422" y="767130"/>
                  <a:pt x="325888" y="774322"/>
                </a:cubicBezTo>
                <a:cubicBezTo>
                  <a:pt x="326403" y="781504"/>
                  <a:pt x="328784" y="787085"/>
                  <a:pt x="333061" y="791076"/>
                </a:cubicBezTo>
                <a:cubicBezTo>
                  <a:pt x="336490" y="794258"/>
                  <a:pt x="341719" y="796134"/>
                  <a:pt x="348767" y="796715"/>
                </a:cubicBezTo>
                <a:cubicBezTo>
                  <a:pt x="355854" y="797277"/>
                  <a:pt x="361131" y="795677"/>
                  <a:pt x="364655" y="791895"/>
                </a:cubicBezTo>
                <a:cubicBezTo>
                  <a:pt x="367513" y="788876"/>
                  <a:pt x="368760" y="783866"/>
                  <a:pt x="368475" y="776874"/>
                </a:cubicBezTo>
                <a:cubicBezTo>
                  <a:pt x="368189" y="769883"/>
                  <a:pt x="365922" y="764406"/>
                  <a:pt x="361636" y="760406"/>
                </a:cubicBezTo>
                <a:close/>
                <a:moveTo>
                  <a:pt x="786822" y="397018"/>
                </a:moveTo>
                <a:cubicBezTo>
                  <a:pt x="796214" y="405771"/>
                  <a:pt x="804634" y="406190"/>
                  <a:pt x="812025" y="398265"/>
                </a:cubicBezTo>
                <a:cubicBezTo>
                  <a:pt x="819779" y="389912"/>
                  <a:pt x="818969" y="381377"/>
                  <a:pt x="809577" y="372605"/>
                </a:cubicBezTo>
                <a:cubicBezTo>
                  <a:pt x="800586" y="364232"/>
                  <a:pt x="792232" y="364204"/>
                  <a:pt x="784450" y="372538"/>
                </a:cubicBezTo>
                <a:cubicBezTo>
                  <a:pt x="777050" y="380492"/>
                  <a:pt x="777850" y="388626"/>
                  <a:pt x="786822" y="397018"/>
                </a:cubicBezTo>
                <a:close/>
                <a:moveTo>
                  <a:pt x="452171" y="797048"/>
                </a:moveTo>
                <a:cubicBezTo>
                  <a:pt x="444465" y="789886"/>
                  <a:pt x="437626" y="789514"/>
                  <a:pt x="431625" y="795963"/>
                </a:cubicBezTo>
                <a:cubicBezTo>
                  <a:pt x="425272" y="802754"/>
                  <a:pt x="425929" y="809755"/>
                  <a:pt x="433635" y="816937"/>
                </a:cubicBezTo>
                <a:cubicBezTo>
                  <a:pt x="440903" y="823709"/>
                  <a:pt x="447723" y="823690"/>
                  <a:pt x="454066" y="816889"/>
                </a:cubicBezTo>
                <a:cubicBezTo>
                  <a:pt x="460077" y="810441"/>
                  <a:pt x="459438" y="803859"/>
                  <a:pt x="452171" y="797048"/>
                </a:cubicBezTo>
                <a:close/>
                <a:moveTo>
                  <a:pt x="760705" y="495744"/>
                </a:moveTo>
                <a:cubicBezTo>
                  <a:pt x="765800" y="500526"/>
                  <a:pt x="772163" y="503126"/>
                  <a:pt x="779821" y="503517"/>
                </a:cubicBezTo>
                <a:cubicBezTo>
                  <a:pt x="787460" y="503907"/>
                  <a:pt x="793547" y="501650"/>
                  <a:pt x="798166" y="496687"/>
                </a:cubicBezTo>
                <a:cubicBezTo>
                  <a:pt x="802024" y="492553"/>
                  <a:pt x="803710" y="486686"/>
                  <a:pt x="803177" y="479094"/>
                </a:cubicBezTo>
                <a:cubicBezTo>
                  <a:pt x="802596" y="471522"/>
                  <a:pt x="799576" y="465159"/>
                  <a:pt x="794023" y="459978"/>
                </a:cubicBezTo>
                <a:cubicBezTo>
                  <a:pt x="789318" y="455587"/>
                  <a:pt x="783155" y="453225"/>
                  <a:pt x="775535" y="452815"/>
                </a:cubicBezTo>
                <a:cubicBezTo>
                  <a:pt x="767896" y="452443"/>
                  <a:pt x="761962" y="454501"/>
                  <a:pt x="757742" y="459016"/>
                </a:cubicBezTo>
                <a:cubicBezTo>
                  <a:pt x="746446" y="471160"/>
                  <a:pt x="747417" y="483390"/>
                  <a:pt x="760705" y="495744"/>
                </a:cubicBezTo>
                <a:close/>
                <a:moveTo>
                  <a:pt x="516579" y="762682"/>
                </a:moveTo>
                <a:cubicBezTo>
                  <a:pt x="511883" y="758291"/>
                  <a:pt x="506301" y="756120"/>
                  <a:pt x="499910" y="756129"/>
                </a:cubicBezTo>
                <a:cubicBezTo>
                  <a:pt x="493462" y="756167"/>
                  <a:pt x="488318" y="758263"/>
                  <a:pt x="484461" y="762435"/>
                </a:cubicBezTo>
                <a:cubicBezTo>
                  <a:pt x="481641" y="765464"/>
                  <a:pt x="480041" y="770178"/>
                  <a:pt x="479679" y="776522"/>
                </a:cubicBezTo>
                <a:cubicBezTo>
                  <a:pt x="479327" y="782913"/>
                  <a:pt x="481889" y="788695"/>
                  <a:pt x="487470" y="793905"/>
                </a:cubicBezTo>
                <a:cubicBezTo>
                  <a:pt x="491309" y="797477"/>
                  <a:pt x="496567" y="799735"/>
                  <a:pt x="503311" y="800687"/>
                </a:cubicBezTo>
                <a:cubicBezTo>
                  <a:pt x="509988" y="801649"/>
                  <a:pt x="515483" y="799839"/>
                  <a:pt x="519713" y="795305"/>
                </a:cubicBezTo>
                <a:cubicBezTo>
                  <a:pt x="522903" y="791905"/>
                  <a:pt x="524561" y="786914"/>
                  <a:pt x="524704" y="780323"/>
                </a:cubicBezTo>
                <a:cubicBezTo>
                  <a:pt x="524847" y="773741"/>
                  <a:pt x="522161" y="767873"/>
                  <a:pt x="516579" y="762682"/>
                </a:cubicBezTo>
                <a:close/>
                <a:moveTo>
                  <a:pt x="839962" y="451881"/>
                </a:moveTo>
                <a:cubicBezTo>
                  <a:pt x="840629" y="451120"/>
                  <a:pt x="840819" y="448786"/>
                  <a:pt x="840457" y="444909"/>
                </a:cubicBezTo>
                <a:cubicBezTo>
                  <a:pt x="837457" y="442118"/>
                  <a:pt x="834742" y="442052"/>
                  <a:pt x="832266" y="444709"/>
                </a:cubicBezTo>
                <a:lnTo>
                  <a:pt x="832199" y="449919"/>
                </a:lnTo>
                <a:cubicBezTo>
                  <a:pt x="833466" y="451120"/>
                  <a:pt x="836057" y="451786"/>
                  <a:pt x="839962" y="451881"/>
                </a:cubicBezTo>
                <a:close/>
                <a:moveTo>
                  <a:pt x="734101" y="565420"/>
                </a:moveTo>
                <a:cubicBezTo>
                  <a:pt x="733625" y="572763"/>
                  <a:pt x="736197" y="579031"/>
                  <a:pt x="741731" y="584241"/>
                </a:cubicBezTo>
                <a:cubicBezTo>
                  <a:pt x="745588" y="587794"/>
                  <a:pt x="750884" y="590070"/>
                  <a:pt x="757580" y="591042"/>
                </a:cubicBezTo>
                <a:cubicBezTo>
                  <a:pt x="764267" y="591985"/>
                  <a:pt x="769934" y="589994"/>
                  <a:pt x="774525" y="585070"/>
                </a:cubicBezTo>
                <a:cubicBezTo>
                  <a:pt x="784050" y="574868"/>
                  <a:pt x="782803" y="564153"/>
                  <a:pt x="770868" y="552989"/>
                </a:cubicBezTo>
                <a:cubicBezTo>
                  <a:pt x="766172" y="548617"/>
                  <a:pt x="760590" y="546427"/>
                  <a:pt x="754170" y="546436"/>
                </a:cubicBezTo>
                <a:cubicBezTo>
                  <a:pt x="747741" y="546484"/>
                  <a:pt x="742779" y="548370"/>
                  <a:pt x="739245" y="552189"/>
                </a:cubicBezTo>
                <a:cubicBezTo>
                  <a:pt x="736082" y="555571"/>
                  <a:pt x="734378" y="559990"/>
                  <a:pt x="734101" y="565420"/>
                </a:cubicBezTo>
                <a:close/>
                <a:moveTo>
                  <a:pt x="689286" y="676471"/>
                </a:moveTo>
                <a:cubicBezTo>
                  <a:pt x="679018" y="666880"/>
                  <a:pt x="669655" y="666661"/>
                  <a:pt x="661187" y="675729"/>
                </a:cubicBezTo>
                <a:cubicBezTo>
                  <a:pt x="653072" y="684434"/>
                  <a:pt x="654129" y="693559"/>
                  <a:pt x="664407" y="703151"/>
                </a:cubicBezTo>
                <a:cubicBezTo>
                  <a:pt x="674237" y="712324"/>
                  <a:pt x="683219" y="712552"/>
                  <a:pt x="691363" y="703827"/>
                </a:cubicBezTo>
                <a:cubicBezTo>
                  <a:pt x="699840" y="694750"/>
                  <a:pt x="699125" y="685616"/>
                  <a:pt x="689286" y="676471"/>
                </a:cubicBezTo>
                <a:close/>
                <a:moveTo>
                  <a:pt x="817216" y="543150"/>
                </a:moveTo>
                <a:cubicBezTo>
                  <a:pt x="817874" y="542398"/>
                  <a:pt x="818283" y="540274"/>
                  <a:pt x="818340" y="536787"/>
                </a:cubicBezTo>
                <a:cubicBezTo>
                  <a:pt x="815350" y="533978"/>
                  <a:pt x="812587" y="533911"/>
                  <a:pt x="810139" y="536587"/>
                </a:cubicBezTo>
                <a:lnTo>
                  <a:pt x="810054" y="541798"/>
                </a:lnTo>
                <a:cubicBezTo>
                  <a:pt x="811349" y="542988"/>
                  <a:pt x="813711" y="543445"/>
                  <a:pt x="817216" y="543150"/>
                </a:cubicBezTo>
                <a:close/>
                <a:moveTo>
                  <a:pt x="738073" y="655040"/>
                </a:moveTo>
                <a:cubicBezTo>
                  <a:pt x="732539" y="654907"/>
                  <a:pt x="729682" y="655040"/>
                  <a:pt x="729329" y="655402"/>
                </a:cubicBezTo>
                <a:cubicBezTo>
                  <a:pt x="728272" y="656536"/>
                  <a:pt x="728329" y="659469"/>
                  <a:pt x="729596" y="664146"/>
                </a:cubicBezTo>
                <a:cubicBezTo>
                  <a:pt x="733625" y="665775"/>
                  <a:pt x="736759" y="666270"/>
                  <a:pt x="739035" y="665537"/>
                </a:cubicBezTo>
                <a:cubicBezTo>
                  <a:pt x="739883" y="662060"/>
                  <a:pt x="739559" y="658593"/>
                  <a:pt x="738073" y="65504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5253BB-E58B-4D04-BD80-FA02664E5E2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 rot="-120000">
            <a:off x="606918" y="592565"/>
            <a:ext cx="2182325" cy="612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t-BR" noProof="0"/>
              <a:t>Título do slide</a:t>
            </a:r>
          </a:p>
        </p:txBody>
      </p:sp>
      <p:sp>
        <p:nvSpPr>
          <p:cNvPr id="28" name="Espaço Reservado para Imagem 27">
            <a:extLst>
              <a:ext uri="{FF2B5EF4-FFF2-40B4-BE49-F238E27FC236}">
                <a16:creationId xmlns:a16="http://schemas.microsoft.com/office/drawing/2014/main" id="{D0D4D536-A8D3-4B85-9167-E5536EA8C76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3186" y="1520229"/>
            <a:ext cx="4359237" cy="4564935"/>
          </a:xfrm>
          <a:custGeom>
            <a:avLst/>
            <a:gdLst>
              <a:gd name="connsiteX0" fmla="*/ 25400 w 4359237"/>
              <a:gd name="connsiteY0" fmla="*/ 0 h 4564935"/>
              <a:gd name="connsiteX1" fmla="*/ 4299670 w 4359237"/>
              <a:gd name="connsiteY1" fmla="*/ 24024 h 4564935"/>
              <a:gd name="connsiteX2" fmla="*/ 3188207 w 4359237"/>
              <a:gd name="connsiteY2" fmla="*/ 2661515 h 4564935"/>
              <a:gd name="connsiteX3" fmla="*/ 4359237 w 4359237"/>
              <a:gd name="connsiteY3" fmla="*/ 2570652 h 4564935"/>
              <a:gd name="connsiteX4" fmla="*/ 3862075 w 4359237"/>
              <a:gd name="connsiteY4" fmla="*/ 4564935 h 4564935"/>
              <a:gd name="connsiteX5" fmla="*/ 0 w 4359237"/>
              <a:gd name="connsiteY5" fmla="*/ 4506400 h 4564935"/>
              <a:gd name="connsiteX0" fmla="*/ 25400 w 4359237"/>
              <a:gd name="connsiteY0" fmla="*/ 0 h 4564935"/>
              <a:gd name="connsiteX1" fmla="*/ 4299670 w 4359237"/>
              <a:gd name="connsiteY1" fmla="*/ 24024 h 4564935"/>
              <a:gd name="connsiteX2" fmla="*/ 3531107 w 4359237"/>
              <a:gd name="connsiteY2" fmla="*/ 2661515 h 4564935"/>
              <a:gd name="connsiteX3" fmla="*/ 4359237 w 4359237"/>
              <a:gd name="connsiteY3" fmla="*/ 2570652 h 4564935"/>
              <a:gd name="connsiteX4" fmla="*/ 3862075 w 4359237"/>
              <a:gd name="connsiteY4" fmla="*/ 4564935 h 4564935"/>
              <a:gd name="connsiteX5" fmla="*/ 0 w 4359237"/>
              <a:gd name="connsiteY5" fmla="*/ 4506400 h 4564935"/>
              <a:gd name="connsiteX6" fmla="*/ 25400 w 4359237"/>
              <a:gd name="connsiteY6" fmla="*/ 0 h 4564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9237" h="4564935">
                <a:moveTo>
                  <a:pt x="25400" y="0"/>
                </a:moveTo>
                <a:lnTo>
                  <a:pt x="4299670" y="24024"/>
                </a:lnTo>
                <a:lnTo>
                  <a:pt x="3531107" y="2661515"/>
                </a:lnTo>
                <a:lnTo>
                  <a:pt x="4359237" y="2570652"/>
                </a:lnTo>
                <a:lnTo>
                  <a:pt x="3862075" y="4564935"/>
                </a:lnTo>
                <a:lnTo>
                  <a:pt x="0" y="4506400"/>
                </a:lnTo>
                <a:lnTo>
                  <a:pt x="2540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rtl="0"/>
            <a:r>
              <a:rPr lang="pt-BR" noProof="0"/>
              <a:t>Solte a sua </a:t>
            </a:r>
            <a:br>
              <a:rPr lang="pt-BR" noProof="0"/>
            </a:br>
            <a:r>
              <a:rPr lang="pt-BR" noProof="0"/>
              <a:t>foto aqui!</a:t>
            </a:r>
          </a:p>
        </p:txBody>
      </p:sp>
      <p:sp>
        <p:nvSpPr>
          <p:cNvPr id="24" name="Espaço Reservado para Imagem 23">
            <a:extLst>
              <a:ext uri="{FF2B5EF4-FFF2-40B4-BE49-F238E27FC236}">
                <a16:creationId xmlns:a16="http://schemas.microsoft.com/office/drawing/2014/main" id="{DE99B99F-4E63-4419-B1C8-E8FDF7F783FE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4871072" y="1537254"/>
            <a:ext cx="6702317" cy="4578274"/>
          </a:xfrm>
          <a:custGeom>
            <a:avLst/>
            <a:gdLst>
              <a:gd name="connsiteX0" fmla="*/ 1355230 w 6702317"/>
              <a:gd name="connsiteY0" fmla="*/ 0 h 4578274"/>
              <a:gd name="connsiteX1" fmla="*/ 6702317 w 6702317"/>
              <a:gd name="connsiteY1" fmla="*/ 59174 h 4578274"/>
              <a:gd name="connsiteX2" fmla="*/ 6689617 w 6702317"/>
              <a:gd name="connsiteY2" fmla="*/ 4578274 h 4578274"/>
              <a:gd name="connsiteX3" fmla="*/ 0 w 6702317"/>
              <a:gd name="connsiteY3" fmla="*/ 4540235 h 4578274"/>
              <a:gd name="connsiteX4" fmla="*/ 1690635 w 6702317"/>
              <a:gd name="connsiteY4" fmla="*/ 1411372 h 4578274"/>
              <a:gd name="connsiteX5" fmla="*/ 578295 w 6702317"/>
              <a:gd name="connsiteY5" fmla="*/ 1726034 h 4578274"/>
              <a:gd name="connsiteX6" fmla="*/ 574555 w 6702317"/>
              <a:gd name="connsiteY6" fmla="*/ 1707195 h 4578274"/>
              <a:gd name="connsiteX0" fmla="*/ 1355230 w 6702317"/>
              <a:gd name="connsiteY0" fmla="*/ 0 h 4578274"/>
              <a:gd name="connsiteX1" fmla="*/ 6702317 w 6702317"/>
              <a:gd name="connsiteY1" fmla="*/ 59174 h 4578274"/>
              <a:gd name="connsiteX2" fmla="*/ 6689617 w 6702317"/>
              <a:gd name="connsiteY2" fmla="*/ 4578274 h 4578274"/>
              <a:gd name="connsiteX3" fmla="*/ 0 w 6702317"/>
              <a:gd name="connsiteY3" fmla="*/ 4540235 h 4578274"/>
              <a:gd name="connsiteX4" fmla="*/ 1414410 w 6702317"/>
              <a:gd name="connsiteY4" fmla="*/ 1668547 h 4578274"/>
              <a:gd name="connsiteX5" fmla="*/ 578295 w 6702317"/>
              <a:gd name="connsiteY5" fmla="*/ 1726034 h 4578274"/>
              <a:gd name="connsiteX6" fmla="*/ 574555 w 6702317"/>
              <a:gd name="connsiteY6" fmla="*/ 1707195 h 4578274"/>
              <a:gd name="connsiteX7" fmla="*/ 1355230 w 6702317"/>
              <a:gd name="connsiteY7" fmla="*/ 0 h 457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02317" h="4578274">
                <a:moveTo>
                  <a:pt x="1355230" y="0"/>
                </a:moveTo>
                <a:lnTo>
                  <a:pt x="6702317" y="59174"/>
                </a:lnTo>
                <a:cubicBezTo>
                  <a:pt x="6698084" y="1565541"/>
                  <a:pt x="6693850" y="3071907"/>
                  <a:pt x="6689617" y="4578274"/>
                </a:cubicBezTo>
                <a:lnTo>
                  <a:pt x="0" y="4540235"/>
                </a:lnTo>
                <a:lnTo>
                  <a:pt x="1414410" y="1668547"/>
                </a:lnTo>
                <a:lnTo>
                  <a:pt x="578295" y="1726034"/>
                </a:lnTo>
                <a:lnTo>
                  <a:pt x="574555" y="1707195"/>
                </a:lnTo>
                <a:lnTo>
                  <a:pt x="135523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rtl="0"/>
            <a:r>
              <a:rPr lang="pt-BR" noProof="0"/>
              <a:t>Solte a sua foto aqui!</a:t>
            </a:r>
          </a:p>
        </p:txBody>
      </p:sp>
      <p:sp>
        <p:nvSpPr>
          <p:cNvPr id="32" name="Espaço Reservado para Texto 31">
            <a:extLst>
              <a:ext uri="{FF2B5EF4-FFF2-40B4-BE49-F238E27FC236}">
                <a16:creationId xmlns:a16="http://schemas.microsoft.com/office/drawing/2014/main" id="{1D4BBA49-9D07-43A6-900A-4D26294733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0707278" flipH="1">
            <a:off x="5942530" y="325362"/>
            <a:ext cx="2268178" cy="1654259"/>
          </a:xfrm>
          <a:custGeom>
            <a:avLst/>
            <a:gdLst>
              <a:gd name="connsiteX0" fmla="*/ 1157376 w 2268178"/>
              <a:gd name="connsiteY0" fmla="*/ 0 h 1654259"/>
              <a:gd name="connsiteX1" fmla="*/ 1344601 w 2268178"/>
              <a:gd name="connsiteY1" fmla="*/ 213990 h 1654259"/>
              <a:gd name="connsiteX2" fmla="*/ 1364183 w 2268178"/>
              <a:gd name="connsiteY2" fmla="*/ 236344 h 1654259"/>
              <a:gd name="connsiteX3" fmla="*/ 1387848 w 2268178"/>
              <a:gd name="connsiteY3" fmla="*/ 218375 h 1654259"/>
              <a:gd name="connsiteX4" fmla="*/ 1515622 w 2268178"/>
              <a:gd name="connsiteY4" fmla="*/ 120995 h 1654259"/>
              <a:gd name="connsiteX5" fmla="*/ 1560129 w 2268178"/>
              <a:gd name="connsiteY5" fmla="*/ 221122 h 1654259"/>
              <a:gd name="connsiteX6" fmla="*/ 1573158 w 2268178"/>
              <a:gd name="connsiteY6" fmla="*/ 250583 h 1654259"/>
              <a:gd name="connsiteX7" fmla="*/ 1602518 w 2268178"/>
              <a:gd name="connsiteY7" fmla="*/ 237176 h 1654259"/>
              <a:gd name="connsiteX8" fmla="*/ 1903682 w 2268178"/>
              <a:gd name="connsiteY8" fmla="*/ 99170 h 1654259"/>
              <a:gd name="connsiteX9" fmla="*/ 1825178 w 2268178"/>
              <a:gd name="connsiteY9" fmla="*/ 358801 h 1654259"/>
              <a:gd name="connsiteX10" fmla="*/ 1812778 w 2268178"/>
              <a:gd name="connsiteY10" fmla="*/ 399905 h 1654259"/>
              <a:gd name="connsiteX11" fmla="*/ 1855672 w 2268178"/>
              <a:gd name="connsiteY11" fmla="*/ 399905 h 1654259"/>
              <a:gd name="connsiteX12" fmla="*/ 1972232 w 2268178"/>
              <a:gd name="connsiteY12" fmla="*/ 399905 h 1654259"/>
              <a:gd name="connsiteX13" fmla="*/ 1947105 w 2268178"/>
              <a:gd name="connsiteY13" fmla="*/ 480299 h 1654259"/>
              <a:gd name="connsiteX14" fmla="*/ 1936646 w 2268178"/>
              <a:gd name="connsiteY14" fmla="*/ 513440 h 1654259"/>
              <a:gd name="connsiteX15" fmla="*/ 1970543 w 2268178"/>
              <a:gd name="connsiteY15" fmla="*/ 520875 h 1654259"/>
              <a:gd name="connsiteX16" fmla="*/ 2268178 w 2268178"/>
              <a:gd name="connsiteY16" fmla="*/ 586349 h 1654259"/>
              <a:gd name="connsiteX17" fmla="*/ 2007993 w 2268178"/>
              <a:gd name="connsiteY17" fmla="*/ 728312 h 1654259"/>
              <a:gd name="connsiteX18" fmla="*/ 1971526 w 2268178"/>
              <a:gd name="connsiteY18" fmla="*/ 748146 h 1654259"/>
              <a:gd name="connsiteX19" fmla="*/ 2000130 w 2268178"/>
              <a:gd name="connsiteY19" fmla="*/ 778188 h 1654259"/>
              <a:gd name="connsiteX20" fmla="*/ 2119587 w 2268178"/>
              <a:gd name="connsiteY20" fmla="*/ 903643 h 1654259"/>
              <a:gd name="connsiteX21" fmla="*/ 2026869 w 2268178"/>
              <a:gd name="connsiteY21" fmla="*/ 939783 h 1654259"/>
              <a:gd name="connsiteX22" fmla="*/ 1987025 w 2268178"/>
              <a:gd name="connsiteY22" fmla="*/ 955232 h 1654259"/>
              <a:gd name="connsiteX23" fmla="*/ 2013260 w 2268178"/>
              <a:gd name="connsiteY23" fmla="*/ 988977 h 1654259"/>
              <a:gd name="connsiteX24" fmla="*/ 2083977 w 2268178"/>
              <a:gd name="connsiteY24" fmla="*/ 1079931 h 1654259"/>
              <a:gd name="connsiteX25" fmla="*/ 1974550 w 2268178"/>
              <a:gd name="connsiteY25" fmla="*/ 1089886 h 1654259"/>
              <a:gd name="connsiteX26" fmla="*/ 1930825 w 2268178"/>
              <a:gd name="connsiteY26" fmla="*/ 1093843 h 1654259"/>
              <a:gd name="connsiteX27" fmla="*/ 1948264 w 2268178"/>
              <a:gd name="connsiteY27" fmla="*/ 1134267 h 1654259"/>
              <a:gd name="connsiteX28" fmla="*/ 2042419 w 2268178"/>
              <a:gd name="connsiteY28" fmla="*/ 1352037 h 1654259"/>
              <a:gd name="connsiteX29" fmla="*/ 1720615 w 2268178"/>
              <a:gd name="connsiteY29" fmla="*/ 1251053 h 1654259"/>
              <a:gd name="connsiteX30" fmla="*/ 1688734 w 2268178"/>
              <a:gd name="connsiteY30" fmla="*/ 1241073 h 1654259"/>
              <a:gd name="connsiteX31" fmla="*/ 1680266 w 2268178"/>
              <a:gd name="connsiteY31" fmla="*/ 1273382 h 1654259"/>
              <a:gd name="connsiteX32" fmla="*/ 1645110 w 2268178"/>
              <a:gd name="connsiteY32" fmla="*/ 1408212 h 1654259"/>
              <a:gd name="connsiteX33" fmla="*/ 1521318 w 2268178"/>
              <a:gd name="connsiteY33" fmla="*/ 1337495 h 1654259"/>
              <a:gd name="connsiteX34" fmla="*/ 1491529 w 2268178"/>
              <a:gd name="connsiteY34" fmla="*/ 1320459 h 1654259"/>
              <a:gd name="connsiteX35" fmla="*/ 1476760 w 2268178"/>
              <a:gd name="connsiteY35" fmla="*/ 1351482 h 1654259"/>
              <a:gd name="connsiteX36" fmla="*/ 1370509 w 2268178"/>
              <a:gd name="connsiteY36" fmla="*/ 1574848 h 1654259"/>
              <a:gd name="connsiteX37" fmla="*/ 1177588 w 2268178"/>
              <a:gd name="connsiteY37" fmla="*/ 1387975 h 1654259"/>
              <a:gd name="connsiteX38" fmla="*/ 1157149 w 2268178"/>
              <a:gd name="connsiteY38" fmla="*/ 1368141 h 1654259"/>
              <a:gd name="connsiteX39" fmla="*/ 1135198 w 2268178"/>
              <a:gd name="connsiteY39" fmla="*/ 1386236 h 1654259"/>
              <a:gd name="connsiteX40" fmla="*/ 1039758 w 2268178"/>
              <a:gd name="connsiteY40" fmla="*/ 1464891 h 1654259"/>
              <a:gd name="connsiteX41" fmla="*/ 1002434 w 2268178"/>
              <a:gd name="connsiteY41" fmla="*/ 1368821 h 1654259"/>
              <a:gd name="connsiteX42" fmla="*/ 988825 w 2268178"/>
              <a:gd name="connsiteY42" fmla="*/ 1333816 h 1654259"/>
              <a:gd name="connsiteX43" fmla="*/ 956466 w 2268178"/>
              <a:gd name="connsiteY43" fmla="*/ 1353020 h 1654259"/>
              <a:gd name="connsiteX44" fmla="*/ 640408 w 2268178"/>
              <a:gd name="connsiteY44" fmla="*/ 1541329 h 1654259"/>
              <a:gd name="connsiteX45" fmla="*/ 622388 w 2268178"/>
              <a:gd name="connsiteY45" fmla="*/ 1401458 h 1654259"/>
              <a:gd name="connsiteX46" fmla="*/ 615508 w 2268178"/>
              <a:gd name="connsiteY46" fmla="*/ 1348660 h 1654259"/>
              <a:gd name="connsiteX47" fmla="*/ 572236 w 2268178"/>
              <a:gd name="connsiteY47" fmla="*/ 1379684 h 1654259"/>
              <a:gd name="connsiteX48" fmla="*/ 46976 w 2268178"/>
              <a:gd name="connsiteY48" fmla="*/ 1654259 h 1654259"/>
              <a:gd name="connsiteX49" fmla="*/ 404769 w 2268178"/>
              <a:gd name="connsiteY49" fmla="*/ 1317409 h 1654259"/>
              <a:gd name="connsiteX50" fmla="*/ 452451 w 2268178"/>
              <a:gd name="connsiteY50" fmla="*/ 1268518 h 1654259"/>
              <a:gd name="connsiteX51" fmla="*/ 384355 w 2268178"/>
              <a:gd name="connsiteY51" fmla="*/ 1263376 h 1654259"/>
              <a:gd name="connsiteX52" fmla="*/ 155597 w 2268178"/>
              <a:gd name="connsiteY52" fmla="*/ 1246264 h 1654259"/>
              <a:gd name="connsiteX53" fmla="*/ 298669 w 2268178"/>
              <a:gd name="connsiteY53" fmla="*/ 1040918 h 1654259"/>
              <a:gd name="connsiteX54" fmla="*/ 323442 w 2268178"/>
              <a:gd name="connsiteY54" fmla="*/ 1005384 h 1654259"/>
              <a:gd name="connsiteX55" fmla="*/ 282086 w 2268178"/>
              <a:gd name="connsiteY55" fmla="*/ 992304 h 1654259"/>
              <a:gd name="connsiteX56" fmla="*/ 187553 w 2268178"/>
              <a:gd name="connsiteY56" fmla="*/ 962364 h 1654259"/>
              <a:gd name="connsiteX57" fmla="*/ 234227 w 2268178"/>
              <a:gd name="connsiteY57" fmla="*/ 915791 h 1654259"/>
              <a:gd name="connsiteX58" fmla="*/ 261496 w 2268178"/>
              <a:gd name="connsiteY58" fmla="*/ 888472 h 1654259"/>
              <a:gd name="connsiteX59" fmla="*/ 229514 w 2268178"/>
              <a:gd name="connsiteY59" fmla="*/ 866874 h 1654259"/>
              <a:gd name="connsiteX60" fmla="*/ 0 w 2268178"/>
              <a:gd name="connsiteY60" fmla="*/ 711805 h 1654259"/>
              <a:gd name="connsiteX61" fmla="*/ 260437 w 2268178"/>
              <a:gd name="connsiteY61" fmla="*/ 618784 h 1654259"/>
              <a:gd name="connsiteX62" fmla="*/ 287025 w 2268178"/>
              <a:gd name="connsiteY62" fmla="*/ 609258 h 1654259"/>
              <a:gd name="connsiteX63" fmla="*/ 280775 w 2268178"/>
              <a:gd name="connsiteY63" fmla="*/ 581712 h 1654259"/>
              <a:gd name="connsiteX64" fmla="*/ 252423 w 2268178"/>
              <a:gd name="connsiteY64" fmla="*/ 457013 h 1654259"/>
              <a:gd name="connsiteX65" fmla="*/ 376165 w 2268178"/>
              <a:gd name="connsiteY65" fmla="*/ 468228 h 1654259"/>
              <a:gd name="connsiteX66" fmla="*/ 424653 w 2268178"/>
              <a:gd name="connsiteY66" fmla="*/ 472663 h 1654259"/>
              <a:gd name="connsiteX67" fmla="*/ 409305 w 2268178"/>
              <a:gd name="connsiteY67" fmla="*/ 426443 h 1654259"/>
              <a:gd name="connsiteX68" fmla="*/ 325030 w 2268178"/>
              <a:gd name="connsiteY68" fmla="*/ 173642 h 1654259"/>
              <a:gd name="connsiteX69" fmla="*/ 602680 w 2268178"/>
              <a:gd name="connsiteY69" fmla="*/ 290856 h 1654259"/>
              <a:gd name="connsiteX70" fmla="*/ 644490 w 2268178"/>
              <a:gd name="connsiteY70" fmla="*/ 308523 h 1654259"/>
              <a:gd name="connsiteX71" fmla="*/ 646859 w 2268178"/>
              <a:gd name="connsiteY71" fmla="*/ 263184 h 1654259"/>
              <a:gd name="connsiteX72" fmla="*/ 651723 w 2268178"/>
              <a:gd name="connsiteY72" fmla="*/ 171399 h 1654259"/>
              <a:gd name="connsiteX73" fmla="*/ 796559 w 2268178"/>
              <a:gd name="connsiteY73" fmla="*/ 258371 h 1654259"/>
              <a:gd name="connsiteX74" fmla="*/ 828591 w 2268178"/>
              <a:gd name="connsiteY74" fmla="*/ 277625 h 1654259"/>
              <a:gd name="connsiteX75" fmla="*/ 842527 w 2268178"/>
              <a:gd name="connsiteY75" fmla="*/ 242897 h 1654259"/>
              <a:gd name="connsiteX76" fmla="*/ 887034 w 2268178"/>
              <a:gd name="connsiteY76" fmla="*/ 131731 h 1654259"/>
              <a:gd name="connsiteX77" fmla="*/ 952181 w 2268178"/>
              <a:gd name="connsiteY77" fmla="*/ 186923 h 1654259"/>
              <a:gd name="connsiteX78" fmla="*/ 976098 w 2268178"/>
              <a:gd name="connsiteY78" fmla="*/ 207135 h 1654259"/>
              <a:gd name="connsiteX79" fmla="*/ 996738 w 2268178"/>
              <a:gd name="connsiteY79" fmla="*/ 183596 h 165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268178" h="1654259">
                <a:moveTo>
                  <a:pt x="1157376" y="0"/>
                </a:moveTo>
                <a:lnTo>
                  <a:pt x="1344601" y="213990"/>
                </a:lnTo>
                <a:lnTo>
                  <a:pt x="1364183" y="236344"/>
                </a:lnTo>
                <a:lnTo>
                  <a:pt x="1387848" y="218375"/>
                </a:lnTo>
                <a:lnTo>
                  <a:pt x="1515622" y="120995"/>
                </a:lnTo>
                <a:lnTo>
                  <a:pt x="1560129" y="221122"/>
                </a:lnTo>
                <a:lnTo>
                  <a:pt x="1573158" y="250583"/>
                </a:lnTo>
                <a:lnTo>
                  <a:pt x="1602518" y="237176"/>
                </a:lnTo>
                <a:lnTo>
                  <a:pt x="1903682" y="99170"/>
                </a:lnTo>
                <a:lnTo>
                  <a:pt x="1825178" y="358801"/>
                </a:lnTo>
                <a:lnTo>
                  <a:pt x="1812778" y="399905"/>
                </a:lnTo>
                <a:lnTo>
                  <a:pt x="1855672" y="399905"/>
                </a:lnTo>
                <a:lnTo>
                  <a:pt x="1972232" y="399905"/>
                </a:lnTo>
                <a:lnTo>
                  <a:pt x="1947105" y="480299"/>
                </a:lnTo>
                <a:lnTo>
                  <a:pt x="1936646" y="513440"/>
                </a:lnTo>
                <a:lnTo>
                  <a:pt x="1970543" y="520875"/>
                </a:lnTo>
                <a:lnTo>
                  <a:pt x="2268178" y="586349"/>
                </a:lnTo>
                <a:lnTo>
                  <a:pt x="2007993" y="728312"/>
                </a:lnTo>
                <a:lnTo>
                  <a:pt x="1971526" y="748146"/>
                </a:lnTo>
                <a:lnTo>
                  <a:pt x="2000130" y="778188"/>
                </a:lnTo>
                <a:lnTo>
                  <a:pt x="2119587" y="903643"/>
                </a:lnTo>
                <a:lnTo>
                  <a:pt x="2026869" y="939783"/>
                </a:lnTo>
                <a:lnTo>
                  <a:pt x="1987025" y="955232"/>
                </a:lnTo>
                <a:lnTo>
                  <a:pt x="2013260" y="988977"/>
                </a:lnTo>
                <a:lnTo>
                  <a:pt x="2083977" y="1079931"/>
                </a:lnTo>
                <a:lnTo>
                  <a:pt x="1974550" y="1089886"/>
                </a:lnTo>
                <a:lnTo>
                  <a:pt x="1930825" y="1093843"/>
                </a:lnTo>
                <a:lnTo>
                  <a:pt x="1948264" y="1134267"/>
                </a:lnTo>
                <a:lnTo>
                  <a:pt x="2042419" y="1352037"/>
                </a:lnTo>
                <a:lnTo>
                  <a:pt x="1720615" y="1251053"/>
                </a:lnTo>
                <a:lnTo>
                  <a:pt x="1688734" y="1241073"/>
                </a:lnTo>
                <a:lnTo>
                  <a:pt x="1680266" y="1273382"/>
                </a:lnTo>
                <a:lnTo>
                  <a:pt x="1645110" y="1408212"/>
                </a:lnTo>
                <a:lnTo>
                  <a:pt x="1521318" y="1337495"/>
                </a:lnTo>
                <a:lnTo>
                  <a:pt x="1491529" y="1320459"/>
                </a:lnTo>
                <a:lnTo>
                  <a:pt x="1476760" y="1351482"/>
                </a:lnTo>
                <a:lnTo>
                  <a:pt x="1370509" y="1574848"/>
                </a:lnTo>
                <a:lnTo>
                  <a:pt x="1177588" y="1387975"/>
                </a:lnTo>
                <a:lnTo>
                  <a:pt x="1157149" y="1368141"/>
                </a:lnTo>
                <a:lnTo>
                  <a:pt x="1135198" y="1386236"/>
                </a:lnTo>
                <a:lnTo>
                  <a:pt x="1039758" y="1464891"/>
                </a:lnTo>
                <a:lnTo>
                  <a:pt x="1002434" y="1368821"/>
                </a:lnTo>
                <a:lnTo>
                  <a:pt x="988825" y="1333816"/>
                </a:lnTo>
                <a:lnTo>
                  <a:pt x="956466" y="1353020"/>
                </a:lnTo>
                <a:lnTo>
                  <a:pt x="640408" y="1541329"/>
                </a:lnTo>
                <a:lnTo>
                  <a:pt x="622388" y="1401458"/>
                </a:lnTo>
                <a:lnTo>
                  <a:pt x="615508" y="1348660"/>
                </a:lnTo>
                <a:lnTo>
                  <a:pt x="572236" y="1379684"/>
                </a:lnTo>
                <a:cubicBezTo>
                  <a:pt x="441892" y="1472931"/>
                  <a:pt x="219988" y="1578300"/>
                  <a:pt x="46976" y="1654259"/>
                </a:cubicBezTo>
                <a:cubicBezTo>
                  <a:pt x="188939" y="1534650"/>
                  <a:pt x="332087" y="1391907"/>
                  <a:pt x="404769" y="1317409"/>
                </a:cubicBezTo>
                <a:lnTo>
                  <a:pt x="452451" y="1268518"/>
                </a:lnTo>
                <a:lnTo>
                  <a:pt x="384355" y="1263376"/>
                </a:lnTo>
                <a:lnTo>
                  <a:pt x="155597" y="1246264"/>
                </a:lnTo>
                <a:lnTo>
                  <a:pt x="298669" y="1040918"/>
                </a:lnTo>
                <a:lnTo>
                  <a:pt x="323442" y="1005384"/>
                </a:lnTo>
                <a:lnTo>
                  <a:pt x="282086" y="992304"/>
                </a:lnTo>
                <a:lnTo>
                  <a:pt x="187553" y="962364"/>
                </a:lnTo>
                <a:lnTo>
                  <a:pt x="234227" y="915791"/>
                </a:lnTo>
                <a:lnTo>
                  <a:pt x="261496" y="888472"/>
                </a:lnTo>
                <a:lnTo>
                  <a:pt x="229514" y="866874"/>
                </a:lnTo>
                <a:lnTo>
                  <a:pt x="0" y="711805"/>
                </a:lnTo>
                <a:lnTo>
                  <a:pt x="260437" y="618784"/>
                </a:lnTo>
                <a:lnTo>
                  <a:pt x="287025" y="609258"/>
                </a:lnTo>
                <a:lnTo>
                  <a:pt x="280775" y="581712"/>
                </a:lnTo>
                <a:lnTo>
                  <a:pt x="252423" y="457013"/>
                </a:lnTo>
                <a:lnTo>
                  <a:pt x="376165" y="468228"/>
                </a:lnTo>
                <a:lnTo>
                  <a:pt x="424653" y="472663"/>
                </a:lnTo>
                <a:lnTo>
                  <a:pt x="409305" y="426443"/>
                </a:lnTo>
                <a:lnTo>
                  <a:pt x="325030" y="173642"/>
                </a:lnTo>
                <a:lnTo>
                  <a:pt x="602680" y="290856"/>
                </a:lnTo>
                <a:lnTo>
                  <a:pt x="644490" y="308523"/>
                </a:lnTo>
                <a:lnTo>
                  <a:pt x="646859" y="263184"/>
                </a:lnTo>
                <a:lnTo>
                  <a:pt x="651723" y="171399"/>
                </a:lnTo>
                <a:lnTo>
                  <a:pt x="796559" y="258371"/>
                </a:lnTo>
                <a:lnTo>
                  <a:pt x="828591" y="277625"/>
                </a:lnTo>
                <a:lnTo>
                  <a:pt x="842527" y="242897"/>
                </a:lnTo>
                <a:lnTo>
                  <a:pt x="887034" y="131731"/>
                </a:lnTo>
                <a:lnTo>
                  <a:pt x="952181" y="186923"/>
                </a:lnTo>
                <a:lnTo>
                  <a:pt x="976098" y="207135"/>
                </a:lnTo>
                <a:lnTo>
                  <a:pt x="996738" y="183596"/>
                </a:lnTo>
                <a:close/>
              </a:path>
            </a:pathLst>
          </a:custGeom>
          <a:solidFill>
            <a:schemeClr val="accent4"/>
          </a:solidFill>
          <a:ln w="53975" cap="rnd">
            <a:noFill/>
          </a:ln>
        </p:spPr>
        <p:txBody>
          <a:bodyPr wrap="square" lIns="0" tIns="0" rIns="0" bIns="0" rtlCol="0" anchor="ctr">
            <a:noAutofit/>
          </a:bodyPr>
          <a:lstStyle>
            <a:lvl1pPr marL="0" indent="0" algn="ctr">
              <a:buNone/>
              <a:defRPr sz="3600" b="1" i="1" spc="-150">
                <a:ln w="22225">
                  <a:noFill/>
                </a:ln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BR" noProof="0"/>
              <a:t>KaBlam!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F83F98-5259-49AF-8634-3B762C746898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1CA5E081-0192-404A-A654-91251F287682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626287" y="6260303"/>
            <a:ext cx="324000" cy="3240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7D25598-CD32-4D2D-9E15-9BE9065C658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375427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otos Relâmpag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542939F1-FD7A-4F12-892E-C4922A0E06DD}"/>
              </a:ext>
            </a:extLst>
          </p:cNvPr>
          <p:cNvSpPr/>
          <p:nvPr userDrawn="1"/>
        </p:nvSpPr>
        <p:spPr>
          <a:xfrm>
            <a:off x="114300" y="127000"/>
            <a:ext cx="11925300" cy="6527800"/>
          </a:xfrm>
          <a:custGeom>
            <a:avLst/>
            <a:gdLst>
              <a:gd name="connsiteX0" fmla="*/ 76200 w 11925300"/>
              <a:gd name="connsiteY0" fmla="*/ 0 h 6527800"/>
              <a:gd name="connsiteX1" fmla="*/ 0 w 11925300"/>
              <a:gd name="connsiteY1" fmla="*/ 6400800 h 6527800"/>
              <a:gd name="connsiteX2" fmla="*/ 11925300 w 11925300"/>
              <a:gd name="connsiteY2" fmla="*/ 6527800 h 6527800"/>
              <a:gd name="connsiteX3" fmla="*/ 11798300 w 11925300"/>
              <a:gd name="connsiteY3" fmla="*/ 76200 h 6527800"/>
              <a:gd name="connsiteX4" fmla="*/ 76200 w 11925300"/>
              <a:gd name="connsiteY4" fmla="*/ 0 h 652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5300" h="6527800">
                <a:moveTo>
                  <a:pt x="76200" y="0"/>
                </a:moveTo>
                <a:lnTo>
                  <a:pt x="0" y="6400800"/>
                </a:lnTo>
                <a:lnTo>
                  <a:pt x="11925300" y="6527800"/>
                </a:lnTo>
                <a:lnTo>
                  <a:pt x="11798300" y="76200"/>
                </a:lnTo>
                <a:lnTo>
                  <a:pt x="762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14" name="Forma Livre: Forma 113">
            <a:extLst>
              <a:ext uri="{FF2B5EF4-FFF2-40B4-BE49-F238E27FC236}">
                <a16:creationId xmlns:a16="http://schemas.microsoft.com/office/drawing/2014/main" id="{86E69505-8EB3-40DB-813D-41A147F06130}"/>
              </a:ext>
            </a:extLst>
          </p:cNvPr>
          <p:cNvSpPr/>
          <p:nvPr userDrawn="1"/>
        </p:nvSpPr>
        <p:spPr>
          <a:xfrm rot="60000">
            <a:off x="2528532" y="1435732"/>
            <a:ext cx="9258484" cy="4845284"/>
          </a:xfrm>
          <a:custGeom>
            <a:avLst/>
            <a:gdLst>
              <a:gd name="connsiteX0" fmla="*/ 4137199 w 11137897"/>
              <a:gd name="connsiteY0" fmla="*/ 4742715 h 4797311"/>
              <a:gd name="connsiteX1" fmla="*/ 4127385 w 11137897"/>
              <a:gd name="connsiteY1" fmla="*/ 4788793 h 4797311"/>
              <a:gd name="connsiteX2" fmla="*/ 4127714 w 11137897"/>
              <a:gd name="connsiteY2" fmla="*/ 4788924 h 4797311"/>
              <a:gd name="connsiteX3" fmla="*/ 4152420 w 11137897"/>
              <a:gd name="connsiteY3" fmla="*/ 4763339 h 4797311"/>
              <a:gd name="connsiteX4" fmla="*/ 4144745 w 11137897"/>
              <a:gd name="connsiteY4" fmla="*/ 4745688 h 4797311"/>
              <a:gd name="connsiteX5" fmla="*/ 4203155 w 11137897"/>
              <a:gd name="connsiteY5" fmla="*/ 4686995 h 4797311"/>
              <a:gd name="connsiteX6" fmla="*/ 4178448 w 11137897"/>
              <a:gd name="connsiteY6" fmla="*/ 4712579 h 4797311"/>
              <a:gd name="connsiteX7" fmla="*/ 4186123 w 11137897"/>
              <a:gd name="connsiteY7" fmla="*/ 4730231 h 4797311"/>
              <a:gd name="connsiteX8" fmla="*/ 4198441 w 11137897"/>
              <a:gd name="connsiteY8" fmla="*/ 4735083 h 4797311"/>
              <a:gd name="connsiteX9" fmla="*/ 4218761 w 11137897"/>
              <a:gd name="connsiteY9" fmla="*/ 4693143 h 4797311"/>
              <a:gd name="connsiteX10" fmla="*/ 4201438 w 11137897"/>
              <a:gd name="connsiteY10" fmla="*/ 4588680 h 4797311"/>
              <a:gd name="connsiteX11" fmla="*/ 4176732 w 11137897"/>
              <a:gd name="connsiteY11" fmla="*/ 4614263 h 4797311"/>
              <a:gd name="connsiteX12" fmla="*/ 4202316 w 11137897"/>
              <a:gd name="connsiteY12" fmla="*/ 4638970 h 4797311"/>
              <a:gd name="connsiteX13" fmla="*/ 4227022 w 11137897"/>
              <a:gd name="connsiteY13" fmla="*/ 4613386 h 4797311"/>
              <a:gd name="connsiteX14" fmla="*/ 4201438 w 11137897"/>
              <a:gd name="connsiteY14" fmla="*/ 4588680 h 4797311"/>
              <a:gd name="connsiteX15" fmla="*/ 4277919 w 11137897"/>
              <a:gd name="connsiteY15" fmla="*/ 4539302 h 4797311"/>
              <a:gd name="connsiteX16" fmla="*/ 4253214 w 11137897"/>
              <a:gd name="connsiteY16" fmla="*/ 4564886 h 4797311"/>
              <a:gd name="connsiteX17" fmla="*/ 4260889 w 11137897"/>
              <a:gd name="connsiteY17" fmla="*/ 4582538 h 4797311"/>
              <a:gd name="connsiteX18" fmla="*/ 4270511 w 11137897"/>
              <a:gd name="connsiteY18" fmla="*/ 4586329 h 4797311"/>
              <a:gd name="connsiteX19" fmla="*/ 4290831 w 11137897"/>
              <a:gd name="connsiteY19" fmla="*/ 4544389 h 4797311"/>
              <a:gd name="connsiteX20" fmla="*/ 4199722 w 11137897"/>
              <a:gd name="connsiteY20" fmla="*/ 4490362 h 4797311"/>
              <a:gd name="connsiteX21" fmla="*/ 4190054 w 11137897"/>
              <a:gd name="connsiteY21" fmla="*/ 4494566 h 4797311"/>
              <a:gd name="connsiteX22" fmla="*/ 4182054 w 11137897"/>
              <a:gd name="connsiteY22" fmla="*/ 4532131 h 4797311"/>
              <a:gd name="connsiteX23" fmla="*/ 4182691 w 11137897"/>
              <a:gd name="connsiteY23" fmla="*/ 4533597 h 4797311"/>
              <a:gd name="connsiteX24" fmla="*/ 4200600 w 11137897"/>
              <a:gd name="connsiteY24" fmla="*/ 4540652 h 4797311"/>
              <a:gd name="connsiteX25" fmla="*/ 4225306 w 11137897"/>
              <a:gd name="connsiteY25" fmla="*/ 4515069 h 4797311"/>
              <a:gd name="connsiteX26" fmla="*/ 4199722 w 11137897"/>
              <a:gd name="connsiteY26" fmla="*/ 4490362 h 4797311"/>
              <a:gd name="connsiteX27" fmla="*/ 4276203 w 11137897"/>
              <a:gd name="connsiteY27" fmla="*/ 4440986 h 4797311"/>
              <a:gd name="connsiteX28" fmla="*/ 4251498 w 11137897"/>
              <a:gd name="connsiteY28" fmla="*/ 4466570 h 4797311"/>
              <a:gd name="connsiteX29" fmla="*/ 4277081 w 11137897"/>
              <a:gd name="connsiteY29" fmla="*/ 4491276 h 4797311"/>
              <a:gd name="connsiteX30" fmla="*/ 4301787 w 11137897"/>
              <a:gd name="connsiteY30" fmla="*/ 4465692 h 4797311"/>
              <a:gd name="connsiteX31" fmla="*/ 4276203 w 11137897"/>
              <a:gd name="connsiteY31" fmla="*/ 4440986 h 4797311"/>
              <a:gd name="connsiteX32" fmla="*/ 4210816 w 11137897"/>
              <a:gd name="connsiteY32" fmla="*/ 4397092 h 4797311"/>
              <a:gd name="connsiteX33" fmla="*/ 4201413 w 11137897"/>
              <a:gd name="connsiteY33" fmla="*/ 4441236 h 4797311"/>
              <a:gd name="connsiteX34" fmla="*/ 4216536 w 11137897"/>
              <a:gd name="connsiteY34" fmla="*/ 4434660 h 4797311"/>
              <a:gd name="connsiteX35" fmla="*/ 4223590 w 11137897"/>
              <a:gd name="connsiteY35" fmla="*/ 4416752 h 4797311"/>
              <a:gd name="connsiteX36" fmla="*/ 4215915 w 11137897"/>
              <a:gd name="connsiteY36" fmla="*/ 4399100 h 4797311"/>
              <a:gd name="connsiteX37" fmla="*/ 4352522 w 11137897"/>
              <a:gd name="connsiteY37" fmla="*/ 4389348 h 4797311"/>
              <a:gd name="connsiteX38" fmla="*/ 4327815 w 11137897"/>
              <a:gd name="connsiteY38" fmla="*/ 4414932 h 4797311"/>
              <a:gd name="connsiteX39" fmla="*/ 4335491 w 11137897"/>
              <a:gd name="connsiteY39" fmla="*/ 4432584 h 4797311"/>
              <a:gd name="connsiteX40" fmla="*/ 4343475 w 11137897"/>
              <a:gd name="connsiteY40" fmla="*/ 4435729 h 4797311"/>
              <a:gd name="connsiteX41" fmla="*/ 4363795 w 11137897"/>
              <a:gd name="connsiteY41" fmla="*/ 4393789 h 4797311"/>
              <a:gd name="connsiteX42" fmla="*/ 4274487 w 11137897"/>
              <a:gd name="connsiteY42" fmla="*/ 4342669 h 4797311"/>
              <a:gd name="connsiteX43" fmla="*/ 4249782 w 11137897"/>
              <a:gd name="connsiteY43" fmla="*/ 4368253 h 4797311"/>
              <a:gd name="connsiteX44" fmla="*/ 4275365 w 11137897"/>
              <a:gd name="connsiteY44" fmla="*/ 4392958 h 4797311"/>
              <a:gd name="connsiteX45" fmla="*/ 4300071 w 11137897"/>
              <a:gd name="connsiteY45" fmla="*/ 4367375 h 4797311"/>
              <a:gd name="connsiteX46" fmla="*/ 4274487 w 11137897"/>
              <a:gd name="connsiteY46" fmla="*/ 4342669 h 4797311"/>
              <a:gd name="connsiteX47" fmla="*/ 4350805 w 11137897"/>
              <a:gd name="connsiteY47" fmla="*/ 4291031 h 4797311"/>
              <a:gd name="connsiteX48" fmla="*/ 4326099 w 11137897"/>
              <a:gd name="connsiteY48" fmla="*/ 4316615 h 4797311"/>
              <a:gd name="connsiteX49" fmla="*/ 4351683 w 11137897"/>
              <a:gd name="connsiteY49" fmla="*/ 4341322 h 4797311"/>
              <a:gd name="connsiteX50" fmla="*/ 4376390 w 11137897"/>
              <a:gd name="connsiteY50" fmla="*/ 4315738 h 4797311"/>
              <a:gd name="connsiteX51" fmla="*/ 4350805 w 11137897"/>
              <a:gd name="connsiteY51" fmla="*/ 4291031 h 4797311"/>
              <a:gd name="connsiteX52" fmla="*/ 4427164 w 11137897"/>
              <a:gd name="connsiteY52" fmla="*/ 4241782 h 4797311"/>
              <a:gd name="connsiteX53" fmla="*/ 4402457 w 11137897"/>
              <a:gd name="connsiteY53" fmla="*/ 4267366 h 4797311"/>
              <a:gd name="connsiteX54" fmla="*/ 4410133 w 11137897"/>
              <a:gd name="connsiteY54" fmla="*/ 4285018 h 4797311"/>
              <a:gd name="connsiteX55" fmla="*/ 4415474 w 11137897"/>
              <a:gd name="connsiteY55" fmla="*/ 4287122 h 4797311"/>
              <a:gd name="connsiteX56" fmla="*/ 4435793 w 11137897"/>
              <a:gd name="connsiteY56" fmla="*/ 4245182 h 4797311"/>
              <a:gd name="connsiteX57" fmla="*/ 4272773 w 11137897"/>
              <a:gd name="connsiteY57" fmla="*/ 4244477 h 4797311"/>
              <a:gd name="connsiteX58" fmla="*/ 4248068 w 11137897"/>
              <a:gd name="connsiteY58" fmla="*/ 4270061 h 4797311"/>
              <a:gd name="connsiteX59" fmla="*/ 4273651 w 11137897"/>
              <a:gd name="connsiteY59" fmla="*/ 4294767 h 4797311"/>
              <a:gd name="connsiteX60" fmla="*/ 4298357 w 11137897"/>
              <a:gd name="connsiteY60" fmla="*/ 4269183 h 4797311"/>
              <a:gd name="connsiteX61" fmla="*/ 4272773 w 11137897"/>
              <a:gd name="connsiteY61" fmla="*/ 4244477 h 4797311"/>
              <a:gd name="connsiteX62" fmla="*/ 4349092 w 11137897"/>
              <a:gd name="connsiteY62" fmla="*/ 4192840 h 4797311"/>
              <a:gd name="connsiteX63" fmla="*/ 4324385 w 11137897"/>
              <a:gd name="connsiteY63" fmla="*/ 4218424 h 4797311"/>
              <a:gd name="connsiteX64" fmla="*/ 4349969 w 11137897"/>
              <a:gd name="connsiteY64" fmla="*/ 4243130 h 4797311"/>
              <a:gd name="connsiteX65" fmla="*/ 4374676 w 11137897"/>
              <a:gd name="connsiteY65" fmla="*/ 4217546 h 4797311"/>
              <a:gd name="connsiteX66" fmla="*/ 4349092 w 11137897"/>
              <a:gd name="connsiteY66" fmla="*/ 4192840 h 4797311"/>
              <a:gd name="connsiteX67" fmla="*/ 4425448 w 11137897"/>
              <a:gd name="connsiteY67" fmla="*/ 4143467 h 4797311"/>
              <a:gd name="connsiteX68" fmla="*/ 4400741 w 11137897"/>
              <a:gd name="connsiteY68" fmla="*/ 4169051 h 4797311"/>
              <a:gd name="connsiteX69" fmla="*/ 4426325 w 11137897"/>
              <a:gd name="connsiteY69" fmla="*/ 4193756 h 4797311"/>
              <a:gd name="connsiteX70" fmla="*/ 4451032 w 11137897"/>
              <a:gd name="connsiteY70" fmla="*/ 4168173 h 4797311"/>
              <a:gd name="connsiteX71" fmla="*/ 4425448 w 11137897"/>
              <a:gd name="connsiteY71" fmla="*/ 4143467 h 4797311"/>
              <a:gd name="connsiteX72" fmla="*/ 4271057 w 11137897"/>
              <a:gd name="connsiteY72" fmla="*/ 4146162 h 4797311"/>
              <a:gd name="connsiteX73" fmla="*/ 4263571 w 11137897"/>
              <a:gd name="connsiteY73" fmla="*/ 4149417 h 4797311"/>
              <a:gd name="connsiteX74" fmla="*/ 4254975 w 11137897"/>
              <a:gd name="connsiteY74" fmla="*/ 4189770 h 4797311"/>
              <a:gd name="connsiteX75" fmla="*/ 4271935 w 11137897"/>
              <a:gd name="connsiteY75" fmla="*/ 4196451 h 4797311"/>
              <a:gd name="connsiteX76" fmla="*/ 4296641 w 11137897"/>
              <a:gd name="connsiteY76" fmla="*/ 4170868 h 4797311"/>
              <a:gd name="connsiteX77" fmla="*/ 4271057 w 11137897"/>
              <a:gd name="connsiteY77" fmla="*/ 4146162 h 4797311"/>
              <a:gd name="connsiteX78" fmla="*/ 4498630 w 11137897"/>
              <a:gd name="connsiteY78" fmla="*/ 4091884 h 4797311"/>
              <a:gd name="connsiteX79" fmla="*/ 4473924 w 11137897"/>
              <a:gd name="connsiteY79" fmla="*/ 4117468 h 4797311"/>
              <a:gd name="connsiteX80" fmla="*/ 4481599 w 11137897"/>
              <a:gd name="connsiteY80" fmla="*/ 4135120 h 4797311"/>
              <a:gd name="connsiteX81" fmla="*/ 4487913 w 11137897"/>
              <a:gd name="connsiteY81" fmla="*/ 4137606 h 4797311"/>
              <a:gd name="connsiteX82" fmla="*/ 4508757 w 11137897"/>
              <a:gd name="connsiteY82" fmla="*/ 4094583 h 4797311"/>
              <a:gd name="connsiteX83" fmla="*/ 4501766 w 11137897"/>
              <a:gd name="connsiteY83" fmla="*/ 4091829 h 4797311"/>
              <a:gd name="connsiteX84" fmla="*/ 4500204 w 11137897"/>
              <a:gd name="connsiteY84" fmla="*/ 4092173 h 4797311"/>
              <a:gd name="connsiteX85" fmla="*/ 4347375 w 11137897"/>
              <a:gd name="connsiteY85" fmla="*/ 4094524 h 4797311"/>
              <a:gd name="connsiteX86" fmla="*/ 4322669 w 11137897"/>
              <a:gd name="connsiteY86" fmla="*/ 4120108 h 4797311"/>
              <a:gd name="connsiteX87" fmla="*/ 4348253 w 11137897"/>
              <a:gd name="connsiteY87" fmla="*/ 4144815 h 4797311"/>
              <a:gd name="connsiteX88" fmla="*/ 4372960 w 11137897"/>
              <a:gd name="connsiteY88" fmla="*/ 4119230 h 4797311"/>
              <a:gd name="connsiteX89" fmla="*/ 4347375 w 11137897"/>
              <a:gd name="connsiteY89" fmla="*/ 4094524 h 4797311"/>
              <a:gd name="connsiteX90" fmla="*/ 4283977 w 11137897"/>
              <a:gd name="connsiteY90" fmla="*/ 4053609 h 4797311"/>
              <a:gd name="connsiteX91" fmla="*/ 4274930 w 11137897"/>
              <a:gd name="connsiteY91" fmla="*/ 4096086 h 4797311"/>
              <a:gd name="connsiteX92" fmla="*/ 4287870 w 11137897"/>
              <a:gd name="connsiteY92" fmla="*/ 4090459 h 4797311"/>
              <a:gd name="connsiteX93" fmla="*/ 4294925 w 11137897"/>
              <a:gd name="connsiteY93" fmla="*/ 4072550 h 4797311"/>
              <a:gd name="connsiteX94" fmla="*/ 4287250 w 11137897"/>
              <a:gd name="connsiteY94" fmla="*/ 4054898 h 4797311"/>
              <a:gd name="connsiteX95" fmla="*/ 4423731 w 11137897"/>
              <a:gd name="connsiteY95" fmla="*/ 4045149 h 4797311"/>
              <a:gd name="connsiteX96" fmla="*/ 4399025 w 11137897"/>
              <a:gd name="connsiteY96" fmla="*/ 4070733 h 4797311"/>
              <a:gd name="connsiteX97" fmla="*/ 4424609 w 11137897"/>
              <a:gd name="connsiteY97" fmla="*/ 4095439 h 4797311"/>
              <a:gd name="connsiteX98" fmla="*/ 4449315 w 11137897"/>
              <a:gd name="connsiteY98" fmla="*/ 4069855 h 4797311"/>
              <a:gd name="connsiteX99" fmla="*/ 4423731 w 11137897"/>
              <a:gd name="connsiteY99" fmla="*/ 4045149 h 4797311"/>
              <a:gd name="connsiteX100" fmla="*/ 4496914 w 11137897"/>
              <a:gd name="connsiteY100" fmla="*/ 3993566 h 4797311"/>
              <a:gd name="connsiteX101" fmla="*/ 4472208 w 11137897"/>
              <a:gd name="connsiteY101" fmla="*/ 4019150 h 4797311"/>
              <a:gd name="connsiteX102" fmla="*/ 4472300 w 11137897"/>
              <a:gd name="connsiteY102" fmla="*/ 4019572 h 4797311"/>
              <a:gd name="connsiteX103" fmla="*/ 4472223 w 11137897"/>
              <a:gd name="connsiteY103" fmla="*/ 4019996 h 4797311"/>
              <a:gd name="connsiteX104" fmla="*/ 4497807 w 11137897"/>
              <a:gd name="connsiteY104" fmla="*/ 4044702 h 4797311"/>
              <a:gd name="connsiteX105" fmla="*/ 4499369 w 11137897"/>
              <a:gd name="connsiteY105" fmla="*/ 4044358 h 4797311"/>
              <a:gd name="connsiteX106" fmla="*/ 4500942 w 11137897"/>
              <a:gd name="connsiteY106" fmla="*/ 4044647 h 4797311"/>
              <a:gd name="connsiteX107" fmla="*/ 4525649 w 11137897"/>
              <a:gd name="connsiteY107" fmla="*/ 4019063 h 4797311"/>
              <a:gd name="connsiteX108" fmla="*/ 4525555 w 11137897"/>
              <a:gd name="connsiteY108" fmla="*/ 4018642 h 4797311"/>
              <a:gd name="connsiteX109" fmla="*/ 4525634 w 11137897"/>
              <a:gd name="connsiteY109" fmla="*/ 4018218 h 4797311"/>
              <a:gd name="connsiteX110" fmla="*/ 4500050 w 11137897"/>
              <a:gd name="connsiteY110" fmla="*/ 3993511 h 4797311"/>
              <a:gd name="connsiteX111" fmla="*/ 4498488 w 11137897"/>
              <a:gd name="connsiteY111" fmla="*/ 3993856 h 4797311"/>
              <a:gd name="connsiteX112" fmla="*/ 4345659 w 11137897"/>
              <a:gd name="connsiteY112" fmla="*/ 3996206 h 4797311"/>
              <a:gd name="connsiteX113" fmla="*/ 4320953 w 11137897"/>
              <a:gd name="connsiteY113" fmla="*/ 4021790 h 4797311"/>
              <a:gd name="connsiteX114" fmla="*/ 4321046 w 11137897"/>
              <a:gd name="connsiteY114" fmla="*/ 4022212 h 4797311"/>
              <a:gd name="connsiteX115" fmla="*/ 4320968 w 11137897"/>
              <a:gd name="connsiteY115" fmla="*/ 4022636 h 4797311"/>
              <a:gd name="connsiteX116" fmla="*/ 4346552 w 11137897"/>
              <a:gd name="connsiteY116" fmla="*/ 4047342 h 4797311"/>
              <a:gd name="connsiteX117" fmla="*/ 4371258 w 11137897"/>
              <a:gd name="connsiteY117" fmla="*/ 4021758 h 4797311"/>
              <a:gd name="connsiteX118" fmla="*/ 4371166 w 11137897"/>
              <a:gd name="connsiteY118" fmla="*/ 4021337 h 4797311"/>
              <a:gd name="connsiteX119" fmla="*/ 4371243 w 11137897"/>
              <a:gd name="connsiteY119" fmla="*/ 4020912 h 4797311"/>
              <a:gd name="connsiteX120" fmla="*/ 4345659 w 11137897"/>
              <a:gd name="connsiteY120" fmla="*/ 3996206 h 4797311"/>
              <a:gd name="connsiteX121" fmla="*/ 4573286 w 11137897"/>
              <a:gd name="connsiteY121" fmla="*/ 3945038 h 4797311"/>
              <a:gd name="connsiteX122" fmla="*/ 4548580 w 11137897"/>
              <a:gd name="connsiteY122" fmla="*/ 3970622 h 4797311"/>
              <a:gd name="connsiteX123" fmla="*/ 4556255 w 11137897"/>
              <a:gd name="connsiteY123" fmla="*/ 3988274 h 4797311"/>
              <a:gd name="connsiteX124" fmla="*/ 4559621 w 11137897"/>
              <a:gd name="connsiteY124" fmla="*/ 3989599 h 4797311"/>
              <a:gd name="connsiteX125" fmla="*/ 4579940 w 11137897"/>
              <a:gd name="connsiteY125" fmla="*/ 3947659 h 4797311"/>
              <a:gd name="connsiteX126" fmla="*/ 4422030 w 11137897"/>
              <a:gd name="connsiteY126" fmla="*/ 3947678 h 4797311"/>
              <a:gd name="connsiteX127" fmla="*/ 4397324 w 11137897"/>
              <a:gd name="connsiteY127" fmla="*/ 3973262 h 4797311"/>
              <a:gd name="connsiteX128" fmla="*/ 4422908 w 11137897"/>
              <a:gd name="connsiteY128" fmla="*/ 3997968 h 4797311"/>
              <a:gd name="connsiteX129" fmla="*/ 4447614 w 11137897"/>
              <a:gd name="connsiteY129" fmla="*/ 3972384 h 4797311"/>
              <a:gd name="connsiteX130" fmla="*/ 4422030 w 11137897"/>
              <a:gd name="connsiteY130" fmla="*/ 3947678 h 4797311"/>
              <a:gd name="connsiteX131" fmla="*/ 4495213 w 11137897"/>
              <a:gd name="connsiteY131" fmla="*/ 3896096 h 4797311"/>
              <a:gd name="connsiteX132" fmla="*/ 4470507 w 11137897"/>
              <a:gd name="connsiteY132" fmla="*/ 3921679 h 4797311"/>
              <a:gd name="connsiteX133" fmla="*/ 4496091 w 11137897"/>
              <a:gd name="connsiteY133" fmla="*/ 3946385 h 4797311"/>
              <a:gd name="connsiteX134" fmla="*/ 4497653 w 11137897"/>
              <a:gd name="connsiteY134" fmla="*/ 3946042 h 4797311"/>
              <a:gd name="connsiteX135" fmla="*/ 4499226 w 11137897"/>
              <a:gd name="connsiteY135" fmla="*/ 3946330 h 4797311"/>
              <a:gd name="connsiteX136" fmla="*/ 4523932 w 11137897"/>
              <a:gd name="connsiteY136" fmla="*/ 3920746 h 4797311"/>
              <a:gd name="connsiteX137" fmla="*/ 4498348 w 11137897"/>
              <a:gd name="connsiteY137" fmla="*/ 3896041 h 4797311"/>
              <a:gd name="connsiteX138" fmla="*/ 4496786 w 11137897"/>
              <a:gd name="connsiteY138" fmla="*/ 3896384 h 4797311"/>
              <a:gd name="connsiteX139" fmla="*/ 4343958 w 11137897"/>
              <a:gd name="connsiteY139" fmla="*/ 3898736 h 4797311"/>
              <a:gd name="connsiteX140" fmla="*/ 4319252 w 11137897"/>
              <a:gd name="connsiteY140" fmla="*/ 3924319 h 4797311"/>
              <a:gd name="connsiteX141" fmla="*/ 4344836 w 11137897"/>
              <a:gd name="connsiteY141" fmla="*/ 3949025 h 4797311"/>
              <a:gd name="connsiteX142" fmla="*/ 4369542 w 11137897"/>
              <a:gd name="connsiteY142" fmla="*/ 3923441 h 4797311"/>
              <a:gd name="connsiteX143" fmla="*/ 4343958 w 11137897"/>
              <a:gd name="connsiteY143" fmla="*/ 3898736 h 4797311"/>
              <a:gd name="connsiteX144" fmla="*/ 4571570 w 11137897"/>
              <a:gd name="connsiteY144" fmla="*/ 3846721 h 4797311"/>
              <a:gd name="connsiteX145" fmla="*/ 4546864 w 11137897"/>
              <a:gd name="connsiteY145" fmla="*/ 3872305 h 4797311"/>
              <a:gd name="connsiteX146" fmla="*/ 4572448 w 11137897"/>
              <a:gd name="connsiteY146" fmla="*/ 3897011 h 4797311"/>
              <a:gd name="connsiteX147" fmla="*/ 4597154 w 11137897"/>
              <a:gd name="connsiteY147" fmla="*/ 3871427 h 4797311"/>
              <a:gd name="connsiteX148" fmla="*/ 4571570 w 11137897"/>
              <a:gd name="connsiteY148" fmla="*/ 3846721 h 4797311"/>
              <a:gd name="connsiteX149" fmla="*/ 4420314 w 11137897"/>
              <a:gd name="connsiteY149" fmla="*/ 3849361 h 4797311"/>
              <a:gd name="connsiteX150" fmla="*/ 4395608 w 11137897"/>
              <a:gd name="connsiteY150" fmla="*/ 3874945 h 4797311"/>
              <a:gd name="connsiteX151" fmla="*/ 4421192 w 11137897"/>
              <a:gd name="connsiteY151" fmla="*/ 3899651 h 4797311"/>
              <a:gd name="connsiteX152" fmla="*/ 4445898 w 11137897"/>
              <a:gd name="connsiteY152" fmla="*/ 3874067 h 4797311"/>
              <a:gd name="connsiteX153" fmla="*/ 4420314 w 11137897"/>
              <a:gd name="connsiteY153" fmla="*/ 3849361 h 4797311"/>
              <a:gd name="connsiteX154" fmla="*/ 4647887 w 11137897"/>
              <a:gd name="connsiteY154" fmla="*/ 3795083 h 4797311"/>
              <a:gd name="connsiteX155" fmla="*/ 4623181 w 11137897"/>
              <a:gd name="connsiteY155" fmla="*/ 3820667 h 4797311"/>
              <a:gd name="connsiteX156" fmla="*/ 4630856 w 11137897"/>
              <a:gd name="connsiteY156" fmla="*/ 3838319 h 4797311"/>
              <a:gd name="connsiteX157" fmla="*/ 4632584 w 11137897"/>
              <a:gd name="connsiteY157" fmla="*/ 3839000 h 4797311"/>
              <a:gd name="connsiteX158" fmla="*/ 4652903 w 11137897"/>
              <a:gd name="connsiteY158" fmla="*/ 3797060 h 4797311"/>
              <a:gd name="connsiteX159" fmla="*/ 4493497 w 11137897"/>
              <a:gd name="connsiteY159" fmla="*/ 3797778 h 4797311"/>
              <a:gd name="connsiteX160" fmla="*/ 4468790 w 11137897"/>
              <a:gd name="connsiteY160" fmla="*/ 3823362 h 4797311"/>
              <a:gd name="connsiteX161" fmla="*/ 4494375 w 11137897"/>
              <a:gd name="connsiteY161" fmla="*/ 3848068 h 4797311"/>
              <a:gd name="connsiteX162" fmla="*/ 4495937 w 11137897"/>
              <a:gd name="connsiteY162" fmla="*/ 3847725 h 4797311"/>
              <a:gd name="connsiteX163" fmla="*/ 4497510 w 11137897"/>
              <a:gd name="connsiteY163" fmla="*/ 3848013 h 4797311"/>
              <a:gd name="connsiteX164" fmla="*/ 4522216 w 11137897"/>
              <a:gd name="connsiteY164" fmla="*/ 3822429 h 4797311"/>
              <a:gd name="connsiteX165" fmla="*/ 4496632 w 11137897"/>
              <a:gd name="connsiteY165" fmla="*/ 3797723 h 4797311"/>
              <a:gd name="connsiteX166" fmla="*/ 4495070 w 11137897"/>
              <a:gd name="connsiteY166" fmla="*/ 3798067 h 4797311"/>
              <a:gd name="connsiteX167" fmla="*/ 4342242 w 11137897"/>
              <a:gd name="connsiteY167" fmla="*/ 3800418 h 4797311"/>
              <a:gd name="connsiteX168" fmla="*/ 4337463 w 11137897"/>
              <a:gd name="connsiteY168" fmla="*/ 3802496 h 4797311"/>
              <a:gd name="connsiteX169" fmla="*/ 4328427 w 11137897"/>
              <a:gd name="connsiteY169" fmla="*/ 3844921 h 4797311"/>
              <a:gd name="connsiteX170" fmla="*/ 4343120 w 11137897"/>
              <a:gd name="connsiteY170" fmla="*/ 3850708 h 4797311"/>
              <a:gd name="connsiteX171" fmla="*/ 4367826 w 11137897"/>
              <a:gd name="connsiteY171" fmla="*/ 3825124 h 4797311"/>
              <a:gd name="connsiteX172" fmla="*/ 4342242 w 11137897"/>
              <a:gd name="connsiteY172" fmla="*/ 3800418 h 4797311"/>
              <a:gd name="connsiteX173" fmla="*/ 4569856 w 11137897"/>
              <a:gd name="connsiteY173" fmla="*/ 3748530 h 4797311"/>
              <a:gd name="connsiteX174" fmla="*/ 4545150 w 11137897"/>
              <a:gd name="connsiteY174" fmla="*/ 3774114 h 4797311"/>
              <a:gd name="connsiteX175" fmla="*/ 4570734 w 11137897"/>
              <a:gd name="connsiteY175" fmla="*/ 3798820 h 4797311"/>
              <a:gd name="connsiteX176" fmla="*/ 4595440 w 11137897"/>
              <a:gd name="connsiteY176" fmla="*/ 3773236 h 4797311"/>
              <a:gd name="connsiteX177" fmla="*/ 4569856 w 11137897"/>
              <a:gd name="connsiteY177" fmla="*/ 3748530 h 4797311"/>
              <a:gd name="connsiteX178" fmla="*/ 4418600 w 11137897"/>
              <a:gd name="connsiteY178" fmla="*/ 3751170 h 4797311"/>
              <a:gd name="connsiteX179" fmla="*/ 4393894 w 11137897"/>
              <a:gd name="connsiteY179" fmla="*/ 3776754 h 4797311"/>
              <a:gd name="connsiteX180" fmla="*/ 4419478 w 11137897"/>
              <a:gd name="connsiteY180" fmla="*/ 3801460 h 4797311"/>
              <a:gd name="connsiteX181" fmla="*/ 4444184 w 11137897"/>
              <a:gd name="connsiteY181" fmla="*/ 3775876 h 4797311"/>
              <a:gd name="connsiteX182" fmla="*/ 4418600 w 11137897"/>
              <a:gd name="connsiteY182" fmla="*/ 3751170 h 4797311"/>
              <a:gd name="connsiteX183" fmla="*/ 4357404 w 11137897"/>
              <a:gd name="connsiteY183" fmla="*/ 3708875 h 4797311"/>
              <a:gd name="connsiteX184" fmla="*/ 4348794 w 11137897"/>
              <a:gd name="connsiteY184" fmla="*/ 3749305 h 4797311"/>
              <a:gd name="connsiteX185" fmla="*/ 4359057 w 11137897"/>
              <a:gd name="connsiteY185" fmla="*/ 3744842 h 4797311"/>
              <a:gd name="connsiteX186" fmla="*/ 4366112 w 11137897"/>
              <a:gd name="connsiteY186" fmla="*/ 3726933 h 4797311"/>
              <a:gd name="connsiteX187" fmla="*/ 4358437 w 11137897"/>
              <a:gd name="connsiteY187" fmla="*/ 3709281 h 4797311"/>
              <a:gd name="connsiteX188" fmla="*/ 4646173 w 11137897"/>
              <a:gd name="connsiteY188" fmla="*/ 3696892 h 4797311"/>
              <a:gd name="connsiteX189" fmla="*/ 4621467 w 11137897"/>
              <a:gd name="connsiteY189" fmla="*/ 3722476 h 4797311"/>
              <a:gd name="connsiteX190" fmla="*/ 4647051 w 11137897"/>
              <a:gd name="connsiteY190" fmla="*/ 3747182 h 4797311"/>
              <a:gd name="connsiteX191" fmla="*/ 4671756 w 11137897"/>
              <a:gd name="connsiteY191" fmla="*/ 3721598 h 4797311"/>
              <a:gd name="connsiteX192" fmla="*/ 4646173 w 11137897"/>
              <a:gd name="connsiteY192" fmla="*/ 3696892 h 4797311"/>
              <a:gd name="connsiteX193" fmla="*/ 4491783 w 11137897"/>
              <a:gd name="connsiteY193" fmla="*/ 3699587 h 4797311"/>
              <a:gd name="connsiteX194" fmla="*/ 4467077 w 11137897"/>
              <a:gd name="connsiteY194" fmla="*/ 3725171 h 4797311"/>
              <a:gd name="connsiteX195" fmla="*/ 4492661 w 11137897"/>
              <a:gd name="connsiteY195" fmla="*/ 3749877 h 4797311"/>
              <a:gd name="connsiteX196" fmla="*/ 4494223 w 11137897"/>
              <a:gd name="connsiteY196" fmla="*/ 3749533 h 4797311"/>
              <a:gd name="connsiteX197" fmla="*/ 4495796 w 11137897"/>
              <a:gd name="connsiteY197" fmla="*/ 3749822 h 4797311"/>
              <a:gd name="connsiteX198" fmla="*/ 4520502 w 11137897"/>
              <a:gd name="connsiteY198" fmla="*/ 3724238 h 4797311"/>
              <a:gd name="connsiteX199" fmla="*/ 4494918 w 11137897"/>
              <a:gd name="connsiteY199" fmla="*/ 3699532 h 4797311"/>
              <a:gd name="connsiteX200" fmla="*/ 4493356 w 11137897"/>
              <a:gd name="connsiteY200" fmla="*/ 3699876 h 4797311"/>
              <a:gd name="connsiteX201" fmla="*/ 4722656 w 11137897"/>
              <a:gd name="connsiteY201" fmla="*/ 3647515 h 4797311"/>
              <a:gd name="connsiteX202" fmla="*/ 4697950 w 11137897"/>
              <a:gd name="connsiteY202" fmla="*/ 3673099 h 4797311"/>
              <a:gd name="connsiteX203" fmla="*/ 4705050 w 11137897"/>
              <a:gd name="connsiteY203" fmla="*/ 3689428 h 4797311"/>
              <a:gd name="connsiteX204" fmla="*/ 4724924 w 11137897"/>
              <a:gd name="connsiteY204" fmla="*/ 3648408 h 4797311"/>
              <a:gd name="connsiteX205" fmla="*/ 4568140 w 11137897"/>
              <a:gd name="connsiteY205" fmla="*/ 3650212 h 4797311"/>
              <a:gd name="connsiteX206" fmla="*/ 4543433 w 11137897"/>
              <a:gd name="connsiteY206" fmla="*/ 3675796 h 4797311"/>
              <a:gd name="connsiteX207" fmla="*/ 4569018 w 11137897"/>
              <a:gd name="connsiteY207" fmla="*/ 3700502 h 4797311"/>
              <a:gd name="connsiteX208" fmla="*/ 4593724 w 11137897"/>
              <a:gd name="connsiteY208" fmla="*/ 3674918 h 4797311"/>
              <a:gd name="connsiteX209" fmla="*/ 4568140 w 11137897"/>
              <a:gd name="connsiteY209" fmla="*/ 3650212 h 4797311"/>
              <a:gd name="connsiteX210" fmla="*/ 4416884 w 11137897"/>
              <a:gd name="connsiteY210" fmla="*/ 3652852 h 4797311"/>
              <a:gd name="connsiteX211" fmla="*/ 4392178 w 11137897"/>
              <a:gd name="connsiteY211" fmla="*/ 3678436 h 4797311"/>
              <a:gd name="connsiteX212" fmla="*/ 4417762 w 11137897"/>
              <a:gd name="connsiteY212" fmla="*/ 3703142 h 4797311"/>
              <a:gd name="connsiteX213" fmla="*/ 4442468 w 11137897"/>
              <a:gd name="connsiteY213" fmla="*/ 3677558 h 4797311"/>
              <a:gd name="connsiteX214" fmla="*/ 4416884 w 11137897"/>
              <a:gd name="connsiteY214" fmla="*/ 3652852 h 4797311"/>
              <a:gd name="connsiteX215" fmla="*/ 4644457 w 11137897"/>
              <a:gd name="connsiteY215" fmla="*/ 3598574 h 4797311"/>
              <a:gd name="connsiteX216" fmla="*/ 4619751 w 11137897"/>
              <a:gd name="connsiteY216" fmla="*/ 3624158 h 4797311"/>
              <a:gd name="connsiteX217" fmla="*/ 4645335 w 11137897"/>
              <a:gd name="connsiteY217" fmla="*/ 3648864 h 4797311"/>
              <a:gd name="connsiteX218" fmla="*/ 4670040 w 11137897"/>
              <a:gd name="connsiteY218" fmla="*/ 3623280 h 4797311"/>
              <a:gd name="connsiteX219" fmla="*/ 4644457 w 11137897"/>
              <a:gd name="connsiteY219" fmla="*/ 3598574 h 4797311"/>
              <a:gd name="connsiteX220" fmla="*/ 4490067 w 11137897"/>
              <a:gd name="connsiteY220" fmla="*/ 3601269 h 4797311"/>
              <a:gd name="connsiteX221" fmla="*/ 4465360 w 11137897"/>
              <a:gd name="connsiteY221" fmla="*/ 3626853 h 4797311"/>
              <a:gd name="connsiteX222" fmla="*/ 4490944 w 11137897"/>
              <a:gd name="connsiteY222" fmla="*/ 3651559 h 4797311"/>
              <a:gd name="connsiteX223" fmla="*/ 4492507 w 11137897"/>
              <a:gd name="connsiteY223" fmla="*/ 3651215 h 4797311"/>
              <a:gd name="connsiteX224" fmla="*/ 4494080 w 11137897"/>
              <a:gd name="connsiteY224" fmla="*/ 3651504 h 4797311"/>
              <a:gd name="connsiteX225" fmla="*/ 4518786 w 11137897"/>
              <a:gd name="connsiteY225" fmla="*/ 3625920 h 4797311"/>
              <a:gd name="connsiteX226" fmla="*/ 4493202 w 11137897"/>
              <a:gd name="connsiteY226" fmla="*/ 3601214 h 4797311"/>
              <a:gd name="connsiteX227" fmla="*/ 4491640 w 11137897"/>
              <a:gd name="connsiteY227" fmla="*/ 3601558 h 4797311"/>
              <a:gd name="connsiteX228" fmla="*/ 4720940 w 11137897"/>
              <a:gd name="connsiteY228" fmla="*/ 3549199 h 4797311"/>
              <a:gd name="connsiteX229" fmla="*/ 4696234 w 11137897"/>
              <a:gd name="connsiteY229" fmla="*/ 3574783 h 4797311"/>
              <a:gd name="connsiteX230" fmla="*/ 4721818 w 11137897"/>
              <a:gd name="connsiteY230" fmla="*/ 3599489 h 4797311"/>
              <a:gd name="connsiteX231" fmla="*/ 4746524 w 11137897"/>
              <a:gd name="connsiteY231" fmla="*/ 3573905 h 4797311"/>
              <a:gd name="connsiteX232" fmla="*/ 4720940 w 11137897"/>
              <a:gd name="connsiteY232" fmla="*/ 3549199 h 4797311"/>
              <a:gd name="connsiteX233" fmla="*/ 4566424 w 11137897"/>
              <a:gd name="connsiteY233" fmla="*/ 3551896 h 4797311"/>
              <a:gd name="connsiteX234" fmla="*/ 4541717 w 11137897"/>
              <a:gd name="connsiteY234" fmla="*/ 3577480 h 4797311"/>
              <a:gd name="connsiteX235" fmla="*/ 4567301 w 11137897"/>
              <a:gd name="connsiteY235" fmla="*/ 3602186 h 4797311"/>
              <a:gd name="connsiteX236" fmla="*/ 4592008 w 11137897"/>
              <a:gd name="connsiteY236" fmla="*/ 3576602 h 4797311"/>
              <a:gd name="connsiteX237" fmla="*/ 4566424 w 11137897"/>
              <a:gd name="connsiteY237" fmla="*/ 3551896 h 4797311"/>
              <a:gd name="connsiteX238" fmla="*/ 4415168 w 11137897"/>
              <a:gd name="connsiteY238" fmla="*/ 3554536 h 4797311"/>
              <a:gd name="connsiteX239" fmla="*/ 4390461 w 11137897"/>
              <a:gd name="connsiteY239" fmla="*/ 3580120 h 4797311"/>
              <a:gd name="connsiteX240" fmla="*/ 4416045 w 11137897"/>
              <a:gd name="connsiteY240" fmla="*/ 3604826 h 4797311"/>
              <a:gd name="connsiteX241" fmla="*/ 4440752 w 11137897"/>
              <a:gd name="connsiteY241" fmla="*/ 3579242 h 4797311"/>
              <a:gd name="connsiteX242" fmla="*/ 4415168 w 11137897"/>
              <a:gd name="connsiteY242" fmla="*/ 3554536 h 4797311"/>
              <a:gd name="connsiteX243" fmla="*/ 4797257 w 11137897"/>
              <a:gd name="connsiteY243" fmla="*/ 3497562 h 4797311"/>
              <a:gd name="connsiteX244" fmla="*/ 4772550 w 11137897"/>
              <a:gd name="connsiteY244" fmla="*/ 3523145 h 4797311"/>
              <a:gd name="connsiteX245" fmla="*/ 4778728 w 11137897"/>
              <a:gd name="connsiteY245" fmla="*/ 3537354 h 4797311"/>
              <a:gd name="connsiteX246" fmla="*/ 4797887 w 11137897"/>
              <a:gd name="connsiteY246" fmla="*/ 3497810 h 4797311"/>
              <a:gd name="connsiteX247" fmla="*/ 4642741 w 11137897"/>
              <a:gd name="connsiteY247" fmla="*/ 3500259 h 4797311"/>
              <a:gd name="connsiteX248" fmla="*/ 4618035 w 11137897"/>
              <a:gd name="connsiteY248" fmla="*/ 3525842 h 4797311"/>
              <a:gd name="connsiteX249" fmla="*/ 4643619 w 11137897"/>
              <a:gd name="connsiteY249" fmla="*/ 3550548 h 4797311"/>
              <a:gd name="connsiteX250" fmla="*/ 4668324 w 11137897"/>
              <a:gd name="connsiteY250" fmla="*/ 3524964 h 4797311"/>
              <a:gd name="connsiteX251" fmla="*/ 4642741 w 11137897"/>
              <a:gd name="connsiteY251" fmla="*/ 3500259 h 4797311"/>
              <a:gd name="connsiteX252" fmla="*/ 4488351 w 11137897"/>
              <a:gd name="connsiteY252" fmla="*/ 3502954 h 4797311"/>
              <a:gd name="connsiteX253" fmla="*/ 4463644 w 11137897"/>
              <a:gd name="connsiteY253" fmla="*/ 3528537 h 4797311"/>
              <a:gd name="connsiteX254" fmla="*/ 4489228 w 11137897"/>
              <a:gd name="connsiteY254" fmla="*/ 3553243 h 4797311"/>
              <a:gd name="connsiteX255" fmla="*/ 4490791 w 11137897"/>
              <a:gd name="connsiteY255" fmla="*/ 3552900 h 4797311"/>
              <a:gd name="connsiteX256" fmla="*/ 4492364 w 11137897"/>
              <a:gd name="connsiteY256" fmla="*/ 3553188 h 4797311"/>
              <a:gd name="connsiteX257" fmla="*/ 4517070 w 11137897"/>
              <a:gd name="connsiteY257" fmla="*/ 3527604 h 4797311"/>
              <a:gd name="connsiteX258" fmla="*/ 4491486 w 11137897"/>
              <a:gd name="connsiteY258" fmla="*/ 3502899 h 4797311"/>
              <a:gd name="connsiteX259" fmla="*/ 4489924 w 11137897"/>
              <a:gd name="connsiteY259" fmla="*/ 3503242 h 4797311"/>
              <a:gd name="connsiteX260" fmla="*/ 4719224 w 11137897"/>
              <a:gd name="connsiteY260" fmla="*/ 3450880 h 4797311"/>
              <a:gd name="connsiteX261" fmla="*/ 4694518 w 11137897"/>
              <a:gd name="connsiteY261" fmla="*/ 3476465 h 4797311"/>
              <a:gd name="connsiteX262" fmla="*/ 4720102 w 11137897"/>
              <a:gd name="connsiteY262" fmla="*/ 3501171 h 4797311"/>
              <a:gd name="connsiteX263" fmla="*/ 4744808 w 11137897"/>
              <a:gd name="connsiteY263" fmla="*/ 3475587 h 4797311"/>
              <a:gd name="connsiteX264" fmla="*/ 4719224 w 11137897"/>
              <a:gd name="connsiteY264" fmla="*/ 3450880 h 4797311"/>
              <a:gd name="connsiteX265" fmla="*/ 4564707 w 11137897"/>
              <a:gd name="connsiteY265" fmla="*/ 3453578 h 4797311"/>
              <a:gd name="connsiteX266" fmla="*/ 4540001 w 11137897"/>
              <a:gd name="connsiteY266" fmla="*/ 3479162 h 4797311"/>
              <a:gd name="connsiteX267" fmla="*/ 4565585 w 11137897"/>
              <a:gd name="connsiteY267" fmla="*/ 3503868 h 4797311"/>
              <a:gd name="connsiteX268" fmla="*/ 4590292 w 11137897"/>
              <a:gd name="connsiteY268" fmla="*/ 3478284 h 4797311"/>
              <a:gd name="connsiteX269" fmla="*/ 4564707 w 11137897"/>
              <a:gd name="connsiteY269" fmla="*/ 3453578 h 4797311"/>
              <a:gd name="connsiteX270" fmla="*/ 4413452 w 11137897"/>
              <a:gd name="connsiteY270" fmla="*/ 3456218 h 4797311"/>
              <a:gd name="connsiteX271" fmla="*/ 4410993 w 11137897"/>
              <a:gd name="connsiteY271" fmla="*/ 3457287 h 4797311"/>
              <a:gd name="connsiteX272" fmla="*/ 4401579 w 11137897"/>
              <a:gd name="connsiteY272" fmla="*/ 3501485 h 4797311"/>
              <a:gd name="connsiteX273" fmla="*/ 4414329 w 11137897"/>
              <a:gd name="connsiteY273" fmla="*/ 3506508 h 4797311"/>
              <a:gd name="connsiteX274" fmla="*/ 4439036 w 11137897"/>
              <a:gd name="connsiteY274" fmla="*/ 3480924 h 4797311"/>
              <a:gd name="connsiteX275" fmla="*/ 4413452 w 11137897"/>
              <a:gd name="connsiteY275" fmla="*/ 3456218 h 4797311"/>
              <a:gd name="connsiteX276" fmla="*/ 4795540 w 11137897"/>
              <a:gd name="connsiteY276" fmla="*/ 3399244 h 4797311"/>
              <a:gd name="connsiteX277" fmla="*/ 4770834 w 11137897"/>
              <a:gd name="connsiteY277" fmla="*/ 3424828 h 4797311"/>
              <a:gd name="connsiteX278" fmla="*/ 4796418 w 11137897"/>
              <a:gd name="connsiteY278" fmla="*/ 3449533 h 4797311"/>
              <a:gd name="connsiteX279" fmla="*/ 4821124 w 11137897"/>
              <a:gd name="connsiteY279" fmla="*/ 3423950 h 4797311"/>
              <a:gd name="connsiteX280" fmla="*/ 4795540 w 11137897"/>
              <a:gd name="connsiteY280" fmla="*/ 3399244 h 4797311"/>
              <a:gd name="connsiteX281" fmla="*/ 4641025 w 11137897"/>
              <a:gd name="connsiteY281" fmla="*/ 3401941 h 4797311"/>
              <a:gd name="connsiteX282" fmla="*/ 4616319 w 11137897"/>
              <a:gd name="connsiteY282" fmla="*/ 3427525 h 4797311"/>
              <a:gd name="connsiteX283" fmla="*/ 4641903 w 11137897"/>
              <a:gd name="connsiteY283" fmla="*/ 3452230 h 4797311"/>
              <a:gd name="connsiteX284" fmla="*/ 4666608 w 11137897"/>
              <a:gd name="connsiteY284" fmla="*/ 3426647 h 4797311"/>
              <a:gd name="connsiteX285" fmla="*/ 4641025 w 11137897"/>
              <a:gd name="connsiteY285" fmla="*/ 3401941 h 4797311"/>
              <a:gd name="connsiteX286" fmla="*/ 4486634 w 11137897"/>
              <a:gd name="connsiteY286" fmla="*/ 3404636 h 4797311"/>
              <a:gd name="connsiteX287" fmla="*/ 4461928 w 11137897"/>
              <a:gd name="connsiteY287" fmla="*/ 3430220 h 4797311"/>
              <a:gd name="connsiteX288" fmla="*/ 4487512 w 11137897"/>
              <a:gd name="connsiteY288" fmla="*/ 3454925 h 4797311"/>
              <a:gd name="connsiteX289" fmla="*/ 4489074 w 11137897"/>
              <a:gd name="connsiteY289" fmla="*/ 3454582 h 4797311"/>
              <a:gd name="connsiteX290" fmla="*/ 4490648 w 11137897"/>
              <a:gd name="connsiteY290" fmla="*/ 3454870 h 4797311"/>
              <a:gd name="connsiteX291" fmla="*/ 4515354 w 11137897"/>
              <a:gd name="connsiteY291" fmla="*/ 3429287 h 4797311"/>
              <a:gd name="connsiteX292" fmla="*/ 4489770 w 11137897"/>
              <a:gd name="connsiteY292" fmla="*/ 3404581 h 4797311"/>
              <a:gd name="connsiteX293" fmla="*/ 4488208 w 11137897"/>
              <a:gd name="connsiteY293" fmla="*/ 3404924 h 4797311"/>
              <a:gd name="connsiteX294" fmla="*/ 4430325 w 11137897"/>
              <a:gd name="connsiteY294" fmla="*/ 3366523 h 4797311"/>
              <a:gd name="connsiteX295" fmla="*/ 4422352 w 11137897"/>
              <a:gd name="connsiteY295" fmla="*/ 3403957 h 4797311"/>
              <a:gd name="connsiteX296" fmla="*/ 4430265 w 11137897"/>
              <a:gd name="connsiteY296" fmla="*/ 3400517 h 4797311"/>
              <a:gd name="connsiteX297" fmla="*/ 4437319 w 11137897"/>
              <a:gd name="connsiteY297" fmla="*/ 3382608 h 4797311"/>
              <a:gd name="connsiteX298" fmla="*/ 4868939 w 11137897"/>
              <a:gd name="connsiteY298" fmla="*/ 3351155 h 4797311"/>
              <a:gd name="connsiteX299" fmla="*/ 4854246 w 11137897"/>
              <a:gd name="connsiteY299" fmla="*/ 3357545 h 4797311"/>
              <a:gd name="connsiteX300" fmla="*/ 4847191 w 11137897"/>
              <a:gd name="connsiteY300" fmla="*/ 3375454 h 4797311"/>
              <a:gd name="connsiteX301" fmla="*/ 4851910 w 11137897"/>
              <a:gd name="connsiteY301" fmla="*/ 3386305 h 4797311"/>
              <a:gd name="connsiteX302" fmla="*/ 4717508 w 11137897"/>
              <a:gd name="connsiteY302" fmla="*/ 3352564 h 4797311"/>
              <a:gd name="connsiteX303" fmla="*/ 4692802 w 11137897"/>
              <a:gd name="connsiteY303" fmla="*/ 3378149 h 4797311"/>
              <a:gd name="connsiteX304" fmla="*/ 4718386 w 11137897"/>
              <a:gd name="connsiteY304" fmla="*/ 3402855 h 4797311"/>
              <a:gd name="connsiteX305" fmla="*/ 4743092 w 11137897"/>
              <a:gd name="connsiteY305" fmla="*/ 3377271 h 4797311"/>
              <a:gd name="connsiteX306" fmla="*/ 4717508 w 11137897"/>
              <a:gd name="connsiteY306" fmla="*/ 3352564 h 4797311"/>
              <a:gd name="connsiteX307" fmla="*/ 4562991 w 11137897"/>
              <a:gd name="connsiteY307" fmla="*/ 3355262 h 4797311"/>
              <a:gd name="connsiteX308" fmla="*/ 4538285 w 11137897"/>
              <a:gd name="connsiteY308" fmla="*/ 3380846 h 4797311"/>
              <a:gd name="connsiteX309" fmla="*/ 4563869 w 11137897"/>
              <a:gd name="connsiteY309" fmla="*/ 3405552 h 4797311"/>
              <a:gd name="connsiteX310" fmla="*/ 4588575 w 11137897"/>
              <a:gd name="connsiteY310" fmla="*/ 3379968 h 4797311"/>
              <a:gd name="connsiteX311" fmla="*/ 4562991 w 11137897"/>
              <a:gd name="connsiteY311" fmla="*/ 3355262 h 4797311"/>
              <a:gd name="connsiteX312" fmla="*/ 4793824 w 11137897"/>
              <a:gd name="connsiteY312" fmla="*/ 3300927 h 4797311"/>
              <a:gd name="connsiteX313" fmla="*/ 4769118 w 11137897"/>
              <a:gd name="connsiteY313" fmla="*/ 3326511 h 4797311"/>
              <a:gd name="connsiteX314" fmla="*/ 4794702 w 11137897"/>
              <a:gd name="connsiteY314" fmla="*/ 3351217 h 4797311"/>
              <a:gd name="connsiteX315" fmla="*/ 4819408 w 11137897"/>
              <a:gd name="connsiteY315" fmla="*/ 3325633 h 4797311"/>
              <a:gd name="connsiteX316" fmla="*/ 4793824 w 11137897"/>
              <a:gd name="connsiteY316" fmla="*/ 3300927 h 4797311"/>
              <a:gd name="connsiteX317" fmla="*/ 4639309 w 11137897"/>
              <a:gd name="connsiteY317" fmla="*/ 3303624 h 4797311"/>
              <a:gd name="connsiteX318" fmla="*/ 4614603 w 11137897"/>
              <a:gd name="connsiteY318" fmla="*/ 3329208 h 4797311"/>
              <a:gd name="connsiteX319" fmla="*/ 4640187 w 11137897"/>
              <a:gd name="connsiteY319" fmla="*/ 3353914 h 4797311"/>
              <a:gd name="connsiteX320" fmla="*/ 4664892 w 11137897"/>
              <a:gd name="connsiteY320" fmla="*/ 3328330 h 4797311"/>
              <a:gd name="connsiteX321" fmla="*/ 4639309 w 11137897"/>
              <a:gd name="connsiteY321" fmla="*/ 3303624 h 4797311"/>
              <a:gd name="connsiteX322" fmla="*/ 4484918 w 11137897"/>
              <a:gd name="connsiteY322" fmla="*/ 3306319 h 4797311"/>
              <a:gd name="connsiteX323" fmla="*/ 4460212 w 11137897"/>
              <a:gd name="connsiteY323" fmla="*/ 3331903 h 4797311"/>
              <a:gd name="connsiteX324" fmla="*/ 4485796 w 11137897"/>
              <a:gd name="connsiteY324" fmla="*/ 3356609 h 4797311"/>
              <a:gd name="connsiteX325" fmla="*/ 4487358 w 11137897"/>
              <a:gd name="connsiteY325" fmla="*/ 3356265 h 4797311"/>
              <a:gd name="connsiteX326" fmla="*/ 4488932 w 11137897"/>
              <a:gd name="connsiteY326" fmla="*/ 3356554 h 4797311"/>
              <a:gd name="connsiteX327" fmla="*/ 4513638 w 11137897"/>
              <a:gd name="connsiteY327" fmla="*/ 3330970 h 4797311"/>
              <a:gd name="connsiteX328" fmla="*/ 4488054 w 11137897"/>
              <a:gd name="connsiteY328" fmla="*/ 3306264 h 4797311"/>
              <a:gd name="connsiteX329" fmla="*/ 4486492 w 11137897"/>
              <a:gd name="connsiteY329" fmla="*/ 3306608 h 4797311"/>
              <a:gd name="connsiteX330" fmla="*/ 4870181 w 11137897"/>
              <a:gd name="connsiteY330" fmla="*/ 3251553 h 4797311"/>
              <a:gd name="connsiteX331" fmla="*/ 4845475 w 11137897"/>
              <a:gd name="connsiteY331" fmla="*/ 3277137 h 4797311"/>
              <a:gd name="connsiteX332" fmla="*/ 4871059 w 11137897"/>
              <a:gd name="connsiteY332" fmla="*/ 3301842 h 4797311"/>
              <a:gd name="connsiteX333" fmla="*/ 4895765 w 11137897"/>
              <a:gd name="connsiteY333" fmla="*/ 3276259 h 4797311"/>
              <a:gd name="connsiteX334" fmla="*/ 4870181 w 11137897"/>
              <a:gd name="connsiteY334" fmla="*/ 3251553 h 4797311"/>
              <a:gd name="connsiteX335" fmla="*/ 4715792 w 11137897"/>
              <a:gd name="connsiteY335" fmla="*/ 3254247 h 4797311"/>
              <a:gd name="connsiteX336" fmla="*/ 4691085 w 11137897"/>
              <a:gd name="connsiteY336" fmla="*/ 3279832 h 4797311"/>
              <a:gd name="connsiteX337" fmla="*/ 4716670 w 11137897"/>
              <a:gd name="connsiteY337" fmla="*/ 3304537 h 4797311"/>
              <a:gd name="connsiteX338" fmla="*/ 4741376 w 11137897"/>
              <a:gd name="connsiteY338" fmla="*/ 3278954 h 4797311"/>
              <a:gd name="connsiteX339" fmla="*/ 4715792 w 11137897"/>
              <a:gd name="connsiteY339" fmla="*/ 3254247 h 4797311"/>
              <a:gd name="connsiteX340" fmla="*/ 4561275 w 11137897"/>
              <a:gd name="connsiteY340" fmla="*/ 3256945 h 4797311"/>
              <a:gd name="connsiteX341" fmla="*/ 4536569 w 11137897"/>
              <a:gd name="connsiteY341" fmla="*/ 3282529 h 4797311"/>
              <a:gd name="connsiteX342" fmla="*/ 4562153 w 11137897"/>
              <a:gd name="connsiteY342" fmla="*/ 3307234 h 4797311"/>
              <a:gd name="connsiteX343" fmla="*/ 4586859 w 11137897"/>
              <a:gd name="connsiteY343" fmla="*/ 3281651 h 4797311"/>
              <a:gd name="connsiteX344" fmla="*/ 4561275 w 11137897"/>
              <a:gd name="connsiteY344" fmla="*/ 3256945 h 4797311"/>
              <a:gd name="connsiteX345" fmla="*/ 4941071 w 11137897"/>
              <a:gd name="connsiteY345" fmla="*/ 3202275 h 4797311"/>
              <a:gd name="connsiteX346" fmla="*/ 4928847 w 11137897"/>
              <a:gd name="connsiteY346" fmla="*/ 3207590 h 4797311"/>
              <a:gd name="connsiteX347" fmla="*/ 4921792 w 11137897"/>
              <a:gd name="connsiteY347" fmla="*/ 3225499 h 4797311"/>
              <a:gd name="connsiteX348" fmla="*/ 4925588 w 11137897"/>
              <a:gd name="connsiteY348" fmla="*/ 3234230 h 4797311"/>
              <a:gd name="connsiteX349" fmla="*/ 4792108 w 11137897"/>
              <a:gd name="connsiteY349" fmla="*/ 3202610 h 4797311"/>
              <a:gd name="connsiteX350" fmla="*/ 4767402 w 11137897"/>
              <a:gd name="connsiteY350" fmla="*/ 3228194 h 4797311"/>
              <a:gd name="connsiteX351" fmla="*/ 4792986 w 11137897"/>
              <a:gd name="connsiteY351" fmla="*/ 3252900 h 4797311"/>
              <a:gd name="connsiteX352" fmla="*/ 4817692 w 11137897"/>
              <a:gd name="connsiteY352" fmla="*/ 3227316 h 4797311"/>
              <a:gd name="connsiteX353" fmla="*/ 4792108 w 11137897"/>
              <a:gd name="connsiteY353" fmla="*/ 3202610 h 4797311"/>
              <a:gd name="connsiteX354" fmla="*/ 4637593 w 11137897"/>
              <a:gd name="connsiteY354" fmla="*/ 3205307 h 4797311"/>
              <a:gd name="connsiteX355" fmla="*/ 4612886 w 11137897"/>
              <a:gd name="connsiteY355" fmla="*/ 3230891 h 4797311"/>
              <a:gd name="connsiteX356" fmla="*/ 4638470 w 11137897"/>
              <a:gd name="connsiteY356" fmla="*/ 3255597 h 4797311"/>
              <a:gd name="connsiteX357" fmla="*/ 4663176 w 11137897"/>
              <a:gd name="connsiteY357" fmla="*/ 3230013 h 4797311"/>
              <a:gd name="connsiteX358" fmla="*/ 4637593 w 11137897"/>
              <a:gd name="connsiteY358" fmla="*/ 3205307 h 4797311"/>
              <a:gd name="connsiteX359" fmla="*/ 4483202 w 11137897"/>
              <a:gd name="connsiteY359" fmla="*/ 3208002 h 4797311"/>
              <a:gd name="connsiteX360" fmla="*/ 4465550 w 11137897"/>
              <a:gd name="connsiteY360" fmla="*/ 3215677 h 4797311"/>
              <a:gd name="connsiteX361" fmla="*/ 4458811 w 11137897"/>
              <a:gd name="connsiteY361" fmla="*/ 3232786 h 4797311"/>
              <a:gd name="connsiteX362" fmla="*/ 4458593 w 11137897"/>
              <a:gd name="connsiteY362" fmla="*/ 3233809 h 4797311"/>
              <a:gd name="connsiteX363" fmla="*/ 4466171 w 11137897"/>
              <a:gd name="connsiteY363" fmla="*/ 3251237 h 4797311"/>
              <a:gd name="connsiteX364" fmla="*/ 4484080 w 11137897"/>
              <a:gd name="connsiteY364" fmla="*/ 3258292 h 4797311"/>
              <a:gd name="connsiteX365" fmla="*/ 4485642 w 11137897"/>
              <a:gd name="connsiteY365" fmla="*/ 3257948 h 4797311"/>
              <a:gd name="connsiteX366" fmla="*/ 4487216 w 11137897"/>
              <a:gd name="connsiteY366" fmla="*/ 3258237 h 4797311"/>
              <a:gd name="connsiteX367" fmla="*/ 4511922 w 11137897"/>
              <a:gd name="connsiteY367" fmla="*/ 3232653 h 4797311"/>
              <a:gd name="connsiteX368" fmla="*/ 4486338 w 11137897"/>
              <a:gd name="connsiteY368" fmla="*/ 3207947 h 4797311"/>
              <a:gd name="connsiteX369" fmla="*/ 4484775 w 11137897"/>
              <a:gd name="connsiteY369" fmla="*/ 3208290 h 4797311"/>
              <a:gd name="connsiteX370" fmla="*/ 4868467 w 11137897"/>
              <a:gd name="connsiteY370" fmla="*/ 3153362 h 4797311"/>
              <a:gd name="connsiteX371" fmla="*/ 4843761 w 11137897"/>
              <a:gd name="connsiteY371" fmla="*/ 3178945 h 4797311"/>
              <a:gd name="connsiteX372" fmla="*/ 4869345 w 11137897"/>
              <a:gd name="connsiteY372" fmla="*/ 3203651 h 4797311"/>
              <a:gd name="connsiteX373" fmla="*/ 4894051 w 11137897"/>
              <a:gd name="connsiteY373" fmla="*/ 3178067 h 4797311"/>
              <a:gd name="connsiteX374" fmla="*/ 4868467 w 11137897"/>
              <a:gd name="connsiteY374" fmla="*/ 3153362 h 4797311"/>
              <a:gd name="connsiteX375" fmla="*/ 4714078 w 11137897"/>
              <a:gd name="connsiteY375" fmla="*/ 3156056 h 4797311"/>
              <a:gd name="connsiteX376" fmla="*/ 4689371 w 11137897"/>
              <a:gd name="connsiteY376" fmla="*/ 3181639 h 4797311"/>
              <a:gd name="connsiteX377" fmla="*/ 4714956 w 11137897"/>
              <a:gd name="connsiteY377" fmla="*/ 3206346 h 4797311"/>
              <a:gd name="connsiteX378" fmla="*/ 4739662 w 11137897"/>
              <a:gd name="connsiteY378" fmla="*/ 3180762 h 4797311"/>
              <a:gd name="connsiteX379" fmla="*/ 4714078 w 11137897"/>
              <a:gd name="connsiteY379" fmla="*/ 3156056 h 4797311"/>
              <a:gd name="connsiteX380" fmla="*/ 4559561 w 11137897"/>
              <a:gd name="connsiteY380" fmla="*/ 3158754 h 4797311"/>
              <a:gd name="connsiteX381" fmla="*/ 4534855 w 11137897"/>
              <a:gd name="connsiteY381" fmla="*/ 3184337 h 4797311"/>
              <a:gd name="connsiteX382" fmla="*/ 4560439 w 11137897"/>
              <a:gd name="connsiteY382" fmla="*/ 3209043 h 4797311"/>
              <a:gd name="connsiteX383" fmla="*/ 4585145 w 11137897"/>
              <a:gd name="connsiteY383" fmla="*/ 3183459 h 4797311"/>
              <a:gd name="connsiteX384" fmla="*/ 4559561 w 11137897"/>
              <a:gd name="connsiteY384" fmla="*/ 3158754 h 4797311"/>
              <a:gd name="connsiteX385" fmla="*/ 4484985 w 11137897"/>
              <a:gd name="connsiteY385" fmla="*/ 3109899 h 4797311"/>
              <a:gd name="connsiteX386" fmla="*/ 4474918 w 11137897"/>
              <a:gd name="connsiteY386" fmla="*/ 3157166 h 4797311"/>
              <a:gd name="connsiteX387" fmla="*/ 4482366 w 11137897"/>
              <a:gd name="connsiteY387" fmla="*/ 3160101 h 4797311"/>
              <a:gd name="connsiteX388" fmla="*/ 4483928 w 11137897"/>
              <a:gd name="connsiteY388" fmla="*/ 3159757 h 4797311"/>
              <a:gd name="connsiteX389" fmla="*/ 4485502 w 11137897"/>
              <a:gd name="connsiteY389" fmla="*/ 3160046 h 4797311"/>
              <a:gd name="connsiteX390" fmla="*/ 4510208 w 11137897"/>
              <a:gd name="connsiteY390" fmla="*/ 3134462 h 4797311"/>
              <a:gd name="connsiteX391" fmla="*/ 4502533 w 11137897"/>
              <a:gd name="connsiteY391" fmla="*/ 3116810 h 4797311"/>
              <a:gd name="connsiteX392" fmla="*/ 4944785 w 11137897"/>
              <a:gd name="connsiteY392" fmla="*/ 3101724 h 4797311"/>
              <a:gd name="connsiteX393" fmla="*/ 4920078 w 11137897"/>
              <a:gd name="connsiteY393" fmla="*/ 3127308 h 4797311"/>
              <a:gd name="connsiteX394" fmla="*/ 4945662 w 11137897"/>
              <a:gd name="connsiteY394" fmla="*/ 3152014 h 4797311"/>
              <a:gd name="connsiteX395" fmla="*/ 4970368 w 11137897"/>
              <a:gd name="connsiteY395" fmla="*/ 3126430 h 4797311"/>
              <a:gd name="connsiteX396" fmla="*/ 4944785 w 11137897"/>
              <a:gd name="connsiteY396" fmla="*/ 3101724 h 4797311"/>
              <a:gd name="connsiteX397" fmla="*/ 4790394 w 11137897"/>
              <a:gd name="connsiteY397" fmla="*/ 3104419 h 4797311"/>
              <a:gd name="connsiteX398" fmla="*/ 4765688 w 11137897"/>
              <a:gd name="connsiteY398" fmla="*/ 3130003 h 4797311"/>
              <a:gd name="connsiteX399" fmla="*/ 4791272 w 11137897"/>
              <a:gd name="connsiteY399" fmla="*/ 3154709 h 4797311"/>
              <a:gd name="connsiteX400" fmla="*/ 4815978 w 11137897"/>
              <a:gd name="connsiteY400" fmla="*/ 3129125 h 4797311"/>
              <a:gd name="connsiteX401" fmla="*/ 4790394 w 11137897"/>
              <a:gd name="connsiteY401" fmla="*/ 3104419 h 4797311"/>
              <a:gd name="connsiteX402" fmla="*/ 4635879 w 11137897"/>
              <a:gd name="connsiteY402" fmla="*/ 3107116 h 4797311"/>
              <a:gd name="connsiteX403" fmla="*/ 4611172 w 11137897"/>
              <a:gd name="connsiteY403" fmla="*/ 3132700 h 4797311"/>
              <a:gd name="connsiteX404" fmla="*/ 4636757 w 11137897"/>
              <a:gd name="connsiteY404" fmla="*/ 3157406 h 4797311"/>
              <a:gd name="connsiteX405" fmla="*/ 4661462 w 11137897"/>
              <a:gd name="connsiteY405" fmla="*/ 3131822 h 4797311"/>
              <a:gd name="connsiteX406" fmla="*/ 4635879 w 11137897"/>
              <a:gd name="connsiteY406" fmla="*/ 3107116 h 4797311"/>
              <a:gd name="connsiteX407" fmla="*/ 5011691 w 11137897"/>
              <a:gd name="connsiteY407" fmla="*/ 3056512 h 4797311"/>
              <a:gd name="connsiteX408" fmla="*/ 5003616 w 11137897"/>
              <a:gd name="connsiteY408" fmla="*/ 3060024 h 4797311"/>
              <a:gd name="connsiteX409" fmla="*/ 4996561 w 11137897"/>
              <a:gd name="connsiteY409" fmla="*/ 3077932 h 4797311"/>
              <a:gd name="connsiteX410" fmla="*/ 4998809 w 11137897"/>
              <a:gd name="connsiteY410" fmla="*/ 3083101 h 4797311"/>
              <a:gd name="connsiteX411" fmla="*/ 4866751 w 11137897"/>
              <a:gd name="connsiteY411" fmla="*/ 3055046 h 4797311"/>
              <a:gd name="connsiteX412" fmla="*/ 4842045 w 11137897"/>
              <a:gd name="connsiteY412" fmla="*/ 3080630 h 4797311"/>
              <a:gd name="connsiteX413" fmla="*/ 4867629 w 11137897"/>
              <a:gd name="connsiteY413" fmla="*/ 3105335 h 4797311"/>
              <a:gd name="connsiteX414" fmla="*/ 4892335 w 11137897"/>
              <a:gd name="connsiteY414" fmla="*/ 3079752 h 4797311"/>
              <a:gd name="connsiteX415" fmla="*/ 4866751 w 11137897"/>
              <a:gd name="connsiteY415" fmla="*/ 3055046 h 4797311"/>
              <a:gd name="connsiteX416" fmla="*/ 4712362 w 11137897"/>
              <a:gd name="connsiteY416" fmla="*/ 3057740 h 4797311"/>
              <a:gd name="connsiteX417" fmla="*/ 4687655 w 11137897"/>
              <a:gd name="connsiteY417" fmla="*/ 3083324 h 4797311"/>
              <a:gd name="connsiteX418" fmla="*/ 4713239 w 11137897"/>
              <a:gd name="connsiteY418" fmla="*/ 3108030 h 4797311"/>
              <a:gd name="connsiteX419" fmla="*/ 4737946 w 11137897"/>
              <a:gd name="connsiteY419" fmla="*/ 3082447 h 4797311"/>
              <a:gd name="connsiteX420" fmla="*/ 4712362 w 11137897"/>
              <a:gd name="connsiteY420" fmla="*/ 3057740 h 4797311"/>
              <a:gd name="connsiteX421" fmla="*/ 4557845 w 11137897"/>
              <a:gd name="connsiteY421" fmla="*/ 3060437 h 4797311"/>
              <a:gd name="connsiteX422" fmla="*/ 4533139 w 11137897"/>
              <a:gd name="connsiteY422" fmla="*/ 3086022 h 4797311"/>
              <a:gd name="connsiteX423" fmla="*/ 4558723 w 11137897"/>
              <a:gd name="connsiteY423" fmla="*/ 3110727 h 4797311"/>
              <a:gd name="connsiteX424" fmla="*/ 4583429 w 11137897"/>
              <a:gd name="connsiteY424" fmla="*/ 3085144 h 4797311"/>
              <a:gd name="connsiteX425" fmla="*/ 4557845 w 11137897"/>
              <a:gd name="connsiteY425" fmla="*/ 3060437 h 4797311"/>
              <a:gd name="connsiteX426" fmla="*/ 4503258 w 11137897"/>
              <a:gd name="connsiteY426" fmla="*/ 3024110 h 4797311"/>
              <a:gd name="connsiteX427" fmla="*/ 4496415 w 11137897"/>
              <a:gd name="connsiteY427" fmla="*/ 3056238 h 4797311"/>
              <a:gd name="connsiteX428" fmla="*/ 4501437 w 11137897"/>
              <a:gd name="connsiteY428" fmla="*/ 3054055 h 4797311"/>
              <a:gd name="connsiteX429" fmla="*/ 4508492 w 11137897"/>
              <a:gd name="connsiteY429" fmla="*/ 3036146 h 4797311"/>
              <a:gd name="connsiteX430" fmla="*/ 4943069 w 11137897"/>
              <a:gd name="connsiteY430" fmla="*/ 3003408 h 4797311"/>
              <a:gd name="connsiteX431" fmla="*/ 4918362 w 11137897"/>
              <a:gd name="connsiteY431" fmla="*/ 3028992 h 4797311"/>
              <a:gd name="connsiteX432" fmla="*/ 4943946 w 11137897"/>
              <a:gd name="connsiteY432" fmla="*/ 3053698 h 4797311"/>
              <a:gd name="connsiteX433" fmla="*/ 4968652 w 11137897"/>
              <a:gd name="connsiteY433" fmla="*/ 3028114 h 4797311"/>
              <a:gd name="connsiteX434" fmla="*/ 4943069 w 11137897"/>
              <a:gd name="connsiteY434" fmla="*/ 3003408 h 4797311"/>
              <a:gd name="connsiteX435" fmla="*/ 4788678 w 11137897"/>
              <a:gd name="connsiteY435" fmla="*/ 3006103 h 4797311"/>
              <a:gd name="connsiteX436" fmla="*/ 4763972 w 11137897"/>
              <a:gd name="connsiteY436" fmla="*/ 3031687 h 4797311"/>
              <a:gd name="connsiteX437" fmla="*/ 4789556 w 11137897"/>
              <a:gd name="connsiteY437" fmla="*/ 3056393 h 4797311"/>
              <a:gd name="connsiteX438" fmla="*/ 4814262 w 11137897"/>
              <a:gd name="connsiteY438" fmla="*/ 3030809 h 4797311"/>
              <a:gd name="connsiteX439" fmla="*/ 4788678 w 11137897"/>
              <a:gd name="connsiteY439" fmla="*/ 3006103 h 4797311"/>
              <a:gd name="connsiteX440" fmla="*/ 4634163 w 11137897"/>
              <a:gd name="connsiteY440" fmla="*/ 3008800 h 4797311"/>
              <a:gd name="connsiteX441" fmla="*/ 4609456 w 11137897"/>
              <a:gd name="connsiteY441" fmla="*/ 3034384 h 4797311"/>
              <a:gd name="connsiteX442" fmla="*/ 4635040 w 11137897"/>
              <a:gd name="connsiteY442" fmla="*/ 3059090 h 4797311"/>
              <a:gd name="connsiteX443" fmla="*/ 4659746 w 11137897"/>
              <a:gd name="connsiteY443" fmla="*/ 3033506 h 4797311"/>
              <a:gd name="connsiteX444" fmla="*/ 4634163 w 11137897"/>
              <a:gd name="connsiteY444" fmla="*/ 3008800 h 4797311"/>
              <a:gd name="connsiteX445" fmla="*/ 5019551 w 11137897"/>
              <a:gd name="connsiteY445" fmla="*/ 2954030 h 4797311"/>
              <a:gd name="connsiteX446" fmla="*/ 4994845 w 11137897"/>
              <a:gd name="connsiteY446" fmla="*/ 2979614 h 4797311"/>
              <a:gd name="connsiteX447" fmla="*/ 5020429 w 11137897"/>
              <a:gd name="connsiteY447" fmla="*/ 3004321 h 4797311"/>
              <a:gd name="connsiteX448" fmla="*/ 5045135 w 11137897"/>
              <a:gd name="connsiteY448" fmla="*/ 2978737 h 4797311"/>
              <a:gd name="connsiteX449" fmla="*/ 5019551 w 11137897"/>
              <a:gd name="connsiteY449" fmla="*/ 2954030 h 4797311"/>
              <a:gd name="connsiteX450" fmla="*/ 4865035 w 11137897"/>
              <a:gd name="connsiteY450" fmla="*/ 2956727 h 4797311"/>
              <a:gd name="connsiteX451" fmla="*/ 4840329 w 11137897"/>
              <a:gd name="connsiteY451" fmla="*/ 2982312 h 4797311"/>
              <a:gd name="connsiteX452" fmla="*/ 4865913 w 11137897"/>
              <a:gd name="connsiteY452" fmla="*/ 3007018 h 4797311"/>
              <a:gd name="connsiteX453" fmla="*/ 4890619 w 11137897"/>
              <a:gd name="connsiteY453" fmla="*/ 2981434 h 4797311"/>
              <a:gd name="connsiteX454" fmla="*/ 4865035 w 11137897"/>
              <a:gd name="connsiteY454" fmla="*/ 2956727 h 4797311"/>
              <a:gd name="connsiteX455" fmla="*/ 4710646 w 11137897"/>
              <a:gd name="connsiteY455" fmla="*/ 2959422 h 4797311"/>
              <a:gd name="connsiteX456" fmla="*/ 4685939 w 11137897"/>
              <a:gd name="connsiteY456" fmla="*/ 2985006 h 4797311"/>
              <a:gd name="connsiteX457" fmla="*/ 4711523 w 11137897"/>
              <a:gd name="connsiteY457" fmla="*/ 3009713 h 4797311"/>
              <a:gd name="connsiteX458" fmla="*/ 4736230 w 11137897"/>
              <a:gd name="connsiteY458" fmla="*/ 2984129 h 4797311"/>
              <a:gd name="connsiteX459" fmla="*/ 4710646 w 11137897"/>
              <a:gd name="connsiteY459" fmla="*/ 2959422 h 4797311"/>
              <a:gd name="connsiteX460" fmla="*/ 4556129 w 11137897"/>
              <a:gd name="connsiteY460" fmla="*/ 2962119 h 4797311"/>
              <a:gd name="connsiteX461" fmla="*/ 4531423 w 11137897"/>
              <a:gd name="connsiteY461" fmla="*/ 2987704 h 4797311"/>
              <a:gd name="connsiteX462" fmla="*/ 4557007 w 11137897"/>
              <a:gd name="connsiteY462" fmla="*/ 3012410 h 4797311"/>
              <a:gd name="connsiteX463" fmla="*/ 4581713 w 11137897"/>
              <a:gd name="connsiteY463" fmla="*/ 2986826 h 4797311"/>
              <a:gd name="connsiteX464" fmla="*/ 4556129 w 11137897"/>
              <a:gd name="connsiteY464" fmla="*/ 2962119 h 4797311"/>
              <a:gd name="connsiteX465" fmla="*/ 5083822 w 11137897"/>
              <a:gd name="connsiteY465" fmla="*/ 2907631 h 4797311"/>
              <a:gd name="connsiteX466" fmla="*/ 5078217 w 11137897"/>
              <a:gd name="connsiteY466" fmla="*/ 2910068 h 4797311"/>
              <a:gd name="connsiteX467" fmla="*/ 5071163 w 11137897"/>
              <a:gd name="connsiteY467" fmla="*/ 2927977 h 4797311"/>
              <a:gd name="connsiteX468" fmla="*/ 5071256 w 11137897"/>
              <a:gd name="connsiteY468" fmla="*/ 2928398 h 4797311"/>
              <a:gd name="connsiteX469" fmla="*/ 5071177 w 11137897"/>
              <a:gd name="connsiteY469" fmla="*/ 2928824 h 4797311"/>
              <a:gd name="connsiteX470" fmla="*/ 5072302 w 11137897"/>
              <a:gd name="connsiteY470" fmla="*/ 2931409 h 4797311"/>
              <a:gd name="connsiteX471" fmla="*/ 4941352 w 11137897"/>
              <a:gd name="connsiteY471" fmla="*/ 2905090 h 4797311"/>
              <a:gd name="connsiteX472" fmla="*/ 4916646 w 11137897"/>
              <a:gd name="connsiteY472" fmla="*/ 2930674 h 4797311"/>
              <a:gd name="connsiteX473" fmla="*/ 4916739 w 11137897"/>
              <a:gd name="connsiteY473" fmla="*/ 2931095 h 4797311"/>
              <a:gd name="connsiteX474" fmla="*/ 4916661 w 11137897"/>
              <a:gd name="connsiteY474" fmla="*/ 2931521 h 4797311"/>
              <a:gd name="connsiteX475" fmla="*/ 4942245 w 11137897"/>
              <a:gd name="connsiteY475" fmla="*/ 2956226 h 4797311"/>
              <a:gd name="connsiteX476" fmla="*/ 4966950 w 11137897"/>
              <a:gd name="connsiteY476" fmla="*/ 2930643 h 4797311"/>
              <a:gd name="connsiteX477" fmla="*/ 4966858 w 11137897"/>
              <a:gd name="connsiteY477" fmla="*/ 2930220 h 4797311"/>
              <a:gd name="connsiteX478" fmla="*/ 4966935 w 11137897"/>
              <a:gd name="connsiteY478" fmla="*/ 2929796 h 4797311"/>
              <a:gd name="connsiteX479" fmla="*/ 4941352 w 11137897"/>
              <a:gd name="connsiteY479" fmla="*/ 2905090 h 4797311"/>
              <a:gd name="connsiteX480" fmla="*/ 4786962 w 11137897"/>
              <a:gd name="connsiteY480" fmla="*/ 2907785 h 4797311"/>
              <a:gd name="connsiteX481" fmla="*/ 4762256 w 11137897"/>
              <a:gd name="connsiteY481" fmla="*/ 2933369 h 4797311"/>
              <a:gd name="connsiteX482" fmla="*/ 4762348 w 11137897"/>
              <a:gd name="connsiteY482" fmla="*/ 2933790 h 4797311"/>
              <a:gd name="connsiteX483" fmla="*/ 4762270 w 11137897"/>
              <a:gd name="connsiteY483" fmla="*/ 2934216 h 4797311"/>
              <a:gd name="connsiteX484" fmla="*/ 4787855 w 11137897"/>
              <a:gd name="connsiteY484" fmla="*/ 2958921 h 4797311"/>
              <a:gd name="connsiteX485" fmla="*/ 4812561 w 11137897"/>
              <a:gd name="connsiteY485" fmla="*/ 2933338 h 4797311"/>
              <a:gd name="connsiteX486" fmla="*/ 4812467 w 11137897"/>
              <a:gd name="connsiteY486" fmla="*/ 2932915 h 4797311"/>
              <a:gd name="connsiteX487" fmla="*/ 4812546 w 11137897"/>
              <a:gd name="connsiteY487" fmla="*/ 2932491 h 4797311"/>
              <a:gd name="connsiteX488" fmla="*/ 4786962 w 11137897"/>
              <a:gd name="connsiteY488" fmla="*/ 2907785 h 4797311"/>
              <a:gd name="connsiteX489" fmla="*/ 4632446 w 11137897"/>
              <a:gd name="connsiteY489" fmla="*/ 2910482 h 4797311"/>
              <a:gd name="connsiteX490" fmla="*/ 4607740 w 11137897"/>
              <a:gd name="connsiteY490" fmla="*/ 2936066 h 4797311"/>
              <a:gd name="connsiteX491" fmla="*/ 4607833 w 11137897"/>
              <a:gd name="connsiteY491" fmla="*/ 2936488 h 4797311"/>
              <a:gd name="connsiteX492" fmla="*/ 4607755 w 11137897"/>
              <a:gd name="connsiteY492" fmla="*/ 2936913 h 4797311"/>
              <a:gd name="connsiteX493" fmla="*/ 4633339 w 11137897"/>
              <a:gd name="connsiteY493" fmla="*/ 2961618 h 4797311"/>
              <a:gd name="connsiteX494" fmla="*/ 4658044 w 11137897"/>
              <a:gd name="connsiteY494" fmla="*/ 2936035 h 4797311"/>
              <a:gd name="connsiteX495" fmla="*/ 4657952 w 11137897"/>
              <a:gd name="connsiteY495" fmla="*/ 2935612 h 4797311"/>
              <a:gd name="connsiteX496" fmla="*/ 4658030 w 11137897"/>
              <a:gd name="connsiteY496" fmla="*/ 2935188 h 4797311"/>
              <a:gd name="connsiteX497" fmla="*/ 4632446 w 11137897"/>
              <a:gd name="connsiteY497" fmla="*/ 2910482 h 4797311"/>
              <a:gd name="connsiteX498" fmla="*/ 5017850 w 11137897"/>
              <a:gd name="connsiteY498" fmla="*/ 2856560 h 4797311"/>
              <a:gd name="connsiteX499" fmla="*/ 4993144 w 11137897"/>
              <a:gd name="connsiteY499" fmla="*/ 2882144 h 4797311"/>
              <a:gd name="connsiteX500" fmla="*/ 5018728 w 11137897"/>
              <a:gd name="connsiteY500" fmla="*/ 2906851 h 4797311"/>
              <a:gd name="connsiteX501" fmla="*/ 5043433 w 11137897"/>
              <a:gd name="connsiteY501" fmla="*/ 2881267 h 4797311"/>
              <a:gd name="connsiteX502" fmla="*/ 5017850 w 11137897"/>
              <a:gd name="connsiteY502" fmla="*/ 2856560 h 4797311"/>
              <a:gd name="connsiteX503" fmla="*/ 4863334 w 11137897"/>
              <a:gd name="connsiteY503" fmla="*/ 2859257 h 4797311"/>
              <a:gd name="connsiteX504" fmla="*/ 4838627 w 11137897"/>
              <a:gd name="connsiteY504" fmla="*/ 2884841 h 4797311"/>
              <a:gd name="connsiteX505" fmla="*/ 4864211 w 11137897"/>
              <a:gd name="connsiteY505" fmla="*/ 2909548 h 4797311"/>
              <a:gd name="connsiteX506" fmla="*/ 4888918 w 11137897"/>
              <a:gd name="connsiteY506" fmla="*/ 2883964 h 4797311"/>
              <a:gd name="connsiteX507" fmla="*/ 4863334 w 11137897"/>
              <a:gd name="connsiteY507" fmla="*/ 2859257 h 4797311"/>
              <a:gd name="connsiteX508" fmla="*/ 4708944 w 11137897"/>
              <a:gd name="connsiteY508" fmla="*/ 2861952 h 4797311"/>
              <a:gd name="connsiteX509" fmla="*/ 4684238 w 11137897"/>
              <a:gd name="connsiteY509" fmla="*/ 2887536 h 4797311"/>
              <a:gd name="connsiteX510" fmla="*/ 4709822 w 11137897"/>
              <a:gd name="connsiteY510" fmla="*/ 2912243 h 4797311"/>
              <a:gd name="connsiteX511" fmla="*/ 4734528 w 11137897"/>
              <a:gd name="connsiteY511" fmla="*/ 2886658 h 4797311"/>
              <a:gd name="connsiteX512" fmla="*/ 4708944 w 11137897"/>
              <a:gd name="connsiteY512" fmla="*/ 2861952 h 4797311"/>
              <a:gd name="connsiteX513" fmla="*/ 4554428 w 11137897"/>
              <a:gd name="connsiteY513" fmla="*/ 2864649 h 4797311"/>
              <a:gd name="connsiteX514" fmla="*/ 4536776 w 11137897"/>
              <a:gd name="connsiteY514" fmla="*/ 2872325 h 4797311"/>
              <a:gd name="connsiteX515" fmla="*/ 4534189 w 11137897"/>
              <a:gd name="connsiteY515" fmla="*/ 2878892 h 4797311"/>
              <a:gd name="connsiteX516" fmla="*/ 4531099 w 11137897"/>
              <a:gd name="connsiteY516" fmla="*/ 2893401 h 4797311"/>
              <a:gd name="connsiteX517" fmla="*/ 4537397 w 11137897"/>
              <a:gd name="connsiteY517" fmla="*/ 2907885 h 4797311"/>
              <a:gd name="connsiteX518" fmla="*/ 4555306 w 11137897"/>
              <a:gd name="connsiteY518" fmla="*/ 2914940 h 4797311"/>
              <a:gd name="connsiteX519" fmla="*/ 4580012 w 11137897"/>
              <a:gd name="connsiteY519" fmla="*/ 2889356 h 4797311"/>
              <a:gd name="connsiteX520" fmla="*/ 4554428 w 11137897"/>
              <a:gd name="connsiteY520" fmla="*/ 2864649 h 4797311"/>
              <a:gd name="connsiteX521" fmla="*/ 5094168 w 11137897"/>
              <a:gd name="connsiteY521" fmla="*/ 2804922 h 4797311"/>
              <a:gd name="connsiteX522" fmla="*/ 5069461 w 11137897"/>
              <a:gd name="connsiteY522" fmla="*/ 2830507 h 4797311"/>
              <a:gd name="connsiteX523" fmla="*/ 5095045 w 11137897"/>
              <a:gd name="connsiteY523" fmla="*/ 2855213 h 4797311"/>
              <a:gd name="connsiteX524" fmla="*/ 5119752 w 11137897"/>
              <a:gd name="connsiteY524" fmla="*/ 2829629 h 4797311"/>
              <a:gd name="connsiteX525" fmla="*/ 5094168 w 11137897"/>
              <a:gd name="connsiteY525" fmla="*/ 2804922 h 4797311"/>
              <a:gd name="connsiteX526" fmla="*/ 4939651 w 11137897"/>
              <a:gd name="connsiteY526" fmla="*/ 2807620 h 4797311"/>
              <a:gd name="connsiteX527" fmla="*/ 4914945 w 11137897"/>
              <a:gd name="connsiteY527" fmla="*/ 2833204 h 4797311"/>
              <a:gd name="connsiteX528" fmla="*/ 4940529 w 11137897"/>
              <a:gd name="connsiteY528" fmla="*/ 2857910 h 4797311"/>
              <a:gd name="connsiteX529" fmla="*/ 4965234 w 11137897"/>
              <a:gd name="connsiteY529" fmla="*/ 2832326 h 4797311"/>
              <a:gd name="connsiteX530" fmla="*/ 4939651 w 11137897"/>
              <a:gd name="connsiteY530" fmla="*/ 2807620 h 4797311"/>
              <a:gd name="connsiteX531" fmla="*/ 4785261 w 11137897"/>
              <a:gd name="connsiteY531" fmla="*/ 2810314 h 4797311"/>
              <a:gd name="connsiteX532" fmla="*/ 4760554 w 11137897"/>
              <a:gd name="connsiteY532" fmla="*/ 2835899 h 4797311"/>
              <a:gd name="connsiteX533" fmla="*/ 4786138 w 11137897"/>
              <a:gd name="connsiteY533" fmla="*/ 2860605 h 4797311"/>
              <a:gd name="connsiteX534" fmla="*/ 4810845 w 11137897"/>
              <a:gd name="connsiteY534" fmla="*/ 2835021 h 4797311"/>
              <a:gd name="connsiteX535" fmla="*/ 4785261 w 11137897"/>
              <a:gd name="connsiteY535" fmla="*/ 2810314 h 4797311"/>
              <a:gd name="connsiteX536" fmla="*/ 4630745 w 11137897"/>
              <a:gd name="connsiteY536" fmla="*/ 2813012 h 4797311"/>
              <a:gd name="connsiteX537" fmla="*/ 4606039 w 11137897"/>
              <a:gd name="connsiteY537" fmla="*/ 2838596 h 4797311"/>
              <a:gd name="connsiteX538" fmla="*/ 4631623 w 11137897"/>
              <a:gd name="connsiteY538" fmla="*/ 2863302 h 4797311"/>
              <a:gd name="connsiteX539" fmla="*/ 4656328 w 11137897"/>
              <a:gd name="connsiteY539" fmla="*/ 2837718 h 4797311"/>
              <a:gd name="connsiteX540" fmla="*/ 4630745 w 11137897"/>
              <a:gd name="connsiteY540" fmla="*/ 2813012 h 4797311"/>
              <a:gd name="connsiteX541" fmla="*/ 5154030 w 11137897"/>
              <a:gd name="connsiteY541" fmla="*/ 2762719 h 4797311"/>
              <a:gd name="connsiteX542" fmla="*/ 5152873 w 11137897"/>
              <a:gd name="connsiteY542" fmla="*/ 2763224 h 4797311"/>
              <a:gd name="connsiteX543" fmla="*/ 5148897 w 11137897"/>
              <a:gd name="connsiteY543" fmla="*/ 2773313 h 4797311"/>
              <a:gd name="connsiteX544" fmla="*/ 4557742 w 11137897"/>
              <a:gd name="connsiteY544" fmla="*/ 2768314 h 4797311"/>
              <a:gd name="connsiteX545" fmla="*/ 4547928 w 11137897"/>
              <a:gd name="connsiteY545" fmla="*/ 2814392 h 4797311"/>
              <a:gd name="connsiteX546" fmla="*/ 4553589 w 11137897"/>
              <a:gd name="connsiteY546" fmla="*/ 2816622 h 4797311"/>
              <a:gd name="connsiteX547" fmla="*/ 4578296 w 11137897"/>
              <a:gd name="connsiteY547" fmla="*/ 2791039 h 4797311"/>
              <a:gd name="connsiteX548" fmla="*/ 4570620 w 11137897"/>
              <a:gd name="connsiteY548" fmla="*/ 2773387 h 4797311"/>
              <a:gd name="connsiteX549" fmla="*/ 5016134 w 11137897"/>
              <a:gd name="connsiteY549" fmla="*/ 2758243 h 4797311"/>
              <a:gd name="connsiteX550" fmla="*/ 4991428 w 11137897"/>
              <a:gd name="connsiteY550" fmla="*/ 2783827 h 4797311"/>
              <a:gd name="connsiteX551" fmla="*/ 5017012 w 11137897"/>
              <a:gd name="connsiteY551" fmla="*/ 2808533 h 4797311"/>
              <a:gd name="connsiteX552" fmla="*/ 5041717 w 11137897"/>
              <a:gd name="connsiteY552" fmla="*/ 2782949 h 4797311"/>
              <a:gd name="connsiteX553" fmla="*/ 5016134 w 11137897"/>
              <a:gd name="connsiteY553" fmla="*/ 2758243 h 4797311"/>
              <a:gd name="connsiteX554" fmla="*/ 4861618 w 11137897"/>
              <a:gd name="connsiteY554" fmla="*/ 2760940 h 4797311"/>
              <a:gd name="connsiteX555" fmla="*/ 4836911 w 11137897"/>
              <a:gd name="connsiteY555" fmla="*/ 2786524 h 4797311"/>
              <a:gd name="connsiteX556" fmla="*/ 4862495 w 11137897"/>
              <a:gd name="connsiteY556" fmla="*/ 2811230 h 4797311"/>
              <a:gd name="connsiteX557" fmla="*/ 4887202 w 11137897"/>
              <a:gd name="connsiteY557" fmla="*/ 2785647 h 4797311"/>
              <a:gd name="connsiteX558" fmla="*/ 4861618 w 11137897"/>
              <a:gd name="connsiteY558" fmla="*/ 2760940 h 4797311"/>
              <a:gd name="connsiteX559" fmla="*/ 4707228 w 11137897"/>
              <a:gd name="connsiteY559" fmla="*/ 2763635 h 4797311"/>
              <a:gd name="connsiteX560" fmla="*/ 4682522 w 11137897"/>
              <a:gd name="connsiteY560" fmla="*/ 2789219 h 4797311"/>
              <a:gd name="connsiteX561" fmla="*/ 4708106 w 11137897"/>
              <a:gd name="connsiteY561" fmla="*/ 2813925 h 4797311"/>
              <a:gd name="connsiteX562" fmla="*/ 4732812 w 11137897"/>
              <a:gd name="connsiteY562" fmla="*/ 2788341 h 4797311"/>
              <a:gd name="connsiteX563" fmla="*/ 4707228 w 11137897"/>
              <a:gd name="connsiteY563" fmla="*/ 2763635 h 4797311"/>
              <a:gd name="connsiteX564" fmla="*/ 5092451 w 11137897"/>
              <a:gd name="connsiteY564" fmla="*/ 2706605 h 4797311"/>
              <a:gd name="connsiteX565" fmla="*/ 5067745 w 11137897"/>
              <a:gd name="connsiteY565" fmla="*/ 2732190 h 4797311"/>
              <a:gd name="connsiteX566" fmla="*/ 5093329 w 11137897"/>
              <a:gd name="connsiteY566" fmla="*/ 2756896 h 4797311"/>
              <a:gd name="connsiteX567" fmla="*/ 5118035 w 11137897"/>
              <a:gd name="connsiteY567" fmla="*/ 2731312 h 4797311"/>
              <a:gd name="connsiteX568" fmla="*/ 5092451 w 11137897"/>
              <a:gd name="connsiteY568" fmla="*/ 2706605 h 4797311"/>
              <a:gd name="connsiteX569" fmla="*/ 4937935 w 11137897"/>
              <a:gd name="connsiteY569" fmla="*/ 2709303 h 4797311"/>
              <a:gd name="connsiteX570" fmla="*/ 4913229 w 11137897"/>
              <a:gd name="connsiteY570" fmla="*/ 2734887 h 4797311"/>
              <a:gd name="connsiteX571" fmla="*/ 4938813 w 11137897"/>
              <a:gd name="connsiteY571" fmla="*/ 2759593 h 4797311"/>
              <a:gd name="connsiteX572" fmla="*/ 4963518 w 11137897"/>
              <a:gd name="connsiteY572" fmla="*/ 2734009 h 4797311"/>
              <a:gd name="connsiteX573" fmla="*/ 4937935 w 11137897"/>
              <a:gd name="connsiteY573" fmla="*/ 2709303 h 4797311"/>
              <a:gd name="connsiteX574" fmla="*/ 4783544 w 11137897"/>
              <a:gd name="connsiteY574" fmla="*/ 2711997 h 4797311"/>
              <a:gd name="connsiteX575" fmla="*/ 4758838 w 11137897"/>
              <a:gd name="connsiteY575" fmla="*/ 2737581 h 4797311"/>
              <a:gd name="connsiteX576" fmla="*/ 4784422 w 11137897"/>
              <a:gd name="connsiteY576" fmla="*/ 2762288 h 4797311"/>
              <a:gd name="connsiteX577" fmla="*/ 4809129 w 11137897"/>
              <a:gd name="connsiteY577" fmla="*/ 2736704 h 4797311"/>
              <a:gd name="connsiteX578" fmla="*/ 4783544 w 11137897"/>
              <a:gd name="connsiteY578" fmla="*/ 2711997 h 4797311"/>
              <a:gd name="connsiteX579" fmla="*/ 4629029 w 11137897"/>
              <a:gd name="connsiteY579" fmla="*/ 2714694 h 4797311"/>
              <a:gd name="connsiteX580" fmla="*/ 4604323 w 11137897"/>
              <a:gd name="connsiteY580" fmla="*/ 2740279 h 4797311"/>
              <a:gd name="connsiteX581" fmla="*/ 4629907 w 11137897"/>
              <a:gd name="connsiteY581" fmla="*/ 2764985 h 4797311"/>
              <a:gd name="connsiteX582" fmla="*/ 4654612 w 11137897"/>
              <a:gd name="connsiteY582" fmla="*/ 2739401 h 4797311"/>
              <a:gd name="connsiteX583" fmla="*/ 4629029 w 11137897"/>
              <a:gd name="connsiteY583" fmla="*/ 2714694 h 4797311"/>
              <a:gd name="connsiteX584" fmla="*/ 4574726 w 11137897"/>
              <a:gd name="connsiteY584" fmla="*/ 2688578 h 4797311"/>
              <a:gd name="connsiteX585" fmla="*/ 4570561 w 11137897"/>
              <a:gd name="connsiteY585" fmla="*/ 2708133 h 4797311"/>
              <a:gd name="connsiteX586" fmla="*/ 4576582 w 11137897"/>
              <a:gd name="connsiteY586" fmla="*/ 2692846 h 4797311"/>
              <a:gd name="connsiteX587" fmla="*/ 5168811 w 11137897"/>
              <a:gd name="connsiteY587" fmla="*/ 2657356 h 4797311"/>
              <a:gd name="connsiteX588" fmla="*/ 5144104 w 11137897"/>
              <a:gd name="connsiteY588" fmla="*/ 2682940 h 4797311"/>
              <a:gd name="connsiteX589" fmla="*/ 5169688 w 11137897"/>
              <a:gd name="connsiteY589" fmla="*/ 2707647 h 4797311"/>
              <a:gd name="connsiteX590" fmla="*/ 5183654 w 11137897"/>
              <a:gd name="connsiteY590" fmla="*/ 2701574 h 4797311"/>
              <a:gd name="connsiteX591" fmla="*/ 5193785 w 11137897"/>
              <a:gd name="connsiteY591" fmla="*/ 2680664 h 4797311"/>
              <a:gd name="connsiteX592" fmla="*/ 5186719 w 11137897"/>
              <a:gd name="connsiteY592" fmla="*/ 2664412 h 4797311"/>
              <a:gd name="connsiteX593" fmla="*/ 5168811 w 11137897"/>
              <a:gd name="connsiteY593" fmla="*/ 2657356 h 4797311"/>
              <a:gd name="connsiteX594" fmla="*/ 5014420 w 11137897"/>
              <a:gd name="connsiteY594" fmla="*/ 2660051 h 4797311"/>
              <a:gd name="connsiteX595" fmla="*/ 4989714 w 11137897"/>
              <a:gd name="connsiteY595" fmla="*/ 2685635 h 4797311"/>
              <a:gd name="connsiteX596" fmla="*/ 5015298 w 11137897"/>
              <a:gd name="connsiteY596" fmla="*/ 2710342 h 4797311"/>
              <a:gd name="connsiteX597" fmla="*/ 5040003 w 11137897"/>
              <a:gd name="connsiteY597" fmla="*/ 2684757 h 4797311"/>
              <a:gd name="connsiteX598" fmla="*/ 5014420 w 11137897"/>
              <a:gd name="connsiteY598" fmla="*/ 2660051 h 4797311"/>
              <a:gd name="connsiteX599" fmla="*/ 4859904 w 11137897"/>
              <a:gd name="connsiteY599" fmla="*/ 2662748 h 4797311"/>
              <a:gd name="connsiteX600" fmla="*/ 4835197 w 11137897"/>
              <a:gd name="connsiteY600" fmla="*/ 2688332 h 4797311"/>
              <a:gd name="connsiteX601" fmla="*/ 4860781 w 11137897"/>
              <a:gd name="connsiteY601" fmla="*/ 2713039 h 4797311"/>
              <a:gd name="connsiteX602" fmla="*/ 4885488 w 11137897"/>
              <a:gd name="connsiteY602" fmla="*/ 2687455 h 4797311"/>
              <a:gd name="connsiteX603" fmla="*/ 4859904 w 11137897"/>
              <a:gd name="connsiteY603" fmla="*/ 2662748 h 4797311"/>
              <a:gd name="connsiteX604" fmla="*/ 4705514 w 11137897"/>
              <a:gd name="connsiteY604" fmla="*/ 2665443 h 4797311"/>
              <a:gd name="connsiteX605" fmla="*/ 4680808 w 11137897"/>
              <a:gd name="connsiteY605" fmla="*/ 2691027 h 4797311"/>
              <a:gd name="connsiteX606" fmla="*/ 4706392 w 11137897"/>
              <a:gd name="connsiteY606" fmla="*/ 2715733 h 4797311"/>
              <a:gd name="connsiteX607" fmla="*/ 4731098 w 11137897"/>
              <a:gd name="connsiteY607" fmla="*/ 2690149 h 4797311"/>
              <a:gd name="connsiteX608" fmla="*/ 4705514 w 11137897"/>
              <a:gd name="connsiteY608" fmla="*/ 2665443 h 4797311"/>
              <a:gd name="connsiteX609" fmla="*/ 5090737 w 11137897"/>
              <a:gd name="connsiteY609" fmla="*/ 2608414 h 4797311"/>
              <a:gd name="connsiteX610" fmla="*/ 5066031 w 11137897"/>
              <a:gd name="connsiteY610" fmla="*/ 2633998 h 4797311"/>
              <a:gd name="connsiteX611" fmla="*/ 5091615 w 11137897"/>
              <a:gd name="connsiteY611" fmla="*/ 2658704 h 4797311"/>
              <a:gd name="connsiteX612" fmla="*/ 5116322 w 11137897"/>
              <a:gd name="connsiteY612" fmla="*/ 2633121 h 4797311"/>
              <a:gd name="connsiteX613" fmla="*/ 5090737 w 11137897"/>
              <a:gd name="connsiteY613" fmla="*/ 2608414 h 4797311"/>
              <a:gd name="connsiteX614" fmla="*/ 4936221 w 11137897"/>
              <a:gd name="connsiteY614" fmla="*/ 2611111 h 4797311"/>
              <a:gd name="connsiteX615" fmla="*/ 4911515 w 11137897"/>
              <a:gd name="connsiteY615" fmla="*/ 2636696 h 4797311"/>
              <a:gd name="connsiteX616" fmla="*/ 4937099 w 11137897"/>
              <a:gd name="connsiteY616" fmla="*/ 2661401 h 4797311"/>
              <a:gd name="connsiteX617" fmla="*/ 4961804 w 11137897"/>
              <a:gd name="connsiteY617" fmla="*/ 2635818 h 4797311"/>
              <a:gd name="connsiteX618" fmla="*/ 4936221 w 11137897"/>
              <a:gd name="connsiteY618" fmla="*/ 2611111 h 4797311"/>
              <a:gd name="connsiteX619" fmla="*/ 4781831 w 11137897"/>
              <a:gd name="connsiteY619" fmla="*/ 2613806 h 4797311"/>
              <a:gd name="connsiteX620" fmla="*/ 4757124 w 11137897"/>
              <a:gd name="connsiteY620" fmla="*/ 2639390 h 4797311"/>
              <a:gd name="connsiteX621" fmla="*/ 4782708 w 11137897"/>
              <a:gd name="connsiteY621" fmla="*/ 2664096 h 4797311"/>
              <a:gd name="connsiteX622" fmla="*/ 4807415 w 11137897"/>
              <a:gd name="connsiteY622" fmla="*/ 2638513 h 4797311"/>
              <a:gd name="connsiteX623" fmla="*/ 4781831 w 11137897"/>
              <a:gd name="connsiteY623" fmla="*/ 2613806 h 4797311"/>
              <a:gd name="connsiteX624" fmla="*/ 4627315 w 11137897"/>
              <a:gd name="connsiteY624" fmla="*/ 2616503 h 4797311"/>
              <a:gd name="connsiteX625" fmla="*/ 4602609 w 11137897"/>
              <a:gd name="connsiteY625" fmla="*/ 2642088 h 4797311"/>
              <a:gd name="connsiteX626" fmla="*/ 4628193 w 11137897"/>
              <a:gd name="connsiteY626" fmla="*/ 2666793 h 4797311"/>
              <a:gd name="connsiteX627" fmla="*/ 4652898 w 11137897"/>
              <a:gd name="connsiteY627" fmla="*/ 2641210 h 4797311"/>
              <a:gd name="connsiteX628" fmla="*/ 4627315 w 11137897"/>
              <a:gd name="connsiteY628" fmla="*/ 2616503 h 4797311"/>
              <a:gd name="connsiteX629" fmla="*/ 3858246 w 11137897"/>
              <a:gd name="connsiteY629" fmla="*/ 2629928 h 4797311"/>
              <a:gd name="connsiteX630" fmla="*/ 3833541 w 11137897"/>
              <a:gd name="connsiteY630" fmla="*/ 2655512 h 4797311"/>
              <a:gd name="connsiteX631" fmla="*/ 3834069 w 11137897"/>
              <a:gd name="connsiteY631" fmla="*/ 2656727 h 4797311"/>
              <a:gd name="connsiteX632" fmla="*/ 3880809 w 11137897"/>
              <a:gd name="connsiteY632" fmla="*/ 2647684 h 4797311"/>
              <a:gd name="connsiteX633" fmla="*/ 3876155 w 11137897"/>
              <a:gd name="connsiteY633" fmla="*/ 2636982 h 4797311"/>
              <a:gd name="connsiteX634" fmla="*/ 3858246 w 11137897"/>
              <a:gd name="connsiteY634" fmla="*/ 2629928 h 4797311"/>
              <a:gd name="connsiteX635" fmla="*/ 5167094 w 11137897"/>
              <a:gd name="connsiteY635" fmla="*/ 2559039 h 4797311"/>
              <a:gd name="connsiteX636" fmla="*/ 5142388 w 11137897"/>
              <a:gd name="connsiteY636" fmla="*/ 2584623 h 4797311"/>
              <a:gd name="connsiteX637" fmla="*/ 5167972 w 11137897"/>
              <a:gd name="connsiteY637" fmla="*/ 2609330 h 4797311"/>
              <a:gd name="connsiteX638" fmla="*/ 5192677 w 11137897"/>
              <a:gd name="connsiteY638" fmla="*/ 2583746 h 4797311"/>
              <a:gd name="connsiteX639" fmla="*/ 5167094 w 11137897"/>
              <a:gd name="connsiteY639" fmla="*/ 2559039 h 4797311"/>
              <a:gd name="connsiteX640" fmla="*/ 5012704 w 11137897"/>
              <a:gd name="connsiteY640" fmla="*/ 2561734 h 4797311"/>
              <a:gd name="connsiteX641" fmla="*/ 4987998 w 11137897"/>
              <a:gd name="connsiteY641" fmla="*/ 2587318 h 4797311"/>
              <a:gd name="connsiteX642" fmla="*/ 5013582 w 11137897"/>
              <a:gd name="connsiteY642" fmla="*/ 2612024 h 4797311"/>
              <a:gd name="connsiteX643" fmla="*/ 5038287 w 11137897"/>
              <a:gd name="connsiteY643" fmla="*/ 2586440 h 4797311"/>
              <a:gd name="connsiteX644" fmla="*/ 5012704 w 11137897"/>
              <a:gd name="connsiteY644" fmla="*/ 2561734 h 4797311"/>
              <a:gd name="connsiteX645" fmla="*/ 4858187 w 11137897"/>
              <a:gd name="connsiteY645" fmla="*/ 2564431 h 4797311"/>
              <a:gd name="connsiteX646" fmla="*/ 4833481 w 11137897"/>
              <a:gd name="connsiteY646" fmla="*/ 2590015 h 4797311"/>
              <a:gd name="connsiteX647" fmla="*/ 4859065 w 11137897"/>
              <a:gd name="connsiteY647" fmla="*/ 2614722 h 4797311"/>
              <a:gd name="connsiteX648" fmla="*/ 4883772 w 11137897"/>
              <a:gd name="connsiteY648" fmla="*/ 2589137 h 4797311"/>
              <a:gd name="connsiteX649" fmla="*/ 4858187 w 11137897"/>
              <a:gd name="connsiteY649" fmla="*/ 2564431 h 4797311"/>
              <a:gd name="connsiteX650" fmla="*/ 4703798 w 11137897"/>
              <a:gd name="connsiteY650" fmla="*/ 2567126 h 4797311"/>
              <a:gd name="connsiteX651" fmla="*/ 4679092 w 11137897"/>
              <a:gd name="connsiteY651" fmla="*/ 2592710 h 4797311"/>
              <a:gd name="connsiteX652" fmla="*/ 4704676 w 11137897"/>
              <a:gd name="connsiteY652" fmla="*/ 2617416 h 4797311"/>
              <a:gd name="connsiteX653" fmla="*/ 4729382 w 11137897"/>
              <a:gd name="connsiteY653" fmla="*/ 2591832 h 4797311"/>
              <a:gd name="connsiteX654" fmla="*/ 4703798 w 11137897"/>
              <a:gd name="connsiteY654" fmla="*/ 2567126 h 4797311"/>
              <a:gd name="connsiteX655" fmla="*/ 4243635 w 11137897"/>
              <a:gd name="connsiteY655" fmla="*/ 2575158 h 4797311"/>
              <a:gd name="connsiteX656" fmla="*/ 4234011 w 11137897"/>
              <a:gd name="connsiteY656" fmla="*/ 2579343 h 4797311"/>
              <a:gd name="connsiteX657" fmla="*/ 4247590 w 11137897"/>
              <a:gd name="connsiteY657" fmla="*/ 2576717 h 4797311"/>
              <a:gd name="connsiteX658" fmla="*/ 4089120 w 11137897"/>
              <a:gd name="connsiteY658" fmla="*/ 2577855 h 4797311"/>
              <a:gd name="connsiteX659" fmla="*/ 4064413 w 11137897"/>
              <a:gd name="connsiteY659" fmla="*/ 2603439 h 4797311"/>
              <a:gd name="connsiteX660" fmla="*/ 4067910 w 11137897"/>
              <a:gd name="connsiteY660" fmla="*/ 2611482 h 4797311"/>
              <a:gd name="connsiteX661" fmla="*/ 4114651 w 11137897"/>
              <a:gd name="connsiteY661" fmla="*/ 2602439 h 4797311"/>
              <a:gd name="connsiteX662" fmla="*/ 4107028 w 11137897"/>
              <a:gd name="connsiteY662" fmla="*/ 2584910 h 4797311"/>
              <a:gd name="connsiteX663" fmla="*/ 4089120 w 11137897"/>
              <a:gd name="connsiteY663" fmla="*/ 2577855 h 4797311"/>
              <a:gd name="connsiteX664" fmla="*/ 3934729 w 11137897"/>
              <a:gd name="connsiteY664" fmla="*/ 2580550 h 4797311"/>
              <a:gd name="connsiteX665" fmla="*/ 3910024 w 11137897"/>
              <a:gd name="connsiteY665" fmla="*/ 2606134 h 4797311"/>
              <a:gd name="connsiteX666" fmla="*/ 3935607 w 11137897"/>
              <a:gd name="connsiteY666" fmla="*/ 2630841 h 4797311"/>
              <a:gd name="connsiteX667" fmla="*/ 3960313 w 11137897"/>
              <a:gd name="connsiteY667" fmla="*/ 2605257 h 4797311"/>
              <a:gd name="connsiteX668" fmla="*/ 3934729 w 11137897"/>
              <a:gd name="connsiteY668" fmla="*/ 2580550 h 4797311"/>
              <a:gd name="connsiteX669" fmla="*/ 5243412 w 11137897"/>
              <a:gd name="connsiteY669" fmla="*/ 2507401 h 4797311"/>
              <a:gd name="connsiteX670" fmla="*/ 5218706 w 11137897"/>
              <a:gd name="connsiteY670" fmla="*/ 2532986 h 4797311"/>
              <a:gd name="connsiteX671" fmla="*/ 5244290 w 11137897"/>
              <a:gd name="connsiteY671" fmla="*/ 2557692 h 4797311"/>
              <a:gd name="connsiteX672" fmla="*/ 5255786 w 11137897"/>
              <a:gd name="connsiteY672" fmla="*/ 2552693 h 4797311"/>
              <a:gd name="connsiteX673" fmla="*/ 5267465 w 11137897"/>
              <a:gd name="connsiteY673" fmla="*/ 2528587 h 4797311"/>
              <a:gd name="connsiteX674" fmla="*/ 5261321 w 11137897"/>
              <a:gd name="connsiteY674" fmla="*/ 2514456 h 4797311"/>
              <a:gd name="connsiteX675" fmla="*/ 5243412 w 11137897"/>
              <a:gd name="connsiteY675" fmla="*/ 2507401 h 4797311"/>
              <a:gd name="connsiteX676" fmla="*/ 5089021 w 11137897"/>
              <a:gd name="connsiteY676" fmla="*/ 2510096 h 4797311"/>
              <a:gd name="connsiteX677" fmla="*/ 5064315 w 11137897"/>
              <a:gd name="connsiteY677" fmla="*/ 2535680 h 4797311"/>
              <a:gd name="connsiteX678" fmla="*/ 5089899 w 11137897"/>
              <a:gd name="connsiteY678" fmla="*/ 2560387 h 4797311"/>
              <a:gd name="connsiteX679" fmla="*/ 5114605 w 11137897"/>
              <a:gd name="connsiteY679" fmla="*/ 2534803 h 4797311"/>
              <a:gd name="connsiteX680" fmla="*/ 5089021 w 11137897"/>
              <a:gd name="connsiteY680" fmla="*/ 2510096 h 4797311"/>
              <a:gd name="connsiteX681" fmla="*/ 4934505 w 11137897"/>
              <a:gd name="connsiteY681" fmla="*/ 2512793 h 4797311"/>
              <a:gd name="connsiteX682" fmla="*/ 4909799 w 11137897"/>
              <a:gd name="connsiteY682" fmla="*/ 2538378 h 4797311"/>
              <a:gd name="connsiteX683" fmla="*/ 4935383 w 11137897"/>
              <a:gd name="connsiteY683" fmla="*/ 2563084 h 4797311"/>
              <a:gd name="connsiteX684" fmla="*/ 4960088 w 11137897"/>
              <a:gd name="connsiteY684" fmla="*/ 2537500 h 4797311"/>
              <a:gd name="connsiteX685" fmla="*/ 4934505 w 11137897"/>
              <a:gd name="connsiteY685" fmla="*/ 2512793 h 4797311"/>
              <a:gd name="connsiteX686" fmla="*/ 4780114 w 11137897"/>
              <a:gd name="connsiteY686" fmla="*/ 2515488 h 4797311"/>
              <a:gd name="connsiteX687" fmla="*/ 4755408 w 11137897"/>
              <a:gd name="connsiteY687" fmla="*/ 2541072 h 4797311"/>
              <a:gd name="connsiteX688" fmla="*/ 4780992 w 11137897"/>
              <a:gd name="connsiteY688" fmla="*/ 2565779 h 4797311"/>
              <a:gd name="connsiteX689" fmla="*/ 4805698 w 11137897"/>
              <a:gd name="connsiteY689" fmla="*/ 2540195 h 4797311"/>
              <a:gd name="connsiteX690" fmla="*/ 4780114 w 11137897"/>
              <a:gd name="connsiteY690" fmla="*/ 2515488 h 4797311"/>
              <a:gd name="connsiteX691" fmla="*/ 4625599 w 11137897"/>
              <a:gd name="connsiteY691" fmla="*/ 2518185 h 4797311"/>
              <a:gd name="connsiteX692" fmla="*/ 4609530 w 11137897"/>
              <a:gd name="connsiteY692" fmla="*/ 2525172 h 4797311"/>
              <a:gd name="connsiteX693" fmla="*/ 4604032 w 11137897"/>
              <a:gd name="connsiteY693" fmla="*/ 2550990 h 4797311"/>
              <a:gd name="connsiteX694" fmla="*/ 4608568 w 11137897"/>
              <a:gd name="connsiteY694" fmla="*/ 2561421 h 4797311"/>
              <a:gd name="connsiteX695" fmla="*/ 4626477 w 11137897"/>
              <a:gd name="connsiteY695" fmla="*/ 2568476 h 4797311"/>
              <a:gd name="connsiteX696" fmla="*/ 4651182 w 11137897"/>
              <a:gd name="connsiteY696" fmla="*/ 2542892 h 4797311"/>
              <a:gd name="connsiteX697" fmla="*/ 4625599 w 11137897"/>
              <a:gd name="connsiteY697" fmla="*/ 2518185 h 4797311"/>
              <a:gd name="connsiteX698" fmla="*/ 4471208 w 11137897"/>
              <a:gd name="connsiteY698" fmla="*/ 2520880 h 4797311"/>
              <a:gd name="connsiteX699" fmla="*/ 4453557 w 11137897"/>
              <a:gd name="connsiteY699" fmla="*/ 2528556 h 4797311"/>
              <a:gd name="connsiteX700" fmla="*/ 4450014 w 11137897"/>
              <a:gd name="connsiteY700" fmla="*/ 2537550 h 4797311"/>
              <a:gd name="connsiteX701" fmla="*/ 4492853 w 11137897"/>
              <a:gd name="connsiteY701" fmla="*/ 2529261 h 4797311"/>
              <a:gd name="connsiteX702" fmla="*/ 4492253 w 11137897"/>
              <a:gd name="connsiteY702" fmla="*/ 2527880 h 4797311"/>
              <a:gd name="connsiteX703" fmla="*/ 4474344 w 11137897"/>
              <a:gd name="connsiteY703" fmla="*/ 2520826 h 4797311"/>
              <a:gd name="connsiteX704" fmla="*/ 4472782 w 11137897"/>
              <a:gd name="connsiteY704" fmla="*/ 2521170 h 4797311"/>
              <a:gd name="connsiteX705" fmla="*/ 4319953 w 11137897"/>
              <a:gd name="connsiteY705" fmla="*/ 2523520 h 4797311"/>
              <a:gd name="connsiteX706" fmla="*/ 4295247 w 11137897"/>
              <a:gd name="connsiteY706" fmla="*/ 2549105 h 4797311"/>
              <a:gd name="connsiteX707" fmla="*/ 4302623 w 11137897"/>
              <a:gd name="connsiteY707" fmla="*/ 2566067 h 4797311"/>
              <a:gd name="connsiteX708" fmla="*/ 4341470 w 11137897"/>
              <a:gd name="connsiteY708" fmla="*/ 2558551 h 4797311"/>
              <a:gd name="connsiteX709" fmla="*/ 4345538 w 11137897"/>
              <a:gd name="connsiteY709" fmla="*/ 2548227 h 4797311"/>
              <a:gd name="connsiteX710" fmla="*/ 4319953 w 11137897"/>
              <a:gd name="connsiteY710" fmla="*/ 2523520 h 4797311"/>
              <a:gd name="connsiteX711" fmla="*/ 4165438 w 11137897"/>
              <a:gd name="connsiteY711" fmla="*/ 2526218 h 4797311"/>
              <a:gd name="connsiteX712" fmla="*/ 4140732 w 11137897"/>
              <a:gd name="connsiteY712" fmla="*/ 2551802 h 4797311"/>
              <a:gd name="connsiteX713" fmla="*/ 4166316 w 11137897"/>
              <a:gd name="connsiteY713" fmla="*/ 2576508 h 4797311"/>
              <a:gd name="connsiteX714" fmla="*/ 4191022 w 11137897"/>
              <a:gd name="connsiteY714" fmla="*/ 2550924 h 4797311"/>
              <a:gd name="connsiteX715" fmla="*/ 4165438 w 11137897"/>
              <a:gd name="connsiteY715" fmla="*/ 2526218 h 4797311"/>
              <a:gd name="connsiteX716" fmla="*/ 4011047 w 11137897"/>
              <a:gd name="connsiteY716" fmla="*/ 2528912 h 4797311"/>
              <a:gd name="connsiteX717" fmla="*/ 3986341 w 11137897"/>
              <a:gd name="connsiteY717" fmla="*/ 2554497 h 4797311"/>
              <a:gd name="connsiteX718" fmla="*/ 4011924 w 11137897"/>
              <a:gd name="connsiteY718" fmla="*/ 2579203 h 4797311"/>
              <a:gd name="connsiteX719" fmla="*/ 4036632 w 11137897"/>
              <a:gd name="connsiteY719" fmla="*/ 2553619 h 4797311"/>
              <a:gd name="connsiteX720" fmla="*/ 4011047 w 11137897"/>
              <a:gd name="connsiteY720" fmla="*/ 2528912 h 4797311"/>
              <a:gd name="connsiteX721" fmla="*/ 3856530 w 11137897"/>
              <a:gd name="connsiteY721" fmla="*/ 2531610 h 4797311"/>
              <a:gd name="connsiteX722" fmla="*/ 3831825 w 11137897"/>
              <a:gd name="connsiteY722" fmla="*/ 2557194 h 4797311"/>
              <a:gd name="connsiteX723" fmla="*/ 3857408 w 11137897"/>
              <a:gd name="connsiteY723" fmla="*/ 2581900 h 4797311"/>
              <a:gd name="connsiteX724" fmla="*/ 3882114 w 11137897"/>
              <a:gd name="connsiteY724" fmla="*/ 2556316 h 4797311"/>
              <a:gd name="connsiteX725" fmla="*/ 3856530 w 11137897"/>
              <a:gd name="connsiteY725" fmla="*/ 2531610 h 4797311"/>
              <a:gd name="connsiteX726" fmla="*/ 5165378 w 11137897"/>
              <a:gd name="connsiteY726" fmla="*/ 2460723 h 4797311"/>
              <a:gd name="connsiteX727" fmla="*/ 5140672 w 11137897"/>
              <a:gd name="connsiteY727" fmla="*/ 2486307 h 4797311"/>
              <a:gd name="connsiteX728" fmla="*/ 5166256 w 11137897"/>
              <a:gd name="connsiteY728" fmla="*/ 2511014 h 4797311"/>
              <a:gd name="connsiteX729" fmla="*/ 5190961 w 11137897"/>
              <a:gd name="connsiteY729" fmla="*/ 2485430 h 4797311"/>
              <a:gd name="connsiteX730" fmla="*/ 5165378 w 11137897"/>
              <a:gd name="connsiteY730" fmla="*/ 2460723 h 4797311"/>
              <a:gd name="connsiteX731" fmla="*/ 5010988 w 11137897"/>
              <a:gd name="connsiteY731" fmla="*/ 2463418 h 4797311"/>
              <a:gd name="connsiteX732" fmla="*/ 4986282 w 11137897"/>
              <a:gd name="connsiteY732" fmla="*/ 2489002 h 4797311"/>
              <a:gd name="connsiteX733" fmla="*/ 5011866 w 11137897"/>
              <a:gd name="connsiteY733" fmla="*/ 2513708 h 4797311"/>
              <a:gd name="connsiteX734" fmla="*/ 5036571 w 11137897"/>
              <a:gd name="connsiteY734" fmla="*/ 2488124 h 4797311"/>
              <a:gd name="connsiteX735" fmla="*/ 5010988 w 11137897"/>
              <a:gd name="connsiteY735" fmla="*/ 2463418 h 4797311"/>
              <a:gd name="connsiteX736" fmla="*/ 4856471 w 11137897"/>
              <a:gd name="connsiteY736" fmla="*/ 2466115 h 4797311"/>
              <a:gd name="connsiteX737" fmla="*/ 4831765 w 11137897"/>
              <a:gd name="connsiteY737" fmla="*/ 2491699 h 4797311"/>
              <a:gd name="connsiteX738" fmla="*/ 4857349 w 11137897"/>
              <a:gd name="connsiteY738" fmla="*/ 2516406 h 4797311"/>
              <a:gd name="connsiteX739" fmla="*/ 4882055 w 11137897"/>
              <a:gd name="connsiteY739" fmla="*/ 2490821 h 4797311"/>
              <a:gd name="connsiteX740" fmla="*/ 4856471 w 11137897"/>
              <a:gd name="connsiteY740" fmla="*/ 2466115 h 4797311"/>
              <a:gd name="connsiteX741" fmla="*/ 4702082 w 11137897"/>
              <a:gd name="connsiteY741" fmla="*/ 2468810 h 4797311"/>
              <a:gd name="connsiteX742" fmla="*/ 4677376 w 11137897"/>
              <a:gd name="connsiteY742" fmla="*/ 2494394 h 4797311"/>
              <a:gd name="connsiteX743" fmla="*/ 4702960 w 11137897"/>
              <a:gd name="connsiteY743" fmla="*/ 2519100 h 4797311"/>
              <a:gd name="connsiteX744" fmla="*/ 4727666 w 11137897"/>
              <a:gd name="connsiteY744" fmla="*/ 2493516 h 4797311"/>
              <a:gd name="connsiteX745" fmla="*/ 4702082 w 11137897"/>
              <a:gd name="connsiteY745" fmla="*/ 2468810 h 4797311"/>
              <a:gd name="connsiteX746" fmla="*/ 4547565 w 11137897"/>
              <a:gd name="connsiteY746" fmla="*/ 2471507 h 4797311"/>
              <a:gd name="connsiteX747" fmla="*/ 4522859 w 11137897"/>
              <a:gd name="connsiteY747" fmla="*/ 2497091 h 4797311"/>
              <a:gd name="connsiteX748" fmla="*/ 4530534 w 11137897"/>
              <a:gd name="connsiteY748" fmla="*/ 2514743 h 4797311"/>
              <a:gd name="connsiteX749" fmla="*/ 4542838 w 11137897"/>
              <a:gd name="connsiteY749" fmla="*/ 2519589 h 4797311"/>
              <a:gd name="connsiteX750" fmla="*/ 4562088 w 11137897"/>
              <a:gd name="connsiteY750" fmla="*/ 2515864 h 4797311"/>
              <a:gd name="connsiteX751" fmla="*/ 4566095 w 11137897"/>
              <a:gd name="connsiteY751" fmla="*/ 2514122 h 4797311"/>
              <a:gd name="connsiteX752" fmla="*/ 4573149 w 11137897"/>
              <a:gd name="connsiteY752" fmla="*/ 2496213 h 4797311"/>
              <a:gd name="connsiteX753" fmla="*/ 4547565 w 11137897"/>
              <a:gd name="connsiteY753" fmla="*/ 2471507 h 4797311"/>
              <a:gd name="connsiteX754" fmla="*/ 4396309 w 11137897"/>
              <a:gd name="connsiteY754" fmla="*/ 2474147 h 4797311"/>
              <a:gd name="connsiteX755" fmla="*/ 4371603 w 11137897"/>
              <a:gd name="connsiteY755" fmla="*/ 2499731 h 4797311"/>
              <a:gd name="connsiteX756" fmla="*/ 4397187 w 11137897"/>
              <a:gd name="connsiteY756" fmla="*/ 2524438 h 4797311"/>
              <a:gd name="connsiteX757" fmla="*/ 4421893 w 11137897"/>
              <a:gd name="connsiteY757" fmla="*/ 2498854 h 4797311"/>
              <a:gd name="connsiteX758" fmla="*/ 4396309 w 11137897"/>
              <a:gd name="connsiteY758" fmla="*/ 2474147 h 4797311"/>
              <a:gd name="connsiteX759" fmla="*/ 4241919 w 11137897"/>
              <a:gd name="connsiteY759" fmla="*/ 2476842 h 4797311"/>
              <a:gd name="connsiteX760" fmla="*/ 4217214 w 11137897"/>
              <a:gd name="connsiteY760" fmla="*/ 2502426 h 4797311"/>
              <a:gd name="connsiteX761" fmla="*/ 4242797 w 11137897"/>
              <a:gd name="connsiteY761" fmla="*/ 2527133 h 4797311"/>
              <a:gd name="connsiteX762" fmla="*/ 4267503 w 11137897"/>
              <a:gd name="connsiteY762" fmla="*/ 2501549 h 4797311"/>
              <a:gd name="connsiteX763" fmla="*/ 4241919 w 11137897"/>
              <a:gd name="connsiteY763" fmla="*/ 2476842 h 4797311"/>
              <a:gd name="connsiteX764" fmla="*/ 4087403 w 11137897"/>
              <a:gd name="connsiteY764" fmla="*/ 2479539 h 4797311"/>
              <a:gd name="connsiteX765" fmla="*/ 4062697 w 11137897"/>
              <a:gd name="connsiteY765" fmla="*/ 2505123 h 4797311"/>
              <a:gd name="connsiteX766" fmla="*/ 4088281 w 11137897"/>
              <a:gd name="connsiteY766" fmla="*/ 2529830 h 4797311"/>
              <a:gd name="connsiteX767" fmla="*/ 4112988 w 11137897"/>
              <a:gd name="connsiteY767" fmla="*/ 2504246 h 4797311"/>
              <a:gd name="connsiteX768" fmla="*/ 4087403 w 11137897"/>
              <a:gd name="connsiteY768" fmla="*/ 2479539 h 4797311"/>
              <a:gd name="connsiteX769" fmla="*/ 3933013 w 11137897"/>
              <a:gd name="connsiteY769" fmla="*/ 2482234 h 4797311"/>
              <a:gd name="connsiteX770" fmla="*/ 3908308 w 11137897"/>
              <a:gd name="connsiteY770" fmla="*/ 2507818 h 4797311"/>
              <a:gd name="connsiteX771" fmla="*/ 3933891 w 11137897"/>
              <a:gd name="connsiteY771" fmla="*/ 2532525 h 4797311"/>
              <a:gd name="connsiteX772" fmla="*/ 3958597 w 11137897"/>
              <a:gd name="connsiteY772" fmla="*/ 2506941 h 4797311"/>
              <a:gd name="connsiteX773" fmla="*/ 3933013 w 11137897"/>
              <a:gd name="connsiteY773" fmla="*/ 2482234 h 4797311"/>
              <a:gd name="connsiteX774" fmla="*/ 3857238 w 11137897"/>
              <a:gd name="connsiteY774" fmla="*/ 2434248 h 4797311"/>
              <a:gd name="connsiteX775" fmla="*/ 3844030 w 11137897"/>
              <a:gd name="connsiteY775" fmla="*/ 2478990 h 4797311"/>
              <a:gd name="connsiteX776" fmla="*/ 3855692 w 11137897"/>
              <a:gd name="connsiteY776" fmla="*/ 2483584 h 4797311"/>
              <a:gd name="connsiteX777" fmla="*/ 3880398 w 11137897"/>
              <a:gd name="connsiteY777" fmla="*/ 2458000 h 4797311"/>
              <a:gd name="connsiteX778" fmla="*/ 3872723 w 11137897"/>
              <a:gd name="connsiteY778" fmla="*/ 2440348 h 4797311"/>
              <a:gd name="connsiteX779" fmla="*/ 5241696 w 11137897"/>
              <a:gd name="connsiteY779" fmla="*/ 2409085 h 4797311"/>
              <a:gd name="connsiteX780" fmla="*/ 5216989 w 11137897"/>
              <a:gd name="connsiteY780" fmla="*/ 2434670 h 4797311"/>
              <a:gd name="connsiteX781" fmla="*/ 5242574 w 11137897"/>
              <a:gd name="connsiteY781" fmla="*/ 2459376 h 4797311"/>
              <a:gd name="connsiteX782" fmla="*/ 5267280 w 11137897"/>
              <a:gd name="connsiteY782" fmla="*/ 2433792 h 4797311"/>
              <a:gd name="connsiteX783" fmla="*/ 5241696 w 11137897"/>
              <a:gd name="connsiteY783" fmla="*/ 2409085 h 4797311"/>
              <a:gd name="connsiteX784" fmla="*/ 5087305 w 11137897"/>
              <a:gd name="connsiteY784" fmla="*/ 2411780 h 4797311"/>
              <a:gd name="connsiteX785" fmla="*/ 5062599 w 11137897"/>
              <a:gd name="connsiteY785" fmla="*/ 2437364 h 4797311"/>
              <a:gd name="connsiteX786" fmla="*/ 5088183 w 11137897"/>
              <a:gd name="connsiteY786" fmla="*/ 2462071 h 4797311"/>
              <a:gd name="connsiteX787" fmla="*/ 5112889 w 11137897"/>
              <a:gd name="connsiteY787" fmla="*/ 2436487 h 4797311"/>
              <a:gd name="connsiteX788" fmla="*/ 5087305 w 11137897"/>
              <a:gd name="connsiteY788" fmla="*/ 2411780 h 4797311"/>
              <a:gd name="connsiteX789" fmla="*/ 4932789 w 11137897"/>
              <a:gd name="connsiteY789" fmla="*/ 2414477 h 4797311"/>
              <a:gd name="connsiteX790" fmla="*/ 4908082 w 11137897"/>
              <a:gd name="connsiteY790" fmla="*/ 2440062 h 4797311"/>
              <a:gd name="connsiteX791" fmla="*/ 4933667 w 11137897"/>
              <a:gd name="connsiteY791" fmla="*/ 2464768 h 4797311"/>
              <a:gd name="connsiteX792" fmla="*/ 4958372 w 11137897"/>
              <a:gd name="connsiteY792" fmla="*/ 2439184 h 4797311"/>
              <a:gd name="connsiteX793" fmla="*/ 4932789 w 11137897"/>
              <a:gd name="connsiteY793" fmla="*/ 2414477 h 4797311"/>
              <a:gd name="connsiteX794" fmla="*/ 4778398 w 11137897"/>
              <a:gd name="connsiteY794" fmla="*/ 2417172 h 4797311"/>
              <a:gd name="connsiteX795" fmla="*/ 4753692 w 11137897"/>
              <a:gd name="connsiteY795" fmla="*/ 2442756 h 4797311"/>
              <a:gd name="connsiteX796" fmla="*/ 4779276 w 11137897"/>
              <a:gd name="connsiteY796" fmla="*/ 2467463 h 4797311"/>
              <a:gd name="connsiteX797" fmla="*/ 4803982 w 11137897"/>
              <a:gd name="connsiteY797" fmla="*/ 2441879 h 4797311"/>
              <a:gd name="connsiteX798" fmla="*/ 4778398 w 11137897"/>
              <a:gd name="connsiteY798" fmla="*/ 2417172 h 4797311"/>
              <a:gd name="connsiteX799" fmla="*/ 4623883 w 11137897"/>
              <a:gd name="connsiteY799" fmla="*/ 2419869 h 4797311"/>
              <a:gd name="connsiteX800" fmla="*/ 4599177 w 11137897"/>
              <a:gd name="connsiteY800" fmla="*/ 2445453 h 4797311"/>
              <a:gd name="connsiteX801" fmla="*/ 4624761 w 11137897"/>
              <a:gd name="connsiteY801" fmla="*/ 2470160 h 4797311"/>
              <a:gd name="connsiteX802" fmla="*/ 4649466 w 11137897"/>
              <a:gd name="connsiteY802" fmla="*/ 2444576 h 4797311"/>
              <a:gd name="connsiteX803" fmla="*/ 4623883 w 11137897"/>
              <a:gd name="connsiteY803" fmla="*/ 2419869 h 4797311"/>
              <a:gd name="connsiteX804" fmla="*/ 4469492 w 11137897"/>
              <a:gd name="connsiteY804" fmla="*/ 2422564 h 4797311"/>
              <a:gd name="connsiteX805" fmla="*/ 4444786 w 11137897"/>
              <a:gd name="connsiteY805" fmla="*/ 2448148 h 4797311"/>
              <a:gd name="connsiteX806" fmla="*/ 4470370 w 11137897"/>
              <a:gd name="connsiteY806" fmla="*/ 2472855 h 4797311"/>
              <a:gd name="connsiteX807" fmla="*/ 4471932 w 11137897"/>
              <a:gd name="connsiteY807" fmla="*/ 2472510 h 4797311"/>
              <a:gd name="connsiteX808" fmla="*/ 4473506 w 11137897"/>
              <a:gd name="connsiteY808" fmla="*/ 2472800 h 4797311"/>
              <a:gd name="connsiteX809" fmla="*/ 4498212 w 11137897"/>
              <a:gd name="connsiteY809" fmla="*/ 2447216 h 4797311"/>
              <a:gd name="connsiteX810" fmla="*/ 4472628 w 11137897"/>
              <a:gd name="connsiteY810" fmla="*/ 2422510 h 4797311"/>
              <a:gd name="connsiteX811" fmla="*/ 4471066 w 11137897"/>
              <a:gd name="connsiteY811" fmla="*/ 2422854 h 4797311"/>
              <a:gd name="connsiteX812" fmla="*/ 4318237 w 11137897"/>
              <a:gd name="connsiteY812" fmla="*/ 2425204 h 4797311"/>
              <a:gd name="connsiteX813" fmla="*/ 4293531 w 11137897"/>
              <a:gd name="connsiteY813" fmla="*/ 2450789 h 4797311"/>
              <a:gd name="connsiteX814" fmla="*/ 4319115 w 11137897"/>
              <a:gd name="connsiteY814" fmla="*/ 2475495 h 4797311"/>
              <a:gd name="connsiteX815" fmla="*/ 4343821 w 11137897"/>
              <a:gd name="connsiteY815" fmla="*/ 2449911 h 4797311"/>
              <a:gd name="connsiteX816" fmla="*/ 4318237 w 11137897"/>
              <a:gd name="connsiteY816" fmla="*/ 2425204 h 4797311"/>
              <a:gd name="connsiteX817" fmla="*/ 4163722 w 11137897"/>
              <a:gd name="connsiteY817" fmla="*/ 2427902 h 4797311"/>
              <a:gd name="connsiteX818" fmla="*/ 4139016 w 11137897"/>
              <a:gd name="connsiteY818" fmla="*/ 2453486 h 4797311"/>
              <a:gd name="connsiteX819" fmla="*/ 4164600 w 11137897"/>
              <a:gd name="connsiteY819" fmla="*/ 2478192 h 4797311"/>
              <a:gd name="connsiteX820" fmla="*/ 4189306 w 11137897"/>
              <a:gd name="connsiteY820" fmla="*/ 2452608 h 4797311"/>
              <a:gd name="connsiteX821" fmla="*/ 4163722 w 11137897"/>
              <a:gd name="connsiteY821" fmla="*/ 2427902 h 4797311"/>
              <a:gd name="connsiteX822" fmla="*/ 4009330 w 11137897"/>
              <a:gd name="connsiteY822" fmla="*/ 2430596 h 4797311"/>
              <a:gd name="connsiteX823" fmla="*/ 3984625 w 11137897"/>
              <a:gd name="connsiteY823" fmla="*/ 2456181 h 4797311"/>
              <a:gd name="connsiteX824" fmla="*/ 4010208 w 11137897"/>
              <a:gd name="connsiteY824" fmla="*/ 2480887 h 4797311"/>
              <a:gd name="connsiteX825" fmla="*/ 4034915 w 11137897"/>
              <a:gd name="connsiteY825" fmla="*/ 2455303 h 4797311"/>
              <a:gd name="connsiteX826" fmla="*/ 4009330 w 11137897"/>
              <a:gd name="connsiteY826" fmla="*/ 2430596 h 4797311"/>
              <a:gd name="connsiteX827" fmla="*/ 5318178 w 11137897"/>
              <a:gd name="connsiteY827" fmla="*/ 2359708 h 4797311"/>
              <a:gd name="connsiteX828" fmla="*/ 5293471 w 11137897"/>
              <a:gd name="connsiteY828" fmla="*/ 2385292 h 4797311"/>
              <a:gd name="connsiteX829" fmla="*/ 5319055 w 11137897"/>
              <a:gd name="connsiteY829" fmla="*/ 2409998 h 4797311"/>
              <a:gd name="connsiteX830" fmla="*/ 5326485 w 11137897"/>
              <a:gd name="connsiteY830" fmla="*/ 2406767 h 4797311"/>
              <a:gd name="connsiteX831" fmla="*/ 5340713 w 11137897"/>
              <a:gd name="connsiteY831" fmla="*/ 2377402 h 4797311"/>
              <a:gd name="connsiteX832" fmla="*/ 5336086 w 11137897"/>
              <a:gd name="connsiteY832" fmla="*/ 2366763 h 4797311"/>
              <a:gd name="connsiteX833" fmla="*/ 5318178 w 11137897"/>
              <a:gd name="connsiteY833" fmla="*/ 2359708 h 4797311"/>
              <a:gd name="connsiteX834" fmla="*/ 5163662 w 11137897"/>
              <a:gd name="connsiteY834" fmla="*/ 2362405 h 4797311"/>
              <a:gd name="connsiteX835" fmla="*/ 5138956 w 11137897"/>
              <a:gd name="connsiteY835" fmla="*/ 2387989 h 4797311"/>
              <a:gd name="connsiteX836" fmla="*/ 5164540 w 11137897"/>
              <a:gd name="connsiteY836" fmla="*/ 2412696 h 4797311"/>
              <a:gd name="connsiteX837" fmla="*/ 5189245 w 11137897"/>
              <a:gd name="connsiteY837" fmla="*/ 2387111 h 4797311"/>
              <a:gd name="connsiteX838" fmla="*/ 5163662 w 11137897"/>
              <a:gd name="connsiteY838" fmla="*/ 2362405 h 4797311"/>
              <a:gd name="connsiteX839" fmla="*/ 5009272 w 11137897"/>
              <a:gd name="connsiteY839" fmla="*/ 2365100 h 4797311"/>
              <a:gd name="connsiteX840" fmla="*/ 4984565 w 11137897"/>
              <a:gd name="connsiteY840" fmla="*/ 2390684 h 4797311"/>
              <a:gd name="connsiteX841" fmla="*/ 5010149 w 11137897"/>
              <a:gd name="connsiteY841" fmla="*/ 2415390 h 4797311"/>
              <a:gd name="connsiteX842" fmla="*/ 5034855 w 11137897"/>
              <a:gd name="connsiteY842" fmla="*/ 2389806 h 4797311"/>
              <a:gd name="connsiteX843" fmla="*/ 5009272 w 11137897"/>
              <a:gd name="connsiteY843" fmla="*/ 2365100 h 4797311"/>
              <a:gd name="connsiteX844" fmla="*/ 4854755 w 11137897"/>
              <a:gd name="connsiteY844" fmla="*/ 2367797 h 4797311"/>
              <a:gd name="connsiteX845" fmla="*/ 4830049 w 11137897"/>
              <a:gd name="connsiteY845" fmla="*/ 2393381 h 4797311"/>
              <a:gd name="connsiteX846" fmla="*/ 4855633 w 11137897"/>
              <a:gd name="connsiteY846" fmla="*/ 2418088 h 4797311"/>
              <a:gd name="connsiteX847" fmla="*/ 4880339 w 11137897"/>
              <a:gd name="connsiteY847" fmla="*/ 2392503 h 4797311"/>
              <a:gd name="connsiteX848" fmla="*/ 4854755 w 11137897"/>
              <a:gd name="connsiteY848" fmla="*/ 2367797 h 4797311"/>
              <a:gd name="connsiteX849" fmla="*/ 4700366 w 11137897"/>
              <a:gd name="connsiteY849" fmla="*/ 2370492 h 4797311"/>
              <a:gd name="connsiteX850" fmla="*/ 4675659 w 11137897"/>
              <a:gd name="connsiteY850" fmla="*/ 2396076 h 4797311"/>
              <a:gd name="connsiteX851" fmla="*/ 4701244 w 11137897"/>
              <a:gd name="connsiteY851" fmla="*/ 2420782 h 4797311"/>
              <a:gd name="connsiteX852" fmla="*/ 4725950 w 11137897"/>
              <a:gd name="connsiteY852" fmla="*/ 2395198 h 4797311"/>
              <a:gd name="connsiteX853" fmla="*/ 4700366 w 11137897"/>
              <a:gd name="connsiteY853" fmla="*/ 2370492 h 4797311"/>
              <a:gd name="connsiteX854" fmla="*/ 4545849 w 11137897"/>
              <a:gd name="connsiteY854" fmla="*/ 2373189 h 4797311"/>
              <a:gd name="connsiteX855" fmla="*/ 4521143 w 11137897"/>
              <a:gd name="connsiteY855" fmla="*/ 2398773 h 4797311"/>
              <a:gd name="connsiteX856" fmla="*/ 4546727 w 11137897"/>
              <a:gd name="connsiteY856" fmla="*/ 2423480 h 4797311"/>
              <a:gd name="connsiteX857" fmla="*/ 4571433 w 11137897"/>
              <a:gd name="connsiteY857" fmla="*/ 2397895 h 4797311"/>
              <a:gd name="connsiteX858" fmla="*/ 4545849 w 11137897"/>
              <a:gd name="connsiteY858" fmla="*/ 2373189 h 4797311"/>
              <a:gd name="connsiteX859" fmla="*/ 4394593 w 11137897"/>
              <a:gd name="connsiteY859" fmla="*/ 2375829 h 4797311"/>
              <a:gd name="connsiteX860" fmla="*/ 4369887 w 11137897"/>
              <a:gd name="connsiteY860" fmla="*/ 2401413 h 4797311"/>
              <a:gd name="connsiteX861" fmla="*/ 4395471 w 11137897"/>
              <a:gd name="connsiteY861" fmla="*/ 2426120 h 4797311"/>
              <a:gd name="connsiteX862" fmla="*/ 4420177 w 11137897"/>
              <a:gd name="connsiteY862" fmla="*/ 2400536 h 4797311"/>
              <a:gd name="connsiteX863" fmla="*/ 4394593 w 11137897"/>
              <a:gd name="connsiteY863" fmla="*/ 2375829 h 4797311"/>
              <a:gd name="connsiteX864" fmla="*/ 4240203 w 11137897"/>
              <a:gd name="connsiteY864" fmla="*/ 2378524 h 4797311"/>
              <a:gd name="connsiteX865" fmla="*/ 4215498 w 11137897"/>
              <a:gd name="connsiteY865" fmla="*/ 2404108 h 4797311"/>
              <a:gd name="connsiteX866" fmla="*/ 4241081 w 11137897"/>
              <a:gd name="connsiteY866" fmla="*/ 2428815 h 4797311"/>
              <a:gd name="connsiteX867" fmla="*/ 4265787 w 11137897"/>
              <a:gd name="connsiteY867" fmla="*/ 2403231 h 4797311"/>
              <a:gd name="connsiteX868" fmla="*/ 4240203 w 11137897"/>
              <a:gd name="connsiteY868" fmla="*/ 2378524 h 4797311"/>
              <a:gd name="connsiteX869" fmla="*/ 4085687 w 11137897"/>
              <a:gd name="connsiteY869" fmla="*/ 2381221 h 4797311"/>
              <a:gd name="connsiteX870" fmla="*/ 4060981 w 11137897"/>
              <a:gd name="connsiteY870" fmla="*/ 2406805 h 4797311"/>
              <a:gd name="connsiteX871" fmla="*/ 4086565 w 11137897"/>
              <a:gd name="connsiteY871" fmla="*/ 2431512 h 4797311"/>
              <a:gd name="connsiteX872" fmla="*/ 4111271 w 11137897"/>
              <a:gd name="connsiteY872" fmla="*/ 2405928 h 4797311"/>
              <a:gd name="connsiteX873" fmla="*/ 4085687 w 11137897"/>
              <a:gd name="connsiteY873" fmla="*/ 2381221 h 4797311"/>
              <a:gd name="connsiteX874" fmla="*/ 3931297 w 11137897"/>
              <a:gd name="connsiteY874" fmla="*/ 2383916 h 4797311"/>
              <a:gd name="connsiteX875" fmla="*/ 3906592 w 11137897"/>
              <a:gd name="connsiteY875" fmla="*/ 2409500 h 4797311"/>
              <a:gd name="connsiteX876" fmla="*/ 3932175 w 11137897"/>
              <a:gd name="connsiteY876" fmla="*/ 2434207 h 4797311"/>
              <a:gd name="connsiteX877" fmla="*/ 3956881 w 11137897"/>
              <a:gd name="connsiteY877" fmla="*/ 2408622 h 4797311"/>
              <a:gd name="connsiteX878" fmla="*/ 3931297 w 11137897"/>
              <a:gd name="connsiteY878" fmla="*/ 2383916 h 4797311"/>
              <a:gd name="connsiteX879" fmla="*/ 5239980 w 11137897"/>
              <a:gd name="connsiteY879" fmla="*/ 2310767 h 4797311"/>
              <a:gd name="connsiteX880" fmla="*/ 5215273 w 11137897"/>
              <a:gd name="connsiteY880" fmla="*/ 2336351 h 4797311"/>
              <a:gd name="connsiteX881" fmla="*/ 5240857 w 11137897"/>
              <a:gd name="connsiteY881" fmla="*/ 2361058 h 4797311"/>
              <a:gd name="connsiteX882" fmla="*/ 5265564 w 11137897"/>
              <a:gd name="connsiteY882" fmla="*/ 2335474 h 4797311"/>
              <a:gd name="connsiteX883" fmla="*/ 5239980 w 11137897"/>
              <a:gd name="connsiteY883" fmla="*/ 2310767 h 4797311"/>
              <a:gd name="connsiteX884" fmla="*/ 5085589 w 11137897"/>
              <a:gd name="connsiteY884" fmla="*/ 2313462 h 4797311"/>
              <a:gd name="connsiteX885" fmla="*/ 5060883 w 11137897"/>
              <a:gd name="connsiteY885" fmla="*/ 2339046 h 4797311"/>
              <a:gd name="connsiteX886" fmla="*/ 5086467 w 11137897"/>
              <a:gd name="connsiteY886" fmla="*/ 2363753 h 4797311"/>
              <a:gd name="connsiteX887" fmla="*/ 5111173 w 11137897"/>
              <a:gd name="connsiteY887" fmla="*/ 2338169 h 4797311"/>
              <a:gd name="connsiteX888" fmla="*/ 5085589 w 11137897"/>
              <a:gd name="connsiteY888" fmla="*/ 2313462 h 4797311"/>
              <a:gd name="connsiteX889" fmla="*/ 4931073 w 11137897"/>
              <a:gd name="connsiteY889" fmla="*/ 2316159 h 4797311"/>
              <a:gd name="connsiteX890" fmla="*/ 4906366 w 11137897"/>
              <a:gd name="connsiteY890" fmla="*/ 2341743 h 4797311"/>
              <a:gd name="connsiteX891" fmla="*/ 4931950 w 11137897"/>
              <a:gd name="connsiteY891" fmla="*/ 2366450 h 4797311"/>
              <a:gd name="connsiteX892" fmla="*/ 4956656 w 11137897"/>
              <a:gd name="connsiteY892" fmla="*/ 2340866 h 4797311"/>
              <a:gd name="connsiteX893" fmla="*/ 4931073 w 11137897"/>
              <a:gd name="connsiteY893" fmla="*/ 2316159 h 4797311"/>
              <a:gd name="connsiteX894" fmla="*/ 4776682 w 11137897"/>
              <a:gd name="connsiteY894" fmla="*/ 2318854 h 4797311"/>
              <a:gd name="connsiteX895" fmla="*/ 4751976 w 11137897"/>
              <a:gd name="connsiteY895" fmla="*/ 2344438 h 4797311"/>
              <a:gd name="connsiteX896" fmla="*/ 4777560 w 11137897"/>
              <a:gd name="connsiteY896" fmla="*/ 2369145 h 4797311"/>
              <a:gd name="connsiteX897" fmla="*/ 4802266 w 11137897"/>
              <a:gd name="connsiteY897" fmla="*/ 2343561 h 4797311"/>
              <a:gd name="connsiteX898" fmla="*/ 4776682 w 11137897"/>
              <a:gd name="connsiteY898" fmla="*/ 2318854 h 4797311"/>
              <a:gd name="connsiteX899" fmla="*/ 4622167 w 11137897"/>
              <a:gd name="connsiteY899" fmla="*/ 2321551 h 4797311"/>
              <a:gd name="connsiteX900" fmla="*/ 4597460 w 11137897"/>
              <a:gd name="connsiteY900" fmla="*/ 2347135 h 4797311"/>
              <a:gd name="connsiteX901" fmla="*/ 4623044 w 11137897"/>
              <a:gd name="connsiteY901" fmla="*/ 2371842 h 4797311"/>
              <a:gd name="connsiteX902" fmla="*/ 4647750 w 11137897"/>
              <a:gd name="connsiteY902" fmla="*/ 2346258 h 4797311"/>
              <a:gd name="connsiteX903" fmla="*/ 4622167 w 11137897"/>
              <a:gd name="connsiteY903" fmla="*/ 2321551 h 4797311"/>
              <a:gd name="connsiteX904" fmla="*/ 4467776 w 11137897"/>
              <a:gd name="connsiteY904" fmla="*/ 2324246 h 4797311"/>
              <a:gd name="connsiteX905" fmla="*/ 4443070 w 11137897"/>
              <a:gd name="connsiteY905" fmla="*/ 2349830 h 4797311"/>
              <a:gd name="connsiteX906" fmla="*/ 4468654 w 11137897"/>
              <a:gd name="connsiteY906" fmla="*/ 2374537 h 4797311"/>
              <a:gd name="connsiteX907" fmla="*/ 4470216 w 11137897"/>
              <a:gd name="connsiteY907" fmla="*/ 2374192 h 4797311"/>
              <a:gd name="connsiteX908" fmla="*/ 4471790 w 11137897"/>
              <a:gd name="connsiteY908" fmla="*/ 2374482 h 4797311"/>
              <a:gd name="connsiteX909" fmla="*/ 4496496 w 11137897"/>
              <a:gd name="connsiteY909" fmla="*/ 2348898 h 4797311"/>
              <a:gd name="connsiteX910" fmla="*/ 4470912 w 11137897"/>
              <a:gd name="connsiteY910" fmla="*/ 2324192 h 4797311"/>
              <a:gd name="connsiteX911" fmla="*/ 4469349 w 11137897"/>
              <a:gd name="connsiteY911" fmla="*/ 2324536 h 4797311"/>
              <a:gd name="connsiteX912" fmla="*/ 4316521 w 11137897"/>
              <a:gd name="connsiteY912" fmla="*/ 2326886 h 4797311"/>
              <a:gd name="connsiteX913" fmla="*/ 4291815 w 11137897"/>
              <a:gd name="connsiteY913" fmla="*/ 2352471 h 4797311"/>
              <a:gd name="connsiteX914" fmla="*/ 4317399 w 11137897"/>
              <a:gd name="connsiteY914" fmla="*/ 2377177 h 4797311"/>
              <a:gd name="connsiteX915" fmla="*/ 4342105 w 11137897"/>
              <a:gd name="connsiteY915" fmla="*/ 2351593 h 4797311"/>
              <a:gd name="connsiteX916" fmla="*/ 4316521 w 11137897"/>
              <a:gd name="connsiteY916" fmla="*/ 2326886 h 4797311"/>
              <a:gd name="connsiteX917" fmla="*/ 4162006 w 11137897"/>
              <a:gd name="connsiteY917" fmla="*/ 2329584 h 4797311"/>
              <a:gd name="connsiteX918" fmla="*/ 4137299 w 11137897"/>
              <a:gd name="connsiteY918" fmla="*/ 2355168 h 4797311"/>
              <a:gd name="connsiteX919" fmla="*/ 4162884 w 11137897"/>
              <a:gd name="connsiteY919" fmla="*/ 2379874 h 4797311"/>
              <a:gd name="connsiteX920" fmla="*/ 4187590 w 11137897"/>
              <a:gd name="connsiteY920" fmla="*/ 2354290 h 4797311"/>
              <a:gd name="connsiteX921" fmla="*/ 4162006 w 11137897"/>
              <a:gd name="connsiteY921" fmla="*/ 2329584 h 4797311"/>
              <a:gd name="connsiteX922" fmla="*/ 4007614 w 11137897"/>
              <a:gd name="connsiteY922" fmla="*/ 2332278 h 4797311"/>
              <a:gd name="connsiteX923" fmla="*/ 3982909 w 11137897"/>
              <a:gd name="connsiteY923" fmla="*/ 2357862 h 4797311"/>
              <a:gd name="connsiteX924" fmla="*/ 4008492 w 11137897"/>
              <a:gd name="connsiteY924" fmla="*/ 2382569 h 4797311"/>
              <a:gd name="connsiteX925" fmla="*/ 4033199 w 11137897"/>
              <a:gd name="connsiteY925" fmla="*/ 2356985 h 4797311"/>
              <a:gd name="connsiteX926" fmla="*/ 4007614 w 11137897"/>
              <a:gd name="connsiteY926" fmla="*/ 2332278 h 4797311"/>
              <a:gd name="connsiteX927" fmla="*/ 5316461 w 11137897"/>
              <a:gd name="connsiteY927" fmla="*/ 2261392 h 4797311"/>
              <a:gd name="connsiteX928" fmla="*/ 5291755 w 11137897"/>
              <a:gd name="connsiteY928" fmla="*/ 2286976 h 4797311"/>
              <a:gd name="connsiteX929" fmla="*/ 5317339 w 11137897"/>
              <a:gd name="connsiteY929" fmla="*/ 2311681 h 4797311"/>
              <a:gd name="connsiteX930" fmla="*/ 5342046 w 11137897"/>
              <a:gd name="connsiteY930" fmla="*/ 2286098 h 4797311"/>
              <a:gd name="connsiteX931" fmla="*/ 5316461 w 11137897"/>
              <a:gd name="connsiteY931" fmla="*/ 2261392 h 4797311"/>
              <a:gd name="connsiteX932" fmla="*/ 5161946 w 11137897"/>
              <a:gd name="connsiteY932" fmla="*/ 2264089 h 4797311"/>
              <a:gd name="connsiteX933" fmla="*/ 5137240 w 11137897"/>
              <a:gd name="connsiteY933" fmla="*/ 2289673 h 4797311"/>
              <a:gd name="connsiteX934" fmla="*/ 5162824 w 11137897"/>
              <a:gd name="connsiteY934" fmla="*/ 2314379 h 4797311"/>
              <a:gd name="connsiteX935" fmla="*/ 5187529 w 11137897"/>
              <a:gd name="connsiteY935" fmla="*/ 2288795 h 4797311"/>
              <a:gd name="connsiteX936" fmla="*/ 5161946 w 11137897"/>
              <a:gd name="connsiteY936" fmla="*/ 2264089 h 4797311"/>
              <a:gd name="connsiteX937" fmla="*/ 5007556 w 11137897"/>
              <a:gd name="connsiteY937" fmla="*/ 2266784 h 4797311"/>
              <a:gd name="connsiteX938" fmla="*/ 4982849 w 11137897"/>
              <a:gd name="connsiteY938" fmla="*/ 2292368 h 4797311"/>
              <a:gd name="connsiteX939" fmla="*/ 5008433 w 11137897"/>
              <a:gd name="connsiteY939" fmla="*/ 2317073 h 4797311"/>
              <a:gd name="connsiteX940" fmla="*/ 5033139 w 11137897"/>
              <a:gd name="connsiteY940" fmla="*/ 2291490 h 4797311"/>
              <a:gd name="connsiteX941" fmla="*/ 5007556 w 11137897"/>
              <a:gd name="connsiteY941" fmla="*/ 2266784 h 4797311"/>
              <a:gd name="connsiteX942" fmla="*/ 4853039 w 11137897"/>
              <a:gd name="connsiteY942" fmla="*/ 2269481 h 4797311"/>
              <a:gd name="connsiteX943" fmla="*/ 4828333 w 11137897"/>
              <a:gd name="connsiteY943" fmla="*/ 2295065 h 4797311"/>
              <a:gd name="connsiteX944" fmla="*/ 4853917 w 11137897"/>
              <a:gd name="connsiteY944" fmla="*/ 2319771 h 4797311"/>
              <a:gd name="connsiteX945" fmla="*/ 4878623 w 11137897"/>
              <a:gd name="connsiteY945" fmla="*/ 2294187 h 4797311"/>
              <a:gd name="connsiteX946" fmla="*/ 4853039 w 11137897"/>
              <a:gd name="connsiteY946" fmla="*/ 2269481 h 4797311"/>
              <a:gd name="connsiteX947" fmla="*/ 4698650 w 11137897"/>
              <a:gd name="connsiteY947" fmla="*/ 2272176 h 4797311"/>
              <a:gd name="connsiteX948" fmla="*/ 4673943 w 11137897"/>
              <a:gd name="connsiteY948" fmla="*/ 2297760 h 4797311"/>
              <a:gd name="connsiteX949" fmla="*/ 4699527 w 11137897"/>
              <a:gd name="connsiteY949" fmla="*/ 2322465 h 4797311"/>
              <a:gd name="connsiteX950" fmla="*/ 4724234 w 11137897"/>
              <a:gd name="connsiteY950" fmla="*/ 2296882 h 4797311"/>
              <a:gd name="connsiteX951" fmla="*/ 4698650 w 11137897"/>
              <a:gd name="connsiteY951" fmla="*/ 2272176 h 4797311"/>
              <a:gd name="connsiteX952" fmla="*/ 4544133 w 11137897"/>
              <a:gd name="connsiteY952" fmla="*/ 2274873 h 4797311"/>
              <a:gd name="connsiteX953" fmla="*/ 4519427 w 11137897"/>
              <a:gd name="connsiteY953" fmla="*/ 2300457 h 4797311"/>
              <a:gd name="connsiteX954" fmla="*/ 4545011 w 11137897"/>
              <a:gd name="connsiteY954" fmla="*/ 2325162 h 4797311"/>
              <a:gd name="connsiteX955" fmla="*/ 4569717 w 11137897"/>
              <a:gd name="connsiteY955" fmla="*/ 2299579 h 4797311"/>
              <a:gd name="connsiteX956" fmla="*/ 4544133 w 11137897"/>
              <a:gd name="connsiteY956" fmla="*/ 2274873 h 4797311"/>
              <a:gd name="connsiteX957" fmla="*/ 4392877 w 11137897"/>
              <a:gd name="connsiteY957" fmla="*/ 2277513 h 4797311"/>
              <a:gd name="connsiteX958" fmla="*/ 4368171 w 11137897"/>
              <a:gd name="connsiteY958" fmla="*/ 2303097 h 4797311"/>
              <a:gd name="connsiteX959" fmla="*/ 4393755 w 11137897"/>
              <a:gd name="connsiteY959" fmla="*/ 2327803 h 4797311"/>
              <a:gd name="connsiteX960" fmla="*/ 4418461 w 11137897"/>
              <a:gd name="connsiteY960" fmla="*/ 2302220 h 4797311"/>
              <a:gd name="connsiteX961" fmla="*/ 4392877 w 11137897"/>
              <a:gd name="connsiteY961" fmla="*/ 2277513 h 4797311"/>
              <a:gd name="connsiteX962" fmla="*/ 4238487 w 11137897"/>
              <a:gd name="connsiteY962" fmla="*/ 2280208 h 4797311"/>
              <a:gd name="connsiteX963" fmla="*/ 4213781 w 11137897"/>
              <a:gd name="connsiteY963" fmla="*/ 2305792 h 4797311"/>
              <a:gd name="connsiteX964" fmla="*/ 4239364 w 11137897"/>
              <a:gd name="connsiteY964" fmla="*/ 2330498 h 4797311"/>
              <a:gd name="connsiteX965" fmla="*/ 4264071 w 11137897"/>
              <a:gd name="connsiteY965" fmla="*/ 2304914 h 4797311"/>
              <a:gd name="connsiteX966" fmla="*/ 4238487 w 11137897"/>
              <a:gd name="connsiteY966" fmla="*/ 2280208 h 4797311"/>
              <a:gd name="connsiteX967" fmla="*/ 4083971 w 11137897"/>
              <a:gd name="connsiteY967" fmla="*/ 2282905 h 4797311"/>
              <a:gd name="connsiteX968" fmla="*/ 4059265 w 11137897"/>
              <a:gd name="connsiteY968" fmla="*/ 2308489 h 4797311"/>
              <a:gd name="connsiteX969" fmla="*/ 4084849 w 11137897"/>
              <a:gd name="connsiteY969" fmla="*/ 2333195 h 4797311"/>
              <a:gd name="connsiteX970" fmla="*/ 4109555 w 11137897"/>
              <a:gd name="connsiteY970" fmla="*/ 2307612 h 4797311"/>
              <a:gd name="connsiteX971" fmla="*/ 4083971 w 11137897"/>
              <a:gd name="connsiteY971" fmla="*/ 2282905 h 4797311"/>
              <a:gd name="connsiteX972" fmla="*/ 3929581 w 11137897"/>
              <a:gd name="connsiteY972" fmla="*/ 2285600 h 4797311"/>
              <a:gd name="connsiteX973" fmla="*/ 3904875 w 11137897"/>
              <a:gd name="connsiteY973" fmla="*/ 2311184 h 4797311"/>
              <a:gd name="connsiteX974" fmla="*/ 3930459 w 11137897"/>
              <a:gd name="connsiteY974" fmla="*/ 2335890 h 4797311"/>
              <a:gd name="connsiteX975" fmla="*/ 3955165 w 11137897"/>
              <a:gd name="connsiteY975" fmla="*/ 2310306 h 4797311"/>
              <a:gd name="connsiteX976" fmla="*/ 3929581 w 11137897"/>
              <a:gd name="connsiteY976" fmla="*/ 2285600 h 4797311"/>
              <a:gd name="connsiteX977" fmla="*/ 5392780 w 11137897"/>
              <a:gd name="connsiteY977" fmla="*/ 2209754 h 4797311"/>
              <a:gd name="connsiteX978" fmla="*/ 5368074 w 11137897"/>
              <a:gd name="connsiteY978" fmla="*/ 2235338 h 4797311"/>
              <a:gd name="connsiteX979" fmla="*/ 5393658 w 11137897"/>
              <a:gd name="connsiteY979" fmla="*/ 2260045 h 4797311"/>
              <a:gd name="connsiteX980" fmla="*/ 5398616 w 11137897"/>
              <a:gd name="connsiteY980" fmla="*/ 2257888 h 4797311"/>
              <a:gd name="connsiteX981" fmla="*/ 5414392 w 11137897"/>
              <a:gd name="connsiteY981" fmla="*/ 2225326 h 4797311"/>
              <a:gd name="connsiteX982" fmla="*/ 5410688 w 11137897"/>
              <a:gd name="connsiteY982" fmla="*/ 2216809 h 4797311"/>
              <a:gd name="connsiteX983" fmla="*/ 5392780 w 11137897"/>
              <a:gd name="connsiteY983" fmla="*/ 2209754 h 4797311"/>
              <a:gd name="connsiteX984" fmla="*/ 5238263 w 11137897"/>
              <a:gd name="connsiteY984" fmla="*/ 2212451 h 4797311"/>
              <a:gd name="connsiteX985" fmla="*/ 5213557 w 11137897"/>
              <a:gd name="connsiteY985" fmla="*/ 2238035 h 4797311"/>
              <a:gd name="connsiteX986" fmla="*/ 5239141 w 11137897"/>
              <a:gd name="connsiteY986" fmla="*/ 2262742 h 4797311"/>
              <a:gd name="connsiteX987" fmla="*/ 5263848 w 11137897"/>
              <a:gd name="connsiteY987" fmla="*/ 2237158 h 4797311"/>
              <a:gd name="connsiteX988" fmla="*/ 5238263 w 11137897"/>
              <a:gd name="connsiteY988" fmla="*/ 2212451 h 4797311"/>
              <a:gd name="connsiteX989" fmla="*/ 5083873 w 11137897"/>
              <a:gd name="connsiteY989" fmla="*/ 2215146 h 4797311"/>
              <a:gd name="connsiteX990" fmla="*/ 5059167 w 11137897"/>
              <a:gd name="connsiteY990" fmla="*/ 2240730 h 4797311"/>
              <a:gd name="connsiteX991" fmla="*/ 5084751 w 11137897"/>
              <a:gd name="connsiteY991" fmla="*/ 2265437 h 4797311"/>
              <a:gd name="connsiteX992" fmla="*/ 5109457 w 11137897"/>
              <a:gd name="connsiteY992" fmla="*/ 2239853 h 4797311"/>
              <a:gd name="connsiteX993" fmla="*/ 5083873 w 11137897"/>
              <a:gd name="connsiteY993" fmla="*/ 2215146 h 4797311"/>
              <a:gd name="connsiteX994" fmla="*/ 4929356 w 11137897"/>
              <a:gd name="connsiteY994" fmla="*/ 2217843 h 4797311"/>
              <a:gd name="connsiteX995" fmla="*/ 4904650 w 11137897"/>
              <a:gd name="connsiteY995" fmla="*/ 2243427 h 4797311"/>
              <a:gd name="connsiteX996" fmla="*/ 4930234 w 11137897"/>
              <a:gd name="connsiteY996" fmla="*/ 2268134 h 4797311"/>
              <a:gd name="connsiteX997" fmla="*/ 4954940 w 11137897"/>
              <a:gd name="connsiteY997" fmla="*/ 2242550 h 4797311"/>
              <a:gd name="connsiteX998" fmla="*/ 4929356 w 11137897"/>
              <a:gd name="connsiteY998" fmla="*/ 2217843 h 4797311"/>
              <a:gd name="connsiteX999" fmla="*/ 4774966 w 11137897"/>
              <a:gd name="connsiteY999" fmla="*/ 2220538 h 4797311"/>
              <a:gd name="connsiteX1000" fmla="*/ 4750260 w 11137897"/>
              <a:gd name="connsiteY1000" fmla="*/ 2246122 h 4797311"/>
              <a:gd name="connsiteX1001" fmla="*/ 4775844 w 11137897"/>
              <a:gd name="connsiteY1001" fmla="*/ 2270829 h 4797311"/>
              <a:gd name="connsiteX1002" fmla="*/ 4800550 w 11137897"/>
              <a:gd name="connsiteY1002" fmla="*/ 2245245 h 4797311"/>
              <a:gd name="connsiteX1003" fmla="*/ 4774966 w 11137897"/>
              <a:gd name="connsiteY1003" fmla="*/ 2220538 h 4797311"/>
              <a:gd name="connsiteX1004" fmla="*/ 4620451 w 11137897"/>
              <a:gd name="connsiteY1004" fmla="*/ 2223235 h 4797311"/>
              <a:gd name="connsiteX1005" fmla="*/ 4595744 w 11137897"/>
              <a:gd name="connsiteY1005" fmla="*/ 2248819 h 4797311"/>
              <a:gd name="connsiteX1006" fmla="*/ 4621328 w 11137897"/>
              <a:gd name="connsiteY1006" fmla="*/ 2273526 h 4797311"/>
              <a:gd name="connsiteX1007" fmla="*/ 4646034 w 11137897"/>
              <a:gd name="connsiteY1007" fmla="*/ 2247942 h 4797311"/>
              <a:gd name="connsiteX1008" fmla="*/ 4620451 w 11137897"/>
              <a:gd name="connsiteY1008" fmla="*/ 2223235 h 4797311"/>
              <a:gd name="connsiteX1009" fmla="*/ 4466060 w 11137897"/>
              <a:gd name="connsiteY1009" fmla="*/ 2225930 h 4797311"/>
              <a:gd name="connsiteX1010" fmla="*/ 4441354 w 11137897"/>
              <a:gd name="connsiteY1010" fmla="*/ 2251514 h 4797311"/>
              <a:gd name="connsiteX1011" fmla="*/ 4466938 w 11137897"/>
              <a:gd name="connsiteY1011" fmla="*/ 2276221 h 4797311"/>
              <a:gd name="connsiteX1012" fmla="*/ 4468500 w 11137897"/>
              <a:gd name="connsiteY1012" fmla="*/ 2275876 h 4797311"/>
              <a:gd name="connsiteX1013" fmla="*/ 4470073 w 11137897"/>
              <a:gd name="connsiteY1013" fmla="*/ 2276166 h 4797311"/>
              <a:gd name="connsiteX1014" fmla="*/ 4494780 w 11137897"/>
              <a:gd name="connsiteY1014" fmla="*/ 2250582 h 4797311"/>
              <a:gd name="connsiteX1015" fmla="*/ 4469196 w 11137897"/>
              <a:gd name="connsiteY1015" fmla="*/ 2225876 h 4797311"/>
              <a:gd name="connsiteX1016" fmla="*/ 4467633 w 11137897"/>
              <a:gd name="connsiteY1016" fmla="*/ 2226220 h 4797311"/>
              <a:gd name="connsiteX1017" fmla="*/ 4314805 w 11137897"/>
              <a:gd name="connsiteY1017" fmla="*/ 2228570 h 4797311"/>
              <a:gd name="connsiteX1018" fmla="*/ 4290099 w 11137897"/>
              <a:gd name="connsiteY1018" fmla="*/ 2254154 h 4797311"/>
              <a:gd name="connsiteX1019" fmla="*/ 4315683 w 11137897"/>
              <a:gd name="connsiteY1019" fmla="*/ 2278861 h 4797311"/>
              <a:gd name="connsiteX1020" fmla="*/ 4340389 w 11137897"/>
              <a:gd name="connsiteY1020" fmla="*/ 2253277 h 4797311"/>
              <a:gd name="connsiteX1021" fmla="*/ 4314805 w 11137897"/>
              <a:gd name="connsiteY1021" fmla="*/ 2228570 h 4797311"/>
              <a:gd name="connsiteX1022" fmla="*/ 4160290 w 11137897"/>
              <a:gd name="connsiteY1022" fmla="*/ 2231267 h 4797311"/>
              <a:gd name="connsiteX1023" fmla="*/ 4135583 w 11137897"/>
              <a:gd name="connsiteY1023" fmla="*/ 2256852 h 4797311"/>
              <a:gd name="connsiteX1024" fmla="*/ 4161167 w 11137897"/>
              <a:gd name="connsiteY1024" fmla="*/ 2281558 h 4797311"/>
              <a:gd name="connsiteX1025" fmla="*/ 4185874 w 11137897"/>
              <a:gd name="connsiteY1025" fmla="*/ 2255974 h 4797311"/>
              <a:gd name="connsiteX1026" fmla="*/ 4160290 w 11137897"/>
              <a:gd name="connsiteY1026" fmla="*/ 2231267 h 4797311"/>
              <a:gd name="connsiteX1027" fmla="*/ 4005898 w 11137897"/>
              <a:gd name="connsiteY1027" fmla="*/ 2233962 h 4797311"/>
              <a:gd name="connsiteX1028" fmla="*/ 3981193 w 11137897"/>
              <a:gd name="connsiteY1028" fmla="*/ 2259546 h 4797311"/>
              <a:gd name="connsiteX1029" fmla="*/ 4006776 w 11137897"/>
              <a:gd name="connsiteY1029" fmla="*/ 2284253 h 4797311"/>
              <a:gd name="connsiteX1030" fmla="*/ 4031483 w 11137897"/>
              <a:gd name="connsiteY1030" fmla="*/ 2258669 h 4797311"/>
              <a:gd name="connsiteX1031" fmla="*/ 4005898 w 11137897"/>
              <a:gd name="connsiteY1031" fmla="*/ 2233962 h 4797311"/>
              <a:gd name="connsiteX1032" fmla="*/ 3929910 w 11137897"/>
              <a:gd name="connsiteY1032" fmla="*/ 2188088 h 4797311"/>
              <a:gd name="connsiteX1033" fmla="*/ 3916701 w 11137897"/>
              <a:gd name="connsiteY1033" fmla="*/ 2232829 h 4797311"/>
              <a:gd name="connsiteX1034" fmla="*/ 3928742 w 11137897"/>
              <a:gd name="connsiteY1034" fmla="*/ 2237573 h 4797311"/>
              <a:gd name="connsiteX1035" fmla="*/ 3953449 w 11137897"/>
              <a:gd name="connsiteY1035" fmla="*/ 2211988 h 4797311"/>
              <a:gd name="connsiteX1036" fmla="*/ 3945773 w 11137897"/>
              <a:gd name="connsiteY1036" fmla="*/ 2194337 h 4797311"/>
              <a:gd name="connsiteX1037" fmla="*/ 5314745 w 11137897"/>
              <a:gd name="connsiteY1037" fmla="*/ 2163074 h 4797311"/>
              <a:gd name="connsiteX1038" fmla="*/ 5290039 w 11137897"/>
              <a:gd name="connsiteY1038" fmla="*/ 2188658 h 4797311"/>
              <a:gd name="connsiteX1039" fmla="*/ 5315623 w 11137897"/>
              <a:gd name="connsiteY1039" fmla="*/ 2213364 h 4797311"/>
              <a:gd name="connsiteX1040" fmla="*/ 5340329 w 11137897"/>
              <a:gd name="connsiteY1040" fmla="*/ 2187780 h 4797311"/>
              <a:gd name="connsiteX1041" fmla="*/ 5314745 w 11137897"/>
              <a:gd name="connsiteY1041" fmla="*/ 2163074 h 4797311"/>
              <a:gd name="connsiteX1042" fmla="*/ 5160230 w 11137897"/>
              <a:gd name="connsiteY1042" fmla="*/ 2165771 h 4797311"/>
              <a:gd name="connsiteX1043" fmla="*/ 5135524 w 11137897"/>
              <a:gd name="connsiteY1043" fmla="*/ 2191355 h 4797311"/>
              <a:gd name="connsiteX1044" fmla="*/ 5161108 w 11137897"/>
              <a:gd name="connsiteY1044" fmla="*/ 2216061 h 4797311"/>
              <a:gd name="connsiteX1045" fmla="*/ 5185813 w 11137897"/>
              <a:gd name="connsiteY1045" fmla="*/ 2190477 h 4797311"/>
              <a:gd name="connsiteX1046" fmla="*/ 5160230 w 11137897"/>
              <a:gd name="connsiteY1046" fmla="*/ 2165771 h 4797311"/>
              <a:gd name="connsiteX1047" fmla="*/ 5005839 w 11137897"/>
              <a:gd name="connsiteY1047" fmla="*/ 2168466 h 4797311"/>
              <a:gd name="connsiteX1048" fmla="*/ 4981133 w 11137897"/>
              <a:gd name="connsiteY1048" fmla="*/ 2194050 h 4797311"/>
              <a:gd name="connsiteX1049" fmla="*/ 5006717 w 11137897"/>
              <a:gd name="connsiteY1049" fmla="*/ 2218756 h 4797311"/>
              <a:gd name="connsiteX1050" fmla="*/ 5031422 w 11137897"/>
              <a:gd name="connsiteY1050" fmla="*/ 2193172 h 4797311"/>
              <a:gd name="connsiteX1051" fmla="*/ 5005839 w 11137897"/>
              <a:gd name="connsiteY1051" fmla="*/ 2168466 h 4797311"/>
              <a:gd name="connsiteX1052" fmla="*/ 4851323 w 11137897"/>
              <a:gd name="connsiteY1052" fmla="*/ 2171163 h 4797311"/>
              <a:gd name="connsiteX1053" fmla="*/ 4826617 w 11137897"/>
              <a:gd name="connsiteY1053" fmla="*/ 2196747 h 4797311"/>
              <a:gd name="connsiteX1054" fmla="*/ 4852201 w 11137897"/>
              <a:gd name="connsiteY1054" fmla="*/ 2221453 h 4797311"/>
              <a:gd name="connsiteX1055" fmla="*/ 4876907 w 11137897"/>
              <a:gd name="connsiteY1055" fmla="*/ 2195869 h 4797311"/>
              <a:gd name="connsiteX1056" fmla="*/ 4851323 w 11137897"/>
              <a:gd name="connsiteY1056" fmla="*/ 2171163 h 4797311"/>
              <a:gd name="connsiteX1057" fmla="*/ 4696933 w 11137897"/>
              <a:gd name="connsiteY1057" fmla="*/ 2173858 h 4797311"/>
              <a:gd name="connsiteX1058" fmla="*/ 4672227 w 11137897"/>
              <a:gd name="connsiteY1058" fmla="*/ 2199442 h 4797311"/>
              <a:gd name="connsiteX1059" fmla="*/ 4697811 w 11137897"/>
              <a:gd name="connsiteY1059" fmla="*/ 2224148 h 4797311"/>
              <a:gd name="connsiteX1060" fmla="*/ 4722518 w 11137897"/>
              <a:gd name="connsiteY1060" fmla="*/ 2198564 h 4797311"/>
              <a:gd name="connsiteX1061" fmla="*/ 4696933 w 11137897"/>
              <a:gd name="connsiteY1061" fmla="*/ 2173858 h 4797311"/>
              <a:gd name="connsiteX1062" fmla="*/ 4542417 w 11137897"/>
              <a:gd name="connsiteY1062" fmla="*/ 2176555 h 4797311"/>
              <a:gd name="connsiteX1063" fmla="*/ 4517711 w 11137897"/>
              <a:gd name="connsiteY1063" fmla="*/ 2202139 h 4797311"/>
              <a:gd name="connsiteX1064" fmla="*/ 4543295 w 11137897"/>
              <a:gd name="connsiteY1064" fmla="*/ 2226845 h 4797311"/>
              <a:gd name="connsiteX1065" fmla="*/ 4568001 w 11137897"/>
              <a:gd name="connsiteY1065" fmla="*/ 2201261 h 4797311"/>
              <a:gd name="connsiteX1066" fmla="*/ 4542417 w 11137897"/>
              <a:gd name="connsiteY1066" fmla="*/ 2176555 h 4797311"/>
              <a:gd name="connsiteX1067" fmla="*/ 4391161 w 11137897"/>
              <a:gd name="connsiteY1067" fmla="*/ 2179195 h 4797311"/>
              <a:gd name="connsiteX1068" fmla="*/ 4366455 w 11137897"/>
              <a:gd name="connsiteY1068" fmla="*/ 2204779 h 4797311"/>
              <a:gd name="connsiteX1069" fmla="*/ 4392039 w 11137897"/>
              <a:gd name="connsiteY1069" fmla="*/ 2229486 h 4797311"/>
              <a:gd name="connsiteX1070" fmla="*/ 4416745 w 11137897"/>
              <a:gd name="connsiteY1070" fmla="*/ 2203902 h 4797311"/>
              <a:gd name="connsiteX1071" fmla="*/ 4391161 w 11137897"/>
              <a:gd name="connsiteY1071" fmla="*/ 2179195 h 4797311"/>
              <a:gd name="connsiteX1072" fmla="*/ 4236771 w 11137897"/>
              <a:gd name="connsiteY1072" fmla="*/ 2181890 h 4797311"/>
              <a:gd name="connsiteX1073" fmla="*/ 4212065 w 11137897"/>
              <a:gd name="connsiteY1073" fmla="*/ 2207474 h 4797311"/>
              <a:gd name="connsiteX1074" fmla="*/ 4237648 w 11137897"/>
              <a:gd name="connsiteY1074" fmla="*/ 2232181 h 4797311"/>
              <a:gd name="connsiteX1075" fmla="*/ 4262355 w 11137897"/>
              <a:gd name="connsiteY1075" fmla="*/ 2206596 h 4797311"/>
              <a:gd name="connsiteX1076" fmla="*/ 4236771 w 11137897"/>
              <a:gd name="connsiteY1076" fmla="*/ 2181890 h 4797311"/>
              <a:gd name="connsiteX1077" fmla="*/ 4082255 w 11137897"/>
              <a:gd name="connsiteY1077" fmla="*/ 2184587 h 4797311"/>
              <a:gd name="connsiteX1078" fmla="*/ 4057549 w 11137897"/>
              <a:gd name="connsiteY1078" fmla="*/ 2210171 h 4797311"/>
              <a:gd name="connsiteX1079" fmla="*/ 4083133 w 11137897"/>
              <a:gd name="connsiteY1079" fmla="*/ 2234878 h 4797311"/>
              <a:gd name="connsiteX1080" fmla="*/ 4107839 w 11137897"/>
              <a:gd name="connsiteY1080" fmla="*/ 2209294 h 4797311"/>
              <a:gd name="connsiteX1081" fmla="*/ 4082255 w 11137897"/>
              <a:gd name="connsiteY1081" fmla="*/ 2184587 h 4797311"/>
              <a:gd name="connsiteX1082" fmla="*/ 5391064 w 11137897"/>
              <a:gd name="connsiteY1082" fmla="*/ 2111437 h 4797311"/>
              <a:gd name="connsiteX1083" fmla="*/ 5366357 w 11137897"/>
              <a:gd name="connsiteY1083" fmla="*/ 2137020 h 4797311"/>
              <a:gd name="connsiteX1084" fmla="*/ 5391942 w 11137897"/>
              <a:gd name="connsiteY1084" fmla="*/ 2161727 h 4797311"/>
              <a:gd name="connsiteX1085" fmla="*/ 5416647 w 11137897"/>
              <a:gd name="connsiteY1085" fmla="*/ 2136143 h 4797311"/>
              <a:gd name="connsiteX1086" fmla="*/ 5391064 w 11137897"/>
              <a:gd name="connsiteY1086" fmla="*/ 2111437 h 4797311"/>
              <a:gd name="connsiteX1087" fmla="*/ 5236547 w 11137897"/>
              <a:gd name="connsiteY1087" fmla="*/ 2114134 h 4797311"/>
              <a:gd name="connsiteX1088" fmla="*/ 5211841 w 11137897"/>
              <a:gd name="connsiteY1088" fmla="*/ 2139717 h 4797311"/>
              <a:gd name="connsiteX1089" fmla="*/ 5237425 w 11137897"/>
              <a:gd name="connsiteY1089" fmla="*/ 2164424 h 4797311"/>
              <a:gd name="connsiteX1090" fmla="*/ 5262131 w 11137897"/>
              <a:gd name="connsiteY1090" fmla="*/ 2138840 h 4797311"/>
              <a:gd name="connsiteX1091" fmla="*/ 5236547 w 11137897"/>
              <a:gd name="connsiteY1091" fmla="*/ 2114134 h 4797311"/>
              <a:gd name="connsiteX1092" fmla="*/ 5082157 w 11137897"/>
              <a:gd name="connsiteY1092" fmla="*/ 2116829 h 4797311"/>
              <a:gd name="connsiteX1093" fmla="*/ 5057451 w 11137897"/>
              <a:gd name="connsiteY1093" fmla="*/ 2142412 h 4797311"/>
              <a:gd name="connsiteX1094" fmla="*/ 5083035 w 11137897"/>
              <a:gd name="connsiteY1094" fmla="*/ 2167119 h 4797311"/>
              <a:gd name="connsiteX1095" fmla="*/ 5107741 w 11137897"/>
              <a:gd name="connsiteY1095" fmla="*/ 2141535 h 4797311"/>
              <a:gd name="connsiteX1096" fmla="*/ 5082157 w 11137897"/>
              <a:gd name="connsiteY1096" fmla="*/ 2116829 h 4797311"/>
              <a:gd name="connsiteX1097" fmla="*/ 4927640 w 11137897"/>
              <a:gd name="connsiteY1097" fmla="*/ 2119526 h 4797311"/>
              <a:gd name="connsiteX1098" fmla="*/ 4902934 w 11137897"/>
              <a:gd name="connsiteY1098" fmla="*/ 2145109 h 4797311"/>
              <a:gd name="connsiteX1099" fmla="*/ 4928518 w 11137897"/>
              <a:gd name="connsiteY1099" fmla="*/ 2169816 h 4797311"/>
              <a:gd name="connsiteX1100" fmla="*/ 4953223 w 11137897"/>
              <a:gd name="connsiteY1100" fmla="*/ 2144232 h 4797311"/>
              <a:gd name="connsiteX1101" fmla="*/ 4927640 w 11137897"/>
              <a:gd name="connsiteY1101" fmla="*/ 2119526 h 4797311"/>
              <a:gd name="connsiteX1102" fmla="*/ 4773250 w 11137897"/>
              <a:gd name="connsiteY1102" fmla="*/ 2122221 h 4797311"/>
              <a:gd name="connsiteX1103" fmla="*/ 4748544 w 11137897"/>
              <a:gd name="connsiteY1103" fmla="*/ 2147804 h 4797311"/>
              <a:gd name="connsiteX1104" fmla="*/ 4774128 w 11137897"/>
              <a:gd name="connsiteY1104" fmla="*/ 2172511 h 4797311"/>
              <a:gd name="connsiteX1105" fmla="*/ 4798834 w 11137897"/>
              <a:gd name="connsiteY1105" fmla="*/ 2146927 h 4797311"/>
              <a:gd name="connsiteX1106" fmla="*/ 4773250 w 11137897"/>
              <a:gd name="connsiteY1106" fmla="*/ 2122221 h 4797311"/>
              <a:gd name="connsiteX1107" fmla="*/ 4618734 w 11137897"/>
              <a:gd name="connsiteY1107" fmla="*/ 2124918 h 4797311"/>
              <a:gd name="connsiteX1108" fmla="*/ 4594028 w 11137897"/>
              <a:gd name="connsiteY1108" fmla="*/ 2150501 h 4797311"/>
              <a:gd name="connsiteX1109" fmla="*/ 4619612 w 11137897"/>
              <a:gd name="connsiteY1109" fmla="*/ 2175208 h 4797311"/>
              <a:gd name="connsiteX1110" fmla="*/ 4637264 w 11137897"/>
              <a:gd name="connsiteY1110" fmla="*/ 2167532 h 4797311"/>
              <a:gd name="connsiteX1111" fmla="*/ 4643762 w 11137897"/>
              <a:gd name="connsiteY1111" fmla="*/ 2151036 h 4797311"/>
              <a:gd name="connsiteX1112" fmla="*/ 4607654 w 11137897"/>
              <a:gd name="connsiteY1112" fmla="*/ 2163044 h 4797311"/>
              <a:gd name="connsiteX1113" fmla="*/ 4622137 w 11137897"/>
              <a:gd name="connsiteY1113" fmla="*/ 2126258 h 4797311"/>
              <a:gd name="connsiteX1114" fmla="*/ 4464344 w 11137897"/>
              <a:gd name="connsiteY1114" fmla="*/ 2127613 h 4797311"/>
              <a:gd name="connsiteX1115" fmla="*/ 4439638 w 11137897"/>
              <a:gd name="connsiteY1115" fmla="*/ 2153196 h 4797311"/>
              <a:gd name="connsiteX1116" fmla="*/ 4465222 w 11137897"/>
              <a:gd name="connsiteY1116" fmla="*/ 2177903 h 4797311"/>
              <a:gd name="connsiteX1117" fmla="*/ 4466784 w 11137897"/>
              <a:gd name="connsiteY1117" fmla="*/ 2177559 h 4797311"/>
              <a:gd name="connsiteX1118" fmla="*/ 4468357 w 11137897"/>
              <a:gd name="connsiteY1118" fmla="*/ 2177848 h 4797311"/>
              <a:gd name="connsiteX1119" fmla="*/ 4493064 w 11137897"/>
              <a:gd name="connsiteY1119" fmla="*/ 2152264 h 4797311"/>
              <a:gd name="connsiteX1120" fmla="*/ 4467479 w 11137897"/>
              <a:gd name="connsiteY1120" fmla="*/ 2127558 h 4797311"/>
              <a:gd name="connsiteX1121" fmla="*/ 4465917 w 11137897"/>
              <a:gd name="connsiteY1121" fmla="*/ 2127902 h 4797311"/>
              <a:gd name="connsiteX1122" fmla="*/ 4313089 w 11137897"/>
              <a:gd name="connsiteY1122" fmla="*/ 2130253 h 4797311"/>
              <a:gd name="connsiteX1123" fmla="*/ 4288383 w 11137897"/>
              <a:gd name="connsiteY1123" fmla="*/ 2155836 h 4797311"/>
              <a:gd name="connsiteX1124" fmla="*/ 4313967 w 11137897"/>
              <a:gd name="connsiteY1124" fmla="*/ 2180543 h 4797311"/>
              <a:gd name="connsiteX1125" fmla="*/ 4338673 w 11137897"/>
              <a:gd name="connsiteY1125" fmla="*/ 2154959 h 4797311"/>
              <a:gd name="connsiteX1126" fmla="*/ 4313089 w 11137897"/>
              <a:gd name="connsiteY1126" fmla="*/ 2130253 h 4797311"/>
              <a:gd name="connsiteX1127" fmla="*/ 4158574 w 11137897"/>
              <a:gd name="connsiteY1127" fmla="*/ 2132950 h 4797311"/>
              <a:gd name="connsiteX1128" fmla="*/ 4133867 w 11137897"/>
              <a:gd name="connsiteY1128" fmla="*/ 2158534 h 4797311"/>
              <a:gd name="connsiteX1129" fmla="*/ 4159451 w 11137897"/>
              <a:gd name="connsiteY1129" fmla="*/ 2183240 h 4797311"/>
              <a:gd name="connsiteX1130" fmla="*/ 4184158 w 11137897"/>
              <a:gd name="connsiteY1130" fmla="*/ 2157656 h 4797311"/>
              <a:gd name="connsiteX1131" fmla="*/ 4158574 w 11137897"/>
              <a:gd name="connsiteY1131" fmla="*/ 2132950 h 4797311"/>
              <a:gd name="connsiteX1132" fmla="*/ 4004182 w 11137897"/>
              <a:gd name="connsiteY1132" fmla="*/ 2135645 h 4797311"/>
              <a:gd name="connsiteX1133" fmla="*/ 3979477 w 11137897"/>
              <a:gd name="connsiteY1133" fmla="*/ 2161228 h 4797311"/>
              <a:gd name="connsiteX1134" fmla="*/ 4005060 w 11137897"/>
              <a:gd name="connsiteY1134" fmla="*/ 2185935 h 4797311"/>
              <a:gd name="connsiteX1135" fmla="*/ 4029767 w 11137897"/>
              <a:gd name="connsiteY1135" fmla="*/ 2160351 h 4797311"/>
              <a:gd name="connsiteX1136" fmla="*/ 4004182 w 11137897"/>
              <a:gd name="connsiteY1136" fmla="*/ 2135645 h 4797311"/>
              <a:gd name="connsiteX1137" fmla="*/ 4862830 w 11137897"/>
              <a:gd name="connsiteY1137" fmla="*/ 2078180 h 4797311"/>
              <a:gd name="connsiteX1138" fmla="*/ 4828422 w 11137897"/>
              <a:gd name="connsiteY1138" fmla="*/ 2089623 h 4797311"/>
              <a:gd name="connsiteX1139" fmla="*/ 4824903 w 11137897"/>
              <a:gd name="connsiteY1139" fmla="*/ 2098556 h 4797311"/>
              <a:gd name="connsiteX1140" fmla="*/ 4850487 w 11137897"/>
              <a:gd name="connsiteY1140" fmla="*/ 2123262 h 4797311"/>
              <a:gd name="connsiteX1141" fmla="*/ 4875193 w 11137897"/>
              <a:gd name="connsiteY1141" fmla="*/ 2097678 h 4797311"/>
              <a:gd name="connsiteX1142" fmla="*/ 4867519 w 11137897"/>
              <a:gd name="connsiteY1142" fmla="*/ 2080028 h 4797311"/>
              <a:gd name="connsiteX1143" fmla="*/ 5467421 w 11137897"/>
              <a:gd name="connsiteY1143" fmla="*/ 2062189 h 4797311"/>
              <a:gd name="connsiteX1144" fmla="*/ 5442716 w 11137897"/>
              <a:gd name="connsiteY1144" fmla="*/ 2087772 h 4797311"/>
              <a:gd name="connsiteX1145" fmla="*/ 5468299 w 11137897"/>
              <a:gd name="connsiteY1145" fmla="*/ 2112478 h 4797311"/>
              <a:gd name="connsiteX1146" fmla="*/ 5469269 w 11137897"/>
              <a:gd name="connsiteY1146" fmla="*/ 2112056 h 4797311"/>
              <a:gd name="connsiteX1147" fmla="*/ 5487545 w 11137897"/>
              <a:gd name="connsiteY1147" fmla="*/ 2074337 h 4797311"/>
              <a:gd name="connsiteX1148" fmla="*/ 5485330 w 11137897"/>
              <a:gd name="connsiteY1148" fmla="*/ 2069244 h 4797311"/>
              <a:gd name="connsiteX1149" fmla="*/ 5467421 w 11137897"/>
              <a:gd name="connsiteY1149" fmla="*/ 2062189 h 4797311"/>
              <a:gd name="connsiteX1150" fmla="*/ 5313031 w 11137897"/>
              <a:gd name="connsiteY1150" fmla="*/ 2064884 h 4797311"/>
              <a:gd name="connsiteX1151" fmla="*/ 5288325 w 11137897"/>
              <a:gd name="connsiteY1151" fmla="*/ 2090467 h 4797311"/>
              <a:gd name="connsiteX1152" fmla="*/ 5313909 w 11137897"/>
              <a:gd name="connsiteY1152" fmla="*/ 2115173 h 4797311"/>
              <a:gd name="connsiteX1153" fmla="*/ 5338615 w 11137897"/>
              <a:gd name="connsiteY1153" fmla="*/ 2089589 h 4797311"/>
              <a:gd name="connsiteX1154" fmla="*/ 5313031 w 11137897"/>
              <a:gd name="connsiteY1154" fmla="*/ 2064884 h 4797311"/>
              <a:gd name="connsiteX1155" fmla="*/ 5158516 w 11137897"/>
              <a:gd name="connsiteY1155" fmla="*/ 2067581 h 4797311"/>
              <a:gd name="connsiteX1156" fmla="*/ 5133810 w 11137897"/>
              <a:gd name="connsiteY1156" fmla="*/ 2093164 h 4797311"/>
              <a:gd name="connsiteX1157" fmla="*/ 5159394 w 11137897"/>
              <a:gd name="connsiteY1157" fmla="*/ 2117870 h 4797311"/>
              <a:gd name="connsiteX1158" fmla="*/ 5184099 w 11137897"/>
              <a:gd name="connsiteY1158" fmla="*/ 2092286 h 4797311"/>
              <a:gd name="connsiteX1159" fmla="*/ 5158516 w 11137897"/>
              <a:gd name="connsiteY1159" fmla="*/ 2067581 h 4797311"/>
              <a:gd name="connsiteX1160" fmla="*/ 5004125 w 11137897"/>
              <a:gd name="connsiteY1160" fmla="*/ 2070276 h 4797311"/>
              <a:gd name="connsiteX1161" fmla="*/ 4979419 w 11137897"/>
              <a:gd name="connsiteY1161" fmla="*/ 2095859 h 4797311"/>
              <a:gd name="connsiteX1162" fmla="*/ 5005003 w 11137897"/>
              <a:gd name="connsiteY1162" fmla="*/ 2120565 h 4797311"/>
              <a:gd name="connsiteX1163" fmla="*/ 5029709 w 11137897"/>
              <a:gd name="connsiteY1163" fmla="*/ 2094981 h 4797311"/>
              <a:gd name="connsiteX1164" fmla="*/ 5004125 w 11137897"/>
              <a:gd name="connsiteY1164" fmla="*/ 2070276 h 4797311"/>
              <a:gd name="connsiteX1165" fmla="*/ 4540703 w 11137897"/>
              <a:gd name="connsiteY1165" fmla="*/ 2078365 h 4797311"/>
              <a:gd name="connsiteX1166" fmla="*/ 4515997 w 11137897"/>
              <a:gd name="connsiteY1166" fmla="*/ 2103948 h 4797311"/>
              <a:gd name="connsiteX1167" fmla="*/ 4541581 w 11137897"/>
              <a:gd name="connsiteY1167" fmla="*/ 2128654 h 4797311"/>
              <a:gd name="connsiteX1168" fmla="*/ 4566287 w 11137897"/>
              <a:gd name="connsiteY1168" fmla="*/ 2103070 h 4797311"/>
              <a:gd name="connsiteX1169" fmla="*/ 4540703 w 11137897"/>
              <a:gd name="connsiteY1169" fmla="*/ 2078365 h 4797311"/>
              <a:gd name="connsiteX1170" fmla="*/ 4389447 w 11137897"/>
              <a:gd name="connsiteY1170" fmla="*/ 2081005 h 4797311"/>
              <a:gd name="connsiteX1171" fmla="*/ 4364741 w 11137897"/>
              <a:gd name="connsiteY1171" fmla="*/ 2106588 h 4797311"/>
              <a:gd name="connsiteX1172" fmla="*/ 4390325 w 11137897"/>
              <a:gd name="connsiteY1172" fmla="*/ 2131295 h 4797311"/>
              <a:gd name="connsiteX1173" fmla="*/ 4415031 w 11137897"/>
              <a:gd name="connsiteY1173" fmla="*/ 2105711 h 4797311"/>
              <a:gd name="connsiteX1174" fmla="*/ 4389447 w 11137897"/>
              <a:gd name="connsiteY1174" fmla="*/ 2081005 h 4797311"/>
              <a:gd name="connsiteX1175" fmla="*/ 4235057 w 11137897"/>
              <a:gd name="connsiteY1175" fmla="*/ 2083700 h 4797311"/>
              <a:gd name="connsiteX1176" fmla="*/ 4210351 w 11137897"/>
              <a:gd name="connsiteY1176" fmla="*/ 2109283 h 4797311"/>
              <a:gd name="connsiteX1177" fmla="*/ 4235934 w 11137897"/>
              <a:gd name="connsiteY1177" fmla="*/ 2133989 h 4797311"/>
              <a:gd name="connsiteX1178" fmla="*/ 4260641 w 11137897"/>
              <a:gd name="connsiteY1178" fmla="*/ 2108405 h 4797311"/>
              <a:gd name="connsiteX1179" fmla="*/ 4235057 w 11137897"/>
              <a:gd name="connsiteY1179" fmla="*/ 2083700 h 4797311"/>
              <a:gd name="connsiteX1180" fmla="*/ 4080541 w 11137897"/>
              <a:gd name="connsiteY1180" fmla="*/ 2086397 h 4797311"/>
              <a:gd name="connsiteX1181" fmla="*/ 4055835 w 11137897"/>
              <a:gd name="connsiteY1181" fmla="*/ 2111980 h 4797311"/>
              <a:gd name="connsiteX1182" fmla="*/ 4081419 w 11137897"/>
              <a:gd name="connsiteY1182" fmla="*/ 2136687 h 4797311"/>
              <a:gd name="connsiteX1183" fmla="*/ 4106125 w 11137897"/>
              <a:gd name="connsiteY1183" fmla="*/ 2111102 h 4797311"/>
              <a:gd name="connsiteX1184" fmla="*/ 4080541 w 11137897"/>
              <a:gd name="connsiteY1184" fmla="*/ 2086397 h 4797311"/>
              <a:gd name="connsiteX1185" fmla="*/ 4950309 w 11137897"/>
              <a:gd name="connsiteY1185" fmla="*/ 2049088 h 4797311"/>
              <a:gd name="connsiteX1186" fmla="*/ 4908245 w 11137897"/>
              <a:gd name="connsiteY1186" fmla="*/ 2063077 h 4797311"/>
              <a:gd name="connsiteX1187" fmla="*/ 4908895 w 11137897"/>
              <a:gd name="connsiteY1187" fmla="*/ 2064571 h 4797311"/>
              <a:gd name="connsiteX1188" fmla="*/ 4926804 w 11137897"/>
              <a:gd name="connsiteY1188" fmla="*/ 2071626 h 4797311"/>
              <a:gd name="connsiteX1189" fmla="*/ 4944456 w 11137897"/>
              <a:gd name="connsiteY1189" fmla="*/ 2063950 h 4797311"/>
              <a:gd name="connsiteX1190" fmla="*/ 5389350 w 11137897"/>
              <a:gd name="connsiteY1190" fmla="*/ 2013246 h 4797311"/>
              <a:gd name="connsiteX1191" fmla="*/ 5364644 w 11137897"/>
              <a:gd name="connsiteY1191" fmla="*/ 2038830 h 4797311"/>
              <a:gd name="connsiteX1192" fmla="*/ 5390228 w 11137897"/>
              <a:gd name="connsiteY1192" fmla="*/ 2063537 h 4797311"/>
              <a:gd name="connsiteX1193" fmla="*/ 5414933 w 11137897"/>
              <a:gd name="connsiteY1193" fmla="*/ 2037953 h 4797311"/>
              <a:gd name="connsiteX1194" fmla="*/ 5389350 w 11137897"/>
              <a:gd name="connsiteY1194" fmla="*/ 2013246 h 4797311"/>
              <a:gd name="connsiteX1195" fmla="*/ 5234833 w 11137897"/>
              <a:gd name="connsiteY1195" fmla="*/ 2015943 h 4797311"/>
              <a:gd name="connsiteX1196" fmla="*/ 5210127 w 11137897"/>
              <a:gd name="connsiteY1196" fmla="*/ 2041527 h 4797311"/>
              <a:gd name="connsiteX1197" fmla="*/ 5235711 w 11137897"/>
              <a:gd name="connsiteY1197" fmla="*/ 2066234 h 4797311"/>
              <a:gd name="connsiteX1198" fmla="*/ 5260417 w 11137897"/>
              <a:gd name="connsiteY1198" fmla="*/ 2040650 h 4797311"/>
              <a:gd name="connsiteX1199" fmla="*/ 5234833 w 11137897"/>
              <a:gd name="connsiteY1199" fmla="*/ 2015943 h 4797311"/>
              <a:gd name="connsiteX1200" fmla="*/ 5080443 w 11137897"/>
              <a:gd name="connsiteY1200" fmla="*/ 2018638 h 4797311"/>
              <a:gd name="connsiteX1201" fmla="*/ 5055737 w 11137897"/>
              <a:gd name="connsiteY1201" fmla="*/ 2044222 h 4797311"/>
              <a:gd name="connsiteX1202" fmla="*/ 5081321 w 11137897"/>
              <a:gd name="connsiteY1202" fmla="*/ 2068929 h 4797311"/>
              <a:gd name="connsiteX1203" fmla="*/ 5106027 w 11137897"/>
              <a:gd name="connsiteY1203" fmla="*/ 2043344 h 4797311"/>
              <a:gd name="connsiteX1204" fmla="*/ 5080443 w 11137897"/>
              <a:gd name="connsiteY1204" fmla="*/ 2018638 h 4797311"/>
              <a:gd name="connsiteX1205" fmla="*/ 4617020 w 11137897"/>
              <a:gd name="connsiteY1205" fmla="*/ 2026727 h 4797311"/>
              <a:gd name="connsiteX1206" fmla="*/ 4592314 w 11137897"/>
              <a:gd name="connsiteY1206" fmla="*/ 2052311 h 4797311"/>
              <a:gd name="connsiteX1207" fmla="*/ 4617898 w 11137897"/>
              <a:gd name="connsiteY1207" fmla="*/ 2077018 h 4797311"/>
              <a:gd name="connsiteX1208" fmla="*/ 4642604 w 11137897"/>
              <a:gd name="connsiteY1208" fmla="*/ 2051434 h 4797311"/>
              <a:gd name="connsiteX1209" fmla="*/ 4617020 w 11137897"/>
              <a:gd name="connsiteY1209" fmla="*/ 2026727 h 4797311"/>
              <a:gd name="connsiteX1210" fmla="*/ 4462630 w 11137897"/>
              <a:gd name="connsiteY1210" fmla="*/ 2029422 h 4797311"/>
              <a:gd name="connsiteX1211" fmla="*/ 4437924 w 11137897"/>
              <a:gd name="connsiteY1211" fmla="*/ 2055006 h 4797311"/>
              <a:gd name="connsiteX1212" fmla="*/ 4463508 w 11137897"/>
              <a:gd name="connsiteY1212" fmla="*/ 2079713 h 4797311"/>
              <a:gd name="connsiteX1213" fmla="*/ 4465070 w 11137897"/>
              <a:gd name="connsiteY1213" fmla="*/ 2079368 h 4797311"/>
              <a:gd name="connsiteX1214" fmla="*/ 4466643 w 11137897"/>
              <a:gd name="connsiteY1214" fmla="*/ 2079658 h 4797311"/>
              <a:gd name="connsiteX1215" fmla="*/ 4491350 w 11137897"/>
              <a:gd name="connsiteY1215" fmla="*/ 2054074 h 4797311"/>
              <a:gd name="connsiteX1216" fmla="*/ 4465766 w 11137897"/>
              <a:gd name="connsiteY1216" fmla="*/ 2029367 h 4797311"/>
              <a:gd name="connsiteX1217" fmla="*/ 4464203 w 11137897"/>
              <a:gd name="connsiteY1217" fmla="*/ 2029711 h 4797311"/>
              <a:gd name="connsiteX1218" fmla="*/ 4311375 w 11137897"/>
              <a:gd name="connsiteY1218" fmla="*/ 2032062 h 4797311"/>
              <a:gd name="connsiteX1219" fmla="*/ 4286669 w 11137897"/>
              <a:gd name="connsiteY1219" fmla="*/ 2057646 h 4797311"/>
              <a:gd name="connsiteX1220" fmla="*/ 4312253 w 11137897"/>
              <a:gd name="connsiteY1220" fmla="*/ 2082353 h 4797311"/>
              <a:gd name="connsiteX1221" fmla="*/ 4336959 w 11137897"/>
              <a:gd name="connsiteY1221" fmla="*/ 2056769 h 4797311"/>
              <a:gd name="connsiteX1222" fmla="*/ 4311375 w 11137897"/>
              <a:gd name="connsiteY1222" fmla="*/ 2032062 h 4797311"/>
              <a:gd name="connsiteX1223" fmla="*/ 4156860 w 11137897"/>
              <a:gd name="connsiteY1223" fmla="*/ 2034759 h 4797311"/>
              <a:gd name="connsiteX1224" fmla="*/ 4132153 w 11137897"/>
              <a:gd name="connsiteY1224" fmla="*/ 2060344 h 4797311"/>
              <a:gd name="connsiteX1225" fmla="*/ 4157737 w 11137897"/>
              <a:gd name="connsiteY1225" fmla="*/ 2085050 h 4797311"/>
              <a:gd name="connsiteX1226" fmla="*/ 4182444 w 11137897"/>
              <a:gd name="connsiteY1226" fmla="*/ 2059466 h 4797311"/>
              <a:gd name="connsiteX1227" fmla="*/ 4156860 w 11137897"/>
              <a:gd name="connsiteY1227" fmla="*/ 2034759 h 4797311"/>
              <a:gd name="connsiteX1228" fmla="*/ 4002468 w 11137897"/>
              <a:gd name="connsiteY1228" fmla="*/ 2037454 h 4797311"/>
              <a:gd name="connsiteX1229" fmla="*/ 3977763 w 11137897"/>
              <a:gd name="connsiteY1229" fmla="*/ 2063038 h 4797311"/>
              <a:gd name="connsiteX1230" fmla="*/ 4003346 w 11137897"/>
              <a:gd name="connsiteY1230" fmla="*/ 2087745 h 4797311"/>
              <a:gd name="connsiteX1231" fmla="*/ 4028053 w 11137897"/>
              <a:gd name="connsiteY1231" fmla="*/ 2062161 h 4797311"/>
              <a:gd name="connsiteX1232" fmla="*/ 4002468 w 11137897"/>
              <a:gd name="connsiteY1232" fmla="*/ 2037454 h 4797311"/>
              <a:gd name="connsiteX1233" fmla="*/ 4678132 w 11137897"/>
              <a:gd name="connsiteY1233" fmla="*/ 1984035 h 4797311"/>
              <a:gd name="connsiteX1234" fmla="*/ 4675852 w 11137897"/>
              <a:gd name="connsiteY1234" fmla="*/ 1985026 h 4797311"/>
              <a:gd name="connsiteX1235" fmla="*/ 4668797 w 11137897"/>
              <a:gd name="connsiteY1235" fmla="*/ 2002935 h 4797311"/>
              <a:gd name="connsiteX1236" fmla="*/ 4669790 w 11137897"/>
              <a:gd name="connsiteY1236" fmla="*/ 2005220 h 4797311"/>
              <a:gd name="connsiteX1237" fmla="*/ 5172150 w 11137897"/>
              <a:gd name="connsiteY1237" fmla="*/ 1975311 h 4797311"/>
              <a:gd name="connsiteX1238" fmla="*/ 5134911 w 11137897"/>
              <a:gd name="connsiteY1238" fmla="*/ 1987696 h 4797311"/>
              <a:gd name="connsiteX1239" fmla="*/ 5132094 w 11137897"/>
              <a:gd name="connsiteY1239" fmla="*/ 1994848 h 4797311"/>
              <a:gd name="connsiteX1240" fmla="*/ 5157678 w 11137897"/>
              <a:gd name="connsiteY1240" fmla="*/ 2019554 h 4797311"/>
              <a:gd name="connsiteX1241" fmla="*/ 5182383 w 11137897"/>
              <a:gd name="connsiteY1241" fmla="*/ 1993970 h 4797311"/>
              <a:gd name="connsiteX1242" fmla="*/ 5174709 w 11137897"/>
              <a:gd name="connsiteY1242" fmla="*/ 1976319 h 4797311"/>
              <a:gd name="connsiteX1243" fmla="*/ 5465705 w 11137897"/>
              <a:gd name="connsiteY1243" fmla="*/ 1963872 h 4797311"/>
              <a:gd name="connsiteX1244" fmla="*/ 5441000 w 11137897"/>
              <a:gd name="connsiteY1244" fmla="*/ 1989456 h 4797311"/>
              <a:gd name="connsiteX1245" fmla="*/ 5466583 w 11137897"/>
              <a:gd name="connsiteY1245" fmla="*/ 2014162 h 4797311"/>
              <a:gd name="connsiteX1246" fmla="*/ 5491289 w 11137897"/>
              <a:gd name="connsiteY1246" fmla="*/ 1988578 h 4797311"/>
              <a:gd name="connsiteX1247" fmla="*/ 5465705 w 11137897"/>
              <a:gd name="connsiteY1247" fmla="*/ 1963872 h 4797311"/>
              <a:gd name="connsiteX1248" fmla="*/ 5311315 w 11137897"/>
              <a:gd name="connsiteY1248" fmla="*/ 1966567 h 4797311"/>
              <a:gd name="connsiteX1249" fmla="*/ 5286609 w 11137897"/>
              <a:gd name="connsiteY1249" fmla="*/ 1992151 h 4797311"/>
              <a:gd name="connsiteX1250" fmla="*/ 5312193 w 11137897"/>
              <a:gd name="connsiteY1250" fmla="*/ 2016857 h 4797311"/>
              <a:gd name="connsiteX1251" fmla="*/ 5336899 w 11137897"/>
              <a:gd name="connsiteY1251" fmla="*/ 1991273 h 4797311"/>
              <a:gd name="connsiteX1252" fmla="*/ 5311315 w 11137897"/>
              <a:gd name="connsiteY1252" fmla="*/ 1966567 h 4797311"/>
              <a:gd name="connsiteX1253" fmla="*/ 4538987 w 11137897"/>
              <a:gd name="connsiteY1253" fmla="*/ 1980048 h 4797311"/>
              <a:gd name="connsiteX1254" fmla="*/ 4514281 w 11137897"/>
              <a:gd name="connsiteY1254" fmla="*/ 2005632 h 4797311"/>
              <a:gd name="connsiteX1255" fmla="*/ 4539865 w 11137897"/>
              <a:gd name="connsiteY1255" fmla="*/ 2030338 h 4797311"/>
              <a:gd name="connsiteX1256" fmla="*/ 4564571 w 11137897"/>
              <a:gd name="connsiteY1256" fmla="*/ 2004754 h 4797311"/>
              <a:gd name="connsiteX1257" fmla="*/ 4538987 w 11137897"/>
              <a:gd name="connsiteY1257" fmla="*/ 1980048 h 4797311"/>
              <a:gd name="connsiteX1258" fmla="*/ 4387731 w 11137897"/>
              <a:gd name="connsiteY1258" fmla="*/ 1982688 h 4797311"/>
              <a:gd name="connsiteX1259" fmla="*/ 4363025 w 11137897"/>
              <a:gd name="connsiteY1259" fmla="*/ 2008272 h 4797311"/>
              <a:gd name="connsiteX1260" fmla="*/ 4388609 w 11137897"/>
              <a:gd name="connsiteY1260" fmla="*/ 2032979 h 4797311"/>
              <a:gd name="connsiteX1261" fmla="*/ 4413315 w 11137897"/>
              <a:gd name="connsiteY1261" fmla="*/ 2007394 h 4797311"/>
              <a:gd name="connsiteX1262" fmla="*/ 4387731 w 11137897"/>
              <a:gd name="connsiteY1262" fmla="*/ 1982688 h 4797311"/>
              <a:gd name="connsiteX1263" fmla="*/ 4233340 w 11137897"/>
              <a:gd name="connsiteY1263" fmla="*/ 1985383 h 4797311"/>
              <a:gd name="connsiteX1264" fmla="*/ 4208635 w 11137897"/>
              <a:gd name="connsiteY1264" fmla="*/ 2010967 h 4797311"/>
              <a:gd name="connsiteX1265" fmla="*/ 4234218 w 11137897"/>
              <a:gd name="connsiteY1265" fmla="*/ 2035673 h 4797311"/>
              <a:gd name="connsiteX1266" fmla="*/ 4258925 w 11137897"/>
              <a:gd name="connsiteY1266" fmla="*/ 2010089 h 4797311"/>
              <a:gd name="connsiteX1267" fmla="*/ 4233340 w 11137897"/>
              <a:gd name="connsiteY1267" fmla="*/ 1985383 h 4797311"/>
              <a:gd name="connsiteX1268" fmla="*/ 4078825 w 11137897"/>
              <a:gd name="connsiteY1268" fmla="*/ 1988080 h 4797311"/>
              <a:gd name="connsiteX1269" fmla="*/ 4054119 w 11137897"/>
              <a:gd name="connsiteY1269" fmla="*/ 2013664 h 4797311"/>
              <a:gd name="connsiteX1270" fmla="*/ 4079703 w 11137897"/>
              <a:gd name="connsiteY1270" fmla="*/ 2038371 h 4797311"/>
              <a:gd name="connsiteX1271" fmla="*/ 4104409 w 11137897"/>
              <a:gd name="connsiteY1271" fmla="*/ 2012786 h 4797311"/>
              <a:gd name="connsiteX1272" fmla="*/ 4078825 w 11137897"/>
              <a:gd name="connsiteY1272" fmla="*/ 1988080 h 4797311"/>
              <a:gd name="connsiteX1273" fmla="*/ 5256800 w 11137897"/>
              <a:gd name="connsiteY1273" fmla="*/ 1947159 h 4797311"/>
              <a:gd name="connsiteX1274" fmla="*/ 5216025 w 11137897"/>
              <a:gd name="connsiteY1274" fmla="*/ 1960720 h 4797311"/>
              <a:gd name="connsiteX1275" fmla="*/ 5216086 w 11137897"/>
              <a:gd name="connsiteY1275" fmla="*/ 1960862 h 4797311"/>
              <a:gd name="connsiteX1276" fmla="*/ 5233995 w 11137897"/>
              <a:gd name="connsiteY1276" fmla="*/ 1967917 h 4797311"/>
              <a:gd name="connsiteX1277" fmla="*/ 5251647 w 11137897"/>
              <a:gd name="connsiteY1277" fmla="*/ 1960241 h 4797311"/>
              <a:gd name="connsiteX1278" fmla="*/ 4003128 w 11137897"/>
              <a:gd name="connsiteY1278" fmla="*/ 1940074 h 4797311"/>
              <a:gd name="connsiteX1279" fmla="*/ 3989919 w 11137897"/>
              <a:gd name="connsiteY1279" fmla="*/ 1984815 h 4797311"/>
              <a:gd name="connsiteX1280" fmla="*/ 4001630 w 11137897"/>
              <a:gd name="connsiteY1280" fmla="*/ 1989428 h 4797311"/>
              <a:gd name="connsiteX1281" fmla="*/ 4026337 w 11137897"/>
              <a:gd name="connsiteY1281" fmla="*/ 1963844 h 4797311"/>
              <a:gd name="connsiteX1282" fmla="*/ 4018662 w 11137897"/>
              <a:gd name="connsiteY1282" fmla="*/ 1946193 h 4797311"/>
              <a:gd name="connsiteX1283" fmla="*/ 5541032 w 11137897"/>
              <a:gd name="connsiteY1283" fmla="*/ 1912253 h 4797311"/>
              <a:gd name="connsiteX1284" fmla="*/ 5516326 w 11137897"/>
              <a:gd name="connsiteY1284" fmla="*/ 1937836 h 4797311"/>
              <a:gd name="connsiteX1285" fmla="*/ 5524001 w 11137897"/>
              <a:gd name="connsiteY1285" fmla="*/ 1955487 h 4797311"/>
              <a:gd name="connsiteX1286" fmla="*/ 5541740 w 11137897"/>
              <a:gd name="connsiteY1286" fmla="*/ 1962475 h 4797311"/>
              <a:gd name="connsiteX1287" fmla="*/ 5561224 w 11137897"/>
              <a:gd name="connsiteY1287" fmla="*/ 1922260 h 4797311"/>
              <a:gd name="connsiteX1288" fmla="*/ 5559932 w 11137897"/>
              <a:gd name="connsiteY1288" fmla="*/ 1919290 h 4797311"/>
              <a:gd name="connsiteX1289" fmla="*/ 5542023 w 11137897"/>
              <a:gd name="connsiteY1289" fmla="*/ 1912235 h 4797311"/>
              <a:gd name="connsiteX1290" fmla="*/ 5541529 w 11137897"/>
              <a:gd name="connsiteY1290" fmla="*/ 1912343 h 4797311"/>
              <a:gd name="connsiteX1291" fmla="*/ 5387634 w 11137897"/>
              <a:gd name="connsiteY1291" fmla="*/ 1914930 h 4797311"/>
              <a:gd name="connsiteX1292" fmla="*/ 5362927 w 11137897"/>
              <a:gd name="connsiteY1292" fmla="*/ 1940513 h 4797311"/>
              <a:gd name="connsiteX1293" fmla="*/ 5388512 w 11137897"/>
              <a:gd name="connsiteY1293" fmla="*/ 1965220 h 4797311"/>
              <a:gd name="connsiteX1294" fmla="*/ 5413217 w 11137897"/>
              <a:gd name="connsiteY1294" fmla="*/ 1939635 h 4797311"/>
              <a:gd name="connsiteX1295" fmla="*/ 5387634 w 11137897"/>
              <a:gd name="connsiteY1295" fmla="*/ 1914930 h 4797311"/>
              <a:gd name="connsiteX1296" fmla="*/ 4615304 w 11137897"/>
              <a:gd name="connsiteY1296" fmla="*/ 1928411 h 4797311"/>
              <a:gd name="connsiteX1297" fmla="*/ 4590598 w 11137897"/>
              <a:gd name="connsiteY1297" fmla="*/ 1953994 h 4797311"/>
              <a:gd name="connsiteX1298" fmla="*/ 4616182 w 11137897"/>
              <a:gd name="connsiteY1298" fmla="*/ 1978701 h 4797311"/>
              <a:gd name="connsiteX1299" fmla="*/ 4640887 w 11137897"/>
              <a:gd name="connsiteY1299" fmla="*/ 1953117 h 4797311"/>
              <a:gd name="connsiteX1300" fmla="*/ 4615304 w 11137897"/>
              <a:gd name="connsiteY1300" fmla="*/ 1928411 h 4797311"/>
              <a:gd name="connsiteX1301" fmla="*/ 4460914 w 11137897"/>
              <a:gd name="connsiteY1301" fmla="*/ 1931106 h 4797311"/>
              <a:gd name="connsiteX1302" fmla="*/ 4436208 w 11137897"/>
              <a:gd name="connsiteY1302" fmla="*/ 1956689 h 4797311"/>
              <a:gd name="connsiteX1303" fmla="*/ 4461792 w 11137897"/>
              <a:gd name="connsiteY1303" fmla="*/ 1981396 h 4797311"/>
              <a:gd name="connsiteX1304" fmla="*/ 4463354 w 11137897"/>
              <a:gd name="connsiteY1304" fmla="*/ 1981052 h 4797311"/>
              <a:gd name="connsiteX1305" fmla="*/ 4464927 w 11137897"/>
              <a:gd name="connsiteY1305" fmla="*/ 1981341 h 4797311"/>
              <a:gd name="connsiteX1306" fmla="*/ 4489633 w 11137897"/>
              <a:gd name="connsiteY1306" fmla="*/ 1955757 h 4797311"/>
              <a:gd name="connsiteX1307" fmla="*/ 4464049 w 11137897"/>
              <a:gd name="connsiteY1307" fmla="*/ 1931051 h 4797311"/>
              <a:gd name="connsiteX1308" fmla="*/ 4462487 w 11137897"/>
              <a:gd name="connsiteY1308" fmla="*/ 1931395 h 4797311"/>
              <a:gd name="connsiteX1309" fmla="*/ 4309659 w 11137897"/>
              <a:gd name="connsiteY1309" fmla="*/ 1933746 h 4797311"/>
              <a:gd name="connsiteX1310" fmla="*/ 4284953 w 11137897"/>
              <a:gd name="connsiteY1310" fmla="*/ 1959329 h 4797311"/>
              <a:gd name="connsiteX1311" fmla="*/ 4310537 w 11137897"/>
              <a:gd name="connsiteY1311" fmla="*/ 1984036 h 4797311"/>
              <a:gd name="connsiteX1312" fmla="*/ 4335243 w 11137897"/>
              <a:gd name="connsiteY1312" fmla="*/ 1958452 h 4797311"/>
              <a:gd name="connsiteX1313" fmla="*/ 4309659 w 11137897"/>
              <a:gd name="connsiteY1313" fmla="*/ 1933746 h 4797311"/>
              <a:gd name="connsiteX1314" fmla="*/ 4155143 w 11137897"/>
              <a:gd name="connsiteY1314" fmla="*/ 1936443 h 4797311"/>
              <a:gd name="connsiteX1315" fmla="*/ 4130437 w 11137897"/>
              <a:gd name="connsiteY1315" fmla="*/ 1962026 h 4797311"/>
              <a:gd name="connsiteX1316" fmla="*/ 4156021 w 11137897"/>
              <a:gd name="connsiteY1316" fmla="*/ 1986733 h 4797311"/>
              <a:gd name="connsiteX1317" fmla="*/ 4180728 w 11137897"/>
              <a:gd name="connsiteY1317" fmla="*/ 1961149 h 4797311"/>
              <a:gd name="connsiteX1318" fmla="*/ 4155143 w 11137897"/>
              <a:gd name="connsiteY1318" fmla="*/ 1936443 h 4797311"/>
              <a:gd name="connsiteX1319" fmla="*/ 5481472 w 11137897"/>
              <a:gd name="connsiteY1319" fmla="*/ 1872441 h 4797311"/>
              <a:gd name="connsiteX1320" fmla="*/ 5441399 w 11137897"/>
              <a:gd name="connsiteY1320" fmla="*/ 1885768 h 4797311"/>
              <a:gd name="connsiteX1321" fmla="*/ 5439283 w 11137897"/>
              <a:gd name="connsiteY1321" fmla="*/ 1891138 h 4797311"/>
              <a:gd name="connsiteX1322" fmla="*/ 5464866 w 11137897"/>
              <a:gd name="connsiteY1322" fmla="*/ 1915844 h 4797311"/>
              <a:gd name="connsiteX1323" fmla="*/ 5489573 w 11137897"/>
              <a:gd name="connsiteY1323" fmla="*/ 1890260 h 4797311"/>
              <a:gd name="connsiteX1324" fmla="*/ 5481897 w 11137897"/>
              <a:gd name="connsiteY1324" fmla="*/ 1872609 h 4797311"/>
              <a:gd name="connsiteX1325" fmla="*/ 4691787 w 11137897"/>
              <a:gd name="connsiteY1325" fmla="*/ 1879033 h 4797311"/>
              <a:gd name="connsiteX1326" fmla="*/ 4667081 w 11137897"/>
              <a:gd name="connsiteY1326" fmla="*/ 1904617 h 4797311"/>
              <a:gd name="connsiteX1327" fmla="*/ 4692665 w 11137897"/>
              <a:gd name="connsiteY1327" fmla="*/ 1929323 h 4797311"/>
              <a:gd name="connsiteX1328" fmla="*/ 4701119 w 11137897"/>
              <a:gd name="connsiteY1328" fmla="*/ 1925647 h 4797311"/>
              <a:gd name="connsiteX1329" fmla="*/ 4713369 w 11137897"/>
              <a:gd name="connsiteY1329" fmla="*/ 1894535 h 4797311"/>
              <a:gd name="connsiteX1330" fmla="*/ 4709696 w 11137897"/>
              <a:gd name="connsiteY1330" fmla="*/ 1886087 h 4797311"/>
              <a:gd name="connsiteX1331" fmla="*/ 4691787 w 11137897"/>
              <a:gd name="connsiteY1331" fmla="*/ 1879033 h 4797311"/>
              <a:gd name="connsiteX1332" fmla="*/ 4537271 w 11137897"/>
              <a:gd name="connsiteY1332" fmla="*/ 1881730 h 4797311"/>
              <a:gd name="connsiteX1333" fmla="*/ 4512565 w 11137897"/>
              <a:gd name="connsiteY1333" fmla="*/ 1907314 h 4797311"/>
              <a:gd name="connsiteX1334" fmla="*/ 4538149 w 11137897"/>
              <a:gd name="connsiteY1334" fmla="*/ 1932020 h 4797311"/>
              <a:gd name="connsiteX1335" fmla="*/ 4562855 w 11137897"/>
              <a:gd name="connsiteY1335" fmla="*/ 1906436 h 4797311"/>
              <a:gd name="connsiteX1336" fmla="*/ 4537271 w 11137897"/>
              <a:gd name="connsiteY1336" fmla="*/ 1881730 h 4797311"/>
              <a:gd name="connsiteX1337" fmla="*/ 4386015 w 11137897"/>
              <a:gd name="connsiteY1337" fmla="*/ 1884370 h 4797311"/>
              <a:gd name="connsiteX1338" fmla="*/ 4361309 w 11137897"/>
              <a:gd name="connsiteY1338" fmla="*/ 1909954 h 4797311"/>
              <a:gd name="connsiteX1339" fmla="*/ 4386893 w 11137897"/>
              <a:gd name="connsiteY1339" fmla="*/ 1934661 h 4797311"/>
              <a:gd name="connsiteX1340" fmla="*/ 4411599 w 11137897"/>
              <a:gd name="connsiteY1340" fmla="*/ 1909076 h 4797311"/>
              <a:gd name="connsiteX1341" fmla="*/ 4386015 w 11137897"/>
              <a:gd name="connsiteY1341" fmla="*/ 1884370 h 4797311"/>
              <a:gd name="connsiteX1342" fmla="*/ 4231624 w 11137897"/>
              <a:gd name="connsiteY1342" fmla="*/ 1887065 h 4797311"/>
              <a:gd name="connsiteX1343" fmla="*/ 4206919 w 11137897"/>
              <a:gd name="connsiteY1343" fmla="*/ 1912649 h 4797311"/>
              <a:gd name="connsiteX1344" fmla="*/ 4232502 w 11137897"/>
              <a:gd name="connsiteY1344" fmla="*/ 1937355 h 4797311"/>
              <a:gd name="connsiteX1345" fmla="*/ 4257208 w 11137897"/>
              <a:gd name="connsiteY1345" fmla="*/ 1911771 h 4797311"/>
              <a:gd name="connsiteX1346" fmla="*/ 4231624 w 11137897"/>
              <a:gd name="connsiteY1346" fmla="*/ 1887065 h 4797311"/>
              <a:gd name="connsiteX1347" fmla="*/ 4077109 w 11137897"/>
              <a:gd name="connsiteY1347" fmla="*/ 1889762 h 4797311"/>
              <a:gd name="connsiteX1348" fmla="*/ 4052403 w 11137897"/>
              <a:gd name="connsiteY1348" fmla="*/ 1915346 h 4797311"/>
              <a:gd name="connsiteX1349" fmla="*/ 4077987 w 11137897"/>
              <a:gd name="connsiteY1349" fmla="*/ 1940053 h 4797311"/>
              <a:gd name="connsiteX1350" fmla="*/ 4102693 w 11137897"/>
              <a:gd name="connsiteY1350" fmla="*/ 1914468 h 4797311"/>
              <a:gd name="connsiteX1351" fmla="*/ 4077109 w 11137897"/>
              <a:gd name="connsiteY1351" fmla="*/ 1889762 h 4797311"/>
              <a:gd name="connsiteX1352" fmla="*/ 5563689 w 11137897"/>
              <a:gd name="connsiteY1352" fmla="*/ 1845099 h 4797311"/>
              <a:gd name="connsiteX1353" fmla="*/ 5523467 w 11137897"/>
              <a:gd name="connsiteY1353" fmla="*/ 1858475 h 4797311"/>
              <a:gd name="connsiteX1354" fmla="*/ 5540209 w 11137897"/>
              <a:gd name="connsiteY1354" fmla="*/ 1865070 h 4797311"/>
              <a:gd name="connsiteX1355" fmla="*/ 5540702 w 11137897"/>
              <a:gd name="connsiteY1355" fmla="*/ 1864961 h 4797311"/>
              <a:gd name="connsiteX1356" fmla="*/ 5541200 w 11137897"/>
              <a:gd name="connsiteY1356" fmla="*/ 1865053 h 4797311"/>
              <a:gd name="connsiteX1357" fmla="*/ 5558851 w 11137897"/>
              <a:gd name="connsiteY1357" fmla="*/ 1857377 h 4797311"/>
              <a:gd name="connsiteX1358" fmla="*/ 4613588 w 11137897"/>
              <a:gd name="connsiteY1358" fmla="*/ 1830093 h 4797311"/>
              <a:gd name="connsiteX1359" fmla="*/ 4588882 w 11137897"/>
              <a:gd name="connsiteY1359" fmla="*/ 1855677 h 4797311"/>
              <a:gd name="connsiteX1360" fmla="*/ 4588974 w 11137897"/>
              <a:gd name="connsiteY1360" fmla="*/ 1856099 h 4797311"/>
              <a:gd name="connsiteX1361" fmla="*/ 4588897 w 11137897"/>
              <a:gd name="connsiteY1361" fmla="*/ 1856522 h 4797311"/>
              <a:gd name="connsiteX1362" fmla="*/ 4614481 w 11137897"/>
              <a:gd name="connsiteY1362" fmla="*/ 1881228 h 4797311"/>
              <a:gd name="connsiteX1363" fmla="*/ 4639186 w 11137897"/>
              <a:gd name="connsiteY1363" fmla="*/ 1855644 h 4797311"/>
              <a:gd name="connsiteX1364" fmla="*/ 4639094 w 11137897"/>
              <a:gd name="connsiteY1364" fmla="*/ 1855224 h 4797311"/>
              <a:gd name="connsiteX1365" fmla="*/ 4639171 w 11137897"/>
              <a:gd name="connsiteY1365" fmla="*/ 1854800 h 4797311"/>
              <a:gd name="connsiteX1366" fmla="*/ 4613588 w 11137897"/>
              <a:gd name="connsiteY1366" fmla="*/ 1830093 h 4797311"/>
              <a:gd name="connsiteX1367" fmla="*/ 4459198 w 11137897"/>
              <a:gd name="connsiteY1367" fmla="*/ 1832788 h 4797311"/>
              <a:gd name="connsiteX1368" fmla="*/ 4434491 w 11137897"/>
              <a:gd name="connsiteY1368" fmla="*/ 1858372 h 4797311"/>
              <a:gd name="connsiteX1369" fmla="*/ 4434584 w 11137897"/>
              <a:gd name="connsiteY1369" fmla="*/ 1858794 h 4797311"/>
              <a:gd name="connsiteX1370" fmla="*/ 4434506 w 11137897"/>
              <a:gd name="connsiteY1370" fmla="*/ 1859217 h 4797311"/>
              <a:gd name="connsiteX1371" fmla="*/ 4460090 w 11137897"/>
              <a:gd name="connsiteY1371" fmla="*/ 1883923 h 4797311"/>
              <a:gd name="connsiteX1372" fmla="*/ 4461653 w 11137897"/>
              <a:gd name="connsiteY1372" fmla="*/ 1883580 h 4797311"/>
              <a:gd name="connsiteX1373" fmla="*/ 4463226 w 11137897"/>
              <a:gd name="connsiteY1373" fmla="*/ 1883869 h 4797311"/>
              <a:gd name="connsiteX1374" fmla="*/ 4487932 w 11137897"/>
              <a:gd name="connsiteY1374" fmla="*/ 1858285 h 4797311"/>
              <a:gd name="connsiteX1375" fmla="*/ 4487839 w 11137897"/>
              <a:gd name="connsiteY1375" fmla="*/ 1857864 h 4797311"/>
              <a:gd name="connsiteX1376" fmla="*/ 4487917 w 11137897"/>
              <a:gd name="connsiteY1376" fmla="*/ 1857440 h 4797311"/>
              <a:gd name="connsiteX1377" fmla="*/ 4462333 w 11137897"/>
              <a:gd name="connsiteY1377" fmla="*/ 1832733 h 4797311"/>
              <a:gd name="connsiteX1378" fmla="*/ 4460771 w 11137897"/>
              <a:gd name="connsiteY1378" fmla="*/ 1833077 h 4797311"/>
              <a:gd name="connsiteX1379" fmla="*/ 4307943 w 11137897"/>
              <a:gd name="connsiteY1379" fmla="*/ 1835428 h 4797311"/>
              <a:gd name="connsiteX1380" fmla="*/ 4283237 w 11137897"/>
              <a:gd name="connsiteY1380" fmla="*/ 1861012 h 4797311"/>
              <a:gd name="connsiteX1381" fmla="*/ 4283330 w 11137897"/>
              <a:gd name="connsiteY1381" fmla="*/ 1861434 h 4797311"/>
              <a:gd name="connsiteX1382" fmla="*/ 4283251 w 11137897"/>
              <a:gd name="connsiteY1382" fmla="*/ 1861857 h 4797311"/>
              <a:gd name="connsiteX1383" fmla="*/ 4308835 w 11137897"/>
              <a:gd name="connsiteY1383" fmla="*/ 1886564 h 4797311"/>
              <a:gd name="connsiteX1384" fmla="*/ 4333542 w 11137897"/>
              <a:gd name="connsiteY1384" fmla="*/ 1860979 h 4797311"/>
              <a:gd name="connsiteX1385" fmla="*/ 4333449 w 11137897"/>
              <a:gd name="connsiteY1385" fmla="*/ 1860559 h 4797311"/>
              <a:gd name="connsiteX1386" fmla="*/ 4333527 w 11137897"/>
              <a:gd name="connsiteY1386" fmla="*/ 1860135 h 4797311"/>
              <a:gd name="connsiteX1387" fmla="*/ 4307943 w 11137897"/>
              <a:gd name="connsiteY1387" fmla="*/ 1835428 h 4797311"/>
              <a:gd name="connsiteX1388" fmla="*/ 4153427 w 11137897"/>
              <a:gd name="connsiteY1388" fmla="*/ 1838125 h 4797311"/>
              <a:gd name="connsiteX1389" fmla="*/ 4128721 w 11137897"/>
              <a:gd name="connsiteY1389" fmla="*/ 1863709 h 4797311"/>
              <a:gd name="connsiteX1390" fmla="*/ 4128813 w 11137897"/>
              <a:gd name="connsiteY1390" fmla="*/ 1864131 h 4797311"/>
              <a:gd name="connsiteX1391" fmla="*/ 4128736 w 11137897"/>
              <a:gd name="connsiteY1391" fmla="*/ 1864554 h 4797311"/>
              <a:gd name="connsiteX1392" fmla="*/ 4154320 w 11137897"/>
              <a:gd name="connsiteY1392" fmla="*/ 1889261 h 4797311"/>
              <a:gd name="connsiteX1393" fmla="*/ 4179026 w 11137897"/>
              <a:gd name="connsiteY1393" fmla="*/ 1863677 h 4797311"/>
              <a:gd name="connsiteX1394" fmla="*/ 4178933 w 11137897"/>
              <a:gd name="connsiteY1394" fmla="*/ 1863256 h 4797311"/>
              <a:gd name="connsiteX1395" fmla="*/ 4179011 w 11137897"/>
              <a:gd name="connsiteY1395" fmla="*/ 1862832 h 4797311"/>
              <a:gd name="connsiteX1396" fmla="*/ 4153427 w 11137897"/>
              <a:gd name="connsiteY1396" fmla="*/ 1838125 h 4797311"/>
              <a:gd name="connsiteX1397" fmla="*/ 4690086 w 11137897"/>
              <a:gd name="connsiteY1397" fmla="*/ 1781563 h 4797311"/>
              <a:gd name="connsiteX1398" fmla="*/ 4665380 w 11137897"/>
              <a:gd name="connsiteY1398" fmla="*/ 1807147 h 4797311"/>
              <a:gd name="connsiteX1399" fmla="*/ 4690964 w 11137897"/>
              <a:gd name="connsiteY1399" fmla="*/ 1831853 h 4797311"/>
              <a:gd name="connsiteX1400" fmla="*/ 4715670 w 11137897"/>
              <a:gd name="connsiteY1400" fmla="*/ 1806269 h 4797311"/>
              <a:gd name="connsiteX1401" fmla="*/ 4690086 w 11137897"/>
              <a:gd name="connsiteY1401" fmla="*/ 1781563 h 4797311"/>
              <a:gd name="connsiteX1402" fmla="*/ 4535569 w 11137897"/>
              <a:gd name="connsiteY1402" fmla="*/ 1784260 h 4797311"/>
              <a:gd name="connsiteX1403" fmla="*/ 4510863 w 11137897"/>
              <a:gd name="connsiteY1403" fmla="*/ 1809844 h 4797311"/>
              <a:gd name="connsiteX1404" fmla="*/ 4536447 w 11137897"/>
              <a:gd name="connsiteY1404" fmla="*/ 1834550 h 4797311"/>
              <a:gd name="connsiteX1405" fmla="*/ 4561154 w 11137897"/>
              <a:gd name="connsiteY1405" fmla="*/ 1808966 h 4797311"/>
              <a:gd name="connsiteX1406" fmla="*/ 4535569 w 11137897"/>
              <a:gd name="connsiteY1406" fmla="*/ 1784260 h 4797311"/>
              <a:gd name="connsiteX1407" fmla="*/ 4384313 w 11137897"/>
              <a:gd name="connsiteY1407" fmla="*/ 1786900 h 4797311"/>
              <a:gd name="connsiteX1408" fmla="*/ 4359607 w 11137897"/>
              <a:gd name="connsiteY1408" fmla="*/ 1812484 h 4797311"/>
              <a:gd name="connsiteX1409" fmla="*/ 4385191 w 11137897"/>
              <a:gd name="connsiteY1409" fmla="*/ 1837190 h 4797311"/>
              <a:gd name="connsiteX1410" fmla="*/ 4409898 w 11137897"/>
              <a:gd name="connsiteY1410" fmla="*/ 1811606 h 4797311"/>
              <a:gd name="connsiteX1411" fmla="*/ 4384313 w 11137897"/>
              <a:gd name="connsiteY1411" fmla="*/ 1786900 h 4797311"/>
              <a:gd name="connsiteX1412" fmla="*/ 4229923 w 11137897"/>
              <a:gd name="connsiteY1412" fmla="*/ 1789595 h 4797311"/>
              <a:gd name="connsiteX1413" fmla="*/ 4205218 w 11137897"/>
              <a:gd name="connsiteY1413" fmla="*/ 1815179 h 4797311"/>
              <a:gd name="connsiteX1414" fmla="*/ 4230801 w 11137897"/>
              <a:gd name="connsiteY1414" fmla="*/ 1839885 h 4797311"/>
              <a:gd name="connsiteX1415" fmla="*/ 4255507 w 11137897"/>
              <a:gd name="connsiteY1415" fmla="*/ 1814301 h 4797311"/>
              <a:gd name="connsiteX1416" fmla="*/ 4229923 w 11137897"/>
              <a:gd name="connsiteY1416" fmla="*/ 1789595 h 4797311"/>
              <a:gd name="connsiteX1417" fmla="*/ 4075408 w 11137897"/>
              <a:gd name="connsiteY1417" fmla="*/ 1792292 h 4797311"/>
              <a:gd name="connsiteX1418" fmla="*/ 4050702 w 11137897"/>
              <a:gd name="connsiteY1418" fmla="*/ 1817876 h 4797311"/>
              <a:gd name="connsiteX1419" fmla="*/ 4076285 w 11137897"/>
              <a:gd name="connsiteY1419" fmla="*/ 1842582 h 4797311"/>
              <a:gd name="connsiteX1420" fmla="*/ 4100992 w 11137897"/>
              <a:gd name="connsiteY1420" fmla="*/ 1816998 h 4797311"/>
              <a:gd name="connsiteX1421" fmla="*/ 4075408 w 11137897"/>
              <a:gd name="connsiteY1421" fmla="*/ 1792292 h 4797311"/>
              <a:gd name="connsiteX1422" fmla="*/ 4766402 w 11137897"/>
              <a:gd name="connsiteY1422" fmla="*/ 1729925 h 4797311"/>
              <a:gd name="connsiteX1423" fmla="*/ 4741696 w 11137897"/>
              <a:gd name="connsiteY1423" fmla="*/ 1755509 h 4797311"/>
              <a:gd name="connsiteX1424" fmla="*/ 4749371 w 11137897"/>
              <a:gd name="connsiteY1424" fmla="*/ 1773161 h 4797311"/>
              <a:gd name="connsiteX1425" fmla="*/ 4759572 w 11137897"/>
              <a:gd name="connsiteY1425" fmla="*/ 1777179 h 4797311"/>
              <a:gd name="connsiteX1426" fmla="*/ 4776596 w 11137897"/>
              <a:gd name="connsiteY1426" fmla="*/ 1733941 h 4797311"/>
              <a:gd name="connsiteX1427" fmla="*/ 4611887 w 11137897"/>
              <a:gd name="connsiteY1427" fmla="*/ 1732622 h 4797311"/>
              <a:gd name="connsiteX1428" fmla="*/ 4587181 w 11137897"/>
              <a:gd name="connsiteY1428" fmla="*/ 1758206 h 4797311"/>
              <a:gd name="connsiteX1429" fmla="*/ 4612765 w 11137897"/>
              <a:gd name="connsiteY1429" fmla="*/ 1782912 h 4797311"/>
              <a:gd name="connsiteX1430" fmla="*/ 4637470 w 11137897"/>
              <a:gd name="connsiteY1430" fmla="*/ 1757328 h 4797311"/>
              <a:gd name="connsiteX1431" fmla="*/ 4611887 w 11137897"/>
              <a:gd name="connsiteY1431" fmla="*/ 1732622 h 4797311"/>
              <a:gd name="connsiteX1432" fmla="*/ 4457496 w 11137897"/>
              <a:gd name="connsiteY1432" fmla="*/ 1735317 h 4797311"/>
              <a:gd name="connsiteX1433" fmla="*/ 4432790 w 11137897"/>
              <a:gd name="connsiteY1433" fmla="*/ 1760901 h 4797311"/>
              <a:gd name="connsiteX1434" fmla="*/ 4458374 w 11137897"/>
              <a:gd name="connsiteY1434" fmla="*/ 1785607 h 4797311"/>
              <a:gd name="connsiteX1435" fmla="*/ 4459936 w 11137897"/>
              <a:gd name="connsiteY1435" fmla="*/ 1785263 h 4797311"/>
              <a:gd name="connsiteX1436" fmla="*/ 4461510 w 11137897"/>
              <a:gd name="connsiteY1436" fmla="*/ 1785553 h 4797311"/>
              <a:gd name="connsiteX1437" fmla="*/ 4486216 w 11137897"/>
              <a:gd name="connsiteY1437" fmla="*/ 1759969 h 4797311"/>
              <a:gd name="connsiteX1438" fmla="*/ 4460632 w 11137897"/>
              <a:gd name="connsiteY1438" fmla="*/ 1735262 h 4797311"/>
              <a:gd name="connsiteX1439" fmla="*/ 4459070 w 11137897"/>
              <a:gd name="connsiteY1439" fmla="*/ 1735607 h 4797311"/>
              <a:gd name="connsiteX1440" fmla="*/ 4306241 w 11137897"/>
              <a:gd name="connsiteY1440" fmla="*/ 1737957 h 4797311"/>
              <a:gd name="connsiteX1441" fmla="*/ 4281535 w 11137897"/>
              <a:gd name="connsiteY1441" fmla="*/ 1763541 h 4797311"/>
              <a:gd name="connsiteX1442" fmla="*/ 4307119 w 11137897"/>
              <a:gd name="connsiteY1442" fmla="*/ 1788247 h 4797311"/>
              <a:gd name="connsiteX1443" fmla="*/ 4331825 w 11137897"/>
              <a:gd name="connsiteY1443" fmla="*/ 1762663 h 4797311"/>
              <a:gd name="connsiteX1444" fmla="*/ 4306241 w 11137897"/>
              <a:gd name="connsiteY1444" fmla="*/ 1737957 h 4797311"/>
              <a:gd name="connsiteX1445" fmla="*/ 4151726 w 11137897"/>
              <a:gd name="connsiteY1445" fmla="*/ 1740654 h 4797311"/>
              <a:gd name="connsiteX1446" fmla="*/ 4127020 w 11137897"/>
              <a:gd name="connsiteY1446" fmla="*/ 1766238 h 4797311"/>
              <a:gd name="connsiteX1447" fmla="*/ 4152604 w 11137897"/>
              <a:gd name="connsiteY1447" fmla="*/ 1790945 h 4797311"/>
              <a:gd name="connsiteX1448" fmla="*/ 4177310 w 11137897"/>
              <a:gd name="connsiteY1448" fmla="*/ 1765360 h 4797311"/>
              <a:gd name="connsiteX1449" fmla="*/ 4151726 w 11137897"/>
              <a:gd name="connsiteY1449" fmla="*/ 1740654 h 4797311"/>
              <a:gd name="connsiteX1450" fmla="*/ 4075564 w 11137897"/>
              <a:gd name="connsiteY1450" fmla="*/ 1694712 h 4797311"/>
              <a:gd name="connsiteX1451" fmla="*/ 4062355 w 11137897"/>
              <a:gd name="connsiteY1451" fmla="*/ 1739453 h 4797311"/>
              <a:gd name="connsiteX1452" fmla="*/ 4074569 w 11137897"/>
              <a:gd name="connsiteY1452" fmla="*/ 1744264 h 4797311"/>
              <a:gd name="connsiteX1453" fmla="*/ 4099275 w 11137897"/>
              <a:gd name="connsiteY1453" fmla="*/ 1718681 h 4797311"/>
              <a:gd name="connsiteX1454" fmla="*/ 4091600 w 11137897"/>
              <a:gd name="connsiteY1454" fmla="*/ 1701030 h 4797311"/>
              <a:gd name="connsiteX1455" fmla="*/ 4688370 w 11137897"/>
              <a:gd name="connsiteY1455" fmla="*/ 1683246 h 4797311"/>
              <a:gd name="connsiteX1456" fmla="*/ 4663664 w 11137897"/>
              <a:gd name="connsiteY1456" fmla="*/ 1708830 h 4797311"/>
              <a:gd name="connsiteX1457" fmla="*/ 4689248 w 11137897"/>
              <a:gd name="connsiteY1457" fmla="*/ 1733535 h 4797311"/>
              <a:gd name="connsiteX1458" fmla="*/ 4713954 w 11137897"/>
              <a:gd name="connsiteY1458" fmla="*/ 1707952 h 4797311"/>
              <a:gd name="connsiteX1459" fmla="*/ 4688370 w 11137897"/>
              <a:gd name="connsiteY1459" fmla="*/ 1683246 h 4797311"/>
              <a:gd name="connsiteX1460" fmla="*/ 4533853 w 11137897"/>
              <a:gd name="connsiteY1460" fmla="*/ 1685943 h 4797311"/>
              <a:gd name="connsiteX1461" fmla="*/ 4509147 w 11137897"/>
              <a:gd name="connsiteY1461" fmla="*/ 1711527 h 4797311"/>
              <a:gd name="connsiteX1462" fmla="*/ 4534731 w 11137897"/>
              <a:gd name="connsiteY1462" fmla="*/ 1736232 h 4797311"/>
              <a:gd name="connsiteX1463" fmla="*/ 4559437 w 11137897"/>
              <a:gd name="connsiteY1463" fmla="*/ 1710649 h 4797311"/>
              <a:gd name="connsiteX1464" fmla="*/ 4533853 w 11137897"/>
              <a:gd name="connsiteY1464" fmla="*/ 1685943 h 4797311"/>
              <a:gd name="connsiteX1465" fmla="*/ 4382597 w 11137897"/>
              <a:gd name="connsiteY1465" fmla="*/ 1688583 h 4797311"/>
              <a:gd name="connsiteX1466" fmla="*/ 4357891 w 11137897"/>
              <a:gd name="connsiteY1466" fmla="*/ 1714167 h 4797311"/>
              <a:gd name="connsiteX1467" fmla="*/ 4383475 w 11137897"/>
              <a:gd name="connsiteY1467" fmla="*/ 1738872 h 4797311"/>
              <a:gd name="connsiteX1468" fmla="*/ 4408181 w 11137897"/>
              <a:gd name="connsiteY1468" fmla="*/ 1713289 h 4797311"/>
              <a:gd name="connsiteX1469" fmla="*/ 4382597 w 11137897"/>
              <a:gd name="connsiteY1469" fmla="*/ 1688583 h 4797311"/>
              <a:gd name="connsiteX1470" fmla="*/ 4228207 w 11137897"/>
              <a:gd name="connsiteY1470" fmla="*/ 1691278 h 4797311"/>
              <a:gd name="connsiteX1471" fmla="*/ 4203502 w 11137897"/>
              <a:gd name="connsiteY1471" fmla="*/ 1716862 h 4797311"/>
              <a:gd name="connsiteX1472" fmla="*/ 4229085 w 11137897"/>
              <a:gd name="connsiteY1472" fmla="*/ 1741567 h 4797311"/>
              <a:gd name="connsiteX1473" fmla="*/ 4253791 w 11137897"/>
              <a:gd name="connsiteY1473" fmla="*/ 1715984 h 4797311"/>
              <a:gd name="connsiteX1474" fmla="*/ 4228207 w 11137897"/>
              <a:gd name="connsiteY1474" fmla="*/ 1691278 h 4797311"/>
              <a:gd name="connsiteX1475" fmla="*/ 4764686 w 11137897"/>
              <a:gd name="connsiteY1475" fmla="*/ 1631608 h 4797311"/>
              <a:gd name="connsiteX1476" fmla="*/ 4739980 w 11137897"/>
              <a:gd name="connsiteY1476" fmla="*/ 1657192 h 4797311"/>
              <a:gd name="connsiteX1477" fmla="*/ 4765564 w 11137897"/>
              <a:gd name="connsiteY1477" fmla="*/ 1681898 h 4797311"/>
              <a:gd name="connsiteX1478" fmla="*/ 4790270 w 11137897"/>
              <a:gd name="connsiteY1478" fmla="*/ 1656314 h 4797311"/>
              <a:gd name="connsiteX1479" fmla="*/ 4764686 w 11137897"/>
              <a:gd name="connsiteY1479" fmla="*/ 1631608 h 4797311"/>
              <a:gd name="connsiteX1480" fmla="*/ 4610171 w 11137897"/>
              <a:gd name="connsiteY1480" fmla="*/ 1634305 h 4797311"/>
              <a:gd name="connsiteX1481" fmla="*/ 4585464 w 11137897"/>
              <a:gd name="connsiteY1481" fmla="*/ 1659889 h 4797311"/>
              <a:gd name="connsiteX1482" fmla="*/ 4611049 w 11137897"/>
              <a:gd name="connsiteY1482" fmla="*/ 1684595 h 4797311"/>
              <a:gd name="connsiteX1483" fmla="*/ 4635754 w 11137897"/>
              <a:gd name="connsiteY1483" fmla="*/ 1659011 h 4797311"/>
              <a:gd name="connsiteX1484" fmla="*/ 4610171 w 11137897"/>
              <a:gd name="connsiteY1484" fmla="*/ 1634305 h 4797311"/>
              <a:gd name="connsiteX1485" fmla="*/ 4455780 w 11137897"/>
              <a:gd name="connsiteY1485" fmla="*/ 1637000 h 4797311"/>
              <a:gd name="connsiteX1486" fmla="*/ 4431074 w 11137897"/>
              <a:gd name="connsiteY1486" fmla="*/ 1662584 h 4797311"/>
              <a:gd name="connsiteX1487" fmla="*/ 4456658 w 11137897"/>
              <a:gd name="connsiteY1487" fmla="*/ 1687290 h 4797311"/>
              <a:gd name="connsiteX1488" fmla="*/ 4458220 w 11137897"/>
              <a:gd name="connsiteY1488" fmla="*/ 1686946 h 4797311"/>
              <a:gd name="connsiteX1489" fmla="*/ 4459794 w 11137897"/>
              <a:gd name="connsiteY1489" fmla="*/ 1687236 h 4797311"/>
              <a:gd name="connsiteX1490" fmla="*/ 4484500 w 11137897"/>
              <a:gd name="connsiteY1490" fmla="*/ 1661651 h 4797311"/>
              <a:gd name="connsiteX1491" fmla="*/ 4458916 w 11137897"/>
              <a:gd name="connsiteY1491" fmla="*/ 1636945 h 4797311"/>
              <a:gd name="connsiteX1492" fmla="*/ 4457354 w 11137897"/>
              <a:gd name="connsiteY1492" fmla="*/ 1637290 h 4797311"/>
              <a:gd name="connsiteX1493" fmla="*/ 4304525 w 11137897"/>
              <a:gd name="connsiteY1493" fmla="*/ 1639640 h 4797311"/>
              <a:gd name="connsiteX1494" fmla="*/ 4279819 w 11137897"/>
              <a:gd name="connsiteY1494" fmla="*/ 1665224 h 4797311"/>
              <a:gd name="connsiteX1495" fmla="*/ 4305403 w 11137897"/>
              <a:gd name="connsiteY1495" fmla="*/ 1689930 h 4797311"/>
              <a:gd name="connsiteX1496" fmla="*/ 4330109 w 11137897"/>
              <a:gd name="connsiteY1496" fmla="*/ 1664346 h 4797311"/>
              <a:gd name="connsiteX1497" fmla="*/ 4304525 w 11137897"/>
              <a:gd name="connsiteY1497" fmla="*/ 1639640 h 4797311"/>
              <a:gd name="connsiteX1498" fmla="*/ 4150010 w 11137897"/>
              <a:gd name="connsiteY1498" fmla="*/ 1642337 h 4797311"/>
              <a:gd name="connsiteX1499" fmla="*/ 4125304 w 11137897"/>
              <a:gd name="connsiteY1499" fmla="*/ 1667921 h 4797311"/>
              <a:gd name="connsiteX1500" fmla="*/ 4150888 w 11137897"/>
              <a:gd name="connsiteY1500" fmla="*/ 1692628 h 4797311"/>
              <a:gd name="connsiteX1501" fmla="*/ 4175594 w 11137897"/>
              <a:gd name="connsiteY1501" fmla="*/ 1667043 h 4797311"/>
              <a:gd name="connsiteX1502" fmla="*/ 4150010 w 11137897"/>
              <a:gd name="connsiteY1502" fmla="*/ 1642337 h 4797311"/>
              <a:gd name="connsiteX1503" fmla="*/ 4097510 w 11137897"/>
              <a:gd name="connsiteY1503" fmla="*/ 1620371 h 4797311"/>
              <a:gd name="connsiteX1504" fmla="*/ 4097217 w 11137897"/>
              <a:gd name="connsiteY1504" fmla="*/ 1621365 h 4797311"/>
              <a:gd name="connsiteX1505" fmla="*/ 4097562 w 11137897"/>
              <a:gd name="connsiteY1505" fmla="*/ 1620489 h 4797311"/>
              <a:gd name="connsiteX1506" fmla="*/ 4835289 w 11137897"/>
              <a:gd name="connsiteY1506" fmla="*/ 1584863 h 4797311"/>
              <a:gd name="connsiteX1507" fmla="*/ 4823394 w 11137897"/>
              <a:gd name="connsiteY1507" fmla="*/ 1590035 h 4797311"/>
              <a:gd name="connsiteX1508" fmla="*/ 4816339 w 11137897"/>
              <a:gd name="connsiteY1508" fmla="*/ 1607943 h 4797311"/>
              <a:gd name="connsiteX1509" fmla="*/ 4821516 w 11137897"/>
              <a:gd name="connsiteY1509" fmla="*/ 1619847 h 4797311"/>
              <a:gd name="connsiteX1510" fmla="*/ 4686656 w 11137897"/>
              <a:gd name="connsiteY1510" fmla="*/ 1585054 h 4797311"/>
              <a:gd name="connsiteX1511" fmla="*/ 4661950 w 11137897"/>
              <a:gd name="connsiteY1511" fmla="*/ 1610638 h 4797311"/>
              <a:gd name="connsiteX1512" fmla="*/ 4687534 w 11137897"/>
              <a:gd name="connsiteY1512" fmla="*/ 1635344 h 4797311"/>
              <a:gd name="connsiteX1513" fmla="*/ 4712240 w 11137897"/>
              <a:gd name="connsiteY1513" fmla="*/ 1609760 h 4797311"/>
              <a:gd name="connsiteX1514" fmla="*/ 4686656 w 11137897"/>
              <a:gd name="connsiteY1514" fmla="*/ 1585054 h 4797311"/>
              <a:gd name="connsiteX1515" fmla="*/ 4532139 w 11137897"/>
              <a:gd name="connsiteY1515" fmla="*/ 1587751 h 4797311"/>
              <a:gd name="connsiteX1516" fmla="*/ 4507433 w 11137897"/>
              <a:gd name="connsiteY1516" fmla="*/ 1613335 h 4797311"/>
              <a:gd name="connsiteX1517" fmla="*/ 4533017 w 11137897"/>
              <a:gd name="connsiteY1517" fmla="*/ 1638041 h 4797311"/>
              <a:gd name="connsiteX1518" fmla="*/ 4557723 w 11137897"/>
              <a:gd name="connsiteY1518" fmla="*/ 1612457 h 4797311"/>
              <a:gd name="connsiteX1519" fmla="*/ 4532139 w 11137897"/>
              <a:gd name="connsiteY1519" fmla="*/ 1587751 h 4797311"/>
              <a:gd name="connsiteX1520" fmla="*/ 4380883 w 11137897"/>
              <a:gd name="connsiteY1520" fmla="*/ 1590391 h 4797311"/>
              <a:gd name="connsiteX1521" fmla="*/ 4356177 w 11137897"/>
              <a:gd name="connsiteY1521" fmla="*/ 1615975 h 4797311"/>
              <a:gd name="connsiteX1522" fmla="*/ 4381761 w 11137897"/>
              <a:gd name="connsiteY1522" fmla="*/ 1640681 h 4797311"/>
              <a:gd name="connsiteX1523" fmla="*/ 4406467 w 11137897"/>
              <a:gd name="connsiteY1523" fmla="*/ 1615097 h 4797311"/>
              <a:gd name="connsiteX1524" fmla="*/ 4380883 w 11137897"/>
              <a:gd name="connsiteY1524" fmla="*/ 1590391 h 4797311"/>
              <a:gd name="connsiteX1525" fmla="*/ 4226493 w 11137897"/>
              <a:gd name="connsiteY1525" fmla="*/ 1593086 h 4797311"/>
              <a:gd name="connsiteX1526" fmla="*/ 4201788 w 11137897"/>
              <a:gd name="connsiteY1526" fmla="*/ 1618670 h 4797311"/>
              <a:gd name="connsiteX1527" fmla="*/ 4227371 w 11137897"/>
              <a:gd name="connsiteY1527" fmla="*/ 1643376 h 4797311"/>
              <a:gd name="connsiteX1528" fmla="*/ 4252077 w 11137897"/>
              <a:gd name="connsiteY1528" fmla="*/ 1617792 h 4797311"/>
              <a:gd name="connsiteX1529" fmla="*/ 4226493 w 11137897"/>
              <a:gd name="connsiteY1529" fmla="*/ 1593086 h 4797311"/>
              <a:gd name="connsiteX1530" fmla="*/ 4762972 w 11137897"/>
              <a:gd name="connsiteY1530" fmla="*/ 1533417 h 4797311"/>
              <a:gd name="connsiteX1531" fmla="*/ 4738266 w 11137897"/>
              <a:gd name="connsiteY1531" fmla="*/ 1559001 h 4797311"/>
              <a:gd name="connsiteX1532" fmla="*/ 4763850 w 11137897"/>
              <a:gd name="connsiteY1532" fmla="*/ 1583706 h 4797311"/>
              <a:gd name="connsiteX1533" fmla="*/ 4788556 w 11137897"/>
              <a:gd name="connsiteY1533" fmla="*/ 1558123 h 4797311"/>
              <a:gd name="connsiteX1534" fmla="*/ 4762972 w 11137897"/>
              <a:gd name="connsiteY1534" fmla="*/ 1533417 h 4797311"/>
              <a:gd name="connsiteX1535" fmla="*/ 4608457 w 11137897"/>
              <a:gd name="connsiteY1535" fmla="*/ 1536114 h 4797311"/>
              <a:gd name="connsiteX1536" fmla="*/ 4583751 w 11137897"/>
              <a:gd name="connsiteY1536" fmla="*/ 1561698 h 4797311"/>
              <a:gd name="connsiteX1537" fmla="*/ 4609335 w 11137897"/>
              <a:gd name="connsiteY1537" fmla="*/ 1586403 h 4797311"/>
              <a:gd name="connsiteX1538" fmla="*/ 4634040 w 11137897"/>
              <a:gd name="connsiteY1538" fmla="*/ 1560820 h 4797311"/>
              <a:gd name="connsiteX1539" fmla="*/ 4608457 w 11137897"/>
              <a:gd name="connsiteY1539" fmla="*/ 1536114 h 4797311"/>
              <a:gd name="connsiteX1540" fmla="*/ 4454066 w 11137897"/>
              <a:gd name="connsiteY1540" fmla="*/ 1538809 h 4797311"/>
              <a:gd name="connsiteX1541" fmla="*/ 4429360 w 11137897"/>
              <a:gd name="connsiteY1541" fmla="*/ 1564393 h 4797311"/>
              <a:gd name="connsiteX1542" fmla="*/ 4454944 w 11137897"/>
              <a:gd name="connsiteY1542" fmla="*/ 1589098 h 4797311"/>
              <a:gd name="connsiteX1543" fmla="*/ 4456506 w 11137897"/>
              <a:gd name="connsiteY1543" fmla="*/ 1588755 h 4797311"/>
              <a:gd name="connsiteX1544" fmla="*/ 4458080 w 11137897"/>
              <a:gd name="connsiteY1544" fmla="*/ 1589044 h 4797311"/>
              <a:gd name="connsiteX1545" fmla="*/ 4482786 w 11137897"/>
              <a:gd name="connsiteY1545" fmla="*/ 1563460 h 4797311"/>
              <a:gd name="connsiteX1546" fmla="*/ 4457202 w 11137897"/>
              <a:gd name="connsiteY1546" fmla="*/ 1538754 h 4797311"/>
              <a:gd name="connsiteX1547" fmla="*/ 4455640 w 11137897"/>
              <a:gd name="connsiteY1547" fmla="*/ 1539098 h 4797311"/>
              <a:gd name="connsiteX1548" fmla="*/ 4302811 w 11137897"/>
              <a:gd name="connsiteY1548" fmla="*/ 1541449 h 4797311"/>
              <a:gd name="connsiteX1549" fmla="*/ 4278105 w 11137897"/>
              <a:gd name="connsiteY1549" fmla="*/ 1567033 h 4797311"/>
              <a:gd name="connsiteX1550" fmla="*/ 4303689 w 11137897"/>
              <a:gd name="connsiteY1550" fmla="*/ 1591738 h 4797311"/>
              <a:gd name="connsiteX1551" fmla="*/ 4328395 w 11137897"/>
              <a:gd name="connsiteY1551" fmla="*/ 1566155 h 4797311"/>
              <a:gd name="connsiteX1552" fmla="*/ 4302811 w 11137897"/>
              <a:gd name="connsiteY1552" fmla="*/ 1541449 h 4797311"/>
              <a:gd name="connsiteX1553" fmla="*/ 4148296 w 11137897"/>
              <a:gd name="connsiteY1553" fmla="*/ 1544146 h 4797311"/>
              <a:gd name="connsiteX1554" fmla="*/ 4123590 w 11137897"/>
              <a:gd name="connsiteY1554" fmla="*/ 1569730 h 4797311"/>
              <a:gd name="connsiteX1555" fmla="*/ 4149174 w 11137897"/>
              <a:gd name="connsiteY1555" fmla="*/ 1594436 h 4797311"/>
              <a:gd name="connsiteX1556" fmla="*/ 4173880 w 11137897"/>
              <a:gd name="connsiteY1556" fmla="*/ 1568852 h 4797311"/>
              <a:gd name="connsiteX1557" fmla="*/ 4148296 w 11137897"/>
              <a:gd name="connsiteY1557" fmla="*/ 1544146 h 4797311"/>
              <a:gd name="connsiteX1558" fmla="*/ 4839329 w 11137897"/>
              <a:gd name="connsiteY1558" fmla="*/ 1484042 h 4797311"/>
              <a:gd name="connsiteX1559" fmla="*/ 4814623 w 11137897"/>
              <a:gd name="connsiteY1559" fmla="*/ 1509626 h 4797311"/>
              <a:gd name="connsiteX1560" fmla="*/ 4840207 w 11137897"/>
              <a:gd name="connsiteY1560" fmla="*/ 1534332 h 4797311"/>
              <a:gd name="connsiteX1561" fmla="*/ 4864913 w 11137897"/>
              <a:gd name="connsiteY1561" fmla="*/ 1508748 h 4797311"/>
              <a:gd name="connsiteX1562" fmla="*/ 4839329 w 11137897"/>
              <a:gd name="connsiteY1562" fmla="*/ 1484042 h 4797311"/>
              <a:gd name="connsiteX1563" fmla="*/ 4684940 w 11137897"/>
              <a:gd name="connsiteY1563" fmla="*/ 1486737 h 4797311"/>
              <a:gd name="connsiteX1564" fmla="*/ 4660233 w 11137897"/>
              <a:gd name="connsiteY1564" fmla="*/ 1512321 h 4797311"/>
              <a:gd name="connsiteX1565" fmla="*/ 4685818 w 11137897"/>
              <a:gd name="connsiteY1565" fmla="*/ 1537027 h 4797311"/>
              <a:gd name="connsiteX1566" fmla="*/ 4710524 w 11137897"/>
              <a:gd name="connsiteY1566" fmla="*/ 1511443 h 4797311"/>
              <a:gd name="connsiteX1567" fmla="*/ 4684940 w 11137897"/>
              <a:gd name="connsiteY1567" fmla="*/ 1486737 h 4797311"/>
              <a:gd name="connsiteX1568" fmla="*/ 4530423 w 11137897"/>
              <a:gd name="connsiteY1568" fmla="*/ 1489434 h 4797311"/>
              <a:gd name="connsiteX1569" fmla="*/ 4505717 w 11137897"/>
              <a:gd name="connsiteY1569" fmla="*/ 1515018 h 4797311"/>
              <a:gd name="connsiteX1570" fmla="*/ 4531301 w 11137897"/>
              <a:gd name="connsiteY1570" fmla="*/ 1539724 h 4797311"/>
              <a:gd name="connsiteX1571" fmla="*/ 4556007 w 11137897"/>
              <a:gd name="connsiteY1571" fmla="*/ 1514140 h 4797311"/>
              <a:gd name="connsiteX1572" fmla="*/ 4530423 w 11137897"/>
              <a:gd name="connsiteY1572" fmla="*/ 1489434 h 4797311"/>
              <a:gd name="connsiteX1573" fmla="*/ 4379167 w 11137897"/>
              <a:gd name="connsiteY1573" fmla="*/ 1492074 h 4797311"/>
              <a:gd name="connsiteX1574" fmla="*/ 4354461 w 11137897"/>
              <a:gd name="connsiteY1574" fmla="*/ 1517658 h 4797311"/>
              <a:gd name="connsiteX1575" fmla="*/ 4380045 w 11137897"/>
              <a:gd name="connsiteY1575" fmla="*/ 1542364 h 4797311"/>
              <a:gd name="connsiteX1576" fmla="*/ 4404751 w 11137897"/>
              <a:gd name="connsiteY1576" fmla="*/ 1516780 h 4797311"/>
              <a:gd name="connsiteX1577" fmla="*/ 4379167 w 11137897"/>
              <a:gd name="connsiteY1577" fmla="*/ 1492074 h 4797311"/>
              <a:gd name="connsiteX1578" fmla="*/ 4224777 w 11137897"/>
              <a:gd name="connsiteY1578" fmla="*/ 1494769 h 4797311"/>
              <a:gd name="connsiteX1579" fmla="*/ 4200072 w 11137897"/>
              <a:gd name="connsiteY1579" fmla="*/ 1520353 h 4797311"/>
              <a:gd name="connsiteX1580" fmla="*/ 4225655 w 11137897"/>
              <a:gd name="connsiteY1580" fmla="*/ 1545059 h 4797311"/>
              <a:gd name="connsiteX1581" fmla="*/ 4250361 w 11137897"/>
              <a:gd name="connsiteY1581" fmla="*/ 1519475 h 4797311"/>
              <a:gd name="connsiteX1582" fmla="*/ 4224777 w 11137897"/>
              <a:gd name="connsiteY1582" fmla="*/ 1494769 h 4797311"/>
              <a:gd name="connsiteX1583" fmla="*/ 4148782 w 11137897"/>
              <a:gd name="connsiteY1583" fmla="*/ 1446697 h 4797311"/>
              <a:gd name="connsiteX1584" fmla="*/ 4135574 w 11137897"/>
              <a:gd name="connsiteY1584" fmla="*/ 1491438 h 4797311"/>
              <a:gd name="connsiteX1585" fmla="*/ 4147458 w 11137897"/>
              <a:gd name="connsiteY1585" fmla="*/ 1496118 h 4797311"/>
              <a:gd name="connsiteX1586" fmla="*/ 4172164 w 11137897"/>
              <a:gd name="connsiteY1586" fmla="*/ 1470534 h 4797311"/>
              <a:gd name="connsiteX1587" fmla="*/ 4164489 w 11137897"/>
              <a:gd name="connsiteY1587" fmla="*/ 1452883 h 4797311"/>
              <a:gd name="connsiteX1588" fmla="*/ 4761256 w 11137897"/>
              <a:gd name="connsiteY1588" fmla="*/ 1435099 h 4797311"/>
              <a:gd name="connsiteX1589" fmla="*/ 4736550 w 11137897"/>
              <a:gd name="connsiteY1589" fmla="*/ 1460683 h 4797311"/>
              <a:gd name="connsiteX1590" fmla="*/ 4762134 w 11137897"/>
              <a:gd name="connsiteY1590" fmla="*/ 1485389 h 4797311"/>
              <a:gd name="connsiteX1591" fmla="*/ 4786840 w 11137897"/>
              <a:gd name="connsiteY1591" fmla="*/ 1459805 h 4797311"/>
              <a:gd name="connsiteX1592" fmla="*/ 4761256 w 11137897"/>
              <a:gd name="connsiteY1592" fmla="*/ 1435099 h 4797311"/>
              <a:gd name="connsiteX1593" fmla="*/ 4606741 w 11137897"/>
              <a:gd name="connsiteY1593" fmla="*/ 1437796 h 4797311"/>
              <a:gd name="connsiteX1594" fmla="*/ 4582034 w 11137897"/>
              <a:gd name="connsiteY1594" fmla="*/ 1463380 h 4797311"/>
              <a:gd name="connsiteX1595" fmla="*/ 4607618 w 11137897"/>
              <a:gd name="connsiteY1595" fmla="*/ 1488086 h 4797311"/>
              <a:gd name="connsiteX1596" fmla="*/ 4632324 w 11137897"/>
              <a:gd name="connsiteY1596" fmla="*/ 1462502 h 4797311"/>
              <a:gd name="connsiteX1597" fmla="*/ 4606741 w 11137897"/>
              <a:gd name="connsiteY1597" fmla="*/ 1437796 h 4797311"/>
              <a:gd name="connsiteX1598" fmla="*/ 4452350 w 11137897"/>
              <a:gd name="connsiteY1598" fmla="*/ 1440491 h 4797311"/>
              <a:gd name="connsiteX1599" fmla="*/ 4427644 w 11137897"/>
              <a:gd name="connsiteY1599" fmla="*/ 1466075 h 4797311"/>
              <a:gd name="connsiteX1600" fmla="*/ 4453228 w 11137897"/>
              <a:gd name="connsiteY1600" fmla="*/ 1490781 h 4797311"/>
              <a:gd name="connsiteX1601" fmla="*/ 4454790 w 11137897"/>
              <a:gd name="connsiteY1601" fmla="*/ 1490437 h 4797311"/>
              <a:gd name="connsiteX1602" fmla="*/ 4456364 w 11137897"/>
              <a:gd name="connsiteY1602" fmla="*/ 1490727 h 4797311"/>
              <a:gd name="connsiteX1603" fmla="*/ 4481070 w 11137897"/>
              <a:gd name="connsiteY1603" fmla="*/ 1465142 h 4797311"/>
              <a:gd name="connsiteX1604" fmla="*/ 4455486 w 11137897"/>
              <a:gd name="connsiteY1604" fmla="*/ 1440436 h 4797311"/>
              <a:gd name="connsiteX1605" fmla="*/ 4453923 w 11137897"/>
              <a:gd name="connsiteY1605" fmla="*/ 1440780 h 4797311"/>
              <a:gd name="connsiteX1606" fmla="*/ 4301095 w 11137897"/>
              <a:gd name="connsiteY1606" fmla="*/ 1443131 h 4797311"/>
              <a:gd name="connsiteX1607" fmla="*/ 4276389 w 11137897"/>
              <a:gd name="connsiteY1607" fmla="*/ 1468715 h 4797311"/>
              <a:gd name="connsiteX1608" fmla="*/ 4301973 w 11137897"/>
              <a:gd name="connsiteY1608" fmla="*/ 1493421 h 4797311"/>
              <a:gd name="connsiteX1609" fmla="*/ 4326679 w 11137897"/>
              <a:gd name="connsiteY1609" fmla="*/ 1467837 h 4797311"/>
              <a:gd name="connsiteX1610" fmla="*/ 4301095 w 11137897"/>
              <a:gd name="connsiteY1610" fmla="*/ 1443131 h 4797311"/>
              <a:gd name="connsiteX1611" fmla="*/ 4837613 w 11137897"/>
              <a:gd name="connsiteY1611" fmla="*/ 1385726 h 4797311"/>
              <a:gd name="connsiteX1612" fmla="*/ 4812907 w 11137897"/>
              <a:gd name="connsiteY1612" fmla="*/ 1411310 h 4797311"/>
              <a:gd name="connsiteX1613" fmla="*/ 4838491 w 11137897"/>
              <a:gd name="connsiteY1613" fmla="*/ 1436015 h 4797311"/>
              <a:gd name="connsiteX1614" fmla="*/ 4863197 w 11137897"/>
              <a:gd name="connsiteY1614" fmla="*/ 1410432 h 4797311"/>
              <a:gd name="connsiteX1615" fmla="*/ 4837613 w 11137897"/>
              <a:gd name="connsiteY1615" fmla="*/ 1385726 h 4797311"/>
              <a:gd name="connsiteX1616" fmla="*/ 4683224 w 11137897"/>
              <a:gd name="connsiteY1616" fmla="*/ 1388421 h 4797311"/>
              <a:gd name="connsiteX1617" fmla="*/ 4658517 w 11137897"/>
              <a:gd name="connsiteY1617" fmla="*/ 1414005 h 4797311"/>
              <a:gd name="connsiteX1618" fmla="*/ 4684101 w 11137897"/>
              <a:gd name="connsiteY1618" fmla="*/ 1438710 h 4797311"/>
              <a:gd name="connsiteX1619" fmla="*/ 4708808 w 11137897"/>
              <a:gd name="connsiteY1619" fmla="*/ 1413127 h 4797311"/>
              <a:gd name="connsiteX1620" fmla="*/ 4683224 w 11137897"/>
              <a:gd name="connsiteY1620" fmla="*/ 1388421 h 4797311"/>
              <a:gd name="connsiteX1621" fmla="*/ 4528707 w 11137897"/>
              <a:gd name="connsiteY1621" fmla="*/ 1391118 h 4797311"/>
              <a:gd name="connsiteX1622" fmla="*/ 4504001 w 11137897"/>
              <a:gd name="connsiteY1622" fmla="*/ 1416702 h 4797311"/>
              <a:gd name="connsiteX1623" fmla="*/ 4529585 w 11137897"/>
              <a:gd name="connsiteY1623" fmla="*/ 1441407 h 4797311"/>
              <a:gd name="connsiteX1624" fmla="*/ 4554291 w 11137897"/>
              <a:gd name="connsiteY1624" fmla="*/ 1415824 h 4797311"/>
              <a:gd name="connsiteX1625" fmla="*/ 4528707 w 11137897"/>
              <a:gd name="connsiteY1625" fmla="*/ 1391118 h 4797311"/>
              <a:gd name="connsiteX1626" fmla="*/ 4377451 w 11137897"/>
              <a:gd name="connsiteY1626" fmla="*/ 1393758 h 4797311"/>
              <a:gd name="connsiteX1627" fmla="*/ 4352745 w 11137897"/>
              <a:gd name="connsiteY1627" fmla="*/ 1419342 h 4797311"/>
              <a:gd name="connsiteX1628" fmla="*/ 4378329 w 11137897"/>
              <a:gd name="connsiteY1628" fmla="*/ 1444047 h 4797311"/>
              <a:gd name="connsiteX1629" fmla="*/ 4403035 w 11137897"/>
              <a:gd name="connsiteY1629" fmla="*/ 1418464 h 4797311"/>
              <a:gd name="connsiteX1630" fmla="*/ 4377451 w 11137897"/>
              <a:gd name="connsiteY1630" fmla="*/ 1393758 h 4797311"/>
              <a:gd name="connsiteX1631" fmla="*/ 4223061 w 11137897"/>
              <a:gd name="connsiteY1631" fmla="*/ 1396453 h 4797311"/>
              <a:gd name="connsiteX1632" fmla="*/ 4198355 w 11137897"/>
              <a:gd name="connsiteY1632" fmla="*/ 1422037 h 4797311"/>
              <a:gd name="connsiteX1633" fmla="*/ 4223938 w 11137897"/>
              <a:gd name="connsiteY1633" fmla="*/ 1446742 h 4797311"/>
              <a:gd name="connsiteX1634" fmla="*/ 4248645 w 11137897"/>
              <a:gd name="connsiteY1634" fmla="*/ 1421159 h 4797311"/>
              <a:gd name="connsiteX1635" fmla="*/ 4223061 w 11137897"/>
              <a:gd name="connsiteY1635" fmla="*/ 1396453 h 4797311"/>
              <a:gd name="connsiteX1636" fmla="*/ 4913930 w 11137897"/>
              <a:gd name="connsiteY1636" fmla="*/ 1334088 h 4797311"/>
              <a:gd name="connsiteX1637" fmla="*/ 4889224 w 11137897"/>
              <a:gd name="connsiteY1637" fmla="*/ 1359672 h 4797311"/>
              <a:gd name="connsiteX1638" fmla="*/ 4896899 w 11137897"/>
              <a:gd name="connsiteY1638" fmla="*/ 1377324 h 4797311"/>
              <a:gd name="connsiteX1639" fmla="*/ 4914301 w 11137897"/>
              <a:gd name="connsiteY1639" fmla="*/ 1384178 h 4797311"/>
              <a:gd name="connsiteX1640" fmla="*/ 4931324 w 11137897"/>
              <a:gd name="connsiteY1640" fmla="*/ 1340939 h 4797311"/>
              <a:gd name="connsiteX1641" fmla="*/ 4759540 w 11137897"/>
              <a:gd name="connsiteY1641" fmla="*/ 1336783 h 4797311"/>
              <a:gd name="connsiteX1642" fmla="*/ 4734834 w 11137897"/>
              <a:gd name="connsiteY1642" fmla="*/ 1362367 h 4797311"/>
              <a:gd name="connsiteX1643" fmla="*/ 4760418 w 11137897"/>
              <a:gd name="connsiteY1643" fmla="*/ 1387073 h 4797311"/>
              <a:gd name="connsiteX1644" fmla="*/ 4785124 w 11137897"/>
              <a:gd name="connsiteY1644" fmla="*/ 1361489 h 4797311"/>
              <a:gd name="connsiteX1645" fmla="*/ 4759540 w 11137897"/>
              <a:gd name="connsiteY1645" fmla="*/ 1336783 h 4797311"/>
              <a:gd name="connsiteX1646" fmla="*/ 4605025 w 11137897"/>
              <a:gd name="connsiteY1646" fmla="*/ 1339480 h 4797311"/>
              <a:gd name="connsiteX1647" fmla="*/ 4580318 w 11137897"/>
              <a:gd name="connsiteY1647" fmla="*/ 1365064 h 4797311"/>
              <a:gd name="connsiteX1648" fmla="*/ 4605902 w 11137897"/>
              <a:gd name="connsiteY1648" fmla="*/ 1389770 h 4797311"/>
              <a:gd name="connsiteX1649" fmla="*/ 4630608 w 11137897"/>
              <a:gd name="connsiteY1649" fmla="*/ 1364186 h 4797311"/>
              <a:gd name="connsiteX1650" fmla="*/ 4605025 w 11137897"/>
              <a:gd name="connsiteY1650" fmla="*/ 1339480 h 4797311"/>
              <a:gd name="connsiteX1651" fmla="*/ 4450634 w 11137897"/>
              <a:gd name="connsiteY1651" fmla="*/ 1342175 h 4797311"/>
              <a:gd name="connsiteX1652" fmla="*/ 4425928 w 11137897"/>
              <a:gd name="connsiteY1652" fmla="*/ 1367759 h 4797311"/>
              <a:gd name="connsiteX1653" fmla="*/ 4451512 w 11137897"/>
              <a:gd name="connsiteY1653" fmla="*/ 1392465 h 4797311"/>
              <a:gd name="connsiteX1654" fmla="*/ 4453074 w 11137897"/>
              <a:gd name="connsiteY1654" fmla="*/ 1392121 h 4797311"/>
              <a:gd name="connsiteX1655" fmla="*/ 4454647 w 11137897"/>
              <a:gd name="connsiteY1655" fmla="*/ 1392410 h 4797311"/>
              <a:gd name="connsiteX1656" fmla="*/ 4479354 w 11137897"/>
              <a:gd name="connsiteY1656" fmla="*/ 1366826 h 4797311"/>
              <a:gd name="connsiteX1657" fmla="*/ 4453770 w 11137897"/>
              <a:gd name="connsiteY1657" fmla="*/ 1342120 h 4797311"/>
              <a:gd name="connsiteX1658" fmla="*/ 4452207 w 11137897"/>
              <a:gd name="connsiteY1658" fmla="*/ 1342464 h 4797311"/>
              <a:gd name="connsiteX1659" fmla="*/ 4299379 w 11137897"/>
              <a:gd name="connsiteY1659" fmla="*/ 1344815 h 4797311"/>
              <a:gd name="connsiteX1660" fmla="*/ 4274673 w 11137897"/>
              <a:gd name="connsiteY1660" fmla="*/ 1370399 h 4797311"/>
              <a:gd name="connsiteX1661" fmla="*/ 4300257 w 11137897"/>
              <a:gd name="connsiteY1661" fmla="*/ 1395105 h 4797311"/>
              <a:gd name="connsiteX1662" fmla="*/ 4324963 w 11137897"/>
              <a:gd name="connsiteY1662" fmla="*/ 1369521 h 4797311"/>
              <a:gd name="connsiteX1663" fmla="*/ 4299379 w 11137897"/>
              <a:gd name="connsiteY1663" fmla="*/ 1344815 h 4797311"/>
              <a:gd name="connsiteX1664" fmla="*/ 4835897 w 11137897"/>
              <a:gd name="connsiteY1664" fmla="*/ 1287408 h 4797311"/>
              <a:gd name="connsiteX1665" fmla="*/ 4811191 w 11137897"/>
              <a:gd name="connsiteY1665" fmla="*/ 1312992 h 4797311"/>
              <a:gd name="connsiteX1666" fmla="*/ 4836775 w 11137897"/>
              <a:gd name="connsiteY1666" fmla="*/ 1337698 h 4797311"/>
              <a:gd name="connsiteX1667" fmla="*/ 4861481 w 11137897"/>
              <a:gd name="connsiteY1667" fmla="*/ 1312114 h 4797311"/>
              <a:gd name="connsiteX1668" fmla="*/ 4835897 w 11137897"/>
              <a:gd name="connsiteY1668" fmla="*/ 1287408 h 4797311"/>
              <a:gd name="connsiteX1669" fmla="*/ 4681507 w 11137897"/>
              <a:gd name="connsiteY1669" fmla="*/ 1290103 h 4797311"/>
              <a:gd name="connsiteX1670" fmla="*/ 4656801 w 11137897"/>
              <a:gd name="connsiteY1670" fmla="*/ 1315687 h 4797311"/>
              <a:gd name="connsiteX1671" fmla="*/ 4682385 w 11137897"/>
              <a:gd name="connsiteY1671" fmla="*/ 1340393 h 4797311"/>
              <a:gd name="connsiteX1672" fmla="*/ 4707092 w 11137897"/>
              <a:gd name="connsiteY1672" fmla="*/ 1314809 h 4797311"/>
              <a:gd name="connsiteX1673" fmla="*/ 4681507 w 11137897"/>
              <a:gd name="connsiteY1673" fmla="*/ 1290103 h 4797311"/>
              <a:gd name="connsiteX1674" fmla="*/ 4526991 w 11137897"/>
              <a:gd name="connsiteY1674" fmla="*/ 1292800 h 4797311"/>
              <a:gd name="connsiteX1675" fmla="*/ 4502285 w 11137897"/>
              <a:gd name="connsiteY1675" fmla="*/ 1318384 h 4797311"/>
              <a:gd name="connsiteX1676" fmla="*/ 4527869 w 11137897"/>
              <a:gd name="connsiteY1676" fmla="*/ 1343090 h 4797311"/>
              <a:gd name="connsiteX1677" fmla="*/ 4552575 w 11137897"/>
              <a:gd name="connsiteY1677" fmla="*/ 1317506 h 4797311"/>
              <a:gd name="connsiteX1678" fmla="*/ 4526991 w 11137897"/>
              <a:gd name="connsiteY1678" fmla="*/ 1292800 h 4797311"/>
              <a:gd name="connsiteX1679" fmla="*/ 4375735 w 11137897"/>
              <a:gd name="connsiteY1679" fmla="*/ 1295440 h 4797311"/>
              <a:gd name="connsiteX1680" fmla="*/ 4351029 w 11137897"/>
              <a:gd name="connsiteY1680" fmla="*/ 1321024 h 4797311"/>
              <a:gd name="connsiteX1681" fmla="*/ 4376613 w 11137897"/>
              <a:gd name="connsiteY1681" fmla="*/ 1345730 h 4797311"/>
              <a:gd name="connsiteX1682" fmla="*/ 4401319 w 11137897"/>
              <a:gd name="connsiteY1682" fmla="*/ 1320146 h 4797311"/>
              <a:gd name="connsiteX1683" fmla="*/ 4375735 w 11137897"/>
              <a:gd name="connsiteY1683" fmla="*/ 1295440 h 4797311"/>
              <a:gd name="connsiteX1684" fmla="*/ 4221345 w 11137897"/>
              <a:gd name="connsiteY1684" fmla="*/ 1298135 h 4797311"/>
              <a:gd name="connsiteX1685" fmla="*/ 4196639 w 11137897"/>
              <a:gd name="connsiteY1685" fmla="*/ 1323719 h 4797311"/>
              <a:gd name="connsiteX1686" fmla="*/ 4222222 w 11137897"/>
              <a:gd name="connsiteY1686" fmla="*/ 1348425 h 4797311"/>
              <a:gd name="connsiteX1687" fmla="*/ 4246929 w 11137897"/>
              <a:gd name="connsiteY1687" fmla="*/ 1322841 h 4797311"/>
              <a:gd name="connsiteX1688" fmla="*/ 4221345 w 11137897"/>
              <a:gd name="connsiteY1688" fmla="*/ 1298135 h 4797311"/>
              <a:gd name="connsiteX1689" fmla="*/ 4912214 w 11137897"/>
              <a:gd name="connsiteY1689" fmla="*/ 1235770 h 4797311"/>
              <a:gd name="connsiteX1690" fmla="*/ 4887508 w 11137897"/>
              <a:gd name="connsiteY1690" fmla="*/ 1261354 h 4797311"/>
              <a:gd name="connsiteX1691" fmla="*/ 4913092 w 11137897"/>
              <a:gd name="connsiteY1691" fmla="*/ 1286060 h 4797311"/>
              <a:gd name="connsiteX1692" fmla="*/ 4937797 w 11137897"/>
              <a:gd name="connsiteY1692" fmla="*/ 1260476 h 4797311"/>
              <a:gd name="connsiteX1693" fmla="*/ 4912214 w 11137897"/>
              <a:gd name="connsiteY1693" fmla="*/ 1235770 h 4797311"/>
              <a:gd name="connsiteX1694" fmla="*/ 4757824 w 11137897"/>
              <a:gd name="connsiteY1694" fmla="*/ 1238465 h 4797311"/>
              <a:gd name="connsiteX1695" fmla="*/ 4733118 w 11137897"/>
              <a:gd name="connsiteY1695" fmla="*/ 1264049 h 4797311"/>
              <a:gd name="connsiteX1696" fmla="*/ 4758702 w 11137897"/>
              <a:gd name="connsiteY1696" fmla="*/ 1288755 h 4797311"/>
              <a:gd name="connsiteX1697" fmla="*/ 4783408 w 11137897"/>
              <a:gd name="connsiteY1697" fmla="*/ 1263171 h 4797311"/>
              <a:gd name="connsiteX1698" fmla="*/ 4757824 w 11137897"/>
              <a:gd name="connsiteY1698" fmla="*/ 1238465 h 4797311"/>
              <a:gd name="connsiteX1699" fmla="*/ 4603308 w 11137897"/>
              <a:gd name="connsiteY1699" fmla="*/ 1241162 h 4797311"/>
              <a:gd name="connsiteX1700" fmla="*/ 4578602 w 11137897"/>
              <a:gd name="connsiteY1700" fmla="*/ 1266746 h 4797311"/>
              <a:gd name="connsiteX1701" fmla="*/ 4604186 w 11137897"/>
              <a:gd name="connsiteY1701" fmla="*/ 1291452 h 4797311"/>
              <a:gd name="connsiteX1702" fmla="*/ 4628891 w 11137897"/>
              <a:gd name="connsiteY1702" fmla="*/ 1265868 h 4797311"/>
              <a:gd name="connsiteX1703" fmla="*/ 4603308 w 11137897"/>
              <a:gd name="connsiteY1703" fmla="*/ 1241162 h 4797311"/>
              <a:gd name="connsiteX1704" fmla="*/ 4448918 w 11137897"/>
              <a:gd name="connsiteY1704" fmla="*/ 1243857 h 4797311"/>
              <a:gd name="connsiteX1705" fmla="*/ 4424212 w 11137897"/>
              <a:gd name="connsiteY1705" fmla="*/ 1269441 h 4797311"/>
              <a:gd name="connsiteX1706" fmla="*/ 4449796 w 11137897"/>
              <a:gd name="connsiteY1706" fmla="*/ 1294147 h 4797311"/>
              <a:gd name="connsiteX1707" fmla="*/ 4451358 w 11137897"/>
              <a:gd name="connsiteY1707" fmla="*/ 1293803 h 4797311"/>
              <a:gd name="connsiteX1708" fmla="*/ 4452931 w 11137897"/>
              <a:gd name="connsiteY1708" fmla="*/ 1294092 h 4797311"/>
              <a:gd name="connsiteX1709" fmla="*/ 4477638 w 11137897"/>
              <a:gd name="connsiteY1709" fmla="*/ 1268508 h 4797311"/>
              <a:gd name="connsiteX1710" fmla="*/ 4452053 w 11137897"/>
              <a:gd name="connsiteY1710" fmla="*/ 1243802 h 4797311"/>
              <a:gd name="connsiteX1711" fmla="*/ 4450491 w 11137897"/>
              <a:gd name="connsiteY1711" fmla="*/ 1244146 h 4797311"/>
              <a:gd name="connsiteX1712" fmla="*/ 4297663 w 11137897"/>
              <a:gd name="connsiteY1712" fmla="*/ 1246497 h 4797311"/>
              <a:gd name="connsiteX1713" fmla="*/ 4272957 w 11137897"/>
              <a:gd name="connsiteY1713" fmla="*/ 1272081 h 4797311"/>
              <a:gd name="connsiteX1714" fmla="*/ 4298541 w 11137897"/>
              <a:gd name="connsiteY1714" fmla="*/ 1296787 h 4797311"/>
              <a:gd name="connsiteX1715" fmla="*/ 4323247 w 11137897"/>
              <a:gd name="connsiteY1715" fmla="*/ 1271203 h 4797311"/>
              <a:gd name="connsiteX1716" fmla="*/ 4297663 w 11137897"/>
              <a:gd name="connsiteY1716" fmla="*/ 1246497 h 4797311"/>
              <a:gd name="connsiteX1717" fmla="*/ 4221453 w 11137897"/>
              <a:gd name="connsiteY1717" fmla="*/ 1200537 h 4797311"/>
              <a:gd name="connsiteX1718" fmla="*/ 4208245 w 11137897"/>
              <a:gd name="connsiteY1718" fmla="*/ 1245278 h 4797311"/>
              <a:gd name="connsiteX1719" fmla="*/ 4220506 w 11137897"/>
              <a:gd name="connsiteY1719" fmla="*/ 1250108 h 4797311"/>
              <a:gd name="connsiteX1720" fmla="*/ 4245212 w 11137897"/>
              <a:gd name="connsiteY1720" fmla="*/ 1224524 h 4797311"/>
              <a:gd name="connsiteX1721" fmla="*/ 4237537 w 11137897"/>
              <a:gd name="connsiteY1721" fmla="*/ 1206873 h 4797311"/>
              <a:gd name="connsiteX1722" fmla="*/ 4988697 w 11137897"/>
              <a:gd name="connsiteY1722" fmla="*/ 1186395 h 4797311"/>
              <a:gd name="connsiteX1723" fmla="*/ 4963991 w 11137897"/>
              <a:gd name="connsiteY1723" fmla="*/ 1211978 h 4797311"/>
              <a:gd name="connsiteX1724" fmla="*/ 4971666 w 11137897"/>
              <a:gd name="connsiteY1724" fmla="*/ 1229629 h 4797311"/>
              <a:gd name="connsiteX1725" fmla="*/ 4974679 w 11137897"/>
              <a:gd name="connsiteY1725" fmla="*/ 1230817 h 4797311"/>
              <a:gd name="connsiteX1726" fmla="*/ 4991703 w 11137897"/>
              <a:gd name="connsiteY1726" fmla="*/ 1187578 h 4797311"/>
              <a:gd name="connsiteX1727" fmla="*/ 4834181 w 11137897"/>
              <a:gd name="connsiteY1727" fmla="*/ 1189092 h 4797311"/>
              <a:gd name="connsiteX1728" fmla="*/ 4809475 w 11137897"/>
              <a:gd name="connsiteY1728" fmla="*/ 1214675 h 4797311"/>
              <a:gd name="connsiteX1729" fmla="*/ 4835059 w 11137897"/>
              <a:gd name="connsiteY1729" fmla="*/ 1239381 h 4797311"/>
              <a:gd name="connsiteX1730" fmla="*/ 4859765 w 11137897"/>
              <a:gd name="connsiteY1730" fmla="*/ 1213797 h 4797311"/>
              <a:gd name="connsiteX1731" fmla="*/ 4834181 w 11137897"/>
              <a:gd name="connsiteY1731" fmla="*/ 1189092 h 4797311"/>
              <a:gd name="connsiteX1732" fmla="*/ 4679791 w 11137897"/>
              <a:gd name="connsiteY1732" fmla="*/ 1191787 h 4797311"/>
              <a:gd name="connsiteX1733" fmla="*/ 4655085 w 11137897"/>
              <a:gd name="connsiteY1733" fmla="*/ 1217370 h 4797311"/>
              <a:gd name="connsiteX1734" fmla="*/ 4680669 w 11137897"/>
              <a:gd name="connsiteY1734" fmla="*/ 1242076 h 4797311"/>
              <a:gd name="connsiteX1735" fmla="*/ 4705375 w 11137897"/>
              <a:gd name="connsiteY1735" fmla="*/ 1216492 h 4797311"/>
              <a:gd name="connsiteX1736" fmla="*/ 4679791 w 11137897"/>
              <a:gd name="connsiteY1736" fmla="*/ 1191787 h 4797311"/>
              <a:gd name="connsiteX1737" fmla="*/ 4525275 w 11137897"/>
              <a:gd name="connsiteY1737" fmla="*/ 1194484 h 4797311"/>
              <a:gd name="connsiteX1738" fmla="*/ 4500569 w 11137897"/>
              <a:gd name="connsiteY1738" fmla="*/ 1220067 h 4797311"/>
              <a:gd name="connsiteX1739" fmla="*/ 4526153 w 11137897"/>
              <a:gd name="connsiteY1739" fmla="*/ 1244773 h 4797311"/>
              <a:gd name="connsiteX1740" fmla="*/ 4550859 w 11137897"/>
              <a:gd name="connsiteY1740" fmla="*/ 1219189 h 4797311"/>
              <a:gd name="connsiteX1741" fmla="*/ 4525275 w 11137897"/>
              <a:gd name="connsiteY1741" fmla="*/ 1194484 h 4797311"/>
              <a:gd name="connsiteX1742" fmla="*/ 4374019 w 11137897"/>
              <a:gd name="connsiteY1742" fmla="*/ 1197124 h 4797311"/>
              <a:gd name="connsiteX1743" fmla="*/ 4349313 w 11137897"/>
              <a:gd name="connsiteY1743" fmla="*/ 1222707 h 4797311"/>
              <a:gd name="connsiteX1744" fmla="*/ 4374897 w 11137897"/>
              <a:gd name="connsiteY1744" fmla="*/ 1247413 h 4797311"/>
              <a:gd name="connsiteX1745" fmla="*/ 4399603 w 11137897"/>
              <a:gd name="connsiteY1745" fmla="*/ 1221829 h 4797311"/>
              <a:gd name="connsiteX1746" fmla="*/ 4374019 w 11137897"/>
              <a:gd name="connsiteY1746" fmla="*/ 1197124 h 4797311"/>
              <a:gd name="connsiteX1747" fmla="*/ 4910498 w 11137897"/>
              <a:gd name="connsiteY1747" fmla="*/ 1137454 h 4797311"/>
              <a:gd name="connsiteX1748" fmla="*/ 4885792 w 11137897"/>
              <a:gd name="connsiteY1748" fmla="*/ 1163038 h 4797311"/>
              <a:gd name="connsiteX1749" fmla="*/ 4911376 w 11137897"/>
              <a:gd name="connsiteY1749" fmla="*/ 1187744 h 4797311"/>
              <a:gd name="connsiteX1750" fmla="*/ 4936081 w 11137897"/>
              <a:gd name="connsiteY1750" fmla="*/ 1162160 h 4797311"/>
              <a:gd name="connsiteX1751" fmla="*/ 4910498 w 11137897"/>
              <a:gd name="connsiteY1751" fmla="*/ 1137454 h 4797311"/>
              <a:gd name="connsiteX1752" fmla="*/ 4756108 w 11137897"/>
              <a:gd name="connsiteY1752" fmla="*/ 1140149 h 4797311"/>
              <a:gd name="connsiteX1753" fmla="*/ 4731401 w 11137897"/>
              <a:gd name="connsiteY1753" fmla="*/ 1165733 h 4797311"/>
              <a:gd name="connsiteX1754" fmla="*/ 4756986 w 11137897"/>
              <a:gd name="connsiteY1754" fmla="*/ 1190439 h 4797311"/>
              <a:gd name="connsiteX1755" fmla="*/ 4781692 w 11137897"/>
              <a:gd name="connsiteY1755" fmla="*/ 1164855 h 4797311"/>
              <a:gd name="connsiteX1756" fmla="*/ 4756108 w 11137897"/>
              <a:gd name="connsiteY1756" fmla="*/ 1140149 h 4797311"/>
              <a:gd name="connsiteX1757" fmla="*/ 4601592 w 11137897"/>
              <a:gd name="connsiteY1757" fmla="*/ 1142846 h 4797311"/>
              <a:gd name="connsiteX1758" fmla="*/ 4576886 w 11137897"/>
              <a:gd name="connsiteY1758" fmla="*/ 1168430 h 4797311"/>
              <a:gd name="connsiteX1759" fmla="*/ 4602470 w 11137897"/>
              <a:gd name="connsiteY1759" fmla="*/ 1193136 h 4797311"/>
              <a:gd name="connsiteX1760" fmla="*/ 4627175 w 11137897"/>
              <a:gd name="connsiteY1760" fmla="*/ 1167552 h 4797311"/>
              <a:gd name="connsiteX1761" fmla="*/ 4601592 w 11137897"/>
              <a:gd name="connsiteY1761" fmla="*/ 1142846 h 4797311"/>
              <a:gd name="connsiteX1762" fmla="*/ 4447202 w 11137897"/>
              <a:gd name="connsiteY1762" fmla="*/ 1145541 h 4797311"/>
              <a:gd name="connsiteX1763" fmla="*/ 4422496 w 11137897"/>
              <a:gd name="connsiteY1763" fmla="*/ 1171125 h 4797311"/>
              <a:gd name="connsiteX1764" fmla="*/ 4448080 w 11137897"/>
              <a:gd name="connsiteY1764" fmla="*/ 1195831 h 4797311"/>
              <a:gd name="connsiteX1765" fmla="*/ 4449642 w 11137897"/>
              <a:gd name="connsiteY1765" fmla="*/ 1195487 h 4797311"/>
              <a:gd name="connsiteX1766" fmla="*/ 4451215 w 11137897"/>
              <a:gd name="connsiteY1766" fmla="*/ 1195776 h 4797311"/>
              <a:gd name="connsiteX1767" fmla="*/ 4475921 w 11137897"/>
              <a:gd name="connsiteY1767" fmla="*/ 1170192 h 4797311"/>
              <a:gd name="connsiteX1768" fmla="*/ 4450337 w 11137897"/>
              <a:gd name="connsiteY1768" fmla="*/ 1145486 h 4797311"/>
              <a:gd name="connsiteX1769" fmla="*/ 4448775 w 11137897"/>
              <a:gd name="connsiteY1769" fmla="*/ 1145830 h 4797311"/>
              <a:gd name="connsiteX1770" fmla="*/ 4295947 w 11137897"/>
              <a:gd name="connsiteY1770" fmla="*/ 1148181 h 4797311"/>
              <a:gd name="connsiteX1771" fmla="*/ 4271241 w 11137897"/>
              <a:gd name="connsiteY1771" fmla="*/ 1173765 h 4797311"/>
              <a:gd name="connsiteX1772" fmla="*/ 4296825 w 11137897"/>
              <a:gd name="connsiteY1772" fmla="*/ 1198471 h 4797311"/>
              <a:gd name="connsiteX1773" fmla="*/ 4321531 w 11137897"/>
              <a:gd name="connsiteY1773" fmla="*/ 1172887 h 4797311"/>
              <a:gd name="connsiteX1774" fmla="*/ 4295947 w 11137897"/>
              <a:gd name="connsiteY1774" fmla="*/ 1148181 h 4797311"/>
              <a:gd name="connsiteX1775" fmla="*/ 4243437 w 11137897"/>
              <a:gd name="connsiteY1775" fmla="*/ 1126071 h 4797311"/>
              <a:gd name="connsiteX1776" fmla="*/ 4243099 w 11137897"/>
              <a:gd name="connsiteY1776" fmla="*/ 1127216 h 4797311"/>
              <a:gd name="connsiteX1777" fmla="*/ 4243496 w 11137897"/>
              <a:gd name="connsiteY1777" fmla="*/ 1126207 h 4797311"/>
              <a:gd name="connsiteX1778" fmla="*/ 4986981 w 11137897"/>
              <a:gd name="connsiteY1778" fmla="*/ 1088077 h 4797311"/>
              <a:gd name="connsiteX1779" fmla="*/ 4962275 w 11137897"/>
              <a:gd name="connsiteY1779" fmla="*/ 1113661 h 4797311"/>
              <a:gd name="connsiteX1780" fmla="*/ 4987859 w 11137897"/>
              <a:gd name="connsiteY1780" fmla="*/ 1138367 h 4797311"/>
              <a:gd name="connsiteX1781" fmla="*/ 5012564 w 11137897"/>
              <a:gd name="connsiteY1781" fmla="*/ 1112783 h 4797311"/>
              <a:gd name="connsiteX1782" fmla="*/ 4986981 w 11137897"/>
              <a:gd name="connsiteY1782" fmla="*/ 1088077 h 4797311"/>
              <a:gd name="connsiteX1783" fmla="*/ 4832465 w 11137897"/>
              <a:gd name="connsiteY1783" fmla="*/ 1090774 h 4797311"/>
              <a:gd name="connsiteX1784" fmla="*/ 4807758 w 11137897"/>
              <a:gd name="connsiteY1784" fmla="*/ 1116358 h 4797311"/>
              <a:gd name="connsiteX1785" fmla="*/ 4833342 w 11137897"/>
              <a:gd name="connsiteY1785" fmla="*/ 1141064 h 4797311"/>
              <a:gd name="connsiteX1786" fmla="*/ 4858049 w 11137897"/>
              <a:gd name="connsiteY1786" fmla="*/ 1115480 h 4797311"/>
              <a:gd name="connsiteX1787" fmla="*/ 4832465 w 11137897"/>
              <a:gd name="connsiteY1787" fmla="*/ 1090774 h 4797311"/>
              <a:gd name="connsiteX1788" fmla="*/ 4678075 w 11137897"/>
              <a:gd name="connsiteY1788" fmla="*/ 1093469 h 4797311"/>
              <a:gd name="connsiteX1789" fmla="*/ 4653369 w 11137897"/>
              <a:gd name="connsiteY1789" fmla="*/ 1119053 h 4797311"/>
              <a:gd name="connsiteX1790" fmla="*/ 4678953 w 11137897"/>
              <a:gd name="connsiteY1790" fmla="*/ 1143759 h 4797311"/>
              <a:gd name="connsiteX1791" fmla="*/ 4703659 w 11137897"/>
              <a:gd name="connsiteY1791" fmla="*/ 1118175 h 4797311"/>
              <a:gd name="connsiteX1792" fmla="*/ 4678075 w 11137897"/>
              <a:gd name="connsiteY1792" fmla="*/ 1093469 h 4797311"/>
              <a:gd name="connsiteX1793" fmla="*/ 4523559 w 11137897"/>
              <a:gd name="connsiteY1793" fmla="*/ 1096166 h 4797311"/>
              <a:gd name="connsiteX1794" fmla="*/ 4498852 w 11137897"/>
              <a:gd name="connsiteY1794" fmla="*/ 1121750 h 4797311"/>
              <a:gd name="connsiteX1795" fmla="*/ 4524437 w 11137897"/>
              <a:gd name="connsiteY1795" fmla="*/ 1146456 h 4797311"/>
              <a:gd name="connsiteX1796" fmla="*/ 4549143 w 11137897"/>
              <a:gd name="connsiteY1796" fmla="*/ 1120872 h 4797311"/>
              <a:gd name="connsiteX1797" fmla="*/ 4523559 w 11137897"/>
              <a:gd name="connsiteY1797" fmla="*/ 1096166 h 4797311"/>
              <a:gd name="connsiteX1798" fmla="*/ 4372303 w 11137897"/>
              <a:gd name="connsiteY1798" fmla="*/ 1098806 h 4797311"/>
              <a:gd name="connsiteX1799" fmla="*/ 4347596 w 11137897"/>
              <a:gd name="connsiteY1799" fmla="*/ 1124390 h 4797311"/>
              <a:gd name="connsiteX1800" fmla="*/ 4373181 w 11137897"/>
              <a:gd name="connsiteY1800" fmla="*/ 1149096 h 4797311"/>
              <a:gd name="connsiteX1801" fmla="*/ 4397887 w 11137897"/>
              <a:gd name="connsiteY1801" fmla="*/ 1123512 h 4797311"/>
              <a:gd name="connsiteX1802" fmla="*/ 4372303 w 11137897"/>
              <a:gd name="connsiteY1802" fmla="*/ 1098806 h 4797311"/>
              <a:gd name="connsiteX1803" fmla="*/ 5048711 w 11137897"/>
              <a:gd name="connsiteY1803" fmla="*/ 1042782 h 4797311"/>
              <a:gd name="connsiteX1804" fmla="*/ 5045647 w 11137897"/>
              <a:gd name="connsiteY1804" fmla="*/ 1044115 h 4797311"/>
              <a:gd name="connsiteX1805" fmla="*/ 5038592 w 11137897"/>
              <a:gd name="connsiteY1805" fmla="*/ 1062024 h 4797311"/>
              <a:gd name="connsiteX1806" fmla="*/ 5039927 w 11137897"/>
              <a:gd name="connsiteY1806" fmla="*/ 1065093 h 4797311"/>
              <a:gd name="connsiteX1807" fmla="*/ 4908782 w 11137897"/>
              <a:gd name="connsiteY1807" fmla="*/ 1039137 h 4797311"/>
              <a:gd name="connsiteX1808" fmla="*/ 4884076 w 11137897"/>
              <a:gd name="connsiteY1808" fmla="*/ 1064721 h 4797311"/>
              <a:gd name="connsiteX1809" fmla="*/ 4909660 w 11137897"/>
              <a:gd name="connsiteY1809" fmla="*/ 1089426 h 4797311"/>
              <a:gd name="connsiteX1810" fmla="*/ 4934365 w 11137897"/>
              <a:gd name="connsiteY1810" fmla="*/ 1063843 h 4797311"/>
              <a:gd name="connsiteX1811" fmla="*/ 4908782 w 11137897"/>
              <a:gd name="connsiteY1811" fmla="*/ 1039137 h 4797311"/>
              <a:gd name="connsiteX1812" fmla="*/ 4754392 w 11137897"/>
              <a:gd name="connsiteY1812" fmla="*/ 1041832 h 4797311"/>
              <a:gd name="connsiteX1813" fmla="*/ 4729685 w 11137897"/>
              <a:gd name="connsiteY1813" fmla="*/ 1067416 h 4797311"/>
              <a:gd name="connsiteX1814" fmla="*/ 4755269 w 11137897"/>
              <a:gd name="connsiteY1814" fmla="*/ 1092121 h 4797311"/>
              <a:gd name="connsiteX1815" fmla="*/ 4779976 w 11137897"/>
              <a:gd name="connsiteY1815" fmla="*/ 1066538 h 4797311"/>
              <a:gd name="connsiteX1816" fmla="*/ 4754392 w 11137897"/>
              <a:gd name="connsiteY1816" fmla="*/ 1041832 h 4797311"/>
              <a:gd name="connsiteX1817" fmla="*/ 4599876 w 11137897"/>
              <a:gd name="connsiteY1817" fmla="*/ 1044529 h 4797311"/>
              <a:gd name="connsiteX1818" fmla="*/ 4575170 w 11137897"/>
              <a:gd name="connsiteY1818" fmla="*/ 1070113 h 4797311"/>
              <a:gd name="connsiteX1819" fmla="*/ 4600754 w 11137897"/>
              <a:gd name="connsiteY1819" fmla="*/ 1094818 h 4797311"/>
              <a:gd name="connsiteX1820" fmla="*/ 4625459 w 11137897"/>
              <a:gd name="connsiteY1820" fmla="*/ 1069235 h 4797311"/>
              <a:gd name="connsiteX1821" fmla="*/ 4599876 w 11137897"/>
              <a:gd name="connsiteY1821" fmla="*/ 1044529 h 4797311"/>
              <a:gd name="connsiteX1822" fmla="*/ 4445486 w 11137897"/>
              <a:gd name="connsiteY1822" fmla="*/ 1047224 h 4797311"/>
              <a:gd name="connsiteX1823" fmla="*/ 4420779 w 11137897"/>
              <a:gd name="connsiteY1823" fmla="*/ 1072808 h 4797311"/>
              <a:gd name="connsiteX1824" fmla="*/ 4446363 w 11137897"/>
              <a:gd name="connsiteY1824" fmla="*/ 1097513 h 4797311"/>
              <a:gd name="connsiteX1825" fmla="*/ 4447926 w 11137897"/>
              <a:gd name="connsiteY1825" fmla="*/ 1097170 h 4797311"/>
              <a:gd name="connsiteX1826" fmla="*/ 4449499 w 11137897"/>
              <a:gd name="connsiteY1826" fmla="*/ 1097458 h 4797311"/>
              <a:gd name="connsiteX1827" fmla="*/ 4474205 w 11137897"/>
              <a:gd name="connsiteY1827" fmla="*/ 1071875 h 4797311"/>
              <a:gd name="connsiteX1828" fmla="*/ 4448621 w 11137897"/>
              <a:gd name="connsiteY1828" fmla="*/ 1047169 h 4797311"/>
              <a:gd name="connsiteX1829" fmla="*/ 4447059 w 11137897"/>
              <a:gd name="connsiteY1829" fmla="*/ 1047512 h 4797311"/>
              <a:gd name="connsiteX1830" fmla="*/ 4294231 w 11137897"/>
              <a:gd name="connsiteY1830" fmla="*/ 1049864 h 4797311"/>
              <a:gd name="connsiteX1831" fmla="*/ 4269524 w 11137897"/>
              <a:gd name="connsiteY1831" fmla="*/ 1075448 h 4797311"/>
              <a:gd name="connsiteX1832" fmla="*/ 4295108 w 11137897"/>
              <a:gd name="connsiteY1832" fmla="*/ 1100153 h 4797311"/>
              <a:gd name="connsiteX1833" fmla="*/ 4319815 w 11137897"/>
              <a:gd name="connsiteY1833" fmla="*/ 1074570 h 4797311"/>
              <a:gd name="connsiteX1834" fmla="*/ 4294231 w 11137897"/>
              <a:gd name="connsiteY1834" fmla="*/ 1049864 h 4797311"/>
              <a:gd name="connsiteX1835" fmla="*/ 4985267 w 11137897"/>
              <a:gd name="connsiteY1835" fmla="*/ 989887 h 4797311"/>
              <a:gd name="connsiteX1836" fmla="*/ 4960561 w 11137897"/>
              <a:gd name="connsiteY1836" fmla="*/ 1015471 h 4797311"/>
              <a:gd name="connsiteX1837" fmla="*/ 4986145 w 11137897"/>
              <a:gd name="connsiteY1837" fmla="*/ 1040176 h 4797311"/>
              <a:gd name="connsiteX1838" fmla="*/ 5010850 w 11137897"/>
              <a:gd name="connsiteY1838" fmla="*/ 1014593 h 4797311"/>
              <a:gd name="connsiteX1839" fmla="*/ 4985267 w 11137897"/>
              <a:gd name="connsiteY1839" fmla="*/ 989887 h 4797311"/>
              <a:gd name="connsiteX1840" fmla="*/ 4830751 w 11137897"/>
              <a:gd name="connsiteY1840" fmla="*/ 992584 h 4797311"/>
              <a:gd name="connsiteX1841" fmla="*/ 4806044 w 11137897"/>
              <a:gd name="connsiteY1841" fmla="*/ 1018168 h 4797311"/>
              <a:gd name="connsiteX1842" fmla="*/ 4831629 w 11137897"/>
              <a:gd name="connsiteY1842" fmla="*/ 1042873 h 4797311"/>
              <a:gd name="connsiteX1843" fmla="*/ 4856335 w 11137897"/>
              <a:gd name="connsiteY1843" fmla="*/ 1017290 h 4797311"/>
              <a:gd name="connsiteX1844" fmla="*/ 4830751 w 11137897"/>
              <a:gd name="connsiteY1844" fmla="*/ 992584 h 4797311"/>
              <a:gd name="connsiteX1845" fmla="*/ 4676361 w 11137897"/>
              <a:gd name="connsiteY1845" fmla="*/ 995279 h 4797311"/>
              <a:gd name="connsiteX1846" fmla="*/ 4651655 w 11137897"/>
              <a:gd name="connsiteY1846" fmla="*/ 1020863 h 4797311"/>
              <a:gd name="connsiteX1847" fmla="*/ 4677239 w 11137897"/>
              <a:gd name="connsiteY1847" fmla="*/ 1045568 h 4797311"/>
              <a:gd name="connsiteX1848" fmla="*/ 4701945 w 11137897"/>
              <a:gd name="connsiteY1848" fmla="*/ 1019985 h 4797311"/>
              <a:gd name="connsiteX1849" fmla="*/ 4676361 w 11137897"/>
              <a:gd name="connsiteY1849" fmla="*/ 995279 h 4797311"/>
              <a:gd name="connsiteX1850" fmla="*/ 4521845 w 11137897"/>
              <a:gd name="connsiteY1850" fmla="*/ 997976 h 4797311"/>
              <a:gd name="connsiteX1851" fmla="*/ 4497139 w 11137897"/>
              <a:gd name="connsiteY1851" fmla="*/ 1023560 h 4797311"/>
              <a:gd name="connsiteX1852" fmla="*/ 4522723 w 11137897"/>
              <a:gd name="connsiteY1852" fmla="*/ 1048265 h 4797311"/>
              <a:gd name="connsiteX1853" fmla="*/ 4547429 w 11137897"/>
              <a:gd name="connsiteY1853" fmla="*/ 1022682 h 4797311"/>
              <a:gd name="connsiteX1854" fmla="*/ 4521845 w 11137897"/>
              <a:gd name="connsiteY1854" fmla="*/ 997976 h 4797311"/>
              <a:gd name="connsiteX1855" fmla="*/ 4370589 w 11137897"/>
              <a:gd name="connsiteY1855" fmla="*/ 1000616 h 4797311"/>
              <a:gd name="connsiteX1856" fmla="*/ 4345883 w 11137897"/>
              <a:gd name="connsiteY1856" fmla="*/ 1026200 h 4797311"/>
              <a:gd name="connsiteX1857" fmla="*/ 4371467 w 11137897"/>
              <a:gd name="connsiteY1857" fmla="*/ 1050905 h 4797311"/>
              <a:gd name="connsiteX1858" fmla="*/ 4396173 w 11137897"/>
              <a:gd name="connsiteY1858" fmla="*/ 1025322 h 4797311"/>
              <a:gd name="connsiteX1859" fmla="*/ 4370589 w 11137897"/>
              <a:gd name="connsiteY1859" fmla="*/ 1000616 h 4797311"/>
              <a:gd name="connsiteX1860" fmla="*/ 4294672 w 11137897"/>
              <a:gd name="connsiteY1860" fmla="*/ 952522 h 4797311"/>
              <a:gd name="connsiteX1861" fmla="*/ 4281464 w 11137897"/>
              <a:gd name="connsiteY1861" fmla="*/ 997264 h 4797311"/>
              <a:gd name="connsiteX1862" fmla="*/ 4293395 w 11137897"/>
              <a:gd name="connsiteY1862" fmla="*/ 1001963 h 4797311"/>
              <a:gd name="connsiteX1863" fmla="*/ 4318101 w 11137897"/>
              <a:gd name="connsiteY1863" fmla="*/ 976379 h 4797311"/>
              <a:gd name="connsiteX1864" fmla="*/ 4310426 w 11137897"/>
              <a:gd name="connsiteY1864" fmla="*/ 958727 h 4797311"/>
              <a:gd name="connsiteX1865" fmla="*/ 5061585 w 11137897"/>
              <a:gd name="connsiteY1865" fmla="*/ 938249 h 4797311"/>
              <a:gd name="connsiteX1866" fmla="*/ 5036878 w 11137897"/>
              <a:gd name="connsiteY1866" fmla="*/ 963833 h 4797311"/>
              <a:gd name="connsiteX1867" fmla="*/ 5062462 w 11137897"/>
              <a:gd name="connsiteY1867" fmla="*/ 988539 h 4797311"/>
              <a:gd name="connsiteX1868" fmla="*/ 5071637 w 11137897"/>
              <a:gd name="connsiteY1868" fmla="*/ 984549 h 4797311"/>
              <a:gd name="connsiteX1869" fmla="*/ 5083480 w 11137897"/>
              <a:gd name="connsiteY1869" fmla="*/ 954471 h 4797311"/>
              <a:gd name="connsiteX1870" fmla="*/ 5079493 w 11137897"/>
              <a:gd name="connsiteY1870" fmla="*/ 945303 h 4797311"/>
              <a:gd name="connsiteX1871" fmla="*/ 5061585 w 11137897"/>
              <a:gd name="connsiteY1871" fmla="*/ 938249 h 4797311"/>
              <a:gd name="connsiteX1872" fmla="*/ 4907068 w 11137897"/>
              <a:gd name="connsiteY1872" fmla="*/ 940946 h 4797311"/>
              <a:gd name="connsiteX1873" fmla="*/ 4882362 w 11137897"/>
              <a:gd name="connsiteY1873" fmla="*/ 966530 h 4797311"/>
              <a:gd name="connsiteX1874" fmla="*/ 4907946 w 11137897"/>
              <a:gd name="connsiteY1874" fmla="*/ 991236 h 4797311"/>
              <a:gd name="connsiteX1875" fmla="*/ 4932651 w 11137897"/>
              <a:gd name="connsiteY1875" fmla="*/ 965652 h 4797311"/>
              <a:gd name="connsiteX1876" fmla="*/ 4907068 w 11137897"/>
              <a:gd name="connsiteY1876" fmla="*/ 940946 h 4797311"/>
              <a:gd name="connsiteX1877" fmla="*/ 4752678 w 11137897"/>
              <a:gd name="connsiteY1877" fmla="*/ 943641 h 4797311"/>
              <a:gd name="connsiteX1878" fmla="*/ 4727971 w 11137897"/>
              <a:gd name="connsiteY1878" fmla="*/ 969225 h 4797311"/>
              <a:gd name="connsiteX1879" fmla="*/ 4753555 w 11137897"/>
              <a:gd name="connsiteY1879" fmla="*/ 993931 h 4797311"/>
              <a:gd name="connsiteX1880" fmla="*/ 4778262 w 11137897"/>
              <a:gd name="connsiteY1880" fmla="*/ 968347 h 4797311"/>
              <a:gd name="connsiteX1881" fmla="*/ 4752678 w 11137897"/>
              <a:gd name="connsiteY1881" fmla="*/ 943641 h 4797311"/>
              <a:gd name="connsiteX1882" fmla="*/ 4598162 w 11137897"/>
              <a:gd name="connsiteY1882" fmla="*/ 946338 h 4797311"/>
              <a:gd name="connsiteX1883" fmla="*/ 4573456 w 11137897"/>
              <a:gd name="connsiteY1883" fmla="*/ 971922 h 4797311"/>
              <a:gd name="connsiteX1884" fmla="*/ 4599040 w 11137897"/>
              <a:gd name="connsiteY1884" fmla="*/ 996628 h 4797311"/>
              <a:gd name="connsiteX1885" fmla="*/ 4623745 w 11137897"/>
              <a:gd name="connsiteY1885" fmla="*/ 971044 h 4797311"/>
              <a:gd name="connsiteX1886" fmla="*/ 4598162 w 11137897"/>
              <a:gd name="connsiteY1886" fmla="*/ 946338 h 4797311"/>
              <a:gd name="connsiteX1887" fmla="*/ 4443772 w 11137897"/>
              <a:gd name="connsiteY1887" fmla="*/ 949033 h 4797311"/>
              <a:gd name="connsiteX1888" fmla="*/ 4419065 w 11137897"/>
              <a:gd name="connsiteY1888" fmla="*/ 974617 h 4797311"/>
              <a:gd name="connsiteX1889" fmla="*/ 4444650 w 11137897"/>
              <a:gd name="connsiteY1889" fmla="*/ 999323 h 4797311"/>
              <a:gd name="connsiteX1890" fmla="*/ 4446212 w 11137897"/>
              <a:gd name="connsiteY1890" fmla="*/ 998979 h 4797311"/>
              <a:gd name="connsiteX1891" fmla="*/ 4447785 w 11137897"/>
              <a:gd name="connsiteY1891" fmla="*/ 999268 h 4797311"/>
              <a:gd name="connsiteX1892" fmla="*/ 4472491 w 11137897"/>
              <a:gd name="connsiteY1892" fmla="*/ 973684 h 4797311"/>
              <a:gd name="connsiteX1893" fmla="*/ 4446907 w 11137897"/>
              <a:gd name="connsiteY1893" fmla="*/ 948978 h 4797311"/>
              <a:gd name="connsiteX1894" fmla="*/ 4445345 w 11137897"/>
              <a:gd name="connsiteY1894" fmla="*/ 949321 h 4797311"/>
              <a:gd name="connsiteX1895" fmla="*/ 4983551 w 11137897"/>
              <a:gd name="connsiteY1895" fmla="*/ 891570 h 4797311"/>
              <a:gd name="connsiteX1896" fmla="*/ 4958845 w 11137897"/>
              <a:gd name="connsiteY1896" fmla="*/ 917154 h 4797311"/>
              <a:gd name="connsiteX1897" fmla="*/ 4984429 w 11137897"/>
              <a:gd name="connsiteY1897" fmla="*/ 941860 h 4797311"/>
              <a:gd name="connsiteX1898" fmla="*/ 5009134 w 11137897"/>
              <a:gd name="connsiteY1898" fmla="*/ 916276 h 4797311"/>
              <a:gd name="connsiteX1899" fmla="*/ 4983551 w 11137897"/>
              <a:gd name="connsiteY1899" fmla="*/ 891570 h 4797311"/>
              <a:gd name="connsiteX1900" fmla="*/ 4829035 w 11137897"/>
              <a:gd name="connsiteY1900" fmla="*/ 894267 h 4797311"/>
              <a:gd name="connsiteX1901" fmla="*/ 4804328 w 11137897"/>
              <a:gd name="connsiteY1901" fmla="*/ 919851 h 4797311"/>
              <a:gd name="connsiteX1902" fmla="*/ 4829912 w 11137897"/>
              <a:gd name="connsiteY1902" fmla="*/ 944557 h 4797311"/>
              <a:gd name="connsiteX1903" fmla="*/ 4854619 w 11137897"/>
              <a:gd name="connsiteY1903" fmla="*/ 918973 h 4797311"/>
              <a:gd name="connsiteX1904" fmla="*/ 4829035 w 11137897"/>
              <a:gd name="connsiteY1904" fmla="*/ 894267 h 4797311"/>
              <a:gd name="connsiteX1905" fmla="*/ 4674645 w 11137897"/>
              <a:gd name="connsiteY1905" fmla="*/ 896962 h 4797311"/>
              <a:gd name="connsiteX1906" fmla="*/ 4649939 w 11137897"/>
              <a:gd name="connsiteY1906" fmla="*/ 922546 h 4797311"/>
              <a:gd name="connsiteX1907" fmla="*/ 4675523 w 11137897"/>
              <a:gd name="connsiteY1907" fmla="*/ 947252 h 4797311"/>
              <a:gd name="connsiteX1908" fmla="*/ 4700229 w 11137897"/>
              <a:gd name="connsiteY1908" fmla="*/ 921668 h 4797311"/>
              <a:gd name="connsiteX1909" fmla="*/ 4674645 w 11137897"/>
              <a:gd name="connsiteY1909" fmla="*/ 896962 h 4797311"/>
              <a:gd name="connsiteX1910" fmla="*/ 4520129 w 11137897"/>
              <a:gd name="connsiteY1910" fmla="*/ 899659 h 4797311"/>
              <a:gd name="connsiteX1911" fmla="*/ 4495422 w 11137897"/>
              <a:gd name="connsiteY1911" fmla="*/ 925243 h 4797311"/>
              <a:gd name="connsiteX1912" fmla="*/ 4521006 w 11137897"/>
              <a:gd name="connsiteY1912" fmla="*/ 949949 h 4797311"/>
              <a:gd name="connsiteX1913" fmla="*/ 4545713 w 11137897"/>
              <a:gd name="connsiteY1913" fmla="*/ 924365 h 4797311"/>
              <a:gd name="connsiteX1914" fmla="*/ 4520129 w 11137897"/>
              <a:gd name="connsiteY1914" fmla="*/ 899659 h 4797311"/>
              <a:gd name="connsiteX1915" fmla="*/ 4368873 w 11137897"/>
              <a:gd name="connsiteY1915" fmla="*/ 902299 h 4797311"/>
              <a:gd name="connsiteX1916" fmla="*/ 4344166 w 11137897"/>
              <a:gd name="connsiteY1916" fmla="*/ 927883 h 4797311"/>
              <a:gd name="connsiteX1917" fmla="*/ 4369751 w 11137897"/>
              <a:gd name="connsiteY1917" fmla="*/ 952589 h 4797311"/>
              <a:gd name="connsiteX1918" fmla="*/ 4394457 w 11137897"/>
              <a:gd name="connsiteY1918" fmla="*/ 927005 h 4797311"/>
              <a:gd name="connsiteX1919" fmla="*/ 4368873 w 11137897"/>
              <a:gd name="connsiteY1919" fmla="*/ 902299 h 4797311"/>
              <a:gd name="connsiteX1920" fmla="*/ 5059868 w 11137897"/>
              <a:gd name="connsiteY1920" fmla="*/ 839932 h 4797311"/>
              <a:gd name="connsiteX1921" fmla="*/ 5035162 w 11137897"/>
              <a:gd name="connsiteY1921" fmla="*/ 865516 h 4797311"/>
              <a:gd name="connsiteX1922" fmla="*/ 5060746 w 11137897"/>
              <a:gd name="connsiteY1922" fmla="*/ 890222 h 4797311"/>
              <a:gd name="connsiteX1923" fmla="*/ 5085453 w 11137897"/>
              <a:gd name="connsiteY1923" fmla="*/ 864638 h 4797311"/>
              <a:gd name="connsiteX1924" fmla="*/ 5059868 w 11137897"/>
              <a:gd name="connsiteY1924" fmla="*/ 839932 h 4797311"/>
              <a:gd name="connsiteX1925" fmla="*/ 4905352 w 11137897"/>
              <a:gd name="connsiteY1925" fmla="*/ 842629 h 4797311"/>
              <a:gd name="connsiteX1926" fmla="*/ 4880646 w 11137897"/>
              <a:gd name="connsiteY1926" fmla="*/ 868213 h 4797311"/>
              <a:gd name="connsiteX1927" fmla="*/ 4906230 w 11137897"/>
              <a:gd name="connsiteY1927" fmla="*/ 892919 h 4797311"/>
              <a:gd name="connsiteX1928" fmla="*/ 4930935 w 11137897"/>
              <a:gd name="connsiteY1928" fmla="*/ 867335 h 4797311"/>
              <a:gd name="connsiteX1929" fmla="*/ 4905352 w 11137897"/>
              <a:gd name="connsiteY1929" fmla="*/ 842629 h 4797311"/>
              <a:gd name="connsiteX1930" fmla="*/ 4750962 w 11137897"/>
              <a:gd name="connsiteY1930" fmla="*/ 845324 h 4797311"/>
              <a:gd name="connsiteX1931" fmla="*/ 4726255 w 11137897"/>
              <a:gd name="connsiteY1931" fmla="*/ 870908 h 4797311"/>
              <a:gd name="connsiteX1932" fmla="*/ 4751839 w 11137897"/>
              <a:gd name="connsiteY1932" fmla="*/ 895614 h 4797311"/>
              <a:gd name="connsiteX1933" fmla="*/ 4776546 w 11137897"/>
              <a:gd name="connsiteY1933" fmla="*/ 870030 h 4797311"/>
              <a:gd name="connsiteX1934" fmla="*/ 4750962 w 11137897"/>
              <a:gd name="connsiteY1934" fmla="*/ 845324 h 4797311"/>
              <a:gd name="connsiteX1935" fmla="*/ 4596446 w 11137897"/>
              <a:gd name="connsiteY1935" fmla="*/ 848021 h 4797311"/>
              <a:gd name="connsiteX1936" fmla="*/ 4571740 w 11137897"/>
              <a:gd name="connsiteY1936" fmla="*/ 873605 h 4797311"/>
              <a:gd name="connsiteX1937" fmla="*/ 4597324 w 11137897"/>
              <a:gd name="connsiteY1937" fmla="*/ 898311 h 4797311"/>
              <a:gd name="connsiteX1938" fmla="*/ 4622029 w 11137897"/>
              <a:gd name="connsiteY1938" fmla="*/ 872727 h 4797311"/>
              <a:gd name="connsiteX1939" fmla="*/ 4596446 w 11137897"/>
              <a:gd name="connsiteY1939" fmla="*/ 848021 h 4797311"/>
              <a:gd name="connsiteX1940" fmla="*/ 4442056 w 11137897"/>
              <a:gd name="connsiteY1940" fmla="*/ 850716 h 4797311"/>
              <a:gd name="connsiteX1941" fmla="*/ 4417349 w 11137897"/>
              <a:gd name="connsiteY1941" fmla="*/ 876300 h 4797311"/>
              <a:gd name="connsiteX1942" fmla="*/ 4442933 w 11137897"/>
              <a:gd name="connsiteY1942" fmla="*/ 901006 h 4797311"/>
              <a:gd name="connsiteX1943" fmla="*/ 4444496 w 11137897"/>
              <a:gd name="connsiteY1943" fmla="*/ 900662 h 4797311"/>
              <a:gd name="connsiteX1944" fmla="*/ 4446069 w 11137897"/>
              <a:gd name="connsiteY1944" fmla="*/ 900951 h 4797311"/>
              <a:gd name="connsiteX1945" fmla="*/ 4470775 w 11137897"/>
              <a:gd name="connsiteY1945" fmla="*/ 875367 h 4797311"/>
              <a:gd name="connsiteX1946" fmla="*/ 4445191 w 11137897"/>
              <a:gd name="connsiteY1946" fmla="*/ 850661 h 4797311"/>
              <a:gd name="connsiteX1947" fmla="*/ 4443629 w 11137897"/>
              <a:gd name="connsiteY1947" fmla="*/ 851005 h 4797311"/>
              <a:gd name="connsiteX1948" fmla="*/ 5136225 w 11137897"/>
              <a:gd name="connsiteY1948" fmla="*/ 790558 h 4797311"/>
              <a:gd name="connsiteX1949" fmla="*/ 5111519 w 11137897"/>
              <a:gd name="connsiteY1949" fmla="*/ 816142 h 4797311"/>
              <a:gd name="connsiteX1950" fmla="*/ 5119194 w 11137897"/>
              <a:gd name="connsiteY1950" fmla="*/ 833792 h 4797311"/>
              <a:gd name="connsiteX1951" fmla="*/ 5129408 w 11137897"/>
              <a:gd name="connsiteY1951" fmla="*/ 837816 h 4797311"/>
              <a:gd name="connsiteX1952" fmla="*/ 5146431 w 11137897"/>
              <a:gd name="connsiteY1952" fmla="*/ 794577 h 4797311"/>
              <a:gd name="connsiteX1953" fmla="*/ 4981835 w 11137897"/>
              <a:gd name="connsiteY1953" fmla="*/ 793253 h 4797311"/>
              <a:gd name="connsiteX1954" fmla="*/ 4957129 w 11137897"/>
              <a:gd name="connsiteY1954" fmla="*/ 818837 h 4797311"/>
              <a:gd name="connsiteX1955" fmla="*/ 4982713 w 11137897"/>
              <a:gd name="connsiteY1955" fmla="*/ 843542 h 4797311"/>
              <a:gd name="connsiteX1956" fmla="*/ 5007418 w 11137897"/>
              <a:gd name="connsiteY1956" fmla="*/ 817959 h 4797311"/>
              <a:gd name="connsiteX1957" fmla="*/ 4981835 w 11137897"/>
              <a:gd name="connsiteY1957" fmla="*/ 793253 h 4797311"/>
              <a:gd name="connsiteX1958" fmla="*/ 4827318 w 11137897"/>
              <a:gd name="connsiteY1958" fmla="*/ 795950 h 4797311"/>
              <a:gd name="connsiteX1959" fmla="*/ 4802612 w 11137897"/>
              <a:gd name="connsiteY1959" fmla="*/ 821534 h 4797311"/>
              <a:gd name="connsiteX1960" fmla="*/ 4828196 w 11137897"/>
              <a:gd name="connsiteY1960" fmla="*/ 846239 h 4797311"/>
              <a:gd name="connsiteX1961" fmla="*/ 4852903 w 11137897"/>
              <a:gd name="connsiteY1961" fmla="*/ 820656 h 4797311"/>
              <a:gd name="connsiteX1962" fmla="*/ 4827318 w 11137897"/>
              <a:gd name="connsiteY1962" fmla="*/ 795950 h 4797311"/>
              <a:gd name="connsiteX1963" fmla="*/ 4672929 w 11137897"/>
              <a:gd name="connsiteY1963" fmla="*/ 798645 h 4797311"/>
              <a:gd name="connsiteX1964" fmla="*/ 4648223 w 11137897"/>
              <a:gd name="connsiteY1964" fmla="*/ 824229 h 4797311"/>
              <a:gd name="connsiteX1965" fmla="*/ 4673807 w 11137897"/>
              <a:gd name="connsiteY1965" fmla="*/ 848934 h 4797311"/>
              <a:gd name="connsiteX1966" fmla="*/ 4698513 w 11137897"/>
              <a:gd name="connsiteY1966" fmla="*/ 823351 h 4797311"/>
              <a:gd name="connsiteX1967" fmla="*/ 4672929 w 11137897"/>
              <a:gd name="connsiteY1967" fmla="*/ 798645 h 4797311"/>
              <a:gd name="connsiteX1968" fmla="*/ 4518413 w 11137897"/>
              <a:gd name="connsiteY1968" fmla="*/ 801342 h 4797311"/>
              <a:gd name="connsiteX1969" fmla="*/ 4493706 w 11137897"/>
              <a:gd name="connsiteY1969" fmla="*/ 826926 h 4797311"/>
              <a:gd name="connsiteX1970" fmla="*/ 4519290 w 11137897"/>
              <a:gd name="connsiteY1970" fmla="*/ 851631 h 4797311"/>
              <a:gd name="connsiteX1971" fmla="*/ 4543997 w 11137897"/>
              <a:gd name="connsiteY1971" fmla="*/ 826048 h 4797311"/>
              <a:gd name="connsiteX1972" fmla="*/ 4518413 w 11137897"/>
              <a:gd name="connsiteY1972" fmla="*/ 801342 h 4797311"/>
              <a:gd name="connsiteX1973" fmla="*/ 4367157 w 11137897"/>
              <a:gd name="connsiteY1973" fmla="*/ 803982 h 4797311"/>
              <a:gd name="connsiteX1974" fmla="*/ 4342450 w 11137897"/>
              <a:gd name="connsiteY1974" fmla="*/ 829566 h 4797311"/>
              <a:gd name="connsiteX1975" fmla="*/ 4368034 w 11137897"/>
              <a:gd name="connsiteY1975" fmla="*/ 854271 h 4797311"/>
              <a:gd name="connsiteX1976" fmla="*/ 4392741 w 11137897"/>
              <a:gd name="connsiteY1976" fmla="*/ 828688 h 4797311"/>
              <a:gd name="connsiteX1977" fmla="*/ 4367157 w 11137897"/>
              <a:gd name="connsiteY1977" fmla="*/ 803982 h 4797311"/>
              <a:gd name="connsiteX1978" fmla="*/ 5058122 w 11137897"/>
              <a:gd name="connsiteY1978" fmla="*/ 739888 h 4797311"/>
              <a:gd name="connsiteX1979" fmla="*/ 5033416 w 11137897"/>
              <a:gd name="connsiteY1979" fmla="*/ 765472 h 4797311"/>
              <a:gd name="connsiteX1980" fmla="*/ 5033789 w 11137897"/>
              <a:gd name="connsiteY1980" fmla="*/ 766329 h 4797311"/>
              <a:gd name="connsiteX1981" fmla="*/ 5033446 w 11137897"/>
              <a:gd name="connsiteY1981" fmla="*/ 767198 h 4797311"/>
              <a:gd name="connsiteX1982" fmla="*/ 5059030 w 11137897"/>
              <a:gd name="connsiteY1982" fmla="*/ 791905 h 4797311"/>
              <a:gd name="connsiteX1983" fmla="*/ 5083736 w 11137897"/>
              <a:gd name="connsiteY1983" fmla="*/ 766320 h 4797311"/>
              <a:gd name="connsiteX1984" fmla="*/ 5083363 w 11137897"/>
              <a:gd name="connsiteY1984" fmla="*/ 765463 h 4797311"/>
              <a:gd name="connsiteX1985" fmla="*/ 5083706 w 11137897"/>
              <a:gd name="connsiteY1985" fmla="*/ 764594 h 4797311"/>
              <a:gd name="connsiteX1986" fmla="*/ 5058122 w 11137897"/>
              <a:gd name="connsiteY1986" fmla="*/ 739888 h 4797311"/>
              <a:gd name="connsiteX1987" fmla="*/ 4903606 w 11137897"/>
              <a:gd name="connsiteY1987" fmla="*/ 742585 h 4797311"/>
              <a:gd name="connsiteX1988" fmla="*/ 4878899 w 11137897"/>
              <a:gd name="connsiteY1988" fmla="*/ 768169 h 4797311"/>
              <a:gd name="connsiteX1989" fmla="*/ 4879271 w 11137897"/>
              <a:gd name="connsiteY1989" fmla="*/ 769026 h 4797311"/>
              <a:gd name="connsiteX1990" fmla="*/ 4878930 w 11137897"/>
              <a:gd name="connsiteY1990" fmla="*/ 769895 h 4797311"/>
              <a:gd name="connsiteX1991" fmla="*/ 4904514 w 11137897"/>
              <a:gd name="connsiteY1991" fmla="*/ 794602 h 4797311"/>
              <a:gd name="connsiteX1992" fmla="*/ 4929219 w 11137897"/>
              <a:gd name="connsiteY1992" fmla="*/ 769017 h 4797311"/>
              <a:gd name="connsiteX1993" fmla="*/ 4928847 w 11137897"/>
              <a:gd name="connsiteY1993" fmla="*/ 768160 h 4797311"/>
              <a:gd name="connsiteX1994" fmla="*/ 4929189 w 11137897"/>
              <a:gd name="connsiteY1994" fmla="*/ 767291 h 4797311"/>
              <a:gd name="connsiteX1995" fmla="*/ 4903606 w 11137897"/>
              <a:gd name="connsiteY1995" fmla="*/ 742585 h 4797311"/>
              <a:gd name="connsiteX1996" fmla="*/ 4749215 w 11137897"/>
              <a:gd name="connsiteY1996" fmla="*/ 745280 h 4797311"/>
              <a:gd name="connsiteX1997" fmla="*/ 4724509 w 11137897"/>
              <a:gd name="connsiteY1997" fmla="*/ 770864 h 4797311"/>
              <a:gd name="connsiteX1998" fmla="*/ 4724881 w 11137897"/>
              <a:gd name="connsiteY1998" fmla="*/ 771721 h 4797311"/>
              <a:gd name="connsiteX1999" fmla="*/ 4724539 w 11137897"/>
              <a:gd name="connsiteY1999" fmla="*/ 772590 h 4797311"/>
              <a:gd name="connsiteX2000" fmla="*/ 4750123 w 11137897"/>
              <a:gd name="connsiteY2000" fmla="*/ 797297 h 4797311"/>
              <a:gd name="connsiteX2001" fmla="*/ 4774829 w 11137897"/>
              <a:gd name="connsiteY2001" fmla="*/ 771712 h 4797311"/>
              <a:gd name="connsiteX2002" fmla="*/ 4774456 w 11137897"/>
              <a:gd name="connsiteY2002" fmla="*/ 770855 h 4797311"/>
              <a:gd name="connsiteX2003" fmla="*/ 4774799 w 11137897"/>
              <a:gd name="connsiteY2003" fmla="*/ 769986 h 4797311"/>
              <a:gd name="connsiteX2004" fmla="*/ 4749215 w 11137897"/>
              <a:gd name="connsiteY2004" fmla="*/ 745280 h 4797311"/>
              <a:gd name="connsiteX2005" fmla="*/ 4594700 w 11137897"/>
              <a:gd name="connsiteY2005" fmla="*/ 747977 h 4797311"/>
              <a:gd name="connsiteX2006" fmla="*/ 4569994 w 11137897"/>
              <a:gd name="connsiteY2006" fmla="*/ 773561 h 4797311"/>
              <a:gd name="connsiteX2007" fmla="*/ 4570366 w 11137897"/>
              <a:gd name="connsiteY2007" fmla="*/ 774418 h 4797311"/>
              <a:gd name="connsiteX2008" fmla="*/ 4570024 w 11137897"/>
              <a:gd name="connsiteY2008" fmla="*/ 775287 h 4797311"/>
              <a:gd name="connsiteX2009" fmla="*/ 4595608 w 11137897"/>
              <a:gd name="connsiteY2009" fmla="*/ 799994 h 4797311"/>
              <a:gd name="connsiteX2010" fmla="*/ 4620313 w 11137897"/>
              <a:gd name="connsiteY2010" fmla="*/ 774409 h 4797311"/>
              <a:gd name="connsiteX2011" fmla="*/ 4619941 w 11137897"/>
              <a:gd name="connsiteY2011" fmla="*/ 773552 h 4797311"/>
              <a:gd name="connsiteX2012" fmla="*/ 4620283 w 11137897"/>
              <a:gd name="connsiteY2012" fmla="*/ 772683 h 4797311"/>
              <a:gd name="connsiteX2013" fmla="*/ 4594700 w 11137897"/>
              <a:gd name="connsiteY2013" fmla="*/ 747977 h 4797311"/>
              <a:gd name="connsiteX2014" fmla="*/ 4440309 w 11137897"/>
              <a:gd name="connsiteY2014" fmla="*/ 750672 h 4797311"/>
              <a:gd name="connsiteX2015" fmla="*/ 4415603 w 11137897"/>
              <a:gd name="connsiteY2015" fmla="*/ 776256 h 4797311"/>
              <a:gd name="connsiteX2016" fmla="*/ 4415975 w 11137897"/>
              <a:gd name="connsiteY2016" fmla="*/ 777113 h 4797311"/>
              <a:gd name="connsiteX2017" fmla="*/ 4415633 w 11137897"/>
              <a:gd name="connsiteY2017" fmla="*/ 777982 h 4797311"/>
              <a:gd name="connsiteX2018" fmla="*/ 4441217 w 11137897"/>
              <a:gd name="connsiteY2018" fmla="*/ 802689 h 4797311"/>
              <a:gd name="connsiteX2019" fmla="*/ 4442780 w 11137897"/>
              <a:gd name="connsiteY2019" fmla="*/ 802345 h 4797311"/>
              <a:gd name="connsiteX2020" fmla="*/ 4444353 w 11137897"/>
              <a:gd name="connsiteY2020" fmla="*/ 802634 h 4797311"/>
              <a:gd name="connsiteX2021" fmla="*/ 4469059 w 11137897"/>
              <a:gd name="connsiteY2021" fmla="*/ 777049 h 4797311"/>
              <a:gd name="connsiteX2022" fmla="*/ 4468686 w 11137897"/>
              <a:gd name="connsiteY2022" fmla="*/ 776193 h 4797311"/>
              <a:gd name="connsiteX2023" fmla="*/ 4469029 w 11137897"/>
              <a:gd name="connsiteY2023" fmla="*/ 775324 h 4797311"/>
              <a:gd name="connsiteX2024" fmla="*/ 4443445 w 11137897"/>
              <a:gd name="connsiteY2024" fmla="*/ 750617 h 4797311"/>
              <a:gd name="connsiteX2025" fmla="*/ 4441883 w 11137897"/>
              <a:gd name="connsiteY2025" fmla="*/ 750962 h 4797311"/>
              <a:gd name="connsiteX2026" fmla="*/ 4368378 w 11137897"/>
              <a:gd name="connsiteY2026" fmla="*/ 702859 h 4797311"/>
              <a:gd name="connsiteX2027" fmla="*/ 4355169 w 11137897"/>
              <a:gd name="connsiteY2027" fmla="*/ 747600 h 4797311"/>
              <a:gd name="connsiteX2028" fmla="*/ 4366249 w 11137897"/>
              <a:gd name="connsiteY2028" fmla="*/ 751965 h 4797311"/>
              <a:gd name="connsiteX2029" fmla="*/ 4390955 w 11137897"/>
              <a:gd name="connsiteY2029" fmla="*/ 726382 h 4797311"/>
              <a:gd name="connsiteX2030" fmla="*/ 4383280 w 11137897"/>
              <a:gd name="connsiteY2030" fmla="*/ 708729 h 4797311"/>
              <a:gd name="connsiteX2031" fmla="*/ 5134440 w 11137897"/>
              <a:gd name="connsiteY2031" fmla="*/ 688251 h 4797311"/>
              <a:gd name="connsiteX2032" fmla="*/ 5109733 w 11137897"/>
              <a:gd name="connsiteY2032" fmla="*/ 713835 h 4797311"/>
              <a:gd name="connsiteX2033" fmla="*/ 5135317 w 11137897"/>
              <a:gd name="connsiteY2033" fmla="*/ 738541 h 4797311"/>
              <a:gd name="connsiteX2034" fmla="*/ 5160023 w 11137897"/>
              <a:gd name="connsiteY2034" fmla="*/ 712957 h 4797311"/>
              <a:gd name="connsiteX2035" fmla="*/ 5134440 w 11137897"/>
              <a:gd name="connsiteY2035" fmla="*/ 688251 h 4797311"/>
              <a:gd name="connsiteX2036" fmla="*/ 4980049 w 11137897"/>
              <a:gd name="connsiteY2036" fmla="*/ 690946 h 4797311"/>
              <a:gd name="connsiteX2037" fmla="*/ 4955343 w 11137897"/>
              <a:gd name="connsiteY2037" fmla="*/ 716530 h 4797311"/>
              <a:gd name="connsiteX2038" fmla="*/ 4980927 w 11137897"/>
              <a:gd name="connsiteY2038" fmla="*/ 741235 h 4797311"/>
              <a:gd name="connsiteX2039" fmla="*/ 5005632 w 11137897"/>
              <a:gd name="connsiteY2039" fmla="*/ 715652 h 4797311"/>
              <a:gd name="connsiteX2040" fmla="*/ 4980049 w 11137897"/>
              <a:gd name="connsiteY2040" fmla="*/ 690946 h 4797311"/>
              <a:gd name="connsiteX2041" fmla="*/ 4825533 w 11137897"/>
              <a:gd name="connsiteY2041" fmla="*/ 693643 h 4797311"/>
              <a:gd name="connsiteX2042" fmla="*/ 4800826 w 11137897"/>
              <a:gd name="connsiteY2042" fmla="*/ 719227 h 4797311"/>
              <a:gd name="connsiteX2043" fmla="*/ 4826411 w 11137897"/>
              <a:gd name="connsiteY2043" fmla="*/ 743933 h 4797311"/>
              <a:gd name="connsiteX2044" fmla="*/ 4851117 w 11137897"/>
              <a:gd name="connsiteY2044" fmla="*/ 718349 h 4797311"/>
              <a:gd name="connsiteX2045" fmla="*/ 4825533 w 11137897"/>
              <a:gd name="connsiteY2045" fmla="*/ 693643 h 4797311"/>
              <a:gd name="connsiteX2046" fmla="*/ 4671143 w 11137897"/>
              <a:gd name="connsiteY2046" fmla="*/ 696338 h 4797311"/>
              <a:gd name="connsiteX2047" fmla="*/ 4646437 w 11137897"/>
              <a:gd name="connsiteY2047" fmla="*/ 721922 h 4797311"/>
              <a:gd name="connsiteX2048" fmla="*/ 4672021 w 11137897"/>
              <a:gd name="connsiteY2048" fmla="*/ 746627 h 4797311"/>
              <a:gd name="connsiteX2049" fmla="*/ 4696727 w 11137897"/>
              <a:gd name="connsiteY2049" fmla="*/ 721044 h 4797311"/>
              <a:gd name="connsiteX2050" fmla="*/ 4671143 w 11137897"/>
              <a:gd name="connsiteY2050" fmla="*/ 696338 h 4797311"/>
              <a:gd name="connsiteX2051" fmla="*/ 4516627 w 11137897"/>
              <a:gd name="connsiteY2051" fmla="*/ 699035 h 4797311"/>
              <a:gd name="connsiteX2052" fmla="*/ 4491921 w 11137897"/>
              <a:gd name="connsiteY2052" fmla="*/ 724619 h 4797311"/>
              <a:gd name="connsiteX2053" fmla="*/ 4517505 w 11137897"/>
              <a:gd name="connsiteY2053" fmla="*/ 749325 h 4797311"/>
              <a:gd name="connsiteX2054" fmla="*/ 4542211 w 11137897"/>
              <a:gd name="connsiteY2054" fmla="*/ 723741 h 4797311"/>
              <a:gd name="connsiteX2055" fmla="*/ 4516627 w 11137897"/>
              <a:gd name="connsiteY2055" fmla="*/ 699035 h 4797311"/>
              <a:gd name="connsiteX2056" fmla="*/ 5207099 w 11137897"/>
              <a:gd name="connsiteY2056" fmla="*/ 640483 h 4797311"/>
              <a:gd name="connsiteX2057" fmla="*/ 5193145 w 11137897"/>
              <a:gd name="connsiteY2057" fmla="*/ 646551 h 4797311"/>
              <a:gd name="connsiteX2058" fmla="*/ 5186090 w 11137897"/>
              <a:gd name="connsiteY2058" fmla="*/ 664459 h 4797311"/>
              <a:gd name="connsiteX2059" fmla="*/ 5192162 w 11137897"/>
              <a:gd name="connsiteY2059" fmla="*/ 678423 h 4797311"/>
              <a:gd name="connsiteX2060" fmla="*/ 5056406 w 11137897"/>
              <a:gd name="connsiteY2060" fmla="*/ 641571 h 4797311"/>
              <a:gd name="connsiteX2061" fmla="*/ 5031700 w 11137897"/>
              <a:gd name="connsiteY2061" fmla="*/ 667154 h 4797311"/>
              <a:gd name="connsiteX2062" fmla="*/ 5057284 w 11137897"/>
              <a:gd name="connsiteY2062" fmla="*/ 691860 h 4797311"/>
              <a:gd name="connsiteX2063" fmla="*/ 5081990 w 11137897"/>
              <a:gd name="connsiteY2063" fmla="*/ 666276 h 4797311"/>
              <a:gd name="connsiteX2064" fmla="*/ 5056406 w 11137897"/>
              <a:gd name="connsiteY2064" fmla="*/ 641571 h 4797311"/>
              <a:gd name="connsiteX2065" fmla="*/ 4901890 w 11137897"/>
              <a:gd name="connsiteY2065" fmla="*/ 644268 h 4797311"/>
              <a:gd name="connsiteX2066" fmla="*/ 4877183 w 11137897"/>
              <a:gd name="connsiteY2066" fmla="*/ 669851 h 4797311"/>
              <a:gd name="connsiteX2067" fmla="*/ 4902767 w 11137897"/>
              <a:gd name="connsiteY2067" fmla="*/ 694557 h 4797311"/>
              <a:gd name="connsiteX2068" fmla="*/ 4927473 w 11137897"/>
              <a:gd name="connsiteY2068" fmla="*/ 668973 h 4797311"/>
              <a:gd name="connsiteX2069" fmla="*/ 4901890 w 11137897"/>
              <a:gd name="connsiteY2069" fmla="*/ 644268 h 4797311"/>
              <a:gd name="connsiteX2070" fmla="*/ 4747499 w 11137897"/>
              <a:gd name="connsiteY2070" fmla="*/ 646963 h 4797311"/>
              <a:gd name="connsiteX2071" fmla="*/ 4722793 w 11137897"/>
              <a:gd name="connsiteY2071" fmla="*/ 672546 h 4797311"/>
              <a:gd name="connsiteX2072" fmla="*/ 4748377 w 11137897"/>
              <a:gd name="connsiteY2072" fmla="*/ 697252 h 4797311"/>
              <a:gd name="connsiteX2073" fmla="*/ 4773083 w 11137897"/>
              <a:gd name="connsiteY2073" fmla="*/ 671668 h 4797311"/>
              <a:gd name="connsiteX2074" fmla="*/ 4747499 w 11137897"/>
              <a:gd name="connsiteY2074" fmla="*/ 646963 h 4797311"/>
              <a:gd name="connsiteX2075" fmla="*/ 4592984 w 11137897"/>
              <a:gd name="connsiteY2075" fmla="*/ 649660 h 4797311"/>
              <a:gd name="connsiteX2076" fmla="*/ 4568277 w 11137897"/>
              <a:gd name="connsiteY2076" fmla="*/ 675243 h 4797311"/>
              <a:gd name="connsiteX2077" fmla="*/ 4593861 w 11137897"/>
              <a:gd name="connsiteY2077" fmla="*/ 699949 h 4797311"/>
              <a:gd name="connsiteX2078" fmla="*/ 4618567 w 11137897"/>
              <a:gd name="connsiteY2078" fmla="*/ 674365 h 4797311"/>
              <a:gd name="connsiteX2079" fmla="*/ 4592984 w 11137897"/>
              <a:gd name="connsiteY2079" fmla="*/ 649660 h 4797311"/>
              <a:gd name="connsiteX2080" fmla="*/ 4438593 w 11137897"/>
              <a:gd name="connsiteY2080" fmla="*/ 652355 h 4797311"/>
              <a:gd name="connsiteX2081" fmla="*/ 4413887 w 11137897"/>
              <a:gd name="connsiteY2081" fmla="*/ 677938 h 4797311"/>
              <a:gd name="connsiteX2082" fmla="*/ 4439471 w 11137897"/>
              <a:gd name="connsiteY2082" fmla="*/ 702644 h 4797311"/>
              <a:gd name="connsiteX2083" fmla="*/ 4441033 w 11137897"/>
              <a:gd name="connsiteY2083" fmla="*/ 702301 h 4797311"/>
              <a:gd name="connsiteX2084" fmla="*/ 4442607 w 11137897"/>
              <a:gd name="connsiteY2084" fmla="*/ 702590 h 4797311"/>
              <a:gd name="connsiteX2085" fmla="*/ 4467313 w 11137897"/>
              <a:gd name="connsiteY2085" fmla="*/ 677006 h 4797311"/>
              <a:gd name="connsiteX2086" fmla="*/ 4441729 w 11137897"/>
              <a:gd name="connsiteY2086" fmla="*/ 652300 h 4797311"/>
              <a:gd name="connsiteX2087" fmla="*/ 4440166 w 11137897"/>
              <a:gd name="connsiteY2087" fmla="*/ 652644 h 4797311"/>
              <a:gd name="connsiteX2088" fmla="*/ 5132723 w 11137897"/>
              <a:gd name="connsiteY2088" fmla="*/ 589932 h 4797311"/>
              <a:gd name="connsiteX2089" fmla="*/ 5108017 w 11137897"/>
              <a:gd name="connsiteY2089" fmla="*/ 615516 h 4797311"/>
              <a:gd name="connsiteX2090" fmla="*/ 5133601 w 11137897"/>
              <a:gd name="connsiteY2090" fmla="*/ 640224 h 4797311"/>
              <a:gd name="connsiteX2091" fmla="*/ 5158307 w 11137897"/>
              <a:gd name="connsiteY2091" fmla="*/ 614638 h 4797311"/>
              <a:gd name="connsiteX2092" fmla="*/ 5132723 w 11137897"/>
              <a:gd name="connsiteY2092" fmla="*/ 589932 h 4797311"/>
              <a:gd name="connsiteX2093" fmla="*/ 4978333 w 11137897"/>
              <a:gd name="connsiteY2093" fmla="*/ 592627 h 4797311"/>
              <a:gd name="connsiteX2094" fmla="*/ 4953627 w 11137897"/>
              <a:gd name="connsiteY2094" fmla="*/ 618211 h 4797311"/>
              <a:gd name="connsiteX2095" fmla="*/ 4979211 w 11137897"/>
              <a:gd name="connsiteY2095" fmla="*/ 642918 h 4797311"/>
              <a:gd name="connsiteX2096" fmla="*/ 5003916 w 11137897"/>
              <a:gd name="connsiteY2096" fmla="*/ 617333 h 4797311"/>
              <a:gd name="connsiteX2097" fmla="*/ 4978333 w 11137897"/>
              <a:gd name="connsiteY2097" fmla="*/ 592627 h 4797311"/>
              <a:gd name="connsiteX2098" fmla="*/ 4823817 w 11137897"/>
              <a:gd name="connsiteY2098" fmla="*/ 595324 h 4797311"/>
              <a:gd name="connsiteX2099" fmla="*/ 4799110 w 11137897"/>
              <a:gd name="connsiteY2099" fmla="*/ 620908 h 4797311"/>
              <a:gd name="connsiteX2100" fmla="*/ 4824694 w 11137897"/>
              <a:gd name="connsiteY2100" fmla="*/ 645616 h 4797311"/>
              <a:gd name="connsiteX2101" fmla="*/ 4849401 w 11137897"/>
              <a:gd name="connsiteY2101" fmla="*/ 620030 h 4797311"/>
              <a:gd name="connsiteX2102" fmla="*/ 4823817 w 11137897"/>
              <a:gd name="connsiteY2102" fmla="*/ 595324 h 4797311"/>
              <a:gd name="connsiteX2103" fmla="*/ 4669427 w 11137897"/>
              <a:gd name="connsiteY2103" fmla="*/ 598019 h 4797311"/>
              <a:gd name="connsiteX2104" fmla="*/ 4644721 w 11137897"/>
              <a:gd name="connsiteY2104" fmla="*/ 623603 h 4797311"/>
              <a:gd name="connsiteX2105" fmla="*/ 4670305 w 11137897"/>
              <a:gd name="connsiteY2105" fmla="*/ 648310 h 4797311"/>
              <a:gd name="connsiteX2106" fmla="*/ 4695011 w 11137897"/>
              <a:gd name="connsiteY2106" fmla="*/ 622725 h 4797311"/>
              <a:gd name="connsiteX2107" fmla="*/ 4669427 w 11137897"/>
              <a:gd name="connsiteY2107" fmla="*/ 598019 h 4797311"/>
              <a:gd name="connsiteX2108" fmla="*/ 4514911 w 11137897"/>
              <a:gd name="connsiteY2108" fmla="*/ 600716 h 4797311"/>
              <a:gd name="connsiteX2109" fmla="*/ 4490204 w 11137897"/>
              <a:gd name="connsiteY2109" fmla="*/ 626300 h 4797311"/>
              <a:gd name="connsiteX2110" fmla="*/ 4515788 w 11137897"/>
              <a:gd name="connsiteY2110" fmla="*/ 651008 h 4797311"/>
              <a:gd name="connsiteX2111" fmla="*/ 4540495 w 11137897"/>
              <a:gd name="connsiteY2111" fmla="*/ 625422 h 4797311"/>
              <a:gd name="connsiteX2112" fmla="*/ 4514911 w 11137897"/>
              <a:gd name="connsiteY2112" fmla="*/ 600716 h 4797311"/>
              <a:gd name="connsiteX2113" fmla="*/ 5209080 w 11137897"/>
              <a:gd name="connsiteY2113" fmla="*/ 540559 h 4797311"/>
              <a:gd name="connsiteX2114" fmla="*/ 5184374 w 11137897"/>
              <a:gd name="connsiteY2114" fmla="*/ 566143 h 4797311"/>
              <a:gd name="connsiteX2115" fmla="*/ 5209958 w 11137897"/>
              <a:gd name="connsiteY2115" fmla="*/ 590851 h 4797311"/>
              <a:gd name="connsiteX2116" fmla="*/ 5234665 w 11137897"/>
              <a:gd name="connsiteY2116" fmla="*/ 565265 h 4797311"/>
              <a:gd name="connsiteX2117" fmla="*/ 5209080 w 11137897"/>
              <a:gd name="connsiteY2117" fmla="*/ 540559 h 4797311"/>
              <a:gd name="connsiteX2118" fmla="*/ 5054690 w 11137897"/>
              <a:gd name="connsiteY2118" fmla="*/ 543254 h 4797311"/>
              <a:gd name="connsiteX2119" fmla="*/ 5029984 w 11137897"/>
              <a:gd name="connsiteY2119" fmla="*/ 568838 h 4797311"/>
              <a:gd name="connsiteX2120" fmla="*/ 5055568 w 11137897"/>
              <a:gd name="connsiteY2120" fmla="*/ 593545 h 4797311"/>
              <a:gd name="connsiteX2121" fmla="*/ 5080274 w 11137897"/>
              <a:gd name="connsiteY2121" fmla="*/ 567960 h 4797311"/>
              <a:gd name="connsiteX2122" fmla="*/ 5054690 w 11137897"/>
              <a:gd name="connsiteY2122" fmla="*/ 543254 h 4797311"/>
              <a:gd name="connsiteX2123" fmla="*/ 4900173 w 11137897"/>
              <a:gd name="connsiteY2123" fmla="*/ 545951 h 4797311"/>
              <a:gd name="connsiteX2124" fmla="*/ 4875467 w 11137897"/>
              <a:gd name="connsiteY2124" fmla="*/ 571535 h 4797311"/>
              <a:gd name="connsiteX2125" fmla="*/ 4901051 w 11137897"/>
              <a:gd name="connsiteY2125" fmla="*/ 596243 h 4797311"/>
              <a:gd name="connsiteX2126" fmla="*/ 4925757 w 11137897"/>
              <a:gd name="connsiteY2126" fmla="*/ 570657 h 4797311"/>
              <a:gd name="connsiteX2127" fmla="*/ 4900173 w 11137897"/>
              <a:gd name="connsiteY2127" fmla="*/ 545951 h 4797311"/>
              <a:gd name="connsiteX2128" fmla="*/ 4745783 w 11137897"/>
              <a:gd name="connsiteY2128" fmla="*/ 548646 h 4797311"/>
              <a:gd name="connsiteX2129" fmla="*/ 4721077 w 11137897"/>
              <a:gd name="connsiteY2129" fmla="*/ 574230 h 4797311"/>
              <a:gd name="connsiteX2130" fmla="*/ 4746661 w 11137897"/>
              <a:gd name="connsiteY2130" fmla="*/ 598937 h 4797311"/>
              <a:gd name="connsiteX2131" fmla="*/ 4771367 w 11137897"/>
              <a:gd name="connsiteY2131" fmla="*/ 573352 h 4797311"/>
              <a:gd name="connsiteX2132" fmla="*/ 4745783 w 11137897"/>
              <a:gd name="connsiteY2132" fmla="*/ 548646 h 4797311"/>
              <a:gd name="connsiteX2133" fmla="*/ 4591268 w 11137897"/>
              <a:gd name="connsiteY2133" fmla="*/ 551343 h 4797311"/>
              <a:gd name="connsiteX2134" fmla="*/ 4566561 w 11137897"/>
              <a:gd name="connsiteY2134" fmla="*/ 576927 h 4797311"/>
              <a:gd name="connsiteX2135" fmla="*/ 4592145 w 11137897"/>
              <a:gd name="connsiteY2135" fmla="*/ 601634 h 4797311"/>
              <a:gd name="connsiteX2136" fmla="*/ 4616851 w 11137897"/>
              <a:gd name="connsiteY2136" fmla="*/ 576049 h 4797311"/>
              <a:gd name="connsiteX2137" fmla="*/ 4591268 w 11137897"/>
              <a:gd name="connsiteY2137" fmla="*/ 551343 h 4797311"/>
              <a:gd name="connsiteX2138" fmla="*/ 4436877 w 11137897"/>
              <a:gd name="connsiteY2138" fmla="*/ 554038 h 4797311"/>
              <a:gd name="connsiteX2139" fmla="*/ 4412171 w 11137897"/>
              <a:gd name="connsiteY2139" fmla="*/ 579622 h 4797311"/>
              <a:gd name="connsiteX2140" fmla="*/ 4437755 w 11137897"/>
              <a:gd name="connsiteY2140" fmla="*/ 604329 h 4797311"/>
              <a:gd name="connsiteX2141" fmla="*/ 4439317 w 11137897"/>
              <a:gd name="connsiteY2141" fmla="*/ 603985 h 4797311"/>
              <a:gd name="connsiteX2142" fmla="*/ 4440890 w 11137897"/>
              <a:gd name="connsiteY2142" fmla="*/ 604275 h 4797311"/>
              <a:gd name="connsiteX2143" fmla="*/ 4465597 w 11137897"/>
              <a:gd name="connsiteY2143" fmla="*/ 578690 h 4797311"/>
              <a:gd name="connsiteX2144" fmla="*/ 4440013 w 11137897"/>
              <a:gd name="connsiteY2144" fmla="*/ 553983 h 4797311"/>
              <a:gd name="connsiteX2145" fmla="*/ 4438450 w 11137897"/>
              <a:gd name="connsiteY2145" fmla="*/ 554328 h 4797311"/>
              <a:gd name="connsiteX2146" fmla="*/ 5131007 w 11137897"/>
              <a:gd name="connsiteY2146" fmla="*/ 491617 h 4797311"/>
              <a:gd name="connsiteX2147" fmla="*/ 5106301 w 11137897"/>
              <a:gd name="connsiteY2147" fmla="*/ 517201 h 4797311"/>
              <a:gd name="connsiteX2148" fmla="*/ 5131885 w 11137897"/>
              <a:gd name="connsiteY2148" fmla="*/ 541907 h 4797311"/>
              <a:gd name="connsiteX2149" fmla="*/ 5156590 w 11137897"/>
              <a:gd name="connsiteY2149" fmla="*/ 516324 h 4797311"/>
              <a:gd name="connsiteX2150" fmla="*/ 5131007 w 11137897"/>
              <a:gd name="connsiteY2150" fmla="*/ 491617 h 4797311"/>
              <a:gd name="connsiteX2151" fmla="*/ 4976617 w 11137897"/>
              <a:gd name="connsiteY2151" fmla="*/ 494312 h 4797311"/>
              <a:gd name="connsiteX2152" fmla="*/ 4951911 w 11137897"/>
              <a:gd name="connsiteY2152" fmla="*/ 519896 h 4797311"/>
              <a:gd name="connsiteX2153" fmla="*/ 4977495 w 11137897"/>
              <a:gd name="connsiteY2153" fmla="*/ 544602 h 4797311"/>
              <a:gd name="connsiteX2154" fmla="*/ 5002200 w 11137897"/>
              <a:gd name="connsiteY2154" fmla="*/ 519018 h 4797311"/>
              <a:gd name="connsiteX2155" fmla="*/ 4976617 w 11137897"/>
              <a:gd name="connsiteY2155" fmla="*/ 494312 h 4797311"/>
              <a:gd name="connsiteX2156" fmla="*/ 4822100 w 11137897"/>
              <a:gd name="connsiteY2156" fmla="*/ 497009 h 4797311"/>
              <a:gd name="connsiteX2157" fmla="*/ 4797394 w 11137897"/>
              <a:gd name="connsiteY2157" fmla="*/ 522593 h 4797311"/>
              <a:gd name="connsiteX2158" fmla="*/ 4822978 w 11137897"/>
              <a:gd name="connsiteY2158" fmla="*/ 547299 h 4797311"/>
              <a:gd name="connsiteX2159" fmla="*/ 4847685 w 11137897"/>
              <a:gd name="connsiteY2159" fmla="*/ 521716 h 4797311"/>
              <a:gd name="connsiteX2160" fmla="*/ 4822100 w 11137897"/>
              <a:gd name="connsiteY2160" fmla="*/ 497009 h 4797311"/>
              <a:gd name="connsiteX2161" fmla="*/ 4667711 w 11137897"/>
              <a:gd name="connsiteY2161" fmla="*/ 499704 h 4797311"/>
              <a:gd name="connsiteX2162" fmla="*/ 4643005 w 11137897"/>
              <a:gd name="connsiteY2162" fmla="*/ 525288 h 4797311"/>
              <a:gd name="connsiteX2163" fmla="*/ 4668589 w 11137897"/>
              <a:gd name="connsiteY2163" fmla="*/ 549994 h 4797311"/>
              <a:gd name="connsiteX2164" fmla="*/ 4693295 w 11137897"/>
              <a:gd name="connsiteY2164" fmla="*/ 524410 h 4797311"/>
              <a:gd name="connsiteX2165" fmla="*/ 4667711 w 11137897"/>
              <a:gd name="connsiteY2165" fmla="*/ 499704 h 4797311"/>
              <a:gd name="connsiteX2166" fmla="*/ 4513195 w 11137897"/>
              <a:gd name="connsiteY2166" fmla="*/ 502401 h 4797311"/>
              <a:gd name="connsiteX2167" fmla="*/ 4488488 w 11137897"/>
              <a:gd name="connsiteY2167" fmla="*/ 527985 h 4797311"/>
              <a:gd name="connsiteX2168" fmla="*/ 4514072 w 11137897"/>
              <a:gd name="connsiteY2168" fmla="*/ 552691 h 4797311"/>
              <a:gd name="connsiteX2169" fmla="*/ 4538779 w 11137897"/>
              <a:gd name="connsiteY2169" fmla="*/ 527108 h 4797311"/>
              <a:gd name="connsiteX2170" fmla="*/ 4513195 w 11137897"/>
              <a:gd name="connsiteY2170" fmla="*/ 502401 h 4797311"/>
              <a:gd name="connsiteX2171" fmla="*/ 4441002 w 11137897"/>
              <a:gd name="connsiteY2171" fmla="*/ 456857 h 4797311"/>
              <a:gd name="connsiteX2172" fmla="*/ 4427453 w 11137897"/>
              <a:gd name="connsiteY2172" fmla="*/ 502755 h 4797311"/>
              <a:gd name="connsiteX2173" fmla="*/ 4436041 w 11137897"/>
              <a:gd name="connsiteY2173" fmla="*/ 506137 h 4797311"/>
              <a:gd name="connsiteX2174" fmla="*/ 4437603 w 11137897"/>
              <a:gd name="connsiteY2174" fmla="*/ 505793 h 4797311"/>
              <a:gd name="connsiteX2175" fmla="*/ 4439176 w 11137897"/>
              <a:gd name="connsiteY2175" fmla="*/ 506082 h 4797311"/>
              <a:gd name="connsiteX2176" fmla="*/ 4463883 w 11137897"/>
              <a:gd name="connsiteY2176" fmla="*/ 480499 h 4797311"/>
              <a:gd name="connsiteX2177" fmla="*/ 4456208 w 11137897"/>
              <a:gd name="connsiteY2177" fmla="*/ 462848 h 4797311"/>
              <a:gd name="connsiteX2178" fmla="*/ 5207367 w 11137897"/>
              <a:gd name="connsiteY2178" fmla="*/ 442369 h 4797311"/>
              <a:gd name="connsiteX2179" fmla="*/ 5182660 w 11137897"/>
              <a:gd name="connsiteY2179" fmla="*/ 467952 h 4797311"/>
              <a:gd name="connsiteX2180" fmla="*/ 5208244 w 11137897"/>
              <a:gd name="connsiteY2180" fmla="*/ 492658 h 4797311"/>
              <a:gd name="connsiteX2181" fmla="*/ 5232951 w 11137897"/>
              <a:gd name="connsiteY2181" fmla="*/ 467074 h 4797311"/>
              <a:gd name="connsiteX2182" fmla="*/ 5207367 w 11137897"/>
              <a:gd name="connsiteY2182" fmla="*/ 442369 h 4797311"/>
              <a:gd name="connsiteX2183" fmla="*/ 5052976 w 11137897"/>
              <a:gd name="connsiteY2183" fmla="*/ 445064 h 4797311"/>
              <a:gd name="connsiteX2184" fmla="*/ 5028270 w 11137897"/>
              <a:gd name="connsiteY2184" fmla="*/ 470647 h 4797311"/>
              <a:gd name="connsiteX2185" fmla="*/ 5053854 w 11137897"/>
              <a:gd name="connsiteY2185" fmla="*/ 495353 h 4797311"/>
              <a:gd name="connsiteX2186" fmla="*/ 5078560 w 11137897"/>
              <a:gd name="connsiteY2186" fmla="*/ 469769 h 4797311"/>
              <a:gd name="connsiteX2187" fmla="*/ 5052976 w 11137897"/>
              <a:gd name="connsiteY2187" fmla="*/ 445064 h 4797311"/>
              <a:gd name="connsiteX2188" fmla="*/ 4898460 w 11137897"/>
              <a:gd name="connsiteY2188" fmla="*/ 447761 h 4797311"/>
              <a:gd name="connsiteX2189" fmla="*/ 4873753 w 11137897"/>
              <a:gd name="connsiteY2189" fmla="*/ 473344 h 4797311"/>
              <a:gd name="connsiteX2190" fmla="*/ 4899337 w 11137897"/>
              <a:gd name="connsiteY2190" fmla="*/ 498050 h 4797311"/>
              <a:gd name="connsiteX2191" fmla="*/ 4924043 w 11137897"/>
              <a:gd name="connsiteY2191" fmla="*/ 472466 h 4797311"/>
              <a:gd name="connsiteX2192" fmla="*/ 4898460 w 11137897"/>
              <a:gd name="connsiteY2192" fmla="*/ 447761 h 4797311"/>
              <a:gd name="connsiteX2193" fmla="*/ 4744069 w 11137897"/>
              <a:gd name="connsiteY2193" fmla="*/ 450456 h 4797311"/>
              <a:gd name="connsiteX2194" fmla="*/ 4719363 w 11137897"/>
              <a:gd name="connsiteY2194" fmla="*/ 476039 h 4797311"/>
              <a:gd name="connsiteX2195" fmla="*/ 4744947 w 11137897"/>
              <a:gd name="connsiteY2195" fmla="*/ 500745 h 4797311"/>
              <a:gd name="connsiteX2196" fmla="*/ 4769653 w 11137897"/>
              <a:gd name="connsiteY2196" fmla="*/ 475161 h 4797311"/>
              <a:gd name="connsiteX2197" fmla="*/ 4744069 w 11137897"/>
              <a:gd name="connsiteY2197" fmla="*/ 450456 h 4797311"/>
              <a:gd name="connsiteX2198" fmla="*/ 4589554 w 11137897"/>
              <a:gd name="connsiteY2198" fmla="*/ 453153 h 4797311"/>
              <a:gd name="connsiteX2199" fmla="*/ 4564847 w 11137897"/>
              <a:gd name="connsiteY2199" fmla="*/ 478736 h 4797311"/>
              <a:gd name="connsiteX2200" fmla="*/ 4590431 w 11137897"/>
              <a:gd name="connsiteY2200" fmla="*/ 503442 h 4797311"/>
              <a:gd name="connsiteX2201" fmla="*/ 4615137 w 11137897"/>
              <a:gd name="connsiteY2201" fmla="*/ 477858 h 4797311"/>
              <a:gd name="connsiteX2202" fmla="*/ 4589554 w 11137897"/>
              <a:gd name="connsiteY2202" fmla="*/ 453153 h 4797311"/>
              <a:gd name="connsiteX2203" fmla="*/ 5283809 w 11137897"/>
              <a:gd name="connsiteY2203" fmla="*/ 390729 h 4797311"/>
              <a:gd name="connsiteX2204" fmla="*/ 5259103 w 11137897"/>
              <a:gd name="connsiteY2204" fmla="*/ 416313 h 4797311"/>
              <a:gd name="connsiteX2205" fmla="*/ 5284687 w 11137897"/>
              <a:gd name="connsiteY2205" fmla="*/ 441020 h 4797311"/>
              <a:gd name="connsiteX2206" fmla="*/ 5285825 w 11137897"/>
              <a:gd name="connsiteY2206" fmla="*/ 440524 h 4797311"/>
              <a:gd name="connsiteX2207" fmla="*/ 5302209 w 11137897"/>
              <a:gd name="connsiteY2207" fmla="*/ 398911 h 4797311"/>
              <a:gd name="connsiteX2208" fmla="*/ 5301718 w 11137897"/>
              <a:gd name="connsiteY2208" fmla="*/ 397784 h 4797311"/>
              <a:gd name="connsiteX2209" fmla="*/ 5283809 w 11137897"/>
              <a:gd name="connsiteY2209" fmla="*/ 390729 h 4797311"/>
              <a:gd name="connsiteX2210" fmla="*/ 5129293 w 11137897"/>
              <a:gd name="connsiteY2210" fmla="*/ 393426 h 4797311"/>
              <a:gd name="connsiteX2211" fmla="*/ 5104587 w 11137897"/>
              <a:gd name="connsiteY2211" fmla="*/ 419010 h 4797311"/>
              <a:gd name="connsiteX2212" fmla="*/ 5130171 w 11137897"/>
              <a:gd name="connsiteY2212" fmla="*/ 443717 h 4797311"/>
              <a:gd name="connsiteX2213" fmla="*/ 5154877 w 11137897"/>
              <a:gd name="connsiteY2213" fmla="*/ 418133 h 4797311"/>
              <a:gd name="connsiteX2214" fmla="*/ 5129293 w 11137897"/>
              <a:gd name="connsiteY2214" fmla="*/ 393426 h 4797311"/>
              <a:gd name="connsiteX2215" fmla="*/ 4974903 w 11137897"/>
              <a:gd name="connsiteY2215" fmla="*/ 396121 h 4797311"/>
              <a:gd name="connsiteX2216" fmla="*/ 4950197 w 11137897"/>
              <a:gd name="connsiteY2216" fmla="*/ 421705 h 4797311"/>
              <a:gd name="connsiteX2217" fmla="*/ 4975781 w 11137897"/>
              <a:gd name="connsiteY2217" fmla="*/ 446411 h 4797311"/>
              <a:gd name="connsiteX2218" fmla="*/ 5000486 w 11137897"/>
              <a:gd name="connsiteY2218" fmla="*/ 420827 h 4797311"/>
              <a:gd name="connsiteX2219" fmla="*/ 4974903 w 11137897"/>
              <a:gd name="connsiteY2219" fmla="*/ 396121 h 4797311"/>
              <a:gd name="connsiteX2220" fmla="*/ 4820387 w 11137897"/>
              <a:gd name="connsiteY2220" fmla="*/ 398818 h 4797311"/>
              <a:gd name="connsiteX2221" fmla="*/ 4795680 w 11137897"/>
              <a:gd name="connsiteY2221" fmla="*/ 424402 h 4797311"/>
              <a:gd name="connsiteX2222" fmla="*/ 4821264 w 11137897"/>
              <a:gd name="connsiteY2222" fmla="*/ 449109 h 4797311"/>
              <a:gd name="connsiteX2223" fmla="*/ 4845971 w 11137897"/>
              <a:gd name="connsiteY2223" fmla="*/ 423525 h 4797311"/>
              <a:gd name="connsiteX2224" fmla="*/ 4820387 w 11137897"/>
              <a:gd name="connsiteY2224" fmla="*/ 398818 h 4797311"/>
              <a:gd name="connsiteX2225" fmla="*/ 4665997 w 11137897"/>
              <a:gd name="connsiteY2225" fmla="*/ 401513 h 4797311"/>
              <a:gd name="connsiteX2226" fmla="*/ 4641291 w 11137897"/>
              <a:gd name="connsiteY2226" fmla="*/ 427097 h 4797311"/>
              <a:gd name="connsiteX2227" fmla="*/ 4666875 w 11137897"/>
              <a:gd name="connsiteY2227" fmla="*/ 451803 h 4797311"/>
              <a:gd name="connsiteX2228" fmla="*/ 4691581 w 11137897"/>
              <a:gd name="connsiteY2228" fmla="*/ 426219 h 4797311"/>
              <a:gd name="connsiteX2229" fmla="*/ 4665997 w 11137897"/>
              <a:gd name="connsiteY2229" fmla="*/ 401513 h 4797311"/>
              <a:gd name="connsiteX2230" fmla="*/ 4511481 w 11137897"/>
              <a:gd name="connsiteY2230" fmla="*/ 404210 h 4797311"/>
              <a:gd name="connsiteX2231" fmla="*/ 4486774 w 11137897"/>
              <a:gd name="connsiteY2231" fmla="*/ 429794 h 4797311"/>
              <a:gd name="connsiteX2232" fmla="*/ 4512358 w 11137897"/>
              <a:gd name="connsiteY2232" fmla="*/ 454501 h 4797311"/>
              <a:gd name="connsiteX2233" fmla="*/ 4537065 w 11137897"/>
              <a:gd name="connsiteY2233" fmla="*/ 428916 h 4797311"/>
              <a:gd name="connsiteX2234" fmla="*/ 4511481 w 11137897"/>
              <a:gd name="connsiteY2234" fmla="*/ 404210 h 4797311"/>
              <a:gd name="connsiteX2235" fmla="*/ 5205650 w 11137897"/>
              <a:gd name="connsiteY2235" fmla="*/ 344051 h 4797311"/>
              <a:gd name="connsiteX2236" fmla="*/ 5180944 w 11137897"/>
              <a:gd name="connsiteY2236" fmla="*/ 369635 h 4797311"/>
              <a:gd name="connsiteX2237" fmla="*/ 5206528 w 11137897"/>
              <a:gd name="connsiteY2237" fmla="*/ 394340 h 4797311"/>
              <a:gd name="connsiteX2238" fmla="*/ 5231234 w 11137897"/>
              <a:gd name="connsiteY2238" fmla="*/ 368757 h 4797311"/>
              <a:gd name="connsiteX2239" fmla="*/ 5205650 w 11137897"/>
              <a:gd name="connsiteY2239" fmla="*/ 344051 h 4797311"/>
              <a:gd name="connsiteX2240" fmla="*/ 5051260 w 11137897"/>
              <a:gd name="connsiteY2240" fmla="*/ 346746 h 4797311"/>
              <a:gd name="connsiteX2241" fmla="*/ 5026554 w 11137897"/>
              <a:gd name="connsiteY2241" fmla="*/ 372330 h 4797311"/>
              <a:gd name="connsiteX2242" fmla="*/ 5052138 w 11137897"/>
              <a:gd name="connsiteY2242" fmla="*/ 397035 h 4797311"/>
              <a:gd name="connsiteX2243" fmla="*/ 5076844 w 11137897"/>
              <a:gd name="connsiteY2243" fmla="*/ 371452 h 4797311"/>
              <a:gd name="connsiteX2244" fmla="*/ 5051260 w 11137897"/>
              <a:gd name="connsiteY2244" fmla="*/ 346746 h 4797311"/>
              <a:gd name="connsiteX2245" fmla="*/ 4896743 w 11137897"/>
              <a:gd name="connsiteY2245" fmla="*/ 349443 h 4797311"/>
              <a:gd name="connsiteX2246" fmla="*/ 4872037 w 11137897"/>
              <a:gd name="connsiteY2246" fmla="*/ 375027 h 4797311"/>
              <a:gd name="connsiteX2247" fmla="*/ 4897621 w 11137897"/>
              <a:gd name="connsiteY2247" fmla="*/ 399732 h 4797311"/>
              <a:gd name="connsiteX2248" fmla="*/ 4922327 w 11137897"/>
              <a:gd name="connsiteY2248" fmla="*/ 374149 h 4797311"/>
              <a:gd name="connsiteX2249" fmla="*/ 4896743 w 11137897"/>
              <a:gd name="connsiteY2249" fmla="*/ 349443 h 4797311"/>
              <a:gd name="connsiteX2250" fmla="*/ 4742353 w 11137897"/>
              <a:gd name="connsiteY2250" fmla="*/ 352138 h 4797311"/>
              <a:gd name="connsiteX2251" fmla="*/ 4717647 w 11137897"/>
              <a:gd name="connsiteY2251" fmla="*/ 377722 h 4797311"/>
              <a:gd name="connsiteX2252" fmla="*/ 4743231 w 11137897"/>
              <a:gd name="connsiteY2252" fmla="*/ 402427 h 4797311"/>
              <a:gd name="connsiteX2253" fmla="*/ 4767937 w 11137897"/>
              <a:gd name="connsiteY2253" fmla="*/ 376844 h 4797311"/>
              <a:gd name="connsiteX2254" fmla="*/ 4742353 w 11137897"/>
              <a:gd name="connsiteY2254" fmla="*/ 352138 h 4797311"/>
              <a:gd name="connsiteX2255" fmla="*/ 4587837 w 11137897"/>
              <a:gd name="connsiteY2255" fmla="*/ 354835 h 4797311"/>
              <a:gd name="connsiteX2256" fmla="*/ 4563131 w 11137897"/>
              <a:gd name="connsiteY2256" fmla="*/ 380419 h 4797311"/>
              <a:gd name="connsiteX2257" fmla="*/ 4588715 w 11137897"/>
              <a:gd name="connsiteY2257" fmla="*/ 405124 h 4797311"/>
              <a:gd name="connsiteX2258" fmla="*/ 4613421 w 11137897"/>
              <a:gd name="connsiteY2258" fmla="*/ 379541 h 4797311"/>
              <a:gd name="connsiteX2259" fmla="*/ 4587837 w 11137897"/>
              <a:gd name="connsiteY2259" fmla="*/ 354835 h 4797311"/>
              <a:gd name="connsiteX2260" fmla="*/ 5282093 w 11137897"/>
              <a:gd name="connsiteY2260" fmla="*/ 292412 h 4797311"/>
              <a:gd name="connsiteX2261" fmla="*/ 5257387 w 11137897"/>
              <a:gd name="connsiteY2261" fmla="*/ 317995 h 4797311"/>
              <a:gd name="connsiteX2262" fmla="*/ 5282971 w 11137897"/>
              <a:gd name="connsiteY2262" fmla="*/ 342701 h 4797311"/>
              <a:gd name="connsiteX2263" fmla="*/ 5307677 w 11137897"/>
              <a:gd name="connsiteY2263" fmla="*/ 317117 h 4797311"/>
              <a:gd name="connsiteX2264" fmla="*/ 5282093 w 11137897"/>
              <a:gd name="connsiteY2264" fmla="*/ 292412 h 4797311"/>
              <a:gd name="connsiteX2265" fmla="*/ 5127577 w 11137897"/>
              <a:gd name="connsiteY2265" fmla="*/ 295109 h 4797311"/>
              <a:gd name="connsiteX2266" fmla="*/ 5102871 w 11137897"/>
              <a:gd name="connsiteY2266" fmla="*/ 320692 h 4797311"/>
              <a:gd name="connsiteX2267" fmla="*/ 5128455 w 11137897"/>
              <a:gd name="connsiteY2267" fmla="*/ 345398 h 4797311"/>
              <a:gd name="connsiteX2268" fmla="*/ 5153160 w 11137897"/>
              <a:gd name="connsiteY2268" fmla="*/ 319815 h 4797311"/>
              <a:gd name="connsiteX2269" fmla="*/ 5127577 w 11137897"/>
              <a:gd name="connsiteY2269" fmla="*/ 295109 h 4797311"/>
              <a:gd name="connsiteX2270" fmla="*/ 4973187 w 11137897"/>
              <a:gd name="connsiteY2270" fmla="*/ 297804 h 4797311"/>
              <a:gd name="connsiteX2271" fmla="*/ 4948481 w 11137897"/>
              <a:gd name="connsiteY2271" fmla="*/ 323387 h 4797311"/>
              <a:gd name="connsiteX2272" fmla="*/ 4974065 w 11137897"/>
              <a:gd name="connsiteY2272" fmla="*/ 348093 h 4797311"/>
              <a:gd name="connsiteX2273" fmla="*/ 4998770 w 11137897"/>
              <a:gd name="connsiteY2273" fmla="*/ 322509 h 4797311"/>
              <a:gd name="connsiteX2274" fmla="*/ 4973187 w 11137897"/>
              <a:gd name="connsiteY2274" fmla="*/ 297804 h 4797311"/>
              <a:gd name="connsiteX2275" fmla="*/ 4818670 w 11137897"/>
              <a:gd name="connsiteY2275" fmla="*/ 300501 h 4797311"/>
              <a:gd name="connsiteX2276" fmla="*/ 4793964 w 11137897"/>
              <a:gd name="connsiteY2276" fmla="*/ 326084 h 4797311"/>
              <a:gd name="connsiteX2277" fmla="*/ 4819548 w 11137897"/>
              <a:gd name="connsiteY2277" fmla="*/ 350790 h 4797311"/>
              <a:gd name="connsiteX2278" fmla="*/ 4844254 w 11137897"/>
              <a:gd name="connsiteY2278" fmla="*/ 325206 h 4797311"/>
              <a:gd name="connsiteX2279" fmla="*/ 4818670 w 11137897"/>
              <a:gd name="connsiteY2279" fmla="*/ 300501 h 4797311"/>
              <a:gd name="connsiteX2280" fmla="*/ 4664281 w 11137897"/>
              <a:gd name="connsiteY2280" fmla="*/ 303196 h 4797311"/>
              <a:gd name="connsiteX2281" fmla="*/ 4639575 w 11137897"/>
              <a:gd name="connsiteY2281" fmla="*/ 328779 h 4797311"/>
              <a:gd name="connsiteX2282" fmla="*/ 4665159 w 11137897"/>
              <a:gd name="connsiteY2282" fmla="*/ 353485 h 4797311"/>
              <a:gd name="connsiteX2283" fmla="*/ 4689865 w 11137897"/>
              <a:gd name="connsiteY2283" fmla="*/ 327901 h 4797311"/>
              <a:gd name="connsiteX2284" fmla="*/ 4664281 w 11137897"/>
              <a:gd name="connsiteY2284" fmla="*/ 303196 h 4797311"/>
              <a:gd name="connsiteX2285" fmla="*/ 4509764 w 11137897"/>
              <a:gd name="connsiteY2285" fmla="*/ 305893 h 4797311"/>
              <a:gd name="connsiteX2286" fmla="*/ 4485058 w 11137897"/>
              <a:gd name="connsiteY2286" fmla="*/ 331476 h 4797311"/>
              <a:gd name="connsiteX2287" fmla="*/ 4510642 w 11137897"/>
              <a:gd name="connsiteY2287" fmla="*/ 356182 h 4797311"/>
              <a:gd name="connsiteX2288" fmla="*/ 4535349 w 11137897"/>
              <a:gd name="connsiteY2288" fmla="*/ 330598 h 4797311"/>
              <a:gd name="connsiteX2289" fmla="*/ 4509764 w 11137897"/>
              <a:gd name="connsiteY2289" fmla="*/ 305893 h 4797311"/>
              <a:gd name="connsiteX2290" fmla="*/ 5358451 w 11137897"/>
              <a:gd name="connsiteY2290" fmla="*/ 243038 h 4797311"/>
              <a:gd name="connsiteX2291" fmla="*/ 5333744 w 11137897"/>
              <a:gd name="connsiteY2291" fmla="*/ 268621 h 4797311"/>
              <a:gd name="connsiteX2292" fmla="*/ 5341420 w 11137897"/>
              <a:gd name="connsiteY2292" fmla="*/ 286273 h 4797311"/>
              <a:gd name="connsiteX2293" fmla="*/ 5345866 w 11137897"/>
              <a:gd name="connsiteY2293" fmla="*/ 288024 h 4797311"/>
              <a:gd name="connsiteX2294" fmla="*/ 5362889 w 11137897"/>
              <a:gd name="connsiteY2294" fmla="*/ 244786 h 4797311"/>
              <a:gd name="connsiteX2295" fmla="*/ 5203934 w 11137897"/>
              <a:gd name="connsiteY2295" fmla="*/ 245735 h 4797311"/>
              <a:gd name="connsiteX2296" fmla="*/ 5179228 w 11137897"/>
              <a:gd name="connsiteY2296" fmla="*/ 271318 h 4797311"/>
              <a:gd name="connsiteX2297" fmla="*/ 5204812 w 11137897"/>
              <a:gd name="connsiteY2297" fmla="*/ 296024 h 4797311"/>
              <a:gd name="connsiteX2298" fmla="*/ 5229518 w 11137897"/>
              <a:gd name="connsiteY2298" fmla="*/ 270440 h 4797311"/>
              <a:gd name="connsiteX2299" fmla="*/ 5203934 w 11137897"/>
              <a:gd name="connsiteY2299" fmla="*/ 245735 h 4797311"/>
              <a:gd name="connsiteX2300" fmla="*/ 5049544 w 11137897"/>
              <a:gd name="connsiteY2300" fmla="*/ 248430 h 4797311"/>
              <a:gd name="connsiteX2301" fmla="*/ 5024838 w 11137897"/>
              <a:gd name="connsiteY2301" fmla="*/ 274013 h 4797311"/>
              <a:gd name="connsiteX2302" fmla="*/ 5050422 w 11137897"/>
              <a:gd name="connsiteY2302" fmla="*/ 298719 h 4797311"/>
              <a:gd name="connsiteX2303" fmla="*/ 5075128 w 11137897"/>
              <a:gd name="connsiteY2303" fmla="*/ 273135 h 4797311"/>
              <a:gd name="connsiteX2304" fmla="*/ 5049544 w 11137897"/>
              <a:gd name="connsiteY2304" fmla="*/ 248430 h 4797311"/>
              <a:gd name="connsiteX2305" fmla="*/ 4895027 w 11137897"/>
              <a:gd name="connsiteY2305" fmla="*/ 251127 h 4797311"/>
              <a:gd name="connsiteX2306" fmla="*/ 4870321 w 11137897"/>
              <a:gd name="connsiteY2306" fmla="*/ 276710 h 4797311"/>
              <a:gd name="connsiteX2307" fmla="*/ 4895905 w 11137897"/>
              <a:gd name="connsiteY2307" fmla="*/ 301416 h 4797311"/>
              <a:gd name="connsiteX2308" fmla="*/ 4920610 w 11137897"/>
              <a:gd name="connsiteY2308" fmla="*/ 275832 h 4797311"/>
              <a:gd name="connsiteX2309" fmla="*/ 4895027 w 11137897"/>
              <a:gd name="connsiteY2309" fmla="*/ 251127 h 4797311"/>
              <a:gd name="connsiteX2310" fmla="*/ 4740637 w 11137897"/>
              <a:gd name="connsiteY2310" fmla="*/ 253822 h 4797311"/>
              <a:gd name="connsiteX2311" fmla="*/ 4715931 w 11137897"/>
              <a:gd name="connsiteY2311" fmla="*/ 279405 h 4797311"/>
              <a:gd name="connsiteX2312" fmla="*/ 4741515 w 11137897"/>
              <a:gd name="connsiteY2312" fmla="*/ 304111 h 4797311"/>
              <a:gd name="connsiteX2313" fmla="*/ 4766221 w 11137897"/>
              <a:gd name="connsiteY2313" fmla="*/ 278527 h 4797311"/>
              <a:gd name="connsiteX2314" fmla="*/ 4740637 w 11137897"/>
              <a:gd name="connsiteY2314" fmla="*/ 253822 h 4797311"/>
              <a:gd name="connsiteX2315" fmla="*/ 4586121 w 11137897"/>
              <a:gd name="connsiteY2315" fmla="*/ 256519 h 4797311"/>
              <a:gd name="connsiteX2316" fmla="*/ 4561415 w 11137897"/>
              <a:gd name="connsiteY2316" fmla="*/ 282102 h 4797311"/>
              <a:gd name="connsiteX2317" fmla="*/ 4586999 w 11137897"/>
              <a:gd name="connsiteY2317" fmla="*/ 306808 h 4797311"/>
              <a:gd name="connsiteX2318" fmla="*/ 4611704 w 11137897"/>
              <a:gd name="connsiteY2318" fmla="*/ 281224 h 4797311"/>
              <a:gd name="connsiteX2319" fmla="*/ 4586121 w 11137897"/>
              <a:gd name="connsiteY2319" fmla="*/ 256519 h 4797311"/>
              <a:gd name="connsiteX2320" fmla="*/ 4513913 w 11137897"/>
              <a:gd name="connsiteY2320" fmla="*/ 209886 h 4797311"/>
              <a:gd name="connsiteX2321" fmla="*/ 4500704 w 11137897"/>
              <a:gd name="connsiteY2321" fmla="*/ 254628 h 4797311"/>
              <a:gd name="connsiteX2322" fmla="*/ 4508926 w 11137897"/>
              <a:gd name="connsiteY2322" fmla="*/ 257866 h 4797311"/>
              <a:gd name="connsiteX2323" fmla="*/ 4533632 w 11137897"/>
              <a:gd name="connsiteY2323" fmla="*/ 232282 h 4797311"/>
              <a:gd name="connsiteX2324" fmla="*/ 4525957 w 11137897"/>
              <a:gd name="connsiteY2324" fmla="*/ 214631 h 4797311"/>
              <a:gd name="connsiteX2325" fmla="*/ 5280377 w 11137897"/>
              <a:gd name="connsiteY2325" fmla="*/ 194095 h 4797311"/>
              <a:gd name="connsiteX2326" fmla="*/ 5255670 w 11137897"/>
              <a:gd name="connsiteY2326" fmla="*/ 219679 h 4797311"/>
              <a:gd name="connsiteX2327" fmla="*/ 5281254 w 11137897"/>
              <a:gd name="connsiteY2327" fmla="*/ 244385 h 4797311"/>
              <a:gd name="connsiteX2328" fmla="*/ 5305961 w 11137897"/>
              <a:gd name="connsiteY2328" fmla="*/ 218801 h 4797311"/>
              <a:gd name="connsiteX2329" fmla="*/ 5280377 w 11137897"/>
              <a:gd name="connsiteY2329" fmla="*/ 194095 h 4797311"/>
              <a:gd name="connsiteX2330" fmla="*/ 5125861 w 11137897"/>
              <a:gd name="connsiteY2330" fmla="*/ 196792 h 4797311"/>
              <a:gd name="connsiteX2331" fmla="*/ 5101155 w 11137897"/>
              <a:gd name="connsiteY2331" fmla="*/ 222376 h 4797311"/>
              <a:gd name="connsiteX2332" fmla="*/ 5126739 w 11137897"/>
              <a:gd name="connsiteY2332" fmla="*/ 247082 h 4797311"/>
              <a:gd name="connsiteX2333" fmla="*/ 5151444 w 11137897"/>
              <a:gd name="connsiteY2333" fmla="*/ 221498 h 4797311"/>
              <a:gd name="connsiteX2334" fmla="*/ 5125861 w 11137897"/>
              <a:gd name="connsiteY2334" fmla="*/ 196792 h 4797311"/>
              <a:gd name="connsiteX2335" fmla="*/ 4971471 w 11137897"/>
              <a:gd name="connsiteY2335" fmla="*/ 199487 h 4797311"/>
              <a:gd name="connsiteX2336" fmla="*/ 4946764 w 11137897"/>
              <a:gd name="connsiteY2336" fmla="*/ 225071 h 4797311"/>
              <a:gd name="connsiteX2337" fmla="*/ 4972349 w 11137897"/>
              <a:gd name="connsiteY2337" fmla="*/ 249777 h 4797311"/>
              <a:gd name="connsiteX2338" fmla="*/ 4997054 w 11137897"/>
              <a:gd name="connsiteY2338" fmla="*/ 224193 h 4797311"/>
              <a:gd name="connsiteX2339" fmla="*/ 4971471 w 11137897"/>
              <a:gd name="connsiteY2339" fmla="*/ 199487 h 4797311"/>
              <a:gd name="connsiteX2340" fmla="*/ 4816954 w 11137897"/>
              <a:gd name="connsiteY2340" fmla="*/ 202184 h 4797311"/>
              <a:gd name="connsiteX2341" fmla="*/ 4792248 w 11137897"/>
              <a:gd name="connsiteY2341" fmla="*/ 227768 h 4797311"/>
              <a:gd name="connsiteX2342" fmla="*/ 4817832 w 11137897"/>
              <a:gd name="connsiteY2342" fmla="*/ 252474 h 4797311"/>
              <a:gd name="connsiteX2343" fmla="*/ 4842538 w 11137897"/>
              <a:gd name="connsiteY2343" fmla="*/ 226890 h 4797311"/>
              <a:gd name="connsiteX2344" fmla="*/ 4816954 w 11137897"/>
              <a:gd name="connsiteY2344" fmla="*/ 202184 h 4797311"/>
              <a:gd name="connsiteX2345" fmla="*/ 4662565 w 11137897"/>
              <a:gd name="connsiteY2345" fmla="*/ 204879 h 4797311"/>
              <a:gd name="connsiteX2346" fmla="*/ 4637859 w 11137897"/>
              <a:gd name="connsiteY2346" fmla="*/ 230463 h 4797311"/>
              <a:gd name="connsiteX2347" fmla="*/ 4663443 w 11137897"/>
              <a:gd name="connsiteY2347" fmla="*/ 255169 h 4797311"/>
              <a:gd name="connsiteX2348" fmla="*/ 4688149 w 11137897"/>
              <a:gd name="connsiteY2348" fmla="*/ 229585 h 4797311"/>
              <a:gd name="connsiteX2349" fmla="*/ 4662565 w 11137897"/>
              <a:gd name="connsiteY2349" fmla="*/ 204879 h 4797311"/>
              <a:gd name="connsiteX2350" fmla="*/ 5356735 w 11137897"/>
              <a:gd name="connsiteY2350" fmla="*/ 144720 h 4797311"/>
              <a:gd name="connsiteX2351" fmla="*/ 5332028 w 11137897"/>
              <a:gd name="connsiteY2351" fmla="*/ 170304 h 4797311"/>
              <a:gd name="connsiteX2352" fmla="*/ 5357612 w 11137897"/>
              <a:gd name="connsiteY2352" fmla="*/ 195010 h 4797311"/>
              <a:gd name="connsiteX2353" fmla="*/ 5382318 w 11137897"/>
              <a:gd name="connsiteY2353" fmla="*/ 169426 h 4797311"/>
              <a:gd name="connsiteX2354" fmla="*/ 5356735 w 11137897"/>
              <a:gd name="connsiteY2354" fmla="*/ 144720 h 4797311"/>
              <a:gd name="connsiteX2355" fmla="*/ 5202218 w 11137897"/>
              <a:gd name="connsiteY2355" fmla="*/ 147417 h 4797311"/>
              <a:gd name="connsiteX2356" fmla="*/ 5177512 w 11137897"/>
              <a:gd name="connsiteY2356" fmla="*/ 173001 h 4797311"/>
              <a:gd name="connsiteX2357" fmla="*/ 5203096 w 11137897"/>
              <a:gd name="connsiteY2357" fmla="*/ 197707 h 4797311"/>
              <a:gd name="connsiteX2358" fmla="*/ 5227802 w 11137897"/>
              <a:gd name="connsiteY2358" fmla="*/ 172123 h 4797311"/>
              <a:gd name="connsiteX2359" fmla="*/ 5202218 w 11137897"/>
              <a:gd name="connsiteY2359" fmla="*/ 147417 h 4797311"/>
              <a:gd name="connsiteX2360" fmla="*/ 5047828 w 11137897"/>
              <a:gd name="connsiteY2360" fmla="*/ 150112 h 4797311"/>
              <a:gd name="connsiteX2361" fmla="*/ 5023121 w 11137897"/>
              <a:gd name="connsiteY2361" fmla="*/ 175696 h 4797311"/>
              <a:gd name="connsiteX2362" fmla="*/ 5048705 w 11137897"/>
              <a:gd name="connsiteY2362" fmla="*/ 200402 h 4797311"/>
              <a:gd name="connsiteX2363" fmla="*/ 5073412 w 11137897"/>
              <a:gd name="connsiteY2363" fmla="*/ 174818 h 4797311"/>
              <a:gd name="connsiteX2364" fmla="*/ 5047828 w 11137897"/>
              <a:gd name="connsiteY2364" fmla="*/ 150112 h 4797311"/>
              <a:gd name="connsiteX2365" fmla="*/ 4893311 w 11137897"/>
              <a:gd name="connsiteY2365" fmla="*/ 152809 h 4797311"/>
              <a:gd name="connsiteX2366" fmla="*/ 4868605 w 11137897"/>
              <a:gd name="connsiteY2366" fmla="*/ 178393 h 4797311"/>
              <a:gd name="connsiteX2367" fmla="*/ 4894189 w 11137897"/>
              <a:gd name="connsiteY2367" fmla="*/ 203099 h 4797311"/>
              <a:gd name="connsiteX2368" fmla="*/ 4918894 w 11137897"/>
              <a:gd name="connsiteY2368" fmla="*/ 177515 h 4797311"/>
              <a:gd name="connsiteX2369" fmla="*/ 4893311 w 11137897"/>
              <a:gd name="connsiteY2369" fmla="*/ 152809 h 4797311"/>
              <a:gd name="connsiteX2370" fmla="*/ 4738921 w 11137897"/>
              <a:gd name="connsiteY2370" fmla="*/ 155504 h 4797311"/>
              <a:gd name="connsiteX2371" fmla="*/ 4714214 w 11137897"/>
              <a:gd name="connsiteY2371" fmla="*/ 181088 h 4797311"/>
              <a:gd name="connsiteX2372" fmla="*/ 4739799 w 11137897"/>
              <a:gd name="connsiteY2372" fmla="*/ 205794 h 4797311"/>
              <a:gd name="connsiteX2373" fmla="*/ 4764505 w 11137897"/>
              <a:gd name="connsiteY2373" fmla="*/ 180210 h 4797311"/>
              <a:gd name="connsiteX2374" fmla="*/ 4738921 w 11137897"/>
              <a:gd name="connsiteY2374" fmla="*/ 155504 h 4797311"/>
              <a:gd name="connsiteX2375" fmla="*/ 4584405 w 11137897"/>
              <a:gd name="connsiteY2375" fmla="*/ 158201 h 4797311"/>
              <a:gd name="connsiteX2376" fmla="*/ 4559699 w 11137897"/>
              <a:gd name="connsiteY2376" fmla="*/ 183785 h 4797311"/>
              <a:gd name="connsiteX2377" fmla="*/ 4585283 w 11137897"/>
              <a:gd name="connsiteY2377" fmla="*/ 208491 h 4797311"/>
              <a:gd name="connsiteX2378" fmla="*/ 4609988 w 11137897"/>
              <a:gd name="connsiteY2378" fmla="*/ 182907 h 4797311"/>
              <a:gd name="connsiteX2379" fmla="*/ 4584405 w 11137897"/>
              <a:gd name="connsiteY2379" fmla="*/ 158201 h 4797311"/>
              <a:gd name="connsiteX2380" fmla="*/ 5420461 w 11137897"/>
              <a:gd name="connsiteY2380" fmla="*/ 98557 h 4797311"/>
              <a:gd name="connsiteX2381" fmla="*/ 5415399 w 11137897"/>
              <a:gd name="connsiteY2381" fmla="*/ 100757 h 4797311"/>
              <a:gd name="connsiteX2382" fmla="*/ 5408345 w 11137897"/>
              <a:gd name="connsiteY2382" fmla="*/ 118666 h 4797311"/>
              <a:gd name="connsiteX2383" fmla="*/ 5410549 w 11137897"/>
              <a:gd name="connsiteY2383" fmla="*/ 123735 h 4797311"/>
              <a:gd name="connsiteX2384" fmla="*/ 5278661 w 11137897"/>
              <a:gd name="connsiteY2384" fmla="*/ 95777 h 4797311"/>
              <a:gd name="connsiteX2385" fmla="*/ 5253954 w 11137897"/>
              <a:gd name="connsiteY2385" fmla="*/ 121361 h 4797311"/>
              <a:gd name="connsiteX2386" fmla="*/ 5279538 w 11137897"/>
              <a:gd name="connsiteY2386" fmla="*/ 146067 h 4797311"/>
              <a:gd name="connsiteX2387" fmla="*/ 5304245 w 11137897"/>
              <a:gd name="connsiteY2387" fmla="*/ 120483 h 4797311"/>
              <a:gd name="connsiteX2388" fmla="*/ 5278661 w 11137897"/>
              <a:gd name="connsiteY2388" fmla="*/ 95777 h 4797311"/>
              <a:gd name="connsiteX2389" fmla="*/ 5124145 w 11137897"/>
              <a:gd name="connsiteY2389" fmla="*/ 98474 h 4797311"/>
              <a:gd name="connsiteX2390" fmla="*/ 5099439 w 11137897"/>
              <a:gd name="connsiteY2390" fmla="*/ 124058 h 4797311"/>
              <a:gd name="connsiteX2391" fmla="*/ 5125023 w 11137897"/>
              <a:gd name="connsiteY2391" fmla="*/ 148765 h 4797311"/>
              <a:gd name="connsiteX2392" fmla="*/ 5149728 w 11137897"/>
              <a:gd name="connsiteY2392" fmla="*/ 123180 h 4797311"/>
              <a:gd name="connsiteX2393" fmla="*/ 5124145 w 11137897"/>
              <a:gd name="connsiteY2393" fmla="*/ 98474 h 4797311"/>
              <a:gd name="connsiteX2394" fmla="*/ 4969755 w 11137897"/>
              <a:gd name="connsiteY2394" fmla="*/ 101169 h 4797311"/>
              <a:gd name="connsiteX2395" fmla="*/ 4945048 w 11137897"/>
              <a:gd name="connsiteY2395" fmla="*/ 126753 h 4797311"/>
              <a:gd name="connsiteX2396" fmla="*/ 4970632 w 11137897"/>
              <a:gd name="connsiteY2396" fmla="*/ 151459 h 4797311"/>
              <a:gd name="connsiteX2397" fmla="*/ 4995338 w 11137897"/>
              <a:gd name="connsiteY2397" fmla="*/ 125875 h 4797311"/>
              <a:gd name="connsiteX2398" fmla="*/ 4969755 w 11137897"/>
              <a:gd name="connsiteY2398" fmla="*/ 101169 h 4797311"/>
              <a:gd name="connsiteX2399" fmla="*/ 4815238 w 11137897"/>
              <a:gd name="connsiteY2399" fmla="*/ 103866 h 4797311"/>
              <a:gd name="connsiteX2400" fmla="*/ 4790532 w 11137897"/>
              <a:gd name="connsiteY2400" fmla="*/ 129450 h 4797311"/>
              <a:gd name="connsiteX2401" fmla="*/ 4816116 w 11137897"/>
              <a:gd name="connsiteY2401" fmla="*/ 154157 h 4797311"/>
              <a:gd name="connsiteX2402" fmla="*/ 4840822 w 11137897"/>
              <a:gd name="connsiteY2402" fmla="*/ 128572 h 4797311"/>
              <a:gd name="connsiteX2403" fmla="*/ 4815238 w 11137897"/>
              <a:gd name="connsiteY2403" fmla="*/ 103866 h 4797311"/>
              <a:gd name="connsiteX2404" fmla="*/ 4660849 w 11137897"/>
              <a:gd name="connsiteY2404" fmla="*/ 106561 h 4797311"/>
              <a:gd name="connsiteX2405" fmla="*/ 4636142 w 11137897"/>
              <a:gd name="connsiteY2405" fmla="*/ 132145 h 4797311"/>
              <a:gd name="connsiteX2406" fmla="*/ 4661726 w 11137897"/>
              <a:gd name="connsiteY2406" fmla="*/ 156851 h 4797311"/>
              <a:gd name="connsiteX2407" fmla="*/ 4686433 w 11137897"/>
              <a:gd name="connsiteY2407" fmla="*/ 131267 h 4797311"/>
              <a:gd name="connsiteX2408" fmla="*/ 4660849 w 11137897"/>
              <a:gd name="connsiteY2408" fmla="*/ 106561 h 4797311"/>
              <a:gd name="connsiteX2409" fmla="*/ 5355018 w 11137897"/>
              <a:gd name="connsiteY2409" fmla="*/ 46404 h 4797311"/>
              <a:gd name="connsiteX2410" fmla="*/ 5330312 w 11137897"/>
              <a:gd name="connsiteY2410" fmla="*/ 71988 h 4797311"/>
              <a:gd name="connsiteX2411" fmla="*/ 5355896 w 11137897"/>
              <a:gd name="connsiteY2411" fmla="*/ 96693 h 4797311"/>
              <a:gd name="connsiteX2412" fmla="*/ 5380602 w 11137897"/>
              <a:gd name="connsiteY2412" fmla="*/ 71110 h 4797311"/>
              <a:gd name="connsiteX2413" fmla="*/ 5355018 w 11137897"/>
              <a:gd name="connsiteY2413" fmla="*/ 46404 h 4797311"/>
              <a:gd name="connsiteX2414" fmla="*/ 5200502 w 11137897"/>
              <a:gd name="connsiteY2414" fmla="*/ 49101 h 4797311"/>
              <a:gd name="connsiteX2415" fmla="*/ 5175796 w 11137897"/>
              <a:gd name="connsiteY2415" fmla="*/ 74685 h 4797311"/>
              <a:gd name="connsiteX2416" fmla="*/ 5201380 w 11137897"/>
              <a:gd name="connsiteY2416" fmla="*/ 99390 h 4797311"/>
              <a:gd name="connsiteX2417" fmla="*/ 5226086 w 11137897"/>
              <a:gd name="connsiteY2417" fmla="*/ 73807 h 4797311"/>
              <a:gd name="connsiteX2418" fmla="*/ 5200502 w 11137897"/>
              <a:gd name="connsiteY2418" fmla="*/ 49101 h 4797311"/>
              <a:gd name="connsiteX2419" fmla="*/ 5046112 w 11137897"/>
              <a:gd name="connsiteY2419" fmla="*/ 51796 h 4797311"/>
              <a:gd name="connsiteX2420" fmla="*/ 5021405 w 11137897"/>
              <a:gd name="connsiteY2420" fmla="*/ 77380 h 4797311"/>
              <a:gd name="connsiteX2421" fmla="*/ 5046989 w 11137897"/>
              <a:gd name="connsiteY2421" fmla="*/ 102085 h 4797311"/>
              <a:gd name="connsiteX2422" fmla="*/ 5071696 w 11137897"/>
              <a:gd name="connsiteY2422" fmla="*/ 76502 h 4797311"/>
              <a:gd name="connsiteX2423" fmla="*/ 5046112 w 11137897"/>
              <a:gd name="connsiteY2423" fmla="*/ 51796 h 4797311"/>
              <a:gd name="connsiteX2424" fmla="*/ 4891595 w 11137897"/>
              <a:gd name="connsiteY2424" fmla="*/ 54493 h 4797311"/>
              <a:gd name="connsiteX2425" fmla="*/ 4866889 w 11137897"/>
              <a:gd name="connsiteY2425" fmla="*/ 80077 h 4797311"/>
              <a:gd name="connsiteX2426" fmla="*/ 4892473 w 11137897"/>
              <a:gd name="connsiteY2426" fmla="*/ 104782 h 4797311"/>
              <a:gd name="connsiteX2427" fmla="*/ 4917178 w 11137897"/>
              <a:gd name="connsiteY2427" fmla="*/ 79199 h 4797311"/>
              <a:gd name="connsiteX2428" fmla="*/ 4891595 w 11137897"/>
              <a:gd name="connsiteY2428" fmla="*/ 54493 h 4797311"/>
              <a:gd name="connsiteX2429" fmla="*/ 4737205 w 11137897"/>
              <a:gd name="connsiteY2429" fmla="*/ 57188 h 4797311"/>
              <a:gd name="connsiteX2430" fmla="*/ 4712498 w 11137897"/>
              <a:gd name="connsiteY2430" fmla="*/ 82772 h 4797311"/>
              <a:gd name="connsiteX2431" fmla="*/ 4738082 w 11137897"/>
              <a:gd name="connsiteY2431" fmla="*/ 107477 h 4797311"/>
              <a:gd name="connsiteX2432" fmla="*/ 4762789 w 11137897"/>
              <a:gd name="connsiteY2432" fmla="*/ 81894 h 4797311"/>
              <a:gd name="connsiteX2433" fmla="*/ 4737205 w 11137897"/>
              <a:gd name="connsiteY2433" fmla="*/ 57188 h 4797311"/>
              <a:gd name="connsiteX2434" fmla="*/ 4582689 w 11137897"/>
              <a:gd name="connsiteY2434" fmla="*/ 59885 h 4797311"/>
              <a:gd name="connsiteX2435" fmla="*/ 4557983 w 11137897"/>
              <a:gd name="connsiteY2435" fmla="*/ 85469 h 4797311"/>
              <a:gd name="connsiteX2436" fmla="*/ 4583567 w 11137897"/>
              <a:gd name="connsiteY2436" fmla="*/ 110174 h 4797311"/>
              <a:gd name="connsiteX2437" fmla="*/ 4608272 w 11137897"/>
              <a:gd name="connsiteY2437" fmla="*/ 84591 h 4797311"/>
              <a:gd name="connsiteX2438" fmla="*/ 4582689 w 11137897"/>
              <a:gd name="connsiteY2438" fmla="*/ 59885 h 4797311"/>
              <a:gd name="connsiteX2439" fmla="*/ 5122429 w 11137897"/>
              <a:gd name="connsiteY2439" fmla="*/ 158 h 4797311"/>
              <a:gd name="connsiteX2440" fmla="*/ 5097723 w 11137897"/>
              <a:gd name="connsiteY2440" fmla="*/ 25742 h 4797311"/>
              <a:gd name="connsiteX2441" fmla="*/ 5123307 w 11137897"/>
              <a:gd name="connsiteY2441" fmla="*/ 50449 h 4797311"/>
              <a:gd name="connsiteX2442" fmla="*/ 5148012 w 11137897"/>
              <a:gd name="connsiteY2442" fmla="*/ 24864 h 4797311"/>
              <a:gd name="connsiteX2443" fmla="*/ 5122429 w 11137897"/>
              <a:gd name="connsiteY2443" fmla="*/ 158 h 4797311"/>
              <a:gd name="connsiteX2444" fmla="*/ 4968038 w 11137897"/>
              <a:gd name="connsiteY2444" fmla="*/ 2853 h 4797311"/>
              <a:gd name="connsiteX2445" fmla="*/ 4943332 w 11137897"/>
              <a:gd name="connsiteY2445" fmla="*/ 28437 h 4797311"/>
              <a:gd name="connsiteX2446" fmla="*/ 4968916 w 11137897"/>
              <a:gd name="connsiteY2446" fmla="*/ 53143 h 4797311"/>
              <a:gd name="connsiteX2447" fmla="*/ 4993622 w 11137897"/>
              <a:gd name="connsiteY2447" fmla="*/ 27559 h 4797311"/>
              <a:gd name="connsiteX2448" fmla="*/ 4968038 w 11137897"/>
              <a:gd name="connsiteY2448" fmla="*/ 2853 h 4797311"/>
              <a:gd name="connsiteX2449" fmla="*/ 4813522 w 11137897"/>
              <a:gd name="connsiteY2449" fmla="*/ 5550 h 4797311"/>
              <a:gd name="connsiteX2450" fmla="*/ 4788816 w 11137897"/>
              <a:gd name="connsiteY2450" fmla="*/ 31134 h 4797311"/>
              <a:gd name="connsiteX2451" fmla="*/ 4814400 w 11137897"/>
              <a:gd name="connsiteY2451" fmla="*/ 55840 h 4797311"/>
              <a:gd name="connsiteX2452" fmla="*/ 4839106 w 11137897"/>
              <a:gd name="connsiteY2452" fmla="*/ 30256 h 4797311"/>
              <a:gd name="connsiteX2453" fmla="*/ 4813522 w 11137897"/>
              <a:gd name="connsiteY2453" fmla="*/ 5550 h 4797311"/>
              <a:gd name="connsiteX2454" fmla="*/ 4659133 w 11137897"/>
              <a:gd name="connsiteY2454" fmla="*/ 8245 h 4797311"/>
              <a:gd name="connsiteX2455" fmla="*/ 4634426 w 11137897"/>
              <a:gd name="connsiteY2455" fmla="*/ 33829 h 4797311"/>
              <a:gd name="connsiteX2456" fmla="*/ 4660010 w 11137897"/>
              <a:gd name="connsiteY2456" fmla="*/ 58535 h 4797311"/>
              <a:gd name="connsiteX2457" fmla="*/ 4684717 w 11137897"/>
              <a:gd name="connsiteY2457" fmla="*/ 32951 h 4797311"/>
              <a:gd name="connsiteX2458" fmla="*/ 4659133 w 11137897"/>
              <a:gd name="connsiteY2458" fmla="*/ 8245 h 4797311"/>
              <a:gd name="connsiteX2459" fmla="*/ 0 w 11137897"/>
              <a:gd name="connsiteY2459" fmla="*/ 0 h 4797311"/>
              <a:gd name="connsiteX2460" fmla="*/ 4575875 w 11137897"/>
              <a:gd name="connsiteY2460" fmla="*/ 0 h 4797311"/>
              <a:gd name="connsiteX2461" fmla="*/ 4573362 w 11137897"/>
              <a:gd name="connsiteY2461" fmla="*/ 8513 h 4797311"/>
              <a:gd name="connsiteX2462" fmla="*/ 4581851 w 11137897"/>
              <a:gd name="connsiteY2462" fmla="*/ 11857 h 4797311"/>
              <a:gd name="connsiteX2463" fmla="*/ 4599502 w 11137897"/>
              <a:gd name="connsiteY2463" fmla="*/ 4182 h 4797311"/>
              <a:gd name="connsiteX2464" fmla="*/ 4601149 w 11137897"/>
              <a:gd name="connsiteY2464" fmla="*/ 0 h 4797311"/>
              <a:gd name="connsiteX2465" fmla="*/ 4717542 w 11137897"/>
              <a:gd name="connsiteY2465" fmla="*/ 0 h 4797311"/>
              <a:gd name="connsiteX2466" fmla="*/ 4718458 w 11137897"/>
              <a:gd name="connsiteY2466" fmla="*/ 2106 h 4797311"/>
              <a:gd name="connsiteX2467" fmla="*/ 4736366 w 11137897"/>
              <a:gd name="connsiteY2467" fmla="*/ 9160 h 4797311"/>
              <a:gd name="connsiteX2468" fmla="*/ 4754018 w 11137897"/>
              <a:gd name="connsiteY2468" fmla="*/ 1485 h 4797311"/>
              <a:gd name="connsiteX2469" fmla="*/ 4754603 w 11137897"/>
              <a:gd name="connsiteY2469" fmla="*/ 0 h 4797311"/>
              <a:gd name="connsiteX2470" fmla="*/ 4874344 w 11137897"/>
              <a:gd name="connsiteY2470" fmla="*/ 0 h 4797311"/>
              <a:gd name="connsiteX2471" fmla="*/ 4890757 w 11137897"/>
              <a:gd name="connsiteY2471" fmla="*/ 6465 h 4797311"/>
              <a:gd name="connsiteX2472" fmla="*/ 4905625 w 11137897"/>
              <a:gd name="connsiteY2472" fmla="*/ 0 h 4797311"/>
              <a:gd name="connsiteX2473" fmla="*/ 5035707 w 11137897"/>
              <a:gd name="connsiteY2473" fmla="*/ 0 h 4797311"/>
              <a:gd name="connsiteX2474" fmla="*/ 5045273 w 11137897"/>
              <a:gd name="connsiteY2474" fmla="*/ 3768 h 4797311"/>
              <a:gd name="connsiteX2475" fmla="*/ 5053939 w 11137897"/>
              <a:gd name="connsiteY2475" fmla="*/ 0 h 4797311"/>
              <a:gd name="connsiteX2476" fmla="*/ 5196939 w 11137897"/>
              <a:gd name="connsiteY2476" fmla="*/ 0 h 4797311"/>
              <a:gd name="connsiteX2477" fmla="*/ 5199664 w 11137897"/>
              <a:gd name="connsiteY2477" fmla="*/ 1073 h 4797311"/>
              <a:gd name="connsiteX2478" fmla="*/ 5202132 w 11137897"/>
              <a:gd name="connsiteY2478" fmla="*/ 0 h 4797311"/>
              <a:gd name="connsiteX2479" fmla="*/ 5271105 w 11137897"/>
              <a:gd name="connsiteY2479" fmla="*/ 0 h 4797311"/>
              <a:gd name="connsiteX2480" fmla="*/ 5259293 w 11137897"/>
              <a:gd name="connsiteY2480" fmla="*/ 5136 h 4797311"/>
              <a:gd name="connsiteX2481" fmla="*/ 5252238 w 11137897"/>
              <a:gd name="connsiteY2481" fmla="*/ 23045 h 4797311"/>
              <a:gd name="connsiteX2482" fmla="*/ 5277822 w 11137897"/>
              <a:gd name="connsiteY2482" fmla="*/ 47751 h 4797311"/>
              <a:gd name="connsiteX2483" fmla="*/ 5302528 w 11137897"/>
              <a:gd name="connsiteY2483" fmla="*/ 22167 h 4797311"/>
              <a:gd name="connsiteX2484" fmla="*/ 5294853 w 11137897"/>
              <a:gd name="connsiteY2484" fmla="*/ 4516 h 4797311"/>
              <a:gd name="connsiteX2485" fmla="*/ 5283390 w 11137897"/>
              <a:gd name="connsiteY2485" fmla="*/ 0 h 4797311"/>
              <a:gd name="connsiteX2486" fmla="*/ 5419298 w 11137897"/>
              <a:gd name="connsiteY2486" fmla="*/ 0 h 4797311"/>
              <a:gd name="connsiteX2487" fmla="*/ 5413684 w 11137897"/>
              <a:gd name="connsiteY2487" fmla="*/ 2442 h 4797311"/>
              <a:gd name="connsiteX2488" fmla="*/ 5406629 w 11137897"/>
              <a:gd name="connsiteY2488" fmla="*/ 20350 h 4797311"/>
              <a:gd name="connsiteX2489" fmla="*/ 5432212 w 11137897"/>
              <a:gd name="connsiteY2489" fmla="*/ 45057 h 4797311"/>
              <a:gd name="connsiteX2490" fmla="*/ 5443448 w 11137897"/>
              <a:gd name="connsiteY2490" fmla="*/ 40171 h 4797311"/>
              <a:gd name="connsiteX2491" fmla="*/ 5454125 w 11137897"/>
              <a:gd name="connsiteY2491" fmla="*/ 13049 h 4797311"/>
              <a:gd name="connsiteX2492" fmla="*/ 5449243 w 11137897"/>
              <a:gd name="connsiteY2492" fmla="*/ 1821 h 4797311"/>
              <a:gd name="connsiteX2493" fmla="*/ 5444621 w 11137897"/>
              <a:gd name="connsiteY2493" fmla="*/ 0 h 4797311"/>
              <a:gd name="connsiteX2494" fmla="*/ 11137897 w 11137897"/>
              <a:gd name="connsiteY2494" fmla="*/ 0 h 4797311"/>
              <a:gd name="connsiteX2495" fmla="*/ 11137897 w 11137897"/>
              <a:gd name="connsiteY2495" fmla="*/ 4797311 h 4797311"/>
              <a:gd name="connsiteX2496" fmla="*/ 0 w 11137897"/>
              <a:gd name="connsiteY2496" fmla="*/ 4797311 h 4797311"/>
              <a:gd name="connsiteX0" fmla="*/ 4137199 w 11137897"/>
              <a:gd name="connsiteY0" fmla="*/ 4742715 h 4797311"/>
              <a:gd name="connsiteX1" fmla="*/ 4127385 w 11137897"/>
              <a:gd name="connsiteY1" fmla="*/ 4788793 h 4797311"/>
              <a:gd name="connsiteX2" fmla="*/ 4127714 w 11137897"/>
              <a:gd name="connsiteY2" fmla="*/ 4788924 h 4797311"/>
              <a:gd name="connsiteX3" fmla="*/ 4152420 w 11137897"/>
              <a:gd name="connsiteY3" fmla="*/ 4763339 h 4797311"/>
              <a:gd name="connsiteX4" fmla="*/ 4144745 w 11137897"/>
              <a:gd name="connsiteY4" fmla="*/ 4745688 h 4797311"/>
              <a:gd name="connsiteX5" fmla="*/ 4137199 w 11137897"/>
              <a:gd name="connsiteY5" fmla="*/ 4742715 h 4797311"/>
              <a:gd name="connsiteX6" fmla="*/ 4203155 w 11137897"/>
              <a:gd name="connsiteY6" fmla="*/ 4686995 h 4797311"/>
              <a:gd name="connsiteX7" fmla="*/ 4178448 w 11137897"/>
              <a:gd name="connsiteY7" fmla="*/ 4712579 h 4797311"/>
              <a:gd name="connsiteX8" fmla="*/ 4186123 w 11137897"/>
              <a:gd name="connsiteY8" fmla="*/ 4730231 h 4797311"/>
              <a:gd name="connsiteX9" fmla="*/ 4198441 w 11137897"/>
              <a:gd name="connsiteY9" fmla="*/ 4735083 h 4797311"/>
              <a:gd name="connsiteX10" fmla="*/ 4218761 w 11137897"/>
              <a:gd name="connsiteY10" fmla="*/ 4693143 h 4797311"/>
              <a:gd name="connsiteX11" fmla="*/ 4203155 w 11137897"/>
              <a:gd name="connsiteY11" fmla="*/ 4686995 h 4797311"/>
              <a:gd name="connsiteX12" fmla="*/ 4201438 w 11137897"/>
              <a:gd name="connsiteY12" fmla="*/ 4588680 h 4797311"/>
              <a:gd name="connsiteX13" fmla="*/ 4176732 w 11137897"/>
              <a:gd name="connsiteY13" fmla="*/ 4614263 h 4797311"/>
              <a:gd name="connsiteX14" fmla="*/ 4202316 w 11137897"/>
              <a:gd name="connsiteY14" fmla="*/ 4638970 h 4797311"/>
              <a:gd name="connsiteX15" fmla="*/ 4227022 w 11137897"/>
              <a:gd name="connsiteY15" fmla="*/ 4613386 h 4797311"/>
              <a:gd name="connsiteX16" fmla="*/ 4201438 w 11137897"/>
              <a:gd name="connsiteY16" fmla="*/ 4588680 h 4797311"/>
              <a:gd name="connsiteX17" fmla="*/ 4277919 w 11137897"/>
              <a:gd name="connsiteY17" fmla="*/ 4539302 h 4797311"/>
              <a:gd name="connsiteX18" fmla="*/ 4253214 w 11137897"/>
              <a:gd name="connsiteY18" fmla="*/ 4564886 h 4797311"/>
              <a:gd name="connsiteX19" fmla="*/ 4260889 w 11137897"/>
              <a:gd name="connsiteY19" fmla="*/ 4582538 h 4797311"/>
              <a:gd name="connsiteX20" fmla="*/ 4270511 w 11137897"/>
              <a:gd name="connsiteY20" fmla="*/ 4586329 h 4797311"/>
              <a:gd name="connsiteX21" fmla="*/ 4290831 w 11137897"/>
              <a:gd name="connsiteY21" fmla="*/ 4544389 h 4797311"/>
              <a:gd name="connsiteX22" fmla="*/ 4277919 w 11137897"/>
              <a:gd name="connsiteY22" fmla="*/ 4539302 h 4797311"/>
              <a:gd name="connsiteX23" fmla="*/ 4199722 w 11137897"/>
              <a:gd name="connsiteY23" fmla="*/ 4490362 h 4797311"/>
              <a:gd name="connsiteX24" fmla="*/ 4190054 w 11137897"/>
              <a:gd name="connsiteY24" fmla="*/ 4494566 h 4797311"/>
              <a:gd name="connsiteX25" fmla="*/ 4182054 w 11137897"/>
              <a:gd name="connsiteY25" fmla="*/ 4532131 h 4797311"/>
              <a:gd name="connsiteX26" fmla="*/ 4182691 w 11137897"/>
              <a:gd name="connsiteY26" fmla="*/ 4533597 h 4797311"/>
              <a:gd name="connsiteX27" fmla="*/ 4200600 w 11137897"/>
              <a:gd name="connsiteY27" fmla="*/ 4540652 h 4797311"/>
              <a:gd name="connsiteX28" fmla="*/ 4225306 w 11137897"/>
              <a:gd name="connsiteY28" fmla="*/ 4515069 h 4797311"/>
              <a:gd name="connsiteX29" fmla="*/ 4199722 w 11137897"/>
              <a:gd name="connsiteY29" fmla="*/ 4490362 h 4797311"/>
              <a:gd name="connsiteX30" fmla="*/ 4276203 w 11137897"/>
              <a:gd name="connsiteY30" fmla="*/ 4440986 h 4797311"/>
              <a:gd name="connsiteX31" fmla="*/ 4251498 w 11137897"/>
              <a:gd name="connsiteY31" fmla="*/ 4466570 h 4797311"/>
              <a:gd name="connsiteX32" fmla="*/ 4277081 w 11137897"/>
              <a:gd name="connsiteY32" fmla="*/ 4491276 h 4797311"/>
              <a:gd name="connsiteX33" fmla="*/ 4301787 w 11137897"/>
              <a:gd name="connsiteY33" fmla="*/ 4465692 h 4797311"/>
              <a:gd name="connsiteX34" fmla="*/ 4276203 w 11137897"/>
              <a:gd name="connsiteY34" fmla="*/ 4440986 h 4797311"/>
              <a:gd name="connsiteX35" fmla="*/ 4210816 w 11137897"/>
              <a:gd name="connsiteY35" fmla="*/ 4397092 h 4797311"/>
              <a:gd name="connsiteX36" fmla="*/ 4201413 w 11137897"/>
              <a:gd name="connsiteY36" fmla="*/ 4441236 h 4797311"/>
              <a:gd name="connsiteX37" fmla="*/ 4216536 w 11137897"/>
              <a:gd name="connsiteY37" fmla="*/ 4434660 h 4797311"/>
              <a:gd name="connsiteX38" fmla="*/ 4223590 w 11137897"/>
              <a:gd name="connsiteY38" fmla="*/ 4416752 h 4797311"/>
              <a:gd name="connsiteX39" fmla="*/ 4215915 w 11137897"/>
              <a:gd name="connsiteY39" fmla="*/ 4399100 h 4797311"/>
              <a:gd name="connsiteX40" fmla="*/ 4210816 w 11137897"/>
              <a:gd name="connsiteY40" fmla="*/ 4397092 h 4797311"/>
              <a:gd name="connsiteX41" fmla="*/ 4352522 w 11137897"/>
              <a:gd name="connsiteY41" fmla="*/ 4389348 h 4797311"/>
              <a:gd name="connsiteX42" fmla="*/ 4327815 w 11137897"/>
              <a:gd name="connsiteY42" fmla="*/ 4414932 h 4797311"/>
              <a:gd name="connsiteX43" fmla="*/ 4335491 w 11137897"/>
              <a:gd name="connsiteY43" fmla="*/ 4432584 h 4797311"/>
              <a:gd name="connsiteX44" fmla="*/ 4343475 w 11137897"/>
              <a:gd name="connsiteY44" fmla="*/ 4435729 h 4797311"/>
              <a:gd name="connsiteX45" fmla="*/ 4363795 w 11137897"/>
              <a:gd name="connsiteY45" fmla="*/ 4393789 h 4797311"/>
              <a:gd name="connsiteX46" fmla="*/ 4352522 w 11137897"/>
              <a:gd name="connsiteY46" fmla="*/ 4389348 h 4797311"/>
              <a:gd name="connsiteX47" fmla="*/ 4274487 w 11137897"/>
              <a:gd name="connsiteY47" fmla="*/ 4342669 h 4797311"/>
              <a:gd name="connsiteX48" fmla="*/ 4249782 w 11137897"/>
              <a:gd name="connsiteY48" fmla="*/ 4368253 h 4797311"/>
              <a:gd name="connsiteX49" fmla="*/ 4275365 w 11137897"/>
              <a:gd name="connsiteY49" fmla="*/ 4392958 h 4797311"/>
              <a:gd name="connsiteX50" fmla="*/ 4300071 w 11137897"/>
              <a:gd name="connsiteY50" fmla="*/ 4367375 h 4797311"/>
              <a:gd name="connsiteX51" fmla="*/ 4274487 w 11137897"/>
              <a:gd name="connsiteY51" fmla="*/ 4342669 h 4797311"/>
              <a:gd name="connsiteX52" fmla="*/ 4350805 w 11137897"/>
              <a:gd name="connsiteY52" fmla="*/ 4291031 h 4797311"/>
              <a:gd name="connsiteX53" fmla="*/ 4326099 w 11137897"/>
              <a:gd name="connsiteY53" fmla="*/ 4316615 h 4797311"/>
              <a:gd name="connsiteX54" fmla="*/ 4351683 w 11137897"/>
              <a:gd name="connsiteY54" fmla="*/ 4341322 h 4797311"/>
              <a:gd name="connsiteX55" fmla="*/ 4376390 w 11137897"/>
              <a:gd name="connsiteY55" fmla="*/ 4315738 h 4797311"/>
              <a:gd name="connsiteX56" fmla="*/ 4350805 w 11137897"/>
              <a:gd name="connsiteY56" fmla="*/ 4291031 h 4797311"/>
              <a:gd name="connsiteX57" fmla="*/ 4427164 w 11137897"/>
              <a:gd name="connsiteY57" fmla="*/ 4241782 h 4797311"/>
              <a:gd name="connsiteX58" fmla="*/ 4402457 w 11137897"/>
              <a:gd name="connsiteY58" fmla="*/ 4267366 h 4797311"/>
              <a:gd name="connsiteX59" fmla="*/ 4410133 w 11137897"/>
              <a:gd name="connsiteY59" fmla="*/ 4285018 h 4797311"/>
              <a:gd name="connsiteX60" fmla="*/ 4415474 w 11137897"/>
              <a:gd name="connsiteY60" fmla="*/ 4287122 h 4797311"/>
              <a:gd name="connsiteX61" fmla="*/ 4435793 w 11137897"/>
              <a:gd name="connsiteY61" fmla="*/ 4245182 h 4797311"/>
              <a:gd name="connsiteX62" fmla="*/ 4427164 w 11137897"/>
              <a:gd name="connsiteY62" fmla="*/ 4241782 h 4797311"/>
              <a:gd name="connsiteX63" fmla="*/ 4272773 w 11137897"/>
              <a:gd name="connsiteY63" fmla="*/ 4244477 h 4797311"/>
              <a:gd name="connsiteX64" fmla="*/ 4248068 w 11137897"/>
              <a:gd name="connsiteY64" fmla="*/ 4270061 h 4797311"/>
              <a:gd name="connsiteX65" fmla="*/ 4273651 w 11137897"/>
              <a:gd name="connsiteY65" fmla="*/ 4294767 h 4797311"/>
              <a:gd name="connsiteX66" fmla="*/ 4298357 w 11137897"/>
              <a:gd name="connsiteY66" fmla="*/ 4269183 h 4797311"/>
              <a:gd name="connsiteX67" fmla="*/ 4272773 w 11137897"/>
              <a:gd name="connsiteY67" fmla="*/ 4244477 h 4797311"/>
              <a:gd name="connsiteX68" fmla="*/ 4349092 w 11137897"/>
              <a:gd name="connsiteY68" fmla="*/ 4192840 h 4797311"/>
              <a:gd name="connsiteX69" fmla="*/ 4324385 w 11137897"/>
              <a:gd name="connsiteY69" fmla="*/ 4218424 h 4797311"/>
              <a:gd name="connsiteX70" fmla="*/ 4349969 w 11137897"/>
              <a:gd name="connsiteY70" fmla="*/ 4243130 h 4797311"/>
              <a:gd name="connsiteX71" fmla="*/ 4374676 w 11137897"/>
              <a:gd name="connsiteY71" fmla="*/ 4217546 h 4797311"/>
              <a:gd name="connsiteX72" fmla="*/ 4349092 w 11137897"/>
              <a:gd name="connsiteY72" fmla="*/ 4192840 h 4797311"/>
              <a:gd name="connsiteX73" fmla="*/ 4425448 w 11137897"/>
              <a:gd name="connsiteY73" fmla="*/ 4143467 h 4797311"/>
              <a:gd name="connsiteX74" fmla="*/ 4400741 w 11137897"/>
              <a:gd name="connsiteY74" fmla="*/ 4169051 h 4797311"/>
              <a:gd name="connsiteX75" fmla="*/ 4426325 w 11137897"/>
              <a:gd name="connsiteY75" fmla="*/ 4193756 h 4797311"/>
              <a:gd name="connsiteX76" fmla="*/ 4451032 w 11137897"/>
              <a:gd name="connsiteY76" fmla="*/ 4168173 h 4797311"/>
              <a:gd name="connsiteX77" fmla="*/ 4425448 w 11137897"/>
              <a:gd name="connsiteY77" fmla="*/ 4143467 h 4797311"/>
              <a:gd name="connsiteX78" fmla="*/ 4271057 w 11137897"/>
              <a:gd name="connsiteY78" fmla="*/ 4146162 h 4797311"/>
              <a:gd name="connsiteX79" fmla="*/ 4263571 w 11137897"/>
              <a:gd name="connsiteY79" fmla="*/ 4149417 h 4797311"/>
              <a:gd name="connsiteX80" fmla="*/ 4254975 w 11137897"/>
              <a:gd name="connsiteY80" fmla="*/ 4189770 h 4797311"/>
              <a:gd name="connsiteX81" fmla="*/ 4271935 w 11137897"/>
              <a:gd name="connsiteY81" fmla="*/ 4196451 h 4797311"/>
              <a:gd name="connsiteX82" fmla="*/ 4296641 w 11137897"/>
              <a:gd name="connsiteY82" fmla="*/ 4170868 h 4797311"/>
              <a:gd name="connsiteX83" fmla="*/ 4271057 w 11137897"/>
              <a:gd name="connsiteY83" fmla="*/ 4146162 h 4797311"/>
              <a:gd name="connsiteX84" fmla="*/ 4498630 w 11137897"/>
              <a:gd name="connsiteY84" fmla="*/ 4091884 h 4797311"/>
              <a:gd name="connsiteX85" fmla="*/ 4473924 w 11137897"/>
              <a:gd name="connsiteY85" fmla="*/ 4117468 h 4797311"/>
              <a:gd name="connsiteX86" fmla="*/ 4481599 w 11137897"/>
              <a:gd name="connsiteY86" fmla="*/ 4135120 h 4797311"/>
              <a:gd name="connsiteX87" fmla="*/ 4487913 w 11137897"/>
              <a:gd name="connsiteY87" fmla="*/ 4137606 h 4797311"/>
              <a:gd name="connsiteX88" fmla="*/ 4508757 w 11137897"/>
              <a:gd name="connsiteY88" fmla="*/ 4094583 h 4797311"/>
              <a:gd name="connsiteX89" fmla="*/ 4501766 w 11137897"/>
              <a:gd name="connsiteY89" fmla="*/ 4091829 h 4797311"/>
              <a:gd name="connsiteX90" fmla="*/ 4500204 w 11137897"/>
              <a:gd name="connsiteY90" fmla="*/ 4092173 h 4797311"/>
              <a:gd name="connsiteX91" fmla="*/ 4498630 w 11137897"/>
              <a:gd name="connsiteY91" fmla="*/ 4091884 h 4797311"/>
              <a:gd name="connsiteX92" fmla="*/ 4347375 w 11137897"/>
              <a:gd name="connsiteY92" fmla="*/ 4094524 h 4797311"/>
              <a:gd name="connsiteX93" fmla="*/ 4322669 w 11137897"/>
              <a:gd name="connsiteY93" fmla="*/ 4120108 h 4797311"/>
              <a:gd name="connsiteX94" fmla="*/ 4348253 w 11137897"/>
              <a:gd name="connsiteY94" fmla="*/ 4144815 h 4797311"/>
              <a:gd name="connsiteX95" fmla="*/ 4372960 w 11137897"/>
              <a:gd name="connsiteY95" fmla="*/ 4119230 h 4797311"/>
              <a:gd name="connsiteX96" fmla="*/ 4347375 w 11137897"/>
              <a:gd name="connsiteY96" fmla="*/ 4094524 h 4797311"/>
              <a:gd name="connsiteX97" fmla="*/ 4283977 w 11137897"/>
              <a:gd name="connsiteY97" fmla="*/ 4053609 h 4797311"/>
              <a:gd name="connsiteX98" fmla="*/ 4274930 w 11137897"/>
              <a:gd name="connsiteY98" fmla="*/ 4096086 h 4797311"/>
              <a:gd name="connsiteX99" fmla="*/ 4287870 w 11137897"/>
              <a:gd name="connsiteY99" fmla="*/ 4090459 h 4797311"/>
              <a:gd name="connsiteX100" fmla="*/ 4294925 w 11137897"/>
              <a:gd name="connsiteY100" fmla="*/ 4072550 h 4797311"/>
              <a:gd name="connsiteX101" fmla="*/ 4287250 w 11137897"/>
              <a:gd name="connsiteY101" fmla="*/ 4054898 h 4797311"/>
              <a:gd name="connsiteX102" fmla="*/ 4283977 w 11137897"/>
              <a:gd name="connsiteY102" fmla="*/ 4053609 h 4797311"/>
              <a:gd name="connsiteX103" fmla="*/ 4423731 w 11137897"/>
              <a:gd name="connsiteY103" fmla="*/ 4045149 h 4797311"/>
              <a:gd name="connsiteX104" fmla="*/ 4399025 w 11137897"/>
              <a:gd name="connsiteY104" fmla="*/ 4070733 h 4797311"/>
              <a:gd name="connsiteX105" fmla="*/ 4424609 w 11137897"/>
              <a:gd name="connsiteY105" fmla="*/ 4095439 h 4797311"/>
              <a:gd name="connsiteX106" fmla="*/ 4449315 w 11137897"/>
              <a:gd name="connsiteY106" fmla="*/ 4069855 h 4797311"/>
              <a:gd name="connsiteX107" fmla="*/ 4423731 w 11137897"/>
              <a:gd name="connsiteY107" fmla="*/ 4045149 h 4797311"/>
              <a:gd name="connsiteX108" fmla="*/ 4496914 w 11137897"/>
              <a:gd name="connsiteY108" fmla="*/ 3993566 h 4797311"/>
              <a:gd name="connsiteX109" fmla="*/ 4472208 w 11137897"/>
              <a:gd name="connsiteY109" fmla="*/ 4019150 h 4797311"/>
              <a:gd name="connsiteX110" fmla="*/ 4472300 w 11137897"/>
              <a:gd name="connsiteY110" fmla="*/ 4019572 h 4797311"/>
              <a:gd name="connsiteX111" fmla="*/ 4472223 w 11137897"/>
              <a:gd name="connsiteY111" fmla="*/ 4019996 h 4797311"/>
              <a:gd name="connsiteX112" fmla="*/ 4497807 w 11137897"/>
              <a:gd name="connsiteY112" fmla="*/ 4044702 h 4797311"/>
              <a:gd name="connsiteX113" fmla="*/ 4499369 w 11137897"/>
              <a:gd name="connsiteY113" fmla="*/ 4044358 h 4797311"/>
              <a:gd name="connsiteX114" fmla="*/ 4500942 w 11137897"/>
              <a:gd name="connsiteY114" fmla="*/ 4044647 h 4797311"/>
              <a:gd name="connsiteX115" fmla="*/ 4525649 w 11137897"/>
              <a:gd name="connsiteY115" fmla="*/ 4019063 h 4797311"/>
              <a:gd name="connsiteX116" fmla="*/ 4525555 w 11137897"/>
              <a:gd name="connsiteY116" fmla="*/ 4018642 h 4797311"/>
              <a:gd name="connsiteX117" fmla="*/ 4525634 w 11137897"/>
              <a:gd name="connsiteY117" fmla="*/ 4018218 h 4797311"/>
              <a:gd name="connsiteX118" fmla="*/ 4500050 w 11137897"/>
              <a:gd name="connsiteY118" fmla="*/ 3993511 h 4797311"/>
              <a:gd name="connsiteX119" fmla="*/ 4498488 w 11137897"/>
              <a:gd name="connsiteY119" fmla="*/ 3993856 h 4797311"/>
              <a:gd name="connsiteX120" fmla="*/ 4496914 w 11137897"/>
              <a:gd name="connsiteY120" fmla="*/ 3993566 h 4797311"/>
              <a:gd name="connsiteX121" fmla="*/ 4345659 w 11137897"/>
              <a:gd name="connsiteY121" fmla="*/ 3996206 h 4797311"/>
              <a:gd name="connsiteX122" fmla="*/ 4320953 w 11137897"/>
              <a:gd name="connsiteY122" fmla="*/ 4021790 h 4797311"/>
              <a:gd name="connsiteX123" fmla="*/ 4321046 w 11137897"/>
              <a:gd name="connsiteY123" fmla="*/ 4022212 h 4797311"/>
              <a:gd name="connsiteX124" fmla="*/ 4320968 w 11137897"/>
              <a:gd name="connsiteY124" fmla="*/ 4022636 h 4797311"/>
              <a:gd name="connsiteX125" fmla="*/ 4346552 w 11137897"/>
              <a:gd name="connsiteY125" fmla="*/ 4047342 h 4797311"/>
              <a:gd name="connsiteX126" fmla="*/ 4371258 w 11137897"/>
              <a:gd name="connsiteY126" fmla="*/ 4021758 h 4797311"/>
              <a:gd name="connsiteX127" fmla="*/ 4371166 w 11137897"/>
              <a:gd name="connsiteY127" fmla="*/ 4021337 h 4797311"/>
              <a:gd name="connsiteX128" fmla="*/ 4371243 w 11137897"/>
              <a:gd name="connsiteY128" fmla="*/ 4020912 h 4797311"/>
              <a:gd name="connsiteX129" fmla="*/ 4345659 w 11137897"/>
              <a:gd name="connsiteY129" fmla="*/ 3996206 h 4797311"/>
              <a:gd name="connsiteX130" fmla="*/ 4573286 w 11137897"/>
              <a:gd name="connsiteY130" fmla="*/ 3945038 h 4797311"/>
              <a:gd name="connsiteX131" fmla="*/ 4548580 w 11137897"/>
              <a:gd name="connsiteY131" fmla="*/ 3970622 h 4797311"/>
              <a:gd name="connsiteX132" fmla="*/ 4556255 w 11137897"/>
              <a:gd name="connsiteY132" fmla="*/ 3988274 h 4797311"/>
              <a:gd name="connsiteX133" fmla="*/ 4559621 w 11137897"/>
              <a:gd name="connsiteY133" fmla="*/ 3989599 h 4797311"/>
              <a:gd name="connsiteX134" fmla="*/ 4579940 w 11137897"/>
              <a:gd name="connsiteY134" fmla="*/ 3947659 h 4797311"/>
              <a:gd name="connsiteX135" fmla="*/ 4573286 w 11137897"/>
              <a:gd name="connsiteY135" fmla="*/ 3945038 h 4797311"/>
              <a:gd name="connsiteX136" fmla="*/ 4422030 w 11137897"/>
              <a:gd name="connsiteY136" fmla="*/ 3947678 h 4797311"/>
              <a:gd name="connsiteX137" fmla="*/ 4397324 w 11137897"/>
              <a:gd name="connsiteY137" fmla="*/ 3973262 h 4797311"/>
              <a:gd name="connsiteX138" fmla="*/ 4422908 w 11137897"/>
              <a:gd name="connsiteY138" fmla="*/ 3997968 h 4797311"/>
              <a:gd name="connsiteX139" fmla="*/ 4447614 w 11137897"/>
              <a:gd name="connsiteY139" fmla="*/ 3972384 h 4797311"/>
              <a:gd name="connsiteX140" fmla="*/ 4422030 w 11137897"/>
              <a:gd name="connsiteY140" fmla="*/ 3947678 h 4797311"/>
              <a:gd name="connsiteX141" fmla="*/ 4495213 w 11137897"/>
              <a:gd name="connsiteY141" fmla="*/ 3896096 h 4797311"/>
              <a:gd name="connsiteX142" fmla="*/ 4470507 w 11137897"/>
              <a:gd name="connsiteY142" fmla="*/ 3921679 h 4797311"/>
              <a:gd name="connsiteX143" fmla="*/ 4496091 w 11137897"/>
              <a:gd name="connsiteY143" fmla="*/ 3946385 h 4797311"/>
              <a:gd name="connsiteX144" fmla="*/ 4497653 w 11137897"/>
              <a:gd name="connsiteY144" fmla="*/ 3946042 h 4797311"/>
              <a:gd name="connsiteX145" fmla="*/ 4499226 w 11137897"/>
              <a:gd name="connsiteY145" fmla="*/ 3946330 h 4797311"/>
              <a:gd name="connsiteX146" fmla="*/ 4523932 w 11137897"/>
              <a:gd name="connsiteY146" fmla="*/ 3920746 h 4797311"/>
              <a:gd name="connsiteX147" fmla="*/ 4498348 w 11137897"/>
              <a:gd name="connsiteY147" fmla="*/ 3896041 h 4797311"/>
              <a:gd name="connsiteX148" fmla="*/ 4496786 w 11137897"/>
              <a:gd name="connsiteY148" fmla="*/ 3896384 h 4797311"/>
              <a:gd name="connsiteX149" fmla="*/ 4495213 w 11137897"/>
              <a:gd name="connsiteY149" fmla="*/ 3896096 h 4797311"/>
              <a:gd name="connsiteX150" fmla="*/ 4343958 w 11137897"/>
              <a:gd name="connsiteY150" fmla="*/ 3898736 h 4797311"/>
              <a:gd name="connsiteX151" fmla="*/ 4319252 w 11137897"/>
              <a:gd name="connsiteY151" fmla="*/ 3924319 h 4797311"/>
              <a:gd name="connsiteX152" fmla="*/ 4344836 w 11137897"/>
              <a:gd name="connsiteY152" fmla="*/ 3949025 h 4797311"/>
              <a:gd name="connsiteX153" fmla="*/ 4369542 w 11137897"/>
              <a:gd name="connsiteY153" fmla="*/ 3923441 h 4797311"/>
              <a:gd name="connsiteX154" fmla="*/ 4343958 w 11137897"/>
              <a:gd name="connsiteY154" fmla="*/ 3898736 h 4797311"/>
              <a:gd name="connsiteX155" fmla="*/ 4571570 w 11137897"/>
              <a:gd name="connsiteY155" fmla="*/ 3846721 h 4797311"/>
              <a:gd name="connsiteX156" fmla="*/ 4546864 w 11137897"/>
              <a:gd name="connsiteY156" fmla="*/ 3872305 h 4797311"/>
              <a:gd name="connsiteX157" fmla="*/ 4572448 w 11137897"/>
              <a:gd name="connsiteY157" fmla="*/ 3897011 h 4797311"/>
              <a:gd name="connsiteX158" fmla="*/ 4597154 w 11137897"/>
              <a:gd name="connsiteY158" fmla="*/ 3871427 h 4797311"/>
              <a:gd name="connsiteX159" fmla="*/ 4571570 w 11137897"/>
              <a:gd name="connsiteY159" fmla="*/ 3846721 h 4797311"/>
              <a:gd name="connsiteX160" fmla="*/ 4420314 w 11137897"/>
              <a:gd name="connsiteY160" fmla="*/ 3849361 h 4797311"/>
              <a:gd name="connsiteX161" fmla="*/ 4395608 w 11137897"/>
              <a:gd name="connsiteY161" fmla="*/ 3874945 h 4797311"/>
              <a:gd name="connsiteX162" fmla="*/ 4421192 w 11137897"/>
              <a:gd name="connsiteY162" fmla="*/ 3899651 h 4797311"/>
              <a:gd name="connsiteX163" fmla="*/ 4445898 w 11137897"/>
              <a:gd name="connsiteY163" fmla="*/ 3874067 h 4797311"/>
              <a:gd name="connsiteX164" fmla="*/ 4420314 w 11137897"/>
              <a:gd name="connsiteY164" fmla="*/ 3849361 h 4797311"/>
              <a:gd name="connsiteX165" fmla="*/ 4647887 w 11137897"/>
              <a:gd name="connsiteY165" fmla="*/ 3795083 h 4797311"/>
              <a:gd name="connsiteX166" fmla="*/ 4623181 w 11137897"/>
              <a:gd name="connsiteY166" fmla="*/ 3820667 h 4797311"/>
              <a:gd name="connsiteX167" fmla="*/ 4630856 w 11137897"/>
              <a:gd name="connsiteY167" fmla="*/ 3838319 h 4797311"/>
              <a:gd name="connsiteX168" fmla="*/ 4632584 w 11137897"/>
              <a:gd name="connsiteY168" fmla="*/ 3839000 h 4797311"/>
              <a:gd name="connsiteX169" fmla="*/ 4652903 w 11137897"/>
              <a:gd name="connsiteY169" fmla="*/ 3797060 h 4797311"/>
              <a:gd name="connsiteX170" fmla="*/ 4647887 w 11137897"/>
              <a:gd name="connsiteY170" fmla="*/ 3795083 h 4797311"/>
              <a:gd name="connsiteX171" fmla="*/ 4493497 w 11137897"/>
              <a:gd name="connsiteY171" fmla="*/ 3797778 h 4797311"/>
              <a:gd name="connsiteX172" fmla="*/ 4468790 w 11137897"/>
              <a:gd name="connsiteY172" fmla="*/ 3823362 h 4797311"/>
              <a:gd name="connsiteX173" fmla="*/ 4494375 w 11137897"/>
              <a:gd name="connsiteY173" fmla="*/ 3848068 h 4797311"/>
              <a:gd name="connsiteX174" fmla="*/ 4495937 w 11137897"/>
              <a:gd name="connsiteY174" fmla="*/ 3847725 h 4797311"/>
              <a:gd name="connsiteX175" fmla="*/ 4497510 w 11137897"/>
              <a:gd name="connsiteY175" fmla="*/ 3848013 h 4797311"/>
              <a:gd name="connsiteX176" fmla="*/ 4522216 w 11137897"/>
              <a:gd name="connsiteY176" fmla="*/ 3822429 h 4797311"/>
              <a:gd name="connsiteX177" fmla="*/ 4496632 w 11137897"/>
              <a:gd name="connsiteY177" fmla="*/ 3797723 h 4797311"/>
              <a:gd name="connsiteX178" fmla="*/ 4495070 w 11137897"/>
              <a:gd name="connsiteY178" fmla="*/ 3798067 h 4797311"/>
              <a:gd name="connsiteX179" fmla="*/ 4493497 w 11137897"/>
              <a:gd name="connsiteY179" fmla="*/ 3797778 h 4797311"/>
              <a:gd name="connsiteX180" fmla="*/ 4342242 w 11137897"/>
              <a:gd name="connsiteY180" fmla="*/ 3800418 h 4797311"/>
              <a:gd name="connsiteX181" fmla="*/ 4337463 w 11137897"/>
              <a:gd name="connsiteY181" fmla="*/ 3802496 h 4797311"/>
              <a:gd name="connsiteX182" fmla="*/ 4328427 w 11137897"/>
              <a:gd name="connsiteY182" fmla="*/ 3844921 h 4797311"/>
              <a:gd name="connsiteX183" fmla="*/ 4343120 w 11137897"/>
              <a:gd name="connsiteY183" fmla="*/ 3850708 h 4797311"/>
              <a:gd name="connsiteX184" fmla="*/ 4367826 w 11137897"/>
              <a:gd name="connsiteY184" fmla="*/ 3825124 h 4797311"/>
              <a:gd name="connsiteX185" fmla="*/ 4342242 w 11137897"/>
              <a:gd name="connsiteY185" fmla="*/ 3800418 h 4797311"/>
              <a:gd name="connsiteX186" fmla="*/ 4569856 w 11137897"/>
              <a:gd name="connsiteY186" fmla="*/ 3748530 h 4797311"/>
              <a:gd name="connsiteX187" fmla="*/ 4545150 w 11137897"/>
              <a:gd name="connsiteY187" fmla="*/ 3774114 h 4797311"/>
              <a:gd name="connsiteX188" fmla="*/ 4570734 w 11137897"/>
              <a:gd name="connsiteY188" fmla="*/ 3798820 h 4797311"/>
              <a:gd name="connsiteX189" fmla="*/ 4595440 w 11137897"/>
              <a:gd name="connsiteY189" fmla="*/ 3773236 h 4797311"/>
              <a:gd name="connsiteX190" fmla="*/ 4569856 w 11137897"/>
              <a:gd name="connsiteY190" fmla="*/ 3748530 h 4797311"/>
              <a:gd name="connsiteX191" fmla="*/ 4418600 w 11137897"/>
              <a:gd name="connsiteY191" fmla="*/ 3751170 h 4797311"/>
              <a:gd name="connsiteX192" fmla="*/ 4393894 w 11137897"/>
              <a:gd name="connsiteY192" fmla="*/ 3776754 h 4797311"/>
              <a:gd name="connsiteX193" fmla="*/ 4419478 w 11137897"/>
              <a:gd name="connsiteY193" fmla="*/ 3801460 h 4797311"/>
              <a:gd name="connsiteX194" fmla="*/ 4444184 w 11137897"/>
              <a:gd name="connsiteY194" fmla="*/ 3775876 h 4797311"/>
              <a:gd name="connsiteX195" fmla="*/ 4418600 w 11137897"/>
              <a:gd name="connsiteY195" fmla="*/ 3751170 h 4797311"/>
              <a:gd name="connsiteX196" fmla="*/ 4357404 w 11137897"/>
              <a:gd name="connsiteY196" fmla="*/ 3708875 h 4797311"/>
              <a:gd name="connsiteX197" fmla="*/ 4348794 w 11137897"/>
              <a:gd name="connsiteY197" fmla="*/ 3749305 h 4797311"/>
              <a:gd name="connsiteX198" fmla="*/ 4359057 w 11137897"/>
              <a:gd name="connsiteY198" fmla="*/ 3744842 h 4797311"/>
              <a:gd name="connsiteX199" fmla="*/ 4366112 w 11137897"/>
              <a:gd name="connsiteY199" fmla="*/ 3726933 h 4797311"/>
              <a:gd name="connsiteX200" fmla="*/ 4358437 w 11137897"/>
              <a:gd name="connsiteY200" fmla="*/ 3709281 h 4797311"/>
              <a:gd name="connsiteX201" fmla="*/ 4357404 w 11137897"/>
              <a:gd name="connsiteY201" fmla="*/ 3708875 h 4797311"/>
              <a:gd name="connsiteX202" fmla="*/ 4646173 w 11137897"/>
              <a:gd name="connsiteY202" fmla="*/ 3696892 h 4797311"/>
              <a:gd name="connsiteX203" fmla="*/ 4621467 w 11137897"/>
              <a:gd name="connsiteY203" fmla="*/ 3722476 h 4797311"/>
              <a:gd name="connsiteX204" fmla="*/ 4647051 w 11137897"/>
              <a:gd name="connsiteY204" fmla="*/ 3747182 h 4797311"/>
              <a:gd name="connsiteX205" fmla="*/ 4671756 w 11137897"/>
              <a:gd name="connsiteY205" fmla="*/ 3721598 h 4797311"/>
              <a:gd name="connsiteX206" fmla="*/ 4646173 w 11137897"/>
              <a:gd name="connsiteY206" fmla="*/ 3696892 h 4797311"/>
              <a:gd name="connsiteX207" fmla="*/ 4491783 w 11137897"/>
              <a:gd name="connsiteY207" fmla="*/ 3699587 h 4797311"/>
              <a:gd name="connsiteX208" fmla="*/ 4467077 w 11137897"/>
              <a:gd name="connsiteY208" fmla="*/ 3725171 h 4797311"/>
              <a:gd name="connsiteX209" fmla="*/ 4492661 w 11137897"/>
              <a:gd name="connsiteY209" fmla="*/ 3749877 h 4797311"/>
              <a:gd name="connsiteX210" fmla="*/ 4494223 w 11137897"/>
              <a:gd name="connsiteY210" fmla="*/ 3749533 h 4797311"/>
              <a:gd name="connsiteX211" fmla="*/ 4495796 w 11137897"/>
              <a:gd name="connsiteY211" fmla="*/ 3749822 h 4797311"/>
              <a:gd name="connsiteX212" fmla="*/ 4520502 w 11137897"/>
              <a:gd name="connsiteY212" fmla="*/ 3724238 h 4797311"/>
              <a:gd name="connsiteX213" fmla="*/ 4494918 w 11137897"/>
              <a:gd name="connsiteY213" fmla="*/ 3699532 h 4797311"/>
              <a:gd name="connsiteX214" fmla="*/ 4493356 w 11137897"/>
              <a:gd name="connsiteY214" fmla="*/ 3699876 h 4797311"/>
              <a:gd name="connsiteX215" fmla="*/ 4491783 w 11137897"/>
              <a:gd name="connsiteY215" fmla="*/ 3699587 h 4797311"/>
              <a:gd name="connsiteX216" fmla="*/ 4722656 w 11137897"/>
              <a:gd name="connsiteY216" fmla="*/ 3647515 h 4797311"/>
              <a:gd name="connsiteX217" fmla="*/ 4697950 w 11137897"/>
              <a:gd name="connsiteY217" fmla="*/ 3673099 h 4797311"/>
              <a:gd name="connsiteX218" fmla="*/ 4705050 w 11137897"/>
              <a:gd name="connsiteY218" fmla="*/ 3689428 h 4797311"/>
              <a:gd name="connsiteX219" fmla="*/ 4724924 w 11137897"/>
              <a:gd name="connsiteY219" fmla="*/ 3648408 h 4797311"/>
              <a:gd name="connsiteX220" fmla="*/ 4722656 w 11137897"/>
              <a:gd name="connsiteY220" fmla="*/ 3647515 h 4797311"/>
              <a:gd name="connsiteX221" fmla="*/ 4568140 w 11137897"/>
              <a:gd name="connsiteY221" fmla="*/ 3650212 h 4797311"/>
              <a:gd name="connsiteX222" fmla="*/ 4543433 w 11137897"/>
              <a:gd name="connsiteY222" fmla="*/ 3675796 h 4797311"/>
              <a:gd name="connsiteX223" fmla="*/ 4569018 w 11137897"/>
              <a:gd name="connsiteY223" fmla="*/ 3700502 h 4797311"/>
              <a:gd name="connsiteX224" fmla="*/ 4593724 w 11137897"/>
              <a:gd name="connsiteY224" fmla="*/ 3674918 h 4797311"/>
              <a:gd name="connsiteX225" fmla="*/ 4568140 w 11137897"/>
              <a:gd name="connsiteY225" fmla="*/ 3650212 h 4797311"/>
              <a:gd name="connsiteX226" fmla="*/ 4416884 w 11137897"/>
              <a:gd name="connsiteY226" fmla="*/ 3652852 h 4797311"/>
              <a:gd name="connsiteX227" fmla="*/ 4392178 w 11137897"/>
              <a:gd name="connsiteY227" fmla="*/ 3678436 h 4797311"/>
              <a:gd name="connsiteX228" fmla="*/ 4417762 w 11137897"/>
              <a:gd name="connsiteY228" fmla="*/ 3703142 h 4797311"/>
              <a:gd name="connsiteX229" fmla="*/ 4442468 w 11137897"/>
              <a:gd name="connsiteY229" fmla="*/ 3677558 h 4797311"/>
              <a:gd name="connsiteX230" fmla="*/ 4416884 w 11137897"/>
              <a:gd name="connsiteY230" fmla="*/ 3652852 h 4797311"/>
              <a:gd name="connsiteX231" fmla="*/ 4644457 w 11137897"/>
              <a:gd name="connsiteY231" fmla="*/ 3598574 h 4797311"/>
              <a:gd name="connsiteX232" fmla="*/ 4619751 w 11137897"/>
              <a:gd name="connsiteY232" fmla="*/ 3624158 h 4797311"/>
              <a:gd name="connsiteX233" fmla="*/ 4645335 w 11137897"/>
              <a:gd name="connsiteY233" fmla="*/ 3648864 h 4797311"/>
              <a:gd name="connsiteX234" fmla="*/ 4670040 w 11137897"/>
              <a:gd name="connsiteY234" fmla="*/ 3623280 h 4797311"/>
              <a:gd name="connsiteX235" fmla="*/ 4644457 w 11137897"/>
              <a:gd name="connsiteY235" fmla="*/ 3598574 h 4797311"/>
              <a:gd name="connsiteX236" fmla="*/ 4490067 w 11137897"/>
              <a:gd name="connsiteY236" fmla="*/ 3601269 h 4797311"/>
              <a:gd name="connsiteX237" fmla="*/ 4465360 w 11137897"/>
              <a:gd name="connsiteY237" fmla="*/ 3626853 h 4797311"/>
              <a:gd name="connsiteX238" fmla="*/ 4490944 w 11137897"/>
              <a:gd name="connsiteY238" fmla="*/ 3651559 h 4797311"/>
              <a:gd name="connsiteX239" fmla="*/ 4492507 w 11137897"/>
              <a:gd name="connsiteY239" fmla="*/ 3651215 h 4797311"/>
              <a:gd name="connsiteX240" fmla="*/ 4494080 w 11137897"/>
              <a:gd name="connsiteY240" fmla="*/ 3651504 h 4797311"/>
              <a:gd name="connsiteX241" fmla="*/ 4518786 w 11137897"/>
              <a:gd name="connsiteY241" fmla="*/ 3625920 h 4797311"/>
              <a:gd name="connsiteX242" fmla="*/ 4493202 w 11137897"/>
              <a:gd name="connsiteY242" fmla="*/ 3601214 h 4797311"/>
              <a:gd name="connsiteX243" fmla="*/ 4491640 w 11137897"/>
              <a:gd name="connsiteY243" fmla="*/ 3601558 h 4797311"/>
              <a:gd name="connsiteX244" fmla="*/ 4490067 w 11137897"/>
              <a:gd name="connsiteY244" fmla="*/ 3601269 h 4797311"/>
              <a:gd name="connsiteX245" fmla="*/ 4720940 w 11137897"/>
              <a:gd name="connsiteY245" fmla="*/ 3549199 h 4797311"/>
              <a:gd name="connsiteX246" fmla="*/ 4696234 w 11137897"/>
              <a:gd name="connsiteY246" fmla="*/ 3574783 h 4797311"/>
              <a:gd name="connsiteX247" fmla="*/ 4721818 w 11137897"/>
              <a:gd name="connsiteY247" fmla="*/ 3599489 h 4797311"/>
              <a:gd name="connsiteX248" fmla="*/ 4746524 w 11137897"/>
              <a:gd name="connsiteY248" fmla="*/ 3573905 h 4797311"/>
              <a:gd name="connsiteX249" fmla="*/ 4720940 w 11137897"/>
              <a:gd name="connsiteY249" fmla="*/ 3549199 h 4797311"/>
              <a:gd name="connsiteX250" fmla="*/ 4566424 w 11137897"/>
              <a:gd name="connsiteY250" fmla="*/ 3551896 h 4797311"/>
              <a:gd name="connsiteX251" fmla="*/ 4541717 w 11137897"/>
              <a:gd name="connsiteY251" fmla="*/ 3577480 h 4797311"/>
              <a:gd name="connsiteX252" fmla="*/ 4567301 w 11137897"/>
              <a:gd name="connsiteY252" fmla="*/ 3602186 h 4797311"/>
              <a:gd name="connsiteX253" fmla="*/ 4592008 w 11137897"/>
              <a:gd name="connsiteY253" fmla="*/ 3576602 h 4797311"/>
              <a:gd name="connsiteX254" fmla="*/ 4566424 w 11137897"/>
              <a:gd name="connsiteY254" fmla="*/ 3551896 h 4797311"/>
              <a:gd name="connsiteX255" fmla="*/ 4415168 w 11137897"/>
              <a:gd name="connsiteY255" fmla="*/ 3554536 h 4797311"/>
              <a:gd name="connsiteX256" fmla="*/ 4390461 w 11137897"/>
              <a:gd name="connsiteY256" fmla="*/ 3580120 h 4797311"/>
              <a:gd name="connsiteX257" fmla="*/ 4416045 w 11137897"/>
              <a:gd name="connsiteY257" fmla="*/ 3604826 h 4797311"/>
              <a:gd name="connsiteX258" fmla="*/ 4440752 w 11137897"/>
              <a:gd name="connsiteY258" fmla="*/ 3579242 h 4797311"/>
              <a:gd name="connsiteX259" fmla="*/ 4415168 w 11137897"/>
              <a:gd name="connsiteY259" fmla="*/ 3554536 h 4797311"/>
              <a:gd name="connsiteX260" fmla="*/ 4797257 w 11137897"/>
              <a:gd name="connsiteY260" fmla="*/ 3497562 h 4797311"/>
              <a:gd name="connsiteX261" fmla="*/ 4772550 w 11137897"/>
              <a:gd name="connsiteY261" fmla="*/ 3523145 h 4797311"/>
              <a:gd name="connsiteX262" fmla="*/ 4778728 w 11137897"/>
              <a:gd name="connsiteY262" fmla="*/ 3537354 h 4797311"/>
              <a:gd name="connsiteX263" fmla="*/ 4797887 w 11137897"/>
              <a:gd name="connsiteY263" fmla="*/ 3497810 h 4797311"/>
              <a:gd name="connsiteX264" fmla="*/ 4797257 w 11137897"/>
              <a:gd name="connsiteY264" fmla="*/ 3497562 h 4797311"/>
              <a:gd name="connsiteX265" fmla="*/ 4642741 w 11137897"/>
              <a:gd name="connsiteY265" fmla="*/ 3500259 h 4797311"/>
              <a:gd name="connsiteX266" fmla="*/ 4618035 w 11137897"/>
              <a:gd name="connsiteY266" fmla="*/ 3525842 h 4797311"/>
              <a:gd name="connsiteX267" fmla="*/ 4643619 w 11137897"/>
              <a:gd name="connsiteY267" fmla="*/ 3550548 h 4797311"/>
              <a:gd name="connsiteX268" fmla="*/ 4668324 w 11137897"/>
              <a:gd name="connsiteY268" fmla="*/ 3524964 h 4797311"/>
              <a:gd name="connsiteX269" fmla="*/ 4642741 w 11137897"/>
              <a:gd name="connsiteY269" fmla="*/ 3500259 h 4797311"/>
              <a:gd name="connsiteX270" fmla="*/ 4488351 w 11137897"/>
              <a:gd name="connsiteY270" fmla="*/ 3502954 h 4797311"/>
              <a:gd name="connsiteX271" fmla="*/ 4463644 w 11137897"/>
              <a:gd name="connsiteY271" fmla="*/ 3528537 h 4797311"/>
              <a:gd name="connsiteX272" fmla="*/ 4489228 w 11137897"/>
              <a:gd name="connsiteY272" fmla="*/ 3553243 h 4797311"/>
              <a:gd name="connsiteX273" fmla="*/ 4490791 w 11137897"/>
              <a:gd name="connsiteY273" fmla="*/ 3552900 h 4797311"/>
              <a:gd name="connsiteX274" fmla="*/ 4492364 w 11137897"/>
              <a:gd name="connsiteY274" fmla="*/ 3553188 h 4797311"/>
              <a:gd name="connsiteX275" fmla="*/ 4517070 w 11137897"/>
              <a:gd name="connsiteY275" fmla="*/ 3527604 h 4797311"/>
              <a:gd name="connsiteX276" fmla="*/ 4491486 w 11137897"/>
              <a:gd name="connsiteY276" fmla="*/ 3502899 h 4797311"/>
              <a:gd name="connsiteX277" fmla="*/ 4489924 w 11137897"/>
              <a:gd name="connsiteY277" fmla="*/ 3503242 h 4797311"/>
              <a:gd name="connsiteX278" fmla="*/ 4488351 w 11137897"/>
              <a:gd name="connsiteY278" fmla="*/ 3502954 h 4797311"/>
              <a:gd name="connsiteX279" fmla="*/ 4719224 w 11137897"/>
              <a:gd name="connsiteY279" fmla="*/ 3450880 h 4797311"/>
              <a:gd name="connsiteX280" fmla="*/ 4694518 w 11137897"/>
              <a:gd name="connsiteY280" fmla="*/ 3476465 h 4797311"/>
              <a:gd name="connsiteX281" fmla="*/ 4720102 w 11137897"/>
              <a:gd name="connsiteY281" fmla="*/ 3501171 h 4797311"/>
              <a:gd name="connsiteX282" fmla="*/ 4744808 w 11137897"/>
              <a:gd name="connsiteY282" fmla="*/ 3475587 h 4797311"/>
              <a:gd name="connsiteX283" fmla="*/ 4719224 w 11137897"/>
              <a:gd name="connsiteY283" fmla="*/ 3450880 h 4797311"/>
              <a:gd name="connsiteX284" fmla="*/ 4564707 w 11137897"/>
              <a:gd name="connsiteY284" fmla="*/ 3453578 h 4797311"/>
              <a:gd name="connsiteX285" fmla="*/ 4540001 w 11137897"/>
              <a:gd name="connsiteY285" fmla="*/ 3479162 h 4797311"/>
              <a:gd name="connsiteX286" fmla="*/ 4565585 w 11137897"/>
              <a:gd name="connsiteY286" fmla="*/ 3503868 h 4797311"/>
              <a:gd name="connsiteX287" fmla="*/ 4590292 w 11137897"/>
              <a:gd name="connsiteY287" fmla="*/ 3478284 h 4797311"/>
              <a:gd name="connsiteX288" fmla="*/ 4564707 w 11137897"/>
              <a:gd name="connsiteY288" fmla="*/ 3453578 h 4797311"/>
              <a:gd name="connsiteX289" fmla="*/ 4413452 w 11137897"/>
              <a:gd name="connsiteY289" fmla="*/ 3456218 h 4797311"/>
              <a:gd name="connsiteX290" fmla="*/ 4410993 w 11137897"/>
              <a:gd name="connsiteY290" fmla="*/ 3457287 h 4797311"/>
              <a:gd name="connsiteX291" fmla="*/ 4401579 w 11137897"/>
              <a:gd name="connsiteY291" fmla="*/ 3501485 h 4797311"/>
              <a:gd name="connsiteX292" fmla="*/ 4414329 w 11137897"/>
              <a:gd name="connsiteY292" fmla="*/ 3506508 h 4797311"/>
              <a:gd name="connsiteX293" fmla="*/ 4439036 w 11137897"/>
              <a:gd name="connsiteY293" fmla="*/ 3480924 h 4797311"/>
              <a:gd name="connsiteX294" fmla="*/ 4413452 w 11137897"/>
              <a:gd name="connsiteY294" fmla="*/ 3456218 h 4797311"/>
              <a:gd name="connsiteX295" fmla="*/ 4795540 w 11137897"/>
              <a:gd name="connsiteY295" fmla="*/ 3399244 h 4797311"/>
              <a:gd name="connsiteX296" fmla="*/ 4770834 w 11137897"/>
              <a:gd name="connsiteY296" fmla="*/ 3424828 h 4797311"/>
              <a:gd name="connsiteX297" fmla="*/ 4796418 w 11137897"/>
              <a:gd name="connsiteY297" fmla="*/ 3449533 h 4797311"/>
              <a:gd name="connsiteX298" fmla="*/ 4821124 w 11137897"/>
              <a:gd name="connsiteY298" fmla="*/ 3423950 h 4797311"/>
              <a:gd name="connsiteX299" fmla="*/ 4795540 w 11137897"/>
              <a:gd name="connsiteY299" fmla="*/ 3399244 h 4797311"/>
              <a:gd name="connsiteX300" fmla="*/ 4641025 w 11137897"/>
              <a:gd name="connsiteY300" fmla="*/ 3401941 h 4797311"/>
              <a:gd name="connsiteX301" fmla="*/ 4616319 w 11137897"/>
              <a:gd name="connsiteY301" fmla="*/ 3427525 h 4797311"/>
              <a:gd name="connsiteX302" fmla="*/ 4641903 w 11137897"/>
              <a:gd name="connsiteY302" fmla="*/ 3452230 h 4797311"/>
              <a:gd name="connsiteX303" fmla="*/ 4666608 w 11137897"/>
              <a:gd name="connsiteY303" fmla="*/ 3426647 h 4797311"/>
              <a:gd name="connsiteX304" fmla="*/ 4641025 w 11137897"/>
              <a:gd name="connsiteY304" fmla="*/ 3401941 h 4797311"/>
              <a:gd name="connsiteX305" fmla="*/ 4486634 w 11137897"/>
              <a:gd name="connsiteY305" fmla="*/ 3404636 h 4797311"/>
              <a:gd name="connsiteX306" fmla="*/ 4461928 w 11137897"/>
              <a:gd name="connsiteY306" fmla="*/ 3430220 h 4797311"/>
              <a:gd name="connsiteX307" fmla="*/ 4487512 w 11137897"/>
              <a:gd name="connsiteY307" fmla="*/ 3454925 h 4797311"/>
              <a:gd name="connsiteX308" fmla="*/ 4489074 w 11137897"/>
              <a:gd name="connsiteY308" fmla="*/ 3454582 h 4797311"/>
              <a:gd name="connsiteX309" fmla="*/ 4490648 w 11137897"/>
              <a:gd name="connsiteY309" fmla="*/ 3454870 h 4797311"/>
              <a:gd name="connsiteX310" fmla="*/ 4515354 w 11137897"/>
              <a:gd name="connsiteY310" fmla="*/ 3429287 h 4797311"/>
              <a:gd name="connsiteX311" fmla="*/ 4489770 w 11137897"/>
              <a:gd name="connsiteY311" fmla="*/ 3404581 h 4797311"/>
              <a:gd name="connsiteX312" fmla="*/ 4488208 w 11137897"/>
              <a:gd name="connsiteY312" fmla="*/ 3404924 h 4797311"/>
              <a:gd name="connsiteX313" fmla="*/ 4486634 w 11137897"/>
              <a:gd name="connsiteY313" fmla="*/ 3404636 h 4797311"/>
              <a:gd name="connsiteX314" fmla="*/ 4430325 w 11137897"/>
              <a:gd name="connsiteY314" fmla="*/ 3366523 h 4797311"/>
              <a:gd name="connsiteX315" fmla="*/ 4422352 w 11137897"/>
              <a:gd name="connsiteY315" fmla="*/ 3403957 h 4797311"/>
              <a:gd name="connsiteX316" fmla="*/ 4430265 w 11137897"/>
              <a:gd name="connsiteY316" fmla="*/ 3400517 h 4797311"/>
              <a:gd name="connsiteX317" fmla="*/ 4437319 w 11137897"/>
              <a:gd name="connsiteY317" fmla="*/ 3382608 h 4797311"/>
              <a:gd name="connsiteX318" fmla="*/ 4430325 w 11137897"/>
              <a:gd name="connsiteY318" fmla="*/ 3366523 h 4797311"/>
              <a:gd name="connsiteX319" fmla="*/ 4868939 w 11137897"/>
              <a:gd name="connsiteY319" fmla="*/ 3351155 h 4797311"/>
              <a:gd name="connsiteX320" fmla="*/ 4854246 w 11137897"/>
              <a:gd name="connsiteY320" fmla="*/ 3357545 h 4797311"/>
              <a:gd name="connsiteX321" fmla="*/ 4847191 w 11137897"/>
              <a:gd name="connsiteY321" fmla="*/ 3375454 h 4797311"/>
              <a:gd name="connsiteX322" fmla="*/ 4851910 w 11137897"/>
              <a:gd name="connsiteY322" fmla="*/ 3386305 h 4797311"/>
              <a:gd name="connsiteX323" fmla="*/ 4868939 w 11137897"/>
              <a:gd name="connsiteY323" fmla="*/ 3351155 h 4797311"/>
              <a:gd name="connsiteX324" fmla="*/ 4717508 w 11137897"/>
              <a:gd name="connsiteY324" fmla="*/ 3352564 h 4797311"/>
              <a:gd name="connsiteX325" fmla="*/ 4692802 w 11137897"/>
              <a:gd name="connsiteY325" fmla="*/ 3378149 h 4797311"/>
              <a:gd name="connsiteX326" fmla="*/ 4718386 w 11137897"/>
              <a:gd name="connsiteY326" fmla="*/ 3402855 h 4797311"/>
              <a:gd name="connsiteX327" fmla="*/ 4743092 w 11137897"/>
              <a:gd name="connsiteY327" fmla="*/ 3377271 h 4797311"/>
              <a:gd name="connsiteX328" fmla="*/ 4717508 w 11137897"/>
              <a:gd name="connsiteY328" fmla="*/ 3352564 h 4797311"/>
              <a:gd name="connsiteX329" fmla="*/ 4562991 w 11137897"/>
              <a:gd name="connsiteY329" fmla="*/ 3355262 h 4797311"/>
              <a:gd name="connsiteX330" fmla="*/ 4538285 w 11137897"/>
              <a:gd name="connsiteY330" fmla="*/ 3380846 h 4797311"/>
              <a:gd name="connsiteX331" fmla="*/ 4563869 w 11137897"/>
              <a:gd name="connsiteY331" fmla="*/ 3405552 h 4797311"/>
              <a:gd name="connsiteX332" fmla="*/ 4588575 w 11137897"/>
              <a:gd name="connsiteY332" fmla="*/ 3379968 h 4797311"/>
              <a:gd name="connsiteX333" fmla="*/ 4562991 w 11137897"/>
              <a:gd name="connsiteY333" fmla="*/ 3355262 h 4797311"/>
              <a:gd name="connsiteX334" fmla="*/ 4793824 w 11137897"/>
              <a:gd name="connsiteY334" fmla="*/ 3300927 h 4797311"/>
              <a:gd name="connsiteX335" fmla="*/ 4769118 w 11137897"/>
              <a:gd name="connsiteY335" fmla="*/ 3326511 h 4797311"/>
              <a:gd name="connsiteX336" fmla="*/ 4794702 w 11137897"/>
              <a:gd name="connsiteY336" fmla="*/ 3351217 h 4797311"/>
              <a:gd name="connsiteX337" fmla="*/ 4819408 w 11137897"/>
              <a:gd name="connsiteY337" fmla="*/ 3325633 h 4797311"/>
              <a:gd name="connsiteX338" fmla="*/ 4793824 w 11137897"/>
              <a:gd name="connsiteY338" fmla="*/ 3300927 h 4797311"/>
              <a:gd name="connsiteX339" fmla="*/ 4639309 w 11137897"/>
              <a:gd name="connsiteY339" fmla="*/ 3303624 h 4797311"/>
              <a:gd name="connsiteX340" fmla="*/ 4614603 w 11137897"/>
              <a:gd name="connsiteY340" fmla="*/ 3329208 h 4797311"/>
              <a:gd name="connsiteX341" fmla="*/ 4640187 w 11137897"/>
              <a:gd name="connsiteY341" fmla="*/ 3353914 h 4797311"/>
              <a:gd name="connsiteX342" fmla="*/ 4664892 w 11137897"/>
              <a:gd name="connsiteY342" fmla="*/ 3328330 h 4797311"/>
              <a:gd name="connsiteX343" fmla="*/ 4639309 w 11137897"/>
              <a:gd name="connsiteY343" fmla="*/ 3303624 h 4797311"/>
              <a:gd name="connsiteX344" fmla="*/ 4484918 w 11137897"/>
              <a:gd name="connsiteY344" fmla="*/ 3306319 h 4797311"/>
              <a:gd name="connsiteX345" fmla="*/ 4460212 w 11137897"/>
              <a:gd name="connsiteY345" fmla="*/ 3331903 h 4797311"/>
              <a:gd name="connsiteX346" fmla="*/ 4485796 w 11137897"/>
              <a:gd name="connsiteY346" fmla="*/ 3356609 h 4797311"/>
              <a:gd name="connsiteX347" fmla="*/ 4487358 w 11137897"/>
              <a:gd name="connsiteY347" fmla="*/ 3356265 h 4797311"/>
              <a:gd name="connsiteX348" fmla="*/ 4488932 w 11137897"/>
              <a:gd name="connsiteY348" fmla="*/ 3356554 h 4797311"/>
              <a:gd name="connsiteX349" fmla="*/ 4513638 w 11137897"/>
              <a:gd name="connsiteY349" fmla="*/ 3330970 h 4797311"/>
              <a:gd name="connsiteX350" fmla="*/ 4488054 w 11137897"/>
              <a:gd name="connsiteY350" fmla="*/ 3306264 h 4797311"/>
              <a:gd name="connsiteX351" fmla="*/ 4486492 w 11137897"/>
              <a:gd name="connsiteY351" fmla="*/ 3306608 h 4797311"/>
              <a:gd name="connsiteX352" fmla="*/ 4484918 w 11137897"/>
              <a:gd name="connsiteY352" fmla="*/ 3306319 h 4797311"/>
              <a:gd name="connsiteX353" fmla="*/ 4870181 w 11137897"/>
              <a:gd name="connsiteY353" fmla="*/ 3251553 h 4797311"/>
              <a:gd name="connsiteX354" fmla="*/ 4845475 w 11137897"/>
              <a:gd name="connsiteY354" fmla="*/ 3277137 h 4797311"/>
              <a:gd name="connsiteX355" fmla="*/ 4871059 w 11137897"/>
              <a:gd name="connsiteY355" fmla="*/ 3301842 h 4797311"/>
              <a:gd name="connsiteX356" fmla="*/ 4895765 w 11137897"/>
              <a:gd name="connsiteY356" fmla="*/ 3276259 h 4797311"/>
              <a:gd name="connsiteX357" fmla="*/ 4870181 w 11137897"/>
              <a:gd name="connsiteY357" fmla="*/ 3251553 h 4797311"/>
              <a:gd name="connsiteX358" fmla="*/ 4715792 w 11137897"/>
              <a:gd name="connsiteY358" fmla="*/ 3254247 h 4797311"/>
              <a:gd name="connsiteX359" fmla="*/ 4691085 w 11137897"/>
              <a:gd name="connsiteY359" fmla="*/ 3279832 h 4797311"/>
              <a:gd name="connsiteX360" fmla="*/ 4716670 w 11137897"/>
              <a:gd name="connsiteY360" fmla="*/ 3304537 h 4797311"/>
              <a:gd name="connsiteX361" fmla="*/ 4741376 w 11137897"/>
              <a:gd name="connsiteY361" fmla="*/ 3278954 h 4797311"/>
              <a:gd name="connsiteX362" fmla="*/ 4715792 w 11137897"/>
              <a:gd name="connsiteY362" fmla="*/ 3254247 h 4797311"/>
              <a:gd name="connsiteX363" fmla="*/ 4561275 w 11137897"/>
              <a:gd name="connsiteY363" fmla="*/ 3256945 h 4797311"/>
              <a:gd name="connsiteX364" fmla="*/ 4536569 w 11137897"/>
              <a:gd name="connsiteY364" fmla="*/ 3282529 h 4797311"/>
              <a:gd name="connsiteX365" fmla="*/ 4562153 w 11137897"/>
              <a:gd name="connsiteY365" fmla="*/ 3307234 h 4797311"/>
              <a:gd name="connsiteX366" fmla="*/ 4586859 w 11137897"/>
              <a:gd name="connsiteY366" fmla="*/ 3281651 h 4797311"/>
              <a:gd name="connsiteX367" fmla="*/ 4561275 w 11137897"/>
              <a:gd name="connsiteY367" fmla="*/ 3256945 h 4797311"/>
              <a:gd name="connsiteX368" fmla="*/ 4941071 w 11137897"/>
              <a:gd name="connsiteY368" fmla="*/ 3202275 h 4797311"/>
              <a:gd name="connsiteX369" fmla="*/ 4928847 w 11137897"/>
              <a:gd name="connsiteY369" fmla="*/ 3207590 h 4797311"/>
              <a:gd name="connsiteX370" fmla="*/ 4921792 w 11137897"/>
              <a:gd name="connsiteY370" fmla="*/ 3225499 h 4797311"/>
              <a:gd name="connsiteX371" fmla="*/ 4925588 w 11137897"/>
              <a:gd name="connsiteY371" fmla="*/ 3234230 h 4797311"/>
              <a:gd name="connsiteX372" fmla="*/ 4941071 w 11137897"/>
              <a:gd name="connsiteY372" fmla="*/ 3202275 h 4797311"/>
              <a:gd name="connsiteX373" fmla="*/ 4792108 w 11137897"/>
              <a:gd name="connsiteY373" fmla="*/ 3202610 h 4797311"/>
              <a:gd name="connsiteX374" fmla="*/ 4767402 w 11137897"/>
              <a:gd name="connsiteY374" fmla="*/ 3228194 h 4797311"/>
              <a:gd name="connsiteX375" fmla="*/ 4792986 w 11137897"/>
              <a:gd name="connsiteY375" fmla="*/ 3252900 h 4797311"/>
              <a:gd name="connsiteX376" fmla="*/ 4817692 w 11137897"/>
              <a:gd name="connsiteY376" fmla="*/ 3227316 h 4797311"/>
              <a:gd name="connsiteX377" fmla="*/ 4792108 w 11137897"/>
              <a:gd name="connsiteY377" fmla="*/ 3202610 h 4797311"/>
              <a:gd name="connsiteX378" fmla="*/ 4637593 w 11137897"/>
              <a:gd name="connsiteY378" fmla="*/ 3205307 h 4797311"/>
              <a:gd name="connsiteX379" fmla="*/ 4612886 w 11137897"/>
              <a:gd name="connsiteY379" fmla="*/ 3230891 h 4797311"/>
              <a:gd name="connsiteX380" fmla="*/ 4638470 w 11137897"/>
              <a:gd name="connsiteY380" fmla="*/ 3255597 h 4797311"/>
              <a:gd name="connsiteX381" fmla="*/ 4663176 w 11137897"/>
              <a:gd name="connsiteY381" fmla="*/ 3230013 h 4797311"/>
              <a:gd name="connsiteX382" fmla="*/ 4637593 w 11137897"/>
              <a:gd name="connsiteY382" fmla="*/ 3205307 h 4797311"/>
              <a:gd name="connsiteX383" fmla="*/ 4483202 w 11137897"/>
              <a:gd name="connsiteY383" fmla="*/ 3208002 h 4797311"/>
              <a:gd name="connsiteX384" fmla="*/ 4465550 w 11137897"/>
              <a:gd name="connsiteY384" fmla="*/ 3215677 h 4797311"/>
              <a:gd name="connsiteX385" fmla="*/ 4458811 w 11137897"/>
              <a:gd name="connsiteY385" fmla="*/ 3232786 h 4797311"/>
              <a:gd name="connsiteX386" fmla="*/ 4458593 w 11137897"/>
              <a:gd name="connsiteY386" fmla="*/ 3233809 h 4797311"/>
              <a:gd name="connsiteX387" fmla="*/ 4466171 w 11137897"/>
              <a:gd name="connsiteY387" fmla="*/ 3251237 h 4797311"/>
              <a:gd name="connsiteX388" fmla="*/ 4484080 w 11137897"/>
              <a:gd name="connsiteY388" fmla="*/ 3258292 h 4797311"/>
              <a:gd name="connsiteX389" fmla="*/ 4485642 w 11137897"/>
              <a:gd name="connsiteY389" fmla="*/ 3257948 h 4797311"/>
              <a:gd name="connsiteX390" fmla="*/ 4487216 w 11137897"/>
              <a:gd name="connsiteY390" fmla="*/ 3258237 h 4797311"/>
              <a:gd name="connsiteX391" fmla="*/ 4511922 w 11137897"/>
              <a:gd name="connsiteY391" fmla="*/ 3232653 h 4797311"/>
              <a:gd name="connsiteX392" fmla="*/ 4486338 w 11137897"/>
              <a:gd name="connsiteY392" fmla="*/ 3207947 h 4797311"/>
              <a:gd name="connsiteX393" fmla="*/ 4484775 w 11137897"/>
              <a:gd name="connsiteY393" fmla="*/ 3208290 h 4797311"/>
              <a:gd name="connsiteX394" fmla="*/ 4483202 w 11137897"/>
              <a:gd name="connsiteY394" fmla="*/ 3208002 h 4797311"/>
              <a:gd name="connsiteX395" fmla="*/ 4868467 w 11137897"/>
              <a:gd name="connsiteY395" fmla="*/ 3153362 h 4797311"/>
              <a:gd name="connsiteX396" fmla="*/ 4843761 w 11137897"/>
              <a:gd name="connsiteY396" fmla="*/ 3178945 h 4797311"/>
              <a:gd name="connsiteX397" fmla="*/ 4869345 w 11137897"/>
              <a:gd name="connsiteY397" fmla="*/ 3203651 h 4797311"/>
              <a:gd name="connsiteX398" fmla="*/ 4894051 w 11137897"/>
              <a:gd name="connsiteY398" fmla="*/ 3178067 h 4797311"/>
              <a:gd name="connsiteX399" fmla="*/ 4868467 w 11137897"/>
              <a:gd name="connsiteY399" fmla="*/ 3153362 h 4797311"/>
              <a:gd name="connsiteX400" fmla="*/ 4714078 w 11137897"/>
              <a:gd name="connsiteY400" fmla="*/ 3156056 h 4797311"/>
              <a:gd name="connsiteX401" fmla="*/ 4689371 w 11137897"/>
              <a:gd name="connsiteY401" fmla="*/ 3181639 h 4797311"/>
              <a:gd name="connsiteX402" fmla="*/ 4714956 w 11137897"/>
              <a:gd name="connsiteY402" fmla="*/ 3206346 h 4797311"/>
              <a:gd name="connsiteX403" fmla="*/ 4739662 w 11137897"/>
              <a:gd name="connsiteY403" fmla="*/ 3180762 h 4797311"/>
              <a:gd name="connsiteX404" fmla="*/ 4714078 w 11137897"/>
              <a:gd name="connsiteY404" fmla="*/ 3156056 h 4797311"/>
              <a:gd name="connsiteX405" fmla="*/ 4559561 w 11137897"/>
              <a:gd name="connsiteY405" fmla="*/ 3158754 h 4797311"/>
              <a:gd name="connsiteX406" fmla="*/ 4534855 w 11137897"/>
              <a:gd name="connsiteY406" fmla="*/ 3184337 h 4797311"/>
              <a:gd name="connsiteX407" fmla="*/ 4560439 w 11137897"/>
              <a:gd name="connsiteY407" fmla="*/ 3209043 h 4797311"/>
              <a:gd name="connsiteX408" fmla="*/ 4585145 w 11137897"/>
              <a:gd name="connsiteY408" fmla="*/ 3183459 h 4797311"/>
              <a:gd name="connsiteX409" fmla="*/ 4559561 w 11137897"/>
              <a:gd name="connsiteY409" fmla="*/ 3158754 h 4797311"/>
              <a:gd name="connsiteX410" fmla="*/ 4484985 w 11137897"/>
              <a:gd name="connsiteY410" fmla="*/ 3109899 h 4797311"/>
              <a:gd name="connsiteX411" fmla="*/ 4474918 w 11137897"/>
              <a:gd name="connsiteY411" fmla="*/ 3157166 h 4797311"/>
              <a:gd name="connsiteX412" fmla="*/ 4482366 w 11137897"/>
              <a:gd name="connsiteY412" fmla="*/ 3160101 h 4797311"/>
              <a:gd name="connsiteX413" fmla="*/ 4483928 w 11137897"/>
              <a:gd name="connsiteY413" fmla="*/ 3159757 h 4797311"/>
              <a:gd name="connsiteX414" fmla="*/ 4485502 w 11137897"/>
              <a:gd name="connsiteY414" fmla="*/ 3160046 h 4797311"/>
              <a:gd name="connsiteX415" fmla="*/ 4510208 w 11137897"/>
              <a:gd name="connsiteY415" fmla="*/ 3134462 h 4797311"/>
              <a:gd name="connsiteX416" fmla="*/ 4502533 w 11137897"/>
              <a:gd name="connsiteY416" fmla="*/ 3116810 h 4797311"/>
              <a:gd name="connsiteX417" fmla="*/ 4484985 w 11137897"/>
              <a:gd name="connsiteY417" fmla="*/ 3109899 h 4797311"/>
              <a:gd name="connsiteX418" fmla="*/ 4944785 w 11137897"/>
              <a:gd name="connsiteY418" fmla="*/ 3101724 h 4797311"/>
              <a:gd name="connsiteX419" fmla="*/ 4920078 w 11137897"/>
              <a:gd name="connsiteY419" fmla="*/ 3127308 h 4797311"/>
              <a:gd name="connsiteX420" fmla="*/ 4945662 w 11137897"/>
              <a:gd name="connsiteY420" fmla="*/ 3152014 h 4797311"/>
              <a:gd name="connsiteX421" fmla="*/ 4970368 w 11137897"/>
              <a:gd name="connsiteY421" fmla="*/ 3126430 h 4797311"/>
              <a:gd name="connsiteX422" fmla="*/ 4944785 w 11137897"/>
              <a:gd name="connsiteY422" fmla="*/ 3101724 h 4797311"/>
              <a:gd name="connsiteX423" fmla="*/ 4790394 w 11137897"/>
              <a:gd name="connsiteY423" fmla="*/ 3104419 h 4797311"/>
              <a:gd name="connsiteX424" fmla="*/ 4765688 w 11137897"/>
              <a:gd name="connsiteY424" fmla="*/ 3130003 h 4797311"/>
              <a:gd name="connsiteX425" fmla="*/ 4791272 w 11137897"/>
              <a:gd name="connsiteY425" fmla="*/ 3154709 h 4797311"/>
              <a:gd name="connsiteX426" fmla="*/ 4815978 w 11137897"/>
              <a:gd name="connsiteY426" fmla="*/ 3129125 h 4797311"/>
              <a:gd name="connsiteX427" fmla="*/ 4790394 w 11137897"/>
              <a:gd name="connsiteY427" fmla="*/ 3104419 h 4797311"/>
              <a:gd name="connsiteX428" fmla="*/ 4635879 w 11137897"/>
              <a:gd name="connsiteY428" fmla="*/ 3107116 h 4797311"/>
              <a:gd name="connsiteX429" fmla="*/ 4611172 w 11137897"/>
              <a:gd name="connsiteY429" fmla="*/ 3132700 h 4797311"/>
              <a:gd name="connsiteX430" fmla="*/ 4636757 w 11137897"/>
              <a:gd name="connsiteY430" fmla="*/ 3157406 h 4797311"/>
              <a:gd name="connsiteX431" fmla="*/ 4661462 w 11137897"/>
              <a:gd name="connsiteY431" fmla="*/ 3131822 h 4797311"/>
              <a:gd name="connsiteX432" fmla="*/ 4635879 w 11137897"/>
              <a:gd name="connsiteY432" fmla="*/ 3107116 h 4797311"/>
              <a:gd name="connsiteX433" fmla="*/ 5011691 w 11137897"/>
              <a:gd name="connsiteY433" fmla="*/ 3056512 h 4797311"/>
              <a:gd name="connsiteX434" fmla="*/ 5003616 w 11137897"/>
              <a:gd name="connsiteY434" fmla="*/ 3060024 h 4797311"/>
              <a:gd name="connsiteX435" fmla="*/ 4996561 w 11137897"/>
              <a:gd name="connsiteY435" fmla="*/ 3077932 h 4797311"/>
              <a:gd name="connsiteX436" fmla="*/ 4998809 w 11137897"/>
              <a:gd name="connsiteY436" fmla="*/ 3083101 h 4797311"/>
              <a:gd name="connsiteX437" fmla="*/ 5011691 w 11137897"/>
              <a:gd name="connsiteY437" fmla="*/ 3056512 h 4797311"/>
              <a:gd name="connsiteX438" fmla="*/ 4866751 w 11137897"/>
              <a:gd name="connsiteY438" fmla="*/ 3055046 h 4797311"/>
              <a:gd name="connsiteX439" fmla="*/ 4842045 w 11137897"/>
              <a:gd name="connsiteY439" fmla="*/ 3080630 h 4797311"/>
              <a:gd name="connsiteX440" fmla="*/ 4867629 w 11137897"/>
              <a:gd name="connsiteY440" fmla="*/ 3105335 h 4797311"/>
              <a:gd name="connsiteX441" fmla="*/ 4892335 w 11137897"/>
              <a:gd name="connsiteY441" fmla="*/ 3079752 h 4797311"/>
              <a:gd name="connsiteX442" fmla="*/ 4866751 w 11137897"/>
              <a:gd name="connsiteY442" fmla="*/ 3055046 h 4797311"/>
              <a:gd name="connsiteX443" fmla="*/ 4712362 w 11137897"/>
              <a:gd name="connsiteY443" fmla="*/ 3057740 h 4797311"/>
              <a:gd name="connsiteX444" fmla="*/ 4687655 w 11137897"/>
              <a:gd name="connsiteY444" fmla="*/ 3083324 h 4797311"/>
              <a:gd name="connsiteX445" fmla="*/ 4713239 w 11137897"/>
              <a:gd name="connsiteY445" fmla="*/ 3108030 h 4797311"/>
              <a:gd name="connsiteX446" fmla="*/ 4737946 w 11137897"/>
              <a:gd name="connsiteY446" fmla="*/ 3082447 h 4797311"/>
              <a:gd name="connsiteX447" fmla="*/ 4712362 w 11137897"/>
              <a:gd name="connsiteY447" fmla="*/ 3057740 h 4797311"/>
              <a:gd name="connsiteX448" fmla="*/ 4557845 w 11137897"/>
              <a:gd name="connsiteY448" fmla="*/ 3060437 h 4797311"/>
              <a:gd name="connsiteX449" fmla="*/ 4533139 w 11137897"/>
              <a:gd name="connsiteY449" fmla="*/ 3086022 h 4797311"/>
              <a:gd name="connsiteX450" fmla="*/ 4558723 w 11137897"/>
              <a:gd name="connsiteY450" fmla="*/ 3110727 h 4797311"/>
              <a:gd name="connsiteX451" fmla="*/ 4583429 w 11137897"/>
              <a:gd name="connsiteY451" fmla="*/ 3085144 h 4797311"/>
              <a:gd name="connsiteX452" fmla="*/ 4557845 w 11137897"/>
              <a:gd name="connsiteY452" fmla="*/ 3060437 h 4797311"/>
              <a:gd name="connsiteX453" fmla="*/ 4503258 w 11137897"/>
              <a:gd name="connsiteY453" fmla="*/ 3024110 h 4797311"/>
              <a:gd name="connsiteX454" fmla="*/ 4496415 w 11137897"/>
              <a:gd name="connsiteY454" fmla="*/ 3056238 h 4797311"/>
              <a:gd name="connsiteX455" fmla="*/ 4501437 w 11137897"/>
              <a:gd name="connsiteY455" fmla="*/ 3054055 h 4797311"/>
              <a:gd name="connsiteX456" fmla="*/ 4508492 w 11137897"/>
              <a:gd name="connsiteY456" fmla="*/ 3036146 h 4797311"/>
              <a:gd name="connsiteX457" fmla="*/ 4503258 w 11137897"/>
              <a:gd name="connsiteY457" fmla="*/ 3024110 h 4797311"/>
              <a:gd name="connsiteX458" fmla="*/ 4943069 w 11137897"/>
              <a:gd name="connsiteY458" fmla="*/ 3003408 h 4797311"/>
              <a:gd name="connsiteX459" fmla="*/ 4918362 w 11137897"/>
              <a:gd name="connsiteY459" fmla="*/ 3028992 h 4797311"/>
              <a:gd name="connsiteX460" fmla="*/ 4943946 w 11137897"/>
              <a:gd name="connsiteY460" fmla="*/ 3053698 h 4797311"/>
              <a:gd name="connsiteX461" fmla="*/ 4968652 w 11137897"/>
              <a:gd name="connsiteY461" fmla="*/ 3028114 h 4797311"/>
              <a:gd name="connsiteX462" fmla="*/ 4943069 w 11137897"/>
              <a:gd name="connsiteY462" fmla="*/ 3003408 h 4797311"/>
              <a:gd name="connsiteX463" fmla="*/ 4788678 w 11137897"/>
              <a:gd name="connsiteY463" fmla="*/ 3006103 h 4797311"/>
              <a:gd name="connsiteX464" fmla="*/ 4763972 w 11137897"/>
              <a:gd name="connsiteY464" fmla="*/ 3031687 h 4797311"/>
              <a:gd name="connsiteX465" fmla="*/ 4789556 w 11137897"/>
              <a:gd name="connsiteY465" fmla="*/ 3056393 h 4797311"/>
              <a:gd name="connsiteX466" fmla="*/ 4814262 w 11137897"/>
              <a:gd name="connsiteY466" fmla="*/ 3030809 h 4797311"/>
              <a:gd name="connsiteX467" fmla="*/ 4788678 w 11137897"/>
              <a:gd name="connsiteY467" fmla="*/ 3006103 h 4797311"/>
              <a:gd name="connsiteX468" fmla="*/ 4634163 w 11137897"/>
              <a:gd name="connsiteY468" fmla="*/ 3008800 h 4797311"/>
              <a:gd name="connsiteX469" fmla="*/ 4609456 w 11137897"/>
              <a:gd name="connsiteY469" fmla="*/ 3034384 h 4797311"/>
              <a:gd name="connsiteX470" fmla="*/ 4635040 w 11137897"/>
              <a:gd name="connsiteY470" fmla="*/ 3059090 h 4797311"/>
              <a:gd name="connsiteX471" fmla="*/ 4659746 w 11137897"/>
              <a:gd name="connsiteY471" fmla="*/ 3033506 h 4797311"/>
              <a:gd name="connsiteX472" fmla="*/ 4634163 w 11137897"/>
              <a:gd name="connsiteY472" fmla="*/ 3008800 h 4797311"/>
              <a:gd name="connsiteX473" fmla="*/ 5019551 w 11137897"/>
              <a:gd name="connsiteY473" fmla="*/ 2954030 h 4797311"/>
              <a:gd name="connsiteX474" fmla="*/ 4994845 w 11137897"/>
              <a:gd name="connsiteY474" fmla="*/ 2979614 h 4797311"/>
              <a:gd name="connsiteX475" fmla="*/ 5020429 w 11137897"/>
              <a:gd name="connsiteY475" fmla="*/ 3004321 h 4797311"/>
              <a:gd name="connsiteX476" fmla="*/ 5045135 w 11137897"/>
              <a:gd name="connsiteY476" fmla="*/ 2978737 h 4797311"/>
              <a:gd name="connsiteX477" fmla="*/ 5019551 w 11137897"/>
              <a:gd name="connsiteY477" fmla="*/ 2954030 h 4797311"/>
              <a:gd name="connsiteX478" fmla="*/ 4865035 w 11137897"/>
              <a:gd name="connsiteY478" fmla="*/ 2956727 h 4797311"/>
              <a:gd name="connsiteX479" fmla="*/ 4840329 w 11137897"/>
              <a:gd name="connsiteY479" fmla="*/ 2982312 h 4797311"/>
              <a:gd name="connsiteX480" fmla="*/ 4865913 w 11137897"/>
              <a:gd name="connsiteY480" fmla="*/ 3007018 h 4797311"/>
              <a:gd name="connsiteX481" fmla="*/ 4890619 w 11137897"/>
              <a:gd name="connsiteY481" fmla="*/ 2981434 h 4797311"/>
              <a:gd name="connsiteX482" fmla="*/ 4865035 w 11137897"/>
              <a:gd name="connsiteY482" fmla="*/ 2956727 h 4797311"/>
              <a:gd name="connsiteX483" fmla="*/ 4710646 w 11137897"/>
              <a:gd name="connsiteY483" fmla="*/ 2959422 h 4797311"/>
              <a:gd name="connsiteX484" fmla="*/ 4685939 w 11137897"/>
              <a:gd name="connsiteY484" fmla="*/ 2985006 h 4797311"/>
              <a:gd name="connsiteX485" fmla="*/ 4711523 w 11137897"/>
              <a:gd name="connsiteY485" fmla="*/ 3009713 h 4797311"/>
              <a:gd name="connsiteX486" fmla="*/ 4736230 w 11137897"/>
              <a:gd name="connsiteY486" fmla="*/ 2984129 h 4797311"/>
              <a:gd name="connsiteX487" fmla="*/ 4710646 w 11137897"/>
              <a:gd name="connsiteY487" fmla="*/ 2959422 h 4797311"/>
              <a:gd name="connsiteX488" fmla="*/ 4556129 w 11137897"/>
              <a:gd name="connsiteY488" fmla="*/ 2962119 h 4797311"/>
              <a:gd name="connsiteX489" fmla="*/ 4531423 w 11137897"/>
              <a:gd name="connsiteY489" fmla="*/ 2987704 h 4797311"/>
              <a:gd name="connsiteX490" fmla="*/ 4557007 w 11137897"/>
              <a:gd name="connsiteY490" fmla="*/ 3012410 h 4797311"/>
              <a:gd name="connsiteX491" fmla="*/ 4581713 w 11137897"/>
              <a:gd name="connsiteY491" fmla="*/ 2986826 h 4797311"/>
              <a:gd name="connsiteX492" fmla="*/ 4556129 w 11137897"/>
              <a:gd name="connsiteY492" fmla="*/ 2962119 h 4797311"/>
              <a:gd name="connsiteX493" fmla="*/ 5083822 w 11137897"/>
              <a:gd name="connsiteY493" fmla="*/ 2907631 h 4797311"/>
              <a:gd name="connsiteX494" fmla="*/ 5078217 w 11137897"/>
              <a:gd name="connsiteY494" fmla="*/ 2910068 h 4797311"/>
              <a:gd name="connsiteX495" fmla="*/ 5071163 w 11137897"/>
              <a:gd name="connsiteY495" fmla="*/ 2927977 h 4797311"/>
              <a:gd name="connsiteX496" fmla="*/ 5071256 w 11137897"/>
              <a:gd name="connsiteY496" fmla="*/ 2928398 h 4797311"/>
              <a:gd name="connsiteX497" fmla="*/ 5071177 w 11137897"/>
              <a:gd name="connsiteY497" fmla="*/ 2928824 h 4797311"/>
              <a:gd name="connsiteX498" fmla="*/ 5072302 w 11137897"/>
              <a:gd name="connsiteY498" fmla="*/ 2931409 h 4797311"/>
              <a:gd name="connsiteX499" fmla="*/ 5083822 w 11137897"/>
              <a:gd name="connsiteY499" fmla="*/ 2907631 h 4797311"/>
              <a:gd name="connsiteX500" fmla="*/ 4941352 w 11137897"/>
              <a:gd name="connsiteY500" fmla="*/ 2905090 h 4797311"/>
              <a:gd name="connsiteX501" fmla="*/ 4916646 w 11137897"/>
              <a:gd name="connsiteY501" fmla="*/ 2930674 h 4797311"/>
              <a:gd name="connsiteX502" fmla="*/ 4916739 w 11137897"/>
              <a:gd name="connsiteY502" fmla="*/ 2931095 h 4797311"/>
              <a:gd name="connsiteX503" fmla="*/ 4916661 w 11137897"/>
              <a:gd name="connsiteY503" fmla="*/ 2931521 h 4797311"/>
              <a:gd name="connsiteX504" fmla="*/ 4942245 w 11137897"/>
              <a:gd name="connsiteY504" fmla="*/ 2956226 h 4797311"/>
              <a:gd name="connsiteX505" fmla="*/ 4966950 w 11137897"/>
              <a:gd name="connsiteY505" fmla="*/ 2930643 h 4797311"/>
              <a:gd name="connsiteX506" fmla="*/ 4966858 w 11137897"/>
              <a:gd name="connsiteY506" fmla="*/ 2930220 h 4797311"/>
              <a:gd name="connsiteX507" fmla="*/ 4966935 w 11137897"/>
              <a:gd name="connsiteY507" fmla="*/ 2929796 h 4797311"/>
              <a:gd name="connsiteX508" fmla="*/ 4941352 w 11137897"/>
              <a:gd name="connsiteY508" fmla="*/ 2905090 h 4797311"/>
              <a:gd name="connsiteX509" fmla="*/ 4786962 w 11137897"/>
              <a:gd name="connsiteY509" fmla="*/ 2907785 h 4797311"/>
              <a:gd name="connsiteX510" fmla="*/ 4762256 w 11137897"/>
              <a:gd name="connsiteY510" fmla="*/ 2933369 h 4797311"/>
              <a:gd name="connsiteX511" fmla="*/ 4762348 w 11137897"/>
              <a:gd name="connsiteY511" fmla="*/ 2933790 h 4797311"/>
              <a:gd name="connsiteX512" fmla="*/ 4762270 w 11137897"/>
              <a:gd name="connsiteY512" fmla="*/ 2934216 h 4797311"/>
              <a:gd name="connsiteX513" fmla="*/ 4787855 w 11137897"/>
              <a:gd name="connsiteY513" fmla="*/ 2958921 h 4797311"/>
              <a:gd name="connsiteX514" fmla="*/ 4812561 w 11137897"/>
              <a:gd name="connsiteY514" fmla="*/ 2933338 h 4797311"/>
              <a:gd name="connsiteX515" fmla="*/ 4812467 w 11137897"/>
              <a:gd name="connsiteY515" fmla="*/ 2932915 h 4797311"/>
              <a:gd name="connsiteX516" fmla="*/ 4812546 w 11137897"/>
              <a:gd name="connsiteY516" fmla="*/ 2932491 h 4797311"/>
              <a:gd name="connsiteX517" fmla="*/ 4786962 w 11137897"/>
              <a:gd name="connsiteY517" fmla="*/ 2907785 h 4797311"/>
              <a:gd name="connsiteX518" fmla="*/ 4632446 w 11137897"/>
              <a:gd name="connsiteY518" fmla="*/ 2910482 h 4797311"/>
              <a:gd name="connsiteX519" fmla="*/ 4607740 w 11137897"/>
              <a:gd name="connsiteY519" fmla="*/ 2936066 h 4797311"/>
              <a:gd name="connsiteX520" fmla="*/ 4607833 w 11137897"/>
              <a:gd name="connsiteY520" fmla="*/ 2936488 h 4797311"/>
              <a:gd name="connsiteX521" fmla="*/ 4607755 w 11137897"/>
              <a:gd name="connsiteY521" fmla="*/ 2936913 h 4797311"/>
              <a:gd name="connsiteX522" fmla="*/ 4633339 w 11137897"/>
              <a:gd name="connsiteY522" fmla="*/ 2961618 h 4797311"/>
              <a:gd name="connsiteX523" fmla="*/ 4658044 w 11137897"/>
              <a:gd name="connsiteY523" fmla="*/ 2936035 h 4797311"/>
              <a:gd name="connsiteX524" fmla="*/ 4657952 w 11137897"/>
              <a:gd name="connsiteY524" fmla="*/ 2935612 h 4797311"/>
              <a:gd name="connsiteX525" fmla="*/ 4658030 w 11137897"/>
              <a:gd name="connsiteY525" fmla="*/ 2935188 h 4797311"/>
              <a:gd name="connsiteX526" fmla="*/ 4632446 w 11137897"/>
              <a:gd name="connsiteY526" fmla="*/ 2910482 h 4797311"/>
              <a:gd name="connsiteX527" fmla="*/ 5017850 w 11137897"/>
              <a:gd name="connsiteY527" fmla="*/ 2856560 h 4797311"/>
              <a:gd name="connsiteX528" fmla="*/ 4993144 w 11137897"/>
              <a:gd name="connsiteY528" fmla="*/ 2882144 h 4797311"/>
              <a:gd name="connsiteX529" fmla="*/ 5018728 w 11137897"/>
              <a:gd name="connsiteY529" fmla="*/ 2906851 h 4797311"/>
              <a:gd name="connsiteX530" fmla="*/ 5043433 w 11137897"/>
              <a:gd name="connsiteY530" fmla="*/ 2881267 h 4797311"/>
              <a:gd name="connsiteX531" fmla="*/ 5017850 w 11137897"/>
              <a:gd name="connsiteY531" fmla="*/ 2856560 h 4797311"/>
              <a:gd name="connsiteX532" fmla="*/ 4863334 w 11137897"/>
              <a:gd name="connsiteY532" fmla="*/ 2859257 h 4797311"/>
              <a:gd name="connsiteX533" fmla="*/ 4838627 w 11137897"/>
              <a:gd name="connsiteY533" fmla="*/ 2884841 h 4797311"/>
              <a:gd name="connsiteX534" fmla="*/ 4864211 w 11137897"/>
              <a:gd name="connsiteY534" fmla="*/ 2909548 h 4797311"/>
              <a:gd name="connsiteX535" fmla="*/ 4888918 w 11137897"/>
              <a:gd name="connsiteY535" fmla="*/ 2883964 h 4797311"/>
              <a:gd name="connsiteX536" fmla="*/ 4863334 w 11137897"/>
              <a:gd name="connsiteY536" fmla="*/ 2859257 h 4797311"/>
              <a:gd name="connsiteX537" fmla="*/ 4708944 w 11137897"/>
              <a:gd name="connsiteY537" fmla="*/ 2861952 h 4797311"/>
              <a:gd name="connsiteX538" fmla="*/ 4684238 w 11137897"/>
              <a:gd name="connsiteY538" fmla="*/ 2887536 h 4797311"/>
              <a:gd name="connsiteX539" fmla="*/ 4709822 w 11137897"/>
              <a:gd name="connsiteY539" fmla="*/ 2912243 h 4797311"/>
              <a:gd name="connsiteX540" fmla="*/ 4734528 w 11137897"/>
              <a:gd name="connsiteY540" fmla="*/ 2886658 h 4797311"/>
              <a:gd name="connsiteX541" fmla="*/ 4708944 w 11137897"/>
              <a:gd name="connsiteY541" fmla="*/ 2861952 h 4797311"/>
              <a:gd name="connsiteX542" fmla="*/ 4554428 w 11137897"/>
              <a:gd name="connsiteY542" fmla="*/ 2864649 h 4797311"/>
              <a:gd name="connsiteX543" fmla="*/ 4536776 w 11137897"/>
              <a:gd name="connsiteY543" fmla="*/ 2872325 h 4797311"/>
              <a:gd name="connsiteX544" fmla="*/ 4534189 w 11137897"/>
              <a:gd name="connsiteY544" fmla="*/ 2878892 h 4797311"/>
              <a:gd name="connsiteX545" fmla="*/ 4531099 w 11137897"/>
              <a:gd name="connsiteY545" fmla="*/ 2893401 h 4797311"/>
              <a:gd name="connsiteX546" fmla="*/ 4537397 w 11137897"/>
              <a:gd name="connsiteY546" fmla="*/ 2907885 h 4797311"/>
              <a:gd name="connsiteX547" fmla="*/ 4555306 w 11137897"/>
              <a:gd name="connsiteY547" fmla="*/ 2914940 h 4797311"/>
              <a:gd name="connsiteX548" fmla="*/ 4580012 w 11137897"/>
              <a:gd name="connsiteY548" fmla="*/ 2889356 h 4797311"/>
              <a:gd name="connsiteX549" fmla="*/ 4554428 w 11137897"/>
              <a:gd name="connsiteY549" fmla="*/ 2864649 h 4797311"/>
              <a:gd name="connsiteX550" fmla="*/ 5094168 w 11137897"/>
              <a:gd name="connsiteY550" fmla="*/ 2804922 h 4797311"/>
              <a:gd name="connsiteX551" fmla="*/ 5069461 w 11137897"/>
              <a:gd name="connsiteY551" fmla="*/ 2830507 h 4797311"/>
              <a:gd name="connsiteX552" fmla="*/ 5095045 w 11137897"/>
              <a:gd name="connsiteY552" fmla="*/ 2855213 h 4797311"/>
              <a:gd name="connsiteX553" fmla="*/ 5119752 w 11137897"/>
              <a:gd name="connsiteY553" fmla="*/ 2829629 h 4797311"/>
              <a:gd name="connsiteX554" fmla="*/ 5094168 w 11137897"/>
              <a:gd name="connsiteY554" fmla="*/ 2804922 h 4797311"/>
              <a:gd name="connsiteX555" fmla="*/ 4939651 w 11137897"/>
              <a:gd name="connsiteY555" fmla="*/ 2807620 h 4797311"/>
              <a:gd name="connsiteX556" fmla="*/ 4914945 w 11137897"/>
              <a:gd name="connsiteY556" fmla="*/ 2833204 h 4797311"/>
              <a:gd name="connsiteX557" fmla="*/ 4940529 w 11137897"/>
              <a:gd name="connsiteY557" fmla="*/ 2857910 h 4797311"/>
              <a:gd name="connsiteX558" fmla="*/ 4965234 w 11137897"/>
              <a:gd name="connsiteY558" fmla="*/ 2832326 h 4797311"/>
              <a:gd name="connsiteX559" fmla="*/ 4939651 w 11137897"/>
              <a:gd name="connsiteY559" fmla="*/ 2807620 h 4797311"/>
              <a:gd name="connsiteX560" fmla="*/ 4785261 w 11137897"/>
              <a:gd name="connsiteY560" fmla="*/ 2810314 h 4797311"/>
              <a:gd name="connsiteX561" fmla="*/ 4760554 w 11137897"/>
              <a:gd name="connsiteY561" fmla="*/ 2835899 h 4797311"/>
              <a:gd name="connsiteX562" fmla="*/ 4786138 w 11137897"/>
              <a:gd name="connsiteY562" fmla="*/ 2860605 h 4797311"/>
              <a:gd name="connsiteX563" fmla="*/ 4810845 w 11137897"/>
              <a:gd name="connsiteY563" fmla="*/ 2835021 h 4797311"/>
              <a:gd name="connsiteX564" fmla="*/ 4785261 w 11137897"/>
              <a:gd name="connsiteY564" fmla="*/ 2810314 h 4797311"/>
              <a:gd name="connsiteX565" fmla="*/ 4630745 w 11137897"/>
              <a:gd name="connsiteY565" fmla="*/ 2813012 h 4797311"/>
              <a:gd name="connsiteX566" fmla="*/ 4606039 w 11137897"/>
              <a:gd name="connsiteY566" fmla="*/ 2838596 h 4797311"/>
              <a:gd name="connsiteX567" fmla="*/ 4631623 w 11137897"/>
              <a:gd name="connsiteY567" fmla="*/ 2863302 h 4797311"/>
              <a:gd name="connsiteX568" fmla="*/ 4656328 w 11137897"/>
              <a:gd name="connsiteY568" fmla="*/ 2837718 h 4797311"/>
              <a:gd name="connsiteX569" fmla="*/ 4630745 w 11137897"/>
              <a:gd name="connsiteY569" fmla="*/ 2813012 h 4797311"/>
              <a:gd name="connsiteX570" fmla="*/ 5154030 w 11137897"/>
              <a:gd name="connsiteY570" fmla="*/ 2762719 h 4797311"/>
              <a:gd name="connsiteX571" fmla="*/ 5152873 w 11137897"/>
              <a:gd name="connsiteY571" fmla="*/ 2763224 h 4797311"/>
              <a:gd name="connsiteX572" fmla="*/ 5148897 w 11137897"/>
              <a:gd name="connsiteY572" fmla="*/ 2773313 h 4797311"/>
              <a:gd name="connsiteX573" fmla="*/ 5154030 w 11137897"/>
              <a:gd name="connsiteY573" fmla="*/ 2762719 h 4797311"/>
              <a:gd name="connsiteX574" fmla="*/ 4557742 w 11137897"/>
              <a:gd name="connsiteY574" fmla="*/ 2768314 h 4797311"/>
              <a:gd name="connsiteX575" fmla="*/ 4547928 w 11137897"/>
              <a:gd name="connsiteY575" fmla="*/ 2814392 h 4797311"/>
              <a:gd name="connsiteX576" fmla="*/ 4553589 w 11137897"/>
              <a:gd name="connsiteY576" fmla="*/ 2816622 h 4797311"/>
              <a:gd name="connsiteX577" fmla="*/ 4578296 w 11137897"/>
              <a:gd name="connsiteY577" fmla="*/ 2791039 h 4797311"/>
              <a:gd name="connsiteX578" fmla="*/ 4570620 w 11137897"/>
              <a:gd name="connsiteY578" fmla="*/ 2773387 h 4797311"/>
              <a:gd name="connsiteX579" fmla="*/ 4557742 w 11137897"/>
              <a:gd name="connsiteY579" fmla="*/ 2768314 h 4797311"/>
              <a:gd name="connsiteX580" fmla="*/ 5016134 w 11137897"/>
              <a:gd name="connsiteY580" fmla="*/ 2758243 h 4797311"/>
              <a:gd name="connsiteX581" fmla="*/ 4991428 w 11137897"/>
              <a:gd name="connsiteY581" fmla="*/ 2783827 h 4797311"/>
              <a:gd name="connsiteX582" fmla="*/ 5017012 w 11137897"/>
              <a:gd name="connsiteY582" fmla="*/ 2808533 h 4797311"/>
              <a:gd name="connsiteX583" fmla="*/ 5041717 w 11137897"/>
              <a:gd name="connsiteY583" fmla="*/ 2782949 h 4797311"/>
              <a:gd name="connsiteX584" fmla="*/ 5016134 w 11137897"/>
              <a:gd name="connsiteY584" fmla="*/ 2758243 h 4797311"/>
              <a:gd name="connsiteX585" fmla="*/ 4861618 w 11137897"/>
              <a:gd name="connsiteY585" fmla="*/ 2760940 h 4797311"/>
              <a:gd name="connsiteX586" fmla="*/ 4836911 w 11137897"/>
              <a:gd name="connsiteY586" fmla="*/ 2786524 h 4797311"/>
              <a:gd name="connsiteX587" fmla="*/ 4862495 w 11137897"/>
              <a:gd name="connsiteY587" fmla="*/ 2811230 h 4797311"/>
              <a:gd name="connsiteX588" fmla="*/ 4887202 w 11137897"/>
              <a:gd name="connsiteY588" fmla="*/ 2785647 h 4797311"/>
              <a:gd name="connsiteX589" fmla="*/ 4861618 w 11137897"/>
              <a:gd name="connsiteY589" fmla="*/ 2760940 h 4797311"/>
              <a:gd name="connsiteX590" fmla="*/ 4707228 w 11137897"/>
              <a:gd name="connsiteY590" fmla="*/ 2763635 h 4797311"/>
              <a:gd name="connsiteX591" fmla="*/ 4682522 w 11137897"/>
              <a:gd name="connsiteY591" fmla="*/ 2789219 h 4797311"/>
              <a:gd name="connsiteX592" fmla="*/ 4708106 w 11137897"/>
              <a:gd name="connsiteY592" fmla="*/ 2813925 h 4797311"/>
              <a:gd name="connsiteX593" fmla="*/ 4732812 w 11137897"/>
              <a:gd name="connsiteY593" fmla="*/ 2788341 h 4797311"/>
              <a:gd name="connsiteX594" fmla="*/ 4707228 w 11137897"/>
              <a:gd name="connsiteY594" fmla="*/ 2763635 h 4797311"/>
              <a:gd name="connsiteX595" fmla="*/ 5092451 w 11137897"/>
              <a:gd name="connsiteY595" fmla="*/ 2706605 h 4797311"/>
              <a:gd name="connsiteX596" fmla="*/ 5067745 w 11137897"/>
              <a:gd name="connsiteY596" fmla="*/ 2732190 h 4797311"/>
              <a:gd name="connsiteX597" fmla="*/ 5093329 w 11137897"/>
              <a:gd name="connsiteY597" fmla="*/ 2756896 h 4797311"/>
              <a:gd name="connsiteX598" fmla="*/ 5118035 w 11137897"/>
              <a:gd name="connsiteY598" fmla="*/ 2731312 h 4797311"/>
              <a:gd name="connsiteX599" fmla="*/ 5092451 w 11137897"/>
              <a:gd name="connsiteY599" fmla="*/ 2706605 h 4797311"/>
              <a:gd name="connsiteX600" fmla="*/ 4937935 w 11137897"/>
              <a:gd name="connsiteY600" fmla="*/ 2709303 h 4797311"/>
              <a:gd name="connsiteX601" fmla="*/ 4913229 w 11137897"/>
              <a:gd name="connsiteY601" fmla="*/ 2734887 h 4797311"/>
              <a:gd name="connsiteX602" fmla="*/ 4938813 w 11137897"/>
              <a:gd name="connsiteY602" fmla="*/ 2759593 h 4797311"/>
              <a:gd name="connsiteX603" fmla="*/ 4963518 w 11137897"/>
              <a:gd name="connsiteY603" fmla="*/ 2734009 h 4797311"/>
              <a:gd name="connsiteX604" fmla="*/ 4937935 w 11137897"/>
              <a:gd name="connsiteY604" fmla="*/ 2709303 h 4797311"/>
              <a:gd name="connsiteX605" fmla="*/ 4783544 w 11137897"/>
              <a:gd name="connsiteY605" fmla="*/ 2711997 h 4797311"/>
              <a:gd name="connsiteX606" fmla="*/ 4758838 w 11137897"/>
              <a:gd name="connsiteY606" fmla="*/ 2737581 h 4797311"/>
              <a:gd name="connsiteX607" fmla="*/ 4784422 w 11137897"/>
              <a:gd name="connsiteY607" fmla="*/ 2762288 h 4797311"/>
              <a:gd name="connsiteX608" fmla="*/ 4809129 w 11137897"/>
              <a:gd name="connsiteY608" fmla="*/ 2736704 h 4797311"/>
              <a:gd name="connsiteX609" fmla="*/ 4783544 w 11137897"/>
              <a:gd name="connsiteY609" fmla="*/ 2711997 h 4797311"/>
              <a:gd name="connsiteX610" fmla="*/ 4629029 w 11137897"/>
              <a:gd name="connsiteY610" fmla="*/ 2714694 h 4797311"/>
              <a:gd name="connsiteX611" fmla="*/ 4604323 w 11137897"/>
              <a:gd name="connsiteY611" fmla="*/ 2740279 h 4797311"/>
              <a:gd name="connsiteX612" fmla="*/ 4629907 w 11137897"/>
              <a:gd name="connsiteY612" fmla="*/ 2764985 h 4797311"/>
              <a:gd name="connsiteX613" fmla="*/ 4654612 w 11137897"/>
              <a:gd name="connsiteY613" fmla="*/ 2739401 h 4797311"/>
              <a:gd name="connsiteX614" fmla="*/ 4629029 w 11137897"/>
              <a:gd name="connsiteY614" fmla="*/ 2714694 h 4797311"/>
              <a:gd name="connsiteX615" fmla="*/ 4574726 w 11137897"/>
              <a:gd name="connsiteY615" fmla="*/ 2688578 h 4797311"/>
              <a:gd name="connsiteX616" fmla="*/ 4570561 w 11137897"/>
              <a:gd name="connsiteY616" fmla="*/ 2708133 h 4797311"/>
              <a:gd name="connsiteX617" fmla="*/ 4576582 w 11137897"/>
              <a:gd name="connsiteY617" fmla="*/ 2692846 h 4797311"/>
              <a:gd name="connsiteX618" fmla="*/ 4574726 w 11137897"/>
              <a:gd name="connsiteY618" fmla="*/ 2688578 h 4797311"/>
              <a:gd name="connsiteX619" fmla="*/ 5168811 w 11137897"/>
              <a:gd name="connsiteY619" fmla="*/ 2657356 h 4797311"/>
              <a:gd name="connsiteX620" fmla="*/ 5144104 w 11137897"/>
              <a:gd name="connsiteY620" fmla="*/ 2682940 h 4797311"/>
              <a:gd name="connsiteX621" fmla="*/ 5169688 w 11137897"/>
              <a:gd name="connsiteY621" fmla="*/ 2707647 h 4797311"/>
              <a:gd name="connsiteX622" fmla="*/ 5183654 w 11137897"/>
              <a:gd name="connsiteY622" fmla="*/ 2701574 h 4797311"/>
              <a:gd name="connsiteX623" fmla="*/ 5193785 w 11137897"/>
              <a:gd name="connsiteY623" fmla="*/ 2680664 h 4797311"/>
              <a:gd name="connsiteX624" fmla="*/ 5186719 w 11137897"/>
              <a:gd name="connsiteY624" fmla="*/ 2664412 h 4797311"/>
              <a:gd name="connsiteX625" fmla="*/ 5168811 w 11137897"/>
              <a:gd name="connsiteY625" fmla="*/ 2657356 h 4797311"/>
              <a:gd name="connsiteX626" fmla="*/ 5014420 w 11137897"/>
              <a:gd name="connsiteY626" fmla="*/ 2660051 h 4797311"/>
              <a:gd name="connsiteX627" fmla="*/ 4989714 w 11137897"/>
              <a:gd name="connsiteY627" fmla="*/ 2685635 h 4797311"/>
              <a:gd name="connsiteX628" fmla="*/ 5015298 w 11137897"/>
              <a:gd name="connsiteY628" fmla="*/ 2710342 h 4797311"/>
              <a:gd name="connsiteX629" fmla="*/ 5040003 w 11137897"/>
              <a:gd name="connsiteY629" fmla="*/ 2684757 h 4797311"/>
              <a:gd name="connsiteX630" fmla="*/ 5014420 w 11137897"/>
              <a:gd name="connsiteY630" fmla="*/ 2660051 h 4797311"/>
              <a:gd name="connsiteX631" fmla="*/ 4859904 w 11137897"/>
              <a:gd name="connsiteY631" fmla="*/ 2662748 h 4797311"/>
              <a:gd name="connsiteX632" fmla="*/ 4835197 w 11137897"/>
              <a:gd name="connsiteY632" fmla="*/ 2688332 h 4797311"/>
              <a:gd name="connsiteX633" fmla="*/ 4860781 w 11137897"/>
              <a:gd name="connsiteY633" fmla="*/ 2713039 h 4797311"/>
              <a:gd name="connsiteX634" fmla="*/ 4885488 w 11137897"/>
              <a:gd name="connsiteY634" fmla="*/ 2687455 h 4797311"/>
              <a:gd name="connsiteX635" fmla="*/ 4859904 w 11137897"/>
              <a:gd name="connsiteY635" fmla="*/ 2662748 h 4797311"/>
              <a:gd name="connsiteX636" fmla="*/ 4705514 w 11137897"/>
              <a:gd name="connsiteY636" fmla="*/ 2665443 h 4797311"/>
              <a:gd name="connsiteX637" fmla="*/ 4680808 w 11137897"/>
              <a:gd name="connsiteY637" fmla="*/ 2691027 h 4797311"/>
              <a:gd name="connsiteX638" fmla="*/ 4706392 w 11137897"/>
              <a:gd name="connsiteY638" fmla="*/ 2715733 h 4797311"/>
              <a:gd name="connsiteX639" fmla="*/ 4731098 w 11137897"/>
              <a:gd name="connsiteY639" fmla="*/ 2690149 h 4797311"/>
              <a:gd name="connsiteX640" fmla="*/ 4705514 w 11137897"/>
              <a:gd name="connsiteY640" fmla="*/ 2665443 h 4797311"/>
              <a:gd name="connsiteX641" fmla="*/ 5090737 w 11137897"/>
              <a:gd name="connsiteY641" fmla="*/ 2608414 h 4797311"/>
              <a:gd name="connsiteX642" fmla="*/ 5066031 w 11137897"/>
              <a:gd name="connsiteY642" fmla="*/ 2633998 h 4797311"/>
              <a:gd name="connsiteX643" fmla="*/ 5091615 w 11137897"/>
              <a:gd name="connsiteY643" fmla="*/ 2658704 h 4797311"/>
              <a:gd name="connsiteX644" fmla="*/ 5116322 w 11137897"/>
              <a:gd name="connsiteY644" fmla="*/ 2633121 h 4797311"/>
              <a:gd name="connsiteX645" fmla="*/ 5090737 w 11137897"/>
              <a:gd name="connsiteY645" fmla="*/ 2608414 h 4797311"/>
              <a:gd name="connsiteX646" fmla="*/ 4936221 w 11137897"/>
              <a:gd name="connsiteY646" fmla="*/ 2611111 h 4797311"/>
              <a:gd name="connsiteX647" fmla="*/ 4911515 w 11137897"/>
              <a:gd name="connsiteY647" fmla="*/ 2636696 h 4797311"/>
              <a:gd name="connsiteX648" fmla="*/ 4937099 w 11137897"/>
              <a:gd name="connsiteY648" fmla="*/ 2661401 h 4797311"/>
              <a:gd name="connsiteX649" fmla="*/ 4961804 w 11137897"/>
              <a:gd name="connsiteY649" fmla="*/ 2635818 h 4797311"/>
              <a:gd name="connsiteX650" fmla="*/ 4936221 w 11137897"/>
              <a:gd name="connsiteY650" fmla="*/ 2611111 h 4797311"/>
              <a:gd name="connsiteX651" fmla="*/ 4781831 w 11137897"/>
              <a:gd name="connsiteY651" fmla="*/ 2613806 h 4797311"/>
              <a:gd name="connsiteX652" fmla="*/ 4757124 w 11137897"/>
              <a:gd name="connsiteY652" fmla="*/ 2639390 h 4797311"/>
              <a:gd name="connsiteX653" fmla="*/ 4782708 w 11137897"/>
              <a:gd name="connsiteY653" fmla="*/ 2664096 h 4797311"/>
              <a:gd name="connsiteX654" fmla="*/ 4807415 w 11137897"/>
              <a:gd name="connsiteY654" fmla="*/ 2638513 h 4797311"/>
              <a:gd name="connsiteX655" fmla="*/ 4781831 w 11137897"/>
              <a:gd name="connsiteY655" fmla="*/ 2613806 h 4797311"/>
              <a:gd name="connsiteX656" fmla="*/ 4627315 w 11137897"/>
              <a:gd name="connsiteY656" fmla="*/ 2616503 h 4797311"/>
              <a:gd name="connsiteX657" fmla="*/ 4602609 w 11137897"/>
              <a:gd name="connsiteY657" fmla="*/ 2642088 h 4797311"/>
              <a:gd name="connsiteX658" fmla="*/ 4628193 w 11137897"/>
              <a:gd name="connsiteY658" fmla="*/ 2666793 h 4797311"/>
              <a:gd name="connsiteX659" fmla="*/ 4652898 w 11137897"/>
              <a:gd name="connsiteY659" fmla="*/ 2641210 h 4797311"/>
              <a:gd name="connsiteX660" fmla="*/ 4627315 w 11137897"/>
              <a:gd name="connsiteY660" fmla="*/ 2616503 h 4797311"/>
              <a:gd name="connsiteX661" fmla="*/ 3858246 w 11137897"/>
              <a:gd name="connsiteY661" fmla="*/ 2629928 h 4797311"/>
              <a:gd name="connsiteX662" fmla="*/ 3833541 w 11137897"/>
              <a:gd name="connsiteY662" fmla="*/ 2655512 h 4797311"/>
              <a:gd name="connsiteX663" fmla="*/ 3834069 w 11137897"/>
              <a:gd name="connsiteY663" fmla="*/ 2656727 h 4797311"/>
              <a:gd name="connsiteX664" fmla="*/ 3880809 w 11137897"/>
              <a:gd name="connsiteY664" fmla="*/ 2647684 h 4797311"/>
              <a:gd name="connsiteX665" fmla="*/ 3876155 w 11137897"/>
              <a:gd name="connsiteY665" fmla="*/ 2636982 h 4797311"/>
              <a:gd name="connsiteX666" fmla="*/ 3858246 w 11137897"/>
              <a:gd name="connsiteY666" fmla="*/ 2629928 h 4797311"/>
              <a:gd name="connsiteX667" fmla="*/ 5167094 w 11137897"/>
              <a:gd name="connsiteY667" fmla="*/ 2559039 h 4797311"/>
              <a:gd name="connsiteX668" fmla="*/ 5142388 w 11137897"/>
              <a:gd name="connsiteY668" fmla="*/ 2584623 h 4797311"/>
              <a:gd name="connsiteX669" fmla="*/ 5167972 w 11137897"/>
              <a:gd name="connsiteY669" fmla="*/ 2609330 h 4797311"/>
              <a:gd name="connsiteX670" fmla="*/ 5192677 w 11137897"/>
              <a:gd name="connsiteY670" fmla="*/ 2583746 h 4797311"/>
              <a:gd name="connsiteX671" fmla="*/ 5167094 w 11137897"/>
              <a:gd name="connsiteY671" fmla="*/ 2559039 h 4797311"/>
              <a:gd name="connsiteX672" fmla="*/ 5012704 w 11137897"/>
              <a:gd name="connsiteY672" fmla="*/ 2561734 h 4797311"/>
              <a:gd name="connsiteX673" fmla="*/ 4987998 w 11137897"/>
              <a:gd name="connsiteY673" fmla="*/ 2587318 h 4797311"/>
              <a:gd name="connsiteX674" fmla="*/ 5013582 w 11137897"/>
              <a:gd name="connsiteY674" fmla="*/ 2612024 h 4797311"/>
              <a:gd name="connsiteX675" fmla="*/ 5038287 w 11137897"/>
              <a:gd name="connsiteY675" fmla="*/ 2586440 h 4797311"/>
              <a:gd name="connsiteX676" fmla="*/ 5012704 w 11137897"/>
              <a:gd name="connsiteY676" fmla="*/ 2561734 h 4797311"/>
              <a:gd name="connsiteX677" fmla="*/ 4858187 w 11137897"/>
              <a:gd name="connsiteY677" fmla="*/ 2564431 h 4797311"/>
              <a:gd name="connsiteX678" fmla="*/ 4833481 w 11137897"/>
              <a:gd name="connsiteY678" fmla="*/ 2590015 h 4797311"/>
              <a:gd name="connsiteX679" fmla="*/ 4859065 w 11137897"/>
              <a:gd name="connsiteY679" fmla="*/ 2614722 h 4797311"/>
              <a:gd name="connsiteX680" fmla="*/ 4883772 w 11137897"/>
              <a:gd name="connsiteY680" fmla="*/ 2589137 h 4797311"/>
              <a:gd name="connsiteX681" fmla="*/ 4858187 w 11137897"/>
              <a:gd name="connsiteY681" fmla="*/ 2564431 h 4797311"/>
              <a:gd name="connsiteX682" fmla="*/ 4703798 w 11137897"/>
              <a:gd name="connsiteY682" fmla="*/ 2567126 h 4797311"/>
              <a:gd name="connsiteX683" fmla="*/ 4679092 w 11137897"/>
              <a:gd name="connsiteY683" fmla="*/ 2592710 h 4797311"/>
              <a:gd name="connsiteX684" fmla="*/ 4704676 w 11137897"/>
              <a:gd name="connsiteY684" fmla="*/ 2617416 h 4797311"/>
              <a:gd name="connsiteX685" fmla="*/ 4729382 w 11137897"/>
              <a:gd name="connsiteY685" fmla="*/ 2591832 h 4797311"/>
              <a:gd name="connsiteX686" fmla="*/ 4703798 w 11137897"/>
              <a:gd name="connsiteY686" fmla="*/ 2567126 h 4797311"/>
              <a:gd name="connsiteX687" fmla="*/ 4243635 w 11137897"/>
              <a:gd name="connsiteY687" fmla="*/ 2575158 h 4797311"/>
              <a:gd name="connsiteX688" fmla="*/ 4234011 w 11137897"/>
              <a:gd name="connsiteY688" fmla="*/ 2579343 h 4797311"/>
              <a:gd name="connsiteX689" fmla="*/ 4247590 w 11137897"/>
              <a:gd name="connsiteY689" fmla="*/ 2576717 h 4797311"/>
              <a:gd name="connsiteX690" fmla="*/ 4243635 w 11137897"/>
              <a:gd name="connsiteY690" fmla="*/ 2575158 h 4797311"/>
              <a:gd name="connsiteX691" fmla="*/ 4089120 w 11137897"/>
              <a:gd name="connsiteY691" fmla="*/ 2577855 h 4797311"/>
              <a:gd name="connsiteX692" fmla="*/ 4064413 w 11137897"/>
              <a:gd name="connsiteY692" fmla="*/ 2603439 h 4797311"/>
              <a:gd name="connsiteX693" fmla="*/ 4067910 w 11137897"/>
              <a:gd name="connsiteY693" fmla="*/ 2611482 h 4797311"/>
              <a:gd name="connsiteX694" fmla="*/ 4114651 w 11137897"/>
              <a:gd name="connsiteY694" fmla="*/ 2602439 h 4797311"/>
              <a:gd name="connsiteX695" fmla="*/ 4107028 w 11137897"/>
              <a:gd name="connsiteY695" fmla="*/ 2584910 h 4797311"/>
              <a:gd name="connsiteX696" fmla="*/ 4089120 w 11137897"/>
              <a:gd name="connsiteY696" fmla="*/ 2577855 h 4797311"/>
              <a:gd name="connsiteX697" fmla="*/ 3934729 w 11137897"/>
              <a:gd name="connsiteY697" fmla="*/ 2580550 h 4797311"/>
              <a:gd name="connsiteX698" fmla="*/ 3910024 w 11137897"/>
              <a:gd name="connsiteY698" fmla="*/ 2606134 h 4797311"/>
              <a:gd name="connsiteX699" fmla="*/ 3935607 w 11137897"/>
              <a:gd name="connsiteY699" fmla="*/ 2630841 h 4797311"/>
              <a:gd name="connsiteX700" fmla="*/ 3960313 w 11137897"/>
              <a:gd name="connsiteY700" fmla="*/ 2605257 h 4797311"/>
              <a:gd name="connsiteX701" fmla="*/ 3934729 w 11137897"/>
              <a:gd name="connsiteY701" fmla="*/ 2580550 h 4797311"/>
              <a:gd name="connsiteX702" fmla="*/ 5243412 w 11137897"/>
              <a:gd name="connsiteY702" fmla="*/ 2507401 h 4797311"/>
              <a:gd name="connsiteX703" fmla="*/ 5218706 w 11137897"/>
              <a:gd name="connsiteY703" fmla="*/ 2532986 h 4797311"/>
              <a:gd name="connsiteX704" fmla="*/ 5244290 w 11137897"/>
              <a:gd name="connsiteY704" fmla="*/ 2557692 h 4797311"/>
              <a:gd name="connsiteX705" fmla="*/ 5255786 w 11137897"/>
              <a:gd name="connsiteY705" fmla="*/ 2552693 h 4797311"/>
              <a:gd name="connsiteX706" fmla="*/ 5267465 w 11137897"/>
              <a:gd name="connsiteY706" fmla="*/ 2528587 h 4797311"/>
              <a:gd name="connsiteX707" fmla="*/ 5261321 w 11137897"/>
              <a:gd name="connsiteY707" fmla="*/ 2514456 h 4797311"/>
              <a:gd name="connsiteX708" fmla="*/ 5243412 w 11137897"/>
              <a:gd name="connsiteY708" fmla="*/ 2507401 h 4797311"/>
              <a:gd name="connsiteX709" fmla="*/ 5089021 w 11137897"/>
              <a:gd name="connsiteY709" fmla="*/ 2510096 h 4797311"/>
              <a:gd name="connsiteX710" fmla="*/ 5064315 w 11137897"/>
              <a:gd name="connsiteY710" fmla="*/ 2535680 h 4797311"/>
              <a:gd name="connsiteX711" fmla="*/ 5089899 w 11137897"/>
              <a:gd name="connsiteY711" fmla="*/ 2560387 h 4797311"/>
              <a:gd name="connsiteX712" fmla="*/ 5114605 w 11137897"/>
              <a:gd name="connsiteY712" fmla="*/ 2534803 h 4797311"/>
              <a:gd name="connsiteX713" fmla="*/ 5089021 w 11137897"/>
              <a:gd name="connsiteY713" fmla="*/ 2510096 h 4797311"/>
              <a:gd name="connsiteX714" fmla="*/ 4934505 w 11137897"/>
              <a:gd name="connsiteY714" fmla="*/ 2512793 h 4797311"/>
              <a:gd name="connsiteX715" fmla="*/ 4909799 w 11137897"/>
              <a:gd name="connsiteY715" fmla="*/ 2538378 h 4797311"/>
              <a:gd name="connsiteX716" fmla="*/ 4935383 w 11137897"/>
              <a:gd name="connsiteY716" fmla="*/ 2563084 h 4797311"/>
              <a:gd name="connsiteX717" fmla="*/ 4960088 w 11137897"/>
              <a:gd name="connsiteY717" fmla="*/ 2537500 h 4797311"/>
              <a:gd name="connsiteX718" fmla="*/ 4934505 w 11137897"/>
              <a:gd name="connsiteY718" fmla="*/ 2512793 h 4797311"/>
              <a:gd name="connsiteX719" fmla="*/ 4780114 w 11137897"/>
              <a:gd name="connsiteY719" fmla="*/ 2515488 h 4797311"/>
              <a:gd name="connsiteX720" fmla="*/ 4755408 w 11137897"/>
              <a:gd name="connsiteY720" fmla="*/ 2541072 h 4797311"/>
              <a:gd name="connsiteX721" fmla="*/ 4780992 w 11137897"/>
              <a:gd name="connsiteY721" fmla="*/ 2565779 h 4797311"/>
              <a:gd name="connsiteX722" fmla="*/ 4805698 w 11137897"/>
              <a:gd name="connsiteY722" fmla="*/ 2540195 h 4797311"/>
              <a:gd name="connsiteX723" fmla="*/ 4780114 w 11137897"/>
              <a:gd name="connsiteY723" fmla="*/ 2515488 h 4797311"/>
              <a:gd name="connsiteX724" fmla="*/ 4625599 w 11137897"/>
              <a:gd name="connsiteY724" fmla="*/ 2518185 h 4797311"/>
              <a:gd name="connsiteX725" fmla="*/ 4609530 w 11137897"/>
              <a:gd name="connsiteY725" fmla="*/ 2525172 h 4797311"/>
              <a:gd name="connsiteX726" fmla="*/ 4604032 w 11137897"/>
              <a:gd name="connsiteY726" fmla="*/ 2550990 h 4797311"/>
              <a:gd name="connsiteX727" fmla="*/ 4608568 w 11137897"/>
              <a:gd name="connsiteY727" fmla="*/ 2561421 h 4797311"/>
              <a:gd name="connsiteX728" fmla="*/ 4626477 w 11137897"/>
              <a:gd name="connsiteY728" fmla="*/ 2568476 h 4797311"/>
              <a:gd name="connsiteX729" fmla="*/ 4651182 w 11137897"/>
              <a:gd name="connsiteY729" fmla="*/ 2542892 h 4797311"/>
              <a:gd name="connsiteX730" fmla="*/ 4625599 w 11137897"/>
              <a:gd name="connsiteY730" fmla="*/ 2518185 h 4797311"/>
              <a:gd name="connsiteX731" fmla="*/ 4471208 w 11137897"/>
              <a:gd name="connsiteY731" fmla="*/ 2520880 h 4797311"/>
              <a:gd name="connsiteX732" fmla="*/ 4453557 w 11137897"/>
              <a:gd name="connsiteY732" fmla="*/ 2528556 h 4797311"/>
              <a:gd name="connsiteX733" fmla="*/ 4450014 w 11137897"/>
              <a:gd name="connsiteY733" fmla="*/ 2537550 h 4797311"/>
              <a:gd name="connsiteX734" fmla="*/ 4492853 w 11137897"/>
              <a:gd name="connsiteY734" fmla="*/ 2529261 h 4797311"/>
              <a:gd name="connsiteX735" fmla="*/ 4492253 w 11137897"/>
              <a:gd name="connsiteY735" fmla="*/ 2527880 h 4797311"/>
              <a:gd name="connsiteX736" fmla="*/ 4474344 w 11137897"/>
              <a:gd name="connsiteY736" fmla="*/ 2520826 h 4797311"/>
              <a:gd name="connsiteX737" fmla="*/ 4472782 w 11137897"/>
              <a:gd name="connsiteY737" fmla="*/ 2521170 h 4797311"/>
              <a:gd name="connsiteX738" fmla="*/ 4471208 w 11137897"/>
              <a:gd name="connsiteY738" fmla="*/ 2520880 h 4797311"/>
              <a:gd name="connsiteX739" fmla="*/ 4319953 w 11137897"/>
              <a:gd name="connsiteY739" fmla="*/ 2523520 h 4797311"/>
              <a:gd name="connsiteX740" fmla="*/ 4295247 w 11137897"/>
              <a:gd name="connsiteY740" fmla="*/ 2549105 h 4797311"/>
              <a:gd name="connsiteX741" fmla="*/ 4302623 w 11137897"/>
              <a:gd name="connsiteY741" fmla="*/ 2566067 h 4797311"/>
              <a:gd name="connsiteX742" fmla="*/ 4341470 w 11137897"/>
              <a:gd name="connsiteY742" fmla="*/ 2558551 h 4797311"/>
              <a:gd name="connsiteX743" fmla="*/ 4345538 w 11137897"/>
              <a:gd name="connsiteY743" fmla="*/ 2548227 h 4797311"/>
              <a:gd name="connsiteX744" fmla="*/ 4319953 w 11137897"/>
              <a:gd name="connsiteY744" fmla="*/ 2523520 h 4797311"/>
              <a:gd name="connsiteX745" fmla="*/ 4165438 w 11137897"/>
              <a:gd name="connsiteY745" fmla="*/ 2526218 h 4797311"/>
              <a:gd name="connsiteX746" fmla="*/ 4140732 w 11137897"/>
              <a:gd name="connsiteY746" fmla="*/ 2551802 h 4797311"/>
              <a:gd name="connsiteX747" fmla="*/ 4166316 w 11137897"/>
              <a:gd name="connsiteY747" fmla="*/ 2576508 h 4797311"/>
              <a:gd name="connsiteX748" fmla="*/ 4191022 w 11137897"/>
              <a:gd name="connsiteY748" fmla="*/ 2550924 h 4797311"/>
              <a:gd name="connsiteX749" fmla="*/ 4165438 w 11137897"/>
              <a:gd name="connsiteY749" fmla="*/ 2526218 h 4797311"/>
              <a:gd name="connsiteX750" fmla="*/ 4011047 w 11137897"/>
              <a:gd name="connsiteY750" fmla="*/ 2528912 h 4797311"/>
              <a:gd name="connsiteX751" fmla="*/ 3986341 w 11137897"/>
              <a:gd name="connsiteY751" fmla="*/ 2554497 h 4797311"/>
              <a:gd name="connsiteX752" fmla="*/ 4011924 w 11137897"/>
              <a:gd name="connsiteY752" fmla="*/ 2579203 h 4797311"/>
              <a:gd name="connsiteX753" fmla="*/ 4036632 w 11137897"/>
              <a:gd name="connsiteY753" fmla="*/ 2553619 h 4797311"/>
              <a:gd name="connsiteX754" fmla="*/ 4011047 w 11137897"/>
              <a:gd name="connsiteY754" fmla="*/ 2528912 h 4797311"/>
              <a:gd name="connsiteX755" fmla="*/ 3856530 w 11137897"/>
              <a:gd name="connsiteY755" fmla="*/ 2531610 h 4797311"/>
              <a:gd name="connsiteX756" fmla="*/ 3831825 w 11137897"/>
              <a:gd name="connsiteY756" fmla="*/ 2557194 h 4797311"/>
              <a:gd name="connsiteX757" fmla="*/ 3857408 w 11137897"/>
              <a:gd name="connsiteY757" fmla="*/ 2581900 h 4797311"/>
              <a:gd name="connsiteX758" fmla="*/ 3882114 w 11137897"/>
              <a:gd name="connsiteY758" fmla="*/ 2556316 h 4797311"/>
              <a:gd name="connsiteX759" fmla="*/ 3856530 w 11137897"/>
              <a:gd name="connsiteY759" fmla="*/ 2531610 h 4797311"/>
              <a:gd name="connsiteX760" fmla="*/ 5165378 w 11137897"/>
              <a:gd name="connsiteY760" fmla="*/ 2460723 h 4797311"/>
              <a:gd name="connsiteX761" fmla="*/ 5140672 w 11137897"/>
              <a:gd name="connsiteY761" fmla="*/ 2486307 h 4797311"/>
              <a:gd name="connsiteX762" fmla="*/ 5166256 w 11137897"/>
              <a:gd name="connsiteY762" fmla="*/ 2511014 h 4797311"/>
              <a:gd name="connsiteX763" fmla="*/ 5190961 w 11137897"/>
              <a:gd name="connsiteY763" fmla="*/ 2485430 h 4797311"/>
              <a:gd name="connsiteX764" fmla="*/ 5165378 w 11137897"/>
              <a:gd name="connsiteY764" fmla="*/ 2460723 h 4797311"/>
              <a:gd name="connsiteX765" fmla="*/ 5010988 w 11137897"/>
              <a:gd name="connsiteY765" fmla="*/ 2463418 h 4797311"/>
              <a:gd name="connsiteX766" fmla="*/ 4986282 w 11137897"/>
              <a:gd name="connsiteY766" fmla="*/ 2489002 h 4797311"/>
              <a:gd name="connsiteX767" fmla="*/ 5011866 w 11137897"/>
              <a:gd name="connsiteY767" fmla="*/ 2513708 h 4797311"/>
              <a:gd name="connsiteX768" fmla="*/ 5036571 w 11137897"/>
              <a:gd name="connsiteY768" fmla="*/ 2488124 h 4797311"/>
              <a:gd name="connsiteX769" fmla="*/ 5010988 w 11137897"/>
              <a:gd name="connsiteY769" fmla="*/ 2463418 h 4797311"/>
              <a:gd name="connsiteX770" fmla="*/ 4856471 w 11137897"/>
              <a:gd name="connsiteY770" fmla="*/ 2466115 h 4797311"/>
              <a:gd name="connsiteX771" fmla="*/ 4831765 w 11137897"/>
              <a:gd name="connsiteY771" fmla="*/ 2491699 h 4797311"/>
              <a:gd name="connsiteX772" fmla="*/ 4857349 w 11137897"/>
              <a:gd name="connsiteY772" fmla="*/ 2516406 h 4797311"/>
              <a:gd name="connsiteX773" fmla="*/ 4882055 w 11137897"/>
              <a:gd name="connsiteY773" fmla="*/ 2490821 h 4797311"/>
              <a:gd name="connsiteX774" fmla="*/ 4856471 w 11137897"/>
              <a:gd name="connsiteY774" fmla="*/ 2466115 h 4797311"/>
              <a:gd name="connsiteX775" fmla="*/ 4702082 w 11137897"/>
              <a:gd name="connsiteY775" fmla="*/ 2468810 h 4797311"/>
              <a:gd name="connsiteX776" fmla="*/ 4677376 w 11137897"/>
              <a:gd name="connsiteY776" fmla="*/ 2494394 h 4797311"/>
              <a:gd name="connsiteX777" fmla="*/ 4702960 w 11137897"/>
              <a:gd name="connsiteY777" fmla="*/ 2519100 h 4797311"/>
              <a:gd name="connsiteX778" fmla="*/ 4727666 w 11137897"/>
              <a:gd name="connsiteY778" fmla="*/ 2493516 h 4797311"/>
              <a:gd name="connsiteX779" fmla="*/ 4702082 w 11137897"/>
              <a:gd name="connsiteY779" fmla="*/ 2468810 h 4797311"/>
              <a:gd name="connsiteX780" fmla="*/ 4547565 w 11137897"/>
              <a:gd name="connsiteY780" fmla="*/ 2471507 h 4797311"/>
              <a:gd name="connsiteX781" fmla="*/ 4522859 w 11137897"/>
              <a:gd name="connsiteY781" fmla="*/ 2497091 h 4797311"/>
              <a:gd name="connsiteX782" fmla="*/ 4530534 w 11137897"/>
              <a:gd name="connsiteY782" fmla="*/ 2514743 h 4797311"/>
              <a:gd name="connsiteX783" fmla="*/ 4542838 w 11137897"/>
              <a:gd name="connsiteY783" fmla="*/ 2519589 h 4797311"/>
              <a:gd name="connsiteX784" fmla="*/ 4562088 w 11137897"/>
              <a:gd name="connsiteY784" fmla="*/ 2515864 h 4797311"/>
              <a:gd name="connsiteX785" fmla="*/ 4566095 w 11137897"/>
              <a:gd name="connsiteY785" fmla="*/ 2514122 h 4797311"/>
              <a:gd name="connsiteX786" fmla="*/ 4573149 w 11137897"/>
              <a:gd name="connsiteY786" fmla="*/ 2496213 h 4797311"/>
              <a:gd name="connsiteX787" fmla="*/ 4547565 w 11137897"/>
              <a:gd name="connsiteY787" fmla="*/ 2471507 h 4797311"/>
              <a:gd name="connsiteX788" fmla="*/ 4396309 w 11137897"/>
              <a:gd name="connsiteY788" fmla="*/ 2474147 h 4797311"/>
              <a:gd name="connsiteX789" fmla="*/ 4371603 w 11137897"/>
              <a:gd name="connsiteY789" fmla="*/ 2499731 h 4797311"/>
              <a:gd name="connsiteX790" fmla="*/ 4397187 w 11137897"/>
              <a:gd name="connsiteY790" fmla="*/ 2524438 h 4797311"/>
              <a:gd name="connsiteX791" fmla="*/ 4421893 w 11137897"/>
              <a:gd name="connsiteY791" fmla="*/ 2498854 h 4797311"/>
              <a:gd name="connsiteX792" fmla="*/ 4396309 w 11137897"/>
              <a:gd name="connsiteY792" fmla="*/ 2474147 h 4797311"/>
              <a:gd name="connsiteX793" fmla="*/ 4241919 w 11137897"/>
              <a:gd name="connsiteY793" fmla="*/ 2476842 h 4797311"/>
              <a:gd name="connsiteX794" fmla="*/ 4217214 w 11137897"/>
              <a:gd name="connsiteY794" fmla="*/ 2502426 h 4797311"/>
              <a:gd name="connsiteX795" fmla="*/ 4242797 w 11137897"/>
              <a:gd name="connsiteY795" fmla="*/ 2527133 h 4797311"/>
              <a:gd name="connsiteX796" fmla="*/ 4267503 w 11137897"/>
              <a:gd name="connsiteY796" fmla="*/ 2501549 h 4797311"/>
              <a:gd name="connsiteX797" fmla="*/ 4241919 w 11137897"/>
              <a:gd name="connsiteY797" fmla="*/ 2476842 h 4797311"/>
              <a:gd name="connsiteX798" fmla="*/ 4087403 w 11137897"/>
              <a:gd name="connsiteY798" fmla="*/ 2479539 h 4797311"/>
              <a:gd name="connsiteX799" fmla="*/ 4062697 w 11137897"/>
              <a:gd name="connsiteY799" fmla="*/ 2505123 h 4797311"/>
              <a:gd name="connsiteX800" fmla="*/ 4088281 w 11137897"/>
              <a:gd name="connsiteY800" fmla="*/ 2529830 h 4797311"/>
              <a:gd name="connsiteX801" fmla="*/ 4112988 w 11137897"/>
              <a:gd name="connsiteY801" fmla="*/ 2504246 h 4797311"/>
              <a:gd name="connsiteX802" fmla="*/ 4087403 w 11137897"/>
              <a:gd name="connsiteY802" fmla="*/ 2479539 h 4797311"/>
              <a:gd name="connsiteX803" fmla="*/ 3933013 w 11137897"/>
              <a:gd name="connsiteY803" fmla="*/ 2482234 h 4797311"/>
              <a:gd name="connsiteX804" fmla="*/ 3908308 w 11137897"/>
              <a:gd name="connsiteY804" fmla="*/ 2507818 h 4797311"/>
              <a:gd name="connsiteX805" fmla="*/ 3933891 w 11137897"/>
              <a:gd name="connsiteY805" fmla="*/ 2532525 h 4797311"/>
              <a:gd name="connsiteX806" fmla="*/ 3958597 w 11137897"/>
              <a:gd name="connsiteY806" fmla="*/ 2506941 h 4797311"/>
              <a:gd name="connsiteX807" fmla="*/ 3933013 w 11137897"/>
              <a:gd name="connsiteY807" fmla="*/ 2482234 h 4797311"/>
              <a:gd name="connsiteX808" fmla="*/ 3857238 w 11137897"/>
              <a:gd name="connsiteY808" fmla="*/ 2434248 h 4797311"/>
              <a:gd name="connsiteX809" fmla="*/ 3844030 w 11137897"/>
              <a:gd name="connsiteY809" fmla="*/ 2478990 h 4797311"/>
              <a:gd name="connsiteX810" fmla="*/ 3855692 w 11137897"/>
              <a:gd name="connsiteY810" fmla="*/ 2483584 h 4797311"/>
              <a:gd name="connsiteX811" fmla="*/ 3880398 w 11137897"/>
              <a:gd name="connsiteY811" fmla="*/ 2458000 h 4797311"/>
              <a:gd name="connsiteX812" fmla="*/ 3872723 w 11137897"/>
              <a:gd name="connsiteY812" fmla="*/ 2440348 h 4797311"/>
              <a:gd name="connsiteX813" fmla="*/ 3857238 w 11137897"/>
              <a:gd name="connsiteY813" fmla="*/ 2434248 h 4797311"/>
              <a:gd name="connsiteX814" fmla="*/ 5241696 w 11137897"/>
              <a:gd name="connsiteY814" fmla="*/ 2409085 h 4797311"/>
              <a:gd name="connsiteX815" fmla="*/ 5216989 w 11137897"/>
              <a:gd name="connsiteY815" fmla="*/ 2434670 h 4797311"/>
              <a:gd name="connsiteX816" fmla="*/ 5242574 w 11137897"/>
              <a:gd name="connsiteY816" fmla="*/ 2459376 h 4797311"/>
              <a:gd name="connsiteX817" fmla="*/ 5267280 w 11137897"/>
              <a:gd name="connsiteY817" fmla="*/ 2433792 h 4797311"/>
              <a:gd name="connsiteX818" fmla="*/ 5241696 w 11137897"/>
              <a:gd name="connsiteY818" fmla="*/ 2409085 h 4797311"/>
              <a:gd name="connsiteX819" fmla="*/ 5087305 w 11137897"/>
              <a:gd name="connsiteY819" fmla="*/ 2411780 h 4797311"/>
              <a:gd name="connsiteX820" fmla="*/ 5062599 w 11137897"/>
              <a:gd name="connsiteY820" fmla="*/ 2437364 h 4797311"/>
              <a:gd name="connsiteX821" fmla="*/ 5088183 w 11137897"/>
              <a:gd name="connsiteY821" fmla="*/ 2462071 h 4797311"/>
              <a:gd name="connsiteX822" fmla="*/ 5112889 w 11137897"/>
              <a:gd name="connsiteY822" fmla="*/ 2436487 h 4797311"/>
              <a:gd name="connsiteX823" fmla="*/ 5087305 w 11137897"/>
              <a:gd name="connsiteY823" fmla="*/ 2411780 h 4797311"/>
              <a:gd name="connsiteX824" fmla="*/ 4932789 w 11137897"/>
              <a:gd name="connsiteY824" fmla="*/ 2414477 h 4797311"/>
              <a:gd name="connsiteX825" fmla="*/ 4908082 w 11137897"/>
              <a:gd name="connsiteY825" fmla="*/ 2440062 h 4797311"/>
              <a:gd name="connsiteX826" fmla="*/ 4933667 w 11137897"/>
              <a:gd name="connsiteY826" fmla="*/ 2464768 h 4797311"/>
              <a:gd name="connsiteX827" fmla="*/ 4958372 w 11137897"/>
              <a:gd name="connsiteY827" fmla="*/ 2439184 h 4797311"/>
              <a:gd name="connsiteX828" fmla="*/ 4932789 w 11137897"/>
              <a:gd name="connsiteY828" fmla="*/ 2414477 h 4797311"/>
              <a:gd name="connsiteX829" fmla="*/ 4778398 w 11137897"/>
              <a:gd name="connsiteY829" fmla="*/ 2417172 h 4797311"/>
              <a:gd name="connsiteX830" fmla="*/ 4753692 w 11137897"/>
              <a:gd name="connsiteY830" fmla="*/ 2442756 h 4797311"/>
              <a:gd name="connsiteX831" fmla="*/ 4779276 w 11137897"/>
              <a:gd name="connsiteY831" fmla="*/ 2467463 h 4797311"/>
              <a:gd name="connsiteX832" fmla="*/ 4803982 w 11137897"/>
              <a:gd name="connsiteY832" fmla="*/ 2441879 h 4797311"/>
              <a:gd name="connsiteX833" fmla="*/ 4778398 w 11137897"/>
              <a:gd name="connsiteY833" fmla="*/ 2417172 h 4797311"/>
              <a:gd name="connsiteX834" fmla="*/ 4623883 w 11137897"/>
              <a:gd name="connsiteY834" fmla="*/ 2419869 h 4797311"/>
              <a:gd name="connsiteX835" fmla="*/ 4599177 w 11137897"/>
              <a:gd name="connsiteY835" fmla="*/ 2445453 h 4797311"/>
              <a:gd name="connsiteX836" fmla="*/ 4624761 w 11137897"/>
              <a:gd name="connsiteY836" fmla="*/ 2470160 h 4797311"/>
              <a:gd name="connsiteX837" fmla="*/ 4649466 w 11137897"/>
              <a:gd name="connsiteY837" fmla="*/ 2444576 h 4797311"/>
              <a:gd name="connsiteX838" fmla="*/ 4623883 w 11137897"/>
              <a:gd name="connsiteY838" fmla="*/ 2419869 h 4797311"/>
              <a:gd name="connsiteX839" fmla="*/ 4469492 w 11137897"/>
              <a:gd name="connsiteY839" fmla="*/ 2422564 h 4797311"/>
              <a:gd name="connsiteX840" fmla="*/ 4444786 w 11137897"/>
              <a:gd name="connsiteY840" fmla="*/ 2448148 h 4797311"/>
              <a:gd name="connsiteX841" fmla="*/ 4470370 w 11137897"/>
              <a:gd name="connsiteY841" fmla="*/ 2472855 h 4797311"/>
              <a:gd name="connsiteX842" fmla="*/ 4471932 w 11137897"/>
              <a:gd name="connsiteY842" fmla="*/ 2472510 h 4797311"/>
              <a:gd name="connsiteX843" fmla="*/ 4473506 w 11137897"/>
              <a:gd name="connsiteY843" fmla="*/ 2472800 h 4797311"/>
              <a:gd name="connsiteX844" fmla="*/ 4498212 w 11137897"/>
              <a:gd name="connsiteY844" fmla="*/ 2447216 h 4797311"/>
              <a:gd name="connsiteX845" fmla="*/ 4472628 w 11137897"/>
              <a:gd name="connsiteY845" fmla="*/ 2422510 h 4797311"/>
              <a:gd name="connsiteX846" fmla="*/ 4471066 w 11137897"/>
              <a:gd name="connsiteY846" fmla="*/ 2422854 h 4797311"/>
              <a:gd name="connsiteX847" fmla="*/ 4469492 w 11137897"/>
              <a:gd name="connsiteY847" fmla="*/ 2422564 h 4797311"/>
              <a:gd name="connsiteX848" fmla="*/ 4318237 w 11137897"/>
              <a:gd name="connsiteY848" fmla="*/ 2425204 h 4797311"/>
              <a:gd name="connsiteX849" fmla="*/ 4293531 w 11137897"/>
              <a:gd name="connsiteY849" fmla="*/ 2450789 h 4797311"/>
              <a:gd name="connsiteX850" fmla="*/ 4319115 w 11137897"/>
              <a:gd name="connsiteY850" fmla="*/ 2475495 h 4797311"/>
              <a:gd name="connsiteX851" fmla="*/ 4343821 w 11137897"/>
              <a:gd name="connsiteY851" fmla="*/ 2449911 h 4797311"/>
              <a:gd name="connsiteX852" fmla="*/ 4318237 w 11137897"/>
              <a:gd name="connsiteY852" fmla="*/ 2425204 h 4797311"/>
              <a:gd name="connsiteX853" fmla="*/ 4163722 w 11137897"/>
              <a:gd name="connsiteY853" fmla="*/ 2427902 h 4797311"/>
              <a:gd name="connsiteX854" fmla="*/ 4139016 w 11137897"/>
              <a:gd name="connsiteY854" fmla="*/ 2453486 h 4797311"/>
              <a:gd name="connsiteX855" fmla="*/ 4164600 w 11137897"/>
              <a:gd name="connsiteY855" fmla="*/ 2478192 h 4797311"/>
              <a:gd name="connsiteX856" fmla="*/ 4189306 w 11137897"/>
              <a:gd name="connsiteY856" fmla="*/ 2452608 h 4797311"/>
              <a:gd name="connsiteX857" fmla="*/ 4163722 w 11137897"/>
              <a:gd name="connsiteY857" fmla="*/ 2427902 h 4797311"/>
              <a:gd name="connsiteX858" fmla="*/ 4009330 w 11137897"/>
              <a:gd name="connsiteY858" fmla="*/ 2430596 h 4797311"/>
              <a:gd name="connsiteX859" fmla="*/ 3984625 w 11137897"/>
              <a:gd name="connsiteY859" fmla="*/ 2456181 h 4797311"/>
              <a:gd name="connsiteX860" fmla="*/ 4010208 w 11137897"/>
              <a:gd name="connsiteY860" fmla="*/ 2480887 h 4797311"/>
              <a:gd name="connsiteX861" fmla="*/ 4034915 w 11137897"/>
              <a:gd name="connsiteY861" fmla="*/ 2455303 h 4797311"/>
              <a:gd name="connsiteX862" fmla="*/ 4009330 w 11137897"/>
              <a:gd name="connsiteY862" fmla="*/ 2430596 h 4797311"/>
              <a:gd name="connsiteX863" fmla="*/ 5318178 w 11137897"/>
              <a:gd name="connsiteY863" fmla="*/ 2359708 h 4797311"/>
              <a:gd name="connsiteX864" fmla="*/ 5293471 w 11137897"/>
              <a:gd name="connsiteY864" fmla="*/ 2385292 h 4797311"/>
              <a:gd name="connsiteX865" fmla="*/ 5319055 w 11137897"/>
              <a:gd name="connsiteY865" fmla="*/ 2409998 h 4797311"/>
              <a:gd name="connsiteX866" fmla="*/ 5326485 w 11137897"/>
              <a:gd name="connsiteY866" fmla="*/ 2406767 h 4797311"/>
              <a:gd name="connsiteX867" fmla="*/ 5340713 w 11137897"/>
              <a:gd name="connsiteY867" fmla="*/ 2377402 h 4797311"/>
              <a:gd name="connsiteX868" fmla="*/ 5336086 w 11137897"/>
              <a:gd name="connsiteY868" fmla="*/ 2366763 h 4797311"/>
              <a:gd name="connsiteX869" fmla="*/ 5318178 w 11137897"/>
              <a:gd name="connsiteY869" fmla="*/ 2359708 h 4797311"/>
              <a:gd name="connsiteX870" fmla="*/ 5163662 w 11137897"/>
              <a:gd name="connsiteY870" fmla="*/ 2362405 h 4797311"/>
              <a:gd name="connsiteX871" fmla="*/ 5138956 w 11137897"/>
              <a:gd name="connsiteY871" fmla="*/ 2387989 h 4797311"/>
              <a:gd name="connsiteX872" fmla="*/ 5164540 w 11137897"/>
              <a:gd name="connsiteY872" fmla="*/ 2412696 h 4797311"/>
              <a:gd name="connsiteX873" fmla="*/ 5189245 w 11137897"/>
              <a:gd name="connsiteY873" fmla="*/ 2387111 h 4797311"/>
              <a:gd name="connsiteX874" fmla="*/ 5163662 w 11137897"/>
              <a:gd name="connsiteY874" fmla="*/ 2362405 h 4797311"/>
              <a:gd name="connsiteX875" fmla="*/ 5009272 w 11137897"/>
              <a:gd name="connsiteY875" fmla="*/ 2365100 h 4797311"/>
              <a:gd name="connsiteX876" fmla="*/ 4984565 w 11137897"/>
              <a:gd name="connsiteY876" fmla="*/ 2390684 h 4797311"/>
              <a:gd name="connsiteX877" fmla="*/ 5010149 w 11137897"/>
              <a:gd name="connsiteY877" fmla="*/ 2415390 h 4797311"/>
              <a:gd name="connsiteX878" fmla="*/ 5034855 w 11137897"/>
              <a:gd name="connsiteY878" fmla="*/ 2389806 h 4797311"/>
              <a:gd name="connsiteX879" fmla="*/ 5009272 w 11137897"/>
              <a:gd name="connsiteY879" fmla="*/ 2365100 h 4797311"/>
              <a:gd name="connsiteX880" fmla="*/ 4854755 w 11137897"/>
              <a:gd name="connsiteY880" fmla="*/ 2367797 h 4797311"/>
              <a:gd name="connsiteX881" fmla="*/ 4830049 w 11137897"/>
              <a:gd name="connsiteY881" fmla="*/ 2393381 h 4797311"/>
              <a:gd name="connsiteX882" fmla="*/ 4855633 w 11137897"/>
              <a:gd name="connsiteY882" fmla="*/ 2418088 h 4797311"/>
              <a:gd name="connsiteX883" fmla="*/ 4880339 w 11137897"/>
              <a:gd name="connsiteY883" fmla="*/ 2392503 h 4797311"/>
              <a:gd name="connsiteX884" fmla="*/ 4854755 w 11137897"/>
              <a:gd name="connsiteY884" fmla="*/ 2367797 h 4797311"/>
              <a:gd name="connsiteX885" fmla="*/ 4700366 w 11137897"/>
              <a:gd name="connsiteY885" fmla="*/ 2370492 h 4797311"/>
              <a:gd name="connsiteX886" fmla="*/ 4675659 w 11137897"/>
              <a:gd name="connsiteY886" fmla="*/ 2396076 h 4797311"/>
              <a:gd name="connsiteX887" fmla="*/ 4701244 w 11137897"/>
              <a:gd name="connsiteY887" fmla="*/ 2420782 h 4797311"/>
              <a:gd name="connsiteX888" fmla="*/ 4725950 w 11137897"/>
              <a:gd name="connsiteY888" fmla="*/ 2395198 h 4797311"/>
              <a:gd name="connsiteX889" fmla="*/ 4700366 w 11137897"/>
              <a:gd name="connsiteY889" fmla="*/ 2370492 h 4797311"/>
              <a:gd name="connsiteX890" fmla="*/ 4545849 w 11137897"/>
              <a:gd name="connsiteY890" fmla="*/ 2373189 h 4797311"/>
              <a:gd name="connsiteX891" fmla="*/ 4521143 w 11137897"/>
              <a:gd name="connsiteY891" fmla="*/ 2398773 h 4797311"/>
              <a:gd name="connsiteX892" fmla="*/ 4546727 w 11137897"/>
              <a:gd name="connsiteY892" fmla="*/ 2423480 h 4797311"/>
              <a:gd name="connsiteX893" fmla="*/ 4571433 w 11137897"/>
              <a:gd name="connsiteY893" fmla="*/ 2397895 h 4797311"/>
              <a:gd name="connsiteX894" fmla="*/ 4545849 w 11137897"/>
              <a:gd name="connsiteY894" fmla="*/ 2373189 h 4797311"/>
              <a:gd name="connsiteX895" fmla="*/ 4394593 w 11137897"/>
              <a:gd name="connsiteY895" fmla="*/ 2375829 h 4797311"/>
              <a:gd name="connsiteX896" fmla="*/ 4369887 w 11137897"/>
              <a:gd name="connsiteY896" fmla="*/ 2401413 h 4797311"/>
              <a:gd name="connsiteX897" fmla="*/ 4395471 w 11137897"/>
              <a:gd name="connsiteY897" fmla="*/ 2426120 h 4797311"/>
              <a:gd name="connsiteX898" fmla="*/ 4420177 w 11137897"/>
              <a:gd name="connsiteY898" fmla="*/ 2400536 h 4797311"/>
              <a:gd name="connsiteX899" fmla="*/ 4394593 w 11137897"/>
              <a:gd name="connsiteY899" fmla="*/ 2375829 h 4797311"/>
              <a:gd name="connsiteX900" fmla="*/ 4240203 w 11137897"/>
              <a:gd name="connsiteY900" fmla="*/ 2378524 h 4797311"/>
              <a:gd name="connsiteX901" fmla="*/ 4215498 w 11137897"/>
              <a:gd name="connsiteY901" fmla="*/ 2404108 h 4797311"/>
              <a:gd name="connsiteX902" fmla="*/ 4241081 w 11137897"/>
              <a:gd name="connsiteY902" fmla="*/ 2428815 h 4797311"/>
              <a:gd name="connsiteX903" fmla="*/ 4265787 w 11137897"/>
              <a:gd name="connsiteY903" fmla="*/ 2403231 h 4797311"/>
              <a:gd name="connsiteX904" fmla="*/ 4240203 w 11137897"/>
              <a:gd name="connsiteY904" fmla="*/ 2378524 h 4797311"/>
              <a:gd name="connsiteX905" fmla="*/ 4085687 w 11137897"/>
              <a:gd name="connsiteY905" fmla="*/ 2381221 h 4797311"/>
              <a:gd name="connsiteX906" fmla="*/ 4060981 w 11137897"/>
              <a:gd name="connsiteY906" fmla="*/ 2406805 h 4797311"/>
              <a:gd name="connsiteX907" fmla="*/ 4086565 w 11137897"/>
              <a:gd name="connsiteY907" fmla="*/ 2431512 h 4797311"/>
              <a:gd name="connsiteX908" fmla="*/ 4111271 w 11137897"/>
              <a:gd name="connsiteY908" fmla="*/ 2405928 h 4797311"/>
              <a:gd name="connsiteX909" fmla="*/ 4085687 w 11137897"/>
              <a:gd name="connsiteY909" fmla="*/ 2381221 h 4797311"/>
              <a:gd name="connsiteX910" fmla="*/ 3931297 w 11137897"/>
              <a:gd name="connsiteY910" fmla="*/ 2383916 h 4797311"/>
              <a:gd name="connsiteX911" fmla="*/ 3906592 w 11137897"/>
              <a:gd name="connsiteY911" fmla="*/ 2409500 h 4797311"/>
              <a:gd name="connsiteX912" fmla="*/ 3932175 w 11137897"/>
              <a:gd name="connsiteY912" fmla="*/ 2434207 h 4797311"/>
              <a:gd name="connsiteX913" fmla="*/ 3956881 w 11137897"/>
              <a:gd name="connsiteY913" fmla="*/ 2408622 h 4797311"/>
              <a:gd name="connsiteX914" fmla="*/ 3931297 w 11137897"/>
              <a:gd name="connsiteY914" fmla="*/ 2383916 h 4797311"/>
              <a:gd name="connsiteX915" fmla="*/ 5239980 w 11137897"/>
              <a:gd name="connsiteY915" fmla="*/ 2310767 h 4797311"/>
              <a:gd name="connsiteX916" fmla="*/ 5215273 w 11137897"/>
              <a:gd name="connsiteY916" fmla="*/ 2336351 h 4797311"/>
              <a:gd name="connsiteX917" fmla="*/ 5240857 w 11137897"/>
              <a:gd name="connsiteY917" fmla="*/ 2361058 h 4797311"/>
              <a:gd name="connsiteX918" fmla="*/ 5265564 w 11137897"/>
              <a:gd name="connsiteY918" fmla="*/ 2335474 h 4797311"/>
              <a:gd name="connsiteX919" fmla="*/ 5239980 w 11137897"/>
              <a:gd name="connsiteY919" fmla="*/ 2310767 h 4797311"/>
              <a:gd name="connsiteX920" fmla="*/ 5085589 w 11137897"/>
              <a:gd name="connsiteY920" fmla="*/ 2313462 h 4797311"/>
              <a:gd name="connsiteX921" fmla="*/ 5060883 w 11137897"/>
              <a:gd name="connsiteY921" fmla="*/ 2339046 h 4797311"/>
              <a:gd name="connsiteX922" fmla="*/ 5086467 w 11137897"/>
              <a:gd name="connsiteY922" fmla="*/ 2363753 h 4797311"/>
              <a:gd name="connsiteX923" fmla="*/ 5111173 w 11137897"/>
              <a:gd name="connsiteY923" fmla="*/ 2338169 h 4797311"/>
              <a:gd name="connsiteX924" fmla="*/ 5085589 w 11137897"/>
              <a:gd name="connsiteY924" fmla="*/ 2313462 h 4797311"/>
              <a:gd name="connsiteX925" fmla="*/ 4931073 w 11137897"/>
              <a:gd name="connsiteY925" fmla="*/ 2316159 h 4797311"/>
              <a:gd name="connsiteX926" fmla="*/ 4906366 w 11137897"/>
              <a:gd name="connsiteY926" fmla="*/ 2341743 h 4797311"/>
              <a:gd name="connsiteX927" fmla="*/ 4931950 w 11137897"/>
              <a:gd name="connsiteY927" fmla="*/ 2366450 h 4797311"/>
              <a:gd name="connsiteX928" fmla="*/ 4956656 w 11137897"/>
              <a:gd name="connsiteY928" fmla="*/ 2340866 h 4797311"/>
              <a:gd name="connsiteX929" fmla="*/ 4931073 w 11137897"/>
              <a:gd name="connsiteY929" fmla="*/ 2316159 h 4797311"/>
              <a:gd name="connsiteX930" fmla="*/ 4776682 w 11137897"/>
              <a:gd name="connsiteY930" fmla="*/ 2318854 h 4797311"/>
              <a:gd name="connsiteX931" fmla="*/ 4751976 w 11137897"/>
              <a:gd name="connsiteY931" fmla="*/ 2344438 h 4797311"/>
              <a:gd name="connsiteX932" fmla="*/ 4777560 w 11137897"/>
              <a:gd name="connsiteY932" fmla="*/ 2369145 h 4797311"/>
              <a:gd name="connsiteX933" fmla="*/ 4802266 w 11137897"/>
              <a:gd name="connsiteY933" fmla="*/ 2343561 h 4797311"/>
              <a:gd name="connsiteX934" fmla="*/ 4776682 w 11137897"/>
              <a:gd name="connsiteY934" fmla="*/ 2318854 h 4797311"/>
              <a:gd name="connsiteX935" fmla="*/ 4622167 w 11137897"/>
              <a:gd name="connsiteY935" fmla="*/ 2321551 h 4797311"/>
              <a:gd name="connsiteX936" fmla="*/ 4597460 w 11137897"/>
              <a:gd name="connsiteY936" fmla="*/ 2347135 h 4797311"/>
              <a:gd name="connsiteX937" fmla="*/ 4623044 w 11137897"/>
              <a:gd name="connsiteY937" fmla="*/ 2371842 h 4797311"/>
              <a:gd name="connsiteX938" fmla="*/ 4647750 w 11137897"/>
              <a:gd name="connsiteY938" fmla="*/ 2346258 h 4797311"/>
              <a:gd name="connsiteX939" fmla="*/ 4622167 w 11137897"/>
              <a:gd name="connsiteY939" fmla="*/ 2321551 h 4797311"/>
              <a:gd name="connsiteX940" fmla="*/ 4467776 w 11137897"/>
              <a:gd name="connsiteY940" fmla="*/ 2324246 h 4797311"/>
              <a:gd name="connsiteX941" fmla="*/ 4443070 w 11137897"/>
              <a:gd name="connsiteY941" fmla="*/ 2349830 h 4797311"/>
              <a:gd name="connsiteX942" fmla="*/ 4468654 w 11137897"/>
              <a:gd name="connsiteY942" fmla="*/ 2374537 h 4797311"/>
              <a:gd name="connsiteX943" fmla="*/ 4470216 w 11137897"/>
              <a:gd name="connsiteY943" fmla="*/ 2374192 h 4797311"/>
              <a:gd name="connsiteX944" fmla="*/ 4471790 w 11137897"/>
              <a:gd name="connsiteY944" fmla="*/ 2374482 h 4797311"/>
              <a:gd name="connsiteX945" fmla="*/ 4496496 w 11137897"/>
              <a:gd name="connsiteY945" fmla="*/ 2348898 h 4797311"/>
              <a:gd name="connsiteX946" fmla="*/ 4470912 w 11137897"/>
              <a:gd name="connsiteY946" fmla="*/ 2324192 h 4797311"/>
              <a:gd name="connsiteX947" fmla="*/ 4469349 w 11137897"/>
              <a:gd name="connsiteY947" fmla="*/ 2324536 h 4797311"/>
              <a:gd name="connsiteX948" fmla="*/ 4467776 w 11137897"/>
              <a:gd name="connsiteY948" fmla="*/ 2324246 h 4797311"/>
              <a:gd name="connsiteX949" fmla="*/ 4316521 w 11137897"/>
              <a:gd name="connsiteY949" fmla="*/ 2326886 h 4797311"/>
              <a:gd name="connsiteX950" fmla="*/ 4291815 w 11137897"/>
              <a:gd name="connsiteY950" fmla="*/ 2352471 h 4797311"/>
              <a:gd name="connsiteX951" fmla="*/ 4317399 w 11137897"/>
              <a:gd name="connsiteY951" fmla="*/ 2377177 h 4797311"/>
              <a:gd name="connsiteX952" fmla="*/ 4342105 w 11137897"/>
              <a:gd name="connsiteY952" fmla="*/ 2351593 h 4797311"/>
              <a:gd name="connsiteX953" fmla="*/ 4316521 w 11137897"/>
              <a:gd name="connsiteY953" fmla="*/ 2326886 h 4797311"/>
              <a:gd name="connsiteX954" fmla="*/ 4162006 w 11137897"/>
              <a:gd name="connsiteY954" fmla="*/ 2329584 h 4797311"/>
              <a:gd name="connsiteX955" fmla="*/ 4137299 w 11137897"/>
              <a:gd name="connsiteY955" fmla="*/ 2355168 h 4797311"/>
              <a:gd name="connsiteX956" fmla="*/ 4162884 w 11137897"/>
              <a:gd name="connsiteY956" fmla="*/ 2379874 h 4797311"/>
              <a:gd name="connsiteX957" fmla="*/ 4187590 w 11137897"/>
              <a:gd name="connsiteY957" fmla="*/ 2354290 h 4797311"/>
              <a:gd name="connsiteX958" fmla="*/ 4162006 w 11137897"/>
              <a:gd name="connsiteY958" fmla="*/ 2329584 h 4797311"/>
              <a:gd name="connsiteX959" fmla="*/ 4007614 w 11137897"/>
              <a:gd name="connsiteY959" fmla="*/ 2332278 h 4797311"/>
              <a:gd name="connsiteX960" fmla="*/ 3982909 w 11137897"/>
              <a:gd name="connsiteY960" fmla="*/ 2357862 h 4797311"/>
              <a:gd name="connsiteX961" fmla="*/ 4008492 w 11137897"/>
              <a:gd name="connsiteY961" fmla="*/ 2382569 h 4797311"/>
              <a:gd name="connsiteX962" fmla="*/ 4033199 w 11137897"/>
              <a:gd name="connsiteY962" fmla="*/ 2356985 h 4797311"/>
              <a:gd name="connsiteX963" fmla="*/ 4007614 w 11137897"/>
              <a:gd name="connsiteY963" fmla="*/ 2332278 h 4797311"/>
              <a:gd name="connsiteX964" fmla="*/ 5316461 w 11137897"/>
              <a:gd name="connsiteY964" fmla="*/ 2261392 h 4797311"/>
              <a:gd name="connsiteX965" fmla="*/ 5291755 w 11137897"/>
              <a:gd name="connsiteY965" fmla="*/ 2286976 h 4797311"/>
              <a:gd name="connsiteX966" fmla="*/ 5317339 w 11137897"/>
              <a:gd name="connsiteY966" fmla="*/ 2311681 h 4797311"/>
              <a:gd name="connsiteX967" fmla="*/ 5342046 w 11137897"/>
              <a:gd name="connsiteY967" fmla="*/ 2286098 h 4797311"/>
              <a:gd name="connsiteX968" fmla="*/ 5316461 w 11137897"/>
              <a:gd name="connsiteY968" fmla="*/ 2261392 h 4797311"/>
              <a:gd name="connsiteX969" fmla="*/ 5161946 w 11137897"/>
              <a:gd name="connsiteY969" fmla="*/ 2264089 h 4797311"/>
              <a:gd name="connsiteX970" fmla="*/ 5137240 w 11137897"/>
              <a:gd name="connsiteY970" fmla="*/ 2289673 h 4797311"/>
              <a:gd name="connsiteX971" fmla="*/ 5162824 w 11137897"/>
              <a:gd name="connsiteY971" fmla="*/ 2314379 h 4797311"/>
              <a:gd name="connsiteX972" fmla="*/ 5187529 w 11137897"/>
              <a:gd name="connsiteY972" fmla="*/ 2288795 h 4797311"/>
              <a:gd name="connsiteX973" fmla="*/ 5161946 w 11137897"/>
              <a:gd name="connsiteY973" fmla="*/ 2264089 h 4797311"/>
              <a:gd name="connsiteX974" fmla="*/ 5007556 w 11137897"/>
              <a:gd name="connsiteY974" fmla="*/ 2266784 h 4797311"/>
              <a:gd name="connsiteX975" fmla="*/ 4982849 w 11137897"/>
              <a:gd name="connsiteY975" fmla="*/ 2292368 h 4797311"/>
              <a:gd name="connsiteX976" fmla="*/ 5008433 w 11137897"/>
              <a:gd name="connsiteY976" fmla="*/ 2317073 h 4797311"/>
              <a:gd name="connsiteX977" fmla="*/ 5033139 w 11137897"/>
              <a:gd name="connsiteY977" fmla="*/ 2291490 h 4797311"/>
              <a:gd name="connsiteX978" fmla="*/ 5007556 w 11137897"/>
              <a:gd name="connsiteY978" fmla="*/ 2266784 h 4797311"/>
              <a:gd name="connsiteX979" fmla="*/ 4853039 w 11137897"/>
              <a:gd name="connsiteY979" fmla="*/ 2269481 h 4797311"/>
              <a:gd name="connsiteX980" fmla="*/ 4828333 w 11137897"/>
              <a:gd name="connsiteY980" fmla="*/ 2295065 h 4797311"/>
              <a:gd name="connsiteX981" fmla="*/ 4853917 w 11137897"/>
              <a:gd name="connsiteY981" fmla="*/ 2319771 h 4797311"/>
              <a:gd name="connsiteX982" fmla="*/ 4878623 w 11137897"/>
              <a:gd name="connsiteY982" fmla="*/ 2294187 h 4797311"/>
              <a:gd name="connsiteX983" fmla="*/ 4853039 w 11137897"/>
              <a:gd name="connsiteY983" fmla="*/ 2269481 h 4797311"/>
              <a:gd name="connsiteX984" fmla="*/ 4698650 w 11137897"/>
              <a:gd name="connsiteY984" fmla="*/ 2272176 h 4797311"/>
              <a:gd name="connsiteX985" fmla="*/ 4673943 w 11137897"/>
              <a:gd name="connsiteY985" fmla="*/ 2297760 h 4797311"/>
              <a:gd name="connsiteX986" fmla="*/ 4699527 w 11137897"/>
              <a:gd name="connsiteY986" fmla="*/ 2322465 h 4797311"/>
              <a:gd name="connsiteX987" fmla="*/ 4724234 w 11137897"/>
              <a:gd name="connsiteY987" fmla="*/ 2296882 h 4797311"/>
              <a:gd name="connsiteX988" fmla="*/ 4698650 w 11137897"/>
              <a:gd name="connsiteY988" fmla="*/ 2272176 h 4797311"/>
              <a:gd name="connsiteX989" fmla="*/ 4544133 w 11137897"/>
              <a:gd name="connsiteY989" fmla="*/ 2274873 h 4797311"/>
              <a:gd name="connsiteX990" fmla="*/ 4519427 w 11137897"/>
              <a:gd name="connsiteY990" fmla="*/ 2300457 h 4797311"/>
              <a:gd name="connsiteX991" fmla="*/ 4545011 w 11137897"/>
              <a:gd name="connsiteY991" fmla="*/ 2325162 h 4797311"/>
              <a:gd name="connsiteX992" fmla="*/ 4569717 w 11137897"/>
              <a:gd name="connsiteY992" fmla="*/ 2299579 h 4797311"/>
              <a:gd name="connsiteX993" fmla="*/ 4544133 w 11137897"/>
              <a:gd name="connsiteY993" fmla="*/ 2274873 h 4797311"/>
              <a:gd name="connsiteX994" fmla="*/ 4392877 w 11137897"/>
              <a:gd name="connsiteY994" fmla="*/ 2277513 h 4797311"/>
              <a:gd name="connsiteX995" fmla="*/ 4368171 w 11137897"/>
              <a:gd name="connsiteY995" fmla="*/ 2303097 h 4797311"/>
              <a:gd name="connsiteX996" fmla="*/ 4393755 w 11137897"/>
              <a:gd name="connsiteY996" fmla="*/ 2327803 h 4797311"/>
              <a:gd name="connsiteX997" fmla="*/ 4418461 w 11137897"/>
              <a:gd name="connsiteY997" fmla="*/ 2302220 h 4797311"/>
              <a:gd name="connsiteX998" fmla="*/ 4392877 w 11137897"/>
              <a:gd name="connsiteY998" fmla="*/ 2277513 h 4797311"/>
              <a:gd name="connsiteX999" fmla="*/ 4238487 w 11137897"/>
              <a:gd name="connsiteY999" fmla="*/ 2280208 h 4797311"/>
              <a:gd name="connsiteX1000" fmla="*/ 4213781 w 11137897"/>
              <a:gd name="connsiteY1000" fmla="*/ 2305792 h 4797311"/>
              <a:gd name="connsiteX1001" fmla="*/ 4239364 w 11137897"/>
              <a:gd name="connsiteY1001" fmla="*/ 2330498 h 4797311"/>
              <a:gd name="connsiteX1002" fmla="*/ 4264071 w 11137897"/>
              <a:gd name="connsiteY1002" fmla="*/ 2304914 h 4797311"/>
              <a:gd name="connsiteX1003" fmla="*/ 4238487 w 11137897"/>
              <a:gd name="connsiteY1003" fmla="*/ 2280208 h 4797311"/>
              <a:gd name="connsiteX1004" fmla="*/ 4083971 w 11137897"/>
              <a:gd name="connsiteY1004" fmla="*/ 2282905 h 4797311"/>
              <a:gd name="connsiteX1005" fmla="*/ 4059265 w 11137897"/>
              <a:gd name="connsiteY1005" fmla="*/ 2308489 h 4797311"/>
              <a:gd name="connsiteX1006" fmla="*/ 4084849 w 11137897"/>
              <a:gd name="connsiteY1006" fmla="*/ 2333195 h 4797311"/>
              <a:gd name="connsiteX1007" fmla="*/ 4109555 w 11137897"/>
              <a:gd name="connsiteY1007" fmla="*/ 2307612 h 4797311"/>
              <a:gd name="connsiteX1008" fmla="*/ 4083971 w 11137897"/>
              <a:gd name="connsiteY1008" fmla="*/ 2282905 h 4797311"/>
              <a:gd name="connsiteX1009" fmla="*/ 3929581 w 11137897"/>
              <a:gd name="connsiteY1009" fmla="*/ 2285600 h 4797311"/>
              <a:gd name="connsiteX1010" fmla="*/ 3904875 w 11137897"/>
              <a:gd name="connsiteY1010" fmla="*/ 2311184 h 4797311"/>
              <a:gd name="connsiteX1011" fmla="*/ 3930459 w 11137897"/>
              <a:gd name="connsiteY1011" fmla="*/ 2335890 h 4797311"/>
              <a:gd name="connsiteX1012" fmla="*/ 3955165 w 11137897"/>
              <a:gd name="connsiteY1012" fmla="*/ 2310306 h 4797311"/>
              <a:gd name="connsiteX1013" fmla="*/ 3929581 w 11137897"/>
              <a:gd name="connsiteY1013" fmla="*/ 2285600 h 4797311"/>
              <a:gd name="connsiteX1014" fmla="*/ 5392780 w 11137897"/>
              <a:gd name="connsiteY1014" fmla="*/ 2209754 h 4797311"/>
              <a:gd name="connsiteX1015" fmla="*/ 5368074 w 11137897"/>
              <a:gd name="connsiteY1015" fmla="*/ 2235338 h 4797311"/>
              <a:gd name="connsiteX1016" fmla="*/ 5393658 w 11137897"/>
              <a:gd name="connsiteY1016" fmla="*/ 2260045 h 4797311"/>
              <a:gd name="connsiteX1017" fmla="*/ 5398616 w 11137897"/>
              <a:gd name="connsiteY1017" fmla="*/ 2257888 h 4797311"/>
              <a:gd name="connsiteX1018" fmla="*/ 5414392 w 11137897"/>
              <a:gd name="connsiteY1018" fmla="*/ 2225326 h 4797311"/>
              <a:gd name="connsiteX1019" fmla="*/ 5410688 w 11137897"/>
              <a:gd name="connsiteY1019" fmla="*/ 2216809 h 4797311"/>
              <a:gd name="connsiteX1020" fmla="*/ 5392780 w 11137897"/>
              <a:gd name="connsiteY1020" fmla="*/ 2209754 h 4797311"/>
              <a:gd name="connsiteX1021" fmla="*/ 5238263 w 11137897"/>
              <a:gd name="connsiteY1021" fmla="*/ 2212451 h 4797311"/>
              <a:gd name="connsiteX1022" fmla="*/ 5213557 w 11137897"/>
              <a:gd name="connsiteY1022" fmla="*/ 2238035 h 4797311"/>
              <a:gd name="connsiteX1023" fmla="*/ 5239141 w 11137897"/>
              <a:gd name="connsiteY1023" fmla="*/ 2262742 h 4797311"/>
              <a:gd name="connsiteX1024" fmla="*/ 5263848 w 11137897"/>
              <a:gd name="connsiteY1024" fmla="*/ 2237158 h 4797311"/>
              <a:gd name="connsiteX1025" fmla="*/ 5238263 w 11137897"/>
              <a:gd name="connsiteY1025" fmla="*/ 2212451 h 4797311"/>
              <a:gd name="connsiteX1026" fmla="*/ 5083873 w 11137897"/>
              <a:gd name="connsiteY1026" fmla="*/ 2215146 h 4797311"/>
              <a:gd name="connsiteX1027" fmla="*/ 5059167 w 11137897"/>
              <a:gd name="connsiteY1027" fmla="*/ 2240730 h 4797311"/>
              <a:gd name="connsiteX1028" fmla="*/ 5084751 w 11137897"/>
              <a:gd name="connsiteY1028" fmla="*/ 2265437 h 4797311"/>
              <a:gd name="connsiteX1029" fmla="*/ 5109457 w 11137897"/>
              <a:gd name="connsiteY1029" fmla="*/ 2239853 h 4797311"/>
              <a:gd name="connsiteX1030" fmla="*/ 5083873 w 11137897"/>
              <a:gd name="connsiteY1030" fmla="*/ 2215146 h 4797311"/>
              <a:gd name="connsiteX1031" fmla="*/ 4929356 w 11137897"/>
              <a:gd name="connsiteY1031" fmla="*/ 2217843 h 4797311"/>
              <a:gd name="connsiteX1032" fmla="*/ 4904650 w 11137897"/>
              <a:gd name="connsiteY1032" fmla="*/ 2243427 h 4797311"/>
              <a:gd name="connsiteX1033" fmla="*/ 4930234 w 11137897"/>
              <a:gd name="connsiteY1033" fmla="*/ 2268134 h 4797311"/>
              <a:gd name="connsiteX1034" fmla="*/ 4954940 w 11137897"/>
              <a:gd name="connsiteY1034" fmla="*/ 2242550 h 4797311"/>
              <a:gd name="connsiteX1035" fmla="*/ 4929356 w 11137897"/>
              <a:gd name="connsiteY1035" fmla="*/ 2217843 h 4797311"/>
              <a:gd name="connsiteX1036" fmla="*/ 4774966 w 11137897"/>
              <a:gd name="connsiteY1036" fmla="*/ 2220538 h 4797311"/>
              <a:gd name="connsiteX1037" fmla="*/ 4750260 w 11137897"/>
              <a:gd name="connsiteY1037" fmla="*/ 2246122 h 4797311"/>
              <a:gd name="connsiteX1038" fmla="*/ 4775844 w 11137897"/>
              <a:gd name="connsiteY1038" fmla="*/ 2270829 h 4797311"/>
              <a:gd name="connsiteX1039" fmla="*/ 4800550 w 11137897"/>
              <a:gd name="connsiteY1039" fmla="*/ 2245245 h 4797311"/>
              <a:gd name="connsiteX1040" fmla="*/ 4774966 w 11137897"/>
              <a:gd name="connsiteY1040" fmla="*/ 2220538 h 4797311"/>
              <a:gd name="connsiteX1041" fmla="*/ 4620451 w 11137897"/>
              <a:gd name="connsiteY1041" fmla="*/ 2223235 h 4797311"/>
              <a:gd name="connsiteX1042" fmla="*/ 4595744 w 11137897"/>
              <a:gd name="connsiteY1042" fmla="*/ 2248819 h 4797311"/>
              <a:gd name="connsiteX1043" fmla="*/ 4621328 w 11137897"/>
              <a:gd name="connsiteY1043" fmla="*/ 2273526 h 4797311"/>
              <a:gd name="connsiteX1044" fmla="*/ 4646034 w 11137897"/>
              <a:gd name="connsiteY1044" fmla="*/ 2247942 h 4797311"/>
              <a:gd name="connsiteX1045" fmla="*/ 4620451 w 11137897"/>
              <a:gd name="connsiteY1045" fmla="*/ 2223235 h 4797311"/>
              <a:gd name="connsiteX1046" fmla="*/ 4466060 w 11137897"/>
              <a:gd name="connsiteY1046" fmla="*/ 2225930 h 4797311"/>
              <a:gd name="connsiteX1047" fmla="*/ 4441354 w 11137897"/>
              <a:gd name="connsiteY1047" fmla="*/ 2251514 h 4797311"/>
              <a:gd name="connsiteX1048" fmla="*/ 4466938 w 11137897"/>
              <a:gd name="connsiteY1048" fmla="*/ 2276221 h 4797311"/>
              <a:gd name="connsiteX1049" fmla="*/ 4468500 w 11137897"/>
              <a:gd name="connsiteY1049" fmla="*/ 2275876 h 4797311"/>
              <a:gd name="connsiteX1050" fmla="*/ 4470073 w 11137897"/>
              <a:gd name="connsiteY1050" fmla="*/ 2276166 h 4797311"/>
              <a:gd name="connsiteX1051" fmla="*/ 4494780 w 11137897"/>
              <a:gd name="connsiteY1051" fmla="*/ 2250582 h 4797311"/>
              <a:gd name="connsiteX1052" fmla="*/ 4469196 w 11137897"/>
              <a:gd name="connsiteY1052" fmla="*/ 2225876 h 4797311"/>
              <a:gd name="connsiteX1053" fmla="*/ 4467633 w 11137897"/>
              <a:gd name="connsiteY1053" fmla="*/ 2226220 h 4797311"/>
              <a:gd name="connsiteX1054" fmla="*/ 4466060 w 11137897"/>
              <a:gd name="connsiteY1054" fmla="*/ 2225930 h 4797311"/>
              <a:gd name="connsiteX1055" fmla="*/ 4314805 w 11137897"/>
              <a:gd name="connsiteY1055" fmla="*/ 2228570 h 4797311"/>
              <a:gd name="connsiteX1056" fmla="*/ 4290099 w 11137897"/>
              <a:gd name="connsiteY1056" fmla="*/ 2254154 h 4797311"/>
              <a:gd name="connsiteX1057" fmla="*/ 4315683 w 11137897"/>
              <a:gd name="connsiteY1057" fmla="*/ 2278861 h 4797311"/>
              <a:gd name="connsiteX1058" fmla="*/ 4340389 w 11137897"/>
              <a:gd name="connsiteY1058" fmla="*/ 2253277 h 4797311"/>
              <a:gd name="connsiteX1059" fmla="*/ 4314805 w 11137897"/>
              <a:gd name="connsiteY1059" fmla="*/ 2228570 h 4797311"/>
              <a:gd name="connsiteX1060" fmla="*/ 4160290 w 11137897"/>
              <a:gd name="connsiteY1060" fmla="*/ 2231267 h 4797311"/>
              <a:gd name="connsiteX1061" fmla="*/ 4135583 w 11137897"/>
              <a:gd name="connsiteY1061" fmla="*/ 2256852 h 4797311"/>
              <a:gd name="connsiteX1062" fmla="*/ 4161167 w 11137897"/>
              <a:gd name="connsiteY1062" fmla="*/ 2281558 h 4797311"/>
              <a:gd name="connsiteX1063" fmla="*/ 4185874 w 11137897"/>
              <a:gd name="connsiteY1063" fmla="*/ 2255974 h 4797311"/>
              <a:gd name="connsiteX1064" fmla="*/ 4160290 w 11137897"/>
              <a:gd name="connsiteY1064" fmla="*/ 2231267 h 4797311"/>
              <a:gd name="connsiteX1065" fmla="*/ 4005898 w 11137897"/>
              <a:gd name="connsiteY1065" fmla="*/ 2233962 h 4797311"/>
              <a:gd name="connsiteX1066" fmla="*/ 3981193 w 11137897"/>
              <a:gd name="connsiteY1066" fmla="*/ 2259546 h 4797311"/>
              <a:gd name="connsiteX1067" fmla="*/ 4006776 w 11137897"/>
              <a:gd name="connsiteY1067" fmla="*/ 2284253 h 4797311"/>
              <a:gd name="connsiteX1068" fmla="*/ 4031483 w 11137897"/>
              <a:gd name="connsiteY1068" fmla="*/ 2258669 h 4797311"/>
              <a:gd name="connsiteX1069" fmla="*/ 4005898 w 11137897"/>
              <a:gd name="connsiteY1069" fmla="*/ 2233962 h 4797311"/>
              <a:gd name="connsiteX1070" fmla="*/ 3929910 w 11137897"/>
              <a:gd name="connsiteY1070" fmla="*/ 2188088 h 4797311"/>
              <a:gd name="connsiteX1071" fmla="*/ 3916701 w 11137897"/>
              <a:gd name="connsiteY1071" fmla="*/ 2232829 h 4797311"/>
              <a:gd name="connsiteX1072" fmla="*/ 3928742 w 11137897"/>
              <a:gd name="connsiteY1072" fmla="*/ 2237573 h 4797311"/>
              <a:gd name="connsiteX1073" fmla="*/ 3953449 w 11137897"/>
              <a:gd name="connsiteY1073" fmla="*/ 2211988 h 4797311"/>
              <a:gd name="connsiteX1074" fmla="*/ 3945773 w 11137897"/>
              <a:gd name="connsiteY1074" fmla="*/ 2194337 h 4797311"/>
              <a:gd name="connsiteX1075" fmla="*/ 3929910 w 11137897"/>
              <a:gd name="connsiteY1075" fmla="*/ 2188088 h 4797311"/>
              <a:gd name="connsiteX1076" fmla="*/ 5314745 w 11137897"/>
              <a:gd name="connsiteY1076" fmla="*/ 2163074 h 4797311"/>
              <a:gd name="connsiteX1077" fmla="*/ 5290039 w 11137897"/>
              <a:gd name="connsiteY1077" fmla="*/ 2188658 h 4797311"/>
              <a:gd name="connsiteX1078" fmla="*/ 5315623 w 11137897"/>
              <a:gd name="connsiteY1078" fmla="*/ 2213364 h 4797311"/>
              <a:gd name="connsiteX1079" fmla="*/ 5340329 w 11137897"/>
              <a:gd name="connsiteY1079" fmla="*/ 2187780 h 4797311"/>
              <a:gd name="connsiteX1080" fmla="*/ 5314745 w 11137897"/>
              <a:gd name="connsiteY1080" fmla="*/ 2163074 h 4797311"/>
              <a:gd name="connsiteX1081" fmla="*/ 5160230 w 11137897"/>
              <a:gd name="connsiteY1081" fmla="*/ 2165771 h 4797311"/>
              <a:gd name="connsiteX1082" fmla="*/ 5135524 w 11137897"/>
              <a:gd name="connsiteY1082" fmla="*/ 2191355 h 4797311"/>
              <a:gd name="connsiteX1083" fmla="*/ 5161108 w 11137897"/>
              <a:gd name="connsiteY1083" fmla="*/ 2216061 h 4797311"/>
              <a:gd name="connsiteX1084" fmla="*/ 5185813 w 11137897"/>
              <a:gd name="connsiteY1084" fmla="*/ 2190477 h 4797311"/>
              <a:gd name="connsiteX1085" fmla="*/ 5160230 w 11137897"/>
              <a:gd name="connsiteY1085" fmla="*/ 2165771 h 4797311"/>
              <a:gd name="connsiteX1086" fmla="*/ 5005839 w 11137897"/>
              <a:gd name="connsiteY1086" fmla="*/ 2168466 h 4797311"/>
              <a:gd name="connsiteX1087" fmla="*/ 4981133 w 11137897"/>
              <a:gd name="connsiteY1087" fmla="*/ 2194050 h 4797311"/>
              <a:gd name="connsiteX1088" fmla="*/ 5006717 w 11137897"/>
              <a:gd name="connsiteY1088" fmla="*/ 2218756 h 4797311"/>
              <a:gd name="connsiteX1089" fmla="*/ 5031422 w 11137897"/>
              <a:gd name="connsiteY1089" fmla="*/ 2193172 h 4797311"/>
              <a:gd name="connsiteX1090" fmla="*/ 5005839 w 11137897"/>
              <a:gd name="connsiteY1090" fmla="*/ 2168466 h 4797311"/>
              <a:gd name="connsiteX1091" fmla="*/ 4851323 w 11137897"/>
              <a:gd name="connsiteY1091" fmla="*/ 2171163 h 4797311"/>
              <a:gd name="connsiteX1092" fmla="*/ 4826617 w 11137897"/>
              <a:gd name="connsiteY1092" fmla="*/ 2196747 h 4797311"/>
              <a:gd name="connsiteX1093" fmla="*/ 4852201 w 11137897"/>
              <a:gd name="connsiteY1093" fmla="*/ 2221453 h 4797311"/>
              <a:gd name="connsiteX1094" fmla="*/ 4876907 w 11137897"/>
              <a:gd name="connsiteY1094" fmla="*/ 2195869 h 4797311"/>
              <a:gd name="connsiteX1095" fmla="*/ 4851323 w 11137897"/>
              <a:gd name="connsiteY1095" fmla="*/ 2171163 h 4797311"/>
              <a:gd name="connsiteX1096" fmla="*/ 4696933 w 11137897"/>
              <a:gd name="connsiteY1096" fmla="*/ 2173858 h 4797311"/>
              <a:gd name="connsiteX1097" fmla="*/ 4672227 w 11137897"/>
              <a:gd name="connsiteY1097" fmla="*/ 2199442 h 4797311"/>
              <a:gd name="connsiteX1098" fmla="*/ 4697811 w 11137897"/>
              <a:gd name="connsiteY1098" fmla="*/ 2224148 h 4797311"/>
              <a:gd name="connsiteX1099" fmla="*/ 4722518 w 11137897"/>
              <a:gd name="connsiteY1099" fmla="*/ 2198564 h 4797311"/>
              <a:gd name="connsiteX1100" fmla="*/ 4696933 w 11137897"/>
              <a:gd name="connsiteY1100" fmla="*/ 2173858 h 4797311"/>
              <a:gd name="connsiteX1101" fmla="*/ 4542417 w 11137897"/>
              <a:gd name="connsiteY1101" fmla="*/ 2176555 h 4797311"/>
              <a:gd name="connsiteX1102" fmla="*/ 4517711 w 11137897"/>
              <a:gd name="connsiteY1102" fmla="*/ 2202139 h 4797311"/>
              <a:gd name="connsiteX1103" fmla="*/ 4543295 w 11137897"/>
              <a:gd name="connsiteY1103" fmla="*/ 2226845 h 4797311"/>
              <a:gd name="connsiteX1104" fmla="*/ 4568001 w 11137897"/>
              <a:gd name="connsiteY1104" fmla="*/ 2201261 h 4797311"/>
              <a:gd name="connsiteX1105" fmla="*/ 4542417 w 11137897"/>
              <a:gd name="connsiteY1105" fmla="*/ 2176555 h 4797311"/>
              <a:gd name="connsiteX1106" fmla="*/ 4391161 w 11137897"/>
              <a:gd name="connsiteY1106" fmla="*/ 2179195 h 4797311"/>
              <a:gd name="connsiteX1107" fmla="*/ 4366455 w 11137897"/>
              <a:gd name="connsiteY1107" fmla="*/ 2204779 h 4797311"/>
              <a:gd name="connsiteX1108" fmla="*/ 4392039 w 11137897"/>
              <a:gd name="connsiteY1108" fmla="*/ 2229486 h 4797311"/>
              <a:gd name="connsiteX1109" fmla="*/ 4416745 w 11137897"/>
              <a:gd name="connsiteY1109" fmla="*/ 2203902 h 4797311"/>
              <a:gd name="connsiteX1110" fmla="*/ 4391161 w 11137897"/>
              <a:gd name="connsiteY1110" fmla="*/ 2179195 h 4797311"/>
              <a:gd name="connsiteX1111" fmla="*/ 4236771 w 11137897"/>
              <a:gd name="connsiteY1111" fmla="*/ 2181890 h 4797311"/>
              <a:gd name="connsiteX1112" fmla="*/ 4212065 w 11137897"/>
              <a:gd name="connsiteY1112" fmla="*/ 2207474 h 4797311"/>
              <a:gd name="connsiteX1113" fmla="*/ 4237648 w 11137897"/>
              <a:gd name="connsiteY1113" fmla="*/ 2232181 h 4797311"/>
              <a:gd name="connsiteX1114" fmla="*/ 4262355 w 11137897"/>
              <a:gd name="connsiteY1114" fmla="*/ 2206596 h 4797311"/>
              <a:gd name="connsiteX1115" fmla="*/ 4236771 w 11137897"/>
              <a:gd name="connsiteY1115" fmla="*/ 2181890 h 4797311"/>
              <a:gd name="connsiteX1116" fmla="*/ 4082255 w 11137897"/>
              <a:gd name="connsiteY1116" fmla="*/ 2184587 h 4797311"/>
              <a:gd name="connsiteX1117" fmla="*/ 4057549 w 11137897"/>
              <a:gd name="connsiteY1117" fmla="*/ 2210171 h 4797311"/>
              <a:gd name="connsiteX1118" fmla="*/ 4083133 w 11137897"/>
              <a:gd name="connsiteY1118" fmla="*/ 2234878 h 4797311"/>
              <a:gd name="connsiteX1119" fmla="*/ 4107839 w 11137897"/>
              <a:gd name="connsiteY1119" fmla="*/ 2209294 h 4797311"/>
              <a:gd name="connsiteX1120" fmla="*/ 4082255 w 11137897"/>
              <a:gd name="connsiteY1120" fmla="*/ 2184587 h 4797311"/>
              <a:gd name="connsiteX1121" fmla="*/ 5391064 w 11137897"/>
              <a:gd name="connsiteY1121" fmla="*/ 2111437 h 4797311"/>
              <a:gd name="connsiteX1122" fmla="*/ 5366357 w 11137897"/>
              <a:gd name="connsiteY1122" fmla="*/ 2137020 h 4797311"/>
              <a:gd name="connsiteX1123" fmla="*/ 5391942 w 11137897"/>
              <a:gd name="connsiteY1123" fmla="*/ 2161727 h 4797311"/>
              <a:gd name="connsiteX1124" fmla="*/ 5416647 w 11137897"/>
              <a:gd name="connsiteY1124" fmla="*/ 2136143 h 4797311"/>
              <a:gd name="connsiteX1125" fmla="*/ 5391064 w 11137897"/>
              <a:gd name="connsiteY1125" fmla="*/ 2111437 h 4797311"/>
              <a:gd name="connsiteX1126" fmla="*/ 5236547 w 11137897"/>
              <a:gd name="connsiteY1126" fmla="*/ 2114134 h 4797311"/>
              <a:gd name="connsiteX1127" fmla="*/ 5211841 w 11137897"/>
              <a:gd name="connsiteY1127" fmla="*/ 2139717 h 4797311"/>
              <a:gd name="connsiteX1128" fmla="*/ 5237425 w 11137897"/>
              <a:gd name="connsiteY1128" fmla="*/ 2164424 h 4797311"/>
              <a:gd name="connsiteX1129" fmla="*/ 5262131 w 11137897"/>
              <a:gd name="connsiteY1129" fmla="*/ 2138840 h 4797311"/>
              <a:gd name="connsiteX1130" fmla="*/ 5236547 w 11137897"/>
              <a:gd name="connsiteY1130" fmla="*/ 2114134 h 4797311"/>
              <a:gd name="connsiteX1131" fmla="*/ 5082157 w 11137897"/>
              <a:gd name="connsiteY1131" fmla="*/ 2116829 h 4797311"/>
              <a:gd name="connsiteX1132" fmla="*/ 5057451 w 11137897"/>
              <a:gd name="connsiteY1132" fmla="*/ 2142412 h 4797311"/>
              <a:gd name="connsiteX1133" fmla="*/ 5083035 w 11137897"/>
              <a:gd name="connsiteY1133" fmla="*/ 2167119 h 4797311"/>
              <a:gd name="connsiteX1134" fmla="*/ 5107741 w 11137897"/>
              <a:gd name="connsiteY1134" fmla="*/ 2141535 h 4797311"/>
              <a:gd name="connsiteX1135" fmla="*/ 5082157 w 11137897"/>
              <a:gd name="connsiteY1135" fmla="*/ 2116829 h 4797311"/>
              <a:gd name="connsiteX1136" fmla="*/ 4927640 w 11137897"/>
              <a:gd name="connsiteY1136" fmla="*/ 2119526 h 4797311"/>
              <a:gd name="connsiteX1137" fmla="*/ 4902934 w 11137897"/>
              <a:gd name="connsiteY1137" fmla="*/ 2145109 h 4797311"/>
              <a:gd name="connsiteX1138" fmla="*/ 4928518 w 11137897"/>
              <a:gd name="connsiteY1138" fmla="*/ 2169816 h 4797311"/>
              <a:gd name="connsiteX1139" fmla="*/ 4953223 w 11137897"/>
              <a:gd name="connsiteY1139" fmla="*/ 2144232 h 4797311"/>
              <a:gd name="connsiteX1140" fmla="*/ 4927640 w 11137897"/>
              <a:gd name="connsiteY1140" fmla="*/ 2119526 h 4797311"/>
              <a:gd name="connsiteX1141" fmla="*/ 4773250 w 11137897"/>
              <a:gd name="connsiteY1141" fmla="*/ 2122221 h 4797311"/>
              <a:gd name="connsiteX1142" fmla="*/ 4748544 w 11137897"/>
              <a:gd name="connsiteY1142" fmla="*/ 2147804 h 4797311"/>
              <a:gd name="connsiteX1143" fmla="*/ 4774128 w 11137897"/>
              <a:gd name="connsiteY1143" fmla="*/ 2172511 h 4797311"/>
              <a:gd name="connsiteX1144" fmla="*/ 4798834 w 11137897"/>
              <a:gd name="connsiteY1144" fmla="*/ 2146927 h 4797311"/>
              <a:gd name="connsiteX1145" fmla="*/ 4773250 w 11137897"/>
              <a:gd name="connsiteY1145" fmla="*/ 2122221 h 4797311"/>
              <a:gd name="connsiteX1146" fmla="*/ 4618734 w 11137897"/>
              <a:gd name="connsiteY1146" fmla="*/ 2124918 h 4797311"/>
              <a:gd name="connsiteX1147" fmla="*/ 4594028 w 11137897"/>
              <a:gd name="connsiteY1147" fmla="*/ 2150501 h 4797311"/>
              <a:gd name="connsiteX1148" fmla="*/ 4619612 w 11137897"/>
              <a:gd name="connsiteY1148" fmla="*/ 2175208 h 4797311"/>
              <a:gd name="connsiteX1149" fmla="*/ 4637264 w 11137897"/>
              <a:gd name="connsiteY1149" fmla="*/ 2167532 h 4797311"/>
              <a:gd name="connsiteX1150" fmla="*/ 4643762 w 11137897"/>
              <a:gd name="connsiteY1150" fmla="*/ 2151036 h 4797311"/>
              <a:gd name="connsiteX1151" fmla="*/ 4607654 w 11137897"/>
              <a:gd name="connsiteY1151" fmla="*/ 2163044 h 4797311"/>
              <a:gd name="connsiteX1152" fmla="*/ 4622137 w 11137897"/>
              <a:gd name="connsiteY1152" fmla="*/ 2126258 h 4797311"/>
              <a:gd name="connsiteX1153" fmla="*/ 4618734 w 11137897"/>
              <a:gd name="connsiteY1153" fmla="*/ 2124918 h 4797311"/>
              <a:gd name="connsiteX1154" fmla="*/ 4464344 w 11137897"/>
              <a:gd name="connsiteY1154" fmla="*/ 2127613 h 4797311"/>
              <a:gd name="connsiteX1155" fmla="*/ 4439638 w 11137897"/>
              <a:gd name="connsiteY1155" fmla="*/ 2153196 h 4797311"/>
              <a:gd name="connsiteX1156" fmla="*/ 4465222 w 11137897"/>
              <a:gd name="connsiteY1156" fmla="*/ 2177903 h 4797311"/>
              <a:gd name="connsiteX1157" fmla="*/ 4466784 w 11137897"/>
              <a:gd name="connsiteY1157" fmla="*/ 2177559 h 4797311"/>
              <a:gd name="connsiteX1158" fmla="*/ 4468357 w 11137897"/>
              <a:gd name="connsiteY1158" fmla="*/ 2177848 h 4797311"/>
              <a:gd name="connsiteX1159" fmla="*/ 4493064 w 11137897"/>
              <a:gd name="connsiteY1159" fmla="*/ 2152264 h 4797311"/>
              <a:gd name="connsiteX1160" fmla="*/ 4467479 w 11137897"/>
              <a:gd name="connsiteY1160" fmla="*/ 2127558 h 4797311"/>
              <a:gd name="connsiteX1161" fmla="*/ 4465917 w 11137897"/>
              <a:gd name="connsiteY1161" fmla="*/ 2127902 h 4797311"/>
              <a:gd name="connsiteX1162" fmla="*/ 4464344 w 11137897"/>
              <a:gd name="connsiteY1162" fmla="*/ 2127613 h 4797311"/>
              <a:gd name="connsiteX1163" fmla="*/ 4313089 w 11137897"/>
              <a:gd name="connsiteY1163" fmla="*/ 2130253 h 4797311"/>
              <a:gd name="connsiteX1164" fmla="*/ 4288383 w 11137897"/>
              <a:gd name="connsiteY1164" fmla="*/ 2155836 h 4797311"/>
              <a:gd name="connsiteX1165" fmla="*/ 4313967 w 11137897"/>
              <a:gd name="connsiteY1165" fmla="*/ 2180543 h 4797311"/>
              <a:gd name="connsiteX1166" fmla="*/ 4338673 w 11137897"/>
              <a:gd name="connsiteY1166" fmla="*/ 2154959 h 4797311"/>
              <a:gd name="connsiteX1167" fmla="*/ 4313089 w 11137897"/>
              <a:gd name="connsiteY1167" fmla="*/ 2130253 h 4797311"/>
              <a:gd name="connsiteX1168" fmla="*/ 4158574 w 11137897"/>
              <a:gd name="connsiteY1168" fmla="*/ 2132950 h 4797311"/>
              <a:gd name="connsiteX1169" fmla="*/ 4133867 w 11137897"/>
              <a:gd name="connsiteY1169" fmla="*/ 2158534 h 4797311"/>
              <a:gd name="connsiteX1170" fmla="*/ 4159451 w 11137897"/>
              <a:gd name="connsiteY1170" fmla="*/ 2183240 h 4797311"/>
              <a:gd name="connsiteX1171" fmla="*/ 4184158 w 11137897"/>
              <a:gd name="connsiteY1171" fmla="*/ 2157656 h 4797311"/>
              <a:gd name="connsiteX1172" fmla="*/ 4158574 w 11137897"/>
              <a:gd name="connsiteY1172" fmla="*/ 2132950 h 4797311"/>
              <a:gd name="connsiteX1173" fmla="*/ 4004182 w 11137897"/>
              <a:gd name="connsiteY1173" fmla="*/ 2135645 h 4797311"/>
              <a:gd name="connsiteX1174" fmla="*/ 3979477 w 11137897"/>
              <a:gd name="connsiteY1174" fmla="*/ 2161228 h 4797311"/>
              <a:gd name="connsiteX1175" fmla="*/ 4005060 w 11137897"/>
              <a:gd name="connsiteY1175" fmla="*/ 2185935 h 4797311"/>
              <a:gd name="connsiteX1176" fmla="*/ 4029767 w 11137897"/>
              <a:gd name="connsiteY1176" fmla="*/ 2160351 h 4797311"/>
              <a:gd name="connsiteX1177" fmla="*/ 4004182 w 11137897"/>
              <a:gd name="connsiteY1177" fmla="*/ 2135645 h 4797311"/>
              <a:gd name="connsiteX1178" fmla="*/ 4862830 w 11137897"/>
              <a:gd name="connsiteY1178" fmla="*/ 2078180 h 4797311"/>
              <a:gd name="connsiteX1179" fmla="*/ 4828422 w 11137897"/>
              <a:gd name="connsiteY1179" fmla="*/ 2089623 h 4797311"/>
              <a:gd name="connsiteX1180" fmla="*/ 4824903 w 11137897"/>
              <a:gd name="connsiteY1180" fmla="*/ 2098556 h 4797311"/>
              <a:gd name="connsiteX1181" fmla="*/ 4850487 w 11137897"/>
              <a:gd name="connsiteY1181" fmla="*/ 2123262 h 4797311"/>
              <a:gd name="connsiteX1182" fmla="*/ 4875193 w 11137897"/>
              <a:gd name="connsiteY1182" fmla="*/ 2097678 h 4797311"/>
              <a:gd name="connsiteX1183" fmla="*/ 4867519 w 11137897"/>
              <a:gd name="connsiteY1183" fmla="*/ 2080028 h 4797311"/>
              <a:gd name="connsiteX1184" fmla="*/ 4862830 w 11137897"/>
              <a:gd name="connsiteY1184" fmla="*/ 2078180 h 4797311"/>
              <a:gd name="connsiteX1185" fmla="*/ 5467421 w 11137897"/>
              <a:gd name="connsiteY1185" fmla="*/ 2062189 h 4797311"/>
              <a:gd name="connsiteX1186" fmla="*/ 5442716 w 11137897"/>
              <a:gd name="connsiteY1186" fmla="*/ 2087772 h 4797311"/>
              <a:gd name="connsiteX1187" fmla="*/ 5468299 w 11137897"/>
              <a:gd name="connsiteY1187" fmla="*/ 2112478 h 4797311"/>
              <a:gd name="connsiteX1188" fmla="*/ 5469269 w 11137897"/>
              <a:gd name="connsiteY1188" fmla="*/ 2112056 h 4797311"/>
              <a:gd name="connsiteX1189" fmla="*/ 5487545 w 11137897"/>
              <a:gd name="connsiteY1189" fmla="*/ 2074337 h 4797311"/>
              <a:gd name="connsiteX1190" fmla="*/ 5485330 w 11137897"/>
              <a:gd name="connsiteY1190" fmla="*/ 2069244 h 4797311"/>
              <a:gd name="connsiteX1191" fmla="*/ 5467421 w 11137897"/>
              <a:gd name="connsiteY1191" fmla="*/ 2062189 h 4797311"/>
              <a:gd name="connsiteX1192" fmla="*/ 5313031 w 11137897"/>
              <a:gd name="connsiteY1192" fmla="*/ 2064884 h 4797311"/>
              <a:gd name="connsiteX1193" fmla="*/ 5288325 w 11137897"/>
              <a:gd name="connsiteY1193" fmla="*/ 2090467 h 4797311"/>
              <a:gd name="connsiteX1194" fmla="*/ 5313909 w 11137897"/>
              <a:gd name="connsiteY1194" fmla="*/ 2115173 h 4797311"/>
              <a:gd name="connsiteX1195" fmla="*/ 5338615 w 11137897"/>
              <a:gd name="connsiteY1195" fmla="*/ 2089589 h 4797311"/>
              <a:gd name="connsiteX1196" fmla="*/ 5313031 w 11137897"/>
              <a:gd name="connsiteY1196" fmla="*/ 2064884 h 4797311"/>
              <a:gd name="connsiteX1197" fmla="*/ 5158516 w 11137897"/>
              <a:gd name="connsiteY1197" fmla="*/ 2067581 h 4797311"/>
              <a:gd name="connsiteX1198" fmla="*/ 5133810 w 11137897"/>
              <a:gd name="connsiteY1198" fmla="*/ 2093164 h 4797311"/>
              <a:gd name="connsiteX1199" fmla="*/ 5159394 w 11137897"/>
              <a:gd name="connsiteY1199" fmla="*/ 2117870 h 4797311"/>
              <a:gd name="connsiteX1200" fmla="*/ 5184099 w 11137897"/>
              <a:gd name="connsiteY1200" fmla="*/ 2092286 h 4797311"/>
              <a:gd name="connsiteX1201" fmla="*/ 5158516 w 11137897"/>
              <a:gd name="connsiteY1201" fmla="*/ 2067581 h 4797311"/>
              <a:gd name="connsiteX1202" fmla="*/ 5004125 w 11137897"/>
              <a:gd name="connsiteY1202" fmla="*/ 2070276 h 4797311"/>
              <a:gd name="connsiteX1203" fmla="*/ 4979419 w 11137897"/>
              <a:gd name="connsiteY1203" fmla="*/ 2095859 h 4797311"/>
              <a:gd name="connsiteX1204" fmla="*/ 5005003 w 11137897"/>
              <a:gd name="connsiteY1204" fmla="*/ 2120565 h 4797311"/>
              <a:gd name="connsiteX1205" fmla="*/ 5029709 w 11137897"/>
              <a:gd name="connsiteY1205" fmla="*/ 2094981 h 4797311"/>
              <a:gd name="connsiteX1206" fmla="*/ 5004125 w 11137897"/>
              <a:gd name="connsiteY1206" fmla="*/ 2070276 h 4797311"/>
              <a:gd name="connsiteX1207" fmla="*/ 4540703 w 11137897"/>
              <a:gd name="connsiteY1207" fmla="*/ 2078365 h 4797311"/>
              <a:gd name="connsiteX1208" fmla="*/ 4515997 w 11137897"/>
              <a:gd name="connsiteY1208" fmla="*/ 2103948 h 4797311"/>
              <a:gd name="connsiteX1209" fmla="*/ 4541581 w 11137897"/>
              <a:gd name="connsiteY1209" fmla="*/ 2128654 h 4797311"/>
              <a:gd name="connsiteX1210" fmla="*/ 4566287 w 11137897"/>
              <a:gd name="connsiteY1210" fmla="*/ 2103070 h 4797311"/>
              <a:gd name="connsiteX1211" fmla="*/ 4540703 w 11137897"/>
              <a:gd name="connsiteY1211" fmla="*/ 2078365 h 4797311"/>
              <a:gd name="connsiteX1212" fmla="*/ 4389447 w 11137897"/>
              <a:gd name="connsiteY1212" fmla="*/ 2081005 h 4797311"/>
              <a:gd name="connsiteX1213" fmla="*/ 4364741 w 11137897"/>
              <a:gd name="connsiteY1213" fmla="*/ 2106588 h 4797311"/>
              <a:gd name="connsiteX1214" fmla="*/ 4390325 w 11137897"/>
              <a:gd name="connsiteY1214" fmla="*/ 2131295 h 4797311"/>
              <a:gd name="connsiteX1215" fmla="*/ 4415031 w 11137897"/>
              <a:gd name="connsiteY1215" fmla="*/ 2105711 h 4797311"/>
              <a:gd name="connsiteX1216" fmla="*/ 4389447 w 11137897"/>
              <a:gd name="connsiteY1216" fmla="*/ 2081005 h 4797311"/>
              <a:gd name="connsiteX1217" fmla="*/ 4235057 w 11137897"/>
              <a:gd name="connsiteY1217" fmla="*/ 2083700 h 4797311"/>
              <a:gd name="connsiteX1218" fmla="*/ 4210351 w 11137897"/>
              <a:gd name="connsiteY1218" fmla="*/ 2109283 h 4797311"/>
              <a:gd name="connsiteX1219" fmla="*/ 4235934 w 11137897"/>
              <a:gd name="connsiteY1219" fmla="*/ 2133989 h 4797311"/>
              <a:gd name="connsiteX1220" fmla="*/ 4260641 w 11137897"/>
              <a:gd name="connsiteY1220" fmla="*/ 2108405 h 4797311"/>
              <a:gd name="connsiteX1221" fmla="*/ 4235057 w 11137897"/>
              <a:gd name="connsiteY1221" fmla="*/ 2083700 h 4797311"/>
              <a:gd name="connsiteX1222" fmla="*/ 4080541 w 11137897"/>
              <a:gd name="connsiteY1222" fmla="*/ 2086397 h 4797311"/>
              <a:gd name="connsiteX1223" fmla="*/ 4055835 w 11137897"/>
              <a:gd name="connsiteY1223" fmla="*/ 2111980 h 4797311"/>
              <a:gd name="connsiteX1224" fmla="*/ 4081419 w 11137897"/>
              <a:gd name="connsiteY1224" fmla="*/ 2136687 h 4797311"/>
              <a:gd name="connsiteX1225" fmla="*/ 4106125 w 11137897"/>
              <a:gd name="connsiteY1225" fmla="*/ 2111102 h 4797311"/>
              <a:gd name="connsiteX1226" fmla="*/ 4080541 w 11137897"/>
              <a:gd name="connsiteY1226" fmla="*/ 2086397 h 4797311"/>
              <a:gd name="connsiteX1227" fmla="*/ 4950309 w 11137897"/>
              <a:gd name="connsiteY1227" fmla="*/ 2049088 h 4797311"/>
              <a:gd name="connsiteX1228" fmla="*/ 4908245 w 11137897"/>
              <a:gd name="connsiteY1228" fmla="*/ 2063077 h 4797311"/>
              <a:gd name="connsiteX1229" fmla="*/ 4908895 w 11137897"/>
              <a:gd name="connsiteY1229" fmla="*/ 2064571 h 4797311"/>
              <a:gd name="connsiteX1230" fmla="*/ 4926804 w 11137897"/>
              <a:gd name="connsiteY1230" fmla="*/ 2071626 h 4797311"/>
              <a:gd name="connsiteX1231" fmla="*/ 4944456 w 11137897"/>
              <a:gd name="connsiteY1231" fmla="*/ 2063950 h 4797311"/>
              <a:gd name="connsiteX1232" fmla="*/ 4950309 w 11137897"/>
              <a:gd name="connsiteY1232" fmla="*/ 2049088 h 4797311"/>
              <a:gd name="connsiteX1233" fmla="*/ 5389350 w 11137897"/>
              <a:gd name="connsiteY1233" fmla="*/ 2013246 h 4797311"/>
              <a:gd name="connsiteX1234" fmla="*/ 5364644 w 11137897"/>
              <a:gd name="connsiteY1234" fmla="*/ 2038830 h 4797311"/>
              <a:gd name="connsiteX1235" fmla="*/ 5390228 w 11137897"/>
              <a:gd name="connsiteY1235" fmla="*/ 2063537 h 4797311"/>
              <a:gd name="connsiteX1236" fmla="*/ 5414933 w 11137897"/>
              <a:gd name="connsiteY1236" fmla="*/ 2037953 h 4797311"/>
              <a:gd name="connsiteX1237" fmla="*/ 5389350 w 11137897"/>
              <a:gd name="connsiteY1237" fmla="*/ 2013246 h 4797311"/>
              <a:gd name="connsiteX1238" fmla="*/ 5234833 w 11137897"/>
              <a:gd name="connsiteY1238" fmla="*/ 2015943 h 4797311"/>
              <a:gd name="connsiteX1239" fmla="*/ 5210127 w 11137897"/>
              <a:gd name="connsiteY1239" fmla="*/ 2041527 h 4797311"/>
              <a:gd name="connsiteX1240" fmla="*/ 5235711 w 11137897"/>
              <a:gd name="connsiteY1240" fmla="*/ 2066234 h 4797311"/>
              <a:gd name="connsiteX1241" fmla="*/ 5260417 w 11137897"/>
              <a:gd name="connsiteY1241" fmla="*/ 2040650 h 4797311"/>
              <a:gd name="connsiteX1242" fmla="*/ 5234833 w 11137897"/>
              <a:gd name="connsiteY1242" fmla="*/ 2015943 h 4797311"/>
              <a:gd name="connsiteX1243" fmla="*/ 5080443 w 11137897"/>
              <a:gd name="connsiteY1243" fmla="*/ 2018638 h 4797311"/>
              <a:gd name="connsiteX1244" fmla="*/ 5055737 w 11137897"/>
              <a:gd name="connsiteY1244" fmla="*/ 2044222 h 4797311"/>
              <a:gd name="connsiteX1245" fmla="*/ 5081321 w 11137897"/>
              <a:gd name="connsiteY1245" fmla="*/ 2068929 h 4797311"/>
              <a:gd name="connsiteX1246" fmla="*/ 5106027 w 11137897"/>
              <a:gd name="connsiteY1246" fmla="*/ 2043344 h 4797311"/>
              <a:gd name="connsiteX1247" fmla="*/ 5080443 w 11137897"/>
              <a:gd name="connsiteY1247" fmla="*/ 2018638 h 4797311"/>
              <a:gd name="connsiteX1248" fmla="*/ 4617020 w 11137897"/>
              <a:gd name="connsiteY1248" fmla="*/ 2026727 h 4797311"/>
              <a:gd name="connsiteX1249" fmla="*/ 4592314 w 11137897"/>
              <a:gd name="connsiteY1249" fmla="*/ 2052311 h 4797311"/>
              <a:gd name="connsiteX1250" fmla="*/ 4617898 w 11137897"/>
              <a:gd name="connsiteY1250" fmla="*/ 2077018 h 4797311"/>
              <a:gd name="connsiteX1251" fmla="*/ 4642604 w 11137897"/>
              <a:gd name="connsiteY1251" fmla="*/ 2051434 h 4797311"/>
              <a:gd name="connsiteX1252" fmla="*/ 4617020 w 11137897"/>
              <a:gd name="connsiteY1252" fmla="*/ 2026727 h 4797311"/>
              <a:gd name="connsiteX1253" fmla="*/ 4462630 w 11137897"/>
              <a:gd name="connsiteY1253" fmla="*/ 2029422 h 4797311"/>
              <a:gd name="connsiteX1254" fmla="*/ 4437924 w 11137897"/>
              <a:gd name="connsiteY1254" fmla="*/ 2055006 h 4797311"/>
              <a:gd name="connsiteX1255" fmla="*/ 4463508 w 11137897"/>
              <a:gd name="connsiteY1255" fmla="*/ 2079713 h 4797311"/>
              <a:gd name="connsiteX1256" fmla="*/ 4465070 w 11137897"/>
              <a:gd name="connsiteY1256" fmla="*/ 2079368 h 4797311"/>
              <a:gd name="connsiteX1257" fmla="*/ 4466643 w 11137897"/>
              <a:gd name="connsiteY1257" fmla="*/ 2079658 h 4797311"/>
              <a:gd name="connsiteX1258" fmla="*/ 4491350 w 11137897"/>
              <a:gd name="connsiteY1258" fmla="*/ 2054074 h 4797311"/>
              <a:gd name="connsiteX1259" fmla="*/ 4465766 w 11137897"/>
              <a:gd name="connsiteY1259" fmla="*/ 2029367 h 4797311"/>
              <a:gd name="connsiteX1260" fmla="*/ 4464203 w 11137897"/>
              <a:gd name="connsiteY1260" fmla="*/ 2029711 h 4797311"/>
              <a:gd name="connsiteX1261" fmla="*/ 4462630 w 11137897"/>
              <a:gd name="connsiteY1261" fmla="*/ 2029422 h 4797311"/>
              <a:gd name="connsiteX1262" fmla="*/ 4311375 w 11137897"/>
              <a:gd name="connsiteY1262" fmla="*/ 2032062 h 4797311"/>
              <a:gd name="connsiteX1263" fmla="*/ 4286669 w 11137897"/>
              <a:gd name="connsiteY1263" fmla="*/ 2057646 h 4797311"/>
              <a:gd name="connsiteX1264" fmla="*/ 4312253 w 11137897"/>
              <a:gd name="connsiteY1264" fmla="*/ 2082353 h 4797311"/>
              <a:gd name="connsiteX1265" fmla="*/ 4336959 w 11137897"/>
              <a:gd name="connsiteY1265" fmla="*/ 2056769 h 4797311"/>
              <a:gd name="connsiteX1266" fmla="*/ 4311375 w 11137897"/>
              <a:gd name="connsiteY1266" fmla="*/ 2032062 h 4797311"/>
              <a:gd name="connsiteX1267" fmla="*/ 4156860 w 11137897"/>
              <a:gd name="connsiteY1267" fmla="*/ 2034759 h 4797311"/>
              <a:gd name="connsiteX1268" fmla="*/ 4132153 w 11137897"/>
              <a:gd name="connsiteY1268" fmla="*/ 2060344 h 4797311"/>
              <a:gd name="connsiteX1269" fmla="*/ 4157737 w 11137897"/>
              <a:gd name="connsiteY1269" fmla="*/ 2085050 h 4797311"/>
              <a:gd name="connsiteX1270" fmla="*/ 4182444 w 11137897"/>
              <a:gd name="connsiteY1270" fmla="*/ 2059466 h 4797311"/>
              <a:gd name="connsiteX1271" fmla="*/ 4156860 w 11137897"/>
              <a:gd name="connsiteY1271" fmla="*/ 2034759 h 4797311"/>
              <a:gd name="connsiteX1272" fmla="*/ 4002468 w 11137897"/>
              <a:gd name="connsiteY1272" fmla="*/ 2037454 h 4797311"/>
              <a:gd name="connsiteX1273" fmla="*/ 3977763 w 11137897"/>
              <a:gd name="connsiteY1273" fmla="*/ 2063038 h 4797311"/>
              <a:gd name="connsiteX1274" fmla="*/ 4003346 w 11137897"/>
              <a:gd name="connsiteY1274" fmla="*/ 2087745 h 4797311"/>
              <a:gd name="connsiteX1275" fmla="*/ 4028053 w 11137897"/>
              <a:gd name="connsiteY1275" fmla="*/ 2062161 h 4797311"/>
              <a:gd name="connsiteX1276" fmla="*/ 4002468 w 11137897"/>
              <a:gd name="connsiteY1276" fmla="*/ 2037454 h 4797311"/>
              <a:gd name="connsiteX1277" fmla="*/ 4678132 w 11137897"/>
              <a:gd name="connsiteY1277" fmla="*/ 1984035 h 4797311"/>
              <a:gd name="connsiteX1278" fmla="*/ 4675852 w 11137897"/>
              <a:gd name="connsiteY1278" fmla="*/ 1985026 h 4797311"/>
              <a:gd name="connsiteX1279" fmla="*/ 4668797 w 11137897"/>
              <a:gd name="connsiteY1279" fmla="*/ 2002935 h 4797311"/>
              <a:gd name="connsiteX1280" fmla="*/ 4669790 w 11137897"/>
              <a:gd name="connsiteY1280" fmla="*/ 2005220 h 4797311"/>
              <a:gd name="connsiteX1281" fmla="*/ 4678132 w 11137897"/>
              <a:gd name="connsiteY1281" fmla="*/ 1984035 h 4797311"/>
              <a:gd name="connsiteX1282" fmla="*/ 5172150 w 11137897"/>
              <a:gd name="connsiteY1282" fmla="*/ 1975311 h 4797311"/>
              <a:gd name="connsiteX1283" fmla="*/ 5134911 w 11137897"/>
              <a:gd name="connsiteY1283" fmla="*/ 1987696 h 4797311"/>
              <a:gd name="connsiteX1284" fmla="*/ 5132094 w 11137897"/>
              <a:gd name="connsiteY1284" fmla="*/ 1994848 h 4797311"/>
              <a:gd name="connsiteX1285" fmla="*/ 5157678 w 11137897"/>
              <a:gd name="connsiteY1285" fmla="*/ 2019554 h 4797311"/>
              <a:gd name="connsiteX1286" fmla="*/ 5182383 w 11137897"/>
              <a:gd name="connsiteY1286" fmla="*/ 1993970 h 4797311"/>
              <a:gd name="connsiteX1287" fmla="*/ 5174709 w 11137897"/>
              <a:gd name="connsiteY1287" fmla="*/ 1976319 h 4797311"/>
              <a:gd name="connsiteX1288" fmla="*/ 5172150 w 11137897"/>
              <a:gd name="connsiteY1288" fmla="*/ 1975311 h 4797311"/>
              <a:gd name="connsiteX1289" fmla="*/ 5465705 w 11137897"/>
              <a:gd name="connsiteY1289" fmla="*/ 1963872 h 4797311"/>
              <a:gd name="connsiteX1290" fmla="*/ 5441000 w 11137897"/>
              <a:gd name="connsiteY1290" fmla="*/ 1989456 h 4797311"/>
              <a:gd name="connsiteX1291" fmla="*/ 5466583 w 11137897"/>
              <a:gd name="connsiteY1291" fmla="*/ 2014162 h 4797311"/>
              <a:gd name="connsiteX1292" fmla="*/ 5491289 w 11137897"/>
              <a:gd name="connsiteY1292" fmla="*/ 1988578 h 4797311"/>
              <a:gd name="connsiteX1293" fmla="*/ 5465705 w 11137897"/>
              <a:gd name="connsiteY1293" fmla="*/ 1963872 h 4797311"/>
              <a:gd name="connsiteX1294" fmla="*/ 5311315 w 11137897"/>
              <a:gd name="connsiteY1294" fmla="*/ 1966567 h 4797311"/>
              <a:gd name="connsiteX1295" fmla="*/ 5286609 w 11137897"/>
              <a:gd name="connsiteY1295" fmla="*/ 1992151 h 4797311"/>
              <a:gd name="connsiteX1296" fmla="*/ 5312193 w 11137897"/>
              <a:gd name="connsiteY1296" fmla="*/ 2016857 h 4797311"/>
              <a:gd name="connsiteX1297" fmla="*/ 5336899 w 11137897"/>
              <a:gd name="connsiteY1297" fmla="*/ 1991273 h 4797311"/>
              <a:gd name="connsiteX1298" fmla="*/ 5311315 w 11137897"/>
              <a:gd name="connsiteY1298" fmla="*/ 1966567 h 4797311"/>
              <a:gd name="connsiteX1299" fmla="*/ 4538987 w 11137897"/>
              <a:gd name="connsiteY1299" fmla="*/ 1980048 h 4797311"/>
              <a:gd name="connsiteX1300" fmla="*/ 4514281 w 11137897"/>
              <a:gd name="connsiteY1300" fmla="*/ 2005632 h 4797311"/>
              <a:gd name="connsiteX1301" fmla="*/ 4539865 w 11137897"/>
              <a:gd name="connsiteY1301" fmla="*/ 2030338 h 4797311"/>
              <a:gd name="connsiteX1302" fmla="*/ 4564571 w 11137897"/>
              <a:gd name="connsiteY1302" fmla="*/ 2004754 h 4797311"/>
              <a:gd name="connsiteX1303" fmla="*/ 4538987 w 11137897"/>
              <a:gd name="connsiteY1303" fmla="*/ 1980048 h 4797311"/>
              <a:gd name="connsiteX1304" fmla="*/ 4387731 w 11137897"/>
              <a:gd name="connsiteY1304" fmla="*/ 1982688 h 4797311"/>
              <a:gd name="connsiteX1305" fmla="*/ 4363025 w 11137897"/>
              <a:gd name="connsiteY1305" fmla="*/ 2008272 h 4797311"/>
              <a:gd name="connsiteX1306" fmla="*/ 4388609 w 11137897"/>
              <a:gd name="connsiteY1306" fmla="*/ 2032979 h 4797311"/>
              <a:gd name="connsiteX1307" fmla="*/ 4413315 w 11137897"/>
              <a:gd name="connsiteY1307" fmla="*/ 2007394 h 4797311"/>
              <a:gd name="connsiteX1308" fmla="*/ 4387731 w 11137897"/>
              <a:gd name="connsiteY1308" fmla="*/ 1982688 h 4797311"/>
              <a:gd name="connsiteX1309" fmla="*/ 4233340 w 11137897"/>
              <a:gd name="connsiteY1309" fmla="*/ 1985383 h 4797311"/>
              <a:gd name="connsiteX1310" fmla="*/ 4208635 w 11137897"/>
              <a:gd name="connsiteY1310" fmla="*/ 2010967 h 4797311"/>
              <a:gd name="connsiteX1311" fmla="*/ 4234218 w 11137897"/>
              <a:gd name="connsiteY1311" fmla="*/ 2035673 h 4797311"/>
              <a:gd name="connsiteX1312" fmla="*/ 4258925 w 11137897"/>
              <a:gd name="connsiteY1312" fmla="*/ 2010089 h 4797311"/>
              <a:gd name="connsiteX1313" fmla="*/ 4233340 w 11137897"/>
              <a:gd name="connsiteY1313" fmla="*/ 1985383 h 4797311"/>
              <a:gd name="connsiteX1314" fmla="*/ 4078825 w 11137897"/>
              <a:gd name="connsiteY1314" fmla="*/ 1988080 h 4797311"/>
              <a:gd name="connsiteX1315" fmla="*/ 4054119 w 11137897"/>
              <a:gd name="connsiteY1315" fmla="*/ 2013664 h 4797311"/>
              <a:gd name="connsiteX1316" fmla="*/ 4079703 w 11137897"/>
              <a:gd name="connsiteY1316" fmla="*/ 2038371 h 4797311"/>
              <a:gd name="connsiteX1317" fmla="*/ 4104409 w 11137897"/>
              <a:gd name="connsiteY1317" fmla="*/ 2012786 h 4797311"/>
              <a:gd name="connsiteX1318" fmla="*/ 4078825 w 11137897"/>
              <a:gd name="connsiteY1318" fmla="*/ 1988080 h 4797311"/>
              <a:gd name="connsiteX1319" fmla="*/ 5256800 w 11137897"/>
              <a:gd name="connsiteY1319" fmla="*/ 1947159 h 4797311"/>
              <a:gd name="connsiteX1320" fmla="*/ 5216025 w 11137897"/>
              <a:gd name="connsiteY1320" fmla="*/ 1960720 h 4797311"/>
              <a:gd name="connsiteX1321" fmla="*/ 5216086 w 11137897"/>
              <a:gd name="connsiteY1321" fmla="*/ 1960862 h 4797311"/>
              <a:gd name="connsiteX1322" fmla="*/ 5233995 w 11137897"/>
              <a:gd name="connsiteY1322" fmla="*/ 1967917 h 4797311"/>
              <a:gd name="connsiteX1323" fmla="*/ 5251647 w 11137897"/>
              <a:gd name="connsiteY1323" fmla="*/ 1960241 h 4797311"/>
              <a:gd name="connsiteX1324" fmla="*/ 5256800 w 11137897"/>
              <a:gd name="connsiteY1324" fmla="*/ 1947159 h 4797311"/>
              <a:gd name="connsiteX1325" fmla="*/ 4003128 w 11137897"/>
              <a:gd name="connsiteY1325" fmla="*/ 1940074 h 4797311"/>
              <a:gd name="connsiteX1326" fmla="*/ 3989919 w 11137897"/>
              <a:gd name="connsiteY1326" fmla="*/ 1984815 h 4797311"/>
              <a:gd name="connsiteX1327" fmla="*/ 4001630 w 11137897"/>
              <a:gd name="connsiteY1327" fmla="*/ 1989428 h 4797311"/>
              <a:gd name="connsiteX1328" fmla="*/ 4026337 w 11137897"/>
              <a:gd name="connsiteY1328" fmla="*/ 1963844 h 4797311"/>
              <a:gd name="connsiteX1329" fmla="*/ 4018662 w 11137897"/>
              <a:gd name="connsiteY1329" fmla="*/ 1946193 h 4797311"/>
              <a:gd name="connsiteX1330" fmla="*/ 4003128 w 11137897"/>
              <a:gd name="connsiteY1330" fmla="*/ 1940074 h 4797311"/>
              <a:gd name="connsiteX1331" fmla="*/ 5541032 w 11137897"/>
              <a:gd name="connsiteY1331" fmla="*/ 1912253 h 4797311"/>
              <a:gd name="connsiteX1332" fmla="*/ 5516326 w 11137897"/>
              <a:gd name="connsiteY1332" fmla="*/ 1937836 h 4797311"/>
              <a:gd name="connsiteX1333" fmla="*/ 5524001 w 11137897"/>
              <a:gd name="connsiteY1333" fmla="*/ 1955487 h 4797311"/>
              <a:gd name="connsiteX1334" fmla="*/ 5541740 w 11137897"/>
              <a:gd name="connsiteY1334" fmla="*/ 1962475 h 4797311"/>
              <a:gd name="connsiteX1335" fmla="*/ 5561224 w 11137897"/>
              <a:gd name="connsiteY1335" fmla="*/ 1922260 h 4797311"/>
              <a:gd name="connsiteX1336" fmla="*/ 5559932 w 11137897"/>
              <a:gd name="connsiteY1336" fmla="*/ 1919290 h 4797311"/>
              <a:gd name="connsiteX1337" fmla="*/ 5542023 w 11137897"/>
              <a:gd name="connsiteY1337" fmla="*/ 1912235 h 4797311"/>
              <a:gd name="connsiteX1338" fmla="*/ 5541529 w 11137897"/>
              <a:gd name="connsiteY1338" fmla="*/ 1912343 h 4797311"/>
              <a:gd name="connsiteX1339" fmla="*/ 5541032 w 11137897"/>
              <a:gd name="connsiteY1339" fmla="*/ 1912253 h 4797311"/>
              <a:gd name="connsiteX1340" fmla="*/ 5387634 w 11137897"/>
              <a:gd name="connsiteY1340" fmla="*/ 1914930 h 4797311"/>
              <a:gd name="connsiteX1341" fmla="*/ 5362927 w 11137897"/>
              <a:gd name="connsiteY1341" fmla="*/ 1940513 h 4797311"/>
              <a:gd name="connsiteX1342" fmla="*/ 5388512 w 11137897"/>
              <a:gd name="connsiteY1342" fmla="*/ 1965220 h 4797311"/>
              <a:gd name="connsiteX1343" fmla="*/ 5413217 w 11137897"/>
              <a:gd name="connsiteY1343" fmla="*/ 1939635 h 4797311"/>
              <a:gd name="connsiteX1344" fmla="*/ 5387634 w 11137897"/>
              <a:gd name="connsiteY1344" fmla="*/ 1914930 h 4797311"/>
              <a:gd name="connsiteX1345" fmla="*/ 4615304 w 11137897"/>
              <a:gd name="connsiteY1345" fmla="*/ 1928411 h 4797311"/>
              <a:gd name="connsiteX1346" fmla="*/ 4590598 w 11137897"/>
              <a:gd name="connsiteY1346" fmla="*/ 1953994 h 4797311"/>
              <a:gd name="connsiteX1347" fmla="*/ 4616182 w 11137897"/>
              <a:gd name="connsiteY1347" fmla="*/ 1978701 h 4797311"/>
              <a:gd name="connsiteX1348" fmla="*/ 4640887 w 11137897"/>
              <a:gd name="connsiteY1348" fmla="*/ 1953117 h 4797311"/>
              <a:gd name="connsiteX1349" fmla="*/ 4615304 w 11137897"/>
              <a:gd name="connsiteY1349" fmla="*/ 1928411 h 4797311"/>
              <a:gd name="connsiteX1350" fmla="*/ 4460914 w 11137897"/>
              <a:gd name="connsiteY1350" fmla="*/ 1931106 h 4797311"/>
              <a:gd name="connsiteX1351" fmla="*/ 4436208 w 11137897"/>
              <a:gd name="connsiteY1351" fmla="*/ 1956689 h 4797311"/>
              <a:gd name="connsiteX1352" fmla="*/ 4461792 w 11137897"/>
              <a:gd name="connsiteY1352" fmla="*/ 1981396 h 4797311"/>
              <a:gd name="connsiteX1353" fmla="*/ 4463354 w 11137897"/>
              <a:gd name="connsiteY1353" fmla="*/ 1981052 h 4797311"/>
              <a:gd name="connsiteX1354" fmla="*/ 4464927 w 11137897"/>
              <a:gd name="connsiteY1354" fmla="*/ 1981341 h 4797311"/>
              <a:gd name="connsiteX1355" fmla="*/ 4489633 w 11137897"/>
              <a:gd name="connsiteY1355" fmla="*/ 1955757 h 4797311"/>
              <a:gd name="connsiteX1356" fmla="*/ 4464049 w 11137897"/>
              <a:gd name="connsiteY1356" fmla="*/ 1931051 h 4797311"/>
              <a:gd name="connsiteX1357" fmla="*/ 4462487 w 11137897"/>
              <a:gd name="connsiteY1357" fmla="*/ 1931395 h 4797311"/>
              <a:gd name="connsiteX1358" fmla="*/ 4460914 w 11137897"/>
              <a:gd name="connsiteY1358" fmla="*/ 1931106 h 4797311"/>
              <a:gd name="connsiteX1359" fmla="*/ 4309659 w 11137897"/>
              <a:gd name="connsiteY1359" fmla="*/ 1933746 h 4797311"/>
              <a:gd name="connsiteX1360" fmla="*/ 4284953 w 11137897"/>
              <a:gd name="connsiteY1360" fmla="*/ 1959329 h 4797311"/>
              <a:gd name="connsiteX1361" fmla="*/ 4310537 w 11137897"/>
              <a:gd name="connsiteY1361" fmla="*/ 1984036 h 4797311"/>
              <a:gd name="connsiteX1362" fmla="*/ 4335243 w 11137897"/>
              <a:gd name="connsiteY1362" fmla="*/ 1958452 h 4797311"/>
              <a:gd name="connsiteX1363" fmla="*/ 4309659 w 11137897"/>
              <a:gd name="connsiteY1363" fmla="*/ 1933746 h 4797311"/>
              <a:gd name="connsiteX1364" fmla="*/ 4155143 w 11137897"/>
              <a:gd name="connsiteY1364" fmla="*/ 1936443 h 4797311"/>
              <a:gd name="connsiteX1365" fmla="*/ 4130437 w 11137897"/>
              <a:gd name="connsiteY1365" fmla="*/ 1962026 h 4797311"/>
              <a:gd name="connsiteX1366" fmla="*/ 4156021 w 11137897"/>
              <a:gd name="connsiteY1366" fmla="*/ 1986733 h 4797311"/>
              <a:gd name="connsiteX1367" fmla="*/ 4180728 w 11137897"/>
              <a:gd name="connsiteY1367" fmla="*/ 1961149 h 4797311"/>
              <a:gd name="connsiteX1368" fmla="*/ 4155143 w 11137897"/>
              <a:gd name="connsiteY1368" fmla="*/ 1936443 h 4797311"/>
              <a:gd name="connsiteX1369" fmla="*/ 5481472 w 11137897"/>
              <a:gd name="connsiteY1369" fmla="*/ 1872441 h 4797311"/>
              <a:gd name="connsiteX1370" fmla="*/ 5441399 w 11137897"/>
              <a:gd name="connsiteY1370" fmla="*/ 1885768 h 4797311"/>
              <a:gd name="connsiteX1371" fmla="*/ 5439283 w 11137897"/>
              <a:gd name="connsiteY1371" fmla="*/ 1891138 h 4797311"/>
              <a:gd name="connsiteX1372" fmla="*/ 5464866 w 11137897"/>
              <a:gd name="connsiteY1372" fmla="*/ 1915844 h 4797311"/>
              <a:gd name="connsiteX1373" fmla="*/ 5489573 w 11137897"/>
              <a:gd name="connsiteY1373" fmla="*/ 1890260 h 4797311"/>
              <a:gd name="connsiteX1374" fmla="*/ 5481897 w 11137897"/>
              <a:gd name="connsiteY1374" fmla="*/ 1872609 h 4797311"/>
              <a:gd name="connsiteX1375" fmla="*/ 5481472 w 11137897"/>
              <a:gd name="connsiteY1375" fmla="*/ 1872441 h 4797311"/>
              <a:gd name="connsiteX1376" fmla="*/ 4691787 w 11137897"/>
              <a:gd name="connsiteY1376" fmla="*/ 1879033 h 4797311"/>
              <a:gd name="connsiteX1377" fmla="*/ 4667081 w 11137897"/>
              <a:gd name="connsiteY1377" fmla="*/ 1904617 h 4797311"/>
              <a:gd name="connsiteX1378" fmla="*/ 4692665 w 11137897"/>
              <a:gd name="connsiteY1378" fmla="*/ 1929323 h 4797311"/>
              <a:gd name="connsiteX1379" fmla="*/ 4701119 w 11137897"/>
              <a:gd name="connsiteY1379" fmla="*/ 1925647 h 4797311"/>
              <a:gd name="connsiteX1380" fmla="*/ 4713369 w 11137897"/>
              <a:gd name="connsiteY1380" fmla="*/ 1894535 h 4797311"/>
              <a:gd name="connsiteX1381" fmla="*/ 4709696 w 11137897"/>
              <a:gd name="connsiteY1381" fmla="*/ 1886087 h 4797311"/>
              <a:gd name="connsiteX1382" fmla="*/ 4691787 w 11137897"/>
              <a:gd name="connsiteY1382" fmla="*/ 1879033 h 4797311"/>
              <a:gd name="connsiteX1383" fmla="*/ 4537271 w 11137897"/>
              <a:gd name="connsiteY1383" fmla="*/ 1881730 h 4797311"/>
              <a:gd name="connsiteX1384" fmla="*/ 4512565 w 11137897"/>
              <a:gd name="connsiteY1384" fmla="*/ 1907314 h 4797311"/>
              <a:gd name="connsiteX1385" fmla="*/ 4538149 w 11137897"/>
              <a:gd name="connsiteY1385" fmla="*/ 1932020 h 4797311"/>
              <a:gd name="connsiteX1386" fmla="*/ 4562855 w 11137897"/>
              <a:gd name="connsiteY1386" fmla="*/ 1906436 h 4797311"/>
              <a:gd name="connsiteX1387" fmla="*/ 4537271 w 11137897"/>
              <a:gd name="connsiteY1387" fmla="*/ 1881730 h 4797311"/>
              <a:gd name="connsiteX1388" fmla="*/ 4386015 w 11137897"/>
              <a:gd name="connsiteY1388" fmla="*/ 1884370 h 4797311"/>
              <a:gd name="connsiteX1389" fmla="*/ 4361309 w 11137897"/>
              <a:gd name="connsiteY1389" fmla="*/ 1909954 h 4797311"/>
              <a:gd name="connsiteX1390" fmla="*/ 4386893 w 11137897"/>
              <a:gd name="connsiteY1390" fmla="*/ 1934661 h 4797311"/>
              <a:gd name="connsiteX1391" fmla="*/ 4411599 w 11137897"/>
              <a:gd name="connsiteY1391" fmla="*/ 1909076 h 4797311"/>
              <a:gd name="connsiteX1392" fmla="*/ 4386015 w 11137897"/>
              <a:gd name="connsiteY1392" fmla="*/ 1884370 h 4797311"/>
              <a:gd name="connsiteX1393" fmla="*/ 4231624 w 11137897"/>
              <a:gd name="connsiteY1393" fmla="*/ 1887065 h 4797311"/>
              <a:gd name="connsiteX1394" fmla="*/ 4206919 w 11137897"/>
              <a:gd name="connsiteY1394" fmla="*/ 1912649 h 4797311"/>
              <a:gd name="connsiteX1395" fmla="*/ 4232502 w 11137897"/>
              <a:gd name="connsiteY1395" fmla="*/ 1937355 h 4797311"/>
              <a:gd name="connsiteX1396" fmla="*/ 4257208 w 11137897"/>
              <a:gd name="connsiteY1396" fmla="*/ 1911771 h 4797311"/>
              <a:gd name="connsiteX1397" fmla="*/ 4231624 w 11137897"/>
              <a:gd name="connsiteY1397" fmla="*/ 1887065 h 4797311"/>
              <a:gd name="connsiteX1398" fmla="*/ 4077109 w 11137897"/>
              <a:gd name="connsiteY1398" fmla="*/ 1889762 h 4797311"/>
              <a:gd name="connsiteX1399" fmla="*/ 4052403 w 11137897"/>
              <a:gd name="connsiteY1399" fmla="*/ 1915346 h 4797311"/>
              <a:gd name="connsiteX1400" fmla="*/ 4077987 w 11137897"/>
              <a:gd name="connsiteY1400" fmla="*/ 1940053 h 4797311"/>
              <a:gd name="connsiteX1401" fmla="*/ 4102693 w 11137897"/>
              <a:gd name="connsiteY1401" fmla="*/ 1914468 h 4797311"/>
              <a:gd name="connsiteX1402" fmla="*/ 4077109 w 11137897"/>
              <a:gd name="connsiteY1402" fmla="*/ 1889762 h 4797311"/>
              <a:gd name="connsiteX1403" fmla="*/ 5563689 w 11137897"/>
              <a:gd name="connsiteY1403" fmla="*/ 1845099 h 4797311"/>
              <a:gd name="connsiteX1404" fmla="*/ 5523467 w 11137897"/>
              <a:gd name="connsiteY1404" fmla="*/ 1858475 h 4797311"/>
              <a:gd name="connsiteX1405" fmla="*/ 5540209 w 11137897"/>
              <a:gd name="connsiteY1405" fmla="*/ 1865070 h 4797311"/>
              <a:gd name="connsiteX1406" fmla="*/ 5540702 w 11137897"/>
              <a:gd name="connsiteY1406" fmla="*/ 1864961 h 4797311"/>
              <a:gd name="connsiteX1407" fmla="*/ 5541200 w 11137897"/>
              <a:gd name="connsiteY1407" fmla="*/ 1865053 h 4797311"/>
              <a:gd name="connsiteX1408" fmla="*/ 5558851 w 11137897"/>
              <a:gd name="connsiteY1408" fmla="*/ 1857377 h 4797311"/>
              <a:gd name="connsiteX1409" fmla="*/ 5563689 w 11137897"/>
              <a:gd name="connsiteY1409" fmla="*/ 1845099 h 4797311"/>
              <a:gd name="connsiteX1410" fmla="*/ 4613588 w 11137897"/>
              <a:gd name="connsiteY1410" fmla="*/ 1830093 h 4797311"/>
              <a:gd name="connsiteX1411" fmla="*/ 4588882 w 11137897"/>
              <a:gd name="connsiteY1411" fmla="*/ 1855677 h 4797311"/>
              <a:gd name="connsiteX1412" fmla="*/ 4588974 w 11137897"/>
              <a:gd name="connsiteY1412" fmla="*/ 1856099 h 4797311"/>
              <a:gd name="connsiteX1413" fmla="*/ 4588897 w 11137897"/>
              <a:gd name="connsiteY1413" fmla="*/ 1856522 h 4797311"/>
              <a:gd name="connsiteX1414" fmla="*/ 4614481 w 11137897"/>
              <a:gd name="connsiteY1414" fmla="*/ 1881228 h 4797311"/>
              <a:gd name="connsiteX1415" fmla="*/ 4639186 w 11137897"/>
              <a:gd name="connsiteY1415" fmla="*/ 1855644 h 4797311"/>
              <a:gd name="connsiteX1416" fmla="*/ 4639094 w 11137897"/>
              <a:gd name="connsiteY1416" fmla="*/ 1855224 h 4797311"/>
              <a:gd name="connsiteX1417" fmla="*/ 4639171 w 11137897"/>
              <a:gd name="connsiteY1417" fmla="*/ 1854800 h 4797311"/>
              <a:gd name="connsiteX1418" fmla="*/ 4613588 w 11137897"/>
              <a:gd name="connsiteY1418" fmla="*/ 1830093 h 4797311"/>
              <a:gd name="connsiteX1419" fmla="*/ 4459198 w 11137897"/>
              <a:gd name="connsiteY1419" fmla="*/ 1832788 h 4797311"/>
              <a:gd name="connsiteX1420" fmla="*/ 4434491 w 11137897"/>
              <a:gd name="connsiteY1420" fmla="*/ 1858372 h 4797311"/>
              <a:gd name="connsiteX1421" fmla="*/ 4434584 w 11137897"/>
              <a:gd name="connsiteY1421" fmla="*/ 1858794 h 4797311"/>
              <a:gd name="connsiteX1422" fmla="*/ 4434506 w 11137897"/>
              <a:gd name="connsiteY1422" fmla="*/ 1859217 h 4797311"/>
              <a:gd name="connsiteX1423" fmla="*/ 4460090 w 11137897"/>
              <a:gd name="connsiteY1423" fmla="*/ 1883923 h 4797311"/>
              <a:gd name="connsiteX1424" fmla="*/ 4461653 w 11137897"/>
              <a:gd name="connsiteY1424" fmla="*/ 1883580 h 4797311"/>
              <a:gd name="connsiteX1425" fmla="*/ 4463226 w 11137897"/>
              <a:gd name="connsiteY1425" fmla="*/ 1883869 h 4797311"/>
              <a:gd name="connsiteX1426" fmla="*/ 4487932 w 11137897"/>
              <a:gd name="connsiteY1426" fmla="*/ 1858285 h 4797311"/>
              <a:gd name="connsiteX1427" fmla="*/ 4487839 w 11137897"/>
              <a:gd name="connsiteY1427" fmla="*/ 1857864 h 4797311"/>
              <a:gd name="connsiteX1428" fmla="*/ 4487917 w 11137897"/>
              <a:gd name="connsiteY1428" fmla="*/ 1857440 h 4797311"/>
              <a:gd name="connsiteX1429" fmla="*/ 4462333 w 11137897"/>
              <a:gd name="connsiteY1429" fmla="*/ 1832733 h 4797311"/>
              <a:gd name="connsiteX1430" fmla="*/ 4460771 w 11137897"/>
              <a:gd name="connsiteY1430" fmla="*/ 1833077 h 4797311"/>
              <a:gd name="connsiteX1431" fmla="*/ 4459198 w 11137897"/>
              <a:gd name="connsiteY1431" fmla="*/ 1832788 h 4797311"/>
              <a:gd name="connsiteX1432" fmla="*/ 4307943 w 11137897"/>
              <a:gd name="connsiteY1432" fmla="*/ 1835428 h 4797311"/>
              <a:gd name="connsiteX1433" fmla="*/ 4283237 w 11137897"/>
              <a:gd name="connsiteY1433" fmla="*/ 1861012 h 4797311"/>
              <a:gd name="connsiteX1434" fmla="*/ 4283330 w 11137897"/>
              <a:gd name="connsiteY1434" fmla="*/ 1861434 h 4797311"/>
              <a:gd name="connsiteX1435" fmla="*/ 4283251 w 11137897"/>
              <a:gd name="connsiteY1435" fmla="*/ 1861857 h 4797311"/>
              <a:gd name="connsiteX1436" fmla="*/ 4308835 w 11137897"/>
              <a:gd name="connsiteY1436" fmla="*/ 1886564 h 4797311"/>
              <a:gd name="connsiteX1437" fmla="*/ 4333542 w 11137897"/>
              <a:gd name="connsiteY1437" fmla="*/ 1860979 h 4797311"/>
              <a:gd name="connsiteX1438" fmla="*/ 4333449 w 11137897"/>
              <a:gd name="connsiteY1438" fmla="*/ 1860559 h 4797311"/>
              <a:gd name="connsiteX1439" fmla="*/ 4333527 w 11137897"/>
              <a:gd name="connsiteY1439" fmla="*/ 1860135 h 4797311"/>
              <a:gd name="connsiteX1440" fmla="*/ 4307943 w 11137897"/>
              <a:gd name="connsiteY1440" fmla="*/ 1835428 h 4797311"/>
              <a:gd name="connsiteX1441" fmla="*/ 4153427 w 11137897"/>
              <a:gd name="connsiteY1441" fmla="*/ 1838125 h 4797311"/>
              <a:gd name="connsiteX1442" fmla="*/ 4128721 w 11137897"/>
              <a:gd name="connsiteY1442" fmla="*/ 1863709 h 4797311"/>
              <a:gd name="connsiteX1443" fmla="*/ 4128813 w 11137897"/>
              <a:gd name="connsiteY1443" fmla="*/ 1864131 h 4797311"/>
              <a:gd name="connsiteX1444" fmla="*/ 4128736 w 11137897"/>
              <a:gd name="connsiteY1444" fmla="*/ 1864554 h 4797311"/>
              <a:gd name="connsiteX1445" fmla="*/ 4154320 w 11137897"/>
              <a:gd name="connsiteY1445" fmla="*/ 1889261 h 4797311"/>
              <a:gd name="connsiteX1446" fmla="*/ 4179026 w 11137897"/>
              <a:gd name="connsiteY1446" fmla="*/ 1863677 h 4797311"/>
              <a:gd name="connsiteX1447" fmla="*/ 4178933 w 11137897"/>
              <a:gd name="connsiteY1447" fmla="*/ 1863256 h 4797311"/>
              <a:gd name="connsiteX1448" fmla="*/ 4179011 w 11137897"/>
              <a:gd name="connsiteY1448" fmla="*/ 1862832 h 4797311"/>
              <a:gd name="connsiteX1449" fmla="*/ 4153427 w 11137897"/>
              <a:gd name="connsiteY1449" fmla="*/ 1838125 h 4797311"/>
              <a:gd name="connsiteX1450" fmla="*/ 4690086 w 11137897"/>
              <a:gd name="connsiteY1450" fmla="*/ 1781563 h 4797311"/>
              <a:gd name="connsiteX1451" fmla="*/ 4665380 w 11137897"/>
              <a:gd name="connsiteY1451" fmla="*/ 1807147 h 4797311"/>
              <a:gd name="connsiteX1452" fmla="*/ 4690964 w 11137897"/>
              <a:gd name="connsiteY1452" fmla="*/ 1831853 h 4797311"/>
              <a:gd name="connsiteX1453" fmla="*/ 4715670 w 11137897"/>
              <a:gd name="connsiteY1453" fmla="*/ 1806269 h 4797311"/>
              <a:gd name="connsiteX1454" fmla="*/ 4690086 w 11137897"/>
              <a:gd name="connsiteY1454" fmla="*/ 1781563 h 4797311"/>
              <a:gd name="connsiteX1455" fmla="*/ 4535569 w 11137897"/>
              <a:gd name="connsiteY1455" fmla="*/ 1784260 h 4797311"/>
              <a:gd name="connsiteX1456" fmla="*/ 4510863 w 11137897"/>
              <a:gd name="connsiteY1456" fmla="*/ 1809844 h 4797311"/>
              <a:gd name="connsiteX1457" fmla="*/ 4536447 w 11137897"/>
              <a:gd name="connsiteY1457" fmla="*/ 1834550 h 4797311"/>
              <a:gd name="connsiteX1458" fmla="*/ 4561154 w 11137897"/>
              <a:gd name="connsiteY1458" fmla="*/ 1808966 h 4797311"/>
              <a:gd name="connsiteX1459" fmla="*/ 4535569 w 11137897"/>
              <a:gd name="connsiteY1459" fmla="*/ 1784260 h 4797311"/>
              <a:gd name="connsiteX1460" fmla="*/ 4384313 w 11137897"/>
              <a:gd name="connsiteY1460" fmla="*/ 1786900 h 4797311"/>
              <a:gd name="connsiteX1461" fmla="*/ 4359607 w 11137897"/>
              <a:gd name="connsiteY1461" fmla="*/ 1812484 h 4797311"/>
              <a:gd name="connsiteX1462" fmla="*/ 4385191 w 11137897"/>
              <a:gd name="connsiteY1462" fmla="*/ 1837190 h 4797311"/>
              <a:gd name="connsiteX1463" fmla="*/ 4409898 w 11137897"/>
              <a:gd name="connsiteY1463" fmla="*/ 1811606 h 4797311"/>
              <a:gd name="connsiteX1464" fmla="*/ 4384313 w 11137897"/>
              <a:gd name="connsiteY1464" fmla="*/ 1786900 h 4797311"/>
              <a:gd name="connsiteX1465" fmla="*/ 4229923 w 11137897"/>
              <a:gd name="connsiteY1465" fmla="*/ 1789595 h 4797311"/>
              <a:gd name="connsiteX1466" fmla="*/ 4205218 w 11137897"/>
              <a:gd name="connsiteY1466" fmla="*/ 1815179 h 4797311"/>
              <a:gd name="connsiteX1467" fmla="*/ 4230801 w 11137897"/>
              <a:gd name="connsiteY1467" fmla="*/ 1839885 h 4797311"/>
              <a:gd name="connsiteX1468" fmla="*/ 4255507 w 11137897"/>
              <a:gd name="connsiteY1468" fmla="*/ 1814301 h 4797311"/>
              <a:gd name="connsiteX1469" fmla="*/ 4229923 w 11137897"/>
              <a:gd name="connsiteY1469" fmla="*/ 1789595 h 4797311"/>
              <a:gd name="connsiteX1470" fmla="*/ 4075408 w 11137897"/>
              <a:gd name="connsiteY1470" fmla="*/ 1792292 h 4797311"/>
              <a:gd name="connsiteX1471" fmla="*/ 4050702 w 11137897"/>
              <a:gd name="connsiteY1471" fmla="*/ 1817876 h 4797311"/>
              <a:gd name="connsiteX1472" fmla="*/ 4076285 w 11137897"/>
              <a:gd name="connsiteY1472" fmla="*/ 1842582 h 4797311"/>
              <a:gd name="connsiteX1473" fmla="*/ 4100992 w 11137897"/>
              <a:gd name="connsiteY1473" fmla="*/ 1816998 h 4797311"/>
              <a:gd name="connsiteX1474" fmla="*/ 4075408 w 11137897"/>
              <a:gd name="connsiteY1474" fmla="*/ 1792292 h 4797311"/>
              <a:gd name="connsiteX1475" fmla="*/ 4766402 w 11137897"/>
              <a:gd name="connsiteY1475" fmla="*/ 1729925 h 4797311"/>
              <a:gd name="connsiteX1476" fmla="*/ 4741696 w 11137897"/>
              <a:gd name="connsiteY1476" fmla="*/ 1755509 h 4797311"/>
              <a:gd name="connsiteX1477" fmla="*/ 4749371 w 11137897"/>
              <a:gd name="connsiteY1477" fmla="*/ 1773161 h 4797311"/>
              <a:gd name="connsiteX1478" fmla="*/ 4759572 w 11137897"/>
              <a:gd name="connsiteY1478" fmla="*/ 1777179 h 4797311"/>
              <a:gd name="connsiteX1479" fmla="*/ 4776596 w 11137897"/>
              <a:gd name="connsiteY1479" fmla="*/ 1733941 h 4797311"/>
              <a:gd name="connsiteX1480" fmla="*/ 4766402 w 11137897"/>
              <a:gd name="connsiteY1480" fmla="*/ 1729925 h 4797311"/>
              <a:gd name="connsiteX1481" fmla="*/ 4611887 w 11137897"/>
              <a:gd name="connsiteY1481" fmla="*/ 1732622 h 4797311"/>
              <a:gd name="connsiteX1482" fmla="*/ 4587181 w 11137897"/>
              <a:gd name="connsiteY1482" fmla="*/ 1758206 h 4797311"/>
              <a:gd name="connsiteX1483" fmla="*/ 4612765 w 11137897"/>
              <a:gd name="connsiteY1483" fmla="*/ 1782912 h 4797311"/>
              <a:gd name="connsiteX1484" fmla="*/ 4637470 w 11137897"/>
              <a:gd name="connsiteY1484" fmla="*/ 1757328 h 4797311"/>
              <a:gd name="connsiteX1485" fmla="*/ 4611887 w 11137897"/>
              <a:gd name="connsiteY1485" fmla="*/ 1732622 h 4797311"/>
              <a:gd name="connsiteX1486" fmla="*/ 4457496 w 11137897"/>
              <a:gd name="connsiteY1486" fmla="*/ 1735317 h 4797311"/>
              <a:gd name="connsiteX1487" fmla="*/ 4432790 w 11137897"/>
              <a:gd name="connsiteY1487" fmla="*/ 1760901 h 4797311"/>
              <a:gd name="connsiteX1488" fmla="*/ 4458374 w 11137897"/>
              <a:gd name="connsiteY1488" fmla="*/ 1785607 h 4797311"/>
              <a:gd name="connsiteX1489" fmla="*/ 4459936 w 11137897"/>
              <a:gd name="connsiteY1489" fmla="*/ 1785263 h 4797311"/>
              <a:gd name="connsiteX1490" fmla="*/ 4461510 w 11137897"/>
              <a:gd name="connsiteY1490" fmla="*/ 1785553 h 4797311"/>
              <a:gd name="connsiteX1491" fmla="*/ 4486216 w 11137897"/>
              <a:gd name="connsiteY1491" fmla="*/ 1759969 h 4797311"/>
              <a:gd name="connsiteX1492" fmla="*/ 4460632 w 11137897"/>
              <a:gd name="connsiteY1492" fmla="*/ 1735262 h 4797311"/>
              <a:gd name="connsiteX1493" fmla="*/ 4459070 w 11137897"/>
              <a:gd name="connsiteY1493" fmla="*/ 1735607 h 4797311"/>
              <a:gd name="connsiteX1494" fmla="*/ 4457496 w 11137897"/>
              <a:gd name="connsiteY1494" fmla="*/ 1735317 h 4797311"/>
              <a:gd name="connsiteX1495" fmla="*/ 4306241 w 11137897"/>
              <a:gd name="connsiteY1495" fmla="*/ 1737957 h 4797311"/>
              <a:gd name="connsiteX1496" fmla="*/ 4281535 w 11137897"/>
              <a:gd name="connsiteY1496" fmla="*/ 1763541 h 4797311"/>
              <a:gd name="connsiteX1497" fmla="*/ 4307119 w 11137897"/>
              <a:gd name="connsiteY1497" fmla="*/ 1788247 h 4797311"/>
              <a:gd name="connsiteX1498" fmla="*/ 4331825 w 11137897"/>
              <a:gd name="connsiteY1498" fmla="*/ 1762663 h 4797311"/>
              <a:gd name="connsiteX1499" fmla="*/ 4306241 w 11137897"/>
              <a:gd name="connsiteY1499" fmla="*/ 1737957 h 4797311"/>
              <a:gd name="connsiteX1500" fmla="*/ 4151726 w 11137897"/>
              <a:gd name="connsiteY1500" fmla="*/ 1740654 h 4797311"/>
              <a:gd name="connsiteX1501" fmla="*/ 4127020 w 11137897"/>
              <a:gd name="connsiteY1501" fmla="*/ 1766238 h 4797311"/>
              <a:gd name="connsiteX1502" fmla="*/ 4152604 w 11137897"/>
              <a:gd name="connsiteY1502" fmla="*/ 1790945 h 4797311"/>
              <a:gd name="connsiteX1503" fmla="*/ 4177310 w 11137897"/>
              <a:gd name="connsiteY1503" fmla="*/ 1765360 h 4797311"/>
              <a:gd name="connsiteX1504" fmla="*/ 4151726 w 11137897"/>
              <a:gd name="connsiteY1504" fmla="*/ 1740654 h 4797311"/>
              <a:gd name="connsiteX1505" fmla="*/ 4075564 w 11137897"/>
              <a:gd name="connsiteY1505" fmla="*/ 1694712 h 4797311"/>
              <a:gd name="connsiteX1506" fmla="*/ 4062355 w 11137897"/>
              <a:gd name="connsiteY1506" fmla="*/ 1739453 h 4797311"/>
              <a:gd name="connsiteX1507" fmla="*/ 4074569 w 11137897"/>
              <a:gd name="connsiteY1507" fmla="*/ 1744264 h 4797311"/>
              <a:gd name="connsiteX1508" fmla="*/ 4099275 w 11137897"/>
              <a:gd name="connsiteY1508" fmla="*/ 1718681 h 4797311"/>
              <a:gd name="connsiteX1509" fmla="*/ 4091600 w 11137897"/>
              <a:gd name="connsiteY1509" fmla="*/ 1701030 h 4797311"/>
              <a:gd name="connsiteX1510" fmla="*/ 4075564 w 11137897"/>
              <a:gd name="connsiteY1510" fmla="*/ 1694712 h 4797311"/>
              <a:gd name="connsiteX1511" fmla="*/ 4688370 w 11137897"/>
              <a:gd name="connsiteY1511" fmla="*/ 1683246 h 4797311"/>
              <a:gd name="connsiteX1512" fmla="*/ 4663664 w 11137897"/>
              <a:gd name="connsiteY1512" fmla="*/ 1708830 h 4797311"/>
              <a:gd name="connsiteX1513" fmla="*/ 4689248 w 11137897"/>
              <a:gd name="connsiteY1513" fmla="*/ 1733535 h 4797311"/>
              <a:gd name="connsiteX1514" fmla="*/ 4713954 w 11137897"/>
              <a:gd name="connsiteY1514" fmla="*/ 1707952 h 4797311"/>
              <a:gd name="connsiteX1515" fmla="*/ 4688370 w 11137897"/>
              <a:gd name="connsiteY1515" fmla="*/ 1683246 h 4797311"/>
              <a:gd name="connsiteX1516" fmla="*/ 4533853 w 11137897"/>
              <a:gd name="connsiteY1516" fmla="*/ 1685943 h 4797311"/>
              <a:gd name="connsiteX1517" fmla="*/ 4509147 w 11137897"/>
              <a:gd name="connsiteY1517" fmla="*/ 1711527 h 4797311"/>
              <a:gd name="connsiteX1518" fmla="*/ 4534731 w 11137897"/>
              <a:gd name="connsiteY1518" fmla="*/ 1736232 h 4797311"/>
              <a:gd name="connsiteX1519" fmla="*/ 4559437 w 11137897"/>
              <a:gd name="connsiteY1519" fmla="*/ 1710649 h 4797311"/>
              <a:gd name="connsiteX1520" fmla="*/ 4533853 w 11137897"/>
              <a:gd name="connsiteY1520" fmla="*/ 1685943 h 4797311"/>
              <a:gd name="connsiteX1521" fmla="*/ 4382597 w 11137897"/>
              <a:gd name="connsiteY1521" fmla="*/ 1688583 h 4797311"/>
              <a:gd name="connsiteX1522" fmla="*/ 4357891 w 11137897"/>
              <a:gd name="connsiteY1522" fmla="*/ 1714167 h 4797311"/>
              <a:gd name="connsiteX1523" fmla="*/ 4383475 w 11137897"/>
              <a:gd name="connsiteY1523" fmla="*/ 1738872 h 4797311"/>
              <a:gd name="connsiteX1524" fmla="*/ 4408181 w 11137897"/>
              <a:gd name="connsiteY1524" fmla="*/ 1713289 h 4797311"/>
              <a:gd name="connsiteX1525" fmla="*/ 4382597 w 11137897"/>
              <a:gd name="connsiteY1525" fmla="*/ 1688583 h 4797311"/>
              <a:gd name="connsiteX1526" fmla="*/ 4228207 w 11137897"/>
              <a:gd name="connsiteY1526" fmla="*/ 1691278 h 4797311"/>
              <a:gd name="connsiteX1527" fmla="*/ 4203502 w 11137897"/>
              <a:gd name="connsiteY1527" fmla="*/ 1716862 h 4797311"/>
              <a:gd name="connsiteX1528" fmla="*/ 4229085 w 11137897"/>
              <a:gd name="connsiteY1528" fmla="*/ 1741567 h 4797311"/>
              <a:gd name="connsiteX1529" fmla="*/ 4253791 w 11137897"/>
              <a:gd name="connsiteY1529" fmla="*/ 1715984 h 4797311"/>
              <a:gd name="connsiteX1530" fmla="*/ 4228207 w 11137897"/>
              <a:gd name="connsiteY1530" fmla="*/ 1691278 h 4797311"/>
              <a:gd name="connsiteX1531" fmla="*/ 4764686 w 11137897"/>
              <a:gd name="connsiteY1531" fmla="*/ 1631608 h 4797311"/>
              <a:gd name="connsiteX1532" fmla="*/ 4739980 w 11137897"/>
              <a:gd name="connsiteY1532" fmla="*/ 1657192 h 4797311"/>
              <a:gd name="connsiteX1533" fmla="*/ 4765564 w 11137897"/>
              <a:gd name="connsiteY1533" fmla="*/ 1681898 h 4797311"/>
              <a:gd name="connsiteX1534" fmla="*/ 4790270 w 11137897"/>
              <a:gd name="connsiteY1534" fmla="*/ 1656314 h 4797311"/>
              <a:gd name="connsiteX1535" fmla="*/ 4764686 w 11137897"/>
              <a:gd name="connsiteY1535" fmla="*/ 1631608 h 4797311"/>
              <a:gd name="connsiteX1536" fmla="*/ 4610171 w 11137897"/>
              <a:gd name="connsiteY1536" fmla="*/ 1634305 h 4797311"/>
              <a:gd name="connsiteX1537" fmla="*/ 4585464 w 11137897"/>
              <a:gd name="connsiteY1537" fmla="*/ 1659889 h 4797311"/>
              <a:gd name="connsiteX1538" fmla="*/ 4611049 w 11137897"/>
              <a:gd name="connsiteY1538" fmla="*/ 1684595 h 4797311"/>
              <a:gd name="connsiteX1539" fmla="*/ 4635754 w 11137897"/>
              <a:gd name="connsiteY1539" fmla="*/ 1659011 h 4797311"/>
              <a:gd name="connsiteX1540" fmla="*/ 4610171 w 11137897"/>
              <a:gd name="connsiteY1540" fmla="*/ 1634305 h 4797311"/>
              <a:gd name="connsiteX1541" fmla="*/ 4455780 w 11137897"/>
              <a:gd name="connsiteY1541" fmla="*/ 1637000 h 4797311"/>
              <a:gd name="connsiteX1542" fmla="*/ 4431074 w 11137897"/>
              <a:gd name="connsiteY1542" fmla="*/ 1662584 h 4797311"/>
              <a:gd name="connsiteX1543" fmla="*/ 4456658 w 11137897"/>
              <a:gd name="connsiteY1543" fmla="*/ 1687290 h 4797311"/>
              <a:gd name="connsiteX1544" fmla="*/ 4458220 w 11137897"/>
              <a:gd name="connsiteY1544" fmla="*/ 1686946 h 4797311"/>
              <a:gd name="connsiteX1545" fmla="*/ 4459794 w 11137897"/>
              <a:gd name="connsiteY1545" fmla="*/ 1687236 h 4797311"/>
              <a:gd name="connsiteX1546" fmla="*/ 4484500 w 11137897"/>
              <a:gd name="connsiteY1546" fmla="*/ 1661651 h 4797311"/>
              <a:gd name="connsiteX1547" fmla="*/ 4458916 w 11137897"/>
              <a:gd name="connsiteY1547" fmla="*/ 1636945 h 4797311"/>
              <a:gd name="connsiteX1548" fmla="*/ 4457354 w 11137897"/>
              <a:gd name="connsiteY1548" fmla="*/ 1637290 h 4797311"/>
              <a:gd name="connsiteX1549" fmla="*/ 4455780 w 11137897"/>
              <a:gd name="connsiteY1549" fmla="*/ 1637000 h 4797311"/>
              <a:gd name="connsiteX1550" fmla="*/ 4304525 w 11137897"/>
              <a:gd name="connsiteY1550" fmla="*/ 1639640 h 4797311"/>
              <a:gd name="connsiteX1551" fmla="*/ 4279819 w 11137897"/>
              <a:gd name="connsiteY1551" fmla="*/ 1665224 h 4797311"/>
              <a:gd name="connsiteX1552" fmla="*/ 4305403 w 11137897"/>
              <a:gd name="connsiteY1552" fmla="*/ 1689930 h 4797311"/>
              <a:gd name="connsiteX1553" fmla="*/ 4330109 w 11137897"/>
              <a:gd name="connsiteY1553" fmla="*/ 1664346 h 4797311"/>
              <a:gd name="connsiteX1554" fmla="*/ 4304525 w 11137897"/>
              <a:gd name="connsiteY1554" fmla="*/ 1639640 h 4797311"/>
              <a:gd name="connsiteX1555" fmla="*/ 4150010 w 11137897"/>
              <a:gd name="connsiteY1555" fmla="*/ 1642337 h 4797311"/>
              <a:gd name="connsiteX1556" fmla="*/ 4125304 w 11137897"/>
              <a:gd name="connsiteY1556" fmla="*/ 1667921 h 4797311"/>
              <a:gd name="connsiteX1557" fmla="*/ 4150888 w 11137897"/>
              <a:gd name="connsiteY1557" fmla="*/ 1692628 h 4797311"/>
              <a:gd name="connsiteX1558" fmla="*/ 4175594 w 11137897"/>
              <a:gd name="connsiteY1558" fmla="*/ 1667043 h 4797311"/>
              <a:gd name="connsiteX1559" fmla="*/ 4150010 w 11137897"/>
              <a:gd name="connsiteY1559" fmla="*/ 1642337 h 4797311"/>
              <a:gd name="connsiteX1560" fmla="*/ 4097510 w 11137897"/>
              <a:gd name="connsiteY1560" fmla="*/ 1620371 h 4797311"/>
              <a:gd name="connsiteX1561" fmla="*/ 4097217 w 11137897"/>
              <a:gd name="connsiteY1561" fmla="*/ 1621365 h 4797311"/>
              <a:gd name="connsiteX1562" fmla="*/ 4097562 w 11137897"/>
              <a:gd name="connsiteY1562" fmla="*/ 1620489 h 4797311"/>
              <a:gd name="connsiteX1563" fmla="*/ 4097510 w 11137897"/>
              <a:gd name="connsiteY1563" fmla="*/ 1620371 h 4797311"/>
              <a:gd name="connsiteX1564" fmla="*/ 4835289 w 11137897"/>
              <a:gd name="connsiteY1564" fmla="*/ 1584863 h 4797311"/>
              <a:gd name="connsiteX1565" fmla="*/ 4823394 w 11137897"/>
              <a:gd name="connsiteY1565" fmla="*/ 1590035 h 4797311"/>
              <a:gd name="connsiteX1566" fmla="*/ 4816339 w 11137897"/>
              <a:gd name="connsiteY1566" fmla="*/ 1607943 h 4797311"/>
              <a:gd name="connsiteX1567" fmla="*/ 4821516 w 11137897"/>
              <a:gd name="connsiteY1567" fmla="*/ 1619847 h 4797311"/>
              <a:gd name="connsiteX1568" fmla="*/ 4835289 w 11137897"/>
              <a:gd name="connsiteY1568" fmla="*/ 1584863 h 4797311"/>
              <a:gd name="connsiteX1569" fmla="*/ 4686656 w 11137897"/>
              <a:gd name="connsiteY1569" fmla="*/ 1585054 h 4797311"/>
              <a:gd name="connsiteX1570" fmla="*/ 4661950 w 11137897"/>
              <a:gd name="connsiteY1570" fmla="*/ 1610638 h 4797311"/>
              <a:gd name="connsiteX1571" fmla="*/ 4687534 w 11137897"/>
              <a:gd name="connsiteY1571" fmla="*/ 1635344 h 4797311"/>
              <a:gd name="connsiteX1572" fmla="*/ 4712240 w 11137897"/>
              <a:gd name="connsiteY1572" fmla="*/ 1609760 h 4797311"/>
              <a:gd name="connsiteX1573" fmla="*/ 4686656 w 11137897"/>
              <a:gd name="connsiteY1573" fmla="*/ 1585054 h 4797311"/>
              <a:gd name="connsiteX1574" fmla="*/ 4532139 w 11137897"/>
              <a:gd name="connsiteY1574" fmla="*/ 1587751 h 4797311"/>
              <a:gd name="connsiteX1575" fmla="*/ 4507433 w 11137897"/>
              <a:gd name="connsiteY1575" fmla="*/ 1613335 h 4797311"/>
              <a:gd name="connsiteX1576" fmla="*/ 4533017 w 11137897"/>
              <a:gd name="connsiteY1576" fmla="*/ 1638041 h 4797311"/>
              <a:gd name="connsiteX1577" fmla="*/ 4557723 w 11137897"/>
              <a:gd name="connsiteY1577" fmla="*/ 1612457 h 4797311"/>
              <a:gd name="connsiteX1578" fmla="*/ 4532139 w 11137897"/>
              <a:gd name="connsiteY1578" fmla="*/ 1587751 h 4797311"/>
              <a:gd name="connsiteX1579" fmla="*/ 4380883 w 11137897"/>
              <a:gd name="connsiteY1579" fmla="*/ 1590391 h 4797311"/>
              <a:gd name="connsiteX1580" fmla="*/ 4356177 w 11137897"/>
              <a:gd name="connsiteY1580" fmla="*/ 1615975 h 4797311"/>
              <a:gd name="connsiteX1581" fmla="*/ 4381761 w 11137897"/>
              <a:gd name="connsiteY1581" fmla="*/ 1640681 h 4797311"/>
              <a:gd name="connsiteX1582" fmla="*/ 4406467 w 11137897"/>
              <a:gd name="connsiteY1582" fmla="*/ 1615097 h 4797311"/>
              <a:gd name="connsiteX1583" fmla="*/ 4380883 w 11137897"/>
              <a:gd name="connsiteY1583" fmla="*/ 1590391 h 4797311"/>
              <a:gd name="connsiteX1584" fmla="*/ 4226493 w 11137897"/>
              <a:gd name="connsiteY1584" fmla="*/ 1593086 h 4797311"/>
              <a:gd name="connsiteX1585" fmla="*/ 4201788 w 11137897"/>
              <a:gd name="connsiteY1585" fmla="*/ 1618670 h 4797311"/>
              <a:gd name="connsiteX1586" fmla="*/ 4227371 w 11137897"/>
              <a:gd name="connsiteY1586" fmla="*/ 1643376 h 4797311"/>
              <a:gd name="connsiteX1587" fmla="*/ 4252077 w 11137897"/>
              <a:gd name="connsiteY1587" fmla="*/ 1617792 h 4797311"/>
              <a:gd name="connsiteX1588" fmla="*/ 4226493 w 11137897"/>
              <a:gd name="connsiteY1588" fmla="*/ 1593086 h 4797311"/>
              <a:gd name="connsiteX1589" fmla="*/ 4762972 w 11137897"/>
              <a:gd name="connsiteY1589" fmla="*/ 1533417 h 4797311"/>
              <a:gd name="connsiteX1590" fmla="*/ 4738266 w 11137897"/>
              <a:gd name="connsiteY1590" fmla="*/ 1559001 h 4797311"/>
              <a:gd name="connsiteX1591" fmla="*/ 4763850 w 11137897"/>
              <a:gd name="connsiteY1591" fmla="*/ 1583706 h 4797311"/>
              <a:gd name="connsiteX1592" fmla="*/ 4788556 w 11137897"/>
              <a:gd name="connsiteY1592" fmla="*/ 1558123 h 4797311"/>
              <a:gd name="connsiteX1593" fmla="*/ 4762972 w 11137897"/>
              <a:gd name="connsiteY1593" fmla="*/ 1533417 h 4797311"/>
              <a:gd name="connsiteX1594" fmla="*/ 4608457 w 11137897"/>
              <a:gd name="connsiteY1594" fmla="*/ 1536114 h 4797311"/>
              <a:gd name="connsiteX1595" fmla="*/ 4583751 w 11137897"/>
              <a:gd name="connsiteY1595" fmla="*/ 1561698 h 4797311"/>
              <a:gd name="connsiteX1596" fmla="*/ 4609335 w 11137897"/>
              <a:gd name="connsiteY1596" fmla="*/ 1586403 h 4797311"/>
              <a:gd name="connsiteX1597" fmla="*/ 4634040 w 11137897"/>
              <a:gd name="connsiteY1597" fmla="*/ 1560820 h 4797311"/>
              <a:gd name="connsiteX1598" fmla="*/ 4608457 w 11137897"/>
              <a:gd name="connsiteY1598" fmla="*/ 1536114 h 4797311"/>
              <a:gd name="connsiteX1599" fmla="*/ 4454066 w 11137897"/>
              <a:gd name="connsiteY1599" fmla="*/ 1538809 h 4797311"/>
              <a:gd name="connsiteX1600" fmla="*/ 4429360 w 11137897"/>
              <a:gd name="connsiteY1600" fmla="*/ 1564393 h 4797311"/>
              <a:gd name="connsiteX1601" fmla="*/ 4454944 w 11137897"/>
              <a:gd name="connsiteY1601" fmla="*/ 1589098 h 4797311"/>
              <a:gd name="connsiteX1602" fmla="*/ 4456506 w 11137897"/>
              <a:gd name="connsiteY1602" fmla="*/ 1588755 h 4797311"/>
              <a:gd name="connsiteX1603" fmla="*/ 4458080 w 11137897"/>
              <a:gd name="connsiteY1603" fmla="*/ 1589044 h 4797311"/>
              <a:gd name="connsiteX1604" fmla="*/ 4482786 w 11137897"/>
              <a:gd name="connsiteY1604" fmla="*/ 1563460 h 4797311"/>
              <a:gd name="connsiteX1605" fmla="*/ 4457202 w 11137897"/>
              <a:gd name="connsiteY1605" fmla="*/ 1538754 h 4797311"/>
              <a:gd name="connsiteX1606" fmla="*/ 4455640 w 11137897"/>
              <a:gd name="connsiteY1606" fmla="*/ 1539098 h 4797311"/>
              <a:gd name="connsiteX1607" fmla="*/ 4454066 w 11137897"/>
              <a:gd name="connsiteY1607" fmla="*/ 1538809 h 4797311"/>
              <a:gd name="connsiteX1608" fmla="*/ 4302811 w 11137897"/>
              <a:gd name="connsiteY1608" fmla="*/ 1541449 h 4797311"/>
              <a:gd name="connsiteX1609" fmla="*/ 4278105 w 11137897"/>
              <a:gd name="connsiteY1609" fmla="*/ 1567033 h 4797311"/>
              <a:gd name="connsiteX1610" fmla="*/ 4303689 w 11137897"/>
              <a:gd name="connsiteY1610" fmla="*/ 1591738 h 4797311"/>
              <a:gd name="connsiteX1611" fmla="*/ 4328395 w 11137897"/>
              <a:gd name="connsiteY1611" fmla="*/ 1566155 h 4797311"/>
              <a:gd name="connsiteX1612" fmla="*/ 4302811 w 11137897"/>
              <a:gd name="connsiteY1612" fmla="*/ 1541449 h 4797311"/>
              <a:gd name="connsiteX1613" fmla="*/ 4148296 w 11137897"/>
              <a:gd name="connsiteY1613" fmla="*/ 1544146 h 4797311"/>
              <a:gd name="connsiteX1614" fmla="*/ 4123590 w 11137897"/>
              <a:gd name="connsiteY1614" fmla="*/ 1569730 h 4797311"/>
              <a:gd name="connsiteX1615" fmla="*/ 4149174 w 11137897"/>
              <a:gd name="connsiteY1615" fmla="*/ 1594436 h 4797311"/>
              <a:gd name="connsiteX1616" fmla="*/ 4173880 w 11137897"/>
              <a:gd name="connsiteY1616" fmla="*/ 1568852 h 4797311"/>
              <a:gd name="connsiteX1617" fmla="*/ 4148296 w 11137897"/>
              <a:gd name="connsiteY1617" fmla="*/ 1544146 h 4797311"/>
              <a:gd name="connsiteX1618" fmla="*/ 4839329 w 11137897"/>
              <a:gd name="connsiteY1618" fmla="*/ 1484042 h 4797311"/>
              <a:gd name="connsiteX1619" fmla="*/ 4814623 w 11137897"/>
              <a:gd name="connsiteY1619" fmla="*/ 1509626 h 4797311"/>
              <a:gd name="connsiteX1620" fmla="*/ 4840207 w 11137897"/>
              <a:gd name="connsiteY1620" fmla="*/ 1534332 h 4797311"/>
              <a:gd name="connsiteX1621" fmla="*/ 4864913 w 11137897"/>
              <a:gd name="connsiteY1621" fmla="*/ 1508748 h 4797311"/>
              <a:gd name="connsiteX1622" fmla="*/ 4839329 w 11137897"/>
              <a:gd name="connsiteY1622" fmla="*/ 1484042 h 4797311"/>
              <a:gd name="connsiteX1623" fmla="*/ 4684940 w 11137897"/>
              <a:gd name="connsiteY1623" fmla="*/ 1486737 h 4797311"/>
              <a:gd name="connsiteX1624" fmla="*/ 4660233 w 11137897"/>
              <a:gd name="connsiteY1624" fmla="*/ 1512321 h 4797311"/>
              <a:gd name="connsiteX1625" fmla="*/ 4685818 w 11137897"/>
              <a:gd name="connsiteY1625" fmla="*/ 1537027 h 4797311"/>
              <a:gd name="connsiteX1626" fmla="*/ 4710524 w 11137897"/>
              <a:gd name="connsiteY1626" fmla="*/ 1511443 h 4797311"/>
              <a:gd name="connsiteX1627" fmla="*/ 4684940 w 11137897"/>
              <a:gd name="connsiteY1627" fmla="*/ 1486737 h 4797311"/>
              <a:gd name="connsiteX1628" fmla="*/ 4530423 w 11137897"/>
              <a:gd name="connsiteY1628" fmla="*/ 1489434 h 4797311"/>
              <a:gd name="connsiteX1629" fmla="*/ 4505717 w 11137897"/>
              <a:gd name="connsiteY1629" fmla="*/ 1515018 h 4797311"/>
              <a:gd name="connsiteX1630" fmla="*/ 4531301 w 11137897"/>
              <a:gd name="connsiteY1630" fmla="*/ 1539724 h 4797311"/>
              <a:gd name="connsiteX1631" fmla="*/ 4556007 w 11137897"/>
              <a:gd name="connsiteY1631" fmla="*/ 1514140 h 4797311"/>
              <a:gd name="connsiteX1632" fmla="*/ 4530423 w 11137897"/>
              <a:gd name="connsiteY1632" fmla="*/ 1489434 h 4797311"/>
              <a:gd name="connsiteX1633" fmla="*/ 4379167 w 11137897"/>
              <a:gd name="connsiteY1633" fmla="*/ 1492074 h 4797311"/>
              <a:gd name="connsiteX1634" fmla="*/ 4354461 w 11137897"/>
              <a:gd name="connsiteY1634" fmla="*/ 1517658 h 4797311"/>
              <a:gd name="connsiteX1635" fmla="*/ 4380045 w 11137897"/>
              <a:gd name="connsiteY1635" fmla="*/ 1542364 h 4797311"/>
              <a:gd name="connsiteX1636" fmla="*/ 4404751 w 11137897"/>
              <a:gd name="connsiteY1636" fmla="*/ 1516780 h 4797311"/>
              <a:gd name="connsiteX1637" fmla="*/ 4379167 w 11137897"/>
              <a:gd name="connsiteY1637" fmla="*/ 1492074 h 4797311"/>
              <a:gd name="connsiteX1638" fmla="*/ 4224777 w 11137897"/>
              <a:gd name="connsiteY1638" fmla="*/ 1494769 h 4797311"/>
              <a:gd name="connsiteX1639" fmla="*/ 4200072 w 11137897"/>
              <a:gd name="connsiteY1639" fmla="*/ 1520353 h 4797311"/>
              <a:gd name="connsiteX1640" fmla="*/ 4225655 w 11137897"/>
              <a:gd name="connsiteY1640" fmla="*/ 1545059 h 4797311"/>
              <a:gd name="connsiteX1641" fmla="*/ 4250361 w 11137897"/>
              <a:gd name="connsiteY1641" fmla="*/ 1519475 h 4797311"/>
              <a:gd name="connsiteX1642" fmla="*/ 4224777 w 11137897"/>
              <a:gd name="connsiteY1642" fmla="*/ 1494769 h 4797311"/>
              <a:gd name="connsiteX1643" fmla="*/ 4148782 w 11137897"/>
              <a:gd name="connsiteY1643" fmla="*/ 1446697 h 4797311"/>
              <a:gd name="connsiteX1644" fmla="*/ 4135574 w 11137897"/>
              <a:gd name="connsiteY1644" fmla="*/ 1491438 h 4797311"/>
              <a:gd name="connsiteX1645" fmla="*/ 4147458 w 11137897"/>
              <a:gd name="connsiteY1645" fmla="*/ 1496118 h 4797311"/>
              <a:gd name="connsiteX1646" fmla="*/ 4172164 w 11137897"/>
              <a:gd name="connsiteY1646" fmla="*/ 1470534 h 4797311"/>
              <a:gd name="connsiteX1647" fmla="*/ 4164489 w 11137897"/>
              <a:gd name="connsiteY1647" fmla="*/ 1452883 h 4797311"/>
              <a:gd name="connsiteX1648" fmla="*/ 4148782 w 11137897"/>
              <a:gd name="connsiteY1648" fmla="*/ 1446697 h 4797311"/>
              <a:gd name="connsiteX1649" fmla="*/ 4761256 w 11137897"/>
              <a:gd name="connsiteY1649" fmla="*/ 1435099 h 4797311"/>
              <a:gd name="connsiteX1650" fmla="*/ 4736550 w 11137897"/>
              <a:gd name="connsiteY1650" fmla="*/ 1460683 h 4797311"/>
              <a:gd name="connsiteX1651" fmla="*/ 4762134 w 11137897"/>
              <a:gd name="connsiteY1651" fmla="*/ 1485389 h 4797311"/>
              <a:gd name="connsiteX1652" fmla="*/ 4786840 w 11137897"/>
              <a:gd name="connsiteY1652" fmla="*/ 1459805 h 4797311"/>
              <a:gd name="connsiteX1653" fmla="*/ 4761256 w 11137897"/>
              <a:gd name="connsiteY1653" fmla="*/ 1435099 h 4797311"/>
              <a:gd name="connsiteX1654" fmla="*/ 4606741 w 11137897"/>
              <a:gd name="connsiteY1654" fmla="*/ 1437796 h 4797311"/>
              <a:gd name="connsiteX1655" fmla="*/ 4582034 w 11137897"/>
              <a:gd name="connsiteY1655" fmla="*/ 1463380 h 4797311"/>
              <a:gd name="connsiteX1656" fmla="*/ 4607618 w 11137897"/>
              <a:gd name="connsiteY1656" fmla="*/ 1488086 h 4797311"/>
              <a:gd name="connsiteX1657" fmla="*/ 4632324 w 11137897"/>
              <a:gd name="connsiteY1657" fmla="*/ 1462502 h 4797311"/>
              <a:gd name="connsiteX1658" fmla="*/ 4606741 w 11137897"/>
              <a:gd name="connsiteY1658" fmla="*/ 1437796 h 4797311"/>
              <a:gd name="connsiteX1659" fmla="*/ 4452350 w 11137897"/>
              <a:gd name="connsiteY1659" fmla="*/ 1440491 h 4797311"/>
              <a:gd name="connsiteX1660" fmla="*/ 4427644 w 11137897"/>
              <a:gd name="connsiteY1660" fmla="*/ 1466075 h 4797311"/>
              <a:gd name="connsiteX1661" fmla="*/ 4453228 w 11137897"/>
              <a:gd name="connsiteY1661" fmla="*/ 1490781 h 4797311"/>
              <a:gd name="connsiteX1662" fmla="*/ 4454790 w 11137897"/>
              <a:gd name="connsiteY1662" fmla="*/ 1490437 h 4797311"/>
              <a:gd name="connsiteX1663" fmla="*/ 4456364 w 11137897"/>
              <a:gd name="connsiteY1663" fmla="*/ 1490727 h 4797311"/>
              <a:gd name="connsiteX1664" fmla="*/ 4481070 w 11137897"/>
              <a:gd name="connsiteY1664" fmla="*/ 1465142 h 4797311"/>
              <a:gd name="connsiteX1665" fmla="*/ 4455486 w 11137897"/>
              <a:gd name="connsiteY1665" fmla="*/ 1440436 h 4797311"/>
              <a:gd name="connsiteX1666" fmla="*/ 4453923 w 11137897"/>
              <a:gd name="connsiteY1666" fmla="*/ 1440780 h 4797311"/>
              <a:gd name="connsiteX1667" fmla="*/ 4452350 w 11137897"/>
              <a:gd name="connsiteY1667" fmla="*/ 1440491 h 4797311"/>
              <a:gd name="connsiteX1668" fmla="*/ 4301095 w 11137897"/>
              <a:gd name="connsiteY1668" fmla="*/ 1443131 h 4797311"/>
              <a:gd name="connsiteX1669" fmla="*/ 4276389 w 11137897"/>
              <a:gd name="connsiteY1669" fmla="*/ 1468715 h 4797311"/>
              <a:gd name="connsiteX1670" fmla="*/ 4301973 w 11137897"/>
              <a:gd name="connsiteY1670" fmla="*/ 1493421 h 4797311"/>
              <a:gd name="connsiteX1671" fmla="*/ 4326679 w 11137897"/>
              <a:gd name="connsiteY1671" fmla="*/ 1467837 h 4797311"/>
              <a:gd name="connsiteX1672" fmla="*/ 4301095 w 11137897"/>
              <a:gd name="connsiteY1672" fmla="*/ 1443131 h 4797311"/>
              <a:gd name="connsiteX1673" fmla="*/ 4837613 w 11137897"/>
              <a:gd name="connsiteY1673" fmla="*/ 1385726 h 4797311"/>
              <a:gd name="connsiteX1674" fmla="*/ 4812907 w 11137897"/>
              <a:gd name="connsiteY1674" fmla="*/ 1411310 h 4797311"/>
              <a:gd name="connsiteX1675" fmla="*/ 4838491 w 11137897"/>
              <a:gd name="connsiteY1675" fmla="*/ 1436015 h 4797311"/>
              <a:gd name="connsiteX1676" fmla="*/ 4863197 w 11137897"/>
              <a:gd name="connsiteY1676" fmla="*/ 1410432 h 4797311"/>
              <a:gd name="connsiteX1677" fmla="*/ 4837613 w 11137897"/>
              <a:gd name="connsiteY1677" fmla="*/ 1385726 h 4797311"/>
              <a:gd name="connsiteX1678" fmla="*/ 4683224 w 11137897"/>
              <a:gd name="connsiteY1678" fmla="*/ 1388421 h 4797311"/>
              <a:gd name="connsiteX1679" fmla="*/ 4658517 w 11137897"/>
              <a:gd name="connsiteY1679" fmla="*/ 1414005 h 4797311"/>
              <a:gd name="connsiteX1680" fmla="*/ 4684101 w 11137897"/>
              <a:gd name="connsiteY1680" fmla="*/ 1438710 h 4797311"/>
              <a:gd name="connsiteX1681" fmla="*/ 4708808 w 11137897"/>
              <a:gd name="connsiteY1681" fmla="*/ 1413127 h 4797311"/>
              <a:gd name="connsiteX1682" fmla="*/ 4683224 w 11137897"/>
              <a:gd name="connsiteY1682" fmla="*/ 1388421 h 4797311"/>
              <a:gd name="connsiteX1683" fmla="*/ 4528707 w 11137897"/>
              <a:gd name="connsiteY1683" fmla="*/ 1391118 h 4797311"/>
              <a:gd name="connsiteX1684" fmla="*/ 4504001 w 11137897"/>
              <a:gd name="connsiteY1684" fmla="*/ 1416702 h 4797311"/>
              <a:gd name="connsiteX1685" fmla="*/ 4529585 w 11137897"/>
              <a:gd name="connsiteY1685" fmla="*/ 1441407 h 4797311"/>
              <a:gd name="connsiteX1686" fmla="*/ 4554291 w 11137897"/>
              <a:gd name="connsiteY1686" fmla="*/ 1415824 h 4797311"/>
              <a:gd name="connsiteX1687" fmla="*/ 4528707 w 11137897"/>
              <a:gd name="connsiteY1687" fmla="*/ 1391118 h 4797311"/>
              <a:gd name="connsiteX1688" fmla="*/ 4377451 w 11137897"/>
              <a:gd name="connsiteY1688" fmla="*/ 1393758 h 4797311"/>
              <a:gd name="connsiteX1689" fmla="*/ 4352745 w 11137897"/>
              <a:gd name="connsiteY1689" fmla="*/ 1419342 h 4797311"/>
              <a:gd name="connsiteX1690" fmla="*/ 4378329 w 11137897"/>
              <a:gd name="connsiteY1690" fmla="*/ 1444047 h 4797311"/>
              <a:gd name="connsiteX1691" fmla="*/ 4403035 w 11137897"/>
              <a:gd name="connsiteY1691" fmla="*/ 1418464 h 4797311"/>
              <a:gd name="connsiteX1692" fmla="*/ 4377451 w 11137897"/>
              <a:gd name="connsiteY1692" fmla="*/ 1393758 h 4797311"/>
              <a:gd name="connsiteX1693" fmla="*/ 4223061 w 11137897"/>
              <a:gd name="connsiteY1693" fmla="*/ 1396453 h 4797311"/>
              <a:gd name="connsiteX1694" fmla="*/ 4198355 w 11137897"/>
              <a:gd name="connsiteY1694" fmla="*/ 1422037 h 4797311"/>
              <a:gd name="connsiteX1695" fmla="*/ 4223938 w 11137897"/>
              <a:gd name="connsiteY1695" fmla="*/ 1446742 h 4797311"/>
              <a:gd name="connsiteX1696" fmla="*/ 4248645 w 11137897"/>
              <a:gd name="connsiteY1696" fmla="*/ 1421159 h 4797311"/>
              <a:gd name="connsiteX1697" fmla="*/ 4223061 w 11137897"/>
              <a:gd name="connsiteY1697" fmla="*/ 1396453 h 4797311"/>
              <a:gd name="connsiteX1698" fmla="*/ 4913930 w 11137897"/>
              <a:gd name="connsiteY1698" fmla="*/ 1334088 h 4797311"/>
              <a:gd name="connsiteX1699" fmla="*/ 4889224 w 11137897"/>
              <a:gd name="connsiteY1699" fmla="*/ 1359672 h 4797311"/>
              <a:gd name="connsiteX1700" fmla="*/ 4896899 w 11137897"/>
              <a:gd name="connsiteY1700" fmla="*/ 1377324 h 4797311"/>
              <a:gd name="connsiteX1701" fmla="*/ 4914301 w 11137897"/>
              <a:gd name="connsiteY1701" fmla="*/ 1384178 h 4797311"/>
              <a:gd name="connsiteX1702" fmla="*/ 4931324 w 11137897"/>
              <a:gd name="connsiteY1702" fmla="*/ 1340939 h 4797311"/>
              <a:gd name="connsiteX1703" fmla="*/ 4913930 w 11137897"/>
              <a:gd name="connsiteY1703" fmla="*/ 1334088 h 4797311"/>
              <a:gd name="connsiteX1704" fmla="*/ 4759540 w 11137897"/>
              <a:gd name="connsiteY1704" fmla="*/ 1336783 h 4797311"/>
              <a:gd name="connsiteX1705" fmla="*/ 4734834 w 11137897"/>
              <a:gd name="connsiteY1705" fmla="*/ 1362367 h 4797311"/>
              <a:gd name="connsiteX1706" fmla="*/ 4760418 w 11137897"/>
              <a:gd name="connsiteY1706" fmla="*/ 1387073 h 4797311"/>
              <a:gd name="connsiteX1707" fmla="*/ 4785124 w 11137897"/>
              <a:gd name="connsiteY1707" fmla="*/ 1361489 h 4797311"/>
              <a:gd name="connsiteX1708" fmla="*/ 4759540 w 11137897"/>
              <a:gd name="connsiteY1708" fmla="*/ 1336783 h 4797311"/>
              <a:gd name="connsiteX1709" fmla="*/ 4605025 w 11137897"/>
              <a:gd name="connsiteY1709" fmla="*/ 1339480 h 4797311"/>
              <a:gd name="connsiteX1710" fmla="*/ 4580318 w 11137897"/>
              <a:gd name="connsiteY1710" fmla="*/ 1365064 h 4797311"/>
              <a:gd name="connsiteX1711" fmla="*/ 4605902 w 11137897"/>
              <a:gd name="connsiteY1711" fmla="*/ 1389770 h 4797311"/>
              <a:gd name="connsiteX1712" fmla="*/ 4630608 w 11137897"/>
              <a:gd name="connsiteY1712" fmla="*/ 1364186 h 4797311"/>
              <a:gd name="connsiteX1713" fmla="*/ 4605025 w 11137897"/>
              <a:gd name="connsiteY1713" fmla="*/ 1339480 h 4797311"/>
              <a:gd name="connsiteX1714" fmla="*/ 4450634 w 11137897"/>
              <a:gd name="connsiteY1714" fmla="*/ 1342175 h 4797311"/>
              <a:gd name="connsiteX1715" fmla="*/ 4425928 w 11137897"/>
              <a:gd name="connsiteY1715" fmla="*/ 1367759 h 4797311"/>
              <a:gd name="connsiteX1716" fmla="*/ 4451512 w 11137897"/>
              <a:gd name="connsiteY1716" fmla="*/ 1392465 h 4797311"/>
              <a:gd name="connsiteX1717" fmla="*/ 4453074 w 11137897"/>
              <a:gd name="connsiteY1717" fmla="*/ 1392121 h 4797311"/>
              <a:gd name="connsiteX1718" fmla="*/ 4454647 w 11137897"/>
              <a:gd name="connsiteY1718" fmla="*/ 1392410 h 4797311"/>
              <a:gd name="connsiteX1719" fmla="*/ 4479354 w 11137897"/>
              <a:gd name="connsiteY1719" fmla="*/ 1366826 h 4797311"/>
              <a:gd name="connsiteX1720" fmla="*/ 4453770 w 11137897"/>
              <a:gd name="connsiteY1720" fmla="*/ 1342120 h 4797311"/>
              <a:gd name="connsiteX1721" fmla="*/ 4452207 w 11137897"/>
              <a:gd name="connsiteY1721" fmla="*/ 1342464 h 4797311"/>
              <a:gd name="connsiteX1722" fmla="*/ 4450634 w 11137897"/>
              <a:gd name="connsiteY1722" fmla="*/ 1342175 h 4797311"/>
              <a:gd name="connsiteX1723" fmla="*/ 4299379 w 11137897"/>
              <a:gd name="connsiteY1723" fmla="*/ 1344815 h 4797311"/>
              <a:gd name="connsiteX1724" fmla="*/ 4274673 w 11137897"/>
              <a:gd name="connsiteY1724" fmla="*/ 1370399 h 4797311"/>
              <a:gd name="connsiteX1725" fmla="*/ 4300257 w 11137897"/>
              <a:gd name="connsiteY1725" fmla="*/ 1395105 h 4797311"/>
              <a:gd name="connsiteX1726" fmla="*/ 4324963 w 11137897"/>
              <a:gd name="connsiteY1726" fmla="*/ 1369521 h 4797311"/>
              <a:gd name="connsiteX1727" fmla="*/ 4299379 w 11137897"/>
              <a:gd name="connsiteY1727" fmla="*/ 1344815 h 4797311"/>
              <a:gd name="connsiteX1728" fmla="*/ 4835897 w 11137897"/>
              <a:gd name="connsiteY1728" fmla="*/ 1287408 h 4797311"/>
              <a:gd name="connsiteX1729" fmla="*/ 4811191 w 11137897"/>
              <a:gd name="connsiteY1729" fmla="*/ 1312992 h 4797311"/>
              <a:gd name="connsiteX1730" fmla="*/ 4836775 w 11137897"/>
              <a:gd name="connsiteY1730" fmla="*/ 1337698 h 4797311"/>
              <a:gd name="connsiteX1731" fmla="*/ 4861481 w 11137897"/>
              <a:gd name="connsiteY1731" fmla="*/ 1312114 h 4797311"/>
              <a:gd name="connsiteX1732" fmla="*/ 4835897 w 11137897"/>
              <a:gd name="connsiteY1732" fmla="*/ 1287408 h 4797311"/>
              <a:gd name="connsiteX1733" fmla="*/ 4681507 w 11137897"/>
              <a:gd name="connsiteY1733" fmla="*/ 1290103 h 4797311"/>
              <a:gd name="connsiteX1734" fmla="*/ 4656801 w 11137897"/>
              <a:gd name="connsiteY1734" fmla="*/ 1315687 h 4797311"/>
              <a:gd name="connsiteX1735" fmla="*/ 4682385 w 11137897"/>
              <a:gd name="connsiteY1735" fmla="*/ 1340393 h 4797311"/>
              <a:gd name="connsiteX1736" fmla="*/ 4707092 w 11137897"/>
              <a:gd name="connsiteY1736" fmla="*/ 1314809 h 4797311"/>
              <a:gd name="connsiteX1737" fmla="*/ 4681507 w 11137897"/>
              <a:gd name="connsiteY1737" fmla="*/ 1290103 h 4797311"/>
              <a:gd name="connsiteX1738" fmla="*/ 4526991 w 11137897"/>
              <a:gd name="connsiteY1738" fmla="*/ 1292800 h 4797311"/>
              <a:gd name="connsiteX1739" fmla="*/ 4502285 w 11137897"/>
              <a:gd name="connsiteY1739" fmla="*/ 1318384 h 4797311"/>
              <a:gd name="connsiteX1740" fmla="*/ 4527869 w 11137897"/>
              <a:gd name="connsiteY1740" fmla="*/ 1343090 h 4797311"/>
              <a:gd name="connsiteX1741" fmla="*/ 4552575 w 11137897"/>
              <a:gd name="connsiteY1741" fmla="*/ 1317506 h 4797311"/>
              <a:gd name="connsiteX1742" fmla="*/ 4526991 w 11137897"/>
              <a:gd name="connsiteY1742" fmla="*/ 1292800 h 4797311"/>
              <a:gd name="connsiteX1743" fmla="*/ 4375735 w 11137897"/>
              <a:gd name="connsiteY1743" fmla="*/ 1295440 h 4797311"/>
              <a:gd name="connsiteX1744" fmla="*/ 4351029 w 11137897"/>
              <a:gd name="connsiteY1744" fmla="*/ 1321024 h 4797311"/>
              <a:gd name="connsiteX1745" fmla="*/ 4376613 w 11137897"/>
              <a:gd name="connsiteY1745" fmla="*/ 1345730 h 4797311"/>
              <a:gd name="connsiteX1746" fmla="*/ 4401319 w 11137897"/>
              <a:gd name="connsiteY1746" fmla="*/ 1320146 h 4797311"/>
              <a:gd name="connsiteX1747" fmla="*/ 4375735 w 11137897"/>
              <a:gd name="connsiteY1747" fmla="*/ 1295440 h 4797311"/>
              <a:gd name="connsiteX1748" fmla="*/ 4221345 w 11137897"/>
              <a:gd name="connsiteY1748" fmla="*/ 1298135 h 4797311"/>
              <a:gd name="connsiteX1749" fmla="*/ 4196639 w 11137897"/>
              <a:gd name="connsiteY1749" fmla="*/ 1323719 h 4797311"/>
              <a:gd name="connsiteX1750" fmla="*/ 4222222 w 11137897"/>
              <a:gd name="connsiteY1750" fmla="*/ 1348425 h 4797311"/>
              <a:gd name="connsiteX1751" fmla="*/ 4246929 w 11137897"/>
              <a:gd name="connsiteY1751" fmla="*/ 1322841 h 4797311"/>
              <a:gd name="connsiteX1752" fmla="*/ 4221345 w 11137897"/>
              <a:gd name="connsiteY1752" fmla="*/ 1298135 h 4797311"/>
              <a:gd name="connsiteX1753" fmla="*/ 4912214 w 11137897"/>
              <a:gd name="connsiteY1753" fmla="*/ 1235770 h 4797311"/>
              <a:gd name="connsiteX1754" fmla="*/ 4887508 w 11137897"/>
              <a:gd name="connsiteY1754" fmla="*/ 1261354 h 4797311"/>
              <a:gd name="connsiteX1755" fmla="*/ 4913092 w 11137897"/>
              <a:gd name="connsiteY1755" fmla="*/ 1286060 h 4797311"/>
              <a:gd name="connsiteX1756" fmla="*/ 4937797 w 11137897"/>
              <a:gd name="connsiteY1756" fmla="*/ 1260476 h 4797311"/>
              <a:gd name="connsiteX1757" fmla="*/ 4912214 w 11137897"/>
              <a:gd name="connsiteY1757" fmla="*/ 1235770 h 4797311"/>
              <a:gd name="connsiteX1758" fmla="*/ 4757824 w 11137897"/>
              <a:gd name="connsiteY1758" fmla="*/ 1238465 h 4797311"/>
              <a:gd name="connsiteX1759" fmla="*/ 4733118 w 11137897"/>
              <a:gd name="connsiteY1759" fmla="*/ 1264049 h 4797311"/>
              <a:gd name="connsiteX1760" fmla="*/ 4758702 w 11137897"/>
              <a:gd name="connsiteY1760" fmla="*/ 1288755 h 4797311"/>
              <a:gd name="connsiteX1761" fmla="*/ 4783408 w 11137897"/>
              <a:gd name="connsiteY1761" fmla="*/ 1263171 h 4797311"/>
              <a:gd name="connsiteX1762" fmla="*/ 4757824 w 11137897"/>
              <a:gd name="connsiteY1762" fmla="*/ 1238465 h 4797311"/>
              <a:gd name="connsiteX1763" fmla="*/ 4603308 w 11137897"/>
              <a:gd name="connsiteY1763" fmla="*/ 1241162 h 4797311"/>
              <a:gd name="connsiteX1764" fmla="*/ 4578602 w 11137897"/>
              <a:gd name="connsiteY1764" fmla="*/ 1266746 h 4797311"/>
              <a:gd name="connsiteX1765" fmla="*/ 4604186 w 11137897"/>
              <a:gd name="connsiteY1765" fmla="*/ 1291452 h 4797311"/>
              <a:gd name="connsiteX1766" fmla="*/ 4628891 w 11137897"/>
              <a:gd name="connsiteY1766" fmla="*/ 1265868 h 4797311"/>
              <a:gd name="connsiteX1767" fmla="*/ 4603308 w 11137897"/>
              <a:gd name="connsiteY1767" fmla="*/ 1241162 h 4797311"/>
              <a:gd name="connsiteX1768" fmla="*/ 4448918 w 11137897"/>
              <a:gd name="connsiteY1768" fmla="*/ 1243857 h 4797311"/>
              <a:gd name="connsiteX1769" fmla="*/ 4424212 w 11137897"/>
              <a:gd name="connsiteY1769" fmla="*/ 1269441 h 4797311"/>
              <a:gd name="connsiteX1770" fmla="*/ 4449796 w 11137897"/>
              <a:gd name="connsiteY1770" fmla="*/ 1294147 h 4797311"/>
              <a:gd name="connsiteX1771" fmla="*/ 4451358 w 11137897"/>
              <a:gd name="connsiteY1771" fmla="*/ 1293803 h 4797311"/>
              <a:gd name="connsiteX1772" fmla="*/ 4452931 w 11137897"/>
              <a:gd name="connsiteY1772" fmla="*/ 1294092 h 4797311"/>
              <a:gd name="connsiteX1773" fmla="*/ 4477638 w 11137897"/>
              <a:gd name="connsiteY1773" fmla="*/ 1268508 h 4797311"/>
              <a:gd name="connsiteX1774" fmla="*/ 4452053 w 11137897"/>
              <a:gd name="connsiteY1774" fmla="*/ 1243802 h 4797311"/>
              <a:gd name="connsiteX1775" fmla="*/ 4450491 w 11137897"/>
              <a:gd name="connsiteY1775" fmla="*/ 1244146 h 4797311"/>
              <a:gd name="connsiteX1776" fmla="*/ 4448918 w 11137897"/>
              <a:gd name="connsiteY1776" fmla="*/ 1243857 h 4797311"/>
              <a:gd name="connsiteX1777" fmla="*/ 4297663 w 11137897"/>
              <a:gd name="connsiteY1777" fmla="*/ 1246497 h 4797311"/>
              <a:gd name="connsiteX1778" fmla="*/ 4272957 w 11137897"/>
              <a:gd name="connsiteY1778" fmla="*/ 1272081 h 4797311"/>
              <a:gd name="connsiteX1779" fmla="*/ 4298541 w 11137897"/>
              <a:gd name="connsiteY1779" fmla="*/ 1296787 h 4797311"/>
              <a:gd name="connsiteX1780" fmla="*/ 4323247 w 11137897"/>
              <a:gd name="connsiteY1780" fmla="*/ 1271203 h 4797311"/>
              <a:gd name="connsiteX1781" fmla="*/ 4297663 w 11137897"/>
              <a:gd name="connsiteY1781" fmla="*/ 1246497 h 4797311"/>
              <a:gd name="connsiteX1782" fmla="*/ 4221453 w 11137897"/>
              <a:gd name="connsiteY1782" fmla="*/ 1200537 h 4797311"/>
              <a:gd name="connsiteX1783" fmla="*/ 4208245 w 11137897"/>
              <a:gd name="connsiteY1783" fmla="*/ 1245278 h 4797311"/>
              <a:gd name="connsiteX1784" fmla="*/ 4220506 w 11137897"/>
              <a:gd name="connsiteY1784" fmla="*/ 1250108 h 4797311"/>
              <a:gd name="connsiteX1785" fmla="*/ 4245212 w 11137897"/>
              <a:gd name="connsiteY1785" fmla="*/ 1224524 h 4797311"/>
              <a:gd name="connsiteX1786" fmla="*/ 4237537 w 11137897"/>
              <a:gd name="connsiteY1786" fmla="*/ 1206873 h 4797311"/>
              <a:gd name="connsiteX1787" fmla="*/ 4221453 w 11137897"/>
              <a:gd name="connsiteY1787" fmla="*/ 1200537 h 4797311"/>
              <a:gd name="connsiteX1788" fmla="*/ 4988697 w 11137897"/>
              <a:gd name="connsiteY1788" fmla="*/ 1186395 h 4797311"/>
              <a:gd name="connsiteX1789" fmla="*/ 4963991 w 11137897"/>
              <a:gd name="connsiteY1789" fmla="*/ 1211978 h 4797311"/>
              <a:gd name="connsiteX1790" fmla="*/ 4971666 w 11137897"/>
              <a:gd name="connsiteY1790" fmla="*/ 1229629 h 4797311"/>
              <a:gd name="connsiteX1791" fmla="*/ 4974679 w 11137897"/>
              <a:gd name="connsiteY1791" fmla="*/ 1230817 h 4797311"/>
              <a:gd name="connsiteX1792" fmla="*/ 4991703 w 11137897"/>
              <a:gd name="connsiteY1792" fmla="*/ 1187578 h 4797311"/>
              <a:gd name="connsiteX1793" fmla="*/ 4988697 w 11137897"/>
              <a:gd name="connsiteY1793" fmla="*/ 1186395 h 4797311"/>
              <a:gd name="connsiteX1794" fmla="*/ 4834181 w 11137897"/>
              <a:gd name="connsiteY1794" fmla="*/ 1189092 h 4797311"/>
              <a:gd name="connsiteX1795" fmla="*/ 4809475 w 11137897"/>
              <a:gd name="connsiteY1795" fmla="*/ 1214675 h 4797311"/>
              <a:gd name="connsiteX1796" fmla="*/ 4835059 w 11137897"/>
              <a:gd name="connsiteY1796" fmla="*/ 1239381 h 4797311"/>
              <a:gd name="connsiteX1797" fmla="*/ 4859765 w 11137897"/>
              <a:gd name="connsiteY1797" fmla="*/ 1213797 h 4797311"/>
              <a:gd name="connsiteX1798" fmla="*/ 4834181 w 11137897"/>
              <a:gd name="connsiteY1798" fmla="*/ 1189092 h 4797311"/>
              <a:gd name="connsiteX1799" fmla="*/ 4679791 w 11137897"/>
              <a:gd name="connsiteY1799" fmla="*/ 1191787 h 4797311"/>
              <a:gd name="connsiteX1800" fmla="*/ 4655085 w 11137897"/>
              <a:gd name="connsiteY1800" fmla="*/ 1217370 h 4797311"/>
              <a:gd name="connsiteX1801" fmla="*/ 4680669 w 11137897"/>
              <a:gd name="connsiteY1801" fmla="*/ 1242076 h 4797311"/>
              <a:gd name="connsiteX1802" fmla="*/ 4705375 w 11137897"/>
              <a:gd name="connsiteY1802" fmla="*/ 1216492 h 4797311"/>
              <a:gd name="connsiteX1803" fmla="*/ 4679791 w 11137897"/>
              <a:gd name="connsiteY1803" fmla="*/ 1191787 h 4797311"/>
              <a:gd name="connsiteX1804" fmla="*/ 4525275 w 11137897"/>
              <a:gd name="connsiteY1804" fmla="*/ 1194484 h 4797311"/>
              <a:gd name="connsiteX1805" fmla="*/ 4500569 w 11137897"/>
              <a:gd name="connsiteY1805" fmla="*/ 1220067 h 4797311"/>
              <a:gd name="connsiteX1806" fmla="*/ 4526153 w 11137897"/>
              <a:gd name="connsiteY1806" fmla="*/ 1244773 h 4797311"/>
              <a:gd name="connsiteX1807" fmla="*/ 4550859 w 11137897"/>
              <a:gd name="connsiteY1807" fmla="*/ 1219189 h 4797311"/>
              <a:gd name="connsiteX1808" fmla="*/ 4525275 w 11137897"/>
              <a:gd name="connsiteY1808" fmla="*/ 1194484 h 4797311"/>
              <a:gd name="connsiteX1809" fmla="*/ 4374019 w 11137897"/>
              <a:gd name="connsiteY1809" fmla="*/ 1197124 h 4797311"/>
              <a:gd name="connsiteX1810" fmla="*/ 4349313 w 11137897"/>
              <a:gd name="connsiteY1810" fmla="*/ 1222707 h 4797311"/>
              <a:gd name="connsiteX1811" fmla="*/ 4374897 w 11137897"/>
              <a:gd name="connsiteY1811" fmla="*/ 1247413 h 4797311"/>
              <a:gd name="connsiteX1812" fmla="*/ 4399603 w 11137897"/>
              <a:gd name="connsiteY1812" fmla="*/ 1221829 h 4797311"/>
              <a:gd name="connsiteX1813" fmla="*/ 4374019 w 11137897"/>
              <a:gd name="connsiteY1813" fmla="*/ 1197124 h 4797311"/>
              <a:gd name="connsiteX1814" fmla="*/ 4910498 w 11137897"/>
              <a:gd name="connsiteY1814" fmla="*/ 1137454 h 4797311"/>
              <a:gd name="connsiteX1815" fmla="*/ 4885792 w 11137897"/>
              <a:gd name="connsiteY1815" fmla="*/ 1163038 h 4797311"/>
              <a:gd name="connsiteX1816" fmla="*/ 4911376 w 11137897"/>
              <a:gd name="connsiteY1816" fmla="*/ 1187744 h 4797311"/>
              <a:gd name="connsiteX1817" fmla="*/ 4936081 w 11137897"/>
              <a:gd name="connsiteY1817" fmla="*/ 1162160 h 4797311"/>
              <a:gd name="connsiteX1818" fmla="*/ 4910498 w 11137897"/>
              <a:gd name="connsiteY1818" fmla="*/ 1137454 h 4797311"/>
              <a:gd name="connsiteX1819" fmla="*/ 4756108 w 11137897"/>
              <a:gd name="connsiteY1819" fmla="*/ 1140149 h 4797311"/>
              <a:gd name="connsiteX1820" fmla="*/ 4731401 w 11137897"/>
              <a:gd name="connsiteY1820" fmla="*/ 1165733 h 4797311"/>
              <a:gd name="connsiteX1821" fmla="*/ 4756986 w 11137897"/>
              <a:gd name="connsiteY1821" fmla="*/ 1190439 h 4797311"/>
              <a:gd name="connsiteX1822" fmla="*/ 4781692 w 11137897"/>
              <a:gd name="connsiteY1822" fmla="*/ 1164855 h 4797311"/>
              <a:gd name="connsiteX1823" fmla="*/ 4756108 w 11137897"/>
              <a:gd name="connsiteY1823" fmla="*/ 1140149 h 4797311"/>
              <a:gd name="connsiteX1824" fmla="*/ 4601592 w 11137897"/>
              <a:gd name="connsiteY1824" fmla="*/ 1142846 h 4797311"/>
              <a:gd name="connsiteX1825" fmla="*/ 4576886 w 11137897"/>
              <a:gd name="connsiteY1825" fmla="*/ 1168430 h 4797311"/>
              <a:gd name="connsiteX1826" fmla="*/ 4602470 w 11137897"/>
              <a:gd name="connsiteY1826" fmla="*/ 1193136 h 4797311"/>
              <a:gd name="connsiteX1827" fmla="*/ 4627175 w 11137897"/>
              <a:gd name="connsiteY1827" fmla="*/ 1167552 h 4797311"/>
              <a:gd name="connsiteX1828" fmla="*/ 4601592 w 11137897"/>
              <a:gd name="connsiteY1828" fmla="*/ 1142846 h 4797311"/>
              <a:gd name="connsiteX1829" fmla="*/ 4447202 w 11137897"/>
              <a:gd name="connsiteY1829" fmla="*/ 1145541 h 4797311"/>
              <a:gd name="connsiteX1830" fmla="*/ 4422496 w 11137897"/>
              <a:gd name="connsiteY1830" fmla="*/ 1171125 h 4797311"/>
              <a:gd name="connsiteX1831" fmla="*/ 4448080 w 11137897"/>
              <a:gd name="connsiteY1831" fmla="*/ 1195831 h 4797311"/>
              <a:gd name="connsiteX1832" fmla="*/ 4449642 w 11137897"/>
              <a:gd name="connsiteY1832" fmla="*/ 1195487 h 4797311"/>
              <a:gd name="connsiteX1833" fmla="*/ 4451215 w 11137897"/>
              <a:gd name="connsiteY1833" fmla="*/ 1195776 h 4797311"/>
              <a:gd name="connsiteX1834" fmla="*/ 4475921 w 11137897"/>
              <a:gd name="connsiteY1834" fmla="*/ 1170192 h 4797311"/>
              <a:gd name="connsiteX1835" fmla="*/ 4450337 w 11137897"/>
              <a:gd name="connsiteY1835" fmla="*/ 1145486 h 4797311"/>
              <a:gd name="connsiteX1836" fmla="*/ 4448775 w 11137897"/>
              <a:gd name="connsiteY1836" fmla="*/ 1145830 h 4797311"/>
              <a:gd name="connsiteX1837" fmla="*/ 4447202 w 11137897"/>
              <a:gd name="connsiteY1837" fmla="*/ 1145541 h 4797311"/>
              <a:gd name="connsiteX1838" fmla="*/ 4295947 w 11137897"/>
              <a:gd name="connsiteY1838" fmla="*/ 1148181 h 4797311"/>
              <a:gd name="connsiteX1839" fmla="*/ 4271241 w 11137897"/>
              <a:gd name="connsiteY1839" fmla="*/ 1173765 h 4797311"/>
              <a:gd name="connsiteX1840" fmla="*/ 4296825 w 11137897"/>
              <a:gd name="connsiteY1840" fmla="*/ 1198471 h 4797311"/>
              <a:gd name="connsiteX1841" fmla="*/ 4321531 w 11137897"/>
              <a:gd name="connsiteY1841" fmla="*/ 1172887 h 4797311"/>
              <a:gd name="connsiteX1842" fmla="*/ 4295947 w 11137897"/>
              <a:gd name="connsiteY1842" fmla="*/ 1148181 h 4797311"/>
              <a:gd name="connsiteX1843" fmla="*/ 4243437 w 11137897"/>
              <a:gd name="connsiteY1843" fmla="*/ 1126071 h 4797311"/>
              <a:gd name="connsiteX1844" fmla="*/ 4243099 w 11137897"/>
              <a:gd name="connsiteY1844" fmla="*/ 1127216 h 4797311"/>
              <a:gd name="connsiteX1845" fmla="*/ 4243496 w 11137897"/>
              <a:gd name="connsiteY1845" fmla="*/ 1126207 h 4797311"/>
              <a:gd name="connsiteX1846" fmla="*/ 4243437 w 11137897"/>
              <a:gd name="connsiteY1846" fmla="*/ 1126071 h 4797311"/>
              <a:gd name="connsiteX1847" fmla="*/ 4986981 w 11137897"/>
              <a:gd name="connsiteY1847" fmla="*/ 1088077 h 4797311"/>
              <a:gd name="connsiteX1848" fmla="*/ 4962275 w 11137897"/>
              <a:gd name="connsiteY1848" fmla="*/ 1113661 h 4797311"/>
              <a:gd name="connsiteX1849" fmla="*/ 4987859 w 11137897"/>
              <a:gd name="connsiteY1849" fmla="*/ 1138367 h 4797311"/>
              <a:gd name="connsiteX1850" fmla="*/ 5012564 w 11137897"/>
              <a:gd name="connsiteY1850" fmla="*/ 1112783 h 4797311"/>
              <a:gd name="connsiteX1851" fmla="*/ 4986981 w 11137897"/>
              <a:gd name="connsiteY1851" fmla="*/ 1088077 h 4797311"/>
              <a:gd name="connsiteX1852" fmla="*/ 4832465 w 11137897"/>
              <a:gd name="connsiteY1852" fmla="*/ 1090774 h 4797311"/>
              <a:gd name="connsiteX1853" fmla="*/ 4807758 w 11137897"/>
              <a:gd name="connsiteY1853" fmla="*/ 1116358 h 4797311"/>
              <a:gd name="connsiteX1854" fmla="*/ 4833342 w 11137897"/>
              <a:gd name="connsiteY1854" fmla="*/ 1141064 h 4797311"/>
              <a:gd name="connsiteX1855" fmla="*/ 4858049 w 11137897"/>
              <a:gd name="connsiteY1855" fmla="*/ 1115480 h 4797311"/>
              <a:gd name="connsiteX1856" fmla="*/ 4832465 w 11137897"/>
              <a:gd name="connsiteY1856" fmla="*/ 1090774 h 4797311"/>
              <a:gd name="connsiteX1857" fmla="*/ 4678075 w 11137897"/>
              <a:gd name="connsiteY1857" fmla="*/ 1093469 h 4797311"/>
              <a:gd name="connsiteX1858" fmla="*/ 4653369 w 11137897"/>
              <a:gd name="connsiteY1858" fmla="*/ 1119053 h 4797311"/>
              <a:gd name="connsiteX1859" fmla="*/ 4678953 w 11137897"/>
              <a:gd name="connsiteY1859" fmla="*/ 1143759 h 4797311"/>
              <a:gd name="connsiteX1860" fmla="*/ 4703659 w 11137897"/>
              <a:gd name="connsiteY1860" fmla="*/ 1118175 h 4797311"/>
              <a:gd name="connsiteX1861" fmla="*/ 4678075 w 11137897"/>
              <a:gd name="connsiteY1861" fmla="*/ 1093469 h 4797311"/>
              <a:gd name="connsiteX1862" fmla="*/ 4523559 w 11137897"/>
              <a:gd name="connsiteY1862" fmla="*/ 1096166 h 4797311"/>
              <a:gd name="connsiteX1863" fmla="*/ 4498852 w 11137897"/>
              <a:gd name="connsiteY1863" fmla="*/ 1121750 h 4797311"/>
              <a:gd name="connsiteX1864" fmla="*/ 4524437 w 11137897"/>
              <a:gd name="connsiteY1864" fmla="*/ 1146456 h 4797311"/>
              <a:gd name="connsiteX1865" fmla="*/ 4549143 w 11137897"/>
              <a:gd name="connsiteY1865" fmla="*/ 1120872 h 4797311"/>
              <a:gd name="connsiteX1866" fmla="*/ 4523559 w 11137897"/>
              <a:gd name="connsiteY1866" fmla="*/ 1096166 h 4797311"/>
              <a:gd name="connsiteX1867" fmla="*/ 4372303 w 11137897"/>
              <a:gd name="connsiteY1867" fmla="*/ 1098806 h 4797311"/>
              <a:gd name="connsiteX1868" fmla="*/ 4347596 w 11137897"/>
              <a:gd name="connsiteY1868" fmla="*/ 1124390 h 4797311"/>
              <a:gd name="connsiteX1869" fmla="*/ 4373181 w 11137897"/>
              <a:gd name="connsiteY1869" fmla="*/ 1149096 h 4797311"/>
              <a:gd name="connsiteX1870" fmla="*/ 4397887 w 11137897"/>
              <a:gd name="connsiteY1870" fmla="*/ 1123512 h 4797311"/>
              <a:gd name="connsiteX1871" fmla="*/ 4372303 w 11137897"/>
              <a:gd name="connsiteY1871" fmla="*/ 1098806 h 4797311"/>
              <a:gd name="connsiteX1872" fmla="*/ 5048711 w 11137897"/>
              <a:gd name="connsiteY1872" fmla="*/ 1042782 h 4797311"/>
              <a:gd name="connsiteX1873" fmla="*/ 5045647 w 11137897"/>
              <a:gd name="connsiteY1873" fmla="*/ 1044115 h 4797311"/>
              <a:gd name="connsiteX1874" fmla="*/ 5038592 w 11137897"/>
              <a:gd name="connsiteY1874" fmla="*/ 1062024 h 4797311"/>
              <a:gd name="connsiteX1875" fmla="*/ 5039927 w 11137897"/>
              <a:gd name="connsiteY1875" fmla="*/ 1065093 h 4797311"/>
              <a:gd name="connsiteX1876" fmla="*/ 5048711 w 11137897"/>
              <a:gd name="connsiteY1876" fmla="*/ 1042782 h 4797311"/>
              <a:gd name="connsiteX1877" fmla="*/ 4908782 w 11137897"/>
              <a:gd name="connsiteY1877" fmla="*/ 1039137 h 4797311"/>
              <a:gd name="connsiteX1878" fmla="*/ 4884076 w 11137897"/>
              <a:gd name="connsiteY1878" fmla="*/ 1064721 h 4797311"/>
              <a:gd name="connsiteX1879" fmla="*/ 4909660 w 11137897"/>
              <a:gd name="connsiteY1879" fmla="*/ 1089426 h 4797311"/>
              <a:gd name="connsiteX1880" fmla="*/ 4934365 w 11137897"/>
              <a:gd name="connsiteY1880" fmla="*/ 1063843 h 4797311"/>
              <a:gd name="connsiteX1881" fmla="*/ 4908782 w 11137897"/>
              <a:gd name="connsiteY1881" fmla="*/ 1039137 h 4797311"/>
              <a:gd name="connsiteX1882" fmla="*/ 4754392 w 11137897"/>
              <a:gd name="connsiteY1882" fmla="*/ 1041832 h 4797311"/>
              <a:gd name="connsiteX1883" fmla="*/ 4729685 w 11137897"/>
              <a:gd name="connsiteY1883" fmla="*/ 1067416 h 4797311"/>
              <a:gd name="connsiteX1884" fmla="*/ 4755269 w 11137897"/>
              <a:gd name="connsiteY1884" fmla="*/ 1092121 h 4797311"/>
              <a:gd name="connsiteX1885" fmla="*/ 4779976 w 11137897"/>
              <a:gd name="connsiteY1885" fmla="*/ 1066538 h 4797311"/>
              <a:gd name="connsiteX1886" fmla="*/ 4754392 w 11137897"/>
              <a:gd name="connsiteY1886" fmla="*/ 1041832 h 4797311"/>
              <a:gd name="connsiteX1887" fmla="*/ 4599876 w 11137897"/>
              <a:gd name="connsiteY1887" fmla="*/ 1044529 h 4797311"/>
              <a:gd name="connsiteX1888" fmla="*/ 4575170 w 11137897"/>
              <a:gd name="connsiteY1888" fmla="*/ 1070113 h 4797311"/>
              <a:gd name="connsiteX1889" fmla="*/ 4600754 w 11137897"/>
              <a:gd name="connsiteY1889" fmla="*/ 1094818 h 4797311"/>
              <a:gd name="connsiteX1890" fmla="*/ 4625459 w 11137897"/>
              <a:gd name="connsiteY1890" fmla="*/ 1069235 h 4797311"/>
              <a:gd name="connsiteX1891" fmla="*/ 4599876 w 11137897"/>
              <a:gd name="connsiteY1891" fmla="*/ 1044529 h 4797311"/>
              <a:gd name="connsiteX1892" fmla="*/ 4445486 w 11137897"/>
              <a:gd name="connsiteY1892" fmla="*/ 1047224 h 4797311"/>
              <a:gd name="connsiteX1893" fmla="*/ 4420779 w 11137897"/>
              <a:gd name="connsiteY1893" fmla="*/ 1072808 h 4797311"/>
              <a:gd name="connsiteX1894" fmla="*/ 4446363 w 11137897"/>
              <a:gd name="connsiteY1894" fmla="*/ 1097513 h 4797311"/>
              <a:gd name="connsiteX1895" fmla="*/ 4447926 w 11137897"/>
              <a:gd name="connsiteY1895" fmla="*/ 1097170 h 4797311"/>
              <a:gd name="connsiteX1896" fmla="*/ 4449499 w 11137897"/>
              <a:gd name="connsiteY1896" fmla="*/ 1097458 h 4797311"/>
              <a:gd name="connsiteX1897" fmla="*/ 4474205 w 11137897"/>
              <a:gd name="connsiteY1897" fmla="*/ 1071875 h 4797311"/>
              <a:gd name="connsiteX1898" fmla="*/ 4448621 w 11137897"/>
              <a:gd name="connsiteY1898" fmla="*/ 1047169 h 4797311"/>
              <a:gd name="connsiteX1899" fmla="*/ 4447059 w 11137897"/>
              <a:gd name="connsiteY1899" fmla="*/ 1047512 h 4797311"/>
              <a:gd name="connsiteX1900" fmla="*/ 4445486 w 11137897"/>
              <a:gd name="connsiteY1900" fmla="*/ 1047224 h 4797311"/>
              <a:gd name="connsiteX1901" fmla="*/ 4294231 w 11137897"/>
              <a:gd name="connsiteY1901" fmla="*/ 1049864 h 4797311"/>
              <a:gd name="connsiteX1902" fmla="*/ 4269524 w 11137897"/>
              <a:gd name="connsiteY1902" fmla="*/ 1075448 h 4797311"/>
              <a:gd name="connsiteX1903" fmla="*/ 4295108 w 11137897"/>
              <a:gd name="connsiteY1903" fmla="*/ 1100153 h 4797311"/>
              <a:gd name="connsiteX1904" fmla="*/ 4319815 w 11137897"/>
              <a:gd name="connsiteY1904" fmla="*/ 1074570 h 4797311"/>
              <a:gd name="connsiteX1905" fmla="*/ 4294231 w 11137897"/>
              <a:gd name="connsiteY1905" fmla="*/ 1049864 h 4797311"/>
              <a:gd name="connsiteX1906" fmla="*/ 4985267 w 11137897"/>
              <a:gd name="connsiteY1906" fmla="*/ 989887 h 4797311"/>
              <a:gd name="connsiteX1907" fmla="*/ 4960561 w 11137897"/>
              <a:gd name="connsiteY1907" fmla="*/ 1015471 h 4797311"/>
              <a:gd name="connsiteX1908" fmla="*/ 4986145 w 11137897"/>
              <a:gd name="connsiteY1908" fmla="*/ 1040176 h 4797311"/>
              <a:gd name="connsiteX1909" fmla="*/ 5010850 w 11137897"/>
              <a:gd name="connsiteY1909" fmla="*/ 1014593 h 4797311"/>
              <a:gd name="connsiteX1910" fmla="*/ 4985267 w 11137897"/>
              <a:gd name="connsiteY1910" fmla="*/ 989887 h 4797311"/>
              <a:gd name="connsiteX1911" fmla="*/ 4830751 w 11137897"/>
              <a:gd name="connsiteY1911" fmla="*/ 992584 h 4797311"/>
              <a:gd name="connsiteX1912" fmla="*/ 4806044 w 11137897"/>
              <a:gd name="connsiteY1912" fmla="*/ 1018168 h 4797311"/>
              <a:gd name="connsiteX1913" fmla="*/ 4831629 w 11137897"/>
              <a:gd name="connsiteY1913" fmla="*/ 1042873 h 4797311"/>
              <a:gd name="connsiteX1914" fmla="*/ 4856335 w 11137897"/>
              <a:gd name="connsiteY1914" fmla="*/ 1017290 h 4797311"/>
              <a:gd name="connsiteX1915" fmla="*/ 4830751 w 11137897"/>
              <a:gd name="connsiteY1915" fmla="*/ 992584 h 4797311"/>
              <a:gd name="connsiteX1916" fmla="*/ 4676361 w 11137897"/>
              <a:gd name="connsiteY1916" fmla="*/ 995279 h 4797311"/>
              <a:gd name="connsiteX1917" fmla="*/ 4651655 w 11137897"/>
              <a:gd name="connsiteY1917" fmla="*/ 1020863 h 4797311"/>
              <a:gd name="connsiteX1918" fmla="*/ 4677239 w 11137897"/>
              <a:gd name="connsiteY1918" fmla="*/ 1045568 h 4797311"/>
              <a:gd name="connsiteX1919" fmla="*/ 4701945 w 11137897"/>
              <a:gd name="connsiteY1919" fmla="*/ 1019985 h 4797311"/>
              <a:gd name="connsiteX1920" fmla="*/ 4676361 w 11137897"/>
              <a:gd name="connsiteY1920" fmla="*/ 995279 h 4797311"/>
              <a:gd name="connsiteX1921" fmla="*/ 4521845 w 11137897"/>
              <a:gd name="connsiteY1921" fmla="*/ 997976 h 4797311"/>
              <a:gd name="connsiteX1922" fmla="*/ 4497139 w 11137897"/>
              <a:gd name="connsiteY1922" fmla="*/ 1023560 h 4797311"/>
              <a:gd name="connsiteX1923" fmla="*/ 4522723 w 11137897"/>
              <a:gd name="connsiteY1923" fmla="*/ 1048265 h 4797311"/>
              <a:gd name="connsiteX1924" fmla="*/ 4547429 w 11137897"/>
              <a:gd name="connsiteY1924" fmla="*/ 1022682 h 4797311"/>
              <a:gd name="connsiteX1925" fmla="*/ 4521845 w 11137897"/>
              <a:gd name="connsiteY1925" fmla="*/ 997976 h 4797311"/>
              <a:gd name="connsiteX1926" fmla="*/ 4370589 w 11137897"/>
              <a:gd name="connsiteY1926" fmla="*/ 1000616 h 4797311"/>
              <a:gd name="connsiteX1927" fmla="*/ 4345883 w 11137897"/>
              <a:gd name="connsiteY1927" fmla="*/ 1026200 h 4797311"/>
              <a:gd name="connsiteX1928" fmla="*/ 4371467 w 11137897"/>
              <a:gd name="connsiteY1928" fmla="*/ 1050905 h 4797311"/>
              <a:gd name="connsiteX1929" fmla="*/ 4396173 w 11137897"/>
              <a:gd name="connsiteY1929" fmla="*/ 1025322 h 4797311"/>
              <a:gd name="connsiteX1930" fmla="*/ 4370589 w 11137897"/>
              <a:gd name="connsiteY1930" fmla="*/ 1000616 h 4797311"/>
              <a:gd name="connsiteX1931" fmla="*/ 4294672 w 11137897"/>
              <a:gd name="connsiteY1931" fmla="*/ 952522 h 4797311"/>
              <a:gd name="connsiteX1932" fmla="*/ 4281464 w 11137897"/>
              <a:gd name="connsiteY1932" fmla="*/ 997264 h 4797311"/>
              <a:gd name="connsiteX1933" fmla="*/ 4293395 w 11137897"/>
              <a:gd name="connsiteY1933" fmla="*/ 1001963 h 4797311"/>
              <a:gd name="connsiteX1934" fmla="*/ 4318101 w 11137897"/>
              <a:gd name="connsiteY1934" fmla="*/ 976379 h 4797311"/>
              <a:gd name="connsiteX1935" fmla="*/ 4310426 w 11137897"/>
              <a:gd name="connsiteY1935" fmla="*/ 958727 h 4797311"/>
              <a:gd name="connsiteX1936" fmla="*/ 4294672 w 11137897"/>
              <a:gd name="connsiteY1936" fmla="*/ 952522 h 4797311"/>
              <a:gd name="connsiteX1937" fmla="*/ 5061585 w 11137897"/>
              <a:gd name="connsiteY1937" fmla="*/ 938249 h 4797311"/>
              <a:gd name="connsiteX1938" fmla="*/ 5036878 w 11137897"/>
              <a:gd name="connsiteY1938" fmla="*/ 963833 h 4797311"/>
              <a:gd name="connsiteX1939" fmla="*/ 5062462 w 11137897"/>
              <a:gd name="connsiteY1939" fmla="*/ 988539 h 4797311"/>
              <a:gd name="connsiteX1940" fmla="*/ 5071637 w 11137897"/>
              <a:gd name="connsiteY1940" fmla="*/ 984549 h 4797311"/>
              <a:gd name="connsiteX1941" fmla="*/ 5083480 w 11137897"/>
              <a:gd name="connsiteY1941" fmla="*/ 954471 h 4797311"/>
              <a:gd name="connsiteX1942" fmla="*/ 5079493 w 11137897"/>
              <a:gd name="connsiteY1942" fmla="*/ 945303 h 4797311"/>
              <a:gd name="connsiteX1943" fmla="*/ 5061585 w 11137897"/>
              <a:gd name="connsiteY1943" fmla="*/ 938249 h 4797311"/>
              <a:gd name="connsiteX1944" fmla="*/ 4907068 w 11137897"/>
              <a:gd name="connsiteY1944" fmla="*/ 940946 h 4797311"/>
              <a:gd name="connsiteX1945" fmla="*/ 4882362 w 11137897"/>
              <a:gd name="connsiteY1945" fmla="*/ 966530 h 4797311"/>
              <a:gd name="connsiteX1946" fmla="*/ 4907946 w 11137897"/>
              <a:gd name="connsiteY1946" fmla="*/ 991236 h 4797311"/>
              <a:gd name="connsiteX1947" fmla="*/ 4932651 w 11137897"/>
              <a:gd name="connsiteY1947" fmla="*/ 965652 h 4797311"/>
              <a:gd name="connsiteX1948" fmla="*/ 4907068 w 11137897"/>
              <a:gd name="connsiteY1948" fmla="*/ 940946 h 4797311"/>
              <a:gd name="connsiteX1949" fmla="*/ 4752678 w 11137897"/>
              <a:gd name="connsiteY1949" fmla="*/ 943641 h 4797311"/>
              <a:gd name="connsiteX1950" fmla="*/ 4727971 w 11137897"/>
              <a:gd name="connsiteY1950" fmla="*/ 969225 h 4797311"/>
              <a:gd name="connsiteX1951" fmla="*/ 4753555 w 11137897"/>
              <a:gd name="connsiteY1951" fmla="*/ 993931 h 4797311"/>
              <a:gd name="connsiteX1952" fmla="*/ 4778262 w 11137897"/>
              <a:gd name="connsiteY1952" fmla="*/ 968347 h 4797311"/>
              <a:gd name="connsiteX1953" fmla="*/ 4752678 w 11137897"/>
              <a:gd name="connsiteY1953" fmla="*/ 943641 h 4797311"/>
              <a:gd name="connsiteX1954" fmla="*/ 4598162 w 11137897"/>
              <a:gd name="connsiteY1954" fmla="*/ 946338 h 4797311"/>
              <a:gd name="connsiteX1955" fmla="*/ 4573456 w 11137897"/>
              <a:gd name="connsiteY1955" fmla="*/ 971922 h 4797311"/>
              <a:gd name="connsiteX1956" fmla="*/ 4599040 w 11137897"/>
              <a:gd name="connsiteY1956" fmla="*/ 996628 h 4797311"/>
              <a:gd name="connsiteX1957" fmla="*/ 4623745 w 11137897"/>
              <a:gd name="connsiteY1957" fmla="*/ 971044 h 4797311"/>
              <a:gd name="connsiteX1958" fmla="*/ 4598162 w 11137897"/>
              <a:gd name="connsiteY1958" fmla="*/ 946338 h 4797311"/>
              <a:gd name="connsiteX1959" fmla="*/ 4443772 w 11137897"/>
              <a:gd name="connsiteY1959" fmla="*/ 949033 h 4797311"/>
              <a:gd name="connsiteX1960" fmla="*/ 4419065 w 11137897"/>
              <a:gd name="connsiteY1960" fmla="*/ 974617 h 4797311"/>
              <a:gd name="connsiteX1961" fmla="*/ 4444650 w 11137897"/>
              <a:gd name="connsiteY1961" fmla="*/ 999323 h 4797311"/>
              <a:gd name="connsiteX1962" fmla="*/ 4446212 w 11137897"/>
              <a:gd name="connsiteY1962" fmla="*/ 998979 h 4797311"/>
              <a:gd name="connsiteX1963" fmla="*/ 4447785 w 11137897"/>
              <a:gd name="connsiteY1963" fmla="*/ 999268 h 4797311"/>
              <a:gd name="connsiteX1964" fmla="*/ 4472491 w 11137897"/>
              <a:gd name="connsiteY1964" fmla="*/ 973684 h 4797311"/>
              <a:gd name="connsiteX1965" fmla="*/ 4446907 w 11137897"/>
              <a:gd name="connsiteY1965" fmla="*/ 948978 h 4797311"/>
              <a:gd name="connsiteX1966" fmla="*/ 4445345 w 11137897"/>
              <a:gd name="connsiteY1966" fmla="*/ 949321 h 4797311"/>
              <a:gd name="connsiteX1967" fmla="*/ 4443772 w 11137897"/>
              <a:gd name="connsiteY1967" fmla="*/ 949033 h 4797311"/>
              <a:gd name="connsiteX1968" fmla="*/ 4983551 w 11137897"/>
              <a:gd name="connsiteY1968" fmla="*/ 891570 h 4797311"/>
              <a:gd name="connsiteX1969" fmla="*/ 4958845 w 11137897"/>
              <a:gd name="connsiteY1969" fmla="*/ 917154 h 4797311"/>
              <a:gd name="connsiteX1970" fmla="*/ 4984429 w 11137897"/>
              <a:gd name="connsiteY1970" fmla="*/ 941860 h 4797311"/>
              <a:gd name="connsiteX1971" fmla="*/ 5009134 w 11137897"/>
              <a:gd name="connsiteY1971" fmla="*/ 916276 h 4797311"/>
              <a:gd name="connsiteX1972" fmla="*/ 4983551 w 11137897"/>
              <a:gd name="connsiteY1972" fmla="*/ 891570 h 4797311"/>
              <a:gd name="connsiteX1973" fmla="*/ 4829035 w 11137897"/>
              <a:gd name="connsiteY1973" fmla="*/ 894267 h 4797311"/>
              <a:gd name="connsiteX1974" fmla="*/ 4804328 w 11137897"/>
              <a:gd name="connsiteY1974" fmla="*/ 919851 h 4797311"/>
              <a:gd name="connsiteX1975" fmla="*/ 4829912 w 11137897"/>
              <a:gd name="connsiteY1975" fmla="*/ 944557 h 4797311"/>
              <a:gd name="connsiteX1976" fmla="*/ 4854619 w 11137897"/>
              <a:gd name="connsiteY1976" fmla="*/ 918973 h 4797311"/>
              <a:gd name="connsiteX1977" fmla="*/ 4829035 w 11137897"/>
              <a:gd name="connsiteY1977" fmla="*/ 894267 h 4797311"/>
              <a:gd name="connsiteX1978" fmla="*/ 4674645 w 11137897"/>
              <a:gd name="connsiteY1978" fmla="*/ 896962 h 4797311"/>
              <a:gd name="connsiteX1979" fmla="*/ 4649939 w 11137897"/>
              <a:gd name="connsiteY1979" fmla="*/ 922546 h 4797311"/>
              <a:gd name="connsiteX1980" fmla="*/ 4675523 w 11137897"/>
              <a:gd name="connsiteY1980" fmla="*/ 947252 h 4797311"/>
              <a:gd name="connsiteX1981" fmla="*/ 4700229 w 11137897"/>
              <a:gd name="connsiteY1981" fmla="*/ 921668 h 4797311"/>
              <a:gd name="connsiteX1982" fmla="*/ 4674645 w 11137897"/>
              <a:gd name="connsiteY1982" fmla="*/ 896962 h 4797311"/>
              <a:gd name="connsiteX1983" fmla="*/ 4520129 w 11137897"/>
              <a:gd name="connsiteY1983" fmla="*/ 899659 h 4797311"/>
              <a:gd name="connsiteX1984" fmla="*/ 4495422 w 11137897"/>
              <a:gd name="connsiteY1984" fmla="*/ 925243 h 4797311"/>
              <a:gd name="connsiteX1985" fmla="*/ 4521006 w 11137897"/>
              <a:gd name="connsiteY1985" fmla="*/ 949949 h 4797311"/>
              <a:gd name="connsiteX1986" fmla="*/ 4545713 w 11137897"/>
              <a:gd name="connsiteY1986" fmla="*/ 924365 h 4797311"/>
              <a:gd name="connsiteX1987" fmla="*/ 4520129 w 11137897"/>
              <a:gd name="connsiteY1987" fmla="*/ 899659 h 4797311"/>
              <a:gd name="connsiteX1988" fmla="*/ 4368873 w 11137897"/>
              <a:gd name="connsiteY1988" fmla="*/ 902299 h 4797311"/>
              <a:gd name="connsiteX1989" fmla="*/ 4344166 w 11137897"/>
              <a:gd name="connsiteY1989" fmla="*/ 927883 h 4797311"/>
              <a:gd name="connsiteX1990" fmla="*/ 4369751 w 11137897"/>
              <a:gd name="connsiteY1990" fmla="*/ 952589 h 4797311"/>
              <a:gd name="connsiteX1991" fmla="*/ 4394457 w 11137897"/>
              <a:gd name="connsiteY1991" fmla="*/ 927005 h 4797311"/>
              <a:gd name="connsiteX1992" fmla="*/ 4368873 w 11137897"/>
              <a:gd name="connsiteY1992" fmla="*/ 902299 h 4797311"/>
              <a:gd name="connsiteX1993" fmla="*/ 5059868 w 11137897"/>
              <a:gd name="connsiteY1993" fmla="*/ 839932 h 4797311"/>
              <a:gd name="connsiteX1994" fmla="*/ 5035162 w 11137897"/>
              <a:gd name="connsiteY1994" fmla="*/ 865516 h 4797311"/>
              <a:gd name="connsiteX1995" fmla="*/ 5060746 w 11137897"/>
              <a:gd name="connsiteY1995" fmla="*/ 890222 h 4797311"/>
              <a:gd name="connsiteX1996" fmla="*/ 5085453 w 11137897"/>
              <a:gd name="connsiteY1996" fmla="*/ 864638 h 4797311"/>
              <a:gd name="connsiteX1997" fmla="*/ 5059868 w 11137897"/>
              <a:gd name="connsiteY1997" fmla="*/ 839932 h 4797311"/>
              <a:gd name="connsiteX1998" fmla="*/ 4905352 w 11137897"/>
              <a:gd name="connsiteY1998" fmla="*/ 842629 h 4797311"/>
              <a:gd name="connsiteX1999" fmla="*/ 4880646 w 11137897"/>
              <a:gd name="connsiteY1999" fmla="*/ 868213 h 4797311"/>
              <a:gd name="connsiteX2000" fmla="*/ 4906230 w 11137897"/>
              <a:gd name="connsiteY2000" fmla="*/ 892919 h 4797311"/>
              <a:gd name="connsiteX2001" fmla="*/ 4930935 w 11137897"/>
              <a:gd name="connsiteY2001" fmla="*/ 867335 h 4797311"/>
              <a:gd name="connsiteX2002" fmla="*/ 4905352 w 11137897"/>
              <a:gd name="connsiteY2002" fmla="*/ 842629 h 4797311"/>
              <a:gd name="connsiteX2003" fmla="*/ 4750962 w 11137897"/>
              <a:gd name="connsiteY2003" fmla="*/ 845324 h 4797311"/>
              <a:gd name="connsiteX2004" fmla="*/ 4726255 w 11137897"/>
              <a:gd name="connsiteY2004" fmla="*/ 870908 h 4797311"/>
              <a:gd name="connsiteX2005" fmla="*/ 4751839 w 11137897"/>
              <a:gd name="connsiteY2005" fmla="*/ 895614 h 4797311"/>
              <a:gd name="connsiteX2006" fmla="*/ 4776546 w 11137897"/>
              <a:gd name="connsiteY2006" fmla="*/ 870030 h 4797311"/>
              <a:gd name="connsiteX2007" fmla="*/ 4750962 w 11137897"/>
              <a:gd name="connsiteY2007" fmla="*/ 845324 h 4797311"/>
              <a:gd name="connsiteX2008" fmla="*/ 4596446 w 11137897"/>
              <a:gd name="connsiteY2008" fmla="*/ 848021 h 4797311"/>
              <a:gd name="connsiteX2009" fmla="*/ 4571740 w 11137897"/>
              <a:gd name="connsiteY2009" fmla="*/ 873605 h 4797311"/>
              <a:gd name="connsiteX2010" fmla="*/ 4597324 w 11137897"/>
              <a:gd name="connsiteY2010" fmla="*/ 898311 h 4797311"/>
              <a:gd name="connsiteX2011" fmla="*/ 4622029 w 11137897"/>
              <a:gd name="connsiteY2011" fmla="*/ 872727 h 4797311"/>
              <a:gd name="connsiteX2012" fmla="*/ 4596446 w 11137897"/>
              <a:gd name="connsiteY2012" fmla="*/ 848021 h 4797311"/>
              <a:gd name="connsiteX2013" fmla="*/ 4442056 w 11137897"/>
              <a:gd name="connsiteY2013" fmla="*/ 850716 h 4797311"/>
              <a:gd name="connsiteX2014" fmla="*/ 4417349 w 11137897"/>
              <a:gd name="connsiteY2014" fmla="*/ 876300 h 4797311"/>
              <a:gd name="connsiteX2015" fmla="*/ 4442933 w 11137897"/>
              <a:gd name="connsiteY2015" fmla="*/ 901006 h 4797311"/>
              <a:gd name="connsiteX2016" fmla="*/ 4444496 w 11137897"/>
              <a:gd name="connsiteY2016" fmla="*/ 900662 h 4797311"/>
              <a:gd name="connsiteX2017" fmla="*/ 4446069 w 11137897"/>
              <a:gd name="connsiteY2017" fmla="*/ 900951 h 4797311"/>
              <a:gd name="connsiteX2018" fmla="*/ 4470775 w 11137897"/>
              <a:gd name="connsiteY2018" fmla="*/ 875367 h 4797311"/>
              <a:gd name="connsiteX2019" fmla="*/ 4445191 w 11137897"/>
              <a:gd name="connsiteY2019" fmla="*/ 850661 h 4797311"/>
              <a:gd name="connsiteX2020" fmla="*/ 4443629 w 11137897"/>
              <a:gd name="connsiteY2020" fmla="*/ 851005 h 4797311"/>
              <a:gd name="connsiteX2021" fmla="*/ 4442056 w 11137897"/>
              <a:gd name="connsiteY2021" fmla="*/ 850716 h 4797311"/>
              <a:gd name="connsiteX2022" fmla="*/ 5136225 w 11137897"/>
              <a:gd name="connsiteY2022" fmla="*/ 790558 h 4797311"/>
              <a:gd name="connsiteX2023" fmla="*/ 5111519 w 11137897"/>
              <a:gd name="connsiteY2023" fmla="*/ 816142 h 4797311"/>
              <a:gd name="connsiteX2024" fmla="*/ 5119194 w 11137897"/>
              <a:gd name="connsiteY2024" fmla="*/ 833792 h 4797311"/>
              <a:gd name="connsiteX2025" fmla="*/ 5129408 w 11137897"/>
              <a:gd name="connsiteY2025" fmla="*/ 837816 h 4797311"/>
              <a:gd name="connsiteX2026" fmla="*/ 5146431 w 11137897"/>
              <a:gd name="connsiteY2026" fmla="*/ 794577 h 4797311"/>
              <a:gd name="connsiteX2027" fmla="*/ 5136225 w 11137897"/>
              <a:gd name="connsiteY2027" fmla="*/ 790558 h 4797311"/>
              <a:gd name="connsiteX2028" fmla="*/ 4981835 w 11137897"/>
              <a:gd name="connsiteY2028" fmla="*/ 793253 h 4797311"/>
              <a:gd name="connsiteX2029" fmla="*/ 4957129 w 11137897"/>
              <a:gd name="connsiteY2029" fmla="*/ 818837 h 4797311"/>
              <a:gd name="connsiteX2030" fmla="*/ 4982713 w 11137897"/>
              <a:gd name="connsiteY2030" fmla="*/ 843542 h 4797311"/>
              <a:gd name="connsiteX2031" fmla="*/ 5007418 w 11137897"/>
              <a:gd name="connsiteY2031" fmla="*/ 817959 h 4797311"/>
              <a:gd name="connsiteX2032" fmla="*/ 4981835 w 11137897"/>
              <a:gd name="connsiteY2032" fmla="*/ 793253 h 4797311"/>
              <a:gd name="connsiteX2033" fmla="*/ 4827318 w 11137897"/>
              <a:gd name="connsiteY2033" fmla="*/ 795950 h 4797311"/>
              <a:gd name="connsiteX2034" fmla="*/ 4802612 w 11137897"/>
              <a:gd name="connsiteY2034" fmla="*/ 821534 h 4797311"/>
              <a:gd name="connsiteX2035" fmla="*/ 4828196 w 11137897"/>
              <a:gd name="connsiteY2035" fmla="*/ 846239 h 4797311"/>
              <a:gd name="connsiteX2036" fmla="*/ 4852903 w 11137897"/>
              <a:gd name="connsiteY2036" fmla="*/ 820656 h 4797311"/>
              <a:gd name="connsiteX2037" fmla="*/ 4827318 w 11137897"/>
              <a:gd name="connsiteY2037" fmla="*/ 795950 h 4797311"/>
              <a:gd name="connsiteX2038" fmla="*/ 4672929 w 11137897"/>
              <a:gd name="connsiteY2038" fmla="*/ 798645 h 4797311"/>
              <a:gd name="connsiteX2039" fmla="*/ 4648223 w 11137897"/>
              <a:gd name="connsiteY2039" fmla="*/ 824229 h 4797311"/>
              <a:gd name="connsiteX2040" fmla="*/ 4673807 w 11137897"/>
              <a:gd name="connsiteY2040" fmla="*/ 848934 h 4797311"/>
              <a:gd name="connsiteX2041" fmla="*/ 4698513 w 11137897"/>
              <a:gd name="connsiteY2041" fmla="*/ 823351 h 4797311"/>
              <a:gd name="connsiteX2042" fmla="*/ 4672929 w 11137897"/>
              <a:gd name="connsiteY2042" fmla="*/ 798645 h 4797311"/>
              <a:gd name="connsiteX2043" fmla="*/ 4518413 w 11137897"/>
              <a:gd name="connsiteY2043" fmla="*/ 801342 h 4797311"/>
              <a:gd name="connsiteX2044" fmla="*/ 4493706 w 11137897"/>
              <a:gd name="connsiteY2044" fmla="*/ 826926 h 4797311"/>
              <a:gd name="connsiteX2045" fmla="*/ 4519290 w 11137897"/>
              <a:gd name="connsiteY2045" fmla="*/ 851631 h 4797311"/>
              <a:gd name="connsiteX2046" fmla="*/ 4543997 w 11137897"/>
              <a:gd name="connsiteY2046" fmla="*/ 826048 h 4797311"/>
              <a:gd name="connsiteX2047" fmla="*/ 4518413 w 11137897"/>
              <a:gd name="connsiteY2047" fmla="*/ 801342 h 4797311"/>
              <a:gd name="connsiteX2048" fmla="*/ 4367157 w 11137897"/>
              <a:gd name="connsiteY2048" fmla="*/ 803982 h 4797311"/>
              <a:gd name="connsiteX2049" fmla="*/ 4342450 w 11137897"/>
              <a:gd name="connsiteY2049" fmla="*/ 829566 h 4797311"/>
              <a:gd name="connsiteX2050" fmla="*/ 4368034 w 11137897"/>
              <a:gd name="connsiteY2050" fmla="*/ 854271 h 4797311"/>
              <a:gd name="connsiteX2051" fmla="*/ 4392741 w 11137897"/>
              <a:gd name="connsiteY2051" fmla="*/ 828688 h 4797311"/>
              <a:gd name="connsiteX2052" fmla="*/ 4367157 w 11137897"/>
              <a:gd name="connsiteY2052" fmla="*/ 803982 h 4797311"/>
              <a:gd name="connsiteX2053" fmla="*/ 5058122 w 11137897"/>
              <a:gd name="connsiteY2053" fmla="*/ 739888 h 4797311"/>
              <a:gd name="connsiteX2054" fmla="*/ 5033416 w 11137897"/>
              <a:gd name="connsiteY2054" fmla="*/ 765472 h 4797311"/>
              <a:gd name="connsiteX2055" fmla="*/ 5033789 w 11137897"/>
              <a:gd name="connsiteY2055" fmla="*/ 766329 h 4797311"/>
              <a:gd name="connsiteX2056" fmla="*/ 5033446 w 11137897"/>
              <a:gd name="connsiteY2056" fmla="*/ 767198 h 4797311"/>
              <a:gd name="connsiteX2057" fmla="*/ 5059030 w 11137897"/>
              <a:gd name="connsiteY2057" fmla="*/ 791905 h 4797311"/>
              <a:gd name="connsiteX2058" fmla="*/ 5083736 w 11137897"/>
              <a:gd name="connsiteY2058" fmla="*/ 766320 h 4797311"/>
              <a:gd name="connsiteX2059" fmla="*/ 5083363 w 11137897"/>
              <a:gd name="connsiteY2059" fmla="*/ 765463 h 4797311"/>
              <a:gd name="connsiteX2060" fmla="*/ 5083706 w 11137897"/>
              <a:gd name="connsiteY2060" fmla="*/ 764594 h 4797311"/>
              <a:gd name="connsiteX2061" fmla="*/ 5058122 w 11137897"/>
              <a:gd name="connsiteY2061" fmla="*/ 739888 h 4797311"/>
              <a:gd name="connsiteX2062" fmla="*/ 4903606 w 11137897"/>
              <a:gd name="connsiteY2062" fmla="*/ 742585 h 4797311"/>
              <a:gd name="connsiteX2063" fmla="*/ 4878899 w 11137897"/>
              <a:gd name="connsiteY2063" fmla="*/ 768169 h 4797311"/>
              <a:gd name="connsiteX2064" fmla="*/ 4879271 w 11137897"/>
              <a:gd name="connsiteY2064" fmla="*/ 769026 h 4797311"/>
              <a:gd name="connsiteX2065" fmla="*/ 4878930 w 11137897"/>
              <a:gd name="connsiteY2065" fmla="*/ 769895 h 4797311"/>
              <a:gd name="connsiteX2066" fmla="*/ 4904514 w 11137897"/>
              <a:gd name="connsiteY2066" fmla="*/ 794602 h 4797311"/>
              <a:gd name="connsiteX2067" fmla="*/ 4929219 w 11137897"/>
              <a:gd name="connsiteY2067" fmla="*/ 769017 h 4797311"/>
              <a:gd name="connsiteX2068" fmla="*/ 4928847 w 11137897"/>
              <a:gd name="connsiteY2068" fmla="*/ 768160 h 4797311"/>
              <a:gd name="connsiteX2069" fmla="*/ 4929189 w 11137897"/>
              <a:gd name="connsiteY2069" fmla="*/ 767291 h 4797311"/>
              <a:gd name="connsiteX2070" fmla="*/ 4903606 w 11137897"/>
              <a:gd name="connsiteY2070" fmla="*/ 742585 h 4797311"/>
              <a:gd name="connsiteX2071" fmla="*/ 4749215 w 11137897"/>
              <a:gd name="connsiteY2071" fmla="*/ 745280 h 4797311"/>
              <a:gd name="connsiteX2072" fmla="*/ 4724509 w 11137897"/>
              <a:gd name="connsiteY2072" fmla="*/ 770864 h 4797311"/>
              <a:gd name="connsiteX2073" fmla="*/ 4724881 w 11137897"/>
              <a:gd name="connsiteY2073" fmla="*/ 771721 h 4797311"/>
              <a:gd name="connsiteX2074" fmla="*/ 4724539 w 11137897"/>
              <a:gd name="connsiteY2074" fmla="*/ 772590 h 4797311"/>
              <a:gd name="connsiteX2075" fmla="*/ 4750123 w 11137897"/>
              <a:gd name="connsiteY2075" fmla="*/ 797297 h 4797311"/>
              <a:gd name="connsiteX2076" fmla="*/ 4774829 w 11137897"/>
              <a:gd name="connsiteY2076" fmla="*/ 771712 h 4797311"/>
              <a:gd name="connsiteX2077" fmla="*/ 4774456 w 11137897"/>
              <a:gd name="connsiteY2077" fmla="*/ 770855 h 4797311"/>
              <a:gd name="connsiteX2078" fmla="*/ 4774799 w 11137897"/>
              <a:gd name="connsiteY2078" fmla="*/ 769986 h 4797311"/>
              <a:gd name="connsiteX2079" fmla="*/ 4749215 w 11137897"/>
              <a:gd name="connsiteY2079" fmla="*/ 745280 h 4797311"/>
              <a:gd name="connsiteX2080" fmla="*/ 4594700 w 11137897"/>
              <a:gd name="connsiteY2080" fmla="*/ 747977 h 4797311"/>
              <a:gd name="connsiteX2081" fmla="*/ 4569994 w 11137897"/>
              <a:gd name="connsiteY2081" fmla="*/ 773561 h 4797311"/>
              <a:gd name="connsiteX2082" fmla="*/ 4570366 w 11137897"/>
              <a:gd name="connsiteY2082" fmla="*/ 774418 h 4797311"/>
              <a:gd name="connsiteX2083" fmla="*/ 4570024 w 11137897"/>
              <a:gd name="connsiteY2083" fmla="*/ 775287 h 4797311"/>
              <a:gd name="connsiteX2084" fmla="*/ 4595608 w 11137897"/>
              <a:gd name="connsiteY2084" fmla="*/ 799994 h 4797311"/>
              <a:gd name="connsiteX2085" fmla="*/ 4620313 w 11137897"/>
              <a:gd name="connsiteY2085" fmla="*/ 774409 h 4797311"/>
              <a:gd name="connsiteX2086" fmla="*/ 4619941 w 11137897"/>
              <a:gd name="connsiteY2086" fmla="*/ 773552 h 4797311"/>
              <a:gd name="connsiteX2087" fmla="*/ 4620283 w 11137897"/>
              <a:gd name="connsiteY2087" fmla="*/ 772683 h 4797311"/>
              <a:gd name="connsiteX2088" fmla="*/ 4594700 w 11137897"/>
              <a:gd name="connsiteY2088" fmla="*/ 747977 h 4797311"/>
              <a:gd name="connsiteX2089" fmla="*/ 4440309 w 11137897"/>
              <a:gd name="connsiteY2089" fmla="*/ 750672 h 4797311"/>
              <a:gd name="connsiteX2090" fmla="*/ 4415603 w 11137897"/>
              <a:gd name="connsiteY2090" fmla="*/ 776256 h 4797311"/>
              <a:gd name="connsiteX2091" fmla="*/ 4415975 w 11137897"/>
              <a:gd name="connsiteY2091" fmla="*/ 777113 h 4797311"/>
              <a:gd name="connsiteX2092" fmla="*/ 4415633 w 11137897"/>
              <a:gd name="connsiteY2092" fmla="*/ 777982 h 4797311"/>
              <a:gd name="connsiteX2093" fmla="*/ 4441217 w 11137897"/>
              <a:gd name="connsiteY2093" fmla="*/ 802689 h 4797311"/>
              <a:gd name="connsiteX2094" fmla="*/ 4442780 w 11137897"/>
              <a:gd name="connsiteY2094" fmla="*/ 802345 h 4797311"/>
              <a:gd name="connsiteX2095" fmla="*/ 4444353 w 11137897"/>
              <a:gd name="connsiteY2095" fmla="*/ 802634 h 4797311"/>
              <a:gd name="connsiteX2096" fmla="*/ 4469059 w 11137897"/>
              <a:gd name="connsiteY2096" fmla="*/ 777049 h 4797311"/>
              <a:gd name="connsiteX2097" fmla="*/ 4468686 w 11137897"/>
              <a:gd name="connsiteY2097" fmla="*/ 776193 h 4797311"/>
              <a:gd name="connsiteX2098" fmla="*/ 4469029 w 11137897"/>
              <a:gd name="connsiteY2098" fmla="*/ 775324 h 4797311"/>
              <a:gd name="connsiteX2099" fmla="*/ 4443445 w 11137897"/>
              <a:gd name="connsiteY2099" fmla="*/ 750617 h 4797311"/>
              <a:gd name="connsiteX2100" fmla="*/ 4441883 w 11137897"/>
              <a:gd name="connsiteY2100" fmla="*/ 750962 h 4797311"/>
              <a:gd name="connsiteX2101" fmla="*/ 4440309 w 11137897"/>
              <a:gd name="connsiteY2101" fmla="*/ 750672 h 4797311"/>
              <a:gd name="connsiteX2102" fmla="*/ 4368378 w 11137897"/>
              <a:gd name="connsiteY2102" fmla="*/ 702859 h 4797311"/>
              <a:gd name="connsiteX2103" fmla="*/ 4355169 w 11137897"/>
              <a:gd name="connsiteY2103" fmla="*/ 747600 h 4797311"/>
              <a:gd name="connsiteX2104" fmla="*/ 4366249 w 11137897"/>
              <a:gd name="connsiteY2104" fmla="*/ 751965 h 4797311"/>
              <a:gd name="connsiteX2105" fmla="*/ 4390955 w 11137897"/>
              <a:gd name="connsiteY2105" fmla="*/ 726382 h 4797311"/>
              <a:gd name="connsiteX2106" fmla="*/ 4383280 w 11137897"/>
              <a:gd name="connsiteY2106" fmla="*/ 708729 h 4797311"/>
              <a:gd name="connsiteX2107" fmla="*/ 4368378 w 11137897"/>
              <a:gd name="connsiteY2107" fmla="*/ 702859 h 4797311"/>
              <a:gd name="connsiteX2108" fmla="*/ 5134440 w 11137897"/>
              <a:gd name="connsiteY2108" fmla="*/ 688251 h 4797311"/>
              <a:gd name="connsiteX2109" fmla="*/ 5109733 w 11137897"/>
              <a:gd name="connsiteY2109" fmla="*/ 713835 h 4797311"/>
              <a:gd name="connsiteX2110" fmla="*/ 5135317 w 11137897"/>
              <a:gd name="connsiteY2110" fmla="*/ 738541 h 4797311"/>
              <a:gd name="connsiteX2111" fmla="*/ 5160023 w 11137897"/>
              <a:gd name="connsiteY2111" fmla="*/ 712957 h 4797311"/>
              <a:gd name="connsiteX2112" fmla="*/ 5134440 w 11137897"/>
              <a:gd name="connsiteY2112" fmla="*/ 688251 h 4797311"/>
              <a:gd name="connsiteX2113" fmla="*/ 4980049 w 11137897"/>
              <a:gd name="connsiteY2113" fmla="*/ 690946 h 4797311"/>
              <a:gd name="connsiteX2114" fmla="*/ 4955343 w 11137897"/>
              <a:gd name="connsiteY2114" fmla="*/ 716530 h 4797311"/>
              <a:gd name="connsiteX2115" fmla="*/ 4980927 w 11137897"/>
              <a:gd name="connsiteY2115" fmla="*/ 741235 h 4797311"/>
              <a:gd name="connsiteX2116" fmla="*/ 5005632 w 11137897"/>
              <a:gd name="connsiteY2116" fmla="*/ 715652 h 4797311"/>
              <a:gd name="connsiteX2117" fmla="*/ 4980049 w 11137897"/>
              <a:gd name="connsiteY2117" fmla="*/ 690946 h 4797311"/>
              <a:gd name="connsiteX2118" fmla="*/ 4825533 w 11137897"/>
              <a:gd name="connsiteY2118" fmla="*/ 693643 h 4797311"/>
              <a:gd name="connsiteX2119" fmla="*/ 4800826 w 11137897"/>
              <a:gd name="connsiteY2119" fmla="*/ 719227 h 4797311"/>
              <a:gd name="connsiteX2120" fmla="*/ 4826411 w 11137897"/>
              <a:gd name="connsiteY2120" fmla="*/ 743933 h 4797311"/>
              <a:gd name="connsiteX2121" fmla="*/ 4851117 w 11137897"/>
              <a:gd name="connsiteY2121" fmla="*/ 718349 h 4797311"/>
              <a:gd name="connsiteX2122" fmla="*/ 4825533 w 11137897"/>
              <a:gd name="connsiteY2122" fmla="*/ 693643 h 4797311"/>
              <a:gd name="connsiteX2123" fmla="*/ 4671143 w 11137897"/>
              <a:gd name="connsiteY2123" fmla="*/ 696338 h 4797311"/>
              <a:gd name="connsiteX2124" fmla="*/ 4646437 w 11137897"/>
              <a:gd name="connsiteY2124" fmla="*/ 721922 h 4797311"/>
              <a:gd name="connsiteX2125" fmla="*/ 4672021 w 11137897"/>
              <a:gd name="connsiteY2125" fmla="*/ 746627 h 4797311"/>
              <a:gd name="connsiteX2126" fmla="*/ 4696727 w 11137897"/>
              <a:gd name="connsiteY2126" fmla="*/ 721044 h 4797311"/>
              <a:gd name="connsiteX2127" fmla="*/ 4671143 w 11137897"/>
              <a:gd name="connsiteY2127" fmla="*/ 696338 h 4797311"/>
              <a:gd name="connsiteX2128" fmla="*/ 4516627 w 11137897"/>
              <a:gd name="connsiteY2128" fmla="*/ 699035 h 4797311"/>
              <a:gd name="connsiteX2129" fmla="*/ 4491921 w 11137897"/>
              <a:gd name="connsiteY2129" fmla="*/ 724619 h 4797311"/>
              <a:gd name="connsiteX2130" fmla="*/ 4517505 w 11137897"/>
              <a:gd name="connsiteY2130" fmla="*/ 749325 h 4797311"/>
              <a:gd name="connsiteX2131" fmla="*/ 4542211 w 11137897"/>
              <a:gd name="connsiteY2131" fmla="*/ 723741 h 4797311"/>
              <a:gd name="connsiteX2132" fmla="*/ 4516627 w 11137897"/>
              <a:gd name="connsiteY2132" fmla="*/ 699035 h 4797311"/>
              <a:gd name="connsiteX2133" fmla="*/ 5207099 w 11137897"/>
              <a:gd name="connsiteY2133" fmla="*/ 640483 h 4797311"/>
              <a:gd name="connsiteX2134" fmla="*/ 5193145 w 11137897"/>
              <a:gd name="connsiteY2134" fmla="*/ 646551 h 4797311"/>
              <a:gd name="connsiteX2135" fmla="*/ 5186090 w 11137897"/>
              <a:gd name="connsiteY2135" fmla="*/ 664459 h 4797311"/>
              <a:gd name="connsiteX2136" fmla="*/ 5192162 w 11137897"/>
              <a:gd name="connsiteY2136" fmla="*/ 678423 h 4797311"/>
              <a:gd name="connsiteX2137" fmla="*/ 5207099 w 11137897"/>
              <a:gd name="connsiteY2137" fmla="*/ 640483 h 4797311"/>
              <a:gd name="connsiteX2138" fmla="*/ 5056406 w 11137897"/>
              <a:gd name="connsiteY2138" fmla="*/ 641571 h 4797311"/>
              <a:gd name="connsiteX2139" fmla="*/ 5031700 w 11137897"/>
              <a:gd name="connsiteY2139" fmla="*/ 667154 h 4797311"/>
              <a:gd name="connsiteX2140" fmla="*/ 5057284 w 11137897"/>
              <a:gd name="connsiteY2140" fmla="*/ 691860 h 4797311"/>
              <a:gd name="connsiteX2141" fmla="*/ 5081990 w 11137897"/>
              <a:gd name="connsiteY2141" fmla="*/ 666276 h 4797311"/>
              <a:gd name="connsiteX2142" fmla="*/ 5056406 w 11137897"/>
              <a:gd name="connsiteY2142" fmla="*/ 641571 h 4797311"/>
              <a:gd name="connsiteX2143" fmla="*/ 4901890 w 11137897"/>
              <a:gd name="connsiteY2143" fmla="*/ 644268 h 4797311"/>
              <a:gd name="connsiteX2144" fmla="*/ 4877183 w 11137897"/>
              <a:gd name="connsiteY2144" fmla="*/ 669851 h 4797311"/>
              <a:gd name="connsiteX2145" fmla="*/ 4902767 w 11137897"/>
              <a:gd name="connsiteY2145" fmla="*/ 694557 h 4797311"/>
              <a:gd name="connsiteX2146" fmla="*/ 4927473 w 11137897"/>
              <a:gd name="connsiteY2146" fmla="*/ 668973 h 4797311"/>
              <a:gd name="connsiteX2147" fmla="*/ 4901890 w 11137897"/>
              <a:gd name="connsiteY2147" fmla="*/ 644268 h 4797311"/>
              <a:gd name="connsiteX2148" fmla="*/ 4747499 w 11137897"/>
              <a:gd name="connsiteY2148" fmla="*/ 646963 h 4797311"/>
              <a:gd name="connsiteX2149" fmla="*/ 4722793 w 11137897"/>
              <a:gd name="connsiteY2149" fmla="*/ 672546 h 4797311"/>
              <a:gd name="connsiteX2150" fmla="*/ 4748377 w 11137897"/>
              <a:gd name="connsiteY2150" fmla="*/ 697252 h 4797311"/>
              <a:gd name="connsiteX2151" fmla="*/ 4773083 w 11137897"/>
              <a:gd name="connsiteY2151" fmla="*/ 671668 h 4797311"/>
              <a:gd name="connsiteX2152" fmla="*/ 4747499 w 11137897"/>
              <a:gd name="connsiteY2152" fmla="*/ 646963 h 4797311"/>
              <a:gd name="connsiteX2153" fmla="*/ 4592984 w 11137897"/>
              <a:gd name="connsiteY2153" fmla="*/ 649660 h 4797311"/>
              <a:gd name="connsiteX2154" fmla="*/ 4568277 w 11137897"/>
              <a:gd name="connsiteY2154" fmla="*/ 675243 h 4797311"/>
              <a:gd name="connsiteX2155" fmla="*/ 4593861 w 11137897"/>
              <a:gd name="connsiteY2155" fmla="*/ 699949 h 4797311"/>
              <a:gd name="connsiteX2156" fmla="*/ 4618567 w 11137897"/>
              <a:gd name="connsiteY2156" fmla="*/ 674365 h 4797311"/>
              <a:gd name="connsiteX2157" fmla="*/ 4592984 w 11137897"/>
              <a:gd name="connsiteY2157" fmla="*/ 649660 h 4797311"/>
              <a:gd name="connsiteX2158" fmla="*/ 4438593 w 11137897"/>
              <a:gd name="connsiteY2158" fmla="*/ 652355 h 4797311"/>
              <a:gd name="connsiteX2159" fmla="*/ 4413887 w 11137897"/>
              <a:gd name="connsiteY2159" fmla="*/ 677938 h 4797311"/>
              <a:gd name="connsiteX2160" fmla="*/ 4439471 w 11137897"/>
              <a:gd name="connsiteY2160" fmla="*/ 702644 h 4797311"/>
              <a:gd name="connsiteX2161" fmla="*/ 4441033 w 11137897"/>
              <a:gd name="connsiteY2161" fmla="*/ 702301 h 4797311"/>
              <a:gd name="connsiteX2162" fmla="*/ 4442607 w 11137897"/>
              <a:gd name="connsiteY2162" fmla="*/ 702590 h 4797311"/>
              <a:gd name="connsiteX2163" fmla="*/ 4467313 w 11137897"/>
              <a:gd name="connsiteY2163" fmla="*/ 677006 h 4797311"/>
              <a:gd name="connsiteX2164" fmla="*/ 4441729 w 11137897"/>
              <a:gd name="connsiteY2164" fmla="*/ 652300 h 4797311"/>
              <a:gd name="connsiteX2165" fmla="*/ 4440166 w 11137897"/>
              <a:gd name="connsiteY2165" fmla="*/ 652644 h 4797311"/>
              <a:gd name="connsiteX2166" fmla="*/ 4438593 w 11137897"/>
              <a:gd name="connsiteY2166" fmla="*/ 652355 h 4797311"/>
              <a:gd name="connsiteX2167" fmla="*/ 5132723 w 11137897"/>
              <a:gd name="connsiteY2167" fmla="*/ 589932 h 4797311"/>
              <a:gd name="connsiteX2168" fmla="*/ 5108017 w 11137897"/>
              <a:gd name="connsiteY2168" fmla="*/ 615516 h 4797311"/>
              <a:gd name="connsiteX2169" fmla="*/ 5133601 w 11137897"/>
              <a:gd name="connsiteY2169" fmla="*/ 640224 h 4797311"/>
              <a:gd name="connsiteX2170" fmla="*/ 5158307 w 11137897"/>
              <a:gd name="connsiteY2170" fmla="*/ 614638 h 4797311"/>
              <a:gd name="connsiteX2171" fmla="*/ 5132723 w 11137897"/>
              <a:gd name="connsiteY2171" fmla="*/ 589932 h 4797311"/>
              <a:gd name="connsiteX2172" fmla="*/ 4978333 w 11137897"/>
              <a:gd name="connsiteY2172" fmla="*/ 592627 h 4797311"/>
              <a:gd name="connsiteX2173" fmla="*/ 4953627 w 11137897"/>
              <a:gd name="connsiteY2173" fmla="*/ 618211 h 4797311"/>
              <a:gd name="connsiteX2174" fmla="*/ 4979211 w 11137897"/>
              <a:gd name="connsiteY2174" fmla="*/ 642918 h 4797311"/>
              <a:gd name="connsiteX2175" fmla="*/ 5003916 w 11137897"/>
              <a:gd name="connsiteY2175" fmla="*/ 617333 h 4797311"/>
              <a:gd name="connsiteX2176" fmla="*/ 4978333 w 11137897"/>
              <a:gd name="connsiteY2176" fmla="*/ 592627 h 4797311"/>
              <a:gd name="connsiteX2177" fmla="*/ 4823817 w 11137897"/>
              <a:gd name="connsiteY2177" fmla="*/ 595324 h 4797311"/>
              <a:gd name="connsiteX2178" fmla="*/ 4799110 w 11137897"/>
              <a:gd name="connsiteY2178" fmla="*/ 620908 h 4797311"/>
              <a:gd name="connsiteX2179" fmla="*/ 4824694 w 11137897"/>
              <a:gd name="connsiteY2179" fmla="*/ 645616 h 4797311"/>
              <a:gd name="connsiteX2180" fmla="*/ 4849401 w 11137897"/>
              <a:gd name="connsiteY2180" fmla="*/ 620030 h 4797311"/>
              <a:gd name="connsiteX2181" fmla="*/ 4823817 w 11137897"/>
              <a:gd name="connsiteY2181" fmla="*/ 595324 h 4797311"/>
              <a:gd name="connsiteX2182" fmla="*/ 4669427 w 11137897"/>
              <a:gd name="connsiteY2182" fmla="*/ 598019 h 4797311"/>
              <a:gd name="connsiteX2183" fmla="*/ 4644721 w 11137897"/>
              <a:gd name="connsiteY2183" fmla="*/ 623603 h 4797311"/>
              <a:gd name="connsiteX2184" fmla="*/ 4670305 w 11137897"/>
              <a:gd name="connsiteY2184" fmla="*/ 648310 h 4797311"/>
              <a:gd name="connsiteX2185" fmla="*/ 4695011 w 11137897"/>
              <a:gd name="connsiteY2185" fmla="*/ 622725 h 4797311"/>
              <a:gd name="connsiteX2186" fmla="*/ 4669427 w 11137897"/>
              <a:gd name="connsiteY2186" fmla="*/ 598019 h 4797311"/>
              <a:gd name="connsiteX2187" fmla="*/ 4514911 w 11137897"/>
              <a:gd name="connsiteY2187" fmla="*/ 600716 h 4797311"/>
              <a:gd name="connsiteX2188" fmla="*/ 4490204 w 11137897"/>
              <a:gd name="connsiteY2188" fmla="*/ 626300 h 4797311"/>
              <a:gd name="connsiteX2189" fmla="*/ 4515788 w 11137897"/>
              <a:gd name="connsiteY2189" fmla="*/ 651008 h 4797311"/>
              <a:gd name="connsiteX2190" fmla="*/ 4540495 w 11137897"/>
              <a:gd name="connsiteY2190" fmla="*/ 625422 h 4797311"/>
              <a:gd name="connsiteX2191" fmla="*/ 4514911 w 11137897"/>
              <a:gd name="connsiteY2191" fmla="*/ 600716 h 4797311"/>
              <a:gd name="connsiteX2192" fmla="*/ 5209080 w 11137897"/>
              <a:gd name="connsiteY2192" fmla="*/ 540559 h 4797311"/>
              <a:gd name="connsiteX2193" fmla="*/ 5184374 w 11137897"/>
              <a:gd name="connsiteY2193" fmla="*/ 566143 h 4797311"/>
              <a:gd name="connsiteX2194" fmla="*/ 5209958 w 11137897"/>
              <a:gd name="connsiteY2194" fmla="*/ 590851 h 4797311"/>
              <a:gd name="connsiteX2195" fmla="*/ 5234665 w 11137897"/>
              <a:gd name="connsiteY2195" fmla="*/ 565265 h 4797311"/>
              <a:gd name="connsiteX2196" fmla="*/ 5209080 w 11137897"/>
              <a:gd name="connsiteY2196" fmla="*/ 540559 h 4797311"/>
              <a:gd name="connsiteX2197" fmla="*/ 5054690 w 11137897"/>
              <a:gd name="connsiteY2197" fmla="*/ 543254 h 4797311"/>
              <a:gd name="connsiteX2198" fmla="*/ 5029984 w 11137897"/>
              <a:gd name="connsiteY2198" fmla="*/ 568838 h 4797311"/>
              <a:gd name="connsiteX2199" fmla="*/ 5055568 w 11137897"/>
              <a:gd name="connsiteY2199" fmla="*/ 593545 h 4797311"/>
              <a:gd name="connsiteX2200" fmla="*/ 5080274 w 11137897"/>
              <a:gd name="connsiteY2200" fmla="*/ 567960 h 4797311"/>
              <a:gd name="connsiteX2201" fmla="*/ 5054690 w 11137897"/>
              <a:gd name="connsiteY2201" fmla="*/ 543254 h 4797311"/>
              <a:gd name="connsiteX2202" fmla="*/ 4900173 w 11137897"/>
              <a:gd name="connsiteY2202" fmla="*/ 545951 h 4797311"/>
              <a:gd name="connsiteX2203" fmla="*/ 4875467 w 11137897"/>
              <a:gd name="connsiteY2203" fmla="*/ 571535 h 4797311"/>
              <a:gd name="connsiteX2204" fmla="*/ 4901051 w 11137897"/>
              <a:gd name="connsiteY2204" fmla="*/ 596243 h 4797311"/>
              <a:gd name="connsiteX2205" fmla="*/ 4925757 w 11137897"/>
              <a:gd name="connsiteY2205" fmla="*/ 570657 h 4797311"/>
              <a:gd name="connsiteX2206" fmla="*/ 4900173 w 11137897"/>
              <a:gd name="connsiteY2206" fmla="*/ 545951 h 4797311"/>
              <a:gd name="connsiteX2207" fmla="*/ 4745783 w 11137897"/>
              <a:gd name="connsiteY2207" fmla="*/ 548646 h 4797311"/>
              <a:gd name="connsiteX2208" fmla="*/ 4721077 w 11137897"/>
              <a:gd name="connsiteY2208" fmla="*/ 574230 h 4797311"/>
              <a:gd name="connsiteX2209" fmla="*/ 4746661 w 11137897"/>
              <a:gd name="connsiteY2209" fmla="*/ 598937 h 4797311"/>
              <a:gd name="connsiteX2210" fmla="*/ 4771367 w 11137897"/>
              <a:gd name="connsiteY2210" fmla="*/ 573352 h 4797311"/>
              <a:gd name="connsiteX2211" fmla="*/ 4745783 w 11137897"/>
              <a:gd name="connsiteY2211" fmla="*/ 548646 h 4797311"/>
              <a:gd name="connsiteX2212" fmla="*/ 4591268 w 11137897"/>
              <a:gd name="connsiteY2212" fmla="*/ 551343 h 4797311"/>
              <a:gd name="connsiteX2213" fmla="*/ 4566561 w 11137897"/>
              <a:gd name="connsiteY2213" fmla="*/ 576927 h 4797311"/>
              <a:gd name="connsiteX2214" fmla="*/ 4592145 w 11137897"/>
              <a:gd name="connsiteY2214" fmla="*/ 601634 h 4797311"/>
              <a:gd name="connsiteX2215" fmla="*/ 4616851 w 11137897"/>
              <a:gd name="connsiteY2215" fmla="*/ 576049 h 4797311"/>
              <a:gd name="connsiteX2216" fmla="*/ 4591268 w 11137897"/>
              <a:gd name="connsiteY2216" fmla="*/ 551343 h 4797311"/>
              <a:gd name="connsiteX2217" fmla="*/ 4436877 w 11137897"/>
              <a:gd name="connsiteY2217" fmla="*/ 554038 h 4797311"/>
              <a:gd name="connsiteX2218" fmla="*/ 4412171 w 11137897"/>
              <a:gd name="connsiteY2218" fmla="*/ 579622 h 4797311"/>
              <a:gd name="connsiteX2219" fmla="*/ 4437755 w 11137897"/>
              <a:gd name="connsiteY2219" fmla="*/ 604329 h 4797311"/>
              <a:gd name="connsiteX2220" fmla="*/ 4439317 w 11137897"/>
              <a:gd name="connsiteY2220" fmla="*/ 603985 h 4797311"/>
              <a:gd name="connsiteX2221" fmla="*/ 4440890 w 11137897"/>
              <a:gd name="connsiteY2221" fmla="*/ 604275 h 4797311"/>
              <a:gd name="connsiteX2222" fmla="*/ 4465597 w 11137897"/>
              <a:gd name="connsiteY2222" fmla="*/ 578690 h 4797311"/>
              <a:gd name="connsiteX2223" fmla="*/ 4440013 w 11137897"/>
              <a:gd name="connsiteY2223" fmla="*/ 553983 h 4797311"/>
              <a:gd name="connsiteX2224" fmla="*/ 4438450 w 11137897"/>
              <a:gd name="connsiteY2224" fmla="*/ 554328 h 4797311"/>
              <a:gd name="connsiteX2225" fmla="*/ 4436877 w 11137897"/>
              <a:gd name="connsiteY2225" fmla="*/ 554038 h 4797311"/>
              <a:gd name="connsiteX2226" fmla="*/ 5131007 w 11137897"/>
              <a:gd name="connsiteY2226" fmla="*/ 491617 h 4797311"/>
              <a:gd name="connsiteX2227" fmla="*/ 5106301 w 11137897"/>
              <a:gd name="connsiteY2227" fmla="*/ 517201 h 4797311"/>
              <a:gd name="connsiteX2228" fmla="*/ 5131885 w 11137897"/>
              <a:gd name="connsiteY2228" fmla="*/ 541907 h 4797311"/>
              <a:gd name="connsiteX2229" fmla="*/ 5156590 w 11137897"/>
              <a:gd name="connsiteY2229" fmla="*/ 516324 h 4797311"/>
              <a:gd name="connsiteX2230" fmla="*/ 5131007 w 11137897"/>
              <a:gd name="connsiteY2230" fmla="*/ 491617 h 4797311"/>
              <a:gd name="connsiteX2231" fmla="*/ 4976617 w 11137897"/>
              <a:gd name="connsiteY2231" fmla="*/ 494312 h 4797311"/>
              <a:gd name="connsiteX2232" fmla="*/ 4951911 w 11137897"/>
              <a:gd name="connsiteY2232" fmla="*/ 519896 h 4797311"/>
              <a:gd name="connsiteX2233" fmla="*/ 4977495 w 11137897"/>
              <a:gd name="connsiteY2233" fmla="*/ 544602 h 4797311"/>
              <a:gd name="connsiteX2234" fmla="*/ 5002200 w 11137897"/>
              <a:gd name="connsiteY2234" fmla="*/ 519018 h 4797311"/>
              <a:gd name="connsiteX2235" fmla="*/ 4976617 w 11137897"/>
              <a:gd name="connsiteY2235" fmla="*/ 494312 h 4797311"/>
              <a:gd name="connsiteX2236" fmla="*/ 4822100 w 11137897"/>
              <a:gd name="connsiteY2236" fmla="*/ 497009 h 4797311"/>
              <a:gd name="connsiteX2237" fmla="*/ 4797394 w 11137897"/>
              <a:gd name="connsiteY2237" fmla="*/ 522593 h 4797311"/>
              <a:gd name="connsiteX2238" fmla="*/ 4822978 w 11137897"/>
              <a:gd name="connsiteY2238" fmla="*/ 547299 h 4797311"/>
              <a:gd name="connsiteX2239" fmla="*/ 4847685 w 11137897"/>
              <a:gd name="connsiteY2239" fmla="*/ 521716 h 4797311"/>
              <a:gd name="connsiteX2240" fmla="*/ 4822100 w 11137897"/>
              <a:gd name="connsiteY2240" fmla="*/ 497009 h 4797311"/>
              <a:gd name="connsiteX2241" fmla="*/ 4667711 w 11137897"/>
              <a:gd name="connsiteY2241" fmla="*/ 499704 h 4797311"/>
              <a:gd name="connsiteX2242" fmla="*/ 4643005 w 11137897"/>
              <a:gd name="connsiteY2242" fmla="*/ 525288 h 4797311"/>
              <a:gd name="connsiteX2243" fmla="*/ 4668589 w 11137897"/>
              <a:gd name="connsiteY2243" fmla="*/ 549994 h 4797311"/>
              <a:gd name="connsiteX2244" fmla="*/ 4693295 w 11137897"/>
              <a:gd name="connsiteY2244" fmla="*/ 524410 h 4797311"/>
              <a:gd name="connsiteX2245" fmla="*/ 4667711 w 11137897"/>
              <a:gd name="connsiteY2245" fmla="*/ 499704 h 4797311"/>
              <a:gd name="connsiteX2246" fmla="*/ 4513195 w 11137897"/>
              <a:gd name="connsiteY2246" fmla="*/ 502401 h 4797311"/>
              <a:gd name="connsiteX2247" fmla="*/ 4488488 w 11137897"/>
              <a:gd name="connsiteY2247" fmla="*/ 527985 h 4797311"/>
              <a:gd name="connsiteX2248" fmla="*/ 4514072 w 11137897"/>
              <a:gd name="connsiteY2248" fmla="*/ 552691 h 4797311"/>
              <a:gd name="connsiteX2249" fmla="*/ 4538779 w 11137897"/>
              <a:gd name="connsiteY2249" fmla="*/ 527108 h 4797311"/>
              <a:gd name="connsiteX2250" fmla="*/ 4513195 w 11137897"/>
              <a:gd name="connsiteY2250" fmla="*/ 502401 h 4797311"/>
              <a:gd name="connsiteX2251" fmla="*/ 4441002 w 11137897"/>
              <a:gd name="connsiteY2251" fmla="*/ 456857 h 4797311"/>
              <a:gd name="connsiteX2252" fmla="*/ 4427453 w 11137897"/>
              <a:gd name="connsiteY2252" fmla="*/ 502755 h 4797311"/>
              <a:gd name="connsiteX2253" fmla="*/ 4436041 w 11137897"/>
              <a:gd name="connsiteY2253" fmla="*/ 506137 h 4797311"/>
              <a:gd name="connsiteX2254" fmla="*/ 4437603 w 11137897"/>
              <a:gd name="connsiteY2254" fmla="*/ 505793 h 4797311"/>
              <a:gd name="connsiteX2255" fmla="*/ 4439176 w 11137897"/>
              <a:gd name="connsiteY2255" fmla="*/ 506082 h 4797311"/>
              <a:gd name="connsiteX2256" fmla="*/ 4463883 w 11137897"/>
              <a:gd name="connsiteY2256" fmla="*/ 480499 h 4797311"/>
              <a:gd name="connsiteX2257" fmla="*/ 4456208 w 11137897"/>
              <a:gd name="connsiteY2257" fmla="*/ 462848 h 4797311"/>
              <a:gd name="connsiteX2258" fmla="*/ 4441002 w 11137897"/>
              <a:gd name="connsiteY2258" fmla="*/ 456857 h 4797311"/>
              <a:gd name="connsiteX2259" fmla="*/ 5207367 w 11137897"/>
              <a:gd name="connsiteY2259" fmla="*/ 442369 h 4797311"/>
              <a:gd name="connsiteX2260" fmla="*/ 5182660 w 11137897"/>
              <a:gd name="connsiteY2260" fmla="*/ 467952 h 4797311"/>
              <a:gd name="connsiteX2261" fmla="*/ 5208244 w 11137897"/>
              <a:gd name="connsiteY2261" fmla="*/ 492658 h 4797311"/>
              <a:gd name="connsiteX2262" fmla="*/ 5232951 w 11137897"/>
              <a:gd name="connsiteY2262" fmla="*/ 467074 h 4797311"/>
              <a:gd name="connsiteX2263" fmla="*/ 5207367 w 11137897"/>
              <a:gd name="connsiteY2263" fmla="*/ 442369 h 4797311"/>
              <a:gd name="connsiteX2264" fmla="*/ 5052976 w 11137897"/>
              <a:gd name="connsiteY2264" fmla="*/ 445064 h 4797311"/>
              <a:gd name="connsiteX2265" fmla="*/ 5028270 w 11137897"/>
              <a:gd name="connsiteY2265" fmla="*/ 470647 h 4797311"/>
              <a:gd name="connsiteX2266" fmla="*/ 5053854 w 11137897"/>
              <a:gd name="connsiteY2266" fmla="*/ 495353 h 4797311"/>
              <a:gd name="connsiteX2267" fmla="*/ 5078560 w 11137897"/>
              <a:gd name="connsiteY2267" fmla="*/ 469769 h 4797311"/>
              <a:gd name="connsiteX2268" fmla="*/ 5052976 w 11137897"/>
              <a:gd name="connsiteY2268" fmla="*/ 445064 h 4797311"/>
              <a:gd name="connsiteX2269" fmla="*/ 4898460 w 11137897"/>
              <a:gd name="connsiteY2269" fmla="*/ 447761 h 4797311"/>
              <a:gd name="connsiteX2270" fmla="*/ 4873753 w 11137897"/>
              <a:gd name="connsiteY2270" fmla="*/ 473344 h 4797311"/>
              <a:gd name="connsiteX2271" fmla="*/ 4899337 w 11137897"/>
              <a:gd name="connsiteY2271" fmla="*/ 498050 h 4797311"/>
              <a:gd name="connsiteX2272" fmla="*/ 4924043 w 11137897"/>
              <a:gd name="connsiteY2272" fmla="*/ 472466 h 4797311"/>
              <a:gd name="connsiteX2273" fmla="*/ 4898460 w 11137897"/>
              <a:gd name="connsiteY2273" fmla="*/ 447761 h 4797311"/>
              <a:gd name="connsiteX2274" fmla="*/ 4744069 w 11137897"/>
              <a:gd name="connsiteY2274" fmla="*/ 450456 h 4797311"/>
              <a:gd name="connsiteX2275" fmla="*/ 4719363 w 11137897"/>
              <a:gd name="connsiteY2275" fmla="*/ 476039 h 4797311"/>
              <a:gd name="connsiteX2276" fmla="*/ 4744947 w 11137897"/>
              <a:gd name="connsiteY2276" fmla="*/ 500745 h 4797311"/>
              <a:gd name="connsiteX2277" fmla="*/ 4769653 w 11137897"/>
              <a:gd name="connsiteY2277" fmla="*/ 475161 h 4797311"/>
              <a:gd name="connsiteX2278" fmla="*/ 4744069 w 11137897"/>
              <a:gd name="connsiteY2278" fmla="*/ 450456 h 4797311"/>
              <a:gd name="connsiteX2279" fmla="*/ 4589554 w 11137897"/>
              <a:gd name="connsiteY2279" fmla="*/ 453153 h 4797311"/>
              <a:gd name="connsiteX2280" fmla="*/ 4564847 w 11137897"/>
              <a:gd name="connsiteY2280" fmla="*/ 478736 h 4797311"/>
              <a:gd name="connsiteX2281" fmla="*/ 4590431 w 11137897"/>
              <a:gd name="connsiteY2281" fmla="*/ 503442 h 4797311"/>
              <a:gd name="connsiteX2282" fmla="*/ 4615137 w 11137897"/>
              <a:gd name="connsiteY2282" fmla="*/ 477858 h 4797311"/>
              <a:gd name="connsiteX2283" fmla="*/ 4589554 w 11137897"/>
              <a:gd name="connsiteY2283" fmla="*/ 453153 h 4797311"/>
              <a:gd name="connsiteX2284" fmla="*/ 5283809 w 11137897"/>
              <a:gd name="connsiteY2284" fmla="*/ 390729 h 4797311"/>
              <a:gd name="connsiteX2285" fmla="*/ 5259103 w 11137897"/>
              <a:gd name="connsiteY2285" fmla="*/ 416313 h 4797311"/>
              <a:gd name="connsiteX2286" fmla="*/ 5284687 w 11137897"/>
              <a:gd name="connsiteY2286" fmla="*/ 441020 h 4797311"/>
              <a:gd name="connsiteX2287" fmla="*/ 5285825 w 11137897"/>
              <a:gd name="connsiteY2287" fmla="*/ 440524 h 4797311"/>
              <a:gd name="connsiteX2288" fmla="*/ 5302209 w 11137897"/>
              <a:gd name="connsiteY2288" fmla="*/ 398911 h 4797311"/>
              <a:gd name="connsiteX2289" fmla="*/ 5301718 w 11137897"/>
              <a:gd name="connsiteY2289" fmla="*/ 397784 h 4797311"/>
              <a:gd name="connsiteX2290" fmla="*/ 5283809 w 11137897"/>
              <a:gd name="connsiteY2290" fmla="*/ 390729 h 4797311"/>
              <a:gd name="connsiteX2291" fmla="*/ 5129293 w 11137897"/>
              <a:gd name="connsiteY2291" fmla="*/ 393426 h 4797311"/>
              <a:gd name="connsiteX2292" fmla="*/ 5104587 w 11137897"/>
              <a:gd name="connsiteY2292" fmla="*/ 419010 h 4797311"/>
              <a:gd name="connsiteX2293" fmla="*/ 5130171 w 11137897"/>
              <a:gd name="connsiteY2293" fmla="*/ 443717 h 4797311"/>
              <a:gd name="connsiteX2294" fmla="*/ 5154877 w 11137897"/>
              <a:gd name="connsiteY2294" fmla="*/ 418133 h 4797311"/>
              <a:gd name="connsiteX2295" fmla="*/ 5129293 w 11137897"/>
              <a:gd name="connsiteY2295" fmla="*/ 393426 h 4797311"/>
              <a:gd name="connsiteX2296" fmla="*/ 4974903 w 11137897"/>
              <a:gd name="connsiteY2296" fmla="*/ 396121 h 4797311"/>
              <a:gd name="connsiteX2297" fmla="*/ 4950197 w 11137897"/>
              <a:gd name="connsiteY2297" fmla="*/ 421705 h 4797311"/>
              <a:gd name="connsiteX2298" fmla="*/ 4975781 w 11137897"/>
              <a:gd name="connsiteY2298" fmla="*/ 446411 h 4797311"/>
              <a:gd name="connsiteX2299" fmla="*/ 5000486 w 11137897"/>
              <a:gd name="connsiteY2299" fmla="*/ 420827 h 4797311"/>
              <a:gd name="connsiteX2300" fmla="*/ 4974903 w 11137897"/>
              <a:gd name="connsiteY2300" fmla="*/ 396121 h 4797311"/>
              <a:gd name="connsiteX2301" fmla="*/ 4820387 w 11137897"/>
              <a:gd name="connsiteY2301" fmla="*/ 398818 h 4797311"/>
              <a:gd name="connsiteX2302" fmla="*/ 4795680 w 11137897"/>
              <a:gd name="connsiteY2302" fmla="*/ 424402 h 4797311"/>
              <a:gd name="connsiteX2303" fmla="*/ 4821264 w 11137897"/>
              <a:gd name="connsiteY2303" fmla="*/ 449109 h 4797311"/>
              <a:gd name="connsiteX2304" fmla="*/ 4845971 w 11137897"/>
              <a:gd name="connsiteY2304" fmla="*/ 423525 h 4797311"/>
              <a:gd name="connsiteX2305" fmla="*/ 4820387 w 11137897"/>
              <a:gd name="connsiteY2305" fmla="*/ 398818 h 4797311"/>
              <a:gd name="connsiteX2306" fmla="*/ 4665997 w 11137897"/>
              <a:gd name="connsiteY2306" fmla="*/ 401513 h 4797311"/>
              <a:gd name="connsiteX2307" fmla="*/ 4641291 w 11137897"/>
              <a:gd name="connsiteY2307" fmla="*/ 427097 h 4797311"/>
              <a:gd name="connsiteX2308" fmla="*/ 4666875 w 11137897"/>
              <a:gd name="connsiteY2308" fmla="*/ 451803 h 4797311"/>
              <a:gd name="connsiteX2309" fmla="*/ 4691581 w 11137897"/>
              <a:gd name="connsiteY2309" fmla="*/ 426219 h 4797311"/>
              <a:gd name="connsiteX2310" fmla="*/ 4665997 w 11137897"/>
              <a:gd name="connsiteY2310" fmla="*/ 401513 h 4797311"/>
              <a:gd name="connsiteX2311" fmla="*/ 4511481 w 11137897"/>
              <a:gd name="connsiteY2311" fmla="*/ 404210 h 4797311"/>
              <a:gd name="connsiteX2312" fmla="*/ 4486774 w 11137897"/>
              <a:gd name="connsiteY2312" fmla="*/ 429794 h 4797311"/>
              <a:gd name="connsiteX2313" fmla="*/ 4512358 w 11137897"/>
              <a:gd name="connsiteY2313" fmla="*/ 454501 h 4797311"/>
              <a:gd name="connsiteX2314" fmla="*/ 4537065 w 11137897"/>
              <a:gd name="connsiteY2314" fmla="*/ 428916 h 4797311"/>
              <a:gd name="connsiteX2315" fmla="*/ 4511481 w 11137897"/>
              <a:gd name="connsiteY2315" fmla="*/ 404210 h 4797311"/>
              <a:gd name="connsiteX2316" fmla="*/ 5205650 w 11137897"/>
              <a:gd name="connsiteY2316" fmla="*/ 344051 h 4797311"/>
              <a:gd name="connsiteX2317" fmla="*/ 5180944 w 11137897"/>
              <a:gd name="connsiteY2317" fmla="*/ 369635 h 4797311"/>
              <a:gd name="connsiteX2318" fmla="*/ 5206528 w 11137897"/>
              <a:gd name="connsiteY2318" fmla="*/ 394340 h 4797311"/>
              <a:gd name="connsiteX2319" fmla="*/ 5231234 w 11137897"/>
              <a:gd name="connsiteY2319" fmla="*/ 368757 h 4797311"/>
              <a:gd name="connsiteX2320" fmla="*/ 5205650 w 11137897"/>
              <a:gd name="connsiteY2320" fmla="*/ 344051 h 4797311"/>
              <a:gd name="connsiteX2321" fmla="*/ 5051260 w 11137897"/>
              <a:gd name="connsiteY2321" fmla="*/ 346746 h 4797311"/>
              <a:gd name="connsiteX2322" fmla="*/ 5026554 w 11137897"/>
              <a:gd name="connsiteY2322" fmla="*/ 372330 h 4797311"/>
              <a:gd name="connsiteX2323" fmla="*/ 5052138 w 11137897"/>
              <a:gd name="connsiteY2323" fmla="*/ 397035 h 4797311"/>
              <a:gd name="connsiteX2324" fmla="*/ 5076844 w 11137897"/>
              <a:gd name="connsiteY2324" fmla="*/ 371452 h 4797311"/>
              <a:gd name="connsiteX2325" fmla="*/ 5051260 w 11137897"/>
              <a:gd name="connsiteY2325" fmla="*/ 346746 h 4797311"/>
              <a:gd name="connsiteX2326" fmla="*/ 4896743 w 11137897"/>
              <a:gd name="connsiteY2326" fmla="*/ 349443 h 4797311"/>
              <a:gd name="connsiteX2327" fmla="*/ 4872037 w 11137897"/>
              <a:gd name="connsiteY2327" fmla="*/ 375027 h 4797311"/>
              <a:gd name="connsiteX2328" fmla="*/ 4897621 w 11137897"/>
              <a:gd name="connsiteY2328" fmla="*/ 399732 h 4797311"/>
              <a:gd name="connsiteX2329" fmla="*/ 4922327 w 11137897"/>
              <a:gd name="connsiteY2329" fmla="*/ 374149 h 4797311"/>
              <a:gd name="connsiteX2330" fmla="*/ 4896743 w 11137897"/>
              <a:gd name="connsiteY2330" fmla="*/ 349443 h 4797311"/>
              <a:gd name="connsiteX2331" fmla="*/ 4742353 w 11137897"/>
              <a:gd name="connsiteY2331" fmla="*/ 352138 h 4797311"/>
              <a:gd name="connsiteX2332" fmla="*/ 4717647 w 11137897"/>
              <a:gd name="connsiteY2332" fmla="*/ 377722 h 4797311"/>
              <a:gd name="connsiteX2333" fmla="*/ 4743231 w 11137897"/>
              <a:gd name="connsiteY2333" fmla="*/ 402427 h 4797311"/>
              <a:gd name="connsiteX2334" fmla="*/ 4767937 w 11137897"/>
              <a:gd name="connsiteY2334" fmla="*/ 376844 h 4797311"/>
              <a:gd name="connsiteX2335" fmla="*/ 4742353 w 11137897"/>
              <a:gd name="connsiteY2335" fmla="*/ 352138 h 4797311"/>
              <a:gd name="connsiteX2336" fmla="*/ 4587837 w 11137897"/>
              <a:gd name="connsiteY2336" fmla="*/ 354835 h 4797311"/>
              <a:gd name="connsiteX2337" fmla="*/ 4563131 w 11137897"/>
              <a:gd name="connsiteY2337" fmla="*/ 380419 h 4797311"/>
              <a:gd name="connsiteX2338" fmla="*/ 4588715 w 11137897"/>
              <a:gd name="connsiteY2338" fmla="*/ 405124 h 4797311"/>
              <a:gd name="connsiteX2339" fmla="*/ 4613421 w 11137897"/>
              <a:gd name="connsiteY2339" fmla="*/ 379541 h 4797311"/>
              <a:gd name="connsiteX2340" fmla="*/ 4587837 w 11137897"/>
              <a:gd name="connsiteY2340" fmla="*/ 354835 h 4797311"/>
              <a:gd name="connsiteX2341" fmla="*/ 5282093 w 11137897"/>
              <a:gd name="connsiteY2341" fmla="*/ 292412 h 4797311"/>
              <a:gd name="connsiteX2342" fmla="*/ 5257387 w 11137897"/>
              <a:gd name="connsiteY2342" fmla="*/ 317995 h 4797311"/>
              <a:gd name="connsiteX2343" fmla="*/ 5282971 w 11137897"/>
              <a:gd name="connsiteY2343" fmla="*/ 342701 h 4797311"/>
              <a:gd name="connsiteX2344" fmla="*/ 5307677 w 11137897"/>
              <a:gd name="connsiteY2344" fmla="*/ 317117 h 4797311"/>
              <a:gd name="connsiteX2345" fmla="*/ 5282093 w 11137897"/>
              <a:gd name="connsiteY2345" fmla="*/ 292412 h 4797311"/>
              <a:gd name="connsiteX2346" fmla="*/ 5127577 w 11137897"/>
              <a:gd name="connsiteY2346" fmla="*/ 295109 h 4797311"/>
              <a:gd name="connsiteX2347" fmla="*/ 5102871 w 11137897"/>
              <a:gd name="connsiteY2347" fmla="*/ 320692 h 4797311"/>
              <a:gd name="connsiteX2348" fmla="*/ 5128455 w 11137897"/>
              <a:gd name="connsiteY2348" fmla="*/ 345398 h 4797311"/>
              <a:gd name="connsiteX2349" fmla="*/ 5153160 w 11137897"/>
              <a:gd name="connsiteY2349" fmla="*/ 319815 h 4797311"/>
              <a:gd name="connsiteX2350" fmla="*/ 5127577 w 11137897"/>
              <a:gd name="connsiteY2350" fmla="*/ 295109 h 4797311"/>
              <a:gd name="connsiteX2351" fmla="*/ 4973187 w 11137897"/>
              <a:gd name="connsiteY2351" fmla="*/ 297804 h 4797311"/>
              <a:gd name="connsiteX2352" fmla="*/ 4948481 w 11137897"/>
              <a:gd name="connsiteY2352" fmla="*/ 323387 h 4797311"/>
              <a:gd name="connsiteX2353" fmla="*/ 4974065 w 11137897"/>
              <a:gd name="connsiteY2353" fmla="*/ 348093 h 4797311"/>
              <a:gd name="connsiteX2354" fmla="*/ 4998770 w 11137897"/>
              <a:gd name="connsiteY2354" fmla="*/ 322509 h 4797311"/>
              <a:gd name="connsiteX2355" fmla="*/ 4973187 w 11137897"/>
              <a:gd name="connsiteY2355" fmla="*/ 297804 h 4797311"/>
              <a:gd name="connsiteX2356" fmla="*/ 4818670 w 11137897"/>
              <a:gd name="connsiteY2356" fmla="*/ 300501 h 4797311"/>
              <a:gd name="connsiteX2357" fmla="*/ 4793964 w 11137897"/>
              <a:gd name="connsiteY2357" fmla="*/ 326084 h 4797311"/>
              <a:gd name="connsiteX2358" fmla="*/ 4819548 w 11137897"/>
              <a:gd name="connsiteY2358" fmla="*/ 350790 h 4797311"/>
              <a:gd name="connsiteX2359" fmla="*/ 4844254 w 11137897"/>
              <a:gd name="connsiteY2359" fmla="*/ 325206 h 4797311"/>
              <a:gd name="connsiteX2360" fmla="*/ 4818670 w 11137897"/>
              <a:gd name="connsiteY2360" fmla="*/ 300501 h 4797311"/>
              <a:gd name="connsiteX2361" fmla="*/ 4664281 w 11137897"/>
              <a:gd name="connsiteY2361" fmla="*/ 303196 h 4797311"/>
              <a:gd name="connsiteX2362" fmla="*/ 4639575 w 11137897"/>
              <a:gd name="connsiteY2362" fmla="*/ 328779 h 4797311"/>
              <a:gd name="connsiteX2363" fmla="*/ 4665159 w 11137897"/>
              <a:gd name="connsiteY2363" fmla="*/ 353485 h 4797311"/>
              <a:gd name="connsiteX2364" fmla="*/ 4689865 w 11137897"/>
              <a:gd name="connsiteY2364" fmla="*/ 327901 h 4797311"/>
              <a:gd name="connsiteX2365" fmla="*/ 4664281 w 11137897"/>
              <a:gd name="connsiteY2365" fmla="*/ 303196 h 4797311"/>
              <a:gd name="connsiteX2366" fmla="*/ 4509764 w 11137897"/>
              <a:gd name="connsiteY2366" fmla="*/ 305893 h 4797311"/>
              <a:gd name="connsiteX2367" fmla="*/ 4485058 w 11137897"/>
              <a:gd name="connsiteY2367" fmla="*/ 331476 h 4797311"/>
              <a:gd name="connsiteX2368" fmla="*/ 4510642 w 11137897"/>
              <a:gd name="connsiteY2368" fmla="*/ 356182 h 4797311"/>
              <a:gd name="connsiteX2369" fmla="*/ 4535349 w 11137897"/>
              <a:gd name="connsiteY2369" fmla="*/ 330598 h 4797311"/>
              <a:gd name="connsiteX2370" fmla="*/ 4509764 w 11137897"/>
              <a:gd name="connsiteY2370" fmla="*/ 305893 h 4797311"/>
              <a:gd name="connsiteX2371" fmla="*/ 5358451 w 11137897"/>
              <a:gd name="connsiteY2371" fmla="*/ 243038 h 4797311"/>
              <a:gd name="connsiteX2372" fmla="*/ 5333744 w 11137897"/>
              <a:gd name="connsiteY2372" fmla="*/ 268621 h 4797311"/>
              <a:gd name="connsiteX2373" fmla="*/ 5341420 w 11137897"/>
              <a:gd name="connsiteY2373" fmla="*/ 286273 h 4797311"/>
              <a:gd name="connsiteX2374" fmla="*/ 5345866 w 11137897"/>
              <a:gd name="connsiteY2374" fmla="*/ 288024 h 4797311"/>
              <a:gd name="connsiteX2375" fmla="*/ 5362889 w 11137897"/>
              <a:gd name="connsiteY2375" fmla="*/ 244786 h 4797311"/>
              <a:gd name="connsiteX2376" fmla="*/ 5358451 w 11137897"/>
              <a:gd name="connsiteY2376" fmla="*/ 243038 h 4797311"/>
              <a:gd name="connsiteX2377" fmla="*/ 5203934 w 11137897"/>
              <a:gd name="connsiteY2377" fmla="*/ 245735 h 4797311"/>
              <a:gd name="connsiteX2378" fmla="*/ 5179228 w 11137897"/>
              <a:gd name="connsiteY2378" fmla="*/ 271318 h 4797311"/>
              <a:gd name="connsiteX2379" fmla="*/ 5204812 w 11137897"/>
              <a:gd name="connsiteY2379" fmla="*/ 296024 h 4797311"/>
              <a:gd name="connsiteX2380" fmla="*/ 5229518 w 11137897"/>
              <a:gd name="connsiteY2380" fmla="*/ 270440 h 4797311"/>
              <a:gd name="connsiteX2381" fmla="*/ 5203934 w 11137897"/>
              <a:gd name="connsiteY2381" fmla="*/ 245735 h 4797311"/>
              <a:gd name="connsiteX2382" fmla="*/ 5049544 w 11137897"/>
              <a:gd name="connsiteY2382" fmla="*/ 248430 h 4797311"/>
              <a:gd name="connsiteX2383" fmla="*/ 5024838 w 11137897"/>
              <a:gd name="connsiteY2383" fmla="*/ 274013 h 4797311"/>
              <a:gd name="connsiteX2384" fmla="*/ 5050422 w 11137897"/>
              <a:gd name="connsiteY2384" fmla="*/ 298719 h 4797311"/>
              <a:gd name="connsiteX2385" fmla="*/ 5075128 w 11137897"/>
              <a:gd name="connsiteY2385" fmla="*/ 273135 h 4797311"/>
              <a:gd name="connsiteX2386" fmla="*/ 5049544 w 11137897"/>
              <a:gd name="connsiteY2386" fmla="*/ 248430 h 4797311"/>
              <a:gd name="connsiteX2387" fmla="*/ 4895027 w 11137897"/>
              <a:gd name="connsiteY2387" fmla="*/ 251127 h 4797311"/>
              <a:gd name="connsiteX2388" fmla="*/ 4870321 w 11137897"/>
              <a:gd name="connsiteY2388" fmla="*/ 276710 h 4797311"/>
              <a:gd name="connsiteX2389" fmla="*/ 4895905 w 11137897"/>
              <a:gd name="connsiteY2389" fmla="*/ 301416 h 4797311"/>
              <a:gd name="connsiteX2390" fmla="*/ 4920610 w 11137897"/>
              <a:gd name="connsiteY2390" fmla="*/ 275832 h 4797311"/>
              <a:gd name="connsiteX2391" fmla="*/ 4895027 w 11137897"/>
              <a:gd name="connsiteY2391" fmla="*/ 251127 h 4797311"/>
              <a:gd name="connsiteX2392" fmla="*/ 4740637 w 11137897"/>
              <a:gd name="connsiteY2392" fmla="*/ 253822 h 4797311"/>
              <a:gd name="connsiteX2393" fmla="*/ 4715931 w 11137897"/>
              <a:gd name="connsiteY2393" fmla="*/ 279405 h 4797311"/>
              <a:gd name="connsiteX2394" fmla="*/ 4741515 w 11137897"/>
              <a:gd name="connsiteY2394" fmla="*/ 304111 h 4797311"/>
              <a:gd name="connsiteX2395" fmla="*/ 4766221 w 11137897"/>
              <a:gd name="connsiteY2395" fmla="*/ 278527 h 4797311"/>
              <a:gd name="connsiteX2396" fmla="*/ 4740637 w 11137897"/>
              <a:gd name="connsiteY2396" fmla="*/ 253822 h 4797311"/>
              <a:gd name="connsiteX2397" fmla="*/ 4586121 w 11137897"/>
              <a:gd name="connsiteY2397" fmla="*/ 256519 h 4797311"/>
              <a:gd name="connsiteX2398" fmla="*/ 4561415 w 11137897"/>
              <a:gd name="connsiteY2398" fmla="*/ 282102 h 4797311"/>
              <a:gd name="connsiteX2399" fmla="*/ 4586999 w 11137897"/>
              <a:gd name="connsiteY2399" fmla="*/ 306808 h 4797311"/>
              <a:gd name="connsiteX2400" fmla="*/ 4611704 w 11137897"/>
              <a:gd name="connsiteY2400" fmla="*/ 281224 h 4797311"/>
              <a:gd name="connsiteX2401" fmla="*/ 4586121 w 11137897"/>
              <a:gd name="connsiteY2401" fmla="*/ 256519 h 4797311"/>
              <a:gd name="connsiteX2402" fmla="*/ 4513913 w 11137897"/>
              <a:gd name="connsiteY2402" fmla="*/ 209886 h 4797311"/>
              <a:gd name="connsiteX2403" fmla="*/ 4500704 w 11137897"/>
              <a:gd name="connsiteY2403" fmla="*/ 254628 h 4797311"/>
              <a:gd name="connsiteX2404" fmla="*/ 4508926 w 11137897"/>
              <a:gd name="connsiteY2404" fmla="*/ 257866 h 4797311"/>
              <a:gd name="connsiteX2405" fmla="*/ 4533632 w 11137897"/>
              <a:gd name="connsiteY2405" fmla="*/ 232282 h 4797311"/>
              <a:gd name="connsiteX2406" fmla="*/ 4525957 w 11137897"/>
              <a:gd name="connsiteY2406" fmla="*/ 214631 h 4797311"/>
              <a:gd name="connsiteX2407" fmla="*/ 4513913 w 11137897"/>
              <a:gd name="connsiteY2407" fmla="*/ 209886 h 4797311"/>
              <a:gd name="connsiteX2408" fmla="*/ 5280377 w 11137897"/>
              <a:gd name="connsiteY2408" fmla="*/ 194095 h 4797311"/>
              <a:gd name="connsiteX2409" fmla="*/ 5255670 w 11137897"/>
              <a:gd name="connsiteY2409" fmla="*/ 219679 h 4797311"/>
              <a:gd name="connsiteX2410" fmla="*/ 5281254 w 11137897"/>
              <a:gd name="connsiteY2410" fmla="*/ 244385 h 4797311"/>
              <a:gd name="connsiteX2411" fmla="*/ 5305961 w 11137897"/>
              <a:gd name="connsiteY2411" fmla="*/ 218801 h 4797311"/>
              <a:gd name="connsiteX2412" fmla="*/ 5280377 w 11137897"/>
              <a:gd name="connsiteY2412" fmla="*/ 194095 h 4797311"/>
              <a:gd name="connsiteX2413" fmla="*/ 5125861 w 11137897"/>
              <a:gd name="connsiteY2413" fmla="*/ 196792 h 4797311"/>
              <a:gd name="connsiteX2414" fmla="*/ 5101155 w 11137897"/>
              <a:gd name="connsiteY2414" fmla="*/ 222376 h 4797311"/>
              <a:gd name="connsiteX2415" fmla="*/ 5126739 w 11137897"/>
              <a:gd name="connsiteY2415" fmla="*/ 247082 h 4797311"/>
              <a:gd name="connsiteX2416" fmla="*/ 5151444 w 11137897"/>
              <a:gd name="connsiteY2416" fmla="*/ 221498 h 4797311"/>
              <a:gd name="connsiteX2417" fmla="*/ 5125861 w 11137897"/>
              <a:gd name="connsiteY2417" fmla="*/ 196792 h 4797311"/>
              <a:gd name="connsiteX2418" fmla="*/ 4971471 w 11137897"/>
              <a:gd name="connsiteY2418" fmla="*/ 199487 h 4797311"/>
              <a:gd name="connsiteX2419" fmla="*/ 4946764 w 11137897"/>
              <a:gd name="connsiteY2419" fmla="*/ 225071 h 4797311"/>
              <a:gd name="connsiteX2420" fmla="*/ 4972349 w 11137897"/>
              <a:gd name="connsiteY2420" fmla="*/ 249777 h 4797311"/>
              <a:gd name="connsiteX2421" fmla="*/ 4997054 w 11137897"/>
              <a:gd name="connsiteY2421" fmla="*/ 224193 h 4797311"/>
              <a:gd name="connsiteX2422" fmla="*/ 4971471 w 11137897"/>
              <a:gd name="connsiteY2422" fmla="*/ 199487 h 4797311"/>
              <a:gd name="connsiteX2423" fmla="*/ 4816954 w 11137897"/>
              <a:gd name="connsiteY2423" fmla="*/ 202184 h 4797311"/>
              <a:gd name="connsiteX2424" fmla="*/ 4792248 w 11137897"/>
              <a:gd name="connsiteY2424" fmla="*/ 227768 h 4797311"/>
              <a:gd name="connsiteX2425" fmla="*/ 4817832 w 11137897"/>
              <a:gd name="connsiteY2425" fmla="*/ 252474 h 4797311"/>
              <a:gd name="connsiteX2426" fmla="*/ 4842538 w 11137897"/>
              <a:gd name="connsiteY2426" fmla="*/ 226890 h 4797311"/>
              <a:gd name="connsiteX2427" fmla="*/ 4816954 w 11137897"/>
              <a:gd name="connsiteY2427" fmla="*/ 202184 h 4797311"/>
              <a:gd name="connsiteX2428" fmla="*/ 4662565 w 11137897"/>
              <a:gd name="connsiteY2428" fmla="*/ 204879 h 4797311"/>
              <a:gd name="connsiteX2429" fmla="*/ 4637859 w 11137897"/>
              <a:gd name="connsiteY2429" fmla="*/ 230463 h 4797311"/>
              <a:gd name="connsiteX2430" fmla="*/ 4663443 w 11137897"/>
              <a:gd name="connsiteY2430" fmla="*/ 255169 h 4797311"/>
              <a:gd name="connsiteX2431" fmla="*/ 4688149 w 11137897"/>
              <a:gd name="connsiteY2431" fmla="*/ 229585 h 4797311"/>
              <a:gd name="connsiteX2432" fmla="*/ 4662565 w 11137897"/>
              <a:gd name="connsiteY2432" fmla="*/ 204879 h 4797311"/>
              <a:gd name="connsiteX2433" fmla="*/ 5356735 w 11137897"/>
              <a:gd name="connsiteY2433" fmla="*/ 144720 h 4797311"/>
              <a:gd name="connsiteX2434" fmla="*/ 5332028 w 11137897"/>
              <a:gd name="connsiteY2434" fmla="*/ 170304 h 4797311"/>
              <a:gd name="connsiteX2435" fmla="*/ 5357612 w 11137897"/>
              <a:gd name="connsiteY2435" fmla="*/ 195010 h 4797311"/>
              <a:gd name="connsiteX2436" fmla="*/ 5382318 w 11137897"/>
              <a:gd name="connsiteY2436" fmla="*/ 169426 h 4797311"/>
              <a:gd name="connsiteX2437" fmla="*/ 5356735 w 11137897"/>
              <a:gd name="connsiteY2437" fmla="*/ 144720 h 4797311"/>
              <a:gd name="connsiteX2438" fmla="*/ 5202218 w 11137897"/>
              <a:gd name="connsiteY2438" fmla="*/ 147417 h 4797311"/>
              <a:gd name="connsiteX2439" fmla="*/ 5177512 w 11137897"/>
              <a:gd name="connsiteY2439" fmla="*/ 173001 h 4797311"/>
              <a:gd name="connsiteX2440" fmla="*/ 5203096 w 11137897"/>
              <a:gd name="connsiteY2440" fmla="*/ 197707 h 4797311"/>
              <a:gd name="connsiteX2441" fmla="*/ 5227802 w 11137897"/>
              <a:gd name="connsiteY2441" fmla="*/ 172123 h 4797311"/>
              <a:gd name="connsiteX2442" fmla="*/ 5202218 w 11137897"/>
              <a:gd name="connsiteY2442" fmla="*/ 147417 h 4797311"/>
              <a:gd name="connsiteX2443" fmla="*/ 5047828 w 11137897"/>
              <a:gd name="connsiteY2443" fmla="*/ 150112 h 4797311"/>
              <a:gd name="connsiteX2444" fmla="*/ 5023121 w 11137897"/>
              <a:gd name="connsiteY2444" fmla="*/ 175696 h 4797311"/>
              <a:gd name="connsiteX2445" fmla="*/ 5048705 w 11137897"/>
              <a:gd name="connsiteY2445" fmla="*/ 200402 h 4797311"/>
              <a:gd name="connsiteX2446" fmla="*/ 5073412 w 11137897"/>
              <a:gd name="connsiteY2446" fmla="*/ 174818 h 4797311"/>
              <a:gd name="connsiteX2447" fmla="*/ 5047828 w 11137897"/>
              <a:gd name="connsiteY2447" fmla="*/ 150112 h 4797311"/>
              <a:gd name="connsiteX2448" fmla="*/ 4893311 w 11137897"/>
              <a:gd name="connsiteY2448" fmla="*/ 152809 h 4797311"/>
              <a:gd name="connsiteX2449" fmla="*/ 4868605 w 11137897"/>
              <a:gd name="connsiteY2449" fmla="*/ 178393 h 4797311"/>
              <a:gd name="connsiteX2450" fmla="*/ 4894189 w 11137897"/>
              <a:gd name="connsiteY2450" fmla="*/ 203099 h 4797311"/>
              <a:gd name="connsiteX2451" fmla="*/ 4918894 w 11137897"/>
              <a:gd name="connsiteY2451" fmla="*/ 177515 h 4797311"/>
              <a:gd name="connsiteX2452" fmla="*/ 4893311 w 11137897"/>
              <a:gd name="connsiteY2452" fmla="*/ 152809 h 4797311"/>
              <a:gd name="connsiteX2453" fmla="*/ 4738921 w 11137897"/>
              <a:gd name="connsiteY2453" fmla="*/ 155504 h 4797311"/>
              <a:gd name="connsiteX2454" fmla="*/ 4714214 w 11137897"/>
              <a:gd name="connsiteY2454" fmla="*/ 181088 h 4797311"/>
              <a:gd name="connsiteX2455" fmla="*/ 4739799 w 11137897"/>
              <a:gd name="connsiteY2455" fmla="*/ 205794 h 4797311"/>
              <a:gd name="connsiteX2456" fmla="*/ 4764505 w 11137897"/>
              <a:gd name="connsiteY2456" fmla="*/ 180210 h 4797311"/>
              <a:gd name="connsiteX2457" fmla="*/ 4738921 w 11137897"/>
              <a:gd name="connsiteY2457" fmla="*/ 155504 h 4797311"/>
              <a:gd name="connsiteX2458" fmla="*/ 4584405 w 11137897"/>
              <a:gd name="connsiteY2458" fmla="*/ 158201 h 4797311"/>
              <a:gd name="connsiteX2459" fmla="*/ 4559699 w 11137897"/>
              <a:gd name="connsiteY2459" fmla="*/ 183785 h 4797311"/>
              <a:gd name="connsiteX2460" fmla="*/ 4585283 w 11137897"/>
              <a:gd name="connsiteY2460" fmla="*/ 208491 h 4797311"/>
              <a:gd name="connsiteX2461" fmla="*/ 4609988 w 11137897"/>
              <a:gd name="connsiteY2461" fmla="*/ 182907 h 4797311"/>
              <a:gd name="connsiteX2462" fmla="*/ 4584405 w 11137897"/>
              <a:gd name="connsiteY2462" fmla="*/ 158201 h 4797311"/>
              <a:gd name="connsiteX2463" fmla="*/ 5420461 w 11137897"/>
              <a:gd name="connsiteY2463" fmla="*/ 98557 h 4797311"/>
              <a:gd name="connsiteX2464" fmla="*/ 5415399 w 11137897"/>
              <a:gd name="connsiteY2464" fmla="*/ 100757 h 4797311"/>
              <a:gd name="connsiteX2465" fmla="*/ 5408345 w 11137897"/>
              <a:gd name="connsiteY2465" fmla="*/ 118666 h 4797311"/>
              <a:gd name="connsiteX2466" fmla="*/ 5410549 w 11137897"/>
              <a:gd name="connsiteY2466" fmla="*/ 123735 h 4797311"/>
              <a:gd name="connsiteX2467" fmla="*/ 5420461 w 11137897"/>
              <a:gd name="connsiteY2467" fmla="*/ 98557 h 4797311"/>
              <a:gd name="connsiteX2468" fmla="*/ 5278661 w 11137897"/>
              <a:gd name="connsiteY2468" fmla="*/ 95777 h 4797311"/>
              <a:gd name="connsiteX2469" fmla="*/ 5253954 w 11137897"/>
              <a:gd name="connsiteY2469" fmla="*/ 121361 h 4797311"/>
              <a:gd name="connsiteX2470" fmla="*/ 5279538 w 11137897"/>
              <a:gd name="connsiteY2470" fmla="*/ 146067 h 4797311"/>
              <a:gd name="connsiteX2471" fmla="*/ 5304245 w 11137897"/>
              <a:gd name="connsiteY2471" fmla="*/ 120483 h 4797311"/>
              <a:gd name="connsiteX2472" fmla="*/ 5278661 w 11137897"/>
              <a:gd name="connsiteY2472" fmla="*/ 95777 h 4797311"/>
              <a:gd name="connsiteX2473" fmla="*/ 5124145 w 11137897"/>
              <a:gd name="connsiteY2473" fmla="*/ 98474 h 4797311"/>
              <a:gd name="connsiteX2474" fmla="*/ 5099439 w 11137897"/>
              <a:gd name="connsiteY2474" fmla="*/ 124058 h 4797311"/>
              <a:gd name="connsiteX2475" fmla="*/ 5125023 w 11137897"/>
              <a:gd name="connsiteY2475" fmla="*/ 148765 h 4797311"/>
              <a:gd name="connsiteX2476" fmla="*/ 5149728 w 11137897"/>
              <a:gd name="connsiteY2476" fmla="*/ 123180 h 4797311"/>
              <a:gd name="connsiteX2477" fmla="*/ 5124145 w 11137897"/>
              <a:gd name="connsiteY2477" fmla="*/ 98474 h 4797311"/>
              <a:gd name="connsiteX2478" fmla="*/ 4969755 w 11137897"/>
              <a:gd name="connsiteY2478" fmla="*/ 101169 h 4797311"/>
              <a:gd name="connsiteX2479" fmla="*/ 4945048 w 11137897"/>
              <a:gd name="connsiteY2479" fmla="*/ 126753 h 4797311"/>
              <a:gd name="connsiteX2480" fmla="*/ 4970632 w 11137897"/>
              <a:gd name="connsiteY2480" fmla="*/ 151459 h 4797311"/>
              <a:gd name="connsiteX2481" fmla="*/ 4995338 w 11137897"/>
              <a:gd name="connsiteY2481" fmla="*/ 125875 h 4797311"/>
              <a:gd name="connsiteX2482" fmla="*/ 4969755 w 11137897"/>
              <a:gd name="connsiteY2482" fmla="*/ 101169 h 4797311"/>
              <a:gd name="connsiteX2483" fmla="*/ 4815238 w 11137897"/>
              <a:gd name="connsiteY2483" fmla="*/ 103866 h 4797311"/>
              <a:gd name="connsiteX2484" fmla="*/ 4790532 w 11137897"/>
              <a:gd name="connsiteY2484" fmla="*/ 129450 h 4797311"/>
              <a:gd name="connsiteX2485" fmla="*/ 4816116 w 11137897"/>
              <a:gd name="connsiteY2485" fmla="*/ 154157 h 4797311"/>
              <a:gd name="connsiteX2486" fmla="*/ 4840822 w 11137897"/>
              <a:gd name="connsiteY2486" fmla="*/ 128572 h 4797311"/>
              <a:gd name="connsiteX2487" fmla="*/ 4815238 w 11137897"/>
              <a:gd name="connsiteY2487" fmla="*/ 103866 h 4797311"/>
              <a:gd name="connsiteX2488" fmla="*/ 4660849 w 11137897"/>
              <a:gd name="connsiteY2488" fmla="*/ 106561 h 4797311"/>
              <a:gd name="connsiteX2489" fmla="*/ 4636142 w 11137897"/>
              <a:gd name="connsiteY2489" fmla="*/ 132145 h 4797311"/>
              <a:gd name="connsiteX2490" fmla="*/ 4661726 w 11137897"/>
              <a:gd name="connsiteY2490" fmla="*/ 156851 h 4797311"/>
              <a:gd name="connsiteX2491" fmla="*/ 4686433 w 11137897"/>
              <a:gd name="connsiteY2491" fmla="*/ 131267 h 4797311"/>
              <a:gd name="connsiteX2492" fmla="*/ 4660849 w 11137897"/>
              <a:gd name="connsiteY2492" fmla="*/ 106561 h 4797311"/>
              <a:gd name="connsiteX2493" fmla="*/ 5355018 w 11137897"/>
              <a:gd name="connsiteY2493" fmla="*/ 46404 h 4797311"/>
              <a:gd name="connsiteX2494" fmla="*/ 5330312 w 11137897"/>
              <a:gd name="connsiteY2494" fmla="*/ 71988 h 4797311"/>
              <a:gd name="connsiteX2495" fmla="*/ 5355896 w 11137897"/>
              <a:gd name="connsiteY2495" fmla="*/ 96693 h 4797311"/>
              <a:gd name="connsiteX2496" fmla="*/ 5380602 w 11137897"/>
              <a:gd name="connsiteY2496" fmla="*/ 71110 h 4797311"/>
              <a:gd name="connsiteX2497" fmla="*/ 5355018 w 11137897"/>
              <a:gd name="connsiteY2497" fmla="*/ 46404 h 4797311"/>
              <a:gd name="connsiteX2498" fmla="*/ 5200502 w 11137897"/>
              <a:gd name="connsiteY2498" fmla="*/ 49101 h 4797311"/>
              <a:gd name="connsiteX2499" fmla="*/ 5175796 w 11137897"/>
              <a:gd name="connsiteY2499" fmla="*/ 74685 h 4797311"/>
              <a:gd name="connsiteX2500" fmla="*/ 5201380 w 11137897"/>
              <a:gd name="connsiteY2500" fmla="*/ 99390 h 4797311"/>
              <a:gd name="connsiteX2501" fmla="*/ 5226086 w 11137897"/>
              <a:gd name="connsiteY2501" fmla="*/ 73807 h 4797311"/>
              <a:gd name="connsiteX2502" fmla="*/ 5200502 w 11137897"/>
              <a:gd name="connsiteY2502" fmla="*/ 49101 h 4797311"/>
              <a:gd name="connsiteX2503" fmla="*/ 5046112 w 11137897"/>
              <a:gd name="connsiteY2503" fmla="*/ 51796 h 4797311"/>
              <a:gd name="connsiteX2504" fmla="*/ 5021405 w 11137897"/>
              <a:gd name="connsiteY2504" fmla="*/ 77380 h 4797311"/>
              <a:gd name="connsiteX2505" fmla="*/ 5046989 w 11137897"/>
              <a:gd name="connsiteY2505" fmla="*/ 102085 h 4797311"/>
              <a:gd name="connsiteX2506" fmla="*/ 5071696 w 11137897"/>
              <a:gd name="connsiteY2506" fmla="*/ 76502 h 4797311"/>
              <a:gd name="connsiteX2507" fmla="*/ 5046112 w 11137897"/>
              <a:gd name="connsiteY2507" fmla="*/ 51796 h 4797311"/>
              <a:gd name="connsiteX2508" fmla="*/ 4891595 w 11137897"/>
              <a:gd name="connsiteY2508" fmla="*/ 54493 h 4797311"/>
              <a:gd name="connsiteX2509" fmla="*/ 4866889 w 11137897"/>
              <a:gd name="connsiteY2509" fmla="*/ 80077 h 4797311"/>
              <a:gd name="connsiteX2510" fmla="*/ 4892473 w 11137897"/>
              <a:gd name="connsiteY2510" fmla="*/ 104782 h 4797311"/>
              <a:gd name="connsiteX2511" fmla="*/ 4917178 w 11137897"/>
              <a:gd name="connsiteY2511" fmla="*/ 79199 h 4797311"/>
              <a:gd name="connsiteX2512" fmla="*/ 4891595 w 11137897"/>
              <a:gd name="connsiteY2512" fmla="*/ 54493 h 4797311"/>
              <a:gd name="connsiteX2513" fmla="*/ 4737205 w 11137897"/>
              <a:gd name="connsiteY2513" fmla="*/ 57188 h 4797311"/>
              <a:gd name="connsiteX2514" fmla="*/ 4712498 w 11137897"/>
              <a:gd name="connsiteY2514" fmla="*/ 82772 h 4797311"/>
              <a:gd name="connsiteX2515" fmla="*/ 4738082 w 11137897"/>
              <a:gd name="connsiteY2515" fmla="*/ 107477 h 4797311"/>
              <a:gd name="connsiteX2516" fmla="*/ 4762789 w 11137897"/>
              <a:gd name="connsiteY2516" fmla="*/ 81894 h 4797311"/>
              <a:gd name="connsiteX2517" fmla="*/ 4737205 w 11137897"/>
              <a:gd name="connsiteY2517" fmla="*/ 57188 h 4797311"/>
              <a:gd name="connsiteX2518" fmla="*/ 4582689 w 11137897"/>
              <a:gd name="connsiteY2518" fmla="*/ 59885 h 4797311"/>
              <a:gd name="connsiteX2519" fmla="*/ 4557983 w 11137897"/>
              <a:gd name="connsiteY2519" fmla="*/ 85469 h 4797311"/>
              <a:gd name="connsiteX2520" fmla="*/ 4583567 w 11137897"/>
              <a:gd name="connsiteY2520" fmla="*/ 110174 h 4797311"/>
              <a:gd name="connsiteX2521" fmla="*/ 4608272 w 11137897"/>
              <a:gd name="connsiteY2521" fmla="*/ 84591 h 4797311"/>
              <a:gd name="connsiteX2522" fmla="*/ 4582689 w 11137897"/>
              <a:gd name="connsiteY2522" fmla="*/ 59885 h 4797311"/>
              <a:gd name="connsiteX2523" fmla="*/ 5122429 w 11137897"/>
              <a:gd name="connsiteY2523" fmla="*/ 158 h 4797311"/>
              <a:gd name="connsiteX2524" fmla="*/ 5097723 w 11137897"/>
              <a:gd name="connsiteY2524" fmla="*/ 25742 h 4797311"/>
              <a:gd name="connsiteX2525" fmla="*/ 5123307 w 11137897"/>
              <a:gd name="connsiteY2525" fmla="*/ 50449 h 4797311"/>
              <a:gd name="connsiteX2526" fmla="*/ 5148012 w 11137897"/>
              <a:gd name="connsiteY2526" fmla="*/ 24864 h 4797311"/>
              <a:gd name="connsiteX2527" fmla="*/ 5122429 w 11137897"/>
              <a:gd name="connsiteY2527" fmla="*/ 158 h 4797311"/>
              <a:gd name="connsiteX2528" fmla="*/ 4968038 w 11137897"/>
              <a:gd name="connsiteY2528" fmla="*/ 2853 h 4797311"/>
              <a:gd name="connsiteX2529" fmla="*/ 4943332 w 11137897"/>
              <a:gd name="connsiteY2529" fmla="*/ 28437 h 4797311"/>
              <a:gd name="connsiteX2530" fmla="*/ 4968916 w 11137897"/>
              <a:gd name="connsiteY2530" fmla="*/ 53143 h 4797311"/>
              <a:gd name="connsiteX2531" fmla="*/ 4993622 w 11137897"/>
              <a:gd name="connsiteY2531" fmla="*/ 27559 h 4797311"/>
              <a:gd name="connsiteX2532" fmla="*/ 4968038 w 11137897"/>
              <a:gd name="connsiteY2532" fmla="*/ 2853 h 4797311"/>
              <a:gd name="connsiteX2533" fmla="*/ 4813522 w 11137897"/>
              <a:gd name="connsiteY2533" fmla="*/ 5550 h 4797311"/>
              <a:gd name="connsiteX2534" fmla="*/ 4788816 w 11137897"/>
              <a:gd name="connsiteY2534" fmla="*/ 31134 h 4797311"/>
              <a:gd name="connsiteX2535" fmla="*/ 4814400 w 11137897"/>
              <a:gd name="connsiteY2535" fmla="*/ 55840 h 4797311"/>
              <a:gd name="connsiteX2536" fmla="*/ 4839106 w 11137897"/>
              <a:gd name="connsiteY2536" fmla="*/ 30256 h 4797311"/>
              <a:gd name="connsiteX2537" fmla="*/ 4813522 w 11137897"/>
              <a:gd name="connsiteY2537" fmla="*/ 5550 h 4797311"/>
              <a:gd name="connsiteX2538" fmla="*/ 4659133 w 11137897"/>
              <a:gd name="connsiteY2538" fmla="*/ 8245 h 4797311"/>
              <a:gd name="connsiteX2539" fmla="*/ 4634426 w 11137897"/>
              <a:gd name="connsiteY2539" fmla="*/ 33829 h 4797311"/>
              <a:gd name="connsiteX2540" fmla="*/ 4660010 w 11137897"/>
              <a:gd name="connsiteY2540" fmla="*/ 58535 h 4797311"/>
              <a:gd name="connsiteX2541" fmla="*/ 4684717 w 11137897"/>
              <a:gd name="connsiteY2541" fmla="*/ 32951 h 4797311"/>
              <a:gd name="connsiteX2542" fmla="*/ 4659133 w 11137897"/>
              <a:gd name="connsiteY2542" fmla="*/ 8245 h 4797311"/>
              <a:gd name="connsiteX2543" fmla="*/ 0 w 11137897"/>
              <a:gd name="connsiteY2543" fmla="*/ 0 h 4797311"/>
              <a:gd name="connsiteX2544" fmla="*/ 4575875 w 11137897"/>
              <a:gd name="connsiteY2544" fmla="*/ 0 h 4797311"/>
              <a:gd name="connsiteX2545" fmla="*/ 4573362 w 11137897"/>
              <a:gd name="connsiteY2545" fmla="*/ 8513 h 4797311"/>
              <a:gd name="connsiteX2546" fmla="*/ 4581851 w 11137897"/>
              <a:gd name="connsiteY2546" fmla="*/ 11857 h 4797311"/>
              <a:gd name="connsiteX2547" fmla="*/ 4599502 w 11137897"/>
              <a:gd name="connsiteY2547" fmla="*/ 4182 h 4797311"/>
              <a:gd name="connsiteX2548" fmla="*/ 4601149 w 11137897"/>
              <a:gd name="connsiteY2548" fmla="*/ 0 h 4797311"/>
              <a:gd name="connsiteX2549" fmla="*/ 4717542 w 11137897"/>
              <a:gd name="connsiteY2549" fmla="*/ 0 h 4797311"/>
              <a:gd name="connsiteX2550" fmla="*/ 4718458 w 11137897"/>
              <a:gd name="connsiteY2550" fmla="*/ 2106 h 4797311"/>
              <a:gd name="connsiteX2551" fmla="*/ 4736366 w 11137897"/>
              <a:gd name="connsiteY2551" fmla="*/ 9160 h 4797311"/>
              <a:gd name="connsiteX2552" fmla="*/ 4754018 w 11137897"/>
              <a:gd name="connsiteY2552" fmla="*/ 1485 h 4797311"/>
              <a:gd name="connsiteX2553" fmla="*/ 4754603 w 11137897"/>
              <a:gd name="connsiteY2553" fmla="*/ 0 h 4797311"/>
              <a:gd name="connsiteX2554" fmla="*/ 4874344 w 11137897"/>
              <a:gd name="connsiteY2554" fmla="*/ 0 h 4797311"/>
              <a:gd name="connsiteX2555" fmla="*/ 4890757 w 11137897"/>
              <a:gd name="connsiteY2555" fmla="*/ 6465 h 4797311"/>
              <a:gd name="connsiteX2556" fmla="*/ 4905625 w 11137897"/>
              <a:gd name="connsiteY2556" fmla="*/ 0 h 4797311"/>
              <a:gd name="connsiteX2557" fmla="*/ 5035707 w 11137897"/>
              <a:gd name="connsiteY2557" fmla="*/ 0 h 4797311"/>
              <a:gd name="connsiteX2558" fmla="*/ 5045273 w 11137897"/>
              <a:gd name="connsiteY2558" fmla="*/ 3768 h 4797311"/>
              <a:gd name="connsiteX2559" fmla="*/ 5053939 w 11137897"/>
              <a:gd name="connsiteY2559" fmla="*/ 0 h 4797311"/>
              <a:gd name="connsiteX2560" fmla="*/ 5196939 w 11137897"/>
              <a:gd name="connsiteY2560" fmla="*/ 0 h 4797311"/>
              <a:gd name="connsiteX2561" fmla="*/ 5199664 w 11137897"/>
              <a:gd name="connsiteY2561" fmla="*/ 1073 h 4797311"/>
              <a:gd name="connsiteX2562" fmla="*/ 5202132 w 11137897"/>
              <a:gd name="connsiteY2562" fmla="*/ 0 h 4797311"/>
              <a:gd name="connsiteX2563" fmla="*/ 5271105 w 11137897"/>
              <a:gd name="connsiteY2563" fmla="*/ 0 h 4797311"/>
              <a:gd name="connsiteX2564" fmla="*/ 5259293 w 11137897"/>
              <a:gd name="connsiteY2564" fmla="*/ 5136 h 4797311"/>
              <a:gd name="connsiteX2565" fmla="*/ 5252238 w 11137897"/>
              <a:gd name="connsiteY2565" fmla="*/ 23045 h 4797311"/>
              <a:gd name="connsiteX2566" fmla="*/ 5277822 w 11137897"/>
              <a:gd name="connsiteY2566" fmla="*/ 47751 h 4797311"/>
              <a:gd name="connsiteX2567" fmla="*/ 5302528 w 11137897"/>
              <a:gd name="connsiteY2567" fmla="*/ 22167 h 4797311"/>
              <a:gd name="connsiteX2568" fmla="*/ 5294853 w 11137897"/>
              <a:gd name="connsiteY2568" fmla="*/ 4516 h 4797311"/>
              <a:gd name="connsiteX2569" fmla="*/ 5283390 w 11137897"/>
              <a:gd name="connsiteY2569" fmla="*/ 0 h 4797311"/>
              <a:gd name="connsiteX2570" fmla="*/ 5419298 w 11137897"/>
              <a:gd name="connsiteY2570" fmla="*/ 0 h 4797311"/>
              <a:gd name="connsiteX2571" fmla="*/ 5413684 w 11137897"/>
              <a:gd name="connsiteY2571" fmla="*/ 2442 h 4797311"/>
              <a:gd name="connsiteX2572" fmla="*/ 5406629 w 11137897"/>
              <a:gd name="connsiteY2572" fmla="*/ 20350 h 4797311"/>
              <a:gd name="connsiteX2573" fmla="*/ 5432212 w 11137897"/>
              <a:gd name="connsiteY2573" fmla="*/ 45057 h 4797311"/>
              <a:gd name="connsiteX2574" fmla="*/ 5443448 w 11137897"/>
              <a:gd name="connsiteY2574" fmla="*/ 40171 h 4797311"/>
              <a:gd name="connsiteX2575" fmla="*/ 5454125 w 11137897"/>
              <a:gd name="connsiteY2575" fmla="*/ 13049 h 4797311"/>
              <a:gd name="connsiteX2576" fmla="*/ 5449243 w 11137897"/>
              <a:gd name="connsiteY2576" fmla="*/ 1821 h 4797311"/>
              <a:gd name="connsiteX2577" fmla="*/ 5444621 w 11137897"/>
              <a:gd name="connsiteY2577" fmla="*/ 0 h 4797311"/>
              <a:gd name="connsiteX2578" fmla="*/ 9143857 w 11137897"/>
              <a:gd name="connsiteY2578" fmla="*/ 9402 h 4797311"/>
              <a:gd name="connsiteX2579" fmla="*/ 11137897 w 11137897"/>
              <a:gd name="connsiteY2579" fmla="*/ 4797311 h 4797311"/>
              <a:gd name="connsiteX2580" fmla="*/ 0 w 11137897"/>
              <a:gd name="connsiteY2580" fmla="*/ 4797311 h 4797311"/>
              <a:gd name="connsiteX2581" fmla="*/ 0 w 11137897"/>
              <a:gd name="connsiteY2581" fmla="*/ 0 h 4797311"/>
              <a:gd name="connsiteX0" fmla="*/ 4137199 w 9166816"/>
              <a:gd name="connsiteY0" fmla="*/ 4742715 h 4797311"/>
              <a:gd name="connsiteX1" fmla="*/ 4127385 w 9166816"/>
              <a:gd name="connsiteY1" fmla="*/ 4788793 h 4797311"/>
              <a:gd name="connsiteX2" fmla="*/ 4127714 w 9166816"/>
              <a:gd name="connsiteY2" fmla="*/ 4788924 h 4797311"/>
              <a:gd name="connsiteX3" fmla="*/ 4152420 w 9166816"/>
              <a:gd name="connsiteY3" fmla="*/ 4763339 h 4797311"/>
              <a:gd name="connsiteX4" fmla="*/ 4144745 w 9166816"/>
              <a:gd name="connsiteY4" fmla="*/ 4745688 h 4797311"/>
              <a:gd name="connsiteX5" fmla="*/ 4137199 w 9166816"/>
              <a:gd name="connsiteY5" fmla="*/ 4742715 h 4797311"/>
              <a:gd name="connsiteX6" fmla="*/ 4203155 w 9166816"/>
              <a:gd name="connsiteY6" fmla="*/ 4686995 h 4797311"/>
              <a:gd name="connsiteX7" fmla="*/ 4178448 w 9166816"/>
              <a:gd name="connsiteY7" fmla="*/ 4712579 h 4797311"/>
              <a:gd name="connsiteX8" fmla="*/ 4186123 w 9166816"/>
              <a:gd name="connsiteY8" fmla="*/ 4730231 h 4797311"/>
              <a:gd name="connsiteX9" fmla="*/ 4198441 w 9166816"/>
              <a:gd name="connsiteY9" fmla="*/ 4735083 h 4797311"/>
              <a:gd name="connsiteX10" fmla="*/ 4218761 w 9166816"/>
              <a:gd name="connsiteY10" fmla="*/ 4693143 h 4797311"/>
              <a:gd name="connsiteX11" fmla="*/ 4203155 w 9166816"/>
              <a:gd name="connsiteY11" fmla="*/ 4686995 h 4797311"/>
              <a:gd name="connsiteX12" fmla="*/ 4201438 w 9166816"/>
              <a:gd name="connsiteY12" fmla="*/ 4588680 h 4797311"/>
              <a:gd name="connsiteX13" fmla="*/ 4176732 w 9166816"/>
              <a:gd name="connsiteY13" fmla="*/ 4614263 h 4797311"/>
              <a:gd name="connsiteX14" fmla="*/ 4202316 w 9166816"/>
              <a:gd name="connsiteY14" fmla="*/ 4638970 h 4797311"/>
              <a:gd name="connsiteX15" fmla="*/ 4227022 w 9166816"/>
              <a:gd name="connsiteY15" fmla="*/ 4613386 h 4797311"/>
              <a:gd name="connsiteX16" fmla="*/ 4201438 w 9166816"/>
              <a:gd name="connsiteY16" fmla="*/ 4588680 h 4797311"/>
              <a:gd name="connsiteX17" fmla="*/ 4277919 w 9166816"/>
              <a:gd name="connsiteY17" fmla="*/ 4539302 h 4797311"/>
              <a:gd name="connsiteX18" fmla="*/ 4253214 w 9166816"/>
              <a:gd name="connsiteY18" fmla="*/ 4564886 h 4797311"/>
              <a:gd name="connsiteX19" fmla="*/ 4260889 w 9166816"/>
              <a:gd name="connsiteY19" fmla="*/ 4582538 h 4797311"/>
              <a:gd name="connsiteX20" fmla="*/ 4270511 w 9166816"/>
              <a:gd name="connsiteY20" fmla="*/ 4586329 h 4797311"/>
              <a:gd name="connsiteX21" fmla="*/ 4290831 w 9166816"/>
              <a:gd name="connsiteY21" fmla="*/ 4544389 h 4797311"/>
              <a:gd name="connsiteX22" fmla="*/ 4277919 w 9166816"/>
              <a:gd name="connsiteY22" fmla="*/ 4539302 h 4797311"/>
              <a:gd name="connsiteX23" fmla="*/ 4199722 w 9166816"/>
              <a:gd name="connsiteY23" fmla="*/ 4490362 h 4797311"/>
              <a:gd name="connsiteX24" fmla="*/ 4190054 w 9166816"/>
              <a:gd name="connsiteY24" fmla="*/ 4494566 h 4797311"/>
              <a:gd name="connsiteX25" fmla="*/ 4182054 w 9166816"/>
              <a:gd name="connsiteY25" fmla="*/ 4532131 h 4797311"/>
              <a:gd name="connsiteX26" fmla="*/ 4182691 w 9166816"/>
              <a:gd name="connsiteY26" fmla="*/ 4533597 h 4797311"/>
              <a:gd name="connsiteX27" fmla="*/ 4200600 w 9166816"/>
              <a:gd name="connsiteY27" fmla="*/ 4540652 h 4797311"/>
              <a:gd name="connsiteX28" fmla="*/ 4225306 w 9166816"/>
              <a:gd name="connsiteY28" fmla="*/ 4515069 h 4797311"/>
              <a:gd name="connsiteX29" fmla="*/ 4199722 w 9166816"/>
              <a:gd name="connsiteY29" fmla="*/ 4490362 h 4797311"/>
              <a:gd name="connsiteX30" fmla="*/ 4276203 w 9166816"/>
              <a:gd name="connsiteY30" fmla="*/ 4440986 h 4797311"/>
              <a:gd name="connsiteX31" fmla="*/ 4251498 w 9166816"/>
              <a:gd name="connsiteY31" fmla="*/ 4466570 h 4797311"/>
              <a:gd name="connsiteX32" fmla="*/ 4277081 w 9166816"/>
              <a:gd name="connsiteY32" fmla="*/ 4491276 h 4797311"/>
              <a:gd name="connsiteX33" fmla="*/ 4301787 w 9166816"/>
              <a:gd name="connsiteY33" fmla="*/ 4465692 h 4797311"/>
              <a:gd name="connsiteX34" fmla="*/ 4276203 w 9166816"/>
              <a:gd name="connsiteY34" fmla="*/ 4440986 h 4797311"/>
              <a:gd name="connsiteX35" fmla="*/ 4210816 w 9166816"/>
              <a:gd name="connsiteY35" fmla="*/ 4397092 h 4797311"/>
              <a:gd name="connsiteX36" fmla="*/ 4201413 w 9166816"/>
              <a:gd name="connsiteY36" fmla="*/ 4441236 h 4797311"/>
              <a:gd name="connsiteX37" fmla="*/ 4216536 w 9166816"/>
              <a:gd name="connsiteY37" fmla="*/ 4434660 h 4797311"/>
              <a:gd name="connsiteX38" fmla="*/ 4223590 w 9166816"/>
              <a:gd name="connsiteY38" fmla="*/ 4416752 h 4797311"/>
              <a:gd name="connsiteX39" fmla="*/ 4215915 w 9166816"/>
              <a:gd name="connsiteY39" fmla="*/ 4399100 h 4797311"/>
              <a:gd name="connsiteX40" fmla="*/ 4210816 w 9166816"/>
              <a:gd name="connsiteY40" fmla="*/ 4397092 h 4797311"/>
              <a:gd name="connsiteX41" fmla="*/ 4352522 w 9166816"/>
              <a:gd name="connsiteY41" fmla="*/ 4389348 h 4797311"/>
              <a:gd name="connsiteX42" fmla="*/ 4327815 w 9166816"/>
              <a:gd name="connsiteY42" fmla="*/ 4414932 h 4797311"/>
              <a:gd name="connsiteX43" fmla="*/ 4335491 w 9166816"/>
              <a:gd name="connsiteY43" fmla="*/ 4432584 h 4797311"/>
              <a:gd name="connsiteX44" fmla="*/ 4343475 w 9166816"/>
              <a:gd name="connsiteY44" fmla="*/ 4435729 h 4797311"/>
              <a:gd name="connsiteX45" fmla="*/ 4363795 w 9166816"/>
              <a:gd name="connsiteY45" fmla="*/ 4393789 h 4797311"/>
              <a:gd name="connsiteX46" fmla="*/ 4352522 w 9166816"/>
              <a:gd name="connsiteY46" fmla="*/ 4389348 h 4797311"/>
              <a:gd name="connsiteX47" fmla="*/ 4274487 w 9166816"/>
              <a:gd name="connsiteY47" fmla="*/ 4342669 h 4797311"/>
              <a:gd name="connsiteX48" fmla="*/ 4249782 w 9166816"/>
              <a:gd name="connsiteY48" fmla="*/ 4368253 h 4797311"/>
              <a:gd name="connsiteX49" fmla="*/ 4275365 w 9166816"/>
              <a:gd name="connsiteY49" fmla="*/ 4392958 h 4797311"/>
              <a:gd name="connsiteX50" fmla="*/ 4300071 w 9166816"/>
              <a:gd name="connsiteY50" fmla="*/ 4367375 h 4797311"/>
              <a:gd name="connsiteX51" fmla="*/ 4274487 w 9166816"/>
              <a:gd name="connsiteY51" fmla="*/ 4342669 h 4797311"/>
              <a:gd name="connsiteX52" fmla="*/ 4350805 w 9166816"/>
              <a:gd name="connsiteY52" fmla="*/ 4291031 h 4797311"/>
              <a:gd name="connsiteX53" fmla="*/ 4326099 w 9166816"/>
              <a:gd name="connsiteY53" fmla="*/ 4316615 h 4797311"/>
              <a:gd name="connsiteX54" fmla="*/ 4351683 w 9166816"/>
              <a:gd name="connsiteY54" fmla="*/ 4341322 h 4797311"/>
              <a:gd name="connsiteX55" fmla="*/ 4376390 w 9166816"/>
              <a:gd name="connsiteY55" fmla="*/ 4315738 h 4797311"/>
              <a:gd name="connsiteX56" fmla="*/ 4350805 w 9166816"/>
              <a:gd name="connsiteY56" fmla="*/ 4291031 h 4797311"/>
              <a:gd name="connsiteX57" fmla="*/ 4427164 w 9166816"/>
              <a:gd name="connsiteY57" fmla="*/ 4241782 h 4797311"/>
              <a:gd name="connsiteX58" fmla="*/ 4402457 w 9166816"/>
              <a:gd name="connsiteY58" fmla="*/ 4267366 h 4797311"/>
              <a:gd name="connsiteX59" fmla="*/ 4410133 w 9166816"/>
              <a:gd name="connsiteY59" fmla="*/ 4285018 h 4797311"/>
              <a:gd name="connsiteX60" fmla="*/ 4415474 w 9166816"/>
              <a:gd name="connsiteY60" fmla="*/ 4287122 h 4797311"/>
              <a:gd name="connsiteX61" fmla="*/ 4435793 w 9166816"/>
              <a:gd name="connsiteY61" fmla="*/ 4245182 h 4797311"/>
              <a:gd name="connsiteX62" fmla="*/ 4427164 w 9166816"/>
              <a:gd name="connsiteY62" fmla="*/ 4241782 h 4797311"/>
              <a:gd name="connsiteX63" fmla="*/ 4272773 w 9166816"/>
              <a:gd name="connsiteY63" fmla="*/ 4244477 h 4797311"/>
              <a:gd name="connsiteX64" fmla="*/ 4248068 w 9166816"/>
              <a:gd name="connsiteY64" fmla="*/ 4270061 h 4797311"/>
              <a:gd name="connsiteX65" fmla="*/ 4273651 w 9166816"/>
              <a:gd name="connsiteY65" fmla="*/ 4294767 h 4797311"/>
              <a:gd name="connsiteX66" fmla="*/ 4298357 w 9166816"/>
              <a:gd name="connsiteY66" fmla="*/ 4269183 h 4797311"/>
              <a:gd name="connsiteX67" fmla="*/ 4272773 w 9166816"/>
              <a:gd name="connsiteY67" fmla="*/ 4244477 h 4797311"/>
              <a:gd name="connsiteX68" fmla="*/ 4349092 w 9166816"/>
              <a:gd name="connsiteY68" fmla="*/ 4192840 h 4797311"/>
              <a:gd name="connsiteX69" fmla="*/ 4324385 w 9166816"/>
              <a:gd name="connsiteY69" fmla="*/ 4218424 h 4797311"/>
              <a:gd name="connsiteX70" fmla="*/ 4349969 w 9166816"/>
              <a:gd name="connsiteY70" fmla="*/ 4243130 h 4797311"/>
              <a:gd name="connsiteX71" fmla="*/ 4374676 w 9166816"/>
              <a:gd name="connsiteY71" fmla="*/ 4217546 h 4797311"/>
              <a:gd name="connsiteX72" fmla="*/ 4349092 w 9166816"/>
              <a:gd name="connsiteY72" fmla="*/ 4192840 h 4797311"/>
              <a:gd name="connsiteX73" fmla="*/ 4425448 w 9166816"/>
              <a:gd name="connsiteY73" fmla="*/ 4143467 h 4797311"/>
              <a:gd name="connsiteX74" fmla="*/ 4400741 w 9166816"/>
              <a:gd name="connsiteY74" fmla="*/ 4169051 h 4797311"/>
              <a:gd name="connsiteX75" fmla="*/ 4426325 w 9166816"/>
              <a:gd name="connsiteY75" fmla="*/ 4193756 h 4797311"/>
              <a:gd name="connsiteX76" fmla="*/ 4451032 w 9166816"/>
              <a:gd name="connsiteY76" fmla="*/ 4168173 h 4797311"/>
              <a:gd name="connsiteX77" fmla="*/ 4425448 w 9166816"/>
              <a:gd name="connsiteY77" fmla="*/ 4143467 h 4797311"/>
              <a:gd name="connsiteX78" fmla="*/ 4271057 w 9166816"/>
              <a:gd name="connsiteY78" fmla="*/ 4146162 h 4797311"/>
              <a:gd name="connsiteX79" fmla="*/ 4263571 w 9166816"/>
              <a:gd name="connsiteY79" fmla="*/ 4149417 h 4797311"/>
              <a:gd name="connsiteX80" fmla="*/ 4254975 w 9166816"/>
              <a:gd name="connsiteY80" fmla="*/ 4189770 h 4797311"/>
              <a:gd name="connsiteX81" fmla="*/ 4271935 w 9166816"/>
              <a:gd name="connsiteY81" fmla="*/ 4196451 h 4797311"/>
              <a:gd name="connsiteX82" fmla="*/ 4296641 w 9166816"/>
              <a:gd name="connsiteY82" fmla="*/ 4170868 h 4797311"/>
              <a:gd name="connsiteX83" fmla="*/ 4271057 w 9166816"/>
              <a:gd name="connsiteY83" fmla="*/ 4146162 h 4797311"/>
              <a:gd name="connsiteX84" fmla="*/ 4498630 w 9166816"/>
              <a:gd name="connsiteY84" fmla="*/ 4091884 h 4797311"/>
              <a:gd name="connsiteX85" fmla="*/ 4473924 w 9166816"/>
              <a:gd name="connsiteY85" fmla="*/ 4117468 h 4797311"/>
              <a:gd name="connsiteX86" fmla="*/ 4481599 w 9166816"/>
              <a:gd name="connsiteY86" fmla="*/ 4135120 h 4797311"/>
              <a:gd name="connsiteX87" fmla="*/ 4487913 w 9166816"/>
              <a:gd name="connsiteY87" fmla="*/ 4137606 h 4797311"/>
              <a:gd name="connsiteX88" fmla="*/ 4508757 w 9166816"/>
              <a:gd name="connsiteY88" fmla="*/ 4094583 h 4797311"/>
              <a:gd name="connsiteX89" fmla="*/ 4501766 w 9166816"/>
              <a:gd name="connsiteY89" fmla="*/ 4091829 h 4797311"/>
              <a:gd name="connsiteX90" fmla="*/ 4500204 w 9166816"/>
              <a:gd name="connsiteY90" fmla="*/ 4092173 h 4797311"/>
              <a:gd name="connsiteX91" fmla="*/ 4498630 w 9166816"/>
              <a:gd name="connsiteY91" fmla="*/ 4091884 h 4797311"/>
              <a:gd name="connsiteX92" fmla="*/ 4347375 w 9166816"/>
              <a:gd name="connsiteY92" fmla="*/ 4094524 h 4797311"/>
              <a:gd name="connsiteX93" fmla="*/ 4322669 w 9166816"/>
              <a:gd name="connsiteY93" fmla="*/ 4120108 h 4797311"/>
              <a:gd name="connsiteX94" fmla="*/ 4348253 w 9166816"/>
              <a:gd name="connsiteY94" fmla="*/ 4144815 h 4797311"/>
              <a:gd name="connsiteX95" fmla="*/ 4372960 w 9166816"/>
              <a:gd name="connsiteY95" fmla="*/ 4119230 h 4797311"/>
              <a:gd name="connsiteX96" fmla="*/ 4347375 w 9166816"/>
              <a:gd name="connsiteY96" fmla="*/ 4094524 h 4797311"/>
              <a:gd name="connsiteX97" fmla="*/ 4283977 w 9166816"/>
              <a:gd name="connsiteY97" fmla="*/ 4053609 h 4797311"/>
              <a:gd name="connsiteX98" fmla="*/ 4274930 w 9166816"/>
              <a:gd name="connsiteY98" fmla="*/ 4096086 h 4797311"/>
              <a:gd name="connsiteX99" fmla="*/ 4287870 w 9166816"/>
              <a:gd name="connsiteY99" fmla="*/ 4090459 h 4797311"/>
              <a:gd name="connsiteX100" fmla="*/ 4294925 w 9166816"/>
              <a:gd name="connsiteY100" fmla="*/ 4072550 h 4797311"/>
              <a:gd name="connsiteX101" fmla="*/ 4287250 w 9166816"/>
              <a:gd name="connsiteY101" fmla="*/ 4054898 h 4797311"/>
              <a:gd name="connsiteX102" fmla="*/ 4283977 w 9166816"/>
              <a:gd name="connsiteY102" fmla="*/ 4053609 h 4797311"/>
              <a:gd name="connsiteX103" fmla="*/ 4423731 w 9166816"/>
              <a:gd name="connsiteY103" fmla="*/ 4045149 h 4797311"/>
              <a:gd name="connsiteX104" fmla="*/ 4399025 w 9166816"/>
              <a:gd name="connsiteY104" fmla="*/ 4070733 h 4797311"/>
              <a:gd name="connsiteX105" fmla="*/ 4424609 w 9166816"/>
              <a:gd name="connsiteY105" fmla="*/ 4095439 h 4797311"/>
              <a:gd name="connsiteX106" fmla="*/ 4449315 w 9166816"/>
              <a:gd name="connsiteY106" fmla="*/ 4069855 h 4797311"/>
              <a:gd name="connsiteX107" fmla="*/ 4423731 w 9166816"/>
              <a:gd name="connsiteY107" fmla="*/ 4045149 h 4797311"/>
              <a:gd name="connsiteX108" fmla="*/ 4496914 w 9166816"/>
              <a:gd name="connsiteY108" fmla="*/ 3993566 h 4797311"/>
              <a:gd name="connsiteX109" fmla="*/ 4472208 w 9166816"/>
              <a:gd name="connsiteY109" fmla="*/ 4019150 h 4797311"/>
              <a:gd name="connsiteX110" fmla="*/ 4472300 w 9166816"/>
              <a:gd name="connsiteY110" fmla="*/ 4019572 h 4797311"/>
              <a:gd name="connsiteX111" fmla="*/ 4472223 w 9166816"/>
              <a:gd name="connsiteY111" fmla="*/ 4019996 h 4797311"/>
              <a:gd name="connsiteX112" fmla="*/ 4497807 w 9166816"/>
              <a:gd name="connsiteY112" fmla="*/ 4044702 h 4797311"/>
              <a:gd name="connsiteX113" fmla="*/ 4499369 w 9166816"/>
              <a:gd name="connsiteY113" fmla="*/ 4044358 h 4797311"/>
              <a:gd name="connsiteX114" fmla="*/ 4500942 w 9166816"/>
              <a:gd name="connsiteY114" fmla="*/ 4044647 h 4797311"/>
              <a:gd name="connsiteX115" fmla="*/ 4525649 w 9166816"/>
              <a:gd name="connsiteY115" fmla="*/ 4019063 h 4797311"/>
              <a:gd name="connsiteX116" fmla="*/ 4525555 w 9166816"/>
              <a:gd name="connsiteY116" fmla="*/ 4018642 h 4797311"/>
              <a:gd name="connsiteX117" fmla="*/ 4525634 w 9166816"/>
              <a:gd name="connsiteY117" fmla="*/ 4018218 h 4797311"/>
              <a:gd name="connsiteX118" fmla="*/ 4500050 w 9166816"/>
              <a:gd name="connsiteY118" fmla="*/ 3993511 h 4797311"/>
              <a:gd name="connsiteX119" fmla="*/ 4498488 w 9166816"/>
              <a:gd name="connsiteY119" fmla="*/ 3993856 h 4797311"/>
              <a:gd name="connsiteX120" fmla="*/ 4496914 w 9166816"/>
              <a:gd name="connsiteY120" fmla="*/ 3993566 h 4797311"/>
              <a:gd name="connsiteX121" fmla="*/ 4345659 w 9166816"/>
              <a:gd name="connsiteY121" fmla="*/ 3996206 h 4797311"/>
              <a:gd name="connsiteX122" fmla="*/ 4320953 w 9166816"/>
              <a:gd name="connsiteY122" fmla="*/ 4021790 h 4797311"/>
              <a:gd name="connsiteX123" fmla="*/ 4321046 w 9166816"/>
              <a:gd name="connsiteY123" fmla="*/ 4022212 h 4797311"/>
              <a:gd name="connsiteX124" fmla="*/ 4320968 w 9166816"/>
              <a:gd name="connsiteY124" fmla="*/ 4022636 h 4797311"/>
              <a:gd name="connsiteX125" fmla="*/ 4346552 w 9166816"/>
              <a:gd name="connsiteY125" fmla="*/ 4047342 h 4797311"/>
              <a:gd name="connsiteX126" fmla="*/ 4371258 w 9166816"/>
              <a:gd name="connsiteY126" fmla="*/ 4021758 h 4797311"/>
              <a:gd name="connsiteX127" fmla="*/ 4371166 w 9166816"/>
              <a:gd name="connsiteY127" fmla="*/ 4021337 h 4797311"/>
              <a:gd name="connsiteX128" fmla="*/ 4371243 w 9166816"/>
              <a:gd name="connsiteY128" fmla="*/ 4020912 h 4797311"/>
              <a:gd name="connsiteX129" fmla="*/ 4345659 w 9166816"/>
              <a:gd name="connsiteY129" fmla="*/ 3996206 h 4797311"/>
              <a:gd name="connsiteX130" fmla="*/ 4573286 w 9166816"/>
              <a:gd name="connsiteY130" fmla="*/ 3945038 h 4797311"/>
              <a:gd name="connsiteX131" fmla="*/ 4548580 w 9166816"/>
              <a:gd name="connsiteY131" fmla="*/ 3970622 h 4797311"/>
              <a:gd name="connsiteX132" fmla="*/ 4556255 w 9166816"/>
              <a:gd name="connsiteY132" fmla="*/ 3988274 h 4797311"/>
              <a:gd name="connsiteX133" fmla="*/ 4559621 w 9166816"/>
              <a:gd name="connsiteY133" fmla="*/ 3989599 h 4797311"/>
              <a:gd name="connsiteX134" fmla="*/ 4579940 w 9166816"/>
              <a:gd name="connsiteY134" fmla="*/ 3947659 h 4797311"/>
              <a:gd name="connsiteX135" fmla="*/ 4573286 w 9166816"/>
              <a:gd name="connsiteY135" fmla="*/ 3945038 h 4797311"/>
              <a:gd name="connsiteX136" fmla="*/ 4422030 w 9166816"/>
              <a:gd name="connsiteY136" fmla="*/ 3947678 h 4797311"/>
              <a:gd name="connsiteX137" fmla="*/ 4397324 w 9166816"/>
              <a:gd name="connsiteY137" fmla="*/ 3973262 h 4797311"/>
              <a:gd name="connsiteX138" fmla="*/ 4422908 w 9166816"/>
              <a:gd name="connsiteY138" fmla="*/ 3997968 h 4797311"/>
              <a:gd name="connsiteX139" fmla="*/ 4447614 w 9166816"/>
              <a:gd name="connsiteY139" fmla="*/ 3972384 h 4797311"/>
              <a:gd name="connsiteX140" fmla="*/ 4422030 w 9166816"/>
              <a:gd name="connsiteY140" fmla="*/ 3947678 h 4797311"/>
              <a:gd name="connsiteX141" fmla="*/ 4495213 w 9166816"/>
              <a:gd name="connsiteY141" fmla="*/ 3896096 h 4797311"/>
              <a:gd name="connsiteX142" fmla="*/ 4470507 w 9166816"/>
              <a:gd name="connsiteY142" fmla="*/ 3921679 h 4797311"/>
              <a:gd name="connsiteX143" fmla="*/ 4496091 w 9166816"/>
              <a:gd name="connsiteY143" fmla="*/ 3946385 h 4797311"/>
              <a:gd name="connsiteX144" fmla="*/ 4497653 w 9166816"/>
              <a:gd name="connsiteY144" fmla="*/ 3946042 h 4797311"/>
              <a:gd name="connsiteX145" fmla="*/ 4499226 w 9166816"/>
              <a:gd name="connsiteY145" fmla="*/ 3946330 h 4797311"/>
              <a:gd name="connsiteX146" fmla="*/ 4523932 w 9166816"/>
              <a:gd name="connsiteY146" fmla="*/ 3920746 h 4797311"/>
              <a:gd name="connsiteX147" fmla="*/ 4498348 w 9166816"/>
              <a:gd name="connsiteY147" fmla="*/ 3896041 h 4797311"/>
              <a:gd name="connsiteX148" fmla="*/ 4496786 w 9166816"/>
              <a:gd name="connsiteY148" fmla="*/ 3896384 h 4797311"/>
              <a:gd name="connsiteX149" fmla="*/ 4495213 w 9166816"/>
              <a:gd name="connsiteY149" fmla="*/ 3896096 h 4797311"/>
              <a:gd name="connsiteX150" fmla="*/ 4343958 w 9166816"/>
              <a:gd name="connsiteY150" fmla="*/ 3898736 h 4797311"/>
              <a:gd name="connsiteX151" fmla="*/ 4319252 w 9166816"/>
              <a:gd name="connsiteY151" fmla="*/ 3924319 h 4797311"/>
              <a:gd name="connsiteX152" fmla="*/ 4344836 w 9166816"/>
              <a:gd name="connsiteY152" fmla="*/ 3949025 h 4797311"/>
              <a:gd name="connsiteX153" fmla="*/ 4369542 w 9166816"/>
              <a:gd name="connsiteY153" fmla="*/ 3923441 h 4797311"/>
              <a:gd name="connsiteX154" fmla="*/ 4343958 w 9166816"/>
              <a:gd name="connsiteY154" fmla="*/ 3898736 h 4797311"/>
              <a:gd name="connsiteX155" fmla="*/ 4571570 w 9166816"/>
              <a:gd name="connsiteY155" fmla="*/ 3846721 h 4797311"/>
              <a:gd name="connsiteX156" fmla="*/ 4546864 w 9166816"/>
              <a:gd name="connsiteY156" fmla="*/ 3872305 h 4797311"/>
              <a:gd name="connsiteX157" fmla="*/ 4572448 w 9166816"/>
              <a:gd name="connsiteY157" fmla="*/ 3897011 h 4797311"/>
              <a:gd name="connsiteX158" fmla="*/ 4597154 w 9166816"/>
              <a:gd name="connsiteY158" fmla="*/ 3871427 h 4797311"/>
              <a:gd name="connsiteX159" fmla="*/ 4571570 w 9166816"/>
              <a:gd name="connsiteY159" fmla="*/ 3846721 h 4797311"/>
              <a:gd name="connsiteX160" fmla="*/ 4420314 w 9166816"/>
              <a:gd name="connsiteY160" fmla="*/ 3849361 h 4797311"/>
              <a:gd name="connsiteX161" fmla="*/ 4395608 w 9166816"/>
              <a:gd name="connsiteY161" fmla="*/ 3874945 h 4797311"/>
              <a:gd name="connsiteX162" fmla="*/ 4421192 w 9166816"/>
              <a:gd name="connsiteY162" fmla="*/ 3899651 h 4797311"/>
              <a:gd name="connsiteX163" fmla="*/ 4445898 w 9166816"/>
              <a:gd name="connsiteY163" fmla="*/ 3874067 h 4797311"/>
              <a:gd name="connsiteX164" fmla="*/ 4420314 w 9166816"/>
              <a:gd name="connsiteY164" fmla="*/ 3849361 h 4797311"/>
              <a:gd name="connsiteX165" fmla="*/ 4647887 w 9166816"/>
              <a:gd name="connsiteY165" fmla="*/ 3795083 h 4797311"/>
              <a:gd name="connsiteX166" fmla="*/ 4623181 w 9166816"/>
              <a:gd name="connsiteY166" fmla="*/ 3820667 h 4797311"/>
              <a:gd name="connsiteX167" fmla="*/ 4630856 w 9166816"/>
              <a:gd name="connsiteY167" fmla="*/ 3838319 h 4797311"/>
              <a:gd name="connsiteX168" fmla="*/ 4632584 w 9166816"/>
              <a:gd name="connsiteY168" fmla="*/ 3839000 h 4797311"/>
              <a:gd name="connsiteX169" fmla="*/ 4652903 w 9166816"/>
              <a:gd name="connsiteY169" fmla="*/ 3797060 h 4797311"/>
              <a:gd name="connsiteX170" fmla="*/ 4647887 w 9166816"/>
              <a:gd name="connsiteY170" fmla="*/ 3795083 h 4797311"/>
              <a:gd name="connsiteX171" fmla="*/ 4493497 w 9166816"/>
              <a:gd name="connsiteY171" fmla="*/ 3797778 h 4797311"/>
              <a:gd name="connsiteX172" fmla="*/ 4468790 w 9166816"/>
              <a:gd name="connsiteY172" fmla="*/ 3823362 h 4797311"/>
              <a:gd name="connsiteX173" fmla="*/ 4494375 w 9166816"/>
              <a:gd name="connsiteY173" fmla="*/ 3848068 h 4797311"/>
              <a:gd name="connsiteX174" fmla="*/ 4495937 w 9166816"/>
              <a:gd name="connsiteY174" fmla="*/ 3847725 h 4797311"/>
              <a:gd name="connsiteX175" fmla="*/ 4497510 w 9166816"/>
              <a:gd name="connsiteY175" fmla="*/ 3848013 h 4797311"/>
              <a:gd name="connsiteX176" fmla="*/ 4522216 w 9166816"/>
              <a:gd name="connsiteY176" fmla="*/ 3822429 h 4797311"/>
              <a:gd name="connsiteX177" fmla="*/ 4496632 w 9166816"/>
              <a:gd name="connsiteY177" fmla="*/ 3797723 h 4797311"/>
              <a:gd name="connsiteX178" fmla="*/ 4495070 w 9166816"/>
              <a:gd name="connsiteY178" fmla="*/ 3798067 h 4797311"/>
              <a:gd name="connsiteX179" fmla="*/ 4493497 w 9166816"/>
              <a:gd name="connsiteY179" fmla="*/ 3797778 h 4797311"/>
              <a:gd name="connsiteX180" fmla="*/ 4342242 w 9166816"/>
              <a:gd name="connsiteY180" fmla="*/ 3800418 h 4797311"/>
              <a:gd name="connsiteX181" fmla="*/ 4337463 w 9166816"/>
              <a:gd name="connsiteY181" fmla="*/ 3802496 h 4797311"/>
              <a:gd name="connsiteX182" fmla="*/ 4328427 w 9166816"/>
              <a:gd name="connsiteY182" fmla="*/ 3844921 h 4797311"/>
              <a:gd name="connsiteX183" fmla="*/ 4343120 w 9166816"/>
              <a:gd name="connsiteY183" fmla="*/ 3850708 h 4797311"/>
              <a:gd name="connsiteX184" fmla="*/ 4367826 w 9166816"/>
              <a:gd name="connsiteY184" fmla="*/ 3825124 h 4797311"/>
              <a:gd name="connsiteX185" fmla="*/ 4342242 w 9166816"/>
              <a:gd name="connsiteY185" fmla="*/ 3800418 h 4797311"/>
              <a:gd name="connsiteX186" fmla="*/ 4569856 w 9166816"/>
              <a:gd name="connsiteY186" fmla="*/ 3748530 h 4797311"/>
              <a:gd name="connsiteX187" fmla="*/ 4545150 w 9166816"/>
              <a:gd name="connsiteY187" fmla="*/ 3774114 h 4797311"/>
              <a:gd name="connsiteX188" fmla="*/ 4570734 w 9166816"/>
              <a:gd name="connsiteY188" fmla="*/ 3798820 h 4797311"/>
              <a:gd name="connsiteX189" fmla="*/ 4595440 w 9166816"/>
              <a:gd name="connsiteY189" fmla="*/ 3773236 h 4797311"/>
              <a:gd name="connsiteX190" fmla="*/ 4569856 w 9166816"/>
              <a:gd name="connsiteY190" fmla="*/ 3748530 h 4797311"/>
              <a:gd name="connsiteX191" fmla="*/ 4418600 w 9166816"/>
              <a:gd name="connsiteY191" fmla="*/ 3751170 h 4797311"/>
              <a:gd name="connsiteX192" fmla="*/ 4393894 w 9166816"/>
              <a:gd name="connsiteY192" fmla="*/ 3776754 h 4797311"/>
              <a:gd name="connsiteX193" fmla="*/ 4419478 w 9166816"/>
              <a:gd name="connsiteY193" fmla="*/ 3801460 h 4797311"/>
              <a:gd name="connsiteX194" fmla="*/ 4444184 w 9166816"/>
              <a:gd name="connsiteY194" fmla="*/ 3775876 h 4797311"/>
              <a:gd name="connsiteX195" fmla="*/ 4418600 w 9166816"/>
              <a:gd name="connsiteY195" fmla="*/ 3751170 h 4797311"/>
              <a:gd name="connsiteX196" fmla="*/ 4357404 w 9166816"/>
              <a:gd name="connsiteY196" fmla="*/ 3708875 h 4797311"/>
              <a:gd name="connsiteX197" fmla="*/ 4348794 w 9166816"/>
              <a:gd name="connsiteY197" fmla="*/ 3749305 h 4797311"/>
              <a:gd name="connsiteX198" fmla="*/ 4359057 w 9166816"/>
              <a:gd name="connsiteY198" fmla="*/ 3744842 h 4797311"/>
              <a:gd name="connsiteX199" fmla="*/ 4366112 w 9166816"/>
              <a:gd name="connsiteY199" fmla="*/ 3726933 h 4797311"/>
              <a:gd name="connsiteX200" fmla="*/ 4358437 w 9166816"/>
              <a:gd name="connsiteY200" fmla="*/ 3709281 h 4797311"/>
              <a:gd name="connsiteX201" fmla="*/ 4357404 w 9166816"/>
              <a:gd name="connsiteY201" fmla="*/ 3708875 h 4797311"/>
              <a:gd name="connsiteX202" fmla="*/ 4646173 w 9166816"/>
              <a:gd name="connsiteY202" fmla="*/ 3696892 h 4797311"/>
              <a:gd name="connsiteX203" fmla="*/ 4621467 w 9166816"/>
              <a:gd name="connsiteY203" fmla="*/ 3722476 h 4797311"/>
              <a:gd name="connsiteX204" fmla="*/ 4647051 w 9166816"/>
              <a:gd name="connsiteY204" fmla="*/ 3747182 h 4797311"/>
              <a:gd name="connsiteX205" fmla="*/ 4671756 w 9166816"/>
              <a:gd name="connsiteY205" fmla="*/ 3721598 h 4797311"/>
              <a:gd name="connsiteX206" fmla="*/ 4646173 w 9166816"/>
              <a:gd name="connsiteY206" fmla="*/ 3696892 h 4797311"/>
              <a:gd name="connsiteX207" fmla="*/ 4491783 w 9166816"/>
              <a:gd name="connsiteY207" fmla="*/ 3699587 h 4797311"/>
              <a:gd name="connsiteX208" fmla="*/ 4467077 w 9166816"/>
              <a:gd name="connsiteY208" fmla="*/ 3725171 h 4797311"/>
              <a:gd name="connsiteX209" fmla="*/ 4492661 w 9166816"/>
              <a:gd name="connsiteY209" fmla="*/ 3749877 h 4797311"/>
              <a:gd name="connsiteX210" fmla="*/ 4494223 w 9166816"/>
              <a:gd name="connsiteY210" fmla="*/ 3749533 h 4797311"/>
              <a:gd name="connsiteX211" fmla="*/ 4495796 w 9166816"/>
              <a:gd name="connsiteY211" fmla="*/ 3749822 h 4797311"/>
              <a:gd name="connsiteX212" fmla="*/ 4520502 w 9166816"/>
              <a:gd name="connsiteY212" fmla="*/ 3724238 h 4797311"/>
              <a:gd name="connsiteX213" fmla="*/ 4494918 w 9166816"/>
              <a:gd name="connsiteY213" fmla="*/ 3699532 h 4797311"/>
              <a:gd name="connsiteX214" fmla="*/ 4493356 w 9166816"/>
              <a:gd name="connsiteY214" fmla="*/ 3699876 h 4797311"/>
              <a:gd name="connsiteX215" fmla="*/ 4491783 w 9166816"/>
              <a:gd name="connsiteY215" fmla="*/ 3699587 h 4797311"/>
              <a:gd name="connsiteX216" fmla="*/ 4722656 w 9166816"/>
              <a:gd name="connsiteY216" fmla="*/ 3647515 h 4797311"/>
              <a:gd name="connsiteX217" fmla="*/ 4697950 w 9166816"/>
              <a:gd name="connsiteY217" fmla="*/ 3673099 h 4797311"/>
              <a:gd name="connsiteX218" fmla="*/ 4705050 w 9166816"/>
              <a:gd name="connsiteY218" fmla="*/ 3689428 h 4797311"/>
              <a:gd name="connsiteX219" fmla="*/ 4724924 w 9166816"/>
              <a:gd name="connsiteY219" fmla="*/ 3648408 h 4797311"/>
              <a:gd name="connsiteX220" fmla="*/ 4722656 w 9166816"/>
              <a:gd name="connsiteY220" fmla="*/ 3647515 h 4797311"/>
              <a:gd name="connsiteX221" fmla="*/ 4568140 w 9166816"/>
              <a:gd name="connsiteY221" fmla="*/ 3650212 h 4797311"/>
              <a:gd name="connsiteX222" fmla="*/ 4543433 w 9166816"/>
              <a:gd name="connsiteY222" fmla="*/ 3675796 h 4797311"/>
              <a:gd name="connsiteX223" fmla="*/ 4569018 w 9166816"/>
              <a:gd name="connsiteY223" fmla="*/ 3700502 h 4797311"/>
              <a:gd name="connsiteX224" fmla="*/ 4593724 w 9166816"/>
              <a:gd name="connsiteY224" fmla="*/ 3674918 h 4797311"/>
              <a:gd name="connsiteX225" fmla="*/ 4568140 w 9166816"/>
              <a:gd name="connsiteY225" fmla="*/ 3650212 h 4797311"/>
              <a:gd name="connsiteX226" fmla="*/ 4416884 w 9166816"/>
              <a:gd name="connsiteY226" fmla="*/ 3652852 h 4797311"/>
              <a:gd name="connsiteX227" fmla="*/ 4392178 w 9166816"/>
              <a:gd name="connsiteY227" fmla="*/ 3678436 h 4797311"/>
              <a:gd name="connsiteX228" fmla="*/ 4417762 w 9166816"/>
              <a:gd name="connsiteY228" fmla="*/ 3703142 h 4797311"/>
              <a:gd name="connsiteX229" fmla="*/ 4442468 w 9166816"/>
              <a:gd name="connsiteY229" fmla="*/ 3677558 h 4797311"/>
              <a:gd name="connsiteX230" fmla="*/ 4416884 w 9166816"/>
              <a:gd name="connsiteY230" fmla="*/ 3652852 h 4797311"/>
              <a:gd name="connsiteX231" fmla="*/ 4644457 w 9166816"/>
              <a:gd name="connsiteY231" fmla="*/ 3598574 h 4797311"/>
              <a:gd name="connsiteX232" fmla="*/ 4619751 w 9166816"/>
              <a:gd name="connsiteY232" fmla="*/ 3624158 h 4797311"/>
              <a:gd name="connsiteX233" fmla="*/ 4645335 w 9166816"/>
              <a:gd name="connsiteY233" fmla="*/ 3648864 h 4797311"/>
              <a:gd name="connsiteX234" fmla="*/ 4670040 w 9166816"/>
              <a:gd name="connsiteY234" fmla="*/ 3623280 h 4797311"/>
              <a:gd name="connsiteX235" fmla="*/ 4644457 w 9166816"/>
              <a:gd name="connsiteY235" fmla="*/ 3598574 h 4797311"/>
              <a:gd name="connsiteX236" fmla="*/ 4490067 w 9166816"/>
              <a:gd name="connsiteY236" fmla="*/ 3601269 h 4797311"/>
              <a:gd name="connsiteX237" fmla="*/ 4465360 w 9166816"/>
              <a:gd name="connsiteY237" fmla="*/ 3626853 h 4797311"/>
              <a:gd name="connsiteX238" fmla="*/ 4490944 w 9166816"/>
              <a:gd name="connsiteY238" fmla="*/ 3651559 h 4797311"/>
              <a:gd name="connsiteX239" fmla="*/ 4492507 w 9166816"/>
              <a:gd name="connsiteY239" fmla="*/ 3651215 h 4797311"/>
              <a:gd name="connsiteX240" fmla="*/ 4494080 w 9166816"/>
              <a:gd name="connsiteY240" fmla="*/ 3651504 h 4797311"/>
              <a:gd name="connsiteX241" fmla="*/ 4518786 w 9166816"/>
              <a:gd name="connsiteY241" fmla="*/ 3625920 h 4797311"/>
              <a:gd name="connsiteX242" fmla="*/ 4493202 w 9166816"/>
              <a:gd name="connsiteY242" fmla="*/ 3601214 h 4797311"/>
              <a:gd name="connsiteX243" fmla="*/ 4491640 w 9166816"/>
              <a:gd name="connsiteY243" fmla="*/ 3601558 h 4797311"/>
              <a:gd name="connsiteX244" fmla="*/ 4490067 w 9166816"/>
              <a:gd name="connsiteY244" fmla="*/ 3601269 h 4797311"/>
              <a:gd name="connsiteX245" fmla="*/ 4720940 w 9166816"/>
              <a:gd name="connsiteY245" fmla="*/ 3549199 h 4797311"/>
              <a:gd name="connsiteX246" fmla="*/ 4696234 w 9166816"/>
              <a:gd name="connsiteY246" fmla="*/ 3574783 h 4797311"/>
              <a:gd name="connsiteX247" fmla="*/ 4721818 w 9166816"/>
              <a:gd name="connsiteY247" fmla="*/ 3599489 h 4797311"/>
              <a:gd name="connsiteX248" fmla="*/ 4746524 w 9166816"/>
              <a:gd name="connsiteY248" fmla="*/ 3573905 h 4797311"/>
              <a:gd name="connsiteX249" fmla="*/ 4720940 w 9166816"/>
              <a:gd name="connsiteY249" fmla="*/ 3549199 h 4797311"/>
              <a:gd name="connsiteX250" fmla="*/ 4566424 w 9166816"/>
              <a:gd name="connsiteY250" fmla="*/ 3551896 h 4797311"/>
              <a:gd name="connsiteX251" fmla="*/ 4541717 w 9166816"/>
              <a:gd name="connsiteY251" fmla="*/ 3577480 h 4797311"/>
              <a:gd name="connsiteX252" fmla="*/ 4567301 w 9166816"/>
              <a:gd name="connsiteY252" fmla="*/ 3602186 h 4797311"/>
              <a:gd name="connsiteX253" fmla="*/ 4592008 w 9166816"/>
              <a:gd name="connsiteY253" fmla="*/ 3576602 h 4797311"/>
              <a:gd name="connsiteX254" fmla="*/ 4566424 w 9166816"/>
              <a:gd name="connsiteY254" fmla="*/ 3551896 h 4797311"/>
              <a:gd name="connsiteX255" fmla="*/ 4415168 w 9166816"/>
              <a:gd name="connsiteY255" fmla="*/ 3554536 h 4797311"/>
              <a:gd name="connsiteX256" fmla="*/ 4390461 w 9166816"/>
              <a:gd name="connsiteY256" fmla="*/ 3580120 h 4797311"/>
              <a:gd name="connsiteX257" fmla="*/ 4416045 w 9166816"/>
              <a:gd name="connsiteY257" fmla="*/ 3604826 h 4797311"/>
              <a:gd name="connsiteX258" fmla="*/ 4440752 w 9166816"/>
              <a:gd name="connsiteY258" fmla="*/ 3579242 h 4797311"/>
              <a:gd name="connsiteX259" fmla="*/ 4415168 w 9166816"/>
              <a:gd name="connsiteY259" fmla="*/ 3554536 h 4797311"/>
              <a:gd name="connsiteX260" fmla="*/ 4797257 w 9166816"/>
              <a:gd name="connsiteY260" fmla="*/ 3497562 h 4797311"/>
              <a:gd name="connsiteX261" fmla="*/ 4772550 w 9166816"/>
              <a:gd name="connsiteY261" fmla="*/ 3523145 h 4797311"/>
              <a:gd name="connsiteX262" fmla="*/ 4778728 w 9166816"/>
              <a:gd name="connsiteY262" fmla="*/ 3537354 h 4797311"/>
              <a:gd name="connsiteX263" fmla="*/ 4797887 w 9166816"/>
              <a:gd name="connsiteY263" fmla="*/ 3497810 h 4797311"/>
              <a:gd name="connsiteX264" fmla="*/ 4797257 w 9166816"/>
              <a:gd name="connsiteY264" fmla="*/ 3497562 h 4797311"/>
              <a:gd name="connsiteX265" fmla="*/ 4642741 w 9166816"/>
              <a:gd name="connsiteY265" fmla="*/ 3500259 h 4797311"/>
              <a:gd name="connsiteX266" fmla="*/ 4618035 w 9166816"/>
              <a:gd name="connsiteY266" fmla="*/ 3525842 h 4797311"/>
              <a:gd name="connsiteX267" fmla="*/ 4643619 w 9166816"/>
              <a:gd name="connsiteY267" fmla="*/ 3550548 h 4797311"/>
              <a:gd name="connsiteX268" fmla="*/ 4668324 w 9166816"/>
              <a:gd name="connsiteY268" fmla="*/ 3524964 h 4797311"/>
              <a:gd name="connsiteX269" fmla="*/ 4642741 w 9166816"/>
              <a:gd name="connsiteY269" fmla="*/ 3500259 h 4797311"/>
              <a:gd name="connsiteX270" fmla="*/ 4488351 w 9166816"/>
              <a:gd name="connsiteY270" fmla="*/ 3502954 h 4797311"/>
              <a:gd name="connsiteX271" fmla="*/ 4463644 w 9166816"/>
              <a:gd name="connsiteY271" fmla="*/ 3528537 h 4797311"/>
              <a:gd name="connsiteX272" fmla="*/ 4489228 w 9166816"/>
              <a:gd name="connsiteY272" fmla="*/ 3553243 h 4797311"/>
              <a:gd name="connsiteX273" fmla="*/ 4490791 w 9166816"/>
              <a:gd name="connsiteY273" fmla="*/ 3552900 h 4797311"/>
              <a:gd name="connsiteX274" fmla="*/ 4492364 w 9166816"/>
              <a:gd name="connsiteY274" fmla="*/ 3553188 h 4797311"/>
              <a:gd name="connsiteX275" fmla="*/ 4517070 w 9166816"/>
              <a:gd name="connsiteY275" fmla="*/ 3527604 h 4797311"/>
              <a:gd name="connsiteX276" fmla="*/ 4491486 w 9166816"/>
              <a:gd name="connsiteY276" fmla="*/ 3502899 h 4797311"/>
              <a:gd name="connsiteX277" fmla="*/ 4489924 w 9166816"/>
              <a:gd name="connsiteY277" fmla="*/ 3503242 h 4797311"/>
              <a:gd name="connsiteX278" fmla="*/ 4488351 w 9166816"/>
              <a:gd name="connsiteY278" fmla="*/ 3502954 h 4797311"/>
              <a:gd name="connsiteX279" fmla="*/ 4719224 w 9166816"/>
              <a:gd name="connsiteY279" fmla="*/ 3450880 h 4797311"/>
              <a:gd name="connsiteX280" fmla="*/ 4694518 w 9166816"/>
              <a:gd name="connsiteY280" fmla="*/ 3476465 h 4797311"/>
              <a:gd name="connsiteX281" fmla="*/ 4720102 w 9166816"/>
              <a:gd name="connsiteY281" fmla="*/ 3501171 h 4797311"/>
              <a:gd name="connsiteX282" fmla="*/ 4744808 w 9166816"/>
              <a:gd name="connsiteY282" fmla="*/ 3475587 h 4797311"/>
              <a:gd name="connsiteX283" fmla="*/ 4719224 w 9166816"/>
              <a:gd name="connsiteY283" fmla="*/ 3450880 h 4797311"/>
              <a:gd name="connsiteX284" fmla="*/ 4564707 w 9166816"/>
              <a:gd name="connsiteY284" fmla="*/ 3453578 h 4797311"/>
              <a:gd name="connsiteX285" fmla="*/ 4540001 w 9166816"/>
              <a:gd name="connsiteY285" fmla="*/ 3479162 h 4797311"/>
              <a:gd name="connsiteX286" fmla="*/ 4565585 w 9166816"/>
              <a:gd name="connsiteY286" fmla="*/ 3503868 h 4797311"/>
              <a:gd name="connsiteX287" fmla="*/ 4590292 w 9166816"/>
              <a:gd name="connsiteY287" fmla="*/ 3478284 h 4797311"/>
              <a:gd name="connsiteX288" fmla="*/ 4564707 w 9166816"/>
              <a:gd name="connsiteY288" fmla="*/ 3453578 h 4797311"/>
              <a:gd name="connsiteX289" fmla="*/ 4413452 w 9166816"/>
              <a:gd name="connsiteY289" fmla="*/ 3456218 h 4797311"/>
              <a:gd name="connsiteX290" fmla="*/ 4410993 w 9166816"/>
              <a:gd name="connsiteY290" fmla="*/ 3457287 h 4797311"/>
              <a:gd name="connsiteX291" fmla="*/ 4401579 w 9166816"/>
              <a:gd name="connsiteY291" fmla="*/ 3501485 h 4797311"/>
              <a:gd name="connsiteX292" fmla="*/ 4414329 w 9166816"/>
              <a:gd name="connsiteY292" fmla="*/ 3506508 h 4797311"/>
              <a:gd name="connsiteX293" fmla="*/ 4439036 w 9166816"/>
              <a:gd name="connsiteY293" fmla="*/ 3480924 h 4797311"/>
              <a:gd name="connsiteX294" fmla="*/ 4413452 w 9166816"/>
              <a:gd name="connsiteY294" fmla="*/ 3456218 h 4797311"/>
              <a:gd name="connsiteX295" fmla="*/ 4795540 w 9166816"/>
              <a:gd name="connsiteY295" fmla="*/ 3399244 h 4797311"/>
              <a:gd name="connsiteX296" fmla="*/ 4770834 w 9166816"/>
              <a:gd name="connsiteY296" fmla="*/ 3424828 h 4797311"/>
              <a:gd name="connsiteX297" fmla="*/ 4796418 w 9166816"/>
              <a:gd name="connsiteY297" fmla="*/ 3449533 h 4797311"/>
              <a:gd name="connsiteX298" fmla="*/ 4821124 w 9166816"/>
              <a:gd name="connsiteY298" fmla="*/ 3423950 h 4797311"/>
              <a:gd name="connsiteX299" fmla="*/ 4795540 w 9166816"/>
              <a:gd name="connsiteY299" fmla="*/ 3399244 h 4797311"/>
              <a:gd name="connsiteX300" fmla="*/ 4641025 w 9166816"/>
              <a:gd name="connsiteY300" fmla="*/ 3401941 h 4797311"/>
              <a:gd name="connsiteX301" fmla="*/ 4616319 w 9166816"/>
              <a:gd name="connsiteY301" fmla="*/ 3427525 h 4797311"/>
              <a:gd name="connsiteX302" fmla="*/ 4641903 w 9166816"/>
              <a:gd name="connsiteY302" fmla="*/ 3452230 h 4797311"/>
              <a:gd name="connsiteX303" fmla="*/ 4666608 w 9166816"/>
              <a:gd name="connsiteY303" fmla="*/ 3426647 h 4797311"/>
              <a:gd name="connsiteX304" fmla="*/ 4641025 w 9166816"/>
              <a:gd name="connsiteY304" fmla="*/ 3401941 h 4797311"/>
              <a:gd name="connsiteX305" fmla="*/ 4486634 w 9166816"/>
              <a:gd name="connsiteY305" fmla="*/ 3404636 h 4797311"/>
              <a:gd name="connsiteX306" fmla="*/ 4461928 w 9166816"/>
              <a:gd name="connsiteY306" fmla="*/ 3430220 h 4797311"/>
              <a:gd name="connsiteX307" fmla="*/ 4487512 w 9166816"/>
              <a:gd name="connsiteY307" fmla="*/ 3454925 h 4797311"/>
              <a:gd name="connsiteX308" fmla="*/ 4489074 w 9166816"/>
              <a:gd name="connsiteY308" fmla="*/ 3454582 h 4797311"/>
              <a:gd name="connsiteX309" fmla="*/ 4490648 w 9166816"/>
              <a:gd name="connsiteY309" fmla="*/ 3454870 h 4797311"/>
              <a:gd name="connsiteX310" fmla="*/ 4515354 w 9166816"/>
              <a:gd name="connsiteY310" fmla="*/ 3429287 h 4797311"/>
              <a:gd name="connsiteX311" fmla="*/ 4489770 w 9166816"/>
              <a:gd name="connsiteY311" fmla="*/ 3404581 h 4797311"/>
              <a:gd name="connsiteX312" fmla="*/ 4488208 w 9166816"/>
              <a:gd name="connsiteY312" fmla="*/ 3404924 h 4797311"/>
              <a:gd name="connsiteX313" fmla="*/ 4486634 w 9166816"/>
              <a:gd name="connsiteY313" fmla="*/ 3404636 h 4797311"/>
              <a:gd name="connsiteX314" fmla="*/ 4430325 w 9166816"/>
              <a:gd name="connsiteY314" fmla="*/ 3366523 h 4797311"/>
              <a:gd name="connsiteX315" fmla="*/ 4422352 w 9166816"/>
              <a:gd name="connsiteY315" fmla="*/ 3403957 h 4797311"/>
              <a:gd name="connsiteX316" fmla="*/ 4430265 w 9166816"/>
              <a:gd name="connsiteY316" fmla="*/ 3400517 h 4797311"/>
              <a:gd name="connsiteX317" fmla="*/ 4437319 w 9166816"/>
              <a:gd name="connsiteY317" fmla="*/ 3382608 h 4797311"/>
              <a:gd name="connsiteX318" fmla="*/ 4430325 w 9166816"/>
              <a:gd name="connsiteY318" fmla="*/ 3366523 h 4797311"/>
              <a:gd name="connsiteX319" fmla="*/ 4868939 w 9166816"/>
              <a:gd name="connsiteY319" fmla="*/ 3351155 h 4797311"/>
              <a:gd name="connsiteX320" fmla="*/ 4854246 w 9166816"/>
              <a:gd name="connsiteY320" fmla="*/ 3357545 h 4797311"/>
              <a:gd name="connsiteX321" fmla="*/ 4847191 w 9166816"/>
              <a:gd name="connsiteY321" fmla="*/ 3375454 h 4797311"/>
              <a:gd name="connsiteX322" fmla="*/ 4851910 w 9166816"/>
              <a:gd name="connsiteY322" fmla="*/ 3386305 h 4797311"/>
              <a:gd name="connsiteX323" fmla="*/ 4868939 w 9166816"/>
              <a:gd name="connsiteY323" fmla="*/ 3351155 h 4797311"/>
              <a:gd name="connsiteX324" fmla="*/ 4717508 w 9166816"/>
              <a:gd name="connsiteY324" fmla="*/ 3352564 h 4797311"/>
              <a:gd name="connsiteX325" fmla="*/ 4692802 w 9166816"/>
              <a:gd name="connsiteY325" fmla="*/ 3378149 h 4797311"/>
              <a:gd name="connsiteX326" fmla="*/ 4718386 w 9166816"/>
              <a:gd name="connsiteY326" fmla="*/ 3402855 h 4797311"/>
              <a:gd name="connsiteX327" fmla="*/ 4743092 w 9166816"/>
              <a:gd name="connsiteY327" fmla="*/ 3377271 h 4797311"/>
              <a:gd name="connsiteX328" fmla="*/ 4717508 w 9166816"/>
              <a:gd name="connsiteY328" fmla="*/ 3352564 h 4797311"/>
              <a:gd name="connsiteX329" fmla="*/ 4562991 w 9166816"/>
              <a:gd name="connsiteY329" fmla="*/ 3355262 h 4797311"/>
              <a:gd name="connsiteX330" fmla="*/ 4538285 w 9166816"/>
              <a:gd name="connsiteY330" fmla="*/ 3380846 h 4797311"/>
              <a:gd name="connsiteX331" fmla="*/ 4563869 w 9166816"/>
              <a:gd name="connsiteY331" fmla="*/ 3405552 h 4797311"/>
              <a:gd name="connsiteX332" fmla="*/ 4588575 w 9166816"/>
              <a:gd name="connsiteY332" fmla="*/ 3379968 h 4797311"/>
              <a:gd name="connsiteX333" fmla="*/ 4562991 w 9166816"/>
              <a:gd name="connsiteY333" fmla="*/ 3355262 h 4797311"/>
              <a:gd name="connsiteX334" fmla="*/ 4793824 w 9166816"/>
              <a:gd name="connsiteY334" fmla="*/ 3300927 h 4797311"/>
              <a:gd name="connsiteX335" fmla="*/ 4769118 w 9166816"/>
              <a:gd name="connsiteY335" fmla="*/ 3326511 h 4797311"/>
              <a:gd name="connsiteX336" fmla="*/ 4794702 w 9166816"/>
              <a:gd name="connsiteY336" fmla="*/ 3351217 h 4797311"/>
              <a:gd name="connsiteX337" fmla="*/ 4819408 w 9166816"/>
              <a:gd name="connsiteY337" fmla="*/ 3325633 h 4797311"/>
              <a:gd name="connsiteX338" fmla="*/ 4793824 w 9166816"/>
              <a:gd name="connsiteY338" fmla="*/ 3300927 h 4797311"/>
              <a:gd name="connsiteX339" fmla="*/ 4639309 w 9166816"/>
              <a:gd name="connsiteY339" fmla="*/ 3303624 h 4797311"/>
              <a:gd name="connsiteX340" fmla="*/ 4614603 w 9166816"/>
              <a:gd name="connsiteY340" fmla="*/ 3329208 h 4797311"/>
              <a:gd name="connsiteX341" fmla="*/ 4640187 w 9166816"/>
              <a:gd name="connsiteY341" fmla="*/ 3353914 h 4797311"/>
              <a:gd name="connsiteX342" fmla="*/ 4664892 w 9166816"/>
              <a:gd name="connsiteY342" fmla="*/ 3328330 h 4797311"/>
              <a:gd name="connsiteX343" fmla="*/ 4639309 w 9166816"/>
              <a:gd name="connsiteY343" fmla="*/ 3303624 h 4797311"/>
              <a:gd name="connsiteX344" fmla="*/ 4484918 w 9166816"/>
              <a:gd name="connsiteY344" fmla="*/ 3306319 h 4797311"/>
              <a:gd name="connsiteX345" fmla="*/ 4460212 w 9166816"/>
              <a:gd name="connsiteY345" fmla="*/ 3331903 h 4797311"/>
              <a:gd name="connsiteX346" fmla="*/ 4485796 w 9166816"/>
              <a:gd name="connsiteY346" fmla="*/ 3356609 h 4797311"/>
              <a:gd name="connsiteX347" fmla="*/ 4487358 w 9166816"/>
              <a:gd name="connsiteY347" fmla="*/ 3356265 h 4797311"/>
              <a:gd name="connsiteX348" fmla="*/ 4488932 w 9166816"/>
              <a:gd name="connsiteY348" fmla="*/ 3356554 h 4797311"/>
              <a:gd name="connsiteX349" fmla="*/ 4513638 w 9166816"/>
              <a:gd name="connsiteY349" fmla="*/ 3330970 h 4797311"/>
              <a:gd name="connsiteX350" fmla="*/ 4488054 w 9166816"/>
              <a:gd name="connsiteY350" fmla="*/ 3306264 h 4797311"/>
              <a:gd name="connsiteX351" fmla="*/ 4486492 w 9166816"/>
              <a:gd name="connsiteY351" fmla="*/ 3306608 h 4797311"/>
              <a:gd name="connsiteX352" fmla="*/ 4484918 w 9166816"/>
              <a:gd name="connsiteY352" fmla="*/ 3306319 h 4797311"/>
              <a:gd name="connsiteX353" fmla="*/ 4870181 w 9166816"/>
              <a:gd name="connsiteY353" fmla="*/ 3251553 h 4797311"/>
              <a:gd name="connsiteX354" fmla="*/ 4845475 w 9166816"/>
              <a:gd name="connsiteY354" fmla="*/ 3277137 h 4797311"/>
              <a:gd name="connsiteX355" fmla="*/ 4871059 w 9166816"/>
              <a:gd name="connsiteY355" fmla="*/ 3301842 h 4797311"/>
              <a:gd name="connsiteX356" fmla="*/ 4895765 w 9166816"/>
              <a:gd name="connsiteY356" fmla="*/ 3276259 h 4797311"/>
              <a:gd name="connsiteX357" fmla="*/ 4870181 w 9166816"/>
              <a:gd name="connsiteY357" fmla="*/ 3251553 h 4797311"/>
              <a:gd name="connsiteX358" fmla="*/ 4715792 w 9166816"/>
              <a:gd name="connsiteY358" fmla="*/ 3254247 h 4797311"/>
              <a:gd name="connsiteX359" fmla="*/ 4691085 w 9166816"/>
              <a:gd name="connsiteY359" fmla="*/ 3279832 h 4797311"/>
              <a:gd name="connsiteX360" fmla="*/ 4716670 w 9166816"/>
              <a:gd name="connsiteY360" fmla="*/ 3304537 h 4797311"/>
              <a:gd name="connsiteX361" fmla="*/ 4741376 w 9166816"/>
              <a:gd name="connsiteY361" fmla="*/ 3278954 h 4797311"/>
              <a:gd name="connsiteX362" fmla="*/ 4715792 w 9166816"/>
              <a:gd name="connsiteY362" fmla="*/ 3254247 h 4797311"/>
              <a:gd name="connsiteX363" fmla="*/ 4561275 w 9166816"/>
              <a:gd name="connsiteY363" fmla="*/ 3256945 h 4797311"/>
              <a:gd name="connsiteX364" fmla="*/ 4536569 w 9166816"/>
              <a:gd name="connsiteY364" fmla="*/ 3282529 h 4797311"/>
              <a:gd name="connsiteX365" fmla="*/ 4562153 w 9166816"/>
              <a:gd name="connsiteY365" fmla="*/ 3307234 h 4797311"/>
              <a:gd name="connsiteX366" fmla="*/ 4586859 w 9166816"/>
              <a:gd name="connsiteY366" fmla="*/ 3281651 h 4797311"/>
              <a:gd name="connsiteX367" fmla="*/ 4561275 w 9166816"/>
              <a:gd name="connsiteY367" fmla="*/ 3256945 h 4797311"/>
              <a:gd name="connsiteX368" fmla="*/ 4941071 w 9166816"/>
              <a:gd name="connsiteY368" fmla="*/ 3202275 h 4797311"/>
              <a:gd name="connsiteX369" fmla="*/ 4928847 w 9166816"/>
              <a:gd name="connsiteY369" fmla="*/ 3207590 h 4797311"/>
              <a:gd name="connsiteX370" fmla="*/ 4921792 w 9166816"/>
              <a:gd name="connsiteY370" fmla="*/ 3225499 h 4797311"/>
              <a:gd name="connsiteX371" fmla="*/ 4925588 w 9166816"/>
              <a:gd name="connsiteY371" fmla="*/ 3234230 h 4797311"/>
              <a:gd name="connsiteX372" fmla="*/ 4941071 w 9166816"/>
              <a:gd name="connsiteY372" fmla="*/ 3202275 h 4797311"/>
              <a:gd name="connsiteX373" fmla="*/ 4792108 w 9166816"/>
              <a:gd name="connsiteY373" fmla="*/ 3202610 h 4797311"/>
              <a:gd name="connsiteX374" fmla="*/ 4767402 w 9166816"/>
              <a:gd name="connsiteY374" fmla="*/ 3228194 h 4797311"/>
              <a:gd name="connsiteX375" fmla="*/ 4792986 w 9166816"/>
              <a:gd name="connsiteY375" fmla="*/ 3252900 h 4797311"/>
              <a:gd name="connsiteX376" fmla="*/ 4817692 w 9166816"/>
              <a:gd name="connsiteY376" fmla="*/ 3227316 h 4797311"/>
              <a:gd name="connsiteX377" fmla="*/ 4792108 w 9166816"/>
              <a:gd name="connsiteY377" fmla="*/ 3202610 h 4797311"/>
              <a:gd name="connsiteX378" fmla="*/ 4637593 w 9166816"/>
              <a:gd name="connsiteY378" fmla="*/ 3205307 h 4797311"/>
              <a:gd name="connsiteX379" fmla="*/ 4612886 w 9166816"/>
              <a:gd name="connsiteY379" fmla="*/ 3230891 h 4797311"/>
              <a:gd name="connsiteX380" fmla="*/ 4638470 w 9166816"/>
              <a:gd name="connsiteY380" fmla="*/ 3255597 h 4797311"/>
              <a:gd name="connsiteX381" fmla="*/ 4663176 w 9166816"/>
              <a:gd name="connsiteY381" fmla="*/ 3230013 h 4797311"/>
              <a:gd name="connsiteX382" fmla="*/ 4637593 w 9166816"/>
              <a:gd name="connsiteY382" fmla="*/ 3205307 h 4797311"/>
              <a:gd name="connsiteX383" fmla="*/ 4483202 w 9166816"/>
              <a:gd name="connsiteY383" fmla="*/ 3208002 h 4797311"/>
              <a:gd name="connsiteX384" fmla="*/ 4465550 w 9166816"/>
              <a:gd name="connsiteY384" fmla="*/ 3215677 h 4797311"/>
              <a:gd name="connsiteX385" fmla="*/ 4458811 w 9166816"/>
              <a:gd name="connsiteY385" fmla="*/ 3232786 h 4797311"/>
              <a:gd name="connsiteX386" fmla="*/ 4458593 w 9166816"/>
              <a:gd name="connsiteY386" fmla="*/ 3233809 h 4797311"/>
              <a:gd name="connsiteX387" fmla="*/ 4466171 w 9166816"/>
              <a:gd name="connsiteY387" fmla="*/ 3251237 h 4797311"/>
              <a:gd name="connsiteX388" fmla="*/ 4484080 w 9166816"/>
              <a:gd name="connsiteY388" fmla="*/ 3258292 h 4797311"/>
              <a:gd name="connsiteX389" fmla="*/ 4485642 w 9166816"/>
              <a:gd name="connsiteY389" fmla="*/ 3257948 h 4797311"/>
              <a:gd name="connsiteX390" fmla="*/ 4487216 w 9166816"/>
              <a:gd name="connsiteY390" fmla="*/ 3258237 h 4797311"/>
              <a:gd name="connsiteX391" fmla="*/ 4511922 w 9166816"/>
              <a:gd name="connsiteY391" fmla="*/ 3232653 h 4797311"/>
              <a:gd name="connsiteX392" fmla="*/ 4486338 w 9166816"/>
              <a:gd name="connsiteY392" fmla="*/ 3207947 h 4797311"/>
              <a:gd name="connsiteX393" fmla="*/ 4484775 w 9166816"/>
              <a:gd name="connsiteY393" fmla="*/ 3208290 h 4797311"/>
              <a:gd name="connsiteX394" fmla="*/ 4483202 w 9166816"/>
              <a:gd name="connsiteY394" fmla="*/ 3208002 h 4797311"/>
              <a:gd name="connsiteX395" fmla="*/ 4868467 w 9166816"/>
              <a:gd name="connsiteY395" fmla="*/ 3153362 h 4797311"/>
              <a:gd name="connsiteX396" fmla="*/ 4843761 w 9166816"/>
              <a:gd name="connsiteY396" fmla="*/ 3178945 h 4797311"/>
              <a:gd name="connsiteX397" fmla="*/ 4869345 w 9166816"/>
              <a:gd name="connsiteY397" fmla="*/ 3203651 h 4797311"/>
              <a:gd name="connsiteX398" fmla="*/ 4894051 w 9166816"/>
              <a:gd name="connsiteY398" fmla="*/ 3178067 h 4797311"/>
              <a:gd name="connsiteX399" fmla="*/ 4868467 w 9166816"/>
              <a:gd name="connsiteY399" fmla="*/ 3153362 h 4797311"/>
              <a:gd name="connsiteX400" fmla="*/ 4714078 w 9166816"/>
              <a:gd name="connsiteY400" fmla="*/ 3156056 h 4797311"/>
              <a:gd name="connsiteX401" fmla="*/ 4689371 w 9166816"/>
              <a:gd name="connsiteY401" fmla="*/ 3181639 h 4797311"/>
              <a:gd name="connsiteX402" fmla="*/ 4714956 w 9166816"/>
              <a:gd name="connsiteY402" fmla="*/ 3206346 h 4797311"/>
              <a:gd name="connsiteX403" fmla="*/ 4739662 w 9166816"/>
              <a:gd name="connsiteY403" fmla="*/ 3180762 h 4797311"/>
              <a:gd name="connsiteX404" fmla="*/ 4714078 w 9166816"/>
              <a:gd name="connsiteY404" fmla="*/ 3156056 h 4797311"/>
              <a:gd name="connsiteX405" fmla="*/ 4559561 w 9166816"/>
              <a:gd name="connsiteY405" fmla="*/ 3158754 h 4797311"/>
              <a:gd name="connsiteX406" fmla="*/ 4534855 w 9166816"/>
              <a:gd name="connsiteY406" fmla="*/ 3184337 h 4797311"/>
              <a:gd name="connsiteX407" fmla="*/ 4560439 w 9166816"/>
              <a:gd name="connsiteY407" fmla="*/ 3209043 h 4797311"/>
              <a:gd name="connsiteX408" fmla="*/ 4585145 w 9166816"/>
              <a:gd name="connsiteY408" fmla="*/ 3183459 h 4797311"/>
              <a:gd name="connsiteX409" fmla="*/ 4559561 w 9166816"/>
              <a:gd name="connsiteY409" fmla="*/ 3158754 h 4797311"/>
              <a:gd name="connsiteX410" fmla="*/ 4484985 w 9166816"/>
              <a:gd name="connsiteY410" fmla="*/ 3109899 h 4797311"/>
              <a:gd name="connsiteX411" fmla="*/ 4474918 w 9166816"/>
              <a:gd name="connsiteY411" fmla="*/ 3157166 h 4797311"/>
              <a:gd name="connsiteX412" fmla="*/ 4482366 w 9166816"/>
              <a:gd name="connsiteY412" fmla="*/ 3160101 h 4797311"/>
              <a:gd name="connsiteX413" fmla="*/ 4483928 w 9166816"/>
              <a:gd name="connsiteY413" fmla="*/ 3159757 h 4797311"/>
              <a:gd name="connsiteX414" fmla="*/ 4485502 w 9166816"/>
              <a:gd name="connsiteY414" fmla="*/ 3160046 h 4797311"/>
              <a:gd name="connsiteX415" fmla="*/ 4510208 w 9166816"/>
              <a:gd name="connsiteY415" fmla="*/ 3134462 h 4797311"/>
              <a:gd name="connsiteX416" fmla="*/ 4502533 w 9166816"/>
              <a:gd name="connsiteY416" fmla="*/ 3116810 h 4797311"/>
              <a:gd name="connsiteX417" fmla="*/ 4484985 w 9166816"/>
              <a:gd name="connsiteY417" fmla="*/ 3109899 h 4797311"/>
              <a:gd name="connsiteX418" fmla="*/ 4944785 w 9166816"/>
              <a:gd name="connsiteY418" fmla="*/ 3101724 h 4797311"/>
              <a:gd name="connsiteX419" fmla="*/ 4920078 w 9166816"/>
              <a:gd name="connsiteY419" fmla="*/ 3127308 h 4797311"/>
              <a:gd name="connsiteX420" fmla="*/ 4945662 w 9166816"/>
              <a:gd name="connsiteY420" fmla="*/ 3152014 h 4797311"/>
              <a:gd name="connsiteX421" fmla="*/ 4970368 w 9166816"/>
              <a:gd name="connsiteY421" fmla="*/ 3126430 h 4797311"/>
              <a:gd name="connsiteX422" fmla="*/ 4944785 w 9166816"/>
              <a:gd name="connsiteY422" fmla="*/ 3101724 h 4797311"/>
              <a:gd name="connsiteX423" fmla="*/ 4790394 w 9166816"/>
              <a:gd name="connsiteY423" fmla="*/ 3104419 h 4797311"/>
              <a:gd name="connsiteX424" fmla="*/ 4765688 w 9166816"/>
              <a:gd name="connsiteY424" fmla="*/ 3130003 h 4797311"/>
              <a:gd name="connsiteX425" fmla="*/ 4791272 w 9166816"/>
              <a:gd name="connsiteY425" fmla="*/ 3154709 h 4797311"/>
              <a:gd name="connsiteX426" fmla="*/ 4815978 w 9166816"/>
              <a:gd name="connsiteY426" fmla="*/ 3129125 h 4797311"/>
              <a:gd name="connsiteX427" fmla="*/ 4790394 w 9166816"/>
              <a:gd name="connsiteY427" fmla="*/ 3104419 h 4797311"/>
              <a:gd name="connsiteX428" fmla="*/ 4635879 w 9166816"/>
              <a:gd name="connsiteY428" fmla="*/ 3107116 h 4797311"/>
              <a:gd name="connsiteX429" fmla="*/ 4611172 w 9166816"/>
              <a:gd name="connsiteY429" fmla="*/ 3132700 h 4797311"/>
              <a:gd name="connsiteX430" fmla="*/ 4636757 w 9166816"/>
              <a:gd name="connsiteY430" fmla="*/ 3157406 h 4797311"/>
              <a:gd name="connsiteX431" fmla="*/ 4661462 w 9166816"/>
              <a:gd name="connsiteY431" fmla="*/ 3131822 h 4797311"/>
              <a:gd name="connsiteX432" fmla="*/ 4635879 w 9166816"/>
              <a:gd name="connsiteY432" fmla="*/ 3107116 h 4797311"/>
              <a:gd name="connsiteX433" fmla="*/ 5011691 w 9166816"/>
              <a:gd name="connsiteY433" fmla="*/ 3056512 h 4797311"/>
              <a:gd name="connsiteX434" fmla="*/ 5003616 w 9166816"/>
              <a:gd name="connsiteY434" fmla="*/ 3060024 h 4797311"/>
              <a:gd name="connsiteX435" fmla="*/ 4996561 w 9166816"/>
              <a:gd name="connsiteY435" fmla="*/ 3077932 h 4797311"/>
              <a:gd name="connsiteX436" fmla="*/ 4998809 w 9166816"/>
              <a:gd name="connsiteY436" fmla="*/ 3083101 h 4797311"/>
              <a:gd name="connsiteX437" fmla="*/ 5011691 w 9166816"/>
              <a:gd name="connsiteY437" fmla="*/ 3056512 h 4797311"/>
              <a:gd name="connsiteX438" fmla="*/ 4866751 w 9166816"/>
              <a:gd name="connsiteY438" fmla="*/ 3055046 h 4797311"/>
              <a:gd name="connsiteX439" fmla="*/ 4842045 w 9166816"/>
              <a:gd name="connsiteY439" fmla="*/ 3080630 h 4797311"/>
              <a:gd name="connsiteX440" fmla="*/ 4867629 w 9166816"/>
              <a:gd name="connsiteY440" fmla="*/ 3105335 h 4797311"/>
              <a:gd name="connsiteX441" fmla="*/ 4892335 w 9166816"/>
              <a:gd name="connsiteY441" fmla="*/ 3079752 h 4797311"/>
              <a:gd name="connsiteX442" fmla="*/ 4866751 w 9166816"/>
              <a:gd name="connsiteY442" fmla="*/ 3055046 h 4797311"/>
              <a:gd name="connsiteX443" fmla="*/ 4712362 w 9166816"/>
              <a:gd name="connsiteY443" fmla="*/ 3057740 h 4797311"/>
              <a:gd name="connsiteX444" fmla="*/ 4687655 w 9166816"/>
              <a:gd name="connsiteY444" fmla="*/ 3083324 h 4797311"/>
              <a:gd name="connsiteX445" fmla="*/ 4713239 w 9166816"/>
              <a:gd name="connsiteY445" fmla="*/ 3108030 h 4797311"/>
              <a:gd name="connsiteX446" fmla="*/ 4737946 w 9166816"/>
              <a:gd name="connsiteY446" fmla="*/ 3082447 h 4797311"/>
              <a:gd name="connsiteX447" fmla="*/ 4712362 w 9166816"/>
              <a:gd name="connsiteY447" fmla="*/ 3057740 h 4797311"/>
              <a:gd name="connsiteX448" fmla="*/ 4557845 w 9166816"/>
              <a:gd name="connsiteY448" fmla="*/ 3060437 h 4797311"/>
              <a:gd name="connsiteX449" fmla="*/ 4533139 w 9166816"/>
              <a:gd name="connsiteY449" fmla="*/ 3086022 h 4797311"/>
              <a:gd name="connsiteX450" fmla="*/ 4558723 w 9166816"/>
              <a:gd name="connsiteY450" fmla="*/ 3110727 h 4797311"/>
              <a:gd name="connsiteX451" fmla="*/ 4583429 w 9166816"/>
              <a:gd name="connsiteY451" fmla="*/ 3085144 h 4797311"/>
              <a:gd name="connsiteX452" fmla="*/ 4557845 w 9166816"/>
              <a:gd name="connsiteY452" fmla="*/ 3060437 h 4797311"/>
              <a:gd name="connsiteX453" fmla="*/ 4503258 w 9166816"/>
              <a:gd name="connsiteY453" fmla="*/ 3024110 h 4797311"/>
              <a:gd name="connsiteX454" fmla="*/ 4496415 w 9166816"/>
              <a:gd name="connsiteY454" fmla="*/ 3056238 h 4797311"/>
              <a:gd name="connsiteX455" fmla="*/ 4501437 w 9166816"/>
              <a:gd name="connsiteY455" fmla="*/ 3054055 h 4797311"/>
              <a:gd name="connsiteX456" fmla="*/ 4508492 w 9166816"/>
              <a:gd name="connsiteY456" fmla="*/ 3036146 h 4797311"/>
              <a:gd name="connsiteX457" fmla="*/ 4503258 w 9166816"/>
              <a:gd name="connsiteY457" fmla="*/ 3024110 h 4797311"/>
              <a:gd name="connsiteX458" fmla="*/ 4943069 w 9166816"/>
              <a:gd name="connsiteY458" fmla="*/ 3003408 h 4797311"/>
              <a:gd name="connsiteX459" fmla="*/ 4918362 w 9166816"/>
              <a:gd name="connsiteY459" fmla="*/ 3028992 h 4797311"/>
              <a:gd name="connsiteX460" fmla="*/ 4943946 w 9166816"/>
              <a:gd name="connsiteY460" fmla="*/ 3053698 h 4797311"/>
              <a:gd name="connsiteX461" fmla="*/ 4968652 w 9166816"/>
              <a:gd name="connsiteY461" fmla="*/ 3028114 h 4797311"/>
              <a:gd name="connsiteX462" fmla="*/ 4943069 w 9166816"/>
              <a:gd name="connsiteY462" fmla="*/ 3003408 h 4797311"/>
              <a:gd name="connsiteX463" fmla="*/ 4788678 w 9166816"/>
              <a:gd name="connsiteY463" fmla="*/ 3006103 h 4797311"/>
              <a:gd name="connsiteX464" fmla="*/ 4763972 w 9166816"/>
              <a:gd name="connsiteY464" fmla="*/ 3031687 h 4797311"/>
              <a:gd name="connsiteX465" fmla="*/ 4789556 w 9166816"/>
              <a:gd name="connsiteY465" fmla="*/ 3056393 h 4797311"/>
              <a:gd name="connsiteX466" fmla="*/ 4814262 w 9166816"/>
              <a:gd name="connsiteY466" fmla="*/ 3030809 h 4797311"/>
              <a:gd name="connsiteX467" fmla="*/ 4788678 w 9166816"/>
              <a:gd name="connsiteY467" fmla="*/ 3006103 h 4797311"/>
              <a:gd name="connsiteX468" fmla="*/ 4634163 w 9166816"/>
              <a:gd name="connsiteY468" fmla="*/ 3008800 h 4797311"/>
              <a:gd name="connsiteX469" fmla="*/ 4609456 w 9166816"/>
              <a:gd name="connsiteY469" fmla="*/ 3034384 h 4797311"/>
              <a:gd name="connsiteX470" fmla="*/ 4635040 w 9166816"/>
              <a:gd name="connsiteY470" fmla="*/ 3059090 h 4797311"/>
              <a:gd name="connsiteX471" fmla="*/ 4659746 w 9166816"/>
              <a:gd name="connsiteY471" fmla="*/ 3033506 h 4797311"/>
              <a:gd name="connsiteX472" fmla="*/ 4634163 w 9166816"/>
              <a:gd name="connsiteY472" fmla="*/ 3008800 h 4797311"/>
              <a:gd name="connsiteX473" fmla="*/ 5019551 w 9166816"/>
              <a:gd name="connsiteY473" fmla="*/ 2954030 h 4797311"/>
              <a:gd name="connsiteX474" fmla="*/ 4994845 w 9166816"/>
              <a:gd name="connsiteY474" fmla="*/ 2979614 h 4797311"/>
              <a:gd name="connsiteX475" fmla="*/ 5020429 w 9166816"/>
              <a:gd name="connsiteY475" fmla="*/ 3004321 h 4797311"/>
              <a:gd name="connsiteX476" fmla="*/ 5045135 w 9166816"/>
              <a:gd name="connsiteY476" fmla="*/ 2978737 h 4797311"/>
              <a:gd name="connsiteX477" fmla="*/ 5019551 w 9166816"/>
              <a:gd name="connsiteY477" fmla="*/ 2954030 h 4797311"/>
              <a:gd name="connsiteX478" fmla="*/ 4865035 w 9166816"/>
              <a:gd name="connsiteY478" fmla="*/ 2956727 h 4797311"/>
              <a:gd name="connsiteX479" fmla="*/ 4840329 w 9166816"/>
              <a:gd name="connsiteY479" fmla="*/ 2982312 h 4797311"/>
              <a:gd name="connsiteX480" fmla="*/ 4865913 w 9166816"/>
              <a:gd name="connsiteY480" fmla="*/ 3007018 h 4797311"/>
              <a:gd name="connsiteX481" fmla="*/ 4890619 w 9166816"/>
              <a:gd name="connsiteY481" fmla="*/ 2981434 h 4797311"/>
              <a:gd name="connsiteX482" fmla="*/ 4865035 w 9166816"/>
              <a:gd name="connsiteY482" fmla="*/ 2956727 h 4797311"/>
              <a:gd name="connsiteX483" fmla="*/ 4710646 w 9166816"/>
              <a:gd name="connsiteY483" fmla="*/ 2959422 h 4797311"/>
              <a:gd name="connsiteX484" fmla="*/ 4685939 w 9166816"/>
              <a:gd name="connsiteY484" fmla="*/ 2985006 h 4797311"/>
              <a:gd name="connsiteX485" fmla="*/ 4711523 w 9166816"/>
              <a:gd name="connsiteY485" fmla="*/ 3009713 h 4797311"/>
              <a:gd name="connsiteX486" fmla="*/ 4736230 w 9166816"/>
              <a:gd name="connsiteY486" fmla="*/ 2984129 h 4797311"/>
              <a:gd name="connsiteX487" fmla="*/ 4710646 w 9166816"/>
              <a:gd name="connsiteY487" fmla="*/ 2959422 h 4797311"/>
              <a:gd name="connsiteX488" fmla="*/ 4556129 w 9166816"/>
              <a:gd name="connsiteY488" fmla="*/ 2962119 h 4797311"/>
              <a:gd name="connsiteX489" fmla="*/ 4531423 w 9166816"/>
              <a:gd name="connsiteY489" fmla="*/ 2987704 h 4797311"/>
              <a:gd name="connsiteX490" fmla="*/ 4557007 w 9166816"/>
              <a:gd name="connsiteY490" fmla="*/ 3012410 h 4797311"/>
              <a:gd name="connsiteX491" fmla="*/ 4581713 w 9166816"/>
              <a:gd name="connsiteY491" fmla="*/ 2986826 h 4797311"/>
              <a:gd name="connsiteX492" fmla="*/ 4556129 w 9166816"/>
              <a:gd name="connsiteY492" fmla="*/ 2962119 h 4797311"/>
              <a:gd name="connsiteX493" fmla="*/ 5083822 w 9166816"/>
              <a:gd name="connsiteY493" fmla="*/ 2907631 h 4797311"/>
              <a:gd name="connsiteX494" fmla="*/ 5078217 w 9166816"/>
              <a:gd name="connsiteY494" fmla="*/ 2910068 h 4797311"/>
              <a:gd name="connsiteX495" fmla="*/ 5071163 w 9166816"/>
              <a:gd name="connsiteY495" fmla="*/ 2927977 h 4797311"/>
              <a:gd name="connsiteX496" fmla="*/ 5071256 w 9166816"/>
              <a:gd name="connsiteY496" fmla="*/ 2928398 h 4797311"/>
              <a:gd name="connsiteX497" fmla="*/ 5071177 w 9166816"/>
              <a:gd name="connsiteY497" fmla="*/ 2928824 h 4797311"/>
              <a:gd name="connsiteX498" fmla="*/ 5072302 w 9166816"/>
              <a:gd name="connsiteY498" fmla="*/ 2931409 h 4797311"/>
              <a:gd name="connsiteX499" fmla="*/ 5083822 w 9166816"/>
              <a:gd name="connsiteY499" fmla="*/ 2907631 h 4797311"/>
              <a:gd name="connsiteX500" fmla="*/ 4941352 w 9166816"/>
              <a:gd name="connsiteY500" fmla="*/ 2905090 h 4797311"/>
              <a:gd name="connsiteX501" fmla="*/ 4916646 w 9166816"/>
              <a:gd name="connsiteY501" fmla="*/ 2930674 h 4797311"/>
              <a:gd name="connsiteX502" fmla="*/ 4916739 w 9166816"/>
              <a:gd name="connsiteY502" fmla="*/ 2931095 h 4797311"/>
              <a:gd name="connsiteX503" fmla="*/ 4916661 w 9166816"/>
              <a:gd name="connsiteY503" fmla="*/ 2931521 h 4797311"/>
              <a:gd name="connsiteX504" fmla="*/ 4942245 w 9166816"/>
              <a:gd name="connsiteY504" fmla="*/ 2956226 h 4797311"/>
              <a:gd name="connsiteX505" fmla="*/ 4966950 w 9166816"/>
              <a:gd name="connsiteY505" fmla="*/ 2930643 h 4797311"/>
              <a:gd name="connsiteX506" fmla="*/ 4966858 w 9166816"/>
              <a:gd name="connsiteY506" fmla="*/ 2930220 h 4797311"/>
              <a:gd name="connsiteX507" fmla="*/ 4966935 w 9166816"/>
              <a:gd name="connsiteY507" fmla="*/ 2929796 h 4797311"/>
              <a:gd name="connsiteX508" fmla="*/ 4941352 w 9166816"/>
              <a:gd name="connsiteY508" fmla="*/ 2905090 h 4797311"/>
              <a:gd name="connsiteX509" fmla="*/ 4786962 w 9166816"/>
              <a:gd name="connsiteY509" fmla="*/ 2907785 h 4797311"/>
              <a:gd name="connsiteX510" fmla="*/ 4762256 w 9166816"/>
              <a:gd name="connsiteY510" fmla="*/ 2933369 h 4797311"/>
              <a:gd name="connsiteX511" fmla="*/ 4762348 w 9166816"/>
              <a:gd name="connsiteY511" fmla="*/ 2933790 h 4797311"/>
              <a:gd name="connsiteX512" fmla="*/ 4762270 w 9166816"/>
              <a:gd name="connsiteY512" fmla="*/ 2934216 h 4797311"/>
              <a:gd name="connsiteX513" fmla="*/ 4787855 w 9166816"/>
              <a:gd name="connsiteY513" fmla="*/ 2958921 h 4797311"/>
              <a:gd name="connsiteX514" fmla="*/ 4812561 w 9166816"/>
              <a:gd name="connsiteY514" fmla="*/ 2933338 h 4797311"/>
              <a:gd name="connsiteX515" fmla="*/ 4812467 w 9166816"/>
              <a:gd name="connsiteY515" fmla="*/ 2932915 h 4797311"/>
              <a:gd name="connsiteX516" fmla="*/ 4812546 w 9166816"/>
              <a:gd name="connsiteY516" fmla="*/ 2932491 h 4797311"/>
              <a:gd name="connsiteX517" fmla="*/ 4786962 w 9166816"/>
              <a:gd name="connsiteY517" fmla="*/ 2907785 h 4797311"/>
              <a:gd name="connsiteX518" fmla="*/ 4632446 w 9166816"/>
              <a:gd name="connsiteY518" fmla="*/ 2910482 h 4797311"/>
              <a:gd name="connsiteX519" fmla="*/ 4607740 w 9166816"/>
              <a:gd name="connsiteY519" fmla="*/ 2936066 h 4797311"/>
              <a:gd name="connsiteX520" fmla="*/ 4607833 w 9166816"/>
              <a:gd name="connsiteY520" fmla="*/ 2936488 h 4797311"/>
              <a:gd name="connsiteX521" fmla="*/ 4607755 w 9166816"/>
              <a:gd name="connsiteY521" fmla="*/ 2936913 h 4797311"/>
              <a:gd name="connsiteX522" fmla="*/ 4633339 w 9166816"/>
              <a:gd name="connsiteY522" fmla="*/ 2961618 h 4797311"/>
              <a:gd name="connsiteX523" fmla="*/ 4658044 w 9166816"/>
              <a:gd name="connsiteY523" fmla="*/ 2936035 h 4797311"/>
              <a:gd name="connsiteX524" fmla="*/ 4657952 w 9166816"/>
              <a:gd name="connsiteY524" fmla="*/ 2935612 h 4797311"/>
              <a:gd name="connsiteX525" fmla="*/ 4658030 w 9166816"/>
              <a:gd name="connsiteY525" fmla="*/ 2935188 h 4797311"/>
              <a:gd name="connsiteX526" fmla="*/ 4632446 w 9166816"/>
              <a:gd name="connsiteY526" fmla="*/ 2910482 h 4797311"/>
              <a:gd name="connsiteX527" fmla="*/ 5017850 w 9166816"/>
              <a:gd name="connsiteY527" fmla="*/ 2856560 h 4797311"/>
              <a:gd name="connsiteX528" fmla="*/ 4993144 w 9166816"/>
              <a:gd name="connsiteY528" fmla="*/ 2882144 h 4797311"/>
              <a:gd name="connsiteX529" fmla="*/ 5018728 w 9166816"/>
              <a:gd name="connsiteY529" fmla="*/ 2906851 h 4797311"/>
              <a:gd name="connsiteX530" fmla="*/ 5043433 w 9166816"/>
              <a:gd name="connsiteY530" fmla="*/ 2881267 h 4797311"/>
              <a:gd name="connsiteX531" fmla="*/ 5017850 w 9166816"/>
              <a:gd name="connsiteY531" fmla="*/ 2856560 h 4797311"/>
              <a:gd name="connsiteX532" fmla="*/ 4863334 w 9166816"/>
              <a:gd name="connsiteY532" fmla="*/ 2859257 h 4797311"/>
              <a:gd name="connsiteX533" fmla="*/ 4838627 w 9166816"/>
              <a:gd name="connsiteY533" fmla="*/ 2884841 h 4797311"/>
              <a:gd name="connsiteX534" fmla="*/ 4864211 w 9166816"/>
              <a:gd name="connsiteY534" fmla="*/ 2909548 h 4797311"/>
              <a:gd name="connsiteX535" fmla="*/ 4888918 w 9166816"/>
              <a:gd name="connsiteY535" fmla="*/ 2883964 h 4797311"/>
              <a:gd name="connsiteX536" fmla="*/ 4863334 w 9166816"/>
              <a:gd name="connsiteY536" fmla="*/ 2859257 h 4797311"/>
              <a:gd name="connsiteX537" fmla="*/ 4708944 w 9166816"/>
              <a:gd name="connsiteY537" fmla="*/ 2861952 h 4797311"/>
              <a:gd name="connsiteX538" fmla="*/ 4684238 w 9166816"/>
              <a:gd name="connsiteY538" fmla="*/ 2887536 h 4797311"/>
              <a:gd name="connsiteX539" fmla="*/ 4709822 w 9166816"/>
              <a:gd name="connsiteY539" fmla="*/ 2912243 h 4797311"/>
              <a:gd name="connsiteX540" fmla="*/ 4734528 w 9166816"/>
              <a:gd name="connsiteY540" fmla="*/ 2886658 h 4797311"/>
              <a:gd name="connsiteX541" fmla="*/ 4708944 w 9166816"/>
              <a:gd name="connsiteY541" fmla="*/ 2861952 h 4797311"/>
              <a:gd name="connsiteX542" fmla="*/ 4554428 w 9166816"/>
              <a:gd name="connsiteY542" fmla="*/ 2864649 h 4797311"/>
              <a:gd name="connsiteX543" fmla="*/ 4536776 w 9166816"/>
              <a:gd name="connsiteY543" fmla="*/ 2872325 h 4797311"/>
              <a:gd name="connsiteX544" fmla="*/ 4534189 w 9166816"/>
              <a:gd name="connsiteY544" fmla="*/ 2878892 h 4797311"/>
              <a:gd name="connsiteX545" fmla="*/ 4531099 w 9166816"/>
              <a:gd name="connsiteY545" fmla="*/ 2893401 h 4797311"/>
              <a:gd name="connsiteX546" fmla="*/ 4537397 w 9166816"/>
              <a:gd name="connsiteY546" fmla="*/ 2907885 h 4797311"/>
              <a:gd name="connsiteX547" fmla="*/ 4555306 w 9166816"/>
              <a:gd name="connsiteY547" fmla="*/ 2914940 h 4797311"/>
              <a:gd name="connsiteX548" fmla="*/ 4580012 w 9166816"/>
              <a:gd name="connsiteY548" fmla="*/ 2889356 h 4797311"/>
              <a:gd name="connsiteX549" fmla="*/ 4554428 w 9166816"/>
              <a:gd name="connsiteY549" fmla="*/ 2864649 h 4797311"/>
              <a:gd name="connsiteX550" fmla="*/ 5094168 w 9166816"/>
              <a:gd name="connsiteY550" fmla="*/ 2804922 h 4797311"/>
              <a:gd name="connsiteX551" fmla="*/ 5069461 w 9166816"/>
              <a:gd name="connsiteY551" fmla="*/ 2830507 h 4797311"/>
              <a:gd name="connsiteX552" fmla="*/ 5095045 w 9166816"/>
              <a:gd name="connsiteY552" fmla="*/ 2855213 h 4797311"/>
              <a:gd name="connsiteX553" fmla="*/ 5119752 w 9166816"/>
              <a:gd name="connsiteY553" fmla="*/ 2829629 h 4797311"/>
              <a:gd name="connsiteX554" fmla="*/ 5094168 w 9166816"/>
              <a:gd name="connsiteY554" fmla="*/ 2804922 h 4797311"/>
              <a:gd name="connsiteX555" fmla="*/ 4939651 w 9166816"/>
              <a:gd name="connsiteY555" fmla="*/ 2807620 h 4797311"/>
              <a:gd name="connsiteX556" fmla="*/ 4914945 w 9166816"/>
              <a:gd name="connsiteY556" fmla="*/ 2833204 h 4797311"/>
              <a:gd name="connsiteX557" fmla="*/ 4940529 w 9166816"/>
              <a:gd name="connsiteY557" fmla="*/ 2857910 h 4797311"/>
              <a:gd name="connsiteX558" fmla="*/ 4965234 w 9166816"/>
              <a:gd name="connsiteY558" fmla="*/ 2832326 h 4797311"/>
              <a:gd name="connsiteX559" fmla="*/ 4939651 w 9166816"/>
              <a:gd name="connsiteY559" fmla="*/ 2807620 h 4797311"/>
              <a:gd name="connsiteX560" fmla="*/ 4785261 w 9166816"/>
              <a:gd name="connsiteY560" fmla="*/ 2810314 h 4797311"/>
              <a:gd name="connsiteX561" fmla="*/ 4760554 w 9166816"/>
              <a:gd name="connsiteY561" fmla="*/ 2835899 h 4797311"/>
              <a:gd name="connsiteX562" fmla="*/ 4786138 w 9166816"/>
              <a:gd name="connsiteY562" fmla="*/ 2860605 h 4797311"/>
              <a:gd name="connsiteX563" fmla="*/ 4810845 w 9166816"/>
              <a:gd name="connsiteY563" fmla="*/ 2835021 h 4797311"/>
              <a:gd name="connsiteX564" fmla="*/ 4785261 w 9166816"/>
              <a:gd name="connsiteY564" fmla="*/ 2810314 h 4797311"/>
              <a:gd name="connsiteX565" fmla="*/ 4630745 w 9166816"/>
              <a:gd name="connsiteY565" fmla="*/ 2813012 h 4797311"/>
              <a:gd name="connsiteX566" fmla="*/ 4606039 w 9166816"/>
              <a:gd name="connsiteY566" fmla="*/ 2838596 h 4797311"/>
              <a:gd name="connsiteX567" fmla="*/ 4631623 w 9166816"/>
              <a:gd name="connsiteY567" fmla="*/ 2863302 h 4797311"/>
              <a:gd name="connsiteX568" fmla="*/ 4656328 w 9166816"/>
              <a:gd name="connsiteY568" fmla="*/ 2837718 h 4797311"/>
              <a:gd name="connsiteX569" fmla="*/ 4630745 w 9166816"/>
              <a:gd name="connsiteY569" fmla="*/ 2813012 h 4797311"/>
              <a:gd name="connsiteX570" fmla="*/ 5154030 w 9166816"/>
              <a:gd name="connsiteY570" fmla="*/ 2762719 h 4797311"/>
              <a:gd name="connsiteX571" fmla="*/ 5152873 w 9166816"/>
              <a:gd name="connsiteY571" fmla="*/ 2763224 h 4797311"/>
              <a:gd name="connsiteX572" fmla="*/ 5148897 w 9166816"/>
              <a:gd name="connsiteY572" fmla="*/ 2773313 h 4797311"/>
              <a:gd name="connsiteX573" fmla="*/ 5154030 w 9166816"/>
              <a:gd name="connsiteY573" fmla="*/ 2762719 h 4797311"/>
              <a:gd name="connsiteX574" fmla="*/ 4557742 w 9166816"/>
              <a:gd name="connsiteY574" fmla="*/ 2768314 h 4797311"/>
              <a:gd name="connsiteX575" fmla="*/ 4547928 w 9166816"/>
              <a:gd name="connsiteY575" fmla="*/ 2814392 h 4797311"/>
              <a:gd name="connsiteX576" fmla="*/ 4553589 w 9166816"/>
              <a:gd name="connsiteY576" fmla="*/ 2816622 h 4797311"/>
              <a:gd name="connsiteX577" fmla="*/ 4578296 w 9166816"/>
              <a:gd name="connsiteY577" fmla="*/ 2791039 h 4797311"/>
              <a:gd name="connsiteX578" fmla="*/ 4570620 w 9166816"/>
              <a:gd name="connsiteY578" fmla="*/ 2773387 h 4797311"/>
              <a:gd name="connsiteX579" fmla="*/ 4557742 w 9166816"/>
              <a:gd name="connsiteY579" fmla="*/ 2768314 h 4797311"/>
              <a:gd name="connsiteX580" fmla="*/ 5016134 w 9166816"/>
              <a:gd name="connsiteY580" fmla="*/ 2758243 h 4797311"/>
              <a:gd name="connsiteX581" fmla="*/ 4991428 w 9166816"/>
              <a:gd name="connsiteY581" fmla="*/ 2783827 h 4797311"/>
              <a:gd name="connsiteX582" fmla="*/ 5017012 w 9166816"/>
              <a:gd name="connsiteY582" fmla="*/ 2808533 h 4797311"/>
              <a:gd name="connsiteX583" fmla="*/ 5041717 w 9166816"/>
              <a:gd name="connsiteY583" fmla="*/ 2782949 h 4797311"/>
              <a:gd name="connsiteX584" fmla="*/ 5016134 w 9166816"/>
              <a:gd name="connsiteY584" fmla="*/ 2758243 h 4797311"/>
              <a:gd name="connsiteX585" fmla="*/ 4861618 w 9166816"/>
              <a:gd name="connsiteY585" fmla="*/ 2760940 h 4797311"/>
              <a:gd name="connsiteX586" fmla="*/ 4836911 w 9166816"/>
              <a:gd name="connsiteY586" fmla="*/ 2786524 h 4797311"/>
              <a:gd name="connsiteX587" fmla="*/ 4862495 w 9166816"/>
              <a:gd name="connsiteY587" fmla="*/ 2811230 h 4797311"/>
              <a:gd name="connsiteX588" fmla="*/ 4887202 w 9166816"/>
              <a:gd name="connsiteY588" fmla="*/ 2785647 h 4797311"/>
              <a:gd name="connsiteX589" fmla="*/ 4861618 w 9166816"/>
              <a:gd name="connsiteY589" fmla="*/ 2760940 h 4797311"/>
              <a:gd name="connsiteX590" fmla="*/ 4707228 w 9166816"/>
              <a:gd name="connsiteY590" fmla="*/ 2763635 h 4797311"/>
              <a:gd name="connsiteX591" fmla="*/ 4682522 w 9166816"/>
              <a:gd name="connsiteY591" fmla="*/ 2789219 h 4797311"/>
              <a:gd name="connsiteX592" fmla="*/ 4708106 w 9166816"/>
              <a:gd name="connsiteY592" fmla="*/ 2813925 h 4797311"/>
              <a:gd name="connsiteX593" fmla="*/ 4732812 w 9166816"/>
              <a:gd name="connsiteY593" fmla="*/ 2788341 h 4797311"/>
              <a:gd name="connsiteX594" fmla="*/ 4707228 w 9166816"/>
              <a:gd name="connsiteY594" fmla="*/ 2763635 h 4797311"/>
              <a:gd name="connsiteX595" fmla="*/ 5092451 w 9166816"/>
              <a:gd name="connsiteY595" fmla="*/ 2706605 h 4797311"/>
              <a:gd name="connsiteX596" fmla="*/ 5067745 w 9166816"/>
              <a:gd name="connsiteY596" fmla="*/ 2732190 h 4797311"/>
              <a:gd name="connsiteX597" fmla="*/ 5093329 w 9166816"/>
              <a:gd name="connsiteY597" fmla="*/ 2756896 h 4797311"/>
              <a:gd name="connsiteX598" fmla="*/ 5118035 w 9166816"/>
              <a:gd name="connsiteY598" fmla="*/ 2731312 h 4797311"/>
              <a:gd name="connsiteX599" fmla="*/ 5092451 w 9166816"/>
              <a:gd name="connsiteY599" fmla="*/ 2706605 h 4797311"/>
              <a:gd name="connsiteX600" fmla="*/ 4937935 w 9166816"/>
              <a:gd name="connsiteY600" fmla="*/ 2709303 h 4797311"/>
              <a:gd name="connsiteX601" fmla="*/ 4913229 w 9166816"/>
              <a:gd name="connsiteY601" fmla="*/ 2734887 h 4797311"/>
              <a:gd name="connsiteX602" fmla="*/ 4938813 w 9166816"/>
              <a:gd name="connsiteY602" fmla="*/ 2759593 h 4797311"/>
              <a:gd name="connsiteX603" fmla="*/ 4963518 w 9166816"/>
              <a:gd name="connsiteY603" fmla="*/ 2734009 h 4797311"/>
              <a:gd name="connsiteX604" fmla="*/ 4937935 w 9166816"/>
              <a:gd name="connsiteY604" fmla="*/ 2709303 h 4797311"/>
              <a:gd name="connsiteX605" fmla="*/ 4783544 w 9166816"/>
              <a:gd name="connsiteY605" fmla="*/ 2711997 h 4797311"/>
              <a:gd name="connsiteX606" fmla="*/ 4758838 w 9166816"/>
              <a:gd name="connsiteY606" fmla="*/ 2737581 h 4797311"/>
              <a:gd name="connsiteX607" fmla="*/ 4784422 w 9166816"/>
              <a:gd name="connsiteY607" fmla="*/ 2762288 h 4797311"/>
              <a:gd name="connsiteX608" fmla="*/ 4809129 w 9166816"/>
              <a:gd name="connsiteY608" fmla="*/ 2736704 h 4797311"/>
              <a:gd name="connsiteX609" fmla="*/ 4783544 w 9166816"/>
              <a:gd name="connsiteY609" fmla="*/ 2711997 h 4797311"/>
              <a:gd name="connsiteX610" fmla="*/ 4629029 w 9166816"/>
              <a:gd name="connsiteY610" fmla="*/ 2714694 h 4797311"/>
              <a:gd name="connsiteX611" fmla="*/ 4604323 w 9166816"/>
              <a:gd name="connsiteY611" fmla="*/ 2740279 h 4797311"/>
              <a:gd name="connsiteX612" fmla="*/ 4629907 w 9166816"/>
              <a:gd name="connsiteY612" fmla="*/ 2764985 h 4797311"/>
              <a:gd name="connsiteX613" fmla="*/ 4654612 w 9166816"/>
              <a:gd name="connsiteY613" fmla="*/ 2739401 h 4797311"/>
              <a:gd name="connsiteX614" fmla="*/ 4629029 w 9166816"/>
              <a:gd name="connsiteY614" fmla="*/ 2714694 h 4797311"/>
              <a:gd name="connsiteX615" fmla="*/ 4574726 w 9166816"/>
              <a:gd name="connsiteY615" fmla="*/ 2688578 h 4797311"/>
              <a:gd name="connsiteX616" fmla="*/ 4570561 w 9166816"/>
              <a:gd name="connsiteY616" fmla="*/ 2708133 h 4797311"/>
              <a:gd name="connsiteX617" fmla="*/ 4576582 w 9166816"/>
              <a:gd name="connsiteY617" fmla="*/ 2692846 h 4797311"/>
              <a:gd name="connsiteX618" fmla="*/ 4574726 w 9166816"/>
              <a:gd name="connsiteY618" fmla="*/ 2688578 h 4797311"/>
              <a:gd name="connsiteX619" fmla="*/ 5168811 w 9166816"/>
              <a:gd name="connsiteY619" fmla="*/ 2657356 h 4797311"/>
              <a:gd name="connsiteX620" fmla="*/ 5144104 w 9166816"/>
              <a:gd name="connsiteY620" fmla="*/ 2682940 h 4797311"/>
              <a:gd name="connsiteX621" fmla="*/ 5169688 w 9166816"/>
              <a:gd name="connsiteY621" fmla="*/ 2707647 h 4797311"/>
              <a:gd name="connsiteX622" fmla="*/ 5183654 w 9166816"/>
              <a:gd name="connsiteY622" fmla="*/ 2701574 h 4797311"/>
              <a:gd name="connsiteX623" fmla="*/ 5193785 w 9166816"/>
              <a:gd name="connsiteY623" fmla="*/ 2680664 h 4797311"/>
              <a:gd name="connsiteX624" fmla="*/ 5186719 w 9166816"/>
              <a:gd name="connsiteY624" fmla="*/ 2664412 h 4797311"/>
              <a:gd name="connsiteX625" fmla="*/ 5168811 w 9166816"/>
              <a:gd name="connsiteY625" fmla="*/ 2657356 h 4797311"/>
              <a:gd name="connsiteX626" fmla="*/ 5014420 w 9166816"/>
              <a:gd name="connsiteY626" fmla="*/ 2660051 h 4797311"/>
              <a:gd name="connsiteX627" fmla="*/ 4989714 w 9166816"/>
              <a:gd name="connsiteY627" fmla="*/ 2685635 h 4797311"/>
              <a:gd name="connsiteX628" fmla="*/ 5015298 w 9166816"/>
              <a:gd name="connsiteY628" fmla="*/ 2710342 h 4797311"/>
              <a:gd name="connsiteX629" fmla="*/ 5040003 w 9166816"/>
              <a:gd name="connsiteY629" fmla="*/ 2684757 h 4797311"/>
              <a:gd name="connsiteX630" fmla="*/ 5014420 w 9166816"/>
              <a:gd name="connsiteY630" fmla="*/ 2660051 h 4797311"/>
              <a:gd name="connsiteX631" fmla="*/ 4859904 w 9166816"/>
              <a:gd name="connsiteY631" fmla="*/ 2662748 h 4797311"/>
              <a:gd name="connsiteX632" fmla="*/ 4835197 w 9166816"/>
              <a:gd name="connsiteY632" fmla="*/ 2688332 h 4797311"/>
              <a:gd name="connsiteX633" fmla="*/ 4860781 w 9166816"/>
              <a:gd name="connsiteY633" fmla="*/ 2713039 h 4797311"/>
              <a:gd name="connsiteX634" fmla="*/ 4885488 w 9166816"/>
              <a:gd name="connsiteY634" fmla="*/ 2687455 h 4797311"/>
              <a:gd name="connsiteX635" fmla="*/ 4859904 w 9166816"/>
              <a:gd name="connsiteY635" fmla="*/ 2662748 h 4797311"/>
              <a:gd name="connsiteX636" fmla="*/ 4705514 w 9166816"/>
              <a:gd name="connsiteY636" fmla="*/ 2665443 h 4797311"/>
              <a:gd name="connsiteX637" fmla="*/ 4680808 w 9166816"/>
              <a:gd name="connsiteY637" fmla="*/ 2691027 h 4797311"/>
              <a:gd name="connsiteX638" fmla="*/ 4706392 w 9166816"/>
              <a:gd name="connsiteY638" fmla="*/ 2715733 h 4797311"/>
              <a:gd name="connsiteX639" fmla="*/ 4731098 w 9166816"/>
              <a:gd name="connsiteY639" fmla="*/ 2690149 h 4797311"/>
              <a:gd name="connsiteX640" fmla="*/ 4705514 w 9166816"/>
              <a:gd name="connsiteY640" fmla="*/ 2665443 h 4797311"/>
              <a:gd name="connsiteX641" fmla="*/ 5090737 w 9166816"/>
              <a:gd name="connsiteY641" fmla="*/ 2608414 h 4797311"/>
              <a:gd name="connsiteX642" fmla="*/ 5066031 w 9166816"/>
              <a:gd name="connsiteY642" fmla="*/ 2633998 h 4797311"/>
              <a:gd name="connsiteX643" fmla="*/ 5091615 w 9166816"/>
              <a:gd name="connsiteY643" fmla="*/ 2658704 h 4797311"/>
              <a:gd name="connsiteX644" fmla="*/ 5116322 w 9166816"/>
              <a:gd name="connsiteY644" fmla="*/ 2633121 h 4797311"/>
              <a:gd name="connsiteX645" fmla="*/ 5090737 w 9166816"/>
              <a:gd name="connsiteY645" fmla="*/ 2608414 h 4797311"/>
              <a:gd name="connsiteX646" fmla="*/ 4936221 w 9166816"/>
              <a:gd name="connsiteY646" fmla="*/ 2611111 h 4797311"/>
              <a:gd name="connsiteX647" fmla="*/ 4911515 w 9166816"/>
              <a:gd name="connsiteY647" fmla="*/ 2636696 h 4797311"/>
              <a:gd name="connsiteX648" fmla="*/ 4937099 w 9166816"/>
              <a:gd name="connsiteY648" fmla="*/ 2661401 h 4797311"/>
              <a:gd name="connsiteX649" fmla="*/ 4961804 w 9166816"/>
              <a:gd name="connsiteY649" fmla="*/ 2635818 h 4797311"/>
              <a:gd name="connsiteX650" fmla="*/ 4936221 w 9166816"/>
              <a:gd name="connsiteY650" fmla="*/ 2611111 h 4797311"/>
              <a:gd name="connsiteX651" fmla="*/ 4781831 w 9166816"/>
              <a:gd name="connsiteY651" fmla="*/ 2613806 h 4797311"/>
              <a:gd name="connsiteX652" fmla="*/ 4757124 w 9166816"/>
              <a:gd name="connsiteY652" fmla="*/ 2639390 h 4797311"/>
              <a:gd name="connsiteX653" fmla="*/ 4782708 w 9166816"/>
              <a:gd name="connsiteY653" fmla="*/ 2664096 h 4797311"/>
              <a:gd name="connsiteX654" fmla="*/ 4807415 w 9166816"/>
              <a:gd name="connsiteY654" fmla="*/ 2638513 h 4797311"/>
              <a:gd name="connsiteX655" fmla="*/ 4781831 w 9166816"/>
              <a:gd name="connsiteY655" fmla="*/ 2613806 h 4797311"/>
              <a:gd name="connsiteX656" fmla="*/ 4627315 w 9166816"/>
              <a:gd name="connsiteY656" fmla="*/ 2616503 h 4797311"/>
              <a:gd name="connsiteX657" fmla="*/ 4602609 w 9166816"/>
              <a:gd name="connsiteY657" fmla="*/ 2642088 h 4797311"/>
              <a:gd name="connsiteX658" fmla="*/ 4628193 w 9166816"/>
              <a:gd name="connsiteY658" fmla="*/ 2666793 h 4797311"/>
              <a:gd name="connsiteX659" fmla="*/ 4652898 w 9166816"/>
              <a:gd name="connsiteY659" fmla="*/ 2641210 h 4797311"/>
              <a:gd name="connsiteX660" fmla="*/ 4627315 w 9166816"/>
              <a:gd name="connsiteY660" fmla="*/ 2616503 h 4797311"/>
              <a:gd name="connsiteX661" fmla="*/ 3858246 w 9166816"/>
              <a:gd name="connsiteY661" fmla="*/ 2629928 h 4797311"/>
              <a:gd name="connsiteX662" fmla="*/ 3833541 w 9166816"/>
              <a:gd name="connsiteY662" fmla="*/ 2655512 h 4797311"/>
              <a:gd name="connsiteX663" fmla="*/ 3834069 w 9166816"/>
              <a:gd name="connsiteY663" fmla="*/ 2656727 h 4797311"/>
              <a:gd name="connsiteX664" fmla="*/ 3880809 w 9166816"/>
              <a:gd name="connsiteY664" fmla="*/ 2647684 h 4797311"/>
              <a:gd name="connsiteX665" fmla="*/ 3876155 w 9166816"/>
              <a:gd name="connsiteY665" fmla="*/ 2636982 h 4797311"/>
              <a:gd name="connsiteX666" fmla="*/ 3858246 w 9166816"/>
              <a:gd name="connsiteY666" fmla="*/ 2629928 h 4797311"/>
              <a:gd name="connsiteX667" fmla="*/ 5167094 w 9166816"/>
              <a:gd name="connsiteY667" fmla="*/ 2559039 h 4797311"/>
              <a:gd name="connsiteX668" fmla="*/ 5142388 w 9166816"/>
              <a:gd name="connsiteY668" fmla="*/ 2584623 h 4797311"/>
              <a:gd name="connsiteX669" fmla="*/ 5167972 w 9166816"/>
              <a:gd name="connsiteY669" fmla="*/ 2609330 h 4797311"/>
              <a:gd name="connsiteX670" fmla="*/ 5192677 w 9166816"/>
              <a:gd name="connsiteY670" fmla="*/ 2583746 h 4797311"/>
              <a:gd name="connsiteX671" fmla="*/ 5167094 w 9166816"/>
              <a:gd name="connsiteY671" fmla="*/ 2559039 h 4797311"/>
              <a:gd name="connsiteX672" fmla="*/ 5012704 w 9166816"/>
              <a:gd name="connsiteY672" fmla="*/ 2561734 h 4797311"/>
              <a:gd name="connsiteX673" fmla="*/ 4987998 w 9166816"/>
              <a:gd name="connsiteY673" fmla="*/ 2587318 h 4797311"/>
              <a:gd name="connsiteX674" fmla="*/ 5013582 w 9166816"/>
              <a:gd name="connsiteY674" fmla="*/ 2612024 h 4797311"/>
              <a:gd name="connsiteX675" fmla="*/ 5038287 w 9166816"/>
              <a:gd name="connsiteY675" fmla="*/ 2586440 h 4797311"/>
              <a:gd name="connsiteX676" fmla="*/ 5012704 w 9166816"/>
              <a:gd name="connsiteY676" fmla="*/ 2561734 h 4797311"/>
              <a:gd name="connsiteX677" fmla="*/ 4858187 w 9166816"/>
              <a:gd name="connsiteY677" fmla="*/ 2564431 h 4797311"/>
              <a:gd name="connsiteX678" fmla="*/ 4833481 w 9166816"/>
              <a:gd name="connsiteY678" fmla="*/ 2590015 h 4797311"/>
              <a:gd name="connsiteX679" fmla="*/ 4859065 w 9166816"/>
              <a:gd name="connsiteY679" fmla="*/ 2614722 h 4797311"/>
              <a:gd name="connsiteX680" fmla="*/ 4883772 w 9166816"/>
              <a:gd name="connsiteY680" fmla="*/ 2589137 h 4797311"/>
              <a:gd name="connsiteX681" fmla="*/ 4858187 w 9166816"/>
              <a:gd name="connsiteY681" fmla="*/ 2564431 h 4797311"/>
              <a:gd name="connsiteX682" fmla="*/ 4703798 w 9166816"/>
              <a:gd name="connsiteY682" fmla="*/ 2567126 h 4797311"/>
              <a:gd name="connsiteX683" fmla="*/ 4679092 w 9166816"/>
              <a:gd name="connsiteY683" fmla="*/ 2592710 h 4797311"/>
              <a:gd name="connsiteX684" fmla="*/ 4704676 w 9166816"/>
              <a:gd name="connsiteY684" fmla="*/ 2617416 h 4797311"/>
              <a:gd name="connsiteX685" fmla="*/ 4729382 w 9166816"/>
              <a:gd name="connsiteY685" fmla="*/ 2591832 h 4797311"/>
              <a:gd name="connsiteX686" fmla="*/ 4703798 w 9166816"/>
              <a:gd name="connsiteY686" fmla="*/ 2567126 h 4797311"/>
              <a:gd name="connsiteX687" fmla="*/ 4243635 w 9166816"/>
              <a:gd name="connsiteY687" fmla="*/ 2575158 h 4797311"/>
              <a:gd name="connsiteX688" fmla="*/ 4234011 w 9166816"/>
              <a:gd name="connsiteY688" fmla="*/ 2579343 h 4797311"/>
              <a:gd name="connsiteX689" fmla="*/ 4247590 w 9166816"/>
              <a:gd name="connsiteY689" fmla="*/ 2576717 h 4797311"/>
              <a:gd name="connsiteX690" fmla="*/ 4243635 w 9166816"/>
              <a:gd name="connsiteY690" fmla="*/ 2575158 h 4797311"/>
              <a:gd name="connsiteX691" fmla="*/ 4089120 w 9166816"/>
              <a:gd name="connsiteY691" fmla="*/ 2577855 h 4797311"/>
              <a:gd name="connsiteX692" fmla="*/ 4064413 w 9166816"/>
              <a:gd name="connsiteY692" fmla="*/ 2603439 h 4797311"/>
              <a:gd name="connsiteX693" fmla="*/ 4067910 w 9166816"/>
              <a:gd name="connsiteY693" fmla="*/ 2611482 h 4797311"/>
              <a:gd name="connsiteX694" fmla="*/ 4114651 w 9166816"/>
              <a:gd name="connsiteY694" fmla="*/ 2602439 h 4797311"/>
              <a:gd name="connsiteX695" fmla="*/ 4107028 w 9166816"/>
              <a:gd name="connsiteY695" fmla="*/ 2584910 h 4797311"/>
              <a:gd name="connsiteX696" fmla="*/ 4089120 w 9166816"/>
              <a:gd name="connsiteY696" fmla="*/ 2577855 h 4797311"/>
              <a:gd name="connsiteX697" fmla="*/ 3934729 w 9166816"/>
              <a:gd name="connsiteY697" fmla="*/ 2580550 h 4797311"/>
              <a:gd name="connsiteX698" fmla="*/ 3910024 w 9166816"/>
              <a:gd name="connsiteY698" fmla="*/ 2606134 h 4797311"/>
              <a:gd name="connsiteX699" fmla="*/ 3935607 w 9166816"/>
              <a:gd name="connsiteY699" fmla="*/ 2630841 h 4797311"/>
              <a:gd name="connsiteX700" fmla="*/ 3960313 w 9166816"/>
              <a:gd name="connsiteY700" fmla="*/ 2605257 h 4797311"/>
              <a:gd name="connsiteX701" fmla="*/ 3934729 w 9166816"/>
              <a:gd name="connsiteY701" fmla="*/ 2580550 h 4797311"/>
              <a:gd name="connsiteX702" fmla="*/ 5243412 w 9166816"/>
              <a:gd name="connsiteY702" fmla="*/ 2507401 h 4797311"/>
              <a:gd name="connsiteX703" fmla="*/ 5218706 w 9166816"/>
              <a:gd name="connsiteY703" fmla="*/ 2532986 h 4797311"/>
              <a:gd name="connsiteX704" fmla="*/ 5244290 w 9166816"/>
              <a:gd name="connsiteY704" fmla="*/ 2557692 h 4797311"/>
              <a:gd name="connsiteX705" fmla="*/ 5255786 w 9166816"/>
              <a:gd name="connsiteY705" fmla="*/ 2552693 h 4797311"/>
              <a:gd name="connsiteX706" fmla="*/ 5267465 w 9166816"/>
              <a:gd name="connsiteY706" fmla="*/ 2528587 h 4797311"/>
              <a:gd name="connsiteX707" fmla="*/ 5261321 w 9166816"/>
              <a:gd name="connsiteY707" fmla="*/ 2514456 h 4797311"/>
              <a:gd name="connsiteX708" fmla="*/ 5243412 w 9166816"/>
              <a:gd name="connsiteY708" fmla="*/ 2507401 h 4797311"/>
              <a:gd name="connsiteX709" fmla="*/ 5089021 w 9166816"/>
              <a:gd name="connsiteY709" fmla="*/ 2510096 h 4797311"/>
              <a:gd name="connsiteX710" fmla="*/ 5064315 w 9166816"/>
              <a:gd name="connsiteY710" fmla="*/ 2535680 h 4797311"/>
              <a:gd name="connsiteX711" fmla="*/ 5089899 w 9166816"/>
              <a:gd name="connsiteY711" fmla="*/ 2560387 h 4797311"/>
              <a:gd name="connsiteX712" fmla="*/ 5114605 w 9166816"/>
              <a:gd name="connsiteY712" fmla="*/ 2534803 h 4797311"/>
              <a:gd name="connsiteX713" fmla="*/ 5089021 w 9166816"/>
              <a:gd name="connsiteY713" fmla="*/ 2510096 h 4797311"/>
              <a:gd name="connsiteX714" fmla="*/ 4934505 w 9166816"/>
              <a:gd name="connsiteY714" fmla="*/ 2512793 h 4797311"/>
              <a:gd name="connsiteX715" fmla="*/ 4909799 w 9166816"/>
              <a:gd name="connsiteY715" fmla="*/ 2538378 h 4797311"/>
              <a:gd name="connsiteX716" fmla="*/ 4935383 w 9166816"/>
              <a:gd name="connsiteY716" fmla="*/ 2563084 h 4797311"/>
              <a:gd name="connsiteX717" fmla="*/ 4960088 w 9166816"/>
              <a:gd name="connsiteY717" fmla="*/ 2537500 h 4797311"/>
              <a:gd name="connsiteX718" fmla="*/ 4934505 w 9166816"/>
              <a:gd name="connsiteY718" fmla="*/ 2512793 h 4797311"/>
              <a:gd name="connsiteX719" fmla="*/ 4780114 w 9166816"/>
              <a:gd name="connsiteY719" fmla="*/ 2515488 h 4797311"/>
              <a:gd name="connsiteX720" fmla="*/ 4755408 w 9166816"/>
              <a:gd name="connsiteY720" fmla="*/ 2541072 h 4797311"/>
              <a:gd name="connsiteX721" fmla="*/ 4780992 w 9166816"/>
              <a:gd name="connsiteY721" fmla="*/ 2565779 h 4797311"/>
              <a:gd name="connsiteX722" fmla="*/ 4805698 w 9166816"/>
              <a:gd name="connsiteY722" fmla="*/ 2540195 h 4797311"/>
              <a:gd name="connsiteX723" fmla="*/ 4780114 w 9166816"/>
              <a:gd name="connsiteY723" fmla="*/ 2515488 h 4797311"/>
              <a:gd name="connsiteX724" fmla="*/ 4625599 w 9166816"/>
              <a:gd name="connsiteY724" fmla="*/ 2518185 h 4797311"/>
              <a:gd name="connsiteX725" fmla="*/ 4609530 w 9166816"/>
              <a:gd name="connsiteY725" fmla="*/ 2525172 h 4797311"/>
              <a:gd name="connsiteX726" fmla="*/ 4604032 w 9166816"/>
              <a:gd name="connsiteY726" fmla="*/ 2550990 h 4797311"/>
              <a:gd name="connsiteX727" fmla="*/ 4608568 w 9166816"/>
              <a:gd name="connsiteY727" fmla="*/ 2561421 h 4797311"/>
              <a:gd name="connsiteX728" fmla="*/ 4626477 w 9166816"/>
              <a:gd name="connsiteY728" fmla="*/ 2568476 h 4797311"/>
              <a:gd name="connsiteX729" fmla="*/ 4651182 w 9166816"/>
              <a:gd name="connsiteY729" fmla="*/ 2542892 h 4797311"/>
              <a:gd name="connsiteX730" fmla="*/ 4625599 w 9166816"/>
              <a:gd name="connsiteY730" fmla="*/ 2518185 h 4797311"/>
              <a:gd name="connsiteX731" fmla="*/ 4471208 w 9166816"/>
              <a:gd name="connsiteY731" fmla="*/ 2520880 h 4797311"/>
              <a:gd name="connsiteX732" fmla="*/ 4453557 w 9166816"/>
              <a:gd name="connsiteY732" fmla="*/ 2528556 h 4797311"/>
              <a:gd name="connsiteX733" fmla="*/ 4450014 w 9166816"/>
              <a:gd name="connsiteY733" fmla="*/ 2537550 h 4797311"/>
              <a:gd name="connsiteX734" fmla="*/ 4492853 w 9166816"/>
              <a:gd name="connsiteY734" fmla="*/ 2529261 h 4797311"/>
              <a:gd name="connsiteX735" fmla="*/ 4492253 w 9166816"/>
              <a:gd name="connsiteY735" fmla="*/ 2527880 h 4797311"/>
              <a:gd name="connsiteX736" fmla="*/ 4474344 w 9166816"/>
              <a:gd name="connsiteY736" fmla="*/ 2520826 h 4797311"/>
              <a:gd name="connsiteX737" fmla="*/ 4472782 w 9166816"/>
              <a:gd name="connsiteY737" fmla="*/ 2521170 h 4797311"/>
              <a:gd name="connsiteX738" fmla="*/ 4471208 w 9166816"/>
              <a:gd name="connsiteY738" fmla="*/ 2520880 h 4797311"/>
              <a:gd name="connsiteX739" fmla="*/ 4319953 w 9166816"/>
              <a:gd name="connsiteY739" fmla="*/ 2523520 h 4797311"/>
              <a:gd name="connsiteX740" fmla="*/ 4295247 w 9166816"/>
              <a:gd name="connsiteY740" fmla="*/ 2549105 h 4797311"/>
              <a:gd name="connsiteX741" fmla="*/ 4302623 w 9166816"/>
              <a:gd name="connsiteY741" fmla="*/ 2566067 h 4797311"/>
              <a:gd name="connsiteX742" fmla="*/ 4341470 w 9166816"/>
              <a:gd name="connsiteY742" fmla="*/ 2558551 h 4797311"/>
              <a:gd name="connsiteX743" fmla="*/ 4345538 w 9166816"/>
              <a:gd name="connsiteY743" fmla="*/ 2548227 h 4797311"/>
              <a:gd name="connsiteX744" fmla="*/ 4319953 w 9166816"/>
              <a:gd name="connsiteY744" fmla="*/ 2523520 h 4797311"/>
              <a:gd name="connsiteX745" fmla="*/ 4165438 w 9166816"/>
              <a:gd name="connsiteY745" fmla="*/ 2526218 h 4797311"/>
              <a:gd name="connsiteX746" fmla="*/ 4140732 w 9166816"/>
              <a:gd name="connsiteY746" fmla="*/ 2551802 h 4797311"/>
              <a:gd name="connsiteX747" fmla="*/ 4166316 w 9166816"/>
              <a:gd name="connsiteY747" fmla="*/ 2576508 h 4797311"/>
              <a:gd name="connsiteX748" fmla="*/ 4191022 w 9166816"/>
              <a:gd name="connsiteY748" fmla="*/ 2550924 h 4797311"/>
              <a:gd name="connsiteX749" fmla="*/ 4165438 w 9166816"/>
              <a:gd name="connsiteY749" fmla="*/ 2526218 h 4797311"/>
              <a:gd name="connsiteX750" fmla="*/ 4011047 w 9166816"/>
              <a:gd name="connsiteY750" fmla="*/ 2528912 h 4797311"/>
              <a:gd name="connsiteX751" fmla="*/ 3986341 w 9166816"/>
              <a:gd name="connsiteY751" fmla="*/ 2554497 h 4797311"/>
              <a:gd name="connsiteX752" fmla="*/ 4011924 w 9166816"/>
              <a:gd name="connsiteY752" fmla="*/ 2579203 h 4797311"/>
              <a:gd name="connsiteX753" fmla="*/ 4036632 w 9166816"/>
              <a:gd name="connsiteY753" fmla="*/ 2553619 h 4797311"/>
              <a:gd name="connsiteX754" fmla="*/ 4011047 w 9166816"/>
              <a:gd name="connsiteY754" fmla="*/ 2528912 h 4797311"/>
              <a:gd name="connsiteX755" fmla="*/ 3856530 w 9166816"/>
              <a:gd name="connsiteY755" fmla="*/ 2531610 h 4797311"/>
              <a:gd name="connsiteX756" fmla="*/ 3831825 w 9166816"/>
              <a:gd name="connsiteY756" fmla="*/ 2557194 h 4797311"/>
              <a:gd name="connsiteX757" fmla="*/ 3857408 w 9166816"/>
              <a:gd name="connsiteY757" fmla="*/ 2581900 h 4797311"/>
              <a:gd name="connsiteX758" fmla="*/ 3882114 w 9166816"/>
              <a:gd name="connsiteY758" fmla="*/ 2556316 h 4797311"/>
              <a:gd name="connsiteX759" fmla="*/ 3856530 w 9166816"/>
              <a:gd name="connsiteY759" fmla="*/ 2531610 h 4797311"/>
              <a:gd name="connsiteX760" fmla="*/ 5165378 w 9166816"/>
              <a:gd name="connsiteY760" fmla="*/ 2460723 h 4797311"/>
              <a:gd name="connsiteX761" fmla="*/ 5140672 w 9166816"/>
              <a:gd name="connsiteY761" fmla="*/ 2486307 h 4797311"/>
              <a:gd name="connsiteX762" fmla="*/ 5166256 w 9166816"/>
              <a:gd name="connsiteY762" fmla="*/ 2511014 h 4797311"/>
              <a:gd name="connsiteX763" fmla="*/ 5190961 w 9166816"/>
              <a:gd name="connsiteY763" fmla="*/ 2485430 h 4797311"/>
              <a:gd name="connsiteX764" fmla="*/ 5165378 w 9166816"/>
              <a:gd name="connsiteY764" fmla="*/ 2460723 h 4797311"/>
              <a:gd name="connsiteX765" fmla="*/ 5010988 w 9166816"/>
              <a:gd name="connsiteY765" fmla="*/ 2463418 h 4797311"/>
              <a:gd name="connsiteX766" fmla="*/ 4986282 w 9166816"/>
              <a:gd name="connsiteY766" fmla="*/ 2489002 h 4797311"/>
              <a:gd name="connsiteX767" fmla="*/ 5011866 w 9166816"/>
              <a:gd name="connsiteY767" fmla="*/ 2513708 h 4797311"/>
              <a:gd name="connsiteX768" fmla="*/ 5036571 w 9166816"/>
              <a:gd name="connsiteY768" fmla="*/ 2488124 h 4797311"/>
              <a:gd name="connsiteX769" fmla="*/ 5010988 w 9166816"/>
              <a:gd name="connsiteY769" fmla="*/ 2463418 h 4797311"/>
              <a:gd name="connsiteX770" fmla="*/ 4856471 w 9166816"/>
              <a:gd name="connsiteY770" fmla="*/ 2466115 h 4797311"/>
              <a:gd name="connsiteX771" fmla="*/ 4831765 w 9166816"/>
              <a:gd name="connsiteY771" fmla="*/ 2491699 h 4797311"/>
              <a:gd name="connsiteX772" fmla="*/ 4857349 w 9166816"/>
              <a:gd name="connsiteY772" fmla="*/ 2516406 h 4797311"/>
              <a:gd name="connsiteX773" fmla="*/ 4882055 w 9166816"/>
              <a:gd name="connsiteY773" fmla="*/ 2490821 h 4797311"/>
              <a:gd name="connsiteX774" fmla="*/ 4856471 w 9166816"/>
              <a:gd name="connsiteY774" fmla="*/ 2466115 h 4797311"/>
              <a:gd name="connsiteX775" fmla="*/ 4702082 w 9166816"/>
              <a:gd name="connsiteY775" fmla="*/ 2468810 h 4797311"/>
              <a:gd name="connsiteX776" fmla="*/ 4677376 w 9166816"/>
              <a:gd name="connsiteY776" fmla="*/ 2494394 h 4797311"/>
              <a:gd name="connsiteX777" fmla="*/ 4702960 w 9166816"/>
              <a:gd name="connsiteY777" fmla="*/ 2519100 h 4797311"/>
              <a:gd name="connsiteX778" fmla="*/ 4727666 w 9166816"/>
              <a:gd name="connsiteY778" fmla="*/ 2493516 h 4797311"/>
              <a:gd name="connsiteX779" fmla="*/ 4702082 w 9166816"/>
              <a:gd name="connsiteY779" fmla="*/ 2468810 h 4797311"/>
              <a:gd name="connsiteX780" fmla="*/ 4547565 w 9166816"/>
              <a:gd name="connsiteY780" fmla="*/ 2471507 h 4797311"/>
              <a:gd name="connsiteX781" fmla="*/ 4522859 w 9166816"/>
              <a:gd name="connsiteY781" fmla="*/ 2497091 h 4797311"/>
              <a:gd name="connsiteX782" fmla="*/ 4530534 w 9166816"/>
              <a:gd name="connsiteY782" fmla="*/ 2514743 h 4797311"/>
              <a:gd name="connsiteX783" fmla="*/ 4542838 w 9166816"/>
              <a:gd name="connsiteY783" fmla="*/ 2519589 h 4797311"/>
              <a:gd name="connsiteX784" fmla="*/ 4562088 w 9166816"/>
              <a:gd name="connsiteY784" fmla="*/ 2515864 h 4797311"/>
              <a:gd name="connsiteX785" fmla="*/ 4566095 w 9166816"/>
              <a:gd name="connsiteY785" fmla="*/ 2514122 h 4797311"/>
              <a:gd name="connsiteX786" fmla="*/ 4573149 w 9166816"/>
              <a:gd name="connsiteY786" fmla="*/ 2496213 h 4797311"/>
              <a:gd name="connsiteX787" fmla="*/ 4547565 w 9166816"/>
              <a:gd name="connsiteY787" fmla="*/ 2471507 h 4797311"/>
              <a:gd name="connsiteX788" fmla="*/ 4396309 w 9166816"/>
              <a:gd name="connsiteY788" fmla="*/ 2474147 h 4797311"/>
              <a:gd name="connsiteX789" fmla="*/ 4371603 w 9166816"/>
              <a:gd name="connsiteY789" fmla="*/ 2499731 h 4797311"/>
              <a:gd name="connsiteX790" fmla="*/ 4397187 w 9166816"/>
              <a:gd name="connsiteY790" fmla="*/ 2524438 h 4797311"/>
              <a:gd name="connsiteX791" fmla="*/ 4421893 w 9166816"/>
              <a:gd name="connsiteY791" fmla="*/ 2498854 h 4797311"/>
              <a:gd name="connsiteX792" fmla="*/ 4396309 w 9166816"/>
              <a:gd name="connsiteY792" fmla="*/ 2474147 h 4797311"/>
              <a:gd name="connsiteX793" fmla="*/ 4241919 w 9166816"/>
              <a:gd name="connsiteY793" fmla="*/ 2476842 h 4797311"/>
              <a:gd name="connsiteX794" fmla="*/ 4217214 w 9166816"/>
              <a:gd name="connsiteY794" fmla="*/ 2502426 h 4797311"/>
              <a:gd name="connsiteX795" fmla="*/ 4242797 w 9166816"/>
              <a:gd name="connsiteY795" fmla="*/ 2527133 h 4797311"/>
              <a:gd name="connsiteX796" fmla="*/ 4267503 w 9166816"/>
              <a:gd name="connsiteY796" fmla="*/ 2501549 h 4797311"/>
              <a:gd name="connsiteX797" fmla="*/ 4241919 w 9166816"/>
              <a:gd name="connsiteY797" fmla="*/ 2476842 h 4797311"/>
              <a:gd name="connsiteX798" fmla="*/ 4087403 w 9166816"/>
              <a:gd name="connsiteY798" fmla="*/ 2479539 h 4797311"/>
              <a:gd name="connsiteX799" fmla="*/ 4062697 w 9166816"/>
              <a:gd name="connsiteY799" fmla="*/ 2505123 h 4797311"/>
              <a:gd name="connsiteX800" fmla="*/ 4088281 w 9166816"/>
              <a:gd name="connsiteY800" fmla="*/ 2529830 h 4797311"/>
              <a:gd name="connsiteX801" fmla="*/ 4112988 w 9166816"/>
              <a:gd name="connsiteY801" fmla="*/ 2504246 h 4797311"/>
              <a:gd name="connsiteX802" fmla="*/ 4087403 w 9166816"/>
              <a:gd name="connsiteY802" fmla="*/ 2479539 h 4797311"/>
              <a:gd name="connsiteX803" fmla="*/ 3933013 w 9166816"/>
              <a:gd name="connsiteY803" fmla="*/ 2482234 h 4797311"/>
              <a:gd name="connsiteX804" fmla="*/ 3908308 w 9166816"/>
              <a:gd name="connsiteY804" fmla="*/ 2507818 h 4797311"/>
              <a:gd name="connsiteX805" fmla="*/ 3933891 w 9166816"/>
              <a:gd name="connsiteY805" fmla="*/ 2532525 h 4797311"/>
              <a:gd name="connsiteX806" fmla="*/ 3958597 w 9166816"/>
              <a:gd name="connsiteY806" fmla="*/ 2506941 h 4797311"/>
              <a:gd name="connsiteX807" fmla="*/ 3933013 w 9166816"/>
              <a:gd name="connsiteY807" fmla="*/ 2482234 h 4797311"/>
              <a:gd name="connsiteX808" fmla="*/ 3857238 w 9166816"/>
              <a:gd name="connsiteY808" fmla="*/ 2434248 h 4797311"/>
              <a:gd name="connsiteX809" fmla="*/ 3844030 w 9166816"/>
              <a:gd name="connsiteY809" fmla="*/ 2478990 h 4797311"/>
              <a:gd name="connsiteX810" fmla="*/ 3855692 w 9166816"/>
              <a:gd name="connsiteY810" fmla="*/ 2483584 h 4797311"/>
              <a:gd name="connsiteX811" fmla="*/ 3880398 w 9166816"/>
              <a:gd name="connsiteY811" fmla="*/ 2458000 h 4797311"/>
              <a:gd name="connsiteX812" fmla="*/ 3872723 w 9166816"/>
              <a:gd name="connsiteY812" fmla="*/ 2440348 h 4797311"/>
              <a:gd name="connsiteX813" fmla="*/ 3857238 w 9166816"/>
              <a:gd name="connsiteY813" fmla="*/ 2434248 h 4797311"/>
              <a:gd name="connsiteX814" fmla="*/ 5241696 w 9166816"/>
              <a:gd name="connsiteY814" fmla="*/ 2409085 h 4797311"/>
              <a:gd name="connsiteX815" fmla="*/ 5216989 w 9166816"/>
              <a:gd name="connsiteY815" fmla="*/ 2434670 h 4797311"/>
              <a:gd name="connsiteX816" fmla="*/ 5242574 w 9166816"/>
              <a:gd name="connsiteY816" fmla="*/ 2459376 h 4797311"/>
              <a:gd name="connsiteX817" fmla="*/ 5267280 w 9166816"/>
              <a:gd name="connsiteY817" fmla="*/ 2433792 h 4797311"/>
              <a:gd name="connsiteX818" fmla="*/ 5241696 w 9166816"/>
              <a:gd name="connsiteY818" fmla="*/ 2409085 h 4797311"/>
              <a:gd name="connsiteX819" fmla="*/ 5087305 w 9166816"/>
              <a:gd name="connsiteY819" fmla="*/ 2411780 h 4797311"/>
              <a:gd name="connsiteX820" fmla="*/ 5062599 w 9166816"/>
              <a:gd name="connsiteY820" fmla="*/ 2437364 h 4797311"/>
              <a:gd name="connsiteX821" fmla="*/ 5088183 w 9166816"/>
              <a:gd name="connsiteY821" fmla="*/ 2462071 h 4797311"/>
              <a:gd name="connsiteX822" fmla="*/ 5112889 w 9166816"/>
              <a:gd name="connsiteY822" fmla="*/ 2436487 h 4797311"/>
              <a:gd name="connsiteX823" fmla="*/ 5087305 w 9166816"/>
              <a:gd name="connsiteY823" fmla="*/ 2411780 h 4797311"/>
              <a:gd name="connsiteX824" fmla="*/ 4932789 w 9166816"/>
              <a:gd name="connsiteY824" fmla="*/ 2414477 h 4797311"/>
              <a:gd name="connsiteX825" fmla="*/ 4908082 w 9166816"/>
              <a:gd name="connsiteY825" fmla="*/ 2440062 h 4797311"/>
              <a:gd name="connsiteX826" fmla="*/ 4933667 w 9166816"/>
              <a:gd name="connsiteY826" fmla="*/ 2464768 h 4797311"/>
              <a:gd name="connsiteX827" fmla="*/ 4958372 w 9166816"/>
              <a:gd name="connsiteY827" fmla="*/ 2439184 h 4797311"/>
              <a:gd name="connsiteX828" fmla="*/ 4932789 w 9166816"/>
              <a:gd name="connsiteY828" fmla="*/ 2414477 h 4797311"/>
              <a:gd name="connsiteX829" fmla="*/ 4778398 w 9166816"/>
              <a:gd name="connsiteY829" fmla="*/ 2417172 h 4797311"/>
              <a:gd name="connsiteX830" fmla="*/ 4753692 w 9166816"/>
              <a:gd name="connsiteY830" fmla="*/ 2442756 h 4797311"/>
              <a:gd name="connsiteX831" fmla="*/ 4779276 w 9166816"/>
              <a:gd name="connsiteY831" fmla="*/ 2467463 h 4797311"/>
              <a:gd name="connsiteX832" fmla="*/ 4803982 w 9166816"/>
              <a:gd name="connsiteY832" fmla="*/ 2441879 h 4797311"/>
              <a:gd name="connsiteX833" fmla="*/ 4778398 w 9166816"/>
              <a:gd name="connsiteY833" fmla="*/ 2417172 h 4797311"/>
              <a:gd name="connsiteX834" fmla="*/ 4623883 w 9166816"/>
              <a:gd name="connsiteY834" fmla="*/ 2419869 h 4797311"/>
              <a:gd name="connsiteX835" fmla="*/ 4599177 w 9166816"/>
              <a:gd name="connsiteY835" fmla="*/ 2445453 h 4797311"/>
              <a:gd name="connsiteX836" fmla="*/ 4624761 w 9166816"/>
              <a:gd name="connsiteY836" fmla="*/ 2470160 h 4797311"/>
              <a:gd name="connsiteX837" fmla="*/ 4649466 w 9166816"/>
              <a:gd name="connsiteY837" fmla="*/ 2444576 h 4797311"/>
              <a:gd name="connsiteX838" fmla="*/ 4623883 w 9166816"/>
              <a:gd name="connsiteY838" fmla="*/ 2419869 h 4797311"/>
              <a:gd name="connsiteX839" fmla="*/ 4469492 w 9166816"/>
              <a:gd name="connsiteY839" fmla="*/ 2422564 h 4797311"/>
              <a:gd name="connsiteX840" fmla="*/ 4444786 w 9166816"/>
              <a:gd name="connsiteY840" fmla="*/ 2448148 h 4797311"/>
              <a:gd name="connsiteX841" fmla="*/ 4470370 w 9166816"/>
              <a:gd name="connsiteY841" fmla="*/ 2472855 h 4797311"/>
              <a:gd name="connsiteX842" fmla="*/ 4471932 w 9166816"/>
              <a:gd name="connsiteY842" fmla="*/ 2472510 h 4797311"/>
              <a:gd name="connsiteX843" fmla="*/ 4473506 w 9166816"/>
              <a:gd name="connsiteY843" fmla="*/ 2472800 h 4797311"/>
              <a:gd name="connsiteX844" fmla="*/ 4498212 w 9166816"/>
              <a:gd name="connsiteY844" fmla="*/ 2447216 h 4797311"/>
              <a:gd name="connsiteX845" fmla="*/ 4472628 w 9166816"/>
              <a:gd name="connsiteY845" fmla="*/ 2422510 h 4797311"/>
              <a:gd name="connsiteX846" fmla="*/ 4471066 w 9166816"/>
              <a:gd name="connsiteY846" fmla="*/ 2422854 h 4797311"/>
              <a:gd name="connsiteX847" fmla="*/ 4469492 w 9166816"/>
              <a:gd name="connsiteY847" fmla="*/ 2422564 h 4797311"/>
              <a:gd name="connsiteX848" fmla="*/ 4318237 w 9166816"/>
              <a:gd name="connsiteY848" fmla="*/ 2425204 h 4797311"/>
              <a:gd name="connsiteX849" fmla="*/ 4293531 w 9166816"/>
              <a:gd name="connsiteY849" fmla="*/ 2450789 h 4797311"/>
              <a:gd name="connsiteX850" fmla="*/ 4319115 w 9166816"/>
              <a:gd name="connsiteY850" fmla="*/ 2475495 h 4797311"/>
              <a:gd name="connsiteX851" fmla="*/ 4343821 w 9166816"/>
              <a:gd name="connsiteY851" fmla="*/ 2449911 h 4797311"/>
              <a:gd name="connsiteX852" fmla="*/ 4318237 w 9166816"/>
              <a:gd name="connsiteY852" fmla="*/ 2425204 h 4797311"/>
              <a:gd name="connsiteX853" fmla="*/ 4163722 w 9166816"/>
              <a:gd name="connsiteY853" fmla="*/ 2427902 h 4797311"/>
              <a:gd name="connsiteX854" fmla="*/ 4139016 w 9166816"/>
              <a:gd name="connsiteY854" fmla="*/ 2453486 h 4797311"/>
              <a:gd name="connsiteX855" fmla="*/ 4164600 w 9166816"/>
              <a:gd name="connsiteY855" fmla="*/ 2478192 h 4797311"/>
              <a:gd name="connsiteX856" fmla="*/ 4189306 w 9166816"/>
              <a:gd name="connsiteY856" fmla="*/ 2452608 h 4797311"/>
              <a:gd name="connsiteX857" fmla="*/ 4163722 w 9166816"/>
              <a:gd name="connsiteY857" fmla="*/ 2427902 h 4797311"/>
              <a:gd name="connsiteX858" fmla="*/ 4009330 w 9166816"/>
              <a:gd name="connsiteY858" fmla="*/ 2430596 h 4797311"/>
              <a:gd name="connsiteX859" fmla="*/ 3984625 w 9166816"/>
              <a:gd name="connsiteY859" fmla="*/ 2456181 h 4797311"/>
              <a:gd name="connsiteX860" fmla="*/ 4010208 w 9166816"/>
              <a:gd name="connsiteY860" fmla="*/ 2480887 h 4797311"/>
              <a:gd name="connsiteX861" fmla="*/ 4034915 w 9166816"/>
              <a:gd name="connsiteY861" fmla="*/ 2455303 h 4797311"/>
              <a:gd name="connsiteX862" fmla="*/ 4009330 w 9166816"/>
              <a:gd name="connsiteY862" fmla="*/ 2430596 h 4797311"/>
              <a:gd name="connsiteX863" fmla="*/ 5318178 w 9166816"/>
              <a:gd name="connsiteY863" fmla="*/ 2359708 h 4797311"/>
              <a:gd name="connsiteX864" fmla="*/ 5293471 w 9166816"/>
              <a:gd name="connsiteY864" fmla="*/ 2385292 h 4797311"/>
              <a:gd name="connsiteX865" fmla="*/ 5319055 w 9166816"/>
              <a:gd name="connsiteY865" fmla="*/ 2409998 h 4797311"/>
              <a:gd name="connsiteX866" fmla="*/ 5326485 w 9166816"/>
              <a:gd name="connsiteY866" fmla="*/ 2406767 h 4797311"/>
              <a:gd name="connsiteX867" fmla="*/ 5340713 w 9166816"/>
              <a:gd name="connsiteY867" fmla="*/ 2377402 h 4797311"/>
              <a:gd name="connsiteX868" fmla="*/ 5336086 w 9166816"/>
              <a:gd name="connsiteY868" fmla="*/ 2366763 h 4797311"/>
              <a:gd name="connsiteX869" fmla="*/ 5318178 w 9166816"/>
              <a:gd name="connsiteY869" fmla="*/ 2359708 h 4797311"/>
              <a:gd name="connsiteX870" fmla="*/ 5163662 w 9166816"/>
              <a:gd name="connsiteY870" fmla="*/ 2362405 h 4797311"/>
              <a:gd name="connsiteX871" fmla="*/ 5138956 w 9166816"/>
              <a:gd name="connsiteY871" fmla="*/ 2387989 h 4797311"/>
              <a:gd name="connsiteX872" fmla="*/ 5164540 w 9166816"/>
              <a:gd name="connsiteY872" fmla="*/ 2412696 h 4797311"/>
              <a:gd name="connsiteX873" fmla="*/ 5189245 w 9166816"/>
              <a:gd name="connsiteY873" fmla="*/ 2387111 h 4797311"/>
              <a:gd name="connsiteX874" fmla="*/ 5163662 w 9166816"/>
              <a:gd name="connsiteY874" fmla="*/ 2362405 h 4797311"/>
              <a:gd name="connsiteX875" fmla="*/ 5009272 w 9166816"/>
              <a:gd name="connsiteY875" fmla="*/ 2365100 h 4797311"/>
              <a:gd name="connsiteX876" fmla="*/ 4984565 w 9166816"/>
              <a:gd name="connsiteY876" fmla="*/ 2390684 h 4797311"/>
              <a:gd name="connsiteX877" fmla="*/ 5010149 w 9166816"/>
              <a:gd name="connsiteY877" fmla="*/ 2415390 h 4797311"/>
              <a:gd name="connsiteX878" fmla="*/ 5034855 w 9166816"/>
              <a:gd name="connsiteY878" fmla="*/ 2389806 h 4797311"/>
              <a:gd name="connsiteX879" fmla="*/ 5009272 w 9166816"/>
              <a:gd name="connsiteY879" fmla="*/ 2365100 h 4797311"/>
              <a:gd name="connsiteX880" fmla="*/ 4854755 w 9166816"/>
              <a:gd name="connsiteY880" fmla="*/ 2367797 h 4797311"/>
              <a:gd name="connsiteX881" fmla="*/ 4830049 w 9166816"/>
              <a:gd name="connsiteY881" fmla="*/ 2393381 h 4797311"/>
              <a:gd name="connsiteX882" fmla="*/ 4855633 w 9166816"/>
              <a:gd name="connsiteY882" fmla="*/ 2418088 h 4797311"/>
              <a:gd name="connsiteX883" fmla="*/ 4880339 w 9166816"/>
              <a:gd name="connsiteY883" fmla="*/ 2392503 h 4797311"/>
              <a:gd name="connsiteX884" fmla="*/ 4854755 w 9166816"/>
              <a:gd name="connsiteY884" fmla="*/ 2367797 h 4797311"/>
              <a:gd name="connsiteX885" fmla="*/ 4700366 w 9166816"/>
              <a:gd name="connsiteY885" fmla="*/ 2370492 h 4797311"/>
              <a:gd name="connsiteX886" fmla="*/ 4675659 w 9166816"/>
              <a:gd name="connsiteY886" fmla="*/ 2396076 h 4797311"/>
              <a:gd name="connsiteX887" fmla="*/ 4701244 w 9166816"/>
              <a:gd name="connsiteY887" fmla="*/ 2420782 h 4797311"/>
              <a:gd name="connsiteX888" fmla="*/ 4725950 w 9166816"/>
              <a:gd name="connsiteY888" fmla="*/ 2395198 h 4797311"/>
              <a:gd name="connsiteX889" fmla="*/ 4700366 w 9166816"/>
              <a:gd name="connsiteY889" fmla="*/ 2370492 h 4797311"/>
              <a:gd name="connsiteX890" fmla="*/ 4545849 w 9166816"/>
              <a:gd name="connsiteY890" fmla="*/ 2373189 h 4797311"/>
              <a:gd name="connsiteX891" fmla="*/ 4521143 w 9166816"/>
              <a:gd name="connsiteY891" fmla="*/ 2398773 h 4797311"/>
              <a:gd name="connsiteX892" fmla="*/ 4546727 w 9166816"/>
              <a:gd name="connsiteY892" fmla="*/ 2423480 h 4797311"/>
              <a:gd name="connsiteX893" fmla="*/ 4571433 w 9166816"/>
              <a:gd name="connsiteY893" fmla="*/ 2397895 h 4797311"/>
              <a:gd name="connsiteX894" fmla="*/ 4545849 w 9166816"/>
              <a:gd name="connsiteY894" fmla="*/ 2373189 h 4797311"/>
              <a:gd name="connsiteX895" fmla="*/ 4394593 w 9166816"/>
              <a:gd name="connsiteY895" fmla="*/ 2375829 h 4797311"/>
              <a:gd name="connsiteX896" fmla="*/ 4369887 w 9166816"/>
              <a:gd name="connsiteY896" fmla="*/ 2401413 h 4797311"/>
              <a:gd name="connsiteX897" fmla="*/ 4395471 w 9166816"/>
              <a:gd name="connsiteY897" fmla="*/ 2426120 h 4797311"/>
              <a:gd name="connsiteX898" fmla="*/ 4420177 w 9166816"/>
              <a:gd name="connsiteY898" fmla="*/ 2400536 h 4797311"/>
              <a:gd name="connsiteX899" fmla="*/ 4394593 w 9166816"/>
              <a:gd name="connsiteY899" fmla="*/ 2375829 h 4797311"/>
              <a:gd name="connsiteX900" fmla="*/ 4240203 w 9166816"/>
              <a:gd name="connsiteY900" fmla="*/ 2378524 h 4797311"/>
              <a:gd name="connsiteX901" fmla="*/ 4215498 w 9166816"/>
              <a:gd name="connsiteY901" fmla="*/ 2404108 h 4797311"/>
              <a:gd name="connsiteX902" fmla="*/ 4241081 w 9166816"/>
              <a:gd name="connsiteY902" fmla="*/ 2428815 h 4797311"/>
              <a:gd name="connsiteX903" fmla="*/ 4265787 w 9166816"/>
              <a:gd name="connsiteY903" fmla="*/ 2403231 h 4797311"/>
              <a:gd name="connsiteX904" fmla="*/ 4240203 w 9166816"/>
              <a:gd name="connsiteY904" fmla="*/ 2378524 h 4797311"/>
              <a:gd name="connsiteX905" fmla="*/ 4085687 w 9166816"/>
              <a:gd name="connsiteY905" fmla="*/ 2381221 h 4797311"/>
              <a:gd name="connsiteX906" fmla="*/ 4060981 w 9166816"/>
              <a:gd name="connsiteY906" fmla="*/ 2406805 h 4797311"/>
              <a:gd name="connsiteX907" fmla="*/ 4086565 w 9166816"/>
              <a:gd name="connsiteY907" fmla="*/ 2431512 h 4797311"/>
              <a:gd name="connsiteX908" fmla="*/ 4111271 w 9166816"/>
              <a:gd name="connsiteY908" fmla="*/ 2405928 h 4797311"/>
              <a:gd name="connsiteX909" fmla="*/ 4085687 w 9166816"/>
              <a:gd name="connsiteY909" fmla="*/ 2381221 h 4797311"/>
              <a:gd name="connsiteX910" fmla="*/ 3931297 w 9166816"/>
              <a:gd name="connsiteY910" fmla="*/ 2383916 h 4797311"/>
              <a:gd name="connsiteX911" fmla="*/ 3906592 w 9166816"/>
              <a:gd name="connsiteY911" fmla="*/ 2409500 h 4797311"/>
              <a:gd name="connsiteX912" fmla="*/ 3932175 w 9166816"/>
              <a:gd name="connsiteY912" fmla="*/ 2434207 h 4797311"/>
              <a:gd name="connsiteX913" fmla="*/ 3956881 w 9166816"/>
              <a:gd name="connsiteY913" fmla="*/ 2408622 h 4797311"/>
              <a:gd name="connsiteX914" fmla="*/ 3931297 w 9166816"/>
              <a:gd name="connsiteY914" fmla="*/ 2383916 h 4797311"/>
              <a:gd name="connsiteX915" fmla="*/ 5239980 w 9166816"/>
              <a:gd name="connsiteY915" fmla="*/ 2310767 h 4797311"/>
              <a:gd name="connsiteX916" fmla="*/ 5215273 w 9166816"/>
              <a:gd name="connsiteY916" fmla="*/ 2336351 h 4797311"/>
              <a:gd name="connsiteX917" fmla="*/ 5240857 w 9166816"/>
              <a:gd name="connsiteY917" fmla="*/ 2361058 h 4797311"/>
              <a:gd name="connsiteX918" fmla="*/ 5265564 w 9166816"/>
              <a:gd name="connsiteY918" fmla="*/ 2335474 h 4797311"/>
              <a:gd name="connsiteX919" fmla="*/ 5239980 w 9166816"/>
              <a:gd name="connsiteY919" fmla="*/ 2310767 h 4797311"/>
              <a:gd name="connsiteX920" fmla="*/ 5085589 w 9166816"/>
              <a:gd name="connsiteY920" fmla="*/ 2313462 h 4797311"/>
              <a:gd name="connsiteX921" fmla="*/ 5060883 w 9166816"/>
              <a:gd name="connsiteY921" fmla="*/ 2339046 h 4797311"/>
              <a:gd name="connsiteX922" fmla="*/ 5086467 w 9166816"/>
              <a:gd name="connsiteY922" fmla="*/ 2363753 h 4797311"/>
              <a:gd name="connsiteX923" fmla="*/ 5111173 w 9166816"/>
              <a:gd name="connsiteY923" fmla="*/ 2338169 h 4797311"/>
              <a:gd name="connsiteX924" fmla="*/ 5085589 w 9166816"/>
              <a:gd name="connsiteY924" fmla="*/ 2313462 h 4797311"/>
              <a:gd name="connsiteX925" fmla="*/ 4931073 w 9166816"/>
              <a:gd name="connsiteY925" fmla="*/ 2316159 h 4797311"/>
              <a:gd name="connsiteX926" fmla="*/ 4906366 w 9166816"/>
              <a:gd name="connsiteY926" fmla="*/ 2341743 h 4797311"/>
              <a:gd name="connsiteX927" fmla="*/ 4931950 w 9166816"/>
              <a:gd name="connsiteY927" fmla="*/ 2366450 h 4797311"/>
              <a:gd name="connsiteX928" fmla="*/ 4956656 w 9166816"/>
              <a:gd name="connsiteY928" fmla="*/ 2340866 h 4797311"/>
              <a:gd name="connsiteX929" fmla="*/ 4931073 w 9166816"/>
              <a:gd name="connsiteY929" fmla="*/ 2316159 h 4797311"/>
              <a:gd name="connsiteX930" fmla="*/ 4776682 w 9166816"/>
              <a:gd name="connsiteY930" fmla="*/ 2318854 h 4797311"/>
              <a:gd name="connsiteX931" fmla="*/ 4751976 w 9166816"/>
              <a:gd name="connsiteY931" fmla="*/ 2344438 h 4797311"/>
              <a:gd name="connsiteX932" fmla="*/ 4777560 w 9166816"/>
              <a:gd name="connsiteY932" fmla="*/ 2369145 h 4797311"/>
              <a:gd name="connsiteX933" fmla="*/ 4802266 w 9166816"/>
              <a:gd name="connsiteY933" fmla="*/ 2343561 h 4797311"/>
              <a:gd name="connsiteX934" fmla="*/ 4776682 w 9166816"/>
              <a:gd name="connsiteY934" fmla="*/ 2318854 h 4797311"/>
              <a:gd name="connsiteX935" fmla="*/ 4622167 w 9166816"/>
              <a:gd name="connsiteY935" fmla="*/ 2321551 h 4797311"/>
              <a:gd name="connsiteX936" fmla="*/ 4597460 w 9166816"/>
              <a:gd name="connsiteY936" fmla="*/ 2347135 h 4797311"/>
              <a:gd name="connsiteX937" fmla="*/ 4623044 w 9166816"/>
              <a:gd name="connsiteY937" fmla="*/ 2371842 h 4797311"/>
              <a:gd name="connsiteX938" fmla="*/ 4647750 w 9166816"/>
              <a:gd name="connsiteY938" fmla="*/ 2346258 h 4797311"/>
              <a:gd name="connsiteX939" fmla="*/ 4622167 w 9166816"/>
              <a:gd name="connsiteY939" fmla="*/ 2321551 h 4797311"/>
              <a:gd name="connsiteX940" fmla="*/ 4467776 w 9166816"/>
              <a:gd name="connsiteY940" fmla="*/ 2324246 h 4797311"/>
              <a:gd name="connsiteX941" fmla="*/ 4443070 w 9166816"/>
              <a:gd name="connsiteY941" fmla="*/ 2349830 h 4797311"/>
              <a:gd name="connsiteX942" fmla="*/ 4468654 w 9166816"/>
              <a:gd name="connsiteY942" fmla="*/ 2374537 h 4797311"/>
              <a:gd name="connsiteX943" fmla="*/ 4470216 w 9166816"/>
              <a:gd name="connsiteY943" fmla="*/ 2374192 h 4797311"/>
              <a:gd name="connsiteX944" fmla="*/ 4471790 w 9166816"/>
              <a:gd name="connsiteY944" fmla="*/ 2374482 h 4797311"/>
              <a:gd name="connsiteX945" fmla="*/ 4496496 w 9166816"/>
              <a:gd name="connsiteY945" fmla="*/ 2348898 h 4797311"/>
              <a:gd name="connsiteX946" fmla="*/ 4470912 w 9166816"/>
              <a:gd name="connsiteY946" fmla="*/ 2324192 h 4797311"/>
              <a:gd name="connsiteX947" fmla="*/ 4469349 w 9166816"/>
              <a:gd name="connsiteY947" fmla="*/ 2324536 h 4797311"/>
              <a:gd name="connsiteX948" fmla="*/ 4467776 w 9166816"/>
              <a:gd name="connsiteY948" fmla="*/ 2324246 h 4797311"/>
              <a:gd name="connsiteX949" fmla="*/ 4316521 w 9166816"/>
              <a:gd name="connsiteY949" fmla="*/ 2326886 h 4797311"/>
              <a:gd name="connsiteX950" fmla="*/ 4291815 w 9166816"/>
              <a:gd name="connsiteY950" fmla="*/ 2352471 h 4797311"/>
              <a:gd name="connsiteX951" fmla="*/ 4317399 w 9166816"/>
              <a:gd name="connsiteY951" fmla="*/ 2377177 h 4797311"/>
              <a:gd name="connsiteX952" fmla="*/ 4342105 w 9166816"/>
              <a:gd name="connsiteY952" fmla="*/ 2351593 h 4797311"/>
              <a:gd name="connsiteX953" fmla="*/ 4316521 w 9166816"/>
              <a:gd name="connsiteY953" fmla="*/ 2326886 h 4797311"/>
              <a:gd name="connsiteX954" fmla="*/ 4162006 w 9166816"/>
              <a:gd name="connsiteY954" fmla="*/ 2329584 h 4797311"/>
              <a:gd name="connsiteX955" fmla="*/ 4137299 w 9166816"/>
              <a:gd name="connsiteY955" fmla="*/ 2355168 h 4797311"/>
              <a:gd name="connsiteX956" fmla="*/ 4162884 w 9166816"/>
              <a:gd name="connsiteY956" fmla="*/ 2379874 h 4797311"/>
              <a:gd name="connsiteX957" fmla="*/ 4187590 w 9166816"/>
              <a:gd name="connsiteY957" fmla="*/ 2354290 h 4797311"/>
              <a:gd name="connsiteX958" fmla="*/ 4162006 w 9166816"/>
              <a:gd name="connsiteY958" fmla="*/ 2329584 h 4797311"/>
              <a:gd name="connsiteX959" fmla="*/ 4007614 w 9166816"/>
              <a:gd name="connsiteY959" fmla="*/ 2332278 h 4797311"/>
              <a:gd name="connsiteX960" fmla="*/ 3982909 w 9166816"/>
              <a:gd name="connsiteY960" fmla="*/ 2357862 h 4797311"/>
              <a:gd name="connsiteX961" fmla="*/ 4008492 w 9166816"/>
              <a:gd name="connsiteY961" fmla="*/ 2382569 h 4797311"/>
              <a:gd name="connsiteX962" fmla="*/ 4033199 w 9166816"/>
              <a:gd name="connsiteY962" fmla="*/ 2356985 h 4797311"/>
              <a:gd name="connsiteX963" fmla="*/ 4007614 w 9166816"/>
              <a:gd name="connsiteY963" fmla="*/ 2332278 h 4797311"/>
              <a:gd name="connsiteX964" fmla="*/ 5316461 w 9166816"/>
              <a:gd name="connsiteY964" fmla="*/ 2261392 h 4797311"/>
              <a:gd name="connsiteX965" fmla="*/ 5291755 w 9166816"/>
              <a:gd name="connsiteY965" fmla="*/ 2286976 h 4797311"/>
              <a:gd name="connsiteX966" fmla="*/ 5317339 w 9166816"/>
              <a:gd name="connsiteY966" fmla="*/ 2311681 h 4797311"/>
              <a:gd name="connsiteX967" fmla="*/ 5342046 w 9166816"/>
              <a:gd name="connsiteY967" fmla="*/ 2286098 h 4797311"/>
              <a:gd name="connsiteX968" fmla="*/ 5316461 w 9166816"/>
              <a:gd name="connsiteY968" fmla="*/ 2261392 h 4797311"/>
              <a:gd name="connsiteX969" fmla="*/ 5161946 w 9166816"/>
              <a:gd name="connsiteY969" fmla="*/ 2264089 h 4797311"/>
              <a:gd name="connsiteX970" fmla="*/ 5137240 w 9166816"/>
              <a:gd name="connsiteY970" fmla="*/ 2289673 h 4797311"/>
              <a:gd name="connsiteX971" fmla="*/ 5162824 w 9166816"/>
              <a:gd name="connsiteY971" fmla="*/ 2314379 h 4797311"/>
              <a:gd name="connsiteX972" fmla="*/ 5187529 w 9166816"/>
              <a:gd name="connsiteY972" fmla="*/ 2288795 h 4797311"/>
              <a:gd name="connsiteX973" fmla="*/ 5161946 w 9166816"/>
              <a:gd name="connsiteY973" fmla="*/ 2264089 h 4797311"/>
              <a:gd name="connsiteX974" fmla="*/ 5007556 w 9166816"/>
              <a:gd name="connsiteY974" fmla="*/ 2266784 h 4797311"/>
              <a:gd name="connsiteX975" fmla="*/ 4982849 w 9166816"/>
              <a:gd name="connsiteY975" fmla="*/ 2292368 h 4797311"/>
              <a:gd name="connsiteX976" fmla="*/ 5008433 w 9166816"/>
              <a:gd name="connsiteY976" fmla="*/ 2317073 h 4797311"/>
              <a:gd name="connsiteX977" fmla="*/ 5033139 w 9166816"/>
              <a:gd name="connsiteY977" fmla="*/ 2291490 h 4797311"/>
              <a:gd name="connsiteX978" fmla="*/ 5007556 w 9166816"/>
              <a:gd name="connsiteY978" fmla="*/ 2266784 h 4797311"/>
              <a:gd name="connsiteX979" fmla="*/ 4853039 w 9166816"/>
              <a:gd name="connsiteY979" fmla="*/ 2269481 h 4797311"/>
              <a:gd name="connsiteX980" fmla="*/ 4828333 w 9166816"/>
              <a:gd name="connsiteY980" fmla="*/ 2295065 h 4797311"/>
              <a:gd name="connsiteX981" fmla="*/ 4853917 w 9166816"/>
              <a:gd name="connsiteY981" fmla="*/ 2319771 h 4797311"/>
              <a:gd name="connsiteX982" fmla="*/ 4878623 w 9166816"/>
              <a:gd name="connsiteY982" fmla="*/ 2294187 h 4797311"/>
              <a:gd name="connsiteX983" fmla="*/ 4853039 w 9166816"/>
              <a:gd name="connsiteY983" fmla="*/ 2269481 h 4797311"/>
              <a:gd name="connsiteX984" fmla="*/ 4698650 w 9166816"/>
              <a:gd name="connsiteY984" fmla="*/ 2272176 h 4797311"/>
              <a:gd name="connsiteX985" fmla="*/ 4673943 w 9166816"/>
              <a:gd name="connsiteY985" fmla="*/ 2297760 h 4797311"/>
              <a:gd name="connsiteX986" fmla="*/ 4699527 w 9166816"/>
              <a:gd name="connsiteY986" fmla="*/ 2322465 h 4797311"/>
              <a:gd name="connsiteX987" fmla="*/ 4724234 w 9166816"/>
              <a:gd name="connsiteY987" fmla="*/ 2296882 h 4797311"/>
              <a:gd name="connsiteX988" fmla="*/ 4698650 w 9166816"/>
              <a:gd name="connsiteY988" fmla="*/ 2272176 h 4797311"/>
              <a:gd name="connsiteX989" fmla="*/ 4544133 w 9166816"/>
              <a:gd name="connsiteY989" fmla="*/ 2274873 h 4797311"/>
              <a:gd name="connsiteX990" fmla="*/ 4519427 w 9166816"/>
              <a:gd name="connsiteY990" fmla="*/ 2300457 h 4797311"/>
              <a:gd name="connsiteX991" fmla="*/ 4545011 w 9166816"/>
              <a:gd name="connsiteY991" fmla="*/ 2325162 h 4797311"/>
              <a:gd name="connsiteX992" fmla="*/ 4569717 w 9166816"/>
              <a:gd name="connsiteY992" fmla="*/ 2299579 h 4797311"/>
              <a:gd name="connsiteX993" fmla="*/ 4544133 w 9166816"/>
              <a:gd name="connsiteY993" fmla="*/ 2274873 h 4797311"/>
              <a:gd name="connsiteX994" fmla="*/ 4392877 w 9166816"/>
              <a:gd name="connsiteY994" fmla="*/ 2277513 h 4797311"/>
              <a:gd name="connsiteX995" fmla="*/ 4368171 w 9166816"/>
              <a:gd name="connsiteY995" fmla="*/ 2303097 h 4797311"/>
              <a:gd name="connsiteX996" fmla="*/ 4393755 w 9166816"/>
              <a:gd name="connsiteY996" fmla="*/ 2327803 h 4797311"/>
              <a:gd name="connsiteX997" fmla="*/ 4418461 w 9166816"/>
              <a:gd name="connsiteY997" fmla="*/ 2302220 h 4797311"/>
              <a:gd name="connsiteX998" fmla="*/ 4392877 w 9166816"/>
              <a:gd name="connsiteY998" fmla="*/ 2277513 h 4797311"/>
              <a:gd name="connsiteX999" fmla="*/ 4238487 w 9166816"/>
              <a:gd name="connsiteY999" fmla="*/ 2280208 h 4797311"/>
              <a:gd name="connsiteX1000" fmla="*/ 4213781 w 9166816"/>
              <a:gd name="connsiteY1000" fmla="*/ 2305792 h 4797311"/>
              <a:gd name="connsiteX1001" fmla="*/ 4239364 w 9166816"/>
              <a:gd name="connsiteY1001" fmla="*/ 2330498 h 4797311"/>
              <a:gd name="connsiteX1002" fmla="*/ 4264071 w 9166816"/>
              <a:gd name="connsiteY1002" fmla="*/ 2304914 h 4797311"/>
              <a:gd name="connsiteX1003" fmla="*/ 4238487 w 9166816"/>
              <a:gd name="connsiteY1003" fmla="*/ 2280208 h 4797311"/>
              <a:gd name="connsiteX1004" fmla="*/ 4083971 w 9166816"/>
              <a:gd name="connsiteY1004" fmla="*/ 2282905 h 4797311"/>
              <a:gd name="connsiteX1005" fmla="*/ 4059265 w 9166816"/>
              <a:gd name="connsiteY1005" fmla="*/ 2308489 h 4797311"/>
              <a:gd name="connsiteX1006" fmla="*/ 4084849 w 9166816"/>
              <a:gd name="connsiteY1006" fmla="*/ 2333195 h 4797311"/>
              <a:gd name="connsiteX1007" fmla="*/ 4109555 w 9166816"/>
              <a:gd name="connsiteY1007" fmla="*/ 2307612 h 4797311"/>
              <a:gd name="connsiteX1008" fmla="*/ 4083971 w 9166816"/>
              <a:gd name="connsiteY1008" fmla="*/ 2282905 h 4797311"/>
              <a:gd name="connsiteX1009" fmla="*/ 3929581 w 9166816"/>
              <a:gd name="connsiteY1009" fmla="*/ 2285600 h 4797311"/>
              <a:gd name="connsiteX1010" fmla="*/ 3904875 w 9166816"/>
              <a:gd name="connsiteY1010" fmla="*/ 2311184 h 4797311"/>
              <a:gd name="connsiteX1011" fmla="*/ 3930459 w 9166816"/>
              <a:gd name="connsiteY1011" fmla="*/ 2335890 h 4797311"/>
              <a:gd name="connsiteX1012" fmla="*/ 3955165 w 9166816"/>
              <a:gd name="connsiteY1012" fmla="*/ 2310306 h 4797311"/>
              <a:gd name="connsiteX1013" fmla="*/ 3929581 w 9166816"/>
              <a:gd name="connsiteY1013" fmla="*/ 2285600 h 4797311"/>
              <a:gd name="connsiteX1014" fmla="*/ 5392780 w 9166816"/>
              <a:gd name="connsiteY1014" fmla="*/ 2209754 h 4797311"/>
              <a:gd name="connsiteX1015" fmla="*/ 5368074 w 9166816"/>
              <a:gd name="connsiteY1015" fmla="*/ 2235338 h 4797311"/>
              <a:gd name="connsiteX1016" fmla="*/ 5393658 w 9166816"/>
              <a:gd name="connsiteY1016" fmla="*/ 2260045 h 4797311"/>
              <a:gd name="connsiteX1017" fmla="*/ 5398616 w 9166816"/>
              <a:gd name="connsiteY1017" fmla="*/ 2257888 h 4797311"/>
              <a:gd name="connsiteX1018" fmla="*/ 5414392 w 9166816"/>
              <a:gd name="connsiteY1018" fmla="*/ 2225326 h 4797311"/>
              <a:gd name="connsiteX1019" fmla="*/ 5410688 w 9166816"/>
              <a:gd name="connsiteY1019" fmla="*/ 2216809 h 4797311"/>
              <a:gd name="connsiteX1020" fmla="*/ 5392780 w 9166816"/>
              <a:gd name="connsiteY1020" fmla="*/ 2209754 h 4797311"/>
              <a:gd name="connsiteX1021" fmla="*/ 5238263 w 9166816"/>
              <a:gd name="connsiteY1021" fmla="*/ 2212451 h 4797311"/>
              <a:gd name="connsiteX1022" fmla="*/ 5213557 w 9166816"/>
              <a:gd name="connsiteY1022" fmla="*/ 2238035 h 4797311"/>
              <a:gd name="connsiteX1023" fmla="*/ 5239141 w 9166816"/>
              <a:gd name="connsiteY1023" fmla="*/ 2262742 h 4797311"/>
              <a:gd name="connsiteX1024" fmla="*/ 5263848 w 9166816"/>
              <a:gd name="connsiteY1024" fmla="*/ 2237158 h 4797311"/>
              <a:gd name="connsiteX1025" fmla="*/ 5238263 w 9166816"/>
              <a:gd name="connsiteY1025" fmla="*/ 2212451 h 4797311"/>
              <a:gd name="connsiteX1026" fmla="*/ 5083873 w 9166816"/>
              <a:gd name="connsiteY1026" fmla="*/ 2215146 h 4797311"/>
              <a:gd name="connsiteX1027" fmla="*/ 5059167 w 9166816"/>
              <a:gd name="connsiteY1027" fmla="*/ 2240730 h 4797311"/>
              <a:gd name="connsiteX1028" fmla="*/ 5084751 w 9166816"/>
              <a:gd name="connsiteY1028" fmla="*/ 2265437 h 4797311"/>
              <a:gd name="connsiteX1029" fmla="*/ 5109457 w 9166816"/>
              <a:gd name="connsiteY1029" fmla="*/ 2239853 h 4797311"/>
              <a:gd name="connsiteX1030" fmla="*/ 5083873 w 9166816"/>
              <a:gd name="connsiteY1030" fmla="*/ 2215146 h 4797311"/>
              <a:gd name="connsiteX1031" fmla="*/ 4929356 w 9166816"/>
              <a:gd name="connsiteY1031" fmla="*/ 2217843 h 4797311"/>
              <a:gd name="connsiteX1032" fmla="*/ 4904650 w 9166816"/>
              <a:gd name="connsiteY1032" fmla="*/ 2243427 h 4797311"/>
              <a:gd name="connsiteX1033" fmla="*/ 4930234 w 9166816"/>
              <a:gd name="connsiteY1033" fmla="*/ 2268134 h 4797311"/>
              <a:gd name="connsiteX1034" fmla="*/ 4954940 w 9166816"/>
              <a:gd name="connsiteY1034" fmla="*/ 2242550 h 4797311"/>
              <a:gd name="connsiteX1035" fmla="*/ 4929356 w 9166816"/>
              <a:gd name="connsiteY1035" fmla="*/ 2217843 h 4797311"/>
              <a:gd name="connsiteX1036" fmla="*/ 4774966 w 9166816"/>
              <a:gd name="connsiteY1036" fmla="*/ 2220538 h 4797311"/>
              <a:gd name="connsiteX1037" fmla="*/ 4750260 w 9166816"/>
              <a:gd name="connsiteY1037" fmla="*/ 2246122 h 4797311"/>
              <a:gd name="connsiteX1038" fmla="*/ 4775844 w 9166816"/>
              <a:gd name="connsiteY1038" fmla="*/ 2270829 h 4797311"/>
              <a:gd name="connsiteX1039" fmla="*/ 4800550 w 9166816"/>
              <a:gd name="connsiteY1039" fmla="*/ 2245245 h 4797311"/>
              <a:gd name="connsiteX1040" fmla="*/ 4774966 w 9166816"/>
              <a:gd name="connsiteY1040" fmla="*/ 2220538 h 4797311"/>
              <a:gd name="connsiteX1041" fmla="*/ 4620451 w 9166816"/>
              <a:gd name="connsiteY1041" fmla="*/ 2223235 h 4797311"/>
              <a:gd name="connsiteX1042" fmla="*/ 4595744 w 9166816"/>
              <a:gd name="connsiteY1042" fmla="*/ 2248819 h 4797311"/>
              <a:gd name="connsiteX1043" fmla="*/ 4621328 w 9166816"/>
              <a:gd name="connsiteY1043" fmla="*/ 2273526 h 4797311"/>
              <a:gd name="connsiteX1044" fmla="*/ 4646034 w 9166816"/>
              <a:gd name="connsiteY1044" fmla="*/ 2247942 h 4797311"/>
              <a:gd name="connsiteX1045" fmla="*/ 4620451 w 9166816"/>
              <a:gd name="connsiteY1045" fmla="*/ 2223235 h 4797311"/>
              <a:gd name="connsiteX1046" fmla="*/ 4466060 w 9166816"/>
              <a:gd name="connsiteY1046" fmla="*/ 2225930 h 4797311"/>
              <a:gd name="connsiteX1047" fmla="*/ 4441354 w 9166816"/>
              <a:gd name="connsiteY1047" fmla="*/ 2251514 h 4797311"/>
              <a:gd name="connsiteX1048" fmla="*/ 4466938 w 9166816"/>
              <a:gd name="connsiteY1048" fmla="*/ 2276221 h 4797311"/>
              <a:gd name="connsiteX1049" fmla="*/ 4468500 w 9166816"/>
              <a:gd name="connsiteY1049" fmla="*/ 2275876 h 4797311"/>
              <a:gd name="connsiteX1050" fmla="*/ 4470073 w 9166816"/>
              <a:gd name="connsiteY1050" fmla="*/ 2276166 h 4797311"/>
              <a:gd name="connsiteX1051" fmla="*/ 4494780 w 9166816"/>
              <a:gd name="connsiteY1051" fmla="*/ 2250582 h 4797311"/>
              <a:gd name="connsiteX1052" fmla="*/ 4469196 w 9166816"/>
              <a:gd name="connsiteY1052" fmla="*/ 2225876 h 4797311"/>
              <a:gd name="connsiteX1053" fmla="*/ 4467633 w 9166816"/>
              <a:gd name="connsiteY1053" fmla="*/ 2226220 h 4797311"/>
              <a:gd name="connsiteX1054" fmla="*/ 4466060 w 9166816"/>
              <a:gd name="connsiteY1054" fmla="*/ 2225930 h 4797311"/>
              <a:gd name="connsiteX1055" fmla="*/ 4314805 w 9166816"/>
              <a:gd name="connsiteY1055" fmla="*/ 2228570 h 4797311"/>
              <a:gd name="connsiteX1056" fmla="*/ 4290099 w 9166816"/>
              <a:gd name="connsiteY1056" fmla="*/ 2254154 h 4797311"/>
              <a:gd name="connsiteX1057" fmla="*/ 4315683 w 9166816"/>
              <a:gd name="connsiteY1057" fmla="*/ 2278861 h 4797311"/>
              <a:gd name="connsiteX1058" fmla="*/ 4340389 w 9166816"/>
              <a:gd name="connsiteY1058" fmla="*/ 2253277 h 4797311"/>
              <a:gd name="connsiteX1059" fmla="*/ 4314805 w 9166816"/>
              <a:gd name="connsiteY1059" fmla="*/ 2228570 h 4797311"/>
              <a:gd name="connsiteX1060" fmla="*/ 4160290 w 9166816"/>
              <a:gd name="connsiteY1060" fmla="*/ 2231267 h 4797311"/>
              <a:gd name="connsiteX1061" fmla="*/ 4135583 w 9166816"/>
              <a:gd name="connsiteY1061" fmla="*/ 2256852 h 4797311"/>
              <a:gd name="connsiteX1062" fmla="*/ 4161167 w 9166816"/>
              <a:gd name="connsiteY1062" fmla="*/ 2281558 h 4797311"/>
              <a:gd name="connsiteX1063" fmla="*/ 4185874 w 9166816"/>
              <a:gd name="connsiteY1063" fmla="*/ 2255974 h 4797311"/>
              <a:gd name="connsiteX1064" fmla="*/ 4160290 w 9166816"/>
              <a:gd name="connsiteY1064" fmla="*/ 2231267 h 4797311"/>
              <a:gd name="connsiteX1065" fmla="*/ 4005898 w 9166816"/>
              <a:gd name="connsiteY1065" fmla="*/ 2233962 h 4797311"/>
              <a:gd name="connsiteX1066" fmla="*/ 3981193 w 9166816"/>
              <a:gd name="connsiteY1066" fmla="*/ 2259546 h 4797311"/>
              <a:gd name="connsiteX1067" fmla="*/ 4006776 w 9166816"/>
              <a:gd name="connsiteY1067" fmla="*/ 2284253 h 4797311"/>
              <a:gd name="connsiteX1068" fmla="*/ 4031483 w 9166816"/>
              <a:gd name="connsiteY1068" fmla="*/ 2258669 h 4797311"/>
              <a:gd name="connsiteX1069" fmla="*/ 4005898 w 9166816"/>
              <a:gd name="connsiteY1069" fmla="*/ 2233962 h 4797311"/>
              <a:gd name="connsiteX1070" fmla="*/ 3929910 w 9166816"/>
              <a:gd name="connsiteY1070" fmla="*/ 2188088 h 4797311"/>
              <a:gd name="connsiteX1071" fmla="*/ 3916701 w 9166816"/>
              <a:gd name="connsiteY1071" fmla="*/ 2232829 h 4797311"/>
              <a:gd name="connsiteX1072" fmla="*/ 3928742 w 9166816"/>
              <a:gd name="connsiteY1072" fmla="*/ 2237573 h 4797311"/>
              <a:gd name="connsiteX1073" fmla="*/ 3953449 w 9166816"/>
              <a:gd name="connsiteY1073" fmla="*/ 2211988 h 4797311"/>
              <a:gd name="connsiteX1074" fmla="*/ 3945773 w 9166816"/>
              <a:gd name="connsiteY1074" fmla="*/ 2194337 h 4797311"/>
              <a:gd name="connsiteX1075" fmla="*/ 3929910 w 9166816"/>
              <a:gd name="connsiteY1075" fmla="*/ 2188088 h 4797311"/>
              <a:gd name="connsiteX1076" fmla="*/ 5314745 w 9166816"/>
              <a:gd name="connsiteY1076" fmla="*/ 2163074 h 4797311"/>
              <a:gd name="connsiteX1077" fmla="*/ 5290039 w 9166816"/>
              <a:gd name="connsiteY1077" fmla="*/ 2188658 h 4797311"/>
              <a:gd name="connsiteX1078" fmla="*/ 5315623 w 9166816"/>
              <a:gd name="connsiteY1078" fmla="*/ 2213364 h 4797311"/>
              <a:gd name="connsiteX1079" fmla="*/ 5340329 w 9166816"/>
              <a:gd name="connsiteY1079" fmla="*/ 2187780 h 4797311"/>
              <a:gd name="connsiteX1080" fmla="*/ 5314745 w 9166816"/>
              <a:gd name="connsiteY1080" fmla="*/ 2163074 h 4797311"/>
              <a:gd name="connsiteX1081" fmla="*/ 5160230 w 9166816"/>
              <a:gd name="connsiteY1081" fmla="*/ 2165771 h 4797311"/>
              <a:gd name="connsiteX1082" fmla="*/ 5135524 w 9166816"/>
              <a:gd name="connsiteY1082" fmla="*/ 2191355 h 4797311"/>
              <a:gd name="connsiteX1083" fmla="*/ 5161108 w 9166816"/>
              <a:gd name="connsiteY1083" fmla="*/ 2216061 h 4797311"/>
              <a:gd name="connsiteX1084" fmla="*/ 5185813 w 9166816"/>
              <a:gd name="connsiteY1084" fmla="*/ 2190477 h 4797311"/>
              <a:gd name="connsiteX1085" fmla="*/ 5160230 w 9166816"/>
              <a:gd name="connsiteY1085" fmla="*/ 2165771 h 4797311"/>
              <a:gd name="connsiteX1086" fmla="*/ 5005839 w 9166816"/>
              <a:gd name="connsiteY1086" fmla="*/ 2168466 h 4797311"/>
              <a:gd name="connsiteX1087" fmla="*/ 4981133 w 9166816"/>
              <a:gd name="connsiteY1087" fmla="*/ 2194050 h 4797311"/>
              <a:gd name="connsiteX1088" fmla="*/ 5006717 w 9166816"/>
              <a:gd name="connsiteY1088" fmla="*/ 2218756 h 4797311"/>
              <a:gd name="connsiteX1089" fmla="*/ 5031422 w 9166816"/>
              <a:gd name="connsiteY1089" fmla="*/ 2193172 h 4797311"/>
              <a:gd name="connsiteX1090" fmla="*/ 5005839 w 9166816"/>
              <a:gd name="connsiteY1090" fmla="*/ 2168466 h 4797311"/>
              <a:gd name="connsiteX1091" fmla="*/ 4851323 w 9166816"/>
              <a:gd name="connsiteY1091" fmla="*/ 2171163 h 4797311"/>
              <a:gd name="connsiteX1092" fmla="*/ 4826617 w 9166816"/>
              <a:gd name="connsiteY1092" fmla="*/ 2196747 h 4797311"/>
              <a:gd name="connsiteX1093" fmla="*/ 4852201 w 9166816"/>
              <a:gd name="connsiteY1093" fmla="*/ 2221453 h 4797311"/>
              <a:gd name="connsiteX1094" fmla="*/ 4876907 w 9166816"/>
              <a:gd name="connsiteY1094" fmla="*/ 2195869 h 4797311"/>
              <a:gd name="connsiteX1095" fmla="*/ 4851323 w 9166816"/>
              <a:gd name="connsiteY1095" fmla="*/ 2171163 h 4797311"/>
              <a:gd name="connsiteX1096" fmla="*/ 4696933 w 9166816"/>
              <a:gd name="connsiteY1096" fmla="*/ 2173858 h 4797311"/>
              <a:gd name="connsiteX1097" fmla="*/ 4672227 w 9166816"/>
              <a:gd name="connsiteY1097" fmla="*/ 2199442 h 4797311"/>
              <a:gd name="connsiteX1098" fmla="*/ 4697811 w 9166816"/>
              <a:gd name="connsiteY1098" fmla="*/ 2224148 h 4797311"/>
              <a:gd name="connsiteX1099" fmla="*/ 4722518 w 9166816"/>
              <a:gd name="connsiteY1099" fmla="*/ 2198564 h 4797311"/>
              <a:gd name="connsiteX1100" fmla="*/ 4696933 w 9166816"/>
              <a:gd name="connsiteY1100" fmla="*/ 2173858 h 4797311"/>
              <a:gd name="connsiteX1101" fmla="*/ 4542417 w 9166816"/>
              <a:gd name="connsiteY1101" fmla="*/ 2176555 h 4797311"/>
              <a:gd name="connsiteX1102" fmla="*/ 4517711 w 9166816"/>
              <a:gd name="connsiteY1102" fmla="*/ 2202139 h 4797311"/>
              <a:gd name="connsiteX1103" fmla="*/ 4543295 w 9166816"/>
              <a:gd name="connsiteY1103" fmla="*/ 2226845 h 4797311"/>
              <a:gd name="connsiteX1104" fmla="*/ 4568001 w 9166816"/>
              <a:gd name="connsiteY1104" fmla="*/ 2201261 h 4797311"/>
              <a:gd name="connsiteX1105" fmla="*/ 4542417 w 9166816"/>
              <a:gd name="connsiteY1105" fmla="*/ 2176555 h 4797311"/>
              <a:gd name="connsiteX1106" fmla="*/ 4391161 w 9166816"/>
              <a:gd name="connsiteY1106" fmla="*/ 2179195 h 4797311"/>
              <a:gd name="connsiteX1107" fmla="*/ 4366455 w 9166816"/>
              <a:gd name="connsiteY1107" fmla="*/ 2204779 h 4797311"/>
              <a:gd name="connsiteX1108" fmla="*/ 4392039 w 9166816"/>
              <a:gd name="connsiteY1108" fmla="*/ 2229486 h 4797311"/>
              <a:gd name="connsiteX1109" fmla="*/ 4416745 w 9166816"/>
              <a:gd name="connsiteY1109" fmla="*/ 2203902 h 4797311"/>
              <a:gd name="connsiteX1110" fmla="*/ 4391161 w 9166816"/>
              <a:gd name="connsiteY1110" fmla="*/ 2179195 h 4797311"/>
              <a:gd name="connsiteX1111" fmla="*/ 4236771 w 9166816"/>
              <a:gd name="connsiteY1111" fmla="*/ 2181890 h 4797311"/>
              <a:gd name="connsiteX1112" fmla="*/ 4212065 w 9166816"/>
              <a:gd name="connsiteY1112" fmla="*/ 2207474 h 4797311"/>
              <a:gd name="connsiteX1113" fmla="*/ 4237648 w 9166816"/>
              <a:gd name="connsiteY1113" fmla="*/ 2232181 h 4797311"/>
              <a:gd name="connsiteX1114" fmla="*/ 4262355 w 9166816"/>
              <a:gd name="connsiteY1114" fmla="*/ 2206596 h 4797311"/>
              <a:gd name="connsiteX1115" fmla="*/ 4236771 w 9166816"/>
              <a:gd name="connsiteY1115" fmla="*/ 2181890 h 4797311"/>
              <a:gd name="connsiteX1116" fmla="*/ 4082255 w 9166816"/>
              <a:gd name="connsiteY1116" fmla="*/ 2184587 h 4797311"/>
              <a:gd name="connsiteX1117" fmla="*/ 4057549 w 9166816"/>
              <a:gd name="connsiteY1117" fmla="*/ 2210171 h 4797311"/>
              <a:gd name="connsiteX1118" fmla="*/ 4083133 w 9166816"/>
              <a:gd name="connsiteY1118" fmla="*/ 2234878 h 4797311"/>
              <a:gd name="connsiteX1119" fmla="*/ 4107839 w 9166816"/>
              <a:gd name="connsiteY1119" fmla="*/ 2209294 h 4797311"/>
              <a:gd name="connsiteX1120" fmla="*/ 4082255 w 9166816"/>
              <a:gd name="connsiteY1120" fmla="*/ 2184587 h 4797311"/>
              <a:gd name="connsiteX1121" fmla="*/ 5391064 w 9166816"/>
              <a:gd name="connsiteY1121" fmla="*/ 2111437 h 4797311"/>
              <a:gd name="connsiteX1122" fmla="*/ 5366357 w 9166816"/>
              <a:gd name="connsiteY1122" fmla="*/ 2137020 h 4797311"/>
              <a:gd name="connsiteX1123" fmla="*/ 5391942 w 9166816"/>
              <a:gd name="connsiteY1123" fmla="*/ 2161727 h 4797311"/>
              <a:gd name="connsiteX1124" fmla="*/ 5416647 w 9166816"/>
              <a:gd name="connsiteY1124" fmla="*/ 2136143 h 4797311"/>
              <a:gd name="connsiteX1125" fmla="*/ 5391064 w 9166816"/>
              <a:gd name="connsiteY1125" fmla="*/ 2111437 h 4797311"/>
              <a:gd name="connsiteX1126" fmla="*/ 5236547 w 9166816"/>
              <a:gd name="connsiteY1126" fmla="*/ 2114134 h 4797311"/>
              <a:gd name="connsiteX1127" fmla="*/ 5211841 w 9166816"/>
              <a:gd name="connsiteY1127" fmla="*/ 2139717 h 4797311"/>
              <a:gd name="connsiteX1128" fmla="*/ 5237425 w 9166816"/>
              <a:gd name="connsiteY1128" fmla="*/ 2164424 h 4797311"/>
              <a:gd name="connsiteX1129" fmla="*/ 5262131 w 9166816"/>
              <a:gd name="connsiteY1129" fmla="*/ 2138840 h 4797311"/>
              <a:gd name="connsiteX1130" fmla="*/ 5236547 w 9166816"/>
              <a:gd name="connsiteY1130" fmla="*/ 2114134 h 4797311"/>
              <a:gd name="connsiteX1131" fmla="*/ 5082157 w 9166816"/>
              <a:gd name="connsiteY1131" fmla="*/ 2116829 h 4797311"/>
              <a:gd name="connsiteX1132" fmla="*/ 5057451 w 9166816"/>
              <a:gd name="connsiteY1132" fmla="*/ 2142412 h 4797311"/>
              <a:gd name="connsiteX1133" fmla="*/ 5083035 w 9166816"/>
              <a:gd name="connsiteY1133" fmla="*/ 2167119 h 4797311"/>
              <a:gd name="connsiteX1134" fmla="*/ 5107741 w 9166816"/>
              <a:gd name="connsiteY1134" fmla="*/ 2141535 h 4797311"/>
              <a:gd name="connsiteX1135" fmla="*/ 5082157 w 9166816"/>
              <a:gd name="connsiteY1135" fmla="*/ 2116829 h 4797311"/>
              <a:gd name="connsiteX1136" fmla="*/ 4927640 w 9166816"/>
              <a:gd name="connsiteY1136" fmla="*/ 2119526 h 4797311"/>
              <a:gd name="connsiteX1137" fmla="*/ 4902934 w 9166816"/>
              <a:gd name="connsiteY1137" fmla="*/ 2145109 h 4797311"/>
              <a:gd name="connsiteX1138" fmla="*/ 4928518 w 9166816"/>
              <a:gd name="connsiteY1138" fmla="*/ 2169816 h 4797311"/>
              <a:gd name="connsiteX1139" fmla="*/ 4953223 w 9166816"/>
              <a:gd name="connsiteY1139" fmla="*/ 2144232 h 4797311"/>
              <a:gd name="connsiteX1140" fmla="*/ 4927640 w 9166816"/>
              <a:gd name="connsiteY1140" fmla="*/ 2119526 h 4797311"/>
              <a:gd name="connsiteX1141" fmla="*/ 4773250 w 9166816"/>
              <a:gd name="connsiteY1141" fmla="*/ 2122221 h 4797311"/>
              <a:gd name="connsiteX1142" fmla="*/ 4748544 w 9166816"/>
              <a:gd name="connsiteY1142" fmla="*/ 2147804 h 4797311"/>
              <a:gd name="connsiteX1143" fmla="*/ 4774128 w 9166816"/>
              <a:gd name="connsiteY1143" fmla="*/ 2172511 h 4797311"/>
              <a:gd name="connsiteX1144" fmla="*/ 4798834 w 9166816"/>
              <a:gd name="connsiteY1144" fmla="*/ 2146927 h 4797311"/>
              <a:gd name="connsiteX1145" fmla="*/ 4773250 w 9166816"/>
              <a:gd name="connsiteY1145" fmla="*/ 2122221 h 4797311"/>
              <a:gd name="connsiteX1146" fmla="*/ 4618734 w 9166816"/>
              <a:gd name="connsiteY1146" fmla="*/ 2124918 h 4797311"/>
              <a:gd name="connsiteX1147" fmla="*/ 4594028 w 9166816"/>
              <a:gd name="connsiteY1147" fmla="*/ 2150501 h 4797311"/>
              <a:gd name="connsiteX1148" fmla="*/ 4619612 w 9166816"/>
              <a:gd name="connsiteY1148" fmla="*/ 2175208 h 4797311"/>
              <a:gd name="connsiteX1149" fmla="*/ 4637264 w 9166816"/>
              <a:gd name="connsiteY1149" fmla="*/ 2167532 h 4797311"/>
              <a:gd name="connsiteX1150" fmla="*/ 4643762 w 9166816"/>
              <a:gd name="connsiteY1150" fmla="*/ 2151036 h 4797311"/>
              <a:gd name="connsiteX1151" fmla="*/ 4607654 w 9166816"/>
              <a:gd name="connsiteY1151" fmla="*/ 2163044 h 4797311"/>
              <a:gd name="connsiteX1152" fmla="*/ 4622137 w 9166816"/>
              <a:gd name="connsiteY1152" fmla="*/ 2126258 h 4797311"/>
              <a:gd name="connsiteX1153" fmla="*/ 4618734 w 9166816"/>
              <a:gd name="connsiteY1153" fmla="*/ 2124918 h 4797311"/>
              <a:gd name="connsiteX1154" fmla="*/ 4464344 w 9166816"/>
              <a:gd name="connsiteY1154" fmla="*/ 2127613 h 4797311"/>
              <a:gd name="connsiteX1155" fmla="*/ 4439638 w 9166816"/>
              <a:gd name="connsiteY1155" fmla="*/ 2153196 h 4797311"/>
              <a:gd name="connsiteX1156" fmla="*/ 4465222 w 9166816"/>
              <a:gd name="connsiteY1156" fmla="*/ 2177903 h 4797311"/>
              <a:gd name="connsiteX1157" fmla="*/ 4466784 w 9166816"/>
              <a:gd name="connsiteY1157" fmla="*/ 2177559 h 4797311"/>
              <a:gd name="connsiteX1158" fmla="*/ 4468357 w 9166816"/>
              <a:gd name="connsiteY1158" fmla="*/ 2177848 h 4797311"/>
              <a:gd name="connsiteX1159" fmla="*/ 4493064 w 9166816"/>
              <a:gd name="connsiteY1159" fmla="*/ 2152264 h 4797311"/>
              <a:gd name="connsiteX1160" fmla="*/ 4467479 w 9166816"/>
              <a:gd name="connsiteY1160" fmla="*/ 2127558 h 4797311"/>
              <a:gd name="connsiteX1161" fmla="*/ 4465917 w 9166816"/>
              <a:gd name="connsiteY1161" fmla="*/ 2127902 h 4797311"/>
              <a:gd name="connsiteX1162" fmla="*/ 4464344 w 9166816"/>
              <a:gd name="connsiteY1162" fmla="*/ 2127613 h 4797311"/>
              <a:gd name="connsiteX1163" fmla="*/ 4313089 w 9166816"/>
              <a:gd name="connsiteY1163" fmla="*/ 2130253 h 4797311"/>
              <a:gd name="connsiteX1164" fmla="*/ 4288383 w 9166816"/>
              <a:gd name="connsiteY1164" fmla="*/ 2155836 h 4797311"/>
              <a:gd name="connsiteX1165" fmla="*/ 4313967 w 9166816"/>
              <a:gd name="connsiteY1165" fmla="*/ 2180543 h 4797311"/>
              <a:gd name="connsiteX1166" fmla="*/ 4338673 w 9166816"/>
              <a:gd name="connsiteY1166" fmla="*/ 2154959 h 4797311"/>
              <a:gd name="connsiteX1167" fmla="*/ 4313089 w 9166816"/>
              <a:gd name="connsiteY1167" fmla="*/ 2130253 h 4797311"/>
              <a:gd name="connsiteX1168" fmla="*/ 4158574 w 9166816"/>
              <a:gd name="connsiteY1168" fmla="*/ 2132950 h 4797311"/>
              <a:gd name="connsiteX1169" fmla="*/ 4133867 w 9166816"/>
              <a:gd name="connsiteY1169" fmla="*/ 2158534 h 4797311"/>
              <a:gd name="connsiteX1170" fmla="*/ 4159451 w 9166816"/>
              <a:gd name="connsiteY1170" fmla="*/ 2183240 h 4797311"/>
              <a:gd name="connsiteX1171" fmla="*/ 4184158 w 9166816"/>
              <a:gd name="connsiteY1171" fmla="*/ 2157656 h 4797311"/>
              <a:gd name="connsiteX1172" fmla="*/ 4158574 w 9166816"/>
              <a:gd name="connsiteY1172" fmla="*/ 2132950 h 4797311"/>
              <a:gd name="connsiteX1173" fmla="*/ 4004182 w 9166816"/>
              <a:gd name="connsiteY1173" fmla="*/ 2135645 h 4797311"/>
              <a:gd name="connsiteX1174" fmla="*/ 3979477 w 9166816"/>
              <a:gd name="connsiteY1174" fmla="*/ 2161228 h 4797311"/>
              <a:gd name="connsiteX1175" fmla="*/ 4005060 w 9166816"/>
              <a:gd name="connsiteY1175" fmla="*/ 2185935 h 4797311"/>
              <a:gd name="connsiteX1176" fmla="*/ 4029767 w 9166816"/>
              <a:gd name="connsiteY1176" fmla="*/ 2160351 h 4797311"/>
              <a:gd name="connsiteX1177" fmla="*/ 4004182 w 9166816"/>
              <a:gd name="connsiteY1177" fmla="*/ 2135645 h 4797311"/>
              <a:gd name="connsiteX1178" fmla="*/ 4862830 w 9166816"/>
              <a:gd name="connsiteY1178" fmla="*/ 2078180 h 4797311"/>
              <a:gd name="connsiteX1179" fmla="*/ 4828422 w 9166816"/>
              <a:gd name="connsiteY1179" fmla="*/ 2089623 h 4797311"/>
              <a:gd name="connsiteX1180" fmla="*/ 4824903 w 9166816"/>
              <a:gd name="connsiteY1180" fmla="*/ 2098556 h 4797311"/>
              <a:gd name="connsiteX1181" fmla="*/ 4850487 w 9166816"/>
              <a:gd name="connsiteY1181" fmla="*/ 2123262 h 4797311"/>
              <a:gd name="connsiteX1182" fmla="*/ 4875193 w 9166816"/>
              <a:gd name="connsiteY1182" fmla="*/ 2097678 h 4797311"/>
              <a:gd name="connsiteX1183" fmla="*/ 4867519 w 9166816"/>
              <a:gd name="connsiteY1183" fmla="*/ 2080028 h 4797311"/>
              <a:gd name="connsiteX1184" fmla="*/ 4862830 w 9166816"/>
              <a:gd name="connsiteY1184" fmla="*/ 2078180 h 4797311"/>
              <a:gd name="connsiteX1185" fmla="*/ 5467421 w 9166816"/>
              <a:gd name="connsiteY1185" fmla="*/ 2062189 h 4797311"/>
              <a:gd name="connsiteX1186" fmla="*/ 5442716 w 9166816"/>
              <a:gd name="connsiteY1186" fmla="*/ 2087772 h 4797311"/>
              <a:gd name="connsiteX1187" fmla="*/ 5468299 w 9166816"/>
              <a:gd name="connsiteY1187" fmla="*/ 2112478 h 4797311"/>
              <a:gd name="connsiteX1188" fmla="*/ 5469269 w 9166816"/>
              <a:gd name="connsiteY1188" fmla="*/ 2112056 h 4797311"/>
              <a:gd name="connsiteX1189" fmla="*/ 5487545 w 9166816"/>
              <a:gd name="connsiteY1189" fmla="*/ 2074337 h 4797311"/>
              <a:gd name="connsiteX1190" fmla="*/ 5485330 w 9166816"/>
              <a:gd name="connsiteY1190" fmla="*/ 2069244 h 4797311"/>
              <a:gd name="connsiteX1191" fmla="*/ 5467421 w 9166816"/>
              <a:gd name="connsiteY1191" fmla="*/ 2062189 h 4797311"/>
              <a:gd name="connsiteX1192" fmla="*/ 5313031 w 9166816"/>
              <a:gd name="connsiteY1192" fmla="*/ 2064884 h 4797311"/>
              <a:gd name="connsiteX1193" fmla="*/ 5288325 w 9166816"/>
              <a:gd name="connsiteY1193" fmla="*/ 2090467 h 4797311"/>
              <a:gd name="connsiteX1194" fmla="*/ 5313909 w 9166816"/>
              <a:gd name="connsiteY1194" fmla="*/ 2115173 h 4797311"/>
              <a:gd name="connsiteX1195" fmla="*/ 5338615 w 9166816"/>
              <a:gd name="connsiteY1195" fmla="*/ 2089589 h 4797311"/>
              <a:gd name="connsiteX1196" fmla="*/ 5313031 w 9166816"/>
              <a:gd name="connsiteY1196" fmla="*/ 2064884 h 4797311"/>
              <a:gd name="connsiteX1197" fmla="*/ 5158516 w 9166816"/>
              <a:gd name="connsiteY1197" fmla="*/ 2067581 h 4797311"/>
              <a:gd name="connsiteX1198" fmla="*/ 5133810 w 9166816"/>
              <a:gd name="connsiteY1198" fmla="*/ 2093164 h 4797311"/>
              <a:gd name="connsiteX1199" fmla="*/ 5159394 w 9166816"/>
              <a:gd name="connsiteY1199" fmla="*/ 2117870 h 4797311"/>
              <a:gd name="connsiteX1200" fmla="*/ 5184099 w 9166816"/>
              <a:gd name="connsiteY1200" fmla="*/ 2092286 h 4797311"/>
              <a:gd name="connsiteX1201" fmla="*/ 5158516 w 9166816"/>
              <a:gd name="connsiteY1201" fmla="*/ 2067581 h 4797311"/>
              <a:gd name="connsiteX1202" fmla="*/ 5004125 w 9166816"/>
              <a:gd name="connsiteY1202" fmla="*/ 2070276 h 4797311"/>
              <a:gd name="connsiteX1203" fmla="*/ 4979419 w 9166816"/>
              <a:gd name="connsiteY1203" fmla="*/ 2095859 h 4797311"/>
              <a:gd name="connsiteX1204" fmla="*/ 5005003 w 9166816"/>
              <a:gd name="connsiteY1204" fmla="*/ 2120565 h 4797311"/>
              <a:gd name="connsiteX1205" fmla="*/ 5029709 w 9166816"/>
              <a:gd name="connsiteY1205" fmla="*/ 2094981 h 4797311"/>
              <a:gd name="connsiteX1206" fmla="*/ 5004125 w 9166816"/>
              <a:gd name="connsiteY1206" fmla="*/ 2070276 h 4797311"/>
              <a:gd name="connsiteX1207" fmla="*/ 4540703 w 9166816"/>
              <a:gd name="connsiteY1207" fmla="*/ 2078365 h 4797311"/>
              <a:gd name="connsiteX1208" fmla="*/ 4515997 w 9166816"/>
              <a:gd name="connsiteY1208" fmla="*/ 2103948 h 4797311"/>
              <a:gd name="connsiteX1209" fmla="*/ 4541581 w 9166816"/>
              <a:gd name="connsiteY1209" fmla="*/ 2128654 h 4797311"/>
              <a:gd name="connsiteX1210" fmla="*/ 4566287 w 9166816"/>
              <a:gd name="connsiteY1210" fmla="*/ 2103070 h 4797311"/>
              <a:gd name="connsiteX1211" fmla="*/ 4540703 w 9166816"/>
              <a:gd name="connsiteY1211" fmla="*/ 2078365 h 4797311"/>
              <a:gd name="connsiteX1212" fmla="*/ 4389447 w 9166816"/>
              <a:gd name="connsiteY1212" fmla="*/ 2081005 h 4797311"/>
              <a:gd name="connsiteX1213" fmla="*/ 4364741 w 9166816"/>
              <a:gd name="connsiteY1213" fmla="*/ 2106588 h 4797311"/>
              <a:gd name="connsiteX1214" fmla="*/ 4390325 w 9166816"/>
              <a:gd name="connsiteY1214" fmla="*/ 2131295 h 4797311"/>
              <a:gd name="connsiteX1215" fmla="*/ 4415031 w 9166816"/>
              <a:gd name="connsiteY1215" fmla="*/ 2105711 h 4797311"/>
              <a:gd name="connsiteX1216" fmla="*/ 4389447 w 9166816"/>
              <a:gd name="connsiteY1216" fmla="*/ 2081005 h 4797311"/>
              <a:gd name="connsiteX1217" fmla="*/ 4235057 w 9166816"/>
              <a:gd name="connsiteY1217" fmla="*/ 2083700 h 4797311"/>
              <a:gd name="connsiteX1218" fmla="*/ 4210351 w 9166816"/>
              <a:gd name="connsiteY1218" fmla="*/ 2109283 h 4797311"/>
              <a:gd name="connsiteX1219" fmla="*/ 4235934 w 9166816"/>
              <a:gd name="connsiteY1219" fmla="*/ 2133989 h 4797311"/>
              <a:gd name="connsiteX1220" fmla="*/ 4260641 w 9166816"/>
              <a:gd name="connsiteY1220" fmla="*/ 2108405 h 4797311"/>
              <a:gd name="connsiteX1221" fmla="*/ 4235057 w 9166816"/>
              <a:gd name="connsiteY1221" fmla="*/ 2083700 h 4797311"/>
              <a:gd name="connsiteX1222" fmla="*/ 4080541 w 9166816"/>
              <a:gd name="connsiteY1222" fmla="*/ 2086397 h 4797311"/>
              <a:gd name="connsiteX1223" fmla="*/ 4055835 w 9166816"/>
              <a:gd name="connsiteY1223" fmla="*/ 2111980 h 4797311"/>
              <a:gd name="connsiteX1224" fmla="*/ 4081419 w 9166816"/>
              <a:gd name="connsiteY1224" fmla="*/ 2136687 h 4797311"/>
              <a:gd name="connsiteX1225" fmla="*/ 4106125 w 9166816"/>
              <a:gd name="connsiteY1225" fmla="*/ 2111102 h 4797311"/>
              <a:gd name="connsiteX1226" fmla="*/ 4080541 w 9166816"/>
              <a:gd name="connsiteY1226" fmla="*/ 2086397 h 4797311"/>
              <a:gd name="connsiteX1227" fmla="*/ 4950309 w 9166816"/>
              <a:gd name="connsiteY1227" fmla="*/ 2049088 h 4797311"/>
              <a:gd name="connsiteX1228" fmla="*/ 4908245 w 9166816"/>
              <a:gd name="connsiteY1228" fmla="*/ 2063077 h 4797311"/>
              <a:gd name="connsiteX1229" fmla="*/ 4908895 w 9166816"/>
              <a:gd name="connsiteY1229" fmla="*/ 2064571 h 4797311"/>
              <a:gd name="connsiteX1230" fmla="*/ 4926804 w 9166816"/>
              <a:gd name="connsiteY1230" fmla="*/ 2071626 h 4797311"/>
              <a:gd name="connsiteX1231" fmla="*/ 4944456 w 9166816"/>
              <a:gd name="connsiteY1231" fmla="*/ 2063950 h 4797311"/>
              <a:gd name="connsiteX1232" fmla="*/ 4950309 w 9166816"/>
              <a:gd name="connsiteY1232" fmla="*/ 2049088 h 4797311"/>
              <a:gd name="connsiteX1233" fmla="*/ 5389350 w 9166816"/>
              <a:gd name="connsiteY1233" fmla="*/ 2013246 h 4797311"/>
              <a:gd name="connsiteX1234" fmla="*/ 5364644 w 9166816"/>
              <a:gd name="connsiteY1234" fmla="*/ 2038830 h 4797311"/>
              <a:gd name="connsiteX1235" fmla="*/ 5390228 w 9166816"/>
              <a:gd name="connsiteY1235" fmla="*/ 2063537 h 4797311"/>
              <a:gd name="connsiteX1236" fmla="*/ 5414933 w 9166816"/>
              <a:gd name="connsiteY1236" fmla="*/ 2037953 h 4797311"/>
              <a:gd name="connsiteX1237" fmla="*/ 5389350 w 9166816"/>
              <a:gd name="connsiteY1237" fmla="*/ 2013246 h 4797311"/>
              <a:gd name="connsiteX1238" fmla="*/ 5234833 w 9166816"/>
              <a:gd name="connsiteY1238" fmla="*/ 2015943 h 4797311"/>
              <a:gd name="connsiteX1239" fmla="*/ 5210127 w 9166816"/>
              <a:gd name="connsiteY1239" fmla="*/ 2041527 h 4797311"/>
              <a:gd name="connsiteX1240" fmla="*/ 5235711 w 9166816"/>
              <a:gd name="connsiteY1240" fmla="*/ 2066234 h 4797311"/>
              <a:gd name="connsiteX1241" fmla="*/ 5260417 w 9166816"/>
              <a:gd name="connsiteY1241" fmla="*/ 2040650 h 4797311"/>
              <a:gd name="connsiteX1242" fmla="*/ 5234833 w 9166816"/>
              <a:gd name="connsiteY1242" fmla="*/ 2015943 h 4797311"/>
              <a:gd name="connsiteX1243" fmla="*/ 5080443 w 9166816"/>
              <a:gd name="connsiteY1243" fmla="*/ 2018638 h 4797311"/>
              <a:gd name="connsiteX1244" fmla="*/ 5055737 w 9166816"/>
              <a:gd name="connsiteY1244" fmla="*/ 2044222 h 4797311"/>
              <a:gd name="connsiteX1245" fmla="*/ 5081321 w 9166816"/>
              <a:gd name="connsiteY1245" fmla="*/ 2068929 h 4797311"/>
              <a:gd name="connsiteX1246" fmla="*/ 5106027 w 9166816"/>
              <a:gd name="connsiteY1246" fmla="*/ 2043344 h 4797311"/>
              <a:gd name="connsiteX1247" fmla="*/ 5080443 w 9166816"/>
              <a:gd name="connsiteY1247" fmla="*/ 2018638 h 4797311"/>
              <a:gd name="connsiteX1248" fmla="*/ 4617020 w 9166816"/>
              <a:gd name="connsiteY1248" fmla="*/ 2026727 h 4797311"/>
              <a:gd name="connsiteX1249" fmla="*/ 4592314 w 9166816"/>
              <a:gd name="connsiteY1249" fmla="*/ 2052311 h 4797311"/>
              <a:gd name="connsiteX1250" fmla="*/ 4617898 w 9166816"/>
              <a:gd name="connsiteY1250" fmla="*/ 2077018 h 4797311"/>
              <a:gd name="connsiteX1251" fmla="*/ 4642604 w 9166816"/>
              <a:gd name="connsiteY1251" fmla="*/ 2051434 h 4797311"/>
              <a:gd name="connsiteX1252" fmla="*/ 4617020 w 9166816"/>
              <a:gd name="connsiteY1252" fmla="*/ 2026727 h 4797311"/>
              <a:gd name="connsiteX1253" fmla="*/ 4462630 w 9166816"/>
              <a:gd name="connsiteY1253" fmla="*/ 2029422 h 4797311"/>
              <a:gd name="connsiteX1254" fmla="*/ 4437924 w 9166816"/>
              <a:gd name="connsiteY1254" fmla="*/ 2055006 h 4797311"/>
              <a:gd name="connsiteX1255" fmla="*/ 4463508 w 9166816"/>
              <a:gd name="connsiteY1255" fmla="*/ 2079713 h 4797311"/>
              <a:gd name="connsiteX1256" fmla="*/ 4465070 w 9166816"/>
              <a:gd name="connsiteY1256" fmla="*/ 2079368 h 4797311"/>
              <a:gd name="connsiteX1257" fmla="*/ 4466643 w 9166816"/>
              <a:gd name="connsiteY1257" fmla="*/ 2079658 h 4797311"/>
              <a:gd name="connsiteX1258" fmla="*/ 4491350 w 9166816"/>
              <a:gd name="connsiteY1258" fmla="*/ 2054074 h 4797311"/>
              <a:gd name="connsiteX1259" fmla="*/ 4465766 w 9166816"/>
              <a:gd name="connsiteY1259" fmla="*/ 2029367 h 4797311"/>
              <a:gd name="connsiteX1260" fmla="*/ 4464203 w 9166816"/>
              <a:gd name="connsiteY1260" fmla="*/ 2029711 h 4797311"/>
              <a:gd name="connsiteX1261" fmla="*/ 4462630 w 9166816"/>
              <a:gd name="connsiteY1261" fmla="*/ 2029422 h 4797311"/>
              <a:gd name="connsiteX1262" fmla="*/ 4311375 w 9166816"/>
              <a:gd name="connsiteY1262" fmla="*/ 2032062 h 4797311"/>
              <a:gd name="connsiteX1263" fmla="*/ 4286669 w 9166816"/>
              <a:gd name="connsiteY1263" fmla="*/ 2057646 h 4797311"/>
              <a:gd name="connsiteX1264" fmla="*/ 4312253 w 9166816"/>
              <a:gd name="connsiteY1264" fmla="*/ 2082353 h 4797311"/>
              <a:gd name="connsiteX1265" fmla="*/ 4336959 w 9166816"/>
              <a:gd name="connsiteY1265" fmla="*/ 2056769 h 4797311"/>
              <a:gd name="connsiteX1266" fmla="*/ 4311375 w 9166816"/>
              <a:gd name="connsiteY1266" fmla="*/ 2032062 h 4797311"/>
              <a:gd name="connsiteX1267" fmla="*/ 4156860 w 9166816"/>
              <a:gd name="connsiteY1267" fmla="*/ 2034759 h 4797311"/>
              <a:gd name="connsiteX1268" fmla="*/ 4132153 w 9166816"/>
              <a:gd name="connsiteY1268" fmla="*/ 2060344 h 4797311"/>
              <a:gd name="connsiteX1269" fmla="*/ 4157737 w 9166816"/>
              <a:gd name="connsiteY1269" fmla="*/ 2085050 h 4797311"/>
              <a:gd name="connsiteX1270" fmla="*/ 4182444 w 9166816"/>
              <a:gd name="connsiteY1270" fmla="*/ 2059466 h 4797311"/>
              <a:gd name="connsiteX1271" fmla="*/ 4156860 w 9166816"/>
              <a:gd name="connsiteY1271" fmla="*/ 2034759 h 4797311"/>
              <a:gd name="connsiteX1272" fmla="*/ 4002468 w 9166816"/>
              <a:gd name="connsiteY1272" fmla="*/ 2037454 h 4797311"/>
              <a:gd name="connsiteX1273" fmla="*/ 3977763 w 9166816"/>
              <a:gd name="connsiteY1273" fmla="*/ 2063038 h 4797311"/>
              <a:gd name="connsiteX1274" fmla="*/ 4003346 w 9166816"/>
              <a:gd name="connsiteY1274" fmla="*/ 2087745 h 4797311"/>
              <a:gd name="connsiteX1275" fmla="*/ 4028053 w 9166816"/>
              <a:gd name="connsiteY1275" fmla="*/ 2062161 h 4797311"/>
              <a:gd name="connsiteX1276" fmla="*/ 4002468 w 9166816"/>
              <a:gd name="connsiteY1276" fmla="*/ 2037454 h 4797311"/>
              <a:gd name="connsiteX1277" fmla="*/ 4678132 w 9166816"/>
              <a:gd name="connsiteY1277" fmla="*/ 1984035 h 4797311"/>
              <a:gd name="connsiteX1278" fmla="*/ 4675852 w 9166816"/>
              <a:gd name="connsiteY1278" fmla="*/ 1985026 h 4797311"/>
              <a:gd name="connsiteX1279" fmla="*/ 4668797 w 9166816"/>
              <a:gd name="connsiteY1279" fmla="*/ 2002935 h 4797311"/>
              <a:gd name="connsiteX1280" fmla="*/ 4669790 w 9166816"/>
              <a:gd name="connsiteY1280" fmla="*/ 2005220 h 4797311"/>
              <a:gd name="connsiteX1281" fmla="*/ 4678132 w 9166816"/>
              <a:gd name="connsiteY1281" fmla="*/ 1984035 h 4797311"/>
              <a:gd name="connsiteX1282" fmla="*/ 5172150 w 9166816"/>
              <a:gd name="connsiteY1282" fmla="*/ 1975311 h 4797311"/>
              <a:gd name="connsiteX1283" fmla="*/ 5134911 w 9166816"/>
              <a:gd name="connsiteY1283" fmla="*/ 1987696 h 4797311"/>
              <a:gd name="connsiteX1284" fmla="*/ 5132094 w 9166816"/>
              <a:gd name="connsiteY1284" fmla="*/ 1994848 h 4797311"/>
              <a:gd name="connsiteX1285" fmla="*/ 5157678 w 9166816"/>
              <a:gd name="connsiteY1285" fmla="*/ 2019554 h 4797311"/>
              <a:gd name="connsiteX1286" fmla="*/ 5182383 w 9166816"/>
              <a:gd name="connsiteY1286" fmla="*/ 1993970 h 4797311"/>
              <a:gd name="connsiteX1287" fmla="*/ 5174709 w 9166816"/>
              <a:gd name="connsiteY1287" fmla="*/ 1976319 h 4797311"/>
              <a:gd name="connsiteX1288" fmla="*/ 5172150 w 9166816"/>
              <a:gd name="connsiteY1288" fmla="*/ 1975311 h 4797311"/>
              <a:gd name="connsiteX1289" fmla="*/ 5465705 w 9166816"/>
              <a:gd name="connsiteY1289" fmla="*/ 1963872 h 4797311"/>
              <a:gd name="connsiteX1290" fmla="*/ 5441000 w 9166816"/>
              <a:gd name="connsiteY1290" fmla="*/ 1989456 h 4797311"/>
              <a:gd name="connsiteX1291" fmla="*/ 5466583 w 9166816"/>
              <a:gd name="connsiteY1291" fmla="*/ 2014162 h 4797311"/>
              <a:gd name="connsiteX1292" fmla="*/ 5491289 w 9166816"/>
              <a:gd name="connsiteY1292" fmla="*/ 1988578 h 4797311"/>
              <a:gd name="connsiteX1293" fmla="*/ 5465705 w 9166816"/>
              <a:gd name="connsiteY1293" fmla="*/ 1963872 h 4797311"/>
              <a:gd name="connsiteX1294" fmla="*/ 5311315 w 9166816"/>
              <a:gd name="connsiteY1294" fmla="*/ 1966567 h 4797311"/>
              <a:gd name="connsiteX1295" fmla="*/ 5286609 w 9166816"/>
              <a:gd name="connsiteY1295" fmla="*/ 1992151 h 4797311"/>
              <a:gd name="connsiteX1296" fmla="*/ 5312193 w 9166816"/>
              <a:gd name="connsiteY1296" fmla="*/ 2016857 h 4797311"/>
              <a:gd name="connsiteX1297" fmla="*/ 5336899 w 9166816"/>
              <a:gd name="connsiteY1297" fmla="*/ 1991273 h 4797311"/>
              <a:gd name="connsiteX1298" fmla="*/ 5311315 w 9166816"/>
              <a:gd name="connsiteY1298" fmla="*/ 1966567 h 4797311"/>
              <a:gd name="connsiteX1299" fmla="*/ 4538987 w 9166816"/>
              <a:gd name="connsiteY1299" fmla="*/ 1980048 h 4797311"/>
              <a:gd name="connsiteX1300" fmla="*/ 4514281 w 9166816"/>
              <a:gd name="connsiteY1300" fmla="*/ 2005632 h 4797311"/>
              <a:gd name="connsiteX1301" fmla="*/ 4539865 w 9166816"/>
              <a:gd name="connsiteY1301" fmla="*/ 2030338 h 4797311"/>
              <a:gd name="connsiteX1302" fmla="*/ 4564571 w 9166816"/>
              <a:gd name="connsiteY1302" fmla="*/ 2004754 h 4797311"/>
              <a:gd name="connsiteX1303" fmla="*/ 4538987 w 9166816"/>
              <a:gd name="connsiteY1303" fmla="*/ 1980048 h 4797311"/>
              <a:gd name="connsiteX1304" fmla="*/ 4387731 w 9166816"/>
              <a:gd name="connsiteY1304" fmla="*/ 1982688 h 4797311"/>
              <a:gd name="connsiteX1305" fmla="*/ 4363025 w 9166816"/>
              <a:gd name="connsiteY1305" fmla="*/ 2008272 h 4797311"/>
              <a:gd name="connsiteX1306" fmla="*/ 4388609 w 9166816"/>
              <a:gd name="connsiteY1306" fmla="*/ 2032979 h 4797311"/>
              <a:gd name="connsiteX1307" fmla="*/ 4413315 w 9166816"/>
              <a:gd name="connsiteY1307" fmla="*/ 2007394 h 4797311"/>
              <a:gd name="connsiteX1308" fmla="*/ 4387731 w 9166816"/>
              <a:gd name="connsiteY1308" fmla="*/ 1982688 h 4797311"/>
              <a:gd name="connsiteX1309" fmla="*/ 4233340 w 9166816"/>
              <a:gd name="connsiteY1309" fmla="*/ 1985383 h 4797311"/>
              <a:gd name="connsiteX1310" fmla="*/ 4208635 w 9166816"/>
              <a:gd name="connsiteY1310" fmla="*/ 2010967 h 4797311"/>
              <a:gd name="connsiteX1311" fmla="*/ 4234218 w 9166816"/>
              <a:gd name="connsiteY1311" fmla="*/ 2035673 h 4797311"/>
              <a:gd name="connsiteX1312" fmla="*/ 4258925 w 9166816"/>
              <a:gd name="connsiteY1312" fmla="*/ 2010089 h 4797311"/>
              <a:gd name="connsiteX1313" fmla="*/ 4233340 w 9166816"/>
              <a:gd name="connsiteY1313" fmla="*/ 1985383 h 4797311"/>
              <a:gd name="connsiteX1314" fmla="*/ 4078825 w 9166816"/>
              <a:gd name="connsiteY1314" fmla="*/ 1988080 h 4797311"/>
              <a:gd name="connsiteX1315" fmla="*/ 4054119 w 9166816"/>
              <a:gd name="connsiteY1315" fmla="*/ 2013664 h 4797311"/>
              <a:gd name="connsiteX1316" fmla="*/ 4079703 w 9166816"/>
              <a:gd name="connsiteY1316" fmla="*/ 2038371 h 4797311"/>
              <a:gd name="connsiteX1317" fmla="*/ 4104409 w 9166816"/>
              <a:gd name="connsiteY1317" fmla="*/ 2012786 h 4797311"/>
              <a:gd name="connsiteX1318" fmla="*/ 4078825 w 9166816"/>
              <a:gd name="connsiteY1318" fmla="*/ 1988080 h 4797311"/>
              <a:gd name="connsiteX1319" fmla="*/ 5256800 w 9166816"/>
              <a:gd name="connsiteY1319" fmla="*/ 1947159 h 4797311"/>
              <a:gd name="connsiteX1320" fmla="*/ 5216025 w 9166816"/>
              <a:gd name="connsiteY1320" fmla="*/ 1960720 h 4797311"/>
              <a:gd name="connsiteX1321" fmla="*/ 5216086 w 9166816"/>
              <a:gd name="connsiteY1321" fmla="*/ 1960862 h 4797311"/>
              <a:gd name="connsiteX1322" fmla="*/ 5233995 w 9166816"/>
              <a:gd name="connsiteY1322" fmla="*/ 1967917 h 4797311"/>
              <a:gd name="connsiteX1323" fmla="*/ 5251647 w 9166816"/>
              <a:gd name="connsiteY1323" fmla="*/ 1960241 h 4797311"/>
              <a:gd name="connsiteX1324" fmla="*/ 5256800 w 9166816"/>
              <a:gd name="connsiteY1324" fmla="*/ 1947159 h 4797311"/>
              <a:gd name="connsiteX1325" fmla="*/ 4003128 w 9166816"/>
              <a:gd name="connsiteY1325" fmla="*/ 1940074 h 4797311"/>
              <a:gd name="connsiteX1326" fmla="*/ 3989919 w 9166816"/>
              <a:gd name="connsiteY1326" fmla="*/ 1984815 h 4797311"/>
              <a:gd name="connsiteX1327" fmla="*/ 4001630 w 9166816"/>
              <a:gd name="connsiteY1327" fmla="*/ 1989428 h 4797311"/>
              <a:gd name="connsiteX1328" fmla="*/ 4026337 w 9166816"/>
              <a:gd name="connsiteY1328" fmla="*/ 1963844 h 4797311"/>
              <a:gd name="connsiteX1329" fmla="*/ 4018662 w 9166816"/>
              <a:gd name="connsiteY1329" fmla="*/ 1946193 h 4797311"/>
              <a:gd name="connsiteX1330" fmla="*/ 4003128 w 9166816"/>
              <a:gd name="connsiteY1330" fmla="*/ 1940074 h 4797311"/>
              <a:gd name="connsiteX1331" fmla="*/ 5541032 w 9166816"/>
              <a:gd name="connsiteY1331" fmla="*/ 1912253 h 4797311"/>
              <a:gd name="connsiteX1332" fmla="*/ 5516326 w 9166816"/>
              <a:gd name="connsiteY1332" fmla="*/ 1937836 h 4797311"/>
              <a:gd name="connsiteX1333" fmla="*/ 5524001 w 9166816"/>
              <a:gd name="connsiteY1333" fmla="*/ 1955487 h 4797311"/>
              <a:gd name="connsiteX1334" fmla="*/ 5541740 w 9166816"/>
              <a:gd name="connsiteY1334" fmla="*/ 1962475 h 4797311"/>
              <a:gd name="connsiteX1335" fmla="*/ 5561224 w 9166816"/>
              <a:gd name="connsiteY1335" fmla="*/ 1922260 h 4797311"/>
              <a:gd name="connsiteX1336" fmla="*/ 5559932 w 9166816"/>
              <a:gd name="connsiteY1336" fmla="*/ 1919290 h 4797311"/>
              <a:gd name="connsiteX1337" fmla="*/ 5542023 w 9166816"/>
              <a:gd name="connsiteY1337" fmla="*/ 1912235 h 4797311"/>
              <a:gd name="connsiteX1338" fmla="*/ 5541529 w 9166816"/>
              <a:gd name="connsiteY1338" fmla="*/ 1912343 h 4797311"/>
              <a:gd name="connsiteX1339" fmla="*/ 5541032 w 9166816"/>
              <a:gd name="connsiteY1339" fmla="*/ 1912253 h 4797311"/>
              <a:gd name="connsiteX1340" fmla="*/ 5387634 w 9166816"/>
              <a:gd name="connsiteY1340" fmla="*/ 1914930 h 4797311"/>
              <a:gd name="connsiteX1341" fmla="*/ 5362927 w 9166816"/>
              <a:gd name="connsiteY1341" fmla="*/ 1940513 h 4797311"/>
              <a:gd name="connsiteX1342" fmla="*/ 5388512 w 9166816"/>
              <a:gd name="connsiteY1342" fmla="*/ 1965220 h 4797311"/>
              <a:gd name="connsiteX1343" fmla="*/ 5413217 w 9166816"/>
              <a:gd name="connsiteY1343" fmla="*/ 1939635 h 4797311"/>
              <a:gd name="connsiteX1344" fmla="*/ 5387634 w 9166816"/>
              <a:gd name="connsiteY1344" fmla="*/ 1914930 h 4797311"/>
              <a:gd name="connsiteX1345" fmla="*/ 4615304 w 9166816"/>
              <a:gd name="connsiteY1345" fmla="*/ 1928411 h 4797311"/>
              <a:gd name="connsiteX1346" fmla="*/ 4590598 w 9166816"/>
              <a:gd name="connsiteY1346" fmla="*/ 1953994 h 4797311"/>
              <a:gd name="connsiteX1347" fmla="*/ 4616182 w 9166816"/>
              <a:gd name="connsiteY1347" fmla="*/ 1978701 h 4797311"/>
              <a:gd name="connsiteX1348" fmla="*/ 4640887 w 9166816"/>
              <a:gd name="connsiteY1348" fmla="*/ 1953117 h 4797311"/>
              <a:gd name="connsiteX1349" fmla="*/ 4615304 w 9166816"/>
              <a:gd name="connsiteY1349" fmla="*/ 1928411 h 4797311"/>
              <a:gd name="connsiteX1350" fmla="*/ 4460914 w 9166816"/>
              <a:gd name="connsiteY1350" fmla="*/ 1931106 h 4797311"/>
              <a:gd name="connsiteX1351" fmla="*/ 4436208 w 9166816"/>
              <a:gd name="connsiteY1351" fmla="*/ 1956689 h 4797311"/>
              <a:gd name="connsiteX1352" fmla="*/ 4461792 w 9166816"/>
              <a:gd name="connsiteY1352" fmla="*/ 1981396 h 4797311"/>
              <a:gd name="connsiteX1353" fmla="*/ 4463354 w 9166816"/>
              <a:gd name="connsiteY1353" fmla="*/ 1981052 h 4797311"/>
              <a:gd name="connsiteX1354" fmla="*/ 4464927 w 9166816"/>
              <a:gd name="connsiteY1354" fmla="*/ 1981341 h 4797311"/>
              <a:gd name="connsiteX1355" fmla="*/ 4489633 w 9166816"/>
              <a:gd name="connsiteY1355" fmla="*/ 1955757 h 4797311"/>
              <a:gd name="connsiteX1356" fmla="*/ 4464049 w 9166816"/>
              <a:gd name="connsiteY1356" fmla="*/ 1931051 h 4797311"/>
              <a:gd name="connsiteX1357" fmla="*/ 4462487 w 9166816"/>
              <a:gd name="connsiteY1357" fmla="*/ 1931395 h 4797311"/>
              <a:gd name="connsiteX1358" fmla="*/ 4460914 w 9166816"/>
              <a:gd name="connsiteY1358" fmla="*/ 1931106 h 4797311"/>
              <a:gd name="connsiteX1359" fmla="*/ 4309659 w 9166816"/>
              <a:gd name="connsiteY1359" fmla="*/ 1933746 h 4797311"/>
              <a:gd name="connsiteX1360" fmla="*/ 4284953 w 9166816"/>
              <a:gd name="connsiteY1360" fmla="*/ 1959329 h 4797311"/>
              <a:gd name="connsiteX1361" fmla="*/ 4310537 w 9166816"/>
              <a:gd name="connsiteY1361" fmla="*/ 1984036 h 4797311"/>
              <a:gd name="connsiteX1362" fmla="*/ 4335243 w 9166816"/>
              <a:gd name="connsiteY1362" fmla="*/ 1958452 h 4797311"/>
              <a:gd name="connsiteX1363" fmla="*/ 4309659 w 9166816"/>
              <a:gd name="connsiteY1363" fmla="*/ 1933746 h 4797311"/>
              <a:gd name="connsiteX1364" fmla="*/ 4155143 w 9166816"/>
              <a:gd name="connsiteY1364" fmla="*/ 1936443 h 4797311"/>
              <a:gd name="connsiteX1365" fmla="*/ 4130437 w 9166816"/>
              <a:gd name="connsiteY1365" fmla="*/ 1962026 h 4797311"/>
              <a:gd name="connsiteX1366" fmla="*/ 4156021 w 9166816"/>
              <a:gd name="connsiteY1366" fmla="*/ 1986733 h 4797311"/>
              <a:gd name="connsiteX1367" fmla="*/ 4180728 w 9166816"/>
              <a:gd name="connsiteY1367" fmla="*/ 1961149 h 4797311"/>
              <a:gd name="connsiteX1368" fmla="*/ 4155143 w 9166816"/>
              <a:gd name="connsiteY1368" fmla="*/ 1936443 h 4797311"/>
              <a:gd name="connsiteX1369" fmla="*/ 5481472 w 9166816"/>
              <a:gd name="connsiteY1369" fmla="*/ 1872441 h 4797311"/>
              <a:gd name="connsiteX1370" fmla="*/ 5441399 w 9166816"/>
              <a:gd name="connsiteY1370" fmla="*/ 1885768 h 4797311"/>
              <a:gd name="connsiteX1371" fmla="*/ 5439283 w 9166816"/>
              <a:gd name="connsiteY1371" fmla="*/ 1891138 h 4797311"/>
              <a:gd name="connsiteX1372" fmla="*/ 5464866 w 9166816"/>
              <a:gd name="connsiteY1372" fmla="*/ 1915844 h 4797311"/>
              <a:gd name="connsiteX1373" fmla="*/ 5489573 w 9166816"/>
              <a:gd name="connsiteY1373" fmla="*/ 1890260 h 4797311"/>
              <a:gd name="connsiteX1374" fmla="*/ 5481897 w 9166816"/>
              <a:gd name="connsiteY1374" fmla="*/ 1872609 h 4797311"/>
              <a:gd name="connsiteX1375" fmla="*/ 5481472 w 9166816"/>
              <a:gd name="connsiteY1375" fmla="*/ 1872441 h 4797311"/>
              <a:gd name="connsiteX1376" fmla="*/ 4691787 w 9166816"/>
              <a:gd name="connsiteY1376" fmla="*/ 1879033 h 4797311"/>
              <a:gd name="connsiteX1377" fmla="*/ 4667081 w 9166816"/>
              <a:gd name="connsiteY1377" fmla="*/ 1904617 h 4797311"/>
              <a:gd name="connsiteX1378" fmla="*/ 4692665 w 9166816"/>
              <a:gd name="connsiteY1378" fmla="*/ 1929323 h 4797311"/>
              <a:gd name="connsiteX1379" fmla="*/ 4701119 w 9166816"/>
              <a:gd name="connsiteY1379" fmla="*/ 1925647 h 4797311"/>
              <a:gd name="connsiteX1380" fmla="*/ 4713369 w 9166816"/>
              <a:gd name="connsiteY1380" fmla="*/ 1894535 h 4797311"/>
              <a:gd name="connsiteX1381" fmla="*/ 4709696 w 9166816"/>
              <a:gd name="connsiteY1381" fmla="*/ 1886087 h 4797311"/>
              <a:gd name="connsiteX1382" fmla="*/ 4691787 w 9166816"/>
              <a:gd name="connsiteY1382" fmla="*/ 1879033 h 4797311"/>
              <a:gd name="connsiteX1383" fmla="*/ 4537271 w 9166816"/>
              <a:gd name="connsiteY1383" fmla="*/ 1881730 h 4797311"/>
              <a:gd name="connsiteX1384" fmla="*/ 4512565 w 9166816"/>
              <a:gd name="connsiteY1384" fmla="*/ 1907314 h 4797311"/>
              <a:gd name="connsiteX1385" fmla="*/ 4538149 w 9166816"/>
              <a:gd name="connsiteY1385" fmla="*/ 1932020 h 4797311"/>
              <a:gd name="connsiteX1386" fmla="*/ 4562855 w 9166816"/>
              <a:gd name="connsiteY1386" fmla="*/ 1906436 h 4797311"/>
              <a:gd name="connsiteX1387" fmla="*/ 4537271 w 9166816"/>
              <a:gd name="connsiteY1387" fmla="*/ 1881730 h 4797311"/>
              <a:gd name="connsiteX1388" fmla="*/ 4386015 w 9166816"/>
              <a:gd name="connsiteY1388" fmla="*/ 1884370 h 4797311"/>
              <a:gd name="connsiteX1389" fmla="*/ 4361309 w 9166816"/>
              <a:gd name="connsiteY1389" fmla="*/ 1909954 h 4797311"/>
              <a:gd name="connsiteX1390" fmla="*/ 4386893 w 9166816"/>
              <a:gd name="connsiteY1390" fmla="*/ 1934661 h 4797311"/>
              <a:gd name="connsiteX1391" fmla="*/ 4411599 w 9166816"/>
              <a:gd name="connsiteY1391" fmla="*/ 1909076 h 4797311"/>
              <a:gd name="connsiteX1392" fmla="*/ 4386015 w 9166816"/>
              <a:gd name="connsiteY1392" fmla="*/ 1884370 h 4797311"/>
              <a:gd name="connsiteX1393" fmla="*/ 4231624 w 9166816"/>
              <a:gd name="connsiteY1393" fmla="*/ 1887065 h 4797311"/>
              <a:gd name="connsiteX1394" fmla="*/ 4206919 w 9166816"/>
              <a:gd name="connsiteY1394" fmla="*/ 1912649 h 4797311"/>
              <a:gd name="connsiteX1395" fmla="*/ 4232502 w 9166816"/>
              <a:gd name="connsiteY1395" fmla="*/ 1937355 h 4797311"/>
              <a:gd name="connsiteX1396" fmla="*/ 4257208 w 9166816"/>
              <a:gd name="connsiteY1396" fmla="*/ 1911771 h 4797311"/>
              <a:gd name="connsiteX1397" fmla="*/ 4231624 w 9166816"/>
              <a:gd name="connsiteY1397" fmla="*/ 1887065 h 4797311"/>
              <a:gd name="connsiteX1398" fmla="*/ 4077109 w 9166816"/>
              <a:gd name="connsiteY1398" fmla="*/ 1889762 h 4797311"/>
              <a:gd name="connsiteX1399" fmla="*/ 4052403 w 9166816"/>
              <a:gd name="connsiteY1399" fmla="*/ 1915346 h 4797311"/>
              <a:gd name="connsiteX1400" fmla="*/ 4077987 w 9166816"/>
              <a:gd name="connsiteY1400" fmla="*/ 1940053 h 4797311"/>
              <a:gd name="connsiteX1401" fmla="*/ 4102693 w 9166816"/>
              <a:gd name="connsiteY1401" fmla="*/ 1914468 h 4797311"/>
              <a:gd name="connsiteX1402" fmla="*/ 4077109 w 9166816"/>
              <a:gd name="connsiteY1402" fmla="*/ 1889762 h 4797311"/>
              <a:gd name="connsiteX1403" fmla="*/ 5563689 w 9166816"/>
              <a:gd name="connsiteY1403" fmla="*/ 1845099 h 4797311"/>
              <a:gd name="connsiteX1404" fmla="*/ 5523467 w 9166816"/>
              <a:gd name="connsiteY1404" fmla="*/ 1858475 h 4797311"/>
              <a:gd name="connsiteX1405" fmla="*/ 5540209 w 9166816"/>
              <a:gd name="connsiteY1405" fmla="*/ 1865070 h 4797311"/>
              <a:gd name="connsiteX1406" fmla="*/ 5540702 w 9166816"/>
              <a:gd name="connsiteY1406" fmla="*/ 1864961 h 4797311"/>
              <a:gd name="connsiteX1407" fmla="*/ 5541200 w 9166816"/>
              <a:gd name="connsiteY1407" fmla="*/ 1865053 h 4797311"/>
              <a:gd name="connsiteX1408" fmla="*/ 5558851 w 9166816"/>
              <a:gd name="connsiteY1408" fmla="*/ 1857377 h 4797311"/>
              <a:gd name="connsiteX1409" fmla="*/ 5563689 w 9166816"/>
              <a:gd name="connsiteY1409" fmla="*/ 1845099 h 4797311"/>
              <a:gd name="connsiteX1410" fmla="*/ 4613588 w 9166816"/>
              <a:gd name="connsiteY1410" fmla="*/ 1830093 h 4797311"/>
              <a:gd name="connsiteX1411" fmla="*/ 4588882 w 9166816"/>
              <a:gd name="connsiteY1411" fmla="*/ 1855677 h 4797311"/>
              <a:gd name="connsiteX1412" fmla="*/ 4588974 w 9166816"/>
              <a:gd name="connsiteY1412" fmla="*/ 1856099 h 4797311"/>
              <a:gd name="connsiteX1413" fmla="*/ 4588897 w 9166816"/>
              <a:gd name="connsiteY1413" fmla="*/ 1856522 h 4797311"/>
              <a:gd name="connsiteX1414" fmla="*/ 4614481 w 9166816"/>
              <a:gd name="connsiteY1414" fmla="*/ 1881228 h 4797311"/>
              <a:gd name="connsiteX1415" fmla="*/ 4639186 w 9166816"/>
              <a:gd name="connsiteY1415" fmla="*/ 1855644 h 4797311"/>
              <a:gd name="connsiteX1416" fmla="*/ 4639094 w 9166816"/>
              <a:gd name="connsiteY1416" fmla="*/ 1855224 h 4797311"/>
              <a:gd name="connsiteX1417" fmla="*/ 4639171 w 9166816"/>
              <a:gd name="connsiteY1417" fmla="*/ 1854800 h 4797311"/>
              <a:gd name="connsiteX1418" fmla="*/ 4613588 w 9166816"/>
              <a:gd name="connsiteY1418" fmla="*/ 1830093 h 4797311"/>
              <a:gd name="connsiteX1419" fmla="*/ 4459198 w 9166816"/>
              <a:gd name="connsiteY1419" fmla="*/ 1832788 h 4797311"/>
              <a:gd name="connsiteX1420" fmla="*/ 4434491 w 9166816"/>
              <a:gd name="connsiteY1420" fmla="*/ 1858372 h 4797311"/>
              <a:gd name="connsiteX1421" fmla="*/ 4434584 w 9166816"/>
              <a:gd name="connsiteY1421" fmla="*/ 1858794 h 4797311"/>
              <a:gd name="connsiteX1422" fmla="*/ 4434506 w 9166816"/>
              <a:gd name="connsiteY1422" fmla="*/ 1859217 h 4797311"/>
              <a:gd name="connsiteX1423" fmla="*/ 4460090 w 9166816"/>
              <a:gd name="connsiteY1423" fmla="*/ 1883923 h 4797311"/>
              <a:gd name="connsiteX1424" fmla="*/ 4461653 w 9166816"/>
              <a:gd name="connsiteY1424" fmla="*/ 1883580 h 4797311"/>
              <a:gd name="connsiteX1425" fmla="*/ 4463226 w 9166816"/>
              <a:gd name="connsiteY1425" fmla="*/ 1883869 h 4797311"/>
              <a:gd name="connsiteX1426" fmla="*/ 4487932 w 9166816"/>
              <a:gd name="connsiteY1426" fmla="*/ 1858285 h 4797311"/>
              <a:gd name="connsiteX1427" fmla="*/ 4487839 w 9166816"/>
              <a:gd name="connsiteY1427" fmla="*/ 1857864 h 4797311"/>
              <a:gd name="connsiteX1428" fmla="*/ 4487917 w 9166816"/>
              <a:gd name="connsiteY1428" fmla="*/ 1857440 h 4797311"/>
              <a:gd name="connsiteX1429" fmla="*/ 4462333 w 9166816"/>
              <a:gd name="connsiteY1429" fmla="*/ 1832733 h 4797311"/>
              <a:gd name="connsiteX1430" fmla="*/ 4460771 w 9166816"/>
              <a:gd name="connsiteY1430" fmla="*/ 1833077 h 4797311"/>
              <a:gd name="connsiteX1431" fmla="*/ 4459198 w 9166816"/>
              <a:gd name="connsiteY1431" fmla="*/ 1832788 h 4797311"/>
              <a:gd name="connsiteX1432" fmla="*/ 4307943 w 9166816"/>
              <a:gd name="connsiteY1432" fmla="*/ 1835428 h 4797311"/>
              <a:gd name="connsiteX1433" fmla="*/ 4283237 w 9166816"/>
              <a:gd name="connsiteY1433" fmla="*/ 1861012 h 4797311"/>
              <a:gd name="connsiteX1434" fmla="*/ 4283330 w 9166816"/>
              <a:gd name="connsiteY1434" fmla="*/ 1861434 h 4797311"/>
              <a:gd name="connsiteX1435" fmla="*/ 4283251 w 9166816"/>
              <a:gd name="connsiteY1435" fmla="*/ 1861857 h 4797311"/>
              <a:gd name="connsiteX1436" fmla="*/ 4308835 w 9166816"/>
              <a:gd name="connsiteY1436" fmla="*/ 1886564 h 4797311"/>
              <a:gd name="connsiteX1437" fmla="*/ 4333542 w 9166816"/>
              <a:gd name="connsiteY1437" fmla="*/ 1860979 h 4797311"/>
              <a:gd name="connsiteX1438" fmla="*/ 4333449 w 9166816"/>
              <a:gd name="connsiteY1438" fmla="*/ 1860559 h 4797311"/>
              <a:gd name="connsiteX1439" fmla="*/ 4333527 w 9166816"/>
              <a:gd name="connsiteY1439" fmla="*/ 1860135 h 4797311"/>
              <a:gd name="connsiteX1440" fmla="*/ 4307943 w 9166816"/>
              <a:gd name="connsiteY1440" fmla="*/ 1835428 h 4797311"/>
              <a:gd name="connsiteX1441" fmla="*/ 4153427 w 9166816"/>
              <a:gd name="connsiteY1441" fmla="*/ 1838125 h 4797311"/>
              <a:gd name="connsiteX1442" fmla="*/ 4128721 w 9166816"/>
              <a:gd name="connsiteY1442" fmla="*/ 1863709 h 4797311"/>
              <a:gd name="connsiteX1443" fmla="*/ 4128813 w 9166816"/>
              <a:gd name="connsiteY1443" fmla="*/ 1864131 h 4797311"/>
              <a:gd name="connsiteX1444" fmla="*/ 4128736 w 9166816"/>
              <a:gd name="connsiteY1444" fmla="*/ 1864554 h 4797311"/>
              <a:gd name="connsiteX1445" fmla="*/ 4154320 w 9166816"/>
              <a:gd name="connsiteY1445" fmla="*/ 1889261 h 4797311"/>
              <a:gd name="connsiteX1446" fmla="*/ 4179026 w 9166816"/>
              <a:gd name="connsiteY1446" fmla="*/ 1863677 h 4797311"/>
              <a:gd name="connsiteX1447" fmla="*/ 4178933 w 9166816"/>
              <a:gd name="connsiteY1447" fmla="*/ 1863256 h 4797311"/>
              <a:gd name="connsiteX1448" fmla="*/ 4179011 w 9166816"/>
              <a:gd name="connsiteY1448" fmla="*/ 1862832 h 4797311"/>
              <a:gd name="connsiteX1449" fmla="*/ 4153427 w 9166816"/>
              <a:gd name="connsiteY1449" fmla="*/ 1838125 h 4797311"/>
              <a:gd name="connsiteX1450" fmla="*/ 4690086 w 9166816"/>
              <a:gd name="connsiteY1450" fmla="*/ 1781563 h 4797311"/>
              <a:gd name="connsiteX1451" fmla="*/ 4665380 w 9166816"/>
              <a:gd name="connsiteY1451" fmla="*/ 1807147 h 4797311"/>
              <a:gd name="connsiteX1452" fmla="*/ 4690964 w 9166816"/>
              <a:gd name="connsiteY1452" fmla="*/ 1831853 h 4797311"/>
              <a:gd name="connsiteX1453" fmla="*/ 4715670 w 9166816"/>
              <a:gd name="connsiteY1453" fmla="*/ 1806269 h 4797311"/>
              <a:gd name="connsiteX1454" fmla="*/ 4690086 w 9166816"/>
              <a:gd name="connsiteY1454" fmla="*/ 1781563 h 4797311"/>
              <a:gd name="connsiteX1455" fmla="*/ 4535569 w 9166816"/>
              <a:gd name="connsiteY1455" fmla="*/ 1784260 h 4797311"/>
              <a:gd name="connsiteX1456" fmla="*/ 4510863 w 9166816"/>
              <a:gd name="connsiteY1456" fmla="*/ 1809844 h 4797311"/>
              <a:gd name="connsiteX1457" fmla="*/ 4536447 w 9166816"/>
              <a:gd name="connsiteY1457" fmla="*/ 1834550 h 4797311"/>
              <a:gd name="connsiteX1458" fmla="*/ 4561154 w 9166816"/>
              <a:gd name="connsiteY1458" fmla="*/ 1808966 h 4797311"/>
              <a:gd name="connsiteX1459" fmla="*/ 4535569 w 9166816"/>
              <a:gd name="connsiteY1459" fmla="*/ 1784260 h 4797311"/>
              <a:gd name="connsiteX1460" fmla="*/ 4384313 w 9166816"/>
              <a:gd name="connsiteY1460" fmla="*/ 1786900 h 4797311"/>
              <a:gd name="connsiteX1461" fmla="*/ 4359607 w 9166816"/>
              <a:gd name="connsiteY1461" fmla="*/ 1812484 h 4797311"/>
              <a:gd name="connsiteX1462" fmla="*/ 4385191 w 9166816"/>
              <a:gd name="connsiteY1462" fmla="*/ 1837190 h 4797311"/>
              <a:gd name="connsiteX1463" fmla="*/ 4409898 w 9166816"/>
              <a:gd name="connsiteY1463" fmla="*/ 1811606 h 4797311"/>
              <a:gd name="connsiteX1464" fmla="*/ 4384313 w 9166816"/>
              <a:gd name="connsiteY1464" fmla="*/ 1786900 h 4797311"/>
              <a:gd name="connsiteX1465" fmla="*/ 4229923 w 9166816"/>
              <a:gd name="connsiteY1465" fmla="*/ 1789595 h 4797311"/>
              <a:gd name="connsiteX1466" fmla="*/ 4205218 w 9166816"/>
              <a:gd name="connsiteY1466" fmla="*/ 1815179 h 4797311"/>
              <a:gd name="connsiteX1467" fmla="*/ 4230801 w 9166816"/>
              <a:gd name="connsiteY1467" fmla="*/ 1839885 h 4797311"/>
              <a:gd name="connsiteX1468" fmla="*/ 4255507 w 9166816"/>
              <a:gd name="connsiteY1468" fmla="*/ 1814301 h 4797311"/>
              <a:gd name="connsiteX1469" fmla="*/ 4229923 w 9166816"/>
              <a:gd name="connsiteY1469" fmla="*/ 1789595 h 4797311"/>
              <a:gd name="connsiteX1470" fmla="*/ 4075408 w 9166816"/>
              <a:gd name="connsiteY1470" fmla="*/ 1792292 h 4797311"/>
              <a:gd name="connsiteX1471" fmla="*/ 4050702 w 9166816"/>
              <a:gd name="connsiteY1471" fmla="*/ 1817876 h 4797311"/>
              <a:gd name="connsiteX1472" fmla="*/ 4076285 w 9166816"/>
              <a:gd name="connsiteY1472" fmla="*/ 1842582 h 4797311"/>
              <a:gd name="connsiteX1473" fmla="*/ 4100992 w 9166816"/>
              <a:gd name="connsiteY1473" fmla="*/ 1816998 h 4797311"/>
              <a:gd name="connsiteX1474" fmla="*/ 4075408 w 9166816"/>
              <a:gd name="connsiteY1474" fmla="*/ 1792292 h 4797311"/>
              <a:gd name="connsiteX1475" fmla="*/ 4766402 w 9166816"/>
              <a:gd name="connsiteY1475" fmla="*/ 1729925 h 4797311"/>
              <a:gd name="connsiteX1476" fmla="*/ 4741696 w 9166816"/>
              <a:gd name="connsiteY1476" fmla="*/ 1755509 h 4797311"/>
              <a:gd name="connsiteX1477" fmla="*/ 4749371 w 9166816"/>
              <a:gd name="connsiteY1477" fmla="*/ 1773161 h 4797311"/>
              <a:gd name="connsiteX1478" fmla="*/ 4759572 w 9166816"/>
              <a:gd name="connsiteY1478" fmla="*/ 1777179 h 4797311"/>
              <a:gd name="connsiteX1479" fmla="*/ 4776596 w 9166816"/>
              <a:gd name="connsiteY1479" fmla="*/ 1733941 h 4797311"/>
              <a:gd name="connsiteX1480" fmla="*/ 4766402 w 9166816"/>
              <a:gd name="connsiteY1480" fmla="*/ 1729925 h 4797311"/>
              <a:gd name="connsiteX1481" fmla="*/ 4611887 w 9166816"/>
              <a:gd name="connsiteY1481" fmla="*/ 1732622 h 4797311"/>
              <a:gd name="connsiteX1482" fmla="*/ 4587181 w 9166816"/>
              <a:gd name="connsiteY1482" fmla="*/ 1758206 h 4797311"/>
              <a:gd name="connsiteX1483" fmla="*/ 4612765 w 9166816"/>
              <a:gd name="connsiteY1483" fmla="*/ 1782912 h 4797311"/>
              <a:gd name="connsiteX1484" fmla="*/ 4637470 w 9166816"/>
              <a:gd name="connsiteY1484" fmla="*/ 1757328 h 4797311"/>
              <a:gd name="connsiteX1485" fmla="*/ 4611887 w 9166816"/>
              <a:gd name="connsiteY1485" fmla="*/ 1732622 h 4797311"/>
              <a:gd name="connsiteX1486" fmla="*/ 4457496 w 9166816"/>
              <a:gd name="connsiteY1486" fmla="*/ 1735317 h 4797311"/>
              <a:gd name="connsiteX1487" fmla="*/ 4432790 w 9166816"/>
              <a:gd name="connsiteY1487" fmla="*/ 1760901 h 4797311"/>
              <a:gd name="connsiteX1488" fmla="*/ 4458374 w 9166816"/>
              <a:gd name="connsiteY1488" fmla="*/ 1785607 h 4797311"/>
              <a:gd name="connsiteX1489" fmla="*/ 4459936 w 9166816"/>
              <a:gd name="connsiteY1489" fmla="*/ 1785263 h 4797311"/>
              <a:gd name="connsiteX1490" fmla="*/ 4461510 w 9166816"/>
              <a:gd name="connsiteY1490" fmla="*/ 1785553 h 4797311"/>
              <a:gd name="connsiteX1491" fmla="*/ 4486216 w 9166816"/>
              <a:gd name="connsiteY1491" fmla="*/ 1759969 h 4797311"/>
              <a:gd name="connsiteX1492" fmla="*/ 4460632 w 9166816"/>
              <a:gd name="connsiteY1492" fmla="*/ 1735262 h 4797311"/>
              <a:gd name="connsiteX1493" fmla="*/ 4459070 w 9166816"/>
              <a:gd name="connsiteY1493" fmla="*/ 1735607 h 4797311"/>
              <a:gd name="connsiteX1494" fmla="*/ 4457496 w 9166816"/>
              <a:gd name="connsiteY1494" fmla="*/ 1735317 h 4797311"/>
              <a:gd name="connsiteX1495" fmla="*/ 4306241 w 9166816"/>
              <a:gd name="connsiteY1495" fmla="*/ 1737957 h 4797311"/>
              <a:gd name="connsiteX1496" fmla="*/ 4281535 w 9166816"/>
              <a:gd name="connsiteY1496" fmla="*/ 1763541 h 4797311"/>
              <a:gd name="connsiteX1497" fmla="*/ 4307119 w 9166816"/>
              <a:gd name="connsiteY1497" fmla="*/ 1788247 h 4797311"/>
              <a:gd name="connsiteX1498" fmla="*/ 4331825 w 9166816"/>
              <a:gd name="connsiteY1498" fmla="*/ 1762663 h 4797311"/>
              <a:gd name="connsiteX1499" fmla="*/ 4306241 w 9166816"/>
              <a:gd name="connsiteY1499" fmla="*/ 1737957 h 4797311"/>
              <a:gd name="connsiteX1500" fmla="*/ 4151726 w 9166816"/>
              <a:gd name="connsiteY1500" fmla="*/ 1740654 h 4797311"/>
              <a:gd name="connsiteX1501" fmla="*/ 4127020 w 9166816"/>
              <a:gd name="connsiteY1501" fmla="*/ 1766238 h 4797311"/>
              <a:gd name="connsiteX1502" fmla="*/ 4152604 w 9166816"/>
              <a:gd name="connsiteY1502" fmla="*/ 1790945 h 4797311"/>
              <a:gd name="connsiteX1503" fmla="*/ 4177310 w 9166816"/>
              <a:gd name="connsiteY1503" fmla="*/ 1765360 h 4797311"/>
              <a:gd name="connsiteX1504" fmla="*/ 4151726 w 9166816"/>
              <a:gd name="connsiteY1504" fmla="*/ 1740654 h 4797311"/>
              <a:gd name="connsiteX1505" fmla="*/ 4075564 w 9166816"/>
              <a:gd name="connsiteY1505" fmla="*/ 1694712 h 4797311"/>
              <a:gd name="connsiteX1506" fmla="*/ 4062355 w 9166816"/>
              <a:gd name="connsiteY1506" fmla="*/ 1739453 h 4797311"/>
              <a:gd name="connsiteX1507" fmla="*/ 4074569 w 9166816"/>
              <a:gd name="connsiteY1507" fmla="*/ 1744264 h 4797311"/>
              <a:gd name="connsiteX1508" fmla="*/ 4099275 w 9166816"/>
              <a:gd name="connsiteY1508" fmla="*/ 1718681 h 4797311"/>
              <a:gd name="connsiteX1509" fmla="*/ 4091600 w 9166816"/>
              <a:gd name="connsiteY1509" fmla="*/ 1701030 h 4797311"/>
              <a:gd name="connsiteX1510" fmla="*/ 4075564 w 9166816"/>
              <a:gd name="connsiteY1510" fmla="*/ 1694712 h 4797311"/>
              <a:gd name="connsiteX1511" fmla="*/ 4688370 w 9166816"/>
              <a:gd name="connsiteY1511" fmla="*/ 1683246 h 4797311"/>
              <a:gd name="connsiteX1512" fmla="*/ 4663664 w 9166816"/>
              <a:gd name="connsiteY1512" fmla="*/ 1708830 h 4797311"/>
              <a:gd name="connsiteX1513" fmla="*/ 4689248 w 9166816"/>
              <a:gd name="connsiteY1513" fmla="*/ 1733535 h 4797311"/>
              <a:gd name="connsiteX1514" fmla="*/ 4713954 w 9166816"/>
              <a:gd name="connsiteY1514" fmla="*/ 1707952 h 4797311"/>
              <a:gd name="connsiteX1515" fmla="*/ 4688370 w 9166816"/>
              <a:gd name="connsiteY1515" fmla="*/ 1683246 h 4797311"/>
              <a:gd name="connsiteX1516" fmla="*/ 4533853 w 9166816"/>
              <a:gd name="connsiteY1516" fmla="*/ 1685943 h 4797311"/>
              <a:gd name="connsiteX1517" fmla="*/ 4509147 w 9166816"/>
              <a:gd name="connsiteY1517" fmla="*/ 1711527 h 4797311"/>
              <a:gd name="connsiteX1518" fmla="*/ 4534731 w 9166816"/>
              <a:gd name="connsiteY1518" fmla="*/ 1736232 h 4797311"/>
              <a:gd name="connsiteX1519" fmla="*/ 4559437 w 9166816"/>
              <a:gd name="connsiteY1519" fmla="*/ 1710649 h 4797311"/>
              <a:gd name="connsiteX1520" fmla="*/ 4533853 w 9166816"/>
              <a:gd name="connsiteY1520" fmla="*/ 1685943 h 4797311"/>
              <a:gd name="connsiteX1521" fmla="*/ 4382597 w 9166816"/>
              <a:gd name="connsiteY1521" fmla="*/ 1688583 h 4797311"/>
              <a:gd name="connsiteX1522" fmla="*/ 4357891 w 9166816"/>
              <a:gd name="connsiteY1522" fmla="*/ 1714167 h 4797311"/>
              <a:gd name="connsiteX1523" fmla="*/ 4383475 w 9166816"/>
              <a:gd name="connsiteY1523" fmla="*/ 1738872 h 4797311"/>
              <a:gd name="connsiteX1524" fmla="*/ 4408181 w 9166816"/>
              <a:gd name="connsiteY1524" fmla="*/ 1713289 h 4797311"/>
              <a:gd name="connsiteX1525" fmla="*/ 4382597 w 9166816"/>
              <a:gd name="connsiteY1525" fmla="*/ 1688583 h 4797311"/>
              <a:gd name="connsiteX1526" fmla="*/ 4228207 w 9166816"/>
              <a:gd name="connsiteY1526" fmla="*/ 1691278 h 4797311"/>
              <a:gd name="connsiteX1527" fmla="*/ 4203502 w 9166816"/>
              <a:gd name="connsiteY1527" fmla="*/ 1716862 h 4797311"/>
              <a:gd name="connsiteX1528" fmla="*/ 4229085 w 9166816"/>
              <a:gd name="connsiteY1528" fmla="*/ 1741567 h 4797311"/>
              <a:gd name="connsiteX1529" fmla="*/ 4253791 w 9166816"/>
              <a:gd name="connsiteY1529" fmla="*/ 1715984 h 4797311"/>
              <a:gd name="connsiteX1530" fmla="*/ 4228207 w 9166816"/>
              <a:gd name="connsiteY1530" fmla="*/ 1691278 h 4797311"/>
              <a:gd name="connsiteX1531" fmla="*/ 4764686 w 9166816"/>
              <a:gd name="connsiteY1531" fmla="*/ 1631608 h 4797311"/>
              <a:gd name="connsiteX1532" fmla="*/ 4739980 w 9166816"/>
              <a:gd name="connsiteY1532" fmla="*/ 1657192 h 4797311"/>
              <a:gd name="connsiteX1533" fmla="*/ 4765564 w 9166816"/>
              <a:gd name="connsiteY1533" fmla="*/ 1681898 h 4797311"/>
              <a:gd name="connsiteX1534" fmla="*/ 4790270 w 9166816"/>
              <a:gd name="connsiteY1534" fmla="*/ 1656314 h 4797311"/>
              <a:gd name="connsiteX1535" fmla="*/ 4764686 w 9166816"/>
              <a:gd name="connsiteY1535" fmla="*/ 1631608 h 4797311"/>
              <a:gd name="connsiteX1536" fmla="*/ 4610171 w 9166816"/>
              <a:gd name="connsiteY1536" fmla="*/ 1634305 h 4797311"/>
              <a:gd name="connsiteX1537" fmla="*/ 4585464 w 9166816"/>
              <a:gd name="connsiteY1537" fmla="*/ 1659889 h 4797311"/>
              <a:gd name="connsiteX1538" fmla="*/ 4611049 w 9166816"/>
              <a:gd name="connsiteY1538" fmla="*/ 1684595 h 4797311"/>
              <a:gd name="connsiteX1539" fmla="*/ 4635754 w 9166816"/>
              <a:gd name="connsiteY1539" fmla="*/ 1659011 h 4797311"/>
              <a:gd name="connsiteX1540" fmla="*/ 4610171 w 9166816"/>
              <a:gd name="connsiteY1540" fmla="*/ 1634305 h 4797311"/>
              <a:gd name="connsiteX1541" fmla="*/ 4455780 w 9166816"/>
              <a:gd name="connsiteY1541" fmla="*/ 1637000 h 4797311"/>
              <a:gd name="connsiteX1542" fmla="*/ 4431074 w 9166816"/>
              <a:gd name="connsiteY1542" fmla="*/ 1662584 h 4797311"/>
              <a:gd name="connsiteX1543" fmla="*/ 4456658 w 9166816"/>
              <a:gd name="connsiteY1543" fmla="*/ 1687290 h 4797311"/>
              <a:gd name="connsiteX1544" fmla="*/ 4458220 w 9166816"/>
              <a:gd name="connsiteY1544" fmla="*/ 1686946 h 4797311"/>
              <a:gd name="connsiteX1545" fmla="*/ 4459794 w 9166816"/>
              <a:gd name="connsiteY1545" fmla="*/ 1687236 h 4797311"/>
              <a:gd name="connsiteX1546" fmla="*/ 4484500 w 9166816"/>
              <a:gd name="connsiteY1546" fmla="*/ 1661651 h 4797311"/>
              <a:gd name="connsiteX1547" fmla="*/ 4458916 w 9166816"/>
              <a:gd name="connsiteY1547" fmla="*/ 1636945 h 4797311"/>
              <a:gd name="connsiteX1548" fmla="*/ 4457354 w 9166816"/>
              <a:gd name="connsiteY1548" fmla="*/ 1637290 h 4797311"/>
              <a:gd name="connsiteX1549" fmla="*/ 4455780 w 9166816"/>
              <a:gd name="connsiteY1549" fmla="*/ 1637000 h 4797311"/>
              <a:gd name="connsiteX1550" fmla="*/ 4304525 w 9166816"/>
              <a:gd name="connsiteY1550" fmla="*/ 1639640 h 4797311"/>
              <a:gd name="connsiteX1551" fmla="*/ 4279819 w 9166816"/>
              <a:gd name="connsiteY1551" fmla="*/ 1665224 h 4797311"/>
              <a:gd name="connsiteX1552" fmla="*/ 4305403 w 9166816"/>
              <a:gd name="connsiteY1552" fmla="*/ 1689930 h 4797311"/>
              <a:gd name="connsiteX1553" fmla="*/ 4330109 w 9166816"/>
              <a:gd name="connsiteY1553" fmla="*/ 1664346 h 4797311"/>
              <a:gd name="connsiteX1554" fmla="*/ 4304525 w 9166816"/>
              <a:gd name="connsiteY1554" fmla="*/ 1639640 h 4797311"/>
              <a:gd name="connsiteX1555" fmla="*/ 4150010 w 9166816"/>
              <a:gd name="connsiteY1555" fmla="*/ 1642337 h 4797311"/>
              <a:gd name="connsiteX1556" fmla="*/ 4125304 w 9166816"/>
              <a:gd name="connsiteY1556" fmla="*/ 1667921 h 4797311"/>
              <a:gd name="connsiteX1557" fmla="*/ 4150888 w 9166816"/>
              <a:gd name="connsiteY1557" fmla="*/ 1692628 h 4797311"/>
              <a:gd name="connsiteX1558" fmla="*/ 4175594 w 9166816"/>
              <a:gd name="connsiteY1558" fmla="*/ 1667043 h 4797311"/>
              <a:gd name="connsiteX1559" fmla="*/ 4150010 w 9166816"/>
              <a:gd name="connsiteY1559" fmla="*/ 1642337 h 4797311"/>
              <a:gd name="connsiteX1560" fmla="*/ 4097510 w 9166816"/>
              <a:gd name="connsiteY1560" fmla="*/ 1620371 h 4797311"/>
              <a:gd name="connsiteX1561" fmla="*/ 4097217 w 9166816"/>
              <a:gd name="connsiteY1561" fmla="*/ 1621365 h 4797311"/>
              <a:gd name="connsiteX1562" fmla="*/ 4097562 w 9166816"/>
              <a:gd name="connsiteY1562" fmla="*/ 1620489 h 4797311"/>
              <a:gd name="connsiteX1563" fmla="*/ 4097510 w 9166816"/>
              <a:gd name="connsiteY1563" fmla="*/ 1620371 h 4797311"/>
              <a:gd name="connsiteX1564" fmla="*/ 4835289 w 9166816"/>
              <a:gd name="connsiteY1564" fmla="*/ 1584863 h 4797311"/>
              <a:gd name="connsiteX1565" fmla="*/ 4823394 w 9166816"/>
              <a:gd name="connsiteY1565" fmla="*/ 1590035 h 4797311"/>
              <a:gd name="connsiteX1566" fmla="*/ 4816339 w 9166816"/>
              <a:gd name="connsiteY1566" fmla="*/ 1607943 h 4797311"/>
              <a:gd name="connsiteX1567" fmla="*/ 4821516 w 9166816"/>
              <a:gd name="connsiteY1567" fmla="*/ 1619847 h 4797311"/>
              <a:gd name="connsiteX1568" fmla="*/ 4835289 w 9166816"/>
              <a:gd name="connsiteY1568" fmla="*/ 1584863 h 4797311"/>
              <a:gd name="connsiteX1569" fmla="*/ 4686656 w 9166816"/>
              <a:gd name="connsiteY1569" fmla="*/ 1585054 h 4797311"/>
              <a:gd name="connsiteX1570" fmla="*/ 4661950 w 9166816"/>
              <a:gd name="connsiteY1570" fmla="*/ 1610638 h 4797311"/>
              <a:gd name="connsiteX1571" fmla="*/ 4687534 w 9166816"/>
              <a:gd name="connsiteY1571" fmla="*/ 1635344 h 4797311"/>
              <a:gd name="connsiteX1572" fmla="*/ 4712240 w 9166816"/>
              <a:gd name="connsiteY1572" fmla="*/ 1609760 h 4797311"/>
              <a:gd name="connsiteX1573" fmla="*/ 4686656 w 9166816"/>
              <a:gd name="connsiteY1573" fmla="*/ 1585054 h 4797311"/>
              <a:gd name="connsiteX1574" fmla="*/ 4532139 w 9166816"/>
              <a:gd name="connsiteY1574" fmla="*/ 1587751 h 4797311"/>
              <a:gd name="connsiteX1575" fmla="*/ 4507433 w 9166816"/>
              <a:gd name="connsiteY1575" fmla="*/ 1613335 h 4797311"/>
              <a:gd name="connsiteX1576" fmla="*/ 4533017 w 9166816"/>
              <a:gd name="connsiteY1576" fmla="*/ 1638041 h 4797311"/>
              <a:gd name="connsiteX1577" fmla="*/ 4557723 w 9166816"/>
              <a:gd name="connsiteY1577" fmla="*/ 1612457 h 4797311"/>
              <a:gd name="connsiteX1578" fmla="*/ 4532139 w 9166816"/>
              <a:gd name="connsiteY1578" fmla="*/ 1587751 h 4797311"/>
              <a:gd name="connsiteX1579" fmla="*/ 4380883 w 9166816"/>
              <a:gd name="connsiteY1579" fmla="*/ 1590391 h 4797311"/>
              <a:gd name="connsiteX1580" fmla="*/ 4356177 w 9166816"/>
              <a:gd name="connsiteY1580" fmla="*/ 1615975 h 4797311"/>
              <a:gd name="connsiteX1581" fmla="*/ 4381761 w 9166816"/>
              <a:gd name="connsiteY1581" fmla="*/ 1640681 h 4797311"/>
              <a:gd name="connsiteX1582" fmla="*/ 4406467 w 9166816"/>
              <a:gd name="connsiteY1582" fmla="*/ 1615097 h 4797311"/>
              <a:gd name="connsiteX1583" fmla="*/ 4380883 w 9166816"/>
              <a:gd name="connsiteY1583" fmla="*/ 1590391 h 4797311"/>
              <a:gd name="connsiteX1584" fmla="*/ 4226493 w 9166816"/>
              <a:gd name="connsiteY1584" fmla="*/ 1593086 h 4797311"/>
              <a:gd name="connsiteX1585" fmla="*/ 4201788 w 9166816"/>
              <a:gd name="connsiteY1585" fmla="*/ 1618670 h 4797311"/>
              <a:gd name="connsiteX1586" fmla="*/ 4227371 w 9166816"/>
              <a:gd name="connsiteY1586" fmla="*/ 1643376 h 4797311"/>
              <a:gd name="connsiteX1587" fmla="*/ 4252077 w 9166816"/>
              <a:gd name="connsiteY1587" fmla="*/ 1617792 h 4797311"/>
              <a:gd name="connsiteX1588" fmla="*/ 4226493 w 9166816"/>
              <a:gd name="connsiteY1588" fmla="*/ 1593086 h 4797311"/>
              <a:gd name="connsiteX1589" fmla="*/ 4762972 w 9166816"/>
              <a:gd name="connsiteY1589" fmla="*/ 1533417 h 4797311"/>
              <a:gd name="connsiteX1590" fmla="*/ 4738266 w 9166816"/>
              <a:gd name="connsiteY1590" fmla="*/ 1559001 h 4797311"/>
              <a:gd name="connsiteX1591" fmla="*/ 4763850 w 9166816"/>
              <a:gd name="connsiteY1591" fmla="*/ 1583706 h 4797311"/>
              <a:gd name="connsiteX1592" fmla="*/ 4788556 w 9166816"/>
              <a:gd name="connsiteY1592" fmla="*/ 1558123 h 4797311"/>
              <a:gd name="connsiteX1593" fmla="*/ 4762972 w 9166816"/>
              <a:gd name="connsiteY1593" fmla="*/ 1533417 h 4797311"/>
              <a:gd name="connsiteX1594" fmla="*/ 4608457 w 9166816"/>
              <a:gd name="connsiteY1594" fmla="*/ 1536114 h 4797311"/>
              <a:gd name="connsiteX1595" fmla="*/ 4583751 w 9166816"/>
              <a:gd name="connsiteY1595" fmla="*/ 1561698 h 4797311"/>
              <a:gd name="connsiteX1596" fmla="*/ 4609335 w 9166816"/>
              <a:gd name="connsiteY1596" fmla="*/ 1586403 h 4797311"/>
              <a:gd name="connsiteX1597" fmla="*/ 4634040 w 9166816"/>
              <a:gd name="connsiteY1597" fmla="*/ 1560820 h 4797311"/>
              <a:gd name="connsiteX1598" fmla="*/ 4608457 w 9166816"/>
              <a:gd name="connsiteY1598" fmla="*/ 1536114 h 4797311"/>
              <a:gd name="connsiteX1599" fmla="*/ 4454066 w 9166816"/>
              <a:gd name="connsiteY1599" fmla="*/ 1538809 h 4797311"/>
              <a:gd name="connsiteX1600" fmla="*/ 4429360 w 9166816"/>
              <a:gd name="connsiteY1600" fmla="*/ 1564393 h 4797311"/>
              <a:gd name="connsiteX1601" fmla="*/ 4454944 w 9166816"/>
              <a:gd name="connsiteY1601" fmla="*/ 1589098 h 4797311"/>
              <a:gd name="connsiteX1602" fmla="*/ 4456506 w 9166816"/>
              <a:gd name="connsiteY1602" fmla="*/ 1588755 h 4797311"/>
              <a:gd name="connsiteX1603" fmla="*/ 4458080 w 9166816"/>
              <a:gd name="connsiteY1603" fmla="*/ 1589044 h 4797311"/>
              <a:gd name="connsiteX1604" fmla="*/ 4482786 w 9166816"/>
              <a:gd name="connsiteY1604" fmla="*/ 1563460 h 4797311"/>
              <a:gd name="connsiteX1605" fmla="*/ 4457202 w 9166816"/>
              <a:gd name="connsiteY1605" fmla="*/ 1538754 h 4797311"/>
              <a:gd name="connsiteX1606" fmla="*/ 4455640 w 9166816"/>
              <a:gd name="connsiteY1606" fmla="*/ 1539098 h 4797311"/>
              <a:gd name="connsiteX1607" fmla="*/ 4454066 w 9166816"/>
              <a:gd name="connsiteY1607" fmla="*/ 1538809 h 4797311"/>
              <a:gd name="connsiteX1608" fmla="*/ 4302811 w 9166816"/>
              <a:gd name="connsiteY1608" fmla="*/ 1541449 h 4797311"/>
              <a:gd name="connsiteX1609" fmla="*/ 4278105 w 9166816"/>
              <a:gd name="connsiteY1609" fmla="*/ 1567033 h 4797311"/>
              <a:gd name="connsiteX1610" fmla="*/ 4303689 w 9166816"/>
              <a:gd name="connsiteY1610" fmla="*/ 1591738 h 4797311"/>
              <a:gd name="connsiteX1611" fmla="*/ 4328395 w 9166816"/>
              <a:gd name="connsiteY1611" fmla="*/ 1566155 h 4797311"/>
              <a:gd name="connsiteX1612" fmla="*/ 4302811 w 9166816"/>
              <a:gd name="connsiteY1612" fmla="*/ 1541449 h 4797311"/>
              <a:gd name="connsiteX1613" fmla="*/ 4148296 w 9166816"/>
              <a:gd name="connsiteY1613" fmla="*/ 1544146 h 4797311"/>
              <a:gd name="connsiteX1614" fmla="*/ 4123590 w 9166816"/>
              <a:gd name="connsiteY1614" fmla="*/ 1569730 h 4797311"/>
              <a:gd name="connsiteX1615" fmla="*/ 4149174 w 9166816"/>
              <a:gd name="connsiteY1615" fmla="*/ 1594436 h 4797311"/>
              <a:gd name="connsiteX1616" fmla="*/ 4173880 w 9166816"/>
              <a:gd name="connsiteY1616" fmla="*/ 1568852 h 4797311"/>
              <a:gd name="connsiteX1617" fmla="*/ 4148296 w 9166816"/>
              <a:gd name="connsiteY1617" fmla="*/ 1544146 h 4797311"/>
              <a:gd name="connsiteX1618" fmla="*/ 4839329 w 9166816"/>
              <a:gd name="connsiteY1618" fmla="*/ 1484042 h 4797311"/>
              <a:gd name="connsiteX1619" fmla="*/ 4814623 w 9166816"/>
              <a:gd name="connsiteY1619" fmla="*/ 1509626 h 4797311"/>
              <a:gd name="connsiteX1620" fmla="*/ 4840207 w 9166816"/>
              <a:gd name="connsiteY1620" fmla="*/ 1534332 h 4797311"/>
              <a:gd name="connsiteX1621" fmla="*/ 4864913 w 9166816"/>
              <a:gd name="connsiteY1621" fmla="*/ 1508748 h 4797311"/>
              <a:gd name="connsiteX1622" fmla="*/ 4839329 w 9166816"/>
              <a:gd name="connsiteY1622" fmla="*/ 1484042 h 4797311"/>
              <a:gd name="connsiteX1623" fmla="*/ 4684940 w 9166816"/>
              <a:gd name="connsiteY1623" fmla="*/ 1486737 h 4797311"/>
              <a:gd name="connsiteX1624" fmla="*/ 4660233 w 9166816"/>
              <a:gd name="connsiteY1624" fmla="*/ 1512321 h 4797311"/>
              <a:gd name="connsiteX1625" fmla="*/ 4685818 w 9166816"/>
              <a:gd name="connsiteY1625" fmla="*/ 1537027 h 4797311"/>
              <a:gd name="connsiteX1626" fmla="*/ 4710524 w 9166816"/>
              <a:gd name="connsiteY1626" fmla="*/ 1511443 h 4797311"/>
              <a:gd name="connsiteX1627" fmla="*/ 4684940 w 9166816"/>
              <a:gd name="connsiteY1627" fmla="*/ 1486737 h 4797311"/>
              <a:gd name="connsiteX1628" fmla="*/ 4530423 w 9166816"/>
              <a:gd name="connsiteY1628" fmla="*/ 1489434 h 4797311"/>
              <a:gd name="connsiteX1629" fmla="*/ 4505717 w 9166816"/>
              <a:gd name="connsiteY1629" fmla="*/ 1515018 h 4797311"/>
              <a:gd name="connsiteX1630" fmla="*/ 4531301 w 9166816"/>
              <a:gd name="connsiteY1630" fmla="*/ 1539724 h 4797311"/>
              <a:gd name="connsiteX1631" fmla="*/ 4556007 w 9166816"/>
              <a:gd name="connsiteY1631" fmla="*/ 1514140 h 4797311"/>
              <a:gd name="connsiteX1632" fmla="*/ 4530423 w 9166816"/>
              <a:gd name="connsiteY1632" fmla="*/ 1489434 h 4797311"/>
              <a:gd name="connsiteX1633" fmla="*/ 4379167 w 9166816"/>
              <a:gd name="connsiteY1633" fmla="*/ 1492074 h 4797311"/>
              <a:gd name="connsiteX1634" fmla="*/ 4354461 w 9166816"/>
              <a:gd name="connsiteY1634" fmla="*/ 1517658 h 4797311"/>
              <a:gd name="connsiteX1635" fmla="*/ 4380045 w 9166816"/>
              <a:gd name="connsiteY1635" fmla="*/ 1542364 h 4797311"/>
              <a:gd name="connsiteX1636" fmla="*/ 4404751 w 9166816"/>
              <a:gd name="connsiteY1636" fmla="*/ 1516780 h 4797311"/>
              <a:gd name="connsiteX1637" fmla="*/ 4379167 w 9166816"/>
              <a:gd name="connsiteY1637" fmla="*/ 1492074 h 4797311"/>
              <a:gd name="connsiteX1638" fmla="*/ 4224777 w 9166816"/>
              <a:gd name="connsiteY1638" fmla="*/ 1494769 h 4797311"/>
              <a:gd name="connsiteX1639" fmla="*/ 4200072 w 9166816"/>
              <a:gd name="connsiteY1639" fmla="*/ 1520353 h 4797311"/>
              <a:gd name="connsiteX1640" fmla="*/ 4225655 w 9166816"/>
              <a:gd name="connsiteY1640" fmla="*/ 1545059 h 4797311"/>
              <a:gd name="connsiteX1641" fmla="*/ 4250361 w 9166816"/>
              <a:gd name="connsiteY1641" fmla="*/ 1519475 h 4797311"/>
              <a:gd name="connsiteX1642" fmla="*/ 4224777 w 9166816"/>
              <a:gd name="connsiteY1642" fmla="*/ 1494769 h 4797311"/>
              <a:gd name="connsiteX1643" fmla="*/ 4148782 w 9166816"/>
              <a:gd name="connsiteY1643" fmla="*/ 1446697 h 4797311"/>
              <a:gd name="connsiteX1644" fmla="*/ 4135574 w 9166816"/>
              <a:gd name="connsiteY1644" fmla="*/ 1491438 h 4797311"/>
              <a:gd name="connsiteX1645" fmla="*/ 4147458 w 9166816"/>
              <a:gd name="connsiteY1645" fmla="*/ 1496118 h 4797311"/>
              <a:gd name="connsiteX1646" fmla="*/ 4172164 w 9166816"/>
              <a:gd name="connsiteY1646" fmla="*/ 1470534 h 4797311"/>
              <a:gd name="connsiteX1647" fmla="*/ 4164489 w 9166816"/>
              <a:gd name="connsiteY1647" fmla="*/ 1452883 h 4797311"/>
              <a:gd name="connsiteX1648" fmla="*/ 4148782 w 9166816"/>
              <a:gd name="connsiteY1648" fmla="*/ 1446697 h 4797311"/>
              <a:gd name="connsiteX1649" fmla="*/ 4761256 w 9166816"/>
              <a:gd name="connsiteY1649" fmla="*/ 1435099 h 4797311"/>
              <a:gd name="connsiteX1650" fmla="*/ 4736550 w 9166816"/>
              <a:gd name="connsiteY1650" fmla="*/ 1460683 h 4797311"/>
              <a:gd name="connsiteX1651" fmla="*/ 4762134 w 9166816"/>
              <a:gd name="connsiteY1651" fmla="*/ 1485389 h 4797311"/>
              <a:gd name="connsiteX1652" fmla="*/ 4786840 w 9166816"/>
              <a:gd name="connsiteY1652" fmla="*/ 1459805 h 4797311"/>
              <a:gd name="connsiteX1653" fmla="*/ 4761256 w 9166816"/>
              <a:gd name="connsiteY1653" fmla="*/ 1435099 h 4797311"/>
              <a:gd name="connsiteX1654" fmla="*/ 4606741 w 9166816"/>
              <a:gd name="connsiteY1654" fmla="*/ 1437796 h 4797311"/>
              <a:gd name="connsiteX1655" fmla="*/ 4582034 w 9166816"/>
              <a:gd name="connsiteY1655" fmla="*/ 1463380 h 4797311"/>
              <a:gd name="connsiteX1656" fmla="*/ 4607618 w 9166816"/>
              <a:gd name="connsiteY1656" fmla="*/ 1488086 h 4797311"/>
              <a:gd name="connsiteX1657" fmla="*/ 4632324 w 9166816"/>
              <a:gd name="connsiteY1657" fmla="*/ 1462502 h 4797311"/>
              <a:gd name="connsiteX1658" fmla="*/ 4606741 w 9166816"/>
              <a:gd name="connsiteY1658" fmla="*/ 1437796 h 4797311"/>
              <a:gd name="connsiteX1659" fmla="*/ 4452350 w 9166816"/>
              <a:gd name="connsiteY1659" fmla="*/ 1440491 h 4797311"/>
              <a:gd name="connsiteX1660" fmla="*/ 4427644 w 9166816"/>
              <a:gd name="connsiteY1660" fmla="*/ 1466075 h 4797311"/>
              <a:gd name="connsiteX1661" fmla="*/ 4453228 w 9166816"/>
              <a:gd name="connsiteY1661" fmla="*/ 1490781 h 4797311"/>
              <a:gd name="connsiteX1662" fmla="*/ 4454790 w 9166816"/>
              <a:gd name="connsiteY1662" fmla="*/ 1490437 h 4797311"/>
              <a:gd name="connsiteX1663" fmla="*/ 4456364 w 9166816"/>
              <a:gd name="connsiteY1663" fmla="*/ 1490727 h 4797311"/>
              <a:gd name="connsiteX1664" fmla="*/ 4481070 w 9166816"/>
              <a:gd name="connsiteY1664" fmla="*/ 1465142 h 4797311"/>
              <a:gd name="connsiteX1665" fmla="*/ 4455486 w 9166816"/>
              <a:gd name="connsiteY1665" fmla="*/ 1440436 h 4797311"/>
              <a:gd name="connsiteX1666" fmla="*/ 4453923 w 9166816"/>
              <a:gd name="connsiteY1666" fmla="*/ 1440780 h 4797311"/>
              <a:gd name="connsiteX1667" fmla="*/ 4452350 w 9166816"/>
              <a:gd name="connsiteY1667" fmla="*/ 1440491 h 4797311"/>
              <a:gd name="connsiteX1668" fmla="*/ 4301095 w 9166816"/>
              <a:gd name="connsiteY1668" fmla="*/ 1443131 h 4797311"/>
              <a:gd name="connsiteX1669" fmla="*/ 4276389 w 9166816"/>
              <a:gd name="connsiteY1669" fmla="*/ 1468715 h 4797311"/>
              <a:gd name="connsiteX1670" fmla="*/ 4301973 w 9166816"/>
              <a:gd name="connsiteY1670" fmla="*/ 1493421 h 4797311"/>
              <a:gd name="connsiteX1671" fmla="*/ 4326679 w 9166816"/>
              <a:gd name="connsiteY1671" fmla="*/ 1467837 h 4797311"/>
              <a:gd name="connsiteX1672" fmla="*/ 4301095 w 9166816"/>
              <a:gd name="connsiteY1672" fmla="*/ 1443131 h 4797311"/>
              <a:gd name="connsiteX1673" fmla="*/ 4837613 w 9166816"/>
              <a:gd name="connsiteY1673" fmla="*/ 1385726 h 4797311"/>
              <a:gd name="connsiteX1674" fmla="*/ 4812907 w 9166816"/>
              <a:gd name="connsiteY1674" fmla="*/ 1411310 h 4797311"/>
              <a:gd name="connsiteX1675" fmla="*/ 4838491 w 9166816"/>
              <a:gd name="connsiteY1675" fmla="*/ 1436015 h 4797311"/>
              <a:gd name="connsiteX1676" fmla="*/ 4863197 w 9166816"/>
              <a:gd name="connsiteY1676" fmla="*/ 1410432 h 4797311"/>
              <a:gd name="connsiteX1677" fmla="*/ 4837613 w 9166816"/>
              <a:gd name="connsiteY1677" fmla="*/ 1385726 h 4797311"/>
              <a:gd name="connsiteX1678" fmla="*/ 4683224 w 9166816"/>
              <a:gd name="connsiteY1678" fmla="*/ 1388421 h 4797311"/>
              <a:gd name="connsiteX1679" fmla="*/ 4658517 w 9166816"/>
              <a:gd name="connsiteY1679" fmla="*/ 1414005 h 4797311"/>
              <a:gd name="connsiteX1680" fmla="*/ 4684101 w 9166816"/>
              <a:gd name="connsiteY1680" fmla="*/ 1438710 h 4797311"/>
              <a:gd name="connsiteX1681" fmla="*/ 4708808 w 9166816"/>
              <a:gd name="connsiteY1681" fmla="*/ 1413127 h 4797311"/>
              <a:gd name="connsiteX1682" fmla="*/ 4683224 w 9166816"/>
              <a:gd name="connsiteY1682" fmla="*/ 1388421 h 4797311"/>
              <a:gd name="connsiteX1683" fmla="*/ 4528707 w 9166816"/>
              <a:gd name="connsiteY1683" fmla="*/ 1391118 h 4797311"/>
              <a:gd name="connsiteX1684" fmla="*/ 4504001 w 9166816"/>
              <a:gd name="connsiteY1684" fmla="*/ 1416702 h 4797311"/>
              <a:gd name="connsiteX1685" fmla="*/ 4529585 w 9166816"/>
              <a:gd name="connsiteY1685" fmla="*/ 1441407 h 4797311"/>
              <a:gd name="connsiteX1686" fmla="*/ 4554291 w 9166816"/>
              <a:gd name="connsiteY1686" fmla="*/ 1415824 h 4797311"/>
              <a:gd name="connsiteX1687" fmla="*/ 4528707 w 9166816"/>
              <a:gd name="connsiteY1687" fmla="*/ 1391118 h 4797311"/>
              <a:gd name="connsiteX1688" fmla="*/ 4377451 w 9166816"/>
              <a:gd name="connsiteY1688" fmla="*/ 1393758 h 4797311"/>
              <a:gd name="connsiteX1689" fmla="*/ 4352745 w 9166816"/>
              <a:gd name="connsiteY1689" fmla="*/ 1419342 h 4797311"/>
              <a:gd name="connsiteX1690" fmla="*/ 4378329 w 9166816"/>
              <a:gd name="connsiteY1690" fmla="*/ 1444047 h 4797311"/>
              <a:gd name="connsiteX1691" fmla="*/ 4403035 w 9166816"/>
              <a:gd name="connsiteY1691" fmla="*/ 1418464 h 4797311"/>
              <a:gd name="connsiteX1692" fmla="*/ 4377451 w 9166816"/>
              <a:gd name="connsiteY1692" fmla="*/ 1393758 h 4797311"/>
              <a:gd name="connsiteX1693" fmla="*/ 4223061 w 9166816"/>
              <a:gd name="connsiteY1693" fmla="*/ 1396453 h 4797311"/>
              <a:gd name="connsiteX1694" fmla="*/ 4198355 w 9166816"/>
              <a:gd name="connsiteY1694" fmla="*/ 1422037 h 4797311"/>
              <a:gd name="connsiteX1695" fmla="*/ 4223938 w 9166816"/>
              <a:gd name="connsiteY1695" fmla="*/ 1446742 h 4797311"/>
              <a:gd name="connsiteX1696" fmla="*/ 4248645 w 9166816"/>
              <a:gd name="connsiteY1696" fmla="*/ 1421159 h 4797311"/>
              <a:gd name="connsiteX1697" fmla="*/ 4223061 w 9166816"/>
              <a:gd name="connsiteY1697" fmla="*/ 1396453 h 4797311"/>
              <a:gd name="connsiteX1698" fmla="*/ 4913930 w 9166816"/>
              <a:gd name="connsiteY1698" fmla="*/ 1334088 h 4797311"/>
              <a:gd name="connsiteX1699" fmla="*/ 4889224 w 9166816"/>
              <a:gd name="connsiteY1699" fmla="*/ 1359672 h 4797311"/>
              <a:gd name="connsiteX1700" fmla="*/ 4896899 w 9166816"/>
              <a:gd name="connsiteY1700" fmla="*/ 1377324 h 4797311"/>
              <a:gd name="connsiteX1701" fmla="*/ 4914301 w 9166816"/>
              <a:gd name="connsiteY1701" fmla="*/ 1384178 h 4797311"/>
              <a:gd name="connsiteX1702" fmla="*/ 4931324 w 9166816"/>
              <a:gd name="connsiteY1702" fmla="*/ 1340939 h 4797311"/>
              <a:gd name="connsiteX1703" fmla="*/ 4913930 w 9166816"/>
              <a:gd name="connsiteY1703" fmla="*/ 1334088 h 4797311"/>
              <a:gd name="connsiteX1704" fmla="*/ 4759540 w 9166816"/>
              <a:gd name="connsiteY1704" fmla="*/ 1336783 h 4797311"/>
              <a:gd name="connsiteX1705" fmla="*/ 4734834 w 9166816"/>
              <a:gd name="connsiteY1705" fmla="*/ 1362367 h 4797311"/>
              <a:gd name="connsiteX1706" fmla="*/ 4760418 w 9166816"/>
              <a:gd name="connsiteY1706" fmla="*/ 1387073 h 4797311"/>
              <a:gd name="connsiteX1707" fmla="*/ 4785124 w 9166816"/>
              <a:gd name="connsiteY1707" fmla="*/ 1361489 h 4797311"/>
              <a:gd name="connsiteX1708" fmla="*/ 4759540 w 9166816"/>
              <a:gd name="connsiteY1708" fmla="*/ 1336783 h 4797311"/>
              <a:gd name="connsiteX1709" fmla="*/ 4605025 w 9166816"/>
              <a:gd name="connsiteY1709" fmla="*/ 1339480 h 4797311"/>
              <a:gd name="connsiteX1710" fmla="*/ 4580318 w 9166816"/>
              <a:gd name="connsiteY1710" fmla="*/ 1365064 h 4797311"/>
              <a:gd name="connsiteX1711" fmla="*/ 4605902 w 9166816"/>
              <a:gd name="connsiteY1711" fmla="*/ 1389770 h 4797311"/>
              <a:gd name="connsiteX1712" fmla="*/ 4630608 w 9166816"/>
              <a:gd name="connsiteY1712" fmla="*/ 1364186 h 4797311"/>
              <a:gd name="connsiteX1713" fmla="*/ 4605025 w 9166816"/>
              <a:gd name="connsiteY1713" fmla="*/ 1339480 h 4797311"/>
              <a:gd name="connsiteX1714" fmla="*/ 4450634 w 9166816"/>
              <a:gd name="connsiteY1714" fmla="*/ 1342175 h 4797311"/>
              <a:gd name="connsiteX1715" fmla="*/ 4425928 w 9166816"/>
              <a:gd name="connsiteY1715" fmla="*/ 1367759 h 4797311"/>
              <a:gd name="connsiteX1716" fmla="*/ 4451512 w 9166816"/>
              <a:gd name="connsiteY1716" fmla="*/ 1392465 h 4797311"/>
              <a:gd name="connsiteX1717" fmla="*/ 4453074 w 9166816"/>
              <a:gd name="connsiteY1717" fmla="*/ 1392121 h 4797311"/>
              <a:gd name="connsiteX1718" fmla="*/ 4454647 w 9166816"/>
              <a:gd name="connsiteY1718" fmla="*/ 1392410 h 4797311"/>
              <a:gd name="connsiteX1719" fmla="*/ 4479354 w 9166816"/>
              <a:gd name="connsiteY1719" fmla="*/ 1366826 h 4797311"/>
              <a:gd name="connsiteX1720" fmla="*/ 4453770 w 9166816"/>
              <a:gd name="connsiteY1720" fmla="*/ 1342120 h 4797311"/>
              <a:gd name="connsiteX1721" fmla="*/ 4452207 w 9166816"/>
              <a:gd name="connsiteY1721" fmla="*/ 1342464 h 4797311"/>
              <a:gd name="connsiteX1722" fmla="*/ 4450634 w 9166816"/>
              <a:gd name="connsiteY1722" fmla="*/ 1342175 h 4797311"/>
              <a:gd name="connsiteX1723" fmla="*/ 4299379 w 9166816"/>
              <a:gd name="connsiteY1723" fmla="*/ 1344815 h 4797311"/>
              <a:gd name="connsiteX1724" fmla="*/ 4274673 w 9166816"/>
              <a:gd name="connsiteY1724" fmla="*/ 1370399 h 4797311"/>
              <a:gd name="connsiteX1725" fmla="*/ 4300257 w 9166816"/>
              <a:gd name="connsiteY1725" fmla="*/ 1395105 h 4797311"/>
              <a:gd name="connsiteX1726" fmla="*/ 4324963 w 9166816"/>
              <a:gd name="connsiteY1726" fmla="*/ 1369521 h 4797311"/>
              <a:gd name="connsiteX1727" fmla="*/ 4299379 w 9166816"/>
              <a:gd name="connsiteY1727" fmla="*/ 1344815 h 4797311"/>
              <a:gd name="connsiteX1728" fmla="*/ 4835897 w 9166816"/>
              <a:gd name="connsiteY1728" fmla="*/ 1287408 h 4797311"/>
              <a:gd name="connsiteX1729" fmla="*/ 4811191 w 9166816"/>
              <a:gd name="connsiteY1729" fmla="*/ 1312992 h 4797311"/>
              <a:gd name="connsiteX1730" fmla="*/ 4836775 w 9166816"/>
              <a:gd name="connsiteY1730" fmla="*/ 1337698 h 4797311"/>
              <a:gd name="connsiteX1731" fmla="*/ 4861481 w 9166816"/>
              <a:gd name="connsiteY1731" fmla="*/ 1312114 h 4797311"/>
              <a:gd name="connsiteX1732" fmla="*/ 4835897 w 9166816"/>
              <a:gd name="connsiteY1732" fmla="*/ 1287408 h 4797311"/>
              <a:gd name="connsiteX1733" fmla="*/ 4681507 w 9166816"/>
              <a:gd name="connsiteY1733" fmla="*/ 1290103 h 4797311"/>
              <a:gd name="connsiteX1734" fmla="*/ 4656801 w 9166816"/>
              <a:gd name="connsiteY1734" fmla="*/ 1315687 h 4797311"/>
              <a:gd name="connsiteX1735" fmla="*/ 4682385 w 9166816"/>
              <a:gd name="connsiteY1735" fmla="*/ 1340393 h 4797311"/>
              <a:gd name="connsiteX1736" fmla="*/ 4707092 w 9166816"/>
              <a:gd name="connsiteY1736" fmla="*/ 1314809 h 4797311"/>
              <a:gd name="connsiteX1737" fmla="*/ 4681507 w 9166816"/>
              <a:gd name="connsiteY1737" fmla="*/ 1290103 h 4797311"/>
              <a:gd name="connsiteX1738" fmla="*/ 4526991 w 9166816"/>
              <a:gd name="connsiteY1738" fmla="*/ 1292800 h 4797311"/>
              <a:gd name="connsiteX1739" fmla="*/ 4502285 w 9166816"/>
              <a:gd name="connsiteY1739" fmla="*/ 1318384 h 4797311"/>
              <a:gd name="connsiteX1740" fmla="*/ 4527869 w 9166816"/>
              <a:gd name="connsiteY1740" fmla="*/ 1343090 h 4797311"/>
              <a:gd name="connsiteX1741" fmla="*/ 4552575 w 9166816"/>
              <a:gd name="connsiteY1741" fmla="*/ 1317506 h 4797311"/>
              <a:gd name="connsiteX1742" fmla="*/ 4526991 w 9166816"/>
              <a:gd name="connsiteY1742" fmla="*/ 1292800 h 4797311"/>
              <a:gd name="connsiteX1743" fmla="*/ 4375735 w 9166816"/>
              <a:gd name="connsiteY1743" fmla="*/ 1295440 h 4797311"/>
              <a:gd name="connsiteX1744" fmla="*/ 4351029 w 9166816"/>
              <a:gd name="connsiteY1744" fmla="*/ 1321024 h 4797311"/>
              <a:gd name="connsiteX1745" fmla="*/ 4376613 w 9166816"/>
              <a:gd name="connsiteY1745" fmla="*/ 1345730 h 4797311"/>
              <a:gd name="connsiteX1746" fmla="*/ 4401319 w 9166816"/>
              <a:gd name="connsiteY1746" fmla="*/ 1320146 h 4797311"/>
              <a:gd name="connsiteX1747" fmla="*/ 4375735 w 9166816"/>
              <a:gd name="connsiteY1747" fmla="*/ 1295440 h 4797311"/>
              <a:gd name="connsiteX1748" fmla="*/ 4221345 w 9166816"/>
              <a:gd name="connsiteY1748" fmla="*/ 1298135 h 4797311"/>
              <a:gd name="connsiteX1749" fmla="*/ 4196639 w 9166816"/>
              <a:gd name="connsiteY1749" fmla="*/ 1323719 h 4797311"/>
              <a:gd name="connsiteX1750" fmla="*/ 4222222 w 9166816"/>
              <a:gd name="connsiteY1750" fmla="*/ 1348425 h 4797311"/>
              <a:gd name="connsiteX1751" fmla="*/ 4246929 w 9166816"/>
              <a:gd name="connsiteY1751" fmla="*/ 1322841 h 4797311"/>
              <a:gd name="connsiteX1752" fmla="*/ 4221345 w 9166816"/>
              <a:gd name="connsiteY1752" fmla="*/ 1298135 h 4797311"/>
              <a:gd name="connsiteX1753" fmla="*/ 4912214 w 9166816"/>
              <a:gd name="connsiteY1753" fmla="*/ 1235770 h 4797311"/>
              <a:gd name="connsiteX1754" fmla="*/ 4887508 w 9166816"/>
              <a:gd name="connsiteY1754" fmla="*/ 1261354 h 4797311"/>
              <a:gd name="connsiteX1755" fmla="*/ 4913092 w 9166816"/>
              <a:gd name="connsiteY1755" fmla="*/ 1286060 h 4797311"/>
              <a:gd name="connsiteX1756" fmla="*/ 4937797 w 9166816"/>
              <a:gd name="connsiteY1756" fmla="*/ 1260476 h 4797311"/>
              <a:gd name="connsiteX1757" fmla="*/ 4912214 w 9166816"/>
              <a:gd name="connsiteY1757" fmla="*/ 1235770 h 4797311"/>
              <a:gd name="connsiteX1758" fmla="*/ 4757824 w 9166816"/>
              <a:gd name="connsiteY1758" fmla="*/ 1238465 h 4797311"/>
              <a:gd name="connsiteX1759" fmla="*/ 4733118 w 9166816"/>
              <a:gd name="connsiteY1759" fmla="*/ 1264049 h 4797311"/>
              <a:gd name="connsiteX1760" fmla="*/ 4758702 w 9166816"/>
              <a:gd name="connsiteY1760" fmla="*/ 1288755 h 4797311"/>
              <a:gd name="connsiteX1761" fmla="*/ 4783408 w 9166816"/>
              <a:gd name="connsiteY1761" fmla="*/ 1263171 h 4797311"/>
              <a:gd name="connsiteX1762" fmla="*/ 4757824 w 9166816"/>
              <a:gd name="connsiteY1762" fmla="*/ 1238465 h 4797311"/>
              <a:gd name="connsiteX1763" fmla="*/ 4603308 w 9166816"/>
              <a:gd name="connsiteY1763" fmla="*/ 1241162 h 4797311"/>
              <a:gd name="connsiteX1764" fmla="*/ 4578602 w 9166816"/>
              <a:gd name="connsiteY1764" fmla="*/ 1266746 h 4797311"/>
              <a:gd name="connsiteX1765" fmla="*/ 4604186 w 9166816"/>
              <a:gd name="connsiteY1765" fmla="*/ 1291452 h 4797311"/>
              <a:gd name="connsiteX1766" fmla="*/ 4628891 w 9166816"/>
              <a:gd name="connsiteY1766" fmla="*/ 1265868 h 4797311"/>
              <a:gd name="connsiteX1767" fmla="*/ 4603308 w 9166816"/>
              <a:gd name="connsiteY1767" fmla="*/ 1241162 h 4797311"/>
              <a:gd name="connsiteX1768" fmla="*/ 4448918 w 9166816"/>
              <a:gd name="connsiteY1768" fmla="*/ 1243857 h 4797311"/>
              <a:gd name="connsiteX1769" fmla="*/ 4424212 w 9166816"/>
              <a:gd name="connsiteY1769" fmla="*/ 1269441 h 4797311"/>
              <a:gd name="connsiteX1770" fmla="*/ 4449796 w 9166816"/>
              <a:gd name="connsiteY1770" fmla="*/ 1294147 h 4797311"/>
              <a:gd name="connsiteX1771" fmla="*/ 4451358 w 9166816"/>
              <a:gd name="connsiteY1771" fmla="*/ 1293803 h 4797311"/>
              <a:gd name="connsiteX1772" fmla="*/ 4452931 w 9166816"/>
              <a:gd name="connsiteY1772" fmla="*/ 1294092 h 4797311"/>
              <a:gd name="connsiteX1773" fmla="*/ 4477638 w 9166816"/>
              <a:gd name="connsiteY1773" fmla="*/ 1268508 h 4797311"/>
              <a:gd name="connsiteX1774" fmla="*/ 4452053 w 9166816"/>
              <a:gd name="connsiteY1774" fmla="*/ 1243802 h 4797311"/>
              <a:gd name="connsiteX1775" fmla="*/ 4450491 w 9166816"/>
              <a:gd name="connsiteY1775" fmla="*/ 1244146 h 4797311"/>
              <a:gd name="connsiteX1776" fmla="*/ 4448918 w 9166816"/>
              <a:gd name="connsiteY1776" fmla="*/ 1243857 h 4797311"/>
              <a:gd name="connsiteX1777" fmla="*/ 4297663 w 9166816"/>
              <a:gd name="connsiteY1777" fmla="*/ 1246497 h 4797311"/>
              <a:gd name="connsiteX1778" fmla="*/ 4272957 w 9166816"/>
              <a:gd name="connsiteY1778" fmla="*/ 1272081 h 4797311"/>
              <a:gd name="connsiteX1779" fmla="*/ 4298541 w 9166816"/>
              <a:gd name="connsiteY1779" fmla="*/ 1296787 h 4797311"/>
              <a:gd name="connsiteX1780" fmla="*/ 4323247 w 9166816"/>
              <a:gd name="connsiteY1780" fmla="*/ 1271203 h 4797311"/>
              <a:gd name="connsiteX1781" fmla="*/ 4297663 w 9166816"/>
              <a:gd name="connsiteY1781" fmla="*/ 1246497 h 4797311"/>
              <a:gd name="connsiteX1782" fmla="*/ 4221453 w 9166816"/>
              <a:gd name="connsiteY1782" fmla="*/ 1200537 h 4797311"/>
              <a:gd name="connsiteX1783" fmla="*/ 4208245 w 9166816"/>
              <a:gd name="connsiteY1783" fmla="*/ 1245278 h 4797311"/>
              <a:gd name="connsiteX1784" fmla="*/ 4220506 w 9166816"/>
              <a:gd name="connsiteY1784" fmla="*/ 1250108 h 4797311"/>
              <a:gd name="connsiteX1785" fmla="*/ 4245212 w 9166816"/>
              <a:gd name="connsiteY1785" fmla="*/ 1224524 h 4797311"/>
              <a:gd name="connsiteX1786" fmla="*/ 4237537 w 9166816"/>
              <a:gd name="connsiteY1786" fmla="*/ 1206873 h 4797311"/>
              <a:gd name="connsiteX1787" fmla="*/ 4221453 w 9166816"/>
              <a:gd name="connsiteY1787" fmla="*/ 1200537 h 4797311"/>
              <a:gd name="connsiteX1788" fmla="*/ 4988697 w 9166816"/>
              <a:gd name="connsiteY1788" fmla="*/ 1186395 h 4797311"/>
              <a:gd name="connsiteX1789" fmla="*/ 4963991 w 9166816"/>
              <a:gd name="connsiteY1789" fmla="*/ 1211978 h 4797311"/>
              <a:gd name="connsiteX1790" fmla="*/ 4971666 w 9166816"/>
              <a:gd name="connsiteY1790" fmla="*/ 1229629 h 4797311"/>
              <a:gd name="connsiteX1791" fmla="*/ 4974679 w 9166816"/>
              <a:gd name="connsiteY1791" fmla="*/ 1230817 h 4797311"/>
              <a:gd name="connsiteX1792" fmla="*/ 4991703 w 9166816"/>
              <a:gd name="connsiteY1792" fmla="*/ 1187578 h 4797311"/>
              <a:gd name="connsiteX1793" fmla="*/ 4988697 w 9166816"/>
              <a:gd name="connsiteY1793" fmla="*/ 1186395 h 4797311"/>
              <a:gd name="connsiteX1794" fmla="*/ 4834181 w 9166816"/>
              <a:gd name="connsiteY1794" fmla="*/ 1189092 h 4797311"/>
              <a:gd name="connsiteX1795" fmla="*/ 4809475 w 9166816"/>
              <a:gd name="connsiteY1795" fmla="*/ 1214675 h 4797311"/>
              <a:gd name="connsiteX1796" fmla="*/ 4835059 w 9166816"/>
              <a:gd name="connsiteY1796" fmla="*/ 1239381 h 4797311"/>
              <a:gd name="connsiteX1797" fmla="*/ 4859765 w 9166816"/>
              <a:gd name="connsiteY1797" fmla="*/ 1213797 h 4797311"/>
              <a:gd name="connsiteX1798" fmla="*/ 4834181 w 9166816"/>
              <a:gd name="connsiteY1798" fmla="*/ 1189092 h 4797311"/>
              <a:gd name="connsiteX1799" fmla="*/ 4679791 w 9166816"/>
              <a:gd name="connsiteY1799" fmla="*/ 1191787 h 4797311"/>
              <a:gd name="connsiteX1800" fmla="*/ 4655085 w 9166816"/>
              <a:gd name="connsiteY1800" fmla="*/ 1217370 h 4797311"/>
              <a:gd name="connsiteX1801" fmla="*/ 4680669 w 9166816"/>
              <a:gd name="connsiteY1801" fmla="*/ 1242076 h 4797311"/>
              <a:gd name="connsiteX1802" fmla="*/ 4705375 w 9166816"/>
              <a:gd name="connsiteY1802" fmla="*/ 1216492 h 4797311"/>
              <a:gd name="connsiteX1803" fmla="*/ 4679791 w 9166816"/>
              <a:gd name="connsiteY1803" fmla="*/ 1191787 h 4797311"/>
              <a:gd name="connsiteX1804" fmla="*/ 4525275 w 9166816"/>
              <a:gd name="connsiteY1804" fmla="*/ 1194484 h 4797311"/>
              <a:gd name="connsiteX1805" fmla="*/ 4500569 w 9166816"/>
              <a:gd name="connsiteY1805" fmla="*/ 1220067 h 4797311"/>
              <a:gd name="connsiteX1806" fmla="*/ 4526153 w 9166816"/>
              <a:gd name="connsiteY1806" fmla="*/ 1244773 h 4797311"/>
              <a:gd name="connsiteX1807" fmla="*/ 4550859 w 9166816"/>
              <a:gd name="connsiteY1807" fmla="*/ 1219189 h 4797311"/>
              <a:gd name="connsiteX1808" fmla="*/ 4525275 w 9166816"/>
              <a:gd name="connsiteY1808" fmla="*/ 1194484 h 4797311"/>
              <a:gd name="connsiteX1809" fmla="*/ 4374019 w 9166816"/>
              <a:gd name="connsiteY1809" fmla="*/ 1197124 h 4797311"/>
              <a:gd name="connsiteX1810" fmla="*/ 4349313 w 9166816"/>
              <a:gd name="connsiteY1810" fmla="*/ 1222707 h 4797311"/>
              <a:gd name="connsiteX1811" fmla="*/ 4374897 w 9166816"/>
              <a:gd name="connsiteY1811" fmla="*/ 1247413 h 4797311"/>
              <a:gd name="connsiteX1812" fmla="*/ 4399603 w 9166816"/>
              <a:gd name="connsiteY1812" fmla="*/ 1221829 h 4797311"/>
              <a:gd name="connsiteX1813" fmla="*/ 4374019 w 9166816"/>
              <a:gd name="connsiteY1813" fmla="*/ 1197124 h 4797311"/>
              <a:gd name="connsiteX1814" fmla="*/ 4910498 w 9166816"/>
              <a:gd name="connsiteY1814" fmla="*/ 1137454 h 4797311"/>
              <a:gd name="connsiteX1815" fmla="*/ 4885792 w 9166816"/>
              <a:gd name="connsiteY1815" fmla="*/ 1163038 h 4797311"/>
              <a:gd name="connsiteX1816" fmla="*/ 4911376 w 9166816"/>
              <a:gd name="connsiteY1816" fmla="*/ 1187744 h 4797311"/>
              <a:gd name="connsiteX1817" fmla="*/ 4936081 w 9166816"/>
              <a:gd name="connsiteY1817" fmla="*/ 1162160 h 4797311"/>
              <a:gd name="connsiteX1818" fmla="*/ 4910498 w 9166816"/>
              <a:gd name="connsiteY1818" fmla="*/ 1137454 h 4797311"/>
              <a:gd name="connsiteX1819" fmla="*/ 4756108 w 9166816"/>
              <a:gd name="connsiteY1819" fmla="*/ 1140149 h 4797311"/>
              <a:gd name="connsiteX1820" fmla="*/ 4731401 w 9166816"/>
              <a:gd name="connsiteY1820" fmla="*/ 1165733 h 4797311"/>
              <a:gd name="connsiteX1821" fmla="*/ 4756986 w 9166816"/>
              <a:gd name="connsiteY1821" fmla="*/ 1190439 h 4797311"/>
              <a:gd name="connsiteX1822" fmla="*/ 4781692 w 9166816"/>
              <a:gd name="connsiteY1822" fmla="*/ 1164855 h 4797311"/>
              <a:gd name="connsiteX1823" fmla="*/ 4756108 w 9166816"/>
              <a:gd name="connsiteY1823" fmla="*/ 1140149 h 4797311"/>
              <a:gd name="connsiteX1824" fmla="*/ 4601592 w 9166816"/>
              <a:gd name="connsiteY1824" fmla="*/ 1142846 h 4797311"/>
              <a:gd name="connsiteX1825" fmla="*/ 4576886 w 9166816"/>
              <a:gd name="connsiteY1825" fmla="*/ 1168430 h 4797311"/>
              <a:gd name="connsiteX1826" fmla="*/ 4602470 w 9166816"/>
              <a:gd name="connsiteY1826" fmla="*/ 1193136 h 4797311"/>
              <a:gd name="connsiteX1827" fmla="*/ 4627175 w 9166816"/>
              <a:gd name="connsiteY1827" fmla="*/ 1167552 h 4797311"/>
              <a:gd name="connsiteX1828" fmla="*/ 4601592 w 9166816"/>
              <a:gd name="connsiteY1828" fmla="*/ 1142846 h 4797311"/>
              <a:gd name="connsiteX1829" fmla="*/ 4447202 w 9166816"/>
              <a:gd name="connsiteY1829" fmla="*/ 1145541 h 4797311"/>
              <a:gd name="connsiteX1830" fmla="*/ 4422496 w 9166816"/>
              <a:gd name="connsiteY1830" fmla="*/ 1171125 h 4797311"/>
              <a:gd name="connsiteX1831" fmla="*/ 4448080 w 9166816"/>
              <a:gd name="connsiteY1831" fmla="*/ 1195831 h 4797311"/>
              <a:gd name="connsiteX1832" fmla="*/ 4449642 w 9166816"/>
              <a:gd name="connsiteY1832" fmla="*/ 1195487 h 4797311"/>
              <a:gd name="connsiteX1833" fmla="*/ 4451215 w 9166816"/>
              <a:gd name="connsiteY1833" fmla="*/ 1195776 h 4797311"/>
              <a:gd name="connsiteX1834" fmla="*/ 4475921 w 9166816"/>
              <a:gd name="connsiteY1834" fmla="*/ 1170192 h 4797311"/>
              <a:gd name="connsiteX1835" fmla="*/ 4450337 w 9166816"/>
              <a:gd name="connsiteY1835" fmla="*/ 1145486 h 4797311"/>
              <a:gd name="connsiteX1836" fmla="*/ 4448775 w 9166816"/>
              <a:gd name="connsiteY1836" fmla="*/ 1145830 h 4797311"/>
              <a:gd name="connsiteX1837" fmla="*/ 4447202 w 9166816"/>
              <a:gd name="connsiteY1837" fmla="*/ 1145541 h 4797311"/>
              <a:gd name="connsiteX1838" fmla="*/ 4295947 w 9166816"/>
              <a:gd name="connsiteY1838" fmla="*/ 1148181 h 4797311"/>
              <a:gd name="connsiteX1839" fmla="*/ 4271241 w 9166816"/>
              <a:gd name="connsiteY1839" fmla="*/ 1173765 h 4797311"/>
              <a:gd name="connsiteX1840" fmla="*/ 4296825 w 9166816"/>
              <a:gd name="connsiteY1840" fmla="*/ 1198471 h 4797311"/>
              <a:gd name="connsiteX1841" fmla="*/ 4321531 w 9166816"/>
              <a:gd name="connsiteY1841" fmla="*/ 1172887 h 4797311"/>
              <a:gd name="connsiteX1842" fmla="*/ 4295947 w 9166816"/>
              <a:gd name="connsiteY1842" fmla="*/ 1148181 h 4797311"/>
              <a:gd name="connsiteX1843" fmla="*/ 4243437 w 9166816"/>
              <a:gd name="connsiteY1843" fmla="*/ 1126071 h 4797311"/>
              <a:gd name="connsiteX1844" fmla="*/ 4243099 w 9166816"/>
              <a:gd name="connsiteY1844" fmla="*/ 1127216 h 4797311"/>
              <a:gd name="connsiteX1845" fmla="*/ 4243496 w 9166816"/>
              <a:gd name="connsiteY1845" fmla="*/ 1126207 h 4797311"/>
              <a:gd name="connsiteX1846" fmla="*/ 4243437 w 9166816"/>
              <a:gd name="connsiteY1846" fmla="*/ 1126071 h 4797311"/>
              <a:gd name="connsiteX1847" fmla="*/ 4986981 w 9166816"/>
              <a:gd name="connsiteY1847" fmla="*/ 1088077 h 4797311"/>
              <a:gd name="connsiteX1848" fmla="*/ 4962275 w 9166816"/>
              <a:gd name="connsiteY1848" fmla="*/ 1113661 h 4797311"/>
              <a:gd name="connsiteX1849" fmla="*/ 4987859 w 9166816"/>
              <a:gd name="connsiteY1849" fmla="*/ 1138367 h 4797311"/>
              <a:gd name="connsiteX1850" fmla="*/ 5012564 w 9166816"/>
              <a:gd name="connsiteY1850" fmla="*/ 1112783 h 4797311"/>
              <a:gd name="connsiteX1851" fmla="*/ 4986981 w 9166816"/>
              <a:gd name="connsiteY1851" fmla="*/ 1088077 h 4797311"/>
              <a:gd name="connsiteX1852" fmla="*/ 4832465 w 9166816"/>
              <a:gd name="connsiteY1852" fmla="*/ 1090774 h 4797311"/>
              <a:gd name="connsiteX1853" fmla="*/ 4807758 w 9166816"/>
              <a:gd name="connsiteY1853" fmla="*/ 1116358 h 4797311"/>
              <a:gd name="connsiteX1854" fmla="*/ 4833342 w 9166816"/>
              <a:gd name="connsiteY1854" fmla="*/ 1141064 h 4797311"/>
              <a:gd name="connsiteX1855" fmla="*/ 4858049 w 9166816"/>
              <a:gd name="connsiteY1855" fmla="*/ 1115480 h 4797311"/>
              <a:gd name="connsiteX1856" fmla="*/ 4832465 w 9166816"/>
              <a:gd name="connsiteY1856" fmla="*/ 1090774 h 4797311"/>
              <a:gd name="connsiteX1857" fmla="*/ 4678075 w 9166816"/>
              <a:gd name="connsiteY1857" fmla="*/ 1093469 h 4797311"/>
              <a:gd name="connsiteX1858" fmla="*/ 4653369 w 9166816"/>
              <a:gd name="connsiteY1858" fmla="*/ 1119053 h 4797311"/>
              <a:gd name="connsiteX1859" fmla="*/ 4678953 w 9166816"/>
              <a:gd name="connsiteY1859" fmla="*/ 1143759 h 4797311"/>
              <a:gd name="connsiteX1860" fmla="*/ 4703659 w 9166816"/>
              <a:gd name="connsiteY1860" fmla="*/ 1118175 h 4797311"/>
              <a:gd name="connsiteX1861" fmla="*/ 4678075 w 9166816"/>
              <a:gd name="connsiteY1861" fmla="*/ 1093469 h 4797311"/>
              <a:gd name="connsiteX1862" fmla="*/ 4523559 w 9166816"/>
              <a:gd name="connsiteY1862" fmla="*/ 1096166 h 4797311"/>
              <a:gd name="connsiteX1863" fmla="*/ 4498852 w 9166816"/>
              <a:gd name="connsiteY1863" fmla="*/ 1121750 h 4797311"/>
              <a:gd name="connsiteX1864" fmla="*/ 4524437 w 9166816"/>
              <a:gd name="connsiteY1864" fmla="*/ 1146456 h 4797311"/>
              <a:gd name="connsiteX1865" fmla="*/ 4549143 w 9166816"/>
              <a:gd name="connsiteY1865" fmla="*/ 1120872 h 4797311"/>
              <a:gd name="connsiteX1866" fmla="*/ 4523559 w 9166816"/>
              <a:gd name="connsiteY1866" fmla="*/ 1096166 h 4797311"/>
              <a:gd name="connsiteX1867" fmla="*/ 4372303 w 9166816"/>
              <a:gd name="connsiteY1867" fmla="*/ 1098806 h 4797311"/>
              <a:gd name="connsiteX1868" fmla="*/ 4347596 w 9166816"/>
              <a:gd name="connsiteY1868" fmla="*/ 1124390 h 4797311"/>
              <a:gd name="connsiteX1869" fmla="*/ 4373181 w 9166816"/>
              <a:gd name="connsiteY1869" fmla="*/ 1149096 h 4797311"/>
              <a:gd name="connsiteX1870" fmla="*/ 4397887 w 9166816"/>
              <a:gd name="connsiteY1870" fmla="*/ 1123512 h 4797311"/>
              <a:gd name="connsiteX1871" fmla="*/ 4372303 w 9166816"/>
              <a:gd name="connsiteY1871" fmla="*/ 1098806 h 4797311"/>
              <a:gd name="connsiteX1872" fmla="*/ 5048711 w 9166816"/>
              <a:gd name="connsiteY1872" fmla="*/ 1042782 h 4797311"/>
              <a:gd name="connsiteX1873" fmla="*/ 5045647 w 9166816"/>
              <a:gd name="connsiteY1873" fmla="*/ 1044115 h 4797311"/>
              <a:gd name="connsiteX1874" fmla="*/ 5038592 w 9166816"/>
              <a:gd name="connsiteY1874" fmla="*/ 1062024 h 4797311"/>
              <a:gd name="connsiteX1875" fmla="*/ 5039927 w 9166816"/>
              <a:gd name="connsiteY1875" fmla="*/ 1065093 h 4797311"/>
              <a:gd name="connsiteX1876" fmla="*/ 5048711 w 9166816"/>
              <a:gd name="connsiteY1876" fmla="*/ 1042782 h 4797311"/>
              <a:gd name="connsiteX1877" fmla="*/ 4908782 w 9166816"/>
              <a:gd name="connsiteY1877" fmla="*/ 1039137 h 4797311"/>
              <a:gd name="connsiteX1878" fmla="*/ 4884076 w 9166816"/>
              <a:gd name="connsiteY1878" fmla="*/ 1064721 h 4797311"/>
              <a:gd name="connsiteX1879" fmla="*/ 4909660 w 9166816"/>
              <a:gd name="connsiteY1879" fmla="*/ 1089426 h 4797311"/>
              <a:gd name="connsiteX1880" fmla="*/ 4934365 w 9166816"/>
              <a:gd name="connsiteY1880" fmla="*/ 1063843 h 4797311"/>
              <a:gd name="connsiteX1881" fmla="*/ 4908782 w 9166816"/>
              <a:gd name="connsiteY1881" fmla="*/ 1039137 h 4797311"/>
              <a:gd name="connsiteX1882" fmla="*/ 4754392 w 9166816"/>
              <a:gd name="connsiteY1882" fmla="*/ 1041832 h 4797311"/>
              <a:gd name="connsiteX1883" fmla="*/ 4729685 w 9166816"/>
              <a:gd name="connsiteY1883" fmla="*/ 1067416 h 4797311"/>
              <a:gd name="connsiteX1884" fmla="*/ 4755269 w 9166816"/>
              <a:gd name="connsiteY1884" fmla="*/ 1092121 h 4797311"/>
              <a:gd name="connsiteX1885" fmla="*/ 4779976 w 9166816"/>
              <a:gd name="connsiteY1885" fmla="*/ 1066538 h 4797311"/>
              <a:gd name="connsiteX1886" fmla="*/ 4754392 w 9166816"/>
              <a:gd name="connsiteY1886" fmla="*/ 1041832 h 4797311"/>
              <a:gd name="connsiteX1887" fmla="*/ 4599876 w 9166816"/>
              <a:gd name="connsiteY1887" fmla="*/ 1044529 h 4797311"/>
              <a:gd name="connsiteX1888" fmla="*/ 4575170 w 9166816"/>
              <a:gd name="connsiteY1888" fmla="*/ 1070113 h 4797311"/>
              <a:gd name="connsiteX1889" fmla="*/ 4600754 w 9166816"/>
              <a:gd name="connsiteY1889" fmla="*/ 1094818 h 4797311"/>
              <a:gd name="connsiteX1890" fmla="*/ 4625459 w 9166816"/>
              <a:gd name="connsiteY1890" fmla="*/ 1069235 h 4797311"/>
              <a:gd name="connsiteX1891" fmla="*/ 4599876 w 9166816"/>
              <a:gd name="connsiteY1891" fmla="*/ 1044529 h 4797311"/>
              <a:gd name="connsiteX1892" fmla="*/ 4445486 w 9166816"/>
              <a:gd name="connsiteY1892" fmla="*/ 1047224 h 4797311"/>
              <a:gd name="connsiteX1893" fmla="*/ 4420779 w 9166816"/>
              <a:gd name="connsiteY1893" fmla="*/ 1072808 h 4797311"/>
              <a:gd name="connsiteX1894" fmla="*/ 4446363 w 9166816"/>
              <a:gd name="connsiteY1894" fmla="*/ 1097513 h 4797311"/>
              <a:gd name="connsiteX1895" fmla="*/ 4447926 w 9166816"/>
              <a:gd name="connsiteY1895" fmla="*/ 1097170 h 4797311"/>
              <a:gd name="connsiteX1896" fmla="*/ 4449499 w 9166816"/>
              <a:gd name="connsiteY1896" fmla="*/ 1097458 h 4797311"/>
              <a:gd name="connsiteX1897" fmla="*/ 4474205 w 9166816"/>
              <a:gd name="connsiteY1897" fmla="*/ 1071875 h 4797311"/>
              <a:gd name="connsiteX1898" fmla="*/ 4448621 w 9166816"/>
              <a:gd name="connsiteY1898" fmla="*/ 1047169 h 4797311"/>
              <a:gd name="connsiteX1899" fmla="*/ 4447059 w 9166816"/>
              <a:gd name="connsiteY1899" fmla="*/ 1047512 h 4797311"/>
              <a:gd name="connsiteX1900" fmla="*/ 4445486 w 9166816"/>
              <a:gd name="connsiteY1900" fmla="*/ 1047224 h 4797311"/>
              <a:gd name="connsiteX1901" fmla="*/ 4294231 w 9166816"/>
              <a:gd name="connsiteY1901" fmla="*/ 1049864 h 4797311"/>
              <a:gd name="connsiteX1902" fmla="*/ 4269524 w 9166816"/>
              <a:gd name="connsiteY1902" fmla="*/ 1075448 h 4797311"/>
              <a:gd name="connsiteX1903" fmla="*/ 4295108 w 9166816"/>
              <a:gd name="connsiteY1903" fmla="*/ 1100153 h 4797311"/>
              <a:gd name="connsiteX1904" fmla="*/ 4319815 w 9166816"/>
              <a:gd name="connsiteY1904" fmla="*/ 1074570 h 4797311"/>
              <a:gd name="connsiteX1905" fmla="*/ 4294231 w 9166816"/>
              <a:gd name="connsiteY1905" fmla="*/ 1049864 h 4797311"/>
              <a:gd name="connsiteX1906" fmla="*/ 4985267 w 9166816"/>
              <a:gd name="connsiteY1906" fmla="*/ 989887 h 4797311"/>
              <a:gd name="connsiteX1907" fmla="*/ 4960561 w 9166816"/>
              <a:gd name="connsiteY1907" fmla="*/ 1015471 h 4797311"/>
              <a:gd name="connsiteX1908" fmla="*/ 4986145 w 9166816"/>
              <a:gd name="connsiteY1908" fmla="*/ 1040176 h 4797311"/>
              <a:gd name="connsiteX1909" fmla="*/ 5010850 w 9166816"/>
              <a:gd name="connsiteY1909" fmla="*/ 1014593 h 4797311"/>
              <a:gd name="connsiteX1910" fmla="*/ 4985267 w 9166816"/>
              <a:gd name="connsiteY1910" fmla="*/ 989887 h 4797311"/>
              <a:gd name="connsiteX1911" fmla="*/ 4830751 w 9166816"/>
              <a:gd name="connsiteY1911" fmla="*/ 992584 h 4797311"/>
              <a:gd name="connsiteX1912" fmla="*/ 4806044 w 9166816"/>
              <a:gd name="connsiteY1912" fmla="*/ 1018168 h 4797311"/>
              <a:gd name="connsiteX1913" fmla="*/ 4831629 w 9166816"/>
              <a:gd name="connsiteY1913" fmla="*/ 1042873 h 4797311"/>
              <a:gd name="connsiteX1914" fmla="*/ 4856335 w 9166816"/>
              <a:gd name="connsiteY1914" fmla="*/ 1017290 h 4797311"/>
              <a:gd name="connsiteX1915" fmla="*/ 4830751 w 9166816"/>
              <a:gd name="connsiteY1915" fmla="*/ 992584 h 4797311"/>
              <a:gd name="connsiteX1916" fmla="*/ 4676361 w 9166816"/>
              <a:gd name="connsiteY1916" fmla="*/ 995279 h 4797311"/>
              <a:gd name="connsiteX1917" fmla="*/ 4651655 w 9166816"/>
              <a:gd name="connsiteY1917" fmla="*/ 1020863 h 4797311"/>
              <a:gd name="connsiteX1918" fmla="*/ 4677239 w 9166816"/>
              <a:gd name="connsiteY1918" fmla="*/ 1045568 h 4797311"/>
              <a:gd name="connsiteX1919" fmla="*/ 4701945 w 9166816"/>
              <a:gd name="connsiteY1919" fmla="*/ 1019985 h 4797311"/>
              <a:gd name="connsiteX1920" fmla="*/ 4676361 w 9166816"/>
              <a:gd name="connsiteY1920" fmla="*/ 995279 h 4797311"/>
              <a:gd name="connsiteX1921" fmla="*/ 4521845 w 9166816"/>
              <a:gd name="connsiteY1921" fmla="*/ 997976 h 4797311"/>
              <a:gd name="connsiteX1922" fmla="*/ 4497139 w 9166816"/>
              <a:gd name="connsiteY1922" fmla="*/ 1023560 h 4797311"/>
              <a:gd name="connsiteX1923" fmla="*/ 4522723 w 9166816"/>
              <a:gd name="connsiteY1923" fmla="*/ 1048265 h 4797311"/>
              <a:gd name="connsiteX1924" fmla="*/ 4547429 w 9166816"/>
              <a:gd name="connsiteY1924" fmla="*/ 1022682 h 4797311"/>
              <a:gd name="connsiteX1925" fmla="*/ 4521845 w 9166816"/>
              <a:gd name="connsiteY1925" fmla="*/ 997976 h 4797311"/>
              <a:gd name="connsiteX1926" fmla="*/ 4370589 w 9166816"/>
              <a:gd name="connsiteY1926" fmla="*/ 1000616 h 4797311"/>
              <a:gd name="connsiteX1927" fmla="*/ 4345883 w 9166816"/>
              <a:gd name="connsiteY1927" fmla="*/ 1026200 h 4797311"/>
              <a:gd name="connsiteX1928" fmla="*/ 4371467 w 9166816"/>
              <a:gd name="connsiteY1928" fmla="*/ 1050905 h 4797311"/>
              <a:gd name="connsiteX1929" fmla="*/ 4396173 w 9166816"/>
              <a:gd name="connsiteY1929" fmla="*/ 1025322 h 4797311"/>
              <a:gd name="connsiteX1930" fmla="*/ 4370589 w 9166816"/>
              <a:gd name="connsiteY1930" fmla="*/ 1000616 h 4797311"/>
              <a:gd name="connsiteX1931" fmla="*/ 4294672 w 9166816"/>
              <a:gd name="connsiteY1931" fmla="*/ 952522 h 4797311"/>
              <a:gd name="connsiteX1932" fmla="*/ 4281464 w 9166816"/>
              <a:gd name="connsiteY1932" fmla="*/ 997264 h 4797311"/>
              <a:gd name="connsiteX1933" fmla="*/ 4293395 w 9166816"/>
              <a:gd name="connsiteY1933" fmla="*/ 1001963 h 4797311"/>
              <a:gd name="connsiteX1934" fmla="*/ 4318101 w 9166816"/>
              <a:gd name="connsiteY1934" fmla="*/ 976379 h 4797311"/>
              <a:gd name="connsiteX1935" fmla="*/ 4310426 w 9166816"/>
              <a:gd name="connsiteY1935" fmla="*/ 958727 h 4797311"/>
              <a:gd name="connsiteX1936" fmla="*/ 4294672 w 9166816"/>
              <a:gd name="connsiteY1936" fmla="*/ 952522 h 4797311"/>
              <a:gd name="connsiteX1937" fmla="*/ 5061585 w 9166816"/>
              <a:gd name="connsiteY1937" fmla="*/ 938249 h 4797311"/>
              <a:gd name="connsiteX1938" fmla="*/ 5036878 w 9166816"/>
              <a:gd name="connsiteY1938" fmla="*/ 963833 h 4797311"/>
              <a:gd name="connsiteX1939" fmla="*/ 5062462 w 9166816"/>
              <a:gd name="connsiteY1939" fmla="*/ 988539 h 4797311"/>
              <a:gd name="connsiteX1940" fmla="*/ 5071637 w 9166816"/>
              <a:gd name="connsiteY1940" fmla="*/ 984549 h 4797311"/>
              <a:gd name="connsiteX1941" fmla="*/ 5083480 w 9166816"/>
              <a:gd name="connsiteY1941" fmla="*/ 954471 h 4797311"/>
              <a:gd name="connsiteX1942" fmla="*/ 5079493 w 9166816"/>
              <a:gd name="connsiteY1942" fmla="*/ 945303 h 4797311"/>
              <a:gd name="connsiteX1943" fmla="*/ 5061585 w 9166816"/>
              <a:gd name="connsiteY1943" fmla="*/ 938249 h 4797311"/>
              <a:gd name="connsiteX1944" fmla="*/ 4907068 w 9166816"/>
              <a:gd name="connsiteY1944" fmla="*/ 940946 h 4797311"/>
              <a:gd name="connsiteX1945" fmla="*/ 4882362 w 9166816"/>
              <a:gd name="connsiteY1945" fmla="*/ 966530 h 4797311"/>
              <a:gd name="connsiteX1946" fmla="*/ 4907946 w 9166816"/>
              <a:gd name="connsiteY1946" fmla="*/ 991236 h 4797311"/>
              <a:gd name="connsiteX1947" fmla="*/ 4932651 w 9166816"/>
              <a:gd name="connsiteY1947" fmla="*/ 965652 h 4797311"/>
              <a:gd name="connsiteX1948" fmla="*/ 4907068 w 9166816"/>
              <a:gd name="connsiteY1948" fmla="*/ 940946 h 4797311"/>
              <a:gd name="connsiteX1949" fmla="*/ 4752678 w 9166816"/>
              <a:gd name="connsiteY1949" fmla="*/ 943641 h 4797311"/>
              <a:gd name="connsiteX1950" fmla="*/ 4727971 w 9166816"/>
              <a:gd name="connsiteY1950" fmla="*/ 969225 h 4797311"/>
              <a:gd name="connsiteX1951" fmla="*/ 4753555 w 9166816"/>
              <a:gd name="connsiteY1951" fmla="*/ 993931 h 4797311"/>
              <a:gd name="connsiteX1952" fmla="*/ 4778262 w 9166816"/>
              <a:gd name="connsiteY1952" fmla="*/ 968347 h 4797311"/>
              <a:gd name="connsiteX1953" fmla="*/ 4752678 w 9166816"/>
              <a:gd name="connsiteY1953" fmla="*/ 943641 h 4797311"/>
              <a:gd name="connsiteX1954" fmla="*/ 4598162 w 9166816"/>
              <a:gd name="connsiteY1954" fmla="*/ 946338 h 4797311"/>
              <a:gd name="connsiteX1955" fmla="*/ 4573456 w 9166816"/>
              <a:gd name="connsiteY1955" fmla="*/ 971922 h 4797311"/>
              <a:gd name="connsiteX1956" fmla="*/ 4599040 w 9166816"/>
              <a:gd name="connsiteY1956" fmla="*/ 996628 h 4797311"/>
              <a:gd name="connsiteX1957" fmla="*/ 4623745 w 9166816"/>
              <a:gd name="connsiteY1957" fmla="*/ 971044 h 4797311"/>
              <a:gd name="connsiteX1958" fmla="*/ 4598162 w 9166816"/>
              <a:gd name="connsiteY1958" fmla="*/ 946338 h 4797311"/>
              <a:gd name="connsiteX1959" fmla="*/ 4443772 w 9166816"/>
              <a:gd name="connsiteY1959" fmla="*/ 949033 h 4797311"/>
              <a:gd name="connsiteX1960" fmla="*/ 4419065 w 9166816"/>
              <a:gd name="connsiteY1960" fmla="*/ 974617 h 4797311"/>
              <a:gd name="connsiteX1961" fmla="*/ 4444650 w 9166816"/>
              <a:gd name="connsiteY1961" fmla="*/ 999323 h 4797311"/>
              <a:gd name="connsiteX1962" fmla="*/ 4446212 w 9166816"/>
              <a:gd name="connsiteY1962" fmla="*/ 998979 h 4797311"/>
              <a:gd name="connsiteX1963" fmla="*/ 4447785 w 9166816"/>
              <a:gd name="connsiteY1963" fmla="*/ 999268 h 4797311"/>
              <a:gd name="connsiteX1964" fmla="*/ 4472491 w 9166816"/>
              <a:gd name="connsiteY1964" fmla="*/ 973684 h 4797311"/>
              <a:gd name="connsiteX1965" fmla="*/ 4446907 w 9166816"/>
              <a:gd name="connsiteY1965" fmla="*/ 948978 h 4797311"/>
              <a:gd name="connsiteX1966" fmla="*/ 4445345 w 9166816"/>
              <a:gd name="connsiteY1966" fmla="*/ 949321 h 4797311"/>
              <a:gd name="connsiteX1967" fmla="*/ 4443772 w 9166816"/>
              <a:gd name="connsiteY1967" fmla="*/ 949033 h 4797311"/>
              <a:gd name="connsiteX1968" fmla="*/ 4983551 w 9166816"/>
              <a:gd name="connsiteY1968" fmla="*/ 891570 h 4797311"/>
              <a:gd name="connsiteX1969" fmla="*/ 4958845 w 9166816"/>
              <a:gd name="connsiteY1969" fmla="*/ 917154 h 4797311"/>
              <a:gd name="connsiteX1970" fmla="*/ 4984429 w 9166816"/>
              <a:gd name="connsiteY1970" fmla="*/ 941860 h 4797311"/>
              <a:gd name="connsiteX1971" fmla="*/ 5009134 w 9166816"/>
              <a:gd name="connsiteY1971" fmla="*/ 916276 h 4797311"/>
              <a:gd name="connsiteX1972" fmla="*/ 4983551 w 9166816"/>
              <a:gd name="connsiteY1972" fmla="*/ 891570 h 4797311"/>
              <a:gd name="connsiteX1973" fmla="*/ 4829035 w 9166816"/>
              <a:gd name="connsiteY1973" fmla="*/ 894267 h 4797311"/>
              <a:gd name="connsiteX1974" fmla="*/ 4804328 w 9166816"/>
              <a:gd name="connsiteY1974" fmla="*/ 919851 h 4797311"/>
              <a:gd name="connsiteX1975" fmla="*/ 4829912 w 9166816"/>
              <a:gd name="connsiteY1975" fmla="*/ 944557 h 4797311"/>
              <a:gd name="connsiteX1976" fmla="*/ 4854619 w 9166816"/>
              <a:gd name="connsiteY1976" fmla="*/ 918973 h 4797311"/>
              <a:gd name="connsiteX1977" fmla="*/ 4829035 w 9166816"/>
              <a:gd name="connsiteY1977" fmla="*/ 894267 h 4797311"/>
              <a:gd name="connsiteX1978" fmla="*/ 4674645 w 9166816"/>
              <a:gd name="connsiteY1978" fmla="*/ 896962 h 4797311"/>
              <a:gd name="connsiteX1979" fmla="*/ 4649939 w 9166816"/>
              <a:gd name="connsiteY1979" fmla="*/ 922546 h 4797311"/>
              <a:gd name="connsiteX1980" fmla="*/ 4675523 w 9166816"/>
              <a:gd name="connsiteY1980" fmla="*/ 947252 h 4797311"/>
              <a:gd name="connsiteX1981" fmla="*/ 4700229 w 9166816"/>
              <a:gd name="connsiteY1981" fmla="*/ 921668 h 4797311"/>
              <a:gd name="connsiteX1982" fmla="*/ 4674645 w 9166816"/>
              <a:gd name="connsiteY1982" fmla="*/ 896962 h 4797311"/>
              <a:gd name="connsiteX1983" fmla="*/ 4520129 w 9166816"/>
              <a:gd name="connsiteY1983" fmla="*/ 899659 h 4797311"/>
              <a:gd name="connsiteX1984" fmla="*/ 4495422 w 9166816"/>
              <a:gd name="connsiteY1984" fmla="*/ 925243 h 4797311"/>
              <a:gd name="connsiteX1985" fmla="*/ 4521006 w 9166816"/>
              <a:gd name="connsiteY1985" fmla="*/ 949949 h 4797311"/>
              <a:gd name="connsiteX1986" fmla="*/ 4545713 w 9166816"/>
              <a:gd name="connsiteY1986" fmla="*/ 924365 h 4797311"/>
              <a:gd name="connsiteX1987" fmla="*/ 4520129 w 9166816"/>
              <a:gd name="connsiteY1987" fmla="*/ 899659 h 4797311"/>
              <a:gd name="connsiteX1988" fmla="*/ 4368873 w 9166816"/>
              <a:gd name="connsiteY1988" fmla="*/ 902299 h 4797311"/>
              <a:gd name="connsiteX1989" fmla="*/ 4344166 w 9166816"/>
              <a:gd name="connsiteY1989" fmla="*/ 927883 h 4797311"/>
              <a:gd name="connsiteX1990" fmla="*/ 4369751 w 9166816"/>
              <a:gd name="connsiteY1990" fmla="*/ 952589 h 4797311"/>
              <a:gd name="connsiteX1991" fmla="*/ 4394457 w 9166816"/>
              <a:gd name="connsiteY1991" fmla="*/ 927005 h 4797311"/>
              <a:gd name="connsiteX1992" fmla="*/ 4368873 w 9166816"/>
              <a:gd name="connsiteY1992" fmla="*/ 902299 h 4797311"/>
              <a:gd name="connsiteX1993" fmla="*/ 5059868 w 9166816"/>
              <a:gd name="connsiteY1993" fmla="*/ 839932 h 4797311"/>
              <a:gd name="connsiteX1994" fmla="*/ 5035162 w 9166816"/>
              <a:gd name="connsiteY1994" fmla="*/ 865516 h 4797311"/>
              <a:gd name="connsiteX1995" fmla="*/ 5060746 w 9166816"/>
              <a:gd name="connsiteY1995" fmla="*/ 890222 h 4797311"/>
              <a:gd name="connsiteX1996" fmla="*/ 5085453 w 9166816"/>
              <a:gd name="connsiteY1996" fmla="*/ 864638 h 4797311"/>
              <a:gd name="connsiteX1997" fmla="*/ 5059868 w 9166816"/>
              <a:gd name="connsiteY1997" fmla="*/ 839932 h 4797311"/>
              <a:gd name="connsiteX1998" fmla="*/ 4905352 w 9166816"/>
              <a:gd name="connsiteY1998" fmla="*/ 842629 h 4797311"/>
              <a:gd name="connsiteX1999" fmla="*/ 4880646 w 9166816"/>
              <a:gd name="connsiteY1999" fmla="*/ 868213 h 4797311"/>
              <a:gd name="connsiteX2000" fmla="*/ 4906230 w 9166816"/>
              <a:gd name="connsiteY2000" fmla="*/ 892919 h 4797311"/>
              <a:gd name="connsiteX2001" fmla="*/ 4930935 w 9166816"/>
              <a:gd name="connsiteY2001" fmla="*/ 867335 h 4797311"/>
              <a:gd name="connsiteX2002" fmla="*/ 4905352 w 9166816"/>
              <a:gd name="connsiteY2002" fmla="*/ 842629 h 4797311"/>
              <a:gd name="connsiteX2003" fmla="*/ 4750962 w 9166816"/>
              <a:gd name="connsiteY2003" fmla="*/ 845324 h 4797311"/>
              <a:gd name="connsiteX2004" fmla="*/ 4726255 w 9166816"/>
              <a:gd name="connsiteY2004" fmla="*/ 870908 h 4797311"/>
              <a:gd name="connsiteX2005" fmla="*/ 4751839 w 9166816"/>
              <a:gd name="connsiteY2005" fmla="*/ 895614 h 4797311"/>
              <a:gd name="connsiteX2006" fmla="*/ 4776546 w 9166816"/>
              <a:gd name="connsiteY2006" fmla="*/ 870030 h 4797311"/>
              <a:gd name="connsiteX2007" fmla="*/ 4750962 w 9166816"/>
              <a:gd name="connsiteY2007" fmla="*/ 845324 h 4797311"/>
              <a:gd name="connsiteX2008" fmla="*/ 4596446 w 9166816"/>
              <a:gd name="connsiteY2008" fmla="*/ 848021 h 4797311"/>
              <a:gd name="connsiteX2009" fmla="*/ 4571740 w 9166816"/>
              <a:gd name="connsiteY2009" fmla="*/ 873605 h 4797311"/>
              <a:gd name="connsiteX2010" fmla="*/ 4597324 w 9166816"/>
              <a:gd name="connsiteY2010" fmla="*/ 898311 h 4797311"/>
              <a:gd name="connsiteX2011" fmla="*/ 4622029 w 9166816"/>
              <a:gd name="connsiteY2011" fmla="*/ 872727 h 4797311"/>
              <a:gd name="connsiteX2012" fmla="*/ 4596446 w 9166816"/>
              <a:gd name="connsiteY2012" fmla="*/ 848021 h 4797311"/>
              <a:gd name="connsiteX2013" fmla="*/ 4442056 w 9166816"/>
              <a:gd name="connsiteY2013" fmla="*/ 850716 h 4797311"/>
              <a:gd name="connsiteX2014" fmla="*/ 4417349 w 9166816"/>
              <a:gd name="connsiteY2014" fmla="*/ 876300 h 4797311"/>
              <a:gd name="connsiteX2015" fmla="*/ 4442933 w 9166816"/>
              <a:gd name="connsiteY2015" fmla="*/ 901006 h 4797311"/>
              <a:gd name="connsiteX2016" fmla="*/ 4444496 w 9166816"/>
              <a:gd name="connsiteY2016" fmla="*/ 900662 h 4797311"/>
              <a:gd name="connsiteX2017" fmla="*/ 4446069 w 9166816"/>
              <a:gd name="connsiteY2017" fmla="*/ 900951 h 4797311"/>
              <a:gd name="connsiteX2018" fmla="*/ 4470775 w 9166816"/>
              <a:gd name="connsiteY2018" fmla="*/ 875367 h 4797311"/>
              <a:gd name="connsiteX2019" fmla="*/ 4445191 w 9166816"/>
              <a:gd name="connsiteY2019" fmla="*/ 850661 h 4797311"/>
              <a:gd name="connsiteX2020" fmla="*/ 4443629 w 9166816"/>
              <a:gd name="connsiteY2020" fmla="*/ 851005 h 4797311"/>
              <a:gd name="connsiteX2021" fmla="*/ 4442056 w 9166816"/>
              <a:gd name="connsiteY2021" fmla="*/ 850716 h 4797311"/>
              <a:gd name="connsiteX2022" fmla="*/ 5136225 w 9166816"/>
              <a:gd name="connsiteY2022" fmla="*/ 790558 h 4797311"/>
              <a:gd name="connsiteX2023" fmla="*/ 5111519 w 9166816"/>
              <a:gd name="connsiteY2023" fmla="*/ 816142 h 4797311"/>
              <a:gd name="connsiteX2024" fmla="*/ 5119194 w 9166816"/>
              <a:gd name="connsiteY2024" fmla="*/ 833792 h 4797311"/>
              <a:gd name="connsiteX2025" fmla="*/ 5129408 w 9166816"/>
              <a:gd name="connsiteY2025" fmla="*/ 837816 h 4797311"/>
              <a:gd name="connsiteX2026" fmla="*/ 5146431 w 9166816"/>
              <a:gd name="connsiteY2026" fmla="*/ 794577 h 4797311"/>
              <a:gd name="connsiteX2027" fmla="*/ 5136225 w 9166816"/>
              <a:gd name="connsiteY2027" fmla="*/ 790558 h 4797311"/>
              <a:gd name="connsiteX2028" fmla="*/ 4981835 w 9166816"/>
              <a:gd name="connsiteY2028" fmla="*/ 793253 h 4797311"/>
              <a:gd name="connsiteX2029" fmla="*/ 4957129 w 9166816"/>
              <a:gd name="connsiteY2029" fmla="*/ 818837 h 4797311"/>
              <a:gd name="connsiteX2030" fmla="*/ 4982713 w 9166816"/>
              <a:gd name="connsiteY2030" fmla="*/ 843542 h 4797311"/>
              <a:gd name="connsiteX2031" fmla="*/ 5007418 w 9166816"/>
              <a:gd name="connsiteY2031" fmla="*/ 817959 h 4797311"/>
              <a:gd name="connsiteX2032" fmla="*/ 4981835 w 9166816"/>
              <a:gd name="connsiteY2032" fmla="*/ 793253 h 4797311"/>
              <a:gd name="connsiteX2033" fmla="*/ 4827318 w 9166816"/>
              <a:gd name="connsiteY2033" fmla="*/ 795950 h 4797311"/>
              <a:gd name="connsiteX2034" fmla="*/ 4802612 w 9166816"/>
              <a:gd name="connsiteY2034" fmla="*/ 821534 h 4797311"/>
              <a:gd name="connsiteX2035" fmla="*/ 4828196 w 9166816"/>
              <a:gd name="connsiteY2035" fmla="*/ 846239 h 4797311"/>
              <a:gd name="connsiteX2036" fmla="*/ 4852903 w 9166816"/>
              <a:gd name="connsiteY2036" fmla="*/ 820656 h 4797311"/>
              <a:gd name="connsiteX2037" fmla="*/ 4827318 w 9166816"/>
              <a:gd name="connsiteY2037" fmla="*/ 795950 h 4797311"/>
              <a:gd name="connsiteX2038" fmla="*/ 4672929 w 9166816"/>
              <a:gd name="connsiteY2038" fmla="*/ 798645 h 4797311"/>
              <a:gd name="connsiteX2039" fmla="*/ 4648223 w 9166816"/>
              <a:gd name="connsiteY2039" fmla="*/ 824229 h 4797311"/>
              <a:gd name="connsiteX2040" fmla="*/ 4673807 w 9166816"/>
              <a:gd name="connsiteY2040" fmla="*/ 848934 h 4797311"/>
              <a:gd name="connsiteX2041" fmla="*/ 4698513 w 9166816"/>
              <a:gd name="connsiteY2041" fmla="*/ 823351 h 4797311"/>
              <a:gd name="connsiteX2042" fmla="*/ 4672929 w 9166816"/>
              <a:gd name="connsiteY2042" fmla="*/ 798645 h 4797311"/>
              <a:gd name="connsiteX2043" fmla="*/ 4518413 w 9166816"/>
              <a:gd name="connsiteY2043" fmla="*/ 801342 h 4797311"/>
              <a:gd name="connsiteX2044" fmla="*/ 4493706 w 9166816"/>
              <a:gd name="connsiteY2044" fmla="*/ 826926 h 4797311"/>
              <a:gd name="connsiteX2045" fmla="*/ 4519290 w 9166816"/>
              <a:gd name="connsiteY2045" fmla="*/ 851631 h 4797311"/>
              <a:gd name="connsiteX2046" fmla="*/ 4543997 w 9166816"/>
              <a:gd name="connsiteY2046" fmla="*/ 826048 h 4797311"/>
              <a:gd name="connsiteX2047" fmla="*/ 4518413 w 9166816"/>
              <a:gd name="connsiteY2047" fmla="*/ 801342 h 4797311"/>
              <a:gd name="connsiteX2048" fmla="*/ 4367157 w 9166816"/>
              <a:gd name="connsiteY2048" fmla="*/ 803982 h 4797311"/>
              <a:gd name="connsiteX2049" fmla="*/ 4342450 w 9166816"/>
              <a:gd name="connsiteY2049" fmla="*/ 829566 h 4797311"/>
              <a:gd name="connsiteX2050" fmla="*/ 4368034 w 9166816"/>
              <a:gd name="connsiteY2050" fmla="*/ 854271 h 4797311"/>
              <a:gd name="connsiteX2051" fmla="*/ 4392741 w 9166816"/>
              <a:gd name="connsiteY2051" fmla="*/ 828688 h 4797311"/>
              <a:gd name="connsiteX2052" fmla="*/ 4367157 w 9166816"/>
              <a:gd name="connsiteY2052" fmla="*/ 803982 h 4797311"/>
              <a:gd name="connsiteX2053" fmla="*/ 5058122 w 9166816"/>
              <a:gd name="connsiteY2053" fmla="*/ 739888 h 4797311"/>
              <a:gd name="connsiteX2054" fmla="*/ 5033416 w 9166816"/>
              <a:gd name="connsiteY2054" fmla="*/ 765472 h 4797311"/>
              <a:gd name="connsiteX2055" fmla="*/ 5033789 w 9166816"/>
              <a:gd name="connsiteY2055" fmla="*/ 766329 h 4797311"/>
              <a:gd name="connsiteX2056" fmla="*/ 5033446 w 9166816"/>
              <a:gd name="connsiteY2056" fmla="*/ 767198 h 4797311"/>
              <a:gd name="connsiteX2057" fmla="*/ 5059030 w 9166816"/>
              <a:gd name="connsiteY2057" fmla="*/ 791905 h 4797311"/>
              <a:gd name="connsiteX2058" fmla="*/ 5083736 w 9166816"/>
              <a:gd name="connsiteY2058" fmla="*/ 766320 h 4797311"/>
              <a:gd name="connsiteX2059" fmla="*/ 5083363 w 9166816"/>
              <a:gd name="connsiteY2059" fmla="*/ 765463 h 4797311"/>
              <a:gd name="connsiteX2060" fmla="*/ 5083706 w 9166816"/>
              <a:gd name="connsiteY2060" fmla="*/ 764594 h 4797311"/>
              <a:gd name="connsiteX2061" fmla="*/ 5058122 w 9166816"/>
              <a:gd name="connsiteY2061" fmla="*/ 739888 h 4797311"/>
              <a:gd name="connsiteX2062" fmla="*/ 4903606 w 9166816"/>
              <a:gd name="connsiteY2062" fmla="*/ 742585 h 4797311"/>
              <a:gd name="connsiteX2063" fmla="*/ 4878899 w 9166816"/>
              <a:gd name="connsiteY2063" fmla="*/ 768169 h 4797311"/>
              <a:gd name="connsiteX2064" fmla="*/ 4879271 w 9166816"/>
              <a:gd name="connsiteY2064" fmla="*/ 769026 h 4797311"/>
              <a:gd name="connsiteX2065" fmla="*/ 4878930 w 9166816"/>
              <a:gd name="connsiteY2065" fmla="*/ 769895 h 4797311"/>
              <a:gd name="connsiteX2066" fmla="*/ 4904514 w 9166816"/>
              <a:gd name="connsiteY2066" fmla="*/ 794602 h 4797311"/>
              <a:gd name="connsiteX2067" fmla="*/ 4929219 w 9166816"/>
              <a:gd name="connsiteY2067" fmla="*/ 769017 h 4797311"/>
              <a:gd name="connsiteX2068" fmla="*/ 4928847 w 9166816"/>
              <a:gd name="connsiteY2068" fmla="*/ 768160 h 4797311"/>
              <a:gd name="connsiteX2069" fmla="*/ 4929189 w 9166816"/>
              <a:gd name="connsiteY2069" fmla="*/ 767291 h 4797311"/>
              <a:gd name="connsiteX2070" fmla="*/ 4903606 w 9166816"/>
              <a:gd name="connsiteY2070" fmla="*/ 742585 h 4797311"/>
              <a:gd name="connsiteX2071" fmla="*/ 4749215 w 9166816"/>
              <a:gd name="connsiteY2071" fmla="*/ 745280 h 4797311"/>
              <a:gd name="connsiteX2072" fmla="*/ 4724509 w 9166816"/>
              <a:gd name="connsiteY2072" fmla="*/ 770864 h 4797311"/>
              <a:gd name="connsiteX2073" fmla="*/ 4724881 w 9166816"/>
              <a:gd name="connsiteY2073" fmla="*/ 771721 h 4797311"/>
              <a:gd name="connsiteX2074" fmla="*/ 4724539 w 9166816"/>
              <a:gd name="connsiteY2074" fmla="*/ 772590 h 4797311"/>
              <a:gd name="connsiteX2075" fmla="*/ 4750123 w 9166816"/>
              <a:gd name="connsiteY2075" fmla="*/ 797297 h 4797311"/>
              <a:gd name="connsiteX2076" fmla="*/ 4774829 w 9166816"/>
              <a:gd name="connsiteY2076" fmla="*/ 771712 h 4797311"/>
              <a:gd name="connsiteX2077" fmla="*/ 4774456 w 9166816"/>
              <a:gd name="connsiteY2077" fmla="*/ 770855 h 4797311"/>
              <a:gd name="connsiteX2078" fmla="*/ 4774799 w 9166816"/>
              <a:gd name="connsiteY2078" fmla="*/ 769986 h 4797311"/>
              <a:gd name="connsiteX2079" fmla="*/ 4749215 w 9166816"/>
              <a:gd name="connsiteY2079" fmla="*/ 745280 h 4797311"/>
              <a:gd name="connsiteX2080" fmla="*/ 4594700 w 9166816"/>
              <a:gd name="connsiteY2080" fmla="*/ 747977 h 4797311"/>
              <a:gd name="connsiteX2081" fmla="*/ 4569994 w 9166816"/>
              <a:gd name="connsiteY2081" fmla="*/ 773561 h 4797311"/>
              <a:gd name="connsiteX2082" fmla="*/ 4570366 w 9166816"/>
              <a:gd name="connsiteY2082" fmla="*/ 774418 h 4797311"/>
              <a:gd name="connsiteX2083" fmla="*/ 4570024 w 9166816"/>
              <a:gd name="connsiteY2083" fmla="*/ 775287 h 4797311"/>
              <a:gd name="connsiteX2084" fmla="*/ 4595608 w 9166816"/>
              <a:gd name="connsiteY2084" fmla="*/ 799994 h 4797311"/>
              <a:gd name="connsiteX2085" fmla="*/ 4620313 w 9166816"/>
              <a:gd name="connsiteY2085" fmla="*/ 774409 h 4797311"/>
              <a:gd name="connsiteX2086" fmla="*/ 4619941 w 9166816"/>
              <a:gd name="connsiteY2086" fmla="*/ 773552 h 4797311"/>
              <a:gd name="connsiteX2087" fmla="*/ 4620283 w 9166816"/>
              <a:gd name="connsiteY2087" fmla="*/ 772683 h 4797311"/>
              <a:gd name="connsiteX2088" fmla="*/ 4594700 w 9166816"/>
              <a:gd name="connsiteY2088" fmla="*/ 747977 h 4797311"/>
              <a:gd name="connsiteX2089" fmla="*/ 4440309 w 9166816"/>
              <a:gd name="connsiteY2089" fmla="*/ 750672 h 4797311"/>
              <a:gd name="connsiteX2090" fmla="*/ 4415603 w 9166816"/>
              <a:gd name="connsiteY2090" fmla="*/ 776256 h 4797311"/>
              <a:gd name="connsiteX2091" fmla="*/ 4415975 w 9166816"/>
              <a:gd name="connsiteY2091" fmla="*/ 777113 h 4797311"/>
              <a:gd name="connsiteX2092" fmla="*/ 4415633 w 9166816"/>
              <a:gd name="connsiteY2092" fmla="*/ 777982 h 4797311"/>
              <a:gd name="connsiteX2093" fmla="*/ 4441217 w 9166816"/>
              <a:gd name="connsiteY2093" fmla="*/ 802689 h 4797311"/>
              <a:gd name="connsiteX2094" fmla="*/ 4442780 w 9166816"/>
              <a:gd name="connsiteY2094" fmla="*/ 802345 h 4797311"/>
              <a:gd name="connsiteX2095" fmla="*/ 4444353 w 9166816"/>
              <a:gd name="connsiteY2095" fmla="*/ 802634 h 4797311"/>
              <a:gd name="connsiteX2096" fmla="*/ 4469059 w 9166816"/>
              <a:gd name="connsiteY2096" fmla="*/ 777049 h 4797311"/>
              <a:gd name="connsiteX2097" fmla="*/ 4468686 w 9166816"/>
              <a:gd name="connsiteY2097" fmla="*/ 776193 h 4797311"/>
              <a:gd name="connsiteX2098" fmla="*/ 4469029 w 9166816"/>
              <a:gd name="connsiteY2098" fmla="*/ 775324 h 4797311"/>
              <a:gd name="connsiteX2099" fmla="*/ 4443445 w 9166816"/>
              <a:gd name="connsiteY2099" fmla="*/ 750617 h 4797311"/>
              <a:gd name="connsiteX2100" fmla="*/ 4441883 w 9166816"/>
              <a:gd name="connsiteY2100" fmla="*/ 750962 h 4797311"/>
              <a:gd name="connsiteX2101" fmla="*/ 4440309 w 9166816"/>
              <a:gd name="connsiteY2101" fmla="*/ 750672 h 4797311"/>
              <a:gd name="connsiteX2102" fmla="*/ 4368378 w 9166816"/>
              <a:gd name="connsiteY2102" fmla="*/ 702859 h 4797311"/>
              <a:gd name="connsiteX2103" fmla="*/ 4355169 w 9166816"/>
              <a:gd name="connsiteY2103" fmla="*/ 747600 h 4797311"/>
              <a:gd name="connsiteX2104" fmla="*/ 4366249 w 9166816"/>
              <a:gd name="connsiteY2104" fmla="*/ 751965 h 4797311"/>
              <a:gd name="connsiteX2105" fmla="*/ 4390955 w 9166816"/>
              <a:gd name="connsiteY2105" fmla="*/ 726382 h 4797311"/>
              <a:gd name="connsiteX2106" fmla="*/ 4383280 w 9166816"/>
              <a:gd name="connsiteY2106" fmla="*/ 708729 h 4797311"/>
              <a:gd name="connsiteX2107" fmla="*/ 4368378 w 9166816"/>
              <a:gd name="connsiteY2107" fmla="*/ 702859 h 4797311"/>
              <a:gd name="connsiteX2108" fmla="*/ 5134440 w 9166816"/>
              <a:gd name="connsiteY2108" fmla="*/ 688251 h 4797311"/>
              <a:gd name="connsiteX2109" fmla="*/ 5109733 w 9166816"/>
              <a:gd name="connsiteY2109" fmla="*/ 713835 h 4797311"/>
              <a:gd name="connsiteX2110" fmla="*/ 5135317 w 9166816"/>
              <a:gd name="connsiteY2110" fmla="*/ 738541 h 4797311"/>
              <a:gd name="connsiteX2111" fmla="*/ 5160023 w 9166816"/>
              <a:gd name="connsiteY2111" fmla="*/ 712957 h 4797311"/>
              <a:gd name="connsiteX2112" fmla="*/ 5134440 w 9166816"/>
              <a:gd name="connsiteY2112" fmla="*/ 688251 h 4797311"/>
              <a:gd name="connsiteX2113" fmla="*/ 4980049 w 9166816"/>
              <a:gd name="connsiteY2113" fmla="*/ 690946 h 4797311"/>
              <a:gd name="connsiteX2114" fmla="*/ 4955343 w 9166816"/>
              <a:gd name="connsiteY2114" fmla="*/ 716530 h 4797311"/>
              <a:gd name="connsiteX2115" fmla="*/ 4980927 w 9166816"/>
              <a:gd name="connsiteY2115" fmla="*/ 741235 h 4797311"/>
              <a:gd name="connsiteX2116" fmla="*/ 5005632 w 9166816"/>
              <a:gd name="connsiteY2116" fmla="*/ 715652 h 4797311"/>
              <a:gd name="connsiteX2117" fmla="*/ 4980049 w 9166816"/>
              <a:gd name="connsiteY2117" fmla="*/ 690946 h 4797311"/>
              <a:gd name="connsiteX2118" fmla="*/ 4825533 w 9166816"/>
              <a:gd name="connsiteY2118" fmla="*/ 693643 h 4797311"/>
              <a:gd name="connsiteX2119" fmla="*/ 4800826 w 9166816"/>
              <a:gd name="connsiteY2119" fmla="*/ 719227 h 4797311"/>
              <a:gd name="connsiteX2120" fmla="*/ 4826411 w 9166816"/>
              <a:gd name="connsiteY2120" fmla="*/ 743933 h 4797311"/>
              <a:gd name="connsiteX2121" fmla="*/ 4851117 w 9166816"/>
              <a:gd name="connsiteY2121" fmla="*/ 718349 h 4797311"/>
              <a:gd name="connsiteX2122" fmla="*/ 4825533 w 9166816"/>
              <a:gd name="connsiteY2122" fmla="*/ 693643 h 4797311"/>
              <a:gd name="connsiteX2123" fmla="*/ 4671143 w 9166816"/>
              <a:gd name="connsiteY2123" fmla="*/ 696338 h 4797311"/>
              <a:gd name="connsiteX2124" fmla="*/ 4646437 w 9166816"/>
              <a:gd name="connsiteY2124" fmla="*/ 721922 h 4797311"/>
              <a:gd name="connsiteX2125" fmla="*/ 4672021 w 9166816"/>
              <a:gd name="connsiteY2125" fmla="*/ 746627 h 4797311"/>
              <a:gd name="connsiteX2126" fmla="*/ 4696727 w 9166816"/>
              <a:gd name="connsiteY2126" fmla="*/ 721044 h 4797311"/>
              <a:gd name="connsiteX2127" fmla="*/ 4671143 w 9166816"/>
              <a:gd name="connsiteY2127" fmla="*/ 696338 h 4797311"/>
              <a:gd name="connsiteX2128" fmla="*/ 4516627 w 9166816"/>
              <a:gd name="connsiteY2128" fmla="*/ 699035 h 4797311"/>
              <a:gd name="connsiteX2129" fmla="*/ 4491921 w 9166816"/>
              <a:gd name="connsiteY2129" fmla="*/ 724619 h 4797311"/>
              <a:gd name="connsiteX2130" fmla="*/ 4517505 w 9166816"/>
              <a:gd name="connsiteY2130" fmla="*/ 749325 h 4797311"/>
              <a:gd name="connsiteX2131" fmla="*/ 4542211 w 9166816"/>
              <a:gd name="connsiteY2131" fmla="*/ 723741 h 4797311"/>
              <a:gd name="connsiteX2132" fmla="*/ 4516627 w 9166816"/>
              <a:gd name="connsiteY2132" fmla="*/ 699035 h 4797311"/>
              <a:gd name="connsiteX2133" fmla="*/ 5207099 w 9166816"/>
              <a:gd name="connsiteY2133" fmla="*/ 640483 h 4797311"/>
              <a:gd name="connsiteX2134" fmla="*/ 5193145 w 9166816"/>
              <a:gd name="connsiteY2134" fmla="*/ 646551 h 4797311"/>
              <a:gd name="connsiteX2135" fmla="*/ 5186090 w 9166816"/>
              <a:gd name="connsiteY2135" fmla="*/ 664459 h 4797311"/>
              <a:gd name="connsiteX2136" fmla="*/ 5192162 w 9166816"/>
              <a:gd name="connsiteY2136" fmla="*/ 678423 h 4797311"/>
              <a:gd name="connsiteX2137" fmla="*/ 5207099 w 9166816"/>
              <a:gd name="connsiteY2137" fmla="*/ 640483 h 4797311"/>
              <a:gd name="connsiteX2138" fmla="*/ 5056406 w 9166816"/>
              <a:gd name="connsiteY2138" fmla="*/ 641571 h 4797311"/>
              <a:gd name="connsiteX2139" fmla="*/ 5031700 w 9166816"/>
              <a:gd name="connsiteY2139" fmla="*/ 667154 h 4797311"/>
              <a:gd name="connsiteX2140" fmla="*/ 5057284 w 9166816"/>
              <a:gd name="connsiteY2140" fmla="*/ 691860 h 4797311"/>
              <a:gd name="connsiteX2141" fmla="*/ 5081990 w 9166816"/>
              <a:gd name="connsiteY2141" fmla="*/ 666276 h 4797311"/>
              <a:gd name="connsiteX2142" fmla="*/ 5056406 w 9166816"/>
              <a:gd name="connsiteY2142" fmla="*/ 641571 h 4797311"/>
              <a:gd name="connsiteX2143" fmla="*/ 4901890 w 9166816"/>
              <a:gd name="connsiteY2143" fmla="*/ 644268 h 4797311"/>
              <a:gd name="connsiteX2144" fmla="*/ 4877183 w 9166816"/>
              <a:gd name="connsiteY2144" fmla="*/ 669851 h 4797311"/>
              <a:gd name="connsiteX2145" fmla="*/ 4902767 w 9166816"/>
              <a:gd name="connsiteY2145" fmla="*/ 694557 h 4797311"/>
              <a:gd name="connsiteX2146" fmla="*/ 4927473 w 9166816"/>
              <a:gd name="connsiteY2146" fmla="*/ 668973 h 4797311"/>
              <a:gd name="connsiteX2147" fmla="*/ 4901890 w 9166816"/>
              <a:gd name="connsiteY2147" fmla="*/ 644268 h 4797311"/>
              <a:gd name="connsiteX2148" fmla="*/ 4747499 w 9166816"/>
              <a:gd name="connsiteY2148" fmla="*/ 646963 h 4797311"/>
              <a:gd name="connsiteX2149" fmla="*/ 4722793 w 9166816"/>
              <a:gd name="connsiteY2149" fmla="*/ 672546 h 4797311"/>
              <a:gd name="connsiteX2150" fmla="*/ 4748377 w 9166816"/>
              <a:gd name="connsiteY2150" fmla="*/ 697252 h 4797311"/>
              <a:gd name="connsiteX2151" fmla="*/ 4773083 w 9166816"/>
              <a:gd name="connsiteY2151" fmla="*/ 671668 h 4797311"/>
              <a:gd name="connsiteX2152" fmla="*/ 4747499 w 9166816"/>
              <a:gd name="connsiteY2152" fmla="*/ 646963 h 4797311"/>
              <a:gd name="connsiteX2153" fmla="*/ 4592984 w 9166816"/>
              <a:gd name="connsiteY2153" fmla="*/ 649660 h 4797311"/>
              <a:gd name="connsiteX2154" fmla="*/ 4568277 w 9166816"/>
              <a:gd name="connsiteY2154" fmla="*/ 675243 h 4797311"/>
              <a:gd name="connsiteX2155" fmla="*/ 4593861 w 9166816"/>
              <a:gd name="connsiteY2155" fmla="*/ 699949 h 4797311"/>
              <a:gd name="connsiteX2156" fmla="*/ 4618567 w 9166816"/>
              <a:gd name="connsiteY2156" fmla="*/ 674365 h 4797311"/>
              <a:gd name="connsiteX2157" fmla="*/ 4592984 w 9166816"/>
              <a:gd name="connsiteY2157" fmla="*/ 649660 h 4797311"/>
              <a:gd name="connsiteX2158" fmla="*/ 4438593 w 9166816"/>
              <a:gd name="connsiteY2158" fmla="*/ 652355 h 4797311"/>
              <a:gd name="connsiteX2159" fmla="*/ 4413887 w 9166816"/>
              <a:gd name="connsiteY2159" fmla="*/ 677938 h 4797311"/>
              <a:gd name="connsiteX2160" fmla="*/ 4439471 w 9166816"/>
              <a:gd name="connsiteY2160" fmla="*/ 702644 h 4797311"/>
              <a:gd name="connsiteX2161" fmla="*/ 4441033 w 9166816"/>
              <a:gd name="connsiteY2161" fmla="*/ 702301 h 4797311"/>
              <a:gd name="connsiteX2162" fmla="*/ 4442607 w 9166816"/>
              <a:gd name="connsiteY2162" fmla="*/ 702590 h 4797311"/>
              <a:gd name="connsiteX2163" fmla="*/ 4467313 w 9166816"/>
              <a:gd name="connsiteY2163" fmla="*/ 677006 h 4797311"/>
              <a:gd name="connsiteX2164" fmla="*/ 4441729 w 9166816"/>
              <a:gd name="connsiteY2164" fmla="*/ 652300 h 4797311"/>
              <a:gd name="connsiteX2165" fmla="*/ 4440166 w 9166816"/>
              <a:gd name="connsiteY2165" fmla="*/ 652644 h 4797311"/>
              <a:gd name="connsiteX2166" fmla="*/ 4438593 w 9166816"/>
              <a:gd name="connsiteY2166" fmla="*/ 652355 h 4797311"/>
              <a:gd name="connsiteX2167" fmla="*/ 5132723 w 9166816"/>
              <a:gd name="connsiteY2167" fmla="*/ 589932 h 4797311"/>
              <a:gd name="connsiteX2168" fmla="*/ 5108017 w 9166816"/>
              <a:gd name="connsiteY2168" fmla="*/ 615516 h 4797311"/>
              <a:gd name="connsiteX2169" fmla="*/ 5133601 w 9166816"/>
              <a:gd name="connsiteY2169" fmla="*/ 640224 h 4797311"/>
              <a:gd name="connsiteX2170" fmla="*/ 5158307 w 9166816"/>
              <a:gd name="connsiteY2170" fmla="*/ 614638 h 4797311"/>
              <a:gd name="connsiteX2171" fmla="*/ 5132723 w 9166816"/>
              <a:gd name="connsiteY2171" fmla="*/ 589932 h 4797311"/>
              <a:gd name="connsiteX2172" fmla="*/ 4978333 w 9166816"/>
              <a:gd name="connsiteY2172" fmla="*/ 592627 h 4797311"/>
              <a:gd name="connsiteX2173" fmla="*/ 4953627 w 9166816"/>
              <a:gd name="connsiteY2173" fmla="*/ 618211 h 4797311"/>
              <a:gd name="connsiteX2174" fmla="*/ 4979211 w 9166816"/>
              <a:gd name="connsiteY2174" fmla="*/ 642918 h 4797311"/>
              <a:gd name="connsiteX2175" fmla="*/ 5003916 w 9166816"/>
              <a:gd name="connsiteY2175" fmla="*/ 617333 h 4797311"/>
              <a:gd name="connsiteX2176" fmla="*/ 4978333 w 9166816"/>
              <a:gd name="connsiteY2176" fmla="*/ 592627 h 4797311"/>
              <a:gd name="connsiteX2177" fmla="*/ 4823817 w 9166816"/>
              <a:gd name="connsiteY2177" fmla="*/ 595324 h 4797311"/>
              <a:gd name="connsiteX2178" fmla="*/ 4799110 w 9166816"/>
              <a:gd name="connsiteY2178" fmla="*/ 620908 h 4797311"/>
              <a:gd name="connsiteX2179" fmla="*/ 4824694 w 9166816"/>
              <a:gd name="connsiteY2179" fmla="*/ 645616 h 4797311"/>
              <a:gd name="connsiteX2180" fmla="*/ 4849401 w 9166816"/>
              <a:gd name="connsiteY2180" fmla="*/ 620030 h 4797311"/>
              <a:gd name="connsiteX2181" fmla="*/ 4823817 w 9166816"/>
              <a:gd name="connsiteY2181" fmla="*/ 595324 h 4797311"/>
              <a:gd name="connsiteX2182" fmla="*/ 4669427 w 9166816"/>
              <a:gd name="connsiteY2182" fmla="*/ 598019 h 4797311"/>
              <a:gd name="connsiteX2183" fmla="*/ 4644721 w 9166816"/>
              <a:gd name="connsiteY2183" fmla="*/ 623603 h 4797311"/>
              <a:gd name="connsiteX2184" fmla="*/ 4670305 w 9166816"/>
              <a:gd name="connsiteY2184" fmla="*/ 648310 h 4797311"/>
              <a:gd name="connsiteX2185" fmla="*/ 4695011 w 9166816"/>
              <a:gd name="connsiteY2185" fmla="*/ 622725 h 4797311"/>
              <a:gd name="connsiteX2186" fmla="*/ 4669427 w 9166816"/>
              <a:gd name="connsiteY2186" fmla="*/ 598019 h 4797311"/>
              <a:gd name="connsiteX2187" fmla="*/ 4514911 w 9166816"/>
              <a:gd name="connsiteY2187" fmla="*/ 600716 h 4797311"/>
              <a:gd name="connsiteX2188" fmla="*/ 4490204 w 9166816"/>
              <a:gd name="connsiteY2188" fmla="*/ 626300 h 4797311"/>
              <a:gd name="connsiteX2189" fmla="*/ 4515788 w 9166816"/>
              <a:gd name="connsiteY2189" fmla="*/ 651008 h 4797311"/>
              <a:gd name="connsiteX2190" fmla="*/ 4540495 w 9166816"/>
              <a:gd name="connsiteY2190" fmla="*/ 625422 h 4797311"/>
              <a:gd name="connsiteX2191" fmla="*/ 4514911 w 9166816"/>
              <a:gd name="connsiteY2191" fmla="*/ 600716 h 4797311"/>
              <a:gd name="connsiteX2192" fmla="*/ 5209080 w 9166816"/>
              <a:gd name="connsiteY2192" fmla="*/ 540559 h 4797311"/>
              <a:gd name="connsiteX2193" fmla="*/ 5184374 w 9166816"/>
              <a:gd name="connsiteY2193" fmla="*/ 566143 h 4797311"/>
              <a:gd name="connsiteX2194" fmla="*/ 5209958 w 9166816"/>
              <a:gd name="connsiteY2194" fmla="*/ 590851 h 4797311"/>
              <a:gd name="connsiteX2195" fmla="*/ 5234665 w 9166816"/>
              <a:gd name="connsiteY2195" fmla="*/ 565265 h 4797311"/>
              <a:gd name="connsiteX2196" fmla="*/ 5209080 w 9166816"/>
              <a:gd name="connsiteY2196" fmla="*/ 540559 h 4797311"/>
              <a:gd name="connsiteX2197" fmla="*/ 5054690 w 9166816"/>
              <a:gd name="connsiteY2197" fmla="*/ 543254 h 4797311"/>
              <a:gd name="connsiteX2198" fmla="*/ 5029984 w 9166816"/>
              <a:gd name="connsiteY2198" fmla="*/ 568838 h 4797311"/>
              <a:gd name="connsiteX2199" fmla="*/ 5055568 w 9166816"/>
              <a:gd name="connsiteY2199" fmla="*/ 593545 h 4797311"/>
              <a:gd name="connsiteX2200" fmla="*/ 5080274 w 9166816"/>
              <a:gd name="connsiteY2200" fmla="*/ 567960 h 4797311"/>
              <a:gd name="connsiteX2201" fmla="*/ 5054690 w 9166816"/>
              <a:gd name="connsiteY2201" fmla="*/ 543254 h 4797311"/>
              <a:gd name="connsiteX2202" fmla="*/ 4900173 w 9166816"/>
              <a:gd name="connsiteY2202" fmla="*/ 545951 h 4797311"/>
              <a:gd name="connsiteX2203" fmla="*/ 4875467 w 9166816"/>
              <a:gd name="connsiteY2203" fmla="*/ 571535 h 4797311"/>
              <a:gd name="connsiteX2204" fmla="*/ 4901051 w 9166816"/>
              <a:gd name="connsiteY2204" fmla="*/ 596243 h 4797311"/>
              <a:gd name="connsiteX2205" fmla="*/ 4925757 w 9166816"/>
              <a:gd name="connsiteY2205" fmla="*/ 570657 h 4797311"/>
              <a:gd name="connsiteX2206" fmla="*/ 4900173 w 9166816"/>
              <a:gd name="connsiteY2206" fmla="*/ 545951 h 4797311"/>
              <a:gd name="connsiteX2207" fmla="*/ 4745783 w 9166816"/>
              <a:gd name="connsiteY2207" fmla="*/ 548646 h 4797311"/>
              <a:gd name="connsiteX2208" fmla="*/ 4721077 w 9166816"/>
              <a:gd name="connsiteY2208" fmla="*/ 574230 h 4797311"/>
              <a:gd name="connsiteX2209" fmla="*/ 4746661 w 9166816"/>
              <a:gd name="connsiteY2209" fmla="*/ 598937 h 4797311"/>
              <a:gd name="connsiteX2210" fmla="*/ 4771367 w 9166816"/>
              <a:gd name="connsiteY2210" fmla="*/ 573352 h 4797311"/>
              <a:gd name="connsiteX2211" fmla="*/ 4745783 w 9166816"/>
              <a:gd name="connsiteY2211" fmla="*/ 548646 h 4797311"/>
              <a:gd name="connsiteX2212" fmla="*/ 4591268 w 9166816"/>
              <a:gd name="connsiteY2212" fmla="*/ 551343 h 4797311"/>
              <a:gd name="connsiteX2213" fmla="*/ 4566561 w 9166816"/>
              <a:gd name="connsiteY2213" fmla="*/ 576927 h 4797311"/>
              <a:gd name="connsiteX2214" fmla="*/ 4592145 w 9166816"/>
              <a:gd name="connsiteY2214" fmla="*/ 601634 h 4797311"/>
              <a:gd name="connsiteX2215" fmla="*/ 4616851 w 9166816"/>
              <a:gd name="connsiteY2215" fmla="*/ 576049 h 4797311"/>
              <a:gd name="connsiteX2216" fmla="*/ 4591268 w 9166816"/>
              <a:gd name="connsiteY2216" fmla="*/ 551343 h 4797311"/>
              <a:gd name="connsiteX2217" fmla="*/ 4436877 w 9166816"/>
              <a:gd name="connsiteY2217" fmla="*/ 554038 h 4797311"/>
              <a:gd name="connsiteX2218" fmla="*/ 4412171 w 9166816"/>
              <a:gd name="connsiteY2218" fmla="*/ 579622 h 4797311"/>
              <a:gd name="connsiteX2219" fmla="*/ 4437755 w 9166816"/>
              <a:gd name="connsiteY2219" fmla="*/ 604329 h 4797311"/>
              <a:gd name="connsiteX2220" fmla="*/ 4439317 w 9166816"/>
              <a:gd name="connsiteY2220" fmla="*/ 603985 h 4797311"/>
              <a:gd name="connsiteX2221" fmla="*/ 4440890 w 9166816"/>
              <a:gd name="connsiteY2221" fmla="*/ 604275 h 4797311"/>
              <a:gd name="connsiteX2222" fmla="*/ 4465597 w 9166816"/>
              <a:gd name="connsiteY2222" fmla="*/ 578690 h 4797311"/>
              <a:gd name="connsiteX2223" fmla="*/ 4440013 w 9166816"/>
              <a:gd name="connsiteY2223" fmla="*/ 553983 h 4797311"/>
              <a:gd name="connsiteX2224" fmla="*/ 4438450 w 9166816"/>
              <a:gd name="connsiteY2224" fmla="*/ 554328 h 4797311"/>
              <a:gd name="connsiteX2225" fmla="*/ 4436877 w 9166816"/>
              <a:gd name="connsiteY2225" fmla="*/ 554038 h 4797311"/>
              <a:gd name="connsiteX2226" fmla="*/ 5131007 w 9166816"/>
              <a:gd name="connsiteY2226" fmla="*/ 491617 h 4797311"/>
              <a:gd name="connsiteX2227" fmla="*/ 5106301 w 9166816"/>
              <a:gd name="connsiteY2227" fmla="*/ 517201 h 4797311"/>
              <a:gd name="connsiteX2228" fmla="*/ 5131885 w 9166816"/>
              <a:gd name="connsiteY2228" fmla="*/ 541907 h 4797311"/>
              <a:gd name="connsiteX2229" fmla="*/ 5156590 w 9166816"/>
              <a:gd name="connsiteY2229" fmla="*/ 516324 h 4797311"/>
              <a:gd name="connsiteX2230" fmla="*/ 5131007 w 9166816"/>
              <a:gd name="connsiteY2230" fmla="*/ 491617 h 4797311"/>
              <a:gd name="connsiteX2231" fmla="*/ 4976617 w 9166816"/>
              <a:gd name="connsiteY2231" fmla="*/ 494312 h 4797311"/>
              <a:gd name="connsiteX2232" fmla="*/ 4951911 w 9166816"/>
              <a:gd name="connsiteY2232" fmla="*/ 519896 h 4797311"/>
              <a:gd name="connsiteX2233" fmla="*/ 4977495 w 9166816"/>
              <a:gd name="connsiteY2233" fmla="*/ 544602 h 4797311"/>
              <a:gd name="connsiteX2234" fmla="*/ 5002200 w 9166816"/>
              <a:gd name="connsiteY2234" fmla="*/ 519018 h 4797311"/>
              <a:gd name="connsiteX2235" fmla="*/ 4976617 w 9166816"/>
              <a:gd name="connsiteY2235" fmla="*/ 494312 h 4797311"/>
              <a:gd name="connsiteX2236" fmla="*/ 4822100 w 9166816"/>
              <a:gd name="connsiteY2236" fmla="*/ 497009 h 4797311"/>
              <a:gd name="connsiteX2237" fmla="*/ 4797394 w 9166816"/>
              <a:gd name="connsiteY2237" fmla="*/ 522593 h 4797311"/>
              <a:gd name="connsiteX2238" fmla="*/ 4822978 w 9166816"/>
              <a:gd name="connsiteY2238" fmla="*/ 547299 h 4797311"/>
              <a:gd name="connsiteX2239" fmla="*/ 4847685 w 9166816"/>
              <a:gd name="connsiteY2239" fmla="*/ 521716 h 4797311"/>
              <a:gd name="connsiteX2240" fmla="*/ 4822100 w 9166816"/>
              <a:gd name="connsiteY2240" fmla="*/ 497009 h 4797311"/>
              <a:gd name="connsiteX2241" fmla="*/ 4667711 w 9166816"/>
              <a:gd name="connsiteY2241" fmla="*/ 499704 h 4797311"/>
              <a:gd name="connsiteX2242" fmla="*/ 4643005 w 9166816"/>
              <a:gd name="connsiteY2242" fmla="*/ 525288 h 4797311"/>
              <a:gd name="connsiteX2243" fmla="*/ 4668589 w 9166816"/>
              <a:gd name="connsiteY2243" fmla="*/ 549994 h 4797311"/>
              <a:gd name="connsiteX2244" fmla="*/ 4693295 w 9166816"/>
              <a:gd name="connsiteY2244" fmla="*/ 524410 h 4797311"/>
              <a:gd name="connsiteX2245" fmla="*/ 4667711 w 9166816"/>
              <a:gd name="connsiteY2245" fmla="*/ 499704 h 4797311"/>
              <a:gd name="connsiteX2246" fmla="*/ 4513195 w 9166816"/>
              <a:gd name="connsiteY2246" fmla="*/ 502401 h 4797311"/>
              <a:gd name="connsiteX2247" fmla="*/ 4488488 w 9166816"/>
              <a:gd name="connsiteY2247" fmla="*/ 527985 h 4797311"/>
              <a:gd name="connsiteX2248" fmla="*/ 4514072 w 9166816"/>
              <a:gd name="connsiteY2248" fmla="*/ 552691 h 4797311"/>
              <a:gd name="connsiteX2249" fmla="*/ 4538779 w 9166816"/>
              <a:gd name="connsiteY2249" fmla="*/ 527108 h 4797311"/>
              <a:gd name="connsiteX2250" fmla="*/ 4513195 w 9166816"/>
              <a:gd name="connsiteY2250" fmla="*/ 502401 h 4797311"/>
              <a:gd name="connsiteX2251" fmla="*/ 4441002 w 9166816"/>
              <a:gd name="connsiteY2251" fmla="*/ 456857 h 4797311"/>
              <a:gd name="connsiteX2252" fmla="*/ 4427453 w 9166816"/>
              <a:gd name="connsiteY2252" fmla="*/ 502755 h 4797311"/>
              <a:gd name="connsiteX2253" fmla="*/ 4436041 w 9166816"/>
              <a:gd name="connsiteY2253" fmla="*/ 506137 h 4797311"/>
              <a:gd name="connsiteX2254" fmla="*/ 4437603 w 9166816"/>
              <a:gd name="connsiteY2254" fmla="*/ 505793 h 4797311"/>
              <a:gd name="connsiteX2255" fmla="*/ 4439176 w 9166816"/>
              <a:gd name="connsiteY2255" fmla="*/ 506082 h 4797311"/>
              <a:gd name="connsiteX2256" fmla="*/ 4463883 w 9166816"/>
              <a:gd name="connsiteY2256" fmla="*/ 480499 h 4797311"/>
              <a:gd name="connsiteX2257" fmla="*/ 4456208 w 9166816"/>
              <a:gd name="connsiteY2257" fmla="*/ 462848 h 4797311"/>
              <a:gd name="connsiteX2258" fmla="*/ 4441002 w 9166816"/>
              <a:gd name="connsiteY2258" fmla="*/ 456857 h 4797311"/>
              <a:gd name="connsiteX2259" fmla="*/ 5207367 w 9166816"/>
              <a:gd name="connsiteY2259" fmla="*/ 442369 h 4797311"/>
              <a:gd name="connsiteX2260" fmla="*/ 5182660 w 9166816"/>
              <a:gd name="connsiteY2260" fmla="*/ 467952 h 4797311"/>
              <a:gd name="connsiteX2261" fmla="*/ 5208244 w 9166816"/>
              <a:gd name="connsiteY2261" fmla="*/ 492658 h 4797311"/>
              <a:gd name="connsiteX2262" fmla="*/ 5232951 w 9166816"/>
              <a:gd name="connsiteY2262" fmla="*/ 467074 h 4797311"/>
              <a:gd name="connsiteX2263" fmla="*/ 5207367 w 9166816"/>
              <a:gd name="connsiteY2263" fmla="*/ 442369 h 4797311"/>
              <a:gd name="connsiteX2264" fmla="*/ 5052976 w 9166816"/>
              <a:gd name="connsiteY2264" fmla="*/ 445064 h 4797311"/>
              <a:gd name="connsiteX2265" fmla="*/ 5028270 w 9166816"/>
              <a:gd name="connsiteY2265" fmla="*/ 470647 h 4797311"/>
              <a:gd name="connsiteX2266" fmla="*/ 5053854 w 9166816"/>
              <a:gd name="connsiteY2266" fmla="*/ 495353 h 4797311"/>
              <a:gd name="connsiteX2267" fmla="*/ 5078560 w 9166816"/>
              <a:gd name="connsiteY2267" fmla="*/ 469769 h 4797311"/>
              <a:gd name="connsiteX2268" fmla="*/ 5052976 w 9166816"/>
              <a:gd name="connsiteY2268" fmla="*/ 445064 h 4797311"/>
              <a:gd name="connsiteX2269" fmla="*/ 4898460 w 9166816"/>
              <a:gd name="connsiteY2269" fmla="*/ 447761 h 4797311"/>
              <a:gd name="connsiteX2270" fmla="*/ 4873753 w 9166816"/>
              <a:gd name="connsiteY2270" fmla="*/ 473344 h 4797311"/>
              <a:gd name="connsiteX2271" fmla="*/ 4899337 w 9166816"/>
              <a:gd name="connsiteY2271" fmla="*/ 498050 h 4797311"/>
              <a:gd name="connsiteX2272" fmla="*/ 4924043 w 9166816"/>
              <a:gd name="connsiteY2272" fmla="*/ 472466 h 4797311"/>
              <a:gd name="connsiteX2273" fmla="*/ 4898460 w 9166816"/>
              <a:gd name="connsiteY2273" fmla="*/ 447761 h 4797311"/>
              <a:gd name="connsiteX2274" fmla="*/ 4744069 w 9166816"/>
              <a:gd name="connsiteY2274" fmla="*/ 450456 h 4797311"/>
              <a:gd name="connsiteX2275" fmla="*/ 4719363 w 9166816"/>
              <a:gd name="connsiteY2275" fmla="*/ 476039 h 4797311"/>
              <a:gd name="connsiteX2276" fmla="*/ 4744947 w 9166816"/>
              <a:gd name="connsiteY2276" fmla="*/ 500745 h 4797311"/>
              <a:gd name="connsiteX2277" fmla="*/ 4769653 w 9166816"/>
              <a:gd name="connsiteY2277" fmla="*/ 475161 h 4797311"/>
              <a:gd name="connsiteX2278" fmla="*/ 4744069 w 9166816"/>
              <a:gd name="connsiteY2278" fmla="*/ 450456 h 4797311"/>
              <a:gd name="connsiteX2279" fmla="*/ 4589554 w 9166816"/>
              <a:gd name="connsiteY2279" fmla="*/ 453153 h 4797311"/>
              <a:gd name="connsiteX2280" fmla="*/ 4564847 w 9166816"/>
              <a:gd name="connsiteY2280" fmla="*/ 478736 h 4797311"/>
              <a:gd name="connsiteX2281" fmla="*/ 4590431 w 9166816"/>
              <a:gd name="connsiteY2281" fmla="*/ 503442 h 4797311"/>
              <a:gd name="connsiteX2282" fmla="*/ 4615137 w 9166816"/>
              <a:gd name="connsiteY2282" fmla="*/ 477858 h 4797311"/>
              <a:gd name="connsiteX2283" fmla="*/ 4589554 w 9166816"/>
              <a:gd name="connsiteY2283" fmla="*/ 453153 h 4797311"/>
              <a:gd name="connsiteX2284" fmla="*/ 5283809 w 9166816"/>
              <a:gd name="connsiteY2284" fmla="*/ 390729 h 4797311"/>
              <a:gd name="connsiteX2285" fmla="*/ 5259103 w 9166816"/>
              <a:gd name="connsiteY2285" fmla="*/ 416313 h 4797311"/>
              <a:gd name="connsiteX2286" fmla="*/ 5284687 w 9166816"/>
              <a:gd name="connsiteY2286" fmla="*/ 441020 h 4797311"/>
              <a:gd name="connsiteX2287" fmla="*/ 5285825 w 9166816"/>
              <a:gd name="connsiteY2287" fmla="*/ 440524 h 4797311"/>
              <a:gd name="connsiteX2288" fmla="*/ 5302209 w 9166816"/>
              <a:gd name="connsiteY2288" fmla="*/ 398911 h 4797311"/>
              <a:gd name="connsiteX2289" fmla="*/ 5301718 w 9166816"/>
              <a:gd name="connsiteY2289" fmla="*/ 397784 h 4797311"/>
              <a:gd name="connsiteX2290" fmla="*/ 5283809 w 9166816"/>
              <a:gd name="connsiteY2290" fmla="*/ 390729 h 4797311"/>
              <a:gd name="connsiteX2291" fmla="*/ 5129293 w 9166816"/>
              <a:gd name="connsiteY2291" fmla="*/ 393426 h 4797311"/>
              <a:gd name="connsiteX2292" fmla="*/ 5104587 w 9166816"/>
              <a:gd name="connsiteY2292" fmla="*/ 419010 h 4797311"/>
              <a:gd name="connsiteX2293" fmla="*/ 5130171 w 9166816"/>
              <a:gd name="connsiteY2293" fmla="*/ 443717 h 4797311"/>
              <a:gd name="connsiteX2294" fmla="*/ 5154877 w 9166816"/>
              <a:gd name="connsiteY2294" fmla="*/ 418133 h 4797311"/>
              <a:gd name="connsiteX2295" fmla="*/ 5129293 w 9166816"/>
              <a:gd name="connsiteY2295" fmla="*/ 393426 h 4797311"/>
              <a:gd name="connsiteX2296" fmla="*/ 4974903 w 9166816"/>
              <a:gd name="connsiteY2296" fmla="*/ 396121 h 4797311"/>
              <a:gd name="connsiteX2297" fmla="*/ 4950197 w 9166816"/>
              <a:gd name="connsiteY2297" fmla="*/ 421705 h 4797311"/>
              <a:gd name="connsiteX2298" fmla="*/ 4975781 w 9166816"/>
              <a:gd name="connsiteY2298" fmla="*/ 446411 h 4797311"/>
              <a:gd name="connsiteX2299" fmla="*/ 5000486 w 9166816"/>
              <a:gd name="connsiteY2299" fmla="*/ 420827 h 4797311"/>
              <a:gd name="connsiteX2300" fmla="*/ 4974903 w 9166816"/>
              <a:gd name="connsiteY2300" fmla="*/ 396121 h 4797311"/>
              <a:gd name="connsiteX2301" fmla="*/ 4820387 w 9166816"/>
              <a:gd name="connsiteY2301" fmla="*/ 398818 h 4797311"/>
              <a:gd name="connsiteX2302" fmla="*/ 4795680 w 9166816"/>
              <a:gd name="connsiteY2302" fmla="*/ 424402 h 4797311"/>
              <a:gd name="connsiteX2303" fmla="*/ 4821264 w 9166816"/>
              <a:gd name="connsiteY2303" fmla="*/ 449109 h 4797311"/>
              <a:gd name="connsiteX2304" fmla="*/ 4845971 w 9166816"/>
              <a:gd name="connsiteY2304" fmla="*/ 423525 h 4797311"/>
              <a:gd name="connsiteX2305" fmla="*/ 4820387 w 9166816"/>
              <a:gd name="connsiteY2305" fmla="*/ 398818 h 4797311"/>
              <a:gd name="connsiteX2306" fmla="*/ 4665997 w 9166816"/>
              <a:gd name="connsiteY2306" fmla="*/ 401513 h 4797311"/>
              <a:gd name="connsiteX2307" fmla="*/ 4641291 w 9166816"/>
              <a:gd name="connsiteY2307" fmla="*/ 427097 h 4797311"/>
              <a:gd name="connsiteX2308" fmla="*/ 4666875 w 9166816"/>
              <a:gd name="connsiteY2308" fmla="*/ 451803 h 4797311"/>
              <a:gd name="connsiteX2309" fmla="*/ 4691581 w 9166816"/>
              <a:gd name="connsiteY2309" fmla="*/ 426219 h 4797311"/>
              <a:gd name="connsiteX2310" fmla="*/ 4665997 w 9166816"/>
              <a:gd name="connsiteY2310" fmla="*/ 401513 h 4797311"/>
              <a:gd name="connsiteX2311" fmla="*/ 4511481 w 9166816"/>
              <a:gd name="connsiteY2311" fmla="*/ 404210 h 4797311"/>
              <a:gd name="connsiteX2312" fmla="*/ 4486774 w 9166816"/>
              <a:gd name="connsiteY2312" fmla="*/ 429794 h 4797311"/>
              <a:gd name="connsiteX2313" fmla="*/ 4512358 w 9166816"/>
              <a:gd name="connsiteY2313" fmla="*/ 454501 h 4797311"/>
              <a:gd name="connsiteX2314" fmla="*/ 4537065 w 9166816"/>
              <a:gd name="connsiteY2314" fmla="*/ 428916 h 4797311"/>
              <a:gd name="connsiteX2315" fmla="*/ 4511481 w 9166816"/>
              <a:gd name="connsiteY2315" fmla="*/ 404210 h 4797311"/>
              <a:gd name="connsiteX2316" fmla="*/ 5205650 w 9166816"/>
              <a:gd name="connsiteY2316" fmla="*/ 344051 h 4797311"/>
              <a:gd name="connsiteX2317" fmla="*/ 5180944 w 9166816"/>
              <a:gd name="connsiteY2317" fmla="*/ 369635 h 4797311"/>
              <a:gd name="connsiteX2318" fmla="*/ 5206528 w 9166816"/>
              <a:gd name="connsiteY2318" fmla="*/ 394340 h 4797311"/>
              <a:gd name="connsiteX2319" fmla="*/ 5231234 w 9166816"/>
              <a:gd name="connsiteY2319" fmla="*/ 368757 h 4797311"/>
              <a:gd name="connsiteX2320" fmla="*/ 5205650 w 9166816"/>
              <a:gd name="connsiteY2320" fmla="*/ 344051 h 4797311"/>
              <a:gd name="connsiteX2321" fmla="*/ 5051260 w 9166816"/>
              <a:gd name="connsiteY2321" fmla="*/ 346746 h 4797311"/>
              <a:gd name="connsiteX2322" fmla="*/ 5026554 w 9166816"/>
              <a:gd name="connsiteY2322" fmla="*/ 372330 h 4797311"/>
              <a:gd name="connsiteX2323" fmla="*/ 5052138 w 9166816"/>
              <a:gd name="connsiteY2323" fmla="*/ 397035 h 4797311"/>
              <a:gd name="connsiteX2324" fmla="*/ 5076844 w 9166816"/>
              <a:gd name="connsiteY2324" fmla="*/ 371452 h 4797311"/>
              <a:gd name="connsiteX2325" fmla="*/ 5051260 w 9166816"/>
              <a:gd name="connsiteY2325" fmla="*/ 346746 h 4797311"/>
              <a:gd name="connsiteX2326" fmla="*/ 4896743 w 9166816"/>
              <a:gd name="connsiteY2326" fmla="*/ 349443 h 4797311"/>
              <a:gd name="connsiteX2327" fmla="*/ 4872037 w 9166816"/>
              <a:gd name="connsiteY2327" fmla="*/ 375027 h 4797311"/>
              <a:gd name="connsiteX2328" fmla="*/ 4897621 w 9166816"/>
              <a:gd name="connsiteY2328" fmla="*/ 399732 h 4797311"/>
              <a:gd name="connsiteX2329" fmla="*/ 4922327 w 9166816"/>
              <a:gd name="connsiteY2329" fmla="*/ 374149 h 4797311"/>
              <a:gd name="connsiteX2330" fmla="*/ 4896743 w 9166816"/>
              <a:gd name="connsiteY2330" fmla="*/ 349443 h 4797311"/>
              <a:gd name="connsiteX2331" fmla="*/ 4742353 w 9166816"/>
              <a:gd name="connsiteY2331" fmla="*/ 352138 h 4797311"/>
              <a:gd name="connsiteX2332" fmla="*/ 4717647 w 9166816"/>
              <a:gd name="connsiteY2332" fmla="*/ 377722 h 4797311"/>
              <a:gd name="connsiteX2333" fmla="*/ 4743231 w 9166816"/>
              <a:gd name="connsiteY2333" fmla="*/ 402427 h 4797311"/>
              <a:gd name="connsiteX2334" fmla="*/ 4767937 w 9166816"/>
              <a:gd name="connsiteY2334" fmla="*/ 376844 h 4797311"/>
              <a:gd name="connsiteX2335" fmla="*/ 4742353 w 9166816"/>
              <a:gd name="connsiteY2335" fmla="*/ 352138 h 4797311"/>
              <a:gd name="connsiteX2336" fmla="*/ 4587837 w 9166816"/>
              <a:gd name="connsiteY2336" fmla="*/ 354835 h 4797311"/>
              <a:gd name="connsiteX2337" fmla="*/ 4563131 w 9166816"/>
              <a:gd name="connsiteY2337" fmla="*/ 380419 h 4797311"/>
              <a:gd name="connsiteX2338" fmla="*/ 4588715 w 9166816"/>
              <a:gd name="connsiteY2338" fmla="*/ 405124 h 4797311"/>
              <a:gd name="connsiteX2339" fmla="*/ 4613421 w 9166816"/>
              <a:gd name="connsiteY2339" fmla="*/ 379541 h 4797311"/>
              <a:gd name="connsiteX2340" fmla="*/ 4587837 w 9166816"/>
              <a:gd name="connsiteY2340" fmla="*/ 354835 h 4797311"/>
              <a:gd name="connsiteX2341" fmla="*/ 5282093 w 9166816"/>
              <a:gd name="connsiteY2341" fmla="*/ 292412 h 4797311"/>
              <a:gd name="connsiteX2342" fmla="*/ 5257387 w 9166816"/>
              <a:gd name="connsiteY2342" fmla="*/ 317995 h 4797311"/>
              <a:gd name="connsiteX2343" fmla="*/ 5282971 w 9166816"/>
              <a:gd name="connsiteY2343" fmla="*/ 342701 h 4797311"/>
              <a:gd name="connsiteX2344" fmla="*/ 5307677 w 9166816"/>
              <a:gd name="connsiteY2344" fmla="*/ 317117 h 4797311"/>
              <a:gd name="connsiteX2345" fmla="*/ 5282093 w 9166816"/>
              <a:gd name="connsiteY2345" fmla="*/ 292412 h 4797311"/>
              <a:gd name="connsiteX2346" fmla="*/ 5127577 w 9166816"/>
              <a:gd name="connsiteY2346" fmla="*/ 295109 h 4797311"/>
              <a:gd name="connsiteX2347" fmla="*/ 5102871 w 9166816"/>
              <a:gd name="connsiteY2347" fmla="*/ 320692 h 4797311"/>
              <a:gd name="connsiteX2348" fmla="*/ 5128455 w 9166816"/>
              <a:gd name="connsiteY2348" fmla="*/ 345398 h 4797311"/>
              <a:gd name="connsiteX2349" fmla="*/ 5153160 w 9166816"/>
              <a:gd name="connsiteY2349" fmla="*/ 319815 h 4797311"/>
              <a:gd name="connsiteX2350" fmla="*/ 5127577 w 9166816"/>
              <a:gd name="connsiteY2350" fmla="*/ 295109 h 4797311"/>
              <a:gd name="connsiteX2351" fmla="*/ 4973187 w 9166816"/>
              <a:gd name="connsiteY2351" fmla="*/ 297804 h 4797311"/>
              <a:gd name="connsiteX2352" fmla="*/ 4948481 w 9166816"/>
              <a:gd name="connsiteY2352" fmla="*/ 323387 h 4797311"/>
              <a:gd name="connsiteX2353" fmla="*/ 4974065 w 9166816"/>
              <a:gd name="connsiteY2353" fmla="*/ 348093 h 4797311"/>
              <a:gd name="connsiteX2354" fmla="*/ 4998770 w 9166816"/>
              <a:gd name="connsiteY2354" fmla="*/ 322509 h 4797311"/>
              <a:gd name="connsiteX2355" fmla="*/ 4973187 w 9166816"/>
              <a:gd name="connsiteY2355" fmla="*/ 297804 h 4797311"/>
              <a:gd name="connsiteX2356" fmla="*/ 4818670 w 9166816"/>
              <a:gd name="connsiteY2356" fmla="*/ 300501 h 4797311"/>
              <a:gd name="connsiteX2357" fmla="*/ 4793964 w 9166816"/>
              <a:gd name="connsiteY2357" fmla="*/ 326084 h 4797311"/>
              <a:gd name="connsiteX2358" fmla="*/ 4819548 w 9166816"/>
              <a:gd name="connsiteY2358" fmla="*/ 350790 h 4797311"/>
              <a:gd name="connsiteX2359" fmla="*/ 4844254 w 9166816"/>
              <a:gd name="connsiteY2359" fmla="*/ 325206 h 4797311"/>
              <a:gd name="connsiteX2360" fmla="*/ 4818670 w 9166816"/>
              <a:gd name="connsiteY2360" fmla="*/ 300501 h 4797311"/>
              <a:gd name="connsiteX2361" fmla="*/ 4664281 w 9166816"/>
              <a:gd name="connsiteY2361" fmla="*/ 303196 h 4797311"/>
              <a:gd name="connsiteX2362" fmla="*/ 4639575 w 9166816"/>
              <a:gd name="connsiteY2362" fmla="*/ 328779 h 4797311"/>
              <a:gd name="connsiteX2363" fmla="*/ 4665159 w 9166816"/>
              <a:gd name="connsiteY2363" fmla="*/ 353485 h 4797311"/>
              <a:gd name="connsiteX2364" fmla="*/ 4689865 w 9166816"/>
              <a:gd name="connsiteY2364" fmla="*/ 327901 h 4797311"/>
              <a:gd name="connsiteX2365" fmla="*/ 4664281 w 9166816"/>
              <a:gd name="connsiteY2365" fmla="*/ 303196 h 4797311"/>
              <a:gd name="connsiteX2366" fmla="*/ 4509764 w 9166816"/>
              <a:gd name="connsiteY2366" fmla="*/ 305893 h 4797311"/>
              <a:gd name="connsiteX2367" fmla="*/ 4485058 w 9166816"/>
              <a:gd name="connsiteY2367" fmla="*/ 331476 h 4797311"/>
              <a:gd name="connsiteX2368" fmla="*/ 4510642 w 9166816"/>
              <a:gd name="connsiteY2368" fmla="*/ 356182 h 4797311"/>
              <a:gd name="connsiteX2369" fmla="*/ 4535349 w 9166816"/>
              <a:gd name="connsiteY2369" fmla="*/ 330598 h 4797311"/>
              <a:gd name="connsiteX2370" fmla="*/ 4509764 w 9166816"/>
              <a:gd name="connsiteY2370" fmla="*/ 305893 h 4797311"/>
              <a:gd name="connsiteX2371" fmla="*/ 5358451 w 9166816"/>
              <a:gd name="connsiteY2371" fmla="*/ 243038 h 4797311"/>
              <a:gd name="connsiteX2372" fmla="*/ 5333744 w 9166816"/>
              <a:gd name="connsiteY2372" fmla="*/ 268621 h 4797311"/>
              <a:gd name="connsiteX2373" fmla="*/ 5341420 w 9166816"/>
              <a:gd name="connsiteY2373" fmla="*/ 286273 h 4797311"/>
              <a:gd name="connsiteX2374" fmla="*/ 5345866 w 9166816"/>
              <a:gd name="connsiteY2374" fmla="*/ 288024 h 4797311"/>
              <a:gd name="connsiteX2375" fmla="*/ 5362889 w 9166816"/>
              <a:gd name="connsiteY2375" fmla="*/ 244786 h 4797311"/>
              <a:gd name="connsiteX2376" fmla="*/ 5358451 w 9166816"/>
              <a:gd name="connsiteY2376" fmla="*/ 243038 h 4797311"/>
              <a:gd name="connsiteX2377" fmla="*/ 5203934 w 9166816"/>
              <a:gd name="connsiteY2377" fmla="*/ 245735 h 4797311"/>
              <a:gd name="connsiteX2378" fmla="*/ 5179228 w 9166816"/>
              <a:gd name="connsiteY2378" fmla="*/ 271318 h 4797311"/>
              <a:gd name="connsiteX2379" fmla="*/ 5204812 w 9166816"/>
              <a:gd name="connsiteY2379" fmla="*/ 296024 h 4797311"/>
              <a:gd name="connsiteX2380" fmla="*/ 5229518 w 9166816"/>
              <a:gd name="connsiteY2380" fmla="*/ 270440 h 4797311"/>
              <a:gd name="connsiteX2381" fmla="*/ 5203934 w 9166816"/>
              <a:gd name="connsiteY2381" fmla="*/ 245735 h 4797311"/>
              <a:gd name="connsiteX2382" fmla="*/ 5049544 w 9166816"/>
              <a:gd name="connsiteY2382" fmla="*/ 248430 h 4797311"/>
              <a:gd name="connsiteX2383" fmla="*/ 5024838 w 9166816"/>
              <a:gd name="connsiteY2383" fmla="*/ 274013 h 4797311"/>
              <a:gd name="connsiteX2384" fmla="*/ 5050422 w 9166816"/>
              <a:gd name="connsiteY2384" fmla="*/ 298719 h 4797311"/>
              <a:gd name="connsiteX2385" fmla="*/ 5075128 w 9166816"/>
              <a:gd name="connsiteY2385" fmla="*/ 273135 h 4797311"/>
              <a:gd name="connsiteX2386" fmla="*/ 5049544 w 9166816"/>
              <a:gd name="connsiteY2386" fmla="*/ 248430 h 4797311"/>
              <a:gd name="connsiteX2387" fmla="*/ 4895027 w 9166816"/>
              <a:gd name="connsiteY2387" fmla="*/ 251127 h 4797311"/>
              <a:gd name="connsiteX2388" fmla="*/ 4870321 w 9166816"/>
              <a:gd name="connsiteY2388" fmla="*/ 276710 h 4797311"/>
              <a:gd name="connsiteX2389" fmla="*/ 4895905 w 9166816"/>
              <a:gd name="connsiteY2389" fmla="*/ 301416 h 4797311"/>
              <a:gd name="connsiteX2390" fmla="*/ 4920610 w 9166816"/>
              <a:gd name="connsiteY2390" fmla="*/ 275832 h 4797311"/>
              <a:gd name="connsiteX2391" fmla="*/ 4895027 w 9166816"/>
              <a:gd name="connsiteY2391" fmla="*/ 251127 h 4797311"/>
              <a:gd name="connsiteX2392" fmla="*/ 4740637 w 9166816"/>
              <a:gd name="connsiteY2392" fmla="*/ 253822 h 4797311"/>
              <a:gd name="connsiteX2393" fmla="*/ 4715931 w 9166816"/>
              <a:gd name="connsiteY2393" fmla="*/ 279405 h 4797311"/>
              <a:gd name="connsiteX2394" fmla="*/ 4741515 w 9166816"/>
              <a:gd name="connsiteY2394" fmla="*/ 304111 h 4797311"/>
              <a:gd name="connsiteX2395" fmla="*/ 4766221 w 9166816"/>
              <a:gd name="connsiteY2395" fmla="*/ 278527 h 4797311"/>
              <a:gd name="connsiteX2396" fmla="*/ 4740637 w 9166816"/>
              <a:gd name="connsiteY2396" fmla="*/ 253822 h 4797311"/>
              <a:gd name="connsiteX2397" fmla="*/ 4586121 w 9166816"/>
              <a:gd name="connsiteY2397" fmla="*/ 256519 h 4797311"/>
              <a:gd name="connsiteX2398" fmla="*/ 4561415 w 9166816"/>
              <a:gd name="connsiteY2398" fmla="*/ 282102 h 4797311"/>
              <a:gd name="connsiteX2399" fmla="*/ 4586999 w 9166816"/>
              <a:gd name="connsiteY2399" fmla="*/ 306808 h 4797311"/>
              <a:gd name="connsiteX2400" fmla="*/ 4611704 w 9166816"/>
              <a:gd name="connsiteY2400" fmla="*/ 281224 h 4797311"/>
              <a:gd name="connsiteX2401" fmla="*/ 4586121 w 9166816"/>
              <a:gd name="connsiteY2401" fmla="*/ 256519 h 4797311"/>
              <a:gd name="connsiteX2402" fmla="*/ 4513913 w 9166816"/>
              <a:gd name="connsiteY2402" fmla="*/ 209886 h 4797311"/>
              <a:gd name="connsiteX2403" fmla="*/ 4500704 w 9166816"/>
              <a:gd name="connsiteY2403" fmla="*/ 254628 h 4797311"/>
              <a:gd name="connsiteX2404" fmla="*/ 4508926 w 9166816"/>
              <a:gd name="connsiteY2404" fmla="*/ 257866 h 4797311"/>
              <a:gd name="connsiteX2405" fmla="*/ 4533632 w 9166816"/>
              <a:gd name="connsiteY2405" fmla="*/ 232282 h 4797311"/>
              <a:gd name="connsiteX2406" fmla="*/ 4525957 w 9166816"/>
              <a:gd name="connsiteY2406" fmla="*/ 214631 h 4797311"/>
              <a:gd name="connsiteX2407" fmla="*/ 4513913 w 9166816"/>
              <a:gd name="connsiteY2407" fmla="*/ 209886 h 4797311"/>
              <a:gd name="connsiteX2408" fmla="*/ 5280377 w 9166816"/>
              <a:gd name="connsiteY2408" fmla="*/ 194095 h 4797311"/>
              <a:gd name="connsiteX2409" fmla="*/ 5255670 w 9166816"/>
              <a:gd name="connsiteY2409" fmla="*/ 219679 h 4797311"/>
              <a:gd name="connsiteX2410" fmla="*/ 5281254 w 9166816"/>
              <a:gd name="connsiteY2410" fmla="*/ 244385 h 4797311"/>
              <a:gd name="connsiteX2411" fmla="*/ 5305961 w 9166816"/>
              <a:gd name="connsiteY2411" fmla="*/ 218801 h 4797311"/>
              <a:gd name="connsiteX2412" fmla="*/ 5280377 w 9166816"/>
              <a:gd name="connsiteY2412" fmla="*/ 194095 h 4797311"/>
              <a:gd name="connsiteX2413" fmla="*/ 5125861 w 9166816"/>
              <a:gd name="connsiteY2413" fmla="*/ 196792 h 4797311"/>
              <a:gd name="connsiteX2414" fmla="*/ 5101155 w 9166816"/>
              <a:gd name="connsiteY2414" fmla="*/ 222376 h 4797311"/>
              <a:gd name="connsiteX2415" fmla="*/ 5126739 w 9166816"/>
              <a:gd name="connsiteY2415" fmla="*/ 247082 h 4797311"/>
              <a:gd name="connsiteX2416" fmla="*/ 5151444 w 9166816"/>
              <a:gd name="connsiteY2416" fmla="*/ 221498 h 4797311"/>
              <a:gd name="connsiteX2417" fmla="*/ 5125861 w 9166816"/>
              <a:gd name="connsiteY2417" fmla="*/ 196792 h 4797311"/>
              <a:gd name="connsiteX2418" fmla="*/ 4971471 w 9166816"/>
              <a:gd name="connsiteY2418" fmla="*/ 199487 h 4797311"/>
              <a:gd name="connsiteX2419" fmla="*/ 4946764 w 9166816"/>
              <a:gd name="connsiteY2419" fmla="*/ 225071 h 4797311"/>
              <a:gd name="connsiteX2420" fmla="*/ 4972349 w 9166816"/>
              <a:gd name="connsiteY2420" fmla="*/ 249777 h 4797311"/>
              <a:gd name="connsiteX2421" fmla="*/ 4997054 w 9166816"/>
              <a:gd name="connsiteY2421" fmla="*/ 224193 h 4797311"/>
              <a:gd name="connsiteX2422" fmla="*/ 4971471 w 9166816"/>
              <a:gd name="connsiteY2422" fmla="*/ 199487 h 4797311"/>
              <a:gd name="connsiteX2423" fmla="*/ 4816954 w 9166816"/>
              <a:gd name="connsiteY2423" fmla="*/ 202184 h 4797311"/>
              <a:gd name="connsiteX2424" fmla="*/ 4792248 w 9166816"/>
              <a:gd name="connsiteY2424" fmla="*/ 227768 h 4797311"/>
              <a:gd name="connsiteX2425" fmla="*/ 4817832 w 9166816"/>
              <a:gd name="connsiteY2425" fmla="*/ 252474 h 4797311"/>
              <a:gd name="connsiteX2426" fmla="*/ 4842538 w 9166816"/>
              <a:gd name="connsiteY2426" fmla="*/ 226890 h 4797311"/>
              <a:gd name="connsiteX2427" fmla="*/ 4816954 w 9166816"/>
              <a:gd name="connsiteY2427" fmla="*/ 202184 h 4797311"/>
              <a:gd name="connsiteX2428" fmla="*/ 4662565 w 9166816"/>
              <a:gd name="connsiteY2428" fmla="*/ 204879 h 4797311"/>
              <a:gd name="connsiteX2429" fmla="*/ 4637859 w 9166816"/>
              <a:gd name="connsiteY2429" fmla="*/ 230463 h 4797311"/>
              <a:gd name="connsiteX2430" fmla="*/ 4663443 w 9166816"/>
              <a:gd name="connsiteY2430" fmla="*/ 255169 h 4797311"/>
              <a:gd name="connsiteX2431" fmla="*/ 4688149 w 9166816"/>
              <a:gd name="connsiteY2431" fmla="*/ 229585 h 4797311"/>
              <a:gd name="connsiteX2432" fmla="*/ 4662565 w 9166816"/>
              <a:gd name="connsiteY2432" fmla="*/ 204879 h 4797311"/>
              <a:gd name="connsiteX2433" fmla="*/ 5356735 w 9166816"/>
              <a:gd name="connsiteY2433" fmla="*/ 144720 h 4797311"/>
              <a:gd name="connsiteX2434" fmla="*/ 5332028 w 9166816"/>
              <a:gd name="connsiteY2434" fmla="*/ 170304 h 4797311"/>
              <a:gd name="connsiteX2435" fmla="*/ 5357612 w 9166816"/>
              <a:gd name="connsiteY2435" fmla="*/ 195010 h 4797311"/>
              <a:gd name="connsiteX2436" fmla="*/ 5382318 w 9166816"/>
              <a:gd name="connsiteY2436" fmla="*/ 169426 h 4797311"/>
              <a:gd name="connsiteX2437" fmla="*/ 5356735 w 9166816"/>
              <a:gd name="connsiteY2437" fmla="*/ 144720 h 4797311"/>
              <a:gd name="connsiteX2438" fmla="*/ 5202218 w 9166816"/>
              <a:gd name="connsiteY2438" fmla="*/ 147417 h 4797311"/>
              <a:gd name="connsiteX2439" fmla="*/ 5177512 w 9166816"/>
              <a:gd name="connsiteY2439" fmla="*/ 173001 h 4797311"/>
              <a:gd name="connsiteX2440" fmla="*/ 5203096 w 9166816"/>
              <a:gd name="connsiteY2440" fmla="*/ 197707 h 4797311"/>
              <a:gd name="connsiteX2441" fmla="*/ 5227802 w 9166816"/>
              <a:gd name="connsiteY2441" fmla="*/ 172123 h 4797311"/>
              <a:gd name="connsiteX2442" fmla="*/ 5202218 w 9166816"/>
              <a:gd name="connsiteY2442" fmla="*/ 147417 h 4797311"/>
              <a:gd name="connsiteX2443" fmla="*/ 5047828 w 9166816"/>
              <a:gd name="connsiteY2443" fmla="*/ 150112 h 4797311"/>
              <a:gd name="connsiteX2444" fmla="*/ 5023121 w 9166816"/>
              <a:gd name="connsiteY2444" fmla="*/ 175696 h 4797311"/>
              <a:gd name="connsiteX2445" fmla="*/ 5048705 w 9166816"/>
              <a:gd name="connsiteY2445" fmla="*/ 200402 h 4797311"/>
              <a:gd name="connsiteX2446" fmla="*/ 5073412 w 9166816"/>
              <a:gd name="connsiteY2446" fmla="*/ 174818 h 4797311"/>
              <a:gd name="connsiteX2447" fmla="*/ 5047828 w 9166816"/>
              <a:gd name="connsiteY2447" fmla="*/ 150112 h 4797311"/>
              <a:gd name="connsiteX2448" fmla="*/ 4893311 w 9166816"/>
              <a:gd name="connsiteY2448" fmla="*/ 152809 h 4797311"/>
              <a:gd name="connsiteX2449" fmla="*/ 4868605 w 9166816"/>
              <a:gd name="connsiteY2449" fmla="*/ 178393 h 4797311"/>
              <a:gd name="connsiteX2450" fmla="*/ 4894189 w 9166816"/>
              <a:gd name="connsiteY2450" fmla="*/ 203099 h 4797311"/>
              <a:gd name="connsiteX2451" fmla="*/ 4918894 w 9166816"/>
              <a:gd name="connsiteY2451" fmla="*/ 177515 h 4797311"/>
              <a:gd name="connsiteX2452" fmla="*/ 4893311 w 9166816"/>
              <a:gd name="connsiteY2452" fmla="*/ 152809 h 4797311"/>
              <a:gd name="connsiteX2453" fmla="*/ 4738921 w 9166816"/>
              <a:gd name="connsiteY2453" fmla="*/ 155504 h 4797311"/>
              <a:gd name="connsiteX2454" fmla="*/ 4714214 w 9166816"/>
              <a:gd name="connsiteY2454" fmla="*/ 181088 h 4797311"/>
              <a:gd name="connsiteX2455" fmla="*/ 4739799 w 9166816"/>
              <a:gd name="connsiteY2455" fmla="*/ 205794 h 4797311"/>
              <a:gd name="connsiteX2456" fmla="*/ 4764505 w 9166816"/>
              <a:gd name="connsiteY2456" fmla="*/ 180210 h 4797311"/>
              <a:gd name="connsiteX2457" fmla="*/ 4738921 w 9166816"/>
              <a:gd name="connsiteY2457" fmla="*/ 155504 h 4797311"/>
              <a:gd name="connsiteX2458" fmla="*/ 4584405 w 9166816"/>
              <a:gd name="connsiteY2458" fmla="*/ 158201 h 4797311"/>
              <a:gd name="connsiteX2459" fmla="*/ 4559699 w 9166816"/>
              <a:gd name="connsiteY2459" fmla="*/ 183785 h 4797311"/>
              <a:gd name="connsiteX2460" fmla="*/ 4585283 w 9166816"/>
              <a:gd name="connsiteY2460" fmla="*/ 208491 h 4797311"/>
              <a:gd name="connsiteX2461" fmla="*/ 4609988 w 9166816"/>
              <a:gd name="connsiteY2461" fmla="*/ 182907 h 4797311"/>
              <a:gd name="connsiteX2462" fmla="*/ 4584405 w 9166816"/>
              <a:gd name="connsiteY2462" fmla="*/ 158201 h 4797311"/>
              <a:gd name="connsiteX2463" fmla="*/ 5420461 w 9166816"/>
              <a:gd name="connsiteY2463" fmla="*/ 98557 h 4797311"/>
              <a:gd name="connsiteX2464" fmla="*/ 5415399 w 9166816"/>
              <a:gd name="connsiteY2464" fmla="*/ 100757 h 4797311"/>
              <a:gd name="connsiteX2465" fmla="*/ 5408345 w 9166816"/>
              <a:gd name="connsiteY2465" fmla="*/ 118666 h 4797311"/>
              <a:gd name="connsiteX2466" fmla="*/ 5410549 w 9166816"/>
              <a:gd name="connsiteY2466" fmla="*/ 123735 h 4797311"/>
              <a:gd name="connsiteX2467" fmla="*/ 5420461 w 9166816"/>
              <a:gd name="connsiteY2467" fmla="*/ 98557 h 4797311"/>
              <a:gd name="connsiteX2468" fmla="*/ 5278661 w 9166816"/>
              <a:gd name="connsiteY2468" fmla="*/ 95777 h 4797311"/>
              <a:gd name="connsiteX2469" fmla="*/ 5253954 w 9166816"/>
              <a:gd name="connsiteY2469" fmla="*/ 121361 h 4797311"/>
              <a:gd name="connsiteX2470" fmla="*/ 5279538 w 9166816"/>
              <a:gd name="connsiteY2470" fmla="*/ 146067 h 4797311"/>
              <a:gd name="connsiteX2471" fmla="*/ 5304245 w 9166816"/>
              <a:gd name="connsiteY2471" fmla="*/ 120483 h 4797311"/>
              <a:gd name="connsiteX2472" fmla="*/ 5278661 w 9166816"/>
              <a:gd name="connsiteY2472" fmla="*/ 95777 h 4797311"/>
              <a:gd name="connsiteX2473" fmla="*/ 5124145 w 9166816"/>
              <a:gd name="connsiteY2473" fmla="*/ 98474 h 4797311"/>
              <a:gd name="connsiteX2474" fmla="*/ 5099439 w 9166816"/>
              <a:gd name="connsiteY2474" fmla="*/ 124058 h 4797311"/>
              <a:gd name="connsiteX2475" fmla="*/ 5125023 w 9166816"/>
              <a:gd name="connsiteY2475" fmla="*/ 148765 h 4797311"/>
              <a:gd name="connsiteX2476" fmla="*/ 5149728 w 9166816"/>
              <a:gd name="connsiteY2476" fmla="*/ 123180 h 4797311"/>
              <a:gd name="connsiteX2477" fmla="*/ 5124145 w 9166816"/>
              <a:gd name="connsiteY2477" fmla="*/ 98474 h 4797311"/>
              <a:gd name="connsiteX2478" fmla="*/ 4969755 w 9166816"/>
              <a:gd name="connsiteY2478" fmla="*/ 101169 h 4797311"/>
              <a:gd name="connsiteX2479" fmla="*/ 4945048 w 9166816"/>
              <a:gd name="connsiteY2479" fmla="*/ 126753 h 4797311"/>
              <a:gd name="connsiteX2480" fmla="*/ 4970632 w 9166816"/>
              <a:gd name="connsiteY2480" fmla="*/ 151459 h 4797311"/>
              <a:gd name="connsiteX2481" fmla="*/ 4995338 w 9166816"/>
              <a:gd name="connsiteY2481" fmla="*/ 125875 h 4797311"/>
              <a:gd name="connsiteX2482" fmla="*/ 4969755 w 9166816"/>
              <a:gd name="connsiteY2482" fmla="*/ 101169 h 4797311"/>
              <a:gd name="connsiteX2483" fmla="*/ 4815238 w 9166816"/>
              <a:gd name="connsiteY2483" fmla="*/ 103866 h 4797311"/>
              <a:gd name="connsiteX2484" fmla="*/ 4790532 w 9166816"/>
              <a:gd name="connsiteY2484" fmla="*/ 129450 h 4797311"/>
              <a:gd name="connsiteX2485" fmla="*/ 4816116 w 9166816"/>
              <a:gd name="connsiteY2485" fmla="*/ 154157 h 4797311"/>
              <a:gd name="connsiteX2486" fmla="*/ 4840822 w 9166816"/>
              <a:gd name="connsiteY2486" fmla="*/ 128572 h 4797311"/>
              <a:gd name="connsiteX2487" fmla="*/ 4815238 w 9166816"/>
              <a:gd name="connsiteY2487" fmla="*/ 103866 h 4797311"/>
              <a:gd name="connsiteX2488" fmla="*/ 4660849 w 9166816"/>
              <a:gd name="connsiteY2488" fmla="*/ 106561 h 4797311"/>
              <a:gd name="connsiteX2489" fmla="*/ 4636142 w 9166816"/>
              <a:gd name="connsiteY2489" fmla="*/ 132145 h 4797311"/>
              <a:gd name="connsiteX2490" fmla="*/ 4661726 w 9166816"/>
              <a:gd name="connsiteY2490" fmla="*/ 156851 h 4797311"/>
              <a:gd name="connsiteX2491" fmla="*/ 4686433 w 9166816"/>
              <a:gd name="connsiteY2491" fmla="*/ 131267 h 4797311"/>
              <a:gd name="connsiteX2492" fmla="*/ 4660849 w 9166816"/>
              <a:gd name="connsiteY2492" fmla="*/ 106561 h 4797311"/>
              <a:gd name="connsiteX2493" fmla="*/ 5355018 w 9166816"/>
              <a:gd name="connsiteY2493" fmla="*/ 46404 h 4797311"/>
              <a:gd name="connsiteX2494" fmla="*/ 5330312 w 9166816"/>
              <a:gd name="connsiteY2494" fmla="*/ 71988 h 4797311"/>
              <a:gd name="connsiteX2495" fmla="*/ 5355896 w 9166816"/>
              <a:gd name="connsiteY2495" fmla="*/ 96693 h 4797311"/>
              <a:gd name="connsiteX2496" fmla="*/ 5380602 w 9166816"/>
              <a:gd name="connsiteY2496" fmla="*/ 71110 h 4797311"/>
              <a:gd name="connsiteX2497" fmla="*/ 5355018 w 9166816"/>
              <a:gd name="connsiteY2497" fmla="*/ 46404 h 4797311"/>
              <a:gd name="connsiteX2498" fmla="*/ 5200502 w 9166816"/>
              <a:gd name="connsiteY2498" fmla="*/ 49101 h 4797311"/>
              <a:gd name="connsiteX2499" fmla="*/ 5175796 w 9166816"/>
              <a:gd name="connsiteY2499" fmla="*/ 74685 h 4797311"/>
              <a:gd name="connsiteX2500" fmla="*/ 5201380 w 9166816"/>
              <a:gd name="connsiteY2500" fmla="*/ 99390 h 4797311"/>
              <a:gd name="connsiteX2501" fmla="*/ 5226086 w 9166816"/>
              <a:gd name="connsiteY2501" fmla="*/ 73807 h 4797311"/>
              <a:gd name="connsiteX2502" fmla="*/ 5200502 w 9166816"/>
              <a:gd name="connsiteY2502" fmla="*/ 49101 h 4797311"/>
              <a:gd name="connsiteX2503" fmla="*/ 5046112 w 9166816"/>
              <a:gd name="connsiteY2503" fmla="*/ 51796 h 4797311"/>
              <a:gd name="connsiteX2504" fmla="*/ 5021405 w 9166816"/>
              <a:gd name="connsiteY2504" fmla="*/ 77380 h 4797311"/>
              <a:gd name="connsiteX2505" fmla="*/ 5046989 w 9166816"/>
              <a:gd name="connsiteY2505" fmla="*/ 102085 h 4797311"/>
              <a:gd name="connsiteX2506" fmla="*/ 5071696 w 9166816"/>
              <a:gd name="connsiteY2506" fmla="*/ 76502 h 4797311"/>
              <a:gd name="connsiteX2507" fmla="*/ 5046112 w 9166816"/>
              <a:gd name="connsiteY2507" fmla="*/ 51796 h 4797311"/>
              <a:gd name="connsiteX2508" fmla="*/ 4891595 w 9166816"/>
              <a:gd name="connsiteY2508" fmla="*/ 54493 h 4797311"/>
              <a:gd name="connsiteX2509" fmla="*/ 4866889 w 9166816"/>
              <a:gd name="connsiteY2509" fmla="*/ 80077 h 4797311"/>
              <a:gd name="connsiteX2510" fmla="*/ 4892473 w 9166816"/>
              <a:gd name="connsiteY2510" fmla="*/ 104782 h 4797311"/>
              <a:gd name="connsiteX2511" fmla="*/ 4917178 w 9166816"/>
              <a:gd name="connsiteY2511" fmla="*/ 79199 h 4797311"/>
              <a:gd name="connsiteX2512" fmla="*/ 4891595 w 9166816"/>
              <a:gd name="connsiteY2512" fmla="*/ 54493 h 4797311"/>
              <a:gd name="connsiteX2513" fmla="*/ 4737205 w 9166816"/>
              <a:gd name="connsiteY2513" fmla="*/ 57188 h 4797311"/>
              <a:gd name="connsiteX2514" fmla="*/ 4712498 w 9166816"/>
              <a:gd name="connsiteY2514" fmla="*/ 82772 h 4797311"/>
              <a:gd name="connsiteX2515" fmla="*/ 4738082 w 9166816"/>
              <a:gd name="connsiteY2515" fmla="*/ 107477 h 4797311"/>
              <a:gd name="connsiteX2516" fmla="*/ 4762789 w 9166816"/>
              <a:gd name="connsiteY2516" fmla="*/ 81894 h 4797311"/>
              <a:gd name="connsiteX2517" fmla="*/ 4737205 w 9166816"/>
              <a:gd name="connsiteY2517" fmla="*/ 57188 h 4797311"/>
              <a:gd name="connsiteX2518" fmla="*/ 4582689 w 9166816"/>
              <a:gd name="connsiteY2518" fmla="*/ 59885 h 4797311"/>
              <a:gd name="connsiteX2519" fmla="*/ 4557983 w 9166816"/>
              <a:gd name="connsiteY2519" fmla="*/ 85469 h 4797311"/>
              <a:gd name="connsiteX2520" fmla="*/ 4583567 w 9166816"/>
              <a:gd name="connsiteY2520" fmla="*/ 110174 h 4797311"/>
              <a:gd name="connsiteX2521" fmla="*/ 4608272 w 9166816"/>
              <a:gd name="connsiteY2521" fmla="*/ 84591 h 4797311"/>
              <a:gd name="connsiteX2522" fmla="*/ 4582689 w 9166816"/>
              <a:gd name="connsiteY2522" fmla="*/ 59885 h 4797311"/>
              <a:gd name="connsiteX2523" fmla="*/ 5122429 w 9166816"/>
              <a:gd name="connsiteY2523" fmla="*/ 158 h 4797311"/>
              <a:gd name="connsiteX2524" fmla="*/ 5097723 w 9166816"/>
              <a:gd name="connsiteY2524" fmla="*/ 25742 h 4797311"/>
              <a:gd name="connsiteX2525" fmla="*/ 5123307 w 9166816"/>
              <a:gd name="connsiteY2525" fmla="*/ 50449 h 4797311"/>
              <a:gd name="connsiteX2526" fmla="*/ 5148012 w 9166816"/>
              <a:gd name="connsiteY2526" fmla="*/ 24864 h 4797311"/>
              <a:gd name="connsiteX2527" fmla="*/ 5122429 w 9166816"/>
              <a:gd name="connsiteY2527" fmla="*/ 158 h 4797311"/>
              <a:gd name="connsiteX2528" fmla="*/ 4968038 w 9166816"/>
              <a:gd name="connsiteY2528" fmla="*/ 2853 h 4797311"/>
              <a:gd name="connsiteX2529" fmla="*/ 4943332 w 9166816"/>
              <a:gd name="connsiteY2529" fmla="*/ 28437 h 4797311"/>
              <a:gd name="connsiteX2530" fmla="*/ 4968916 w 9166816"/>
              <a:gd name="connsiteY2530" fmla="*/ 53143 h 4797311"/>
              <a:gd name="connsiteX2531" fmla="*/ 4993622 w 9166816"/>
              <a:gd name="connsiteY2531" fmla="*/ 27559 h 4797311"/>
              <a:gd name="connsiteX2532" fmla="*/ 4968038 w 9166816"/>
              <a:gd name="connsiteY2532" fmla="*/ 2853 h 4797311"/>
              <a:gd name="connsiteX2533" fmla="*/ 4813522 w 9166816"/>
              <a:gd name="connsiteY2533" fmla="*/ 5550 h 4797311"/>
              <a:gd name="connsiteX2534" fmla="*/ 4788816 w 9166816"/>
              <a:gd name="connsiteY2534" fmla="*/ 31134 h 4797311"/>
              <a:gd name="connsiteX2535" fmla="*/ 4814400 w 9166816"/>
              <a:gd name="connsiteY2535" fmla="*/ 55840 h 4797311"/>
              <a:gd name="connsiteX2536" fmla="*/ 4839106 w 9166816"/>
              <a:gd name="connsiteY2536" fmla="*/ 30256 h 4797311"/>
              <a:gd name="connsiteX2537" fmla="*/ 4813522 w 9166816"/>
              <a:gd name="connsiteY2537" fmla="*/ 5550 h 4797311"/>
              <a:gd name="connsiteX2538" fmla="*/ 4659133 w 9166816"/>
              <a:gd name="connsiteY2538" fmla="*/ 8245 h 4797311"/>
              <a:gd name="connsiteX2539" fmla="*/ 4634426 w 9166816"/>
              <a:gd name="connsiteY2539" fmla="*/ 33829 h 4797311"/>
              <a:gd name="connsiteX2540" fmla="*/ 4660010 w 9166816"/>
              <a:gd name="connsiteY2540" fmla="*/ 58535 h 4797311"/>
              <a:gd name="connsiteX2541" fmla="*/ 4684717 w 9166816"/>
              <a:gd name="connsiteY2541" fmla="*/ 32951 h 4797311"/>
              <a:gd name="connsiteX2542" fmla="*/ 4659133 w 9166816"/>
              <a:gd name="connsiteY2542" fmla="*/ 8245 h 4797311"/>
              <a:gd name="connsiteX2543" fmla="*/ 0 w 9166816"/>
              <a:gd name="connsiteY2543" fmla="*/ 0 h 4797311"/>
              <a:gd name="connsiteX2544" fmla="*/ 4575875 w 9166816"/>
              <a:gd name="connsiteY2544" fmla="*/ 0 h 4797311"/>
              <a:gd name="connsiteX2545" fmla="*/ 4573362 w 9166816"/>
              <a:gd name="connsiteY2545" fmla="*/ 8513 h 4797311"/>
              <a:gd name="connsiteX2546" fmla="*/ 4581851 w 9166816"/>
              <a:gd name="connsiteY2546" fmla="*/ 11857 h 4797311"/>
              <a:gd name="connsiteX2547" fmla="*/ 4599502 w 9166816"/>
              <a:gd name="connsiteY2547" fmla="*/ 4182 h 4797311"/>
              <a:gd name="connsiteX2548" fmla="*/ 4601149 w 9166816"/>
              <a:gd name="connsiteY2548" fmla="*/ 0 h 4797311"/>
              <a:gd name="connsiteX2549" fmla="*/ 4717542 w 9166816"/>
              <a:gd name="connsiteY2549" fmla="*/ 0 h 4797311"/>
              <a:gd name="connsiteX2550" fmla="*/ 4718458 w 9166816"/>
              <a:gd name="connsiteY2550" fmla="*/ 2106 h 4797311"/>
              <a:gd name="connsiteX2551" fmla="*/ 4736366 w 9166816"/>
              <a:gd name="connsiteY2551" fmla="*/ 9160 h 4797311"/>
              <a:gd name="connsiteX2552" fmla="*/ 4754018 w 9166816"/>
              <a:gd name="connsiteY2552" fmla="*/ 1485 h 4797311"/>
              <a:gd name="connsiteX2553" fmla="*/ 4754603 w 9166816"/>
              <a:gd name="connsiteY2553" fmla="*/ 0 h 4797311"/>
              <a:gd name="connsiteX2554" fmla="*/ 4874344 w 9166816"/>
              <a:gd name="connsiteY2554" fmla="*/ 0 h 4797311"/>
              <a:gd name="connsiteX2555" fmla="*/ 4890757 w 9166816"/>
              <a:gd name="connsiteY2555" fmla="*/ 6465 h 4797311"/>
              <a:gd name="connsiteX2556" fmla="*/ 4905625 w 9166816"/>
              <a:gd name="connsiteY2556" fmla="*/ 0 h 4797311"/>
              <a:gd name="connsiteX2557" fmla="*/ 5035707 w 9166816"/>
              <a:gd name="connsiteY2557" fmla="*/ 0 h 4797311"/>
              <a:gd name="connsiteX2558" fmla="*/ 5045273 w 9166816"/>
              <a:gd name="connsiteY2558" fmla="*/ 3768 h 4797311"/>
              <a:gd name="connsiteX2559" fmla="*/ 5053939 w 9166816"/>
              <a:gd name="connsiteY2559" fmla="*/ 0 h 4797311"/>
              <a:gd name="connsiteX2560" fmla="*/ 5196939 w 9166816"/>
              <a:gd name="connsiteY2560" fmla="*/ 0 h 4797311"/>
              <a:gd name="connsiteX2561" fmla="*/ 5199664 w 9166816"/>
              <a:gd name="connsiteY2561" fmla="*/ 1073 h 4797311"/>
              <a:gd name="connsiteX2562" fmla="*/ 5202132 w 9166816"/>
              <a:gd name="connsiteY2562" fmla="*/ 0 h 4797311"/>
              <a:gd name="connsiteX2563" fmla="*/ 5271105 w 9166816"/>
              <a:gd name="connsiteY2563" fmla="*/ 0 h 4797311"/>
              <a:gd name="connsiteX2564" fmla="*/ 5259293 w 9166816"/>
              <a:gd name="connsiteY2564" fmla="*/ 5136 h 4797311"/>
              <a:gd name="connsiteX2565" fmla="*/ 5252238 w 9166816"/>
              <a:gd name="connsiteY2565" fmla="*/ 23045 h 4797311"/>
              <a:gd name="connsiteX2566" fmla="*/ 5277822 w 9166816"/>
              <a:gd name="connsiteY2566" fmla="*/ 47751 h 4797311"/>
              <a:gd name="connsiteX2567" fmla="*/ 5302528 w 9166816"/>
              <a:gd name="connsiteY2567" fmla="*/ 22167 h 4797311"/>
              <a:gd name="connsiteX2568" fmla="*/ 5294853 w 9166816"/>
              <a:gd name="connsiteY2568" fmla="*/ 4516 h 4797311"/>
              <a:gd name="connsiteX2569" fmla="*/ 5283390 w 9166816"/>
              <a:gd name="connsiteY2569" fmla="*/ 0 h 4797311"/>
              <a:gd name="connsiteX2570" fmla="*/ 5419298 w 9166816"/>
              <a:gd name="connsiteY2570" fmla="*/ 0 h 4797311"/>
              <a:gd name="connsiteX2571" fmla="*/ 5413684 w 9166816"/>
              <a:gd name="connsiteY2571" fmla="*/ 2442 h 4797311"/>
              <a:gd name="connsiteX2572" fmla="*/ 5406629 w 9166816"/>
              <a:gd name="connsiteY2572" fmla="*/ 20350 h 4797311"/>
              <a:gd name="connsiteX2573" fmla="*/ 5432212 w 9166816"/>
              <a:gd name="connsiteY2573" fmla="*/ 45057 h 4797311"/>
              <a:gd name="connsiteX2574" fmla="*/ 5443448 w 9166816"/>
              <a:gd name="connsiteY2574" fmla="*/ 40171 h 4797311"/>
              <a:gd name="connsiteX2575" fmla="*/ 5454125 w 9166816"/>
              <a:gd name="connsiteY2575" fmla="*/ 13049 h 4797311"/>
              <a:gd name="connsiteX2576" fmla="*/ 5449243 w 9166816"/>
              <a:gd name="connsiteY2576" fmla="*/ 1821 h 4797311"/>
              <a:gd name="connsiteX2577" fmla="*/ 5444621 w 9166816"/>
              <a:gd name="connsiteY2577" fmla="*/ 0 h 4797311"/>
              <a:gd name="connsiteX2578" fmla="*/ 9143857 w 9166816"/>
              <a:gd name="connsiteY2578" fmla="*/ 9402 h 4797311"/>
              <a:gd name="connsiteX2579" fmla="*/ 9166816 w 9166816"/>
              <a:gd name="connsiteY2579" fmla="*/ 4666591 h 4797311"/>
              <a:gd name="connsiteX2580" fmla="*/ 0 w 9166816"/>
              <a:gd name="connsiteY2580" fmla="*/ 4797311 h 4797311"/>
              <a:gd name="connsiteX2581" fmla="*/ 0 w 9166816"/>
              <a:gd name="connsiteY2581" fmla="*/ 0 h 479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</a:cxnLst>
            <a:rect l="l" t="t" r="r" b="b"/>
            <a:pathLst>
              <a:path w="9166816" h="4797311">
                <a:moveTo>
                  <a:pt x="4137199" y="4742715"/>
                </a:moveTo>
                <a:lnTo>
                  <a:pt x="4127385" y="4788793"/>
                </a:lnTo>
                <a:lnTo>
                  <a:pt x="4127714" y="4788924"/>
                </a:lnTo>
                <a:cubicBezTo>
                  <a:pt x="4141601" y="4788681"/>
                  <a:pt x="4152663" y="4777227"/>
                  <a:pt x="4152420" y="4763339"/>
                </a:cubicBezTo>
                <a:cubicBezTo>
                  <a:pt x="4152299" y="4756396"/>
                  <a:pt x="4149375" y="4750159"/>
                  <a:pt x="4144745" y="4745688"/>
                </a:cubicBezTo>
                <a:lnTo>
                  <a:pt x="4137199" y="4742715"/>
                </a:lnTo>
                <a:close/>
                <a:moveTo>
                  <a:pt x="4203155" y="4686995"/>
                </a:moveTo>
                <a:cubicBezTo>
                  <a:pt x="4189267" y="4687238"/>
                  <a:pt x="4178206" y="4698693"/>
                  <a:pt x="4178448" y="4712579"/>
                </a:cubicBezTo>
                <a:cubicBezTo>
                  <a:pt x="4178569" y="4719523"/>
                  <a:pt x="4181494" y="4725760"/>
                  <a:pt x="4186123" y="4730231"/>
                </a:cubicBezTo>
                <a:lnTo>
                  <a:pt x="4198441" y="4735083"/>
                </a:lnTo>
                <a:lnTo>
                  <a:pt x="4218761" y="4693143"/>
                </a:lnTo>
                <a:lnTo>
                  <a:pt x="4203155" y="4686995"/>
                </a:lnTo>
                <a:close/>
                <a:moveTo>
                  <a:pt x="4201438" y="4588680"/>
                </a:moveTo>
                <a:cubicBezTo>
                  <a:pt x="4187551" y="4588923"/>
                  <a:pt x="4176490" y="4600377"/>
                  <a:pt x="4176732" y="4614263"/>
                </a:cubicBezTo>
                <a:cubicBezTo>
                  <a:pt x="4176975" y="4628150"/>
                  <a:pt x="4188428" y="4639212"/>
                  <a:pt x="4202316" y="4638970"/>
                </a:cubicBezTo>
                <a:cubicBezTo>
                  <a:pt x="4216203" y="4638727"/>
                  <a:pt x="4227265" y="4627273"/>
                  <a:pt x="4227022" y="4613386"/>
                </a:cubicBezTo>
                <a:cubicBezTo>
                  <a:pt x="4226780" y="4599499"/>
                  <a:pt x="4215325" y="4588438"/>
                  <a:pt x="4201438" y="4588680"/>
                </a:cubicBezTo>
                <a:close/>
                <a:moveTo>
                  <a:pt x="4277919" y="4539302"/>
                </a:moveTo>
                <a:cubicBezTo>
                  <a:pt x="4264032" y="4539544"/>
                  <a:pt x="4252972" y="4550999"/>
                  <a:pt x="4253214" y="4564886"/>
                </a:cubicBezTo>
                <a:cubicBezTo>
                  <a:pt x="4253335" y="4571830"/>
                  <a:pt x="4256260" y="4578067"/>
                  <a:pt x="4260889" y="4582538"/>
                </a:cubicBezTo>
                <a:lnTo>
                  <a:pt x="4270511" y="4586329"/>
                </a:lnTo>
                <a:lnTo>
                  <a:pt x="4290831" y="4544389"/>
                </a:lnTo>
                <a:lnTo>
                  <a:pt x="4277919" y="4539302"/>
                </a:lnTo>
                <a:close/>
                <a:moveTo>
                  <a:pt x="4199722" y="4490362"/>
                </a:moveTo>
                <a:lnTo>
                  <a:pt x="4190054" y="4494566"/>
                </a:lnTo>
                <a:lnTo>
                  <a:pt x="4182054" y="4532131"/>
                </a:lnTo>
                <a:lnTo>
                  <a:pt x="4182691" y="4533597"/>
                </a:lnTo>
                <a:cubicBezTo>
                  <a:pt x="4187321" y="4538068"/>
                  <a:pt x="4193656" y="4540773"/>
                  <a:pt x="4200600" y="4540652"/>
                </a:cubicBezTo>
                <a:cubicBezTo>
                  <a:pt x="4214487" y="4540409"/>
                  <a:pt x="4225549" y="4528956"/>
                  <a:pt x="4225306" y="4515069"/>
                </a:cubicBezTo>
                <a:cubicBezTo>
                  <a:pt x="4225064" y="4501182"/>
                  <a:pt x="4213609" y="4490120"/>
                  <a:pt x="4199722" y="4490362"/>
                </a:cubicBezTo>
                <a:close/>
                <a:moveTo>
                  <a:pt x="4276203" y="4440986"/>
                </a:moveTo>
                <a:cubicBezTo>
                  <a:pt x="4262316" y="4441228"/>
                  <a:pt x="4251256" y="4452683"/>
                  <a:pt x="4251498" y="4466570"/>
                </a:cubicBezTo>
                <a:cubicBezTo>
                  <a:pt x="4251740" y="4480457"/>
                  <a:pt x="4263194" y="4491519"/>
                  <a:pt x="4277081" y="4491276"/>
                </a:cubicBezTo>
                <a:cubicBezTo>
                  <a:pt x="4290968" y="4491034"/>
                  <a:pt x="4302030" y="4479579"/>
                  <a:pt x="4301787" y="4465692"/>
                </a:cubicBezTo>
                <a:cubicBezTo>
                  <a:pt x="4301545" y="4451805"/>
                  <a:pt x="4290090" y="4440744"/>
                  <a:pt x="4276203" y="4440986"/>
                </a:cubicBezTo>
                <a:close/>
                <a:moveTo>
                  <a:pt x="4210816" y="4397092"/>
                </a:moveTo>
                <a:lnTo>
                  <a:pt x="4201413" y="4441236"/>
                </a:lnTo>
                <a:lnTo>
                  <a:pt x="4216536" y="4434660"/>
                </a:lnTo>
                <a:cubicBezTo>
                  <a:pt x="4221007" y="4430031"/>
                  <a:pt x="4223711" y="4423696"/>
                  <a:pt x="4223590" y="4416752"/>
                </a:cubicBezTo>
                <a:cubicBezTo>
                  <a:pt x="4223469" y="4409808"/>
                  <a:pt x="4220545" y="4403571"/>
                  <a:pt x="4215915" y="4399100"/>
                </a:cubicBezTo>
                <a:lnTo>
                  <a:pt x="4210816" y="4397092"/>
                </a:lnTo>
                <a:close/>
                <a:moveTo>
                  <a:pt x="4352522" y="4389348"/>
                </a:moveTo>
                <a:cubicBezTo>
                  <a:pt x="4338635" y="4389591"/>
                  <a:pt x="4327573" y="4401045"/>
                  <a:pt x="4327815" y="4414932"/>
                </a:cubicBezTo>
                <a:cubicBezTo>
                  <a:pt x="4327937" y="4421876"/>
                  <a:pt x="4330861" y="4428113"/>
                  <a:pt x="4335491" y="4432584"/>
                </a:cubicBezTo>
                <a:lnTo>
                  <a:pt x="4343475" y="4435729"/>
                </a:lnTo>
                <a:lnTo>
                  <a:pt x="4363795" y="4393789"/>
                </a:lnTo>
                <a:lnTo>
                  <a:pt x="4352522" y="4389348"/>
                </a:lnTo>
                <a:close/>
                <a:moveTo>
                  <a:pt x="4274487" y="4342669"/>
                </a:moveTo>
                <a:cubicBezTo>
                  <a:pt x="4260600" y="4342911"/>
                  <a:pt x="4249539" y="4354365"/>
                  <a:pt x="4249782" y="4368253"/>
                </a:cubicBezTo>
                <a:cubicBezTo>
                  <a:pt x="4250024" y="4382139"/>
                  <a:pt x="4261478" y="4393201"/>
                  <a:pt x="4275365" y="4392958"/>
                </a:cubicBezTo>
                <a:cubicBezTo>
                  <a:pt x="4289252" y="4392716"/>
                  <a:pt x="4300314" y="4381261"/>
                  <a:pt x="4300071" y="4367375"/>
                </a:cubicBezTo>
                <a:cubicBezTo>
                  <a:pt x="4299829" y="4353487"/>
                  <a:pt x="4288374" y="4342427"/>
                  <a:pt x="4274487" y="4342669"/>
                </a:cubicBezTo>
                <a:close/>
                <a:moveTo>
                  <a:pt x="4350805" y="4291031"/>
                </a:moveTo>
                <a:cubicBezTo>
                  <a:pt x="4336919" y="4291274"/>
                  <a:pt x="4325857" y="4302728"/>
                  <a:pt x="4326099" y="4316615"/>
                </a:cubicBezTo>
                <a:cubicBezTo>
                  <a:pt x="4326342" y="4330502"/>
                  <a:pt x="4337796" y="4341564"/>
                  <a:pt x="4351683" y="4341322"/>
                </a:cubicBezTo>
                <a:cubicBezTo>
                  <a:pt x="4365570" y="4341079"/>
                  <a:pt x="4376632" y="4329624"/>
                  <a:pt x="4376390" y="4315738"/>
                </a:cubicBezTo>
                <a:cubicBezTo>
                  <a:pt x="4376147" y="4301851"/>
                  <a:pt x="4364692" y="4290789"/>
                  <a:pt x="4350805" y="4291031"/>
                </a:cubicBezTo>
                <a:close/>
                <a:moveTo>
                  <a:pt x="4427164" y="4241782"/>
                </a:moveTo>
                <a:cubicBezTo>
                  <a:pt x="4413277" y="4242025"/>
                  <a:pt x="4402215" y="4253479"/>
                  <a:pt x="4402457" y="4267366"/>
                </a:cubicBezTo>
                <a:cubicBezTo>
                  <a:pt x="4402579" y="4274310"/>
                  <a:pt x="4405503" y="4280547"/>
                  <a:pt x="4410133" y="4285018"/>
                </a:cubicBezTo>
                <a:lnTo>
                  <a:pt x="4415474" y="4287122"/>
                </a:lnTo>
                <a:lnTo>
                  <a:pt x="4435793" y="4245182"/>
                </a:lnTo>
                <a:lnTo>
                  <a:pt x="4427164" y="4241782"/>
                </a:lnTo>
                <a:close/>
                <a:moveTo>
                  <a:pt x="4272773" y="4244477"/>
                </a:moveTo>
                <a:cubicBezTo>
                  <a:pt x="4258886" y="4244719"/>
                  <a:pt x="4247825" y="4256174"/>
                  <a:pt x="4248068" y="4270061"/>
                </a:cubicBezTo>
                <a:cubicBezTo>
                  <a:pt x="4248310" y="4283949"/>
                  <a:pt x="4259764" y="4295010"/>
                  <a:pt x="4273651" y="4294767"/>
                </a:cubicBezTo>
                <a:cubicBezTo>
                  <a:pt x="4287538" y="4294525"/>
                  <a:pt x="4298600" y="4283071"/>
                  <a:pt x="4298357" y="4269183"/>
                </a:cubicBezTo>
                <a:cubicBezTo>
                  <a:pt x="4298115" y="4255296"/>
                  <a:pt x="4286660" y="4244235"/>
                  <a:pt x="4272773" y="4244477"/>
                </a:cubicBezTo>
                <a:close/>
                <a:moveTo>
                  <a:pt x="4349092" y="4192840"/>
                </a:moveTo>
                <a:cubicBezTo>
                  <a:pt x="4335205" y="4193083"/>
                  <a:pt x="4324143" y="4204537"/>
                  <a:pt x="4324385" y="4218424"/>
                </a:cubicBezTo>
                <a:cubicBezTo>
                  <a:pt x="4324628" y="4232311"/>
                  <a:pt x="4336082" y="4243372"/>
                  <a:pt x="4349969" y="4243130"/>
                </a:cubicBezTo>
                <a:cubicBezTo>
                  <a:pt x="4363856" y="4242887"/>
                  <a:pt x="4374918" y="4231433"/>
                  <a:pt x="4374676" y="4217546"/>
                </a:cubicBezTo>
                <a:cubicBezTo>
                  <a:pt x="4374433" y="4203660"/>
                  <a:pt x="4362978" y="4192598"/>
                  <a:pt x="4349092" y="4192840"/>
                </a:cubicBezTo>
                <a:close/>
                <a:moveTo>
                  <a:pt x="4425448" y="4143467"/>
                </a:moveTo>
                <a:cubicBezTo>
                  <a:pt x="4411561" y="4143709"/>
                  <a:pt x="4400499" y="4155163"/>
                  <a:pt x="4400741" y="4169051"/>
                </a:cubicBezTo>
                <a:cubicBezTo>
                  <a:pt x="4400984" y="4182937"/>
                  <a:pt x="4412438" y="4193999"/>
                  <a:pt x="4426325" y="4193756"/>
                </a:cubicBezTo>
                <a:cubicBezTo>
                  <a:pt x="4440212" y="4193514"/>
                  <a:pt x="4451274" y="4182059"/>
                  <a:pt x="4451032" y="4168173"/>
                </a:cubicBezTo>
                <a:cubicBezTo>
                  <a:pt x="4450789" y="4154285"/>
                  <a:pt x="4439334" y="4143225"/>
                  <a:pt x="4425448" y="4143467"/>
                </a:cubicBezTo>
                <a:close/>
                <a:moveTo>
                  <a:pt x="4271057" y="4146162"/>
                </a:moveTo>
                <a:lnTo>
                  <a:pt x="4263571" y="4149417"/>
                </a:lnTo>
                <a:lnTo>
                  <a:pt x="4254975" y="4189770"/>
                </a:lnTo>
                <a:lnTo>
                  <a:pt x="4271935" y="4196451"/>
                </a:lnTo>
                <a:cubicBezTo>
                  <a:pt x="4285822" y="4196209"/>
                  <a:pt x="4296883" y="4184754"/>
                  <a:pt x="4296641" y="4170868"/>
                </a:cubicBezTo>
                <a:cubicBezTo>
                  <a:pt x="4296399" y="4156980"/>
                  <a:pt x="4284944" y="4145920"/>
                  <a:pt x="4271057" y="4146162"/>
                </a:cubicBezTo>
                <a:close/>
                <a:moveTo>
                  <a:pt x="4498630" y="4091884"/>
                </a:moveTo>
                <a:cubicBezTo>
                  <a:pt x="4484744" y="4092126"/>
                  <a:pt x="4473682" y="4103580"/>
                  <a:pt x="4473924" y="4117468"/>
                </a:cubicBezTo>
                <a:cubicBezTo>
                  <a:pt x="4474045" y="4124411"/>
                  <a:pt x="4476970" y="4130649"/>
                  <a:pt x="4481599" y="4135120"/>
                </a:cubicBezTo>
                <a:lnTo>
                  <a:pt x="4487913" y="4137606"/>
                </a:lnTo>
                <a:lnTo>
                  <a:pt x="4508757" y="4094583"/>
                </a:lnTo>
                <a:lnTo>
                  <a:pt x="4501766" y="4091829"/>
                </a:lnTo>
                <a:lnTo>
                  <a:pt x="4500204" y="4092173"/>
                </a:lnTo>
                <a:lnTo>
                  <a:pt x="4498630" y="4091884"/>
                </a:lnTo>
                <a:close/>
                <a:moveTo>
                  <a:pt x="4347375" y="4094524"/>
                </a:moveTo>
                <a:cubicBezTo>
                  <a:pt x="4333489" y="4094767"/>
                  <a:pt x="4322427" y="4106220"/>
                  <a:pt x="4322669" y="4120108"/>
                </a:cubicBezTo>
                <a:cubicBezTo>
                  <a:pt x="4322912" y="4133995"/>
                  <a:pt x="4334366" y="4145057"/>
                  <a:pt x="4348253" y="4144815"/>
                </a:cubicBezTo>
                <a:cubicBezTo>
                  <a:pt x="4362140" y="4144572"/>
                  <a:pt x="4373202" y="4133117"/>
                  <a:pt x="4372960" y="4119230"/>
                </a:cubicBezTo>
                <a:cubicBezTo>
                  <a:pt x="4372717" y="4105343"/>
                  <a:pt x="4361262" y="4094282"/>
                  <a:pt x="4347375" y="4094524"/>
                </a:cubicBezTo>
                <a:close/>
                <a:moveTo>
                  <a:pt x="4283977" y="4053609"/>
                </a:moveTo>
                <a:lnTo>
                  <a:pt x="4274930" y="4096086"/>
                </a:lnTo>
                <a:lnTo>
                  <a:pt x="4287870" y="4090459"/>
                </a:lnTo>
                <a:cubicBezTo>
                  <a:pt x="4292341" y="4085829"/>
                  <a:pt x="4295046" y="4079493"/>
                  <a:pt x="4294925" y="4072550"/>
                </a:cubicBezTo>
                <a:cubicBezTo>
                  <a:pt x="4294804" y="4065606"/>
                  <a:pt x="4291879" y="4059369"/>
                  <a:pt x="4287250" y="4054898"/>
                </a:cubicBezTo>
                <a:lnTo>
                  <a:pt x="4283977" y="4053609"/>
                </a:lnTo>
                <a:close/>
                <a:moveTo>
                  <a:pt x="4423731" y="4045149"/>
                </a:moveTo>
                <a:cubicBezTo>
                  <a:pt x="4409844" y="4045391"/>
                  <a:pt x="4398783" y="4056845"/>
                  <a:pt x="4399025" y="4070733"/>
                </a:cubicBezTo>
                <a:cubicBezTo>
                  <a:pt x="4399267" y="4084620"/>
                  <a:pt x="4410722" y="4095682"/>
                  <a:pt x="4424609" y="4095439"/>
                </a:cubicBezTo>
                <a:cubicBezTo>
                  <a:pt x="4438496" y="4095197"/>
                  <a:pt x="4449558" y="4083742"/>
                  <a:pt x="4449315" y="4069855"/>
                </a:cubicBezTo>
                <a:cubicBezTo>
                  <a:pt x="4449073" y="4055967"/>
                  <a:pt x="4437618" y="4044907"/>
                  <a:pt x="4423731" y="4045149"/>
                </a:cubicBezTo>
                <a:close/>
                <a:moveTo>
                  <a:pt x="4496914" y="3993566"/>
                </a:moveTo>
                <a:cubicBezTo>
                  <a:pt x="4483027" y="3993808"/>
                  <a:pt x="4471966" y="4005263"/>
                  <a:pt x="4472208" y="4019150"/>
                </a:cubicBezTo>
                <a:cubicBezTo>
                  <a:pt x="4472239" y="4019291"/>
                  <a:pt x="4472269" y="4019431"/>
                  <a:pt x="4472300" y="4019572"/>
                </a:cubicBezTo>
                <a:cubicBezTo>
                  <a:pt x="4472274" y="4019713"/>
                  <a:pt x="4472249" y="4019855"/>
                  <a:pt x="4472223" y="4019996"/>
                </a:cubicBezTo>
                <a:cubicBezTo>
                  <a:pt x="4472465" y="4033883"/>
                  <a:pt x="4483920" y="4044945"/>
                  <a:pt x="4497807" y="4044702"/>
                </a:cubicBezTo>
                <a:lnTo>
                  <a:pt x="4499369" y="4044358"/>
                </a:lnTo>
                <a:lnTo>
                  <a:pt x="4500942" y="4044647"/>
                </a:lnTo>
                <a:cubicBezTo>
                  <a:pt x="4514829" y="4044405"/>
                  <a:pt x="4525891" y="4032950"/>
                  <a:pt x="4525649" y="4019063"/>
                </a:cubicBezTo>
                <a:cubicBezTo>
                  <a:pt x="4525618" y="4018923"/>
                  <a:pt x="4525586" y="4018782"/>
                  <a:pt x="4525555" y="4018642"/>
                </a:cubicBezTo>
                <a:cubicBezTo>
                  <a:pt x="4525581" y="4018501"/>
                  <a:pt x="4525608" y="4018359"/>
                  <a:pt x="4525634" y="4018218"/>
                </a:cubicBezTo>
                <a:cubicBezTo>
                  <a:pt x="4525391" y="4004331"/>
                  <a:pt x="4513937" y="3993269"/>
                  <a:pt x="4500050" y="3993511"/>
                </a:cubicBezTo>
                <a:lnTo>
                  <a:pt x="4498488" y="3993856"/>
                </a:lnTo>
                <a:lnTo>
                  <a:pt x="4496914" y="3993566"/>
                </a:lnTo>
                <a:close/>
                <a:moveTo>
                  <a:pt x="4345659" y="3996206"/>
                </a:moveTo>
                <a:cubicBezTo>
                  <a:pt x="4331772" y="3996449"/>
                  <a:pt x="4320711" y="4007903"/>
                  <a:pt x="4320953" y="4021790"/>
                </a:cubicBezTo>
                <a:cubicBezTo>
                  <a:pt x="4320984" y="4021931"/>
                  <a:pt x="4321015" y="4022071"/>
                  <a:pt x="4321046" y="4022212"/>
                </a:cubicBezTo>
                <a:cubicBezTo>
                  <a:pt x="4321020" y="4022353"/>
                  <a:pt x="4320994" y="4022495"/>
                  <a:pt x="4320968" y="4022636"/>
                </a:cubicBezTo>
                <a:cubicBezTo>
                  <a:pt x="4321210" y="4036523"/>
                  <a:pt x="4332665" y="4047585"/>
                  <a:pt x="4346552" y="4047342"/>
                </a:cubicBezTo>
                <a:cubicBezTo>
                  <a:pt x="4360439" y="4047100"/>
                  <a:pt x="4371501" y="4035645"/>
                  <a:pt x="4371258" y="4021758"/>
                </a:cubicBezTo>
                <a:cubicBezTo>
                  <a:pt x="4371227" y="4021618"/>
                  <a:pt x="4371197" y="4021477"/>
                  <a:pt x="4371166" y="4021337"/>
                </a:cubicBezTo>
                <a:cubicBezTo>
                  <a:pt x="4371192" y="4021195"/>
                  <a:pt x="4371217" y="4021054"/>
                  <a:pt x="4371243" y="4020912"/>
                </a:cubicBezTo>
                <a:cubicBezTo>
                  <a:pt x="4371001" y="4007026"/>
                  <a:pt x="4359546" y="3995964"/>
                  <a:pt x="4345659" y="3996206"/>
                </a:cubicBezTo>
                <a:close/>
                <a:moveTo>
                  <a:pt x="4573286" y="3945038"/>
                </a:moveTo>
                <a:cubicBezTo>
                  <a:pt x="4559399" y="3945280"/>
                  <a:pt x="4548337" y="3956735"/>
                  <a:pt x="4548580" y="3970622"/>
                </a:cubicBezTo>
                <a:cubicBezTo>
                  <a:pt x="4548701" y="3977566"/>
                  <a:pt x="4551625" y="3983803"/>
                  <a:pt x="4556255" y="3988274"/>
                </a:cubicBezTo>
                <a:lnTo>
                  <a:pt x="4559621" y="3989599"/>
                </a:lnTo>
                <a:lnTo>
                  <a:pt x="4579940" y="3947659"/>
                </a:lnTo>
                <a:lnTo>
                  <a:pt x="4573286" y="3945038"/>
                </a:lnTo>
                <a:close/>
                <a:moveTo>
                  <a:pt x="4422030" y="3947678"/>
                </a:moveTo>
                <a:cubicBezTo>
                  <a:pt x="4408143" y="3947920"/>
                  <a:pt x="4397081" y="3959375"/>
                  <a:pt x="4397324" y="3973262"/>
                </a:cubicBezTo>
                <a:cubicBezTo>
                  <a:pt x="4397566" y="3987150"/>
                  <a:pt x="4409021" y="3998211"/>
                  <a:pt x="4422908" y="3997968"/>
                </a:cubicBezTo>
                <a:cubicBezTo>
                  <a:pt x="4436795" y="3997726"/>
                  <a:pt x="4447856" y="3986272"/>
                  <a:pt x="4447614" y="3972384"/>
                </a:cubicBezTo>
                <a:cubicBezTo>
                  <a:pt x="4447372" y="3958497"/>
                  <a:pt x="4435917" y="3947436"/>
                  <a:pt x="4422030" y="3947678"/>
                </a:cubicBezTo>
                <a:close/>
                <a:moveTo>
                  <a:pt x="4495213" y="3896096"/>
                </a:moveTo>
                <a:cubicBezTo>
                  <a:pt x="4481326" y="3896338"/>
                  <a:pt x="4470264" y="3907792"/>
                  <a:pt x="4470507" y="3921679"/>
                </a:cubicBezTo>
                <a:cubicBezTo>
                  <a:pt x="4470749" y="3935567"/>
                  <a:pt x="4482204" y="3946628"/>
                  <a:pt x="4496091" y="3946385"/>
                </a:cubicBezTo>
                <a:lnTo>
                  <a:pt x="4497653" y="3946042"/>
                </a:lnTo>
                <a:lnTo>
                  <a:pt x="4499226" y="3946330"/>
                </a:lnTo>
                <a:cubicBezTo>
                  <a:pt x="4513113" y="3946088"/>
                  <a:pt x="4524175" y="3934634"/>
                  <a:pt x="4523932" y="3920746"/>
                </a:cubicBezTo>
                <a:cubicBezTo>
                  <a:pt x="4523690" y="3906859"/>
                  <a:pt x="4512235" y="3895799"/>
                  <a:pt x="4498348" y="3896041"/>
                </a:cubicBezTo>
                <a:lnTo>
                  <a:pt x="4496786" y="3896384"/>
                </a:lnTo>
                <a:lnTo>
                  <a:pt x="4495213" y="3896096"/>
                </a:lnTo>
                <a:close/>
                <a:moveTo>
                  <a:pt x="4343958" y="3898736"/>
                </a:moveTo>
                <a:cubicBezTo>
                  <a:pt x="4330071" y="3898978"/>
                  <a:pt x="4319009" y="3910432"/>
                  <a:pt x="4319252" y="3924319"/>
                </a:cubicBezTo>
                <a:cubicBezTo>
                  <a:pt x="4319494" y="3938207"/>
                  <a:pt x="4330949" y="3949268"/>
                  <a:pt x="4344836" y="3949025"/>
                </a:cubicBezTo>
                <a:cubicBezTo>
                  <a:pt x="4358723" y="3948783"/>
                  <a:pt x="4369784" y="3937329"/>
                  <a:pt x="4369542" y="3923441"/>
                </a:cubicBezTo>
                <a:cubicBezTo>
                  <a:pt x="4369300" y="3909554"/>
                  <a:pt x="4357845" y="3898494"/>
                  <a:pt x="4343958" y="3898736"/>
                </a:cubicBezTo>
                <a:close/>
                <a:moveTo>
                  <a:pt x="4571570" y="3846721"/>
                </a:moveTo>
                <a:cubicBezTo>
                  <a:pt x="4557683" y="3846963"/>
                  <a:pt x="4546621" y="3858417"/>
                  <a:pt x="4546864" y="3872305"/>
                </a:cubicBezTo>
                <a:cubicBezTo>
                  <a:pt x="4547106" y="3886192"/>
                  <a:pt x="4558561" y="3897253"/>
                  <a:pt x="4572448" y="3897011"/>
                </a:cubicBezTo>
                <a:cubicBezTo>
                  <a:pt x="4586336" y="3896769"/>
                  <a:pt x="4597396" y="3885314"/>
                  <a:pt x="4597154" y="3871427"/>
                </a:cubicBezTo>
                <a:cubicBezTo>
                  <a:pt x="4596911" y="3857539"/>
                  <a:pt x="4585458" y="3846478"/>
                  <a:pt x="4571570" y="3846721"/>
                </a:cubicBezTo>
                <a:close/>
                <a:moveTo>
                  <a:pt x="4420314" y="3849361"/>
                </a:moveTo>
                <a:cubicBezTo>
                  <a:pt x="4406427" y="3849603"/>
                  <a:pt x="4395365" y="3861057"/>
                  <a:pt x="4395608" y="3874945"/>
                </a:cubicBezTo>
                <a:cubicBezTo>
                  <a:pt x="4395850" y="3888832"/>
                  <a:pt x="4407305" y="3899894"/>
                  <a:pt x="4421192" y="3899651"/>
                </a:cubicBezTo>
                <a:cubicBezTo>
                  <a:pt x="4435079" y="3899409"/>
                  <a:pt x="4446140" y="3887954"/>
                  <a:pt x="4445898" y="3874067"/>
                </a:cubicBezTo>
                <a:cubicBezTo>
                  <a:pt x="4445656" y="3860179"/>
                  <a:pt x="4434201" y="3849118"/>
                  <a:pt x="4420314" y="3849361"/>
                </a:cubicBezTo>
                <a:close/>
                <a:moveTo>
                  <a:pt x="4647887" y="3795083"/>
                </a:moveTo>
                <a:cubicBezTo>
                  <a:pt x="4633999" y="3795325"/>
                  <a:pt x="4622939" y="3806779"/>
                  <a:pt x="4623181" y="3820667"/>
                </a:cubicBezTo>
                <a:cubicBezTo>
                  <a:pt x="4623302" y="3827610"/>
                  <a:pt x="4626226" y="3833848"/>
                  <a:pt x="4630856" y="3838319"/>
                </a:cubicBezTo>
                <a:lnTo>
                  <a:pt x="4632584" y="3839000"/>
                </a:lnTo>
                <a:lnTo>
                  <a:pt x="4652903" y="3797060"/>
                </a:lnTo>
                <a:lnTo>
                  <a:pt x="4647887" y="3795083"/>
                </a:lnTo>
                <a:close/>
                <a:moveTo>
                  <a:pt x="4493497" y="3797778"/>
                </a:moveTo>
                <a:cubicBezTo>
                  <a:pt x="4479610" y="3798020"/>
                  <a:pt x="4468548" y="3809474"/>
                  <a:pt x="4468790" y="3823362"/>
                </a:cubicBezTo>
                <a:cubicBezTo>
                  <a:pt x="4469033" y="3837249"/>
                  <a:pt x="4480488" y="3848311"/>
                  <a:pt x="4494375" y="3848068"/>
                </a:cubicBezTo>
                <a:lnTo>
                  <a:pt x="4495937" y="3847725"/>
                </a:lnTo>
                <a:lnTo>
                  <a:pt x="4497510" y="3848013"/>
                </a:lnTo>
                <a:cubicBezTo>
                  <a:pt x="4511397" y="3847771"/>
                  <a:pt x="4522459" y="3836316"/>
                  <a:pt x="4522216" y="3822429"/>
                </a:cubicBezTo>
                <a:cubicBezTo>
                  <a:pt x="4521974" y="3808541"/>
                  <a:pt x="4510519" y="3797481"/>
                  <a:pt x="4496632" y="3797723"/>
                </a:cubicBezTo>
                <a:lnTo>
                  <a:pt x="4495070" y="3798067"/>
                </a:lnTo>
                <a:lnTo>
                  <a:pt x="4493497" y="3797778"/>
                </a:lnTo>
                <a:close/>
                <a:moveTo>
                  <a:pt x="4342242" y="3800418"/>
                </a:moveTo>
                <a:lnTo>
                  <a:pt x="4337463" y="3802496"/>
                </a:lnTo>
                <a:lnTo>
                  <a:pt x="4328427" y="3844921"/>
                </a:lnTo>
                <a:lnTo>
                  <a:pt x="4343120" y="3850708"/>
                </a:lnTo>
                <a:cubicBezTo>
                  <a:pt x="4357007" y="3850466"/>
                  <a:pt x="4368068" y="3839011"/>
                  <a:pt x="4367826" y="3825124"/>
                </a:cubicBezTo>
                <a:cubicBezTo>
                  <a:pt x="4367583" y="3811236"/>
                  <a:pt x="4356129" y="3800176"/>
                  <a:pt x="4342242" y="3800418"/>
                </a:cubicBezTo>
                <a:close/>
                <a:moveTo>
                  <a:pt x="4569856" y="3748530"/>
                </a:moveTo>
                <a:cubicBezTo>
                  <a:pt x="4555969" y="3748772"/>
                  <a:pt x="4544907" y="3760226"/>
                  <a:pt x="4545150" y="3774114"/>
                </a:cubicBezTo>
                <a:cubicBezTo>
                  <a:pt x="4545392" y="3788001"/>
                  <a:pt x="4556847" y="3799062"/>
                  <a:pt x="4570734" y="3798820"/>
                </a:cubicBezTo>
                <a:cubicBezTo>
                  <a:pt x="4584622" y="3798578"/>
                  <a:pt x="4595682" y="3787123"/>
                  <a:pt x="4595440" y="3773236"/>
                </a:cubicBezTo>
                <a:cubicBezTo>
                  <a:pt x="4595198" y="3759348"/>
                  <a:pt x="4583744" y="3748287"/>
                  <a:pt x="4569856" y="3748530"/>
                </a:cubicBezTo>
                <a:close/>
                <a:moveTo>
                  <a:pt x="4418600" y="3751170"/>
                </a:moveTo>
                <a:cubicBezTo>
                  <a:pt x="4404713" y="3751412"/>
                  <a:pt x="4393651" y="3762866"/>
                  <a:pt x="4393894" y="3776754"/>
                </a:cubicBezTo>
                <a:cubicBezTo>
                  <a:pt x="4394136" y="3790641"/>
                  <a:pt x="4405591" y="3801703"/>
                  <a:pt x="4419478" y="3801460"/>
                </a:cubicBezTo>
                <a:cubicBezTo>
                  <a:pt x="4433365" y="3801218"/>
                  <a:pt x="4444426" y="3789763"/>
                  <a:pt x="4444184" y="3775876"/>
                </a:cubicBezTo>
                <a:cubicBezTo>
                  <a:pt x="4443942" y="3761988"/>
                  <a:pt x="4432487" y="3750927"/>
                  <a:pt x="4418600" y="3751170"/>
                </a:cubicBezTo>
                <a:close/>
                <a:moveTo>
                  <a:pt x="4357404" y="3708875"/>
                </a:moveTo>
                <a:lnTo>
                  <a:pt x="4348794" y="3749305"/>
                </a:lnTo>
                <a:lnTo>
                  <a:pt x="4359057" y="3744842"/>
                </a:lnTo>
                <a:cubicBezTo>
                  <a:pt x="4363528" y="3740212"/>
                  <a:pt x="4366233" y="3733877"/>
                  <a:pt x="4366112" y="3726933"/>
                </a:cubicBezTo>
                <a:cubicBezTo>
                  <a:pt x="4365991" y="3719989"/>
                  <a:pt x="4363066" y="3713752"/>
                  <a:pt x="4358437" y="3709281"/>
                </a:cubicBezTo>
                <a:lnTo>
                  <a:pt x="4357404" y="3708875"/>
                </a:lnTo>
                <a:close/>
                <a:moveTo>
                  <a:pt x="4646173" y="3696892"/>
                </a:moveTo>
                <a:cubicBezTo>
                  <a:pt x="4632285" y="3697134"/>
                  <a:pt x="4621225" y="3708589"/>
                  <a:pt x="4621467" y="3722476"/>
                </a:cubicBezTo>
                <a:cubicBezTo>
                  <a:pt x="4621709" y="3736363"/>
                  <a:pt x="4633163" y="3747425"/>
                  <a:pt x="4647051" y="3747182"/>
                </a:cubicBezTo>
                <a:cubicBezTo>
                  <a:pt x="4660938" y="3746940"/>
                  <a:pt x="4671999" y="3735485"/>
                  <a:pt x="4671756" y="3721598"/>
                </a:cubicBezTo>
                <a:cubicBezTo>
                  <a:pt x="4671514" y="3707711"/>
                  <a:pt x="4660060" y="3696649"/>
                  <a:pt x="4646173" y="3696892"/>
                </a:cubicBezTo>
                <a:close/>
                <a:moveTo>
                  <a:pt x="4491783" y="3699587"/>
                </a:moveTo>
                <a:cubicBezTo>
                  <a:pt x="4477896" y="3699829"/>
                  <a:pt x="4466834" y="3711284"/>
                  <a:pt x="4467077" y="3725171"/>
                </a:cubicBezTo>
                <a:cubicBezTo>
                  <a:pt x="4467319" y="3739058"/>
                  <a:pt x="4478774" y="3750120"/>
                  <a:pt x="4492661" y="3749877"/>
                </a:cubicBezTo>
                <a:lnTo>
                  <a:pt x="4494223" y="3749533"/>
                </a:lnTo>
                <a:lnTo>
                  <a:pt x="4495796" y="3749822"/>
                </a:lnTo>
                <a:cubicBezTo>
                  <a:pt x="4509683" y="3749580"/>
                  <a:pt x="4520745" y="3738125"/>
                  <a:pt x="4520502" y="3724238"/>
                </a:cubicBezTo>
                <a:cubicBezTo>
                  <a:pt x="4520260" y="3710351"/>
                  <a:pt x="4508805" y="3699290"/>
                  <a:pt x="4494918" y="3699532"/>
                </a:cubicBezTo>
                <a:lnTo>
                  <a:pt x="4493356" y="3699876"/>
                </a:lnTo>
                <a:lnTo>
                  <a:pt x="4491783" y="3699587"/>
                </a:lnTo>
                <a:close/>
                <a:moveTo>
                  <a:pt x="4722656" y="3647515"/>
                </a:moveTo>
                <a:cubicBezTo>
                  <a:pt x="4708768" y="3647757"/>
                  <a:pt x="4697708" y="3659212"/>
                  <a:pt x="4697950" y="3673099"/>
                </a:cubicBezTo>
                <a:lnTo>
                  <a:pt x="4705050" y="3689428"/>
                </a:lnTo>
                <a:lnTo>
                  <a:pt x="4724924" y="3648408"/>
                </a:lnTo>
                <a:lnTo>
                  <a:pt x="4722656" y="3647515"/>
                </a:lnTo>
                <a:close/>
                <a:moveTo>
                  <a:pt x="4568140" y="3650212"/>
                </a:moveTo>
                <a:cubicBezTo>
                  <a:pt x="4554253" y="3650454"/>
                  <a:pt x="4543191" y="3661909"/>
                  <a:pt x="4543433" y="3675796"/>
                </a:cubicBezTo>
                <a:cubicBezTo>
                  <a:pt x="4543676" y="3689684"/>
                  <a:pt x="4555131" y="3700744"/>
                  <a:pt x="4569018" y="3700502"/>
                </a:cubicBezTo>
                <a:cubicBezTo>
                  <a:pt x="4582905" y="3700260"/>
                  <a:pt x="4593966" y="3688806"/>
                  <a:pt x="4593724" y="3674918"/>
                </a:cubicBezTo>
                <a:cubicBezTo>
                  <a:pt x="4593481" y="3661031"/>
                  <a:pt x="4582028" y="3649969"/>
                  <a:pt x="4568140" y="3650212"/>
                </a:cubicBezTo>
                <a:close/>
                <a:moveTo>
                  <a:pt x="4416884" y="3652852"/>
                </a:moveTo>
                <a:cubicBezTo>
                  <a:pt x="4402997" y="3653094"/>
                  <a:pt x="4391935" y="3664549"/>
                  <a:pt x="4392178" y="3678436"/>
                </a:cubicBezTo>
                <a:cubicBezTo>
                  <a:pt x="4392420" y="3692324"/>
                  <a:pt x="4403875" y="3703385"/>
                  <a:pt x="4417762" y="3703142"/>
                </a:cubicBezTo>
                <a:cubicBezTo>
                  <a:pt x="4431648" y="3702900"/>
                  <a:pt x="4442710" y="3691446"/>
                  <a:pt x="4442468" y="3677558"/>
                </a:cubicBezTo>
                <a:cubicBezTo>
                  <a:pt x="4442225" y="3663671"/>
                  <a:pt x="4430771" y="3652609"/>
                  <a:pt x="4416884" y="3652852"/>
                </a:cubicBezTo>
                <a:close/>
                <a:moveTo>
                  <a:pt x="4644457" y="3598574"/>
                </a:moveTo>
                <a:cubicBezTo>
                  <a:pt x="4630569" y="3598816"/>
                  <a:pt x="4619509" y="3610271"/>
                  <a:pt x="4619751" y="3624158"/>
                </a:cubicBezTo>
                <a:cubicBezTo>
                  <a:pt x="4619993" y="3638046"/>
                  <a:pt x="4631447" y="3649107"/>
                  <a:pt x="4645335" y="3648864"/>
                </a:cubicBezTo>
                <a:cubicBezTo>
                  <a:pt x="4659222" y="3648622"/>
                  <a:pt x="4670283" y="3637168"/>
                  <a:pt x="4670040" y="3623280"/>
                </a:cubicBezTo>
                <a:cubicBezTo>
                  <a:pt x="4669798" y="3609393"/>
                  <a:pt x="4658344" y="3598331"/>
                  <a:pt x="4644457" y="3598574"/>
                </a:cubicBezTo>
                <a:close/>
                <a:moveTo>
                  <a:pt x="4490067" y="3601269"/>
                </a:moveTo>
                <a:cubicBezTo>
                  <a:pt x="4476180" y="3601511"/>
                  <a:pt x="4465118" y="3612966"/>
                  <a:pt x="4465360" y="3626853"/>
                </a:cubicBezTo>
                <a:cubicBezTo>
                  <a:pt x="4465603" y="3640741"/>
                  <a:pt x="4477058" y="3651801"/>
                  <a:pt x="4490944" y="3651559"/>
                </a:cubicBezTo>
                <a:lnTo>
                  <a:pt x="4492507" y="3651215"/>
                </a:lnTo>
                <a:lnTo>
                  <a:pt x="4494080" y="3651504"/>
                </a:lnTo>
                <a:cubicBezTo>
                  <a:pt x="4507967" y="3651262"/>
                  <a:pt x="4519029" y="3639808"/>
                  <a:pt x="4518786" y="3625920"/>
                </a:cubicBezTo>
                <a:cubicBezTo>
                  <a:pt x="4518544" y="3612033"/>
                  <a:pt x="4507089" y="3600972"/>
                  <a:pt x="4493202" y="3601214"/>
                </a:cubicBezTo>
                <a:lnTo>
                  <a:pt x="4491640" y="3601558"/>
                </a:lnTo>
                <a:lnTo>
                  <a:pt x="4490067" y="3601269"/>
                </a:lnTo>
                <a:close/>
                <a:moveTo>
                  <a:pt x="4720940" y="3549199"/>
                </a:moveTo>
                <a:cubicBezTo>
                  <a:pt x="4707052" y="3549441"/>
                  <a:pt x="4695991" y="3560895"/>
                  <a:pt x="4696234" y="3574783"/>
                </a:cubicBezTo>
                <a:cubicBezTo>
                  <a:pt x="4696476" y="3588669"/>
                  <a:pt x="4707930" y="3599731"/>
                  <a:pt x="4721818" y="3599489"/>
                </a:cubicBezTo>
                <a:cubicBezTo>
                  <a:pt x="4735705" y="3599246"/>
                  <a:pt x="4746767" y="3587792"/>
                  <a:pt x="4746524" y="3573905"/>
                </a:cubicBezTo>
                <a:cubicBezTo>
                  <a:pt x="4746282" y="3560017"/>
                  <a:pt x="4734827" y="3548956"/>
                  <a:pt x="4720940" y="3549199"/>
                </a:cubicBezTo>
                <a:close/>
                <a:moveTo>
                  <a:pt x="4566424" y="3551896"/>
                </a:moveTo>
                <a:cubicBezTo>
                  <a:pt x="4552537" y="3552138"/>
                  <a:pt x="4541475" y="3563592"/>
                  <a:pt x="4541717" y="3577480"/>
                </a:cubicBezTo>
                <a:cubicBezTo>
                  <a:pt x="4541960" y="3591367"/>
                  <a:pt x="4553415" y="3602428"/>
                  <a:pt x="4567301" y="3602186"/>
                </a:cubicBezTo>
                <a:cubicBezTo>
                  <a:pt x="4581189" y="3601944"/>
                  <a:pt x="4592250" y="3590489"/>
                  <a:pt x="4592008" y="3576602"/>
                </a:cubicBezTo>
                <a:cubicBezTo>
                  <a:pt x="4591765" y="3562714"/>
                  <a:pt x="4580312" y="3551653"/>
                  <a:pt x="4566424" y="3551896"/>
                </a:cubicBezTo>
                <a:close/>
                <a:moveTo>
                  <a:pt x="4415168" y="3554536"/>
                </a:moveTo>
                <a:cubicBezTo>
                  <a:pt x="4401281" y="3554778"/>
                  <a:pt x="4390219" y="3566232"/>
                  <a:pt x="4390461" y="3580120"/>
                </a:cubicBezTo>
                <a:cubicBezTo>
                  <a:pt x="4390704" y="3594007"/>
                  <a:pt x="4402159" y="3605069"/>
                  <a:pt x="4416045" y="3604826"/>
                </a:cubicBezTo>
                <a:cubicBezTo>
                  <a:pt x="4429932" y="3604584"/>
                  <a:pt x="4440994" y="3593129"/>
                  <a:pt x="4440752" y="3579242"/>
                </a:cubicBezTo>
                <a:cubicBezTo>
                  <a:pt x="4440509" y="3565354"/>
                  <a:pt x="4429055" y="3554293"/>
                  <a:pt x="4415168" y="3554536"/>
                </a:cubicBezTo>
                <a:close/>
                <a:moveTo>
                  <a:pt x="4797257" y="3497562"/>
                </a:moveTo>
                <a:cubicBezTo>
                  <a:pt x="4783370" y="3497804"/>
                  <a:pt x="4772308" y="3509258"/>
                  <a:pt x="4772550" y="3523145"/>
                </a:cubicBezTo>
                <a:lnTo>
                  <a:pt x="4778728" y="3537354"/>
                </a:lnTo>
                <a:lnTo>
                  <a:pt x="4797887" y="3497810"/>
                </a:lnTo>
                <a:lnTo>
                  <a:pt x="4797257" y="3497562"/>
                </a:lnTo>
                <a:close/>
                <a:moveTo>
                  <a:pt x="4642741" y="3500259"/>
                </a:moveTo>
                <a:cubicBezTo>
                  <a:pt x="4628853" y="3500501"/>
                  <a:pt x="4617792" y="3511955"/>
                  <a:pt x="4618035" y="3525842"/>
                </a:cubicBezTo>
                <a:cubicBezTo>
                  <a:pt x="4618277" y="3539729"/>
                  <a:pt x="4629731" y="3550791"/>
                  <a:pt x="4643619" y="3550548"/>
                </a:cubicBezTo>
                <a:cubicBezTo>
                  <a:pt x="4657506" y="3550306"/>
                  <a:pt x="4668567" y="3538851"/>
                  <a:pt x="4668324" y="3524964"/>
                </a:cubicBezTo>
                <a:cubicBezTo>
                  <a:pt x="4668082" y="3511077"/>
                  <a:pt x="4656628" y="3500016"/>
                  <a:pt x="4642741" y="3500259"/>
                </a:cubicBezTo>
                <a:close/>
                <a:moveTo>
                  <a:pt x="4488351" y="3502954"/>
                </a:moveTo>
                <a:cubicBezTo>
                  <a:pt x="4474464" y="3503196"/>
                  <a:pt x="4463402" y="3514650"/>
                  <a:pt x="4463644" y="3528537"/>
                </a:cubicBezTo>
                <a:cubicBezTo>
                  <a:pt x="4463887" y="3542424"/>
                  <a:pt x="4475342" y="3553485"/>
                  <a:pt x="4489228" y="3553243"/>
                </a:cubicBezTo>
                <a:lnTo>
                  <a:pt x="4490791" y="3552900"/>
                </a:lnTo>
                <a:lnTo>
                  <a:pt x="4492364" y="3553188"/>
                </a:lnTo>
                <a:cubicBezTo>
                  <a:pt x="4506251" y="3552946"/>
                  <a:pt x="4517313" y="3541491"/>
                  <a:pt x="4517070" y="3527604"/>
                </a:cubicBezTo>
                <a:cubicBezTo>
                  <a:pt x="4516828" y="3513717"/>
                  <a:pt x="4505373" y="3502657"/>
                  <a:pt x="4491486" y="3502899"/>
                </a:cubicBezTo>
                <a:lnTo>
                  <a:pt x="4489924" y="3503242"/>
                </a:lnTo>
                <a:lnTo>
                  <a:pt x="4488351" y="3502954"/>
                </a:lnTo>
                <a:close/>
                <a:moveTo>
                  <a:pt x="4719224" y="3450880"/>
                </a:moveTo>
                <a:cubicBezTo>
                  <a:pt x="4705336" y="3451123"/>
                  <a:pt x="4694275" y="3462578"/>
                  <a:pt x="4694518" y="3476465"/>
                </a:cubicBezTo>
                <a:cubicBezTo>
                  <a:pt x="4694760" y="3490352"/>
                  <a:pt x="4706214" y="3501413"/>
                  <a:pt x="4720102" y="3501171"/>
                </a:cubicBezTo>
                <a:cubicBezTo>
                  <a:pt x="4733989" y="3500928"/>
                  <a:pt x="4745050" y="3489475"/>
                  <a:pt x="4744808" y="3475587"/>
                </a:cubicBezTo>
                <a:cubicBezTo>
                  <a:pt x="4744566" y="3461700"/>
                  <a:pt x="4733111" y="3450638"/>
                  <a:pt x="4719224" y="3450880"/>
                </a:cubicBezTo>
                <a:close/>
                <a:moveTo>
                  <a:pt x="4564707" y="3453578"/>
                </a:moveTo>
                <a:cubicBezTo>
                  <a:pt x="4550821" y="3453820"/>
                  <a:pt x="4539759" y="3465275"/>
                  <a:pt x="4540001" y="3479162"/>
                </a:cubicBezTo>
                <a:cubicBezTo>
                  <a:pt x="4540244" y="3493050"/>
                  <a:pt x="4551698" y="3504110"/>
                  <a:pt x="4565585" y="3503868"/>
                </a:cubicBezTo>
                <a:cubicBezTo>
                  <a:pt x="4579473" y="3503626"/>
                  <a:pt x="4590534" y="3492172"/>
                  <a:pt x="4590292" y="3478284"/>
                </a:cubicBezTo>
                <a:cubicBezTo>
                  <a:pt x="4590049" y="3464397"/>
                  <a:pt x="4578595" y="3453335"/>
                  <a:pt x="4564707" y="3453578"/>
                </a:cubicBezTo>
                <a:close/>
                <a:moveTo>
                  <a:pt x="4413452" y="3456218"/>
                </a:moveTo>
                <a:lnTo>
                  <a:pt x="4410993" y="3457287"/>
                </a:lnTo>
                <a:lnTo>
                  <a:pt x="4401579" y="3501485"/>
                </a:lnTo>
                <a:lnTo>
                  <a:pt x="4414329" y="3506508"/>
                </a:lnTo>
                <a:cubicBezTo>
                  <a:pt x="4428216" y="3506266"/>
                  <a:pt x="4439278" y="3494812"/>
                  <a:pt x="4439036" y="3480924"/>
                </a:cubicBezTo>
                <a:cubicBezTo>
                  <a:pt x="4438793" y="3467037"/>
                  <a:pt x="4427338" y="3455975"/>
                  <a:pt x="4413452" y="3456218"/>
                </a:cubicBezTo>
                <a:close/>
                <a:moveTo>
                  <a:pt x="4795540" y="3399244"/>
                </a:moveTo>
                <a:cubicBezTo>
                  <a:pt x="4781653" y="3399486"/>
                  <a:pt x="4770592" y="3410941"/>
                  <a:pt x="4770834" y="3424828"/>
                </a:cubicBezTo>
                <a:cubicBezTo>
                  <a:pt x="4771077" y="3438715"/>
                  <a:pt x="4782531" y="3449775"/>
                  <a:pt x="4796418" y="3449533"/>
                </a:cubicBezTo>
                <a:cubicBezTo>
                  <a:pt x="4810305" y="3449291"/>
                  <a:pt x="4821367" y="3437837"/>
                  <a:pt x="4821124" y="3423950"/>
                </a:cubicBezTo>
                <a:cubicBezTo>
                  <a:pt x="4820882" y="3410063"/>
                  <a:pt x="4809427" y="3399001"/>
                  <a:pt x="4795540" y="3399244"/>
                </a:cubicBezTo>
                <a:close/>
                <a:moveTo>
                  <a:pt x="4641025" y="3401941"/>
                </a:moveTo>
                <a:cubicBezTo>
                  <a:pt x="4627137" y="3402183"/>
                  <a:pt x="4616076" y="3413638"/>
                  <a:pt x="4616319" y="3427525"/>
                </a:cubicBezTo>
                <a:cubicBezTo>
                  <a:pt x="4616561" y="3441412"/>
                  <a:pt x="4628015" y="3452473"/>
                  <a:pt x="4641903" y="3452230"/>
                </a:cubicBezTo>
                <a:cubicBezTo>
                  <a:pt x="4655790" y="3451988"/>
                  <a:pt x="4666850" y="3440534"/>
                  <a:pt x="4666608" y="3426647"/>
                </a:cubicBezTo>
                <a:cubicBezTo>
                  <a:pt x="4666366" y="3412760"/>
                  <a:pt x="4654912" y="3401698"/>
                  <a:pt x="4641025" y="3401941"/>
                </a:cubicBezTo>
                <a:close/>
                <a:moveTo>
                  <a:pt x="4486634" y="3404636"/>
                </a:moveTo>
                <a:cubicBezTo>
                  <a:pt x="4472748" y="3404878"/>
                  <a:pt x="4461686" y="3416333"/>
                  <a:pt x="4461928" y="3430220"/>
                </a:cubicBezTo>
                <a:cubicBezTo>
                  <a:pt x="4462171" y="3444107"/>
                  <a:pt x="4473625" y="3455167"/>
                  <a:pt x="4487512" y="3454925"/>
                </a:cubicBezTo>
                <a:lnTo>
                  <a:pt x="4489074" y="3454582"/>
                </a:lnTo>
                <a:lnTo>
                  <a:pt x="4490648" y="3454870"/>
                </a:lnTo>
                <a:cubicBezTo>
                  <a:pt x="4504535" y="3454628"/>
                  <a:pt x="4515596" y="3443174"/>
                  <a:pt x="4515354" y="3429287"/>
                </a:cubicBezTo>
                <a:cubicBezTo>
                  <a:pt x="4515112" y="3415400"/>
                  <a:pt x="4503657" y="3404339"/>
                  <a:pt x="4489770" y="3404581"/>
                </a:cubicBezTo>
                <a:lnTo>
                  <a:pt x="4488208" y="3404924"/>
                </a:lnTo>
                <a:lnTo>
                  <a:pt x="4486634" y="3404636"/>
                </a:lnTo>
                <a:close/>
                <a:moveTo>
                  <a:pt x="4430325" y="3366523"/>
                </a:moveTo>
                <a:lnTo>
                  <a:pt x="4422352" y="3403957"/>
                </a:lnTo>
                <a:lnTo>
                  <a:pt x="4430265" y="3400517"/>
                </a:lnTo>
                <a:cubicBezTo>
                  <a:pt x="4434736" y="3395887"/>
                  <a:pt x="4437441" y="3389552"/>
                  <a:pt x="4437319" y="3382608"/>
                </a:cubicBezTo>
                <a:lnTo>
                  <a:pt x="4430325" y="3366523"/>
                </a:lnTo>
                <a:close/>
                <a:moveTo>
                  <a:pt x="4868939" y="3351155"/>
                </a:moveTo>
                <a:lnTo>
                  <a:pt x="4854246" y="3357545"/>
                </a:lnTo>
                <a:cubicBezTo>
                  <a:pt x="4849775" y="3362175"/>
                  <a:pt x="4847070" y="3368510"/>
                  <a:pt x="4847191" y="3375454"/>
                </a:cubicBezTo>
                <a:lnTo>
                  <a:pt x="4851910" y="3386305"/>
                </a:lnTo>
                <a:lnTo>
                  <a:pt x="4868939" y="3351155"/>
                </a:lnTo>
                <a:close/>
                <a:moveTo>
                  <a:pt x="4717508" y="3352564"/>
                </a:moveTo>
                <a:cubicBezTo>
                  <a:pt x="4703620" y="3352807"/>
                  <a:pt x="4692559" y="3364262"/>
                  <a:pt x="4692802" y="3378149"/>
                </a:cubicBezTo>
                <a:cubicBezTo>
                  <a:pt x="4693044" y="3392035"/>
                  <a:pt x="4704498" y="3403097"/>
                  <a:pt x="4718386" y="3402855"/>
                </a:cubicBezTo>
                <a:cubicBezTo>
                  <a:pt x="4732273" y="3402612"/>
                  <a:pt x="4743334" y="3391158"/>
                  <a:pt x="4743092" y="3377271"/>
                </a:cubicBezTo>
                <a:cubicBezTo>
                  <a:pt x="4742850" y="3363384"/>
                  <a:pt x="4731395" y="3352322"/>
                  <a:pt x="4717508" y="3352564"/>
                </a:cubicBezTo>
                <a:close/>
                <a:moveTo>
                  <a:pt x="4562991" y="3355262"/>
                </a:moveTo>
                <a:cubicBezTo>
                  <a:pt x="4549104" y="3355504"/>
                  <a:pt x="4538043" y="3366959"/>
                  <a:pt x="4538285" y="3380846"/>
                </a:cubicBezTo>
                <a:cubicBezTo>
                  <a:pt x="4538528" y="3394733"/>
                  <a:pt x="4549982" y="3405794"/>
                  <a:pt x="4563869" y="3405552"/>
                </a:cubicBezTo>
                <a:cubicBezTo>
                  <a:pt x="4577757" y="3405309"/>
                  <a:pt x="4588818" y="3393855"/>
                  <a:pt x="4588575" y="3379968"/>
                </a:cubicBezTo>
                <a:cubicBezTo>
                  <a:pt x="4588333" y="3366081"/>
                  <a:pt x="4576879" y="3355019"/>
                  <a:pt x="4562991" y="3355262"/>
                </a:cubicBezTo>
                <a:close/>
                <a:moveTo>
                  <a:pt x="4793824" y="3300927"/>
                </a:moveTo>
                <a:cubicBezTo>
                  <a:pt x="4779937" y="3301169"/>
                  <a:pt x="4768876" y="3312624"/>
                  <a:pt x="4769118" y="3326511"/>
                </a:cubicBezTo>
                <a:cubicBezTo>
                  <a:pt x="4769360" y="3340399"/>
                  <a:pt x="4780815" y="3351459"/>
                  <a:pt x="4794702" y="3351217"/>
                </a:cubicBezTo>
                <a:cubicBezTo>
                  <a:pt x="4808589" y="3350975"/>
                  <a:pt x="4819651" y="3339521"/>
                  <a:pt x="4819408" y="3325633"/>
                </a:cubicBezTo>
                <a:cubicBezTo>
                  <a:pt x="4819166" y="3311746"/>
                  <a:pt x="4807711" y="3300684"/>
                  <a:pt x="4793824" y="3300927"/>
                </a:cubicBezTo>
                <a:close/>
                <a:moveTo>
                  <a:pt x="4639309" y="3303624"/>
                </a:moveTo>
                <a:cubicBezTo>
                  <a:pt x="4625421" y="3303866"/>
                  <a:pt x="4614360" y="3315321"/>
                  <a:pt x="4614603" y="3329208"/>
                </a:cubicBezTo>
                <a:cubicBezTo>
                  <a:pt x="4614845" y="3343096"/>
                  <a:pt x="4626299" y="3354157"/>
                  <a:pt x="4640187" y="3353914"/>
                </a:cubicBezTo>
                <a:cubicBezTo>
                  <a:pt x="4654073" y="3353672"/>
                  <a:pt x="4665134" y="3342218"/>
                  <a:pt x="4664892" y="3328330"/>
                </a:cubicBezTo>
                <a:cubicBezTo>
                  <a:pt x="4664649" y="3314443"/>
                  <a:pt x="4653196" y="3303381"/>
                  <a:pt x="4639309" y="3303624"/>
                </a:cubicBezTo>
                <a:close/>
                <a:moveTo>
                  <a:pt x="4484918" y="3306319"/>
                </a:moveTo>
                <a:cubicBezTo>
                  <a:pt x="4471031" y="3306561"/>
                  <a:pt x="4459970" y="3318016"/>
                  <a:pt x="4460212" y="3331903"/>
                </a:cubicBezTo>
                <a:cubicBezTo>
                  <a:pt x="4460454" y="3345791"/>
                  <a:pt x="4471909" y="3356851"/>
                  <a:pt x="4485796" y="3356609"/>
                </a:cubicBezTo>
                <a:lnTo>
                  <a:pt x="4487358" y="3356265"/>
                </a:lnTo>
                <a:lnTo>
                  <a:pt x="4488932" y="3356554"/>
                </a:lnTo>
                <a:cubicBezTo>
                  <a:pt x="4502819" y="3356312"/>
                  <a:pt x="4513880" y="3344858"/>
                  <a:pt x="4513638" y="3330970"/>
                </a:cubicBezTo>
                <a:cubicBezTo>
                  <a:pt x="4513396" y="3317083"/>
                  <a:pt x="4501941" y="3306022"/>
                  <a:pt x="4488054" y="3306264"/>
                </a:cubicBezTo>
                <a:lnTo>
                  <a:pt x="4486492" y="3306608"/>
                </a:lnTo>
                <a:lnTo>
                  <a:pt x="4484918" y="3306319"/>
                </a:lnTo>
                <a:close/>
                <a:moveTo>
                  <a:pt x="4870181" y="3251553"/>
                </a:moveTo>
                <a:cubicBezTo>
                  <a:pt x="4856294" y="3251795"/>
                  <a:pt x="4845233" y="3263249"/>
                  <a:pt x="4845475" y="3277137"/>
                </a:cubicBezTo>
                <a:cubicBezTo>
                  <a:pt x="4845717" y="3291024"/>
                  <a:pt x="4857172" y="3302084"/>
                  <a:pt x="4871059" y="3301842"/>
                </a:cubicBezTo>
                <a:cubicBezTo>
                  <a:pt x="4884947" y="3301599"/>
                  <a:pt x="4896008" y="3290146"/>
                  <a:pt x="4895765" y="3276259"/>
                </a:cubicBezTo>
                <a:cubicBezTo>
                  <a:pt x="4895523" y="3262371"/>
                  <a:pt x="4884069" y="3251310"/>
                  <a:pt x="4870181" y="3251553"/>
                </a:cubicBezTo>
                <a:close/>
                <a:moveTo>
                  <a:pt x="4715792" y="3254247"/>
                </a:moveTo>
                <a:cubicBezTo>
                  <a:pt x="4701904" y="3254490"/>
                  <a:pt x="4690843" y="3265944"/>
                  <a:pt x="4691085" y="3279832"/>
                </a:cubicBezTo>
                <a:cubicBezTo>
                  <a:pt x="4691328" y="3293718"/>
                  <a:pt x="4702782" y="3304779"/>
                  <a:pt x="4716670" y="3304537"/>
                </a:cubicBezTo>
                <a:cubicBezTo>
                  <a:pt x="4730556" y="3304294"/>
                  <a:pt x="4741618" y="3292841"/>
                  <a:pt x="4741376" y="3278954"/>
                </a:cubicBezTo>
                <a:cubicBezTo>
                  <a:pt x="4741133" y="3265066"/>
                  <a:pt x="4729679" y="3254005"/>
                  <a:pt x="4715792" y="3254247"/>
                </a:cubicBezTo>
                <a:close/>
                <a:moveTo>
                  <a:pt x="4561275" y="3256945"/>
                </a:moveTo>
                <a:cubicBezTo>
                  <a:pt x="4547388" y="3257187"/>
                  <a:pt x="4536327" y="3268641"/>
                  <a:pt x="4536569" y="3282529"/>
                </a:cubicBezTo>
                <a:cubicBezTo>
                  <a:pt x="4536811" y="3296416"/>
                  <a:pt x="4548266" y="3307476"/>
                  <a:pt x="4562153" y="3307234"/>
                </a:cubicBezTo>
                <a:cubicBezTo>
                  <a:pt x="4576041" y="3306991"/>
                  <a:pt x="4587102" y="3295538"/>
                  <a:pt x="4586859" y="3281651"/>
                </a:cubicBezTo>
                <a:cubicBezTo>
                  <a:pt x="4586617" y="3267763"/>
                  <a:pt x="4575163" y="3256702"/>
                  <a:pt x="4561275" y="3256945"/>
                </a:cubicBezTo>
                <a:close/>
                <a:moveTo>
                  <a:pt x="4941071" y="3202275"/>
                </a:moveTo>
                <a:lnTo>
                  <a:pt x="4928847" y="3207590"/>
                </a:lnTo>
                <a:cubicBezTo>
                  <a:pt x="4924376" y="3212220"/>
                  <a:pt x="4921671" y="3218555"/>
                  <a:pt x="4921792" y="3225499"/>
                </a:cubicBezTo>
                <a:lnTo>
                  <a:pt x="4925588" y="3234230"/>
                </a:lnTo>
                <a:lnTo>
                  <a:pt x="4941071" y="3202275"/>
                </a:lnTo>
                <a:close/>
                <a:moveTo>
                  <a:pt x="4792108" y="3202610"/>
                </a:moveTo>
                <a:cubicBezTo>
                  <a:pt x="4778221" y="3202852"/>
                  <a:pt x="4767159" y="3214306"/>
                  <a:pt x="4767402" y="3228194"/>
                </a:cubicBezTo>
                <a:cubicBezTo>
                  <a:pt x="4767644" y="3242081"/>
                  <a:pt x="4779099" y="3253142"/>
                  <a:pt x="4792986" y="3252900"/>
                </a:cubicBezTo>
                <a:cubicBezTo>
                  <a:pt x="4806873" y="3252658"/>
                  <a:pt x="4817935" y="3241203"/>
                  <a:pt x="4817692" y="3227316"/>
                </a:cubicBezTo>
                <a:cubicBezTo>
                  <a:pt x="4817450" y="3213428"/>
                  <a:pt x="4805995" y="3202367"/>
                  <a:pt x="4792108" y="3202610"/>
                </a:cubicBezTo>
                <a:close/>
                <a:moveTo>
                  <a:pt x="4637593" y="3205307"/>
                </a:moveTo>
                <a:cubicBezTo>
                  <a:pt x="4623705" y="3205549"/>
                  <a:pt x="4612644" y="3217003"/>
                  <a:pt x="4612886" y="3230891"/>
                </a:cubicBezTo>
                <a:cubicBezTo>
                  <a:pt x="4613129" y="3244778"/>
                  <a:pt x="4624583" y="3255840"/>
                  <a:pt x="4638470" y="3255597"/>
                </a:cubicBezTo>
                <a:cubicBezTo>
                  <a:pt x="4652357" y="3255355"/>
                  <a:pt x="4663418" y="3243900"/>
                  <a:pt x="4663176" y="3230013"/>
                </a:cubicBezTo>
                <a:cubicBezTo>
                  <a:pt x="4662933" y="3216125"/>
                  <a:pt x="4651480" y="3205064"/>
                  <a:pt x="4637593" y="3205307"/>
                </a:cubicBezTo>
                <a:close/>
                <a:moveTo>
                  <a:pt x="4483202" y="3208002"/>
                </a:moveTo>
                <a:cubicBezTo>
                  <a:pt x="4476258" y="3208123"/>
                  <a:pt x="4470021" y="3211047"/>
                  <a:pt x="4465550" y="3215677"/>
                </a:cubicBezTo>
                <a:lnTo>
                  <a:pt x="4458811" y="3232786"/>
                </a:lnTo>
                <a:cubicBezTo>
                  <a:pt x="4458738" y="3233127"/>
                  <a:pt x="4458666" y="3233468"/>
                  <a:pt x="4458593" y="3233809"/>
                </a:cubicBezTo>
                <a:lnTo>
                  <a:pt x="4466171" y="3251237"/>
                </a:lnTo>
                <a:cubicBezTo>
                  <a:pt x="4470801" y="3255708"/>
                  <a:pt x="4477136" y="3258413"/>
                  <a:pt x="4484080" y="3258292"/>
                </a:cubicBezTo>
                <a:lnTo>
                  <a:pt x="4485642" y="3257948"/>
                </a:lnTo>
                <a:lnTo>
                  <a:pt x="4487216" y="3258237"/>
                </a:lnTo>
                <a:cubicBezTo>
                  <a:pt x="4501102" y="3257995"/>
                  <a:pt x="4512164" y="3246540"/>
                  <a:pt x="4511922" y="3232653"/>
                </a:cubicBezTo>
                <a:cubicBezTo>
                  <a:pt x="4511679" y="3218765"/>
                  <a:pt x="4500225" y="3207705"/>
                  <a:pt x="4486338" y="3207947"/>
                </a:cubicBezTo>
                <a:lnTo>
                  <a:pt x="4484775" y="3208290"/>
                </a:lnTo>
                <a:lnTo>
                  <a:pt x="4483202" y="3208002"/>
                </a:lnTo>
                <a:close/>
                <a:moveTo>
                  <a:pt x="4868467" y="3153362"/>
                </a:moveTo>
                <a:cubicBezTo>
                  <a:pt x="4854580" y="3153604"/>
                  <a:pt x="4843519" y="3165058"/>
                  <a:pt x="4843761" y="3178945"/>
                </a:cubicBezTo>
                <a:cubicBezTo>
                  <a:pt x="4844003" y="3192832"/>
                  <a:pt x="4855458" y="3203893"/>
                  <a:pt x="4869345" y="3203651"/>
                </a:cubicBezTo>
                <a:cubicBezTo>
                  <a:pt x="4883233" y="3203408"/>
                  <a:pt x="4894294" y="3191955"/>
                  <a:pt x="4894051" y="3178067"/>
                </a:cubicBezTo>
                <a:cubicBezTo>
                  <a:pt x="4893809" y="3164180"/>
                  <a:pt x="4882355" y="3153119"/>
                  <a:pt x="4868467" y="3153362"/>
                </a:cubicBezTo>
                <a:close/>
                <a:moveTo>
                  <a:pt x="4714078" y="3156056"/>
                </a:moveTo>
                <a:cubicBezTo>
                  <a:pt x="4700190" y="3156299"/>
                  <a:pt x="4689129" y="3167753"/>
                  <a:pt x="4689371" y="3181639"/>
                </a:cubicBezTo>
                <a:cubicBezTo>
                  <a:pt x="4689614" y="3195527"/>
                  <a:pt x="4701068" y="3206588"/>
                  <a:pt x="4714956" y="3206346"/>
                </a:cubicBezTo>
                <a:cubicBezTo>
                  <a:pt x="4728842" y="3206103"/>
                  <a:pt x="4739904" y="3194650"/>
                  <a:pt x="4739662" y="3180762"/>
                </a:cubicBezTo>
                <a:cubicBezTo>
                  <a:pt x="4739419" y="3166875"/>
                  <a:pt x="4727965" y="3155814"/>
                  <a:pt x="4714078" y="3156056"/>
                </a:cubicBezTo>
                <a:close/>
                <a:moveTo>
                  <a:pt x="4559561" y="3158754"/>
                </a:moveTo>
                <a:cubicBezTo>
                  <a:pt x="4545674" y="3158996"/>
                  <a:pt x="4534613" y="3170450"/>
                  <a:pt x="4534855" y="3184337"/>
                </a:cubicBezTo>
                <a:cubicBezTo>
                  <a:pt x="4535097" y="3198224"/>
                  <a:pt x="4546552" y="3209285"/>
                  <a:pt x="4560439" y="3209043"/>
                </a:cubicBezTo>
                <a:cubicBezTo>
                  <a:pt x="4574327" y="3208800"/>
                  <a:pt x="4585388" y="3197347"/>
                  <a:pt x="4585145" y="3183459"/>
                </a:cubicBezTo>
                <a:cubicBezTo>
                  <a:pt x="4584903" y="3169572"/>
                  <a:pt x="4573449" y="3158511"/>
                  <a:pt x="4559561" y="3158754"/>
                </a:cubicBezTo>
                <a:close/>
                <a:moveTo>
                  <a:pt x="4484985" y="3109899"/>
                </a:moveTo>
                <a:lnTo>
                  <a:pt x="4474918" y="3157166"/>
                </a:lnTo>
                <a:lnTo>
                  <a:pt x="4482366" y="3160101"/>
                </a:lnTo>
                <a:lnTo>
                  <a:pt x="4483928" y="3159757"/>
                </a:lnTo>
                <a:lnTo>
                  <a:pt x="4485502" y="3160046"/>
                </a:lnTo>
                <a:cubicBezTo>
                  <a:pt x="4499388" y="3159804"/>
                  <a:pt x="4510450" y="3148349"/>
                  <a:pt x="4510208" y="3134462"/>
                </a:cubicBezTo>
                <a:cubicBezTo>
                  <a:pt x="4510087" y="3127518"/>
                  <a:pt x="4507162" y="3121281"/>
                  <a:pt x="4502533" y="3116810"/>
                </a:cubicBezTo>
                <a:lnTo>
                  <a:pt x="4484985" y="3109899"/>
                </a:lnTo>
                <a:close/>
                <a:moveTo>
                  <a:pt x="4944785" y="3101724"/>
                </a:moveTo>
                <a:cubicBezTo>
                  <a:pt x="4930897" y="3101966"/>
                  <a:pt x="4919836" y="3113421"/>
                  <a:pt x="4920078" y="3127308"/>
                </a:cubicBezTo>
                <a:cubicBezTo>
                  <a:pt x="4920321" y="3141195"/>
                  <a:pt x="4931775" y="3152256"/>
                  <a:pt x="4945662" y="3152014"/>
                </a:cubicBezTo>
                <a:cubicBezTo>
                  <a:pt x="4959549" y="3151772"/>
                  <a:pt x="4970610" y="3140317"/>
                  <a:pt x="4970368" y="3126430"/>
                </a:cubicBezTo>
                <a:cubicBezTo>
                  <a:pt x="4970125" y="3112543"/>
                  <a:pt x="4958672" y="3101481"/>
                  <a:pt x="4944785" y="3101724"/>
                </a:cubicBezTo>
                <a:close/>
                <a:moveTo>
                  <a:pt x="4790394" y="3104419"/>
                </a:moveTo>
                <a:cubicBezTo>
                  <a:pt x="4776507" y="3104661"/>
                  <a:pt x="4765446" y="3116116"/>
                  <a:pt x="4765688" y="3130003"/>
                </a:cubicBezTo>
                <a:cubicBezTo>
                  <a:pt x="4765930" y="3143890"/>
                  <a:pt x="4777385" y="3154951"/>
                  <a:pt x="4791272" y="3154709"/>
                </a:cubicBezTo>
                <a:cubicBezTo>
                  <a:pt x="4805159" y="3154467"/>
                  <a:pt x="4816221" y="3143012"/>
                  <a:pt x="4815978" y="3129125"/>
                </a:cubicBezTo>
                <a:cubicBezTo>
                  <a:pt x="4815736" y="3115238"/>
                  <a:pt x="4804281" y="3104176"/>
                  <a:pt x="4790394" y="3104419"/>
                </a:cubicBezTo>
                <a:close/>
                <a:moveTo>
                  <a:pt x="4635879" y="3107116"/>
                </a:moveTo>
                <a:cubicBezTo>
                  <a:pt x="4621991" y="3107358"/>
                  <a:pt x="4610930" y="3118813"/>
                  <a:pt x="4611172" y="3132700"/>
                </a:cubicBezTo>
                <a:cubicBezTo>
                  <a:pt x="4611415" y="3146587"/>
                  <a:pt x="4622869" y="3157648"/>
                  <a:pt x="4636757" y="3157406"/>
                </a:cubicBezTo>
                <a:cubicBezTo>
                  <a:pt x="4650643" y="3157164"/>
                  <a:pt x="4661704" y="3145709"/>
                  <a:pt x="4661462" y="3131822"/>
                </a:cubicBezTo>
                <a:cubicBezTo>
                  <a:pt x="4661219" y="3117935"/>
                  <a:pt x="4649766" y="3106873"/>
                  <a:pt x="4635879" y="3107116"/>
                </a:cubicBezTo>
                <a:close/>
                <a:moveTo>
                  <a:pt x="5011691" y="3056512"/>
                </a:moveTo>
                <a:lnTo>
                  <a:pt x="5003616" y="3060024"/>
                </a:lnTo>
                <a:cubicBezTo>
                  <a:pt x="4999145" y="3064653"/>
                  <a:pt x="4996440" y="3070989"/>
                  <a:pt x="4996561" y="3077932"/>
                </a:cubicBezTo>
                <a:lnTo>
                  <a:pt x="4998809" y="3083101"/>
                </a:lnTo>
                <a:lnTo>
                  <a:pt x="5011691" y="3056512"/>
                </a:lnTo>
                <a:close/>
                <a:moveTo>
                  <a:pt x="4866751" y="3055046"/>
                </a:moveTo>
                <a:cubicBezTo>
                  <a:pt x="4852864" y="3055288"/>
                  <a:pt x="4841802" y="3066742"/>
                  <a:pt x="4842045" y="3080630"/>
                </a:cubicBezTo>
                <a:cubicBezTo>
                  <a:pt x="4842287" y="3094515"/>
                  <a:pt x="4853742" y="3105577"/>
                  <a:pt x="4867629" y="3105335"/>
                </a:cubicBezTo>
                <a:cubicBezTo>
                  <a:pt x="4881517" y="3105092"/>
                  <a:pt x="4892578" y="3093638"/>
                  <a:pt x="4892335" y="3079752"/>
                </a:cubicBezTo>
                <a:cubicBezTo>
                  <a:pt x="4892093" y="3065864"/>
                  <a:pt x="4880639" y="3054803"/>
                  <a:pt x="4866751" y="3055046"/>
                </a:cubicBezTo>
                <a:close/>
                <a:moveTo>
                  <a:pt x="4712362" y="3057740"/>
                </a:moveTo>
                <a:cubicBezTo>
                  <a:pt x="4698474" y="3057983"/>
                  <a:pt x="4687413" y="3069437"/>
                  <a:pt x="4687655" y="3083324"/>
                </a:cubicBezTo>
                <a:cubicBezTo>
                  <a:pt x="4687898" y="3097210"/>
                  <a:pt x="4699352" y="3108272"/>
                  <a:pt x="4713239" y="3108030"/>
                </a:cubicBezTo>
                <a:cubicBezTo>
                  <a:pt x="4727126" y="3107787"/>
                  <a:pt x="4738188" y="3096333"/>
                  <a:pt x="4737946" y="3082447"/>
                </a:cubicBezTo>
                <a:cubicBezTo>
                  <a:pt x="4737703" y="3068559"/>
                  <a:pt x="4726249" y="3057498"/>
                  <a:pt x="4712362" y="3057740"/>
                </a:cubicBezTo>
                <a:close/>
                <a:moveTo>
                  <a:pt x="4557845" y="3060437"/>
                </a:moveTo>
                <a:cubicBezTo>
                  <a:pt x="4543958" y="3060680"/>
                  <a:pt x="4532897" y="3072134"/>
                  <a:pt x="4533139" y="3086022"/>
                </a:cubicBezTo>
                <a:cubicBezTo>
                  <a:pt x="4533381" y="3099907"/>
                  <a:pt x="4544836" y="3110969"/>
                  <a:pt x="4558723" y="3110727"/>
                </a:cubicBezTo>
                <a:cubicBezTo>
                  <a:pt x="4572611" y="3110484"/>
                  <a:pt x="4583672" y="3099030"/>
                  <a:pt x="4583429" y="3085144"/>
                </a:cubicBezTo>
                <a:cubicBezTo>
                  <a:pt x="4583187" y="3071256"/>
                  <a:pt x="4571733" y="3060195"/>
                  <a:pt x="4557845" y="3060437"/>
                </a:cubicBezTo>
                <a:close/>
                <a:moveTo>
                  <a:pt x="4503258" y="3024110"/>
                </a:moveTo>
                <a:lnTo>
                  <a:pt x="4496415" y="3056238"/>
                </a:lnTo>
                <a:lnTo>
                  <a:pt x="4501437" y="3054055"/>
                </a:lnTo>
                <a:cubicBezTo>
                  <a:pt x="4505908" y="3049425"/>
                  <a:pt x="4508613" y="3043089"/>
                  <a:pt x="4508492" y="3036146"/>
                </a:cubicBezTo>
                <a:lnTo>
                  <a:pt x="4503258" y="3024110"/>
                </a:lnTo>
                <a:close/>
                <a:moveTo>
                  <a:pt x="4943069" y="3003408"/>
                </a:moveTo>
                <a:cubicBezTo>
                  <a:pt x="4929181" y="3003650"/>
                  <a:pt x="4918120" y="3015105"/>
                  <a:pt x="4918362" y="3028992"/>
                </a:cubicBezTo>
                <a:cubicBezTo>
                  <a:pt x="4918605" y="3042879"/>
                  <a:pt x="4930058" y="3053940"/>
                  <a:pt x="4943946" y="3053698"/>
                </a:cubicBezTo>
                <a:cubicBezTo>
                  <a:pt x="4957833" y="3053456"/>
                  <a:pt x="4968894" y="3042001"/>
                  <a:pt x="4968652" y="3028114"/>
                </a:cubicBezTo>
                <a:cubicBezTo>
                  <a:pt x="4968409" y="3014227"/>
                  <a:pt x="4956955" y="3003165"/>
                  <a:pt x="4943069" y="3003408"/>
                </a:cubicBezTo>
                <a:close/>
                <a:moveTo>
                  <a:pt x="4788678" y="3006103"/>
                </a:moveTo>
                <a:cubicBezTo>
                  <a:pt x="4774791" y="3006345"/>
                  <a:pt x="4763729" y="3017800"/>
                  <a:pt x="4763972" y="3031687"/>
                </a:cubicBezTo>
                <a:cubicBezTo>
                  <a:pt x="4764214" y="3045574"/>
                  <a:pt x="4775669" y="3056635"/>
                  <a:pt x="4789556" y="3056393"/>
                </a:cubicBezTo>
                <a:cubicBezTo>
                  <a:pt x="4803443" y="3056151"/>
                  <a:pt x="4814505" y="3044696"/>
                  <a:pt x="4814262" y="3030809"/>
                </a:cubicBezTo>
                <a:cubicBezTo>
                  <a:pt x="4814020" y="3016922"/>
                  <a:pt x="4802565" y="3005860"/>
                  <a:pt x="4788678" y="3006103"/>
                </a:cubicBezTo>
                <a:close/>
                <a:moveTo>
                  <a:pt x="4634163" y="3008800"/>
                </a:moveTo>
                <a:cubicBezTo>
                  <a:pt x="4620275" y="3009042"/>
                  <a:pt x="4609214" y="3020497"/>
                  <a:pt x="4609456" y="3034384"/>
                </a:cubicBezTo>
                <a:cubicBezTo>
                  <a:pt x="4609699" y="3048271"/>
                  <a:pt x="4621153" y="3059332"/>
                  <a:pt x="4635040" y="3059090"/>
                </a:cubicBezTo>
                <a:cubicBezTo>
                  <a:pt x="4648927" y="3058848"/>
                  <a:pt x="4659988" y="3047393"/>
                  <a:pt x="4659746" y="3033506"/>
                </a:cubicBezTo>
                <a:cubicBezTo>
                  <a:pt x="4659503" y="3019619"/>
                  <a:pt x="4648049" y="3008557"/>
                  <a:pt x="4634163" y="3008800"/>
                </a:cubicBezTo>
                <a:close/>
                <a:moveTo>
                  <a:pt x="5019551" y="2954030"/>
                </a:moveTo>
                <a:cubicBezTo>
                  <a:pt x="5005664" y="2954273"/>
                  <a:pt x="4994603" y="2965727"/>
                  <a:pt x="4994845" y="2979614"/>
                </a:cubicBezTo>
                <a:cubicBezTo>
                  <a:pt x="4995088" y="2993501"/>
                  <a:pt x="5006541" y="3004563"/>
                  <a:pt x="5020429" y="3004321"/>
                </a:cubicBezTo>
                <a:cubicBezTo>
                  <a:pt x="5034316" y="3004078"/>
                  <a:pt x="5045377" y="2992624"/>
                  <a:pt x="5045135" y="2978737"/>
                </a:cubicBezTo>
                <a:cubicBezTo>
                  <a:pt x="5044892" y="2964849"/>
                  <a:pt x="5033438" y="2953788"/>
                  <a:pt x="5019551" y="2954030"/>
                </a:cubicBezTo>
                <a:close/>
                <a:moveTo>
                  <a:pt x="4865035" y="2956727"/>
                </a:moveTo>
                <a:cubicBezTo>
                  <a:pt x="4851148" y="2956970"/>
                  <a:pt x="4840086" y="2968424"/>
                  <a:pt x="4840329" y="2982312"/>
                </a:cubicBezTo>
                <a:cubicBezTo>
                  <a:pt x="4840571" y="2996198"/>
                  <a:pt x="4852026" y="3007260"/>
                  <a:pt x="4865913" y="3007018"/>
                </a:cubicBezTo>
                <a:cubicBezTo>
                  <a:pt x="4879801" y="3006775"/>
                  <a:pt x="4890861" y="2995321"/>
                  <a:pt x="4890619" y="2981434"/>
                </a:cubicBezTo>
                <a:cubicBezTo>
                  <a:pt x="4890377" y="2967546"/>
                  <a:pt x="4878923" y="2956485"/>
                  <a:pt x="4865035" y="2956727"/>
                </a:cubicBezTo>
                <a:close/>
                <a:moveTo>
                  <a:pt x="4710646" y="2959422"/>
                </a:moveTo>
                <a:cubicBezTo>
                  <a:pt x="4696758" y="2959665"/>
                  <a:pt x="4685697" y="2971119"/>
                  <a:pt x="4685939" y="2985006"/>
                </a:cubicBezTo>
                <a:cubicBezTo>
                  <a:pt x="4686182" y="2998893"/>
                  <a:pt x="4697635" y="3009955"/>
                  <a:pt x="4711523" y="3009713"/>
                </a:cubicBezTo>
                <a:cubicBezTo>
                  <a:pt x="4725410" y="3009470"/>
                  <a:pt x="4736472" y="2998016"/>
                  <a:pt x="4736230" y="2984129"/>
                </a:cubicBezTo>
                <a:cubicBezTo>
                  <a:pt x="4735987" y="2970241"/>
                  <a:pt x="4724532" y="2959180"/>
                  <a:pt x="4710646" y="2959422"/>
                </a:cubicBezTo>
                <a:close/>
                <a:moveTo>
                  <a:pt x="4556129" y="2962119"/>
                </a:moveTo>
                <a:cubicBezTo>
                  <a:pt x="4542242" y="2962362"/>
                  <a:pt x="4531180" y="2973816"/>
                  <a:pt x="4531423" y="2987704"/>
                </a:cubicBezTo>
                <a:cubicBezTo>
                  <a:pt x="4531665" y="3001590"/>
                  <a:pt x="4543120" y="3012652"/>
                  <a:pt x="4557007" y="3012410"/>
                </a:cubicBezTo>
                <a:cubicBezTo>
                  <a:pt x="4570895" y="3012167"/>
                  <a:pt x="4581956" y="3000713"/>
                  <a:pt x="4581713" y="2986826"/>
                </a:cubicBezTo>
                <a:cubicBezTo>
                  <a:pt x="4581471" y="2972938"/>
                  <a:pt x="4570017" y="2961877"/>
                  <a:pt x="4556129" y="2962119"/>
                </a:cubicBezTo>
                <a:close/>
                <a:moveTo>
                  <a:pt x="5083822" y="2907631"/>
                </a:moveTo>
                <a:lnTo>
                  <a:pt x="5078217" y="2910068"/>
                </a:lnTo>
                <a:cubicBezTo>
                  <a:pt x="5073746" y="2914698"/>
                  <a:pt x="5071041" y="2921033"/>
                  <a:pt x="5071163" y="2927977"/>
                </a:cubicBezTo>
                <a:cubicBezTo>
                  <a:pt x="5071194" y="2928117"/>
                  <a:pt x="5071225" y="2928258"/>
                  <a:pt x="5071256" y="2928398"/>
                </a:cubicBezTo>
                <a:cubicBezTo>
                  <a:pt x="5071230" y="2928540"/>
                  <a:pt x="5071203" y="2928682"/>
                  <a:pt x="5071177" y="2928824"/>
                </a:cubicBezTo>
                <a:lnTo>
                  <a:pt x="5072302" y="2931409"/>
                </a:lnTo>
                <a:lnTo>
                  <a:pt x="5083822" y="2907631"/>
                </a:lnTo>
                <a:close/>
                <a:moveTo>
                  <a:pt x="4941352" y="2905090"/>
                </a:moveTo>
                <a:cubicBezTo>
                  <a:pt x="4927465" y="2905332"/>
                  <a:pt x="4916404" y="2916787"/>
                  <a:pt x="4916646" y="2930674"/>
                </a:cubicBezTo>
                <a:cubicBezTo>
                  <a:pt x="4916677" y="2930814"/>
                  <a:pt x="4916708" y="2930955"/>
                  <a:pt x="4916739" y="2931095"/>
                </a:cubicBezTo>
                <a:lnTo>
                  <a:pt x="4916661" y="2931521"/>
                </a:lnTo>
                <a:cubicBezTo>
                  <a:pt x="4916903" y="2945408"/>
                  <a:pt x="4928357" y="2956468"/>
                  <a:pt x="4942245" y="2956226"/>
                </a:cubicBezTo>
                <a:cubicBezTo>
                  <a:pt x="4956132" y="2955984"/>
                  <a:pt x="4967193" y="2944530"/>
                  <a:pt x="4966950" y="2930643"/>
                </a:cubicBezTo>
                <a:cubicBezTo>
                  <a:pt x="4966919" y="2930502"/>
                  <a:pt x="4966889" y="2930361"/>
                  <a:pt x="4966858" y="2930220"/>
                </a:cubicBezTo>
                <a:cubicBezTo>
                  <a:pt x="4966884" y="2930079"/>
                  <a:pt x="4966909" y="2929937"/>
                  <a:pt x="4966935" y="2929796"/>
                </a:cubicBezTo>
                <a:cubicBezTo>
                  <a:pt x="4966693" y="2915909"/>
                  <a:pt x="4955239" y="2904847"/>
                  <a:pt x="4941352" y="2905090"/>
                </a:cubicBezTo>
                <a:close/>
                <a:moveTo>
                  <a:pt x="4786962" y="2907785"/>
                </a:moveTo>
                <a:cubicBezTo>
                  <a:pt x="4773075" y="2908027"/>
                  <a:pt x="4762013" y="2919482"/>
                  <a:pt x="4762256" y="2933369"/>
                </a:cubicBezTo>
                <a:cubicBezTo>
                  <a:pt x="4762287" y="2933509"/>
                  <a:pt x="4762317" y="2933650"/>
                  <a:pt x="4762348" y="2933790"/>
                </a:cubicBezTo>
                <a:lnTo>
                  <a:pt x="4762270" y="2934216"/>
                </a:lnTo>
                <a:cubicBezTo>
                  <a:pt x="4762513" y="2948102"/>
                  <a:pt x="4773968" y="2959163"/>
                  <a:pt x="4787855" y="2958921"/>
                </a:cubicBezTo>
                <a:cubicBezTo>
                  <a:pt x="4801741" y="2958678"/>
                  <a:pt x="4812803" y="2947225"/>
                  <a:pt x="4812561" y="2933338"/>
                </a:cubicBezTo>
                <a:cubicBezTo>
                  <a:pt x="4812530" y="2933197"/>
                  <a:pt x="4812498" y="2933056"/>
                  <a:pt x="4812467" y="2932915"/>
                </a:cubicBezTo>
                <a:cubicBezTo>
                  <a:pt x="4812493" y="2932774"/>
                  <a:pt x="4812520" y="2932632"/>
                  <a:pt x="4812546" y="2932491"/>
                </a:cubicBezTo>
                <a:cubicBezTo>
                  <a:pt x="4812304" y="2918604"/>
                  <a:pt x="4800849" y="2907542"/>
                  <a:pt x="4786962" y="2907785"/>
                </a:cubicBezTo>
                <a:close/>
                <a:moveTo>
                  <a:pt x="4632446" y="2910482"/>
                </a:moveTo>
                <a:cubicBezTo>
                  <a:pt x="4618559" y="2910724"/>
                  <a:pt x="4607498" y="2922179"/>
                  <a:pt x="4607740" y="2936066"/>
                </a:cubicBezTo>
                <a:cubicBezTo>
                  <a:pt x="4607771" y="2936207"/>
                  <a:pt x="4607802" y="2936347"/>
                  <a:pt x="4607833" y="2936488"/>
                </a:cubicBezTo>
                <a:cubicBezTo>
                  <a:pt x="4607807" y="2936630"/>
                  <a:pt x="4607781" y="2936771"/>
                  <a:pt x="4607755" y="2936913"/>
                </a:cubicBezTo>
                <a:cubicBezTo>
                  <a:pt x="4607997" y="2950800"/>
                  <a:pt x="4619451" y="2961860"/>
                  <a:pt x="4633339" y="2961618"/>
                </a:cubicBezTo>
                <a:cubicBezTo>
                  <a:pt x="4647226" y="2961375"/>
                  <a:pt x="4658287" y="2949922"/>
                  <a:pt x="4658044" y="2936035"/>
                </a:cubicBezTo>
                <a:cubicBezTo>
                  <a:pt x="4658013" y="2935894"/>
                  <a:pt x="4657983" y="2935753"/>
                  <a:pt x="4657952" y="2935612"/>
                </a:cubicBezTo>
                <a:cubicBezTo>
                  <a:pt x="4657978" y="2935471"/>
                  <a:pt x="4658004" y="2935329"/>
                  <a:pt x="4658030" y="2935188"/>
                </a:cubicBezTo>
                <a:cubicBezTo>
                  <a:pt x="4657787" y="2921301"/>
                  <a:pt x="4646333" y="2910239"/>
                  <a:pt x="4632446" y="2910482"/>
                </a:cubicBezTo>
                <a:close/>
                <a:moveTo>
                  <a:pt x="5017850" y="2856560"/>
                </a:moveTo>
                <a:cubicBezTo>
                  <a:pt x="5003962" y="2856803"/>
                  <a:pt x="4992901" y="2868257"/>
                  <a:pt x="4993144" y="2882144"/>
                </a:cubicBezTo>
                <a:cubicBezTo>
                  <a:pt x="4993386" y="2896031"/>
                  <a:pt x="5004840" y="2907093"/>
                  <a:pt x="5018728" y="2906851"/>
                </a:cubicBezTo>
                <a:cubicBezTo>
                  <a:pt x="5032615" y="2906608"/>
                  <a:pt x="5043676" y="2895153"/>
                  <a:pt x="5043433" y="2881267"/>
                </a:cubicBezTo>
                <a:cubicBezTo>
                  <a:pt x="5043191" y="2867380"/>
                  <a:pt x="5031737" y="2856318"/>
                  <a:pt x="5017850" y="2856560"/>
                </a:cubicBezTo>
                <a:close/>
                <a:moveTo>
                  <a:pt x="4863334" y="2859257"/>
                </a:moveTo>
                <a:cubicBezTo>
                  <a:pt x="4849447" y="2859500"/>
                  <a:pt x="4838385" y="2870955"/>
                  <a:pt x="4838627" y="2884841"/>
                </a:cubicBezTo>
                <a:cubicBezTo>
                  <a:pt x="4838870" y="2898728"/>
                  <a:pt x="4850325" y="2909790"/>
                  <a:pt x="4864211" y="2909548"/>
                </a:cubicBezTo>
                <a:cubicBezTo>
                  <a:pt x="4878099" y="2909305"/>
                  <a:pt x="4889160" y="2897850"/>
                  <a:pt x="4888918" y="2883964"/>
                </a:cubicBezTo>
                <a:cubicBezTo>
                  <a:pt x="4888675" y="2870077"/>
                  <a:pt x="4877222" y="2859015"/>
                  <a:pt x="4863334" y="2859257"/>
                </a:cubicBezTo>
                <a:close/>
                <a:moveTo>
                  <a:pt x="4708944" y="2861952"/>
                </a:moveTo>
                <a:cubicBezTo>
                  <a:pt x="4695056" y="2862195"/>
                  <a:pt x="4683996" y="2873649"/>
                  <a:pt x="4684238" y="2887536"/>
                </a:cubicBezTo>
                <a:cubicBezTo>
                  <a:pt x="4684480" y="2901423"/>
                  <a:pt x="4695934" y="2912485"/>
                  <a:pt x="4709822" y="2912243"/>
                </a:cubicBezTo>
                <a:cubicBezTo>
                  <a:pt x="4723709" y="2912000"/>
                  <a:pt x="4734771" y="2900545"/>
                  <a:pt x="4734528" y="2886658"/>
                </a:cubicBezTo>
                <a:cubicBezTo>
                  <a:pt x="4734286" y="2872772"/>
                  <a:pt x="4722831" y="2861710"/>
                  <a:pt x="4708944" y="2861952"/>
                </a:cubicBezTo>
                <a:close/>
                <a:moveTo>
                  <a:pt x="4554428" y="2864649"/>
                </a:moveTo>
                <a:cubicBezTo>
                  <a:pt x="4547485" y="2864770"/>
                  <a:pt x="4541247" y="2867695"/>
                  <a:pt x="4536776" y="2872325"/>
                </a:cubicBezTo>
                <a:lnTo>
                  <a:pt x="4534189" y="2878892"/>
                </a:lnTo>
                <a:lnTo>
                  <a:pt x="4531099" y="2893401"/>
                </a:lnTo>
                <a:lnTo>
                  <a:pt x="4537397" y="2907885"/>
                </a:lnTo>
                <a:cubicBezTo>
                  <a:pt x="4542026" y="2912356"/>
                  <a:pt x="4548363" y="2915061"/>
                  <a:pt x="4555306" y="2914940"/>
                </a:cubicBezTo>
                <a:cubicBezTo>
                  <a:pt x="4569193" y="2914697"/>
                  <a:pt x="4580254" y="2903242"/>
                  <a:pt x="4580012" y="2889356"/>
                </a:cubicBezTo>
                <a:cubicBezTo>
                  <a:pt x="4579769" y="2875469"/>
                  <a:pt x="4568316" y="2864407"/>
                  <a:pt x="4554428" y="2864649"/>
                </a:cubicBezTo>
                <a:close/>
                <a:moveTo>
                  <a:pt x="5094168" y="2804922"/>
                </a:moveTo>
                <a:cubicBezTo>
                  <a:pt x="5080281" y="2805165"/>
                  <a:pt x="5069219" y="2816620"/>
                  <a:pt x="5069461" y="2830507"/>
                </a:cubicBezTo>
                <a:cubicBezTo>
                  <a:pt x="5069704" y="2844394"/>
                  <a:pt x="5081158" y="2855455"/>
                  <a:pt x="5095045" y="2855213"/>
                </a:cubicBezTo>
                <a:cubicBezTo>
                  <a:pt x="5108932" y="2854970"/>
                  <a:pt x="5119994" y="2843517"/>
                  <a:pt x="5119752" y="2829629"/>
                </a:cubicBezTo>
                <a:cubicBezTo>
                  <a:pt x="5119509" y="2815742"/>
                  <a:pt x="5108054" y="2804680"/>
                  <a:pt x="5094168" y="2804922"/>
                </a:cubicBezTo>
                <a:close/>
                <a:moveTo>
                  <a:pt x="4939651" y="2807620"/>
                </a:moveTo>
                <a:cubicBezTo>
                  <a:pt x="4925763" y="2807862"/>
                  <a:pt x="4914702" y="2819317"/>
                  <a:pt x="4914945" y="2833204"/>
                </a:cubicBezTo>
                <a:cubicBezTo>
                  <a:pt x="4915187" y="2847092"/>
                  <a:pt x="4926641" y="2858152"/>
                  <a:pt x="4940529" y="2857910"/>
                </a:cubicBezTo>
                <a:cubicBezTo>
                  <a:pt x="4954416" y="2857667"/>
                  <a:pt x="4965477" y="2846214"/>
                  <a:pt x="4965234" y="2832326"/>
                </a:cubicBezTo>
                <a:cubicBezTo>
                  <a:pt x="4964992" y="2818439"/>
                  <a:pt x="4953538" y="2807377"/>
                  <a:pt x="4939651" y="2807620"/>
                </a:cubicBezTo>
                <a:close/>
                <a:moveTo>
                  <a:pt x="4785261" y="2810314"/>
                </a:moveTo>
                <a:cubicBezTo>
                  <a:pt x="4771374" y="2810557"/>
                  <a:pt x="4760312" y="2822012"/>
                  <a:pt x="4760554" y="2835899"/>
                </a:cubicBezTo>
                <a:cubicBezTo>
                  <a:pt x="4760797" y="2849786"/>
                  <a:pt x="4772252" y="2860847"/>
                  <a:pt x="4786138" y="2860605"/>
                </a:cubicBezTo>
                <a:cubicBezTo>
                  <a:pt x="4800025" y="2860362"/>
                  <a:pt x="4811087" y="2848909"/>
                  <a:pt x="4810845" y="2835021"/>
                </a:cubicBezTo>
                <a:cubicBezTo>
                  <a:pt x="4810602" y="2821134"/>
                  <a:pt x="4799147" y="2810072"/>
                  <a:pt x="4785261" y="2810314"/>
                </a:cubicBezTo>
                <a:close/>
                <a:moveTo>
                  <a:pt x="4630745" y="2813012"/>
                </a:moveTo>
                <a:cubicBezTo>
                  <a:pt x="4616857" y="2813254"/>
                  <a:pt x="4605796" y="2824709"/>
                  <a:pt x="4606039" y="2838596"/>
                </a:cubicBezTo>
                <a:cubicBezTo>
                  <a:pt x="4606281" y="2852483"/>
                  <a:pt x="4617735" y="2863544"/>
                  <a:pt x="4631623" y="2863302"/>
                </a:cubicBezTo>
                <a:cubicBezTo>
                  <a:pt x="4645510" y="2863059"/>
                  <a:pt x="4656571" y="2851606"/>
                  <a:pt x="4656328" y="2837718"/>
                </a:cubicBezTo>
                <a:cubicBezTo>
                  <a:pt x="4656086" y="2823831"/>
                  <a:pt x="4644632" y="2812769"/>
                  <a:pt x="4630745" y="2813012"/>
                </a:cubicBezTo>
                <a:close/>
                <a:moveTo>
                  <a:pt x="5154030" y="2762719"/>
                </a:moveTo>
                <a:lnTo>
                  <a:pt x="5152873" y="2763224"/>
                </a:lnTo>
                <a:lnTo>
                  <a:pt x="5148897" y="2773313"/>
                </a:lnTo>
                <a:lnTo>
                  <a:pt x="5154030" y="2762719"/>
                </a:lnTo>
                <a:close/>
                <a:moveTo>
                  <a:pt x="4557742" y="2768314"/>
                </a:moveTo>
                <a:lnTo>
                  <a:pt x="4547928" y="2814392"/>
                </a:lnTo>
                <a:lnTo>
                  <a:pt x="4553589" y="2816622"/>
                </a:lnTo>
                <a:cubicBezTo>
                  <a:pt x="4567477" y="2816379"/>
                  <a:pt x="4578538" y="2804924"/>
                  <a:pt x="4578296" y="2791039"/>
                </a:cubicBezTo>
                <a:cubicBezTo>
                  <a:pt x="4578174" y="2784095"/>
                  <a:pt x="4575250" y="2777858"/>
                  <a:pt x="4570620" y="2773387"/>
                </a:cubicBezTo>
                <a:lnTo>
                  <a:pt x="4557742" y="2768314"/>
                </a:lnTo>
                <a:close/>
                <a:moveTo>
                  <a:pt x="5016134" y="2758243"/>
                </a:moveTo>
                <a:cubicBezTo>
                  <a:pt x="5002246" y="2758486"/>
                  <a:pt x="4991185" y="2769939"/>
                  <a:pt x="4991428" y="2783827"/>
                </a:cubicBezTo>
                <a:cubicBezTo>
                  <a:pt x="4991670" y="2797713"/>
                  <a:pt x="5003124" y="2808775"/>
                  <a:pt x="5017012" y="2808533"/>
                </a:cubicBezTo>
                <a:cubicBezTo>
                  <a:pt x="5030899" y="2808290"/>
                  <a:pt x="5041959" y="2796835"/>
                  <a:pt x="5041717" y="2782949"/>
                </a:cubicBezTo>
                <a:cubicBezTo>
                  <a:pt x="5041475" y="2769062"/>
                  <a:pt x="5030021" y="2758001"/>
                  <a:pt x="5016134" y="2758243"/>
                </a:cubicBezTo>
                <a:close/>
                <a:moveTo>
                  <a:pt x="4861618" y="2760940"/>
                </a:moveTo>
                <a:cubicBezTo>
                  <a:pt x="4847731" y="2761183"/>
                  <a:pt x="4836669" y="2772637"/>
                  <a:pt x="4836911" y="2786524"/>
                </a:cubicBezTo>
                <a:cubicBezTo>
                  <a:pt x="4837154" y="2800410"/>
                  <a:pt x="4848608" y="2811472"/>
                  <a:pt x="4862495" y="2811230"/>
                </a:cubicBezTo>
                <a:cubicBezTo>
                  <a:pt x="4876383" y="2810987"/>
                  <a:pt x="4887444" y="2799532"/>
                  <a:pt x="4887202" y="2785647"/>
                </a:cubicBezTo>
                <a:cubicBezTo>
                  <a:pt x="4886959" y="2771759"/>
                  <a:pt x="4875505" y="2760698"/>
                  <a:pt x="4861618" y="2760940"/>
                </a:cubicBezTo>
                <a:close/>
                <a:moveTo>
                  <a:pt x="4707228" y="2763635"/>
                </a:moveTo>
                <a:cubicBezTo>
                  <a:pt x="4693340" y="2763878"/>
                  <a:pt x="4682279" y="2775331"/>
                  <a:pt x="4682522" y="2789219"/>
                </a:cubicBezTo>
                <a:cubicBezTo>
                  <a:pt x="4682764" y="2803105"/>
                  <a:pt x="4694218" y="2814167"/>
                  <a:pt x="4708106" y="2813925"/>
                </a:cubicBezTo>
                <a:cubicBezTo>
                  <a:pt x="4721993" y="2813682"/>
                  <a:pt x="4733054" y="2802227"/>
                  <a:pt x="4732812" y="2788341"/>
                </a:cubicBezTo>
                <a:cubicBezTo>
                  <a:pt x="4732570" y="2774454"/>
                  <a:pt x="4721115" y="2763393"/>
                  <a:pt x="4707228" y="2763635"/>
                </a:cubicBezTo>
                <a:close/>
                <a:moveTo>
                  <a:pt x="5092451" y="2706605"/>
                </a:moveTo>
                <a:cubicBezTo>
                  <a:pt x="5078565" y="2706848"/>
                  <a:pt x="5067503" y="2718302"/>
                  <a:pt x="5067745" y="2732190"/>
                </a:cubicBezTo>
                <a:cubicBezTo>
                  <a:pt x="5067988" y="2746076"/>
                  <a:pt x="5079442" y="2757138"/>
                  <a:pt x="5093329" y="2756896"/>
                </a:cubicBezTo>
                <a:cubicBezTo>
                  <a:pt x="5107216" y="2756653"/>
                  <a:pt x="5118278" y="2745199"/>
                  <a:pt x="5118035" y="2731312"/>
                </a:cubicBezTo>
                <a:cubicBezTo>
                  <a:pt x="5117793" y="2717424"/>
                  <a:pt x="5106338" y="2706363"/>
                  <a:pt x="5092451" y="2706605"/>
                </a:cubicBezTo>
                <a:close/>
                <a:moveTo>
                  <a:pt x="4937935" y="2709303"/>
                </a:moveTo>
                <a:cubicBezTo>
                  <a:pt x="4924047" y="2709545"/>
                  <a:pt x="4912986" y="2720999"/>
                  <a:pt x="4913229" y="2734887"/>
                </a:cubicBezTo>
                <a:cubicBezTo>
                  <a:pt x="4913471" y="2748773"/>
                  <a:pt x="4924925" y="2759835"/>
                  <a:pt x="4938813" y="2759593"/>
                </a:cubicBezTo>
                <a:cubicBezTo>
                  <a:pt x="4952700" y="2759350"/>
                  <a:pt x="4963760" y="2747896"/>
                  <a:pt x="4963518" y="2734009"/>
                </a:cubicBezTo>
                <a:cubicBezTo>
                  <a:pt x="4963276" y="2720121"/>
                  <a:pt x="4951822" y="2709060"/>
                  <a:pt x="4937935" y="2709303"/>
                </a:cubicBezTo>
                <a:close/>
                <a:moveTo>
                  <a:pt x="4783544" y="2711997"/>
                </a:moveTo>
                <a:cubicBezTo>
                  <a:pt x="4769658" y="2712240"/>
                  <a:pt x="4758596" y="2723694"/>
                  <a:pt x="4758838" y="2737581"/>
                </a:cubicBezTo>
                <a:cubicBezTo>
                  <a:pt x="4759081" y="2751468"/>
                  <a:pt x="4770535" y="2762530"/>
                  <a:pt x="4784422" y="2762288"/>
                </a:cubicBezTo>
                <a:cubicBezTo>
                  <a:pt x="4798309" y="2762045"/>
                  <a:pt x="4809371" y="2750591"/>
                  <a:pt x="4809129" y="2736704"/>
                </a:cubicBezTo>
                <a:cubicBezTo>
                  <a:pt x="4808886" y="2722816"/>
                  <a:pt x="4797431" y="2711755"/>
                  <a:pt x="4783544" y="2711997"/>
                </a:cubicBezTo>
                <a:close/>
                <a:moveTo>
                  <a:pt x="4629029" y="2714694"/>
                </a:moveTo>
                <a:cubicBezTo>
                  <a:pt x="4615141" y="2714937"/>
                  <a:pt x="4604080" y="2726391"/>
                  <a:pt x="4604323" y="2740279"/>
                </a:cubicBezTo>
                <a:cubicBezTo>
                  <a:pt x="4604565" y="2754165"/>
                  <a:pt x="4616019" y="2765227"/>
                  <a:pt x="4629907" y="2764985"/>
                </a:cubicBezTo>
                <a:cubicBezTo>
                  <a:pt x="4643794" y="2764742"/>
                  <a:pt x="4654854" y="2753288"/>
                  <a:pt x="4654612" y="2739401"/>
                </a:cubicBezTo>
                <a:cubicBezTo>
                  <a:pt x="4654370" y="2725513"/>
                  <a:pt x="4642916" y="2714452"/>
                  <a:pt x="4629029" y="2714694"/>
                </a:cubicBezTo>
                <a:close/>
                <a:moveTo>
                  <a:pt x="4574726" y="2688578"/>
                </a:moveTo>
                <a:lnTo>
                  <a:pt x="4570561" y="2708133"/>
                </a:lnTo>
                <a:lnTo>
                  <a:pt x="4576582" y="2692846"/>
                </a:lnTo>
                <a:lnTo>
                  <a:pt x="4574726" y="2688578"/>
                </a:lnTo>
                <a:close/>
                <a:moveTo>
                  <a:pt x="5168811" y="2657356"/>
                </a:moveTo>
                <a:cubicBezTo>
                  <a:pt x="5154923" y="2657599"/>
                  <a:pt x="5143862" y="2669053"/>
                  <a:pt x="5144104" y="2682940"/>
                </a:cubicBezTo>
                <a:cubicBezTo>
                  <a:pt x="5144347" y="2696828"/>
                  <a:pt x="5155800" y="2707889"/>
                  <a:pt x="5169688" y="2707647"/>
                </a:cubicBezTo>
                <a:lnTo>
                  <a:pt x="5183654" y="2701574"/>
                </a:lnTo>
                <a:lnTo>
                  <a:pt x="5193785" y="2680664"/>
                </a:lnTo>
                <a:lnTo>
                  <a:pt x="5186719" y="2664412"/>
                </a:lnTo>
                <a:cubicBezTo>
                  <a:pt x="5182090" y="2659940"/>
                  <a:pt x="5175754" y="2657235"/>
                  <a:pt x="5168811" y="2657356"/>
                </a:cubicBezTo>
                <a:close/>
                <a:moveTo>
                  <a:pt x="5014420" y="2660051"/>
                </a:moveTo>
                <a:cubicBezTo>
                  <a:pt x="5000532" y="2660294"/>
                  <a:pt x="4989471" y="2671748"/>
                  <a:pt x="4989714" y="2685635"/>
                </a:cubicBezTo>
                <a:cubicBezTo>
                  <a:pt x="4989956" y="2699523"/>
                  <a:pt x="5001410" y="2710584"/>
                  <a:pt x="5015298" y="2710342"/>
                </a:cubicBezTo>
                <a:cubicBezTo>
                  <a:pt x="5029185" y="2710099"/>
                  <a:pt x="5040246" y="2698645"/>
                  <a:pt x="5040003" y="2684757"/>
                </a:cubicBezTo>
                <a:cubicBezTo>
                  <a:pt x="5039761" y="2670871"/>
                  <a:pt x="5028307" y="2659809"/>
                  <a:pt x="5014420" y="2660051"/>
                </a:cubicBezTo>
                <a:close/>
                <a:moveTo>
                  <a:pt x="4859904" y="2662748"/>
                </a:moveTo>
                <a:cubicBezTo>
                  <a:pt x="4846017" y="2662991"/>
                  <a:pt x="4834955" y="2674445"/>
                  <a:pt x="4835197" y="2688332"/>
                </a:cubicBezTo>
                <a:cubicBezTo>
                  <a:pt x="4835440" y="2702220"/>
                  <a:pt x="4846894" y="2713281"/>
                  <a:pt x="4860781" y="2713039"/>
                </a:cubicBezTo>
                <a:cubicBezTo>
                  <a:pt x="4874669" y="2712796"/>
                  <a:pt x="4885730" y="2701342"/>
                  <a:pt x="4885488" y="2687455"/>
                </a:cubicBezTo>
                <a:cubicBezTo>
                  <a:pt x="4885245" y="2673568"/>
                  <a:pt x="4873791" y="2662506"/>
                  <a:pt x="4859904" y="2662748"/>
                </a:cubicBezTo>
                <a:close/>
                <a:moveTo>
                  <a:pt x="4705514" y="2665443"/>
                </a:moveTo>
                <a:cubicBezTo>
                  <a:pt x="4691626" y="2665686"/>
                  <a:pt x="4680565" y="2677140"/>
                  <a:pt x="4680808" y="2691027"/>
                </a:cubicBezTo>
                <a:cubicBezTo>
                  <a:pt x="4681050" y="2704915"/>
                  <a:pt x="4692504" y="2715976"/>
                  <a:pt x="4706392" y="2715733"/>
                </a:cubicBezTo>
                <a:cubicBezTo>
                  <a:pt x="4720279" y="2715491"/>
                  <a:pt x="4731341" y="2704037"/>
                  <a:pt x="4731098" y="2690149"/>
                </a:cubicBezTo>
                <a:cubicBezTo>
                  <a:pt x="4730856" y="2676263"/>
                  <a:pt x="4719401" y="2665201"/>
                  <a:pt x="4705514" y="2665443"/>
                </a:cubicBezTo>
                <a:close/>
                <a:moveTo>
                  <a:pt x="5090737" y="2608414"/>
                </a:moveTo>
                <a:cubicBezTo>
                  <a:pt x="5076851" y="2608657"/>
                  <a:pt x="5065789" y="2620112"/>
                  <a:pt x="5066031" y="2633998"/>
                </a:cubicBezTo>
                <a:cubicBezTo>
                  <a:pt x="5066274" y="2647885"/>
                  <a:pt x="5077728" y="2658946"/>
                  <a:pt x="5091615" y="2658704"/>
                </a:cubicBezTo>
                <a:cubicBezTo>
                  <a:pt x="5105502" y="2658461"/>
                  <a:pt x="5116564" y="2647008"/>
                  <a:pt x="5116322" y="2633121"/>
                </a:cubicBezTo>
                <a:cubicBezTo>
                  <a:pt x="5116079" y="2619234"/>
                  <a:pt x="5104624" y="2608172"/>
                  <a:pt x="5090737" y="2608414"/>
                </a:cubicBezTo>
                <a:close/>
                <a:moveTo>
                  <a:pt x="4936221" y="2611111"/>
                </a:moveTo>
                <a:cubicBezTo>
                  <a:pt x="4922333" y="2611354"/>
                  <a:pt x="4911272" y="2622809"/>
                  <a:pt x="4911515" y="2636696"/>
                </a:cubicBezTo>
                <a:cubicBezTo>
                  <a:pt x="4911757" y="2650582"/>
                  <a:pt x="4923211" y="2661643"/>
                  <a:pt x="4937099" y="2661401"/>
                </a:cubicBezTo>
                <a:cubicBezTo>
                  <a:pt x="4950986" y="2661158"/>
                  <a:pt x="4962046" y="2649705"/>
                  <a:pt x="4961804" y="2635818"/>
                </a:cubicBezTo>
                <a:cubicBezTo>
                  <a:pt x="4961562" y="2621931"/>
                  <a:pt x="4950108" y="2610869"/>
                  <a:pt x="4936221" y="2611111"/>
                </a:cubicBezTo>
                <a:close/>
                <a:moveTo>
                  <a:pt x="4781831" y="2613806"/>
                </a:moveTo>
                <a:cubicBezTo>
                  <a:pt x="4767944" y="2614049"/>
                  <a:pt x="4756882" y="2625504"/>
                  <a:pt x="4757124" y="2639390"/>
                </a:cubicBezTo>
                <a:cubicBezTo>
                  <a:pt x="4757367" y="2653277"/>
                  <a:pt x="4768821" y="2664338"/>
                  <a:pt x="4782708" y="2664096"/>
                </a:cubicBezTo>
                <a:cubicBezTo>
                  <a:pt x="4796595" y="2663853"/>
                  <a:pt x="4807657" y="2652400"/>
                  <a:pt x="4807415" y="2638513"/>
                </a:cubicBezTo>
                <a:cubicBezTo>
                  <a:pt x="4807172" y="2624626"/>
                  <a:pt x="4795717" y="2613564"/>
                  <a:pt x="4781831" y="2613806"/>
                </a:cubicBezTo>
                <a:close/>
                <a:moveTo>
                  <a:pt x="4627315" y="2616503"/>
                </a:moveTo>
                <a:cubicBezTo>
                  <a:pt x="4613427" y="2616746"/>
                  <a:pt x="4602366" y="2628201"/>
                  <a:pt x="4602609" y="2642088"/>
                </a:cubicBezTo>
                <a:cubicBezTo>
                  <a:pt x="4602851" y="2655974"/>
                  <a:pt x="4614305" y="2667035"/>
                  <a:pt x="4628193" y="2666793"/>
                </a:cubicBezTo>
                <a:cubicBezTo>
                  <a:pt x="4642080" y="2666550"/>
                  <a:pt x="4653141" y="2655097"/>
                  <a:pt x="4652898" y="2641210"/>
                </a:cubicBezTo>
                <a:cubicBezTo>
                  <a:pt x="4652656" y="2627323"/>
                  <a:pt x="4641202" y="2616261"/>
                  <a:pt x="4627315" y="2616503"/>
                </a:cubicBezTo>
                <a:close/>
                <a:moveTo>
                  <a:pt x="3858246" y="2629928"/>
                </a:moveTo>
                <a:cubicBezTo>
                  <a:pt x="3844359" y="2630170"/>
                  <a:pt x="3833299" y="2641625"/>
                  <a:pt x="3833541" y="2655512"/>
                </a:cubicBezTo>
                <a:lnTo>
                  <a:pt x="3834069" y="2656727"/>
                </a:lnTo>
                <a:lnTo>
                  <a:pt x="3880809" y="2647684"/>
                </a:lnTo>
                <a:lnTo>
                  <a:pt x="3876155" y="2636982"/>
                </a:lnTo>
                <a:cubicBezTo>
                  <a:pt x="3871525" y="2632511"/>
                  <a:pt x="3865190" y="2629806"/>
                  <a:pt x="3858246" y="2629928"/>
                </a:cubicBezTo>
                <a:close/>
                <a:moveTo>
                  <a:pt x="5167094" y="2559039"/>
                </a:moveTo>
                <a:cubicBezTo>
                  <a:pt x="5153206" y="2559282"/>
                  <a:pt x="5142146" y="2570736"/>
                  <a:pt x="5142388" y="2584623"/>
                </a:cubicBezTo>
                <a:cubicBezTo>
                  <a:pt x="5142631" y="2598510"/>
                  <a:pt x="5154084" y="2609572"/>
                  <a:pt x="5167972" y="2609330"/>
                </a:cubicBezTo>
                <a:cubicBezTo>
                  <a:pt x="5181859" y="2609087"/>
                  <a:pt x="5192920" y="2597632"/>
                  <a:pt x="5192677" y="2583746"/>
                </a:cubicBezTo>
                <a:cubicBezTo>
                  <a:pt x="5192435" y="2569859"/>
                  <a:pt x="5180981" y="2558797"/>
                  <a:pt x="5167094" y="2559039"/>
                </a:cubicBezTo>
                <a:close/>
                <a:moveTo>
                  <a:pt x="5012704" y="2561734"/>
                </a:moveTo>
                <a:cubicBezTo>
                  <a:pt x="4998816" y="2561977"/>
                  <a:pt x="4987755" y="2573431"/>
                  <a:pt x="4987998" y="2587318"/>
                </a:cubicBezTo>
                <a:cubicBezTo>
                  <a:pt x="4988240" y="2601205"/>
                  <a:pt x="4999694" y="2612267"/>
                  <a:pt x="5013582" y="2612024"/>
                </a:cubicBezTo>
                <a:cubicBezTo>
                  <a:pt x="5027469" y="2611782"/>
                  <a:pt x="5038529" y="2600327"/>
                  <a:pt x="5038287" y="2586440"/>
                </a:cubicBezTo>
                <a:cubicBezTo>
                  <a:pt x="5038045" y="2572554"/>
                  <a:pt x="5026591" y="2561492"/>
                  <a:pt x="5012704" y="2561734"/>
                </a:cubicBezTo>
                <a:close/>
                <a:moveTo>
                  <a:pt x="4858187" y="2564431"/>
                </a:moveTo>
                <a:cubicBezTo>
                  <a:pt x="4844301" y="2564674"/>
                  <a:pt x="4833239" y="2576128"/>
                  <a:pt x="4833481" y="2590015"/>
                </a:cubicBezTo>
                <a:cubicBezTo>
                  <a:pt x="4833724" y="2603902"/>
                  <a:pt x="4845178" y="2614964"/>
                  <a:pt x="4859065" y="2614722"/>
                </a:cubicBezTo>
                <a:cubicBezTo>
                  <a:pt x="4872953" y="2614479"/>
                  <a:pt x="4884014" y="2603024"/>
                  <a:pt x="4883772" y="2589137"/>
                </a:cubicBezTo>
                <a:cubicBezTo>
                  <a:pt x="4883529" y="2575251"/>
                  <a:pt x="4872075" y="2564189"/>
                  <a:pt x="4858187" y="2564431"/>
                </a:cubicBezTo>
                <a:close/>
                <a:moveTo>
                  <a:pt x="4703798" y="2567126"/>
                </a:moveTo>
                <a:cubicBezTo>
                  <a:pt x="4689910" y="2567369"/>
                  <a:pt x="4678849" y="2578823"/>
                  <a:pt x="4679092" y="2592710"/>
                </a:cubicBezTo>
                <a:cubicBezTo>
                  <a:pt x="4679334" y="2606597"/>
                  <a:pt x="4690788" y="2617659"/>
                  <a:pt x="4704676" y="2617416"/>
                </a:cubicBezTo>
                <a:cubicBezTo>
                  <a:pt x="4718563" y="2617174"/>
                  <a:pt x="4729624" y="2605719"/>
                  <a:pt x="4729382" y="2591832"/>
                </a:cubicBezTo>
                <a:cubicBezTo>
                  <a:pt x="4729140" y="2577945"/>
                  <a:pt x="4717685" y="2566884"/>
                  <a:pt x="4703798" y="2567126"/>
                </a:cubicBezTo>
                <a:close/>
                <a:moveTo>
                  <a:pt x="4243635" y="2575158"/>
                </a:moveTo>
                <a:lnTo>
                  <a:pt x="4234011" y="2579343"/>
                </a:lnTo>
                <a:lnTo>
                  <a:pt x="4247590" y="2576717"/>
                </a:lnTo>
                <a:lnTo>
                  <a:pt x="4243635" y="2575158"/>
                </a:lnTo>
                <a:close/>
                <a:moveTo>
                  <a:pt x="4089120" y="2577855"/>
                </a:moveTo>
                <a:cubicBezTo>
                  <a:pt x="4075233" y="2578098"/>
                  <a:pt x="4064171" y="2589553"/>
                  <a:pt x="4064413" y="2603439"/>
                </a:cubicBezTo>
                <a:lnTo>
                  <a:pt x="4067910" y="2611482"/>
                </a:lnTo>
                <a:lnTo>
                  <a:pt x="4114651" y="2602439"/>
                </a:lnTo>
                <a:lnTo>
                  <a:pt x="4107028" y="2584910"/>
                </a:lnTo>
                <a:cubicBezTo>
                  <a:pt x="4102399" y="2580439"/>
                  <a:pt x="4096064" y="2577734"/>
                  <a:pt x="4089120" y="2577855"/>
                </a:cubicBezTo>
                <a:close/>
                <a:moveTo>
                  <a:pt x="3934729" y="2580550"/>
                </a:moveTo>
                <a:cubicBezTo>
                  <a:pt x="3920842" y="2580793"/>
                  <a:pt x="3909781" y="2592247"/>
                  <a:pt x="3910024" y="2606134"/>
                </a:cubicBezTo>
                <a:cubicBezTo>
                  <a:pt x="3910266" y="2620021"/>
                  <a:pt x="3921720" y="2631083"/>
                  <a:pt x="3935607" y="2630841"/>
                </a:cubicBezTo>
                <a:cubicBezTo>
                  <a:pt x="3949494" y="2630598"/>
                  <a:pt x="3960556" y="2619143"/>
                  <a:pt x="3960313" y="2605257"/>
                </a:cubicBezTo>
                <a:cubicBezTo>
                  <a:pt x="3960071" y="2591370"/>
                  <a:pt x="3948616" y="2580308"/>
                  <a:pt x="3934729" y="2580550"/>
                </a:cubicBezTo>
                <a:close/>
                <a:moveTo>
                  <a:pt x="5243412" y="2507401"/>
                </a:moveTo>
                <a:cubicBezTo>
                  <a:pt x="5229525" y="2507644"/>
                  <a:pt x="5218463" y="2519099"/>
                  <a:pt x="5218706" y="2532986"/>
                </a:cubicBezTo>
                <a:cubicBezTo>
                  <a:pt x="5218948" y="2546873"/>
                  <a:pt x="5230403" y="2557934"/>
                  <a:pt x="5244290" y="2557692"/>
                </a:cubicBezTo>
                <a:lnTo>
                  <a:pt x="5255786" y="2552693"/>
                </a:lnTo>
                <a:lnTo>
                  <a:pt x="5267465" y="2528587"/>
                </a:lnTo>
                <a:lnTo>
                  <a:pt x="5261321" y="2514456"/>
                </a:lnTo>
                <a:cubicBezTo>
                  <a:pt x="5256691" y="2509985"/>
                  <a:pt x="5250356" y="2507280"/>
                  <a:pt x="5243412" y="2507401"/>
                </a:cubicBezTo>
                <a:close/>
                <a:moveTo>
                  <a:pt x="5089021" y="2510096"/>
                </a:moveTo>
                <a:cubicBezTo>
                  <a:pt x="5075134" y="2510339"/>
                  <a:pt x="5064073" y="2521794"/>
                  <a:pt x="5064315" y="2535680"/>
                </a:cubicBezTo>
                <a:cubicBezTo>
                  <a:pt x="5064557" y="2549568"/>
                  <a:pt x="5076012" y="2560629"/>
                  <a:pt x="5089899" y="2560387"/>
                </a:cubicBezTo>
                <a:cubicBezTo>
                  <a:pt x="5103786" y="2560144"/>
                  <a:pt x="5114848" y="2548691"/>
                  <a:pt x="5114605" y="2534803"/>
                </a:cubicBezTo>
                <a:cubicBezTo>
                  <a:pt x="5114363" y="2520916"/>
                  <a:pt x="5102908" y="2509854"/>
                  <a:pt x="5089021" y="2510096"/>
                </a:cubicBezTo>
                <a:close/>
                <a:moveTo>
                  <a:pt x="4934505" y="2512793"/>
                </a:moveTo>
                <a:cubicBezTo>
                  <a:pt x="4920617" y="2513036"/>
                  <a:pt x="4909556" y="2524491"/>
                  <a:pt x="4909799" y="2538378"/>
                </a:cubicBezTo>
                <a:cubicBezTo>
                  <a:pt x="4910041" y="2552265"/>
                  <a:pt x="4921495" y="2563326"/>
                  <a:pt x="4935383" y="2563084"/>
                </a:cubicBezTo>
                <a:cubicBezTo>
                  <a:pt x="4949270" y="2562841"/>
                  <a:pt x="4960330" y="2551388"/>
                  <a:pt x="4960088" y="2537500"/>
                </a:cubicBezTo>
                <a:cubicBezTo>
                  <a:pt x="4959846" y="2523613"/>
                  <a:pt x="4948392" y="2512551"/>
                  <a:pt x="4934505" y="2512793"/>
                </a:cubicBezTo>
                <a:close/>
                <a:moveTo>
                  <a:pt x="4780114" y="2515488"/>
                </a:moveTo>
                <a:cubicBezTo>
                  <a:pt x="4766227" y="2515731"/>
                  <a:pt x="4755166" y="2527186"/>
                  <a:pt x="4755408" y="2541072"/>
                </a:cubicBezTo>
                <a:cubicBezTo>
                  <a:pt x="4755651" y="2554960"/>
                  <a:pt x="4767105" y="2566021"/>
                  <a:pt x="4780992" y="2565779"/>
                </a:cubicBezTo>
                <a:cubicBezTo>
                  <a:pt x="4794879" y="2565536"/>
                  <a:pt x="4805941" y="2554082"/>
                  <a:pt x="4805698" y="2540195"/>
                </a:cubicBezTo>
                <a:cubicBezTo>
                  <a:pt x="4805456" y="2526308"/>
                  <a:pt x="4794001" y="2515246"/>
                  <a:pt x="4780114" y="2515488"/>
                </a:cubicBezTo>
                <a:close/>
                <a:moveTo>
                  <a:pt x="4625599" y="2518185"/>
                </a:moveTo>
                <a:lnTo>
                  <a:pt x="4609530" y="2525172"/>
                </a:lnTo>
                <a:lnTo>
                  <a:pt x="4604032" y="2550990"/>
                </a:lnTo>
                <a:lnTo>
                  <a:pt x="4608568" y="2561421"/>
                </a:lnTo>
                <a:cubicBezTo>
                  <a:pt x="4613198" y="2565892"/>
                  <a:pt x="4619533" y="2568597"/>
                  <a:pt x="4626477" y="2568476"/>
                </a:cubicBezTo>
                <a:cubicBezTo>
                  <a:pt x="4640364" y="2568233"/>
                  <a:pt x="4651424" y="2556780"/>
                  <a:pt x="4651182" y="2542892"/>
                </a:cubicBezTo>
                <a:cubicBezTo>
                  <a:pt x="4650940" y="2529005"/>
                  <a:pt x="4639486" y="2517943"/>
                  <a:pt x="4625599" y="2518185"/>
                </a:cubicBezTo>
                <a:close/>
                <a:moveTo>
                  <a:pt x="4471208" y="2520880"/>
                </a:moveTo>
                <a:cubicBezTo>
                  <a:pt x="4464264" y="2521002"/>
                  <a:pt x="4458028" y="2523926"/>
                  <a:pt x="4453557" y="2528556"/>
                </a:cubicBezTo>
                <a:lnTo>
                  <a:pt x="4450014" y="2537550"/>
                </a:lnTo>
                <a:lnTo>
                  <a:pt x="4492853" y="2529261"/>
                </a:lnTo>
                <a:lnTo>
                  <a:pt x="4492253" y="2527880"/>
                </a:lnTo>
                <a:cubicBezTo>
                  <a:pt x="4487623" y="2523409"/>
                  <a:pt x="4481287" y="2520704"/>
                  <a:pt x="4474344" y="2520826"/>
                </a:cubicBezTo>
                <a:lnTo>
                  <a:pt x="4472782" y="2521170"/>
                </a:lnTo>
                <a:lnTo>
                  <a:pt x="4471208" y="2520880"/>
                </a:lnTo>
                <a:close/>
                <a:moveTo>
                  <a:pt x="4319953" y="2523520"/>
                </a:moveTo>
                <a:cubicBezTo>
                  <a:pt x="4306067" y="2523763"/>
                  <a:pt x="4295005" y="2535218"/>
                  <a:pt x="4295247" y="2549105"/>
                </a:cubicBezTo>
                <a:lnTo>
                  <a:pt x="4302623" y="2566067"/>
                </a:lnTo>
                <a:lnTo>
                  <a:pt x="4341470" y="2558551"/>
                </a:lnTo>
                <a:lnTo>
                  <a:pt x="4345538" y="2548227"/>
                </a:lnTo>
                <a:cubicBezTo>
                  <a:pt x="4345295" y="2534340"/>
                  <a:pt x="4333840" y="2523278"/>
                  <a:pt x="4319953" y="2523520"/>
                </a:cubicBezTo>
                <a:close/>
                <a:moveTo>
                  <a:pt x="4165438" y="2526218"/>
                </a:moveTo>
                <a:cubicBezTo>
                  <a:pt x="4151551" y="2526460"/>
                  <a:pt x="4140489" y="2537915"/>
                  <a:pt x="4140732" y="2551802"/>
                </a:cubicBezTo>
                <a:cubicBezTo>
                  <a:pt x="4140974" y="2565690"/>
                  <a:pt x="4152429" y="2576750"/>
                  <a:pt x="4166316" y="2576508"/>
                </a:cubicBezTo>
                <a:cubicBezTo>
                  <a:pt x="4180203" y="2576266"/>
                  <a:pt x="4191264" y="2564812"/>
                  <a:pt x="4191022" y="2550924"/>
                </a:cubicBezTo>
                <a:cubicBezTo>
                  <a:pt x="4190780" y="2537037"/>
                  <a:pt x="4179325" y="2525975"/>
                  <a:pt x="4165438" y="2526218"/>
                </a:cubicBezTo>
                <a:close/>
                <a:moveTo>
                  <a:pt x="4011047" y="2528912"/>
                </a:moveTo>
                <a:cubicBezTo>
                  <a:pt x="3997161" y="2529155"/>
                  <a:pt x="3986099" y="2540610"/>
                  <a:pt x="3986341" y="2554497"/>
                </a:cubicBezTo>
                <a:cubicBezTo>
                  <a:pt x="3986584" y="2568384"/>
                  <a:pt x="3998038" y="2579445"/>
                  <a:pt x="4011924" y="2579203"/>
                </a:cubicBezTo>
                <a:cubicBezTo>
                  <a:pt x="4025812" y="2578960"/>
                  <a:pt x="4036874" y="2567507"/>
                  <a:pt x="4036632" y="2553619"/>
                </a:cubicBezTo>
                <a:cubicBezTo>
                  <a:pt x="4036389" y="2539732"/>
                  <a:pt x="4024934" y="2528670"/>
                  <a:pt x="4011047" y="2528912"/>
                </a:cubicBezTo>
                <a:close/>
                <a:moveTo>
                  <a:pt x="3856530" y="2531610"/>
                </a:moveTo>
                <a:cubicBezTo>
                  <a:pt x="3842643" y="2531852"/>
                  <a:pt x="3831582" y="2543307"/>
                  <a:pt x="3831825" y="2557194"/>
                </a:cubicBezTo>
                <a:cubicBezTo>
                  <a:pt x="3832067" y="2571082"/>
                  <a:pt x="3843521" y="2582142"/>
                  <a:pt x="3857408" y="2581900"/>
                </a:cubicBezTo>
                <a:cubicBezTo>
                  <a:pt x="3871295" y="2581658"/>
                  <a:pt x="3882357" y="2570204"/>
                  <a:pt x="3882114" y="2556316"/>
                </a:cubicBezTo>
                <a:cubicBezTo>
                  <a:pt x="3881872" y="2542429"/>
                  <a:pt x="3870417" y="2531367"/>
                  <a:pt x="3856530" y="2531610"/>
                </a:cubicBezTo>
                <a:close/>
                <a:moveTo>
                  <a:pt x="5165378" y="2460723"/>
                </a:moveTo>
                <a:cubicBezTo>
                  <a:pt x="5151490" y="2460966"/>
                  <a:pt x="5140430" y="2472419"/>
                  <a:pt x="5140672" y="2486307"/>
                </a:cubicBezTo>
                <a:cubicBezTo>
                  <a:pt x="5140914" y="2500194"/>
                  <a:pt x="5152368" y="2511256"/>
                  <a:pt x="5166256" y="2511014"/>
                </a:cubicBezTo>
                <a:cubicBezTo>
                  <a:pt x="5180143" y="2510771"/>
                  <a:pt x="5191204" y="2499316"/>
                  <a:pt x="5190961" y="2485430"/>
                </a:cubicBezTo>
                <a:cubicBezTo>
                  <a:pt x="5190719" y="2471542"/>
                  <a:pt x="5179265" y="2460481"/>
                  <a:pt x="5165378" y="2460723"/>
                </a:cubicBezTo>
                <a:close/>
                <a:moveTo>
                  <a:pt x="5010988" y="2463418"/>
                </a:moveTo>
                <a:cubicBezTo>
                  <a:pt x="4997100" y="2463661"/>
                  <a:pt x="4986039" y="2475114"/>
                  <a:pt x="4986282" y="2489002"/>
                </a:cubicBezTo>
                <a:cubicBezTo>
                  <a:pt x="4986524" y="2502889"/>
                  <a:pt x="4997978" y="2513951"/>
                  <a:pt x="5011866" y="2513708"/>
                </a:cubicBezTo>
                <a:cubicBezTo>
                  <a:pt x="5025752" y="2513466"/>
                  <a:pt x="5036813" y="2502011"/>
                  <a:pt x="5036571" y="2488124"/>
                </a:cubicBezTo>
                <a:cubicBezTo>
                  <a:pt x="5036328" y="2474237"/>
                  <a:pt x="5024875" y="2463176"/>
                  <a:pt x="5010988" y="2463418"/>
                </a:cubicBezTo>
                <a:close/>
                <a:moveTo>
                  <a:pt x="4856471" y="2466115"/>
                </a:moveTo>
                <a:cubicBezTo>
                  <a:pt x="4842584" y="2466358"/>
                  <a:pt x="4831523" y="2477811"/>
                  <a:pt x="4831765" y="2491699"/>
                </a:cubicBezTo>
                <a:cubicBezTo>
                  <a:pt x="4832007" y="2505586"/>
                  <a:pt x="4843462" y="2516648"/>
                  <a:pt x="4857349" y="2516406"/>
                </a:cubicBezTo>
                <a:cubicBezTo>
                  <a:pt x="4871237" y="2516163"/>
                  <a:pt x="4882298" y="2504708"/>
                  <a:pt x="4882055" y="2490821"/>
                </a:cubicBezTo>
                <a:cubicBezTo>
                  <a:pt x="4881813" y="2476934"/>
                  <a:pt x="4870359" y="2465873"/>
                  <a:pt x="4856471" y="2466115"/>
                </a:cubicBezTo>
                <a:close/>
                <a:moveTo>
                  <a:pt x="4702082" y="2468810"/>
                </a:moveTo>
                <a:cubicBezTo>
                  <a:pt x="4688194" y="2469053"/>
                  <a:pt x="4677133" y="2480506"/>
                  <a:pt x="4677376" y="2494394"/>
                </a:cubicBezTo>
                <a:cubicBezTo>
                  <a:pt x="4677618" y="2508281"/>
                  <a:pt x="4689072" y="2519343"/>
                  <a:pt x="4702960" y="2519100"/>
                </a:cubicBezTo>
                <a:cubicBezTo>
                  <a:pt x="4716847" y="2518858"/>
                  <a:pt x="4727908" y="2507403"/>
                  <a:pt x="4727666" y="2493516"/>
                </a:cubicBezTo>
                <a:cubicBezTo>
                  <a:pt x="4727424" y="2479628"/>
                  <a:pt x="4715969" y="2468568"/>
                  <a:pt x="4702082" y="2468810"/>
                </a:cubicBezTo>
                <a:close/>
                <a:moveTo>
                  <a:pt x="4547565" y="2471507"/>
                </a:moveTo>
                <a:cubicBezTo>
                  <a:pt x="4533678" y="2471750"/>
                  <a:pt x="4522617" y="2483203"/>
                  <a:pt x="4522859" y="2497091"/>
                </a:cubicBezTo>
                <a:cubicBezTo>
                  <a:pt x="4522980" y="2504034"/>
                  <a:pt x="4525905" y="2510272"/>
                  <a:pt x="4530534" y="2514743"/>
                </a:cubicBezTo>
                <a:lnTo>
                  <a:pt x="4542838" y="2519589"/>
                </a:lnTo>
                <a:lnTo>
                  <a:pt x="4562088" y="2515864"/>
                </a:lnTo>
                <a:lnTo>
                  <a:pt x="4566095" y="2514122"/>
                </a:lnTo>
                <a:cubicBezTo>
                  <a:pt x="4570566" y="2509493"/>
                  <a:pt x="4573271" y="2503156"/>
                  <a:pt x="4573149" y="2496213"/>
                </a:cubicBezTo>
                <a:cubicBezTo>
                  <a:pt x="4572907" y="2482326"/>
                  <a:pt x="4561453" y="2471265"/>
                  <a:pt x="4547565" y="2471507"/>
                </a:cubicBezTo>
                <a:close/>
                <a:moveTo>
                  <a:pt x="4396309" y="2474147"/>
                </a:moveTo>
                <a:cubicBezTo>
                  <a:pt x="4382423" y="2474390"/>
                  <a:pt x="4371361" y="2485844"/>
                  <a:pt x="4371603" y="2499731"/>
                </a:cubicBezTo>
                <a:cubicBezTo>
                  <a:pt x="4371846" y="2513618"/>
                  <a:pt x="4383300" y="2524680"/>
                  <a:pt x="4397187" y="2524438"/>
                </a:cubicBezTo>
                <a:cubicBezTo>
                  <a:pt x="4411074" y="2524195"/>
                  <a:pt x="4422136" y="2512741"/>
                  <a:pt x="4421893" y="2498854"/>
                </a:cubicBezTo>
                <a:cubicBezTo>
                  <a:pt x="4421651" y="2484966"/>
                  <a:pt x="4410196" y="2473905"/>
                  <a:pt x="4396309" y="2474147"/>
                </a:cubicBezTo>
                <a:close/>
                <a:moveTo>
                  <a:pt x="4241919" y="2476842"/>
                </a:moveTo>
                <a:cubicBezTo>
                  <a:pt x="4228032" y="2477085"/>
                  <a:pt x="4216971" y="2488538"/>
                  <a:pt x="4217214" y="2502426"/>
                </a:cubicBezTo>
                <a:cubicBezTo>
                  <a:pt x="4217456" y="2516313"/>
                  <a:pt x="4228910" y="2527375"/>
                  <a:pt x="4242797" y="2527133"/>
                </a:cubicBezTo>
                <a:cubicBezTo>
                  <a:pt x="4256684" y="2526890"/>
                  <a:pt x="4267745" y="2515435"/>
                  <a:pt x="4267503" y="2501549"/>
                </a:cubicBezTo>
                <a:cubicBezTo>
                  <a:pt x="4267261" y="2487661"/>
                  <a:pt x="4255806" y="2476600"/>
                  <a:pt x="4241919" y="2476842"/>
                </a:cubicBezTo>
                <a:close/>
                <a:moveTo>
                  <a:pt x="4087403" y="2479539"/>
                </a:moveTo>
                <a:cubicBezTo>
                  <a:pt x="4073517" y="2479782"/>
                  <a:pt x="4062455" y="2491236"/>
                  <a:pt x="4062697" y="2505123"/>
                </a:cubicBezTo>
                <a:cubicBezTo>
                  <a:pt x="4062940" y="2519010"/>
                  <a:pt x="4074394" y="2530072"/>
                  <a:pt x="4088281" y="2529830"/>
                </a:cubicBezTo>
                <a:cubicBezTo>
                  <a:pt x="4102168" y="2529587"/>
                  <a:pt x="4113230" y="2518132"/>
                  <a:pt x="4112988" y="2504246"/>
                </a:cubicBezTo>
                <a:cubicBezTo>
                  <a:pt x="4112745" y="2490358"/>
                  <a:pt x="4101290" y="2479297"/>
                  <a:pt x="4087403" y="2479539"/>
                </a:cubicBezTo>
                <a:close/>
                <a:moveTo>
                  <a:pt x="3933013" y="2482234"/>
                </a:moveTo>
                <a:cubicBezTo>
                  <a:pt x="3919126" y="2482477"/>
                  <a:pt x="3908065" y="2493930"/>
                  <a:pt x="3908308" y="2507818"/>
                </a:cubicBezTo>
                <a:cubicBezTo>
                  <a:pt x="3908550" y="2521705"/>
                  <a:pt x="3920004" y="2532767"/>
                  <a:pt x="3933891" y="2532525"/>
                </a:cubicBezTo>
                <a:cubicBezTo>
                  <a:pt x="3947778" y="2532282"/>
                  <a:pt x="3958839" y="2520827"/>
                  <a:pt x="3958597" y="2506941"/>
                </a:cubicBezTo>
                <a:cubicBezTo>
                  <a:pt x="3958355" y="2493053"/>
                  <a:pt x="3946900" y="2481992"/>
                  <a:pt x="3933013" y="2482234"/>
                </a:cubicBezTo>
                <a:close/>
                <a:moveTo>
                  <a:pt x="3857238" y="2434248"/>
                </a:moveTo>
                <a:lnTo>
                  <a:pt x="3844030" y="2478990"/>
                </a:lnTo>
                <a:lnTo>
                  <a:pt x="3855692" y="2483584"/>
                </a:lnTo>
                <a:cubicBezTo>
                  <a:pt x="3869579" y="2483341"/>
                  <a:pt x="3880640" y="2471887"/>
                  <a:pt x="3880398" y="2458000"/>
                </a:cubicBezTo>
                <a:cubicBezTo>
                  <a:pt x="3880277" y="2451056"/>
                  <a:pt x="3877353" y="2444819"/>
                  <a:pt x="3872723" y="2440348"/>
                </a:cubicBezTo>
                <a:lnTo>
                  <a:pt x="3857238" y="2434248"/>
                </a:lnTo>
                <a:close/>
                <a:moveTo>
                  <a:pt x="5241696" y="2409085"/>
                </a:moveTo>
                <a:cubicBezTo>
                  <a:pt x="5227809" y="2409328"/>
                  <a:pt x="5216747" y="2420783"/>
                  <a:pt x="5216989" y="2434670"/>
                </a:cubicBezTo>
                <a:cubicBezTo>
                  <a:pt x="5217232" y="2448556"/>
                  <a:pt x="5228687" y="2459618"/>
                  <a:pt x="5242574" y="2459376"/>
                </a:cubicBezTo>
                <a:cubicBezTo>
                  <a:pt x="5256460" y="2459133"/>
                  <a:pt x="5267522" y="2447679"/>
                  <a:pt x="5267280" y="2433792"/>
                </a:cubicBezTo>
                <a:cubicBezTo>
                  <a:pt x="5267037" y="2419905"/>
                  <a:pt x="5255583" y="2408843"/>
                  <a:pt x="5241696" y="2409085"/>
                </a:cubicBezTo>
                <a:close/>
                <a:moveTo>
                  <a:pt x="5087305" y="2411780"/>
                </a:moveTo>
                <a:cubicBezTo>
                  <a:pt x="5073418" y="2412023"/>
                  <a:pt x="5062357" y="2423478"/>
                  <a:pt x="5062599" y="2437364"/>
                </a:cubicBezTo>
                <a:cubicBezTo>
                  <a:pt x="5062841" y="2451251"/>
                  <a:pt x="5074296" y="2462313"/>
                  <a:pt x="5088183" y="2462071"/>
                </a:cubicBezTo>
                <a:cubicBezTo>
                  <a:pt x="5102070" y="2461828"/>
                  <a:pt x="5113132" y="2450373"/>
                  <a:pt x="5112889" y="2436487"/>
                </a:cubicBezTo>
                <a:cubicBezTo>
                  <a:pt x="5112647" y="2422600"/>
                  <a:pt x="5101192" y="2411538"/>
                  <a:pt x="5087305" y="2411780"/>
                </a:cubicBezTo>
                <a:close/>
                <a:moveTo>
                  <a:pt x="4932789" y="2414477"/>
                </a:moveTo>
                <a:cubicBezTo>
                  <a:pt x="4918901" y="2414720"/>
                  <a:pt x="4907840" y="2426175"/>
                  <a:pt x="4908082" y="2440062"/>
                </a:cubicBezTo>
                <a:cubicBezTo>
                  <a:pt x="4908325" y="2453948"/>
                  <a:pt x="4919779" y="2465010"/>
                  <a:pt x="4933667" y="2464768"/>
                </a:cubicBezTo>
                <a:cubicBezTo>
                  <a:pt x="4947553" y="2464525"/>
                  <a:pt x="4958614" y="2453071"/>
                  <a:pt x="4958372" y="2439184"/>
                </a:cubicBezTo>
                <a:cubicBezTo>
                  <a:pt x="4958129" y="2425297"/>
                  <a:pt x="4946676" y="2414235"/>
                  <a:pt x="4932789" y="2414477"/>
                </a:cubicBezTo>
                <a:close/>
                <a:moveTo>
                  <a:pt x="4778398" y="2417172"/>
                </a:moveTo>
                <a:cubicBezTo>
                  <a:pt x="4764511" y="2417415"/>
                  <a:pt x="4753450" y="2428870"/>
                  <a:pt x="4753692" y="2442756"/>
                </a:cubicBezTo>
                <a:cubicBezTo>
                  <a:pt x="4753934" y="2456643"/>
                  <a:pt x="4765389" y="2467705"/>
                  <a:pt x="4779276" y="2467463"/>
                </a:cubicBezTo>
                <a:cubicBezTo>
                  <a:pt x="4793163" y="2467220"/>
                  <a:pt x="4804225" y="2455765"/>
                  <a:pt x="4803982" y="2441879"/>
                </a:cubicBezTo>
                <a:cubicBezTo>
                  <a:pt x="4803740" y="2427992"/>
                  <a:pt x="4792285" y="2416930"/>
                  <a:pt x="4778398" y="2417172"/>
                </a:cubicBezTo>
                <a:close/>
                <a:moveTo>
                  <a:pt x="4623883" y="2419869"/>
                </a:moveTo>
                <a:cubicBezTo>
                  <a:pt x="4609995" y="2420112"/>
                  <a:pt x="4598934" y="2431567"/>
                  <a:pt x="4599177" y="2445453"/>
                </a:cubicBezTo>
                <a:cubicBezTo>
                  <a:pt x="4599419" y="2459340"/>
                  <a:pt x="4610873" y="2470402"/>
                  <a:pt x="4624761" y="2470160"/>
                </a:cubicBezTo>
                <a:cubicBezTo>
                  <a:pt x="4638648" y="2469917"/>
                  <a:pt x="4649708" y="2458463"/>
                  <a:pt x="4649466" y="2444576"/>
                </a:cubicBezTo>
                <a:cubicBezTo>
                  <a:pt x="4649223" y="2430689"/>
                  <a:pt x="4637770" y="2419627"/>
                  <a:pt x="4623883" y="2419869"/>
                </a:cubicBezTo>
                <a:close/>
                <a:moveTo>
                  <a:pt x="4469492" y="2422564"/>
                </a:moveTo>
                <a:cubicBezTo>
                  <a:pt x="4455605" y="2422807"/>
                  <a:pt x="4444544" y="2434261"/>
                  <a:pt x="4444786" y="2448148"/>
                </a:cubicBezTo>
                <a:cubicBezTo>
                  <a:pt x="4445028" y="2462035"/>
                  <a:pt x="4456483" y="2473097"/>
                  <a:pt x="4470370" y="2472855"/>
                </a:cubicBezTo>
                <a:lnTo>
                  <a:pt x="4471932" y="2472510"/>
                </a:lnTo>
                <a:lnTo>
                  <a:pt x="4473506" y="2472800"/>
                </a:lnTo>
                <a:cubicBezTo>
                  <a:pt x="4487393" y="2472558"/>
                  <a:pt x="4498454" y="2461103"/>
                  <a:pt x="4498212" y="2447216"/>
                </a:cubicBezTo>
                <a:cubicBezTo>
                  <a:pt x="4497970" y="2433329"/>
                  <a:pt x="4486515" y="2422267"/>
                  <a:pt x="4472628" y="2422510"/>
                </a:cubicBezTo>
                <a:lnTo>
                  <a:pt x="4471066" y="2422854"/>
                </a:lnTo>
                <a:lnTo>
                  <a:pt x="4469492" y="2422564"/>
                </a:lnTo>
                <a:close/>
                <a:moveTo>
                  <a:pt x="4318237" y="2425204"/>
                </a:moveTo>
                <a:cubicBezTo>
                  <a:pt x="4304350" y="2425447"/>
                  <a:pt x="4293289" y="2436902"/>
                  <a:pt x="4293531" y="2450789"/>
                </a:cubicBezTo>
                <a:cubicBezTo>
                  <a:pt x="4293773" y="2464675"/>
                  <a:pt x="4305228" y="2475737"/>
                  <a:pt x="4319115" y="2475495"/>
                </a:cubicBezTo>
                <a:cubicBezTo>
                  <a:pt x="4333002" y="2475252"/>
                  <a:pt x="4344064" y="2463798"/>
                  <a:pt x="4343821" y="2449911"/>
                </a:cubicBezTo>
                <a:cubicBezTo>
                  <a:pt x="4343579" y="2436024"/>
                  <a:pt x="4332124" y="2424962"/>
                  <a:pt x="4318237" y="2425204"/>
                </a:cubicBezTo>
                <a:close/>
                <a:moveTo>
                  <a:pt x="4163722" y="2427902"/>
                </a:moveTo>
                <a:cubicBezTo>
                  <a:pt x="4149835" y="2428144"/>
                  <a:pt x="4138773" y="2439599"/>
                  <a:pt x="4139016" y="2453486"/>
                </a:cubicBezTo>
                <a:cubicBezTo>
                  <a:pt x="4139258" y="2467373"/>
                  <a:pt x="4150713" y="2478434"/>
                  <a:pt x="4164600" y="2478192"/>
                </a:cubicBezTo>
                <a:cubicBezTo>
                  <a:pt x="4178487" y="2477949"/>
                  <a:pt x="4189548" y="2466495"/>
                  <a:pt x="4189306" y="2452608"/>
                </a:cubicBezTo>
                <a:cubicBezTo>
                  <a:pt x="4189064" y="2438721"/>
                  <a:pt x="4177609" y="2427659"/>
                  <a:pt x="4163722" y="2427902"/>
                </a:cubicBezTo>
                <a:close/>
                <a:moveTo>
                  <a:pt x="4009330" y="2430596"/>
                </a:moveTo>
                <a:cubicBezTo>
                  <a:pt x="3995445" y="2430839"/>
                  <a:pt x="3984383" y="2442294"/>
                  <a:pt x="3984625" y="2456181"/>
                </a:cubicBezTo>
                <a:cubicBezTo>
                  <a:pt x="3984868" y="2470067"/>
                  <a:pt x="3996322" y="2481129"/>
                  <a:pt x="4010208" y="2480887"/>
                </a:cubicBezTo>
                <a:cubicBezTo>
                  <a:pt x="4024096" y="2480644"/>
                  <a:pt x="4035158" y="2469190"/>
                  <a:pt x="4034915" y="2455303"/>
                </a:cubicBezTo>
                <a:cubicBezTo>
                  <a:pt x="4034673" y="2441416"/>
                  <a:pt x="4023218" y="2430354"/>
                  <a:pt x="4009330" y="2430596"/>
                </a:cubicBezTo>
                <a:close/>
                <a:moveTo>
                  <a:pt x="5318178" y="2359708"/>
                </a:moveTo>
                <a:cubicBezTo>
                  <a:pt x="5304290" y="2359951"/>
                  <a:pt x="5293229" y="2371404"/>
                  <a:pt x="5293471" y="2385292"/>
                </a:cubicBezTo>
                <a:cubicBezTo>
                  <a:pt x="5293714" y="2399179"/>
                  <a:pt x="5305168" y="2410241"/>
                  <a:pt x="5319055" y="2409998"/>
                </a:cubicBezTo>
                <a:lnTo>
                  <a:pt x="5326485" y="2406767"/>
                </a:lnTo>
                <a:lnTo>
                  <a:pt x="5340713" y="2377402"/>
                </a:lnTo>
                <a:lnTo>
                  <a:pt x="5336086" y="2366763"/>
                </a:lnTo>
                <a:cubicBezTo>
                  <a:pt x="5331457" y="2362292"/>
                  <a:pt x="5325122" y="2359587"/>
                  <a:pt x="5318178" y="2359708"/>
                </a:cubicBezTo>
                <a:close/>
                <a:moveTo>
                  <a:pt x="5163662" y="2362405"/>
                </a:moveTo>
                <a:cubicBezTo>
                  <a:pt x="5149774" y="2362648"/>
                  <a:pt x="5138713" y="2374101"/>
                  <a:pt x="5138956" y="2387989"/>
                </a:cubicBezTo>
                <a:cubicBezTo>
                  <a:pt x="5139198" y="2401876"/>
                  <a:pt x="5150652" y="2412938"/>
                  <a:pt x="5164540" y="2412696"/>
                </a:cubicBezTo>
                <a:cubicBezTo>
                  <a:pt x="5178427" y="2412453"/>
                  <a:pt x="5189488" y="2400998"/>
                  <a:pt x="5189245" y="2387111"/>
                </a:cubicBezTo>
                <a:cubicBezTo>
                  <a:pt x="5189003" y="2373224"/>
                  <a:pt x="5177549" y="2362163"/>
                  <a:pt x="5163662" y="2362405"/>
                </a:cubicBezTo>
                <a:close/>
                <a:moveTo>
                  <a:pt x="5009272" y="2365100"/>
                </a:moveTo>
                <a:cubicBezTo>
                  <a:pt x="4995384" y="2365343"/>
                  <a:pt x="4984323" y="2376796"/>
                  <a:pt x="4984565" y="2390684"/>
                </a:cubicBezTo>
                <a:cubicBezTo>
                  <a:pt x="4984808" y="2404571"/>
                  <a:pt x="4996262" y="2415633"/>
                  <a:pt x="5010149" y="2415390"/>
                </a:cubicBezTo>
                <a:cubicBezTo>
                  <a:pt x="5024036" y="2415148"/>
                  <a:pt x="5035097" y="2403693"/>
                  <a:pt x="5034855" y="2389806"/>
                </a:cubicBezTo>
                <a:cubicBezTo>
                  <a:pt x="5034612" y="2375918"/>
                  <a:pt x="5023159" y="2364858"/>
                  <a:pt x="5009272" y="2365100"/>
                </a:cubicBezTo>
                <a:close/>
                <a:moveTo>
                  <a:pt x="4854755" y="2367797"/>
                </a:moveTo>
                <a:cubicBezTo>
                  <a:pt x="4840868" y="2368040"/>
                  <a:pt x="4829807" y="2379493"/>
                  <a:pt x="4830049" y="2393381"/>
                </a:cubicBezTo>
                <a:cubicBezTo>
                  <a:pt x="4830291" y="2407268"/>
                  <a:pt x="4841746" y="2418330"/>
                  <a:pt x="4855633" y="2418088"/>
                </a:cubicBezTo>
                <a:cubicBezTo>
                  <a:pt x="4869521" y="2417845"/>
                  <a:pt x="4880582" y="2406390"/>
                  <a:pt x="4880339" y="2392503"/>
                </a:cubicBezTo>
                <a:cubicBezTo>
                  <a:pt x="4880097" y="2378616"/>
                  <a:pt x="4868643" y="2367555"/>
                  <a:pt x="4854755" y="2367797"/>
                </a:cubicBezTo>
                <a:close/>
                <a:moveTo>
                  <a:pt x="4700366" y="2370492"/>
                </a:moveTo>
                <a:cubicBezTo>
                  <a:pt x="4686478" y="2370734"/>
                  <a:pt x="4675417" y="2382188"/>
                  <a:pt x="4675659" y="2396076"/>
                </a:cubicBezTo>
                <a:cubicBezTo>
                  <a:pt x="4675902" y="2409963"/>
                  <a:pt x="4687356" y="2421025"/>
                  <a:pt x="4701244" y="2420782"/>
                </a:cubicBezTo>
                <a:cubicBezTo>
                  <a:pt x="4715130" y="2420540"/>
                  <a:pt x="4726192" y="2409085"/>
                  <a:pt x="4725950" y="2395198"/>
                </a:cubicBezTo>
                <a:cubicBezTo>
                  <a:pt x="4725707" y="2381310"/>
                  <a:pt x="4714253" y="2370250"/>
                  <a:pt x="4700366" y="2370492"/>
                </a:cubicBezTo>
                <a:close/>
                <a:moveTo>
                  <a:pt x="4545849" y="2373189"/>
                </a:moveTo>
                <a:cubicBezTo>
                  <a:pt x="4531962" y="2373432"/>
                  <a:pt x="4520901" y="2384885"/>
                  <a:pt x="4521143" y="2398773"/>
                </a:cubicBezTo>
                <a:cubicBezTo>
                  <a:pt x="4521385" y="2412660"/>
                  <a:pt x="4532840" y="2423722"/>
                  <a:pt x="4546727" y="2423480"/>
                </a:cubicBezTo>
                <a:cubicBezTo>
                  <a:pt x="4560615" y="2423237"/>
                  <a:pt x="4571676" y="2411782"/>
                  <a:pt x="4571433" y="2397895"/>
                </a:cubicBezTo>
                <a:cubicBezTo>
                  <a:pt x="4571191" y="2384008"/>
                  <a:pt x="4559737" y="2372947"/>
                  <a:pt x="4545849" y="2373189"/>
                </a:cubicBezTo>
                <a:close/>
                <a:moveTo>
                  <a:pt x="4394593" y="2375829"/>
                </a:moveTo>
                <a:cubicBezTo>
                  <a:pt x="4380706" y="2376072"/>
                  <a:pt x="4369645" y="2387526"/>
                  <a:pt x="4369887" y="2401413"/>
                </a:cubicBezTo>
                <a:cubicBezTo>
                  <a:pt x="4370129" y="2415300"/>
                  <a:pt x="4381584" y="2426362"/>
                  <a:pt x="4395471" y="2426120"/>
                </a:cubicBezTo>
                <a:cubicBezTo>
                  <a:pt x="4409358" y="2425877"/>
                  <a:pt x="4420420" y="2414422"/>
                  <a:pt x="4420177" y="2400536"/>
                </a:cubicBezTo>
                <a:cubicBezTo>
                  <a:pt x="4419935" y="2386648"/>
                  <a:pt x="4408480" y="2375587"/>
                  <a:pt x="4394593" y="2375829"/>
                </a:cubicBezTo>
                <a:close/>
                <a:moveTo>
                  <a:pt x="4240203" y="2378524"/>
                </a:moveTo>
                <a:cubicBezTo>
                  <a:pt x="4226316" y="2378767"/>
                  <a:pt x="4215255" y="2390220"/>
                  <a:pt x="4215498" y="2404108"/>
                </a:cubicBezTo>
                <a:cubicBezTo>
                  <a:pt x="4215740" y="2417995"/>
                  <a:pt x="4227194" y="2429057"/>
                  <a:pt x="4241081" y="2428815"/>
                </a:cubicBezTo>
                <a:cubicBezTo>
                  <a:pt x="4254967" y="2428572"/>
                  <a:pt x="4266029" y="2417117"/>
                  <a:pt x="4265787" y="2403231"/>
                </a:cubicBezTo>
                <a:cubicBezTo>
                  <a:pt x="4265544" y="2389343"/>
                  <a:pt x="4254090" y="2378282"/>
                  <a:pt x="4240203" y="2378524"/>
                </a:cubicBezTo>
                <a:close/>
                <a:moveTo>
                  <a:pt x="4085687" y="2381221"/>
                </a:moveTo>
                <a:cubicBezTo>
                  <a:pt x="4071800" y="2381464"/>
                  <a:pt x="4060739" y="2392918"/>
                  <a:pt x="4060981" y="2406805"/>
                </a:cubicBezTo>
                <a:cubicBezTo>
                  <a:pt x="4061223" y="2420692"/>
                  <a:pt x="4072678" y="2431754"/>
                  <a:pt x="4086565" y="2431512"/>
                </a:cubicBezTo>
                <a:cubicBezTo>
                  <a:pt x="4100452" y="2431269"/>
                  <a:pt x="4111514" y="2419814"/>
                  <a:pt x="4111271" y="2405928"/>
                </a:cubicBezTo>
                <a:cubicBezTo>
                  <a:pt x="4111029" y="2392040"/>
                  <a:pt x="4099574" y="2380979"/>
                  <a:pt x="4085687" y="2381221"/>
                </a:cubicBezTo>
                <a:close/>
                <a:moveTo>
                  <a:pt x="3931297" y="2383916"/>
                </a:moveTo>
                <a:cubicBezTo>
                  <a:pt x="3917410" y="2384159"/>
                  <a:pt x="3906349" y="2395612"/>
                  <a:pt x="3906592" y="2409500"/>
                </a:cubicBezTo>
                <a:cubicBezTo>
                  <a:pt x="3906834" y="2423387"/>
                  <a:pt x="3918288" y="2434449"/>
                  <a:pt x="3932175" y="2434207"/>
                </a:cubicBezTo>
                <a:cubicBezTo>
                  <a:pt x="3946062" y="2433964"/>
                  <a:pt x="3957123" y="2422509"/>
                  <a:pt x="3956881" y="2408622"/>
                </a:cubicBezTo>
                <a:cubicBezTo>
                  <a:pt x="3956639" y="2394735"/>
                  <a:pt x="3945184" y="2383674"/>
                  <a:pt x="3931297" y="2383916"/>
                </a:cubicBezTo>
                <a:close/>
                <a:moveTo>
                  <a:pt x="5239980" y="2310767"/>
                </a:moveTo>
                <a:cubicBezTo>
                  <a:pt x="5226093" y="2311010"/>
                  <a:pt x="5215031" y="2322465"/>
                  <a:pt x="5215273" y="2336351"/>
                </a:cubicBezTo>
                <a:cubicBezTo>
                  <a:pt x="5215516" y="2350239"/>
                  <a:pt x="5226970" y="2361300"/>
                  <a:pt x="5240857" y="2361058"/>
                </a:cubicBezTo>
                <a:cubicBezTo>
                  <a:pt x="5254744" y="2360815"/>
                  <a:pt x="5265806" y="2349362"/>
                  <a:pt x="5265564" y="2335474"/>
                </a:cubicBezTo>
                <a:cubicBezTo>
                  <a:pt x="5265321" y="2321587"/>
                  <a:pt x="5253866" y="2310525"/>
                  <a:pt x="5239980" y="2310767"/>
                </a:cubicBezTo>
                <a:close/>
                <a:moveTo>
                  <a:pt x="5085589" y="2313462"/>
                </a:moveTo>
                <a:cubicBezTo>
                  <a:pt x="5071702" y="2313705"/>
                  <a:pt x="5060640" y="2325160"/>
                  <a:pt x="5060883" y="2339046"/>
                </a:cubicBezTo>
                <a:cubicBezTo>
                  <a:pt x="5061125" y="2352934"/>
                  <a:pt x="5072580" y="2363995"/>
                  <a:pt x="5086467" y="2363753"/>
                </a:cubicBezTo>
                <a:cubicBezTo>
                  <a:pt x="5100354" y="2363510"/>
                  <a:pt x="5111416" y="2352056"/>
                  <a:pt x="5111173" y="2338169"/>
                </a:cubicBezTo>
                <a:cubicBezTo>
                  <a:pt x="5110931" y="2324282"/>
                  <a:pt x="5099476" y="2313220"/>
                  <a:pt x="5085589" y="2313462"/>
                </a:cubicBezTo>
                <a:close/>
                <a:moveTo>
                  <a:pt x="4931073" y="2316159"/>
                </a:moveTo>
                <a:cubicBezTo>
                  <a:pt x="4917185" y="2316402"/>
                  <a:pt x="4906124" y="2327857"/>
                  <a:pt x="4906366" y="2341743"/>
                </a:cubicBezTo>
                <a:cubicBezTo>
                  <a:pt x="4906609" y="2355631"/>
                  <a:pt x="4918063" y="2366692"/>
                  <a:pt x="4931950" y="2366450"/>
                </a:cubicBezTo>
                <a:cubicBezTo>
                  <a:pt x="4945837" y="2366207"/>
                  <a:pt x="4956898" y="2354754"/>
                  <a:pt x="4956656" y="2340866"/>
                </a:cubicBezTo>
                <a:cubicBezTo>
                  <a:pt x="4956413" y="2326979"/>
                  <a:pt x="4944959" y="2315917"/>
                  <a:pt x="4931073" y="2316159"/>
                </a:cubicBezTo>
                <a:close/>
                <a:moveTo>
                  <a:pt x="4776682" y="2318854"/>
                </a:moveTo>
                <a:cubicBezTo>
                  <a:pt x="4762795" y="2319097"/>
                  <a:pt x="4751733" y="2330551"/>
                  <a:pt x="4751976" y="2344438"/>
                </a:cubicBezTo>
                <a:cubicBezTo>
                  <a:pt x="4752218" y="2358326"/>
                  <a:pt x="4763673" y="2369387"/>
                  <a:pt x="4777560" y="2369145"/>
                </a:cubicBezTo>
                <a:cubicBezTo>
                  <a:pt x="4791447" y="2368902"/>
                  <a:pt x="4802509" y="2357448"/>
                  <a:pt x="4802266" y="2343561"/>
                </a:cubicBezTo>
                <a:cubicBezTo>
                  <a:pt x="4802024" y="2329674"/>
                  <a:pt x="4790569" y="2318612"/>
                  <a:pt x="4776682" y="2318854"/>
                </a:cubicBezTo>
                <a:close/>
                <a:moveTo>
                  <a:pt x="4622167" y="2321551"/>
                </a:moveTo>
                <a:cubicBezTo>
                  <a:pt x="4608279" y="2321794"/>
                  <a:pt x="4597218" y="2333249"/>
                  <a:pt x="4597460" y="2347135"/>
                </a:cubicBezTo>
                <a:cubicBezTo>
                  <a:pt x="4597703" y="2361023"/>
                  <a:pt x="4609157" y="2372084"/>
                  <a:pt x="4623044" y="2371842"/>
                </a:cubicBezTo>
                <a:cubicBezTo>
                  <a:pt x="4636931" y="2371599"/>
                  <a:pt x="4647992" y="2360146"/>
                  <a:pt x="4647750" y="2346258"/>
                </a:cubicBezTo>
                <a:cubicBezTo>
                  <a:pt x="4647507" y="2332371"/>
                  <a:pt x="4636054" y="2321309"/>
                  <a:pt x="4622167" y="2321551"/>
                </a:cubicBezTo>
                <a:close/>
                <a:moveTo>
                  <a:pt x="4467776" y="2324246"/>
                </a:moveTo>
                <a:cubicBezTo>
                  <a:pt x="4453889" y="2324489"/>
                  <a:pt x="4442828" y="2335943"/>
                  <a:pt x="4443070" y="2349830"/>
                </a:cubicBezTo>
                <a:cubicBezTo>
                  <a:pt x="4443312" y="2363718"/>
                  <a:pt x="4454767" y="2374779"/>
                  <a:pt x="4468654" y="2374537"/>
                </a:cubicBezTo>
                <a:lnTo>
                  <a:pt x="4470216" y="2374192"/>
                </a:lnTo>
                <a:lnTo>
                  <a:pt x="4471790" y="2374482"/>
                </a:lnTo>
                <a:cubicBezTo>
                  <a:pt x="4485676" y="2374239"/>
                  <a:pt x="4496738" y="2362786"/>
                  <a:pt x="4496496" y="2348898"/>
                </a:cubicBezTo>
                <a:cubicBezTo>
                  <a:pt x="4496253" y="2335011"/>
                  <a:pt x="4484799" y="2323949"/>
                  <a:pt x="4470912" y="2324192"/>
                </a:cubicBezTo>
                <a:lnTo>
                  <a:pt x="4469349" y="2324536"/>
                </a:lnTo>
                <a:lnTo>
                  <a:pt x="4467776" y="2324246"/>
                </a:lnTo>
                <a:close/>
                <a:moveTo>
                  <a:pt x="4316521" y="2326886"/>
                </a:moveTo>
                <a:cubicBezTo>
                  <a:pt x="4302634" y="2327129"/>
                  <a:pt x="4291573" y="2338584"/>
                  <a:pt x="4291815" y="2352471"/>
                </a:cubicBezTo>
                <a:cubicBezTo>
                  <a:pt x="4292057" y="2366358"/>
                  <a:pt x="4303512" y="2377419"/>
                  <a:pt x="4317399" y="2377177"/>
                </a:cubicBezTo>
                <a:cubicBezTo>
                  <a:pt x="4331286" y="2376934"/>
                  <a:pt x="4342348" y="2365481"/>
                  <a:pt x="4342105" y="2351593"/>
                </a:cubicBezTo>
                <a:cubicBezTo>
                  <a:pt x="4341863" y="2337706"/>
                  <a:pt x="4330408" y="2326644"/>
                  <a:pt x="4316521" y="2326886"/>
                </a:cubicBezTo>
                <a:close/>
                <a:moveTo>
                  <a:pt x="4162006" y="2329584"/>
                </a:moveTo>
                <a:cubicBezTo>
                  <a:pt x="4148119" y="2329826"/>
                  <a:pt x="4137057" y="2341281"/>
                  <a:pt x="4137299" y="2355168"/>
                </a:cubicBezTo>
                <a:cubicBezTo>
                  <a:pt x="4137542" y="2369055"/>
                  <a:pt x="4148997" y="2380116"/>
                  <a:pt x="4162884" y="2379874"/>
                </a:cubicBezTo>
                <a:cubicBezTo>
                  <a:pt x="4176770" y="2379631"/>
                  <a:pt x="4187832" y="2368178"/>
                  <a:pt x="4187590" y="2354290"/>
                </a:cubicBezTo>
                <a:cubicBezTo>
                  <a:pt x="4187347" y="2340403"/>
                  <a:pt x="4175893" y="2329341"/>
                  <a:pt x="4162006" y="2329584"/>
                </a:cubicBezTo>
                <a:close/>
                <a:moveTo>
                  <a:pt x="4007614" y="2332278"/>
                </a:moveTo>
                <a:cubicBezTo>
                  <a:pt x="3993728" y="2332521"/>
                  <a:pt x="3982667" y="2343976"/>
                  <a:pt x="3982909" y="2357862"/>
                </a:cubicBezTo>
                <a:cubicBezTo>
                  <a:pt x="3983151" y="2371750"/>
                  <a:pt x="3994606" y="2382811"/>
                  <a:pt x="4008492" y="2382569"/>
                </a:cubicBezTo>
                <a:cubicBezTo>
                  <a:pt x="4022380" y="2382326"/>
                  <a:pt x="4033442" y="2370873"/>
                  <a:pt x="4033199" y="2356985"/>
                </a:cubicBezTo>
                <a:cubicBezTo>
                  <a:pt x="4032957" y="2343098"/>
                  <a:pt x="4021502" y="2332036"/>
                  <a:pt x="4007614" y="2332278"/>
                </a:cubicBezTo>
                <a:close/>
                <a:moveTo>
                  <a:pt x="5316461" y="2261392"/>
                </a:moveTo>
                <a:cubicBezTo>
                  <a:pt x="5302574" y="2261635"/>
                  <a:pt x="5291513" y="2273089"/>
                  <a:pt x="5291755" y="2286976"/>
                </a:cubicBezTo>
                <a:cubicBezTo>
                  <a:pt x="5291998" y="2300863"/>
                  <a:pt x="5303451" y="2311924"/>
                  <a:pt x="5317339" y="2311681"/>
                </a:cubicBezTo>
                <a:cubicBezTo>
                  <a:pt x="5331226" y="2311439"/>
                  <a:pt x="5342288" y="2299985"/>
                  <a:pt x="5342046" y="2286098"/>
                </a:cubicBezTo>
                <a:cubicBezTo>
                  <a:pt x="5341803" y="2272211"/>
                  <a:pt x="5330348" y="2261150"/>
                  <a:pt x="5316461" y="2261392"/>
                </a:cubicBezTo>
                <a:close/>
                <a:moveTo>
                  <a:pt x="5161946" y="2264089"/>
                </a:moveTo>
                <a:cubicBezTo>
                  <a:pt x="5148058" y="2264332"/>
                  <a:pt x="5136997" y="2275786"/>
                  <a:pt x="5137240" y="2289673"/>
                </a:cubicBezTo>
                <a:cubicBezTo>
                  <a:pt x="5137482" y="2303560"/>
                  <a:pt x="5148936" y="2314621"/>
                  <a:pt x="5162824" y="2314379"/>
                </a:cubicBezTo>
                <a:cubicBezTo>
                  <a:pt x="5176711" y="2314136"/>
                  <a:pt x="5187771" y="2302682"/>
                  <a:pt x="5187529" y="2288795"/>
                </a:cubicBezTo>
                <a:cubicBezTo>
                  <a:pt x="5187287" y="2274909"/>
                  <a:pt x="5175833" y="2263847"/>
                  <a:pt x="5161946" y="2264089"/>
                </a:cubicBezTo>
                <a:close/>
                <a:moveTo>
                  <a:pt x="5007556" y="2266784"/>
                </a:moveTo>
                <a:cubicBezTo>
                  <a:pt x="4993668" y="2267026"/>
                  <a:pt x="4982607" y="2278481"/>
                  <a:pt x="4982849" y="2292368"/>
                </a:cubicBezTo>
                <a:cubicBezTo>
                  <a:pt x="4983092" y="2306255"/>
                  <a:pt x="4994545" y="2317316"/>
                  <a:pt x="5008433" y="2317073"/>
                </a:cubicBezTo>
                <a:cubicBezTo>
                  <a:pt x="5022320" y="2316831"/>
                  <a:pt x="5033381" y="2305377"/>
                  <a:pt x="5033139" y="2291490"/>
                </a:cubicBezTo>
                <a:cubicBezTo>
                  <a:pt x="5032896" y="2277603"/>
                  <a:pt x="5021442" y="2266542"/>
                  <a:pt x="5007556" y="2266784"/>
                </a:cubicBezTo>
                <a:close/>
                <a:moveTo>
                  <a:pt x="4853039" y="2269481"/>
                </a:moveTo>
                <a:cubicBezTo>
                  <a:pt x="4839152" y="2269724"/>
                  <a:pt x="4828090" y="2281178"/>
                  <a:pt x="4828333" y="2295065"/>
                </a:cubicBezTo>
                <a:cubicBezTo>
                  <a:pt x="4828575" y="2308952"/>
                  <a:pt x="4840030" y="2320013"/>
                  <a:pt x="4853917" y="2319771"/>
                </a:cubicBezTo>
                <a:cubicBezTo>
                  <a:pt x="4867805" y="2319528"/>
                  <a:pt x="4878866" y="2308074"/>
                  <a:pt x="4878623" y="2294187"/>
                </a:cubicBezTo>
                <a:cubicBezTo>
                  <a:pt x="4878381" y="2280301"/>
                  <a:pt x="4866927" y="2269239"/>
                  <a:pt x="4853039" y="2269481"/>
                </a:cubicBezTo>
                <a:close/>
                <a:moveTo>
                  <a:pt x="4698650" y="2272176"/>
                </a:moveTo>
                <a:cubicBezTo>
                  <a:pt x="4684762" y="2272418"/>
                  <a:pt x="4673701" y="2283873"/>
                  <a:pt x="4673943" y="2297760"/>
                </a:cubicBezTo>
                <a:cubicBezTo>
                  <a:pt x="4674186" y="2311647"/>
                  <a:pt x="4685639" y="2322708"/>
                  <a:pt x="4699527" y="2322465"/>
                </a:cubicBezTo>
                <a:cubicBezTo>
                  <a:pt x="4713414" y="2322223"/>
                  <a:pt x="4724476" y="2310769"/>
                  <a:pt x="4724234" y="2296882"/>
                </a:cubicBezTo>
                <a:cubicBezTo>
                  <a:pt x="4723991" y="2282995"/>
                  <a:pt x="4712536" y="2271934"/>
                  <a:pt x="4698650" y="2272176"/>
                </a:cubicBezTo>
                <a:close/>
                <a:moveTo>
                  <a:pt x="4544133" y="2274873"/>
                </a:moveTo>
                <a:cubicBezTo>
                  <a:pt x="4530246" y="2275116"/>
                  <a:pt x="4519184" y="2286570"/>
                  <a:pt x="4519427" y="2300457"/>
                </a:cubicBezTo>
                <a:cubicBezTo>
                  <a:pt x="4519669" y="2314344"/>
                  <a:pt x="4531124" y="2325405"/>
                  <a:pt x="4545011" y="2325162"/>
                </a:cubicBezTo>
                <a:cubicBezTo>
                  <a:pt x="4558899" y="2324920"/>
                  <a:pt x="4569960" y="2313466"/>
                  <a:pt x="4569717" y="2299579"/>
                </a:cubicBezTo>
                <a:cubicBezTo>
                  <a:pt x="4569475" y="2285693"/>
                  <a:pt x="4558021" y="2274631"/>
                  <a:pt x="4544133" y="2274873"/>
                </a:cubicBezTo>
                <a:close/>
                <a:moveTo>
                  <a:pt x="4392877" y="2277513"/>
                </a:moveTo>
                <a:cubicBezTo>
                  <a:pt x="4378990" y="2277756"/>
                  <a:pt x="4367929" y="2289211"/>
                  <a:pt x="4368171" y="2303097"/>
                </a:cubicBezTo>
                <a:cubicBezTo>
                  <a:pt x="4368413" y="2316984"/>
                  <a:pt x="4379868" y="2328045"/>
                  <a:pt x="4393755" y="2327803"/>
                </a:cubicBezTo>
                <a:cubicBezTo>
                  <a:pt x="4407642" y="2327560"/>
                  <a:pt x="4418704" y="2316106"/>
                  <a:pt x="4418461" y="2302220"/>
                </a:cubicBezTo>
                <a:cubicBezTo>
                  <a:pt x="4418219" y="2288333"/>
                  <a:pt x="4406764" y="2277271"/>
                  <a:pt x="4392877" y="2277513"/>
                </a:cubicBezTo>
                <a:close/>
                <a:moveTo>
                  <a:pt x="4238487" y="2280208"/>
                </a:moveTo>
                <a:cubicBezTo>
                  <a:pt x="4224600" y="2280451"/>
                  <a:pt x="4213539" y="2291905"/>
                  <a:pt x="4213781" y="2305792"/>
                </a:cubicBezTo>
                <a:cubicBezTo>
                  <a:pt x="4214024" y="2319679"/>
                  <a:pt x="4225478" y="2330740"/>
                  <a:pt x="4239364" y="2330498"/>
                </a:cubicBezTo>
                <a:cubicBezTo>
                  <a:pt x="4253251" y="2330255"/>
                  <a:pt x="4264313" y="2318801"/>
                  <a:pt x="4264071" y="2304914"/>
                </a:cubicBezTo>
                <a:cubicBezTo>
                  <a:pt x="4263828" y="2291028"/>
                  <a:pt x="4252374" y="2279966"/>
                  <a:pt x="4238487" y="2280208"/>
                </a:cubicBezTo>
                <a:close/>
                <a:moveTo>
                  <a:pt x="4083971" y="2282905"/>
                </a:moveTo>
                <a:cubicBezTo>
                  <a:pt x="4070084" y="2283148"/>
                  <a:pt x="4059023" y="2294602"/>
                  <a:pt x="4059265" y="2308489"/>
                </a:cubicBezTo>
                <a:cubicBezTo>
                  <a:pt x="4059507" y="2322376"/>
                  <a:pt x="4070962" y="2333437"/>
                  <a:pt x="4084849" y="2333195"/>
                </a:cubicBezTo>
                <a:cubicBezTo>
                  <a:pt x="4098736" y="2332952"/>
                  <a:pt x="4109798" y="2321498"/>
                  <a:pt x="4109555" y="2307612"/>
                </a:cubicBezTo>
                <a:cubicBezTo>
                  <a:pt x="4109313" y="2293725"/>
                  <a:pt x="4097858" y="2282663"/>
                  <a:pt x="4083971" y="2282905"/>
                </a:cubicBezTo>
                <a:close/>
                <a:moveTo>
                  <a:pt x="3929581" y="2285600"/>
                </a:moveTo>
                <a:cubicBezTo>
                  <a:pt x="3915694" y="2285843"/>
                  <a:pt x="3904633" y="2297297"/>
                  <a:pt x="3904875" y="2311184"/>
                </a:cubicBezTo>
                <a:cubicBezTo>
                  <a:pt x="3905118" y="2325071"/>
                  <a:pt x="3916572" y="2336132"/>
                  <a:pt x="3930459" y="2335890"/>
                </a:cubicBezTo>
                <a:cubicBezTo>
                  <a:pt x="3944345" y="2335647"/>
                  <a:pt x="3955407" y="2324193"/>
                  <a:pt x="3955165" y="2310306"/>
                </a:cubicBezTo>
                <a:cubicBezTo>
                  <a:pt x="3954922" y="2296420"/>
                  <a:pt x="3943468" y="2285358"/>
                  <a:pt x="3929581" y="2285600"/>
                </a:cubicBezTo>
                <a:close/>
                <a:moveTo>
                  <a:pt x="5392780" y="2209754"/>
                </a:moveTo>
                <a:cubicBezTo>
                  <a:pt x="5378892" y="2209997"/>
                  <a:pt x="5367831" y="2221451"/>
                  <a:pt x="5368074" y="2235338"/>
                </a:cubicBezTo>
                <a:cubicBezTo>
                  <a:pt x="5368316" y="2249225"/>
                  <a:pt x="5379770" y="2260287"/>
                  <a:pt x="5393658" y="2260045"/>
                </a:cubicBezTo>
                <a:lnTo>
                  <a:pt x="5398616" y="2257888"/>
                </a:lnTo>
                <a:lnTo>
                  <a:pt x="5414392" y="2225326"/>
                </a:lnTo>
                <a:lnTo>
                  <a:pt x="5410688" y="2216809"/>
                </a:lnTo>
                <a:cubicBezTo>
                  <a:pt x="5406058" y="2212338"/>
                  <a:pt x="5399723" y="2209633"/>
                  <a:pt x="5392780" y="2209754"/>
                </a:cubicBezTo>
                <a:close/>
                <a:moveTo>
                  <a:pt x="5238263" y="2212451"/>
                </a:moveTo>
                <a:cubicBezTo>
                  <a:pt x="5224377" y="2212694"/>
                  <a:pt x="5213315" y="2224149"/>
                  <a:pt x="5213557" y="2238035"/>
                </a:cubicBezTo>
                <a:cubicBezTo>
                  <a:pt x="5213800" y="2251922"/>
                  <a:pt x="5225254" y="2262984"/>
                  <a:pt x="5239141" y="2262742"/>
                </a:cubicBezTo>
                <a:cubicBezTo>
                  <a:pt x="5253028" y="2262499"/>
                  <a:pt x="5264090" y="2251045"/>
                  <a:pt x="5263848" y="2237158"/>
                </a:cubicBezTo>
                <a:cubicBezTo>
                  <a:pt x="5263605" y="2223271"/>
                  <a:pt x="5252150" y="2212209"/>
                  <a:pt x="5238263" y="2212451"/>
                </a:cubicBezTo>
                <a:close/>
                <a:moveTo>
                  <a:pt x="5083873" y="2215146"/>
                </a:moveTo>
                <a:cubicBezTo>
                  <a:pt x="5069986" y="2215389"/>
                  <a:pt x="5058924" y="2226843"/>
                  <a:pt x="5059167" y="2240730"/>
                </a:cubicBezTo>
                <a:cubicBezTo>
                  <a:pt x="5059409" y="2254617"/>
                  <a:pt x="5070864" y="2265679"/>
                  <a:pt x="5084751" y="2265437"/>
                </a:cubicBezTo>
                <a:cubicBezTo>
                  <a:pt x="5098638" y="2265194"/>
                  <a:pt x="5109699" y="2253739"/>
                  <a:pt x="5109457" y="2239853"/>
                </a:cubicBezTo>
                <a:cubicBezTo>
                  <a:pt x="5109215" y="2225966"/>
                  <a:pt x="5097760" y="2214904"/>
                  <a:pt x="5083873" y="2215146"/>
                </a:cubicBezTo>
                <a:close/>
                <a:moveTo>
                  <a:pt x="4929356" y="2217843"/>
                </a:moveTo>
                <a:cubicBezTo>
                  <a:pt x="4915469" y="2218086"/>
                  <a:pt x="4904408" y="2229541"/>
                  <a:pt x="4904650" y="2243427"/>
                </a:cubicBezTo>
                <a:cubicBezTo>
                  <a:pt x="4904893" y="2257314"/>
                  <a:pt x="4916346" y="2268376"/>
                  <a:pt x="4930234" y="2268134"/>
                </a:cubicBezTo>
                <a:cubicBezTo>
                  <a:pt x="4944121" y="2267891"/>
                  <a:pt x="4955182" y="2256437"/>
                  <a:pt x="4954940" y="2242550"/>
                </a:cubicBezTo>
                <a:cubicBezTo>
                  <a:pt x="4954697" y="2228663"/>
                  <a:pt x="4943243" y="2217601"/>
                  <a:pt x="4929356" y="2217843"/>
                </a:cubicBezTo>
                <a:close/>
                <a:moveTo>
                  <a:pt x="4774966" y="2220538"/>
                </a:moveTo>
                <a:cubicBezTo>
                  <a:pt x="4761079" y="2220781"/>
                  <a:pt x="4750017" y="2232235"/>
                  <a:pt x="4750260" y="2246122"/>
                </a:cubicBezTo>
                <a:cubicBezTo>
                  <a:pt x="4750502" y="2260009"/>
                  <a:pt x="4761957" y="2271071"/>
                  <a:pt x="4775844" y="2270829"/>
                </a:cubicBezTo>
                <a:cubicBezTo>
                  <a:pt x="4789731" y="2270586"/>
                  <a:pt x="4800792" y="2259131"/>
                  <a:pt x="4800550" y="2245245"/>
                </a:cubicBezTo>
                <a:cubicBezTo>
                  <a:pt x="4800308" y="2231358"/>
                  <a:pt x="4788853" y="2220296"/>
                  <a:pt x="4774966" y="2220538"/>
                </a:cubicBezTo>
                <a:close/>
                <a:moveTo>
                  <a:pt x="4620451" y="2223235"/>
                </a:moveTo>
                <a:cubicBezTo>
                  <a:pt x="4606563" y="2223478"/>
                  <a:pt x="4595502" y="2234933"/>
                  <a:pt x="4595744" y="2248819"/>
                </a:cubicBezTo>
                <a:cubicBezTo>
                  <a:pt x="4595987" y="2262706"/>
                  <a:pt x="4607440" y="2273768"/>
                  <a:pt x="4621328" y="2273526"/>
                </a:cubicBezTo>
                <a:cubicBezTo>
                  <a:pt x="4635215" y="2273283"/>
                  <a:pt x="4646276" y="2261829"/>
                  <a:pt x="4646034" y="2247942"/>
                </a:cubicBezTo>
                <a:cubicBezTo>
                  <a:pt x="4645791" y="2234055"/>
                  <a:pt x="4634337" y="2222993"/>
                  <a:pt x="4620451" y="2223235"/>
                </a:cubicBezTo>
                <a:close/>
                <a:moveTo>
                  <a:pt x="4466060" y="2225930"/>
                </a:moveTo>
                <a:cubicBezTo>
                  <a:pt x="4452173" y="2226173"/>
                  <a:pt x="4441111" y="2237627"/>
                  <a:pt x="4441354" y="2251514"/>
                </a:cubicBezTo>
                <a:cubicBezTo>
                  <a:pt x="4441596" y="2265401"/>
                  <a:pt x="4453051" y="2276463"/>
                  <a:pt x="4466938" y="2276221"/>
                </a:cubicBezTo>
                <a:lnTo>
                  <a:pt x="4468500" y="2275876"/>
                </a:lnTo>
                <a:lnTo>
                  <a:pt x="4470073" y="2276166"/>
                </a:lnTo>
                <a:cubicBezTo>
                  <a:pt x="4483960" y="2275923"/>
                  <a:pt x="4495022" y="2264469"/>
                  <a:pt x="4494780" y="2250582"/>
                </a:cubicBezTo>
                <a:cubicBezTo>
                  <a:pt x="4494537" y="2236695"/>
                  <a:pt x="4483082" y="2225633"/>
                  <a:pt x="4469196" y="2225876"/>
                </a:cubicBezTo>
                <a:lnTo>
                  <a:pt x="4467633" y="2226220"/>
                </a:lnTo>
                <a:lnTo>
                  <a:pt x="4466060" y="2225930"/>
                </a:lnTo>
                <a:close/>
                <a:moveTo>
                  <a:pt x="4314805" y="2228570"/>
                </a:moveTo>
                <a:cubicBezTo>
                  <a:pt x="4300918" y="2228813"/>
                  <a:pt x="4289856" y="2240268"/>
                  <a:pt x="4290099" y="2254154"/>
                </a:cubicBezTo>
                <a:cubicBezTo>
                  <a:pt x="4290341" y="2268041"/>
                  <a:pt x="4301796" y="2279103"/>
                  <a:pt x="4315683" y="2278861"/>
                </a:cubicBezTo>
                <a:cubicBezTo>
                  <a:pt x="4329570" y="2278618"/>
                  <a:pt x="4340632" y="2267164"/>
                  <a:pt x="4340389" y="2253277"/>
                </a:cubicBezTo>
                <a:cubicBezTo>
                  <a:pt x="4340147" y="2239390"/>
                  <a:pt x="4328692" y="2228328"/>
                  <a:pt x="4314805" y="2228570"/>
                </a:cubicBezTo>
                <a:close/>
                <a:moveTo>
                  <a:pt x="4160290" y="2231267"/>
                </a:moveTo>
                <a:cubicBezTo>
                  <a:pt x="4146403" y="2231510"/>
                  <a:pt x="4135341" y="2242965"/>
                  <a:pt x="4135583" y="2256852"/>
                </a:cubicBezTo>
                <a:cubicBezTo>
                  <a:pt x="4135826" y="2270738"/>
                  <a:pt x="4147281" y="2281800"/>
                  <a:pt x="4161167" y="2281558"/>
                </a:cubicBezTo>
                <a:cubicBezTo>
                  <a:pt x="4175054" y="2281315"/>
                  <a:pt x="4186116" y="2269861"/>
                  <a:pt x="4185874" y="2255974"/>
                </a:cubicBezTo>
                <a:cubicBezTo>
                  <a:pt x="4185631" y="2242087"/>
                  <a:pt x="4174177" y="2231025"/>
                  <a:pt x="4160290" y="2231267"/>
                </a:cubicBezTo>
                <a:close/>
                <a:moveTo>
                  <a:pt x="4005898" y="2233962"/>
                </a:moveTo>
                <a:cubicBezTo>
                  <a:pt x="3992012" y="2234205"/>
                  <a:pt x="3980950" y="2245660"/>
                  <a:pt x="3981193" y="2259546"/>
                </a:cubicBezTo>
                <a:cubicBezTo>
                  <a:pt x="3981435" y="2273433"/>
                  <a:pt x="3992890" y="2284495"/>
                  <a:pt x="4006776" y="2284253"/>
                </a:cubicBezTo>
                <a:cubicBezTo>
                  <a:pt x="4020664" y="2284010"/>
                  <a:pt x="4031726" y="2272556"/>
                  <a:pt x="4031483" y="2258669"/>
                </a:cubicBezTo>
                <a:cubicBezTo>
                  <a:pt x="4031241" y="2244782"/>
                  <a:pt x="4019786" y="2233720"/>
                  <a:pt x="4005898" y="2233962"/>
                </a:cubicBezTo>
                <a:close/>
                <a:moveTo>
                  <a:pt x="3929910" y="2188088"/>
                </a:moveTo>
                <a:lnTo>
                  <a:pt x="3916701" y="2232829"/>
                </a:lnTo>
                <a:lnTo>
                  <a:pt x="3928742" y="2237573"/>
                </a:lnTo>
                <a:cubicBezTo>
                  <a:pt x="3942629" y="2237330"/>
                  <a:pt x="3953691" y="2225876"/>
                  <a:pt x="3953449" y="2211988"/>
                </a:cubicBezTo>
                <a:cubicBezTo>
                  <a:pt x="3953327" y="2205044"/>
                  <a:pt x="3950403" y="2198808"/>
                  <a:pt x="3945773" y="2194337"/>
                </a:cubicBezTo>
                <a:lnTo>
                  <a:pt x="3929910" y="2188088"/>
                </a:lnTo>
                <a:close/>
                <a:moveTo>
                  <a:pt x="5314745" y="2163074"/>
                </a:moveTo>
                <a:cubicBezTo>
                  <a:pt x="5300857" y="2163316"/>
                  <a:pt x="5289797" y="2174771"/>
                  <a:pt x="5290039" y="2188658"/>
                </a:cubicBezTo>
                <a:cubicBezTo>
                  <a:pt x="5290281" y="2202546"/>
                  <a:pt x="5301735" y="2213607"/>
                  <a:pt x="5315623" y="2213364"/>
                </a:cubicBezTo>
                <a:cubicBezTo>
                  <a:pt x="5329510" y="2213122"/>
                  <a:pt x="5340572" y="2201668"/>
                  <a:pt x="5340329" y="2187780"/>
                </a:cubicBezTo>
                <a:cubicBezTo>
                  <a:pt x="5340087" y="2173893"/>
                  <a:pt x="5328632" y="2162832"/>
                  <a:pt x="5314745" y="2163074"/>
                </a:cubicBezTo>
                <a:close/>
                <a:moveTo>
                  <a:pt x="5160230" y="2165771"/>
                </a:moveTo>
                <a:cubicBezTo>
                  <a:pt x="5146342" y="2166014"/>
                  <a:pt x="5135281" y="2177468"/>
                  <a:pt x="5135524" y="2191355"/>
                </a:cubicBezTo>
                <a:cubicBezTo>
                  <a:pt x="5135766" y="2205243"/>
                  <a:pt x="5147220" y="2216304"/>
                  <a:pt x="5161108" y="2216061"/>
                </a:cubicBezTo>
                <a:cubicBezTo>
                  <a:pt x="5174995" y="2215819"/>
                  <a:pt x="5186055" y="2204365"/>
                  <a:pt x="5185813" y="2190477"/>
                </a:cubicBezTo>
                <a:cubicBezTo>
                  <a:pt x="5185571" y="2176591"/>
                  <a:pt x="5174117" y="2165529"/>
                  <a:pt x="5160230" y="2165771"/>
                </a:cubicBezTo>
                <a:close/>
                <a:moveTo>
                  <a:pt x="5005839" y="2168466"/>
                </a:moveTo>
                <a:cubicBezTo>
                  <a:pt x="4991951" y="2168708"/>
                  <a:pt x="4980891" y="2180163"/>
                  <a:pt x="4981133" y="2194050"/>
                </a:cubicBezTo>
                <a:cubicBezTo>
                  <a:pt x="4981376" y="2207938"/>
                  <a:pt x="4992829" y="2218999"/>
                  <a:pt x="5006717" y="2218756"/>
                </a:cubicBezTo>
                <a:cubicBezTo>
                  <a:pt x="5020604" y="2218514"/>
                  <a:pt x="5031665" y="2207060"/>
                  <a:pt x="5031422" y="2193172"/>
                </a:cubicBezTo>
                <a:cubicBezTo>
                  <a:pt x="5031180" y="2179285"/>
                  <a:pt x="5019726" y="2168224"/>
                  <a:pt x="5005839" y="2168466"/>
                </a:cubicBezTo>
                <a:close/>
                <a:moveTo>
                  <a:pt x="4851323" y="2171163"/>
                </a:moveTo>
                <a:cubicBezTo>
                  <a:pt x="4837436" y="2171406"/>
                  <a:pt x="4826374" y="2182860"/>
                  <a:pt x="4826617" y="2196747"/>
                </a:cubicBezTo>
                <a:cubicBezTo>
                  <a:pt x="4826859" y="2210635"/>
                  <a:pt x="4838314" y="2221696"/>
                  <a:pt x="4852201" y="2221453"/>
                </a:cubicBezTo>
                <a:cubicBezTo>
                  <a:pt x="4866089" y="2221211"/>
                  <a:pt x="4877149" y="2209757"/>
                  <a:pt x="4876907" y="2195869"/>
                </a:cubicBezTo>
                <a:cubicBezTo>
                  <a:pt x="4876665" y="2181983"/>
                  <a:pt x="4865211" y="2170921"/>
                  <a:pt x="4851323" y="2171163"/>
                </a:cubicBezTo>
                <a:close/>
                <a:moveTo>
                  <a:pt x="4696933" y="2173858"/>
                </a:moveTo>
                <a:cubicBezTo>
                  <a:pt x="4683046" y="2174100"/>
                  <a:pt x="4671985" y="2185555"/>
                  <a:pt x="4672227" y="2199442"/>
                </a:cubicBezTo>
                <a:cubicBezTo>
                  <a:pt x="4672470" y="2213330"/>
                  <a:pt x="4683923" y="2224391"/>
                  <a:pt x="4697811" y="2224148"/>
                </a:cubicBezTo>
                <a:cubicBezTo>
                  <a:pt x="4711698" y="2223906"/>
                  <a:pt x="4722760" y="2212452"/>
                  <a:pt x="4722518" y="2198564"/>
                </a:cubicBezTo>
                <a:cubicBezTo>
                  <a:pt x="4722275" y="2184677"/>
                  <a:pt x="4710820" y="2173616"/>
                  <a:pt x="4696933" y="2173858"/>
                </a:cubicBezTo>
                <a:close/>
                <a:moveTo>
                  <a:pt x="4542417" y="2176555"/>
                </a:moveTo>
                <a:cubicBezTo>
                  <a:pt x="4528530" y="2176798"/>
                  <a:pt x="4517468" y="2188252"/>
                  <a:pt x="4517711" y="2202139"/>
                </a:cubicBezTo>
                <a:cubicBezTo>
                  <a:pt x="4517953" y="2216027"/>
                  <a:pt x="4529408" y="2227088"/>
                  <a:pt x="4543295" y="2226845"/>
                </a:cubicBezTo>
                <a:cubicBezTo>
                  <a:pt x="4557183" y="2226603"/>
                  <a:pt x="4568243" y="2215149"/>
                  <a:pt x="4568001" y="2201261"/>
                </a:cubicBezTo>
                <a:cubicBezTo>
                  <a:pt x="4567759" y="2187374"/>
                  <a:pt x="4556305" y="2176313"/>
                  <a:pt x="4542417" y="2176555"/>
                </a:cubicBezTo>
                <a:close/>
                <a:moveTo>
                  <a:pt x="4391161" y="2179195"/>
                </a:moveTo>
                <a:cubicBezTo>
                  <a:pt x="4377274" y="2179438"/>
                  <a:pt x="4366212" y="2190892"/>
                  <a:pt x="4366455" y="2204779"/>
                </a:cubicBezTo>
                <a:cubicBezTo>
                  <a:pt x="4366697" y="2218667"/>
                  <a:pt x="4378152" y="2229728"/>
                  <a:pt x="4392039" y="2229486"/>
                </a:cubicBezTo>
                <a:cubicBezTo>
                  <a:pt x="4405926" y="2229243"/>
                  <a:pt x="4416988" y="2217789"/>
                  <a:pt x="4416745" y="2203902"/>
                </a:cubicBezTo>
                <a:cubicBezTo>
                  <a:pt x="4416503" y="2190015"/>
                  <a:pt x="4405048" y="2178953"/>
                  <a:pt x="4391161" y="2179195"/>
                </a:cubicBezTo>
                <a:close/>
                <a:moveTo>
                  <a:pt x="4236771" y="2181890"/>
                </a:moveTo>
                <a:cubicBezTo>
                  <a:pt x="4222884" y="2182133"/>
                  <a:pt x="4211823" y="2193587"/>
                  <a:pt x="4212065" y="2207474"/>
                </a:cubicBezTo>
                <a:cubicBezTo>
                  <a:pt x="4212308" y="2221362"/>
                  <a:pt x="4223761" y="2232423"/>
                  <a:pt x="4237648" y="2232181"/>
                </a:cubicBezTo>
                <a:cubicBezTo>
                  <a:pt x="4251535" y="2231938"/>
                  <a:pt x="4262597" y="2220484"/>
                  <a:pt x="4262355" y="2206596"/>
                </a:cubicBezTo>
                <a:cubicBezTo>
                  <a:pt x="4262112" y="2192710"/>
                  <a:pt x="4250657" y="2181648"/>
                  <a:pt x="4236771" y="2181890"/>
                </a:cubicBezTo>
                <a:close/>
                <a:moveTo>
                  <a:pt x="4082255" y="2184587"/>
                </a:moveTo>
                <a:cubicBezTo>
                  <a:pt x="4068368" y="2184830"/>
                  <a:pt x="4057306" y="2196284"/>
                  <a:pt x="4057549" y="2210171"/>
                </a:cubicBezTo>
                <a:cubicBezTo>
                  <a:pt x="4057791" y="2224059"/>
                  <a:pt x="4069246" y="2235120"/>
                  <a:pt x="4083133" y="2234878"/>
                </a:cubicBezTo>
                <a:cubicBezTo>
                  <a:pt x="4097020" y="2234635"/>
                  <a:pt x="4108082" y="2223181"/>
                  <a:pt x="4107839" y="2209294"/>
                </a:cubicBezTo>
                <a:cubicBezTo>
                  <a:pt x="4107597" y="2195407"/>
                  <a:pt x="4096142" y="2184345"/>
                  <a:pt x="4082255" y="2184587"/>
                </a:cubicBezTo>
                <a:close/>
                <a:moveTo>
                  <a:pt x="5391064" y="2111437"/>
                </a:moveTo>
                <a:cubicBezTo>
                  <a:pt x="5377176" y="2111680"/>
                  <a:pt x="5366115" y="2123133"/>
                  <a:pt x="5366357" y="2137020"/>
                </a:cubicBezTo>
                <a:cubicBezTo>
                  <a:pt x="5366600" y="2150908"/>
                  <a:pt x="5378054" y="2161969"/>
                  <a:pt x="5391942" y="2161727"/>
                </a:cubicBezTo>
                <a:cubicBezTo>
                  <a:pt x="5405827" y="2161484"/>
                  <a:pt x="5416889" y="2150030"/>
                  <a:pt x="5416647" y="2136143"/>
                </a:cubicBezTo>
                <a:cubicBezTo>
                  <a:pt x="5416404" y="2122256"/>
                  <a:pt x="5404950" y="2111195"/>
                  <a:pt x="5391064" y="2111437"/>
                </a:cubicBezTo>
                <a:close/>
                <a:moveTo>
                  <a:pt x="5236547" y="2114134"/>
                </a:moveTo>
                <a:cubicBezTo>
                  <a:pt x="5222660" y="2114377"/>
                  <a:pt x="5211599" y="2125831"/>
                  <a:pt x="5211841" y="2139717"/>
                </a:cubicBezTo>
                <a:cubicBezTo>
                  <a:pt x="5212083" y="2153605"/>
                  <a:pt x="5223538" y="2164666"/>
                  <a:pt x="5237425" y="2164424"/>
                </a:cubicBezTo>
                <a:cubicBezTo>
                  <a:pt x="5251312" y="2164181"/>
                  <a:pt x="5262374" y="2152728"/>
                  <a:pt x="5262131" y="2138840"/>
                </a:cubicBezTo>
                <a:cubicBezTo>
                  <a:pt x="5261889" y="2124953"/>
                  <a:pt x="5250434" y="2113892"/>
                  <a:pt x="5236547" y="2114134"/>
                </a:cubicBezTo>
                <a:close/>
                <a:moveTo>
                  <a:pt x="5082157" y="2116829"/>
                </a:moveTo>
                <a:cubicBezTo>
                  <a:pt x="5068270" y="2117072"/>
                  <a:pt x="5057208" y="2128525"/>
                  <a:pt x="5057451" y="2142412"/>
                </a:cubicBezTo>
                <a:cubicBezTo>
                  <a:pt x="5057693" y="2156300"/>
                  <a:pt x="5069148" y="2167361"/>
                  <a:pt x="5083035" y="2167119"/>
                </a:cubicBezTo>
                <a:cubicBezTo>
                  <a:pt x="5096922" y="2166876"/>
                  <a:pt x="5107983" y="2155422"/>
                  <a:pt x="5107741" y="2141535"/>
                </a:cubicBezTo>
                <a:cubicBezTo>
                  <a:pt x="5107498" y="2127648"/>
                  <a:pt x="5096044" y="2116587"/>
                  <a:pt x="5082157" y="2116829"/>
                </a:cubicBezTo>
                <a:close/>
                <a:moveTo>
                  <a:pt x="4927640" y="2119526"/>
                </a:moveTo>
                <a:cubicBezTo>
                  <a:pt x="4913752" y="2119769"/>
                  <a:pt x="4902692" y="2131223"/>
                  <a:pt x="4902934" y="2145109"/>
                </a:cubicBezTo>
                <a:cubicBezTo>
                  <a:pt x="4903176" y="2158997"/>
                  <a:pt x="4914630" y="2170058"/>
                  <a:pt x="4928518" y="2169816"/>
                </a:cubicBezTo>
                <a:cubicBezTo>
                  <a:pt x="4942405" y="2169573"/>
                  <a:pt x="4953466" y="2158120"/>
                  <a:pt x="4953223" y="2144232"/>
                </a:cubicBezTo>
                <a:cubicBezTo>
                  <a:pt x="4952981" y="2130345"/>
                  <a:pt x="4941527" y="2119284"/>
                  <a:pt x="4927640" y="2119526"/>
                </a:cubicBezTo>
                <a:close/>
                <a:moveTo>
                  <a:pt x="4773250" y="2122221"/>
                </a:moveTo>
                <a:cubicBezTo>
                  <a:pt x="4759363" y="2122464"/>
                  <a:pt x="4748301" y="2133917"/>
                  <a:pt x="4748544" y="2147804"/>
                </a:cubicBezTo>
                <a:cubicBezTo>
                  <a:pt x="4748786" y="2161692"/>
                  <a:pt x="4760241" y="2172753"/>
                  <a:pt x="4774128" y="2172511"/>
                </a:cubicBezTo>
                <a:cubicBezTo>
                  <a:pt x="4788015" y="2172268"/>
                  <a:pt x="4799076" y="2160814"/>
                  <a:pt x="4798834" y="2146927"/>
                </a:cubicBezTo>
                <a:cubicBezTo>
                  <a:pt x="4798592" y="2133040"/>
                  <a:pt x="4787137" y="2121979"/>
                  <a:pt x="4773250" y="2122221"/>
                </a:cubicBezTo>
                <a:close/>
                <a:moveTo>
                  <a:pt x="4618734" y="2124918"/>
                </a:moveTo>
                <a:cubicBezTo>
                  <a:pt x="4604847" y="2125161"/>
                  <a:pt x="4593786" y="2136615"/>
                  <a:pt x="4594028" y="2150501"/>
                </a:cubicBezTo>
                <a:cubicBezTo>
                  <a:pt x="4594271" y="2164389"/>
                  <a:pt x="4605724" y="2175450"/>
                  <a:pt x="4619612" y="2175208"/>
                </a:cubicBezTo>
                <a:cubicBezTo>
                  <a:pt x="4626556" y="2175086"/>
                  <a:pt x="4632793" y="2172162"/>
                  <a:pt x="4637264" y="2167532"/>
                </a:cubicBezTo>
                <a:lnTo>
                  <a:pt x="4643762" y="2151036"/>
                </a:lnTo>
                <a:lnTo>
                  <a:pt x="4607654" y="2163044"/>
                </a:lnTo>
                <a:lnTo>
                  <a:pt x="4622137" y="2126258"/>
                </a:lnTo>
                <a:lnTo>
                  <a:pt x="4618734" y="2124918"/>
                </a:lnTo>
                <a:close/>
                <a:moveTo>
                  <a:pt x="4464344" y="2127613"/>
                </a:moveTo>
                <a:cubicBezTo>
                  <a:pt x="4450457" y="2127856"/>
                  <a:pt x="4439395" y="2139309"/>
                  <a:pt x="4439638" y="2153196"/>
                </a:cubicBezTo>
                <a:cubicBezTo>
                  <a:pt x="4439880" y="2167084"/>
                  <a:pt x="4451335" y="2178145"/>
                  <a:pt x="4465222" y="2177903"/>
                </a:cubicBezTo>
                <a:lnTo>
                  <a:pt x="4466784" y="2177559"/>
                </a:lnTo>
                <a:lnTo>
                  <a:pt x="4468357" y="2177848"/>
                </a:lnTo>
                <a:cubicBezTo>
                  <a:pt x="4482244" y="2177605"/>
                  <a:pt x="4493306" y="2166152"/>
                  <a:pt x="4493064" y="2152264"/>
                </a:cubicBezTo>
                <a:cubicBezTo>
                  <a:pt x="4492821" y="2138377"/>
                  <a:pt x="4481366" y="2127316"/>
                  <a:pt x="4467479" y="2127558"/>
                </a:cubicBezTo>
                <a:lnTo>
                  <a:pt x="4465917" y="2127902"/>
                </a:lnTo>
                <a:lnTo>
                  <a:pt x="4464344" y="2127613"/>
                </a:lnTo>
                <a:close/>
                <a:moveTo>
                  <a:pt x="4313089" y="2130253"/>
                </a:moveTo>
                <a:cubicBezTo>
                  <a:pt x="4299202" y="2130496"/>
                  <a:pt x="4288140" y="2141950"/>
                  <a:pt x="4288383" y="2155836"/>
                </a:cubicBezTo>
                <a:cubicBezTo>
                  <a:pt x="4288625" y="2169724"/>
                  <a:pt x="4300080" y="2180785"/>
                  <a:pt x="4313967" y="2180543"/>
                </a:cubicBezTo>
                <a:cubicBezTo>
                  <a:pt x="4327854" y="2180300"/>
                  <a:pt x="4338915" y="2168847"/>
                  <a:pt x="4338673" y="2154959"/>
                </a:cubicBezTo>
                <a:cubicBezTo>
                  <a:pt x="4338431" y="2141072"/>
                  <a:pt x="4326976" y="2130011"/>
                  <a:pt x="4313089" y="2130253"/>
                </a:cubicBezTo>
                <a:close/>
                <a:moveTo>
                  <a:pt x="4158574" y="2132950"/>
                </a:moveTo>
                <a:cubicBezTo>
                  <a:pt x="4144687" y="2133193"/>
                  <a:pt x="4133625" y="2144647"/>
                  <a:pt x="4133867" y="2158534"/>
                </a:cubicBezTo>
                <a:cubicBezTo>
                  <a:pt x="4134110" y="2172421"/>
                  <a:pt x="4145564" y="2183482"/>
                  <a:pt x="4159451" y="2183240"/>
                </a:cubicBezTo>
                <a:cubicBezTo>
                  <a:pt x="4173338" y="2182997"/>
                  <a:pt x="4184400" y="2171544"/>
                  <a:pt x="4184158" y="2157656"/>
                </a:cubicBezTo>
                <a:cubicBezTo>
                  <a:pt x="4183915" y="2143769"/>
                  <a:pt x="4172460" y="2132708"/>
                  <a:pt x="4158574" y="2132950"/>
                </a:cubicBezTo>
                <a:close/>
                <a:moveTo>
                  <a:pt x="4004182" y="2135645"/>
                </a:moveTo>
                <a:cubicBezTo>
                  <a:pt x="3990296" y="2135888"/>
                  <a:pt x="3979234" y="2147342"/>
                  <a:pt x="3979477" y="2161228"/>
                </a:cubicBezTo>
                <a:cubicBezTo>
                  <a:pt x="3979719" y="2175116"/>
                  <a:pt x="3991174" y="2186177"/>
                  <a:pt x="4005060" y="2185935"/>
                </a:cubicBezTo>
                <a:cubicBezTo>
                  <a:pt x="4018948" y="2185692"/>
                  <a:pt x="4030009" y="2174239"/>
                  <a:pt x="4029767" y="2160351"/>
                </a:cubicBezTo>
                <a:cubicBezTo>
                  <a:pt x="4029525" y="2146464"/>
                  <a:pt x="4018070" y="2135403"/>
                  <a:pt x="4004182" y="2135645"/>
                </a:cubicBezTo>
                <a:close/>
                <a:moveTo>
                  <a:pt x="4862830" y="2078180"/>
                </a:moveTo>
                <a:lnTo>
                  <a:pt x="4828422" y="2089623"/>
                </a:lnTo>
                <a:lnTo>
                  <a:pt x="4824903" y="2098556"/>
                </a:lnTo>
                <a:cubicBezTo>
                  <a:pt x="4825145" y="2112444"/>
                  <a:pt x="4836600" y="2123505"/>
                  <a:pt x="4850487" y="2123262"/>
                </a:cubicBezTo>
                <a:cubicBezTo>
                  <a:pt x="4864375" y="2123020"/>
                  <a:pt x="4875435" y="2111566"/>
                  <a:pt x="4875193" y="2097678"/>
                </a:cubicBezTo>
                <a:cubicBezTo>
                  <a:pt x="4875072" y="2090735"/>
                  <a:pt x="4872149" y="2084498"/>
                  <a:pt x="4867519" y="2080028"/>
                </a:cubicBezTo>
                <a:lnTo>
                  <a:pt x="4862830" y="2078180"/>
                </a:lnTo>
                <a:close/>
                <a:moveTo>
                  <a:pt x="5467421" y="2062189"/>
                </a:moveTo>
                <a:cubicBezTo>
                  <a:pt x="5453535" y="2062432"/>
                  <a:pt x="5442473" y="2073885"/>
                  <a:pt x="5442716" y="2087772"/>
                </a:cubicBezTo>
                <a:cubicBezTo>
                  <a:pt x="5442958" y="2101660"/>
                  <a:pt x="5454413" y="2112721"/>
                  <a:pt x="5468299" y="2112478"/>
                </a:cubicBezTo>
                <a:lnTo>
                  <a:pt x="5469269" y="2112056"/>
                </a:lnTo>
                <a:lnTo>
                  <a:pt x="5487545" y="2074337"/>
                </a:lnTo>
                <a:lnTo>
                  <a:pt x="5485330" y="2069244"/>
                </a:lnTo>
                <a:cubicBezTo>
                  <a:pt x="5480700" y="2064773"/>
                  <a:pt x="5474365" y="2062068"/>
                  <a:pt x="5467421" y="2062189"/>
                </a:cubicBezTo>
                <a:close/>
                <a:moveTo>
                  <a:pt x="5313031" y="2064884"/>
                </a:moveTo>
                <a:cubicBezTo>
                  <a:pt x="5299144" y="2065126"/>
                  <a:pt x="5288083" y="2076580"/>
                  <a:pt x="5288325" y="2090467"/>
                </a:cubicBezTo>
                <a:cubicBezTo>
                  <a:pt x="5288568" y="2104355"/>
                  <a:pt x="5300021" y="2115416"/>
                  <a:pt x="5313909" y="2115173"/>
                </a:cubicBezTo>
                <a:cubicBezTo>
                  <a:pt x="5327796" y="2114931"/>
                  <a:pt x="5338858" y="2103477"/>
                  <a:pt x="5338615" y="2089589"/>
                </a:cubicBezTo>
                <a:cubicBezTo>
                  <a:pt x="5338373" y="2075702"/>
                  <a:pt x="5326918" y="2064642"/>
                  <a:pt x="5313031" y="2064884"/>
                </a:cubicBezTo>
                <a:close/>
                <a:moveTo>
                  <a:pt x="5158516" y="2067581"/>
                </a:moveTo>
                <a:cubicBezTo>
                  <a:pt x="5144628" y="2067824"/>
                  <a:pt x="5133567" y="2079277"/>
                  <a:pt x="5133810" y="2093164"/>
                </a:cubicBezTo>
                <a:cubicBezTo>
                  <a:pt x="5134052" y="2107052"/>
                  <a:pt x="5145506" y="2118113"/>
                  <a:pt x="5159394" y="2117870"/>
                </a:cubicBezTo>
                <a:cubicBezTo>
                  <a:pt x="5173281" y="2117628"/>
                  <a:pt x="5184341" y="2106174"/>
                  <a:pt x="5184099" y="2092286"/>
                </a:cubicBezTo>
                <a:cubicBezTo>
                  <a:pt x="5183857" y="2078400"/>
                  <a:pt x="5172403" y="2067339"/>
                  <a:pt x="5158516" y="2067581"/>
                </a:cubicBezTo>
                <a:close/>
                <a:moveTo>
                  <a:pt x="5004125" y="2070276"/>
                </a:moveTo>
                <a:cubicBezTo>
                  <a:pt x="4990238" y="2070518"/>
                  <a:pt x="4979177" y="2081972"/>
                  <a:pt x="4979419" y="2095859"/>
                </a:cubicBezTo>
                <a:cubicBezTo>
                  <a:pt x="4979662" y="2109747"/>
                  <a:pt x="4991115" y="2120808"/>
                  <a:pt x="5005003" y="2120565"/>
                </a:cubicBezTo>
                <a:cubicBezTo>
                  <a:pt x="5018890" y="2120323"/>
                  <a:pt x="5029951" y="2108869"/>
                  <a:pt x="5029709" y="2094981"/>
                </a:cubicBezTo>
                <a:cubicBezTo>
                  <a:pt x="5029466" y="2081094"/>
                  <a:pt x="5018012" y="2070034"/>
                  <a:pt x="5004125" y="2070276"/>
                </a:cubicBezTo>
                <a:close/>
                <a:moveTo>
                  <a:pt x="4540703" y="2078365"/>
                </a:moveTo>
                <a:cubicBezTo>
                  <a:pt x="4526816" y="2078607"/>
                  <a:pt x="4515754" y="2090061"/>
                  <a:pt x="4515997" y="2103948"/>
                </a:cubicBezTo>
                <a:cubicBezTo>
                  <a:pt x="4516239" y="2117836"/>
                  <a:pt x="4527694" y="2128897"/>
                  <a:pt x="4541581" y="2128654"/>
                </a:cubicBezTo>
                <a:cubicBezTo>
                  <a:pt x="4555469" y="2128412"/>
                  <a:pt x="4566530" y="2116958"/>
                  <a:pt x="4566287" y="2103070"/>
                </a:cubicBezTo>
                <a:cubicBezTo>
                  <a:pt x="4566045" y="2089183"/>
                  <a:pt x="4554591" y="2078123"/>
                  <a:pt x="4540703" y="2078365"/>
                </a:cubicBezTo>
                <a:close/>
                <a:moveTo>
                  <a:pt x="4389447" y="2081005"/>
                </a:moveTo>
                <a:cubicBezTo>
                  <a:pt x="4375560" y="2081248"/>
                  <a:pt x="4364498" y="2092701"/>
                  <a:pt x="4364741" y="2106588"/>
                </a:cubicBezTo>
                <a:cubicBezTo>
                  <a:pt x="4364983" y="2120476"/>
                  <a:pt x="4376438" y="2131537"/>
                  <a:pt x="4390325" y="2131295"/>
                </a:cubicBezTo>
                <a:cubicBezTo>
                  <a:pt x="4404212" y="2131052"/>
                  <a:pt x="4415274" y="2119598"/>
                  <a:pt x="4415031" y="2105711"/>
                </a:cubicBezTo>
                <a:cubicBezTo>
                  <a:pt x="4414789" y="2091824"/>
                  <a:pt x="4403334" y="2080763"/>
                  <a:pt x="4389447" y="2081005"/>
                </a:cubicBezTo>
                <a:close/>
                <a:moveTo>
                  <a:pt x="4235057" y="2083700"/>
                </a:moveTo>
                <a:cubicBezTo>
                  <a:pt x="4221170" y="2083943"/>
                  <a:pt x="4210109" y="2095396"/>
                  <a:pt x="4210351" y="2109283"/>
                </a:cubicBezTo>
                <a:cubicBezTo>
                  <a:pt x="4210594" y="2123171"/>
                  <a:pt x="4222048" y="2134232"/>
                  <a:pt x="4235934" y="2133989"/>
                </a:cubicBezTo>
                <a:cubicBezTo>
                  <a:pt x="4249821" y="2133747"/>
                  <a:pt x="4260883" y="2122293"/>
                  <a:pt x="4260641" y="2108405"/>
                </a:cubicBezTo>
                <a:cubicBezTo>
                  <a:pt x="4260398" y="2094519"/>
                  <a:pt x="4248943" y="2083458"/>
                  <a:pt x="4235057" y="2083700"/>
                </a:cubicBezTo>
                <a:close/>
                <a:moveTo>
                  <a:pt x="4080541" y="2086397"/>
                </a:moveTo>
                <a:cubicBezTo>
                  <a:pt x="4066654" y="2086640"/>
                  <a:pt x="4055592" y="2098093"/>
                  <a:pt x="4055835" y="2111980"/>
                </a:cubicBezTo>
                <a:cubicBezTo>
                  <a:pt x="4056077" y="2125868"/>
                  <a:pt x="4067532" y="2136929"/>
                  <a:pt x="4081419" y="2136687"/>
                </a:cubicBezTo>
                <a:cubicBezTo>
                  <a:pt x="4095306" y="2136444"/>
                  <a:pt x="4106368" y="2124990"/>
                  <a:pt x="4106125" y="2111102"/>
                </a:cubicBezTo>
                <a:cubicBezTo>
                  <a:pt x="4105883" y="2097216"/>
                  <a:pt x="4094428" y="2086155"/>
                  <a:pt x="4080541" y="2086397"/>
                </a:cubicBezTo>
                <a:close/>
                <a:moveTo>
                  <a:pt x="4950309" y="2049088"/>
                </a:moveTo>
                <a:lnTo>
                  <a:pt x="4908245" y="2063077"/>
                </a:lnTo>
                <a:lnTo>
                  <a:pt x="4908895" y="2064571"/>
                </a:lnTo>
                <a:cubicBezTo>
                  <a:pt x="4913525" y="2069042"/>
                  <a:pt x="4919860" y="2071747"/>
                  <a:pt x="4926804" y="2071626"/>
                </a:cubicBezTo>
                <a:cubicBezTo>
                  <a:pt x="4933748" y="2071504"/>
                  <a:pt x="4939985" y="2068580"/>
                  <a:pt x="4944456" y="2063950"/>
                </a:cubicBezTo>
                <a:lnTo>
                  <a:pt x="4950309" y="2049088"/>
                </a:lnTo>
                <a:close/>
                <a:moveTo>
                  <a:pt x="5389350" y="2013246"/>
                </a:moveTo>
                <a:cubicBezTo>
                  <a:pt x="5375462" y="2013489"/>
                  <a:pt x="5364401" y="2024942"/>
                  <a:pt x="5364644" y="2038830"/>
                </a:cubicBezTo>
                <a:cubicBezTo>
                  <a:pt x="5364886" y="2052717"/>
                  <a:pt x="5376340" y="2063779"/>
                  <a:pt x="5390228" y="2063537"/>
                </a:cubicBezTo>
                <a:cubicBezTo>
                  <a:pt x="5404114" y="2063294"/>
                  <a:pt x="5415175" y="2051839"/>
                  <a:pt x="5414933" y="2037953"/>
                </a:cubicBezTo>
                <a:cubicBezTo>
                  <a:pt x="5414690" y="2024065"/>
                  <a:pt x="5403236" y="2013004"/>
                  <a:pt x="5389350" y="2013246"/>
                </a:cubicBezTo>
                <a:close/>
                <a:moveTo>
                  <a:pt x="5234833" y="2015943"/>
                </a:moveTo>
                <a:cubicBezTo>
                  <a:pt x="5220946" y="2016186"/>
                  <a:pt x="5209885" y="2027640"/>
                  <a:pt x="5210127" y="2041527"/>
                </a:cubicBezTo>
                <a:cubicBezTo>
                  <a:pt x="5210370" y="2055414"/>
                  <a:pt x="5221824" y="2066476"/>
                  <a:pt x="5235711" y="2066234"/>
                </a:cubicBezTo>
                <a:cubicBezTo>
                  <a:pt x="5249598" y="2065991"/>
                  <a:pt x="5260660" y="2054536"/>
                  <a:pt x="5260417" y="2040650"/>
                </a:cubicBezTo>
                <a:cubicBezTo>
                  <a:pt x="5260175" y="2026762"/>
                  <a:pt x="5248720" y="2015701"/>
                  <a:pt x="5234833" y="2015943"/>
                </a:cubicBezTo>
                <a:close/>
                <a:moveTo>
                  <a:pt x="5080443" y="2018638"/>
                </a:moveTo>
                <a:cubicBezTo>
                  <a:pt x="5066556" y="2018881"/>
                  <a:pt x="5055494" y="2030334"/>
                  <a:pt x="5055737" y="2044222"/>
                </a:cubicBezTo>
                <a:cubicBezTo>
                  <a:pt x="5055979" y="2058109"/>
                  <a:pt x="5067434" y="2069171"/>
                  <a:pt x="5081321" y="2068929"/>
                </a:cubicBezTo>
                <a:cubicBezTo>
                  <a:pt x="5095208" y="2068686"/>
                  <a:pt x="5106269" y="2057231"/>
                  <a:pt x="5106027" y="2043344"/>
                </a:cubicBezTo>
                <a:cubicBezTo>
                  <a:pt x="5105785" y="2029457"/>
                  <a:pt x="5094330" y="2018396"/>
                  <a:pt x="5080443" y="2018638"/>
                </a:cubicBezTo>
                <a:close/>
                <a:moveTo>
                  <a:pt x="4617020" y="2026727"/>
                </a:moveTo>
                <a:cubicBezTo>
                  <a:pt x="4603133" y="2026970"/>
                  <a:pt x="4592072" y="2038423"/>
                  <a:pt x="4592314" y="2052311"/>
                </a:cubicBezTo>
                <a:cubicBezTo>
                  <a:pt x="4592557" y="2066198"/>
                  <a:pt x="4604010" y="2077260"/>
                  <a:pt x="4617898" y="2077018"/>
                </a:cubicBezTo>
                <a:cubicBezTo>
                  <a:pt x="4631785" y="2076775"/>
                  <a:pt x="4642846" y="2065320"/>
                  <a:pt x="4642604" y="2051434"/>
                </a:cubicBezTo>
                <a:cubicBezTo>
                  <a:pt x="4642361" y="2037546"/>
                  <a:pt x="4630907" y="2026485"/>
                  <a:pt x="4617020" y="2026727"/>
                </a:cubicBezTo>
                <a:close/>
                <a:moveTo>
                  <a:pt x="4462630" y="2029422"/>
                </a:moveTo>
                <a:cubicBezTo>
                  <a:pt x="4448743" y="2029665"/>
                  <a:pt x="4437681" y="2041118"/>
                  <a:pt x="4437924" y="2055006"/>
                </a:cubicBezTo>
                <a:cubicBezTo>
                  <a:pt x="4438166" y="2068893"/>
                  <a:pt x="4449621" y="2079955"/>
                  <a:pt x="4463508" y="2079713"/>
                </a:cubicBezTo>
                <a:lnTo>
                  <a:pt x="4465070" y="2079368"/>
                </a:lnTo>
                <a:lnTo>
                  <a:pt x="4466643" y="2079658"/>
                </a:lnTo>
                <a:cubicBezTo>
                  <a:pt x="4480530" y="2079415"/>
                  <a:pt x="4491592" y="2067961"/>
                  <a:pt x="4491350" y="2054074"/>
                </a:cubicBezTo>
                <a:cubicBezTo>
                  <a:pt x="4491107" y="2040186"/>
                  <a:pt x="4479652" y="2029125"/>
                  <a:pt x="4465766" y="2029367"/>
                </a:cubicBezTo>
                <a:lnTo>
                  <a:pt x="4464203" y="2029711"/>
                </a:lnTo>
                <a:lnTo>
                  <a:pt x="4462630" y="2029422"/>
                </a:lnTo>
                <a:close/>
                <a:moveTo>
                  <a:pt x="4311375" y="2032062"/>
                </a:moveTo>
                <a:cubicBezTo>
                  <a:pt x="4297488" y="2032305"/>
                  <a:pt x="4286426" y="2043759"/>
                  <a:pt x="4286669" y="2057646"/>
                </a:cubicBezTo>
                <a:cubicBezTo>
                  <a:pt x="4286911" y="2071533"/>
                  <a:pt x="4298366" y="2082595"/>
                  <a:pt x="4312253" y="2082353"/>
                </a:cubicBezTo>
                <a:cubicBezTo>
                  <a:pt x="4326140" y="2082110"/>
                  <a:pt x="4337202" y="2070655"/>
                  <a:pt x="4336959" y="2056769"/>
                </a:cubicBezTo>
                <a:cubicBezTo>
                  <a:pt x="4336717" y="2042881"/>
                  <a:pt x="4325262" y="2031820"/>
                  <a:pt x="4311375" y="2032062"/>
                </a:cubicBezTo>
                <a:close/>
                <a:moveTo>
                  <a:pt x="4156860" y="2034759"/>
                </a:moveTo>
                <a:cubicBezTo>
                  <a:pt x="4142973" y="2035002"/>
                  <a:pt x="4131911" y="2046456"/>
                  <a:pt x="4132153" y="2060344"/>
                </a:cubicBezTo>
                <a:cubicBezTo>
                  <a:pt x="4132396" y="2074230"/>
                  <a:pt x="4143851" y="2085292"/>
                  <a:pt x="4157737" y="2085050"/>
                </a:cubicBezTo>
                <a:cubicBezTo>
                  <a:pt x="4171624" y="2084807"/>
                  <a:pt x="4182686" y="2073353"/>
                  <a:pt x="4182444" y="2059466"/>
                </a:cubicBezTo>
                <a:cubicBezTo>
                  <a:pt x="4182201" y="2045578"/>
                  <a:pt x="4170746" y="2034517"/>
                  <a:pt x="4156860" y="2034759"/>
                </a:cubicBezTo>
                <a:close/>
                <a:moveTo>
                  <a:pt x="4002468" y="2037454"/>
                </a:moveTo>
                <a:cubicBezTo>
                  <a:pt x="3988582" y="2037697"/>
                  <a:pt x="3977520" y="2049151"/>
                  <a:pt x="3977763" y="2063038"/>
                </a:cubicBezTo>
                <a:cubicBezTo>
                  <a:pt x="3978005" y="2076925"/>
                  <a:pt x="3989460" y="2087987"/>
                  <a:pt x="4003346" y="2087745"/>
                </a:cubicBezTo>
                <a:cubicBezTo>
                  <a:pt x="4017234" y="2087502"/>
                  <a:pt x="4028296" y="2076047"/>
                  <a:pt x="4028053" y="2062161"/>
                </a:cubicBezTo>
                <a:cubicBezTo>
                  <a:pt x="4027811" y="2048273"/>
                  <a:pt x="4016356" y="2037212"/>
                  <a:pt x="4002468" y="2037454"/>
                </a:cubicBezTo>
                <a:close/>
                <a:moveTo>
                  <a:pt x="4678132" y="1984035"/>
                </a:moveTo>
                <a:lnTo>
                  <a:pt x="4675852" y="1985026"/>
                </a:lnTo>
                <a:cubicBezTo>
                  <a:pt x="4671381" y="1989656"/>
                  <a:pt x="4668676" y="1995991"/>
                  <a:pt x="4668797" y="2002935"/>
                </a:cubicBezTo>
                <a:lnTo>
                  <a:pt x="4669790" y="2005220"/>
                </a:lnTo>
                <a:lnTo>
                  <a:pt x="4678132" y="1984035"/>
                </a:lnTo>
                <a:close/>
                <a:moveTo>
                  <a:pt x="5172150" y="1975311"/>
                </a:moveTo>
                <a:lnTo>
                  <a:pt x="5134911" y="1987696"/>
                </a:lnTo>
                <a:lnTo>
                  <a:pt x="5132094" y="1994848"/>
                </a:lnTo>
                <a:cubicBezTo>
                  <a:pt x="5132336" y="2008735"/>
                  <a:pt x="5143790" y="2019797"/>
                  <a:pt x="5157678" y="2019554"/>
                </a:cubicBezTo>
                <a:cubicBezTo>
                  <a:pt x="5171565" y="2019312"/>
                  <a:pt x="5182625" y="2007857"/>
                  <a:pt x="5182383" y="1993970"/>
                </a:cubicBezTo>
                <a:cubicBezTo>
                  <a:pt x="5182262" y="1987026"/>
                  <a:pt x="5179337" y="1980790"/>
                  <a:pt x="5174709" y="1976319"/>
                </a:cubicBezTo>
                <a:lnTo>
                  <a:pt x="5172150" y="1975311"/>
                </a:lnTo>
                <a:close/>
                <a:moveTo>
                  <a:pt x="5465705" y="1963872"/>
                </a:moveTo>
                <a:cubicBezTo>
                  <a:pt x="5451819" y="1964115"/>
                  <a:pt x="5440757" y="1975569"/>
                  <a:pt x="5441000" y="1989456"/>
                </a:cubicBezTo>
                <a:cubicBezTo>
                  <a:pt x="5441242" y="2003343"/>
                  <a:pt x="5452697" y="2014405"/>
                  <a:pt x="5466583" y="2014162"/>
                </a:cubicBezTo>
                <a:cubicBezTo>
                  <a:pt x="5480470" y="2013920"/>
                  <a:pt x="5491531" y="2002465"/>
                  <a:pt x="5491289" y="1988578"/>
                </a:cubicBezTo>
                <a:cubicBezTo>
                  <a:pt x="5491046" y="1974692"/>
                  <a:pt x="5479593" y="1963630"/>
                  <a:pt x="5465705" y="1963872"/>
                </a:cubicBezTo>
                <a:close/>
                <a:moveTo>
                  <a:pt x="5311315" y="1966567"/>
                </a:moveTo>
                <a:cubicBezTo>
                  <a:pt x="5297427" y="1966809"/>
                  <a:pt x="5286367" y="1978264"/>
                  <a:pt x="5286609" y="1992151"/>
                </a:cubicBezTo>
                <a:cubicBezTo>
                  <a:pt x="5286851" y="2006038"/>
                  <a:pt x="5298305" y="2017100"/>
                  <a:pt x="5312193" y="2016857"/>
                </a:cubicBezTo>
                <a:cubicBezTo>
                  <a:pt x="5326080" y="2016615"/>
                  <a:pt x="5337142" y="2005160"/>
                  <a:pt x="5336899" y="1991273"/>
                </a:cubicBezTo>
                <a:cubicBezTo>
                  <a:pt x="5336657" y="1977386"/>
                  <a:pt x="5325202" y="1966325"/>
                  <a:pt x="5311315" y="1966567"/>
                </a:cubicBezTo>
                <a:close/>
                <a:moveTo>
                  <a:pt x="4538987" y="1980048"/>
                </a:moveTo>
                <a:cubicBezTo>
                  <a:pt x="4525100" y="1980290"/>
                  <a:pt x="4514038" y="1991745"/>
                  <a:pt x="4514281" y="2005632"/>
                </a:cubicBezTo>
                <a:cubicBezTo>
                  <a:pt x="4514523" y="2019519"/>
                  <a:pt x="4525978" y="2030581"/>
                  <a:pt x="4539865" y="2030338"/>
                </a:cubicBezTo>
                <a:cubicBezTo>
                  <a:pt x="4553753" y="2030096"/>
                  <a:pt x="4564813" y="2018641"/>
                  <a:pt x="4564571" y="2004754"/>
                </a:cubicBezTo>
                <a:cubicBezTo>
                  <a:pt x="4564329" y="1990867"/>
                  <a:pt x="4552875" y="1979806"/>
                  <a:pt x="4538987" y="1980048"/>
                </a:cubicBezTo>
                <a:close/>
                <a:moveTo>
                  <a:pt x="4387731" y="1982688"/>
                </a:moveTo>
                <a:cubicBezTo>
                  <a:pt x="4373844" y="1982931"/>
                  <a:pt x="4362782" y="1994385"/>
                  <a:pt x="4363025" y="2008272"/>
                </a:cubicBezTo>
                <a:cubicBezTo>
                  <a:pt x="4363267" y="2022159"/>
                  <a:pt x="4374722" y="2033221"/>
                  <a:pt x="4388609" y="2032979"/>
                </a:cubicBezTo>
                <a:cubicBezTo>
                  <a:pt x="4402496" y="2032736"/>
                  <a:pt x="4413557" y="2021281"/>
                  <a:pt x="4413315" y="2007394"/>
                </a:cubicBezTo>
                <a:cubicBezTo>
                  <a:pt x="4413073" y="1993508"/>
                  <a:pt x="4401618" y="1982446"/>
                  <a:pt x="4387731" y="1982688"/>
                </a:cubicBezTo>
                <a:close/>
                <a:moveTo>
                  <a:pt x="4233340" y="1985383"/>
                </a:moveTo>
                <a:cubicBezTo>
                  <a:pt x="4219454" y="1985626"/>
                  <a:pt x="4208393" y="1997080"/>
                  <a:pt x="4208635" y="2010967"/>
                </a:cubicBezTo>
                <a:cubicBezTo>
                  <a:pt x="4208878" y="2024854"/>
                  <a:pt x="4220331" y="2035916"/>
                  <a:pt x="4234218" y="2035673"/>
                </a:cubicBezTo>
                <a:cubicBezTo>
                  <a:pt x="4248105" y="2035431"/>
                  <a:pt x="4259167" y="2023976"/>
                  <a:pt x="4258925" y="2010089"/>
                </a:cubicBezTo>
                <a:cubicBezTo>
                  <a:pt x="4258682" y="1996203"/>
                  <a:pt x="4247227" y="1985141"/>
                  <a:pt x="4233340" y="1985383"/>
                </a:cubicBezTo>
                <a:close/>
                <a:moveTo>
                  <a:pt x="4078825" y="1988080"/>
                </a:moveTo>
                <a:cubicBezTo>
                  <a:pt x="4064938" y="1988323"/>
                  <a:pt x="4053876" y="1999777"/>
                  <a:pt x="4054119" y="2013664"/>
                </a:cubicBezTo>
                <a:cubicBezTo>
                  <a:pt x="4054361" y="2027551"/>
                  <a:pt x="4065816" y="2038613"/>
                  <a:pt x="4079703" y="2038371"/>
                </a:cubicBezTo>
                <a:cubicBezTo>
                  <a:pt x="4093590" y="2038128"/>
                  <a:pt x="4104651" y="2026673"/>
                  <a:pt x="4104409" y="2012786"/>
                </a:cubicBezTo>
                <a:cubicBezTo>
                  <a:pt x="4104167" y="1998900"/>
                  <a:pt x="4092712" y="1987838"/>
                  <a:pt x="4078825" y="1988080"/>
                </a:cubicBezTo>
                <a:close/>
                <a:moveTo>
                  <a:pt x="5256800" y="1947159"/>
                </a:moveTo>
                <a:lnTo>
                  <a:pt x="5216025" y="1960720"/>
                </a:lnTo>
                <a:cubicBezTo>
                  <a:pt x="5216045" y="1960767"/>
                  <a:pt x="5216066" y="1960815"/>
                  <a:pt x="5216086" y="1960862"/>
                </a:cubicBezTo>
                <a:cubicBezTo>
                  <a:pt x="5220716" y="1965333"/>
                  <a:pt x="5227052" y="1968038"/>
                  <a:pt x="5233995" y="1967917"/>
                </a:cubicBezTo>
                <a:cubicBezTo>
                  <a:pt x="5240939" y="1967795"/>
                  <a:pt x="5247176" y="1964871"/>
                  <a:pt x="5251647" y="1960241"/>
                </a:cubicBezTo>
                <a:lnTo>
                  <a:pt x="5256800" y="1947159"/>
                </a:lnTo>
                <a:close/>
                <a:moveTo>
                  <a:pt x="4003128" y="1940074"/>
                </a:moveTo>
                <a:lnTo>
                  <a:pt x="3989919" y="1984815"/>
                </a:lnTo>
                <a:lnTo>
                  <a:pt x="4001630" y="1989428"/>
                </a:lnTo>
                <a:cubicBezTo>
                  <a:pt x="4015518" y="1989185"/>
                  <a:pt x="4026579" y="1977730"/>
                  <a:pt x="4026337" y="1963844"/>
                </a:cubicBezTo>
                <a:cubicBezTo>
                  <a:pt x="4026216" y="1956901"/>
                  <a:pt x="4023292" y="1950664"/>
                  <a:pt x="4018662" y="1946193"/>
                </a:cubicBezTo>
                <a:lnTo>
                  <a:pt x="4003128" y="1940074"/>
                </a:lnTo>
                <a:close/>
                <a:moveTo>
                  <a:pt x="5541032" y="1912253"/>
                </a:moveTo>
                <a:cubicBezTo>
                  <a:pt x="5527145" y="1912495"/>
                  <a:pt x="5516084" y="1923949"/>
                  <a:pt x="5516326" y="1937836"/>
                </a:cubicBezTo>
                <a:cubicBezTo>
                  <a:pt x="5516447" y="1944780"/>
                  <a:pt x="5519372" y="1951017"/>
                  <a:pt x="5524001" y="1955487"/>
                </a:cubicBezTo>
                <a:lnTo>
                  <a:pt x="5541740" y="1962475"/>
                </a:lnTo>
                <a:lnTo>
                  <a:pt x="5561224" y="1922260"/>
                </a:lnTo>
                <a:lnTo>
                  <a:pt x="5559932" y="1919290"/>
                </a:lnTo>
                <a:cubicBezTo>
                  <a:pt x="5555303" y="1914819"/>
                  <a:pt x="5548967" y="1912114"/>
                  <a:pt x="5542023" y="1912235"/>
                </a:cubicBezTo>
                <a:lnTo>
                  <a:pt x="5541529" y="1912343"/>
                </a:lnTo>
                <a:lnTo>
                  <a:pt x="5541032" y="1912253"/>
                </a:lnTo>
                <a:close/>
                <a:moveTo>
                  <a:pt x="5387634" y="1914930"/>
                </a:moveTo>
                <a:cubicBezTo>
                  <a:pt x="5373746" y="1915173"/>
                  <a:pt x="5362685" y="1926626"/>
                  <a:pt x="5362927" y="1940513"/>
                </a:cubicBezTo>
                <a:cubicBezTo>
                  <a:pt x="5363170" y="1954400"/>
                  <a:pt x="5374624" y="1965462"/>
                  <a:pt x="5388512" y="1965220"/>
                </a:cubicBezTo>
                <a:cubicBezTo>
                  <a:pt x="5402397" y="1964977"/>
                  <a:pt x="5413459" y="1953522"/>
                  <a:pt x="5413217" y="1939635"/>
                </a:cubicBezTo>
                <a:cubicBezTo>
                  <a:pt x="5412974" y="1925749"/>
                  <a:pt x="5401520" y="1914688"/>
                  <a:pt x="5387634" y="1914930"/>
                </a:cubicBezTo>
                <a:close/>
                <a:moveTo>
                  <a:pt x="4615304" y="1928411"/>
                </a:moveTo>
                <a:cubicBezTo>
                  <a:pt x="4601416" y="1928654"/>
                  <a:pt x="4590356" y="1940107"/>
                  <a:pt x="4590598" y="1953994"/>
                </a:cubicBezTo>
                <a:cubicBezTo>
                  <a:pt x="4590840" y="1967881"/>
                  <a:pt x="4602294" y="1978943"/>
                  <a:pt x="4616182" y="1978701"/>
                </a:cubicBezTo>
                <a:cubicBezTo>
                  <a:pt x="4630069" y="1978458"/>
                  <a:pt x="4641130" y="1967003"/>
                  <a:pt x="4640887" y="1953117"/>
                </a:cubicBezTo>
                <a:cubicBezTo>
                  <a:pt x="4640645" y="1939230"/>
                  <a:pt x="4629191" y="1928169"/>
                  <a:pt x="4615304" y="1928411"/>
                </a:cubicBezTo>
                <a:close/>
                <a:moveTo>
                  <a:pt x="4460914" y="1931106"/>
                </a:moveTo>
                <a:cubicBezTo>
                  <a:pt x="4447027" y="1931349"/>
                  <a:pt x="4435965" y="1942802"/>
                  <a:pt x="4436208" y="1956689"/>
                </a:cubicBezTo>
                <a:cubicBezTo>
                  <a:pt x="4436450" y="1970576"/>
                  <a:pt x="4447905" y="1981638"/>
                  <a:pt x="4461792" y="1981396"/>
                </a:cubicBezTo>
                <a:lnTo>
                  <a:pt x="4463354" y="1981052"/>
                </a:lnTo>
                <a:lnTo>
                  <a:pt x="4464927" y="1981341"/>
                </a:lnTo>
                <a:cubicBezTo>
                  <a:pt x="4478814" y="1981098"/>
                  <a:pt x="4489876" y="1969644"/>
                  <a:pt x="4489633" y="1955757"/>
                </a:cubicBezTo>
                <a:cubicBezTo>
                  <a:pt x="4489391" y="1941870"/>
                  <a:pt x="4477936" y="1930809"/>
                  <a:pt x="4464049" y="1931051"/>
                </a:cubicBezTo>
                <a:lnTo>
                  <a:pt x="4462487" y="1931395"/>
                </a:lnTo>
                <a:lnTo>
                  <a:pt x="4460914" y="1931106"/>
                </a:lnTo>
                <a:close/>
                <a:moveTo>
                  <a:pt x="4309659" y="1933746"/>
                </a:moveTo>
                <a:cubicBezTo>
                  <a:pt x="4295772" y="1933989"/>
                  <a:pt x="4284710" y="1945443"/>
                  <a:pt x="4284953" y="1959329"/>
                </a:cubicBezTo>
                <a:cubicBezTo>
                  <a:pt x="4285195" y="1973216"/>
                  <a:pt x="4296650" y="1984278"/>
                  <a:pt x="4310537" y="1984036"/>
                </a:cubicBezTo>
                <a:cubicBezTo>
                  <a:pt x="4324424" y="1983793"/>
                  <a:pt x="4335485" y="1972338"/>
                  <a:pt x="4335243" y="1958452"/>
                </a:cubicBezTo>
                <a:cubicBezTo>
                  <a:pt x="4335001" y="1944565"/>
                  <a:pt x="4323546" y="1933504"/>
                  <a:pt x="4309659" y="1933746"/>
                </a:cubicBezTo>
                <a:close/>
                <a:moveTo>
                  <a:pt x="4155143" y="1936443"/>
                </a:moveTo>
                <a:cubicBezTo>
                  <a:pt x="4141257" y="1936686"/>
                  <a:pt x="4130195" y="1948140"/>
                  <a:pt x="4130437" y="1962026"/>
                </a:cubicBezTo>
                <a:cubicBezTo>
                  <a:pt x="4130680" y="1975913"/>
                  <a:pt x="4142134" y="1986975"/>
                  <a:pt x="4156021" y="1986733"/>
                </a:cubicBezTo>
                <a:cubicBezTo>
                  <a:pt x="4169908" y="1986490"/>
                  <a:pt x="4180970" y="1975036"/>
                  <a:pt x="4180728" y="1961149"/>
                </a:cubicBezTo>
                <a:cubicBezTo>
                  <a:pt x="4180485" y="1947262"/>
                  <a:pt x="4169030" y="1936201"/>
                  <a:pt x="4155143" y="1936443"/>
                </a:cubicBezTo>
                <a:close/>
                <a:moveTo>
                  <a:pt x="5481472" y="1872441"/>
                </a:moveTo>
                <a:lnTo>
                  <a:pt x="5441399" y="1885768"/>
                </a:lnTo>
                <a:lnTo>
                  <a:pt x="5439283" y="1891138"/>
                </a:lnTo>
                <a:cubicBezTo>
                  <a:pt x="5439526" y="1905026"/>
                  <a:pt x="5450981" y="1916087"/>
                  <a:pt x="5464866" y="1915844"/>
                </a:cubicBezTo>
                <a:cubicBezTo>
                  <a:pt x="5478754" y="1915602"/>
                  <a:pt x="5489815" y="1904148"/>
                  <a:pt x="5489573" y="1890260"/>
                </a:cubicBezTo>
                <a:cubicBezTo>
                  <a:pt x="5489452" y="1883317"/>
                  <a:pt x="5486527" y="1877080"/>
                  <a:pt x="5481897" y="1872609"/>
                </a:cubicBezTo>
                <a:lnTo>
                  <a:pt x="5481472" y="1872441"/>
                </a:lnTo>
                <a:close/>
                <a:moveTo>
                  <a:pt x="4691787" y="1879033"/>
                </a:moveTo>
                <a:cubicBezTo>
                  <a:pt x="4677899" y="1879275"/>
                  <a:pt x="4666839" y="1890730"/>
                  <a:pt x="4667081" y="1904617"/>
                </a:cubicBezTo>
                <a:cubicBezTo>
                  <a:pt x="4667323" y="1918505"/>
                  <a:pt x="4678777" y="1929566"/>
                  <a:pt x="4692665" y="1929323"/>
                </a:cubicBezTo>
                <a:lnTo>
                  <a:pt x="4701119" y="1925647"/>
                </a:lnTo>
                <a:lnTo>
                  <a:pt x="4713369" y="1894535"/>
                </a:lnTo>
                <a:lnTo>
                  <a:pt x="4709696" y="1886087"/>
                </a:lnTo>
                <a:cubicBezTo>
                  <a:pt x="4705066" y="1881617"/>
                  <a:pt x="4698730" y="1878912"/>
                  <a:pt x="4691787" y="1879033"/>
                </a:cubicBezTo>
                <a:close/>
                <a:moveTo>
                  <a:pt x="4537271" y="1881730"/>
                </a:moveTo>
                <a:cubicBezTo>
                  <a:pt x="4523384" y="1881972"/>
                  <a:pt x="4512322" y="1893427"/>
                  <a:pt x="4512565" y="1907314"/>
                </a:cubicBezTo>
                <a:cubicBezTo>
                  <a:pt x="4512807" y="1921202"/>
                  <a:pt x="4524262" y="1932263"/>
                  <a:pt x="4538149" y="1932020"/>
                </a:cubicBezTo>
                <a:cubicBezTo>
                  <a:pt x="4552036" y="1931778"/>
                  <a:pt x="4563097" y="1920324"/>
                  <a:pt x="4562855" y="1906436"/>
                </a:cubicBezTo>
                <a:cubicBezTo>
                  <a:pt x="4562612" y="1892549"/>
                  <a:pt x="4551159" y="1881488"/>
                  <a:pt x="4537271" y="1881730"/>
                </a:cubicBezTo>
                <a:close/>
                <a:moveTo>
                  <a:pt x="4386015" y="1884370"/>
                </a:moveTo>
                <a:cubicBezTo>
                  <a:pt x="4372128" y="1884613"/>
                  <a:pt x="4361066" y="1896067"/>
                  <a:pt x="4361309" y="1909954"/>
                </a:cubicBezTo>
                <a:cubicBezTo>
                  <a:pt x="4361551" y="1923842"/>
                  <a:pt x="4373006" y="1934903"/>
                  <a:pt x="4386893" y="1934661"/>
                </a:cubicBezTo>
                <a:cubicBezTo>
                  <a:pt x="4400780" y="1934418"/>
                  <a:pt x="4411841" y="1922964"/>
                  <a:pt x="4411599" y="1909076"/>
                </a:cubicBezTo>
                <a:cubicBezTo>
                  <a:pt x="4411357" y="1895190"/>
                  <a:pt x="4399902" y="1884128"/>
                  <a:pt x="4386015" y="1884370"/>
                </a:cubicBezTo>
                <a:close/>
                <a:moveTo>
                  <a:pt x="4231624" y="1887065"/>
                </a:moveTo>
                <a:cubicBezTo>
                  <a:pt x="4217737" y="1887308"/>
                  <a:pt x="4206677" y="1898762"/>
                  <a:pt x="4206919" y="1912649"/>
                </a:cubicBezTo>
                <a:cubicBezTo>
                  <a:pt x="4207161" y="1926537"/>
                  <a:pt x="4218615" y="1937598"/>
                  <a:pt x="4232502" y="1937355"/>
                </a:cubicBezTo>
                <a:cubicBezTo>
                  <a:pt x="4246389" y="1937113"/>
                  <a:pt x="4257451" y="1925659"/>
                  <a:pt x="4257208" y="1911771"/>
                </a:cubicBezTo>
                <a:cubicBezTo>
                  <a:pt x="4256966" y="1897884"/>
                  <a:pt x="4245511" y="1886823"/>
                  <a:pt x="4231624" y="1887065"/>
                </a:cubicBezTo>
                <a:close/>
                <a:moveTo>
                  <a:pt x="4077109" y="1889762"/>
                </a:moveTo>
                <a:cubicBezTo>
                  <a:pt x="4063222" y="1890005"/>
                  <a:pt x="4052160" y="1901459"/>
                  <a:pt x="4052403" y="1915346"/>
                </a:cubicBezTo>
                <a:cubicBezTo>
                  <a:pt x="4052645" y="1929234"/>
                  <a:pt x="4064100" y="1940295"/>
                  <a:pt x="4077987" y="1940053"/>
                </a:cubicBezTo>
                <a:cubicBezTo>
                  <a:pt x="4091874" y="1939810"/>
                  <a:pt x="4102935" y="1928356"/>
                  <a:pt x="4102693" y="1914468"/>
                </a:cubicBezTo>
                <a:cubicBezTo>
                  <a:pt x="4102451" y="1900582"/>
                  <a:pt x="4090996" y="1889520"/>
                  <a:pt x="4077109" y="1889762"/>
                </a:cubicBezTo>
                <a:close/>
                <a:moveTo>
                  <a:pt x="5563689" y="1845099"/>
                </a:moveTo>
                <a:lnTo>
                  <a:pt x="5523467" y="1858475"/>
                </a:lnTo>
                <a:lnTo>
                  <a:pt x="5540209" y="1865070"/>
                </a:lnTo>
                <a:lnTo>
                  <a:pt x="5540702" y="1864961"/>
                </a:lnTo>
                <a:lnTo>
                  <a:pt x="5541200" y="1865053"/>
                </a:lnTo>
                <a:cubicBezTo>
                  <a:pt x="5548144" y="1864931"/>
                  <a:pt x="5554381" y="1862008"/>
                  <a:pt x="5558851" y="1857377"/>
                </a:cubicBezTo>
                <a:lnTo>
                  <a:pt x="5563689" y="1845099"/>
                </a:lnTo>
                <a:close/>
                <a:moveTo>
                  <a:pt x="4613588" y="1830093"/>
                </a:moveTo>
                <a:cubicBezTo>
                  <a:pt x="4599700" y="1830336"/>
                  <a:pt x="4588640" y="1841789"/>
                  <a:pt x="4588882" y="1855677"/>
                </a:cubicBezTo>
                <a:cubicBezTo>
                  <a:pt x="4588913" y="1855818"/>
                  <a:pt x="4588943" y="1855958"/>
                  <a:pt x="4588974" y="1856099"/>
                </a:cubicBezTo>
                <a:cubicBezTo>
                  <a:pt x="4588948" y="1856240"/>
                  <a:pt x="4588923" y="1856381"/>
                  <a:pt x="4588897" y="1856522"/>
                </a:cubicBezTo>
                <a:cubicBezTo>
                  <a:pt x="4589139" y="1870410"/>
                  <a:pt x="4600593" y="1881471"/>
                  <a:pt x="4614481" y="1881228"/>
                </a:cubicBezTo>
                <a:cubicBezTo>
                  <a:pt x="4628368" y="1880986"/>
                  <a:pt x="4639428" y="1869532"/>
                  <a:pt x="4639186" y="1855644"/>
                </a:cubicBezTo>
                <a:cubicBezTo>
                  <a:pt x="4639155" y="1855504"/>
                  <a:pt x="4639125" y="1855364"/>
                  <a:pt x="4639094" y="1855224"/>
                </a:cubicBezTo>
                <a:cubicBezTo>
                  <a:pt x="4639120" y="1855083"/>
                  <a:pt x="4639145" y="1854941"/>
                  <a:pt x="4639171" y="1854800"/>
                </a:cubicBezTo>
                <a:cubicBezTo>
                  <a:pt x="4638929" y="1840912"/>
                  <a:pt x="4627475" y="1829851"/>
                  <a:pt x="4613588" y="1830093"/>
                </a:cubicBezTo>
                <a:close/>
                <a:moveTo>
                  <a:pt x="4459198" y="1832788"/>
                </a:moveTo>
                <a:cubicBezTo>
                  <a:pt x="4445311" y="1833031"/>
                  <a:pt x="4434249" y="1844484"/>
                  <a:pt x="4434491" y="1858372"/>
                </a:cubicBezTo>
                <a:cubicBezTo>
                  <a:pt x="4434522" y="1858513"/>
                  <a:pt x="4434553" y="1858653"/>
                  <a:pt x="4434584" y="1858794"/>
                </a:cubicBezTo>
                <a:lnTo>
                  <a:pt x="4434506" y="1859217"/>
                </a:lnTo>
                <a:cubicBezTo>
                  <a:pt x="4434749" y="1873105"/>
                  <a:pt x="4446203" y="1884166"/>
                  <a:pt x="4460090" y="1883923"/>
                </a:cubicBezTo>
                <a:lnTo>
                  <a:pt x="4461653" y="1883580"/>
                </a:lnTo>
                <a:lnTo>
                  <a:pt x="4463226" y="1883869"/>
                </a:lnTo>
                <a:cubicBezTo>
                  <a:pt x="4477113" y="1883626"/>
                  <a:pt x="4488174" y="1872172"/>
                  <a:pt x="4487932" y="1858285"/>
                </a:cubicBezTo>
                <a:cubicBezTo>
                  <a:pt x="4487901" y="1858145"/>
                  <a:pt x="4487870" y="1858004"/>
                  <a:pt x="4487839" y="1857864"/>
                </a:cubicBezTo>
                <a:cubicBezTo>
                  <a:pt x="4487865" y="1857723"/>
                  <a:pt x="4487891" y="1857581"/>
                  <a:pt x="4487917" y="1857440"/>
                </a:cubicBezTo>
                <a:cubicBezTo>
                  <a:pt x="4487675" y="1843552"/>
                  <a:pt x="4476220" y="1832491"/>
                  <a:pt x="4462333" y="1832733"/>
                </a:cubicBezTo>
                <a:lnTo>
                  <a:pt x="4460771" y="1833077"/>
                </a:lnTo>
                <a:lnTo>
                  <a:pt x="4459198" y="1832788"/>
                </a:lnTo>
                <a:close/>
                <a:moveTo>
                  <a:pt x="4307943" y="1835428"/>
                </a:moveTo>
                <a:cubicBezTo>
                  <a:pt x="4294056" y="1835671"/>
                  <a:pt x="4282994" y="1847124"/>
                  <a:pt x="4283237" y="1861012"/>
                </a:cubicBezTo>
                <a:cubicBezTo>
                  <a:pt x="4283268" y="1861153"/>
                  <a:pt x="4283299" y="1861293"/>
                  <a:pt x="4283330" y="1861434"/>
                </a:cubicBezTo>
                <a:cubicBezTo>
                  <a:pt x="4283304" y="1861575"/>
                  <a:pt x="4283277" y="1861716"/>
                  <a:pt x="4283251" y="1861857"/>
                </a:cubicBezTo>
                <a:cubicBezTo>
                  <a:pt x="4283494" y="1875745"/>
                  <a:pt x="4294948" y="1886806"/>
                  <a:pt x="4308835" y="1886564"/>
                </a:cubicBezTo>
                <a:cubicBezTo>
                  <a:pt x="4322722" y="1886321"/>
                  <a:pt x="4333784" y="1874867"/>
                  <a:pt x="4333542" y="1860979"/>
                </a:cubicBezTo>
                <a:lnTo>
                  <a:pt x="4333449" y="1860559"/>
                </a:lnTo>
                <a:cubicBezTo>
                  <a:pt x="4333475" y="1860418"/>
                  <a:pt x="4333501" y="1860276"/>
                  <a:pt x="4333527" y="1860135"/>
                </a:cubicBezTo>
                <a:cubicBezTo>
                  <a:pt x="4333284" y="1846247"/>
                  <a:pt x="4321830" y="1835186"/>
                  <a:pt x="4307943" y="1835428"/>
                </a:cubicBezTo>
                <a:close/>
                <a:moveTo>
                  <a:pt x="4153427" y="1838125"/>
                </a:moveTo>
                <a:cubicBezTo>
                  <a:pt x="4139540" y="1838368"/>
                  <a:pt x="4128479" y="1849822"/>
                  <a:pt x="4128721" y="1863709"/>
                </a:cubicBezTo>
                <a:cubicBezTo>
                  <a:pt x="4128752" y="1863850"/>
                  <a:pt x="4128782" y="1863990"/>
                  <a:pt x="4128813" y="1864131"/>
                </a:cubicBezTo>
                <a:cubicBezTo>
                  <a:pt x="4128787" y="1864272"/>
                  <a:pt x="4128762" y="1864413"/>
                  <a:pt x="4128736" y="1864554"/>
                </a:cubicBezTo>
                <a:cubicBezTo>
                  <a:pt x="4128978" y="1878442"/>
                  <a:pt x="4140433" y="1889503"/>
                  <a:pt x="4154320" y="1889261"/>
                </a:cubicBezTo>
                <a:cubicBezTo>
                  <a:pt x="4168207" y="1889018"/>
                  <a:pt x="4179269" y="1877564"/>
                  <a:pt x="4179026" y="1863677"/>
                </a:cubicBezTo>
                <a:cubicBezTo>
                  <a:pt x="4178995" y="1863537"/>
                  <a:pt x="4178964" y="1863396"/>
                  <a:pt x="4178933" y="1863256"/>
                </a:cubicBezTo>
                <a:cubicBezTo>
                  <a:pt x="4178959" y="1863115"/>
                  <a:pt x="4178985" y="1862973"/>
                  <a:pt x="4179011" y="1862832"/>
                </a:cubicBezTo>
                <a:cubicBezTo>
                  <a:pt x="4178769" y="1848944"/>
                  <a:pt x="4167314" y="1837883"/>
                  <a:pt x="4153427" y="1838125"/>
                </a:cubicBezTo>
                <a:close/>
                <a:moveTo>
                  <a:pt x="4690086" y="1781563"/>
                </a:moveTo>
                <a:cubicBezTo>
                  <a:pt x="4676198" y="1781805"/>
                  <a:pt x="4665137" y="1793259"/>
                  <a:pt x="4665380" y="1807147"/>
                </a:cubicBezTo>
                <a:cubicBezTo>
                  <a:pt x="4665622" y="1821034"/>
                  <a:pt x="4677076" y="1832096"/>
                  <a:pt x="4690964" y="1831853"/>
                </a:cubicBezTo>
                <a:cubicBezTo>
                  <a:pt x="4704851" y="1831611"/>
                  <a:pt x="4715912" y="1820156"/>
                  <a:pt x="4715670" y="1806269"/>
                </a:cubicBezTo>
                <a:cubicBezTo>
                  <a:pt x="4715428" y="1792381"/>
                  <a:pt x="4703973" y="1781320"/>
                  <a:pt x="4690086" y="1781563"/>
                </a:cubicBezTo>
                <a:close/>
                <a:moveTo>
                  <a:pt x="4535569" y="1784260"/>
                </a:moveTo>
                <a:cubicBezTo>
                  <a:pt x="4521683" y="1784502"/>
                  <a:pt x="4510621" y="1795956"/>
                  <a:pt x="4510863" y="1809844"/>
                </a:cubicBezTo>
                <a:cubicBezTo>
                  <a:pt x="4511106" y="1823731"/>
                  <a:pt x="4522560" y="1834793"/>
                  <a:pt x="4536447" y="1834550"/>
                </a:cubicBezTo>
                <a:cubicBezTo>
                  <a:pt x="4550335" y="1834308"/>
                  <a:pt x="4561396" y="1822853"/>
                  <a:pt x="4561154" y="1808966"/>
                </a:cubicBezTo>
                <a:cubicBezTo>
                  <a:pt x="4560911" y="1795078"/>
                  <a:pt x="4549457" y="1784017"/>
                  <a:pt x="4535569" y="1784260"/>
                </a:cubicBezTo>
                <a:close/>
                <a:moveTo>
                  <a:pt x="4384313" y="1786900"/>
                </a:moveTo>
                <a:cubicBezTo>
                  <a:pt x="4370427" y="1787142"/>
                  <a:pt x="4359365" y="1798596"/>
                  <a:pt x="4359607" y="1812484"/>
                </a:cubicBezTo>
                <a:cubicBezTo>
                  <a:pt x="4359850" y="1826371"/>
                  <a:pt x="4371304" y="1837433"/>
                  <a:pt x="4385191" y="1837190"/>
                </a:cubicBezTo>
                <a:cubicBezTo>
                  <a:pt x="4399078" y="1836948"/>
                  <a:pt x="4410140" y="1825493"/>
                  <a:pt x="4409898" y="1811606"/>
                </a:cubicBezTo>
                <a:cubicBezTo>
                  <a:pt x="4409655" y="1797718"/>
                  <a:pt x="4398200" y="1786658"/>
                  <a:pt x="4384313" y="1786900"/>
                </a:cubicBezTo>
                <a:close/>
                <a:moveTo>
                  <a:pt x="4229923" y="1789595"/>
                </a:moveTo>
                <a:cubicBezTo>
                  <a:pt x="4216036" y="1789837"/>
                  <a:pt x="4204975" y="1801291"/>
                  <a:pt x="4205218" y="1815179"/>
                </a:cubicBezTo>
                <a:cubicBezTo>
                  <a:pt x="4205460" y="1829066"/>
                  <a:pt x="4216914" y="1840128"/>
                  <a:pt x="4230801" y="1839885"/>
                </a:cubicBezTo>
                <a:cubicBezTo>
                  <a:pt x="4244688" y="1839643"/>
                  <a:pt x="4255749" y="1828188"/>
                  <a:pt x="4255507" y="1814301"/>
                </a:cubicBezTo>
                <a:cubicBezTo>
                  <a:pt x="4255265" y="1800413"/>
                  <a:pt x="4243810" y="1789353"/>
                  <a:pt x="4229923" y="1789595"/>
                </a:cubicBezTo>
                <a:close/>
                <a:moveTo>
                  <a:pt x="4075408" y="1792292"/>
                </a:moveTo>
                <a:cubicBezTo>
                  <a:pt x="4061521" y="1792534"/>
                  <a:pt x="4050460" y="1803988"/>
                  <a:pt x="4050702" y="1817876"/>
                </a:cubicBezTo>
                <a:cubicBezTo>
                  <a:pt x="4050945" y="1831763"/>
                  <a:pt x="4062398" y="1842825"/>
                  <a:pt x="4076285" y="1842582"/>
                </a:cubicBezTo>
                <a:cubicBezTo>
                  <a:pt x="4090172" y="1842340"/>
                  <a:pt x="4101234" y="1830885"/>
                  <a:pt x="4100992" y="1816998"/>
                </a:cubicBezTo>
                <a:cubicBezTo>
                  <a:pt x="4100749" y="1803110"/>
                  <a:pt x="4089294" y="1792050"/>
                  <a:pt x="4075408" y="1792292"/>
                </a:cubicBezTo>
                <a:close/>
                <a:moveTo>
                  <a:pt x="4766402" y="1729925"/>
                </a:moveTo>
                <a:cubicBezTo>
                  <a:pt x="4752515" y="1730167"/>
                  <a:pt x="4741454" y="1741622"/>
                  <a:pt x="4741696" y="1755509"/>
                </a:cubicBezTo>
                <a:cubicBezTo>
                  <a:pt x="4741817" y="1762453"/>
                  <a:pt x="4744742" y="1768690"/>
                  <a:pt x="4749371" y="1773161"/>
                </a:cubicBezTo>
                <a:lnTo>
                  <a:pt x="4759572" y="1777179"/>
                </a:lnTo>
                <a:lnTo>
                  <a:pt x="4776596" y="1733941"/>
                </a:lnTo>
                <a:lnTo>
                  <a:pt x="4766402" y="1729925"/>
                </a:lnTo>
                <a:close/>
                <a:moveTo>
                  <a:pt x="4611887" y="1732622"/>
                </a:moveTo>
                <a:cubicBezTo>
                  <a:pt x="4597999" y="1732865"/>
                  <a:pt x="4586938" y="1744319"/>
                  <a:pt x="4587181" y="1758206"/>
                </a:cubicBezTo>
                <a:cubicBezTo>
                  <a:pt x="4587423" y="1772094"/>
                  <a:pt x="4598877" y="1783155"/>
                  <a:pt x="4612765" y="1782912"/>
                </a:cubicBezTo>
                <a:cubicBezTo>
                  <a:pt x="4626652" y="1782670"/>
                  <a:pt x="4637712" y="1771216"/>
                  <a:pt x="4637470" y="1757328"/>
                </a:cubicBezTo>
                <a:cubicBezTo>
                  <a:pt x="4637228" y="1743441"/>
                  <a:pt x="4625774" y="1732380"/>
                  <a:pt x="4611887" y="1732622"/>
                </a:cubicBezTo>
                <a:close/>
                <a:moveTo>
                  <a:pt x="4457496" y="1735317"/>
                </a:moveTo>
                <a:cubicBezTo>
                  <a:pt x="4443609" y="1735559"/>
                  <a:pt x="4432548" y="1747014"/>
                  <a:pt x="4432790" y="1760901"/>
                </a:cubicBezTo>
                <a:cubicBezTo>
                  <a:pt x="4433033" y="1774789"/>
                  <a:pt x="4444487" y="1785850"/>
                  <a:pt x="4458374" y="1785607"/>
                </a:cubicBezTo>
                <a:lnTo>
                  <a:pt x="4459936" y="1785263"/>
                </a:lnTo>
                <a:lnTo>
                  <a:pt x="4461510" y="1785553"/>
                </a:lnTo>
                <a:cubicBezTo>
                  <a:pt x="4475397" y="1785310"/>
                  <a:pt x="4486458" y="1773856"/>
                  <a:pt x="4486216" y="1759969"/>
                </a:cubicBezTo>
                <a:cubicBezTo>
                  <a:pt x="4485974" y="1746082"/>
                  <a:pt x="4474519" y="1735020"/>
                  <a:pt x="4460632" y="1735262"/>
                </a:cubicBezTo>
                <a:lnTo>
                  <a:pt x="4459070" y="1735607"/>
                </a:lnTo>
                <a:lnTo>
                  <a:pt x="4457496" y="1735317"/>
                </a:lnTo>
                <a:close/>
                <a:moveTo>
                  <a:pt x="4306241" y="1737957"/>
                </a:moveTo>
                <a:cubicBezTo>
                  <a:pt x="4292355" y="1738200"/>
                  <a:pt x="4281293" y="1749654"/>
                  <a:pt x="4281535" y="1763541"/>
                </a:cubicBezTo>
                <a:cubicBezTo>
                  <a:pt x="4281778" y="1777429"/>
                  <a:pt x="4293232" y="1788490"/>
                  <a:pt x="4307119" y="1788247"/>
                </a:cubicBezTo>
                <a:cubicBezTo>
                  <a:pt x="4321006" y="1788005"/>
                  <a:pt x="4332068" y="1776551"/>
                  <a:pt x="4331825" y="1762663"/>
                </a:cubicBezTo>
                <a:cubicBezTo>
                  <a:pt x="4331583" y="1748777"/>
                  <a:pt x="4320128" y="1737715"/>
                  <a:pt x="4306241" y="1737957"/>
                </a:cubicBezTo>
                <a:close/>
                <a:moveTo>
                  <a:pt x="4151726" y="1740654"/>
                </a:moveTo>
                <a:cubicBezTo>
                  <a:pt x="4137839" y="1740897"/>
                  <a:pt x="4126777" y="1752351"/>
                  <a:pt x="4127020" y="1766238"/>
                </a:cubicBezTo>
                <a:cubicBezTo>
                  <a:pt x="4127262" y="1780126"/>
                  <a:pt x="4138717" y="1791187"/>
                  <a:pt x="4152604" y="1790945"/>
                </a:cubicBezTo>
                <a:cubicBezTo>
                  <a:pt x="4166491" y="1790702"/>
                  <a:pt x="4177552" y="1779248"/>
                  <a:pt x="4177310" y="1765360"/>
                </a:cubicBezTo>
                <a:cubicBezTo>
                  <a:pt x="4177068" y="1751474"/>
                  <a:pt x="4165613" y="1740412"/>
                  <a:pt x="4151726" y="1740654"/>
                </a:cubicBezTo>
                <a:close/>
                <a:moveTo>
                  <a:pt x="4075564" y="1694712"/>
                </a:moveTo>
                <a:lnTo>
                  <a:pt x="4062355" y="1739453"/>
                </a:lnTo>
                <a:lnTo>
                  <a:pt x="4074569" y="1744264"/>
                </a:lnTo>
                <a:cubicBezTo>
                  <a:pt x="4088456" y="1744022"/>
                  <a:pt x="4099518" y="1732567"/>
                  <a:pt x="4099275" y="1718681"/>
                </a:cubicBezTo>
                <a:cubicBezTo>
                  <a:pt x="4099154" y="1711737"/>
                  <a:pt x="4096230" y="1705500"/>
                  <a:pt x="4091600" y="1701030"/>
                </a:cubicBezTo>
                <a:lnTo>
                  <a:pt x="4075564" y="1694712"/>
                </a:lnTo>
                <a:close/>
                <a:moveTo>
                  <a:pt x="4688370" y="1683246"/>
                </a:moveTo>
                <a:cubicBezTo>
                  <a:pt x="4674482" y="1683488"/>
                  <a:pt x="4663421" y="1694942"/>
                  <a:pt x="4663664" y="1708830"/>
                </a:cubicBezTo>
                <a:cubicBezTo>
                  <a:pt x="4663906" y="1722716"/>
                  <a:pt x="4675360" y="1733778"/>
                  <a:pt x="4689248" y="1733535"/>
                </a:cubicBezTo>
                <a:cubicBezTo>
                  <a:pt x="4703134" y="1733293"/>
                  <a:pt x="4714196" y="1721838"/>
                  <a:pt x="4713954" y="1707952"/>
                </a:cubicBezTo>
                <a:cubicBezTo>
                  <a:pt x="4713711" y="1694064"/>
                  <a:pt x="4702257" y="1683003"/>
                  <a:pt x="4688370" y="1683246"/>
                </a:cubicBezTo>
                <a:close/>
                <a:moveTo>
                  <a:pt x="4533853" y="1685943"/>
                </a:moveTo>
                <a:cubicBezTo>
                  <a:pt x="4519966" y="1686185"/>
                  <a:pt x="4508905" y="1697639"/>
                  <a:pt x="4509147" y="1711527"/>
                </a:cubicBezTo>
                <a:cubicBezTo>
                  <a:pt x="4509389" y="1725413"/>
                  <a:pt x="4520844" y="1736475"/>
                  <a:pt x="4534731" y="1736232"/>
                </a:cubicBezTo>
                <a:cubicBezTo>
                  <a:pt x="4548619" y="1735990"/>
                  <a:pt x="4559680" y="1724535"/>
                  <a:pt x="4559437" y="1710649"/>
                </a:cubicBezTo>
                <a:cubicBezTo>
                  <a:pt x="4559195" y="1696761"/>
                  <a:pt x="4547741" y="1685700"/>
                  <a:pt x="4533853" y="1685943"/>
                </a:cubicBezTo>
                <a:close/>
                <a:moveTo>
                  <a:pt x="4382597" y="1688583"/>
                </a:moveTo>
                <a:cubicBezTo>
                  <a:pt x="4368710" y="1688825"/>
                  <a:pt x="4357649" y="1700279"/>
                  <a:pt x="4357891" y="1714167"/>
                </a:cubicBezTo>
                <a:cubicBezTo>
                  <a:pt x="4358133" y="1728053"/>
                  <a:pt x="4369588" y="1739115"/>
                  <a:pt x="4383475" y="1738872"/>
                </a:cubicBezTo>
                <a:cubicBezTo>
                  <a:pt x="4397362" y="1738630"/>
                  <a:pt x="4408424" y="1727175"/>
                  <a:pt x="4408181" y="1713289"/>
                </a:cubicBezTo>
                <a:cubicBezTo>
                  <a:pt x="4407939" y="1699401"/>
                  <a:pt x="4396484" y="1688341"/>
                  <a:pt x="4382597" y="1688583"/>
                </a:cubicBezTo>
                <a:close/>
                <a:moveTo>
                  <a:pt x="4228207" y="1691278"/>
                </a:moveTo>
                <a:cubicBezTo>
                  <a:pt x="4214320" y="1691520"/>
                  <a:pt x="4203259" y="1702974"/>
                  <a:pt x="4203502" y="1716862"/>
                </a:cubicBezTo>
                <a:cubicBezTo>
                  <a:pt x="4203744" y="1730748"/>
                  <a:pt x="4215198" y="1741810"/>
                  <a:pt x="4229085" y="1741567"/>
                </a:cubicBezTo>
                <a:cubicBezTo>
                  <a:pt x="4242972" y="1741325"/>
                  <a:pt x="4254033" y="1729870"/>
                  <a:pt x="4253791" y="1715984"/>
                </a:cubicBezTo>
                <a:cubicBezTo>
                  <a:pt x="4253549" y="1702096"/>
                  <a:pt x="4242094" y="1691036"/>
                  <a:pt x="4228207" y="1691278"/>
                </a:cubicBezTo>
                <a:close/>
                <a:moveTo>
                  <a:pt x="4764686" y="1631608"/>
                </a:moveTo>
                <a:cubicBezTo>
                  <a:pt x="4750799" y="1631850"/>
                  <a:pt x="4739738" y="1643305"/>
                  <a:pt x="4739980" y="1657192"/>
                </a:cubicBezTo>
                <a:cubicBezTo>
                  <a:pt x="4740222" y="1671079"/>
                  <a:pt x="4751677" y="1682141"/>
                  <a:pt x="4765564" y="1681898"/>
                </a:cubicBezTo>
                <a:cubicBezTo>
                  <a:pt x="4779451" y="1681656"/>
                  <a:pt x="4790513" y="1670201"/>
                  <a:pt x="4790270" y="1656314"/>
                </a:cubicBezTo>
                <a:cubicBezTo>
                  <a:pt x="4790028" y="1642427"/>
                  <a:pt x="4778573" y="1631366"/>
                  <a:pt x="4764686" y="1631608"/>
                </a:cubicBezTo>
                <a:close/>
                <a:moveTo>
                  <a:pt x="4610171" y="1634305"/>
                </a:moveTo>
                <a:cubicBezTo>
                  <a:pt x="4596283" y="1634547"/>
                  <a:pt x="4585222" y="1646002"/>
                  <a:pt x="4585464" y="1659889"/>
                </a:cubicBezTo>
                <a:cubicBezTo>
                  <a:pt x="4585707" y="1673776"/>
                  <a:pt x="4597161" y="1684838"/>
                  <a:pt x="4611049" y="1684595"/>
                </a:cubicBezTo>
                <a:cubicBezTo>
                  <a:pt x="4624935" y="1684353"/>
                  <a:pt x="4635996" y="1672898"/>
                  <a:pt x="4635754" y="1659011"/>
                </a:cubicBezTo>
                <a:cubicBezTo>
                  <a:pt x="4635511" y="1645124"/>
                  <a:pt x="4624058" y="1634063"/>
                  <a:pt x="4610171" y="1634305"/>
                </a:cubicBezTo>
                <a:close/>
                <a:moveTo>
                  <a:pt x="4455780" y="1637000"/>
                </a:moveTo>
                <a:cubicBezTo>
                  <a:pt x="4441893" y="1637242"/>
                  <a:pt x="4430832" y="1648697"/>
                  <a:pt x="4431074" y="1662584"/>
                </a:cubicBezTo>
                <a:cubicBezTo>
                  <a:pt x="4431316" y="1676471"/>
                  <a:pt x="4442771" y="1687533"/>
                  <a:pt x="4456658" y="1687290"/>
                </a:cubicBezTo>
                <a:lnTo>
                  <a:pt x="4458220" y="1686946"/>
                </a:lnTo>
                <a:lnTo>
                  <a:pt x="4459794" y="1687236"/>
                </a:lnTo>
                <a:cubicBezTo>
                  <a:pt x="4473680" y="1686993"/>
                  <a:pt x="4484742" y="1675538"/>
                  <a:pt x="4484500" y="1661651"/>
                </a:cubicBezTo>
                <a:cubicBezTo>
                  <a:pt x="4484257" y="1647765"/>
                  <a:pt x="4472803" y="1636703"/>
                  <a:pt x="4458916" y="1636945"/>
                </a:cubicBezTo>
                <a:lnTo>
                  <a:pt x="4457354" y="1637290"/>
                </a:lnTo>
                <a:lnTo>
                  <a:pt x="4455780" y="1637000"/>
                </a:lnTo>
                <a:close/>
                <a:moveTo>
                  <a:pt x="4304525" y="1639640"/>
                </a:moveTo>
                <a:cubicBezTo>
                  <a:pt x="4290638" y="1639883"/>
                  <a:pt x="4279577" y="1651337"/>
                  <a:pt x="4279819" y="1665224"/>
                </a:cubicBezTo>
                <a:cubicBezTo>
                  <a:pt x="4280061" y="1679111"/>
                  <a:pt x="4291516" y="1690173"/>
                  <a:pt x="4305403" y="1689930"/>
                </a:cubicBezTo>
                <a:cubicBezTo>
                  <a:pt x="4319290" y="1689688"/>
                  <a:pt x="4330352" y="1678233"/>
                  <a:pt x="4330109" y="1664346"/>
                </a:cubicBezTo>
                <a:cubicBezTo>
                  <a:pt x="4329867" y="1650460"/>
                  <a:pt x="4318412" y="1639398"/>
                  <a:pt x="4304525" y="1639640"/>
                </a:cubicBezTo>
                <a:close/>
                <a:moveTo>
                  <a:pt x="4150010" y="1642337"/>
                </a:moveTo>
                <a:cubicBezTo>
                  <a:pt x="4136123" y="1642580"/>
                  <a:pt x="4125061" y="1654034"/>
                  <a:pt x="4125304" y="1667921"/>
                </a:cubicBezTo>
                <a:cubicBezTo>
                  <a:pt x="4125546" y="1681808"/>
                  <a:pt x="4137001" y="1692870"/>
                  <a:pt x="4150888" y="1692628"/>
                </a:cubicBezTo>
                <a:cubicBezTo>
                  <a:pt x="4164775" y="1692385"/>
                  <a:pt x="4175836" y="1680930"/>
                  <a:pt x="4175594" y="1667043"/>
                </a:cubicBezTo>
                <a:cubicBezTo>
                  <a:pt x="4175351" y="1653157"/>
                  <a:pt x="4163897" y="1642095"/>
                  <a:pt x="4150010" y="1642337"/>
                </a:cubicBezTo>
                <a:close/>
                <a:moveTo>
                  <a:pt x="4097510" y="1620371"/>
                </a:moveTo>
                <a:cubicBezTo>
                  <a:pt x="4097412" y="1620702"/>
                  <a:pt x="4097315" y="1621034"/>
                  <a:pt x="4097217" y="1621365"/>
                </a:cubicBezTo>
                <a:lnTo>
                  <a:pt x="4097562" y="1620489"/>
                </a:lnTo>
                <a:cubicBezTo>
                  <a:pt x="4097545" y="1620450"/>
                  <a:pt x="4097527" y="1620410"/>
                  <a:pt x="4097510" y="1620371"/>
                </a:cubicBezTo>
                <a:close/>
                <a:moveTo>
                  <a:pt x="4835289" y="1584863"/>
                </a:moveTo>
                <a:lnTo>
                  <a:pt x="4823394" y="1590035"/>
                </a:lnTo>
                <a:cubicBezTo>
                  <a:pt x="4818923" y="1594665"/>
                  <a:pt x="4816218" y="1601000"/>
                  <a:pt x="4816339" y="1607943"/>
                </a:cubicBezTo>
                <a:lnTo>
                  <a:pt x="4821516" y="1619847"/>
                </a:lnTo>
                <a:lnTo>
                  <a:pt x="4835289" y="1584863"/>
                </a:lnTo>
                <a:close/>
                <a:moveTo>
                  <a:pt x="4686656" y="1585054"/>
                </a:moveTo>
                <a:cubicBezTo>
                  <a:pt x="4672768" y="1585296"/>
                  <a:pt x="4661707" y="1596752"/>
                  <a:pt x="4661950" y="1610638"/>
                </a:cubicBezTo>
                <a:cubicBezTo>
                  <a:pt x="4662192" y="1624526"/>
                  <a:pt x="4673646" y="1635586"/>
                  <a:pt x="4687534" y="1635344"/>
                </a:cubicBezTo>
                <a:cubicBezTo>
                  <a:pt x="4701421" y="1635102"/>
                  <a:pt x="4712482" y="1623648"/>
                  <a:pt x="4712240" y="1609760"/>
                </a:cubicBezTo>
                <a:cubicBezTo>
                  <a:pt x="4711998" y="1595874"/>
                  <a:pt x="4700543" y="1584811"/>
                  <a:pt x="4686656" y="1585054"/>
                </a:cubicBezTo>
                <a:close/>
                <a:moveTo>
                  <a:pt x="4532139" y="1587751"/>
                </a:moveTo>
                <a:cubicBezTo>
                  <a:pt x="4518252" y="1587993"/>
                  <a:pt x="4507191" y="1599449"/>
                  <a:pt x="4507433" y="1613335"/>
                </a:cubicBezTo>
                <a:cubicBezTo>
                  <a:pt x="4507676" y="1627223"/>
                  <a:pt x="4519130" y="1638284"/>
                  <a:pt x="4533017" y="1638041"/>
                </a:cubicBezTo>
                <a:cubicBezTo>
                  <a:pt x="4546905" y="1637799"/>
                  <a:pt x="4557966" y="1626345"/>
                  <a:pt x="4557723" y="1612457"/>
                </a:cubicBezTo>
                <a:cubicBezTo>
                  <a:pt x="4557481" y="1598571"/>
                  <a:pt x="4546027" y="1587508"/>
                  <a:pt x="4532139" y="1587751"/>
                </a:cubicBezTo>
                <a:close/>
                <a:moveTo>
                  <a:pt x="4380883" y="1590391"/>
                </a:moveTo>
                <a:cubicBezTo>
                  <a:pt x="4366997" y="1590633"/>
                  <a:pt x="4355935" y="1602089"/>
                  <a:pt x="4356177" y="1615975"/>
                </a:cubicBezTo>
                <a:cubicBezTo>
                  <a:pt x="4356420" y="1629863"/>
                  <a:pt x="4367874" y="1640924"/>
                  <a:pt x="4381761" y="1640681"/>
                </a:cubicBezTo>
                <a:cubicBezTo>
                  <a:pt x="4395648" y="1640439"/>
                  <a:pt x="4406710" y="1628985"/>
                  <a:pt x="4406467" y="1615097"/>
                </a:cubicBezTo>
                <a:cubicBezTo>
                  <a:pt x="4406225" y="1601211"/>
                  <a:pt x="4394770" y="1590149"/>
                  <a:pt x="4380883" y="1590391"/>
                </a:cubicBezTo>
                <a:close/>
                <a:moveTo>
                  <a:pt x="4226493" y="1593086"/>
                </a:moveTo>
                <a:cubicBezTo>
                  <a:pt x="4212606" y="1593328"/>
                  <a:pt x="4201545" y="1604784"/>
                  <a:pt x="4201788" y="1618670"/>
                </a:cubicBezTo>
                <a:cubicBezTo>
                  <a:pt x="4202030" y="1632558"/>
                  <a:pt x="4213484" y="1643619"/>
                  <a:pt x="4227371" y="1643376"/>
                </a:cubicBezTo>
                <a:cubicBezTo>
                  <a:pt x="4241258" y="1643134"/>
                  <a:pt x="4252319" y="1631680"/>
                  <a:pt x="4252077" y="1617792"/>
                </a:cubicBezTo>
                <a:cubicBezTo>
                  <a:pt x="4251835" y="1603906"/>
                  <a:pt x="4240380" y="1592843"/>
                  <a:pt x="4226493" y="1593086"/>
                </a:cubicBezTo>
                <a:close/>
                <a:moveTo>
                  <a:pt x="4762972" y="1533417"/>
                </a:moveTo>
                <a:cubicBezTo>
                  <a:pt x="4749085" y="1533659"/>
                  <a:pt x="4738024" y="1545114"/>
                  <a:pt x="4738266" y="1559001"/>
                </a:cubicBezTo>
                <a:cubicBezTo>
                  <a:pt x="4738508" y="1572888"/>
                  <a:pt x="4749963" y="1583949"/>
                  <a:pt x="4763850" y="1583706"/>
                </a:cubicBezTo>
                <a:cubicBezTo>
                  <a:pt x="4777737" y="1583464"/>
                  <a:pt x="4788799" y="1572010"/>
                  <a:pt x="4788556" y="1558123"/>
                </a:cubicBezTo>
                <a:cubicBezTo>
                  <a:pt x="4788314" y="1544236"/>
                  <a:pt x="4776859" y="1533175"/>
                  <a:pt x="4762972" y="1533417"/>
                </a:cubicBezTo>
                <a:close/>
                <a:moveTo>
                  <a:pt x="4608457" y="1536114"/>
                </a:moveTo>
                <a:cubicBezTo>
                  <a:pt x="4594569" y="1536356"/>
                  <a:pt x="4583508" y="1547811"/>
                  <a:pt x="4583751" y="1561698"/>
                </a:cubicBezTo>
                <a:cubicBezTo>
                  <a:pt x="4583993" y="1575585"/>
                  <a:pt x="4595447" y="1586646"/>
                  <a:pt x="4609335" y="1586403"/>
                </a:cubicBezTo>
                <a:cubicBezTo>
                  <a:pt x="4623221" y="1586161"/>
                  <a:pt x="4634282" y="1574707"/>
                  <a:pt x="4634040" y="1560820"/>
                </a:cubicBezTo>
                <a:cubicBezTo>
                  <a:pt x="4633797" y="1546933"/>
                  <a:pt x="4622344" y="1535872"/>
                  <a:pt x="4608457" y="1536114"/>
                </a:cubicBezTo>
                <a:close/>
                <a:moveTo>
                  <a:pt x="4454066" y="1538809"/>
                </a:moveTo>
                <a:cubicBezTo>
                  <a:pt x="4440179" y="1539051"/>
                  <a:pt x="4429118" y="1550506"/>
                  <a:pt x="4429360" y="1564393"/>
                </a:cubicBezTo>
                <a:cubicBezTo>
                  <a:pt x="4429602" y="1578280"/>
                  <a:pt x="4441057" y="1589341"/>
                  <a:pt x="4454944" y="1589098"/>
                </a:cubicBezTo>
                <a:lnTo>
                  <a:pt x="4456506" y="1588755"/>
                </a:lnTo>
                <a:lnTo>
                  <a:pt x="4458080" y="1589044"/>
                </a:lnTo>
                <a:cubicBezTo>
                  <a:pt x="4471967" y="1588801"/>
                  <a:pt x="4483028" y="1577347"/>
                  <a:pt x="4482786" y="1563460"/>
                </a:cubicBezTo>
                <a:cubicBezTo>
                  <a:pt x="4482544" y="1549574"/>
                  <a:pt x="4471089" y="1538512"/>
                  <a:pt x="4457202" y="1538754"/>
                </a:cubicBezTo>
                <a:lnTo>
                  <a:pt x="4455640" y="1539098"/>
                </a:lnTo>
                <a:lnTo>
                  <a:pt x="4454066" y="1538809"/>
                </a:lnTo>
                <a:close/>
                <a:moveTo>
                  <a:pt x="4302811" y="1541449"/>
                </a:moveTo>
                <a:cubicBezTo>
                  <a:pt x="4288924" y="1541691"/>
                  <a:pt x="4277863" y="1553146"/>
                  <a:pt x="4278105" y="1567033"/>
                </a:cubicBezTo>
                <a:cubicBezTo>
                  <a:pt x="4278347" y="1580920"/>
                  <a:pt x="4289802" y="1591981"/>
                  <a:pt x="4303689" y="1591738"/>
                </a:cubicBezTo>
                <a:cubicBezTo>
                  <a:pt x="4317576" y="1591496"/>
                  <a:pt x="4328638" y="1580042"/>
                  <a:pt x="4328395" y="1566155"/>
                </a:cubicBezTo>
                <a:cubicBezTo>
                  <a:pt x="4328153" y="1552268"/>
                  <a:pt x="4316698" y="1541207"/>
                  <a:pt x="4302811" y="1541449"/>
                </a:cubicBezTo>
                <a:close/>
                <a:moveTo>
                  <a:pt x="4148296" y="1544146"/>
                </a:moveTo>
                <a:cubicBezTo>
                  <a:pt x="4134409" y="1544389"/>
                  <a:pt x="4123347" y="1555843"/>
                  <a:pt x="4123590" y="1569730"/>
                </a:cubicBezTo>
                <a:cubicBezTo>
                  <a:pt x="4123832" y="1583617"/>
                  <a:pt x="4135287" y="1594678"/>
                  <a:pt x="4149174" y="1594436"/>
                </a:cubicBezTo>
                <a:cubicBezTo>
                  <a:pt x="4163061" y="1594193"/>
                  <a:pt x="4174122" y="1582739"/>
                  <a:pt x="4173880" y="1568852"/>
                </a:cubicBezTo>
                <a:cubicBezTo>
                  <a:pt x="4173638" y="1554966"/>
                  <a:pt x="4162183" y="1543904"/>
                  <a:pt x="4148296" y="1544146"/>
                </a:cubicBezTo>
                <a:close/>
                <a:moveTo>
                  <a:pt x="4839329" y="1484042"/>
                </a:moveTo>
                <a:cubicBezTo>
                  <a:pt x="4825442" y="1484284"/>
                  <a:pt x="4814381" y="1495739"/>
                  <a:pt x="4814623" y="1509626"/>
                </a:cubicBezTo>
                <a:cubicBezTo>
                  <a:pt x="4814865" y="1523513"/>
                  <a:pt x="4826320" y="1534575"/>
                  <a:pt x="4840207" y="1534332"/>
                </a:cubicBezTo>
                <a:cubicBezTo>
                  <a:pt x="4854095" y="1534090"/>
                  <a:pt x="4865156" y="1522635"/>
                  <a:pt x="4864913" y="1508748"/>
                </a:cubicBezTo>
                <a:cubicBezTo>
                  <a:pt x="4864671" y="1494861"/>
                  <a:pt x="4853217" y="1483799"/>
                  <a:pt x="4839329" y="1484042"/>
                </a:cubicBezTo>
                <a:close/>
                <a:moveTo>
                  <a:pt x="4684940" y="1486737"/>
                </a:moveTo>
                <a:cubicBezTo>
                  <a:pt x="4671052" y="1486979"/>
                  <a:pt x="4659991" y="1498434"/>
                  <a:pt x="4660233" y="1512321"/>
                </a:cubicBezTo>
                <a:cubicBezTo>
                  <a:pt x="4660476" y="1526208"/>
                  <a:pt x="4671930" y="1537269"/>
                  <a:pt x="4685818" y="1537027"/>
                </a:cubicBezTo>
                <a:cubicBezTo>
                  <a:pt x="4699704" y="1536785"/>
                  <a:pt x="4710766" y="1525330"/>
                  <a:pt x="4710524" y="1511443"/>
                </a:cubicBezTo>
                <a:cubicBezTo>
                  <a:pt x="4710281" y="1497556"/>
                  <a:pt x="4698827" y="1486494"/>
                  <a:pt x="4684940" y="1486737"/>
                </a:cubicBezTo>
                <a:close/>
                <a:moveTo>
                  <a:pt x="4530423" y="1489434"/>
                </a:moveTo>
                <a:cubicBezTo>
                  <a:pt x="4516536" y="1489676"/>
                  <a:pt x="4505475" y="1501131"/>
                  <a:pt x="4505717" y="1515018"/>
                </a:cubicBezTo>
                <a:cubicBezTo>
                  <a:pt x="4505959" y="1528905"/>
                  <a:pt x="4517414" y="1539967"/>
                  <a:pt x="4531301" y="1539724"/>
                </a:cubicBezTo>
                <a:cubicBezTo>
                  <a:pt x="4545189" y="1539482"/>
                  <a:pt x="4556250" y="1528027"/>
                  <a:pt x="4556007" y="1514140"/>
                </a:cubicBezTo>
                <a:cubicBezTo>
                  <a:pt x="4555765" y="1500253"/>
                  <a:pt x="4544311" y="1489191"/>
                  <a:pt x="4530423" y="1489434"/>
                </a:cubicBezTo>
                <a:close/>
                <a:moveTo>
                  <a:pt x="4379167" y="1492074"/>
                </a:moveTo>
                <a:cubicBezTo>
                  <a:pt x="4365280" y="1492316"/>
                  <a:pt x="4354219" y="1503771"/>
                  <a:pt x="4354461" y="1517658"/>
                </a:cubicBezTo>
                <a:cubicBezTo>
                  <a:pt x="4354703" y="1531545"/>
                  <a:pt x="4366158" y="1542607"/>
                  <a:pt x="4380045" y="1542364"/>
                </a:cubicBezTo>
                <a:cubicBezTo>
                  <a:pt x="4393932" y="1542122"/>
                  <a:pt x="4404994" y="1530667"/>
                  <a:pt x="4404751" y="1516780"/>
                </a:cubicBezTo>
                <a:cubicBezTo>
                  <a:pt x="4404509" y="1502893"/>
                  <a:pt x="4393054" y="1491832"/>
                  <a:pt x="4379167" y="1492074"/>
                </a:cubicBezTo>
                <a:close/>
                <a:moveTo>
                  <a:pt x="4224777" y="1494769"/>
                </a:moveTo>
                <a:cubicBezTo>
                  <a:pt x="4210890" y="1495011"/>
                  <a:pt x="4199829" y="1506466"/>
                  <a:pt x="4200072" y="1520353"/>
                </a:cubicBezTo>
                <a:cubicBezTo>
                  <a:pt x="4200314" y="1534240"/>
                  <a:pt x="4211768" y="1545302"/>
                  <a:pt x="4225655" y="1545059"/>
                </a:cubicBezTo>
                <a:cubicBezTo>
                  <a:pt x="4239541" y="1544817"/>
                  <a:pt x="4250603" y="1533362"/>
                  <a:pt x="4250361" y="1519475"/>
                </a:cubicBezTo>
                <a:cubicBezTo>
                  <a:pt x="4250118" y="1505588"/>
                  <a:pt x="4238664" y="1494526"/>
                  <a:pt x="4224777" y="1494769"/>
                </a:cubicBezTo>
                <a:close/>
                <a:moveTo>
                  <a:pt x="4148782" y="1446697"/>
                </a:moveTo>
                <a:lnTo>
                  <a:pt x="4135574" y="1491438"/>
                </a:lnTo>
                <a:lnTo>
                  <a:pt x="4147458" y="1496118"/>
                </a:lnTo>
                <a:cubicBezTo>
                  <a:pt x="4161344" y="1495876"/>
                  <a:pt x="4172406" y="1484422"/>
                  <a:pt x="4172164" y="1470534"/>
                </a:cubicBezTo>
                <a:cubicBezTo>
                  <a:pt x="4172043" y="1463591"/>
                  <a:pt x="4169118" y="1457354"/>
                  <a:pt x="4164489" y="1452883"/>
                </a:cubicBezTo>
                <a:lnTo>
                  <a:pt x="4148782" y="1446697"/>
                </a:lnTo>
                <a:close/>
                <a:moveTo>
                  <a:pt x="4761256" y="1435099"/>
                </a:moveTo>
                <a:cubicBezTo>
                  <a:pt x="4747369" y="1435341"/>
                  <a:pt x="4736307" y="1446796"/>
                  <a:pt x="4736550" y="1460683"/>
                </a:cubicBezTo>
                <a:cubicBezTo>
                  <a:pt x="4736792" y="1474571"/>
                  <a:pt x="4748247" y="1485632"/>
                  <a:pt x="4762134" y="1485389"/>
                </a:cubicBezTo>
                <a:cubicBezTo>
                  <a:pt x="4776021" y="1485147"/>
                  <a:pt x="4787083" y="1473693"/>
                  <a:pt x="4786840" y="1459805"/>
                </a:cubicBezTo>
                <a:cubicBezTo>
                  <a:pt x="4786598" y="1445918"/>
                  <a:pt x="4775143" y="1434857"/>
                  <a:pt x="4761256" y="1435099"/>
                </a:cubicBezTo>
                <a:close/>
                <a:moveTo>
                  <a:pt x="4606741" y="1437796"/>
                </a:moveTo>
                <a:cubicBezTo>
                  <a:pt x="4592853" y="1438038"/>
                  <a:pt x="4581792" y="1449493"/>
                  <a:pt x="4582034" y="1463380"/>
                </a:cubicBezTo>
                <a:cubicBezTo>
                  <a:pt x="4582277" y="1477268"/>
                  <a:pt x="4593731" y="1488329"/>
                  <a:pt x="4607618" y="1488086"/>
                </a:cubicBezTo>
                <a:cubicBezTo>
                  <a:pt x="4621505" y="1487844"/>
                  <a:pt x="4632566" y="1476390"/>
                  <a:pt x="4632324" y="1462502"/>
                </a:cubicBezTo>
                <a:cubicBezTo>
                  <a:pt x="4632081" y="1448615"/>
                  <a:pt x="4620628" y="1437554"/>
                  <a:pt x="4606741" y="1437796"/>
                </a:cubicBezTo>
                <a:close/>
                <a:moveTo>
                  <a:pt x="4452350" y="1440491"/>
                </a:moveTo>
                <a:cubicBezTo>
                  <a:pt x="4438463" y="1440733"/>
                  <a:pt x="4427402" y="1452188"/>
                  <a:pt x="4427644" y="1466075"/>
                </a:cubicBezTo>
                <a:cubicBezTo>
                  <a:pt x="4427886" y="1479963"/>
                  <a:pt x="4439341" y="1491024"/>
                  <a:pt x="4453228" y="1490781"/>
                </a:cubicBezTo>
                <a:lnTo>
                  <a:pt x="4454790" y="1490437"/>
                </a:lnTo>
                <a:lnTo>
                  <a:pt x="4456364" y="1490727"/>
                </a:lnTo>
                <a:cubicBezTo>
                  <a:pt x="4470250" y="1490484"/>
                  <a:pt x="4481312" y="1479030"/>
                  <a:pt x="4481070" y="1465142"/>
                </a:cubicBezTo>
                <a:cubicBezTo>
                  <a:pt x="4480827" y="1451256"/>
                  <a:pt x="4469373" y="1440194"/>
                  <a:pt x="4455486" y="1440436"/>
                </a:cubicBezTo>
                <a:lnTo>
                  <a:pt x="4453923" y="1440780"/>
                </a:lnTo>
                <a:lnTo>
                  <a:pt x="4452350" y="1440491"/>
                </a:lnTo>
                <a:close/>
                <a:moveTo>
                  <a:pt x="4301095" y="1443131"/>
                </a:moveTo>
                <a:cubicBezTo>
                  <a:pt x="4287208" y="1443373"/>
                  <a:pt x="4276147" y="1454828"/>
                  <a:pt x="4276389" y="1468715"/>
                </a:cubicBezTo>
                <a:cubicBezTo>
                  <a:pt x="4276631" y="1482603"/>
                  <a:pt x="4288086" y="1493664"/>
                  <a:pt x="4301973" y="1493421"/>
                </a:cubicBezTo>
                <a:cubicBezTo>
                  <a:pt x="4315860" y="1493179"/>
                  <a:pt x="4326922" y="1481725"/>
                  <a:pt x="4326679" y="1467837"/>
                </a:cubicBezTo>
                <a:cubicBezTo>
                  <a:pt x="4326437" y="1453950"/>
                  <a:pt x="4314982" y="1442889"/>
                  <a:pt x="4301095" y="1443131"/>
                </a:cubicBezTo>
                <a:close/>
                <a:moveTo>
                  <a:pt x="4837613" y="1385726"/>
                </a:moveTo>
                <a:cubicBezTo>
                  <a:pt x="4823726" y="1385968"/>
                  <a:pt x="4812664" y="1397423"/>
                  <a:pt x="4812907" y="1411310"/>
                </a:cubicBezTo>
                <a:cubicBezTo>
                  <a:pt x="4813149" y="1425197"/>
                  <a:pt x="4824604" y="1436258"/>
                  <a:pt x="4838491" y="1436015"/>
                </a:cubicBezTo>
                <a:cubicBezTo>
                  <a:pt x="4852379" y="1435773"/>
                  <a:pt x="4863440" y="1424319"/>
                  <a:pt x="4863197" y="1410432"/>
                </a:cubicBezTo>
                <a:cubicBezTo>
                  <a:pt x="4862955" y="1396545"/>
                  <a:pt x="4851501" y="1385483"/>
                  <a:pt x="4837613" y="1385726"/>
                </a:cubicBezTo>
                <a:close/>
                <a:moveTo>
                  <a:pt x="4683224" y="1388421"/>
                </a:moveTo>
                <a:cubicBezTo>
                  <a:pt x="4669336" y="1388663"/>
                  <a:pt x="4658275" y="1400118"/>
                  <a:pt x="4658517" y="1414005"/>
                </a:cubicBezTo>
                <a:cubicBezTo>
                  <a:pt x="4658760" y="1427892"/>
                  <a:pt x="4670213" y="1438952"/>
                  <a:pt x="4684101" y="1438710"/>
                </a:cubicBezTo>
                <a:cubicBezTo>
                  <a:pt x="4697988" y="1438468"/>
                  <a:pt x="4709050" y="1427014"/>
                  <a:pt x="4708808" y="1413127"/>
                </a:cubicBezTo>
                <a:cubicBezTo>
                  <a:pt x="4708565" y="1399240"/>
                  <a:pt x="4697110" y="1388178"/>
                  <a:pt x="4683224" y="1388421"/>
                </a:cubicBezTo>
                <a:close/>
                <a:moveTo>
                  <a:pt x="4528707" y="1391118"/>
                </a:moveTo>
                <a:cubicBezTo>
                  <a:pt x="4514820" y="1391360"/>
                  <a:pt x="4503758" y="1402815"/>
                  <a:pt x="4504001" y="1416702"/>
                </a:cubicBezTo>
                <a:cubicBezTo>
                  <a:pt x="4504243" y="1430589"/>
                  <a:pt x="4515698" y="1441649"/>
                  <a:pt x="4529585" y="1441407"/>
                </a:cubicBezTo>
                <a:cubicBezTo>
                  <a:pt x="4543473" y="1441165"/>
                  <a:pt x="4554534" y="1429711"/>
                  <a:pt x="4554291" y="1415824"/>
                </a:cubicBezTo>
                <a:cubicBezTo>
                  <a:pt x="4554049" y="1401937"/>
                  <a:pt x="4542595" y="1390875"/>
                  <a:pt x="4528707" y="1391118"/>
                </a:cubicBezTo>
                <a:close/>
                <a:moveTo>
                  <a:pt x="4377451" y="1393758"/>
                </a:moveTo>
                <a:cubicBezTo>
                  <a:pt x="4363564" y="1394000"/>
                  <a:pt x="4352502" y="1405455"/>
                  <a:pt x="4352745" y="1419342"/>
                </a:cubicBezTo>
                <a:cubicBezTo>
                  <a:pt x="4352987" y="1433229"/>
                  <a:pt x="4364442" y="1444290"/>
                  <a:pt x="4378329" y="1444047"/>
                </a:cubicBezTo>
                <a:cubicBezTo>
                  <a:pt x="4392216" y="1443805"/>
                  <a:pt x="4403278" y="1432351"/>
                  <a:pt x="4403035" y="1418464"/>
                </a:cubicBezTo>
                <a:cubicBezTo>
                  <a:pt x="4402793" y="1404577"/>
                  <a:pt x="4391338" y="1393516"/>
                  <a:pt x="4377451" y="1393758"/>
                </a:cubicBezTo>
                <a:close/>
                <a:moveTo>
                  <a:pt x="4223061" y="1396453"/>
                </a:moveTo>
                <a:cubicBezTo>
                  <a:pt x="4209174" y="1396695"/>
                  <a:pt x="4198113" y="1408150"/>
                  <a:pt x="4198355" y="1422037"/>
                </a:cubicBezTo>
                <a:cubicBezTo>
                  <a:pt x="4198598" y="1435924"/>
                  <a:pt x="4210052" y="1446985"/>
                  <a:pt x="4223938" y="1446742"/>
                </a:cubicBezTo>
                <a:cubicBezTo>
                  <a:pt x="4237825" y="1446500"/>
                  <a:pt x="4248887" y="1435046"/>
                  <a:pt x="4248645" y="1421159"/>
                </a:cubicBezTo>
                <a:cubicBezTo>
                  <a:pt x="4248402" y="1407272"/>
                  <a:pt x="4236948" y="1396210"/>
                  <a:pt x="4223061" y="1396453"/>
                </a:cubicBezTo>
                <a:close/>
                <a:moveTo>
                  <a:pt x="4913930" y="1334088"/>
                </a:moveTo>
                <a:cubicBezTo>
                  <a:pt x="4900043" y="1334330"/>
                  <a:pt x="4888982" y="1345785"/>
                  <a:pt x="4889224" y="1359672"/>
                </a:cubicBezTo>
                <a:cubicBezTo>
                  <a:pt x="4889345" y="1366615"/>
                  <a:pt x="4892270" y="1372853"/>
                  <a:pt x="4896899" y="1377324"/>
                </a:cubicBezTo>
                <a:lnTo>
                  <a:pt x="4914301" y="1384178"/>
                </a:lnTo>
                <a:lnTo>
                  <a:pt x="4931324" y="1340939"/>
                </a:lnTo>
                <a:lnTo>
                  <a:pt x="4913930" y="1334088"/>
                </a:lnTo>
                <a:close/>
                <a:moveTo>
                  <a:pt x="4759540" y="1336783"/>
                </a:moveTo>
                <a:cubicBezTo>
                  <a:pt x="4745653" y="1337025"/>
                  <a:pt x="4734591" y="1348480"/>
                  <a:pt x="4734834" y="1362367"/>
                </a:cubicBezTo>
                <a:cubicBezTo>
                  <a:pt x="4735076" y="1376254"/>
                  <a:pt x="4746531" y="1387316"/>
                  <a:pt x="4760418" y="1387073"/>
                </a:cubicBezTo>
                <a:cubicBezTo>
                  <a:pt x="4774305" y="1386831"/>
                  <a:pt x="4785366" y="1375376"/>
                  <a:pt x="4785124" y="1361489"/>
                </a:cubicBezTo>
                <a:cubicBezTo>
                  <a:pt x="4784882" y="1347602"/>
                  <a:pt x="4773427" y="1336541"/>
                  <a:pt x="4759540" y="1336783"/>
                </a:cubicBezTo>
                <a:close/>
                <a:moveTo>
                  <a:pt x="4605025" y="1339480"/>
                </a:moveTo>
                <a:cubicBezTo>
                  <a:pt x="4591137" y="1339722"/>
                  <a:pt x="4580076" y="1351177"/>
                  <a:pt x="4580318" y="1365064"/>
                </a:cubicBezTo>
                <a:cubicBezTo>
                  <a:pt x="4580561" y="1378951"/>
                  <a:pt x="4592014" y="1390013"/>
                  <a:pt x="4605902" y="1389770"/>
                </a:cubicBezTo>
                <a:cubicBezTo>
                  <a:pt x="4619789" y="1389528"/>
                  <a:pt x="4630850" y="1378073"/>
                  <a:pt x="4630608" y="1364186"/>
                </a:cubicBezTo>
                <a:cubicBezTo>
                  <a:pt x="4630365" y="1350299"/>
                  <a:pt x="4618911" y="1339238"/>
                  <a:pt x="4605025" y="1339480"/>
                </a:cubicBezTo>
                <a:close/>
                <a:moveTo>
                  <a:pt x="4450634" y="1342175"/>
                </a:moveTo>
                <a:cubicBezTo>
                  <a:pt x="4436747" y="1342417"/>
                  <a:pt x="4425685" y="1353872"/>
                  <a:pt x="4425928" y="1367759"/>
                </a:cubicBezTo>
                <a:cubicBezTo>
                  <a:pt x="4426170" y="1381646"/>
                  <a:pt x="4437625" y="1392708"/>
                  <a:pt x="4451512" y="1392465"/>
                </a:cubicBezTo>
                <a:lnTo>
                  <a:pt x="4453074" y="1392121"/>
                </a:lnTo>
                <a:lnTo>
                  <a:pt x="4454647" y="1392410"/>
                </a:lnTo>
                <a:cubicBezTo>
                  <a:pt x="4468534" y="1392168"/>
                  <a:pt x="4479596" y="1380713"/>
                  <a:pt x="4479354" y="1366826"/>
                </a:cubicBezTo>
                <a:cubicBezTo>
                  <a:pt x="4479111" y="1352940"/>
                  <a:pt x="4467656" y="1341878"/>
                  <a:pt x="4453770" y="1342120"/>
                </a:cubicBezTo>
                <a:lnTo>
                  <a:pt x="4452207" y="1342464"/>
                </a:lnTo>
                <a:lnTo>
                  <a:pt x="4450634" y="1342175"/>
                </a:lnTo>
                <a:close/>
                <a:moveTo>
                  <a:pt x="4299379" y="1344815"/>
                </a:moveTo>
                <a:cubicBezTo>
                  <a:pt x="4285492" y="1345057"/>
                  <a:pt x="4274430" y="1356512"/>
                  <a:pt x="4274673" y="1370399"/>
                </a:cubicBezTo>
                <a:cubicBezTo>
                  <a:pt x="4274915" y="1384286"/>
                  <a:pt x="4286370" y="1395348"/>
                  <a:pt x="4300257" y="1395105"/>
                </a:cubicBezTo>
                <a:cubicBezTo>
                  <a:pt x="4314144" y="1394863"/>
                  <a:pt x="4325206" y="1383408"/>
                  <a:pt x="4324963" y="1369521"/>
                </a:cubicBezTo>
                <a:cubicBezTo>
                  <a:pt x="4324721" y="1355634"/>
                  <a:pt x="4313266" y="1344573"/>
                  <a:pt x="4299379" y="1344815"/>
                </a:cubicBezTo>
                <a:close/>
                <a:moveTo>
                  <a:pt x="4835897" y="1287408"/>
                </a:moveTo>
                <a:cubicBezTo>
                  <a:pt x="4822010" y="1287650"/>
                  <a:pt x="4810948" y="1299104"/>
                  <a:pt x="4811191" y="1312992"/>
                </a:cubicBezTo>
                <a:cubicBezTo>
                  <a:pt x="4811433" y="1326879"/>
                  <a:pt x="4822888" y="1337941"/>
                  <a:pt x="4836775" y="1337698"/>
                </a:cubicBezTo>
                <a:cubicBezTo>
                  <a:pt x="4850663" y="1337456"/>
                  <a:pt x="4861723" y="1326001"/>
                  <a:pt x="4861481" y="1312114"/>
                </a:cubicBezTo>
                <a:cubicBezTo>
                  <a:pt x="4861239" y="1298226"/>
                  <a:pt x="4849785" y="1287165"/>
                  <a:pt x="4835897" y="1287408"/>
                </a:cubicBezTo>
                <a:close/>
                <a:moveTo>
                  <a:pt x="4681507" y="1290103"/>
                </a:moveTo>
                <a:cubicBezTo>
                  <a:pt x="4667620" y="1290345"/>
                  <a:pt x="4656559" y="1301799"/>
                  <a:pt x="4656801" y="1315687"/>
                </a:cubicBezTo>
                <a:cubicBezTo>
                  <a:pt x="4657044" y="1329574"/>
                  <a:pt x="4668497" y="1340635"/>
                  <a:pt x="4682385" y="1340393"/>
                </a:cubicBezTo>
                <a:cubicBezTo>
                  <a:pt x="4696272" y="1340151"/>
                  <a:pt x="4707334" y="1328696"/>
                  <a:pt x="4707092" y="1314809"/>
                </a:cubicBezTo>
                <a:cubicBezTo>
                  <a:pt x="4706849" y="1300921"/>
                  <a:pt x="4695394" y="1289860"/>
                  <a:pt x="4681507" y="1290103"/>
                </a:cubicBezTo>
                <a:close/>
                <a:moveTo>
                  <a:pt x="4526991" y="1292800"/>
                </a:moveTo>
                <a:cubicBezTo>
                  <a:pt x="4513104" y="1293042"/>
                  <a:pt x="4502042" y="1304496"/>
                  <a:pt x="4502285" y="1318384"/>
                </a:cubicBezTo>
                <a:cubicBezTo>
                  <a:pt x="4502527" y="1332271"/>
                  <a:pt x="4513982" y="1343332"/>
                  <a:pt x="4527869" y="1343090"/>
                </a:cubicBezTo>
                <a:cubicBezTo>
                  <a:pt x="4541757" y="1342848"/>
                  <a:pt x="4552817" y="1331393"/>
                  <a:pt x="4552575" y="1317506"/>
                </a:cubicBezTo>
                <a:cubicBezTo>
                  <a:pt x="4552333" y="1303618"/>
                  <a:pt x="4540879" y="1292557"/>
                  <a:pt x="4526991" y="1292800"/>
                </a:cubicBezTo>
                <a:close/>
                <a:moveTo>
                  <a:pt x="4375735" y="1295440"/>
                </a:moveTo>
                <a:cubicBezTo>
                  <a:pt x="4361848" y="1295682"/>
                  <a:pt x="4350786" y="1307136"/>
                  <a:pt x="4351029" y="1321024"/>
                </a:cubicBezTo>
                <a:cubicBezTo>
                  <a:pt x="4351271" y="1334911"/>
                  <a:pt x="4362726" y="1345973"/>
                  <a:pt x="4376613" y="1345730"/>
                </a:cubicBezTo>
                <a:cubicBezTo>
                  <a:pt x="4390500" y="1345488"/>
                  <a:pt x="4401561" y="1334033"/>
                  <a:pt x="4401319" y="1320146"/>
                </a:cubicBezTo>
                <a:cubicBezTo>
                  <a:pt x="4401077" y="1306258"/>
                  <a:pt x="4389622" y="1295198"/>
                  <a:pt x="4375735" y="1295440"/>
                </a:cubicBezTo>
                <a:close/>
                <a:moveTo>
                  <a:pt x="4221345" y="1298135"/>
                </a:moveTo>
                <a:cubicBezTo>
                  <a:pt x="4207458" y="1298377"/>
                  <a:pt x="4196397" y="1309831"/>
                  <a:pt x="4196639" y="1323719"/>
                </a:cubicBezTo>
                <a:cubicBezTo>
                  <a:pt x="4196882" y="1337606"/>
                  <a:pt x="4208335" y="1348668"/>
                  <a:pt x="4222222" y="1348425"/>
                </a:cubicBezTo>
                <a:cubicBezTo>
                  <a:pt x="4236109" y="1348183"/>
                  <a:pt x="4247171" y="1336728"/>
                  <a:pt x="4246929" y="1322841"/>
                </a:cubicBezTo>
                <a:cubicBezTo>
                  <a:pt x="4246686" y="1308953"/>
                  <a:pt x="4235231" y="1297892"/>
                  <a:pt x="4221345" y="1298135"/>
                </a:cubicBezTo>
                <a:close/>
                <a:moveTo>
                  <a:pt x="4912214" y="1235770"/>
                </a:moveTo>
                <a:cubicBezTo>
                  <a:pt x="4898326" y="1236012"/>
                  <a:pt x="4887266" y="1247467"/>
                  <a:pt x="4887508" y="1261354"/>
                </a:cubicBezTo>
                <a:cubicBezTo>
                  <a:pt x="4887750" y="1275242"/>
                  <a:pt x="4899204" y="1286303"/>
                  <a:pt x="4913092" y="1286060"/>
                </a:cubicBezTo>
                <a:cubicBezTo>
                  <a:pt x="4926979" y="1285818"/>
                  <a:pt x="4938040" y="1274364"/>
                  <a:pt x="4937797" y="1260476"/>
                </a:cubicBezTo>
                <a:cubicBezTo>
                  <a:pt x="4937555" y="1246589"/>
                  <a:pt x="4926101" y="1235528"/>
                  <a:pt x="4912214" y="1235770"/>
                </a:cubicBezTo>
                <a:close/>
                <a:moveTo>
                  <a:pt x="4757824" y="1238465"/>
                </a:moveTo>
                <a:cubicBezTo>
                  <a:pt x="4743937" y="1238707"/>
                  <a:pt x="4732875" y="1250162"/>
                  <a:pt x="4733118" y="1264049"/>
                </a:cubicBezTo>
                <a:cubicBezTo>
                  <a:pt x="4733360" y="1277937"/>
                  <a:pt x="4744815" y="1288998"/>
                  <a:pt x="4758702" y="1288755"/>
                </a:cubicBezTo>
                <a:cubicBezTo>
                  <a:pt x="4772589" y="1288513"/>
                  <a:pt x="4783650" y="1277059"/>
                  <a:pt x="4783408" y="1263171"/>
                </a:cubicBezTo>
                <a:cubicBezTo>
                  <a:pt x="4783166" y="1249284"/>
                  <a:pt x="4771711" y="1238222"/>
                  <a:pt x="4757824" y="1238465"/>
                </a:cubicBezTo>
                <a:close/>
                <a:moveTo>
                  <a:pt x="4603308" y="1241162"/>
                </a:moveTo>
                <a:cubicBezTo>
                  <a:pt x="4589420" y="1241404"/>
                  <a:pt x="4578360" y="1252859"/>
                  <a:pt x="4578602" y="1266746"/>
                </a:cubicBezTo>
                <a:cubicBezTo>
                  <a:pt x="4578845" y="1280634"/>
                  <a:pt x="4590298" y="1291695"/>
                  <a:pt x="4604186" y="1291452"/>
                </a:cubicBezTo>
                <a:cubicBezTo>
                  <a:pt x="4618073" y="1291210"/>
                  <a:pt x="4629134" y="1279756"/>
                  <a:pt x="4628891" y="1265868"/>
                </a:cubicBezTo>
                <a:cubicBezTo>
                  <a:pt x="4628649" y="1251981"/>
                  <a:pt x="4617195" y="1240920"/>
                  <a:pt x="4603308" y="1241162"/>
                </a:cubicBezTo>
                <a:close/>
                <a:moveTo>
                  <a:pt x="4448918" y="1243857"/>
                </a:moveTo>
                <a:cubicBezTo>
                  <a:pt x="4435031" y="1244099"/>
                  <a:pt x="4423969" y="1255554"/>
                  <a:pt x="4424212" y="1269441"/>
                </a:cubicBezTo>
                <a:cubicBezTo>
                  <a:pt x="4424454" y="1283329"/>
                  <a:pt x="4435909" y="1294390"/>
                  <a:pt x="4449796" y="1294147"/>
                </a:cubicBezTo>
                <a:lnTo>
                  <a:pt x="4451358" y="1293803"/>
                </a:lnTo>
                <a:lnTo>
                  <a:pt x="4452931" y="1294092"/>
                </a:lnTo>
                <a:cubicBezTo>
                  <a:pt x="4466818" y="1293850"/>
                  <a:pt x="4477880" y="1282396"/>
                  <a:pt x="4477638" y="1268508"/>
                </a:cubicBezTo>
                <a:cubicBezTo>
                  <a:pt x="4477395" y="1254621"/>
                  <a:pt x="4465940" y="1243560"/>
                  <a:pt x="4452053" y="1243802"/>
                </a:cubicBezTo>
                <a:lnTo>
                  <a:pt x="4450491" y="1244146"/>
                </a:lnTo>
                <a:lnTo>
                  <a:pt x="4448918" y="1243857"/>
                </a:lnTo>
                <a:close/>
                <a:moveTo>
                  <a:pt x="4297663" y="1246497"/>
                </a:moveTo>
                <a:cubicBezTo>
                  <a:pt x="4283776" y="1246739"/>
                  <a:pt x="4272714" y="1258194"/>
                  <a:pt x="4272957" y="1272081"/>
                </a:cubicBezTo>
                <a:cubicBezTo>
                  <a:pt x="4273199" y="1285969"/>
                  <a:pt x="4284654" y="1297030"/>
                  <a:pt x="4298541" y="1296787"/>
                </a:cubicBezTo>
                <a:cubicBezTo>
                  <a:pt x="4312428" y="1296545"/>
                  <a:pt x="4323489" y="1285091"/>
                  <a:pt x="4323247" y="1271203"/>
                </a:cubicBezTo>
                <a:cubicBezTo>
                  <a:pt x="4323005" y="1257316"/>
                  <a:pt x="4311550" y="1246255"/>
                  <a:pt x="4297663" y="1246497"/>
                </a:cubicBezTo>
                <a:close/>
                <a:moveTo>
                  <a:pt x="4221453" y="1200537"/>
                </a:moveTo>
                <a:lnTo>
                  <a:pt x="4208245" y="1245278"/>
                </a:lnTo>
                <a:lnTo>
                  <a:pt x="4220506" y="1250108"/>
                </a:lnTo>
                <a:cubicBezTo>
                  <a:pt x="4234393" y="1249866"/>
                  <a:pt x="4245455" y="1238412"/>
                  <a:pt x="4245212" y="1224524"/>
                </a:cubicBezTo>
                <a:cubicBezTo>
                  <a:pt x="4245091" y="1217581"/>
                  <a:pt x="4242167" y="1211344"/>
                  <a:pt x="4237537" y="1206873"/>
                </a:cubicBezTo>
                <a:lnTo>
                  <a:pt x="4221453" y="1200537"/>
                </a:lnTo>
                <a:close/>
                <a:moveTo>
                  <a:pt x="4988697" y="1186395"/>
                </a:moveTo>
                <a:cubicBezTo>
                  <a:pt x="4974809" y="1186637"/>
                  <a:pt x="4963749" y="1198092"/>
                  <a:pt x="4963991" y="1211978"/>
                </a:cubicBezTo>
                <a:cubicBezTo>
                  <a:pt x="4964112" y="1218922"/>
                  <a:pt x="4967036" y="1225159"/>
                  <a:pt x="4971666" y="1229629"/>
                </a:cubicBezTo>
                <a:lnTo>
                  <a:pt x="4974679" y="1230817"/>
                </a:lnTo>
                <a:lnTo>
                  <a:pt x="4991703" y="1187578"/>
                </a:lnTo>
                <a:lnTo>
                  <a:pt x="4988697" y="1186395"/>
                </a:lnTo>
                <a:close/>
                <a:moveTo>
                  <a:pt x="4834181" y="1189092"/>
                </a:moveTo>
                <a:cubicBezTo>
                  <a:pt x="4820294" y="1189334"/>
                  <a:pt x="4809232" y="1200789"/>
                  <a:pt x="4809475" y="1214675"/>
                </a:cubicBezTo>
                <a:cubicBezTo>
                  <a:pt x="4809717" y="1228563"/>
                  <a:pt x="4821172" y="1239623"/>
                  <a:pt x="4835059" y="1239381"/>
                </a:cubicBezTo>
                <a:cubicBezTo>
                  <a:pt x="4848946" y="1239139"/>
                  <a:pt x="4860007" y="1227685"/>
                  <a:pt x="4859765" y="1213797"/>
                </a:cubicBezTo>
                <a:cubicBezTo>
                  <a:pt x="4859522" y="1199911"/>
                  <a:pt x="4848069" y="1188849"/>
                  <a:pt x="4834181" y="1189092"/>
                </a:cubicBezTo>
                <a:close/>
                <a:moveTo>
                  <a:pt x="4679791" y="1191787"/>
                </a:moveTo>
                <a:cubicBezTo>
                  <a:pt x="4665903" y="1192029"/>
                  <a:pt x="4654843" y="1203484"/>
                  <a:pt x="4655085" y="1217370"/>
                </a:cubicBezTo>
                <a:cubicBezTo>
                  <a:pt x="4655327" y="1231258"/>
                  <a:pt x="4666781" y="1242318"/>
                  <a:pt x="4680669" y="1242076"/>
                </a:cubicBezTo>
                <a:cubicBezTo>
                  <a:pt x="4694556" y="1241834"/>
                  <a:pt x="4705618" y="1230380"/>
                  <a:pt x="4705375" y="1216492"/>
                </a:cubicBezTo>
                <a:cubicBezTo>
                  <a:pt x="4705133" y="1202606"/>
                  <a:pt x="4693678" y="1191544"/>
                  <a:pt x="4679791" y="1191787"/>
                </a:cubicBezTo>
                <a:close/>
                <a:moveTo>
                  <a:pt x="4525275" y="1194484"/>
                </a:moveTo>
                <a:cubicBezTo>
                  <a:pt x="4511388" y="1194726"/>
                  <a:pt x="4500326" y="1206181"/>
                  <a:pt x="4500569" y="1220067"/>
                </a:cubicBezTo>
                <a:cubicBezTo>
                  <a:pt x="4500811" y="1233955"/>
                  <a:pt x="4512266" y="1245015"/>
                  <a:pt x="4526153" y="1244773"/>
                </a:cubicBezTo>
                <a:cubicBezTo>
                  <a:pt x="4540041" y="1244531"/>
                  <a:pt x="4551101" y="1233077"/>
                  <a:pt x="4550859" y="1219189"/>
                </a:cubicBezTo>
                <a:cubicBezTo>
                  <a:pt x="4550617" y="1205303"/>
                  <a:pt x="4539163" y="1194241"/>
                  <a:pt x="4525275" y="1194484"/>
                </a:cubicBezTo>
                <a:close/>
                <a:moveTo>
                  <a:pt x="4374019" y="1197124"/>
                </a:moveTo>
                <a:cubicBezTo>
                  <a:pt x="4360132" y="1197366"/>
                  <a:pt x="4349070" y="1208821"/>
                  <a:pt x="4349313" y="1222707"/>
                </a:cubicBezTo>
                <a:cubicBezTo>
                  <a:pt x="4349555" y="1236595"/>
                  <a:pt x="4361010" y="1247656"/>
                  <a:pt x="4374897" y="1247413"/>
                </a:cubicBezTo>
                <a:cubicBezTo>
                  <a:pt x="4388784" y="1247171"/>
                  <a:pt x="4399845" y="1235717"/>
                  <a:pt x="4399603" y="1221829"/>
                </a:cubicBezTo>
                <a:cubicBezTo>
                  <a:pt x="4399361" y="1207943"/>
                  <a:pt x="4387906" y="1196882"/>
                  <a:pt x="4374019" y="1197124"/>
                </a:cubicBezTo>
                <a:close/>
                <a:moveTo>
                  <a:pt x="4910498" y="1137454"/>
                </a:moveTo>
                <a:cubicBezTo>
                  <a:pt x="4896610" y="1137696"/>
                  <a:pt x="4885550" y="1149151"/>
                  <a:pt x="4885792" y="1163038"/>
                </a:cubicBezTo>
                <a:cubicBezTo>
                  <a:pt x="4886034" y="1176925"/>
                  <a:pt x="4897488" y="1187987"/>
                  <a:pt x="4911376" y="1187744"/>
                </a:cubicBezTo>
                <a:cubicBezTo>
                  <a:pt x="4925263" y="1187502"/>
                  <a:pt x="4936324" y="1176047"/>
                  <a:pt x="4936081" y="1162160"/>
                </a:cubicBezTo>
                <a:cubicBezTo>
                  <a:pt x="4935839" y="1148273"/>
                  <a:pt x="4924385" y="1137212"/>
                  <a:pt x="4910498" y="1137454"/>
                </a:cubicBezTo>
                <a:close/>
                <a:moveTo>
                  <a:pt x="4756108" y="1140149"/>
                </a:moveTo>
                <a:cubicBezTo>
                  <a:pt x="4742221" y="1140391"/>
                  <a:pt x="4731159" y="1151846"/>
                  <a:pt x="4731401" y="1165733"/>
                </a:cubicBezTo>
                <a:cubicBezTo>
                  <a:pt x="4731644" y="1179620"/>
                  <a:pt x="4743099" y="1190682"/>
                  <a:pt x="4756986" y="1190439"/>
                </a:cubicBezTo>
                <a:cubicBezTo>
                  <a:pt x="4770872" y="1190197"/>
                  <a:pt x="4781934" y="1178742"/>
                  <a:pt x="4781692" y="1164855"/>
                </a:cubicBezTo>
                <a:cubicBezTo>
                  <a:pt x="4781449" y="1150968"/>
                  <a:pt x="4769995" y="1139906"/>
                  <a:pt x="4756108" y="1140149"/>
                </a:cubicBezTo>
                <a:close/>
                <a:moveTo>
                  <a:pt x="4601592" y="1142846"/>
                </a:moveTo>
                <a:cubicBezTo>
                  <a:pt x="4587704" y="1143088"/>
                  <a:pt x="4576644" y="1154543"/>
                  <a:pt x="4576886" y="1168430"/>
                </a:cubicBezTo>
                <a:cubicBezTo>
                  <a:pt x="4577128" y="1182317"/>
                  <a:pt x="4588582" y="1193379"/>
                  <a:pt x="4602470" y="1193136"/>
                </a:cubicBezTo>
                <a:cubicBezTo>
                  <a:pt x="4616357" y="1192894"/>
                  <a:pt x="4627418" y="1181439"/>
                  <a:pt x="4627175" y="1167552"/>
                </a:cubicBezTo>
                <a:cubicBezTo>
                  <a:pt x="4626933" y="1153665"/>
                  <a:pt x="4615479" y="1142604"/>
                  <a:pt x="4601592" y="1142846"/>
                </a:cubicBezTo>
                <a:close/>
                <a:moveTo>
                  <a:pt x="4447202" y="1145541"/>
                </a:moveTo>
                <a:cubicBezTo>
                  <a:pt x="4433315" y="1145783"/>
                  <a:pt x="4422253" y="1157238"/>
                  <a:pt x="4422496" y="1171125"/>
                </a:cubicBezTo>
                <a:cubicBezTo>
                  <a:pt x="4422738" y="1185012"/>
                  <a:pt x="4434193" y="1196074"/>
                  <a:pt x="4448080" y="1195831"/>
                </a:cubicBezTo>
                <a:lnTo>
                  <a:pt x="4449642" y="1195487"/>
                </a:lnTo>
                <a:lnTo>
                  <a:pt x="4451215" y="1195776"/>
                </a:lnTo>
                <a:cubicBezTo>
                  <a:pt x="4465102" y="1195534"/>
                  <a:pt x="4476164" y="1184079"/>
                  <a:pt x="4475921" y="1170192"/>
                </a:cubicBezTo>
                <a:cubicBezTo>
                  <a:pt x="4475679" y="1156305"/>
                  <a:pt x="4464224" y="1145244"/>
                  <a:pt x="4450337" y="1145486"/>
                </a:cubicBezTo>
                <a:lnTo>
                  <a:pt x="4448775" y="1145830"/>
                </a:lnTo>
                <a:lnTo>
                  <a:pt x="4447202" y="1145541"/>
                </a:lnTo>
                <a:close/>
                <a:moveTo>
                  <a:pt x="4295947" y="1148181"/>
                </a:moveTo>
                <a:cubicBezTo>
                  <a:pt x="4282060" y="1148423"/>
                  <a:pt x="4270998" y="1159878"/>
                  <a:pt x="4271241" y="1173765"/>
                </a:cubicBezTo>
                <a:cubicBezTo>
                  <a:pt x="4271483" y="1187652"/>
                  <a:pt x="4282938" y="1198714"/>
                  <a:pt x="4296825" y="1198471"/>
                </a:cubicBezTo>
                <a:cubicBezTo>
                  <a:pt x="4310712" y="1198229"/>
                  <a:pt x="4321773" y="1186774"/>
                  <a:pt x="4321531" y="1172887"/>
                </a:cubicBezTo>
                <a:cubicBezTo>
                  <a:pt x="4321289" y="1159000"/>
                  <a:pt x="4309834" y="1147939"/>
                  <a:pt x="4295947" y="1148181"/>
                </a:cubicBezTo>
                <a:close/>
                <a:moveTo>
                  <a:pt x="4243437" y="1126071"/>
                </a:moveTo>
                <a:lnTo>
                  <a:pt x="4243099" y="1127216"/>
                </a:lnTo>
                <a:lnTo>
                  <a:pt x="4243496" y="1126207"/>
                </a:lnTo>
                <a:cubicBezTo>
                  <a:pt x="4243476" y="1126162"/>
                  <a:pt x="4243457" y="1126116"/>
                  <a:pt x="4243437" y="1126071"/>
                </a:cubicBezTo>
                <a:close/>
                <a:moveTo>
                  <a:pt x="4986981" y="1088077"/>
                </a:moveTo>
                <a:cubicBezTo>
                  <a:pt x="4973093" y="1088319"/>
                  <a:pt x="4962032" y="1099774"/>
                  <a:pt x="4962275" y="1113661"/>
                </a:cubicBezTo>
                <a:cubicBezTo>
                  <a:pt x="4962517" y="1127549"/>
                  <a:pt x="4973971" y="1138609"/>
                  <a:pt x="4987859" y="1138367"/>
                </a:cubicBezTo>
                <a:cubicBezTo>
                  <a:pt x="5001746" y="1138125"/>
                  <a:pt x="5012807" y="1126671"/>
                  <a:pt x="5012564" y="1112783"/>
                </a:cubicBezTo>
                <a:cubicBezTo>
                  <a:pt x="5012322" y="1098896"/>
                  <a:pt x="5000868" y="1087834"/>
                  <a:pt x="4986981" y="1088077"/>
                </a:cubicBezTo>
                <a:close/>
                <a:moveTo>
                  <a:pt x="4832465" y="1090774"/>
                </a:moveTo>
                <a:cubicBezTo>
                  <a:pt x="4818578" y="1091016"/>
                  <a:pt x="4807516" y="1102471"/>
                  <a:pt x="4807758" y="1116358"/>
                </a:cubicBezTo>
                <a:cubicBezTo>
                  <a:pt x="4808001" y="1130246"/>
                  <a:pt x="4819456" y="1141306"/>
                  <a:pt x="4833342" y="1141064"/>
                </a:cubicBezTo>
                <a:cubicBezTo>
                  <a:pt x="4847230" y="1140822"/>
                  <a:pt x="4858291" y="1129368"/>
                  <a:pt x="4858049" y="1115480"/>
                </a:cubicBezTo>
                <a:cubicBezTo>
                  <a:pt x="4857806" y="1101593"/>
                  <a:pt x="4846353" y="1090531"/>
                  <a:pt x="4832465" y="1090774"/>
                </a:cubicBezTo>
                <a:close/>
                <a:moveTo>
                  <a:pt x="4678075" y="1093469"/>
                </a:moveTo>
                <a:cubicBezTo>
                  <a:pt x="4664187" y="1093711"/>
                  <a:pt x="4653127" y="1105166"/>
                  <a:pt x="4653369" y="1119053"/>
                </a:cubicBezTo>
                <a:cubicBezTo>
                  <a:pt x="4653611" y="1132941"/>
                  <a:pt x="4665065" y="1144001"/>
                  <a:pt x="4678953" y="1143759"/>
                </a:cubicBezTo>
                <a:cubicBezTo>
                  <a:pt x="4692840" y="1143517"/>
                  <a:pt x="4703902" y="1132063"/>
                  <a:pt x="4703659" y="1118175"/>
                </a:cubicBezTo>
                <a:cubicBezTo>
                  <a:pt x="4703417" y="1104288"/>
                  <a:pt x="4691962" y="1093226"/>
                  <a:pt x="4678075" y="1093469"/>
                </a:cubicBezTo>
                <a:close/>
                <a:moveTo>
                  <a:pt x="4523559" y="1096166"/>
                </a:moveTo>
                <a:cubicBezTo>
                  <a:pt x="4509672" y="1096408"/>
                  <a:pt x="4498610" y="1107863"/>
                  <a:pt x="4498852" y="1121750"/>
                </a:cubicBezTo>
                <a:cubicBezTo>
                  <a:pt x="4499095" y="1135638"/>
                  <a:pt x="4510550" y="1146698"/>
                  <a:pt x="4524437" y="1146456"/>
                </a:cubicBezTo>
                <a:cubicBezTo>
                  <a:pt x="4538324" y="1146214"/>
                  <a:pt x="4549385" y="1134760"/>
                  <a:pt x="4549143" y="1120872"/>
                </a:cubicBezTo>
                <a:cubicBezTo>
                  <a:pt x="4548900" y="1106985"/>
                  <a:pt x="4537447" y="1095923"/>
                  <a:pt x="4523559" y="1096166"/>
                </a:cubicBezTo>
                <a:close/>
                <a:moveTo>
                  <a:pt x="4372303" y="1098806"/>
                </a:moveTo>
                <a:cubicBezTo>
                  <a:pt x="4358416" y="1099048"/>
                  <a:pt x="4347354" y="1110503"/>
                  <a:pt x="4347596" y="1124390"/>
                </a:cubicBezTo>
                <a:cubicBezTo>
                  <a:pt x="4347839" y="1138278"/>
                  <a:pt x="4359294" y="1149339"/>
                  <a:pt x="4373181" y="1149096"/>
                </a:cubicBezTo>
                <a:cubicBezTo>
                  <a:pt x="4387067" y="1148854"/>
                  <a:pt x="4398129" y="1137400"/>
                  <a:pt x="4397887" y="1123512"/>
                </a:cubicBezTo>
                <a:cubicBezTo>
                  <a:pt x="4397644" y="1109625"/>
                  <a:pt x="4386190" y="1098563"/>
                  <a:pt x="4372303" y="1098806"/>
                </a:cubicBezTo>
                <a:close/>
                <a:moveTo>
                  <a:pt x="5048711" y="1042782"/>
                </a:moveTo>
                <a:lnTo>
                  <a:pt x="5045647" y="1044115"/>
                </a:lnTo>
                <a:cubicBezTo>
                  <a:pt x="5041176" y="1048745"/>
                  <a:pt x="5038471" y="1055080"/>
                  <a:pt x="5038592" y="1062024"/>
                </a:cubicBezTo>
                <a:lnTo>
                  <a:pt x="5039927" y="1065093"/>
                </a:lnTo>
                <a:lnTo>
                  <a:pt x="5048711" y="1042782"/>
                </a:lnTo>
                <a:close/>
                <a:moveTo>
                  <a:pt x="4908782" y="1039137"/>
                </a:moveTo>
                <a:cubicBezTo>
                  <a:pt x="4894894" y="1039379"/>
                  <a:pt x="4883833" y="1050833"/>
                  <a:pt x="4884076" y="1064721"/>
                </a:cubicBezTo>
                <a:cubicBezTo>
                  <a:pt x="4884318" y="1078608"/>
                  <a:pt x="4895772" y="1089669"/>
                  <a:pt x="4909660" y="1089426"/>
                </a:cubicBezTo>
                <a:cubicBezTo>
                  <a:pt x="4923547" y="1089184"/>
                  <a:pt x="4934608" y="1077730"/>
                  <a:pt x="4934365" y="1063843"/>
                </a:cubicBezTo>
                <a:cubicBezTo>
                  <a:pt x="4934123" y="1049955"/>
                  <a:pt x="4922669" y="1038895"/>
                  <a:pt x="4908782" y="1039137"/>
                </a:cubicBezTo>
                <a:close/>
                <a:moveTo>
                  <a:pt x="4754392" y="1041832"/>
                </a:moveTo>
                <a:cubicBezTo>
                  <a:pt x="4740505" y="1042074"/>
                  <a:pt x="4729443" y="1053528"/>
                  <a:pt x="4729685" y="1067416"/>
                </a:cubicBezTo>
                <a:cubicBezTo>
                  <a:pt x="4729928" y="1081303"/>
                  <a:pt x="4741383" y="1092364"/>
                  <a:pt x="4755269" y="1092121"/>
                </a:cubicBezTo>
                <a:cubicBezTo>
                  <a:pt x="4769156" y="1091879"/>
                  <a:pt x="4780218" y="1080425"/>
                  <a:pt x="4779976" y="1066538"/>
                </a:cubicBezTo>
                <a:cubicBezTo>
                  <a:pt x="4779733" y="1052650"/>
                  <a:pt x="4768278" y="1041589"/>
                  <a:pt x="4754392" y="1041832"/>
                </a:cubicBezTo>
                <a:close/>
                <a:moveTo>
                  <a:pt x="4599876" y="1044529"/>
                </a:moveTo>
                <a:cubicBezTo>
                  <a:pt x="4585988" y="1044771"/>
                  <a:pt x="4574927" y="1056225"/>
                  <a:pt x="4575170" y="1070113"/>
                </a:cubicBezTo>
                <a:cubicBezTo>
                  <a:pt x="4575412" y="1084000"/>
                  <a:pt x="4586866" y="1095061"/>
                  <a:pt x="4600754" y="1094818"/>
                </a:cubicBezTo>
                <a:cubicBezTo>
                  <a:pt x="4614641" y="1094576"/>
                  <a:pt x="4625702" y="1083122"/>
                  <a:pt x="4625459" y="1069235"/>
                </a:cubicBezTo>
                <a:cubicBezTo>
                  <a:pt x="4625217" y="1055347"/>
                  <a:pt x="4613763" y="1044287"/>
                  <a:pt x="4599876" y="1044529"/>
                </a:cubicBezTo>
                <a:close/>
                <a:moveTo>
                  <a:pt x="4445486" y="1047224"/>
                </a:moveTo>
                <a:cubicBezTo>
                  <a:pt x="4431599" y="1047466"/>
                  <a:pt x="4420537" y="1058920"/>
                  <a:pt x="4420779" y="1072808"/>
                </a:cubicBezTo>
                <a:cubicBezTo>
                  <a:pt x="4421022" y="1086695"/>
                  <a:pt x="4432477" y="1097756"/>
                  <a:pt x="4446363" y="1097513"/>
                </a:cubicBezTo>
                <a:lnTo>
                  <a:pt x="4447926" y="1097170"/>
                </a:lnTo>
                <a:lnTo>
                  <a:pt x="4449499" y="1097458"/>
                </a:lnTo>
                <a:cubicBezTo>
                  <a:pt x="4463386" y="1097216"/>
                  <a:pt x="4474448" y="1085762"/>
                  <a:pt x="4474205" y="1071875"/>
                </a:cubicBezTo>
                <a:cubicBezTo>
                  <a:pt x="4473963" y="1057987"/>
                  <a:pt x="4462508" y="1046927"/>
                  <a:pt x="4448621" y="1047169"/>
                </a:cubicBezTo>
                <a:lnTo>
                  <a:pt x="4447059" y="1047512"/>
                </a:lnTo>
                <a:lnTo>
                  <a:pt x="4445486" y="1047224"/>
                </a:lnTo>
                <a:close/>
                <a:moveTo>
                  <a:pt x="4294231" y="1049864"/>
                </a:moveTo>
                <a:cubicBezTo>
                  <a:pt x="4280344" y="1050106"/>
                  <a:pt x="4269282" y="1061560"/>
                  <a:pt x="4269524" y="1075448"/>
                </a:cubicBezTo>
                <a:cubicBezTo>
                  <a:pt x="4269767" y="1089335"/>
                  <a:pt x="4281222" y="1100396"/>
                  <a:pt x="4295108" y="1100153"/>
                </a:cubicBezTo>
                <a:cubicBezTo>
                  <a:pt x="4308995" y="1099911"/>
                  <a:pt x="4320057" y="1088457"/>
                  <a:pt x="4319815" y="1074570"/>
                </a:cubicBezTo>
                <a:cubicBezTo>
                  <a:pt x="4319572" y="1060682"/>
                  <a:pt x="4308118" y="1049622"/>
                  <a:pt x="4294231" y="1049864"/>
                </a:cubicBezTo>
                <a:close/>
                <a:moveTo>
                  <a:pt x="4985267" y="989887"/>
                </a:moveTo>
                <a:cubicBezTo>
                  <a:pt x="4971379" y="990129"/>
                  <a:pt x="4960319" y="1001583"/>
                  <a:pt x="4960561" y="1015471"/>
                </a:cubicBezTo>
                <a:cubicBezTo>
                  <a:pt x="4960803" y="1029358"/>
                  <a:pt x="4972257" y="1040418"/>
                  <a:pt x="4986145" y="1040176"/>
                </a:cubicBezTo>
                <a:cubicBezTo>
                  <a:pt x="5000032" y="1039934"/>
                  <a:pt x="5011093" y="1028480"/>
                  <a:pt x="5010850" y="1014593"/>
                </a:cubicBezTo>
                <a:cubicBezTo>
                  <a:pt x="5010608" y="1000705"/>
                  <a:pt x="4999154" y="989644"/>
                  <a:pt x="4985267" y="989887"/>
                </a:cubicBezTo>
                <a:close/>
                <a:moveTo>
                  <a:pt x="4830751" y="992584"/>
                </a:moveTo>
                <a:cubicBezTo>
                  <a:pt x="4816864" y="992826"/>
                  <a:pt x="4805802" y="1004280"/>
                  <a:pt x="4806044" y="1018168"/>
                </a:cubicBezTo>
                <a:cubicBezTo>
                  <a:pt x="4806287" y="1032055"/>
                  <a:pt x="4817742" y="1043115"/>
                  <a:pt x="4831629" y="1042873"/>
                </a:cubicBezTo>
                <a:cubicBezTo>
                  <a:pt x="4845516" y="1042631"/>
                  <a:pt x="4856577" y="1031177"/>
                  <a:pt x="4856335" y="1017290"/>
                </a:cubicBezTo>
                <a:cubicBezTo>
                  <a:pt x="4856092" y="1003402"/>
                  <a:pt x="4844639" y="992341"/>
                  <a:pt x="4830751" y="992584"/>
                </a:cubicBezTo>
                <a:close/>
                <a:moveTo>
                  <a:pt x="4676361" y="995279"/>
                </a:moveTo>
                <a:cubicBezTo>
                  <a:pt x="4662473" y="995521"/>
                  <a:pt x="4651413" y="1006975"/>
                  <a:pt x="4651655" y="1020863"/>
                </a:cubicBezTo>
                <a:cubicBezTo>
                  <a:pt x="4651897" y="1034750"/>
                  <a:pt x="4663351" y="1045810"/>
                  <a:pt x="4677239" y="1045568"/>
                </a:cubicBezTo>
                <a:cubicBezTo>
                  <a:pt x="4691126" y="1045325"/>
                  <a:pt x="4702188" y="1033872"/>
                  <a:pt x="4701945" y="1019985"/>
                </a:cubicBezTo>
                <a:cubicBezTo>
                  <a:pt x="4701703" y="1006097"/>
                  <a:pt x="4690248" y="995036"/>
                  <a:pt x="4676361" y="995279"/>
                </a:cubicBezTo>
                <a:close/>
                <a:moveTo>
                  <a:pt x="4521845" y="997976"/>
                </a:moveTo>
                <a:cubicBezTo>
                  <a:pt x="4507958" y="998218"/>
                  <a:pt x="4496896" y="1009672"/>
                  <a:pt x="4497139" y="1023560"/>
                </a:cubicBezTo>
                <a:cubicBezTo>
                  <a:pt x="4497381" y="1037447"/>
                  <a:pt x="4508836" y="1048507"/>
                  <a:pt x="4522723" y="1048265"/>
                </a:cubicBezTo>
                <a:cubicBezTo>
                  <a:pt x="4536610" y="1048023"/>
                  <a:pt x="4547671" y="1036569"/>
                  <a:pt x="4547429" y="1022682"/>
                </a:cubicBezTo>
                <a:cubicBezTo>
                  <a:pt x="4547186" y="1008794"/>
                  <a:pt x="4535733" y="997733"/>
                  <a:pt x="4521845" y="997976"/>
                </a:cubicBezTo>
                <a:close/>
                <a:moveTo>
                  <a:pt x="4370589" y="1000616"/>
                </a:moveTo>
                <a:cubicBezTo>
                  <a:pt x="4356702" y="1000858"/>
                  <a:pt x="4345640" y="1012312"/>
                  <a:pt x="4345883" y="1026200"/>
                </a:cubicBezTo>
                <a:cubicBezTo>
                  <a:pt x="4346125" y="1040087"/>
                  <a:pt x="4357580" y="1051148"/>
                  <a:pt x="4371467" y="1050905"/>
                </a:cubicBezTo>
                <a:cubicBezTo>
                  <a:pt x="4385354" y="1050663"/>
                  <a:pt x="4396415" y="1039209"/>
                  <a:pt x="4396173" y="1025322"/>
                </a:cubicBezTo>
                <a:cubicBezTo>
                  <a:pt x="4395930" y="1011434"/>
                  <a:pt x="4384476" y="1000373"/>
                  <a:pt x="4370589" y="1000616"/>
                </a:cubicBezTo>
                <a:close/>
                <a:moveTo>
                  <a:pt x="4294672" y="952522"/>
                </a:moveTo>
                <a:lnTo>
                  <a:pt x="4281464" y="997264"/>
                </a:lnTo>
                <a:lnTo>
                  <a:pt x="4293395" y="1001963"/>
                </a:lnTo>
                <a:cubicBezTo>
                  <a:pt x="4307281" y="1001721"/>
                  <a:pt x="4318343" y="990266"/>
                  <a:pt x="4318101" y="976379"/>
                </a:cubicBezTo>
                <a:cubicBezTo>
                  <a:pt x="4317980" y="969435"/>
                  <a:pt x="4315055" y="963198"/>
                  <a:pt x="4310426" y="958727"/>
                </a:cubicBezTo>
                <a:lnTo>
                  <a:pt x="4294672" y="952522"/>
                </a:lnTo>
                <a:close/>
                <a:moveTo>
                  <a:pt x="5061585" y="938249"/>
                </a:moveTo>
                <a:cubicBezTo>
                  <a:pt x="5047698" y="938491"/>
                  <a:pt x="5036636" y="949945"/>
                  <a:pt x="5036878" y="963833"/>
                </a:cubicBezTo>
                <a:cubicBezTo>
                  <a:pt x="5037121" y="977720"/>
                  <a:pt x="5048576" y="988782"/>
                  <a:pt x="5062462" y="988539"/>
                </a:cubicBezTo>
                <a:lnTo>
                  <a:pt x="5071637" y="984549"/>
                </a:lnTo>
                <a:lnTo>
                  <a:pt x="5083480" y="954471"/>
                </a:lnTo>
                <a:lnTo>
                  <a:pt x="5079493" y="945303"/>
                </a:lnTo>
                <a:cubicBezTo>
                  <a:pt x="5074864" y="940832"/>
                  <a:pt x="5068529" y="938128"/>
                  <a:pt x="5061585" y="938249"/>
                </a:cubicBezTo>
                <a:close/>
                <a:moveTo>
                  <a:pt x="4907068" y="940946"/>
                </a:moveTo>
                <a:cubicBezTo>
                  <a:pt x="4893180" y="941188"/>
                  <a:pt x="4882119" y="952642"/>
                  <a:pt x="4882362" y="966530"/>
                </a:cubicBezTo>
                <a:cubicBezTo>
                  <a:pt x="4882604" y="980417"/>
                  <a:pt x="4894058" y="991479"/>
                  <a:pt x="4907946" y="991236"/>
                </a:cubicBezTo>
                <a:cubicBezTo>
                  <a:pt x="4921833" y="990994"/>
                  <a:pt x="4932894" y="979539"/>
                  <a:pt x="4932651" y="965652"/>
                </a:cubicBezTo>
                <a:cubicBezTo>
                  <a:pt x="4932409" y="951764"/>
                  <a:pt x="4920955" y="940703"/>
                  <a:pt x="4907068" y="940946"/>
                </a:cubicBezTo>
                <a:close/>
                <a:moveTo>
                  <a:pt x="4752678" y="943641"/>
                </a:moveTo>
                <a:cubicBezTo>
                  <a:pt x="4738791" y="943883"/>
                  <a:pt x="4727729" y="955337"/>
                  <a:pt x="4727971" y="969225"/>
                </a:cubicBezTo>
                <a:cubicBezTo>
                  <a:pt x="4728214" y="983112"/>
                  <a:pt x="4739669" y="994174"/>
                  <a:pt x="4753555" y="993931"/>
                </a:cubicBezTo>
                <a:cubicBezTo>
                  <a:pt x="4767442" y="993689"/>
                  <a:pt x="4778504" y="982234"/>
                  <a:pt x="4778262" y="968347"/>
                </a:cubicBezTo>
                <a:cubicBezTo>
                  <a:pt x="4778019" y="954459"/>
                  <a:pt x="4766565" y="943398"/>
                  <a:pt x="4752678" y="943641"/>
                </a:cubicBezTo>
                <a:close/>
                <a:moveTo>
                  <a:pt x="4598162" y="946338"/>
                </a:moveTo>
                <a:cubicBezTo>
                  <a:pt x="4584274" y="946580"/>
                  <a:pt x="4573214" y="958034"/>
                  <a:pt x="4573456" y="971922"/>
                </a:cubicBezTo>
                <a:cubicBezTo>
                  <a:pt x="4573698" y="985809"/>
                  <a:pt x="4585152" y="996871"/>
                  <a:pt x="4599040" y="996628"/>
                </a:cubicBezTo>
                <a:cubicBezTo>
                  <a:pt x="4612927" y="996386"/>
                  <a:pt x="4623988" y="984931"/>
                  <a:pt x="4623745" y="971044"/>
                </a:cubicBezTo>
                <a:cubicBezTo>
                  <a:pt x="4623503" y="957156"/>
                  <a:pt x="4612049" y="946095"/>
                  <a:pt x="4598162" y="946338"/>
                </a:cubicBezTo>
                <a:close/>
                <a:moveTo>
                  <a:pt x="4443772" y="949033"/>
                </a:moveTo>
                <a:cubicBezTo>
                  <a:pt x="4429885" y="949275"/>
                  <a:pt x="4418823" y="960729"/>
                  <a:pt x="4419065" y="974617"/>
                </a:cubicBezTo>
                <a:cubicBezTo>
                  <a:pt x="4419308" y="988504"/>
                  <a:pt x="4430763" y="999565"/>
                  <a:pt x="4444650" y="999323"/>
                </a:cubicBezTo>
                <a:lnTo>
                  <a:pt x="4446212" y="998979"/>
                </a:lnTo>
                <a:lnTo>
                  <a:pt x="4447785" y="999268"/>
                </a:lnTo>
                <a:cubicBezTo>
                  <a:pt x="4461672" y="999026"/>
                  <a:pt x="4472734" y="987571"/>
                  <a:pt x="4472491" y="973684"/>
                </a:cubicBezTo>
                <a:cubicBezTo>
                  <a:pt x="4472249" y="959796"/>
                  <a:pt x="4460794" y="948736"/>
                  <a:pt x="4446907" y="948978"/>
                </a:cubicBezTo>
                <a:lnTo>
                  <a:pt x="4445345" y="949321"/>
                </a:lnTo>
                <a:lnTo>
                  <a:pt x="4443772" y="949033"/>
                </a:lnTo>
                <a:close/>
                <a:moveTo>
                  <a:pt x="4983551" y="891570"/>
                </a:moveTo>
                <a:cubicBezTo>
                  <a:pt x="4969663" y="891812"/>
                  <a:pt x="4958602" y="903267"/>
                  <a:pt x="4958845" y="917154"/>
                </a:cubicBezTo>
                <a:cubicBezTo>
                  <a:pt x="4959087" y="931041"/>
                  <a:pt x="4970541" y="942102"/>
                  <a:pt x="4984429" y="941860"/>
                </a:cubicBezTo>
                <a:cubicBezTo>
                  <a:pt x="4998316" y="941618"/>
                  <a:pt x="5009377" y="930163"/>
                  <a:pt x="5009134" y="916276"/>
                </a:cubicBezTo>
                <a:cubicBezTo>
                  <a:pt x="5008892" y="902389"/>
                  <a:pt x="4997438" y="891327"/>
                  <a:pt x="4983551" y="891570"/>
                </a:cubicBezTo>
                <a:close/>
                <a:moveTo>
                  <a:pt x="4829035" y="894267"/>
                </a:moveTo>
                <a:cubicBezTo>
                  <a:pt x="4815148" y="894509"/>
                  <a:pt x="4804086" y="905964"/>
                  <a:pt x="4804328" y="919851"/>
                </a:cubicBezTo>
                <a:cubicBezTo>
                  <a:pt x="4804571" y="933738"/>
                  <a:pt x="4816026" y="944799"/>
                  <a:pt x="4829912" y="944557"/>
                </a:cubicBezTo>
                <a:cubicBezTo>
                  <a:pt x="4843800" y="944315"/>
                  <a:pt x="4854861" y="932860"/>
                  <a:pt x="4854619" y="918973"/>
                </a:cubicBezTo>
                <a:cubicBezTo>
                  <a:pt x="4854376" y="905086"/>
                  <a:pt x="4842922" y="894024"/>
                  <a:pt x="4829035" y="894267"/>
                </a:cubicBezTo>
                <a:close/>
                <a:moveTo>
                  <a:pt x="4674645" y="896962"/>
                </a:moveTo>
                <a:cubicBezTo>
                  <a:pt x="4660757" y="897204"/>
                  <a:pt x="4649696" y="908659"/>
                  <a:pt x="4649939" y="922546"/>
                </a:cubicBezTo>
                <a:cubicBezTo>
                  <a:pt x="4650181" y="936432"/>
                  <a:pt x="4661635" y="947494"/>
                  <a:pt x="4675523" y="947252"/>
                </a:cubicBezTo>
                <a:cubicBezTo>
                  <a:pt x="4689410" y="947009"/>
                  <a:pt x="4700472" y="935555"/>
                  <a:pt x="4700229" y="921668"/>
                </a:cubicBezTo>
                <a:cubicBezTo>
                  <a:pt x="4699987" y="907781"/>
                  <a:pt x="4688532" y="896719"/>
                  <a:pt x="4674645" y="896962"/>
                </a:cubicBezTo>
                <a:close/>
                <a:moveTo>
                  <a:pt x="4520129" y="899659"/>
                </a:moveTo>
                <a:cubicBezTo>
                  <a:pt x="4506242" y="899901"/>
                  <a:pt x="4495180" y="911356"/>
                  <a:pt x="4495422" y="925243"/>
                </a:cubicBezTo>
                <a:cubicBezTo>
                  <a:pt x="4495665" y="939130"/>
                  <a:pt x="4507120" y="950191"/>
                  <a:pt x="4521006" y="949949"/>
                </a:cubicBezTo>
                <a:cubicBezTo>
                  <a:pt x="4534894" y="949707"/>
                  <a:pt x="4545955" y="938252"/>
                  <a:pt x="4545713" y="924365"/>
                </a:cubicBezTo>
                <a:cubicBezTo>
                  <a:pt x="4545470" y="910478"/>
                  <a:pt x="4534017" y="899416"/>
                  <a:pt x="4520129" y="899659"/>
                </a:cubicBezTo>
                <a:close/>
                <a:moveTo>
                  <a:pt x="4368873" y="902299"/>
                </a:moveTo>
                <a:cubicBezTo>
                  <a:pt x="4354986" y="902541"/>
                  <a:pt x="4343924" y="913996"/>
                  <a:pt x="4344166" y="927883"/>
                </a:cubicBezTo>
                <a:cubicBezTo>
                  <a:pt x="4344409" y="941770"/>
                  <a:pt x="4355864" y="952832"/>
                  <a:pt x="4369751" y="952589"/>
                </a:cubicBezTo>
                <a:cubicBezTo>
                  <a:pt x="4383637" y="952347"/>
                  <a:pt x="4394699" y="940892"/>
                  <a:pt x="4394457" y="927005"/>
                </a:cubicBezTo>
                <a:cubicBezTo>
                  <a:pt x="4394214" y="913118"/>
                  <a:pt x="4382760" y="902056"/>
                  <a:pt x="4368873" y="902299"/>
                </a:cubicBezTo>
                <a:close/>
                <a:moveTo>
                  <a:pt x="5059868" y="839932"/>
                </a:moveTo>
                <a:cubicBezTo>
                  <a:pt x="5045982" y="840174"/>
                  <a:pt x="5034920" y="851629"/>
                  <a:pt x="5035162" y="865516"/>
                </a:cubicBezTo>
                <a:cubicBezTo>
                  <a:pt x="5035405" y="879403"/>
                  <a:pt x="5046859" y="890465"/>
                  <a:pt x="5060746" y="890222"/>
                </a:cubicBezTo>
                <a:cubicBezTo>
                  <a:pt x="5074633" y="889980"/>
                  <a:pt x="5085695" y="878525"/>
                  <a:pt x="5085453" y="864638"/>
                </a:cubicBezTo>
                <a:cubicBezTo>
                  <a:pt x="5085210" y="850751"/>
                  <a:pt x="5073755" y="839689"/>
                  <a:pt x="5059868" y="839932"/>
                </a:cubicBezTo>
                <a:close/>
                <a:moveTo>
                  <a:pt x="4905352" y="842629"/>
                </a:moveTo>
                <a:cubicBezTo>
                  <a:pt x="4891464" y="842871"/>
                  <a:pt x="4880403" y="854326"/>
                  <a:pt x="4880646" y="868213"/>
                </a:cubicBezTo>
                <a:cubicBezTo>
                  <a:pt x="4880888" y="882100"/>
                  <a:pt x="4892342" y="893162"/>
                  <a:pt x="4906230" y="892919"/>
                </a:cubicBezTo>
                <a:cubicBezTo>
                  <a:pt x="4920117" y="892677"/>
                  <a:pt x="4931177" y="881222"/>
                  <a:pt x="4930935" y="867335"/>
                </a:cubicBezTo>
                <a:cubicBezTo>
                  <a:pt x="4930693" y="853448"/>
                  <a:pt x="4919239" y="842386"/>
                  <a:pt x="4905352" y="842629"/>
                </a:cubicBezTo>
                <a:close/>
                <a:moveTo>
                  <a:pt x="4750962" y="845324"/>
                </a:moveTo>
                <a:cubicBezTo>
                  <a:pt x="4737075" y="845566"/>
                  <a:pt x="4726013" y="857021"/>
                  <a:pt x="4726255" y="870908"/>
                </a:cubicBezTo>
                <a:cubicBezTo>
                  <a:pt x="4726498" y="884795"/>
                  <a:pt x="4737952" y="895856"/>
                  <a:pt x="4751839" y="895614"/>
                </a:cubicBezTo>
                <a:cubicBezTo>
                  <a:pt x="4765726" y="895372"/>
                  <a:pt x="4776788" y="883917"/>
                  <a:pt x="4776546" y="870030"/>
                </a:cubicBezTo>
                <a:cubicBezTo>
                  <a:pt x="4776303" y="856143"/>
                  <a:pt x="4764848" y="845081"/>
                  <a:pt x="4750962" y="845324"/>
                </a:cubicBezTo>
                <a:close/>
                <a:moveTo>
                  <a:pt x="4596446" y="848021"/>
                </a:moveTo>
                <a:cubicBezTo>
                  <a:pt x="4582558" y="848263"/>
                  <a:pt x="4571497" y="859718"/>
                  <a:pt x="4571740" y="873605"/>
                </a:cubicBezTo>
                <a:cubicBezTo>
                  <a:pt x="4571982" y="887492"/>
                  <a:pt x="4583436" y="898554"/>
                  <a:pt x="4597324" y="898311"/>
                </a:cubicBezTo>
                <a:cubicBezTo>
                  <a:pt x="4611211" y="898069"/>
                  <a:pt x="4622272" y="886614"/>
                  <a:pt x="4622029" y="872727"/>
                </a:cubicBezTo>
                <a:cubicBezTo>
                  <a:pt x="4621787" y="858840"/>
                  <a:pt x="4610333" y="847778"/>
                  <a:pt x="4596446" y="848021"/>
                </a:cubicBezTo>
                <a:close/>
                <a:moveTo>
                  <a:pt x="4442056" y="850716"/>
                </a:moveTo>
                <a:cubicBezTo>
                  <a:pt x="4428169" y="850958"/>
                  <a:pt x="4417107" y="862413"/>
                  <a:pt x="4417349" y="876300"/>
                </a:cubicBezTo>
                <a:cubicBezTo>
                  <a:pt x="4417592" y="890187"/>
                  <a:pt x="4429047" y="901248"/>
                  <a:pt x="4442933" y="901006"/>
                </a:cubicBezTo>
                <a:lnTo>
                  <a:pt x="4444496" y="900662"/>
                </a:lnTo>
                <a:lnTo>
                  <a:pt x="4446069" y="900951"/>
                </a:lnTo>
                <a:cubicBezTo>
                  <a:pt x="4459956" y="900709"/>
                  <a:pt x="4471018" y="889254"/>
                  <a:pt x="4470775" y="875367"/>
                </a:cubicBezTo>
                <a:cubicBezTo>
                  <a:pt x="4470533" y="861480"/>
                  <a:pt x="4459078" y="850419"/>
                  <a:pt x="4445191" y="850661"/>
                </a:cubicBezTo>
                <a:lnTo>
                  <a:pt x="4443629" y="851005"/>
                </a:lnTo>
                <a:lnTo>
                  <a:pt x="4442056" y="850716"/>
                </a:lnTo>
                <a:close/>
                <a:moveTo>
                  <a:pt x="5136225" y="790558"/>
                </a:moveTo>
                <a:cubicBezTo>
                  <a:pt x="5122338" y="790800"/>
                  <a:pt x="5111277" y="802254"/>
                  <a:pt x="5111519" y="816142"/>
                </a:cubicBezTo>
                <a:cubicBezTo>
                  <a:pt x="5111640" y="823085"/>
                  <a:pt x="5114565" y="829322"/>
                  <a:pt x="5119194" y="833792"/>
                </a:cubicBezTo>
                <a:lnTo>
                  <a:pt x="5129408" y="837816"/>
                </a:lnTo>
                <a:lnTo>
                  <a:pt x="5146431" y="794577"/>
                </a:lnTo>
                <a:lnTo>
                  <a:pt x="5136225" y="790558"/>
                </a:lnTo>
                <a:close/>
                <a:moveTo>
                  <a:pt x="4981835" y="793253"/>
                </a:moveTo>
                <a:cubicBezTo>
                  <a:pt x="4967947" y="793495"/>
                  <a:pt x="4956886" y="804949"/>
                  <a:pt x="4957129" y="818837"/>
                </a:cubicBezTo>
                <a:cubicBezTo>
                  <a:pt x="4957371" y="832723"/>
                  <a:pt x="4968825" y="843784"/>
                  <a:pt x="4982713" y="843542"/>
                </a:cubicBezTo>
                <a:cubicBezTo>
                  <a:pt x="4996600" y="843299"/>
                  <a:pt x="5007660" y="831846"/>
                  <a:pt x="5007418" y="817959"/>
                </a:cubicBezTo>
                <a:cubicBezTo>
                  <a:pt x="5007176" y="804071"/>
                  <a:pt x="4995722" y="793010"/>
                  <a:pt x="4981835" y="793253"/>
                </a:cubicBezTo>
                <a:close/>
                <a:moveTo>
                  <a:pt x="4827318" y="795950"/>
                </a:moveTo>
                <a:cubicBezTo>
                  <a:pt x="4813432" y="796192"/>
                  <a:pt x="4802370" y="807646"/>
                  <a:pt x="4802612" y="821534"/>
                </a:cubicBezTo>
                <a:cubicBezTo>
                  <a:pt x="4802855" y="835421"/>
                  <a:pt x="4814309" y="846481"/>
                  <a:pt x="4828196" y="846239"/>
                </a:cubicBezTo>
                <a:cubicBezTo>
                  <a:pt x="4842084" y="845997"/>
                  <a:pt x="4853145" y="834543"/>
                  <a:pt x="4852903" y="820656"/>
                </a:cubicBezTo>
                <a:cubicBezTo>
                  <a:pt x="4852660" y="806768"/>
                  <a:pt x="4841206" y="795707"/>
                  <a:pt x="4827318" y="795950"/>
                </a:cubicBezTo>
                <a:close/>
                <a:moveTo>
                  <a:pt x="4672929" y="798645"/>
                </a:moveTo>
                <a:cubicBezTo>
                  <a:pt x="4659041" y="798887"/>
                  <a:pt x="4647980" y="810341"/>
                  <a:pt x="4648223" y="824229"/>
                </a:cubicBezTo>
                <a:cubicBezTo>
                  <a:pt x="4648465" y="838115"/>
                  <a:pt x="4659919" y="849176"/>
                  <a:pt x="4673807" y="848934"/>
                </a:cubicBezTo>
                <a:cubicBezTo>
                  <a:pt x="4687694" y="848691"/>
                  <a:pt x="4698755" y="837238"/>
                  <a:pt x="4698513" y="823351"/>
                </a:cubicBezTo>
                <a:cubicBezTo>
                  <a:pt x="4698271" y="809463"/>
                  <a:pt x="4686816" y="798402"/>
                  <a:pt x="4672929" y="798645"/>
                </a:cubicBezTo>
                <a:close/>
                <a:moveTo>
                  <a:pt x="4518413" y="801342"/>
                </a:moveTo>
                <a:cubicBezTo>
                  <a:pt x="4504526" y="801584"/>
                  <a:pt x="4493464" y="813038"/>
                  <a:pt x="4493706" y="826926"/>
                </a:cubicBezTo>
                <a:cubicBezTo>
                  <a:pt x="4493949" y="840813"/>
                  <a:pt x="4505403" y="851873"/>
                  <a:pt x="4519290" y="851631"/>
                </a:cubicBezTo>
                <a:cubicBezTo>
                  <a:pt x="4533178" y="851389"/>
                  <a:pt x="4544239" y="839935"/>
                  <a:pt x="4543997" y="826048"/>
                </a:cubicBezTo>
                <a:cubicBezTo>
                  <a:pt x="4543754" y="812160"/>
                  <a:pt x="4532300" y="801099"/>
                  <a:pt x="4518413" y="801342"/>
                </a:cubicBezTo>
                <a:close/>
                <a:moveTo>
                  <a:pt x="4367157" y="803982"/>
                </a:moveTo>
                <a:cubicBezTo>
                  <a:pt x="4353270" y="804224"/>
                  <a:pt x="4342208" y="815678"/>
                  <a:pt x="4342450" y="829566"/>
                </a:cubicBezTo>
                <a:cubicBezTo>
                  <a:pt x="4342693" y="843453"/>
                  <a:pt x="4354147" y="854514"/>
                  <a:pt x="4368034" y="854271"/>
                </a:cubicBezTo>
                <a:cubicBezTo>
                  <a:pt x="4381921" y="854029"/>
                  <a:pt x="4392983" y="842575"/>
                  <a:pt x="4392741" y="828688"/>
                </a:cubicBezTo>
                <a:cubicBezTo>
                  <a:pt x="4392498" y="814800"/>
                  <a:pt x="4381043" y="803739"/>
                  <a:pt x="4367157" y="803982"/>
                </a:cubicBezTo>
                <a:close/>
                <a:moveTo>
                  <a:pt x="5058122" y="739888"/>
                </a:moveTo>
                <a:cubicBezTo>
                  <a:pt x="5044235" y="740130"/>
                  <a:pt x="5033174" y="751585"/>
                  <a:pt x="5033416" y="765472"/>
                </a:cubicBezTo>
                <a:lnTo>
                  <a:pt x="5033789" y="766329"/>
                </a:lnTo>
                <a:cubicBezTo>
                  <a:pt x="5033675" y="766619"/>
                  <a:pt x="5033560" y="766908"/>
                  <a:pt x="5033446" y="767198"/>
                </a:cubicBezTo>
                <a:cubicBezTo>
                  <a:pt x="5033688" y="781085"/>
                  <a:pt x="5045143" y="792147"/>
                  <a:pt x="5059030" y="791905"/>
                </a:cubicBezTo>
                <a:cubicBezTo>
                  <a:pt x="5072917" y="791663"/>
                  <a:pt x="5083979" y="780207"/>
                  <a:pt x="5083736" y="766320"/>
                </a:cubicBezTo>
                <a:lnTo>
                  <a:pt x="5083363" y="765463"/>
                </a:lnTo>
                <a:cubicBezTo>
                  <a:pt x="5083477" y="765173"/>
                  <a:pt x="5083592" y="764884"/>
                  <a:pt x="5083706" y="764594"/>
                </a:cubicBezTo>
                <a:cubicBezTo>
                  <a:pt x="5083464" y="750707"/>
                  <a:pt x="5072009" y="739646"/>
                  <a:pt x="5058122" y="739888"/>
                </a:cubicBezTo>
                <a:close/>
                <a:moveTo>
                  <a:pt x="4903606" y="742585"/>
                </a:moveTo>
                <a:cubicBezTo>
                  <a:pt x="4889718" y="742828"/>
                  <a:pt x="4878657" y="754282"/>
                  <a:pt x="4878899" y="768169"/>
                </a:cubicBezTo>
                <a:lnTo>
                  <a:pt x="4879271" y="769026"/>
                </a:lnTo>
                <a:lnTo>
                  <a:pt x="4878930" y="769895"/>
                </a:lnTo>
                <a:cubicBezTo>
                  <a:pt x="4879172" y="783782"/>
                  <a:pt x="4890626" y="794845"/>
                  <a:pt x="4904514" y="794602"/>
                </a:cubicBezTo>
                <a:cubicBezTo>
                  <a:pt x="4918401" y="794360"/>
                  <a:pt x="4929461" y="782904"/>
                  <a:pt x="4929219" y="769017"/>
                </a:cubicBezTo>
                <a:lnTo>
                  <a:pt x="4928847" y="768160"/>
                </a:lnTo>
                <a:lnTo>
                  <a:pt x="4929189" y="767291"/>
                </a:lnTo>
                <a:cubicBezTo>
                  <a:pt x="4928946" y="753404"/>
                  <a:pt x="4917493" y="742343"/>
                  <a:pt x="4903606" y="742585"/>
                </a:cubicBezTo>
                <a:close/>
                <a:moveTo>
                  <a:pt x="4749215" y="745280"/>
                </a:moveTo>
                <a:cubicBezTo>
                  <a:pt x="4735328" y="745522"/>
                  <a:pt x="4724267" y="756977"/>
                  <a:pt x="4724509" y="770864"/>
                </a:cubicBezTo>
                <a:lnTo>
                  <a:pt x="4724881" y="771721"/>
                </a:lnTo>
                <a:lnTo>
                  <a:pt x="4724539" y="772590"/>
                </a:lnTo>
                <a:cubicBezTo>
                  <a:pt x="4724782" y="786477"/>
                  <a:pt x="4736236" y="797539"/>
                  <a:pt x="4750123" y="797297"/>
                </a:cubicBezTo>
                <a:cubicBezTo>
                  <a:pt x="4764010" y="797055"/>
                  <a:pt x="4775072" y="785599"/>
                  <a:pt x="4774829" y="771712"/>
                </a:cubicBezTo>
                <a:lnTo>
                  <a:pt x="4774456" y="770855"/>
                </a:lnTo>
                <a:cubicBezTo>
                  <a:pt x="4774570" y="770565"/>
                  <a:pt x="4774685" y="770276"/>
                  <a:pt x="4774799" y="769986"/>
                </a:cubicBezTo>
                <a:cubicBezTo>
                  <a:pt x="4774557" y="756099"/>
                  <a:pt x="4763102" y="745038"/>
                  <a:pt x="4749215" y="745280"/>
                </a:cubicBezTo>
                <a:close/>
                <a:moveTo>
                  <a:pt x="4594700" y="747977"/>
                </a:moveTo>
                <a:cubicBezTo>
                  <a:pt x="4580812" y="748219"/>
                  <a:pt x="4569751" y="759674"/>
                  <a:pt x="4569994" y="773561"/>
                </a:cubicBezTo>
                <a:lnTo>
                  <a:pt x="4570366" y="774418"/>
                </a:lnTo>
                <a:lnTo>
                  <a:pt x="4570024" y="775287"/>
                </a:lnTo>
                <a:cubicBezTo>
                  <a:pt x="4570266" y="789174"/>
                  <a:pt x="4581720" y="800237"/>
                  <a:pt x="4595608" y="799994"/>
                </a:cubicBezTo>
                <a:cubicBezTo>
                  <a:pt x="4609495" y="799752"/>
                  <a:pt x="4620555" y="788296"/>
                  <a:pt x="4620313" y="774409"/>
                </a:cubicBezTo>
                <a:lnTo>
                  <a:pt x="4619941" y="773552"/>
                </a:lnTo>
                <a:lnTo>
                  <a:pt x="4620283" y="772683"/>
                </a:lnTo>
                <a:cubicBezTo>
                  <a:pt x="4620040" y="758796"/>
                  <a:pt x="4608587" y="747735"/>
                  <a:pt x="4594700" y="747977"/>
                </a:cubicBezTo>
                <a:close/>
                <a:moveTo>
                  <a:pt x="4440309" y="750672"/>
                </a:moveTo>
                <a:cubicBezTo>
                  <a:pt x="4426422" y="750914"/>
                  <a:pt x="4415361" y="762369"/>
                  <a:pt x="4415603" y="776256"/>
                </a:cubicBezTo>
                <a:lnTo>
                  <a:pt x="4415975" y="777113"/>
                </a:lnTo>
                <a:lnTo>
                  <a:pt x="4415633" y="777982"/>
                </a:lnTo>
                <a:cubicBezTo>
                  <a:pt x="4415876" y="791869"/>
                  <a:pt x="4427330" y="802931"/>
                  <a:pt x="4441217" y="802689"/>
                </a:cubicBezTo>
                <a:lnTo>
                  <a:pt x="4442780" y="802345"/>
                </a:lnTo>
                <a:lnTo>
                  <a:pt x="4444353" y="802634"/>
                </a:lnTo>
                <a:cubicBezTo>
                  <a:pt x="4458240" y="802392"/>
                  <a:pt x="4469301" y="790936"/>
                  <a:pt x="4469059" y="777049"/>
                </a:cubicBezTo>
                <a:lnTo>
                  <a:pt x="4468686" y="776193"/>
                </a:lnTo>
                <a:cubicBezTo>
                  <a:pt x="4468800" y="775903"/>
                  <a:pt x="4468915" y="775614"/>
                  <a:pt x="4469029" y="775324"/>
                </a:cubicBezTo>
                <a:cubicBezTo>
                  <a:pt x="4468787" y="761437"/>
                  <a:pt x="4457332" y="750375"/>
                  <a:pt x="4443445" y="750617"/>
                </a:cubicBezTo>
                <a:lnTo>
                  <a:pt x="4441883" y="750962"/>
                </a:lnTo>
                <a:lnTo>
                  <a:pt x="4440309" y="750672"/>
                </a:lnTo>
                <a:close/>
                <a:moveTo>
                  <a:pt x="4368378" y="702859"/>
                </a:moveTo>
                <a:lnTo>
                  <a:pt x="4355169" y="747600"/>
                </a:lnTo>
                <a:lnTo>
                  <a:pt x="4366249" y="751965"/>
                </a:lnTo>
                <a:cubicBezTo>
                  <a:pt x="4380135" y="751722"/>
                  <a:pt x="4391197" y="740269"/>
                  <a:pt x="4390955" y="726382"/>
                </a:cubicBezTo>
                <a:cubicBezTo>
                  <a:pt x="4390834" y="719438"/>
                  <a:pt x="4387909" y="713201"/>
                  <a:pt x="4383280" y="708729"/>
                </a:cubicBezTo>
                <a:lnTo>
                  <a:pt x="4368378" y="702859"/>
                </a:lnTo>
                <a:close/>
                <a:moveTo>
                  <a:pt x="5134440" y="688251"/>
                </a:moveTo>
                <a:cubicBezTo>
                  <a:pt x="5120552" y="688494"/>
                  <a:pt x="5109491" y="699947"/>
                  <a:pt x="5109733" y="713835"/>
                </a:cubicBezTo>
                <a:cubicBezTo>
                  <a:pt x="5109976" y="727722"/>
                  <a:pt x="5121430" y="738783"/>
                  <a:pt x="5135317" y="738541"/>
                </a:cubicBezTo>
                <a:cubicBezTo>
                  <a:pt x="5149204" y="738298"/>
                  <a:pt x="5160265" y="726844"/>
                  <a:pt x="5160023" y="712957"/>
                </a:cubicBezTo>
                <a:cubicBezTo>
                  <a:pt x="5159780" y="699070"/>
                  <a:pt x="5148327" y="688009"/>
                  <a:pt x="5134440" y="688251"/>
                </a:cubicBezTo>
                <a:close/>
                <a:moveTo>
                  <a:pt x="4980049" y="690946"/>
                </a:moveTo>
                <a:cubicBezTo>
                  <a:pt x="4966161" y="691189"/>
                  <a:pt x="4955100" y="702642"/>
                  <a:pt x="4955343" y="716530"/>
                </a:cubicBezTo>
                <a:cubicBezTo>
                  <a:pt x="4955585" y="730417"/>
                  <a:pt x="4967039" y="741478"/>
                  <a:pt x="4980927" y="741235"/>
                </a:cubicBezTo>
                <a:cubicBezTo>
                  <a:pt x="4994814" y="740993"/>
                  <a:pt x="5005875" y="729539"/>
                  <a:pt x="5005632" y="715652"/>
                </a:cubicBezTo>
                <a:cubicBezTo>
                  <a:pt x="5005390" y="701765"/>
                  <a:pt x="4993936" y="690704"/>
                  <a:pt x="4980049" y="690946"/>
                </a:cubicBezTo>
                <a:close/>
                <a:moveTo>
                  <a:pt x="4825533" y="693643"/>
                </a:moveTo>
                <a:cubicBezTo>
                  <a:pt x="4811646" y="693886"/>
                  <a:pt x="4800584" y="705339"/>
                  <a:pt x="4800826" y="719227"/>
                </a:cubicBezTo>
                <a:cubicBezTo>
                  <a:pt x="4801069" y="733114"/>
                  <a:pt x="4812524" y="744175"/>
                  <a:pt x="4826411" y="743933"/>
                </a:cubicBezTo>
                <a:cubicBezTo>
                  <a:pt x="4840298" y="743690"/>
                  <a:pt x="4851359" y="732236"/>
                  <a:pt x="4851117" y="718349"/>
                </a:cubicBezTo>
                <a:cubicBezTo>
                  <a:pt x="4850874" y="704462"/>
                  <a:pt x="4839421" y="693401"/>
                  <a:pt x="4825533" y="693643"/>
                </a:cubicBezTo>
                <a:close/>
                <a:moveTo>
                  <a:pt x="4671143" y="696338"/>
                </a:moveTo>
                <a:cubicBezTo>
                  <a:pt x="4657255" y="696581"/>
                  <a:pt x="4646195" y="708034"/>
                  <a:pt x="4646437" y="721922"/>
                </a:cubicBezTo>
                <a:cubicBezTo>
                  <a:pt x="4646679" y="735809"/>
                  <a:pt x="4658133" y="746870"/>
                  <a:pt x="4672021" y="746627"/>
                </a:cubicBezTo>
                <a:cubicBezTo>
                  <a:pt x="4685908" y="746385"/>
                  <a:pt x="4696970" y="734931"/>
                  <a:pt x="4696727" y="721044"/>
                </a:cubicBezTo>
                <a:cubicBezTo>
                  <a:pt x="4696485" y="707156"/>
                  <a:pt x="4685030" y="696096"/>
                  <a:pt x="4671143" y="696338"/>
                </a:cubicBezTo>
                <a:close/>
                <a:moveTo>
                  <a:pt x="4516627" y="699035"/>
                </a:moveTo>
                <a:cubicBezTo>
                  <a:pt x="4502740" y="699278"/>
                  <a:pt x="4491678" y="710731"/>
                  <a:pt x="4491921" y="724619"/>
                </a:cubicBezTo>
                <a:cubicBezTo>
                  <a:pt x="4492163" y="738506"/>
                  <a:pt x="4503618" y="749567"/>
                  <a:pt x="4517505" y="749325"/>
                </a:cubicBezTo>
                <a:cubicBezTo>
                  <a:pt x="4531392" y="749082"/>
                  <a:pt x="4542453" y="737628"/>
                  <a:pt x="4542211" y="723741"/>
                </a:cubicBezTo>
                <a:cubicBezTo>
                  <a:pt x="4541968" y="709854"/>
                  <a:pt x="4530515" y="698793"/>
                  <a:pt x="4516627" y="699035"/>
                </a:cubicBezTo>
                <a:close/>
                <a:moveTo>
                  <a:pt x="5207099" y="640483"/>
                </a:moveTo>
                <a:lnTo>
                  <a:pt x="5193145" y="646551"/>
                </a:lnTo>
                <a:cubicBezTo>
                  <a:pt x="5188674" y="651181"/>
                  <a:pt x="5185969" y="657516"/>
                  <a:pt x="5186090" y="664459"/>
                </a:cubicBezTo>
                <a:lnTo>
                  <a:pt x="5192162" y="678423"/>
                </a:lnTo>
                <a:lnTo>
                  <a:pt x="5207099" y="640483"/>
                </a:lnTo>
                <a:close/>
                <a:moveTo>
                  <a:pt x="5056406" y="641571"/>
                </a:moveTo>
                <a:cubicBezTo>
                  <a:pt x="5042519" y="641813"/>
                  <a:pt x="5031457" y="653268"/>
                  <a:pt x="5031700" y="667154"/>
                </a:cubicBezTo>
                <a:cubicBezTo>
                  <a:pt x="5031942" y="681041"/>
                  <a:pt x="5043397" y="692103"/>
                  <a:pt x="5057284" y="691860"/>
                </a:cubicBezTo>
                <a:cubicBezTo>
                  <a:pt x="5071171" y="691618"/>
                  <a:pt x="5082233" y="680163"/>
                  <a:pt x="5081990" y="666276"/>
                </a:cubicBezTo>
                <a:cubicBezTo>
                  <a:pt x="5081748" y="652390"/>
                  <a:pt x="5070293" y="641329"/>
                  <a:pt x="5056406" y="641571"/>
                </a:cubicBezTo>
                <a:close/>
                <a:moveTo>
                  <a:pt x="4901890" y="644268"/>
                </a:moveTo>
                <a:cubicBezTo>
                  <a:pt x="4888002" y="644510"/>
                  <a:pt x="4876941" y="655965"/>
                  <a:pt x="4877183" y="669851"/>
                </a:cubicBezTo>
                <a:cubicBezTo>
                  <a:pt x="4877426" y="683738"/>
                  <a:pt x="4888880" y="694800"/>
                  <a:pt x="4902767" y="694557"/>
                </a:cubicBezTo>
                <a:cubicBezTo>
                  <a:pt x="4916654" y="694315"/>
                  <a:pt x="4927715" y="682860"/>
                  <a:pt x="4927473" y="668973"/>
                </a:cubicBezTo>
                <a:cubicBezTo>
                  <a:pt x="4927230" y="655088"/>
                  <a:pt x="4915777" y="644026"/>
                  <a:pt x="4901890" y="644268"/>
                </a:cubicBezTo>
                <a:close/>
                <a:moveTo>
                  <a:pt x="4747499" y="646963"/>
                </a:moveTo>
                <a:cubicBezTo>
                  <a:pt x="4733612" y="647205"/>
                  <a:pt x="4722550" y="658660"/>
                  <a:pt x="4722793" y="672546"/>
                </a:cubicBezTo>
                <a:cubicBezTo>
                  <a:pt x="4723035" y="686433"/>
                  <a:pt x="4734490" y="697495"/>
                  <a:pt x="4748377" y="697252"/>
                </a:cubicBezTo>
                <a:cubicBezTo>
                  <a:pt x="4762264" y="697010"/>
                  <a:pt x="4773326" y="685555"/>
                  <a:pt x="4773083" y="671668"/>
                </a:cubicBezTo>
                <a:cubicBezTo>
                  <a:pt x="4772841" y="657782"/>
                  <a:pt x="4761386" y="646721"/>
                  <a:pt x="4747499" y="646963"/>
                </a:cubicBezTo>
                <a:close/>
                <a:moveTo>
                  <a:pt x="4592984" y="649660"/>
                </a:moveTo>
                <a:cubicBezTo>
                  <a:pt x="4579096" y="649902"/>
                  <a:pt x="4568035" y="661357"/>
                  <a:pt x="4568277" y="675243"/>
                </a:cubicBezTo>
                <a:cubicBezTo>
                  <a:pt x="4568520" y="689130"/>
                  <a:pt x="4579974" y="700192"/>
                  <a:pt x="4593861" y="699949"/>
                </a:cubicBezTo>
                <a:cubicBezTo>
                  <a:pt x="4607748" y="699707"/>
                  <a:pt x="4618809" y="688252"/>
                  <a:pt x="4618567" y="674365"/>
                </a:cubicBezTo>
                <a:cubicBezTo>
                  <a:pt x="4618324" y="660480"/>
                  <a:pt x="4606871" y="649418"/>
                  <a:pt x="4592984" y="649660"/>
                </a:cubicBezTo>
                <a:close/>
                <a:moveTo>
                  <a:pt x="4438593" y="652355"/>
                </a:moveTo>
                <a:cubicBezTo>
                  <a:pt x="4424706" y="652597"/>
                  <a:pt x="4413645" y="664052"/>
                  <a:pt x="4413887" y="677938"/>
                </a:cubicBezTo>
                <a:cubicBezTo>
                  <a:pt x="4414129" y="691825"/>
                  <a:pt x="4425584" y="702887"/>
                  <a:pt x="4439471" y="702644"/>
                </a:cubicBezTo>
                <a:lnTo>
                  <a:pt x="4441033" y="702301"/>
                </a:lnTo>
                <a:lnTo>
                  <a:pt x="4442607" y="702590"/>
                </a:lnTo>
                <a:cubicBezTo>
                  <a:pt x="4456493" y="702347"/>
                  <a:pt x="4467555" y="690892"/>
                  <a:pt x="4467313" y="677006"/>
                </a:cubicBezTo>
                <a:cubicBezTo>
                  <a:pt x="4467070" y="663120"/>
                  <a:pt x="4455616" y="652058"/>
                  <a:pt x="4441729" y="652300"/>
                </a:cubicBezTo>
                <a:lnTo>
                  <a:pt x="4440166" y="652644"/>
                </a:lnTo>
                <a:lnTo>
                  <a:pt x="4438593" y="652355"/>
                </a:lnTo>
                <a:close/>
                <a:moveTo>
                  <a:pt x="5132723" y="589932"/>
                </a:moveTo>
                <a:cubicBezTo>
                  <a:pt x="5118836" y="590175"/>
                  <a:pt x="5107775" y="601631"/>
                  <a:pt x="5108017" y="615516"/>
                </a:cubicBezTo>
                <a:cubicBezTo>
                  <a:pt x="5108260" y="629404"/>
                  <a:pt x="5119713" y="640466"/>
                  <a:pt x="5133601" y="640224"/>
                </a:cubicBezTo>
                <a:cubicBezTo>
                  <a:pt x="5147488" y="639981"/>
                  <a:pt x="5158549" y="628526"/>
                  <a:pt x="5158307" y="614638"/>
                </a:cubicBezTo>
                <a:cubicBezTo>
                  <a:pt x="5158064" y="600753"/>
                  <a:pt x="5146610" y="589690"/>
                  <a:pt x="5132723" y="589932"/>
                </a:cubicBezTo>
                <a:close/>
                <a:moveTo>
                  <a:pt x="4978333" y="592627"/>
                </a:moveTo>
                <a:cubicBezTo>
                  <a:pt x="4964445" y="592870"/>
                  <a:pt x="4953384" y="604325"/>
                  <a:pt x="4953627" y="618211"/>
                </a:cubicBezTo>
                <a:cubicBezTo>
                  <a:pt x="4953869" y="632099"/>
                  <a:pt x="4965323" y="643161"/>
                  <a:pt x="4979211" y="642918"/>
                </a:cubicBezTo>
                <a:cubicBezTo>
                  <a:pt x="4993098" y="642676"/>
                  <a:pt x="5004159" y="631221"/>
                  <a:pt x="5003916" y="617333"/>
                </a:cubicBezTo>
                <a:cubicBezTo>
                  <a:pt x="5003674" y="603448"/>
                  <a:pt x="4992220" y="592385"/>
                  <a:pt x="4978333" y="592627"/>
                </a:cubicBezTo>
                <a:close/>
                <a:moveTo>
                  <a:pt x="4823817" y="595324"/>
                </a:moveTo>
                <a:cubicBezTo>
                  <a:pt x="4809930" y="595567"/>
                  <a:pt x="4798868" y="607023"/>
                  <a:pt x="4799110" y="620908"/>
                </a:cubicBezTo>
                <a:cubicBezTo>
                  <a:pt x="4799353" y="634796"/>
                  <a:pt x="4810807" y="645858"/>
                  <a:pt x="4824694" y="645616"/>
                </a:cubicBezTo>
                <a:cubicBezTo>
                  <a:pt x="4838582" y="645373"/>
                  <a:pt x="4849643" y="633918"/>
                  <a:pt x="4849401" y="620030"/>
                </a:cubicBezTo>
                <a:cubicBezTo>
                  <a:pt x="4849158" y="606145"/>
                  <a:pt x="4837704" y="595082"/>
                  <a:pt x="4823817" y="595324"/>
                </a:cubicBezTo>
                <a:close/>
                <a:moveTo>
                  <a:pt x="4669427" y="598019"/>
                </a:moveTo>
                <a:cubicBezTo>
                  <a:pt x="4655539" y="598262"/>
                  <a:pt x="4644478" y="609717"/>
                  <a:pt x="4644721" y="623603"/>
                </a:cubicBezTo>
                <a:cubicBezTo>
                  <a:pt x="4644963" y="637491"/>
                  <a:pt x="4656417" y="648553"/>
                  <a:pt x="4670305" y="648310"/>
                </a:cubicBezTo>
                <a:cubicBezTo>
                  <a:pt x="4684192" y="648068"/>
                  <a:pt x="4695254" y="636613"/>
                  <a:pt x="4695011" y="622725"/>
                </a:cubicBezTo>
                <a:cubicBezTo>
                  <a:pt x="4694769" y="608840"/>
                  <a:pt x="4683314" y="597777"/>
                  <a:pt x="4669427" y="598019"/>
                </a:cubicBezTo>
                <a:close/>
                <a:moveTo>
                  <a:pt x="4514911" y="600716"/>
                </a:moveTo>
                <a:cubicBezTo>
                  <a:pt x="4501024" y="600959"/>
                  <a:pt x="4489962" y="612414"/>
                  <a:pt x="4490204" y="626300"/>
                </a:cubicBezTo>
                <a:cubicBezTo>
                  <a:pt x="4490447" y="640188"/>
                  <a:pt x="4501902" y="651250"/>
                  <a:pt x="4515788" y="651008"/>
                </a:cubicBezTo>
                <a:cubicBezTo>
                  <a:pt x="4529676" y="650765"/>
                  <a:pt x="4540737" y="639310"/>
                  <a:pt x="4540495" y="625422"/>
                </a:cubicBezTo>
                <a:cubicBezTo>
                  <a:pt x="4540252" y="611537"/>
                  <a:pt x="4528798" y="600474"/>
                  <a:pt x="4514911" y="600716"/>
                </a:cubicBezTo>
                <a:close/>
                <a:moveTo>
                  <a:pt x="5209080" y="540559"/>
                </a:moveTo>
                <a:cubicBezTo>
                  <a:pt x="5195194" y="540802"/>
                  <a:pt x="5184132" y="552256"/>
                  <a:pt x="5184374" y="566143"/>
                </a:cubicBezTo>
                <a:cubicBezTo>
                  <a:pt x="5184617" y="580031"/>
                  <a:pt x="5196071" y="591093"/>
                  <a:pt x="5209958" y="590851"/>
                </a:cubicBezTo>
                <a:cubicBezTo>
                  <a:pt x="5223845" y="590608"/>
                  <a:pt x="5234907" y="579153"/>
                  <a:pt x="5234665" y="565265"/>
                </a:cubicBezTo>
                <a:cubicBezTo>
                  <a:pt x="5234422" y="551378"/>
                  <a:pt x="5222967" y="540317"/>
                  <a:pt x="5209080" y="540559"/>
                </a:cubicBezTo>
                <a:close/>
                <a:moveTo>
                  <a:pt x="5054690" y="543254"/>
                </a:moveTo>
                <a:cubicBezTo>
                  <a:pt x="5040803" y="543496"/>
                  <a:pt x="5029741" y="554951"/>
                  <a:pt x="5029984" y="568838"/>
                </a:cubicBezTo>
                <a:cubicBezTo>
                  <a:pt x="5030226" y="582726"/>
                  <a:pt x="5041681" y="593788"/>
                  <a:pt x="5055568" y="593545"/>
                </a:cubicBezTo>
                <a:cubicBezTo>
                  <a:pt x="5069455" y="593303"/>
                  <a:pt x="5080516" y="581848"/>
                  <a:pt x="5080274" y="567960"/>
                </a:cubicBezTo>
                <a:cubicBezTo>
                  <a:pt x="5080032" y="554073"/>
                  <a:pt x="5068577" y="543012"/>
                  <a:pt x="5054690" y="543254"/>
                </a:cubicBezTo>
                <a:close/>
                <a:moveTo>
                  <a:pt x="4900173" y="545951"/>
                </a:moveTo>
                <a:cubicBezTo>
                  <a:pt x="4886286" y="546194"/>
                  <a:pt x="4875225" y="557648"/>
                  <a:pt x="4875467" y="571535"/>
                </a:cubicBezTo>
                <a:cubicBezTo>
                  <a:pt x="4875710" y="585423"/>
                  <a:pt x="4887163" y="596485"/>
                  <a:pt x="4901051" y="596243"/>
                </a:cubicBezTo>
                <a:cubicBezTo>
                  <a:pt x="4914938" y="596000"/>
                  <a:pt x="4925999" y="584545"/>
                  <a:pt x="4925757" y="570657"/>
                </a:cubicBezTo>
                <a:cubicBezTo>
                  <a:pt x="4925514" y="556770"/>
                  <a:pt x="4914060" y="545709"/>
                  <a:pt x="4900173" y="545951"/>
                </a:cubicBezTo>
                <a:close/>
                <a:moveTo>
                  <a:pt x="4745783" y="548646"/>
                </a:moveTo>
                <a:cubicBezTo>
                  <a:pt x="4731896" y="548888"/>
                  <a:pt x="4720834" y="560343"/>
                  <a:pt x="4721077" y="574230"/>
                </a:cubicBezTo>
                <a:cubicBezTo>
                  <a:pt x="4721319" y="588118"/>
                  <a:pt x="4732774" y="599180"/>
                  <a:pt x="4746661" y="598937"/>
                </a:cubicBezTo>
                <a:cubicBezTo>
                  <a:pt x="4760548" y="598695"/>
                  <a:pt x="4771610" y="587240"/>
                  <a:pt x="4771367" y="573352"/>
                </a:cubicBezTo>
                <a:cubicBezTo>
                  <a:pt x="4771125" y="559465"/>
                  <a:pt x="4759670" y="548404"/>
                  <a:pt x="4745783" y="548646"/>
                </a:cubicBezTo>
                <a:close/>
                <a:moveTo>
                  <a:pt x="4591268" y="551343"/>
                </a:moveTo>
                <a:cubicBezTo>
                  <a:pt x="4577380" y="551586"/>
                  <a:pt x="4566319" y="563040"/>
                  <a:pt x="4566561" y="576927"/>
                </a:cubicBezTo>
                <a:cubicBezTo>
                  <a:pt x="4566804" y="590815"/>
                  <a:pt x="4578258" y="601877"/>
                  <a:pt x="4592145" y="601634"/>
                </a:cubicBezTo>
                <a:cubicBezTo>
                  <a:pt x="4606032" y="601392"/>
                  <a:pt x="4617093" y="589937"/>
                  <a:pt x="4616851" y="576049"/>
                </a:cubicBezTo>
                <a:cubicBezTo>
                  <a:pt x="4616608" y="562162"/>
                  <a:pt x="4605154" y="551101"/>
                  <a:pt x="4591268" y="551343"/>
                </a:cubicBezTo>
                <a:close/>
                <a:moveTo>
                  <a:pt x="4436877" y="554038"/>
                </a:moveTo>
                <a:cubicBezTo>
                  <a:pt x="4422990" y="554280"/>
                  <a:pt x="4411928" y="565735"/>
                  <a:pt x="4412171" y="579622"/>
                </a:cubicBezTo>
                <a:cubicBezTo>
                  <a:pt x="4412413" y="593510"/>
                  <a:pt x="4423868" y="604572"/>
                  <a:pt x="4437755" y="604329"/>
                </a:cubicBezTo>
                <a:lnTo>
                  <a:pt x="4439317" y="603985"/>
                </a:lnTo>
                <a:lnTo>
                  <a:pt x="4440890" y="604275"/>
                </a:lnTo>
                <a:cubicBezTo>
                  <a:pt x="4454777" y="604032"/>
                  <a:pt x="4465839" y="592577"/>
                  <a:pt x="4465597" y="578690"/>
                </a:cubicBezTo>
                <a:cubicBezTo>
                  <a:pt x="4465354" y="564803"/>
                  <a:pt x="4453899" y="553741"/>
                  <a:pt x="4440013" y="553983"/>
                </a:cubicBezTo>
                <a:lnTo>
                  <a:pt x="4438450" y="554328"/>
                </a:lnTo>
                <a:lnTo>
                  <a:pt x="4436877" y="554038"/>
                </a:lnTo>
                <a:close/>
                <a:moveTo>
                  <a:pt x="5131007" y="491617"/>
                </a:moveTo>
                <a:cubicBezTo>
                  <a:pt x="5117120" y="491860"/>
                  <a:pt x="5106059" y="503313"/>
                  <a:pt x="5106301" y="517201"/>
                </a:cubicBezTo>
                <a:cubicBezTo>
                  <a:pt x="5106544" y="531088"/>
                  <a:pt x="5117997" y="542149"/>
                  <a:pt x="5131885" y="541907"/>
                </a:cubicBezTo>
                <a:cubicBezTo>
                  <a:pt x="5145772" y="541664"/>
                  <a:pt x="5156833" y="530210"/>
                  <a:pt x="5156590" y="516324"/>
                </a:cubicBezTo>
                <a:cubicBezTo>
                  <a:pt x="5156348" y="502436"/>
                  <a:pt x="5144894" y="491375"/>
                  <a:pt x="5131007" y="491617"/>
                </a:cubicBezTo>
                <a:close/>
                <a:moveTo>
                  <a:pt x="4976617" y="494312"/>
                </a:moveTo>
                <a:cubicBezTo>
                  <a:pt x="4962729" y="494555"/>
                  <a:pt x="4951668" y="506008"/>
                  <a:pt x="4951911" y="519896"/>
                </a:cubicBezTo>
                <a:cubicBezTo>
                  <a:pt x="4952153" y="533783"/>
                  <a:pt x="4963607" y="544844"/>
                  <a:pt x="4977495" y="544602"/>
                </a:cubicBezTo>
                <a:cubicBezTo>
                  <a:pt x="4991382" y="544359"/>
                  <a:pt x="5002442" y="532905"/>
                  <a:pt x="5002200" y="519018"/>
                </a:cubicBezTo>
                <a:cubicBezTo>
                  <a:pt x="5001958" y="505131"/>
                  <a:pt x="4990504" y="494070"/>
                  <a:pt x="4976617" y="494312"/>
                </a:cubicBezTo>
                <a:close/>
                <a:moveTo>
                  <a:pt x="4822100" y="497009"/>
                </a:moveTo>
                <a:cubicBezTo>
                  <a:pt x="4808214" y="497252"/>
                  <a:pt x="4797152" y="508705"/>
                  <a:pt x="4797394" y="522593"/>
                </a:cubicBezTo>
                <a:cubicBezTo>
                  <a:pt x="4797637" y="536480"/>
                  <a:pt x="4809091" y="547541"/>
                  <a:pt x="4822978" y="547299"/>
                </a:cubicBezTo>
                <a:cubicBezTo>
                  <a:pt x="4836866" y="547056"/>
                  <a:pt x="4847927" y="535602"/>
                  <a:pt x="4847685" y="521716"/>
                </a:cubicBezTo>
                <a:cubicBezTo>
                  <a:pt x="4847442" y="507828"/>
                  <a:pt x="4835988" y="496767"/>
                  <a:pt x="4822100" y="497009"/>
                </a:cubicBezTo>
                <a:close/>
                <a:moveTo>
                  <a:pt x="4667711" y="499704"/>
                </a:moveTo>
                <a:cubicBezTo>
                  <a:pt x="4653823" y="499947"/>
                  <a:pt x="4642762" y="511400"/>
                  <a:pt x="4643005" y="525288"/>
                </a:cubicBezTo>
                <a:cubicBezTo>
                  <a:pt x="4643247" y="539175"/>
                  <a:pt x="4654701" y="550236"/>
                  <a:pt x="4668589" y="549994"/>
                </a:cubicBezTo>
                <a:cubicBezTo>
                  <a:pt x="4682476" y="549751"/>
                  <a:pt x="4693537" y="538297"/>
                  <a:pt x="4693295" y="524410"/>
                </a:cubicBezTo>
                <a:cubicBezTo>
                  <a:pt x="4693053" y="510523"/>
                  <a:pt x="4681598" y="499462"/>
                  <a:pt x="4667711" y="499704"/>
                </a:cubicBezTo>
                <a:close/>
                <a:moveTo>
                  <a:pt x="4513195" y="502401"/>
                </a:moveTo>
                <a:cubicBezTo>
                  <a:pt x="4499308" y="502644"/>
                  <a:pt x="4488246" y="514097"/>
                  <a:pt x="4488488" y="527985"/>
                </a:cubicBezTo>
                <a:cubicBezTo>
                  <a:pt x="4488731" y="541872"/>
                  <a:pt x="4500185" y="552933"/>
                  <a:pt x="4514072" y="552691"/>
                </a:cubicBezTo>
                <a:cubicBezTo>
                  <a:pt x="4527960" y="552448"/>
                  <a:pt x="4539021" y="540994"/>
                  <a:pt x="4538779" y="527108"/>
                </a:cubicBezTo>
                <a:cubicBezTo>
                  <a:pt x="4538536" y="513220"/>
                  <a:pt x="4527082" y="502159"/>
                  <a:pt x="4513195" y="502401"/>
                </a:cubicBezTo>
                <a:close/>
                <a:moveTo>
                  <a:pt x="4441002" y="456857"/>
                </a:moveTo>
                <a:lnTo>
                  <a:pt x="4427453" y="502755"/>
                </a:lnTo>
                <a:lnTo>
                  <a:pt x="4436041" y="506137"/>
                </a:lnTo>
                <a:lnTo>
                  <a:pt x="4437603" y="505793"/>
                </a:lnTo>
                <a:lnTo>
                  <a:pt x="4439176" y="506082"/>
                </a:lnTo>
                <a:cubicBezTo>
                  <a:pt x="4453063" y="505840"/>
                  <a:pt x="4464125" y="494386"/>
                  <a:pt x="4463883" y="480499"/>
                </a:cubicBezTo>
                <a:cubicBezTo>
                  <a:pt x="4463762" y="473556"/>
                  <a:pt x="4460837" y="467319"/>
                  <a:pt x="4456208" y="462848"/>
                </a:cubicBezTo>
                <a:lnTo>
                  <a:pt x="4441002" y="456857"/>
                </a:lnTo>
                <a:close/>
                <a:moveTo>
                  <a:pt x="5207367" y="442369"/>
                </a:moveTo>
                <a:cubicBezTo>
                  <a:pt x="5193480" y="442612"/>
                  <a:pt x="5182418" y="454066"/>
                  <a:pt x="5182660" y="467952"/>
                </a:cubicBezTo>
                <a:cubicBezTo>
                  <a:pt x="5182903" y="481840"/>
                  <a:pt x="5194357" y="492901"/>
                  <a:pt x="5208244" y="492658"/>
                </a:cubicBezTo>
                <a:cubicBezTo>
                  <a:pt x="5222131" y="492416"/>
                  <a:pt x="5233193" y="480962"/>
                  <a:pt x="5232951" y="467074"/>
                </a:cubicBezTo>
                <a:cubicBezTo>
                  <a:pt x="5232708" y="453189"/>
                  <a:pt x="5221253" y="442127"/>
                  <a:pt x="5207367" y="442369"/>
                </a:cubicBezTo>
                <a:close/>
                <a:moveTo>
                  <a:pt x="5052976" y="445064"/>
                </a:moveTo>
                <a:cubicBezTo>
                  <a:pt x="5039089" y="445306"/>
                  <a:pt x="5028027" y="456761"/>
                  <a:pt x="5028270" y="470647"/>
                </a:cubicBezTo>
                <a:cubicBezTo>
                  <a:pt x="5028512" y="484535"/>
                  <a:pt x="5039967" y="495596"/>
                  <a:pt x="5053854" y="495353"/>
                </a:cubicBezTo>
                <a:cubicBezTo>
                  <a:pt x="5067741" y="495111"/>
                  <a:pt x="5078803" y="483657"/>
                  <a:pt x="5078560" y="469769"/>
                </a:cubicBezTo>
                <a:cubicBezTo>
                  <a:pt x="5078318" y="455883"/>
                  <a:pt x="5066863" y="444822"/>
                  <a:pt x="5052976" y="445064"/>
                </a:cubicBezTo>
                <a:close/>
                <a:moveTo>
                  <a:pt x="4898460" y="447761"/>
                </a:moveTo>
                <a:cubicBezTo>
                  <a:pt x="4884572" y="448004"/>
                  <a:pt x="4873511" y="459458"/>
                  <a:pt x="4873753" y="473344"/>
                </a:cubicBezTo>
                <a:cubicBezTo>
                  <a:pt x="4873996" y="487232"/>
                  <a:pt x="4885449" y="498293"/>
                  <a:pt x="4899337" y="498050"/>
                </a:cubicBezTo>
                <a:cubicBezTo>
                  <a:pt x="4913224" y="497808"/>
                  <a:pt x="4924285" y="486354"/>
                  <a:pt x="4924043" y="472466"/>
                </a:cubicBezTo>
                <a:cubicBezTo>
                  <a:pt x="4923800" y="458581"/>
                  <a:pt x="4912346" y="447519"/>
                  <a:pt x="4898460" y="447761"/>
                </a:cubicBezTo>
                <a:close/>
                <a:moveTo>
                  <a:pt x="4744069" y="450456"/>
                </a:moveTo>
                <a:cubicBezTo>
                  <a:pt x="4730182" y="450698"/>
                  <a:pt x="4719120" y="462153"/>
                  <a:pt x="4719363" y="476039"/>
                </a:cubicBezTo>
                <a:cubicBezTo>
                  <a:pt x="4719605" y="489927"/>
                  <a:pt x="4731060" y="500988"/>
                  <a:pt x="4744947" y="500745"/>
                </a:cubicBezTo>
                <a:cubicBezTo>
                  <a:pt x="4758834" y="500503"/>
                  <a:pt x="4769896" y="489049"/>
                  <a:pt x="4769653" y="475161"/>
                </a:cubicBezTo>
                <a:cubicBezTo>
                  <a:pt x="4769411" y="461275"/>
                  <a:pt x="4757956" y="450214"/>
                  <a:pt x="4744069" y="450456"/>
                </a:cubicBezTo>
                <a:close/>
                <a:moveTo>
                  <a:pt x="4589554" y="453153"/>
                </a:moveTo>
                <a:cubicBezTo>
                  <a:pt x="4575666" y="453396"/>
                  <a:pt x="4564605" y="464850"/>
                  <a:pt x="4564847" y="478736"/>
                </a:cubicBezTo>
                <a:cubicBezTo>
                  <a:pt x="4565090" y="492624"/>
                  <a:pt x="4576544" y="503685"/>
                  <a:pt x="4590431" y="503442"/>
                </a:cubicBezTo>
                <a:cubicBezTo>
                  <a:pt x="4604318" y="503200"/>
                  <a:pt x="4615379" y="491746"/>
                  <a:pt x="4615137" y="477858"/>
                </a:cubicBezTo>
                <a:cubicBezTo>
                  <a:pt x="4614894" y="463973"/>
                  <a:pt x="4603441" y="452911"/>
                  <a:pt x="4589554" y="453153"/>
                </a:cubicBezTo>
                <a:close/>
                <a:moveTo>
                  <a:pt x="5283809" y="390729"/>
                </a:moveTo>
                <a:cubicBezTo>
                  <a:pt x="5269921" y="390971"/>
                  <a:pt x="5258860" y="402425"/>
                  <a:pt x="5259103" y="416313"/>
                </a:cubicBezTo>
                <a:cubicBezTo>
                  <a:pt x="5259345" y="430200"/>
                  <a:pt x="5270799" y="441262"/>
                  <a:pt x="5284687" y="441020"/>
                </a:cubicBezTo>
                <a:lnTo>
                  <a:pt x="5285825" y="440524"/>
                </a:lnTo>
                <a:lnTo>
                  <a:pt x="5302209" y="398911"/>
                </a:lnTo>
                <a:lnTo>
                  <a:pt x="5301718" y="397784"/>
                </a:lnTo>
                <a:cubicBezTo>
                  <a:pt x="5297088" y="393313"/>
                  <a:pt x="5290753" y="390608"/>
                  <a:pt x="5283809" y="390729"/>
                </a:cubicBezTo>
                <a:close/>
                <a:moveTo>
                  <a:pt x="5129293" y="393426"/>
                </a:moveTo>
                <a:cubicBezTo>
                  <a:pt x="5115406" y="393669"/>
                  <a:pt x="5104345" y="405122"/>
                  <a:pt x="5104587" y="419010"/>
                </a:cubicBezTo>
                <a:cubicBezTo>
                  <a:pt x="5104830" y="432897"/>
                  <a:pt x="5116283" y="443959"/>
                  <a:pt x="5130171" y="443717"/>
                </a:cubicBezTo>
                <a:cubicBezTo>
                  <a:pt x="5144058" y="443474"/>
                  <a:pt x="5155119" y="432019"/>
                  <a:pt x="5154877" y="418133"/>
                </a:cubicBezTo>
                <a:cubicBezTo>
                  <a:pt x="5154634" y="404245"/>
                  <a:pt x="5143180" y="393184"/>
                  <a:pt x="5129293" y="393426"/>
                </a:cubicBezTo>
                <a:close/>
                <a:moveTo>
                  <a:pt x="4974903" y="396121"/>
                </a:moveTo>
                <a:cubicBezTo>
                  <a:pt x="4961015" y="396363"/>
                  <a:pt x="4949954" y="407817"/>
                  <a:pt x="4950197" y="421705"/>
                </a:cubicBezTo>
                <a:cubicBezTo>
                  <a:pt x="4950439" y="435592"/>
                  <a:pt x="4961893" y="446654"/>
                  <a:pt x="4975781" y="446411"/>
                </a:cubicBezTo>
                <a:cubicBezTo>
                  <a:pt x="4989668" y="446169"/>
                  <a:pt x="5000728" y="434714"/>
                  <a:pt x="5000486" y="420827"/>
                </a:cubicBezTo>
                <a:cubicBezTo>
                  <a:pt x="5000244" y="406939"/>
                  <a:pt x="4988790" y="395879"/>
                  <a:pt x="4974903" y="396121"/>
                </a:cubicBezTo>
                <a:close/>
                <a:moveTo>
                  <a:pt x="4820387" y="398818"/>
                </a:moveTo>
                <a:cubicBezTo>
                  <a:pt x="4806500" y="399061"/>
                  <a:pt x="4795438" y="410514"/>
                  <a:pt x="4795680" y="424402"/>
                </a:cubicBezTo>
                <a:cubicBezTo>
                  <a:pt x="4795923" y="438289"/>
                  <a:pt x="4807377" y="449351"/>
                  <a:pt x="4821264" y="449109"/>
                </a:cubicBezTo>
                <a:cubicBezTo>
                  <a:pt x="4835152" y="448866"/>
                  <a:pt x="4846213" y="437411"/>
                  <a:pt x="4845971" y="423525"/>
                </a:cubicBezTo>
                <a:cubicBezTo>
                  <a:pt x="4845728" y="409636"/>
                  <a:pt x="4834274" y="398576"/>
                  <a:pt x="4820387" y="398818"/>
                </a:cubicBezTo>
                <a:close/>
                <a:moveTo>
                  <a:pt x="4665997" y="401513"/>
                </a:moveTo>
                <a:cubicBezTo>
                  <a:pt x="4652109" y="401755"/>
                  <a:pt x="4641048" y="413209"/>
                  <a:pt x="4641291" y="427097"/>
                </a:cubicBezTo>
                <a:cubicBezTo>
                  <a:pt x="4641533" y="440984"/>
                  <a:pt x="4652987" y="452046"/>
                  <a:pt x="4666875" y="451803"/>
                </a:cubicBezTo>
                <a:cubicBezTo>
                  <a:pt x="4680762" y="451561"/>
                  <a:pt x="4691824" y="440106"/>
                  <a:pt x="4691581" y="426219"/>
                </a:cubicBezTo>
                <a:cubicBezTo>
                  <a:pt x="4691339" y="412331"/>
                  <a:pt x="4679884" y="401271"/>
                  <a:pt x="4665997" y="401513"/>
                </a:cubicBezTo>
                <a:close/>
                <a:moveTo>
                  <a:pt x="4511481" y="404210"/>
                </a:moveTo>
                <a:cubicBezTo>
                  <a:pt x="4497594" y="404452"/>
                  <a:pt x="4486532" y="415906"/>
                  <a:pt x="4486774" y="429794"/>
                </a:cubicBezTo>
                <a:cubicBezTo>
                  <a:pt x="4487017" y="443681"/>
                  <a:pt x="4498472" y="454743"/>
                  <a:pt x="4512358" y="454501"/>
                </a:cubicBezTo>
                <a:cubicBezTo>
                  <a:pt x="4526246" y="454258"/>
                  <a:pt x="4537307" y="442803"/>
                  <a:pt x="4537065" y="428916"/>
                </a:cubicBezTo>
                <a:cubicBezTo>
                  <a:pt x="4536822" y="415028"/>
                  <a:pt x="4525368" y="403968"/>
                  <a:pt x="4511481" y="404210"/>
                </a:cubicBezTo>
                <a:close/>
                <a:moveTo>
                  <a:pt x="5205650" y="344051"/>
                </a:moveTo>
                <a:cubicBezTo>
                  <a:pt x="5191763" y="344293"/>
                  <a:pt x="5180702" y="355748"/>
                  <a:pt x="5180944" y="369635"/>
                </a:cubicBezTo>
                <a:cubicBezTo>
                  <a:pt x="5181187" y="383522"/>
                  <a:pt x="5192641" y="394583"/>
                  <a:pt x="5206528" y="394340"/>
                </a:cubicBezTo>
                <a:cubicBezTo>
                  <a:pt x="5220415" y="394098"/>
                  <a:pt x="5231477" y="382644"/>
                  <a:pt x="5231234" y="368757"/>
                </a:cubicBezTo>
                <a:cubicBezTo>
                  <a:pt x="5230992" y="354870"/>
                  <a:pt x="5219537" y="343809"/>
                  <a:pt x="5205650" y="344051"/>
                </a:cubicBezTo>
                <a:close/>
                <a:moveTo>
                  <a:pt x="5051260" y="346746"/>
                </a:moveTo>
                <a:cubicBezTo>
                  <a:pt x="5037373" y="346988"/>
                  <a:pt x="5026311" y="358443"/>
                  <a:pt x="5026554" y="372330"/>
                </a:cubicBezTo>
                <a:cubicBezTo>
                  <a:pt x="5026796" y="386217"/>
                  <a:pt x="5038251" y="397278"/>
                  <a:pt x="5052138" y="397035"/>
                </a:cubicBezTo>
                <a:cubicBezTo>
                  <a:pt x="5066025" y="396793"/>
                  <a:pt x="5077086" y="385339"/>
                  <a:pt x="5076844" y="371452"/>
                </a:cubicBezTo>
                <a:cubicBezTo>
                  <a:pt x="5076602" y="357565"/>
                  <a:pt x="5065147" y="346503"/>
                  <a:pt x="5051260" y="346746"/>
                </a:cubicBezTo>
                <a:close/>
                <a:moveTo>
                  <a:pt x="4896743" y="349443"/>
                </a:moveTo>
                <a:cubicBezTo>
                  <a:pt x="4882856" y="349685"/>
                  <a:pt x="4871795" y="361140"/>
                  <a:pt x="4872037" y="375027"/>
                </a:cubicBezTo>
                <a:cubicBezTo>
                  <a:pt x="4872280" y="388914"/>
                  <a:pt x="4883733" y="399975"/>
                  <a:pt x="4897621" y="399732"/>
                </a:cubicBezTo>
                <a:cubicBezTo>
                  <a:pt x="4911508" y="399490"/>
                  <a:pt x="4922569" y="388036"/>
                  <a:pt x="4922327" y="374149"/>
                </a:cubicBezTo>
                <a:cubicBezTo>
                  <a:pt x="4922084" y="360263"/>
                  <a:pt x="4910630" y="349201"/>
                  <a:pt x="4896743" y="349443"/>
                </a:cubicBezTo>
                <a:close/>
                <a:moveTo>
                  <a:pt x="4742353" y="352138"/>
                </a:moveTo>
                <a:cubicBezTo>
                  <a:pt x="4728466" y="352380"/>
                  <a:pt x="4717404" y="363835"/>
                  <a:pt x="4717647" y="377722"/>
                </a:cubicBezTo>
                <a:cubicBezTo>
                  <a:pt x="4717889" y="391609"/>
                  <a:pt x="4729344" y="402670"/>
                  <a:pt x="4743231" y="402427"/>
                </a:cubicBezTo>
                <a:cubicBezTo>
                  <a:pt x="4757118" y="402185"/>
                  <a:pt x="4768179" y="390731"/>
                  <a:pt x="4767937" y="376844"/>
                </a:cubicBezTo>
                <a:cubicBezTo>
                  <a:pt x="4767695" y="362957"/>
                  <a:pt x="4756240" y="351895"/>
                  <a:pt x="4742353" y="352138"/>
                </a:cubicBezTo>
                <a:close/>
                <a:moveTo>
                  <a:pt x="4587837" y="354835"/>
                </a:moveTo>
                <a:cubicBezTo>
                  <a:pt x="4573950" y="355077"/>
                  <a:pt x="4562889" y="366532"/>
                  <a:pt x="4563131" y="380419"/>
                </a:cubicBezTo>
                <a:cubicBezTo>
                  <a:pt x="4563374" y="394306"/>
                  <a:pt x="4574827" y="405367"/>
                  <a:pt x="4588715" y="405124"/>
                </a:cubicBezTo>
                <a:cubicBezTo>
                  <a:pt x="4602602" y="404882"/>
                  <a:pt x="4613663" y="393428"/>
                  <a:pt x="4613421" y="379541"/>
                </a:cubicBezTo>
                <a:cubicBezTo>
                  <a:pt x="4613178" y="365654"/>
                  <a:pt x="4601724" y="354593"/>
                  <a:pt x="4587837" y="354835"/>
                </a:cubicBezTo>
                <a:close/>
                <a:moveTo>
                  <a:pt x="5282093" y="292412"/>
                </a:moveTo>
                <a:cubicBezTo>
                  <a:pt x="5268205" y="292655"/>
                  <a:pt x="5257144" y="304108"/>
                  <a:pt x="5257387" y="317995"/>
                </a:cubicBezTo>
                <a:cubicBezTo>
                  <a:pt x="5257629" y="331883"/>
                  <a:pt x="5269083" y="342944"/>
                  <a:pt x="5282971" y="342701"/>
                </a:cubicBezTo>
                <a:cubicBezTo>
                  <a:pt x="5296857" y="342459"/>
                  <a:pt x="5307919" y="331005"/>
                  <a:pt x="5307677" y="317117"/>
                </a:cubicBezTo>
                <a:cubicBezTo>
                  <a:pt x="5307434" y="303231"/>
                  <a:pt x="5295980" y="292170"/>
                  <a:pt x="5282093" y="292412"/>
                </a:cubicBezTo>
                <a:close/>
                <a:moveTo>
                  <a:pt x="5127577" y="295109"/>
                </a:moveTo>
                <a:cubicBezTo>
                  <a:pt x="5113689" y="295352"/>
                  <a:pt x="5102629" y="306805"/>
                  <a:pt x="5102871" y="320692"/>
                </a:cubicBezTo>
                <a:cubicBezTo>
                  <a:pt x="5103113" y="334580"/>
                  <a:pt x="5114567" y="345641"/>
                  <a:pt x="5128455" y="345398"/>
                </a:cubicBezTo>
                <a:cubicBezTo>
                  <a:pt x="5142342" y="345156"/>
                  <a:pt x="5153403" y="333702"/>
                  <a:pt x="5153160" y="319815"/>
                </a:cubicBezTo>
                <a:cubicBezTo>
                  <a:pt x="5152918" y="305928"/>
                  <a:pt x="5141464" y="294867"/>
                  <a:pt x="5127577" y="295109"/>
                </a:cubicBezTo>
                <a:close/>
                <a:moveTo>
                  <a:pt x="4973187" y="297804"/>
                </a:moveTo>
                <a:cubicBezTo>
                  <a:pt x="4959299" y="298047"/>
                  <a:pt x="4948238" y="309500"/>
                  <a:pt x="4948481" y="323387"/>
                </a:cubicBezTo>
                <a:cubicBezTo>
                  <a:pt x="4948723" y="337275"/>
                  <a:pt x="4960177" y="348336"/>
                  <a:pt x="4974065" y="348093"/>
                </a:cubicBezTo>
                <a:cubicBezTo>
                  <a:pt x="4987952" y="347851"/>
                  <a:pt x="4999012" y="336397"/>
                  <a:pt x="4998770" y="322509"/>
                </a:cubicBezTo>
                <a:cubicBezTo>
                  <a:pt x="4998528" y="308623"/>
                  <a:pt x="4987074" y="297562"/>
                  <a:pt x="4973187" y="297804"/>
                </a:cubicBezTo>
                <a:close/>
                <a:moveTo>
                  <a:pt x="4818670" y="300501"/>
                </a:moveTo>
                <a:cubicBezTo>
                  <a:pt x="4804784" y="300744"/>
                  <a:pt x="4793722" y="312197"/>
                  <a:pt x="4793964" y="326084"/>
                </a:cubicBezTo>
                <a:cubicBezTo>
                  <a:pt x="4794207" y="339972"/>
                  <a:pt x="4805661" y="351033"/>
                  <a:pt x="4819548" y="350790"/>
                </a:cubicBezTo>
                <a:cubicBezTo>
                  <a:pt x="4833436" y="350548"/>
                  <a:pt x="4844497" y="339094"/>
                  <a:pt x="4844254" y="325206"/>
                </a:cubicBezTo>
                <a:cubicBezTo>
                  <a:pt x="4844012" y="311320"/>
                  <a:pt x="4832558" y="300259"/>
                  <a:pt x="4818670" y="300501"/>
                </a:cubicBezTo>
                <a:close/>
                <a:moveTo>
                  <a:pt x="4664281" y="303196"/>
                </a:moveTo>
                <a:cubicBezTo>
                  <a:pt x="4650393" y="303439"/>
                  <a:pt x="4639332" y="314892"/>
                  <a:pt x="4639575" y="328779"/>
                </a:cubicBezTo>
                <a:cubicBezTo>
                  <a:pt x="4639817" y="342667"/>
                  <a:pt x="4651271" y="353728"/>
                  <a:pt x="4665159" y="353485"/>
                </a:cubicBezTo>
                <a:cubicBezTo>
                  <a:pt x="4679046" y="353243"/>
                  <a:pt x="4690107" y="341789"/>
                  <a:pt x="4689865" y="327901"/>
                </a:cubicBezTo>
                <a:cubicBezTo>
                  <a:pt x="4689623" y="314014"/>
                  <a:pt x="4678168" y="302954"/>
                  <a:pt x="4664281" y="303196"/>
                </a:cubicBezTo>
                <a:close/>
                <a:moveTo>
                  <a:pt x="4509764" y="305893"/>
                </a:moveTo>
                <a:cubicBezTo>
                  <a:pt x="4495878" y="306136"/>
                  <a:pt x="4484816" y="317589"/>
                  <a:pt x="4485058" y="331476"/>
                </a:cubicBezTo>
                <a:cubicBezTo>
                  <a:pt x="4485301" y="345364"/>
                  <a:pt x="4496755" y="356425"/>
                  <a:pt x="4510642" y="356182"/>
                </a:cubicBezTo>
                <a:cubicBezTo>
                  <a:pt x="4524530" y="355940"/>
                  <a:pt x="4535591" y="344486"/>
                  <a:pt x="4535349" y="330598"/>
                </a:cubicBezTo>
                <a:cubicBezTo>
                  <a:pt x="4535106" y="316712"/>
                  <a:pt x="4523652" y="305651"/>
                  <a:pt x="4509764" y="305893"/>
                </a:cubicBezTo>
                <a:close/>
                <a:moveTo>
                  <a:pt x="5358451" y="243038"/>
                </a:moveTo>
                <a:cubicBezTo>
                  <a:pt x="5344563" y="243280"/>
                  <a:pt x="5333502" y="254734"/>
                  <a:pt x="5333744" y="268621"/>
                </a:cubicBezTo>
                <a:cubicBezTo>
                  <a:pt x="5333866" y="275565"/>
                  <a:pt x="5336790" y="281802"/>
                  <a:pt x="5341420" y="286273"/>
                </a:cubicBezTo>
                <a:lnTo>
                  <a:pt x="5345866" y="288024"/>
                </a:lnTo>
                <a:lnTo>
                  <a:pt x="5362889" y="244786"/>
                </a:lnTo>
                <a:lnTo>
                  <a:pt x="5358451" y="243038"/>
                </a:lnTo>
                <a:close/>
                <a:moveTo>
                  <a:pt x="5203934" y="245735"/>
                </a:moveTo>
                <a:cubicBezTo>
                  <a:pt x="5190047" y="245977"/>
                  <a:pt x="5178986" y="257431"/>
                  <a:pt x="5179228" y="271318"/>
                </a:cubicBezTo>
                <a:cubicBezTo>
                  <a:pt x="5179470" y="285206"/>
                  <a:pt x="5190925" y="296267"/>
                  <a:pt x="5204812" y="296024"/>
                </a:cubicBezTo>
                <a:cubicBezTo>
                  <a:pt x="5218699" y="295782"/>
                  <a:pt x="5229761" y="284328"/>
                  <a:pt x="5229518" y="270440"/>
                </a:cubicBezTo>
                <a:cubicBezTo>
                  <a:pt x="5229276" y="256553"/>
                  <a:pt x="5217821" y="245493"/>
                  <a:pt x="5203934" y="245735"/>
                </a:cubicBezTo>
                <a:close/>
                <a:moveTo>
                  <a:pt x="5049544" y="248430"/>
                </a:moveTo>
                <a:cubicBezTo>
                  <a:pt x="5035657" y="248672"/>
                  <a:pt x="5024595" y="260126"/>
                  <a:pt x="5024838" y="274013"/>
                </a:cubicBezTo>
                <a:cubicBezTo>
                  <a:pt x="5025080" y="287901"/>
                  <a:pt x="5036535" y="298962"/>
                  <a:pt x="5050422" y="298719"/>
                </a:cubicBezTo>
                <a:cubicBezTo>
                  <a:pt x="5064308" y="298477"/>
                  <a:pt x="5075370" y="287023"/>
                  <a:pt x="5075128" y="273135"/>
                </a:cubicBezTo>
                <a:cubicBezTo>
                  <a:pt x="5074885" y="259248"/>
                  <a:pt x="5063431" y="248187"/>
                  <a:pt x="5049544" y="248430"/>
                </a:cubicBezTo>
                <a:close/>
                <a:moveTo>
                  <a:pt x="4895027" y="251127"/>
                </a:moveTo>
                <a:cubicBezTo>
                  <a:pt x="4881139" y="251369"/>
                  <a:pt x="4870079" y="262823"/>
                  <a:pt x="4870321" y="276710"/>
                </a:cubicBezTo>
                <a:cubicBezTo>
                  <a:pt x="4870563" y="290598"/>
                  <a:pt x="4882017" y="301659"/>
                  <a:pt x="4895905" y="301416"/>
                </a:cubicBezTo>
                <a:cubicBezTo>
                  <a:pt x="4909792" y="301174"/>
                  <a:pt x="4920853" y="289720"/>
                  <a:pt x="4920610" y="275832"/>
                </a:cubicBezTo>
                <a:cubicBezTo>
                  <a:pt x="4920368" y="261945"/>
                  <a:pt x="4908914" y="250885"/>
                  <a:pt x="4895027" y="251127"/>
                </a:cubicBezTo>
                <a:close/>
                <a:moveTo>
                  <a:pt x="4740637" y="253822"/>
                </a:moveTo>
                <a:cubicBezTo>
                  <a:pt x="4726750" y="254064"/>
                  <a:pt x="4715688" y="265518"/>
                  <a:pt x="4715931" y="279405"/>
                </a:cubicBezTo>
                <a:cubicBezTo>
                  <a:pt x="4716173" y="293293"/>
                  <a:pt x="4727628" y="304354"/>
                  <a:pt x="4741515" y="304111"/>
                </a:cubicBezTo>
                <a:cubicBezTo>
                  <a:pt x="4755402" y="303869"/>
                  <a:pt x="4766463" y="292415"/>
                  <a:pt x="4766221" y="278527"/>
                </a:cubicBezTo>
                <a:cubicBezTo>
                  <a:pt x="4765979" y="264640"/>
                  <a:pt x="4754524" y="253579"/>
                  <a:pt x="4740637" y="253822"/>
                </a:cubicBezTo>
                <a:close/>
                <a:moveTo>
                  <a:pt x="4586121" y="256519"/>
                </a:moveTo>
                <a:cubicBezTo>
                  <a:pt x="4572233" y="256761"/>
                  <a:pt x="4561173" y="268215"/>
                  <a:pt x="4561415" y="282102"/>
                </a:cubicBezTo>
                <a:cubicBezTo>
                  <a:pt x="4561658" y="295990"/>
                  <a:pt x="4573111" y="307051"/>
                  <a:pt x="4586999" y="306808"/>
                </a:cubicBezTo>
                <a:cubicBezTo>
                  <a:pt x="4600886" y="306566"/>
                  <a:pt x="4611947" y="295112"/>
                  <a:pt x="4611704" y="281224"/>
                </a:cubicBezTo>
                <a:cubicBezTo>
                  <a:pt x="4611462" y="267337"/>
                  <a:pt x="4600008" y="256277"/>
                  <a:pt x="4586121" y="256519"/>
                </a:cubicBezTo>
                <a:close/>
                <a:moveTo>
                  <a:pt x="4513913" y="209886"/>
                </a:moveTo>
                <a:lnTo>
                  <a:pt x="4500704" y="254628"/>
                </a:lnTo>
                <a:lnTo>
                  <a:pt x="4508926" y="257866"/>
                </a:lnTo>
                <a:cubicBezTo>
                  <a:pt x="4522814" y="257624"/>
                  <a:pt x="4533875" y="246169"/>
                  <a:pt x="4533632" y="232282"/>
                </a:cubicBezTo>
                <a:cubicBezTo>
                  <a:pt x="4533511" y="225338"/>
                  <a:pt x="4530587" y="219102"/>
                  <a:pt x="4525957" y="214631"/>
                </a:cubicBezTo>
                <a:lnTo>
                  <a:pt x="4513913" y="209886"/>
                </a:lnTo>
                <a:close/>
                <a:moveTo>
                  <a:pt x="5280377" y="194095"/>
                </a:moveTo>
                <a:cubicBezTo>
                  <a:pt x="5266489" y="194338"/>
                  <a:pt x="5255428" y="205791"/>
                  <a:pt x="5255670" y="219679"/>
                </a:cubicBezTo>
                <a:cubicBezTo>
                  <a:pt x="5255913" y="233566"/>
                  <a:pt x="5267367" y="244628"/>
                  <a:pt x="5281254" y="244385"/>
                </a:cubicBezTo>
                <a:cubicBezTo>
                  <a:pt x="5295141" y="244143"/>
                  <a:pt x="5306203" y="232688"/>
                  <a:pt x="5305961" y="218801"/>
                </a:cubicBezTo>
                <a:cubicBezTo>
                  <a:pt x="5305718" y="204914"/>
                  <a:pt x="5294264" y="193853"/>
                  <a:pt x="5280377" y="194095"/>
                </a:cubicBezTo>
                <a:close/>
                <a:moveTo>
                  <a:pt x="5125861" y="196792"/>
                </a:moveTo>
                <a:cubicBezTo>
                  <a:pt x="5111973" y="197035"/>
                  <a:pt x="5100913" y="208488"/>
                  <a:pt x="5101155" y="222376"/>
                </a:cubicBezTo>
                <a:cubicBezTo>
                  <a:pt x="5101397" y="236263"/>
                  <a:pt x="5112851" y="247325"/>
                  <a:pt x="5126739" y="247082"/>
                </a:cubicBezTo>
                <a:cubicBezTo>
                  <a:pt x="5140626" y="246840"/>
                  <a:pt x="5151687" y="235385"/>
                  <a:pt x="5151444" y="221498"/>
                </a:cubicBezTo>
                <a:cubicBezTo>
                  <a:pt x="5151202" y="207611"/>
                  <a:pt x="5139748" y="196550"/>
                  <a:pt x="5125861" y="196792"/>
                </a:cubicBezTo>
                <a:close/>
                <a:moveTo>
                  <a:pt x="4971471" y="199487"/>
                </a:moveTo>
                <a:cubicBezTo>
                  <a:pt x="4957583" y="199730"/>
                  <a:pt x="4946522" y="211183"/>
                  <a:pt x="4946764" y="225071"/>
                </a:cubicBezTo>
                <a:cubicBezTo>
                  <a:pt x="4947007" y="238958"/>
                  <a:pt x="4958461" y="250020"/>
                  <a:pt x="4972349" y="249777"/>
                </a:cubicBezTo>
                <a:cubicBezTo>
                  <a:pt x="4986235" y="249535"/>
                  <a:pt x="4997296" y="238080"/>
                  <a:pt x="4997054" y="224193"/>
                </a:cubicBezTo>
                <a:cubicBezTo>
                  <a:pt x="4996811" y="210305"/>
                  <a:pt x="4985358" y="199245"/>
                  <a:pt x="4971471" y="199487"/>
                </a:cubicBezTo>
                <a:close/>
                <a:moveTo>
                  <a:pt x="4816954" y="202184"/>
                </a:moveTo>
                <a:cubicBezTo>
                  <a:pt x="4803067" y="202427"/>
                  <a:pt x="4792006" y="213880"/>
                  <a:pt x="4792248" y="227768"/>
                </a:cubicBezTo>
                <a:cubicBezTo>
                  <a:pt x="4792490" y="241655"/>
                  <a:pt x="4803945" y="252717"/>
                  <a:pt x="4817832" y="252474"/>
                </a:cubicBezTo>
                <a:cubicBezTo>
                  <a:pt x="4831720" y="252232"/>
                  <a:pt x="4842781" y="240777"/>
                  <a:pt x="4842538" y="226890"/>
                </a:cubicBezTo>
                <a:cubicBezTo>
                  <a:pt x="4842296" y="213003"/>
                  <a:pt x="4830842" y="201942"/>
                  <a:pt x="4816954" y="202184"/>
                </a:cubicBezTo>
                <a:close/>
                <a:moveTo>
                  <a:pt x="4662565" y="204879"/>
                </a:moveTo>
                <a:cubicBezTo>
                  <a:pt x="4648677" y="205121"/>
                  <a:pt x="4637616" y="216575"/>
                  <a:pt x="4637859" y="230463"/>
                </a:cubicBezTo>
                <a:cubicBezTo>
                  <a:pt x="4638101" y="244350"/>
                  <a:pt x="4649555" y="255412"/>
                  <a:pt x="4663443" y="255169"/>
                </a:cubicBezTo>
                <a:cubicBezTo>
                  <a:pt x="4677329" y="254927"/>
                  <a:pt x="4688391" y="243472"/>
                  <a:pt x="4688149" y="229585"/>
                </a:cubicBezTo>
                <a:cubicBezTo>
                  <a:pt x="4687906" y="215697"/>
                  <a:pt x="4676452" y="204637"/>
                  <a:pt x="4662565" y="204879"/>
                </a:cubicBezTo>
                <a:close/>
                <a:moveTo>
                  <a:pt x="5356735" y="144720"/>
                </a:moveTo>
                <a:cubicBezTo>
                  <a:pt x="5342847" y="144962"/>
                  <a:pt x="5331786" y="156417"/>
                  <a:pt x="5332028" y="170304"/>
                </a:cubicBezTo>
                <a:cubicBezTo>
                  <a:pt x="5332271" y="184191"/>
                  <a:pt x="5343725" y="195253"/>
                  <a:pt x="5357612" y="195010"/>
                </a:cubicBezTo>
                <a:cubicBezTo>
                  <a:pt x="5371498" y="194768"/>
                  <a:pt x="5382560" y="183313"/>
                  <a:pt x="5382318" y="169426"/>
                </a:cubicBezTo>
                <a:cubicBezTo>
                  <a:pt x="5382075" y="155539"/>
                  <a:pt x="5370620" y="144478"/>
                  <a:pt x="5356735" y="144720"/>
                </a:cubicBezTo>
                <a:close/>
                <a:moveTo>
                  <a:pt x="5202218" y="147417"/>
                </a:moveTo>
                <a:cubicBezTo>
                  <a:pt x="5188331" y="147659"/>
                  <a:pt x="5177269" y="159114"/>
                  <a:pt x="5177512" y="173001"/>
                </a:cubicBezTo>
                <a:cubicBezTo>
                  <a:pt x="5177754" y="186888"/>
                  <a:pt x="5189209" y="197950"/>
                  <a:pt x="5203096" y="197707"/>
                </a:cubicBezTo>
                <a:cubicBezTo>
                  <a:pt x="5216983" y="197465"/>
                  <a:pt x="5228045" y="186010"/>
                  <a:pt x="5227802" y="172123"/>
                </a:cubicBezTo>
                <a:cubicBezTo>
                  <a:pt x="5227560" y="158236"/>
                  <a:pt x="5216105" y="147175"/>
                  <a:pt x="5202218" y="147417"/>
                </a:cubicBezTo>
                <a:close/>
                <a:moveTo>
                  <a:pt x="5047828" y="150112"/>
                </a:moveTo>
                <a:cubicBezTo>
                  <a:pt x="5033941" y="150354"/>
                  <a:pt x="5022879" y="161809"/>
                  <a:pt x="5023121" y="175696"/>
                </a:cubicBezTo>
                <a:cubicBezTo>
                  <a:pt x="5023364" y="189583"/>
                  <a:pt x="5034819" y="200645"/>
                  <a:pt x="5048705" y="200402"/>
                </a:cubicBezTo>
                <a:cubicBezTo>
                  <a:pt x="5062592" y="200160"/>
                  <a:pt x="5073654" y="188705"/>
                  <a:pt x="5073412" y="174818"/>
                </a:cubicBezTo>
                <a:cubicBezTo>
                  <a:pt x="5073169" y="160931"/>
                  <a:pt x="5061715" y="149870"/>
                  <a:pt x="5047828" y="150112"/>
                </a:cubicBezTo>
                <a:close/>
                <a:moveTo>
                  <a:pt x="4893311" y="152809"/>
                </a:moveTo>
                <a:cubicBezTo>
                  <a:pt x="4879423" y="153051"/>
                  <a:pt x="4868363" y="164506"/>
                  <a:pt x="4868605" y="178393"/>
                </a:cubicBezTo>
                <a:cubicBezTo>
                  <a:pt x="4868847" y="192280"/>
                  <a:pt x="4880301" y="203342"/>
                  <a:pt x="4894189" y="203099"/>
                </a:cubicBezTo>
                <a:cubicBezTo>
                  <a:pt x="4908076" y="202857"/>
                  <a:pt x="4919137" y="191402"/>
                  <a:pt x="4918894" y="177515"/>
                </a:cubicBezTo>
                <a:cubicBezTo>
                  <a:pt x="4918652" y="163628"/>
                  <a:pt x="4907198" y="152567"/>
                  <a:pt x="4893311" y="152809"/>
                </a:cubicBezTo>
                <a:close/>
                <a:moveTo>
                  <a:pt x="4738921" y="155504"/>
                </a:moveTo>
                <a:cubicBezTo>
                  <a:pt x="4725034" y="155746"/>
                  <a:pt x="4713972" y="167201"/>
                  <a:pt x="4714214" y="181088"/>
                </a:cubicBezTo>
                <a:cubicBezTo>
                  <a:pt x="4714457" y="194975"/>
                  <a:pt x="4725912" y="206037"/>
                  <a:pt x="4739799" y="205794"/>
                </a:cubicBezTo>
                <a:cubicBezTo>
                  <a:pt x="4753685" y="205552"/>
                  <a:pt x="4764747" y="194097"/>
                  <a:pt x="4764505" y="180210"/>
                </a:cubicBezTo>
                <a:cubicBezTo>
                  <a:pt x="4764262" y="166323"/>
                  <a:pt x="4752808" y="155262"/>
                  <a:pt x="4738921" y="155504"/>
                </a:cubicBezTo>
                <a:close/>
                <a:moveTo>
                  <a:pt x="4584405" y="158201"/>
                </a:moveTo>
                <a:cubicBezTo>
                  <a:pt x="4570517" y="158443"/>
                  <a:pt x="4559457" y="169898"/>
                  <a:pt x="4559699" y="183785"/>
                </a:cubicBezTo>
                <a:cubicBezTo>
                  <a:pt x="4559941" y="197672"/>
                  <a:pt x="4571395" y="208734"/>
                  <a:pt x="4585283" y="208491"/>
                </a:cubicBezTo>
                <a:cubicBezTo>
                  <a:pt x="4599170" y="208249"/>
                  <a:pt x="4610231" y="196794"/>
                  <a:pt x="4609988" y="182907"/>
                </a:cubicBezTo>
                <a:cubicBezTo>
                  <a:pt x="4609746" y="169020"/>
                  <a:pt x="4598292" y="157959"/>
                  <a:pt x="4584405" y="158201"/>
                </a:cubicBezTo>
                <a:close/>
                <a:moveTo>
                  <a:pt x="5420461" y="98557"/>
                </a:moveTo>
                <a:lnTo>
                  <a:pt x="5415399" y="100757"/>
                </a:lnTo>
                <a:cubicBezTo>
                  <a:pt x="5410928" y="105387"/>
                  <a:pt x="5408224" y="111723"/>
                  <a:pt x="5408345" y="118666"/>
                </a:cubicBezTo>
                <a:lnTo>
                  <a:pt x="5410549" y="123735"/>
                </a:lnTo>
                <a:lnTo>
                  <a:pt x="5420461" y="98557"/>
                </a:lnTo>
                <a:close/>
                <a:moveTo>
                  <a:pt x="5278661" y="95777"/>
                </a:moveTo>
                <a:cubicBezTo>
                  <a:pt x="5264773" y="96020"/>
                  <a:pt x="5253712" y="107474"/>
                  <a:pt x="5253954" y="121361"/>
                </a:cubicBezTo>
                <a:cubicBezTo>
                  <a:pt x="5254197" y="135248"/>
                  <a:pt x="5265650" y="146310"/>
                  <a:pt x="5279538" y="146067"/>
                </a:cubicBezTo>
                <a:cubicBezTo>
                  <a:pt x="5293425" y="145825"/>
                  <a:pt x="5304487" y="134370"/>
                  <a:pt x="5304245" y="120483"/>
                </a:cubicBezTo>
                <a:cubicBezTo>
                  <a:pt x="5304002" y="106596"/>
                  <a:pt x="5292547" y="95535"/>
                  <a:pt x="5278661" y="95777"/>
                </a:cubicBezTo>
                <a:close/>
                <a:moveTo>
                  <a:pt x="5124145" y="98474"/>
                </a:moveTo>
                <a:cubicBezTo>
                  <a:pt x="5110257" y="98717"/>
                  <a:pt x="5099196" y="110171"/>
                  <a:pt x="5099439" y="124058"/>
                </a:cubicBezTo>
                <a:cubicBezTo>
                  <a:pt x="5099681" y="137945"/>
                  <a:pt x="5111135" y="149007"/>
                  <a:pt x="5125023" y="148765"/>
                </a:cubicBezTo>
                <a:cubicBezTo>
                  <a:pt x="5138910" y="148522"/>
                  <a:pt x="5149971" y="137067"/>
                  <a:pt x="5149728" y="123180"/>
                </a:cubicBezTo>
                <a:cubicBezTo>
                  <a:pt x="5149486" y="109293"/>
                  <a:pt x="5138032" y="98232"/>
                  <a:pt x="5124145" y="98474"/>
                </a:cubicBezTo>
                <a:close/>
                <a:moveTo>
                  <a:pt x="4969755" y="101169"/>
                </a:moveTo>
                <a:cubicBezTo>
                  <a:pt x="4955867" y="101411"/>
                  <a:pt x="4944806" y="112866"/>
                  <a:pt x="4945048" y="126753"/>
                </a:cubicBezTo>
                <a:cubicBezTo>
                  <a:pt x="4945291" y="140640"/>
                  <a:pt x="4956745" y="151702"/>
                  <a:pt x="4970632" y="151459"/>
                </a:cubicBezTo>
                <a:cubicBezTo>
                  <a:pt x="4984519" y="151217"/>
                  <a:pt x="4995580" y="139762"/>
                  <a:pt x="4995338" y="125875"/>
                </a:cubicBezTo>
                <a:cubicBezTo>
                  <a:pt x="4995095" y="111988"/>
                  <a:pt x="4983641" y="100927"/>
                  <a:pt x="4969755" y="101169"/>
                </a:cubicBezTo>
                <a:close/>
                <a:moveTo>
                  <a:pt x="4815238" y="103866"/>
                </a:moveTo>
                <a:cubicBezTo>
                  <a:pt x="4801351" y="104109"/>
                  <a:pt x="4790289" y="115563"/>
                  <a:pt x="4790532" y="129450"/>
                </a:cubicBezTo>
                <a:cubicBezTo>
                  <a:pt x="4790774" y="143337"/>
                  <a:pt x="4802229" y="154399"/>
                  <a:pt x="4816116" y="154157"/>
                </a:cubicBezTo>
                <a:cubicBezTo>
                  <a:pt x="4830004" y="153914"/>
                  <a:pt x="4841065" y="142459"/>
                  <a:pt x="4840822" y="128572"/>
                </a:cubicBezTo>
                <a:cubicBezTo>
                  <a:pt x="4840580" y="114685"/>
                  <a:pt x="4829126" y="103624"/>
                  <a:pt x="4815238" y="103866"/>
                </a:cubicBezTo>
                <a:close/>
                <a:moveTo>
                  <a:pt x="4660849" y="106561"/>
                </a:moveTo>
                <a:cubicBezTo>
                  <a:pt x="4646961" y="106803"/>
                  <a:pt x="4635900" y="118258"/>
                  <a:pt x="4636142" y="132145"/>
                </a:cubicBezTo>
                <a:cubicBezTo>
                  <a:pt x="4636385" y="146032"/>
                  <a:pt x="4647839" y="157094"/>
                  <a:pt x="4661726" y="156851"/>
                </a:cubicBezTo>
                <a:cubicBezTo>
                  <a:pt x="4675613" y="156609"/>
                  <a:pt x="4686675" y="145154"/>
                  <a:pt x="4686433" y="131267"/>
                </a:cubicBezTo>
                <a:cubicBezTo>
                  <a:pt x="4686190" y="117380"/>
                  <a:pt x="4674736" y="106319"/>
                  <a:pt x="4660849" y="106561"/>
                </a:cubicBezTo>
                <a:close/>
                <a:moveTo>
                  <a:pt x="5355018" y="46404"/>
                </a:moveTo>
                <a:cubicBezTo>
                  <a:pt x="5341131" y="46646"/>
                  <a:pt x="5330070" y="58100"/>
                  <a:pt x="5330312" y="71988"/>
                </a:cubicBezTo>
                <a:cubicBezTo>
                  <a:pt x="5330555" y="85875"/>
                  <a:pt x="5342008" y="96936"/>
                  <a:pt x="5355896" y="96693"/>
                </a:cubicBezTo>
                <a:cubicBezTo>
                  <a:pt x="5369782" y="96451"/>
                  <a:pt x="5380844" y="84997"/>
                  <a:pt x="5380602" y="71110"/>
                </a:cubicBezTo>
                <a:cubicBezTo>
                  <a:pt x="5380359" y="57222"/>
                  <a:pt x="5368904" y="46162"/>
                  <a:pt x="5355018" y="46404"/>
                </a:cubicBezTo>
                <a:close/>
                <a:moveTo>
                  <a:pt x="5200502" y="49101"/>
                </a:moveTo>
                <a:cubicBezTo>
                  <a:pt x="5186615" y="49343"/>
                  <a:pt x="5175553" y="60797"/>
                  <a:pt x="5175796" y="74685"/>
                </a:cubicBezTo>
                <a:cubicBezTo>
                  <a:pt x="5176038" y="88572"/>
                  <a:pt x="5187493" y="99633"/>
                  <a:pt x="5201380" y="99390"/>
                </a:cubicBezTo>
                <a:cubicBezTo>
                  <a:pt x="5215267" y="99148"/>
                  <a:pt x="5226328" y="87694"/>
                  <a:pt x="5226086" y="73807"/>
                </a:cubicBezTo>
                <a:cubicBezTo>
                  <a:pt x="5225844" y="59919"/>
                  <a:pt x="5214389" y="48859"/>
                  <a:pt x="5200502" y="49101"/>
                </a:cubicBezTo>
                <a:close/>
                <a:moveTo>
                  <a:pt x="5046112" y="51796"/>
                </a:moveTo>
                <a:cubicBezTo>
                  <a:pt x="5032225" y="52038"/>
                  <a:pt x="5021163" y="63492"/>
                  <a:pt x="5021405" y="77380"/>
                </a:cubicBezTo>
                <a:cubicBezTo>
                  <a:pt x="5021648" y="91267"/>
                  <a:pt x="5033102" y="102328"/>
                  <a:pt x="5046989" y="102085"/>
                </a:cubicBezTo>
                <a:cubicBezTo>
                  <a:pt x="5060876" y="101843"/>
                  <a:pt x="5071938" y="90389"/>
                  <a:pt x="5071696" y="76502"/>
                </a:cubicBezTo>
                <a:cubicBezTo>
                  <a:pt x="5071453" y="62614"/>
                  <a:pt x="5059998" y="51554"/>
                  <a:pt x="5046112" y="51796"/>
                </a:cubicBezTo>
                <a:close/>
                <a:moveTo>
                  <a:pt x="4891595" y="54493"/>
                </a:moveTo>
                <a:cubicBezTo>
                  <a:pt x="4877707" y="54735"/>
                  <a:pt x="4866646" y="66189"/>
                  <a:pt x="4866889" y="80077"/>
                </a:cubicBezTo>
                <a:cubicBezTo>
                  <a:pt x="4867131" y="93964"/>
                  <a:pt x="4878585" y="105025"/>
                  <a:pt x="4892473" y="104782"/>
                </a:cubicBezTo>
                <a:cubicBezTo>
                  <a:pt x="4906360" y="104540"/>
                  <a:pt x="4917421" y="93086"/>
                  <a:pt x="4917178" y="79199"/>
                </a:cubicBezTo>
                <a:cubicBezTo>
                  <a:pt x="4916936" y="65311"/>
                  <a:pt x="4905482" y="54251"/>
                  <a:pt x="4891595" y="54493"/>
                </a:cubicBezTo>
                <a:close/>
                <a:moveTo>
                  <a:pt x="4737205" y="57188"/>
                </a:moveTo>
                <a:cubicBezTo>
                  <a:pt x="4723318" y="57430"/>
                  <a:pt x="4712256" y="68884"/>
                  <a:pt x="4712498" y="82772"/>
                </a:cubicBezTo>
                <a:cubicBezTo>
                  <a:pt x="4712741" y="96659"/>
                  <a:pt x="4724195" y="107720"/>
                  <a:pt x="4738082" y="107477"/>
                </a:cubicBezTo>
                <a:cubicBezTo>
                  <a:pt x="4751969" y="107235"/>
                  <a:pt x="4763031" y="95781"/>
                  <a:pt x="4762789" y="81894"/>
                </a:cubicBezTo>
                <a:cubicBezTo>
                  <a:pt x="4762546" y="68006"/>
                  <a:pt x="4751091" y="56946"/>
                  <a:pt x="4737205" y="57188"/>
                </a:cubicBezTo>
                <a:close/>
                <a:moveTo>
                  <a:pt x="4582689" y="59885"/>
                </a:moveTo>
                <a:cubicBezTo>
                  <a:pt x="4568801" y="60127"/>
                  <a:pt x="4557740" y="71581"/>
                  <a:pt x="4557983" y="85469"/>
                </a:cubicBezTo>
                <a:cubicBezTo>
                  <a:pt x="4558225" y="99356"/>
                  <a:pt x="4569679" y="110417"/>
                  <a:pt x="4583567" y="110174"/>
                </a:cubicBezTo>
                <a:cubicBezTo>
                  <a:pt x="4597454" y="109932"/>
                  <a:pt x="4608515" y="98478"/>
                  <a:pt x="4608272" y="84591"/>
                </a:cubicBezTo>
                <a:cubicBezTo>
                  <a:pt x="4608030" y="70703"/>
                  <a:pt x="4596576" y="59643"/>
                  <a:pt x="4582689" y="59885"/>
                </a:cubicBezTo>
                <a:close/>
                <a:moveTo>
                  <a:pt x="5122429" y="158"/>
                </a:moveTo>
                <a:cubicBezTo>
                  <a:pt x="5108541" y="401"/>
                  <a:pt x="5097480" y="11855"/>
                  <a:pt x="5097723" y="25742"/>
                </a:cubicBezTo>
                <a:cubicBezTo>
                  <a:pt x="5097965" y="39629"/>
                  <a:pt x="5109419" y="50691"/>
                  <a:pt x="5123307" y="50449"/>
                </a:cubicBezTo>
                <a:cubicBezTo>
                  <a:pt x="5137194" y="50206"/>
                  <a:pt x="5148254" y="38751"/>
                  <a:pt x="5148012" y="24864"/>
                </a:cubicBezTo>
                <a:cubicBezTo>
                  <a:pt x="5147770" y="10978"/>
                  <a:pt x="5136316" y="-84"/>
                  <a:pt x="5122429" y="158"/>
                </a:cubicBezTo>
                <a:close/>
                <a:moveTo>
                  <a:pt x="4968038" y="2853"/>
                </a:moveTo>
                <a:cubicBezTo>
                  <a:pt x="4954151" y="3095"/>
                  <a:pt x="4943090" y="14550"/>
                  <a:pt x="4943332" y="28437"/>
                </a:cubicBezTo>
                <a:cubicBezTo>
                  <a:pt x="4943575" y="42324"/>
                  <a:pt x="4955028" y="53386"/>
                  <a:pt x="4968916" y="53143"/>
                </a:cubicBezTo>
                <a:cubicBezTo>
                  <a:pt x="4982803" y="52901"/>
                  <a:pt x="4993864" y="41446"/>
                  <a:pt x="4993622" y="27559"/>
                </a:cubicBezTo>
                <a:cubicBezTo>
                  <a:pt x="4993379" y="13672"/>
                  <a:pt x="4981925" y="2611"/>
                  <a:pt x="4968038" y="2853"/>
                </a:cubicBezTo>
                <a:close/>
                <a:moveTo>
                  <a:pt x="4813522" y="5550"/>
                </a:moveTo>
                <a:cubicBezTo>
                  <a:pt x="4799635" y="5793"/>
                  <a:pt x="4788573" y="17247"/>
                  <a:pt x="4788816" y="31134"/>
                </a:cubicBezTo>
                <a:cubicBezTo>
                  <a:pt x="4789058" y="45021"/>
                  <a:pt x="4800513" y="56083"/>
                  <a:pt x="4814400" y="55840"/>
                </a:cubicBezTo>
                <a:cubicBezTo>
                  <a:pt x="4828288" y="55598"/>
                  <a:pt x="4839348" y="44143"/>
                  <a:pt x="4839106" y="30256"/>
                </a:cubicBezTo>
                <a:cubicBezTo>
                  <a:pt x="4838864" y="16370"/>
                  <a:pt x="4827410" y="5308"/>
                  <a:pt x="4813522" y="5550"/>
                </a:cubicBezTo>
                <a:close/>
                <a:moveTo>
                  <a:pt x="4659133" y="8245"/>
                </a:moveTo>
                <a:cubicBezTo>
                  <a:pt x="4645245" y="8487"/>
                  <a:pt x="4634184" y="19942"/>
                  <a:pt x="4634426" y="33829"/>
                </a:cubicBezTo>
                <a:cubicBezTo>
                  <a:pt x="4634669" y="47716"/>
                  <a:pt x="4646122" y="58778"/>
                  <a:pt x="4660010" y="58535"/>
                </a:cubicBezTo>
                <a:cubicBezTo>
                  <a:pt x="4673897" y="58293"/>
                  <a:pt x="4684959" y="46838"/>
                  <a:pt x="4684717" y="32951"/>
                </a:cubicBezTo>
                <a:cubicBezTo>
                  <a:pt x="4684474" y="19064"/>
                  <a:pt x="4673019" y="8003"/>
                  <a:pt x="4659133" y="8245"/>
                </a:cubicBezTo>
                <a:close/>
                <a:moveTo>
                  <a:pt x="0" y="0"/>
                </a:moveTo>
                <a:lnTo>
                  <a:pt x="4575875" y="0"/>
                </a:lnTo>
                <a:lnTo>
                  <a:pt x="4573362" y="8513"/>
                </a:lnTo>
                <a:lnTo>
                  <a:pt x="4581851" y="11857"/>
                </a:lnTo>
                <a:cubicBezTo>
                  <a:pt x="4588794" y="11736"/>
                  <a:pt x="4595031" y="8812"/>
                  <a:pt x="4599502" y="4182"/>
                </a:cubicBezTo>
                <a:lnTo>
                  <a:pt x="4601149" y="0"/>
                </a:lnTo>
                <a:lnTo>
                  <a:pt x="4717542" y="0"/>
                </a:lnTo>
                <a:lnTo>
                  <a:pt x="4718458" y="2106"/>
                </a:lnTo>
                <a:cubicBezTo>
                  <a:pt x="4723088" y="6577"/>
                  <a:pt x="4729423" y="9281"/>
                  <a:pt x="4736366" y="9160"/>
                </a:cubicBezTo>
                <a:cubicBezTo>
                  <a:pt x="4743310" y="9039"/>
                  <a:pt x="4749547" y="6115"/>
                  <a:pt x="4754018" y="1485"/>
                </a:cubicBezTo>
                <a:lnTo>
                  <a:pt x="4754603" y="0"/>
                </a:lnTo>
                <a:lnTo>
                  <a:pt x="4874344" y="0"/>
                </a:lnTo>
                <a:lnTo>
                  <a:pt x="4890757" y="6465"/>
                </a:lnTo>
                <a:lnTo>
                  <a:pt x="4905625" y="0"/>
                </a:lnTo>
                <a:lnTo>
                  <a:pt x="5035707" y="0"/>
                </a:lnTo>
                <a:lnTo>
                  <a:pt x="5045273" y="3768"/>
                </a:lnTo>
                <a:lnTo>
                  <a:pt x="5053939" y="0"/>
                </a:lnTo>
                <a:lnTo>
                  <a:pt x="5196939" y="0"/>
                </a:lnTo>
                <a:lnTo>
                  <a:pt x="5199664" y="1073"/>
                </a:lnTo>
                <a:lnTo>
                  <a:pt x="5202132" y="0"/>
                </a:lnTo>
                <a:lnTo>
                  <a:pt x="5271105" y="0"/>
                </a:lnTo>
                <a:lnTo>
                  <a:pt x="5259293" y="5136"/>
                </a:lnTo>
                <a:cubicBezTo>
                  <a:pt x="5254822" y="9766"/>
                  <a:pt x="5252117" y="16102"/>
                  <a:pt x="5252238" y="23045"/>
                </a:cubicBezTo>
                <a:cubicBezTo>
                  <a:pt x="5252481" y="36932"/>
                  <a:pt x="5263934" y="47994"/>
                  <a:pt x="5277822" y="47751"/>
                </a:cubicBezTo>
                <a:cubicBezTo>
                  <a:pt x="5291709" y="47509"/>
                  <a:pt x="5302771" y="36054"/>
                  <a:pt x="5302528" y="22167"/>
                </a:cubicBezTo>
                <a:cubicBezTo>
                  <a:pt x="5302407" y="15224"/>
                  <a:pt x="5299483" y="8987"/>
                  <a:pt x="5294853" y="4516"/>
                </a:cubicBezTo>
                <a:lnTo>
                  <a:pt x="5283390" y="0"/>
                </a:lnTo>
                <a:lnTo>
                  <a:pt x="5419298" y="0"/>
                </a:lnTo>
                <a:lnTo>
                  <a:pt x="5413684" y="2442"/>
                </a:lnTo>
                <a:cubicBezTo>
                  <a:pt x="5409212" y="7071"/>
                  <a:pt x="5406507" y="13407"/>
                  <a:pt x="5406629" y="20350"/>
                </a:cubicBezTo>
                <a:cubicBezTo>
                  <a:pt x="5406871" y="34237"/>
                  <a:pt x="5418326" y="45299"/>
                  <a:pt x="5432212" y="45057"/>
                </a:cubicBezTo>
                <a:lnTo>
                  <a:pt x="5443448" y="40171"/>
                </a:lnTo>
                <a:lnTo>
                  <a:pt x="5454125" y="13049"/>
                </a:lnTo>
                <a:lnTo>
                  <a:pt x="5449243" y="1821"/>
                </a:lnTo>
                <a:lnTo>
                  <a:pt x="5444621" y="0"/>
                </a:lnTo>
                <a:lnTo>
                  <a:pt x="9143857" y="9402"/>
                </a:lnTo>
                <a:lnTo>
                  <a:pt x="9166816" y="4666591"/>
                </a:lnTo>
                <a:lnTo>
                  <a:pt x="0" y="479731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8" name="Elemento gráfico 16">
            <a:extLst>
              <a:ext uri="{FF2B5EF4-FFF2-40B4-BE49-F238E27FC236}">
                <a16:creationId xmlns:a16="http://schemas.microsoft.com/office/drawing/2014/main" id="{B402DEB1-CAFF-4DB7-903C-064E4269276E}"/>
              </a:ext>
            </a:extLst>
          </p:cNvPr>
          <p:cNvSpPr/>
          <p:nvPr userDrawn="1"/>
        </p:nvSpPr>
        <p:spPr>
          <a:xfrm>
            <a:off x="11489807" y="6130606"/>
            <a:ext cx="596961" cy="583394"/>
          </a:xfrm>
          <a:custGeom>
            <a:avLst/>
            <a:gdLst>
              <a:gd name="connsiteX0" fmla="*/ 75838 w 838200"/>
              <a:gd name="connsiteY0" fmla="*/ 186163 h 819150"/>
              <a:gd name="connsiteX1" fmla="*/ 67647 w 838200"/>
              <a:gd name="connsiteY1" fmla="*/ 185953 h 819150"/>
              <a:gd name="connsiteX2" fmla="*/ 68723 w 838200"/>
              <a:gd name="connsiteY2" fmla="*/ 191201 h 819150"/>
              <a:gd name="connsiteX3" fmla="*/ 75333 w 838200"/>
              <a:gd name="connsiteY3" fmla="*/ 193135 h 819150"/>
              <a:gd name="connsiteX4" fmla="*/ 75838 w 838200"/>
              <a:gd name="connsiteY4" fmla="*/ 186163 h 819150"/>
              <a:gd name="connsiteX5" fmla="*/ 145256 w 838200"/>
              <a:gd name="connsiteY5" fmla="*/ 173418 h 819150"/>
              <a:gd name="connsiteX6" fmla="*/ 142580 w 838200"/>
              <a:gd name="connsiteY6" fmla="*/ 145453 h 819150"/>
              <a:gd name="connsiteX7" fmla="*/ 115129 w 838200"/>
              <a:gd name="connsiteY7" fmla="*/ 145319 h 819150"/>
              <a:gd name="connsiteX8" fmla="*/ 117167 w 838200"/>
              <a:gd name="connsiteY8" fmla="*/ 172704 h 819150"/>
              <a:gd name="connsiteX9" fmla="*/ 145256 w 838200"/>
              <a:gd name="connsiteY9" fmla="*/ 173418 h 819150"/>
              <a:gd name="connsiteX10" fmla="*/ 634013 w 838200"/>
              <a:gd name="connsiteY10" fmla="*/ 702360 h 819150"/>
              <a:gd name="connsiteX11" fmla="*/ 616915 w 838200"/>
              <a:gd name="connsiteY11" fmla="*/ 694931 h 819150"/>
              <a:gd name="connsiteX12" fmla="*/ 631041 w 838200"/>
              <a:gd name="connsiteY12" fmla="*/ 665651 h 819150"/>
              <a:gd name="connsiteX13" fmla="*/ 669846 w 838200"/>
              <a:gd name="connsiteY13" fmla="*/ 656202 h 819150"/>
              <a:gd name="connsiteX14" fmla="*/ 677751 w 838200"/>
              <a:gd name="connsiteY14" fmla="*/ 623265 h 819150"/>
              <a:gd name="connsiteX15" fmla="*/ 722681 w 838200"/>
              <a:gd name="connsiteY15" fmla="*/ 622674 h 819150"/>
              <a:gd name="connsiteX16" fmla="*/ 729367 w 838200"/>
              <a:gd name="connsiteY16" fmla="*/ 601348 h 819150"/>
              <a:gd name="connsiteX17" fmla="*/ 718309 w 838200"/>
              <a:gd name="connsiteY17" fmla="*/ 577221 h 819150"/>
              <a:gd name="connsiteX18" fmla="*/ 708631 w 838200"/>
              <a:gd name="connsiteY18" fmla="*/ 570858 h 819150"/>
              <a:gd name="connsiteX19" fmla="*/ 702812 w 838200"/>
              <a:gd name="connsiteY19" fmla="*/ 568106 h 819150"/>
              <a:gd name="connsiteX20" fmla="*/ 704945 w 838200"/>
              <a:gd name="connsiteY20" fmla="*/ 559447 h 819150"/>
              <a:gd name="connsiteX21" fmla="*/ 709955 w 838200"/>
              <a:gd name="connsiteY21" fmla="*/ 545017 h 819150"/>
              <a:gd name="connsiteX22" fmla="*/ 749913 w 838200"/>
              <a:gd name="connsiteY22" fmla="*/ 535616 h 819150"/>
              <a:gd name="connsiteX23" fmla="*/ 758942 w 838200"/>
              <a:gd name="connsiteY23" fmla="*/ 507936 h 819150"/>
              <a:gd name="connsiteX24" fmla="*/ 744436 w 838200"/>
              <a:gd name="connsiteY24" fmla="*/ 478504 h 819150"/>
              <a:gd name="connsiteX25" fmla="*/ 723500 w 838200"/>
              <a:gd name="connsiteY25" fmla="*/ 467483 h 819150"/>
              <a:gd name="connsiteX26" fmla="*/ 726510 w 838200"/>
              <a:gd name="connsiteY26" fmla="*/ 450119 h 819150"/>
              <a:gd name="connsiteX27" fmla="*/ 769668 w 838200"/>
              <a:gd name="connsiteY27" fmla="*/ 443671 h 819150"/>
              <a:gd name="connsiteX28" fmla="*/ 778288 w 838200"/>
              <a:gd name="connsiteY28" fmla="*/ 417725 h 819150"/>
              <a:gd name="connsiteX29" fmla="*/ 764400 w 838200"/>
              <a:gd name="connsiteY29" fmla="*/ 388902 h 819150"/>
              <a:gd name="connsiteX30" fmla="*/ 748389 w 838200"/>
              <a:gd name="connsiteY30" fmla="*/ 380330 h 819150"/>
              <a:gd name="connsiteX31" fmla="*/ 750580 w 838200"/>
              <a:gd name="connsiteY31" fmla="*/ 348411 h 819150"/>
              <a:gd name="connsiteX32" fmla="*/ 782784 w 838200"/>
              <a:gd name="connsiteY32" fmla="*/ 343439 h 819150"/>
              <a:gd name="connsiteX33" fmla="*/ 787841 w 838200"/>
              <a:gd name="connsiteY33" fmla="*/ 325818 h 819150"/>
              <a:gd name="connsiteX34" fmla="*/ 779126 w 838200"/>
              <a:gd name="connsiteY34" fmla="*/ 304977 h 819150"/>
              <a:gd name="connsiteX35" fmla="*/ 760895 w 838200"/>
              <a:gd name="connsiteY35" fmla="*/ 297529 h 819150"/>
              <a:gd name="connsiteX36" fmla="*/ 740474 w 838200"/>
              <a:gd name="connsiteY36" fmla="*/ 303958 h 819150"/>
              <a:gd name="connsiteX37" fmla="*/ 735035 w 838200"/>
              <a:gd name="connsiteY37" fmla="*/ 320103 h 819150"/>
              <a:gd name="connsiteX38" fmla="*/ 711946 w 838200"/>
              <a:gd name="connsiteY38" fmla="*/ 306406 h 819150"/>
              <a:gd name="connsiteX39" fmla="*/ 712603 w 838200"/>
              <a:gd name="connsiteY39" fmla="*/ 287547 h 819150"/>
              <a:gd name="connsiteX40" fmla="*/ 747312 w 838200"/>
              <a:gd name="connsiteY40" fmla="*/ 283784 h 819150"/>
              <a:gd name="connsiteX41" fmla="*/ 743912 w 838200"/>
              <a:gd name="connsiteY41" fmla="*/ 242436 h 819150"/>
              <a:gd name="connsiteX42" fmla="*/ 701764 w 838200"/>
              <a:gd name="connsiteY42" fmla="*/ 241341 h 819150"/>
              <a:gd name="connsiteX43" fmla="*/ 695258 w 838200"/>
              <a:gd name="connsiteY43" fmla="*/ 258619 h 819150"/>
              <a:gd name="connsiteX44" fmla="*/ 677428 w 838200"/>
              <a:gd name="connsiteY44" fmla="*/ 249428 h 819150"/>
              <a:gd name="connsiteX45" fmla="*/ 676904 w 838200"/>
              <a:gd name="connsiteY45" fmla="*/ 225577 h 819150"/>
              <a:gd name="connsiteX46" fmla="*/ 708489 w 838200"/>
              <a:gd name="connsiteY46" fmla="*/ 220014 h 819150"/>
              <a:gd name="connsiteX47" fmla="*/ 704117 w 838200"/>
              <a:gd name="connsiteY47" fmla="*/ 180943 h 819150"/>
              <a:gd name="connsiteX48" fmla="*/ 665493 w 838200"/>
              <a:gd name="connsiteY48" fmla="*/ 179952 h 819150"/>
              <a:gd name="connsiteX49" fmla="*/ 659825 w 838200"/>
              <a:gd name="connsiteY49" fmla="*/ 193725 h 819150"/>
              <a:gd name="connsiteX50" fmla="*/ 636546 w 838200"/>
              <a:gd name="connsiteY50" fmla="*/ 182657 h 819150"/>
              <a:gd name="connsiteX51" fmla="*/ 619963 w 838200"/>
              <a:gd name="connsiteY51" fmla="*/ 137471 h 819150"/>
              <a:gd name="connsiteX52" fmla="*/ 584797 w 838200"/>
              <a:gd name="connsiteY52" fmla="*/ 123783 h 819150"/>
              <a:gd name="connsiteX53" fmla="*/ 575243 w 838200"/>
              <a:gd name="connsiteY53" fmla="*/ 85150 h 819150"/>
              <a:gd name="connsiteX54" fmla="*/ 531400 w 838200"/>
              <a:gd name="connsiteY54" fmla="*/ 84597 h 819150"/>
              <a:gd name="connsiteX55" fmla="*/ 527009 w 838200"/>
              <a:gd name="connsiteY55" fmla="*/ 90598 h 819150"/>
              <a:gd name="connsiteX56" fmla="*/ 522065 w 838200"/>
              <a:gd name="connsiteY56" fmla="*/ 97151 h 819150"/>
              <a:gd name="connsiteX57" fmla="*/ 492347 w 838200"/>
              <a:gd name="connsiteY57" fmla="*/ 85350 h 819150"/>
              <a:gd name="connsiteX58" fmla="*/ 480270 w 838200"/>
              <a:gd name="connsiteY58" fmla="*/ 50717 h 819150"/>
              <a:gd name="connsiteX59" fmla="*/ 434064 w 838200"/>
              <a:gd name="connsiteY59" fmla="*/ 50117 h 819150"/>
              <a:gd name="connsiteX60" fmla="*/ 426720 w 838200"/>
              <a:gd name="connsiteY60" fmla="*/ 70834 h 819150"/>
              <a:gd name="connsiteX61" fmla="*/ 379219 w 838200"/>
              <a:gd name="connsiteY61" fmla="*/ 62642 h 819150"/>
              <a:gd name="connsiteX62" fmla="*/ 379162 w 838200"/>
              <a:gd name="connsiteY62" fmla="*/ 25419 h 819150"/>
              <a:gd name="connsiteX63" fmla="*/ 347558 w 838200"/>
              <a:gd name="connsiteY63" fmla="*/ 24619 h 819150"/>
              <a:gd name="connsiteX64" fmla="*/ 350034 w 838200"/>
              <a:gd name="connsiteY64" fmla="*/ 56661 h 819150"/>
              <a:gd name="connsiteX65" fmla="*/ 373485 w 838200"/>
              <a:gd name="connsiteY65" fmla="*/ 63652 h 819150"/>
              <a:gd name="connsiteX66" fmla="*/ 357616 w 838200"/>
              <a:gd name="connsiteY66" fmla="*/ 87074 h 819150"/>
              <a:gd name="connsiteX67" fmla="*/ 332813 w 838200"/>
              <a:gd name="connsiteY67" fmla="*/ 84121 h 819150"/>
              <a:gd name="connsiteX68" fmla="*/ 323193 w 838200"/>
              <a:gd name="connsiteY68" fmla="*/ 50736 h 819150"/>
              <a:gd name="connsiteX69" fmla="*/ 302800 w 838200"/>
              <a:gd name="connsiteY69" fmla="*/ 42335 h 819150"/>
              <a:gd name="connsiteX70" fmla="*/ 282216 w 838200"/>
              <a:gd name="connsiteY70" fmla="*/ 49660 h 819150"/>
              <a:gd name="connsiteX71" fmla="*/ 276187 w 838200"/>
              <a:gd name="connsiteY71" fmla="*/ 68996 h 819150"/>
              <a:gd name="connsiteX72" fmla="*/ 286131 w 838200"/>
              <a:gd name="connsiteY72" fmla="*/ 90474 h 819150"/>
              <a:gd name="connsiteX73" fmla="*/ 303190 w 838200"/>
              <a:gd name="connsiteY73" fmla="*/ 97875 h 819150"/>
              <a:gd name="connsiteX74" fmla="*/ 293160 w 838200"/>
              <a:gd name="connsiteY74" fmla="*/ 115068 h 819150"/>
              <a:gd name="connsiteX75" fmla="*/ 275492 w 838200"/>
              <a:gd name="connsiteY75" fmla="*/ 113449 h 819150"/>
              <a:gd name="connsiteX76" fmla="*/ 265224 w 838200"/>
              <a:gd name="connsiteY76" fmla="*/ 79444 h 819150"/>
              <a:gd name="connsiteX77" fmla="*/ 244783 w 838200"/>
              <a:gd name="connsiteY77" fmla="*/ 70500 h 819150"/>
              <a:gd name="connsiteX78" fmla="*/ 224238 w 838200"/>
              <a:gd name="connsiteY78" fmla="*/ 78406 h 819150"/>
              <a:gd name="connsiteX79" fmla="*/ 217856 w 838200"/>
              <a:gd name="connsiteY79" fmla="*/ 96837 h 819150"/>
              <a:gd name="connsiteX80" fmla="*/ 227628 w 838200"/>
              <a:gd name="connsiteY80" fmla="*/ 119783 h 819150"/>
              <a:gd name="connsiteX81" fmla="*/ 237563 w 838200"/>
              <a:gd name="connsiteY81" fmla="*/ 125860 h 819150"/>
              <a:gd name="connsiteX82" fmla="*/ 243650 w 838200"/>
              <a:gd name="connsiteY82" fmla="*/ 128346 h 819150"/>
              <a:gd name="connsiteX83" fmla="*/ 241973 w 838200"/>
              <a:gd name="connsiteY83" fmla="*/ 135271 h 819150"/>
              <a:gd name="connsiteX84" fmla="*/ 237115 w 838200"/>
              <a:gd name="connsiteY84" fmla="*/ 145615 h 819150"/>
              <a:gd name="connsiteX85" fmla="*/ 213608 w 838200"/>
              <a:gd name="connsiteY85" fmla="*/ 143843 h 819150"/>
              <a:gd name="connsiteX86" fmla="*/ 214132 w 838200"/>
              <a:gd name="connsiteY86" fmla="*/ 125250 h 819150"/>
              <a:gd name="connsiteX87" fmla="*/ 205769 w 838200"/>
              <a:gd name="connsiteY87" fmla="*/ 111077 h 819150"/>
              <a:gd name="connsiteX88" fmla="*/ 168335 w 838200"/>
              <a:gd name="connsiteY88" fmla="*/ 110096 h 819150"/>
              <a:gd name="connsiteX89" fmla="*/ 172422 w 838200"/>
              <a:gd name="connsiteY89" fmla="*/ 146834 h 819150"/>
              <a:gd name="connsiteX90" fmla="*/ 189490 w 838200"/>
              <a:gd name="connsiteY90" fmla="*/ 154254 h 819150"/>
              <a:gd name="connsiteX91" fmla="*/ 175393 w 838200"/>
              <a:gd name="connsiteY91" fmla="*/ 183534 h 819150"/>
              <a:gd name="connsiteX92" fmla="*/ 137093 w 838200"/>
              <a:gd name="connsiteY92" fmla="*/ 192440 h 819150"/>
              <a:gd name="connsiteX93" fmla="*/ 129388 w 838200"/>
              <a:gd name="connsiteY93" fmla="*/ 227692 h 819150"/>
              <a:gd name="connsiteX94" fmla="*/ 85020 w 838200"/>
              <a:gd name="connsiteY94" fmla="*/ 227711 h 819150"/>
              <a:gd name="connsiteX95" fmla="*/ 77934 w 838200"/>
              <a:gd name="connsiteY95" fmla="*/ 248161 h 819150"/>
              <a:gd name="connsiteX96" fmla="*/ 89183 w 838200"/>
              <a:gd name="connsiteY96" fmla="*/ 270811 h 819150"/>
              <a:gd name="connsiteX97" fmla="*/ 105832 w 838200"/>
              <a:gd name="connsiteY97" fmla="*/ 279974 h 819150"/>
              <a:gd name="connsiteX98" fmla="*/ 100136 w 838200"/>
              <a:gd name="connsiteY98" fmla="*/ 293776 h 819150"/>
              <a:gd name="connsiteX99" fmla="*/ 98717 w 838200"/>
              <a:gd name="connsiteY99" fmla="*/ 309454 h 819150"/>
              <a:gd name="connsiteX100" fmla="*/ 60350 w 838200"/>
              <a:gd name="connsiteY100" fmla="*/ 317169 h 819150"/>
              <a:gd name="connsiteX101" fmla="*/ 52769 w 838200"/>
              <a:gd name="connsiteY101" fmla="*/ 341392 h 819150"/>
              <a:gd name="connsiteX102" fmla="*/ 65170 w 838200"/>
              <a:gd name="connsiteY102" fmla="*/ 367309 h 819150"/>
              <a:gd name="connsiteX103" fmla="*/ 72638 w 838200"/>
              <a:gd name="connsiteY103" fmla="*/ 372129 h 819150"/>
              <a:gd name="connsiteX104" fmla="*/ 79467 w 838200"/>
              <a:gd name="connsiteY104" fmla="*/ 376386 h 819150"/>
              <a:gd name="connsiteX105" fmla="*/ 79315 w 838200"/>
              <a:gd name="connsiteY105" fmla="*/ 386835 h 819150"/>
              <a:gd name="connsiteX106" fmla="*/ 76181 w 838200"/>
              <a:gd name="connsiteY106" fmla="*/ 403037 h 819150"/>
              <a:gd name="connsiteX107" fmla="*/ 41853 w 838200"/>
              <a:gd name="connsiteY107" fmla="*/ 410286 h 819150"/>
              <a:gd name="connsiteX108" fmla="*/ 35414 w 838200"/>
              <a:gd name="connsiteY108" fmla="*/ 431336 h 819150"/>
              <a:gd name="connsiteX109" fmla="*/ 46225 w 838200"/>
              <a:gd name="connsiteY109" fmla="*/ 455739 h 819150"/>
              <a:gd name="connsiteX110" fmla="*/ 76295 w 838200"/>
              <a:gd name="connsiteY110" fmla="*/ 464674 h 819150"/>
              <a:gd name="connsiteX111" fmla="*/ 79867 w 838200"/>
              <a:gd name="connsiteY111" fmla="*/ 519995 h 819150"/>
              <a:gd name="connsiteX112" fmla="*/ 106089 w 838200"/>
              <a:gd name="connsiteY112" fmla="*/ 531701 h 819150"/>
              <a:gd name="connsiteX113" fmla="*/ 114652 w 838200"/>
              <a:gd name="connsiteY113" fmla="*/ 584269 h 819150"/>
              <a:gd name="connsiteX114" fmla="*/ 147247 w 838200"/>
              <a:gd name="connsiteY114" fmla="*/ 595585 h 819150"/>
              <a:gd name="connsiteX115" fmla="*/ 154829 w 838200"/>
              <a:gd name="connsiteY115" fmla="*/ 644029 h 819150"/>
              <a:gd name="connsiteX116" fmla="*/ 180423 w 838200"/>
              <a:gd name="connsiteY116" fmla="*/ 655155 h 819150"/>
              <a:gd name="connsiteX117" fmla="*/ 205159 w 838200"/>
              <a:gd name="connsiteY117" fmla="*/ 645363 h 819150"/>
              <a:gd name="connsiteX118" fmla="*/ 210522 w 838200"/>
              <a:gd name="connsiteY118" fmla="*/ 610006 h 819150"/>
              <a:gd name="connsiteX119" fmla="*/ 232191 w 838200"/>
              <a:gd name="connsiteY119" fmla="*/ 622789 h 819150"/>
              <a:gd name="connsiteX120" fmla="*/ 227657 w 838200"/>
              <a:gd name="connsiteY120" fmla="*/ 654631 h 819150"/>
              <a:gd name="connsiteX121" fmla="*/ 190643 w 838200"/>
              <a:gd name="connsiteY121" fmla="*/ 658326 h 819150"/>
              <a:gd name="connsiteX122" fmla="*/ 184252 w 838200"/>
              <a:gd name="connsiteY122" fmla="*/ 679977 h 819150"/>
              <a:gd name="connsiteX123" fmla="*/ 194920 w 838200"/>
              <a:gd name="connsiteY123" fmla="*/ 702637 h 819150"/>
              <a:gd name="connsiteX124" fmla="*/ 217027 w 838200"/>
              <a:gd name="connsiteY124" fmla="*/ 711066 h 819150"/>
              <a:gd name="connsiteX125" fmla="*/ 238754 w 838200"/>
              <a:gd name="connsiteY125" fmla="*/ 703208 h 819150"/>
              <a:gd name="connsiteX126" fmla="*/ 245269 w 838200"/>
              <a:gd name="connsiteY126" fmla="*/ 685911 h 819150"/>
              <a:gd name="connsiteX127" fmla="*/ 259994 w 838200"/>
              <a:gd name="connsiteY127" fmla="*/ 693274 h 819150"/>
              <a:gd name="connsiteX128" fmla="*/ 276092 w 838200"/>
              <a:gd name="connsiteY128" fmla="*/ 696626 h 819150"/>
              <a:gd name="connsiteX129" fmla="*/ 286064 w 838200"/>
              <a:gd name="connsiteY129" fmla="*/ 739889 h 819150"/>
              <a:gd name="connsiteX130" fmla="*/ 312458 w 838200"/>
              <a:gd name="connsiteY130" fmla="*/ 750157 h 819150"/>
              <a:gd name="connsiteX131" fmla="*/ 339376 w 838200"/>
              <a:gd name="connsiteY131" fmla="*/ 741842 h 819150"/>
              <a:gd name="connsiteX132" fmla="*/ 347053 w 838200"/>
              <a:gd name="connsiteY132" fmla="*/ 718201 h 819150"/>
              <a:gd name="connsiteX133" fmla="*/ 372942 w 838200"/>
              <a:gd name="connsiteY133" fmla="*/ 726430 h 819150"/>
              <a:gd name="connsiteX134" fmla="*/ 382915 w 838200"/>
              <a:gd name="connsiteY134" fmla="*/ 769731 h 819150"/>
              <a:gd name="connsiteX135" fmla="*/ 408480 w 838200"/>
              <a:gd name="connsiteY135" fmla="*/ 780256 h 819150"/>
              <a:gd name="connsiteX136" fmla="*/ 433273 w 838200"/>
              <a:gd name="connsiteY136" fmla="*/ 771017 h 819150"/>
              <a:gd name="connsiteX137" fmla="*/ 441465 w 838200"/>
              <a:gd name="connsiteY137" fmla="*/ 753205 h 819150"/>
              <a:gd name="connsiteX138" fmla="*/ 498186 w 838200"/>
              <a:gd name="connsiteY138" fmla="*/ 747690 h 819150"/>
              <a:gd name="connsiteX139" fmla="*/ 507263 w 838200"/>
              <a:gd name="connsiteY139" fmla="*/ 732821 h 819150"/>
              <a:gd name="connsiteX140" fmla="*/ 536077 w 838200"/>
              <a:gd name="connsiteY140" fmla="*/ 735326 h 819150"/>
              <a:gd name="connsiteX141" fmla="*/ 543277 w 838200"/>
              <a:gd name="connsiteY141" fmla="*/ 767454 h 819150"/>
              <a:gd name="connsiteX142" fmla="*/ 561746 w 838200"/>
              <a:gd name="connsiteY142" fmla="*/ 774636 h 819150"/>
              <a:gd name="connsiteX143" fmla="*/ 580092 w 838200"/>
              <a:gd name="connsiteY143" fmla="*/ 767845 h 819150"/>
              <a:gd name="connsiteX144" fmla="*/ 585102 w 838200"/>
              <a:gd name="connsiteY144" fmla="*/ 750233 h 819150"/>
              <a:gd name="connsiteX145" fmla="*/ 576624 w 838200"/>
              <a:gd name="connsiteY145" fmla="*/ 731716 h 819150"/>
              <a:gd name="connsiteX146" fmla="*/ 558927 w 838200"/>
              <a:gd name="connsiteY146" fmla="*/ 723687 h 819150"/>
              <a:gd name="connsiteX147" fmla="*/ 569252 w 838200"/>
              <a:gd name="connsiteY147" fmla="*/ 703618 h 819150"/>
              <a:gd name="connsiteX148" fmla="*/ 582844 w 838200"/>
              <a:gd name="connsiteY148" fmla="*/ 705113 h 819150"/>
              <a:gd name="connsiteX149" fmla="*/ 595741 w 838200"/>
              <a:gd name="connsiteY149" fmla="*/ 706047 h 819150"/>
              <a:gd name="connsiteX150" fmla="*/ 603247 w 838200"/>
              <a:gd name="connsiteY150" fmla="*/ 735307 h 819150"/>
              <a:gd name="connsiteX151" fmla="*/ 637861 w 838200"/>
              <a:gd name="connsiteY151" fmla="*/ 736784 h 819150"/>
              <a:gd name="connsiteX152" fmla="*/ 634013 w 838200"/>
              <a:gd name="connsiteY152" fmla="*/ 702360 h 819150"/>
              <a:gd name="connsiteX153" fmla="*/ 61560 w 838200"/>
              <a:gd name="connsiteY153" fmla="*/ 268344 h 819150"/>
              <a:gd name="connsiteX154" fmla="*/ 36328 w 838200"/>
              <a:gd name="connsiteY154" fmla="*/ 267116 h 819150"/>
              <a:gd name="connsiteX155" fmla="*/ 38786 w 838200"/>
              <a:gd name="connsiteY155" fmla="*/ 292776 h 819150"/>
              <a:gd name="connsiteX156" fmla="*/ 63894 w 838200"/>
              <a:gd name="connsiteY156" fmla="*/ 292824 h 819150"/>
              <a:gd name="connsiteX157" fmla="*/ 61560 w 838200"/>
              <a:gd name="connsiteY157" fmla="*/ 268344 h 819150"/>
              <a:gd name="connsiteX158" fmla="*/ 40481 w 838200"/>
              <a:gd name="connsiteY158" fmla="*/ 359079 h 819150"/>
              <a:gd name="connsiteX159" fmla="*/ 15269 w 838200"/>
              <a:gd name="connsiteY159" fmla="*/ 357860 h 819150"/>
              <a:gd name="connsiteX160" fmla="*/ 17736 w 838200"/>
              <a:gd name="connsiteY160" fmla="*/ 383482 h 819150"/>
              <a:gd name="connsiteX161" fmla="*/ 42843 w 838200"/>
              <a:gd name="connsiteY161" fmla="*/ 383559 h 819150"/>
              <a:gd name="connsiteX162" fmla="*/ 40481 w 838200"/>
              <a:gd name="connsiteY162" fmla="*/ 359079 h 819150"/>
              <a:gd name="connsiteX163" fmla="*/ 414385 w 838200"/>
              <a:gd name="connsiteY163" fmla="*/ 21085 h 819150"/>
              <a:gd name="connsiteX164" fmla="*/ 423062 w 838200"/>
              <a:gd name="connsiteY164" fmla="*/ 23342 h 819150"/>
              <a:gd name="connsiteX165" fmla="*/ 432473 w 838200"/>
              <a:gd name="connsiteY165" fmla="*/ 20980 h 819150"/>
              <a:gd name="connsiteX166" fmla="*/ 434864 w 838200"/>
              <a:gd name="connsiteY166" fmla="*/ 12617 h 819150"/>
              <a:gd name="connsiteX167" fmla="*/ 431292 w 838200"/>
              <a:gd name="connsiteY167" fmla="*/ 2911 h 819150"/>
              <a:gd name="connsiteX168" fmla="*/ 421996 w 838200"/>
              <a:gd name="connsiteY168" fmla="*/ 63 h 819150"/>
              <a:gd name="connsiteX169" fmla="*/ 412585 w 838200"/>
              <a:gd name="connsiteY169" fmla="*/ 2444 h 819150"/>
              <a:gd name="connsiteX170" fmla="*/ 410518 w 838200"/>
              <a:gd name="connsiteY170" fmla="*/ 11103 h 819150"/>
              <a:gd name="connsiteX171" fmla="*/ 414385 w 838200"/>
              <a:gd name="connsiteY171" fmla="*/ 21085 h 819150"/>
              <a:gd name="connsiteX172" fmla="*/ 4229 w 838200"/>
              <a:gd name="connsiteY172" fmla="*/ 455825 h 819150"/>
              <a:gd name="connsiteX173" fmla="*/ 0 w 838200"/>
              <a:gd name="connsiteY173" fmla="*/ 460349 h 819150"/>
              <a:gd name="connsiteX174" fmla="*/ 3248 w 838200"/>
              <a:gd name="connsiteY174" fmla="*/ 469750 h 819150"/>
              <a:gd name="connsiteX175" fmla="*/ 12192 w 838200"/>
              <a:gd name="connsiteY175" fmla="*/ 471713 h 819150"/>
              <a:gd name="connsiteX176" fmla="*/ 16431 w 838200"/>
              <a:gd name="connsiteY176" fmla="*/ 467179 h 819150"/>
              <a:gd name="connsiteX177" fmla="*/ 13849 w 838200"/>
              <a:gd name="connsiteY177" fmla="*/ 458387 h 819150"/>
              <a:gd name="connsiteX178" fmla="*/ 4229 w 838200"/>
              <a:gd name="connsiteY178" fmla="*/ 455825 h 819150"/>
              <a:gd name="connsiteX179" fmla="*/ 54350 w 838200"/>
              <a:gd name="connsiteY179" fmla="*/ 515261 h 819150"/>
              <a:gd name="connsiteX180" fmla="*/ 33795 w 838200"/>
              <a:gd name="connsiteY180" fmla="*/ 514137 h 819150"/>
              <a:gd name="connsiteX181" fmla="*/ 35804 w 838200"/>
              <a:gd name="connsiteY181" fmla="*/ 535111 h 819150"/>
              <a:gd name="connsiteX182" fmla="*/ 56883 w 838200"/>
              <a:gd name="connsiteY182" fmla="*/ 535673 h 819150"/>
              <a:gd name="connsiteX183" fmla="*/ 54350 w 838200"/>
              <a:gd name="connsiteY183" fmla="*/ 515261 h 819150"/>
              <a:gd name="connsiteX184" fmla="*/ 507016 w 838200"/>
              <a:gd name="connsiteY184" fmla="*/ 55480 h 819150"/>
              <a:gd name="connsiteX185" fmla="*/ 529819 w 838200"/>
              <a:gd name="connsiteY185" fmla="*/ 55489 h 819150"/>
              <a:gd name="connsiteX186" fmla="*/ 527685 w 838200"/>
              <a:gd name="connsiteY186" fmla="*/ 33324 h 819150"/>
              <a:gd name="connsiteX187" fmla="*/ 504816 w 838200"/>
              <a:gd name="connsiteY187" fmla="*/ 32162 h 819150"/>
              <a:gd name="connsiteX188" fmla="*/ 507016 w 838200"/>
              <a:gd name="connsiteY188" fmla="*/ 55480 h 819150"/>
              <a:gd name="connsiteX189" fmla="*/ 92173 w 838200"/>
              <a:gd name="connsiteY189" fmla="*/ 574964 h 819150"/>
              <a:gd name="connsiteX190" fmla="*/ 69409 w 838200"/>
              <a:gd name="connsiteY190" fmla="*/ 574945 h 819150"/>
              <a:gd name="connsiteX191" fmla="*/ 71018 w 838200"/>
              <a:gd name="connsiteY191" fmla="*/ 597652 h 819150"/>
              <a:gd name="connsiteX192" fmla="*/ 94421 w 838200"/>
              <a:gd name="connsiteY192" fmla="*/ 598243 h 819150"/>
              <a:gd name="connsiteX193" fmla="*/ 92173 w 838200"/>
              <a:gd name="connsiteY193" fmla="*/ 574964 h 819150"/>
              <a:gd name="connsiteX194" fmla="*/ 607705 w 838200"/>
              <a:gd name="connsiteY194" fmla="*/ 82502 h 819150"/>
              <a:gd name="connsiteX195" fmla="*/ 617306 w 838200"/>
              <a:gd name="connsiteY195" fmla="*/ 85074 h 819150"/>
              <a:gd name="connsiteX196" fmla="*/ 620992 w 838200"/>
              <a:gd name="connsiteY196" fmla="*/ 81102 h 819150"/>
              <a:gd name="connsiteX197" fmla="*/ 618277 w 838200"/>
              <a:gd name="connsiteY197" fmla="*/ 71148 h 819150"/>
              <a:gd name="connsiteX198" fmla="*/ 608838 w 838200"/>
              <a:gd name="connsiteY198" fmla="*/ 69729 h 819150"/>
              <a:gd name="connsiteX199" fmla="*/ 605104 w 838200"/>
              <a:gd name="connsiteY199" fmla="*/ 73710 h 819150"/>
              <a:gd name="connsiteX200" fmla="*/ 607705 w 838200"/>
              <a:gd name="connsiteY200" fmla="*/ 82502 h 819150"/>
              <a:gd name="connsiteX201" fmla="*/ 129292 w 838200"/>
              <a:gd name="connsiteY201" fmla="*/ 639286 h 819150"/>
              <a:gd name="connsiteX202" fmla="*/ 119005 w 838200"/>
              <a:gd name="connsiteY202" fmla="*/ 635514 h 819150"/>
              <a:gd name="connsiteX203" fmla="*/ 108747 w 838200"/>
              <a:gd name="connsiteY203" fmla="*/ 638162 h 819150"/>
              <a:gd name="connsiteX204" fmla="*/ 110785 w 838200"/>
              <a:gd name="connsiteY204" fmla="*/ 659155 h 819150"/>
              <a:gd name="connsiteX205" fmla="*/ 120729 w 838200"/>
              <a:gd name="connsiteY205" fmla="*/ 662584 h 819150"/>
              <a:gd name="connsiteX206" fmla="*/ 131216 w 838200"/>
              <a:gd name="connsiteY206" fmla="*/ 659117 h 819150"/>
              <a:gd name="connsiteX207" fmla="*/ 133512 w 838200"/>
              <a:gd name="connsiteY207" fmla="*/ 649535 h 819150"/>
              <a:gd name="connsiteX208" fmla="*/ 129292 w 838200"/>
              <a:gd name="connsiteY208" fmla="*/ 639286 h 819150"/>
              <a:gd name="connsiteX209" fmla="*/ 635603 w 838200"/>
              <a:gd name="connsiteY209" fmla="*/ 154159 h 819150"/>
              <a:gd name="connsiteX210" fmla="*/ 651110 w 838200"/>
              <a:gd name="connsiteY210" fmla="*/ 160674 h 819150"/>
              <a:gd name="connsiteX211" fmla="*/ 667245 w 838200"/>
              <a:gd name="connsiteY211" fmla="*/ 154968 h 819150"/>
              <a:gd name="connsiteX212" fmla="*/ 672198 w 838200"/>
              <a:gd name="connsiteY212" fmla="*/ 139995 h 819150"/>
              <a:gd name="connsiteX213" fmla="*/ 664721 w 838200"/>
              <a:gd name="connsiteY213" fmla="*/ 122926 h 819150"/>
              <a:gd name="connsiteX214" fmla="*/ 647710 w 838200"/>
              <a:gd name="connsiteY214" fmla="*/ 116097 h 819150"/>
              <a:gd name="connsiteX215" fmla="*/ 631955 w 838200"/>
              <a:gd name="connsiteY215" fmla="*/ 122088 h 819150"/>
              <a:gd name="connsiteX216" fmla="*/ 627478 w 838200"/>
              <a:gd name="connsiteY216" fmla="*/ 136490 h 819150"/>
              <a:gd name="connsiteX217" fmla="*/ 635603 w 838200"/>
              <a:gd name="connsiteY217" fmla="*/ 154159 h 819150"/>
              <a:gd name="connsiteX218" fmla="*/ 264023 w 838200"/>
              <a:gd name="connsiteY218" fmla="*/ 728821 h 819150"/>
              <a:gd name="connsiteX219" fmla="*/ 236553 w 838200"/>
              <a:gd name="connsiteY219" fmla="*/ 728678 h 819150"/>
              <a:gd name="connsiteX220" fmla="*/ 239135 w 838200"/>
              <a:gd name="connsiteY220" fmla="*/ 755500 h 819150"/>
              <a:gd name="connsiteX221" fmla="*/ 266700 w 838200"/>
              <a:gd name="connsiteY221" fmla="*/ 756777 h 819150"/>
              <a:gd name="connsiteX222" fmla="*/ 264023 w 838200"/>
              <a:gd name="connsiteY222" fmla="*/ 728821 h 819150"/>
              <a:gd name="connsiteX223" fmla="*/ 361636 w 838200"/>
              <a:gd name="connsiteY223" fmla="*/ 760406 h 819150"/>
              <a:gd name="connsiteX224" fmla="*/ 344691 w 838200"/>
              <a:gd name="connsiteY224" fmla="*/ 754167 h 819150"/>
              <a:gd name="connsiteX225" fmla="*/ 329394 w 838200"/>
              <a:gd name="connsiteY225" fmla="*/ 759015 h 819150"/>
              <a:gd name="connsiteX226" fmla="*/ 325888 w 838200"/>
              <a:gd name="connsiteY226" fmla="*/ 774322 h 819150"/>
              <a:gd name="connsiteX227" fmla="*/ 333061 w 838200"/>
              <a:gd name="connsiteY227" fmla="*/ 791076 h 819150"/>
              <a:gd name="connsiteX228" fmla="*/ 348767 w 838200"/>
              <a:gd name="connsiteY228" fmla="*/ 796715 h 819150"/>
              <a:gd name="connsiteX229" fmla="*/ 364655 w 838200"/>
              <a:gd name="connsiteY229" fmla="*/ 791895 h 819150"/>
              <a:gd name="connsiteX230" fmla="*/ 368475 w 838200"/>
              <a:gd name="connsiteY230" fmla="*/ 776874 h 819150"/>
              <a:gd name="connsiteX231" fmla="*/ 361636 w 838200"/>
              <a:gd name="connsiteY231" fmla="*/ 760406 h 819150"/>
              <a:gd name="connsiteX232" fmla="*/ 786822 w 838200"/>
              <a:gd name="connsiteY232" fmla="*/ 397018 h 819150"/>
              <a:gd name="connsiteX233" fmla="*/ 812025 w 838200"/>
              <a:gd name="connsiteY233" fmla="*/ 398265 h 819150"/>
              <a:gd name="connsiteX234" fmla="*/ 809577 w 838200"/>
              <a:gd name="connsiteY234" fmla="*/ 372605 h 819150"/>
              <a:gd name="connsiteX235" fmla="*/ 784450 w 838200"/>
              <a:gd name="connsiteY235" fmla="*/ 372538 h 819150"/>
              <a:gd name="connsiteX236" fmla="*/ 786822 w 838200"/>
              <a:gd name="connsiteY236" fmla="*/ 397018 h 819150"/>
              <a:gd name="connsiteX237" fmla="*/ 452171 w 838200"/>
              <a:gd name="connsiteY237" fmla="*/ 797048 h 819150"/>
              <a:gd name="connsiteX238" fmla="*/ 431625 w 838200"/>
              <a:gd name="connsiteY238" fmla="*/ 795963 h 819150"/>
              <a:gd name="connsiteX239" fmla="*/ 433635 w 838200"/>
              <a:gd name="connsiteY239" fmla="*/ 816937 h 819150"/>
              <a:gd name="connsiteX240" fmla="*/ 454066 w 838200"/>
              <a:gd name="connsiteY240" fmla="*/ 816889 h 819150"/>
              <a:gd name="connsiteX241" fmla="*/ 452171 w 838200"/>
              <a:gd name="connsiteY241" fmla="*/ 797048 h 819150"/>
              <a:gd name="connsiteX242" fmla="*/ 760705 w 838200"/>
              <a:gd name="connsiteY242" fmla="*/ 495744 h 819150"/>
              <a:gd name="connsiteX243" fmla="*/ 779821 w 838200"/>
              <a:gd name="connsiteY243" fmla="*/ 503517 h 819150"/>
              <a:gd name="connsiteX244" fmla="*/ 798166 w 838200"/>
              <a:gd name="connsiteY244" fmla="*/ 496687 h 819150"/>
              <a:gd name="connsiteX245" fmla="*/ 803177 w 838200"/>
              <a:gd name="connsiteY245" fmla="*/ 479094 h 819150"/>
              <a:gd name="connsiteX246" fmla="*/ 794023 w 838200"/>
              <a:gd name="connsiteY246" fmla="*/ 459978 h 819150"/>
              <a:gd name="connsiteX247" fmla="*/ 775535 w 838200"/>
              <a:gd name="connsiteY247" fmla="*/ 452815 h 819150"/>
              <a:gd name="connsiteX248" fmla="*/ 757742 w 838200"/>
              <a:gd name="connsiteY248" fmla="*/ 459016 h 819150"/>
              <a:gd name="connsiteX249" fmla="*/ 760705 w 838200"/>
              <a:gd name="connsiteY249" fmla="*/ 495744 h 819150"/>
              <a:gd name="connsiteX250" fmla="*/ 516579 w 838200"/>
              <a:gd name="connsiteY250" fmla="*/ 762682 h 819150"/>
              <a:gd name="connsiteX251" fmla="*/ 499910 w 838200"/>
              <a:gd name="connsiteY251" fmla="*/ 756129 h 819150"/>
              <a:gd name="connsiteX252" fmla="*/ 484461 w 838200"/>
              <a:gd name="connsiteY252" fmla="*/ 762435 h 819150"/>
              <a:gd name="connsiteX253" fmla="*/ 479679 w 838200"/>
              <a:gd name="connsiteY253" fmla="*/ 776522 h 819150"/>
              <a:gd name="connsiteX254" fmla="*/ 487470 w 838200"/>
              <a:gd name="connsiteY254" fmla="*/ 793905 h 819150"/>
              <a:gd name="connsiteX255" fmla="*/ 503311 w 838200"/>
              <a:gd name="connsiteY255" fmla="*/ 800687 h 819150"/>
              <a:gd name="connsiteX256" fmla="*/ 519713 w 838200"/>
              <a:gd name="connsiteY256" fmla="*/ 795305 h 819150"/>
              <a:gd name="connsiteX257" fmla="*/ 524704 w 838200"/>
              <a:gd name="connsiteY257" fmla="*/ 780323 h 819150"/>
              <a:gd name="connsiteX258" fmla="*/ 516579 w 838200"/>
              <a:gd name="connsiteY258" fmla="*/ 762682 h 819150"/>
              <a:gd name="connsiteX259" fmla="*/ 839962 w 838200"/>
              <a:gd name="connsiteY259" fmla="*/ 451881 h 819150"/>
              <a:gd name="connsiteX260" fmla="*/ 840457 w 838200"/>
              <a:gd name="connsiteY260" fmla="*/ 444909 h 819150"/>
              <a:gd name="connsiteX261" fmla="*/ 832266 w 838200"/>
              <a:gd name="connsiteY261" fmla="*/ 444709 h 819150"/>
              <a:gd name="connsiteX262" fmla="*/ 832199 w 838200"/>
              <a:gd name="connsiteY262" fmla="*/ 449919 h 819150"/>
              <a:gd name="connsiteX263" fmla="*/ 839962 w 838200"/>
              <a:gd name="connsiteY263" fmla="*/ 451881 h 819150"/>
              <a:gd name="connsiteX264" fmla="*/ 734101 w 838200"/>
              <a:gd name="connsiteY264" fmla="*/ 565420 h 819150"/>
              <a:gd name="connsiteX265" fmla="*/ 741731 w 838200"/>
              <a:gd name="connsiteY265" fmla="*/ 584241 h 819150"/>
              <a:gd name="connsiteX266" fmla="*/ 757580 w 838200"/>
              <a:gd name="connsiteY266" fmla="*/ 591042 h 819150"/>
              <a:gd name="connsiteX267" fmla="*/ 774525 w 838200"/>
              <a:gd name="connsiteY267" fmla="*/ 585070 h 819150"/>
              <a:gd name="connsiteX268" fmla="*/ 770868 w 838200"/>
              <a:gd name="connsiteY268" fmla="*/ 552989 h 819150"/>
              <a:gd name="connsiteX269" fmla="*/ 754170 w 838200"/>
              <a:gd name="connsiteY269" fmla="*/ 546436 h 819150"/>
              <a:gd name="connsiteX270" fmla="*/ 739245 w 838200"/>
              <a:gd name="connsiteY270" fmla="*/ 552189 h 819150"/>
              <a:gd name="connsiteX271" fmla="*/ 734101 w 838200"/>
              <a:gd name="connsiteY271" fmla="*/ 565420 h 819150"/>
              <a:gd name="connsiteX272" fmla="*/ 689286 w 838200"/>
              <a:gd name="connsiteY272" fmla="*/ 676471 h 819150"/>
              <a:gd name="connsiteX273" fmla="*/ 661187 w 838200"/>
              <a:gd name="connsiteY273" fmla="*/ 675729 h 819150"/>
              <a:gd name="connsiteX274" fmla="*/ 664407 w 838200"/>
              <a:gd name="connsiteY274" fmla="*/ 703151 h 819150"/>
              <a:gd name="connsiteX275" fmla="*/ 691363 w 838200"/>
              <a:gd name="connsiteY275" fmla="*/ 703827 h 819150"/>
              <a:gd name="connsiteX276" fmla="*/ 689286 w 838200"/>
              <a:gd name="connsiteY276" fmla="*/ 676471 h 819150"/>
              <a:gd name="connsiteX277" fmla="*/ 817216 w 838200"/>
              <a:gd name="connsiteY277" fmla="*/ 543150 h 819150"/>
              <a:gd name="connsiteX278" fmla="*/ 818340 w 838200"/>
              <a:gd name="connsiteY278" fmla="*/ 536787 h 819150"/>
              <a:gd name="connsiteX279" fmla="*/ 810139 w 838200"/>
              <a:gd name="connsiteY279" fmla="*/ 536587 h 819150"/>
              <a:gd name="connsiteX280" fmla="*/ 810054 w 838200"/>
              <a:gd name="connsiteY280" fmla="*/ 541798 h 819150"/>
              <a:gd name="connsiteX281" fmla="*/ 817216 w 838200"/>
              <a:gd name="connsiteY281" fmla="*/ 543150 h 819150"/>
              <a:gd name="connsiteX282" fmla="*/ 738073 w 838200"/>
              <a:gd name="connsiteY282" fmla="*/ 655040 h 819150"/>
              <a:gd name="connsiteX283" fmla="*/ 729329 w 838200"/>
              <a:gd name="connsiteY283" fmla="*/ 655402 h 819150"/>
              <a:gd name="connsiteX284" fmla="*/ 729596 w 838200"/>
              <a:gd name="connsiteY284" fmla="*/ 664146 h 819150"/>
              <a:gd name="connsiteX285" fmla="*/ 739035 w 838200"/>
              <a:gd name="connsiteY285" fmla="*/ 665537 h 819150"/>
              <a:gd name="connsiteX286" fmla="*/ 738073 w 838200"/>
              <a:gd name="connsiteY286" fmla="*/ 65504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838200" h="819150">
                <a:moveTo>
                  <a:pt x="75838" y="186163"/>
                </a:moveTo>
                <a:cubicBezTo>
                  <a:pt x="72847" y="183362"/>
                  <a:pt x="70114" y="183315"/>
                  <a:pt x="67647" y="185953"/>
                </a:cubicBezTo>
                <a:lnTo>
                  <a:pt x="68723" y="191201"/>
                </a:lnTo>
                <a:cubicBezTo>
                  <a:pt x="69580" y="192011"/>
                  <a:pt x="71790" y="192649"/>
                  <a:pt x="75333" y="193135"/>
                </a:cubicBezTo>
                <a:cubicBezTo>
                  <a:pt x="76400" y="192011"/>
                  <a:pt x="76571" y="189649"/>
                  <a:pt x="75838" y="186163"/>
                </a:cubicBezTo>
                <a:close/>
                <a:moveTo>
                  <a:pt x="145256" y="173418"/>
                </a:moveTo>
                <a:cubicBezTo>
                  <a:pt x="153734" y="164350"/>
                  <a:pt x="152848" y="155016"/>
                  <a:pt x="142580" y="145453"/>
                </a:cubicBezTo>
                <a:cubicBezTo>
                  <a:pt x="132731" y="136299"/>
                  <a:pt x="123606" y="136252"/>
                  <a:pt x="115129" y="145319"/>
                </a:cubicBezTo>
                <a:cubicBezTo>
                  <a:pt x="106661" y="154416"/>
                  <a:pt x="107328" y="163531"/>
                  <a:pt x="117167" y="172704"/>
                </a:cubicBezTo>
                <a:cubicBezTo>
                  <a:pt x="127445" y="182276"/>
                  <a:pt x="136789" y="182534"/>
                  <a:pt x="145256" y="173418"/>
                </a:cubicBezTo>
                <a:close/>
                <a:moveTo>
                  <a:pt x="634013" y="702360"/>
                </a:moveTo>
                <a:cubicBezTo>
                  <a:pt x="630145" y="698750"/>
                  <a:pt x="624450" y="696283"/>
                  <a:pt x="616915" y="694931"/>
                </a:cubicBezTo>
                <a:cubicBezTo>
                  <a:pt x="624088" y="680386"/>
                  <a:pt x="628822" y="670614"/>
                  <a:pt x="631041" y="665651"/>
                </a:cubicBezTo>
                <a:cubicBezTo>
                  <a:pt x="646662" y="670309"/>
                  <a:pt x="659587" y="667166"/>
                  <a:pt x="669846" y="656202"/>
                </a:cubicBezTo>
                <a:cubicBezTo>
                  <a:pt x="679694" y="645601"/>
                  <a:pt x="682342" y="634628"/>
                  <a:pt x="677751" y="623265"/>
                </a:cubicBezTo>
                <a:cubicBezTo>
                  <a:pt x="697468" y="633828"/>
                  <a:pt x="712413" y="633638"/>
                  <a:pt x="722681" y="622674"/>
                </a:cubicBezTo>
                <a:cubicBezTo>
                  <a:pt x="727253" y="617769"/>
                  <a:pt x="729491" y="610644"/>
                  <a:pt x="729367" y="601348"/>
                </a:cubicBezTo>
                <a:cubicBezTo>
                  <a:pt x="729225" y="592032"/>
                  <a:pt x="725576" y="584012"/>
                  <a:pt x="718309" y="577221"/>
                </a:cubicBezTo>
                <a:cubicBezTo>
                  <a:pt x="715308" y="574430"/>
                  <a:pt x="712089" y="572306"/>
                  <a:pt x="708631" y="570858"/>
                </a:cubicBezTo>
                <a:cubicBezTo>
                  <a:pt x="705193" y="569420"/>
                  <a:pt x="703221" y="568496"/>
                  <a:pt x="702812" y="568106"/>
                </a:cubicBezTo>
                <a:cubicBezTo>
                  <a:pt x="701535" y="566915"/>
                  <a:pt x="702250" y="564000"/>
                  <a:pt x="704945" y="559447"/>
                </a:cubicBezTo>
                <a:cubicBezTo>
                  <a:pt x="708155" y="552542"/>
                  <a:pt x="709813" y="547741"/>
                  <a:pt x="709955" y="545017"/>
                </a:cubicBezTo>
                <a:cubicBezTo>
                  <a:pt x="727786" y="548198"/>
                  <a:pt x="741112" y="545074"/>
                  <a:pt x="749913" y="535616"/>
                </a:cubicBezTo>
                <a:cubicBezTo>
                  <a:pt x="756618" y="528415"/>
                  <a:pt x="759600" y="519195"/>
                  <a:pt x="758942" y="507936"/>
                </a:cubicBezTo>
                <a:cubicBezTo>
                  <a:pt x="758247" y="496678"/>
                  <a:pt x="753361" y="486857"/>
                  <a:pt x="744436" y="478504"/>
                </a:cubicBezTo>
                <a:cubicBezTo>
                  <a:pt x="739731" y="474103"/>
                  <a:pt x="732768" y="470427"/>
                  <a:pt x="723500" y="467483"/>
                </a:cubicBezTo>
                <a:cubicBezTo>
                  <a:pt x="724338" y="459749"/>
                  <a:pt x="725338" y="453958"/>
                  <a:pt x="726510" y="450119"/>
                </a:cubicBezTo>
                <a:cubicBezTo>
                  <a:pt x="745046" y="456825"/>
                  <a:pt x="759457" y="454653"/>
                  <a:pt x="769668" y="443671"/>
                </a:cubicBezTo>
                <a:cubicBezTo>
                  <a:pt x="775687" y="437242"/>
                  <a:pt x="778545" y="428602"/>
                  <a:pt x="778288" y="417725"/>
                </a:cubicBezTo>
                <a:cubicBezTo>
                  <a:pt x="778012" y="406895"/>
                  <a:pt x="773382" y="397275"/>
                  <a:pt x="764400" y="388902"/>
                </a:cubicBezTo>
                <a:cubicBezTo>
                  <a:pt x="759304" y="384130"/>
                  <a:pt x="753951" y="381254"/>
                  <a:pt x="748389" y="380330"/>
                </a:cubicBezTo>
                <a:cubicBezTo>
                  <a:pt x="751665" y="365690"/>
                  <a:pt x="752389" y="355050"/>
                  <a:pt x="750580" y="348411"/>
                </a:cubicBezTo>
                <a:cubicBezTo>
                  <a:pt x="765372" y="352279"/>
                  <a:pt x="776088" y="350631"/>
                  <a:pt x="782784" y="343439"/>
                </a:cubicBezTo>
                <a:cubicBezTo>
                  <a:pt x="785984" y="340029"/>
                  <a:pt x="787670" y="334162"/>
                  <a:pt x="787841" y="325818"/>
                </a:cubicBezTo>
                <a:cubicBezTo>
                  <a:pt x="788013" y="317512"/>
                  <a:pt x="785117" y="310540"/>
                  <a:pt x="779126" y="304977"/>
                </a:cubicBezTo>
                <a:cubicBezTo>
                  <a:pt x="775268" y="301367"/>
                  <a:pt x="769172" y="298891"/>
                  <a:pt x="760895" y="297529"/>
                </a:cubicBezTo>
                <a:cubicBezTo>
                  <a:pt x="752589" y="296138"/>
                  <a:pt x="745769" y="298291"/>
                  <a:pt x="740474" y="303958"/>
                </a:cubicBezTo>
                <a:cubicBezTo>
                  <a:pt x="737292" y="307387"/>
                  <a:pt x="735511" y="312750"/>
                  <a:pt x="735035" y="320103"/>
                </a:cubicBezTo>
                <a:cubicBezTo>
                  <a:pt x="721509" y="311607"/>
                  <a:pt x="713870" y="307073"/>
                  <a:pt x="711946" y="306406"/>
                </a:cubicBezTo>
                <a:cubicBezTo>
                  <a:pt x="711432" y="304396"/>
                  <a:pt x="711641" y="298291"/>
                  <a:pt x="712603" y="287547"/>
                </a:cubicBezTo>
                <a:cubicBezTo>
                  <a:pt x="727234" y="294128"/>
                  <a:pt x="738835" y="292890"/>
                  <a:pt x="747312" y="283784"/>
                </a:cubicBezTo>
                <a:cubicBezTo>
                  <a:pt x="760009" y="270173"/>
                  <a:pt x="758885" y="256381"/>
                  <a:pt x="743912" y="242436"/>
                </a:cubicBezTo>
                <a:cubicBezTo>
                  <a:pt x="728539" y="228073"/>
                  <a:pt x="714489" y="227739"/>
                  <a:pt x="701764" y="241341"/>
                </a:cubicBezTo>
                <a:cubicBezTo>
                  <a:pt x="697544" y="245903"/>
                  <a:pt x="695363" y="251637"/>
                  <a:pt x="695258" y="258619"/>
                </a:cubicBezTo>
                <a:cubicBezTo>
                  <a:pt x="686733" y="254885"/>
                  <a:pt x="680790" y="251847"/>
                  <a:pt x="677428" y="249428"/>
                </a:cubicBezTo>
                <a:cubicBezTo>
                  <a:pt x="678113" y="240150"/>
                  <a:pt x="677913" y="232197"/>
                  <a:pt x="676904" y="225577"/>
                </a:cubicBezTo>
                <a:cubicBezTo>
                  <a:pt x="689829" y="230587"/>
                  <a:pt x="700373" y="228720"/>
                  <a:pt x="708489" y="220014"/>
                </a:cubicBezTo>
                <a:cubicBezTo>
                  <a:pt x="720109" y="207508"/>
                  <a:pt x="718652" y="194497"/>
                  <a:pt x="704117" y="180943"/>
                </a:cubicBezTo>
                <a:cubicBezTo>
                  <a:pt x="690029" y="167779"/>
                  <a:pt x="677151" y="167446"/>
                  <a:pt x="665493" y="179952"/>
                </a:cubicBezTo>
                <a:cubicBezTo>
                  <a:pt x="661959" y="183715"/>
                  <a:pt x="660073" y="188315"/>
                  <a:pt x="659825" y="193725"/>
                </a:cubicBezTo>
                <a:cubicBezTo>
                  <a:pt x="649557" y="188420"/>
                  <a:pt x="641823" y="184734"/>
                  <a:pt x="636546" y="182657"/>
                </a:cubicBezTo>
                <a:cubicBezTo>
                  <a:pt x="638318" y="164503"/>
                  <a:pt x="632784" y="149415"/>
                  <a:pt x="619963" y="137471"/>
                </a:cubicBezTo>
                <a:cubicBezTo>
                  <a:pt x="610133" y="128298"/>
                  <a:pt x="598399" y="123745"/>
                  <a:pt x="584797" y="123783"/>
                </a:cubicBezTo>
                <a:cubicBezTo>
                  <a:pt x="587845" y="106781"/>
                  <a:pt x="584645" y="93913"/>
                  <a:pt x="575243" y="85150"/>
                </a:cubicBezTo>
                <a:cubicBezTo>
                  <a:pt x="559422" y="70386"/>
                  <a:pt x="544811" y="70224"/>
                  <a:pt x="531400" y="84597"/>
                </a:cubicBezTo>
                <a:cubicBezTo>
                  <a:pt x="530704" y="85359"/>
                  <a:pt x="529209" y="87360"/>
                  <a:pt x="527009" y="90598"/>
                </a:cubicBezTo>
                <a:cubicBezTo>
                  <a:pt x="524799" y="93808"/>
                  <a:pt x="523161" y="96008"/>
                  <a:pt x="522065" y="97151"/>
                </a:cubicBezTo>
                <a:cubicBezTo>
                  <a:pt x="509435" y="91008"/>
                  <a:pt x="499510" y="87074"/>
                  <a:pt x="492347" y="85350"/>
                </a:cubicBezTo>
                <a:cubicBezTo>
                  <a:pt x="493700" y="71024"/>
                  <a:pt x="489671" y="59490"/>
                  <a:pt x="480270" y="50717"/>
                </a:cubicBezTo>
                <a:cubicBezTo>
                  <a:pt x="463582" y="35182"/>
                  <a:pt x="448189" y="34982"/>
                  <a:pt x="434064" y="50117"/>
                </a:cubicBezTo>
                <a:cubicBezTo>
                  <a:pt x="429492" y="55051"/>
                  <a:pt x="427044" y="61947"/>
                  <a:pt x="426720" y="70834"/>
                </a:cubicBezTo>
                <a:cubicBezTo>
                  <a:pt x="409889" y="58004"/>
                  <a:pt x="394068" y="55270"/>
                  <a:pt x="379219" y="62642"/>
                </a:cubicBezTo>
                <a:cubicBezTo>
                  <a:pt x="389849" y="47793"/>
                  <a:pt x="389849" y="35382"/>
                  <a:pt x="379162" y="25419"/>
                </a:cubicBezTo>
                <a:cubicBezTo>
                  <a:pt x="367598" y="14665"/>
                  <a:pt x="357073" y="14398"/>
                  <a:pt x="347558" y="24619"/>
                </a:cubicBezTo>
                <a:cubicBezTo>
                  <a:pt x="337652" y="35201"/>
                  <a:pt x="338480" y="45878"/>
                  <a:pt x="350034" y="56661"/>
                </a:cubicBezTo>
                <a:cubicBezTo>
                  <a:pt x="356464" y="62633"/>
                  <a:pt x="364265" y="64976"/>
                  <a:pt x="373485" y="63652"/>
                </a:cubicBezTo>
                <a:lnTo>
                  <a:pt x="357616" y="87074"/>
                </a:lnTo>
                <a:cubicBezTo>
                  <a:pt x="346986" y="85645"/>
                  <a:pt x="338709" y="84664"/>
                  <a:pt x="332813" y="84121"/>
                </a:cubicBezTo>
                <a:cubicBezTo>
                  <a:pt x="334937" y="69834"/>
                  <a:pt x="331727" y="58709"/>
                  <a:pt x="323193" y="50736"/>
                </a:cubicBezTo>
                <a:cubicBezTo>
                  <a:pt x="318049" y="45955"/>
                  <a:pt x="311268" y="43154"/>
                  <a:pt x="302800" y="42335"/>
                </a:cubicBezTo>
                <a:cubicBezTo>
                  <a:pt x="294380" y="41564"/>
                  <a:pt x="287503" y="43992"/>
                  <a:pt x="282216" y="49660"/>
                </a:cubicBezTo>
                <a:cubicBezTo>
                  <a:pt x="277997" y="54213"/>
                  <a:pt x="275968" y="60642"/>
                  <a:pt x="276187" y="68996"/>
                </a:cubicBezTo>
                <a:cubicBezTo>
                  <a:pt x="276406" y="77339"/>
                  <a:pt x="279711" y="84493"/>
                  <a:pt x="286131" y="90474"/>
                </a:cubicBezTo>
                <a:cubicBezTo>
                  <a:pt x="289979" y="94046"/>
                  <a:pt x="295666" y="96532"/>
                  <a:pt x="303190" y="97875"/>
                </a:cubicBezTo>
                <a:cubicBezTo>
                  <a:pt x="299247" y="105524"/>
                  <a:pt x="295923" y="111267"/>
                  <a:pt x="293160" y="115068"/>
                </a:cubicBezTo>
                <a:cubicBezTo>
                  <a:pt x="285283" y="114087"/>
                  <a:pt x="279416" y="113534"/>
                  <a:pt x="275492" y="113449"/>
                </a:cubicBezTo>
                <a:cubicBezTo>
                  <a:pt x="277197" y="98761"/>
                  <a:pt x="273768" y="87426"/>
                  <a:pt x="265224" y="79444"/>
                </a:cubicBezTo>
                <a:cubicBezTo>
                  <a:pt x="259661" y="74272"/>
                  <a:pt x="252860" y="71301"/>
                  <a:pt x="244783" y="70500"/>
                </a:cubicBezTo>
                <a:cubicBezTo>
                  <a:pt x="236725" y="69719"/>
                  <a:pt x="229895" y="72348"/>
                  <a:pt x="224238" y="78406"/>
                </a:cubicBezTo>
                <a:cubicBezTo>
                  <a:pt x="219656" y="83321"/>
                  <a:pt x="217513" y="89474"/>
                  <a:pt x="217856" y="96837"/>
                </a:cubicBezTo>
                <a:cubicBezTo>
                  <a:pt x="217942" y="106172"/>
                  <a:pt x="221228" y="113782"/>
                  <a:pt x="227628" y="119783"/>
                </a:cubicBezTo>
                <a:cubicBezTo>
                  <a:pt x="230610" y="122564"/>
                  <a:pt x="233944" y="124602"/>
                  <a:pt x="237563" y="125860"/>
                </a:cubicBezTo>
                <a:cubicBezTo>
                  <a:pt x="241173" y="127098"/>
                  <a:pt x="243221" y="127927"/>
                  <a:pt x="243650" y="128346"/>
                </a:cubicBezTo>
                <a:cubicBezTo>
                  <a:pt x="244926" y="129527"/>
                  <a:pt x="244345" y="131822"/>
                  <a:pt x="241973" y="135271"/>
                </a:cubicBezTo>
                <a:cubicBezTo>
                  <a:pt x="238925" y="140243"/>
                  <a:pt x="237315" y="143681"/>
                  <a:pt x="237115" y="145615"/>
                </a:cubicBezTo>
                <a:cubicBezTo>
                  <a:pt x="230791" y="144672"/>
                  <a:pt x="222961" y="144081"/>
                  <a:pt x="213608" y="143843"/>
                </a:cubicBezTo>
                <a:cubicBezTo>
                  <a:pt x="214455" y="132623"/>
                  <a:pt x="214636" y="126422"/>
                  <a:pt x="214132" y="125250"/>
                </a:cubicBezTo>
                <a:cubicBezTo>
                  <a:pt x="213693" y="120583"/>
                  <a:pt x="210884" y="115859"/>
                  <a:pt x="205769" y="111077"/>
                </a:cubicBezTo>
                <a:cubicBezTo>
                  <a:pt x="192100" y="98313"/>
                  <a:pt x="179594" y="97990"/>
                  <a:pt x="168335" y="110096"/>
                </a:cubicBezTo>
                <a:cubicBezTo>
                  <a:pt x="157410" y="121821"/>
                  <a:pt x="158753" y="134080"/>
                  <a:pt x="172422" y="146834"/>
                </a:cubicBezTo>
                <a:cubicBezTo>
                  <a:pt x="177975" y="152006"/>
                  <a:pt x="183652" y="154492"/>
                  <a:pt x="189490" y="154254"/>
                </a:cubicBezTo>
                <a:cubicBezTo>
                  <a:pt x="183794" y="168065"/>
                  <a:pt x="179108" y="177828"/>
                  <a:pt x="175393" y="183534"/>
                </a:cubicBezTo>
                <a:cubicBezTo>
                  <a:pt x="159420" y="179238"/>
                  <a:pt x="146647" y="182200"/>
                  <a:pt x="137093" y="192440"/>
                </a:cubicBezTo>
                <a:cubicBezTo>
                  <a:pt x="128978" y="201155"/>
                  <a:pt x="126406" y="212880"/>
                  <a:pt x="129388" y="227692"/>
                </a:cubicBezTo>
                <a:cubicBezTo>
                  <a:pt x="111795" y="214842"/>
                  <a:pt x="97003" y="214842"/>
                  <a:pt x="85020" y="227711"/>
                </a:cubicBezTo>
                <a:cubicBezTo>
                  <a:pt x="80096" y="233007"/>
                  <a:pt x="77705" y="239826"/>
                  <a:pt x="77934" y="248161"/>
                </a:cubicBezTo>
                <a:cubicBezTo>
                  <a:pt x="78134" y="256495"/>
                  <a:pt x="81925" y="264039"/>
                  <a:pt x="89183" y="270811"/>
                </a:cubicBezTo>
                <a:cubicBezTo>
                  <a:pt x="94298" y="275593"/>
                  <a:pt x="99851" y="278669"/>
                  <a:pt x="105832" y="279974"/>
                </a:cubicBezTo>
                <a:cubicBezTo>
                  <a:pt x="105480" y="280355"/>
                  <a:pt x="103565" y="284965"/>
                  <a:pt x="100136" y="293776"/>
                </a:cubicBezTo>
                <a:cubicBezTo>
                  <a:pt x="97536" y="299139"/>
                  <a:pt x="97069" y="304377"/>
                  <a:pt x="98717" y="309454"/>
                </a:cubicBezTo>
                <a:cubicBezTo>
                  <a:pt x="82315" y="304758"/>
                  <a:pt x="69533" y="307330"/>
                  <a:pt x="60350" y="317169"/>
                </a:cubicBezTo>
                <a:cubicBezTo>
                  <a:pt x="54693" y="323227"/>
                  <a:pt x="52159" y="331295"/>
                  <a:pt x="52769" y="341392"/>
                </a:cubicBezTo>
                <a:cubicBezTo>
                  <a:pt x="53330" y="351498"/>
                  <a:pt x="57474" y="360118"/>
                  <a:pt x="65170" y="367309"/>
                </a:cubicBezTo>
                <a:cubicBezTo>
                  <a:pt x="66437" y="368500"/>
                  <a:pt x="68942" y="370100"/>
                  <a:pt x="72638" y="372129"/>
                </a:cubicBezTo>
                <a:cubicBezTo>
                  <a:pt x="76352" y="374167"/>
                  <a:pt x="78629" y="375567"/>
                  <a:pt x="79467" y="376386"/>
                </a:cubicBezTo>
                <a:cubicBezTo>
                  <a:pt x="80753" y="377567"/>
                  <a:pt x="80696" y="381063"/>
                  <a:pt x="79315" y="386835"/>
                </a:cubicBezTo>
                <a:cubicBezTo>
                  <a:pt x="77362" y="394941"/>
                  <a:pt x="76333" y="400342"/>
                  <a:pt x="76181" y="403037"/>
                </a:cubicBezTo>
                <a:cubicBezTo>
                  <a:pt x="62122" y="398418"/>
                  <a:pt x="50683" y="400856"/>
                  <a:pt x="41853" y="410286"/>
                </a:cubicBezTo>
                <a:cubicBezTo>
                  <a:pt x="37633" y="414848"/>
                  <a:pt x="35490" y="421849"/>
                  <a:pt x="35414" y="431336"/>
                </a:cubicBezTo>
                <a:cubicBezTo>
                  <a:pt x="35366" y="440842"/>
                  <a:pt x="38967" y="448986"/>
                  <a:pt x="46225" y="455739"/>
                </a:cubicBezTo>
                <a:cubicBezTo>
                  <a:pt x="54369" y="463331"/>
                  <a:pt x="64379" y="466283"/>
                  <a:pt x="76295" y="464674"/>
                </a:cubicBezTo>
                <a:cubicBezTo>
                  <a:pt x="61131" y="485219"/>
                  <a:pt x="62332" y="503631"/>
                  <a:pt x="79867" y="519995"/>
                </a:cubicBezTo>
                <a:cubicBezTo>
                  <a:pt x="87144" y="526767"/>
                  <a:pt x="95879" y="530682"/>
                  <a:pt x="106089" y="531701"/>
                </a:cubicBezTo>
                <a:cubicBezTo>
                  <a:pt x="96812" y="552799"/>
                  <a:pt x="99670" y="570325"/>
                  <a:pt x="114652" y="584269"/>
                </a:cubicBezTo>
                <a:cubicBezTo>
                  <a:pt x="122320" y="591451"/>
                  <a:pt x="133207" y="595204"/>
                  <a:pt x="147247" y="595585"/>
                </a:cubicBezTo>
                <a:cubicBezTo>
                  <a:pt x="138617" y="615111"/>
                  <a:pt x="141151" y="631266"/>
                  <a:pt x="154829" y="644029"/>
                </a:cubicBezTo>
                <a:cubicBezTo>
                  <a:pt x="162087" y="650821"/>
                  <a:pt x="170631" y="654516"/>
                  <a:pt x="180423" y="655155"/>
                </a:cubicBezTo>
                <a:cubicBezTo>
                  <a:pt x="190214" y="655802"/>
                  <a:pt x="198453" y="652526"/>
                  <a:pt x="205159" y="645363"/>
                </a:cubicBezTo>
                <a:cubicBezTo>
                  <a:pt x="213636" y="636257"/>
                  <a:pt x="215427" y="624474"/>
                  <a:pt x="210522" y="610006"/>
                </a:cubicBezTo>
                <a:cubicBezTo>
                  <a:pt x="220151" y="616864"/>
                  <a:pt x="227371" y="621103"/>
                  <a:pt x="232191" y="622789"/>
                </a:cubicBezTo>
                <a:cubicBezTo>
                  <a:pt x="227943" y="639334"/>
                  <a:pt x="226438" y="649963"/>
                  <a:pt x="227657" y="654631"/>
                </a:cubicBezTo>
                <a:cubicBezTo>
                  <a:pt x="211445" y="648020"/>
                  <a:pt x="199130" y="649268"/>
                  <a:pt x="190643" y="658326"/>
                </a:cubicBezTo>
                <a:cubicBezTo>
                  <a:pt x="185699" y="663641"/>
                  <a:pt x="183566" y="670842"/>
                  <a:pt x="184252" y="679977"/>
                </a:cubicBezTo>
                <a:cubicBezTo>
                  <a:pt x="184937" y="689102"/>
                  <a:pt x="188481" y="696655"/>
                  <a:pt x="194920" y="702637"/>
                </a:cubicBezTo>
                <a:cubicBezTo>
                  <a:pt x="200473" y="707809"/>
                  <a:pt x="207845" y="710619"/>
                  <a:pt x="217027" y="711066"/>
                </a:cubicBezTo>
                <a:cubicBezTo>
                  <a:pt x="226209" y="711485"/>
                  <a:pt x="233477" y="708876"/>
                  <a:pt x="238754" y="703208"/>
                </a:cubicBezTo>
                <a:cubicBezTo>
                  <a:pt x="240878" y="700913"/>
                  <a:pt x="243049" y="695179"/>
                  <a:pt x="245269" y="685911"/>
                </a:cubicBezTo>
                <a:lnTo>
                  <a:pt x="259994" y="693274"/>
                </a:lnTo>
                <a:cubicBezTo>
                  <a:pt x="265319" y="696131"/>
                  <a:pt x="270701" y="697217"/>
                  <a:pt x="276092" y="696626"/>
                </a:cubicBezTo>
                <a:cubicBezTo>
                  <a:pt x="269053" y="712686"/>
                  <a:pt x="272377" y="727125"/>
                  <a:pt x="286064" y="739889"/>
                </a:cubicBezTo>
                <a:cubicBezTo>
                  <a:pt x="292027" y="745452"/>
                  <a:pt x="300857" y="748881"/>
                  <a:pt x="312458" y="750157"/>
                </a:cubicBezTo>
                <a:cubicBezTo>
                  <a:pt x="324060" y="751424"/>
                  <a:pt x="333023" y="748652"/>
                  <a:pt x="339376" y="741842"/>
                </a:cubicBezTo>
                <a:cubicBezTo>
                  <a:pt x="346815" y="733898"/>
                  <a:pt x="349348" y="726002"/>
                  <a:pt x="347053" y="718201"/>
                </a:cubicBezTo>
                <a:cubicBezTo>
                  <a:pt x="356587" y="724277"/>
                  <a:pt x="365208" y="727011"/>
                  <a:pt x="372942" y="726430"/>
                </a:cubicBezTo>
                <a:cubicBezTo>
                  <a:pt x="368484" y="744899"/>
                  <a:pt x="371818" y="759349"/>
                  <a:pt x="382915" y="769731"/>
                </a:cubicBezTo>
                <a:cubicBezTo>
                  <a:pt x="389763" y="776093"/>
                  <a:pt x="398297" y="779608"/>
                  <a:pt x="408480" y="780256"/>
                </a:cubicBezTo>
                <a:cubicBezTo>
                  <a:pt x="418671" y="780894"/>
                  <a:pt x="426930" y="777837"/>
                  <a:pt x="433273" y="771017"/>
                </a:cubicBezTo>
                <a:cubicBezTo>
                  <a:pt x="436455" y="767616"/>
                  <a:pt x="439207" y="761663"/>
                  <a:pt x="441465" y="753205"/>
                </a:cubicBezTo>
                <a:cubicBezTo>
                  <a:pt x="465868" y="763901"/>
                  <a:pt x="484746" y="762082"/>
                  <a:pt x="498186" y="747690"/>
                </a:cubicBezTo>
                <a:cubicBezTo>
                  <a:pt x="500310" y="745433"/>
                  <a:pt x="503320" y="740479"/>
                  <a:pt x="507263" y="732821"/>
                </a:cubicBezTo>
                <a:cubicBezTo>
                  <a:pt x="521027" y="734345"/>
                  <a:pt x="530657" y="735184"/>
                  <a:pt x="536077" y="735326"/>
                </a:cubicBezTo>
                <a:cubicBezTo>
                  <a:pt x="531886" y="748366"/>
                  <a:pt x="534286" y="759101"/>
                  <a:pt x="543277" y="767454"/>
                </a:cubicBezTo>
                <a:cubicBezTo>
                  <a:pt x="547973" y="771864"/>
                  <a:pt x="554155" y="774227"/>
                  <a:pt x="561746" y="774636"/>
                </a:cubicBezTo>
                <a:cubicBezTo>
                  <a:pt x="569405" y="775027"/>
                  <a:pt x="575472" y="772769"/>
                  <a:pt x="580092" y="767845"/>
                </a:cubicBezTo>
                <a:cubicBezTo>
                  <a:pt x="583978" y="763663"/>
                  <a:pt x="585635" y="757786"/>
                  <a:pt x="585102" y="750233"/>
                </a:cubicBezTo>
                <a:cubicBezTo>
                  <a:pt x="584568" y="742651"/>
                  <a:pt x="581730" y="736498"/>
                  <a:pt x="576624" y="731716"/>
                </a:cubicBezTo>
                <a:cubicBezTo>
                  <a:pt x="572767" y="728126"/>
                  <a:pt x="566871" y="725440"/>
                  <a:pt x="558927" y="723687"/>
                </a:cubicBezTo>
                <a:cubicBezTo>
                  <a:pt x="565071" y="714552"/>
                  <a:pt x="568481" y="707866"/>
                  <a:pt x="569252" y="703618"/>
                </a:cubicBezTo>
                <a:cubicBezTo>
                  <a:pt x="572005" y="704075"/>
                  <a:pt x="576548" y="704551"/>
                  <a:pt x="582844" y="705113"/>
                </a:cubicBezTo>
                <a:cubicBezTo>
                  <a:pt x="589083" y="705675"/>
                  <a:pt x="593408" y="705980"/>
                  <a:pt x="595741" y="706047"/>
                </a:cubicBezTo>
                <a:cubicBezTo>
                  <a:pt x="591779" y="717172"/>
                  <a:pt x="594265" y="726935"/>
                  <a:pt x="603247" y="735307"/>
                </a:cubicBezTo>
                <a:cubicBezTo>
                  <a:pt x="616077" y="747261"/>
                  <a:pt x="627593" y="747776"/>
                  <a:pt x="637861" y="736784"/>
                </a:cubicBezTo>
                <a:cubicBezTo>
                  <a:pt x="648119" y="725782"/>
                  <a:pt x="646814" y="714324"/>
                  <a:pt x="634013" y="702360"/>
                </a:cubicBezTo>
                <a:close/>
                <a:moveTo>
                  <a:pt x="61560" y="268344"/>
                </a:moveTo>
                <a:cubicBezTo>
                  <a:pt x="52159" y="259562"/>
                  <a:pt x="43720" y="259172"/>
                  <a:pt x="36328" y="267116"/>
                </a:cubicBezTo>
                <a:cubicBezTo>
                  <a:pt x="28546" y="275431"/>
                  <a:pt x="29375" y="283994"/>
                  <a:pt x="38786" y="292776"/>
                </a:cubicBezTo>
                <a:cubicBezTo>
                  <a:pt x="47768" y="301120"/>
                  <a:pt x="56140" y="301158"/>
                  <a:pt x="63894" y="292824"/>
                </a:cubicBezTo>
                <a:cubicBezTo>
                  <a:pt x="71323" y="284880"/>
                  <a:pt x="70533" y="276726"/>
                  <a:pt x="61560" y="268344"/>
                </a:cubicBezTo>
                <a:close/>
                <a:moveTo>
                  <a:pt x="40481" y="359079"/>
                </a:moveTo>
                <a:cubicBezTo>
                  <a:pt x="31071" y="350316"/>
                  <a:pt x="22679" y="349926"/>
                  <a:pt x="15269" y="357860"/>
                </a:cubicBezTo>
                <a:cubicBezTo>
                  <a:pt x="7506" y="366176"/>
                  <a:pt x="8325" y="374700"/>
                  <a:pt x="17736" y="383482"/>
                </a:cubicBezTo>
                <a:cubicBezTo>
                  <a:pt x="26718" y="391855"/>
                  <a:pt x="35071" y="391893"/>
                  <a:pt x="42843" y="383559"/>
                </a:cubicBezTo>
                <a:cubicBezTo>
                  <a:pt x="50244" y="375615"/>
                  <a:pt x="49473" y="367433"/>
                  <a:pt x="40481" y="359079"/>
                </a:cubicBezTo>
                <a:close/>
                <a:moveTo>
                  <a:pt x="414385" y="21085"/>
                </a:moveTo>
                <a:cubicBezTo>
                  <a:pt x="415652" y="22275"/>
                  <a:pt x="418548" y="23047"/>
                  <a:pt x="423062" y="23342"/>
                </a:cubicBezTo>
                <a:cubicBezTo>
                  <a:pt x="427549" y="23647"/>
                  <a:pt x="430711" y="22885"/>
                  <a:pt x="432473" y="20980"/>
                </a:cubicBezTo>
                <a:cubicBezTo>
                  <a:pt x="433892" y="19475"/>
                  <a:pt x="434683" y="16684"/>
                  <a:pt x="434864" y="12617"/>
                </a:cubicBezTo>
                <a:cubicBezTo>
                  <a:pt x="435064" y="8550"/>
                  <a:pt x="433892" y="5302"/>
                  <a:pt x="431292" y="2911"/>
                </a:cubicBezTo>
                <a:cubicBezTo>
                  <a:pt x="429616" y="1339"/>
                  <a:pt x="426482" y="396"/>
                  <a:pt x="421996" y="63"/>
                </a:cubicBezTo>
                <a:cubicBezTo>
                  <a:pt x="417481" y="-242"/>
                  <a:pt x="414347" y="558"/>
                  <a:pt x="412585" y="2444"/>
                </a:cubicBezTo>
                <a:cubicBezTo>
                  <a:pt x="411166" y="3959"/>
                  <a:pt x="410480" y="6835"/>
                  <a:pt x="410518" y="11103"/>
                </a:cubicBezTo>
                <a:cubicBezTo>
                  <a:pt x="410518" y="15370"/>
                  <a:pt x="411823" y="18694"/>
                  <a:pt x="414385" y="21085"/>
                </a:cubicBezTo>
                <a:close/>
                <a:moveTo>
                  <a:pt x="4229" y="455825"/>
                </a:moveTo>
                <a:lnTo>
                  <a:pt x="0" y="460349"/>
                </a:lnTo>
                <a:cubicBezTo>
                  <a:pt x="857" y="465417"/>
                  <a:pt x="1962" y="468550"/>
                  <a:pt x="3248" y="469750"/>
                </a:cubicBezTo>
                <a:cubicBezTo>
                  <a:pt x="4086" y="470541"/>
                  <a:pt x="7068" y="471198"/>
                  <a:pt x="12192" y="471713"/>
                </a:cubicBezTo>
                <a:lnTo>
                  <a:pt x="16431" y="467179"/>
                </a:lnTo>
                <a:cubicBezTo>
                  <a:pt x="15554" y="462111"/>
                  <a:pt x="14688" y="459168"/>
                  <a:pt x="13849" y="458387"/>
                </a:cubicBezTo>
                <a:cubicBezTo>
                  <a:pt x="12544" y="457196"/>
                  <a:pt x="9363" y="456320"/>
                  <a:pt x="4229" y="455825"/>
                </a:cubicBezTo>
                <a:close/>
                <a:moveTo>
                  <a:pt x="54350" y="515261"/>
                </a:moveTo>
                <a:cubicBezTo>
                  <a:pt x="46644" y="508079"/>
                  <a:pt x="39795" y="507708"/>
                  <a:pt x="33795" y="514137"/>
                </a:cubicBezTo>
                <a:cubicBezTo>
                  <a:pt x="27413" y="520957"/>
                  <a:pt x="28099" y="527948"/>
                  <a:pt x="35804" y="535111"/>
                </a:cubicBezTo>
                <a:cubicBezTo>
                  <a:pt x="43491" y="542302"/>
                  <a:pt x="50540" y="542474"/>
                  <a:pt x="56883" y="535673"/>
                </a:cubicBezTo>
                <a:cubicBezTo>
                  <a:pt x="62875" y="529225"/>
                  <a:pt x="62017" y="522433"/>
                  <a:pt x="54350" y="515261"/>
                </a:cubicBezTo>
                <a:close/>
                <a:moveTo>
                  <a:pt x="507016" y="55480"/>
                </a:moveTo>
                <a:cubicBezTo>
                  <a:pt x="515141" y="63061"/>
                  <a:pt x="522751" y="63052"/>
                  <a:pt x="529819" y="55489"/>
                </a:cubicBezTo>
                <a:cubicBezTo>
                  <a:pt x="536515" y="48279"/>
                  <a:pt x="535772" y="40897"/>
                  <a:pt x="527685" y="33324"/>
                </a:cubicBezTo>
                <a:cubicBezTo>
                  <a:pt x="519103" y="25371"/>
                  <a:pt x="511512" y="24961"/>
                  <a:pt x="504816" y="32162"/>
                </a:cubicBezTo>
                <a:cubicBezTo>
                  <a:pt x="497729" y="39735"/>
                  <a:pt x="498491" y="47498"/>
                  <a:pt x="507016" y="55480"/>
                </a:cubicBezTo>
                <a:close/>
                <a:moveTo>
                  <a:pt x="92173" y="574964"/>
                </a:moveTo>
                <a:cubicBezTo>
                  <a:pt x="84058" y="567353"/>
                  <a:pt x="76457" y="567353"/>
                  <a:pt x="69409" y="574945"/>
                </a:cubicBezTo>
                <a:cubicBezTo>
                  <a:pt x="62351" y="582517"/>
                  <a:pt x="62894" y="590089"/>
                  <a:pt x="71018" y="597652"/>
                </a:cubicBezTo>
                <a:cubicBezTo>
                  <a:pt x="79572" y="605615"/>
                  <a:pt x="87373" y="605834"/>
                  <a:pt x="94421" y="598243"/>
                </a:cubicBezTo>
                <a:cubicBezTo>
                  <a:pt x="101460" y="590699"/>
                  <a:pt x="100736" y="582945"/>
                  <a:pt x="92173" y="574964"/>
                </a:cubicBezTo>
                <a:close/>
                <a:moveTo>
                  <a:pt x="607705" y="82502"/>
                </a:moveTo>
                <a:cubicBezTo>
                  <a:pt x="610676" y="85283"/>
                  <a:pt x="613858" y="86160"/>
                  <a:pt x="617306" y="85074"/>
                </a:cubicBezTo>
                <a:lnTo>
                  <a:pt x="620992" y="81102"/>
                </a:lnTo>
                <a:cubicBezTo>
                  <a:pt x="622173" y="77263"/>
                  <a:pt x="621287" y="73939"/>
                  <a:pt x="618277" y="71148"/>
                </a:cubicBezTo>
                <a:cubicBezTo>
                  <a:pt x="615706" y="68767"/>
                  <a:pt x="612572" y="68281"/>
                  <a:pt x="608838" y="69729"/>
                </a:cubicBezTo>
                <a:lnTo>
                  <a:pt x="605104" y="73710"/>
                </a:lnTo>
                <a:cubicBezTo>
                  <a:pt x="604295" y="77187"/>
                  <a:pt x="605133" y="80111"/>
                  <a:pt x="607705" y="82502"/>
                </a:cubicBezTo>
                <a:close/>
                <a:moveTo>
                  <a:pt x="129292" y="639286"/>
                </a:moveTo>
                <a:cubicBezTo>
                  <a:pt x="127168" y="637295"/>
                  <a:pt x="123749" y="636047"/>
                  <a:pt x="119005" y="635514"/>
                </a:cubicBezTo>
                <a:cubicBezTo>
                  <a:pt x="114300" y="635019"/>
                  <a:pt x="110890" y="635905"/>
                  <a:pt x="108747" y="638162"/>
                </a:cubicBezTo>
                <a:cubicBezTo>
                  <a:pt x="102432" y="644963"/>
                  <a:pt x="103080" y="651992"/>
                  <a:pt x="110785" y="659155"/>
                </a:cubicBezTo>
                <a:cubicBezTo>
                  <a:pt x="112909" y="661165"/>
                  <a:pt x="116224" y="662279"/>
                  <a:pt x="120729" y="662584"/>
                </a:cubicBezTo>
                <a:cubicBezTo>
                  <a:pt x="125244" y="662908"/>
                  <a:pt x="128749" y="661736"/>
                  <a:pt x="131216" y="659117"/>
                </a:cubicBezTo>
                <a:cubicBezTo>
                  <a:pt x="132969" y="657212"/>
                  <a:pt x="133741" y="654012"/>
                  <a:pt x="133512" y="649535"/>
                </a:cubicBezTo>
                <a:cubicBezTo>
                  <a:pt x="133264" y="645106"/>
                  <a:pt x="131864" y="641667"/>
                  <a:pt x="129292" y="639286"/>
                </a:cubicBezTo>
                <a:close/>
                <a:moveTo>
                  <a:pt x="635603" y="154159"/>
                </a:moveTo>
                <a:cubicBezTo>
                  <a:pt x="639470" y="157740"/>
                  <a:pt x="644642" y="159921"/>
                  <a:pt x="651110" y="160674"/>
                </a:cubicBezTo>
                <a:cubicBezTo>
                  <a:pt x="657625" y="161407"/>
                  <a:pt x="662959" y="159493"/>
                  <a:pt x="667245" y="154968"/>
                </a:cubicBezTo>
                <a:cubicBezTo>
                  <a:pt x="670379" y="151568"/>
                  <a:pt x="672065" y="146567"/>
                  <a:pt x="672198" y="139995"/>
                </a:cubicBezTo>
                <a:cubicBezTo>
                  <a:pt x="672360" y="133413"/>
                  <a:pt x="669874" y="127708"/>
                  <a:pt x="664721" y="122926"/>
                </a:cubicBezTo>
                <a:cubicBezTo>
                  <a:pt x="660044" y="118545"/>
                  <a:pt x="654377" y="116259"/>
                  <a:pt x="647710" y="116097"/>
                </a:cubicBezTo>
                <a:cubicBezTo>
                  <a:pt x="641090" y="115916"/>
                  <a:pt x="635832" y="117925"/>
                  <a:pt x="631955" y="122088"/>
                </a:cubicBezTo>
                <a:cubicBezTo>
                  <a:pt x="629117" y="125107"/>
                  <a:pt x="627640" y="129908"/>
                  <a:pt x="627478" y="136490"/>
                </a:cubicBezTo>
                <a:cubicBezTo>
                  <a:pt x="627345" y="143091"/>
                  <a:pt x="630041" y="148958"/>
                  <a:pt x="635603" y="154159"/>
                </a:cubicBezTo>
                <a:close/>
                <a:moveTo>
                  <a:pt x="264023" y="728821"/>
                </a:moveTo>
                <a:cubicBezTo>
                  <a:pt x="254194" y="719648"/>
                  <a:pt x="245040" y="719601"/>
                  <a:pt x="236553" y="728678"/>
                </a:cubicBezTo>
                <a:cubicBezTo>
                  <a:pt x="228457" y="737403"/>
                  <a:pt x="229305" y="746328"/>
                  <a:pt x="239135" y="755500"/>
                </a:cubicBezTo>
                <a:cubicBezTo>
                  <a:pt x="249403" y="765064"/>
                  <a:pt x="258585" y="765511"/>
                  <a:pt x="266700" y="756777"/>
                </a:cubicBezTo>
                <a:cubicBezTo>
                  <a:pt x="275196" y="747699"/>
                  <a:pt x="274272" y="738393"/>
                  <a:pt x="264023" y="728821"/>
                </a:cubicBezTo>
                <a:close/>
                <a:moveTo>
                  <a:pt x="361636" y="760406"/>
                </a:moveTo>
                <a:cubicBezTo>
                  <a:pt x="357368" y="756443"/>
                  <a:pt x="351720" y="754348"/>
                  <a:pt x="344691" y="754167"/>
                </a:cubicBezTo>
                <a:cubicBezTo>
                  <a:pt x="337661" y="753986"/>
                  <a:pt x="332565" y="755586"/>
                  <a:pt x="329394" y="759015"/>
                </a:cubicBezTo>
                <a:cubicBezTo>
                  <a:pt x="326574" y="762025"/>
                  <a:pt x="325422" y="767130"/>
                  <a:pt x="325888" y="774322"/>
                </a:cubicBezTo>
                <a:cubicBezTo>
                  <a:pt x="326403" y="781504"/>
                  <a:pt x="328784" y="787085"/>
                  <a:pt x="333061" y="791076"/>
                </a:cubicBezTo>
                <a:cubicBezTo>
                  <a:pt x="336490" y="794258"/>
                  <a:pt x="341719" y="796134"/>
                  <a:pt x="348767" y="796715"/>
                </a:cubicBezTo>
                <a:cubicBezTo>
                  <a:pt x="355854" y="797277"/>
                  <a:pt x="361131" y="795677"/>
                  <a:pt x="364655" y="791895"/>
                </a:cubicBezTo>
                <a:cubicBezTo>
                  <a:pt x="367513" y="788876"/>
                  <a:pt x="368760" y="783866"/>
                  <a:pt x="368475" y="776874"/>
                </a:cubicBezTo>
                <a:cubicBezTo>
                  <a:pt x="368189" y="769883"/>
                  <a:pt x="365922" y="764406"/>
                  <a:pt x="361636" y="760406"/>
                </a:cubicBezTo>
                <a:close/>
                <a:moveTo>
                  <a:pt x="786822" y="397018"/>
                </a:moveTo>
                <a:cubicBezTo>
                  <a:pt x="796214" y="405771"/>
                  <a:pt x="804634" y="406190"/>
                  <a:pt x="812025" y="398265"/>
                </a:cubicBezTo>
                <a:cubicBezTo>
                  <a:pt x="819779" y="389912"/>
                  <a:pt x="818969" y="381377"/>
                  <a:pt x="809577" y="372605"/>
                </a:cubicBezTo>
                <a:cubicBezTo>
                  <a:pt x="800586" y="364232"/>
                  <a:pt x="792232" y="364204"/>
                  <a:pt x="784450" y="372538"/>
                </a:cubicBezTo>
                <a:cubicBezTo>
                  <a:pt x="777050" y="380492"/>
                  <a:pt x="777850" y="388626"/>
                  <a:pt x="786822" y="397018"/>
                </a:cubicBezTo>
                <a:close/>
                <a:moveTo>
                  <a:pt x="452171" y="797048"/>
                </a:moveTo>
                <a:cubicBezTo>
                  <a:pt x="444465" y="789886"/>
                  <a:pt x="437626" y="789514"/>
                  <a:pt x="431625" y="795963"/>
                </a:cubicBezTo>
                <a:cubicBezTo>
                  <a:pt x="425272" y="802754"/>
                  <a:pt x="425929" y="809755"/>
                  <a:pt x="433635" y="816937"/>
                </a:cubicBezTo>
                <a:cubicBezTo>
                  <a:pt x="440903" y="823709"/>
                  <a:pt x="447723" y="823690"/>
                  <a:pt x="454066" y="816889"/>
                </a:cubicBezTo>
                <a:cubicBezTo>
                  <a:pt x="460077" y="810441"/>
                  <a:pt x="459438" y="803859"/>
                  <a:pt x="452171" y="797048"/>
                </a:cubicBezTo>
                <a:close/>
                <a:moveTo>
                  <a:pt x="760705" y="495744"/>
                </a:moveTo>
                <a:cubicBezTo>
                  <a:pt x="765800" y="500526"/>
                  <a:pt x="772163" y="503126"/>
                  <a:pt x="779821" y="503517"/>
                </a:cubicBezTo>
                <a:cubicBezTo>
                  <a:pt x="787460" y="503907"/>
                  <a:pt x="793547" y="501650"/>
                  <a:pt x="798166" y="496687"/>
                </a:cubicBezTo>
                <a:cubicBezTo>
                  <a:pt x="802024" y="492553"/>
                  <a:pt x="803710" y="486686"/>
                  <a:pt x="803177" y="479094"/>
                </a:cubicBezTo>
                <a:cubicBezTo>
                  <a:pt x="802596" y="471522"/>
                  <a:pt x="799576" y="465159"/>
                  <a:pt x="794023" y="459978"/>
                </a:cubicBezTo>
                <a:cubicBezTo>
                  <a:pt x="789318" y="455587"/>
                  <a:pt x="783155" y="453225"/>
                  <a:pt x="775535" y="452815"/>
                </a:cubicBezTo>
                <a:cubicBezTo>
                  <a:pt x="767896" y="452443"/>
                  <a:pt x="761962" y="454501"/>
                  <a:pt x="757742" y="459016"/>
                </a:cubicBezTo>
                <a:cubicBezTo>
                  <a:pt x="746446" y="471160"/>
                  <a:pt x="747417" y="483390"/>
                  <a:pt x="760705" y="495744"/>
                </a:cubicBezTo>
                <a:close/>
                <a:moveTo>
                  <a:pt x="516579" y="762682"/>
                </a:moveTo>
                <a:cubicBezTo>
                  <a:pt x="511883" y="758291"/>
                  <a:pt x="506301" y="756120"/>
                  <a:pt x="499910" y="756129"/>
                </a:cubicBezTo>
                <a:cubicBezTo>
                  <a:pt x="493462" y="756167"/>
                  <a:pt x="488318" y="758263"/>
                  <a:pt x="484461" y="762435"/>
                </a:cubicBezTo>
                <a:cubicBezTo>
                  <a:pt x="481641" y="765464"/>
                  <a:pt x="480041" y="770178"/>
                  <a:pt x="479679" y="776522"/>
                </a:cubicBezTo>
                <a:cubicBezTo>
                  <a:pt x="479327" y="782913"/>
                  <a:pt x="481889" y="788695"/>
                  <a:pt x="487470" y="793905"/>
                </a:cubicBezTo>
                <a:cubicBezTo>
                  <a:pt x="491309" y="797477"/>
                  <a:pt x="496567" y="799735"/>
                  <a:pt x="503311" y="800687"/>
                </a:cubicBezTo>
                <a:cubicBezTo>
                  <a:pt x="509988" y="801649"/>
                  <a:pt x="515483" y="799839"/>
                  <a:pt x="519713" y="795305"/>
                </a:cubicBezTo>
                <a:cubicBezTo>
                  <a:pt x="522903" y="791905"/>
                  <a:pt x="524561" y="786914"/>
                  <a:pt x="524704" y="780323"/>
                </a:cubicBezTo>
                <a:cubicBezTo>
                  <a:pt x="524847" y="773741"/>
                  <a:pt x="522161" y="767873"/>
                  <a:pt x="516579" y="762682"/>
                </a:cubicBezTo>
                <a:close/>
                <a:moveTo>
                  <a:pt x="839962" y="451881"/>
                </a:moveTo>
                <a:cubicBezTo>
                  <a:pt x="840629" y="451120"/>
                  <a:pt x="840819" y="448786"/>
                  <a:pt x="840457" y="444909"/>
                </a:cubicBezTo>
                <a:cubicBezTo>
                  <a:pt x="837457" y="442118"/>
                  <a:pt x="834742" y="442052"/>
                  <a:pt x="832266" y="444709"/>
                </a:cubicBezTo>
                <a:lnTo>
                  <a:pt x="832199" y="449919"/>
                </a:lnTo>
                <a:cubicBezTo>
                  <a:pt x="833466" y="451120"/>
                  <a:pt x="836057" y="451786"/>
                  <a:pt x="839962" y="451881"/>
                </a:cubicBezTo>
                <a:close/>
                <a:moveTo>
                  <a:pt x="734101" y="565420"/>
                </a:moveTo>
                <a:cubicBezTo>
                  <a:pt x="733625" y="572763"/>
                  <a:pt x="736197" y="579031"/>
                  <a:pt x="741731" y="584241"/>
                </a:cubicBezTo>
                <a:cubicBezTo>
                  <a:pt x="745588" y="587794"/>
                  <a:pt x="750884" y="590070"/>
                  <a:pt x="757580" y="591042"/>
                </a:cubicBezTo>
                <a:cubicBezTo>
                  <a:pt x="764267" y="591985"/>
                  <a:pt x="769934" y="589994"/>
                  <a:pt x="774525" y="585070"/>
                </a:cubicBezTo>
                <a:cubicBezTo>
                  <a:pt x="784050" y="574868"/>
                  <a:pt x="782803" y="564153"/>
                  <a:pt x="770868" y="552989"/>
                </a:cubicBezTo>
                <a:cubicBezTo>
                  <a:pt x="766172" y="548617"/>
                  <a:pt x="760590" y="546427"/>
                  <a:pt x="754170" y="546436"/>
                </a:cubicBezTo>
                <a:cubicBezTo>
                  <a:pt x="747741" y="546484"/>
                  <a:pt x="742779" y="548370"/>
                  <a:pt x="739245" y="552189"/>
                </a:cubicBezTo>
                <a:cubicBezTo>
                  <a:pt x="736082" y="555571"/>
                  <a:pt x="734378" y="559990"/>
                  <a:pt x="734101" y="565420"/>
                </a:cubicBezTo>
                <a:close/>
                <a:moveTo>
                  <a:pt x="689286" y="676471"/>
                </a:moveTo>
                <a:cubicBezTo>
                  <a:pt x="679018" y="666880"/>
                  <a:pt x="669655" y="666661"/>
                  <a:pt x="661187" y="675729"/>
                </a:cubicBezTo>
                <a:cubicBezTo>
                  <a:pt x="653072" y="684434"/>
                  <a:pt x="654129" y="693559"/>
                  <a:pt x="664407" y="703151"/>
                </a:cubicBezTo>
                <a:cubicBezTo>
                  <a:pt x="674237" y="712324"/>
                  <a:pt x="683219" y="712552"/>
                  <a:pt x="691363" y="703827"/>
                </a:cubicBezTo>
                <a:cubicBezTo>
                  <a:pt x="699840" y="694750"/>
                  <a:pt x="699125" y="685616"/>
                  <a:pt x="689286" y="676471"/>
                </a:cubicBezTo>
                <a:close/>
                <a:moveTo>
                  <a:pt x="817216" y="543150"/>
                </a:moveTo>
                <a:cubicBezTo>
                  <a:pt x="817874" y="542398"/>
                  <a:pt x="818283" y="540274"/>
                  <a:pt x="818340" y="536787"/>
                </a:cubicBezTo>
                <a:cubicBezTo>
                  <a:pt x="815350" y="533978"/>
                  <a:pt x="812587" y="533911"/>
                  <a:pt x="810139" y="536587"/>
                </a:cubicBezTo>
                <a:lnTo>
                  <a:pt x="810054" y="541798"/>
                </a:lnTo>
                <a:cubicBezTo>
                  <a:pt x="811349" y="542988"/>
                  <a:pt x="813711" y="543445"/>
                  <a:pt x="817216" y="543150"/>
                </a:cubicBezTo>
                <a:close/>
                <a:moveTo>
                  <a:pt x="738073" y="655040"/>
                </a:moveTo>
                <a:cubicBezTo>
                  <a:pt x="732539" y="654907"/>
                  <a:pt x="729682" y="655040"/>
                  <a:pt x="729329" y="655402"/>
                </a:cubicBezTo>
                <a:cubicBezTo>
                  <a:pt x="728272" y="656536"/>
                  <a:pt x="728329" y="659469"/>
                  <a:pt x="729596" y="664146"/>
                </a:cubicBezTo>
                <a:cubicBezTo>
                  <a:pt x="733625" y="665775"/>
                  <a:pt x="736759" y="666270"/>
                  <a:pt x="739035" y="665537"/>
                </a:cubicBezTo>
                <a:cubicBezTo>
                  <a:pt x="739883" y="662060"/>
                  <a:pt x="739559" y="658593"/>
                  <a:pt x="738073" y="65504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5253BB-E58B-4D04-BD80-FA02664E5E2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 rot="-120000">
            <a:off x="606918" y="592565"/>
            <a:ext cx="2182325" cy="612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t-BR" noProof="0"/>
              <a:t>Título do slide</a:t>
            </a:r>
          </a:p>
        </p:txBody>
      </p:sp>
      <p:sp>
        <p:nvSpPr>
          <p:cNvPr id="24" name="Espaço Reservado para Imagem 23">
            <a:extLst>
              <a:ext uri="{FF2B5EF4-FFF2-40B4-BE49-F238E27FC236}">
                <a16:creationId xmlns:a16="http://schemas.microsoft.com/office/drawing/2014/main" id="{DE99B99F-4E63-4419-B1C8-E8FDF7F783FE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886390" y="1562677"/>
            <a:ext cx="4695933" cy="4552874"/>
          </a:xfrm>
          <a:custGeom>
            <a:avLst/>
            <a:gdLst>
              <a:gd name="connsiteX0" fmla="*/ 1355230 w 6702317"/>
              <a:gd name="connsiteY0" fmla="*/ 0 h 4578274"/>
              <a:gd name="connsiteX1" fmla="*/ 6702317 w 6702317"/>
              <a:gd name="connsiteY1" fmla="*/ 59174 h 4578274"/>
              <a:gd name="connsiteX2" fmla="*/ 6689617 w 6702317"/>
              <a:gd name="connsiteY2" fmla="*/ 4578274 h 4578274"/>
              <a:gd name="connsiteX3" fmla="*/ 0 w 6702317"/>
              <a:gd name="connsiteY3" fmla="*/ 4540235 h 4578274"/>
              <a:gd name="connsiteX4" fmla="*/ 1690635 w 6702317"/>
              <a:gd name="connsiteY4" fmla="*/ 1411372 h 4578274"/>
              <a:gd name="connsiteX5" fmla="*/ 578295 w 6702317"/>
              <a:gd name="connsiteY5" fmla="*/ 1726034 h 4578274"/>
              <a:gd name="connsiteX6" fmla="*/ 574555 w 6702317"/>
              <a:gd name="connsiteY6" fmla="*/ 1707195 h 4578274"/>
              <a:gd name="connsiteX0" fmla="*/ 1355230 w 6702317"/>
              <a:gd name="connsiteY0" fmla="*/ 0 h 4578274"/>
              <a:gd name="connsiteX1" fmla="*/ 6702317 w 6702317"/>
              <a:gd name="connsiteY1" fmla="*/ 59174 h 4578274"/>
              <a:gd name="connsiteX2" fmla="*/ 6689617 w 6702317"/>
              <a:gd name="connsiteY2" fmla="*/ 4578274 h 4578274"/>
              <a:gd name="connsiteX3" fmla="*/ 0 w 6702317"/>
              <a:gd name="connsiteY3" fmla="*/ 4540235 h 4578274"/>
              <a:gd name="connsiteX4" fmla="*/ 1414410 w 6702317"/>
              <a:gd name="connsiteY4" fmla="*/ 1668547 h 4578274"/>
              <a:gd name="connsiteX5" fmla="*/ 578295 w 6702317"/>
              <a:gd name="connsiteY5" fmla="*/ 1726034 h 4578274"/>
              <a:gd name="connsiteX6" fmla="*/ 574555 w 6702317"/>
              <a:gd name="connsiteY6" fmla="*/ 1707195 h 4578274"/>
              <a:gd name="connsiteX7" fmla="*/ 1355230 w 6702317"/>
              <a:gd name="connsiteY7" fmla="*/ 0 h 4578274"/>
              <a:gd name="connsiteX0" fmla="*/ 1355230 w 6689623"/>
              <a:gd name="connsiteY0" fmla="*/ 0 h 4578274"/>
              <a:gd name="connsiteX1" fmla="*/ 4644917 w 6689623"/>
              <a:gd name="connsiteY1" fmla="*/ 33774 h 4578274"/>
              <a:gd name="connsiteX2" fmla="*/ 6689617 w 6689623"/>
              <a:gd name="connsiteY2" fmla="*/ 4578274 h 4578274"/>
              <a:gd name="connsiteX3" fmla="*/ 0 w 6689623"/>
              <a:gd name="connsiteY3" fmla="*/ 4540235 h 4578274"/>
              <a:gd name="connsiteX4" fmla="*/ 1414410 w 6689623"/>
              <a:gd name="connsiteY4" fmla="*/ 1668547 h 4578274"/>
              <a:gd name="connsiteX5" fmla="*/ 578295 w 6689623"/>
              <a:gd name="connsiteY5" fmla="*/ 1726034 h 4578274"/>
              <a:gd name="connsiteX6" fmla="*/ 574555 w 6689623"/>
              <a:gd name="connsiteY6" fmla="*/ 1707195 h 4578274"/>
              <a:gd name="connsiteX7" fmla="*/ 1355230 w 6689623"/>
              <a:gd name="connsiteY7" fmla="*/ 0 h 4578274"/>
              <a:gd name="connsiteX0" fmla="*/ 1355230 w 4695933"/>
              <a:gd name="connsiteY0" fmla="*/ 0 h 4552874"/>
              <a:gd name="connsiteX1" fmla="*/ 4644917 w 4695933"/>
              <a:gd name="connsiteY1" fmla="*/ 33774 h 4552874"/>
              <a:gd name="connsiteX2" fmla="*/ 4695717 w 4695933"/>
              <a:gd name="connsiteY2" fmla="*/ 4552874 h 4552874"/>
              <a:gd name="connsiteX3" fmla="*/ 0 w 4695933"/>
              <a:gd name="connsiteY3" fmla="*/ 4540235 h 4552874"/>
              <a:gd name="connsiteX4" fmla="*/ 1414410 w 4695933"/>
              <a:gd name="connsiteY4" fmla="*/ 1668547 h 4552874"/>
              <a:gd name="connsiteX5" fmla="*/ 578295 w 4695933"/>
              <a:gd name="connsiteY5" fmla="*/ 1726034 h 4552874"/>
              <a:gd name="connsiteX6" fmla="*/ 574555 w 4695933"/>
              <a:gd name="connsiteY6" fmla="*/ 1707195 h 4552874"/>
              <a:gd name="connsiteX7" fmla="*/ 1355230 w 4695933"/>
              <a:gd name="connsiteY7" fmla="*/ 0 h 4552874"/>
              <a:gd name="connsiteX0" fmla="*/ 1355230 w 4695933"/>
              <a:gd name="connsiteY0" fmla="*/ 0 h 4552874"/>
              <a:gd name="connsiteX1" fmla="*/ 4644917 w 4695933"/>
              <a:gd name="connsiteY1" fmla="*/ 33774 h 4552874"/>
              <a:gd name="connsiteX2" fmla="*/ 4695717 w 4695933"/>
              <a:gd name="connsiteY2" fmla="*/ 4552874 h 4552874"/>
              <a:gd name="connsiteX3" fmla="*/ 0 w 4695933"/>
              <a:gd name="connsiteY3" fmla="*/ 4540235 h 4552874"/>
              <a:gd name="connsiteX4" fmla="*/ 1414410 w 4695933"/>
              <a:gd name="connsiteY4" fmla="*/ 1668547 h 4552874"/>
              <a:gd name="connsiteX5" fmla="*/ 578295 w 4695933"/>
              <a:gd name="connsiteY5" fmla="*/ 1726034 h 4552874"/>
              <a:gd name="connsiteX6" fmla="*/ 742506 w 4695933"/>
              <a:gd name="connsiteY6" fmla="*/ 1455269 h 4552874"/>
              <a:gd name="connsiteX7" fmla="*/ 1355230 w 4695933"/>
              <a:gd name="connsiteY7" fmla="*/ 0 h 4552874"/>
              <a:gd name="connsiteX0" fmla="*/ 1355230 w 4695933"/>
              <a:gd name="connsiteY0" fmla="*/ 0 h 4552874"/>
              <a:gd name="connsiteX1" fmla="*/ 4644917 w 4695933"/>
              <a:gd name="connsiteY1" fmla="*/ 33774 h 4552874"/>
              <a:gd name="connsiteX2" fmla="*/ 4695717 w 4695933"/>
              <a:gd name="connsiteY2" fmla="*/ 4552874 h 4552874"/>
              <a:gd name="connsiteX3" fmla="*/ 0 w 4695933"/>
              <a:gd name="connsiteY3" fmla="*/ 4540235 h 4552874"/>
              <a:gd name="connsiteX4" fmla="*/ 1414410 w 4695933"/>
              <a:gd name="connsiteY4" fmla="*/ 1668547 h 4552874"/>
              <a:gd name="connsiteX5" fmla="*/ 578295 w 4695933"/>
              <a:gd name="connsiteY5" fmla="*/ 1726034 h 4552874"/>
              <a:gd name="connsiteX6" fmla="*/ 1355230 w 4695933"/>
              <a:gd name="connsiteY6" fmla="*/ 0 h 4552874"/>
              <a:gd name="connsiteX0" fmla="*/ 1355230 w 4695933"/>
              <a:gd name="connsiteY0" fmla="*/ 0 h 4552874"/>
              <a:gd name="connsiteX1" fmla="*/ 4644917 w 4695933"/>
              <a:gd name="connsiteY1" fmla="*/ 33774 h 4552874"/>
              <a:gd name="connsiteX2" fmla="*/ 4695717 w 4695933"/>
              <a:gd name="connsiteY2" fmla="*/ 4552874 h 4552874"/>
              <a:gd name="connsiteX3" fmla="*/ 0 w 4695933"/>
              <a:gd name="connsiteY3" fmla="*/ 4540235 h 4552874"/>
              <a:gd name="connsiteX4" fmla="*/ 1414410 w 4695933"/>
              <a:gd name="connsiteY4" fmla="*/ 1668547 h 4552874"/>
              <a:gd name="connsiteX5" fmla="*/ 512981 w 4695933"/>
              <a:gd name="connsiteY5" fmla="*/ 1856663 h 4552874"/>
              <a:gd name="connsiteX6" fmla="*/ 1355230 w 4695933"/>
              <a:gd name="connsiteY6" fmla="*/ 0 h 4552874"/>
              <a:gd name="connsiteX0" fmla="*/ 1355230 w 4695933"/>
              <a:gd name="connsiteY0" fmla="*/ 0 h 4552874"/>
              <a:gd name="connsiteX1" fmla="*/ 4644917 w 4695933"/>
              <a:gd name="connsiteY1" fmla="*/ 33774 h 4552874"/>
              <a:gd name="connsiteX2" fmla="*/ 4695717 w 4695933"/>
              <a:gd name="connsiteY2" fmla="*/ 4552874 h 4552874"/>
              <a:gd name="connsiteX3" fmla="*/ 0 w 4695933"/>
              <a:gd name="connsiteY3" fmla="*/ 4540235 h 4552874"/>
              <a:gd name="connsiteX4" fmla="*/ 1489055 w 4695933"/>
              <a:gd name="connsiteY4" fmla="*/ 1621894 h 4552874"/>
              <a:gd name="connsiteX5" fmla="*/ 512981 w 4695933"/>
              <a:gd name="connsiteY5" fmla="*/ 1856663 h 4552874"/>
              <a:gd name="connsiteX6" fmla="*/ 1355230 w 4695933"/>
              <a:gd name="connsiteY6" fmla="*/ 0 h 4552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95933" h="4552874">
                <a:moveTo>
                  <a:pt x="1355230" y="0"/>
                </a:moveTo>
                <a:lnTo>
                  <a:pt x="4644917" y="33774"/>
                </a:lnTo>
                <a:cubicBezTo>
                  <a:pt x="4640684" y="1540141"/>
                  <a:pt x="4699950" y="3046507"/>
                  <a:pt x="4695717" y="4552874"/>
                </a:cubicBezTo>
                <a:lnTo>
                  <a:pt x="0" y="4540235"/>
                </a:lnTo>
                <a:lnTo>
                  <a:pt x="1489055" y="1621894"/>
                </a:lnTo>
                <a:lnTo>
                  <a:pt x="512981" y="1856663"/>
                </a:lnTo>
                <a:lnTo>
                  <a:pt x="135523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dirty="0" smtClean="0">
                <a:solidFill>
                  <a:schemeClr val="bg1"/>
                </a:solidFill>
              </a:defRPr>
            </a:lvl1pPr>
          </a:lstStyle>
          <a:p>
            <a:pPr marL="228600" lvl="0" indent="-228600" algn="ctr" rtl="0"/>
            <a:r>
              <a:rPr lang="pt-BR" noProof="0"/>
              <a:t>Solte a sua foto aqui!</a:t>
            </a:r>
          </a:p>
        </p:txBody>
      </p:sp>
      <p:sp>
        <p:nvSpPr>
          <p:cNvPr id="28" name="Espaço Reservado para Imagem 27">
            <a:extLst>
              <a:ext uri="{FF2B5EF4-FFF2-40B4-BE49-F238E27FC236}">
                <a16:creationId xmlns:a16="http://schemas.microsoft.com/office/drawing/2014/main" id="{D0D4D536-A8D3-4B85-9167-E5536EA8C76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629736" y="1478054"/>
            <a:ext cx="4433881" cy="4564935"/>
          </a:xfrm>
          <a:custGeom>
            <a:avLst/>
            <a:gdLst>
              <a:gd name="connsiteX0" fmla="*/ 25400 w 4359237"/>
              <a:gd name="connsiteY0" fmla="*/ 0 h 4564935"/>
              <a:gd name="connsiteX1" fmla="*/ 4299670 w 4359237"/>
              <a:gd name="connsiteY1" fmla="*/ 24024 h 4564935"/>
              <a:gd name="connsiteX2" fmla="*/ 3188207 w 4359237"/>
              <a:gd name="connsiteY2" fmla="*/ 2661515 h 4564935"/>
              <a:gd name="connsiteX3" fmla="*/ 4359237 w 4359237"/>
              <a:gd name="connsiteY3" fmla="*/ 2570652 h 4564935"/>
              <a:gd name="connsiteX4" fmla="*/ 3862075 w 4359237"/>
              <a:gd name="connsiteY4" fmla="*/ 4564935 h 4564935"/>
              <a:gd name="connsiteX5" fmla="*/ 0 w 4359237"/>
              <a:gd name="connsiteY5" fmla="*/ 4506400 h 4564935"/>
              <a:gd name="connsiteX0" fmla="*/ 25400 w 4359237"/>
              <a:gd name="connsiteY0" fmla="*/ 0 h 4564935"/>
              <a:gd name="connsiteX1" fmla="*/ 4299670 w 4359237"/>
              <a:gd name="connsiteY1" fmla="*/ 24024 h 4564935"/>
              <a:gd name="connsiteX2" fmla="*/ 3531107 w 4359237"/>
              <a:gd name="connsiteY2" fmla="*/ 2661515 h 4564935"/>
              <a:gd name="connsiteX3" fmla="*/ 4359237 w 4359237"/>
              <a:gd name="connsiteY3" fmla="*/ 2570652 h 4564935"/>
              <a:gd name="connsiteX4" fmla="*/ 3862075 w 4359237"/>
              <a:gd name="connsiteY4" fmla="*/ 4564935 h 4564935"/>
              <a:gd name="connsiteX5" fmla="*/ 0 w 4359237"/>
              <a:gd name="connsiteY5" fmla="*/ 4506400 h 4564935"/>
              <a:gd name="connsiteX6" fmla="*/ 25400 w 4359237"/>
              <a:gd name="connsiteY6" fmla="*/ 0 h 4564935"/>
              <a:gd name="connsiteX0" fmla="*/ 25400 w 4359237"/>
              <a:gd name="connsiteY0" fmla="*/ 0 h 4564935"/>
              <a:gd name="connsiteX1" fmla="*/ 4299670 w 4359237"/>
              <a:gd name="connsiteY1" fmla="*/ 24024 h 4564935"/>
              <a:gd name="connsiteX2" fmla="*/ 3568429 w 4359237"/>
              <a:gd name="connsiteY2" fmla="*/ 2810805 h 4564935"/>
              <a:gd name="connsiteX3" fmla="*/ 4359237 w 4359237"/>
              <a:gd name="connsiteY3" fmla="*/ 2570652 h 4564935"/>
              <a:gd name="connsiteX4" fmla="*/ 3862075 w 4359237"/>
              <a:gd name="connsiteY4" fmla="*/ 4564935 h 4564935"/>
              <a:gd name="connsiteX5" fmla="*/ 0 w 4359237"/>
              <a:gd name="connsiteY5" fmla="*/ 4506400 h 4564935"/>
              <a:gd name="connsiteX6" fmla="*/ 25400 w 4359237"/>
              <a:gd name="connsiteY6" fmla="*/ 0 h 4564935"/>
              <a:gd name="connsiteX0" fmla="*/ 25400 w 4433881"/>
              <a:gd name="connsiteY0" fmla="*/ 0 h 4564935"/>
              <a:gd name="connsiteX1" fmla="*/ 4299670 w 4433881"/>
              <a:gd name="connsiteY1" fmla="*/ 24024 h 4564935"/>
              <a:gd name="connsiteX2" fmla="*/ 3568429 w 4433881"/>
              <a:gd name="connsiteY2" fmla="*/ 2810805 h 4564935"/>
              <a:gd name="connsiteX3" fmla="*/ 4433881 w 4433881"/>
              <a:gd name="connsiteY3" fmla="*/ 2579983 h 4564935"/>
              <a:gd name="connsiteX4" fmla="*/ 3862075 w 4433881"/>
              <a:gd name="connsiteY4" fmla="*/ 4564935 h 4564935"/>
              <a:gd name="connsiteX5" fmla="*/ 0 w 4433881"/>
              <a:gd name="connsiteY5" fmla="*/ 4506400 h 4564935"/>
              <a:gd name="connsiteX6" fmla="*/ 25400 w 4433881"/>
              <a:gd name="connsiteY6" fmla="*/ 0 h 4564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33881" h="4564935">
                <a:moveTo>
                  <a:pt x="25400" y="0"/>
                </a:moveTo>
                <a:lnTo>
                  <a:pt x="4299670" y="24024"/>
                </a:lnTo>
                <a:lnTo>
                  <a:pt x="3568429" y="2810805"/>
                </a:lnTo>
                <a:lnTo>
                  <a:pt x="4433881" y="2579983"/>
                </a:lnTo>
                <a:lnTo>
                  <a:pt x="3862075" y="4564935"/>
                </a:lnTo>
                <a:lnTo>
                  <a:pt x="0" y="4506400"/>
                </a:lnTo>
                <a:lnTo>
                  <a:pt x="2540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dirty="0" smtClean="0">
                <a:solidFill>
                  <a:schemeClr val="bg1"/>
                </a:solidFill>
              </a:defRPr>
            </a:lvl1pPr>
          </a:lstStyle>
          <a:p>
            <a:pPr marL="228600" lvl="0" indent="-228600" algn="ctr" rtl="0"/>
            <a:r>
              <a:rPr lang="pt-BR" noProof="0"/>
              <a:t>Solte a sua </a:t>
            </a:r>
            <a:br>
              <a:rPr lang="pt-BR" noProof="0"/>
            </a:br>
            <a:r>
              <a:rPr lang="pt-BR" noProof="0"/>
              <a:t>foto aqui!</a:t>
            </a:r>
          </a:p>
        </p:txBody>
      </p:sp>
      <p:sp>
        <p:nvSpPr>
          <p:cNvPr id="32" name="Espaço Reservado para Texto 31">
            <a:extLst>
              <a:ext uri="{FF2B5EF4-FFF2-40B4-BE49-F238E27FC236}">
                <a16:creationId xmlns:a16="http://schemas.microsoft.com/office/drawing/2014/main" id="{1D4BBA49-9D07-43A6-900A-4D26294733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892722">
            <a:off x="4679775" y="4935570"/>
            <a:ext cx="2268178" cy="1654259"/>
          </a:xfrm>
          <a:custGeom>
            <a:avLst/>
            <a:gdLst>
              <a:gd name="connsiteX0" fmla="*/ 1157376 w 2268178"/>
              <a:gd name="connsiteY0" fmla="*/ 0 h 1654259"/>
              <a:gd name="connsiteX1" fmla="*/ 1344601 w 2268178"/>
              <a:gd name="connsiteY1" fmla="*/ 213990 h 1654259"/>
              <a:gd name="connsiteX2" fmla="*/ 1364183 w 2268178"/>
              <a:gd name="connsiteY2" fmla="*/ 236344 h 1654259"/>
              <a:gd name="connsiteX3" fmla="*/ 1387848 w 2268178"/>
              <a:gd name="connsiteY3" fmla="*/ 218375 h 1654259"/>
              <a:gd name="connsiteX4" fmla="*/ 1515622 w 2268178"/>
              <a:gd name="connsiteY4" fmla="*/ 120995 h 1654259"/>
              <a:gd name="connsiteX5" fmla="*/ 1560129 w 2268178"/>
              <a:gd name="connsiteY5" fmla="*/ 221122 h 1654259"/>
              <a:gd name="connsiteX6" fmla="*/ 1573158 w 2268178"/>
              <a:gd name="connsiteY6" fmla="*/ 250583 h 1654259"/>
              <a:gd name="connsiteX7" fmla="*/ 1602518 w 2268178"/>
              <a:gd name="connsiteY7" fmla="*/ 237176 h 1654259"/>
              <a:gd name="connsiteX8" fmla="*/ 1903682 w 2268178"/>
              <a:gd name="connsiteY8" fmla="*/ 99170 h 1654259"/>
              <a:gd name="connsiteX9" fmla="*/ 1825178 w 2268178"/>
              <a:gd name="connsiteY9" fmla="*/ 358801 h 1654259"/>
              <a:gd name="connsiteX10" fmla="*/ 1812778 w 2268178"/>
              <a:gd name="connsiteY10" fmla="*/ 399905 h 1654259"/>
              <a:gd name="connsiteX11" fmla="*/ 1855672 w 2268178"/>
              <a:gd name="connsiteY11" fmla="*/ 399905 h 1654259"/>
              <a:gd name="connsiteX12" fmla="*/ 1972232 w 2268178"/>
              <a:gd name="connsiteY12" fmla="*/ 399905 h 1654259"/>
              <a:gd name="connsiteX13" fmla="*/ 1947105 w 2268178"/>
              <a:gd name="connsiteY13" fmla="*/ 480299 h 1654259"/>
              <a:gd name="connsiteX14" fmla="*/ 1936646 w 2268178"/>
              <a:gd name="connsiteY14" fmla="*/ 513440 h 1654259"/>
              <a:gd name="connsiteX15" fmla="*/ 1970543 w 2268178"/>
              <a:gd name="connsiteY15" fmla="*/ 520875 h 1654259"/>
              <a:gd name="connsiteX16" fmla="*/ 2268178 w 2268178"/>
              <a:gd name="connsiteY16" fmla="*/ 586349 h 1654259"/>
              <a:gd name="connsiteX17" fmla="*/ 2007993 w 2268178"/>
              <a:gd name="connsiteY17" fmla="*/ 728312 h 1654259"/>
              <a:gd name="connsiteX18" fmla="*/ 1971526 w 2268178"/>
              <a:gd name="connsiteY18" fmla="*/ 748146 h 1654259"/>
              <a:gd name="connsiteX19" fmla="*/ 2000130 w 2268178"/>
              <a:gd name="connsiteY19" fmla="*/ 778188 h 1654259"/>
              <a:gd name="connsiteX20" fmla="*/ 2119587 w 2268178"/>
              <a:gd name="connsiteY20" fmla="*/ 903643 h 1654259"/>
              <a:gd name="connsiteX21" fmla="*/ 2026869 w 2268178"/>
              <a:gd name="connsiteY21" fmla="*/ 939783 h 1654259"/>
              <a:gd name="connsiteX22" fmla="*/ 1987025 w 2268178"/>
              <a:gd name="connsiteY22" fmla="*/ 955232 h 1654259"/>
              <a:gd name="connsiteX23" fmla="*/ 2013260 w 2268178"/>
              <a:gd name="connsiteY23" fmla="*/ 988977 h 1654259"/>
              <a:gd name="connsiteX24" fmla="*/ 2083977 w 2268178"/>
              <a:gd name="connsiteY24" fmla="*/ 1079931 h 1654259"/>
              <a:gd name="connsiteX25" fmla="*/ 1974550 w 2268178"/>
              <a:gd name="connsiteY25" fmla="*/ 1089886 h 1654259"/>
              <a:gd name="connsiteX26" fmla="*/ 1930825 w 2268178"/>
              <a:gd name="connsiteY26" fmla="*/ 1093843 h 1654259"/>
              <a:gd name="connsiteX27" fmla="*/ 1948264 w 2268178"/>
              <a:gd name="connsiteY27" fmla="*/ 1134267 h 1654259"/>
              <a:gd name="connsiteX28" fmla="*/ 2042419 w 2268178"/>
              <a:gd name="connsiteY28" fmla="*/ 1352037 h 1654259"/>
              <a:gd name="connsiteX29" fmla="*/ 1720615 w 2268178"/>
              <a:gd name="connsiteY29" fmla="*/ 1251053 h 1654259"/>
              <a:gd name="connsiteX30" fmla="*/ 1688734 w 2268178"/>
              <a:gd name="connsiteY30" fmla="*/ 1241073 h 1654259"/>
              <a:gd name="connsiteX31" fmla="*/ 1680266 w 2268178"/>
              <a:gd name="connsiteY31" fmla="*/ 1273382 h 1654259"/>
              <a:gd name="connsiteX32" fmla="*/ 1645110 w 2268178"/>
              <a:gd name="connsiteY32" fmla="*/ 1408212 h 1654259"/>
              <a:gd name="connsiteX33" fmla="*/ 1521318 w 2268178"/>
              <a:gd name="connsiteY33" fmla="*/ 1337495 h 1654259"/>
              <a:gd name="connsiteX34" fmla="*/ 1491529 w 2268178"/>
              <a:gd name="connsiteY34" fmla="*/ 1320459 h 1654259"/>
              <a:gd name="connsiteX35" fmla="*/ 1476760 w 2268178"/>
              <a:gd name="connsiteY35" fmla="*/ 1351482 h 1654259"/>
              <a:gd name="connsiteX36" fmla="*/ 1370509 w 2268178"/>
              <a:gd name="connsiteY36" fmla="*/ 1574848 h 1654259"/>
              <a:gd name="connsiteX37" fmla="*/ 1177588 w 2268178"/>
              <a:gd name="connsiteY37" fmla="*/ 1387975 h 1654259"/>
              <a:gd name="connsiteX38" fmla="*/ 1157149 w 2268178"/>
              <a:gd name="connsiteY38" fmla="*/ 1368141 h 1654259"/>
              <a:gd name="connsiteX39" fmla="*/ 1135198 w 2268178"/>
              <a:gd name="connsiteY39" fmla="*/ 1386236 h 1654259"/>
              <a:gd name="connsiteX40" fmla="*/ 1039758 w 2268178"/>
              <a:gd name="connsiteY40" fmla="*/ 1464891 h 1654259"/>
              <a:gd name="connsiteX41" fmla="*/ 1002434 w 2268178"/>
              <a:gd name="connsiteY41" fmla="*/ 1368821 h 1654259"/>
              <a:gd name="connsiteX42" fmla="*/ 988825 w 2268178"/>
              <a:gd name="connsiteY42" fmla="*/ 1333816 h 1654259"/>
              <a:gd name="connsiteX43" fmla="*/ 956466 w 2268178"/>
              <a:gd name="connsiteY43" fmla="*/ 1353020 h 1654259"/>
              <a:gd name="connsiteX44" fmla="*/ 640408 w 2268178"/>
              <a:gd name="connsiteY44" fmla="*/ 1541329 h 1654259"/>
              <a:gd name="connsiteX45" fmla="*/ 622388 w 2268178"/>
              <a:gd name="connsiteY45" fmla="*/ 1401458 h 1654259"/>
              <a:gd name="connsiteX46" fmla="*/ 615508 w 2268178"/>
              <a:gd name="connsiteY46" fmla="*/ 1348660 h 1654259"/>
              <a:gd name="connsiteX47" fmla="*/ 572236 w 2268178"/>
              <a:gd name="connsiteY47" fmla="*/ 1379684 h 1654259"/>
              <a:gd name="connsiteX48" fmla="*/ 46976 w 2268178"/>
              <a:gd name="connsiteY48" fmla="*/ 1654259 h 1654259"/>
              <a:gd name="connsiteX49" fmla="*/ 404769 w 2268178"/>
              <a:gd name="connsiteY49" fmla="*/ 1317409 h 1654259"/>
              <a:gd name="connsiteX50" fmla="*/ 452451 w 2268178"/>
              <a:gd name="connsiteY50" fmla="*/ 1268518 h 1654259"/>
              <a:gd name="connsiteX51" fmla="*/ 384355 w 2268178"/>
              <a:gd name="connsiteY51" fmla="*/ 1263376 h 1654259"/>
              <a:gd name="connsiteX52" fmla="*/ 155597 w 2268178"/>
              <a:gd name="connsiteY52" fmla="*/ 1246264 h 1654259"/>
              <a:gd name="connsiteX53" fmla="*/ 298669 w 2268178"/>
              <a:gd name="connsiteY53" fmla="*/ 1040918 h 1654259"/>
              <a:gd name="connsiteX54" fmla="*/ 323442 w 2268178"/>
              <a:gd name="connsiteY54" fmla="*/ 1005384 h 1654259"/>
              <a:gd name="connsiteX55" fmla="*/ 282086 w 2268178"/>
              <a:gd name="connsiteY55" fmla="*/ 992304 h 1654259"/>
              <a:gd name="connsiteX56" fmla="*/ 187553 w 2268178"/>
              <a:gd name="connsiteY56" fmla="*/ 962364 h 1654259"/>
              <a:gd name="connsiteX57" fmla="*/ 234227 w 2268178"/>
              <a:gd name="connsiteY57" fmla="*/ 915791 h 1654259"/>
              <a:gd name="connsiteX58" fmla="*/ 261496 w 2268178"/>
              <a:gd name="connsiteY58" fmla="*/ 888472 h 1654259"/>
              <a:gd name="connsiteX59" fmla="*/ 229514 w 2268178"/>
              <a:gd name="connsiteY59" fmla="*/ 866874 h 1654259"/>
              <a:gd name="connsiteX60" fmla="*/ 0 w 2268178"/>
              <a:gd name="connsiteY60" fmla="*/ 711805 h 1654259"/>
              <a:gd name="connsiteX61" fmla="*/ 260437 w 2268178"/>
              <a:gd name="connsiteY61" fmla="*/ 618784 h 1654259"/>
              <a:gd name="connsiteX62" fmla="*/ 287025 w 2268178"/>
              <a:gd name="connsiteY62" fmla="*/ 609258 h 1654259"/>
              <a:gd name="connsiteX63" fmla="*/ 280775 w 2268178"/>
              <a:gd name="connsiteY63" fmla="*/ 581712 h 1654259"/>
              <a:gd name="connsiteX64" fmla="*/ 252423 w 2268178"/>
              <a:gd name="connsiteY64" fmla="*/ 457013 h 1654259"/>
              <a:gd name="connsiteX65" fmla="*/ 376165 w 2268178"/>
              <a:gd name="connsiteY65" fmla="*/ 468228 h 1654259"/>
              <a:gd name="connsiteX66" fmla="*/ 424653 w 2268178"/>
              <a:gd name="connsiteY66" fmla="*/ 472663 h 1654259"/>
              <a:gd name="connsiteX67" fmla="*/ 409305 w 2268178"/>
              <a:gd name="connsiteY67" fmla="*/ 426443 h 1654259"/>
              <a:gd name="connsiteX68" fmla="*/ 325030 w 2268178"/>
              <a:gd name="connsiteY68" fmla="*/ 173642 h 1654259"/>
              <a:gd name="connsiteX69" fmla="*/ 602680 w 2268178"/>
              <a:gd name="connsiteY69" fmla="*/ 290856 h 1654259"/>
              <a:gd name="connsiteX70" fmla="*/ 644490 w 2268178"/>
              <a:gd name="connsiteY70" fmla="*/ 308523 h 1654259"/>
              <a:gd name="connsiteX71" fmla="*/ 646859 w 2268178"/>
              <a:gd name="connsiteY71" fmla="*/ 263184 h 1654259"/>
              <a:gd name="connsiteX72" fmla="*/ 651723 w 2268178"/>
              <a:gd name="connsiteY72" fmla="*/ 171399 h 1654259"/>
              <a:gd name="connsiteX73" fmla="*/ 796559 w 2268178"/>
              <a:gd name="connsiteY73" fmla="*/ 258371 h 1654259"/>
              <a:gd name="connsiteX74" fmla="*/ 828591 w 2268178"/>
              <a:gd name="connsiteY74" fmla="*/ 277625 h 1654259"/>
              <a:gd name="connsiteX75" fmla="*/ 842527 w 2268178"/>
              <a:gd name="connsiteY75" fmla="*/ 242897 h 1654259"/>
              <a:gd name="connsiteX76" fmla="*/ 887034 w 2268178"/>
              <a:gd name="connsiteY76" fmla="*/ 131731 h 1654259"/>
              <a:gd name="connsiteX77" fmla="*/ 952181 w 2268178"/>
              <a:gd name="connsiteY77" fmla="*/ 186923 h 1654259"/>
              <a:gd name="connsiteX78" fmla="*/ 976098 w 2268178"/>
              <a:gd name="connsiteY78" fmla="*/ 207135 h 1654259"/>
              <a:gd name="connsiteX79" fmla="*/ 996738 w 2268178"/>
              <a:gd name="connsiteY79" fmla="*/ 183596 h 165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268178" h="1654259">
                <a:moveTo>
                  <a:pt x="1157376" y="0"/>
                </a:moveTo>
                <a:lnTo>
                  <a:pt x="1344601" y="213990"/>
                </a:lnTo>
                <a:lnTo>
                  <a:pt x="1364183" y="236344"/>
                </a:lnTo>
                <a:lnTo>
                  <a:pt x="1387848" y="218375"/>
                </a:lnTo>
                <a:lnTo>
                  <a:pt x="1515622" y="120995"/>
                </a:lnTo>
                <a:lnTo>
                  <a:pt x="1560129" y="221122"/>
                </a:lnTo>
                <a:lnTo>
                  <a:pt x="1573158" y="250583"/>
                </a:lnTo>
                <a:lnTo>
                  <a:pt x="1602518" y="237176"/>
                </a:lnTo>
                <a:lnTo>
                  <a:pt x="1903682" y="99170"/>
                </a:lnTo>
                <a:lnTo>
                  <a:pt x="1825178" y="358801"/>
                </a:lnTo>
                <a:lnTo>
                  <a:pt x="1812778" y="399905"/>
                </a:lnTo>
                <a:lnTo>
                  <a:pt x="1855672" y="399905"/>
                </a:lnTo>
                <a:lnTo>
                  <a:pt x="1972232" y="399905"/>
                </a:lnTo>
                <a:lnTo>
                  <a:pt x="1947105" y="480299"/>
                </a:lnTo>
                <a:lnTo>
                  <a:pt x="1936646" y="513440"/>
                </a:lnTo>
                <a:lnTo>
                  <a:pt x="1970543" y="520875"/>
                </a:lnTo>
                <a:lnTo>
                  <a:pt x="2268178" y="586349"/>
                </a:lnTo>
                <a:lnTo>
                  <a:pt x="2007993" y="728312"/>
                </a:lnTo>
                <a:lnTo>
                  <a:pt x="1971526" y="748146"/>
                </a:lnTo>
                <a:lnTo>
                  <a:pt x="2000130" y="778188"/>
                </a:lnTo>
                <a:lnTo>
                  <a:pt x="2119587" y="903643"/>
                </a:lnTo>
                <a:lnTo>
                  <a:pt x="2026869" y="939783"/>
                </a:lnTo>
                <a:lnTo>
                  <a:pt x="1987025" y="955232"/>
                </a:lnTo>
                <a:lnTo>
                  <a:pt x="2013260" y="988977"/>
                </a:lnTo>
                <a:lnTo>
                  <a:pt x="2083977" y="1079931"/>
                </a:lnTo>
                <a:lnTo>
                  <a:pt x="1974550" y="1089886"/>
                </a:lnTo>
                <a:lnTo>
                  <a:pt x="1930825" y="1093843"/>
                </a:lnTo>
                <a:lnTo>
                  <a:pt x="1948264" y="1134267"/>
                </a:lnTo>
                <a:lnTo>
                  <a:pt x="2042419" y="1352037"/>
                </a:lnTo>
                <a:lnTo>
                  <a:pt x="1720615" y="1251053"/>
                </a:lnTo>
                <a:lnTo>
                  <a:pt x="1688734" y="1241073"/>
                </a:lnTo>
                <a:lnTo>
                  <a:pt x="1680266" y="1273382"/>
                </a:lnTo>
                <a:lnTo>
                  <a:pt x="1645110" y="1408212"/>
                </a:lnTo>
                <a:lnTo>
                  <a:pt x="1521318" y="1337495"/>
                </a:lnTo>
                <a:lnTo>
                  <a:pt x="1491529" y="1320459"/>
                </a:lnTo>
                <a:lnTo>
                  <a:pt x="1476760" y="1351482"/>
                </a:lnTo>
                <a:lnTo>
                  <a:pt x="1370509" y="1574848"/>
                </a:lnTo>
                <a:lnTo>
                  <a:pt x="1177588" y="1387975"/>
                </a:lnTo>
                <a:lnTo>
                  <a:pt x="1157149" y="1368141"/>
                </a:lnTo>
                <a:lnTo>
                  <a:pt x="1135198" y="1386236"/>
                </a:lnTo>
                <a:lnTo>
                  <a:pt x="1039758" y="1464891"/>
                </a:lnTo>
                <a:lnTo>
                  <a:pt x="1002434" y="1368821"/>
                </a:lnTo>
                <a:lnTo>
                  <a:pt x="988825" y="1333816"/>
                </a:lnTo>
                <a:lnTo>
                  <a:pt x="956466" y="1353020"/>
                </a:lnTo>
                <a:lnTo>
                  <a:pt x="640408" y="1541329"/>
                </a:lnTo>
                <a:lnTo>
                  <a:pt x="622388" y="1401458"/>
                </a:lnTo>
                <a:lnTo>
                  <a:pt x="615508" y="1348660"/>
                </a:lnTo>
                <a:lnTo>
                  <a:pt x="572236" y="1379684"/>
                </a:lnTo>
                <a:cubicBezTo>
                  <a:pt x="441892" y="1472931"/>
                  <a:pt x="219988" y="1578300"/>
                  <a:pt x="46976" y="1654259"/>
                </a:cubicBezTo>
                <a:cubicBezTo>
                  <a:pt x="188939" y="1534650"/>
                  <a:pt x="332087" y="1391907"/>
                  <a:pt x="404769" y="1317409"/>
                </a:cubicBezTo>
                <a:lnTo>
                  <a:pt x="452451" y="1268518"/>
                </a:lnTo>
                <a:lnTo>
                  <a:pt x="384355" y="1263376"/>
                </a:lnTo>
                <a:lnTo>
                  <a:pt x="155597" y="1246264"/>
                </a:lnTo>
                <a:lnTo>
                  <a:pt x="298669" y="1040918"/>
                </a:lnTo>
                <a:lnTo>
                  <a:pt x="323442" y="1005384"/>
                </a:lnTo>
                <a:lnTo>
                  <a:pt x="282086" y="992304"/>
                </a:lnTo>
                <a:lnTo>
                  <a:pt x="187553" y="962364"/>
                </a:lnTo>
                <a:lnTo>
                  <a:pt x="234227" y="915791"/>
                </a:lnTo>
                <a:lnTo>
                  <a:pt x="261496" y="888472"/>
                </a:lnTo>
                <a:lnTo>
                  <a:pt x="229514" y="866874"/>
                </a:lnTo>
                <a:lnTo>
                  <a:pt x="0" y="711805"/>
                </a:lnTo>
                <a:lnTo>
                  <a:pt x="260437" y="618784"/>
                </a:lnTo>
                <a:lnTo>
                  <a:pt x="287025" y="609258"/>
                </a:lnTo>
                <a:lnTo>
                  <a:pt x="280775" y="581712"/>
                </a:lnTo>
                <a:lnTo>
                  <a:pt x="252423" y="457013"/>
                </a:lnTo>
                <a:lnTo>
                  <a:pt x="376165" y="468228"/>
                </a:lnTo>
                <a:lnTo>
                  <a:pt x="424653" y="472663"/>
                </a:lnTo>
                <a:lnTo>
                  <a:pt x="409305" y="426443"/>
                </a:lnTo>
                <a:lnTo>
                  <a:pt x="325030" y="173642"/>
                </a:lnTo>
                <a:lnTo>
                  <a:pt x="602680" y="290856"/>
                </a:lnTo>
                <a:lnTo>
                  <a:pt x="644490" y="308523"/>
                </a:lnTo>
                <a:lnTo>
                  <a:pt x="646859" y="263184"/>
                </a:lnTo>
                <a:lnTo>
                  <a:pt x="651723" y="171399"/>
                </a:lnTo>
                <a:lnTo>
                  <a:pt x="796559" y="258371"/>
                </a:lnTo>
                <a:lnTo>
                  <a:pt x="828591" y="277625"/>
                </a:lnTo>
                <a:lnTo>
                  <a:pt x="842527" y="242897"/>
                </a:lnTo>
                <a:lnTo>
                  <a:pt x="887034" y="131731"/>
                </a:lnTo>
                <a:lnTo>
                  <a:pt x="952181" y="186923"/>
                </a:lnTo>
                <a:lnTo>
                  <a:pt x="976098" y="207135"/>
                </a:lnTo>
                <a:lnTo>
                  <a:pt x="996738" y="183596"/>
                </a:lnTo>
                <a:close/>
              </a:path>
            </a:pathLst>
          </a:custGeom>
          <a:solidFill>
            <a:schemeClr val="accent1"/>
          </a:solidFill>
          <a:ln w="53975" cap="rnd">
            <a:noFill/>
          </a:ln>
        </p:spPr>
        <p:txBody>
          <a:bodyPr wrap="square" lIns="0" tIns="0" rIns="0" bIns="0" rtlCol="0" anchor="ctr">
            <a:noAutofit/>
          </a:bodyPr>
          <a:lstStyle>
            <a:lvl1pPr marL="0" indent="0" algn="ctr">
              <a:buNone/>
              <a:defRPr sz="3600" b="1" i="1" spc="-150">
                <a:ln w="22225">
                  <a:noFill/>
                </a:ln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KaPow!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F83F98-5259-49AF-8634-3B762C746898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1CA5E081-0192-404A-A654-91251F287682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626287" y="6260303"/>
            <a:ext cx="324000" cy="324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D7D25598-CD32-4D2D-9E15-9BE9065C658E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17" name="Espaço Reservado para Texto 3">
            <a:extLst>
              <a:ext uri="{FF2B5EF4-FFF2-40B4-BE49-F238E27FC236}">
                <a16:creationId xmlns:a16="http://schemas.microsoft.com/office/drawing/2014/main" id="{3380DE6D-E82D-4389-8989-508FF5AE55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6900" y="1546225"/>
            <a:ext cx="1890056" cy="2016125"/>
          </a:xfrm>
          <a:noFill/>
        </p:spPr>
        <p:txBody>
          <a:bodyPr rtlCol="0"/>
          <a:lstStyle>
            <a:lvl1pPr marL="0" indent="0">
              <a:buNone/>
              <a:defRPr b="0" i="1" spc="-1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Sinopse aqui</a:t>
            </a:r>
          </a:p>
        </p:txBody>
      </p:sp>
    </p:spTree>
    <p:extLst>
      <p:ext uri="{BB962C8B-B14F-4D97-AF65-F5344CB8AC3E}">
        <p14:creationId xmlns:p14="http://schemas.microsoft.com/office/powerpoint/2010/main" val="4111028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otos + Sinop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08D52B7D-3651-40DA-8BD6-3B1A022E3B43}"/>
              </a:ext>
            </a:extLst>
          </p:cNvPr>
          <p:cNvSpPr/>
          <p:nvPr userDrawn="1"/>
        </p:nvSpPr>
        <p:spPr>
          <a:xfrm>
            <a:off x="114300" y="127000"/>
            <a:ext cx="11925300" cy="6527800"/>
          </a:xfrm>
          <a:custGeom>
            <a:avLst/>
            <a:gdLst>
              <a:gd name="connsiteX0" fmla="*/ 76200 w 11925300"/>
              <a:gd name="connsiteY0" fmla="*/ 0 h 6527800"/>
              <a:gd name="connsiteX1" fmla="*/ 0 w 11925300"/>
              <a:gd name="connsiteY1" fmla="*/ 6400800 h 6527800"/>
              <a:gd name="connsiteX2" fmla="*/ 11925300 w 11925300"/>
              <a:gd name="connsiteY2" fmla="*/ 6527800 h 6527800"/>
              <a:gd name="connsiteX3" fmla="*/ 11798300 w 11925300"/>
              <a:gd name="connsiteY3" fmla="*/ 76200 h 6527800"/>
              <a:gd name="connsiteX4" fmla="*/ 76200 w 11925300"/>
              <a:gd name="connsiteY4" fmla="*/ 0 h 652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5300" h="6527800">
                <a:moveTo>
                  <a:pt x="76200" y="0"/>
                </a:moveTo>
                <a:lnTo>
                  <a:pt x="0" y="6400800"/>
                </a:lnTo>
                <a:lnTo>
                  <a:pt x="11925300" y="6527800"/>
                </a:lnTo>
                <a:lnTo>
                  <a:pt x="11798300" y="76200"/>
                </a:lnTo>
                <a:lnTo>
                  <a:pt x="762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45" name="Forma Livre: Forma 144">
            <a:extLst>
              <a:ext uri="{FF2B5EF4-FFF2-40B4-BE49-F238E27FC236}">
                <a16:creationId xmlns:a16="http://schemas.microsoft.com/office/drawing/2014/main" id="{535AC5F1-9D94-4CFD-933A-3103B13ADEFE}"/>
              </a:ext>
            </a:extLst>
          </p:cNvPr>
          <p:cNvSpPr>
            <a:spLocks noChangeAspect="1"/>
          </p:cNvSpPr>
          <p:nvPr userDrawn="1"/>
        </p:nvSpPr>
        <p:spPr>
          <a:xfrm>
            <a:off x="117932" y="4702229"/>
            <a:ext cx="11915136" cy="1913175"/>
          </a:xfrm>
          <a:custGeom>
            <a:avLst/>
            <a:gdLst>
              <a:gd name="connsiteX0" fmla="*/ 0 w 952500"/>
              <a:gd name="connsiteY0" fmla="*/ 857250 h 904875"/>
              <a:gd name="connsiteX1" fmla="*/ 952500 w 952500"/>
              <a:gd name="connsiteY1" fmla="*/ 857250 h 904875"/>
              <a:gd name="connsiteX2" fmla="*/ 952500 w 952500"/>
              <a:gd name="connsiteY2" fmla="*/ 904875 h 904875"/>
              <a:gd name="connsiteX3" fmla="*/ 0 w 952500"/>
              <a:gd name="connsiteY3" fmla="*/ 904875 h 904875"/>
              <a:gd name="connsiteX4" fmla="*/ 0 w 952500"/>
              <a:gd name="connsiteY4" fmla="*/ 809625 h 904875"/>
              <a:gd name="connsiteX5" fmla="*/ 952500 w 952500"/>
              <a:gd name="connsiteY5" fmla="*/ 809625 h 904875"/>
              <a:gd name="connsiteX6" fmla="*/ 952500 w 952500"/>
              <a:gd name="connsiteY6" fmla="*/ 854745 h 904875"/>
              <a:gd name="connsiteX7" fmla="*/ 0 w 952500"/>
              <a:gd name="connsiteY7" fmla="*/ 854745 h 904875"/>
              <a:gd name="connsiteX8" fmla="*/ 0 w 952500"/>
              <a:gd name="connsiteY8" fmla="*/ 762000 h 904875"/>
              <a:gd name="connsiteX9" fmla="*/ 952500 w 952500"/>
              <a:gd name="connsiteY9" fmla="*/ 762000 h 904875"/>
              <a:gd name="connsiteX10" fmla="*/ 952500 w 952500"/>
              <a:gd name="connsiteY10" fmla="*/ 804615 h 904875"/>
              <a:gd name="connsiteX11" fmla="*/ 0 w 952500"/>
              <a:gd name="connsiteY11" fmla="*/ 804615 h 904875"/>
              <a:gd name="connsiteX12" fmla="*/ 0 w 952500"/>
              <a:gd name="connsiteY12" fmla="*/ 714375 h 904875"/>
              <a:gd name="connsiteX13" fmla="*/ 952500 w 952500"/>
              <a:gd name="connsiteY13" fmla="*/ 714375 h 904875"/>
              <a:gd name="connsiteX14" fmla="*/ 952500 w 952500"/>
              <a:gd name="connsiteY14" fmla="*/ 754475 h 904875"/>
              <a:gd name="connsiteX15" fmla="*/ 0 w 952500"/>
              <a:gd name="connsiteY15" fmla="*/ 754475 h 904875"/>
              <a:gd name="connsiteX16" fmla="*/ 0 w 952500"/>
              <a:gd name="connsiteY16" fmla="*/ 666750 h 904875"/>
              <a:gd name="connsiteX17" fmla="*/ 952500 w 952500"/>
              <a:gd name="connsiteY17" fmla="*/ 666750 h 904875"/>
              <a:gd name="connsiteX18" fmla="*/ 952500 w 952500"/>
              <a:gd name="connsiteY18" fmla="*/ 704345 h 904875"/>
              <a:gd name="connsiteX19" fmla="*/ 0 w 952500"/>
              <a:gd name="connsiteY19" fmla="*/ 704345 h 904875"/>
              <a:gd name="connsiteX20" fmla="*/ 0 w 952500"/>
              <a:gd name="connsiteY20" fmla="*/ 619125 h 904875"/>
              <a:gd name="connsiteX21" fmla="*/ 952500 w 952500"/>
              <a:gd name="connsiteY21" fmla="*/ 619125 h 904875"/>
              <a:gd name="connsiteX22" fmla="*/ 952500 w 952500"/>
              <a:gd name="connsiteY22" fmla="*/ 654215 h 904875"/>
              <a:gd name="connsiteX23" fmla="*/ 0 w 952500"/>
              <a:gd name="connsiteY23" fmla="*/ 654215 h 904875"/>
              <a:gd name="connsiteX24" fmla="*/ 0 w 952500"/>
              <a:gd name="connsiteY24" fmla="*/ 571500 h 904875"/>
              <a:gd name="connsiteX25" fmla="*/ 952500 w 952500"/>
              <a:gd name="connsiteY25" fmla="*/ 571500 h 904875"/>
              <a:gd name="connsiteX26" fmla="*/ 952500 w 952500"/>
              <a:gd name="connsiteY26" fmla="*/ 604085 h 904875"/>
              <a:gd name="connsiteX27" fmla="*/ 0 w 952500"/>
              <a:gd name="connsiteY27" fmla="*/ 604085 h 904875"/>
              <a:gd name="connsiteX28" fmla="*/ 0 w 952500"/>
              <a:gd name="connsiteY28" fmla="*/ 523875 h 904875"/>
              <a:gd name="connsiteX29" fmla="*/ 952500 w 952500"/>
              <a:gd name="connsiteY29" fmla="*/ 523875 h 904875"/>
              <a:gd name="connsiteX30" fmla="*/ 952500 w 952500"/>
              <a:gd name="connsiteY30" fmla="*/ 553955 h 904875"/>
              <a:gd name="connsiteX31" fmla="*/ 0 w 952500"/>
              <a:gd name="connsiteY31" fmla="*/ 553955 h 904875"/>
              <a:gd name="connsiteX32" fmla="*/ 0 w 952500"/>
              <a:gd name="connsiteY32" fmla="*/ 476250 h 904875"/>
              <a:gd name="connsiteX33" fmla="*/ 952500 w 952500"/>
              <a:gd name="connsiteY33" fmla="*/ 476250 h 904875"/>
              <a:gd name="connsiteX34" fmla="*/ 952500 w 952500"/>
              <a:gd name="connsiteY34" fmla="*/ 503825 h 904875"/>
              <a:gd name="connsiteX35" fmla="*/ 0 w 952500"/>
              <a:gd name="connsiteY35" fmla="*/ 503825 h 904875"/>
              <a:gd name="connsiteX36" fmla="*/ 0 w 952500"/>
              <a:gd name="connsiteY36" fmla="*/ 428625 h 904875"/>
              <a:gd name="connsiteX37" fmla="*/ 952500 w 952500"/>
              <a:gd name="connsiteY37" fmla="*/ 428625 h 904875"/>
              <a:gd name="connsiteX38" fmla="*/ 952500 w 952500"/>
              <a:gd name="connsiteY38" fmla="*/ 453695 h 904875"/>
              <a:gd name="connsiteX39" fmla="*/ 0 w 952500"/>
              <a:gd name="connsiteY39" fmla="*/ 453695 h 904875"/>
              <a:gd name="connsiteX40" fmla="*/ 0 w 952500"/>
              <a:gd name="connsiteY40" fmla="*/ 381000 h 904875"/>
              <a:gd name="connsiteX41" fmla="*/ 952500 w 952500"/>
              <a:gd name="connsiteY41" fmla="*/ 381000 h 904875"/>
              <a:gd name="connsiteX42" fmla="*/ 952500 w 952500"/>
              <a:gd name="connsiteY42" fmla="*/ 403555 h 904875"/>
              <a:gd name="connsiteX43" fmla="*/ 0 w 952500"/>
              <a:gd name="connsiteY43" fmla="*/ 403555 h 904875"/>
              <a:gd name="connsiteX44" fmla="*/ 0 w 952500"/>
              <a:gd name="connsiteY44" fmla="*/ 333375 h 904875"/>
              <a:gd name="connsiteX45" fmla="*/ 952500 w 952500"/>
              <a:gd name="connsiteY45" fmla="*/ 333375 h 904875"/>
              <a:gd name="connsiteX46" fmla="*/ 952500 w 952500"/>
              <a:gd name="connsiteY46" fmla="*/ 353425 h 904875"/>
              <a:gd name="connsiteX47" fmla="*/ 0 w 952500"/>
              <a:gd name="connsiteY47" fmla="*/ 353425 h 904875"/>
              <a:gd name="connsiteX48" fmla="*/ 0 w 952500"/>
              <a:gd name="connsiteY48" fmla="*/ 285750 h 904875"/>
              <a:gd name="connsiteX49" fmla="*/ 952500 w 952500"/>
              <a:gd name="connsiteY49" fmla="*/ 285750 h 904875"/>
              <a:gd name="connsiteX50" fmla="*/ 952500 w 952500"/>
              <a:gd name="connsiteY50" fmla="*/ 303295 h 904875"/>
              <a:gd name="connsiteX51" fmla="*/ 0 w 952500"/>
              <a:gd name="connsiteY51" fmla="*/ 303295 h 904875"/>
              <a:gd name="connsiteX52" fmla="*/ 0 w 952500"/>
              <a:gd name="connsiteY52" fmla="*/ 238125 h 904875"/>
              <a:gd name="connsiteX53" fmla="*/ 952500 w 952500"/>
              <a:gd name="connsiteY53" fmla="*/ 238125 h 904875"/>
              <a:gd name="connsiteX54" fmla="*/ 952500 w 952500"/>
              <a:gd name="connsiteY54" fmla="*/ 253165 h 904875"/>
              <a:gd name="connsiteX55" fmla="*/ 0 w 952500"/>
              <a:gd name="connsiteY55" fmla="*/ 253165 h 904875"/>
              <a:gd name="connsiteX56" fmla="*/ 0 w 952500"/>
              <a:gd name="connsiteY56" fmla="*/ 190500 h 904875"/>
              <a:gd name="connsiteX57" fmla="*/ 952500 w 952500"/>
              <a:gd name="connsiteY57" fmla="*/ 190500 h 904875"/>
              <a:gd name="connsiteX58" fmla="*/ 952500 w 952500"/>
              <a:gd name="connsiteY58" fmla="*/ 203035 h 904875"/>
              <a:gd name="connsiteX59" fmla="*/ 0 w 952500"/>
              <a:gd name="connsiteY59" fmla="*/ 203035 h 904875"/>
              <a:gd name="connsiteX60" fmla="*/ 0 w 952500"/>
              <a:gd name="connsiteY60" fmla="*/ 142875 h 904875"/>
              <a:gd name="connsiteX61" fmla="*/ 952500 w 952500"/>
              <a:gd name="connsiteY61" fmla="*/ 142875 h 904875"/>
              <a:gd name="connsiteX62" fmla="*/ 952500 w 952500"/>
              <a:gd name="connsiteY62" fmla="*/ 152905 h 904875"/>
              <a:gd name="connsiteX63" fmla="*/ 0 w 952500"/>
              <a:gd name="connsiteY63" fmla="*/ 152905 h 904875"/>
              <a:gd name="connsiteX64" fmla="*/ 0 w 952500"/>
              <a:gd name="connsiteY64" fmla="*/ 95250 h 904875"/>
              <a:gd name="connsiteX65" fmla="*/ 952500 w 952500"/>
              <a:gd name="connsiteY65" fmla="*/ 95250 h 904875"/>
              <a:gd name="connsiteX66" fmla="*/ 952500 w 952500"/>
              <a:gd name="connsiteY66" fmla="*/ 102765 h 904875"/>
              <a:gd name="connsiteX67" fmla="*/ 0 w 952500"/>
              <a:gd name="connsiteY67" fmla="*/ 102765 h 904875"/>
              <a:gd name="connsiteX68" fmla="*/ 0 w 952500"/>
              <a:gd name="connsiteY68" fmla="*/ 47625 h 904875"/>
              <a:gd name="connsiteX69" fmla="*/ 952500 w 952500"/>
              <a:gd name="connsiteY69" fmla="*/ 47625 h 904875"/>
              <a:gd name="connsiteX70" fmla="*/ 952500 w 952500"/>
              <a:gd name="connsiteY70" fmla="*/ 52635 h 904875"/>
              <a:gd name="connsiteX71" fmla="*/ 0 w 952500"/>
              <a:gd name="connsiteY71" fmla="*/ 52635 h 904875"/>
              <a:gd name="connsiteX72" fmla="*/ 0 w 952500"/>
              <a:gd name="connsiteY72" fmla="*/ 0 h 904875"/>
              <a:gd name="connsiteX73" fmla="*/ 952500 w 952500"/>
              <a:gd name="connsiteY73" fmla="*/ 0 h 904875"/>
              <a:gd name="connsiteX74" fmla="*/ 952500 w 952500"/>
              <a:gd name="connsiteY74" fmla="*/ 2505 h 904875"/>
              <a:gd name="connsiteX75" fmla="*/ 0 w 952500"/>
              <a:gd name="connsiteY75" fmla="*/ 2505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952500" h="904875">
                <a:moveTo>
                  <a:pt x="0" y="857250"/>
                </a:moveTo>
                <a:lnTo>
                  <a:pt x="952500" y="857250"/>
                </a:lnTo>
                <a:lnTo>
                  <a:pt x="952500" y="904875"/>
                </a:lnTo>
                <a:lnTo>
                  <a:pt x="0" y="904875"/>
                </a:lnTo>
                <a:close/>
                <a:moveTo>
                  <a:pt x="0" y="809625"/>
                </a:moveTo>
                <a:lnTo>
                  <a:pt x="952500" y="809625"/>
                </a:lnTo>
                <a:lnTo>
                  <a:pt x="952500" y="854745"/>
                </a:lnTo>
                <a:lnTo>
                  <a:pt x="0" y="854745"/>
                </a:lnTo>
                <a:close/>
                <a:moveTo>
                  <a:pt x="0" y="762000"/>
                </a:moveTo>
                <a:lnTo>
                  <a:pt x="952500" y="762000"/>
                </a:lnTo>
                <a:lnTo>
                  <a:pt x="952500" y="804615"/>
                </a:lnTo>
                <a:lnTo>
                  <a:pt x="0" y="804615"/>
                </a:lnTo>
                <a:close/>
                <a:moveTo>
                  <a:pt x="0" y="714375"/>
                </a:moveTo>
                <a:lnTo>
                  <a:pt x="952500" y="714375"/>
                </a:lnTo>
                <a:lnTo>
                  <a:pt x="952500" y="754475"/>
                </a:lnTo>
                <a:lnTo>
                  <a:pt x="0" y="754475"/>
                </a:lnTo>
                <a:close/>
                <a:moveTo>
                  <a:pt x="0" y="666750"/>
                </a:moveTo>
                <a:lnTo>
                  <a:pt x="952500" y="666750"/>
                </a:lnTo>
                <a:lnTo>
                  <a:pt x="952500" y="704345"/>
                </a:lnTo>
                <a:lnTo>
                  <a:pt x="0" y="704345"/>
                </a:lnTo>
                <a:close/>
                <a:moveTo>
                  <a:pt x="0" y="619125"/>
                </a:moveTo>
                <a:lnTo>
                  <a:pt x="952500" y="619125"/>
                </a:lnTo>
                <a:lnTo>
                  <a:pt x="952500" y="654215"/>
                </a:lnTo>
                <a:lnTo>
                  <a:pt x="0" y="654215"/>
                </a:lnTo>
                <a:close/>
                <a:moveTo>
                  <a:pt x="0" y="571500"/>
                </a:moveTo>
                <a:lnTo>
                  <a:pt x="952500" y="571500"/>
                </a:lnTo>
                <a:lnTo>
                  <a:pt x="952500" y="604085"/>
                </a:lnTo>
                <a:lnTo>
                  <a:pt x="0" y="604085"/>
                </a:lnTo>
                <a:close/>
                <a:moveTo>
                  <a:pt x="0" y="523875"/>
                </a:moveTo>
                <a:lnTo>
                  <a:pt x="952500" y="523875"/>
                </a:lnTo>
                <a:lnTo>
                  <a:pt x="952500" y="553955"/>
                </a:lnTo>
                <a:lnTo>
                  <a:pt x="0" y="553955"/>
                </a:lnTo>
                <a:close/>
                <a:moveTo>
                  <a:pt x="0" y="476250"/>
                </a:moveTo>
                <a:lnTo>
                  <a:pt x="952500" y="476250"/>
                </a:lnTo>
                <a:lnTo>
                  <a:pt x="952500" y="503825"/>
                </a:lnTo>
                <a:lnTo>
                  <a:pt x="0" y="503825"/>
                </a:lnTo>
                <a:close/>
                <a:moveTo>
                  <a:pt x="0" y="428625"/>
                </a:moveTo>
                <a:lnTo>
                  <a:pt x="952500" y="428625"/>
                </a:lnTo>
                <a:lnTo>
                  <a:pt x="952500" y="453695"/>
                </a:lnTo>
                <a:lnTo>
                  <a:pt x="0" y="453695"/>
                </a:lnTo>
                <a:close/>
                <a:moveTo>
                  <a:pt x="0" y="381000"/>
                </a:moveTo>
                <a:lnTo>
                  <a:pt x="952500" y="381000"/>
                </a:lnTo>
                <a:lnTo>
                  <a:pt x="952500" y="403555"/>
                </a:lnTo>
                <a:lnTo>
                  <a:pt x="0" y="403555"/>
                </a:lnTo>
                <a:close/>
                <a:moveTo>
                  <a:pt x="0" y="333375"/>
                </a:moveTo>
                <a:lnTo>
                  <a:pt x="952500" y="333375"/>
                </a:lnTo>
                <a:lnTo>
                  <a:pt x="952500" y="353425"/>
                </a:lnTo>
                <a:lnTo>
                  <a:pt x="0" y="353425"/>
                </a:lnTo>
                <a:close/>
                <a:moveTo>
                  <a:pt x="0" y="285750"/>
                </a:moveTo>
                <a:lnTo>
                  <a:pt x="952500" y="285750"/>
                </a:lnTo>
                <a:lnTo>
                  <a:pt x="952500" y="303295"/>
                </a:lnTo>
                <a:lnTo>
                  <a:pt x="0" y="303295"/>
                </a:lnTo>
                <a:close/>
                <a:moveTo>
                  <a:pt x="0" y="238125"/>
                </a:moveTo>
                <a:lnTo>
                  <a:pt x="952500" y="238125"/>
                </a:lnTo>
                <a:lnTo>
                  <a:pt x="952500" y="253165"/>
                </a:lnTo>
                <a:lnTo>
                  <a:pt x="0" y="253165"/>
                </a:lnTo>
                <a:close/>
                <a:moveTo>
                  <a:pt x="0" y="190500"/>
                </a:moveTo>
                <a:lnTo>
                  <a:pt x="952500" y="190500"/>
                </a:lnTo>
                <a:lnTo>
                  <a:pt x="952500" y="203035"/>
                </a:lnTo>
                <a:lnTo>
                  <a:pt x="0" y="203035"/>
                </a:lnTo>
                <a:close/>
                <a:moveTo>
                  <a:pt x="0" y="142875"/>
                </a:moveTo>
                <a:lnTo>
                  <a:pt x="952500" y="142875"/>
                </a:lnTo>
                <a:lnTo>
                  <a:pt x="952500" y="152905"/>
                </a:lnTo>
                <a:lnTo>
                  <a:pt x="0" y="152905"/>
                </a:lnTo>
                <a:close/>
                <a:moveTo>
                  <a:pt x="0" y="95250"/>
                </a:moveTo>
                <a:lnTo>
                  <a:pt x="952500" y="95250"/>
                </a:lnTo>
                <a:lnTo>
                  <a:pt x="952500" y="102765"/>
                </a:lnTo>
                <a:lnTo>
                  <a:pt x="0" y="102765"/>
                </a:lnTo>
                <a:close/>
                <a:moveTo>
                  <a:pt x="0" y="47625"/>
                </a:moveTo>
                <a:lnTo>
                  <a:pt x="952500" y="47625"/>
                </a:lnTo>
                <a:lnTo>
                  <a:pt x="952500" y="52635"/>
                </a:lnTo>
                <a:lnTo>
                  <a:pt x="0" y="52635"/>
                </a:lnTo>
                <a:close/>
                <a:moveTo>
                  <a:pt x="0" y="0"/>
                </a:moveTo>
                <a:lnTo>
                  <a:pt x="952500" y="0"/>
                </a:lnTo>
                <a:lnTo>
                  <a:pt x="952500" y="2505"/>
                </a:lnTo>
                <a:lnTo>
                  <a:pt x="0" y="2505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11E7B4A-5734-46DD-947D-0DF11DBC3D35}"/>
              </a:ext>
            </a:extLst>
          </p:cNvPr>
          <p:cNvSpPr/>
          <p:nvPr userDrawn="1"/>
        </p:nvSpPr>
        <p:spPr>
          <a:xfrm rot="60000">
            <a:off x="558803" y="1435100"/>
            <a:ext cx="11137897" cy="47973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8" name="Elemento gráfico 16">
            <a:extLst>
              <a:ext uri="{FF2B5EF4-FFF2-40B4-BE49-F238E27FC236}">
                <a16:creationId xmlns:a16="http://schemas.microsoft.com/office/drawing/2014/main" id="{B402DEB1-CAFF-4DB7-903C-064E4269276E}"/>
              </a:ext>
            </a:extLst>
          </p:cNvPr>
          <p:cNvSpPr/>
          <p:nvPr userDrawn="1"/>
        </p:nvSpPr>
        <p:spPr>
          <a:xfrm>
            <a:off x="11489807" y="6130606"/>
            <a:ext cx="596961" cy="583394"/>
          </a:xfrm>
          <a:custGeom>
            <a:avLst/>
            <a:gdLst>
              <a:gd name="connsiteX0" fmla="*/ 75838 w 838200"/>
              <a:gd name="connsiteY0" fmla="*/ 186163 h 819150"/>
              <a:gd name="connsiteX1" fmla="*/ 67647 w 838200"/>
              <a:gd name="connsiteY1" fmla="*/ 185953 h 819150"/>
              <a:gd name="connsiteX2" fmla="*/ 68723 w 838200"/>
              <a:gd name="connsiteY2" fmla="*/ 191201 h 819150"/>
              <a:gd name="connsiteX3" fmla="*/ 75333 w 838200"/>
              <a:gd name="connsiteY3" fmla="*/ 193135 h 819150"/>
              <a:gd name="connsiteX4" fmla="*/ 75838 w 838200"/>
              <a:gd name="connsiteY4" fmla="*/ 186163 h 819150"/>
              <a:gd name="connsiteX5" fmla="*/ 145256 w 838200"/>
              <a:gd name="connsiteY5" fmla="*/ 173418 h 819150"/>
              <a:gd name="connsiteX6" fmla="*/ 142580 w 838200"/>
              <a:gd name="connsiteY6" fmla="*/ 145453 h 819150"/>
              <a:gd name="connsiteX7" fmla="*/ 115129 w 838200"/>
              <a:gd name="connsiteY7" fmla="*/ 145319 h 819150"/>
              <a:gd name="connsiteX8" fmla="*/ 117167 w 838200"/>
              <a:gd name="connsiteY8" fmla="*/ 172704 h 819150"/>
              <a:gd name="connsiteX9" fmla="*/ 145256 w 838200"/>
              <a:gd name="connsiteY9" fmla="*/ 173418 h 819150"/>
              <a:gd name="connsiteX10" fmla="*/ 634013 w 838200"/>
              <a:gd name="connsiteY10" fmla="*/ 702360 h 819150"/>
              <a:gd name="connsiteX11" fmla="*/ 616915 w 838200"/>
              <a:gd name="connsiteY11" fmla="*/ 694931 h 819150"/>
              <a:gd name="connsiteX12" fmla="*/ 631041 w 838200"/>
              <a:gd name="connsiteY12" fmla="*/ 665651 h 819150"/>
              <a:gd name="connsiteX13" fmla="*/ 669846 w 838200"/>
              <a:gd name="connsiteY13" fmla="*/ 656202 h 819150"/>
              <a:gd name="connsiteX14" fmla="*/ 677751 w 838200"/>
              <a:gd name="connsiteY14" fmla="*/ 623265 h 819150"/>
              <a:gd name="connsiteX15" fmla="*/ 722681 w 838200"/>
              <a:gd name="connsiteY15" fmla="*/ 622674 h 819150"/>
              <a:gd name="connsiteX16" fmla="*/ 729367 w 838200"/>
              <a:gd name="connsiteY16" fmla="*/ 601348 h 819150"/>
              <a:gd name="connsiteX17" fmla="*/ 718309 w 838200"/>
              <a:gd name="connsiteY17" fmla="*/ 577221 h 819150"/>
              <a:gd name="connsiteX18" fmla="*/ 708631 w 838200"/>
              <a:gd name="connsiteY18" fmla="*/ 570858 h 819150"/>
              <a:gd name="connsiteX19" fmla="*/ 702812 w 838200"/>
              <a:gd name="connsiteY19" fmla="*/ 568106 h 819150"/>
              <a:gd name="connsiteX20" fmla="*/ 704945 w 838200"/>
              <a:gd name="connsiteY20" fmla="*/ 559447 h 819150"/>
              <a:gd name="connsiteX21" fmla="*/ 709955 w 838200"/>
              <a:gd name="connsiteY21" fmla="*/ 545017 h 819150"/>
              <a:gd name="connsiteX22" fmla="*/ 749913 w 838200"/>
              <a:gd name="connsiteY22" fmla="*/ 535616 h 819150"/>
              <a:gd name="connsiteX23" fmla="*/ 758942 w 838200"/>
              <a:gd name="connsiteY23" fmla="*/ 507936 h 819150"/>
              <a:gd name="connsiteX24" fmla="*/ 744436 w 838200"/>
              <a:gd name="connsiteY24" fmla="*/ 478504 h 819150"/>
              <a:gd name="connsiteX25" fmla="*/ 723500 w 838200"/>
              <a:gd name="connsiteY25" fmla="*/ 467483 h 819150"/>
              <a:gd name="connsiteX26" fmla="*/ 726510 w 838200"/>
              <a:gd name="connsiteY26" fmla="*/ 450119 h 819150"/>
              <a:gd name="connsiteX27" fmla="*/ 769668 w 838200"/>
              <a:gd name="connsiteY27" fmla="*/ 443671 h 819150"/>
              <a:gd name="connsiteX28" fmla="*/ 778288 w 838200"/>
              <a:gd name="connsiteY28" fmla="*/ 417725 h 819150"/>
              <a:gd name="connsiteX29" fmla="*/ 764400 w 838200"/>
              <a:gd name="connsiteY29" fmla="*/ 388902 h 819150"/>
              <a:gd name="connsiteX30" fmla="*/ 748389 w 838200"/>
              <a:gd name="connsiteY30" fmla="*/ 380330 h 819150"/>
              <a:gd name="connsiteX31" fmla="*/ 750580 w 838200"/>
              <a:gd name="connsiteY31" fmla="*/ 348411 h 819150"/>
              <a:gd name="connsiteX32" fmla="*/ 782784 w 838200"/>
              <a:gd name="connsiteY32" fmla="*/ 343439 h 819150"/>
              <a:gd name="connsiteX33" fmla="*/ 787841 w 838200"/>
              <a:gd name="connsiteY33" fmla="*/ 325818 h 819150"/>
              <a:gd name="connsiteX34" fmla="*/ 779126 w 838200"/>
              <a:gd name="connsiteY34" fmla="*/ 304977 h 819150"/>
              <a:gd name="connsiteX35" fmla="*/ 760895 w 838200"/>
              <a:gd name="connsiteY35" fmla="*/ 297529 h 819150"/>
              <a:gd name="connsiteX36" fmla="*/ 740474 w 838200"/>
              <a:gd name="connsiteY36" fmla="*/ 303958 h 819150"/>
              <a:gd name="connsiteX37" fmla="*/ 735035 w 838200"/>
              <a:gd name="connsiteY37" fmla="*/ 320103 h 819150"/>
              <a:gd name="connsiteX38" fmla="*/ 711946 w 838200"/>
              <a:gd name="connsiteY38" fmla="*/ 306406 h 819150"/>
              <a:gd name="connsiteX39" fmla="*/ 712603 w 838200"/>
              <a:gd name="connsiteY39" fmla="*/ 287547 h 819150"/>
              <a:gd name="connsiteX40" fmla="*/ 747312 w 838200"/>
              <a:gd name="connsiteY40" fmla="*/ 283784 h 819150"/>
              <a:gd name="connsiteX41" fmla="*/ 743912 w 838200"/>
              <a:gd name="connsiteY41" fmla="*/ 242436 h 819150"/>
              <a:gd name="connsiteX42" fmla="*/ 701764 w 838200"/>
              <a:gd name="connsiteY42" fmla="*/ 241341 h 819150"/>
              <a:gd name="connsiteX43" fmla="*/ 695258 w 838200"/>
              <a:gd name="connsiteY43" fmla="*/ 258619 h 819150"/>
              <a:gd name="connsiteX44" fmla="*/ 677428 w 838200"/>
              <a:gd name="connsiteY44" fmla="*/ 249428 h 819150"/>
              <a:gd name="connsiteX45" fmla="*/ 676904 w 838200"/>
              <a:gd name="connsiteY45" fmla="*/ 225577 h 819150"/>
              <a:gd name="connsiteX46" fmla="*/ 708489 w 838200"/>
              <a:gd name="connsiteY46" fmla="*/ 220014 h 819150"/>
              <a:gd name="connsiteX47" fmla="*/ 704117 w 838200"/>
              <a:gd name="connsiteY47" fmla="*/ 180943 h 819150"/>
              <a:gd name="connsiteX48" fmla="*/ 665493 w 838200"/>
              <a:gd name="connsiteY48" fmla="*/ 179952 h 819150"/>
              <a:gd name="connsiteX49" fmla="*/ 659825 w 838200"/>
              <a:gd name="connsiteY49" fmla="*/ 193725 h 819150"/>
              <a:gd name="connsiteX50" fmla="*/ 636546 w 838200"/>
              <a:gd name="connsiteY50" fmla="*/ 182657 h 819150"/>
              <a:gd name="connsiteX51" fmla="*/ 619963 w 838200"/>
              <a:gd name="connsiteY51" fmla="*/ 137471 h 819150"/>
              <a:gd name="connsiteX52" fmla="*/ 584797 w 838200"/>
              <a:gd name="connsiteY52" fmla="*/ 123783 h 819150"/>
              <a:gd name="connsiteX53" fmla="*/ 575243 w 838200"/>
              <a:gd name="connsiteY53" fmla="*/ 85150 h 819150"/>
              <a:gd name="connsiteX54" fmla="*/ 531400 w 838200"/>
              <a:gd name="connsiteY54" fmla="*/ 84597 h 819150"/>
              <a:gd name="connsiteX55" fmla="*/ 527009 w 838200"/>
              <a:gd name="connsiteY55" fmla="*/ 90598 h 819150"/>
              <a:gd name="connsiteX56" fmla="*/ 522065 w 838200"/>
              <a:gd name="connsiteY56" fmla="*/ 97151 h 819150"/>
              <a:gd name="connsiteX57" fmla="*/ 492347 w 838200"/>
              <a:gd name="connsiteY57" fmla="*/ 85350 h 819150"/>
              <a:gd name="connsiteX58" fmla="*/ 480270 w 838200"/>
              <a:gd name="connsiteY58" fmla="*/ 50717 h 819150"/>
              <a:gd name="connsiteX59" fmla="*/ 434064 w 838200"/>
              <a:gd name="connsiteY59" fmla="*/ 50117 h 819150"/>
              <a:gd name="connsiteX60" fmla="*/ 426720 w 838200"/>
              <a:gd name="connsiteY60" fmla="*/ 70834 h 819150"/>
              <a:gd name="connsiteX61" fmla="*/ 379219 w 838200"/>
              <a:gd name="connsiteY61" fmla="*/ 62642 h 819150"/>
              <a:gd name="connsiteX62" fmla="*/ 379162 w 838200"/>
              <a:gd name="connsiteY62" fmla="*/ 25419 h 819150"/>
              <a:gd name="connsiteX63" fmla="*/ 347558 w 838200"/>
              <a:gd name="connsiteY63" fmla="*/ 24619 h 819150"/>
              <a:gd name="connsiteX64" fmla="*/ 350034 w 838200"/>
              <a:gd name="connsiteY64" fmla="*/ 56661 h 819150"/>
              <a:gd name="connsiteX65" fmla="*/ 373485 w 838200"/>
              <a:gd name="connsiteY65" fmla="*/ 63652 h 819150"/>
              <a:gd name="connsiteX66" fmla="*/ 357616 w 838200"/>
              <a:gd name="connsiteY66" fmla="*/ 87074 h 819150"/>
              <a:gd name="connsiteX67" fmla="*/ 332813 w 838200"/>
              <a:gd name="connsiteY67" fmla="*/ 84121 h 819150"/>
              <a:gd name="connsiteX68" fmla="*/ 323193 w 838200"/>
              <a:gd name="connsiteY68" fmla="*/ 50736 h 819150"/>
              <a:gd name="connsiteX69" fmla="*/ 302800 w 838200"/>
              <a:gd name="connsiteY69" fmla="*/ 42335 h 819150"/>
              <a:gd name="connsiteX70" fmla="*/ 282216 w 838200"/>
              <a:gd name="connsiteY70" fmla="*/ 49660 h 819150"/>
              <a:gd name="connsiteX71" fmla="*/ 276187 w 838200"/>
              <a:gd name="connsiteY71" fmla="*/ 68996 h 819150"/>
              <a:gd name="connsiteX72" fmla="*/ 286131 w 838200"/>
              <a:gd name="connsiteY72" fmla="*/ 90474 h 819150"/>
              <a:gd name="connsiteX73" fmla="*/ 303190 w 838200"/>
              <a:gd name="connsiteY73" fmla="*/ 97875 h 819150"/>
              <a:gd name="connsiteX74" fmla="*/ 293160 w 838200"/>
              <a:gd name="connsiteY74" fmla="*/ 115068 h 819150"/>
              <a:gd name="connsiteX75" fmla="*/ 275492 w 838200"/>
              <a:gd name="connsiteY75" fmla="*/ 113449 h 819150"/>
              <a:gd name="connsiteX76" fmla="*/ 265224 w 838200"/>
              <a:gd name="connsiteY76" fmla="*/ 79444 h 819150"/>
              <a:gd name="connsiteX77" fmla="*/ 244783 w 838200"/>
              <a:gd name="connsiteY77" fmla="*/ 70500 h 819150"/>
              <a:gd name="connsiteX78" fmla="*/ 224238 w 838200"/>
              <a:gd name="connsiteY78" fmla="*/ 78406 h 819150"/>
              <a:gd name="connsiteX79" fmla="*/ 217856 w 838200"/>
              <a:gd name="connsiteY79" fmla="*/ 96837 h 819150"/>
              <a:gd name="connsiteX80" fmla="*/ 227628 w 838200"/>
              <a:gd name="connsiteY80" fmla="*/ 119783 h 819150"/>
              <a:gd name="connsiteX81" fmla="*/ 237563 w 838200"/>
              <a:gd name="connsiteY81" fmla="*/ 125860 h 819150"/>
              <a:gd name="connsiteX82" fmla="*/ 243650 w 838200"/>
              <a:gd name="connsiteY82" fmla="*/ 128346 h 819150"/>
              <a:gd name="connsiteX83" fmla="*/ 241973 w 838200"/>
              <a:gd name="connsiteY83" fmla="*/ 135271 h 819150"/>
              <a:gd name="connsiteX84" fmla="*/ 237115 w 838200"/>
              <a:gd name="connsiteY84" fmla="*/ 145615 h 819150"/>
              <a:gd name="connsiteX85" fmla="*/ 213608 w 838200"/>
              <a:gd name="connsiteY85" fmla="*/ 143843 h 819150"/>
              <a:gd name="connsiteX86" fmla="*/ 214132 w 838200"/>
              <a:gd name="connsiteY86" fmla="*/ 125250 h 819150"/>
              <a:gd name="connsiteX87" fmla="*/ 205769 w 838200"/>
              <a:gd name="connsiteY87" fmla="*/ 111077 h 819150"/>
              <a:gd name="connsiteX88" fmla="*/ 168335 w 838200"/>
              <a:gd name="connsiteY88" fmla="*/ 110096 h 819150"/>
              <a:gd name="connsiteX89" fmla="*/ 172422 w 838200"/>
              <a:gd name="connsiteY89" fmla="*/ 146834 h 819150"/>
              <a:gd name="connsiteX90" fmla="*/ 189490 w 838200"/>
              <a:gd name="connsiteY90" fmla="*/ 154254 h 819150"/>
              <a:gd name="connsiteX91" fmla="*/ 175393 w 838200"/>
              <a:gd name="connsiteY91" fmla="*/ 183534 h 819150"/>
              <a:gd name="connsiteX92" fmla="*/ 137093 w 838200"/>
              <a:gd name="connsiteY92" fmla="*/ 192440 h 819150"/>
              <a:gd name="connsiteX93" fmla="*/ 129388 w 838200"/>
              <a:gd name="connsiteY93" fmla="*/ 227692 h 819150"/>
              <a:gd name="connsiteX94" fmla="*/ 85020 w 838200"/>
              <a:gd name="connsiteY94" fmla="*/ 227711 h 819150"/>
              <a:gd name="connsiteX95" fmla="*/ 77934 w 838200"/>
              <a:gd name="connsiteY95" fmla="*/ 248161 h 819150"/>
              <a:gd name="connsiteX96" fmla="*/ 89183 w 838200"/>
              <a:gd name="connsiteY96" fmla="*/ 270811 h 819150"/>
              <a:gd name="connsiteX97" fmla="*/ 105832 w 838200"/>
              <a:gd name="connsiteY97" fmla="*/ 279974 h 819150"/>
              <a:gd name="connsiteX98" fmla="*/ 100136 w 838200"/>
              <a:gd name="connsiteY98" fmla="*/ 293776 h 819150"/>
              <a:gd name="connsiteX99" fmla="*/ 98717 w 838200"/>
              <a:gd name="connsiteY99" fmla="*/ 309454 h 819150"/>
              <a:gd name="connsiteX100" fmla="*/ 60350 w 838200"/>
              <a:gd name="connsiteY100" fmla="*/ 317169 h 819150"/>
              <a:gd name="connsiteX101" fmla="*/ 52769 w 838200"/>
              <a:gd name="connsiteY101" fmla="*/ 341392 h 819150"/>
              <a:gd name="connsiteX102" fmla="*/ 65170 w 838200"/>
              <a:gd name="connsiteY102" fmla="*/ 367309 h 819150"/>
              <a:gd name="connsiteX103" fmla="*/ 72638 w 838200"/>
              <a:gd name="connsiteY103" fmla="*/ 372129 h 819150"/>
              <a:gd name="connsiteX104" fmla="*/ 79467 w 838200"/>
              <a:gd name="connsiteY104" fmla="*/ 376386 h 819150"/>
              <a:gd name="connsiteX105" fmla="*/ 79315 w 838200"/>
              <a:gd name="connsiteY105" fmla="*/ 386835 h 819150"/>
              <a:gd name="connsiteX106" fmla="*/ 76181 w 838200"/>
              <a:gd name="connsiteY106" fmla="*/ 403037 h 819150"/>
              <a:gd name="connsiteX107" fmla="*/ 41853 w 838200"/>
              <a:gd name="connsiteY107" fmla="*/ 410286 h 819150"/>
              <a:gd name="connsiteX108" fmla="*/ 35414 w 838200"/>
              <a:gd name="connsiteY108" fmla="*/ 431336 h 819150"/>
              <a:gd name="connsiteX109" fmla="*/ 46225 w 838200"/>
              <a:gd name="connsiteY109" fmla="*/ 455739 h 819150"/>
              <a:gd name="connsiteX110" fmla="*/ 76295 w 838200"/>
              <a:gd name="connsiteY110" fmla="*/ 464674 h 819150"/>
              <a:gd name="connsiteX111" fmla="*/ 79867 w 838200"/>
              <a:gd name="connsiteY111" fmla="*/ 519995 h 819150"/>
              <a:gd name="connsiteX112" fmla="*/ 106089 w 838200"/>
              <a:gd name="connsiteY112" fmla="*/ 531701 h 819150"/>
              <a:gd name="connsiteX113" fmla="*/ 114652 w 838200"/>
              <a:gd name="connsiteY113" fmla="*/ 584269 h 819150"/>
              <a:gd name="connsiteX114" fmla="*/ 147247 w 838200"/>
              <a:gd name="connsiteY114" fmla="*/ 595585 h 819150"/>
              <a:gd name="connsiteX115" fmla="*/ 154829 w 838200"/>
              <a:gd name="connsiteY115" fmla="*/ 644029 h 819150"/>
              <a:gd name="connsiteX116" fmla="*/ 180423 w 838200"/>
              <a:gd name="connsiteY116" fmla="*/ 655155 h 819150"/>
              <a:gd name="connsiteX117" fmla="*/ 205159 w 838200"/>
              <a:gd name="connsiteY117" fmla="*/ 645363 h 819150"/>
              <a:gd name="connsiteX118" fmla="*/ 210522 w 838200"/>
              <a:gd name="connsiteY118" fmla="*/ 610006 h 819150"/>
              <a:gd name="connsiteX119" fmla="*/ 232191 w 838200"/>
              <a:gd name="connsiteY119" fmla="*/ 622789 h 819150"/>
              <a:gd name="connsiteX120" fmla="*/ 227657 w 838200"/>
              <a:gd name="connsiteY120" fmla="*/ 654631 h 819150"/>
              <a:gd name="connsiteX121" fmla="*/ 190643 w 838200"/>
              <a:gd name="connsiteY121" fmla="*/ 658326 h 819150"/>
              <a:gd name="connsiteX122" fmla="*/ 184252 w 838200"/>
              <a:gd name="connsiteY122" fmla="*/ 679977 h 819150"/>
              <a:gd name="connsiteX123" fmla="*/ 194920 w 838200"/>
              <a:gd name="connsiteY123" fmla="*/ 702637 h 819150"/>
              <a:gd name="connsiteX124" fmla="*/ 217027 w 838200"/>
              <a:gd name="connsiteY124" fmla="*/ 711066 h 819150"/>
              <a:gd name="connsiteX125" fmla="*/ 238754 w 838200"/>
              <a:gd name="connsiteY125" fmla="*/ 703208 h 819150"/>
              <a:gd name="connsiteX126" fmla="*/ 245269 w 838200"/>
              <a:gd name="connsiteY126" fmla="*/ 685911 h 819150"/>
              <a:gd name="connsiteX127" fmla="*/ 259994 w 838200"/>
              <a:gd name="connsiteY127" fmla="*/ 693274 h 819150"/>
              <a:gd name="connsiteX128" fmla="*/ 276092 w 838200"/>
              <a:gd name="connsiteY128" fmla="*/ 696626 h 819150"/>
              <a:gd name="connsiteX129" fmla="*/ 286064 w 838200"/>
              <a:gd name="connsiteY129" fmla="*/ 739889 h 819150"/>
              <a:gd name="connsiteX130" fmla="*/ 312458 w 838200"/>
              <a:gd name="connsiteY130" fmla="*/ 750157 h 819150"/>
              <a:gd name="connsiteX131" fmla="*/ 339376 w 838200"/>
              <a:gd name="connsiteY131" fmla="*/ 741842 h 819150"/>
              <a:gd name="connsiteX132" fmla="*/ 347053 w 838200"/>
              <a:gd name="connsiteY132" fmla="*/ 718201 h 819150"/>
              <a:gd name="connsiteX133" fmla="*/ 372942 w 838200"/>
              <a:gd name="connsiteY133" fmla="*/ 726430 h 819150"/>
              <a:gd name="connsiteX134" fmla="*/ 382915 w 838200"/>
              <a:gd name="connsiteY134" fmla="*/ 769731 h 819150"/>
              <a:gd name="connsiteX135" fmla="*/ 408480 w 838200"/>
              <a:gd name="connsiteY135" fmla="*/ 780256 h 819150"/>
              <a:gd name="connsiteX136" fmla="*/ 433273 w 838200"/>
              <a:gd name="connsiteY136" fmla="*/ 771017 h 819150"/>
              <a:gd name="connsiteX137" fmla="*/ 441465 w 838200"/>
              <a:gd name="connsiteY137" fmla="*/ 753205 h 819150"/>
              <a:gd name="connsiteX138" fmla="*/ 498186 w 838200"/>
              <a:gd name="connsiteY138" fmla="*/ 747690 h 819150"/>
              <a:gd name="connsiteX139" fmla="*/ 507263 w 838200"/>
              <a:gd name="connsiteY139" fmla="*/ 732821 h 819150"/>
              <a:gd name="connsiteX140" fmla="*/ 536077 w 838200"/>
              <a:gd name="connsiteY140" fmla="*/ 735326 h 819150"/>
              <a:gd name="connsiteX141" fmla="*/ 543277 w 838200"/>
              <a:gd name="connsiteY141" fmla="*/ 767454 h 819150"/>
              <a:gd name="connsiteX142" fmla="*/ 561746 w 838200"/>
              <a:gd name="connsiteY142" fmla="*/ 774636 h 819150"/>
              <a:gd name="connsiteX143" fmla="*/ 580092 w 838200"/>
              <a:gd name="connsiteY143" fmla="*/ 767845 h 819150"/>
              <a:gd name="connsiteX144" fmla="*/ 585102 w 838200"/>
              <a:gd name="connsiteY144" fmla="*/ 750233 h 819150"/>
              <a:gd name="connsiteX145" fmla="*/ 576624 w 838200"/>
              <a:gd name="connsiteY145" fmla="*/ 731716 h 819150"/>
              <a:gd name="connsiteX146" fmla="*/ 558927 w 838200"/>
              <a:gd name="connsiteY146" fmla="*/ 723687 h 819150"/>
              <a:gd name="connsiteX147" fmla="*/ 569252 w 838200"/>
              <a:gd name="connsiteY147" fmla="*/ 703618 h 819150"/>
              <a:gd name="connsiteX148" fmla="*/ 582844 w 838200"/>
              <a:gd name="connsiteY148" fmla="*/ 705113 h 819150"/>
              <a:gd name="connsiteX149" fmla="*/ 595741 w 838200"/>
              <a:gd name="connsiteY149" fmla="*/ 706047 h 819150"/>
              <a:gd name="connsiteX150" fmla="*/ 603247 w 838200"/>
              <a:gd name="connsiteY150" fmla="*/ 735307 h 819150"/>
              <a:gd name="connsiteX151" fmla="*/ 637861 w 838200"/>
              <a:gd name="connsiteY151" fmla="*/ 736784 h 819150"/>
              <a:gd name="connsiteX152" fmla="*/ 634013 w 838200"/>
              <a:gd name="connsiteY152" fmla="*/ 702360 h 819150"/>
              <a:gd name="connsiteX153" fmla="*/ 61560 w 838200"/>
              <a:gd name="connsiteY153" fmla="*/ 268344 h 819150"/>
              <a:gd name="connsiteX154" fmla="*/ 36328 w 838200"/>
              <a:gd name="connsiteY154" fmla="*/ 267116 h 819150"/>
              <a:gd name="connsiteX155" fmla="*/ 38786 w 838200"/>
              <a:gd name="connsiteY155" fmla="*/ 292776 h 819150"/>
              <a:gd name="connsiteX156" fmla="*/ 63894 w 838200"/>
              <a:gd name="connsiteY156" fmla="*/ 292824 h 819150"/>
              <a:gd name="connsiteX157" fmla="*/ 61560 w 838200"/>
              <a:gd name="connsiteY157" fmla="*/ 268344 h 819150"/>
              <a:gd name="connsiteX158" fmla="*/ 40481 w 838200"/>
              <a:gd name="connsiteY158" fmla="*/ 359079 h 819150"/>
              <a:gd name="connsiteX159" fmla="*/ 15269 w 838200"/>
              <a:gd name="connsiteY159" fmla="*/ 357860 h 819150"/>
              <a:gd name="connsiteX160" fmla="*/ 17736 w 838200"/>
              <a:gd name="connsiteY160" fmla="*/ 383482 h 819150"/>
              <a:gd name="connsiteX161" fmla="*/ 42843 w 838200"/>
              <a:gd name="connsiteY161" fmla="*/ 383559 h 819150"/>
              <a:gd name="connsiteX162" fmla="*/ 40481 w 838200"/>
              <a:gd name="connsiteY162" fmla="*/ 359079 h 819150"/>
              <a:gd name="connsiteX163" fmla="*/ 414385 w 838200"/>
              <a:gd name="connsiteY163" fmla="*/ 21085 h 819150"/>
              <a:gd name="connsiteX164" fmla="*/ 423062 w 838200"/>
              <a:gd name="connsiteY164" fmla="*/ 23342 h 819150"/>
              <a:gd name="connsiteX165" fmla="*/ 432473 w 838200"/>
              <a:gd name="connsiteY165" fmla="*/ 20980 h 819150"/>
              <a:gd name="connsiteX166" fmla="*/ 434864 w 838200"/>
              <a:gd name="connsiteY166" fmla="*/ 12617 h 819150"/>
              <a:gd name="connsiteX167" fmla="*/ 431292 w 838200"/>
              <a:gd name="connsiteY167" fmla="*/ 2911 h 819150"/>
              <a:gd name="connsiteX168" fmla="*/ 421996 w 838200"/>
              <a:gd name="connsiteY168" fmla="*/ 63 h 819150"/>
              <a:gd name="connsiteX169" fmla="*/ 412585 w 838200"/>
              <a:gd name="connsiteY169" fmla="*/ 2444 h 819150"/>
              <a:gd name="connsiteX170" fmla="*/ 410518 w 838200"/>
              <a:gd name="connsiteY170" fmla="*/ 11103 h 819150"/>
              <a:gd name="connsiteX171" fmla="*/ 414385 w 838200"/>
              <a:gd name="connsiteY171" fmla="*/ 21085 h 819150"/>
              <a:gd name="connsiteX172" fmla="*/ 4229 w 838200"/>
              <a:gd name="connsiteY172" fmla="*/ 455825 h 819150"/>
              <a:gd name="connsiteX173" fmla="*/ 0 w 838200"/>
              <a:gd name="connsiteY173" fmla="*/ 460349 h 819150"/>
              <a:gd name="connsiteX174" fmla="*/ 3248 w 838200"/>
              <a:gd name="connsiteY174" fmla="*/ 469750 h 819150"/>
              <a:gd name="connsiteX175" fmla="*/ 12192 w 838200"/>
              <a:gd name="connsiteY175" fmla="*/ 471713 h 819150"/>
              <a:gd name="connsiteX176" fmla="*/ 16431 w 838200"/>
              <a:gd name="connsiteY176" fmla="*/ 467179 h 819150"/>
              <a:gd name="connsiteX177" fmla="*/ 13849 w 838200"/>
              <a:gd name="connsiteY177" fmla="*/ 458387 h 819150"/>
              <a:gd name="connsiteX178" fmla="*/ 4229 w 838200"/>
              <a:gd name="connsiteY178" fmla="*/ 455825 h 819150"/>
              <a:gd name="connsiteX179" fmla="*/ 54350 w 838200"/>
              <a:gd name="connsiteY179" fmla="*/ 515261 h 819150"/>
              <a:gd name="connsiteX180" fmla="*/ 33795 w 838200"/>
              <a:gd name="connsiteY180" fmla="*/ 514137 h 819150"/>
              <a:gd name="connsiteX181" fmla="*/ 35804 w 838200"/>
              <a:gd name="connsiteY181" fmla="*/ 535111 h 819150"/>
              <a:gd name="connsiteX182" fmla="*/ 56883 w 838200"/>
              <a:gd name="connsiteY182" fmla="*/ 535673 h 819150"/>
              <a:gd name="connsiteX183" fmla="*/ 54350 w 838200"/>
              <a:gd name="connsiteY183" fmla="*/ 515261 h 819150"/>
              <a:gd name="connsiteX184" fmla="*/ 507016 w 838200"/>
              <a:gd name="connsiteY184" fmla="*/ 55480 h 819150"/>
              <a:gd name="connsiteX185" fmla="*/ 529819 w 838200"/>
              <a:gd name="connsiteY185" fmla="*/ 55489 h 819150"/>
              <a:gd name="connsiteX186" fmla="*/ 527685 w 838200"/>
              <a:gd name="connsiteY186" fmla="*/ 33324 h 819150"/>
              <a:gd name="connsiteX187" fmla="*/ 504816 w 838200"/>
              <a:gd name="connsiteY187" fmla="*/ 32162 h 819150"/>
              <a:gd name="connsiteX188" fmla="*/ 507016 w 838200"/>
              <a:gd name="connsiteY188" fmla="*/ 55480 h 819150"/>
              <a:gd name="connsiteX189" fmla="*/ 92173 w 838200"/>
              <a:gd name="connsiteY189" fmla="*/ 574964 h 819150"/>
              <a:gd name="connsiteX190" fmla="*/ 69409 w 838200"/>
              <a:gd name="connsiteY190" fmla="*/ 574945 h 819150"/>
              <a:gd name="connsiteX191" fmla="*/ 71018 w 838200"/>
              <a:gd name="connsiteY191" fmla="*/ 597652 h 819150"/>
              <a:gd name="connsiteX192" fmla="*/ 94421 w 838200"/>
              <a:gd name="connsiteY192" fmla="*/ 598243 h 819150"/>
              <a:gd name="connsiteX193" fmla="*/ 92173 w 838200"/>
              <a:gd name="connsiteY193" fmla="*/ 574964 h 819150"/>
              <a:gd name="connsiteX194" fmla="*/ 607705 w 838200"/>
              <a:gd name="connsiteY194" fmla="*/ 82502 h 819150"/>
              <a:gd name="connsiteX195" fmla="*/ 617306 w 838200"/>
              <a:gd name="connsiteY195" fmla="*/ 85074 h 819150"/>
              <a:gd name="connsiteX196" fmla="*/ 620992 w 838200"/>
              <a:gd name="connsiteY196" fmla="*/ 81102 h 819150"/>
              <a:gd name="connsiteX197" fmla="*/ 618277 w 838200"/>
              <a:gd name="connsiteY197" fmla="*/ 71148 h 819150"/>
              <a:gd name="connsiteX198" fmla="*/ 608838 w 838200"/>
              <a:gd name="connsiteY198" fmla="*/ 69729 h 819150"/>
              <a:gd name="connsiteX199" fmla="*/ 605104 w 838200"/>
              <a:gd name="connsiteY199" fmla="*/ 73710 h 819150"/>
              <a:gd name="connsiteX200" fmla="*/ 607705 w 838200"/>
              <a:gd name="connsiteY200" fmla="*/ 82502 h 819150"/>
              <a:gd name="connsiteX201" fmla="*/ 129292 w 838200"/>
              <a:gd name="connsiteY201" fmla="*/ 639286 h 819150"/>
              <a:gd name="connsiteX202" fmla="*/ 119005 w 838200"/>
              <a:gd name="connsiteY202" fmla="*/ 635514 h 819150"/>
              <a:gd name="connsiteX203" fmla="*/ 108747 w 838200"/>
              <a:gd name="connsiteY203" fmla="*/ 638162 h 819150"/>
              <a:gd name="connsiteX204" fmla="*/ 110785 w 838200"/>
              <a:gd name="connsiteY204" fmla="*/ 659155 h 819150"/>
              <a:gd name="connsiteX205" fmla="*/ 120729 w 838200"/>
              <a:gd name="connsiteY205" fmla="*/ 662584 h 819150"/>
              <a:gd name="connsiteX206" fmla="*/ 131216 w 838200"/>
              <a:gd name="connsiteY206" fmla="*/ 659117 h 819150"/>
              <a:gd name="connsiteX207" fmla="*/ 133512 w 838200"/>
              <a:gd name="connsiteY207" fmla="*/ 649535 h 819150"/>
              <a:gd name="connsiteX208" fmla="*/ 129292 w 838200"/>
              <a:gd name="connsiteY208" fmla="*/ 639286 h 819150"/>
              <a:gd name="connsiteX209" fmla="*/ 635603 w 838200"/>
              <a:gd name="connsiteY209" fmla="*/ 154159 h 819150"/>
              <a:gd name="connsiteX210" fmla="*/ 651110 w 838200"/>
              <a:gd name="connsiteY210" fmla="*/ 160674 h 819150"/>
              <a:gd name="connsiteX211" fmla="*/ 667245 w 838200"/>
              <a:gd name="connsiteY211" fmla="*/ 154968 h 819150"/>
              <a:gd name="connsiteX212" fmla="*/ 672198 w 838200"/>
              <a:gd name="connsiteY212" fmla="*/ 139995 h 819150"/>
              <a:gd name="connsiteX213" fmla="*/ 664721 w 838200"/>
              <a:gd name="connsiteY213" fmla="*/ 122926 h 819150"/>
              <a:gd name="connsiteX214" fmla="*/ 647710 w 838200"/>
              <a:gd name="connsiteY214" fmla="*/ 116097 h 819150"/>
              <a:gd name="connsiteX215" fmla="*/ 631955 w 838200"/>
              <a:gd name="connsiteY215" fmla="*/ 122088 h 819150"/>
              <a:gd name="connsiteX216" fmla="*/ 627478 w 838200"/>
              <a:gd name="connsiteY216" fmla="*/ 136490 h 819150"/>
              <a:gd name="connsiteX217" fmla="*/ 635603 w 838200"/>
              <a:gd name="connsiteY217" fmla="*/ 154159 h 819150"/>
              <a:gd name="connsiteX218" fmla="*/ 264023 w 838200"/>
              <a:gd name="connsiteY218" fmla="*/ 728821 h 819150"/>
              <a:gd name="connsiteX219" fmla="*/ 236553 w 838200"/>
              <a:gd name="connsiteY219" fmla="*/ 728678 h 819150"/>
              <a:gd name="connsiteX220" fmla="*/ 239135 w 838200"/>
              <a:gd name="connsiteY220" fmla="*/ 755500 h 819150"/>
              <a:gd name="connsiteX221" fmla="*/ 266700 w 838200"/>
              <a:gd name="connsiteY221" fmla="*/ 756777 h 819150"/>
              <a:gd name="connsiteX222" fmla="*/ 264023 w 838200"/>
              <a:gd name="connsiteY222" fmla="*/ 728821 h 819150"/>
              <a:gd name="connsiteX223" fmla="*/ 361636 w 838200"/>
              <a:gd name="connsiteY223" fmla="*/ 760406 h 819150"/>
              <a:gd name="connsiteX224" fmla="*/ 344691 w 838200"/>
              <a:gd name="connsiteY224" fmla="*/ 754167 h 819150"/>
              <a:gd name="connsiteX225" fmla="*/ 329394 w 838200"/>
              <a:gd name="connsiteY225" fmla="*/ 759015 h 819150"/>
              <a:gd name="connsiteX226" fmla="*/ 325888 w 838200"/>
              <a:gd name="connsiteY226" fmla="*/ 774322 h 819150"/>
              <a:gd name="connsiteX227" fmla="*/ 333061 w 838200"/>
              <a:gd name="connsiteY227" fmla="*/ 791076 h 819150"/>
              <a:gd name="connsiteX228" fmla="*/ 348767 w 838200"/>
              <a:gd name="connsiteY228" fmla="*/ 796715 h 819150"/>
              <a:gd name="connsiteX229" fmla="*/ 364655 w 838200"/>
              <a:gd name="connsiteY229" fmla="*/ 791895 h 819150"/>
              <a:gd name="connsiteX230" fmla="*/ 368475 w 838200"/>
              <a:gd name="connsiteY230" fmla="*/ 776874 h 819150"/>
              <a:gd name="connsiteX231" fmla="*/ 361636 w 838200"/>
              <a:gd name="connsiteY231" fmla="*/ 760406 h 819150"/>
              <a:gd name="connsiteX232" fmla="*/ 786822 w 838200"/>
              <a:gd name="connsiteY232" fmla="*/ 397018 h 819150"/>
              <a:gd name="connsiteX233" fmla="*/ 812025 w 838200"/>
              <a:gd name="connsiteY233" fmla="*/ 398265 h 819150"/>
              <a:gd name="connsiteX234" fmla="*/ 809577 w 838200"/>
              <a:gd name="connsiteY234" fmla="*/ 372605 h 819150"/>
              <a:gd name="connsiteX235" fmla="*/ 784450 w 838200"/>
              <a:gd name="connsiteY235" fmla="*/ 372538 h 819150"/>
              <a:gd name="connsiteX236" fmla="*/ 786822 w 838200"/>
              <a:gd name="connsiteY236" fmla="*/ 397018 h 819150"/>
              <a:gd name="connsiteX237" fmla="*/ 452171 w 838200"/>
              <a:gd name="connsiteY237" fmla="*/ 797048 h 819150"/>
              <a:gd name="connsiteX238" fmla="*/ 431625 w 838200"/>
              <a:gd name="connsiteY238" fmla="*/ 795963 h 819150"/>
              <a:gd name="connsiteX239" fmla="*/ 433635 w 838200"/>
              <a:gd name="connsiteY239" fmla="*/ 816937 h 819150"/>
              <a:gd name="connsiteX240" fmla="*/ 454066 w 838200"/>
              <a:gd name="connsiteY240" fmla="*/ 816889 h 819150"/>
              <a:gd name="connsiteX241" fmla="*/ 452171 w 838200"/>
              <a:gd name="connsiteY241" fmla="*/ 797048 h 819150"/>
              <a:gd name="connsiteX242" fmla="*/ 760705 w 838200"/>
              <a:gd name="connsiteY242" fmla="*/ 495744 h 819150"/>
              <a:gd name="connsiteX243" fmla="*/ 779821 w 838200"/>
              <a:gd name="connsiteY243" fmla="*/ 503517 h 819150"/>
              <a:gd name="connsiteX244" fmla="*/ 798166 w 838200"/>
              <a:gd name="connsiteY244" fmla="*/ 496687 h 819150"/>
              <a:gd name="connsiteX245" fmla="*/ 803177 w 838200"/>
              <a:gd name="connsiteY245" fmla="*/ 479094 h 819150"/>
              <a:gd name="connsiteX246" fmla="*/ 794023 w 838200"/>
              <a:gd name="connsiteY246" fmla="*/ 459978 h 819150"/>
              <a:gd name="connsiteX247" fmla="*/ 775535 w 838200"/>
              <a:gd name="connsiteY247" fmla="*/ 452815 h 819150"/>
              <a:gd name="connsiteX248" fmla="*/ 757742 w 838200"/>
              <a:gd name="connsiteY248" fmla="*/ 459016 h 819150"/>
              <a:gd name="connsiteX249" fmla="*/ 760705 w 838200"/>
              <a:gd name="connsiteY249" fmla="*/ 495744 h 819150"/>
              <a:gd name="connsiteX250" fmla="*/ 516579 w 838200"/>
              <a:gd name="connsiteY250" fmla="*/ 762682 h 819150"/>
              <a:gd name="connsiteX251" fmla="*/ 499910 w 838200"/>
              <a:gd name="connsiteY251" fmla="*/ 756129 h 819150"/>
              <a:gd name="connsiteX252" fmla="*/ 484461 w 838200"/>
              <a:gd name="connsiteY252" fmla="*/ 762435 h 819150"/>
              <a:gd name="connsiteX253" fmla="*/ 479679 w 838200"/>
              <a:gd name="connsiteY253" fmla="*/ 776522 h 819150"/>
              <a:gd name="connsiteX254" fmla="*/ 487470 w 838200"/>
              <a:gd name="connsiteY254" fmla="*/ 793905 h 819150"/>
              <a:gd name="connsiteX255" fmla="*/ 503311 w 838200"/>
              <a:gd name="connsiteY255" fmla="*/ 800687 h 819150"/>
              <a:gd name="connsiteX256" fmla="*/ 519713 w 838200"/>
              <a:gd name="connsiteY256" fmla="*/ 795305 h 819150"/>
              <a:gd name="connsiteX257" fmla="*/ 524704 w 838200"/>
              <a:gd name="connsiteY257" fmla="*/ 780323 h 819150"/>
              <a:gd name="connsiteX258" fmla="*/ 516579 w 838200"/>
              <a:gd name="connsiteY258" fmla="*/ 762682 h 819150"/>
              <a:gd name="connsiteX259" fmla="*/ 839962 w 838200"/>
              <a:gd name="connsiteY259" fmla="*/ 451881 h 819150"/>
              <a:gd name="connsiteX260" fmla="*/ 840457 w 838200"/>
              <a:gd name="connsiteY260" fmla="*/ 444909 h 819150"/>
              <a:gd name="connsiteX261" fmla="*/ 832266 w 838200"/>
              <a:gd name="connsiteY261" fmla="*/ 444709 h 819150"/>
              <a:gd name="connsiteX262" fmla="*/ 832199 w 838200"/>
              <a:gd name="connsiteY262" fmla="*/ 449919 h 819150"/>
              <a:gd name="connsiteX263" fmla="*/ 839962 w 838200"/>
              <a:gd name="connsiteY263" fmla="*/ 451881 h 819150"/>
              <a:gd name="connsiteX264" fmla="*/ 734101 w 838200"/>
              <a:gd name="connsiteY264" fmla="*/ 565420 h 819150"/>
              <a:gd name="connsiteX265" fmla="*/ 741731 w 838200"/>
              <a:gd name="connsiteY265" fmla="*/ 584241 h 819150"/>
              <a:gd name="connsiteX266" fmla="*/ 757580 w 838200"/>
              <a:gd name="connsiteY266" fmla="*/ 591042 h 819150"/>
              <a:gd name="connsiteX267" fmla="*/ 774525 w 838200"/>
              <a:gd name="connsiteY267" fmla="*/ 585070 h 819150"/>
              <a:gd name="connsiteX268" fmla="*/ 770868 w 838200"/>
              <a:gd name="connsiteY268" fmla="*/ 552989 h 819150"/>
              <a:gd name="connsiteX269" fmla="*/ 754170 w 838200"/>
              <a:gd name="connsiteY269" fmla="*/ 546436 h 819150"/>
              <a:gd name="connsiteX270" fmla="*/ 739245 w 838200"/>
              <a:gd name="connsiteY270" fmla="*/ 552189 h 819150"/>
              <a:gd name="connsiteX271" fmla="*/ 734101 w 838200"/>
              <a:gd name="connsiteY271" fmla="*/ 565420 h 819150"/>
              <a:gd name="connsiteX272" fmla="*/ 689286 w 838200"/>
              <a:gd name="connsiteY272" fmla="*/ 676471 h 819150"/>
              <a:gd name="connsiteX273" fmla="*/ 661187 w 838200"/>
              <a:gd name="connsiteY273" fmla="*/ 675729 h 819150"/>
              <a:gd name="connsiteX274" fmla="*/ 664407 w 838200"/>
              <a:gd name="connsiteY274" fmla="*/ 703151 h 819150"/>
              <a:gd name="connsiteX275" fmla="*/ 691363 w 838200"/>
              <a:gd name="connsiteY275" fmla="*/ 703827 h 819150"/>
              <a:gd name="connsiteX276" fmla="*/ 689286 w 838200"/>
              <a:gd name="connsiteY276" fmla="*/ 676471 h 819150"/>
              <a:gd name="connsiteX277" fmla="*/ 817216 w 838200"/>
              <a:gd name="connsiteY277" fmla="*/ 543150 h 819150"/>
              <a:gd name="connsiteX278" fmla="*/ 818340 w 838200"/>
              <a:gd name="connsiteY278" fmla="*/ 536787 h 819150"/>
              <a:gd name="connsiteX279" fmla="*/ 810139 w 838200"/>
              <a:gd name="connsiteY279" fmla="*/ 536587 h 819150"/>
              <a:gd name="connsiteX280" fmla="*/ 810054 w 838200"/>
              <a:gd name="connsiteY280" fmla="*/ 541798 h 819150"/>
              <a:gd name="connsiteX281" fmla="*/ 817216 w 838200"/>
              <a:gd name="connsiteY281" fmla="*/ 543150 h 819150"/>
              <a:gd name="connsiteX282" fmla="*/ 738073 w 838200"/>
              <a:gd name="connsiteY282" fmla="*/ 655040 h 819150"/>
              <a:gd name="connsiteX283" fmla="*/ 729329 w 838200"/>
              <a:gd name="connsiteY283" fmla="*/ 655402 h 819150"/>
              <a:gd name="connsiteX284" fmla="*/ 729596 w 838200"/>
              <a:gd name="connsiteY284" fmla="*/ 664146 h 819150"/>
              <a:gd name="connsiteX285" fmla="*/ 739035 w 838200"/>
              <a:gd name="connsiteY285" fmla="*/ 665537 h 819150"/>
              <a:gd name="connsiteX286" fmla="*/ 738073 w 838200"/>
              <a:gd name="connsiteY286" fmla="*/ 65504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838200" h="819150">
                <a:moveTo>
                  <a:pt x="75838" y="186163"/>
                </a:moveTo>
                <a:cubicBezTo>
                  <a:pt x="72847" y="183362"/>
                  <a:pt x="70114" y="183315"/>
                  <a:pt x="67647" y="185953"/>
                </a:cubicBezTo>
                <a:lnTo>
                  <a:pt x="68723" y="191201"/>
                </a:lnTo>
                <a:cubicBezTo>
                  <a:pt x="69580" y="192011"/>
                  <a:pt x="71790" y="192649"/>
                  <a:pt x="75333" y="193135"/>
                </a:cubicBezTo>
                <a:cubicBezTo>
                  <a:pt x="76400" y="192011"/>
                  <a:pt x="76571" y="189649"/>
                  <a:pt x="75838" y="186163"/>
                </a:cubicBezTo>
                <a:close/>
                <a:moveTo>
                  <a:pt x="145256" y="173418"/>
                </a:moveTo>
                <a:cubicBezTo>
                  <a:pt x="153734" y="164350"/>
                  <a:pt x="152848" y="155016"/>
                  <a:pt x="142580" y="145453"/>
                </a:cubicBezTo>
                <a:cubicBezTo>
                  <a:pt x="132731" y="136299"/>
                  <a:pt x="123606" y="136252"/>
                  <a:pt x="115129" y="145319"/>
                </a:cubicBezTo>
                <a:cubicBezTo>
                  <a:pt x="106661" y="154416"/>
                  <a:pt x="107328" y="163531"/>
                  <a:pt x="117167" y="172704"/>
                </a:cubicBezTo>
                <a:cubicBezTo>
                  <a:pt x="127445" y="182276"/>
                  <a:pt x="136789" y="182534"/>
                  <a:pt x="145256" y="173418"/>
                </a:cubicBezTo>
                <a:close/>
                <a:moveTo>
                  <a:pt x="634013" y="702360"/>
                </a:moveTo>
                <a:cubicBezTo>
                  <a:pt x="630145" y="698750"/>
                  <a:pt x="624450" y="696283"/>
                  <a:pt x="616915" y="694931"/>
                </a:cubicBezTo>
                <a:cubicBezTo>
                  <a:pt x="624088" y="680386"/>
                  <a:pt x="628822" y="670614"/>
                  <a:pt x="631041" y="665651"/>
                </a:cubicBezTo>
                <a:cubicBezTo>
                  <a:pt x="646662" y="670309"/>
                  <a:pt x="659587" y="667166"/>
                  <a:pt x="669846" y="656202"/>
                </a:cubicBezTo>
                <a:cubicBezTo>
                  <a:pt x="679694" y="645601"/>
                  <a:pt x="682342" y="634628"/>
                  <a:pt x="677751" y="623265"/>
                </a:cubicBezTo>
                <a:cubicBezTo>
                  <a:pt x="697468" y="633828"/>
                  <a:pt x="712413" y="633638"/>
                  <a:pt x="722681" y="622674"/>
                </a:cubicBezTo>
                <a:cubicBezTo>
                  <a:pt x="727253" y="617769"/>
                  <a:pt x="729491" y="610644"/>
                  <a:pt x="729367" y="601348"/>
                </a:cubicBezTo>
                <a:cubicBezTo>
                  <a:pt x="729225" y="592032"/>
                  <a:pt x="725576" y="584012"/>
                  <a:pt x="718309" y="577221"/>
                </a:cubicBezTo>
                <a:cubicBezTo>
                  <a:pt x="715308" y="574430"/>
                  <a:pt x="712089" y="572306"/>
                  <a:pt x="708631" y="570858"/>
                </a:cubicBezTo>
                <a:cubicBezTo>
                  <a:pt x="705193" y="569420"/>
                  <a:pt x="703221" y="568496"/>
                  <a:pt x="702812" y="568106"/>
                </a:cubicBezTo>
                <a:cubicBezTo>
                  <a:pt x="701535" y="566915"/>
                  <a:pt x="702250" y="564000"/>
                  <a:pt x="704945" y="559447"/>
                </a:cubicBezTo>
                <a:cubicBezTo>
                  <a:pt x="708155" y="552542"/>
                  <a:pt x="709813" y="547741"/>
                  <a:pt x="709955" y="545017"/>
                </a:cubicBezTo>
                <a:cubicBezTo>
                  <a:pt x="727786" y="548198"/>
                  <a:pt x="741112" y="545074"/>
                  <a:pt x="749913" y="535616"/>
                </a:cubicBezTo>
                <a:cubicBezTo>
                  <a:pt x="756618" y="528415"/>
                  <a:pt x="759600" y="519195"/>
                  <a:pt x="758942" y="507936"/>
                </a:cubicBezTo>
                <a:cubicBezTo>
                  <a:pt x="758247" y="496678"/>
                  <a:pt x="753361" y="486857"/>
                  <a:pt x="744436" y="478504"/>
                </a:cubicBezTo>
                <a:cubicBezTo>
                  <a:pt x="739731" y="474103"/>
                  <a:pt x="732768" y="470427"/>
                  <a:pt x="723500" y="467483"/>
                </a:cubicBezTo>
                <a:cubicBezTo>
                  <a:pt x="724338" y="459749"/>
                  <a:pt x="725338" y="453958"/>
                  <a:pt x="726510" y="450119"/>
                </a:cubicBezTo>
                <a:cubicBezTo>
                  <a:pt x="745046" y="456825"/>
                  <a:pt x="759457" y="454653"/>
                  <a:pt x="769668" y="443671"/>
                </a:cubicBezTo>
                <a:cubicBezTo>
                  <a:pt x="775687" y="437242"/>
                  <a:pt x="778545" y="428602"/>
                  <a:pt x="778288" y="417725"/>
                </a:cubicBezTo>
                <a:cubicBezTo>
                  <a:pt x="778012" y="406895"/>
                  <a:pt x="773382" y="397275"/>
                  <a:pt x="764400" y="388902"/>
                </a:cubicBezTo>
                <a:cubicBezTo>
                  <a:pt x="759304" y="384130"/>
                  <a:pt x="753951" y="381254"/>
                  <a:pt x="748389" y="380330"/>
                </a:cubicBezTo>
                <a:cubicBezTo>
                  <a:pt x="751665" y="365690"/>
                  <a:pt x="752389" y="355050"/>
                  <a:pt x="750580" y="348411"/>
                </a:cubicBezTo>
                <a:cubicBezTo>
                  <a:pt x="765372" y="352279"/>
                  <a:pt x="776088" y="350631"/>
                  <a:pt x="782784" y="343439"/>
                </a:cubicBezTo>
                <a:cubicBezTo>
                  <a:pt x="785984" y="340029"/>
                  <a:pt x="787670" y="334162"/>
                  <a:pt x="787841" y="325818"/>
                </a:cubicBezTo>
                <a:cubicBezTo>
                  <a:pt x="788013" y="317512"/>
                  <a:pt x="785117" y="310540"/>
                  <a:pt x="779126" y="304977"/>
                </a:cubicBezTo>
                <a:cubicBezTo>
                  <a:pt x="775268" y="301367"/>
                  <a:pt x="769172" y="298891"/>
                  <a:pt x="760895" y="297529"/>
                </a:cubicBezTo>
                <a:cubicBezTo>
                  <a:pt x="752589" y="296138"/>
                  <a:pt x="745769" y="298291"/>
                  <a:pt x="740474" y="303958"/>
                </a:cubicBezTo>
                <a:cubicBezTo>
                  <a:pt x="737292" y="307387"/>
                  <a:pt x="735511" y="312750"/>
                  <a:pt x="735035" y="320103"/>
                </a:cubicBezTo>
                <a:cubicBezTo>
                  <a:pt x="721509" y="311607"/>
                  <a:pt x="713870" y="307073"/>
                  <a:pt x="711946" y="306406"/>
                </a:cubicBezTo>
                <a:cubicBezTo>
                  <a:pt x="711432" y="304396"/>
                  <a:pt x="711641" y="298291"/>
                  <a:pt x="712603" y="287547"/>
                </a:cubicBezTo>
                <a:cubicBezTo>
                  <a:pt x="727234" y="294128"/>
                  <a:pt x="738835" y="292890"/>
                  <a:pt x="747312" y="283784"/>
                </a:cubicBezTo>
                <a:cubicBezTo>
                  <a:pt x="760009" y="270173"/>
                  <a:pt x="758885" y="256381"/>
                  <a:pt x="743912" y="242436"/>
                </a:cubicBezTo>
                <a:cubicBezTo>
                  <a:pt x="728539" y="228073"/>
                  <a:pt x="714489" y="227739"/>
                  <a:pt x="701764" y="241341"/>
                </a:cubicBezTo>
                <a:cubicBezTo>
                  <a:pt x="697544" y="245903"/>
                  <a:pt x="695363" y="251637"/>
                  <a:pt x="695258" y="258619"/>
                </a:cubicBezTo>
                <a:cubicBezTo>
                  <a:pt x="686733" y="254885"/>
                  <a:pt x="680790" y="251847"/>
                  <a:pt x="677428" y="249428"/>
                </a:cubicBezTo>
                <a:cubicBezTo>
                  <a:pt x="678113" y="240150"/>
                  <a:pt x="677913" y="232197"/>
                  <a:pt x="676904" y="225577"/>
                </a:cubicBezTo>
                <a:cubicBezTo>
                  <a:pt x="689829" y="230587"/>
                  <a:pt x="700373" y="228720"/>
                  <a:pt x="708489" y="220014"/>
                </a:cubicBezTo>
                <a:cubicBezTo>
                  <a:pt x="720109" y="207508"/>
                  <a:pt x="718652" y="194497"/>
                  <a:pt x="704117" y="180943"/>
                </a:cubicBezTo>
                <a:cubicBezTo>
                  <a:pt x="690029" y="167779"/>
                  <a:pt x="677151" y="167446"/>
                  <a:pt x="665493" y="179952"/>
                </a:cubicBezTo>
                <a:cubicBezTo>
                  <a:pt x="661959" y="183715"/>
                  <a:pt x="660073" y="188315"/>
                  <a:pt x="659825" y="193725"/>
                </a:cubicBezTo>
                <a:cubicBezTo>
                  <a:pt x="649557" y="188420"/>
                  <a:pt x="641823" y="184734"/>
                  <a:pt x="636546" y="182657"/>
                </a:cubicBezTo>
                <a:cubicBezTo>
                  <a:pt x="638318" y="164503"/>
                  <a:pt x="632784" y="149415"/>
                  <a:pt x="619963" y="137471"/>
                </a:cubicBezTo>
                <a:cubicBezTo>
                  <a:pt x="610133" y="128298"/>
                  <a:pt x="598399" y="123745"/>
                  <a:pt x="584797" y="123783"/>
                </a:cubicBezTo>
                <a:cubicBezTo>
                  <a:pt x="587845" y="106781"/>
                  <a:pt x="584645" y="93913"/>
                  <a:pt x="575243" y="85150"/>
                </a:cubicBezTo>
                <a:cubicBezTo>
                  <a:pt x="559422" y="70386"/>
                  <a:pt x="544811" y="70224"/>
                  <a:pt x="531400" y="84597"/>
                </a:cubicBezTo>
                <a:cubicBezTo>
                  <a:pt x="530704" y="85359"/>
                  <a:pt x="529209" y="87360"/>
                  <a:pt x="527009" y="90598"/>
                </a:cubicBezTo>
                <a:cubicBezTo>
                  <a:pt x="524799" y="93808"/>
                  <a:pt x="523161" y="96008"/>
                  <a:pt x="522065" y="97151"/>
                </a:cubicBezTo>
                <a:cubicBezTo>
                  <a:pt x="509435" y="91008"/>
                  <a:pt x="499510" y="87074"/>
                  <a:pt x="492347" y="85350"/>
                </a:cubicBezTo>
                <a:cubicBezTo>
                  <a:pt x="493700" y="71024"/>
                  <a:pt x="489671" y="59490"/>
                  <a:pt x="480270" y="50717"/>
                </a:cubicBezTo>
                <a:cubicBezTo>
                  <a:pt x="463582" y="35182"/>
                  <a:pt x="448189" y="34982"/>
                  <a:pt x="434064" y="50117"/>
                </a:cubicBezTo>
                <a:cubicBezTo>
                  <a:pt x="429492" y="55051"/>
                  <a:pt x="427044" y="61947"/>
                  <a:pt x="426720" y="70834"/>
                </a:cubicBezTo>
                <a:cubicBezTo>
                  <a:pt x="409889" y="58004"/>
                  <a:pt x="394068" y="55270"/>
                  <a:pt x="379219" y="62642"/>
                </a:cubicBezTo>
                <a:cubicBezTo>
                  <a:pt x="389849" y="47793"/>
                  <a:pt x="389849" y="35382"/>
                  <a:pt x="379162" y="25419"/>
                </a:cubicBezTo>
                <a:cubicBezTo>
                  <a:pt x="367598" y="14665"/>
                  <a:pt x="357073" y="14398"/>
                  <a:pt x="347558" y="24619"/>
                </a:cubicBezTo>
                <a:cubicBezTo>
                  <a:pt x="337652" y="35201"/>
                  <a:pt x="338480" y="45878"/>
                  <a:pt x="350034" y="56661"/>
                </a:cubicBezTo>
                <a:cubicBezTo>
                  <a:pt x="356464" y="62633"/>
                  <a:pt x="364265" y="64976"/>
                  <a:pt x="373485" y="63652"/>
                </a:cubicBezTo>
                <a:lnTo>
                  <a:pt x="357616" y="87074"/>
                </a:lnTo>
                <a:cubicBezTo>
                  <a:pt x="346986" y="85645"/>
                  <a:pt x="338709" y="84664"/>
                  <a:pt x="332813" y="84121"/>
                </a:cubicBezTo>
                <a:cubicBezTo>
                  <a:pt x="334937" y="69834"/>
                  <a:pt x="331727" y="58709"/>
                  <a:pt x="323193" y="50736"/>
                </a:cubicBezTo>
                <a:cubicBezTo>
                  <a:pt x="318049" y="45955"/>
                  <a:pt x="311268" y="43154"/>
                  <a:pt x="302800" y="42335"/>
                </a:cubicBezTo>
                <a:cubicBezTo>
                  <a:pt x="294380" y="41564"/>
                  <a:pt x="287503" y="43992"/>
                  <a:pt x="282216" y="49660"/>
                </a:cubicBezTo>
                <a:cubicBezTo>
                  <a:pt x="277997" y="54213"/>
                  <a:pt x="275968" y="60642"/>
                  <a:pt x="276187" y="68996"/>
                </a:cubicBezTo>
                <a:cubicBezTo>
                  <a:pt x="276406" y="77339"/>
                  <a:pt x="279711" y="84493"/>
                  <a:pt x="286131" y="90474"/>
                </a:cubicBezTo>
                <a:cubicBezTo>
                  <a:pt x="289979" y="94046"/>
                  <a:pt x="295666" y="96532"/>
                  <a:pt x="303190" y="97875"/>
                </a:cubicBezTo>
                <a:cubicBezTo>
                  <a:pt x="299247" y="105524"/>
                  <a:pt x="295923" y="111267"/>
                  <a:pt x="293160" y="115068"/>
                </a:cubicBezTo>
                <a:cubicBezTo>
                  <a:pt x="285283" y="114087"/>
                  <a:pt x="279416" y="113534"/>
                  <a:pt x="275492" y="113449"/>
                </a:cubicBezTo>
                <a:cubicBezTo>
                  <a:pt x="277197" y="98761"/>
                  <a:pt x="273768" y="87426"/>
                  <a:pt x="265224" y="79444"/>
                </a:cubicBezTo>
                <a:cubicBezTo>
                  <a:pt x="259661" y="74272"/>
                  <a:pt x="252860" y="71301"/>
                  <a:pt x="244783" y="70500"/>
                </a:cubicBezTo>
                <a:cubicBezTo>
                  <a:pt x="236725" y="69719"/>
                  <a:pt x="229895" y="72348"/>
                  <a:pt x="224238" y="78406"/>
                </a:cubicBezTo>
                <a:cubicBezTo>
                  <a:pt x="219656" y="83321"/>
                  <a:pt x="217513" y="89474"/>
                  <a:pt x="217856" y="96837"/>
                </a:cubicBezTo>
                <a:cubicBezTo>
                  <a:pt x="217942" y="106172"/>
                  <a:pt x="221228" y="113782"/>
                  <a:pt x="227628" y="119783"/>
                </a:cubicBezTo>
                <a:cubicBezTo>
                  <a:pt x="230610" y="122564"/>
                  <a:pt x="233944" y="124602"/>
                  <a:pt x="237563" y="125860"/>
                </a:cubicBezTo>
                <a:cubicBezTo>
                  <a:pt x="241173" y="127098"/>
                  <a:pt x="243221" y="127927"/>
                  <a:pt x="243650" y="128346"/>
                </a:cubicBezTo>
                <a:cubicBezTo>
                  <a:pt x="244926" y="129527"/>
                  <a:pt x="244345" y="131822"/>
                  <a:pt x="241973" y="135271"/>
                </a:cubicBezTo>
                <a:cubicBezTo>
                  <a:pt x="238925" y="140243"/>
                  <a:pt x="237315" y="143681"/>
                  <a:pt x="237115" y="145615"/>
                </a:cubicBezTo>
                <a:cubicBezTo>
                  <a:pt x="230791" y="144672"/>
                  <a:pt x="222961" y="144081"/>
                  <a:pt x="213608" y="143843"/>
                </a:cubicBezTo>
                <a:cubicBezTo>
                  <a:pt x="214455" y="132623"/>
                  <a:pt x="214636" y="126422"/>
                  <a:pt x="214132" y="125250"/>
                </a:cubicBezTo>
                <a:cubicBezTo>
                  <a:pt x="213693" y="120583"/>
                  <a:pt x="210884" y="115859"/>
                  <a:pt x="205769" y="111077"/>
                </a:cubicBezTo>
                <a:cubicBezTo>
                  <a:pt x="192100" y="98313"/>
                  <a:pt x="179594" y="97990"/>
                  <a:pt x="168335" y="110096"/>
                </a:cubicBezTo>
                <a:cubicBezTo>
                  <a:pt x="157410" y="121821"/>
                  <a:pt x="158753" y="134080"/>
                  <a:pt x="172422" y="146834"/>
                </a:cubicBezTo>
                <a:cubicBezTo>
                  <a:pt x="177975" y="152006"/>
                  <a:pt x="183652" y="154492"/>
                  <a:pt x="189490" y="154254"/>
                </a:cubicBezTo>
                <a:cubicBezTo>
                  <a:pt x="183794" y="168065"/>
                  <a:pt x="179108" y="177828"/>
                  <a:pt x="175393" y="183534"/>
                </a:cubicBezTo>
                <a:cubicBezTo>
                  <a:pt x="159420" y="179238"/>
                  <a:pt x="146647" y="182200"/>
                  <a:pt x="137093" y="192440"/>
                </a:cubicBezTo>
                <a:cubicBezTo>
                  <a:pt x="128978" y="201155"/>
                  <a:pt x="126406" y="212880"/>
                  <a:pt x="129388" y="227692"/>
                </a:cubicBezTo>
                <a:cubicBezTo>
                  <a:pt x="111795" y="214842"/>
                  <a:pt x="97003" y="214842"/>
                  <a:pt x="85020" y="227711"/>
                </a:cubicBezTo>
                <a:cubicBezTo>
                  <a:pt x="80096" y="233007"/>
                  <a:pt x="77705" y="239826"/>
                  <a:pt x="77934" y="248161"/>
                </a:cubicBezTo>
                <a:cubicBezTo>
                  <a:pt x="78134" y="256495"/>
                  <a:pt x="81925" y="264039"/>
                  <a:pt x="89183" y="270811"/>
                </a:cubicBezTo>
                <a:cubicBezTo>
                  <a:pt x="94298" y="275593"/>
                  <a:pt x="99851" y="278669"/>
                  <a:pt x="105832" y="279974"/>
                </a:cubicBezTo>
                <a:cubicBezTo>
                  <a:pt x="105480" y="280355"/>
                  <a:pt x="103565" y="284965"/>
                  <a:pt x="100136" y="293776"/>
                </a:cubicBezTo>
                <a:cubicBezTo>
                  <a:pt x="97536" y="299139"/>
                  <a:pt x="97069" y="304377"/>
                  <a:pt x="98717" y="309454"/>
                </a:cubicBezTo>
                <a:cubicBezTo>
                  <a:pt x="82315" y="304758"/>
                  <a:pt x="69533" y="307330"/>
                  <a:pt x="60350" y="317169"/>
                </a:cubicBezTo>
                <a:cubicBezTo>
                  <a:pt x="54693" y="323227"/>
                  <a:pt x="52159" y="331295"/>
                  <a:pt x="52769" y="341392"/>
                </a:cubicBezTo>
                <a:cubicBezTo>
                  <a:pt x="53330" y="351498"/>
                  <a:pt x="57474" y="360118"/>
                  <a:pt x="65170" y="367309"/>
                </a:cubicBezTo>
                <a:cubicBezTo>
                  <a:pt x="66437" y="368500"/>
                  <a:pt x="68942" y="370100"/>
                  <a:pt x="72638" y="372129"/>
                </a:cubicBezTo>
                <a:cubicBezTo>
                  <a:pt x="76352" y="374167"/>
                  <a:pt x="78629" y="375567"/>
                  <a:pt x="79467" y="376386"/>
                </a:cubicBezTo>
                <a:cubicBezTo>
                  <a:pt x="80753" y="377567"/>
                  <a:pt x="80696" y="381063"/>
                  <a:pt x="79315" y="386835"/>
                </a:cubicBezTo>
                <a:cubicBezTo>
                  <a:pt x="77362" y="394941"/>
                  <a:pt x="76333" y="400342"/>
                  <a:pt x="76181" y="403037"/>
                </a:cubicBezTo>
                <a:cubicBezTo>
                  <a:pt x="62122" y="398418"/>
                  <a:pt x="50683" y="400856"/>
                  <a:pt x="41853" y="410286"/>
                </a:cubicBezTo>
                <a:cubicBezTo>
                  <a:pt x="37633" y="414848"/>
                  <a:pt x="35490" y="421849"/>
                  <a:pt x="35414" y="431336"/>
                </a:cubicBezTo>
                <a:cubicBezTo>
                  <a:pt x="35366" y="440842"/>
                  <a:pt x="38967" y="448986"/>
                  <a:pt x="46225" y="455739"/>
                </a:cubicBezTo>
                <a:cubicBezTo>
                  <a:pt x="54369" y="463331"/>
                  <a:pt x="64379" y="466283"/>
                  <a:pt x="76295" y="464674"/>
                </a:cubicBezTo>
                <a:cubicBezTo>
                  <a:pt x="61131" y="485219"/>
                  <a:pt x="62332" y="503631"/>
                  <a:pt x="79867" y="519995"/>
                </a:cubicBezTo>
                <a:cubicBezTo>
                  <a:pt x="87144" y="526767"/>
                  <a:pt x="95879" y="530682"/>
                  <a:pt x="106089" y="531701"/>
                </a:cubicBezTo>
                <a:cubicBezTo>
                  <a:pt x="96812" y="552799"/>
                  <a:pt x="99670" y="570325"/>
                  <a:pt x="114652" y="584269"/>
                </a:cubicBezTo>
                <a:cubicBezTo>
                  <a:pt x="122320" y="591451"/>
                  <a:pt x="133207" y="595204"/>
                  <a:pt x="147247" y="595585"/>
                </a:cubicBezTo>
                <a:cubicBezTo>
                  <a:pt x="138617" y="615111"/>
                  <a:pt x="141151" y="631266"/>
                  <a:pt x="154829" y="644029"/>
                </a:cubicBezTo>
                <a:cubicBezTo>
                  <a:pt x="162087" y="650821"/>
                  <a:pt x="170631" y="654516"/>
                  <a:pt x="180423" y="655155"/>
                </a:cubicBezTo>
                <a:cubicBezTo>
                  <a:pt x="190214" y="655802"/>
                  <a:pt x="198453" y="652526"/>
                  <a:pt x="205159" y="645363"/>
                </a:cubicBezTo>
                <a:cubicBezTo>
                  <a:pt x="213636" y="636257"/>
                  <a:pt x="215427" y="624474"/>
                  <a:pt x="210522" y="610006"/>
                </a:cubicBezTo>
                <a:cubicBezTo>
                  <a:pt x="220151" y="616864"/>
                  <a:pt x="227371" y="621103"/>
                  <a:pt x="232191" y="622789"/>
                </a:cubicBezTo>
                <a:cubicBezTo>
                  <a:pt x="227943" y="639334"/>
                  <a:pt x="226438" y="649963"/>
                  <a:pt x="227657" y="654631"/>
                </a:cubicBezTo>
                <a:cubicBezTo>
                  <a:pt x="211445" y="648020"/>
                  <a:pt x="199130" y="649268"/>
                  <a:pt x="190643" y="658326"/>
                </a:cubicBezTo>
                <a:cubicBezTo>
                  <a:pt x="185699" y="663641"/>
                  <a:pt x="183566" y="670842"/>
                  <a:pt x="184252" y="679977"/>
                </a:cubicBezTo>
                <a:cubicBezTo>
                  <a:pt x="184937" y="689102"/>
                  <a:pt x="188481" y="696655"/>
                  <a:pt x="194920" y="702637"/>
                </a:cubicBezTo>
                <a:cubicBezTo>
                  <a:pt x="200473" y="707809"/>
                  <a:pt x="207845" y="710619"/>
                  <a:pt x="217027" y="711066"/>
                </a:cubicBezTo>
                <a:cubicBezTo>
                  <a:pt x="226209" y="711485"/>
                  <a:pt x="233477" y="708876"/>
                  <a:pt x="238754" y="703208"/>
                </a:cubicBezTo>
                <a:cubicBezTo>
                  <a:pt x="240878" y="700913"/>
                  <a:pt x="243049" y="695179"/>
                  <a:pt x="245269" y="685911"/>
                </a:cubicBezTo>
                <a:lnTo>
                  <a:pt x="259994" y="693274"/>
                </a:lnTo>
                <a:cubicBezTo>
                  <a:pt x="265319" y="696131"/>
                  <a:pt x="270701" y="697217"/>
                  <a:pt x="276092" y="696626"/>
                </a:cubicBezTo>
                <a:cubicBezTo>
                  <a:pt x="269053" y="712686"/>
                  <a:pt x="272377" y="727125"/>
                  <a:pt x="286064" y="739889"/>
                </a:cubicBezTo>
                <a:cubicBezTo>
                  <a:pt x="292027" y="745452"/>
                  <a:pt x="300857" y="748881"/>
                  <a:pt x="312458" y="750157"/>
                </a:cubicBezTo>
                <a:cubicBezTo>
                  <a:pt x="324060" y="751424"/>
                  <a:pt x="333023" y="748652"/>
                  <a:pt x="339376" y="741842"/>
                </a:cubicBezTo>
                <a:cubicBezTo>
                  <a:pt x="346815" y="733898"/>
                  <a:pt x="349348" y="726002"/>
                  <a:pt x="347053" y="718201"/>
                </a:cubicBezTo>
                <a:cubicBezTo>
                  <a:pt x="356587" y="724277"/>
                  <a:pt x="365208" y="727011"/>
                  <a:pt x="372942" y="726430"/>
                </a:cubicBezTo>
                <a:cubicBezTo>
                  <a:pt x="368484" y="744899"/>
                  <a:pt x="371818" y="759349"/>
                  <a:pt x="382915" y="769731"/>
                </a:cubicBezTo>
                <a:cubicBezTo>
                  <a:pt x="389763" y="776093"/>
                  <a:pt x="398297" y="779608"/>
                  <a:pt x="408480" y="780256"/>
                </a:cubicBezTo>
                <a:cubicBezTo>
                  <a:pt x="418671" y="780894"/>
                  <a:pt x="426930" y="777837"/>
                  <a:pt x="433273" y="771017"/>
                </a:cubicBezTo>
                <a:cubicBezTo>
                  <a:pt x="436455" y="767616"/>
                  <a:pt x="439207" y="761663"/>
                  <a:pt x="441465" y="753205"/>
                </a:cubicBezTo>
                <a:cubicBezTo>
                  <a:pt x="465868" y="763901"/>
                  <a:pt x="484746" y="762082"/>
                  <a:pt x="498186" y="747690"/>
                </a:cubicBezTo>
                <a:cubicBezTo>
                  <a:pt x="500310" y="745433"/>
                  <a:pt x="503320" y="740479"/>
                  <a:pt x="507263" y="732821"/>
                </a:cubicBezTo>
                <a:cubicBezTo>
                  <a:pt x="521027" y="734345"/>
                  <a:pt x="530657" y="735184"/>
                  <a:pt x="536077" y="735326"/>
                </a:cubicBezTo>
                <a:cubicBezTo>
                  <a:pt x="531886" y="748366"/>
                  <a:pt x="534286" y="759101"/>
                  <a:pt x="543277" y="767454"/>
                </a:cubicBezTo>
                <a:cubicBezTo>
                  <a:pt x="547973" y="771864"/>
                  <a:pt x="554155" y="774227"/>
                  <a:pt x="561746" y="774636"/>
                </a:cubicBezTo>
                <a:cubicBezTo>
                  <a:pt x="569405" y="775027"/>
                  <a:pt x="575472" y="772769"/>
                  <a:pt x="580092" y="767845"/>
                </a:cubicBezTo>
                <a:cubicBezTo>
                  <a:pt x="583978" y="763663"/>
                  <a:pt x="585635" y="757786"/>
                  <a:pt x="585102" y="750233"/>
                </a:cubicBezTo>
                <a:cubicBezTo>
                  <a:pt x="584568" y="742651"/>
                  <a:pt x="581730" y="736498"/>
                  <a:pt x="576624" y="731716"/>
                </a:cubicBezTo>
                <a:cubicBezTo>
                  <a:pt x="572767" y="728126"/>
                  <a:pt x="566871" y="725440"/>
                  <a:pt x="558927" y="723687"/>
                </a:cubicBezTo>
                <a:cubicBezTo>
                  <a:pt x="565071" y="714552"/>
                  <a:pt x="568481" y="707866"/>
                  <a:pt x="569252" y="703618"/>
                </a:cubicBezTo>
                <a:cubicBezTo>
                  <a:pt x="572005" y="704075"/>
                  <a:pt x="576548" y="704551"/>
                  <a:pt x="582844" y="705113"/>
                </a:cubicBezTo>
                <a:cubicBezTo>
                  <a:pt x="589083" y="705675"/>
                  <a:pt x="593408" y="705980"/>
                  <a:pt x="595741" y="706047"/>
                </a:cubicBezTo>
                <a:cubicBezTo>
                  <a:pt x="591779" y="717172"/>
                  <a:pt x="594265" y="726935"/>
                  <a:pt x="603247" y="735307"/>
                </a:cubicBezTo>
                <a:cubicBezTo>
                  <a:pt x="616077" y="747261"/>
                  <a:pt x="627593" y="747776"/>
                  <a:pt x="637861" y="736784"/>
                </a:cubicBezTo>
                <a:cubicBezTo>
                  <a:pt x="648119" y="725782"/>
                  <a:pt x="646814" y="714324"/>
                  <a:pt x="634013" y="702360"/>
                </a:cubicBezTo>
                <a:close/>
                <a:moveTo>
                  <a:pt x="61560" y="268344"/>
                </a:moveTo>
                <a:cubicBezTo>
                  <a:pt x="52159" y="259562"/>
                  <a:pt x="43720" y="259172"/>
                  <a:pt x="36328" y="267116"/>
                </a:cubicBezTo>
                <a:cubicBezTo>
                  <a:pt x="28546" y="275431"/>
                  <a:pt x="29375" y="283994"/>
                  <a:pt x="38786" y="292776"/>
                </a:cubicBezTo>
                <a:cubicBezTo>
                  <a:pt x="47768" y="301120"/>
                  <a:pt x="56140" y="301158"/>
                  <a:pt x="63894" y="292824"/>
                </a:cubicBezTo>
                <a:cubicBezTo>
                  <a:pt x="71323" y="284880"/>
                  <a:pt x="70533" y="276726"/>
                  <a:pt x="61560" y="268344"/>
                </a:cubicBezTo>
                <a:close/>
                <a:moveTo>
                  <a:pt x="40481" y="359079"/>
                </a:moveTo>
                <a:cubicBezTo>
                  <a:pt x="31071" y="350316"/>
                  <a:pt x="22679" y="349926"/>
                  <a:pt x="15269" y="357860"/>
                </a:cubicBezTo>
                <a:cubicBezTo>
                  <a:pt x="7506" y="366176"/>
                  <a:pt x="8325" y="374700"/>
                  <a:pt x="17736" y="383482"/>
                </a:cubicBezTo>
                <a:cubicBezTo>
                  <a:pt x="26718" y="391855"/>
                  <a:pt x="35071" y="391893"/>
                  <a:pt x="42843" y="383559"/>
                </a:cubicBezTo>
                <a:cubicBezTo>
                  <a:pt x="50244" y="375615"/>
                  <a:pt x="49473" y="367433"/>
                  <a:pt x="40481" y="359079"/>
                </a:cubicBezTo>
                <a:close/>
                <a:moveTo>
                  <a:pt x="414385" y="21085"/>
                </a:moveTo>
                <a:cubicBezTo>
                  <a:pt x="415652" y="22275"/>
                  <a:pt x="418548" y="23047"/>
                  <a:pt x="423062" y="23342"/>
                </a:cubicBezTo>
                <a:cubicBezTo>
                  <a:pt x="427549" y="23647"/>
                  <a:pt x="430711" y="22885"/>
                  <a:pt x="432473" y="20980"/>
                </a:cubicBezTo>
                <a:cubicBezTo>
                  <a:pt x="433892" y="19475"/>
                  <a:pt x="434683" y="16684"/>
                  <a:pt x="434864" y="12617"/>
                </a:cubicBezTo>
                <a:cubicBezTo>
                  <a:pt x="435064" y="8550"/>
                  <a:pt x="433892" y="5302"/>
                  <a:pt x="431292" y="2911"/>
                </a:cubicBezTo>
                <a:cubicBezTo>
                  <a:pt x="429616" y="1339"/>
                  <a:pt x="426482" y="396"/>
                  <a:pt x="421996" y="63"/>
                </a:cubicBezTo>
                <a:cubicBezTo>
                  <a:pt x="417481" y="-242"/>
                  <a:pt x="414347" y="558"/>
                  <a:pt x="412585" y="2444"/>
                </a:cubicBezTo>
                <a:cubicBezTo>
                  <a:pt x="411166" y="3959"/>
                  <a:pt x="410480" y="6835"/>
                  <a:pt x="410518" y="11103"/>
                </a:cubicBezTo>
                <a:cubicBezTo>
                  <a:pt x="410518" y="15370"/>
                  <a:pt x="411823" y="18694"/>
                  <a:pt x="414385" y="21085"/>
                </a:cubicBezTo>
                <a:close/>
                <a:moveTo>
                  <a:pt x="4229" y="455825"/>
                </a:moveTo>
                <a:lnTo>
                  <a:pt x="0" y="460349"/>
                </a:lnTo>
                <a:cubicBezTo>
                  <a:pt x="857" y="465417"/>
                  <a:pt x="1962" y="468550"/>
                  <a:pt x="3248" y="469750"/>
                </a:cubicBezTo>
                <a:cubicBezTo>
                  <a:pt x="4086" y="470541"/>
                  <a:pt x="7068" y="471198"/>
                  <a:pt x="12192" y="471713"/>
                </a:cubicBezTo>
                <a:lnTo>
                  <a:pt x="16431" y="467179"/>
                </a:lnTo>
                <a:cubicBezTo>
                  <a:pt x="15554" y="462111"/>
                  <a:pt x="14688" y="459168"/>
                  <a:pt x="13849" y="458387"/>
                </a:cubicBezTo>
                <a:cubicBezTo>
                  <a:pt x="12544" y="457196"/>
                  <a:pt x="9363" y="456320"/>
                  <a:pt x="4229" y="455825"/>
                </a:cubicBezTo>
                <a:close/>
                <a:moveTo>
                  <a:pt x="54350" y="515261"/>
                </a:moveTo>
                <a:cubicBezTo>
                  <a:pt x="46644" y="508079"/>
                  <a:pt x="39795" y="507708"/>
                  <a:pt x="33795" y="514137"/>
                </a:cubicBezTo>
                <a:cubicBezTo>
                  <a:pt x="27413" y="520957"/>
                  <a:pt x="28099" y="527948"/>
                  <a:pt x="35804" y="535111"/>
                </a:cubicBezTo>
                <a:cubicBezTo>
                  <a:pt x="43491" y="542302"/>
                  <a:pt x="50540" y="542474"/>
                  <a:pt x="56883" y="535673"/>
                </a:cubicBezTo>
                <a:cubicBezTo>
                  <a:pt x="62875" y="529225"/>
                  <a:pt x="62017" y="522433"/>
                  <a:pt x="54350" y="515261"/>
                </a:cubicBezTo>
                <a:close/>
                <a:moveTo>
                  <a:pt x="507016" y="55480"/>
                </a:moveTo>
                <a:cubicBezTo>
                  <a:pt x="515141" y="63061"/>
                  <a:pt x="522751" y="63052"/>
                  <a:pt x="529819" y="55489"/>
                </a:cubicBezTo>
                <a:cubicBezTo>
                  <a:pt x="536515" y="48279"/>
                  <a:pt x="535772" y="40897"/>
                  <a:pt x="527685" y="33324"/>
                </a:cubicBezTo>
                <a:cubicBezTo>
                  <a:pt x="519103" y="25371"/>
                  <a:pt x="511512" y="24961"/>
                  <a:pt x="504816" y="32162"/>
                </a:cubicBezTo>
                <a:cubicBezTo>
                  <a:pt x="497729" y="39735"/>
                  <a:pt x="498491" y="47498"/>
                  <a:pt x="507016" y="55480"/>
                </a:cubicBezTo>
                <a:close/>
                <a:moveTo>
                  <a:pt x="92173" y="574964"/>
                </a:moveTo>
                <a:cubicBezTo>
                  <a:pt x="84058" y="567353"/>
                  <a:pt x="76457" y="567353"/>
                  <a:pt x="69409" y="574945"/>
                </a:cubicBezTo>
                <a:cubicBezTo>
                  <a:pt x="62351" y="582517"/>
                  <a:pt x="62894" y="590089"/>
                  <a:pt x="71018" y="597652"/>
                </a:cubicBezTo>
                <a:cubicBezTo>
                  <a:pt x="79572" y="605615"/>
                  <a:pt x="87373" y="605834"/>
                  <a:pt x="94421" y="598243"/>
                </a:cubicBezTo>
                <a:cubicBezTo>
                  <a:pt x="101460" y="590699"/>
                  <a:pt x="100736" y="582945"/>
                  <a:pt x="92173" y="574964"/>
                </a:cubicBezTo>
                <a:close/>
                <a:moveTo>
                  <a:pt x="607705" y="82502"/>
                </a:moveTo>
                <a:cubicBezTo>
                  <a:pt x="610676" y="85283"/>
                  <a:pt x="613858" y="86160"/>
                  <a:pt x="617306" y="85074"/>
                </a:cubicBezTo>
                <a:lnTo>
                  <a:pt x="620992" y="81102"/>
                </a:lnTo>
                <a:cubicBezTo>
                  <a:pt x="622173" y="77263"/>
                  <a:pt x="621287" y="73939"/>
                  <a:pt x="618277" y="71148"/>
                </a:cubicBezTo>
                <a:cubicBezTo>
                  <a:pt x="615706" y="68767"/>
                  <a:pt x="612572" y="68281"/>
                  <a:pt x="608838" y="69729"/>
                </a:cubicBezTo>
                <a:lnTo>
                  <a:pt x="605104" y="73710"/>
                </a:lnTo>
                <a:cubicBezTo>
                  <a:pt x="604295" y="77187"/>
                  <a:pt x="605133" y="80111"/>
                  <a:pt x="607705" y="82502"/>
                </a:cubicBezTo>
                <a:close/>
                <a:moveTo>
                  <a:pt x="129292" y="639286"/>
                </a:moveTo>
                <a:cubicBezTo>
                  <a:pt x="127168" y="637295"/>
                  <a:pt x="123749" y="636047"/>
                  <a:pt x="119005" y="635514"/>
                </a:cubicBezTo>
                <a:cubicBezTo>
                  <a:pt x="114300" y="635019"/>
                  <a:pt x="110890" y="635905"/>
                  <a:pt x="108747" y="638162"/>
                </a:cubicBezTo>
                <a:cubicBezTo>
                  <a:pt x="102432" y="644963"/>
                  <a:pt x="103080" y="651992"/>
                  <a:pt x="110785" y="659155"/>
                </a:cubicBezTo>
                <a:cubicBezTo>
                  <a:pt x="112909" y="661165"/>
                  <a:pt x="116224" y="662279"/>
                  <a:pt x="120729" y="662584"/>
                </a:cubicBezTo>
                <a:cubicBezTo>
                  <a:pt x="125244" y="662908"/>
                  <a:pt x="128749" y="661736"/>
                  <a:pt x="131216" y="659117"/>
                </a:cubicBezTo>
                <a:cubicBezTo>
                  <a:pt x="132969" y="657212"/>
                  <a:pt x="133741" y="654012"/>
                  <a:pt x="133512" y="649535"/>
                </a:cubicBezTo>
                <a:cubicBezTo>
                  <a:pt x="133264" y="645106"/>
                  <a:pt x="131864" y="641667"/>
                  <a:pt x="129292" y="639286"/>
                </a:cubicBezTo>
                <a:close/>
                <a:moveTo>
                  <a:pt x="635603" y="154159"/>
                </a:moveTo>
                <a:cubicBezTo>
                  <a:pt x="639470" y="157740"/>
                  <a:pt x="644642" y="159921"/>
                  <a:pt x="651110" y="160674"/>
                </a:cubicBezTo>
                <a:cubicBezTo>
                  <a:pt x="657625" y="161407"/>
                  <a:pt x="662959" y="159493"/>
                  <a:pt x="667245" y="154968"/>
                </a:cubicBezTo>
                <a:cubicBezTo>
                  <a:pt x="670379" y="151568"/>
                  <a:pt x="672065" y="146567"/>
                  <a:pt x="672198" y="139995"/>
                </a:cubicBezTo>
                <a:cubicBezTo>
                  <a:pt x="672360" y="133413"/>
                  <a:pt x="669874" y="127708"/>
                  <a:pt x="664721" y="122926"/>
                </a:cubicBezTo>
                <a:cubicBezTo>
                  <a:pt x="660044" y="118545"/>
                  <a:pt x="654377" y="116259"/>
                  <a:pt x="647710" y="116097"/>
                </a:cubicBezTo>
                <a:cubicBezTo>
                  <a:pt x="641090" y="115916"/>
                  <a:pt x="635832" y="117925"/>
                  <a:pt x="631955" y="122088"/>
                </a:cubicBezTo>
                <a:cubicBezTo>
                  <a:pt x="629117" y="125107"/>
                  <a:pt x="627640" y="129908"/>
                  <a:pt x="627478" y="136490"/>
                </a:cubicBezTo>
                <a:cubicBezTo>
                  <a:pt x="627345" y="143091"/>
                  <a:pt x="630041" y="148958"/>
                  <a:pt x="635603" y="154159"/>
                </a:cubicBezTo>
                <a:close/>
                <a:moveTo>
                  <a:pt x="264023" y="728821"/>
                </a:moveTo>
                <a:cubicBezTo>
                  <a:pt x="254194" y="719648"/>
                  <a:pt x="245040" y="719601"/>
                  <a:pt x="236553" y="728678"/>
                </a:cubicBezTo>
                <a:cubicBezTo>
                  <a:pt x="228457" y="737403"/>
                  <a:pt x="229305" y="746328"/>
                  <a:pt x="239135" y="755500"/>
                </a:cubicBezTo>
                <a:cubicBezTo>
                  <a:pt x="249403" y="765064"/>
                  <a:pt x="258585" y="765511"/>
                  <a:pt x="266700" y="756777"/>
                </a:cubicBezTo>
                <a:cubicBezTo>
                  <a:pt x="275196" y="747699"/>
                  <a:pt x="274272" y="738393"/>
                  <a:pt x="264023" y="728821"/>
                </a:cubicBezTo>
                <a:close/>
                <a:moveTo>
                  <a:pt x="361636" y="760406"/>
                </a:moveTo>
                <a:cubicBezTo>
                  <a:pt x="357368" y="756443"/>
                  <a:pt x="351720" y="754348"/>
                  <a:pt x="344691" y="754167"/>
                </a:cubicBezTo>
                <a:cubicBezTo>
                  <a:pt x="337661" y="753986"/>
                  <a:pt x="332565" y="755586"/>
                  <a:pt x="329394" y="759015"/>
                </a:cubicBezTo>
                <a:cubicBezTo>
                  <a:pt x="326574" y="762025"/>
                  <a:pt x="325422" y="767130"/>
                  <a:pt x="325888" y="774322"/>
                </a:cubicBezTo>
                <a:cubicBezTo>
                  <a:pt x="326403" y="781504"/>
                  <a:pt x="328784" y="787085"/>
                  <a:pt x="333061" y="791076"/>
                </a:cubicBezTo>
                <a:cubicBezTo>
                  <a:pt x="336490" y="794258"/>
                  <a:pt x="341719" y="796134"/>
                  <a:pt x="348767" y="796715"/>
                </a:cubicBezTo>
                <a:cubicBezTo>
                  <a:pt x="355854" y="797277"/>
                  <a:pt x="361131" y="795677"/>
                  <a:pt x="364655" y="791895"/>
                </a:cubicBezTo>
                <a:cubicBezTo>
                  <a:pt x="367513" y="788876"/>
                  <a:pt x="368760" y="783866"/>
                  <a:pt x="368475" y="776874"/>
                </a:cubicBezTo>
                <a:cubicBezTo>
                  <a:pt x="368189" y="769883"/>
                  <a:pt x="365922" y="764406"/>
                  <a:pt x="361636" y="760406"/>
                </a:cubicBezTo>
                <a:close/>
                <a:moveTo>
                  <a:pt x="786822" y="397018"/>
                </a:moveTo>
                <a:cubicBezTo>
                  <a:pt x="796214" y="405771"/>
                  <a:pt x="804634" y="406190"/>
                  <a:pt x="812025" y="398265"/>
                </a:cubicBezTo>
                <a:cubicBezTo>
                  <a:pt x="819779" y="389912"/>
                  <a:pt x="818969" y="381377"/>
                  <a:pt x="809577" y="372605"/>
                </a:cubicBezTo>
                <a:cubicBezTo>
                  <a:pt x="800586" y="364232"/>
                  <a:pt x="792232" y="364204"/>
                  <a:pt x="784450" y="372538"/>
                </a:cubicBezTo>
                <a:cubicBezTo>
                  <a:pt x="777050" y="380492"/>
                  <a:pt x="777850" y="388626"/>
                  <a:pt x="786822" y="397018"/>
                </a:cubicBezTo>
                <a:close/>
                <a:moveTo>
                  <a:pt x="452171" y="797048"/>
                </a:moveTo>
                <a:cubicBezTo>
                  <a:pt x="444465" y="789886"/>
                  <a:pt x="437626" y="789514"/>
                  <a:pt x="431625" y="795963"/>
                </a:cubicBezTo>
                <a:cubicBezTo>
                  <a:pt x="425272" y="802754"/>
                  <a:pt x="425929" y="809755"/>
                  <a:pt x="433635" y="816937"/>
                </a:cubicBezTo>
                <a:cubicBezTo>
                  <a:pt x="440903" y="823709"/>
                  <a:pt x="447723" y="823690"/>
                  <a:pt x="454066" y="816889"/>
                </a:cubicBezTo>
                <a:cubicBezTo>
                  <a:pt x="460077" y="810441"/>
                  <a:pt x="459438" y="803859"/>
                  <a:pt x="452171" y="797048"/>
                </a:cubicBezTo>
                <a:close/>
                <a:moveTo>
                  <a:pt x="760705" y="495744"/>
                </a:moveTo>
                <a:cubicBezTo>
                  <a:pt x="765800" y="500526"/>
                  <a:pt x="772163" y="503126"/>
                  <a:pt x="779821" y="503517"/>
                </a:cubicBezTo>
                <a:cubicBezTo>
                  <a:pt x="787460" y="503907"/>
                  <a:pt x="793547" y="501650"/>
                  <a:pt x="798166" y="496687"/>
                </a:cubicBezTo>
                <a:cubicBezTo>
                  <a:pt x="802024" y="492553"/>
                  <a:pt x="803710" y="486686"/>
                  <a:pt x="803177" y="479094"/>
                </a:cubicBezTo>
                <a:cubicBezTo>
                  <a:pt x="802596" y="471522"/>
                  <a:pt x="799576" y="465159"/>
                  <a:pt x="794023" y="459978"/>
                </a:cubicBezTo>
                <a:cubicBezTo>
                  <a:pt x="789318" y="455587"/>
                  <a:pt x="783155" y="453225"/>
                  <a:pt x="775535" y="452815"/>
                </a:cubicBezTo>
                <a:cubicBezTo>
                  <a:pt x="767896" y="452443"/>
                  <a:pt x="761962" y="454501"/>
                  <a:pt x="757742" y="459016"/>
                </a:cubicBezTo>
                <a:cubicBezTo>
                  <a:pt x="746446" y="471160"/>
                  <a:pt x="747417" y="483390"/>
                  <a:pt x="760705" y="495744"/>
                </a:cubicBezTo>
                <a:close/>
                <a:moveTo>
                  <a:pt x="516579" y="762682"/>
                </a:moveTo>
                <a:cubicBezTo>
                  <a:pt x="511883" y="758291"/>
                  <a:pt x="506301" y="756120"/>
                  <a:pt x="499910" y="756129"/>
                </a:cubicBezTo>
                <a:cubicBezTo>
                  <a:pt x="493462" y="756167"/>
                  <a:pt x="488318" y="758263"/>
                  <a:pt x="484461" y="762435"/>
                </a:cubicBezTo>
                <a:cubicBezTo>
                  <a:pt x="481641" y="765464"/>
                  <a:pt x="480041" y="770178"/>
                  <a:pt x="479679" y="776522"/>
                </a:cubicBezTo>
                <a:cubicBezTo>
                  <a:pt x="479327" y="782913"/>
                  <a:pt x="481889" y="788695"/>
                  <a:pt x="487470" y="793905"/>
                </a:cubicBezTo>
                <a:cubicBezTo>
                  <a:pt x="491309" y="797477"/>
                  <a:pt x="496567" y="799735"/>
                  <a:pt x="503311" y="800687"/>
                </a:cubicBezTo>
                <a:cubicBezTo>
                  <a:pt x="509988" y="801649"/>
                  <a:pt x="515483" y="799839"/>
                  <a:pt x="519713" y="795305"/>
                </a:cubicBezTo>
                <a:cubicBezTo>
                  <a:pt x="522903" y="791905"/>
                  <a:pt x="524561" y="786914"/>
                  <a:pt x="524704" y="780323"/>
                </a:cubicBezTo>
                <a:cubicBezTo>
                  <a:pt x="524847" y="773741"/>
                  <a:pt x="522161" y="767873"/>
                  <a:pt x="516579" y="762682"/>
                </a:cubicBezTo>
                <a:close/>
                <a:moveTo>
                  <a:pt x="839962" y="451881"/>
                </a:moveTo>
                <a:cubicBezTo>
                  <a:pt x="840629" y="451120"/>
                  <a:pt x="840819" y="448786"/>
                  <a:pt x="840457" y="444909"/>
                </a:cubicBezTo>
                <a:cubicBezTo>
                  <a:pt x="837457" y="442118"/>
                  <a:pt x="834742" y="442052"/>
                  <a:pt x="832266" y="444709"/>
                </a:cubicBezTo>
                <a:lnTo>
                  <a:pt x="832199" y="449919"/>
                </a:lnTo>
                <a:cubicBezTo>
                  <a:pt x="833466" y="451120"/>
                  <a:pt x="836057" y="451786"/>
                  <a:pt x="839962" y="451881"/>
                </a:cubicBezTo>
                <a:close/>
                <a:moveTo>
                  <a:pt x="734101" y="565420"/>
                </a:moveTo>
                <a:cubicBezTo>
                  <a:pt x="733625" y="572763"/>
                  <a:pt x="736197" y="579031"/>
                  <a:pt x="741731" y="584241"/>
                </a:cubicBezTo>
                <a:cubicBezTo>
                  <a:pt x="745588" y="587794"/>
                  <a:pt x="750884" y="590070"/>
                  <a:pt x="757580" y="591042"/>
                </a:cubicBezTo>
                <a:cubicBezTo>
                  <a:pt x="764267" y="591985"/>
                  <a:pt x="769934" y="589994"/>
                  <a:pt x="774525" y="585070"/>
                </a:cubicBezTo>
                <a:cubicBezTo>
                  <a:pt x="784050" y="574868"/>
                  <a:pt x="782803" y="564153"/>
                  <a:pt x="770868" y="552989"/>
                </a:cubicBezTo>
                <a:cubicBezTo>
                  <a:pt x="766172" y="548617"/>
                  <a:pt x="760590" y="546427"/>
                  <a:pt x="754170" y="546436"/>
                </a:cubicBezTo>
                <a:cubicBezTo>
                  <a:pt x="747741" y="546484"/>
                  <a:pt x="742779" y="548370"/>
                  <a:pt x="739245" y="552189"/>
                </a:cubicBezTo>
                <a:cubicBezTo>
                  <a:pt x="736082" y="555571"/>
                  <a:pt x="734378" y="559990"/>
                  <a:pt x="734101" y="565420"/>
                </a:cubicBezTo>
                <a:close/>
                <a:moveTo>
                  <a:pt x="689286" y="676471"/>
                </a:moveTo>
                <a:cubicBezTo>
                  <a:pt x="679018" y="666880"/>
                  <a:pt x="669655" y="666661"/>
                  <a:pt x="661187" y="675729"/>
                </a:cubicBezTo>
                <a:cubicBezTo>
                  <a:pt x="653072" y="684434"/>
                  <a:pt x="654129" y="693559"/>
                  <a:pt x="664407" y="703151"/>
                </a:cubicBezTo>
                <a:cubicBezTo>
                  <a:pt x="674237" y="712324"/>
                  <a:pt x="683219" y="712552"/>
                  <a:pt x="691363" y="703827"/>
                </a:cubicBezTo>
                <a:cubicBezTo>
                  <a:pt x="699840" y="694750"/>
                  <a:pt x="699125" y="685616"/>
                  <a:pt x="689286" y="676471"/>
                </a:cubicBezTo>
                <a:close/>
                <a:moveTo>
                  <a:pt x="817216" y="543150"/>
                </a:moveTo>
                <a:cubicBezTo>
                  <a:pt x="817874" y="542398"/>
                  <a:pt x="818283" y="540274"/>
                  <a:pt x="818340" y="536787"/>
                </a:cubicBezTo>
                <a:cubicBezTo>
                  <a:pt x="815350" y="533978"/>
                  <a:pt x="812587" y="533911"/>
                  <a:pt x="810139" y="536587"/>
                </a:cubicBezTo>
                <a:lnTo>
                  <a:pt x="810054" y="541798"/>
                </a:lnTo>
                <a:cubicBezTo>
                  <a:pt x="811349" y="542988"/>
                  <a:pt x="813711" y="543445"/>
                  <a:pt x="817216" y="543150"/>
                </a:cubicBezTo>
                <a:close/>
                <a:moveTo>
                  <a:pt x="738073" y="655040"/>
                </a:moveTo>
                <a:cubicBezTo>
                  <a:pt x="732539" y="654907"/>
                  <a:pt x="729682" y="655040"/>
                  <a:pt x="729329" y="655402"/>
                </a:cubicBezTo>
                <a:cubicBezTo>
                  <a:pt x="728272" y="656536"/>
                  <a:pt x="728329" y="659469"/>
                  <a:pt x="729596" y="664146"/>
                </a:cubicBezTo>
                <a:cubicBezTo>
                  <a:pt x="733625" y="665775"/>
                  <a:pt x="736759" y="666270"/>
                  <a:pt x="739035" y="665537"/>
                </a:cubicBezTo>
                <a:cubicBezTo>
                  <a:pt x="739883" y="662060"/>
                  <a:pt x="739559" y="658593"/>
                  <a:pt x="738073" y="65504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5253BB-E58B-4D04-BD80-FA02664E5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606918" y="592565"/>
            <a:ext cx="2182325" cy="612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t-BR" noProof="0"/>
              <a:t>Título do slide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97CE182F-DF8B-4081-8CB8-D2F5F79419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3185" y="1588191"/>
            <a:ext cx="7346866" cy="4489238"/>
          </a:xfrm>
          <a:custGeom>
            <a:avLst/>
            <a:gdLst>
              <a:gd name="connsiteX0" fmla="*/ 0 w 4608000"/>
              <a:gd name="connsiteY0" fmla="*/ 0 h 4608000"/>
              <a:gd name="connsiteX1" fmla="*/ 4608000 w 4608000"/>
              <a:gd name="connsiteY1" fmla="*/ 0 h 4608000"/>
              <a:gd name="connsiteX2" fmla="*/ 4608000 w 4608000"/>
              <a:gd name="connsiteY2" fmla="*/ 4608000 h 4608000"/>
              <a:gd name="connsiteX3" fmla="*/ 0 w 4608000"/>
              <a:gd name="connsiteY3" fmla="*/ 4608000 h 4608000"/>
              <a:gd name="connsiteX4" fmla="*/ 0 w 4608000"/>
              <a:gd name="connsiteY4" fmla="*/ 0 h 4608000"/>
              <a:gd name="connsiteX0" fmla="*/ 88900 w 4608000"/>
              <a:gd name="connsiteY0" fmla="*/ 0 h 4633400"/>
              <a:gd name="connsiteX1" fmla="*/ 4608000 w 4608000"/>
              <a:gd name="connsiteY1" fmla="*/ 25400 h 4633400"/>
              <a:gd name="connsiteX2" fmla="*/ 4608000 w 4608000"/>
              <a:gd name="connsiteY2" fmla="*/ 4633400 h 4633400"/>
              <a:gd name="connsiteX3" fmla="*/ 0 w 4608000"/>
              <a:gd name="connsiteY3" fmla="*/ 4633400 h 4633400"/>
              <a:gd name="connsiteX4" fmla="*/ 88900 w 4608000"/>
              <a:gd name="connsiteY4" fmla="*/ 0 h 4633400"/>
              <a:gd name="connsiteX0" fmla="*/ 25400 w 4544500"/>
              <a:gd name="connsiteY0" fmla="*/ 0 h 4633400"/>
              <a:gd name="connsiteX1" fmla="*/ 4544500 w 4544500"/>
              <a:gd name="connsiteY1" fmla="*/ 25400 h 4633400"/>
              <a:gd name="connsiteX2" fmla="*/ 4544500 w 4544500"/>
              <a:gd name="connsiteY2" fmla="*/ 4633400 h 4633400"/>
              <a:gd name="connsiteX3" fmla="*/ 0 w 4544500"/>
              <a:gd name="connsiteY3" fmla="*/ 4506400 h 4633400"/>
              <a:gd name="connsiteX4" fmla="*/ 25400 w 4544500"/>
              <a:gd name="connsiteY4" fmla="*/ 0 h 4633400"/>
              <a:gd name="connsiteX0" fmla="*/ 25400 w 4544500"/>
              <a:gd name="connsiteY0" fmla="*/ 0 h 4557200"/>
              <a:gd name="connsiteX1" fmla="*/ 4544500 w 4544500"/>
              <a:gd name="connsiteY1" fmla="*/ 25400 h 4557200"/>
              <a:gd name="connsiteX2" fmla="*/ 4531800 w 4544500"/>
              <a:gd name="connsiteY2" fmla="*/ 4557200 h 4557200"/>
              <a:gd name="connsiteX3" fmla="*/ 0 w 4544500"/>
              <a:gd name="connsiteY3" fmla="*/ 4506400 h 4557200"/>
              <a:gd name="connsiteX4" fmla="*/ 25400 w 4544500"/>
              <a:gd name="connsiteY4" fmla="*/ 0 h 45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4500" h="4557200">
                <a:moveTo>
                  <a:pt x="25400" y="0"/>
                </a:moveTo>
                <a:lnTo>
                  <a:pt x="4544500" y="25400"/>
                </a:lnTo>
                <a:cubicBezTo>
                  <a:pt x="4540267" y="1536000"/>
                  <a:pt x="4536033" y="3046600"/>
                  <a:pt x="4531800" y="4557200"/>
                </a:cubicBezTo>
                <a:lnTo>
                  <a:pt x="0" y="4506400"/>
                </a:lnTo>
                <a:lnTo>
                  <a:pt x="2540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dirty="0" smtClean="0">
                <a:solidFill>
                  <a:schemeClr val="bg1"/>
                </a:solidFill>
              </a:defRPr>
            </a:lvl1pPr>
          </a:lstStyle>
          <a:p>
            <a:pPr marL="228600" lvl="0" indent="-228600" algn="ctr" rtl="0"/>
            <a:r>
              <a:rPr lang="pt-BR" noProof="0"/>
              <a:t>Solte a sua foto aqui!</a:t>
            </a:r>
          </a:p>
        </p:txBody>
      </p:sp>
      <p:sp>
        <p:nvSpPr>
          <p:cNvPr id="17" name="Espaço Reservado para Imagem 4">
            <a:extLst>
              <a:ext uri="{FF2B5EF4-FFF2-40B4-BE49-F238E27FC236}">
                <a16:creationId xmlns:a16="http://schemas.microsoft.com/office/drawing/2014/main" id="{D86E69CF-B6A7-4EA3-81A0-D6251F865A8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43790" y="1588191"/>
            <a:ext cx="3375025" cy="2192331"/>
          </a:xfrm>
          <a:custGeom>
            <a:avLst/>
            <a:gdLst>
              <a:gd name="connsiteX0" fmla="*/ 0 w 6213988"/>
              <a:gd name="connsiteY0" fmla="*/ 0 h 4608000"/>
              <a:gd name="connsiteX1" fmla="*/ 6213988 w 6213988"/>
              <a:gd name="connsiteY1" fmla="*/ 0 h 4608000"/>
              <a:gd name="connsiteX2" fmla="*/ 6213988 w 6213988"/>
              <a:gd name="connsiteY2" fmla="*/ 4608000 h 4608000"/>
              <a:gd name="connsiteX3" fmla="*/ 0 w 6213988"/>
              <a:gd name="connsiteY3" fmla="*/ 4608000 h 4608000"/>
              <a:gd name="connsiteX4" fmla="*/ 0 w 6213988"/>
              <a:gd name="connsiteY4" fmla="*/ 0 h 4608000"/>
              <a:gd name="connsiteX0" fmla="*/ 12700 w 6226688"/>
              <a:gd name="connsiteY0" fmla="*/ 0 h 4608000"/>
              <a:gd name="connsiteX1" fmla="*/ 6226688 w 6226688"/>
              <a:gd name="connsiteY1" fmla="*/ 0 h 4608000"/>
              <a:gd name="connsiteX2" fmla="*/ 6226688 w 6226688"/>
              <a:gd name="connsiteY2" fmla="*/ 4608000 h 4608000"/>
              <a:gd name="connsiteX3" fmla="*/ 0 w 6226688"/>
              <a:gd name="connsiteY3" fmla="*/ 4531800 h 4608000"/>
              <a:gd name="connsiteX4" fmla="*/ 12700 w 6226688"/>
              <a:gd name="connsiteY4" fmla="*/ 0 h 4608000"/>
              <a:gd name="connsiteX0" fmla="*/ 12700 w 6226688"/>
              <a:gd name="connsiteY0" fmla="*/ 0 h 4608000"/>
              <a:gd name="connsiteX1" fmla="*/ 6175888 w 6226688"/>
              <a:gd name="connsiteY1" fmla="*/ 50800 h 4608000"/>
              <a:gd name="connsiteX2" fmla="*/ 6226688 w 6226688"/>
              <a:gd name="connsiteY2" fmla="*/ 4608000 h 4608000"/>
              <a:gd name="connsiteX3" fmla="*/ 0 w 6226688"/>
              <a:gd name="connsiteY3" fmla="*/ 4531800 h 4608000"/>
              <a:gd name="connsiteX4" fmla="*/ 12700 w 6226688"/>
              <a:gd name="connsiteY4" fmla="*/ 0 h 4608000"/>
              <a:gd name="connsiteX0" fmla="*/ 12700 w 6175888"/>
              <a:gd name="connsiteY0" fmla="*/ 0 h 4569900"/>
              <a:gd name="connsiteX1" fmla="*/ 6175888 w 6175888"/>
              <a:gd name="connsiteY1" fmla="*/ 50800 h 4569900"/>
              <a:gd name="connsiteX2" fmla="*/ 6163188 w 6175888"/>
              <a:gd name="connsiteY2" fmla="*/ 4569900 h 4569900"/>
              <a:gd name="connsiteX3" fmla="*/ 0 w 6175888"/>
              <a:gd name="connsiteY3" fmla="*/ 4531800 h 4569900"/>
              <a:gd name="connsiteX4" fmla="*/ 12700 w 6175888"/>
              <a:gd name="connsiteY4" fmla="*/ 0 h 456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75888" h="4569900">
                <a:moveTo>
                  <a:pt x="12700" y="0"/>
                </a:moveTo>
                <a:lnTo>
                  <a:pt x="6175888" y="50800"/>
                </a:lnTo>
                <a:cubicBezTo>
                  <a:pt x="6171655" y="1557167"/>
                  <a:pt x="6167421" y="3063533"/>
                  <a:pt x="6163188" y="4569900"/>
                </a:cubicBezTo>
                <a:lnTo>
                  <a:pt x="0" y="4531800"/>
                </a:lnTo>
                <a:cubicBezTo>
                  <a:pt x="4233" y="3021200"/>
                  <a:pt x="8467" y="1510600"/>
                  <a:pt x="1270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dirty="0" smtClean="0">
                <a:solidFill>
                  <a:schemeClr val="bg1"/>
                </a:solidFill>
              </a:defRPr>
            </a:lvl1pPr>
          </a:lstStyle>
          <a:p>
            <a:pPr marL="228600" lvl="0" indent="-228600" algn="ctr" rtl="0"/>
            <a:r>
              <a:rPr lang="pt-BR" noProof="0"/>
              <a:t>Solte a sua foto aqui!</a:t>
            </a:r>
          </a:p>
        </p:txBody>
      </p:sp>
      <p:sp>
        <p:nvSpPr>
          <p:cNvPr id="12" name="Espaço Reservado para Imagem 4">
            <a:extLst>
              <a:ext uri="{FF2B5EF4-FFF2-40B4-BE49-F238E27FC236}">
                <a16:creationId xmlns:a16="http://schemas.microsoft.com/office/drawing/2014/main" id="{29C84BAD-F309-48E8-9FBF-6B0D65568F8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34265" y="3901165"/>
            <a:ext cx="3375025" cy="2192331"/>
          </a:xfrm>
          <a:custGeom>
            <a:avLst/>
            <a:gdLst>
              <a:gd name="connsiteX0" fmla="*/ 0 w 6213988"/>
              <a:gd name="connsiteY0" fmla="*/ 0 h 4608000"/>
              <a:gd name="connsiteX1" fmla="*/ 6213988 w 6213988"/>
              <a:gd name="connsiteY1" fmla="*/ 0 h 4608000"/>
              <a:gd name="connsiteX2" fmla="*/ 6213988 w 6213988"/>
              <a:gd name="connsiteY2" fmla="*/ 4608000 h 4608000"/>
              <a:gd name="connsiteX3" fmla="*/ 0 w 6213988"/>
              <a:gd name="connsiteY3" fmla="*/ 4608000 h 4608000"/>
              <a:gd name="connsiteX4" fmla="*/ 0 w 6213988"/>
              <a:gd name="connsiteY4" fmla="*/ 0 h 4608000"/>
              <a:gd name="connsiteX0" fmla="*/ 12700 w 6226688"/>
              <a:gd name="connsiteY0" fmla="*/ 0 h 4608000"/>
              <a:gd name="connsiteX1" fmla="*/ 6226688 w 6226688"/>
              <a:gd name="connsiteY1" fmla="*/ 0 h 4608000"/>
              <a:gd name="connsiteX2" fmla="*/ 6226688 w 6226688"/>
              <a:gd name="connsiteY2" fmla="*/ 4608000 h 4608000"/>
              <a:gd name="connsiteX3" fmla="*/ 0 w 6226688"/>
              <a:gd name="connsiteY3" fmla="*/ 4531800 h 4608000"/>
              <a:gd name="connsiteX4" fmla="*/ 12700 w 6226688"/>
              <a:gd name="connsiteY4" fmla="*/ 0 h 4608000"/>
              <a:gd name="connsiteX0" fmla="*/ 12700 w 6226688"/>
              <a:gd name="connsiteY0" fmla="*/ 0 h 4608000"/>
              <a:gd name="connsiteX1" fmla="*/ 6175888 w 6226688"/>
              <a:gd name="connsiteY1" fmla="*/ 50800 h 4608000"/>
              <a:gd name="connsiteX2" fmla="*/ 6226688 w 6226688"/>
              <a:gd name="connsiteY2" fmla="*/ 4608000 h 4608000"/>
              <a:gd name="connsiteX3" fmla="*/ 0 w 6226688"/>
              <a:gd name="connsiteY3" fmla="*/ 4531800 h 4608000"/>
              <a:gd name="connsiteX4" fmla="*/ 12700 w 6226688"/>
              <a:gd name="connsiteY4" fmla="*/ 0 h 4608000"/>
              <a:gd name="connsiteX0" fmla="*/ 12700 w 6175888"/>
              <a:gd name="connsiteY0" fmla="*/ 0 h 4569900"/>
              <a:gd name="connsiteX1" fmla="*/ 6175888 w 6175888"/>
              <a:gd name="connsiteY1" fmla="*/ 50800 h 4569900"/>
              <a:gd name="connsiteX2" fmla="*/ 6163188 w 6175888"/>
              <a:gd name="connsiteY2" fmla="*/ 4569900 h 4569900"/>
              <a:gd name="connsiteX3" fmla="*/ 0 w 6175888"/>
              <a:gd name="connsiteY3" fmla="*/ 4531800 h 4569900"/>
              <a:gd name="connsiteX4" fmla="*/ 12700 w 6175888"/>
              <a:gd name="connsiteY4" fmla="*/ 0 h 456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75888" h="4569900">
                <a:moveTo>
                  <a:pt x="12700" y="0"/>
                </a:moveTo>
                <a:lnTo>
                  <a:pt x="6175888" y="50800"/>
                </a:lnTo>
                <a:cubicBezTo>
                  <a:pt x="6171655" y="1557167"/>
                  <a:pt x="6167421" y="3063533"/>
                  <a:pt x="6163188" y="4569900"/>
                </a:cubicBezTo>
                <a:lnTo>
                  <a:pt x="0" y="4531800"/>
                </a:lnTo>
                <a:cubicBezTo>
                  <a:pt x="4233" y="3021200"/>
                  <a:pt x="8467" y="1510600"/>
                  <a:pt x="1270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dirty="0" smtClean="0">
                <a:solidFill>
                  <a:schemeClr val="bg1"/>
                </a:solidFill>
              </a:defRPr>
            </a:lvl1pPr>
          </a:lstStyle>
          <a:p>
            <a:pPr marL="228600" lvl="0" indent="-228600" algn="ctr" rtl="0"/>
            <a:r>
              <a:rPr lang="pt-BR" noProof="0"/>
              <a:t>Solte a sua foto aqui!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id="{49F1828E-CE8D-4953-BEDB-55391DA916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72625" y="710253"/>
            <a:ext cx="2000764" cy="532208"/>
          </a:xfrm>
          <a:noFill/>
        </p:spPr>
        <p:txBody>
          <a:bodyPr rtlCol="0"/>
          <a:lstStyle>
            <a:lvl1pPr marL="0" indent="0" algn="r">
              <a:buNone/>
              <a:defRPr b="1" i="1" spc="-1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t-BR" noProof="0"/>
              <a:t>Sinopse aqui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F83F98-5259-49AF-8634-3B762C7468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1CA5E081-0192-404A-A654-91251F287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26287" y="6260303"/>
            <a:ext cx="324000" cy="324000"/>
          </a:xfrm>
        </p:spPr>
        <p:txBody>
          <a:bodyPr rtlCol="0"/>
          <a:lstStyle/>
          <a:p>
            <a:pPr rtl="0"/>
            <a:fld id="{D7D25598-CD32-4D2D-9E15-9BE9065C658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177105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otos + balão de fa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267F41A5-B489-4DEE-9BA8-8790E8DBF88B}"/>
              </a:ext>
            </a:extLst>
          </p:cNvPr>
          <p:cNvSpPr/>
          <p:nvPr userDrawn="1"/>
        </p:nvSpPr>
        <p:spPr>
          <a:xfrm>
            <a:off x="114300" y="127000"/>
            <a:ext cx="11925300" cy="6527800"/>
          </a:xfrm>
          <a:custGeom>
            <a:avLst/>
            <a:gdLst>
              <a:gd name="connsiteX0" fmla="*/ 76200 w 11925300"/>
              <a:gd name="connsiteY0" fmla="*/ 0 h 6527800"/>
              <a:gd name="connsiteX1" fmla="*/ 0 w 11925300"/>
              <a:gd name="connsiteY1" fmla="*/ 6400800 h 6527800"/>
              <a:gd name="connsiteX2" fmla="*/ 11925300 w 11925300"/>
              <a:gd name="connsiteY2" fmla="*/ 6527800 h 6527800"/>
              <a:gd name="connsiteX3" fmla="*/ 11798300 w 11925300"/>
              <a:gd name="connsiteY3" fmla="*/ 76200 h 6527800"/>
              <a:gd name="connsiteX4" fmla="*/ 76200 w 11925300"/>
              <a:gd name="connsiteY4" fmla="*/ 0 h 652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5300" h="6527800">
                <a:moveTo>
                  <a:pt x="76200" y="0"/>
                </a:moveTo>
                <a:lnTo>
                  <a:pt x="0" y="6400800"/>
                </a:lnTo>
                <a:lnTo>
                  <a:pt x="11925300" y="6527800"/>
                </a:lnTo>
                <a:lnTo>
                  <a:pt x="11798300" y="76200"/>
                </a:lnTo>
                <a:lnTo>
                  <a:pt x="762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7E567EAB-BE5C-424A-8ECB-7720F829571B}"/>
              </a:ext>
            </a:extLst>
          </p:cNvPr>
          <p:cNvGrpSpPr>
            <a:grpSpLocks noChangeAspect="1"/>
          </p:cNvGrpSpPr>
          <p:nvPr userDrawn="1"/>
        </p:nvGrpSpPr>
        <p:grpSpPr>
          <a:xfrm flipV="1">
            <a:off x="138380" y="3519341"/>
            <a:ext cx="11854854" cy="3003309"/>
            <a:chOff x="363505" y="160333"/>
            <a:chExt cx="11506204" cy="2914982"/>
          </a:xfrm>
        </p:grpSpPr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0518D782-B2F1-4290-9EB1-0BC505A7EFF1}"/>
                </a:ext>
              </a:extLst>
            </p:cNvPr>
            <p:cNvSpPr/>
            <p:nvPr/>
          </p:nvSpPr>
          <p:spPr>
            <a:xfrm flipV="1">
              <a:off x="8878858" y="160333"/>
              <a:ext cx="2990851" cy="2914697"/>
            </a:xfrm>
            <a:custGeom>
              <a:avLst/>
              <a:gdLst>
                <a:gd name="connsiteX0" fmla="*/ 655367 w 951642"/>
                <a:gd name="connsiteY0" fmla="*/ 873548 h 927411"/>
                <a:gd name="connsiteX1" fmla="*/ 682294 w 951642"/>
                <a:gd name="connsiteY1" fmla="*/ 900475 h 927411"/>
                <a:gd name="connsiteX2" fmla="*/ 655367 w 951642"/>
                <a:gd name="connsiteY2" fmla="*/ 927402 h 927411"/>
                <a:gd name="connsiteX3" fmla="*/ 628440 w 951642"/>
                <a:gd name="connsiteY3" fmla="*/ 900475 h 927411"/>
                <a:gd name="connsiteX4" fmla="*/ 655367 w 951642"/>
                <a:gd name="connsiteY4" fmla="*/ 873548 h 927411"/>
                <a:gd name="connsiteX5" fmla="*/ 565594 w 951642"/>
                <a:gd name="connsiteY5" fmla="*/ 873548 h 927411"/>
                <a:gd name="connsiteX6" fmla="*/ 592521 w 951642"/>
                <a:gd name="connsiteY6" fmla="*/ 900475 h 927411"/>
                <a:gd name="connsiteX7" fmla="*/ 565594 w 951642"/>
                <a:gd name="connsiteY7" fmla="*/ 927402 h 927411"/>
                <a:gd name="connsiteX8" fmla="*/ 538667 w 951642"/>
                <a:gd name="connsiteY8" fmla="*/ 900475 h 927411"/>
                <a:gd name="connsiteX9" fmla="*/ 565594 w 951642"/>
                <a:gd name="connsiteY9" fmla="*/ 873548 h 927411"/>
                <a:gd name="connsiteX10" fmla="*/ 386048 w 951642"/>
                <a:gd name="connsiteY10" fmla="*/ 873548 h 927411"/>
                <a:gd name="connsiteX11" fmla="*/ 412975 w 951642"/>
                <a:gd name="connsiteY11" fmla="*/ 900475 h 927411"/>
                <a:gd name="connsiteX12" fmla="*/ 386048 w 951642"/>
                <a:gd name="connsiteY12" fmla="*/ 927402 h 927411"/>
                <a:gd name="connsiteX13" fmla="*/ 359121 w 951642"/>
                <a:gd name="connsiteY13" fmla="*/ 900475 h 927411"/>
                <a:gd name="connsiteX14" fmla="*/ 386048 w 951642"/>
                <a:gd name="connsiteY14" fmla="*/ 873548 h 927411"/>
                <a:gd name="connsiteX15" fmla="*/ 296265 w 951642"/>
                <a:gd name="connsiteY15" fmla="*/ 873548 h 927411"/>
                <a:gd name="connsiteX16" fmla="*/ 323192 w 951642"/>
                <a:gd name="connsiteY16" fmla="*/ 900475 h 927411"/>
                <a:gd name="connsiteX17" fmla="*/ 296265 w 951642"/>
                <a:gd name="connsiteY17" fmla="*/ 927402 h 927411"/>
                <a:gd name="connsiteX18" fmla="*/ 269338 w 951642"/>
                <a:gd name="connsiteY18" fmla="*/ 900475 h 927411"/>
                <a:gd name="connsiteX19" fmla="*/ 296265 w 951642"/>
                <a:gd name="connsiteY19" fmla="*/ 873548 h 927411"/>
                <a:gd name="connsiteX20" fmla="*/ 924706 w 951642"/>
                <a:gd name="connsiteY20" fmla="*/ 873538 h 927411"/>
                <a:gd name="connsiteX21" fmla="*/ 951642 w 951642"/>
                <a:gd name="connsiteY21" fmla="*/ 900475 h 927411"/>
                <a:gd name="connsiteX22" fmla="*/ 924706 w 951642"/>
                <a:gd name="connsiteY22" fmla="*/ 927411 h 927411"/>
                <a:gd name="connsiteX23" fmla="*/ 897769 w 951642"/>
                <a:gd name="connsiteY23" fmla="*/ 900475 h 927411"/>
                <a:gd name="connsiteX24" fmla="*/ 924706 w 951642"/>
                <a:gd name="connsiteY24" fmla="*/ 873538 h 927411"/>
                <a:gd name="connsiteX25" fmla="*/ 834924 w 951642"/>
                <a:gd name="connsiteY25" fmla="*/ 873538 h 927411"/>
                <a:gd name="connsiteX26" fmla="*/ 861860 w 951642"/>
                <a:gd name="connsiteY26" fmla="*/ 900475 h 927411"/>
                <a:gd name="connsiteX27" fmla="*/ 834924 w 951642"/>
                <a:gd name="connsiteY27" fmla="*/ 927411 h 927411"/>
                <a:gd name="connsiteX28" fmla="*/ 807987 w 951642"/>
                <a:gd name="connsiteY28" fmla="*/ 900475 h 927411"/>
                <a:gd name="connsiteX29" fmla="*/ 834924 w 951642"/>
                <a:gd name="connsiteY29" fmla="*/ 873538 h 927411"/>
                <a:gd name="connsiteX30" fmla="*/ 745151 w 951642"/>
                <a:gd name="connsiteY30" fmla="*/ 873538 h 927411"/>
                <a:gd name="connsiteX31" fmla="*/ 772087 w 951642"/>
                <a:gd name="connsiteY31" fmla="*/ 900475 h 927411"/>
                <a:gd name="connsiteX32" fmla="*/ 745151 w 951642"/>
                <a:gd name="connsiteY32" fmla="*/ 927411 h 927411"/>
                <a:gd name="connsiteX33" fmla="*/ 718214 w 951642"/>
                <a:gd name="connsiteY33" fmla="*/ 900475 h 927411"/>
                <a:gd name="connsiteX34" fmla="*/ 745151 w 951642"/>
                <a:gd name="connsiteY34" fmla="*/ 873538 h 927411"/>
                <a:gd name="connsiteX35" fmla="*/ 475822 w 951642"/>
                <a:gd name="connsiteY35" fmla="*/ 873538 h 927411"/>
                <a:gd name="connsiteX36" fmla="*/ 502758 w 951642"/>
                <a:gd name="connsiteY36" fmla="*/ 900475 h 927411"/>
                <a:gd name="connsiteX37" fmla="*/ 475822 w 951642"/>
                <a:gd name="connsiteY37" fmla="*/ 927411 h 927411"/>
                <a:gd name="connsiteX38" fmla="*/ 448885 w 951642"/>
                <a:gd name="connsiteY38" fmla="*/ 900475 h 927411"/>
                <a:gd name="connsiteX39" fmla="*/ 475822 w 951642"/>
                <a:gd name="connsiteY39" fmla="*/ 873538 h 927411"/>
                <a:gd name="connsiteX40" fmla="*/ 206493 w 951642"/>
                <a:gd name="connsiteY40" fmla="*/ 873538 h 927411"/>
                <a:gd name="connsiteX41" fmla="*/ 233429 w 951642"/>
                <a:gd name="connsiteY41" fmla="*/ 900475 h 927411"/>
                <a:gd name="connsiteX42" fmla="*/ 206493 w 951642"/>
                <a:gd name="connsiteY42" fmla="*/ 927411 h 927411"/>
                <a:gd name="connsiteX43" fmla="*/ 179556 w 951642"/>
                <a:gd name="connsiteY43" fmla="*/ 900475 h 927411"/>
                <a:gd name="connsiteX44" fmla="*/ 206493 w 951642"/>
                <a:gd name="connsiteY44" fmla="*/ 873538 h 927411"/>
                <a:gd name="connsiteX45" fmla="*/ 116710 w 951642"/>
                <a:gd name="connsiteY45" fmla="*/ 873538 h 927411"/>
                <a:gd name="connsiteX46" fmla="*/ 143646 w 951642"/>
                <a:gd name="connsiteY46" fmla="*/ 900475 h 927411"/>
                <a:gd name="connsiteX47" fmla="*/ 116710 w 951642"/>
                <a:gd name="connsiteY47" fmla="*/ 927411 h 927411"/>
                <a:gd name="connsiteX48" fmla="*/ 89773 w 951642"/>
                <a:gd name="connsiteY48" fmla="*/ 900475 h 927411"/>
                <a:gd name="connsiteX49" fmla="*/ 116710 w 951642"/>
                <a:gd name="connsiteY49" fmla="*/ 873538 h 927411"/>
                <a:gd name="connsiteX50" fmla="*/ 26937 w 951642"/>
                <a:gd name="connsiteY50" fmla="*/ 873538 h 927411"/>
                <a:gd name="connsiteX51" fmla="*/ 53873 w 951642"/>
                <a:gd name="connsiteY51" fmla="*/ 900475 h 927411"/>
                <a:gd name="connsiteX52" fmla="*/ 26937 w 951642"/>
                <a:gd name="connsiteY52" fmla="*/ 927411 h 927411"/>
                <a:gd name="connsiteX53" fmla="*/ 0 w 951642"/>
                <a:gd name="connsiteY53" fmla="*/ 900475 h 927411"/>
                <a:gd name="connsiteX54" fmla="*/ 26937 w 951642"/>
                <a:gd name="connsiteY54" fmla="*/ 873538 h 927411"/>
                <a:gd name="connsiteX55" fmla="*/ 879815 w 951642"/>
                <a:gd name="connsiteY55" fmla="*/ 829866 h 927411"/>
                <a:gd name="connsiteX56" fmla="*/ 905532 w 951642"/>
                <a:gd name="connsiteY56" fmla="*/ 855583 h 927411"/>
                <a:gd name="connsiteX57" fmla="*/ 879815 w 951642"/>
                <a:gd name="connsiteY57" fmla="*/ 881301 h 927411"/>
                <a:gd name="connsiteX58" fmla="*/ 854097 w 951642"/>
                <a:gd name="connsiteY58" fmla="*/ 855583 h 927411"/>
                <a:gd name="connsiteX59" fmla="*/ 879815 w 951642"/>
                <a:gd name="connsiteY59" fmla="*/ 829866 h 927411"/>
                <a:gd name="connsiteX60" fmla="*/ 790033 w 951642"/>
                <a:gd name="connsiteY60" fmla="*/ 829866 h 927411"/>
                <a:gd name="connsiteX61" fmla="*/ 815750 w 951642"/>
                <a:gd name="connsiteY61" fmla="*/ 855583 h 927411"/>
                <a:gd name="connsiteX62" fmla="*/ 790033 w 951642"/>
                <a:gd name="connsiteY62" fmla="*/ 881301 h 927411"/>
                <a:gd name="connsiteX63" fmla="*/ 764315 w 951642"/>
                <a:gd name="connsiteY63" fmla="*/ 855583 h 927411"/>
                <a:gd name="connsiteX64" fmla="*/ 790033 w 951642"/>
                <a:gd name="connsiteY64" fmla="*/ 829866 h 927411"/>
                <a:gd name="connsiteX65" fmla="*/ 700269 w 951642"/>
                <a:gd name="connsiteY65" fmla="*/ 829866 h 927411"/>
                <a:gd name="connsiteX66" fmla="*/ 725986 w 951642"/>
                <a:gd name="connsiteY66" fmla="*/ 855583 h 927411"/>
                <a:gd name="connsiteX67" fmla="*/ 700269 w 951642"/>
                <a:gd name="connsiteY67" fmla="*/ 881301 h 927411"/>
                <a:gd name="connsiteX68" fmla="*/ 674551 w 951642"/>
                <a:gd name="connsiteY68" fmla="*/ 855583 h 927411"/>
                <a:gd name="connsiteX69" fmla="*/ 700269 w 951642"/>
                <a:gd name="connsiteY69" fmla="*/ 829866 h 927411"/>
                <a:gd name="connsiteX70" fmla="*/ 610486 w 951642"/>
                <a:gd name="connsiteY70" fmla="*/ 829866 h 927411"/>
                <a:gd name="connsiteX71" fmla="*/ 636203 w 951642"/>
                <a:gd name="connsiteY71" fmla="*/ 855583 h 927411"/>
                <a:gd name="connsiteX72" fmla="*/ 610486 w 951642"/>
                <a:gd name="connsiteY72" fmla="*/ 881301 h 927411"/>
                <a:gd name="connsiteX73" fmla="*/ 584768 w 951642"/>
                <a:gd name="connsiteY73" fmla="*/ 855583 h 927411"/>
                <a:gd name="connsiteX74" fmla="*/ 610486 w 951642"/>
                <a:gd name="connsiteY74" fmla="*/ 829866 h 927411"/>
                <a:gd name="connsiteX75" fmla="*/ 520703 w 951642"/>
                <a:gd name="connsiteY75" fmla="*/ 829866 h 927411"/>
                <a:gd name="connsiteX76" fmla="*/ 546421 w 951642"/>
                <a:gd name="connsiteY76" fmla="*/ 855583 h 927411"/>
                <a:gd name="connsiteX77" fmla="*/ 520703 w 951642"/>
                <a:gd name="connsiteY77" fmla="*/ 881301 h 927411"/>
                <a:gd name="connsiteX78" fmla="*/ 494986 w 951642"/>
                <a:gd name="connsiteY78" fmla="*/ 855583 h 927411"/>
                <a:gd name="connsiteX79" fmla="*/ 520703 w 951642"/>
                <a:gd name="connsiteY79" fmla="*/ 829866 h 927411"/>
                <a:gd name="connsiteX80" fmla="*/ 430931 w 951642"/>
                <a:gd name="connsiteY80" fmla="*/ 829866 h 927411"/>
                <a:gd name="connsiteX81" fmla="*/ 456648 w 951642"/>
                <a:gd name="connsiteY81" fmla="*/ 855583 h 927411"/>
                <a:gd name="connsiteX82" fmla="*/ 430931 w 951642"/>
                <a:gd name="connsiteY82" fmla="*/ 881301 h 927411"/>
                <a:gd name="connsiteX83" fmla="*/ 405213 w 951642"/>
                <a:gd name="connsiteY83" fmla="*/ 855583 h 927411"/>
                <a:gd name="connsiteX84" fmla="*/ 430931 w 951642"/>
                <a:gd name="connsiteY84" fmla="*/ 829866 h 927411"/>
                <a:gd name="connsiteX85" fmla="*/ 341156 w 951642"/>
                <a:gd name="connsiteY85" fmla="*/ 829866 h 927411"/>
                <a:gd name="connsiteX86" fmla="*/ 366874 w 951642"/>
                <a:gd name="connsiteY86" fmla="*/ 855583 h 927411"/>
                <a:gd name="connsiteX87" fmla="*/ 341156 w 951642"/>
                <a:gd name="connsiteY87" fmla="*/ 881301 h 927411"/>
                <a:gd name="connsiteX88" fmla="*/ 315439 w 951642"/>
                <a:gd name="connsiteY88" fmla="*/ 855583 h 927411"/>
                <a:gd name="connsiteX89" fmla="*/ 341156 w 951642"/>
                <a:gd name="connsiteY89" fmla="*/ 829866 h 927411"/>
                <a:gd name="connsiteX90" fmla="*/ 251374 w 951642"/>
                <a:gd name="connsiteY90" fmla="*/ 829866 h 927411"/>
                <a:gd name="connsiteX91" fmla="*/ 277092 w 951642"/>
                <a:gd name="connsiteY91" fmla="*/ 855583 h 927411"/>
                <a:gd name="connsiteX92" fmla="*/ 251374 w 951642"/>
                <a:gd name="connsiteY92" fmla="*/ 881301 h 927411"/>
                <a:gd name="connsiteX93" fmla="*/ 225657 w 951642"/>
                <a:gd name="connsiteY93" fmla="*/ 855583 h 927411"/>
                <a:gd name="connsiteX94" fmla="*/ 251374 w 951642"/>
                <a:gd name="connsiteY94" fmla="*/ 829866 h 927411"/>
                <a:gd name="connsiteX95" fmla="*/ 161601 w 951642"/>
                <a:gd name="connsiteY95" fmla="*/ 829866 h 927411"/>
                <a:gd name="connsiteX96" fmla="*/ 187319 w 951642"/>
                <a:gd name="connsiteY96" fmla="*/ 855583 h 927411"/>
                <a:gd name="connsiteX97" fmla="*/ 161601 w 951642"/>
                <a:gd name="connsiteY97" fmla="*/ 881301 h 927411"/>
                <a:gd name="connsiteX98" fmla="*/ 135884 w 951642"/>
                <a:gd name="connsiteY98" fmla="*/ 855583 h 927411"/>
                <a:gd name="connsiteX99" fmla="*/ 161601 w 951642"/>
                <a:gd name="connsiteY99" fmla="*/ 829866 h 927411"/>
                <a:gd name="connsiteX100" fmla="*/ 71819 w 951642"/>
                <a:gd name="connsiteY100" fmla="*/ 829866 h 927411"/>
                <a:gd name="connsiteX101" fmla="*/ 97536 w 951642"/>
                <a:gd name="connsiteY101" fmla="*/ 855583 h 927411"/>
                <a:gd name="connsiteX102" fmla="*/ 71819 w 951642"/>
                <a:gd name="connsiteY102" fmla="*/ 881301 h 927411"/>
                <a:gd name="connsiteX103" fmla="*/ 46101 w 951642"/>
                <a:gd name="connsiteY103" fmla="*/ 855583 h 927411"/>
                <a:gd name="connsiteX104" fmla="*/ 71819 w 951642"/>
                <a:gd name="connsiteY104" fmla="*/ 829866 h 927411"/>
                <a:gd name="connsiteX105" fmla="*/ 924697 w 951642"/>
                <a:gd name="connsiteY105" fmla="*/ 786184 h 927411"/>
                <a:gd name="connsiteX106" fmla="*/ 949205 w 951642"/>
                <a:gd name="connsiteY106" fmla="*/ 810692 h 927411"/>
                <a:gd name="connsiteX107" fmla="*/ 924697 w 951642"/>
                <a:gd name="connsiteY107" fmla="*/ 835200 h 927411"/>
                <a:gd name="connsiteX108" fmla="*/ 900189 w 951642"/>
                <a:gd name="connsiteY108" fmla="*/ 810692 h 927411"/>
                <a:gd name="connsiteX109" fmla="*/ 924697 w 951642"/>
                <a:gd name="connsiteY109" fmla="*/ 786184 h 927411"/>
                <a:gd name="connsiteX110" fmla="*/ 834924 w 951642"/>
                <a:gd name="connsiteY110" fmla="*/ 786184 h 927411"/>
                <a:gd name="connsiteX111" fmla="*/ 859432 w 951642"/>
                <a:gd name="connsiteY111" fmla="*/ 810692 h 927411"/>
                <a:gd name="connsiteX112" fmla="*/ 834924 w 951642"/>
                <a:gd name="connsiteY112" fmla="*/ 835200 h 927411"/>
                <a:gd name="connsiteX113" fmla="*/ 810416 w 951642"/>
                <a:gd name="connsiteY113" fmla="*/ 810692 h 927411"/>
                <a:gd name="connsiteX114" fmla="*/ 834924 w 951642"/>
                <a:gd name="connsiteY114" fmla="*/ 786184 h 927411"/>
                <a:gd name="connsiteX115" fmla="*/ 745150 w 951642"/>
                <a:gd name="connsiteY115" fmla="*/ 786184 h 927411"/>
                <a:gd name="connsiteX116" fmla="*/ 769658 w 951642"/>
                <a:gd name="connsiteY116" fmla="*/ 810692 h 927411"/>
                <a:gd name="connsiteX117" fmla="*/ 745150 w 951642"/>
                <a:gd name="connsiteY117" fmla="*/ 835200 h 927411"/>
                <a:gd name="connsiteX118" fmla="*/ 720642 w 951642"/>
                <a:gd name="connsiteY118" fmla="*/ 810692 h 927411"/>
                <a:gd name="connsiteX119" fmla="*/ 745150 w 951642"/>
                <a:gd name="connsiteY119" fmla="*/ 786184 h 927411"/>
                <a:gd name="connsiteX120" fmla="*/ 655377 w 951642"/>
                <a:gd name="connsiteY120" fmla="*/ 786184 h 927411"/>
                <a:gd name="connsiteX121" fmla="*/ 679885 w 951642"/>
                <a:gd name="connsiteY121" fmla="*/ 810692 h 927411"/>
                <a:gd name="connsiteX122" fmla="*/ 655377 w 951642"/>
                <a:gd name="connsiteY122" fmla="*/ 835200 h 927411"/>
                <a:gd name="connsiteX123" fmla="*/ 630869 w 951642"/>
                <a:gd name="connsiteY123" fmla="*/ 810692 h 927411"/>
                <a:gd name="connsiteX124" fmla="*/ 655377 w 951642"/>
                <a:gd name="connsiteY124" fmla="*/ 786184 h 927411"/>
                <a:gd name="connsiteX125" fmla="*/ 565595 w 951642"/>
                <a:gd name="connsiteY125" fmla="*/ 786184 h 927411"/>
                <a:gd name="connsiteX126" fmla="*/ 590103 w 951642"/>
                <a:gd name="connsiteY126" fmla="*/ 810692 h 927411"/>
                <a:gd name="connsiteX127" fmla="*/ 565595 w 951642"/>
                <a:gd name="connsiteY127" fmla="*/ 835200 h 927411"/>
                <a:gd name="connsiteX128" fmla="*/ 541087 w 951642"/>
                <a:gd name="connsiteY128" fmla="*/ 810692 h 927411"/>
                <a:gd name="connsiteX129" fmla="*/ 565595 w 951642"/>
                <a:gd name="connsiteY129" fmla="*/ 786184 h 927411"/>
                <a:gd name="connsiteX130" fmla="*/ 475822 w 951642"/>
                <a:gd name="connsiteY130" fmla="*/ 786184 h 927411"/>
                <a:gd name="connsiteX131" fmla="*/ 500330 w 951642"/>
                <a:gd name="connsiteY131" fmla="*/ 810692 h 927411"/>
                <a:gd name="connsiteX132" fmla="*/ 475822 w 951642"/>
                <a:gd name="connsiteY132" fmla="*/ 835200 h 927411"/>
                <a:gd name="connsiteX133" fmla="*/ 451314 w 951642"/>
                <a:gd name="connsiteY133" fmla="*/ 810692 h 927411"/>
                <a:gd name="connsiteX134" fmla="*/ 475822 w 951642"/>
                <a:gd name="connsiteY134" fmla="*/ 786184 h 927411"/>
                <a:gd name="connsiteX135" fmla="*/ 386048 w 951642"/>
                <a:gd name="connsiteY135" fmla="*/ 786184 h 927411"/>
                <a:gd name="connsiteX136" fmla="*/ 410556 w 951642"/>
                <a:gd name="connsiteY136" fmla="*/ 810692 h 927411"/>
                <a:gd name="connsiteX137" fmla="*/ 386048 w 951642"/>
                <a:gd name="connsiteY137" fmla="*/ 835200 h 927411"/>
                <a:gd name="connsiteX138" fmla="*/ 361540 w 951642"/>
                <a:gd name="connsiteY138" fmla="*/ 810692 h 927411"/>
                <a:gd name="connsiteX139" fmla="*/ 386048 w 951642"/>
                <a:gd name="connsiteY139" fmla="*/ 786184 h 927411"/>
                <a:gd name="connsiteX140" fmla="*/ 296266 w 951642"/>
                <a:gd name="connsiteY140" fmla="*/ 786184 h 927411"/>
                <a:gd name="connsiteX141" fmla="*/ 320774 w 951642"/>
                <a:gd name="connsiteY141" fmla="*/ 810692 h 927411"/>
                <a:gd name="connsiteX142" fmla="*/ 296266 w 951642"/>
                <a:gd name="connsiteY142" fmla="*/ 835200 h 927411"/>
                <a:gd name="connsiteX143" fmla="*/ 271758 w 951642"/>
                <a:gd name="connsiteY143" fmla="*/ 810692 h 927411"/>
                <a:gd name="connsiteX144" fmla="*/ 296266 w 951642"/>
                <a:gd name="connsiteY144" fmla="*/ 786184 h 927411"/>
                <a:gd name="connsiteX145" fmla="*/ 206483 w 951642"/>
                <a:gd name="connsiteY145" fmla="*/ 786184 h 927411"/>
                <a:gd name="connsiteX146" fmla="*/ 230991 w 951642"/>
                <a:gd name="connsiteY146" fmla="*/ 810692 h 927411"/>
                <a:gd name="connsiteX147" fmla="*/ 206483 w 951642"/>
                <a:gd name="connsiteY147" fmla="*/ 835200 h 927411"/>
                <a:gd name="connsiteX148" fmla="*/ 181975 w 951642"/>
                <a:gd name="connsiteY148" fmla="*/ 810692 h 927411"/>
                <a:gd name="connsiteX149" fmla="*/ 206483 w 951642"/>
                <a:gd name="connsiteY149" fmla="*/ 786184 h 927411"/>
                <a:gd name="connsiteX150" fmla="*/ 116710 w 951642"/>
                <a:gd name="connsiteY150" fmla="*/ 786184 h 927411"/>
                <a:gd name="connsiteX151" fmla="*/ 141218 w 951642"/>
                <a:gd name="connsiteY151" fmla="*/ 810692 h 927411"/>
                <a:gd name="connsiteX152" fmla="*/ 116710 w 951642"/>
                <a:gd name="connsiteY152" fmla="*/ 835200 h 927411"/>
                <a:gd name="connsiteX153" fmla="*/ 92202 w 951642"/>
                <a:gd name="connsiteY153" fmla="*/ 810692 h 927411"/>
                <a:gd name="connsiteX154" fmla="*/ 116710 w 951642"/>
                <a:gd name="connsiteY154" fmla="*/ 786184 h 927411"/>
                <a:gd name="connsiteX155" fmla="*/ 26937 w 951642"/>
                <a:gd name="connsiteY155" fmla="*/ 786184 h 927411"/>
                <a:gd name="connsiteX156" fmla="*/ 51445 w 951642"/>
                <a:gd name="connsiteY156" fmla="*/ 810692 h 927411"/>
                <a:gd name="connsiteX157" fmla="*/ 26937 w 951642"/>
                <a:gd name="connsiteY157" fmla="*/ 835200 h 927411"/>
                <a:gd name="connsiteX158" fmla="*/ 2429 w 951642"/>
                <a:gd name="connsiteY158" fmla="*/ 810692 h 927411"/>
                <a:gd name="connsiteX159" fmla="*/ 26937 w 951642"/>
                <a:gd name="connsiteY159" fmla="*/ 786184 h 927411"/>
                <a:gd name="connsiteX160" fmla="*/ 879815 w 951642"/>
                <a:gd name="connsiteY160" fmla="*/ 742503 h 927411"/>
                <a:gd name="connsiteX161" fmla="*/ 903113 w 951642"/>
                <a:gd name="connsiteY161" fmla="*/ 765801 h 927411"/>
                <a:gd name="connsiteX162" fmla="*/ 879815 w 951642"/>
                <a:gd name="connsiteY162" fmla="*/ 789099 h 927411"/>
                <a:gd name="connsiteX163" fmla="*/ 856517 w 951642"/>
                <a:gd name="connsiteY163" fmla="*/ 765801 h 927411"/>
                <a:gd name="connsiteX164" fmla="*/ 879815 w 951642"/>
                <a:gd name="connsiteY164" fmla="*/ 742503 h 927411"/>
                <a:gd name="connsiteX165" fmla="*/ 790041 w 951642"/>
                <a:gd name="connsiteY165" fmla="*/ 742503 h 927411"/>
                <a:gd name="connsiteX166" fmla="*/ 813339 w 951642"/>
                <a:gd name="connsiteY166" fmla="*/ 765801 h 927411"/>
                <a:gd name="connsiteX167" fmla="*/ 790041 w 951642"/>
                <a:gd name="connsiteY167" fmla="*/ 789099 h 927411"/>
                <a:gd name="connsiteX168" fmla="*/ 766743 w 951642"/>
                <a:gd name="connsiteY168" fmla="*/ 765801 h 927411"/>
                <a:gd name="connsiteX169" fmla="*/ 790041 w 951642"/>
                <a:gd name="connsiteY169" fmla="*/ 742503 h 927411"/>
                <a:gd name="connsiteX170" fmla="*/ 700259 w 951642"/>
                <a:gd name="connsiteY170" fmla="*/ 742503 h 927411"/>
                <a:gd name="connsiteX171" fmla="*/ 723557 w 951642"/>
                <a:gd name="connsiteY171" fmla="*/ 765801 h 927411"/>
                <a:gd name="connsiteX172" fmla="*/ 700259 w 951642"/>
                <a:gd name="connsiteY172" fmla="*/ 789099 h 927411"/>
                <a:gd name="connsiteX173" fmla="*/ 676961 w 951642"/>
                <a:gd name="connsiteY173" fmla="*/ 765801 h 927411"/>
                <a:gd name="connsiteX174" fmla="*/ 700259 w 951642"/>
                <a:gd name="connsiteY174" fmla="*/ 742503 h 927411"/>
                <a:gd name="connsiteX175" fmla="*/ 610486 w 951642"/>
                <a:gd name="connsiteY175" fmla="*/ 742503 h 927411"/>
                <a:gd name="connsiteX176" fmla="*/ 633784 w 951642"/>
                <a:gd name="connsiteY176" fmla="*/ 765801 h 927411"/>
                <a:gd name="connsiteX177" fmla="*/ 610486 w 951642"/>
                <a:gd name="connsiteY177" fmla="*/ 789099 h 927411"/>
                <a:gd name="connsiteX178" fmla="*/ 587188 w 951642"/>
                <a:gd name="connsiteY178" fmla="*/ 765801 h 927411"/>
                <a:gd name="connsiteX179" fmla="*/ 610486 w 951642"/>
                <a:gd name="connsiteY179" fmla="*/ 742503 h 927411"/>
                <a:gd name="connsiteX180" fmla="*/ 520703 w 951642"/>
                <a:gd name="connsiteY180" fmla="*/ 742503 h 927411"/>
                <a:gd name="connsiteX181" fmla="*/ 544001 w 951642"/>
                <a:gd name="connsiteY181" fmla="*/ 765801 h 927411"/>
                <a:gd name="connsiteX182" fmla="*/ 520703 w 951642"/>
                <a:gd name="connsiteY182" fmla="*/ 789099 h 927411"/>
                <a:gd name="connsiteX183" fmla="*/ 497405 w 951642"/>
                <a:gd name="connsiteY183" fmla="*/ 765801 h 927411"/>
                <a:gd name="connsiteX184" fmla="*/ 520703 w 951642"/>
                <a:gd name="connsiteY184" fmla="*/ 742503 h 927411"/>
                <a:gd name="connsiteX185" fmla="*/ 430930 w 951642"/>
                <a:gd name="connsiteY185" fmla="*/ 742503 h 927411"/>
                <a:gd name="connsiteX186" fmla="*/ 454228 w 951642"/>
                <a:gd name="connsiteY186" fmla="*/ 765801 h 927411"/>
                <a:gd name="connsiteX187" fmla="*/ 430930 w 951642"/>
                <a:gd name="connsiteY187" fmla="*/ 789099 h 927411"/>
                <a:gd name="connsiteX188" fmla="*/ 407632 w 951642"/>
                <a:gd name="connsiteY188" fmla="*/ 765801 h 927411"/>
                <a:gd name="connsiteX189" fmla="*/ 430930 w 951642"/>
                <a:gd name="connsiteY189" fmla="*/ 742503 h 927411"/>
                <a:gd name="connsiteX190" fmla="*/ 341157 w 951642"/>
                <a:gd name="connsiteY190" fmla="*/ 742503 h 927411"/>
                <a:gd name="connsiteX191" fmla="*/ 364455 w 951642"/>
                <a:gd name="connsiteY191" fmla="*/ 765801 h 927411"/>
                <a:gd name="connsiteX192" fmla="*/ 341157 w 951642"/>
                <a:gd name="connsiteY192" fmla="*/ 789099 h 927411"/>
                <a:gd name="connsiteX193" fmla="*/ 317859 w 951642"/>
                <a:gd name="connsiteY193" fmla="*/ 765801 h 927411"/>
                <a:gd name="connsiteX194" fmla="*/ 341157 w 951642"/>
                <a:gd name="connsiteY194" fmla="*/ 742503 h 927411"/>
                <a:gd name="connsiteX195" fmla="*/ 251384 w 951642"/>
                <a:gd name="connsiteY195" fmla="*/ 742503 h 927411"/>
                <a:gd name="connsiteX196" fmla="*/ 274682 w 951642"/>
                <a:gd name="connsiteY196" fmla="*/ 765801 h 927411"/>
                <a:gd name="connsiteX197" fmla="*/ 251384 w 951642"/>
                <a:gd name="connsiteY197" fmla="*/ 789099 h 927411"/>
                <a:gd name="connsiteX198" fmla="*/ 228086 w 951642"/>
                <a:gd name="connsiteY198" fmla="*/ 765801 h 927411"/>
                <a:gd name="connsiteX199" fmla="*/ 251384 w 951642"/>
                <a:gd name="connsiteY199" fmla="*/ 742503 h 927411"/>
                <a:gd name="connsiteX200" fmla="*/ 161601 w 951642"/>
                <a:gd name="connsiteY200" fmla="*/ 742503 h 927411"/>
                <a:gd name="connsiteX201" fmla="*/ 184899 w 951642"/>
                <a:gd name="connsiteY201" fmla="*/ 765801 h 927411"/>
                <a:gd name="connsiteX202" fmla="*/ 161601 w 951642"/>
                <a:gd name="connsiteY202" fmla="*/ 789099 h 927411"/>
                <a:gd name="connsiteX203" fmla="*/ 138303 w 951642"/>
                <a:gd name="connsiteY203" fmla="*/ 765801 h 927411"/>
                <a:gd name="connsiteX204" fmla="*/ 161601 w 951642"/>
                <a:gd name="connsiteY204" fmla="*/ 742503 h 927411"/>
                <a:gd name="connsiteX205" fmla="*/ 71828 w 951642"/>
                <a:gd name="connsiteY205" fmla="*/ 742503 h 927411"/>
                <a:gd name="connsiteX206" fmla="*/ 95126 w 951642"/>
                <a:gd name="connsiteY206" fmla="*/ 765801 h 927411"/>
                <a:gd name="connsiteX207" fmla="*/ 71828 w 951642"/>
                <a:gd name="connsiteY207" fmla="*/ 789099 h 927411"/>
                <a:gd name="connsiteX208" fmla="*/ 48530 w 951642"/>
                <a:gd name="connsiteY208" fmla="*/ 765801 h 927411"/>
                <a:gd name="connsiteX209" fmla="*/ 71828 w 951642"/>
                <a:gd name="connsiteY209" fmla="*/ 742503 h 927411"/>
                <a:gd name="connsiteX210" fmla="*/ 296266 w 951642"/>
                <a:gd name="connsiteY210" fmla="*/ 698831 h 927411"/>
                <a:gd name="connsiteX211" fmla="*/ 318345 w 951642"/>
                <a:gd name="connsiteY211" fmla="*/ 720910 h 927411"/>
                <a:gd name="connsiteX212" fmla="*/ 296266 w 951642"/>
                <a:gd name="connsiteY212" fmla="*/ 742989 h 927411"/>
                <a:gd name="connsiteX213" fmla="*/ 274187 w 951642"/>
                <a:gd name="connsiteY213" fmla="*/ 720910 h 927411"/>
                <a:gd name="connsiteX214" fmla="*/ 296266 w 951642"/>
                <a:gd name="connsiteY214" fmla="*/ 698831 h 927411"/>
                <a:gd name="connsiteX215" fmla="*/ 924696 w 951642"/>
                <a:gd name="connsiteY215" fmla="*/ 698821 h 927411"/>
                <a:gd name="connsiteX216" fmla="*/ 946785 w 951642"/>
                <a:gd name="connsiteY216" fmla="*/ 720909 h 927411"/>
                <a:gd name="connsiteX217" fmla="*/ 924696 w 951642"/>
                <a:gd name="connsiteY217" fmla="*/ 742998 h 927411"/>
                <a:gd name="connsiteX218" fmla="*/ 902608 w 951642"/>
                <a:gd name="connsiteY218" fmla="*/ 720909 h 927411"/>
                <a:gd name="connsiteX219" fmla="*/ 924696 w 951642"/>
                <a:gd name="connsiteY219" fmla="*/ 698821 h 927411"/>
                <a:gd name="connsiteX220" fmla="*/ 834923 w 951642"/>
                <a:gd name="connsiteY220" fmla="*/ 698821 h 927411"/>
                <a:gd name="connsiteX221" fmla="*/ 857012 w 951642"/>
                <a:gd name="connsiteY221" fmla="*/ 720909 h 927411"/>
                <a:gd name="connsiteX222" fmla="*/ 834923 w 951642"/>
                <a:gd name="connsiteY222" fmla="*/ 742998 h 927411"/>
                <a:gd name="connsiteX223" fmla="*/ 812835 w 951642"/>
                <a:gd name="connsiteY223" fmla="*/ 720909 h 927411"/>
                <a:gd name="connsiteX224" fmla="*/ 834923 w 951642"/>
                <a:gd name="connsiteY224" fmla="*/ 698821 h 927411"/>
                <a:gd name="connsiteX225" fmla="*/ 745151 w 951642"/>
                <a:gd name="connsiteY225" fmla="*/ 698821 h 927411"/>
                <a:gd name="connsiteX226" fmla="*/ 767239 w 951642"/>
                <a:gd name="connsiteY226" fmla="*/ 720909 h 927411"/>
                <a:gd name="connsiteX227" fmla="*/ 745151 w 951642"/>
                <a:gd name="connsiteY227" fmla="*/ 742998 h 927411"/>
                <a:gd name="connsiteX228" fmla="*/ 723062 w 951642"/>
                <a:gd name="connsiteY228" fmla="*/ 720909 h 927411"/>
                <a:gd name="connsiteX229" fmla="*/ 745151 w 951642"/>
                <a:gd name="connsiteY229" fmla="*/ 698821 h 927411"/>
                <a:gd name="connsiteX230" fmla="*/ 655367 w 951642"/>
                <a:gd name="connsiteY230" fmla="*/ 698821 h 927411"/>
                <a:gd name="connsiteX231" fmla="*/ 677456 w 951642"/>
                <a:gd name="connsiteY231" fmla="*/ 720909 h 927411"/>
                <a:gd name="connsiteX232" fmla="*/ 655367 w 951642"/>
                <a:gd name="connsiteY232" fmla="*/ 742998 h 927411"/>
                <a:gd name="connsiteX233" fmla="*/ 633279 w 951642"/>
                <a:gd name="connsiteY233" fmla="*/ 720909 h 927411"/>
                <a:gd name="connsiteX234" fmla="*/ 655367 w 951642"/>
                <a:gd name="connsiteY234" fmla="*/ 698821 h 927411"/>
                <a:gd name="connsiteX235" fmla="*/ 565604 w 951642"/>
                <a:gd name="connsiteY235" fmla="*/ 698821 h 927411"/>
                <a:gd name="connsiteX236" fmla="*/ 587693 w 951642"/>
                <a:gd name="connsiteY236" fmla="*/ 720909 h 927411"/>
                <a:gd name="connsiteX237" fmla="*/ 565604 w 951642"/>
                <a:gd name="connsiteY237" fmla="*/ 742998 h 927411"/>
                <a:gd name="connsiteX238" fmla="*/ 543516 w 951642"/>
                <a:gd name="connsiteY238" fmla="*/ 720909 h 927411"/>
                <a:gd name="connsiteX239" fmla="*/ 565604 w 951642"/>
                <a:gd name="connsiteY239" fmla="*/ 698821 h 927411"/>
                <a:gd name="connsiteX240" fmla="*/ 475821 w 951642"/>
                <a:gd name="connsiteY240" fmla="*/ 698821 h 927411"/>
                <a:gd name="connsiteX241" fmla="*/ 497910 w 951642"/>
                <a:gd name="connsiteY241" fmla="*/ 720909 h 927411"/>
                <a:gd name="connsiteX242" fmla="*/ 475821 w 951642"/>
                <a:gd name="connsiteY242" fmla="*/ 742998 h 927411"/>
                <a:gd name="connsiteX243" fmla="*/ 453733 w 951642"/>
                <a:gd name="connsiteY243" fmla="*/ 720909 h 927411"/>
                <a:gd name="connsiteX244" fmla="*/ 475821 w 951642"/>
                <a:gd name="connsiteY244" fmla="*/ 698821 h 927411"/>
                <a:gd name="connsiteX245" fmla="*/ 386038 w 951642"/>
                <a:gd name="connsiteY245" fmla="*/ 698821 h 927411"/>
                <a:gd name="connsiteX246" fmla="*/ 408127 w 951642"/>
                <a:gd name="connsiteY246" fmla="*/ 720909 h 927411"/>
                <a:gd name="connsiteX247" fmla="*/ 386038 w 951642"/>
                <a:gd name="connsiteY247" fmla="*/ 742998 h 927411"/>
                <a:gd name="connsiteX248" fmla="*/ 363950 w 951642"/>
                <a:gd name="connsiteY248" fmla="*/ 720909 h 927411"/>
                <a:gd name="connsiteX249" fmla="*/ 386038 w 951642"/>
                <a:gd name="connsiteY249" fmla="*/ 698821 h 927411"/>
                <a:gd name="connsiteX250" fmla="*/ 206492 w 951642"/>
                <a:gd name="connsiteY250" fmla="*/ 698821 h 927411"/>
                <a:gd name="connsiteX251" fmla="*/ 228581 w 951642"/>
                <a:gd name="connsiteY251" fmla="*/ 720909 h 927411"/>
                <a:gd name="connsiteX252" fmla="*/ 206492 w 951642"/>
                <a:gd name="connsiteY252" fmla="*/ 742998 h 927411"/>
                <a:gd name="connsiteX253" fmla="*/ 184404 w 951642"/>
                <a:gd name="connsiteY253" fmla="*/ 720909 h 927411"/>
                <a:gd name="connsiteX254" fmla="*/ 206492 w 951642"/>
                <a:gd name="connsiteY254" fmla="*/ 698821 h 927411"/>
                <a:gd name="connsiteX255" fmla="*/ 116719 w 951642"/>
                <a:gd name="connsiteY255" fmla="*/ 698821 h 927411"/>
                <a:gd name="connsiteX256" fmla="*/ 138808 w 951642"/>
                <a:gd name="connsiteY256" fmla="*/ 720909 h 927411"/>
                <a:gd name="connsiteX257" fmla="*/ 116719 w 951642"/>
                <a:gd name="connsiteY257" fmla="*/ 742998 h 927411"/>
                <a:gd name="connsiteX258" fmla="*/ 94631 w 951642"/>
                <a:gd name="connsiteY258" fmla="*/ 720909 h 927411"/>
                <a:gd name="connsiteX259" fmla="*/ 116719 w 951642"/>
                <a:gd name="connsiteY259" fmla="*/ 698821 h 927411"/>
                <a:gd name="connsiteX260" fmla="*/ 26936 w 951642"/>
                <a:gd name="connsiteY260" fmla="*/ 698821 h 927411"/>
                <a:gd name="connsiteX261" fmla="*/ 49025 w 951642"/>
                <a:gd name="connsiteY261" fmla="*/ 720909 h 927411"/>
                <a:gd name="connsiteX262" fmla="*/ 26936 w 951642"/>
                <a:gd name="connsiteY262" fmla="*/ 742998 h 927411"/>
                <a:gd name="connsiteX263" fmla="*/ 4848 w 951642"/>
                <a:gd name="connsiteY263" fmla="*/ 720909 h 927411"/>
                <a:gd name="connsiteX264" fmla="*/ 26936 w 951642"/>
                <a:gd name="connsiteY264" fmla="*/ 698821 h 927411"/>
                <a:gd name="connsiteX265" fmla="*/ 879814 w 951642"/>
                <a:gd name="connsiteY265" fmla="*/ 655158 h 927411"/>
                <a:gd name="connsiteX266" fmla="*/ 900684 w 951642"/>
                <a:gd name="connsiteY266" fmla="*/ 676027 h 927411"/>
                <a:gd name="connsiteX267" fmla="*/ 879814 w 951642"/>
                <a:gd name="connsiteY267" fmla="*/ 696897 h 927411"/>
                <a:gd name="connsiteX268" fmla="*/ 858945 w 951642"/>
                <a:gd name="connsiteY268" fmla="*/ 676027 h 927411"/>
                <a:gd name="connsiteX269" fmla="*/ 879814 w 951642"/>
                <a:gd name="connsiteY269" fmla="*/ 655158 h 927411"/>
                <a:gd name="connsiteX270" fmla="*/ 700259 w 951642"/>
                <a:gd name="connsiteY270" fmla="*/ 655158 h 927411"/>
                <a:gd name="connsiteX271" fmla="*/ 721129 w 951642"/>
                <a:gd name="connsiteY271" fmla="*/ 676027 h 927411"/>
                <a:gd name="connsiteX272" fmla="*/ 700259 w 951642"/>
                <a:gd name="connsiteY272" fmla="*/ 696897 h 927411"/>
                <a:gd name="connsiteX273" fmla="*/ 679390 w 951642"/>
                <a:gd name="connsiteY273" fmla="*/ 676027 h 927411"/>
                <a:gd name="connsiteX274" fmla="*/ 700259 w 951642"/>
                <a:gd name="connsiteY274" fmla="*/ 655158 h 927411"/>
                <a:gd name="connsiteX275" fmla="*/ 610486 w 951642"/>
                <a:gd name="connsiteY275" fmla="*/ 655158 h 927411"/>
                <a:gd name="connsiteX276" fmla="*/ 631356 w 951642"/>
                <a:gd name="connsiteY276" fmla="*/ 676027 h 927411"/>
                <a:gd name="connsiteX277" fmla="*/ 610486 w 951642"/>
                <a:gd name="connsiteY277" fmla="*/ 696897 h 927411"/>
                <a:gd name="connsiteX278" fmla="*/ 589617 w 951642"/>
                <a:gd name="connsiteY278" fmla="*/ 676027 h 927411"/>
                <a:gd name="connsiteX279" fmla="*/ 610486 w 951642"/>
                <a:gd name="connsiteY279" fmla="*/ 655158 h 927411"/>
                <a:gd name="connsiteX280" fmla="*/ 430930 w 951642"/>
                <a:gd name="connsiteY280" fmla="*/ 655158 h 927411"/>
                <a:gd name="connsiteX281" fmla="*/ 451800 w 951642"/>
                <a:gd name="connsiteY281" fmla="*/ 676027 h 927411"/>
                <a:gd name="connsiteX282" fmla="*/ 430930 w 951642"/>
                <a:gd name="connsiteY282" fmla="*/ 696897 h 927411"/>
                <a:gd name="connsiteX283" fmla="*/ 410061 w 951642"/>
                <a:gd name="connsiteY283" fmla="*/ 676027 h 927411"/>
                <a:gd name="connsiteX284" fmla="*/ 430930 w 951642"/>
                <a:gd name="connsiteY284" fmla="*/ 655158 h 927411"/>
                <a:gd name="connsiteX285" fmla="*/ 341157 w 951642"/>
                <a:gd name="connsiteY285" fmla="*/ 655158 h 927411"/>
                <a:gd name="connsiteX286" fmla="*/ 362027 w 951642"/>
                <a:gd name="connsiteY286" fmla="*/ 676027 h 927411"/>
                <a:gd name="connsiteX287" fmla="*/ 341157 w 951642"/>
                <a:gd name="connsiteY287" fmla="*/ 696897 h 927411"/>
                <a:gd name="connsiteX288" fmla="*/ 320288 w 951642"/>
                <a:gd name="connsiteY288" fmla="*/ 676027 h 927411"/>
                <a:gd name="connsiteX289" fmla="*/ 341157 w 951642"/>
                <a:gd name="connsiteY289" fmla="*/ 655158 h 927411"/>
                <a:gd name="connsiteX290" fmla="*/ 251374 w 951642"/>
                <a:gd name="connsiteY290" fmla="*/ 655158 h 927411"/>
                <a:gd name="connsiteX291" fmla="*/ 272244 w 951642"/>
                <a:gd name="connsiteY291" fmla="*/ 676027 h 927411"/>
                <a:gd name="connsiteX292" fmla="*/ 251374 w 951642"/>
                <a:gd name="connsiteY292" fmla="*/ 696897 h 927411"/>
                <a:gd name="connsiteX293" fmla="*/ 230505 w 951642"/>
                <a:gd name="connsiteY293" fmla="*/ 676027 h 927411"/>
                <a:gd name="connsiteX294" fmla="*/ 251374 w 951642"/>
                <a:gd name="connsiteY294" fmla="*/ 655158 h 927411"/>
                <a:gd name="connsiteX295" fmla="*/ 161601 w 951642"/>
                <a:gd name="connsiteY295" fmla="*/ 655158 h 927411"/>
                <a:gd name="connsiteX296" fmla="*/ 182471 w 951642"/>
                <a:gd name="connsiteY296" fmla="*/ 676027 h 927411"/>
                <a:gd name="connsiteX297" fmla="*/ 161601 w 951642"/>
                <a:gd name="connsiteY297" fmla="*/ 696897 h 927411"/>
                <a:gd name="connsiteX298" fmla="*/ 140732 w 951642"/>
                <a:gd name="connsiteY298" fmla="*/ 676027 h 927411"/>
                <a:gd name="connsiteX299" fmla="*/ 161601 w 951642"/>
                <a:gd name="connsiteY299" fmla="*/ 655158 h 927411"/>
                <a:gd name="connsiteX300" fmla="*/ 71828 w 951642"/>
                <a:gd name="connsiteY300" fmla="*/ 655158 h 927411"/>
                <a:gd name="connsiteX301" fmla="*/ 92698 w 951642"/>
                <a:gd name="connsiteY301" fmla="*/ 676027 h 927411"/>
                <a:gd name="connsiteX302" fmla="*/ 71828 w 951642"/>
                <a:gd name="connsiteY302" fmla="*/ 696897 h 927411"/>
                <a:gd name="connsiteX303" fmla="*/ 50959 w 951642"/>
                <a:gd name="connsiteY303" fmla="*/ 676027 h 927411"/>
                <a:gd name="connsiteX304" fmla="*/ 71828 w 951642"/>
                <a:gd name="connsiteY304" fmla="*/ 655158 h 927411"/>
                <a:gd name="connsiteX305" fmla="*/ 790042 w 951642"/>
                <a:gd name="connsiteY305" fmla="*/ 655149 h 927411"/>
                <a:gd name="connsiteX306" fmla="*/ 810921 w 951642"/>
                <a:gd name="connsiteY306" fmla="*/ 676028 h 927411"/>
                <a:gd name="connsiteX307" fmla="*/ 790042 w 951642"/>
                <a:gd name="connsiteY307" fmla="*/ 696907 h 927411"/>
                <a:gd name="connsiteX308" fmla="*/ 769163 w 951642"/>
                <a:gd name="connsiteY308" fmla="*/ 676028 h 927411"/>
                <a:gd name="connsiteX309" fmla="*/ 790042 w 951642"/>
                <a:gd name="connsiteY309" fmla="*/ 655149 h 927411"/>
                <a:gd name="connsiteX310" fmla="*/ 520703 w 951642"/>
                <a:gd name="connsiteY310" fmla="*/ 655149 h 927411"/>
                <a:gd name="connsiteX311" fmla="*/ 541582 w 951642"/>
                <a:gd name="connsiteY311" fmla="*/ 676028 h 927411"/>
                <a:gd name="connsiteX312" fmla="*/ 520703 w 951642"/>
                <a:gd name="connsiteY312" fmla="*/ 696907 h 927411"/>
                <a:gd name="connsiteX313" fmla="*/ 499824 w 951642"/>
                <a:gd name="connsiteY313" fmla="*/ 676028 h 927411"/>
                <a:gd name="connsiteX314" fmla="*/ 520703 w 951642"/>
                <a:gd name="connsiteY314" fmla="*/ 655149 h 927411"/>
                <a:gd name="connsiteX315" fmla="*/ 924706 w 951642"/>
                <a:gd name="connsiteY315" fmla="*/ 611477 h 927411"/>
                <a:gd name="connsiteX316" fmla="*/ 944365 w 951642"/>
                <a:gd name="connsiteY316" fmla="*/ 631137 h 927411"/>
                <a:gd name="connsiteX317" fmla="*/ 924706 w 951642"/>
                <a:gd name="connsiteY317" fmla="*/ 650796 h 927411"/>
                <a:gd name="connsiteX318" fmla="*/ 905046 w 951642"/>
                <a:gd name="connsiteY318" fmla="*/ 631137 h 927411"/>
                <a:gd name="connsiteX319" fmla="*/ 924706 w 951642"/>
                <a:gd name="connsiteY319" fmla="*/ 611477 h 927411"/>
                <a:gd name="connsiteX320" fmla="*/ 834924 w 951642"/>
                <a:gd name="connsiteY320" fmla="*/ 611477 h 927411"/>
                <a:gd name="connsiteX321" fmla="*/ 854583 w 951642"/>
                <a:gd name="connsiteY321" fmla="*/ 631137 h 927411"/>
                <a:gd name="connsiteX322" fmla="*/ 834924 w 951642"/>
                <a:gd name="connsiteY322" fmla="*/ 650796 h 927411"/>
                <a:gd name="connsiteX323" fmla="*/ 815264 w 951642"/>
                <a:gd name="connsiteY323" fmla="*/ 631137 h 927411"/>
                <a:gd name="connsiteX324" fmla="*/ 834924 w 951642"/>
                <a:gd name="connsiteY324" fmla="*/ 611477 h 927411"/>
                <a:gd name="connsiteX325" fmla="*/ 745151 w 951642"/>
                <a:gd name="connsiteY325" fmla="*/ 611477 h 927411"/>
                <a:gd name="connsiteX326" fmla="*/ 764810 w 951642"/>
                <a:gd name="connsiteY326" fmla="*/ 631137 h 927411"/>
                <a:gd name="connsiteX327" fmla="*/ 745151 w 951642"/>
                <a:gd name="connsiteY327" fmla="*/ 650796 h 927411"/>
                <a:gd name="connsiteX328" fmla="*/ 725491 w 951642"/>
                <a:gd name="connsiteY328" fmla="*/ 631137 h 927411"/>
                <a:gd name="connsiteX329" fmla="*/ 745151 w 951642"/>
                <a:gd name="connsiteY329" fmla="*/ 611477 h 927411"/>
                <a:gd name="connsiteX330" fmla="*/ 655368 w 951642"/>
                <a:gd name="connsiteY330" fmla="*/ 611477 h 927411"/>
                <a:gd name="connsiteX331" fmla="*/ 675027 w 951642"/>
                <a:gd name="connsiteY331" fmla="*/ 631137 h 927411"/>
                <a:gd name="connsiteX332" fmla="*/ 655368 w 951642"/>
                <a:gd name="connsiteY332" fmla="*/ 650796 h 927411"/>
                <a:gd name="connsiteX333" fmla="*/ 635708 w 951642"/>
                <a:gd name="connsiteY333" fmla="*/ 631137 h 927411"/>
                <a:gd name="connsiteX334" fmla="*/ 655368 w 951642"/>
                <a:gd name="connsiteY334" fmla="*/ 611477 h 927411"/>
                <a:gd name="connsiteX335" fmla="*/ 565595 w 951642"/>
                <a:gd name="connsiteY335" fmla="*/ 611477 h 927411"/>
                <a:gd name="connsiteX336" fmla="*/ 585254 w 951642"/>
                <a:gd name="connsiteY336" fmla="*/ 631137 h 927411"/>
                <a:gd name="connsiteX337" fmla="*/ 565595 w 951642"/>
                <a:gd name="connsiteY337" fmla="*/ 650796 h 927411"/>
                <a:gd name="connsiteX338" fmla="*/ 545935 w 951642"/>
                <a:gd name="connsiteY338" fmla="*/ 631137 h 927411"/>
                <a:gd name="connsiteX339" fmla="*/ 565595 w 951642"/>
                <a:gd name="connsiteY339" fmla="*/ 611477 h 927411"/>
                <a:gd name="connsiteX340" fmla="*/ 475822 w 951642"/>
                <a:gd name="connsiteY340" fmla="*/ 611477 h 927411"/>
                <a:gd name="connsiteX341" fmla="*/ 495481 w 951642"/>
                <a:gd name="connsiteY341" fmla="*/ 631137 h 927411"/>
                <a:gd name="connsiteX342" fmla="*/ 475822 w 951642"/>
                <a:gd name="connsiteY342" fmla="*/ 650796 h 927411"/>
                <a:gd name="connsiteX343" fmla="*/ 456162 w 951642"/>
                <a:gd name="connsiteY343" fmla="*/ 631137 h 927411"/>
                <a:gd name="connsiteX344" fmla="*/ 475822 w 951642"/>
                <a:gd name="connsiteY344" fmla="*/ 611477 h 927411"/>
                <a:gd name="connsiteX345" fmla="*/ 386049 w 951642"/>
                <a:gd name="connsiteY345" fmla="*/ 611477 h 927411"/>
                <a:gd name="connsiteX346" fmla="*/ 405708 w 951642"/>
                <a:gd name="connsiteY346" fmla="*/ 631137 h 927411"/>
                <a:gd name="connsiteX347" fmla="*/ 386049 w 951642"/>
                <a:gd name="connsiteY347" fmla="*/ 650796 h 927411"/>
                <a:gd name="connsiteX348" fmla="*/ 366389 w 951642"/>
                <a:gd name="connsiteY348" fmla="*/ 631137 h 927411"/>
                <a:gd name="connsiteX349" fmla="*/ 386049 w 951642"/>
                <a:gd name="connsiteY349" fmla="*/ 611477 h 927411"/>
                <a:gd name="connsiteX350" fmla="*/ 296266 w 951642"/>
                <a:gd name="connsiteY350" fmla="*/ 611477 h 927411"/>
                <a:gd name="connsiteX351" fmla="*/ 315925 w 951642"/>
                <a:gd name="connsiteY351" fmla="*/ 631137 h 927411"/>
                <a:gd name="connsiteX352" fmla="*/ 296266 w 951642"/>
                <a:gd name="connsiteY352" fmla="*/ 650796 h 927411"/>
                <a:gd name="connsiteX353" fmla="*/ 276606 w 951642"/>
                <a:gd name="connsiteY353" fmla="*/ 631137 h 927411"/>
                <a:gd name="connsiteX354" fmla="*/ 296266 w 951642"/>
                <a:gd name="connsiteY354" fmla="*/ 611477 h 927411"/>
                <a:gd name="connsiteX355" fmla="*/ 206493 w 951642"/>
                <a:gd name="connsiteY355" fmla="*/ 611477 h 927411"/>
                <a:gd name="connsiteX356" fmla="*/ 226152 w 951642"/>
                <a:gd name="connsiteY356" fmla="*/ 631137 h 927411"/>
                <a:gd name="connsiteX357" fmla="*/ 206493 w 951642"/>
                <a:gd name="connsiteY357" fmla="*/ 650796 h 927411"/>
                <a:gd name="connsiteX358" fmla="*/ 186833 w 951642"/>
                <a:gd name="connsiteY358" fmla="*/ 631137 h 927411"/>
                <a:gd name="connsiteX359" fmla="*/ 206493 w 951642"/>
                <a:gd name="connsiteY359" fmla="*/ 611477 h 927411"/>
                <a:gd name="connsiteX360" fmla="*/ 116710 w 951642"/>
                <a:gd name="connsiteY360" fmla="*/ 611477 h 927411"/>
                <a:gd name="connsiteX361" fmla="*/ 136369 w 951642"/>
                <a:gd name="connsiteY361" fmla="*/ 631137 h 927411"/>
                <a:gd name="connsiteX362" fmla="*/ 116710 w 951642"/>
                <a:gd name="connsiteY362" fmla="*/ 650796 h 927411"/>
                <a:gd name="connsiteX363" fmla="*/ 97050 w 951642"/>
                <a:gd name="connsiteY363" fmla="*/ 631137 h 927411"/>
                <a:gd name="connsiteX364" fmla="*/ 116710 w 951642"/>
                <a:gd name="connsiteY364" fmla="*/ 611477 h 927411"/>
                <a:gd name="connsiteX365" fmla="*/ 26937 w 951642"/>
                <a:gd name="connsiteY365" fmla="*/ 611477 h 927411"/>
                <a:gd name="connsiteX366" fmla="*/ 46596 w 951642"/>
                <a:gd name="connsiteY366" fmla="*/ 631137 h 927411"/>
                <a:gd name="connsiteX367" fmla="*/ 26937 w 951642"/>
                <a:gd name="connsiteY367" fmla="*/ 650796 h 927411"/>
                <a:gd name="connsiteX368" fmla="*/ 7277 w 951642"/>
                <a:gd name="connsiteY368" fmla="*/ 631137 h 927411"/>
                <a:gd name="connsiteX369" fmla="*/ 26937 w 951642"/>
                <a:gd name="connsiteY369" fmla="*/ 611477 h 927411"/>
                <a:gd name="connsiteX370" fmla="*/ 879815 w 951642"/>
                <a:gd name="connsiteY370" fmla="*/ 567805 h 927411"/>
                <a:gd name="connsiteX371" fmla="*/ 898265 w 951642"/>
                <a:gd name="connsiteY371" fmla="*/ 586255 h 927411"/>
                <a:gd name="connsiteX372" fmla="*/ 879815 w 951642"/>
                <a:gd name="connsiteY372" fmla="*/ 604705 h 927411"/>
                <a:gd name="connsiteX373" fmla="*/ 861365 w 951642"/>
                <a:gd name="connsiteY373" fmla="*/ 586255 h 927411"/>
                <a:gd name="connsiteX374" fmla="*/ 879815 w 951642"/>
                <a:gd name="connsiteY374" fmla="*/ 567805 h 927411"/>
                <a:gd name="connsiteX375" fmla="*/ 790032 w 951642"/>
                <a:gd name="connsiteY375" fmla="*/ 567805 h 927411"/>
                <a:gd name="connsiteX376" fmla="*/ 808482 w 951642"/>
                <a:gd name="connsiteY376" fmla="*/ 586255 h 927411"/>
                <a:gd name="connsiteX377" fmla="*/ 790032 w 951642"/>
                <a:gd name="connsiteY377" fmla="*/ 604705 h 927411"/>
                <a:gd name="connsiteX378" fmla="*/ 771582 w 951642"/>
                <a:gd name="connsiteY378" fmla="*/ 586255 h 927411"/>
                <a:gd name="connsiteX379" fmla="*/ 790032 w 951642"/>
                <a:gd name="connsiteY379" fmla="*/ 567805 h 927411"/>
                <a:gd name="connsiteX380" fmla="*/ 700269 w 951642"/>
                <a:gd name="connsiteY380" fmla="*/ 567805 h 927411"/>
                <a:gd name="connsiteX381" fmla="*/ 718719 w 951642"/>
                <a:gd name="connsiteY381" fmla="*/ 586255 h 927411"/>
                <a:gd name="connsiteX382" fmla="*/ 700269 w 951642"/>
                <a:gd name="connsiteY382" fmla="*/ 604705 h 927411"/>
                <a:gd name="connsiteX383" fmla="*/ 681819 w 951642"/>
                <a:gd name="connsiteY383" fmla="*/ 586255 h 927411"/>
                <a:gd name="connsiteX384" fmla="*/ 700269 w 951642"/>
                <a:gd name="connsiteY384" fmla="*/ 567805 h 927411"/>
                <a:gd name="connsiteX385" fmla="*/ 610486 w 951642"/>
                <a:gd name="connsiteY385" fmla="*/ 567805 h 927411"/>
                <a:gd name="connsiteX386" fmla="*/ 628936 w 951642"/>
                <a:gd name="connsiteY386" fmla="*/ 586255 h 927411"/>
                <a:gd name="connsiteX387" fmla="*/ 610486 w 951642"/>
                <a:gd name="connsiteY387" fmla="*/ 604705 h 927411"/>
                <a:gd name="connsiteX388" fmla="*/ 592036 w 951642"/>
                <a:gd name="connsiteY388" fmla="*/ 586255 h 927411"/>
                <a:gd name="connsiteX389" fmla="*/ 610486 w 951642"/>
                <a:gd name="connsiteY389" fmla="*/ 567805 h 927411"/>
                <a:gd name="connsiteX390" fmla="*/ 520703 w 951642"/>
                <a:gd name="connsiteY390" fmla="*/ 567805 h 927411"/>
                <a:gd name="connsiteX391" fmla="*/ 539153 w 951642"/>
                <a:gd name="connsiteY391" fmla="*/ 586255 h 927411"/>
                <a:gd name="connsiteX392" fmla="*/ 520703 w 951642"/>
                <a:gd name="connsiteY392" fmla="*/ 604705 h 927411"/>
                <a:gd name="connsiteX393" fmla="*/ 502253 w 951642"/>
                <a:gd name="connsiteY393" fmla="*/ 586255 h 927411"/>
                <a:gd name="connsiteX394" fmla="*/ 520703 w 951642"/>
                <a:gd name="connsiteY394" fmla="*/ 567805 h 927411"/>
                <a:gd name="connsiteX395" fmla="*/ 430930 w 951642"/>
                <a:gd name="connsiteY395" fmla="*/ 567805 h 927411"/>
                <a:gd name="connsiteX396" fmla="*/ 449380 w 951642"/>
                <a:gd name="connsiteY396" fmla="*/ 586255 h 927411"/>
                <a:gd name="connsiteX397" fmla="*/ 430930 w 951642"/>
                <a:gd name="connsiteY397" fmla="*/ 604705 h 927411"/>
                <a:gd name="connsiteX398" fmla="*/ 412480 w 951642"/>
                <a:gd name="connsiteY398" fmla="*/ 586255 h 927411"/>
                <a:gd name="connsiteX399" fmla="*/ 430930 w 951642"/>
                <a:gd name="connsiteY399" fmla="*/ 567805 h 927411"/>
                <a:gd name="connsiteX400" fmla="*/ 341157 w 951642"/>
                <a:gd name="connsiteY400" fmla="*/ 567805 h 927411"/>
                <a:gd name="connsiteX401" fmla="*/ 359607 w 951642"/>
                <a:gd name="connsiteY401" fmla="*/ 586255 h 927411"/>
                <a:gd name="connsiteX402" fmla="*/ 341157 w 951642"/>
                <a:gd name="connsiteY402" fmla="*/ 604705 h 927411"/>
                <a:gd name="connsiteX403" fmla="*/ 322707 w 951642"/>
                <a:gd name="connsiteY403" fmla="*/ 586255 h 927411"/>
                <a:gd name="connsiteX404" fmla="*/ 341157 w 951642"/>
                <a:gd name="connsiteY404" fmla="*/ 567805 h 927411"/>
                <a:gd name="connsiteX405" fmla="*/ 251374 w 951642"/>
                <a:gd name="connsiteY405" fmla="*/ 567805 h 927411"/>
                <a:gd name="connsiteX406" fmla="*/ 269824 w 951642"/>
                <a:gd name="connsiteY406" fmla="*/ 586255 h 927411"/>
                <a:gd name="connsiteX407" fmla="*/ 251374 w 951642"/>
                <a:gd name="connsiteY407" fmla="*/ 604705 h 927411"/>
                <a:gd name="connsiteX408" fmla="*/ 232924 w 951642"/>
                <a:gd name="connsiteY408" fmla="*/ 586255 h 927411"/>
                <a:gd name="connsiteX409" fmla="*/ 251374 w 951642"/>
                <a:gd name="connsiteY409" fmla="*/ 567805 h 927411"/>
                <a:gd name="connsiteX410" fmla="*/ 161601 w 951642"/>
                <a:gd name="connsiteY410" fmla="*/ 567805 h 927411"/>
                <a:gd name="connsiteX411" fmla="*/ 180051 w 951642"/>
                <a:gd name="connsiteY411" fmla="*/ 586255 h 927411"/>
                <a:gd name="connsiteX412" fmla="*/ 161601 w 951642"/>
                <a:gd name="connsiteY412" fmla="*/ 604705 h 927411"/>
                <a:gd name="connsiteX413" fmla="*/ 143151 w 951642"/>
                <a:gd name="connsiteY413" fmla="*/ 586255 h 927411"/>
                <a:gd name="connsiteX414" fmla="*/ 161601 w 951642"/>
                <a:gd name="connsiteY414" fmla="*/ 567805 h 927411"/>
                <a:gd name="connsiteX415" fmla="*/ 71828 w 951642"/>
                <a:gd name="connsiteY415" fmla="*/ 567805 h 927411"/>
                <a:gd name="connsiteX416" fmla="*/ 90278 w 951642"/>
                <a:gd name="connsiteY416" fmla="*/ 586255 h 927411"/>
                <a:gd name="connsiteX417" fmla="*/ 71828 w 951642"/>
                <a:gd name="connsiteY417" fmla="*/ 604705 h 927411"/>
                <a:gd name="connsiteX418" fmla="*/ 53378 w 951642"/>
                <a:gd name="connsiteY418" fmla="*/ 586255 h 927411"/>
                <a:gd name="connsiteX419" fmla="*/ 71828 w 951642"/>
                <a:gd name="connsiteY419" fmla="*/ 567805 h 927411"/>
                <a:gd name="connsiteX420" fmla="*/ 475822 w 951642"/>
                <a:gd name="connsiteY420" fmla="*/ 524133 h 927411"/>
                <a:gd name="connsiteX421" fmla="*/ 493052 w 951642"/>
                <a:gd name="connsiteY421" fmla="*/ 541364 h 927411"/>
                <a:gd name="connsiteX422" fmla="*/ 475822 w 951642"/>
                <a:gd name="connsiteY422" fmla="*/ 558594 h 927411"/>
                <a:gd name="connsiteX423" fmla="*/ 458591 w 951642"/>
                <a:gd name="connsiteY423" fmla="*/ 541364 h 927411"/>
                <a:gd name="connsiteX424" fmla="*/ 475822 w 951642"/>
                <a:gd name="connsiteY424" fmla="*/ 524133 h 927411"/>
                <a:gd name="connsiteX425" fmla="*/ 26937 w 951642"/>
                <a:gd name="connsiteY425" fmla="*/ 524133 h 927411"/>
                <a:gd name="connsiteX426" fmla="*/ 44167 w 951642"/>
                <a:gd name="connsiteY426" fmla="*/ 541364 h 927411"/>
                <a:gd name="connsiteX427" fmla="*/ 26937 w 951642"/>
                <a:gd name="connsiteY427" fmla="*/ 558594 h 927411"/>
                <a:gd name="connsiteX428" fmla="*/ 9706 w 951642"/>
                <a:gd name="connsiteY428" fmla="*/ 541364 h 927411"/>
                <a:gd name="connsiteX429" fmla="*/ 26937 w 951642"/>
                <a:gd name="connsiteY429" fmla="*/ 524133 h 927411"/>
                <a:gd name="connsiteX430" fmla="*/ 924706 w 951642"/>
                <a:gd name="connsiteY430" fmla="*/ 524123 h 927411"/>
                <a:gd name="connsiteX431" fmla="*/ 941946 w 951642"/>
                <a:gd name="connsiteY431" fmla="*/ 541363 h 927411"/>
                <a:gd name="connsiteX432" fmla="*/ 924706 w 951642"/>
                <a:gd name="connsiteY432" fmla="*/ 558604 h 927411"/>
                <a:gd name="connsiteX433" fmla="*/ 907466 w 951642"/>
                <a:gd name="connsiteY433" fmla="*/ 541363 h 927411"/>
                <a:gd name="connsiteX434" fmla="*/ 924706 w 951642"/>
                <a:gd name="connsiteY434" fmla="*/ 524123 h 927411"/>
                <a:gd name="connsiteX435" fmla="*/ 834923 w 951642"/>
                <a:gd name="connsiteY435" fmla="*/ 524123 h 927411"/>
                <a:gd name="connsiteX436" fmla="*/ 852164 w 951642"/>
                <a:gd name="connsiteY436" fmla="*/ 541363 h 927411"/>
                <a:gd name="connsiteX437" fmla="*/ 834923 w 951642"/>
                <a:gd name="connsiteY437" fmla="*/ 558604 h 927411"/>
                <a:gd name="connsiteX438" fmla="*/ 817683 w 951642"/>
                <a:gd name="connsiteY438" fmla="*/ 541363 h 927411"/>
                <a:gd name="connsiteX439" fmla="*/ 834923 w 951642"/>
                <a:gd name="connsiteY439" fmla="*/ 524123 h 927411"/>
                <a:gd name="connsiteX440" fmla="*/ 745150 w 951642"/>
                <a:gd name="connsiteY440" fmla="*/ 524123 h 927411"/>
                <a:gd name="connsiteX441" fmla="*/ 762391 w 951642"/>
                <a:gd name="connsiteY441" fmla="*/ 541363 h 927411"/>
                <a:gd name="connsiteX442" fmla="*/ 745150 w 951642"/>
                <a:gd name="connsiteY442" fmla="*/ 558604 h 927411"/>
                <a:gd name="connsiteX443" fmla="*/ 727910 w 951642"/>
                <a:gd name="connsiteY443" fmla="*/ 541363 h 927411"/>
                <a:gd name="connsiteX444" fmla="*/ 745150 w 951642"/>
                <a:gd name="connsiteY444" fmla="*/ 524123 h 927411"/>
                <a:gd name="connsiteX445" fmla="*/ 655367 w 951642"/>
                <a:gd name="connsiteY445" fmla="*/ 524123 h 927411"/>
                <a:gd name="connsiteX446" fmla="*/ 672607 w 951642"/>
                <a:gd name="connsiteY446" fmla="*/ 541363 h 927411"/>
                <a:gd name="connsiteX447" fmla="*/ 655367 w 951642"/>
                <a:gd name="connsiteY447" fmla="*/ 558604 h 927411"/>
                <a:gd name="connsiteX448" fmla="*/ 638127 w 951642"/>
                <a:gd name="connsiteY448" fmla="*/ 541363 h 927411"/>
                <a:gd name="connsiteX449" fmla="*/ 655367 w 951642"/>
                <a:gd name="connsiteY449" fmla="*/ 524123 h 927411"/>
                <a:gd name="connsiteX450" fmla="*/ 565594 w 951642"/>
                <a:gd name="connsiteY450" fmla="*/ 524123 h 927411"/>
                <a:gd name="connsiteX451" fmla="*/ 582834 w 951642"/>
                <a:gd name="connsiteY451" fmla="*/ 541363 h 927411"/>
                <a:gd name="connsiteX452" fmla="*/ 565594 w 951642"/>
                <a:gd name="connsiteY452" fmla="*/ 558604 h 927411"/>
                <a:gd name="connsiteX453" fmla="*/ 548354 w 951642"/>
                <a:gd name="connsiteY453" fmla="*/ 541363 h 927411"/>
                <a:gd name="connsiteX454" fmla="*/ 565594 w 951642"/>
                <a:gd name="connsiteY454" fmla="*/ 524123 h 927411"/>
                <a:gd name="connsiteX455" fmla="*/ 386048 w 951642"/>
                <a:gd name="connsiteY455" fmla="*/ 524123 h 927411"/>
                <a:gd name="connsiteX456" fmla="*/ 403289 w 951642"/>
                <a:gd name="connsiteY456" fmla="*/ 541363 h 927411"/>
                <a:gd name="connsiteX457" fmla="*/ 386048 w 951642"/>
                <a:gd name="connsiteY457" fmla="*/ 558604 h 927411"/>
                <a:gd name="connsiteX458" fmla="*/ 368808 w 951642"/>
                <a:gd name="connsiteY458" fmla="*/ 541363 h 927411"/>
                <a:gd name="connsiteX459" fmla="*/ 386048 w 951642"/>
                <a:gd name="connsiteY459" fmla="*/ 524123 h 927411"/>
                <a:gd name="connsiteX460" fmla="*/ 296265 w 951642"/>
                <a:gd name="connsiteY460" fmla="*/ 524123 h 927411"/>
                <a:gd name="connsiteX461" fmla="*/ 313506 w 951642"/>
                <a:gd name="connsiteY461" fmla="*/ 541363 h 927411"/>
                <a:gd name="connsiteX462" fmla="*/ 296265 w 951642"/>
                <a:gd name="connsiteY462" fmla="*/ 558604 h 927411"/>
                <a:gd name="connsiteX463" fmla="*/ 279025 w 951642"/>
                <a:gd name="connsiteY463" fmla="*/ 541363 h 927411"/>
                <a:gd name="connsiteX464" fmla="*/ 296265 w 951642"/>
                <a:gd name="connsiteY464" fmla="*/ 524123 h 927411"/>
                <a:gd name="connsiteX465" fmla="*/ 206492 w 951642"/>
                <a:gd name="connsiteY465" fmla="*/ 524123 h 927411"/>
                <a:gd name="connsiteX466" fmla="*/ 223733 w 951642"/>
                <a:gd name="connsiteY466" fmla="*/ 541363 h 927411"/>
                <a:gd name="connsiteX467" fmla="*/ 206492 w 951642"/>
                <a:gd name="connsiteY467" fmla="*/ 558604 h 927411"/>
                <a:gd name="connsiteX468" fmla="*/ 189252 w 951642"/>
                <a:gd name="connsiteY468" fmla="*/ 541363 h 927411"/>
                <a:gd name="connsiteX469" fmla="*/ 206492 w 951642"/>
                <a:gd name="connsiteY469" fmla="*/ 524123 h 927411"/>
                <a:gd name="connsiteX470" fmla="*/ 116710 w 951642"/>
                <a:gd name="connsiteY470" fmla="*/ 524123 h 927411"/>
                <a:gd name="connsiteX471" fmla="*/ 133950 w 951642"/>
                <a:gd name="connsiteY471" fmla="*/ 541363 h 927411"/>
                <a:gd name="connsiteX472" fmla="*/ 116710 w 951642"/>
                <a:gd name="connsiteY472" fmla="*/ 558604 h 927411"/>
                <a:gd name="connsiteX473" fmla="*/ 99470 w 951642"/>
                <a:gd name="connsiteY473" fmla="*/ 541363 h 927411"/>
                <a:gd name="connsiteX474" fmla="*/ 116710 w 951642"/>
                <a:gd name="connsiteY474" fmla="*/ 524123 h 927411"/>
                <a:gd name="connsiteX475" fmla="*/ 879815 w 951642"/>
                <a:gd name="connsiteY475" fmla="*/ 480460 h 927411"/>
                <a:gd name="connsiteX476" fmla="*/ 895836 w 951642"/>
                <a:gd name="connsiteY476" fmla="*/ 496481 h 927411"/>
                <a:gd name="connsiteX477" fmla="*/ 879815 w 951642"/>
                <a:gd name="connsiteY477" fmla="*/ 512502 h 927411"/>
                <a:gd name="connsiteX478" fmla="*/ 863794 w 951642"/>
                <a:gd name="connsiteY478" fmla="*/ 496481 h 927411"/>
                <a:gd name="connsiteX479" fmla="*/ 879815 w 951642"/>
                <a:gd name="connsiteY479" fmla="*/ 480460 h 927411"/>
                <a:gd name="connsiteX480" fmla="*/ 790042 w 951642"/>
                <a:gd name="connsiteY480" fmla="*/ 480460 h 927411"/>
                <a:gd name="connsiteX481" fmla="*/ 806063 w 951642"/>
                <a:gd name="connsiteY481" fmla="*/ 496481 h 927411"/>
                <a:gd name="connsiteX482" fmla="*/ 790042 w 951642"/>
                <a:gd name="connsiteY482" fmla="*/ 512502 h 927411"/>
                <a:gd name="connsiteX483" fmla="*/ 774021 w 951642"/>
                <a:gd name="connsiteY483" fmla="*/ 496481 h 927411"/>
                <a:gd name="connsiteX484" fmla="*/ 790042 w 951642"/>
                <a:gd name="connsiteY484" fmla="*/ 480460 h 927411"/>
                <a:gd name="connsiteX485" fmla="*/ 700259 w 951642"/>
                <a:gd name="connsiteY485" fmla="*/ 480460 h 927411"/>
                <a:gd name="connsiteX486" fmla="*/ 716280 w 951642"/>
                <a:gd name="connsiteY486" fmla="*/ 496481 h 927411"/>
                <a:gd name="connsiteX487" fmla="*/ 700259 w 951642"/>
                <a:gd name="connsiteY487" fmla="*/ 512502 h 927411"/>
                <a:gd name="connsiteX488" fmla="*/ 684238 w 951642"/>
                <a:gd name="connsiteY488" fmla="*/ 496481 h 927411"/>
                <a:gd name="connsiteX489" fmla="*/ 700259 w 951642"/>
                <a:gd name="connsiteY489" fmla="*/ 480460 h 927411"/>
                <a:gd name="connsiteX490" fmla="*/ 610486 w 951642"/>
                <a:gd name="connsiteY490" fmla="*/ 480460 h 927411"/>
                <a:gd name="connsiteX491" fmla="*/ 626507 w 951642"/>
                <a:gd name="connsiteY491" fmla="*/ 496481 h 927411"/>
                <a:gd name="connsiteX492" fmla="*/ 610486 w 951642"/>
                <a:gd name="connsiteY492" fmla="*/ 512502 h 927411"/>
                <a:gd name="connsiteX493" fmla="*/ 594465 w 951642"/>
                <a:gd name="connsiteY493" fmla="*/ 496481 h 927411"/>
                <a:gd name="connsiteX494" fmla="*/ 610486 w 951642"/>
                <a:gd name="connsiteY494" fmla="*/ 480460 h 927411"/>
                <a:gd name="connsiteX495" fmla="*/ 520703 w 951642"/>
                <a:gd name="connsiteY495" fmla="*/ 480460 h 927411"/>
                <a:gd name="connsiteX496" fmla="*/ 536724 w 951642"/>
                <a:gd name="connsiteY496" fmla="*/ 496481 h 927411"/>
                <a:gd name="connsiteX497" fmla="*/ 520703 w 951642"/>
                <a:gd name="connsiteY497" fmla="*/ 512502 h 927411"/>
                <a:gd name="connsiteX498" fmla="*/ 504682 w 951642"/>
                <a:gd name="connsiteY498" fmla="*/ 496481 h 927411"/>
                <a:gd name="connsiteX499" fmla="*/ 520703 w 951642"/>
                <a:gd name="connsiteY499" fmla="*/ 480460 h 927411"/>
                <a:gd name="connsiteX500" fmla="*/ 430930 w 951642"/>
                <a:gd name="connsiteY500" fmla="*/ 480460 h 927411"/>
                <a:gd name="connsiteX501" fmla="*/ 446951 w 951642"/>
                <a:gd name="connsiteY501" fmla="*/ 496481 h 927411"/>
                <a:gd name="connsiteX502" fmla="*/ 430930 w 951642"/>
                <a:gd name="connsiteY502" fmla="*/ 512502 h 927411"/>
                <a:gd name="connsiteX503" fmla="*/ 414909 w 951642"/>
                <a:gd name="connsiteY503" fmla="*/ 496481 h 927411"/>
                <a:gd name="connsiteX504" fmla="*/ 430930 w 951642"/>
                <a:gd name="connsiteY504" fmla="*/ 480460 h 927411"/>
                <a:gd name="connsiteX505" fmla="*/ 161601 w 951642"/>
                <a:gd name="connsiteY505" fmla="*/ 480460 h 927411"/>
                <a:gd name="connsiteX506" fmla="*/ 177622 w 951642"/>
                <a:gd name="connsiteY506" fmla="*/ 496481 h 927411"/>
                <a:gd name="connsiteX507" fmla="*/ 161601 w 951642"/>
                <a:gd name="connsiteY507" fmla="*/ 512502 h 927411"/>
                <a:gd name="connsiteX508" fmla="*/ 145580 w 951642"/>
                <a:gd name="connsiteY508" fmla="*/ 496481 h 927411"/>
                <a:gd name="connsiteX509" fmla="*/ 161601 w 951642"/>
                <a:gd name="connsiteY509" fmla="*/ 480460 h 927411"/>
                <a:gd name="connsiteX510" fmla="*/ 71828 w 951642"/>
                <a:gd name="connsiteY510" fmla="*/ 480460 h 927411"/>
                <a:gd name="connsiteX511" fmla="*/ 87849 w 951642"/>
                <a:gd name="connsiteY511" fmla="*/ 496481 h 927411"/>
                <a:gd name="connsiteX512" fmla="*/ 71828 w 951642"/>
                <a:gd name="connsiteY512" fmla="*/ 512502 h 927411"/>
                <a:gd name="connsiteX513" fmla="*/ 55807 w 951642"/>
                <a:gd name="connsiteY513" fmla="*/ 496481 h 927411"/>
                <a:gd name="connsiteX514" fmla="*/ 71828 w 951642"/>
                <a:gd name="connsiteY514" fmla="*/ 480460 h 927411"/>
                <a:gd name="connsiteX515" fmla="*/ 341157 w 951642"/>
                <a:gd name="connsiteY515" fmla="*/ 480451 h 927411"/>
                <a:gd name="connsiteX516" fmla="*/ 357187 w 951642"/>
                <a:gd name="connsiteY516" fmla="*/ 496482 h 927411"/>
                <a:gd name="connsiteX517" fmla="*/ 341157 w 951642"/>
                <a:gd name="connsiteY517" fmla="*/ 512512 h 927411"/>
                <a:gd name="connsiteX518" fmla="*/ 325126 w 951642"/>
                <a:gd name="connsiteY518" fmla="*/ 496482 h 927411"/>
                <a:gd name="connsiteX519" fmla="*/ 341157 w 951642"/>
                <a:gd name="connsiteY519" fmla="*/ 480451 h 927411"/>
                <a:gd name="connsiteX520" fmla="*/ 251375 w 951642"/>
                <a:gd name="connsiteY520" fmla="*/ 480451 h 927411"/>
                <a:gd name="connsiteX521" fmla="*/ 267405 w 951642"/>
                <a:gd name="connsiteY521" fmla="*/ 496482 h 927411"/>
                <a:gd name="connsiteX522" fmla="*/ 251375 w 951642"/>
                <a:gd name="connsiteY522" fmla="*/ 512512 h 927411"/>
                <a:gd name="connsiteX523" fmla="*/ 235344 w 951642"/>
                <a:gd name="connsiteY523" fmla="*/ 496482 h 927411"/>
                <a:gd name="connsiteX524" fmla="*/ 251375 w 951642"/>
                <a:gd name="connsiteY524" fmla="*/ 480451 h 927411"/>
                <a:gd name="connsiteX525" fmla="*/ 924706 w 951642"/>
                <a:gd name="connsiteY525" fmla="*/ 436769 h 927411"/>
                <a:gd name="connsiteX526" fmla="*/ 939518 w 951642"/>
                <a:gd name="connsiteY526" fmla="*/ 451580 h 927411"/>
                <a:gd name="connsiteX527" fmla="*/ 924706 w 951642"/>
                <a:gd name="connsiteY527" fmla="*/ 466392 h 927411"/>
                <a:gd name="connsiteX528" fmla="*/ 909895 w 951642"/>
                <a:gd name="connsiteY528" fmla="*/ 451580 h 927411"/>
                <a:gd name="connsiteX529" fmla="*/ 924706 w 951642"/>
                <a:gd name="connsiteY529" fmla="*/ 436769 h 927411"/>
                <a:gd name="connsiteX530" fmla="*/ 834923 w 951642"/>
                <a:gd name="connsiteY530" fmla="*/ 436769 h 927411"/>
                <a:gd name="connsiteX531" fmla="*/ 849735 w 951642"/>
                <a:gd name="connsiteY531" fmla="*/ 451580 h 927411"/>
                <a:gd name="connsiteX532" fmla="*/ 834923 w 951642"/>
                <a:gd name="connsiteY532" fmla="*/ 466392 h 927411"/>
                <a:gd name="connsiteX533" fmla="*/ 820112 w 951642"/>
                <a:gd name="connsiteY533" fmla="*/ 451580 h 927411"/>
                <a:gd name="connsiteX534" fmla="*/ 834923 w 951642"/>
                <a:gd name="connsiteY534" fmla="*/ 436769 h 927411"/>
                <a:gd name="connsiteX535" fmla="*/ 745150 w 951642"/>
                <a:gd name="connsiteY535" fmla="*/ 436769 h 927411"/>
                <a:gd name="connsiteX536" fmla="*/ 759962 w 951642"/>
                <a:gd name="connsiteY536" fmla="*/ 451580 h 927411"/>
                <a:gd name="connsiteX537" fmla="*/ 745150 w 951642"/>
                <a:gd name="connsiteY537" fmla="*/ 466392 h 927411"/>
                <a:gd name="connsiteX538" fmla="*/ 730339 w 951642"/>
                <a:gd name="connsiteY538" fmla="*/ 451580 h 927411"/>
                <a:gd name="connsiteX539" fmla="*/ 745150 w 951642"/>
                <a:gd name="connsiteY539" fmla="*/ 436769 h 927411"/>
                <a:gd name="connsiteX540" fmla="*/ 655377 w 951642"/>
                <a:gd name="connsiteY540" fmla="*/ 436769 h 927411"/>
                <a:gd name="connsiteX541" fmla="*/ 670189 w 951642"/>
                <a:gd name="connsiteY541" fmla="*/ 451580 h 927411"/>
                <a:gd name="connsiteX542" fmla="*/ 655377 w 951642"/>
                <a:gd name="connsiteY542" fmla="*/ 466392 h 927411"/>
                <a:gd name="connsiteX543" fmla="*/ 640566 w 951642"/>
                <a:gd name="connsiteY543" fmla="*/ 451580 h 927411"/>
                <a:gd name="connsiteX544" fmla="*/ 655377 w 951642"/>
                <a:gd name="connsiteY544" fmla="*/ 436769 h 927411"/>
                <a:gd name="connsiteX545" fmla="*/ 565594 w 951642"/>
                <a:gd name="connsiteY545" fmla="*/ 436769 h 927411"/>
                <a:gd name="connsiteX546" fmla="*/ 580406 w 951642"/>
                <a:gd name="connsiteY546" fmla="*/ 451580 h 927411"/>
                <a:gd name="connsiteX547" fmla="*/ 565594 w 951642"/>
                <a:gd name="connsiteY547" fmla="*/ 466392 h 927411"/>
                <a:gd name="connsiteX548" fmla="*/ 550783 w 951642"/>
                <a:gd name="connsiteY548" fmla="*/ 451580 h 927411"/>
                <a:gd name="connsiteX549" fmla="*/ 565594 w 951642"/>
                <a:gd name="connsiteY549" fmla="*/ 436769 h 927411"/>
                <a:gd name="connsiteX550" fmla="*/ 475821 w 951642"/>
                <a:gd name="connsiteY550" fmla="*/ 436769 h 927411"/>
                <a:gd name="connsiteX551" fmla="*/ 490633 w 951642"/>
                <a:gd name="connsiteY551" fmla="*/ 451580 h 927411"/>
                <a:gd name="connsiteX552" fmla="*/ 475821 w 951642"/>
                <a:gd name="connsiteY552" fmla="*/ 466392 h 927411"/>
                <a:gd name="connsiteX553" fmla="*/ 461010 w 951642"/>
                <a:gd name="connsiteY553" fmla="*/ 451580 h 927411"/>
                <a:gd name="connsiteX554" fmla="*/ 475821 w 951642"/>
                <a:gd name="connsiteY554" fmla="*/ 436769 h 927411"/>
                <a:gd name="connsiteX555" fmla="*/ 386038 w 951642"/>
                <a:gd name="connsiteY555" fmla="*/ 436769 h 927411"/>
                <a:gd name="connsiteX556" fmla="*/ 400850 w 951642"/>
                <a:gd name="connsiteY556" fmla="*/ 451580 h 927411"/>
                <a:gd name="connsiteX557" fmla="*/ 386038 w 951642"/>
                <a:gd name="connsiteY557" fmla="*/ 466392 h 927411"/>
                <a:gd name="connsiteX558" fmla="*/ 371227 w 951642"/>
                <a:gd name="connsiteY558" fmla="*/ 451580 h 927411"/>
                <a:gd name="connsiteX559" fmla="*/ 386038 w 951642"/>
                <a:gd name="connsiteY559" fmla="*/ 436769 h 927411"/>
                <a:gd name="connsiteX560" fmla="*/ 296265 w 951642"/>
                <a:gd name="connsiteY560" fmla="*/ 436769 h 927411"/>
                <a:gd name="connsiteX561" fmla="*/ 311077 w 951642"/>
                <a:gd name="connsiteY561" fmla="*/ 451580 h 927411"/>
                <a:gd name="connsiteX562" fmla="*/ 296265 w 951642"/>
                <a:gd name="connsiteY562" fmla="*/ 466392 h 927411"/>
                <a:gd name="connsiteX563" fmla="*/ 281454 w 951642"/>
                <a:gd name="connsiteY563" fmla="*/ 451580 h 927411"/>
                <a:gd name="connsiteX564" fmla="*/ 296265 w 951642"/>
                <a:gd name="connsiteY564" fmla="*/ 436769 h 927411"/>
                <a:gd name="connsiteX565" fmla="*/ 206492 w 951642"/>
                <a:gd name="connsiteY565" fmla="*/ 436769 h 927411"/>
                <a:gd name="connsiteX566" fmla="*/ 221304 w 951642"/>
                <a:gd name="connsiteY566" fmla="*/ 451580 h 927411"/>
                <a:gd name="connsiteX567" fmla="*/ 206492 w 951642"/>
                <a:gd name="connsiteY567" fmla="*/ 466392 h 927411"/>
                <a:gd name="connsiteX568" fmla="*/ 191681 w 951642"/>
                <a:gd name="connsiteY568" fmla="*/ 451580 h 927411"/>
                <a:gd name="connsiteX569" fmla="*/ 206492 w 951642"/>
                <a:gd name="connsiteY569" fmla="*/ 436769 h 927411"/>
                <a:gd name="connsiteX570" fmla="*/ 116709 w 951642"/>
                <a:gd name="connsiteY570" fmla="*/ 436769 h 927411"/>
                <a:gd name="connsiteX571" fmla="*/ 131521 w 951642"/>
                <a:gd name="connsiteY571" fmla="*/ 451580 h 927411"/>
                <a:gd name="connsiteX572" fmla="*/ 116709 w 951642"/>
                <a:gd name="connsiteY572" fmla="*/ 466392 h 927411"/>
                <a:gd name="connsiteX573" fmla="*/ 101898 w 951642"/>
                <a:gd name="connsiteY573" fmla="*/ 451580 h 927411"/>
                <a:gd name="connsiteX574" fmla="*/ 116709 w 951642"/>
                <a:gd name="connsiteY574" fmla="*/ 436769 h 927411"/>
                <a:gd name="connsiteX575" fmla="*/ 26936 w 951642"/>
                <a:gd name="connsiteY575" fmla="*/ 436769 h 927411"/>
                <a:gd name="connsiteX576" fmla="*/ 41748 w 951642"/>
                <a:gd name="connsiteY576" fmla="*/ 451580 h 927411"/>
                <a:gd name="connsiteX577" fmla="*/ 26936 w 951642"/>
                <a:gd name="connsiteY577" fmla="*/ 466392 h 927411"/>
                <a:gd name="connsiteX578" fmla="*/ 12125 w 951642"/>
                <a:gd name="connsiteY578" fmla="*/ 451580 h 927411"/>
                <a:gd name="connsiteX579" fmla="*/ 26936 w 951642"/>
                <a:gd name="connsiteY579" fmla="*/ 436769 h 927411"/>
                <a:gd name="connsiteX580" fmla="*/ 251374 w 951642"/>
                <a:gd name="connsiteY580" fmla="*/ 393107 h 927411"/>
                <a:gd name="connsiteX581" fmla="*/ 264966 w 951642"/>
                <a:gd name="connsiteY581" fmla="*/ 406699 h 927411"/>
                <a:gd name="connsiteX582" fmla="*/ 251374 w 951642"/>
                <a:gd name="connsiteY582" fmla="*/ 420291 h 927411"/>
                <a:gd name="connsiteX583" fmla="*/ 237782 w 951642"/>
                <a:gd name="connsiteY583" fmla="*/ 406699 h 927411"/>
                <a:gd name="connsiteX584" fmla="*/ 251374 w 951642"/>
                <a:gd name="connsiteY584" fmla="*/ 393107 h 927411"/>
                <a:gd name="connsiteX585" fmla="*/ 879815 w 951642"/>
                <a:gd name="connsiteY585" fmla="*/ 393097 h 927411"/>
                <a:gd name="connsiteX586" fmla="*/ 893416 w 951642"/>
                <a:gd name="connsiteY586" fmla="*/ 406699 h 927411"/>
                <a:gd name="connsiteX587" fmla="*/ 879815 w 951642"/>
                <a:gd name="connsiteY587" fmla="*/ 420300 h 927411"/>
                <a:gd name="connsiteX588" fmla="*/ 866213 w 951642"/>
                <a:gd name="connsiteY588" fmla="*/ 406699 h 927411"/>
                <a:gd name="connsiteX589" fmla="*/ 879815 w 951642"/>
                <a:gd name="connsiteY589" fmla="*/ 393097 h 927411"/>
                <a:gd name="connsiteX590" fmla="*/ 790042 w 951642"/>
                <a:gd name="connsiteY590" fmla="*/ 393097 h 927411"/>
                <a:gd name="connsiteX591" fmla="*/ 803643 w 951642"/>
                <a:gd name="connsiteY591" fmla="*/ 406699 h 927411"/>
                <a:gd name="connsiteX592" fmla="*/ 790042 w 951642"/>
                <a:gd name="connsiteY592" fmla="*/ 420300 h 927411"/>
                <a:gd name="connsiteX593" fmla="*/ 776440 w 951642"/>
                <a:gd name="connsiteY593" fmla="*/ 406699 h 927411"/>
                <a:gd name="connsiteX594" fmla="*/ 790042 w 951642"/>
                <a:gd name="connsiteY594" fmla="*/ 393097 h 927411"/>
                <a:gd name="connsiteX595" fmla="*/ 700259 w 951642"/>
                <a:gd name="connsiteY595" fmla="*/ 393097 h 927411"/>
                <a:gd name="connsiteX596" fmla="*/ 713860 w 951642"/>
                <a:gd name="connsiteY596" fmla="*/ 406699 h 927411"/>
                <a:gd name="connsiteX597" fmla="*/ 700259 w 951642"/>
                <a:gd name="connsiteY597" fmla="*/ 420300 h 927411"/>
                <a:gd name="connsiteX598" fmla="*/ 686657 w 951642"/>
                <a:gd name="connsiteY598" fmla="*/ 406699 h 927411"/>
                <a:gd name="connsiteX599" fmla="*/ 700259 w 951642"/>
                <a:gd name="connsiteY599" fmla="*/ 393097 h 927411"/>
                <a:gd name="connsiteX600" fmla="*/ 610486 w 951642"/>
                <a:gd name="connsiteY600" fmla="*/ 393097 h 927411"/>
                <a:gd name="connsiteX601" fmla="*/ 624087 w 951642"/>
                <a:gd name="connsiteY601" fmla="*/ 406699 h 927411"/>
                <a:gd name="connsiteX602" fmla="*/ 610486 w 951642"/>
                <a:gd name="connsiteY602" fmla="*/ 420300 h 927411"/>
                <a:gd name="connsiteX603" fmla="*/ 596884 w 951642"/>
                <a:gd name="connsiteY603" fmla="*/ 406699 h 927411"/>
                <a:gd name="connsiteX604" fmla="*/ 610486 w 951642"/>
                <a:gd name="connsiteY604" fmla="*/ 393097 h 927411"/>
                <a:gd name="connsiteX605" fmla="*/ 520703 w 951642"/>
                <a:gd name="connsiteY605" fmla="*/ 393097 h 927411"/>
                <a:gd name="connsiteX606" fmla="*/ 534304 w 951642"/>
                <a:gd name="connsiteY606" fmla="*/ 406699 h 927411"/>
                <a:gd name="connsiteX607" fmla="*/ 520703 w 951642"/>
                <a:gd name="connsiteY607" fmla="*/ 420300 h 927411"/>
                <a:gd name="connsiteX608" fmla="*/ 507101 w 951642"/>
                <a:gd name="connsiteY608" fmla="*/ 406699 h 927411"/>
                <a:gd name="connsiteX609" fmla="*/ 520703 w 951642"/>
                <a:gd name="connsiteY609" fmla="*/ 393097 h 927411"/>
                <a:gd name="connsiteX610" fmla="*/ 430930 w 951642"/>
                <a:gd name="connsiteY610" fmla="*/ 393097 h 927411"/>
                <a:gd name="connsiteX611" fmla="*/ 444531 w 951642"/>
                <a:gd name="connsiteY611" fmla="*/ 406699 h 927411"/>
                <a:gd name="connsiteX612" fmla="*/ 430930 w 951642"/>
                <a:gd name="connsiteY612" fmla="*/ 420300 h 927411"/>
                <a:gd name="connsiteX613" fmla="*/ 417328 w 951642"/>
                <a:gd name="connsiteY613" fmla="*/ 406699 h 927411"/>
                <a:gd name="connsiteX614" fmla="*/ 430930 w 951642"/>
                <a:gd name="connsiteY614" fmla="*/ 393097 h 927411"/>
                <a:gd name="connsiteX615" fmla="*/ 341157 w 951642"/>
                <a:gd name="connsiteY615" fmla="*/ 393097 h 927411"/>
                <a:gd name="connsiteX616" fmla="*/ 354758 w 951642"/>
                <a:gd name="connsiteY616" fmla="*/ 406699 h 927411"/>
                <a:gd name="connsiteX617" fmla="*/ 341157 w 951642"/>
                <a:gd name="connsiteY617" fmla="*/ 420300 h 927411"/>
                <a:gd name="connsiteX618" fmla="*/ 327555 w 951642"/>
                <a:gd name="connsiteY618" fmla="*/ 406699 h 927411"/>
                <a:gd name="connsiteX619" fmla="*/ 341157 w 951642"/>
                <a:gd name="connsiteY619" fmla="*/ 393097 h 927411"/>
                <a:gd name="connsiteX620" fmla="*/ 161601 w 951642"/>
                <a:gd name="connsiteY620" fmla="*/ 393097 h 927411"/>
                <a:gd name="connsiteX621" fmla="*/ 175202 w 951642"/>
                <a:gd name="connsiteY621" fmla="*/ 406699 h 927411"/>
                <a:gd name="connsiteX622" fmla="*/ 161601 w 951642"/>
                <a:gd name="connsiteY622" fmla="*/ 420300 h 927411"/>
                <a:gd name="connsiteX623" fmla="*/ 147999 w 951642"/>
                <a:gd name="connsiteY623" fmla="*/ 406699 h 927411"/>
                <a:gd name="connsiteX624" fmla="*/ 161601 w 951642"/>
                <a:gd name="connsiteY624" fmla="*/ 393097 h 927411"/>
                <a:gd name="connsiteX625" fmla="*/ 71828 w 951642"/>
                <a:gd name="connsiteY625" fmla="*/ 393097 h 927411"/>
                <a:gd name="connsiteX626" fmla="*/ 85429 w 951642"/>
                <a:gd name="connsiteY626" fmla="*/ 406699 h 927411"/>
                <a:gd name="connsiteX627" fmla="*/ 71828 w 951642"/>
                <a:gd name="connsiteY627" fmla="*/ 420300 h 927411"/>
                <a:gd name="connsiteX628" fmla="*/ 58226 w 951642"/>
                <a:gd name="connsiteY628" fmla="*/ 406699 h 927411"/>
                <a:gd name="connsiteX629" fmla="*/ 71828 w 951642"/>
                <a:gd name="connsiteY629" fmla="*/ 393097 h 927411"/>
                <a:gd name="connsiteX630" fmla="*/ 296266 w 951642"/>
                <a:gd name="connsiteY630" fmla="*/ 349425 h 927411"/>
                <a:gd name="connsiteX631" fmla="*/ 308648 w 951642"/>
                <a:gd name="connsiteY631" fmla="*/ 361807 h 927411"/>
                <a:gd name="connsiteX632" fmla="*/ 296266 w 951642"/>
                <a:gd name="connsiteY632" fmla="*/ 374190 h 927411"/>
                <a:gd name="connsiteX633" fmla="*/ 283883 w 951642"/>
                <a:gd name="connsiteY633" fmla="*/ 361807 h 927411"/>
                <a:gd name="connsiteX634" fmla="*/ 296266 w 951642"/>
                <a:gd name="connsiteY634" fmla="*/ 349425 h 927411"/>
                <a:gd name="connsiteX635" fmla="*/ 924697 w 951642"/>
                <a:gd name="connsiteY635" fmla="*/ 349415 h 927411"/>
                <a:gd name="connsiteX636" fmla="*/ 937089 w 951642"/>
                <a:gd name="connsiteY636" fmla="*/ 361807 h 927411"/>
                <a:gd name="connsiteX637" fmla="*/ 924697 w 951642"/>
                <a:gd name="connsiteY637" fmla="*/ 374199 h 927411"/>
                <a:gd name="connsiteX638" fmla="*/ 912305 w 951642"/>
                <a:gd name="connsiteY638" fmla="*/ 361807 h 927411"/>
                <a:gd name="connsiteX639" fmla="*/ 924697 w 951642"/>
                <a:gd name="connsiteY639" fmla="*/ 349415 h 927411"/>
                <a:gd name="connsiteX640" fmla="*/ 834923 w 951642"/>
                <a:gd name="connsiteY640" fmla="*/ 349415 h 927411"/>
                <a:gd name="connsiteX641" fmla="*/ 847315 w 951642"/>
                <a:gd name="connsiteY641" fmla="*/ 361807 h 927411"/>
                <a:gd name="connsiteX642" fmla="*/ 834923 w 951642"/>
                <a:gd name="connsiteY642" fmla="*/ 374199 h 927411"/>
                <a:gd name="connsiteX643" fmla="*/ 822531 w 951642"/>
                <a:gd name="connsiteY643" fmla="*/ 361807 h 927411"/>
                <a:gd name="connsiteX644" fmla="*/ 834923 w 951642"/>
                <a:gd name="connsiteY644" fmla="*/ 349415 h 927411"/>
                <a:gd name="connsiteX645" fmla="*/ 745150 w 951642"/>
                <a:gd name="connsiteY645" fmla="*/ 349415 h 927411"/>
                <a:gd name="connsiteX646" fmla="*/ 757542 w 951642"/>
                <a:gd name="connsiteY646" fmla="*/ 361807 h 927411"/>
                <a:gd name="connsiteX647" fmla="*/ 745150 w 951642"/>
                <a:gd name="connsiteY647" fmla="*/ 374199 h 927411"/>
                <a:gd name="connsiteX648" fmla="*/ 732758 w 951642"/>
                <a:gd name="connsiteY648" fmla="*/ 361807 h 927411"/>
                <a:gd name="connsiteX649" fmla="*/ 745150 w 951642"/>
                <a:gd name="connsiteY649" fmla="*/ 349415 h 927411"/>
                <a:gd name="connsiteX650" fmla="*/ 655368 w 951642"/>
                <a:gd name="connsiteY650" fmla="*/ 349415 h 927411"/>
                <a:gd name="connsiteX651" fmla="*/ 667760 w 951642"/>
                <a:gd name="connsiteY651" fmla="*/ 361807 h 927411"/>
                <a:gd name="connsiteX652" fmla="*/ 655368 w 951642"/>
                <a:gd name="connsiteY652" fmla="*/ 374199 h 927411"/>
                <a:gd name="connsiteX653" fmla="*/ 642976 w 951642"/>
                <a:gd name="connsiteY653" fmla="*/ 361807 h 927411"/>
                <a:gd name="connsiteX654" fmla="*/ 655368 w 951642"/>
                <a:gd name="connsiteY654" fmla="*/ 349415 h 927411"/>
                <a:gd name="connsiteX655" fmla="*/ 565594 w 951642"/>
                <a:gd name="connsiteY655" fmla="*/ 349415 h 927411"/>
                <a:gd name="connsiteX656" fmla="*/ 577986 w 951642"/>
                <a:gd name="connsiteY656" fmla="*/ 361807 h 927411"/>
                <a:gd name="connsiteX657" fmla="*/ 565594 w 951642"/>
                <a:gd name="connsiteY657" fmla="*/ 374199 h 927411"/>
                <a:gd name="connsiteX658" fmla="*/ 553202 w 951642"/>
                <a:gd name="connsiteY658" fmla="*/ 361807 h 927411"/>
                <a:gd name="connsiteX659" fmla="*/ 565594 w 951642"/>
                <a:gd name="connsiteY659" fmla="*/ 349415 h 927411"/>
                <a:gd name="connsiteX660" fmla="*/ 475821 w 951642"/>
                <a:gd name="connsiteY660" fmla="*/ 349415 h 927411"/>
                <a:gd name="connsiteX661" fmla="*/ 488213 w 951642"/>
                <a:gd name="connsiteY661" fmla="*/ 361807 h 927411"/>
                <a:gd name="connsiteX662" fmla="*/ 475821 w 951642"/>
                <a:gd name="connsiteY662" fmla="*/ 374199 h 927411"/>
                <a:gd name="connsiteX663" fmla="*/ 463429 w 951642"/>
                <a:gd name="connsiteY663" fmla="*/ 361807 h 927411"/>
                <a:gd name="connsiteX664" fmla="*/ 475821 w 951642"/>
                <a:gd name="connsiteY664" fmla="*/ 349415 h 927411"/>
                <a:gd name="connsiteX665" fmla="*/ 386039 w 951642"/>
                <a:gd name="connsiteY665" fmla="*/ 349415 h 927411"/>
                <a:gd name="connsiteX666" fmla="*/ 398431 w 951642"/>
                <a:gd name="connsiteY666" fmla="*/ 361807 h 927411"/>
                <a:gd name="connsiteX667" fmla="*/ 386039 w 951642"/>
                <a:gd name="connsiteY667" fmla="*/ 374199 h 927411"/>
                <a:gd name="connsiteX668" fmla="*/ 373647 w 951642"/>
                <a:gd name="connsiteY668" fmla="*/ 361807 h 927411"/>
                <a:gd name="connsiteX669" fmla="*/ 386039 w 951642"/>
                <a:gd name="connsiteY669" fmla="*/ 349415 h 927411"/>
                <a:gd name="connsiteX670" fmla="*/ 206492 w 951642"/>
                <a:gd name="connsiteY670" fmla="*/ 349415 h 927411"/>
                <a:gd name="connsiteX671" fmla="*/ 218884 w 951642"/>
                <a:gd name="connsiteY671" fmla="*/ 361807 h 927411"/>
                <a:gd name="connsiteX672" fmla="*/ 206492 w 951642"/>
                <a:gd name="connsiteY672" fmla="*/ 374199 h 927411"/>
                <a:gd name="connsiteX673" fmla="*/ 194100 w 951642"/>
                <a:gd name="connsiteY673" fmla="*/ 361807 h 927411"/>
                <a:gd name="connsiteX674" fmla="*/ 206492 w 951642"/>
                <a:gd name="connsiteY674" fmla="*/ 349415 h 927411"/>
                <a:gd name="connsiteX675" fmla="*/ 116710 w 951642"/>
                <a:gd name="connsiteY675" fmla="*/ 349415 h 927411"/>
                <a:gd name="connsiteX676" fmla="*/ 129102 w 951642"/>
                <a:gd name="connsiteY676" fmla="*/ 361807 h 927411"/>
                <a:gd name="connsiteX677" fmla="*/ 116710 w 951642"/>
                <a:gd name="connsiteY677" fmla="*/ 374199 h 927411"/>
                <a:gd name="connsiteX678" fmla="*/ 104318 w 951642"/>
                <a:gd name="connsiteY678" fmla="*/ 361807 h 927411"/>
                <a:gd name="connsiteX679" fmla="*/ 116710 w 951642"/>
                <a:gd name="connsiteY679" fmla="*/ 349415 h 927411"/>
                <a:gd name="connsiteX680" fmla="*/ 26937 w 951642"/>
                <a:gd name="connsiteY680" fmla="*/ 349415 h 927411"/>
                <a:gd name="connsiteX681" fmla="*/ 39329 w 951642"/>
                <a:gd name="connsiteY681" fmla="*/ 361807 h 927411"/>
                <a:gd name="connsiteX682" fmla="*/ 26937 w 951642"/>
                <a:gd name="connsiteY682" fmla="*/ 374199 h 927411"/>
                <a:gd name="connsiteX683" fmla="*/ 14545 w 951642"/>
                <a:gd name="connsiteY683" fmla="*/ 361807 h 927411"/>
                <a:gd name="connsiteX684" fmla="*/ 26937 w 951642"/>
                <a:gd name="connsiteY684" fmla="*/ 349415 h 927411"/>
                <a:gd name="connsiteX685" fmla="*/ 520703 w 951642"/>
                <a:gd name="connsiteY685" fmla="*/ 305743 h 927411"/>
                <a:gd name="connsiteX686" fmla="*/ 531876 w 951642"/>
                <a:gd name="connsiteY686" fmla="*/ 316916 h 927411"/>
                <a:gd name="connsiteX687" fmla="*/ 520703 w 951642"/>
                <a:gd name="connsiteY687" fmla="*/ 328089 h 927411"/>
                <a:gd name="connsiteX688" fmla="*/ 509530 w 951642"/>
                <a:gd name="connsiteY688" fmla="*/ 316916 h 927411"/>
                <a:gd name="connsiteX689" fmla="*/ 520703 w 951642"/>
                <a:gd name="connsiteY689" fmla="*/ 305743 h 927411"/>
                <a:gd name="connsiteX690" fmla="*/ 430930 w 951642"/>
                <a:gd name="connsiteY690" fmla="*/ 305743 h 927411"/>
                <a:gd name="connsiteX691" fmla="*/ 442103 w 951642"/>
                <a:gd name="connsiteY691" fmla="*/ 316916 h 927411"/>
                <a:gd name="connsiteX692" fmla="*/ 430930 w 951642"/>
                <a:gd name="connsiteY692" fmla="*/ 328089 h 927411"/>
                <a:gd name="connsiteX693" fmla="*/ 419757 w 951642"/>
                <a:gd name="connsiteY693" fmla="*/ 316916 h 927411"/>
                <a:gd name="connsiteX694" fmla="*/ 430930 w 951642"/>
                <a:gd name="connsiteY694" fmla="*/ 305743 h 927411"/>
                <a:gd name="connsiteX695" fmla="*/ 71828 w 951642"/>
                <a:gd name="connsiteY695" fmla="*/ 305743 h 927411"/>
                <a:gd name="connsiteX696" fmla="*/ 83001 w 951642"/>
                <a:gd name="connsiteY696" fmla="*/ 316916 h 927411"/>
                <a:gd name="connsiteX697" fmla="*/ 71828 w 951642"/>
                <a:gd name="connsiteY697" fmla="*/ 328089 h 927411"/>
                <a:gd name="connsiteX698" fmla="*/ 60655 w 951642"/>
                <a:gd name="connsiteY698" fmla="*/ 316916 h 927411"/>
                <a:gd name="connsiteX699" fmla="*/ 71828 w 951642"/>
                <a:gd name="connsiteY699" fmla="*/ 305743 h 927411"/>
                <a:gd name="connsiteX700" fmla="*/ 879814 w 951642"/>
                <a:gd name="connsiteY700" fmla="*/ 305734 h 927411"/>
                <a:gd name="connsiteX701" fmla="*/ 890997 w 951642"/>
                <a:gd name="connsiteY701" fmla="*/ 316916 h 927411"/>
                <a:gd name="connsiteX702" fmla="*/ 879814 w 951642"/>
                <a:gd name="connsiteY702" fmla="*/ 328099 h 927411"/>
                <a:gd name="connsiteX703" fmla="*/ 868632 w 951642"/>
                <a:gd name="connsiteY703" fmla="*/ 316916 h 927411"/>
                <a:gd name="connsiteX704" fmla="*/ 879814 w 951642"/>
                <a:gd name="connsiteY704" fmla="*/ 305734 h 927411"/>
                <a:gd name="connsiteX705" fmla="*/ 790041 w 951642"/>
                <a:gd name="connsiteY705" fmla="*/ 305734 h 927411"/>
                <a:gd name="connsiteX706" fmla="*/ 801224 w 951642"/>
                <a:gd name="connsiteY706" fmla="*/ 316916 h 927411"/>
                <a:gd name="connsiteX707" fmla="*/ 790041 w 951642"/>
                <a:gd name="connsiteY707" fmla="*/ 328099 h 927411"/>
                <a:gd name="connsiteX708" fmla="*/ 778859 w 951642"/>
                <a:gd name="connsiteY708" fmla="*/ 316916 h 927411"/>
                <a:gd name="connsiteX709" fmla="*/ 790041 w 951642"/>
                <a:gd name="connsiteY709" fmla="*/ 305734 h 927411"/>
                <a:gd name="connsiteX710" fmla="*/ 700259 w 951642"/>
                <a:gd name="connsiteY710" fmla="*/ 305734 h 927411"/>
                <a:gd name="connsiteX711" fmla="*/ 711442 w 951642"/>
                <a:gd name="connsiteY711" fmla="*/ 316916 h 927411"/>
                <a:gd name="connsiteX712" fmla="*/ 700259 w 951642"/>
                <a:gd name="connsiteY712" fmla="*/ 328099 h 927411"/>
                <a:gd name="connsiteX713" fmla="*/ 689077 w 951642"/>
                <a:gd name="connsiteY713" fmla="*/ 316916 h 927411"/>
                <a:gd name="connsiteX714" fmla="*/ 700259 w 951642"/>
                <a:gd name="connsiteY714" fmla="*/ 305734 h 927411"/>
                <a:gd name="connsiteX715" fmla="*/ 610485 w 951642"/>
                <a:gd name="connsiteY715" fmla="*/ 305734 h 927411"/>
                <a:gd name="connsiteX716" fmla="*/ 621668 w 951642"/>
                <a:gd name="connsiteY716" fmla="*/ 316916 h 927411"/>
                <a:gd name="connsiteX717" fmla="*/ 610485 w 951642"/>
                <a:gd name="connsiteY717" fmla="*/ 328099 h 927411"/>
                <a:gd name="connsiteX718" fmla="*/ 599303 w 951642"/>
                <a:gd name="connsiteY718" fmla="*/ 316916 h 927411"/>
                <a:gd name="connsiteX719" fmla="*/ 610485 w 951642"/>
                <a:gd name="connsiteY719" fmla="*/ 305734 h 927411"/>
                <a:gd name="connsiteX720" fmla="*/ 341157 w 951642"/>
                <a:gd name="connsiteY720" fmla="*/ 305734 h 927411"/>
                <a:gd name="connsiteX721" fmla="*/ 352340 w 951642"/>
                <a:gd name="connsiteY721" fmla="*/ 316916 h 927411"/>
                <a:gd name="connsiteX722" fmla="*/ 341157 w 951642"/>
                <a:gd name="connsiteY722" fmla="*/ 328099 h 927411"/>
                <a:gd name="connsiteX723" fmla="*/ 329975 w 951642"/>
                <a:gd name="connsiteY723" fmla="*/ 316916 h 927411"/>
                <a:gd name="connsiteX724" fmla="*/ 341157 w 951642"/>
                <a:gd name="connsiteY724" fmla="*/ 305734 h 927411"/>
                <a:gd name="connsiteX725" fmla="*/ 251374 w 951642"/>
                <a:gd name="connsiteY725" fmla="*/ 305734 h 927411"/>
                <a:gd name="connsiteX726" fmla="*/ 262557 w 951642"/>
                <a:gd name="connsiteY726" fmla="*/ 316916 h 927411"/>
                <a:gd name="connsiteX727" fmla="*/ 251374 w 951642"/>
                <a:gd name="connsiteY727" fmla="*/ 328099 h 927411"/>
                <a:gd name="connsiteX728" fmla="*/ 240192 w 951642"/>
                <a:gd name="connsiteY728" fmla="*/ 316916 h 927411"/>
                <a:gd name="connsiteX729" fmla="*/ 251374 w 951642"/>
                <a:gd name="connsiteY729" fmla="*/ 305734 h 927411"/>
                <a:gd name="connsiteX730" fmla="*/ 161601 w 951642"/>
                <a:gd name="connsiteY730" fmla="*/ 305734 h 927411"/>
                <a:gd name="connsiteX731" fmla="*/ 172784 w 951642"/>
                <a:gd name="connsiteY731" fmla="*/ 316916 h 927411"/>
                <a:gd name="connsiteX732" fmla="*/ 161601 w 951642"/>
                <a:gd name="connsiteY732" fmla="*/ 328099 h 927411"/>
                <a:gd name="connsiteX733" fmla="*/ 150419 w 951642"/>
                <a:gd name="connsiteY733" fmla="*/ 316916 h 927411"/>
                <a:gd name="connsiteX734" fmla="*/ 161601 w 951642"/>
                <a:gd name="connsiteY734" fmla="*/ 305734 h 927411"/>
                <a:gd name="connsiteX735" fmla="*/ 924696 w 951642"/>
                <a:gd name="connsiteY735" fmla="*/ 262071 h 927411"/>
                <a:gd name="connsiteX736" fmla="*/ 934659 w 951642"/>
                <a:gd name="connsiteY736" fmla="*/ 272034 h 927411"/>
                <a:gd name="connsiteX737" fmla="*/ 924696 w 951642"/>
                <a:gd name="connsiteY737" fmla="*/ 281997 h 927411"/>
                <a:gd name="connsiteX738" fmla="*/ 914733 w 951642"/>
                <a:gd name="connsiteY738" fmla="*/ 272034 h 927411"/>
                <a:gd name="connsiteX739" fmla="*/ 924696 w 951642"/>
                <a:gd name="connsiteY739" fmla="*/ 262071 h 927411"/>
                <a:gd name="connsiteX740" fmla="*/ 834923 w 951642"/>
                <a:gd name="connsiteY740" fmla="*/ 262071 h 927411"/>
                <a:gd name="connsiteX741" fmla="*/ 844886 w 951642"/>
                <a:gd name="connsiteY741" fmla="*/ 272034 h 927411"/>
                <a:gd name="connsiteX742" fmla="*/ 834923 w 951642"/>
                <a:gd name="connsiteY742" fmla="*/ 281997 h 927411"/>
                <a:gd name="connsiteX743" fmla="*/ 824960 w 951642"/>
                <a:gd name="connsiteY743" fmla="*/ 272034 h 927411"/>
                <a:gd name="connsiteX744" fmla="*/ 834923 w 951642"/>
                <a:gd name="connsiteY744" fmla="*/ 262071 h 927411"/>
                <a:gd name="connsiteX745" fmla="*/ 745150 w 951642"/>
                <a:gd name="connsiteY745" fmla="*/ 262071 h 927411"/>
                <a:gd name="connsiteX746" fmla="*/ 755113 w 951642"/>
                <a:gd name="connsiteY746" fmla="*/ 272034 h 927411"/>
                <a:gd name="connsiteX747" fmla="*/ 745150 w 951642"/>
                <a:gd name="connsiteY747" fmla="*/ 281997 h 927411"/>
                <a:gd name="connsiteX748" fmla="*/ 735187 w 951642"/>
                <a:gd name="connsiteY748" fmla="*/ 272034 h 927411"/>
                <a:gd name="connsiteX749" fmla="*/ 745150 w 951642"/>
                <a:gd name="connsiteY749" fmla="*/ 262071 h 927411"/>
                <a:gd name="connsiteX750" fmla="*/ 655367 w 951642"/>
                <a:gd name="connsiteY750" fmla="*/ 262071 h 927411"/>
                <a:gd name="connsiteX751" fmla="*/ 665330 w 951642"/>
                <a:gd name="connsiteY751" fmla="*/ 272034 h 927411"/>
                <a:gd name="connsiteX752" fmla="*/ 655367 w 951642"/>
                <a:gd name="connsiteY752" fmla="*/ 281997 h 927411"/>
                <a:gd name="connsiteX753" fmla="*/ 645404 w 951642"/>
                <a:gd name="connsiteY753" fmla="*/ 272034 h 927411"/>
                <a:gd name="connsiteX754" fmla="*/ 655367 w 951642"/>
                <a:gd name="connsiteY754" fmla="*/ 262071 h 927411"/>
                <a:gd name="connsiteX755" fmla="*/ 565594 w 951642"/>
                <a:gd name="connsiteY755" fmla="*/ 262071 h 927411"/>
                <a:gd name="connsiteX756" fmla="*/ 575557 w 951642"/>
                <a:gd name="connsiteY756" fmla="*/ 272034 h 927411"/>
                <a:gd name="connsiteX757" fmla="*/ 565594 w 951642"/>
                <a:gd name="connsiteY757" fmla="*/ 281997 h 927411"/>
                <a:gd name="connsiteX758" fmla="*/ 555631 w 951642"/>
                <a:gd name="connsiteY758" fmla="*/ 272034 h 927411"/>
                <a:gd name="connsiteX759" fmla="*/ 565594 w 951642"/>
                <a:gd name="connsiteY759" fmla="*/ 262071 h 927411"/>
                <a:gd name="connsiteX760" fmla="*/ 475821 w 951642"/>
                <a:gd name="connsiteY760" fmla="*/ 262071 h 927411"/>
                <a:gd name="connsiteX761" fmla="*/ 485784 w 951642"/>
                <a:gd name="connsiteY761" fmla="*/ 272034 h 927411"/>
                <a:gd name="connsiteX762" fmla="*/ 475821 w 951642"/>
                <a:gd name="connsiteY762" fmla="*/ 281997 h 927411"/>
                <a:gd name="connsiteX763" fmla="*/ 465858 w 951642"/>
                <a:gd name="connsiteY763" fmla="*/ 272034 h 927411"/>
                <a:gd name="connsiteX764" fmla="*/ 475821 w 951642"/>
                <a:gd name="connsiteY764" fmla="*/ 262071 h 927411"/>
                <a:gd name="connsiteX765" fmla="*/ 386048 w 951642"/>
                <a:gd name="connsiteY765" fmla="*/ 262071 h 927411"/>
                <a:gd name="connsiteX766" fmla="*/ 396011 w 951642"/>
                <a:gd name="connsiteY766" fmla="*/ 272034 h 927411"/>
                <a:gd name="connsiteX767" fmla="*/ 386048 w 951642"/>
                <a:gd name="connsiteY767" fmla="*/ 281997 h 927411"/>
                <a:gd name="connsiteX768" fmla="*/ 376085 w 951642"/>
                <a:gd name="connsiteY768" fmla="*/ 272034 h 927411"/>
                <a:gd name="connsiteX769" fmla="*/ 386048 w 951642"/>
                <a:gd name="connsiteY769" fmla="*/ 262071 h 927411"/>
                <a:gd name="connsiteX770" fmla="*/ 206483 w 951642"/>
                <a:gd name="connsiteY770" fmla="*/ 262071 h 927411"/>
                <a:gd name="connsiteX771" fmla="*/ 216446 w 951642"/>
                <a:gd name="connsiteY771" fmla="*/ 272034 h 927411"/>
                <a:gd name="connsiteX772" fmla="*/ 206483 w 951642"/>
                <a:gd name="connsiteY772" fmla="*/ 281997 h 927411"/>
                <a:gd name="connsiteX773" fmla="*/ 196520 w 951642"/>
                <a:gd name="connsiteY773" fmla="*/ 272034 h 927411"/>
                <a:gd name="connsiteX774" fmla="*/ 206483 w 951642"/>
                <a:gd name="connsiteY774" fmla="*/ 262071 h 927411"/>
                <a:gd name="connsiteX775" fmla="*/ 116710 w 951642"/>
                <a:gd name="connsiteY775" fmla="*/ 262071 h 927411"/>
                <a:gd name="connsiteX776" fmla="*/ 126673 w 951642"/>
                <a:gd name="connsiteY776" fmla="*/ 272034 h 927411"/>
                <a:gd name="connsiteX777" fmla="*/ 116710 w 951642"/>
                <a:gd name="connsiteY777" fmla="*/ 281997 h 927411"/>
                <a:gd name="connsiteX778" fmla="*/ 106747 w 951642"/>
                <a:gd name="connsiteY778" fmla="*/ 272034 h 927411"/>
                <a:gd name="connsiteX779" fmla="*/ 116710 w 951642"/>
                <a:gd name="connsiteY779" fmla="*/ 262071 h 927411"/>
                <a:gd name="connsiteX780" fmla="*/ 26937 w 951642"/>
                <a:gd name="connsiteY780" fmla="*/ 262071 h 927411"/>
                <a:gd name="connsiteX781" fmla="*/ 36900 w 951642"/>
                <a:gd name="connsiteY781" fmla="*/ 272034 h 927411"/>
                <a:gd name="connsiteX782" fmla="*/ 26937 w 951642"/>
                <a:gd name="connsiteY782" fmla="*/ 281997 h 927411"/>
                <a:gd name="connsiteX783" fmla="*/ 16974 w 951642"/>
                <a:gd name="connsiteY783" fmla="*/ 272034 h 927411"/>
                <a:gd name="connsiteX784" fmla="*/ 26937 w 951642"/>
                <a:gd name="connsiteY784" fmla="*/ 262071 h 927411"/>
                <a:gd name="connsiteX785" fmla="*/ 296266 w 951642"/>
                <a:gd name="connsiteY785" fmla="*/ 262062 h 927411"/>
                <a:gd name="connsiteX786" fmla="*/ 306238 w 951642"/>
                <a:gd name="connsiteY786" fmla="*/ 272035 h 927411"/>
                <a:gd name="connsiteX787" fmla="*/ 296266 w 951642"/>
                <a:gd name="connsiteY787" fmla="*/ 282007 h 927411"/>
                <a:gd name="connsiteX788" fmla="*/ 286293 w 951642"/>
                <a:gd name="connsiteY788" fmla="*/ 272035 h 927411"/>
                <a:gd name="connsiteX789" fmla="*/ 296266 w 951642"/>
                <a:gd name="connsiteY789" fmla="*/ 262062 h 927411"/>
                <a:gd name="connsiteX790" fmla="*/ 879815 w 951642"/>
                <a:gd name="connsiteY790" fmla="*/ 218390 h 927411"/>
                <a:gd name="connsiteX791" fmla="*/ 888568 w 951642"/>
                <a:gd name="connsiteY791" fmla="*/ 227143 h 927411"/>
                <a:gd name="connsiteX792" fmla="*/ 879815 w 951642"/>
                <a:gd name="connsiteY792" fmla="*/ 235897 h 927411"/>
                <a:gd name="connsiteX793" fmla="*/ 871061 w 951642"/>
                <a:gd name="connsiteY793" fmla="*/ 227143 h 927411"/>
                <a:gd name="connsiteX794" fmla="*/ 879815 w 951642"/>
                <a:gd name="connsiteY794" fmla="*/ 218390 h 927411"/>
                <a:gd name="connsiteX795" fmla="*/ 790032 w 951642"/>
                <a:gd name="connsiteY795" fmla="*/ 218390 h 927411"/>
                <a:gd name="connsiteX796" fmla="*/ 798786 w 951642"/>
                <a:gd name="connsiteY796" fmla="*/ 227143 h 927411"/>
                <a:gd name="connsiteX797" fmla="*/ 790032 w 951642"/>
                <a:gd name="connsiteY797" fmla="*/ 235897 h 927411"/>
                <a:gd name="connsiteX798" fmla="*/ 781279 w 951642"/>
                <a:gd name="connsiteY798" fmla="*/ 227143 h 927411"/>
                <a:gd name="connsiteX799" fmla="*/ 790032 w 951642"/>
                <a:gd name="connsiteY799" fmla="*/ 218390 h 927411"/>
                <a:gd name="connsiteX800" fmla="*/ 700258 w 951642"/>
                <a:gd name="connsiteY800" fmla="*/ 218390 h 927411"/>
                <a:gd name="connsiteX801" fmla="*/ 709012 w 951642"/>
                <a:gd name="connsiteY801" fmla="*/ 227143 h 927411"/>
                <a:gd name="connsiteX802" fmla="*/ 700258 w 951642"/>
                <a:gd name="connsiteY802" fmla="*/ 235897 h 927411"/>
                <a:gd name="connsiteX803" fmla="*/ 691505 w 951642"/>
                <a:gd name="connsiteY803" fmla="*/ 227143 h 927411"/>
                <a:gd name="connsiteX804" fmla="*/ 700258 w 951642"/>
                <a:gd name="connsiteY804" fmla="*/ 218390 h 927411"/>
                <a:gd name="connsiteX805" fmla="*/ 610485 w 951642"/>
                <a:gd name="connsiteY805" fmla="*/ 218390 h 927411"/>
                <a:gd name="connsiteX806" fmla="*/ 619239 w 951642"/>
                <a:gd name="connsiteY806" fmla="*/ 227143 h 927411"/>
                <a:gd name="connsiteX807" fmla="*/ 610485 w 951642"/>
                <a:gd name="connsiteY807" fmla="*/ 235897 h 927411"/>
                <a:gd name="connsiteX808" fmla="*/ 601732 w 951642"/>
                <a:gd name="connsiteY808" fmla="*/ 227143 h 927411"/>
                <a:gd name="connsiteX809" fmla="*/ 610485 w 951642"/>
                <a:gd name="connsiteY809" fmla="*/ 218390 h 927411"/>
                <a:gd name="connsiteX810" fmla="*/ 520713 w 951642"/>
                <a:gd name="connsiteY810" fmla="*/ 218390 h 927411"/>
                <a:gd name="connsiteX811" fmla="*/ 529466 w 951642"/>
                <a:gd name="connsiteY811" fmla="*/ 227143 h 927411"/>
                <a:gd name="connsiteX812" fmla="*/ 520713 w 951642"/>
                <a:gd name="connsiteY812" fmla="*/ 235897 h 927411"/>
                <a:gd name="connsiteX813" fmla="*/ 511959 w 951642"/>
                <a:gd name="connsiteY813" fmla="*/ 227143 h 927411"/>
                <a:gd name="connsiteX814" fmla="*/ 520713 w 951642"/>
                <a:gd name="connsiteY814" fmla="*/ 218390 h 927411"/>
                <a:gd name="connsiteX815" fmla="*/ 430930 w 951642"/>
                <a:gd name="connsiteY815" fmla="*/ 218390 h 927411"/>
                <a:gd name="connsiteX816" fmla="*/ 439684 w 951642"/>
                <a:gd name="connsiteY816" fmla="*/ 227143 h 927411"/>
                <a:gd name="connsiteX817" fmla="*/ 430930 w 951642"/>
                <a:gd name="connsiteY817" fmla="*/ 235897 h 927411"/>
                <a:gd name="connsiteX818" fmla="*/ 422177 w 951642"/>
                <a:gd name="connsiteY818" fmla="*/ 227143 h 927411"/>
                <a:gd name="connsiteX819" fmla="*/ 430930 w 951642"/>
                <a:gd name="connsiteY819" fmla="*/ 218390 h 927411"/>
                <a:gd name="connsiteX820" fmla="*/ 341156 w 951642"/>
                <a:gd name="connsiteY820" fmla="*/ 218390 h 927411"/>
                <a:gd name="connsiteX821" fmla="*/ 349910 w 951642"/>
                <a:gd name="connsiteY821" fmla="*/ 227143 h 927411"/>
                <a:gd name="connsiteX822" fmla="*/ 341156 w 951642"/>
                <a:gd name="connsiteY822" fmla="*/ 235897 h 927411"/>
                <a:gd name="connsiteX823" fmla="*/ 332403 w 951642"/>
                <a:gd name="connsiteY823" fmla="*/ 227143 h 927411"/>
                <a:gd name="connsiteX824" fmla="*/ 341156 w 951642"/>
                <a:gd name="connsiteY824" fmla="*/ 218390 h 927411"/>
                <a:gd name="connsiteX825" fmla="*/ 251374 w 951642"/>
                <a:gd name="connsiteY825" fmla="*/ 218390 h 927411"/>
                <a:gd name="connsiteX826" fmla="*/ 260128 w 951642"/>
                <a:gd name="connsiteY826" fmla="*/ 227143 h 927411"/>
                <a:gd name="connsiteX827" fmla="*/ 251374 w 951642"/>
                <a:gd name="connsiteY827" fmla="*/ 235897 h 927411"/>
                <a:gd name="connsiteX828" fmla="*/ 242621 w 951642"/>
                <a:gd name="connsiteY828" fmla="*/ 227143 h 927411"/>
                <a:gd name="connsiteX829" fmla="*/ 251374 w 951642"/>
                <a:gd name="connsiteY829" fmla="*/ 218390 h 927411"/>
                <a:gd name="connsiteX830" fmla="*/ 161601 w 951642"/>
                <a:gd name="connsiteY830" fmla="*/ 218390 h 927411"/>
                <a:gd name="connsiteX831" fmla="*/ 170355 w 951642"/>
                <a:gd name="connsiteY831" fmla="*/ 227143 h 927411"/>
                <a:gd name="connsiteX832" fmla="*/ 161601 w 951642"/>
                <a:gd name="connsiteY832" fmla="*/ 235897 h 927411"/>
                <a:gd name="connsiteX833" fmla="*/ 152848 w 951642"/>
                <a:gd name="connsiteY833" fmla="*/ 227143 h 927411"/>
                <a:gd name="connsiteX834" fmla="*/ 161601 w 951642"/>
                <a:gd name="connsiteY834" fmla="*/ 218390 h 927411"/>
                <a:gd name="connsiteX835" fmla="*/ 71828 w 951642"/>
                <a:gd name="connsiteY835" fmla="*/ 218390 h 927411"/>
                <a:gd name="connsiteX836" fmla="*/ 80582 w 951642"/>
                <a:gd name="connsiteY836" fmla="*/ 227143 h 927411"/>
                <a:gd name="connsiteX837" fmla="*/ 71828 w 951642"/>
                <a:gd name="connsiteY837" fmla="*/ 235897 h 927411"/>
                <a:gd name="connsiteX838" fmla="*/ 63075 w 951642"/>
                <a:gd name="connsiteY838" fmla="*/ 227143 h 927411"/>
                <a:gd name="connsiteX839" fmla="*/ 71828 w 951642"/>
                <a:gd name="connsiteY839" fmla="*/ 218390 h 927411"/>
                <a:gd name="connsiteX840" fmla="*/ 924706 w 951642"/>
                <a:gd name="connsiteY840" fmla="*/ 174717 h 927411"/>
                <a:gd name="connsiteX841" fmla="*/ 932250 w 951642"/>
                <a:gd name="connsiteY841" fmla="*/ 182261 h 927411"/>
                <a:gd name="connsiteX842" fmla="*/ 924706 w 951642"/>
                <a:gd name="connsiteY842" fmla="*/ 189805 h 927411"/>
                <a:gd name="connsiteX843" fmla="*/ 917162 w 951642"/>
                <a:gd name="connsiteY843" fmla="*/ 182261 h 927411"/>
                <a:gd name="connsiteX844" fmla="*/ 924706 w 951642"/>
                <a:gd name="connsiteY844" fmla="*/ 174717 h 927411"/>
                <a:gd name="connsiteX845" fmla="*/ 834924 w 951642"/>
                <a:gd name="connsiteY845" fmla="*/ 174717 h 927411"/>
                <a:gd name="connsiteX846" fmla="*/ 842468 w 951642"/>
                <a:gd name="connsiteY846" fmla="*/ 182261 h 927411"/>
                <a:gd name="connsiteX847" fmla="*/ 834924 w 951642"/>
                <a:gd name="connsiteY847" fmla="*/ 189805 h 927411"/>
                <a:gd name="connsiteX848" fmla="*/ 827380 w 951642"/>
                <a:gd name="connsiteY848" fmla="*/ 182261 h 927411"/>
                <a:gd name="connsiteX849" fmla="*/ 834924 w 951642"/>
                <a:gd name="connsiteY849" fmla="*/ 174717 h 927411"/>
                <a:gd name="connsiteX850" fmla="*/ 745141 w 951642"/>
                <a:gd name="connsiteY850" fmla="*/ 174717 h 927411"/>
                <a:gd name="connsiteX851" fmla="*/ 752685 w 951642"/>
                <a:gd name="connsiteY851" fmla="*/ 182261 h 927411"/>
                <a:gd name="connsiteX852" fmla="*/ 745141 w 951642"/>
                <a:gd name="connsiteY852" fmla="*/ 189805 h 927411"/>
                <a:gd name="connsiteX853" fmla="*/ 737597 w 951642"/>
                <a:gd name="connsiteY853" fmla="*/ 182261 h 927411"/>
                <a:gd name="connsiteX854" fmla="*/ 745141 w 951642"/>
                <a:gd name="connsiteY854" fmla="*/ 174717 h 927411"/>
                <a:gd name="connsiteX855" fmla="*/ 655368 w 951642"/>
                <a:gd name="connsiteY855" fmla="*/ 174717 h 927411"/>
                <a:gd name="connsiteX856" fmla="*/ 662912 w 951642"/>
                <a:gd name="connsiteY856" fmla="*/ 182261 h 927411"/>
                <a:gd name="connsiteX857" fmla="*/ 655368 w 951642"/>
                <a:gd name="connsiteY857" fmla="*/ 189805 h 927411"/>
                <a:gd name="connsiteX858" fmla="*/ 647824 w 951642"/>
                <a:gd name="connsiteY858" fmla="*/ 182261 h 927411"/>
                <a:gd name="connsiteX859" fmla="*/ 655368 w 951642"/>
                <a:gd name="connsiteY859" fmla="*/ 174717 h 927411"/>
                <a:gd name="connsiteX860" fmla="*/ 565595 w 951642"/>
                <a:gd name="connsiteY860" fmla="*/ 174717 h 927411"/>
                <a:gd name="connsiteX861" fmla="*/ 573139 w 951642"/>
                <a:gd name="connsiteY861" fmla="*/ 182261 h 927411"/>
                <a:gd name="connsiteX862" fmla="*/ 565595 w 951642"/>
                <a:gd name="connsiteY862" fmla="*/ 189805 h 927411"/>
                <a:gd name="connsiteX863" fmla="*/ 558051 w 951642"/>
                <a:gd name="connsiteY863" fmla="*/ 182261 h 927411"/>
                <a:gd name="connsiteX864" fmla="*/ 565595 w 951642"/>
                <a:gd name="connsiteY864" fmla="*/ 174717 h 927411"/>
                <a:gd name="connsiteX865" fmla="*/ 475822 w 951642"/>
                <a:gd name="connsiteY865" fmla="*/ 174717 h 927411"/>
                <a:gd name="connsiteX866" fmla="*/ 483366 w 951642"/>
                <a:gd name="connsiteY866" fmla="*/ 182261 h 927411"/>
                <a:gd name="connsiteX867" fmla="*/ 475822 w 951642"/>
                <a:gd name="connsiteY867" fmla="*/ 189805 h 927411"/>
                <a:gd name="connsiteX868" fmla="*/ 468278 w 951642"/>
                <a:gd name="connsiteY868" fmla="*/ 182261 h 927411"/>
                <a:gd name="connsiteX869" fmla="*/ 475822 w 951642"/>
                <a:gd name="connsiteY869" fmla="*/ 174717 h 927411"/>
                <a:gd name="connsiteX870" fmla="*/ 386039 w 951642"/>
                <a:gd name="connsiteY870" fmla="*/ 174717 h 927411"/>
                <a:gd name="connsiteX871" fmla="*/ 393583 w 951642"/>
                <a:gd name="connsiteY871" fmla="*/ 182261 h 927411"/>
                <a:gd name="connsiteX872" fmla="*/ 386039 w 951642"/>
                <a:gd name="connsiteY872" fmla="*/ 189805 h 927411"/>
                <a:gd name="connsiteX873" fmla="*/ 378495 w 951642"/>
                <a:gd name="connsiteY873" fmla="*/ 182261 h 927411"/>
                <a:gd name="connsiteX874" fmla="*/ 386039 w 951642"/>
                <a:gd name="connsiteY874" fmla="*/ 174717 h 927411"/>
                <a:gd name="connsiteX875" fmla="*/ 296266 w 951642"/>
                <a:gd name="connsiteY875" fmla="*/ 174717 h 927411"/>
                <a:gd name="connsiteX876" fmla="*/ 303810 w 951642"/>
                <a:gd name="connsiteY876" fmla="*/ 182261 h 927411"/>
                <a:gd name="connsiteX877" fmla="*/ 296266 w 951642"/>
                <a:gd name="connsiteY877" fmla="*/ 189805 h 927411"/>
                <a:gd name="connsiteX878" fmla="*/ 288722 w 951642"/>
                <a:gd name="connsiteY878" fmla="*/ 182261 h 927411"/>
                <a:gd name="connsiteX879" fmla="*/ 296266 w 951642"/>
                <a:gd name="connsiteY879" fmla="*/ 174717 h 927411"/>
                <a:gd name="connsiteX880" fmla="*/ 206493 w 951642"/>
                <a:gd name="connsiteY880" fmla="*/ 174717 h 927411"/>
                <a:gd name="connsiteX881" fmla="*/ 214037 w 951642"/>
                <a:gd name="connsiteY881" fmla="*/ 182261 h 927411"/>
                <a:gd name="connsiteX882" fmla="*/ 206493 w 951642"/>
                <a:gd name="connsiteY882" fmla="*/ 189805 h 927411"/>
                <a:gd name="connsiteX883" fmla="*/ 198949 w 951642"/>
                <a:gd name="connsiteY883" fmla="*/ 182261 h 927411"/>
                <a:gd name="connsiteX884" fmla="*/ 206493 w 951642"/>
                <a:gd name="connsiteY884" fmla="*/ 174717 h 927411"/>
                <a:gd name="connsiteX885" fmla="*/ 116710 w 951642"/>
                <a:gd name="connsiteY885" fmla="*/ 174717 h 927411"/>
                <a:gd name="connsiteX886" fmla="*/ 124254 w 951642"/>
                <a:gd name="connsiteY886" fmla="*/ 182261 h 927411"/>
                <a:gd name="connsiteX887" fmla="*/ 116710 w 951642"/>
                <a:gd name="connsiteY887" fmla="*/ 189805 h 927411"/>
                <a:gd name="connsiteX888" fmla="*/ 109166 w 951642"/>
                <a:gd name="connsiteY888" fmla="*/ 182261 h 927411"/>
                <a:gd name="connsiteX889" fmla="*/ 116710 w 951642"/>
                <a:gd name="connsiteY889" fmla="*/ 174717 h 927411"/>
                <a:gd name="connsiteX890" fmla="*/ 26937 w 951642"/>
                <a:gd name="connsiteY890" fmla="*/ 174717 h 927411"/>
                <a:gd name="connsiteX891" fmla="*/ 34481 w 951642"/>
                <a:gd name="connsiteY891" fmla="*/ 182261 h 927411"/>
                <a:gd name="connsiteX892" fmla="*/ 26937 w 951642"/>
                <a:gd name="connsiteY892" fmla="*/ 189805 h 927411"/>
                <a:gd name="connsiteX893" fmla="*/ 19393 w 951642"/>
                <a:gd name="connsiteY893" fmla="*/ 182261 h 927411"/>
                <a:gd name="connsiteX894" fmla="*/ 26937 w 951642"/>
                <a:gd name="connsiteY894" fmla="*/ 174717 h 927411"/>
                <a:gd name="connsiteX895" fmla="*/ 700259 w 951642"/>
                <a:gd name="connsiteY895" fmla="*/ 131045 h 927411"/>
                <a:gd name="connsiteX896" fmla="*/ 706583 w 951642"/>
                <a:gd name="connsiteY896" fmla="*/ 137370 h 927411"/>
                <a:gd name="connsiteX897" fmla="*/ 700259 w 951642"/>
                <a:gd name="connsiteY897" fmla="*/ 143694 h 927411"/>
                <a:gd name="connsiteX898" fmla="*/ 693934 w 951642"/>
                <a:gd name="connsiteY898" fmla="*/ 137370 h 927411"/>
                <a:gd name="connsiteX899" fmla="*/ 700259 w 951642"/>
                <a:gd name="connsiteY899" fmla="*/ 131045 h 927411"/>
                <a:gd name="connsiteX900" fmla="*/ 251375 w 951642"/>
                <a:gd name="connsiteY900" fmla="*/ 131045 h 927411"/>
                <a:gd name="connsiteX901" fmla="*/ 257699 w 951642"/>
                <a:gd name="connsiteY901" fmla="*/ 137370 h 927411"/>
                <a:gd name="connsiteX902" fmla="*/ 251375 w 951642"/>
                <a:gd name="connsiteY902" fmla="*/ 143694 h 927411"/>
                <a:gd name="connsiteX903" fmla="*/ 245050 w 951642"/>
                <a:gd name="connsiteY903" fmla="*/ 137370 h 927411"/>
                <a:gd name="connsiteX904" fmla="*/ 251375 w 951642"/>
                <a:gd name="connsiteY904" fmla="*/ 131045 h 927411"/>
                <a:gd name="connsiteX905" fmla="*/ 879815 w 951642"/>
                <a:gd name="connsiteY905" fmla="*/ 131036 h 927411"/>
                <a:gd name="connsiteX906" fmla="*/ 886149 w 951642"/>
                <a:gd name="connsiteY906" fmla="*/ 137370 h 927411"/>
                <a:gd name="connsiteX907" fmla="*/ 879815 w 951642"/>
                <a:gd name="connsiteY907" fmla="*/ 143704 h 927411"/>
                <a:gd name="connsiteX908" fmla="*/ 873481 w 951642"/>
                <a:gd name="connsiteY908" fmla="*/ 137370 h 927411"/>
                <a:gd name="connsiteX909" fmla="*/ 879815 w 951642"/>
                <a:gd name="connsiteY909" fmla="*/ 131036 h 927411"/>
                <a:gd name="connsiteX910" fmla="*/ 790032 w 951642"/>
                <a:gd name="connsiteY910" fmla="*/ 131036 h 927411"/>
                <a:gd name="connsiteX911" fmla="*/ 796366 w 951642"/>
                <a:gd name="connsiteY911" fmla="*/ 137370 h 927411"/>
                <a:gd name="connsiteX912" fmla="*/ 790032 w 951642"/>
                <a:gd name="connsiteY912" fmla="*/ 143704 h 927411"/>
                <a:gd name="connsiteX913" fmla="*/ 783698 w 951642"/>
                <a:gd name="connsiteY913" fmla="*/ 137370 h 927411"/>
                <a:gd name="connsiteX914" fmla="*/ 790032 w 951642"/>
                <a:gd name="connsiteY914" fmla="*/ 131036 h 927411"/>
                <a:gd name="connsiteX915" fmla="*/ 610486 w 951642"/>
                <a:gd name="connsiteY915" fmla="*/ 131036 h 927411"/>
                <a:gd name="connsiteX916" fmla="*/ 616820 w 951642"/>
                <a:gd name="connsiteY916" fmla="*/ 137370 h 927411"/>
                <a:gd name="connsiteX917" fmla="*/ 610486 w 951642"/>
                <a:gd name="connsiteY917" fmla="*/ 143704 h 927411"/>
                <a:gd name="connsiteX918" fmla="*/ 604152 w 951642"/>
                <a:gd name="connsiteY918" fmla="*/ 137370 h 927411"/>
                <a:gd name="connsiteX919" fmla="*/ 610486 w 951642"/>
                <a:gd name="connsiteY919" fmla="*/ 131036 h 927411"/>
                <a:gd name="connsiteX920" fmla="*/ 520703 w 951642"/>
                <a:gd name="connsiteY920" fmla="*/ 131036 h 927411"/>
                <a:gd name="connsiteX921" fmla="*/ 527037 w 951642"/>
                <a:gd name="connsiteY921" fmla="*/ 137370 h 927411"/>
                <a:gd name="connsiteX922" fmla="*/ 520703 w 951642"/>
                <a:gd name="connsiteY922" fmla="*/ 143704 h 927411"/>
                <a:gd name="connsiteX923" fmla="*/ 514369 w 951642"/>
                <a:gd name="connsiteY923" fmla="*/ 137370 h 927411"/>
                <a:gd name="connsiteX924" fmla="*/ 520703 w 951642"/>
                <a:gd name="connsiteY924" fmla="*/ 131036 h 927411"/>
                <a:gd name="connsiteX925" fmla="*/ 430930 w 951642"/>
                <a:gd name="connsiteY925" fmla="*/ 131036 h 927411"/>
                <a:gd name="connsiteX926" fmla="*/ 437264 w 951642"/>
                <a:gd name="connsiteY926" fmla="*/ 137370 h 927411"/>
                <a:gd name="connsiteX927" fmla="*/ 430930 w 951642"/>
                <a:gd name="connsiteY927" fmla="*/ 143704 h 927411"/>
                <a:gd name="connsiteX928" fmla="*/ 424596 w 951642"/>
                <a:gd name="connsiteY928" fmla="*/ 137370 h 927411"/>
                <a:gd name="connsiteX929" fmla="*/ 430930 w 951642"/>
                <a:gd name="connsiteY929" fmla="*/ 131036 h 927411"/>
                <a:gd name="connsiteX930" fmla="*/ 341147 w 951642"/>
                <a:gd name="connsiteY930" fmla="*/ 131036 h 927411"/>
                <a:gd name="connsiteX931" fmla="*/ 347481 w 951642"/>
                <a:gd name="connsiteY931" fmla="*/ 137370 h 927411"/>
                <a:gd name="connsiteX932" fmla="*/ 341147 w 951642"/>
                <a:gd name="connsiteY932" fmla="*/ 143704 h 927411"/>
                <a:gd name="connsiteX933" fmla="*/ 334813 w 951642"/>
                <a:gd name="connsiteY933" fmla="*/ 137370 h 927411"/>
                <a:gd name="connsiteX934" fmla="*/ 341147 w 951642"/>
                <a:gd name="connsiteY934" fmla="*/ 131036 h 927411"/>
                <a:gd name="connsiteX935" fmla="*/ 161601 w 951642"/>
                <a:gd name="connsiteY935" fmla="*/ 131036 h 927411"/>
                <a:gd name="connsiteX936" fmla="*/ 167935 w 951642"/>
                <a:gd name="connsiteY936" fmla="*/ 137370 h 927411"/>
                <a:gd name="connsiteX937" fmla="*/ 161601 w 951642"/>
                <a:gd name="connsiteY937" fmla="*/ 143704 h 927411"/>
                <a:gd name="connsiteX938" fmla="*/ 155267 w 951642"/>
                <a:gd name="connsiteY938" fmla="*/ 137370 h 927411"/>
                <a:gd name="connsiteX939" fmla="*/ 161601 w 951642"/>
                <a:gd name="connsiteY939" fmla="*/ 131036 h 927411"/>
                <a:gd name="connsiteX940" fmla="*/ 71828 w 951642"/>
                <a:gd name="connsiteY940" fmla="*/ 131036 h 927411"/>
                <a:gd name="connsiteX941" fmla="*/ 78162 w 951642"/>
                <a:gd name="connsiteY941" fmla="*/ 137370 h 927411"/>
                <a:gd name="connsiteX942" fmla="*/ 71828 w 951642"/>
                <a:gd name="connsiteY942" fmla="*/ 143704 h 927411"/>
                <a:gd name="connsiteX943" fmla="*/ 65494 w 951642"/>
                <a:gd name="connsiteY943" fmla="*/ 137370 h 927411"/>
                <a:gd name="connsiteX944" fmla="*/ 71828 w 951642"/>
                <a:gd name="connsiteY944" fmla="*/ 131036 h 927411"/>
                <a:gd name="connsiteX945" fmla="*/ 924706 w 951642"/>
                <a:gd name="connsiteY945" fmla="*/ 87364 h 927411"/>
                <a:gd name="connsiteX946" fmla="*/ 929821 w 951642"/>
                <a:gd name="connsiteY946" fmla="*/ 92479 h 927411"/>
                <a:gd name="connsiteX947" fmla="*/ 924706 w 951642"/>
                <a:gd name="connsiteY947" fmla="*/ 97594 h 927411"/>
                <a:gd name="connsiteX948" fmla="*/ 919591 w 951642"/>
                <a:gd name="connsiteY948" fmla="*/ 92479 h 927411"/>
                <a:gd name="connsiteX949" fmla="*/ 924706 w 951642"/>
                <a:gd name="connsiteY949" fmla="*/ 87364 h 927411"/>
                <a:gd name="connsiteX950" fmla="*/ 834923 w 951642"/>
                <a:gd name="connsiteY950" fmla="*/ 87364 h 927411"/>
                <a:gd name="connsiteX951" fmla="*/ 840038 w 951642"/>
                <a:gd name="connsiteY951" fmla="*/ 92479 h 927411"/>
                <a:gd name="connsiteX952" fmla="*/ 834923 w 951642"/>
                <a:gd name="connsiteY952" fmla="*/ 97594 h 927411"/>
                <a:gd name="connsiteX953" fmla="*/ 829808 w 951642"/>
                <a:gd name="connsiteY953" fmla="*/ 92479 h 927411"/>
                <a:gd name="connsiteX954" fmla="*/ 834923 w 951642"/>
                <a:gd name="connsiteY954" fmla="*/ 87364 h 927411"/>
                <a:gd name="connsiteX955" fmla="*/ 745150 w 951642"/>
                <a:gd name="connsiteY955" fmla="*/ 87364 h 927411"/>
                <a:gd name="connsiteX956" fmla="*/ 750265 w 951642"/>
                <a:gd name="connsiteY956" fmla="*/ 92479 h 927411"/>
                <a:gd name="connsiteX957" fmla="*/ 745150 w 951642"/>
                <a:gd name="connsiteY957" fmla="*/ 97594 h 927411"/>
                <a:gd name="connsiteX958" fmla="*/ 740035 w 951642"/>
                <a:gd name="connsiteY958" fmla="*/ 92479 h 927411"/>
                <a:gd name="connsiteX959" fmla="*/ 745150 w 951642"/>
                <a:gd name="connsiteY959" fmla="*/ 87364 h 927411"/>
                <a:gd name="connsiteX960" fmla="*/ 655368 w 951642"/>
                <a:gd name="connsiteY960" fmla="*/ 87364 h 927411"/>
                <a:gd name="connsiteX961" fmla="*/ 660483 w 951642"/>
                <a:gd name="connsiteY961" fmla="*/ 92479 h 927411"/>
                <a:gd name="connsiteX962" fmla="*/ 655368 w 951642"/>
                <a:gd name="connsiteY962" fmla="*/ 97594 h 927411"/>
                <a:gd name="connsiteX963" fmla="*/ 650253 w 951642"/>
                <a:gd name="connsiteY963" fmla="*/ 92479 h 927411"/>
                <a:gd name="connsiteX964" fmla="*/ 655368 w 951642"/>
                <a:gd name="connsiteY964" fmla="*/ 87364 h 927411"/>
                <a:gd name="connsiteX965" fmla="*/ 565595 w 951642"/>
                <a:gd name="connsiteY965" fmla="*/ 87364 h 927411"/>
                <a:gd name="connsiteX966" fmla="*/ 570710 w 951642"/>
                <a:gd name="connsiteY966" fmla="*/ 92479 h 927411"/>
                <a:gd name="connsiteX967" fmla="*/ 565595 w 951642"/>
                <a:gd name="connsiteY967" fmla="*/ 97594 h 927411"/>
                <a:gd name="connsiteX968" fmla="*/ 560480 w 951642"/>
                <a:gd name="connsiteY968" fmla="*/ 92479 h 927411"/>
                <a:gd name="connsiteX969" fmla="*/ 565595 w 951642"/>
                <a:gd name="connsiteY969" fmla="*/ 87364 h 927411"/>
                <a:gd name="connsiteX970" fmla="*/ 475821 w 951642"/>
                <a:gd name="connsiteY970" fmla="*/ 87364 h 927411"/>
                <a:gd name="connsiteX971" fmla="*/ 480936 w 951642"/>
                <a:gd name="connsiteY971" fmla="*/ 92479 h 927411"/>
                <a:gd name="connsiteX972" fmla="*/ 475821 w 951642"/>
                <a:gd name="connsiteY972" fmla="*/ 97594 h 927411"/>
                <a:gd name="connsiteX973" fmla="*/ 470706 w 951642"/>
                <a:gd name="connsiteY973" fmla="*/ 92479 h 927411"/>
                <a:gd name="connsiteX974" fmla="*/ 475821 w 951642"/>
                <a:gd name="connsiteY974" fmla="*/ 87364 h 927411"/>
                <a:gd name="connsiteX975" fmla="*/ 296266 w 951642"/>
                <a:gd name="connsiteY975" fmla="*/ 87364 h 927411"/>
                <a:gd name="connsiteX976" fmla="*/ 301381 w 951642"/>
                <a:gd name="connsiteY976" fmla="*/ 92479 h 927411"/>
                <a:gd name="connsiteX977" fmla="*/ 296266 w 951642"/>
                <a:gd name="connsiteY977" fmla="*/ 97594 h 927411"/>
                <a:gd name="connsiteX978" fmla="*/ 291151 w 951642"/>
                <a:gd name="connsiteY978" fmla="*/ 92479 h 927411"/>
                <a:gd name="connsiteX979" fmla="*/ 296266 w 951642"/>
                <a:gd name="connsiteY979" fmla="*/ 87364 h 927411"/>
                <a:gd name="connsiteX980" fmla="*/ 206483 w 951642"/>
                <a:gd name="connsiteY980" fmla="*/ 87364 h 927411"/>
                <a:gd name="connsiteX981" fmla="*/ 211598 w 951642"/>
                <a:gd name="connsiteY981" fmla="*/ 92479 h 927411"/>
                <a:gd name="connsiteX982" fmla="*/ 206483 w 951642"/>
                <a:gd name="connsiteY982" fmla="*/ 97594 h 927411"/>
                <a:gd name="connsiteX983" fmla="*/ 201368 w 951642"/>
                <a:gd name="connsiteY983" fmla="*/ 92479 h 927411"/>
                <a:gd name="connsiteX984" fmla="*/ 206483 w 951642"/>
                <a:gd name="connsiteY984" fmla="*/ 87364 h 927411"/>
                <a:gd name="connsiteX985" fmla="*/ 26937 w 951642"/>
                <a:gd name="connsiteY985" fmla="*/ 87364 h 927411"/>
                <a:gd name="connsiteX986" fmla="*/ 32052 w 951642"/>
                <a:gd name="connsiteY986" fmla="*/ 92479 h 927411"/>
                <a:gd name="connsiteX987" fmla="*/ 26937 w 951642"/>
                <a:gd name="connsiteY987" fmla="*/ 97594 h 927411"/>
                <a:gd name="connsiteX988" fmla="*/ 21822 w 951642"/>
                <a:gd name="connsiteY988" fmla="*/ 92479 h 927411"/>
                <a:gd name="connsiteX989" fmla="*/ 26937 w 951642"/>
                <a:gd name="connsiteY989" fmla="*/ 87364 h 927411"/>
                <a:gd name="connsiteX990" fmla="*/ 386038 w 951642"/>
                <a:gd name="connsiteY990" fmla="*/ 87354 h 927411"/>
                <a:gd name="connsiteX991" fmla="*/ 391163 w 951642"/>
                <a:gd name="connsiteY991" fmla="*/ 92478 h 927411"/>
                <a:gd name="connsiteX992" fmla="*/ 386038 w 951642"/>
                <a:gd name="connsiteY992" fmla="*/ 97603 h 927411"/>
                <a:gd name="connsiteX993" fmla="*/ 380914 w 951642"/>
                <a:gd name="connsiteY993" fmla="*/ 92478 h 927411"/>
                <a:gd name="connsiteX994" fmla="*/ 386038 w 951642"/>
                <a:gd name="connsiteY994" fmla="*/ 87354 h 927411"/>
                <a:gd name="connsiteX995" fmla="*/ 116709 w 951642"/>
                <a:gd name="connsiteY995" fmla="*/ 87354 h 927411"/>
                <a:gd name="connsiteX996" fmla="*/ 121834 w 951642"/>
                <a:gd name="connsiteY996" fmla="*/ 92478 h 927411"/>
                <a:gd name="connsiteX997" fmla="*/ 116709 w 951642"/>
                <a:gd name="connsiteY997" fmla="*/ 97603 h 927411"/>
                <a:gd name="connsiteX998" fmla="*/ 111585 w 951642"/>
                <a:gd name="connsiteY998" fmla="*/ 92478 h 927411"/>
                <a:gd name="connsiteX999" fmla="*/ 116709 w 951642"/>
                <a:gd name="connsiteY999" fmla="*/ 87354 h 927411"/>
                <a:gd name="connsiteX1000" fmla="*/ 879814 w 951642"/>
                <a:gd name="connsiteY1000" fmla="*/ 43682 h 927411"/>
                <a:gd name="connsiteX1001" fmla="*/ 883719 w 951642"/>
                <a:gd name="connsiteY1001" fmla="*/ 47587 h 927411"/>
                <a:gd name="connsiteX1002" fmla="*/ 879814 w 951642"/>
                <a:gd name="connsiteY1002" fmla="*/ 51493 h 927411"/>
                <a:gd name="connsiteX1003" fmla="*/ 875909 w 951642"/>
                <a:gd name="connsiteY1003" fmla="*/ 47587 h 927411"/>
                <a:gd name="connsiteX1004" fmla="*/ 879814 w 951642"/>
                <a:gd name="connsiteY1004" fmla="*/ 43682 h 927411"/>
                <a:gd name="connsiteX1005" fmla="*/ 790041 w 951642"/>
                <a:gd name="connsiteY1005" fmla="*/ 43682 h 927411"/>
                <a:gd name="connsiteX1006" fmla="*/ 793946 w 951642"/>
                <a:gd name="connsiteY1006" fmla="*/ 47587 h 927411"/>
                <a:gd name="connsiteX1007" fmla="*/ 790041 w 951642"/>
                <a:gd name="connsiteY1007" fmla="*/ 51493 h 927411"/>
                <a:gd name="connsiteX1008" fmla="*/ 786136 w 951642"/>
                <a:gd name="connsiteY1008" fmla="*/ 47587 h 927411"/>
                <a:gd name="connsiteX1009" fmla="*/ 790041 w 951642"/>
                <a:gd name="connsiteY1009" fmla="*/ 43682 h 927411"/>
                <a:gd name="connsiteX1010" fmla="*/ 700259 w 951642"/>
                <a:gd name="connsiteY1010" fmla="*/ 43682 h 927411"/>
                <a:gd name="connsiteX1011" fmla="*/ 704165 w 951642"/>
                <a:gd name="connsiteY1011" fmla="*/ 47587 h 927411"/>
                <a:gd name="connsiteX1012" fmla="*/ 700259 w 951642"/>
                <a:gd name="connsiteY1012" fmla="*/ 51493 h 927411"/>
                <a:gd name="connsiteX1013" fmla="*/ 696354 w 951642"/>
                <a:gd name="connsiteY1013" fmla="*/ 47587 h 927411"/>
                <a:gd name="connsiteX1014" fmla="*/ 700259 w 951642"/>
                <a:gd name="connsiteY1014" fmla="*/ 43682 h 927411"/>
                <a:gd name="connsiteX1015" fmla="*/ 610486 w 951642"/>
                <a:gd name="connsiteY1015" fmla="*/ 43682 h 927411"/>
                <a:gd name="connsiteX1016" fmla="*/ 614391 w 951642"/>
                <a:gd name="connsiteY1016" fmla="*/ 47587 h 927411"/>
                <a:gd name="connsiteX1017" fmla="*/ 610486 w 951642"/>
                <a:gd name="connsiteY1017" fmla="*/ 51493 h 927411"/>
                <a:gd name="connsiteX1018" fmla="*/ 606581 w 951642"/>
                <a:gd name="connsiteY1018" fmla="*/ 47587 h 927411"/>
                <a:gd name="connsiteX1019" fmla="*/ 610486 w 951642"/>
                <a:gd name="connsiteY1019" fmla="*/ 43682 h 927411"/>
                <a:gd name="connsiteX1020" fmla="*/ 520703 w 951642"/>
                <a:gd name="connsiteY1020" fmla="*/ 43682 h 927411"/>
                <a:gd name="connsiteX1021" fmla="*/ 524608 w 951642"/>
                <a:gd name="connsiteY1021" fmla="*/ 47587 h 927411"/>
                <a:gd name="connsiteX1022" fmla="*/ 520703 w 951642"/>
                <a:gd name="connsiteY1022" fmla="*/ 51493 h 927411"/>
                <a:gd name="connsiteX1023" fmla="*/ 516798 w 951642"/>
                <a:gd name="connsiteY1023" fmla="*/ 47587 h 927411"/>
                <a:gd name="connsiteX1024" fmla="*/ 520703 w 951642"/>
                <a:gd name="connsiteY1024" fmla="*/ 43682 h 927411"/>
                <a:gd name="connsiteX1025" fmla="*/ 430930 w 951642"/>
                <a:gd name="connsiteY1025" fmla="*/ 43682 h 927411"/>
                <a:gd name="connsiteX1026" fmla="*/ 434836 w 951642"/>
                <a:gd name="connsiteY1026" fmla="*/ 47587 h 927411"/>
                <a:gd name="connsiteX1027" fmla="*/ 430930 w 951642"/>
                <a:gd name="connsiteY1027" fmla="*/ 51493 h 927411"/>
                <a:gd name="connsiteX1028" fmla="*/ 427025 w 951642"/>
                <a:gd name="connsiteY1028" fmla="*/ 47587 h 927411"/>
                <a:gd name="connsiteX1029" fmla="*/ 430930 w 951642"/>
                <a:gd name="connsiteY1029" fmla="*/ 43682 h 927411"/>
                <a:gd name="connsiteX1030" fmla="*/ 341157 w 951642"/>
                <a:gd name="connsiteY1030" fmla="*/ 43682 h 927411"/>
                <a:gd name="connsiteX1031" fmla="*/ 345063 w 951642"/>
                <a:gd name="connsiteY1031" fmla="*/ 47587 h 927411"/>
                <a:gd name="connsiteX1032" fmla="*/ 341157 w 951642"/>
                <a:gd name="connsiteY1032" fmla="*/ 51493 h 927411"/>
                <a:gd name="connsiteX1033" fmla="*/ 337252 w 951642"/>
                <a:gd name="connsiteY1033" fmla="*/ 47587 h 927411"/>
                <a:gd name="connsiteX1034" fmla="*/ 341157 w 951642"/>
                <a:gd name="connsiteY1034" fmla="*/ 43682 h 927411"/>
                <a:gd name="connsiteX1035" fmla="*/ 251374 w 951642"/>
                <a:gd name="connsiteY1035" fmla="*/ 43682 h 927411"/>
                <a:gd name="connsiteX1036" fmla="*/ 255280 w 951642"/>
                <a:gd name="connsiteY1036" fmla="*/ 47587 h 927411"/>
                <a:gd name="connsiteX1037" fmla="*/ 251374 w 951642"/>
                <a:gd name="connsiteY1037" fmla="*/ 51493 h 927411"/>
                <a:gd name="connsiteX1038" fmla="*/ 247469 w 951642"/>
                <a:gd name="connsiteY1038" fmla="*/ 47587 h 927411"/>
                <a:gd name="connsiteX1039" fmla="*/ 251374 w 951642"/>
                <a:gd name="connsiteY1039" fmla="*/ 43682 h 927411"/>
                <a:gd name="connsiteX1040" fmla="*/ 161601 w 951642"/>
                <a:gd name="connsiteY1040" fmla="*/ 43682 h 927411"/>
                <a:gd name="connsiteX1041" fmla="*/ 165506 w 951642"/>
                <a:gd name="connsiteY1041" fmla="*/ 47587 h 927411"/>
                <a:gd name="connsiteX1042" fmla="*/ 161601 w 951642"/>
                <a:gd name="connsiteY1042" fmla="*/ 51493 h 927411"/>
                <a:gd name="connsiteX1043" fmla="*/ 157696 w 951642"/>
                <a:gd name="connsiteY1043" fmla="*/ 47587 h 927411"/>
                <a:gd name="connsiteX1044" fmla="*/ 161601 w 951642"/>
                <a:gd name="connsiteY1044" fmla="*/ 43682 h 927411"/>
                <a:gd name="connsiteX1045" fmla="*/ 71828 w 951642"/>
                <a:gd name="connsiteY1045" fmla="*/ 43682 h 927411"/>
                <a:gd name="connsiteX1046" fmla="*/ 75734 w 951642"/>
                <a:gd name="connsiteY1046" fmla="*/ 47587 h 927411"/>
                <a:gd name="connsiteX1047" fmla="*/ 71828 w 951642"/>
                <a:gd name="connsiteY1047" fmla="*/ 51493 h 927411"/>
                <a:gd name="connsiteX1048" fmla="*/ 67923 w 951642"/>
                <a:gd name="connsiteY1048" fmla="*/ 47587 h 927411"/>
                <a:gd name="connsiteX1049" fmla="*/ 71828 w 951642"/>
                <a:gd name="connsiteY1049" fmla="*/ 43682 h 927411"/>
                <a:gd name="connsiteX1050" fmla="*/ 924706 w 951642"/>
                <a:gd name="connsiteY1050" fmla="*/ 0 h 927411"/>
                <a:gd name="connsiteX1051" fmla="*/ 927392 w 951642"/>
                <a:gd name="connsiteY1051" fmla="*/ 2696 h 927411"/>
                <a:gd name="connsiteX1052" fmla="*/ 924706 w 951642"/>
                <a:gd name="connsiteY1052" fmla="*/ 5391 h 927411"/>
                <a:gd name="connsiteX1053" fmla="*/ 922001 w 951642"/>
                <a:gd name="connsiteY1053" fmla="*/ 2696 h 927411"/>
                <a:gd name="connsiteX1054" fmla="*/ 924706 w 951642"/>
                <a:gd name="connsiteY1054" fmla="*/ 0 h 927411"/>
                <a:gd name="connsiteX1055" fmla="*/ 834914 w 951642"/>
                <a:gd name="connsiteY1055" fmla="*/ 0 h 927411"/>
                <a:gd name="connsiteX1056" fmla="*/ 837610 w 951642"/>
                <a:gd name="connsiteY1056" fmla="*/ 2696 h 927411"/>
                <a:gd name="connsiteX1057" fmla="*/ 834914 w 951642"/>
                <a:gd name="connsiteY1057" fmla="*/ 5391 h 927411"/>
                <a:gd name="connsiteX1058" fmla="*/ 832228 w 951642"/>
                <a:gd name="connsiteY1058" fmla="*/ 2696 h 927411"/>
                <a:gd name="connsiteX1059" fmla="*/ 834914 w 951642"/>
                <a:gd name="connsiteY1059" fmla="*/ 0 h 927411"/>
                <a:gd name="connsiteX1060" fmla="*/ 745151 w 951642"/>
                <a:gd name="connsiteY1060" fmla="*/ 0 h 927411"/>
                <a:gd name="connsiteX1061" fmla="*/ 747846 w 951642"/>
                <a:gd name="connsiteY1061" fmla="*/ 2696 h 927411"/>
                <a:gd name="connsiteX1062" fmla="*/ 745151 w 951642"/>
                <a:gd name="connsiteY1062" fmla="*/ 5391 h 927411"/>
                <a:gd name="connsiteX1063" fmla="*/ 742455 w 951642"/>
                <a:gd name="connsiteY1063" fmla="*/ 2696 h 927411"/>
                <a:gd name="connsiteX1064" fmla="*/ 745151 w 951642"/>
                <a:gd name="connsiteY1064" fmla="*/ 0 h 927411"/>
                <a:gd name="connsiteX1065" fmla="*/ 655368 w 951642"/>
                <a:gd name="connsiteY1065" fmla="*/ 0 h 927411"/>
                <a:gd name="connsiteX1066" fmla="*/ 658064 w 951642"/>
                <a:gd name="connsiteY1066" fmla="*/ 2696 h 927411"/>
                <a:gd name="connsiteX1067" fmla="*/ 655368 w 951642"/>
                <a:gd name="connsiteY1067" fmla="*/ 5391 h 927411"/>
                <a:gd name="connsiteX1068" fmla="*/ 652682 w 951642"/>
                <a:gd name="connsiteY1068" fmla="*/ 2696 h 927411"/>
                <a:gd name="connsiteX1069" fmla="*/ 655368 w 951642"/>
                <a:gd name="connsiteY1069" fmla="*/ 0 h 927411"/>
                <a:gd name="connsiteX1070" fmla="*/ 565594 w 951642"/>
                <a:gd name="connsiteY1070" fmla="*/ 0 h 927411"/>
                <a:gd name="connsiteX1071" fmla="*/ 568299 w 951642"/>
                <a:gd name="connsiteY1071" fmla="*/ 2696 h 927411"/>
                <a:gd name="connsiteX1072" fmla="*/ 565594 w 951642"/>
                <a:gd name="connsiteY1072" fmla="*/ 5391 h 927411"/>
                <a:gd name="connsiteX1073" fmla="*/ 562908 w 951642"/>
                <a:gd name="connsiteY1073" fmla="*/ 2696 h 927411"/>
                <a:gd name="connsiteX1074" fmla="*/ 565594 w 951642"/>
                <a:gd name="connsiteY1074" fmla="*/ 0 h 927411"/>
                <a:gd name="connsiteX1075" fmla="*/ 475822 w 951642"/>
                <a:gd name="connsiteY1075" fmla="*/ 0 h 927411"/>
                <a:gd name="connsiteX1076" fmla="*/ 478508 w 951642"/>
                <a:gd name="connsiteY1076" fmla="*/ 2696 h 927411"/>
                <a:gd name="connsiteX1077" fmla="*/ 475822 w 951642"/>
                <a:gd name="connsiteY1077" fmla="*/ 5391 h 927411"/>
                <a:gd name="connsiteX1078" fmla="*/ 473126 w 951642"/>
                <a:gd name="connsiteY1078" fmla="*/ 2696 h 927411"/>
                <a:gd name="connsiteX1079" fmla="*/ 475822 w 951642"/>
                <a:gd name="connsiteY1079" fmla="*/ 0 h 927411"/>
                <a:gd name="connsiteX1080" fmla="*/ 386039 w 951642"/>
                <a:gd name="connsiteY1080" fmla="*/ 0 h 927411"/>
                <a:gd name="connsiteX1081" fmla="*/ 388734 w 951642"/>
                <a:gd name="connsiteY1081" fmla="*/ 2696 h 927411"/>
                <a:gd name="connsiteX1082" fmla="*/ 386039 w 951642"/>
                <a:gd name="connsiteY1082" fmla="*/ 5391 h 927411"/>
                <a:gd name="connsiteX1083" fmla="*/ 383343 w 951642"/>
                <a:gd name="connsiteY1083" fmla="*/ 2696 h 927411"/>
                <a:gd name="connsiteX1084" fmla="*/ 386039 w 951642"/>
                <a:gd name="connsiteY1084" fmla="*/ 0 h 927411"/>
                <a:gd name="connsiteX1085" fmla="*/ 296266 w 951642"/>
                <a:gd name="connsiteY1085" fmla="*/ 0 h 927411"/>
                <a:gd name="connsiteX1086" fmla="*/ 298961 w 951642"/>
                <a:gd name="connsiteY1086" fmla="*/ 2696 h 927411"/>
                <a:gd name="connsiteX1087" fmla="*/ 296266 w 951642"/>
                <a:gd name="connsiteY1087" fmla="*/ 5391 h 927411"/>
                <a:gd name="connsiteX1088" fmla="*/ 293570 w 951642"/>
                <a:gd name="connsiteY1088" fmla="*/ 2696 h 927411"/>
                <a:gd name="connsiteX1089" fmla="*/ 296266 w 951642"/>
                <a:gd name="connsiteY1089" fmla="*/ 0 h 927411"/>
                <a:gd name="connsiteX1090" fmla="*/ 206493 w 951642"/>
                <a:gd name="connsiteY1090" fmla="*/ 0 h 927411"/>
                <a:gd name="connsiteX1091" fmla="*/ 209179 w 951642"/>
                <a:gd name="connsiteY1091" fmla="*/ 2696 h 927411"/>
                <a:gd name="connsiteX1092" fmla="*/ 206493 w 951642"/>
                <a:gd name="connsiteY1092" fmla="*/ 5391 h 927411"/>
                <a:gd name="connsiteX1093" fmla="*/ 203797 w 951642"/>
                <a:gd name="connsiteY1093" fmla="*/ 2696 h 927411"/>
                <a:gd name="connsiteX1094" fmla="*/ 206493 w 951642"/>
                <a:gd name="connsiteY1094" fmla="*/ 0 h 927411"/>
                <a:gd name="connsiteX1095" fmla="*/ 116719 w 951642"/>
                <a:gd name="connsiteY1095" fmla="*/ 0 h 927411"/>
                <a:gd name="connsiteX1096" fmla="*/ 119405 w 951642"/>
                <a:gd name="connsiteY1096" fmla="*/ 2696 h 927411"/>
                <a:gd name="connsiteX1097" fmla="*/ 116719 w 951642"/>
                <a:gd name="connsiteY1097" fmla="*/ 5391 h 927411"/>
                <a:gd name="connsiteX1098" fmla="*/ 114033 w 951642"/>
                <a:gd name="connsiteY1098" fmla="*/ 2696 h 927411"/>
                <a:gd name="connsiteX1099" fmla="*/ 116719 w 951642"/>
                <a:gd name="connsiteY1099" fmla="*/ 0 h 927411"/>
                <a:gd name="connsiteX1100" fmla="*/ 26937 w 951642"/>
                <a:gd name="connsiteY1100" fmla="*/ 0 h 927411"/>
                <a:gd name="connsiteX1101" fmla="*/ 29632 w 951642"/>
                <a:gd name="connsiteY1101" fmla="*/ 2696 h 927411"/>
                <a:gd name="connsiteX1102" fmla="*/ 26937 w 951642"/>
                <a:gd name="connsiteY1102" fmla="*/ 5391 h 927411"/>
                <a:gd name="connsiteX1103" fmla="*/ 24241 w 951642"/>
                <a:gd name="connsiteY1103" fmla="*/ 2696 h 927411"/>
                <a:gd name="connsiteX1104" fmla="*/ 26937 w 951642"/>
                <a:gd name="connsiteY1104" fmla="*/ 0 h 92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</a:cxnLst>
              <a:rect l="l" t="t" r="r" b="b"/>
              <a:pathLst>
                <a:path w="951642" h="927411">
                  <a:moveTo>
                    <a:pt x="655367" y="873548"/>
                  </a:moveTo>
                  <a:cubicBezTo>
                    <a:pt x="670239" y="873548"/>
                    <a:pt x="682294" y="885604"/>
                    <a:pt x="682294" y="900475"/>
                  </a:cubicBezTo>
                  <a:cubicBezTo>
                    <a:pt x="682294" y="915347"/>
                    <a:pt x="670239" y="927402"/>
                    <a:pt x="655367" y="927402"/>
                  </a:cubicBezTo>
                  <a:cubicBezTo>
                    <a:pt x="640496" y="927402"/>
                    <a:pt x="628440" y="915347"/>
                    <a:pt x="628440" y="900475"/>
                  </a:cubicBezTo>
                  <a:cubicBezTo>
                    <a:pt x="628440" y="885604"/>
                    <a:pt x="640496" y="873548"/>
                    <a:pt x="655367" y="873548"/>
                  </a:cubicBezTo>
                  <a:close/>
                  <a:moveTo>
                    <a:pt x="565594" y="873548"/>
                  </a:moveTo>
                  <a:cubicBezTo>
                    <a:pt x="580466" y="873548"/>
                    <a:pt x="592521" y="885604"/>
                    <a:pt x="592521" y="900475"/>
                  </a:cubicBezTo>
                  <a:cubicBezTo>
                    <a:pt x="592521" y="915347"/>
                    <a:pt x="580466" y="927402"/>
                    <a:pt x="565594" y="927402"/>
                  </a:cubicBezTo>
                  <a:cubicBezTo>
                    <a:pt x="550723" y="927402"/>
                    <a:pt x="538667" y="915347"/>
                    <a:pt x="538667" y="900475"/>
                  </a:cubicBezTo>
                  <a:cubicBezTo>
                    <a:pt x="538667" y="885604"/>
                    <a:pt x="550723" y="873548"/>
                    <a:pt x="565594" y="873548"/>
                  </a:cubicBezTo>
                  <a:close/>
                  <a:moveTo>
                    <a:pt x="386048" y="873548"/>
                  </a:moveTo>
                  <a:cubicBezTo>
                    <a:pt x="400920" y="873548"/>
                    <a:pt x="412975" y="885604"/>
                    <a:pt x="412975" y="900475"/>
                  </a:cubicBezTo>
                  <a:cubicBezTo>
                    <a:pt x="412975" y="915347"/>
                    <a:pt x="400920" y="927402"/>
                    <a:pt x="386048" y="927402"/>
                  </a:cubicBezTo>
                  <a:cubicBezTo>
                    <a:pt x="371177" y="927402"/>
                    <a:pt x="359121" y="915347"/>
                    <a:pt x="359121" y="900475"/>
                  </a:cubicBezTo>
                  <a:cubicBezTo>
                    <a:pt x="359121" y="885604"/>
                    <a:pt x="371177" y="873548"/>
                    <a:pt x="386048" y="873548"/>
                  </a:cubicBezTo>
                  <a:close/>
                  <a:moveTo>
                    <a:pt x="296265" y="873548"/>
                  </a:moveTo>
                  <a:cubicBezTo>
                    <a:pt x="311137" y="873548"/>
                    <a:pt x="323192" y="885604"/>
                    <a:pt x="323192" y="900475"/>
                  </a:cubicBezTo>
                  <a:cubicBezTo>
                    <a:pt x="323192" y="915347"/>
                    <a:pt x="311137" y="927402"/>
                    <a:pt x="296265" y="927402"/>
                  </a:cubicBezTo>
                  <a:cubicBezTo>
                    <a:pt x="281394" y="927402"/>
                    <a:pt x="269338" y="915347"/>
                    <a:pt x="269338" y="900475"/>
                  </a:cubicBezTo>
                  <a:cubicBezTo>
                    <a:pt x="269338" y="885604"/>
                    <a:pt x="281394" y="873548"/>
                    <a:pt x="296265" y="873548"/>
                  </a:cubicBezTo>
                  <a:close/>
                  <a:moveTo>
                    <a:pt x="924706" y="873538"/>
                  </a:moveTo>
                  <a:cubicBezTo>
                    <a:pt x="939582" y="873538"/>
                    <a:pt x="951642" y="885598"/>
                    <a:pt x="951642" y="900475"/>
                  </a:cubicBezTo>
                  <a:cubicBezTo>
                    <a:pt x="951642" y="915351"/>
                    <a:pt x="939582" y="927411"/>
                    <a:pt x="924706" y="927411"/>
                  </a:cubicBezTo>
                  <a:cubicBezTo>
                    <a:pt x="909829" y="927411"/>
                    <a:pt x="897769" y="915351"/>
                    <a:pt x="897769" y="900475"/>
                  </a:cubicBezTo>
                  <a:cubicBezTo>
                    <a:pt x="897769" y="885598"/>
                    <a:pt x="909829" y="873538"/>
                    <a:pt x="924706" y="873538"/>
                  </a:cubicBezTo>
                  <a:close/>
                  <a:moveTo>
                    <a:pt x="834924" y="873538"/>
                  </a:moveTo>
                  <a:cubicBezTo>
                    <a:pt x="849800" y="873538"/>
                    <a:pt x="861860" y="885598"/>
                    <a:pt x="861860" y="900475"/>
                  </a:cubicBezTo>
                  <a:cubicBezTo>
                    <a:pt x="861860" y="915351"/>
                    <a:pt x="849800" y="927411"/>
                    <a:pt x="834924" y="927411"/>
                  </a:cubicBezTo>
                  <a:cubicBezTo>
                    <a:pt x="820047" y="927411"/>
                    <a:pt x="807987" y="915351"/>
                    <a:pt x="807987" y="900475"/>
                  </a:cubicBezTo>
                  <a:cubicBezTo>
                    <a:pt x="807987" y="885598"/>
                    <a:pt x="820047" y="873538"/>
                    <a:pt x="834924" y="873538"/>
                  </a:cubicBezTo>
                  <a:close/>
                  <a:moveTo>
                    <a:pt x="745151" y="873538"/>
                  </a:moveTo>
                  <a:cubicBezTo>
                    <a:pt x="760027" y="873538"/>
                    <a:pt x="772087" y="885598"/>
                    <a:pt x="772087" y="900475"/>
                  </a:cubicBezTo>
                  <a:cubicBezTo>
                    <a:pt x="772087" y="915351"/>
                    <a:pt x="760027" y="927411"/>
                    <a:pt x="745151" y="927411"/>
                  </a:cubicBezTo>
                  <a:cubicBezTo>
                    <a:pt x="730274" y="927411"/>
                    <a:pt x="718214" y="915351"/>
                    <a:pt x="718214" y="900475"/>
                  </a:cubicBezTo>
                  <a:cubicBezTo>
                    <a:pt x="718214" y="885598"/>
                    <a:pt x="730274" y="873538"/>
                    <a:pt x="745151" y="873538"/>
                  </a:cubicBezTo>
                  <a:close/>
                  <a:moveTo>
                    <a:pt x="475822" y="873538"/>
                  </a:moveTo>
                  <a:cubicBezTo>
                    <a:pt x="490698" y="873538"/>
                    <a:pt x="502758" y="885598"/>
                    <a:pt x="502758" y="900475"/>
                  </a:cubicBezTo>
                  <a:cubicBezTo>
                    <a:pt x="502758" y="915351"/>
                    <a:pt x="490698" y="927411"/>
                    <a:pt x="475822" y="927411"/>
                  </a:cubicBezTo>
                  <a:cubicBezTo>
                    <a:pt x="460945" y="927411"/>
                    <a:pt x="448885" y="915351"/>
                    <a:pt x="448885" y="900475"/>
                  </a:cubicBezTo>
                  <a:cubicBezTo>
                    <a:pt x="448885" y="885598"/>
                    <a:pt x="460945" y="873538"/>
                    <a:pt x="475822" y="873538"/>
                  </a:cubicBezTo>
                  <a:close/>
                  <a:moveTo>
                    <a:pt x="206493" y="873538"/>
                  </a:moveTo>
                  <a:cubicBezTo>
                    <a:pt x="221369" y="873538"/>
                    <a:pt x="233429" y="885598"/>
                    <a:pt x="233429" y="900475"/>
                  </a:cubicBezTo>
                  <a:cubicBezTo>
                    <a:pt x="233429" y="915351"/>
                    <a:pt x="221369" y="927411"/>
                    <a:pt x="206493" y="927411"/>
                  </a:cubicBezTo>
                  <a:cubicBezTo>
                    <a:pt x="191616" y="927411"/>
                    <a:pt x="179556" y="915351"/>
                    <a:pt x="179556" y="900475"/>
                  </a:cubicBezTo>
                  <a:cubicBezTo>
                    <a:pt x="179556" y="885598"/>
                    <a:pt x="191616" y="873538"/>
                    <a:pt x="206493" y="873538"/>
                  </a:cubicBezTo>
                  <a:close/>
                  <a:moveTo>
                    <a:pt x="116710" y="873538"/>
                  </a:moveTo>
                  <a:cubicBezTo>
                    <a:pt x="131586" y="873538"/>
                    <a:pt x="143646" y="885598"/>
                    <a:pt x="143646" y="900475"/>
                  </a:cubicBezTo>
                  <a:cubicBezTo>
                    <a:pt x="143646" y="915351"/>
                    <a:pt x="131586" y="927411"/>
                    <a:pt x="116710" y="927411"/>
                  </a:cubicBezTo>
                  <a:cubicBezTo>
                    <a:pt x="101833" y="927411"/>
                    <a:pt x="89773" y="915351"/>
                    <a:pt x="89773" y="900475"/>
                  </a:cubicBezTo>
                  <a:cubicBezTo>
                    <a:pt x="89773" y="885598"/>
                    <a:pt x="101833" y="873538"/>
                    <a:pt x="116710" y="873538"/>
                  </a:cubicBezTo>
                  <a:close/>
                  <a:moveTo>
                    <a:pt x="26937" y="873538"/>
                  </a:moveTo>
                  <a:cubicBezTo>
                    <a:pt x="41813" y="873538"/>
                    <a:pt x="53873" y="885598"/>
                    <a:pt x="53873" y="900475"/>
                  </a:cubicBezTo>
                  <a:cubicBezTo>
                    <a:pt x="53873" y="915351"/>
                    <a:pt x="41813" y="927411"/>
                    <a:pt x="26937" y="927411"/>
                  </a:cubicBezTo>
                  <a:cubicBezTo>
                    <a:pt x="12060" y="927411"/>
                    <a:pt x="0" y="915351"/>
                    <a:pt x="0" y="900475"/>
                  </a:cubicBezTo>
                  <a:cubicBezTo>
                    <a:pt x="0" y="885598"/>
                    <a:pt x="12060" y="873538"/>
                    <a:pt x="26937" y="873538"/>
                  </a:cubicBezTo>
                  <a:close/>
                  <a:moveTo>
                    <a:pt x="879815" y="829866"/>
                  </a:moveTo>
                  <a:cubicBezTo>
                    <a:pt x="894018" y="829866"/>
                    <a:pt x="905532" y="841380"/>
                    <a:pt x="905532" y="855583"/>
                  </a:cubicBezTo>
                  <a:cubicBezTo>
                    <a:pt x="905532" y="869787"/>
                    <a:pt x="894018" y="881301"/>
                    <a:pt x="879815" y="881301"/>
                  </a:cubicBezTo>
                  <a:cubicBezTo>
                    <a:pt x="865611" y="881301"/>
                    <a:pt x="854097" y="869787"/>
                    <a:pt x="854097" y="855583"/>
                  </a:cubicBezTo>
                  <a:cubicBezTo>
                    <a:pt x="854097" y="841380"/>
                    <a:pt x="865611" y="829866"/>
                    <a:pt x="879815" y="829866"/>
                  </a:cubicBezTo>
                  <a:close/>
                  <a:moveTo>
                    <a:pt x="790033" y="829866"/>
                  </a:moveTo>
                  <a:cubicBezTo>
                    <a:pt x="804236" y="829866"/>
                    <a:pt x="815750" y="841380"/>
                    <a:pt x="815750" y="855583"/>
                  </a:cubicBezTo>
                  <a:cubicBezTo>
                    <a:pt x="815750" y="869787"/>
                    <a:pt x="804236" y="881301"/>
                    <a:pt x="790033" y="881301"/>
                  </a:cubicBezTo>
                  <a:cubicBezTo>
                    <a:pt x="775829" y="881301"/>
                    <a:pt x="764315" y="869787"/>
                    <a:pt x="764315" y="855583"/>
                  </a:cubicBezTo>
                  <a:cubicBezTo>
                    <a:pt x="764315" y="841380"/>
                    <a:pt x="775829" y="829866"/>
                    <a:pt x="790033" y="829866"/>
                  </a:cubicBezTo>
                  <a:close/>
                  <a:moveTo>
                    <a:pt x="700269" y="829866"/>
                  </a:moveTo>
                  <a:cubicBezTo>
                    <a:pt x="714472" y="829866"/>
                    <a:pt x="725986" y="841380"/>
                    <a:pt x="725986" y="855583"/>
                  </a:cubicBezTo>
                  <a:cubicBezTo>
                    <a:pt x="725986" y="869787"/>
                    <a:pt x="714472" y="881301"/>
                    <a:pt x="700269" y="881301"/>
                  </a:cubicBezTo>
                  <a:cubicBezTo>
                    <a:pt x="686065" y="881301"/>
                    <a:pt x="674551" y="869787"/>
                    <a:pt x="674551" y="855583"/>
                  </a:cubicBezTo>
                  <a:cubicBezTo>
                    <a:pt x="674551" y="841380"/>
                    <a:pt x="686065" y="829866"/>
                    <a:pt x="700269" y="829866"/>
                  </a:cubicBezTo>
                  <a:close/>
                  <a:moveTo>
                    <a:pt x="610486" y="829866"/>
                  </a:moveTo>
                  <a:cubicBezTo>
                    <a:pt x="624689" y="829866"/>
                    <a:pt x="636203" y="841380"/>
                    <a:pt x="636203" y="855583"/>
                  </a:cubicBezTo>
                  <a:cubicBezTo>
                    <a:pt x="636203" y="869787"/>
                    <a:pt x="624689" y="881301"/>
                    <a:pt x="610486" y="881301"/>
                  </a:cubicBezTo>
                  <a:cubicBezTo>
                    <a:pt x="596282" y="881301"/>
                    <a:pt x="584768" y="869787"/>
                    <a:pt x="584768" y="855583"/>
                  </a:cubicBezTo>
                  <a:cubicBezTo>
                    <a:pt x="584768" y="841380"/>
                    <a:pt x="596282" y="829866"/>
                    <a:pt x="610486" y="829866"/>
                  </a:cubicBezTo>
                  <a:close/>
                  <a:moveTo>
                    <a:pt x="520703" y="829866"/>
                  </a:moveTo>
                  <a:cubicBezTo>
                    <a:pt x="534907" y="829866"/>
                    <a:pt x="546421" y="841380"/>
                    <a:pt x="546421" y="855583"/>
                  </a:cubicBezTo>
                  <a:cubicBezTo>
                    <a:pt x="546421" y="869787"/>
                    <a:pt x="534907" y="881301"/>
                    <a:pt x="520703" y="881301"/>
                  </a:cubicBezTo>
                  <a:cubicBezTo>
                    <a:pt x="506500" y="881301"/>
                    <a:pt x="494986" y="869787"/>
                    <a:pt x="494986" y="855583"/>
                  </a:cubicBezTo>
                  <a:cubicBezTo>
                    <a:pt x="494986" y="841380"/>
                    <a:pt x="506500" y="829866"/>
                    <a:pt x="520703" y="829866"/>
                  </a:cubicBezTo>
                  <a:close/>
                  <a:moveTo>
                    <a:pt x="430931" y="829866"/>
                  </a:moveTo>
                  <a:cubicBezTo>
                    <a:pt x="445134" y="829866"/>
                    <a:pt x="456648" y="841380"/>
                    <a:pt x="456648" y="855583"/>
                  </a:cubicBezTo>
                  <a:cubicBezTo>
                    <a:pt x="456648" y="869787"/>
                    <a:pt x="445134" y="881301"/>
                    <a:pt x="430931" y="881301"/>
                  </a:cubicBezTo>
                  <a:cubicBezTo>
                    <a:pt x="416727" y="881301"/>
                    <a:pt x="405213" y="869787"/>
                    <a:pt x="405213" y="855583"/>
                  </a:cubicBezTo>
                  <a:cubicBezTo>
                    <a:pt x="405213" y="841380"/>
                    <a:pt x="416727" y="829866"/>
                    <a:pt x="430931" y="829866"/>
                  </a:cubicBezTo>
                  <a:close/>
                  <a:moveTo>
                    <a:pt x="341156" y="829866"/>
                  </a:moveTo>
                  <a:cubicBezTo>
                    <a:pt x="355360" y="829866"/>
                    <a:pt x="366874" y="841380"/>
                    <a:pt x="366874" y="855583"/>
                  </a:cubicBezTo>
                  <a:cubicBezTo>
                    <a:pt x="366874" y="869787"/>
                    <a:pt x="355360" y="881301"/>
                    <a:pt x="341156" y="881301"/>
                  </a:cubicBezTo>
                  <a:cubicBezTo>
                    <a:pt x="326953" y="881301"/>
                    <a:pt x="315439" y="869787"/>
                    <a:pt x="315439" y="855583"/>
                  </a:cubicBezTo>
                  <a:cubicBezTo>
                    <a:pt x="315439" y="841380"/>
                    <a:pt x="326953" y="829866"/>
                    <a:pt x="341156" y="829866"/>
                  </a:cubicBezTo>
                  <a:close/>
                  <a:moveTo>
                    <a:pt x="251374" y="829866"/>
                  </a:moveTo>
                  <a:cubicBezTo>
                    <a:pt x="265578" y="829866"/>
                    <a:pt x="277092" y="841380"/>
                    <a:pt x="277092" y="855583"/>
                  </a:cubicBezTo>
                  <a:cubicBezTo>
                    <a:pt x="277092" y="869787"/>
                    <a:pt x="265578" y="881301"/>
                    <a:pt x="251374" y="881301"/>
                  </a:cubicBezTo>
                  <a:cubicBezTo>
                    <a:pt x="237171" y="881301"/>
                    <a:pt x="225657" y="869787"/>
                    <a:pt x="225657" y="855583"/>
                  </a:cubicBezTo>
                  <a:cubicBezTo>
                    <a:pt x="225657" y="841380"/>
                    <a:pt x="237171" y="829866"/>
                    <a:pt x="251374" y="829866"/>
                  </a:cubicBezTo>
                  <a:close/>
                  <a:moveTo>
                    <a:pt x="161601" y="829866"/>
                  </a:moveTo>
                  <a:cubicBezTo>
                    <a:pt x="175805" y="829866"/>
                    <a:pt x="187319" y="841380"/>
                    <a:pt x="187319" y="855583"/>
                  </a:cubicBezTo>
                  <a:cubicBezTo>
                    <a:pt x="187319" y="869787"/>
                    <a:pt x="175805" y="881301"/>
                    <a:pt x="161601" y="881301"/>
                  </a:cubicBezTo>
                  <a:cubicBezTo>
                    <a:pt x="147398" y="881301"/>
                    <a:pt x="135884" y="869787"/>
                    <a:pt x="135884" y="855583"/>
                  </a:cubicBezTo>
                  <a:cubicBezTo>
                    <a:pt x="135884" y="841380"/>
                    <a:pt x="147398" y="829866"/>
                    <a:pt x="161601" y="829866"/>
                  </a:cubicBezTo>
                  <a:close/>
                  <a:moveTo>
                    <a:pt x="71819" y="829866"/>
                  </a:moveTo>
                  <a:cubicBezTo>
                    <a:pt x="86022" y="829866"/>
                    <a:pt x="97536" y="841380"/>
                    <a:pt x="97536" y="855583"/>
                  </a:cubicBezTo>
                  <a:cubicBezTo>
                    <a:pt x="97536" y="869787"/>
                    <a:pt x="86022" y="881301"/>
                    <a:pt x="71819" y="881301"/>
                  </a:cubicBezTo>
                  <a:cubicBezTo>
                    <a:pt x="57615" y="881301"/>
                    <a:pt x="46101" y="869787"/>
                    <a:pt x="46101" y="855583"/>
                  </a:cubicBezTo>
                  <a:cubicBezTo>
                    <a:pt x="46101" y="841380"/>
                    <a:pt x="57615" y="829866"/>
                    <a:pt x="71819" y="829866"/>
                  </a:cubicBezTo>
                  <a:close/>
                  <a:moveTo>
                    <a:pt x="924697" y="786184"/>
                  </a:moveTo>
                  <a:cubicBezTo>
                    <a:pt x="938232" y="786184"/>
                    <a:pt x="949205" y="797157"/>
                    <a:pt x="949205" y="810692"/>
                  </a:cubicBezTo>
                  <a:cubicBezTo>
                    <a:pt x="949205" y="824227"/>
                    <a:pt x="938232" y="835200"/>
                    <a:pt x="924697" y="835200"/>
                  </a:cubicBezTo>
                  <a:cubicBezTo>
                    <a:pt x="911162" y="835200"/>
                    <a:pt x="900189" y="824227"/>
                    <a:pt x="900189" y="810692"/>
                  </a:cubicBezTo>
                  <a:cubicBezTo>
                    <a:pt x="900189" y="797157"/>
                    <a:pt x="911162" y="786184"/>
                    <a:pt x="924697" y="786184"/>
                  </a:cubicBezTo>
                  <a:close/>
                  <a:moveTo>
                    <a:pt x="834924" y="786184"/>
                  </a:moveTo>
                  <a:cubicBezTo>
                    <a:pt x="848459" y="786184"/>
                    <a:pt x="859432" y="797157"/>
                    <a:pt x="859432" y="810692"/>
                  </a:cubicBezTo>
                  <a:cubicBezTo>
                    <a:pt x="859432" y="824227"/>
                    <a:pt x="848459" y="835200"/>
                    <a:pt x="834924" y="835200"/>
                  </a:cubicBezTo>
                  <a:cubicBezTo>
                    <a:pt x="821389" y="835200"/>
                    <a:pt x="810416" y="824227"/>
                    <a:pt x="810416" y="810692"/>
                  </a:cubicBezTo>
                  <a:cubicBezTo>
                    <a:pt x="810416" y="797157"/>
                    <a:pt x="821389" y="786184"/>
                    <a:pt x="834924" y="786184"/>
                  </a:cubicBezTo>
                  <a:close/>
                  <a:moveTo>
                    <a:pt x="745150" y="786184"/>
                  </a:moveTo>
                  <a:cubicBezTo>
                    <a:pt x="758685" y="786184"/>
                    <a:pt x="769658" y="797157"/>
                    <a:pt x="769658" y="810692"/>
                  </a:cubicBezTo>
                  <a:cubicBezTo>
                    <a:pt x="769658" y="824227"/>
                    <a:pt x="758685" y="835200"/>
                    <a:pt x="745150" y="835200"/>
                  </a:cubicBezTo>
                  <a:cubicBezTo>
                    <a:pt x="731615" y="835200"/>
                    <a:pt x="720642" y="824227"/>
                    <a:pt x="720642" y="810692"/>
                  </a:cubicBezTo>
                  <a:cubicBezTo>
                    <a:pt x="720642" y="797157"/>
                    <a:pt x="731615" y="786184"/>
                    <a:pt x="745150" y="786184"/>
                  </a:cubicBezTo>
                  <a:close/>
                  <a:moveTo>
                    <a:pt x="655377" y="786184"/>
                  </a:moveTo>
                  <a:cubicBezTo>
                    <a:pt x="668912" y="786184"/>
                    <a:pt x="679885" y="797157"/>
                    <a:pt x="679885" y="810692"/>
                  </a:cubicBezTo>
                  <a:cubicBezTo>
                    <a:pt x="679885" y="824227"/>
                    <a:pt x="668912" y="835200"/>
                    <a:pt x="655377" y="835200"/>
                  </a:cubicBezTo>
                  <a:cubicBezTo>
                    <a:pt x="641842" y="835200"/>
                    <a:pt x="630869" y="824227"/>
                    <a:pt x="630869" y="810692"/>
                  </a:cubicBezTo>
                  <a:cubicBezTo>
                    <a:pt x="630869" y="797157"/>
                    <a:pt x="641842" y="786184"/>
                    <a:pt x="655377" y="786184"/>
                  </a:cubicBezTo>
                  <a:close/>
                  <a:moveTo>
                    <a:pt x="565595" y="786184"/>
                  </a:moveTo>
                  <a:cubicBezTo>
                    <a:pt x="579130" y="786184"/>
                    <a:pt x="590103" y="797157"/>
                    <a:pt x="590103" y="810692"/>
                  </a:cubicBezTo>
                  <a:cubicBezTo>
                    <a:pt x="590103" y="824227"/>
                    <a:pt x="579130" y="835200"/>
                    <a:pt x="565595" y="835200"/>
                  </a:cubicBezTo>
                  <a:cubicBezTo>
                    <a:pt x="552060" y="835200"/>
                    <a:pt x="541087" y="824227"/>
                    <a:pt x="541087" y="810692"/>
                  </a:cubicBezTo>
                  <a:cubicBezTo>
                    <a:pt x="541087" y="797157"/>
                    <a:pt x="552059" y="786184"/>
                    <a:pt x="565595" y="786184"/>
                  </a:cubicBezTo>
                  <a:close/>
                  <a:moveTo>
                    <a:pt x="475822" y="786184"/>
                  </a:moveTo>
                  <a:cubicBezTo>
                    <a:pt x="489357" y="786184"/>
                    <a:pt x="500330" y="797157"/>
                    <a:pt x="500330" y="810692"/>
                  </a:cubicBezTo>
                  <a:cubicBezTo>
                    <a:pt x="500330" y="824227"/>
                    <a:pt x="489357" y="835200"/>
                    <a:pt x="475822" y="835200"/>
                  </a:cubicBezTo>
                  <a:cubicBezTo>
                    <a:pt x="462287" y="835200"/>
                    <a:pt x="451314" y="824227"/>
                    <a:pt x="451314" y="810692"/>
                  </a:cubicBezTo>
                  <a:cubicBezTo>
                    <a:pt x="451314" y="797157"/>
                    <a:pt x="462286" y="786184"/>
                    <a:pt x="475822" y="786184"/>
                  </a:cubicBezTo>
                  <a:close/>
                  <a:moveTo>
                    <a:pt x="386048" y="786184"/>
                  </a:moveTo>
                  <a:cubicBezTo>
                    <a:pt x="399583" y="786184"/>
                    <a:pt x="410556" y="797157"/>
                    <a:pt x="410556" y="810692"/>
                  </a:cubicBezTo>
                  <a:cubicBezTo>
                    <a:pt x="410556" y="824227"/>
                    <a:pt x="399583" y="835200"/>
                    <a:pt x="386048" y="835200"/>
                  </a:cubicBezTo>
                  <a:cubicBezTo>
                    <a:pt x="372513" y="835200"/>
                    <a:pt x="361540" y="824227"/>
                    <a:pt x="361540" y="810692"/>
                  </a:cubicBezTo>
                  <a:cubicBezTo>
                    <a:pt x="361540" y="797157"/>
                    <a:pt x="372512" y="786184"/>
                    <a:pt x="386048" y="786184"/>
                  </a:cubicBezTo>
                  <a:close/>
                  <a:moveTo>
                    <a:pt x="296266" y="786184"/>
                  </a:moveTo>
                  <a:cubicBezTo>
                    <a:pt x="309801" y="786184"/>
                    <a:pt x="320774" y="797157"/>
                    <a:pt x="320774" y="810692"/>
                  </a:cubicBezTo>
                  <a:cubicBezTo>
                    <a:pt x="320774" y="824227"/>
                    <a:pt x="309801" y="835200"/>
                    <a:pt x="296266" y="835200"/>
                  </a:cubicBezTo>
                  <a:cubicBezTo>
                    <a:pt x="282731" y="835200"/>
                    <a:pt x="271758" y="824227"/>
                    <a:pt x="271758" y="810692"/>
                  </a:cubicBezTo>
                  <a:cubicBezTo>
                    <a:pt x="271758" y="797157"/>
                    <a:pt x="282731" y="786184"/>
                    <a:pt x="296266" y="786184"/>
                  </a:cubicBezTo>
                  <a:close/>
                  <a:moveTo>
                    <a:pt x="206483" y="786184"/>
                  </a:moveTo>
                  <a:cubicBezTo>
                    <a:pt x="220018" y="786184"/>
                    <a:pt x="230991" y="797157"/>
                    <a:pt x="230991" y="810692"/>
                  </a:cubicBezTo>
                  <a:cubicBezTo>
                    <a:pt x="230991" y="824227"/>
                    <a:pt x="220018" y="835200"/>
                    <a:pt x="206483" y="835200"/>
                  </a:cubicBezTo>
                  <a:cubicBezTo>
                    <a:pt x="192948" y="835200"/>
                    <a:pt x="181975" y="824227"/>
                    <a:pt x="181975" y="810692"/>
                  </a:cubicBezTo>
                  <a:cubicBezTo>
                    <a:pt x="181975" y="797157"/>
                    <a:pt x="192948" y="786184"/>
                    <a:pt x="206483" y="786184"/>
                  </a:cubicBezTo>
                  <a:close/>
                  <a:moveTo>
                    <a:pt x="116710" y="786184"/>
                  </a:moveTo>
                  <a:cubicBezTo>
                    <a:pt x="130245" y="786184"/>
                    <a:pt x="141218" y="797157"/>
                    <a:pt x="141218" y="810692"/>
                  </a:cubicBezTo>
                  <a:cubicBezTo>
                    <a:pt x="141218" y="824227"/>
                    <a:pt x="130245" y="835200"/>
                    <a:pt x="116710" y="835200"/>
                  </a:cubicBezTo>
                  <a:cubicBezTo>
                    <a:pt x="103175" y="835200"/>
                    <a:pt x="92202" y="824227"/>
                    <a:pt x="92202" y="810692"/>
                  </a:cubicBezTo>
                  <a:cubicBezTo>
                    <a:pt x="92202" y="797157"/>
                    <a:pt x="103175" y="786184"/>
                    <a:pt x="116710" y="786184"/>
                  </a:cubicBezTo>
                  <a:close/>
                  <a:moveTo>
                    <a:pt x="26937" y="786184"/>
                  </a:moveTo>
                  <a:cubicBezTo>
                    <a:pt x="40472" y="786184"/>
                    <a:pt x="51445" y="797157"/>
                    <a:pt x="51445" y="810692"/>
                  </a:cubicBezTo>
                  <a:cubicBezTo>
                    <a:pt x="51445" y="824227"/>
                    <a:pt x="40472" y="835200"/>
                    <a:pt x="26937" y="835200"/>
                  </a:cubicBezTo>
                  <a:cubicBezTo>
                    <a:pt x="13402" y="835200"/>
                    <a:pt x="2429" y="824227"/>
                    <a:pt x="2429" y="810692"/>
                  </a:cubicBezTo>
                  <a:cubicBezTo>
                    <a:pt x="2429" y="797157"/>
                    <a:pt x="13402" y="786184"/>
                    <a:pt x="26937" y="786184"/>
                  </a:cubicBezTo>
                  <a:close/>
                  <a:moveTo>
                    <a:pt x="879815" y="742503"/>
                  </a:moveTo>
                  <a:cubicBezTo>
                    <a:pt x="892682" y="742503"/>
                    <a:pt x="903113" y="752934"/>
                    <a:pt x="903113" y="765801"/>
                  </a:cubicBezTo>
                  <a:cubicBezTo>
                    <a:pt x="903113" y="778668"/>
                    <a:pt x="892682" y="789099"/>
                    <a:pt x="879815" y="789099"/>
                  </a:cubicBezTo>
                  <a:cubicBezTo>
                    <a:pt x="866948" y="789099"/>
                    <a:pt x="856517" y="778668"/>
                    <a:pt x="856517" y="765801"/>
                  </a:cubicBezTo>
                  <a:cubicBezTo>
                    <a:pt x="856517" y="752934"/>
                    <a:pt x="866948" y="742503"/>
                    <a:pt x="879815" y="742503"/>
                  </a:cubicBezTo>
                  <a:close/>
                  <a:moveTo>
                    <a:pt x="790041" y="742503"/>
                  </a:moveTo>
                  <a:cubicBezTo>
                    <a:pt x="802908" y="742503"/>
                    <a:pt x="813339" y="752934"/>
                    <a:pt x="813339" y="765801"/>
                  </a:cubicBezTo>
                  <a:cubicBezTo>
                    <a:pt x="813339" y="778668"/>
                    <a:pt x="802908" y="789099"/>
                    <a:pt x="790041" y="789099"/>
                  </a:cubicBezTo>
                  <a:cubicBezTo>
                    <a:pt x="777174" y="789099"/>
                    <a:pt x="766743" y="778668"/>
                    <a:pt x="766743" y="765801"/>
                  </a:cubicBezTo>
                  <a:cubicBezTo>
                    <a:pt x="766743" y="752934"/>
                    <a:pt x="777174" y="742503"/>
                    <a:pt x="790041" y="742503"/>
                  </a:cubicBezTo>
                  <a:close/>
                  <a:moveTo>
                    <a:pt x="700259" y="742503"/>
                  </a:moveTo>
                  <a:cubicBezTo>
                    <a:pt x="713126" y="742503"/>
                    <a:pt x="723557" y="752934"/>
                    <a:pt x="723557" y="765801"/>
                  </a:cubicBezTo>
                  <a:cubicBezTo>
                    <a:pt x="723557" y="778668"/>
                    <a:pt x="713126" y="789099"/>
                    <a:pt x="700259" y="789099"/>
                  </a:cubicBezTo>
                  <a:cubicBezTo>
                    <a:pt x="687392" y="789099"/>
                    <a:pt x="676961" y="778668"/>
                    <a:pt x="676961" y="765801"/>
                  </a:cubicBezTo>
                  <a:cubicBezTo>
                    <a:pt x="676961" y="752934"/>
                    <a:pt x="687392" y="742503"/>
                    <a:pt x="700259" y="742503"/>
                  </a:cubicBezTo>
                  <a:close/>
                  <a:moveTo>
                    <a:pt x="610486" y="742503"/>
                  </a:moveTo>
                  <a:cubicBezTo>
                    <a:pt x="623353" y="742503"/>
                    <a:pt x="633784" y="752934"/>
                    <a:pt x="633784" y="765801"/>
                  </a:cubicBezTo>
                  <a:cubicBezTo>
                    <a:pt x="633784" y="778668"/>
                    <a:pt x="623353" y="789099"/>
                    <a:pt x="610486" y="789099"/>
                  </a:cubicBezTo>
                  <a:cubicBezTo>
                    <a:pt x="597619" y="789099"/>
                    <a:pt x="587188" y="778668"/>
                    <a:pt x="587188" y="765801"/>
                  </a:cubicBezTo>
                  <a:cubicBezTo>
                    <a:pt x="587188" y="752934"/>
                    <a:pt x="597619" y="742503"/>
                    <a:pt x="610486" y="742503"/>
                  </a:cubicBezTo>
                  <a:close/>
                  <a:moveTo>
                    <a:pt x="520703" y="742503"/>
                  </a:moveTo>
                  <a:cubicBezTo>
                    <a:pt x="533570" y="742503"/>
                    <a:pt x="544001" y="752934"/>
                    <a:pt x="544001" y="765801"/>
                  </a:cubicBezTo>
                  <a:cubicBezTo>
                    <a:pt x="544001" y="778668"/>
                    <a:pt x="533570" y="789099"/>
                    <a:pt x="520703" y="789099"/>
                  </a:cubicBezTo>
                  <a:cubicBezTo>
                    <a:pt x="507836" y="789099"/>
                    <a:pt x="497405" y="778668"/>
                    <a:pt x="497405" y="765801"/>
                  </a:cubicBezTo>
                  <a:cubicBezTo>
                    <a:pt x="497405" y="752934"/>
                    <a:pt x="507836" y="742503"/>
                    <a:pt x="520703" y="742503"/>
                  </a:cubicBezTo>
                  <a:close/>
                  <a:moveTo>
                    <a:pt x="430930" y="742503"/>
                  </a:moveTo>
                  <a:cubicBezTo>
                    <a:pt x="443797" y="742503"/>
                    <a:pt x="454228" y="752934"/>
                    <a:pt x="454228" y="765801"/>
                  </a:cubicBezTo>
                  <a:cubicBezTo>
                    <a:pt x="454228" y="778668"/>
                    <a:pt x="443797" y="789099"/>
                    <a:pt x="430930" y="789099"/>
                  </a:cubicBezTo>
                  <a:cubicBezTo>
                    <a:pt x="418063" y="789099"/>
                    <a:pt x="407632" y="778668"/>
                    <a:pt x="407632" y="765801"/>
                  </a:cubicBezTo>
                  <a:cubicBezTo>
                    <a:pt x="407632" y="752934"/>
                    <a:pt x="418063" y="742503"/>
                    <a:pt x="430930" y="742503"/>
                  </a:cubicBezTo>
                  <a:close/>
                  <a:moveTo>
                    <a:pt x="341157" y="742503"/>
                  </a:moveTo>
                  <a:cubicBezTo>
                    <a:pt x="354024" y="742503"/>
                    <a:pt x="364455" y="752934"/>
                    <a:pt x="364455" y="765801"/>
                  </a:cubicBezTo>
                  <a:cubicBezTo>
                    <a:pt x="364455" y="778668"/>
                    <a:pt x="354024" y="789099"/>
                    <a:pt x="341157" y="789099"/>
                  </a:cubicBezTo>
                  <a:cubicBezTo>
                    <a:pt x="328290" y="789099"/>
                    <a:pt x="317859" y="778668"/>
                    <a:pt x="317859" y="765801"/>
                  </a:cubicBezTo>
                  <a:cubicBezTo>
                    <a:pt x="317859" y="752934"/>
                    <a:pt x="328290" y="742503"/>
                    <a:pt x="341157" y="742503"/>
                  </a:cubicBezTo>
                  <a:close/>
                  <a:moveTo>
                    <a:pt x="251384" y="742503"/>
                  </a:moveTo>
                  <a:cubicBezTo>
                    <a:pt x="264251" y="742503"/>
                    <a:pt x="274682" y="752934"/>
                    <a:pt x="274682" y="765801"/>
                  </a:cubicBezTo>
                  <a:cubicBezTo>
                    <a:pt x="274682" y="778668"/>
                    <a:pt x="264251" y="789099"/>
                    <a:pt x="251384" y="789099"/>
                  </a:cubicBezTo>
                  <a:cubicBezTo>
                    <a:pt x="238517" y="789099"/>
                    <a:pt x="228086" y="778668"/>
                    <a:pt x="228086" y="765801"/>
                  </a:cubicBezTo>
                  <a:cubicBezTo>
                    <a:pt x="228086" y="752934"/>
                    <a:pt x="238517" y="742503"/>
                    <a:pt x="251384" y="742503"/>
                  </a:cubicBezTo>
                  <a:close/>
                  <a:moveTo>
                    <a:pt x="161601" y="742503"/>
                  </a:moveTo>
                  <a:cubicBezTo>
                    <a:pt x="174468" y="742503"/>
                    <a:pt x="184899" y="752934"/>
                    <a:pt x="184899" y="765801"/>
                  </a:cubicBezTo>
                  <a:cubicBezTo>
                    <a:pt x="184899" y="778668"/>
                    <a:pt x="174468" y="789099"/>
                    <a:pt x="161601" y="789099"/>
                  </a:cubicBezTo>
                  <a:cubicBezTo>
                    <a:pt x="148734" y="789099"/>
                    <a:pt x="138303" y="778668"/>
                    <a:pt x="138303" y="765801"/>
                  </a:cubicBezTo>
                  <a:cubicBezTo>
                    <a:pt x="138303" y="752934"/>
                    <a:pt x="148734" y="742503"/>
                    <a:pt x="161601" y="742503"/>
                  </a:cubicBezTo>
                  <a:close/>
                  <a:moveTo>
                    <a:pt x="71828" y="742503"/>
                  </a:moveTo>
                  <a:cubicBezTo>
                    <a:pt x="84695" y="742503"/>
                    <a:pt x="95126" y="752934"/>
                    <a:pt x="95126" y="765801"/>
                  </a:cubicBezTo>
                  <a:cubicBezTo>
                    <a:pt x="95126" y="778668"/>
                    <a:pt x="84695" y="789099"/>
                    <a:pt x="71828" y="789099"/>
                  </a:cubicBezTo>
                  <a:cubicBezTo>
                    <a:pt x="58961" y="789099"/>
                    <a:pt x="48530" y="778668"/>
                    <a:pt x="48530" y="765801"/>
                  </a:cubicBezTo>
                  <a:cubicBezTo>
                    <a:pt x="48530" y="752934"/>
                    <a:pt x="58961" y="742503"/>
                    <a:pt x="71828" y="742503"/>
                  </a:cubicBezTo>
                  <a:close/>
                  <a:moveTo>
                    <a:pt x="296266" y="698831"/>
                  </a:moveTo>
                  <a:cubicBezTo>
                    <a:pt x="308460" y="698831"/>
                    <a:pt x="318345" y="708716"/>
                    <a:pt x="318345" y="720910"/>
                  </a:cubicBezTo>
                  <a:cubicBezTo>
                    <a:pt x="318345" y="733104"/>
                    <a:pt x="308460" y="742989"/>
                    <a:pt x="296266" y="742989"/>
                  </a:cubicBezTo>
                  <a:cubicBezTo>
                    <a:pt x="284072" y="742989"/>
                    <a:pt x="274187" y="733104"/>
                    <a:pt x="274187" y="720910"/>
                  </a:cubicBezTo>
                  <a:cubicBezTo>
                    <a:pt x="274187" y="708716"/>
                    <a:pt x="284072" y="698831"/>
                    <a:pt x="296266" y="698831"/>
                  </a:cubicBezTo>
                  <a:close/>
                  <a:moveTo>
                    <a:pt x="924696" y="698821"/>
                  </a:moveTo>
                  <a:cubicBezTo>
                    <a:pt x="936896" y="698821"/>
                    <a:pt x="946785" y="708710"/>
                    <a:pt x="946785" y="720909"/>
                  </a:cubicBezTo>
                  <a:cubicBezTo>
                    <a:pt x="946785" y="733109"/>
                    <a:pt x="936896" y="742998"/>
                    <a:pt x="924696" y="742998"/>
                  </a:cubicBezTo>
                  <a:cubicBezTo>
                    <a:pt x="912497" y="742998"/>
                    <a:pt x="902608" y="733109"/>
                    <a:pt x="902608" y="720909"/>
                  </a:cubicBezTo>
                  <a:cubicBezTo>
                    <a:pt x="902608" y="708710"/>
                    <a:pt x="912497" y="698821"/>
                    <a:pt x="924696" y="698821"/>
                  </a:cubicBezTo>
                  <a:close/>
                  <a:moveTo>
                    <a:pt x="834923" y="698821"/>
                  </a:moveTo>
                  <a:cubicBezTo>
                    <a:pt x="847123" y="698821"/>
                    <a:pt x="857012" y="708710"/>
                    <a:pt x="857012" y="720909"/>
                  </a:cubicBezTo>
                  <a:cubicBezTo>
                    <a:pt x="857012" y="733109"/>
                    <a:pt x="847123" y="742998"/>
                    <a:pt x="834923" y="742998"/>
                  </a:cubicBezTo>
                  <a:cubicBezTo>
                    <a:pt x="822724" y="742998"/>
                    <a:pt x="812835" y="733109"/>
                    <a:pt x="812835" y="720909"/>
                  </a:cubicBezTo>
                  <a:cubicBezTo>
                    <a:pt x="812835" y="708710"/>
                    <a:pt x="822724" y="698821"/>
                    <a:pt x="834923" y="698821"/>
                  </a:cubicBezTo>
                  <a:close/>
                  <a:moveTo>
                    <a:pt x="745151" y="698821"/>
                  </a:moveTo>
                  <a:cubicBezTo>
                    <a:pt x="757350" y="698821"/>
                    <a:pt x="767239" y="708710"/>
                    <a:pt x="767239" y="720909"/>
                  </a:cubicBezTo>
                  <a:cubicBezTo>
                    <a:pt x="767239" y="733109"/>
                    <a:pt x="757350" y="742998"/>
                    <a:pt x="745151" y="742998"/>
                  </a:cubicBezTo>
                  <a:cubicBezTo>
                    <a:pt x="732951" y="742998"/>
                    <a:pt x="723062" y="733109"/>
                    <a:pt x="723062" y="720909"/>
                  </a:cubicBezTo>
                  <a:cubicBezTo>
                    <a:pt x="723062" y="708710"/>
                    <a:pt x="732951" y="698821"/>
                    <a:pt x="745151" y="698821"/>
                  </a:cubicBezTo>
                  <a:close/>
                  <a:moveTo>
                    <a:pt x="655367" y="698821"/>
                  </a:moveTo>
                  <a:cubicBezTo>
                    <a:pt x="667567" y="698821"/>
                    <a:pt x="677456" y="708710"/>
                    <a:pt x="677456" y="720909"/>
                  </a:cubicBezTo>
                  <a:cubicBezTo>
                    <a:pt x="677456" y="733109"/>
                    <a:pt x="667567" y="742998"/>
                    <a:pt x="655367" y="742998"/>
                  </a:cubicBezTo>
                  <a:cubicBezTo>
                    <a:pt x="643168" y="742998"/>
                    <a:pt x="633279" y="733109"/>
                    <a:pt x="633279" y="720909"/>
                  </a:cubicBezTo>
                  <a:cubicBezTo>
                    <a:pt x="633279" y="708710"/>
                    <a:pt x="643168" y="698821"/>
                    <a:pt x="655367" y="698821"/>
                  </a:cubicBezTo>
                  <a:close/>
                  <a:moveTo>
                    <a:pt x="565604" y="698821"/>
                  </a:moveTo>
                  <a:cubicBezTo>
                    <a:pt x="577804" y="698821"/>
                    <a:pt x="587693" y="708710"/>
                    <a:pt x="587693" y="720909"/>
                  </a:cubicBezTo>
                  <a:cubicBezTo>
                    <a:pt x="587693" y="733109"/>
                    <a:pt x="577804" y="742998"/>
                    <a:pt x="565604" y="742998"/>
                  </a:cubicBezTo>
                  <a:cubicBezTo>
                    <a:pt x="553405" y="742998"/>
                    <a:pt x="543516" y="733109"/>
                    <a:pt x="543516" y="720909"/>
                  </a:cubicBezTo>
                  <a:cubicBezTo>
                    <a:pt x="543516" y="708710"/>
                    <a:pt x="553405" y="698821"/>
                    <a:pt x="565604" y="698821"/>
                  </a:cubicBezTo>
                  <a:close/>
                  <a:moveTo>
                    <a:pt x="475821" y="698821"/>
                  </a:moveTo>
                  <a:cubicBezTo>
                    <a:pt x="488021" y="698821"/>
                    <a:pt x="497910" y="708710"/>
                    <a:pt x="497910" y="720909"/>
                  </a:cubicBezTo>
                  <a:cubicBezTo>
                    <a:pt x="497910" y="733109"/>
                    <a:pt x="488021" y="742998"/>
                    <a:pt x="475821" y="742998"/>
                  </a:cubicBezTo>
                  <a:cubicBezTo>
                    <a:pt x="463622" y="742998"/>
                    <a:pt x="453733" y="733109"/>
                    <a:pt x="453733" y="720909"/>
                  </a:cubicBezTo>
                  <a:cubicBezTo>
                    <a:pt x="453733" y="708710"/>
                    <a:pt x="463622" y="698821"/>
                    <a:pt x="475821" y="698821"/>
                  </a:cubicBezTo>
                  <a:close/>
                  <a:moveTo>
                    <a:pt x="386038" y="698821"/>
                  </a:moveTo>
                  <a:cubicBezTo>
                    <a:pt x="398238" y="698821"/>
                    <a:pt x="408127" y="708710"/>
                    <a:pt x="408127" y="720909"/>
                  </a:cubicBezTo>
                  <a:cubicBezTo>
                    <a:pt x="408127" y="733109"/>
                    <a:pt x="398238" y="742998"/>
                    <a:pt x="386038" y="742998"/>
                  </a:cubicBezTo>
                  <a:cubicBezTo>
                    <a:pt x="373839" y="742998"/>
                    <a:pt x="363950" y="733109"/>
                    <a:pt x="363950" y="720909"/>
                  </a:cubicBezTo>
                  <a:cubicBezTo>
                    <a:pt x="363950" y="708710"/>
                    <a:pt x="373839" y="698821"/>
                    <a:pt x="386038" y="698821"/>
                  </a:cubicBezTo>
                  <a:close/>
                  <a:moveTo>
                    <a:pt x="206492" y="698821"/>
                  </a:moveTo>
                  <a:cubicBezTo>
                    <a:pt x="218692" y="698821"/>
                    <a:pt x="228581" y="708710"/>
                    <a:pt x="228581" y="720909"/>
                  </a:cubicBezTo>
                  <a:cubicBezTo>
                    <a:pt x="228581" y="733109"/>
                    <a:pt x="218692" y="742998"/>
                    <a:pt x="206492" y="742998"/>
                  </a:cubicBezTo>
                  <a:cubicBezTo>
                    <a:pt x="194293" y="742998"/>
                    <a:pt x="184404" y="733109"/>
                    <a:pt x="184404" y="720909"/>
                  </a:cubicBezTo>
                  <a:cubicBezTo>
                    <a:pt x="184404" y="708710"/>
                    <a:pt x="194293" y="698821"/>
                    <a:pt x="206492" y="698821"/>
                  </a:cubicBezTo>
                  <a:close/>
                  <a:moveTo>
                    <a:pt x="116719" y="698821"/>
                  </a:moveTo>
                  <a:cubicBezTo>
                    <a:pt x="128919" y="698821"/>
                    <a:pt x="138808" y="708710"/>
                    <a:pt x="138808" y="720909"/>
                  </a:cubicBezTo>
                  <a:cubicBezTo>
                    <a:pt x="138808" y="733109"/>
                    <a:pt x="128919" y="742998"/>
                    <a:pt x="116719" y="742998"/>
                  </a:cubicBezTo>
                  <a:cubicBezTo>
                    <a:pt x="104520" y="742998"/>
                    <a:pt x="94631" y="733109"/>
                    <a:pt x="94631" y="720909"/>
                  </a:cubicBezTo>
                  <a:cubicBezTo>
                    <a:pt x="94631" y="708710"/>
                    <a:pt x="104520" y="698821"/>
                    <a:pt x="116719" y="698821"/>
                  </a:cubicBezTo>
                  <a:close/>
                  <a:moveTo>
                    <a:pt x="26936" y="698821"/>
                  </a:moveTo>
                  <a:cubicBezTo>
                    <a:pt x="39136" y="698821"/>
                    <a:pt x="49025" y="708710"/>
                    <a:pt x="49025" y="720909"/>
                  </a:cubicBezTo>
                  <a:cubicBezTo>
                    <a:pt x="49025" y="733109"/>
                    <a:pt x="39136" y="742998"/>
                    <a:pt x="26936" y="742998"/>
                  </a:cubicBezTo>
                  <a:cubicBezTo>
                    <a:pt x="14737" y="742998"/>
                    <a:pt x="4848" y="733109"/>
                    <a:pt x="4848" y="720909"/>
                  </a:cubicBezTo>
                  <a:cubicBezTo>
                    <a:pt x="4848" y="708710"/>
                    <a:pt x="14737" y="698821"/>
                    <a:pt x="26936" y="698821"/>
                  </a:cubicBezTo>
                  <a:close/>
                  <a:moveTo>
                    <a:pt x="879814" y="655158"/>
                  </a:moveTo>
                  <a:cubicBezTo>
                    <a:pt x="891340" y="655158"/>
                    <a:pt x="900684" y="664501"/>
                    <a:pt x="900684" y="676027"/>
                  </a:cubicBezTo>
                  <a:cubicBezTo>
                    <a:pt x="900684" y="687553"/>
                    <a:pt x="891340" y="696897"/>
                    <a:pt x="879814" y="696897"/>
                  </a:cubicBezTo>
                  <a:cubicBezTo>
                    <a:pt x="868288" y="696897"/>
                    <a:pt x="858945" y="687553"/>
                    <a:pt x="858945" y="676027"/>
                  </a:cubicBezTo>
                  <a:cubicBezTo>
                    <a:pt x="858945" y="664502"/>
                    <a:pt x="868288" y="655158"/>
                    <a:pt x="879814" y="655158"/>
                  </a:cubicBezTo>
                  <a:close/>
                  <a:moveTo>
                    <a:pt x="700259" y="655158"/>
                  </a:moveTo>
                  <a:cubicBezTo>
                    <a:pt x="711785" y="655158"/>
                    <a:pt x="721129" y="664501"/>
                    <a:pt x="721129" y="676027"/>
                  </a:cubicBezTo>
                  <a:cubicBezTo>
                    <a:pt x="721129" y="687553"/>
                    <a:pt x="711785" y="696897"/>
                    <a:pt x="700259" y="696897"/>
                  </a:cubicBezTo>
                  <a:cubicBezTo>
                    <a:pt x="688734" y="696897"/>
                    <a:pt x="679390" y="687553"/>
                    <a:pt x="679390" y="676027"/>
                  </a:cubicBezTo>
                  <a:cubicBezTo>
                    <a:pt x="679390" y="664502"/>
                    <a:pt x="688733" y="655158"/>
                    <a:pt x="700259" y="655158"/>
                  </a:cubicBezTo>
                  <a:close/>
                  <a:moveTo>
                    <a:pt x="610486" y="655158"/>
                  </a:moveTo>
                  <a:cubicBezTo>
                    <a:pt x="622012" y="655158"/>
                    <a:pt x="631356" y="664501"/>
                    <a:pt x="631356" y="676027"/>
                  </a:cubicBezTo>
                  <a:cubicBezTo>
                    <a:pt x="631356" y="687553"/>
                    <a:pt x="622012" y="696897"/>
                    <a:pt x="610486" y="696897"/>
                  </a:cubicBezTo>
                  <a:cubicBezTo>
                    <a:pt x="598960" y="696897"/>
                    <a:pt x="589617" y="687553"/>
                    <a:pt x="589617" y="676027"/>
                  </a:cubicBezTo>
                  <a:cubicBezTo>
                    <a:pt x="589617" y="664502"/>
                    <a:pt x="598960" y="655158"/>
                    <a:pt x="610486" y="655158"/>
                  </a:cubicBezTo>
                  <a:close/>
                  <a:moveTo>
                    <a:pt x="430930" y="655158"/>
                  </a:moveTo>
                  <a:cubicBezTo>
                    <a:pt x="442456" y="655158"/>
                    <a:pt x="451800" y="664501"/>
                    <a:pt x="451800" y="676027"/>
                  </a:cubicBezTo>
                  <a:cubicBezTo>
                    <a:pt x="451800" y="687553"/>
                    <a:pt x="442456" y="696897"/>
                    <a:pt x="430930" y="696897"/>
                  </a:cubicBezTo>
                  <a:cubicBezTo>
                    <a:pt x="419404" y="696897"/>
                    <a:pt x="410061" y="687553"/>
                    <a:pt x="410061" y="676027"/>
                  </a:cubicBezTo>
                  <a:cubicBezTo>
                    <a:pt x="410061" y="664502"/>
                    <a:pt x="419404" y="655158"/>
                    <a:pt x="430930" y="655158"/>
                  </a:cubicBezTo>
                  <a:close/>
                  <a:moveTo>
                    <a:pt x="341157" y="655158"/>
                  </a:moveTo>
                  <a:cubicBezTo>
                    <a:pt x="352683" y="655158"/>
                    <a:pt x="362027" y="664501"/>
                    <a:pt x="362027" y="676027"/>
                  </a:cubicBezTo>
                  <a:cubicBezTo>
                    <a:pt x="362027" y="687553"/>
                    <a:pt x="352683" y="696897"/>
                    <a:pt x="341157" y="696897"/>
                  </a:cubicBezTo>
                  <a:cubicBezTo>
                    <a:pt x="329631" y="696897"/>
                    <a:pt x="320288" y="687553"/>
                    <a:pt x="320288" y="676027"/>
                  </a:cubicBezTo>
                  <a:cubicBezTo>
                    <a:pt x="320288" y="664502"/>
                    <a:pt x="329631" y="655158"/>
                    <a:pt x="341157" y="655158"/>
                  </a:cubicBezTo>
                  <a:close/>
                  <a:moveTo>
                    <a:pt x="251374" y="655158"/>
                  </a:moveTo>
                  <a:cubicBezTo>
                    <a:pt x="262900" y="655158"/>
                    <a:pt x="272244" y="664501"/>
                    <a:pt x="272244" y="676027"/>
                  </a:cubicBezTo>
                  <a:cubicBezTo>
                    <a:pt x="272244" y="687553"/>
                    <a:pt x="262900" y="696897"/>
                    <a:pt x="251374" y="696897"/>
                  </a:cubicBezTo>
                  <a:cubicBezTo>
                    <a:pt x="239848" y="696897"/>
                    <a:pt x="230505" y="687553"/>
                    <a:pt x="230505" y="676027"/>
                  </a:cubicBezTo>
                  <a:cubicBezTo>
                    <a:pt x="230505" y="664502"/>
                    <a:pt x="239848" y="655158"/>
                    <a:pt x="251374" y="655158"/>
                  </a:cubicBezTo>
                  <a:close/>
                  <a:moveTo>
                    <a:pt x="161601" y="655158"/>
                  </a:moveTo>
                  <a:cubicBezTo>
                    <a:pt x="173127" y="655158"/>
                    <a:pt x="182471" y="664501"/>
                    <a:pt x="182471" y="676027"/>
                  </a:cubicBezTo>
                  <a:cubicBezTo>
                    <a:pt x="182471" y="687553"/>
                    <a:pt x="173127" y="696897"/>
                    <a:pt x="161601" y="696897"/>
                  </a:cubicBezTo>
                  <a:cubicBezTo>
                    <a:pt x="150075" y="696897"/>
                    <a:pt x="140732" y="687553"/>
                    <a:pt x="140732" y="676027"/>
                  </a:cubicBezTo>
                  <a:cubicBezTo>
                    <a:pt x="140732" y="664502"/>
                    <a:pt x="150075" y="655158"/>
                    <a:pt x="161601" y="655158"/>
                  </a:cubicBezTo>
                  <a:close/>
                  <a:moveTo>
                    <a:pt x="71828" y="655158"/>
                  </a:moveTo>
                  <a:cubicBezTo>
                    <a:pt x="83354" y="655158"/>
                    <a:pt x="92698" y="664501"/>
                    <a:pt x="92698" y="676027"/>
                  </a:cubicBezTo>
                  <a:cubicBezTo>
                    <a:pt x="92698" y="687553"/>
                    <a:pt x="83354" y="696897"/>
                    <a:pt x="71828" y="696897"/>
                  </a:cubicBezTo>
                  <a:cubicBezTo>
                    <a:pt x="60302" y="696897"/>
                    <a:pt x="50959" y="687553"/>
                    <a:pt x="50959" y="676027"/>
                  </a:cubicBezTo>
                  <a:cubicBezTo>
                    <a:pt x="50959" y="664502"/>
                    <a:pt x="60302" y="655158"/>
                    <a:pt x="71828" y="655158"/>
                  </a:cubicBezTo>
                  <a:close/>
                  <a:moveTo>
                    <a:pt x="790042" y="655149"/>
                  </a:moveTo>
                  <a:cubicBezTo>
                    <a:pt x="801573" y="655149"/>
                    <a:pt x="810921" y="664497"/>
                    <a:pt x="810921" y="676028"/>
                  </a:cubicBezTo>
                  <a:cubicBezTo>
                    <a:pt x="810921" y="687559"/>
                    <a:pt x="801573" y="696907"/>
                    <a:pt x="790042" y="696907"/>
                  </a:cubicBezTo>
                  <a:cubicBezTo>
                    <a:pt x="778511" y="696907"/>
                    <a:pt x="769163" y="687559"/>
                    <a:pt x="769163" y="676028"/>
                  </a:cubicBezTo>
                  <a:cubicBezTo>
                    <a:pt x="769163" y="664497"/>
                    <a:pt x="778511" y="655149"/>
                    <a:pt x="790042" y="655149"/>
                  </a:cubicBezTo>
                  <a:close/>
                  <a:moveTo>
                    <a:pt x="520703" y="655149"/>
                  </a:moveTo>
                  <a:cubicBezTo>
                    <a:pt x="532234" y="655149"/>
                    <a:pt x="541582" y="664497"/>
                    <a:pt x="541582" y="676028"/>
                  </a:cubicBezTo>
                  <a:cubicBezTo>
                    <a:pt x="541582" y="687559"/>
                    <a:pt x="532234" y="696907"/>
                    <a:pt x="520703" y="696907"/>
                  </a:cubicBezTo>
                  <a:cubicBezTo>
                    <a:pt x="509172" y="696907"/>
                    <a:pt x="499824" y="687559"/>
                    <a:pt x="499824" y="676028"/>
                  </a:cubicBezTo>
                  <a:cubicBezTo>
                    <a:pt x="499824" y="664497"/>
                    <a:pt x="509172" y="655149"/>
                    <a:pt x="520703" y="655149"/>
                  </a:cubicBezTo>
                  <a:close/>
                  <a:moveTo>
                    <a:pt x="924706" y="611477"/>
                  </a:moveTo>
                  <a:cubicBezTo>
                    <a:pt x="935563" y="611477"/>
                    <a:pt x="944365" y="620279"/>
                    <a:pt x="944365" y="631137"/>
                  </a:cubicBezTo>
                  <a:cubicBezTo>
                    <a:pt x="944365" y="641994"/>
                    <a:pt x="935563" y="650796"/>
                    <a:pt x="924706" y="650796"/>
                  </a:cubicBezTo>
                  <a:cubicBezTo>
                    <a:pt x="913848" y="650796"/>
                    <a:pt x="905046" y="641994"/>
                    <a:pt x="905046" y="631137"/>
                  </a:cubicBezTo>
                  <a:cubicBezTo>
                    <a:pt x="905046" y="620279"/>
                    <a:pt x="913848" y="611477"/>
                    <a:pt x="924706" y="611477"/>
                  </a:cubicBezTo>
                  <a:close/>
                  <a:moveTo>
                    <a:pt x="834924" y="611477"/>
                  </a:moveTo>
                  <a:cubicBezTo>
                    <a:pt x="845781" y="611477"/>
                    <a:pt x="854583" y="620279"/>
                    <a:pt x="854583" y="631137"/>
                  </a:cubicBezTo>
                  <a:cubicBezTo>
                    <a:pt x="854583" y="641994"/>
                    <a:pt x="845781" y="650796"/>
                    <a:pt x="834924" y="650796"/>
                  </a:cubicBezTo>
                  <a:cubicBezTo>
                    <a:pt x="824066" y="650796"/>
                    <a:pt x="815264" y="641994"/>
                    <a:pt x="815264" y="631137"/>
                  </a:cubicBezTo>
                  <a:cubicBezTo>
                    <a:pt x="815264" y="620279"/>
                    <a:pt x="824066" y="611477"/>
                    <a:pt x="834924" y="611477"/>
                  </a:cubicBezTo>
                  <a:close/>
                  <a:moveTo>
                    <a:pt x="745151" y="611477"/>
                  </a:moveTo>
                  <a:cubicBezTo>
                    <a:pt x="756008" y="611477"/>
                    <a:pt x="764810" y="620279"/>
                    <a:pt x="764810" y="631137"/>
                  </a:cubicBezTo>
                  <a:cubicBezTo>
                    <a:pt x="764810" y="641994"/>
                    <a:pt x="756008" y="650796"/>
                    <a:pt x="745151" y="650796"/>
                  </a:cubicBezTo>
                  <a:cubicBezTo>
                    <a:pt x="734293" y="650796"/>
                    <a:pt x="725491" y="641994"/>
                    <a:pt x="725491" y="631137"/>
                  </a:cubicBezTo>
                  <a:cubicBezTo>
                    <a:pt x="725491" y="620279"/>
                    <a:pt x="734293" y="611477"/>
                    <a:pt x="745151" y="611477"/>
                  </a:cubicBezTo>
                  <a:close/>
                  <a:moveTo>
                    <a:pt x="655368" y="611477"/>
                  </a:moveTo>
                  <a:cubicBezTo>
                    <a:pt x="666225" y="611477"/>
                    <a:pt x="675027" y="620279"/>
                    <a:pt x="675027" y="631137"/>
                  </a:cubicBezTo>
                  <a:cubicBezTo>
                    <a:pt x="675027" y="641994"/>
                    <a:pt x="666225" y="650796"/>
                    <a:pt x="655368" y="650796"/>
                  </a:cubicBezTo>
                  <a:cubicBezTo>
                    <a:pt x="644510" y="650796"/>
                    <a:pt x="635708" y="641994"/>
                    <a:pt x="635708" y="631137"/>
                  </a:cubicBezTo>
                  <a:cubicBezTo>
                    <a:pt x="635708" y="620279"/>
                    <a:pt x="644510" y="611477"/>
                    <a:pt x="655368" y="611477"/>
                  </a:cubicBezTo>
                  <a:close/>
                  <a:moveTo>
                    <a:pt x="565595" y="611477"/>
                  </a:moveTo>
                  <a:cubicBezTo>
                    <a:pt x="576452" y="611477"/>
                    <a:pt x="585254" y="620279"/>
                    <a:pt x="585254" y="631137"/>
                  </a:cubicBezTo>
                  <a:cubicBezTo>
                    <a:pt x="585254" y="641994"/>
                    <a:pt x="576452" y="650796"/>
                    <a:pt x="565595" y="650796"/>
                  </a:cubicBezTo>
                  <a:cubicBezTo>
                    <a:pt x="554737" y="650796"/>
                    <a:pt x="545935" y="641994"/>
                    <a:pt x="545935" y="631137"/>
                  </a:cubicBezTo>
                  <a:cubicBezTo>
                    <a:pt x="545935" y="620279"/>
                    <a:pt x="554737" y="611477"/>
                    <a:pt x="565595" y="611477"/>
                  </a:cubicBezTo>
                  <a:close/>
                  <a:moveTo>
                    <a:pt x="475822" y="611477"/>
                  </a:moveTo>
                  <a:cubicBezTo>
                    <a:pt x="486679" y="611477"/>
                    <a:pt x="495481" y="620279"/>
                    <a:pt x="495481" y="631137"/>
                  </a:cubicBezTo>
                  <a:cubicBezTo>
                    <a:pt x="495481" y="641994"/>
                    <a:pt x="486679" y="650796"/>
                    <a:pt x="475822" y="650796"/>
                  </a:cubicBezTo>
                  <a:cubicBezTo>
                    <a:pt x="464964" y="650796"/>
                    <a:pt x="456162" y="641994"/>
                    <a:pt x="456162" y="631137"/>
                  </a:cubicBezTo>
                  <a:cubicBezTo>
                    <a:pt x="456162" y="620279"/>
                    <a:pt x="464964" y="611477"/>
                    <a:pt x="475822" y="611477"/>
                  </a:cubicBezTo>
                  <a:close/>
                  <a:moveTo>
                    <a:pt x="386049" y="611477"/>
                  </a:moveTo>
                  <a:cubicBezTo>
                    <a:pt x="396906" y="611477"/>
                    <a:pt x="405708" y="620279"/>
                    <a:pt x="405708" y="631137"/>
                  </a:cubicBezTo>
                  <a:cubicBezTo>
                    <a:pt x="405708" y="641994"/>
                    <a:pt x="396906" y="650796"/>
                    <a:pt x="386049" y="650796"/>
                  </a:cubicBezTo>
                  <a:cubicBezTo>
                    <a:pt x="375191" y="650796"/>
                    <a:pt x="366389" y="641994"/>
                    <a:pt x="366389" y="631137"/>
                  </a:cubicBezTo>
                  <a:cubicBezTo>
                    <a:pt x="366389" y="620279"/>
                    <a:pt x="375191" y="611477"/>
                    <a:pt x="386049" y="611477"/>
                  </a:cubicBezTo>
                  <a:close/>
                  <a:moveTo>
                    <a:pt x="296266" y="611477"/>
                  </a:moveTo>
                  <a:cubicBezTo>
                    <a:pt x="307123" y="611477"/>
                    <a:pt x="315925" y="620279"/>
                    <a:pt x="315925" y="631137"/>
                  </a:cubicBezTo>
                  <a:cubicBezTo>
                    <a:pt x="315925" y="641994"/>
                    <a:pt x="307123" y="650796"/>
                    <a:pt x="296266" y="650796"/>
                  </a:cubicBezTo>
                  <a:cubicBezTo>
                    <a:pt x="285408" y="650796"/>
                    <a:pt x="276606" y="641994"/>
                    <a:pt x="276606" y="631137"/>
                  </a:cubicBezTo>
                  <a:cubicBezTo>
                    <a:pt x="276606" y="620279"/>
                    <a:pt x="285408" y="611477"/>
                    <a:pt x="296266" y="611477"/>
                  </a:cubicBezTo>
                  <a:close/>
                  <a:moveTo>
                    <a:pt x="206493" y="611477"/>
                  </a:moveTo>
                  <a:cubicBezTo>
                    <a:pt x="217350" y="611477"/>
                    <a:pt x="226152" y="620279"/>
                    <a:pt x="226152" y="631137"/>
                  </a:cubicBezTo>
                  <a:cubicBezTo>
                    <a:pt x="226152" y="641994"/>
                    <a:pt x="217350" y="650796"/>
                    <a:pt x="206493" y="650796"/>
                  </a:cubicBezTo>
                  <a:cubicBezTo>
                    <a:pt x="195635" y="650796"/>
                    <a:pt x="186833" y="641994"/>
                    <a:pt x="186833" y="631137"/>
                  </a:cubicBezTo>
                  <a:cubicBezTo>
                    <a:pt x="186833" y="620279"/>
                    <a:pt x="195635" y="611477"/>
                    <a:pt x="206493" y="611477"/>
                  </a:cubicBezTo>
                  <a:close/>
                  <a:moveTo>
                    <a:pt x="116710" y="611477"/>
                  </a:moveTo>
                  <a:cubicBezTo>
                    <a:pt x="127567" y="611477"/>
                    <a:pt x="136369" y="620279"/>
                    <a:pt x="136369" y="631137"/>
                  </a:cubicBezTo>
                  <a:cubicBezTo>
                    <a:pt x="136369" y="641994"/>
                    <a:pt x="127567" y="650796"/>
                    <a:pt x="116710" y="650796"/>
                  </a:cubicBezTo>
                  <a:cubicBezTo>
                    <a:pt x="105852" y="650796"/>
                    <a:pt x="97050" y="641994"/>
                    <a:pt x="97050" y="631137"/>
                  </a:cubicBezTo>
                  <a:cubicBezTo>
                    <a:pt x="97050" y="620279"/>
                    <a:pt x="105852" y="611477"/>
                    <a:pt x="116710" y="611477"/>
                  </a:cubicBezTo>
                  <a:close/>
                  <a:moveTo>
                    <a:pt x="26937" y="611477"/>
                  </a:moveTo>
                  <a:cubicBezTo>
                    <a:pt x="37794" y="611477"/>
                    <a:pt x="46596" y="620279"/>
                    <a:pt x="46596" y="631137"/>
                  </a:cubicBezTo>
                  <a:cubicBezTo>
                    <a:pt x="46596" y="641994"/>
                    <a:pt x="37794" y="650796"/>
                    <a:pt x="26937" y="650796"/>
                  </a:cubicBezTo>
                  <a:cubicBezTo>
                    <a:pt x="16079" y="650796"/>
                    <a:pt x="7277" y="641994"/>
                    <a:pt x="7277" y="631137"/>
                  </a:cubicBezTo>
                  <a:cubicBezTo>
                    <a:pt x="7277" y="620279"/>
                    <a:pt x="16079" y="611477"/>
                    <a:pt x="26937" y="611477"/>
                  </a:cubicBezTo>
                  <a:close/>
                  <a:moveTo>
                    <a:pt x="879815" y="567805"/>
                  </a:moveTo>
                  <a:cubicBezTo>
                    <a:pt x="890005" y="567805"/>
                    <a:pt x="898265" y="576065"/>
                    <a:pt x="898265" y="586255"/>
                  </a:cubicBezTo>
                  <a:cubicBezTo>
                    <a:pt x="898265" y="596445"/>
                    <a:pt x="890005" y="604705"/>
                    <a:pt x="879815" y="604705"/>
                  </a:cubicBezTo>
                  <a:cubicBezTo>
                    <a:pt x="869625" y="604705"/>
                    <a:pt x="861365" y="596444"/>
                    <a:pt x="861365" y="586255"/>
                  </a:cubicBezTo>
                  <a:cubicBezTo>
                    <a:pt x="861365" y="576065"/>
                    <a:pt x="869625" y="567805"/>
                    <a:pt x="879815" y="567805"/>
                  </a:cubicBezTo>
                  <a:close/>
                  <a:moveTo>
                    <a:pt x="790032" y="567805"/>
                  </a:moveTo>
                  <a:cubicBezTo>
                    <a:pt x="800222" y="567805"/>
                    <a:pt x="808482" y="576065"/>
                    <a:pt x="808482" y="586255"/>
                  </a:cubicBezTo>
                  <a:cubicBezTo>
                    <a:pt x="808482" y="596445"/>
                    <a:pt x="800222" y="604705"/>
                    <a:pt x="790032" y="604705"/>
                  </a:cubicBezTo>
                  <a:cubicBezTo>
                    <a:pt x="779842" y="604705"/>
                    <a:pt x="771582" y="596444"/>
                    <a:pt x="771582" y="586255"/>
                  </a:cubicBezTo>
                  <a:cubicBezTo>
                    <a:pt x="771582" y="576065"/>
                    <a:pt x="779842" y="567805"/>
                    <a:pt x="790032" y="567805"/>
                  </a:cubicBezTo>
                  <a:close/>
                  <a:moveTo>
                    <a:pt x="700269" y="567805"/>
                  </a:moveTo>
                  <a:cubicBezTo>
                    <a:pt x="710459" y="567805"/>
                    <a:pt x="718719" y="576065"/>
                    <a:pt x="718719" y="586255"/>
                  </a:cubicBezTo>
                  <a:cubicBezTo>
                    <a:pt x="718719" y="596445"/>
                    <a:pt x="710459" y="604705"/>
                    <a:pt x="700269" y="604705"/>
                  </a:cubicBezTo>
                  <a:cubicBezTo>
                    <a:pt x="690079" y="604705"/>
                    <a:pt x="681819" y="596444"/>
                    <a:pt x="681819" y="586255"/>
                  </a:cubicBezTo>
                  <a:cubicBezTo>
                    <a:pt x="681819" y="576065"/>
                    <a:pt x="690079" y="567805"/>
                    <a:pt x="700269" y="567805"/>
                  </a:cubicBezTo>
                  <a:close/>
                  <a:moveTo>
                    <a:pt x="610486" y="567805"/>
                  </a:moveTo>
                  <a:cubicBezTo>
                    <a:pt x="620676" y="567805"/>
                    <a:pt x="628936" y="576065"/>
                    <a:pt x="628936" y="586255"/>
                  </a:cubicBezTo>
                  <a:cubicBezTo>
                    <a:pt x="628936" y="596445"/>
                    <a:pt x="620676" y="604705"/>
                    <a:pt x="610486" y="604705"/>
                  </a:cubicBezTo>
                  <a:cubicBezTo>
                    <a:pt x="600296" y="604705"/>
                    <a:pt x="592036" y="596444"/>
                    <a:pt x="592036" y="586255"/>
                  </a:cubicBezTo>
                  <a:cubicBezTo>
                    <a:pt x="592036" y="576065"/>
                    <a:pt x="600296" y="567805"/>
                    <a:pt x="610486" y="567805"/>
                  </a:cubicBezTo>
                  <a:close/>
                  <a:moveTo>
                    <a:pt x="520703" y="567805"/>
                  </a:moveTo>
                  <a:cubicBezTo>
                    <a:pt x="530893" y="567805"/>
                    <a:pt x="539153" y="576065"/>
                    <a:pt x="539153" y="586255"/>
                  </a:cubicBezTo>
                  <a:cubicBezTo>
                    <a:pt x="539153" y="596445"/>
                    <a:pt x="530893" y="604705"/>
                    <a:pt x="520703" y="604705"/>
                  </a:cubicBezTo>
                  <a:cubicBezTo>
                    <a:pt x="510513" y="604705"/>
                    <a:pt x="502253" y="596444"/>
                    <a:pt x="502253" y="586255"/>
                  </a:cubicBezTo>
                  <a:cubicBezTo>
                    <a:pt x="502253" y="576065"/>
                    <a:pt x="510513" y="567805"/>
                    <a:pt x="520703" y="567805"/>
                  </a:cubicBezTo>
                  <a:close/>
                  <a:moveTo>
                    <a:pt x="430930" y="567805"/>
                  </a:moveTo>
                  <a:cubicBezTo>
                    <a:pt x="441120" y="567805"/>
                    <a:pt x="449380" y="576065"/>
                    <a:pt x="449380" y="586255"/>
                  </a:cubicBezTo>
                  <a:cubicBezTo>
                    <a:pt x="449380" y="596445"/>
                    <a:pt x="441120" y="604705"/>
                    <a:pt x="430930" y="604705"/>
                  </a:cubicBezTo>
                  <a:cubicBezTo>
                    <a:pt x="420740" y="604705"/>
                    <a:pt x="412480" y="596444"/>
                    <a:pt x="412480" y="586255"/>
                  </a:cubicBezTo>
                  <a:cubicBezTo>
                    <a:pt x="412480" y="576065"/>
                    <a:pt x="420740" y="567805"/>
                    <a:pt x="430930" y="567805"/>
                  </a:cubicBezTo>
                  <a:close/>
                  <a:moveTo>
                    <a:pt x="341157" y="567805"/>
                  </a:moveTo>
                  <a:cubicBezTo>
                    <a:pt x="351347" y="567805"/>
                    <a:pt x="359607" y="576065"/>
                    <a:pt x="359607" y="586255"/>
                  </a:cubicBezTo>
                  <a:cubicBezTo>
                    <a:pt x="359607" y="596445"/>
                    <a:pt x="351347" y="604705"/>
                    <a:pt x="341157" y="604705"/>
                  </a:cubicBezTo>
                  <a:cubicBezTo>
                    <a:pt x="330967" y="604705"/>
                    <a:pt x="322707" y="596444"/>
                    <a:pt x="322707" y="586255"/>
                  </a:cubicBezTo>
                  <a:cubicBezTo>
                    <a:pt x="322707" y="576065"/>
                    <a:pt x="330967" y="567805"/>
                    <a:pt x="341157" y="567805"/>
                  </a:cubicBezTo>
                  <a:close/>
                  <a:moveTo>
                    <a:pt x="251374" y="567805"/>
                  </a:moveTo>
                  <a:cubicBezTo>
                    <a:pt x="261564" y="567805"/>
                    <a:pt x="269824" y="576065"/>
                    <a:pt x="269824" y="586255"/>
                  </a:cubicBezTo>
                  <a:cubicBezTo>
                    <a:pt x="269824" y="596445"/>
                    <a:pt x="261564" y="604705"/>
                    <a:pt x="251374" y="604705"/>
                  </a:cubicBezTo>
                  <a:cubicBezTo>
                    <a:pt x="241184" y="604705"/>
                    <a:pt x="232924" y="596444"/>
                    <a:pt x="232924" y="586255"/>
                  </a:cubicBezTo>
                  <a:cubicBezTo>
                    <a:pt x="232924" y="576065"/>
                    <a:pt x="241184" y="567805"/>
                    <a:pt x="251374" y="567805"/>
                  </a:cubicBezTo>
                  <a:close/>
                  <a:moveTo>
                    <a:pt x="161601" y="567805"/>
                  </a:moveTo>
                  <a:cubicBezTo>
                    <a:pt x="171791" y="567805"/>
                    <a:pt x="180051" y="576065"/>
                    <a:pt x="180051" y="586255"/>
                  </a:cubicBezTo>
                  <a:cubicBezTo>
                    <a:pt x="180051" y="596445"/>
                    <a:pt x="171791" y="604705"/>
                    <a:pt x="161601" y="604705"/>
                  </a:cubicBezTo>
                  <a:cubicBezTo>
                    <a:pt x="151411" y="604705"/>
                    <a:pt x="143151" y="596444"/>
                    <a:pt x="143151" y="586255"/>
                  </a:cubicBezTo>
                  <a:cubicBezTo>
                    <a:pt x="143151" y="576065"/>
                    <a:pt x="151411" y="567805"/>
                    <a:pt x="161601" y="567805"/>
                  </a:cubicBezTo>
                  <a:close/>
                  <a:moveTo>
                    <a:pt x="71828" y="567805"/>
                  </a:moveTo>
                  <a:cubicBezTo>
                    <a:pt x="82018" y="567805"/>
                    <a:pt x="90278" y="576065"/>
                    <a:pt x="90278" y="586255"/>
                  </a:cubicBezTo>
                  <a:cubicBezTo>
                    <a:pt x="90278" y="596445"/>
                    <a:pt x="82018" y="604705"/>
                    <a:pt x="71828" y="604705"/>
                  </a:cubicBezTo>
                  <a:cubicBezTo>
                    <a:pt x="61638" y="604705"/>
                    <a:pt x="53378" y="596444"/>
                    <a:pt x="53378" y="586255"/>
                  </a:cubicBezTo>
                  <a:cubicBezTo>
                    <a:pt x="53378" y="576065"/>
                    <a:pt x="61638" y="567805"/>
                    <a:pt x="71828" y="567805"/>
                  </a:cubicBezTo>
                  <a:close/>
                  <a:moveTo>
                    <a:pt x="475822" y="524133"/>
                  </a:moveTo>
                  <a:cubicBezTo>
                    <a:pt x="485338" y="524133"/>
                    <a:pt x="493052" y="531847"/>
                    <a:pt x="493052" y="541364"/>
                  </a:cubicBezTo>
                  <a:cubicBezTo>
                    <a:pt x="493052" y="550880"/>
                    <a:pt x="485338" y="558594"/>
                    <a:pt x="475822" y="558594"/>
                  </a:cubicBezTo>
                  <a:cubicBezTo>
                    <a:pt x="466305" y="558594"/>
                    <a:pt x="458591" y="550880"/>
                    <a:pt x="458591" y="541364"/>
                  </a:cubicBezTo>
                  <a:cubicBezTo>
                    <a:pt x="458591" y="531847"/>
                    <a:pt x="466305" y="524133"/>
                    <a:pt x="475822" y="524133"/>
                  </a:cubicBezTo>
                  <a:close/>
                  <a:moveTo>
                    <a:pt x="26937" y="524133"/>
                  </a:moveTo>
                  <a:cubicBezTo>
                    <a:pt x="36453" y="524133"/>
                    <a:pt x="44167" y="531847"/>
                    <a:pt x="44167" y="541364"/>
                  </a:cubicBezTo>
                  <a:cubicBezTo>
                    <a:pt x="44167" y="550880"/>
                    <a:pt x="36453" y="558594"/>
                    <a:pt x="26937" y="558594"/>
                  </a:cubicBezTo>
                  <a:cubicBezTo>
                    <a:pt x="17420" y="558594"/>
                    <a:pt x="9706" y="550880"/>
                    <a:pt x="9706" y="541364"/>
                  </a:cubicBezTo>
                  <a:cubicBezTo>
                    <a:pt x="9706" y="531847"/>
                    <a:pt x="17420" y="524133"/>
                    <a:pt x="26937" y="524133"/>
                  </a:cubicBezTo>
                  <a:close/>
                  <a:moveTo>
                    <a:pt x="924706" y="524123"/>
                  </a:moveTo>
                  <a:cubicBezTo>
                    <a:pt x="934228" y="524123"/>
                    <a:pt x="941946" y="531842"/>
                    <a:pt x="941946" y="541363"/>
                  </a:cubicBezTo>
                  <a:cubicBezTo>
                    <a:pt x="941946" y="550885"/>
                    <a:pt x="934228" y="558604"/>
                    <a:pt x="924706" y="558604"/>
                  </a:cubicBezTo>
                  <a:cubicBezTo>
                    <a:pt x="915185" y="558604"/>
                    <a:pt x="907466" y="550885"/>
                    <a:pt x="907466" y="541363"/>
                  </a:cubicBezTo>
                  <a:cubicBezTo>
                    <a:pt x="907466" y="531842"/>
                    <a:pt x="915185" y="524123"/>
                    <a:pt x="924706" y="524123"/>
                  </a:cubicBezTo>
                  <a:close/>
                  <a:moveTo>
                    <a:pt x="834923" y="524123"/>
                  </a:moveTo>
                  <a:cubicBezTo>
                    <a:pt x="844445" y="524123"/>
                    <a:pt x="852164" y="531842"/>
                    <a:pt x="852164" y="541363"/>
                  </a:cubicBezTo>
                  <a:cubicBezTo>
                    <a:pt x="852164" y="550885"/>
                    <a:pt x="844445" y="558604"/>
                    <a:pt x="834923" y="558604"/>
                  </a:cubicBezTo>
                  <a:cubicBezTo>
                    <a:pt x="825402" y="558604"/>
                    <a:pt x="817683" y="550885"/>
                    <a:pt x="817683" y="541363"/>
                  </a:cubicBezTo>
                  <a:cubicBezTo>
                    <a:pt x="817683" y="531842"/>
                    <a:pt x="825402" y="524123"/>
                    <a:pt x="834923" y="524123"/>
                  </a:cubicBezTo>
                  <a:close/>
                  <a:moveTo>
                    <a:pt x="745150" y="524123"/>
                  </a:moveTo>
                  <a:cubicBezTo>
                    <a:pt x="754672" y="524123"/>
                    <a:pt x="762391" y="531842"/>
                    <a:pt x="762391" y="541363"/>
                  </a:cubicBezTo>
                  <a:cubicBezTo>
                    <a:pt x="762391" y="550885"/>
                    <a:pt x="754672" y="558604"/>
                    <a:pt x="745150" y="558604"/>
                  </a:cubicBezTo>
                  <a:cubicBezTo>
                    <a:pt x="735629" y="558604"/>
                    <a:pt x="727910" y="550885"/>
                    <a:pt x="727910" y="541363"/>
                  </a:cubicBezTo>
                  <a:cubicBezTo>
                    <a:pt x="727910" y="531842"/>
                    <a:pt x="735629" y="524123"/>
                    <a:pt x="745150" y="524123"/>
                  </a:cubicBezTo>
                  <a:close/>
                  <a:moveTo>
                    <a:pt x="655367" y="524123"/>
                  </a:moveTo>
                  <a:cubicBezTo>
                    <a:pt x="664889" y="524123"/>
                    <a:pt x="672607" y="531842"/>
                    <a:pt x="672607" y="541363"/>
                  </a:cubicBezTo>
                  <a:cubicBezTo>
                    <a:pt x="672607" y="550885"/>
                    <a:pt x="664889" y="558604"/>
                    <a:pt x="655367" y="558604"/>
                  </a:cubicBezTo>
                  <a:cubicBezTo>
                    <a:pt x="645846" y="558604"/>
                    <a:pt x="638127" y="550885"/>
                    <a:pt x="638127" y="541363"/>
                  </a:cubicBezTo>
                  <a:cubicBezTo>
                    <a:pt x="638127" y="531842"/>
                    <a:pt x="645846" y="524123"/>
                    <a:pt x="655367" y="524123"/>
                  </a:cubicBezTo>
                  <a:close/>
                  <a:moveTo>
                    <a:pt x="565594" y="524123"/>
                  </a:moveTo>
                  <a:cubicBezTo>
                    <a:pt x="575116" y="524123"/>
                    <a:pt x="582834" y="531842"/>
                    <a:pt x="582834" y="541363"/>
                  </a:cubicBezTo>
                  <a:cubicBezTo>
                    <a:pt x="582834" y="550885"/>
                    <a:pt x="575116" y="558604"/>
                    <a:pt x="565594" y="558604"/>
                  </a:cubicBezTo>
                  <a:cubicBezTo>
                    <a:pt x="556073" y="558604"/>
                    <a:pt x="548354" y="550885"/>
                    <a:pt x="548354" y="541363"/>
                  </a:cubicBezTo>
                  <a:cubicBezTo>
                    <a:pt x="548354" y="531842"/>
                    <a:pt x="556073" y="524123"/>
                    <a:pt x="565594" y="524123"/>
                  </a:cubicBezTo>
                  <a:close/>
                  <a:moveTo>
                    <a:pt x="386048" y="524123"/>
                  </a:moveTo>
                  <a:cubicBezTo>
                    <a:pt x="395570" y="524123"/>
                    <a:pt x="403289" y="531842"/>
                    <a:pt x="403289" y="541363"/>
                  </a:cubicBezTo>
                  <a:cubicBezTo>
                    <a:pt x="403289" y="550885"/>
                    <a:pt x="395570" y="558604"/>
                    <a:pt x="386048" y="558604"/>
                  </a:cubicBezTo>
                  <a:cubicBezTo>
                    <a:pt x="376527" y="558604"/>
                    <a:pt x="368808" y="550885"/>
                    <a:pt x="368808" y="541363"/>
                  </a:cubicBezTo>
                  <a:cubicBezTo>
                    <a:pt x="368808" y="531842"/>
                    <a:pt x="376527" y="524123"/>
                    <a:pt x="386048" y="524123"/>
                  </a:cubicBezTo>
                  <a:close/>
                  <a:moveTo>
                    <a:pt x="296265" y="524123"/>
                  </a:moveTo>
                  <a:cubicBezTo>
                    <a:pt x="305787" y="524123"/>
                    <a:pt x="313506" y="531842"/>
                    <a:pt x="313506" y="541363"/>
                  </a:cubicBezTo>
                  <a:cubicBezTo>
                    <a:pt x="313506" y="550885"/>
                    <a:pt x="305787" y="558604"/>
                    <a:pt x="296265" y="558604"/>
                  </a:cubicBezTo>
                  <a:cubicBezTo>
                    <a:pt x="286744" y="558604"/>
                    <a:pt x="279025" y="550885"/>
                    <a:pt x="279025" y="541363"/>
                  </a:cubicBezTo>
                  <a:cubicBezTo>
                    <a:pt x="279025" y="531842"/>
                    <a:pt x="286744" y="524123"/>
                    <a:pt x="296265" y="524123"/>
                  </a:cubicBezTo>
                  <a:close/>
                  <a:moveTo>
                    <a:pt x="206492" y="524123"/>
                  </a:moveTo>
                  <a:cubicBezTo>
                    <a:pt x="216014" y="524123"/>
                    <a:pt x="223733" y="531842"/>
                    <a:pt x="223733" y="541363"/>
                  </a:cubicBezTo>
                  <a:cubicBezTo>
                    <a:pt x="223733" y="550885"/>
                    <a:pt x="216014" y="558604"/>
                    <a:pt x="206492" y="558604"/>
                  </a:cubicBezTo>
                  <a:cubicBezTo>
                    <a:pt x="196971" y="558604"/>
                    <a:pt x="189252" y="550885"/>
                    <a:pt x="189252" y="541363"/>
                  </a:cubicBezTo>
                  <a:cubicBezTo>
                    <a:pt x="189252" y="531842"/>
                    <a:pt x="196971" y="524123"/>
                    <a:pt x="206492" y="524123"/>
                  </a:cubicBezTo>
                  <a:close/>
                  <a:moveTo>
                    <a:pt x="116710" y="524123"/>
                  </a:moveTo>
                  <a:cubicBezTo>
                    <a:pt x="126232" y="524123"/>
                    <a:pt x="133950" y="531842"/>
                    <a:pt x="133950" y="541363"/>
                  </a:cubicBezTo>
                  <a:cubicBezTo>
                    <a:pt x="133950" y="550885"/>
                    <a:pt x="126232" y="558604"/>
                    <a:pt x="116710" y="558604"/>
                  </a:cubicBezTo>
                  <a:cubicBezTo>
                    <a:pt x="107189" y="558604"/>
                    <a:pt x="99470" y="550885"/>
                    <a:pt x="99470" y="541363"/>
                  </a:cubicBezTo>
                  <a:cubicBezTo>
                    <a:pt x="99470" y="531842"/>
                    <a:pt x="107189" y="524123"/>
                    <a:pt x="116710" y="524123"/>
                  </a:cubicBezTo>
                  <a:close/>
                  <a:moveTo>
                    <a:pt x="879815" y="480460"/>
                  </a:moveTo>
                  <a:cubicBezTo>
                    <a:pt x="888663" y="480460"/>
                    <a:pt x="895836" y="487633"/>
                    <a:pt x="895836" y="496481"/>
                  </a:cubicBezTo>
                  <a:cubicBezTo>
                    <a:pt x="895836" y="505329"/>
                    <a:pt x="888663" y="512502"/>
                    <a:pt x="879815" y="512502"/>
                  </a:cubicBezTo>
                  <a:cubicBezTo>
                    <a:pt x="870967" y="512502"/>
                    <a:pt x="863794" y="505329"/>
                    <a:pt x="863794" y="496481"/>
                  </a:cubicBezTo>
                  <a:cubicBezTo>
                    <a:pt x="863794" y="487633"/>
                    <a:pt x="870967" y="480460"/>
                    <a:pt x="879815" y="480460"/>
                  </a:cubicBezTo>
                  <a:close/>
                  <a:moveTo>
                    <a:pt x="790042" y="480460"/>
                  </a:moveTo>
                  <a:cubicBezTo>
                    <a:pt x="798890" y="480460"/>
                    <a:pt x="806063" y="487633"/>
                    <a:pt x="806063" y="496481"/>
                  </a:cubicBezTo>
                  <a:cubicBezTo>
                    <a:pt x="806063" y="505329"/>
                    <a:pt x="798890" y="512502"/>
                    <a:pt x="790042" y="512502"/>
                  </a:cubicBezTo>
                  <a:cubicBezTo>
                    <a:pt x="781194" y="512502"/>
                    <a:pt x="774021" y="505329"/>
                    <a:pt x="774021" y="496481"/>
                  </a:cubicBezTo>
                  <a:cubicBezTo>
                    <a:pt x="774021" y="487633"/>
                    <a:pt x="781194" y="480460"/>
                    <a:pt x="790042" y="480460"/>
                  </a:cubicBezTo>
                  <a:close/>
                  <a:moveTo>
                    <a:pt x="700259" y="480460"/>
                  </a:moveTo>
                  <a:cubicBezTo>
                    <a:pt x="709107" y="480460"/>
                    <a:pt x="716280" y="487633"/>
                    <a:pt x="716280" y="496481"/>
                  </a:cubicBezTo>
                  <a:cubicBezTo>
                    <a:pt x="716280" y="505329"/>
                    <a:pt x="709107" y="512502"/>
                    <a:pt x="700259" y="512502"/>
                  </a:cubicBezTo>
                  <a:cubicBezTo>
                    <a:pt x="691411" y="512502"/>
                    <a:pt x="684238" y="505329"/>
                    <a:pt x="684238" y="496481"/>
                  </a:cubicBezTo>
                  <a:cubicBezTo>
                    <a:pt x="684238" y="487633"/>
                    <a:pt x="691411" y="480460"/>
                    <a:pt x="700259" y="480460"/>
                  </a:cubicBezTo>
                  <a:close/>
                  <a:moveTo>
                    <a:pt x="610486" y="480460"/>
                  </a:moveTo>
                  <a:cubicBezTo>
                    <a:pt x="619334" y="480460"/>
                    <a:pt x="626507" y="487633"/>
                    <a:pt x="626507" y="496481"/>
                  </a:cubicBezTo>
                  <a:cubicBezTo>
                    <a:pt x="626507" y="505329"/>
                    <a:pt x="619334" y="512502"/>
                    <a:pt x="610486" y="512502"/>
                  </a:cubicBezTo>
                  <a:cubicBezTo>
                    <a:pt x="601638" y="512502"/>
                    <a:pt x="594465" y="505329"/>
                    <a:pt x="594465" y="496481"/>
                  </a:cubicBezTo>
                  <a:cubicBezTo>
                    <a:pt x="594465" y="487633"/>
                    <a:pt x="601638" y="480460"/>
                    <a:pt x="610486" y="480460"/>
                  </a:cubicBezTo>
                  <a:close/>
                  <a:moveTo>
                    <a:pt x="520703" y="480460"/>
                  </a:moveTo>
                  <a:cubicBezTo>
                    <a:pt x="529551" y="480460"/>
                    <a:pt x="536724" y="487633"/>
                    <a:pt x="536724" y="496481"/>
                  </a:cubicBezTo>
                  <a:cubicBezTo>
                    <a:pt x="536724" y="505329"/>
                    <a:pt x="529551" y="512502"/>
                    <a:pt x="520703" y="512502"/>
                  </a:cubicBezTo>
                  <a:cubicBezTo>
                    <a:pt x="511855" y="512502"/>
                    <a:pt x="504682" y="505329"/>
                    <a:pt x="504682" y="496481"/>
                  </a:cubicBezTo>
                  <a:cubicBezTo>
                    <a:pt x="504682" y="487633"/>
                    <a:pt x="511855" y="480460"/>
                    <a:pt x="520703" y="480460"/>
                  </a:cubicBezTo>
                  <a:close/>
                  <a:moveTo>
                    <a:pt x="430930" y="480460"/>
                  </a:moveTo>
                  <a:cubicBezTo>
                    <a:pt x="439778" y="480460"/>
                    <a:pt x="446951" y="487633"/>
                    <a:pt x="446951" y="496481"/>
                  </a:cubicBezTo>
                  <a:cubicBezTo>
                    <a:pt x="446951" y="505329"/>
                    <a:pt x="439778" y="512502"/>
                    <a:pt x="430930" y="512502"/>
                  </a:cubicBezTo>
                  <a:cubicBezTo>
                    <a:pt x="422082" y="512502"/>
                    <a:pt x="414909" y="505329"/>
                    <a:pt x="414909" y="496481"/>
                  </a:cubicBezTo>
                  <a:cubicBezTo>
                    <a:pt x="414909" y="487633"/>
                    <a:pt x="422082" y="480460"/>
                    <a:pt x="430930" y="480460"/>
                  </a:cubicBezTo>
                  <a:close/>
                  <a:moveTo>
                    <a:pt x="161601" y="480460"/>
                  </a:moveTo>
                  <a:cubicBezTo>
                    <a:pt x="170449" y="480460"/>
                    <a:pt x="177622" y="487633"/>
                    <a:pt x="177622" y="496481"/>
                  </a:cubicBezTo>
                  <a:cubicBezTo>
                    <a:pt x="177622" y="505329"/>
                    <a:pt x="170449" y="512502"/>
                    <a:pt x="161601" y="512502"/>
                  </a:cubicBezTo>
                  <a:cubicBezTo>
                    <a:pt x="152753" y="512502"/>
                    <a:pt x="145580" y="505329"/>
                    <a:pt x="145580" y="496481"/>
                  </a:cubicBezTo>
                  <a:cubicBezTo>
                    <a:pt x="145580" y="487633"/>
                    <a:pt x="152753" y="480460"/>
                    <a:pt x="161601" y="480460"/>
                  </a:cubicBezTo>
                  <a:close/>
                  <a:moveTo>
                    <a:pt x="71828" y="480460"/>
                  </a:moveTo>
                  <a:cubicBezTo>
                    <a:pt x="80676" y="480460"/>
                    <a:pt x="87849" y="487633"/>
                    <a:pt x="87849" y="496481"/>
                  </a:cubicBezTo>
                  <a:cubicBezTo>
                    <a:pt x="87849" y="505329"/>
                    <a:pt x="80676" y="512502"/>
                    <a:pt x="71828" y="512502"/>
                  </a:cubicBezTo>
                  <a:cubicBezTo>
                    <a:pt x="62980" y="512502"/>
                    <a:pt x="55807" y="505329"/>
                    <a:pt x="55807" y="496481"/>
                  </a:cubicBezTo>
                  <a:cubicBezTo>
                    <a:pt x="55807" y="487633"/>
                    <a:pt x="62980" y="480460"/>
                    <a:pt x="71828" y="480460"/>
                  </a:cubicBezTo>
                  <a:close/>
                  <a:moveTo>
                    <a:pt x="341157" y="480451"/>
                  </a:moveTo>
                  <a:cubicBezTo>
                    <a:pt x="350010" y="480451"/>
                    <a:pt x="357187" y="487628"/>
                    <a:pt x="357187" y="496482"/>
                  </a:cubicBezTo>
                  <a:cubicBezTo>
                    <a:pt x="357187" y="505335"/>
                    <a:pt x="350010" y="512512"/>
                    <a:pt x="341157" y="512512"/>
                  </a:cubicBezTo>
                  <a:cubicBezTo>
                    <a:pt x="332303" y="512512"/>
                    <a:pt x="325126" y="505335"/>
                    <a:pt x="325126" y="496482"/>
                  </a:cubicBezTo>
                  <a:cubicBezTo>
                    <a:pt x="325126" y="487628"/>
                    <a:pt x="332303" y="480451"/>
                    <a:pt x="341157" y="480451"/>
                  </a:cubicBezTo>
                  <a:close/>
                  <a:moveTo>
                    <a:pt x="251375" y="480451"/>
                  </a:moveTo>
                  <a:cubicBezTo>
                    <a:pt x="260228" y="480451"/>
                    <a:pt x="267405" y="487628"/>
                    <a:pt x="267405" y="496482"/>
                  </a:cubicBezTo>
                  <a:cubicBezTo>
                    <a:pt x="267405" y="505335"/>
                    <a:pt x="260228" y="512512"/>
                    <a:pt x="251375" y="512512"/>
                  </a:cubicBezTo>
                  <a:cubicBezTo>
                    <a:pt x="242521" y="512512"/>
                    <a:pt x="235344" y="505335"/>
                    <a:pt x="235344" y="496482"/>
                  </a:cubicBezTo>
                  <a:cubicBezTo>
                    <a:pt x="235344" y="487628"/>
                    <a:pt x="242521" y="480451"/>
                    <a:pt x="251375" y="480451"/>
                  </a:cubicBezTo>
                  <a:close/>
                  <a:moveTo>
                    <a:pt x="924706" y="436769"/>
                  </a:moveTo>
                  <a:cubicBezTo>
                    <a:pt x="932886" y="436769"/>
                    <a:pt x="939518" y="443400"/>
                    <a:pt x="939518" y="451580"/>
                  </a:cubicBezTo>
                  <a:cubicBezTo>
                    <a:pt x="939518" y="459760"/>
                    <a:pt x="932886" y="466392"/>
                    <a:pt x="924706" y="466392"/>
                  </a:cubicBezTo>
                  <a:cubicBezTo>
                    <a:pt x="916526" y="466392"/>
                    <a:pt x="909895" y="459760"/>
                    <a:pt x="909895" y="451580"/>
                  </a:cubicBezTo>
                  <a:cubicBezTo>
                    <a:pt x="909895" y="443400"/>
                    <a:pt x="916526" y="436769"/>
                    <a:pt x="924706" y="436769"/>
                  </a:cubicBezTo>
                  <a:close/>
                  <a:moveTo>
                    <a:pt x="834923" y="436769"/>
                  </a:moveTo>
                  <a:cubicBezTo>
                    <a:pt x="843103" y="436769"/>
                    <a:pt x="849735" y="443400"/>
                    <a:pt x="849735" y="451580"/>
                  </a:cubicBezTo>
                  <a:cubicBezTo>
                    <a:pt x="849735" y="459760"/>
                    <a:pt x="843103" y="466392"/>
                    <a:pt x="834923" y="466392"/>
                  </a:cubicBezTo>
                  <a:cubicBezTo>
                    <a:pt x="826743" y="466392"/>
                    <a:pt x="820112" y="459760"/>
                    <a:pt x="820112" y="451580"/>
                  </a:cubicBezTo>
                  <a:cubicBezTo>
                    <a:pt x="820112" y="443400"/>
                    <a:pt x="826743" y="436769"/>
                    <a:pt x="834923" y="436769"/>
                  </a:cubicBezTo>
                  <a:close/>
                  <a:moveTo>
                    <a:pt x="745150" y="436769"/>
                  </a:moveTo>
                  <a:cubicBezTo>
                    <a:pt x="753330" y="436769"/>
                    <a:pt x="759962" y="443400"/>
                    <a:pt x="759962" y="451580"/>
                  </a:cubicBezTo>
                  <a:cubicBezTo>
                    <a:pt x="759962" y="459760"/>
                    <a:pt x="753330" y="466392"/>
                    <a:pt x="745150" y="466392"/>
                  </a:cubicBezTo>
                  <a:cubicBezTo>
                    <a:pt x="736970" y="466392"/>
                    <a:pt x="730339" y="459760"/>
                    <a:pt x="730339" y="451580"/>
                  </a:cubicBezTo>
                  <a:cubicBezTo>
                    <a:pt x="730339" y="443400"/>
                    <a:pt x="736970" y="436769"/>
                    <a:pt x="745150" y="436769"/>
                  </a:cubicBezTo>
                  <a:close/>
                  <a:moveTo>
                    <a:pt x="655377" y="436769"/>
                  </a:moveTo>
                  <a:cubicBezTo>
                    <a:pt x="663557" y="436769"/>
                    <a:pt x="670189" y="443400"/>
                    <a:pt x="670189" y="451580"/>
                  </a:cubicBezTo>
                  <a:cubicBezTo>
                    <a:pt x="670189" y="459760"/>
                    <a:pt x="663557" y="466392"/>
                    <a:pt x="655377" y="466392"/>
                  </a:cubicBezTo>
                  <a:cubicBezTo>
                    <a:pt x="647197" y="466392"/>
                    <a:pt x="640566" y="459760"/>
                    <a:pt x="640566" y="451580"/>
                  </a:cubicBezTo>
                  <a:cubicBezTo>
                    <a:pt x="640566" y="443400"/>
                    <a:pt x="647197" y="436769"/>
                    <a:pt x="655377" y="436769"/>
                  </a:cubicBezTo>
                  <a:close/>
                  <a:moveTo>
                    <a:pt x="565594" y="436769"/>
                  </a:moveTo>
                  <a:cubicBezTo>
                    <a:pt x="573774" y="436769"/>
                    <a:pt x="580406" y="443400"/>
                    <a:pt x="580406" y="451580"/>
                  </a:cubicBezTo>
                  <a:cubicBezTo>
                    <a:pt x="580406" y="459760"/>
                    <a:pt x="573774" y="466392"/>
                    <a:pt x="565594" y="466392"/>
                  </a:cubicBezTo>
                  <a:cubicBezTo>
                    <a:pt x="557414" y="466392"/>
                    <a:pt x="550783" y="459760"/>
                    <a:pt x="550783" y="451580"/>
                  </a:cubicBezTo>
                  <a:cubicBezTo>
                    <a:pt x="550783" y="443400"/>
                    <a:pt x="557414" y="436769"/>
                    <a:pt x="565594" y="436769"/>
                  </a:cubicBezTo>
                  <a:close/>
                  <a:moveTo>
                    <a:pt x="475821" y="436769"/>
                  </a:moveTo>
                  <a:cubicBezTo>
                    <a:pt x="484001" y="436769"/>
                    <a:pt x="490633" y="443400"/>
                    <a:pt x="490633" y="451580"/>
                  </a:cubicBezTo>
                  <a:cubicBezTo>
                    <a:pt x="490633" y="459760"/>
                    <a:pt x="484001" y="466392"/>
                    <a:pt x="475821" y="466392"/>
                  </a:cubicBezTo>
                  <a:cubicBezTo>
                    <a:pt x="467641" y="466392"/>
                    <a:pt x="461010" y="459760"/>
                    <a:pt x="461010" y="451580"/>
                  </a:cubicBezTo>
                  <a:cubicBezTo>
                    <a:pt x="461010" y="443400"/>
                    <a:pt x="467641" y="436769"/>
                    <a:pt x="475821" y="436769"/>
                  </a:cubicBezTo>
                  <a:close/>
                  <a:moveTo>
                    <a:pt x="386038" y="436769"/>
                  </a:moveTo>
                  <a:cubicBezTo>
                    <a:pt x="394218" y="436769"/>
                    <a:pt x="400850" y="443400"/>
                    <a:pt x="400850" y="451580"/>
                  </a:cubicBezTo>
                  <a:cubicBezTo>
                    <a:pt x="400850" y="459760"/>
                    <a:pt x="394218" y="466392"/>
                    <a:pt x="386038" y="466392"/>
                  </a:cubicBezTo>
                  <a:cubicBezTo>
                    <a:pt x="377858" y="466392"/>
                    <a:pt x="371227" y="459760"/>
                    <a:pt x="371227" y="451580"/>
                  </a:cubicBezTo>
                  <a:cubicBezTo>
                    <a:pt x="371227" y="443400"/>
                    <a:pt x="377858" y="436769"/>
                    <a:pt x="386038" y="436769"/>
                  </a:cubicBezTo>
                  <a:close/>
                  <a:moveTo>
                    <a:pt x="296265" y="436769"/>
                  </a:moveTo>
                  <a:cubicBezTo>
                    <a:pt x="304445" y="436769"/>
                    <a:pt x="311077" y="443400"/>
                    <a:pt x="311077" y="451580"/>
                  </a:cubicBezTo>
                  <a:cubicBezTo>
                    <a:pt x="311077" y="459760"/>
                    <a:pt x="304445" y="466392"/>
                    <a:pt x="296265" y="466392"/>
                  </a:cubicBezTo>
                  <a:cubicBezTo>
                    <a:pt x="288085" y="466392"/>
                    <a:pt x="281454" y="459760"/>
                    <a:pt x="281454" y="451580"/>
                  </a:cubicBezTo>
                  <a:cubicBezTo>
                    <a:pt x="281454" y="443400"/>
                    <a:pt x="288085" y="436769"/>
                    <a:pt x="296265" y="436769"/>
                  </a:cubicBezTo>
                  <a:close/>
                  <a:moveTo>
                    <a:pt x="206492" y="436769"/>
                  </a:moveTo>
                  <a:cubicBezTo>
                    <a:pt x="214672" y="436769"/>
                    <a:pt x="221304" y="443400"/>
                    <a:pt x="221304" y="451580"/>
                  </a:cubicBezTo>
                  <a:cubicBezTo>
                    <a:pt x="221304" y="459760"/>
                    <a:pt x="214672" y="466392"/>
                    <a:pt x="206492" y="466392"/>
                  </a:cubicBezTo>
                  <a:cubicBezTo>
                    <a:pt x="198312" y="466392"/>
                    <a:pt x="191681" y="459760"/>
                    <a:pt x="191681" y="451580"/>
                  </a:cubicBezTo>
                  <a:cubicBezTo>
                    <a:pt x="191681" y="443400"/>
                    <a:pt x="198312" y="436769"/>
                    <a:pt x="206492" y="436769"/>
                  </a:cubicBezTo>
                  <a:close/>
                  <a:moveTo>
                    <a:pt x="116709" y="436769"/>
                  </a:moveTo>
                  <a:cubicBezTo>
                    <a:pt x="124889" y="436769"/>
                    <a:pt x="131521" y="443400"/>
                    <a:pt x="131521" y="451580"/>
                  </a:cubicBezTo>
                  <a:cubicBezTo>
                    <a:pt x="131521" y="459760"/>
                    <a:pt x="124889" y="466392"/>
                    <a:pt x="116709" y="466392"/>
                  </a:cubicBezTo>
                  <a:cubicBezTo>
                    <a:pt x="108529" y="466392"/>
                    <a:pt x="101898" y="459760"/>
                    <a:pt x="101898" y="451580"/>
                  </a:cubicBezTo>
                  <a:cubicBezTo>
                    <a:pt x="101898" y="443400"/>
                    <a:pt x="108529" y="436769"/>
                    <a:pt x="116709" y="436769"/>
                  </a:cubicBezTo>
                  <a:close/>
                  <a:moveTo>
                    <a:pt x="26936" y="436769"/>
                  </a:moveTo>
                  <a:cubicBezTo>
                    <a:pt x="35116" y="436769"/>
                    <a:pt x="41748" y="443400"/>
                    <a:pt x="41748" y="451580"/>
                  </a:cubicBezTo>
                  <a:cubicBezTo>
                    <a:pt x="41748" y="459760"/>
                    <a:pt x="35116" y="466392"/>
                    <a:pt x="26936" y="466392"/>
                  </a:cubicBezTo>
                  <a:cubicBezTo>
                    <a:pt x="18756" y="466392"/>
                    <a:pt x="12125" y="459760"/>
                    <a:pt x="12125" y="451580"/>
                  </a:cubicBezTo>
                  <a:cubicBezTo>
                    <a:pt x="12125" y="443400"/>
                    <a:pt x="18756" y="436769"/>
                    <a:pt x="26936" y="436769"/>
                  </a:cubicBezTo>
                  <a:close/>
                  <a:moveTo>
                    <a:pt x="251374" y="393107"/>
                  </a:moveTo>
                  <a:cubicBezTo>
                    <a:pt x="258881" y="393107"/>
                    <a:pt x="264966" y="399192"/>
                    <a:pt x="264966" y="406699"/>
                  </a:cubicBezTo>
                  <a:cubicBezTo>
                    <a:pt x="264966" y="414206"/>
                    <a:pt x="258881" y="420291"/>
                    <a:pt x="251374" y="420291"/>
                  </a:cubicBezTo>
                  <a:cubicBezTo>
                    <a:pt x="243867" y="420291"/>
                    <a:pt x="237782" y="414206"/>
                    <a:pt x="237782" y="406699"/>
                  </a:cubicBezTo>
                  <a:cubicBezTo>
                    <a:pt x="237782" y="399192"/>
                    <a:pt x="243867" y="393107"/>
                    <a:pt x="251374" y="393107"/>
                  </a:cubicBezTo>
                  <a:close/>
                  <a:moveTo>
                    <a:pt x="879815" y="393097"/>
                  </a:moveTo>
                  <a:cubicBezTo>
                    <a:pt x="887327" y="393097"/>
                    <a:pt x="893416" y="399187"/>
                    <a:pt x="893416" y="406699"/>
                  </a:cubicBezTo>
                  <a:cubicBezTo>
                    <a:pt x="893416" y="414211"/>
                    <a:pt x="887327" y="420300"/>
                    <a:pt x="879815" y="420300"/>
                  </a:cubicBezTo>
                  <a:cubicBezTo>
                    <a:pt x="872303" y="420300"/>
                    <a:pt x="866213" y="414211"/>
                    <a:pt x="866213" y="406699"/>
                  </a:cubicBezTo>
                  <a:cubicBezTo>
                    <a:pt x="866213" y="399187"/>
                    <a:pt x="872303" y="393097"/>
                    <a:pt x="879815" y="393097"/>
                  </a:cubicBezTo>
                  <a:close/>
                  <a:moveTo>
                    <a:pt x="790042" y="393097"/>
                  </a:moveTo>
                  <a:cubicBezTo>
                    <a:pt x="797554" y="393097"/>
                    <a:pt x="803643" y="399187"/>
                    <a:pt x="803643" y="406699"/>
                  </a:cubicBezTo>
                  <a:cubicBezTo>
                    <a:pt x="803643" y="414211"/>
                    <a:pt x="797554" y="420300"/>
                    <a:pt x="790042" y="420300"/>
                  </a:cubicBezTo>
                  <a:cubicBezTo>
                    <a:pt x="782530" y="420300"/>
                    <a:pt x="776440" y="414211"/>
                    <a:pt x="776440" y="406699"/>
                  </a:cubicBezTo>
                  <a:cubicBezTo>
                    <a:pt x="776440" y="399187"/>
                    <a:pt x="782530" y="393097"/>
                    <a:pt x="790042" y="393097"/>
                  </a:cubicBezTo>
                  <a:close/>
                  <a:moveTo>
                    <a:pt x="700259" y="393097"/>
                  </a:moveTo>
                  <a:cubicBezTo>
                    <a:pt x="707771" y="393097"/>
                    <a:pt x="713860" y="399187"/>
                    <a:pt x="713860" y="406699"/>
                  </a:cubicBezTo>
                  <a:cubicBezTo>
                    <a:pt x="713860" y="414211"/>
                    <a:pt x="707771" y="420300"/>
                    <a:pt x="700259" y="420300"/>
                  </a:cubicBezTo>
                  <a:cubicBezTo>
                    <a:pt x="692747" y="420300"/>
                    <a:pt x="686657" y="414211"/>
                    <a:pt x="686657" y="406699"/>
                  </a:cubicBezTo>
                  <a:cubicBezTo>
                    <a:pt x="686657" y="399187"/>
                    <a:pt x="692747" y="393097"/>
                    <a:pt x="700259" y="393097"/>
                  </a:cubicBezTo>
                  <a:close/>
                  <a:moveTo>
                    <a:pt x="610486" y="393097"/>
                  </a:moveTo>
                  <a:cubicBezTo>
                    <a:pt x="617998" y="393097"/>
                    <a:pt x="624087" y="399187"/>
                    <a:pt x="624087" y="406699"/>
                  </a:cubicBezTo>
                  <a:cubicBezTo>
                    <a:pt x="624087" y="414211"/>
                    <a:pt x="617998" y="420300"/>
                    <a:pt x="610486" y="420300"/>
                  </a:cubicBezTo>
                  <a:cubicBezTo>
                    <a:pt x="602974" y="420300"/>
                    <a:pt x="596884" y="414211"/>
                    <a:pt x="596884" y="406699"/>
                  </a:cubicBezTo>
                  <a:cubicBezTo>
                    <a:pt x="596884" y="399187"/>
                    <a:pt x="602974" y="393097"/>
                    <a:pt x="610486" y="393097"/>
                  </a:cubicBezTo>
                  <a:close/>
                  <a:moveTo>
                    <a:pt x="520703" y="393097"/>
                  </a:moveTo>
                  <a:cubicBezTo>
                    <a:pt x="528215" y="393097"/>
                    <a:pt x="534304" y="399187"/>
                    <a:pt x="534304" y="406699"/>
                  </a:cubicBezTo>
                  <a:cubicBezTo>
                    <a:pt x="534304" y="414211"/>
                    <a:pt x="528215" y="420300"/>
                    <a:pt x="520703" y="420300"/>
                  </a:cubicBezTo>
                  <a:cubicBezTo>
                    <a:pt x="513191" y="420300"/>
                    <a:pt x="507101" y="414211"/>
                    <a:pt x="507101" y="406699"/>
                  </a:cubicBezTo>
                  <a:cubicBezTo>
                    <a:pt x="507101" y="399187"/>
                    <a:pt x="513191" y="393097"/>
                    <a:pt x="520703" y="393097"/>
                  </a:cubicBezTo>
                  <a:close/>
                  <a:moveTo>
                    <a:pt x="430930" y="393097"/>
                  </a:moveTo>
                  <a:cubicBezTo>
                    <a:pt x="438442" y="393097"/>
                    <a:pt x="444531" y="399187"/>
                    <a:pt x="444531" y="406699"/>
                  </a:cubicBezTo>
                  <a:cubicBezTo>
                    <a:pt x="444531" y="414211"/>
                    <a:pt x="438442" y="420300"/>
                    <a:pt x="430930" y="420300"/>
                  </a:cubicBezTo>
                  <a:cubicBezTo>
                    <a:pt x="423418" y="420300"/>
                    <a:pt x="417328" y="414211"/>
                    <a:pt x="417328" y="406699"/>
                  </a:cubicBezTo>
                  <a:cubicBezTo>
                    <a:pt x="417328" y="399187"/>
                    <a:pt x="423418" y="393097"/>
                    <a:pt x="430930" y="393097"/>
                  </a:cubicBezTo>
                  <a:close/>
                  <a:moveTo>
                    <a:pt x="341157" y="393097"/>
                  </a:moveTo>
                  <a:cubicBezTo>
                    <a:pt x="348669" y="393097"/>
                    <a:pt x="354758" y="399187"/>
                    <a:pt x="354758" y="406699"/>
                  </a:cubicBezTo>
                  <a:cubicBezTo>
                    <a:pt x="354758" y="414211"/>
                    <a:pt x="348669" y="420300"/>
                    <a:pt x="341157" y="420300"/>
                  </a:cubicBezTo>
                  <a:cubicBezTo>
                    <a:pt x="333645" y="420300"/>
                    <a:pt x="327555" y="414211"/>
                    <a:pt x="327555" y="406699"/>
                  </a:cubicBezTo>
                  <a:cubicBezTo>
                    <a:pt x="327555" y="399187"/>
                    <a:pt x="333645" y="393097"/>
                    <a:pt x="341157" y="393097"/>
                  </a:cubicBezTo>
                  <a:close/>
                  <a:moveTo>
                    <a:pt x="161601" y="393097"/>
                  </a:moveTo>
                  <a:cubicBezTo>
                    <a:pt x="169113" y="393097"/>
                    <a:pt x="175202" y="399187"/>
                    <a:pt x="175202" y="406699"/>
                  </a:cubicBezTo>
                  <a:cubicBezTo>
                    <a:pt x="175202" y="414211"/>
                    <a:pt x="169113" y="420300"/>
                    <a:pt x="161601" y="420300"/>
                  </a:cubicBezTo>
                  <a:cubicBezTo>
                    <a:pt x="154089" y="420300"/>
                    <a:pt x="147999" y="414211"/>
                    <a:pt x="147999" y="406699"/>
                  </a:cubicBezTo>
                  <a:cubicBezTo>
                    <a:pt x="147999" y="399187"/>
                    <a:pt x="154089" y="393097"/>
                    <a:pt x="161601" y="393097"/>
                  </a:cubicBezTo>
                  <a:close/>
                  <a:moveTo>
                    <a:pt x="71828" y="393097"/>
                  </a:moveTo>
                  <a:cubicBezTo>
                    <a:pt x="79340" y="393097"/>
                    <a:pt x="85429" y="399187"/>
                    <a:pt x="85429" y="406699"/>
                  </a:cubicBezTo>
                  <a:cubicBezTo>
                    <a:pt x="85429" y="414211"/>
                    <a:pt x="79340" y="420300"/>
                    <a:pt x="71828" y="420300"/>
                  </a:cubicBezTo>
                  <a:cubicBezTo>
                    <a:pt x="64316" y="420300"/>
                    <a:pt x="58226" y="414211"/>
                    <a:pt x="58226" y="406699"/>
                  </a:cubicBezTo>
                  <a:cubicBezTo>
                    <a:pt x="58226" y="399187"/>
                    <a:pt x="64316" y="393097"/>
                    <a:pt x="71828" y="393097"/>
                  </a:cubicBezTo>
                  <a:close/>
                  <a:moveTo>
                    <a:pt x="296266" y="349425"/>
                  </a:moveTo>
                  <a:cubicBezTo>
                    <a:pt x="303104" y="349425"/>
                    <a:pt x="308648" y="354969"/>
                    <a:pt x="308648" y="361807"/>
                  </a:cubicBezTo>
                  <a:cubicBezTo>
                    <a:pt x="308648" y="368646"/>
                    <a:pt x="303104" y="374190"/>
                    <a:pt x="296266" y="374190"/>
                  </a:cubicBezTo>
                  <a:cubicBezTo>
                    <a:pt x="289427" y="374190"/>
                    <a:pt x="283883" y="368646"/>
                    <a:pt x="283883" y="361807"/>
                  </a:cubicBezTo>
                  <a:cubicBezTo>
                    <a:pt x="283883" y="354969"/>
                    <a:pt x="289427" y="349425"/>
                    <a:pt x="296266" y="349425"/>
                  </a:cubicBezTo>
                  <a:close/>
                  <a:moveTo>
                    <a:pt x="924697" y="349415"/>
                  </a:moveTo>
                  <a:cubicBezTo>
                    <a:pt x="931541" y="349415"/>
                    <a:pt x="937089" y="354963"/>
                    <a:pt x="937089" y="361807"/>
                  </a:cubicBezTo>
                  <a:cubicBezTo>
                    <a:pt x="937089" y="368651"/>
                    <a:pt x="931541" y="374199"/>
                    <a:pt x="924697" y="374199"/>
                  </a:cubicBezTo>
                  <a:cubicBezTo>
                    <a:pt x="917853" y="374199"/>
                    <a:pt x="912305" y="368651"/>
                    <a:pt x="912305" y="361807"/>
                  </a:cubicBezTo>
                  <a:cubicBezTo>
                    <a:pt x="912305" y="354963"/>
                    <a:pt x="917853" y="349415"/>
                    <a:pt x="924697" y="349415"/>
                  </a:cubicBezTo>
                  <a:close/>
                  <a:moveTo>
                    <a:pt x="834923" y="349415"/>
                  </a:moveTo>
                  <a:cubicBezTo>
                    <a:pt x="841767" y="349415"/>
                    <a:pt x="847315" y="354963"/>
                    <a:pt x="847315" y="361807"/>
                  </a:cubicBezTo>
                  <a:cubicBezTo>
                    <a:pt x="847315" y="368651"/>
                    <a:pt x="841767" y="374199"/>
                    <a:pt x="834923" y="374199"/>
                  </a:cubicBezTo>
                  <a:cubicBezTo>
                    <a:pt x="828079" y="374199"/>
                    <a:pt x="822531" y="368651"/>
                    <a:pt x="822531" y="361807"/>
                  </a:cubicBezTo>
                  <a:cubicBezTo>
                    <a:pt x="822531" y="354963"/>
                    <a:pt x="828079" y="349415"/>
                    <a:pt x="834923" y="349415"/>
                  </a:cubicBezTo>
                  <a:close/>
                  <a:moveTo>
                    <a:pt x="745150" y="349415"/>
                  </a:moveTo>
                  <a:cubicBezTo>
                    <a:pt x="751994" y="349415"/>
                    <a:pt x="757542" y="354963"/>
                    <a:pt x="757542" y="361807"/>
                  </a:cubicBezTo>
                  <a:cubicBezTo>
                    <a:pt x="757542" y="368651"/>
                    <a:pt x="751994" y="374199"/>
                    <a:pt x="745150" y="374199"/>
                  </a:cubicBezTo>
                  <a:cubicBezTo>
                    <a:pt x="738306" y="374199"/>
                    <a:pt x="732758" y="368651"/>
                    <a:pt x="732758" y="361807"/>
                  </a:cubicBezTo>
                  <a:cubicBezTo>
                    <a:pt x="732758" y="354963"/>
                    <a:pt x="738306" y="349415"/>
                    <a:pt x="745150" y="349415"/>
                  </a:cubicBezTo>
                  <a:close/>
                  <a:moveTo>
                    <a:pt x="655368" y="349415"/>
                  </a:moveTo>
                  <a:cubicBezTo>
                    <a:pt x="662212" y="349415"/>
                    <a:pt x="667760" y="354963"/>
                    <a:pt x="667760" y="361807"/>
                  </a:cubicBezTo>
                  <a:cubicBezTo>
                    <a:pt x="667760" y="368651"/>
                    <a:pt x="662212" y="374199"/>
                    <a:pt x="655368" y="374199"/>
                  </a:cubicBezTo>
                  <a:cubicBezTo>
                    <a:pt x="648524" y="374199"/>
                    <a:pt x="642976" y="368651"/>
                    <a:pt x="642976" y="361807"/>
                  </a:cubicBezTo>
                  <a:cubicBezTo>
                    <a:pt x="642976" y="354963"/>
                    <a:pt x="648524" y="349415"/>
                    <a:pt x="655368" y="349415"/>
                  </a:cubicBezTo>
                  <a:close/>
                  <a:moveTo>
                    <a:pt x="565594" y="349415"/>
                  </a:moveTo>
                  <a:cubicBezTo>
                    <a:pt x="572438" y="349415"/>
                    <a:pt x="577986" y="354963"/>
                    <a:pt x="577986" y="361807"/>
                  </a:cubicBezTo>
                  <a:cubicBezTo>
                    <a:pt x="577986" y="368651"/>
                    <a:pt x="572438" y="374199"/>
                    <a:pt x="565594" y="374199"/>
                  </a:cubicBezTo>
                  <a:cubicBezTo>
                    <a:pt x="558750" y="374199"/>
                    <a:pt x="553202" y="368651"/>
                    <a:pt x="553202" y="361807"/>
                  </a:cubicBezTo>
                  <a:cubicBezTo>
                    <a:pt x="553202" y="354963"/>
                    <a:pt x="558750" y="349415"/>
                    <a:pt x="565594" y="349415"/>
                  </a:cubicBezTo>
                  <a:close/>
                  <a:moveTo>
                    <a:pt x="475821" y="349415"/>
                  </a:moveTo>
                  <a:cubicBezTo>
                    <a:pt x="482665" y="349415"/>
                    <a:pt x="488213" y="354963"/>
                    <a:pt x="488213" y="361807"/>
                  </a:cubicBezTo>
                  <a:cubicBezTo>
                    <a:pt x="488213" y="368651"/>
                    <a:pt x="482665" y="374199"/>
                    <a:pt x="475821" y="374199"/>
                  </a:cubicBezTo>
                  <a:cubicBezTo>
                    <a:pt x="468977" y="374199"/>
                    <a:pt x="463429" y="368651"/>
                    <a:pt x="463429" y="361807"/>
                  </a:cubicBezTo>
                  <a:cubicBezTo>
                    <a:pt x="463429" y="354963"/>
                    <a:pt x="468977" y="349415"/>
                    <a:pt x="475821" y="349415"/>
                  </a:cubicBezTo>
                  <a:close/>
                  <a:moveTo>
                    <a:pt x="386039" y="349415"/>
                  </a:moveTo>
                  <a:cubicBezTo>
                    <a:pt x="392883" y="349415"/>
                    <a:pt x="398431" y="354963"/>
                    <a:pt x="398431" y="361807"/>
                  </a:cubicBezTo>
                  <a:cubicBezTo>
                    <a:pt x="398431" y="368651"/>
                    <a:pt x="392883" y="374199"/>
                    <a:pt x="386039" y="374199"/>
                  </a:cubicBezTo>
                  <a:cubicBezTo>
                    <a:pt x="379195" y="374199"/>
                    <a:pt x="373647" y="368651"/>
                    <a:pt x="373647" y="361807"/>
                  </a:cubicBezTo>
                  <a:cubicBezTo>
                    <a:pt x="373647" y="354963"/>
                    <a:pt x="379195" y="349415"/>
                    <a:pt x="386039" y="349415"/>
                  </a:cubicBezTo>
                  <a:close/>
                  <a:moveTo>
                    <a:pt x="206492" y="349415"/>
                  </a:moveTo>
                  <a:cubicBezTo>
                    <a:pt x="213336" y="349415"/>
                    <a:pt x="218884" y="354963"/>
                    <a:pt x="218884" y="361807"/>
                  </a:cubicBezTo>
                  <a:cubicBezTo>
                    <a:pt x="218884" y="368651"/>
                    <a:pt x="213336" y="374199"/>
                    <a:pt x="206492" y="374199"/>
                  </a:cubicBezTo>
                  <a:cubicBezTo>
                    <a:pt x="199648" y="374199"/>
                    <a:pt x="194100" y="368651"/>
                    <a:pt x="194100" y="361807"/>
                  </a:cubicBezTo>
                  <a:cubicBezTo>
                    <a:pt x="194100" y="354963"/>
                    <a:pt x="199648" y="349415"/>
                    <a:pt x="206492" y="349415"/>
                  </a:cubicBezTo>
                  <a:close/>
                  <a:moveTo>
                    <a:pt x="116710" y="349415"/>
                  </a:moveTo>
                  <a:cubicBezTo>
                    <a:pt x="123554" y="349415"/>
                    <a:pt x="129102" y="354963"/>
                    <a:pt x="129102" y="361807"/>
                  </a:cubicBezTo>
                  <a:cubicBezTo>
                    <a:pt x="129102" y="368651"/>
                    <a:pt x="123554" y="374199"/>
                    <a:pt x="116710" y="374199"/>
                  </a:cubicBezTo>
                  <a:cubicBezTo>
                    <a:pt x="109866" y="374199"/>
                    <a:pt x="104318" y="368651"/>
                    <a:pt x="104318" y="361807"/>
                  </a:cubicBezTo>
                  <a:cubicBezTo>
                    <a:pt x="104318" y="354963"/>
                    <a:pt x="109866" y="349415"/>
                    <a:pt x="116710" y="349415"/>
                  </a:cubicBezTo>
                  <a:close/>
                  <a:moveTo>
                    <a:pt x="26937" y="349415"/>
                  </a:moveTo>
                  <a:cubicBezTo>
                    <a:pt x="33781" y="349415"/>
                    <a:pt x="39329" y="354963"/>
                    <a:pt x="39329" y="361807"/>
                  </a:cubicBezTo>
                  <a:cubicBezTo>
                    <a:pt x="39329" y="368651"/>
                    <a:pt x="33781" y="374199"/>
                    <a:pt x="26937" y="374199"/>
                  </a:cubicBezTo>
                  <a:cubicBezTo>
                    <a:pt x="20093" y="374199"/>
                    <a:pt x="14545" y="368651"/>
                    <a:pt x="14545" y="361807"/>
                  </a:cubicBezTo>
                  <a:cubicBezTo>
                    <a:pt x="14545" y="354963"/>
                    <a:pt x="20093" y="349415"/>
                    <a:pt x="26937" y="349415"/>
                  </a:cubicBezTo>
                  <a:close/>
                  <a:moveTo>
                    <a:pt x="520703" y="305743"/>
                  </a:moveTo>
                  <a:cubicBezTo>
                    <a:pt x="526873" y="305743"/>
                    <a:pt x="531876" y="310745"/>
                    <a:pt x="531876" y="316916"/>
                  </a:cubicBezTo>
                  <a:cubicBezTo>
                    <a:pt x="531876" y="323086"/>
                    <a:pt x="526873" y="328089"/>
                    <a:pt x="520703" y="328089"/>
                  </a:cubicBezTo>
                  <a:cubicBezTo>
                    <a:pt x="514532" y="328089"/>
                    <a:pt x="509530" y="323086"/>
                    <a:pt x="509530" y="316916"/>
                  </a:cubicBezTo>
                  <a:cubicBezTo>
                    <a:pt x="509530" y="310745"/>
                    <a:pt x="514532" y="305743"/>
                    <a:pt x="520703" y="305743"/>
                  </a:cubicBezTo>
                  <a:close/>
                  <a:moveTo>
                    <a:pt x="430930" y="305743"/>
                  </a:moveTo>
                  <a:cubicBezTo>
                    <a:pt x="437100" y="305743"/>
                    <a:pt x="442103" y="310745"/>
                    <a:pt x="442103" y="316916"/>
                  </a:cubicBezTo>
                  <a:cubicBezTo>
                    <a:pt x="442103" y="323086"/>
                    <a:pt x="437100" y="328089"/>
                    <a:pt x="430930" y="328089"/>
                  </a:cubicBezTo>
                  <a:cubicBezTo>
                    <a:pt x="424759" y="328089"/>
                    <a:pt x="419757" y="323086"/>
                    <a:pt x="419757" y="316916"/>
                  </a:cubicBezTo>
                  <a:cubicBezTo>
                    <a:pt x="419757" y="310745"/>
                    <a:pt x="424759" y="305743"/>
                    <a:pt x="430930" y="305743"/>
                  </a:cubicBezTo>
                  <a:close/>
                  <a:moveTo>
                    <a:pt x="71828" y="305743"/>
                  </a:moveTo>
                  <a:cubicBezTo>
                    <a:pt x="77998" y="305743"/>
                    <a:pt x="83001" y="310745"/>
                    <a:pt x="83001" y="316916"/>
                  </a:cubicBezTo>
                  <a:cubicBezTo>
                    <a:pt x="83001" y="323086"/>
                    <a:pt x="77998" y="328089"/>
                    <a:pt x="71828" y="328089"/>
                  </a:cubicBezTo>
                  <a:cubicBezTo>
                    <a:pt x="65657" y="328089"/>
                    <a:pt x="60655" y="323086"/>
                    <a:pt x="60655" y="316916"/>
                  </a:cubicBezTo>
                  <a:cubicBezTo>
                    <a:pt x="60655" y="310745"/>
                    <a:pt x="65657" y="305743"/>
                    <a:pt x="71828" y="305743"/>
                  </a:cubicBezTo>
                  <a:close/>
                  <a:moveTo>
                    <a:pt x="879814" y="305734"/>
                  </a:moveTo>
                  <a:cubicBezTo>
                    <a:pt x="885990" y="305734"/>
                    <a:pt x="890997" y="310741"/>
                    <a:pt x="890997" y="316916"/>
                  </a:cubicBezTo>
                  <a:cubicBezTo>
                    <a:pt x="890997" y="323092"/>
                    <a:pt x="885990" y="328099"/>
                    <a:pt x="879814" y="328099"/>
                  </a:cubicBezTo>
                  <a:cubicBezTo>
                    <a:pt x="873638" y="328099"/>
                    <a:pt x="868632" y="323092"/>
                    <a:pt x="868632" y="316916"/>
                  </a:cubicBezTo>
                  <a:cubicBezTo>
                    <a:pt x="868632" y="310741"/>
                    <a:pt x="873638" y="305734"/>
                    <a:pt x="879814" y="305734"/>
                  </a:cubicBezTo>
                  <a:close/>
                  <a:moveTo>
                    <a:pt x="790041" y="305734"/>
                  </a:moveTo>
                  <a:cubicBezTo>
                    <a:pt x="796217" y="305734"/>
                    <a:pt x="801224" y="310741"/>
                    <a:pt x="801224" y="316916"/>
                  </a:cubicBezTo>
                  <a:cubicBezTo>
                    <a:pt x="801224" y="323092"/>
                    <a:pt x="796217" y="328099"/>
                    <a:pt x="790041" y="328099"/>
                  </a:cubicBezTo>
                  <a:cubicBezTo>
                    <a:pt x="783865" y="328099"/>
                    <a:pt x="778859" y="323092"/>
                    <a:pt x="778859" y="316916"/>
                  </a:cubicBezTo>
                  <a:cubicBezTo>
                    <a:pt x="778859" y="310741"/>
                    <a:pt x="783865" y="305734"/>
                    <a:pt x="790041" y="305734"/>
                  </a:cubicBezTo>
                  <a:close/>
                  <a:moveTo>
                    <a:pt x="700259" y="305734"/>
                  </a:moveTo>
                  <a:cubicBezTo>
                    <a:pt x="706435" y="305734"/>
                    <a:pt x="711442" y="310741"/>
                    <a:pt x="711442" y="316916"/>
                  </a:cubicBezTo>
                  <a:cubicBezTo>
                    <a:pt x="711442" y="323092"/>
                    <a:pt x="706435" y="328099"/>
                    <a:pt x="700259" y="328099"/>
                  </a:cubicBezTo>
                  <a:cubicBezTo>
                    <a:pt x="694083" y="328099"/>
                    <a:pt x="689077" y="323092"/>
                    <a:pt x="689077" y="316916"/>
                  </a:cubicBezTo>
                  <a:cubicBezTo>
                    <a:pt x="689077" y="310741"/>
                    <a:pt x="694083" y="305734"/>
                    <a:pt x="700259" y="305734"/>
                  </a:cubicBezTo>
                  <a:close/>
                  <a:moveTo>
                    <a:pt x="610485" y="305734"/>
                  </a:moveTo>
                  <a:cubicBezTo>
                    <a:pt x="616661" y="305734"/>
                    <a:pt x="621668" y="310741"/>
                    <a:pt x="621668" y="316916"/>
                  </a:cubicBezTo>
                  <a:cubicBezTo>
                    <a:pt x="621668" y="323092"/>
                    <a:pt x="616661" y="328099"/>
                    <a:pt x="610485" y="328099"/>
                  </a:cubicBezTo>
                  <a:cubicBezTo>
                    <a:pt x="604309" y="328099"/>
                    <a:pt x="599303" y="323092"/>
                    <a:pt x="599303" y="316916"/>
                  </a:cubicBezTo>
                  <a:cubicBezTo>
                    <a:pt x="599303" y="310741"/>
                    <a:pt x="604309" y="305734"/>
                    <a:pt x="610485" y="305734"/>
                  </a:cubicBezTo>
                  <a:close/>
                  <a:moveTo>
                    <a:pt x="341157" y="305734"/>
                  </a:moveTo>
                  <a:cubicBezTo>
                    <a:pt x="347333" y="305734"/>
                    <a:pt x="352340" y="310741"/>
                    <a:pt x="352340" y="316916"/>
                  </a:cubicBezTo>
                  <a:cubicBezTo>
                    <a:pt x="352340" y="323092"/>
                    <a:pt x="347333" y="328099"/>
                    <a:pt x="341157" y="328099"/>
                  </a:cubicBezTo>
                  <a:cubicBezTo>
                    <a:pt x="334982" y="328099"/>
                    <a:pt x="329975" y="323092"/>
                    <a:pt x="329975" y="316916"/>
                  </a:cubicBezTo>
                  <a:cubicBezTo>
                    <a:pt x="329975" y="310741"/>
                    <a:pt x="334982" y="305734"/>
                    <a:pt x="341157" y="305734"/>
                  </a:cubicBezTo>
                  <a:close/>
                  <a:moveTo>
                    <a:pt x="251374" y="305734"/>
                  </a:moveTo>
                  <a:cubicBezTo>
                    <a:pt x="257550" y="305734"/>
                    <a:pt x="262557" y="310741"/>
                    <a:pt x="262557" y="316916"/>
                  </a:cubicBezTo>
                  <a:cubicBezTo>
                    <a:pt x="262557" y="323092"/>
                    <a:pt x="257550" y="328099"/>
                    <a:pt x="251374" y="328099"/>
                  </a:cubicBezTo>
                  <a:cubicBezTo>
                    <a:pt x="245199" y="328099"/>
                    <a:pt x="240192" y="323092"/>
                    <a:pt x="240192" y="316916"/>
                  </a:cubicBezTo>
                  <a:cubicBezTo>
                    <a:pt x="240192" y="310741"/>
                    <a:pt x="245199" y="305734"/>
                    <a:pt x="251374" y="305734"/>
                  </a:cubicBezTo>
                  <a:close/>
                  <a:moveTo>
                    <a:pt x="161601" y="305734"/>
                  </a:moveTo>
                  <a:cubicBezTo>
                    <a:pt x="167777" y="305734"/>
                    <a:pt x="172784" y="310741"/>
                    <a:pt x="172784" y="316916"/>
                  </a:cubicBezTo>
                  <a:cubicBezTo>
                    <a:pt x="172784" y="323092"/>
                    <a:pt x="167777" y="328099"/>
                    <a:pt x="161601" y="328099"/>
                  </a:cubicBezTo>
                  <a:cubicBezTo>
                    <a:pt x="155426" y="328099"/>
                    <a:pt x="150419" y="323092"/>
                    <a:pt x="150419" y="316916"/>
                  </a:cubicBezTo>
                  <a:cubicBezTo>
                    <a:pt x="150419" y="310741"/>
                    <a:pt x="155426" y="305734"/>
                    <a:pt x="161601" y="305734"/>
                  </a:cubicBezTo>
                  <a:close/>
                  <a:moveTo>
                    <a:pt x="924696" y="262071"/>
                  </a:moveTo>
                  <a:cubicBezTo>
                    <a:pt x="930199" y="262071"/>
                    <a:pt x="934659" y="266532"/>
                    <a:pt x="934659" y="272034"/>
                  </a:cubicBezTo>
                  <a:cubicBezTo>
                    <a:pt x="934659" y="277537"/>
                    <a:pt x="930199" y="281997"/>
                    <a:pt x="924696" y="281997"/>
                  </a:cubicBezTo>
                  <a:cubicBezTo>
                    <a:pt x="919194" y="281997"/>
                    <a:pt x="914733" y="277537"/>
                    <a:pt x="914733" y="272034"/>
                  </a:cubicBezTo>
                  <a:cubicBezTo>
                    <a:pt x="914733" y="266532"/>
                    <a:pt x="919194" y="262071"/>
                    <a:pt x="924696" y="262071"/>
                  </a:cubicBezTo>
                  <a:close/>
                  <a:moveTo>
                    <a:pt x="834923" y="262071"/>
                  </a:moveTo>
                  <a:cubicBezTo>
                    <a:pt x="840426" y="262071"/>
                    <a:pt x="844886" y="266532"/>
                    <a:pt x="844886" y="272034"/>
                  </a:cubicBezTo>
                  <a:cubicBezTo>
                    <a:pt x="844886" y="277537"/>
                    <a:pt x="840426" y="281997"/>
                    <a:pt x="834923" y="281997"/>
                  </a:cubicBezTo>
                  <a:cubicBezTo>
                    <a:pt x="829421" y="281997"/>
                    <a:pt x="824960" y="277537"/>
                    <a:pt x="824960" y="272034"/>
                  </a:cubicBezTo>
                  <a:cubicBezTo>
                    <a:pt x="824960" y="266532"/>
                    <a:pt x="829421" y="262071"/>
                    <a:pt x="834923" y="262071"/>
                  </a:cubicBezTo>
                  <a:close/>
                  <a:moveTo>
                    <a:pt x="745150" y="262071"/>
                  </a:moveTo>
                  <a:cubicBezTo>
                    <a:pt x="750653" y="262071"/>
                    <a:pt x="755113" y="266532"/>
                    <a:pt x="755113" y="272034"/>
                  </a:cubicBezTo>
                  <a:cubicBezTo>
                    <a:pt x="755113" y="277537"/>
                    <a:pt x="750653" y="281997"/>
                    <a:pt x="745150" y="281997"/>
                  </a:cubicBezTo>
                  <a:cubicBezTo>
                    <a:pt x="739648" y="281997"/>
                    <a:pt x="735187" y="277537"/>
                    <a:pt x="735187" y="272034"/>
                  </a:cubicBezTo>
                  <a:cubicBezTo>
                    <a:pt x="735187" y="266532"/>
                    <a:pt x="739648" y="262071"/>
                    <a:pt x="745150" y="262071"/>
                  </a:cubicBezTo>
                  <a:close/>
                  <a:moveTo>
                    <a:pt x="655367" y="262071"/>
                  </a:moveTo>
                  <a:cubicBezTo>
                    <a:pt x="660870" y="262071"/>
                    <a:pt x="665330" y="266532"/>
                    <a:pt x="665330" y="272034"/>
                  </a:cubicBezTo>
                  <a:cubicBezTo>
                    <a:pt x="665330" y="277537"/>
                    <a:pt x="660870" y="281997"/>
                    <a:pt x="655367" y="281997"/>
                  </a:cubicBezTo>
                  <a:cubicBezTo>
                    <a:pt x="649865" y="281997"/>
                    <a:pt x="645404" y="277537"/>
                    <a:pt x="645404" y="272034"/>
                  </a:cubicBezTo>
                  <a:cubicBezTo>
                    <a:pt x="645404" y="266532"/>
                    <a:pt x="649865" y="262071"/>
                    <a:pt x="655367" y="262071"/>
                  </a:cubicBezTo>
                  <a:close/>
                  <a:moveTo>
                    <a:pt x="565594" y="262071"/>
                  </a:moveTo>
                  <a:cubicBezTo>
                    <a:pt x="571097" y="262071"/>
                    <a:pt x="575557" y="266532"/>
                    <a:pt x="575557" y="272034"/>
                  </a:cubicBezTo>
                  <a:cubicBezTo>
                    <a:pt x="575557" y="277537"/>
                    <a:pt x="571097" y="281997"/>
                    <a:pt x="565594" y="281997"/>
                  </a:cubicBezTo>
                  <a:cubicBezTo>
                    <a:pt x="560092" y="281997"/>
                    <a:pt x="555631" y="277537"/>
                    <a:pt x="555631" y="272034"/>
                  </a:cubicBezTo>
                  <a:cubicBezTo>
                    <a:pt x="555631" y="266532"/>
                    <a:pt x="560092" y="262071"/>
                    <a:pt x="565594" y="262071"/>
                  </a:cubicBezTo>
                  <a:close/>
                  <a:moveTo>
                    <a:pt x="475821" y="262071"/>
                  </a:moveTo>
                  <a:cubicBezTo>
                    <a:pt x="481324" y="262071"/>
                    <a:pt x="485784" y="266532"/>
                    <a:pt x="485784" y="272034"/>
                  </a:cubicBezTo>
                  <a:cubicBezTo>
                    <a:pt x="485784" y="277537"/>
                    <a:pt x="481324" y="281997"/>
                    <a:pt x="475821" y="281997"/>
                  </a:cubicBezTo>
                  <a:cubicBezTo>
                    <a:pt x="470319" y="281997"/>
                    <a:pt x="465858" y="277537"/>
                    <a:pt x="465858" y="272034"/>
                  </a:cubicBezTo>
                  <a:cubicBezTo>
                    <a:pt x="465858" y="266532"/>
                    <a:pt x="470319" y="262071"/>
                    <a:pt x="475821" y="262071"/>
                  </a:cubicBezTo>
                  <a:close/>
                  <a:moveTo>
                    <a:pt x="386048" y="262071"/>
                  </a:moveTo>
                  <a:cubicBezTo>
                    <a:pt x="391551" y="262071"/>
                    <a:pt x="396011" y="266532"/>
                    <a:pt x="396011" y="272034"/>
                  </a:cubicBezTo>
                  <a:cubicBezTo>
                    <a:pt x="396011" y="277537"/>
                    <a:pt x="391551" y="281997"/>
                    <a:pt x="386048" y="281997"/>
                  </a:cubicBezTo>
                  <a:cubicBezTo>
                    <a:pt x="380546" y="281997"/>
                    <a:pt x="376085" y="277537"/>
                    <a:pt x="376085" y="272034"/>
                  </a:cubicBezTo>
                  <a:cubicBezTo>
                    <a:pt x="376085" y="266532"/>
                    <a:pt x="380546" y="262071"/>
                    <a:pt x="386048" y="262071"/>
                  </a:cubicBezTo>
                  <a:close/>
                  <a:moveTo>
                    <a:pt x="206483" y="262071"/>
                  </a:moveTo>
                  <a:cubicBezTo>
                    <a:pt x="211986" y="262071"/>
                    <a:pt x="216446" y="266532"/>
                    <a:pt x="216446" y="272034"/>
                  </a:cubicBezTo>
                  <a:cubicBezTo>
                    <a:pt x="216446" y="277537"/>
                    <a:pt x="211986" y="281997"/>
                    <a:pt x="206483" y="281997"/>
                  </a:cubicBezTo>
                  <a:cubicBezTo>
                    <a:pt x="200981" y="281997"/>
                    <a:pt x="196520" y="277537"/>
                    <a:pt x="196520" y="272034"/>
                  </a:cubicBezTo>
                  <a:cubicBezTo>
                    <a:pt x="196520" y="266532"/>
                    <a:pt x="200981" y="262071"/>
                    <a:pt x="206483" y="262071"/>
                  </a:cubicBezTo>
                  <a:close/>
                  <a:moveTo>
                    <a:pt x="116710" y="262071"/>
                  </a:moveTo>
                  <a:cubicBezTo>
                    <a:pt x="122213" y="262071"/>
                    <a:pt x="126673" y="266532"/>
                    <a:pt x="126673" y="272034"/>
                  </a:cubicBezTo>
                  <a:cubicBezTo>
                    <a:pt x="126673" y="277537"/>
                    <a:pt x="122213" y="281997"/>
                    <a:pt x="116710" y="281997"/>
                  </a:cubicBezTo>
                  <a:cubicBezTo>
                    <a:pt x="111208" y="281997"/>
                    <a:pt x="106747" y="277537"/>
                    <a:pt x="106747" y="272034"/>
                  </a:cubicBezTo>
                  <a:cubicBezTo>
                    <a:pt x="106747" y="266532"/>
                    <a:pt x="111208" y="262071"/>
                    <a:pt x="116710" y="262071"/>
                  </a:cubicBezTo>
                  <a:close/>
                  <a:moveTo>
                    <a:pt x="26937" y="262071"/>
                  </a:moveTo>
                  <a:cubicBezTo>
                    <a:pt x="32440" y="262071"/>
                    <a:pt x="36900" y="266532"/>
                    <a:pt x="36900" y="272034"/>
                  </a:cubicBezTo>
                  <a:cubicBezTo>
                    <a:pt x="36900" y="277537"/>
                    <a:pt x="32440" y="281997"/>
                    <a:pt x="26937" y="281997"/>
                  </a:cubicBezTo>
                  <a:cubicBezTo>
                    <a:pt x="21435" y="281997"/>
                    <a:pt x="16974" y="277537"/>
                    <a:pt x="16974" y="272034"/>
                  </a:cubicBezTo>
                  <a:cubicBezTo>
                    <a:pt x="16974" y="266532"/>
                    <a:pt x="21435" y="262071"/>
                    <a:pt x="26937" y="262071"/>
                  </a:cubicBezTo>
                  <a:close/>
                  <a:moveTo>
                    <a:pt x="296266" y="262062"/>
                  </a:moveTo>
                  <a:cubicBezTo>
                    <a:pt x="301773" y="262062"/>
                    <a:pt x="306238" y="266527"/>
                    <a:pt x="306238" y="272035"/>
                  </a:cubicBezTo>
                  <a:cubicBezTo>
                    <a:pt x="306238" y="277542"/>
                    <a:pt x="301773" y="282007"/>
                    <a:pt x="296266" y="282007"/>
                  </a:cubicBezTo>
                  <a:cubicBezTo>
                    <a:pt x="290758" y="282007"/>
                    <a:pt x="286293" y="277542"/>
                    <a:pt x="286293" y="272035"/>
                  </a:cubicBezTo>
                  <a:cubicBezTo>
                    <a:pt x="286293" y="266527"/>
                    <a:pt x="290758" y="262062"/>
                    <a:pt x="296266" y="262062"/>
                  </a:cubicBezTo>
                  <a:close/>
                  <a:moveTo>
                    <a:pt x="879815" y="218390"/>
                  </a:moveTo>
                  <a:cubicBezTo>
                    <a:pt x="884649" y="218390"/>
                    <a:pt x="888568" y="222309"/>
                    <a:pt x="888568" y="227143"/>
                  </a:cubicBezTo>
                  <a:cubicBezTo>
                    <a:pt x="888568" y="231978"/>
                    <a:pt x="884649" y="235897"/>
                    <a:pt x="879815" y="235897"/>
                  </a:cubicBezTo>
                  <a:cubicBezTo>
                    <a:pt x="874980" y="235897"/>
                    <a:pt x="871061" y="231978"/>
                    <a:pt x="871061" y="227143"/>
                  </a:cubicBezTo>
                  <a:cubicBezTo>
                    <a:pt x="871061" y="222309"/>
                    <a:pt x="874980" y="218390"/>
                    <a:pt x="879815" y="218390"/>
                  </a:cubicBezTo>
                  <a:close/>
                  <a:moveTo>
                    <a:pt x="790032" y="218390"/>
                  </a:moveTo>
                  <a:cubicBezTo>
                    <a:pt x="794867" y="218390"/>
                    <a:pt x="798786" y="222309"/>
                    <a:pt x="798786" y="227143"/>
                  </a:cubicBezTo>
                  <a:cubicBezTo>
                    <a:pt x="798786" y="231978"/>
                    <a:pt x="794867" y="235897"/>
                    <a:pt x="790032" y="235897"/>
                  </a:cubicBezTo>
                  <a:cubicBezTo>
                    <a:pt x="785198" y="235897"/>
                    <a:pt x="781279" y="231978"/>
                    <a:pt x="781279" y="227143"/>
                  </a:cubicBezTo>
                  <a:cubicBezTo>
                    <a:pt x="781279" y="222309"/>
                    <a:pt x="785198" y="218390"/>
                    <a:pt x="790032" y="218390"/>
                  </a:cubicBezTo>
                  <a:close/>
                  <a:moveTo>
                    <a:pt x="700258" y="218390"/>
                  </a:moveTo>
                  <a:cubicBezTo>
                    <a:pt x="705093" y="218390"/>
                    <a:pt x="709012" y="222309"/>
                    <a:pt x="709012" y="227143"/>
                  </a:cubicBezTo>
                  <a:cubicBezTo>
                    <a:pt x="709012" y="231978"/>
                    <a:pt x="705093" y="235897"/>
                    <a:pt x="700258" y="235897"/>
                  </a:cubicBezTo>
                  <a:cubicBezTo>
                    <a:pt x="695424" y="235897"/>
                    <a:pt x="691505" y="231978"/>
                    <a:pt x="691505" y="227143"/>
                  </a:cubicBezTo>
                  <a:cubicBezTo>
                    <a:pt x="691505" y="222309"/>
                    <a:pt x="695424" y="218390"/>
                    <a:pt x="700258" y="218390"/>
                  </a:cubicBezTo>
                  <a:close/>
                  <a:moveTo>
                    <a:pt x="610485" y="218390"/>
                  </a:moveTo>
                  <a:cubicBezTo>
                    <a:pt x="615320" y="218390"/>
                    <a:pt x="619239" y="222309"/>
                    <a:pt x="619239" y="227143"/>
                  </a:cubicBezTo>
                  <a:cubicBezTo>
                    <a:pt x="619239" y="231978"/>
                    <a:pt x="615320" y="235897"/>
                    <a:pt x="610485" y="235897"/>
                  </a:cubicBezTo>
                  <a:cubicBezTo>
                    <a:pt x="605651" y="235897"/>
                    <a:pt x="601732" y="231978"/>
                    <a:pt x="601732" y="227143"/>
                  </a:cubicBezTo>
                  <a:cubicBezTo>
                    <a:pt x="601732" y="222309"/>
                    <a:pt x="605651" y="218390"/>
                    <a:pt x="610485" y="218390"/>
                  </a:cubicBezTo>
                  <a:close/>
                  <a:moveTo>
                    <a:pt x="520713" y="218390"/>
                  </a:moveTo>
                  <a:cubicBezTo>
                    <a:pt x="525547" y="218390"/>
                    <a:pt x="529466" y="222309"/>
                    <a:pt x="529466" y="227143"/>
                  </a:cubicBezTo>
                  <a:cubicBezTo>
                    <a:pt x="529466" y="231978"/>
                    <a:pt x="525547" y="235897"/>
                    <a:pt x="520713" y="235897"/>
                  </a:cubicBezTo>
                  <a:cubicBezTo>
                    <a:pt x="515878" y="235897"/>
                    <a:pt x="511959" y="231978"/>
                    <a:pt x="511959" y="227143"/>
                  </a:cubicBezTo>
                  <a:cubicBezTo>
                    <a:pt x="511959" y="222309"/>
                    <a:pt x="515878" y="218390"/>
                    <a:pt x="520713" y="218390"/>
                  </a:cubicBezTo>
                  <a:close/>
                  <a:moveTo>
                    <a:pt x="430930" y="218390"/>
                  </a:moveTo>
                  <a:cubicBezTo>
                    <a:pt x="435765" y="218390"/>
                    <a:pt x="439684" y="222309"/>
                    <a:pt x="439684" y="227143"/>
                  </a:cubicBezTo>
                  <a:cubicBezTo>
                    <a:pt x="439684" y="231978"/>
                    <a:pt x="435765" y="235897"/>
                    <a:pt x="430930" y="235897"/>
                  </a:cubicBezTo>
                  <a:cubicBezTo>
                    <a:pt x="426096" y="235897"/>
                    <a:pt x="422177" y="231978"/>
                    <a:pt x="422177" y="227143"/>
                  </a:cubicBezTo>
                  <a:cubicBezTo>
                    <a:pt x="422177" y="222309"/>
                    <a:pt x="426096" y="218390"/>
                    <a:pt x="430930" y="218390"/>
                  </a:cubicBezTo>
                  <a:close/>
                  <a:moveTo>
                    <a:pt x="341156" y="218390"/>
                  </a:moveTo>
                  <a:cubicBezTo>
                    <a:pt x="345991" y="218390"/>
                    <a:pt x="349910" y="222309"/>
                    <a:pt x="349910" y="227143"/>
                  </a:cubicBezTo>
                  <a:cubicBezTo>
                    <a:pt x="349910" y="231978"/>
                    <a:pt x="345991" y="235897"/>
                    <a:pt x="341156" y="235897"/>
                  </a:cubicBezTo>
                  <a:cubicBezTo>
                    <a:pt x="336322" y="235897"/>
                    <a:pt x="332403" y="231978"/>
                    <a:pt x="332403" y="227143"/>
                  </a:cubicBezTo>
                  <a:cubicBezTo>
                    <a:pt x="332403" y="222309"/>
                    <a:pt x="336322" y="218390"/>
                    <a:pt x="341156" y="218390"/>
                  </a:cubicBezTo>
                  <a:close/>
                  <a:moveTo>
                    <a:pt x="251374" y="218390"/>
                  </a:moveTo>
                  <a:cubicBezTo>
                    <a:pt x="256209" y="218390"/>
                    <a:pt x="260128" y="222309"/>
                    <a:pt x="260128" y="227143"/>
                  </a:cubicBezTo>
                  <a:cubicBezTo>
                    <a:pt x="260128" y="231978"/>
                    <a:pt x="256209" y="235897"/>
                    <a:pt x="251374" y="235897"/>
                  </a:cubicBezTo>
                  <a:cubicBezTo>
                    <a:pt x="246540" y="235897"/>
                    <a:pt x="242621" y="231978"/>
                    <a:pt x="242621" y="227143"/>
                  </a:cubicBezTo>
                  <a:cubicBezTo>
                    <a:pt x="242621" y="222309"/>
                    <a:pt x="246540" y="218390"/>
                    <a:pt x="251374" y="218390"/>
                  </a:cubicBezTo>
                  <a:close/>
                  <a:moveTo>
                    <a:pt x="161601" y="218390"/>
                  </a:moveTo>
                  <a:cubicBezTo>
                    <a:pt x="166436" y="218390"/>
                    <a:pt x="170355" y="222309"/>
                    <a:pt x="170355" y="227143"/>
                  </a:cubicBezTo>
                  <a:cubicBezTo>
                    <a:pt x="170355" y="231978"/>
                    <a:pt x="166436" y="235897"/>
                    <a:pt x="161601" y="235897"/>
                  </a:cubicBezTo>
                  <a:cubicBezTo>
                    <a:pt x="156767" y="235897"/>
                    <a:pt x="152848" y="231978"/>
                    <a:pt x="152848" y="227143"/>
                  </a:cubicBezTo>
                  <a:cubicBezTo>
                    <a:pt x="152848" y="222309"/>
                    <a:pt x="156767" y="218390"/>
                    <a:pt x="161601" y="218390"/>
                  </a:cubicBezTo>
                  <a:close/>
                  <a:moveTo>
                    <a:pt x="71828" y="218390"/>
                  </a:moveTo>
                  <a:cubicBezTo>
                    <a:pt x="76663" y="218390"/>
                    <a:pt x="80582" y="222309"/>
                    <a:pt x="80582" y="227143"/>
                  </a:cubicBezTo>
                  <a:cubicBezTo>
                    <a:pt x="80582" y="231978"/>
                    <a:pt x="76663" y="235897"/>
                    <a:pt x="71828" y="235897"/>
                  </a:cubicBezTo>
                  <a:cubicBezTo>
                    <a:pt x="66994" y="235897"/>
                    <a:pt x="63075" y="231978"/>
                    <a:pt x="63075" y="227143"/>
                  </a:cubicBezTo>
                  <a:cubicBezTo>
                    <a:pt x="63075" y="222309"/>
                    <a:pt x="66994" y="218390"/>
                    <a:pt x="71828" y="218390"/>
                  </a:cubicBezTo>
                  <a:close/>
                  <a:moveTo>
                    <a:pt x="924706" y="174717"/>
                  </a:moveTo>
                  <a:cubicBezTo>
                    <a:pt x="928872" y="174717"/>
                    <a:pt x="932250" y="178094"/>
                    <a:pt x="932250" y="182261"/>
                  </a:cubicBezTo>
                  <a:cubicBezTo>
                    <a:pt x="932250" y="186427"/>
                    <a:pt x="928872" y="189805"/>
                    <a:pt x="924706" y="189805"/>
                  </a:cubicBezTo>
                  <a:cubicBezTo>
                    <a:pt x="920539" y="189805"/>
                    <a:pt x="917162" y="186427"/>
                    <a:pt x="917162" y="182261"/>
                  </a:cubicBezTo>
                  <a:cubicBezTo>
                    <a:pt x="917162" y="178094"/>
                    <a:pt x="920539" y="174717"/>
                    <a:pt x="924706" y="174717"/>
                  </a:cubicBezTo>
                  <a:close/>
                  <a:moveTo>
                    <a:pt x="834924" y="174717"/>
                  </a:moveTo>
                  <a:cubicBezTo>
                    <a:pt x="839090" y="174717"/>
                    <a:pt x="842468" y="178094"/>
                    <a:pt x="842468" y="182261"/>
                  </a:cubicBezTo>
                  <a:cubicBezTo>
                    <a:pt x="842468" y="186427"/>
                    <a:pt x="839090" y="189805"/>
                    <a:pt x="834924" y="189805"/>
                  </a:cubicBezTo>
                  <a:cubicBezTo>
                    <a:pt x="830757" y="189805"/>
                    <a:pt x="827380" y="186427"/>
                    <a:pt x="827380" y="182261"/>
                  </a:cubicBezTo>
                  <a:cubicBezTo>
                    <a:pt x="827380" y="178094"/>
                    <a:pt x="830757" y="174717"/>
                    <a:pt x="834924" y="174717"/>
                  </a:cubicBezTo>
                  <a:close/>
                  <a:moveTo>
                    <a:pt x="745141" y="174717"/>
                  </a:moveTo>
                  <a:cubicBezTo>
                    <a:pt x="749307" y="174717"/>
                    <a:pt x="752685" y="178094"/>
                    <a:pt x="752685" y="182261"/>
                  </a:cubicBezTo>
                  <a:cubicBezTo>
                    <a:pt x="752685" y="186427"/>
                    <a:pt x="749307" y="189805"/>
                    <a:pt x="745141" y="189805"/>
                  </a:cubicBezTo>
                  <a:cubicBezTo>
                    <a:pt x="740975" y="189805"/>
                    <a:pt x="737597" y="186427"/>
                    <a:pt x="737597" y="182261"/>
                  </a:cubicBezTo>
                  <a:cubicBezTo>
                    <a:pt x="737597" y="178094"/>
                    <a:pt x="740975" y="174717"/>
                    <a:pt x="745141" y="174717"/>
                  </a:cubicBezTo>
                  <a:close/>
                  <a:moveTo>
                    <a:pt x="655368" y="174717"/>
                  </a:moveTo>
                  <a:cubicBezTo>
                    <a:pt x="659534" y="174717"/>
                    <a:pt x="662912" y="178094"/>
                    <a:pt x="662912" y="182261"/>
                  </a:cubicBezTo>
                  <a:cubicBezTo>
                    <a:pt x="662912" y="186427"/>
                    <a:pt x="659534" y="189805"/>
                    <a:pt x="655368" y="189805"/>
                  </a:cubicBezTo>
                  <a:cubicBezTo>
                    <a:pt x="651201" y="189805"/>
                    <a:pt x="647824" y="186427"/>
                    <a:pt x="647824" y="182261"/>
                  </a:cubicBezTo>
                  <a:cubicBezTo>
                    <a:pt x="647824" y="178094"/>
                    <a:pt x="651201" y="174717"/>
                    <a:pt x="655368" y="174717"/>
                  </a:cubicBezTo>
                  <a:close/>
                  <a:moveTo>
                    <a:pt x="565595" y="174717"/>
                  </a:moveTo>
                  <a:cubicBezTo>
                    <a:pt x="569761" y="174717"/>
                    <a:pt x="573139" y="178094"/>
                    <a:pt x="573139" y="182261"/>
                  </a:cubicBezTo>
                  <a:cubicBezTo>
                    <a:pt x="573139" y="186427"/>
                    <a:pt x="569761" y="189805"/>
                    <a:pt x="565595" y="189805"/>
                  </a:cubicBezTo>
                  <a:cubicBezTo>
                    <a:pt x="561428" y="189805"/>
                    <a:pt x="558051" y="186427"/>
                    <a:pt x="558051" y="182261"/>
                  </a:cubicBezTo>
                  <a:cubicBezTo>
                    <a:pt x="558051" y="178094"/>
                    <a:pt x="561428" y="174717"/>
                    <a:pt x="565595" y="174717"/>
                  </a:cubicBezTo>
                  <a:close/>
                  <a:moveTo>
                    <a:pt x="475822" y="174717"/>
                  </a:moveTo>
                  <a:cubicBezTo>
                    <a:pt x="479988" y="174717"/>
                    <a:pt x="483366" y="178094"/>
                    <a:pt x="483366" y="182261"/>
                  </a:cubicBezTo>
                  <a:cubicBezTo>
                    <a:pt x="483366" y="186427"/>
                    <a:pt x="479988" y="189805"/>
                    <a:pt x="475822" y="189805"/>
                  </a:cubicBezTo>
                  <a:cubicBezTo>
                    <a:pt x="471656" y="189805"/>
                    <a:pt x="468278" y="186427"/>
                    <a:pt x="468278" y="182261"/>
                  </a:cubicBezTo>
                  <a:cubicBezTo>
                    <a:pt x="468278" y="178094"/>
                    <a:pt x="471656" y="174717"/>
                    <a:pt x="475822" y="174717"/>
                  </a:cubicBezTo>
                  <a:close/>
                  <a:moveTo>
                    <a:pt x="386039" y="174717"/>
                  </a:moveTo>
                  <a:cubicBezTo>
                    <a:pt x="390205" y="174717"/>
                    <a:pt x="393583" y="178094"/>
                    <a:pt x="393583" y="182261"/>
                  </a:cubicBezTo>
                  <a:cubicBezTo>
                    <a:pt x="393583" y="186427"/>
                    <a:pt x="390205" y="189805"/>
                    <a:pt x="386039" y="189805"/>
                  </a:cubicBezTo>
                  <a:cubicBezTo>
                    <a:pt x="381872" y="189805"/>
                    <a:pt x="378495" y="186427"/>
                    <a:pt x="378495" y="182261"/>
                  </a:cubicBezTo>
                  <a:cubicBezTo>
                    <a:pt x="378495" y="178094"/>
                    <a:pt x="381872" y="174717"/>
                    <a:pt x="386039" y="174717"/>
                  </a:cubicBezTo>
                  <a:close/>
                  <a:moveTo>
                    <a:pt x="296266" y="174717"/>
                  </a:moveTo>
                  <a:cubicBezTo>
                    <a:pt x="300432" y="174717"/>
                    <a:pt x="303810" y="178094"/>
                    <a:pt x="303810" y="182261"/>
                  </a:cubicBezTo>
                  <a:cubicBezTo>
                    <a:pt x="303810" y="186427"/>
                    <a:pt x="300432" y="189805"/>
                    <a:pt x="296266" y="189805"/>
                  </a:cubicBezTo>
                  <a:cubicBezTo>
                    <a:pt x="292099" y="189805"/>
                    <a:pt x="288722" y="186427"/>
                    <a:pt x="288722" y="182261"/>
                  </a:cubicBezTo>
                  <a:cubicBezTo>
                    <a:pt x="288722" y="178094"/>
                    <a:pt x="292099" y="174717"/>
                    <a:pt x="296266" y="174717"/>
                  </a:cubicBezTo>
                  <a:close/>
                  <a:moveTo>
                    <a:pt x="206493" y="174717"/>
                  </a:moveTo>
                  <a:cubicBezTo>
                    <a:pt x="210659" y="174717"/>
                    <a:pt x="214037" y="178094"/>
                    <a:pt x="214037" y="182261"/>
                  </a:cubicBezTo>
                  <a:cubicBezTo>
                    <a:pt x="214037" y="186427"/>
                    <a:pt x="210659" y="189805"/>
                    <a:pt x="206493" y="189805"/>
                  </a:cubicBezTo>
                  <a:cubicBezTo>
                    <a:pt x="202326" y="189805"/>
                    <a:pt x="198949" y="186427"/>
                    <a:pt x="198949" y="182261"/>
                  </a:cubicBezTo>
                  <a:cubicBezTo>
                    <a:pt x="198949" y="178094"/>
                    <a:pt x="202326" y="174717"/>
                    <a:pt x="206493" y="174717"/>
                  </a:cubicBezTo>
                  <a:close/>
                  <a:moveTo>
                    <a:pt x="116710" y="174717"/>
                  </a:moveTo>
                  <a:cubicBezTo>
                    <a:pt x="120876" y="174717"/>
                    <a:pt x="124254" y="178094"/>
                    <a:pt x="124254" y="182261"/>
                  </a:cubicBezTo>
                  <a:cubicBezTo>
                    <a:pt x="124254" y="186427"/>
                    <a:pt x="120876" y="189805"/>
                    <a:pt x="116710" y="189805"/>
                  </a:cubicBezTo>
                  <a:cubicBezTo>
                    <a:pt x="112543" y="189805"/>
                    <a:pt x="109166" y="186427"/>
                    <a:pt x="109166" y="182261"/>
                  </a:cubicBezTo>
                  <a:cubicBezTo>
                    <a:pt x="109166" y="178094"/>
                    <a:pt x="112543" y="174717"/>
                    <a:pt x="116710" y="174717"/>
                  </a:cubicBezTo>
                  <a:close/>
                  <a:moveTo>
                    <a:pt x="26937" y="174717"/>
                  </a:moveTo>
                  <a:cubicBezTo>
                    <a:pt x="31103" y="174717"/>
                    <a:pt x="34481" y="178094"/>
                    <a:pt x="34481" y="182261"/>
                  </a:cubicBezTo>
                  <a:cubicBezTo>
                    <a:pt x="34481" y="186427"/>
                    <a:pt x="31103" y="189805"/>
                    <a:pt x="26937" y="189805"/>
                  </a:cubicBezTo>
                  <a:cubicBezTo>
                    <a:pt x="22770" y="189805"/>
                    <a:pt x="19393" y="186427"/>
                    <a:pt x="19393" y="182261"/>
                  </a:cubicBezTo>
                  <a:cubicBezTo>
                    <a:pt x="19393" y="178094"/>
                    <a:pt x="22770" y="174717"/>
                    <a:pt x="26937" y="174717"/>
                  </a:cubicBezTo>
                  <a:close/>
                  <a:moveTo>
                    <a:pt x="700259" y="131045"/>
                  </a:moveTo>
                  <a:cubicBezTo>
                    <a:pt x="703752" y="131045"/>
                    <a:pt x="706583" y="133877"/>
                    <a:pt x="706583" y="137370"/>
                  </a:cubicBezTo>
                  <a:cubicBezTo>
                    <a:pt x="706583" y="140863"/>
                    <a:pt x="703752" y="143694"/>
                    <a:pt x="700259" y="143694"/>
                  </a:cubicBezTo>
                  <a:cubicBezTo>
                    <a:pt x="696766" y="143694"/>
                    <a:pt x="693934" y="140863"/>
                    <a:pt x="693934" y="137370"/>
                  </a:cubicBezTo>
                  <a:cubicBezTo>
                    <a:pt x="693934" y="133877"/>
                    <a:pt x="696766" y="131045"/>
                    <a:pt x="700259" y="131045"/>
                  </a:cubicBezTo>
                  <a:close/>
                  <a:moveTo>
                    <a:pt x="251375" y="131045"/>
                  </a:moveTo>
                  <a:cubicBezTo>
                    <a:pt x="254868" y="131045"/>
                    <a:pt x="257699" y="133877"/>
                    <a:pt x="257699" y="137370"/>
                  </a:cubicBezTo>
                  <a:cubicBezTo>
                    <a:pt x="257699" y="140863"/>
                    <a:pt x="254868" y="143694"/>
                    <a:pt x="251375" y="143694"/>
                  </a:cubicBezTo>
                  <a:cubicBezTo>
                    <a:pt x="247882" y="143694"/>
                    <a:pt x="245050" y="140863"/>
                    <a:pt x="245050" y="137370"/>
                  </a:cubicBezTo>
                  <a:cubicBezTo>
                    <a:pt x="245050" y="133877"/>
                    <a:pt x="247882" y="131045"/>
                    <a:pt x="251375" y="131045"/>
                  </a:cubicBezTo>
                  <a:close/>
                  <a:moveTo>
                    <a:pt x="879815" y="131036"/>
                  </a:moveTo>
                  <a:cubicBezTo>
                    <a:pt x="883313" y="131036"/>
                    <a:pt x="886149" y="133872"/>
                    <a:pt x="886149" y="137370"/>
                  </a:cubicBezTo>
                  <a:cubicBezTo>
                    <a:pt x="886149" y="140868"/>
                    <a:pt x="883313" y="143704"/>
                    <a:pt x="879815" y="143704"/>
                  </a:cubicBezTo>
                  <a:cubicBezTo>
                    <a:pt x="876317" y="143704"/>
                    <a:pt x="873481" y="140868"/>
                    <a:pt x="873481" y="137370"/>
                  </a:cubicBezTo>
                  <a:cubicBezTo>
                    <a:pt x="873481" y="133872"/>
                    <a:pt x="876317" y="131036"/>
                    <a:pt x="879815" y="131036"/>
                  </a:cubicBezTo>
                  <a:close/>
                  <a:moveTo>
                    <a:pt x="790032" y="131036"/>
                  </a:moveTo>
                  <a:cubicBezTo>
                    <a:pt x="793530" y="131036"/>
                    <a:pt x="796366" y="133872"/>
                    <a:pt x="796366" y="137370"/>
                  </a:cubicBezTo>
                  <a:cubicBezTo>
                    <a:pt x="796366" y="140868"/>
                    <a:pt x="793530" y="143704"/>
                    <a:pt x="790032" y="143704"/>
                  </a:cubicBezTo>
                  <a:cubicBezTo>
                    <a:pt x="786534" y="143704"/>
                    <a:pt x="783698" y="140868"/>
                    <a:pt x="783698" y="137370"/>
                  </a:cubicBezTo>
                  <a:cubicBezTo>
                    <a:pt x="783698" y="133872"/>
                    <a:pt x="786534" y="131036"/>
                    <a:pt x="790032" y="131036"/>
                  </a:cubicBezTo>
                  <a:close/>
                  <a:moveTo>
                    <a:pt x="610486" y="131036"/>
                  </a:moveTo>
                  <a:cubicBezTo>
                    <a:pt x="613984" y="131036"/>
                    <a:pt x="616820" y="133872"/>
                    <a:pt x="616820" y="137370"/>
                  </a:cubicBezTo>
                  <a:cubicBezTo>
                    <a:pt x="616820" y="140868"/>
                    <a:pt x="613984" y="143704"/>
                    <a:pt x="610486" y="143704"/>
                  </a:cubicBezTo>
                  <a:cubicBezTo>
                    <a:pt x="606988" y="143704"/>
                    <a:pt x="604152" y="140868"/>
                    <a:pt x="604152" y="137370"/>
                  </a:cubicBezTo>
                  <a:cubicBezTo>
                    <a:pt x="604152" y="133872"/>
                    <a:pt x="606988" y="131036"/>
                    <a:pt x="610486" y="131036"/>
                  </a:cubicBezTo>
                  <a:close/>
                  <a:moveTo>
                    <a:pt x="520703" y="131036"/>
                  </a:moveTo>
                  <a:cubicBezTo>
                    <a:pt x="524201" y="131036"/>
                    <a:pt x="527037" y="133872"/>
                    <a:pt x="527037" y="137370"/>
                  </a:cubicBezTo>
                  <a:cubicBezTo>
                    <a:pt x="527037" y="140868"/>
                    <a:pt x="524201" y="143704"/>
                    <a:pt x="520703" y="143704"/>
                  </a:cubicBezTo>
                  <a:cubicBezTo>
                    <a:pt x="517205" y="143704"/>
                    <a:pt x="514369" y="140868"/>
                    <a:pt x="514369" y="137370"/>
                  </a:cubicBezTo>
                  <a:cubicBezTo>
                    <a:pt x="514369" y="133872"/>
                    <a:pt x="517205" y="131036"/>
                    <a:pt x="520703" y="131036"/>
                  </a:cubicBezTo>
                  <a:close/>
                  <a:moveTo>
                    <a:pt x="430930" y="131036"/>
                  </a:moveTo>
                  <a:cubicBezTo>
                    <a:pt x="434428" y="131036"/>
                    <a:pt x="437264" y="133872"/>
                    <a:pt x="437264" y="137370"/>
                  </a:cubicBezTo>
                  <a:cubicBezTo>
                    <a:pt x="437264" y="140868"/>
                    <a:pt x="434428" y="143704"/>
                    <a:pt x="430930" y="143704"/>
                  </a:cubicBezTo>
                  <a:cubicBezTo>
                    <a:pt x="427432" y="143704"/>
                    <a:pt x="424596" y="140868"/>
                    <a:pt x="424596" y="137370"/>
                  </a:cubicBezTo>
                  <a:cubicBezTo>
                    <a:pt x="424596" y="133872"/>
                    <a:pt x="427432" y="131036"/>
                    <a:pt x="430930" y="131036"/>
                  </a:cubicBezTo>
                  <a:close/>
                  <a:moveTo>
                    <a:pt x="341147" y="131036"/>
                  </a:moveTo>
                  <a:cubicBezTo>
                    <a:pt x="344645" y="131036"/>
                    <a:pt x="347481" y="133872"/>
                    <a:pt x="347481" y="137370"/>
                  </a:cubicBezTo>
                  <a:cubicBezTo>
                    <a:pt x="347481" y="140868"/>
                    <a:pt x="344645" y="143704"/>
                    <a:pt x="341147" y="143704"/>
                  </a:cubicBezTo>
                  <a:cubicBezTo>
                    <a:pt x="337649" y="143704"/>
                    <a:pt x="334813" y="140868"/>
                    <a:pt x="334813" y="137370"/>
                  </a:cubicBezTo>
                  <a:cubicBezTo>
                    <a:pt x="334813" y="133872"/>
                    <a:pt x="337649" y="131036"/>
                    <a:pt x="341147" y="131036"/>
                  </a:cubicBezTo>
                  <a:close/>
                  <a:moveTo>
                    <a:pt x="161601" y="131036"/>
                  </a:moveTo>
                  <a:cubicBezTo>
                    <a:pt x="165099" y="131036"/>
                    <a:pt x="167935" y="133872"/>
                    <a:pt x="167935" y="137370"/>
                  </a:cubicBezTo>
                  <a:cubicBezTo>
                    <a:pt x="167935" y="140868"/>
                    <a:pt x="165099" y="143704"/>
                    <a:pt x="161601" y="143704"/>
                  </a:cubicBezTo>
                  <a:cubicBezTo>
                    <a:pt x="158103" y="143704"/>
                    <a:pt x="155267" y="140868"/>
                    <a:pt x="155267" y="137370"/>
                  </a:cubicBezTo>
                  <a:cubicBezTo>
                    <a:pt x="155267" y="133872"/>
                    <a:pt x="158103" y="131036"/>
                    <a:pt x="161601" y="131036"/>
                  </a:cubicBezTo>
                  <a:close/>
                  <a:moveTo>
                    <a:pt x="71828" y="131036"/>
                  </a:moveTo>
                  <a:cubicBezTo>
                    <a:pt x="75326" y="131036"/>
                    <a:pt x="78162" y="133872"/>
                    <a:pt x="78162" y="137370"/>
                  </a:cubicBezTo>
                  <a:cubicBezTo>
                    <a:pt x="78162" y="140868"/>
                    <a:pt x="75326" y="143704"/>
                    <a:pt x="71828" y="143704"/>
                  </a:cubicBezTo>
                  <a:cubicBezTo>
                    <a:pt x="68330" y="143704"/>
                    <a:pt x="65494" y="140868"/>
                    <a:pt x="65494" y="137370"/>
                  </a:cubicBezTo>
                  <a:cubicBezTo>
                    <a:pt x="65494" y="133872"/>
                    <a:pt x="68330" y="131036"/>
                    <a:pt x="71828" y="131036"/>
                  </a:cubicBezTo>
                  <a:close/>
                  <a:moveTo>
                    <a:pt x="924706" y="87364"/>
                  </a:moveTo>
                  <a:cubicBezTo>
                    <a:pt x="927531" y="87364"/>
                    <a:pt x="929821" y="89654"/>
                    <a:pt x="929821" y="92479"/>
                  </a:cubicBezTo>
                  <a:cubicBezTo>
                    <a:pt x="929821" y="95304"/>
                    <a:pt x="927531" y="97594"/>
                    <a:pt x="924706" y="97594"/>
                  </a:cubicBezTo>
                  <a:cubicBezTo>
                    <a:pt x="921881" y="97594"/>
                    <a:pt x="919591" y="95304"/>
                    <a:pt x="919591" y="92479"/>
                  </a:cubicBezTo>
                  <a:cubicBezTo>
                    <a:pt x="919591" y="89654"/>
                    <a:pt x="921881" y="87364"/>
                    <a:pt x="924706" y="87364"/>
                  </a:cubicBezTo>
                  <a:close/>
                  <a:moveTo>
                    <a:pt x="834923" y="87364"/>
                  </a:moveTo>
                  <a:cubicBezTo>
                    <a:pt x="837748" y="87364"/>
                    <a:pt x="840038" y="89654"/>
                    <a:pt x="840038" y="92479"/>
                  </a:cubicBezTo>
                  <a:cubicBezTo>
                    <a:pt x="840038" y="95304"/>
                    <a:pt x="837748" y="97594"/>
                    <a:pt x="834923" y="97594"/>
                  </a:cubicBezTo>
                  <a:cubicBezTo>
                    <a:pt x="832098" y="97594"/>
                    <a:pt x="829808" y="95304"/>
                    <a:pt x="829808" y="92479"/>
                  </a:cubicBezTo>
                  <a:cubicBezTo>
                    <a:pt x="829808" y="89654"/>
                    <a:pt x="832098" y="87364"/>
                    <a:pt x="834923" y="87364"/>
                  </a:cubicBezTo>
                  <a:close/>
                  <a:moveTo>
                    <a:pt x="745150" y="87364"/>
                  </a:moveTo>
                  <a:cubicBezTo>
                    <a:pt x="747975" y="87364"/>
                    <a:pt x="750265" y="89654"/>
                    <a:pt x="750265" y="92479"/>
                  </a:cubicBezTo>
                  <a:cubicBezTo>
                    <a:pt x="750265" y="95304"/>
                    <a:pt x="747975" y="97594"/>
                    <a:pt x="745150" y="97594"/>
                  </a:cubicBezTo>
                  <a:cubicBezTo>
                    <a:pt x="742325" y="97594"/>
                    <a:pt x="740035" y="95304"/>
                    <a:pt x="740035" y="92479"/>
                  </a:cubicBezTo>
                  <a:cubicBezTo>
                    <a:pt x="740035" y="89654"/>
                    <a:pt x="742325" y="87364"/>
                    <a:pt x="745150" y="87364"/>
                  </a:cubicBezTo>
                  <a:close/>
                  <a:moveTo>
                    <a:pt x="655368" y="87364"/>
                  </a:moveTo>
                  <a:cubicBezTo>
                    <a:pt x="658193" y="87364"/>
                    <a:pt x="660483" y="89654"/>
                    <a:pt x="660483" y="92479"/>
                  </a:cubicBezTo>
                  <a:cubicBezTo>
                    <a:pt x="660483" y="95304"/>
                    <a:pt x="658193" y="97594"/>
                    <a:pt x="655368" y="97594"/>
                  </a:cubicBezTo>
                  <a:cubicBezTo>
                    <a:pt x="652543" y="97594"/>
                    <a:pt x="650253" y="95304"/>
                    <a:pt x="650253" y="92479"/>
                  </a:cubicBezTo>
                  <a:cubicBezTo>
                    <a:pt x="650253" y="89654"/>
                    <a:pt x="652543" y="87364"/>
                    <a:pt x="655368" y="87364"/>
                  </a:cubicBezTo>
                  <a:close/>
                  <a:moveTo>
                    <a:pt x="565595" y="87364"/>
                  </a:moveTo>
                  <a:cubicBezTo>
                    <a:pt x="568420" y="87364"/>
                    <a:pt x="570710" y="89654"/>
                    <a:pt x="570710" y="92479"/>
                  </a:cubicBezTo>
                  <a:cubicBezTo>
                    <a:pt x="570710" y="95304"/>
                    <a:pt x="568420" y="97594"/>
                    <a:pt x="565595" y="97594"/>
                  </a:cubicBezTo>
                  <a:cubicBezTo>
                    <a:pt x="562770" y="97594"/>
                    <a:pt x="560480" y="95304"/>
                    <a:pt x="560480" y="92479"/>
                  </a:cubicBezTo>
                  <a:cubicBezTo>
                    <a:pt x="560480" y="89654"/>
                    <a:pt x="562770" y="87364"/>
                    <a:pt x="565595" y="87364"/>
                  </a:cubicBezTo>
                  <a:close/>
                  <a:moveTo>
                    <a:pt x="475821" y="87364"/>
                  </a:moveTo>
                  <a:cubicBezTo>
                    <a:pt x="478646" y="87364"/>
                    <a:pt x="480936" y="89654"/>
                    <a:pt x="480936" y="92479"/>
                  </a:cubicBezTo>
                  <a:cubicBezTo>
                    <a:pt x="480936" y="95304"/>
                    <a:pt x="478646" y="97594"/>
                    <a:pt x="475821" y="97594"/>
                  </a:cubicBezTo>
                  <a:cubicBezTo>
                    <a:pt x="472996" y="97594"/>
                    <a:pt x="470706" y="95304"/>
                    <a:pt x="470706" y="92479"/>
                  </a:cubicBezTo>
                  <a:cubicBezTo>
                    <a:pt x="470706" y="89654"/>
                    <a:pt x="472996" y="87364"/>
                    <a:pt x="475821" y="87364"/>
                  </a:cubicBezTo>
                  <a:close/>
                  <a:moveTo>
                    <a:pt x="296266" y="87364"/>
                  </a:moveTo>
                  <a:cubicBezTo>
                    <a:pt x="299091" y="87364"/>
                    <a:pt x="301381" y="89654"/>
                    <a:pt x="301381" y="92479"/>
                  </a:cubicBezTo>
                  <a:cubicBezTo>
                    <a:pt x="301381" y="95304"/>
                    <a:pt x="299091" y="97594"/>
                    <a:pt x="296266" y="97594"/>
                  </a:cubicBezTo>
                  <a:cubicBezTo>
                    <a:pt x="293441" y="97594"/>
                    <a:pt x="291151" y="95304"/>
                    <a:pt x="291151" y="92479"/>
                  </a:cubicBezTo>
                  <a:cubicBezTo>
                    <a:pt x="291151" y="89654"/>
                    <a:pt x="293441" y="87364"/>
                    <a:pt x="296266" y="87364"/>
                  </a:cubicBezTo>
                  <a:close/>
                  <a:moveTo>
                    <a:pt x="206483" y="87364"/>
                  </a:moveTo>
                  <a:cubicBezTo>
                    <a:pt x="209308" y="87364"/>
                    <a:pt x="211598" y="89654"/>
                    <a:pt x="211598" y="92479"/>
                  </a:cubicBezTo>
                  <a:cubicBezTo>
                    <a:pt x="211598" y="95304"/>
                    <a:pt x="209308" y="97594"/>
                    <a:pt x="206483" y="97594"/>
                  </a:cubicBezTo>
                  <a:cubicBezTo>
                    <a:pt x="203658" y="97594"/>
                    <a:pt x="201368" y="95304"/>
                    <a:pt x="201368" y="92479"/>
                  </a:cubicBezTo>
                  <a:cubicBezTo>
                    <a:pt x="201368" y="89654"/>
                    <a:pt x="203658" y="87364"/>
                    <a:pt x="206483" y="87364"/>
                  </a:cubicBezTo>
                  <a:close/>
                  <a:moveTo>
                    <a:pt x="26937" y="87364"/>
                  </a:moveTo>
                  <a:cubicBezTo>
                    <a:pt x="29762" y="87364"/>
                    <a:pt x="32052" y="89654"/>
                    <a:pt x="32052" y="92479"/>
                  </a:cubicBezTo>
                  <a:cubicBezTo>
                    <a:pt x="32052" y="95304"/>
                    <a:pt x="29762" y="97594"/>
                    <a:pt x="26937" y="97594"/>
                  </a:cubicBezTo>
                  <a:cubicBezTo>
                    <a:pt x="24112" y="97594"/>
                    <a:pt x="21822" y="95304"/>
                    <a:pt x="21822" y="92479"/>
                  </a:cubicBezTo>
                  <a:cubicBezTo>
                    <a:pt x="21822" y="89654"/>
                    <a:pt x="24112" y="87364"/>
                    <a:pt x="26937" y="87364"/>
                  </a:cubicBezTo>
                  <a:close/>
                  <a:moveTo>
                    <a:pt x="386038" y="87354"/>
                  </a:moveTo>
                  <a:cubicBezTo>
                    <a:pt x="388869" y="87354"/>
                    <a:pt x="391163" y="89648"/>
                    <a:pt x="391163" y="92478"/>
                  </a:cubicBezTo>
                  <a:cubicBezTo>
                    <a:pt x="391163" y="95309"/>
                    <a:pt x="388869" y="97603"/>
                    <a:pt x="386038" y="97603"/>
                  </a:cubicBezTo>
                  <a:cubicBezTo>
                    <a:pt x="383208" y="97603"/>
                    <a:pt x="380914" y="95309"/>
                    <a:pt x="380914" y="92478"/>
                  </a:cubicBezTo>
                  <a:cubicBezTo>
                    <a:pt x="380914" y="89648"/>
                    <a:pt x="383208" y="87354"/>
                    <a:pt x="386038" y="87354"/>
                  </a:cubicBezTo>
                  <a:close/>
                  <a:moveTo>
                    <a:pt x="116709" y="87354"/>
                  </a:moveTo>
                  <a:cubicBezTo>
                    <a:pt x="119540" y="87354"/>
                    <a:pt x="121834" y="89648"/>
                    <a:pt x="121834" y="92478"/>
                  </a:cubicBezTo>
                  <a:cubicBezTo>
                    <a:pt x="121834" y="95309"/>
                    <a:pt x="119540" y="97603"/>
                    <a:pt x="116709" y="97603"/>
                  </a:cubicBezTo>
                  <a:cubicBezTo>
                    <a:pt x="113879" y="97603"/>
                    <a:pt x="111585" y="95309"/>
                    <a:pt x="111585" y="92478"/>
                  </a:cubicBezTo>
                  <a:cubicBezTo>
                    <a:pt x="111585" y="89648"/>
                    <a:pt x="113879" y="87354"/>
                    <a:pt x="116709" y="87354"/>
                  </a:cubicBezTo>
                  <a:close/>
                  <a:moveTo>
                    <a:pt x="879814" y="43682"/>
                  </a:moveTo>
                  <a:cubicBezTo>
                    <a:pt x="881971" y="43682"/>
                    <a:pt x="883719" y="45430"/>
                    <a:pt x="883719" y="47587"/>
                  </a:cubicBezTo>
                  <a:cubicBezTo>
                    <a:pt x="883719" y="49744"/>
                    <a:pt x="881971" y="51493"/>
                    <a:pt x="879814" y="51493"/>
                  </a:cubicBezTo>
                  <a:cubicBezTo>
                    <a:pt x="877657" y="51493"/>
                    <a:pt x="875909" y="49744"/>
                    <a:pt x="875909" y="47587"/>
                  </a:cubicBezTo>
                  <a:cubicBezTo>
                    <a:pt x="875909" y="45430"/>
                    <a:pt x="877657" y="43682"/>
                    <a:pt x="879814" y="43682"/>
                  </a:cubicBezTo>
                  <a:close/>
                  <a:moveTo>
                    <a:pt x="790041" y="43682"/>
                  </a:moveTo>
                  <a:cubicBezTo>
                    <a:pt x="792198" y="43682"/>
                    <a:pt x="793946" y="45430"/>
                    <a:pt x="793946" y="47587"/>
                  </a:cubicBezTo>
                  <a:cubicBezTo>
                    <a:pt x="793946" y="49744"/>
                    <a:pt x="792198" y="51493"/>
                    <a:pt x="790041" y="51493"/>
                  </a:cubicBezTo>
                  <a:cubicBezTo>
                    <a:pt x="787884" y="51493"/>
                    <a:pt x="786136" y="49744"/>
                    <a:pt x="786136" y="47587"/>
                  </a:cubicBezTo>
                  <a:cubicBezTo>
                    <a:pt x="786136" y="45430"/>
                    <a:pt x="787884" y="43682"/>
                    <a:pt x="790041" y="43682"/>
                  </a:cubicBezTo>
                  <a:close/>
                  <a:moveTo>
                    <a:pt x="700259" y="43682"/>
                  </a:moveTo>
                  <a:cubicBezTo>
                    <a:pt x="702416" y="43682"/>
                    <a:pt x="704165" y="45430"/>
                    <a:pt x="704165" y="47587"/>
                  </a:cubicBezTo>
                  <a:cubicBezTo>
                    <a:pt x="704165" y="49744"/>
                    <a:pt x="702416" y="51493"/>
                    <a:pt x="700259" y="51493"/>
                  </a:cubicBezTo>
                  <a:cubicBezTo>
                    <a:pt x="698102" y="51493"/>
                    <a:pt x="696354" y="49744"/>
                    <a:pt x="696354" y="47587"/>
                  </a:cubicBezTo>
                  <a:cubicBezTo>
                    <a:pt x="696354" y="45430"/>
                    <a:pt x="698102" y="43682"/>
                    <a:pt x="700259" y="43682"/>
                  </a:cubicBezTo>
                  <a:close/>
                  <a:moveTo>
                    <a:pt x="610486" y="43682"/>
                  </a:moveTo>
                  <a:cubicBezTo>
                    <a:pt x="612643" y="43682"/>
                    <a:pt x="614391" y="45430"/>
                    <a:pt x="614391" y="47587"/>
                  </a:cubicBezTo>
                  <a:cubicBezTo>
                    <a:pt x="614391" y="49744"/>
                    <a:pt x="612643" y="51493"/>
                    <a:pt x="610486" y="51493"/>
                  </a:cubicBezTo>
                  <a:cubicBezTo>
                    <a:pt x="608329" y="51493"/>
                    <a:pt x="606581" y="49744"/>
                    <a:pt x="606581" y="47587"/>
                  </a:cubicBezTo>
                  <a:cubicBezTo>
                    <a:pt x="606581" y="45430"/>
                    <a:pt x="608329" y="43682"/>
                    <a:pt x="610486" y="43682"/>
                  </a:cubicBezTo>
                  <a:close/>
                  <a:moveTo>
                    <a:pt x="520703" y="43682"/>
                  </a:moveTo>
                  <a:cubicBezTo>
                    <a:pt x="522860" y="43682"/>
                    <a:pt x="524608" y="45430"/>
                    <a:pt x="524608" y="47587"/>
                  </a:cubicBezTo>
                  <a:cubicBezTo>
                    <a:pt x="524608" y="49744"/>
                    <a:pt x="522860" y="51493"/>
                    <a:pt x="520703" y="51493"/>
                  </a:cubicBezTo>
                  <a:cubicBezTo>
                    <a:pt x="518546" y="51493"/>
                    <a:pt x="516798" y="49744"/>
                    <a:pt x="516798" y="47587"/>
                  </a:cubicBezTo>
                  <a:cubicBezTo>
                    <a:pt x="516798" y="45430"/>
                    <a:pt x="518546" y="43682"/>
                    <a:pt x="520703" y="43682"/>
                  </a:cubicBezTo>
                  <a:close/>
                  <a:moveTo>
                    <a:pt x="430930" y="43682"/>
                  </a:moveTo>
                  <a:cubicBezTo>
                    <a:pt x="433087" y="43682"/>
                    <a:pt x="434836" y="45430"/>
                    <a:pt x="434836" y="47587"/>
                  </a:cubicBezTo>
                  <a:cubicBezTo>
                    <a:pt x="434836" y="49744"/>
                    <a:pt x="433087" y="51493"/>
                    <a:pt x="430930" y="51493"/>
                  </a:cubicBezTo>
                  <a:cubicBezTo>
                    <a:pt x="428773" y="51493"/>
                    <a:pt x="427025" y="49744"/>
                    <a:pt x="427025" y="47587"/>
                  </a:cubicBezTo>
                  <a:cubicBezTo>
                    <a:pt x="427025" y="45430"/>
                    <a:pt x="428773" y="43682"/>
                    <a:pt x="430930" y="43682"/>
                  </a:cubicBezTo>
                  <a:close/>
                  <a:moveTo>
                    <a:pt x="341157" y="43682"/>
                  </a:moveTo>
                  <a:cubicBezTo>
                    <a:pt x="343314" y="43682"/>
                    <a:pt x="345063" y="45430"/>
                    <a:pt x="345063" y="47587"/>
                  </a:cubicBezTo>
                  <a:cubicBezTo>
                    <a:pt x="345063" y="49744"/>
                    <a:pt x="343314" y="51493"/>
                    <a:pt x="341157" y="51493"/>
                  </a:cubicBezTo>
                  <a:cubicBezTo>
                    <a:pt x="339000" y="51493"/>
                    <a:pt x="337252" y="49744"/>
                    <a:pt x="337252" y="47587"/>
                  </a:cubicBezTo>
                  <a:cubicBezTo>
                    <a:pt x="337252" y="45430"/>
                    <a:pt x="339000" y="43682"/>
                    <a:pt x="341157" y="43682"/>
                  </a:cubicBezTo>
                  <a:close/>
                  <a:moveTo>
                    <a:pt x="251374" y="43682"/>
                  </a:moveTo>
                  <a:cubicBezTo>
                    <a:pt x="253531" y="43682"/>
                    <a:pt x="255280" y="45430"/>
                    <a:pt x="255280" y="47587"/>
                  </a:cubicBezTo>
                  <a:cubicBezTo>
                    <a:pt x="255280" y="49744"/>
                    <a:pt x="253531" y="51493"/>
                    <a:pt x="251374" y="51493"/>
                  </a:cubicBezTo>
                  <a:cubicBezTo>
                    <a:pt x="249217" y="51493"/>
                    <a:pt x="247469" y="49744"/>
                    <a:pt x="247469" y="47587"/>
                  </a:cubicBezTo>
                  <a:cubicBezTo>
                    <a:pt x="247469" y="45430"/>
                    <a:pt x="249217" y="43682"/>
                    <a:pt x="251374" y="43682"/>
                  </a:cubicBezTo>
                  <a:close/>
                  <a:moveTo>
                    <a:pt x="161601" y="43682"/>
                  </a:moveTo>
                  <a:cubicBezTo>
                    <a:pt x="163758" y="43682"/>
                    <a:pt x="165506" y="45430"/>
                    <a:pt x="165506" y="47587"/>
                  </a:cubicBezTo>
                  <a:cubicBezTo>
                    <a:pt x="165506" y="49744"/>
                    <a:pt x="163758" y="51493"/>
                    <a:pt x="161601" y="51493"/>
                  </a:cubicBezTo>
                  <a:cubicBezTo>
                    <a:pt x="159444" y="51493"/>
                    <a:pt x="157696" y="49744"/>
                    <a:pt x="157696" y="47587"/>
                  </a:cubicBezTo>
                  <a:cubicBezTo>
                    <a:pt x="157696" y="45430"/>
                    <a:pt x="159444" y="43682"/>
                    <a:pt x="161601" y="43682"/>
                  </a:cubicBezTo>
                  <a:close/>
                  <a:moveTo>
                    <a:pt x="71828" y="43682"/>
                  </a:moveTo>
                  <a:cubicBezTo>
                    <a:pt x="73985" y="43682"/>
                    <a:pt x="75734" y="45430"/>
                    <a:pt x="75734" y="47587"/>
                  </a:cubicBezTo>
                  <a:cubicBezTo>
                    <a:pt x="75734" y="49744"/>
                    <a:pt x="73985" y="51493"/>
                    <a:pt x="71828" y="51493"/>
                  </a:cubicBezTo>
                  <a:cubicBezTo>
                    <a:pt x="69671" y="51493"/>
                    <a:pt x="67923" y="49744"/>
                    <a:pt x="67923" y="47587"/>
                  </a:cubicBezTo>
                  <a:cubicBezTo>
                    <a:pt x="67923" y="45430"/>
                    <a:pt x="69671" y="43682"/>
                    <a:pt x="71828" y="43682"/>
                  </a:cubicBezTo>
                  <a:close/>
                  <a:moveTo>
                    <a:pt x="924706" y="0"/>
                  </a:moveTo>
                  <a:cubicBezTo>
                    <a:pt x="926602" y="10"/>
                    <a:pt x="927392" y="800"/>
                    <a:pt x="927392" y="2696"/>
                  </a:cubicBezTo>
                  <a:cubicBezTo>
                    <a:pt x="927392" y="4601"/>
                    <a:pt x="926602" y="5391"/>
                    <a:pt x="924706" y="5391"/>
                  </a:cubicBezTo>
                  <a:cubicBezTo>
                    <a:pt x="922801" y="5391"/>
                    <a:pt x="922001" y="4601"/>
                    <a:pt x="922001" y="2696"/>
                  </a:cubicBezTo>
                  <a:cubicBezTo>
                    <a:pt x="922001" y="791"/>
                    <a:pt x="922792" y="0"/>
                    <a:pt x="924706" y="0"/>
                  </a:cubicBezTo>
                  <a:close/>
                  <a:moveTo>
                    <a:pt x="834914" y="0"/>
                  </a:moveTo>
                  <a:cubicBezTo>
                    <a:pt x="836829" y="10"/>
                    <a:pt x="837610" y="800"/>
                    <a:pt x="837610" y="2696"/>
                  </a:cubicBezTo>
                  <a:cubicBezTo>
                    <a:pt x="837610" y="4601"/>
                    <a:pt x="836829" y="5391"/>
                    <a:pt x="834914" y="5391"/>
                  </a:cubicBezTo>
                  <a:cubicBezTo>
                    <a:pt x="833009" y="5391"/>
                    <a:pt x="832228" y="4601"/>
                    <a:pt x="832228" y="2696"/>
                  </a:cubicBezTo>
                  <a:cubicBezTo>
                    <a:pt x="832228" y="791"/>
                    <a:pt x="833019" y="0"/>
                    <a:pt x="834914" y="0"/>
                  </a:cubicBezTo>
                  <a:close/>
                  <a:moveTo>
                    <a:pt x="745151" y="0"/>
                  </a:moveTo>
                  <a:cubicBezTo>
                    <a:pt x="747056" y="10"/>
                    <a:pt x="747846" y="800"/>
                    <a:pt x="747846" y="2696"/>
                  </a:cubicBezTo>
                  <a:cubicBezTo>
                    <a:pt x="747846" y="4601"/>
                    <a:pt x="747056" y="5391"/>
                    <a:pt x="745151" y="5391"/>
                  </a:cubicBezTo>
                  <a:cubicBezTo>
                    <a:pt x="743236" y="5391"/>
                    <a:pt x="742455" y="4601"/>
                    <a:pt x="742455" y="2696"/>
                  </a:cubicBezTo>
                  <a:cubicBezTo>
                    <a:pt x="742455" y="791"/>
                    <a:pt x="743246" y="0"/>
                    <a:pt x="745151" y="0"/>
                  </a:cubicBezTo>
                  <a:close/>
                  <a:moveTo>
                    <a:pt x="655368" y="0"/>
                  </a:moveTo>
                  <a:cubicBezTo>
                    <a:pt x="657273" y="10"/>
                    <a:pt x="658064" y="800"/>
                    <a:pt x="658064" y="2696"/>
                  </a:cubicBezTo>
                  <a:cubicBezTo>
                    <a:pt x="658064" y="4601"/>
                    <a:pt x="657273" y="5391"/>
                    <a:pt x="655368" y="5391"/>
                  </a:cubicBezTo>
                  <a:cubicBezTo>
                    <a:pt x="653463" y="5391"/>
                    <a:pt x="652682" y="4601"/>
                    <a:pt x="652682" y="2696"/>
                  </a:cubicBezTo>
                  <a:cubicBezTo>
                    <a:pt x="652682" y="791"/>
                    <a:pt x="653473" y="0"/>
                    <a:pt x="655368" y="0"/>
                  </a:cubicBezTo>
                  <a:close/>
                  <a:moveTo>
                    <a:pt x="565594" y="0"/>
                  </a:moveTo>
                  <a:cubicBezTo>
                    <a:pt x="567499" y="10"/>
                    <a:pt x="568299" y="800"/>
                    <a:pt x="568299" y="2696"/>
                  </a:cubicBezTo>
                  <a:cubicBezTo>
                    <a:pt x="568299" y="4601"/>
                    <a:pt x="567509" y="5391"/>
                    <a:pt x="565594" y="5391"/>
                  </a:cubicBezTo>
                  <a:cubicBezTo>
                    <a:pt x="563689" y="5391"/>
                    <a:pt x="562908" y="4601"/>
                    <a:pt x="562908" y="2696"/>
                  </a:cubicBezTo>
                  <a:cubicBezTo>
                    <a:pt x="562908" y="791"/>
                    <a:pt x="563699" y="0"/>
                    <a:pt x="565594" y="0"/>
                  </a:cubicBezTo>
                  <a:close/>
                  <a:moveTo>
                    <a:pt x="475822" y="0"/>
                  </a:moveTo>
                  <a:cubicBezTo>
                    <a:pt x="477727" y="10"/>
                    <a:pt x="478508" y="800"/>
                    <a:pt x="478508" y="2696"/>
                  </a:cubicBezTo>
                  <a:cubicBezTo>
                    <a:pt x="478508" y="4601"/>
                    <a:pt x="477727" y="5391"/>
                    <a:pt x="475822" y="5391"/>
                  </a:cubicBezTo>
                  <a:cubicBezTo>
                    <a:pt x="473917" y="5391"/>
                    <a:pt x="473126" y="4601"/>
                    <a:pt x="473126" y="2696"/>
                  </a:cubicBezTo>
                  <a:cubicBezTo>
                    <a:pt x="473126" y="791"/>
                    <a:pt x="473917" y="0"/>
                    <a:pt x="475822" y="0"/>
                  </a:cubicBezTo>
                  <a:close/>
                  <a:moveTo>
                    <a:pt x="386039" y="0"/>
                  </a:moveTo>
                  <a:cubicBezTo>
                    <a:pt x="387944" y="0"/>
                    <a:pt x="388734" y="800"/>
                    <a:pt x="388734" y="2696"/>
                  </a:cubicBezTo>
                  <a:cubicBezTo>
                    <a:pt x="388734" y="4601"/>
                    <a:pt x="387944" y="5391"/>
                    <a:pt x="386039" y="5391"/>
                  </a:cubicBezTo>
                  <a:cubicBezTo>
                    <a:pt x="384134" y="5391"/>
                    <a:pt x="383343" y="4601"/>
                    <a:pt x="383343" y="2696"/>
                  </a:cubicBezTo>
                  <a:cubicBezTo>
                    <a:pt x="383343" y="791"/>
                    <a:pt x="384134" y="0"/>
                    <a:pt x="386039" y="0"/>
                  </a:cubicBezTo>
                  <a:close/>
                  <a:moveTo>
                    <a:pt x="296266" y="0"/>
                  </a:moveTo>
                  <a:cubicBezTo>
                    <a:pt x="298171" y="10"/>
                    <a:pt x="298961" y="800"/>
                    <a:pt x="298961" y="2696"/>
                  </a:cubicBezTo>
                  <a:cubicBezTo>
                    <a:pt x="298961" y="4601"/>
                    <a:pt x="298171" y="5391"/>
                    <a:pt x="296266" y="5391"/>
                  </a:cubicBezTo>
                  <a:cubicBezTo>
                    <a:pt x="294361" y="5391"/>
                    <a:pt x="293570" y="4601"/>
                    <a:pt x="293570" y="2696"/>
                  </a:cubicBezTo>
                  <a:cubicBezTo>
                    <a:pt x="293570" y="791"/>
                    <a:pt x="294361" y="0"/>
                    <a:pt x="296266" y="0"/>
                  </a:cubicBezTo>
                  <a:close/>
                  <a:moveTo>
                    <a:pt x="206493" y="0"/>
                  </a:moveTo>
                  <a:cubicBezTo>
                    <a:pt x="208398" y="10"/>
                    <a:pt x="209179" y="800"/>
                    <a:pt x="209179" y="2696"/>
                  </a:cubicBezTo>
                  <a:cubicBezTo>
                    <a:pt x="209179" y="4601"/>
                    <a:pt x="208388" y="5391"/>
                    <a:pt x="206493" y="5391"/>
                  </a:cubicBezTo>
                  <a:cubicBezTo>
                    <a:pt x="204578" y="5391"/>
                    <a:pt x="203797" y="4601"/>
                    <a:pt x="203797" y="2696"/>
                  </a:cubicBezTo>
                  <a:cubicBezTo>
                    <a:pt x="203797" y="791"/>
                    <a:pt x="204588" y="0"/>
                    <a:pt x="206493" y="0"/>
                  </a:cubicBezTo>
                  <a:close/>
                  <a:moveTo>
                    <a:pt x="116719" y="0"/>
                  </a:moveTo>
                  <a:cubicBezTo>
                    <a:pt x="118624" y="0"/>
                    <a:pt x="119405" y="800"/>
                    <a:pt x="119405" y="2696"/>
                  </a:cubicBezTo>
                  <a:cubicBezTo>
                    <a:pt x="119405" y="4601"/>
                    <a:pt x="118624" y="5391"/>
                    <a:pt x="116719" y="5391"/>
                  </a:cubicBezTo>
                  <a:cubicBezTo>
                    <a:pt x="114814" y="5391"/>
                    <a:pt x="114033" y="4601"/>
                    <a:pt x="114033" y="2696"/>
                  </a:cubicBezTo>
                  <a:cubicBezTo>
                    <a:pt x="114033" y="791"/>
                    <a:pt x="114814" y="0"/>
                    <a:pt x="116719" y="0"/>
                  </a:cubicBezTo>
                  <a:close/>
                  <a:moveTo>
                    <a:pt x="26937" y="0"/>
                  </a:moveTo>
                  <a:cubicBezTo>
                    <a:pt x="28842" y="0"/>
                    <a:pt x="29632" y="800"/>
                    <a:pt x="29632" y="2696"/>
                  </a:cubicBezTo>
                  <a:cubicBezTo>
                    <a:pt x="29632" y="4601"/>
                    <a:pt x="28842" y="5391"/>
                    <a:pt x="26937" y="5391"/>
                  </a:cubicBezTo>
                  <a:cubicBezTo>
                    <a:pt x="25032" y="5391"/>
                    <a:pt x="24241" y="4610"/>
                    <a:pt x="24241" y="2696"/>
                  </a:cubicBezTo>
                  <a:cubicBezTo>
                    <a:pt x="24241" y="791"/>
                    <a:pt x="25032" y="0"/>
                    <a:pt x="2693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2E69569E-C632-4A4B-900B-1206234EA813}"/>
                </a:ext>
              </a:extLst>
            </p:cNvPr>
            <p:cNvSpPr/>
            <p:nvPr/>
          </p:nvSpPr>
          <p:spPr>
            <a:xfrm flipV="1">
              <a:off x="6040407" y="160428"/>
              <a:ext cx="2990851" cy="2914697"/>
            </a:xfrm>
            <a:custGeom>
              <a:avLst/>
              <a:gdLst>
                <a:gd name="connsiteX0" fmla="*/ 655367 w 951642"/>
                <a:gd name="connsiteY0" fmla="*/ 873548 h 927411"/>
                <a:gd name="connsiteX1" fmla="*/ 682294 w 951642"/>
                <a:gd name="connsiteY1" fmla="*/ 900475 h 927411"/>
                <a:gd name="connsiteX2" fmla="*/ 655367 w 951642"/>
                <a:gd name="connsiteY2" fmla="*/ 927402 h 927411"/>
                <a:gd name="connsiteX3" fmla="*/ 628440 w 951642"/>
                <a:gd name="connsiteY3" fmla="*/ 900475 h 927411"/>
                <a:gd name="connsiteX4" fmla="*/ 655367 w 951642"/>
                <a:gd name="connsiteY4" fmla="*/ 873548 h 927411"/>
                <a:gd name="connsiteX5" fmla="*/ 565594 w 951642"/>
                <a:gd name="connsiteY5" fmla="*/ 873548 h 927411"/>
                <a:gd name="connsiteX6" fmla="*/ 592521 w 951642"/>
                <a:gd name="connsiteY6" fmla="*/ 900475 h 927411"/>
                <a:gd name="connsiteX7" fmla="*/ 565594 w 951642"/>
                <a:gd name="connsiteY7" fmla="*/ 927402 h 927411"/>
                <a:gd name="connsiteX8" fmla="*/ 538667 w 951642"/>
                <a:gd name="connsiteY8" fmla="*/ 900475 h 927411"/>
                <a:gd name="connsiteX9" fmla="*/ 565594 w 951642"/>
                <a:gd name="connsiteY9" fmla="*/ 873548 h 927411"/>
                <a:gd name="connsiteX10" fmla="*/ 386048 w 951642"/>
                <a:gd name="connsiteY10" fmla="*/ 873548 h 927411"/>
                <a:gd name="connsiteX11" fmla="*/ 412975 w 951642"/>
                <a:gd name="connsiteY11" fmla="*/ 900475 h 927411"/>
                <a:gd name="connsiteX12" fmla="*/ 386048 w 951642"/>
                <a:gd name="connsiteY12" fmla="*/ 927402 h 927411"/>
                <a:gd name="connsiteX13" fmla="*/ 359121 w 951642"/>
                <a:gd name="connsiteY13" fmla="*/ 900475 h 927411"/>
                <a:gd name="connsiteX14" fmla="*/ 386048 w 951642"/>
                <a:gd name="connsiteY14" fmla="*/ 873548 h 927411"/>
                <a:gd name="connsiteX15" fmla="*/ 296265 w 951642"/>
                <a:gd name="connsiteY15" fmla="*/ 873548 h 927411"/>
                <a:gd name="connsiteX16" fmla="*/ 323192 w 951642"/>
                <a:gd name="connsiteY16" fmla="*/ 900475 h 927411"/>
                <a:gd name="connsiteX17" fmla="*/ 296265 w 951642"/>
                <a:gd name="connsiteY17" fmla="*/ 927402 h 927411"/>
                <a:gd name="connsiteX18" fmla="*/ 269338 w 951642"/>
                <a:gd name="connsiteY18" fmla="*/ 900475 h 927411"/>
                <a:gd name="connsiteX19" fmla="*/ 296265 w 951642"/>
                <a:gd name="connsiteY19" fmla="*/ 873548 h 927411"/>
                <a:gd name="connsiteX20" fmla="*/ 924706 w 951642"/>
                <a:gd name="connsiteY20" fmla="*/ 873538 h 927411"/>
                <a:gd name="connsiteX21" fmla="*/ 951642 w 951642"/>
                <a:gd name="connsiteY21" fmla="*/ 900475 h 927411"/>
                <a:gd name="connsiteX22" fmla="*/ 924706 w 951642"/>
                <a:gd name="connsiteY22" fmla="*/ 927411 h 927411"/>
                <a:gd name="connsiteX23" fmla="*/ 897769 w 951642"/>
                <a:gd name="connsiteY23" fmla="*/ 900475 h 927411"/>
                <a:gd name="connsiteX24" fmla="*/ 924706 w 951642"/>
                <a:gd name="connsiteY24" fmla="*/ 873538 h 927411"/>
                <a:gd name="connsiteX25" fmla="*/ 834924 w 951642"/>
                <a:gd name="connsiteY25" fmla="*/ 873538 h 927411"/>
                <a:gd name="connsiteX26" fmla="*/ 861860 w 951642"/>
                <a:gd name="connsiteY26" fmla="*/ 900475 h 927411"/>
                <a:gd name="connsiteX27" fmla="*/ 834924 w 951642"/>
                <a:gd name="connsiteY27" fmla="*/ 927411 h 927411"/>
                <a:gd name="connsiteX28" fmla="*/ 807987 w 951642"/>
                <a:gd name="connsiteY28" fmla="*/ 900475 h 927411"/>
                <a:gd name="connsiteX29" fmla="*/ 834924 w 951642"/>
                <a:gd name="connsiteY29" fmla="*/ 873538 h 927411"/>
                <a:gd name="connsiteX30" fmla="*/ 745151 w 951642"/>
                <a:gd name="connsiteY30" fmla="*/ 873538 h 927411"/>
                <a:gd name="connsiteX31" fmla="*/ 772087 w 951642"/>
                <a:gd name="connsiteY31" fmla="*/ 900475 h 927411"/>
                <a:gd name="connsiteX32" fmla="*/ 745151 w 951642"/>
                <a:gd name="connsiteY32" fmla="*/ 927411 h 927411"/>
                <a:gd name="connsiteX33" fmla="*/ 718214 w 951642"/>
                <a:gd name="connsiteY33" fmla="*/ 900475 h 927411"/>
                <a:gd name="connsiteX34" fmla="*/ 745151 w 951642"/>
                <a:gd name="connsiteY34" fmla="*/ 873538 h 927411"/>
                <a:gd name="connsiteX35" fmla="*/ 475822 w 951642"/>
                <a:gd name="connsiteY35" fmla="*/ 873538 h 927411"/>
                <a:gd name="connsiteX36" fmla="*/ 502758 w 951642"/>
                <a:gd name="connsiteY36" fmla="*/ 900475 h 927411"/>
                <a:gd name="connsiteX37" fmla="*/ 475822 w 951642"/>
                <a:gd name="connsiteY37" fmla="*/ 927411 h 927411"/>
                <a:gd name="connsiteX38" fmla="*/ 448885 w 951642"/>
                <a:gd name="connsiteY38" fmla="*/ 900475 h 927411"/>
                <a:gd name="connsiteX39" fmla="*/ 475822 w 951642"/>
                <a:gd name="connsiteY39" fmla="*/ 873538 h 927411"/>
                <a:gd name="connsiteX40" fmla="*/ 206493 w 951642"/>
                <a:gd name="connsiteY40" fmla="*/ 873538 h 927411"/>
                <a:gd name="connsiteX41" fmla="*/ 233429 w 951642"/>
                <a:gd name="connsiteY41" fmla="*/ 900475 h 927411"/>
                <a:gd name="connsiteX42" fmla="*/ 206493 w 951642"/>
                <a:gd name="connsiteY42" fmla="*/ 927411 h 927411"/>
                <a:gd name="connsiteX43" fmla="*/ 179556 w 951642"/>
                <a:gd name="connsiteY43" fmla="*/ 900475 h 927411"/>
                <a:gd name="connsiteX44" fmla="*/ 206493 w 951642"/>
                <a:gd name="connsiteY44" fmla="*/ 873538 h 927411"/>
                <a:gd name="connsiteX45" fmla="*/ 116710 w 951642"/>
                <a:gd name="connsiteY45" fmla="*/ 873538 h 927411"/>
                <a:gd name="connsiteX46" fmla="*/ 143646 w 951642"/>
                <a:gd name="connsiteY46" fmla="*/ 900475 h 927411"/>
                <a:gd name="connsiteX47" fmla="*/ 116710 w 951642"/>
                <a:gd name="connsiteY47" fmla="*/ 927411 h 927411"/>
                <a:gd name="connsiteX48" fmla="*/ 89773 w 951642"/>
                <a:gd name="connsiteY48" fmla="*/ 900475 h 927411"/>
                <a:gd name="connsiteX49" fmla="*/ 116710 w 951642"/>
                <a:gd name="connsiteY49" fmla="*/ 873538 h 927411"/>
                <a:gd name="connsiteX50" fmla="*/ 26937 w 951642"/>
                <a:gd name="connsiteY50" fmla="*/ 873538 h 927411"/>
                <a:gd name="connsiteX51" fmla="*/ 53873 w 951642"/>
                <a:gd name="connsiteY51" fmla="*/ 900475 h 927411"/>
                <a:gd name="connsiteX52" fmla="*/ 26937 w 951642"/>
                <a:gd name="connsiteY52" fmla="*/ 927411 h 927411"/>
                <a:gd name="connsiteX53" fmla="*/ 0 w 951642"/>
                <a:gd name="connsiteY53" fmla="*/ 900475 h 927411"/>
                <a:gd name="connsiteX54" fmla="*/ 26937 w 951642"/>
                <a:gd name="connsiteY54" fmla="*/ 873538 h 927411"/>
                <a:gd name="connsiteX55" fmla="*/ 879815 w 951642"/>
                <a:gd name="connsiteY55" fmla="*/ 829866 h 927411"/>
                <a:gd name="connsiteX56" fmla="*/ 905532 w 951642"/>
                <a:gd name="connsiteY56" fmla="*/ 855583 h 927411"/>
                <a:gd name="connsiteX57" fmla="*/ 879815 w 951642"/>
                <a:gd name="connsiteY57" fmla="*/ 881301 h 927411"/>
                <a:gd name="connsiteX58" fmla="*/ 854097 w 951642"/>
                <a:gd name="connsiteY58" fmla="*/ 855583 h 927411"/>
                <a:gd name="connsiteX59" fmla="*/ 879815 w 951642"/>
                <a:gd name="connsiteY59" fmla="*/ 829866 h 927411"/>
                <a:gd name="connsiteX60" fmla="*/ 790033 w 951642"/>
                <a:gd name="connsiteY60" fmla="*/ 829866 h 927411"/>
                <a:gd name="connsiteX61" fmla="*/ 815750 w 951642"/>
                <a:gd name="connsiteY61" fmla="*/ 855583 h 927411"/>
                <a:gd name="connsiteX62" fmla="*/ 790033 w 951642"/>
                <a:gd name="connsiteY62" fmla="*/ 881301 h 927411"/>
                <a:gd name="connsiteX63" fmla="*/ 764315 w 951642"/>
                <a:gd name="connsiteY63" fmla="*/ 855583 h 927411"/>
                <a:gd name="connsiteX64" fmla="*/ 790033 w 951642"/>
                <a:gd name="connsiteY64" fmla="*/ 829866 h 927411"/>
                <a:gd name="connsiteX65" fmla="*/ 700269 w 951642"/>
                <a:gd name="connsiteY65" fmla="*/ 829866 h 927411"/>
                <a:gd name="connsiteX66" fmla="*/ 725986 w 951642"/>
                <a:gd name="connsiteY66" fmla="*/ 855583 h 927411"/>
                <a:gd name="connsiteX67" fmla="*/ 700269 w 951642"/>
                <a:gd name="connsiteY67" fmla="*/ 881301 h 927411"/>
                <a:gd name="connsiteX68" fmla="*/ 674551 w 951642"/>
                <a:gd name="connsiteY68" fmla="*/ 855583 h 927411"/>
                <a:gd name="connsiteX69" fmla="*/ 700269 w 951642"/>
                <a:gd name="connsiteY69" fmla="*/ 829866 h 927411"/>
                <a:gd name="connsiteX70" fmla="*/ 610486 w 951642"/>
                <a:gd name="connsiteY70" fmla="*/ 829866 h 927411"/>
                <a:gd name="connsiteX71" fmla="*/ 636203 w 951642"/>
                <a:gd name="connsiteY71" fmla="*/ 855583 h 927411"/>
                <a:gd name="connsiteX72" fmla="*/ 610486 w 951642"/>
                <a:gd name="connsiteY72" fmla="*/ 881301 h 927411"/>
                <a:gd name="connsiteX73" fmla="*/ 584768 w 951642"/>
                <a:gd name="connsiteY73" fmla="*/ 855583 h 927411"/>
                <a:gd name="connsiteX74" fmla="*/ 610486 w 951642"/>
                <a:gd name="connsiteY74" fmla="*/ 829866 h 927411"/>
                <a:gd name="connsiteX75" fmla="*/ 520703 w 951642"/>
                <a:gd name="connsiteY75" fmla="*/ 829866 h 927411"/>
                <a:gd name="connsiteX76" fmla="*/ 546421 w 951642"/>
                <a:gd name="connsiteY76" fmla="*/ 855583 h 927411"/>
                <a:gd name="connsiteX77" fmla="*/ 520703 w 951642"/>
                <a:gd name="connsiteY77" fmla="*/ 881301 h 927411"/>
                <a:gd name="connsiteX78" fmla="*/ 494986 w 951642"/>
                <a:gd name="connsiteY78" fmla="*/ 855583 h 927411"/>
                <a:gd name="connsiteX79" fmla="*/ 520703 w 951642"/>
                <a:gd name="connsiteY79" fmla="*/ 829866 h 927411"/>
                <a:gd name="connsiteX80" fmla="*/ 430931 w 951642"/>
                <a:gd name="connsiteY80" fmla="*/ 829866 h 927411"/>
                <a:gd name="connsiteX81" fmla="*/ 456648 w 951642"/>
                <a:gd name="connsiteY81" fmla="*/ 855583 h 927411"/>
                <a:gd name="connsiteX82" fmla="*/ 430931 w 951642"/>
                <a:gd name="connsiteY82" fmla="*/ 881301 h 927411"/>
                <a:gd name="connsiteX83" fmla="*/ 405213 w 951642"/>
                <a:gd name="connsiteY83" fmla="*/ 855583 h 927411"/>
                <a:gd name="connsiteX84" fmla="*/ 430931 w 951642"/>
                <a:gd name="connsiteY84" fmla="*/ 829866 h 927411"/>
                <a:gd name="connsiteX85" fmla="*/ 341156 w 951642"/>
                <a:gd name="connsiteY85" fmla="*/ 829866 h 927411"/>
                <a:gd name="connsiteX86" fmla="*/ 366874 w 951642"/>
                <a:gd name="connsiteY86" fmla="*/ 855583 h 927411"/>
                <a:gd name="connsiteX87" fmla="*/ 341156 w 951642"/>
                <a:gd name="connsiteY87" fmla="*/ 881301 h 927411"/>
                <a:gd name="connsiteX88" fmla="*/ 315439 w 951642"/>
                <a:gd name="connsiteY88" fmla="*/ 855583 h 927411"/>
                <a:gd name="connsiteX89" fmla="*/ 341156 w 951642"/>
                <a:gd name="connsiteY89" fmla="*/ 829866 h 927411"/>
                <a:gd name="connsiteX90" fmla="*/ 251374 w 951642"/>
                <a:gd name="connsiteY90" fmla="*/ 829866 h 927411"/>
                <a:gd name="connsiteX91" fmla="*/ 277092 w 951642"/>
                <a:gd name="connsiteY91" fmla="*/ 855583 h 927411"/>
                <a:gd name="connsiteX92" fmla="*/ 251374 w 951642"/>
                <a:gd name="connsiteY92" fmla="*/ 881301 h 927411"/>
                <a:gd name="connsiteX93" fmla="*/ 225657 w 951642"/>
                <a:gd name="connsiteY93" fmla="*/ 855583 h 927411"/>
                <a:gd name="connsiteX94" fmla="*/ 251374 w 951642"/>
                <a:gd name="connsiteY94" fmla="*/ 829866 h 927411"/>
                <a:gd name="connsiteX95" fmla="*/ 161601 w 951642"/>
                <a:gd name="connsiteY95" fmla="*/ 829866 h 927411"/>
                <a:gd name="connsiteX96" fmla="*/ 187319 w 951642"/>
                <a:gd name="connsiteY96" fmla="*/ 855583 h 927411"/>
                <a:gd name="connsiteX97" fmla="*/ 161601 w 951642"/>
                <a:gd name="connsiteY97" fmla="*/ 881301 h 927411"/>
                <a:gd name="connsiteX98" fmla="*/ 135884 w 951642"/>
                <a:gd name="connsiteY98" fmla="*/ 855583 h 927411"/>
                <a:gd name="connsiteX99" fmla="*/ 161601 w 951642"/>
                <a:gd name="connsiteY99" fmla="*/ 829866 h 927411"/>
                <a:gd name="connsiteX100" fmla="*/ 71819 w 951642"/>
                <a:gd name="connsiteY100" fmla="*/ 829866 h 927411"/>
                <a:gd name="connsiteX101" fmla="*/ 97536 w 951642"/>
                <a:gd name="connsiteY101" fmla="*/ 855583 h 927411"/>
                <a:gd name="connsiteX102" fmla="*/ 71819 w 951642"/>
                <a:gd name="connsiteY102" fmla="*/ 881301 h 927411"/>
                <a:gd name="connsiteX103" fmla="*/ 46101 w 951642"/>
                <a:gd name="connsiteY103" fmla="*/ 855583 h 927411"/>
                <a:gd name="connsiteX104" fmla="*/ 71819 w 951642"/>
                <a:gd name="connsiteY104" fmla="*/ 829866 h 927411"/>
                <a:gd name="connsiteX105" fmla="*/ 924697 w 951642"/>
                <a:gd name="connsiteY105" fmla="*/ 786184 h 927411"/>
                <a:gd name="connsiteX106" fmla="*/ 949205 w 951642"/>
                <a:gd name="connsiteY106" fmla="*/ 810692 h 927411"/>
                <a:gd name="connsiteX107" fmla="*/ 924697 w 951642"/>
                <a:gd name="connsiteY107" fmla="*/ 835200 h 927411"/>
                <a:gd name="connsiteX108" fmla="*/ 900189 w 951642"/>
                <a:gd name="connsiteY108" fmla="*/ 810692 h 927411"/>
                <a:gd name="connsiteX109" fmla="*/ 924697 w 951642"/>
                <a:gd name="connsiteY109" fmla="*/ 786184 h 927411"/>
                <a:gd name="connsiteX110" fmla="*/ 834924 w 951642"/>
                <a:gd name="connsiteY110" fmla="*/ 786184 h 927411"/>
                <a:gd name="connsiteX111" fmla="*/ 859432 w 951642"/>
                <a:gd name="connsiteY111" fmla="*/ 810692 h 927411"/>
                <a:gd name="connsiteX112" fmla="*/ 834924 w 951642"/>
                <a:gd name="connsiteY112" fmla="*/ 835200 h 927411"/>
                <a:gd name="connsiteX113" fmla="*/ 810416 w 951642"/>
                <a:gd name="connsiteY113" fmla="*/ 810692 h 927411"/>
                <a:gd name="connsiteX114" fmla="*/ 834924 w 951642"/>
                <a:gd name="connsiteY114" fmla="*/ 786184 h 927411"/>
                <a:gd name="connsiteX115" fmla="*/ 745150 w 951642"/>
                <a:gd name="connsiteY115" fmla="*/ 786184 h 927411"/>
                <a:gd name="connsiteX116" fmla="*/ 769658 w 951642"/>
                <a:gd name="connsiteY116" fmla="*/ 810692 h 927411"/>
                <a:gd name="connsiteX117" fmla="*/ 745150 w 951642"/>
                <a:gd name="connsiteY117" fmla="*/ 835200 h 927411"/>
                <a:gd name="connsiteX118" fmla="*/ 720642 w 951642"/>
                <a:gd name="connsiteY118" fmla="*/ 810692 h 927411"/>
                <a:gd name="connsiteX119" fmla="*/ 745150 w 951642"/>
                <a:gd name="connsiteY119" fmla="*/ 786184 h 927411"/>
                <a:gd name="connsiteX120" fmla="*/ 655377 w 951642"/>
                <a:gd name="connsiteY120" fmla="*/ 786184 h 927411"/>
                <a:gd name="connsiteX121" fmla="*/ 679885 w 951642"/>
                <a:gd name="connsiteY121" fmla="*/ 810692 h 927411"/>
                <a:gd name="connsiteX122" fmla="*/ 655377 w 951642"/>
                <a:gd name="connsiteY122" fmla="*/ 835200 h 927411"/>
                <a:gd name="connsiteX123" fmla="*/ 630869 w 951642"/>
                <a:gd name="connsiteY123" fmla="*/ 810692 h 927411"/>
                <a:gd name="connsiteX124" fmla="*/ 655377 w 951642"/>
                <a:gd name="connsiteY124" fmla="*/ 786184 h 927411"/>
                <a:gd name="connsiteX125" fmla="*/ 565595 w 951642"/>
                <a:gd name="connsiteY125" fmla="*/ 786184 h 927411"/>
                <a:gd name="connsiteX126" fmla="*/ 590103 w 951642"/>
                <a:gd name="connsiteY126" fmla="*/ 810692 h 927411"/>
                <a:gd name="connsiteX127" fmla="*/ 565595 w 951642"/>
                <a:gd name="connsiteY127" fmla="*/ 835200 h 927411"/>
                <a:gd name="connsiteX128" fmla="*/ 541087 w 951642"/>
                <a:gd name="connsiteY128" fmla="*/ 810692 h 927411"/>
                <a:gd name="connsiteX129" fmla="*/ 565595 w 951642"/>
                <a:gd name="connsiteY129" fmla="*/ 786184 h 927411"/>
                <a:gd name="connsiteX130" fmla="*/ 475822 w 951642"/>
                <a:gd name="connsiteY130" fmla="*/ 786184 h 927411"/>
                <a:gd name="connsiteX131" fmla="*/ 500330 w 951642"/>
                <a:gd name="connsiteY131" fmla="*/ 810692 h 927411"/>
                <a:gd name="connsiteX132" fmla="*/ 475822 w 951642"/>
                <a:gd name="connsiteY132" fmla="*/ 835200 h 927411"/>
                <a:gd name="connsiteX133" fmla="*/ 451314 w 951642"/>
                <a:gd name="connsiteY133" fmla="*/ 810692 h 927411"/>
                <a:gd name="connsiteX134" fmla="*/ 475822 w 951642"/>
                <a:gd name="connsiteY134" fmla="*/ 786184 h 927411"/>
                <a:gd name="connsiteX135" fmla="*/ 386048 w 951642"/>
                <a:gd name="connsiteY135" fmla="*/ 786184 h 927411"/>
                <a:gd name="connsiteX136" fmla="*/ 410556 w 951642"/>
                <a:gd name="connsiteY136" fmla="*/ 810692 h 927411"/>
                <a:gd name="connsiteX137" fmla="*/ 386048 w 951642"/>
                <a:gd name="connsiteY137" fmla="*/ 835200 h 927411"/>
                <a:gd name="connsiteX138" fmla="*/ 361540 w 951642"/>
                <a:gd name="connsiteY138" fmla="*/ 810692 h 927411"/>
                <a:gd name="connsiteX139" fmla="*/ 386048 w 951642"/>
                <a:gd name="connsiteY139" fmla="*/ 786184 h 927411"/>
                <a:gd name="connsiteX140" fmla="*/ 296266 w 951642"/>
                <a:gd name="connsiteY140" fmla="*/ 786184 h 927411"/>
                <a:gd name="connsiteX141" fmla="*/ 320774 w 951642"/>
                <a:gd name="connsiteY141" fmla="*/ 810692 h 927411"/>
                <a:gd name="connsiteX142" fmla="*/ 296266 w 951642"/>
                <a:gd name="connsiteY142" fmla="*/ 835200 h 927411"/>
                <a:gd name="connsiteX143" fmla="*/ 271758 w 951642"/>
                <a:gd name="connsiteY143" fmla="*/ 810692 h 927411"/>
                <a:gd name="connsiteX144" fmla="*/ 296266 w 951642"/>
                <a:gd name="connsiteY144" fmla="*/ 786184 h 927411"/>
                <a:gd name="connsiteX145" fmla="*/ 206483 w 951642"/>
                <a:gd name="connsiteY145" fmla="*/ 786184 h 927411"/>
                <a:gd name="connsiteX146" fmla="*/ 230991 w 951642"/>
                <a:gd name="connsiteY146" fmla="*/ 810692 h 927411"/>
                <a:gd name="connsiteX147" fmla="*/ 206483 w 951642"/>
                <a:gd name="connsiteY147" fmla="*/ 835200 h 927411"/>
                <a:gd name="connsiteX148" fmla="*/ 181975 w 951642"/>
                <a:gd name="connsiteY148" fmla="*/ 810692 h 927411"/>
                <a:gd name="connsiteX149" fmla="*/ 206483 w 951642"/>
                <a:gd name="connsiteY149" fmla="*/ 786184 h 927411"/>
                <a:gd name="connsiteX150" fmla="*/ 116710 w 951642"/>
                <a:gd name="connsiteY150" fmla="*/ 786184 h 927411"/>
                <a:gd name="connsiteX151" fmla="*/ 141218 w 951642"/>
                <a:gd name="connsiteY151" fmla="*/ 810692 h 927411"/>
                <a:gd name="connsiteX152" fmla="*/ 116710 w 951642"/>
                <a:gd name="connsiteY152" fmla="*/ 835200 h 927411"/>
                <a:gd name="connsiteX153" fmla="*/ 92202 w 951642"/>
                <a:gd name="connsiteY153" fmla="*/ 810692 h 927411"/>
                <a:gd name="connsiteX154" fmla="*/ 116710 w 951642"/>
                <a:gd name="connsiteY154" fmla="*/ 786184 h 927411"/>
                <a:gd name="connsiteX155" fmla="*/ 26937 w 951642"/>
                <a:gd name="connsiteY155" fmla="*/ 786184 h 927411"/>
                <a:gd name="connsiteX156" fmla="*/ 51445 w 951642"/>
                <a:gd name="connsiteY156" fmla="*/ 810692 h 927411"/>
                <a:gd name="connsiteX157" fmla="*/ 26937 w 951642"/>
                <a:gd name="connsiteY157" fmla="*/ 835200 h 927411"/>
                <a:gd name="connsiteX158" fmla="*/ 2429 w 951642"/>
                <a:gd name="connsiteY158" fmla="*/ 810692 h 927411"/>
                <a:gd name="connsiteX159" fmla="*/ 26937 w 951642"/>
                <a:gd name="connsiteY159" fmla="*/ 786184 h 927411"/>
                <a:gd name="connsiteX160" fmla="*/ 879815 w 951642"/>
                <a:gd name="connsiteY160" fmla="*/ 742503 h 927411"/>
                <a:gd name="connsiteX161" fmla="*/ 903113 w 951642"/>
                <a:gd name="connsiteY161" fmla="*/ 765801 h 927411"/>
                <a:gd name="connsiteX162" fmla="*/ 879815 w 951642"/>
                <a:gd name="connsiteY162" fmla="*/ 789099 h 927411"/>
                <a:gd name="connsiteX163" fmla="*/ 856517 w 951642"/>
                <a:gd name="connsiteY163" fmla="*/ 765801 h 927411"/>
                <a:gd name="connsiteX164" fmla="*/ 879815 w 951642"/>
                <a:gd name="connsiteY164" fmla="*/ 742503 h 927411"/>
                <a:gd name="connsiteX165" fmla="*/ 790041 w 951642"/>
                <a:gd name="connsiteY165" fmla="*/ 742503 h 927411"/>
                <a:gd name="connsiteX166" fmla="*/ 813339 w 951642"/>
                <a:gd name="connsiteY166" fmla="*/ 765801 h 927411"/>
                <a:gd name="connsiteX167" fmla="*/ 790041 w 951642"/>
                <a:gd name="connsiteY167" fmla="*/ 789099 h 927411"/>
                <a:gd name="connsiteX168" fmla="*/ 766743 w 951642"/>
                <a:gd name="connsiteY168" fmla="*/ 765801 h 927411"/>
                <a:gd name="connsiteX169" fmla="*/ 790041 w 951642"/>
                <a:gd name="connsiteY169" fmla="*/ 742503 h 927411"/>
                <a:gd name="connsiteX170" fmla="*/ 700259 w 951642"/>
                <a:gd name="connsiteY170" fmla="*/ 742503 h 927411"/>
                <a:gd name="connsiteX171" fmla="*/ 723557 w 951642"/>
                <a:gd name="connsiteY171" fmla="*/ 765801 h 927411"/>
                <a:gd name="connsiteX172" fmla="*/ 700259 w 951642"/>
                <a:gd name="connsiteY172" fmla="*/ 789099 h 927411"/>
                <a:gd name="connsiteX173" fmla="*/ 676961 w 951642"/>
                <a:gd name="connsiteY173" fmla="*/ 765801 h 927411"/>
                <a:gd name="connsiteX174" fmla="*/ 700259 w 951642"/>
                <a:gd name="connsiteY174" fmla="*/ 742503 h 927411"/>
                <a:gd name="connsiteX175" fmla="*/ 610486 w 951642"/>
                <a:gd name="connsiteY175" fmla="*/ 742503 h 927411"/>
                <a:gd name="connsiteX176" fmla="*/ 633784 w 951642"/>
                <a:gd name="connsiteY176" fmla="*/ 765801 h 927411"/>
                <a:gd name="connsiteX177" fmla="*/ 610486 w 951642"/>
                <a:gd name="connsiteY177" fmla="*/ 789099 h 927411"/>
                <a:gd name="connsiteX178" fmla="*/ 587188 w 951642"/>
                <a:gd name="connsiteY178" fmla="*/ 765801 h 927411"/>
                <a:gd name="connsiteX179" fmla="*/ 610486 w 951642"/>
                <a:gd name="connsiteY179" fmla="*/ 742503 h 927411"/>
                <a:gd name="connsiteX180" fmla="*/ 520703 w 951642"/>
                <a:gd name="connsiteY180" fmla="*/ 742503 h 927411"/>
                <a:gd name="connsiteX181" fmla="*/ 544001 w 951642"/>
                <a:gd name="connsiteY181" fmla="*/ 765801 h 927411"/>
                <a:gd name="connsiteX182" fmla="*/ 520703 w 951642"/>
                <a:gd name="connsiteY182" fmla="*/ 789099 h 927411"/>
                <a:gd name="connsiteX183" fmla="*/ 497405 w 951642"/>
                <a:gd name="connsiteY183" fmla="*/ 765801 h 927411"/>
                <a:gd name="connsiteX184" fmla="*/ 520703 w 951642"/>
                <a:gd name="connsiteY184" fmla="*/ 742503 h 927411"/>
                <a:gd name="connsiteX185" fmla="*/ 430930 w 951642"/>
                <a:gd name="connsiteY185" fmla="*/ 742503 h 927411"/>
                <a:gd name="connsiteX186" fmla="*/ 454228 w 951642"/>
                <a:gd name="connsiteY186" fmla="*/ 765801 h 927411"/>
                <a:gd name="connsiteX187" fmla="*/ 430930 w 951642"/>
                <a:gd name="connsiteY187" fmla="*/ 789099 h 927411"/>
                <a:gd name="connsiteX188" fmla="*/ 407632 w 951642"/>
                <a:gd name="connsiteY188" fmla="*/ 765801 h 927411"/>
                <a:gd name="connsiteX189" fmla="*/ 430930 w 951642"/>
                <a:gd name="connsiteY189" fmla="*/ 742503 h 927411"/>
                <a:gd name="connsiteX190" fmla="*/ 341157 w 951642"/>
                <a:gd name="connsiteY190" fmla="*/ 742503 h 927411"/>
                <a:gd name="connsiteX191" fmla="*/ 364455 w 951642"/>
                <a:gd name="connsiteY191" fmla="*/ 765801 h 927411"/>
                <a:gd name="connsiteX192" fmla="*/ 341157 w 951642"/>
                <a:gd name="connsiteY192" fmla="*/ 789099 h 927411"/>
                <a:gd name="connsiteX193" fmla="*/ 317859 w 951642"/>
                <a:gd name="connsiteY193" fmla="*/ 765801 h 927411"/>
                <a:gd name="connsiteX194" fmla="*/ 341157 w 951642"/>
                <a:gd name="connsiteY194" fmla="*/ 742503 h 927411"/>
                <a:gd name="connsiteX195" fmla="*/ 251384 w 951642"/>
                <a:gd name="connsiteY195" fmla="*/ 742503 h 927411"/>
                <a:gd name="connsiteX196" fmla="*/ 274682 w 951642"/>
                <a:gd name="connsiteY196" fmla="*/ 765801 h 927411"/>
                <a:gd name="connsiteX197" fmla="*/ 251384 w 951642"/>
                <a:gd name="connsiteY197" fmla="*/ 789099 h 927411"/>
                <a:gd name="connsiteX198" fmla="*/ 228086 w 951642"/>
                <a:gd name="connsiteY198" fmla="*/ 765801 h 927411"/>
                <a:gd name="connsiteX199" fmla="*/ 251384 w 951642"/>
                <a:gd name="connsiteY199" fmla="*/ 742503 h 927411"/>
                <a:gd name="connsiteX200" fmla="*/ 161601 w 951642"/>
                <a:gd name="connsiteY200" fmla="*/ 742503 h 927411"/>
                <a:gd name="connsiteX201" fmla="*/ 184899 w 951642"/>
                <a:gd name="connsiteY201" fmla="*/ 765801 h 927411"/>
                <a:gd name="connsiteX202" fmla="*/ 161601 w 951642"/>
                <a:gd name="connsiteY202" fmla="*/ 789099 h 927411"/>
                <a:gd name="connsiteX203" fmla="*/ 138303 w 951642"/>
                <a:gd name="connsiteY203" fmla="*/ 765801 h 927411"/>
                <a:gd name="connsiteX204" fmla="*/ 161601 w 951642"/>
                <a:gd name="connsiteY204" fmla="*/ 742503 h 927411"/>
                <a:gd name="connsiteX205" fmla="*/ 71828 w 951642"/>
                <a:gd name="connsiteY205" fmla="*/ 742503 h 927411"/>
                <a:gd name="connsiteX206" fmla="*/ 95126 w 951642"/>
                <a:gd name="connsiteY206" fmla="*/ 765801 h 927411"/>
                <a:gd name="connsiteX207" fmla="*/ 71828 w 951642"/>
                <a:gd name="connsiteY207" fmla="*/ 789099 h 927411"/>
                <a:gd name="connsiteX208" fmla="*/ 48530 w 951642"/>
                <a:gd name="connsiteY208" fmla="*/ 765801 h 927411"/>
                <a:gd name="connsiteX209" fmla="*/ 71828 w 951642"/>
                <a:gd name="connsiteY209" fmla="*/ 742503 h 927411"/>
                <a:gd name="connsiteX210" fmla="*/ 296266 w 951642"/>
                <a:gd name="connsiteY210" fmla="*/ 698831 h 927411"/>
                <a:gd name="connsiteX211" fmla="*/ 318345 w 951642"/>
                <a:gd name="connsiteY211" fmla="*/ 720910 h 927411"/>
                <a:gd name="connsiteX212" fmla="*/ 296266 w 951642"/>
                <a:gd name="connsiteY212" fmla="*/ 742989 h 927411"/>
                <a:gd name="connsiteX213" fmla="*/ 274187 w 951642"/>
                <a:gd name="connsiteY213" fmla="*/ 720910 h 927411"/>
                <a:gd name="connsiteX214" fmla="*/ 296266 w 951642"/>
                <a:gd name="connsiteY214" fmla="*/ 698831 h 927411"/>
                <a:gd name="connsiteX215" fmla="*/ 924696 w 951642"/>
                <a:gd name="connsiteY215" fmla="*/ 698821 h 927411"/>
                <a:gd name="connsiteX216" fmla="*/ 946785 w 951642"/>
                <a:gd name="connsiteY216" fmla="*/ 720909 h 927411"/>
                <a:gd name="connsiteX217" fmla="*/ 924696 w 951642"/>
                <a:gd name="connsiteY217" fmla="*/ 742998 h 927411"/>
                <a:gd name="connsiteX218" fmla="*/ 902608 w 951642"/>
                <a:gd name="connsiteY218" fmla="*/ 720909 h 927411"/>
                <a:gd name="connsiteX219" fmla="*/ 924696 w 951642"/>
                <a:gd name="connsiteY219" fmla="*/ 698821 h 927411"/>
                <a:gd name="connsiteX220" fmla="*/ 834923 w 951642"/>
                <a:gd name="connsiteY220" fmla="*/ 698821 h 927411"/>
                <a:gd name="connsiteX221" fmla="*/ 857012 w 951642"/>
                <a:gd name="connsiteY221" fmla="*/ 720909 h 927411"/>
                <a:gd name="connsiteX222" fmla="*/ 834923 w 951642"/>
                <a:gd name="connsiteY222" fmla="*/ 742998 h 927411"/>
                <a:gd name="connsiteX223" fmla="*/ 812835 w 951642"/>
                <a:gd name="connsiteY223" fmla="*/ 720909 h 927411"/>
                <a:gd name="connsiteX224" fmla="*/ 834923 w 951642"/>
                <a:gd name="connsiteY224" fmla="*/ 698821 h 927411"/>
                <a:gd name="connsiteX225" fmla="*/ 745151 w 951642"/>
                <a:gd name="connsiteY225" fmla="*/ 698821 h 927411"/>
                <a:gd name="connsiteX226" fmla="*/ 767239 w 951642"/>
                <a:gd name="connsiteY226" fmla="*/ 720909 h 927411"/>
                <a:gd name="connsiteX227" fmla="*/ 745151 w 951642"/>
                <a:gd name="connsiteY227" fmla="*/ 742998 h 927411"/>
                <a:gd name="connsiteX228" fmla="*/ 723062 w 951642"/>
                <a:gd name="connsiteY228" fmla="*/ 720909 h 927411"/>
                <a:gd name="connsiteX229" fmla="*/ 745151 w 951642"/>
                <a:gd name="connsiteY229" fmla="*/ 698821 h 927411"/>
                <a:gd name="connsiteX230" fmla="*/ 655367 w 951642"/>
                <a:gd name="connsiteY230" fmla="*/ 698821 h 927411"/>
                <a:gd name="connsiteX231" fmla="*/ 677456 w 951642"/>
                <a:gd name="connsiteY231" fmla="*/ 720909 h 927411"/>
                <a:gd name="connsiteX232" fmla="*/ 655367 w 951642"/>
                <a:gd name="connsiteY232" fmla="*/ 742998 h 927411"/>
                <a:gd name="connsiteX233" fmla="*/ 633279 w 951642"/>
                <a:gd name="connsiteY233" fmla="*/ 720909 h 927411"/>
                <a:gd name="connsiteX234" fmla="*/ 655367 w 951642"/>
                <a:gd name="connsiteY234" fmla="*/ 698821 h 927411"/>
                <a:gd name="connsiteX235" fmla="*/ 565604 w 951642"/>
                <a:gd name="connsiteY235" fmla="*/ 698821 h 927411"/>
                <a:gd name="connsiteX236" fmla="*/ 587693 w 951642"/>
                <a:gd name="connsiteY236" fmla="*/ 720909 h 927411"/>
                <a:gd name="connsiteX237" fmla="*/ 565604 w 951642"/>
                <a:gd name="connsiteY237" fmla="*/ 742998 h 927411"/>
                <a:gd name="connsiteX238" fmla="*/ 543516 w 951642"/>
                <a:gd name="connsiteY238" fmla="*/ 720909 h 927411"/>
                <a:gd name="connsiteX239" fmla="*/ 565604 w 951642"/>
                <a:gd name="connsiteY239" fmla="*/ 698821 h 927411"/>
                <a:gd name="connsiteX240" fmla="*/ 475821 w 951642"/>
                <a:gd name="connsiteY240" fmla="*/ 698821 h 927411"/>
                <a:gd name="connsiteX241" fmla="*/ 497910 w 951642"/>
                <a:gd name="connsiteY241" fmla="*/ 720909 h 927411"/>
                <a:gd name="connsiteX242" fmla="*/ 475821 w 951642"/>
                <a:gd name="connsiteY242" fmla="*/ 742998 h 927411"/>
                <a:gd name="connsiteX243" fmla="*/ 453733 w 951642"/>
                <a:gd name="connsiteY243" fmla="*/ 720909 h 927411"/>
                <a:gd name="connsiteX244" fmla="*/ 475821 w 951642"/>
                <a:gd name="connsiteY244" fmla="*/ 698821 h 927411"/>
                <a:gd name="connsiteX245" fmla="*/ 386038 w 951642"/>
                <a:gd name="connsiteY245" fmla="*/ 698821 h 927411"/>
                <a:gd name="connsiteX246" fmla="*/ 408127 w 951642"/>
                <a:gd name="connsiteY246" fmla="*/ 720909 h 927411"/>
                <a:gd name="connsiteX247" fmla="*/ 386038 w 951642"/>
                <a:gd name="connsiteY247" fmla="*/ 742998 h 927411"/>
                <a:gd name="connsiteX248" fmla="*/ 363950 w 951642"/>
                <a:gd name="connsiteY248" fmla="*/ 720909 h 927411"/>
                <a:gd name="connsiteX249" fmla="*/ 386038 w 951642"/>
                <a:gd name="connsiteY249" fmla="*/ 698821 h 927411"/>
                <a:gd name="connsiteX250" fmla="*/ 206492 w 951642"/>
                <a:gd name="connsiteY250" fmla="*/ 698821 h 927411"/>
                <a:gd name="connsiteX251" fmla="*/ 228581 w 951642"/>
                <a:gd name="connsiteY251" fmla="*/ 720909 h 927411"/>
                <a:gd name="connsiteX252" fmla="*/ 206492 w 951642"/>
                <a:gd name="connsiteY252" fmla="*/ 742998 h 927411"/>
                <a:gd name="connsiteX253" fmla="*/ 184404 w 951642"/>
                <a:gd name="connsiteY253" fmla="*/ 720909 h 927411"/>
                <a:gd name="connsiteX254" fmla="*/ 206492 w 951642"/>
                <a:gd name="connsiteY254" fmla="*/ 698821 h 927411"/>
                <a:gd name="connsiteX255" fmla="*/ 116719 w 951642"/>
                <a:gd name="connsiteY255" fmla="*/ 698821 h 927411"/>
                <a:gd name="connsiteX256" fmla="*/ 138808 w 951642"/>
                <a:gd name="connsiteY256" fmla="*/ 720909 h 927411"/>
                <a:gd name="connsiteX257" fmla="*/ 116719 w 951642"/>
                <a:gd name="connsiteY257" fmla="*/ 742998 h 927411"/>
                <a:gd name="connsiteX258" fmla="*/ 94631 w 951642"/>
                <a:gd name="connsiteY258" fmla="*/ 720909 h 927411"/>
                <a:gd name="connsiteX259" fmla="*/ 116719 w 951642"/>
                <a:gd name="connsiteY259" fmla="*/ 698821 h 927411"/>
                <a:gd name="connsiteX260" fmla="*/ 26936 w 951642"/>
                <a:gd name="connsiteY260" fmla="*/ 698821 h 927411"/>
                <a:gd name="connsiteX261" fmla="*/ 49025 w 951642"/>
                <a:gd name="connsiteY261" fmla="*/ 720909 h 927411"/>
                <a:gd name="connsiteX262" fmla="*/ 26936 w 951642"/>
                <a:gd name="connsiteY262" fmla="*/ 742998 h 927411"/>
                <a:gd name="connsiteX263" fmla="*/ 4848 w 951642"/>
                <a:gd name="connsiteY263" fmla="*/ 720909 h 927411"/>
                <a:gd name="connsiteX264" fmla="*/ 26936 w 951642"/>
                <a:gd name="connsiteY264" fmla="*/ 698821 h 927411"/>
                <a:gd name="connsiteX265" fmla="*/ 879814 w 951642"/>
                <a:gd name="connsiteY265" fmla="*/ 655158 h 927411"/>
                <a:gd name="connsiteX266" fmla="*/ 900684 w 951642"/>
                <a:gd name="connsiteY266" fmla="*/ 676027 h 927411"/>
                <a:gd name="connsiteX267" fmla="*/ 879814 w 951642"/>
                <a:gd name="connsiteY267" fmla="*/ 696897 h 927411"/>
                <a:gd name="connsiteX268" fmla="*/ 858945 w 951642"/>
                <a:gd name="connsiteY268" fmla="*/ 676027 h 927411"/>
                <a:gd name="connsiteX269" fmla="*/ 879814 w 951642"/>
                <a:gd name="connsiteY269" fmla="*/ 655158 h 927411"/>
                <a:gd name="connsiteX270" fmla="*/ 700259 w 951642"/>
                <a:gd name="connsiteY270" fmla="*/ 655158 h 927411"/>
                <a:gd name="connsiteX271" fmla="*/ 721129 w 951642"/>
                <a:gd name="connsiteY271" fmla="*/ 676027 h 927411"/>
                <a:gd name="connsiteX272" fmla="*/ 700259 w 951642"/>
                <a:gd name="connsiteY272" fmla="*/ 696897 h 927411"/>
                <a:gd name="connsiteX273" fmla="*/ 679390 w 951642"/>
                <a:gd name="connsiteY273" fmla="*/ 676027 h 927411"/>
                <a:gd name="connsiteX274" fmla="*/ 700259 w 951642"/>
                <a:gd name="connsiteY274" fmla="*/ 655158 h 927411"/>
                <a:gd name="connsiteX275" fmla="*/ 610486 w 951642"/>
                <a:gd name="connsiteY275" fmla="*/ 655158 h 927411"/>
                <a:gd name="connsiteX276" fmla="*/ 631356 w 951642"/>
                <a:gd name="connsiteY276" fmla="*/ 676027 h 927411"/>
                <a:gd name="connsiteX277" fmla="*/ 610486 w 951642"/>
                <a:gd name="connsiteY277" fmla="*/ 696897 h 927411"/>
                <a:gd name="connsiteX278" fmla="*/ 589617 w 951642"/>
                <a:gd name="connsiteY278" fmla="*/ 676027 h 927411"/>
                <a:gd name="connsiteX279" fmla="*/ 610486 w 951642"/>
                <a:gd name="connsiteY279" fmla="*/ 655158 h 927411"/>
                <a:gd name="connsiteX280" fmla="*/ 430930 w 951642"/>
                <a:gd name="connsiteY280" fmla="*/ 655158 h 927411"/>
                <a:gd name="connsiteX281" fmla="*/ 451800 w 951642"/>
                <a:gd name="connsiteY281" fmla="*/ 676027 h 927411"/>
                <a:gd name="connsiteX282" fmla="*/ 430930 w 951642"/>
                <a:gd name="connsiteY282" fmla="*/ 696897 h 927411"/>
                <a:gd name="connsiteX283" fmla="*/ 410061 w 951642"/>
                <a:gd name="connsiteY283" fmla="*/ 676027 h 927411"/>
                <a:gd name="connsiteX284" fmla="*/ 430930 w 951642"/>
                <a:gd name="connsiteY284" fmla="*/ 655158 h 927411"/>
                <a:gd name="connsiteX285" fmla="*/ 341157 w 951642"/>
                <a:gd name="connsiteY285" fmla="*/ 655158 h 927411"/>
                <a:gd name="connsiteX286" fmla="*/ 362027 w 951642"/>
                <a:gd name="connsiteY286" fmla="*/ 676027 h 927411"/>
                <a:gd name="connsiteX287" fmla="*/ 341157 w 951642"/>
                <a:gd name="connsiteY287" fmla="*/ 696897 h 927411"/>
                <a:gd name="connsiteX288" fmla="*/ 320288 w 951642"/>
                <a:gd name="connsiteY288" fmla="*/ 676027 h 927411"/>
                <a:gd name="connsiteX289" fmla="*/ 341157 w 951642"/>
                <a:gd name="connsiteY289" fmla="*/ 655158 h 927411"/>
                <a:gd name="connsiteX290" fmla="*/ 251374 w 951642"/>
                <a:gd name="connsiteY290" fmla="*/ 655158 h 927411"/>
                <a:gd name="connsiteX291" fmla="*/ 272244 w 951642"/>
                <a:gd name="connsiteY291" fmla="*/ 676027 h 927411"/>
                <a:gd name="connsiteX292" fmla="*/ 251374 w 951642"/>
                <a:gd name="connsiteY292" fmla="*/ 696897 h 927411"/>
                <a:gd name="connsiteX293" fmla="*/ 230505 w 951642"/>
                <a:gd name="connsiteY293" fmla="*/ 676027 h 927411"/>
                <a:gd name="connsiteX294" fmla="*/ 251374 w 951642"/>
                <a:gd name="connsiteY294" fmla="*/ 655158 h 927411"/>
                <a:gd name="connsiteX295" fmla="*/ 161601 w 951642"/>
                <a:gd name="connsiteY295" fmla="*/ 655158 h 927411"/>
                <a:gd name="connsiteX296" fmla="*/ 182471 w 951642"/>
                <a:gd name="connsiteY296" fmla="*/ 676027 h 927411"/>
                <a:gd name="connsiteX297" fmla="*/ 161601 w 951642"/>
                <a:gd name="connsiteY297" fmla="*/ 696897 h 927411"/>
                <a:gd name="connsiteX298" fmla="*/ 140732 w 951642"/>
                <a:gd name="connsiteY298" fmla="*/ 676027 h 927411"/>
                <a:gd name="connsiteX299" fmla="*/ 161601 w 951642"/>
                <a:gd name="connsiteY299" fmla="*/ 655158 h 927411"/>
                <a:gd name="connsiteX300" fmla="*/ 71828 w 951642"/>
                <a:gd name="connsiteY300" fmla="*/ 655158 h 927411"/>
                <a:gd name="connsiteX301" fmla="*/ 92698 w 951642"/>
                <a:gd name="connsiteY301" fmla="*/ 676027 h 927411"/>
                <a:gd name="connsiteX302" fmla="*/ 71828 w 951642"/>
                <a:gd name="connsiteY302" fmla="*/ 696897 h 927411"/>
                <a:gd name="connsiteX303" fmla="*/ 50959 w 951642"/>
                <a:gd name="connsiteY303" fmla="*/ 676027 h 927411"/>
                <a:gd name="connsiteX304" fmla="*/ 71828 w 951642"/>
                <a:gd name="connsiteY304" fmla="*/ 655158 h 927411"/>
                <a:gd name="connsiteX305" fmla="*/ 790042 w 951642"/>
                <a:gd name="connsiteY305" fmla="*/ 655149 h 927411"/>
                <a:gd name="connsiteX306" fmla="*/ 810921 w 951642"/>
                <a:gd name="connsiteY306" fmla="*/ 676028 h 927411"/>
                <a:gd name="connsiteX307" fmla="*/ 790042 w 951642"/>
                <a:gd name="connsiteY307" fmla="*/ 696907 h 927411"/>
                <a:gd name="connsiteX308" fmla="*/ 769163 w 951642"/>
                <a:gd name="connsiteY308" fmla="*/ 676028 h 927411"/>
                <a:gd name="connsiteX309" fmla="*/ 790042 w 951642"/>
                <a:gd name="connsiteY309" fmla="*/ 655149 h 927411"/>
                <a:gd name="connsiteX310" fmla="*/ 520703 w 951642"/>
                <a:gd name="connsiteY310" fmla="*/ 655149 h 927411"/>
                <a:gd name="connsiteX311" fmla="*/ 541582 w 951642"/>
                <a:gd name="connsiteY311" fmla="*/ 676028 h 927411"/>
                <a:gd name="connsiteX312" fmla="*/ 520703 w 951642"/>
                <a:gd name="connsiteY312" fmla="*/ 696907 h 927411"/>
                <a:gd name="connsiteX313" fmla="*/ 499824 w 951642"/>
                <a:gd name="connsiteY313" fmla="*/ 676028 h 927411"/>
                <a:gd name="connsiteX314" fmla="*/ 520703 w 951642"/>
                <a:gd name="connsiteY314" fmla="*/ 655149 h 927411"/>
                <a:gd name="connsiteX315" fmla="*/ 924706 w 951642"/>
                <a:gd name="connsiteY315" fmla="*/ 611477 h 927411"/>
                <a:gd name="connsiteX316" fmla="*/ 944365 w 951642"/>
                <a:gd name="connsiteY316" fmla="*/ 631137 h 927411"/>
                <a:gd name="connsiteX317" fmla="*/ 924706 w 951642"/>
                <a:gd name="connsiteY317" fmla="*/ 650796 h 927411"/>
                <a:gd name="connsiteX318" fmla="*/ 905046 w 951642"/>
                <a:gd name="connsiteY318" fmla="*/ 631137 h 927411"/>
                <a:gd name="connsiteX319" fmla="*/ 924706 w 951642"/>
                <a:gd name="connsiteY319" fmla="*/ 611477 h 927411"/>
                <a:gd name="connsiteX320" fmla="*/ 834924 w 951642"/>
                <a:gd name="connsiteY320" fmla="*/ 611477 h 927411"/>
                <a:gd name="connsiteX321" fmla="*/ 854583 w 951642"/>
                <a:gd name="connsiteY321" fmla="*/ 631137 h 927411"/>
                <a:gd name="connsiteX322" fmla="*/ 834924 w 951642"/>
                <a:gd name="connsiteY322" fmla="*/ 650796 h 927411"/>
                <a:gd name="connsiteX323" fmla="*/ 815264 w 951642"/>
                <a:gd name="connsiteY323" fmla="*/ 631137 h 927411"/>
                <a:gd name="connsiteX324" fmla="*/ 834924 w 951642"/>
                <a:gd name="connsiteY324" fmla="*/ 611477 h 927411"/>
                <a:gd name="connsiteX325" fmla="*/ 745151 w 951642"/>
                <a:gd name="connsiteY325" fmla="*/ 611477 h 927411"/>
                <a:gd name="connsiteX326" fmla="*/ 764810 w 951642"/>
                <a:gd name="connsiteY326" fmla="*/ 631137 h 927411"/>
                <a:gd name="connsiteX327" fmla="*/ 745151 w 951642"/>
                <a:gd name="connsiteY327" fmla="*/ 650796 h 927411"/>
                <a:gd name="connsiteX328" fmla="*/ 725491 w 951642"/>
                <a:gd name="connsiteY328" fmla="*/ 631137 h 927411"/>
                <a:gd name="connsiteX329" fmla="*/ 745151 w 951642"/>
                <a:gd name="connsiteY329" fmla="*/ 611477 h 927411"/>
                <a:gd name="connsiteX330" fmla="*/ 655368 w 951642"/>
                <a:gd name="connsiteY330" fmla="*/ 611477 h 927411"/>
                <a:gd name="connsiteX331" fmla="*/ 675027 w 951642"/>
                <a:gd name="connsiteY331" fmla="*/ 631137 h 927411"/>
                <a:gd name="connsiteX332" fmla="*/ 655368 w 951642"/>
                <a:gd name="connsiteY332" fmla="*/ 650796 h 927411"/>
                <a:gd name="connsiteX333" fmla="*/ 635708 w 951642"/>
                <a:gd name="connsiteY333" fmla="*/ 631137 h 927411"/>
                <a:gd name="connsiteX334" fmla="*/ 655368 w 951642"/>
                <a:gd name="connsiteY334" fmla="*/ 611477 h 927411"/>
                <a:gd name="connsiteX335" fmla="*/ 565595 w 951642"/>
                <a:gd name="connsiteY335" fmla="*/ 611477 h 927411"/>
                <a:gd name="connsiteX336" fmla="*/ 585254 w 951642"/>
                <a:gd name="connsiteY336" fmla="*/ 631137 h 927411"/>
                <a:gd name="connsiteX337" fmla="*/ 565595 w 951642"/>
                <a:gd name="connsiteY337" fmla="*/ 650796 h 927411"/>
                <a:gd name="connsiteX338" fmla="*/ 545935 w 951642"/>
                <a:gd name="connsiteY338" fmla="*/ 631137 h 927411"/>
                <a:gd name="connsiteX339" fmla="*/ 565595 w 951642"/>
                <a:gd name="connsiteY339" fmla="*/ 611477 h 927411"/>
                <a:gd name="connsiteX340" fmla="*/ 475822 w 951642"/>
                <a:gd name="connsiteY340" fmla="*/ 611477 h 927411"/>
                <a:gd name="connsiteX341" fmla="*/ 495481 w 951642"/>
                <a:gd name="connsiteY341" fmla="*/ 631137 h 927411"/>
                <a:gd name="connsiteX342" fmla="*/ 475822 w 951642"/>
                <a:gd name="connsiteY342" fmla="*/ 650796 h 927411"/>
                <a:gd name="connsiteX343" fmla="*/ 456162 w 951642"/>
                <a:gd name="connsiteY343" fmla="*/ 631137 h 927411"/>
                <a:gd name="connsiteX344" fmla="*/ 475822 w 951642"/>
                <a:gd name="connsiteY344" fmla="*/ 611477 h 927411"/>
                <a:gd name="connsiteX345" fmla="*/ 386049 w 951642"/>
                <a:gd name="connsiteY345" fmla="*/ 611477 h 927411"/>
                <a:gd name="connsiteX346" fmla="*/ 405708 w 951642"/>
                <a:gd name="connsiteY346" fmla="*/ 631137 h 927411"/>
                <a:gd name="connsiteX347" fmla="*/ 386049 w 951642"/>
                <a:gd name="connsiteY347" fmla="*/ 650796 h 927411"/>
                <a:gd name="connsiteX348" fmla="*/ 366389 w 951642"/>
                <a:gd name="connsiteY348" fmla="*/ 631137 h 927411"/>
                <a:gd name="connsiteX349" fmla="*/ 386049 w 951642"/>
                <a:gd name="connsiteY349" fmla="*/ 611477 h 927411"/>
                <a:gd name="connsiteX350" fmla="*/ 296266 w 951642"/>
                <a:gd name="connsiteY350" fmla="*/ 611477 h 927411"/>
                <a:gd name="connsiteX351" fmla="*/ 315925 w 951642"/>
                <a:gd name="connsiteY351" fmla="*/ 631137 h 927411"/>
                <a:gd name="connsiteX352" fmla="*/ 296266 w 951642"/>
                <a:gd name="connsiteY352" fmla="*/ 650796 h 927411"/>
                <a:gd name="connsiteX353" fmla="*/ 276606 w 951642"/>
                <a:gd name="connsiteY353" fmla="*/ 631137 h 927411"/>
                <a:gd name="connsiteX354" fmla="*/ 296266 w 951642"/>
                <a:gd name="connsiteY354" fmla="*/ 611477 h 927411"/>
                <a:gd name="connsiteX355" fmla="*/ 206493 w 951642"/>
                <a:gd name="connsiteY355" fmla="*/ 611477 h 927411"/>
                <a:gd name="connsiteX356" fmla="*/ 226152 w 951642"/>
                <a:gd name="connsiteY356" fmla="*/ 631137 h 927411"/>
                <a:gd name="connsiteX357" fmla="*/ 206493 w 951642"/>
                <a:gd name="connsiteY357" fmla="*/ 650796 h 927411"/>
                <a:gd name="connsiteX358" fmla="*/ 186833 w 951642"/>
                <a:gd name="connsiteY358" fmla="*/ 631137 h 927411"/>
                <a:gd name="connsiteX359" fmla="*/ 206493 w 951642"/>
                <a:gd name="connsiteY359" fmla="*/ 611477 h 927411"/>
                <a:gd name="connsiteX360" fmla="*/ 116710 w 951642"/>
                <a:gd name="connsiteY360" fmla="*/ 611477 h 927411"/>
                <a:gd name="connsiteX361" fmla="*/ 136369 w 951642"/>
                <a:gd name="connsiteY361" fmla="*/ 631137 h 927411"/>
                <a:gd name="connsiteX362" fmla="*/ 116710 w 951642"/>
                <a:gd name="connsiteY362" fmla="*/ 650796 h 927411"/>
                <a:gd name="connsiteX363" fmla="*/ 97050 w 951642"/>
                <a:gd name="connsiteY363" fmla="*/ 631137 h 927411"/>
                <a:gd name="connsiteX364" fmla="*/ 116710 w 951642"/>
                <a:gd name="connsiteY364" fmla="*/ 611477 h 927411"/>
                <a:gd name="connsiteX365" fmla="*/ 26937 w 951642"/>
                <a:gd name="connsiteY365" fmla="*/ 611477 h 927411"/>
                <a:gd name="connsiteX366" fmla="*/ 46596 w 951642"/>
                <a:gd name="connsiteY366" fmla="*/ 631137 h 927411"/>
                <a:gd name="connsiteX367" fmla="*/ 26937 w 951642"/>
                <a:gd name="connsiteY367" fmla="*/ 650796 h 927411"/>
                <a:gd name="connsiteX368" fmla="*/ 7277 w 951642"/>
                <a:gd name="connsiteY368" fmla="*/ 631137 h 927411"/>
                <a:gd name="connsiteX369" fmla="*/ 26937 w 951642"/>
                <a:gd name="connsiteY369" fmla="*/ 611477 h 927411"/>
                <a:gd name="connsiteX370" fmla="*/ 879815 w 951642"/>
                <a:gd name="connsiteY370" fmla="*/ 567805 h 927411"/>
                <a:gd name="connsiteX371" fmla="*/ 898265 w 951642"/>
                <a:gd name="connsiteY371" fmla="*/ 586255 h 927411"/>
                <a:gd name="connsiteX372" fmla="*/ 879815 w 951642"/>
                <a:gd name="connsiteY372" fmla="*/ 604705 h 927411"/>
                <a:gd name="connsiteX373" fmla="*/ 861365 w 951642"/>
                <a:gd name="connsiteY373" fmla="*/ 586255 h 927411"/>
                <a:gd name="connsiteX374" fmla="*/ 879815 w 951642"/>
                <a:gd name="connsiteY374" fmla="*/ 567805 h 927411"/>
                <a:gd name="connsiteX375" fmla="*/ 790032 w 951642"/>
                <a:gd name="connsiteY375" fmla="*/ 567805 h 927411"/>
                <a:gd name="connsiteX376" fmla="*/ 808482 w 951642"/>
                <a:gd name="connsiteY376" fmla="*/ 586255 h 927411"/>
                <a:gd name="connsiteX377" fmla="*/ 790032 w 951642"/>
                <a:gd name="connsiteY377" fmla="*/ 604705 h 927411"/>
                <a:gd name="connsiteX378" fmla="*/ 771582 w 951642"/>
                <a:gd name="connsiteY378" fmla="*/ 586255 h 927411"/>
                <a:gd name="connsiteX379" fmla="*/ 790032 w 951642"/>
                <a:gd name="connsiteY379" fmla="*/ 567805 h 927411"/>
                <a:gd name="connsiteX380" fmla="*/ 700269 w 951642"/>
                <a:gd name="connsiteY380" fmla="*/ 567805 h 927411"/>
                <a:gd name="connsiteX381" fmla="*/ 718719 w 951642"/>
                <a:gd name="connsiteY381" fmla="*/ 586255 h 927411"/>
                <a:gd name="connsiteX382" fmla="*/ 700269 w 951642"/>
                <a:gd name="connsiteY382" fmla="*/ 604705 h 927411"/>
                <a:gd name="connsiteX383" fmla="*/ 681819 w 951642"/>
                <a:gd name="connsiteY383" fmla="*/ 586255 h 927411"/>
                <a:gd name="connsiteX384" fmla="*/ 700269 w 951642"/>
                <a:gd name="connsiteY384" fmla="*/ 567805 h 927411"/>
                <a:gd name="connsiteX385" fmla="*/ 610486 w 951642"/>
                <a:gd name="connsiteY385" fmla="*/ 567805 h 927411"/>
                <a:gd name="connsiteX386" fmla="*/ 628936 w 951642"/>
                <a:gd name="connsiteY386" fmla="*/ 586255 h 927411"/>
                <a:gd name="connsiteX387" fmla="*/ 610486 w 951642"/>
                <a:gd name="connsiteY387" fmla="*/ 604705 h 927411"/>
                <a:gd name="connsiteX388" fmla="*/ 592036 w 951642"/>
                <a:gd name="connsiteY388" fmla="*/ 586255 h 927411"/>
                <a:gd name="connsiteX389" fmla="*/ 610486 w 951642"/>
                <a:gd name="connsiteY389" fmla="*/ 567805 h 927411"/>
                <a:gd name="connsiteX390" fmla="*/ 520703 w 951642"/>
                <a:gd name="connsiteY390" fmla="*/ 567805 h 927411"/>
                <a:gd name="connsiteX391" fmla="*/ 539153 w 951642"/>
                <a:gd name="connsiteY391" fmla="*/ 586255 h 927411"/>
                <a:gd name="connsiteX392" fmla="*/ 520703 w 951642"/>
                <a:gd name="connsiteY392" fmla="*/ 604705 h 927411"/>
                <a:gd name="connsiteX393" fmla="*/ 502253 w 951642"/>
                <a:gd name="connsiteY393" fmla="*/ 586255 h 927411"/>
                <a:gd name="connsiteX394" fmla="*/ 520703 w 951642"/>
                <a:gd name="connsiteY394" fmla="*/ 567805 h 927411"/>
                <a:gd name="connsiteX395" fmla="*/ 430930 w 951642"/>
                <a:gd name="connsiteY395" fmla="*/ 567805 h 927411"/>
                <a:gd name="connsiteX396" fmla="*/ 449380 w 951642"/>
                <a:gd name="connsiteY396" fmla="*/ 586255 h 927411"/>
                <a:gd name="connsiteX397" fmla="*/ 430930 w 951642"/>
                <a:gd name="connsiteY397" fmla="*/ 604705 h 927411"/>
                <a:gd name="connsiteX398" fmla="*/ 412480 w 951642"/>
                <a:gd name="connsiteY398" fmla="*/ 586255 h 927411"/>
                <a:gd name="connsiteX399" fmla="*/ 430930 w 951642"/>
                <a:gd name="connsiteY399" fmla="*/ 567805 h 927411"/>
                <a:gd name="connsiteX400" fmla="*/ 341157 w 951642"/>
                <a:gd name="connsiteY400" fmla="*/ 567805 h 927411"/>
                <a:gd name="connsiteX401" fmla="*/ 359607 w 951642"/>
                <a:gd name="connsiteY401" fmla="*/ 586255 h 927411"/>
                <a:gd name="connsiteX402" fmla="*/ 341157 w 951642"/>
                <a:gd name="connsiteY402" fmla="*/ 604705 h 927411"/>
                <a:gd name="connsiteX403" fmla="*/ 322707 w 951642"/>
                <a:gd name="connsiteY403" fmla="*/ 586255 h 927411"/>
                <a:gd name="connsiteX404" fmla="*/ 341157 w 951642"/>
                <a:gd name="connsiteY404" fmla="*/ 567805 h 927411"/>
                <a:gd name="connsiteX405" fmla="*/ 251374 w 951642"/>
                <a:gd name="connsiteY405" fmla="*/ 567805 h 927411"/>
                <a:gd name="connsiteX406" fmla="*/ 269824 w 951642"/>
                <a:gd name="connsiteY406" fmla="*/ 586255 h 927411"/>
                <a:gd name="connsiteX407" fmla="*/ 251374 w 951642"/>
                <a:gd name="connsiteY407" fmla="*/ 604705 h 927411"/>
                <a:gd name="connsiteX408" fmla="*/ 232924 w 951642"/>
                <a:gd name="connsiteY408" fmla="*/ 586255 h 927411"/>
                <a:gd name="connsiteX409" fmla="*/ 251374 w 951642"/>
                <a:gd name="connsiteY409" fmla="*/ 567805 h 927411"/>
                <a:gd name="connsiteX410" fmla="*/ 161601 w 951642"/>
                <a:gd name="connsiteY410" fmla="*/ 567805 h 927411"/>
                <a:gd name="connsiteX411" fmla="*/ 180051 w 951642"/>
                <a:gd name="connsiteY411" fmla="*/ 586255 h 927411"/>
                <a:gd name="connsiteX412" fmla="*/ 161601 w 951642"/>
                <a:gd name="connsiteY412" fmla="*/ 604705 h 927411"/>
                <a:gd name="connsiteX413" fmla="*/ 143151 w 951642"/>
                <a:gd name="connsiteY413" fmla="*/ 586255 h 927411"/>
                <a:gd name="connsiteX414" fmla="*/ 161601 w 951642"/>
                <a:gd name="connsiteY414" fmla="*/ 567805 h 927411"/>
                <a:gd name="connsiteX415" fmla="*/ 71828 w 951642"/>
                <a:gd name="connsiteY415" fmla="*/ 567805 h 927411"/>
                <a:gd name="connsiteX416" fmla="*/ 90278 w 951642"/>
                <a:gd name="connsiteY416" fmla="*/ 586255 h 927411"/>
                <a:gd name="connsiteX417" fmla="*/ 71828 w 951642"/>
                <a:gd name="connsiteY417" fmla="*/ 604705 h 927411"/>
                <a:gd name="connsiteX418" fmla="*/ 53378 w 951642"/>
                <a:gd name="connsiteY418" fmla="*/ 586255 h 927411"/>
                <a:gd name="connsiteX419" fmla="*/ 71828 w 951642"/>
                <a:gd name="connsiteY419" fmla="*/ 567805 h 927411"/>
                <a:gd name="connsiteX420" fmla="*/ 475822 w 951642"/>
                <a:gd name="connsiteY420" fmla="*/ 524133 h 927411"/>
                <a:gd name="connsiteX421" fmla="*/ 493052 w 951642"/>
                <a:gd name="connsiteY421" fmla="*/ 541364 h 927411"/>
                <a:gd name="connsiteX422" fmla="*/ 475822 w 951642"/>
                <a:gd name="connsiteY422" fmla="*/ 558594 h 927411"/>
                <a:gd name="connsiteX423" fmla="*/ 458591 w 951642"/>
                <a:gd name="connsiteY423" fmla="*/ 541364 h 927411"/>
                <a:gd name="connsiteX424" fmla="*/ 475822 w 951642"/>
                <a:gd name="connsiteY424" fmla="*/ 524133 h 927411"/>
                <a:gd name="connsiteX425" fmla="*/ 26937 w 951642"/>
                <a:gd name="connsiteY425" fmla="*/ 524133 h 927411"/>
                <a:gd name="connsiteX426" fmla="*/ 44167 w 951642"/>
                <a:gd name="connsiteY426" fmla="*/ 541364 h 927411"/>
                <a:gd name="connsiteX427" fmla="*/ 26937 w 951642"/>
                <a:gd name="connsiteY427" fmla="*/ 558594 h 927411"/>
                <a:gd name="connsiteX428" fmla="*/ 9706 w 951642"/>
                <a:gd name="connsiteY428" fmla="*/ 541364 h 927411"/>
                <a:gd name="connsiteX429" fmla="*/ 26937 w 951642"/>
                <a:gd name="connsiteY429" fmla="*/ 524133 h 927411"/>
                <a:gd name="connsiteX430" fmla="*/ 924706 w 951642"/>
                <a:gd name="connsiteY430" fmla="*/ 524123 h 927411"/>
                <a:gd name="connsiteX431" fmla="*/ 941946 w 951642"/>
                <a:gd name="connsiteY431" fmla="*/ 541363 h 927411"/>
                <a:gd name="connsiteX432" fmla="*/ 924706 w 951642"/>
                <a:gd name="connsiteY432" fmla="*/ 558604 h 927411"/>
                <a:gd name="connsiteX433" fmla="*/ 907466 w 951642"/>
                <a:gd name="connsiteY433" fmla="*/ 541363 h 927411"/>
                <a:gd name="connsiteX434" fmla="*/ 924706 w 951642"/>
                <a:gd name="connsiteY434" fmla="*/ 524123 h 927411"/>
                <a:gd name="connsiteX435" fmla="*/ 834923 w 951642"/>
                <a:gd name="connsiteY435" fmla="*/ 524123 h 927411"/>
                <a:gd name="connsiteX436" fmla="*/ 852164 w 951642"/>
                <a:gd name="connsiteY436" fmla="*/ 541363 h 927411"/>
                <a:gd name="connsiteX437" fmla="*/ 834923 w 951642"/>
                <a:gd name="connsiteY437" fmla="*/ 558604 h 927411"/>
                <a:gd name="connsiteX438" fmla="*/ 817683 w 951642"/>
                <a:gd name="connsiteY438" fmla="*/ 541363 h 927411"/>
                <a:gd name="connsiteX439" fmla="*/ 834923 w 951642"/>
                <a:gd name="connsiteY439" fmla="*/ 524123 h 927411"/>
                <a:gd name="connsiteX440" fmla="*/ 745150 w 951642"/>
                <a:gd name="connsiteY440" fmla="*/ 524123 h 927411"/>
                <a:gd name="connsiteX441" fmla="*/ 762391 w 951642"/>
                <a:gd name="connsiteY441" fmla="*/ 541363 h 927411"/>
                <a:gd name="connsiteX442" fmla="*/ 745150 w 951642"/>
                <a:gd name="connsiteY442" fmla="*/ 558604 h 927411"/>
                <a:gd name="connsiteX443" fmla="*/ 727910 w 951642"/>
                <a:gd name="connsiteY443" fmla="*/ 541363 h 927411"/>
                <a:gd name="connsiteX444" fmla="*/ 745150 w 951642"/>
                <a:gd name="connsiteY444" fmla="*/ 524123 h 927411"/>
                <a:gd name="connsiteX445" fmla="*/ 655367 w 951642"/>
                <a:gd name="connsiteY445" fmla="*/ 524123 h 927411"/>
                <a:gd name="connsiteX446" fmla="*/ 672607 w 951642"/>
                <a:gd name="connsiteY446" fmla="*/ 541363 h 927411"/>
                <a:gd name="connsiteX447" fmla="*/ 655367 w 951642"/>
                <a:gd name="connsiteY447" fmla="*/ 558604 h 927411"/>
                <a:gd name="connsiteX448" fmla="*/ 638127 w 951642"/>
                <a:gd name="connsiteY448" fmla="*/ 541363 h 927411"/>
                <a:gd name="connsiteX449" fmla="*/ 655367 w 951642"/>
                <a:gd name="connsiteY449" fmla="*/ 524123 h 927411"/>
                <a:gd name="connsiteX450" fmla="*/ 565594 w 951642"/>
                <a:gd name="connsiteY450" fmla="*/ 524123 h 927411"/>
                <a:gd name="connsiteX451" fmla="*/ 582834 w 951642"/>
                <a:gd name="connsiteY451" fmla="*/ 541363 h 927411"/>
                <a:gd name="connsiteX452" fmla="*/ 565594 w 951642"/>
                <a:gd name="connsiteY452" fmla="*/ 558604 h 927411"/>
                <a:gd name="connsiteX453" fmla="*/ 548354 w 951642"/>
                <a:gd name="connsiteY453" fmla="*/ 541363 h 927411"/>
                <a:gd name="connsiteX454" fmla="*/ 565594 w 951642"/>
                <a:gd name="connsiteY454" fmla="*/ 524123 h 927411"/>
                <a:gd name="connsiteX455" fmla="*/ 386048 w 951642"/>
                <a:gd name="connsiteY455" fmla="*/ 524123 h 927411"/>
                <a:gd name="connsiteX456" fmla="*/ 403289 w 951642"/>
                <a:gd name="connsiteY456" fmla="*/ 541363 h 927411"/>
                <a:gd name="connsiteX457" fmla="*/ 386048 w 951642"/>
                <a:gd name="connsiteY457" fmla="*/ 558604 h 927411"/>
                <a:gd name="connsiteX458" fmla="*/ 368808 w 951642"/>
                <a:gd name="connsiteY458" fmla="*/ 541363 h 927411"/>
                <a:gd name="connsiteX459" fmla="*/ 386048 w 951642"/>
                <a:gd name="connsiteY459" fmla="*/ 524123 h 927411"/>
                <a:gd name="connsiteX460" fmla="*/ 296265 w 951642"/>
                <a:gd name="connsiteY460" fmla="*/ 524123 h 927411"/>
                <a:gd name="connsiteX461" fmla="*/ 313506 w 951642"/>
                <a:gd name="connsiteY461" fmla="*/ 541363 h 927411"/>
                <a:gd name="connsiteX462" fmla="*/ 296265 w 951642"/>
                <a:gd name="connsiteY462" fmla="*/ 558604 h 927411"/>
                <a:gd name="connsiteX463" fmla="*/ 279025 w 951642"/>
                <a:gd name="connsiteY463" fmla="*/ 541363 h 927411"/>
                <a:gd name="connsiteX464" fmla="*/ 296265 w 951642"/>
                <a:gd name="connsiteY464" fmla="*/ 524123 h 927411"/>
                <a:gd name="connsiteX465" fmla="*/ 206492 w 951642"/>
                <a:gd name="connsiteY465" fmla="*/ 524123 h 927411"/>
                <a:gd name="connsiteX466" fmla="*/ 223733 w 951642"/>
                <a:gd name="connsiteY466" fmla="*/ 541363 h 927411"/>
                <a:gd name="connsiteX467" fmla="*/ 206492 w 951642"/>
                <a:gd name="connsiteY467" fmla="*/ 558604 h 927411"/>
                <a:gd name="connsiteX468" fmla="*/ 189252 w 951642"/>
                <a:gd name="connsiteY468" fmla="*/ 541363 h 927411"/>
                <a:gd name="connsiteX469" fmla="*/ 206492 w 951642"/>
                <a:gd name="connsiteY469" fmla="*/ 524123 h 927411"/>
                <a:gd name="connsiteX470" fmla="*/ 116710 w 951642"/>
                <a:gd name="connsiteY470" fmla="*/ 524123 h 927411"/>
                <a:gd name="connsiteX471" fmla="*/ 133950 w 951642"/>
                <a:gd name="connsiteY471" fmla="*/ 541363 h 927411"/>
                <a:gd name="connsiteX472" fmla="*/ 116710 w 951642"/>
                <a:gd name="connsiteY472" fmla="*/ 558604 h 927411"/>
                <a:gd name="connsiteX473" fmla="*/ 99470 w 951642"/>
                <a:gd name="connsiteY473" fmla="*/ 541363 h 927411"/>
                <a:gd name="connsiteX474" fmla="*/ 116710 w 951642"/>
                <a:gd name="connsiteY474" fmla="*/ 524123 h 927411"/>
                <a:gd name="connsiteX475" fmla="*/ 879815 w 951642"/>
                <a:gd name="connsiteY475" fmla="*/ 480460 h 927411"/>
                <a:gd name="connsiteX476" fmla="*/ 895836 w 951642"/>
                <a:gd name="connsiteY476" fmla="*/ 496481 h 927411"/>
                <a:gd name="connsiteX477" fmla="*/ 879815 w 951642"/>
                <a:gd name="connsiteY477" fmla="*/ 512502 h 927411"/>
                <a:gd name="connsiteX478" fmla="*/ 863794 w 951642"/>
                <a:gd name="connsiteY478" fmla="*/ 496481 h 927411"/>
                <a:gd name="connsiteX479" fmla="*/ 879815 w 951642"/>
                <a:gd name="connsiteY479" fmla="*/ 480460 h 927411"/>
                <a:gd name="connsiteX480" fmla="*/ 790042 w 951642"/>
                <a:gd name="connsiteY480" fmla="*/ 480460 h 927411"/>
                <a:gd name="connsiteX481" fmla="*/ 806063 w 951642"/>
                <a:gd name="connsiteY481" fmla="*/ 496481 h 927411"/>
                <a:gd name="connsiteX482" fmla="*/ 790042 w 951642"/>
                <a:gd name="connsiteY482" fmla="*/ 512502 h 927411"/>
                <a:gd name="connsiteX483" fmla="*/ 774021 w 951642"/>
                <a:gd name="connsiteY483" fmla="*/ 496481 h 927411"/>
                <a:gd name="connsiteX484" fmla="*/ 790042 w 951642"/>
                <a:gd name="connsiteY484" fmla="*/ 480460 h 927411"/>
                <a:gd name="connsiteX485" fmla="*/ 700259 w 951642"/>
                <a:gd name="connsiteY485" fmla="*/ 480460 h 927411"/>
                <a:gd name="connsiteX486" fmla="*/ 716280 w 951642"/>
                <a:gd name="connsiteY486" fmla="*/ 496481 h 927411"/>
                <a:gd name="connsiteX487" fmla="*/ 700259 w 951642"/>
                <a:gd name="connsiteY487" fmla="*/ 512502 h 927411"/>
                <a:gd name="connsiteX488" fmla="*/ 684238 w 951642"/>
                <a:gd name="connsiteY488" fmla="*/ 496481 h 927411"/>
                <a:gd name="connsiteX489" fmla="*/ 700259 w 951642"/>
                <a:gd name="connsiteY489" fmla="*/ 480460 h 927411"/>
                <a:gd name="connsiteX490" fmla="*/ 610486 w 951642"/>
                <a:gd name="connsiteY490" fmla="*/ 480460 h 927411"/>
                <a:gd name="connsiteX491" fmla="*/ 626507 w 951642"/>
                <a:gd name="connsiteY491" fmla="*/ 496481 h 927411"/>
                <a:gd name="connsiteX492" fmla="*/ 610486 w 951642"/>
                <a:gd name="connsiteY492" fmla="*/ 512502 h 927411"/>
                <a:gd name="connsiteX493" fmla="*/ 594465 w 951642"/>
                <a:gd name="connsiteY493" fmla="*/ 496481 h 927411"/>
                <a:gd name="connsiteX494" fmla="*/ 610486 w 951642"/>
                <a:gd name="connsiteY494" fmla="*/ 480460 h 927411"/>
                <a:gd name="connsiteX495" fmla="*/ 520703 w 951642"/>
                <a:gd name="connsiteY495" fmla="*/ 480460 h 927411"/>
                <a:gd name="connsiteX496" fmla="*/ 536724 w 951642"/>
                <a:gd name="connsiteY496" fmla="*/ 496481 h 927411"/>
                <a:gd name="connsiteX497" fmla="*/ 520703 w 951642"/>
                <a:gd name="connsiteY497" fmla="*/ 512502 h 927411"/>
                <a:gd name="connsiteX498" fmla="*/ 504682 w 951642"/>
                <a:gd name="connsiteY498" fmla="*/ 496481 h 927411"/>
                <a:gd name="connsiteX499" fmla="*/ 520703 w 951642"/>
                <a:gd name="connsiteY499" fmla="*/ 480460 h 927411"/>
                <a:gd name="connsiteX500" fmla="*/ 430930 w 951642"/>
                <a:gd name="connsiteY500" fmla="*/ 480460 h 927411"/>
                <a:gd name="connsiteX501" fmla="*/ 446951 w 951642"/>
                <a:gd name="connsiteY501" fmla="*/ 496481 h 927411"/>
                <a:gd name="connsiteX502" fmla="*/ 430930 w 951642"/>
                <a:gd name="connsiteY502" fmla="*/ 512502 h 927411"/>
                <a:gd name="connsiteX503" fmla="*/ 414909 w 951642"/>
                <a:gd name="connsiteY503" fmla="*/ 496481 h 927411"/>
                <a:gd name="connsiteX504" fmla="*/ 430930 w 951642"/>
                <a:gd name="connsiteY504" fmla="*/ 480460 h 927411"/>
                <a:gd name="connsiteX505" fmla="*/ 161601 w 951642"/>
                <a:gd name="connsiteY505" fmla="*/ 480460 h 927411"/>
                <a:gd name="connsiteX506" fmla="*/ 177622 w 951642"/>
                <a:gd name="connsiteY506" fmla="*/ 496481 h 927411"/>
                <a:gd name="connsiteX507" fmla="*/ 161601 w 951642"/>
                <a:gd name="connsiteY507" fmla="*/ 512502 h 927411"/>
                <a:gd name="connsiteX508" fmla="*/ 145580 w 951642"/>
                <a:gd name="connsiteY508" fmla="*/ 496481 h 927411"/>
                <a:gd name="connsiteX509" fmla="*/ 161601 w 951642"/>
                <a:gd name="connsiteY509" fmla="*/ 480460 h 927411"/>
                <a:gd name="connsiteX510" fmla="*/ 71828 w 951642"/>
                <a:gd name="connsiteY510" fmla="*/ 480460 h 927411"/>
                <a:gd name="connsiteX511" fmla="*/ 87849 w 951642"/>
                <a:gd name="connsiteY511" fmla="*/ 496481 h 927411"/>
                <a:gd name="connsiteX512" fmla="*/ 71828 w 951642"/>
                <a:gd name="connsiteY512" fmla="*/ 512502 h 927411"/>
                <a:gd name="connsiteX513" fmla="*/ 55807 w 951642"/>
                <a:gd name="connsiteY513" fmla="*/ 496481 h 927411"/>
                <a:gd name="connsiteX514" fmla="*/ 71828 w 951642"/>
                <a:gd name="connsiteY514" fmla="*/ 480460 h 927411"/>
                <a:gd name="connsiteX515" fmla="*/ 341157 w 951642"/>
                <a:gd name="connsiteY515" fmla="*/ 480451 h 927411"/>
                <a:gd name="connsiteX516" fmla="*/ 357187 w 951642"/>
                <a:gd name="connsiteY516" fmla="*/ 496482 h 927411"/>
                <a:gd name="connsiteX517" fmla="*/ 341157 w 951642"/>
                <a:gd name="connsiteY517" fmla="*/ 512512 h 927411"/>
                <a:gd name="connsiteX518" fmla="*/ 325126 w 951642"/>
                <a:gd name="connsiteY518" fmla="*/ 496482 h 927411"/>
                <a:gd name="connsiteX519" fmla="*/ 341157 w 951642"/>
                <a:gd name="connsiteY519" fmla="*/ 480451 h 927411"/>
                <a:gd name="connsiteX520" fmla="*/ 251375 w 951642"/>
                <a:gd name="connsiteY520" fmla="*/ 480451 h 927411"/>
                <a:gd name="connsiteX521" fmla="*/ 267405 w 951642"/>
                <a:gd name="connsiteY521" fmla="*/ 496482 h 927411"/>
                <a:gd name="connsiteX522" fmla="*/ 251375 w 951642"/>
                <a:gd name="connsiteY522" fmla="*/ 512512 h 927411"/>
                <a:gd name="connsiteX523" fmla="*/ 235344 w 951642"/>
                <a:gd name="connsiteY523" fmla="*/ 496482 h 927411"/>
                <a:gd name="connsiteX524" fmla="*/ 251375 w 951642"/>
                <a:gd name="connsiteY524" fmla="*/ 480451 h 927411"/>
                <a:gd name="connsiteX525" fmla="*/ 924706 w 951642"/>
                <a:gd name="connsiteY525" fmla="*/ 436769 h 927411"/>
                <a:gd name="connsiteX526" fmla="*/ 939518 w 951642"/>
                <a:gd name="connsiteY526" fmla="*/ 451580 h 927411"/>
                <a:gd name="connsiteX527" fmla="*/ 924706 w 951642"/>
                <a:gd name="connsiteY527" fmla="*/ 466392 h 927411"/>
                <a:gd name="connsiteX528" fmla="*/ 909895 w 951642"/>
                <a:gd name="connsiteY528" fmla="*/ 451580 h 927411"/>
                <a:gd name="connsiteX529" fmla="*/ 924706 w 951642"/>
                <a:gd name="connsiteY529" fmla="*/ 436769 h 927411"/>
                <a:gd name="connsiteX530" fmla="*/ 834923 w 951642"/>
                <a:gd name="connsiteY530" fmla="*/ 436769 h 927411"/>
                <a:gd name="connsiteX531" fmla="*/ 849735 w 951642"/>
                <a:gd name="connsiteY531" fmla="*/ 451580 h 927411"/>
                <a:gd name="connsiteX532" fmla="*/ 834923 w 951642"/>
                <a:gd name="connsiteY532" fmla="*/ 466392 h 927411"/>
                <a:gd name="connsiteX533" fmla="*/ 820112 w 951642"/>
                <a:gd name="connsiteY533" fmla="*/ 451580 h 927411"/>
                <a:gd name="connsiteX534" fmla="*/ 834923 w 951642"/>
                <a:gd name="connsiteY534" fmla="*/ 436769 h 927411"/>
                <a:gd name="connsiteX535" fmla="*/ 745150 w 951642"/>
                <a:gd name="connsiteY535" fmla="*/ 436769 h 927411"/>
                <a:gd name="connsiteX536" fmla="*/ 759962 w 951642"/>
                <a:gd name="connsiteY536" fmla="*/ 451580 h 927411"/>
                <a:gd name="connsiteX537" fmla="*/ 745150 w 951642"/>
                <a:gd name="connsiteY537" fmla="*/ 466392 h 927411"/>
                <a:gd name="connsiteX538" fmla="*/ 730339 w 951642"/>
                <a:gd name="connsiteY538" fmla="*/ 451580 h 927411"/>
                <a:gd name="connsiteX539" fmla="*/ 745150 w 951642"/>
                <a:gd name="connsiteY539" fmla="*/ 436769 h 927411"/>
                <a:gd name="connsiteX540" fmla="*/ 655377 w 951642"/>
                <a:gd name="connsiteY540" fmla="*/ 436769 h 927411"/>
                <a:gd name="connsiteX541" fmla="*/ 670189 w 951642"/>
                <a:gd name="connsiteY541" fmla="*/ 451580 h 927411"/>
                <a:gd name="connsiteX542" fmla="*/ 655377 w 951642"/>
                <a:gd name="connsiteY542" fmla="*/ 466392 h 927411"/>
                <a:gd name="connsiteX543" fmla="*/ 640566 w 951642"/>
                <a:gd name="connsiteY543" fmla="*/ 451580 h 927411"/>
                <a:gd name="connsiteX544" fmla="*/ 655377 w 951642"/>
                <a:gd name="connsiteY544" fmla="*/ 436769 h 927411"/>
                <a:gd name="connsiteX545" fmla="*/ 565594 w 951642"/>
                <a:gd name="connsiteY545" fmla="*/ 436769 h 927411"/>
                <a:gd name="connsiteX546" fmla="*/ 580406 w 951642"/>
                <a:gd name="connsiteY546" fmla="*/ 451580 h 927411"/>
                <a:gd name="connsiteX547" fmla="*/ 565594 w 951642"/>
                <a:gd name="connsiteY547" fmla="*/ 466392 h 927411"/>
                <a:gd name="connsiteX548" fmla="*/ 550783 w 951642"/>
                <a:gd name="connsiteY548" fmla="*/ 451580 h 927411"/>
                <a:gd name="connsiteX549" fmla="*/ 565594 w 951642"/>
                <a:gd name="connsiteY549" fmla="*/ 436769 h 927411"/>
                <a:gd name="connsiteX550" fmla="*/ 475821 w 951642"/>
                <a:gd name="connsiteY550" fmla="*/ 436769 h 927411"/>
                <a:gd name="connsiteX551" fmla="*/ 490633 w 951642"/>
                <a:gd name="connsiteY551" fmla="*/ 451580 h 927411"/>
                <a:gd name="connsiteX552" fmla="*/ 475821 w 951642"/>
                <a:gd name="connsiteY552" fmla="*/ 466392 h 927411"/>
                <a:gd name="connsiteX553" fmla="*/ 461010 w 951642"/>
                <a:gd name="connsiteY553" fmla="*/ 451580 h 927411"/>
                <a:gd name="connsiteX554" fmla="*/ 475821 w 951642"/>
                <a:gd name="connsiteY554" fmla="*/ 436769 h 927411"/>
                <a:gd name="connsiteX555" fmla="*/ 386038 w 951642"/>
                <a:gd name="connsiteY555" fmla="*/ 436769 h 927411"/>
                <a:gd name="connsiteX556" fmla="*/ 400850 w 951642"/>
                <a:gd name="connsiteY556" fmla="*/ 451580 h 927411"/>
                <a:gd name="connsiteX557" fmla="*/ 386038 w 951642"/>
                <a:gd name="connsiteY557" fmla="*/ 466392 h 927411"/>
                <a:gd name="connsiteX558" fmla="*/ 371227 w 951642"/>
                <a:gd name="connsiteY558" fmla="*/ 451580 h 927411"/>
                <a:gd name="connsiteX559" fmla="*/ 386038 w 951642"/>
                <a:gd name="connsiteY559" fmla="*/ 436769 h 927411"/>
                <a:gd name="connsiteX560" fmla="*/ 296265 w 951642"/>
                <a:gd name="connsiteY560" fmla="*/ 436769 h 927411"/>
                <a:gd name="connsiteX561" fmla="*/ 311077 w 951642"/>
                <a:gd name="connsiteY561" fmla="*/ 451580 h 927411"/>
                <a:gd name="connsiteX562" fmla="*/ 296265 w 951642"/>
                <a:gd name="connsiteY562" fmla="*/ 466392 h 927411"/>
                <a:gd name="connsiteX563" fmla="*/ 281454 w 951642"/>
                <a:gd name="connsiteY563" fmla="*/ 451580 h 927411"/>
                <a:gd name="connsiteX564" fmla="*/ 296265 w 951642"/>
                <a:gd name="connsiteY564" fmla="*/ 436769 h 927411"/>
                <a:gd name="connsiteX565" fmla="*/ 206492 w 951642"/>
                <a:gd name="connsiteY565" fmla="*/ 436769 h 927411"/>
                <a:gd name="connsiteX566" fmla="*/ 221304 w 951642"/>
                <a:gd name="connsiteY566" fmla="*/ 451580 h 927411"/>
                <a:gd name="connsiteX567" fmla="*/ 206492 w 951642"/>
                <a:gd name="connsiteY567" fmla="*/ 466392 h 927411"/>
                <a:gd name="connsiteX568" fmla="*/ 191681 w 951642"/>
                <a:gd name="connsiteY568" fmla="*/ 451580 h 927411"/>
                <a:gd name="connsiteX569" fmla="*/ 206492 w 951642"/>
                <a:gd name="connsiteY569" fmla="*/ 436769 h 927411"/>
                <a:gd name="connsiteX570" fmla="*/ 116709 w 951642"/>
                <a:gd name="connsiteY570" fmla="*/ 436769 h 927411"/>
                <a:gd name="connsiteX571" fmla="*/ 131521 w 951642"/>
                <a:gd name="connsiteY571" fmla="*/ 451580 h 927411"/>
                <a:gd name="connsiteX572" fmla="*/ 116709 w 951642"/>
                <a:gd name="connsiteY572" fmla="*/ 466392 h 927411"/>
                <a:gd name="connsiteX573" fmla="*/ 101898 w 951642"/>
                <a:gd name="connsiteY573" fmla="*/ 451580 h 927411"/>
                <a:gd name="connsiteX574" fmla="*/ 116709 w 951642"/>
                <a:gd name="connsiteY574" fmla="*/ 436769 h 927411"/>
                <a:gd name="connsiteX575" fmla="*/ 26936 w 951642"/>
                <a:gd name="connsiteY575" fmla="*/ 436769 h 927411"/>
                <a:gd name="connsiteX576" fmla="*/ 41748 w 951642"/>
                <a:gd name="connsiteY576" fmla="*/ 451580 h 927411"/>
                <a:gd name="connsiteX577" fmla="*/ 26936 w 951642"/>
                <a:gd name="connsiteY577" fmla="*/ 466392 h 927411"/>
                <a:gd name="connsiteX578" fmla="*/ 12125 w 951642"/>
                <a:gd name="connsiteY578" fmla="*/ 451580 h 927411"/>
                <a:gd name="connsiteX579" fmla="*/ 26936 w 951642"/>
                <a:gd name="connsiteY579" fmla="*/ 436769 h 927411"/>
                <a:gd name="connsiteX580" fmla="*/ 251374 w 951642"/>
                <a:gd name="connsiteY580" fmla="*/ 393107 h 927411"/>
                <a:gd name="connsiteX581" fmla="*/ 264966 w 951642"/>
                <a:gd name="connsiteY581" fmla="*/ 406699 h 927411"/>
                <a:gd name="connsiteX582" fmla="*/ 251374 w 951642"/>
                <a:gd name="connsiteY582" fmla="*/ 420291 h 927411"/>
                <a:gd name="connsiteX583" fmla="*/ 237782 w 951642"/>
                <a:gd name="connsiteY583" fmla="*/ 406699 h 927411"/>
                <a:gd name="connsiteX584" fmla="*/ 251374 w 951642"/>
                <a:gd name="connsiteY584" fmla="*/ 393107 h 927411"/>
                <a:gd name="connsiteX585" fmla="*/ 879815 w 951642"/>
                <a:gd name="connsiteY585" fmla="*/ 393097 h 927411"/>
                <a:gd name="connsiteX586" fmla="*/ 893416 w 951642"/>
                <a:gd name="connsiteY586" fmla="*/ 406699 h 927411"/>
                <a:gd name="connsiteX587" fmla="*/ 879815 w 951642"/>
                <a:gd name="connsiteY587" fmla="*/ 420300 h 927411"/>
                <a:gd name="connsiteX588" fmla="*/ 866213 w 951642"/>
                <a:gd name="connsiteY588" fmla="*/ 406699 h 927411"/>
                <a:gd name="connsiteX589" fmla="*/ 879815 w 951642"/>
                <a:gd name="connsiteY589" fmla="*/ 393097 h 927411"/>
                <a:gd name="connsiteX590" fmla="*/ 790042 w 951642"/>
                <a:gd name="connsiteY590" fmla="*/ 393097 h 927411"/>
                <a:gd name="connsiteX591" fmla="*/ 803643 w 951642"/>
                <a:gd name="connsiteY591" fmla="*/ 406699 h 927411"/>
                <a:gd name="connsiteX592" fmla="*/ 790042 w 951642"/>
                <a:gd name="connsiteY592" fmla="*/ 420300 h 927411"/>
                <a:gd name="connsiteX593" fmla="*/ 776440 w 951642"/>
                <a:gd name="connsiteY593" fmla="*/ 406699 h 927411"/>
                <a:gd name="connsiteX594" fmla="*/ 790042 w 951642"/>
                <a:gd name="connsiteY594" fmla="*/ 393097 h 927411"/>
                <a:gd name="connsiteX595" fmla="*/ 700259 w 951642"/>
                <a:gd name="connsiteY595" fmla="*/ 393097 h 927411"/>
                <a:gd name="connsiteX596" fmla="*/ 713860 w 951642"/>
                <a:gd name="connsiteY596" fmla="*/ 406699 h 927411"/>
                <a:gd name="connsiteX597" fmla="*/ 700259 w 951642"/>
                <a:gd name="connsiteY597" fmla="*/ 420300 h 927411"/>
                <a:gd name="connsiteX598" fmla="*/ 686657 w 951642"/>
                <a:gd name="connsiteY598" fmla="*/ 406699 h 927411"/>
                <a:gd name="connsiteX599" fmla="*/ 700259 w 951642"/>
                <a:gd name="connsiteY599" fmla="*/ 393097 h 927411"/>
                <a:gd name="connsiteX600" fmla="*/ 610486 w 951642"/>
                <a:gd name="connsiteY600" fmla="*/ 393097 h 927411"/>
                <a:gd name="connsiteX601" fmla="*/ 624087 w 951642"/>
                <a:gd name="connsiteY601" fmla="*/ 406699 h 927411"/>
                <a:gd name="connsiteX602" fmla="*/ 610486 w 951642"/>
                <a:gd name="connsiteY602" fmla="*/ 420300 h 927411"/>
                <a:gd name="connsiteX603" fmla="*/ 596884 w 951642"/>
                <a:gd name="connsiteY603" fmla="*/ 406699 h 927411"/>
                <a:gd name="connsiteX604" fmla="*/ 610486 w 951642"/>
                <a:gd name="connsiteY604" fmla="*/ 393097 h 927411"/>
                <a:gd name="connsiteX605" fmla="*/ 520703 w 951642"/>
                <a:gd name="connsiteY605" fmla="*/ 393097 h 927411"/>
                <a:gd name="connsiteX606" fmla="*/ 534304 w 951642"/>
                <a:gd name="connsiteY606" fmla="*/ 406699 h 927411"/>
                <a:gd name="connsiteX607" fmla="*/ 520703 w 951642"/>
                <a:gd name="connsiteY607" fmla="*/ 420300 h 927411"/>
                <a:gd name="connsiteX608" fmla="*/ 507101 w 951642"/>
                <a:gd name="connsiteY608" fmla="*/ 406699 h 927411"/>
                <a:gd name="connsiteX609" fmla="*/ 520703 w 951642"/>
                <a:gd name="connsiteY609" fmla="*/ 393097 h 927411"/>
                <a:gd name="connsiteX610" fmla="*/ 430930 w 951642"/>
                <a:gd name="connsiteY610" fmla="*/ 393097 h 927411"/>
                <a:gd name="connsiteX611" fmla="*/ 444531 w 951642"/>
                <a:gd name="connsiteY611" fmla="*/ 406699 h 927411"/>
                <a:gd name="connsiteX612" fmla="*/ 430930 w 951642"/>
                <a:gd name="connsiteY612" fmla="*/ 420300 h 927411"/>
                <a:gd name="connsiteX613" fmla="*/ 417328 w 951642"/>
                <a:gd name="connsiteY613" fmla="*/ 406699 h 927411"/>
                <a:gd name="connsiteX614" fmla="*/ 430930 w 951642"/>
                <a:gd name="connsiteY614" fmla="*/ 393097 h 927411"/>
                <a:gd name="connsiteX615" fmla="*/ 341157 w 951642"/>
                <a:gd name="connsiteY615" fmla="*/ 393097 h 927411"/>
                <a:gd name="connsiteX616" fmla="*/ 354758 w 951642"/>
                <a:gd name="connsiteY616" fmla="*/ 406699 h 927411"/>
                <a:gd name="connsiteX617" fmla="*/ 341157 w 951642"/>
                <a:gd name="connsiteY617" fmla="*/ 420300 h 927411"/>
                <a:gd name="connsiteX618" fmla="*/ 327555 w 951642"/>
                <a:gd name="connsiteY618" fmla="*/ 406699 h 927411"/>
                <a:gd name="connsiteX619" fmla="*/ 341157 w 951642"/>
                <a:gd name="connsiteY619" fmla="*/ 393097 h 927411"/>
                <a:gd name="connsiteX620" fmla="*/ 161601 w 951642"/>
                <a:gd name="connsiteY620" fmla="*/ 393097 h 927411"/>
                <a:gd name="connsiteX621" fmla="*/ 175202 w 951642"/>
                <a:gd name="connsiteY621" fmla="*/ 406699 h 927411"/>
                <a:gd name="connsiteX622" fmla="*/ 161601 w 951642"/>
                <a:gd name="connsiteY622" fmla="*/ 420300 h 927411"/>
                <a:gd name="connsiteX623" fmla="*/ 147999 w 951642"/>
                <a:gd name="connsiteY623" fmla="*/ 406699 h 927411"/>
                <a:gd name="connsiteX624" fmla="*/ 161601 w 951642"/>
                <a:gd name="connsiteY624" fmla="*/ 393097 h 927411"/>
                <a:gd name="connsiteX625" fmla="*/ 71828 w 951642"/>
                <a:gd name="connsiteY625" fmla="*/ 393097 h 927411"/>
                <a:gd name="connsiteX626" fmla="*/ 85429 w 951642"/>
                <a:gd name="connsiteY626" fmla="*/ 406699 h 927411"/>
                <a:gd name="connsiteX627" fmla="*/ 71828 w 951642"/>
                <a:gd name="connsiteY627" fmla="*/ 420300 h 927411"/>
                <a:gd name="connsiteX628" fmla="*/ 58226 w 951642"/>
                <a:gd name="connsiteY628" fmla="*/ 406699 h 927411"/>
                <a:gd name="connsiteX629" fmla="*/ 71828 w 951642"/>
                <a:gd name="connsiteY629" fmla="*/ 393097 h 927411"/>
                <a:gd name="connsiteX630" fmla="*/ 296266 w 951642"/>
                <a:gd name="connsiteY630" fmla="*/ 349425 h 927411"/>
                <a:gd name="connsiteX631" fmla="*/ 308648 w 951642"/>
                <a:gd name="connsiteY631" fmla="*/ 361807 h 927411"/>
                <a:gd name="connsiteX632" fmla="*/ 296266 w 951642"/>
                <a:gd name="connsiteY632" fmla="*/ 374190 h 927411"/>
                <a:gd name="connsiteX633" fmla="*/ 283883 w 951642"/>
                <a:gd name="connsiteY633" fmla="*/ 361807 h 927411"/>
                <a:gd name="connsiteX634" fmla="*/ 296266 w 951642"/>
                <a:gd name="connsiteY634" fmla="*/ 349425 h 927411"/>
                <a:gd name="connsiteX635" fmla="*/ 924697 w 951642"/>
                <a:gd name="connsiteY635" fmla="*/ 349415 h 927411"/>
                <a:gd name="connsiteX636" fmla="*/ 937089 w 951642"/>
                <a:gd name="connsiteY636" fmla="*/ 361807 h 927411"/>
                <a:gd name="connsiteX637" fmla="*/ 924697 w 951642"/>
                <a:gd name="connsiteY637" fmla="*/ 374199 h 927411"/>
                <a:gd name="connsiteX638" fmla="*/ 912305 w 951642"/>
                <a:gd name="connsiteY638" fmla="*/ 361807 h 927411"/>
                <a:gd name="connsiteX639" fmla="*/ 924697 w 951642"/>
                <a:gd name="connsiteY639" fmla="*/ 349415 h 927411"/>
                <a:gd name="connsiteX640" fmla="*/ 834923 w 951642"/>
                <a:gd name="connsiteY640" fmla="*/ 349415 h 927411"/>
                <a:gd name="connsiteX641" fmla="*/ 847315 w 951642"/>
                <a:gd name="connsiteY641" fmla="*/ 361807 h 927411"/>
                <a:gd name="connsiteX642" fmla="*/ 834923 w 951642"/>
                <a:gd name="connsiteY642" fmla="*/ 374199 h 927411"/>
                <a:gd name="connsiteX643" fmla="*/ 822531 w 951642"/>
                <a:gd name="connsiteY643" fmla="*/ 361807 h 927411"/>
                <a:gd name="connsiteX644" fmla="*/ 834923 w 951642"/>
                <a:gd name="connsiteY644" fmla="*/ 349415 h 927411"/>
                <a:gd name="connsiteX645" fmla="*/ 745150 w 951642"/>
                <a:gd name="connsiteY645" fmla="*/ 349415 h 927411"/>
                <a:gd name="connsiteX646" fmla="*/ 757542 w 951642"/>
                <a:gd name="connsiteY646" fmla="*/ 361807 h 927411"/>
                <a:gd name="connsiteX647" fmla="*/ 745150 w 951642"/>
                <a:gd name="connsiteY647" fmla="*/ 374199 h 927411"/>
                <a:gd name="connsiteX648" fmla="*/ 732758 w 951642"/>
                <a:gd name="connsiteY648" fmla="*/ 361807 h 927411"/>
                <a:gd name="connsiteX649" fmla="*/ 745150 w 951642"/>
                <a:gd name="connsiteY649" fmla="*/ 349415 h 927411"/>
                <a:gd name="connsiteX650" fmla="*/ 655368 w 951642"/>
                <a:gd name="connsiteY650" fmla="*/ 349415 h 927411"/>
                <a:gd name="connsiteX651" fmla="*/ 667760 w 951642"/>
                <a:gd name="connsiteY651" fmla="*/ 361807 h 927411"/>
                <a:gd name="connsiteX652" fmla="*/ 655368 w 951642"/>
                <a:gd name="connsiteY652" fmla="*/ 374199 h 927411"/>
                <a:gd name="connsiteX653" fmla="*/ 642976 w 951642"/>
                <a:gd name="connsiteY653" fmla="*/ 361807 h 927411"/>
                <a:gd name="connsiteX654" fmla="*/ 655368 w 951642"/>
                <a:gd name="connsiteY654" fmla="*/ 349415 h 927411"/>
                <a:gd name="connsiteX655" fmla="*/ 565594 w 951642"/>
                <a:gd name="connsiteY655" fmla="*/ 349415 h 927411"/>
                <a:gd name="connsiteX656" fmla="*/ 577986 w 951642"/>
                <a:gd name="connsiteY656" fmla="*/ 361807 h 927411"/>
                <a:gd name="connsiteX657" fmla="*/ 565594 w 951642"/>
                <a:gd name="connsiteY657" fmla="*/ 374199 h 927411"/>
                <a:gd name="connsiteX658" fmla="*/ 553202 w 951642"/>
                <a:gd name="connsiteY658" fmla="*/ 361807 h 927411"/>
                <a:gd name="connsiteX659" fmla="*/ 565594 w 951642"/>
                <a:gd name="connsiteY659" fmla="*/ 349415 h 927411"/>
                <a:gd name="connsiteX660" fmla="*/ 475821 w 951642"/>
                <a:gd name="connsiteY660" fmla="*/ 349415 h 927411"/>
                <a:gd name="connsiteX661" fmla="*/ 488213 w 951642"/>
                <a:gd name="connsiteY661" fmla="*/ 361807 h 927411"/>
                <a:gd name="connsiteX662" fmla="*/ 475821 w 951642"/>
                <a:gd name="connsiteY662" fmla="*/ 374199 h 927411"/>
                <a:gd name="connsiteX663" fmla="*/ 463429 w 951642"/>
                <a:gd name="connsiteY663" fmla="*/ 361807 h 927411"/>
                <a:gd name="connsiteX664" fmla="*/ 475821 w 951642"/>
                <a:gd name="connsiteY664" fmla="*/ 349415 h 927411"/>
                <a:gd name="connsiteX665" fmla="*/ 386039 w 951642"/>
                <a:gd name="connsiteY665" fmla="*/ 349415 h 927411"/>
                <a:gd name="connsiteX666" fmla="*/ 398431 w 951642"/>
                <a:gd name="connsiteY666" fmla="*/ 361807 h 927411"/>
                <a:gd name="connsiteX667" fmla="*/ 386039 w 951642"/>
                <a:gd name="connsiteY667" fmla="*/ 374199 h 927411"/>
                <a:gd name="connsiteX668" fmla="*/ 373647 w 951642"/>
                <a:gd name="connsiteY668" fmla="*/ 361807 h 927411"/>
                <a:gd name="connsiteX669" fmla="*/ 386039 w 951642"/>
                <a:gd name="connsiteY669" fmla="*/ 349415 h 927411"/>
                <a:gd name="connsiteX670" fmla="*/ 206492 w 951642"/>
                <a:gd name="connsiteY670" fmla="*/ 349415 h 927411"/>
                <a:gd name="connsiteX671" fmla="*/ 218884 w 951642"/>
                <a:gd name="connsiteY671" fmla="*/ 361807 h 927411"/>
                <a:gd name="connsiteX672" fmla="*/ 206492 w 951642"/>
                <a:gd name="connsiteY672" fmla="*/ 374199 h 927411"/>
                <a:gd name="connsiteX673" fmla="*/ 194100 w 951642"/>
                <a:gd name="connsiteY673" fmla="*/ 361807 h 927411"/>
                <a:gd name="connsiteX674" fmla="*/ 206492 w 951642"/>
                <a:gd name="connsiteY674" fmla="*/ 349415 h 927411"/>
                <a:gd name="connsiteX675" fmla="*/ 116710 w 951642"/>
                <a:gd name="connsiteY675" fmla="*/ 349415 h 927411"/>
                <a:gd name="connsiteX676" fmla="*/ 129102 w 951642"/>
                <a:gd name="connsiteY676" fmla="*/ 361807 h 927411"/>
                <a:gd name="connsiteX677" fmla="*/ 116710 w 951642"/>
                <a:gd name="connsiteY677" fmla="*/ 374199 h 927411"/>
                <a:gd name="connsiteX678" fmla="*/ 104318 w 951642"/>
                <a:gd name="connsiteY678" fmla="*/ 361807 h 927411"/>
                <a:gd name="connsiteX679" fmla="*/ 116710 w 951642"/>
                <a:gd name="connsiteY679" fmla="*/ 349415 h 927411"/>
                <a:gd name="connsiteX680" fmla="*/ 26937 w 951642"/>
                <a:gd name="connsiteY680" fmla="*/ 349415 h 927411"/>
                <a:gd name="connsiteX681" fmla="*/ 39329 w 951642"/>
                <a:gd name="connsiteY681" fmla="*/ 361807 h 927411"/>
                <a:gd name="connsiteX682" fmla="*/ 26937 w 951642"/>
                <a:gd name="connsiteY682" fmla="*/ 374199 h 927411"/>
                <a:gd name="connsiteX683" fmla="*/ 14545 w 951642"/>
                <a:gd name="connsiteY683" fmla="*/ 361807 h 927411"/>
                <a:gd name="connsiteX684" fmla="*/ 26937 w 951642"/>
                <a:gd name="connsiteY684" fmla="*/ 349415 h 927411"/>
                <a:gd name="connsiteX685" fmla="*/ 520703 w 951642"/>
                <a:gd name="connsiteY685" fmla="*/ 305743 h 927411"/>
                <a:gd name="connsiteX686" fmla="*/ 531876 w 951642"/>
                <a:gd name="connsiteY686" fmla="*/ 316916 h 927411"/>
                <a:gd name="connsiteX687" fmla="*/ 520703 w 951642"/>
                <a:gd name="connsiteY687" fmla="*/ 328089 h 927411"/>
                <a:gd name="connsiteX688" fmla="*/ 509530 w 951642"/>
                <a:gd name="connsiteY688" fmla="*/ 316916 h 927411"/>
                <a:gd name="connsiteX689" fmla="*/ 520703 w 951642"/>
                <a:gd name="connsiteY689" fmla="*/ 305743 h 927411"/>
                <a:gd name="connsiteX690" fmla="*/ 430930 w 951642"/>
                <a:gd name="connsiteY690" fmla="*/ 305743 h 927411"/>
                <a:gd name="connsiteX691" fmla="*/ 442103 w 951642"/>
                <a:gd name="connsiteY691" fmla="*/ 316916 h 927411"/>
                <a:gd name="connsiteX692" fmla="*/ 430930 w 951642"/>
                <a:gd name="connsiteY692" fmla="*/ 328089 h 927411"/>
                <a:gd name="connsiteX693" fmla="*/ 419757 w 951642"/>
                <a:gd name="connsiteY693" fmla="*/ 316916 h 927411"/>
                <a:gd name="connsiteX694" fmla="*/ 430930 w 951642"/>
                <a:gd name="connsiteY694" fmla="*/ 305743 h 927411"/>
                <a:gd name="connsiteX695" fmla="*/ 71828 w 951642"/>
                <a:gd name="connsiteY695" fmla="*/ 305743 h 927411"/>
                <a:gd name="connsiteX696" fmla="*/ 83001 w 951642"/>
                <a:gd name="connsiteY696" fmla="*/ 316916 h 927411"/>
                <a:gd name="connsiteX697" fmla="*/ 71828 w 951642"/>
                <a:gd name="connsiteY697" fmla="*/ 328089 h 927411"/>
                <a:gd name="connsiteX698" fmla="*/ 60655 w 951642"/>
                <a:gd name="connsiteY698" fmla="*/ 316916 h 927411"/>
                <a:gd name="connsiteX699" fmla="*/ 71828 w 951642"/>
                <a:gd name="connsiteY699" fmla="*/ 305743 h 927411"/>
                <a:gd name="connsiteX700" fmla="*/ 879814 w 951642"/>
                <a:gd name="connsiteY700" fmla="*/ 305734 h 927411"/>
                <a:gd name="connsiteX701" fmla="*/ 890997 w 951642"/>
                <a:gd name="connsiteY701" fmla="*/ 316916 h 927411"/>
                <a:gd name="connsiteX702" fmla="*/ 879814 w 951642"/>
                <a:gd name="connsiteY702" fmla="*/ 328099 h 927411"/>
                <a:gd name="connsiteX703" fmla="*/ 868632 w 951642"/>
                <a:gd name="connsiteY703" fmla="*/ 316916 h 927411"/>
                <a:gd name="connsiteX704" fmla="*/ 879814 w 951642"/>
                <a:gd name="connsiteY704" fmla="*/ 305734 h 927411"/>
                <a:gd name="connsiteX705" fmla="*/ 790041 w 951642"/>
                <a:gd name="connsiteY705" fmla="*/ 305734 h 927411"/>
                <a:gd name="connsiteX706" fmla="*/ 801224 w 951642"/>
                <a:gd name="connsiteY706" fmla="*/ 316916 h 927411"/>
                <a:gd name="connsiteX707" fmla="*/ 790041 w 951642"/>
                <a:gd name="connsiteY707" fmla="*/ 328099 h 927411"/>
                <a:gd name="connsiteX708" fmla="*/ 778859 w 951642"/>
                <a:gd name="connsiteY708" fmla="*/ 316916 h 927411"/>
                <a:gd name="connsiteX709" fmla="*/ 790041 w 951642"/>
                <a:gd name="connsiteY709" fmla="*/ 305734 h 927411"/>
                <a:gd name="connsiteX710" fmla="*/ 700259 w 951642"/>
                <a:gd name="connsiteY710" fmla="*/ 305734 h 927411"/>
                <a:gd name="connsiteX711" fmla="*/ 711442 w 951642"/>
                <a:gd name="connsiteY711" fmla="*/ 316916 h 927411"/>
                <a:gd name="connsiteX712" fmla="*/ 700259 w 951642"/>
                <a:gd name="connsiteY712" fmla="*/ 328099 h 927411"/>
                <a:gd name="connsiteX713" fmla="*/ 689077 w 951642"/>
                <a:gd name="connsiteY713" fmla="*/ 316916 h 927411"/>
                <a:gd name="connsiteX714" fmla="*/ 700259 w 951642"/>
                <a:gd name="connsiteY714" fmla="*/ 305734 h 927411"/>
                <a:gd name="connsiteX715" fmla="*/ 610485 w 951642"/>
                <a:gd name="connsiteY715" fmla="*/ 305734 h 927411"/>
                <a:gd name="connsiteX716" fmla="*/ 621668 w 951642"/>
                <a:gd name="connsiteY716" fmla="*/ 316916 h 927411"/>
                <a:gd name="connsiteX717" fmla="*/ 610485 w 951642"/>
                <a:gd name="connsiteY717" fmla="*/ 328099 h 927411"/>
                <a:gd name="connsiteX718" fmla="*/ 599303 w 951642"/>
                <a:gd name="connsiteY718" fmla="*/ 316916 h 927411"/>
                <a:gd name="connsiteX719" fmla="*/ 610485 w 951642"/>
                <a:gd name="connsiteY719" fmla="*/ 305734 h 927411"/>
                <a:gd name="connsiteX720" fmla="*/ 341157 w 951642"/>
                <a:gd name="connsiteY720" fmla="*/ 305734 h 927411"/>
                <a:gd name="connsiteX721" fmla="*/ 352340 w 951642"/>
                <a:gd name="connsiteY721" fmla="*/ 316916 h 927411"/>
                <a:gd name="connsiteX722" fmla="*/ 341157 w 951642"/>
                <a:gd name="connsiteY722" fmla="*/ 328099 h 927411"/>
                <a:gd name="connsiteX723" fmla="*/ 329975 w 951642"/>
                <a:gd name="connsiteY723" fmla="*/ 316916 h 927411"/>
                <a:gd name="connsiteX724" fmla="*/ 341157 w 951642"/>
                <a:gd name="connsiteY724" fmla="*/ 305734 h 927411"/>
                <a:gd name="connsiteX725" fmla="*/ 251374 w 951642"/>
                <a:gd name="connsiteY725" fmla="*/ 305734 h 927411"/>
                <a:gd name="connsiteX726" fmla="*/ 262557 w 951642"/>
                <a:gd name="connsiteY726" fmla="*/ 316916 h 927411"/>
                <a:gd name="connsiteX727" fmla="*/ 251374 w 951642"/>
                <a:gd name="connsiteY727" fmla="*/ 328099 h 927411"/>
                <a:gd name="connsiteX728" fmla="*/ 240192 w 951642"/>
                <a:gd name="connsiteY728" fmla="*/ 316916 h 927411"/>
                <a:gd name="connsiteX729" fmla="*/ 251374 w 951642"/>
                <a:gd name="connsiteY729" fmla="*/ 305734 h 927411"/>
                <a:gd name="connsiteX730" fmla="*/ 161601 w 951642"/>
                <a:gd name="connsiteY730" fmla="*/ 305734 h 927411"/>
                <a:gd name="connsiteX731" fmla="*/ 172784 w 951642"/>
                <a:gd name="connsiteY731" fmla="*/ 316916 h 927411"/>
                <a:gd name="connsiteX732" fmla="*/ 161601 w 951642"/>
                <a:gd name="connsiteY732" fmla="*/ 328099 h 927411"/>
                <a:gd name="connsiteX733" fmla="*/ 150419 w 951642"/>
                <a:gd name="connsiteY733" fmla="*/ 316916 h 927411"/>
                <a:gd name="connsiteX734" fmla="*/ 161601 w 951642"/>
                <a:gd name="connsiteY734" fmla="*/ 305734 h 927411"/>
                <a:gd name="connsiteX735" fmla="*/ 924696 w 951642"/>
                <a:gd name="connsiteY735" fmla="*/ 262071 h 927411"/>
                <a:gd name="connsiteX736" fmla="*/ 934659 w 951642"/>
                <a:gd name="connsiteY736" fmla="*/ 272034 h 927411"/>
                <a:gd name="connsiteX737" fmla="*/ 924696 w 951642"/>
                <a:gd name="connsiteY737" fmla="*/ 281997 h 927411"/>
                <a:gd name="connsiteX738" fmla="*/ 914733 w 951642"/>
                <a:gd name="connsiteY738" fmla="*/ 272034 h 927411"/>
                <a:gd name="connsiteX739" fmla="*/ 924696 w 951642"/>
                <a:gd name="connsiteY739" fmla="*/ 262071 h 927411"/>
                <a:gd name="connsiteX740" fmla="*/ 834923 w 951642"/>
                <a:gd name="connsiteY740" fmla="*/ 262071 h 927411"/>
                <a:gd name="connsiteX741" fmla="*/ 844886 w 951642"/>
                <a:gd name="connsiteY741" fmla="*/ 272034 h 927411"/>
                <a:gd name="connsiteX742" fmla="*/ 834923 w 951642"/>
                <a:gd name="connsiteY742" fmla="*/ 281997 h 927411"/>
                <a:gd name="connsiteX743" fmla="*/ 824960 w 951642"/>
                <a:gd name="connsiteY743" fmla="*/ 272034 h 927411"/>
                <a:gd name="connsiteX744" fmla="*/ 834923 w 951642"/>
                <a:gd name="connsiteY744" fmla="*/ 262071 h 927411"/>
                <a:gd name="connsiteX745" fmla="*/ 745150 w 951642"/>
                <a:gd name="connsiteY745" fmla="*/ 262071 h 927411"/>
                <a:gd name="connsiteX746" fmla="*/ 755113 w 951642"/>
                <a:gd name="connsiteY746" fmla="*/ 272034 h 927411"/>
                <a:gd name="connsiteX747" fmla="*/ 745150 w 951642"/>
                <a:gd name="connsiteY747" fmla="*/ 281997 h 927411"/>
                <a:gd name="connsiteX748" fmla="*/ 735187 w 951642"/>
                <a:gd name="connsiteY748" fmla="*/ 272034 h 927411"/>
                <a:gd name="connsiteX749" fmla="*/ 745150 w 951642"/>
                <a:gd name="connsiteY749" fmla="*/ 262071 h 927411"/>
                <a:gd name="connsiteX750" fmla="*/ 655367 w 951642"/>
                <a:gd name="connsiteY750" fmla="*/ 262071 h 927411"/>
                <a:gd name="connsiteX751" fmla="*/ 665330 w 951642"/>
                <a:gd name="connsiteY751" fmla="*/ 272034 h 927411"/>
                <a:gd name="connsiteX752" fmla="*/ 655367 w 951642"/>
                <a:gd name="connsiteY752" fmla="*/ 281997 h 927411"/>
                <a:gd name="connsiteX753" fmla="*/ 645404 w 951642"/>
                <a:gd name="connsiteY753" fmla="*/ 272034 h 927411"/>
                <a:gd name="connsiteX754" fmla="*/ 655367 w 951642"/>
                <a:gd name="connsiteY754" fmla="*/ 262071 h 927411"/>
                <a:gd name="connsiteX755" fmla="*/ 565594 w 951642"/>
                <a:gd name="connsiteY755" fmla="*/ 262071 h 927411"/>
                <a:gd name="connsiteX756" fmla="*/ 575557 w 951642"/>
                <a:gd name="connsiteY756" fmla="*/ 272034 h 927411"/>
                <a:gd name="connsiteX757" fmla="*/ 565594 w 951642"/>
                <a:gd name="connsiteY757" fmla="*/ 281997 h 927411"/>
                <a:gd name="connsiteX758" fmla="*/ 555631 w 951642"/>
                <a:gd name="connsiteY758" fmla="*/ 272034 h 927411"/>
                <a:gd name="connsiteX759" fmla="*/ 565594 w 951642"/>
                <a:gd name="connsiteY759" fmla="*/ 262071 h 927411"/>
                <a:gd name="connsiteX760" fmla="*/ 475821 w 951642"/>
                <a:gd name="connsiteY760" fmla="*/ 262071 h 927411"/>
                <a:gd name="connsiteX761" fmla="*/ 485784 w 951642"/>
                <a:gd name="connsiteY761" fmla="*/ 272034 h 927411"/>
                <a:gd name="connsiteX762" fmla="*/ 475821 w 951642"/>
                <a:gd name="connsiteY762" fmla="*/ 281997 h 927411"/>
                <a:gd name="connsiteX763" fmla="*/ 465858 w 951642"/>
                <a:gd name="connsiteY763" fmla="*/ 272034 h 927411"/>
                <a:gd name="connsiteX764" fmla="*/ 475821 w 951642"/>
                <a:gd name="connsiteY764" fmla="*/ 262071 h 927411"/>
                <a:gd name="connsiteX765" fmla="*/ 386048 w 951642"/>
                <a:gd name="connsiteY765" fmla="*/ 262071 h 927411"/>
                <a:gd name="connsiteX766" fmla="*/ 396011 w 951642"/>
                <a:gd name="connsiteY766" fmla="*/ 272034 h 927411"/>
                <a:gd name="connsiteX767" fmla="*/ 386048 w 951642"/>
                <a:gd name="connsiteY767" fmla="*/ 281997 h 927411"/>
                <a:gd name="connsiteX768" fmla="*/ 376085 w 951642"/>
                <a:gd name="connsiteY768" fmla="*/ 272034 h 927411"/>
                <a:gd name="connsiteX769" fmla="*/ 386048 w 951642"/>
                <a:gd name="connsiteY769" fmla="*/ 262071 h 927411"/>
                <a:gd name="connsiteX770" fmla="*/ 206483 w 951642"/>
                <a:gd name="connsiteY770" fmla="*/ 262071 h 927411"/>
                <a:gd name="connsiteX771" fmla="*/ 216446 w 951642"/>
                <a:gd name="connsiteY771" fmla="*/ 272034 h 927411"/>
                <a:gd name="connsiteX772" fmla="*/ 206483 w 951642"/>
                <a:gd name="connsiteY772" fmla="*/ 281997 h 927411"/>
                <a:gd name="connsiteX773" fmla="*/ 196520 w 951642"/>
                <a:gd name="connsiteY773" fmla="*/ 272034 h 927411"/>
                <a:gd name="connsiteX774" fmla="*/ 206483 w 951642"/>
                <a:gd name="connsiteY774" fmla="*/ 262071 h 927411"/>
                <a:gd name="connsiteX775" fmla="*/ 116710 w 951642"/>
                <a:gd name="connsiteY775" fmla="*/ 262071 h 927411"/>
                <a:gd name="connsiteX776" fmla="*/ 126673 w 951642"/>
                <a:gd name="connsiteY776" fmla="*/ 272034 h 927411"/>
                <a:gd name="connsiteX777" fmla="*/ 116710 w 951642"/>
                <a:gd name="connsiteY777" fmla="*/ 281997 h 927411"/>
                <a:gd name="connsiteX778" fmla="*/ 106747 w 951642"/>
                <a:gd name="connsiteY778" fmla="*/ 272034 h 927411"/>
                <a:gd name="connsiteX779" fmla="*/ 116710 w 951642"/>
                <a:gd name="connsiteY779" fmla="*/ 262071 h 927411"/>
                <a:gd name="connsiteX780" fmla="*/ 26937 w 951642"/>
                <a:gd name="connsiteY780" fmla="*/ 262071 h 927411"/>
                <a:gd name="connsiteX781" fmla="*/ 36900 w 951642"/>
                <a:gd name="connsiteY781" fmla="*/ 272034 h 927411"/>
                <a:gd name="connsiteX782" fmla="*/ 26937 w 951642"/>
                <a:gd name="connsiteY782" fmla="*/ 281997 h 927411"/>
                <a:gd name="connsiteX783" fmla="*/ 16974 w 951642"/>
                <a:gd name="connsiteY783" fmla="*/ 272034 h 927411"/>
                <a:gd name="connsiteX784" fmla="*/ 26937 w 951642"/>
                <a:gd name="connsiteY784" fmla="*/ 262071 h 927411"/>
                <a:gd name="connsiteX785" fmla="*/ 296266 w 951642"/>
                <a:gd name="connsiteY785" fmla="*/ 262062 h 927411"/>
                <a:gd name="connsiteX786" fmla="*/ 306238 w 951642"/>
                <a:gd name="connsiteY786" fmla="*/ 272035 h 927411"/>
                <a:gd name="connsiteX787" fmla="*/ 296266 w 951642"/>
                <a:gd name="connsiteY787" fmla="*/ 282007 h 927411"/>
                <a:gd name="connsiteX788" fmla="*/ 286293 w 951642"/>
                <a:gd name="connsiteY788" fmla="*/ 272035 h 927411"/>
                <a:gd name="connsiteX789" fmla="*/ 296266 w 951642"/>
                <a:gd name="connsiteY789" fmla="*/ 262062 h 927411"/>
                <a:gd name="connsiteX790" fmla="*/ 879815 w 951642"/>
                <a:gd name="connsiteY790" fmla="*/ 218390 h 927411"/>
                <a:gd name="connsiteX791" fmla="*/ 888568 w 951642"/>
                <a:gd name="connsiteY791" fmla="*/ 227143 h 927411"/>
                <a:gd name="connsiteX792" fmla="*/ 879815 w 951642"/>
                <a:gd name="connsiteY792" fmla="*/ 235897 h 927411"/>
                <a:gd name="connsiteX793" fmla="*/ 871061 w 951642"/>
                <a:gd name="connsiteY793" fmla="*/ 227143 h 927411"/>
                <a:gd name="connsiteX794" fmla="*/ 879815 w 951642"/>
                <a:gd name="connsiteY794" fmla="*/ 218390 h 927411"/>
                <a:gd name="connsiteX795" fmla="*/ 790032 w 951642"/>
                <a:gd name="connsiteY795" fmla="*/ 218390 h 927411"/>
                <a:gd name="connsiteX796" fmla="*/ 798786 w 951642"/>
                <a:gd name="connsiteY796" fmla="*/ 227143 h 927411"/>
                <a:gd name="connsiteX797" fmla="*/ 790032 w 951642"/>
                <a:gd name="connsiteY797" fmla="*/ 235897 h 927411"/>
                <a:gd name="connsiteX798" fmla="*/ 781279 w 951642"/>
                <a:gd name="connsiteY798" fmla="*/ 227143 h 927411"/>
                <a:gd name="connsiteX799" fmla="*/ 790032 w 951642"/>
                <a:gd name="connsiteY799" fmla="*/ 218390 h 927411"/>
                <a:gd name="connsiteX800" fmla="*/ 700258 w 951642"/>
                <a:gd name="connsiteY800" fmla="*/ 218390 h 927411"/>
                <a:gd name="connsiteX801" fmla="*/ 709012 w 951642"/>
                <a:gd name="connsiteY801" fmla="*/ 227143 h 927411"/>
                <a:gd name="connsiteX802" fmla="*/ 700258 w 951642"/>
                <a:gd name="connsiteY802" fmla="*/ 235897 h 927411"/>
                <a:gd name="connsiteX803" fmla="*/ 691505 w 951642"/>
                <a:gd name="connsiteY803" fmla="*/ 227143 h 927411"/>
                <a:gd name="connsiteX804" fmla="*/ 700258 w 951642"/>
                <a:gd name="connsiteY804" fmla="*/ 218390 h 927411"/>
                <a:gd name="connsiteX805" fmla="*/ 610485 w 951642"/>
                <a:gd name="connsiteY805" fmla="*/ 218390 h 927411"/>
                <a:gd name="connsiteX806" fmla="*/ 619239 w 951642"/>
                <a:gd name="connsiteY806" fmla="*/ 227143 h 927411"/>
                <a:gd name="connsiteX807" fmla="*/ 610485 w 951642"/>
                <a:gd name="connsiteY807" fmla="*/ 235897 h 927411"/>
                <a:gd name="connsiteX808" fmla="*/ 601732 w 951642"/>
                <a:gd name="connsiteY808" fmla="*/ 227143 h 927411"/>
                <a:gd name="connsiteX809" fmla="*/ 610485 w 951642"/>
                <a:gd name="connsiteY809" fmla="*/ 218390 h 927411"/>
                <a:gd name="connsiteX810" fmla="*/ 520713 w 951642"/>
                <a:gd name="connsiteY810" fmla="*/ 218390 h 927411"/>
                <a:gd name="connsiteX811" fmla="*/ 529466 w 951642"/>
                <a:gd name="connsiteY811" fmla="*/ 227143 h 927411"/>
                <a:gd name="connsiteX812" fmla="*/ 520713 w 951642"/>
                <a:gd name="connsiteY812" fmla="*/ 235897 h 927411"/>
                <a:gd name="connsiteX813" fmla="*/ 511959 w 951642"/>
                <a:gd name="connsiteY813" fmla="*/ 227143 h 927411"/>
                <a:gd name="connsiteX814" fmla="*/ 520713 w 951642"/>
                <a:gd name="connsiteY814" fmla="*/ 218390 h 927411"/>
                <a:gd name="connsiteX815" fmla="*/ 430930 w 951642"/>
                <a:gd name="connsiteY815" fmla="*/ 218390 h 927411"/>
                <a:gd name="connsiteX816" fmla="*/ 439684 w 951642"/>
                <a:gd name="connsiteY816" fmla="*/ 227143 h 927411"/>
                <a:gd name="connsiteX817" fmla="*/ 430930 w 951642"/>
                <a:gd name="connsiteY817" fmla="*/ 235897 h 927411"/>
                <a:gd name="connsiteX818" fmla="*/ 422177 w 951642"/>
                <a:gd name="connsiteY818" fmla="*/ 227143 h 927411"/>
                <a:gd name="connsiteX819" fmla="*/ 430930 w 951642"/>
                <a:gd name="connsiteY819" fmla="*/ 218390 h 927411"/>
                <a:gd name="connsiteX820" fmla="*/ 341156 w 951642"/>
                <a:gd name="connsiteY820" fmla="*/ 218390 h 927411"/>
                <a:gd name="connsiteX821" fmla="*/ 349910 w 951642"/>
                <a:gd name="connsiteY821" fmla="*/ 227143 h 927411"/>
                <a:gd name="connsiteX822" fmla="*/ 341156 w 951642"/>
                <a:gd name="connsiteY822" fmla="*/ 235897 h 927411"/>
                <a:gd name="connsiteX823" fmla="*/ 332403 w 951642"/>
                <a:gd name="connsiteY823" fmla="*/ 227143 h 927411"/>
                <a:gd name="connsiteX824" fmla="*/ 341156 w 951642"/>
                <a:gd name="connsiteY824" fmla="*/ 218390 h 927411"/>
                <a:gd name="connsiteX825" fmla="*/ 251374 w 951642"/>
                <a:gd name="connsiteY825" fmla="*/ 218390 h 927411"/>
                <a:gd name="connsiteX826" fmla="*/ 260128 w 951642"/>
                <a:gd name="connsiteY826" fmla="*/ 227143 h 927411"/>
                <a:gd name="connsiteX827" fmla="*/ 251374 w 951642"/>
                <a:gd name="connsiteY827" fmla="*/ 235897 h 927411"/>
                <a:gd name="connsiteX828" fmla="*/ 242621 w 951642"/>
                <a:gd name="connsiteY828" fmla="*/ 227143 h 927411"/>
                <a:gd name="connsiteX829" fmla="*/ 251374 w 951642"/>
                <a:gd name="connsiteY829" fmla="*/ 218390 h 927411"/>
                <a:gd name="connsiteX830" fmla="*/ 161601 w 951642"/>
                <a:gd name="connsiteY830" fmla="*/ 218390 h 927411"/>
                <a:gd name="connsiteX831" fmla="*/ 170355 w 951642"/>
                <a:gd name="connsiteY831" fmla="*/ 227143 h 927411"/>
                <a:gd name="connsiteX832" fmla="*/ 161601 w 951642"/>
                <a:gd name="connsiteY832" fmla="*/ 235897 h 927411"/>
                <a:gd name="connsiteX833" fmla="*/ 152848 w 951642"/>
                <a:gd name="connsiteY833" fmla="*/ 227143 h 927411"/>
                <a:gd name="connsiteX834" fmla="*/ 161601 w 951642"/>
                <a:gd name="connsiteY834" fmla="*/ 218390 h 927411"/>
                <a:gd name="connsiteX835" fmla="*/ 71828 w 951642"/>
                <a:gd name="connsiteY835" fmla="*/ 218390 h 927411"/>
                <a:gd name="connsiteX836" fmla="*/ 80582 w 951642"/>
                <a:gd name="connsiteY836" fmla="*/ 227143 h 927411"/>
                <a:gd name="connsiteX837" fmla="*/ 71828 w 951642"/>
                <a:gd name="connsiteY837" fmla="*/ 235897 h 927411"/>
                <a:gd name="connsiteX838" fmla="*/ 63075 w 951642"/>
                <a:gd name="connsiteY838" fmla="*/ 227143 h 927411"/>
                <a:gd name="connsiteX839" fmla="*/ 71828 w 951642"/>
                <a:gd name="connsiteY839" fmla="*/ 218390 h 927411"/>
                <a:gd name="connsiteX840" fmla="*/ 924706 w 951642"/>
                <a:gd name="connsiteY840" fmla="*/ 174717 h 927411"/>
                <a:gd name="connsiteX841" fmla="*/ 932250 w 951642"/>
                <a:gd name="connsiteY841" fmla="*/ 182261 h 927411"/>
                <a:gd name="connsiteX842" fmla="*/ 924706 w 951642"/>
                <a:gd name="connsiteY842" fmla="*/ 189805 h 927411"/>
                <a:gd name="connsiteX843" fmla="*/ 917162 w 951642"/>
                <a:gd name="connsiteY843" fmla="*/ 182261 h 927411"/>
                <a:gd name="connsiteX844" fmla="*/ 924706 w 951642"/>
                <a:gd name="connsiteY844" fmla="*/ 174717 h 927411"/>
                <a:gd name="connsiteX845" fmla="*/ 834924 w 951642"/>
                <a:gd name="connsiteY845" fmla="*/ 174717 h 927411"/>
                <a:gd name="connsiteX846" fmla="*/ 842468 w 951642"/>
                <a:gd name="connsiteY846" fmla="*/ 182261 h 927411"/>
                <a:gd name="connsiteX847" fmla="*/ 834924 w 951642"/>
                <a:gd name="connsiteY847" fmla="*/ 189805 h 927411"/>
                <a:gd name="connsiteX848" fmla="*/ 827380 w 951642"/>
                <a:gd name="connsiteY848" fmla="*/ 182261 h 927411"/>
                <a:gd name="connsiteX849" fmla="*/ 834924 w 951642"/>
                <a:gd name="connsiteY849" fmla="*/ 174717 h 927411"/>
                <a:gd name="connsiteX850" fmla="*/ 745141 w 951642"/>
                <a:gd name="connsiteY850" fmla="*/ 174717 h 927411"/>
                <a:gd name="connsiteX851" fmla="*/ 752685 w 951642"/>
                <a:gd name="connsiteY851" fmla="*/ 182261 h 927411"/>
                <a:gd name="connsiteX852" fmla="*/ 745141 w 951642"/>
                <a:gd name="connsiteY852" fmla="*/ 189805 h 927411"/>
                <a:gd name="connsiteX853" fmla="*/ 737597 w 951642"/>
                <a:gd name="connsiteY853" fmla="*/ 182261 h 927411"/>
                <a:gd name="connsiteX854" fmla="*/ 745141 w 951642"/>
                <a:gd name="connsiteY854" fmla="*/ 174717 h 927411"/>
                <a:gd name="connsiteX855" fmla="*/ 655368 w 951642"/>
                <a:gd name="connsiteY855" fmla="*/ 174717 h 927411"/>
                <a:gd name="connsiteX856" fmla="*/ 662912 w 951642"/>
                <a:gd name="connsiteY856" fmla="*/ 182261 h 927411"/>
                <a:gd name="connsiteX857" fmla="*/ 655368 w 951642"/>
                <a:gd name="connsiteY857" fmla="*/ 189805 h 927411"/>
                <a:gd name="connsiteX858" fmla="*/ 647824 w 951642"/>
                <a:gd name="connsiteY858" fmla="*/ 182261 h 927411"/>
                <a:gd name="connsiteX859" fmla="*/ 655368 w 951642"/>
                <a:gd name="connsiteY859" fmla="*/ 174717 h 927411"/>
                <a:gd name="connsiteX860" fmla="*/ 565595 w 951642"/>
                <a:gd name="connsiteY860" fmla="*/ 174717 h 927411"/>
                <a:gd name="connsiteX861" fmla="*/ 573139 w 951642"/>
                <a:gd name="connsiteY861" fmla="*/ 182261 h 927411"/>
                <a:gd name="connsiteX862" fmla="*/ 565595 w 951642"/>
                <a:gd name="connsiteY862" fmla="*/ 189805 h 927411"/>
                <a:gd name="connsiteX863" fmla="*/ 558051 w 951642"/>
                <a:gd name="connsiteY863" fmla="*/ 182261 h 927411"/>
                <a:gd name="connsiteX864" fmla="*/ 565595 w 951642"/>
                <a:gd name="connsiteY864" fmla="*/ 174717 h 927411"/>
                <a:gd name="connsiteX865" fmla="*/ 475822 w 951642"/>
                <a:gd name="connsiteY865" fmla="*/ 174717 h 927411"/>
                <a:gd name="connsiteX866" fmla="*/ 483366 w 951642"/>
                <a:gd name="connsiteY866" fmla="*/ 182261 h 927411"/>
                <a:gd name="connsiteX867" fmla="*/ 475822 w 951642"/>
                <a:gd name="connsiteY867" fmla="*/ 189805 h 927411"/>
                <a:gd name="connsiteX868" fmla="*/ 468278 w 951642"/>
                <a:gd name="connsiteY868" fmla="*/ 182261 h 927411"/>
                <a:gd name="connsiteX869" fmla="*/ 475822 w 951642"/>
                <a:gd name="connsiteY869" fmla="*/ 174717 h 927411"/>
                <a:gd name="connsiteX870" fmla="*/ 386039 w 951642"/>
                <a:gd name="connsiteY870" fmla="*/ 174717 h 927411"/>
                <a:gd name="connsiteX871" fmla="*/ 393583 w 951642"/>
                <a:gd name="connsiteY871" fmla="*/ 182261 h 927411"/>
                <a:gd name="connsiteX872" fmla="*/ 386039 w 951642"/>
                <a:gd name="connsiteY872" fmla="*/ 189805 h 927411"/>
                <a:gd name="connsiteX873" fmla="*/ 378495 w 951642"/>
                <a:gd name="connsiteY873" fmla="*/ 182261 h 927411"/>
                <a:gd name="connsiteX874" fmla="*/ 386039 w 951642"/>
                <a:gd name="connsiteY874" fmla="*/ 174717 h 927411"/>
                <a:gd name="connsiteX875" fmla="*/ 296266 w 951642"/>
                <a:gd name="connsiteY875" fmla="*/ 174717 h 927411"/>
                <a:gd name="connsiteX876" fmla="*/ 303810 w 951642"/>
                <a:gd name="connsiteY876" fmla="*/ 182261 h 927411"/>
                <a:gd name="connsiteX877" fmla="*/ 296266 w 951642"/>
                <a:gd name="connsiteY877" fmla="*/ 189805 h 927411"/>
                <a:gd name="connsiteX878" fmla="*/ 288722 w 951642"/>
                <a:gd name="connsiteY878" fmla="*/ 182261 h 927411"/>
                <a:gd name="connsiteX879" fmla="*/ 296266 w 951642"/>
                <a:gd name="connsiteY879" fmla="*/ 174717 h 927411"/>
                <a:gd name="connsiteX880" fmla="*/ 206493 w 951642"/>
                <a:gd name="connsiteY880" fmla="*/ 174717 h 927411"/>
                <a:gd name="connsiteX881" fmla="*/ 214037 w 951642"/>
                <a:gd name="connsiteY881" fmla="*/ 182261 h 927411"/>
                <a:gd name="connsiteX882" fmla="*/ 206493 w 951642"/>
                <a:gd name="connsiteY882" fmla="*/ 189805 h 927411"/>
                <a:gd name="connsiteX883" fmla="*/ 198949 w 951642"/>
                <a:gd name="connsiteY883" fmla="*/ 182261 h 927411"/>
                <a:gd name="connsiteX884" fmla="*/ 206493 w 951642"/>
                <a:gd name="connsiteY884" fmla="*/ 174717 h 927411"/>
                <a:gd name="connsiteX885" fmla="*/ 116710 w 951642"/>
                <a:gd name="connsiteY885" fmla="*/ 174717 h 927411"/>
                <a:gd name="connsiteX886" fmla="*/ 124254 w 951642"/>
                <a:gd name="connsiteY886" fmla="*/ 182261 h 927411"/>
                <a:gd name="connsiteX887" fmla="*/ 116710 w 951642"/>
                <a:gd name="connsiteY887" fmla="*/ 189805 h 927411"/>
                <a:gd name="connsiteX888" fmla="*/ 109166 w 951642"/>
                <a:gd name="connsiteY888" fmla="*/ 182261 h 927411"/>
                <a:gd name="connsiteX889" fmla="*/ 116710 w 951642"/>
                <a:gd name="connsiteY889" fmla="*/ 174717 h 927411"/>
                <a:gd name="connsiteX890" fmla="*/ 26937 w 951642"/>
                <a:gd name="connsiteY890" fmla="*/ 174717 h 927411"/>
                <a:gd name="connsiteX891" fmla="*/ 34481 w 951642"/>
                <a:gd name="connsiteY891" fmla="*/ 182261 h 927411"/>
                <a:gd name="connsiteX892" fmla="*/ 26937 w 951642"/>
                <a:gd name="connsiteY892" fmla="*/ 189805 h 927411"/>
                <a:gd name="connsiteX893" fmla="*/ 19393 w 951642"/>
                <a:gd name="connsiteY893" fmla="*/ 182261 h 927411"/>
                <a:gd name="connsiteX894" fmla="*/ 26937 w 951642"/>
                <a:gd name="connsiteY894" fmla="*/ 174717 h 927411"/>
                <a:gd name="connsiteX895" fmla="*/ 700259 w 951642"/>
                <a:gd name="connsiteY895" fmla="*/ 131045 h 927411"/>
                <a:gd name="connsiteX896" fmla="*/ 706583 w 951642"/>
                <a:gd name="connsiteY896" fmla="*/ 137370 h 927411"/>
                <a:gd name="connsiteX897" fmla="*/ 700259 w 951642"/>
                <a:gd name="connsiteY897" fmla="*/ 143694 h 927411"/>
                <a:gd name="connsiteX898" fmla="*/ 693934 w 951642"/>
                <a:gd name="connsiteY898" fmla="*/ 137370 h 927411"/>
                <a:gd name="connsiteX899" fmla="*/ 700259 w 951642"/>
                <a:gd name="connsiteY899" fmla="*/ 131045 h 927411"/>
                <a:gd name="connsiteX900" fmla="*/ 251375 w 951642"/>
                <a:gd name="connsiteY900" fmla="*/ 131045 h 927411"/>
                <a:gd name="connsiteX901" fmla="*/ 257699 w 951642"/>
                <a:gd name="connsiteY901" fmla="*/ 137370 h 927411"/>
                <a:gd name="connsiteX902" fmla="*/ 251375 w 951642"/>
                <a:gd name="connsiteY902" fmla="*/ 143694 h 927411"/>
                <a:gd name="connsiteX903" fmla="*/ 245050 w 951642"/>
                <a:gd name="connsiteY903" fmla="*/ 137370 h 927411"/>
                <a:gd name="connsiteX904" fmla="*/ 251375 w 951642"/>
                <a:gd name="connsiteY904" fmla="*/ 131045 h 927411"/>
                <a:gd name="connsiteX905" fmla="*/ 879815 w 951642"/>
                <a:gd name="connsiteY905" fmla="*/ 131036 h 927411"/>
                <a:gd name="connsiteX906" fmla="*/ 886149 w 951642"/>
                <a:gd name="connsiteY906" fmla="*/ 137370 h 927411"/>
                <a:gd name="connsiteX907" fmla="*/ 879815 w 951642"/>
                <a:gd name="connsiteY907" fmla="*/ 143704 h 927411"/>
                <a:gd name="connsiteX908" fmla="*/ 873481 w 951642"/>
                <a:gd name="connsiteY908" fmla="*/ 137370 h 927411"/>
                <a:gd name="connsiteX909" fmla="*/ 879815 w 951642"/>
                <a:gd name="connsiteY909" fmla="*/ 131036 h 927411"/>
                <a:gd name="connsiteX910" fmla="*/ 790032 w 951642"/>
                <a:gd name="connsiteY910" fmla="*/ 131036 h 927411"/>
                <a:gd name="connsiteX911" fmla="*/ 796366 w 951642"/>
                <a:gd name="connsiteY911" fmla="*/ 137370 h 927411"/>
                <a:gd name="connsiteX912" fmla="*/ 790032 w 951642"/>
                <a:gd name="connsiteY912" fmla="*/ 143704 h 927411"/>
                <a:gd name="connsiteX913" fmla="*/ 783698 w 951642"/>
                <a:gd name="connsiteY913" fmla="*/ 137370 h 927411"/>
                <a:gd name="connsiteX914" fmla="*/ 790032 w 951642"/>
                <a:gd name="connsiteY914" fmla="*/ 131036 h 927411"/>
                <a:gd name="connsiteX915" fmla="*/ 610486 w 951642"/>
                <a:gd name="connsiteY915" fmla="*/ 131036 h 927411"/>
                <a:gd name="connsiteX916" fmla="*/ 616820 w 951642"/>
                <a:gd name="connsiteY916" fmla="*/ 137370 h 927411"/>
                <a:gd name="connsiteX917" fmla="*/ 610486 w 951642"/>
                <a:gd name="connsiteY917" fmla="*/ 143704 h 927411"/>
                <a:gd name="connsiteX918" fmla="*/ 604152 w 951642"/>
                <a:gd name="connsiteY918" fmla="*/ 137370 h 927411"/>
                <a:gd name="connsiteX919" fmla="*/ 610486 w 951642"/>
                <a:gd name="connsiteY919" fmla="*/ 131036 h 927411"/>
                <a:gd name="connsiteX920" fmla="*/ 520703 w 951642"/>
                <a:gd name="connsiteY920" fmla="*/ 131036 h 927411"/>
                <a:gd name="connsiteX921" fmla="*/ 527037 w 951642"/>
                <a:gd name="connsiteY921" fmla="*/ 137370 h 927411"/>
                <a:gd name="connsiteX922" fmla="*/ 520703 w 951642"/>
                <a:gd name="connsiteY922" fmla="*/ 143704 h 927411"/>
                <a:gd name="connsiteX923" fmla="*/ 514369 w 951642"/>
                <a:gd name="connsiteY923" fmla="*/ 137370 h 927411"/>
                <a:gd name="connsiteX924" fmla="*/ 520703 w 951642"/>
                <a:gd name="connsiteY924" fmla="*/ 131036 h 927411"/>
                <a:gd name="connsiteX925" fmla="*/ 430930 w 951642"/>
                <a:gd name="connsiteY925" fmla="*/ 131036 h 927411"/>
                <a:gd name="connsiteX926" fmla="*/ 437264 w 951642"/>
                <a:gd name="connsiteY926" fmla="*/ 137370 h 927411"/>
                <a:gd name="connsiteX927" fmla="*/ 430930 w 951642"/>
                <a:gd name="connsiteY927" fmla="*/ 143704 h 927411"/>
                <a:gd name="connsiteX928" fmla="*/ 424596 w 951642"/>
                <a:gd name="connsiteY928" fmla="*/ 137370 h 927411"/>
                <a:gd name="connsiteX929" fmla="*/ 430930 w 951642"/>
                <a:gd name="connsiteY929" fmla="*/ 131036 h 927411"/>
                <a:gd name="connsiteX930" fmla="*/ 341147 w 951642"/>
                <a:gd name="connsiteY930" fmla="*/ 131036 h 927411"/>
                <a:gd name="connsiteX931" fmla="*/ 347481 w 951642"/>
                <a:gd name="connsiteY931" fmla="*/ 137370 h 927411"/>
                <a:gd name="connsiteX932" fmla="*/ 341147 w 951642"/>
                <a:gd name="connsiteY932" fmla="*/ 143704 h 927411"/>
                <a:gd name="connsiteX933" fmla="*/ 334813 w 951642"/>
                <a:gd name="connsiteY933" fmla="*/ 137370 h 927411"/>
                <a:gd name="connsiteX934" fmla="*/ 341147 w 951642"/>
                <a:gd name="connsiteY934" fmla="*/ 131036 h 927411"/>
                <a:gd name="connsiteX935" fmla="*/ 161601 w 951642"/>
                <a:gd name="connsiteY935" fmla="*/ 131036 h 927411"/>
                <a:gd name="connsiteX936" fmla="*/ 167935 w 951642"/>
                <a:gd name="connsiteY936" fmla="*/ 137370 h 927411"/>
                <a:gd name="connsiteX937" fmla="*/ 161601 w 951642"/>
                <a:gd name="connsiteY937" fmla="*/ 143704 h 927411"/>
                <a:gd name="connsiteX938" fmla="*/ 155267 w 951642"/>
                <a:gd name="connsiteY938" fmla="*/ 137370 h 927411"/>
                <a:gd name="connsiteX939" fmla="*/ 161601 w 951642"/>
                <a:gd name="connsiteY939" fmla="*/ 131036 h 927411"/>
                <a:gd name="connsiteX940" fmla="*/ 71828 w 951642"/>
                <a:gd name="connsiteY940" fmla="*/ 131036 h 927411"/>
                <a:gd name="connsiteX941" fmla="*/ 78162 w 951642"/>
                <a:gd name="connsiteY941" fmla="*/ 137370 h 927411"/>
                <a:gd name="connsiteX942" fmla="*/ 71828 w 951642"/>
                <a:gd name="connsiteY942" fmla="*/ 143704 h 927411"/>
                <a:gd name="connsiteX943" fmla="*/ 65494 w 951642"/>
                <a:gd name="connsiteY943" fmla="*/ 137370 h 927411"/>
                <a:gd name="connsiteX944" fmla="*/ 71828 w 951642"/>
                <a:gd name="connsiteY944" fmla="*/ 131036 h 927411"/>
                <a:gd name="connsiteX945" fmla="*/ 924706 w 951642"/>
                <a:gd name="connsiteY945" fmla="*/ 87364 h 927411"/>
                <a:gd name="connsiteX946" fmla="*/ 929821 w 951642"/>
                <a:gd name="connsiteY946" fmla="*/ 92479 h 927411"/>
                <a:gd name="connsiteX947" fmla="*/ 924706 w 951642"/>
                <a:gd name="connsiteY947" fmla="*/ 97594 h 927411"/>
                <a:gd name="connsiteX948" fmla="*/ 919591 w 951642"/>
                <a:gd name="connsiteY948" fmla="*/ 92479 h 927411"/>
                <a:gd name="connsiteX949" fmla="*/ 924706 w 951642"/>
                <a:gd name="connsiteY949" fmla="*/ 87364 h 927411"/>
                <a:gd name="connsiteX950" fmla="*/ 834923 w 951642"/>
                <a:gd name="connsiteY950" fmla="*/ 87364 h 927411"/>
                <a:gd name="connsiteX951" fmla="*/ 840038 w 951642"/>
                <a:gd name="connsiteY951" fmla="*/ 92479 h 927411"/>
                <a:gd name="connsiteX952" fmla="*/ 834923 w 951642"/>
                <a:gd name="connsiteY952" fmla="*/ 97594 h 927411"/>
                <a:gd name="connsiteX953" fmla="*/ 829808 w 951642"/>
                <a:gd name="connsiteY953" fmla="*/ 92479 h 927411"/>
                <a:gd name="connsiteX954" fmla="*/ 834923 w 951642"/>
                <a:gd name="connsiteY954" fmla="*/ 87364 h 927411"/>
                <a:gd name="connsiteX955" fmla="*/ 745150 w 951642"/>
                <a:gd name="connsiteY955" fmla="*/ 87364 h 927411"/>
                <a:gd name="connsiteX956" fmla="*/ 750265 w 951642"/>
                <a:gd name="connsiteY956" fmla="*/ 92479 h 927411"/>
                <a:gd name="connsiteX957" fmla="*/ 745150 w 951642"/>
                <a:gd name="connsiteY957" fmla="*/ 97594 h 927411"/>
                <a:gd name="connsiteX958" fmla="*/ 740035 w 951642"/>
                <a:gd name="connsiteY958" fmla="*/ 92479 h 927411"/>
                <a:gd name="connsiteX959" fmla="*/ 745150 w 951642"/>
                <a:gd name="connsiteY959" fmla="*/ 87364 h 927411"/>
                <a:gd name="connsiteX960" fmla="*/ 655368 w 951642"/>
                <a:gd name="connsiteY960" fmla="*/ 87364 h 927411"/>
                <a:gd name="connsiteX961" fmla="*/ 660483 w 951642"/>
                <a:gd name="connsiteY961" fmla="*/ 92479 h 927411"/>
                <a:gd name="connsiteX962" fmla="*/ 655368 w 951642"/>
                <a:gd name="connsiteY962" fmla="*/ 97594 h 927411"/>
                <a:gd name="connsiteX963" fmla="*/ 650253 w 951642"/>
                <a:gd name="connsiteY963" fmla="*/ 92479 h 927411"/>
                <a:gd name="connsiteX964" fmla="*/ 655368 w 951642"/>
                <a:gd name="connsiteY964" fmla="*/ 87364 h 927411"/>
                <a:gd name="connsiteX965" fmla="*/ 565595 w 951642"/>
                <a:gd name="connsiteY965" fmla="*/ 87364 h 927411"/>
                <a:gd name="connsiteX966" fmla="*/ 570710 w 951642"/>
                <a:gd name="connsiteY966" fmla="*/ 92479 h 927411"/>
                <a:gd name="connsiteX967" fmla="*/ 565595 w 951642"/>
                <a:gd name="connsiteY967" fmla="*/ 97594 h 927411"/>
                <a:gd name="connsiteX968" fmla="*/ 560480 w 951642"/>
                <a:gd name="connsiteY968" fmla="*/ 92479 h 927411"/>
                <a:gd name="connsiteX969" fmla="*/ 565595 w 951642"/>
                <a:gd name="connsiteY969" fmla="*/ 87364 h 927411"/>
                <a:gd name="connsiteX970" fmla="*/ 475821 w 951642"/>
                <a:gd name="connsiteY970" fmla="*/ 87364 h 927411"/>
                <a:gd name="connsiteX971" fmla="*/ 480936 w 951642"/>
                <a:gd name="connsiteY971" fmla="*/ 92479 h 927411"/>
                <a:gd name="connsiteX972" fmla="*/ 475821 w 951642"/>
                <a:gd name="connsiteY972" fmla="*/ 97594 h 927411"/>
                <a:gd name="connsiteX973" fmla="*/ 470706 w 951642"/>
                <a:gd name="connsiteY973" fmla="*/ 92479 h 927411"/>
                <a:gd name="connsiteX974" fmla="*/ 475821 w 951642"/>
                <a:gd name="connsiteY974" fmla="*/ 87364 h 927411"/>
                <a:gd name="connsiteX975" fmla="*/ 296266 w 951642"/>
                <a:gd name="connsiteY975" fmla="*/ 87364 h 927411"/>
                <a:gd name="connsiteX976" fmla="*/ 301381 w 951642"/>
                <a:gd name="connsiteY976" fmla="*/ 92479 h 927411"/>
                <a:gd name="connsiteX977" fmla="*/ 296266 w 951642"/>
                <a:gd name="connsiteY977" fmla="*/ 97594 h 927411"/>
                <a:gd name="connsiteX978" fmla="*/ 291151 w 951642"/>
                <a:gd name="connsiteY978" fmla="*/ 92479 h 927411"/>
                <a:gd name="connsiteX979" fmla="*/ 296266 w 951642"/>
                <a:gd name="connsiteY979" fmla="*/ 87364 h 927411"/>
                <a:gd name="connsiteX980" fmla="*/ 206483 w 951642"/>
                <a:gd name="connsiteY980" fmla="*/ 87364 h 927411"/>
                <a:gd name="connsiteX981" fmla="*/ 211598 w 951642"/>
                <a:gd name="connsiteY981" fmla="*/ 92479 h 927411"/>
                <a:gd name="connsiteX982" fmla="*/ 206483 w 951642"/>
                <a:gd name="connsiteY982" fmla="*/ 97594 h 927411"/>
                <a:gd name="connsiteX983" fmla="*/ 201368 w 951642"/>
                <a:gd name="connsiteY983" fmla="*/ 92479 h 927411"/>
                <a:gd name="connsiteX984" fmla="*/ 206483 w 951642"/>
                <a:gd name="connsiteY984" fmla="*/ 87364 h 927411"/>
                <a:gd name="connsiteX985" fmla="*/ 26937 w 951642"/>
                <a:gd name="connsiteY985" fmla="*/ 87364 h 927411"/>
                <a:gd name="connsiteX986" fmla="*/ 32052 w 951642"/>
                <a:gd name="connsiteY986" fmla="*/ 92479 h 927411"/>
                <a:gd name="connsiteX987" fmla="*/ 26937 w 951642"/>
                <a:gd name="connsiteY987" fmla="*/ 97594 h 927411"/>
                <a:gd name="connsiteX988" fmla="*/ 21822 w 951642"/>
                <a:gd name="connsiteY988" fmla="*/ 92479 h 927411"/>
                <a:gd name="connsiteX989" fmla="*/ 26937 w 951642"/>
                <a:gd name="connsiteY989" fmla="*/ 87364 h 927411"/>
                <a:gd name="connsiteX990" fmla="*/ 386038 w 951642"/>
                <a:gd name="connsiteY990" fmla="*/ 87354 h 927411"/>
                <a:gd name="connsiteX991" fmla="*/ 391163 w 951642"/>
                <a:gd name="connsiteY991" fmla="*/ 92478 h 927411"/>
                <a:gd name="connsiteX992" fmla="*/ 386038 w 951642"/>
                <a:gd name="connsiteY992" fmla="*/ 97603 h 927411"/>
                <a:gd name="connsiteX993" fmla="*/ 380914 w 951642"/>
                <a:gd name="connsiteY993" fmla="*/ 92478 h 927411"/>
                <a:gd name="connsiteX994" fmla="*/ 386038 w 951642"/>
                <a:gd name="connsiteY994" fmla="*/ 87354 h 927411"/>
                <a:gd name="connsiteX995" fmla="*/ 116709 w 951642"/>
                <a:gd name="connsiteY995" fmla="*/ 87354 h 927411"/>
                <a:gd name="connsiteX996" fmla="*/ 121834 w 951642"/>
                <a:gd name="connsiteY996" fmla="*/ 92478 h 927411"/>
                <a:gd name="connsiteX997" fmla="*/ 116709 w 951642"/>
                <a:gd name="connsiteY997" fmla="*/ 97603 h 927411"/>
                <a:gd name="connsiteX998" fmla="*/ 111585 w 951642"/>
                <a:gd name="connsiteY998" fmla="*/ 92478 h 927411"/>
                <a:gd name="connsiteX999" fmla="*/ 116709 w 951642"/>
                <a:gd name="connsiteY999" fmla="*/ 87354 h 927411"/>
                <a:gd name="connsiteX1000" fmla="*/ 879814 w 951642"/>
                <a:gd name="connsiteY1000" fmla="*/ 43682 h 927411"/>
                <a:gd name="connsiteX1001" fmla="*/ 883719 w 951642"/>
                <a:gd name="connsiteY1001" fmla="*/ 47587 h 927411"/>
                <a:gd name="connsiteX1002" fmla="*/ 879814 w 951642"/>
                <a:gd name="connsiteY1002" fmla="*/ 51493 h 927411"/>
                <a:gd name="connsiteX1003" fmla="*/ 875909 w 951642"/>
                <a:gd name="connsiteY1003" fmla="*/ 47587 h 927411"/>
                <a:gd name="connsiteX1004" fmla="*/ 879814 w 951642"/>
                <a:gd name="connsiteY1004" fmla="*/ 43682 h 927411"/>
                <a:gd name="connsiteX1005" fmla="*/ 790041 w 951642"/>
                <a:gd name="connsiteY1005" fmla="*/ 43682 h 927411"/>
                <a:gd name="connsiteX1006" fmla="*/ 793946 w 951642"/>
                <a:gd name="connsiteY1006" fmla="*/ 47587 h 927411"/>
                <a:gd name="connsiteX1007" fmla="*/ 790041 w 951642"/>
                <a:gd name="connsiteY1007" fmla="*/ 51493 h 927411"/>
                <a:gd name="connsiteX1008" fmla="*/ 786136 w 951642"/>
                <a:gd name="connsiteY1008" fmla="*/ 47587 h 927411"/>
                <a:gd name="connsiteX1009" fmla="*/ 790041 w 951642"/>
                <a:gd name="connsiteY1009" fmla="*/ 43682 h 927411"/>
                <a:gd name="connsiteX1010" fmla="*/ 700259 w 951642"/>
                <a:gd name="connsiteY1010" fmla="*/ 43682 h 927411"/>
                <a:gd name="connsiteX1011" fmla="*/ 704165 w 951642"/>
                <a:gd name="connsiteY1011" fmla="*/ 47587 h 927411"/>
                <a:gd name="connsiteX1012" fmla="*/ 700259 w 951642"/>
                <a:gd name="connsiteY1012" fmla="*/ 51493 h 927411"/>
                <a:gd name="connsiteX1013" fmla="*/ 696354 w 951642"/>
                <a:gd name="connsiteY1013" fmla="*/ 47587 h 927411"/>
                <a:gd name="connsiteX1014" fmla="*/ 700259 w 951642"/>
                <a:gd name="connsiteY1014" fmla="*/ 43682 h 927411"/>
                <a:gd name="connsiteX1015" fmla="*/ 610486 w 951642"/>
                <a:gd name="connsiteY1015" fmla="*/ 43682 h 927411"/>
                <a:gd name="connsiteX1016" fmla="*/ 614391 w 951642"/>
                <a:gd name="connsiteY1016" fmla="*/ 47587 h 927411"/>
                <a:gd name="connsiteX1017" fmla="*/ 610486 w 951642"/>
                <a:gd name="connsiteY1017" fmla="*/ 51493 h 927411"/>
                <a:gd name="connsiteX1018" fmla="*/ 606581 w 951642"/>
                <a:gd name="connsiteY1018" fmla="*/ 47587 h 927411"/>
                <a:gd name="connsiteX1019" fmla="*/ 610486 w 951642"/>
                <a:gd name="connsiteY1019" fmla="*/ 43682 h 927411"/>
                <a:gd name="connsiteX1020" fmla="*/ 520703 w 951642"/>
                <a:gd name="connsiteY1020" fmla="*/ 43682 h 927411"/>
                <a:gd name="connsiteX1021" fmla="*/ 524608 w 951642"/>
                <a:gd name="connsiteY1021" fmla="*/ 47587 h 927411"/>
                <a:gd name="connsiteX1022" fmla="*/ 520703 w 951642"/>
                <a:gd name="connsiteY1022" fmla="*/ 51493 h 927411"/>
                <a:gd name="connsiteX1023" fmla="*/ 516798 w 951642"/>
                <a:gd name="connsiteY1023" fmla="*/ 47587 h 927411"/>
                <a:gd name="connsiteX1024" fmla="*/ 520703 w 951642"/>
                <a:gd name="connsiteY1024" fmla="*/ 43682 h 927411"/>
                <a:gd name="connsiteX1025" fmla="*/ 430930 w 951642"/>
                <a:gd name="connsiteY1025" fmla="*/ 43682 h 927411"/>
                <a:gd name="connsiteX1026" fmla="*/ 434836 w 951642"/>
                <a:gd name="connsiteY1026" fmla="*/ 47587 h 927411"/>
                <a:gd name="connsiteX1027" fmla="*/ 430930 w 951642"/>
                <a:gd name="connsiteY1027" fmla="*/ 51493 h 927411"/>
                <a:gd name="connsiteX1028" fmla="*/ 427025 w 951642"/>
                <a:gd name="connsiteY1028" fmla="*/ 47587 h 927411"/>
                <a:gd name="connsiteX1029" fmla="*/ 430930 w 951642"/>
                <a:gd name="connsiteY1029" fmla="*/ 43682 h 927411"/>
                <a:gd name="connsiteX1030" fmla="*/ 341157 w 951642"/>
                <a:gd name="connsiteY1030" fmla="*/ 43682 h 927411"/>
                <a:gd name="connsiteX1031" fmla="*/ 345063 w 951642"/>
                <a:gd name="connsiteY1031" fmla="*/ 47587 h 927411"/>
                <a:gd name="connsiteX1032" fmla="*/ 341157 w 951642"/>
                <a:gd name="connsiteY1032" fmla="*/ 51493 h 927411"/>
                <a:gd name="connsiteX1033" fmla="*/ 337252 w 951642"/>
                <a:gd name="connsiteY1033" fmla="*/ 47587 h 927411"/>
                <a:gd name="connsiteX1034" fmla="*/ 341157 w 951642"/>
                <a:gd name="connsiteY1034" fmla="*/ 43682 h 927411"/>
                <a:gd name="connsiteX1035" fmla="*/ 251374 w 951642"/>
                <a:gd name="connsiteY1035" fmla="*/ 43682 h 927411"/>
                <a:gd name="connsiteX1036" fmla="*/ 255280 w 951642"/>
                <a:gd name="connsiteY1036" fmla="*/ 47587 h 927411"/>
                <a:gd name="connsiteX1037" fmla="*/ 251374 w 951642"/>
                <a:gd name="connsiteY1037" fmla="*/ 51493 h 927411"/>
                <a:gd name="connsiteX1038" fmla="*/ 247469 w 951642"/>
                <a:gd name="connsiteY1038" fmla="*/ 47587 h 927411"/>
                <a:gd name="connsiteX1039" fmla="*/ 251374 w 951642"/>
                <a:gd name="connsiteY1039" fmla="*/ 43682 h 927411"/>
                <a:gd name="connsiteX1040" fmla="*/ 161601 w 951642"/>
                <a:gd name="connsiteY1040" fmla="*/ 43682 h 927411"/>
                <a:gd name="connsiteX1041" fmla="*/ 165506 w 951642"/>
                <a:gd name="connsiteY1041" fmla="*/ 47587 h 927411"/>
                <a:gd name="connsiteX1042" fmla="*/ 161601 w 951642"/>
                <a:gd name="connsiteY1042" fmla="*/ 51493 h 927411"/>
                <a:gd name="connsiteX1043" fmla="*/ 157696 w 951642"/>
                <a:gd name="connsiteY1043" fmla="*/ 47587 h 927411"/>
                <a:gd name="connsiteX1044" fmla="*/ 161601 w 951642"/>
                <a:gd name="connsiteY1044" fmla="*/ 43682 h 927411"/>
                <a:gd name="connsiteX1045" fmla="*/ 71828 w 951642"/>
                <a:gd name="connsiteY1045" fmla="*/ 43682 h 927411"/>
                <a:gd name="connsiteX1046" fmla="*/ 75734 w 951642"/>
                <a:gd name="connsiteY1046" fmla="*/ 47587 h 927411"/>
                <a:gd name="connsiteX1047" fmla="*/ 71828 w 951642"/>
                <a:gd name="connsiteY1047" fmla="*/ 51493 h 927411"/>
                <a:gd name="connsiteX1048" fmla="*/ 67923 w 951642"/>
                <a:gd name="connsiteY1048" fmla="*/ 47587 h 927411"/>
                <a:gd name="connsiteX1049" fmla="*/ 71828 w 951642"/>
                <a:gd name="connsiteY1049" fmla="*/ 43682 h 927411"/>
                <a:gd name="connsiteX1050" fmla="*/ 924706 w 951642"/>
                <a:gd name="connsiteY1050" fmla="*/ 0 h 927411"/>
                <a:gd name="connsiteX1051" fmla="*/ 927392 w 951642"/>
                <a:gd name="connsiteY1051" fmla="*/ 2696 h 927411"/>
                <a:gd name="connsiteX1052" fmla="*/ 924706 w 951642"/>
                <a:gd name="connsiteY1052" fmla="*/ 5391 h 927411"/>
                <a:gd name="connsiteX1053" fmla="*/ 922001 w 951642"/>
                <a:gd name="connsiteY1053" fmla="*/ 2696 h 927411"/>
                <a:gd name="connsiteX1054" fmla="*/ 924706 w 951642"/>
                <a:gd name="connsiteY1054" fmla="*/ 0 h 927411"/>
                <a:gd name="connsiteX1055" fmla="*/ 834914 w 951642"/>
                <a:gd name="connsiteY1055" fmla="*/ 0 h 927411"/>
                <a:gd name="connsiteX1056" fmla="*/ 837610 w 951642"/>
                <a:gd name="connsiteY1056" fmla="*/ 2696 h 927411"/>
                <a:gd name="connsiteX1057" fmla="*/ 834914 w 951642"/>
                <a:gd name="connsiteY1057" fmla="*/ 5391 h 927411"/>
                <a:gd name="connsiteX1058" fmla="*/ 832228 w 951642"/>
                <a:gd name="connsiteY1058" fmla="*/ 2696 h 927411"/>
                <a:gd name="connsiteX1059" fmla="*/ 834914 w 951642"/>
                <a:gd name="connsiteY1059" fmla="*/ 0 h 927411"/>
                <a:gd name="connsiteX1060" fmla="*/ 745151 w 951642"/>
                <a:gd name="connsiteY1060" fmla="*/ 0 h 927411"/>
                <a:gd name="connsiteX1061" fmla="*/ 747846 w 951642"/>
                <a:gd name="connsiteY1061" fmla="*/ 2696 h 927411"/>
                <a:gd name="connsiteX1062" fmla="*/ 745151 w 951642"/>
                <a:gd name="connsiteY1062" fmla="*/ 5391 h 927411"/>
                <a:gd name="connsiteX1063" fmla="*/ 742455 w 951642"/>
                <a:gd name="connsiteY1063" fmla="*/ 2696 h 927411"/>
                <a:gd name="connsiteX1064" fmla="*/ 745151 w 951642"/>
                <a:gd name="connsiteY1064" fmla="*/ 0 h 927411"/>
                <a:gd name="connsiteX1065" fmla="*/ 655368 w 951642"/>
                <a:gd name="connsiteY1065" fmla="*/ 0 h 927411"/>
                <a:gd name="connsiteX1066" fmla="*/ 658064 w 951642"/>
                <a:gd name="connsiteY1066" fmla="*/ 2696 h 927411"/>
                <a:gd name="connsiteX1067" fmla="*/ 655368 w 951642"/>
                <a:gd name="connsiteY1067" fmla="*/ 5391 h 927411"/>
                <a:gd name="connsiteX1068" fmla="*/ 652682 w 951642"/>
                <a:gd name="connsiteY1068" fmla="*/ 2696 h 927411"/>
                <a:gd name="connsiteX1069" fmla="*/ 655368 w 951642"/>
                <a:gd name="connsiteY1069" fmla="*/ 0 h 927411"/>
                <a:gd name="connsiteX1070" fmla="*/ 565594 w 951642"/>
                <a:gd name="connsiteY1070" fmla="*/ 0 h 927411"/>
                <a:gd name="connsiteX1071" fmla="*/ 568299 w 951642"/>
                <a:gd name="connsiteY1071" fmla="*/ 2696 h 927411"/>
                <a:gd name="connsiteX1072" fmla="*/ 565594 w 951642"/>
                <a:gd name="connsiteY1072" fmla="*/ 5391 h 927411"/>
                <a:gd name="connsiteX1073" fmla="*/ 562908 w 951642"/>
                <a:gd name="connsiteY1073" fmla="*/ 2696 h 927411"/>
                <a:gd name="connsiteX1074" fmla="*/ 565594 w 951642"/>
                <a:gd name="connsiteY1074" fmla="*/ 0 h 927411"/>
                <a:gd name="connsiteX1075" fmla="*/ 475822 w 951642"/>
                <a:gd name="connsiteY1075" fmla="*/ 0 h 927411"/>
                <a:gd name="connsiteX1076" fmla="*/ 478508 w 951642"/>
                <a:gd name="connsiteY1076" fmla="*/ 2696 h 927411"/>
                <a:gd name="connsiteX1077" fmla="*/ 475822 w 951642"/>
                <a:gd name="connsiteY1077" fmla="*/ 5391 h 927411"/>
                <a:gd name="connsiteX1078" fmla="*/ 473126 w 951642"/>
                <a:gd name="connsiteY1078" fmla="*/ 2696 h 927411"/>
                <a:gd name="connsiteX1079" fmla="*/ 475822 w 951642"/>
                <a:gd name="connsiteY1079" fmla="*/ 0 h 927411"/>
                <a:gd name="connsiteX1080" fmla="*/ 386039 w 951642"/>
                <a:gd name="connsiteY1080" fmla="*/ 0 h 927411"/>
                <a:gd name="connsiteX1081" fmla="*/ 388734 w 951642"/>
                <a:gd name="connsiteY1081" fmla="*/ 2696 h 927411"/>
                <a:gd name="connsiteX1082" fmla="*/ 386039 w 951642"/>
                <a:gd name="connsiteY1082" fmla="*/ 5391 h 927411"/>
                <a:gd name="connsiteX1083" fmla="*/ 383343 w 951642"/>
                <a:gd name="connsiteY1083" fmla="*/ 2696 h 927411"/>
                <a:gd name="connsiteX1084" fmla="*/ 386039 w 951642"/>
                <a:gd name="connsiteY1084" fmla="*/ 0 h 927411"/>
                <a:gd name="connsiteX1085" fmla="*/ 296266 w 951642"/>
                <a:gd name="connsiteY1085" fmla="*/ 0 h 927411"/>
                <a:gd name="connsiteX1086" fmla="*/ 298961 w 951642"/>
                <a:gd name="connsiteY1086" fmla="*/ 2696 h 927411"/>
                <a:gd name="connsiteX1087" fmla="*/ 296266 w 951642"/>
                <a:gd name="connsiteY1087" fmla="*/ 5391 h 927411"/>
                <a:gd name="connsiteX1088" fmla="*/ 293570 w 951642"/>
                <a:gd name="connsiteY1088" fmla="*/ 2696 h 927411"/>
                <a:gd name="connsiteX1089" fmla="*/ 296266 w 951642"/>
                <a:gd name="connsiteY1089" fmla="*/ 0 h 927411"/>
                <a:gd name="connsiteX1090" fmla="*/ 206493 w 951642"/>
                <a:gd name="connsiteY1090" fmla="*/ 0 h 927411"/>
                <a:gd name="connsiteX1091" fmla="*/ 209179 w 951642"/>
                <a:gd name="connsiteY1091" fmla="*/ 2696 h 927411"/>
                <a:gd name="connsiteX1092" fmla="*/ 206493 w 951642"/>
                <a:gd name="connsiteY1092" fmla="*/ 5391 h 927411"/>
                <a:gd name="connsiteX1093" fmla="*/ 203797 w 951642"/>
                <a:gd name="connsiteY1093" fmla="*/ 2696 h 927411"/>
                <a:gd name="connsiteX1094" fmla="*/ 206493 w 951642"/>
                <a:gd name="connsiteY1094" fmla="*/ 0 h 927411"/>
                <a:gd name="connsiteX1095" fmla="*/ 116719 w 951642"/>
                <a:gd name="connsiteY1095" fmla="*/ 0 h 927411"/>
                <a:gd name="connsiteX1096" fmla="*/ 119405 w 951642"/>
                <a:gd name="connsiteY1096" fmla="*/ 2696 h 927411"/>
                <a:gd name="connsiteX1097" fmla="*/ 116719 w 951642"/>
                <a:gd name="connsiteY1097" fmla="*/ 5391 h 927411"/>
                <a:gd name="connsiteX1098" fmla="*/ 114033 w 951642"/>
                <a:gd name="connsiteY1098" fmla="*/ 2696 h 927411"/>
                <a:gd name="connsiteX1099" fmla="*/ 116719 w 951642"/>
                <a:gd name="connsiteY1099" fmla="*/ 0 h 927411"/>
                <a:gd name="connsiteX1100" fmla="*/ 26937 w 951642"/>
                <a:gd name="connsiteY1100" fmla="*/ 0 h 927411"/>
                <a:gd name="connsiteX1101" fmla="*/ 29632 w 951642"/>
                <a:gd name="connsiteY1101" fmla="*/ 2696 h 927411"/>
                <a:gd name="connsiteX1102" fmla="*/ 26937 w 951642"/>
                <a:gd name="connsiteY1102" fmla="*/ 5391 h 927411"/>
                <a:gd name="connsiteX1103" fmla="*/ 24241 w 951642"/>
                <a:gd name="connsiteY1103" fmla="*/ 2696 h 927411"/>
                <a:gd name="connsiteX1104" fmla="*/ 26937 w 951642"/>
                <a:gd name="connsiteY1104" fmla="*/ 0 h 92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</a:cxnLst>
              <a:rect l="l" t="t" r="r" b="b"/>
              <a:pathLst>
                <a:path w="951642" h="927411">
                  <a:moveTo>
                    <a:pt x="655367" y="873548"/>
                  </a:moveTo>
                  <a:cubicBezTo>
                    <a:pt x="670239" y="873548"/>
                    <a:pt x="682294" y="885604"/>
                    <a:pt x="682294" y="900475"/>
                  </a:cubicBezTo>
                  <a:cubicBezTo>
                    <a:pt x="682294" y="915347"/>
                    <a:pt x="670239" y="927402"/>
                    <a:pt x="655367" y="927402"/>
                  </a:cubicBezTo>
                  <a:cubicBezTo>
                    <a:pt x="640496" y="927402"/>
                    <a:pt x="628440" y="915347"/>
                    <a:pt x="628440" y="900475"/>
                  </a:cubicBezTo>
                  <a:cubicBezTo>
                    <a:pt x="628440" y="885604"/>
                    <a:pt x="640496" y="873548"/>
                    <a:pt x="655367" y="873548"/>
                  </a:cubicBezTo>
                  <a:close/>
                  <a:moveTo>
                    <a:pt x="565594" y="873548"/>
                  </a:moveTo>
                  <a:cubicBezTo>
                    <a:pt x="580466" y="873548"/>
                    <a:pt x="592521" y="885604"/>
                    <a:pt x="592521" y="900475"/>
                  </a:cubicBezTo>
                  <a:cubicBezTo>
                    <a:pt x="592521" y="915347"/>
                    <a:pt x="580466" y="927402"/>
                    <a:pt x="565594" y="927402"/>
                  </a:cubicBezTo>
                  <a:cubicBezTo>
                    <a:pt x="550723" y="927402"/>
                    <a:pt x="538667" y="915347"/>
                    <a:pt x="538667" y="900475"/>
                  </a:cubicBezTo>
                  <a:cubicBezTo>
                    <a:pt x="538667" y="885604"/>
                    <a:pt x="550723" y="873548"/>
                    <a:pt x="565594" y="873548"/>
                  </a:cubicBezTo>
                  <a:close/>
                  <a:moveTo>
                    <a:pt x="386048" y="873548"/>
                  </a:moveTo>
                  <a:cubicBezTo>
                    <a:pt x="400920" y="873548"/>
                    <a:pt x="412975" y="885604"/>
                    <a:pt x="412975" y="900475"/>
                  </a:cubicBezTo>
                  <a:cubicBezTo>
                    <a:pt x="412975" y="915347"/>
                    <a:pt x="400920" y="927402"/>
                    <a:pt x="386048" y="927402"/>
                  </a:cubicBezTo>
                  <a:cubicBezTo>
                    <a:pt x="371177" y="927402"/>
                    <a:pt x="359121" y="915347"/>
                    <a:pt x="359121" y="900475"/>
                  </a:cubicBezTo>
                  <a:cubicBezTo>
                    <a:pt x="359121" y="885604"/>
                    <a:pt x="371177" y="873548"/>
                    <a:pt x="386048" y="873548"/>
                  </a:cubicBezTo>
                  <a:close/>
                  <a:moveTo>
                    <a:pt x="296265" y="873548"/>
                  </a:moveTo>
                  <a:cubicBezTo>
                    <a:pt x="311137" y="873548"/>
                    <a:pt x="323192" y="885604"/>
                    <a:pt x="323192" y="900475"/>
                  </a:cubicBezTo>
                  <a:cubicBezTo>
                    <a:pt x="323192" y="915347"/>
                    <a:pt x="311137" y="927402"/>
                    <a:pt x="296265" y="927402"/>
                  </a:cubicBezTo>
                  <a:cubicBezTo>
                    <a:pt x="281394" y="927402"/>
                    <a:pt x="269338" y="915347"/>
                    <a:pt x="269338" y="900475"/>
                  </a:cubicBezTo>
                  <a:cubicBezTo>
                    <a:pt x="269338" y="885604"/>
                    <a:pt x="281394" y="873548"/>
                    <a:pt x="296265" y="873548"/>
                  </a:cubicBezTo>
                  <a:close/>
                  <a:moveTo>
                    <a:pt x="924706" y="873538"/>
                  </a:moveTo>
                  <a:cubicBezTo>
                    <a:pt x="939582" y="873538"/>
                    <a:pt x="951642" y="885598"/>
                    <a:pt x="951642" y="900475"/>
                  </a:cubicBezTo>
                  <a:cubicBezTo>
                    <a:pt x="951642" y="915351"/>
                    <a:pt x="939582" y="927411"/>
                    <a:pt x="924706" y="927411"/>
                  </a:cubicBezTo>
                  <a:cubicBezTo>
                    <a:pt x="909829" y="927411"/>
                    <a:pt x="897769" y="915351"/>
                    <a:pt x="897769" y="900475"/>
                  </a:cubicBezTo>
                  <a:cubicBezTo>
                    <a:pt x="897769" y="885598"/>
                    <a:pt x="909829" y="873538"/>
                    <a:pt x="924706" y="873538"/>
                  </a:cubicBezTo>
                  <a:close/>
                  <a:moveTo>
                    <a:pt x="834924" y="873538"/>
                  </a:moveTo>
                  <a:cubicBezTo>
                    <a:pt x="849800" y="873538"/>
                    <a:pt x="861860" y="885598"/>
                    <a:pt x="861860" y="900475"/>
                  </a:cubicBezTo>
                  <a:cubicBezTo>
                    <a:pt x="861860" y="915351"/>
                    <a:pt x="849800" y="927411"/>
                    <a:pt x="834924" y="927411"/>
                  </a:cubicBezTo>
                  <a:cubicBezTo>
                    <a:pt x="820047" y="927411"/>
                    <a:pt x="807987" y="915351"/>
                    <a:pt x="807987" y="900475"/>
                  </a:cubicBezTo>
                  <a:cubicBezTo>
                    <a:pt x="807987" y="885598"/>
                    <a:pt x="820047" y="873538"/>
                    <a:pt x="834924" y="873538"/>
                  </a:cubicBezTo>
                  <a:close/>
                  <a:moveTo>
                    <a:pt x="745151" y="873538"/>
                  </a:moveTo>
                  <a:cubicBezTo>
                    <a:pt x="760027" y="873538"/>
                    <a:pt x="772087" y="885598"/>
                    <a:pt x="772087" y="900475"/>
                  </a:cubicBezTo>
                  <a:cubicBezTo>
                    <a:pt x="772087" y="915351"/>
                    <a:pt x="760027" y="927411"/>
                    <a:pt x="745151" y="927411"/>
                  </a:cubicBezTo>
                  <a:cubicBezTo>
                    <a:pt x="730274" y="927411"/>
                    <a:pt x="718214" y="915351"/>
                    <a:pt x="718214" y="900475"/>
                  </a:cubicBezTo>
                  <a:cubicBezTo>
                    <a:pt x="718214" y="885598"/>
                    <a:pt x="730274" y="873538"/>
                    <a:pt x="745151" y="873538"/>
                  </a:cubicBezTo>
                  <a:close/>
                  <a:moveTo>
                    <a:pt x="475822" y="873538"/>
                  </a:moveTo>
                  <a:cubicBezTo>
                    <a:pt x="490698" y="873538"/>
                    <a:pt x="502758" y="885598"/>
                    <a:pt x="502758" y="900475"/>
                  </a:cubicBezTo>
                  <a:cubicBezTo>
                    <a:pt x="502758" y="915351"/>
                    <a:pt x="490698" y="927411"/>
                    <a:pt x="475822" y="927411"/>
                  </a:cubicBezTo>
                  <a:cubicBezTo>
                    <a:pt x="460945" y="927411"/>
                    <a:pt x="448885" y="915351"/>
                    <a:pt x="448885" y="900475"/>
                  </a:cubicBezTo>
                  <a:cubicBezTo>
                    <a:pt x="448885" y="885598"/>
                    <a:pt x="460945" y="873538"/>
                    <a:pt x="475822" y="873538"/>
                  </a:cubicBezTo>
                  <a:close/>
                  <a:moveTo>
                    <a:pt x="206493" y="873538"/>
                  </a:moveTo>
                  <a:cubicBezTo>
                    <a:pt x="221369" y="873538"/>
                    <a:pt x="233429" y="885598"/>
                    <a:pt x="233429" y="900475"/>
                  </a:cubicBezTo>
                  <a:cubicBezTo>
                    <a:pt x="233429" y="915351"/>
                    <a:pt x="221369" y="927411"/>
                    <a:pt x="206493" y="927411"/>
                  </a:cubicBezTo>
                  <a:cubicBezTo>
                    <a:pt x="191616" y="927411"/>
                    <a:pt x="179556" y="915351"/>
                    <a:pt x="179556" y="900475"/>
                  </a:cubicBezTo>
                  <a:cubicBezTo>
                    <a:pt x="179556" y="885598"/>
                    <a:pt x="191616" y="873538"/>
                    <a:pt x="206493" y="873538"/>
                  </a:cubicBezTo>
                  <a:close/>
                  <a:moveTo>
                    <a:pt x="116710" y="873538"/>
                  </a:moveTo>
                  <a:cubicBezTo>
                    <a:pt x="131586" y="873538"/>
                    <a:pt x="143646" y="885598"/>
                    <a:pt x="143646" y="900475"/>
                  </a:cubicBezTo>
                  <a:cubicBezTo>
                    <a:pt x="143646" y="915351"/>
                    <a:pt x="131586" y="927411"/>
                    <a:pt x="116710" y="927411"/>
                  </a:cubicBezTo>
                  <a:cubicBezTo>
                    <a:pt x="101833" y="927411"/>
                    <a:pt x="89773" y="915351"/>
                    <a:pt x="89773" y="900475"/>
                  </a:cubicBezTo>
                  <a:cubicBezTo>
                    <a:pt x="89773" y="885598"/>
                    <a:pt x="101833" y="873538"/>
                    <a:pt x="116710" y="873538"/>
                  </a:cubicBezTo>
                  <a:close/>
                  <a:moveTo>
                    <a:pt x="26937" y="873538"/>
                  </a:moveTo>
                  <a:cubicBezTo>
                    <a:pt x="41813" y="873538"/>
                    <a:pt x="53873" y="885598"/>
                    <a:pt x="53873" y="900475"/>
                  </a:cubicBezTo>
                  <a:cubicBezTo>
                    <a:pt x="53873" y="915351"/>
                    <a:pt x="41813" y="927411"/>
                    <a:pt x="26937" y="927411"/>
                  </a:cubicBezTo>
                  <a:cubicBezTo>
                    <a:pt x="12060" y="927411"/>
                    <a:pt x="0" y="915351"/>
                    <a:pt x="0" y="900475"/>
                  </a:cubicBezTo>
                  <a:cubicBezTo>
                    <a:pt x="0" y="885598"/>
                    <a:pt x="12060" y="873538"/>
                    <a:pt x="26937" y="873538"/>
                  </a:cubicBezTo>
                  <a:close/>
                  <a:moveTo>
                    <a:pt x="879815" y="829866"/>
                  </a:moveTo>
                  <a:cubicBezTo>
                    <a:pt x="894018" y="829866"/>
                    <a:pt x="905532" y="841380"/>
                    <a:pt x="905532" y="855583"/>
                  </a:cubicBezTo>
                  <a:cubicBezTo>
                    <a:pt x="905532" y="869787"/>
                    <a:pt x="894018" y="881301"/>
                    <a:pt x="879815" y="881301"/>
                  </a:cubicBezTo>
                  <a:cubicBezTo>
                    <a:pt x="865611" y="881301"/>
                    <a:pt x="854097" y="869787"/>
                    <a:pt x="854097" y="855583"/>
                  </a:cubicBezTo>
                  <a:cubicBezTo>
                    <a:pt x="854097" y="841380"/>
                    <a:pt x="865611" y="829866"/>
                    <a:pt x="879815" y="829866"/>
                  </a:cubicBezTo>
                  <a:close/>
                  <a:moveTo>
                    <a:pt x="790033" y="829866"/>
                  </a:moveTo>
                  <a:cubicBezTo>
                    <a:pt x="804236" y="829866"/>
                    <a:pt x="815750" y="841380"/>
                    <a:pt x="815750" y="855583"/>
                  </a:cubicBezTo>
                  <a:cubicBezTo>
                    <a:pt x="815750" y="869787"/>
                    <a:pt x="804236" y="881301"/>
                    <a:pt x="790033" y="881301"/>
                  </a:cubicBezTo>
                  <a:cubicBezTo>
                    <a:pt x="775829" y="881301"/>
                    <a:pt x="764315" y="869787"/>
                    <a:pt x="764315" y="855583"/>
                  </a:cubicBezTo>
                  <a:cubicBezTo>
                    <a:pt x="764315" y="841380"/>
                    <a:pt x="775829" y="829866"/>
                    <a:pt x="790033" y="829866"/>
                  </a:cubicBezTo>
                  <a:close/>
                  <a:moveTo>
                    <a:pt x="700269" y="829866"/>
                  </a:moveTo>
                  <a:cubicBezTo>
                    <a:pt x="714472" y="829866"/>
                    <a:pt x="725986" y="841380"/>
                    <a:pt x="725986" y="855583"/>
                  </a:cubicBezTo>
                  <a:cubicBezTo>
                    <a:pt x="725986" y="869787"/>
                    <a:pt x="714472" y="881301"/>
                    <a:pt x="700269" y="881301"/>
                  </a:cubicBezTo>
                  <a:cubicBezTo>
                    <a:pt x="686065" y="881301"/>
                    <a:pt x="674551" y="869787"/>
                    <a:pt x="674551" y="855583"/>
                  </a:cubicBezTo>
                  <a:cubicBezTo>
                    <a:pt x="674551" y="841380"/>
                    <a:pt x="686065" y="829866"/>
                    <a:pt x="700269" y="829866"/>
                  </a:cubicBezTo>
                  <a:close/>
                  <a:moveTo>
                    <a:pt x="610486" y="829866"/>
                  </a:moveTo>
                  <a:cubicBezTo>
                    <a:pt x="624689" y="829866"/>
                    <a:pt x="636203" y="841380"/>
                    <a:pt x="636203" y="855583"/>
                  </a:cubicBezTo>
                  <a:cubicBezTo>
                    <a:pt x="636203" y="869787"/>
                    <a:pt x="624689" y="881301"/>
                    <a:pt x="610486" y="881301"/>
                  </a:cubicBezTo>
                  <a:cubicBezTo>
                    <a:pt x="596282" y="881301"/>
                    <a:pt x="584768" y="869787"/>
                    <a:pt x="584768" y="855583"/>
                  </a:cubicBezTo>
                  <a:cubicBezTo>
                    <a:pt x="584768" y="841380"/>
                    <a:pt x="596282" y="829866"/>
                    <a:pt x="610486" y="829866"/>
                  </a:cubicBezTo>
                  <a:close/>
                  <a:moveTo>
                    <a:pt x="520703" y="829866"/>
                  </a:moveTo>
                  <a:cubicBezTo>
                    <a:pt x="534907" y="829866"/>
                    <a:pt x="546421" y="841380"/>
                    <a:pt x="546421" y="855583"/>
                  </a:cubicBezTo>
                  <a:cubicBezTo>
                    <a:pt x="546421" y="869787"/>
                    <a:pt x="534907" y="881301"/>
                    <a:pt x="520703" y="881301"/>
                  </a:cubicBezTo>
                  <a:cubicBezTo>
                    <a:pt x="506500" y="881301"/>
                    <a:pt x="494986" y="869787"/>
                    <a:pt x="494986" y="855583"/>
                  </a:cubicBezTo>
                  <a:cubicBezTo>
                    <a:pt x="494986" y="841380"/>
                    <a:pt x="506500" y="829866"/>
                    <a:pt x="520703" y="829866"/>
                  </a:cubicBezTo>
                  <a:close/>
                  <a:moveTo>
                    <a:pt x="430931" y="829866"/>
                  </a:moveTo>
                  <a:cubicBezTo>
                    <a:pt x="445134" y="829866"/>
                    <a:pt x="456648" y="841380"/>
                    <a:pt x="456648" y="855583"/>
                  </a:cubicBezTo>
                  <a:cubicBezTo>
                    <a:pt x="456648" y="869787"/>
                    <a:pt x="445134" y="881301"/>
                    <a:pt x="430931" y="881301"/>
                  </a:cubicBezTo>
                  <a:cubicBezTo>
                    <a:pt x="416727" y="881301"/>
                    <a:pt x="405213" y="869787"/>
                    <a:pt x="405213" y="855583"/>
                  </a:cubicBezTo>
                  <a:cubicBezTo>
                    <a:pt x="405213" y="841380"/>
                    <a:pt x="416727" y="829866"/>
                    <a:pt x="430931" y="829866"/>
                  </a:cubicBezTo>
                  <a:close/>
                  <a:moveTo>
                    <a:pt x="341156" y="829866"/>
                  </a:moveTo>
                  <a:cubicBezTo>
                    <a:pt x="355360" y="829866"/>
                    <a:pt x="366874" y="841380"/>
                    <a:pt x="366874" y="855583"/>
                  </a:cubicBezTo>
                  <a:cubicBezTo>
                    <a:pt x="366874" y="869787"/>
                    <a:pt x="355360" y="881301"/>
                    <a:pt x="341156" y="881301"/>
                  </a:cubicBezTo>
                  <a:cubicBezTo>
                    <a:pt x="326953" y="881301"/>
                    <a:pt x="315439" y="869787"/>
                    <a:pt x="315439" y="855583"/>
                  </a:cubicBezTo>
                  <a:cubicBezTo>
                    <a:pt x="315439" y="841380"/>
                    <a:pt x="326953" y="829866"/>
                    <a:pt x="341156" y="829866"/>
                  </a:cubicBezTo>
                  <a:close/>
                  <a:moveTo>
                    <a:pt x="251374" y="829866"/>
                  </a:moveTo>
                  <a:cubicBezTo>
                    <a:pt x="265578" y="829866"/>
                    <a:pt x="277092" y="841380"/>
                    <a:pt x="277092" y="855583"/>
                  </a:cubicBezTo>
                  <a:cubicBezTo>
                    <a:pt x="277092" y="869787"/>
                    <a:pt x="265578" y="881301"/>
                    <a:pt x="251374" y="881301"/>
                  </a:cubicBezTo>
                  <a:cubicBezTo>
                    <a:pt x="237171" y="881301"/>
                    <a:pt x="225657" y="869787"/>
                    <a:pt x="225657" y="855583"/>
                  </a:cubicBezTo>
                  <a:cubicBezTo>
                    <a:pt x="225657" y="841380"/>
                    <a:pt x="237171" y="829866"/>
                    <a:pt x="251374" y="829866"/>
                  </a:cubicBezTo>
                  <a:close/>
                  <a:moveTo>
                    <a:pt x="161601" y="829866"/>
                  </a:moveTo>
                  <a:cubicBezTo>
                    <a:pt x="175805" y="829866"/>
                    <a:pt x="187319" y="841380"/>
                    <a:pt x="187319" y="855583"/>
                  </a:cubicBezTo>
                  <a:cubicBezTo>
                    <a:pt x="187319" y="869787"/>
                    <a:pt x="175805" y="881301"/>
                    <a:pt x="161601" y="881301"/>
                  </a:cubicBezTo>
                  <a:cubicBezTo>
                    <a:pt x="147398" y="881301"/>
                    <a:pt x="135884" y="869787"/>
                    <a:pt x="135884" y="855583"/>
                  </a:cubicBezTo>
                  <a:cubicBezTo>
                    <a:pt x="135884" y="841380"/>
                    <a:pt x="147398" y="829866"/>
                    <a:pt x="161601" y="829866"/>
                  </a:cubicBezTo>
                  <a:close/>
                  <a:moveTo>
                    <a:pt x="71819" y="829866"/>
                  </a:moveTo>
                  <a:cubicBezTo>
                    <a:pt x="86022" y="829866"/>
                    <a:pt x="97536" y="841380"/>
                    <a:pt x="97536" y="855583"/>
                  </a:cubicBezTo>
                  <a:cubicBezTo>
                    <a:pt x="97536" y="869787"/>
                    <a:pt x="86022" y="881301"/>
                    <a:pt x="71819" y="881301"/>
                  </a:cubicBezTo>
                  <a:cubicBezTo>
                    <a:pt x="57615" y="881301"/>
                    <a:pt x="46101" y="869787"/>
                    <a:pt x="46101" y="855583"/>
                  </a:cubicBezTo>
                  <a:cubicBezTo>
                    <a:pt x="46101" y="841380"/>
                    <a:pt x="57615" y="829866"/>
                    <a:pt x="71819" y="829866"/>
                  </a:cubicBezTo>
                  <a:close/>
                  <a:moveTo>
                    <a:pt x="924697" y="786184"/>
                  </a:moveTo>
                  <a:cubicBezTo>
                    <a:pt x="938232" y="786184"/>
                    <a:pt x="949205" y="797157"/>
                    <a:pt x="949205" y="810692"/>
                  </a:cubicBezTo>
                  <a:cubicBezTo>
                    <a:pt x="949205" y="824227"/>
                    <a:pt x="938232" y="835200"/>
                    <a:pt x="924697" y="835200"/>
                  </a:cubicBezTo>
                  <a:cubicBezTo>
                    <a:pt x="911162" y="835200"/>
                    <a:pt x="900189" y="824227"/>
                    <a:pt x="900189" y="810692"/>
                  </a:cubicBezTo>
                  <a:cubicBezTo>
                    <a:pt x="900189" y="797157"/>
                    <a:pt x="911162" y="786184"/>
                    <a:pt x="924697" y="786184"/>
                  </a:cubicBezTo>
                  <a:close/>
                  <a:moveTo>
                    <a:pt x="834924" y="786184"/>
                  </a:moveTo>
                  <a:cubicBezTo>
                    <a:pt x="848459" y="786184"/>
                    <a:pt x="859432" y="797157"/>
                    <a:pt x="859432" y="810692"/>
                  </a:cubicBezTo>
                  <a:cubicBezTo>
                    <a:pt x="859432" y="824227"/>
                    <a:pt x="848459" y="835200"/>
                    <a:pt x="834924" y="835200"/>
                  </a:cubicBezTo>
                  <a:cubicBezTo>
                    <a:pt x="821389" y="835200"/>
                    <a:pt x="810416" y="824227"/>
                    <a:pt x="810416" y="810692"/>
                  </a:cubicBezTo>
                  <a:cubicBezTo>
                    <a:pt x="810416" y="797157"/>
                    <a:pt x="821389" y="786184"/>
                    <a:pt x="834924" y="786184"/>
                  </a:cubicBezTo>
                  <a:close/>
                  <a:moveTo>
                    <a:pt x="745150" y="786184"/>
                  </a:moveTo>
                  <a:cubicBezTo>
                    <a:pt x="758685" y="786184"/>
                    <a:pt x="769658" y="797157"/>
                    <a:pt x="769658" y="810692"/>
                  </a:cubicBezTo>
                  <a:cubicBezTo>
                    <a:pt x="769658" y="824227"/>
                    <a:pt x="758685" y="835200"/>
                    <a:pt x="745150" y="835200"/>
                  </a:cubicBezTo>
                  <a:cubicBezTo>
                    <a:pt x="731615" y="835200"/>
                    <a:pt x="720642" y="824227"/>
                    <a:pt x="720642" y="810692"/>
                  </a:cubicBezTo>
                  <a:cubicBezTo>
                    <a:pt x="720642" y="797157"/>
                    <a:pt x="731615" y="786184"/>
                    <a:pt x="745150" y="786184"/>
                  </a:cubicBezTo>
                  <a:close/>
                  <a:moveTo>
                    <a:pt x="655377" y="786184"/>
                  </a:moveTo>
                  <a:cubicBezTo>
                    <a:pt x="668912" y="786184"/>
                    <a:pt x="679885" y="797157"/>
                    <a:pt x="679885" y="810692"/>
                  </a:cubicBezTo>
                  <a:cubicBezTo>
                    <a:pt x="679885" y="824227"/>
                    <a:pt x="668912" y="835200"/>
                    <a:pt x="655377" y="835200"/>
                  </a:cubicBezTo>
                  <a:cubicBezTo>
                    <a:pt x="641842" y="835200"/>
                    <a:pt x="630869" y="824227"/>
                    <a:pt x="630869" y="810692"/>
                  </a:cubicBezTo>
                  <a:cubicBezTo>
                    <a:pt x="630869" y="797157"/>
                    <a:pt x="641842" y="786184"/>
                    <a:pt x="655377" y="786184"/>
                  </a:cubicBezTo>
                  <a:close/>
                  <a:moveTo>
                    <a:pt x="565595" y="786184"/>
                  </a:moveTo>
                  <a:cubicBezTo>
                    <a:pt x="579130" y="786184"/>
                    <a:pt x="590103" y="797157"/>
                    <a:pt x="590103" y="810692"/>
                  </a:cubicBezTo>
                  <a:cubicBezTo>
                    <a:pt x="590103" y="824227"/>
                    <a:pt x="579130" y="835200"/>
                    <a:pt x="565595" y="835200"/>
                  </a:cubicBezTo>
                  <a:cubicBezTo>
                    <a:pt x="552060" y="835200"/>
                    <a:pt x="541087" y="824227"/>
                    <a:pt x="541087" y="810692"/>
                  </a:cubicBezTo>
                  <a:cubicBezTo>
                    <a:pt x="541087" y="797157"/>
                    <a:pt x="552059" y="786184"/>
                    <a:pt x="565595" y="786184"/>
                  </a:cubicBezTo>
                  <a:close/>
                  <a:moveTo>
                    <a:pt x="475822" y="786184"/>
                  </a:moveTo>
                  <a:cubicBezTo>
                    <a:pt x="489357" y="786184"/>
                    <a:pt x="500330" y="797157"/>
                    <a:pt x="500330" y="810692"/>
                  </a:cubicBezTo>
                  <a:cubicBezTo>
                    <a:pt x="500330" y="824227"/>
                    <a:pt x="489357" y="835200"/>
                    <a:pt x="475822" y="835200"/>
                  </a:cubicBezTo>
                  <a:cubicBezTo>
                    <a:pt x="462287" y="835200"/>
                    <a:pt x="451314" y="824227"/>
                    <a:pt x="451314" y="810692"/>
                  </a:cubicBezTo>
                  <a:cubicBezTo>
                    <a:pt x="451314" y="797157"/>
                    <a:pt x="462286" y="786184"/>
                    <a:pt x="475822" y="786184"/>
                  </a:cubicBezTo>
                  <a:close/>
                  <a:moveTo>
                    <a:pt x="386048" y="786184"/>
                  </a:moveTo>
                  <a:cubicBezTo>
                    <a:pt x="399583" y="786184"/>
                    <a:pt x="410556" y="797157"/>
                    <a:pt x="410556" y="810692"/>
                  </a:cubicBezTo>
                  <a:cubicBezTo>
                    <a:pt x="410556" y="824227"/>
                    <a:pt x="399583" y="835200"/>
                    <a:pt x="386048" y="835200"/>
                  </a:cubicBezTo>
                  <a:cubicBezTo>
                    <a:pt x="372513" y="835200"/>
                    <a:pt x="361540" y="824227"/>
                    <a:pt x="361540" y="810692"/>
                  </a:cubicBezTo>
                  <a:cubicBezTo>
                    <a:pt x="361540" y="797157"/>
                    <a:pt x="372512" y="786184"/>
                    <a:pt x="386048" y="786184"/>
                  </a:cubicBezTo>
                  <a:close/>
                  <a:moveTo>
                    <a:pt x="296266" y="786184"/>
                  </a:moveTo>
                  <a:cubicBezTo>
                    <a:pt x="309801" y="786184"/>
                    <a:pt x="320774" y="797157"/>
                    <a:pt x="320774" y="810692"/>
                  </a:cubicBezTo>
                  <a:cubicBezTo>
                    <a:pt x="320774" y="824227"/>
                    <a:pt x="309801" y="835200"/>
                    <a:pt x="296266" y="835200"/>
                  </a:cubicBezTo>
                  <a:cubicBezTo>
                    <a:pt x="282731" y="835200"/>
                    <a:pt x="271758" y="824227"/>
                    <a:pt x="271758" y="810692"/>
                  </a:cubicBezTo>
                  <a:cubicBezTo>
                    <a:pt x="271758" y="797157"/>
                    <a:pt x="282731" y="786184"/>
                    <a:pt x="296266" y="786184"/>
                  </a:cubicBezTo>
                  <a:close/>
                  <a:moveTo>
                    <a:pt x="206483" y="786184"/>
                  </a:moveTo>
                  <a:cubicBezTo>
                    <a:pt x="220018" y="786184"/>
                    <a:pt x="230991" y="797157"/>
                    <a:pt x="230991" y="810692"/>
                  </a:cubicBezTo>
                  <a:cubicBezTo>
                    <a:pt x="230991" y="824227"/>
                    <a:pt x="220018" y="835200"/>
                    <a:pt x="206483" y="835200"/>
                  </a:cubicBezTo>
                  <a:cubicBezTo>
                    <a:pt x="192948" y="835200"/>
                    <a:pt x="181975" y="824227"/>
                    <a:pt x="181975" y="810692"/>
                  </a:cubicBezTo>
                  <a:cubicBezTo>
                    <a:pt x="181975" y="797157"/>
                    <a:pt x="192948" y="786184"/>
                    <a:pt x="206483" y="786184"/>
                  </a:cubicBezTo>
                  <a:close/>
                  <a:moveTo>
                    <a:pt x="116710" y="786184"/>
                  </a:moveTo>
                  <a:cubicBezTo>
                    <a:pt x="130245" y="786184"/>
                    <a:pt x="141218" y="797157"/>
                    <a:pt x="141218" y="810692"/>
                  </a:cubicBezTo>
                  <a:cubicBezTo>
                    <a:pt x="141218" y="824227"/>
                    <a:pt x="130245" y="835200"/>
                    <a:pt x="116710" y="835200"/>
                  </a:cubicBezTo>
                  <a:cubicBezTo>
                    <a:pt x="103175" y="835200"/>
                    <a:pt x="92202" y="824227"/>
                    <a:pt x="92202" y="810692"/>
                  </a:cubicBezTo>
                  <a:cubicBezTo>
                    <a:pt x="92202" y="797157"/>
                    <a:pt x="103175" y="786184"/>
                    <a:pt x="116710" y="786184"/>
                  </a:cubicBezTo>
                  <a:close/>
                  <a:moveTo>
                    <a:pt x="26937" y="786184"/>
                  </a:moveTo>
                  <a:cubicBezTo>
                    <a:pt x="40472" y="786184"/>
                    <a:pt x="51445" y="797157"/>
                    <a:pt x="51445" y="810692"/>
                  </a:cubicBezTo>
                  <a:cubicBezTo>
                    <a:pt x="51445" y="824227"/>
                    <a:pt x="40472" y="835200"/>
                    <a:pt x="26937" y="835200"/>
                  </a:cubicBezTo>
                  <a:cubicBezTo>
                    <a:pt x="13402" y="835200"/>
                    <a:pt x="2429" y="824227"/>
                    <a:pt x="2429" y="810692"/>
                  </a:cubicBezTo>
                  <a:cubicBezTo>
                    <a:pt x="2429" y="797157"/>
                    <a:pt x="13402" y="786184"/>
                    <a:pt x="26937" y="786184"/>
                  </a:cubicBezTo>
                  <a:close/>
                  <a:moveTo>
                    <a:pt x="879815" y="742503"/>
                  </a:moveTo>
                  <a:cubicBezTo>
                    <a:pt x="892682" y="742503"/>
                    <a:pt x="903113" y="752934"/>
                    <a:pt x="903113" y="765801"/>
                  </a:cubicBezTo>
                  <a:cubicBezTo>
                    <a:pt x="903113" y="778668"/>
                    <a:pt x="892682" y="789099"/>
                    <a:pt x="879815" y="789099"/>
                  </a:cubicBezTo>
                  <a:cubicBezTo>
                    <a:pt x="866948" y="789099"/>
                    <a:pt x="856517" y="778668"/>
                    <a:pt x="856517" y="765801"/>
                  </a:cubicBezTo>
                  <a:cubicBezTo>
                    <a:pt x="856517" y="752934"/>
                    <a:pt x="866948" y="742503"/>
                    <a:pt x="879815" y="742503"/>
                  </a:cubicBezTo>
                  <a:close/>
                  <a:moveTo>
                    <a:pt x="790041" y="742503"/>
                  </a:moveTo>
                  <a:cubicBezTo>
                    <a:pt x="802908" y="742503"/>
                    <a:pt x="813339" y="752934"/>
                    <a:pt x="813339" y="765801"/>
                  </a:cubicBezTo>
                  <a:cubicBezTo>
                    <a:pt x="813339" y="778668"/>
                    <a:pt x="802908" y="789099"/>
                    <a:pt x="790041" y="789099"/>
                  </a:cubicBezTo>
                  <a:cubicBezTo>
                    <a:pt x="777174" y="789099"/>
                    <a:pt x="766743" y="778668"/>
                    <a:pt x="766743" y="765801"/>
                  </a:cubicBezTo>
                  <a:cubicBezTo>
                    <a:pt x="766743" y="752934"/>
                    <a:pt x="777174" y="742503"/>
                    <a:pt x="790041" y="742503"/>
                  </a:cubicBezTo>
                  <a:close/>
                  <a:moveTo>
                    <a:pt x="700259" y="742503"/>
                  </a:moveTo>
                  <a:cubicBezTo>
                    <a:pt x="713126" y="742503"/>
                    <a:pt x="723557" y="752934"/>
                    <a:pt x="723557" y="765801"/>
                  </a:cubicBezTo>
                  <a:cubicBezTo>
                    <a:pt x="723557" y="778668"/>
                    <a:pt x="713126" y="789099"/>
                    <a:pt x="700259" y="789099"/>
                  </a:cubicBezTo>
                  <a:cubicBezTo>
                    <a:pt x="687392" y="789099"/>
                    <a:pt x="676961" y="778668"/>
                    <a:pt x="676961" y="765801"/>
                  </a:cubicBezTo>
                  <a:cubicBezTo>
                    <a:pt x="676961" y="752934"/>
                    <a:pt x="687392" y="742503"/>
                    <a:pt x="700259" y="742503"/>
                  </a:cubicBezTo>
                  <a:close/>
                  <a:moveTo>
                    <a:pt x="610486" y="742503"/>
                  </a:moveTo>
                  <a:cubicBezTo>
                    <a:pt x="623353" y="742503"/>
                    <a:pt x="633784" y="752934"/>
                    <a:pt x="633784" y="765801"/>
                  </a:cubicBezTo>
                  <a:cubicBezTo>
                    <a:pt x="633784" y="778668"/>
                    <a:pt x="623353" y="789099"/>
                    <a:pt x="610486" y="789099"/>
                  </a:cubicBezTo>
                  <a:cubicBezTo>
                    <a:pt x="597619" y="789099"/>
                    <a:pt x="587188" y="778668"/>
                    <a:pt x="587188" y="765801"/>
                  </a:cubicBezTo>
                  <a:cubicBezTo>
                    <a:pt x="587188" y="752934"/>
                    <a:pt x="597619" y="742503"/>
                    <a:pt x="610486" y="742503"/>
                  </a:cubicBezTo>
                  <a:close/>
                  <a:moveTo>
                    <a:pt x="520703" y="742503"/>
                  </a:moveTo>
                  <a:cubicBezTo>
                    <a:pt x="533570" y="742503"/>
                    <a:pt x="544001" y="752934"/>
                    <a:pt x="544001" y="765801"/>
                  </a:cubicBezTo>
                  <a:cubicBezTo>
                    <a:pt x="544001" y="778668"/>
                    <a:pt x="533570" y="789099"/>
                    <a:pt x="520703" y="789099"/>
                  </a:cubicBezTo>
                  <a:cubicBezTo>
                    <a:pt x="507836" y="789099"/>
                    <a:pt x="497405" y="778668"/>
                    <a:pt x="497405" y="765801"/>
                  </a:cubicBezTo>
                  <a:cubicBezTo>
                    <a:pt x="497405" y="752934"/>
                    <a:pt x="507836" y="742503"/>
                    <a:pt x="520703" y="742503"/>
                  </a:cubicBezTo>
                  <a:close/>
                  <a:moveTo>
                    <a:pt x="430930" y="742503"/>
                  </a:moveTo>
                  <a:cubicBezTo>
                    <a:pt x="443797" y="742503"/>
                    <a:pt x="454228" y="752934"/>
                    <a:pt x="454228" y="765801"/>
                  </a:cubicBezTo>
                  <a:cubicBezTo>
                    <a:pt x="454228" y="778668"/>
                    <a:pt x="443797" y="789099"/>
                    <a:pt x="430930" y="789099"/>
                  </a:cubicBezTo>
                  <a:cubicBezTo>
                    <a:pt x="418063" y="789099"/>
                    <a:pt x="407632" y="778668"/>
                    <a:pt x="407632" y="765801"/>
                  </a:cubicBezTo>
                  <a:cubicBezTo>
                    <a:pt x="407632" y="752934"/>
                    <a:pt x="418063" y="742503"/>
                    <a:pt x="430930" y="742503"/>
                  </a:cubicBezTo>
                  <a:close/>
                  <a:moveTo>
                    <a:pt x="341157" y="742503"/>
                  </a:moveTo>
                  <a:cubicBezTo>
                    <a:pt x="354024" y="742503"/>
                    <a:pt x="364455" y="752934"/>
                    <a:pt x="364455" y="765801"/>
                  </a:cubicBezTo>
                  <a:cubicBezTo>
                    <a:pt x="364455" y="778668"/>
                    <a:pt x="354024" y="789099"/>
                    <a:pt x="341157" y="789099"/>
                  </a:cubicBezTo>
                  <a:cubicBezTo>
                    <a:pt x="328290" y="789099"/>
                    <a:pt x="317859" y="778668"/>
                    <a:pt x="317859" y="765801"/>
                  </a:cubicBezTo>
                  <a:cubicBezTo>
                    <a:pt x="317859" y="752934"/>
                    <a:pt x="328290" y="742503"/>
                    <a:pt x="341157" y="742503"/>
                  </a:cubicBezTo>
                  <a:close/>
                  <a:moveTo>
                    <a:pt x="251384" y="742503"/>
                  </a:moveTo>
                  <a:cubicBezTo>
                    <a:pt x="264251" y="742503"/>
                    <a:pt x="274682" y="752934"/>
                    <a:pt x="274682" y="765801"/>
                  </a:cubicBezTo>
                  <a:cubicBezTo>
                    <a:pt x="274682" y="778668"/>
                    <a:pt x="264251" y="789099"/>
                    <a:pt x="251384" y="789099"/>
                  </a:cubicBezTo>
                  <a:cubicBezTo>
                    <a:pt x="238517" y="789099"/>
                    <a:pt x="228086" y="778668"/>
                    <a:pt x="228086" y="765801"/>
                  </a:cubicBezTo>
                  <a:cubicBezTo>
                    <a:pt x="228086" y="752934"/>
                    <a:pt x="238517" y="742503"/>
                    <a:pt x="251384" y="742503"/>
                  </a:cubicBezTo>
                  <a:close/>
                  <a:moveTo>
                    <a:pt x="161601" y="742503"/>
                  </a:moveTo>
                  <a:cubicBezTo>
                    <a:pt x="174468" y="742503"/>
                    <a:pt x="184899" y="752934"/>
                    <a:pt x="184899" y="765801"/>
                  </a:cubicBezTo>
                  <a:cubicBezTo>
                    <a:pt x="184899" y="778668"/>
                    <a:pt x="174468" y="789099"/>
                    <a:pt x="161601" y="789099"/>
                  </a:cubicBezTo>
                  <a:cubicBezTo>
                    <a:pt x="148734" y="789099"/>
                    <a:pt x="138303" y="778668"/>
                    <a:pt x="138303" y="765801"/>
                  </a:cubicBezTo>
                  <a:cubicBezTo>
                    <a:pt x="138303" y="752934"/>
                    <a:pt x="148734" y="742503"/>
                    <a:pt x="161601" y="742503"/>
                  </a:cubicBezTo>
                  <a:close/>
                  <a:moveTo>
                    <a:pt x="71828" y="742503"/>
                  </a:moveTo>
                  <a:cubicBezTo>
                    <a:pt x="84695" y="742503"/>
                    <a:pt x="95126" y="752934"/>
                    <a:pt x="95126" y="765801"/>
                  </a:cubicBezTo>
                  <a:cubicBezTo>
                    <a:pt x="95126" y="778668"/>
                    <a:pt x="84695" y="789099"/>
                    <a:pt x="71828" y="789099"/>
                  </a:cubicBezTo>
                  <a:cubicBezTo>
                    <a:pt x="58961" y="789099"/>
                    <a:pt x="48530" y="778668"/>
                    <a:pt x="48530" y="765801"/>
                  </a:cubicBezTo>
                  <a:cubicBezTo>
                    <a:pt x="48530" y="752934"/>
                    <a:pt x="58961" y="742503"/>
                    <a:pt x="71828" y="742503"/>
                  </a:cubicBezTo>
                  <a:close/>
                  <a:moveTo>
                    <a:pt x="296266" y="698831"/>
                  </a:moveTo>
                  <a:cubicBezTo>
                    <a:pt x="308460" y="698831"/>
                    <a:pt x="318345" y="708716"/>
                    <a:pt x="318345" y="720910"/>
                  </a:cubicBezTo>
                  <a:cubicBezTo>
                    <a:pt x="318345" y="733104"/>
                    <a:pt x="308460" y="742989"/>
                    <a:pt x="296266" y="742989"/>
                  </a:cubicBezTo>
                  <a:cubicBezTo>
                    <a:pt x="284072" y="742989"/>
                    <a:pt x="274187" y="733104"/>
                    <a:pt x="274187" y="720910"/>
                  </a:cubicBezTo>
                  <a:cubicBezTo>
                    <a:pt x="274187" y="708716"/>
                    <a:pt x="284072" y="698831"/>
                    <a:pt x="296266" y="698831"/>
                  </a:cubicBezTo>
                  <a:close/>
                  <a:moveTo>
                    <a:pt x="924696" y="698821"/>
                  </a:moveTo>
                  <a:cubicBezTo>
                    <a:pt x="936896" y="698821"/>
                    <a:pt x="946785" y="708710"/>
                    <a:pt x="946785" y="720909"/>
                  </a:cubicBezTo>
                  <a:cubicBezTo>
                    <a:pt x="946785" y="733109"/>
                    <a:pt x="936896" y="742998"/>
                    <a:pt x="924696" y="742998"/>
                  </a:cubicBezTo>
                  <a:cubicBezTo>
                    <a:pt x="912497" y="742998"/>
                    <a:pt x="902608" y="733109"/>
                    <a:pt x="902608" y="720909"/>
                  </a:cubicBezTo>
                  <a:cubicBezTo>
                    <a:pt x="902608" y="708710"/>
                    <a:pt x="912497" y="698821"/>
                    <a:pt x="924696" y="698821"/>
                  </a:cubicBezTo>
                  <a:close/>
                  <a:moveTo>
                    <a:pt x="834923" y="698821"/>
                  </a:moveTo>
                  <a:cubicBezTo>
                    <a:pt x="847123" y="698821"/>
                    <a:pt x="857012" y="708710"/>
                    <a:pt x="857012" y="720909"/>
                  </a:cubicBezTo>
                  <a:cubicBezTo>
                    <a:pt x="857012" y="733109"/>
                    <a:pt x="847123" y="742998"/>
                    <a:pt x="834923" y="742998"/>
                  </a:cubicBezTo>
                  <a:cubicBezTo>
                    <a:pt x="822724" y="742998"/>
                    <a:pt x="812835" y="733109"/>
                    <a:pt x="812835" y="720909"/>
                  </a:cubicBezTo>
                  <a:cubicBezTo>
                    <a:pt x="812835" y="708710"/>
                    <a:pt x="822724" y="698821"/>
                    <a:pt x="834923" y="698821"/>
                  </a:cubicBezTo>
                  <a:close/>
                  <a:moveTo>
                    <a:pt x="745151" y="698821"/>
                  </a:moveTo>
                  <a:cubicBezTo>
                    <a:pt x="757350" y="698821"/>
                    <a:pt x="767239" y="708710"/>
                    <a:pt x="767239" y="720909"/>
                  </a:cubicBezTo>
                  <a:cubicBezTo>
                    <a:pt x="767239" y="733109"/>
                    <a:pt x="757350" y="742998"/>
                    <a:pt x="745151" y="742998"/>
                  </a:cubicBezTo>
                  <a:cubicBezTo>
                    <a:pt x="732951" y="742998"/>
                    <a:pt x="723062" y="733109"/>
                    <a:pt x="723062" y="720909"/>
                  </a:cubicBezTo>
                  <a:cubicBezTo>
                    <a:pt x="723062" y="708710"/>
                    <a:pt x="732951" y="698821"/>
                    <a:pt x="745151" y="698821"/>
                  </a:cubicBezTo>
                  <a:close/>
                  <a:moveTo>
                    <a:pt x="655367" y="698821"/>
                  </a:moveTo>
                  <a:cubicBezTo>
                    <a:pt x="667567" y="698821"/>
                    <a:pt x="677456" y="708710"/>
                    <a:pt x="677456" y="720909"/>
                  </a:cubicBezTo>
                  <a:cubicBezTo>
                    <a:pt x="677456" y="733109"/>
                    <a:pt x="667567" y="742998"/>
                    <a:pt x="655367" y="742998"/>
                  </a:cubicBezTo>
                  <a:cubicBezTo>
                    <a:pt x="643168" y="742998"/>
                    <a:pt x="633279" y="733109"/>
                    <a:pt x="633279" y="720909"/>
                  </a:cubicBezTo>
                  <a:cubicBezTo>
                    <a:pt x="633279" y="708710"/>
                    <a:pt x="643168" y="698821"/>
                    <a:pt x="655367" y="698821"/>
                  </a:cubicBezTo>
                  <a:close/>
                  <a:moveTo>
                    <a:pt x="565604" y="698821"/>
                  </a:moveTo>
                  <a:cubicBezTo>
                    <a:pt x="577804" y="698821"/>
                    <a:pt x="587693" y="708710"/>
                    <a:pt x="587693" y="720909"/>
                  </a:cubicBezTo>
                  <a:cubicBezTo>
                    <a:pt x="587693" y="733109"/>
                    <a:pt x="577804" y="742998"/>
                    <a:pt x="565604" y="742998"/>
                  </a:cubicBezTo>
                  <a:cubicBezTo>
                    <a:pt x="553405" y="742998"/>
                    <a:pt x="543516" y="733109"/>
                    <a:pt x="543516" y="720909"/>
                  </a:cubicBezTo>
                  <a:cubicBezTo>
                    <a:pt x="543516" y="708710"/>
                    <a:pt x="553405" y="698821"/>
                    <a:pt x="565604" y="698821"/>
                  </a:cubicBezTo>
                  <a:close/>
                  <a:moveTo>
                    <a:pt x="475821" y="698821"/>
                  </a:moveTo>
                  <a:cubicBezTo>
                    <a:pt x="488021" y="698821"/>
                    <a:pt x="497910" y="708710"/>
                    <a:pt x="497910" y="720909"/>
                  </a:cubicBezTo>
                  <a:cubicBezTo>
                    <a:pt x="497910" y="733109"/>
                    <a:pt x="488021" y="742998"/>
                    <a:pt x="475821" y="742998"/>
                  </a:cubicBezTo>
                  <a:cubicBezTo>
                    <a:pt x="463622" y="742998"/>
                    <a:pt x="453733" y="733109"/>
                    <a:pt x="453733" y="720909"/>
                  </a:cubicBezTo>
                  <a:cubicBezTo>
                    <a:pt x="453733" y="708710"/>
                    <a:pt x="463622" y="698821"/>
                    <a:pt x="475821" y="698821"/>
                  </a:cubicBezTo>
                  <a:close/>
                  <a:moveTo>
                    <a:pt x="386038" y="698821"/>
                  </a:moveTo>
                  <a:cubicBezTo>
                    <a:pt x="398238" y="698821"/>
                    <a:pt x="408127" y="708710"/>
                    <a:pt x="408127" y="720909"/>
                  </a:cubicBezTo>
                  <a:cubicBezTo>
                    <a:pt x="408127" y="733109"/>
                    <a:pt x="398238" y="742998"/>
                    <a:pt x="386038" y="742998"/>
                  </a:cubicBezTo>
                  <a:cubicBezTo>
                    <a:pt x="373839" y="742998"/>
                    <a:pt x="363950" y="733109"/>
                    <a:pt x="363950" y="720909"/>
                  </a:cubicBezTo>
                  <a:cubicBezTo>
                    <a:pt x="363950" y="708710"/>
                    <a:pt x="373839" y="698821"/>
                    <a:pt x="386038" y="698821"/>
                  </a:cubicBezTo>
                  <a:close/>
                  <a:moveTo>
                    <a:pt x="206492" y="698821"/>
                  </a:moveTo>
                  <a:cubicBezTo>
                    <a:pt x="218692" y="698821"/>
                    <a:pt x="228581" y="708710"/>
                    <a:pt x="228581" y="720909"/>
                  </a:cubicBezTo>
                  <a:cubicBezTo>
                    <a:pt x="228581" y="733109"/>
                    <a:pt x="218692" y="742998"/>
                    <a:pt x="206492" y="742998"/>
                  </a:cubicBezTo>
                  <a:cubicBezTo>
                    <a:pt x="194293" y="742998"/>
                    <a:pt x="184404" y="733109"/>
                    <a:pt x="184404" y="720909"/>
                  </a:cubicBezTo>
                  <a:cubicBezTo>
                    <a:pt x="184404" y="708710"/>
                    <a:pt x="194293" y="698821"/>
                    <a:pt x="206492" y="698821"/>
                  </a:cubicBezTo>
                  <a:close/>
                  <a:moveTo>
                    <a:pt x="116719" y="698821"/>
                  </a:moveTo>
                  <a:cubicBezTo>
                    <a:pt x="128919" y="698821"/>
                    <a:pt x="138808" y="708710"/>
                    <a:pt x="138808" y="720909"/>
                  </a:cubicBezTo>
                  <a:cubicBezTo>
                    <a:pt x="138808" y="733109"/>
                    <a:pt x="128919" y="742998"/>
                    <a:pt x="116719" y="742998"/>
                  </a:cubicBezTo>
                  <a:cubicBezTo>
                    <a:pt x="104520" y="742998"/>
                    <a:pt x="94631" y="733109"/>
                    <a:pt x="94631" y="720909"/>
                  </a:cubicBezTo>
                  <a:cubicBezTo>
                    <a:pt x="94631" y="708710"/>
                    <a:pt x="104520" y="698821"/>
                    <a:pt x="116719" y="698821"/>
                  </a:cubicBezTo>
                  <a:close/>
                  <a:moveTo>
                    <a:pt x="26936" y="698821"/>
                  </a:moveTo>
                  <a:cubicBezTo>
                    <a:pt x="39136" y="698821"/>
                    <a:pt x="49025" y="708710"/>
                    <a:pt x="49025" y="720909"/>
                  </a:cubicBezTo>
                  <a:cubicBezTo>
                    <a:pt x="49025" y="733109"/>
                    <a:pt x="39136" y="742998"/>
                    <a:pt x="26936" y="742998"/>
                  </a:cubicBezTo>
                  <a:cubicBezTo>
                    <a:pt x="14737" y="742998"/>
                    <a:pt x="4848" y="733109"/>
                    <a:pt x="4848" y="720909"/>
                  </a:cubicBezTo>
                  <a:cubicBezTo>
                    <a:pt x="4848" y="708710"/>
                    <a:pt x="14737" y="698821"/>
                    <a:pt x="26936" y="698821"/>
                  </a:cubicBezTo>
                  <a:close/>
                  <a:moveTo>
                    <a:pt x="879814" y="655158"/>
                  </a:moveTo>
                  <a:cubicBezTo>
                    <a:pt x="891340" y="655158"/>
                    <a:pt x="900684" y="664501"/>
                    <a:pt x="900684" y="676027"/>
                  </a:cubicBezTo>
                  <a:cubicBezTo>
                    <a:pt x="900684" y="687553"/>
                    <a:pt x="891340" y="696897"/>
                    <a:pt x="879814" y="696897"/>
                  </a:cubicBezTo>
                  <a:cubicBezTo>
                    <a:pt x="868288" y="696897"/>
                    <a:pt x="858945" y="687553"/>
                    <a:pt x="858945" y="676027"/>
                  </a:cubicBezTo>
                  <a:cubicBezTo>
                    <a:pt x="858945" y="664502"/>
                    <a:pt x="868288" y="655158"/>
                    <a:pt x="879814" y="655158"/>
                  </a:cubicBezTo>
                  <a:close/>
                  <a:moveTo>
                    <a:pt x="700259" y="655158"/>
                  </a:moveTo>
                  <a:cubicBezTo>
                    <a:pt x="711785" y="655158"/>
                    <a:pt x="721129" y="664501"/>
                    <a:pt x="721129" y="676027"/>
                  </a:cubicBezTo>
                  <a:cubicBezTo>
                    <a:pt x="721129" y="687553"/>
                    <a:pt x="711785" y="696897"/>
                    <a:pt x="700259" y="696897"/>
                  </a:cubicBezTo>
                  <a:cubicBezTo>
                    <a:pt x="688734" y="696897"/>
                    <a:pt x="679390" y="687553"/>
                    <a:pt x="679390" y="676027"/>
                  </a:cubicBezTo>
                  <a:cubicBezTo>
                    <a:pt x="679390" y="664502"/>
                    <a:pt x="688733" y="655158"/>
                    <a:pt x="700259" y="655158"/>
                  </a:cubicBezTo>
                  <a:close/>
                  <a:moveTo>
                    <a:pt x="610486" y="655158"/>
                  </a:moveTo>
                  <a:cubicBezTo>
                    <a:pt x="622012" y="655158"/>
                    <a:pt x="631356" y="664501"/>
                    <a:pt x="631356" y="676027"/>
                  </a:cubicBezTo>
                  <a:cubicBezTo>
                    <a:pt x="631356" y="687553"/>
                    <a:pt x="622012" y="696897"/>
                    <a:pt x="610486" y="696897"/>
                  </a:cubicBezTo>
                  <a:cubicBezTo>
                    <a:pt x="598960" y="696897"/>
                    <a:pt x="589617" y="687553"/>
                    <a:pt x="589617" y="676027"/>
                  </a:cubicBezTo>
                  <a:cubicBezTo>
                    <a:pt x="589617" y="664502"/>
                    <a:pt x="598960" y="655158"/>
                    <a:pt x="610486" y="655158"/>
                  </a:cubicBezTo>
                  <a:close/>
                  <a:moveTo>
                    <a:pt x="430930" y="655158"/>
                  </a:moveTo>
                  <a:cubicBezTo>
                    <a:pt x="442456" y="655158"/>
                    <a:pt x="451800" y="664501"/>
                    <a:pt x="451800" y="676027"/>
                  </a:cubicBezTo>
                  <a:cubicBezTo>
                    <a:pt x="451800" y="687553"/>
                    <a:pt x="442456" y="696897"/>
                    <a:pt x="430930" y="696897"/>
                  </a:cubicBezTo>
                  <a:cubicBezTo>
                    <a:pt x="419404" y="696897"/>
                    <a:pt x="410061" y="687553"/>
                    <a:pt x="410061" y="676027"/>
                  </a:cubicBezTo>
                  <a:cubicBezTo>
                    <a:pt x="410061" y="664502"/>
                    <a:pt x="419404" y="655158"/>
                    <a:pt x="430930" y="655158"/>
                  </a:cubicBezTo>
                  <a:close/>
                  <a:moveTo>
                    <a:pt x="341157" y="655158"/>
                  </a:moveTo>
                  <a:cubicBezTo>
                    <a:pt x="352683" y="655158"/>
                    <a:pt x="362027" y="664501"/>
                    <a:pt x="362027" y="676027"/>
                  </a:cubicBezTo>
                  <a:cubicBezTo>
                    <a:pt x="362027" y="687553"/>
                    <a:pt x="352683" y="696897"/>
                    <a:pt x="341157" y="696897"/>
                  </a:cubicBezTo>
                  <a:cubicBezTo>
                    <a:pt x="329631" y="696897"/>
                    <a:pt x="320288" y="687553"/>
                    <a:pt x="320288" y="676027"/>
                  </a:cubicBezTo>
                  <a:cubicBezTo>
                    <a:pt x="320288" y="664502"/>
                    <a:pt x="329631" y="655158"/>
                    <a:pt x="341157" y="655158"/>
                  </a:cubicBezTo>
                  <a:close/>
                  <a:moveTo>
                    <a:pt x="251374" y="655158"/>
                  </a:moveTo>
                  <a:cubicBezTo>
                    <a:pt x="262900" y="655158"/>
                    <a:pt x="272244" y="664501"/>
                    <a:pt x="272244" y="676027"/>
                  </a:cubicBezTo>
                  <a:cubicBezTo>
                    <a:pt x="272244" y="687553"/>
                    <a:pt x="262900" y="696897"/>
                    <a:pt x="251374" y="696897"/>
                  </a:cubicBezTo>
                  <a:cubicBezTo>
                    <a:pt x="239848" y="696897"/>
                    <a:pt x="230505" y="687553"/>
                    <a:pt x="230505" y="676027"/>
                  </a:cubicBezTo>
                  <a:cubicBezTo>
                    <a:pt x="230505" y="664502"/>
                    <a:pt x="239848" y="655158"/>
                    <a:pt x="251374" y="655158"/>
                  </a:cubicBezTo>
                  <a:close/>
                  <a:moveTo>
                    <a:pt x="161601" y="655158"/>
                  </a:moveTo>
                  <a:cubicBezTo>
                    <a:pt x="173127" y="655158"/>
                    <a:pt x="182471" y="664501"/>
                    <a:pt x="182471" y="676027"/>
                  </a:cubicBezTo>
                  <a:cubicBezTo>
                    <a:pt x="182471" y="687553"/>
                    <a:pt x="173127" y="696897"/>
                    <a:pt x="161601" y="696897"/>
                  </a:cubicBezTo>
                  <a:cubicBezTo>
                    <a:pt x="150075" y="696897"/>
                    <a:pt x="140732" y="687553"/>
                    <a:pt x="140732" y="676027"/>
                  </a:cubicBezTo>
                  <a:cubicBezTo>
                    <a:pt x="140732" y="664502"/>
                    <a:pt x="150075" y="655158"/>
                    <a:pt x="161601" y="655158"/>
                  </a:cubicBezTo>
                  <a:close/>
                  <a:moveTo>
                    <a:pt x="71828" y="655158"/>
                  </a:moveTo>
                  <a:cubicBezTo>
                    <a:pt x="83354" y="655158"/>
                    <a:pt x="92698" y="664501"/>
                    <a:pt x="92698" y="676027"/>
                  </a:cubicBezTo>
                  <a:cubicBezTo>
                    <a:pt x="92698" y="687553"/>
                    <a:pt x="83354" y="696897"/>
                    <a:pt x="71828" y="696897"/>
                  </a:cubicBezTo>
                  <a:cubicBezTo>
                    <a:pt x="60302" y="696897"/>
                    <a:pt x="50959" y="687553"/>
                    <a:pt x="50959" y="676027"/>
                  </a:cubicBezTo>
                  <a:cubicBezTo>
                    <a:pt x="50959" y="664502"/>
                    <a:pt x="60302" y="655158"/>
                    <a:pt x="71828" y="655158"/>
                  </a:cubicBezTo>
                  <a:close/>
                  <a:moveTo>
                    <a:pt x="790042" y="655149"/>
                  </a:moveTo>
                  <a:cubicBezTo>
                    <a:pt x="801573" y="655149"/>
                    <a:pt x="810921" y="664497"/>
                    <a:pt x="810921" y="676028"/>
                  </a:cubicBezTo>
                  <a:cubicBezTo>
                    <a:pt x="810921" y="687559"/>
                    <a:pt x="801573" y="696907"/>
                    <a:pt x="790042" y="696907"/>
                  </a:cubicBezTo>
                  <a:cubicBezTo>
                    <a:pt x="778511" y="696907"/>
                    <a:pt x="769163" y="687559"/>
                    <a:pt x="769163" y="676028"/>
                  </a:cubicBezTo>
                  <a:cubicBezTo>
                    <a:pt x="769163" y="664497"/>
                    <a:pt x="778511" y="655149"/>
                    <a:pt x="790042" y="655149"/>
                  </a:cubicBezTo>
                  <a:close/>
                  <a:moveTo>
                    <a:pt x="520703" y="655149"/>
                  </a:moveTo>
                  <a:cubicBezTo>
                    <a:pt x="532234" y="655149"/>
                    <a:pt x="541582" y="664497"/>
                    <a:pt x="541582" y="676028"/>
                  </a:cubicBezTo>
                  <a:cubicBezTo>
                    <a:pt x="541582" y="687559"/>
                    <a:pt x="532234" y="696907"/>
                    <a:pt x="520703" y="696907"/>
                  </a:cubicBezTo>
                  <a:cubicBezTo>
                    <a:pt x="509172" y="696907"/>
                    <a:pt x="499824" y="687559"/>
                    <a:pt x="499824" y="676028"/>
                  </a:cubicBezTo>
                  <a:cubicBezTo>
                    <a:pt x="499824" y="664497"/>
                    <a:pt x="509172" y="655149"/>
                    <a:pt x="520703" y="655149"/>
                  </a:cubicBezTo>
                  <a:close/>
                  <a:moveTo>
                    <a:pt x="924706" y="611477"/>
                  </a:moveTo>
                  <a:cubicBezTo>
                    <a:pt x="935563" y="611477"/>
                    <a:pt x="944365" y="620279"/>
                    <a:pt x="944365" y="631137"/>
                  </a:cubicBezTo>
                  <a:cubicBezTo>
                    <a:pt x="944365" y="641994"/>
                    <a:pt x="935563" y="650796"/>
                    <a:pt x="924706" y="650796"/>
                  </a:cubicBezTo>
                  <a:cubicBezTo>
                    <a:pt x="913848" y="650796"/>
                    <a:pt x="905046" y="641994"/>
                    <a:pt x="905046" y="631137"/>
                  </a:cubicBezTo>
                  <a:cubicBezTo>
                    <a:pt x="905046" y="620279"/>
                    <a:pt x="913848" y="611477"/>
                    <a:pt x="924706" y="611477"/>
                  </a:cubicBezTo>
                  <a:close/>
                  <a:moveTo>
                    <a:pt x="834924" y="611477"/>
                  </a:moveTo>
                  <a:cubicBezTo>
                    <a:pt x="845781" y="611477"/>
                    <a:pt x="854583" y="620279"/>
                    <a:pt x="854583" y="631137"/>
                  </a:cubicBezTo>
                  <a:cubicBezTo>
                    <a:pt x="854583" y="641994"/>
                    <a:pt x="845781" y="650796"/>
                    <a:pt x="834924" y="650796"/>
                  </a:cubicBezTo>
                  <a:cubicBezTo>
                    <a:pt x="824066" y="650796"/>
                    <a:pt x="815264" y="641994"/>
                    <a:pt x="815264" y="631137"/>
                  </a:cubicBezTo>
                  <a:cubicBezTo>
                    <a:pt x="815264" y="620279"/>
                    <a:pt x="824066" y="611477"/>
                    <a:pt x="834924" y="611477"/>
                  </a:cubicBezTo>
                  <a:close/>
                  <a:moveTo>
                    <a:pt x="745151" y="611477"/>
                  </a:moveTo>
                  <a:cubicBezTo>
                    <a:pt x="756008" y="611477"/>
                    <a:pt x="764810" y="620279"/>
                    <a:pt x="764810" y="631137"/>
                  </a:cubicBezTo>
                  <a:cubicBezTo>
                    <a:pt x="764810" y="641994"/>
                    <a:pt x="756008" y="650796"/>
                    <a:pt x="745151" y="650796"/>
                  </a:cubicBezTo>
                  <a:cubicBezTo>
                    <a:pt x="734293" y="650796"/>
                    <a:pt x="725491" y="641994"/>
                    <a:pt x="725491" y="631137"/>
                  </a:cubicBezTo>
                  <a:cubicBezTo>
                    <a:pt x="725491" y="620279"/>
                    <a:pt x="734293" y="611477"/>
                    <a:pt x="745151" y="611477"/>
                  </a:cubicBezTo>
                  <a:close/>
                  <a:moveTo>
                    <a:pt x="655368" y="611477"/>
                  </a:moveTo>
                  <a:cubicBezTo>
                    <a:pt x="666225" y="611477"/>
                    <a:pt x="675027" y="620279"/>
                    <a:pt x="675027" y="631137"/>
                  </a:cubicBezTo>
                  <a:cubicBezTo>
                    <a:pt x="675027" y="641994"/>
                    <a:pt x="666225" y="650796"/>
                    <a:pt x="655368" y="650796"/>
                  </a:cubicBezTo>
                  <a:cubicBezTo>
                    <a:pt x="644510" y="650796"/>
                    <a:pt x="635708" y="641994"/>
                    <a:pt x="635708" y="631137"/>
                  </a:cubicBezTo>
                  <a:cubicBezTo>
                    <a:pt x="635708" y="620279"/>
                    <a:pt x="644510" y="611477"/>
                    <a:pt x="655368" y="611477"/>
                  </a:cubicBezTo>
                  <a:close/>
                  <a:moveTo>
                    <a:pt x="565595" y="611477"/>
                  </a:moveTo>
                  <a:cubicBezTo>
                    <a:pt x="576452" y="611477"/>
                    <a:pt x="585254" y="620279"/>
                    <a:pt x="585254" y="631137"/>
                  </a:cubicBezTo>
                  <a:cubicBezTo>
                    <a:pt x="585254" y="641994"/>
                    <a:pt x="576452" y="650796"/>
                    <a:pt x="565595" y="650796"/>
                  </a:cubicBezTo>
                  <a:cubicBezTo>
                    <a:pt x="554737" y="650796"/>
                    <a:pt x="545935" y="641994"/>
                    <a:pt x="545935" y="631137"/>
                  </a:cubicBezTo>
                  <a:cubicBezTo>
                    <a:pt x="545935" y="620279"/>
                    <a:pt x="554737" y="611477"/>
                    <a:pt x="565595" y="611477"/>
                  </a:cubicBezTo>
                  <a:close/>
                  <a:moveTo>
                    <a:pt x="475822" y="611477"/>
                  </a:moveTo>
                  <a:cubicBezTo>
                    <a:pt x="486679" y="611477"/>
                    <a:pt x="495481" y="620279"/>
                    <a:pt x="495481" y="631137"/>
                  </a:cubicBezTo>
                  <a:cubicBezTo>
                    <a:pt x="495481" y="641994"/>
                    <a:pt x="486679" y="650796"/>
                    <a:pt x="475822" y="650796"/>
                  </a:cubicBezTo>
                  <a:cubicBezTo>
                    <a:pt x="464964" y="650796"/>
                    <a:pt x="456162" y="641994"/>
                    <a:pt x="456162" y="631137"/>
                  </a:cubicBezTo>
                  <a:cubicBezTo>
                    <a:pt x="456162" y="620279"/>
                    <a:pt x="464964" y="611477"/>
                    <a:pt x="475822" y="611477"/>
                  </a:cubicBezTo>
                  <a:close/>
                  <a:moveTo>
                    <a:pt x="386049" y="611477"/>
                  </a:moveTo>
                  <a:cubicBezTo>
                    <a:pt x="396906" y="611477"/>
                    <a:pt x="405708" y="620279"/>
                    <a:pt x="405708" y="631137"/>
                  </a:cubicBezTo>
                  <a:cubicBezTo>
                    <a:pt x="405708" y="641994"/>
                    <a:pt x="396906" y="650796"/>
                    <a:pt x="386049" y="650796"/>
                  </a:cubicBezTo>
                  <a:cubicBezTo>
                    <a:pt x="375191" y="650796"/>
                    <a:pt x="366389" y="641994"/>
                    <a:pt x="366389" y="631137"/>
                  </a:cubicBezTo>
                  <a:cubicBezTo>
                    <a:pt x="366389" y="620279"/>
                    <a:pt x="375191" y="611477"/>
                    <a:pt x="386049" y="611477"/>
                  </a:cubicBezTo>
                  <a:close/>
                  <a:moveTo>
                    <a:pt x="296266" y="611477"/>
                  </a:moveTo>
                  <a:cubicBezTo>
                    <a:pt x="307123" y="611477"/>
                    <a:pt x="315925" y="620279"/>
                    <a:pt x="315925" y="631137"/>
                  </a:cubicBezTo>
                  <a:cubicBezTo>
                    <a:pt x="315925" y="641994"/>
                    <a:pt x="307123" y="650796"/>
                    <a:pt x="296266" y="650796"/>
                  </a:cubicBezTo>
                  <a:cubicBezTo>
                    <a:pt x="285408" y="650796"/>
                    <a:pt x="276606" y="641994"/>
                    <a:pt x="276606" y="631137"/>
                  </a:cubicBezTo>
                  <a:cubicBezTo>
                    <a:pt x="276606" y="620279"/>
                    <a:pt x="285408" y="611477"/>
                    <a:pt x="296266" y="611477"/>
                  </a:cubicBezTo>
                  <a:close/>
                  <a:moveTo>
                    <a:pt x="206493" y="611477"/>
                  </a:moveTo>
                  <a:cubicBezTo>
                    <a:pt x="217350" y="611477"/>
                    <a:pt x="226152" y="620279"/>
                    <a:pt x="226152" y="631137"/>
                  </a:cubicBezTo>
                  <a:cubicBezTo>
                    <a:pt x="226152" y="641994"/>
                    <a:pt x="217350" y="650796"/>
                    <a:pt x="206493" y="650796"/>
                  </a:cubicBezTo>
                  <a:cubicBezTo>
                    <a:pt x="195635" y="650796"/>
                    <a:pt x="186833" y="641994"/>
                    <a:pt x="186833" y="631137"/>
                  </a:cubicBezTo>
                  <a:cubicBezTo>
                    <a:pt x="186833" y="620279"/>
                    <a:pt x="195635" y="611477"/>
                    <a:pt x="206493" y="611477"/>
                  </a:cubicBezTo>
                  <a:close/>
                  <a:moveTo>
                    <a:pt x="116710" y="611477"/>
                  </a:moveTo>
                  <a:cubicBezTo>
                    <a:pt x="127567" y="611477"/>
                    <a:pt x="136369" y="620279"/>
                    <a:pt x="136369" y="631137"/>
                  </a:cubicBezTo>
                  <a:cubicBezTo>
                    <a:pt x="136369" y="641994"/>
                    <a:pt x="127567" y="650796"/>
                    <a:pt x="116710" y="650796"/>
                  </a:cubicBezTo>
                  <a:cubicBezTo>
                    <a:pt x="105852" y="650796"/>
                    <a:pt x="97050" y="641994"/>
                    <a:pt x="97050" y="631137"/>
                  </a:cubicBezTo>
                  <a:cubicBezTo>
                    <a:pt x="97050" y="620279"/>
                    <a:pt x="105852" y="611477"/>
                    <a:pt x="116710" y="611477"/>
                  </a:cubicBezTo>
                  <a:close/>
                  <a:moveTo>
                    <a:pt x="26937" y="611477"/>
                  </a:moveTo>
                  <a:cubicBezTo>
                    <a:pt x="37794" y="611477"/>
                    <a:pt x="46596" y="620279"/>
                    <a:pt x="46596" y="631137"/>
                  </a:cubicBezTo>
                  <a:cubicBezTo>
                    <a:pt x="46596" y="641994"/>
                    <a:pt x="37794" y="650796"/>
                    <a:pt x="26937" y="650796"/>
                  </a:cubicBezTo>
                  <a:cubicBezTo>
                    <a:pt x="16079" y="650796"/>
                    <a:pt x="7277" y="641994"/>
                    <a:pt x="7277" y="631137"/>
                  </a:cubicBezTo>
                  <a:cubicBezTo>
                    <a:pt x="7277" y="620279"/>
                    <a:pt x="16079" y="611477"/>
                    <a:pt x="26937" y="611477"/>
                  </a:cubicBezTo>
                  <a:close/>
                  <a:moveTo>
                    <a:pt x="879815" y="567805"/>
                  </a:moveTo>
                  <a:cubicBezTo>
                    <a:pt x="890005" y="567805"/>
                    <a:pt x="898265" y="576065"/>
                    <a:pt x="898265" y="586255"/>
                  </a:cubicBezTo>
                  <a:cubicBezTo>
                    <a:pt x="898265" y="596445"/>
                    <a:pt x="890005" y="604705"/>
                    <a:pt x="879815" y="604705"/>
                  </a:cubicBezTo>
                  <a:cubicBezTo>
                    <a:pt x="869625" y="604705"/>
                    <a:pt x="861365" y="596444"/>
                    <a:pt x="861365" y="586255"/>
                  </a:cubicBezTo>
                  <a:cubicBezTo>
                    <a:pt x="861365" y="576065"/>
                    <a:pt x="869625" y="567805"/>
                    <a:pt x="879815" y="567805"/>
                  </a:cubicBezTo>
                  <a:close/>
                  <a:moveTo>
                    <a:pt x="790032" y="567805"/>
                  </a:moveTo>
                  <a:cubicBezTo>
                    <a:pt x="800222" y="567805"/>
                    <a:pt x="808482" y="576065"/>
                    <a:pt x="808482" y="586255"/>
                  </a:cubicBezTo>
                  <a:cubicBezTo>
                    <a:pt x="808482" y="596445"/>
                    <a:pt x="800222" y="604705"/>
                    <a:pt x="790032" y="604705"/>
                  </a:cubicBezTo>
                  <a:cubicBezTo>
                    <a:pt x="779842" y="604705"/>
                    <a:pt x="771582" y="596444"/>
                    <a:pt x="771582" y="586255"/>
                  </a:cubicBezTo>
                  <a:cubicBezTo>
                    <a:pt x="771582" y="576065"/>
                    <a:pt x="779842" y="567805"/>
                    <a:pt x="790032" y="567805"/>
                  </a:cubicBezTo>
                  <a:close/>
                  <a:moveTo>
                    <a:pt x="700269" y="567805"/>
                  </a:moveTo>
                  <a:cubicBezTo>
                    <a:pt x="710459" y="567805"/>
                    <a:pt x="718719" y="576065"/>
                    <a:pt x="718719" y="586255"/>
                  </a:cubicBezTo>
                  <a:cubicBezTo>
                    <a:pt x="718719" y="596445"/>
                    <a:pt x="710459" y="604705"/>
                    <a:pt x="700269" y="604705"/>
                  </a:cubicBezTo>
                  <a:cubicBezTo>
                    <a:pt x="690079" y="604705"/>
                    <a:pt x="681819" y="596444"/>
                    <a:pt x="681819" y="586255"/>
                  </a:cubicBezTo>
                  <a:cubicBezTo>
                    <a:pt x="681819" y="576065"/>
                    <a:pt x="690079" y="567805"/>
                    <a:pt x="700269" y="567805"/>
                  </a:cubicBezTo>
                  <a:close/>
                  <a:moveTo>
                    <a:pt x="610486" y="567805"/>
                  </a:moveTo>
                  <a:cubicBezTo>
                    <a:pt x="620676" y="567805"/>
                    <a:pt x="628936" y="576065"/>
                    <a:pt x="628936" y="586255"/>
                  </a:cubicBezTo>
                  <a:cubicBezTo>
                    <a:pt x="628936" y="596445"/>
                    <a:pt x="620676" y="604705"/>
                    <a:pt x="610486" y="604705"/>
                  </a:cubicBezTo>
                  <a:cubicBezTo>
                    <a:pt x="600296" y="604705"/>
                    <a:pt x="592036" y="596444"/>
                    <a:pt x="592036" y="586255"/>
                  </a:cubicBezTo>
                  <a:cubicBezTo>
                    <a:pt x="592036" y="576065"/>
                    <a:pt x="600296" y="567805"/>
                    <a:pt x="610486" y="567805"/>
                  </a:cubicBezTo>
                  <a:close/>
                  <a:moveTo>
                    <a:pt x="520703" y="567805"/>
                  </a:moveTo>
                  <a:cubicBezTo>
                    <a:pt x="530893" y="567805"/>
                    <a:pt x="539153" y="576065"/>
                    <a:pt x="539153" y="586255"/>
                  </a:cubicBezTo>
                  <a:cubicBezTo>
                    <a:pt x="539153" y="596445"/>
                    <a:pt x="530893" y="604705"/>
                    <a:pt x="520703" y="604705"/>
                  </a:cubicBezTo>
                  <a:cubicBezTo>
                    <a:pt x="510513" y="604705"/>
                    <a:pt x="502253" y="596444"/>
                    <a:pt x="502253" y="586255"/>
                  </a:cubicBezTo>
                  <a:cubicBezTo>
                    <a:pt x="502253" y="576065"/>
                    <a:pt x="510513" y="567805"/>
                    <a:pt x="520703" y="567805"/>
                  </a:cubicBezTo>
                  <a:close/>
                  <a:moveTo>
                    <a:pt x="430930" y="567805"/>
                  </a:moveTo>
                  <a:cubicBezTo>
                    <a:pt x="441120" y="567805"/>
                    <a:pt x="449380" y="576065"/>
                    <a:pt x="449380" y="586255"/>
                  </a:cubicBezTo>
                  <a:cubicBezTo>
                    <a:pt x="449380" y="596445"/>
                    <a:pt x="441120" y="604705"/>
                    <a:pt x="430930" y="604705"/>
                  </a:cubicBezTo>
                  <a:cubicBezTo>
                    <a:pt x="420740" y="604705"/>
                    <a:pt x="412480" y="596444"/>
                    <a:pt x="412480" y="586255"/>
                  </a:cubicBezTo>
                  <a:cubicBezTo>
                    <a:pt x="412480" y="576065"/>
                    <a:pt x="420740" y="567805"/>
                    <a:pt x="430930" y="567805"/>
                  </a:cubicBezTo>
                  <a:close/>
                  <a:moveTo>
                    <a:pt x="341157" y="567805"/>
                  </a:moveTo>
                  <a:cubicBezTo>
                    <a:pt x="351347" y="567805"/>
                    <a:pt x="359607" y="576065"/>
                    <a:pt x="359607" y="586255"/>
                  </a:cubicBezTo>
                  <a:cubicBezTo>
                    <a:pt x="359607" y="596445"/>
                    <a:pt x="351347" y="604705"/>
                    <a:pt x="341157" y="604705"/>
                  </a:cubicBezTo>
                  <a:cubicBezTo>
                    <a:pt x="330967" y="604705"/>
                    <a:pt x="322707" y="596444"/>
                    <a:pt x="322707" y="586255"/>
                  </a:cubicBezTo>
                  <a:cubicBezTo>
                    <a:pt x="322707" y="576065"/>
                    <a:pt x="330967" y="567805"/>
                    <a:pt x="341157" y="567805"/>
                  </a:cubicBezTo>
                  <a:close/>
                  <a:moveTo>
                    <a:pt x="251374" y="567805"/>
                  </a:moveTo>
                  <a:cubicBezTo>
                    <a:pt x="261564" y="567805"/>
                    <a:pt x="269824" y="576065"/>
                    <a:pt x="269824" y="586255"/>
                  </a:cubicBezTo>
                  <a:cubicBezTo>
                    <a:pt x="269824" y="596445"/>
                    <a:pt x="261564" y="604705"/>
                    <a:pt x="251374" y="604705"/>
                  </a:cubicBezTo>
                  <a:cubicBezTo>
                    <a:pt x="241184" y="604705"/>
                    <a:pt x="232924" y="596444"/>
                    <a:pt x="232924" y="586255"/>
                  </a:cubicBezTo>
                  <a:cubicBezTo>
                    <a:pt x="232924" y="576065"/>
                    <a:pt x="241184" y="567805"/>
                    <a:pt x="251374" y="567805"/>
                  </a:cubicBezTo>
                  <a:close/>
                  <a:moveTo>
                    <a:pt x="161601" y="567805"/>
                  </a:moveTo>
                  <a:cubicBezTo>
                    <a:pt x="171791" y="567805"/>
                    <a:pt x="180051" y="576065"/>
                    <a:pt x="180051" y="586255"/>
                  </a:cubicBezTo>
                  <a:cubicBezTo>
                    <a:pt x="180051" y="596445"/>
                    <a:pt x="171791" y="604705"/>
                    <a:pt x="161601" y="604705"/>
                  </a:cubicBezTo>
                  <a:cubicBezTo>
                    <a:pt x="151411" y="604705"/>
                    <a:pt x="143151" y="596444"/>
                    <a:pt x="143151" y="586255"/>
                  </a:cubicBezTo>
                  <a:cubicBezTo>
                    <a:pt x="143151" y="576065"/>
                    <a:pt x="151411" y="567805"/>
                    <a:pt x="161601" y="567805"/>
                  </a:cubicBezTo>
                  <a:close/>
                  <a:moveTo>
                    <a:pt x="71828" y="567805"/>
                  </a:moveTo>
                  <a:cubicBezTo>
                    <a:pt x="82018" y="567805"/>
                    <a:pt x="90278" y="576065"/>
                    <a:pt x="90278" y="586255"/>
                  </a:cubicBezTo>
                  <a:cubicBezTo>
                    <a:pt x="90278" y="596445"/>
                    <a:pt x="82018" y="604705"/>
                    <a:pt x="71828" y="604705"/>
                  </a:cubicBezTo>
                  <a:cubicBezTo>
                    <a:pt x="61638" y="604705"/>
                    <a:pt x="53378" y="596444"/>
                    <a:pt x="53378" y="586255"/>
                  </a:cubicBezTo>
                  <a:cubicBezTo>
                    <a:pt x="53378" y="576065"/>
                    <a:pt x="61638" y="567805"/>
                    <a:pt x="71828" y="567805"/>
                  </a:cubicBezTo>
                  <a:close/>
                  <a:moveTo>
                    <a:pt x="475822" y="524133"/>
                  </a:moveTo>
                  <a:cubicBezTo>
                    <a:pt x="485338" y="524133"/>
                    <a:pt x="493052" y="531847"/>
                    <a:pt x="493052" y="541364"/>
                  </a:cubicBezTo>
                  <a:cubicBezTo>
                    <a:pt x="493052" y="550880"/>
                    <a:pt x="485338" y="558594"/>
                    <a:pt x="475822" y="558594"/>
                  </a:cubicBezTo>
                  <a:cubicBezTo>
                    <a:pt x="466305" y="558594"/>
                    <a:pt x="458591" y="550880"/>
                    <a:pt x="458591" y="541364"/>
                  </a:cubicBezTo>
                  <a:cubicBezTo>
                    <a:pt x="458591" y="531847"/>
                    <a:pt x="466305" y="524133"/>
                    <a:pt x="475822" y="524133"/>
                  </a:cubicBezTo>
                  <a:close/>
                  <a:moveTo>
                    <a:pt x="26937" y="524133"/>
                  </a:moveTo>
                  <a:cubicBezTo>
                    <a:pt x="36453" y="524133"/>
                    <a:pt x="44167" y="531847"/>
                    <a:pt x="44167" y="541364"/>
                  </a:cubicBezTo>
                  <a:cubicBezTo>
                    <a:pt x="44167" y="550880"/>
                    <a:pt x="36453" y="558594"/>
                    <a:pt x="26937" y="558594"/>
                  </a:cubicBezTo>
                  <a:cubicBezTo>
                    <a:pt x="17420" y="558594"/>
                    <a:pt x="9706" y="550880"/>
                    <a:pt x="9706" y="541364"/>
                  </a:cubicBezTo>
                  <a:cubicBezTo>
                    <a:pt x="9706" y="531847"/>
                    <a:pt x="17420" y="524133"/>
                    <a:pt x="26937" y="524133"/>
                  </a:cubicBezTo>
                  <a:close/>
                  <a:moveTo>
                    <a:pt x="924706" y="524123"/>
                  </a:moveTo>
                  <a:cubicBezTo>
                    <a:pt x="934228" y="524123"/>
                    <a:pt x="941946" y="531842"/>
                    <a:pt x="941946" y="541363"/>
                  </a:cubicBezTo>
                  <a:cubicBezTo>
                    <a:pt x="941946" y="550885"/>
                    <a:pt x="934228" y="558604"/>
                    <a:pt x="924706" y="558604"/>
                  </a:cubicBezTo>
                  <a:cubicBezTo>
                    <a:pt x="915185" y="558604"/>
                    <a:pt x="907466" y="550885"/>
                    <a:pt x="907466" y="541363"/>
                  </a:cubicBezTo>
                  <a:cubicBezTo>
                    <a:pt x="907466" y="531842"/>
                    <a:pt x="915185" y="524123"/>
                    <a:pt x="924706" y="524123"/>
                  </a:cubicBezTo>
                  <a:close/>
                  <a:moveTo>
                    <a:pt x="834923" y="524123"/>
                  </a:moveTo>
                  <a:cubicBezTo>
                    <a:pt x="844445" y="524123"/>
                    <a:pt x="852164" y="531842"/>
                    <a:pt x="852164" y="541363"/>
                  </a:cubicBezTo>
                  <a:cubicBezTo>
                    <a:pt x="852164" y="550885"/>
                    <a:pt x="844445" y="558604"/>
                    <a:pt x="834923" y="558604"/>
                  </a:cubicBezTo>
                  <a:cubicBezTo>
                    <a:pt x="825402" y="558604"/>
                    <a:pt x="817683" y="550885"/>
                    <a:pt x="817683" y="541363"/>
                  </a:cubicBezTo>
                  <a:cubicBezTo>
                    <a:pt x="817683" y="531842"/>
                    <a:pt x="825402" y="524123"/>
                    <a:pt x="834923" y="524123"/>
                  </a:cubicBezTo>
                  <a:close/>
                  <a:moveTo>
                    <a:pt x="745150" y="524123"/>
                  </a:moveTo>
                  <a:cubicBezTo>
                    <a:pt x="754672" y="524123"/>
                    <a:pt x="762391" y="531842"/>
                    <a:pt x="762391" y="541363"/>
                  </a:cubicBezTo>
                  <a:cubicBezTo>
                    <a:pt x="762391" y="550885"/>
                    <a:pt x="754672" y="558604"/>
                    <a:pt x="745150" y="558604"/>
                  </a:cubicBezTo>
                  <a:cubicBezTo>
                    <a:pt x="735629" y="558604"/>
                    <a:pt x="727910" y="550885"/>
                    <a:pt x="727910" y="541363"/>
                  </a:cubicBezTo>
                  <a:cubicBezTo>
                    <a:pt x="727910" y="531842"/>
                    <a:pt x="735629" y="524123"/>
                    <a:pt x="745150" y="524123"/>
                  </a:cubicBezTo>
                  <a:close/>
                  <a:moveTo>
                    <a:pt x="655367" y="524123"/>
                  </a:moveTo>
                  <a:cubicBezTo>
                    <a:pt x="664889" y="524123"/>
                    <a:pt x="672607" y="531842"/>
                    <a:pt x="672607" y="541363"/>
                  </a:cubicBezTo>
                  <a:cubicBezTo>
                    <a:pt x="672607" y="550885"/>
                    <a:pt x="664889" y="558604"/>
                    <a:pt x="655367" y="558604"/>
                  </a:cubicBezTo>
                  <a:cubicBezTo>
                    <a:pt x="645846" y="558604"/>
                    <a:pt x="638127" y="550885"/>
                    <a:pt x="638127" y="541363"/>
                  </a:cubicBezTo>
                  <a:cubicBezTo>
                    <a:pt x="638127" y="531842"/>
                    <a:pt x="645846" y="524123"/>
                    <a:pt x="655367" y="524123"/>
                  </a:cubicBezTo>
                  <a:close/>
                  <a:moveTo>
                    <a:pt x="565594" y="524123"/>
                  </a:moveTo>
                  <a:cubicBezTo>
                    <a:pt x="575116" y="524123"/>
                    <a:pt x="582834" y="531842"/>
                    <a:pt x="582834" y="541363"/>
                  </a:cubicBezTo>
                  <a:cubicBezTo>
                    <a:pt x="582834" y="550885"/>
                    <a:pt x="575116" y="558604"/>
                    <a:pt x="565594" y="558604"/>
                  </a:cubicBezTo>
                  <a:cubicBezTo>
                    <a:pt x="556073" y="558604"/>
                    <a:pt x="548354" y="550885"/>
                    <a:pt x="548354" y="541363"/>
                  </a:cubicBezTo>
                  <a:cubicBezTo>
                    <a:pt x="548354" y="531842"/>
                    <a:pt x="556073" y="524123"/>
                    <a:pt x="565594" y="524123"/>
                  </a:cubicBezTo>
                  <a:close/>
                  <a:moveTo>
                    <a:pt x="386048" y="524123"/>
                  </a:moveTo>
                  <a:cubicBezTo>
                    <a:pt x="395570" y="524123"/>
                    <a:pt x="403289" y="531842"/>
                    <a:pt x="403289" y="541363"/>
                  </a:cubicBezTo>
                  <a:cubicBezTo>
                    <a:pt x="403289" y="550885"/>
                    <a:pt x="395570" y="558604"/>
                    <a:pt x="386048" y="558604"/>
                  </a:cubicBezTo>
                  <a:cubicBezTo>
                    <a:pt x="376527" y="558604"/>
                    <a:pt x="368808" y="550885"/>
                    <a:pt x="368808" y="541363"/>
                  </a:cubicBezTo>
                  <a:cubicBezTo>
                    <a:pt x="368808" y="531842"/>
                    <a:pt x="376527" y="524123"/>
                    <a:pt x="386048" y="524123"/>
                  </a:cubicBezTo>
                  <a:close/>
                  <a:moveTo>
                    <a:pt x="296265" y="524123"/>
                  </a:moveTo>
                  <a:cubicBezTo>
                    <a:pt x="305787" y="524123"/>
                    <a:pt x="313506" y="531842"/>
                    <a:pt x="313506" y="541363"/>
                  </a:cubicBezTo>
                  <a:cubicBezTo>
                    <a:pt x="313506" y="550885"/>
                    <a:pt x="305787" y="558604"/>
                    <a:pt x="296265" y="558604"/>
                  </a:cubicBezTo>
                  <a:cubicBezTo>
                    <a:pt x="286744" y="558604"/>
                    <a:pt x="279025" y="550885"/>
                    <a:pt x="279025" y="541363"/>
                  </a:cubicBezTo>
                  <a:cubicBezTo>
                    <a:pt x="279025" y="531842"/>
                    <a:pt x="286744" y="524123"/>
                    <a:pt x="296265" y="524123"/>
                  </a:cubicBezTo>
                  <a:close/>
                  <a:moveTo>
                    <a:pt x="206492" y="524123"/>
                  </a:moveTo>
                  <a:cubicBezTo>
                    <a:pt x="216014" y="524123"/>
                    <a:pt x="223733" y="531842"/>
                    <a:pt x="223733" y="541363"/>
                  </a:cubicBezTo>
                  <a:cubicBezTo>
                    <a:pt x="223733" y="550885"/>
                    <a:pt x="216014" y="558604"/>
                    <a:pt x="206492" y="558604"/>
                  </a:cubicBezTo>
                  <a:cubicBezTo>
                    <a:pt x="196971" y="558604"/>
                    <a:pt x="189252" y="550885"/>
                    <a:pt x="189252" y="541363"/>
                  </a:cubicBezTo>
                  <a:cubicBezTo>
                    <a:pt x="189252" y="531842"/>
                    <a:pt x="196971" y="524123"/>
                    <a:pt x="206492" y="524123"/>
                  </a:cubicBezTo>
                  <a:close/>
                  <a:moveTo>
                    <a:pt x="116710" y="524123"/>
                  </a:moveTo>
                  <a:cubicBezTo>
                    <a:pt x="126232" y="524123"/>
                    <a:pt x="133950" y="531842"/>
                    <a:pt x="133950" y="541363"/>
                  </a:cubicBezTo>
                  <a:cubicBezTo>
                    <a:pt x="133950" y="550885"/>
                    <a:pt x="126232" y="558604"/>
                    <a:pt x="116710" y="558604"/>
                  </a:cubicBezTo>
                  <a:cubicBezTo>
                    <a:pt x="107189" y="558604"/>
                    <a:pt x="99470" y="550885"/>
                    <a:pt x="99470" y="541363"/>
                  </a:cubicBezTo>
                  <a:cubicBezTo>
                    <a:pt x="99470" y="531842"/>
                    <a:pt x="107189" y="524123"/>
                    <a:pt x="116710" y="524123"/>
                  </a:cubicBezTo>
                  <a:close/>
                  <a:moveTo>
                    <a:pt x="879815" y="480460"/>
                  </a:moveTo>
                  <a:cubicBezTo>
                    <a:pt x="888663" y="480460"/>
                    <a:pt x="895836" y="487633"/>
                    <a:pt x="895836" y="496481"/>
                  </a:cubicBezTo>
                  <a:cubicBezTo>
                    <a:pt x="895836" y="505329"/>
                    <a:pt x="888663" y="512502"/>
                    <a:pt x="879815" y="512502"/>
                  </a:cubicBezTo>
                  <a:cubicBezTo>
                    <a:pt x="870967" y="512502"/>
                    <a:pt x="863794" y="505329"/>
                    <a:pt x="863794" y="496481"/>
                  </a:cubicBezTo>
                  <a:cubicBezTo>
                    <a:pt x="863794" y="487633"/>
                    <a:pt x="870967" y="480460"/>
                    <a:pt x="879815" y="480460"/>
                  </a:cubicBezTo>
                  <a:close/>
                  <a:moveTo>
                    <a:pt x="790042" y="480460"/>
                  </a:moveTo>
                  <a:cubicBezTo>
                    <a:pt x="798890" y="480460"/>
                    <a:pt x="806063" y="487633"/>
                    <a:pt x="806063" y="496481"/>
                  </a:cubicBezTo>
                  <a:cubicBezTo>
                    <a:pt x="806063" y="505329"/>
                    <a:pt x="798890" y="512502"/>
                    <a:pt x="790042" y="512502"/>
                  </a:cubicBezTo>
                  <a:cubicBezTo>
                    <a:pt x="781194" y="512502"/>
                    <a:pt x="774021" y="505329"/>
                    <a:pt x="774021" y="496481"/>
                  </a:cubicBezTo>
                  <a:cubicBezTo>
                    <a:pt x="774021" y="487633"/>
                    <a:pt x="781194" y="480460"/>
                    <a:pt x="790042" y="480460"/>
                  </a:cubicBezTo>
                  <a:close/>
                  <a:moveTo>
                    <a:pt x="700259" y="480460"/>
                  </a:moveTo>
                  <a:cubicBezTo>
                    <a:pt x="709107" y="480460"/>
                    <a:pt x="716280" y="487633"/>
                    <a:pt x="716280" y="496481"/>
                  </a:cubicBezTo>
                  <a:cubicBezTo>
                    <a:pt x="716280" y="505329"/>
                    <a:pt x="709107" y="512502"/>
                    <a:pt x="700259" y="512502"/>
                  </a:cubicBezTo>
                  <a:cubicBezTo>
                    <a:pt x="691411" y="512502"/>
                    <a:pt x="684238" y="505329"/>
                    <a:pt x="684238" y="496481"/>
                  </a:cubicBezTo>
                  <a:cubicBezTo>
                    <a:pt x="684238" y="487633"/>
                    <a:pt x="691411" y="480460"/>
                    <a:pt x="700259" y="480460"/>
                  </a:cubicBezTo>
                  <a:close/>
                  <a:moveTo>
                    <a:pt x="610486" y="480460"/>
                  </a:moveTo>
                  <a:cubicBezTo>
                    <a:pt x="619334" y="480460"/>
                    <a:pt x="626507" y="487633"/>
                    <a:pt x="626507" y="496481"/>
                  </a:cubicBezTo>
                  <a:cubicBezTo>
                    <a:pt x="626507" y="505329"/>
                    <a:pt x="619334" y="512502"/>
                    <a:pt x="610486" y="512502"/>
                  </a:cubicBezTo>
                  <a:cubicBezTo>
                    <a:pt x="601638" y="512502"/>
                    <a:pt x="594465" y="505329"/>
                    <a:pt x="594465" y="496481"/>
                  </a:cubicBezTo>
                  <a:cubicBezTo>
                    <a:pt x="594465" y="487633"/>
                    <a:pt x="601638" y="480460"/>
                    <a:pt x="610486" y="480460"/>
                  </a:cubicBezTo>
                  <a:close/>
                  <a:moveTo>
                    <a:pt x="520703" y="480460"/>
                  </a:moveTo>
                  <a:cubicBezTo>
                    <a:pt x="529551" y="480460"/>
                    <a:pt x="536724" y="487633"/>
                    <a:pt x="536724" y="496481"/>
                  </a:cubicBezTo>
                  <a:cubicBezTo>
                    <a:pt x="536724" y="505329"/>
                    <a:pt x="529551" y="512502"/>
                    <a:pt x="520703" y="512502"/>
                  </a:cubicBezTo>
                  <a:cubicBezTo>
                    <a:pt x="511855" y="512502"/>
                    <a:pt x="504682" y="505329"/>
                    <a:pt x="504682" y="496481"/>
                  </a:cubicBezTo>
                  <a:cubicBezTo>
                    <a:pt x="504682" y="487633"/>
                    <a:pt x="511855" y="480460"/>
                    <a:pt x="520703" y="480460"/>
                  </a:cubicBezTo>
                  <a:close/>
                  <a:moveTo>
                    <a:pt x="430930" y="480460"/>
                  </a:moveTo>
                  <a:cubicBezTo>
                    <a:pt x="439778" y="480460"/>
                    <a:pt x="446951" y="487633"/>
                    <a:pt x="446951" y="496481"/>
                  </a:cubicBezTo>
                  <a:cubicBezTo>
                    <a:pt x="446951" y="505329"/>
                    <a:pt x="439778" y="512502"/>
                    <a:pt x="430930" y="512502"/>
                  </a:cubicBezTo>
                  <a:cubicBezTo>
                    <a:pt x="422082" y="512502"/>
                    <a:pt x="414909" y="505329"/>
                    <a:pt x="414909" y="496481"/>
                  </a:cubicBezTo>
                  <a:cubicBezTo>
                    <a:pt x="414909" y="487633"/>
                    <a:pt x="422082" y="480460"/>
                    <a:pt x="430930" y="480460"/>
                  </a:cubicBezTo>
                  <a:close/>
                  <a:moveTo>
                    <a:pt x="161601" y="480460"/>
                  </a:moveTo>
                  <a:cubicBezTo>
                    <a:pt x="170449" y="480460"/>
                    <a:pt x="177622" y="487633"/>
                    <a:pt x="177622" y="496481"/>
                  </a:cubicBezTo>
                  <a:cubicBezTo>
                    <a:pt x="177622" y="505329"/>
                    <a:pt x="170449" y="512502"/>
                    <a:pt x="161601" y="512502"/>
                  </a:cubicBezTo>
                  <a:cubicBezTo>
                    <a:pt x="152753" y="512502"/>
                    <a:pt x="145580" y="505329"/>
                    <a:pt x="145580" y="496481"/>
                  </a:cubicBezTo>
                  <a:cubicBezTo>
                    <a:pt x="145580" y="487633"/>
                    <a:pt x="152753" y="480460"/>
                    <a:pt x="161601" y="480460"/>
                  </a:cubicBezTo>
                  <a:close/>
                  <a:moveTo>
                    <a:pt x="71828" y="480460"/>
                  </a:moveTo>
                  <a:cubicBezTo>
                    <a:pt x="80676" y="480460"/>
                    <a:pt x="87849" y="487633"/>
                    <a:pt x="87849" y="496481"/>
                  </a:cubicBezTo>
                  <a:cubicBezTo>
                    <a:pt x="87849" y="505329"/>
                    <a:pt x="80676" y="512502"/>
                    <a:pt x="71828" y="512502"/>
                  </a:cubicBezTo>
                  <a:cubicBezTo>
                    <a:pt x="62980" y="512502"/>
                    <a:pt x="55807" y="505329"/>
                    <a:pt x="55807" y="496481"/>
                  </a:cubicBezTo>
                  <a:cubicBezTo>
                    <a:pt x="55807" y="487633"/>
                    <a:pt x="62980" y="480460"/>
                    <a:pt x="71828" y="480460"/>
                  </a:cubicBezTo>
                  <a:close/>
                  <a:moveTo>
                    <a:pt x="341157" y="480451"/>
                  </a:moveTo>
                  <a:cubicBezTo>
                    <a:pt x="350010" y="480451"/>
                    <a:pt x="357187" y="487628"/>
                    <a:pt x="357187" y="496482"/>
                  </a:cubicBezTo>
                  <a:cubicBezTo>
                    <a:pt x="357187" y="505335"/>
                    <a:pt x="350010" y="512512"/>
                    <a:pt x="341157" y="512512"/>
                  </a:cubicBezTo>
                  <a:cubicBezTo>
                    <a:pt x="332303" y="512512"/>
                    <a:pt x="325126" y="505335"/>
                    <a:pt x="325126" y="496482"/>
                  </a:cubicBezTo>
                  <a:cubicBezTo>
                    <a:pt x="325126" y="487628"/>
                    <a:pt x="332303" y="480451"/>
                    <a:pt x="341157" y="480451"/>
                  </a:cubicBezTo>
                  <a:close/>
                  <a:moveTo>
                    <a:pt x="251375" y="480451"/>
                  </a:moveTo>
                  <a:cubicBezTo>
                    <a:pt x="260228" y="480451"/>
                    <a:pt x="267405" y="487628"/>
                    <a:pt x="267405" y="496482"/>
                  </a:cubicBezTo>
                  <a:cubicBezTo>
                    <a:pt x="267405" y="505335"/>
                    <a:pt x="260228" y="512512"/>
                    <a:pt x="251375" y="512512"/>
                  </a:cubicBezTo>
                  <a:cubicBezTo>
                    <a:pt x="242521" y="512512"/>
                    <a:pt x="235344" y="505335"/>
                    <a:pt x="235344" y="496482"/>
                  </a:cubicBezTo>
                  <a:cubicBezTo>
                    <a:pt x="235344" y="487628"/>
                    <a:pt x="242521" y="480451"/>
                    <a:pt x="251375" y="480451"/>
                  </a:cubicBezTo>
                  <a:close/>
                  <a:moveTo>
                    <a:pt x="924706" y="436769"/>
                  </a:moveTo>
                  <a:cubicBezTo>
                    <a:pt x="932886" y="436769"/>
                    <a:pt x="939518" y="443400"/>
                    <a:pt x="939518" y="451580"/>
                  </a:cubicBezTo>
                  <a:cubicBezTo>
                    <a:pt x="939518" y="459760"/>
                    <a:pt x="932886" y="466392"/>
                    <a:pt x="924706" y="466392"/>
                  </a:cubicBezTo>
                  <a:cubicBezTo>
                    <a:pt x="916526" y="466392"/>
                    <a:pt x="909895" y="459760"/>
                    <a:pt x="909895" y="451580"/>
                  </a:cubicBezTo>
                  <a:cubicBezTo>
                    <a:pt x="909895" y="443400"/>
                    <a:pt x="916526" y="436769"/>
                    <a:pt x="924706" y="436769"/>
                  </a:cubicBezTo>
                  <a:close/>
                  <a:moveTo>
                    <a:pt x="834923" y="436769"/>
                  </a:moveTo>
                  <a:cubicBezTo>
                    <a:pt x="843103" y="436769"/>
                    <a:pt x="849735" y="443400"/>
                    <a:pt x="849735" y="451580"/>
                  </a:cubicBezTo>
                  <a:cubicBezTo>
                    <a:pt x="849735" y="459760"/>
                    <a:pt x="843103" y="466392"/>
                    <a:pt x="834923" y="466392"/>
                  </a:cubicBezTo>
                  <a:cubicBezTo>
                    <a:pt x="826743" y="466392"/>
                    <a:pt x="820112" y="459760"/>
                    <a:pt x="820112" y="451580"/>
                  </a:cubicBezTo>
                  <a:cubicBezTo>
                    <a:pt x="820112" y="443400"/>
                    <a:pt x="826743" y="436769"/>
                    <a:pt x="834923" y="436769"/>
                  </a:cubicBezTo>
                  <a:close/>
                  <a:moveTo>
                    <a:pt x="745150" y="436769"/>
                  </a:moveTo>
                  <a:cubicBezTo>
                    <a:pt x="753330" y="436769"/>
                    <a:pt x="759962" y="443400"/>
                    <a:pt x="759962" y="451580"/>
                  </a:cubicBezTo>
                  <a:cubicBezTo>
                    <a:pt x="759962" y="459760"/>
                    <a:pt x="753330" y="466392"/>
                    <a:pt x="745150" y="466392"/>
                  </a:cubicBezTo>
                  <a:cubicBezTo>
                    <a:pt x="736970" y="466392"/>
                    <a:pt x="730339" y="459760"/>
                    <a:pt x="730339" y="451580"/>
                  </a:cubicBezTo>
                  <a:cubicBezTo>
                    <a:pt x="730339" y="443400"/>
                    <a:pt x="736970" y="436769"/>
                    <a:pt x="745150" y="436769"/>
                  </a:cubicBezTo>
                  <a:close/>
                  <a:moveTo>
                    <a:pt x="655377" y="436769"/>
                  </a:moveTo>
                  <a:cubicBezTo>
                    <a:pt x="663557" y="436769"/>
                    <a:pt x="670189" y="443400"/>
                    <a:pt x="670189" y="451580"/>
                  </a:cubicBezTo>
                  <a:cubicBezTo>
                    <a:pt x="670189" y="459760"/>
                    <a:pt x="663557" y="466392"/>
                    <a:pt x="655377" y="466392"/>
                  </a:cubicBezTo>
                  <a:cubicBezTo>
                    <a:pt x="647197" y="466392"/>
                    <a:pt x="640566" y="459760"/>
                    <a:pt x="640566" y="451580"/>
                  </a:cubicBezTo>
                  <a:cubicBezTo>
                    <a:pt x="640566" y="443400"/>
                    <a:pt x="647197" y="436769"/>
                    <a:pt x="655377" y="436769"/>
                  </a:cubicBezTo>
                  <a:close/>
                  <a:moveTo>
                    <a:pt x="565594" y="436769"/>
                  </a:moveTo>
                  <a:cubicBezTo>
                    <a:pt x="573774" y="436769"/>
                    <a:pt x="580406" y="443400"/>
                    <a:pt x="580406" y="451580"/>
                  </a:cubicBezTo>
                  <a:cubicBezTo>
                    <a:pt x="580406" y="459760"/>
                    <a:pt x="573774" y="466392"/>
                    <a:pt x="565594" y="466392"/>
                  </a:cubicBezTo>
                  <a:cubicBezTo>
                    <a:pt x="557414" y="466392"/>
                    <a:pt x="550783" y="459760"/>
                    <a:pt x="550783" y="451580"/>
                  </a:cubicBezTo>
                  <a:cubicBezTo>
                    <a:pt x="550783" y="443400"/>
                    <a:pt x="557414" y="436769"/>
                    <a:pt x="565594" y="436769"/>
                  </a:cubicBezTo>
                  <a:close/>
                  <a:moveTo>
                    <a:pt x="475821" y="436769"/>
                  </a:moveTo>
                  <a:cubicBezTo>
                    <a:pt x="484001" y="436769"/>
                    <a:pt x="490633" y="443400"/>
                    <a:pt x="490633" y="451580"/>
                  </a:cubicBezTo>
                  <a:cubicBezTo>
                    <a:pt x="490633" y="459760"/>
                    <a:pt x="484001" y="466392"/>
                    <a:pt x="475821" y="466392"/>
                  </a:cubicBezTo>
                  <a:cubicBezTo>
                    <a:pt x="467641" y="466392"/>
                    <a:pt x="461010" y="459760"/>
                    <a:pt x="461010" y="451580"/>
                  </a:cubicBezTo>
                  <a:cubicBezTo>
                    <a:pt x="461010" y="443400"/>
                    <a:pt x="467641" y="436769"/>
                    <a:pt x="475821" y="436769"/>
                  </a:cubicBezTo>
                  <a:close/>
                  <a:moveTo>
                    <a:pt x="386038" y="436769"/>
                  </a:moveTo>
                  <a:cubicBezTo>
                    <a:pt x="394218" y="436769"/>
                    <a:pt x="400850" y="443400"/>
                    <a:pt x="400850" y="451580"/>
                  </a:cubicBezTo>
                  <a:cubicBezTo>
                    <a:pt x="400850" y="459760"/>
                    <a:pt x="394218" y="466392"/>
                    <a:pt x="386038" y="466392"/>
                  </a:cubicBezTo>
                  <a:cubicBezTo>
                    <a:pt x="377858" y="466392"/>
                    <a:pt x="371227" y="459760"/>
                    <a:pt x="371227" y="451580"/>
                  </a:cubicBezTo>
                  <a:cubicBezTo>
                    <a:pt x="371227" y="443400"/>
                    <a:pt x="377858" y="436769"/>
                    <a:pt x="386038" y="436769"/>
                  </a:cubicBezTo>
                  <a:close/>
                  <a:moveTo>
                    <a:pt x="296265" y="436769"/>
                  </a:moveTo>
                  <a:cubicBezTo>
                    <a:pt x="304445" y="436769"/>
                    <a:pt x="311077" y="443400"/>
                    <a:pt x="311077" y="451580"/>
                  </a:cubicBezTo>
                  <a:cubicBezTo>
                    <a:pt x="311077" y="459760"/>
                    <a:pt x="304445" y="466392"/>
                    <a:pt x="296265" y="466392"/>
                  </a:cubicBezTo>
                  <a:cubicBezTo>
                    <a:pt x="288085" y="466392"/>
                    <a:pt x="281454" y="459760"/>
                    <a:pt x="281454" y="451580"/>
                  </a:cubicBezTo>
                  <a:cubicBezTo>
                    <a:pt x="281454" y="443400"/>
                    <a:pt x="288085" y="436769"/>
                    <a:pt x="296265" y="436769"/>
                  </a:cubicBezTo>
                  <a:close/>
                  <a:moveTo>
                    <a:pt x="206492" y="436769"/>
                  </a:moveTo>
                  <a:cubicBezTo>
                    <a:pt x="214672" y="436769"/>
                    <a:pt x="221304" y="443400"/>
                    <a:pt x="221304" y="451580"/>
                  </a:cubicBezTo>
                  <a:cubicBezTo>
                    <a:pt x="221304" y="459760"/>
                    <a:pt x="214672" y="466392"/>
                    <a:pt x="206492" y="466392"/>
                  </a:cubicBezTo>
                  <a:cubicBezTo>
                    <a:pt x="198312" y="466392"/>
                    <a:pt x="191681" y="459760"/>
                    <a:pt x="191681" y="451580"/>
                  </a:cubicBezTo>
                  <a:cubicBezTo>
                    <a:pt x="191681" y="443400"/>
                    <a:pt x="198312" y="436769"/>
                    <a:pt x="206492" y="436769"/>
                  </a:cubicBezTo>
                  <a:close/>
                  <a:moveTo>
                    <a:pt x="116709" y="436769"/>
                  </a:moveTo>
                  <a:cubicBezTo>
                    <a:pt x="124889" y="436769"/>
                    <a:pt x="131521" y="443400"/>
                    <a:pt x="131521" y="451580"/>
                  </a:cubicBezTo>
                  <a:cubicBezTo>
                    <a:pt x="131521" y="459760"/>
                    <a:pt x="124889" y="466392"/>
                    <a:pt x="116709" y="466392"/>
                  </a:cubicBezTo>
                  <a:cubicBezTo>
                    <a:pt x="108529" y="466392"/>
                    <a:pt x="101898" y="459760"/>
                    <a:pt x="101898" y="451580"/>
                  </a:cubicBezTo>
                  <a:cubicBezTo>
                    <a:pt x="101898" y="443400"/>
                    <a:pt x="108529" y="436769"/>
                    <a:pt x="116709" y="436769"/>
                  </a:cubicBezTo>
                  <a:close/>
                  <a:moveTo>
                    <a:pt x="26936" y="436769"/>
                  </a:moveTo>
                  <a:cubicBezTo>
                    <a:pt x="35116" y="436769"/>
                    <a:pt x="41748" y="443400"/>
                    <a:pt x="41748" y="451580"/>
                  </a:cubicBezTo>
                  <a:cubicBezTo>
                    <a:pt x="41748" y="459760"/>
                    <a:pt x="35116" y="466392"/>
                    <a:pt x="26936" y="466392"/>
                  </a:cubicBezTo>
                  <a:cubicBezTo>
                    <a:pt x="18756" y="466392"/>
                    <a:pt x="12125" y="459760"/>
                    <a:pt x="12125" y="451580"/>
                  </a:cubicBezTo>
                  <a:cubicBezTo>
                    <a:pt x="12125" y="443400"/>
                    <a:pt x="18756" y="436769"/>
                    <a:pt x="26936" y="436769"/>
                  </a:cubicBezTo>
                  <a:close/>
                  <a:moveTo>
                    <a:pt x="251374" y="393107"/>
                  </a:moveTo>
                  <a:cubicBezTo>
                    <a:pt x="258881" y="393107"/>
                    <a:pt x="264966" y="399192"/>
                    <a:pt x="264966" y="406699"/>
                  </a:cubicBezTo>
                  <a:cubicBezTo>
                    <a:pt x="264966" y="414206"/>
                    <a:pt x="258881" y="420291"/>
                    <a:pt x="251374" y="420291"/>
                  </a:cubicBezTo>
                  <a:cubicBezTo>
                    <a:pt x="243867" y="420291"/>
                    <a:pt x="237782" y="414206"/>
                    <a:pt x="237782" y="406699"/>
                  </a:cubicBezTo>
                  <a:cubicBezTo>
                    <a:pt x="237782" y="399192"/>
                    <a:pt x="243867" y="393107"/>
                    <a:pt x="251374" y="393107"/>
                  </a:cubicBezTo>
                  <a:close/>
                  <a:moveTo>
                    <a:pt x="879815" y="393097"/>
                  </a:moveTo>
                  <a:cubicBezTo>
                    <a:pt x="887327" y="393097"/>
                    <a:pt x="893416" y="399187"/>
                    <a:pt x="893416" y="406699"/>
                  </a:cubicBezTo>
                  <a:cubicBezTo>
                    <a:pt x="893416" y="414211"/>
                    <a:pt x="887327" y="420300"/>
                    <a:pt x="879815" y="420300"/>
                  </a:cubicBezTo>
                  <a:cubicBezTo>
                    <a:pt x="872303" y="420300"/>
                    <a:pt x="866213" y="414211"/>
                    <a:pt x="866213" y="406699"/>
                  </a:cubicBezTo>
                  <a:cubicBezTo>
                    <a:pt x="866213" y="399187"/>
                    <a:pt x="872303" y="393097"/>
                    <a:pt x="879815" y="393097"/>
                  </a:cubicBezTo>
                  <a:close/>
                  <a:moveTo>
                    <a:pt x="790042" y="393097"/>
                  </a:moveTo>
                  <a:cubicBezTo>
                    <a:pt x="797554" y="393097"/>
                    <a:pt x="803643" y="399187"/>
                    <a:pt x="803643" y="406699"/>
                  </a:cubicBezTo>
                  <a:cubicBezTo>
                    <a:pt x="803643" y="414211"/>
                    <a:pt x="797554" y="420300"/>
                    <a:pt x="790042" y="420300"/>
                  </a:cubicBezTo>
                  <a:cubicBezTo>
                    <a:pt x="782530" y="420300"/>
                    <a:pt x="776440" y="414211"/>
                    <a:pt x="776440" y="406699"/>
                  </a:cubicBezTo>
                  <a:cubicBezTo>
                    <a:pt x="776440" y="399187"/>
                    <a:pt x="782530" y="393097"/>
                    <a:pt x="790042" y="393097"/>
                  </a:cubicBezTo>
                  <a:close/>
                  <a:moveTo>
                    <a:pt x="700259" y="393097"/>
                  </a:moveTo>
                  <a:cubicBezTo>
                    <a:pt x="707771" y="393097"/>
                    <a:pt x="713860" y="399187"/>
                    <a:pt x="713860" y="406699"/>
                  </a:cubicBezTo>
                  <a:cubicBezTo>
                    <a:pt x="713860" y="414211"/>
                    <a:pt x="707771" y="420300"/>
                    <a:pt x="700259" y="420300"/>
                  </a:cubicBezTo>
                  <a:cubicBezTo>
                    <a:pt x="692747" y="420300"/>
                    <a:pt x="686657" y="414211"/>
                    <a:pt x="686657" y="406699"/>
                  </a:cubicBezTo>
                  <a:cubicBezTo>
                    <a:pt x="686657" y="399187"/>
                    <a:pt x="692747" y="393097"/>
                    <a:pt x="700259" y="393097"/>
                  </a:cubicBezTo>
                  <a:close/>
                  <a:moveTo>
                    <a:pt x="610486" y="393097"/>
                  </a:moveTo>
                  <a:cubicBezTo>
                    <a:pt x="617998" y="393097"/>
                    <a:pt x="624087" y="399187"/>
                    <a:pt x="624087" y="406699"/>
                  </a:cubicBezTo>
                  <a:cubicBezTo>
                    <a:pt x="624087" y="414211"/>
                    <a:pt x="617998" y="420300"/>
                    <a:pt x="610486" y="420300"/>
                  </a:cubicBezTo>
                  <a:cubicBezTo>
                    <a:pt x="602974" y="420300"/>
                    <a:pt x="596884" y="414211"/>
                    <a:pt x="596884" y="406699"/>
                  </a:cubicBezTo>
                  <a:cubicBezTo>
                    <a:pt x="596884" y="399187"/>
                    <a:pt x="602974" y="393097"/>
                    <a:pt x="610486" y="393097"/>
                  </a:cubicBezTo>
                  <a:close/>
                  <a:moveTo>
                    <a:pt x="520703" y="393097"/>
                  </a:moveTo>
                  <a:cubicBezTo>
                    <a:pt x="528215" y="393097"/>
                    <a:pt x="534304" y="399187"/>
                    <a:pt x="534304" y="406699"/>
                  </a:cubicBezTo>
                  <a:cubicBezTo>
                    <a:pt x="534304" y="414211"/>
                    <a:pt x="528215" y="420300"/>
                    <a:pt x="520703" y="420300"/>
                  </a:cubicBezTo>
                  <a:cubicBezTo>
                    <a:pt x="513191" y="420300"/>
                    <a:pt x="507101" y="414211"/>
                    <a:pt x="507101" y="406699"/>
                  </a:cubicBezTo>
                  <a:cubicBezTo>
                    <a:pt x="507101" y="399187"/>
                    <a:pt x="513191" y="393097"/>
                    <a:pt x="520703" y="393097"/>
                  </a:cubicBezTo>
                  <a:close/>
                  <a:moveTo>
                    <a:pt x="430930" y="393097"/>
                  </a:moveTo>
                  <a:cubicBezTo>
                    <a:pt x="438442" y="393097"/>
                    <a:pt x="444531" y="399187"/>
                    <a:pt x="444531" y="406699"/>
                  </a:cubicBezTo>
                  <a:cubicBezTo>
                    <a:pt x="444531" y="414211"/>
                    <a:pt x="438442" y="420300"/>
                    <a:pt x="430930" y="420300"/>
                  </a:cubicBezTo>
                  <a:cubicBezTo>
                    <a:pt x="423418" y="420300"/>
                    <a:pt x="417328" y="414211"/>
                    <a:pt x="417328" y="406699"/>
                  </a:cubicBezTo>
                  <a:cubicBezTo>
                    <a:pt x="417328" y="399187"/>
                    <a:pt x="423418" y="393097"/>
                    <a:pt x="430930" y="393097"/>
                  </a:cubicBezTo>
                  <a:close/>
                  <a:moveTo>
                    <a:pt x="341157" y="393097"/>
                  </a:moveTo>
                  <a:cubicBezTo>
                    <a:pt x="348669" y="393097"/>
                    <a:pt x="354758" y="399187"/>
                    <a:pt x="354758" y="406699"/>
                  </a:cubicBezTo>
                  <a:cubicBezTo>
                    <a:pt x="354758" y="414211"/>
                    <a:pt x="348669" y="420300"/>
                    <a:pt x="341157" y="420300"/>
                  </a:cubicBezTo>
                  <a:cubicBezTo>
                    <a:pt x="333645" y="420300"/>
                    <a:pt x="327555" y="414211"/>
                    <a:pt x="327555" y="406699"/>
                  </a:cubicBezTo>
                  <a:cubicBezTo>
                    <a:pt x="327555" y="399187"/>
                    <a:pt x="333645" y="393097"/>
                    <a:pt x="341157" y="393097"/>
                  </a:cubicBezTo>
                  <a:close/>
                  <a:moveTo>
                    <a:pt x="161601" y="393097"/>
                  </a:moveTo>
                  <a:cubicBezTo>
                    <a:pt x="169113" y="393097"/>
                    <a:pt x="175202" y="399187"/>
                    <a:pt x="175202" y="406699"/>
                  </a:cubicBezTo>
                  <a:cubicBezTo>
                    <a:pt x="175202" y="414211"/>
                    <a:pt x="169113" y="420300"/>
                    <a:pt x="161601" y="420300"/>
                  </a:cubicBezTo>
                  <a:cubicBezTo>
                    <a:pt x="154089" y="420300"/>
                    <a:pt x="147999" y="414211"/>
                    <a:pt x="147999" y="406699"/>
                  </a:cubicBezTo>
                  <a:cubicBezTo>
                    <a:pt x="147999" y="399187"/>
                    <a:pt x="154089" y="393097"/>
                    <a:pt x="161601" y="393097"/>
                  </a:cubicBezTo>
                  <a:close/>
                  <a:moveTo>
                    <a:pt x="71828" y="393097"/>
                  </a:moveTo>
                  <a:cubicBezTo>
                    <a:pt x="79340" y="393097"/>
                    <a:pt x="85429" y="399187"/>
                    <a:pt x="85429" y="406699"/>
                  </a:cubicBezTo>
                  <a:cubicBezTo>
                    <a:pt x="85429" y="414211"/>
                    <a:pt x="79340" y="420300"/>
                    <a:pt x="71828" y="420300"/>
                  </a:cubicBezTo>
                  <a:cubicBezTo>
                    <a:pt x="64316" y="420300"/>
                    <a:pt x="58226" y="414211"/>
                    <a:pt x="58226" y="406699"/>
                  </a:cubicBezTo>
                  <a:cubicBezTo>
                    <a:pt x="58226" y="399187"/>
                    <a:pt x="64316" y="393097"/>
                    <a:pt x="71828" y="393097"/>
                  </a:cubicBezTo>
                  <a:close/>
                  <a:moveTo>
                    <a:pt x="296266" y="349425"/>
                  </a:moveTo>
                  <a:cubicBezTo>
                    <a:pt x="303104" y="349425"/>
                    <a:pt x="308648" y="354969"/>
                    <a:pt x="308648" y="361807"/>
                  </a:cubicBezTo>
                  <a:cubicBezTo>
                    <a:pt x="308648" y="368646"/>
                    <a:pt x="303104" y="374190"/>
                    <a:pt x="296266" y="374190"/>
                  </a:cubicBezTo>
                  <a:cubicBezTo>
                    <a:pt x="289427" y="374190"/>
                    <a:pt x="283883" y="368646"/>
                    <a:pt x="283883" y="361807"/>
                  </a:cubicBezTo>
                  <a:cubicBezTo>
                    <a:pt x="283883" y="354969"/>
                    <a:pt x="289427" y="349425"/>
                    <a:pt x="296266" y="349425"/>
                  </a:cubicBezTo>
                  <a:close/>
                  <a:moveTo>
                    <a:pt x="924697" y="349415"/>
                  </a:moveTo>
                  <a:cubicBezTo>
                    <a:pt x="931541" y="349415"/>
                    <a:pt x="937089" y="354963"/>
                    <a:pt x="937089" y="361807"/>
                  </a:cubicBezTo>
                  <a:cubicBezTo>
                    <a:pt x="937089" y="368651"/>
                    <a:pt x="931541" y="374199"/>
                    <a:pt x="924697" y="374199"/>
                  </a:cubicBezTo>
                  <a:cubicBezTo>
                    <a:pt x="917853" y="374199"/>
                    <a:pt x="912305" y="368651"/>
                    <a:pt x="912305" y="361807"/>
                  </a:cubicBezTo>
                  <a:cubicBezTo>
                    <a:pt x="912305" y="354963"/>
                    <a:pt x="917853" y="349415"/>
                    <a:pt x="924697" y="349415"/>
                  </a:cubicBezTo>
                  <a:close/>
                  <a:moveTo>
                    <a:pt x="834923" y="349415"/>
                  </a:moveTo>
                  <a:cubicBezTo>
                    <a:pt x="841767" y="349415"/>
                    <a:pt x="847315" y="354963"/>
                    <a:pt x="847315" y="361807"/>
                  </a:cubicBezTo>
                  <a:cubicBezTo>
                    <a:pt x="847315" y="368651"/>
                    <a:pt x="841767" y="374199"/>
                    <a:pt x="834923" y="374199"/>
                  </a:cubicBezTo>
                  <a:cubicBezTo>
                    <a:pt x="828079" y="374199"/>
                    <a:pt x="822531" y="368651"/>
                    <a:pt x="822531" y="361807"/>
                  </a:cubicBezTo>
                  <a:cubicBezTo>
                    <a:pt x="822531" y="354963"/>
                    <a:pt x="828079" y="349415"/>
                    <a:pt x="834923" y="349415"/>
                  </a:cubicBezTo>
                  <a:close/>
                  <a:moveTo>
                    <a:pt x="745150" y="349415"/>
                  </a:moveTo>
                  <a:cubicBezTo>
                    <a:pt x="751994" y="349415"/>
                    <a:pt x="757542" y="354963"/>
                    <a:pt x="757542" y="361807"/>
                  </a:cubicBezTo>
                  <a:cubicBezTo>
                    <a:pt x="757542" y="368651"/>
                    <a:pt x="751994" y="374199"/>
                    <a:pt x="745150" y="374199"/>
                  </a:cubicBezTo>
                  <a:cubicBezTo>
                    <a:pt x="738306" y="374199"/>
                    <a:pt x="732758" y="368651"/>
                    <a:pt x="732758" y="361807"/>
                  </a:cubicBezTo>
                  <a:cubicBezTo>
                    <a:pt x="732758" y="354963"/>
                    <a:pt x="738306" y="349415"/>
                    <a:pt x="745150" y="349415"/>
                  </a:cubicBezTo>
                  <a:close/>
                  <a:moveTo>
                    <a:pt x="655368" y="349415"/>
                  </a:moveTo>
                  <a:cubicBezTo>
                    <a:pt x="662212" y="349415"/>
                    <a:pt x="667760" y="354963"/>
                    <a:pt x="667760" y="361807"/>
                  </a:cubicBezTo>
                  <a:cubicBezTo>
                    <a:pt x="667760" y="368651"/>
                    <a:pt x="662212" y="374199"/>
                    <a:pt x="655368" y="374199"/>
                  </a:cubicBezTo>
                  <a:cubicBezTo>
                    <a:pt x="648524" y="374199"/>
                    <a:pt x="642976" y="368651"/>
                    <a:pt x="642976" y="361807"/>
                  </a:cubicBezTo>
                  <a:cubicBezTo>
                    <a:pt x="642976" y="354963"/>
                    <a:pt x="648524" y="349415"/>
                    <a:pt x="655368" y="349415"/>
                  </a:cubicBezTo>
                  <a:close/>
                  <a:moveTo>
                    <a:pt x="565594" y="349415"/>
                  </a:moveTo>
                  <a:cubicBezTo>
                    <a:pt x="572438" y="349415"/>
                    <a:pt x="577986" y="354963"/>
                    <a:pt x="577986" y="361807"/>
                  </a:cubicBezTo>
                  <a:cubicBezTo>
                    <a:pt x="577986" y="368651"/>
                    <a:pt x="572438" y="374199"/>
                    <a:pt x="565594" y="374199"/>
                  </a:cubicBezTo>
                  <a:cubicBezTo>
                    <a:pt x="558750" y="374199"/>
                    <a:pt x="553202" y="368651"/>
                    <a:pt x="553202" y="361807"/>
                  </a:cubicBezTo>
                  <a:cubicBezTo>
                    <a:pt x="553202" y="354963"/>
                    <a:pt x="558750" y="349415"/>
                    <a:pt x="565594" y="349415"/>
                  </a:cubicBezTo>
                  <a:close/>
                  <a:moveTo>
                    <a:pt x="475821" y="349415"/>
                  </a:moveTo>
                  <a:cubicBezTo>
                    <a:pt x="482665" y="349415"/>
                    <a:pt x="488213" y="354963"/>
                    <a:pt x="488213" y="361807"/>
                  </a:cubicBezTo>
                  <a:cubicBezTo>
                    <a:pt x="488213" y="368651"/>
                    <a:pt x="482665" y="374199"/>
                    <a:pt x="475821" y="374199"/>
                  </a:cubicBezTo>
                  <a:cubicBezTo>
                    <a:pt x="468977" y="374199"/>
                    <a:pt x="463429" y="368651"/>
                    <a:pt x="463429" y="361807"/>
                  </a:cubicBezTo>
                  <a:cubicBezTo>
                    <a:pt x="463429" y="354963"/>
                    <a:pt x="468977" y="349415"/>
                    <a:pt x="475821" y="349415"/>
                  </a:cubicBezTo>
                  <a:close/>
                  <a:moveTo>
                    <a:pt x="386039" y="349415"/>
                  </a:moveTo>
                  <a:cubicBezTo>
                    <a:pt x="392883" y="349415"/>
                    <a:pt x="398431" y="354963"/>
                    <a:pt x="398431" y="361807"/>
                  </a:cubicBezTo>
                  <a:cubicBezTo>
                    <a:pt x="398431" y="368651"/>
                    <a:pt x="392883" y="374199"/>
                    <a:pt x="386039" y="374199"/>
                  </a:cubicBezTo>
                  <a:cubicBezTo>
                    <a:pt x="379195" y="374199"/>
                    <a:pt x="373647" y="368651"/>
                    <a:pt x="373647" y="361807"/>
                  </a:cubicBezTo>
                  <a:cubicBezTo>
                    <a:pt x="373647" y="354963"/>
                    <a:pt x="379195" y="349415"/>
                    <a:pt x="386039" y="349415"/>
                  </a:cubicBezTo>
                  <a:close/>
                  <a:moveTo>
                    <a:pt x="206492" y="349415"/>
                  </a:moveTo>
                  <a:cubicBezTo>
                    <a:pt x="213336" y="349415"/>
                    <a:pt x="218884" y="354963"/>
                    <a:pt x="218884" y="361807"/>
                  </a:cubicBezTo>
                  <a:cubicBezTo>
                    <a:pt x="218884" y="368651"/>
                    <a:pt x="213336" y="374199"/>
                    <a:pt x="206492" y="374199"/>
                  </a:cubicBezTo>
                  <a:cubicBezTo>
                    <a:pt x="199648" y="374199"/>
                    <a:pt x="194100" y="368651"/>
                    <a:pt x="194100" y="361807"/>
                  </a:cubicBezTo>
                  <a:cubicBezTo>
                    <a:pt x="194100" y="354963"/>
                    <a:pt x="199648" y="349415"/>
                    <a:pt x="206492" y="349415"/>
                  </a:cubicBezTo>
                  <a:close/>
                  <a:moveTo>
                    <a:pt x="116710" y="349415"/>
                  </a:moveTo>
                  <a:cubicBezTo>
                    <a:pt x="123554" y="349415"/>
                    <a:pt x="129102" y="354963"/>
                    <a:pt x="129102" y="361807"/>
                  </a:cubicBezTo>
                  <a:cubicBezTo>
                    <a:pt x="129102" y="368651"/>
                    <a:pt x="123554" y="374199"/>
                    <a:pt x="116710" y="374199"/>
                  </a:cubicBezTo>
                  <a:cubicBezTo>
                    <a:pt x="109866" y="374199"/>
                    <a:pt x="104318" y="368651"/>
                    <a:pt x="104318" y="361807"/>
                  </a:cubicBezTo>
                  <a:cubicBezTo>
                    <a:pt x="104318" y="354963"/>
                    <a:pt x="109866" y="349415"/>
                    <a:pt x="116710" y="349415"/>
                  </a:cubicBezTo>
                  <a:close/>
                  <a:moveTo>
                    <a:pt x="26937" y="349415"/>
                  </a:moveTo>
                  <a:cubicBezTo>
                    <a:pt x="33781" y="349415"/>
                    <a:pt x="39329" y="354963"/>
                    <a:pt x="39329" y="361807"/>
                  </a:cubicBezTo>
                  <a:cubicBezTo>
                    <a:pt x="39329" y="368651"/>
                    <a:pt x="33781" y="374199"/>
                    <a:pt x="26937" y="374199"/>
                  </a:cubicBezTo>
                  <a:cubicBezTo>
                    <a:pt x="20093" y="374199"/>
                    <a:pt x="14545" y="368651"/>
                    <a:pt x="14545" y="361807"/>
                  </a:cubicBezTo>
                  <a:cubicBezTo>
                    <a:pt x="14545" y="354963"/>
                    <a:pt x="20093" y="349415"/>
                    <a:pt x="26937" y="349415"/>
                  </a:cubicBezTo>
                  <a:close/>
                  <a:moveTo>
                    <a:pt x="520703" y="305743"/>
                  </a:moveTo>
                  <a:cubicBezTo>
                    <a:pt x="526873" y="305743"/>
                    <a:pt x="531876" y="310745"/>
                    <a:pt x="531876" y="316916"/>
                  </a:cubicBezTo>
                  <a:cubicBezTo>
                    <a:pt x="531876" y="323086"/>
                    <a:pt x="526873" y="328089"/>
                    <a:pt x="520703" y="328089"/>
                  </a:cubicBezTo>
                  <a:cubicBezTo>
                    <a:pt x="514532" y="328089"/>
                    <a:pt x="509530" y="323086"/>
                    <a:pt x="509530" y="316916"/>
                  </a:cubicBezTo>
                  <a:cubicBezTo>
                    <a:pt x="509530" y="310745"/>
                    <a:pt x="514532" y="305743"/>
                    <a:pt x="520703" y="305743"/>
                  </a:cubicBezTo>
                  <a:close/>
                  <a:moveTo>
                    <a:pt x="430930" y="305743"/>
                  </a:moveTo>
                  <a:cubicBezTo>
                    <a:pt x="437100" y="305743"/>
                    <a:pt x="442103" y="310745"/>
                    <a:pt x="442103" y="316916"/>
                  </a:cubicBezTo>
                  <a:cubicBezTo>
                    <a:pt x="442103" y="323086"/>
                    <a:pt x="437100" y="328089"/>
                    <a:pt x="430930" y="328089"/>
                  </a:cubicBezTo>
                  <a:cubicBezTo>
                    <a:pt x="424759" y="328089"/>
                    <a:pt x="419757" y="323086"/>
                    <a:pt x="419757" y="316916"/>
                  </a:cubicBezTo>
                  <a:cubicBezTo>
                    <a:pt x="419757" y="310745"/>
                    <a:pt x="424759" y="305743"/>
                    <a:pt x="430930" y="305743"/>
                  </a:cubicBezTo>
                  <a:close/>
                  <a:moveTo>
                    <a:pt x="71828" y="305743"/>
                  </a:moveTo>
                  <a:cubicBezTo>
                    <a:pt x="77998" y="305743"/>
                    <a:pt x="83001" y="310745"/>
                    <a:pt x="83001" y="316916"/>
                  </a:cubicBezTo>
                  <a:cubicBezTo>
                    <a:pt x="83001" y="323086"/>
                    <a:pt x="77998" y="328089"/>
                    <a:pt x="71828" y="328089"/>
                  </a:cubicBezTo>
                  <a:cubicBezTo>
                    <a:pt x="65657" y="328089"/>
                    <a:pt x="60655" y="323086"/>
                    <a:pt x="60655" y="316916"/>
                  </a:cubicBezTo>
                  <a:cubicBezTo>
                    <a:pt x="60655" y="310745"/>
                    <a:pt x="65657" y="305743"/>
                    <a:pt x="71828" y="305743"/>
                  </a:cubicBezTo>
                  <a:close/>
                  <a:moveTo>
                    <a:pt x="879814" y="305734"/>
                  </a:moveTo>
                  <a:cubicBezTo>
                    <a:pt x="885990" y="305734"/>
                    <a:pt x="890997" y="310741"/>
                    <a:pt x="890997" y="316916"/>
                  </a:cubicBezTo>
                  <a:cubicBezTo>
                    <a:pt x="890997" y="323092"/>
                    <a:pt x="885990" y="328099"/>
                    <a:pt x="879814" y="328099"/>
                  </a:cubicBezTo>
                  <a:cubicBezTo>
                    <a:pt x="873638" y="328099"/>
                    <a:pt x="868632" y="323092"/>
                    <a:pt x="868632" y="316916"/>
                  </a:cubicBezTo>
                  <a:cubicBezTo>
                    <a:pt x="868632" y="310741"/>
                    <a:pt x="873638" y="305734"/>
                    <a:pt x="879814" y="305734"/>
                  </a:cubicBezTo>
                  <a:close/>
                  <a:moveTo>
                    <a:pt x="790041" y="305734"/>
                  </a:moveTo>
                  <a:cubicBezTo>
                    <a:pt x="796217" y="305734"/>
                    <a:pt x="801224" y="310741"/>
                    <a:pt x="801224" y="316916"/>
                  </a:cubicBezTo>
                  <a:cubicBezTo>
                    <a:pt x="801224" y="323092"/>
                    <a:pt x="796217" y="328099"/>
                    <a:pt x="790041" y="328099"/>
                  </a:cubicBezTo>
                  <a:cubicBezTo>
                    <a:pt x="783865" y="328099"/>
                    <a:pt x="778859" y="323092"/>
                    <a:pt x="778859" y="316916"/>
                  </a:cubicBezTo>
                  <a:cubicBezTo>
                    <a:pt x="778859" y="310741"/>
                    <a:pt x="783865" y="305734"/>
                    <a:pt x="790041" y="305734"/>
                  </a:cubicBezTo>
                  <a:close/>
                  <a:moveTo>
                    <a:pt x="700259" y="305734"/>
                  </a:moveTo>
                  <a:cubicBezTo>
                    <a:pt x="706435" y="305734"/>
                    <a:pt x="711442" y="310741"/>
                    <a:pt x="711442" y="316916"/>
                  </a:cubicBezTo>
                  <a:cubicBezTo>
                    <a:pt x="711442" y="323092"/>
                    <a:pt x="706435" y="328099"/>
                    <a:pt x="700259" y="328099"/>
                  </a:cubicBezTo>
                  <a:cubicBezTo>
                    <a:pt x="694083" y="328099"/>
                    <a:pt x="689077" y="323092"/>
                    <a:pt x="689077" y="316916"/>
                  </a:cubicBezTo>
                  <a:cubicBezTo>
                    <a:pt x="689077" y="310741"/>
                    <a:pt x="694083" y="305734"/>
                    <a:pt x="700259" y="305734"/>
                  </a:cubicBezTo>
                  <a:close/>
                  <a:moveTo>
                    <a:pt x="610485" y="305734"/>
                  </a:moveTo>
                  <a:cubicBezTo>
                    <a:pt x="616661" y="305734"/>
                    <a:pt x="621668" y="310741"/>
                    <a:pt x="621668" y="316916"/>
                  </a:cubicBezTo>
                  <a:cubicBezTo>
                    <a:pt x="621668" y="323092"/>
                    <a:pt x="616661" y="328099"/>
                    <a:pt x="610485" y="328099"/>
                  </a:cubicBezTo>
                  <a:cubicBezTo>
                    <a:pt x="604309" y="328099"/>
                    <a:pt x="599303" y="323092"/>
                    <a:pt x="599303" y="316916"/>
                  </a:cubicBezTo>
                  <a:cubicBezTo>
                    <a:pt x="599303" y="310741"/>
                    <a:pt x="604309" y="305734"/>
                    <a:pt x="610485" y="305734"/>
                  </a:cubicBezTo>
                  <a:close/>
                  <a:moveTo>
                    <a:pt x="341157" y="305734"/>
                  </a:moveTo>
                  <a:cubicBezTo>
                    <a:pt x="347333" y="305734"/>
                    <a:pt x="352340" y="310741"/>
                    <a:pt x="352340" y="316916"/>
                  </a:cubicBezTo>
                  <a:cubicBezTo>
                    <a:pt x="352340" y="323092"/>
                    <a:pt x="347333" y="328099"/>
                    <a:pt x="341157" y="328099"/>
                  </a:cubicBezTo>
                  <a:cubicBezTo>
                    <a:pt x="334982" y="328099"/>
                    <a:pt x="329975" y="323092"/>
                    <a:pt x="329975" y="316916"/>
                  </a:cubicBezTo>
                  <a:cubicBezTo>
                    <a:pt x="329975" y="310741"/>
                    <a:pt x="334982" y="305734"/>
                    <a:pt x="341157" y="305734"/>
                  </a:cubicBezTo>
                  <a:close/>
                  <a:moveTo>
                    <a:pt x="251374" y="305734"/>
                  </a:moveTo>
                  <a:cubicBezTo>
                    <a:pt x="257550" y="305734"/>
                    <a:pt x="262557" y="310741"/>
                    <a:pt x="262557" y="316916"/>
                  </a:cubicBezTo>
                  <a:cubicBezTo>
                    <a:pt x="262557" y="323092"/>
                    <a:pt x="257550" y="328099"/>
                    <a:pt x="251374" y="328099"/>
                  </a:cubicBezTo>
                  <a:cubicBezTo>
                    <a:pt x="245199" y="328099"/>
                    <a:pt x="240192" y="323092"/>
                    <a:pt x="240192" y="316916"/>
                  </a:cubicBezTo>
                  <a:cubicBezTo>
                    <a:pt x="240192" y="310741"/>
                    <a:pt x="245199" y="305734"/>
                    <a:pt x="251374" y="305734"/>
                  </a:cubicBezTo>
                  <a:close/>
                  <a:moveTo>
                    <a:pt x="161601" y="305734"/>
                  </a:moveTo>
                  <a:cubicBezTo>
                    <a:pt x="167777" y="305734"/>
                    <a:pt x="172784" y="310741"/>
                    <a:pt x="172784" y="316916"/>
                  </a:cubicBezTo>
                  <a:cubicBezTo>
                    <a:pt x="172784" y="323092"/>
                    <a:pt x="167777" y="328099"/>
                    <a:pt x="161601" y="328099"/>
                  </a:cubicBezTo>
                  <a:cubicBezTo>
                    <a:pt x="155426" y="328099"/>
                    <a:pt x="150419" y="323092"/>
                    <a:pt x="150419" y="316916"/>
                  </a:cubicBezTo>
                  <a:cubicBezTo>
                    <a:pt x="150419" y="310741"/>
                    <a:pt x="155426" y="305734"/>
                    <a:pt x="161601" y="305734"/>
                  </a:cubicBezTo>
                  <a:close/>
                  <a:moveTo>
                    <a:pt x="924696" y="262071"/>
                  </a:moveTo>
                  <a:cubicBezTo>
                    <a:pt x="930199" y="262071"/>
                    <a:pt x="934659" y="266532"/>
                    <a:pt x="934659" y="272034"/>
                  </a:cubicBezTo>
                  <a:cubicBezTo>
                    <a:pt x="934659" y="277537"/>
                    <a:pt x="930199" y="281997"/>
                    <a:pt x="924696" y="281997"/>
                  </a:cubicBezTo>
                  <a:cubicBezTo>
                    <a:pt x="919194" y="281997"/>
                    <a:pt x="914733" y="277537"/>
                    <a:pt x="914733" y="272034"/>
                  </a:cubicBezTo>
                  <a:cubicBezTo>
                    <a:pt x="914733" y="266532"/>
                    <a:pt x="919194" y="262071"/>
                    <a:pt x="924696" y="262071"/>
                  </a:cubicBezTo>
                  <a:close/>
                  <a:moveTo>
                    <a:pt x="834923" y="262071"/>
                  </a:moveTo>
                  <a:cubicBezTo>
                    <a:pt x="840426" y="262071"/>
                    <a:pt x="844886" y="266532"/>
                    <a:pt x="844886" y="272034"/>
                  </a:cubicBezTo>
                  <a:cubicBezTo>
                    <a:pt x="844886" y="277537"/>
                    <a:pt x="840426" y="281997"/>
                    <a:pt x="834923" y="281997"/>
                  </a:cubicBezTo>
                  <a:cubicBezTo>
                    <a:pt x="829421" y="281997"/>
                    <a:pt x="824960" y="277537"/>
                    <a:pt x="824960" y="272034"/>
                  </a:cubicBezTo>
                  <a:cubicBezTo>
                    <a:pt x="824960" y="266532"/>
                    <a:pt x="829421" y="262071"/>
                    <a:pt x="834923" y="262071"/>
                  </a:cubicBezTo>
                  <a:close/>
                  <a:moveTo>
                    <a:pt x="745150" y="262071"/>
                  </a:moveTo>
                  <a:cubicBezTo>
                    <a:pt x="750653" y="262071"/>
                    <a:pt x="755113" y="266532"/>
                    <a:pt x="755113" y="272034"/>
                  </a:cubicBezTo>
                  <a:cubicBezTo>
                    <a:pt x="755113" y="277537"/>
                    <a:pt x="750653" y="281997"/>
                    <a:pt x="745150" y="281997"/>
                  </a:cubicBezTo>
                  <a:cubicBezTo>
                    <a:pt x="739648" y="281997"/>
                    <a:pt x="735187" y="277537"/>
                    <a:pt x="735187" y="272034"/>
                  </a:cubicBezTo>
                  <a:cubicBezTo>
                    <a:pt x="735187" y="266532"/>
                    <a:pt x="739648" y="262071"/>
                    <a:pt x="745150" y="262071"/>
                  </a:cubicBezTo>
                  <a:close/>
                  <a:moveTo>
                    <a:pt x="655367" y="262071"/>
                  </a:moveTo>
                  <a:cubicBezTo>
                    <a:pt x="660870" y="262071"/>
                    <a:pt x="665330" y="266532"/>
                    <a:pt x="665330" y="272034"/>
                  </a:cubicBezTo>
                  <a:cubicBezTo>
                    <a:pt x="665330" y="277537"/>
                    <a:pt x="660870" y="281997"/>
                    <a:pt x="655367" y="281997"/>
                  </a:cubicBezTo>
                  <a:cubicBezTo>
                    <a:pt x="649865" y="281997"/>
                    <a:pt x="645404" y="277537"/>
                    <a:pt x="645404" y="272034"/>
                  </a:cubicBezTo>
                  <a:cubicBezTo>
                    <a:pt x="645404" y="266532"/>
                    <a:pt x="649865" y="262071"/>
                    <a:pt x="655367" y="262071"/>
                  </a:cubicBezTo>
                  <a:close/>
                  <a:moveTo>
                    <a:pt x="565594" y="262071"/>
                  </a:moveTo>
                  <a:cubicBezTo>
                    <a:pt x="571097" y="262071"/>
                    <a:pt x="575557" y="266532"/>
                    <a:pt x="575557" y="272034"/>
                  </a:cubicBezTo>
                  <a:cubicBezTo>
                    <a:pt x="575557" y="277537"/>
                    <a:pt x="571097" y="281997"/>
                    <a:pt x="565594" y="281997"/>
                  </a:cubicBezTo>
                  <a:cubicBezTo>
                    <a:pt x="560092" y="281997"/>
                    <a:pt x="555631" y="277537"/>
                    <a:pt x="555631" y="272034"/>
                  </a:cubicBezTo>
                  <a:cubicBezTo>
                    <a:pt x="555631" y="266532"/>
                    <a:pt x="560092" y="262071"/>
                    <a:pt x="565594" y="262071"/>
                  </a:cubicBezTo>
                  <a:close/>
                  <a:moveTo>
                    <a:pt x="475821" y="262071"/>
                  </a:moveTo>
                  <a:cubicBezTo>
                    <a:pt x="481324" y="262071"/>
                    <a:pt x="485784" y="266532"/>
                    <a:pt x="485784" y="272034"/>
                  </a:cubicBezTo>
                  <a:cubicBezTo>
                    <a:pt x="485784" y="277537"/>
                    <a:pt x="481324" y="281997"/>
                    <a:pt x="475821" y="281997"/>
                  </a:cubicBezTo>
                  <a:cubicBezTo>
                    <a:pt x="470319" y="281997"/>
                    <a:pt x="465858" y="277537"/>
                    <a:pt x="465858" y="272034"/>
                  </a:cubicBezTo>
                  <a:cubicBezTo>
                    <a:pt x="465858" y="266532"/>
                    <a:pt x="470319" y="262071"/>
                    <a:pt x="475821" y="262071"/>
                  </a:cubicBezTo>
                  <a:close/>
                  <a:moveTo>
                    <a:pt x="386048" y="262071"/>
                  </a:moveTo>
                  <a:cubicBezTo>
                    <a:pt x="391551" y="262071"/>
                    <a:pt x="396011" y="266532"/>
                    <a:pt x="396011" y="272034"/>
                  </a:cubicBezTo>
                  <a:cubicBezTo>
                    <a:pt x="396011" y="277537"/>
                    <a:pt x="391551" y="281997"/>
                    <a:pt x="386048" y="281997"/>
                  </a:cubicBezTo>
                  <a:cubicBezTo>
                    <a:pt x="380546" y="281997"/>
                    <a:pt x="376085" y="277537"/>
                    <a:pt x="376085" y="272034"/>
                  </a:cubicBezTo>
                  <a:cubicBezTo>
                    <a:pt x="376085" y="266532"/>
                    <a:pt x="380546" y="262071"/>
                    <a:pt x="386048" y="262071"/>
                  </a:cubicBezTo>
                  <a:close/>
                  <a:moveTo>
                    <a:pt x="206483" y="262071"/>
                  </a:moveTo>
                  <a:cubicBezTo>
                    <a:pt x="211986" y="262071"/>
                    <a:pt x="216446" y="266532"/>
                    <a:pt x="216446" y="272034"/>
                  </a:cubicBezTo>
                  <a:cubicBezTo>
                    <a:pt x="216446" y="277537"/>
                    <a:pt x="211986" y="281997"/>
                    <a:pt x="206483" y="281997"/>
                  </a:cubicBezTo>
                  <a:cubicBezTo>
                    <a:pt x="200981" y="281997"/>
                    <a:pt x="196520" y="277537"/>
                    <a:pt x="196520" y="272034"/>
                  </a:cubicBezTo>
                  <a:cubicBezTo>
                    <a:pt x="196520" y="266532"/>
                    <a:pt x="200981" y="262071"/>
                    <a:pt x="206483" y="262071"/>
                  </a:cubicBezTo>
                  <a:close/>
                  <a:moveTo>
                    <a:pt x="116710" y="262071"/>
                  </a:moveTo>
                  <a:cubicBezTo>
                    <a:pt x="122213" y="262071"/>
                    <a:pt x="126673" y="266532"/>
                    <a:pt x="126673" y="272034"/>
                  </a:cubicBezTo>
                  <a:cubicBezTo>
                    <a:pt x="126673" y="277537"/>
                    <a:pt x="122213" y="281997"/>
                    <a:pt x="116710" y="281997"/>
                  </a:cubicBezTo>
                  <a:cubicBezTo>
                    <a:pt x="111208" y="281997"/>
                    <a:pt x="106747" y="277537"/>
                    <a:pt x="106747" y="272034"/>
                  </a:cubicBezTo>
                  <a:cubicBezTo>
                    <a:pt x="106747" y="266532"/>
                    <a:pt x="111208" y="262071"/>
                    <a:pt x="116710" y="262071"/>
                  </a:cubicBezTo>
                  <a:close/>
                  <a:moveTo>
                    <a:pt x="26937" y="262071"/>
                  </a:moveTo>
                  <a:cubicBezTo>
                    <a:pt x="32440" y="262071"/>
                    <a:pt x="36900" y="266532"/>
                    <a:pt x="36900" y="272034"/>
                  </a:cubicBezTo>
                  <a:cubicBezTo>
                    <a:pt x="36900" y="277537"/>
                    <a:pt x="32440" y="281997"/>
                    <a:pt x="26937" y="281997"/>
                  </a:cubicBezTo>
                  <a:cubicBezTo>
                    <a:pt x="21435" y="281997"/>
                    <a:pt x="16974" y="277537"/>
                    <a:pt x="16974" y="272034"/>
                  </a:cubicBezTo>
                  <a:cubicBezTo>
                    <a:pt x="16974" y="266532"/>
                    <a:pt x="21435" y="262071"/>
                    <a:pt x="26937" y="262071"/>
                  </a:cubicBezTo>
                  <a:close/>
                  <a:moveTo>
                    <a:pt x="296266" y="262062"/>
                  </a:moveTo>
                  <a:cubicBezTo>
                    <a:pt x="301773" y="262062"/>
                    <a:pt x="306238" y="266527"/>
                    <a:pt x="306238" y="272035"/>
                  </a:cubicBezTo>
                  <a:cubicBezTo>
                    <a:pt x="306238" y="277542"/>
                    <a:pt x="301773" y="282007"/>
                    <a:pt x="296266" y="282007"/>
                  </a:cubicBezTo>
                  <a:cubicBezTo>
                    <a:pt x="290758" y="282007"/>
                    <a:pt x="286293" y="277542"/>
                    <a:pt x="286293" y="272035"/>
                  </a:cubicBezTo>
                  <a:cubicBezTo>
                    <a:pt x="286293" y="266527"/>
                    <a:pt x="290758" y="262062"/>
                    <a:pt x="296266" y="262062"/>
                  </a:cubicBezTo>
                  <a:close/>
                  <a:moveTo>
                    <a:pt x="879815" y="218390"/>
                  </a:moveTo>
                  <a:cubicBezTo>
                    <a:pt x="884649" y="218390"/>
                    <a:pt x="888568" y="222309"/>
                    <a:pt x="888568" y="227143"/>
                  </a:cubicBezTo>
                  <a:cubicBezTo>
                    <a:pt x="888568" y="231978"/>
                    <a:pt x="884649" y="235897"/>
                    <a:pt x="879815" y="235897"/>
                  </a:cubicBezTo>
                  <a:cubicBezTo>
                    <a:pt x="874980" y="235897"/>
                    <a:pt x="871061" y="231978"/>
                    <a:pt x="871061" y="227143"/>
                  </a:cubicBezTo>
                  <a:cubicBezTo>
                    <a:pt x="871061" y="222309"/>
                    <a:pt x="874980" y="218390"/>
                    <a:pt x="879815" y="218390"/>
                  </a:cubicBezTo>
                  <a:close/>
                  <a:moveTo>
                    <a:pt x="790032" y="218390"/>
                  </a:moveTo>
                  <a:cubicBezTo>
                    <a:pt x="794867" y="218390"/>
                    <a:pt x="798786" y="222309"/>
                    <a:pt x="798786" y="227143"/>
                  </a:cubicBezTo>
                  <a:cubicBezTo>
                    <a:pt x="798786" y="231978"/>
                    <a:pt x="794867" y="235897"/>
                    <a:pt x="790032" y="235897"/>
                  </a:cubicBezTo>
                  <a:cubicBezTo>
                    <a:pt x="785198" y="235897"/>
                    <a:pt x="781279" y="231978"/>
                    <a:pt x="781279" y="227143"/>
                  </a:cubicBezTo>
                  <a:cubicBezTo>
                    <a:pt x="781279" y="222309"/>
                    <a:pt x="785198" y="218390"/>
                    <a:pt x="790032" y="218390"/>
                  </a:cubicBezTo>
                  <a:close/>
                  <a:moveTo>
                    <a:pt x="700258" y="218390"/>
                  </a:moveTo>
                  <a:cubicBezTo>
                    <a:pt x="705093" y="218390"/>
                    <a:pt x="709012" y="222309"/>
                    <a:pt x="709012" y="227143"/>
                  </a:cubicBezTo>
                  <a:cubicBezTo>
                    <a:pt x="709012" y="231978"/>
                    <a:pt x="705093" y="235897"/>
                    <a:pt x="700258" y="235897"/>
                  </a:cubicBezTo>
                  <a:cubicBezTo>
                    <a:pt x="695424" y="235897"/>
                    <a:pt x="691505" y="231978"/>
                    <a:pt x="691505" y="227143"/>
                  </a:cubicBezTo>
                  <a:cubicBezTo>
                    <a:pt x="691505" y="222309"/>
                    <a:pt x="695424" y="218390"/>
                    <a:pt x="700258" y="218390"/>
                  </a:cubicBezTo>
                  <a:close/>
                  <a:moveTo>
                    <a:pt x="610485" y="218390"/>
                  </a:moveTo>
                  <a:cubicBezTo>
                    <a:pt x="615320" y="218390"/>
                    <a:pt x="619239" y="222309"/>
                    <a:pt x="619239" y="227143"/>
                  </a:cubicBezTo>
                  <a:cubicBezTo>
                    <a:pt x="619239" y="231978"/>
                    <a:pt x="615320" y="235897"/>
                    <a:pt x="610485" y="235897"/>
                  </a:cubicBezTo>
                  <a:cubicBezTo>
                    <a:pt x="605651" y="235897"/>
                    <a:pt x="601732" y="231978"/>
                    <a:pt x="601732" y="227143"/>
                  </a:cubicBezTo>
                  <a:cubicBezTo>
                    <a:pt x="601732" y="222309"/>
                    <a:pt x="605651" y="218390"/>
                    <a:pt x="610485" y="218390"/>
                  </a:cubicBezTo>
                  <a:close/>
                  <a:moveTo>
                    <a:pt x="520713" y="218390"/>
                  </a:moveTo>
                  <a:cubicBezTo>
                    <a:pt x="525547" y="218390"/>
                    <a:pt x="529466" y="222309"/>
                    <a:pt x="529466" y="227143"/>
                  </a:cubicBezTo>
                  <a:cubicBezTo>
                    <a:pt x="529466" y="231978"/>
                    <a:pt x="525547" y="235897"/>
                    <a:pt x="520713" y="235897"/>
                  </a:cubicBezTo>
                  <a:cubicBezTo>
                    <a:pt x="515878" y="235897"/>
                    <a:pt x="511959" y="231978"/>
                    <a:pt x="511959" y="227143"/>
                  </a:cubicBezTo>
                  <a:cubicBezTo>
                    <a:pt x="511959" y="222309"/>
                    <a:pt x="515878" y="218390"/>
                    <a:pt x="520713" y="218390"/>
                  </a:cubicBezTo>
                  <a:close/>
                  <a:moveTo>
                    <a:pt x="430930" y="218390"/>
                  </a:moveTo>
                  <a:cubicBezTo>
                    <a:pt x="435765" y="218390"/>
                    <a:pt x="439684" y="222309"/>
                    <a:pt x="439684" y="227143"/>
                  </a:cubicBezTo>
                  <a:cubicBezTo>
                    <a:pt x="439684" y="231978"/>
                    <a:pt x="435765" y="235897"/>
                    <a:pt x="430930" y="235897"/>
                  </a:cubicBezTo>
                  <a:cubicBezTo>
                    <a:pt x="426096" y="235897"/>
                    <a:pt x="422177" y="231978"/>
                    <a:pt x="422177" y="227143"/>
                  </a:cubicBezTo>
                  <a:cubicBezTo>
                    <a:pt x="422177" y="222309"/>
                    <a:pt x="426096" y="218390"/>
                    <a:pt x="430930" y="218390"/>
                  </a:cubicBezTo>
                  <a:close/>
                  <a:moveTo>
                    <a:pt x="341156" y="218390"/>
                  </a:moveTo>
                  <a:cubicBezTo>
                    <a:pt x="345991" y="218390"/>
                    <a:pt x="349910" y="222309"/>
                    <a:pt x="349910" y="227143"/>
                  </a:cubicBezTo>
                  <a:cubicBezTo>
                    <a:pt x="349910" y="231978"/>
                    <a:pt x="345991" y="235897"/>
                    <a:pt x="341156" y="235897"/>
                  </a:cubicBezTo>
                  <a:cubicBezTo>
                    <a:pt x="336322" y="235897"/>
                    <a:pt x="332403" y="231978"/>
                    <a:pt x="332403" y="227143"/>
                  </a:cubicBezTo>
                  <a:cubicBezTo>
                    <a:pt x="332403" y="222309"/>
                    <a:pt x="336322" y="218390"/>
                    <a:pt x="341156" y="218390"/>
                  </a:cubicBezTo>
                  <a:close/>
                  <a:moveTo>
                    <a:pt x="251374" y="218390"/>
                  </a:moveTo>
                  <a:cubicBezTo>
                    <a:pt x="256209" y="218390"/>
                    <a:pt x="260128" y="222309"/>
                    <a:pt x="260128" y="227143"/>
                  </a:cubicBezTo>
                  <a:cubicBezTo>
                    <a:pt x="260128" y="231978"/>
                    <a:pt x="256209" y="235897"/>
                    <a:pt x="251374" y="235897"/>
                  </a:cubicBezTo>
                  <a:cubicBezTo>
                    <a:pt x="246540" y="235897"/>
                    <a:pt x="242621" y="231978"/>
                    <a:pt x="242621" y="227143"/>
                  </a:cubicBezTo>
                  <a:cubicBezTo>
                    <a:pt x="242621" y="222309"/>
                    <a:pt x="246540" y="218390"/>
                    <a:pt x="251374" y="218390"/>
                  </a:cubicBezTo>
                  <a:close/>
                  <a:moveTo>
                    <a:pt x="161601" y="218390"/>
                  </a:moveTo>
                  <a:cubicBezTo>
                    <a:pt x="166436" y="218390"/>
                    <a:pt x="170355" y="222309"/>
                    <a:pt x="170355" y="227143"/>
                  </a:cubicBezTo>
                  <a:cubicBezTo>
                    <a:pt x="170355" y="231978"/>
                    <a:pt x="166436" y="235897"/>
                    <a:pt x="161601" y="235897"/>
                  </a:cubicBezTo>
                  <a:cubicBezTo>
                    <a:pt x="156767" y="235897"/>
                    <a:pt x="152848" y="231978"/>
                    <a:pt x="152848" y="227143"/>
                  </a:cubicBezTo>
                  <a:cubicBezTo>
                    <a:pt x="152848" y="222309"/>
                    <a:pt x="156767" y="218390"/>
                    <a:pt x="161601" y="218390"/>
                  </a:cubicBezTo>
                  <a:close/>
                  <a:moveTo>
                    <a:pt x="71828" y="218390"/>
                  </a:moveTo>
                  <a:cubicBezTo>
                    <a:pt x="76663" y="218390"/>
                    <a:pt x="80582" y="222309"/>
                    <a:pt x="80582" y="227143"/>
                  </a:cubicBezTo>
                  <a:cubicBezTo>
                    <a:pt x="80582" y="231978"/>
                    <a:pt x="76663" y="235897"/>
                    <a:pt x="71828" y="235897"/>
                  </a:cubicBezTo>
                  <a:cubicBezTo>
                    <a:pt x="66994" y="235897"/>
                    <a:pt x="63075" y="231978"/>
                    <a:pt x="63075" y="227143"/>
                  </a:cubicBezTo>
                  <a:cubicBezTo>
                    <a:pt x="63075" y="222309"/>
                    <a:pt x="66994" y="218390"/>
                    <a:pt x="71828" y="218390"/>
                  </a:cubicBezTo>
                  <a:close/>
                  <a:moveTo>
                    <a:pt x="924706" y="174717"/>
                  </a:moveTo>
                  <a:cubicBezTo>
                    <a:pt x="928872" y="174717"/>
                    <a:pt x="932250" y="178094"/>
                    <a:pt x="932250" y="182261"/>
                  </a:cubicBezTo>
                  <a:cubicBezTo>
                    <a:pt x="932250" y="186427"/>
                    <a:pt x="928872" y="189805"/>
                    <a:pt x="924706" y="189805"/>
                  </a:cubicBezTo>
                  <a:cubicBezTo>
                    <a:pt x="920539" y="189805"/>
                    <a:pt x="917162" y="186427"/>
                    <a:pt x="917162" y="182261"/>
                  </a:cubicBezTo>
                  <a:cubicBezTo>
                    <a:pt x="917162" y="178094"/>
                    <a:pt x="920539" y="174717"/>
                    <a:pt x="924706" y="174717"/>
                  </a:cubicBezTo>
                  <a:close/>
                  <a:moveTo>
                    <a:pt x="834924" y="174717"/>
                  </a:moveTo>
                  <a:cubicBezTo>
                    <a:pt x="839090" y="174717"/>
                    <a:pt x="842468" y="178094"/>
                    <a:pt x="842468" y="182261"/>
                  </a:cubicBezTo>
                  <a:cubicBezTo>
                    <a:pt x="842468" y="186427"/>
                    <a:pt x="839090" y="189805"/>
                    <a:pt x="834924" y="189805"/>
                  </a:cubicBezTo>
                  <a:cubicBezTo>
                    <a:pt x="830757" y="189805"/>
                    <a:pt x="827380" y="186427"/>
                    <a:pt x="827380" y="182261"/>
                  </a:cubicBezTo>
                  <a:cubicBezTo>
                    <a:pt x="827380" y="178094"/>
                    <a:pt x="830757" y="174717"/>
                    <a:pt x="834924" y="174717"/>
                  </a:cubicBezTo>
                  <a:close/>
                  <a:moveTo>
                    <a:pt x="745141" y="174717"/>
                  </a:moveTo>
                  <a:cubicBezTo>
                    <a:pt x="749307" y="174717"/>
                    <a:pt x="752685" y="178094"/>
                    <a:pt x="752685" y="182261"/>
                  </a:cubicBezTo>
                  <a:cubicBezTo>
                    <a:pt x="752685" y="186427"/>
                    <a:pt x="749307" y="189805"/>
                    <a:pt x="745141" y="189805"/>
                  </a:cubicBezTo>
                  <a:cubicBezTo>
                    <a:pt x="740975" y="189805"/>
                    <a:pt x="737597" y="186427"/>
                    <a:pt x="737597" y="182261"/>
                  </a:cubicBezTo>
                  <a:cubicBezTo>
                    <a:pt x="737597" y="178094"/>
                    <a:pt x="740975" y="174717"/>
                    <a:pt x="745141" y="174717"/>
                  </a:cubicBezTo>
                  <a:close/>
                  <a:moveTo>
                    <a:pt x="655368" y="174717"/>
                  </a:moveTo>
                  <a:cubicBezTo>
                    <a:pt x="659534" y="174717"/>
                    <a:pt x="662912" y="178094"/>
                    <a:pt x="662912" y="182261"/>
                  </a:cubicBezTo>
                  <a:cubicBezTo>
                    <a:pt x="662912" y="186427"/>
                    <a:pt x="659534" y="189805"/>
                    <a:pt x="655368" y="189805"/>
                  </a:cubicBezTo>
                  <a:cubicBezTo>
                    <a:pt x="651201" y="189805"/>
                    <a:pt x="647824" y="186427"/>
                    <a:pt x="647824" y="182261"/>
                  </a:cubicBezTo>
                  <a:cubicBezTo>
                    <a:pt x="647824" y="178094"/>
                    <a:pt x="651201" y="174717"/>
                    <a:pt x="655368" y="174717"/>
                  </a:cubicBezTo>
                  <a:close/>
                  <a:moveTo>
                    <a:pt x="565595" y="174717"/>
                  </a:moveTo>
                  <a:cubicBezTo>
                    <a:pt x="569761" y="174717"/>
                    <a:pt x="573139" y="178094"/>
                    <a:pt x="573139" y="182261"/>
                  </a:cubicBezTo>
                  <a:cubicBezTo>
                    <a:pt x="573139" y="186427"/>
                    <a:pt x="569761" y="189805"/>
                    <a:pt x="565595" y="189805"/>
                  </a:cubicBezTo>
                  <a:cubicBezTo>
                    <a:pt x="561428" y="189805"/>
                    <a:pt x="558051" y="186427"/>
                    <a:pt x="558051" y="182261"/>
                  </a:cubicBezTo>
                  <a:cubicBezTo>
                    <a:pt x="558051" y="178094"/>
                    <a:pt x="561428" y="174717"/>
                    <a:pt x="565595" y="174717"/>
                  </a:cubicBezTo>
                  <a:close/>
                  <a:moveTo>
                    <a:pt x="475822" y="174717"/>
                  </a:moveTo>
                  <a:cubicBezTo>
                    <a:pt x="479988" y="174717"/>
                    <a:pt x="483366" y="178094"/>
                    <a:pt x="483366" y="182261"/>
                  </a:cubicBezTo>
                  <a:cubicBezTo>
                    <a:pt x="483366" y="186427"/>
                    <a:pt x="479988" y="189805"/>
                    <a:pt x="475822" y="189805"/>
                  </a:cubicBezTo>
                  <a:cubicBezTo>
                    <a:pt x="471656" y="189805"/>
                    <a:pt x="468278" y="186427"/>
                    <a:pt x="468278" y="182261"/>
                  </a:cubicBezTo>
                  <a:cubicBezTo>
                    <a:pt x="468278" y="178094"/>
                    <a:pt x="471656" y="174717"/>
                    <a:pt x="475822" y="174717"/>
                  </a:cubicBezTo>
                  <a:close/>
                  <a:moveTo>
                    <a:pt x="386039" y="174717"/>
                  </a:moveTo>
                  <a:cubicBezTo>
                    <a:pt x="390205" y="174717"/>
                    <a:pt x="393583" y="178094"/>
                    <a:pt x="393583" y="182261"/>
                  </a:cubicBezTo>
                  <a:cubicBezTo>
                    <a:pt x="393583" y="186427"/>
                    <a:pt x="390205" y="189805"/>
                    <a:pt x="386039" y="189805"/>
                  </a:cubicBezTo>
                  <a:cubicBezTo>
                    <a:pt x="381872" y="189805"/>
                    <a:pt x="378495" y="186427"/>
                    <a:pt x="378495" y="182261"/>
                  </a:cubicBezTo>
                  <a:cubicBezTo>
                    <a:pt x="378495" y="178094"/>
                    <a:pt x="381872" y="174717"/>
                    <a:pt x="386039" y="174717"/>
                  </a:cubicBezTo>
                  <a:close/>
                  <a:moveTo>
                    <a:pt x="296266" y="174717"/>
                  </a:moveTo>
                  <a:cubicBezTo>
                    <a:pt x="300432" y="174717"/>
                    <a:pt x="303810" y="178094"/>
                    <a:pt x="303810" y="182261"/>
                  </a:cubicBezTo>
                  <a:cubicBezTo>
                    <a:pt x="303810" y="186427"/>
                    <a:pt x="300432" y="189805"/>
                    <a:pt x="296266" y="189805"/>
                  </a:cubicBezTo>
                  <a:cubicBezTo>
                    <a:pt x="292099" y="189805"/>
                    <a:pt x="288722" y="186427"/>
                    <a:pt x="288722" y="182261"/>
                  </a:cubicBezTo>
                  <a:cubicBezTo>
                    <a:pt x="288722" y="178094"/>
                    <a:pt x="292099" y="174717"/>
                    <a:pt x="296266" y="174717"/>
                  </a:cubicBezTo>
                  <a:close/>
                  <a:moveTo>
                    <a:pt x="206493" y="174717"/>
                  </a:moveTo>
                  <a:cubicBezTo>
                    <a:pt x="210659" y="174717"/>
                    <a:pt x="214037" y="178094"/>
                    <a:pt x="214037" y="182261"/>
                  </a:cubicBezTo>
                  <a:cubicBezTo>
                    <a:pt x="214037" y="186427"/>
                    <a:pt x="210659" y="189805"/>
                    <a:pt x="206493" y="189805"/>
                  </a:cubicBezTo>
                  <a:cubicBezTo>
                    <a:pt x="202326" y="189805"/>
                    <a:pt x="198949" y="186427"/>
                    <a:pt x="198949" y="182261"/>
                  </a:cubicBezTo>
                  <a:cubicBezTo>
                    <a:pt x="198949" y="178094"/>
                    <a:pt x="202326" y="174717"/>
                    <a:pt x="206493" y="174717"/>
                  </a:cubicBezTo>
                  <a:close/>
                  <a:moveTo>
                    <a:pt x="116710" y="174717"/>
                  </a:moveTo>
                  <a:cubicBezTo>
                    <a:pt x="120876" y="174717"/>
                    <a:pt x="124254" y="178094"/>
                    <a:pt x="124254" y="182261"/>
                  </a:cubicBezTo>
                  <a:cubicBezTo>
                    <a:pt x="124254" y="186427"/>
                    <a:pt x="120876" y="189805"/>
                    <a:pt x="116710" y="189805"/>
                  </a:cubicBezTo>
                  <a:cubicBezTo>
                    <a:pt x="112543" y="189805"/>
                    <a:pt x="109166" y="186427"/>
                    <a:pt x="109166" y="182261"/>
                  </a:cubicBezTo>
                  <a:cubicBezTo>
                    <a:pt x="109166" y="178094"/>
                    <a:pt x="112543" y="174717"/>
                    <a:pt x="116710" y="174717"/>
                  </a:cubicBezTo>
                  <a:close/>
                  <a:moveTo>
                    <a:pt x="26937" y="174717"/>
                  </a:moveTo>
                  <a:cubicBezTo>
                    <a:pt x="31103" y="174717"/>
                    <a:pt x="34481" y="178094"/>
                    <a:pt x="34481" y="182261"/>
                  </a:cubicBezTo>
                  <a:cubicBezTo>
                    <a:pt x="34481" y="186427"/>
                    <a:pt x="31103" y="189805"/>
                    <a:pt x="26937" y="189805"/>
                  </a:cubicBezTo>
                  <a:cubicBezTo>
                    <a:pt x="22770" y="189805"/>
                    <a:pt x="19393" y="186427"/>
                    <a:pt x="19393" y="182261"/>
                  </a:cubicBezTo>
                  <a:cubicBezTo>
                    <a:pt x="19393" y="178094"/>
                    <a:pt x="22770" y="174717"/>
                    <a:pt x="26937" y="174717"/>
                  </a:cubicBezTo>
                  <a:close/>
                  <a:moveTo>
                    <a:pt x="700259" y="131045"/>
                  </a:moveTo>
                  <a:cubicBezTo>
                    <a:pt x="703752" y="131045"/>
                    <a:pt x="706583" y="133877"/>
                    <a:pt x="706583" y="137370"/>
                  </a:cubicBezTo>
                  <a:cubicBezTo>
                    <a:pt x="706583" y="140863"/>
                    <a:pt x="703752" y="143694"/>
                    <a:pt x="700259" y="143694"/>
                  </a:cubicBezTo>
                  <a:cubicBezTo>
                    <a:pt x="696766" y="143694"/>
                    <a:pt x="693934" y="140863"/>
                    <a:pt x="693934" y="137370"/>
                  </a:cubicBezTo>
                  <a:cubicBezTo>
                    <a:pt x="693934" y="133877"/>
                    <a:pt x="696766" y="131045"/>
                    <a:pt x="700259" y="131045"/>
                  </a:cubicBezTo>
                  <a:close/>
                  <a:moveTo>
                    <a:pt x="251375" y="131045"/>
                  </a:moveTo>
                  <a:cubicBezTo>
                    <a:pt x="254868" y="131045"/>
                    <a:pt x="257699" y="133877"/>
                    <a:pt x="257699" y="137370"/>
                  </a:cubicBezTo>
                  <a:cubicBezTo>
                    <a:pt x="257699" y="140863"/>
                    <a:pt x="254868" y="143694"/>
                    <a:pt x="251375" y="143694"/>
                  </a:cubicBezTo>
                  <a:cubicBezTo>
                    <a:pt x="247882" y="143694"/>
                    <a:pt x="245050" y="140863"/>
                    <a:pt x="245050" y="137370"/>
                  </a:cubicBezTo>
                  <a:cubicBezTo>
                    <a:pt x="245050" y="133877"/>
                    <a:pt x="247882" y="131045"/>
                    <a:pt x="251375" y="131045"/>
                  </a:cubicBezTo>
                  <a:close/>
                  <a:moveTo>
                    <a:pt x="879815" y="131036"/>
                  </a:moveTo>
                  <a:cubicBezTo>
                    <a:pt x="883313" y="131036"/>
                    <a:pt x="886149" y="133872"/>
                    <a:pt x="886149" y="137370"/>
                  </a:cubicBezTo>
                  <a:cubicBezTo>
                    <a:pt x="886149" y="140868"/>
                    <a:pt x="883313" y="143704"/>
                    <a:pt x="879815" y="143704"/>
                  </a:cubicBezTo>
                  <a:cubicBezTo>
                    <a:pt x="876317" y="143704"/>
                    <a:pt x="873481" y="140868"/>
                    <a:pt x="873481" y="137370"/>
                  </a:cubicBezTo>
                  <a:cubicBezTo>
                    <a:pt x="873481" y="133872"/>
                    <a:pt x="876317" y="131036"/>
                    <a:pt x="879815" y="131036"/>
                  </a:cubicBezTo>
                  <a:close/>
                  <a:moveTo>
                    <a:pt x="790032" y="131036"/>
                  </a:moveTo>
                  <a:cubicBezTo>
                    <a:pt x="793530" y="131036"/>
                    <a:pt x="796366" y="133872"/>
                    <a:pt x="796366" y="137370"/>
                  </a:cubicBezTo>
                  <a:cubicBezTo>
                    <a:pt x="796366" y="140868"/>
                    <a:pt x="793530" y="143704"/>
                    <a:pt x="790032" y="143704"/>
                  </a:cubicBezTo>
                  <a:cubicBezTo>
                    <a:pt x="786534" y="143704"/>
                    <a:pt x="783698" y="140868"/>
                    <a:pt x="783698" y="137370"/>
                  </a:cubicBezTo>
                  <a:cubicBezTo>
                    <a:pt x="783698" y="133872"/>
                    <a:pt x="786534" y="131036"/>
                    <a:pt x="790032" y="131036"/>
                  </a:cubicBezTo>
                  <a:close/>
                  <a:moveTo>
                    <a:pt x="610486" y="131036"/>
                  </a:moveTo>
                  <a:cubicBezTo>
                    <a:pt x="613984" y="131036"/>
                    <a:pt x="616820" y="133872"/>
                    <a:pt x="616820" y="137370"/>
                  </a:cubicBezTo>
                  <a:cubicBezTo>
                    <a:pt x="616820" y="140868"/>
                    <a:pt x="613984" y="143704"/>
                    <a:pt x="610486" y="143704"/>
                  </a:cubicBezTo>
                  <a:cubicBezTo>
                    <a:pt x="606988" y="143704"/>
                    <a:pt x="604152" y="140868"/>
                    <a:pt x="604152" y="137370"/>
                  </a:cubicBezTo>
                  <a:cubicBezTo>
                    <a:pt x="604152" y="133872"/>
                    <a:pt x="606988" y="131036"/>
                    <a:pt x="610486" y="131036"/>
                  </a:cubicBezTo>
                  <a:close/>
                  <a:moveTo>
                    <a:pt x="520703" y="131036"/>
                  </a:moveTo>
                  <a:cubicBezTo>
                    <a:pt x="524201" y="131036"/>
                    <a:pt x="527037" y="133872"/>
                    <a:pt x="527037" y="137370"/>
                  </a:cubicBezTo>
                  <a:cubicBezTo>
                    <a:pt x="527037" y="140868"/>
                    <a:pt x="524201" y="143704"/>
                    <a:pt x="520703" y="143704"/>
                  </a:cubicBezTo>
                  <a:cubicBezTo>
                    <a:pt x="517205" y="143704"/>
                    <a:pt x="514369" y="140868"/>
                    <a:pt x="514369" y="137370"/>
                  </a:cubicBezTo>
                  <a:cubicBezTo>
                    <a:pt x="514369" y="133872"/>
                    <a:pt x="517205" y="131036"/>
                    <a:pt x="520703" y="131036"/>
                  </a:cubicBezTo>
                  <a:close/>
                  <a:moveTo>
                    <a:pt x="430930" y="131036"/>
                  </a:moveTo>
                  <a:cubicBezTo>
                    <a:pt x="434428" y="131036"/>
                    <a:pt x="437264" y="133872"/>
                    <a:pt x="437264" y="137370"/>
                  </a:cubicBezTo>
                  <a:cubicBezTo>
                    <a:pt x="437264" y="140868"/>
                    <a:pt x="434428" y="143704"/>
                    <a:pt x="430930" y="143704"/>
                  </a:cubicBezTo>
                  <a:cubicBezTo>
                    <a:pt x="427432" y="143704"/>
                    <a:pt x="424596" y="140868"/>
                    <a:pt x="424596" y="137370"/>
                  </a:cubicBezTo>
                  <a:cubicBezTo>
                    <a:pt x="424596" y="133872"/>
                    <a:pt x="427432" y="131036"/>
                    <a:pt x="430930" y="131036"/>
                  </a:cubicBezTo>
                  <a:close/>
                  <a:moveTo>
                    <a:pt x="341147" y="131036"/>
                  </a:moveTo>
                  <a:cubicBezTo>
                    <a:pt x="344645" y="131036"/>
                    <a:pt x="347481" y="133872"/>
                    <a:pt x="347481" y="137370"/>
                  </a:cubicBezTo>
                  <a:cubicBezTo>
                    <a:pt x="347481" y="140868"/>
                    <a:pt x="344645" y="143704"/>
                    <a:pt x="341147" y="143704"/>
                  </a:cubicBezTo>
                  <a:cubicBezTo>
                    <a:pt x="337649" y="143704"/>
                    <a:pt x="334813" y="140868"/>
                    <a:pt x="334813" y="137370"/>
                  </a:cubicBezTo>
                  <a:cubicBezTo>
                    <a:pt x="334813" y="133872"/>
                    <a:pt x="337649" y="131036"/>
                    <a:pt x="341147" y="131036"/>
                  </a:cubicBezTo>
                  <a:close/>
                  <a:moveTo>
                    <a:pt x="161601" y="131036"/>
                  </a:moveTo>
                  <a:cubicBezTo>
                    <a:pt x="165099" y="131036"/>
                    <a:pt x="167935" y="133872"/>
                    <a:pt x="167935" y="137370"/>
                  </a:cubicBezTo>
                  <a:cubicBezTo>
                    <a:pt x="167935" y="140868"/>
                    <a:pt x="165099" y="143704"/>
                    <a:pt x="161601" y="143704"/>
                  </a:cubicBezTo>
                  <a:cubicBezTo>
                    <a:pt x="158103" y="143704"/>
                    <a:pt x="155267" y="140868"/>
                    <a:pt x="155267" y="137370"/>
                  </a:cubicBezTo>
                  <a:cubicBezTo>
                    <a:pt x="155267" y="133872"/>
                    <a:pt x="158103" y="131036"/>
                    <a:pt x="161601" y="131036"/>
                  </a:cubicBezTo>
                  <a:close/>
                  <a:moveTo>
                    <a:pt x="71828" y="131036"/>
                  </a:moveTo>
                  <a:cubicBezTo>
                    <a:pt x="75326" y="131036"/>
                    <a:pt x="78162" y="133872"/>
                    <a:pt x="78162" y="137370"/>
                  </a:cubicBezTo>
                  <a:cubicBezTo>
                    <a:pt x="78162" y="140868"/>
                    <a:pt x="75326" y="143704"/>
                    <a:pt x="71828" y="143704"/>
                  </a:cubicBezTo>
                  <a:cubicBezTo>
                    <a:pt x="68330" y="143704"/>
                    <a:pt x="65494" y="140868"/>
                    <a:pt x="65494" y="137370"/>
                  </a:cubicBezTo>
                  <a:cubicBezTo>
                    <a:pt x="65494" y="133872"/>
                    <a:pt x="68330" y="131036"/>
                    <a:pt x="71828" y="131036"/>
                  </a:cubicBezTo>
                  <a:close/>
                  <a:moveTo>
                    <a:pt x="924706" y="87364"/>
                  </a:moveTo>
                  <a:cubicBezTo>
                    <a:pt x="927531" y="87364"/>
                    <a:pt x="929821" y="89654"/>
                    <a:pt x="929821" y="92479"/>
                  </a:cubicBezTo>
                  <a:cubicBezTo>
                    <a:pt x="929821" y="95304"/>
                    <a:pt x="927531" y="97594"/>
                    <a:pt x="924706" y="97594"/>
                  </a:cubicBezTo>
                  <a:cubicBezTo>
                    <a:pt x="921881" y="97594"/>
                    <a:pt x="919591" y="95304"/>
                    <a:pt x="919591" y="92479"/>
                  </a:cubicBezTo>
                  <a:cubicBezTo>
                    <a:pt x="919591" y="89654"/>
                    <a:pt x="921881" y="87364"/>
                    <a:pt x="924706" y="87364"/>
                  </a:cubicBezTo>
                  <a:close/>
                  <a:moveTo>
                    <a:pt x="834923" y="87364"/>
                  </a:moveTo>
                  <a:cubicBezTo>
                    <a:pt x="837748" y="87364"/>
                    <a:pt x="840038" y="89654"/>
                    <a:pt x="840038" y="92479"/>
                  </a:cubicBezTo>
                  <a:cubicBezTo>
                    <a:pt x="840038" y="95304"/>
                    <a:pt x="837748" y="97594"/>
                    <a:pt x="834923" y="97594"/>
                  </a:cubicBezTo>
                  <a:cubicBezTo>
                    <a:pt x="832098" y="97594"/>
                    <a:pt x="829808" y="95304"/>
                    <a:pt x="829808" y="92479"/>
                  </a:cubicBezTo>
                  <a:cubicBezTo>
                    <a:pt x="829808" y="89654"/>
                    <a:pt x="832098" y="87364"/>
                    <a:pt x="834923" y="87364"/>
                  </a:cubicBezTo>
                  <a:close/>
                  <a:moveTo>
                    <a:pt x="745150" y="87364"/>
                  </a:moveTo>
                  <a:cubicBezTo>
                    <a:pt x="747975" y="87364"/>
                    <a:pt x="750265" y="89654"/>
                    <a:pt x="750265" y="92479"/>
                  </a:cubicBezTo>
                  <a:cubicBezTo>
                    <a:pt x="750265" y="95304"/>
                    <a:pt x="747975" y="97594"/>
                    <a:pt x="745150" y="97594"/>
                  </a:cubicBezTo>
                  <a:cubicBezTo>
                    <a:pt x="742325" y="97594"/>
                    <a:pt x="740035" y="95304"/>
                    <a:pt x="740035" y="92479"/>
                  </a:cubicBezTo>
                  <a:cubicBezTo>
                    <a:pt x="740035" y="89654"/>
                    <a:pt x="742325" y="87364"/>
                    <a:pt x="745150" y="87364"/>
                  </a:cubicBezTo>
                  <a:close/>
                  <a:moveTo>
                    <a:pt x="655368" y="87364"/>
                  </a:moveTo>
                  <a:cubicBezTo>
                    <a:pt x="658193" y="87364"/>
                    <a:pt x="660483" y="89654"/>
                    <a:pt x="660483" y="92479"/>
                  </a:cubicBezTo>
                  <a:cubicBezTo>
                    <a:pt x="660483" y="95304"/>
                    <a:pt x="658193" y="97594"/>
                    <a:pt x="655368" y="97594"/>
                  </a:cubicBezTo>
                  <a:cubicBezTo>
                    <a:pt x="652543" y="97594"/>
                    <a:pt x="650253" y="95304"/>
                    <a:pt x="650253" y="92479"/>
                  </a:cubicBezTo>
                  <a:cubicBezTo>
                    <a:pt x="650253" y="89654"/>
                    <a:pt x="652543" y="87364"/>
                    <a:pt x="655368" y="87364"/>
                  </a:cubicBezTo>
                  <a:close/>
                  <a:moveTo>
                    <a:pt x="565595" y="87364"/>
                  </a:moveTo>
                  <a:cubicBezTo>
                    <a:pt x="568420" y="87364"/>
                    <a:pt x="570710" y="89654"/>
                    <a:pt x="570710" y="92479"/>
                  </a:cubicBezTo>
                  <a:cubicBezTo>
                    <a:pt x="570710" y="95304"/>
                    <a:pt x="568420" y="97594"/>
                    <a:pt x="565595" y="97594"/>
                  </a:cubicBezTo>
                  <a:cubicBezTo>
                    <a:pt x="562770" y="97594"/>
                    <a:pt x="560480" y="95304"/>
                    <a:pt x="560480" y="92479"/>
                  </a:cubicBezTo>
                  <a:cubicBezTo>
                    <a:pt x="560480" y="89654"/>
                    <a:pt x="562770" y="87364"/>
                    <a:pt x="565595" y="87364"/>
                  </a:cubicBezTo>
                  <a:close/>
                  <a:moveTo>
                    <a:pt x="475821" y="87364"/>
                  </a:moveTo>
                  <a:cubicBezTo>
                    <a:pt x="478646" y="87364"/>
                    <a:pt x="480936" y="89654"/>
                    <a:pt x="480936" y="92479"/>
                  </a:cubicBezTo>
                  <a:cubicBezTo>
                    <a:pt x="480936" y="95304"/>
                    <a:pt x="478646" y="97594"/>
                    <a:pt x="475821" y="97594"/>
                  </a:cubicBezTo>
                  <a:cubicBezTo>
                    <a:pt x="472996" y="97594"/>
                    <a:pt x="470706" y="95304"/>
                    <a:pt x="470706" y="92479"/>
                  </a:cubicBezTo>
                  <a:cubicBezTo>
                    <a:pt x="470706" y="89654"/>
                    <a:pt x="472996" y="87364"/>
                    <a:pt x="475821" y="87364"/>
                  </a:cubicBezTo>
                  <a:close/>
                  <a:moveTo>
                    <a:pt x="296266" y="87364"/>
                  </a:moveTo>
                  <a:cubicBezTo>
                    <a:pt x="299091" y="87364"/>
                    <a:pt x="301381" y="89654"/>
                    <a:pt x="301381" y="92479"/>
                  </a:cubicBezTo>
                  <a:cubicBezTo>
                    <a:pt x="301381" y="95304"/>
                    <a:pt x="299091" y="97594"/>
                    <a:pt x="296266" y="97594"/>
                  </a:cubicBezTo>
                  <a:cubicBezTo>
                    <a:pt x="293441" y="97594"/>
                    <a:pt x="291151" y="95304"/>
                    <a:pt x="291151" y="92479"/>
                  </a:cubicBezTo>
                  <a:cubicBezTo>
                    <a:pt x="291151" y="89654"/>
                    <a:pt x="293441" y="87364"/>
                    <a:pt x="296266" y="87364"/>
                  </a:cubicBezTo>
                  <a:close/>
                  <a:moveTo>
                    <a:pt x="206483" y="87364"/>
                  </a:moveTo>
                  <a:cubicBezTo>
                    <a:pt x="209308" y="87364"/>
                    <a:pt x="211598" y="89654"/>
                    <a:pt x="211598" y="92479"/>
                  </a:cubicBezTo>
                  <a:cubicBezTo>
                    <a:pt x="211598" y="95304"/>
                    <a:pt x="209308" y="97594"/>
                    <a:pt x="206483" y="97594"/>
                  </a:cubicBezTo>
                  <a:cubicBezTo>
                    <a:pt x="203658" y="97594"/>
                    <a:pt x="201368" y="95304"/>
                    <a:pt x="201368" y="92479"/>
                  </a:cubicBezTo>
                  <a:cubicBezTo>
                    <a:pt x="201368" y="89654"/>
                    <a:pt x="203658" y="87364"/>
                    <a:pt x="206483" y="87364"/>
                  </a:cubicBezTo>
                  <a:close/>
                  <a:moveTo>
                    <a:pt x="26937" y="87364"/>
                  </a:moveTo>
                  <a:cubicBezTo>
                    <a:pt x="29762" y="87364"/>
                    <a:pt x="32052" y="89654"/>
                    <a:pt x="32052" y="92479"/>
                  </a:cubicBezTo>
                  <a:cubicBezTo>
                    <a:pt x="32052" y="95304"/>
                    <a:pt x="29762" y="97594"/>
                    <a:pt x="26937" y="97594"/>
                  </a:cubicBezTo>
                  <a:cubicBezTo>
                    <a:pt x="24112" y="97594"/>
                    <a:pt x="21822" y="95304"/>
                    <a:pt x="21822" y="92479"/>
                  </a:cubicBezTo>
                  <a:cubicBezTo>
                    <a:pt x="21822" y="89654"/>
                    <a:pt x="24112" y="87364"/>
                    <a:pt x="26937" y="87364"/>
                  </a:cubicBezTo>
                  <a:close/>
                  <a:moveTo>
                    <a:pt x="386038" y="87354"/>
                  </a:moveTo>
                  <a:cubicBezTo>
                    <a:pt x="388869" y="87354"/>
                    <a:pt x="391163" y="89648"/>
                    <a:pt x="391163" y="92478"/>
                  </a:cubicBezTo>
                  <a:cubicBezTo>
                    <a:pt x="391163" y="95309"/>
                    <a:pt x="388869" y="97603"/>
                    <a:pt x="386038" y="97603"/>
                  </a:cubicBezTo>
                  <a:cubicBezTo>
                    <a:pt x="383208" y="97603"/>
                    <a:pt x="380914" y="95309"/>
                    <a:pt x="380914" y="92478"/>
                  </a:cubicBezTo>
                  <a:cubicBezTo>
                    <a:pt x="380914" y="89648"/>
                    <a:pt x="383208" y="87354"/>
                    <a:pt x="386038" y="87354"/>
                  </a:cubicBezTo>
                  <a:close/>
                  <a:moveTo>
                    <a:pt x="116709" y="87354"/>
                  </a:moveTo>
                  <a:cubicBezTo>
                    <a:pt x="119540" y="87354"/>
                    <a:pt x="121834" y="89648"/>
                    <a:pt x="121834" y="92478"/>
                  </a:cubicBezTo>
                  <a:cubicBezTo>
                    <a:pt x="121834" y="95309"/>
                    <a:pt x="119540" y="97603"/>
                    <a:pt x="116709" y="97603"/>
                  </a:cubicBezTo>
                  <a:cubicBezTo>
                    <a:pt x="113879" y="97603"/>
                    <a:pt x="111585" y="95309"/>
                    <a:pt x="111585" y="92478"/>
                  </a:cubicBezTo>
                  <a:cubicBezTo>
                    <a:pt x="111585" y="89648"/>
                    <a:pt x="113879" y="87354"/>
                    <a:pt x="116709" y="87354"/>
                  </a:cubicBezTo>
                  <a:close/>
                  <a:moveTo>
                    <a:pt x="879814" y="43682"/>
                  </a:moveTo>
                  <a:cubicBezTo>
                    <a:pt x="881971" y="43682"/>
                    <a:pt x="883719" y="45430"/>
                    <a:pt x="883719" y="47587"/>
                  </a:cubicBezTo>
                  <a:cubicBezTo>
                    <a:pt x="883719" y="49744"/>
                    <a:pt x="881971" y="51493"/>
                    <a:pt x="879814" y="51493"/>
                  </a:cubicBezTo>
                  <a:cubicBezTo>
                    <a:pt x="877657" y="51493"/>
                    <a:pt x="875909" y="49744"/>
                    <a:pt x="875909" y="47587"/>
                  </a:cubicBezTo>
                  <a:cubicBezTo>
                    <a:pt x="875909" y="45430"/>
                    <a:pt x="877657" y="43682"/>
                    <a:pt x="879814" y="43682"/>
                  </a:cubicBezTo>
                  <a:close/>
                  <a:moveTo>
                    <a:pt x="790041" y="43682"/>
                  </a:moveTo>
                  <a:cubicBezTo>
                    <a:pt x="792198" y="43682"/>
                    <a:pt x="793946" y="45430"/>
                    <a:pt x="793946" y="47587"/>
                  </a:cubicBezTo>
                  <a:cubicBezTo>
                    <a:pt x="793946" y="49744"/>
                    <a:pt x="792198" y="51493"/>
                    <a:pt x="790041" y="51493"/>
                  </a:cubicBezTo>
                  <a:cubicBezTo>
                    <a:pt x="787884" y="51493"/>
                    <a:pt x="786136" y="49744"/>
                    <a:pt x="786136" y="47587"/>
                  </a:cubicBezTo>
                  <a:cubicBezTo>
                    <a:pt x="786136" y="45430"/>
                    <a:pt x="787884" y="43682"/>
                    <a:pt x="790041" y="43682"/>
                  </a:cubicBezTo>
                  <a:close/>
                  <a:moveTo>
                    <a:pt x="700259" y="43682"/>
                  </a:moveTo>
                  <a:cubicBezTo>
                    <a:pt x="702416" y="43682"/>
                    <a:pt x="704165" y="45430"/>
                    <a:pt x="704165" y="47587"/>
                  </a:cubicBezTo>
                  <a:cubicBezTo>
                    <a:pt x="704165" y="49744"/>
                    <a:pt x="702416" y="51493"/>
                    <a:pt x="700259" y="51493"/>
                  </a:cubicBezTo>
                  <a:cubicBezTo>
                    <a:pt x="698102" y="51493"/>
                    <a:pt x="696354" y="49744"/>
                    <a:pt x="696354" y="47587"/>
                  </a:cubicBezTo>
                  <a:cubicBezTo>
                    <a:pt x="696354" y="45430"/>
                    <a:pt x="698102" y="43682"/>
                    <a:pt x="700259" y="43682"/>
                  </a:cubicBezTo>
                  <a:close/>
                  <a:moveTo>
                    <a:pt x="610486" y="43682"/>
                  </a:moveTo>
                  <a:cubicBezTo>
                    <a:pt x="612643" y="43682"/>
                    <a:pt x="614391" y="45430"/>
                    <a:pt x="614391" y="47587"/>
                  </a:cubicBezTo>
                  <a:cubicBezTo>
                    <a:pt x="614391" y="49744"/>
                    <a:pt x="612643" y="51493"/>
                    <a:pt x="610486" y="51493"/>
                  </a:cubicBezTo>
                  <a:cubicBezTo>
                    <a:pt x="608329" y="51493"/>
                    <a:pt x="606581" y="49744"/>
                    <a:pt x="606581" y="47587"/>
                  </a:cubicBezTo>
                  <a:cubicBezTo>
                    <a:pt x="606581" y="45430"/>
                    <a:pt x="608329" y="43682"/>
                    <a:pt x="610486" y="43682"/>
                  </a:cubicBezTo>
                  <a:close/>
                  <a:moveTo>
                    <a:pt x="520703" y="43682"/>
                  </a:moveTo>
                  <a:cubicBezTo>
                    <a:pt x="522860" y="43682"/>
                    <a:pt x="524608" y="45430"/>
                    <a:pt x="524608" y="47587"/>
                  </a:cubicBezTo>
                  <a:cubicBezTo>
                    <a:pt x="524608" y="49744"/>
                    <a:pt x="522860" y="51493"/>
                    <a:pt x="520703" y="51493"/>
                  </a:cubicBezTo>
                  <a:cubicBezTo>
                    <a:pt x="518546" y="51493"/>
                    <a:pt x="516798" y="49744"/>
                    <a:pt x="516798" y="47587"/>
                  </a:cubicBezTo>
                  <a:cubicBezTo>
                    <a:pt x="516798" y="45430"/>
                    <a:pt x="518546" y="43682"/>
                    <a:pt x="520703" y="43682"/>
                  </a:cubicBezTo>
                  <a:close/>
                  <a:moveTo>
                    <a:pt x="430930" y="43682"/>
                  </a:moveTo>
                  <a:cubicBezTo>
                    <a:pt x="433087" y="43682"/>
                    <a:pt x="434836" y="45430"/>
                    <a:pt x="434836" y="47587"/>
                  </a:cubicBezTo>
                  <a:cubicBezTo>
                    <a:pt x="434836" y="49744"/>
                    <a:pt x="433087" y="51493"/>
                    <a:pt x="430930" y="51493"/>
                  </a:cubicBezTo>
                  <a:cubicBezTo>
                    <a:pt x="428773" y="51493"/>
                    <a:pt x="427025" y="49744"/>
                    <a:pt x="427025" y="47587"/>
                  </a:cubicBezTo>
                  <a:cubicBezTo>
                    <a:pt x="427025" y="45430"/>
                    <a:pt x="428773" y="43682"/>
                    <a:pt x="430930" y="43682"/>
                  </a:cubicBezTo>
                  <a:close/>
                  <a:moveTo>
                    <a:pt x="341157" y="43682"/>
                  </a:moveTo>
                  <a:cubicBezTo>
                    <a:pt x="343314" y="43682"/>
                    <a:pt x="345063" y="45430"/>
                    <a:pt x="345063" y="47587"/>
                  </a:cubicBezTo>
                  <a:cubicBezTo>
                    <a:pt x="345063" y="49744"/>
                    <a:pt x="343314" y="51493"/>
                    <a:pt x="341157" y="51493"/>
                  </a:cubicBezTo>
                  <a:cubicBezTo>
                    <a:pt x="339000" y="51493"/>
                    <a:pt x="337252" y="49744"/>
                    <a:pt x="337252" y="47587"/>
                  </a:cubicBezTo>
                  <a:cubicBezTo>
                    <a:pt x="337252" y="45430"/>
                    <a:pt x="339000" y="43682"/>
                    <a:pt x="341157" y="43682"/>
                  </a:cubicBezTo>
                  <a:close/>
                  <a:moveTo>
                    <a:pt x="251374" y="43682"/>
                  </a:moveTo>
                  <a:cubicBezTo>
                    <a:pt x="253531" y="43682"/>
                    <a:pt x="255280" y="45430"/>
                    <a:pt x="255280" y="47587"/>
                  </a:cubicBezTo>
                  <a:cubicBezTo>
                    <a:pt x="255280" y="49744"/>
                    <a:pt x="253531" y="51493"/>
                    <a:pt x="251374" y="51493"/>
                  </a:cubicBezTo>
                  <a:cubicBezTo>
                    <a:pt x="249217" y="51493"/>
                    <a:pt x="247469" y="49744"/>
                    <a:pt x="247469" y="47587"/>
                  </a:cubicBezTo>
                  <a:cubicBezTo>
                    <a:pt x="247469" y="45430"/>
                    <a:pt x="249217" y="43682"/>
                    <a:pt x="251374" y="43682"/>
                  </a:cubicBezTo>
                  <a:close/>
                  <a:moveTo>
                    <a:pt x="161601" y="43682"/>
                  </a:moveTo>
                  <a:cubicBezTo>
                    <a:pt x="163758" y="43682"/>
                    <a:pt x="165506" y="45430"/>
                    <a:pt x="165506" y="47587"/>
                  </a:cubicBezTo>
                  <a:cubicBezTo>
                    <a:pt x="165506" y="49744"/>
                    <a:pt x="163758" y="51493"/>
                    <a:pt x="161601" y="51493"/>
                  </a:cubicBezTo>
                  <a:cubicBezTo>
                    <a:pt x="159444" y="51493"/>
                    <a:pt x="157696" y="49744"/>
                    <a:pt x="157696" y="47587"/>
                  </a:cubicBezTo>
                  <a:cubicBezTo>
                    <a:pt x="157696" y="45430"/>
                    <a:pt x="159444" y="43682"/>
                    <a:pt x="161601" y="43682"/>
                  </a:cubicBezTo>
                  <a:close/>
                  <a:moveTo>
                    <a:pt x="71828" y="43682"/>
                  </a:moveTo>
                  <a:cubicBezTo>
                    <a:pt x="73985" y="43682"/>
                    <a:pt x="75734" y="45430"/>
                    <a:pt x="75734" y="47587"/>
                  </a:cubicBezTo>
                  <a:cubicBezTo>
                    <a:pt x="75734" y="49744"/>
                    <a:pt x="73985" y="51493"/>
                    <a:pt x="71828" y="51493"/>
                  </a:cubicBezTo>
                  <a:cubicBezTo>
                    <a:pt x="69671" y="51493"/>
                    <a:pt x="67923" y="49744"/>
                    <a:pt x="67923" y="47587"/>
                  </a:cubicBezTo>
                  <a:cubicBezTo>
                    <a:pt x="67923" y="45430"/>
                    <a:pt x="69671" y="43682"/>
                    <a:pt x="71828" y="43682"/>
                  </a:cubicBezTo>
                  <a:close/>
                  <a:moveTo>
                    <a:pt x="924706" y="0"/>
                  </a:moveTo>
                  <a:cubicBezTo>
                    <a:pt x="926602" y="10"/>
                    <a:pt x="927392" y="800"/>
                    <a:pt x="927392" y="2696"/>
                  </a:cubicBezTo>
                  <a:cubicBezTo>
                    <a:pt x="927392" y="4601"/>
                    <a:pt x="926602" y="5391"/>
                    <a:pt x="924706" y="5391"/>
                  </a:cubicBezTo>
                  <a:cubicBezTo>
                    <a:pt x="922801" y="5391"/>
                    <a:pt x="922001" y="4601"/>
                    <a:pt x="922001" y="2696"/>
                  </a:cubicBezTo>
                  <a:cubicBezTo>
                    <a:pt x="922001" y="791"/>
                    <a:pt x="922792" y="0"/>
                    <a:pt x="924706" y="0"/>
                  </a:cubicBezTo>
                  <a:close/>
                  <a:moveTo>
                    <a:pt x="834914" y="0"/>
                  </a:moveTo>
                  <a:cubicBezTo>
                    <a:pt x="836829" y="10"/>
                    <a:pt x="837610" y="800"/>
                    <a:pt x="837610" y="2696"/>
                  </a:cubicBezTo>
                  <a:cubicBezTo>
                    <a:pt x="837610" y="4601"/>
                    <a:pt x="836829" y="5391"/>
                    <a:pt x="834914" y="5391"/>
                  </a:cubicBezTo>
                  <a:cubicBezTo>
                    <a:pt x="833009" y="5391"/>
                    <a:pt x="832228" y="4601"/>
                    <a:pt x="832228" y="2696"/>
                  </a:cubicBezTo>
                  <a:cubicBezTo>
                    <a:pt x="832228" y="791"/>
                    <a:pt x="833019" y="0"/>
                    <a:pt x="834914" y="0"/>
                  </a:cubicBezTo>
                  <a:close/>
                  <a:moveTo>
                    <a:pt x="745151" y="0"/>
                  </a:moveTo>
                  <a:cubicBezTo>
                    <a:pt x="747056" y="10"/>
                    <a:pt x="747846" y="800"/>
                    <a:pt x="747846" y="2696"/>
                  </a:cubicBezTo>
                  <a:cubicBezTo>
                    <a:pt x="747846" y="4601"/>
                    <a:pt x="747056" y="5391"/>
                    <a:pt x="745151" y="5391"/>
                  </a:cubicBezTo>
                  <a:cubicBezTo>
                    <a:pt x="743236" y="5391"/>
                    <a:pt x="742455" y="4601"/>
                    <a:pt x="742455" y="2696"/>
                  </a:cubicBezTo>
                  <a:cubicBezTo>
                    <a:pt x="742455" y="791"/>
                    <a:pt x="743246" y="0"/>
                    <a:pt x="745151" y="0"/>
                  </a:cubicBezTo>
                  <a:close/>
                  <a:moveTo>
                    <a:pt x="655368" y="0"/>
                  </a:moveTo>
                  <a:cubicBezTo>
                    <a:pt x="657273" y="10"/>
                    <a:pt x="658064" y="800"/>
                    <a:pt x="658064" y="2696"/>
                  </a:cubicBezTo>
                  <a:cubicBezTo>
                    <a:pt x="658064" y="4601"/>
                    <a:pt x="657273" y="5391"/>
                    <a:pt x="655368" y="5391"/>
                  </a:cubicBezTo>
                  <a:cubicBezTo>
                    <a:pt x="653463" y="5391"/>
                    <a:pt x="652682" y="4601"/>
                    <a:pt x="652682" y="2696"/>
                  </a:cubicBezTo>
                  <a:cubicBezTo>
                    <a:pt x="652682" y="791"/>
                    <a:pt x="653473" y="0"/>
                    <a:pt x="655368" y="0"/>
                  </a:cubicBezTo>
                  <a:close/>
                  <a:moveTo>
                    <a:pt x="565594" y="0"/>
                  </a:moveTo>
                  <a:cubicBezTo>
                    <a:pt x="567499" y="10"/>
                    <a:pt x="568299" y="800"/>
                    <a:pt x="568299" y="2696"/>
                  </a:cubicBezTo>
                  <a:cubicBezTo>
                    <a:pt x="568299" y="4601"/>
                    <a:pt x="567509" y="5391"/>
                    <a:pt x="565594" y="5391"/>
                  </a:cubicBezTo>
                  <a:cubicBezTo>
                    <a:pt x="563689" y="5391"/>
                    <a:pt x="562908" y="4601"/>
                    <a:pt x="562908" y="2696"/>
                  </a:cubicBezTo>
                  <a:cubicBezTo>
                    <a:pt x="562908" y="791"/>
                    <a:pt x="563699" y="0"/>
                    <a:pt x="565594" y="0"/>
                  </a:cubicBezTo>
                  <a:close/>
                  <a:moveTo>
                    <a:pt x="475822" y="0"/>
                  </a:moveTo>
                  <a:cubicBezTo>
                    <a:pt x="477727" y="10"/>
                    <a:pt x="478508" y="800"/>
                    <a:pt x="478508" y="2696"/>
                  </a:cubicBezTo>
                  <a:cubicBezTo>
                    <a:pt x="478508" y="4601"/>
                    <a:pt x="477727" y="5391"/>
                    <a:pt x="475822" y="5391"/>
                  </a:cubicBezTo>
                  <a:cubicBezTo>
                    <a:pt x="473917" y="5391"/>
                    <a:pt x="473126" y="4601"/>
                    <a:pt x="473126" y="2696"/>
                  </a:cubicBezTo>
                  <a:cubicBezTo>
                    <a:pt x="473126" y="791"/>
                    <a:pt x="473917" y="0"/>
                    <a:pt x="475822" y="0"/>
                  </a:cubicBezTo>
                  <a:close/>
                  <a:moveTo>
                    <a:pt x="386039" y="0"/>
                  </a:moveTo>
                  <a:cubicBezTo>
                    <a:pt x="387944" y="0"/>
                    <a:pt x="388734" y="800"/>
                    <a:pt x="388734" y="2696"/>
                  </a:cubicBezTo>
                  <a:cubicBezTo>
                    <a:pt x="388734" y="4601"/>
                    <a:pt x="387944" y="5391"/>
                    <a:pt x="386039" y="5391"/>
                  </a:cubicBezTo>
                  <a:cubicBezTo>
                    <a:pt x="384134" y="5391"/>
                    <a:pt x="383343" y="4601"/>
                    <a:pt x="383343" y="2696"/>
                  </a:cubicBezTo>
                  <a:cubicBezTo>
                    <a:pt x="383343" y="791"/>
                    <a:pt x="384134" y="0"/>
                    <a:pt x="386039" y="0"/>
                  </a:cubicBezTo>
                  <a:close/>
                  <a:moveTo>
                    <a:pt x="296266" y="0"/>
                  </a:moveTo>
                  <a:cubicBezTo>
                    <a:pt x="298171" y="10"/>
                    <a:pt x="298961" y="800"/>
                    <a:pt x="298961" y="2696"/>
                  </a:cubicBezTo>
                  <a:cubicBezTo>
                    <a:pt x="298961" y="4601"/>
                    <a:pt x="298171" y="5391"/>
                    <a:pt x="296266" y="5391"/>
                  </a:cubicBezTo>
                  <a:cubicBezTo>
                    <a:pt x="294361" y="5391"/>
                    <a:pt x="293570" y="4601"/>
                    <a:pt x="293570" y="2696"/>
                  </a:cubicBezTo>
                  <a:cubicBezTo>
                    <a:pt x="293570" y="791"/>
                    <a:pt x="294361" y="0"/>
                    <a:pt x="296266" y="0"/>
                  </a:cubicBezTo>
                  <a:close/>
                  <a:moveTo>
                    <a:pt x="206493" y="0"/>
                  </a:moveTo>
                  <a:cubicBezTo>
                    <a:pt x="208398" y="10"/>
                    <a:pt x="209179" y="800"/>
                    <a:pt x="209179" y="2696"/>
                  </a:cubicBezTo>
                  <a:cubicBezTo>
                    <a:pt x="209179" y="4601"/>
                    <a:pt x="208388" y="5391"/>
                    <a:pt x="206493" y="5391"/>
                  </a:cubicBezTo>
                  <a:cubicBezTo>
                    <a:pt x="204578" y="5391"/>
                    <a:pt x="203797" y="4601"/>
                    <a:pt x="203797" y="2696"/>
                  </a:cubicBezTo>
                  <a:cubicBezTo>
                    <a:pt x="203797" y="791"/>
                    <a:pt x="204588" y="0"/>
                    <a:pt x="206493" y="0"/>
                  </a:cubicBezTo>
                  <a:close/>
                  <a:moveTo>
                    <a:pt x="116719" y="0"/>
                  </a:moveTo>
                  <a:cubicBezTo>
                    <a:pt x="118624" y="0"/>
                    <a:pt x="119405" y="800"/>
                    <a:pt x="119405" y="2696"/>
                  </a:cubicBezTo>
                  <a:cubicBezTo>
                    <a:pt x="119405" y="4601"/>
                    <a:pt x="118624" y="5391"/>
                    <a:pt x="116719" y="5391"/>
                  </a:cubicBezTo>
                  <a:cubicBezTo>
                    <a:pt x="114814" y="5391"/>
                    <a:pt x="114033" y="4601"/>
                    <a:pt x="114033" y="2696"/>
                  </a:cubicBezTo>
                  <a:cubicBezTo>
                    <a:pt x="114033" y="791"/>
                    <a:pt x="114814" y="0"/>
                    <a:pt x="116719" y="0"/>
                  </a:cubicBezTo>
                  <a:close/>
                  <a:moveTo>
                    <a:pt x="26937" y="0"/>
                  </a:moveTo>
                  <a:cubicBezTo>
                    <a:pt x="28842" y="0"/>
                    <a:pt x="29632" y="800"/>
                    <a:pt x="29632" y="2696"/>
                  </a:cubicBezTo>
                  <a:cubicBezTo>
                    <a:pt x="29632" y="4601"/>
                    <a:pt x="28842" y="5391"/>
                    <a:pt x="26937" y="5391"/>
                  </a:cubicBezTo>
                  <a:cubicBezTo>
                    <a:pt x="25032" y="5391"/>
                    <a:pt x="24241" y="4610"/>
                    <a:pt x="24241" y="2696"/>
                  </a:cubicBezTo>
                  <a:cubicBezTo>
                    <a:pt x="24241" y="791"/>
                    <a:pt x="25032" y="0"/>
                    <a:pt x="2693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C7032031-F897-41C0-983A-6AAAA8D14F12}"/>
                </a:ext>
              </a:extLst>
            </p:cNvPr>
            <p:cNvSpPr/>
            <p:nvPr/>
          </p:nvSpPr>
          <p:spPr>
            <a:xfrm flipV="1">
              <a:off x="3201956" y="160523"/>
              <a:ext cx="2990851" cy="2914697"/>
            </a:xfrm>
            <a:custGeom>
              <a:avLst/>
              <a:gdLst>
                <a:gd name="connsiteX0" fmla="*/ 655367 w 951642"/>
                <a:gd name="connsiteY0" fmla="*/ 873548 h 927411"/>
                <a:gd name="connsiteX1" fmla="*/ 682294 w 951642"/>
                <a:gd name="connsiteY1" fmla="*/ 900475 h 927411"/>
                <a:gd name="connsiteX2" fmla="*/ 655367 w 951642"/>
                <a:gd name="connsiteY2" fmla="*/ 927402 h 927411"/>
                <a:gd name="connsiteX3" fmla="*/ 628440 w 951642"/>
                <a:gd name="connsiteY3" fmla="*/ 900475 h 927411"/>
                <a:gd name="connsiteX4" fmla="*/ 655367 w 951642"/>
                <a:gd name="connsiteY4" fmla="*/ 873548 h 927411"/>
                <a:gd name="connsiteX5" fmla="*/ 565594 w 951642"/>
                <a:gd name="connsiteY5" fmla="*/ 873548 h 927411"/>
                <a:gd name="connsiteX6" fmla="*/ 592521 w 951642"/>
                <a:gd name="connsiteY6" fmla="*/ 900475 h 927411"/>
                <a:gd name="connsiteX7" fmla="*/ 565594 w 951642"/>
                <a:gd name="connsiteY7" fmla="*/ 927402 h 927411"/>
                <a:gd name="connsiteX8" fmla="*/ 538667 w 951642"/>
                <a:gd name="connsiteY8" fmla="*/ 900475 h 927411"/>
                <a:gd name="connsiteX9" fmla="*/ 565594 w 951642"/>
                <a:gd name="connsiteY9" fmla="*/ 873548 h 927411"/>
                <a:gd name="connsiteX10" fmla="*/ 386048 w 951642"/>
                <a:gd name="connsiteY10" fmla="*/ 873548 h 927411"/>
                <a:gd name="connsiteX11" fmla="*/ 412975 w 951642"/>
                <a:gd name="connsiteY11" fmla="*/ 900475 h 927411"/>
                <a:gd name="connsiteX12" fmla="*/ 386048 w 951642"/>
                <a:gd name="connsiteY12" fmla="*/ 927402 h 927411"/>
                <a:gd name="connsiteX13" fmla="*/ 359121 w 951642"/>
                <a:gd name="connsiteY13" fmla="*/ 900475 h 927411"/>
                <a:gd name="connsiteX14" fmla="*/ 386048 w 951642"/>
                <a:gd name="connsiteY14" fmla="*/ 873548 h 927411"/>
                <a:gd name="connsiteX15" fmla="*/ 296265 w 951642"/>
                <a:gd name="connsiteY15" fmla="*/ 873548 h 927411"/>
                <a:gd name="connsiteX16" fmla="*/ 323192 w 951642"/>
                <a:gd name="connsiteY16" fmla="*/ 900475 h 927411"/>
                <a:gd name="connsiteX17" fmla="*/ 296265 w 951642"/>
                <a:gd name="connsiteY17" fmla="*/ 927402 h 927411"/>
                <a:gd name="connsiteX18" fmla="*/ 269338 w 951642"/>
                <a:gd name="connsiteY18" fmla="*/ 900475 h 927411"/>
                <a:gd name="connsiteX19" fmla="*/ 296265 w 951642"/>
                <a:gd name="connsiteY19" fmla="*/ 873548 h 927411"/>
                <a:gd name="connsiteX20" fmla="*/ 924706 w 951642"/>
                <a:gd name="connsiteY20" fmla="*/ 873538 h 927411"/>
                <a:gd name="connsiteX21" fmla="*/ 951642 w 951642"/>
                <a:gd name="connsiteY21" fmla="*/ 900475 h 927411"/>
                <a:gd name="connsiteX22" fmla="*/ 924706 w 951642"/>
                <a:gd name="connsiteY22" fmla="*/ 927411 h 927411"/>
                <a:gd name="connsiteX23" fmla="*/ 897769 w 951642"/>
                <a:gd name="connsiteY23" fmla="*/ 900475 h 927411"/>
                <a:gd name="connsiteX24" fmla="*/ 924706 w 951642"/>
                <a:gd name="connsiteY24" fmla="*/ 873538 h 927411"/>
                <a:gd name="connsiteX25" fmla="*/ 834924 w 951642"/>
                <a:gd name="connsiteY25" fmla="*/ 873538 h 927411"/>
                <a:gd name="connsiteX26" fmla="*/ 861860 w 951642"/>
                <a:gd name="connsiteY26" fmla="*/ 900475 h 927411"/>
                <a:gd name="connsiteX27" fmla="*/ 834924 w 951642"/>
                <a:gd name="connsiteY27" fmla="*/ 927411 h 927411"/>
                <a:gd name="connsiteX28" fmla="*/ 807987 w 951642"/>
                <a:gd name="connsiteY28" fmla="*/ 900475 h 927411"/>
                <a:gd name="connsiteX29" fmla="*/ 834924 w 951642"/>
                <a:gd name="connsiteY29" fmla="*/ 873538 h 927411"/>
                <a:gd name="connsiteX30" fmla="*/ 745151 w 951642"/>
                <a:gd name="connsiteY30" fmla="*/ 873538 h 927411"/>
                <a:gd name="connsiteX31" fmla="*/ 772087 w 951642"/>
                <a:gd name="connsiteY31" fmla="*/ 900475 h 927411"/>
                <a:gd name="connsiteX32" fmla="*/ 745151 w 951642"/>
                <a:gd name="connsiteY32" fmla="*/ 927411 h 927411"/>
                <a:gd name="connsiteX33" fmla="*/ 718214 w 951642"/>
                <a:gd name="connsiteY33" fmla="*/ 900475 h 927411"/>
                <a:gd name="connsiteX34" fmla="*/ 745151 w 951642"/>
                <a:gd name="connsiteY34" fmla="*/ 873538 h 927411"/>
                <a:gd name="connsiteX35" fmla="*/ 475822 w 951642"/>
                <a:gd name="connsiteY35" fmla="*/ 873538 h 927411"/>
                <a:gd name="connsiteX36" fmla="*/ 502758 w 951642"/>
                <a:gd name="connsiteY36" fmla="*/ 900475 h 927411"/>
                <a:gd name="connsiteX37" fmla="*/ 475822 w 951642"/>
                <a:gd name="connsiteY37" fmla="*/ 927411 h 927411"/>
                <a:gd name="connsiteX38" fmla="*/ 448885 w 951642"/>
                <a:gd name="connsiteY38" fmla="*/ 900475 h 927411"/>
                <a:gd name="connsiteX39" fmla="*/ 475822 w 951642"/>
                <a:gd name="connsiteY39" fmla="*/ 873538 h 927411"/>
                <a:gd name="connsiteX40" fmla="*/ 206493 w 951642"/>
                <a:gd name="connsiteY40" fmla="*/ 873538 h 927411"/>
                <a:gd name="connsiteX41" fmla="*/ 233429 w 951642"/>
                <a:gd name="connsiteY41" fmla="*/ 900475 h 927411"/>
                <a:gd name="connsiteX42" fmla="*/ 206493 w 951642"/>
                <a:gd name="connsiteY42" fmla="*/ 927411 h 927411"/>
                <a:gd name="connsiteX43" fmla="*/ 179556 w 951642"/>
                <a:gd name="connsiteY43" fmla="*/ 900475 h 927411"/>
                <a:gd name="connsiteX44" fmla="*/ 206493 w 951642"/>
                <a:gd name="connsiteY44" fmla="*/ 873538 h 927411"/>
                <a:gd name="connsiteX45" fmla="*/ 116710 w 951642"/>
                <a:gd name="connsiteY45" fmla="*/ 873538 h 927411"/>
                <a:gd name="connsiteX46" fmla="*/ 143646 w 951642"/>
                <a:gd name="connsiteY46" fmla="*/ 900475 h 927411"/>
                <a:gd name="connsiteX47" fmla="*/ 116710 w 951642"/>
                <a:gd name="connsiteY47" fmla="*/ 927411 h 927411"/>
                <a:gd name="connsiteX48" fmla="*/ 89773 w 951642"/>
                <a:gd name="connsiteY48" fmla="*/ 900475 h 927411"/>
                <a:gd name="connsiteX49" fmla="*/ 116710 w 951642"/>
                <a:gd name="connsiteY49" fmla="*/ 873538 h 927411"/>
                <a:gd name="connsiteX50" fmla="*/ 26937 w 951642"/>
                <a:gd name="connsiteY50" fmla="*/ 873538 h 927411"/>
                <a:gd name="connsiteX51" fmla="*/ 53873 w 951642"/>
                <a:gd name="connsiteY51" fmla="*/ 900475 h 927411"/>
                <a:gd name="connsiteX52" fmla="*/ 26937 w 951642"/>
                <a:gd name="connsiteY52" fmla="*/ 927411 h 927411"/>
                <a:gd name="connsiteX53" fmla="*/ 0 w 951642"/>
                <a:gd name="connsiteY53" fmla="*/ 900475 h 927411"/>
                <a:gd name="connsiteX54" fmla="*/ 26937 w 951642"/>
                <a:gd name="connsiteY54" fmla="*/ 873538 h 927411"/>
                <a:gd name="connsiteX55" fmla="*/ 879815 w 951642"/>
                <a:gd name="connsiteY55" fmla="*/ 829866 h 927411"/>
                <a:gd name="connsiteX56" fmla="*/ 905532 w 951642"/>
                <a:gd name="connsiteY56" fmla="*/ 855583 h 927411"/>
                <a:gd name="connsiteX57" fmla="*/ 879815 w 951642"/>
                <a:gd name="connsiteY57" fmla="*/ 881301 h 927411"/>
                <a:gd name="connsiteX58" fmla="*/ 854097 w 951642"/>
                <a:gd name="connsiteY58" fmla="*/ 855583 h 927411"/>
                <a:gd name="connsiteX59" fmla="*/ 879815 w 951642"/>
                <a:gd name="connsiteY59" fmla="*/ 829866 h 927411"/>
                <a:gd name="connsiteX60" fmla="*/ 790033 w 951642"/>
                <a:gd name="connsiteY60" fmla="*/ 829866 h 927411"/>
                <a:gd name="connsiteX61" fmla="*/ 815750 w 951642"/>
                <a:gd name="connsiteY61" fmla="*/ 855583 h 927411"/>
                <a:gd name="connsiteX62" fmla="*/ 790033 w 951642"/>
                <a:gd name="connsiteY62" fmla="*/ 881301 h 927411"/>
                <a:gd name="connsiteX63" fmla="*/ 764315 w 951642"/>
                <a:gd name="connsiteY63" fmla="*/ 855583 h 927411"/>
                <a:gd name="connsiteX64" fmla="*/ 790033 w 951642"/>
                <a:gd name="connsiteY64" fmla="*/ 829866 h 927411"/>
                <a:gd name="connsiteX65" fmla="*/ 700269 w 951642"/>
                <a:gd name="connsiteY65" fmla="*/ 829866 h 927411"/>
                <a:gd name="connsiteX66" fmla="*/ 725986 w 951642"/>
                <a:gd name="connsiteY66" fmla="*/ 855583 h 927411"/>
                <a:gd name="connsiteX67" fmla="*/ 700269 w 951642"/>
                <a:gd name="connsiteY67" fmla="*/ 881301 h 927411"/>
                <a:gd name="connsiteX68" fmla="*/ 674551 w 951642"/>
                <a:gd name="connsiteY68" fmla="*/ 855583 h 927411"/>
                <a:gd name="connsiteX69" fmla="*/ 700269 w 951642"/>
                <a:gd name="connsiteY69" fmla="*/ 829866 h 927411"/>
                <a:gd name="connsiteX70" fmla="*/ 610486 w 951642"/>
                <a:gd name="connsiteY70" fmla="*/ 829866 h 927411"/>
                <a:gd name="connsiteX71" fmla="*/ 636203 w 951642"/>
                <a:gd name="connsiteY71" fmla="*/ 855583 h 927411"/>
                <a:gd name="connsiteX72" fmla="*/ 610486 w 951642"/>
                <a:gd name="connsiteY72" fmla="*/ 881301 h 927411"/>
                <a:gd name="connsiteX73" fmla="*/ 584768 w 951642"/>
                <a:gd name="connsiteY73" fmla="*/ 855583 h 927411"/>
                <a:gd name="connsiteX74" fmla="*/ 610486 w 951642"/>
                <a:gd name="connsiteY74" fmla="*/ 829866 h 927411"/>
                <a:gd name="connsiteX75" fmla="*/ 520703 w 951642"/>
                <a:gd name="connsiteY75" fmla="*/ 829866 h 927411"/>
                <a:gd name="connsiteX76" fmla="*/ 546421 w 951642"/>
                <a:gd name="connsiteY76" fmla="*/ 855583 h 927411"/>
                <a:gd name="connsiteX77" fmla="*/ 520703 w 951642"/>
                <a:gd name="connsiteY77" fmla="*/ 881301 h 927411"/>
                <a:gd name="connsiteX78" fmla="*/ 494986 w 951642"/>
                <a:gd name="connsiteY78" fmla="*/ 855583 h 927411"/>
                <a:gd name="connsiteX79" fmla="*/ 520703 w 951642"/>
                <a:gd name="connsiteY79" fmla="*/ 829866 h 927411"/>
                <a:gd name="connsiteX80" fmla="*/ 430931 w 951642"/>
                <a:gd name="connsiteY80" fmla="*/ 829866 h 927411"/>
                <a:gd name="connsiteX81" fmla="*/ 456648 w 951642"/>
                <a:gd name="connsiteY81" fmla="*/ 855583 h 927411"/>
                <a:gd name="connsiteX82" fmla="*/ 430931 w 951642"/>
                <a:gd name="connsiteY82" fmla="*/ 881301 h 927411"/>
                <a:gd name="connsiteX83" fmla="*/ 405213 w 951642"/>
                <a:gd name="connsiteY83" fmla="*/ 855583 h 927411"/>
                <a:gd name="connsiteX84" fmla="*/ 430931 w 951642"/>
                <a:gd name="connsiteY84" fmla="*/ 829866 h 927411"/>
                <a:gd name="connsiteX85" fmla="*/ 341156 w 951642"/>
                <a:gd name="connsiteY85" fmla="*/ 829866 h 927411"/>
                <a:gd name="connsiteX86" fmla="*/ 366874 w 951642"/>
                <a:gd name="connsiteY86" fmla="*/ 855583 h 927411"/>
                <a:gd name="connsiteX87" fmla="*/ 341156 w 951642"/>
                <a:gd name="connsiteY87" fmla="*/ 881301 h 927411"/>
                <a:gd name="connsiteX88" fmla="*/ 315439 w 951642"/>
                <a:gd name="connsiteY88" fmla="*/ 855583 h 927411"/>
                <a:gd name="connsiteX89" fmla="*/ 341156 w 951642"/>
                <a:gd name="connsiteY89" fmla="*/ 829866 h 927411"/>
                <a:gd name="connsiteX90" fmla="*/ 251374 w 951642"/>
                <a:gd name="connsiteY90" fmla="*/ 829866 h 927411"/>
                <a:gd name="connsiteX91" fmla="*/ 277092 w 951642"/>
                <a:gd name="connsiteY91" fmla="*/ 855583 h 927411"/>
                <a:gd name="connsiteX92" fmla="*/ 251374 w 951642"/>
                <a:gd name="connsiteY92" fmla="*/ 881301 h 927411"/>
                <a:gd name="connsiteX93" fmla="*/ 225657 w 951642"/>
                <a:gd name="connsiteY93" fmla="*/ 855583 h 927411"/>
                <a:gd name="connsiteX94" fmla="*/ 251374 w 951642"/>
                <a:gd name="connsiteY94" fmla="*/ 829866 h 927411"/>
                <a:gd name="connsiteX95" fmla="*/ 161601 w 951642"/>
                <a:gd name="connsiteY95" fmla="*/ 829866 h 927411"/>
                <a:gd name="connsiteX96" fmla="*/ 187319 w 951642"/>
                <a:gd name="connsiteY96" fmla="*/ 855583 h 927411"/>
                <a:gd name="connsiteX97" fmla="*/ 161601 w 951642"/>
                <a:gd name="connsiteY97" fmla="*/ 881301 h 927411"/>
                <a:gd name="connsiteX98" fmla="*/ 135884 w 951642"/>
                <a:gd name="connsiteY98" fmla="*/ 855583 h 927411"/>
                <a:gd name="connsiteX99" fmla="*/ 161601 w 951642"/>
                <a:gd name="connsiteY99" fmla="*/ 829866 h 927411"/>
                <a:gd name="connsiteX100" fmla="*/ 71819 w 951642"/>
                <a:gd name="connsiteY100" fmla="*/ 829866 h 927411"/>
                <a:gd name="connsiteX101" fmla="*/ 97536 w 951642"/>
                <a:gd name="connsiteY101" fmla="*/ 855583 h 927411"/>
                <a:gd name="connsiteX102" fmla="*/ 71819 w 951642"/>
                <a:gd name="connsiteY102" fmla="*/ 881301 h 927411"/>
                <a:gd name="connsiteX103" fmla="*/ 46101 w 951642"/>
                <a:gd name="connsiteY103" fmla="*/ 855583 h 927411"/>
                <a:gd name="connsiteX104" fmla="*/ 71819 w 951642"/>
                <a:gd name="connsiteY104" fmla="*/ 829866 h 927411"/>
                <a:gd name="connsiteX105" fmla="*/ 924697 w 951642"/>
                <a:gd name="connsiteY105" fmla="*/ 786184 h 927411"/>
                <a:gd name="connsiteX106" fmla="*/ 949205 w 951642"/>
                <a:gd name="connsiteY106" fmla="*/ 810692 h 927411"/>
                <a:gd name="connsiteX107" fmla="*/ 924697 w 951642"/>
                <a:gd name="connsiteY107" fmla="*/ 835200 h 927411"/>
                <a:gd name="connsiteX108" fmla="*/ 900189 w 951642"/>
                <a:gd name="connsiteY108" fmla="*/ 810692 h 927411"/>
                <a:gd name="connsiteX109" fmla="*/ 924697 w 951642"/>
                <a:gd name="connsiteY109" fmla="*/ 786184 h 927411"/>
                <a:gd name="connsiteX110" fmla="*/ 834924 w 951642"/>
                <a:gd name="connsiteY110" fmla="*/ 786184 h 927411"/>
                <a:gd name="connsiteX111" fmla="*/ 859432 w 951642"/>
                <a:gd name="connsiteY111" fmla="*/ 810692 h 927411"/>
                <a:gd name="connsiteX112" fmla="*/ 834924 w 951642"/>
                <a:gd name="connsiteY112" fmla="*/ 835200 h 927411"/>
                <a:gd name="connsiteX113" fmla="*/ 810416 w 951642"/>
                <a:gd name="connsiteY113" fmla="*/ 810692 h 927411"/>
                <a:gd name="connsiteX114" fmla="*/ 834924 w 951642"/>
                <a:gd name="connsiteY114" fmla="*/ 786184 h 927411"/>
                <a:gd name="connsiteX115" fmla="*/ 745150 w 951642"/>
                <a:gd name="connsiteY115" fmla="*/ 786184 h 927411"/>
                <a:gd name="connsiteX116" fmla="*/ 769658 w 951642"/>
                <a:gd name="connsiteY116" fmla="*/ 810692 h 927411"/>
                <a:gd name="connsiteX117" fmla="*/ 745150 w 951642"/>
                <a:gd name="connsiteY117" fmla="*/ 835200 h 927411"/>
                <a:gd name="connsiteX118" fmla="*/ 720642 w 951642"/>
                <a:gd name="connsiteY118" fmla="*/ 810692 h 927411"/>
                <a:gd name="connsiteX119" fmla="*/ 745150 w 951642"/>
                <a:gd name="connsiteY119" fmla="*/ 786184 h 927411"/>
                <a:gd name="connsiteX120" fmla="*/ 655377 w 951642"/>
                <a:gd name="connsiteY120" fmla="*/ 786184 h 927411"/>
                <a:gd name="connsiteX121" fmla="*/ 679885 w 951642"/>
                <a:gd name="connsiteY121" fmla="*/ 810692 h 927411"/>
                <a:gd name="connsiteX122" fmla="*/ 655377 w 951642"/>
                <a:gd name="connsiteY122" fmla="*/ 835200 h 927411"/>
                <a:gd name="connsiteX123" fmla="*/ 630869 w 951642"/>
                <a:gd name="connsiteY123" fmla="*/ 810692 h 927411"/>
                <a:gd name="connsiteX124" fmla="*/ 655377 w 951642"/>
                <a:gd name="connsiteY124" fmla="*/ 786184 h 927411"/>
                <a:gd name="connsiteX125" fmla="*/ 565595 w 951642"/>
                <a:gd name="connsiteY125" fmla="*/ 786184 h 927411"/>
                <a:gd name="connsiteX126" fmla="*/ 590103 w 951642"/>
                <a:gd name="connsiteY126" fmla="*/ 810692 h 927411"/>
                <a:gd name="connsiteX127" fmla="*/ 565595 w 951642"/>
                <a:gd name="connsiteY127" fmla="*/ 835200 h 927411"/>
                <a:gd name="connsiteX128" fmla="*/ 541087 w 951642"/>
                <a:gd name="connsiteY128" fmla="*/ 810692 h 927411"/>
                <a:gd name="connsiteX129" fmla="*/ 565595 w 951642"/>
                <a:gd name="connsiteY129" fmla="*/ 786184 h 927411"/>
                <a:gd name="connsiteX130" fmla="*/ 475822 w 951642"/>
                <a:gd name="connsiteY130" fmla="*/ 786184 h 927411"/>
                <a:gd name="connsiteX131" fmla="*/ 500330 w 951642"/>
                <a:gd name="connsiteY131" fmla="*/ 810692 h 927411"/>
                <a:gd name="connsiteX132" fmla="*/ 475822 w 951642"/>
                <a:gd name="connsiteY132" fmla="*/ 835200 h 927411"/>
                <a:gd name="connsiteX133" fmla="*/ 451314 w 951642"/>
                <a:gd name="connsiteY133" fmla="*/ 810692 h 927411"/>
                <a:gd name="connsiteX134" fmla="*/ 475822 w 951642"/>
                <a:gd name="connsiteY134" fmla="*/ 786184 h 927411"/>
                <a:gd name="connsiteX135" fmla="*/ 386048 w 951642"/>
                <a:gd name="connsiteY135" fmla="*/ 786184 h 927411"/>
                <a:gd name="connsiteX136" fmla="*/ 410556 w 951642"/>
                <a:gd name="connsiteY136" fmla="*/ 810692 h 927411"/>
                <a:gd name="connsiteX137" fmla="*/ 386048 w 951642"/>
                <a:gd name="connsiteY137" fmla="*/ 835200 h 927411"/>
                <a:gd name="connsiteX138" fmla="*/ 361540 w 951642"/>
                <a:gd name="connsiteY138" fmla="*/ 810692 h 927411"/>
                <a:gd name="connsiteX139" fmla="*/ 386048 w 951642"/>
                <a:gd name="connsiteY139" fmla="*/ 786184 h 927411"/>
                <a:gd name="connsiteX140" fmla="*/ 296266 w 951642"/>
                <a:gd name="connsiteY140" fmla="*/ 786184 h 927411"/>
                <a:gd name="connsiteX141" fmla="*/ 320774 w 951642"/>
                <a:gd name="connsiteY141" fmla="*/ 810692 h 927411"/>
                <a:gd name="connsiteX142" fmla="*/ 296266 w 951642"/>
                <a:gd name="connsiteY142" fmla="*/ 835200 h 927411"/>
                <a:gd name="connsiteX143" fmla="*/ 271758 w 951642"/>
                <a:gd name="connsiteY143" fmla="*/ 810692 h 927411"/>
                <a:gd name="connsiteX144" fmla="*/ 296266 w 951642"/>
                <a:gd name="connsiteY144" fmla="*/ 786184 h 927411"/>
                <a:gd name="connsiteX145" fmla="*/ 206483 w 951642"/>
                <a:gd name="connsiteY145" fmla="*/ 786184 h 927411"/>
                <a:gd name="connsiteX146" fmla="*/ 230991 w 951642"/>
                <a:gd name="connsiteY146" fmla="*/ 810692 h 927411"/>
                <a:gd name="connsiteX147" fmla="*/ 206483 w 951642"/>
                <a:gd name="connsiteY147" fmla="*/ 835200 h 927411"/>
                <a:gd name="connsiteX148" fmla="*/ 181975 w 951642"/>
                <a:gd name="connsiteY148" fmla="*/ 810692 h 927411"/>
                <a:gd name="connsiteX149" fmla="*/ 206483 w 951642"/>
                <a:gd name="connsiteY149" fmla="*/ 786184 h 927411"/>
                <a:gd name="connsiteX150" fmla="*/ 116710 w 951642"/>
                <a:gd name="connsiteY150" fmla="*/ 786184 h 927411"/>
                <a:gd name="connsiteX151" fmla="*/ 141218 w 951642"/>
                <a:gd name="connsiteY151" fmla="*/ 810692 h 927411"/>
                <a:gd name="connsiteX152" fmla="*/ 116710 w 951642"/>
                <a:gd name="connsiteY152" fmla="*/ 835200 h 927411"/>
                <a:gd name="connsiteX153" fmla="*/ 92202 w 951642"/>
                <a:gd name="connsiteY153" fmla="*/ 810692 h 927411"/>
                <a:gd name="connsiteX154" fmla="*/ 116710 w 951642"/>
                <a:gd name="connsiteY154" fmla="*/ 786184 h 927411"/>
                <a:gd name="connsiteX155" fmla="*/ 26937 w 951642"/>
                <a:gd name="connsiteY155" fmla="*/ 786184 h 927411"/>
                <a:gd name="connsiteX156" fmla="*/ 51445 w 951642"/>
                <a:gd name="connsiteY156" fmla="*/ 810692 h 927411"/>
                <a:gd name="connsiteX157" fmla="*/ 26937 w 951642"/>
                <a:gd name="connsiteY157" fmla="*/ 835200 h 927411"/>
                <a:gd name="connsiteX158" fmla="*/ 2429 w 951642"/>
                <a:gd name="connsiteY158" fmla="*/ 810692 h 927411"/>
                <a:gd name="connsiteX159" fmla="*/ 26937 w 951642"/>
                <a:gd name="connsiteY159" fmla="*/ 786184 h 927411"/>
                <a:gd name="connsiteX160" fmla="*/ 879815 w 951642"/>
                <a:gd name="connsiteY160" fmla="*/ 742503 h 927411"/>
                <a:gd name="connsiteX161" fmla="*/ 903113 w 951642"/>
                <a:gd name="connsiteY161" fmla="*/ 765801 h 927411"/>
                <a:gd name="connsiteX162" fmla="*/ 879815 w 951642"/>
                <a:gd name="connsiteY162" fmla="*/ 789099 h 927411"/>
                <a:gd name="connsiteX163" fmla="*/ 856517 w 951642"/>
                <a:gd name="connsiteY163" fmla="*/ 765801 h 927411"/>
                <a:gd name="connsiteX164" fmla="*/ 879815 w 951642"/>
                <a:gd name="connsiteY164" fmla="*/ 742503 h 927411"/>
                <a:gd name="connsiteX165" fmla="*/ 790041 w 951642"/>
                <a:gd name="connsiteY165" fmla="*/ 742503 h 927411"/>
                <a:gd name="connsiteX166" fmla="*/ 813339 w 951642"/>
                <a:gd name="connsiteY166" fmla="*/ 765801 h 927411"/>
                <a:gd name="connsiteX167" fmla="*/ 790041 w 951642"/>
                <a:gd name="connsiteY167" fmla="*/ 789099 h 927411"/>
                <a:gd name="connsiteX168" fmla="*/ 766743 w 951642"/>
                <a:gd name="connsiteY168" fmla="*/ 765801 h 927411"/>
                <a:gd name="connsiteX169" fmla="*/ 790041 w 951642"/>
                <a:gd name="connsiteY169" fmla="*/ 742503 h 927411"/>
                <a:gd name="connsiteX170" fmla="*/ 700259 w 951642"/>
                <a:gd name="connsiteY170" fmla="*/ 742503 h 927411"/>
                <a:gd name="connsiteX171" fmla="*/ 723557 w 951642"/>
                <a:gd name="connsiteY171" fmla="*/ 765801 h 927411"/>
                <a:gd name="connsiteX172" fmla="*/ 700259 w 951642"/>
                <a:gd name="connsiteY172" fmla="*/ 789099 h 927411"/>
                <a:gd name="connsiteX173" fmla="*/ 676961 w 951642"/>
                <a:gd name="connsiteY173" fmla="*/ 765801 h 927411"/>
                <a:gd name="connsiteX174" fmla="*/ 700259 w 951642"/>
                <a:gd name="connsiteY174" fmla="*/ 742503 h 927411"/>
                <a:gd name="connsiteX175" fmla="*/ 610486 w 951642"/>
                <a:gd name="connsiteY175" fmla="*/ 742503 h 927411"/>
                <a:gd name="connsiteX176" fmla="*/ 633784 w 951642"/>
                <a:gd name="connsiteY176" fmla="*/ 765801 h 927411"/>
                <a:gd name="connsiteX177" fmla="*/ 610486 w 951642"/>
                <a:gd name="connsiteY177" fmla="*/ 789099 h 927411"/>
                <a:gd name="connsiteX178" fmla="*/ 587188 w 951642"/>
                <a:gd name="connsiteY178" fmla="*/ 765801 h 927411"/>
                <a:gd name="connsiteX179" fmla="*/ 610486 w 951642"/>
                <a:gd name="connsiteY179" fmla="*/ 742503 h 927411"/>
                <a:gd name="connsiteX180" fmla="*/ 520703 w 951642"/>
                <a:gd name="connsiteY180" fmla="*/ 742503 h 927411"/>
                <a:gd name="connsiteX181" fmla="*/ 544001 w 951642"/>
                <a:gd name="connsiteY181" fmla="*/ 765801 h 927411"/>
                <a:gd name="connsiteX182" fmla="*/ 520703 w 951642"/>
                <a:gd name="connsiteY182" fmla="*/ 789099 h 927411"/>
                <a:gd name="connsiteX183" fmla="*/ 497405 w 951642"/>
                <a:gd name="connsiteY183" fmla="*/ 765801 h 927411"/>
                <a:gd name="connsiteX184" fmla="*/ 520703 w 951642"/>
                <a:gd name="connsiteY184" fmla="*/ 742503 h 927411"/>
                <a:gd name="connsiteX185" fmla="*/ 430930 w 951642"/>
                <a:gd name="connsiteY185" fmla="*/ 742503 h 927411"/>
                <a:gd name="connsiteX186" fmla="*/ 454228 w 951642"/>
                <a:gd name="connsiteY186" fmla="*/ 765801 h 927411"/>
                <a:gd name="connsiteX187" fmla="*/ 430930 w 951642"/>
                <a:gd name="connsiteY187" fmla="*/ 789099 h 927411"/>
                <a:gd name="connsiteX188" fmla="*/ 407632 w 951642"/>
                <a:gd name="connsiteY188" fmla="*/ 765801 h 927411"/>
                <a:gd name="connsiteX189" fmla="*/ 430930 w 951642"/>
                <a:gd name="connsiteY189" fmla="*/ 742503 h 927411"/>
                <a:gd name="connsiteX190" fmla="*/ 341157 w 951642"/>
                <a:gd name="connsiteY190" fmla="*/ 742503 h 927411"/>
                <a:gd name="connsiteX191" fmla="*/ 364455 w 951642"/>
                <a:gd name="connsiteY191" fmla="*/ 765801 h 927411"/>
                <a:gd name="connsiteX192" fmla="*/ 341157 w 951642"/>
                <a:gd name="connsiteY192" fmla="*/ 789099 h 927411"/>
                <a:gd name="connsiteX193" fmla="*/ 317859 w 951642"/>
                <a:gd name="connsiteY193" fmla="*/ 765801 h 927411"/>
                <a:gd name="connsiteX194" fmla="*/ 341157 w 951642"/>
                <a:gd name="connsiteY194" fmla="*/ 742503 h 927411"/>
                <a:gd name="connsiteX195" fmla="*/ 251384 w 951642"/>
                <a:gd name="connsiteY195" fmla="*/ 742503 h 927411"/>
                <a:gd name="connsiteX196" fmla="*/ 274682 w 951642"/>
                <a:gd name="connsiteY196" fmla="*/ 765801 h 927411"/>
                <a:gd name="connsiteX197" fmla="*/ 251384 w 951642"/>
                <a:gd name="connsiteY197" fmla="*/ 789099 h 927411"/>
                <a:gd name="connsiteX198" fmla="*/ 228086 w 951642"/>
                <a:gd name="connsiteY198" fmla="*/ 765801 h 927411"/>
                <a:gd name="connsiteX199" fmla="*/ 251384 w 951642"/>
                <a:gd name="connsiteY199" fmla="*/ 742503 h 927411"/>
                <a:gd name="connsiteX200" fmla="*/ 161601 w 951642"/>
                <a:gd name="connsiteY200" fmla="*/ 742503 h 927411"/>
                <a:gd name="connsiteX201" fmla="*/ 184899 w 951642"/>
                <a:gd name="connsiteY201" fmla="*/ 765801 h 927411"/>
                <a:gd name="connsiteX202" fmla="*/ 161601 w 951642"/>
                <a:gd name="connsiteY202" fmla="*/ 789099 h 927411"/>
                <a:gd name="connsiteX203" fmla="*/ 138303 w 951642"/>
                <a:gd name="connsiteY203" fmla="*/ 765801 h 927411"/>
                <a:gd name="connsiteX204" fmla="*/ 161601 w 951642"/>
                <a:gd name="connsiteY204" fmla="*/ 742503 h 927411"/>
                <a:gd name="connsiteX205" fmla="*/ 71828 w 951642"/>
                <a:gd name="connsiteY205" fmla="*/ 742503 h 927411"/>
                <a:gd name="connsiteX206" fmla="*/ 95126 w 951642"/>
                <a:gd name="connsiteY206" fmla="*/ 765801 h 927411"/>
                <a:gd name="connsiteX207" fmla="*/ 71828 w 951642"/>
                <a:gd name="connsiteY207" fmla="*/ 789099 h 927411"/>
                <a:gd name="connsiteX208" fmla="*/ 48530 w 951642"/>
                <a:gd name="connsiteY208" fmla="*/ 765801 h 927411"/>
                <a:gd name="connsiteX209" fmla="*/ 71828 w 951642"/>
                <a:gd name="connsiteY209" fmla="*/ 742503 h 927411"/>
                <a:gd name="connsiteX210" fmla="*/ 296266 w 951642"/>
                <a:gd name="connsiteY210" fmla="*/ 698831 h 927411"/>
                <a:gd name="connsiteX211" fmla="*/ 318345 w 951642"/>
                <a:gd name="connsiteY211" fmla="*/ 720910 h 927411"/>
                <a:gd name="connsiteX212" fmla="*/ 296266 w 951642"/>
                <a:gd name="connsiteY212" fmla="*/ 742989 h 927411"/>
                <a:gd name="connsiteX213" fmla="*/ 274187 w 951642"/>
                <a:gd name="connsiteY213" fmla="*/ 720910 h 927411"/>
                <a:gd name="connsiteX214" fmla="*/ 296266 w 951642"/>
                <a:gd name="connsiteY214" fmla="*/ 698831 h 927411"/>
                <a:gd name="connsiteX215" fmla="*/ 924696 w 951642"/>
                <a:gd name="connsiteY215" fmla="*/ 698821 h 927411"/>
                <a:gd name="connsiteX216" fmla="*/ 946785 w 951642"/>
                <a:gd name="connsiteY216" fmla="*/ 720909 h 927411"/>
                <a:gd name="connsiteX217" fmla="*/ 924696 w 951642"/>
                <a:gd name="connsiteY217" fmla="*/ 742998 h 927411"/>
                <a:gd name="connsiteX218" fmla="*/ 902608 w 951642"/>
                <a:gd name="connsiteY218" fmla="*/ 720909 h 927411"/>
                <a:gd name="connsiteX219" fmla="*/ 924696 w 951642"/>
                <a:gd name="connsiteY219" fmla="*/ 698821 h 927411"/>
                <a:gd name="connsiteX220" fmla="*/ 834923 w 951642"/>
                <a:gd name="connsiteY220" fmla="*/ 698821 h 927411"/>
                <a:gd name="connsiteX221" fmla="*/ 857012 w 951642"/>
                <a:gd name="connsiteY221" fmla="*/ 720909 h 927411"/>
                <a:gd name="connsiteX222" fmla="*/ 834923 w 951642"/>
                <a:gd name="connsiteY222" fmla="*/ 742998 h 927411"/>
                <a:gd name="connsiteX223" fmla="*/ 812835 w 951642"/>
                <a:gd name="connsiteY223" fmla="*/ 720909 h 927411"/>
                <a:gd name="connsiteX224" fmla="*/ 834923 w 951642"/>
                <a:gd name="connsiteY224" fmla="*/ 698821 h 927411"/>
                <a:gd name="connsiteX225" fmla="*/ 745151 w 951642"/>
                <a:gd name="connsiteY225" fmla="*/ 698821 h 927411"/>
                <a:gd name="connsiteX226" fmla="*/ 767239 w 951642"/>
                <a:gd name="connsiteY226" fmla="*/ 720909 h 927411"/>
                <a:gd name="connsiteX227" fmla="*/ 745151 w 951642"/>
                <a:gd name="connsiteY227" fmla="*/ 742998 h 927411"/>
                <a:gd name="connsiteX228" fmla="*/ 723062 w 951642"/>
                <a:gd name="connsiteY228" fmla="*/ 720909 h 927411"/>
                <a:gd name="connsiteX229" fmla="*/ 745151 w 951642"/>
                <a:gd name="connsiteY229" fmla="*/ 698821 h 927411"/>
                <a:gd name="connsiteX230" fmla="*/ 655367 w 951642"/>
                <a:gd name="connsiteY230" fmla="*/ 698821 h 927411"/>
                <a:gd name="connsiteX231" fmla="*/ 677456 w 951642"/>
                <a:gd name="connsiteY231" fmla="*/ 720909 h 927411"/>
                <a:gd name="connsiteX232" fmla="*/ 655367 w 951642"/>
                <a:gd name="connsiteY232" fmla="*/ 742998 h 927411"/>
                <a:gd name="connsiteX233" fmla="*/ 633279 w 951642"/>
                <a:gd name="connsiteY233" fmla="*/ 720909 h 927411"/>
                <a:gd name="connsiteX234" fmla="*/ 655367 w 951642"/>
                <a:gd name="connsiteY234" fmla="*/ 698821 h 927411"/>
                <a:gd name="connsiteX235" fmla="*/ 565604 w 951642"/>
                <a:gd name="connsiteY235" fmla="*/ 698821 h 927411"/>
                <a:gd name="connsiteX236" fmla="*/ 587693 w 951642"/>
                <a:gd name="connsiteY236" fmla="*/ 720909 h 927411"/>
                <a:gd name="connsiteX237" fmla="*/ 565604 w 951642"/>
                <a:gd name="connsiteY237" fmla="*/ 742998 h 927411"/>
                <a:gd name="connsiteX238" fmla="*/ 543516 w 951642"/>
                <a:gd name="connsiteY238" fmla="*/ 720909 h 927411"/>
                <a:gd name="connsiteX239" fmla="*/ 565604 w 951642"/>
                <a:gd name="connsiteY239" fmla="*/ 698821 h 927411"/>
                <a:gd name="connsiteX240" fmla="*/ 475821 w 951642"/>
                <a:gd name="connsiteY240" fmla="*/ 698821 h 927411"/>
                <a:gd name="connsiteX241" fmla="*/ 497910 w 951642"/>
                <a:gd name="connsiteY241" fmla="*/ 720909 h 927411"/>
                <a:gd name="connsiteX242" fmla="*/ 475821 w 951642"/>
                <a:gd name="connsiteY242" fmla="*/ 742998 h 927411"/>
                <a:gd name="connsiteX243" fmla="*/ 453733 w 951642"/>
                <a:gd name="connsiteY243" fmla="*/ 720909 h 927411"/>
                <a:gd name="connsiteX244" fmla="*/ 475821 w 951642"/>
                <a:gd name="connsiteY244" fmla="*/ 698821 h 927411"/>
                <a:gd name="connsiteX245" fmla="*/ 386038 w 951642"/>
                <a:gd name="connsiteY245" fmla="*/ 698821 h 927411"/>
                <a:gd name="connsiteX246" fmla="*/ 408127 w 951642"/>
                <a:gd name="connsiteY246" fmla="*/ 720909 h 927411"/>
                <a:gd name="connsiteX247" fmla="*/ 386038 w 951642"/>
                <a:gd name="connsiteY247" fmla="*/ 742998 h 927411"/>
                <a:gd name="connsiteX248" fmla="*/ 363950 w 951642"/>
                <a:gd name="connsiteY248" fmla="*/ 720909 h 927411"/>
                <a:gd name="connsiteX249" fmla="*/ 386038 w 951642"/>
                <a:gd name="connsiteY249" fmla="*/ 698821 h 927411"/>
                <a:gd name="connsiteX250" fmla="*/ 206492 w 951642"/>
                <a:gd name="connsiteY250" fmla="*/ 698821 h 927411"/>
                <a:gd name="connsiteX251" fmla="*/ 228581 w 951642"/>
                <a:gd name="connsiteY251" fmla="*/ 720909 h 927411"/>
                <a:gd name="connsiteX252" fmla="*/ 206492 w 951642"/>
                <a:gd name="connsiteY252" fmla="*/ 742998 h 927411"/>
                <a:gd name="connsiteX253" fmla="*/ 184404 w 951642"/>
                <a:gd name="connsiteY253" fmla="*/ 720909 h 927411"/>
                <a:gd name="connsiteX254" fmla="*/ 206492 w 951642"/>
                <a:gd name="connsiteY254" fmla="*/ 698821 h 927411"/>
                <a:gd name="connsiteX255" fmla="*/ 116719 w 951642"/>
                <a:gd name="connsiteY255" fmla="*/ 698821 h 927411"/>
                <a:gd name="connsiteX256" fmla="*/ 138808 w 951642"/>
                <a:gd name="connsiteY256" fmla="*/ 720909 h 927411"/>
                <a:gd name="connsiteX257" fmla="*/ 116719 w 951642"/>
                <a:gd name="connsiteY257" fmla="*/ 742998 h 927411"/>
                <a:gd name="connsiteX258" fmla="*/ 94631 w 951642"/>
                <a:gd name="connsiteY258" fmla="*/ 720909 h 927411"/>
                <a:gd name="connsiteX259" fmla="*/ 116719 w 951642"/>
                <a:gd name="connsiteY259" fmla="*/ 698821 h 927411"/>
                <a:gd name="connsiteX260" fmla="*/ 26936 w 951642"/>
                <a:gd name="connsiteY260" fmla="*/ 698821 h 927411"/>
                <a:gd name="connsiteX261" fmla="*/ 49025 w 951642"/>
                <a:gd name="connsiteY261" fmla="*/ 720909 h 927411"/>
                <a:gd name="connsiteX262" fmla="*/ 26936 w 951642"/>
                <a:gd name="connsiteY262" fmla="*/ 742998 h 927411"/>
                <a:gd name="connsiteX263" fmla="*/ 4848 w 951642"/>
                <a:gd name="connsiteY263" fmla="*/ 720909 h 927411"/>
                <a:gd name="connsiteX264" fmla="*/ 26936 w 951642"/>
                <a:gd name="connsiteY264" fmla="*/ 698821 h 927411"/>
                <a:gd name="connsiteX265" fmla="*/ 879814 w 951642"/>
                <a:gd name="connsiteY265" fmla="*/ 655158 h 927411"/>
                <a:gd name="connsiteX266" fmla="*/ 900684 w 951642"/>
                <a:gd name="connsiteY266" fmla="*/ 676027 h 927411"/>
                <a:gd name="connsiteX267" fmla="*/ 879814 w 951642"/>
                <a:gd name="connsiteY267" fmla="*/ 696897 h 927411"/>
                <a:gd name="connsiteX268" fmla="*/ 858945 w 951642"/>
                <a:gd name="connsiteY268" fmla="*/ 676027 h 927411"/>
                <a:gd name="connsiteX269" fmla="*/ 879814 w 951642"/>
                <a:gd name="connsiteY269" fmla="*/ 655158 h 927411"/>
                <a:gd name="connsiteX270" fmla="*/ 700259 w 951642"/>
                <a:gd name="connsiteY270" fmla="*/ 655158 h 927411"/>
                <a:gd name="connsiteX271" fmla="*/ 721129 w 951642"/>
                <a:gd name="connsiteY271" fmla="*/ 676027 h 927411"/>
                <a:gd name="connsiteX272" fmla="*/ 700259 w 951642"/>
                <a:gd name="connsiteY272" fmla="*/ 696897 h 927411"/>
                <a:gd name="connsiteX273" fmla="*/ 679390 w 951642"/>
                <a:gd name="connsiteY273" fmla="*/ 676027 h 927411"/>
                <a:gd name="connsiteX274" fmla="*/ 700259 w 951642"/>
                <a:gd name="connsiteY274" fmla="*/ 655158 h 927411"/>
                <a:gd name="connsiteX275" fmla="*/ 610486 w 951642"/>
                <a:gd name="connsiteY275" fmla="*/ 655158 h 927411"/>
                <a:gd name="connsiteX276" fmla="*/ 631356 w 951642"/>
                <a:gd name="connsiteY276" fmla="*/ 676027 h 927411"/>
                <a:gd name="connsiteX277" fmla="*/ 610486 w 951642"/>
                <a:gd name="connsiteY277" fmla="*/ 696897 h 927411"/>
                <a:gd name="connsiteX278" fmla="*/ 589617 w 951642"/>
                <a:gd name="connsiteY278" fmla="*/ 676027 h 927411"/>
                <a:gd name="connsiteX279" fmla="*/ 610486 w 951642"/>
                <a:gd name="connsiteY279" fmla="*/ 655158 h 927411"/>
                <a:gd name="connsiteX280" fmla="*/ 430930 w 951642"/>
                <a:gd name="connsiteY280" fmla="*/ 655158 h 927411"/>
                <a:gd name="connsiteX281" fmla="*/ 451800 w 951642"/>
                <a:gd name="connsiteY281" fmla="*/ 676027 h 927411"/>
                <a:gd name="connsiteX282" fmla="*/ 430930 w 951642"/>
                <a:gd name="connsiteY282" fmla="*/ 696897 h 927411"/>
                <a:gd name="connsiteX283" fmla="*/ 410061 w 951642"/>
                <a:gd name="connsiteY283" fmla="*/ 676027 h 927411"/>
                <a:gd name="connsiteX284" fmla="*/ 430930 w 951642"/>
                <a:gd name="connsiteY284" fmla="*/ 655158 h 927411"/>
                <a:gd name="connsiteX285" fmla="*/ 341157 w 951642"/>
                <a:gd name="connsiteY285" fmla="*/ 655158 h 927411"/>
                <a:gd name="connsiteX286" fmla="*/ 362027 w 951642"/>
                <a:gd name="connsiteY286" fmla="*/ 676027 h 927411"/>
                <a:gd name="connsiteX287" fmla="*/ 341157 w 951642"/>
                <a:gd name="connsiteY287" fmla="*/ 696897 h 927411"/>
                <a:gd name="connsiteX288" fmla="*/ 320288 w 951642"/>
                <a:gd name="connsiteY288" fmla="*/ 676027 h 927411"/>
                <a:gd name="connsiteX289" fmla="*/ 341157 w 951642"/>
                <a:gd name="connsiteY289" fmla="*/ 655158 h 927411"/>
                <a:gd name="connsiteX290" fmla="*/ 251374 w 951642"/>
                <a:gd name="connsiteY290" fmla="*/ 655158 h 927411"/>
                <a:gd name="connsiteX291" fmla="*/ 272244 w 951642"/>
                <a:gd name="connsiteY291" fmla="*/ 676027 h 927411"/>
                <a:gd name="connsiteX292" fmla="*/ 251374 w 951642"/>
                <a:gd name="connsiteY292" fmla="*/ 696897 h 927411"/>
                <a:gd name="connsiteX293" fmla="*/ 230505 w 951642"/>
                <a:gd name="connsiteY293" fmla="*/ 676027 h 927411"/>
                <a:gd name="connsiteX294" fmla="*/ 251374 w 951642"/>
                <a:gd name="connsiteY294" fmla="*/ 655158 h 927411"/>
                <a:gd name="connsiteX295" fmla="*/ 161601 w 951642"/>
                <a:gd name="connsiteY295" fmla="*/ 655158 h 927411"/>
                <a:gd name="connsiteX296" fmla="*/ 182471 w 951642"/>
                <a:gd name="connsiteY296" fmla="*/ 676027 h 927411"/>
                <a:gd name="connsiteX297" fmla="*/ 161601 w 951642"/>
                <a:gd name="connsiteY297" fmla="*/ 696897 h 927411"/>
                <a:gd name="connsiteX298" fmla="*/ 140732 w 951642"/>
                <a:gd name="connsiteY298" fmla="*/ 676027 h 927411"/>
                <a:gd name="connsiteX299" fmla="*/ 161601 w 951642"/>
                <a:gd name="connsiteY299" fmla="*/ 655158 h 927411"/>
                <a:gd name="connsiteX300" fmla="*/ 71828 w 951642"/>
                <a:gd name="connsiteY300" fmla="*/ 655158 h 927411"/>
                <a:gd name="connsiteX301" fmla="*/ 92698 w 951642"/>
                <a:gd name="connsiteY301" fmla="*/ 676027 h 927411"/>
                <a:gd name="connsiteX302" fmla="*/ 71828 w 951642"/>
                <a:gd name="connsiteY302" fmla="*/ 696897 h 927411"/>
                <a:gd name="connsiteX303" fmla="*/ 50959 w 951642"/>
                <a:gd name="connsiteY303" fmla="*/ 676027 h 927411"/>
                <a:gd name="connsiteX304" fmla="*/ 71828 w 951642"/>
                <a:gd name="connsiteY304" fmla="*/ 655158 h 927411"/>
                <a:gd name="connsiteX305" fmla="*/ 790042 w 951642"/>
                <a:gd name="connsiteY305" fmla="*/ 655149 h 927411"/>
                <a:gd name="connsiteX306" fmla="*/ 810921 w 951642"/>
                <a:gd name="connsiteY306" fmla="*/ 676028 h 927411"/>
                <a:gd name="connsiteX307" fmla="*/ 790042 w 951642"/>
                <a:gd name="connsiteY307" fmla="*/ 696907 h 927411"/>
                <a:gd name="connsiteX308" fmla="*/ 769163 w 951642"/>
                <a:gd name="connsiteY308" fmla="*/ 676028 h 927411"/>
                <a:gd name="connsiteX309" fmla="*/ 790042 w 951642"/>
                <a:gd name="connsiteY309" fmla="*/ 655149 h 927411"/>
                <a:gd name="connsiteX310" fmla="*/ 520703 w 951642"/>
                <a:gd name="connsiteY310" fmla="*/ 655149 h 927411"/>
                <a:gd name="connsiteX311" fmla="*/ 541582 w 951642"/>
                <a:gd name="connsiteY311" fmla="*/ 676028 h 927411"/>
                <a:gd name="connsiteX312" fmla="*/ 520703 w 951642"/>
                <a:gd name="connsiteY312" fmla="*/ 696907 h 927411"/>
                <a:gd name="connsiteX313" fmla="*/ 499824 w 951642"/>
                <a:gd name="connsiteY313" fmla="*/ 676028 h 927411"/>
                <a:gd name="connsiteX314" fmla="*/ 520703 w 951642"/>
                <a:gd name="connsiteY314" fmla="*/ 655149 h 927411"/>
                <a:gd name="connsiteX315" fmla="*/ 924706 w 951642"/>
                <a:gd name="connsiteY315" fmla="*/ 611477 h 927411"/>
                <a:gd name="connsiteX316" fmla="*/ 944365 w 951642"/>
                <a:gd name="connsiteY316" fmla="*/ 631137 h 927411"/>
                <a:gd name="connsiteX317" fmla="*/ 924706 w 951642"/>
                <a:gd name="connsiteY317" fmla="*/ 650796 h 927411"/>
                <a:gd name="connsiteX318" fmla="*/ 905046 w 951642"/>
                <a:gd name="connsiteY318" fmla="*/ 631137 h 927411"/>
                <a:gd name="connsiteX319" fmla="*/ 924706 w 951642"/>
                <a:gd name="connsiteY319" fmla="*/ 611477 h 927411"/>
                <a:gd name="connsiteX320" fmla="*/ 834924 w 951642"/>
                <a:gd name="connsiteY320" fmla="*/ 611477 h 927411"/>
                <a:gd name="connsiteX321" fmla="*/ 854583 w 951642"/>
                <a:gd name="connsiteY321" fmla="*/ 631137 h 927411"/>
                <a:gd name="connsiteX322" fmla="*/ 834924 w 951642"/>
                <a:gd name="connsiteY322" fmla="*/ 650796 h 927411"/>
                <a:gd name="connsiteX323" fmla="*/ 815264 w 951642"/>
                <a:gd name="connsiteY323" fmla="*/ 631137 h 927411"/>
                <a:gd name="connsiteX324" fmla="*/ 834924 w 951642"/>
                <a:gd name="connsiteY324" fmla="*/ 611477 h 927411"/>
                <a:gd name="connsiteX325" fmla="*/ 745151 w 951642"/>
                <a:gd name="connsiteY325" fmla="*/ 611477 h 927411"/>
                <a:gd name="connsiteX326" fmla="*/ 764810 w 951642"/>
                <a:gd name="connsiteY326" fmla="*/ 631137 h 927411"/>
                <a:gd name="connsiteX327" fmla="*/ 745151 w 951642"/>
                <a:gd name="connsiteY327" fmla="*/ 650796 h 927411"/>
                <a:gd name="connsiteX328" fmla="*/ 725491 w 951642"/>
                <a:gd name="connsiteY328" fmla="*/ 631137 h 927411"/>
                <a:gd name="connsiteX329" fmla="*/ 745151 w 951642"/>
                <a:gd name="connsiteY329" fmla="*/ 611477 h 927411"/>
                <a:gd name="connsiteX330" fmla="*/ 655368 w 951642"/>
                <a:gd name="connsiteY330" fmla="*/ 611477 h 927411"/>
                <a:gd name="connsiteX331" fmla="*/ 675027 w 951642"/>
                <a:gd name="connsiteY331" fmla="*/ 631137 h 927411"/>
                <a:gd name="connsiteX332" fmla="*/ 655368 w 951642"/>
                <a:gd name="connsiteY332" fmla="*/ 650796 h 927411"/>
                <a:gd name="connsiteX333" fmla="*/ 635708 w 951642"/>
                <a:gd name="connsiteY333" fmla="*/ 631137 h 927411"/>
                <a:gd name="connsiteX334" fmla="*/ 655368 w 951642"/>
                <a:gd name="connsiteY334" fmla="*/ 611477 h 927411"/>
                <a:gd name="connsiteX335" fmla="*/ 565595 w 951642"/>
                <a:gd name="connsiteY335" fmla="*/ 611477 h 927411"/>
                <a:gd name="connsiteX336" fmla="*/ 585254 w 951642"/>
                <a:gd name="connsiteY336" fmla="*/ 631137 h 927411"/>
                <a:gd name="connsiteX337" fmla="*/ 565595 w 951642"/>
                <a:gd name="connsiteY337" fmla="*/ 650796 h 927411"/>
                <a:gd name="connsiteX338" fmla="*/ 545935 w 951642"/>
                <a:gd name="connsiteY338" fmla="*/ 631137 h 927411"/>
                <a:gd name="connsiteX339" fmla="*/ 565595 w 951642"/>
                <a:gd name="connsiteY339" fmla="*/ 611477 h 927411"/>
                <a:gd name="connsiteX340" fmla="*/ 475822 w 951642"/>
                <a:gd name="connsiteY340" fmla="*/ 611477 h 927411"/>
                <a:gd name="connsiteX341" fmla="*/ 495481 w 951642"/>
                <a:gd name="connsiteY341" fmla="*/ 631137 h 927411"/>
                <a:gd name="connsiteX342" fmla="*/ 475822 w 951642"/>
                <a:gd name="connsiteY342" fmla="*/ 650796 h 927411"/>
                <a:gd name="connsiteX343" fmla="*/ 456162 w 951642"/>
                <a:gd name="connsiteY343" fmla="*/ 631137 h 927411"/>
                <a:gd name="connsiteX344" fmla="*/ 475822 w 951642"/>
                <a:gd name="connsiteY344" fmla="*/ 611477 h 927411"/>
                <a:gd name="connsiteX345" fmla="*/ 386049 w 951642"/>
                <a:gd name="connsiteY345" fmla="*/ 611477 h 927411"/>
                <a:gd name="connsiteX346" fmla="*/ 405708 w 951642"/>
                <a:gd name="connsiteY346" fmla="*/ 631137 h 927411"/>
                <a:gd name="connsiteX347" fmla="*/ 386049 w 951642"/>
                <a:gd name="connsiteY347" fmla="*/ 650796 h 927411"/>
                <a:gd name="connsiteX348" fmla="*/ 366389 w 951642"/>
                <a:gd name="connsiteY348" fmla="*/ 631137 h 927411"/>
                <a:gd name="connsiteX349" fmla="*/ 386049 w 951642"/>
                <a:gd name="connsiteY349" fmla="*/ 611477 h 927411"/>
                <a:gd name="connsiteX350" fmla="*/ 296266 w 951642"/>
                <a:gd name="connsiteY350" fmla="*/ 611477 h 927411"/>
                <a:gd name="connsiteX351" fmla="*/ 315925 w 951642"/>
                <a:gd name="connsiteY351" fmla="*/ 631137 h 927411"/>
                <a:gd name="connsiteX352" fmla="*/ 296266 w 951642"/>
                <a:gd name="connsiteY352" fmla="*/ 650796 h 927411"/>
                <a:gd name="connsiteX353" fmla="*/ 276606 w 951642"/>
                <a:gd name="connsiteY353" fmla="*/ 631137 h 927411"/>
                <a:gd name="connsiteX354" fmla="*/ 296266 w 951642"/>
                <a:gd name="connsiteY354" fmla="*/ 611477 h 927411"/>
                <a:gd name="connsiteX355" fmla="*/ 206493 w 951642"/>
                <a:gd name="connsiteY355" fmla="*/ 611477 h 927411"/>
                <a:gd name="connsiteX356" fmla="*/ 226152 w 951642"/>
                <a:gd name="connsiteY356" fmla="*/ 631137 h 927411"/>
                <a:gd name="connsiteX357" fmla="*/ 206493 w 951642"/>
                <a:gd name="connsiteY357" fmla="*/ 650796 h 927411"/>
                <a:gd name="connsiteX358" fmla="*/ 186833 w 951642"/>
                <a:gd name="connsiteY358" fmla="*/ 631137 h 927411"/>
                <a:gd name="connsiteX359" fmla="*/ 206493 w 951642"/>
                <a:gd name="connsiteY359" fmla="*/ 611477 h 927411"/>
                <a:gd name="connsiteX360" fmla="*/ 116710 w 951642"/>
                <a:gd name="connsiteY360" fmla="*/ 611477 h 927411"/>
                <a:gd name="connsiteX361" fmla="*/ 136369 w 951642"/>
                <a:gd name="connsiteY361" fmla="*/ 631137 h 927411"/>
                <a:gd name="connsiteX362" fmla="*/ 116710 w 951642"/>
                <a:gd name="connsiteY362" fmla="*/ 650796 h 927411"/>
                <a:gd name="connsiteX363" fmla="*/ 97050 w 951642"/>
                <a:gd name="connsiteY363" fmla="*/ 631137 h 927411"/>
                <a:gd name="connsiteX364" fmla="*/ 116710 w 951642"/>
                <a:gd name="connsiteY364" fmla="*/ 611477 h 927411"/>
                <a:gd name="connsiteX365" fmla="*/ 26937 w 951642"/>
                <a:gd name="connsiteY365" fmla="*/ 611477 h 927411"/>
                <a:gd name="connsiteX366" fmla="*/ 46596 w 951642"/>
                <a:gd name="connsiteY366" fmla="*/ 631137 h 927411"/>
                <a:gd name="connsiteX367" fmla="*/ 26937 w 951642"/>
                <a:gd name="connsiteY367" fmla="*/ 650796 h 927411"/>
                <a:gd name="connsiteX368" fmla="*/ 7277 w 951642"/>
                <a:gd name="connsiteY368" fmla="*/ 631137 h 927411"/>
                <a:gd name="connsiteX369" fmla="*/ 26937 w 951642"/>
                <a:gd name="connsiteY369" fmla="*/ 611477 h 927411"/>
                <a:gd name="connsiteX370" fmla="*/ 879815 w 951642"/>
                <a:gd name="connsiteY370" fmla="*/ 567805 h 927411"/>
                <a:gd name="connsiteX371" fmla="*/ 898265 w 951642"/>
                <a:gd name="connsiteY371" fmla="*/ 586255 h 927411"/>
                <a:gd name="connsiteX372" fmla="*/ 879815 w 951642"/>
                <a:gd name="connsiteY372" fmla="*/ 604705 h 927411"/>
                <a:gd name="connsiteX373" fmla="*/ 861365 w 951642"/>
                <a:gd name="connsiteY373" fmla="*/ 586255 h 927411"/>
                <a:gd name="connsiteX374" fmla="*/ 879815 w 951642"/>
                <a:gd name="connsiteY374" fmla="*/ 567805 h 927411"/>
                <a:gd name="connsiteX375" fmla="*/ 790032 w 951642"/>
                <a:gd name="connsiteY375" fmla="*/ 567805 h 927411"/>
                <a:gd name="connsiteX376" fmla="*/ 808482 w 951642"/>
                <a:gd name="connsiteY376" fmla="*/ 586255 h 927411"/>
                <a:gd name="connsiteX377" fmla="*/ 790032 w 951642"/>
                <a:gd name="connsiteY377" fmla="*/ 604705 h 927411"/>
                <a:gd name="connsiteX378" fmla="*/ 771582 w 951642"/>
                <a:gd name="connsiteY378" fmla="*/ 586255 h 927411"/>
                <a:gd name="connsiteX379" fmla="*/ 790032 w 951642"/>
                <a:gd name="connsiteY379" fmla="*/ 567805 h 927411"/>
                <a:gd name="connsiteX380" fmla="*/ 700269 w 951642"/>
                <a:gd name="connsiteY380" fmla="*/ 567805 h 927411"/>
                <a:gd name="connsiteX381" fmla="*/ 718719 w 951642"/>
                <a:gd name="connsiteY381" fmla="*/ 586255 h 927411"/>
                <a:gd name="connsiteX382" fmla="*/ 700269 w 951642"/>
                <a:gd name="connsiteY382" fmla="*/ 604705 h 927411"/>
                <a:gd name="connsiteX383" fmla="*/ 681819 w 951642"/>
                <a:gd name="connsiteY383" fmla="*/ 586255 h 927411"/>
                <a:gd name="connsiteX384" fmla="*/ 700269 w 951642"/>
                <a:gd name="connsiteY384" fmla="*/ 567805 h 927411"/>
                <a:gd name="connsiteX385" fmla="*/ 610486 w 951642"/>
                <a:gd name="connsiteY385" fmla="*/ 567805 h 927411"/>
                <a:gd name="connsiteX386" fmla="*/ 628936 w 951642"/>
                <a:gd name="connsiteY386" fmla="*/ 586255 h 927411"/>
                <a:gd name="connsiteX387" fmla="*/ 610486 w 951642"/>
                <a:gd name="connsiteY387" fmla="*/ 604705 h 927411"/>
                <a:gd name="connsiteX388" fmla="*/ 592036 w 951642"/>
                <a:gd name="connsiteY388" fmla="*/ 586255 h 927411"/>
                <a:gd name="connsiteX389" fmla="*/ 610486 w 951642"/>
                <a:gd name="connsiteY389" fmla="*/ 567805 h 927411"/>
                <a:gd name="connsiteX390" fmla="*/ 520703 w 951642"/>
                <a:gd name="connsiteY390" fmla="*/ 567805 h 927411"/>
                <a:gd name="connsiteX391" fmla="*/ 539153 w 951642"/>
                <a:gd name="connsiteY391" fmla="*/ 586255 h 927411"/>
                <a:gd name="connsiteX392" fmla="*/ 520703 w 951642"/>
                <a:gd name="connsiteY392" fmla="*/ 604705 h 927411"/>
                <a:gd name="connsiteX393" fmla="*/ 502253 w 951642"/>
                <a:gd name="connsiteY393" fmla="*/ 586255 h 927411"/>
                <a:gd name="connsiteX394" fmla="*/ 520703 w 951642"/>
                <a:gd name="connsiteY394" fmla="*/ 567805 h 927411"/>
                <a:gd name="connsiteX395" fmla="*/ 430930 w 951642"/>
                <a:gd name="connsiteY395" fmla="*/ 567805 h 927411"/>
                <a:gd name="connsiteX396" fmla="*/ 449380 w 951642"/>
                <a:gd name="connsiteY396" fmla="*/ 586255 h 927411"/>
                <a:gd name="connsiteX397" fmla="*/ 430930 w 951642"/>
                <a:gd name="connsiteY397" fmla="*/ 604705 h 927411"/>
                <a:gd name="connsiteX398" fmla="*/ 412480 w 951642"/>
                <a:gd name="connsiteY398" fmla="*/ 586255 h 927411"/>
                <a:gd name="connsiteX399" fmla="*/ 430930 w 951642"/>
                <a:gd name="connsiteY399" fmla="*/ 567805 h 927411"/>
                <a:gd name="connsiteX400" fmla="*/ 341157 w 951642"/>
                <a:gd name="connsiteY400" fmla="*/ 567805 h 927411"/>
                <a:gd name="connsiteX401" fmla="*/ 359607 w 951642"/>
                <a:gd name="connsiteY401" fmla="*/ 586255 h 927411"/>
                <a:gd name="connsiteX402" fmla="*/ 341157 w 951642"/>
                <a:gd name="connsiteY402" fmla="*/ 604705 h 927411"/>
                <a:gd name="connsiteX403" fmla="*/ 322707 w 951642"/>
                <a:gd name="connsiteY403" fmla="*/ 586255 h 927411"/>
                <a:gd name="connsiteX404" fmla="*/ 341157 w 951642"/>
                <a:gd name="connsiteY404" fmla="*/ 567805 h 927411"/>
                <a:gd name="connsiteX405" fmla="*/ 251374 w 951642"/>
                <a:gd name="connsiteY405" fmla="*/ 567805 h 927411"/>
                <a:gd name="connsiteX406" fmla="*/ 269824 w 951642"/>
                <a:gd name="connsiteY406" fmla="*/ 586255 h 927411"/>
                <a:gd name="connsiteX407" fmla="*/ 251374 w 951642"/>
                <a:gd name="connsiteY407" fmla="*/ 604705 h 927411"/>
                <a:gd name="connsiteX408" fmla="*/ 232924 w 951642"/>
                <a:gd name="connsiteY408" fmla="*/ 586255 h 927411"/>
                <a:gd name="connsiteX409" fmla="*/ 251374 w 951642"/>
                <a:gd name="connsiteY409" fmla="*/ 567805 h 927411"/>
                <a:gd name="connsiteX410" fmla="*/ 161601 w 951642"/>
                <a:gd name="connsiteY410" fmla="*/ 567805 h 927411"/>
                <a:gd name="connsiteX411" fmla="*/ 180051 w 951642"/>
                <a:gd name="connsiteY411" fmla="*/ 586255 h 927411"/>
                <a:gd name="connsiteX412" fmla="*/ 161601 w 951642"/>
                <a:gd name="connsiteY412" fmla="*/ 604705 h 927411"/>
                <a:gd name="connsiteX413" fmla="*/ 143151 w 951642"/>
                <a:gd name="connsiteY413" fmla="*/ 586255 h 927411"/>
                <a:gd name="connsiteX414" fmla="*/ 161601 w 951642"/>
                <a:gd name="connsiteY414" fmla="*/ 567805 h 927411"/>
                <a:gd name="connsiteX415" fmla="*/ 71828 w 951642"/>
                <a:gd name="connsiteY415" fmla="*/ 567805 h 927411"/>
                <a:gd name="connsiteX416" fmla="*/ 90278 w 951642"/>
                <a:gd name="connsiteY416" fmla="*/ 586255 h 927411"/>
                <a:gd name="connsiteX417" fmla="*/ 71828 w 951642"/>
                <a:gd name="connsiteY417" fmla="*/ 604705 h 927411"/>
                <a:gd name="connsiteX418" fmla="*/ 53378 w 951642"/>
                <a:gd name="connsiteY418" fmla="*/ 586255 h 927411"/>
                <a:gd name="connsiteX419" fmla="*/ 71828 w 951642"/>
                <a:gd name="connsiteY419" fmla="*/ 567805 h 927411"/>
                <a:gd name="connsiteX420" fmla="*/ 475822 w 951642"/>
                <a:gd name="connsiteY420" fmla="*/ 524133 h 927411"/>
                <a:gd name="connsiteX421" fmla="*/ 493052 w 951642"/>
                <a:gd name="connsiteY421" fmla="*/ 541364 h 927411"/>
                <a:gd name="connsiteX422" fmla="*/ 475822 w 951642"/>
                <a:gd name="connsiteY422" fmla="*/ 558594 h 927411"/>
                <a:gd name="connsiteX423" fmla="*/ 458591 w 951642"/>
                <a:gd name="connsiteY423" fmla="*/ 541364 h 927411"/>
                <a:gd name="connsiteX424" fmla="*/ 475822 w 951642"/>
                <a:gd name="connsiteY424" fmla="*/ 524133 h 927411"/>
                <a:gd name="connsiteX425" fmla="*/ 26937 w 951642"/>
                <a:gd name="connsiteY425" fmla="*/ 524133 h 927411"/>
                <a:gd name="connsiteX426" fmla="*/ 44167 w 951642"/>
                <a:gd name="connsiteY426" fmla="*/ 541364 h 927411"/>
                <a:gd name="connsiteX427" fmla="*/ 26937 w 951642"/>
                <a:gd name="connsiteY427" fmla="*/ 558594 h 927411"/>
                <a:gd name="connsiteX428" fmla="*/ 9706 w 951642"/>
                <a:gd name="connsiteY428" fmla="*/ 541364 h 927411"/>
                <a:gd name="connsiteX429" fmla="*/ 26937 w 951642"/>
                <a:gd name="connsiteY429" fmla="*/ 524133 h 927411"/>
                <a:gd name="connsiteX430" fmla="*/ 924706 w 951642"/>
                <a:gd name="connsiteY430" fmla="*/ 524123 h 927411"/>
                <a:gd name="connsiteX431" fmla="*/ 941946 w 951642"/>
                <a:gd name="connsiteY431" fmla="*/ 541363 h 927411"/>
                <a:gd name="connsiteX432" fmla="*/ 924706 w 951642"/>
                <a:gd name="connsiteY432" fmla="*/ 558604 h 927411"/>
                <a:gd name="connsiteX433" fmla="*/ 907466 w 951642"/>
                <a:gd name="connsiteY433" fmla="*/ 541363 h 927411"/>
                <a:gd name="connsiteX434" fmla="*/ 924706 w 951642"/>
                <a:gd name="connsiteY434" fmla="*/ 524123 h 927411"/>
                <a:gd name="connsiteX435" fmla="*/ 834923 w 951642"/>
                <a:gd name="connsiteY435" fmla="*/ 524123 h 927411"/>
                <a:gd name="connsiteX436" fmla="*/ 852164 w 951642"/>
                <a:gd name="connsiteY436" fmla="*/ 541363 h 927411"/>
                <a:gd name="connsiteX437" fmla="*/ 834923 w 951642"/>
                <a:gd name="connsiteY437" fmla="*/ 558604 h 927411"/>
                <a:gd name="connsiteX438" fmla="*/ 817683 w 951642"/>
                <a:gd name="connsiteY438" fmla="*/ 541363 h 927411"/>
                <a:gd name="connsiteX439" fmla="*/ 834923 w 951642"/>
                <a:gd name="connsiteY439" fmla="*/ 524123 h 927411"/>
                <a:gd name="connsiteX440" fmla="*/ 745150 w 951642"/>
                <a:gd name="connsiteY440" fmla="*/ 524123 h 927411"/>
                <a:gd name="connsiteX441" fmla="*/ 762391 w 951642"/>
                <a:gd name="connsiteY441" fmla="*/ 541363 h 927411"/>
                <a:gd name="connsiteX442" fmla="*/ 745150 w 951642"/>
                <a:gd name="connsiteY442" fmla="*/ 558604 h 927411"/>
                <a:gd name="connsiteX443" fmla="*/ 727910 w 951642"/>
                <a:gd name="connsiteY443" fmla="*/ 541363 h 927411"/>
                <a:gd name="connsiteX444" fmla="*/ 745150 w 951642"/>
                <a:gd name="connsiteY444" fmla="*/ 524123 h 927411"/>
                <a:gd name="connsiteX445" fmla="*/ 655367 w 951642"/>
                <a:gd name="connsiteY445" fmla="*/ 524123 h 927411"/>
                <a:gd name="connsiteX446" fmla="*/ 672607 w 951642"/>
                <a:gd name="connsiteY446" fmla="*/ 541363 h 927411"/>
                <a:gd name="connsiteX447" fmla="*/ 655367 w 951642"/>
                <a:gd name="connsiteY447" fmla="*/ 558604 h 927411"/>
                <a:gd name="connsiteX448" fmla="*/ 638127 w 951642"/>
                <a:gd name="connsiteY448" fmla="*/ 541363 h 927411"/>
                <a:gd name="connsiteX449" fmla="*/ 655367 w 951642"/>
                <a:gd name="connsiteY449" fmla="*/ 524123 h 927411"/>
                <a:gd name="connsiteX450" fmla="*/ 565594 w 951642"/>
                <a:gd name="connsiteY450" fmla="*/ 524123 h 927411"/>
                <a:gd name="connsiteX451" fmla="*/ 582834 w 951642"/>
                <a:gd name="connsiteY451" fmla="*/ 541363 h 927411"/>
                <a:gd name="connsiteX452" fmla="*/ 565594 w 951642"/>
                <a:gd name="connsiteY452" fmla="*/ 558604 h 927411"/>
                <a:gd name="connsiteX453" fmla="*/ 548354 w 951642"/>
                <a:gd name="connsiteY453" fmla="*/ 541363 h 927411"/>
                <a:gd name="connsiteX454" fmla="*/ 565594 w 951642"/>
                <a:gd name="connsiteY454" fmla="*/ 524123 h 927411"/>
                <a:gd name="connsiteX455" fmla="*/ 386048 w 951642"/>
                <a:gd name="connsiteY455" fmla="*/ 524123 h 927411"/>
                <a:gd name="connsiteX456" fmla="*/ 403289 w 951642"/>
                <a:gd name="connsiteY456" fmla="*/ 541363 h 927411"/>
                <a:gd name="connsiteX457" fmla="*/ 386048 w 951642"/>
                <a:gd name="connsiteY457" fmla="*/ 558604 h 927411"/>
                <a:gd name="connsiteX458" fmla="*/ 368808 w 951642"/>
                <a:gd name="connsiteY458" fmla="*/ 541363 h 927411"/>
                <a:gd name="connsiteX459" fmla="*/ 386048 w 951642"/>
                <a:gd name="connsiteY459" fmla="*/ 524123 h 927411"/>
                <a:gd name="connsiteX460" fmla="*/ 296265 w 951642"/>
                <a:gd name="connsiteY460" fmla="*/ 524123 h 927411"/>
                <a:gd name="connsiteX461" fmla="*/ 313506 w 951642"/>
                <a:gd name="connsiteY461" fmla="*/ 541363 h 927411"/>
                <a:gd name="connsiteX462" fmla="*/ 296265 w 951642"/>
                <a:gd name="connsiteY462" fmla="*/ 558604 h 927411"/>
                <a:gd name="connsiteX463" fmla="*/ 279025 w 951642"/>
                <a:gd name="connsiteY463" fmla="*/ 541363 h 927411"/>
                <a:gd name="connsiteX464" fmla="*/ 296265 w 951642"/>
                <a:gd name="connsiteY464" fmla="*/ 524123 h 927411"/>
                <a:gd name="connsiteX465" fmla="*/ 206492 w 951642"/>
                <a:gd name="connsiteY465" fmla="*/ 524123 h 927411"/>
                <a:gd name="connsiteX466" fmla="*/ 223733 w 951642"/>
                <a:gd name="connsiteY466" fmla="*/ 541363 h 927411"/>
                <a:gd name="connsiteX467" fmla="*/ 206492 w 951642"/>
                <a:gd name="connsiteY467" fmla="*/ 558604 h 927411"/>
                <a:gd name="connsiteX468" fmla="*/ 189252 w 951642"/>
                <a:gd name="connsiteY468" fmla="*/ 541363 h 927411"/>
                <a:gd name="connsiteX469" fmla="*/ 206492 w 951642"/>
                <a:gd name="connsiteY469" fmla="*/ 524123 h 927411"/>
                <a:gd name="connsiteX470" fmla="*/ 116710 w 951642"/>
                <a:gd name="connsiteY470" fmla="*/ 524123 h 927411"/>
                <a:gd name="connsiteX471" fmla="*/ 133950 w 951642"/>
                <a:gd name="connsiteY471" fmla="*/ 541363 h 927411"/>
                <a:gd name="connsiteX472" fmla="*/ 116710 w 951642"/>
                <a:gd name="connsiteY472" fmla="*/ 558604 h 927411"/>
                <a:gd name="connsiteX473" fmla="*/ 99470 w 951642"/>
                <a:gd name="connsiteY473" fmla="*/ 541363 h 927411"/>
                <a:gd name="connsiteX474" fmla="*/ 116710 w 951642"/>
                <a:gd name="connsiteY474" fmla="*/ 524123 h 927411"/>
                <a:gd name="connsiteX475" fmla="*/ 879815 w 951642"/>
                <a:gd name="connsiteY475" fmla="*/ 480460 h 927411"/>
                <a:gd name="connsiteX476" fmla="*/ 895836 w 951642"/>
                <a:gd name="connsiteY476" fmla="*/ 496481 h 927411"/>
                <a:gd name="connsiteX477" fmla="*/ 879815 w 951642"/>
                <a:gd name="connsiteY477" fmla="*/ 512502 h 927411"/>
                <a:gd name="connsiteX478" fmla="*/ 863794 w 951642"/>
                <a:gd name="connsiteY478" fmla="*/ 496481 h 927411"/>
                <a:gd name="connsiteX479" fmla="*/ 879815 w 951642"/>
                <a:gd name="connsiteY479" fmla="*/ 480460 h 927411"/>
                <a:gd name="connsiteX480" fmla="*/ 790042 w 951642"/>
                <a:gd name="connsiteY480" fmla="*/ 480460 h 927411"/>
                <a:gd name="connsiteX481" fmla="*/ 806063 w 951642"/>
                <a:gd name="connsiteY481" fmla="*/ 496481 h 927411"/>
                <a:gd name="connsiteX482" fmla="*/ 790042 w 951642"/>
                <a:gd name="connsiteY482" fmla="*/ 512502 h 927411"/>
                <a:gd name="connsiteX483" fmla="*/ 774021 w 951642"/>
                <a:gd name="connsiteY483" fmla="*/ 496481 h 927411"/>
                <a:gd name="connsiteX484" fmla="*/ 790042 w 951642"/>
                <a:gd name="connsiteY484" fmla="*/ 480460 h 927411"/>
                <a:gd name="connsiteX485" fmla="*/ 700259 w 951642"/>
                <a:gd name="connsiteY485" fmla="*/ 480460 h 927411"/>
                <a:gd name="connsiteX486" fmla="*/ 716280 w 951642"/>
                <a:gd name="connsiteY486" fmla="*/ 496481 h 927411"/>
                <a:gd name="connsiteX487" fmla="*/ 700259 w 951642"/>
                <a:gd name="connsiteY487" fmla="*/ 512502 h 927411"/>
                <a:gd name="connsiteX488" fmla="*/ 684238 w 951642"/>
                <a:gd name="connsiteY488" fmla="*/ 496481 h 927411"/>
                <a:gd name="connsiteX489" fmla="*/ 700259 w 951642"/>
                <a:gd name="connsiteY489" fmla="*/ 480460 h 927411"/>
                <a:gd name="connsiteX490" fmla="*/ 610486 w 951642"/>
                <a:gd name="connsiteY490" fmla="*/ 480460 h 927411"/>
                <a:gd name="connsiteX491" fmla="*/ 626507 w 951642"/>
                <a:gd name="connsiteY491" fmla="*/ 496481 h 927411"/>
                <a:gd name="connsiteX492" fmla="*/ 610486 w 951642"/>
                <a:gd name="connsiteY492" fmla="*/ 512502 h 927411"/>
                <a:gd name="connsiteX493" fmla="*/ 594465 w 951642"/>
                <a:gd name="connsiteY493" fmla="*/ 496481 h 927411"/>
                <a:gd name="connsiteX494" fmla="*/ 610486 w 951642"/>
                <a:gd name="connsiteY494" fmla="*/ 480460 h 927411"/>
                <a:gd name="connsiteX495" fmla="*/ 520703 w 951642"/>
                <a:gd name="connsiteY495" fmla="*/ 480460 h 927411"/>
                <a:gd name="connsiteX496" fmla="*/ 536724 w 951642"/>
                <a:gd name="connsiteY496" fmla="*/ 496481 h 927411"/>
                <a:gd name="connsiteX497" fmla="*/ 520703 w 951642"/>
                <a:gd name="connsiteY497" fmla="*/ 512502 h 927411"/>
                <a:gd name="connsiteX498" fmla="*/ 504682 w 951642"/>
                <a:gd name="connsiteY498" fmla="*/ 496481 h 927411"/>
                <a:gd name="connsiteX499" fmla="*/ 520703 w 951642"/>
                <a:gd name="connsiteY499" fmla="*/ 480460 h 927411"/>
                <a:gd name="connsiteX500" fmla="*/ 430930 w 951642"/>
                <a:gd name="connsiteY500" fmla="*/ 480460 h 927411"/>
                <a:gd name="connsiteX501" fmla="*/ 446951 w 951642"/>
                <a:gd name="connsiteY501" fmla="*/ 496481 h 927411"/>
                <a:gd name="connsiteX502" fmla="*/ 430930 w 951642"/>
                <a:gd name="connsiteY502" fmla="*/ 512502 h 927411"/>
                <a:gd name="connsiteX503" fmla="*/ 414909 w 951642"/>
                <a:gd name="connsiteY503" fmla="*/ 496481 h 927411"/>
                <a:gd name="connsiteX504" fmla="*/ 430930 w 951642"/>
                <a:gd name="connsiteY504" fmla="*/ 480460 h 927411"/>
                <a:gd name="connsiteX505" fmla="*/ 161601 w 951642"/>
                <a:gd name="connsiteY505" fmla="*/ 480460 h 927411"/>
                <a:gd name="connsiteX506" fmla="*/ 177622 w 951642"/>
                <a:gd name="connsiteY506" fmla="*/ 496481 h 927411"/>
                <a:gd name="connsiteX507" fmla="*/ 161601 w 951642"/>
                <a:gd name="connsiteY507" fmla="*/ 512502 h 927411"/>
                <a:gd name="connsiteX508" fmla="*/ 145580 w 951642"/>
                <a:gd name="connsiteY508" fmla="*/ 496481 h 927411"/>
                <a:gd name="connsiteX509" fmla="*/ 161601 w 951642"/>
                <a:gd name="connsiteY509" fmla="*/ 480460 h 927411"/>
                <a:gd name="connsiteX510" fmla="*/ 71828 w 951642"/>
                <a:gd name="connsiteY510" fmla="*/ 480460 h 927411"/>
                <a:gd name="connsiteX511" fmla="*/ 87849 w 951642"/>
                <a:gd name="connsiteY511" fmla="*/ 496481 h 927411"/>
                <a:gd name="connsiteX512" fmla="*/ 71828 w 951642"/>
                <a:gd name="connsiteY512" fmla="*/ 512502 h 927411"/>
                <a:gd name="connsiteX513" fmla="*/ 55807 w 951642"/>
                <a:gd name="connsiteY513" fmla="*/ 496481 h 927411"/>
                <a:gd name="connsiteX514" fmla="*/ 71828 w 951642"/>
                <a:gd name="connsiteY514" fmla="*/ 480460 h 927411"/>
                <a:gd name="connsiteX515" fmla="*/ 341157 w 951642"/>
                <a:gd name="connsiteY515" fmla="*/ 480451 h 927411"/>
                <a:gd name="connsiteX516" fmla="*/ 357187 w 951642"/>
                <a:gd name="connsiteY516" fmla="*/ 496482 h 927411"/>
                <a:gd name="connsiteX517" fmla="*/ 341157 w 951642"/>
                <a:gd name="connsiteY517" fmla="*/ 512512 h 927411"/>
                <a:gd name="connsiteX518" fmla="*/ 325126 w 951642"/>
                <a:gd name="connsiteY518" fmla="*/ 496482 h 927411"/>
                <a:gd name="connsiteX519" fmla="*/ 341157 w 951642"/>
                <a:gd name="connsiteY519" fmla="*/ 480451 h 927411"/>
                <a:gd name="connsiteX520" fmla="*/ 251375 w 951642"/>
                <a:gd name="connsiteY520" fmla="*/ 480451 h 927411"/>
                <a:gd name="connsiteX521" fmla="*/ 267405 w 951642"/>
                <a:gd name="connsiteY521" fmla="*/ 496482 h 927411"/>
                <a:gd name="connsiteX522" fmla="*/ 251375 w 951642"/>
                <a:gd name="connsiteY522" fmla="*/ 512512 h 927411"/>
                <a:gd name="connsiteX523" fmla="*/ 235344 w 951642"/>
                <a:gd name="connsiteY523" fmla="*/ 496482 h 927411"/>
                <a:gd name="connsiteX524" fmla="*/ 251375 w 951642"/>
                <a:gd name="connsiteY524" fmla="*/ 480451 h 927411"/>
                <a:gd name="connsiteX525" fmla="*/ 924706 w 951642"/>
                <a:gd name="connsiteY525" fmla="*/ 436769 h 927411"/>
                <a:gd name="connsiteX526" fmla="*/ 939518 w 951642"/>
                <a:gd name="connsiteY526" fmla="*/ 451580 h 927411"/>
                <a:gd name="connsiteX527" fmla="*/ 924706 w 951642"/>
                <a:gd name="connsiteY527" fmla="*/ 466392 h 927411"/>
                <a:gd name="connsiteX528" fmla="*/ 909895 w 951642"/>
                <a:gd name="connsiteY528" fmla="*/ 451580 h 927411"/>
                <a:gd name="connsiteX529" fmla="*/ 924706 w 951642"/>
                <a:gd name="connsiteY529" fmla="*/ 436769 h 927411"/>
                <a:gd name="connsiteX530" fmla="*/ 834923 w 951642"/>
                <a:gd name="connsiteY530" fmla="*/ 436769 h 927411"/>
                <a:gd name="connsiteX531" fmla="*/ 849735 w 951642"/>
                <a:gd name="connsiteY531" fmla="*/ 451580 h 927411"/>
                <a:gd name="connsiteX532" fmla="*/ 834923 w 951642"/>
                <a:gd name="connsiteY532" fmla="*/ 466392 h 927411"/>
                <a:gd name="connsiteX533" fmla="*/ 820112 w 951642"/>
                <a:gd name="connsiteY533" fmla="*/ 451580 h 927411"/>
                <a:gd name="connsiteX534" fmla="*/ 834923 w 951642"/>
                <a:gd name="connsiteY534" fmla="*/ 436769 h 927411"/>
                <a:gd name="connsiteX535" fmla="*/ 745150 w 951642"/>
                <a:gd name="connsiteY535" fmla="*/ 436769 h 927411"/>
                <a:gd name="connsiteX536" fmla="*/ 759962 w 951642"/>
                <a:gd name="connsiteY536" fmla="*/ 451580 h 927411"/>
                <a:gd name="connsiteX537" fmla="*/ 745150 w 951642"/>
                <a:gd name="connsiteY537" fmla="*/ 466392 h 927411"/>
                <a:gd name="connsiteX538" fmla="*/ 730339 w 951642"/>
                <a:gd name="connsiteY538" fmla="*/ 451580 h 927411"/>
                <a:gd name="connsiteX539" fmla="*/ 745150 w 951642"/>
                <a:gd name="connsiteY539" fmla="*/ 436769 h 927411"/>
                <a:gd name="connsiteX540" fmla="*/ 655377 w 951642"/>
                <a:gd name="connsiteY540" fmla="*/ 436769 h 927411"/>
                <a:gd name="connsiteX541" fmla="*/ 670189 w 951642"/>
                <a:gd name="connsiteY541" fmla="*/ 451580 h 927411"/>
                <a:gd name="connsiteX542" fmla="*/ 655377 w 951642"/>
                <a:gd name="connsiteY542" fmla="*/ 466392 h 927411"/>
                <a:gd name="connsiteX543" fmla="*/ 640566 w 951642"/>
                <a:gd name="connsiteY543" fmla="*/ 451580 h 927411"/>
                <a:gd name="connsiteX544" fmla="*/ 655377 w 951642"/>
                <a:gd name="connsiteY544" fmla="*/ 436769 h 927411"/>
                <a:gd name="connsiteX545" fmla="*/ 565594 w 951642"/>
                <a:gd name="connsiteY545" fmla="*/ 436769 h 927411"/>
                <a:gd name="connsiteX546" fmla="*/ 580406 w 951642"/>
                <a:gd name="connsiteY546" fmla="*/ 451580 h 927411"/>
                <a:gd name="connsiteX547" fmla="*/ 565594 w 951642"/>
                <a:gd name="connsiteY547" fmla="*/ 466392 h 927411"/>
                <a:gd name="connsiteX548" fmla="*/ 550783 w 951642"/>
                <a:gd name="connsiteY548" fmla="*/ 451580 h 927411"/>
                <a:gd name="connsiteX549" fmla="*/ 565594 w 951642"/>
                <a:gd name="connsiteY549" fmla="*/ 436769 h 927411"/>
                <a:gd name="connsiteX550" fmla="*/ 475821 w 951642"/>
                <a:gd name="connsiteY550" fmla="*/ 436769 h 927411"/>
                <a:gd name="connsiteX551" fmla="*/ 490633 w 951642"/>
                <a:gd name="connsiteY551" fmla="*/ 451580 h 927411"/>
                <a:gd name="connsiteX552" fmla="*/ 475821 w 951642"/>
                <a:gd name="connsiteY552" fmla="*/ 466392 h 927411"/>
                <a:gd name="connsiteX553" fmla="*/ 461010 w 951642"/>
                <a:gd name="connsiteY553" fmla="*/ 451580 h 927411"/>
                <a:gd name="connsiteX554" fmla="*/ 475821 w 951642"/>
                <a:gd name="connsiteY554" fmla="*/ 436769 h 927411"/>
                <a:gd name="connsiteX555" fmla="*/ 386038 w 951642"/>
                <a:gd name="connsiteY555" fmla="*/ 436769 h 927411"/>
                <a:gd name="connsiteX556" fmla="*/ 400850 w 951642"/>
                <a:gd name="connsiteY556" fmla="*/ 451580 h 927411"/>
                <a:gd name="connsiteX557" fmla="*/ 386038 w 951642"/>
                <a:gd name="connsiteY557" fmla="*/ 466392 h 927411"/>
                <a:gd name="connsiteX558" fmla="*/ 371227 w 951642"/>
                <a:gd name="connsiteY558" fmla="*/ 451580 h 927411"/>
                <a:gd name="connsiteX559" fmla="*/ 386038 w 951642"/>
                <a:gd name="connsiteY559" fmla="*/ 436769 h 927411"/>
                <a:gd name="connsiteX560" fmla="*/ 296265 w 951642"/>
                <a:gd name="connsiteY560" fmla="*/ 436769 h 927411"/>
                <a:gd name="connsiteX561" fmla="*/ 311077 w 951642"/>
                <a:gd name="connsiteY561" fmla="*/ 451580 h 927411"/>
                <a:gd name="connsiteX562" fmla="*/ 296265 w 951642"/>
                <a:gd name="connsiteY562" fmla="*/ 466392 h 927411"/>
                <a:gd name="connsiteX563" fmla="*/ 281454 w 951642"/>
                <a:gd name="connsiteY563" fmla="*/ 451580 h 927411"/>
                <a:gd name="connsiteX564" fmla="*/ 296265 w 951642"/>
                <a:gd name="connsiteY564" fmla="*/ 436769 h 927411"/>
                <a:gd name="connsiteX565" fmla="*/ 206492 w 951642"/>
                <a:gd name="connsiteY565" fmla="*/ 436769 h 927411"/>
                <a:gd name="connsiteX566" fmla="*/ 221304 w 951642"/>
                <a:gd name="connsiteY566" fmla="*/ 451580 h 927411"/>
                <a:gd name="connsiteX567" fmla="*/ 206492 w 951642"/>
                <a:gd name="connsiteY567" fmla="*/ 466392 h 927411"/>
                <a:gd name="connsiteX568" fmla="*/ 191681 w 951642"/>
                <a:gd name="connsiteY568" fmla="*/ 451580 h 927411"/>
                <a:gd name="connsiteX569" fmla="*/ 206492 w 951642"/>
                <a:gd name="connsiteY569" fmla="*/ 436769 h 927411"/>
                <a:gd name="connsiteX570" fmla="*/ 116709 w 951642"/>
                <a:gd name="connsiteY570" fmla="*/ 436769 h 927411"/>
                <a:gd name="connsiteX571" fmla="*/ 131521 w 951642"/>
                <a:gd name="connsiteY571" fmla="*/ 451580 h 927411"/>
                <a:gd name="connsiteX572" fmla="*/ 116709 w 951642"/>
                <a:gd name="connsiteY572" fmla="*/ 466392 h 927411"/>
                <a:gd name="connsiteX573" fmla="*/ 101898 w 951642"/>
                <a:gd name="connsiteY573" fmla="*/ 451580 h 927411"/>
                <a:gd name="connsiteX574" fmla="*/ 116709 w 951642"/>
                <a:gd name="connsiteY574" fmla="*/ 436769 h 927411"/>
                <a:gd name="connsiteX575" fmla="*/ 26936 w 951642"/>
                <a:gd name="connsiteY575" fmla="*/ 436769 h 927411"/>
                <a:gd name="connsiteX576" fmla="*/ 41748 w 951642"/>
                <a:gd name="connsiteY576" fmla="*/ 451580 h 927411"/>
                <a:gd name="connsiteX577" fmla="*/ 26936 w 951642"/>
                <a:gd name="connsiteY577" fmla="*/ 466392 h 927411"/>
                <a:gd name="connsiteX578" fmla="*/ 12125 w 951642"/>
                <a:gd name="connsiteY578" fmla="*/ 451580 h 927411"/>
                <a:gd name="connsiteX579" fmla="*/ 26936 w 951642"/>
                <a:gd name="connsiteY579" fmla="*/ 436769 h 927411"/>
                <a:gd name="connsiteX580" fmla="*/ 251374 w 951642"/>
                <a:gd name="connsiteY580" fmla="*/ 393107 h 927411"/>
                <a:gd name="connsiteX581" fmla="*/ 264966 w 951642"/>
                <a:gd name="connsiteY581" fmla="*/ 406699 h 927411"/>
                <a:gd name="connsiteX582" fmla="*/ 251374 w 951642"/>
                <a:gd name="connsiteY582" fmla="*/ 420291 h 927411"/>
                <a:gd name="connsiteX583" fmla="*/ 237782 w 951642"/>
                <a:gd name="connsiteY583" fmla="*/ 406699 h 927411"/>
                <a:gd name="connsiteX584" fmla="*/ 251374 w 951642"/>
                <a:gd name="connsiteY584" fmla="*/ 393107 h 927411"/>
                <a:gd name="connsiteX585" fmla="*/ 879815 w 951642"/>
                <a:gd name="connsiteY585" fmla="*/ 393097 h 927411"/>
                <a:gd name="connsiteX586" fmla="*/ 893416 w 951642"/>
                <a:gd name="connsiteY586" fmla="*/ 406699 h 927411"/>
                <a:gd name="connsiteX587" fmla="*/ 879815 w 951642"/>
                <a:gd name="connsiteY587" fmla="*/ 420300 h 927411"/>
                <a:gd name="connsiteX588" fmla="*/ 866213 w 951642"/>
                <a:gd name="connsiteY588" fmla="*/ 406699 h 927411"/>
                <a:gd name="connsiteX589" fmla="*/ 879815 w 951642"/>
                <a:gd name="connsiteY589" fmla="*/ 393097 h 927411"/>
                <a:gd name="connsiteX590" fmla="*/ 790042 w 951642"/>
                <a:gd name="connsiteY590" fmla="*/ 393097 h 927411"/>
                <a:gd name="connsiteX591" fmla="*/ 803643 w 951642"/>
                <a:gd name="connsiteY591" fmla="*/ 406699 h 927411"/>
                <a:gd name="connsiteX592" fmla="*/ 790042 w 951642"/>
                <a:gd name="connsiteY592" fmla="*/ 420300 h 927411"/>
                <a:gd name="connsiteX593" fmla="*/ 776440 w 951642"/>
                <a:gd name="connsiteY593" fmla="*/ 406699 h 927411"/>
                <a:gd name="connsiteX594" fmla="*/ 790042 w 951642"/>
                <a:gd name="connsiteY594" fmla="*/ 393097 h 927411"/>
                <a:gd name="connsiteX595" fmla="*/ 700259 w 951642"/>
                <a:gd name="connsiteY595" fmla="*/ 393097 h 927411"/>
                <a:gd name="connsiteX596" fmla="*/ 713860 w 951642"/>
                <a:gd name="connsiteY596" fmla="*/ 406699 h 927411"/>
                <a:gd name="connsiteX597" fmla="*/ 700259 w 951642"/>
                <a:gd name="connsiteY597" fmla="*/ 420300 h 927411"/>
                <a:gd name="connsiteX598" fmla="*/ 686657 w 951642"/>
                <a:gd name="connsiteY598" fmla="*/ 406699 h 927411"/>
                <a:gd name="connsiteX599" fmla="*/ 700259 w 951642"/>
                <a:gd name="connsiteY599" fmla="*/ 393097 h 927411"/>
                <a:gd name="connsiteX600" fmla="*/ 610486 w 951642"/>
                <a:gd name="connsiteY600" fmla="*/ 393097 h 927411"/>
                <a:gd name="connsiteX601" fmla="*/ 624087 w 951642"/>
                <a:gd name="connsiteY601" fmla="*/ 406699 h 927411"/>
                <a:gd name="connsiteX602" fmla="*/ 610486 w 951642"/>
                <a:gd name="connsiteY602" fmla="*/ 420300 h 927411"/>
                <a:gd name="connsiteX603" fmla="*/ 596884 w 951642"/>
                <a:gd name="connsiteY603" fmla="*/ 406699 h 927411"/>
                <a:gd name="connsiteX604" fmla="*/ 610486 w 951642"/>
                <a:gd name="connsiteY604" fmla="*/ 393097 h 927411"/>
                <a:gd name="connsiteX605" fmla="*/ 520703 w 951642"/>
                <a:gd name="connsiteY605" fmla="*/ 393097 h 927411"/>
                <a:gd name="connsiteX606" fmla="*/ 534304 w 951642"/>
                <a:gd name="connsiteY606" fmla="*/ 406699 h 927411"/>
                <a:gd name="connsiteX607" fmla="*/ 520703 w 951642"/>
                <a:gd name="connsiteY607" fmla="*/ 420300 h 927411"/>
                <a:gd name="connsiteX608" fmla="*/ 507101 w 951642"/>
                <a:gd name="connsiteY608" fmla="*/ 406699 h 927411"/>
                <a:gd name="connsiteX609" fmla="*/ 520703 w 951642"/>
                <a:gd name="connsiteY609" fmla="*/ 393097 h 927411"/>
                <a:gd name="connsiteX610" fmla="*/ 430930 w 951642"/>
                <a:gd name="connsiteY610" fmla="*/ 393097 h 927411"/>
                <a:gd name="connsiteX611" fmla="*/ 444531 w 951642"/>
                <a:gd name="connsiteY611" fmla="*/ 406699 h 927411"/>
                <a:gd name="connsiteX612" fmla="*/ 430930 w 951642"/>
                <a:gd name="connsiteY612" fmla="*/ 420300 h 927411"/>
                <a:gd name="connsiteX613" fmla="*/ 417328 w 951642"/>
                <a:gd name="connsiteY613" fmla="*/ 406699 h 927411"/>
                <a:gd name="connsiteX614" fmla="*/ 430930 w 951642"/>
                <a:gd name="connsiteY614" fmla="*/ 393097 h 927411"/>
                <a:gd name="connsiteX615" fmla="*/ 341157 w 951642"/>
                <a:gd name="connsiteY615" fmla="*/ 393097 h 927411"/>
                <a:gd name="connsiteX616" fmla="*/ 354758 w 951642"/>
                <a:gd name="connsiteY616" fmla="*/ 406699 h 927411"/>
                <a:gd name="connsiteX617" fmla="*/ 341157 w 951642"/>
                <a:gd name="connsiteY617" fmla="*/ 420300 h 927411"/>
                <a:gd name="connsiteX618" fmla="*/ 327555 w 951642"/>
                <a:gd name="connsiteY618" fmla="*/ 406699 h 927411"/>
                <a:gd name="connsiteX619" fmla="*/ 341157 w 951642"/>
                <a:gd name="connsiteY619" fmla="*/ 393097 h 927411"/>
                <a:gd name="connsiteX620" fmla="*/ 161601 w 951642"/>
                <a:gd name="connsiteY620" fmla="*/ 393097 h 927411"/>
                <a:gd name="connsiteX621" fmla="*/ 175202 w 951642"/>
                <a:gd name="connsiteY621" fmla="*/ 406699 h 927411"/>
                <a:gd name="connsiteX622" fmla="*/ 161601 w 951642"/>
                <a:gd name="connsiteY622" fmla="*/ 420300 h 927411"/>
                <a:gd name="connsiteX623" fmla="*/ 147999 w 951642"/>
                <a:gd name="connsiteY623" fmla="*/ 406699 h 927411"/>
                <a:gd name="connsiteX624" fmla="*/ 161601 w 951642"/>
                <a:gd name="connsiteY624" fmla="*/ 393097 h 927411"/>
                <a:gd name="connsiteX625" fmla="*/ 71828 w 951642"/>
                <a:gd name="connsiteY625" fmla="*/ 393097 h 927411"/>
                <a:gd name="connsiteX626" fmla="*/ 85429 w 951642"/>
                <a:gd name="connsiteY626" fmla="*/ 406699 h 927411"/>
                <a:gd name="connsiteX627" fmla="*/ 71828 w 951642"/>
                <a:gd name="connsiteY627" fmla="*/ 420300 h 927411"/>
                <a:gd name="connsiteX628" fmla="*/ 58226 w 951642"/>
                <a:gd name="connsiteY628" fmla="*/ 406699 h 927411"/>
                <a:gd name="connsiteX629" fmla="*/ 71828 w 951642"/>
                <a:gd name="connsiteY629" fmla="*/ 393097 h 927411"/>
                <a:gd name="connsiteX630" fmla="*/ 296266 w 951642"/>
                <a:gd name="connsiteY630" fmla="*/ 349425 h 927411"/>
                <a:gd name="connsiteX631" fmla="*/ 308648 w 951642"/>
                <a:gd name="connsiteY631" fmla="*/ 361807 h 927411"/>
                <a:gd name="connsiteX632" fmla="*/ 296266 w 951642"/>
                <a:gd name="connsiteY632" fmla="*/ 374190 h 927411"/>
                <a:gd name="connsiteX633" fmla="*/ 283883 w 951642"/>
                <a:gd name="connsiteY633" fmla="*/ 361807 h 927411"/>
                <a:gd name="connsiteX634" fmla="*/ 296266 w 951642"/>
                <a:gd name="connsiteY634" fmla="*/ 349425 h 927411"/>
                <a:gd name="connsiteX635" fmla="*/ 924697 w 951642"/>
                <a:gd name="connsiteY635" fmla="*/ 349415 h 927411"/>
                <a:gd name="connsiteX636" fmla="*/ 937089 w 951642"/>
                <a:gd name="connsiteY636" fmla="*/ 361807 h 927411"/>
                <a:gd name="connsiteX637" fmla="*/ 924697 w 951642"/>
                <a:gd name="connsiteY637" fmla="*/ 374199 h 927411"/>
                <a:gd name="connsiteX638" fmla="*/ 912305 w 951642"/>
                <a:gd name="connsiteY638" fmla="*/ 361807 h 927411"/>
                <a:gd name="connsiteX639" fmla="*/ 924697 w 951642"/>
                <a:gd name="connsiteY639" fmla="*/ 349415 h 927411"/>
                <a:gd name="connsiteX640" fmla="*/ 834923 w 951642"/>
                <a:gd name="connsiteY640" fmla="*/ 349415 h 927411"/>
                <a:gd name="connsiteX641" fmla="*/ 847315 w 951642"/>
                <a:gd name="connsiteY641" fmla="*/ 361807 h 927411"/>
                <a:gd name="connsiteX642" fmla="*/ 834923 w 951642"/>
                <a:gd name="connsiteY642" fmla="*/ 374199 h 927411"/>
                <a:gd name="connsiteX643" fmla="*/ 822531 w 951642"/>
                <a:gd name="connsiteY643" fmla="*/ 361807 h 927411"/>
                <a:gd name="connsiteX644" fmla="*/ 834923 w 951642"/>
                <a:gd name="connsiteY644" fmla="*/ 349415 h 927411"/>
                <a:gd name="connsiteX645" fmla="*/ 745150 w 951642"/>
                <a:gd name="connsiteY645" fmla="*/ 349415 h 927411"/>
                <a:gd name="connsiteX646" fmla="*/ 757542 w 951642"/>
                <a:gd name="connsiteY646" fmla="*/ 361807 h 927411"/>
                <a:gd name="connsiteX647" fmla="*/ 745150 w 951642"/>
                <a:gd name="connsiteY647" fmla="*/ 374199 h 927411"/>
                <a:gd name="connsiteX648" fmla="*/ 732758 w 951642"/>
                <a:gd name="connsiteY648" fmla="*/ 361807 h 927411"/>
                <a:gd name="connsiteX649" fmla="*/ 745150 w 951642"/>
                <a:gd name="connsiteY649" fmla="*/ 349415 h 927411"/>
                <a:gd name="connsiteX650" fmla="*/ 655368 w 951642"/>
                <a:gd name="connsiteY650" fmla="*/ 349415 h 927411"/>
                <a:gd name="connsiteX651" fmla="*/ 667760 w 951642"/>
                <a:gd name="connsiteY651" fmla="*/ 361807 h 927411"/>
                <a:gd name="connsiteX652" fmla="*/ 655368 w 951642"/>
                <a:gd name="connsiteY652" fmla="*/ 374199 h 927411"/>
                <a:gd name="connsiteX653" fmla="*/ 642976 w 951642"/>
                <a:gd name="connsiteY653" fmla="*/ 361807 h 927411"/>
                <a:gd name="connsiteX654" fmla="*/ 655368 w 951642"/>
                <a:gd name="connsiteY654" fmla="*/ 349415 h 927411"/>
                <a:gd name="connsiteX655" fmla="*/ 565594 w 951642"/>
                <a:gd name="connsiteY655" fmla="*/ 349415 h 927411"/>
                <a:gd name="connsiteX656" fmla="*/ 577986 w 951642"/>
                <a:gd name="connsiteY656" fmla="*/ 361807 h 927411"/>
                <a:gd name="connsiteX657" fmla="*/ 565594 w 951642"/>
                <a:gd name="connsiteY657" fmla="*/ 374199 h 927411"/>
                <a:gd name="connsiteX658" fmla="*/ 553202 w 951642"/>
                <a:gd name="connsiteY658" fmla="*/ 361807 h 927411"/>
                <a:gd name="connsiteX659" fmla="*/ 565594 w 951642"/>
                <a:gd name="connsiteY659" fmla="*/ 349415 h 927411"/>
                <a:gd name="connsiteX660" fmla="*/ 475821 w 951642"/>
                <a:gd name="connsiteY660" fmla="*/ 349415 h 927411"/>
                <a:gd name="connsiteX661" fmla="*/ 488213 w 951642"/>
                <a:gd name="connsiteY661" fmla="*/ 361807 h 927411"/>
                <a:gd name="connsiteX662" fmla="*/ 475821 w 951642"/>
                <a:gd name="connsiteY662" fmla="*/ 374199 h 927411"/>
                <a:gd name="connsiteX663" fmla="*/ 463429 w 951642"/>
                <a:gd name="connsiteY663" fmla="*/ 361807 h 927411"/>
                <a:gd name="connsiteX664" fmla="*/ 475821 w 951642"/>
                <a:gd name="connsiteY664" fmla="*/ 349415 h 927411"/>
                <a:gd name="connsiteX665" fmla="*/ 386039 w 951642"/>
                <a:gd name="connsiteY665" fmla="*/ 349415 h 927411"/>
                <a:gd name="connsiteX666" fmla="*/ 398431 w 951642"/>
                <a:gd name="connsiteY666" fmla="*/ 361807 h 927411"/>
                <a:gd name="connsiteX667" fmla="*/ 386039 w 951642"/>
                <a:gd name="connsiteY667" fmla="*/ 374199 h 927411"/>
                <a:gd name="connsiteX668" fmla="*/ 373647 w 951642"/>
                <a:gd name="connsiteY668" fmla="*/ 361807 h 927411"/>
                <a:gd name="connsiteX669" fmla="*/ 386039 w 951642"/>
                <a:gd name="connsiteY669" fmla="*/ 349415 h 927411"/>
                <a:gd name="connsiteX670" fmla="*/ 206492 w 951642"/>
                <a:gd name="connsiteY670" fmla="*/ 349415 h 927411"/>
                <a:gd name="connsiteX671" fmla="*/ 218884 w 951642"/>
                <a:gd name="connsiteY671" fmla="*/ 361807 h 927411"/>
                <a:gd name="connsiteX672" fmla="*/ 206492 w 951642"/>
                <a:gd name="connsiteY672" fmla="*/ 374199 h 927411"/>
                <a:gd name="connsiteX673" fmla="*/ 194100 w 951642"/>
                <a:gd name="connsiteY673" fmla="*/ 361807 h 927411"/>
                <a:gd name="connsiteX674" fmla="*/ 206492 w 951642"/>
                <a:gd name="connsiteY674" fmla="*/ 349415 h 927411"/>
                <a:gd name="connsiteX675" fmla="*/ 116710 w 951642"/>
                <a:gd name="connsiteY675" fmla="*/ 349415 h 927411"/>
                <a:gd name="connsiteX676" fmla="*/ 129102 w 951642"/>
                <a:gd name="connsiteY676" fmla="*/ 361807 h 927411"/>
                <a:gd name="connsiteX677" fmla="*/ 116710 w 951642"/>
                <a:gd name="connsiteY677" fmla="*/ 374199 h 927411"/>
                <a:gd name="connsiteX678" fmla="*/ 104318 w 951642"/>
                <a:gd name="connsiteY678" fmla="*/ 361807 h 927411"/>
                <a:gd name="connsiteX679" fmla="*/ 116710 w 951642"/>
                <a:gd name="connsiteY679" fmla="*/ 349415 h 927411"/>
                <a:gd name="connsiteX680" fmla="*/ 26937 w 951642"/>
                <a:gd name="connsiteY680" fmla="*/ 349415 h 927411"/>
                <a:gd name="connsiteX681" fmla="*/ 39329 w 951642"/>
                <a:gd name="connsiteY681" fmla="*/ 361807 h 927411"/>
                <a:gd name="connsiteX682" fmla="*/ 26937 w 951642"/>
                <a:gd name="connsiteY682" fmla="*/ 374199 h 927411"/>
                <a:gd name="connsiteX683" fmla="*/ 14545 w 951642"/>
                <a:gd name="connsiteY683" fmla="*/ 361807 h 927411"/>
                <a:gd name="connsiteX684" fmla="*/ 26937 w 951642"/>
                <a:gd name="connsiteY684" fmla="*/ 349415 h 927411"/>
                <a:gd name="connsiteX685" fmla="*/ 520703 w 951642"/>
                <a:gd name="connsiteY685" fmla="*/ 305743 h 927411"/>
                <a:gd name="connsiteX686" fmla="*/ 531876 w 951642"/>
                <a:gd name="connsiteY686" fmla="*/ 316916 h 927411"/>
                <a:gd name="connsiteX687" fmla="*/ 520703 w 951642"/>
                <a:gd name="connsiteY687" fmla="*/ 328089 h 927411"/>
                <a:gd name="connsiteX688" fmla="*/ 509530 w 951642"/>
                <a:gd name="connsiteY688" fmla="*/ 316916 h 927411"/>
                <a:gd name="connsiteX689" fmla="*/ 520703 w 951642"/>
                <a:gd name="connsiteY689" fmla="*/ 305743 h 927411"/>
                <a:gd name="connsiteX690" fmla="*/ 430930 w 951642"/>
                <a:gd name="connsiteY690" fmla="*/ 305743 h 927411"/>
                <a:gd name="connsiteX691" fmla="*/ 442103 w 951642"/>
                <a:gd name="connsiteY691" fmla="*/ 316916 h 927411"/>
                <a:gd name="connsiteX692" fmla="*/ 430930 w 951642"/>
                <a:gd name="connsiteY692" fmla="*/ 328089 h 927411"/>
                <a:gd name="connsiteX693" fmla="*/ 419757 w 951642"/>
                <a:gd name="connsiteY693" fmla="*/ 316916 h 927411"/>
                <a:gd name="connsiteX694" fmla="*/ 430930 w 951642"/>
                <a:gd name="connsiteY694" fmla="*/ 305743 h 927411"/>
                <a:gd name="connsiteX695" fmla="*/ 71828 w 951642"/>
                <a:gd name="connsiteY695" fmla="*/ 305743 h 927411"/>
                <a:gd name="connsiteX696" fmla="*/ 83001 w 951642"/>
                <a:gd name="connsiteY696" fmla="*/ 316916 h 927411"/>
                <a:gd name="connsiteX697" fmla="*/ 71828 w 951642"/>
                <a:gd name="connsiteY697" fmla="*/ 328089 h 927411"/>
                <a:gd name="connsiteX698" fmla="*/ 60655 w 951642"/>
                <a:gd name="connsiteY698" fmla="*/ 316916 h 927411"/>
                <a:gd name="connsiteX699" fmla="*/ 71828 w 951642"/>
                <a:gd name="connsiteY699" fmla="*/ 305743 h 927411"/>
                <a:gd name="connsiteX700" fmla="*/ 879814 w 951642"/>
                <a:gd name="connsiteY700" fmla="*/ 305734 h 927411"/>
                <a:gd name="connsiteX701" fmla="*/ 890997 w 951642"/>
                <a:gd name="connsiteY701" fmla="*/ 316916 h 927411"/>
                <a:gd name="connsiteX702" fmla="*/ 879814 w 951642"/>
                <a:gd name="connsiteY702" fmla="*/ 328099 h 927411"/>
                <a:gd name="connsiteX703" fmla="*/ 868632 w 951642"/>
                <a:gd name="connsiteY703" fmla="*/ 316916 h 927411"/>
                <a:gd name="connsiteX704" fmla="*/ 879814 w 951642"/>
                <a:gd name="connsiteY704" fmla="*/ 305734 h 927411"/>
                <a:gd name="connsiteX705" fmla="*/ 790041 w 951642"/>
                <a:gd name="connsiteY705" fmla="*/ 305734 h 927411"/>
                <a:gd name="connsiteX706" fmla="*/ 801224 w 951642"/>
                <a:gd name="connsiteY706" fmla="*/ 316916 h 927411"/>
                <a:gd name="connsiteX707" fmla="*/ 790041 w 951642"/>
                <a:gd name="connsiteY707" fmla="*/ 328099 h 927411"/>
                <a:gd name="connsiteX708" fmla="*/ 778859 w 951642"/>
                <a:gd name="connsiteY708" fmla="*/ 316916 h 927411"/>
                <a:gd name="connsiteX709" fmla="*/ 790041 w 951642"/>
                <a:gd name="connsiteY709" fmla="*/ 305734 h 927411"/>
                <a:gd name="connsiteX710" fmla="*/ 700259 w 951642"/>
                <a:gd name="connsiteY710" fmla="*/ 305734 h 927411"/>
                <a:gd name="connsiteX711" fmla="*/ 711442 w 951642"/>
                <a:gd name="connsiteY711" fmla="*/ 316916 h 927411"/>
                <a:gd name="connsiteX712" fmla="*/ 700259 w 951642"/>
                <a:gd name="connsiteY712" fmla="*/ 328099 h 927411"/>
                <a:gd name="connsiteX713" fmla="*/ 689077 w 951642"/>
                <a:gd name="connsiteY713" fmla="*/ 316916 h 927411"/>
                <a:gd name="connsiteX714" fmla="*/ 700259 w 951642"/>
                <a:gd name="connsiteY714" fmla="*/ 305734 h 927411"/>
                <a:gd name="connsiteX715" fmla="*/ 610485 w 951642"/>
                <a:gd name="connsiteY715" fmla="*/ 305734 h 927411"/>
                <a:gd name="connsiteX716" fmla="*/ 621668 w 951642"/>
                <a:gd name="connsiteY716" fmla="*/ 316916 h 927411"/>
                <a:gd name="connsiteX717" fmla="*/ 610485 w 951642"/>
                <a:gd name="connsiteY717" fmla="*/ 328099 h 927411"/>
                <a:gd name="connsiteX718" fmla="*/ 599303 w 951642"/>
                <a:gd name="connsiteY718" fmla="*/ 316916 h 927411"/>
                <a:gd name="connsiteX719" fmla="*/ 610485 w 951642"/>
                <a:gd name="connsiteY719" fmla="*/ 305734 h 927411"/>
                <a:gd name="connsiteX720" fmla="*/ 341157 w 951642"/>
                <a:gd name="connsiteY720" fmla="*/ 305734 h 927411"/>
                <a:gd name="connsiteX721" fmla="*/ 352340 w 951642"/>
                <a:gd name="connsiteY721" fmla="*/ 316916 h 927411"/>
                <a:gd name="connsiteX722" fmla="*/ 341157 w 951642"/>
                <a:gd name="connsiteY722" fmla="*/ 328099 h 927411"/>
                <a:gd name="connsiteX723" fmla="*/ 329975 w 951642"/>
                <a:gd name="connsiteY723" fmla="*/ 316916 h 927411"/>
                <a:gd name="connsiteX724" fmla="*/ 341157 w 951642"/>
                <a:gd name="connsiteY724" fmla="*/ 305734 h 927411"/>
                <a:gd name="connsiteX725" fmla="*/ 251374 w 951642"/>
                <a:gd name="connsiteY725" fmla="*/ 305734 h 927411"/>
                <a:gd name="connsiteX726" fmla="*/ 262557 w 951642"/>
                <a:gd name="connsiteY726" fmla="*/ 316916 h 927411"/>
                <a:gd name="connsiteX727" fmla="*/ 251374 w 951642"/>
                <a:gd name="connsiteY727" fmla="*/ 328099 h 927411"/>
                <a:gd name="connsiteX728" fmla="*/ 240192 w 951642"/>
                <a:gd name="connsiteY728" fmla="*/ 316916 h 927411"/>
                <a:gd name="connsiteX729" fmla="*/ 251374 w 951642"/>
                <a:gd name="connsiteY729" fmla="*/ 305734 h 927411"/>
                <a:gd name="connsiteX730" fmla="*/ 161601 w 951642"/>
                <a:gd name="connsiteY730" fmla="*/ 305734 h 927411"/>
                <a:gd name="connsiteX731" fmla="*/ 172784 w 951642"/>
                <a:gd name="connsiteY731" fmla="*/ 316916 h 927411"/>
                <a:gd name="connsiteX732" fmla="*/ 161601 w 951642"/>
                <a:gd name="connsiteY732" fmla="*/ 328099 h 927411"/>
                <a:gd name="connsiteX733" fmla="*/ 150419 w 951642"/>
                <a:gd name="connsiteY733" fmla="*/ 316916 h 927411"/>
                <a:gd name="connsiteX734" fmla="*/ 161601 w 951642"/>
                <a:gd name="connsiteY734" fmla="*/ 305734 h 927411"/>
                <a:gd name="connsiteX735" fmla="*/ 924696 w 951642"/>
                <a:gd name="connsiteY735" fmla="*/ 262071 h 927411"/>
                <a:gd name="connsiteX736" fmla="*/ 934659 w 951642"/>
                <a:gd name="connsiteY736" fmla="*/ 272034 h 927411"/>
                <a:gd name="connsiteX737" fmla="*/ 924696 w 951642"/>
                <a:gd name="connsiteY737" fmla="*/ 281997 h 927411"/>
                <a:gd name="connsiteX738" fmla="*/ 914733 w 951642"/>
                <a:gd name="connsiteY738" fmla="*/ 272034 h 927411"/>
                <a:gd name="connsiteX739" fmla="*/ 924696 w 951642"/>
                <a:gd name="connsiteY739" fmla="*/ 262071 h 927411"/>
                <a:gd name="connsiteX740" fmla="*/ 834923 w 951642"/>
                <a:gd name="connsiteY740" fmla="*/ 262071 h 927411"/>
                <a:gd name="connsiteX741" fmla="*/ 844886 w 951642"/>
                <a:gd name="connsiteY741" fmla="*/ 272034 h 927411"/>
                <a:gd name="connsiteX742" fmla="*/ 834923 w 951642"/>
                <a:gd name="connsiteY742" fmla="*/ 281997 h 927411"/>
                <a:gd name="connsiteX743" fmla="*/ 824960 w 951642"/>
                <a:gd name="connsiteY743" fmla="*/ 272034 h 927411"/>
                <a:gd name="connsiteX744" fmla="*/ 834923 w 951642"/>
                <a:gd name="connsiteY744" fmla="*/ 262071 h 927411"/>
                <a:gd name="connsiteX745" fmla="*/ 745150 w 951642"/>
                <a:gd name="connsiteY745" fmla="*/ 262071 h 927411"/>
                <a:gd name="connsiteX746" fmla="*/ 755113 w 951642"/>
                <a:gd name="connsiteY746" fmla="*/ 272034 h 927411"/>
                <a:gd name="connsiteX747" fmla="*/ 745150 w 951642"/>
                <a:gd name="connsiteY747" fmla="*/ 281997 h 927411"/>
                <a:gd name="connsiteX748" fmla="*/ 735187 w 951642"/>
                <a:gd name="connsiteY748" fmla="*/ 272034 h 927411"/>
                <a:gd name="connsiteX749" fmla="*/ 745150 w 951642"/>
                <a:gd name="connsiteY749" fmla="*/ 262071 h 927411"/>
                <a:gd name="connsiteX750" fmla="*/ 655367 w 951642"/>
                <a:gd name="connsiteY750" fmla="*/ 262071 h 927411"/>
                <a:gd name="connsiteX751" fmla="*/ 665330 w 951642"/>
                <a:gd name="connsiteY751" fmla="*/ 272034 h 927411"/>
                <a:gd name="connsiteX752" fmla="*/ 655367 w 951642"/>
                <a:gd name="connsiteY752" fmla="*/ 281997 h 927411"/>
                <a:gd name="connsiteX753" fmla="*/ 645404 w 951642"/>
                <a:gd name="connsiteY753" fmla="*/ 272034 h 927411"/>
                <a:gd name="connsiteX754" fmla="*/ 655367 w 951642"/>
                <a:gd name="connsiteY754" fmla="*/ 262071 h 927411"/>
                <a:gd name="connsiteX755" fmla="*/ 565594 w 951642"/>
                <a:gd name="connsiteY755" fmla="*/ 262071 h 927411"/>
                <a:gd name="connsiteX756" fmla="*/ 575557 w 951642"/>
                <a:gd name="connsiteY756" fmla="*/ 272034 h 927411"/>
                <a:gd name="connsiteX757" fmla="*/ 565594 w 951642"/>
                <a:gd name="connsiteY757" fmla="*/ 281997 h 927411"/>
                <a:gd name="connsiteX758" fmla="*/ 555631 w 951642"/>
                <a:gd name="connsiteY758" fmla="*/ 272034 h 927411"/>
                <a:gd name="connsiteX759" fmla="*/ 565594 w 951642"/>
                <a:gd name="connsiteY759" fmla="*/ 262071 h 927411"/>
                <a:gd name="connsiteX760" fmla="*/ 475821 w 951642"/>
                <a:gd name="connsiteY760" fmla="*/ 262071 h 927411"/>
                <a:gd name="connsiteX761" fmla="*/ 485784 w 951642"/>
                <a:gd name="connsiteY761" fmla="*/ 272034 h 927411"/>
                <a:gd name="connsiteX762" fmla="*/ 475821 w 951642"/>
                <a:gd name="connsiteY762" fmla="*/ 281997 h 927411"/>
                <a:gd name="connsiteX763" fmla="*/ 465858 w 951642"/>
                <a:gd name="connsiteY763" fmla="*/ 272034 h 927411"/>
                <a:gd name="connsiteX764" fmla="*/ 475821 w 951642"/>
                <a:gd name="connsiteY764" fmla="*/ 262071 h 927411"/>
                <a:gd name="connsiteX765" fmla="*/ 386048 w 951642"/>
                <a:gd name="connsiteY765" fmla="*/ 262071 h 927411"/>
                <a:gd name="connsiteX766" fmla="*/ 396011 w 951642"/>
                <a:gd name="connsiteY766" fmla="*/ 272034 h 927411"/>
                <a:gd name="connsiteX767" fmla="*/ 386048 w 951642"/>
                <a:gd name="connsiteY767" fmla="*/ 281997 h 927411"/>
                <a:gd name="connsiteX768" fmla="*/ 376085 w 951642"/>
                <a:gd name="connsiteY768" fmla="*/ 272034 h 927411"/>
                <a:gd name="connsiteX769" fmla="*/ 386048 w 951642"/>
                <a:gd name="connsiteY769" fmla="*/ 262071 h 927411"/>
                <a:gd name="connsiteX770" fmla="*/ 206483 w 951642"/>
                <a:gd name="connsiteY770" fmla="*/ 262071 h 927411"/>
                <a:gd name="connsiteX771" fmla="*/ 216446 w 951642"/>
                <a:gd name="connsiteY771" fmla="*/ 272034 h 927411"/>
                <a:gd name="connsiteX772" fmla="*/ 206483 w 951642"/>
                <a:gd name="connsiteY772" fmla="*/ 281997 h 927411"/>
                <a:gd name="connsiteX773" fmla="*/ 196520 w 951642"/>
                <a:gd name="connsiteY773" fmla="*/ 272034 h 927411"/>
                <a:gd name="connsiteX774" fmla="*/ 206483 w 951642"/>
                <a:gd name="connsiteY774" fmla="*/ 262071 h 927411"/>
                <a:gd name="connsiteX775" fmla="*/ 116710 w 951642"/>
                <a:gd name="connsiteY775" fmla="*/ 262071 h 927411"/>
                <a:gd name="connsiteX776" fmla="*/ 126673 w 951642"/>
                <a:gd name="connsiteY776" fmla="*/ 272034 h 927411"/>
                <a:gd name="connsiteX777" fmla="*/ 116710 w 951642"/>
                <a:gd name="connsiteY777" fmla="*/ 281997 h 927411"/>
                <a:gd name="connsiteX778" fmla="*/ 106747 w 951642"/>
                <a:gd name="connsiteY778" fmla="*/ 272034 h 927411"/>
                <a:gd name="connsiteX779" fmla="*/ 116710 w 951642"/>
                <a:gd name="connsiteY779" fmla="*/ 262071 h 927411"/>
                <a:gd name="connsiteX780" fmla="*/ 26937 w 951642"/>
                <a:gd name="connsiteY780" fmla="*/ 262071 h 927411"/>
                <a:gd name="connsiteX781" fmla="*/ 36900 w 951642"/>
                <a:gd name="connsiteY781" fmla="*/ 272034 h 927411"/>
                <a:gd name="connsiteX782" fmla="*/ 26937 w 951642"/>
                <a:gd name="connsiteY782" fmla="*/ 281997 h 927411"/>
                <a:gd name="connsiteX783" fmla="*/ 16974 w 951642"/>
                <a:gd name="connsiteY783" fmla="*/ 272034 h 927411"/>
                <a:gd name="connsiteX784" fmla="*/ 26937 w 951642"/>
                <a:gd name="connsiteY784" fmla="*/ 262071 h 927411"/>
                <a:gd name="connsiteX785" fmla="*/ 296266 w 951642"/>
                <a:gd name="connsiteY785" fmla="*/ 262062 h 927411"/>
                <a:gd name="connsiteX786" fmla="*/ 306238 w 951642"/>
                <a:gd name="connsiteY786" fmla="*/ 272035 h 927411"/>
                <a:gd name="connsiteX787" fmla="*/ 296266 w 951642"/>
                <a:gd name="connsiteY787" fmla="*/ 282007 h 927411"/>
                <a:gd name="connsiteX788" fmla="*/ 286293 w 951642"/>
                <a:gd name="connsiteY788" fmla="*/ 272035 h 927411"/>
                <a:gd name="connsiteX789" fmla="*/ 296266 w 951642"/>
                <a:gd name="connsiteY789" fmla="*/ 262062 h 927411"/>
                <a:gd name="connsiteX790" fmla="*/ 879815 w 951642"/>
                <a:gd name="connsiteY790" fmla="*/ 218390 h 927411"/>
                <a:gd name="connsiteX791" fmla="*/ 888568 w 951642"/>
                <a:gd name="connsiteY791" fmla="*/ 227143 h 927411"/>
                <a:gd name="connsiteX792" fmla="*/ 879815 w 951642"/>
                <a:gd name="connsiteY792" fmla="*/ 235897 h 927411"/>
                <a:gd name="connsiteX793" fmla="*/ 871061 w 951642"/>
                <a:gd name="connsiteY793" fmla="*/ 227143 h 927411"/>
                <a:gd name="connsiteX794" fmla="*/ 879815 w 951642"/>
                <a:gd name="connsiteY794" fmla="*/ 218390 h 927411"/>
                <a:gd name="connsiteX795" fmla="*/ 790032 w 951642"/>
                <a:gd name="connsiteY795" fmla="*/ 218390 h 927411"/>
                <a:gd name="connsiteX796" fmla="*/ 798786 w 951642"/>
                <a:gd name="connsiteY796" fmla="*/ 227143 h 927411"/>
                <a:gd name="connsiteX797" fmla="*/ 790032 w 951642"/>
                <a:gd name="connsiteY797" fmla="*/ 235897 h 927411"/>
                <a:gd name="connsiteX798" fmla="*/ 781279 w 951642"/>
                <a:gd name="connsiteY798" fmla="*/ 227143 h 927411"/>
                <a:gd name="connsiteX799" fmla="*/ 790032 w 951642"/>
                <a:gd name="connsiteY799" fmla="*/ 218390 h 927411"/>
                <a:gd name="connsiteX800" fmla="*/ 700258 w 951642"/>
                <a:gd name="connsiteY800" fmla="*/ 218390 h 927411"/>
                <a:gd name="connsiteX801" fmla="*/ 709012 w 951642"/>
                <a:gd name="connsiteY801" fmla="*/ 227143 h 927411"/>
                <a:gd name="connsiteX802" fmla="*/ 700258 w 951642"/>
                <a:gd name="connsiteY802" fmla="*/ 235897 h 927411"/>
                <a:gd name="connsiteX803" fmla="*/ 691505 w 951642"/>
                <a:gd name="connsiteY803" fmla="*/ 227143 h 927411"/>
                <a:gd name="connsiteX804" fmla="*/ 700258 w 951642"/>
                <a:gd name="connsiteY804" fmla="*/ 218390 h 927411"/>
                <a:gd name="connsiteX805" fmla="*/ 610485 w 951642"/>
                <a:gd name="connsiteY805" fmla="*/ 218390 h 927411"/>
                <a:gd name="connsiteX806" fmla="*/ 619239 w 951642"/>
                <a:gd name="connsiteY806" fmla="*/ 227143 h 927411"/>
                <a:gd name="connsiteX807" fmla="*/ 610485 w 951642"/>
                <a:gd name="connsiteY807" fmla="*/ 235897 h 927411"/>
                <a:gd name="connsiteX808" fmla="*/ 601732 w 951642"/>
                <a:gd name="connsiteY808" fmla="*/ 227143 h 927411"/>
                <a:gd name="connsiteX809" fmla="*/ 610485 w 951642"/>
                <a:gd name="connsiteY809" fmla="*/ 218390 h 927411"/>
                <a:gd name="connsiteX810" fmla="*/ 520713 w 951642"/>
                <a:gd name="connsiteY810" fmla="*/ 218390 h 927411"/>
                <a:gd name="connsiteX811" fmla="*/ 529466 w 951642"/>
                <a:gd name="connsiteY811" fmla="*/ 227143 h 927411"/>
                <a:gd name="connsiteX812" fmla="*/ 520713 w 951642"/>
                <a:gd name="connsiteY812" fmla="*/ 235897 h 927411"/>
                <a:gd name="connsiteX813" fmla="*/ 511959 w 951642"/>
                <a:gd name="connsiteY813" fmla="*/ 227143 h 927411"/>
                <a:gd name="connsiteX814" fmla="*/ 520713 w 951642"/>
                <a:gd name="connsiteY814" fmla="*/ 218390 h 927411"/>
                <a:gd name="connsiteX815" fmla="*/ 430930 w 951642"/>
                <a:gd name="connsiteY815" fmla="*/ 218390 h 927411"/>
                <a:gd name="connsiteX816" fmla="*/ 439684 w 951642"/>
                <a:gd name="connsiteY816" fmla="*/ 227143 h 927411"/>
                <a:gd name="connsiteX817" fmla="*/ 430930 w 951642"/>
                <a:gd name="connsiteY817" fmla="*/ 235897 h 927411"/>
                <a:gd name="connsiteX818" fmla="*/ 422177 w 951642"/>
                <a:gd name="connsiteY818" fmla="*/ 227143 h 927411"/>
                <a:gd name="connsiteX819" fmla="*/ 430930 w 951642"/>
                <a:gd name="connsiteY819" fmla="*/ 218390 h 927411"/>
                <a:gd name="connsiteX820" fmla="*/ 341156 w 951642"/>
                <a:gd name="connsiteY820" fmla="*/ 218390 h 927411"/>
                <a:gd name="connsiteX821" fmla="*/ 349910 w 951642"/>
                <a:gd name="connsiteY821" fmla="*/ 227143 h 927411"/>
                <a:gd name="connsiteX822" fmla="*/ 341156 w 951642"/>
                <a:gd name="connsiteY822" fmla="*/ 235897 h 927411"/>
                <a:gd name="connsiteX823" fmla="*/ 332403 w 951642"/>
                <a:gd name="connsiteY823" fmla="*/ 227143 h 927411"/>
                <a:gd name="connsiteX824" fmla="*/ 341156 w 951642"/>
                <a:gd name="connsiteY824" fmla="*/ 218390 h 927411"/>
                <a:gd name="connsiteX825" fmla="*/ 251374 w 951642"/>
                <a:gd name="connsiteY825" fmla="*/ 218390 h 927411"/>
                <a:gd name="connsiteX826" fmla="*/ 260128 w 951642"/>
                <a:gd name="connsiteY826" fmla="*/ 227143 h 927411"/>
                <a:gd name="connsiteX827" fmla="*/ 251374 w 951642"/>
                <a:gd name="connsiteY827" fmla="*/ 235897 h 927411"/>
                <a:gd name="connsiteX828" fmla="*/ 242621 w 951642"/>
                <a:gd name="connsiteY828" fmla="*/ 227143 h 927411"/>
                <a:gd name="connsiteX829" fmla="*/ 251374 w 951642"/>
                <a:gd name="connsiteY829" fmla="*/ 218390 h 927411"/>
                <a:gd name="connsiteX830" fmla="*/ 161601 w 951642"/>
                <a:gd name="connsiteY830" fmla="*/ 218390 h 927411"/>
                <a:gd name="connsiteX831" fmla="*/ 170355 w 951642"/>
                <a:gd name="connsiteY831" fmla="*/ 227143 h 927411"/>
                <a:gd name="connsiteX832" fmla="*/ 161601 w 951642"/>
                <a:gd name="connsiteY832" fmla="*/ 235897 h 927411"/>
                <a:gd name="connsiteX833" fmla="*/ 152848 w 951642"/>
                <a:gd name="connsiteY833" fmla="*/ 227143 h 927411"/>
                <a:gd name="connsiteX834" fmla="*/ 161601 w 951642"/>
                <a:gd name="connsiteY834" fmla="*/ 218390 h 927411"/>
                <a:gd name="connsiteX835" fmla="*/ 71828 w 951642"/>
                <a:gd name="connsiteY835" fmla="*/ 218390 h 927411"/>
                <a:gd name="connsiteX836" fmla="*/ 80582 w 951642"/>
                <a:gd name="connsiteY836" fmla="*/ 227143 h 927411"/>
                <a:gd name="connsiteX837" fmla="*/ 71828 w 951642"/>
                <a:gd name="connsiteY837" fmla="*/ 235897 h 927411"/>
                <a:gd name="connsiteX838" fmla="*/ 63075 w 951642"/>
                <a:gd name="connsiteY838" fmla="*/ 227143 h 927411"/>
                <a:gd name="connsiteX839" fmla="*/ 71828 w 951642"/>
                <a:gd name="connsiteY839" fmla="*/ 218390 h 927411"/>
                <a:gd name="connsiteX840" fmla="*/ 924706 w 951642"/>
                <a:gd name="connsiteY840" fmla="*/ 174717 h 927411"/>
                <a:gd name="connsiteX841" fmla="*/ 932250 w 951642"/>
                <a:gd name="connsiteY841" fmla="*/ 182261 h 927411"/>
                <a:gd name="connsiteX842" fmla="*/ 924706 w 951642"/>
                <a:gd name="connsiteY842" fmla="*/ 189805 h 927411"/>
                <a:gd name="connsiteX843" fmla="*/ 917162 w 951642"/>
                <a:gd name="connsiteY843" fmla="*/ 182261 h 927411"/>
                <a:gd name="connsiteX844" fmla="*/ 924706 w 951642"/>
                <a:gd name="connsiteY844" fmla="*/ 174717 h 927411"/>
                <a:gd name="connsiteX845" fmla="*/ 834924 w 951642"/>
                <a:gd name="connsiteY845" fmla="*/ 174717 h 927411"/>
                <a:gd name="connsiteX846" fmla="*/ 842468 w 951642"/>
                <a:gd name="connsiteY846" fmla="*/ 182261 h 927411"/>
                <a:gd name="connsiteX847" fmla="*/ 834924 w 951642"/>
                <a:gd name="connsiteY847" fmla="*/ 189805 h 927411"/>
                <a:gd name="connsiteX848" fmla="*/ 827380 w 951642"/>
                <a:gd name="connsiteY848" fmla="*/ 182261 h 927411"/>
                <a:gd name="connsiteX849" fmla="*/ 834924 w 951642"/>
                <a:gd name="connsiteY849" fmla="*/ 174717 h 927411"/>
                <a:gd name="connsiteX850" fmla="*/ 745141 w 951642"/>
                <a:gd name="connsiteY850" fmla="*/ 174717 h 927411"/>
                <a:gd name="connsiteX851" fmla="*/ 752685 w 951642"/>
                <a:gd name="connsiteY851" fmla="*/ 182261 h 927411"/>
                <a:gd name="connsiteX852" fmla="*/ 745141 w 951642"/>
                <a:gd name="connsiteY852" fmla="*/ 189805 h 927411"/>
                <a:gd name="connsiteX853" fmla="*/ 737597 w 951642"/>
                <a:gd name="connsiteY853" fmla="*/ 182261 h 927411"/>
                <a:gd name="connsiteX854" fmla="*/ 745141 w 951642"/>
                <a:gd name="connsiteY854" fmla="*/ 174717 h 927411"/>
                <a:gd name="connsiteX855" fmla="*/ 655368 w 951642"/>
                <a:gd name="connsiteY855" fmla="*/ 174717 h 927411"/>
                <a:gd name="connsiteX856" fmla="*/ 662912 w 951642"/>
                <a:gd name="connsiteY856" fmla="*/ 182261 h 927411"/>
                <a:gd name="connsiteX857" fmla="*/ 655368 w 951642"/>
                <a:gd name="connsiteY857" fmla="*/ 189805 h 927411"/>
                <a:gd name="connsiteX858" fmla="*/ 647824 w 951642"/>
                <a:gd name="connsiteY858" fmla="*/ 182261 h 927411"/>
                <a:gd name="connsiteX859" fmla="*/ 655368 w 951642"/>
                <a:gd name="connsiteY859" fmla="*/ 174717 h 927411"/>
                <a:gd name="connsiteX860" fmla="*/ 565595 w 951642"/>
                <a:gd name="connsiteY860" fmla="*/ 174717 h 927411"/>
                <a:gd name="connsiteX861" fmla="*/ 573139 w 951642"/>
                <a:gd name="connsiteY861" fmla="*/ 182261 h 927411"/>
                <a:gd name="connsiteX862" fmla="*/ 565595 w 951642"/>
                <a:gd name="connsiteY862" fmla="*/ 189805 h 927411"/>
                <a:gd name="connsiteX863" fmla="*/ 558051 w 951642"/>
                <a:gd name="connsiteY863" fmla="*/ 182261 h 927411"/>
                <a:gd name="connsiteX864" fmla="*/ 565595 w 951642"/>
                <a:gd name="connsiteY864" fmla="*/ 174717 h 927411"/>
                <a:gd name="connsiteX865" fmla="*/ 475822 w 951642"/>
                <a:gd name="connsiteY865" fmla="*/ 174717 h 927411"/>
                <a:gd name="connsiteX866" fmla="*/ 483366 w 951642"/>
                <a:gd name="connsiteY866" fmla="*/ 182261 h 927411"/>
                <a:gd name="connsiteX867" fmla="*/ 475822 w 951642"/>
                <a:gd name="connsiteY867" fmla="*/ 189805 h 927411"/>
                <a:gd name="connsiteX868" fmla="*/ 468278 w 951642"/>
                <a:gd name="connsiteY868" fmla="*/ 182261 h 927411"/>
                <a:gd name="connsiteX869" fmla="*/ 475822 w 951642"/>
                <a:gd name="connsiteY869" fmla="*/ 174717 h 927411"/>
                <a:gd name="connsiteX870" fmla="*/ 386039 w 951642"/>
                <a:gd name="connsiteY870" fmla="*/ 174717 h 927411"/>
                <a:gd name="connsiteX871" fmla="*/ 393583 w 951642"/>
                <a:gd name="connsiteY871" fmla="*/ 182261 h 927411"/>
                <a:gd name="connsiteX872" fmla="*/ 386039 w 951642"/>
                <a:gd name="connsiteY872" fmla="*/ 189805 h 927411"/>
                <a:gd name="connsiteX873" fmla="*/ 378495 w 951642"/>
                <a:gd name="connsiteY873" fmla="*/ 182261 h 927411"/>
                <a:gd name="connsiteX874" fmla="*/ 386039 w 951642"/>
                <a:gd name="connsiteY874" fmla="*/ 174717 h 927411"/>
                <a:gd name="connsiteX875" fmla="*/ 296266 w 951642"/>
                <a:gd name="connsiteY875" fmla="*/ 174717 h 927411"/>
                <a:gd name="connsiteX876" fmla="*/ 303810 w 951642"/>
                <a:gd name="connsiteY876" fmla="*/ 182261 h 927411"/>
                <a:gd name="connsiteX877" fmla="*/ 296266 w 951642"/>
                <a:gd name="connsiteY877" fmla="*/ 189805 h 927411"/>
                <a:gd name="connsiteX878" fmla="*/ 288722 w 951642"/>
                <a:gd name="connsiteY878" fmla="*/ 182261 h 927411"/>
                <a:gd name="connsiteX879" fmla="*/ 296266 w 951642"/>
                <a:gd name="connsiteY879" fmla="*/ 174717 h 927411"/>
                <a:gd name="connsiteX880" fmla="*/ 206493 w 951642"/>
                <a:gd name="connsiteY880" fmla="*/ 174717 h 927411"/>
                <a:gd name="connsiteX881" fmla="*/ 214037 w 951642"/>
                <a:gd name="connsiteY881" fmla="*/ 182261 h 927411"/>
                <a:gd name="connsiteX882" fmla="*/ 206493 w 951642"/>
                <a:gd name="connsiteY882" fmla="*/ 189805 h 927411"/>
                <a:gd name="connsiteX883" fmla="*/ 198949 w 951642"/>
                <a:gd name="connsiteY883" fmla="*/ 182261 h 927411"/>
                <a:gd name="connsiteX884" fmla="*/ 206493 w 951642"/>
                <a:gd name="connsiteY884" fmla="*/ 174717 h 927411"/>
                <a:gd name="connsiteX885" fmla="*/ 116710 w 951642"/>
                <a:gd name="connsiteY885" fmla="*/ 174717 h 927411"/>
                <a:gd name="connsiteX886" fmla="*/ 124254 w 951642"/>
                <a:gd name="connsiteY886" fmla="*/ 182261 h 927411"/>
                <a:gd name="connsiteX887" fmla="*/ 116710 w 951642"/>
                <a:gd name="connsiteY887" fmla="*/ 189805 h 927411"/>
                <a:gd name="connsiteX888" fmla="*/ 109166 w 951642"/>
                <a:gd name="connsiteY888" fmla="*/ 182261 h 927411"/>
                <a:gd name="connsiteX889" fmla="*/ 116710 w 951642"/>
                <a:gd name="connsiteY889" fmla="*/ 174717 h 927411"/>
                <a:gd name="connsiteX890" fmla="*/ 26937 w 951642"/>
                <a:gd name="connsiteY890" fmla="*/ 174717 h 927411"/>
                <a:gd name="connsiteX891" fmla="*/ 34481 w 951642"/>
                <a:gd name="connsiteY891" fmla="*/ 182261 h 927411"/>
                <a:gd name="connsiteX892" fmla="*/ 26937 w 951642"/>
                <a:gd name="connsiteY892" fmla="*/ 189805 h 927411"/>
                <a:gd name="connsiteX893" fmla="*/ 19393 w 951642"/>
                <a:gd name="connsiteY893" fmla="*/ 182261 h 927411"/>
                <a:gd name="connsiteX894" fmla="*/ 26937 w 951642"/>
                <a:gd name="connsiteY894" fmla="*/ 174717 h 927411"/>
                <a:gd name="connsiteX895" fmla="*/ 700259 w 951642"/>
                <a:gd name="connsiteY895" fmla="*/ 131045 h 927411"/>
                <a:gd name="connsiteX896" fmla="*/ 706583 w 951642"/>
                <a:gd name="connsiteY896" fmla="*/ 137370 h 927411"/>
                <a:gd name="connsiteX897" fmla="*/ 700259 w 951642"/>
                <a:gd name="connsiteY897" fmla="*/ 143694 h 927411"/>
                <a:gd name="connsiteX898" fmla="*/ 693934 w 951642"/>
                <a:gd name="connsiteY898" fmla="*/ 137370 h 927411"/>
                <a:gd name="connsiteX899" fmla="*/ 700259 w 951642"/>
                <a:gd name="connsiteY899" fmla="*/ 131045 h 927411"/>
                <a:gd name="connsiteX900" fmla="*/ 251375 w 951642"/>
                <a:gd name="connsiteY900" fmla="*/ 131045 h 927411"/>
                <a:gd name="connsiteX901" fmla="*/ 257699 w 951642"/>
                <a:gd name="connsiteY901" fmla="*/ 137370 h 927411"/>
                <a:gd name="connsiteX902" fmla="*/ 251375 w 951642"/>
                <a:gd name="connsiteY902" fmla="*/ 143694 h 927411"/>
                <a:gd name="connsiteX903" fmla="*/ 245050 w 951642"/>
                <a:gd name="connsiteY903" fmla="*/ 137370 h 927411"/>
                <a:gd name="connsiteX904" fmla="*/ 251375 w 951642"/>
                <a:gd name="connsiteY904" fmla="*/ 131045 h 927411"/>
                <a:gd name="connsiteX905" fmla="*/ 879815 w 951642"/>
                <a:gd name="connsiteY905" fmla="*/ 131036 h 927411"/>
                <a:gd name="connsiteX906" fmla="*/ 886149 w 951642"/>
                <a:gd name="connsiteY906" fmla="*/ 137370 h 927411"/>
                <a:gd name="connsiteX907" fmla="*/ 879815 w 951642"/>
                <a:gd name="connsiteY907" fmla="*/ 143704 h 927411"/>
                <a:gd name="connsiteX908" fmla="*/ 873481 w 951642"/>
                <a:gd name="connsiteY908" fmla="*/ 137370 h 927411"/>
                <a:gd name="connsiteX909" fmla="*/ 879815 w 951642"/>
                <a:gd name="connsiteY909" fmla="*/ 131036 h 927411"/>
                <a:gd name="connsiteX910" fmla="*/ 790032 w 951642"/>
                <a:gd name="connsiteY910" fmla="*/ 131036 h 927411"/>
                <a:gd name="connsiteX911" fmla="*/ 796366 w 951642"/>
                <a:gd name="connsiteY911" fmla="*/ 137370 h 927411"/>
                <a:gd name="connsiteX912" fmla="*/ 790032 w 951642"/>
                <a:gd name="connsiteY912" fmla="*/ 143704 h 927411"/>
                <a:gd name="connsiteX913" fmla="*/ 783698 w 951642"/>
                <a:gd name="connsiteY913" fmla="*/ 137370 h 927411"/>
                <a:gd name="connsiteX914" fmla="*/ 790032 w 951642"/>
                <a:gd name="connsiteY914" fmla="*/ 131036 h 927411"/>
                <a:gd name="connsiteX915" fmla="*/ 610486 w 951642"/>
                <a:gd name="connsiteY915" fmla="*/ 131036 h 927411"/>
                <a:gd name="connsiteX916" fmla="*/ 616820 w 951642"/>
                <a:gd name="connsiteY916" fmla="*/ 137370 h 927411"/>
                <a:gd name="connsiteX917" fmla="*/ 610486 w 951642"/>
                <a:gd name="connsiteY917" fmla="*/ 143704 h 927411"/>
                <a:gd name="connsiteX918" fmla="*/ 604152 w 951642"/>
                <a:gd name="connsiteY918" fmla="*/ 137370 h 927411"/>
                <a:gd name="connsiteX919" fmla="*/ 610486 w 951642"/>
                <a:gd name="connsiteY919" fmla="*/ 131036 h 927411"/>
                <a:gd name="connsiteX920" fmla="*/ 520703 w 951642"/>
                <a:gd name="connsiteY920" fmla="*/ 131036 h 927411"/>
                <a:gd name="connsiteX921" fmla="*/ 527037 w 951642"/>
                <a:gd name="connsiteY921" fmla="*/ 137370 h 927411"/>
                <a:gd name="connsiteX922" fmla="*/ 520703 w 951642"/>
                <a:gd name="connsiteY922" fmla="*/ 143704 h 927411"/>
                <a:gd name="connsiteX923" fmla="*/ 514369 w 951642"/>
                <a:gd name="connsiteY923" fmla="*/ 137370 h 927411"/>
                <a:gd name="connsiteX924" fmla="*/ 520703 w 951642"/>
                <a:gd name="connsiteY924" fmla="*/ 131036 h 927411"/>
                <a:gd name="connsiteX925" fmla="*/ 430930 w 951642"/>
                <a:gd name="connsiteY925" fmla="*/ 131036 h 927411"/>
                <a:gd name="connsiteX926" fmla="*/ 437264 w 951642"/>
                <a:gd name="connsiteY926" fmla="*/ 137370 h 927411"/>
                <a:gd name="connsiteX927" fmla="*/ 430930 w 951642"/>
                <a:gd name="connsiteY927" fmla="*/ 143704 h 927411"/>
                <a:gd name="connsiteX928" fmla="*/ 424596 w 951642"/>
                <a:gd name="connsiteY928" fmla="*/ 137370 h 927411"/>
                <a:gd name="connsiteX929" fmla="*/ 430930 w 951642"/>
                <a:gd name="connsiteY929" fmla="*/ 131036 h 927411"/>
                <a:gd name="connsiteX930" fmla="*/ 341147 w 951642"/>
                <a:gd name="connsiteY930" fmla="*/ 131036 h 927411"/>
                <a:gd name="connsiteX931" fmla="*/ 347481 w 951642"/>
                <a:gd name="connsiteY931" fmla="*/ 137370 h 927411"/>
                <a:gd name="connsiteX932" fmla="*/ 341147 w 951642"/>
                <a:gd name="connsiteY932" fmla="*/ 143704 h 927411"/>
                <a:gd name="connsiteX933" fmla="*/ 334813 w 951642"/>
                <a:gd name="connsiteY933" fmla="*/ 137370 h 927411"/>
                <a:gd name="connsiteX934" fmla="*/ 341147 w 951642"/>
                <a:gd name="connsiteY934" fmla="*/ 131036 h 927411"/>
                <a:gd name="connsiteX935" fmla="*/ 161601 w 951642"/>
                <a:gd name="connsiteY935" fmla="*/ 131036 h 927411"/>
                <a:gd name="connsiteX936" fmla="*/ 167935 w 951642"/>
                <a:gd name="connsiteY936" fmla="*/ 137370 h 927411"/>
                <a:gd name="connsiteX937" fmla="*/ 161601 w 951642"/>
                <a:gd name="connsiteY937" fmla="*/ 143704 h 927411"/>
                <a:gd name="connsiteX938" fmla="*/ 155267 w 951642"/>
                <a:gd name="connsiteY938" fmla="*/ 137370 h 927411"/>
                <a:gd name="connsiteX939" fmla="*/ 161601 w 951642"/>
                <a:gd name="connsiteY939" fmla="*/ 131036 h 927411"/>
                <a:gd name="connsiteX940" fmla="*/ 71828 w 951642"/>
                <a:gd name="connsiteY940" fmla="*/ 131036 h 927411"/>
                <a:gd name="connsiteX941" fmla="*/ 78162 w 951642"/>
                <a:gd name="connsiteY941" fmla="*/ 137370 h 927411"/>
                <a:gd name="connsiteX942" fmla="*/ 71828 w 951642"/>
                <a:gd name="connsiteY942" fmla="*/ 143704 h 927411"/>
                <a:gd name="connsiteX943" fmla="*/ 65494 w 951642"/>
                <a:gd name="connsiteY943" fmla="*/ 137370 h 927411"/>
                <a:gd name="connsiteX944" fmla="*/ 71828 w 951642"/>
                <a:gd name="connsiteY944" fmla="*/ 131036 h 927411"/>
                <a:gd name="connsiteX945" fmla="*/ 924706 w 951642"/>
                <a:gd name="connsiteY945" fmla="*/ 87364 h 927411"/>
                <a:gd name="connsiteX946" fmla="*/ 929821 w 951642"/>
                <a:gd name="connsiteY946" fmla="*/ 92479 h 927411"/>
                <a:gd name="connsiteX947" fmla="*/ 924706 w 951642"/>
                <a:gd name="connsiteY947" fmla="*/ 97594 h 927411"/>
                <a:gd name="connsiteX948" fmla="*/ 919591 w 951642"/>
                <a:gd name="connsiteY948" fmla="*/ 92479 h 927411"/>
                <a:gd name="connsiteX949" fmla="*/ 924706 w 951642"/>
                <a:gd name="connsiteY949" fmla="*/ 87364 h 927411"/>
                <a:gd name="connsiteX950" fmla="*/ 834923 w 951642"/>
                <a:gd name="connsiteY950" fmla="*/ 87364 h 927411"/>
                <a:gd name="connsiteX951" fmla="*/ 840038 w 951642"/>
                <a:gd name="connsiteY951" fmla="*/ 92479 h 927411"/>
                <a:gd name="connsiteX952" fmla="*/ 834923 w 951642"/>
                <a:gd name="connsiteY952" fmla="*/ 97594 h 927411"/>
                <a:gd name="connsiteX953" fmla="*/ 829808 w 951642"/>
                <a:gd name="connsiteY953" fmla="*/ 92479 h 927411"/>
                <a:gd name="connsiteX954" fmla="*/ 834923 w 951642"/>
                <a:gd name="connsiteY954" fmla="*/ 87364 h 927411"/>
                <a:gd name="connsiteX955" fmla="*/ 745150 w 951642"/>
                <a:gd name="connsiteY955" fmla="*/ 87364 h 927411"/>
                <a:gd name="connsiteX956" fmla="*/ 750265 w 951642"/>
                <a:gd name="connsiteY956" fmla="*/ 92479 h 927411"/>
                <a:gd name="connsiteX957" fmla="*/ 745150 w 951642"/>
                <a:gd name="connsiteY957" fmla="*/ 97594 h 927411"/>
                <a:gd name="connsiteX958" fmla="*/ 740035 w 951642"/>
                <a:gd name="connsiteY958" fmla="*/ 92479 h 927411"/>
                <a:gd name="connsiteX959" fmla="*/ 745150 w 951642"/>
                <a:gd name="connsiteY959" fmla="*/ 87364 h 927411"/>
                <a:gd name="connsiteX960" fmla="*/ 655368 w 951642"/>
                <a:gd name="connsiteY960" fmla="*/ 87364 h 927411"/>
                <a:gd name="connsiteX961" fmla="*/ 660483 w 951642"/>
                <a:gd name="connsiteY961" fmla="*/ 92479 h 927411"/>
                <a:gd name="connsiteX962" fmla="*/ 655368 w 951642"/>
                <a:gd name="connsiteY962" fmla="*/ 97594 h 927411"/>
                <a:gd name="connsiteX963" fmla="*/ 650253 w 951642"/>
                <a:gd name="connsiteY963" fmla="*/ 92479 h 927411"/>
                <a:gd name="connsiteX964" fmla="*/ 655368 w 951642"/>
                <a:gd name="connsiteY964" fmla="*/ 87364 h 927411"/>
                <a:gd name="connsiteX965" fmla="*/ 565595 w 951642"/>
                <a:gd name="connsiteY965" fmla="*/ 87364 h 927411"/>
                <a:gd name="connsiteX966" fmla="*/ 570710 w 951642"/>
                <a:gd name="connsiteY966" fmla="*/ 92479 h 927411"/>
                <a:gd name="connsiteX967" fmla="*/ 565595 w 951642"/>
                <a:gd name="connsiteY967" fmla="*/ 97594 h 927411"/>
                <a:gd name="connsiteX968" fmla="*/ 560480 w 951642"/>
                <a:gd name="connsiteY968" fmla="*/ 92479 h 927411"/>
                <a:gd name="connsiteX969" fmla="*/ 565595 w 951642"/>
                <a:gd name="connsiteY969" fmla="*/ 87364 h 927411"/>
                <a:gd name="connsiteX970" fmla="*/ 475821 w 951642"/>
                <a:gd name="connsiteY970" fmla="*/ 87364 h 927411"/>
                <a:gd name="connsiteX971" fmla="*/ 480936 w 951642"/>
                <a:gd name="connsiteY971" fmla="*/ 92479 h 927411"/>
                <a:gd name="connsiteX972" fmla="*/ 475821 w 951642"/>
                <a:gd name="connsiteY972" fmla="*/ 97594 h 927411"/>
                <a:gd name="connsiteX973" fmla="*/ 470706 w 951642"/>
                <a:gd name="connsiteY973" fmla="*/ 92479 h 927411"/>
                <a:gd name="connsiteX974" fmla="*/ 475821 w 951642"/>
                <a:gd name="connsiteY974" fmla="*/ 87364 h 927411"/>
                <a:gd name="connsiteX975" fmla="*/ 296266 w 951642"/>
                <a:gd name="connsiteY975" fmla="*/ 87364 h 927411"/>
                <a:gd name="connsiteX976" fmla="*/ 301381 w 951642"/>
                <a:gd name="connsiteY976" fmla="*/ 92479 h 927411"/>
                <a:gd name="connsiteX977" fmla="*/ 296266 w 951642"/>
                <a:gd name="connsiteY977" fmla="*/ 97594 h 927411"/>
                <a:gd name="connsiteX978" fmla="*/ 291151 w 951642"/>
                <a:gd name="connsiteY978" fmla="*/ 92479 h 927411"/>
                <a:gd name="connsiteX979" fmla="*/ 296266 w 951642"/>
                <a:gd name="connsiteY979" fmla="*/ 87364 h 927411"/>
                <a:gd name="connsiteX980" fmla="*/ 206483 w 951642"/>
                <a:gd name="connsiteY980" fmla="*/ 87364 h 927411"/>
                <a:gd name="connsiteX981" fmla="*/ 211598 w 951642"/>
                <a:gd name="connsiteY981" fmla="*/ 92479 h 927411"/>
                <a:gd name="connsiteX982" fmla="*/ 206483 w 951642"/>
                <a:gd name="connsiteY982" fmla="*/ 97594 h 927411"/>
                <a:gd name="connsiteX983" fmla="*/ 201368 w 951642"/>
                <a:gd name="connsiteY983" fmla="*/ 92479 h 927411"/>
                <a:gd name="connsiteX984" fmla="*/ 206483 w 951642"/>
                <a:gd name="connsiteY984" fmla="*/ 87364 h 927411"/>
                <a:gd name="connsiteX985" fmla="*/ 26937 w 951642"/>
                <a:gd name="connsiteY985" fmla="*/ 87364 h 927411"/>
                <a:gd name="connsiteX986" fmla="*/ 32052 w 951642"/>
                <a:gd name="connsiteY986" fmla="*/ 92479 h 927411"/>
                <a:gd name="connsiteX987" fmla="*/ 26937 w 951642"/>
                <a:gd name="connsiteY987" fmla="*/ 97594 h 927411"/>
                <a:gd name="connsiteX988" fmla="*/ 21822 w 951642"/>
                <a:gd name="connsiteY988" fmla="*/ 92479 h 927411"/>
                <a:gd name="connsiteX989" fmla="*/ 26937 w 951642"/>
                <a:gd name="connsiteY989" fmla="*/ 87364 h 927411"/>
                <a:gd name="connsiteX990" fmla="*/ 386038 w 951642"/>
                <a:gd name="connsiteY990" fmla="*/ 87354 h 927411"/>
                <a:gd name="connsiteX991" fmla="*/ 391163 w 951642"/>
                <a:gd name="connsiteY991" fmla="*/ 92478 h 927411"/>
                <a:gd name="connsiteX992" fmla="*/ 386038 w 951642"/>
                <a:gd name="connsiteY992" fmla="*/ 97603 h 927411"/>
                <a:gd name="connsiteX993" fmla="*/ 380914 w 951642"/>
                <a:gd name="connsiteY993" fmla="*/ 92478 h 927411"/>
                <a:gd name="connsiteX994" fmla="*/ 386038 w 951642"/>
                <a:gd name="connsiteY994" fmla="*/ 87354 h 927411"/>
                <a:gd name="connsiteX995" fmla="*/ 116709 w 951642"/>
                <a:gd name="connsiteY995" fmla="*/ 87354 h 927411"/>
                <a:gd name="connsiteX996" fmla="*/ 121834 w 951642"/>
                <a:gd name="connsiteY996" fmla="*/ 92478 h 927411"/>
                <a:gd name="connsiteX997" fmla="*/ 116709 w 951642"/>
                <a:gd name="connsiteY997" fmla="*/ 97603 h 927411"/>
                <a:gd name="connsiteX998" fmla="*/ 111585 w 951642"/>
                <a:gd name="connsiteY998" fmla="*/ 92478 h 927411"/>
                <a:gd name="connsiteX999" fmla="*/ 116709 w 951642"/>
                <a:gd name="connsiteY999" fmla="*/ 87354 h 927411"/>
                <a:gd name="connsiteX1000" fmla="*/ 879814 w 951642"/>
                <a:gd name="connsiteY1000" fmla="*/ 43682 h 927411"/>
                <a:gd name="connsiteX1001" fmla="*/ 883719 w 951642"/>
                <a:gd name="connsiteY1001" fmla="*/ 47587 h 927411"/>
                <a:gd name="connsiteX1002" fmla="*/ 879814 w 951642"/>
                <a:gd name="connsiteY1002" fmla="*/ 51493 h 927411"/>
                <a:gd name="connsiteX1003" fmla="*/ 875909 w 951642"/>
                <a:gd name="connsiteY1003" fmla="*/ 47587 h 927411"/>
                <a:gd name="connsiteX1004" fmla="*/ 879814 w 951642"/>
                <a:gd name="connsiteY1004" fmla="*/ 43682 h 927411"/>
                <a:gd name="connsiteX1005" fmla="*/ 790041 w 951642"/>
                <a:gd name="connsiteY1005" fmla="*/ 43682 h 927411"/>
                <a:gd name="connsiteX1006" fmla="*/ 793946 w 951642"/>
                <a:gd name="connsiteY1006" fmla="*/ 47587 h 927411"/>
                <a:gd name="connsiteX1007" fmla="*/ 790041 w 951642"/>
                <a:gd name="connsiteY1007" fmla="*/ 51493 h 927411"/>
                <a:gd name="connsiteX1008" fmla="*/ 786136 w 951642"/>
                <a:gd name="connsiteY1008" fmla="*/ 47587 h 927411"/>
                <a:gd name="connsiteX1009" fmla="*/ 790041 w 951642"/>
                <a:gd name="connsiteY1009" fmla="*/ 43682 h 927411"/>
                <a:gd name="connsiteX1010" fmla="*/ 700259 w 951642"/>
                <a:gd name="connsiteY1010" fmla="*/ 43682 h 927411"/>
                <a:gd name="connsiteX1011" fmla="*/ 704165 w 951642"/>
                <a:gd name="connsiteY1011" fmla="*/ 47587 h 927411"/>
                <a:gd name="connsiteX1012" fmla="*/ 700259 w 951642"/>
                <a:gd name="connsiteY1012" fmla="*/ 51493 h 927411"/>
                <a:gd name="connsiteX1013" fmla="*/ 696354 w 951642"/>
                <a:gd name="connsiteY1013" fmla="*/ 47587 h 927411"/>
                <a:gd name="connsiteX1014" fmla="*/ 700259 w 951642"/>
                <a:gd name="connsiteY1014" fmla="*/ 43682 h 927411"/>
                <a:gd name="connsiteX1015" fmla="*/ 610486 w 951642"/>
                <a:gd name="connsiteY1015" fmla="*/ 43682 h 927411"/>
                <a:gd name="connsiteX1016" fmla="*/ 614391 w 951642"/>
                <a:gd name="connsiteY1016" fmla="*/ 47587 h 927411"/>
                <a:gd name="connsiteX1017" fmla="*/ 610486 w 951642"/>
                <a:gd name="connsiteY1017" fmla="*/ 51493 h 927411"/>
                <a:gd name="connsiteX1018" fmla="*/ 606581 w 951642"/>
                <a:gd name="connsiteY1018" fmla="*/ 47587 h 927411"/>
                <a:gd name="connsiteX1019" fmla="*/ 610486 w 951642"/>
                <a:gd name="connsiteY1019" fmla="*/ 43682 h 927411"/>
                <a:gd name="connsiteX1020" fmla="*/ 520703 w 951642"/>
                <a:gd name="connsiteY1020" fmla="*/ 43682 h 927411"/>
                <a:gd name="connsiteX1021" fmla="*/ 524608 w 951642"/>
                <a:gd name="connsiteY1021" fmla="*/ 47587 h 927411"/>
                <a:gd name="connsiteX1022" fmla="*/ 520703 w 951642"/>
                <a:gd name="connsiteY1022" fmla="*/ 51493 h 927411"/>
                <a:gd name="connsiteX1023" fmla="*/ 516798 w 951642"/>
                <a:gd name="connsiteY1023" fmla="*/ 47587 h 927411"/>
                <a:gd name="connsiteX1024" fmla="*/ 520703 w 951642"/>
                <a:gd name="connsiteY1024" fmla="*/ 43682 h 927411"/>
                <a:gd name="connsiteX1025" fmla="*/ 430930 w 951642"/>
                <a:gd name="connsiteY1025" fmla="*/ 43682 h 927411"/>
                <a:gd name="connsiteX1026" fmla="*/ 434836 w 951642"/>
                <a:gd name="connsiteY1026" fmla="*/ 47587 h 927411"/>
                <a:gd name="connsiteX1027" fmla="*/ 430930 w 951642"/>
                <a:gd name="connsiteY1027" fmla="*/ 51493 h 927411"/>
                <a:gd name="connsiteX1028" fmla="*/ 427025 w 951642"/>
                <a:gd name="connsiteY1028" fmla="*/ 47587 h 927411"/>
                <a:gd name="connsiteX1029" fmla="*/ 430930 w 951642"/>
                <a:gd name="connsiteY1029" fmla="*/ 43682 h 927411"/>
                <a:gd name="connsiteX1030" fmla="*/ 341157 w 951642"/>
                <a:gd name="connsiteY1030" fmla="*/ 43682 h 927411"/>
                <a:gd name="connsiteX1031" fmla="*/ 345063 w 951642"/>
                <a:gd name="connsiteY1031" fmla="*/ 47587 h 927411"/>
                <a:gd name="connsiteX1032" fmla="*/ 341157 w 951642"/>
                <a:gd name="connsiteY1032" fmla="*/ 51493 h 927411"/>
                <a:gd name="connsiteX1033" fmla="*/ 337252 w 951642"/>
                <a:gd name="connsiteY1033" fmla="*/ 47587 h 927411"/>
                <a:gd name="connsiteX1034" fmla="*/ 341157 w 951642"/>
                <a:gd name="connsiteY1034" fmla="*/ 43682 h 927411"/>
                <a:gd name="connsiteX1035" fmla="*/ 251374 w 951642"/>
                <a:gd name="connsiteY1035" fmla="*/ 43682 h 927411"/>
                <a:gd name="connsiteX1036" fmla="*/ 255280 w 951642"/>
                <a:gd name="connsiteY1036" fmla="*/ 47587 h 927411"/>
                <a:gd name="connsiteX1037" fmla="*/ 251374 w 951642"/>
                <a:gd name="connsiteY1037" fmla="*/ 51493 h 927411"/>
                <a:gd name="connsiteX1038" fmla="*/ 247469 w 951642"/>
                <a:gd name="connsiteY1038" fmla="*/ 47587 h 927411"/>
                <a:gd name="connsiteX1039" fmla="*/ 251374 w 951642"/>
                <a:gd name="connsiteY1039" fmla="*/ 43682 h 927411"/>
                <a:gd name="connsiteX1040" fmla="*/ 161601 w 951642"/>
                <a:gd name="connsiteY1040" fmla="*/ 43682 h 927411"/>
                <a:gd name="connsiteX1041" fmla="*/ 165506 w 951642"/>
                <a:gd name="connsiteY1041" fmla="*/ 47587 h 927411"/>
                <a:gd name="connsiteX1042" fmla="*/ 161601 w 951642"/>
                <a:gd name="connsiteY1042" fmla="*/ 51493 h 927411"/>
                <a:gd name="connsiteX1043" fmla="*/ 157696 w 951642"/>
                <a:gd name="connsiteY1043" fmla="*/ 47587 h 927411"/>
                <a:gd name="connsiteX1044" fmla="*/ 161601 w 951642"/>
                <a:gd name="connsiteY1044" fmla="*/ 43682 h 927411"/>
                <a:gd name="connsiteX1045" fmla="*/ 71828 w 951642"/>
                <a:gd name="connsiteY1045" fmla="*/ 43682 h 927411"/>
                <a:gd name="connsiteX1046" fmla="*/ 75734 w 951642"/>
                <a:gd name="connsiteY1046" fmla="*/ 47587 h 927411"/>
                <a:gd name="connsiteX1047" fmla="*/ 71828 w 951642"/>
                <a:gd name="connsiteY1047" fmla="*/ 51493 h 927411"/>
                <a:gd name="connsiteX1048" fmla="*/ 67923 w 951642"/>
                <a:gd name="connsiteY1048" fmla="*/ 47587 h 927411"/>
                <a:gd name="connsiteX1049" fmla="*/ 71828 w 951642"/>
                <a:gd name="connsiteY1049" fmla="*/ 43682 h 927411"/>
                <a:gd name="connsiteX1050" fmla="*/ 924706 w 951642"/>
                <a:gd name="connsiteY1050" fmla="*/ 0 h 927411"/>
                <a:gd name="connsiteX1051" fmla="*/ 927392 w 951642"/>
                <a:gd name="connsiteY1051" fmla="*/ 2696 h 927411"/>
                <a:gd name="connsiteX1052" fmla="*/ 924706 w 951642"/>
                <a:gd name="connsiteY1052" fmla="*/ 5391 h 927411"/>
                <a:gd name="connsiteX1053" fmla="*/ 922001 w 951642"/>
                <a:gd name="connsiteY1053" fmla="*/ 2696 h 927411"/>
                <a:gd name="connsiteX1054" fmla="*/ 924706 w 951642"/>
                <a:gd name="connsiteY1054" fmla="*/ 0 h 927411"/>
                <a:gd name="connsiteX1055" fmla="*/ 834914 w 951642"/>
                <a:gd name="connsiteY1055" fmla="*/ 0 h 927411"/>
                <a:gd name="connsiteX1056" fmla="*/ 837610 w 951642"/>
                <a:gd name="connsiteY1056" fmla="*/ 2696 h 927411"/>
                <a:gd name="connsiteX1057" fmla="*/ 834914 w 951642"/>
                <a:gd name="connsiteY1057" fmla="*/ 5391 h 927411"/>
                <a:gd name="connsiteX1058" fmla="*/ 832228 w 951642"/>
                <a:gd name="connsiteY1058" fmla="*/ 2696 h 927411"/>
                <a:gd name="connsiteX1059" fmla="*/ 834914 w 951642"/>
                <a:gd name="connsiteY1059" fmla="*/ 0 h 927411"/>
                <a:gd name="connsiteX1060" fmla="*/ 745151 w 951642"/>
                <a:gd name="connsiteY1060" fmla="*/ 0 h 927411"/>
                <a:gd name="connsiteX1061" fmla="*/ 747846 w 951642"/>
                <a:gd name="connsiteY1061" fmla="*/ 2696 h 927411"/>
                <a:gd name="connsiteX1062" fmla="*/ 745151 w 951642"/>
                <a:gd name="connsiteY1062" fmla="*/ 5391 h 927411"/>
                <a:gd name="connsiteX1063" fmla="*/ 742455 w 951642"/>
                <a:gd name="connsiteY1063" fmla="*/ 2696 h 927411"/>
                <a:gd name="connsiteX1064" fmla="*/ 745151 w 951642"/>
                <a:gd name="connsiteY1064" fmla="*/ 0 h 927411"/>
                <a:gd name="connsiteX1065" fmla="*/ 655368 w 951642"/>
                <a:gd name="connsiteY1065" fmla="*/ 0 h 927411"/>
                <a:gd name="connsiteX1066" fmla="*/ 658064 w 951642"/>
                <a:gd name="connsiteY1066" fmla="*/ 2696 h 927411"/>
                <a:gd name="connsiteX1067" fmla="*/ 655368 w 951642"/>
                <a:gd name="connsiteY1067" fmla="*/ 5391 h 927411"/>
                <a:gd name="connsiteX1068" fmla="*/ 652682 w 951642"/>
                <a:gd name="connsiteY1068" fmla="*/ 2696 h 927411"/>
                <a:gd name="connsiteX1069" fmla="*/ 655368 w 951642"/>
                <a:gd name="connsiteY1069" fmla="*/ 0 h 927411"/>
                <a:gd name="connsiteX1070" fmla="*/ 565594 w 951642"/>
                <a:gd name="connsiteY1070" fmla="*/ 0 h 927411"/>
                <a:gd name="connsiteX1071" fmla="*/ 568299 w 951642"/>
                <a:gd name="connsiteY1071" fmla="*/ 2696 h 927411"/>
                <a:gd name="connsiteX1072" fmla="*/ 565594 w 951642"/>
                <a:gd name="connsiteY1072" fmla="*/ 5391 h 927411"/>
                <a:gd name="connsiteX1073" fmla="*/ 562908 w 951642"/>
                <a:gd name="connsiteY1073" fmla="*/ 2696 h 927411"/>
                <a:gd name="connsiteX1074" fmla="*/ 565594 w 951642"/>
                <a:gd name="connsiteY1074" fmla="*/ 0 h 927411"/>
                <a:gd name="connsiteX1075" fmla="*/ 475822 w 951642"/>
                <a:gd name="connsiteY1075" fmla="*/ 0 h 927411"/>
                <a:gd name="connsiteX1076" fmla="*/ 478508 w 951642"/>
                <a:gd name="connsiteY1076" fmla="*/ 2696 h 927411"/>
                <a:gd name="connsiteX1077" fmla="*/ 475822 w 951642"/>
                <a:gd name="connsiteY1077" fmla="*/ 5391 h 927411"/>
                <a:gd name="connsiteX1078" fmla="*/ 473126 w 951642"/>
                <a:gd name="connsiteY1078" fmla="*/ 2696 h 927411"/>
                <a:gd name="connsiteX1079" fmla="*/ 475822 w 951642"/>
                <a:gd name="connsiteY1079" fmla="*/ 0 h 927411"/>
                <a:gd name="connsiteX1080" fmla="*/ 386039 w 951642"/>
                <a:gd name="connsiteY1080" fmla="*/ 0 h 927411"/>
                <a:gd name="connsiteX1081" fmla="*/ 388734 w 951642"/>
                <a:gd name="connsiteY1081" fmla="*/ 2696 h 927411"/>
                <a:gd name="connsiteX1082" fmla="*/ 386039 w 951642"/>
                <a:gd name="connsiteY1082" fmla="*/ 5391 h 927411"/>
                <a:gd name="connsiteX1083" fmla="*/ 383343 w 951642"/>
                <a:gd name="connsiteY1083" fmla="*/ 2696 h 927411"/>
                <a:gd name="connsiteX1084" fmla="*/ 386039 w 951642"/>
                <a:gd name="connsiteY1084" fmla="*/ 0 h 927411"/>
                <a:gd name="connsiteX1085" fmla="*/ 296266 w 951642"/>
                <a:gd name="connsiteY1085" fmla="*/ 0 h 927411"/>
                <a:gd name="connsiteX1086" fmla="*/ 298961 w 951642"/>
                <a:gd name="connsiteY1086" fmla="*/ 2696 h 927411"/>
                <a:gd name="connsiteX1087" fmla="*/ 296266 w 951642"/>
                <a:gd name="connsiteY1087" fmla="*/ 5391 h 927411"/>
                <a:gd name="connsiteX1088" fmla="*/ 293570 w 951642"/>
                <a:gd name="connsiteY1088" fmla="*/ 2696 h 927411"/>
                <a:gd name="connsiteX1089" fmla="*/ 296266 w 951642"/>
                <a:gd name="connsiteY1089" fmla="*/ 0 h 927411"/>
                <a:gd name="connsiteX1090" fmla="*/ 206493 w 951642"/>
                <a:gd name="connsiteY1090" fmla="*/ 0 h 927411"/>
                <a:gd name="connsiteX1091" fmla="*/ 209179 w 951642"/>
                <a:gd name="connsiteY1091" fmla="*/ 2696 h 927411"/>
                <a:gd name="connsiteX1092" fmla="*/ 206493 w 951642"/>
                <a:gd name="connsiteY1092" fmla="*/ 5391 h 927411"/>
                <a:gd name="connsiteX1093" fmla="*/ 203797 w 951642"/>
                <a:gd name="connsiteY1093" fmla="*/ 2696 h 927411"/>
                <a:gd name="connsiteX1094" fmla="*/ 206493 w 951642"/>
                <a:gd name="connsiteY1094" fmla="*/ 0 h 927411"/>
                <a:gd name="connsiteX1095" fmla="*/ 116719 w 951642"/>
                <a:gd name="connsiteY1095" fmla="*/ 0 h 927411"/>
                <a:gd name="connsiteX1096" fmla="*/ 119405 w 951642"/>
                <a:gd name="connsiteY1096" fmla="*/ 2696 h 927411"/>
                <a:gd name="connsiteX1097" fmla="*/ 116719 w 951642"/>
                <a:gd name="connsiteY1097" fmla="*/ 5391 h 927411"/>
                <a:gd name="connsiteX1098" fmla="*/ 114033 w 951642"/>
                <a:gd name="connsiteY1098" fmla="*/ 2696 h 927411"/>
                <a:gd name="connsiteX1099" fmla="*/ 116719 w 951642"/>
                <a:gd name="connsiteY1099" fmla="*/ 0 h 927411"/>
                <a:gd name="connsiteX1100" fmla="*/ 26937 w 951642"/>
                <a:gd name="connsiteY1100" fmla="*/ 0 h 927411"/>
                <a:gd name="connsiteX1101" fmla="*/ 29632 w 951642"/>
                <a:gd name="connsiteY1101" fmla="*/ 2696 h 927411"/>
                <a:gd name="connsiteX1102" fmla="*/ 26937 w 951642"/>
                <a:gd name="connsiteY1102" fmla="*/ 5391 h 927411"/>
                <a:gd name="connsiteX1103" fmla="*/ 24241 w 951642"/>
                <a:gd name="connsiteY1103" fmla="*/ 2696 h 927411"/>
                <a:gd name="connsiteX1104" fmla="*/ 26937 w 951642"/>
                <a:gd name="connsiteY1104" fmla="*/ 0 h 92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</a:cxnLst>
              <a:rect l="l" t="t" r="r" b="b"/>
              <a:pathLst>
                <a:path w="951642" h="927411">
                  <a:moveTo>
                    <a:pt x="655367" y="873548"/>
                  </a:moveTo>
                  <a:cubicBezTo>
                    <a:pt x="670239" y="873548"/>
                    <a:pt x="682294" y="885604"/>
                    <a:pt x="682294" y="900475"/>
                  </a:cubicBezTo>
                  <a:cubicBezTo>
                    <a:pt x="682294" y="915347"/>
                    <a:pt x="670239" y="927402"/>
                    <a:pt x="655367" y="927402"/>
                  </a:cubicBezTo>
                  <a:cubicBezTo>
                    <a:pt x="640496" y="927402"/>
                    <a:pt x="628440" y="915347"/>
                    <a:pt x="628440" y="900475"/>
                  </a:cubicBezTo>
                  <a:cubicBezTo>
                    <a:pt x="628440" y="885604"/>
                    <a:pt x="640496" y="873548"/>
                    <a:pt x="655367" y="873548"/>
                  </a:cubicBezTo>
                  <a:close/>
                  <a:moveTo>
                    <a:pt x="565594" y="873548"/>
                  </a:moveTo>
                  <a:cubicBezTo>
                    <a:pt x="580466" y="873548"/>
                    <a:pt x="592521" y="885604"/>
                    <a:pt x="592521" y="900475"/>
                  </a:cubicBezTo>
                  <a:cubicBezTo>
                    <a:pt x="592521" y="915347"/>
                    <a:pt x="580466" y="927402"/>
                    <a:pt x="565594" y="927402"/>
                  </a:cubicBezTo>
                  <a:cubicBezTo>
                    <a:pt x="550723" y="927402"/>
                    <a:pt x="538667" y="915347"/>
                    <a:pt x="538667" y="900475"/>
                  </a:cubicBezTo>
                  <a:cubicBezTo>
                    <a:pt x="538667" y="885604"/>
                    <a:pt x="550723" y="873548"/>
                    <a:pt x="565594" y="873548"/>
                  </a:cubicBezTo>
                  <a:close/>
                  <a:moveTo>
                    <a:pt x="386048" y="873548"/>
                  </a:moveTo>
                  <a:cubicBezTo>
                    <a:pt x="400920" y="873548"/>
                    <a:pt x="412975" y="885604"/>
                    <a:pt x="412975" y="900475"/>
                  </a:cubicBezTo>
                  <a:cubicBezTo>
                    <a:pt x="412975" y="915347"/>
                    <a:pt x="400920" y="927402"/>
                    <a:pt x="386048" y="927402"/>
                  </a:cubicBezTo>
                  <a:cubicBezTo>
                    <a:pt x="371177" y="927402"/>
                    <a:pt x="359121" y="915347"/>
                    <a:pt x="359121" y="900475"/>
                  </a:cubicBezTo>
                  <a:cubicBezTo>
                    <a:pt x="359121" y="885604"/>
                    <a:pt x="371177" y="873548"/>
                    <a:pt x="386048" y="873548"/>
                  </a:cubicBezTo>
                  <a:close/>
                  <a:moveTo>
                    <a:pt x="296265" y="873548"/>
                  </a:moveTo>
                  <a:cubicBezTo>
                    <a:pt x="311137" y="873548"/>
                    <a:pt x="323192" y="885604"/>
                    <a:pt x="323192" y="900475"/>
                  </a:cubicBezTo>
                  <a:cubicBezTo>
                    <a:pt x="323192" y="915347"/>
                    <a:pt x="311137" y="927402"/>
                    <a:pt x="296265" y="927402"/>
                  </a:cubicBezTo>
                  <a:cubicBezTo>
                    <a:pt x="281394" y="927402"/>
                    <a:pt x="269338" y="915347"/>
                    <a:pt x="269338" y="900475"/>
                  </a:cubicBezTo>
                  <a:cubicBezTo>
                    <a:pt x="269338" y="885604"/>
                    <a:pt x="281394" y="873548"/>
                    <a:pt x="296265" y="873548"/>
                  </a:cubicBezTo>
                  <a:close/>
                  <a:moveTo>
                    <a:pt x="924706" y="873538"/>
                  </a:moveTo>
                  <a:cubicBezTo>
                    <a:pt x="939582" y="873538"/>
                    <a:pt x="951642" y="885598"/>
                    <a:pt x="951642" y="900475"/>
                  </a:cubicBezTo>
                  <a:cubicBezTo>
                    <a:pt x="951642" y="915351"/>
                    <a:pt x="939582" y="927411"/>
                    <a:pt x="924706" y="927411"/>
                  </a:cubicBezTo>
                  <a:cubicBezTo>
                    <a:pt x="909829" y="927411"/>
                    <a:pt x="897769" y="915351"/>
                    <a:pt x="897769" y="900475"/>
                  </a:cubicBezTo>
                  <a:cubicBezTo>
                    <a:pt x="897769" y="885598"/>
                    <a:pt x="909829" y="873538"/>
                    <a:pt x="924706" y="873538"/>
                  </a:cubicBezTo>
                  <a:close/>
                  <a:moveTo>
                    <a:pt x="834924" y="873538"/>
                  </a:moveTo>
                  <a:cubicBezTo>
                    <a:pt x="849800" y="873538"/>
                    <a:pt x="861860" y="885598"/>
                    <a:pt x="861860" y="900475"/>
                  </a:cubicBezTo>
                  <a:cubicBezTo>
                    <a:pt x="861860" y="915351"/>
                    <a:pt x="849800" y="927411"/>
                    <a:pt x="834924" y="927411"/>
                  </a:cubicBezTo>
                  <a:cubicBezTo>
                    <a:pt x="820047" y="927411"/>
                    <a:pt x="807987" y="915351"/>
                    <a:pt x="807987" y="900475"/>
                  </a:cubicBezTo>
                  <a:cubicBezTo>
                    <a:pt x="807987" y="885598"/>
                    <a:pt x="820047" y="873538"/>
                    <a:pt x="834924" y="873538"/>
                  </a:cubicBezTo>
                  <a:close/>
                  <a:moveTo>
                    <a:pt x="745151" y="873538"/>
                  </a:moveTo>
                  <a:cubicBezTo>
                    <a:pt x="760027" y="873538"/>
                    <a:pt x="772087" y="885598"/>
                    <a:pt x="772087" y="900475"/>
                  </a:cubicBezTo>
                  <a:cubicBezTo>
                    <a:pt x="772087" y="915351"/>
                    <a:pt x="760027" y="927411"/>
                    <a:pt x="745151" y="927411"/>
                  </a:cubicBezTo>
                  <a:cubicBezTo>
                    <a:pt x="730274" y="927411"/>
                    <a:pt x="718214" y="915351"/>
                    <a:pt x="718214" y="900475"/>
                  </a:cubicBezTo>
                  <a:cubicBezTo>
                    <a:pt x="718214" y="885598"/>
                    <a:pt x="730274" y="873538"/>
                    <a:pt x="745151" y="873538"/>
                  </a:cubicBezTo>
                  <a:close/>
                  <a:moveTo>
                    <a:pt x="475822" y="873538"/>
                  </a:moveTo>
                  <a:cubicBezTo>
                    <a:pt x="490698" y="873538"/>
                    <a:pt x="502758" y="885598"/>
                    <a:pt x="502758" y="900475"/>
                  </a:cubicBezTo>
                  <a:cubicBezTo>
                    <a:pt x="502758" y="915351"/>
                    <a:pt x="490698" y="927411"/>
                    <a:pt x="475822" y="927411"/>
                  </a:cubicBezTo>
                  <a:cubicBezTo>
                    <a:pt x="460945" y="927411"/>
                    <a:pt x="448885" y="915351"/>
                    <a:pt x="448885" y="900475"/>
                  </a:cubicBezTo>
                  <a:cubicBezTo>
                    <a:pt x="448885" y="885598"/>
                    <a:pt x="460945" y="873538"/>
                    <a:pt x="475822" y="873538"/>
                  </a:cubicBezTo>
                  <a:close/>
                  <a:moveTo>
                    <a:pt x="206493" y="873538"/>
                  </a:moveTo>
                  <a:cubicBezTo>
                    <a:pt x="221369" y="873538"/>
                    <a:pt x="233429" y="885598"/>
                    <a:pt x="233429" y="900475"/>
                  </a:cubicBezTo>
                  <a:cubicBezTo>
                    <a:pt x="233429" y="915351"/>
                    <a:pt x="221369" y="927411"/>
                    <a:pt x="206493" y="927411"/>
                  </a:cubicBezTo>
                  <a:cubicBezTo>
                    <a:pt x="191616" y="927411"/>
                    <a:pt x="179556" y="915351"/>
                    <a:pt x="179556" y="900475"/>
                  </a:cubicBezTo>
                  <a:cubicBezTo>
                    <a:pt x="179556" y="885598"/>
                    <a:pt x="191616" y="873538"/>
                    <a:pt x="206493" y="873538"/>
                  </a:cubicBezTo>
                  <a:close/>
                  <a:moveTo>
                    <a:pt x="116710" y="873538"/>
                  </a:moveTo>
                  <a:cubicBezTo>
                    <a:pt x="131586" y="873538"/>
                    <a:pt x="143646" y="885598"/>
                    <a:pt x="143646" y="900475"/>
                  </a:cubicBezTo>
                  <a:cubicBezTo>
                    <a:pt x="143646" y="915351"/>
                    <a:pt x="131586" y="927411"/>
                    <a:pt x="116710" y="927411"/>
                  </a:cubicBezTo>
                  <a:cubicBezTo>
                    <a:pt x="101833" y="927411"/>
                    <a:pt x="89773" y="915351"/>
                    <a:pt x="89773" y="900475"/>
                  </a:cubicBezTo>
                  <a:cubicBezTo>
                    <a:pt x="89773" y="885598"/>
                    <a:pt x="101833" y="873538"/>
                    <a:pt x="116710" y="873538"/>
                  </a:cubicBezTo>
                  <a:close/>
                  <a:moveTo>
                    <a:pt x="26937" y="873538"/>
                  </a:moveTo>
                  <a:cubicBezTo>
                    <a:pt x="41813" y="873538"/>
                    <a:pt x="53873" y="885598"/>
                    <a:pt x="53873" y="900475"/>
                  </a:cubicBezTo>
                  <a:cubicBezTo>
                    <a:pt x="53873" y="915351"/>
                    <a:pt x="41813" y="927411"/>
                    <a:pt x="26937" y="927411"/>
                  </a:cubicBezTo>
                  <a:cubicBezTo>
                    <a:pt x="12060" y="927411"/>
                    <a:pt x="0" y="915351"/>
                    <a:pt x="0" y="900475"/>
                  </a:cubicBezTo>
                  <a:cubicBezTo>
                    <a:pt x="0" y="885598"/>
                    <a:pt x="12060" y="873538"/>
                    <a:pt x="26937" y="873538"/>
                  </a:cubicBezTo>
                  <a:close/>
                  <a:moveTo>
                    <a:pt x="879815" y="829866"/>
                  </a:moveTo>
                  <a:cubicBezTo>
                    <a:pt x="894018" y="829866"/>
                    <a:pt x="905532" y="841380"/>
                    <a:pt x="905532" y="855583"/>
                  </a:cubicBezTo>
                  <a:cubicBezTo>
                    <a:pt x="905532" y="869787"/>
                    <a:pt x="894018" y="881301"/>
                    <a:pt x="879815" y="881301"/>
                  </a:cubicBezTo>
                  <a:cubicBezTo>
                    <a:pt x="865611" y="881301"/>
                    <a:pt x="854097" y="869787"/>
                    <a:pt x="854097" y="855583"/>
                  </a:cubicBezTo>
                  <a:cubicBezTo>
                    <a:pt x="854097" y="841380"/>
                    <a:pt x="865611" y="829866"/>
                    <a:pt x="879815" y="829866"/>
                  </a:cubicBezTo>
                  <a:close/>
                  <a:moveTo>
                    <a:pt x="790033" y="829866"/>
                  </a:moveTo>
                  <a:cubicBezTo>
                    <a:pt x="804236" y="829866"/>
                    <a:pt x="815750" y="841380"/>
                    <a:pt x="815750" y="855583"/>
                  </a:cubicBezTo>
                  <a:cubicBezTo>
                    <a:pt x="815750" y="869787"/>
                    <a:pt x="804236" y="881301"/>
                    <a:pt x="790033" y="881301"/>
                  </a:cubicBezTo>
                  <a:cubicBezTo>
                    <a:pt x="775829" y="881301"/>
                    <a:pt x="764315" y="869787"/>
                    <a:pt x="764315" y="855583"/>
                  </a:cubicBezTo>
                  <a:cubicBezTo>
                    <a:pt x="764315" y="841380"/>
                    <a:pt x="775829" y="829866"/>
                    <a:pt x="790033" y="829866"/>
                  </a:cubicBezTo>
                  <a:close/>
                  <a:moveTo>
                    <a:pt x="700269" y="829866"/>
                  </a:moveTo>
                  <a:cubicBezTo>
                    <a:pt x="714472" y="829866"/>
                    <a:pt x="725986" y="841380"/>
                    <a:pt x="725986" y="855583"/>
                  </a:cubicBezTo>
                  <a:cubicBezTo>
                    <a:pt x="725986" y="869787"/>
                    <a:pt x="714472" y="881301"/>
                    <a:pt x="700269" y="881301"/>
                  </a:cubicBezTo>
                  <a:cubicBezTo>
                    <a:pt x="686065" y="881301"/>
                    <a:pt x="674551" y="869787"/>
                    <a:pt x="674551" y="855583"/>
                  </a:cubicBezTo>
                  <a:cubicBezTo>
                    <a:pt x="674551" y="841380"/>
                    <a:pt x="686065" y="829866"/>
                    <a:pt x="700269" y="829866"/>
                  </a:cubicBezTo>
                  <a:close/>
                  <a:moveTo>
                    <a:pt x="610486" y="829866"/>
                  </a:moveTo>
                  <a:cubicBezTo>
                    <a:pt x="624689" y="829866"/>
                    <a:pt x="636203" y="841380"/>
                    <a:pt x="636203" y="855583"/>
                  </a:cubicBezTo>
                  <a:cubicBezTo>
                    <a:pt x="636203" y="869787"/>
                    <a:pt x="624689" y="881301"/>
                    <a:pt x="610486" y="881301"/>
                  </a:cubicBezTo>
                  <a:cubicBezTo>
                    <a:pt x="596282" y="881301"/>
                    <a:pt x="584768" y="869787"/>
                    <a:pt x="584768" y="855583"/>
                  </a:cubicBezTo>
                  <a:cubicBezTo>
                    <a:pt x="584768" y="841380"/>
                    <a:pt x="596282" y="829866"/>
                    <a:pt x="610486" y="829866"/>
                  </a:cubicBezTo>
                  <a:close/>
                  <a:moveTo>
                    <a:pt x="520703" y="829866"/>
                  </a:moveTo>
                  <a:cubicBezTo>
                    <a:pt x="534907" y="829866"/>
                    <a:pt x="546421" y="841380"/>
                    <a:pt x="546421" y="855583"/>
                  </a:cubicBezTo>
                  <a:cubicBezTo>
                    <a:pt x="546421" y="869787"/>
                    <a:pt x="534907" y="881301"/>
                    <a:pt x="520703" y="881301"/>
                  </a:cubicBezTo>
                  <a:cubicBezTo>
                    <a:pt x="506500" y="881301"/>
                    <a:pt x="494986" y="869787"/>
                    <a:pt x="494986" y="855583"/>
                  </a:cubicBezTo>
                  <a:cubicBezTo>
                    <a:pt x="494986" y="841380"/>
                    <a:pt x="506500" y="829866"/>
                    <a:pt x="520703" y="829866"/>
                  </a:cubicBezTo>
                  <a:close/>
                  <a:moveTo>
                    <a:pt x="430931" y="829866"/>
                  </a:moveTo>
                  <a:cubicBezTo>
                    <a:pt x="445134" y="829866"/>
                    <a:pt x="456648" y="841380"/>
                    <a:pt x="456648" y="855583"/>
                  </a:cubicBezTo>
                  <a:cubicBezTo>
                    <a:pt x="456648" y="869787"/>
                    <a:pt x="445134" y="881301"/>
                    <a:pt x="430931" y="881301"/>
                  </a:cubicBezTo>
                  <a:cubicBezTo>
                    <a:pt x="416727" y="881301"/>
                    <a:pt x="405213" y="869787"/>
                    <a:pt x="405213" y="855583"/>
                  </a:cubicBezTo>
                  <a:cubicBezTo>
                    <a:pt x="405213" y="841380"/>
                    <a:pt x="416727" y="829866"/>
                    <a:pt x="430931" y="829866"/>
                  </a:cubicBezTo>
                  <a:close/>
                  <a:moveTo>
                    <a:pt x="341156" y="829866"/>
                  </a:moveTo>
                  <a:cubicBezTo>
                    <a:pt x="355360" y="829866"/>
                    <a:pt x="366874" y="841380"/>
                    <a:pt x="366874" y="855583"/>
                  </a:cubicBezTo>
                  <a:cubicBezTo>
                    <a:pt x="366874" y="869787"/>
                    <a:pt x="355360" y="881301"/>
                    <a:pt x="341156" y="881301"/>
                  </a:cubicBezTo>
                  <a:cubicBezTo>
                    <a:pt x="326953" y="881301"/>
                    <a:pt x="315439" y="869787"/>
                    <a:pt x="315439" y="855583"/>
                  </a:cubicBezTo>
                  <a:cubicBezTo>
                    <a:pt x="315439" y="841380"/>
                    <a:pt x="326953" y="829866"/>
                    <a:pt x="341156" y="829866"/>
                  </a:cubicBezTo>
                  <a:close/>
                  <a:moveTo>
                    <a:pt x="251374" y="829866"/>
                  </a:moveTo>
                  <a:cubicBezTo>
                    <a:pt x="265578" y="829866"/>
                    <a:pt x="277092" y="841380"/>
                    <a:pt x="277092" y="855583"/>
                  </a:cubicBezTo>
                  <a:cubicBezTo>
                    <a:pt x="277092" y="869787"/>
                    <a:pt x="265578" y="881301"/>
                    <a:pt x="251374" y="881301"/>
                  </a:cubicBezTo>
                  <a:cubicBezTo>
                    <a:pt x="237171" y="881301"/>
                    <a:pt x="225657" y="869787"/>
                    <a:pt x="225657" y="855583"/>
                  </a:cubicBezTo>
                  <a:cubicBezTo>
                    <a:pt x="225657" y="841380"/>
                    <a:pt x="237171" y="829866"/>
                    <a:pt x="251374" y="829866"/>
                  </a:cubicBezTo>
                  <a:close/>
                  <a:moveTo>
                    <a:pt x="161601" y="829866"/>
                  </a:moveTo>
                  <a:cubicBezTo>
                    <a:pt x="175805" y="829866"/>
                    <a:pt x="187319" y="841380"/>
                    <a:pt x="187319" y="855583"/>
                  </a:cubicBezTo>
                  <a:cubicBezTo>
                    <a:pt x="187319" y="869787"/>
                    <a:pt x="175805" y="881301"/>
                    <a:pt x="161601" y="881301"/>
                  </a:cubicBezTo>
                  <a:cubicBezTo>
                    <a:pt x="147398" y="881301"/>
                    <a:pt x="135884" y="869787"/>
                    <a:pt x="135884" y="855583"/>
                  </a:cubicBezTo>
                  <a:cubicBezTo>
                    <a:pt x="135884" y="841380"/>
                    <a:pt x="147398" y="829866"/>
                    <a:pt x="161601" y="829866"/>
                  </a:cubicBezTo>
                  <a:close/>
                  <a:moveTo>
                    <a:pt x="71819" y="829866"/>
                  </a:moveTo>
                  <a:cubicBezTo>
                    <a:pt x="86022" y="829866"/>
                    <a:pt x="97536" y="841380"/>
                    <a:pt x="97536" y="855583"/>
                  </a:cubicBezTo>
                  <a:cubicBezTo>
                    <a:pt x="97536" y="869787"/>
                    <a:pt x="86022" y="881301"/>
                    <a:pt x="71819" y="881301"/>
                  </a:cubicBezTo>
                  <a:cubicBezTo>
                    <a:pt x="57615" y="881301"/>
                    <a:pt x="46101" y="869787"/>
                    <a:pt x="46101" y="855583"/>
                  </a:cubicBezTo>
                  <a:cubicBezTo>
                    <a:pt x="46101" y="841380"/>
                    <a:pt x="57615" y="829866"/>
                    <a:pt x="71819" y="829866"/>
                  </a:cubicBezTo>
                  <a:close/>
                  <a:moveTo>
                    <a:pt x="924697" y="786184"/>
                  </a:moveTo>
                  <a:cubicBezTo>
                    <a:pt x="938232" y="786184"/>
                    <a:pt x="949205" y="797157"/>
                    <a:pt x="949205" y="810692"/>
                  </a:cubicBezTo>
                  <a:cubicBezTo>
                    <a:pt x="949205" y="824227"/>
                    <a:pt x="938232" y="835200"/>
                    <a:pt x="924697" y="835200"/>
                  </a:cubicBezTo>
                  <a:cubicBezTo>
                    <a:pt x="911162" y="835200"/>
                    <a:pt x="900189" y="824227"/>
                    <a:pt x="900189" y="810692"/>
                  </a:cubicBezTo>
                  <a:cubicBezTo>
                    <a:pt x="900189" y="797157"/>
                    <a:pt x="911162" y="786184"/>
                    <a:pt x="924697" y="786184"/>
                  </a:cubicBezTo>
                  <a:close/>
                  <a:moveTo>
                    <a:pt x="834924" y="786184"/>
                  </a:moveTo>
                  <a:cubicBezTo>
                    <a:pt x="848459" y="786184"/>
                    <a:pt x="859432" y="797157"/>
                    <a:pt x="859432" y="810692"/>
                  </a:cubicBezTo>
                  <a:cubicBezTo>
                    <a:pt x="859432" y="824227"/>
                    <a:pt x="848459" y="835200"/>
                    <a:pt x="834924" y="835200"/>
                  </a:cubicBezTo>
                  <a:cubicBezTo>
                    <a:pt x="821389" y="835200"/>
                    <a:pt x="810416" y="824227"/>
                    <a:pt x="810416" y="810692"/>
                  </a:cubicBezTo>
                  <a:cubicBezTo>
                    <a:pt x="810416" y="797157"/>
                    <a:pt x="821389" y="786184"/>
                    <a:pt x="834924" y="786184"/>
                  </a:cubicBezTo>
                  <a:close/>
                  <a:moveTo>
                    <a:pt x="745150" y="786184"/>
                  </a:moveTo>
                  <a:cubicBezTo>
                    <a:pt x="758685" y="786184"/>
                    <a:pt x="769658" y="797157"/>
                    <a:pt x="769658" y="810692"/>
                  </a:cubicBezTo>
                  <a:cubicBezTo>
                    <a:pt x="769658" y="824227"/>
                    <a:pt x="758685" y="835200"/>
                    <a:pt x="745150" y="835200"/>
                  </a:cubicBezTo>
                  <a:cubicBezTo>
                    <a:pt x="731615" y="835200"/>
                    <a:pt x="720642" y="824227"/>
                    <a:pt x="720642" y="810692"/>
                  </a:cubicBezTo>
                  <a:cubicBezTo>
                    <a:pt x="720642" y="797157"/>
                    <a:pt x="731615" y="786184"/>
                    <a:pt x="745150" y="786184"/>
                  </a:cubicBezTo>
                  <a:close/>
                  <a:moveTo>
                    <a:pt x="655377" y="786184"/>
                  </a:moveTo>
                  <a:cubicBezTo>
                    <a:pt x="668912" y="786184"/>
                    <a:pt x="679885" y="797157"/>
                    <a:pt x="679885" y="810692"/>
                  </a:cubicBezTo>
                  <a:cubicBezTo>
                    <a:pt x="679885" y="824227"/>
                    <a:pt x="668912" y="835200"/>
                    <a:pt x="655377" y="835200"/>
                  </a:cubicBezTo>
                  <a:cubicBezTo>
                    <a:pt x="641842" y="835200"/>
                    <a:pt x="630869" y="824227"/>
                    <a:pt x="630869" y="810692"/>
                  </a:cubicBezTo>
                  <a:cubicBezTo>
                    <a:pt x="630869" y="797157"/>
                    <a:pt x="641842" y="786184"/>
                    <a:pt x="655377" y="786184"/>
                  </a:cubicBezTo>
                  <a:close/>
                  <a:moveTo>
                    <a:pt x="565595" y="786184"/>
                  </a:moveTo>
                  <a:cubicBezTo>
                    <a:pt x="579130" y="786184"/>
                    <a:pt x="590103" y="797157"/>
                    <a:pt x="590103" y="810692"/>
                  </a:cubicBezTo>
                  <a:cubicBezTo>
                    <a:pt x="590103" y="824227"/>
                    <a:pt x="579130" y="835200"/>
                    <a:pt x="565595" y="835200"/>
                  </a:cubicBezTo>
                  <a:cubicBezTo>
                    <a:pt x="552060" y="835200"/>
                    <a:pt x="541087" y="824227"/>
                    <a:pt x="541087" y="810692"/>
                  </a:cubicBezTo>
                  <a:cubicBezTo>
                    <a:pt x="541087" y="797157"/>
                    <a:pt x="552059" y="786184"/>
                    <a:pt x="565595" y="786184"/>
                  </a:cubicBezTo>
                  <a:close/>
                  <a:moveTo>
                    <a:pt x="475822" y="786184"/>
                  </a:moveTo>
                  <a:cubicBezTo>
                    <a:pt x="489357" y="786184"/>
                    <a:pt x="500330" y="797157"/>
                    <a:pt x="500330" y="810692"/>
                  </a:cubicBezTo>
                  <a:cubicBezTo>
                    <a:pt x="500330" y="824227"/>
                    <a:pt x="489357" y="835200"/>
                    <a:pt x="475822" y="835200"/>
                  </a:cubicBezTo>
                  <a:cubicBezTo>
                    <a:pt x="462287" y="835200"/>
                    <a:pt x="451314" y="824227"/>
                    <a:pt x="451314" y="810692"/>
                  </a:cubicBezTo>
                  <a:cubicBezTo>
                    <a:pt x="451314" y="797157"/>
                    <a:pt x="462286" y="786184"/>
                    <a:pt x="475822" y="786184"/>
                  </a:cubicBezTo>
                  <a:close/>
                  <a:moveTo>
                    <a:pt x="386048" y="786184"/>
                  </a:moveTo>
                  <a:cubicBezTo>
                    <a:pt x="399583" y="786184"/>
                    <a:pt x="410556" y="797157"/>
                    <a:pt x="410556" y="810692"/>
                  </a:cubicBezTo>
                  <a:cubicBezTo>
                    <a:pt x="410556" y="824227"/>
                    <a:pt x="399583" y="835200"/>
                    <a:pt x="386048" y="835200"/>
                  </a:cubicBezTo>
                  <a:cubicBezTo>
                    <a:pt x="372513" y="835200"/>
                    <a:pt x="361540" y="824227"/>
                    <a:pt x="361540" y="810692"/>
                  </a:cubicBezTo>
                  <a:cubicBezTo>
                    <a:pt x="361540" y="797157"/>
                    <a:pt x="372512" y="786184"/>
                    <a:pt x="386048" y="786184"/>
                  </a:cubicBezTo>
                  <a:close/>
                  <a:moveTo>
                    <a:pt x="296266" y="786184"/>
                  </a:moveTo>
                  <a:cubicBezTo>
                    <a:pt x="309801" y="786184"/>
                    <a:pt x="320774" y="797157"/>
                    <a:pt x="320774" y="810692"/>
                  </a:cubicBezTo>
                  <a:cubicBezTo>
                    <a:pt x="320774" y="824227"/>
                    <a:pt x="309801" y="835200"/>
                    <a:pt x="296266" y="835200"/>
                  </a:cubicBezTo>
                  <a:cubicBezTo>
                    <a:pt x="282731" y="835200"/>
                    <a:pt x="271758" y="824227"/>
                    <a:pt x="271758" y="810692"/>
                  </a:cubicBezTo>
                  <a:cubicBezTo>
                    <a:pt x="271758" y="797157"/>
                    <a:pt x="282731" y="786184"/>
                    <a:pt x="296266" y="786184"/>
                  </a:cubicBezTo>
                  <a:close/>
                  <a:moveTo>
                    <a:pt x="206483" y="786184"/>
                  </a:moveTo>
                  <a:cubicBezTo>
                    <a:pt x="220018" y="786184"/>
                    <a:pt x="230991" y="797157"/>
                    <a:pt x="230991" y="810692"/>
                  </a:cubicBezTo>
                  <a:cubicBezTo>
                    <a:pt x="230991" y="824227"/>
                    <a:pt x="220018" y="835200"/>
                    <a:pt x="206483" y="835200"/>
                  </a:cubicBezTo>
                  <a:cubicBezTo>
                    <a:pt x="192948" y="835200"/>
                    <a:pt x="181975" y="824227"/>
                    <a:pt x="181975" y="810692"/>
                  </a:cubicBezTo>
                  <a:cubicBezTo>
                    <a:pt x="181975" y="797157"/>
                    <a:pt x="192948" y="786184"/>
                    <a:pt x="206483" y="786184"/>
                  </a:cubicBezTo>
                  <a:close/>
                  <a:moveTo>
                    <a:pt x="116710" y="786184"/>
                  </a:moveTo>
                  <a:cubicBezTo>
                    <a:pt x="130245" y="786184"/>
                    <a:pt x="141218" y="797157"/>
                    <a:pt x="141218" y="810692"/>
                  </a:cubicBezTo>
                  <a:cubicBezTo>
                    <a:pt x="141218" y="824227"/>
                    <a:pt x="130245" y="835200"/>
                    <a:pt x="116710" y="835200"/>
                  </a:cubicBezTo>
                  <a:cubicBezTo>
                    <a:pt x="103175" y="835200"/>
                    <a:pt x="92202" y="824227"/>
                    <a:pt x="92202" y="810692"/>
                  </a:cubicBezTo>
                  <a:cubicBezTo>
                    <a:pt x="92202" y="797157"/>
                    <a:pt x="103175" y="786184"/>
                    <a:pt x="116710" y="786184"/>
                  </a:cubicBezTo>
                  <a:close/>
                  <a:moveTo>
                    <a:pt x="26937" y="786184"/>
                  </a:moveTo>
                  <a:cubicBezTo>
                    <a:pt x="40472" y="786184"/>
                    <a:pt x="51445" y="797157"/>
                    <a:pt x="51445" y="810692"/>
                  </a:cubicBezTo>
                  <a:cubicBezTo>
                    <a:pt x="51445" y="824227"/>
                    <a:pt x="40472" y="835200"/>
                    <a:pt x="26937" y="835200"/>
                  </a:cubicBezTo>
                  <a:cubicBezTo>
                    <a:pt x="13402" y="835200"/>
                    <a:pt x="2429" y="824227"/>
                    <a:pt x="2429" y="810692"/>
                  </a:cubicBezTo>
                  <a:cubicBezTo>
                    <a:pt x="2429" y="797157"/>
                    <a:pt x="13402" y="786184"/>
                    <a:pt x="26937" y="786184"/>
                  </a:cubicBezTo>
                  <a:close/>
                  <a:moveTo>
                    <a:pt x="879815" y="742503"/>
                  </a:moveTo>
                  <a:cubicBezTo>
                    <a:pt x="892682" y="742503"/>
                    <a:pt x="903113" y="752934"/>
                    <a:pt x="903113" y="765801"/>
                  </a:cubicBezTo>
                  <a:cubicBezTo>
                    <a:pt x="903113" y="778668"/>
                    <a:pt x="892682" y="789099"/>
                    <a:pt x="879815" y="789099"/>
                  </a:cubicBezTo>
                  <a:cubicBezTo>
                    <a:pt x="866948" y="789099"/>
                    <a:pt x="856517" y="778668"/>
                    <a:pt x="856517" y="765801"/>
                  </a:cubicBezTo>
                  <a:cubicBezTo>
                    <a:pt x="856517" y="752934"/>
                    <a:pt x="866948" y="742503"/>
                    <a:pt x="879815" y="742503"/>
                  </a:cubicBezTo>
                  <a:close/>
                  <a:moveTo>
                    <a:pt x="790041" y="742503"/>
                  </a:moveTo>
                  <a:cubicBezTo>
                    <a:pt x="802908" y="742503"/>
                    <a:pt x="813339" y="752934"/>
                    <a:pt x="813339" y="765801"/>
                  </a:cubicBezTo>
                  <a:cubicBezTo>
                    <a:pt x="813339" y="778668"/>
                    <a:pt x="802908" y="789099"/>
                    <a:pt x="790041" y="789099"/>
                  </a:cubicBezTo>
                  <a:cubicBezTo>
                    <a:pt x="777174" y="789099"/>
                    <a:pt x="766743" y="778668"/>
                    <a:pt x="766743" y="765801"/>
                  </a:cubicBezTo>
                  <a:cubicBezTo>
                    <a:pt x="766743" y="752934"/>
                    <a:pt x="777174" y="742503"/>
                    <a:pt x="790041" y="742503"/>
                  </a:cubicBezTo>
                  <a:close/>
                  <a:moveTo>
                    <a:pt x="700259" y="742503"/>
                  </a:moveTo>
                  <a:cubicBezTo>
                    <a:pt x="713126" y="742503"/>
                    <a:pt x="723557" y="752934"/>
                    <a:pt x="723557" y="765801"/>
                  </a:cubicBezTo>
                  <a:cubicBezTo>
                    <a:pt x="723557" y="778668"/>
                    <a:pt x="713126" y="789099"/>
                    <a:pt x="700259" y="789099"/>
                  </a:cubicBezTo>
                  <a:cubicBezTo>
                    <a:pt x="687392" y="789099"/>
                    <a:pt x="676961" y="778668"/>
                    <a:pt x="676961" y="765801"/>
                  </a:cubicBezTo>
                  <a:cubicBezTo>
                    <a:pt x="676961" y="752934"/>
                    <a:pt x="687392" y="742503"/>
                    <a:pt x="700259" y="742503"/>
                  </a:cubicBezTo>
                  <a:close/>
                  <a:moveTo>
                    <a:pt x="610486" y="742503"/>
                  </a:moveTo>
                  <a:cubicBezTo>
                    <a:pt x="623353" y="742503"/>
                    <a:pt x="633784" y="752934"/>
                    <a:pt x="633784" y="765801"/>
                  </a:cubicBezTo>
                  <a:cubicBezTo>
                    <a:pt x="633784" y="778668"/>
                    <a:pt x="623353" y="789099"/>
                    <a:pt x="610486" y="789099"/>
                  </a:cubicBezTo>
                  <a:cubicBezTo>
                    <a:pt x="597619" y="789099"/>
                    <a:pt x="587188" y="778668"/>
                    <a:pt x="587188" y="765801"/>
                  </a:cubicBezTo>
                  <a:cubicBezTo>
                    <a:pt x="587188" y="752934"/>
                    <a:pt x="597619" y="742503"/>
                    <a:pt x="610486" y="742503"/>
                  </a:cubicBezTo>
                  <a:close/>
                  <a:moveTo>
                    <a:pt x="520703" y="742503"/>
                  </a:moveTo>
                  <a:cubicBezTo>
                    <a:pt x="533570" y="742503"/>
                    <a:pt x="544001" y="752934"/>
                    <a:pt x="544001" y="765801"/>
                  </a:cubicBezTo>
                  <a:cubicBezTo>
                    <a:pt x="544001" y="778668"/>
                    <a:pt x="533570" y="789099"/>
                    <a:pt x="520703" y="789099"/>
                  </a:cubicBezTo>
                  <a:cubicBezTo>
                    <a:pt x="507836" y="789099"/>
                    <a:pt x="497405" y="778668"/>
                    <a:pt x="497405" y="765801"/>
                  </a:cubicBezTo>
                  <a:cubicBezTo>
                    <a:pt x="497405" y="752934"/>
                    <a:pt x="507836" y="742503"/>
                    <a:pt x="520703" y="742503"/>
                  </a:cubicBezTo>
                  <a:close/>
                  <a:moveTo>
                    <a:pt x="430930" y="742503"/>
                  </a:moveTo>
                  <a:cubicBezTo>
                    <a:pt x="443797" y="742503"/>
                    <a:pt x="454228" y="752934"/>
                    <a:pt x="454228" y="765801"/>
                  </a:cubicBezTo>
                  <a:cubicBezTo>
                    <a:pt x="454228" y="778668"/>
                    <a:pt x="443797" y="789099"/>
                    <a:pt x="430930" y="789099"/>
                  </a:cubicBezTo>
                  <a:cubicBezTo>
                    <a:pt x="418063" y="789099"/>
                    <a:pt x="407632" y="778668"/>
                    <a:pt x="407632" y="765801"/>
                  </a:cubicBezTo>
                  <a:cubicBezTo>
                    <a:pt x="407632" y="752934"/>
                    <a:pt x="418063" y="742503"/>
                    <a:pt x="430930" y="742503"/>
                  </a:cubicBezTo>
                  <a:close/>
                  <a:moveTo>
                    <a:pt x="341157" y="742503"/>
                  </a:moveTo>
                  <a:cubicBezTo>
                    <a:pt x="354024" y="742503"/>
                    <a:pt x="364455" y="752934"/>
                    <a:pt x="364455" y="765801"/>
                  </a:cubicBezTo>
                  <a:cubicBezTo>
                    <a:pt x="364455" y="778668"/>
                    <a:pt x="354024" y="789099"/>
                    <a:pt x="341157" y="789099"/>
                  </a:cubicBezTo>
                  <a:cubicBezTo>
                    <a:pt x="328290" y="789099"/>
                    <a:pt x="317859" y="778668"/>
                    <a:pt x="317859" y="765801"/>
                  </a:cubicBezTo>
                  <a:cubicBezTo>
                    <a:pt x="317859" y="752934"/>
                    <a:pt x="328290" y="742503"/>
                    <a:pt x="341157" y="742503"/>
                  </a:cubicBezTo>
                  <a:close/>
                  <a:moveTo>
                    <a:pt x="251384" y="742503"/>
                  </a:moveTo>
                  <a:cubicBezTo>
                    <a:pt x="264251" y="742503"/>
                    <a:pt x="274682" y="752934"/>
                    <a:pt x="274682" y="765801"/>
                  </a:cubicBezTo>
                  <a:cubicBezTo>
                    <a:pt x="274682" y="778668"/>
                    <a:pt x="264251" y="789099"/>
                    <a:pt x="251384" y="789099"/>
                  </a:cubicBezTo>
                  <a:cubicBezTo>
                    <a:pt x="238517" y="789099"/>
                    <a:pt x="228086" y="778668"/>
                    <a:pt x="228086" y="765801"/>
                  </a:cubicBezTo>
                  <a:cubicBezTo>
                    <a:pt x="228086" y="752934"/>
                    <a:pt x="238517" y="742503"/>
                    <a:pt x="251384" y="742503"/>
                  </a:cubicBezTo>
                  <a:close/>
                  <a:moveTo>
                    <a:pt x="161601" y="742503"/>
                  </a:moveTo>
                  <a:cubicBezTo>
                    <a:pt x="174468" y="742503"/>
                    <a:pt x="184899" y="752934"/>
                    <a:pt x="184899" y="765801"/>
                  </a:cubicBezTo>
                  <a:cubicBezTo>
                    <a:pt x="184899" y="778668"/>
                    <a:pt x="174468" y="789099"/>
                    <a:pt x="161601" y="789099"/>
                  </a:cubicBezTo>
                  <a:cubicBezTo>
                    <a:pt x="148734" y="789099"/>
                    <a:pt x="138303" y="778668"/>
                    <a:pt x="138303" y="765801"/>
                  </a:cubicBezTo>
                  <a:cubicBezTo>
                    <a:pt x="138303" y="752934"/>
                    <a:pt x="148734" y="742503"/>
                    <a:pt x="161601" y="742503"/>
                  </a:cubicBezTo>
                  <a:close/>
                  <a:moveTo>
                    <a:pt x="71828" y="742503"/>
                  </a:moveTo>
                  <a:cubicBezTo>
                    <a:pt x="84695" y="742503"/>
                    <a:pt x="95126" y="752934"/>
                    <a:pt x="95126" y="765801"/>
                  </a:cubicBezTo>
                  <a:cubicBezTo>
                    <a:pt x="95126" y="778668"/>
                    <a:pt x="84695" y="789099"/>
                    <a:pt x="71828" y="789099"/>
                  </a:cubicBezTo>
                  <a:cubicBezTo>
                    <a:pt x="58961" y="789099"/>
                    <a:pt x="48530" y="778668"/>
                    <a:pt x="48530" y="765801"/>
                  </a:cubicBezTo>
                  <a:cubicBezTo>
                    <a:pt x="48530" y="752934"/>
                    <a:pt x="58961" y="742503"/>
                    <a:pt x="71828" y="742503"/>
                  </a:cubicBezTo>
                  <a:close/>
                  <a:moveTo>
                    <a:pt x="296266" y="698831"/>
                  </a:moveTo>
                  <a:cubicBezTo>
                    <a:pt x="308460" y="698831"/>
                    <a:pt x="318345" y="708716"/>
                    <a:pt x="318345" y="720910"/>
                  </a:cubicBezTo>
                  <a:cubicBezTo>
                    <a:pt x="318345" y="733104"/>
                    <a:pt x="308460" y="742989"/>
                    <a:pt x="296266" y="742989"/>
                  </a:cubicBezTo>
                  <a:cubicBezTo>
                    <a:pt x="284072" y="742989"/>
                    <a:pt x="274187" y="733104"/>
                    <a:pt x="274187" y="720910"/>
                  </a:cubicBezTo>
                  <a:cubicBezTo>
                    <a:pt x="274187" y="708716"/>
                    <a:pt x="284072" y="698831"/>
                    <a:pt x="296266" y="698831"/>
                  </a:cubicBezTo>
                  <a:close/>
                  <a:moveTo>
                    <a:pt x="924696" y="698821"/>
                  </a:moveTo>
                  <a:cubicBezTo>
                    <a:pt x="936896" y="698821"/>
                    <a:pt x="946785" y="708710"/>
                    <a:pt x="946785" y="720909"/>
                  </a:cubicBezTo>
                  <a:cubicBezTo>
                    <a:pt x="946785" y="733109"/>
                    <a:pt x="936896" y="742998"/>
                    <a:pt x="924696" y="742998"/>
                  </a:cubicBezTo>
                  <a:cubicBezTo>
                    <a:pt x="912497" y="742998"/>
                    <a:pt x="902608" y="733109"/>
                    <a:pt x="902608" y="720909"/>
                  </a:cubicBezTo>
                  <a:cubicBezTo>
                    <a:pt x="902608" y="708710"/>
                    <a:pt x="912497" y="698821"/>
                    <a:pt x="924696" y="698821"/>
                  </a:cubicBezTo>
                  <a:close/>
                  <a:moveTo>
                    <a:pt x="834923" y="698821"/>
                  </a:moveTo>
                  <a:cubicBezTo>
                    <a:pt x="847123" y="698821"/>
                    <a:pt x="857012" y="708710"/>
                    <a:pt x="857012" y="720909"/>
                  </a:cubicBezTo>
                  <a:cubicBezTo>
                    <a:pt x="857012" y="733109"/>
                    <a:pt x="847123" y="742998"/>
                    <a:pt x="834923" y="742998"/>
                  </a:cubicBezTo>
                  <a:cubicBezTo>
                    <a:pt x="822724" y="742998"/>
                    <a:pt x="812835" y="733109"/>
                    <a:pt x="812835" y="720909"/>
                  </a:cubicBezTo>
                  <a:cubicBezTo>
                    <a:pt x="812835" y="708710"/>
                    <a:pt x="822724" y="698821"/>
                    <a:pt x="834923" y="698821"/>
                  </a:cubicBezTo>
                  <a:close/>
                  <a:moveTo>
                    <a:pt x="745151" y="698821"/>
                  </a:moveTo>
                  <a:cubicBezTo>
                    <a:pt x="757350" y="698821"/>
                    <a:pt x="767239" y="708710"/>
                    <a:pt x="767239" y="720909"/>
                  </a:cubicBezTo>
                  <a:cubicBezTo>
                    <a:pt x="767239" y="733109"/>
                    <a:pt x="757350" y="742998"/>
                    <a:pt x="745151" y="742998"/>
                  </a:cubicBezTo>
                  <a:cubicBezTo>
                    <a:pt x="732951" y="742998"/>
                    <a:pt x="723062" y="733109"/>
                    <a:pt x="723062" y="720909"/>
                  </a:cubicBezTo>
                  <a:cubicBezTo>
                    <a:pt x="723062" y="708710"/>
                    <a:pt x="732951" y="698821"/>
                    <a:pt x="745151" y="698821"/>
                  </a:cubicBezTo>
                  <a:close/>
                  <a:moveTo>
                    <a:pt x="655367" y="698821"/>
                  </a:moveTo>
                  <a:cubicBezTo>
                    <a:pt x="667567" y="698821"/>
                    <a:pt x="677456" y="708710"/>
                    <a:pt x="677456" y="720909"/>
                  </a:cubicBezTo>
                  <a:cubicBezTo>
                    <a:pt x="677456" y="733109"/>
                    <a:pt x="667567" y="742998"/>
                    <a:pt x="655367" y="742998"/>
                  </a:cubicBezTo>
                  <a:cubicBezTo>
                    <a:pt x="643168" y="742998"/>
                    <a:pt x="633279" y="733109"/>
                    <a:pt x="633279" y="720909"/>
                  </a:cubicBezTo>
                  <a:cubicBezTo>
                    <a:pt x="633279" y="708710"/>
                    <a:pt x="643168" y="698821"/>
                    <a:pt x="655367" y="698821"/>
                  </a:cubicBezTo>
                  <a:close/>
                  <a:moveTo>
                    <a:pt x="565604" y="698821"/>
                  </a:moveTo>
                  <a:cubicBezTo>
                    <a:pt x="577804" y="698821"/>
                    <a:pt x="587693" y="708710"/>
                    <a:pt x="587693" y="720909"/>
                  </a:cubicBezTo>
                  <a:cubicBezTo>
                    <a:pt x="587693" y="733109"/>
                    <a:pt x="577804" y="742998"/>
                    <a:pt x="565604" y="742998"/>
                  </a:cubicBezTo>
                  <a:cubicBezTo>
                    <a:pt x="553405" y="742998"/>
                    <a:pt x="543516" y="733109"/>
                    <a:pt x="543516" y="720909"/>
                  </a:cubicBezTo>
                  <a:cubicBezTo>
                    <a:pt x="543516" y="708710"/>
                    <a:pt x="553405" y="698821"/>
                    <a:pt x="565604" y="698821"/>
                  </a:cubicBezTo>
                  <a:close/>
                  <a:moveTo>
                    <a:pt x="475821" y="698821"/>
                  </a:moveTo>
                  <a:cubicBezTo>
                    <a:pt x="488021" y="698821"/>
                    <a:pt x="497910" y="708710"/>
                    <a:pt x="497910" y="720909"/>
                  </a:cubicBezTo>
                  <a:cubicBezTo>
                    <a:pt x="497910" y="733109"/>
                    <a:pt x="488021" y="742998"/>
                    <a:pt x="475821" y="742998"/>
                  </a:cubicBezTo>
                  <a:cubicBezTo>
                    <a:pt x="463622" y="742998"/>
                    <a:pt x="453733" y="733109"/>
                    <a:pt x="453733" y="720909"/>
                  </a:cubicBezTo>
                  <a:cubicBezTo>
                    <a:pt x="453733" y="708710"/>
                    <a:pt x="463622" y="698821"/>
                    <a:pt x="475821" y="698821"/>
                  </a:cubicBezTo>
                  <a:close/>
                  <a:moveTo>
                    <a:pt x="386038" y="698821"/>
                  </a:moveTo>
                  <a:cubicBezTo>
                    <a:pt x="398238" y="698821"/>
                    <a:pt x="408127" y="708710"/>
                    <a:pt x="408127" y="720909"/>
                  </a:cubicBezTo>
                  <a:cubicBezTo>
                    <a:pt x="408127" y="733109"/>
                    <a:pt x="398238" y="742998"/>
                    <a:pt x="386038" y="742998"/>
                  </a:cubicBezTo>
                  <a:cubicBezTo>
                    <a:pt x="373839" y="742998"/>
                    <a:pt x="363950" y="733109"/>
                    <a:pt x="363950" y="720909"/>
                  </a:cubicBezTo>
                  <a:cubicBezTo>
                    <a:pt x="363950" y="708710"/>
                    <a:pt x="373839" y="698821"/>
                    <a:pt x="386038" y="698821"/>
                  </a:cubicBezTo>
                  <a:close/>
                  <a:moveTo>
                    <a:pt x="206492" y="698821"/>
                  </a:moveTo>
                  <a:cubicBezTo>
                    <a:pt x="218692" y="698821"/>
                    <a:pt x="228581" y="708710"/>
                    <a:pt x="228581" y="720909"/>
                  </a:cubicBezTo>
                  <a:cubicBezTo>
                    <a:pt x="228581" y="733109"/>
                    <a:pt x="218692" y="742998"/>
                    <a:pt x="206492" y="742998"/>
                  </a:cubicBezTo>
                  <a:cubicBezTo>
                    <a:pt x="194293" y="742998"/>
                    <a:pt x="184404" y="733109"/>
                    <a:pt x="184404" y="720909"/>
                  </a:cubicBezTo>
                  <a:cubicBezTo>
                    <a:pt x="184404" y="708710"/>
                    <a:pt x="194293" y="698821"/>
                    <a:pt x="206492" y="698821"/>
                  </a:cubicBezTo>
                  <a:close/>
                  <a:moveTo>
                    <a:pt x="116719" y="698821"/>
                  </a:moveTo>
                  <a:cubicBezTo>
                    <a:pt x="128919" y="698821"/>
                    <a:pt x="138808" y="708710"/>
                    <a:pt x="138808" y="720909"/>
                  </a:cubicBezTo>
                  <a:cubicBezTo>
                    <a:pt x="138808" y="733109"/>
                    <a:pt x="128919" y="742998"/>
                    <a:pt x="116719" y="742998"/>
                  </a:cubicBezTo>
                  <a:cubicBezTo>
                    <a:pt x="104520" y="742998"/>
                    <a:pt x="94631" y="733109"/>
                    <a:pt x="94631" y="720909"/>
                  </a:cubicBezTo>
                  <a:cubicBezTo>
                    <a:pt x="94631" y="708710"/>
                    <a:pt x="104520" y="698821"/>
                    <a:pt x="116719" y="698821"/>
                  </a:cubicBezTo>
                  <a:close/>
                  <a:moveTo>
                    <a:pt x="26936" y="698821"/>
                  </a:moveTo>
                  <a:cubicBezTo>
                    <a:pt x="39136" y="698821"/>
                    <a:pt x="49025" y="708710"/>
                    <a:pt x="49025" y="720909"/>
                  </a:cubicBezTo>
                  <a:cubicBezTo>
                    <a:pt x="49025" y="733109"/>
                    <a:pt x="39136" y="742998"/>
                    <a:pt x="26936" y="742998"/>
                  </a:cubicBezTo>
                  <a:cubicBezTo>
                    <a:pt x="14737" y="742998"/>
                    <a:pt x="4848" y="733109"/>
                    <a:pt x="4848" y="720909"/>
                  </a:cubicBezTo>
                  <a:cubicBezTo>
                    <a:pt x="4848" y="708710"/>
                    <a:pt x="14737" y="698821"/>
                    <a:pt x="26936" y="698821"/>
                  </a:cubicBezTo>
                  <a:close/>
                  <a:moveTo>
                    <a:pt x="879814" y="655158"/>
                  </a:moveTo>
                  <a:cubicBezTo>
                    <a:pt x="891340" y="655158"/>
                    <a:pt x="900684" y="664501"/>
                    <a:pt x="900684" y="676027"/>
                  </a:cubicBezTo>
                  <a:cubicBezTo>
                    <a:pt x="900684" y="687553"/>
                    <a:pt x="891340" y="696897"/>
                    <a:pt x="879814" y="696897"/>
                  </a:cubicBezTo>
                  <a:cubicBezTo>
                    <a:pt x="868288" y="696897"/>
                    <a:pt x="858945" y="687553"/>
                    <a:pt x="858945" y="676027"/>
                  </a:cubicBezTo>
                  <a:cubicBezTo>
                    <a:pt x="858945" y="664502"/>
                    <a:pt x="868288" y="655158"/>
                    <a:pt x="879814" y="655158"/>
                  </a:cubicBezTo>
                  <a:close/>
                  <a:moveTo>
                    <a:pt x="700259" y="655158"/>
                  </a:moveTo>
                  <a:cubicBezTo>
                    <a:pt x="711785" y="655158"/>
                    <a:pt x="721129" y="664501"/>
                    <a:pt x="721129" y="676027"/>
                  </a:cubicBezTo>
                  <a:cubicBezTo>
                    <a:pt x="721129" y="687553"/>
                    <a:pt x="711785" y="696897"/>
                    <a:pt x="700259" y="696897"/>
                  </a:cubicBezTo>
                  <a:cubicBezTo>
                    <a:pt x="688734" y="696897"/>
                    <a:pt x="679390" y="687553"/>
                    <a:pt x="679390" y="676027"/>
                  </a:cubicBezTo>
                  <a:cubicBezTo>
                    <a:pt x="679390" y="664502"/>
                    <a:pt x="688733" y="655158"/>
                    <a:pt x="700259" y="655158"/>
                  </a:cubicBezTo>
                  <a:close/>
                  <a:moveTo>
                    <a:pt x="610486" y="655158"/>
                  </a:moveTo>
                  <a:cubicBezTo>
                    <a:pt x="622012" y="655158"/>
                    <a:pt x="631356" y="664501"/>
                    <a:pt x="631356" y="676027"/>
                  </a:cubicBezTo>
                  <a:cubicBezTo>
                    <a:pt x="631356" y="687553"/>
                    <a:pt x="622012" y="696897"/>
                    <a:pt x="610486" y="696897"/>
                  </a:cubicBezTo>
                  <a:cubicBezTo>
                    <a:pt x="598960" y="696897"/>
                    <a:pt x="589617" y="687553"/>
                    <a:pt x="589617" y="676027"/>
                  </a:cubicBezTo>
                  <a:cubicBezTo>
                    <a:pt x="589617" y="664502"/>
                    <a:pt x="598960" y="655158"/>
                    <a:pt x="610486" y="655158"/>
                  </a:cubicBezTo>
                  <a:close/>
                  <a:moveTo>
                    <a:pt x="430930" y="655158"/>
                  </a:moveTo>
                  <a:cubicBezTo>
                    <a:pt x="442456" y="655158"/>
                    <a:pt x="451800" y="664501"/>
                    <a:pt x="451800" y="676027"/>
                  </a:cubicBezTo>
                  <a:cubicBezTo>
                    <a:pt x="451800" y="687553"/>
                    <a:pt x="442456" y="696897"/>
                    <a:pt x="430930" y="696897"/>
                  </a:cubicBezTo>
                  <a:cubicBezTo>
                    <a:pt x="419404" y="696897"/>
                    <a:pt x="410061" y="687553"/>
                    <a:pt x="410061" y="676027"/>
                  </a:cubicBezTo>
                  <a:cubicBezTo>
                    <a:pt x="410061" y="664502"/>
                    <a:pt x="419404" y="655158"/>
                    <a:pt x="430930" y="655158"/>
                  </a:cubicBezTo>
                  <a:close/>
                  <a:moveTo>
                    <a:pt x="341157" y="655158"/>
                  </a:moveTo>
                  <a:cubicBezTo>
                    <a:pt x="352683" y="655158"/>
                    <a:pt x="362027" y="664501"/>
                    <a:pt x="362027" y="676027"/>
                  </a:cubicBezTo>
                  <a:cubicBezTo>
                    <a:pt x="362027" y="687553"/>
                    <a:pt x="352683" y="696897"/>
                    <a:pt x="341157" y="696897"/>
                  </a:cubicBezTo>
                  <a:cubicBezTo>
                    <a:pt x="329631" y="696897"/>
                    <a:pt x="320288" y="687553"/>
                    <a:pt x="320288" y="676027"/>
                  </a:cubicBezTo>
                  <a:cubicBezTo>
                    <a:pt x="320288" y="664502"/>
                    <a:pt x="329631" y="655158"/>
                    <a:pt x="341157" y="655158"/>
                  </a:cubicBezTo>
                  <a:close/>
                  <a:moveTo>
                    <a:pt x="251374" y="655158"/>
                  </a:moveTo>
                  <a:cubicBezTo>
                    <a:pt x="262900" y="655158"/>
                    <a:pt x="272244" y="664501"/>
                    <a:pt x="272244" y="676027"/>
                  </a:cubicBezTo>
                  <a:cubicBezTo>
                    <a:pt x="272244" y="687553"/>
                    <a:pt x="262900" y="696897"/>
                    <a:pt x="251374" y="696897"/>
                  </a:cubicBezTo>
                  <a:cubicBezTo>
                    <a:pt x="239848" y="696897"/>
                    <a:pt x="230505" y="687553"/>
                    <a:pt x="230505" y="676027"/>
                  </a:cubicBezTo>
                  <a:cubicBezTo>
                    <a:pt x="230505" y="664502"/>
                    <a:pt x="239848" y="655158"/>
                    <a:pt x="251374" y="655158"/>
                  </a:cubicBezTo>
                  <a:close/>
                  <a:moveTo>
                    <a:pt x="161601" y="655158"/>
                  </a:moveTo>
                  <a:cubicBezTo>
                    <a:pt x="173127" y="655158"/>
                    <a:pt x="182471" y="664501"/>
                    <a:pt x="182471" y="676027"/>
                  </a:cubicBezTo>
                  <a:cubicBezTo>
                    <a:pt x="182471" y="687553"/>
                    <a:pt x="173127" y="696897"/>
                    <a:pt x="161601" y="696897"/>
                  </a:cubicBezTo>
                  <a:cubicBezTo>
                    <a:pt x="150075" y="696897"/>
                    <a:pt x="140732" y="687553"/>
                    <a:pt x="140732" y="676027"/>
                  </a:cubicBezTo>
                  <a:cubicBezTo>
                    <a:pt x="140732" y="664502"/>
                    <a:pt x="150075" y="655158"/>
                    <a:pt x="161601" y="655158"/>
                  </a:cubicBezTo>
                  <a:close/>
                  <a:moveTo>
                    <a:pt x="71828" y="655158"/>
                  </a:moveTo>
                  <a:cubicBezTo>
                    <a:pt x="83354" y="655158"/>
                    <a:pt x="92698" y="664501"/>
                    <a:pt x="92698" y="676027"/>
                  </a:cubicBezTo>
                  <a:cubicBezTo>
                    <a:pt x="92698" y="687553"/>
                    <a:pt x="83354" y="696897"/>
                    <a:pt x="71828" y="696897"/>
                  </a:cubicBezTo>
                  <a:cubicBezTo>
                    <a:pt x="60302" y="696897"/>
                    <a:pt x="50959" y="687553"/>
                    <a:pt x="50959" y="676027"/>
                  </a:cubicBezTo>
                  <a:cubicBezTo>
                    <a:pt x="50959" y="664502"/>
                    <a:pt x="60302" y="655158"/>
                    <a:pt x="71828" y="655158"/>
                  </a:cubicBezTo>
                  <a:close/>
                  <a:moveTo>
                    <a:pt x="790042" y="655149"/>
                  </a:moveTo>
                  <a:cubicBezTo>
                    <a:pt x="801573" y="655149"/>
                    <a:pt x="810921" y="664497"/>
                    <a:pt x="810921" y="676028"/>
                  </a:cubicBezTo>
                  <a:cubicBezTo>
                    <a:pt x="810921" y="687559"/>
                    <a:pt x="801573" y="696907"/>
                    <a:pt x="790042" y="696907"/>
                  </a:cubicBezTo>
                  <a:cubicBezTo>
                    <a:pt x="778511" y="696907"/>
                    <a:pt x="769163" y="687559"/>
                    <a:pt x="769163" y="676028"/>
                  </a:cubicBezTo>
                  <a:cubicBezTo>
                    <a:pt x="769163" y="664497"/>
                    <a:pt x="778511" y="655149"/>
                    <a:pt x="790042" y="655149"/>
                  </a:cubicBezTo>
                  <a:close/>
                  <a:moveTo>
                    <a:pt x="520703" y="655149"/>
                  </a:moveTo>
                  <a:cubicBezTo>
                    <a:pt x="532234" y="655149"/>
                    <a:pt x="541582" y="664497"/>
                    <a:pt x="541582" y="676028"/>
                  </a:cubicBezTo>
                  <a:cubicBezTo>
                    <a:pt x="541582" y="687559"/>
                    <a:pt x="532234" y="696907"/>
                    <a:pt x="520703" y="696907"/>
                  </a:cubicBezTo>
                  <a:cubicBezTo>
                    <a:pt x="509172" y="696907"/>
                    <a:pt x="499824" y="687559"/>
                    <a:pt x="499824" y="676028"/>
                  </a:cubicBezTo>
                  <a:cubicBezTo>
                    <a:pt x="499824" y="664497"/>
                    <a:pt x="509172" y="655149"/>
                    <a:pt x="520703" y="655149"/>
                  </a:cubicBezTo>
                  <a:close/>
                  <a:moveTo>
                    <a:pt x="924706" y="611477"/>
                  </a:moveTo>
                  <a:cubicBezTo>
                    <a:pt x="935563" y="611477"/>
                    <a:pt x="944365" y="620279"/>
                    <a:pt x="944365" y="631137"/>
                  </a:cubicBezTo>
                  <a:cubicBezTo>
                    <a:pt x="944365" y="641994"/>
                    <a:pt x="935563" y="650796"/>
                    <a:pt x="924706" y="650796"/>
                  </a:cubicBezTo>
                  <a:cubicBezTo>
                    <a:pt x="913848" y="650796"/>
                    <a:pt x="905046" y="641994"/>
                    <a:pt x="905046" y="631137"/>
                  </a:cubicBezTo>
                  <a:cubicBezTo>
                    <a:pt x="905046" y="620279"/>
                    <a:pt x="913848" y="611477"/>
                    <a:pt x="924706" y="611477"/>
                  </a:cubicBezTo>
                  <a:close/>
                  <a:moveTo>
                    <a:pt x="834924" y="611477"/>
                  </a:moveTo>
                  <a:cubicBezTo>
                    <a:pt x="845781" y="611477"/>
                    <a:pt x="854583" y="620279"/>
                    <a:pt x="854583" y="631137"/>
                  </a:cubicBezTo>
                  <a:cubicBezTo>
                    <a:pt x="854583" y="641994"/>
                    <a:pt x="845781" y="650796"/>
                    <a:pt x="834924" y="650796"/>
                  </a:cubicBezTo>
                  <a:cubicBezTo>
                    <a:pt x="824066" y="650796"/>
                    <a:pt x="815264" y="641994"/>
                    <a:pt x="815264" y="631137"/>
                  </a:cubicBezTo>
                  <a:cubicBezTo>
                    <a:pt x="815264" y="620279"/>
                    <a:pt x="824066" y="611477"/>
                    <a:pt x="834924" y="611477"/>
                  </a:cubicBezTo>
                  <a:close/>
                  <a:moveTo>
                    <a:pt x="745151" y="611477"/>
                  </a:moveTo>
                  <a:cubicBezTo>
                    <a:pt x="756008" y="611477"/>
                    <a:pt x="764810" y="620279"/>
                    <a:pt x="764810" y="631137"/>
                  </a:cubicBezTo>
                  <a:cubicBezTo>
                    <a:pt x="764810" y="641994"/>
                    <a:pt x="756008" y="650796"/>
                    <a:pt x="745151" y="650796"/>
                  </a:cubicBezTo>
                  <a:cubicBezTo>
                    <a:pt x="734293" y="650796"/>
                    <a:pt x="725491" y="641994"/>
                    <a:pt x="725491" y="631137"/>
                  </a:cubicBezTo>
                  <a:cubicBezTo>
                    <a:pt x="725491" y="620279"/>
                    <a:pt x="734293" y="611477"/>
                    <a:pt x="745151" y="611477"/>
                  </a:cubicBezTo>
                  <a:close/>
                  <a:moveTo>
                    <a:pt x="655368" y="611477"/>
                  </a:moveTo>
                  <a:cubicBezTo>
                    <a:pt x="666225" y="611477"/>
                    <a:pt x="675027" y="620279"/>
                    <a:pt x="675027" y="631137"/>
                  </a:cubicBezTo>
                  <a:cubicBezTo>
                    <a:pt x="675027" y="641994"/>
                    <a:pt x="666225" y="650796"/>
                    <a:pt x="655368" y="650796"/>
                  </a:cubicBezTo>
                  <a:cubicBezTo>
                    <a:pt x="644510" y="650796"/>
                    <a:pt x="635708" y="641994"/>
                    <a:pt x="635708" y="631137"/>
                  </a:cubicBezTo>
                  <a:cubicBezTo>
                    <a:pt x="635708" y="620279"/>
                    <a:pt x="644510" y="611477"/>
                    <a:pt x="655368" y="611477"/>
                  </a:cubicBezTo>
                  <a:close/>
                  <a:moveTo>
                    <a:pt x="565595" y="611477"/>
                  </a:moveTo>
                  <a:cubicBezTo>
                    <a:pt x="576452" y="611477"/>
                    <a:pt x="585254" y="620279"/>
                    <a:pt x="585254" y="631137"/>
                  </a:cubicBezTo>
                  <a:cubicBezTo>
                    <a:pt x="585254" y="641994"/>
                    <a:pt x="576452" y="650796"/>
                    <a:pt x="565595" y="650796"/>
                  </a:cubicBezTo>
                  <a:cubicBezTo>
                    <a:pt x="554737" y="650796"/>
                    <a:pt x="545935" y="641994"/>
                    <a:pt x="545935" y="631137"/>
                  </a:cubicBezTo>
                  <a:cubicBezTo>
                    <a:pt x="545935" y="620279"/>
                    <a:pt x="554737" y="611477"/>
                    <a:pt x="565595" y="611477"/>
                  </a:cubicBezTo>
                  <a:close/>
                  <a:moveTo>
                    <a:pt x="475822" y="611477"/>
                  </a:moveTo>
                  <a:cubicBezTo>
                    <a:pt x="486679" y="611477"/>
                    <a:pt x="495481" y="620279"/>
                    <a:pt x="495481" y="631137"/>
                  </a:cubicBezTo>
                  <a:cubicBezTo>
                    <a:pt x="495481" y="641994"/>
                    <a:pt x="486679" y="650796"/>
                    <a:pt x="475822" y="650796"/>
                  </a:cubicBezTo>
                  <a:cubicBezTo>
                    <a:pt x="464964" y="650796"/>
                    <a:pt x="456162" y="641994"/>
                    <a:pt x="456162" y="631137"/>
                  </a:cubicBezTo>
                  <a:cubicBezTo>
                    <a:pt x="456162" y="620279"/>
                    <a:pt x="464964" y="611477"/>
                    <a:pt x="475822" y="611477"/>
                  </a:cubicBezTo>
                  <a:close/>
                  <a:moveTo>
                    <a:pt x="386049" y="611477"/>
                  </a:moveTo>
                  <a:cubicBezTo>
                    <a:pt x="396906" y="611477"/>
                    <a:pt x="405708" y="620279"/>
                    <a:pt x="405708" y="631137"/>
                  </a:cubicBezTo>
                  <a:cubicBezTo>
                    <a:pt x="405708" y="641994"/>
                    <a:pt x="396906" y="650796"/>
                    <a:pt x="386049" y="650796"/>
                  </a:cubicBezTo>
                  <a:cubicBezTo>
                    <a:pt x="375191" y="650796"/>
                    <a:pt x="366389" y="641994"/>
                    <a:pt x="366389" y="631137"/>
                  </a:cubicBezTo>
                  <a:cubicBezTo>
                    <a:pt x="366389" y="620279"/>
                    <a:pt x="375191" y="611477"/>
                    <a:pt x="386049" y="611477"/>
                  </a:cubicBezTo>
                  <a:close/>
                  <a:moveTo>
                    <a:pt x="296266" y="611477"/>
                  </a:moveTo>
                  <a:cubicBezTo>
                    <a:pt x="307123" y="611477"/>
                    <a:pt x="315925" y="620279"/>
                    <a:pt x="315925" y="631137"/>
                  </a:cubicBezTo>
                  <a:cubicBezTo>
                    <a:pt x="315925" y="641994"/>
                    <a:pt x="307123" y="650796"/>
                    <a:pt x="296266" y="650796"/>
                  </a:cubicBezTo>
                  <a:cubicBezTo>
                    <a:pt x="285408" y="650796"/>
                    <a:pt x="276606" y="641994"/>
                    <a:pt x="276606" y="631137"/>
                  </a:cubicBezTo>
                  <a:cubicBezTo>
                    <a:pt x="276606" y="620279"/>
                    <a:pt x="285408" y="611477"/>
                    <a:pt x="296266" y="611477"/>
                  </a:cubicBezTo>
                  <a:close/>
                  <a:moveTo>
                    <a:pt x="206493" y="611477"/>
                  </a:moveTo>
                  <a:cubicBezTo>
                    <a:pt x="217350" y="611477"/>
                    <a:pt x="226152" y="620279"/>
                    <a:pt x="226152" y="631137"/>
                  </a:cubicBezTo>
                  <a:cubicBezTo>
                    <a:pt x="226152" y="641994"/>
                    <a:pt x="217350" y="650796"/>
                    <a:pt x="206493" y="650796"/>
                  </a:cubicBezTo>
                  <a:cubicBezTo>
                    <a:pt x="195635" y="650796"/>
                    <a:pt x="186833" y="641994"/>
                    <a:pt x="186833" y="631137"/>
                  </a:cubicBezTo>
                  <a:cubicBezTo>
                    <a:pt x="186833" y="620279"/>
                    <a:pt x="195635" y="611477"/>
                    <a:pt x="206493" y="611477"/>
                  </a:cubicBezTo>
                  <a:close/>
                  <a:moveTo>
                    <a:pt x="116710" y="611477"/>
                  </a:moveTo>
                  <a:cubicBezTo>
                    <a:pt x="127567" y="611477"/>
                    <a:pt x="136369" y="620279"/>
                    <a:pt x="136369" y="631137"/>
                  </a:cubicBezTo>
                  <a:cubicBezTo>
                    <a:pt x="136369" y="641994"/>
                    <a:pt x="127567" y="650796"/>
                    <a:pt x="116710" y="650796"/>
                  </a:cubicBezTo>
                  <a:cubicBezTo>
                    <a:pt x="105852" y="650796"/>
                    <a:pt x="97050" y="641994"/>
                    <a:pt x="97050" y="631137"/>
                  </a:cubicBezTo>
                  <a:cubicBezTo>
                    <a:pt x="97050" y="620279"/>
                    <a:pt x="105852" y="611477"/>
                    <a:pt x="116710" y="611477"/>
                  </a:cubicBezTo>
                  <a:close/>
                  <a:moveTo>
                    <a:pt x="26937" y="611477"/>
                  </a:moveTo>
                  <a:cubicBezTo>
                    <a:pt x="37794" y="611477"/>
                    <a:pt x="46596" y="620279"/>
                    <a:pt x="46596" y="631137"/>
                  </a:cubicBezTo>
                  <a:cubicBezTo>
                    <a:pt x="46596" y="641994"/>
                    <a:pt x="37794" y="650796"/>
                    <a:pt x="26937" y="650796"/>
                  </a:cubicBezTo>
                  <a:cubicBezTo>
                    <a:pt x="16079" y="650796"/>
                    <a:pt x="7277" y="641994"/>
                    <a:pt x="7277" y="631137"/>
                  </a:cubicBezTo>
                  <a:cubicBezTo>
                    <a:pt x="7277" y="620279"/>
                    <a:pt x="16079" y="611477"/>
                    <a:pt x="26937" y="611477"/>
                  </a:cubicBezTo>
                  <a:close/>
                  <a:moveTo>
                    <a:pt x="879815" y="567805"/>
                  </a:moveTo>
                  <a:cubicBezTo>
                    <a:pt x="890005" y="567805"/>
                    <a:pt x="898265" y="576065"/>
                    <a:pt x="898265" y="586255"/>
                  </a:cubicBezTo>
                  <a:cubicBezTo>
                    <a:pt x="898265" y="596445"/>
                    <a:pt x="890005" y="604705"/>
                    <a:pt x="879815" y="604705"/>
                  </a:cubicBezTo>
                  <a:cubicBezTo>
                    <a:pt x="869625" y="604705"/>
                    <a:pt x="861365" y="596444"/>
                    <a:pt x="861365" y="586255"/>
                  </a:cubicBezTo>
                  <a:cubicBezTo>
                    <a:pt x="861365" y="576065"/>
                    <a:pt x="869625" y="567805"/>
                    <a:pt x="879815" y="567805"/>
                  </a:cubicBezTo>
                  <a:close/>
                  <a:moveTo>
                    <a:pt x="790032" y="567805"/>
                  </a:moveTo>
                  <a:cubicBezTo>
                    <a:pt x="800222" y="567805"/>
                    <a:pt x="808482" y="576065"/>
                    <a:pt x="808482" y="586255"/>
                  </a:cubicBezTo>
                  <a:cubicBezTo>
                    <a:pt x="808482" y="596445"/>
                    <a:pt x="800222" y="604705"/>
                    <a:pt x="790032" y="604705"/>
                  </a:cubicBezTo>
                  <a:cubicBezTo>
                    <a:pt x="779842" y="604705"/>
                    <a:pt x="771582" y="596444"/>
                    <a:pt x="771582" y="586255"/>
                  </a:cubicBezTo>
                  <a:cubicBezTo>
                    <a:pt x="771582" y="576065"/>
                    <a:pt x="779842" y="567805"/>
                    <a:pt x="790032" y="567805"/>
                  </a:cubicBezTo>
                  <a:close/>
                  <a:moveTo>
                    <a:pt x="700269" y="567805"/>
                  </a:moveTo>
                  <a:cubicBezTo>
                    <a:pt x="710459" y="567805"/>
                    <a:pt x="718719" y="576065"/>
                    <a:pt x="718719" y="586255"/>
                  </a:cubicBezTo>
                  <a:cubicBezTo>
                    <a:pt x="718719" y="596445"/>
                    <a:pt x="710459" y="604705"/>
                    <a:pt x="700269" y="604705"/>
                  </a:cubicBezTo>
                  <a:cubicBezTo>
                    <a:pt x="690079" y="604705"/>
                    <a:pt x="681819" y="596444"/>
                    <a:pt x="681819" y="586255"/>
                  </a:cubicBezTo>
                  <a:cubicBezTo>
                    <a:pt x="681819" y="576065"/>
                    <a:pt x="690079" y="567805"/>
                    <a:pt x="700269" y="567805"/>
                  </a:cubicBezTo>
                  <a:close/>
                  <a:moveTo>
                    <a:pt x="610486" y="567805"/>
                  </a:moveTo>
                  <a:cubicBezTo>
                    <a:pt x="620676" y="567805"/>
                    <a:pt x="628936" y="576065"/>
                    <a:pt x="628936" y="586255"/>
                  </a:cubicBezTo>
                  <a:cubicBezTo>
                    <a:pt x="628936" y="596445"/>
                    <a:pt x="620676" y="604705"/>
                    <a:pt x="610486" y="604705"/>
                  </a:cubicBezTo>
                  <a:cubicBezTo>
                    <a:pt x="600296" y="604705"/>
                    <a:pt x="592036" y="596444"/>
                    <a:pt x="592036" y="586255"/>
                  </a:cubicBezTo>
                  <a:cubicBezTo>
                    <a:pt x="592036" y="576065"/>
                    <a:pt x="600296" y="567805"/>
                    <a:pt x="610486" y="567805"/>
                  </a:cubicBezTo>
                  <a:close/>
                  <a:moveTo>
                    <a:pt x="520703" y="567805"/>
                  </a:moveTo>
                  <a:cubicBezTo>
                    <a:pt x="530893" y="567805"/>
                    <a:pt x="539153" y="576065"/>
                    <a:pt x="539153" y="586255"/>
                  </a:cubicBezTo>
                  <a:cubicBezTo>
                    <a:pt x="539153" y="596445"/>
                    <a:pt x="530893" y="604705"/>
                    <a:pt x="520703" y="604705"/>
                  </a:cubicBezTo>
                  <a:cubicBezTo>
                    <a:pt x="510513" y="604705"/>
                    <a:pt x="502253" y="596444"/>
                    <a:pt x="502253" y="586255"/>
                  </a:cubicBezTo>
                  <a:cubicBezTo>
                    <a:pt x="502253" y="576065"/>
                    <a:pt x="510513" y="567805"/>
                    <a:pt x="520703" y="567805"/>
                  </a:cubicBezTo>
                  <a:close/>
                  <a:moveTo>
                    <a:pt x="430930" y="567805"/>
                  </a:moveTo>
                  <a:cubicBezTo>
                    <a:pt x="441120" y="567805"/>
                    <a:pt x="449380" y="576065"/>
                    <a:pt x="449380" y="586255"/>
                  </a:cubicBezTo>
                  <a:cubicBezTo>
                    <a:pt x="449380" y="596445"/>
                    <a:pt x="441120" y="604705"/>
                    <a:pt x="430930" y="604705"/>
                  </a:cubicBezTo>
                  <a:cubicBezTo>
                    <a:pt x="420740" y="604705"/>
                    <a:pt x="412480" y="596444"/>
                    <a:pt x="412480" y="586255"/>
                  </a:cubicBezTo>
                  <a:cubicBezTo>
                    <a:pt x="412480" y="576065"/>
                    <a:pt x="420740" y="567805"/>
                    <a:pt x="430930" y="567805"/>
                  </a:cubicBezTo>
                  <a:close/>
                  <a:moveTo>
                    <a:pt x="341157" y="567805"/>
                  </a:moveTo>
                  <a:cubicBezTo>
                    <a:pt x="351347" y="567805"/>
                    <a:pt x="359607" y="576065"/>
                    <a:pt x="359607" y="586255"/>
                  </a:cubicBezTo>
                  <a:cubicBezTo>
                    <a:pt x="359607" y="596445"/>
                    <a:pt x="351347" y="604705"/>
                    <a:pt x="341157" y="604705"/>
                  </a:cubicBezTo>
                  <a:cubicBezTo>
                    <a:pt x="330967" y="604705"/>
                    <a:pt x="322707" y="596444"/>
                    <a:pt x="322707" y="586255"/>
                  </a:cubicBezTo>
                  <a:cubicBezTo>
                    <a:pt x="322707" y="576065"/>
                    <a:pt x="330967" y="567805"/>
                    <a:pt x="341157" y="567805"/>
                  </a:cubicBezTo>
                  <a:close/>
                  <a:moveTo>
                    <a:pt x="251374" y="567805"/>
                  </a:moveTo>
                  <a:cubicBezTo>
                    <a:pt x="261564" y="567805"/>
                    <a:pt x="269824" y="576065"/>
                    <a:pt x="269824" y="586255"/>
                  </a:cubicBezTo>
                  <a:cubicBezTo>
                    <a:pt x="269824" y="596445"/>
                    <a:pt x="261564" y="604705"/>
                    <a:pt x="251374" y="604705"/>
                  </a:cubicBezTo>
                  <a:cubicBezTo>
                    <a:pt x="241184" y="604705"/>
                    <a:pt x="232924" y="596444"/>
                    <a:pt x="232924" y="586255"/>
                  </a:cubicBezTo>
                  <a:cubicBezTo>
                    <a:pt x="232924" y="576065"/>
                    <a:pt x="241184" y="567805"/>
                    <a:pt x="251374" y="567805"/>
                  </a:cubicBezTo>
                  <a:close/>
                  <a:moveTo>
                    <a:pt x="161601" y="567805"/>
                  </a:moveTo>
                  <a:cubicBezTo>
                    <a:pt x="171791" y="567805"/>
                    <a:pt x="180051" y="576065"/>
                    <a:pt x="180051" y="586255"/>
                  </a:cubicBezTo>
                  <a:cubicBezTo>
                    <a:pt x="180051" y="596445"/>
                    <a:pt x="171791" y="604705"/>
                    <a:pt x="161601" y="604705"/>
                  </a:cubicBezTo>
                  <a:cubicBezTo>
                    <a:pt x="151411" y="604705"/>
                    <a:pt x="143151" y="596444"/>
                    <a:pt x="143151" y="586255"/>
                  </a:cubicBezTo>
                  <a:cubicBezTo>
                    <a:pt x="143151" y="576065"/>
                    <a:pt x="151411" y="567805"/>
                    <a:pt x="161601" y="567805"/>
                  </a:cubicBezTo>
                  <a:close/>
                  <a:moveTo>
                    <a:pt x="71828" y="567805"/>
                  </a:moveTo>
                  <a:cubicBezTo>
                    <a:pt x="82018" y="567805"/>
                    <a:pt x="90278" y="576065"/>
                    <a:pt x="90278" y="586255"/>
                  </a:cubicBezTo>
                  <a:cubicBezTo>
                    <a:pt x="90278" y="596445"/>
                    <a:pt x="82018" y="604705"/>
                    <a:pt x="71828" y="604705"/>
                  </a:cubicBezTo>
                  <a:cubicBezTo>
                    <a:pt x="61638" y="604705"/>
                    <a:pt x="53378" y="596444"/>
                    <a:pt x="53378" y="586255"/>
                  </a:cubicBezTo>
                  <a:cubicBezTo>
                    <a:pt x="53378" y="576065"/>
                    <a:pt x="61638" y="567805"/>
                    <a:pt x="71828" y="567805"/>
                  </a:cubicBezTo>
                  <a:close/>
                  <a:moveTo>
                    <a:pt x="475822" y="524133"/>
                  </a:moveTo>
                  <a:cubicBezTo>
                    <a:pt x="485338" y="524133"/>
                    <a:pt x="493052" y="531847"/>
                    <a:pt x="493052" y="541364"/>
                  </a:cubicBezTo>
                  <a:cubicBezTo>
                    <a:pt x="493052" y="550880"/>
                    <a:pt x="485338" y="558594"/>
                    <a:pt x="475822" y="558594"/>
                  </a:cubicBezTo>
                  <a:cubicBezTo>
                    <a:pt x="466305" y="558594"/>
                    <a:pt x="458591" y="550880"/>
                    <a:pt x="458591" y="541364"/>
                  </a:cubicBezTo>
                  <a:cubicBezTo>
                    <a:pt x="458591" y="531847"/>
                    <a:pt x="466305" y="524133"/>
                    <a:pt x="475822" y="524133"/>
                  </a:cubicBezTo>
                  <a:close/>
                  <a:moveTo>
                    <a:pt x="26937" y="524133"/>
                  </a:moveTo>
                  <a:cubicBezTo>
                    <a:pt x="36453" y="524133"/>
                    <a:pt x="44167" y="531847"/>
                    <a:pt x="44167" y="541364"/>
                  </a:cubicBezTo>
                  <a:cubicBezTo>
                    <a:pt x="44167" y="550880"/>
                    <a:pt x="36453" y="558594"/>
                    <a:pt x="26937" y="558594"/>
                  </a:cubicBezTo>
                  <a:cubicBezTo>
                    <a:pt x="17420" y="558594"/>
                    <a:pt x="9706" y="550880"/>
                    <a:pt x="9706" y="541364"/>
                  </a:cubicBezTo>
                  <a:cubicBezTo>
                    <a:pt x="9706" y="531847"/>
                    <a:pt x="17420" y="524133"/>
                    <a:pt x="26937" y="524133"/>
                  </a:cubicBezTo>
                  <a:close/>
                  <a:moveTo>
                    <a:pt x="924706" y="524123"/>
                  </a:moveTo>
                  <a:cubicBezTo>
                    <a:pt x="934228" y="524123"/>
                    <a:pt x="941946" y="531842"/>
                    <a:pt x="941946" y="541363"/>
                  </a:cubicBezTo>
                  <a:cubicBezTo>
                    <a:pt x="941946" y="550885"/>
                    <a:pt x="934228" y="558604"/>
                    <a:pt x="924706" y="558604"/>
                  </a:cubicBezTo>
                  <a:cubicBezTo>
                    <a:pt x="915185" y="558604"/>
                    <a:pt x="907466" y="550885"/>
                    <a:pt x="907466" y="541363"/>
                  </a:cubicBezTo>
                  <a:cubicBezTo>
                    <a:pt x="907466" y="531842"/>
                    <a:pt x="915185" y="524123"/>
                    <a:pt x="924706" y="524123"/>
                  </a:cubicBezTo>
                  <a:close/>
                  <a:moveTo>
                    <a:pt x="834923" y="524123"/>
                  </a:moveTo>
                  <a:cubicBezTo>
                    <a:pt x="844445" y="524123"/>
                    <a:pt x="852164" y="531842"/>
                    <a:pt x="852164" y="541363"/>
                  </a:cubicBezTo>
                  <a:cubicBezTo>
                    <a:pt x="852164" y="550885"/>
                    <a:pt x="844445" y="558604"/>
                    <a:pt x="834923" y="558604"/>
                  </a:cubicBezTo>
                  <a:cubicBezTo>
                    <a:pt x="825402" y="558604"/>
                    <a:pt x="817683" y="550885"/>
                    <a:pt x="817683" y="541363"/>
                  </a:cubicBezTo>
                  <a:cubicBezTo>
                    <a:pt x="817683" y="531842"/>
                    <a:pt x="825402" y="524123"/>
                    <a:pt x="834923" y="524123"/>
                  </a:cubicBezTo>
                  <a:close/>
                  <a:moveTo>
                    <a:pt x="745150" y="524123"/>
                  </a:moveTo>
                  <a:cubicBezTo>
                    <a:pt x="754672" y="524123"/>
                    <a:pt x="762391" y="531842"/>
                    <a:pt x="762391" y="541363"/>
                  </a:cubicBezTo>
                  <a:cubicBezTo>
                    <a:pt x="762391" y="550885"/>
                    <a:pt x="754672" y="558604"/>
                    <a:pt x="745150" y="558604"/>
                  </a:cubicBezTo>
                  <a:cubicBezTo>
                    <a:pt x="735629" y="558604"/>
                    <a:pt x="727910" y="550885"/>
                    <a:pt x="727910" y="541363"/>
                  </a:cubicBezTo>
                  <a:cubicBezTo>
                    <a:pt x="727910" y="531842"/>
                    <a:pt x="735629" y="524123"/>
                    <a:pt x="745150" y="524123"/>
                  </a:cubicBezTo>
                  <a:close/>
                  <a:moveTo>
                    <a:pt x="655367" y="524123"/>
                  </a:moveTo>
                  <a:cubicBezTo>
                    <a:pt x="664889" y="524123"/>
                    <a:pt x="672607" y="531842"/>
                    <a:pt x="672607" y="541363"/>
                  </a:cubicBezTo>
                  <a:cubicBezTo>
                    <a:pt x="672607" y="550885"/>
                    <a:pt x="664889" y="558604"/>
                    <a:pt x="655367" y="558604"/>
                  </a:cubicBezTo>
                  <a:cubicBezTo>
                    <a:pt x="645846" y="558604"/>
                    <a:pt x="638127" y="550885"/>
                    <a:pt x="638127" y="541363"/>
                  </a:cubicBezTo>
                  <a:cubicBezTo>
                    <a:pt x="638127" y="531842"/>
                    <a:pt x="645846" y="524123"/>
                    <a:pt x="655367" y="524123"/>
                  </a:cubicBezTo>
                  <a:close/>
                  <a:moveTo>
                    <a:pt x="565594" y="524123"/>
                  </a:moveTo>
                  <a:cubicBezTo>
                    <a:pt x="575116" y="524123"/>
                    <a:pt x="582834" y="531842"/>
                    <a:pt x="582834" y="541363"/>
                  </a:cubicBezTo>
                  <a:cubicBezTo>
                    <a:pt x="582834" y="550885"/>
                    <a:pt x="575116" y="558604"/>
                    <a:pt x="565594" y="558604"/>
                  </a:cubicBezTo>
                  <a:cubicBezTo>
                    <a:pt x="556073" y="558604"/>
                    <a:pt x="548354" y="550885"/>
                    <a:pt x="548354" y="541363"/>
                  </a:cubicBezTo>
                  <a:cubicBezTo>
                    <a:pt x="548354" y="531842"/>
                    <a:pt x="556073" y="524123"/>
                    <a:pt x="565594" y="524123"/>
                  </a:cubicBezTo>
                  <a:close/>
                  <a:moveTo>
                    <a:pt x="386048" y="524123"/>
                  </a:moveTo>
                  <a:cubicBezTo>
                    <a:pt x="395570" y="524123"/>
                    <a:pt x="403289" y="531842"/>
                    <a:pt x="403289" y="541363"/>
                  </a:cubicBezTo>
                  <a:cubicBezTo>
                    <a:pt x="403289" y="550885"/>
                    <a:pt x="395570" y="558604"/>
                    <a:pt x="386048" y="558604"/>
                  </a:cubicBezTo>
                  <a:cubicBezTo>
                    <a:pt x="376527" y="558604"/>
                    <a:pt x="368808" y="550885"/>
                    <a:pt x="368808" y="541363"/>
                  </a:cubicBezTo>
                  <a:cubicBezTo>
                    <a:pt x="368808" y="531842"/>
                    <a:pt x="376527" y="524123"/>
                    <a:pt x="386048" y="524123"/>
                  </a:cubicBezTo>
                  <a:close/>
                  <a:moveTo>
                    <a:pt x="296265" y="524123"/>
                  </a:moveTo>
                  <a:cubicBezTo>
                    <a:pt x="305787" y="524123"/>
                    <a:pt x="313506" y="531842"/>
                    <a:pt x="313506" y="541363"/>
                  </a:cubicBezTo>
                  <a:cubicBezTo>
                    <a:pt x="313506" y="550885"/>
                    <a:pt x="305787" y="558604"/>
                    <a:pt x="296265" y="558604"/>
                  </a:cubicBezTo>
                  <a:cubicBezTo>
                    <a:pt x="286744" y="558604"/>
                    <a:pt x="279025" y="550885"/>
                    <a:pt x="279025" y="541363"/>
                  </a:cubicBezTo>
                  <a:cubicBezTo>
                    <a:pt x="279025" y="531842"/>
                    <a:pt x="286744" y="524123"/>
                    <a:pt x="296265" y="524123"/>
                  </a:cubicBezTo>
                  <a:close/>
                  <a:moveTo>
                    <a:pt x="206492" y="524123"/>
                  </a:moveTo>
                  <a:cubicBezTo>
                    <a:pt x="216014" y="524123"/>
                    <a:pt x="223733" y="531842"/>
                    <a:pt x="223733" y="541363"/>
                  </a:cubicBezTo>
                  <a:cubicBezTo>
                    <a:pt x="223733" y="550885"/>
                    <a:pt x="216014" y="558604"/>
                    <a:pt x="206492" y="558604"/>
                  </a:cubicBezTo>
                  <a:cubicBezTo>
                    <a:pt x="196971" y="558604"/>
                    <a:pt x="189252" y="550885"/>
                    <a:pt x="189252" y="541363"/>
                  </a:cubicBezTo>
                  <a:cubicBezTo>
                    <a:pt x="189252" y="531842"/>
                    <a:pt x="196971" y="524123"/>
                    <a:pt x="206492" y="524123"/>
                  </a:cubicBezTo>
                  <a:close/>
                  <a:moveTo>
                    <a:pt x="116710" y="524123"/>
                  </a:moveTo>
                  <a:cubicBezTo>
                    <a:pt x="126232" y="524123"/>
                    <a:pt x="133950" y="531842"/>
                    <a:pt x="133950" y="541363"/>
                  </a:cubicBezTo>
                  <a:cubicBezTo>
                    <a:pt x="133950" y="550885"/>
                    <a:pt x="126232" y="558604"/>
                    <a:pt x="116710" y="558604"/>
                  </a:cubicBezTo>
                  <a:cubicBezTo>
                    <a:pt x="107189" y="558604"/>
                    <a:pt x="99470" y="550885"/>
                    <a:pt x="99470" y="541363"/>
                  </a:cubicBezTo>
                  <a:cubicBezTo>
                    <a:pt x="99470" y="531842"/>
                    <a:pt x="107189" y="524123"/>
                    <a:pt x="116710" y="524123"/>
                  </a:cubicBezTo>
                  <a:close/>
                  <a:moveTo>
                    <a:pt x="879815" y="480460"/>
                  </a:moveTo>
                  <a:cubicBezTo>
                    <a:pt x="888663" y="480460"/>
                    <a:pt x="895836" y="487633"/>
                    <a:pt x="895836" y="496481"/>
                  </a:cubicBezTo>
                  <a:cubicBezTo>
                    <a:pt x="895836" y="505329"/>
                    <a:pt x="888663" y="512502"/>
                    <a:pt x="879815" y="512502"/>
                  </a:cubicBezTo>
                  <a:cubicBezTo>
                    <a:pt x="870967" y="512502"/>
                    <a:pt x="863794" y="505329"/>
                    <a:pt x="863794" y="496481"/>
                  </a:cubicBezTo>
                  <a:cubicBezTo>
                    <a:pt x="863794" y="487633"/>
                    <a:pt x="870967" y="480460"/>
                    <a:pt x="879815" y="480460"/>
                  </a:cubicBezTo>
                  <a:close/>
                  <a:moveTo>
                    <a:pt x="790042" y="480460"/>
                  </a:moveTo>
                  <a:cubicBezTo>
                    <a:pt x="798890" y="480460"/>
                    <a:pt x="806063" y="487633"/>
                    <a:pt x="806063" y="496481"/>
                  </a:cubicBezTo>
                  <a:cubicBezTo>
                    <a:pt x="806063" y="505329"/>
                    <a:pt x="798890" y="512502"/>
                    <a:pt x="790042" y="512502"/>
                  </a:cubicBezTo>
                  <a:cubicBezTo>
                    <a:pt x="781194" y="512502"/>
                    <a:pt x="774021" y="505329"/>
                    <a:pt x="774021" y="496481"/>
                  </a:cubicBezTo>
                  <a:cubicBezTo>
                    <a:pt x="774021" y="487633"/>
                    <a:pt x="781194" y="480460"/>
                    <a:pt x="790042" y="480460"/>
                  </a:cubicBezTo>
                  <a:close/>
                  <a:moveTo>
                    <a:pt x="700259" y="480460"/>
                  </a:moveTo>
                  <a:cubicBezTo>
                    <a:pt x="709107" y="480460"/>
                    <a:pt x="716280" y="487633"/>
                    <a:pt x="716280" y="496481"/>
                  </a:cubicBezTo>
                  <a:cubicBezTo>
                    <a:pt x="716280" y="505329"/>
                    <a:pt x="709107" y="512502"/>
                    <a:pt x="700259" y="512502"/>
                  </a:cubicBezTo>
                  <a:cubicBezTo>
                    <a:pt x="691411" y="512502"/>
                    <a:pt x="684238" y="505329"/>
                    <a:pt x="684238" y="496481"/>
                  </a:cubicBezTo>
                  <a:cubicBezTo>
                    <a:pt x="684238" y="487633"/>
                    <a:pt x="691411" y="480460"/>
                    <a:pt x="700259" y="480460"/>
                  </a:cubicBezTo>
                  <a:close/>
                  <a:moveTo>
                    <a:pt x="610486" y="480460"/>
                  </a:moveTo>
                  <a:cubicBezTo>
                    <a:pt x="619334" y="480460"/>
                    <a:pt x="626507" y="487633"/>
                    <a:pt x="626507" y="496481"/>
                  </a:cubicBezTo>
                  <a:cubicBezTo>
                    <a:pt x="626507" y="505329"/>
                    <a:pt x="619334" y="512502"/>
                    <a:pt x="610486" y="512502"/>
                  </a:cubicBezTo>
                  <a:cubicBezTo>
                    <a:pt x="601638" y="512502"/>
                    <a:pt x="594465" y="505329"/>
                    <a:pt x="594465" y="496481"/>
                  </a:cubicBezTo>
                  <a:cubicBezTo>
                    <a:pt x="594465" y="487633"/>
                    <a:pt x="601638" y="480460"/>
                    <a:pt x="610486" y="480460"/>
                  </a:cubicBezTo>
                  <a:close/>
                  <a:moveTo>
                    <a:pt x="520703" y="480460"/>
                  </a:moveTo>
                  <a:cubicBezTo>
                    <a:pt x="529551" y="480460"/>
                    <a:pt x="536724" y="487633"/>
                    <a:pt x="536724" y="496481"/>
                  </a:cubicBezTo>
                  <a:cubicBezTo>
                    <a:pt x="536724" y="505329"/>
                    <a:pt x="529551" y="512502"/>
                    <a:pt x="520703" y="512502"/>
                  </a:cubicBezTo>
                  <a:cubicBezTo>
                    <a:pt x="511855" y="512502"/>
                    <a:pt x="504682" y="505329"/>
                    <a:pt x="504682" y="496481"/>
                  </a:cubicBezTo>
                  <a:cubicBezTo>
                    <a:pt x="504682" y="487633"/>
                    <a:pt x="511855" y="480460"/>
                    <a:pt x="520703" y="480460"/>
                  </a:cubicBezTo>
                  <a:close/>
                  <a:moveTo>
                    <a:pt x="430930" y="480460"/>
                  </a:moveTo>
                  <a:cubicBezTo>
                    <a:pt x="439778" y="480460"/>
                    <a:pt x="446951" y="487633"/>
                    <a:pt x="446951" y="496481"/>
                  </a:cubicBezTo>
                  <a:cubicBezTo>
                    <a:pt x="446951" y="505329"/>
                    <a:pt x="439778" y="512502"/>
                    <a:pt x="430930" y="512502"/>
                  </a:cubicBezTo>
                  <a:cubicBezTo>
                    <a:pt x="422082" y="512502"/>
                    <a:pt x="414909" y="505329"/>
                    <a:pt x="414909" y="496481"/>
                  </a:cubicBezTo>
                  <a:cubicBezTo>
                    <a:pt x="414909" y="487633"/>
                    <a:pt x="422082" y="480460"/>
                    <a:pt x="430930" y="480460"/>
                  </a:cubicBezTo>
                  <a:close/>
                  <a:moveTo>
                    <a:pt x="161601" y="480460"/>
                  </a:moveTo>
                  <a:cubicBezTo>
                    <a:pt x="170449" y="480460"/>
                    <a:pt x="177622" y="487633"/>
                    <a:pt x="177622" y="496481"/>
                  </a:cubicBezTo>
                  <a:cubicBezTo>
                    <a:pt x="177622" y="505329"/>
                    <a:pt x="170449" y="512502"/>
                    <a:pt x="161601" y="512502"/>
                  </a:cubicBezTo>
                  <a:cubicBezTo>
                    <a:pt x="152753" y="512502"/>
                    <a:pt x="145580" y="505329"/>
                    <a:pt x="145580" y="496481"/>
                  </a:cubicBezTo>
                  <a:cubicBezTo>
                    <a:pt x="145580" y="487633"/>
                    <a:pt x="152753" y="480460"/>
                    <a:pt x="161601" y="480460"/>
                  </a:cubicBezTo>
                  <a:close/>
                  <a:moveTo>
                    <a:pt x="71828" y="480460"/>
                  </a:moveTo>
                  <a:cubicBezTo>
                    <a:pt x="80676" y="480460"/>
                    <a:pt x="87849" y="487633"/>
                    <a:pt x="87849" y="496481"/>
                  </a:cubicBezTo>
                  <a:cubicBezTo>
                    <a:pt x="87849" y="505329"/>
                    <a:pt x="80676" y="512502"/>
                    <a:pt x="71828" y="512502"/>
                  </a:cubicBezTo>
                  <a:cubicBezTo>
                    <a:pt x="62980" y="512502"/>
                    <a:pt x="55807" y="505329"/>
                    <a:pt x="55807" y="496481"/>
                  </a:cubicBezTo>
                  <a:cubicBezTo>
                    <a:pt x="55807" y="487633"/>
                    <a:pt x="62980" y="480460"/>
                    <a:pt x="71828" y="480460"/>
                  </a:cubicBezTo>
                  <a:close/>
                  <a:moveTo>
                    <a:pt x="341157" y="480451"/>
                  </a:moveTo>
                  <a:cubicBezTo>
                    <a:pt x="350010" y="480451"/>
                    <a:pt x="357187" y="487628"/>
                    <a:pt x="357187" y="496482"/>
                  </a:cubicBezTo>
                  <a:cubicBezTo>
                    <a:pt x="357187" y="505335"/>
                    <a:pt x="350010" y="512512"/>
                    <a:pt x="341157" y="512512"/>
                  </a:cubicBezTo>
                  <a:cubicBezTo>
                    <a:pt x="332303" y="512512"/>
                    <a:pt x="325126" y="505335"/>
                    <a:pt x="325126" y="496482"/>
                  </a:cubicBezTo>
                  <a:cubicBezTo>
                    <a:pt x="325126" y="487628"/>
                    <a:pt x="332303" y="480451"/>
                    <a:pt x="341157" y="480451"/>
                  </a:cubicBezTo>
                  <a:close/>
                  <a:moveTo>
                    <a:pt x="251375" y="480451"/>
                  </a:moveTo>
                  <a:cubicBezTo>
                    <a:pt x="260228" y="480451"/>
                    <a:pt x="267405" y="487628"/>
                    <a:pt x="267405" y="496482"/>
                  </a:cubicBezTo>
                  <a:cubicBezTo>
                    <a:pt x="267405" y="505335"/>
                    <a:pt x="260228" y="512512"/>
                    <a:pt x="251375" y="512512"/>
                  </a:cubicBezTo>
                  <a:cubicBezTo>
                    <a:pt x="242521" y="512512"/>
                    <a:pt x="235344" y="505335"/>
                    <a:pt x="235344" y="496482"/>
                  </a:cubicBezTo>
                  <a:cubicBezTo>
                    <a:pt x="235344" y="487628"/>
                    <a:pt x="242521" y="480451"/>
                    <a:pt x="251375" y="480451"/>
                  </a:cubicBezTo>
                  <a:close/>
                  <a:moveTo>
                    <a:pt x="924706" y="436769"/>
                  </a:moveTo>
                  <a:cubicBezTo>
                    <a:pt x="932886" y="436769"/>
                    <a:pt x="939518" y="443400"/>
                    <a:pt x="939518" y="451580"/>
                  </a:cubicBezTo>
                  <a:cubicBezTo>
                    <a:pt x="939518" y="459760"/>
                    <a:pt x="932886" y="466392"/>
                    <a:pt x="924706" y="466392"/>
                  </a:cubicBezTo>
                  <a:cubicBezTo>
                    <a:pt x="916526" y="466392"/>
                    <a:pt x="909895" y="459760"/>
                    <a:pt x="909895" y="451580"/>
                  </a:cubicBezTo>
                  <a:cubicBezTo>
                    <a:pt x="909895" y="443400"/>
                    <a:pt x="916526" y="436769"/>
                    <a:pt x="924706" y="436769"/>
                  </a:cubicBezTo>
                  <a:close/>
                  <a:moveTo>
                    <a:pt x="834923" y="436769"/>
                  </a:moveTo>
                  <a:cubicBezTo>
                    <a:pt x="843103" y="436769"/>
                    <a:pt x="849735" y="443400"/>
                    <a:pt x="849735" y="451580"/>
                  </a:cubicBezTo>
                  <a:cubicBezTo>
                    <a:pt x="849735" y="459760"/>
                    <a:pt x="843103" y="466392"/>
                    <a:pt x="834923" y="466392"/>
                  </a:cubicBezTo>
                  <a:cubicBezTo>
                    <a:pt x="826743" y="466392"/>
                    <a:pt x="820112" y="459760"/>
                    <a:pt x="820112" y="451580"/>
                  </a:cubicBezTo>
                  <a:cubicBezTo>
                    <a:pt x="820112" y="443400"/>
                    <a:pt x="826743" y="436769"/>
                    <a:pt x="834923" y="436769"/>
                  </a:cubicBezTo>
                  <a:close/>
                  <a:moveTo>
                    <a:pt x="745150" y="436769"/>
                  </a:moveTo>
                  <a:cubicBezTo>
                    <a:pt x="753330" y="436769"/>
                    <a:pt x="759962" y="443400"/>
                    <a:pt x="759962" y="451580"/>
                  </a:cubicBezTo>
                  <a:cubicBezTo>
                    <a:pt x="759962" y="459760"/>
                    <a:pt x="753330" y="466392"/>
                    <a:pt x="745150" y="466392"/>
                  </a:cubicBezTo>
                  <a:cubicBezTo>
                    <a:pt x="736970" y="466392"/>
                    <a:pt x="730339" y="459760"/>
                    <a:pt x="730339" y="451580"/>
                  </a:cubicBezTo>
                  <a:cubicBezTo>
                    <a:pt x="730339" y="443400"/>
                    <a:pt x="736970" y="436769"/>
                    <a:pt x="745150" y="436769"/>
                  </a:cubicBezTo>
                  <a:close/>
                  <a:moveTo>
                    <a:pt x="655377" y="436769"/>
                  </a:moveTo>
                  <a:cubicBezTo>
                    <a:pt x="663557" y="436769"/>
                    <a:pt x="670189" y="443400"/>
                    <a:pt x="670189" y="451580"/>
                  </a:cubicBezTo>
                  <a:cubicBezTo>
                    <a:pt x="670189" y="459760"/>
                    <a:pt x="663557" y="466392"/>
                    <a:pt x="655377" y="466392"/>
                  </a:cubicBezTo>
                  <a:cubicBezTo>
                    <a:pt x="647197" y="466392"/>
                    <a:pt x="640566" y="459760"/>
                    <a:pt x="640566" y="451580"/>
                  </a:cubicBezTo>
                  <a:cubicBezTo>
                    <a:pt x="640566" y="443400"/>
                    <a:pt x="647197" y="436769"/>
                    <a:pt x="655377" y="436769"/>
                  </a:cubicBezTo>
                  <a:close/>
                  <a:moveTo>
                    <a:pt x="565594" y="436769"/>
                  </a:moveTo>
                  <a:cubicBezTo>
                    <a:pt x="573774" y="436769"/>
                    <a:pt x="580406" y="443400"/>
                    <a:pt x="580406" y="451580"/>
                  </a:cubicBezTo>
                  <a:cubicBezTo>
                    <a:pt x="580406" y="459760"/>
                    <a:pt x="573774" y="466392"/>
                    <a:pt x="565594" y="466392"/>
                  </a:cubicBezTo>
                  <a:cubicBezTo>
                    <a:pt x="557414" y="466392"/>
                    <a:pt x="550783" y="459760"/>
                    <a:pt x="550783" y="451580"/>
                  </a:cubicBezTo>
                  <a:cubicBezTo>
                    <a:pt x="550783" y="443400"/>
                    <a:pt x="557414" y="436769"/>
                    <a:pt x="565594" y="436769"/>
                  </a:cubicBezTo>
                  <a:close/>
                  <a:moveTo>
                    <a:pt x="475821" y="436769"/>
                  </a:moveTo>
                  <a:cubicBezTo>
                    <a:pt x="484001" y="436769"/>
                    <a:pt x="490633" y="443400"/>
                    <a:pt x="490633" y="451580"/>
                  </a:cubicBezTo>
                  <a:cubicBezTo>
                    <a:pt x="490633" y="459760"/>
                    <a:pt x="484001" y="466392"/>
                    <a:pt x="475821" y="466392"/>
                  </a:cubicBezTo>
                  <a:cubicBezTo>
                    <a:pt x="467641" y="466392"/>
                    <a:pt x="461010" y="459760"/>
                    <a:pt x="461010" y="451580"/>
                  </a:cubicBezTo>
                  <a:cubicBezTo>
                    <a:pt x="461010" y="443400"/>
                    <a:pt x="467641" y="436769"/>
                    <a:pt x="475821" y="436769"/>
                  </a:cubicBezTo>
                  <a:close/>
                  <a:moveTo>
                    <a:pt x="386038" y="436769"/>
                  </a:moveTo>
                  <a:cubicBezTo>
                    <a:pt x="394218" y="436769"/>
                    <a:pt x="400850" y="443400"/>
                    <a:pt x="400850" y="451580"/>
                  </a:cubicBezTo>
                  <a:cubicBezTo>
                    <a:pt x="400850" y="459760"/>
                    <a:pt x="394218" y="466392"/>
                    <a:pt x="386038" y="466392"/>
                  </a:cubicBezTo>
                  <a:cubicBezTo>
                    <a:pt x="377858" y="466392"/>
                    <a:pt x="371227" y="459760"/>
                    <a:pt x="371227" y="451580"/>
                  </a:cubicBezTo>
                  <a:cubicBezTo>
                    <a:pt x="371227" y="443400"/>
                    <a:pt x="377858" y="436769"/>
                    <a:pt x="386038" y="436769"/>
                  </a:cubicBezTo>
                  <a:close/>
                  <a:moveTo>
                    <a:pt x="296265" y="436769"/>
                  </a:moveTo>
                  <a:cubicBezTo>
                    <a:pt x="304445" y="436769"/>
                    <a:pt x="311077" y="443400"/>
                    <a:pt x="311077" y="451580"/>
                  </a:cubicBezTo>
                  <a:cubicBezTo>
                    <a:pt x="311077" y="459760"/>
                    <a:pt x="304445" y="466392"/>
                    <a:pt x="296265" y="466392"/>
                  </a:cubicBezTo>
                  <a:cubicBezTo>
                    <a:pt x="288085" y="466392"/>
                    <a:pt x="281454" y="459760"/>
                    <a:pt x="281454" y="451580"/>
                  </a:cubicBezTo>
                  <a:cubicBezTo>
                    <a:pt x="281454" y="443400"/>
                    <a:pt x="288085" y="436769"/>
                    <a:pt x="296265" y="436769"/>
                  </a:cubicBezTo>
                  <a:close/>
                  <a:moveTo>
                    <a:pt x="206492" y="436769"/>
                  </a:moveTo>
                  <a:cubicBezTo>
                    <a:pt x="214672" y="436769"/>
                    <a:pt x="221304" y="443400"/>
                    <a:pt x="221304" y="451580"/>
                  </a:cubicBezTo>
                  <a:cubicBezTo>
                    <a:pt x="221304" y="459760"/>
                    <a:pt x="214672" y="466392"/>
                    <a:pt x="206492" y="466392"/>
                  </a:cubicBezTo>
                  <a:cubicBezTo>
                    <a:pt x="198312" y="466392"/>
                    <a:pt x="191681" y="459760"/>
                    <a:pt x="191681" y="451580"/>
                  </a:cubicBezTo>
                  <a:cubicBezTo>
                    <a:pt x="191681" y="443400"/>
                    <a:pt x="198312" y="436769"/>
                    <a:pt x="206492" y="436769"/>
                  </a:cubicBezTo>
                  <a:close/>
                  <a:moveTo>
                    <a:pt x="116709" y="436769"/>
                  </a:moveTo>
                  <a:cubicBezTo>
                    <a:pt x="124889" y="436769"/>
                    <a:pt x="131521" y="443400"/>
                    <a:pt x="131521" y="451580"/>
                  </a:cubicBezTo>
                  <a:cubicBezTo>
                    <a:pt x="131521" y="459760"/>
                    <a:pt x="124889" y="466392"/>
                    <a:pt x="116709" y="466392"/>
                  </a:cubicBezTo>
                  <a:cubicBezTo>
                    <a:pt x="108529" y="466392"/>
                    <a:pt x="101898" y="459760"/>
                    <a:pt x="101898" y="451580"/>
                  </a:cubicBezTo>
                  <a:cubicBezTo>
                    <a:pt x="101898" y="443400"/>
                    <a:pt x="108529" y="436769"/>
                    <a:pt x="116709" y="436769"/>
                  </a:cubicBezTo>
                  <a:close/>
                  <a:moveTo>
                    <a:pt x="26936" y="436769"/>
                  </a:moveTo>
                  <a:cubicBezTo>
                    <a:pt x="35116" y="436769"/>
                    <a:pt x="41748" y="443400"/>
                    <a:pt x="41748" y="451580"/>
                  </a:cubicBezTo>
                  <a:cubicBezTo>
                    <a:pt x="41748" y="459760"/>
                    <a:pt x="35116" y="466392"/>
                    <a:pt x="26936" y="466392"/>
                  </a:cubicBezTo>
                  <a:cubicBezTo>
                    <a:pt x="18756" y="466392"/>
                    <a:pt x="12125" y="459760"/>
                    <a:pt x="12125" y="451580"/>
                  </a:cubicBezTo>
                  <a:cubicBezTo>
                    <a:pt x="12125" y="443400"/>
                    <a:pt x="18756" y="436769"/>
                    <a:pt x="26936" y="436769"/>
                  </a:cubicBezTo>
                  <a:close/>
                  <a:moveTo>
                    <a:pt x="251374" y="393107"/>
                  </a:moveTo>
                  <a:cubicBezTo>
                    <a:pt x="258881" y="393107"/>
                    <a:pt x="264966" y="399192"/>
                    <a:pt x="264966" y="406699"/>
                  </a:cubicBezTo>
                  <a:cubicBezTo>
                    <a:pt x="264966" y="414206"/>
                    <a:pt x="258881" y="420291"/>
                    <a:pt x="251374" y="420291"/>
                  </a:cubicBezTo>
                  <a:cubicBezTo>
                    <a:pt x="243867" y="420291"/>
                    <a:pt x="237782" y="414206"/>
                    <a:pt x="237782" y="406699"/>
                  </a:cubicBezTo>
                  <a:cubicBezTo>
                    <a:pt x="237782" y="399192"/>
                    <a:pt x="243867" y="393107"/>
                    <a:pt x="251374" y="393107"/>
                  </a:cubicBezTo>
                  <a:close/>
                  <a:moveTo>
                    <a:pt x="879815" y="393097"/>
                  </a:moveTo>
                  <a:cubicBezTo>
                    <a:pt x="887327" y="393097"/>
                    <a:pt x="893416" y="399187"/>
                    <a:pt x="893416" y="406699"/>
                  </a:cubicBezTo>
                  <a:cubicBezTo>
                    <a:pt x="893416" y="414211"/>
                    <a:pt x="887327" y="420300"/>
                    <a:pt x="879815" y="420300"/>
                  </a:cubicBezTo>
                  <a:cubicBezTo>
                    <a:pt x="872303" y="420300"/>
                    <a:pt x="866213" y="414211"/>
                    <a:pt x="866213" y="406699"/>
                  </a:cubicBezTo>
                  <a:cubicBezTo>
                    <a:pt x="866213" y="399187"/>
                    <a:pt x="872303" y="393097"/>
                    <a:pt x="879815" y="393097"/>
                  </a:cubicBezTo>
                  <a:close/>
                  <a:moveTo>
                    <a:pt x="790042" y="393097"/>
                  </a:moveTo>
                  <a:cubicBezTo>
                    <a:pt x="797554" y="393097"/>
                    <a:pt x="803643" y="399187"/>
                    <a:pt x="803643" y="406699"/>
                  </a:cubicBezTo>
                  <a:cubicBezTo>
                    <a:pt x="803643" y="414211"/>
                    <a:pt x="797554" y="420300"/>
                    <a:pt x="790042" y="420300"/>
                  </a:cubicBezTo>
                  <a:cubicBezTo>
                    <a:pt x="782530" y="420300"/>
                    <a:pt x="776440" y="414211"/>
                    <a:pt x="776440" y="406699"/>
                  </a:cubicBezTo>
                  <a:cubicBezTo>
                    <a:pt x="776440" y="399187"/>
                    <a:pt x="782530" y="393097"/>
                    <a:pt x="790042" y="393097"/>
                  </a:cubicBezTo>
                  <a:close/>
                  <a:moveTo>
                    <a:pt x="700259" y="393097"/>
                  </a:moveTo>
                  <a:cubicBezTo>
                    <a:pt x="707771" y="393097"/>
                    <a:pt x="713860" y="399187"/>
                    <a:pt x="713860" y="406699"/>
                  </a:cubicBezTo>
                  <a:cubicBezTo>
                    <a:pt x="713860" y="414211"/>
                    <a:pt x="707771" y="420300"/>
                    <a:pt x="700259" y="420300"/>
                  </a:cubicBezTo>
                  <a:cubicBezTo>
                    <a:pt x="692747" y="420300"/>
                    <a:pt x="686657" y="414211"/>
                    <a:pt x="686657" y="406699"/>
                  </a:cubicBezTo>
                  <a:cubicBezTo>
                    <a:pt x="686657" y="399187"/>
                    <a:pt x="692747" y="393097"/>
                    <a:pt x="700259" y="393097"/>
                  </a:cubicBezTo>
                  <a:close/>
                  <a:moveTo>
                    <a:pt x="610486" y="393097"/>
                  </a:moveTo>
                  <a:cubicBezTo>
                    <a:pt x="617998" y="393097"/>
                    <a:pt x="624087" y="399187"/>
                    <a:pt x="624087" y="406699"/>
                  </a:cubicBezTo>
                  <a:cubicBezTo>
                    <a:pt x="624087" y="414211"/>
                    <a:pt x="617998" y="420300"/>
                    <a:pt x="610486" y="420300"/>
                  </a:cubicBezTo>
                  <a:cubicBezTo>
                    <a:pt x="602974" y="420300"/>
                    <a:pt x="596884" y="414211"/>
                    <a:pt x="596884" y="406699"/>
                  </a:cubicBezTo>
                  <a:cubicBezTo>
                    <a:pt x="596884" y="399187"/>
                    <a:pt x="602974" y="393097"/>
                    <a:pt x="610486" y="393097"/>
                  </a:cubicBezTo>
                  <a:close/>
                  <a:moveTo>
                    <a:pt x="520703" y="393097"/>
                  </a:moveTo>
                  <a:cubicBezTo>
                    <a:pt x="528215" y="393097"/>
                    <a:pt x="534304" y="399187"/>
                    <a:pt x="534304" y="406699"/>
                  </a:cubicBezTo>
                  <a:cubicBezTo>
                    <a:pt x="534304" y="414211"/>
                    <a:pt x="528215" y="420300"/>
                    <a:pt x="520703" y="420300"/>
                  </a:cubicBezTo>
                  <a:cubicBezTo>
                    <a:pt x="513191" y="420300"/>
                    <a:pt x="507101" y="414211"/>
                    <a:pt x="507101" y="406699"/>
                  </a:cubicBezTo>
                  <a:cubicBezTo>
                    <a:pt x="507101" y="399187"/>
                    <a:pt x="513191" y="393097"/>
                    <a:pt x="520703" y="393097"/>
                  </a:cubicBezTo>
                  <a:close/>
                  <a:moveTo>
                    <a:pt x="430930" y="393097"/>
                  </a:moveTo>
                  <a:cubicBezTo>
                    <a:pt x="438442" y="393097"/>
                    <a:pt x="444531" y="399187"/>
                    <a:pt x="444531" y="406699"/>
                  </a:cubicBezTo>
                  <a:cubicBezTo>
                    <a:pt x="444531" y="414211"/>
                    <a:pt x="438442" y="420300"/>
                    <a:pt x="430930" y="420300"/>
                  </a:cubicBezTo>
                  <a:cubicBezTo>
                    <a:pt x="423418" y="420300"/>
                    <a:pt x="417328" y="414211"/>
                    <a:pt x="417328" y="406699"/>
                  </a:cubicBezTo>
                  <a:cubicBezTo>
                    <a:pt x="417328" y="399187"/>
                    <a:pt x="423418" y="393097"/>
                    <a:pt x="430930" y="393097"/>
                  </a:cubicBezTo>
                  <a:close/>
                  <a:moveTo>
                    <a:pt x="341157" y="393097"/>
                  </a:moveTo>
                  <a:cubicBezTo>
                    <a:pt x="348669" y="393097"/>
                    <a:pt x="354758" y="399187"/>
                    <a:pt x="354758" y="406699"/>
                  </a:cubicBezTo>
                  <a:cubicBezTo>
                    <a:pt x="354758" y="414211"/>
                    <a:pt x="348669" y="420300"/>
                    <a:pt x="341157" y="420300"/>
                  </a:cubicBezTo>
                  <a:cubicBezTo>
                    <a:pt x="333645" y="420300"/>
                    <a:pt x="327555" y="414211"/>
                    <a:pt x="327555" y="406699"/>
                  </a:cubicBezTo>
                  <a:cubicBezTo>
                    <a:pt x="327555" y="399187"/>
                    <a:pt x="333645" y="393097"/>
                    <a:pt x="341157" y="393097"/>
                  </a:cubicBezTo>
                  <a:close/>
                  <a:moveTo>
                    <a:pt x="161601" y="393097"/>
                  </a:moveTo>
                  <a:cubicBezTo>
                    <a:pt x="169113" y="393097"/>
                    <a:pt x="175202" y="399187"/>
                    <a:pt x="175202" y="406699"/>
                  </a:cubicBezTo>
                  <a:cubicBezTo>
                    <a:pt x="175202" y="414211"/>
                    <a:pt x="169113" y="420300"/>
                    <a:pt x="161601" y="420300"/>
                  </a:cubicBezTo>
                  <a:cubicBezTo>
                    <a:pt x="154089" y="420300"/>
                    <a:pt x="147999" y="414211"/>
                    <a:pt x="147999" y="406699"/>
                  </a:cubicBezTo>
                  <a:cubicBezTo>
                    <a:pt x="147999" y="399187"/>
                    <a:pt x="154089" y="393097"/>
                    <a:pt x="161601" y="393097"/>
                  </a:cubicBezTo>
                  <a:close/>
                  <a:moveTo>
                    <a:pt x="71828" y="393097"/>
                  </a:moveTo>
                  <a:cubicBezTo>
                    <a:pt x="79340" y="393097"/>
                    <a:pt x="85429" y="399187"/>
                    <a:pt x="85429" y="406699"/>
                  </a:cubicBezTo>
                  <a:cubicBezTo>
                    <a:pt x="85429" y="414211"/>
                    <a:pt x="79340" y="420300"/>
                    <a:pt x="71828" y="420300"/>
                  </a:cubicBezTo>
                  <a:cubicBezTo>
                    <a:pt x="64316" y="420300"/>
                    <a:pt x="58226" y="414211"/>
                    <a:pt x="58226" y="406699"/>
                  </a:cubicBezTo>
                  <a:cubicBezTo>
                    <a:pt x="58226" y="399187"/>
                    <a:pt x="64316" y="393097"/>
                    <a:pt x="71828" y="393097"/>
                  </a:cubicBezTo>
                  <a:close/>
                  <a:moveTo>
                    <a:pt x="296266" y="349425"/>
                  </a:moveTo>
                  <a:cubicBezTo>
                    <a:pt x="303104" y="349425"/>
                    <a:pt x="308648" y="354969"/>
                    <a:pt x="308648" y="361807"/>
                  </a:cubicBezTo>
                  <a:cubicBezTo>
                    <a:pt x="308648" y="368646"/>
                    <a:pt x="303104" y="374190"/>
                    <a:pt x="296266" y="374190"/>
                  </a:cubicBezTo>
                  <a:cubicBezTo>
                    <a:pt x="289427" y="374190"/>
                    <a:pt x="283883" y="368646"/>
                    <a:pt x="283883" y="361807"/>
                  </a:cubicBezTo>
                  <a:cubicBezTo>
                    <a:pt x="283883" y="354969"/>
                    <a:pt x="289427" y="349425"/>
                    <a:pt x="296266" y="349425"/>
                  </a:cubicBezTo>
                  <a:close/>
                  <a:moveTo>
                    <a:pt x="924697" y="349415"/>
                  </a:moveTo>
                  <a:cubicBezTo>
                    <a:pt x="931541" y="349415"/>
                    <a:pt x="937089" y="354963"/>
                    <a:pt x="937089" y="361807"/>
                  </a:cubicBezTo>
                  <a:cubicBezTo>
                    <a:pt x="937089" y="368651"/>
                    <a:pt x="931541" y="374199"/>
                    <a:pt x="924697" y="374199"/>
                  </a:cubicBezTo>
                  <a:cubicBezTo>
                    <a:pt x="917853" y="374199"/>
                    <a:pt x="912305" y="368651"/>
                    <a:pt x="912305" y="361807"/>
                  </a:cubicBezTo>
                  <a:cubicBezTo>
                    <a:pt x="912305" y="354963"/>
                    <a:pt x="917853" y="349415"/>
                    <a:pt x="924697" y="349415"/>
                  </a:cubicBezTo>
                  <a:close/>
                  <a:moveTo>
                    <a:pt x="834923" y="349415"/>
                  </a:moveTo>
                  <a:cubicBezTo>
                    <a:pt x="841767" y="349415"/>
                    <a:pt x="847315" y="354963"/>
                    <a:pt x="847315" y="361807"/>
                  </a:cubicBezTo>
                  <a:cubicBezTo>
                    <a:pt x="847315" y="368651"/>
                    <a:pt x="841767" y="374199"/>
                    <a:pt x="834923" y="374199"/>
                  </a:cubicBezTo>
                  <a:cubicBezTo>
                    <a:pt x="828079" y="374199"/>
                    <a:pt x="822531" y="368651"/>
                    <a:pt x="822531" y="361807"/>
                  </a:cubicBezTo>
                  <a:cubicBezTo>
                    <a:pt x="822531" y="354963"/>
                    <a:pt x="828079" y="349415"/>
                    <a:pt x="834923" y="349415"/>
                  </a:cubicBezTo>
                  <a:close/>
                  <a:moveTo>
                    <a:pt x="745150" y="349415"/>
                  </a:moveTo>
                  <a:cubicBezTo>
                    <a:pt x="751994" y="349415"/>
                    <a:pt x="757542" y="354963"/>
                    <a:pt x="757542" y="361807"/>
                  </a:cubicBezTo>
                  <a:cubicBezTo>
                    <a:pt x="757542" y="368651"/>
                    <a:pt x="751994" y="374199"/>
                    <a:pt x="745150" y="374199"/>
                  </a:cubicBezTo>
                  <a:cubicBezTo>
                    <a:pt x="738306" y="374199"/>
                    <a:pt x="732758" y="368651"/>
                    <a:pt x="732758" y="361807"/>
                  </a:cubicBezTo>
                  <a:cubicBezTo>
                    <a:pt x="732758" y="354963"/>
                    <a:pt x="738306" y="349415"/>
                    <a:pt x="745150" y="349415"/>
                  </a:cubicBezTo>
                  <a:close/>
                  <a:moveTo>
                    <a:pt x="655368" y="349415"/>
                  </a:moveTo>
                  <a:cubicBezTo>
                    <a:pt x="662212" y="349415"/>
                    <a:pt x="667760" y="354963"/>
                    <a:pt x="667760" y="361807"/>
                  </a:cubicBezTo>
                  <a:cubicBezTo>
                    <a:pt x="667760" y="368651"/>
                    <a:pt x="662212" y="374199"/>
                    <a:pt x="655368" y="374199"/>
                  </a:cubicBezTo>
                  <a:cubicBezTo>
                    <a:pt x="648524" y="374199"/>
                    <a:pt x="642976" y="368651"/>
                    <a:pt x="642976" y="361807"/>
                  </a:cubicBezTo>
                  <a:cubicBezTo>
                    <a:pt x="642976" y="354963"/>
                    <a:pt x="648524" y="349415"/>
                    <a:pt x="655368" y="349415"/>
                  </a:cubicBezTo>
                  <a:close/>
                  <a:moveTo>
                    <a:pt x="565594" y="349415"/>
                  </a:moveTo>
                  <a:cubicBezTo>
                    <a:pt x="572438" y="349415"/>
                    <a:pt x="577986" y="354963"/>
                    <a:pt x="577986" y="361807"/>
                  </a:cubicBezTo>
                  <a:cubicBezTo>
                    <a:pt x="577986" y="368651"/>
                    <a:pt x="572438" y="374199"/>
                    <a:pt x="565594" y="374199"/>
                  </a:cubicBezTo>
                  <a:cubicBezTo>
                    <a:pt x="558750" y="374199"/>
                    <a:pt x="553202" y="368651"/>
                    <a:pt x="553202" y="361807"/>
                  </a:cubicBezTo>
                  <a:cubicBezTo>
                    <a:pt x="553202" y="354963"/>
                    <a:pt x="558750" y="349415"/>
                    <a:pt x="565594" y="349415"/>
                  </a:cubicBezTo>
                  <a:close/>
                  <a:moveTo>
                    <a:pt x="475821" y="349415"/>
                  </a:moveTo>
                  <a:cubicBezTo>
                    <a:pt x="482665" y="349415"/>
                    <a:pt x="488213" y="354963"/>
                    <a:pt x="488213" y="361807"/>
                  </a:cubicBezTo>
                  <a:cubicBezTo>
                    <a:pt x="488213" y="368651"/>
                    <a:pt x="482665" y="374199"/>
                    <a:pt x="475821" y="374199"/>
                  </a:cubicBezTo>
                  <a:cubicBezTo>
                    <a:pt x="468977" y="374199"/>
                    <a:pt x="463429" y="368651"/>
                    <a:pt x="463429" y="361807"/>
                  </a:cubicBezTo>
                  <a:cubicBezTo>
                    <a:pt x="463429" y="354963"/>
                    <a:pt x="468977" y="349415"/>
                    <a:pt x="475821" y="349415"/>
                  </a:cubicBezTo>
                  <a:close/>
                  <a:moveTo>
                    <a:pt x="386039" y="349415"/>
                  </a:moveTo>
                  <a:cubicBezTo>
                    <a:pt x="392883" y="349415"/>
                    <a:pt x="398431" y="354963"/>
                    <a:pt x="398431" y="361807"/>
                  </a:cubicBezTo>
                  <a:cubicBezTo>
                    <a:pt x="398431" y="368651"/>
                    <a:pt x="392883" y="374199"/>
                    <a:pt x="386039" y="374199"/>
                  </a:cubicBezTo>
                  <a:cubicBezTo>
                    <a:pt x="379195" y="374199"/>
                    <a:pt x="373647" y="368651"/>
                    <a:pt x="373647" y="361807"/>
                  </a:cubicBezTo>
                  <a:cubicBezTo>
                    <a:pt x="373647" y="354963"/>
                    <a:pt x="379195" y="349415"/>
                    <a:pt x="386039" y="349415"/>
                  </a:cubicBezTo>
                  <a:close/>
                  <a:moveTo>
                    <a:pt x="206492" y="349415"/>
                  </a:moveTo>
                  <a:cubicBezTo>
                    <a:pt x="213336" y="349415"/>
                    <a:pt x="218884" y="354963"/>
                    <a:pt x="218884" y="361807"/>
                  </a:cubicBezTo>
                  <a:cubicBezTo>
                    <a:pt x="218884" y="368651"/>
                    <a:pt x="213336" y="374199"/>
                    <a:pt x="206492" y="374199"/>
                  </a:cubicBezTo>
                  <a:cubicBezTo>
                    <a:pt x="199648" y="374199"/>
                    <a:pt x="194100" y="368651"/>
                    <a:pt x="194100" y="361807"/>
                  </a:cubicBezTo>
                  <a:cubicBezTo>
                    <a:pt x="194100" y="354963"/>
                    <a:pt x="199648" y="349415"/>
                    <a:pt x="206492" y="349415"/>
                  </a:cubicBezTo>
                  <a:close/>
                  <a:moveTo>
                    <a:pt x="116710" y="349415"/>
                  </a:moveTo>
                  <a:cubicBezTo>
                    <a:pt x="123554" y="349415"/>
                    <a:pt x="129102" y="354963"/>
                    <a:pt x="129102" y="361807"/>
                  </a:cubicBezTo>
                  <a:cubicBezTo>
                    <a:pt x="129102" y="368651"/>
                    <a:pt x="123554" y="374199"/>
                    <a:pt x="116710" y="374199"/>
                  </a:cubicBezTo>
                  <a:cubicBezTo>
                    <a:pt x="109866" y="374199"/>
                    <a:pt x="104318" y="368651"/>
                    <a:pt x="104318" y="361807"/>
                  </a:cubicBezTo>
                  <a:cubicBezTo>
                    <a:pt x="104318" y="354963"/>
                    <a:pt x="109866" y="349415"/>
                    <a:pt x="116710" y="349415"/>
                  </a:cubicBezTo>
                  <a:close/>
                  <a:moveTo>
                    <a:pt x="26937" y="349415"/>
                  </a:moveTo>
                  <a:cubicBezTo>
                    <a:pt x="33781" y="349415"/>
                    <a:pt x="39329" y="354963"/>
                    <a:pt x="39329" y="361807"/>
                  </a:cubicBezTo>
                  <a:cubicBezTo>
                    <a:pt x="39329" y="368651"/>
                    <a:pt x="33781" y="374199"/>
                    <a:pt x="26937" y="374199"/>
                  </a:cubicBezTo>
                  <a:cubicBezTo>
                    <a:pt x="20093" y="374199"/>
                    <a:pt x="14545" y="368651"/>
                    <a:pt x="14545" y="361807"/>
                  </a:cubicBezTo>
                  <a:cubicBezTo>
                    <a:pt x="14545" y="354963"/>
                    <a:pt x="20093" y="349415"/>
                    <a:pt x="26937" y="349415"/>
                  </a:cubicBezTo>
                  <a:close/>
                  <a:moveTo>
                    <a:pt x="520703" y="305743"/>
                  </a:moveTo>
                  <a:cubicBezTo>
                    <a:pt x="526873" y="305743"/>
                    <a:pt x="531876" y="310745"/>
                    <a:pt x="531876" y="316916"/>
                  </a:cubicBezTo>
                  <a:cubicBezTo>
                    <a:pt x="531876" y="323086"/>
                    <a:pt x="526873" y="328089"/>
                    <a:pt x="520703" y="328089"/>
                  </a:cubicBezTo>
                  <a:cubicBezTo>
                    <a:pt x="514532" y="328089"/>
                    <a:pt x="509530" y="323086"/>
                    <a:pt x="509530" y="316916"/>
                  </a:cubicBezTo>
                  <a:cubicBezTo>
                    <a:pt x="509530" y="310745"/>
                    <a:pt x="514532" y="305743"/>
                    <a:pt x="520703" y="305743"/>
                  </a:cubicBezTo>
                  <a:close/>
                  <a:moveTo>
                    <a:pt x="430930" y="305743"/>
                  </a:moveTo>
                  <a:cubicBezTo>
                    <a:pt x="437100" y="305743"/>
                    <a:pt x="442103" y="310745"/>
                    <a:pt x="442103" y="316916"/>
                  </a:cubicBezTo>
                  <a:cubicBezTo>
                    <a:pt x="442103" y="323086"/>
                    <a:pt x="437100" y="328089"/>
                    <a:pt x="430930" y="328089"/>
                  </a:cubicBezTo>
                  <a:cubicBezTo>
                    <a:pt x="424759" y="328089"/>
                    <a:pt x="419757" y="323086"/>
                    <a:pt x="419757" y="316916"/>
                  </a:cubicBezTo>
                  <a:cubicBezTo>
                    <a:pt x="419757" y="310745"/>
                    <a:pt x="424759" y="305743"/>
                    <a:pt x="430930" y="305743"/>
                  </a:cubicBezTo>
                  <a:close/>
                  <a:moveTo>
                    <a:pt x="71828" y="305743"/>
                  </a:moveTo>
                  <a:cubicBezTo>
                    <a:pt x="77998" y="305743"/>
                    <a:pt x="83001" y="310745"/>
                    <a:pt x="83001" y="316916"/>
                  </a:cubicBezTo>
                  <a:cubicBezTo>
                    <a:pt x="83001" y="323086"/>
                    <a:pt x="77998" y="328089"/>
                    <a:pt x="71828" y="328089"/>
                  </a:cubicBezTo>
                  <a:cubicBezTo>
                    <a:pt x="65657" y="328089"/>
                    <a:pt x="60655" y="323086"/>
                    <a:pt x="60655" y="316916"/>
                  </a:cubicBezTo>
                  <a:cubicBezTo>
                    <a:pt x="60655" y="310745"/>
                    <a:pt x="65657" y="305743"/>
                    <a:pt x="71828" y="305743"/>
                  </a:cubicBezTo>
                  <a:close/>
                  <a:moveTo>
                    <a:pt x="879814" y="305734"/>
                  </a:moveTo>
                  <a:cubicBezTo>
                    <a:pt x="885990" y="305734"/>
                    <a:pt x="890997" y="310741"/>
                    <a:pt x="890997" y="316916"/>
                  </a:cubicBezTo>
                  <a:cubicBezTo>
                    <a:pt x="890997" y="323092"/>
                    <a:pt x="885990" y="328099"/>
                    <a:pt x="879814" y="328099"/>
                  </a:cubicBezTo>
                  <a:cubicBezTo>
                    <a:pt x="873638" y="328099"/>
                    <a:pt x="868632" y="323092"/>
                    <a:pt x="868632" y="316916"/>
                  </a:cubicBezTo>
                  <a:cubicBezTo>
                    <a:pt x="868632" y="310741"/>
                    <a:pt x="873638" y="305734"/>
                    <a:pt x="879814" y="305734"/>
                  </a:cubicBezTo>
                  <a:close/>
                  <a:moveTo>
                    <a:pt x="790041" y="305734"/>
                  </a:moveTo>
                  <a:cubicBezTo>
                    <a:pt x="796217" y="305734"/>
                    <a:pt x="801224" y="310741"/>
                    <a:pt x="801224" y="316916"/>
                  </a:cubicBezTo>
                  <a:cubicBezTo>
                    <a:pt x="801224" y="323092"/>
                    <a:pt x="796217" y="328099"/>
                    <a:pt x="790041" y="328099"/>
                  </a:cubicBezTo>
                  <a:cubicBezTo>
                    <a:pt x="783865" y="328099"/>
                    <a:pt x="778859" y="323092"/>
                    <a:pt x="778859" y="316916"/>
                  </a:cubicBezTo>
                  <a:cubicBezTo>
                    <a:pt x="778859" y="310741"/>
                    <a:pt x="783865" y="305734"/>
                    <a:pt x="790041" y="305734"/>
                  </a:cubicBezTo>
                  <a:close/>
                  <a:moveTo>
                    <a:pt x="700259" y="305734"/>
                  </a:moveTo>
                  <a:cubicBezTo>
                    <a:pt x="706435" y="305734"/>
                    <a:pt x="711442" y="310741"/>
                    <a:pt x="711442" y="316916"/>
                  </a:cubicBezTo>
                  <a:cubicBezTo>
                    <a:pt x="711442" y="323092"/>
                    <a:pt x="706435" y="328099"/>
                    <a:pt x="700259" y="328099"/>
                  </a:cubicBezTo>
                  <a:cubicBezTo>
                    <a:pt x="694083" y="328099"/>
                    <a:pt x="689077" y="323092"/>
                    <a:pt x="689077" y="316916"/>
                  </a:cubicBezTo>
                  <a:cubicBezTo>
                    <a:pt x="689077" y="310741"/>
                    <a:pt x="694083" y="305734"/>
                    <a:pt x="700259" y="305734"/>
                  </a:cubicBezTo>
                  <a:close/>
                  <a:moveTo>
                    <a:pt x="610485" y="305734"/>
                  </a:moveTo>
                  <a:cubicBezTo>
                    <a:pt x="616661" y="305734"/>
                    <a:pt x="621668" y="310741"/>
                    <a:pt x="621668" y="316916"/>
                  </a:cubicBezTo>
                  <a:cubicBezTo>
                    <a:pt x="621668" y="323092"/>
                    <a:pt x="616661" y="328099"/>
                    <a:pt x="610485" y="328099"/>
                  </a:cubicBezTo>
                  <a:cubicBezTo>
                    <a:pt x="604309" y="328099"/>
                    <a:pt x="599303" y="323092"/>
                    <a:pt x="599303" y="316916"/>
                  </a:cubicBezTo>
                  <a:cubicBezTo>
                    <a:pt x="599303" y="310741"/>
                    <a:pt x="604309" y="305734"/>
                    <a:pt x="610485" y="305734"/>
                  </a:cubicBezTo>
                  <a:close/>
                  <a:moveTo>
                    <a:pt x="341157" y="305734"/>
                  </a:moveTo>
                  <a:cubicBezTo>
                    <a:pt x="347333" y="305734"/>
                    <a:pt x="352340" y="310741"/>
                    <a:pt x="352340" y="316916"/>
                  </a:cubicBezTo>
                  <a:cubicBezTo>
                    <a:pt x="352340" y="323092"/>
                    <a:pt x="347333" y="328099"/>
                    <a:pt x="341157" y="328099"/>
                  </a:cubicBezTo>
                  <a:cubicBezTo>
                    <a:pt x="334982" y="328099"/>
                    <a:pt x="329975" y="323092"/>
                    <a:pt x="329975" y="316916"/>
                  </a:cubicBezTo>
                  <a:cubicBezTo>
                    <a:pt x="329975" y="310741"/>
                    <a:pt x="334982" y="305734"/>
                    <a:pt x="341157" y="305734"/>
                  </a:cubicBezTo>
                  <a:close/>
                  <a:moveTo>
                    <a:pt x="251374" y="305734"/>
                  </a:moveTo>
                  <a:cubicBezTo>
                    <a:pt x="257550" y="305734"/>
                    <a:pt x="262557" y="310741"/>
                    <a:pt x="262557" y="316916"/>
                  </a:cubicBezTo>
                  <a:cubicBezTo>
                    <a:pt x="262557" y="323092"/>
                    <a:pt x="257550" y="328099"/>
                    <a:pt x="251374" y="328099"/>
                  </a:cubicBezTo>
                  <a:cubicBezTo>
                    <a:pt x="245199" y="328099"/>
                    <a:pt x="240192" y="323092"/>
                    <a:pt x="240192" y="316916"/>
                  </a:cubicBezTo>
                  <a:cubicBezTo>
                    <a:pt x="240192" y="310741"/>
                    <a:pt x="245199" y="305734"/>
                    <a:pt x="251374" y="305734"/>
                  </a:cubicBezTo>
                  <a:close/>
                  <a:moveTo>
                    <a:pt x="161601" y="305734"/>
                  </a:moveTo>
                  <a:cubicBezTo>
                    <a:pt x="167777" y="305734"/>
                    <a:pt x="172784" y="310741"/>
                    <a:pt x="172784" y="316916"/>
                  </a:cubicBezTo>
                  <a:cubicBezTo>
                    <a:pt x="172784" y="323092"/>
                    <a:pt x="167777" y="328099"/>
                    <a:pt x="161601" y="328099"/>
                  </a:cubicBezTo>
                  <a:cubicBezTo>
                    <a:pt x="155426" y="328099"/>
                    <a:pt x="150419" y="323092"/>
                    <a:pt x="150419" y="316916"/>
                  </a:cubicBezTo>
                  <a:cubicBezTo>
                    <a:pt x="150419" y="310741"/>
                    <a:pt x="155426" y="305734"/>
                    <a:pt x="161601" y="305734"/>
                  </a:cubicBezTo>
                  <a:close/>
                  <a:moveTo>
                    <a:pt x="924696" y="262071"/>
                  </a:moveTo>
                  <a:cubicBezTo>
                    <a:pt x="930199" y="262071"/>
                    <a:pt x="934659" y="266532"/>
                    <a:pt x="934659" y="272034"/>
                  </a:cubicBezTo>
                  <a:cubicBezTo>
                    <a:pt x="934659" y="277537"/>
                    <a:pt x="930199" y="281997"/>
                    <a:pt x="924696" y="281997"/>
                  </a:cubicBezTo>
                  <a:cubicBezTo>
                    <a:pt x="919194" y="281997"/>
                    <a:pt x="914733" y="277537"/>
                    <a:pt x="914733" y="272034"/>
                  </a:cubicBezTo>
                  <a:cubicBezTo>
                    <a:pt x="914733" y="266532"/>
                    <a:pt x="919194" y="262071"/>
                    <a:pt x="924696" y="262071"/>
                  </a:cubicBezTo>
                  <a:close/>
                  <a:moveTo>
                    <a:pt x="834923" y="262071"/>
                  </a:moveTo>
                  <a:cubicBezTo>
                    <a:pt x="840426" y="262071"/>
                    <a:pt x="844886" y="266532"/>
                    <a:pt x="844886" y="272034"/>
                  </a:cubicBezTo>
                  <a:cubicBezTo>
                    <a:pt x="844886" y="277537"/>
                    <a:pt x="840426" y="281997"/>
                    <a:pt x="834923" y="281997"/>
                  </a:cubicBezTo>
                  <a:cubicBezTo>
                    <a:pt x="829421" y="281997"/>
                    <a:pt x="824960" y="277537"/>
                    <a:pt x="824960" y="272034"/>
                  </a:cubicBezTo>
                  <a:cubicBezTo>
                    <a:pt x="824960" y="266532"/>
                    <a:pt x="829421" y="262071"/>
                    <a:pt x="834923" y="262071"/>
                  </a:cubicBezTo>
                  <a:close/>
                  <a:moveTo>
                    <a:pt x="745150" y="262071"/>
                  </a:moveTo>
                  <a:cubicBezTo>
                    <a:pt x="750653" y="262071"/>
                    <a:pt x="755113" y="266532"/>
                    <a:pt x="755113" y="272034"/>
                  </a:cubicBezTo>
                  <a:cubicBezTo>
                    <a:pt x="755113" y="277537"/>
                    <a:pt x="750653" y="281997"/>
                    <a:pt x="745150" y="281997"/>
                  </a:cubicBezTo>
                  <a:cubicBezTo>
                    <a:pt x="739648" y="281997"/>
                    <a:pt x="735187" y="277537"/>
                    <a:pt x="735187" y="272034"/>
                  </a:cubicBezTo>
                  <a:cubicBezTo>
                    <a:pt x="735187" y="266532"/>
                    <a:pt x="739648" y="262071"/>
                    <a:pt x="745150" y="262071"/>
                  </a:cubicBezTo>
                  <a:close/>
                  <a:moveTo>
                    <a:pt x="655367" y="262071"/>
                  </a:moveTo>
                  <a:cubicBezTo>
                    <a:pt x="660870" y="262071"/>
                    <a:pt x="665330" y="266532"/>
                    <a:pt x="665330" y="272034"/>
                  </a:cubicBezTo>
                  <a:cubicBezTo>
                    <a:pt x="665330" y="277537"/>
                    <a:pt x="660870" y="281997"/>
                    <a:pt x="655367" y="281997"/>
                  </a:cubicBezTo>
                  <a:cubicBezTo>
                    <a:pt x="649865" y="281997"/>
                    <a:pt x="645404" y="277537"/>
                    <a:pt x="645404" y="272034"/>
                  </a:cubicBezTo>
                  <a:cubicBezTo>
                    <a:pt x="645404" y="266532"/>
                    <a:pt x="649865" y="262071"/>
                    <a:pt x="655367" y="262071"/>
                  </a:cubicBezTo>
                  <a:close/>
                  <a:moveTo>
                    <a:pt x="565594" y="262071"/>
                  </a:moveTo>
                  <a:cubicBezTo>
                    <a:pt x="571097" y="262071"/>
                    <a:pt x="575557" y="266532"/>
                    <a:pt x="575557" y="272034"/>
                  </a:cubicBezTo>
                  <a:cubicBezTo>
                    <a:pt x="575557" y="277537"/>
                    <a:pt x="571097" y="281997"/>
                    <a:pt x="565594" y="281997"/>
                  </a:cubicBezTo>
                  <a:cubicBezTo>
                    <a:pt x="560092" y="281997"/>
                    <a:pt x="555631" y="277537"/>
                    <a:pt x="555631" y="272034"/>
                  </a:cubicBezTo>
                  <a:cubicBezTo>
                    <a:pt x="555631" y="266532"/>
                    <a:pt x="560092" y="262071"/>
                    <a:pt x="565594" y="262071"/>
                  </a:cubicBezTo>
                  <a:close/>
                  <a:moveTo>
                    <a:pt x="475821" y="262071"/>
                  </a:moveTo>
                  <a:cubicBezTo>
                    <a:pt x="481324" y="262071"/>
                    <a:pt x="485784" y="266532"/>
                    <a:pt x="485784" y="272034"/>
                  </a:cubicBezTo>
                  <a:cubicBezTo>
                    <a:pt x="485784" y="277537"/>
                    <a:pt x="481324" y="281997"/>
                    <a:pt x="475821" y="281997"/>
                  </a:cubicBezTo>
                  <a:cubicBezTo>
                    <a:pt x="470319" y="281997"/>
                    <a:pt x="465858" y="277537"/>
                    <a:pt x="465858" y="272034"/>
                  </a:cubicBezTo>
                  <a:cubicBezTo>
                    <a:pt x="465858" y="266532"/>
                    <a:pt x="470319" y="262071"/>
                    <a:pt x="475821" y="262071"/>
                  </a:cubicBezTo>
                  <a:close/>
                  <a:moveTo>
                    <a:pt x="386048" y="262071"/>
                  </a:moveTo>
                  <a:cubicBezTo>
                    <a:pt x="391551" y="262071"/>
                    <a:pt x="396011" y="266532"/>
                    <a:pt x="396011" y="272034"/>
                  </a:cubicBezTo>
                  <a:cubicBezTo>
                    <a:pt x="396011" y="277537"/>
                    <a:pt x="391551" y="281997"/>
                    <a:pt x="386048" y="281997"/>
                  </a:cubicBezTo>
                  <a:cubicBezTo>
                    <a:pt x="380546" y="281997"/>
                    <a:pt x="376085" y="277537"/>
                    <a:pt x="376085" y="272034"/>
                  </a:cubicBezTo>
                  <a:cubicBezTo>
                    <a:pt x="376085" y="266532"/>
                    <a:pt x="380546" y="262071"/>
                    <a:pt x="386048" y="262071"/>
                  </a:cubicBezTo>
                  <a:close/>
                  <a:moveTo>
                    <a:pt x="206483" y="262071"/>
                  </a:moveTo>
                  <a:cubicBezTo>
                    <a:pt x="211986" y="262071"/>
                    <a:pt x="216446" y="266532"/>
                    <a:pt x="216446" y="272034"/>
                  </a:cubicBezTo>
                  <a:cubicBezTo>
                    <a:pt x="216446" y="277537"/>
                    <a:pt x="211986" y="281997"/>
                    <a:pt x="206483" y="281997"/>
                  </a:cubicBezTo>
                  <a:cubicBezTo>
                    <a:pt x="200981" y="281997"/>
                    <a:pt x="196520" y="277537"/>
                    <a:pt x="196520" y="272034"/>
                  </a:cubicBezTo>
                  <a:cubicBezTo>
                    <a:pt x="196520" y="266532"/>
                    <a:pt x="200981" y="262071"/>
                    <a:pt x="206483" y="262071"/>
                  </a:cubicBezTo>
                  <a:close/>
                  <a:moveTo>
                    <a:pt x="116710" y="262071"/>
                  </a:moveTo>
                  <a:cubicBezTo>
                    <a:pt x="122213" y="262071"/>
                    <a:pt x="126673" y="266532"/>
                    <a:pt x="126673" y="272034"/>
                  </a:cubicBezTo>
                  <a:cubicBezTo>
                    <a:pt x="126673" y="277537"/>
                    <a:pt x="122213" y="281997"/>
                    <a:pt x="116710" y="281997"/>
                  </a:cubicBezTo>
                  <a:cubicBezTo>
                    <a:pt x="111208" y="281997"/>
                    <a:pt x="106747" y="277537"/>
                    <a:pt x="106747" y="272034"/>
                  </a:cubicBezTo>
                  <a:cubicBezTo>
                    <a:pt x="106747" y="266532"/>
                    <a:pt x="111208" y="262071"/>
                    <a:pt x="116710" y="262071"/>
                  </a:cubicBezTo>
                  <a:close/>
                  <a:moveTo>
                    <a:pt x="26937" y="262071"/>
                  </a:moveTo>
                  <a:cubicBezTo>
                    <a:pt x="32440" y="262071"/>
                    <a:pt x="36900" y="266532"/>
                    <a:pt x="36900" y="272034"/>
                  </a:cubicBezTo>
                  <a:cubicBezTo>
                    <a:pt x="36900" y="277537"/>
                    <a:pt x="32440" y="281997"/>
                    <a:pt x="26937" y="281997"/>
                  </a:cubicBezTo>
                  <a:cubicBezTo>
                    <a:pt x="21435" y="281997"/>
                    <a:pt x="16974" y="277537"/>
                    <a:pt x="16974" y="272034"/>
                  </a:cubicBezTo>
                  <a:cubicBezTo>
                    <a:pt x="16974" y="266532"/>
                    <a:pt x="21435" y="262071"/>
                    <a:pt x="26937" y="262071"/>
                  </a:cubicBezTo>
                  <a:close/>
                  <a:moveTo>
                    <a:pt x="296266" y="262062"/>
                  </a:moveTo>
                  <a:cubicBezTo>
                    <a:pt x="301773" y="262062"/>
                    <a:pt x="306238" y="266527"/>
                    <a:pt x="306238" y="272035"/>
                  </a:cubicBezTo>
                  <a:cubicBezTo>
                    <a:pt x="306238" y="277542"/>
                    <a:pt x="301773" y="282007"/>
                    <a:pt x="296266" y="282007"/>
                  </a:cubicBezTo>
                  <a:cubicBezTo>
                    <a:pt x="290758" y="282007"/>
                    <a:pt x="286293" y="277542"/>
                    <a:pt x="286293" y="272035"/>
                  </a:cubicBezTo>
                  <a:cubicBezTo>
                    <a:pt x="286293" y="266527"/>
                    <a:pt x="290758" y="262062"/>
                    <a:pt x="296266" y="262062"/>
                  </a:cubicBezTo>
                  <a:close/>
                  <a:moveTo>
                    <a:pt x="879815" y="218390"/>
                  </a:moveTo>
                  <a:cubicBezTo>
                    <a:pt x="884649" y="218390"/>
                    <a:pt x="888568" y="222309"/>
                    <a:pt x="888568" y="227143"/>
                  </a:cubicBezTo>
                  <a:cubicBezTo>
                    <a:pt x="888568" y="231978"/>
                    <a:pt x="884649" y="235897"/>
                    <a:pt x="879815" y="235897"/>
                  </a:cubicBezTo>
                  <a:cubicBezTo>
                    <a:pt x="874980" y="235897"/>
                    <a:pt x="871061" y="231978"/>
                    <a:pt x="871061" y="227143"/>
                  </a:cubicBezTo>
                  <a:cubicBezTo>
                    <a:pt x="871061" y="222309"/>
                    <a:pt x="874980" y="218390"/>
                    <a:pt x="879815" y="218390"/>
                  </a:cubicBezTo>
                  <a:close/>
                  <a:moveTo>
                    <a:pt x="790032" y="218390"/>
                  </a:moveTo>
                  <a:cubicBezTo>
                    <a:pt x="794867" y="218390"/>
                    <a:pt x="798786" y="222309"/>
                    <a:pt x="798786" y="227143"/>
                  </a:cubicBezTo>
                  <a:cubicBezTo>
                    <a:pt x="798786" y="231978"/>
                    <a:pt x="794867" y="235897"/>
                    <a:pt x="790032" y="235897"/>
                  </a:cubicBezTo>
                  <a:cubicBezTo>
                    <a:pt x="785198" y="235897"/>
                    <a:pt x="781279" y="231978"/>
                    <a:pt x="781279" y="227143"/>
                  </a:cubicBezTo>
                  <a:cubicBezTo>
                    <a:pt x="781279" y="222309"/>
                    <a:pt x="785198" y="218390"/>
                    <a:pt x="790032" y="218390"/>
                  </a:cubicBezTo>
                  <a:close/>
                  <a:moveTo>
                    <a:pt x="700258" y="218390"/>
                  </a:moveTo>
                  <a:cubicBezTo>
                    <a:pt x="705093" y="218390"/>
                    <a:pt x="709012" y="222309"/>
                    <a:pt x="709012" y="227143"/>
                  </a:cubicBezTo>
                  <a:cubicBezTo>
                    <a:pt x="709012" y="231978"/>
                    <a:pt x="705093" y="235897"/>
                    <a:pt x="700258" y="235897"/>
                  </a:cubicBezTo>
                  <a:cubicBezTo>
                    <a:pt x="695424" y="235897"/>
                    <a:pt x="691505" y="231978"/>
                    <a:pt x="691505" y="227143"/>
                  </a:cubicBezTo>
                  <a:cubicBezTo>
                    <a:pt x="691505" y="222309"/>
                    <a:pt x="695424" y="218390"/>
                    <a:pt x="700258" y="218390"/>
                  </a:cubicBezTo>
                  <a:close/>
                  <a:moveTo>
                    <a:pt x="610485" y="218390"/>
                  </a:moveTo>
                  <a:cubicBezTo>
                    <a:pt x="615320" y="218390"/>
                    <a:pt x="619239" y="222309"/>
                    <a:pt x="619239" y="227143"/>
                  </a:cubicBezTo>
                  <a:cubicBezTo>
                    <a:pt x="619239" y="231978"/>
                    <a:pt x="615320" y="235897"/>
                    <a:pt x="610485" y="235897"/>
                  </a:cubicBezTo>
                  <a:cubicBezTo>
                    <a:pt x="605651" y="235897"/>
                    <a:pt x="601732" y="231978"/>
                    <a:pt x="601732" y="227143"/>
                  </a:cubicBezTo>
                  <a:cubicBezTo>
                    <a:pt x="601732" y="222309"/>
                    <a:pt x="605651" y="218390"/>
                    <a:pt x="610485" y="218390"/>
                  </a:cubicBezTo>
                  <a:close/>
                  <a:moveTo>
                    <a:pt x="520713" y="218390"/>
                  </a:moveTo>
                  <a:cubicBezTo>
                    <a:pt x="525547" y="218390"/>
                    <a:pt x="529466" y="222309"/>
                    <a:pt x="529466" y="227143"/>
                  </a:cubicBezTo>
                  <a:cubicBezTo>
                    <a:pt x="529466" y="231978"/>
                    <a:pt x="525547" y="235897"/>
                    <a:pt x="520713" y="235897"/>
                  </a:cubicBezTo>
                  <a:cubicBezTo>
                    <a:pt x="515878" y="235897"/>
                    <a:pt x="511959" y="231978"/>
                    <a:pt x="511959" y="227143"/>
                  </a:cubicBezTo>
                  <a:cubicBezTo>
                    <a:pt x="511959" y="222309"/>
                    <a:pt x="515878" y="218390"/>
                    <a:pt x="520713" y="218390"/>
                  </a:cubicBezTo>
                  <a:close/>
                  <a:moveTo>
                    <a:pt x="430930" y="218390"/>
                  </a:moveTo>
                  <a:cubicBezTo>
                    <a:pt x="435765" y="218390"/>
                    <a:pt x="439684" y="222309"/>
                    <a:pt x="439684" y="227143"/>
                  </a:cubicBezTo>
                  <a:cubicBezTo>
                    <a:pt x="439684" y="231978"/>
                    <a:pt x="435765" y="235897"/>
                    <a:pt x="430930" y="235897"/>
                  </a:cubicBezTo>
                  <a:cubicBezTo>
                    <a:pt x="426096" y="235897"/>
                    <a:pt x="422177" y="231978"/>
                    <a:pt x="422177" y="227143"/>
                  </a:cubicBezTo>
                  <a:cubicBezTo>
                    <a:pt x="422177" y="222309"/>
                    <a:pt x="426096" y="218390"/>
                    <a:pt x="430930" y="218390"/>
                  </a:cubicBezTo>
                  <a:close/>
                  <a:moveTo>
                    <a:pt x="341156" y="218390"/>
                  </a:moveTo>
                  <a:cubicBezTo>
                    <a:pt x="345991" y="218390"/>
                    <a:pt x="349910" y="222309"/>
                    <a:pt x="349910" y="227143"/>
                  </a:cubicBezTo>
                  <a:cubicBezTo>
                    <a:pt x="349910" y="231978"/>
                    <a:pt x="345991" y="235897"/>
                    <a:pt x="341156" y="235897"/>
                  </a:cubicBezTo>
                  <a:cubicBezTo>
                    <a:pt x="336322" y="235897"/>
                    <a:pt x="332403" y="231978"/>
                    <a:pt x="332403" y="227143"/>
                  </a:cubicBezTo>
                  <a:cubicBezTo>
                    <a:pt x="332403" y="222309"/>
                    <a:pt x="336322" y="218390"/>
                    <a:pt x="341156" y="218390"/>
                  </a:cubicBezTo>
                  <a:close/>
                  <a:moveTo>
                    <a:pt x="251374" y="218390"/>
                  </a:moveTo>
                  <a:cubicBezTo>
                    <a:pt x="256209" y="218390"/>
                    <a:pt x="260128" y="222309"/>
                    <a:pt x="260128" y="227143"/>
                  </a:cubicBezTo>
                  <a:cubicBezTo>
                    <a:pt x="260128" y="231978"/>
                    <a:pt x="256209" y="235897"/>
                    <a:pt x="251374" y="235897"/>
                  </a:cubicBezTo>
                  <a:cubicBezTo>
                    <a:pt x="246540" y="235897"/>
                    <a:pt x="242621" y="231978"/>
                    <a:pt x="242621" y="227143"/>
                  </a:cubicBezTo>
                  <a:cubicBezTo>
                    <a:pt x="242621" y="222309"/>
                    <a:pt x="246540" y="218390"/>
                    <a:pt x="251374" y="218390"/>
                  </a:cubicBezTo>
                  <a:close/>
                  <a:moveTo>
                    <a:pt x="161601" y="218390"/>
                  </a:moveTo>
                  <a:cubicBezTo>
                    <a:pt x="166436" y="218390"/>
                    <a:pt x="170355" y="222309"/>
                    <a:pt x="170355" y="227143"/>
                  </a:cubicBezTo>
                  <a:cubicBezTo>
                    <a:pt x="170355" y="231978"/>
                    <a:pt x="166436" y="235897"/>
                    <a:pt x="161601" y="235897"/>
                  </a:cubicBezTo>
                  <a:cubicBezTo>
                    <a:pt x="156767" y="235897"/>
                    <a:pt x="152848" y="231978"/>
                    <a:pt x="152848" y="227143"/>
                  </a:cubicBezTo>
                  <a:cubicBezTo>
                    <a:pt x="152848" y="222309"/>
                    <a:pt x="156767" y="218390"/>
                    <a:pt x="161601" y="218390"/>
                  </a:cubicBezTo>
                  <a:close/>
                  <a:moveTo>
                    <a:pt x="71828" y="218390"/>
                  </a:moveTo>
                  <a:cubicBezTo>
                    <a:pt x="76663" y="218390"/>
                    <a:pt x="80582" y="222309"/>
                    <a:pt x="80582" y="227143"/>
                  </a:cubicBezTo>
                  <a:cubicBezTo>
                    <a:pt x="80582" y="231978"/>
                    <a:pt x="76663" y="235897"/>
                    <a:pt x="71828" y="235897"/>
                  </a:cubicBezTo>
                  <a:cubicBezTo>
                    <a:pt x="66994" y="235897"/>
                    <a:pt x="63075" y="231978"/>
                    <a:pt x="63075" y="227143"/>
                  </a:cubicBezTo>
                  <a:cubicBezTo>
                    <a:pt x="63075" y="222309"/>
                    <a:pt x="66994" y="218390"/>
                    <a:pt x="71828" y="218390"/>
                  </a:cubicBezTo>
                  <a:close/>
                  <a:moveTo>
                    <a:pt x="924706" y="174717"/>
                  </a:moveTo>
                  <a:cubicBezTo>
                    <a:pt x="928872" y="174717"/>
                    <a:pt x="932250" y="178094"/>
                    <a:pt x="932250" y="182261"/>
                  </a:cubicBezTo>
                  <a:cubicBezTo>
                    <a:pt x="932250" y="186427"/>
                    <a:pt x="928872" y="189805"/>
                    <a:pt x="924706" y="189805"/>
                  </a:cubicBezTo>
                  <a:cubicBezTo>
                    <a:pt x="920539" y="189805"/>
                    <a:pt x="917162" y="186427"/>
                    <a:pt x="917162" y="182261"/>
                  </a:cubicBezTo>
                  <a:cubicBezTo>
                    <a:pt x="917162" y="178094"/>
                    <a:pt x="920539" y="174717"/>
                    <a:pt x="924706" y="174717"/>
                  </a:cubicBezTo>
                  <a:close/>
                  <a:moveTo>
                    <a:pt x="834924" y="174717"/>
                  </a:moveTo>
                  <a:cubicBezTo>
                    <a:pt x="839090" y="174717"/>
                    <a:pt x="842468" y="178094"/>
                    <a:pt x="842468" y="182261"/>
                  </a:cubicBezTo>
                  <a:cubicBezTo>
                    <a:pt x="842468" y="186427"/>
                    <a:pt x="839090" y="189805"/>
                    <a:pt x="834924" y="189805"/>
                  </a:cubicBezTo>
                  <a:cubicBezTo>
                    <a:pt x="830757" y="189805"/>
                    <a:pt x="827380" y="186427"/>
                    <a:pt x="827380" y="182261"/>
                  </a:cubicBezTo>
                  <a:cubicBezTo>
                    <a:pt x="827380" y="178094"/>
                    <a:pt x="830757" y="174717"/>
                    <a:pt x="834924" y="174717"/>
                  </a:cubicBezTo>
                  <a:close/>
                  <a:moveTo>
                    <a:pt x="745141" y="174717"/>
                  </a:moveTo>
                  <a:cubicBezTo>
                    <a:pt x="749307" y="174717"/>
                    <a:pt x="752685" y="178094"/>
                    <a:pt x="752685" y="182261"/>
                  </a:cubicBezTo>
                  <a:cubicBezTo>
                    <a:pt x="752685" y="186427"/>
                    <a:pt x="749307" y="189805"/>
                    <a:pt x="745141" y="189805"/>
                  </a:cubicBezTo>
                  <a:cubicBezTo>
                    <a:pt x="740975" y="189805"/>
                    <a:pt x="737597" y="186427"/>
                    <a:pt x="737597" y="182261"/>
                  </a:cubicBezTo>
                  <a:cubicBezTo>
                    <a:pt x="737597" y="178094"/>
                    <a:pt x="740975" y="174717"/>
                    <a:pt x="745141" y="174717"/>
                  </a:cubicBezTo>
                  <a:close/>
                  <a:moveTo>
                    <a:pt x="655368" y="174717"/>
                  </a:moveTo>
                  <a:cubicBezTo>
                    <a:pt x="659534" y="174717"/>
                    <a:pt x="662912" y="178094"/>
                    <a:pt x="662912" y="182261"/>
                  </a:cubicBezTo>
                  <a:cubicBezTo>
                    <a:pt x="662912" y="186427"/>
                    <a:pt x="659534" y="189805"/>
                    <a:pt x="655368" y="189805"/>
                  </a:cubicBezTo>
                  <a:cubicBezTo>
                    <a:pt x="651201" y="189805"/>
                    <a:pt x="647824" y="186427"/>
                    <a:pt x="647824" y="182261"/>
                  </a:cubicBezTo>
                  <a:cubicBezTo>
                    <a:pt x="647824" y="178094"/>
                    <a:pt x="651201" y="174717"/>
                    <a:pt x="655368" y="174717"/>
                  </a:cubicBezTo>
                  <a:close/>
                  <a:moveTo>
                    <a:pt x="565595" y="174717"/>
                  </a:moveTo>
                  <a:cubicBezTo>
                    <a:pt x="569761" y="174717"/>
                    <a:pt x="573139" y="178094"/>
                    <a:pt x="573139" y="182261"/>
                  </a:cubicBezTo>
                  <a:cubicBezTo>
                    <a:pt x="573139" y="186427"/>
                    <a:pt x="569761" y="189805"/>
                    <a:pt x="565595" y="189805"/>
                  </a:cubicBezTo>
                  <a:cubicBezTo>
                    <a:pt x="561428" y="189805"/>
                    <a:pt x="558051" y="186427"/>
                    <a:pt x="558051" y="182261"/>
                  </a:cubicBezTo>
                  <a:cubicBezTo>
                    <a:pt x="558051" y="178094"/>
                    <a:pt x="561428" y="174717"/>
                    <a:pt x="565595" y="174717"/>
                  </a:cubicBezTo>
                  <a:close/>
                  <a:moveTo>
                    <a:pt x="475822" y="174717"/>
                  </a:moveTo>
                  <a:cubicBezTo>
                    <a:pt x="479988" y="174717"/>
                    <a:pt x="483366" y="178094"/>
                    <a:pt x="483366" y="182261"/>
                  </a:cubicBezTo>
                  <a:cubicBezTo>
                    <a:pt x="483366" y="186427"/>
                    <a:pt x="479988" y="189805"/>
                    <a:pt x="475822" y="189805"/>
                  </a:cubicBezTo>
                  <a:cubicBezTo>
                    <a:pt x="471656" y="189805"/>
                    <a:pt x="468278" y="186427"/>
                    <a:pt x="468278" y="182261"/>
                  </a:cubicBezTo>
                  <a:cubicBezTo>
                    <a:pt x="468278" y="178094"/>
                    <a:pt x="471656" y="174717"/>
                    <a:pt x="475822" y="174717"/>
                  </a:cubicBezTo>
                  <a:close/>
                  <a:moveTo>
                    <a:pt x="386039" y="174717"/>
                  </a:moveTo>
                  <a:cubicBezTo>
                    <a:pt x="390205" y="174717"/>
                    <a:pt x="393583" y="178094"/>
                    <a:pt x="393583" y="182261"/>
                  </a:cubicBezTo>
                  <a:cubicBezTo>
                    <a:pt x="393583" y="186427"/>
                    <a:pt x="390205" y="189805"/>
                    <a:pt x="386039" y="189805"/>
                  </a:cubicBezTo>
                  <a:cubicBezTo>
                    <a:pt x="381872" y="189805"/>
                    <a:pt x="378495" y="186427"/>
                    <a:pt x="378495" y="182261"/>
                  </a:cubicBezTo>
                  <a:cubicBezTo>
                    <a:pt x="378495" y="178094"/>
                    <a:pt x="381872" y="174717"/>
                    <a:pt x="386039" y="174717"/>
                  </a:cubicBezTo>
                  <a:close/>
                  <a:moveTo>
                    <a:pt x="296266" y="174717"/>
                  </a:moveTo>
                  <a:cubicBezTo>
                    <a:pt x="300432" y="174717"/>
                    <a:pt x="303810" y="178094"/>
                    <a:pt x="303810" y="182261"/>
                  </a:cubicBezTo>
                  <a:cubicBezTo>
                    <a:pt x="303810" y="186427"/>
                    <a:pt x="300432" y="189805"/>
                    <a:pt x="296266" y="189805"/>
                  </a:cubicBezTo>
                  <a:cubicBezTo>
                    <a:pt x="292099" y="189805"/>
                    <a:pt x="288722" y="186427"/>
                    <a:pt x="288722" y="182261"/>
                  </a:cubicBezTo>
                  <a:cubicBezTo>
                    <a:pt x="288722" y="178094"/>
                    <a:pt x="292099" y="174717"/>
                    <a:pt x="296266" y="174717"/>
                  </a:cubicBezTo>
                  <a:close/>
                  <a:moveTo>
                    <a:pt x="206493" y="174717"/>
                  </a:moveTo>
                  <a:cubicBezTo>
                    <a:pt x="210659" y="174717"/>
                    <a:pt x="214037" y="178094"/>
                    <a:pt x="214037" y="182261"/>
                  </a:cubicBezTo>
                  <a:cubicBezTo>
                    <a:pt x="214037" y="186427"/>
                    <a:pt x="210659" y="189805"/>
                    <a:pt x="206493" y="189805"/>
                  </a:cubicBezTo>
                  <a:cubicBezTo>
                    <a:pt x="202326" y="189805"/>
                    <a:pt x="198949" y="186427"/>
                    <a:pt x="198949" y="182261"/>
                  </a:cubicBezTo>
                  <a:cubicBezTo>
                    <a:pt x="198949" y="178094"/>
                    <a:pt x="202326" y="174717"/>
                    <a:pt x="206493" y="174717"/>
                  </a:cubicBezTo>
                  <a:close/>
                  <a:moveTo>
                    <a:pt x="116710" y="174717"/>
                  </a:moveTo>
                  <a:cubicBezTo>
                    <a:pt x="120876" y="174717"/>
                    <a:pt x="124254" y="178094"/>
                    <a:pt x="124254" y="182261"/>
                  </a:cubicBezTo>
                  <a:cubicBezTo>
                    <a:pt x="124254" y="186427"/>
                    <a:pt x="120876" y="189805"/>
                    <a:pt x="116710" y="189805"/>
                  </a:cubicBezTo>
                  <a:cubicBezTo>
                    <a:pt x="112543" y="189805"/>
                    <a:pt x="109166" y="186427"/>
                    <a:pt x="109166" y="182261"/>
                  </a:cubicBezTo>
                  <a:cubicBezTo>
                    <a:pt x="109166" y="178094"/>
                    <a:pt x="112543" y="174717"/>
                    <a:pt x="116710" y="174717"/>
                  </a:cubicBezTo>
                  <a:close/>
                  <a:moveTo>
                    <a:pt x="26937" y="174717"/>
                  </a:moveTo>
                  <a:cubicBezTo>
                    <a:pt x="31103" y="174717"/>
                    <a:pt x="34481" y="178094"/>
                    <a:pt x="34481" y="182261"/>
                  </a:cubicBezTo>
                  <a:cubicBezTo>
                    <a:pt x="34481" y="186427"/>
                    <a:pt x="31103" y="189805"/>
                    <a:pt x="26937" y="189805"/>
                  </a:cubicBezTo>
                  <a:cubicBezTo>
                    <a:pt x="22770" y="189805"/>
                    <a:pt x="19393" y="186427"/>
                    <a:pt x="19393" y="182261"/>
                  </a:cubicBezTo>
                  <a:cubicBezTo>
                    <a:pt x="19393" y="178094"/>
                    <a:pt x="22770" y="174717"/>
                    <a:pt x="26937" y="174717"/>
                  </a:cubicBezTo>
                  <a:close/>
                  <a:moveTo>
                    <a:pt x="700259" y="131045"/>
                  </a:moveTo>
                  <a:cubicBezTo>
                    <a:pt x="703752" y="131045"/>
                    <a:pt x="706583" y="133877"/>
                    <a:pt x="706583" y="137370"/>
                  </a:cubicBezTo>
                  <a:cubicBezTo>
                    <a:pt x="706583" y="140863"/>
                    <a:pt x="703752" y="143694"/>
                    <a:pt x="700259" y="143694"/>
                  </a:cubicBezTo>
                  <a:cubicBezTo>
                    <a:pt x="696766" y="143694"/>
                    <a:pt x="693934" y="140863"/>
                    <a:pt x="693934" y="137370"/>
                  </a:cubicBezTo>
                  <a:cubicBezTo>
                    <a:pt x="693934" y="133877"/>
                    <a:pt x="696766" y="131045"/>
                    <a:pt x="700259" y="131045"/>
                  </a:cubicBezTo>
                  <a:close/>
                  <a:moveTo>
                    <a:pt x="251375" y="131045"/>
                  </a:moveTo>
                  <a:cubicBezTo>
                    <a:pt x="254868" y="131045"/>
                    <a:pt x="257699" y="133877"/>
                    <a:pt x="257699" y="137370"/>
                  </a:cubicBezTo>
                  <a:cubicBezTo>
                    <a:pt x="257699" y="140863"/>
                    <a:pt x="254868" y="143694"/>
                    <a:pt x="251375" y="143694"/>
                  </a:cubicBezTo>
                  <a:cubicBezTo>
                    <a:pt x="247882" y="143694"/>
                    <a:pt x="245050" y="140863"/>
                    <a:pt x="245050" y="137370"/>
                  </a:cubicBezTo>
                  <a:cubicBezTo>
                    <a:pt x="245050" y="133877"/>
                    <a:pt x="247882" y="131045"/>
                    <a:pt x="251375" y="131045"/>
                  </a:cubicBezTo>
                  <a:close/>
                  <a:moveTo>
                    <a:pt x="879815" y="131036"/>
                  </a:moveTo>
                  <a:cubicBezTo>
                    <a:pt x="883313" y="131036"/>
                    <a:pt x="886149" y="133872"/>
                    <a:pt x="886149" y="137370"/>
                  </a:cubicBezTo>
                  <a:cubicBezTo>
                    <a:pt x="886149" y="140868"/>
                    <a:pt x="883313" y="143704"/>
                    <a:pt x="879815" y="143704"/>
                  </a:cubicBezTo>
                  <a:cubicBezTo>
                    <a:pt x="876317" y="143704"/>
                    <a:pt x="873481" y="140868"/>
                    <a:pt x="873481" y="137370"/>
                  </a:cubicBezTo>
                  <a:cubicBezTo>
                    <a:pt x="873481" y="133872"/>
                    <a:pt x="876317" y="131036"/>
                    <a:pt x="879815" y="131036"/>
                  </a:cubicBezTo>
                  <a:close/>
                  <a:moveTo>
                    <a:pt x="790032" y="131036"/>
                  </a:moveTo>
                  <a:cubicBezTo>
                    <a:pt x="793530" y="131036"/>
                    <a:pt x="796366" y="133872"/>
                    <a:pt x="796366" y="137370"/>
                  </a:cubicBezTo>
                  <a:cubicBezTo>
                    <a:pt x="796366" y="140868"/>
                    <a:pt x="793530" y="143704"/>
                    <a:pt x="790032" y="143704"/>
                  </a:cubicBezTo>
                  <a:cubicBezTo>
                    <a:pt x="786534" y="143704"/>
                    <a:pt x="783698" y="140868"/>
                    <a:pt x="783698" y="137370"/>
                  </a:cubicBezTo>
                  <a:cubicBezTo>
                    <a:pt x="783698" y="133872"/>
                    <a:pt x="786534" y="131036"/>
                    <a:pt x="790032" y="131036"/>
                  </a:cubicBezTo>
                  <a:close/>
                  <a:moveTo>
                    <a:pt x="610486" y="131036"/>
                  </a:moveTo>
                  <a:cubicBezTo>
                    <a:pt x="613984" y="131036"/>
                    <a:pt x="616820" y="133872"/>
                    <a:pt x="616820" y="137370"/>
                  </a:cubicBezTo>
                  <a:cubicBezTo>
                    <a:pt x="616820" y="140868"/>
                    <a:pt x="613984" y="143704"/>
                    <a:pt x="610486" y="143704"/>
                  </a:cubicBezTo>
                  <a:cubicBezTo>
                    <a:pt x="606988" y="143704"/>
                    <a:pt x="604152" y="140868"/>
                    <a:pt x="604152" y="137370"/>
                  </a:cubicBezTo>
                  <a:cubicBezTo>
                    <a:pt x="604152" y="133872"/>
                    <a:pt x="606988" y="131036"/>
                    <a:pt x="610486" y="131036"/>
                  </a:cubicBezTo>
                  <a:close/>
                  <a:moveTo>
                    <a:pt x="520703" y="131036"/>
                  </a:moveTo>
                  <a:cubicBezTo>
                    <a:pt x="524201" y="131036"/>
                    <a:pt x="527037" y="133872"/>
                    <a:pt x="527037" y="137370"/>
                  </a:cubicBezTo>
                  <a:cubicBezTo>
                    <a:pt x="527037" y="140868"/>
                    <a:pt x="524201" y="143704"/>
                    <a:pt x="520703" y="143704"/>
                  </a:cubicBezTo>
                  <a:cubicBezTo>
                    <a:pt x="517205" y="143704"/>
                    <a:pt x="514369" y="140868"/>
                    <a:pt x="514369" y="137370"/>
                  </a:cubicBezTo>
                  <a:cubicBezTo>
                    <a:pt x="514369" y="133872"/>
                    <a:pt x="517205" y="131036"/>
                    <a:pt x="520703" y="131036"/>
                  </a:cubicBezTo>
                  <a:close/>
                  <a:moveTo>
                    <a:pt x="430930" y="131036"/>
                  </a:moveTo>
                  <a:cubicBezTo>
                    <a:pt x="434428" y="131036"/>
                    <a:pt x="437264" y="133872"/>
                    <a:pt x="437264" y="137370"/>
                  </a:cubicBezTo>
                  <a:cubicBezTo>
                    <a:pt x="437264" y="140868"/>
                    <a:pt x="434428" y="143704"/>
                    <a:pt x="430930" y="143704"/>
                  </a:cubicBezTo>
                  <a:cubicBezTo>
                    <a:pt x="427432" y="143704"/>
                    <a:pt x="424596" y="140868"/>
                    <a:pt x="424596" y="137370"/>
                  </a:cubicBezTo>
                  <a:cubicBezTo>
                    <a:pt x="424596" y="133872"/>
                    <a:pt x="427432" y="131036"/>
                    <a:pt x="430930" y="131036"/>
                  </a:cubicBezTo>
                  <a:close/>
                  <a:moveTo>
                    <a:pt x="341147" y="131036"/>
                  </a:moveTo>
                  <a:cubicBezTo>
                    <a:pt x="344645" y="131036"/>
                    <a:pt x="347481" y="133872"/>
                    <a:pt x="347481" y="137370"/>
                  </a:cubicBezTo>
                  <a:cubicBezTo>
                    <a:pt x="347481" y="140868"/>
                    <a:pt x="344645" y="143704"/>
                    <a:pt x="341147" y="143704"/>
                  </a:cubicBezTo>
                  <a:cubicBezTo>
                    <a:pt x="337649" y="143704"/>
                    <a:pt x="334813" y="140868"/>
                    <a:pt x="334813" y="137370"/>
                  </a:cubicBezTo>
                  <a:cubicBezTo>
                    <a:pt x="334813" y="133872"/>
                    <a:pt x="337649" y="131036"/>
                    <a:pt x="341147" y="131036"/>
                  </a:cubicBezTo>
                  <a:close/>
                  <a:moveTo>
                    <a:pt x="161601" y="131036"/>
                  </a:moveTo>
                  <a:cubicBezTo>
                    <a:pt x="165099" y="131036"/>
                    <a:pt x="167935" y="133872"/>
                    <a:pt x="167935" y="137370"/>
                  </a:cubicBezTo>
                  <a:cubicBezTo>
                    <a:pt x="167935" y="140868"/>
                    <a:pt x="165099" y="143704"/>
                    <a:pt x="161601" y="143704"/>
                  </a:cubicBezTo>
                  <a:cubicBezTo>
                    <a:pt x="158103" y="143704"/>
                    <a:pt x="155267" y="140868"/>
                    <a:pt x="155267" y="137370"/>
                  </a:cubicBezTo>
                  <a:cubicBezTo>
                    <a:pt x="155267" y="133872"/>
                    <a:pt x="158103" y="131036"/>
                    <a:pt x="161601" y="131036"/>
                  </a:cubicBezTo>
                  <a:close/>
                  <a:moveTo>
                    <a:pt x="71828" y="131036"/>
                  </a:moveTo>
                  <a:cubicBezTo>
                    <a:pt x="75326" y="131036"/>
                    <a:pt x="78162" y="133872"/>
                    <a:pt x="78162" y="137370"/>
                  </a:cubicBezTo>
                  <a:cubicBezTo>
                    <a:pt x="78162" y="140868"/>
                    <a:pt x="75326" y="143704"/>
                    <a:pt x="71828" y="143704"/>
                  </a:cubicBezTo>
                  <a:cubicBezTo>
                    <a:pt x="68330" y="143704"/>
                    <a:pt x="65494" y="140868"/>
                    <a:pt x="65494" y="137370"/>
                  </a:cubicBezTo>
                  <a:cubicBezTo>
                    <a:pt x="65494" y="133872"/>
                    <a:pt x="68330" y="131036"/>
                    <a:pt x="71828" y="131036"/>
                  </a:cubicBezTo>
                  <a:close/>
                  <a:moveTo>
                    <a:pt x="924706" y="87364"/>
                  </a:moveTo>
                  <a:cubicBezTo>
                    <a:pt x="927531" y="87364"/>
                    <a:pt x="929821" y="89654"/>
                    <a:pt x="929821" y="92479"/>
                  </a:cubicBezTo>
                  <a:cubicBezTo>
                    <a:pt x="929821" y="95304"/>
                    <a:pt x="927531" y="97594"/>
                    <a:pt x="924706" y="97594"/>
                  </a:cubicBezTo>
                  <a:cubicBezTo>
                    <a:pt x="921881" y="97594"/>
                    <a:pt x="919591" y="95304"/>
                    <a:pt x="919591" y="92479"/>
                  </a:cubicBezTo>
                  <a:cubicBezTo>
                    <a:pt x="919591" y="89654"/>
                    <a:pt x="921881" y="87364"/>
                    <a:pt x="924706" y="87364"/>
                  </a:cubicBezTo>
                  <a:close/>
                  <a:moveTo>
                    <a:pt x="834923" y="87364"/>
                  </a:moveTo>
                  <a:cubicBezTo>
                    <a:pt x="837748" y="87364"/>
                    <a:pt x="840038" y="89654"/>
                    <a:pt x="840038" y="92479"/>
                  </a:cubicBezTo>
                  <a:cubicBezTo>
                    <a:pt x="840038" y="95304"/>
                    <a:pt x="837748" y="97594"/>
                    <a:pt x="834923" y="97594"/>
                  </a:cubicBezTo>
                  <a:cubicBezTo>
                    <a:pt x="832098" y="97594"/>
                    <a:pt x="829808" y="95304"/>
                    <a:pt x="829808" y="92479"/>
                  </a:cubicBezTo>
                  <a:cubicBezTo>
                    <a:pt x="829808" y="89654"/>
                    <a:pt x="832098" y="87364"/>
                    <a:pt x="834923" y="87364"/>
                  </a:cubicBezTo>
                  <a:close/>
                  <a:moveTo>
                    <a:pt x="745150" y="87364"/>
                  </a:moveTo>
                  <a:cubicBezTo>
                    <a:pt x="747975" y="87364"/>
                    <a:pt x="750265" y="89654"/>
                    <a:pt x="750265" y="92479"/>
                  </a:cubicBezTo>
                  <a:cubicBezTo>
                    <a:pt x="750265" y="95304"/>
                    <a:pt x="747975" y="97594"/>
                    <a:pt x="745150" y="97594"/>
                  </a:cubicBezTo>
                  <a:cubicBezTo>
                    <a:pt x="742325" y="97594"/>
                    <a:pt x="740035" y="95304"/>
                    <a:pt x="740035" y="92479"/>
                  </a:cubicBezTo>
                  <a:cubicBezTo>
                    <a:pt x="740035" y="89654"/>
                    <a:pt x="742325" y="87364"/>
                    <a:pt x="745150" y="87364"/>
                  </a:cubicBezTo>
                  <a:close/>
                  <a:moveTo>
                    <a:pt x="655368" y="87364"/>
                  </a:moveTo>
                  <a:cubicBezTo>
                    <a:pt x="658193" y="87364"/>
                    <a:pt x="660483" y="89654"/>
                    <a:pt x="660483" y="92479"/>
                  </a:cubicBezTo>
                  <a:cubicBezTo>
                    <a:pt x="660483" y="95304"/>
                    <a:pt x="658193" y="97594"/>
                    <a:pt x="655368" y="97594"/>
                  </a:cubicBezTo>
                  <a:cubicBezTo>
                    <a:pt x="652543" y="97594"/>
                    <a:pt x="650253" y="95304"/>
                    <a:pt x="650253" y="92479"/>
                  </a:cubicBezTo>
                  <a:cubicBezTo>
                    <a:pt x="650253" y="89654"/>
                    <a:pt x="652543" y="87364"/>
                    <a:pt x="655368" y="87364"/>
                  </a:cubicBezTo>
                  <a:close/>
                  <a:moveTo>
                    <a:pt x="565595" y="87364"/>
                  </a:moveTo>
                  <a:cubicBezTo>
                    <a:pt x="568420" y="87364"/>
                    <a:pt x="570710" y="89654"/>
                    <a:pt x="570710" y="92479"/>
                  </a:cubicBezTo>
                  <a:cubicBezTo>
                    <a:pt x="570710" y="95304"/>
                    <a:pt x="568420" y="97594"/>
                    <a:pt x="565595" y="97594"/>
                  </a:cubicBezTo>
                  <a:cubicBezTo>
                    <a:pt x="562770" y="97594"/>
                    <a:pt x="560480" y="95304"/>
                    <a:pt x="560480" y="92479"/>
                  </a:cubicBezTo>
                  <a:cubicBezTo>
                    <a:pt x="560480" y="89654"/>
                    <a:pt x="562770" y="87364"/>
                    <a:pt x="565595" y="87364"/>
                  </a:cubicBezTo>
                  <a:close/>
                  <a:moveTo>
                    <a:pt x="475821" y="87364"/>
                  </a:moveTo>
                  <a:cubicBezTo>
                    <a:pt x="478646" y="87364"/>
                    <a:pt x="480936" y="89654"/>
                    <a:pt x="480936" y="92479"/>
                  </a:cubicBezTo>
                  <a:cubicBezTo>
                    <a:pt x="480936" y="95304"/>
                    <a:pt x="478646" y="97594"/>
                    <a:pt x="475821" y="97594"/>
                  </a:cubicBezTo>
                  <a:cubicBezTo>
                    <a:pt x="472996" y="97594"/>
                    <a:pt x="470706" y="95304"/>
                    <a:pt x="470706" y="92479"/>
                  </a:cubicBezTo>
                  <a:cubicBezTo>
                    <a:pt x="470706" y="89654"/>
                    <a:pt x="472996" y="87364"/>
                    <a:pt x="475821" y="87364"/>
                  </a:cubicBezTo>
                  <a:close/>
                  <a:moveTo>
                    <a:pt x="296266" y="87364"/>
                  </a:moveTo>
                  <a:cubicBezTo>
                    <a:pt x="299091" y="87364"/>
                    <a:pt x="301381" y="89654"/>
                    <a:pt x="301381" y="92479"/>
                  </a:cubicBezTo>
                  <a:cubicBezTo>
                    <a:pt x="301381" y="95304"/>
                    <a:pt x="299091" y="97594"/>
                    <a:pt x="296266" y="97594"/>
                  </a:cubicBezTo>
                  <a:cubicBezTo>
                    <a:pt x="293441" y="97594"/>
                    <a:pt x="291151" y="95304"/>
                    <a:pt x="291151" y="92479"/>
                  </a:cubicBezTo>
                  <a:cubicBezTo>
                    <a:pt x="291151" y="89654"/>
                    <a:pt x="293441" y="87364"/>
                    <a:pt x="296266" y="87364"/>
                  </a:cubicBezTo>
                  <a:close/>
                  <a:moveTo>
                    <a:pt x="206483" y="87364"/>
                  </a:moveTo>
                  <a:cubicBezTo>
                    <a:pt x="209308" y="87364"/>
                    <a:pt x="211598" y="89654"/>
                    <a:pt x="211598" y="92479"/>
                  </a:cubicBezTo>
                  <a:cubicBezTo>
                    <a:pt x="211598" y="95304"/>
                    <a:pt x="209308" y="97594"/>
                    <a:pt x="206483" y="97594"/>
                  </a:cubicBezTo>
                  <a:cubicBezTo>
                    <a:pt x="203658" y="97594"/>
                    <a:pt x="201368" y="95304"/>
                    <a:pt x="201368" y="92479"/>
                  </a:cubicBezTo>
                  <a:cubicBezTo>
                    <a:pt x="201368" y="89654"/>
                    <a:pt x="203658" y="87364"/>
                    <a:pt x="206483" y="87364"/>
                  </a:cubicBezTo>
                  <a:close/>
                  <a:moveTo>
                    <a:pt x="26937" y="87364"/>
                  </a:moveTo>
                  <a:cubicBezTo>
                    <a:pt x="29762" y="87364"/>
                    <a:pt x="32052" y="89654"/>
                    <a:pt x="32052" y="92479"/>
                  </a:cubicBezTo>
                  <a:cubicBezTo>
                    <a:pt x="32052" y="95304"/>
                    <a:pt x="29762" y="97594"/>
                    <a:pt x="26937" y="97594"/>
                  </a:cubicBezTo>
                  <a:cubicBezTo>
                    <a:pt x="24112" y="97594"/>
                    <a:pt x="21822" y="95304"/>
                    <a:pt x="21822" y="92479"/>
                  </a:cubicBezTo>
                  <a:cubicBezTo>
                    <a:pt x="21822" y="89654"/>
                    <a:pt x="24112" y="87364"/>
                    <a:pt x="26937" y="87364"/>
                  </a:cubicBezTo>
                  <a:close/>
                  <a:moveTo>
                    <a:pt x="386038" y="87354"/>
                  </a:moveTo>
                  <a:cubicBezTo>
                    <a:pt x="388869" y="87354"/>
                    <a:pt x="391163" y="89648"/>
                    <a:pt x="391163" y="92478"/>
                  </a:cubicBezTo>
                  <a:cubicBezTo>
                    <a:pt x="391163" y="95309"/>
                    <a:pt x="388869" y="97603"/>
                    <a:pt x="386038" y="97603"/>
                  </a:cubicBezTo>
                  <a:cubicBezTo>
                    <a:pt x="383208" y="97603"/>
                    <a:pt x="380914" y="95309"/>
                    <a:pt x="380914" y="92478"/>
                  </a:cubicBezTo>
                  <a:cubicBezTo>
                    <a:pt x="380914" y="89648"/>
                    <a:pt x="383208" y="87354"/>
                    <a:pt x="386038" y="87354"/>
                  </a:cubicBezTo>
                  <a:close/>
                  <a:moveTo>
                    <a:pt x="116709" y="87354"/>
                  </a:moveTo>
                  <a:cubicBezTo>
                    <a:pt x="119540" y="87354"/>
                    <a:pt x="121834" y="89648"/>
                    <a:pt x="121834" y="92478"/>
                  </a:cubicBezTo>
                  <a:cubicBezTo>
                    <a:pt x="121834" y="95309"/>
                    <a:pt x="119540" y="97603"/>
                    <a:pt x="116709" y="97603"/>
                  </a:cubicBezTo>
                  <a:cubicBezTo>
                    <a:pt x="113879" y="97603"/>
                    <a:pt x="111585" y="95309"/>
                    <a:pt x="111585" y="92478"/>
                  </a:cubicBezTo>
                  <a:cubicBezTo>
                    <a:pt x="111585" y="89648"/>
                    <a:pt x="113879" y="87354"/>
                    <a:pt x="116709" y="87354"/>
                  </a:cubicBezTo>
                  <a:close/>
                  <a:moveTo>
                    <a:pt x="879814" y="43682"/>
                  </a:moveTo>
                  <a:cubicBezTo>
                    <a:pt x="881971" y="43682"/>
                    <a:pt x="883719" y="45430"/>
                    <a:pt x="883719" y="47587"/>
                  </a:cubicBezTo>
                  <a:cubicBezTo>
                    <a:pt x="883719" y="49744"/>
                    <a:pt x="881971" y="51493"/>
                    <a:pt x="879814" y="51493"/>
                  </a:cubicBezTo>
                  <a:cubicBezTo>
                    <a:pt x="877657" y="51493"/>
                    <a:pt x="875909" y="49744"/>
                    <a:pt x="875909" y="47587"/>
                  </a:cubicBezTo>
                  <a:cubicBezTo>
                    <a:pt x="875909" y="45430"/>
                    <a:pt x="877657" y="43682"/>
                    <a:pt x="879814" y="43682"/>
                  </a:cubicBezTo>
                  <a:close/>
                  <a:moveTo>
                    <a:pt x="790041" y="43682"/>
                  </a:moveTo>
                  <a:cubicBezTo>
                    <a:pt x="792198" y="43682"/>
                    <a:pt x="793946" y="45430"/>
                    <a:pt x="793946" y="47587"/>
                  </a:cubicBezTo>
                  <a:cubicBezTo>
                    <a:pt x="793946" y="49744"/>
                    <a:pt x="792198" y="51493"/>
                    <a:pt x="790041" y="51493"/>
                  </a:cubicBezTo>
                  <a:cubicBezTo>
                    <a:pt x="787884" y="51493"/>
                    <a:pt x="786136" y="49744"/>
                    <a:pt x="786136" y="47587"/>
                  </a:cubicBezTo>
                  <a:cubicBezTo>
                    <a:pt x="786136" y="45430"/>
                    <a:pt x="787884" y="43682"/>
                    <a:pt x="790041" y="43682"/>
                  </a:cubicBezTo>
                  <a:close/>
                  <a:moveTo>
                    <a:pt x="700259" y="43682"/>
                  </a:moveTo>
                  <a:cubicBezTo>
                    <a:pt x="702416" y="43682"/>
                    <a:pt x="704165" y="45430"/>
                    <a:pt x="704165" y="47587"/>
                  </a:cubicBezTo>
                  <a:cubicBezTo>
                    <a:pt x="704165" y="49744"/>
                    <a:pt x="702416" y="51493"/>
                    <a:pt x="700259" y="51493"/>
                  </a:cubicBezTo>
                  <a:cubicBezTo>
                    <a:pt x="698102" y="51493"/>
                    <a:pt x="696354" y="49744"/>
                    <a:pt x="696354" y="47587"/>
                  </a:cubicBezTo>
                  <a:cubicBezTo>
                    <a:pt x="696354" y="45430"/>
                    <a:pt x="698102" y="43682"/>
                    <a:pt x="700259" y="43682"/>
                  </a:cubicBezTo>
                  <a:close/>
                  <a:moveTo>
                    <a:pt x="610486" y="43682"/>
                  </a:moveTo>
                  <a:cubicBezTo>
                    <a:pt x="612643" y="43682"/>
                    <a:pt x="614391" y="45430"/>
                    <a:pt x="614391" y="47587"/>
                  </a:cubicBezTo>
                  <a:cubicBezTo>
                    <a:pt x="614391" y="49744"/>
                    <a:pt x="612643" y="51493"/>
                    <a:pt x="610486" y="51493"/>
                  </a:cubicBezTo>
                  <a:cubicBezTo>
                    <a:pt x="608329" y="51493"/>
                    <a:pt x="606581" y="49744"/>
                    <a:pt x="606581" y="47587"/>
                  </a:cubicBezTo>
                  <a:cubicBezTo>
                    <a:pt x="606581" y="45430"/>
                    <a:pt x="608329" y="43682"/>
                    <a:pt x="610486" y="43682"/>
                  </a:cubicBezTo>
                  <a:close/>
                  <a:moveTo>
                    <a:pt x="520703" y="43682"/>
                  </a:moveTo>
                  <a:cubicBezTo>
                    <a:pt x="522860" y="43682"/>
                    <a:pt x="524608" y="45430"/>
                    <a:pt x="524608" y="47587"/>
                  </a:cubicBezTo>
                  <a:cubicBezTo>
                    <a:pt x="524608" y="49744"/>
                    <a:pt x="522860" y="51493"/>
                    <a:pt x="520703" y="51493"/>
                  </a:cubicBezTo>
                  <a:cubicBezTo>
                    <a:pt x="518546" y="51493"/>
                    <a:pt x="516798" y="49744"/>
                    <a:pt x="516798" y="47587"/>
                  </a:cubicBezTo>
                  <a:cubicBezTo>
                    <a:pt x="516798" y="45430"/>
                    <a:pt x="518546" y="43682"/>
                    <a:pt x="520703" y="43682"/>
                  </a:cubicBezTo>
                  <a:close/>
                  <a:moveTo>
                    <a:pt x="430930" y="43682"/>
                  </a:moveTo>
                  <a:cubicBezTo>
                    <a:pt x="433087" y="43682"/>
                    <a:pt x="434836" y="45430"/>
                    <a:pt x="434836" y="47587"/>
                  </a:cubicBezTo>
                  <a:cubicBezTo>
                    <a:pt x="434836" y="49744"/>
                    <a:pt x="433087" y="51493"/>
                    <a:pt x="430930" y="51493"/>
                  </a:cubicBezTo>
                  <a:cubicBezTo>
                    <a:pt x="428773" y="51493"/>
                    <a:pt x="427025" y="49744"/>
                    <a:pt x="427025" y="47587"/>
                  </a:cubicBezTo>
                  <a:cubicBezTo>
                    <a:pt x="427025" y="45430"/>
                    <a:pt x="428773" y="43682"/>
                    <a:pt x="430930" y="43682"/>
                  </a:cubicBezTo>
                  <a:close/>
                  <a:moveTo>
                    <a:pt x="341157" y="43682"/>
                  </a:moveTo>
                  <a:cubicBezTo>
                    <a:pt x="343314" y="43682"/>
                    <a:pt x="345063" y="45430"/>
                    <a:pt x="345063" y="47587"/>
                  </a:cubicBezTo>
                  <a:cubicBezTo>
                    <a:pt x="345063" y="49744"/>
                    <a:pt x="343314" y="51493"/>
                    <a:pt x="341157" y="51493"/>
                  </a:cubicBezTo>
                  <a:cubicBezTo>
                    <a:pt x="339000" y="51493"/>
                    <a:pt x="337252" y="49744"/>
                    <a:pt x="337252" y="47587"/>
                  </a:cubicBezTo>
                  <a:cubicBezTo>
                    <a:pt x="337252" y="45430"/>
                    <a:pt x="339000" y="43682"/>
                    <a:pt x="341157" y="43682"/>
                  </a:cubicBezTo>
                  <a:close/>
                  <a:moveTo>
                    <a:pt x="251374" y="43682"/>
                  </a:moveTo>
                  <a:cubicBezTo>
                    <a:pt x="253531" y="43682"/>
                    <a:pt x="255280" y="45430"/>
                    <a:pt x="255280" y="47587"/>
                  </a:cubicBezTo>
                  <a:cubicBezTo>
                    <a:pt x="255280" y="49744"/>
                    <a:pt x="253531" y="51493"/>
                    <a:pt x="251374" y="51493"/>
                  </a:cubicBezTo>
                  <a:cubicBezTo>
                    <a:pt x="249217" y="51493"/>
                    <a:pt x="247469" y="49744"/>
                    <a:pt x="247469" y="47587"/>
                  </a:cubicBezTo>
                  <a:cubicBezTo>
                    <a:pt x="247469" y="45430"/>
                    <a:pt x="249217" y="43682"/>
                    <a:pt x="251374" y="43682"/>
                  </a:cubicBezTo>
                  <a:close/>
                  <a:moveTo>
                    <a:pt x="161601" y="43682"/>
                  </a:moveTo>
                  <a:cubicBezTo>
                    <a:pt x="163758" y="43682"/>
                    <a:pt x="165506" y="45430"/>
                    <a:pt x="165506" y="47587"/>
                  </a:cubicBezTo>
                  <a:cubicBezTo>
                    <a:pt x="165506" y="49744"/>
                    <a:pt x="163758" y="51493"/>
                    <a:pt x="161601" y="51493"/>
                  </a:cubicBezTo>
                  <a:cubicBezTo>
                    <a:pt x="159444" y="51493"/>
                    <a:pt x="157696" y="49744"/>
                    <a:pt x="157696" y="47587"/>
                  </a:cubicBezTo>
                  <a:cubicBezTo>
                    <a:pt x="157696" y="45430"/>
                    <a:pt x="159444" y="43682"/>
                    <a:pt x="161601" y="43682"/>
                  </a:cubicBezTo>
                  <a:close/>
                  <a:moveTo>
                    <a:pt x="71828" y="43682"/>
                  </a:moveTo>
                  <a:cubicBezTo>
                    <a:pt x="73985" y="43682"/>
                    <a:pt x="75734" y="45430"/>
                    <a:pt x="75734" y="47587"/>
                  </a:cubicBezTo>
                  <a:cubicBezTo>
                    <a:pt x="75734" y="49744"/>
                    <a:pt x="73985" y="51493"/>
                    <a:pt x="71828" y="51493"/>
                  </a:cubicBezTo>
                  <a:cubicBezTo>
                    <a:pt x="69671" y="51493"/>
                    <a:pt x="67923" y="49744"/>
                    <a:pt x="67923" y="47587"/>
                  </a:cubicBezTo>
                  <a:cubicBezTo>
                    <a:pt x="67923" y="45430"/>
                    <a:pt x="69671" y="43682"/>
                    <a:pt x="71828" y="43682"/>
                  </a:cubicBezTo>
                  <a:close/>
                  <a:moveTo>
                    <a:pt x="924706" y="0"/>
                  </a:moveTo>
                  <a:cubicBezTo>
                    <a:pt x="926602" y="10"/>
                    <a:pt x="927392" y="800"/>
                    <a:pt x="927392" y="2696"/>
                  </a:cubicBezTo>
                  <a:cubicBezTo>
                    <a:pt x="927392" y="4601"/>
                    <a:pt x="926602" y="5391"/>
                    <a:pt x="924706" y="5391"/>
                  </a:cubicBezTo>
                  <a:cubicBezTo>
                    <a:pt x="922801" y="5391"/>
                    <a:pt x="922001" y="4601"/>
                    <a:pt x="922001" y="2696"/>
                  </a:cubicBezTo>
                  <a:cubicBezTo>
                    <a:pt x="922001" y="791"/>
                    <a:pt x="922792" y="0"/>
                    <a:pt x="924706" y="0"/>
                  </a:cubicBezTo>
                  <a:close/>
                  <a:moveTo>
                    <a:pt x="834914" y="0"/>
                  </a:moveTo>
                  <a:cubicBezTo>
                    <a:pt x="836829" y="10"/>
                    <a:pt x="837610" y="800"/>
                    <a:pt x="837610" y="2696"/>
                  </a:cubicBezTo>
                  <a:cubicBezTo>
                    <a:pt x="837610" y="4601"/>
                    <a:pt x="836829" y="5391"/>
                    <a:pt x="834914" y="5391"/>
                  </a:cubicBezTo>
                  <a:cubicBezTo>
                    <a:pt x="833009" y="5391"/>
                    <a:pt x="832228" y="4601"/>
                    <a:pt x="832228" y="2696"/>
                  </a:cubicBezTo>
                  <a:cubicBezTo>
                    <a:pt x="832228" y="791"/>
                    <a:pt x="833019" y="0"/>
                    <a:pt x="834914" y="0"/>
                  </a:cubicBezTo>
                  <a:close/>
                  <a:moveTo>
                    <a:pt x="745151" y="0"/>
                  </a:moveTo>
                  <a:cubicBezTo>
                    <a:pt x="747056" y="10"/>
                    <a:pt x="747846" y="800"/>
                    <a:pt x="747846" y="2696"/>
                  </a:cubicBezTo>
                  <a:cubicBezTo>
                    <a:pt x="747846" y="4601"/>
                    <a:pt x="747056" y="5391"/>
                    <a:pt x="745151" y="5391"/>
                  </a:cubicBezTo>
                  <a:cubicBezTo>
                    <a:pt x="743236" y="5391"/>
                    <a:pt x="742455" y="4601"/>
                    <a:pt x="742455" y="2696"/>
                  </a:cubicBezTo>
                  <a:cubicBezTo>
                    <a:pt x="742455" y="791"/>
                    <a:pt x="743246" y="0"/>
                    <a:pt x="745151" y="0"/>
                  </a:cubicBezTo>
                  <a:close/>
                  <a:moveTo>
                    <a:pt x="655368" y="0"/>
                  </a:moveTo>
                  <a:cubicBezTo>
                    <a:pt x="657273" y="10"/>
                    <a:pt x="658064" y="800"/>
                    <a:pt x="658064" y="2696"/>
                  </a:cubicBezTo>
                  <a:cubicBezTo>
                    <a:pt x="658064" y="4601"/>
                    <a:pt x="657273" y="5391"/>
                    <a:pt x="655368" y="5391"/>
                  </a:cubicBezTo>
                  <a:cubicBezTo>
                    <a:pt x="653463" y="5391"/>
                    <a:pt x="652682" y="4601"/>
                    <a:pt x="652682" y="2696"/>
                  </a:cubicBezTo>
                  <a:cubicBezTo>
                    <a:pt x="652682" y="791"/>
                    <a:pt x="653473" y="0"/>
                    <a:pt x="655368" y="0"/>
                  </a:cubicBezTo>
                  <a:close/>
                  <a:moveTo>
                    <a:pt x="565594" y="0"/>
                  </a:moveTo>
                  <a:cubicBezTo>
                    <a:pt x="567499" y="10"/>
                    <a:pt x="568299" y="800"/>
                    <a:pt x="568299" y="2696"/>
                  </a:cubicBezTo>
                  <a:cubicBezTo>
                    <a:pt x="568299" y="4601"/>
                    <a:pt x="567509" y="5391"/>
                    <a:pt x="565594" y="5391"/>
                  </a:cubicBezTo>
                  <a:cubicBezTo>
                    <a:pt x="563689" y="5391"/>
                    <a:pt x="562908" y="4601"/>
                    <a:pt x="562908" y="2696"/>
                  </a:cubicBezTo>
                  <a:cubicBezTo>
                    <a:pt x="562908" y="791"/>
                    <a:pt x="563699" y="0"/>
                    <a:pt x="565594" y="0"/>
                  </a:cubicBezTo>
                  <a:close/>
                  <a:moveTo>
                    <a:pt x="475822" y="0"/>
                  </a:moveTo>
                  <a:cubicBezTo>
                    <a:pt x="477727" y="10"/>
                    <a:pt x="478508" y="800"/>
                    <a:pt x="478508" y="2696"/>
                  </a:cubicBezTo>
                  <a:cubicBezTo>
                    <a:pt x="478508" y="4601"/>
                    <a:pt x="477727" y="5391"/>
                    <a:pt x="475822" y="5391"/>
                  </a:cubicBezTo>
                  <a:cubicBezTo>
                    <a:pt x="473917" y="5391"/>
                    <a:pt x="473126" y="4601"/>
                    <a:pt x="473126" y="2696"/>
                  </a:cubicBezTo>
                  <a:cubicBezTo>
                    <a:pt x="473126" y="791"/>
                    <a:pt x="473917" y="0"/>
                    <a:pt x="475822" y="0"/>
                  </a:cubicBezTo>
                  <a:close/>
                  <a:moveTo>
                    <a:pt x="386039" y="0"/>
                  </a:moveTo>
                  <a:cubicBezTo>
                    <a:pt x="387944" y="0"/>
                    <a:pt x="388734" y="800"/>
                    <a:pt x="388734" y="2696"/>
                  </a:cubicBezTo>
                  <a:cubicBezTo>
                    <a:pt x="388734" y="4601"/>
                    <a:pt x="387944" y="5391"/>
                    <a:pt x="386039" y="5391"/>
                  </a:cubicBezTo>
                  <a:cubicBezTo>
                    <a:pt x="384134" y="5391"/>
                    <a:pt x="383343" y="4601"/>
                    <a:pt x="383343" y="2696"/>
                  </a:cubicBezTo>
                  <a:cubicBezTo>
                    <a:pt x="383343" y="791"/>
                    <a:pt x="384134" y="0"/>
                    <a:pt x="386039" y="0"/>
                  </a:cubicBezTo>
                  <a:close/>
                  <a:moveTo>
                    <a:pt x="296266" y="0"/>
                  </a:moveTo>
                  <a:cubicBezTo>
                    <a:pt x="298171" y="10"/>
                    <a:pt x="298961" y="800"/>
                    <a:pt x="298961" y="2696"/>
                  </a:cubicBezTo>
                  <a:cubicBezTo>
                    <a:pt x="298961" y="4601"/>
                    <a:pt x="298171" y="5391"/>
                    <a:pt x="296266" y="5391"/>
                  </a:cubicBezTo>
                  <a:cubicBezTo>
                    <a:pt x="294361" y="5391"/>
                    <a:pt x="293570" y="4601"/>
                    <a:pt x="293570" y="2696"/>
                  </a:cubicBezTo>
                  <a:cubicBezTo>
                    <a:pt x="293570" y="791"/>
                    <a:pt x="294361" y="0"/>
                    <a:pt x="296266" y="0"/>
                  </a:cubicBezTo>
                  <a:close/>
                  <a:moveTo>
                    <a:pt x="206493" y="0"/>
                  </a:moveTo>
                  <a:cubicBezTo>
                    <a:pt x="208398" y="10"/>
                    <a:pt x="209179" y="800"/>
                    <a:pt x="209179" y="2696"/>
                  </a:cubicBezTo>
                  <a:cubicBezTo>
                    <a:pt x="209179" y="4601"/>
                    <a:pt x="208388" y="5391"/>
                    <a:pt x="206493" y="5391"/>
                  </a:cubicBezTo>
                  <a:cubicBezTo>
                    <a:pt x="204578" y="5391"/>
                    <a:pt x="203797" y="4601"/>
                    <a:pt x="203797" y="2696"/>
                  </a:cubicBezTo>
                  <a:cubicBezTo>
                    <a:pt x="203797" y="791"/>
                    <a:pt x="204588" y="0"/>
                    <a:pt x="206493" y="0"/>
                  </a:cubicBezTo>
                  <a:close/>
                  <a:moveTo>
                    <a:pt x="116719" y="0"/>
                  </a:moveTo>
                  <a:cubicBezTo>
                    <a:pt x="118624" y="0"/>
                    <a:pt x="119405" y="800"/>
                    <a:pt x="119405" y="2696"/>
                  </a:cubicBezTo>
                  <a:cubicBezTo>
                    <a:pt x="119405" y="4601"/>
                    <a:pt x="118624" y="5391"/>
                    <a:pt x="116719" y="5391"/>
                  </a:cubicBezTo>
                  <a:cubicBezTo>
                    <a:pt x="114814" y="5391"/>
                    <a:pt x="114033" y="4601"/>
                    <a:pt x="114033" y="2696"/>
                  </a:cubicBezTo>
                  <a:cubicBezTo>
                    <a:pt x="114033" y="791"/>
                    <a:pt x="114814" y="0"/>
                    <a:pt x="116719" y="0"/>
                  </a:cubicBezTo>
                  <a:close/>
                  <a:moveTo>
                    <a:pt x="26937" y="0"/>
                  </a:moveTo>
                  <a:cubicBezTo>
                    <a:pt x="28842" y="0"/>
                    <a:pt x="29632" y="800"/>
                    <a:pt x="29632" y="2696"/>
                  </a:cubicBezTo>
                  <a:cubicBezTo>
                    <a:pt x="29632" y="4601"/>
                    <a:pt x="28842" y="5391"/>
                    <a:pt x="26937" y="5391"/>
                  </a:cubicBezTo>
                  <a:cubicBezTo>
                    <a:pt x="25032" y="5391"/>
                    <a:pt x="24241" y="4610"/>
                    <a:pt x="24241" y="2696"/>
                  </a:cubicBezTo>
                  <a:cubicBezTo>
                    <a:pt x="24241" y="791"/>
                    <a:pt x="25032" y="0"/>
                    <a:pt x="2693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016E1727-BC1F-4FCD-81D2-7AC0112238C7}"/>
                </a:ext>
              </a:extLst>
            </p:cNvPr>
            <p:cNvSpPr/>
            <p:nvPr/>
          </p:nvSpPr>
          <p:spPr>
            <a:xfrm flipV="1">
              <a:off x="363505" y="160618"/>
              <a:ext cx="2990851" cy="2914697"/>
            </a:xfrm>
            <a:custGeom>
              <a:avLst/>
              <a:gdLst>
                <a:gd name="connsiteX0" fmla="*/ 655367 w 951642"/>
                <a:gd name="connsiteY0" fmla="*/ 873548 h 927411"/>
                <a:gd name="connsiteX1" fmla="*/ 682294 w 951642"/>
                <a:gd name="connsiteY1" fmla="*/ 900475 h 927411"/>
                <a:gd name="connsiteX2" fmla="*/ 655367 w 951642"/>
                <a:gd name="connsiteY2" fmla="*/ 927402 h 927411"/>
                <a:gd name="connsiteX3" fmla="*/ 628440 w 951642"/>
                <a:gd name="connsiteY3" fmla="*/ 900475 h 927411"/>
                <a:gd name="connsiteX4" fmla="*/ 655367 w 951642"/>
                <a:gd name="connsiteY4" fmla="*/ 873548 h 927411"/>
                <a:gd name="connsiteX5" fmla="*/ 565594 w 951642"/>
                <a:gd name="connsiteY5" fmla="*/ 873548 h 927411"/>
                <a:gd name="connsiteX6" fmla="*/ 592521 w 951642"/>
                <a:gd name="connsiteY6" fmla="*/ 900475 h 927411"/>
                <a:gd name="connsiteX7" fmla="*/ 565594 w 951642"/>
                <a:gd name="connsiteY7" fmla="*/ 927402 h 927411"/>
                <a:gd name="connsiteX8" fmla="*/ 538667 w 951642"/>
                <a:gd name="connsiteY8" fmla="*/ 900475 h 927411"/>
                <a:gd name="connsiteX9" fmla="*/ 565594 w 951642"/>
                <a:gd name="connsiteY9" fmla="*/ 873548 h 927411"/>
                <a:gd name="connsiteX10" fmla="*/ 386048 w 951642"/>
                <a:gd name="connsiteY10" fmla="*/ 873548 h 927411"/>
                <a:gd name="connsiteX11" fmla="*/ 412975 w 951642"/>
                <a:gd name="connsiteY11" fmla="*/ 900475 h 927411"/>
                <a:gd name="connsiteX12" fmla="*/ 386048 w 951642"/>
                <a:gd name="connsiteY12" fmla="*/ 927402 h 927411"/>
                <a:gd name="connsiteX13" fmla="*/ 359121 w 951642"/>
                <a:gd name="connsiteY13" fmla="*/ 900475 h 927411"/>
                <a:gd name="connsiteX14" fmla="*/ 386048 w 951642"/>
                <a:gd name="connsiteY14" fmla="*/ 873548 h 927411"/>
                <a:gd name="connsiteX15" fmla="*/ 296265 w 951642"/>
                <a:gd name="connsiteY15" fmla="*/ 873548 h 927411"/>
                <a:gd name="connsiteX16" fmla="*/ 323192 w 951642"/>
                <a:gd name="connsiteY16" fmla="*/ 900475 h 927411"/>
                <a:gd name="connsiteX17" fmla="*/ 296265 w 951642"/>
                <a:gd name="connsiteY17" fmla="*/ 927402 h 927411"/>
                <a:gd name="connsiteX18" fmla="*/ 269338 w 951642"/>
                <a:gd name="connsiteY18" fmla="*/ 900475 h 927411"/>
                <a:gd name="connsiteX19" fmla="*/ 296265 w 951642"/>
                <a:gd name="connsiteY19" fmla="*/ 873548 h 927411"/>
                <a:gd name="connsiteX20" fmla="*/ 924706 w 951642"/>
                <a:gd name="connsiteY20" fmla="*/ 873538 h 927411"/>
                <a:gd name="connsiteX21" fmla="*/ 951642 w 951642"/>
                <a:gd name="connsiteY21" fmla="*/ 900475 h 927411"/>
                <a:gd name="connsiteX22" fmla="*/ 924706 w 951642"/>
                <a:gd name="connsiteY22" fmla="*/ 927411 h 927411"/>
                <a:gd name="connsiteX23" fmla="*/ 897769 w 951642"/>
                <a:gd name="connsiteY23" fmla="*/ 900475 h 927411"/>
                <a:gd name="connsiteX24" fmla="*/ 924706 w 951642"/>
                <a:gd name="connsiteY24" fmla="*/ 873538 h 927411"/>
                <a:gd name="connsiteX25" fmla="*/ 834924 w 951642"/>
                <a:gd name="connsiteY25" fmla="*/ 873538 h 927411"/>
                <a:gd name="connsiteX26" fmla="*/ 861860 w 951642"/>
                <a:gd name="connsiteY26" fmla="*/ 900475 h 927411"/>
                <a:gd name="connsiteX27" fmla="*/ 834924 w 951642"/>
                <a:gd name="connsiteY27" fmla="*/ 927411 h 927411"/>
                <a:gd name="connsiteX28" fmla="*/ 807987 w 951642"/>
                <a:gd name="connsiteY28" fmla="*/ 900475 h 927411"/>
                <a:gd name="connsiteX29" fmla="*/ 834924 w 951642"/>
                <a:gd name="connsiteY29" fmla="*/ 873538 h 927411"/>
                <a:gd name="connsiteX30" fmla="*/ 745151 w 951642"/>
                <a:gd name="connsiteY30" fmla="*/ 873538 h 927411"/>
                <a:gd name="connsiteX31" fmla="*/ 772087 w 951642"/>
                <a:gd name="connsiteY31" fmla="*/ 900475 h 927411"/>
                <a:gd name="connsiteX32" fmla="*/ 745151 w 951642"/>
                <a:gd name="connsiteY32" fmla="*/ 927411 h 927411"/>
                <a:gd name="connsiteX33" fmla="*/ 718214 w 951642"/>
                <a:gd name="connsiteY33" fmla="*/ 900475 h 927411"/>
                <a:gd name="connsiteX34" fmla="*/ 745151 w 951642"/>
                <a:gd name="connsiteY34" fmla="*/ 873538 h 927411"/>
                <a:gd name="connsiteX35" fmla="*/ 475822 w 951642"/>
                <a:gd name="connsiteY35" fmla="*/ 873538 h 927411"/>
                <a:gd name="connsiteX36" fmla="*/ 502758 w 951642"/>
                <a:gd name="connsiteY36" fmla="*/ 900475 h 927411"/>
                <a:gd name="connsiteX37" fmla="*/ 475822 w 951642"/>
                <a:gd name="connsiteY37" fmla="*/ 927411 h 927411"/>
                <a:gd name="connsiteX38" fmla="*/ 448885 w 951642"/>
                <a:gd name="connsiteY38" fmla="*/ 900475 h 927411"/>
                <a:gd name="connsiteX39" fmla="*/ 475822 w 951642"/>
                <a:gd name="connsiteY39" fmla="*/ 873538 h 927411"/>
                <a:gd name="connsiteX40" fmla="*/ 206493 w 951642"/>
                <a:gd name="connsiteY40" fmla="*/ 873538 h 927411"/>
                <a:gd name="connsiteX41" fmla="*/ 233429 w 951642"/>
                <a:gd name="connsiteY41" fmla="*/ 900475 h 927411"/>
                <a:gd name="connsiteX42" fmla="*/ 206493 w 951642"/>
                <a:gd name="connsiteY42" fmla="*/ 927411 h 927411"/>
                <a:gd name="connsiteX43" fmla="*/ 179556 w 951642"/>
                <a:gd name="connsiteY43" fmla="*/ 900475 h 927411"/>
                <a:gd name="connsiteX44" fmla="*/ 206493 w 951642"/>
                <a:gd name="connsiteY44" fmla="*/ 873538 h 927411"/>
                <a:gd name="connsiteX45" fmla="*/ 116710 w 951642"/>
                <a:gd name="connsiteY45" fmla="*/ 873538 h 927411"/>
                <a:gd name="connsiteX46" fmla="*/ 143646 w 951642"/>
                <a:gd name="connsiteY46" fmla="*/ 900475 h 927411"/>
                <a:gd name="connsiteX47" fmla="*/ 116710 w 951642"/>
                <a:gd name="connsiteY47" fmla="*/ 927411 h 927411"/>
                <a:gd name="connsiteX48" fmla="*/ 89773 w 951642"/>
                <a:gd name="connsiteY48" fmla="*/ 900475 h 927411"/>
                <a:gd name="connsiteX49" fmla="*/ 116710 w 951642"/>
                <a:gd name="connsiteY49" fmla="*/ 873538 h 927411"/>
                <a:gd name="connsiteX50" fmla="*/ 26937 w 951642"/>
                <a:gd name="connsiteY50" fmla="*/ 873538 h 927411"/>
                <a:gd name="connsiteX51" fmla="*/ 53873 w 951642"/>
                <a:gd name="connsiteY51" fmla="*/ 900475 h 927411"/>
                <a:gd name="connsiteX52" fmla="*/ 26937 w 951642"/>
                <a:gd name="connsiteY52" fmla="*/ 927411 h 927411"/>
                <a:gd name="connsiteX53" fmla="*/ 0 w 951642"/>
                <a:gd name="connsiteY53" fmla="*/ 900475 h 927411"/>
                <a:gd name="connsiteX54" fmla="*/ 26937 w 951642"/>
                <a:gd name="connsiteY54" fmla="*/ 873538 h 927411"/>
                <a:gd name="connsiteX55" fmla="*/ 879815 w 951642"/>
                <a:gd name="connsiteY55" fmla="*/ 829866 h 927411"/>
                <a:gd name="connsiteX56" fmla="*/ 905532 w 951642"/>
                <a:gd name="connsiteY56" fmla="*/ 855583 h 927411"/>
                <a:gd name="connsiteX57" fmla="*/ 879815 w 951642"/>
                <a:gd name="connsiteY57" fmla="*/ 881301 h 927411"/>
                <a:gd name="connsiteX58" fmla="*/ 854097 w 951642"/>
                <a:gd name="connsiteY58" fmla="*/ 855583 h 927411"/>
                <a:gd name="connsiteX59" fmla="*/ 879815 w 951642"/>
                <a:gd name="connsiteY59" fmla="*/ 829866 h 927411"/>
                <a:gd name="connsiteX60" fmla="*/ 790033 w 951642"/>
                <a:gd name="connsiteY60" fmla="*/ 829866 h 927411"/>
                <a:gd name="connsiteX61" fmla="*/ 815750 w 951642"/>
                <a:gd name="connsiteY61" fmla="*/ 855583 h 927411"/>
                <a:gd name="connsiteX62" fmla="*/ 790033 w 951642"/>
                <a:gd name="connsiteY62" fmla="*/ 881301 h 927411"/>
                <a:gd name="connsiteX63" fmla="*/ 764315 w 951642"/>
                <a:gd name="connsiteY63" fmla="*/ 855583 h 927411"/>
                <a:gd name="connsiteX64" fmla="*/ 790033 w 951642"/>
                <a:gd name="connsiteY64" fmla="*/ 829866 h 927411"/>
                <a:gd name="connsiteX65" fmla="*/ 700269 w 951642"/>
                <a:gd name="connsiteY65" fmla="*/ 829866 h 927411"/>
                <a:gd name="connsiteX66" fmla="*/ 725986 w 951642"/>
                <a:gd name="connsiteY66" fmla="*/ 855583 h 927411"/>
                <a:gd name="connsiteX67" fmla="*/ 700269 w 951642"/>
                <a:gd name="connsiteY67" fmla="*/ 881301 h 927411"/>
                <a:gd name="connsiteX68" fmla="*/ 674551 w 951642"/>
                <a:gd name="connsiteY68" fmla="*/ 855583 h 927411"/>
                <a:gd name="connsiteX69" fmla="*/ 700269 w 951642"/>
                <a:gd name="connsiteY69" fmla="*/ 829866 h 927411"/>
                <a:gd name="connsiteX70" fmla="*/ 610486 w 951642"/>
                <a:gd name="connsiteY70" fmla="*/ 829866 h 927411"/>
                <a:gd name="connsiteX71" fmla="*/ 636203 w 951642"/>
                <a:gd name="connsiteY71" fmla="*/ 855583 h 927411"/>
                <a:gd name="connsiteX72" fmla="*/ 610486 w 951642"/>
                <a:gd name="connsiteY72" fmla="*/ 881301 h 927411"/>
                <a:gd name="connsiteX73" fmla="*/ 584768 w 951642"/>
                <a:gd name="connsiteY73" fmla="*/ 855583 h 927411"/>
                <a:gd name="connsiteX74" fmla="*/ 610486 w 951642"/>
                <a:gd name="connsiteY74" fmla="*/ 829866 h 927411"/>
                <a:gd name="connsiteX75" fmla="*/ 520703 w 951642"/>
                <a:gd name="connsiteY75" fmla="*/ 829866 h 927411"/>
                <a:gd name="connsiteX76" fmla="*/ 546421 w 951642"/>
                <a:gd name="connsiteY76" fmla="*/ 855583 h 927411"/>
                <a:gd name="connsiteX77" fmla="*/ 520703 w 951642"/>
                <a:gd name="connsiteY77" fmla="*/ 881301 h 927411"/>
                <a:gd name="connsiteX78" fmla="*/ 494986 w 951642"/>
                <a:gd name="connsiteY78" fmla="*/ 855583 h 927411"/>
                <a:gd name="connsiteX79" fmla="*/ 520703 w 951642"/>
                <a:gd name="connsiteY79" fmla="*/ 829866 h 927411"/>
                <a:gd name="connsiteX80" fmla="*/ 430931 w 951642"/>
                <a:gd name="connsiteY80" fmla="*/ 829866 h 927411"/>
                <a:gd name="connsiteX81" fmla="*/ 456648 w 951642"/>
                <a:gd name="connsiteY81" fmla="*/ 855583 h 927411"/>
                <a:gd name="connsiteX82" fmla="*/ 430931 w 951642"/>
                <a:gd name="connsiteY82" fmla="*/ 881301 h 927411"/>
                <a:gd name="connsiteX83" fmla="*/ 405213 w 951642"/>
                <a:gd name="connsiteY83" fmla="*/ 855583 h 927411"/>
                <a:gd name="connsiteX84" fmla="*/ 430931 w 951642"/>
                <a:gd name="connsiteY84" fmla="*/ 829866 h 927411"/>
                <a:gd name="connsiteX85" fmla="*/ 341156 w 951642"/>
                <a:gd name="connsiteY85" fmla="*/ 829866 h 927411"/>
                <a:gd name="connsiteX86" fmla="*/ 366874 w 951642"/>
                <a:gd name="connsiteY86" fmla="*/ 855583 h 927411"/>
                <a:gd name="connsiteX87" fmla="*/ 341156 w 951642"/>
                <a:gd name="connsiteY87" fmla="*/ 881301 h 927411"/>
                <a:gd name="connsiteX88" fmla="*/ 315439 w 951642"/>
                <a:gd name="connsiteY88" fmla="*/ 855583 h 927411"/>
                <a:gd name="connsiteX89" fmla="*/ 341156 w 951642"/>
                <a:gd name="connsiteY89" fmla="*/ 829866 h 927411"/>
                <a:gd name="connsiteX90" fmla="*/ 251374 w 951642"/>
                <a:gd name="connsiteY90" fmla="*/ 829866 h 927411"/>
                <a:gd name="connsiteX91" fmla="*/ 277092 w 951642"/>
                <a:gd name="connsiteY91" fmla="*/ 855583 h 927411"/>
                <a:gd name="connsiteX92" fmla="*/ 251374 w 951642"/>
                <a:gd name="connsiteY92" fmla="*/ 881301 h 927411"/>
                <a:gd name="connsiteX93" fmla="*/ 225657 w 951642"/>
                <a:gd name="connsiteY93" fmla="*/ 855583 h 927411"/>
                <a:gd name="connsiteX94" fmla="*/ 251374 w 951642"/>
                <a:gd name="connsiteY94" fmla="*/ 829866 h 927411"/>
                <a:gd name="connsiteX95" fmla="*/ 161601 w 951642"/>
                <a:gd name="connsiteY95" fmla="*/ 829866 h 927411"/>
                <a:gd name="connsiteX96" fmla="*/ 187319 w 951642"/>
                <a:gd name="connsiteY96" fmla="*/ 855583 h 927411"/>
                <a:gd name="connsiteX97" fmla="*/ 161601 w 951642"/>
                <a:gd name="connsiteY97" fmla="*/ 881301 h 927411"/>
                <a:gd name="connsiteX98" fmla="*/ 135884 w 951642"/>
                <a:gd name="connsiteY98" fmla="*/ 855583 h 927411"/>
                <a:gd name="connsiteX99" fmla="*/ 161601 w 951642"/>
                <a:gd name="connsiteY99" fmla="*/ 829866 h 927411"/>
                <a:gd name="connsiteX100" fmla="*/ 71819 w 951642"/>
                <a:gd name="connsiteY100" fmla="*/ 829866 h 927411"/>
                <a:gd name="connsiteX101" fmla="*/ 97536 w 951642"/>
                <a:gd name="connsiteY101" fmla="*/ 855583 h 927411"/>
                <a:gd name="connsiteX102" fmla="*/ 71819 w 951642"/>
                <a:gd name="connsiteY102" fmla="*/ 881301 h 927411"/>
                <a:gd name="connsiteX103" fmla="*/ 46101 w 951642"/>
                <a:gd name="connsiteY103" fmla="*/ 855583 h 927411"/>
                <a:gd name="connsiteX104" fmla="*/ 71819 w 951642"/>
                <a:gd name="connsiteY104" fmla="*/ 829866 h 927411"/>
                <a:gd name="connsiteX105" fmla="*/ 924697 w 951642"/>
                <a:gd name="connsiteY105" fmla="*/ 786184 h 927411"/>
                <a:gd name="connsiteX106" fmla="*/ 949205 w 951642"/>
                <a:gd name="connsiteY106" fmla="*/ 810692 h 927411"/>
                <a:gd name="connsiteX107" fmla="*/ 924697 w 951642"/>
                <a:gd name="connsiteY107" fmla="*/ 835200 h 927411"/>
                <a:gd name="connsiteX108" fmla="*/ 900189 w 951642"/>
                <a:gd name="connsiteY108" fmla="*/ 810692 h 927411"/>
                <a:gd name="connsiteX109" fmla="*/ 924697 w 951642"/>
                <a:gd name="connsiteY109" fmla="*/ 786184 h 927411"/>
                <a:gd name="connsiteX110" fmla="*/ 834924 w 951642"/>
                <a:gd name="connsiteY110" fmla="*/ 786184 h 927411"/>
                <a:gd name="connsiteX111" fmla="*/ 859432 w 951642"/>
                <a:gd name="connsiteY111" fmla="*/ 810692 h 927411"/>
                <a:gd name="connsiteX112" fmla="*/ 834924 w 951642"/>
                <a:gd name="connsiteY112" fmla="*/ 835200 h 927411"/>
                <a:gd name="connsiteX113" fmla="*/ 810416 w 951642"/>
                <a:gd name="connsiteY113" fmla="*/ 810692 h 927411"/>
                <a:gd name="connsiteX114" fmla="*/ 834924 w 951642"/>
                <a:gd name="connsiteY114" fmla="*/ 786184 h 927411"/>
                <a:gd name="connsiteX115" fmla="*/ 745150 w 951642"/>
                <a:gd name="connsiteY115" fmla="*/ 786184 h 927411"/>
                <a:gd name="connsiteX116" fmla="*/ 769658 w 951642"/>
                <a:gd name="connsiteY116" fmla="*/ 810692 h 927411"/>
                <a:gd name="connsiteX117" fmla="*/ 745150 w 951642"/>
                <a:gd name="connsiteY117" fmla="*/ 835200 h 927411"/>
                <a:gd name="connsiteX118" fmla="*/ 720642 w 951642"/>
                <a:gd name="connsiteY118" fmla="*/ 810692 h 927411"/>
                <a:gd name="connsiteX119" fmla="*/ 745150 w 951642"/>
                <a:gd name="connsiteY119" fmla="*/ 786184 h 927411"/>
                <a:gd name="connsiteX120" fmla="*/ 655377 w 951642"/>
                <a:gd name="connsiteY120" fmla="*/ 786184 h 927411"/>
                <a:gd name="connsiteX121" fmla="*/ 679885 w 951642"/>
                <a:gd name="connsiteY121" fmla="*/ 810692 h 927411"/>
                <a:gd name="connsiteX122" fmla="*/ 655377 w 951642"/>
                <a:gd name="connsiteY122" fmla="*/ 835200 h 927411"/>
                <a:gd name="connsiteX123" fmla="*/ 630869 w 951642"/>
                <a:gd name="connsiteY123" fmla="*/ 810692 h 927411"/>
                <a:gd name="connsiteX124" fmla="*/ 655377 w 951642"/>
                <a:gd name="connsiteY124" fmla="*/ 786184 h 927411"/>
                <a:gd name="connsiteX125" fmla="*/ 565595 w 951642"/>
                <a:gd name="connsiteY125" fmla="*/ 786184 h 927411"/>
                <a:gd name="connsiteX126" fmla="*/ 590103 w 951642"/>
                <a:gd name="connsiteY126" fmla="*/ 810692 h 927411"/>
                <a:gd name="connsiteX127" fmla="*/ 565595 w 951642"/>
                <a:gd name="connsiteY127" fmla="*/ 835200 h 927411"/>
                <a:gd name="connsiteX128" fmla="*/ 541087 w 951642"/>
                <a:gd name="connsiteY128" fmla="*/ 810692 h 927411"/>
                <a:gd name="connsiteX129" fmla="*/ 565595 w 951642"/>
                <a:gd name="connsiteY129" fmla="*/ 786184 h 927411"/>
                <a:gd name="connsiteX130" fmla="*/ 475822 w 951642"/>
                <a:gd name="connsiteY130" fmla="*/ 786184 h 927411"/>
                <a:gd name="connsiteX131" fmla="*/ 500330 w 951642"/>
                <a:gd name="connsiteY131" fmla="*/ 810692 h 927411"/>
                <a:gd name="connsiteX132" fmla="*/ 475822 w 951642"/>
                <a:gd name="connsiteY132" fmla="*/ 835200 h 927411"/>
                <a:gd name="connsiteX133" fmla="*/ 451314 w 951642"/>
                <a:gd name="connsiteY133" fmla="*/ 810692 h 927411"/>
                <a:gd name="connsiteX134" fmla="*/ 475822 w 951642"/>
                <a:gd name="connsiteY134" fmla="*/ 786184 h 927411"/>
                <a:gd name="connsiteX135" fmla="*/ 386048 w 951642"/>
                <a:gd name="connsiteY135" fmla="*/ 786184 h 927411"/>
                <a:gd name="connsiteX136" fmla="*/ 410556 w 951642"/>
                <a:gd name="connsiteY136" fmla="*/ 810692 h 927411"/>
                <a:gd name="connsiteX137" fmla="*/ 386048 w 951642"/>
                <a:gd name="connsiteY137" fmla="*/ 835200 h 927411"/>
                <a:gd name="connsiteX138" fmla="*/ 361540 w 951642"/>
                <a:gd name="connsiteY138" fmla="*/ 810692 h 927411"/>
                <a:gd name="connsiteX139" fmla="*/ 386048 w 951642"/>
                <a:gd name="connsiteY139" fmla="*/ 786184 h 927411"/>
                <a:gd name="connsiteX140" fmla="*/ 296266 w 951642"/>
                <a:gd name="connsiteY140" fmla="*/ 786184 h 927411"/>
                <a:gd name="connsiteX141" fmla="*/ 320774 w 951642"/>
                <a:gd name="connsiteY141" fmla="*/ 810692 h 927411"/>
                <a:gd name="connsiteX142" fmla="*/ 296266 w 951642"/>
                <a:gd name="connsiteY142" fmla="*/ 835200 h 927411"/>
                <a:gd name="connsiteX143" fmla="*/ 271758 w 951642"/>
                <a:gd name="connsiteY143" fmla="*/ 810692 h 927411"/>
                <a:gd name="connsiteX144" fmla="*/ 296266 w 951642"/>
                <a:gd name="connsiteY144" fmla="*/ 786184 h 927411"/>
                <a:gd name="connsiteX145" fmla="*/ 206483 w 951642"/>
                <a:gd name="connsiteY145" fmla="*/ 786184 h 927411"/>
                <a:gd name="connsiteX146" fmla="*/ 230991 w 951642"/>
                <a:gd name="connsiteY146" fmla="*/ 810692 h 927411"/>
                <a:gd name="connsiteX147" fmla="*/ 206483 w 951642"/>
                <a:gd name="connsiteY147" fmla="*/ 835200 h 927411"/>
                <a:gd name="connsiteX148" fmla="*/ 181975 w 951642"/>
                <a:gd name="connsiteY148" fmla="*/ 810692 h 927411"/>
                <a:gd name="connsiteX149" fmla="*/ 206483 w 951642"/>
                <a:gd name="connsiteY149" fmla="*/ 786184 h 927411"/>
                <a:gd name="connsiteX150" fmla="*/ 116710 w 951642"/>
                <a:gd name="connsiteY150" fmla="*/ 786184 h 927411"/>
                <a:gd name="connsiteX151" fmla="*/ 141218 w 951642"/>
                <a:gd name="connsiteY151" fmla="*/ 810692 h 927411"/>
                <a:gd name="connsiteX152" fmla="*/ 116710 w 951642"/>
                <a:gd name="connsiteY152" fmla="*/ 835200 h 927411"/>
                <a:gd name="connsiteX153" fmla="*/ 92202 w 951642"/>
                <a:gd name="connsiteY153" fmla="*/ 810692 h 927411"/>
                <a:gd name="connsiteX154" fmla="*/ 116710 w 951642"/>
                <a:gd name="connsiteY154" fmla="*/ 786184 h 927411"/>
                <a:gd name="connsiteX155" fmla="*/ 26937 w 951642"/>
                <a:gd name="connsiteY155" fmla="*/ 786184 h 927411"/>
                <a:gd name="connsiteX156" fmla="*/ 51445 w 951642"/>
                <a:gd name="connsiteY156" fmla="*/ 810692 h 927411"/>
                <a:gd name="connsiteX157" fmla="*/ 26937 w 951642"/>
                <a:gd name="connsiteY157" fmla="*/ 835200 h 927411"/>
                <a:gd name="connsiteX158" fmla="*/ 2429 w 951642"/>
                <a:gd name="connsiteY158" fmla="*/ 810692 h 927411"/>
                <a:gd name="connsiteX159" fmla="*/ 26937 w 951642"/>
                <a:gd name="connsiteY159" fmla="*/ 786184 h 927411"/>
                <a:gd name="connsiteX160" fmla="*/ 879815 w 951642"/>
                <a:gd name="connsiteY160" fmla="*/ 742503 h 927411"/>
                <a:gd name="connsiteX161" fmla="*/ 903113 w 951642"/>
                <a:gd name="connsiteY161" fmla="*/ 765801 h 927411"/>
                <a:gd name="connsiteX162" fmla="*/ 879815 w 951642"/>
                <a:gd name="connsiteY162" fmla="*/ 789099 h 927411"/>
                <a:gd name="connsiteX163" fmla="*/ 856517 w 951642"/>
                <a:gd name="connsiteY163" fmla="*/ 765801 h 927411"/>
                <a:gd name="connsiteX164" fmla="*/ 879815 w 951642"/>
                <a:gd name="connsiteY164" fmla="*/ 742503 h 927411"/>
                <a:gd name="connsiteX165" fmla="*/ 790041 w 951642"/>
                <a:gd name="connsiteY165" fmla="*/ 742503 h 927411"/>
                <a:gd name="connsiteX166" fmla="*/ 813339 w 951642"/>
                <a:gd name="connsiteY166" fmla="*/ 765801 h 927411"/>
                <a:gd name="connsiteX167" fmla="*/ 790041 w 951642"/>
                <a:gd name="connsiteY167" fmla="*/ 789099 h 927411"/>
                <a:gd name="connsiteX168" fmla="*/ 766743 w 951642"/>
                <a:gd name="connsiteY168" fmla="*/ 765801 h 927411"/>
                <a:gd name="connsiteX169" fmla="*/ 790041 w 951642"/>
                <a:gd name="connsiteY169" fmla="*/ 742503 h 927411"/>
                <a:gd name="connsiteX170" fmla="*/ 700259 w 951642"/>
                <a:gd name="connsiteY170" fmla="*/ 742503 h 927411"/>
                <a:gd name="connsiteX171" fmla="*/ 723557 w 951642"/>
                <a:gd name="connsiteY171" fmla="*/ 765801 h 927411"/>
                <a:gd name="connsiteX172" fmla="*/ 700259 w 951642"/>
                <a:gd name="connsiteY172" fmla="*/ 789099 h 927411"/>
                <a:gd name="connsiteX173" fmla="*/ 676961 w 951642"/>
                <a:gd name="connsiteY173" fmla="*/ 765801 h 927411"/>
                <a:gd name="connsiteX174" fmla="*/ 700259 w 951642"/>
                <a:gd name="connsiteY174" fmla="*/ 742503 h 927411"/>
                <a:gd name="connsiteX175" fmla="*/ 610486 w 951642"/>
                <a:gd name="connsiteY175" fmla="*/ 742503 h 927411"/>
                <a:gd name="connsiteX176" fmla="*/ 633784 w 951642"/>
                <a:gd name="connsiteY176" fmla="*/ 765801 h 927411"/>
                <a:gd name="connsiteX177" fmla="*/ 610486 w 951642"/>
                <a:gd name="connsiteY177" fmla="*/ 789099 h 927411"/>
                <a:gd name="connsiteX178" fmla="*/ 587188 w 951642"/>
                <a:gd name="connsiteY178" fmla="*/ 765801 h 927411"/>
                <a:gd name="connsiteX179" fmla="*/ 610486 w 951642"/>
                <a:gd name="connsiteY179" fmla="*/ 742503 h 927411"/>
                <a:gd name="connsiteX180" fmla="*/ 520703 w 951642"/>
                <a:gd name="connsiteY180" fmla="*/ 742503 h 927411"/>
                <a:gd name="connsiteX181" fmla="*/ 544001 w 951642"/>
                <a:gd name="connsiteY181" fmla="*/ 765801 h 927411"/>
                <a:gd name="connsiteX182" fmla="*/ 520703 w 951642"/>
                <a:gd name="connsiteY182" fmla="*/ 789099 h 927411"/>
                <a:gd name="connsiteX183" fmla="*/ 497405 w 951642"/>
                <a:gd name="connsiteY183" fmla="*/ 765801 h 927411"/>
                <a:gd name="connsiteX184" fmla="*/ 520703 w 951642"/>
                <a:gd name="connsiteY184" fmla="*/ 742503 h 927411"/>
                <a:gd name="connsiteX185" fmla="*/ 430930 w 951642"/>
                <a:gd name="connsiteY185" fmla="*/ 742503 h 927411"/>
                <a:gd name="connsiteX186" fmla="*/ 454228 w 951642"/>
                <a:gd name="connsiteY186" fmla="*/ 765801 h 927411"/>
                <a:gd name="connsiteX187" fmla="*/ 430930 w 951642"/>
                <a:gd name="connsiteY187" fmla="*/ 789099 h 927411"/>
                <a:gd name="connsiteX188" fmla="*/ 407632 w 951642"/>
                <a:gd name="connsiteY188" fmla="*/ 765801 h 927411"/>
                <a:gd name="connsiteX189" fmla="*/ 430930 w 951642"/>
                <a:gd name="connsiteY189" fmla="*/ 742503 h 927411"/>
                <a:gd name="connsiteX190" fmla="*/ 341157 w 951642"/>
                <a:gd name="connsiteY190" fmla="*/ 742503 h 927411"/>
                <a:gd name="connsiteX191" fmla="*/ 364455 w 951642"/>
                <a:gd name="connsiteY191" fmla="*/ 765801 h 927411"/>
                <a:gd name="connsiteX192" fmla="*/ 341157 w 951642"/>
                <a:gd name="connsiteY192" fmla="*/ 789099 h 927411"/>
                <a:gd name="connsiteX193" fmla="*/ 317859 w 951642"/>
                <a:gd name="connsiteY193" fmla="*/ 765801 h 927411"/>
                <a:gd name="connsiteX194" fmla="*/ 341157 w 951642"/>
                <a:gd name="connsiteY194" fmla="*/ 742503 h 927411"/>
                <a:gd name="connsiteX195" fmla="*/ 251384 w 951642"/>
                <a:gd name="connsiteY195" fmla="*/ 742503 h 927411"/>
                <a:gd name="connsiteX196" fmla="*/ 274682 w 951642"/>
                <a:gd name="connsiteY196" fmla="*/ 765801 h 927411"/>
                <a:gd name="connsiteX197" fmla="*/ 251384 w 951642"/>
                <a:gd name="connsiteY197" fmla="*/ 789099 h 927411"/>
                <a:gd name="connsiteX198" fmla="*/ 228086 w 951642"/>
                <a:gd name="connsiteY198" fmla="*/ 765801 h 927411"/>
                <a:gd name="connsiteX199" fmla="*/ 251384 w 951642"/>
                <a:gd name="connsiteY199" fmla="*/ 742503 h 927411"/>
                <a:gd name="connsiteX200" fmla="*/ 161601 w 951642"/>
                <a:gd name="connsiteY200" fmla="*/ 742503 h 927411"/>
                <a:gd name="connsiteX201" fmla="*/ 184899 w 951642"/>
                <a:gd name="connsiteY201" fmla="*/ 765801 h 927411"/>
                <a:gd name="connsiteX202" fmla="*/ 161601 w 951642"/>
                <a:gd name="connsiteY202" fmla="*/ 789099 h 927411"/>
                <a:gd name="connsiteX203" fmla="*/ 138303 w 951642"/>
                <a:gd name="connsiteY203" fmla="*/ 765801 h 927411"/>
                <a:gd name="connsiteX204" fmla="*/ 161601 w 951642"/>
                <a:gd name="connsiteY204" fmla="*/ 742503 h 927411"/>
                <a:gd name="connsiteX205" fmla="*/ 71828 w 951642"/>
                <a:gd name="connsiteY205" fmla="*/ 742503 h 927411"/>
                <a:gd name="connsiteX206" fmla="*/ 95126 w 951642"/>
                <a:gd name="connsiteY206" fmla="*/ 765801 h 927411"/>
                <a:gd name="connsiteX207" fmla="*/ 71828 w 951642"/>
                <a:gd name="connsiteY207" fmla="*/ 789099 h 927411"/>
                <a:gd name="connsiteX208" fmla="*/ 48530 w 951642"/>
                <a:gd name="connsiteY208" fmla="*/ 765801 h 927411"/>
                <a:gd name="connsiteX209" fmla="*/ 71828 w 951642"/>
                <a:gd name="connsiteY209" fmla="*/ 742503 h 927411"/>
                <a:gd name="connsiteX210" fmla="*/ 296266 w 951642"/>
                <a:gd name="connsiteY210" fmla="*/ 698831 h 927411"/>
                <a:gd name="connsiteX211" fmla="*/ 318345 w 951642"/>
                <a:gd name="connsiteY211" fmla="*/ 720910 h 927411"/>
                <a:gd name="connsiteX212" fmla="*/ 296266 w 951642"/>
                <a:gd name="connsiteY212" fmla="*/ 742989 h 927411"/>
                <a:gd name="connsiteX213" fmla="*/ 274187 w 951642"/>
                <a:gd name="connsiteY213" fmla="*/ 720910 h 927411"/>
                <a:gd name="connsiteX214" fmla="*/ 296266 w 951642"/>
                <a:gd name="connsiteY214" fmla="*/ 698831 h 927411"/>
                <a:gd name="connsiteX215" fmla="*/ 924696 w 951642"/>
                <a:gd name="connsiteY215" fmla="*/ 698821 h 927411"/>
                <a:gd name="connsiteX216" fmla="*/ 946785 w 951642"/>
                <a:gd name="connsiteY216" fmla="*/ 720909 h 927411"/>
                <a:gd name="connsiteX217" fmla="*/ 924696 w 951642"/>
                <a:gd name="connsiteY217" fmla="*/ 742998 h 927411"/>
                <a:gd name="connsiteX218" fmla="*/ 902608 w 951642"/>
                <a:gd name="connsiteY218" fmla="*/ 720909 h 927411"/>
                <a:gd name="connsiteX219" fmla="*/ 924696 w 951642"/>
                <a:gd name="connsiteY219" fmla="*/ 698821 h 927411"/>
                <a:gd name="connsiteX220" fmla="*/ 834923 w 951642"/>
                <a:gd name="connsiteY220" fmla="*/ 698821 h 927411"/>
                <a:gd name="connsiteX221" fmla="*/ 857012 w 951642"/>
                <a:gd name="connsiteY221" fmla="*/ 720909 h 927411"/>
                <a:gd name="connsiteX222" fmla="*/ 834923 w 951642"/>
                <a:gd name="connsiteY222" fmla="*/ 742998 h 927411"/>
                <a:gd name="connsiteX223" fmla="*/ 812835 w 951642"/>
                <a:gd name="connsiteY223" fmla="*/ 720909 h 927411"/>
                <a:gd name="connsiteX224" fmla="*/ 834923 w 951642"/>
                <a:gd name="connsiteY224" fmla="*/ 698821 h 927411"/>
                <a:gd name="connsiteX225" fmla="*/ 745151 w 951642"/>
                <a:gd name="connsiteY225" fmla="*/ 698821 h 927411"/>
                <a:gd name="connsiteX226" fmla="*/ 767239 w 951642"/>
                <a:gd name="connsiteY226" fmla="*/ 720909 h 927411"/>
                <a:gd name="connsiteX227" fmla="*/ 745151 w 951642"/>
                <a:gd name="connsiteY227" fmla="*/ 742998 h 927411"/>
                <a:gd name="connsiteX228" fmla="*/ 723062 w 951642"/>
                <a:gd name="connsiteY228" fmla="*/ 720909 h 927411"/>
                <a:gd name="connsiteX229" fmla="*/ 745151 w 951642"/>
                <a:gd name="connsiteY229" fmla="*/ 698821 h 927411"/>
                <a:gd name="connsiteX230" fmla="*/ 655367 w 951642"/>
                <a:gd name="connsiteY230" fmla="*/ 698821 h 927411"/>
                <a:gd name="connsiteX231" fmla="*/ 677456 w 951642"/>
                <a:gd name="connsiteY231" fmla="*/ 720909 h 927411"/>
                <a:gd name="connsiteX232" fmla="*/ 655367 w 951642"/>
                <a:gd name="connsiteY232" fmla="*/ 742998 h 927411"/>
                <a:gd name="connsiteX233" fmla="*/ 633279 w 951642"/>
                <a:gd name="connsiteY233" fmla="*/ 720909 h 927411"/>
                <a:gd name="connsiteX234" fmla="*/ 655367 w 951642"/>
                <a:gd name="connsiteY234" fmla="*/ 698821 h 927411"/>
                <a:gd name="connsiteX235" fmla="*/ 565604 w 951642"/>
                <a:gd name="connsiteY235" fmla="*/ 698821 h 927411"/>
                <a:gd name="connsiteX236" fmla="*/ 587693 w 951642"/>
                <a:gd name="connsiteY236" fmla="*/ 720909 h 927411"/>
                <a:gd name="connsiteX237" fmla="*/ 565604 w 951642"/>
                <a:gd name="connsiteY237" fmla="*/ 742998 h 927411"/>
                <a:gd name="connsiteX238" fmla="*/ 543516 w 951642"/>
                <a:gd name="connsiteY238" fmla="*/ 720909 h 927411"/>
                <a:gd name="connsiteX239" fmla="*/ 565604 w 951642"/>
                <a:gd name="connsiteY239" fmla="*/ 698821 h 927411"/>
                <a:gd name="connsiteX240" fmla="*/ 475821 w 951642"/>
                <a:gd name="connsiteY240" fmla="*/ 698821 h 927411"/>
                <a:gd name="connsiteX241" fmla="*/ 497910 w 951642"/>
                <a:gd name="connsiteY241" fmla="*/ 720909 h 927411"/>
                <a:gd name="connsiteX242" fmla="*/ 475821 w 951642"/>
                <a:gd name="connsiteY242" fmla="*/ 742998 h 927411"/>
                <a:gd name="connsiteX243" fmla="*/ 453733 w 951642"/>
                <a:gd name="connsiteY243" fmla="*/ 720909 h 927411"/>
                <a:gd name="connsiteX244" fmla="*/ 475821 w 951642"/>
                <a:gd name="connsiteY244" fmla="*/ 698821 h 927411"/>
                <a:gd name="connsiteX245" fmla="*/ 386038 w 951642"/>
                <a:gd name="connsiteY245" fmla="*/ 698821 h 927411"/>
                <a:gd name="connsiteX246" fmla="*/ 408127 w 951642"/>
                <a:gd name="connsiteY246" fmla="*/ 720909 h 927411"/>
                <a:gd name="connsiteX247" fmla="*/ 386038 w 951642"/>
                <a:gd name="connsiteY247" fmla="*/ 742998 h 927411"/>
                <a:gd name="connsiteX248" fmla="*/ 363950 w 951642"/>
                <a:gd name="connsiteY248" fmla="*/ 720909 h 927411"/>
                <a:gd name="connsiteX249" fmla="*/ 386038 w 951642"/>
                <a:gd name="connsiteY249" fmla="*/ 698821 h 927411"/>
                <a:gd name="connsiteX250" fmla="*/ 206492 w 951642"/>
                <a:gd name="connsiteY250" fmla="*/ 698821 h 927411"/>
                <a:gd name="connsiteX251" fmla="*/ 228581 w 951642"/>
                <a:gd name="connsiteY251" fmla="*/ 720909 h 927411"/>
                <a:gd name="connsiteX252" fmla="*/ 206492 w 951642"/>
                <a:gd name="connsiteY252" fmla="*/ 742998 h 927411"/>
                <a:gd name="connsiteX253" fmla="*/ 184404 w 951642"/>
                <a:gd name="connsiteY253" fmla="*/ 720909 h 927411"/>
                <a:gd name="connsiteX254" fmla="*/ 206492 w 951642"/>
                <a:gd name="connsiteY254" fmla="*/ 698821 h 927411"/>
                <a:gd name="connsiteX255" fmla="*/ 116719 w 951642"/>
                <a:gd name="connsiteY255" fmla="*/ 698821 h 927411"/>
                <a:gd name="connsiteX256" fmla="*/ 138808 w 951642"/>
                <a:gd name="connsiteY256" fmla="*/ 720909 h 927411"/>
                <a:gd name="connsiteX257" fmla="*/ 116719 w 951642"/>
                <a:gd name="connsiteY257" fmla="*/ 742998 h 927411"/>
                <a:gd name="connsiteX258" fmla="*/ 94631 w 951642"/>
                <a:gd name="connsiteY258" fmla="*/ 720909 h 927411"/>
                <a:gd name="connsiteX259" fmla="*/ 116719 w 951642"/>
                <a:gd name="connsiteY259" fmla="*/ 698821 h 927411"/>
                <a:gd name="connsiteX260" fmla="*/ 26936 w 951642"/>
                <a:gd name="connsiteY260" fmla="*/ 698821 h 927411"/>
                <a:gd name="connsiteX261" fmla="*/ 49025 w 951642"/>
                <a:gd name="connsiteY261" fmla="*/ 720909 h 927411"/>
                <a:gd name="connsiteX262" fmla="*/ 26936 w 951642"/>
                <a:gd name="connsiteY262" fmla="*/ 742998 h 927411"/>
                <a:gd name="connsiteX263" fmla="*/ 4848 w 951642"/>
                <a:gd name="connsiteY263" fmla="*/ 720909 h 927411"/>
                <a:gd name="connsiteX264" fmla="*/ 26936 w 951642"/>
                <a:gd name="connsiteY264" fmla="*/ 698821 h 927411"/>
                <a:gd name="connsiteX265" fmla="*/ 879814 w 951642"/>
                <a:gd name="connsiteY265" fmla="*/ 655158 h 927411"/>
                <a:gd name="connsiteX266" fmla="*/ 900684 w 951642"/>
                <a:gd name="connsiteY266" fmla="*/ 676027 h 927411"/>
                <a:gd name="connsiteX267" fmla="*/ 879814 w 951642"/>
                <a:gd name="connsiteY267" fmla="*/ 696897 h 927411"/>
                <a:gd name="connsiteX268" fmla="*/ 858945 w 951642"/>
                <a:gd name="connsiteY268" fmla="*/ 676027 h 927411"/>
                <a:gd name="connsiteX269" fmla="*/ 879814 w 951642"/>
                <a:gd name="connsiteY269" fmla="*/ 655158 h 927411"/>
                <a:gd name="connsiteX270" fmla="*/ 700259 w 951642"/>
                <a:gd name="connsiteY270" fmla="*/ 655158 h 927411"/>
                <a:gd name="connsiteX271" fmla="*/ 721129 w 951642"/>
                <a:gd name="connsiteY271" fmla="*/ 676027 h 927411"/>
                <a:gd name="connsiteX272" fmla="*/ 700259 w 951642"/>
                <a:gd name="connsiteY272" fmla="*/ 696897 h 927411"/>
                <a:gd name="connsiteX273" fmla="*/ 679390 w 951642"/>
                <a:gd name="connsiteY273" fmla="*/ 676027 h 927411"/>
                <a:gd name="connsiteX274" fmla="*/ 700259 w 951642"/>
                <a:gd name="connsiteY274" fmla="*/ 655158 h 927411"/>
                <a:gd name="connsiteX275" fmla="*/ 610486 w 951642"/>
                <a:gd name="connsiteY275" fmla="*/ 655158 h 927411"/>
                <a:gd name="connsiteX276" fmla="*/ 631356 w 951642"/>
                <a:gd name="connsiteY276" fmla="*/ 676027 h 927411"/>
                <a:gd name="connsiteX277" fmla="*/ 610486 w 951642"/>
                <a:gd name="connsiteY277" fmla="*/ 696897 h 927411"/>
                <a:gd name="connsiteX278" fmla="*/ 589617 w 951642"/>
                <a:gd name="connsiteY278" fmla="*/ 676027 h 927411"/>
                <a:gd name="connsiteX279" fmla="*/ 610486 w 951642"/>
                <a:gd name="connsiteY279" fmla="*/ 655158 h 927411"/>
                <a:gd name="connsiteX280" fmla="*/ 430930 w 951642"/>
                <a:gd name="connsiteY280" fmla="*/ 655158 h 927411"/>
                <a:gd name="connsiteX281" fmla="*/ 451800 w 951642"/>
                <a:gd name="connsiteY281" fmla="*/ 676027 h 927411"/>
                <a:gd name="connsiteX282" fmla="*/ 430930 w 951642"/>
                <a:gd name="connsiteY282" fmla="*/ 696897 h 927411"/>
                <a:gd name="connsiteX283" fmla="*/ 410061 w 951642"/>
                <a:gd name="connsiteY283" fmla="*/ 676027 h 927411"/>
                <a:gd name="connsiteX284" fmla="*/ 430930 w 951642"/>
                <a:gd name="connsiteY284" fmla="*/ 655158 h 927411"/>
                <a:gd name="connsiteX285" fmla="*/ 341157 w 951642"/>
                <a:gd name="connsiteY285" fmla="*/ 655158 h 927411"/>
                <a:gd name="connsiteX286" fmla="*/ 362027 w 951642"/>
                <a:gd name="connsiteY286" fmla="*/ 676027 h 927411"/>
                <a:gd name="connsiteX287" fmla="*/ 341157 w 951642"/>
                <a:gd name="connsiteY287" fmla="*/ 696897 h 927411"/>
                <a:gd name="connsiteX288" fmla="*/ 320288 w 951642"/>
                <a:gd name="connsiteY288" fmla="*/ 676027 h 927411"/>
                <a:gd name="connsiteX289" fmla="*/ 341157 w 951642"/>
                <a:gd name="connsiteY289" fmla="*/ 655158 h 927411"/>
                <a:gd name="connsiteX290" fmla="*/ 251374 w 951642"/>
                <a:gd name="connsiteY290" fmla="*/ 655158 h 927411"/>
                <a:gd name="connsiteX291" fmla="*/ 272244 w 951642"/>
                <a:gd name="connsiteY291" fmla="*/ 676027 h 927411"/>
                <a:gd name="connsiteX292" fmla="*/ 251374 w 951642"/>
                <a:gd name="connsiteY292" fmla="*/ 696897 h 927411"/>
                <a:gd name="connsiteX293" fmla="*/ 230505 w 951642"/>
                <a:gd name="connsiteY293" fmla="*/ 676027 h 927411"/>
                <a:gd name="connsiteX294" fmla="*/ 251374 w 951642"/>
                <a:gd name="connsiteY294" fmla="*/ 655158 h 927411"/>
                <a:gd name="connsiteX295" fmla="*/ 161601 w 951642"/>
                <a:gd name="connsiteY295" fmla="*/ 655158 h 927411"/>
                <a:gd name="connsiteX296" fmla="*/ 182471 w 951642"/>
                <a:gd name="connsiteY296" fmla="*/ 676027 h 927411"/>
                <a:gd name="connsiteX297" fmla="*/ 161601 w 951642"/>
                <a:gd name="connsiteY297" fmla="*/ 696897 h 927411"/>
                <a:gd name="connsiteX298" fmla="*/ 140732 w 951642"/>
                <a:gd name="connsiteY298" fmla="*/ 676027 h 927411"/>
                <a:gd name="connsiteX299" fmla="*/ 161601 w 951642"/>
                <a:gd name="connsiteY299" fmla="*/ 655158 h 927411"/>
                <a:gd name="connsiteX300" fmla="*/ 71828 w 951642"/>
                <a:gd name="connsiteY300" fmla="*/ 655158 h 927411"/>
                <a:gd name="connsiteX301" fmla="*/ 92698 w 951642"/>
                <a:gd name="connsiteY301" fmla="*/ 676027 h 927411"/>
                <a:gd name="connsiteX302" fmla="*/ 71828 w 951642"/>
                <a:gd name="connsiteY302" fmla="*/ 696897 h 927411"/>
                <a:gd name="connsiteX303" fmla="*/ 50959 w 951642"/>
                <a:gd name="connsiteY303" fmla="*/ 676027 h 927411"/>
                <a:gd name="connsiteX304" fmla="*/ 71828 w 951642"/>
                <a:gd name="connsiteY304" fmla="*/ 655158 h 927411"/>
                <a:gd name="connsiteX305" fmla="*/ 790042 w 951642"/>
                <a:gd name="connsiteY305" fmla="*/ 655149 h 927411"/>
                <a:gd name="connsiteX306" fmla="*/ 810921 w 951642"/>
                <a:gd name="connsiteY306" fmla="*/ 676028 h 927411"/>
                <a:gd name="connsiteX307" fmla="*/ 790042 w 951642"/>
                <a:gd name="connsiteY307" fmla="*/ 696907 h 927411"/>
                <a:gd name="connsiteX308" fmla="*/ 769163 w 951642"/>
                <a:gd name="connsiteY308" fmla="*/ 676028 h 927411"/>
                <a:gd name="connsiteX309" fmla="*/ 790042 w 951642"/>
                <a:gd name="connsiteY309" fmla="*/ 655149 h 927411"/>
                <a:gd name="connsiteX310" fmla="*/ 520703 w 951642"/>
                <a:gd name="connsiteY310" fmla="*/ 655149 h 927411"/>
                <a:gd name="connsiteX311" fmla="*/ 541582 w 951642"/>
                <a:gd name="connsiteY311" fmla="*/ 676028 h 927411"/>
                <a:gd name="connsiteX312" fmla="*/ 520703 w 951642"/>
                <a:gd name="connsiteY312" fmla="*/ 696907 h 927411"/>
                <a:gd name="connsiteX313" fmla="*/ 499824 w 951642"/>
                <a:gd name="connsiteY313" fmla="*/ 676028 h 927411"/>
                <a:gd name="connsiteX314" fmla="*/ 520703 w 951642"/>
                <a:gd name="connsiteY314" fmla="*/ 655149 h 927411"/>
                <a:gd name="connsiteX315" fmla="*/ 924706 w 951642"/>
                <a:gd name="connsiteY315" fmla="*/ 611477 h 927411"/>
                <a:gd name="connsiteX316" fmla="*/ 944365 w 951642"/>
                <a:gd name="connsiteY316" fmla="*/ 631137 h 927411"/>
                <a:gd name="connsiteX317" fmla="*/ 924706 w 951642"/>
                <a:gd name="connsiteY317" fmla="*/ 650796 h 927411"/>
                <a:gd name="connsiteX318" fmla="*/ 905046 w 951642"/>
                <a:gd name="connsiteY318" fmla="*/ 631137 h 927411"/>
                <a:gd name="connsiteX319" fmla="*/ 924706 w 951642"/>
                <a:gd name="connsiteY319" fmla="*/ 611477 h 927411"/>
                <a:gd name="connsiteX320" fmla="*/ 834924 w 951642"/>
                <a:gd name="connsiteY320" fmla="*/ 611477 h 927411"/>
                <a:gd name="connsiteX321" fmla="*/ 854583 w 951642"/>
                <a:gd name="connsiteY321" fmla="*/ 631137 h 927411"/>
                <a:gd name="connsiteX322" fmla="*/ 834924 w 951642"/>
                <a:gd name="connsiteY322" fmla="*/ 650796 h 927411"/>
                <a:gd name="connsiteX323" fmla="*/ 815264 w 951642"/>
                <a:gd name="connsiteY323" fmla="*/ 631137 h 927411"/>
                <a:gd name="connsiteX324" fmla="*/ 834924 w 951642"/>
                <a:gd name="connsiteY324" fmla="*/ 611477 h 927411"/>
                <a:gd name="connsiteX325" fmla="*/ 745151 w 951642"/>
                <a:gd name="connsiteY325" fmla="*/ 611477 h 927411"/>
                <a:gd name="connsiteX326" fmla="*/ 764810 w 951642"/>
                <a:gd name="connsiteY326" fmla="*/ 631137 h 927411"/>
                <a:gd name="connsiteX327" fmla="*/ 745151 w 951642"/>
                <a:gd name="connsiteY327" fmla="*/ 650796 h 927411"/>
                <a:gd name="connsiteX328" fmla="*/ 725491 w 951642"/>
                <a:gd name="connsiteY328" fmla="*/ 631137 h 927411"/>
                <a:gd name="connsiteX329" fmla="*/ 745151 w 951642"/>
                <a:gd name="connsiteY329" fmla="*/ 611477 h 927411"/>
                <a:gd name="connsiteX330" fmla="*/ 655368 w 951642"/>
                <a:gd name="connsiteY330" fmla="*/ 611477 h 927411"/>
                <a:gd name="connsiteX331" fmla="*/ 675027 w 951642"/>
                <a:gd name="connsiteY331" fmla="*/ 631137 h 927411"/>
                <a:gd name="connsiteX332" fmla="*/ 655368 w 951642"/>
                <a:gd name="connsiteY332" fmla="*/ 650796 h 927411"/>
                <a:gd name="connsiteX333" fmla="*/ 635708 w 951642"/>
                <a:gd name="connsiteY333" fmla="*/ 631137 h 927411"/>
                <a:gd name="connsiteX334" fmla="*/ 655368 w 951642"/>
                <a:gd name="connsiteY334" fmla="*/ 611477 h 927411"/>
                <a:gd name="connsiteX335" fmla="*/ 565595 w 951642"/>
                <a:gd name="connsiteY335" fmla="*/ 611477 h 927411"/>
                <a:gd name="connsiteX336" fmla="*/ 585254 w 951642"/>
                <a:gd name="connsiteY336" fmla="*/ 631137 h 927411"/>
                <a:gd name="connsiteX337" fmla="*/ 565595 w 951642"/>
                <a:gd name="connsiteY337" fmla="*/ 650796 h 927411"/>
                <a:gd name="connsiteX338" fmla="*/ 545935 w 951642"/>
                <a:gd name="connsiteY338" fmla="*/ 631137 h 927411"/>
                <a:gd name="connsiteX339" fmla="*/ 565595 w 951642"/>
                <a:gd name="connsiteY339" fmla="*/ 611477 h 927411"/>
                <a:gd name="connsiteX340" fmla="*/ 475822 w 951642"/>
                <a:gd name="connsiteY340" fmla="*/ 611477 h 927411"/>
                <a:gd name="connsiteX341" fmla="*/ 495481 w 951642"/>
                <a:gd name="connsiteY341" fmla="*/ 631137 h 927411"/>
                <a:gd name="connsiteX342" fmla="*/ 475822 w 951642"/>
                <a:gd name="connsiteY342" fmla="*/ 650796 h 927411"/>
                <a:gd name="connsiteX343" fmla="*/ 456162 w 951642"/>
                <a:gd name="connsiteY343" fmla="*/ 631137 h 927411"/>
                <a:gd name="connsiteX344" fmla="*/ 475822 w 951642"/>
                <a:gd name="connsiteY344" fmla="*/ 611477 h 927411"/>
                <a:gd name="connsiteX345" fmla="*/ 386049 w 951642"/>
                <a:gd name="connsiteY345" fmla="*/ 611477 h 927411"/>
                <a:gd name="connsiteX346" fmla="*/ 405708 w 951642"/>
                <a:gd name="connsiteY346" fmla="*/ 631137 h 927411"/>
                <a:gd name="connsiteX347" fmla="*/ 386049 w 951642"/>
                <a:gd name="connsiteY347" fmla="*/ 650796 h 927411"/>
                <a:gd name="connsiteX348" fmla="*/ 366389 w 951642"/>
                <a:gd name="connsiteY348" fmla="*/ 631137 h 927411"/>
                <a:gd name="connsiteX349" fmla="*/ 386049 w 951642"/>
                <a:gd name="connsiteY349" fmla="*/ 611477 h 927411"/>
                <a:gd name="connsiteX350" fmla="*/ 296266 w 951642"/>
                <a:gd name="connsiteY350" fmla="*/ 611477 h 927411"/>
                <a:gd name="connsiteX351" fmla="*/ 315925 w 951642"/>
                <a:gd name="connsiteY351" fmla="*/ 631137 h 927411"/>
                <a:gd name="connsiteX352" fmla="*/ 296266 w 951642"/>
                <a:gd name="connsiteY352" fmla="*/ 650796 h 927411"/>
                <a:gd name="connsiteX353" fmla="*/ 276606 w 951642"/>
                <a:gd name="connsiteY353" fmla="*/ 631137 h 927411"/>
                <a:gd name="connsiteX354" fmla="*/ 296266 w 951642"/>
                <a:gd name="connsiteY354" fmla="*/ 611477 h 927411"/>
                <a:gd name="connsiteX355" fmla="*/ 206493 w 951642"/>
                <a:gd name="connsiteY355" fmla="*/ 611477 h 927411"/>
                <a:gd name="connsiteX356" fmla="*/ 226152 w 951642"/>
                <a:gd name="connsiteY356" fmla="*/ 631137 h 927411"/>
                <a:gd name="connsiteX357" fmla="*/ 206493 w 951642"/>
                <a:gd name="connsiteY357" fmla="*/ 650796 h 927411"/>
                <a:gd name="connsiteX358" fmla="*/ 186833 w 951642"/>
                <a:gd name="connsiteY358" fmla="*/ 631137 h 927411"/>
                <a:gd name="connsiteX359" fmla="*/ 206493 w 951642"/>
                <a:gd name="connsiteY359" fmla="*/ 611477 h 927411"/>
                <a:gd name="connsiteX360" fmla="*/ 116710 w 951642"/>
                <a:gd name="connsiteY360" fmla="*/ 611477 h 927411"/>
                <a:gd name="connsiteX361" fmla="*/ 136369 w 951642"/>
                <a:gd name="connsiteY361" fmla="*/ 631137 h 927411"/>
                <a:gd name="connsiteX362" fmla="*/ 116710 w 951642"/>
                <a:gd name="connsiteY362" fmla="*/ 650796 h 927411"/>
                <a:gd name="connsiteX363" fmla="*/ 97050 w 951642"/>
                <a:gd name="connsiteY363" fmla="*/ 631137 h 927411"/>
                <a:gd name="connsiteX364" fmla="*/ 116710 w 951642"/>
                <a:gd name="connsiteY364" fmla="*/ 611477 h 927411"/>
                <a:gd name="connsiteX365" fmla="*/ 26937 w 951642"/>
                <a:gd name="connsiteY365" fmla="*/ 611477 h 927411"/>
                <a:gd name="connsiteX366" fmla="*/ 46596 w 951642"/>
                <a:gd name="connsiteY366" fmla="*/ 631137 h 927411"/>
                <a:gd name="connsiteX367" fmla="*/ 26937 w 951642"/>
                <a:gd name="connsiteY367" fmla="*/ 650796 h 927411"/>
                <a:gd name="connsiteX368" fmla="*/ 7277 w 951642"/>
                <a:gd name="connsiteY368" fmla="*/ 631137 h 927411"/>
                <a:gd name="connsiteX369" fmla="*/ 26937 w 951642"/>
                <a:gd name="connsiteY369" fmla="*/ 611477 h 927411"/>
                <a:gd name="connsiteX370" fmla="*/ 879815 w 951642"/>
                <a:gd name="connsiteY370" fmla="*/ 567805 h 927411"/>
                <a:gd name="connsiteX371" fmla="*/ 898265 w 951642"/>
                <a:gd name="connsiteY371" fmla="*/ 586255 h 927411"/>
                <a:gd name="connsiteX372" fmla="*/ 879815 w 951642"/>
                <a:gd name="connsiteY372" fmla="*/ 604705 h 927411"/>
                <a:gd name="connsiteX373" fmla="*/ 861365 w 951642"/>
                <a:gd name="connsiteY373" fmla="*/ 586255 h 927411"/>
                <a:gd name="connsiteX374" fmla="*/ 879815 w 951642"/>
                <a:gd name="connsiteY374" fmla="*/ 567805 h 927411"/>
                <a:gd name="connsiteX375" fmla="*/ 790032 w 951642"/>
                <a:gd name="connsiteY375" fmla="*/ 567805 h 927411"/>
                <a:gd name="connsiteX376" fmla="*/ 808482 w 951642"/>
                <a:gd name="connsiteY376" fmla="*/ 586255 h 927411"/>
                <a:gd name="connsiteX377" fmla="*/ 790032 w 951642"/>
                <a:gd name="connsiteY377" fmla="*/ 604705 h 927411"/>
                <a:gd name="connsiteX378" fmla="*/ 771582 w 951642"/>
                <a:gd name="connsiteY378" fmla="*/ 586255 h 927411"/>
                <a:gd name="connsiteX379" fmla="*/ 790032 w 951642"/>
                <a:gd name="connsiteY379" fmla="*/ 567805 h 927411"/>
                <a:gd name="connsiteX380" fmla="*/ 700269 w 951642"/>
                <a:gd name="connsiteY380" fmla="*/ 567805 h 927411"/>
                <a:gd name="connsiteX381" fmla="*/ 718719 w 951642"/>
                <a:gd name="connsiteY381" fmla="*/ 586255 h 927411"/>
                <a:gd name="connsiteX382" fmla="*/ 700269 w 951642"/>
                <a:gd name="connsiteY382" fmla="*/ 604705 h 927411"/>
                <a:gd name="connsiteX383" fmla="*/ 681819 w 951642"/>
                <a:gd name="connsiteY383" fmla="*/ 586255 h 927411"/>
                <a:gd name="connsiteX384" fmla="*/ 700269 w 951642"/>
                <a:gd name="connsiteY384" fmla="*/ 567805 h 927411"/>
                <a:gd name="connsiteX385" fmla="*/ 610486 w 951642"/>
                <a:gd name="connsiteY385" fmla="*/ 567805 h 927411"/>
                <a:gd name="connsiteX386" fmla="*/ 628936 w 951642"/>
                <a:gd name="connsiteY386" fmla="*/ 586255 h 927411"/>
                <a:gd name="connsiteX387" fmla="*/ 610486 w 951642"/>
                <a:gd name="connsiteY387" fmla="*/ 604705 h 927411"/>
                <a:gd name="connsiteX388" fmla="*/ 592036 w 951642"/>
                <a:gd name="connsiteY388" fmla="*/ 586255 h 927411"/>
                <a:gd name="connsiteX389" fmla="*/ 610486 w 951642"/>
                <a:gd name="connsiteY389" fmla="*/ 567805 h 927411"/>
                <a:gd name="connsiteX390" fmla="*/ 520703 w 951642"/>
                <a:gd name="connsiteY390" fmla="*/ 567805 h 927411"/>
                <a:gd name="connsiteX391" fmla="*/ 539153 w 951642"/>
                <a:gd name="connsiteY391" fmla="*/ 586255 h 927411"/>
                <a:gd name="connsiteX392" fmla="*/ 520703 w 951642"/>
                <a:gd name="connsiteY392" fmla="*/ 604705 h 927411"/>
                <a:gd name="connsiteX393" fmla="*/ 502253 w 951642"/>
                <a:gd name="connsiteY393" fmla="*/ 586255 h 927411"/>
                <a:gd name="connsiteX394" fmla="*/ 520703 w 951642"/>
                <a:gd name="connsiteY394" fmla="*/ 567805 h 927411"/>
                <a:gd name="connsiteX395" fmla="*/ 430930 w 951642"/>
                <a:gd name="connsiteY395" fmla="*/ 567805 h 927411"/>
                <a:gd name="connsiteX396" fmla="*/ 449380 w 951642"/>
                <a:gd name="connsiteY396" fmla="*/ 586255 h 927411"/>
                <a:gd name="connsiteX397" fmla="*/ 430930 w 951642"/>
                <a:gd name="connsiteY397" fmla="*/ 604705 h 927411"/>
                <a:gd name="connsiteX398" fmla="*/ 412480 w 951642"/>
                <a:gd name="connsiteY398" fmla="*/ 586255 h 927411"/>
                <a:gd name="connsiteX399" fmla="*/ 430930 w 951642"/>
                <a:gd name="connsiteY399" fmla="*/ 567805 h 927411"/>
                <a:gd name="connsiteX400" fmla="*/ 341157 w 951642"/>
                <a:gd name="connsiteY400" fmla="*/ 567805 h 927411"/>
                <a:gd name="connsiteX401" fmla="*/ 359607 w 951642"/>
                <a:gd name="connsiteY401" fmla="*/ 586255 h 927411"/>
                <a:gd name="connsiteX402" fmla="*/ 341157 w 951642"/>
                <a:gd name="connsiteY402" fmla="*/ 604705 h 927411"/>
                <a:gd name="connsiteX403" fmla="*/ 322707 w 951642"/>
                <a:gd name="connsiteY403" fmla="*/ 586255 h 927411"/>
                <a:gd name="connsiteX404" fmla="*/ 341157 w 951642"/>
                <a:gd name="connsiteY404" fmla="*/ 567805 h 927411"/>
                <a:gd name="connsiteX405" fmla="*/ 251374 w 951642"/>
                <a:gd name="connsiteY405" fmla="*/ 567805 h 927411"/>
                <a:gd name="connsiteX406" fmla="*/ 269824 w 951642"/>
                <a:gd name="connsiteY406" fmla="*/ 586255 h 927411"/>
                <a:gd name="connsiteX407" fmla="*/ 251374 w 951642"/>
                <a:gd name="connsiteY407" fmla="*/ 604705 h 927411"/>
                <a:gd name="connsiteX408" fmla="*/ 232924 w 951642"/>
                <a:gd name="connsiteY408" fmla="*/ 586255 h 927411"/>
                <a:gd name="connsiteX409" fmla="*/ 251374 w 951642"/>
                <a:gd name="connsiteY409" fmla="*/ 567805 h 927411"/>
                <a:gd name="connsiteX410" fmla="*/ 161601 w 951642"/>
                <a:gd name="connsiteY410" fmla="*/ 567805 h 927411"/>
                <a:gd name="connsiteX411" fmla="*/ 180051 w 951642"/>
                <a:gd name="connsiteY411" fmla="*/ 586255 h 927411"/>
                <a:gd name="connsiteX412" fmla="*/ 161601 w 951642"/>
                <a:gd name="connsiteY412" fmla="*/ 604705 h 927411"/>
                <a:gd name="connsiteX413" fmla="*/ 143151 w 951642"/>
                <a:gd name="connsiteY413" fmla="*/ 586255 h 927411"/>
                <a:gd name="connsiteX414" fmla="*/ 161601 w 951642"/>
                <a:gd name="connsiteY414" fmla="*/ 567805 h 927411"/>
                <a:gd name="connsiteX415" fmla="*/ 71828 w 951642"/>
                <a:gd name="connsiteY415" fmla="*/ 567805 h 927411"/>
                <a:gd name="connsiteX416" fmla="*/ 90278 w 951642"/>
                <a:gd name="connsiteY416" fmla="*/ 586255 h 927411"/>
                <a:gd name="connsiteX417" fmla="*/ 71828 w 951642"/>
                <a:gd name="connsiteY417" fmla="*/ 604705 h 927411"/>
                <a:gd name="connsiteX418" fmla="*/ 53378 w 951642"/>
                <a:gd name="connsiteY418" fmla="*/ 586255 h 927411"/>
                <a:gd name="connsiteX419" fmla="*/ 71828 w 951642"/>
                <a:gd name="connsiteY419" fmla="*/ 567805 h 927411"/>
                <a:gd name="connsiteX420" fmla="*/ 475822 w 951642"/>
                <a:gd name="connsiteY420" fmla="*/ 524133 h 927411"/>
                <a:gd name="connsiteX421" fmla="*/ 493052 w 951642"/>
                <a:gd name="connsiteY421" fmla="*/ 541364 h 927411"/>
                <a:gd name="connsiteX422" fmla="*/ 475822 w 951642"/>
                <a:gd name="connsiteY422" fmla="*/ 558594 h 927411"/>
                <a:gd name="connsiteX423" fmla="*/ 458591 w 951642"/>
                <a:gd name="connsiteY423" fmla="*/ 541364 h 927411"/>
                <a:gd name="connsiteX424" fmla="*/ 475822 w 951642"/>
                <a:gd name="connsiteY424" fmla="*/ 524133 h 927411"/>
                <a:gd name="connsiteX425" fmla="*/ 26937 w 951642"/>
                <a:gd name="connsiteY425" fmla="*/ 524133 h 927411"/>
                <a:gd name="connsiteX426" fmla="*/ 44167 w 951642"/>
                <a:gd name="connsiteY426" fmla="*/ 541364 h 927411"/>
                <a:gd name="connsiteX427" fmla="*/ 26937 w 951642"/>
                <a:gd name="connsiteY427" fmla="*/ 558594 h 927411"/>
                <a:gd name="connsiteX428" fmla="*/ 9706 w 951642"/>
                <a:gd name="connsiteY428" fmla="*/ 541364 h 927411"/>
                <a:gd name="connsiteX429" fmla="*/ 26937 w 951642"/>
                <a:gd name="connsiteY429" fmla="*/ 524133 h 927411"/>
                <a:gd name="connsiteX430" fmla="*/ 924706 w 951642"/>
                <a:gd name="connsiteY430" fmla="*/ 524123 h 927411"/>
                <a:gd name="connsiteX431" fmla="*/ 941946 w 951642"/>
                <a:gd name="connsiteY431" fmla="*/ 541363 h 927411"/>
                <a:gd name="connsiteX432" fmla="*/ 924706 w 951642"/>
                <a:gd name="connsiteY432" fmla="*/ 558604 h 927411"/>
                <a:gd name="connsiteX433" fmla="*/ 907466 w 951642"/>
                <a:gd name="connsiteY433" fmla="*/ 541363 h 927411"/>
                <a:gd name="connsiteX434" fmla="*/ 924706 w 951642"/>
                <a:gd name="connsiteY434" fmla="*/ 524123 h 927411"/>
                <a:gd name="connsiteX435" fmla="*/ 834923 w 951642"/>
                <a:gd name="connsiteY435" fmla="*/ 524123 h 927411"/>
                <a:gd name="connsiteX436" fmla="*/ 852164 w 951642"/>
                <a:gd name="connsiteY436" fmla="*/ 541363 h 927411"/>
                <a:gd name="connsiteX437" fmla="*/ 834923 w 951642"/>
                <a:gd name="connsiteY437" fmla="*/ 558604 h 927411"/>
                <a:gd name="connsiteX438" fmla="*/ 817683 w 951642"/>
                <a:gd name="connsiteY438" fmla="*/ 541363 h 927411"/>
                <a:gd name="connsiteX439" fmla="*/ 834923 w 951642"/>
                <a:gd name="connsiteY439" fmla="*/ 524123 h 927411"/>
                <a:gd name="connsiteX440" fmla="*/ 745150 w 951642"/>
                <a:gd name="connsiteY440" fmla="*/ 524123 h 927411"/>
                <a:gd name="connsiteX441" fmla="*/ 762391 w 951642"/>
                <a:gd name="connsiteY441" fmla="*/ 541363 h 927411"/>
                <a:gd name="connsiteX442" fmla="*/ 745150 w 951642"/>
                <a:gd name="connsiteY442" fmla="*/ 558604 h 927411"/>
                <a:gd name="connsiteX443" fmla="*/ 727910 w 951642"/>
                <a:gd name="connsiteY443" fmla="*/ 541363 h 927411"/>
                <a:gd name="connsiteX444" fmla="*/ 745150 w 951642"/>
                <a:gd name="connsiteY444" fmla="*/ 524123 h 927411"/>
                <a:gd name="connsiteX445" fmla="*/ 655367 w 951642"/>
                <a:gd name="connsiteY445" fmla="*/ 524123 h 927411"/>
                <a:gd name="connsiteX446" fmla="*/ 672607 w 951642"/>
                <a:gd name="connsiteY446" fmla="*/ 541363 h 927411"/>
                <a:gd name="connsiteX447" fmla="*/ 655367 w 951642"/>
                <a:gd name="connsiteY447" fmla="*/ 558604 h 927411"/>
                <a:gd name="connsiteX448" fmla="*/ 638127 w 951642"/>
                <a:gd name="connsiteY448" fmla="*/ 541363 h 927411"/>
                <a:gd name="connsiteX449" fmla="*/ 655367 w 951642"/>
                <a:gd name="connsiteY449" fmla="*/ 524123 h 927411"/>
                <a:gd name="connsiteX450" fmla="*/ 565594 w 951642"/>
                <a:gd name="connsiteY450" fmla="*/ 524123 h 927411"/>
                <a:gd name="connsiteX451" fmla="*/ 582834 w 951642"/>
                <a:gd name="connsiteY451" fmla="*/ 541363 h 927411"/>
                <a:gd name="connsiteX452" fmla="*/ 565594 w 951642"/>
                <a:gd name="connsiteY452" fmla="*/ 558604 h 927411"/>
                <a:gd name="connsiteX453" fmla="*/ 548354 w 951642"/>
                <a:gd name="connsiteY453" fmla="*/ 541363 h 927411"/>
                <a:gd name="connsiteX454" fmla="*/ 565594 w 951642"/>
                <a:gd name="connsiteY454" fmla="*/ 524123 h 927411"/>
                <a:gd name="connsiteX455" fmla="*/ 386048 w 951642"/>
                <a:gd name="connsiteY455" fmla="*/ 524123 h 927411"/>
                <a:gd name="connsiteX456" fmla="*/ 403289 w 951642"/>
                <a:gd name="connsiteY456" fmla="*/ 541363 h 927411"/>
                <a:gd name="connsiteX457" fmla="*/ 386048 w 951642"/>
                <a:gd name="connsiteY457" fmla="*/ 558604 h 927411"/>
                <a:gd name="connsiteX458" fmla="*/ 368808 w 951642"/>
                <a:gd name="connsiteY458" fmla="*/ 541363 h 927411"/>
                <a:gd name="connsiteX459" fmla="*/ 386048 w 951642"/>
                <a:gd name="connsiteY459" fmla="*/ 524123 h 927411"/>
                <a:gd name="connsiteX460" fmla="*/ 296265 w 951642"/>
                <a:gd name="connsiteY460" fmla="*/ 524123 h 927411"/>
                <a:gd name="connsiteX461" fmla="*/ 313506 w 951642"/>
                <a:gd name="connsiteY461" fmla="*/ 541363 h 927411"/>
                <a:gd name="connsiteX462" fmla="*/ 296265 w 951642"/>
                <a:gd name="connsiteY462" fmla="*/ 558604 h 927411"/>
                <a:gd name="connsiteX463" fmla="*/ 279025 w 951642"/>
                <a:gd name="connsiteY463" fmla="*/ 541363 h 927411"/>
                <a:gd name="connsiteX464" fmla="*/ 296265 w 951642"/>
                <a:gd name="connsiteY464" fmla="*/ 524123 h 927411"/>
                <a:gd name="connsiteX465" fmla="*/ 206492 w 951642"/>
                <a:gd name="connsiteY465" fmla="*/ 524123 h 927411"/>
                <a:gd name="connsiteX466" fmla="*/ 223733 w 951642"/>
                <a:gd name="connsiteY466" fmla="*/ 541363 h 927411"/>
                <a:gd name="connsiteX467" fmla="*/ 206492 w 951642"/>
                <a:gd name="connsiteY467" fmla="*/ 558604 h 927411"/>
                <a:gd name="connsiteX468" fmla="*/ 189252 w 951642"/>
                <a:gd name="connsiteY468" fmla="*/ 541363 h 927411"/>
                <a:gd name="connsiteX469" fmla="*/ 206492 w 951642"/>
                <a:gd name="connsiteY469" fmla="*/ 524123 h 927411"/>
                <a:gd name="connsiteX470" fmla="*/ 116710 w 951642"/>
                <a:gd name="connsiteY470" fmla="*/ 524123 h 927411"/>
                <a:gd name="connsiteX471" fmla="*/ 133950 w 951642"/>
                <a:gd name="connsiteY471" fmla="*/ 541363 h 927411"/>
                <a:gd name="connsiteX472" fmla="*/ 116710 w 951642"/>
                <a:gd name="connsiteY472" fmla="*/ 558604 h 927411"/>
                <a:gd name="connsiteX473" fmla="*/ 99470 w 951642"/>
                <a:gd name="connsiteY473" fmla="*/ 541363 h 927411"/>
                <a:gd name="connsiteX474" fmla="*/ 116710 w 951642"/>
                <a:gd name="connsiteY474" fmla="*/ 524123 h 927411"/>
                <a:gd name="connsiteX475" fmla="*/ 879815 w 951642"/>
                <a:gd name="connsiteY475" fmla="*/ 480460 h 927411"/>
                <a:gd name="connsiteX476" fmla="*/ 895836 w 951642"/>
                <a:gd name="connsiteY476" fmla="*/ 496481 h 927411"/>
                <a:gd name="connsiteX477" fmla="*/ 879815 w 951642"/>
                <a:gd name="connsiteY477" fmla="*/ 512502 h 927411"/>
                <a:gd name="connsiteX478" fmla="*/ 863794 w 951642"/>
                <a:gd name="connsiteY478" fmla="*/ 496481 h 927411"/>
                <a:gd name="connsiteX479" fmla="*/ 879815 w 951642"/>
                <a:gd name="connsiteY479" fmla="*/ 480460 h 927411"/>
                <a:gd name="connsiteX480" fmla="*/ 790042 w 951642"/>
                <a:gd name="connsiteY480" fmla="*/ 480460 h 927411"/>
                <a:gd name="connsiteX481" fmla="*/ 806063 w 951642"/>
                <a:gd name="connsiteY481" fmla="*/ 496481 h 927411"/>
                <a:gd name="connsiteX482" fmla="*/ 790042 w 951642"/>
                <a:gd name="connsiteY482" fmla="*/ 512502 h 927411"/>
                <a:gd name="connsiteX483" fmla="*/ 774021 w 951642"/>
                <a:gd name="connsiteY483" fmla="*/ 496481 h 927411"/>
                <a:gd name="connsiteX484" fmla="*/ 790042 w 951642"/>
                <a:gd name="connsiteY484" fmla="*/ 480460 h 927411"/>
                <a:gd name="connsiteX485" fmla="*/ 700259 w 951642"/>
                <a:gd name="connsiteY485" fmla="*/ 480460 h 927411"/>
                <a:gd name="connsiteX486" fmla="*/ 716280 w 951642"/>
                <a:gd name="connsiteY486" fmla="*/ 496481 h 927411"/>
                <a:gd name="connsiteX487" fmla="*/ 700259 w 951642"/>
                <a:gd name="connsiteY487" fmla="*/ 512502 h 927411"/>
                <a:gd name="connsiteX488" fmla="*/ 684238 w 951642"/>
                <a:gd name="connsiteY488" fmla="*/ 496481 h 927411"/>
                <a:gd name="connsiteX489" fmla="*/ 700259 w 951642"/>
                <a:gd name="connsiteY489" fmla="*/ 480460 h 927411"/>
                <a:gd name="connsiteX490" fmla="*/ 610486 w 951642"/>
                <a:gd name="connsiteY490" fmla="*/ 480460 h 927411"/>
                <a:gd name="connsiteX491" fmla="*/ 626507 w 951642"/>
                <a:gd name="connsiteY491" fmla="*/ 496481 h 927411"/>
                <a:gd name="connsiteX492" fmla="*/ 610486 w 951642"/>
                <a:gd name="connsiteY492" fmla="*/ 512502 h 927411"/>
                <a:gd name="connsiteX493" fmla="*/ 594465 w 951642"/>
                <a:gd name="connsiteY493" fmla="*/ 496481 h 927411"/>
                <a:gd name="connsiteX494" fmla="*/ 610486 w 951642"/>
                <a:gd name="connsiteY494" fmla="*/ 480460 h 927411"/>
                <a:gd name="connsiteX495" fmla="*/ 520703 w 951642"/>
                <a:gd name="connsiteY495" fmla="*/ 480460 h 927411"/>
                <a:gd name="connsiteX496" fmla="*/ 536724 w 951642"/>
                <a:gd name="connsiteY496" fmla="*/ 496481 h 927411"/>
                <a:gd name="connsiteX497" fmla="*/ 520703 w 951642"/>
                <a:gd name="connsiteY497" fmla="*/ 512502 h 927411"/>
                <a:gd name="connsiteX498" fmla="*/ 504682 w 951642"/>
                <a:gd name="connsiteY498" fmla="*/ 496481 h 927411"/>
                <a:gd name="connsiteX499" fmla="*/ 520703 w 951642"/>
                <a:gd name="connsiteY499" fmla="*/ 480460 h 927411"/>
                <a:gd name="connsiteX500" fmla="*/ 430930 w 951642"/>
                <a:gd name="connsiteY500" fmla="*/ 480460 h 927411"/>
                <a:gd name="connsiteX501" fmla="*/ 446951 w 951642"/>
                <a:gd name="connsiteY501" fmla="*/ 496481 h 927411"/>
                <a:gd name="connsiteX502" fmla="*/ 430930 w 951642"/>
                <a:gd name="connsiteY502" fmla="*/ 512502 h 927411"/>
                <a:gd name="connsiteX503" fmla="*/ 414909 w 951642"/>
                <a:gd name="connsiteY503" fmla="*/ 496481 h 927411"/>
                <a:gd name="connsiteX504" fmla="*/ 430930 w 951642"/>
                <a:gd name="connsiteY504" fmla="*/ 480460 h 927411"/>
                <a:gd name="connsiteX505" fmla="*/ 161601 w 951642"/>
                <a:gd name="connsiteY505" fmla="*/ 480460 h 927411"/>
                <a:gd name="connsiteX506" fmla="*/ 177622 w 951642"/>
                <a:gd name="connsiteY506" fmla="*/ 496481 h 927411"/>
                <a:gd name="connsiteX507" fmla="*/ 161601 w 951642"/>
                <a:gd name="connsiteY507" fmla="*/ 512502 h 927411"/>
                <a:gd name="connsiteX508" fmla="*/ 145580 w 951642"/>
                <a:gd name="connsiteY508" fmla="*/ 496481 h 927411"/>
                <a:gd name="connsiteX509" fmla="*/ 161601 w 951642"/>
                <a:gd name="connsiteY509" fmla="*/ 480460 h 927411"/>
                <a:gd name="connsiteX510" fmla="*/ 71828 w 951642"/>
                <a:gd name="connsiteY510" fmla="*/ 480460 h 927411"/>
                <a:gd name="connsiteX511" fmla="*/ 87849 w 951642"/>
                <a:gd name="connsiteY511" fmla="*/ 496481 h 927411"/>
                <a:gd name="connsiteX512" fmla="*/ 71828 w 951642"/>
                <a:gd name="connsiteY512" fmla="*/ 512502 h 927411"/>
                <a:gd name="connsiteX513" fmla="*/ 55807 w 951642"/>
                <a:gd name="connsiteY513" fmla="*/ 496481 h 927411"/>
                <a:gd name="connsiteX514" fmla="*/ 71828 w 951642"/>
                <a:gd name="connsiteY514" fmla="*/ 480460 h 927411"/>
                <a:gd name="connsiteX515" fmla="*/ 341157 w 951642"/>
                <a:gd name="connsiteY515" fmla="*/ 480451 h 927411"/>
                <a:gd name="connsiteX516" fmla="*/ 357187 w 951642"/>
                <a:gd name="connsiteY516" fmla="*/ 496482 h 927411"/>
                <a:gd name="connsiteX517" fmla="*/ 341157 w 951642"/>
                <a:gd name="connsiteY517" fmla="*/ 512512 h 927411"/>
                <a:gd name="connsiteX518" fmla="*/ 325126 w 951642"/>
                <a:gd name="connsiteY518" fmla="*/ 496482 h 927411"/>
                <a:gd name="connsiteX519" fmla="*/ 341157 w 951642"/>
                <a:gd name="connsiteY519" fmla="*/ 480451 h 927411"/>
                <a:gd name="connsiteX520" fmla="*/ 251375 w 951642"/>
                <a:gd name="connsiteY520" fmla="*/ 480451 h 927411"/>
                <a:gd name="connsiteX521" fmla="*/ 267405 w 951642"/>
                <a:gd name="connsiteY521" fmla="*/ 496482 h 927411"/>
                <a:gd name="connsiteX522" fmla="*/ 251375 w 951642"/>
                <a:gd name="connsiteY522" fmla="*/ 512512 h 927411"/>
                <a:gd name="connsiteX523" fmla="*/ 235344 w 951642"/>
                <a:gd name="connsiteY523" fmla="*/ 496482 h 927411"/>
                <a:gd name="connsiteX524" fmla="*/ 251375 w 951642"/>
                <a:gd name="connsiteY524" fmla="*/ 480451 h 927411"/>
                <a:gd name="connsiteX525" fmla="*/ 924706 w 951642"/>
                <a:gd name="connsiteY525" fmla="*/ 436769 h 927411"/>
                <a:gd name="connsiteX526" fmla="*/ 939518 w 951642"/>
                <a:gd name="connsiteY526" fmla="*/ 451580 h 927411"/>
                <a:gd name="connsiteX527" fmla="*/ 924706 w 951642"/>
                <a:gd name="connsiteY527" fmla="*/ 466392 h 927411"/>
                <a:gd name="connsiteX528" fmla="*/ 909895 w 951642"/>
                <a:gd name="connsiteY528" fmla="*/ 451580 h 927411"/>
                <a:gd name="connsiteX529" fmla="*/ 924706 w 951642"/>
                <a:gd name="connsiteY529" fmla="*/ 436769 h 927411"/>
                <a:gd name="connsiteX530" fmla="*/ 834923 w 951642"/>
                <a:gd name="connsiteY530" fmla="*/ 436769 h 927411"/>
                <a:gd name="connsiteX531" fmla="*/ 849735 w 951642"/>
                <a:gd name="connsiteY531" fmla="*/ 451580 h 927411"/>
                <a:gd name="connsiteX532" fmla="*/ 834923 w 951642"/>
                <a:gd name="connsiteY532" fmla="*/ 466392 h 927411"/>
                <a:gd name="connsiteX533" fmla="*/ 820112 w 951642"/>
                <a:gd name="connsiteY533" fmla="*/ 451580 h 927411"/>
                <a:gd name="connsiteX534" fmla="*/ 834923 w 951642"/>
                <a:gd name="connsiteY534" fmla="*/ 436769 h 927411"/>
                <a:gd name="connsiteX535" fmla="*/ 745150 w 951642"/>
                <a:gd name="connsiteY535" fmla="*/ 436769 h 927411"/>
                <a:gd name="connsiteX536" fmla="*/ 759962 w 951642"/>
                <a:gd name="connsiteY536" fmla="*/ 451580 h 927411"/>
                <a:gd name="connsiteX537" fmla="*/ 745150 w 951642"/>
                <a:gd name="connsiteY537" fmla="*/ 466392 h 927411"/>
                <a:gd name="connsiteX538" fmla="*/ 730339 w 951642"/>
                <a:gd name="connsiteY538" fmla="*/ 451580 h 927411"/>
                <a:gd name="connsiteX539" fmla="*/ 745150 w 951642"/>
                <a:gd name="connsiteY539" fmla="*/ 436769 h 927411"/>
                <a:gd name="connsiteX540" fmla="*/ 655377 w 951642"/>
                <a:gd name="connsiteY540" fmla="*/ 436769 h 927411"/>
                <a:gd name="connsiteX541" fmla="*/ 670189 w 951642"/>
                <a:gd name="connsiteY541" fmla="*/ 451580 h 927411"/>
                <a:gd name="connsiteX542" fmla="*/ 655377 w 951642"/>
                <a:gd name="connsiteY542" fmla="*/ 466392 h 927411"/>
                <a:gd name="connsiteX543" fmla="*/ 640566 w 951642"/>
                <a:gd name="connsiteY543" fmla="*/ 451580 h 927411"/>
                <a:gd name="connsiteX544" fmla="*/ 655377 w 951642"/>
                <a:gd name="connsiteY544" fmla="*/ 436769 h 927411"/>
                <a:gd name="connsiteX545" fmla="*/ 565594 w 951642"/>
                <a:gd name="connsiteY545" fmla="*/ 436769 h 927411"/>
                <a:gd name="connsiteX546" fmla="*/ 580406 w 951642"/>
                <a:gd name="connsiteY546" fmla="*/ 451580 h 927411"/>
                <a:gd name="connsiteX547" fmla="*/ 565594 w 951642"/>
                <a:gd name="connsiteY547" fmla="*/ 466392 h 927411"/>
                <a:gd name="connsiteX548" fmla="*/ 550783 w 951642"/>
                <a:gd name="connsiteY548" fmla="*/ 451580 h 927411"/>
                <a:gd name="connsiteX549" fmla="*/ 565594 w 951642"/>
                <a:gd name="connsiteY549" fmla="*/ 436769 h 927411"/>
                <a:gd name="connsiteX550" fmla="*/ 475821 w 951642"/>
                <a:gd name="connsiteY550" fmla="*/ 436769 h 927411"/>
                <a:gd name="connsiteX551" fmla="*/ 490633 w 951642"/>
                <a:gd name="connsiteY551" fmla="*/ 451580 h 927411"/>
                <a:gd name="connsiteX552" fmla="*/ 475821 w 951642"/>
                <a:gd name="connsiteY552" fmla="*/ 466392 h 927411"/>
                <a:gd name="connsiteX553" fmla="*/ 461010 w 951642"/>
                <a:gd name="connsiteY553" fmla="*/ 451580 h 927411"/>
                <a:gd name="connsiteX554" fmla="*/ 475821 w 951642"/>
                <a:gd name="connsiteY554" fmla="*/ 436769 h 927411"/>
                <a:gd name="connsiteX555" fmla="*/ 386038 w 951642"/>
                <a:gd name="connsiteY555" fmla="*/ 436769 h 927411"/>
                <a:gd name="connsiteX556" fmla="*/ 400850 w 951642"/>
                <a:gd name="connsiteY556" fmla="*/ 451580 h 927411"/>
                <a:gd name="connsiteX557" fmla="*/ 386038 w 951642"/>
                <a:gd name="connsiteY557" fmla="*/ 466392 h 927411"/>
                <a:gd name="connsiteX558" fmla="*/ 371227 w 951642"/>
                <a:gd name="connsiteY558" fmla="*/ 451580 h 927411"/>
                <a:gd name="connsiteX559" fmla="*/ 386038 w 951642"/>
                <a:gd name="connsiteY559" fmla="*/ 436769 h 927411"/>
                <a:gd name="connsiteX560" fmla="*/ 296265 w 951642"/>
                <a:gd name="connsiteY560" fmla="*/ 436769 h 927411"/>
                <a:gd name="connsiteX561" fmla="*/ 311077 w 951642"/>
                <a:gd name="connsiteY561" fmla="*/ 451580 h 927411"/>
                <a:gd name="connsiteX562" fmla="*/ 296265 w 951642"/>
                <a:gd name="connsiteY562" fmla="*/ 466392 h 927411"/>
                <a:gd name="connsiteX563" fmla="*/ 281454 w 951642"/>
                <a:gd name="connsiteY563" fmla="*/ 451580 h 927411"/>
                <a:gd name="connsiteX564" fmla="*/ 296265 w 951642"/>
                <a:gd name="connsiteY564" fmla="*/ 436769 h 927411"/>
                <a:gd name="connsiteX565" fmla="*/ 206492 w 951642"/>
                <a:gd name="connsiteY565" fmla="*/ 436769 h 927411"/>
                <a:gd name="connsiteX566" fmla="*/ 221304 w 951642"/>
                <a:gd name="connsiteY566" fmla="*/ 451580 h 927411"/>
                <a:gd name="connsiteX567" fmla="*/ 206492 w 951642"/>
                <a:gd name="connsiteY567" fmla="*/ 466392 h 927411"/>
                <a:gd name="connsiteX568" fmla="*/ 191681 w 951642"/>
                <a:gd name="connsiteY568" fmla="*/ 451580 h 927411"/>
                <a:gd name="connsiteX569" fmla="*/ 206492 w 951642"/>
                <a:gd name="connsiteY569" fmla="*/ 436769 h 927411"/>
                <a:gd name="connsiteX570" fmla="*/ 116709 w 951642"/>
                <a:gd name="connsiteY570" fmla="*/ 436769 h 927411"/>
                <a:gd name="connsiteX571" fmla="*/ 131521 w 951642"/>
                <a:gd name="connsiteY571" fmla="*/ 451580 h 927411"/>
                <a:gd name="connsiteX572" fmla="*/ 116709 w 951642"/>
                <a:gd name="connsiteY572" fmla="*/ 466392 h 927411"/>
                <a:gd name="connsiteX573" fmla="*/ 101898 w 951642"/>
                <a:gd name="connsiteY573" fmla="*/ 451580 h 927411"/>
                <a:gd name="connsiteX574" fmla="*/ 116709 w 951642"/>
                <a:gd name="connsiteY574" fmla="*/ 436769 h 927411"/>
                <a:gd name="connsiteX575" fmla="*/ 26936 w 951642"/>
                <a:gd name="connsiteY575" fmla="*/ 436769 h 927411"/>
                <a:gd name="connsiteX576" fmla="*/ 41748 w 951642"/>
                <a:gd name="connsiteY576" fmla="*/ 451580 h 927411"/>
                <a:gd name="connsiteX577" fmla="*/ 26936 w 951642"/>
                <a:gd name="connsiteY577" fmla="*/ 466392 h 927411"/>
                <a:gd name="connsiteX578" fmla="*/ 12125 w 951642"/>
                <a:gd name="connsiteY578" fmla="*/ 451580 h 927411"/>
                <a:gd name="connsiteX579" fmla="*/ 26936 w 951642"/>
                <a:gd name="connsiteY579" fmla="*/ 436769 h 927411"/>
                <a:gd name="connsiteX580" fmla="*/ 251374 w 951642"/>
                <a:gd name="connsiteY580" fmla="*/ 393107 h 927411"/>
                <a:gd name="connsiteX581" fmla="*/ 264966 w 951642"/>
                <a:gd name="connsiteY581" fmla="*/ 406699 h 927411"/>
                <a:gd name="connsiteX582" fmla="*/ 251374 w 951642"/>
                <a:gd name="connsiteY582" fmla="*/ 420291 h 927411"/>
                <a:gd name="connsiteX583" fmla="*/ 237782 w 951642"/>
                <a:gd name="connsiteY583" fmla="*/ 406699 h 927411"/>
                <a:gd name="connsiteX584" fmla="*/ 251374 w 951642"/>
                <a:gd name="connsiteY584" fmla="*/ 393107 h 927411"/>
                <a:gd name="connsiteX585" fmla="*/ 879815 w 951642"/>
                <a:gd name="connsiteY585" fmla="*/ 393097 h 927411"/>
                <a:gd name="connsiteX586" fmla="*/ 893416 w 951642"/>
                <a:gd name="connsiteY586" fmla="*/ 406699 h 927411"/>
                <a:gd name="connsiteX587" fmla="*/ 879815 w 951642"/>
                <a:gd name="connsiteY587" fmla="*/ 420300 h 927411"/>
                <a:gd name="connsiteX588" fmla="*/ 866213 w 951642"/>
                <a:gd name="connsiteY588" fmla="*/ 406699 h 927411"/>
                <a:gd name="connsiteX589" fmla="*/ 879815 w 951642"/>
                <a:gd name="connsiteY589" fmla="*/ 393097 h 927411"/>
                <a:gd name="connsiteX590" fmla="*/ 790042 w 951642"/>
                <a:gd name="connsiteY590" fmla="*/ 393097 h 927411"/>
                <a:gd name="connsiteX591" fmla="*/ 803643 w 951642"/>
                <a:gd name="connsiteY591" fmla="*/ 406699 h 927411"/>
                <a:gd name="connsiteX592" fmla="*/ 790042 w 951642"/>
                <a:gd name="connsiteY592" fmla="*/ 420300 h 927411"/>
                <a:gd name="connsiteX593" fmla="*/ 776440 w 951642"/>
                <a:gd name="connsiteY593" fmla="*/ 406699 h 927411"/>
                <a:gd name="connsiteX594" fmla="*/ 790042 w 951642"/>
                <a:gd name="connsiteY594" fmla="*/ 393097 h 927411"/>
                <a:gd name="connsiteX595" fmla="*/ 700259 w 951642"/>
                <a:gd name="connsiteY595" fmla="*/ 393097 h 927411"/>
                <a:gd name="connsiteX596" fmla="*/ 713860 w 951642"/>
                <a:gd name="connsiteY596" fmla="*/ 406699 h 927411"/>
                <a:gd name="connsiteX597" fmla="*/ 700259 w 951642"/>
                <a:gd name="connsiteY597" fmla="*/ 420300 h 927411"/>
                <a:gd name="connsiteX598" fmla="*/ 686657 w 951642"/>
                <a:gd name="connsiteY598" fmla="*/ 406699 h 927411"/>
                <a:gd name="connsiteX599" fmla="*/ 700259 w 951642"/>
                <a:gd name="connsiteY599" fmla="*/ 393097 h 927411"/>
                <a:gd name="connsiteX600" fmla="*/ 610486 w 951642"/>
                <a:gd name="connsiteY600" fmla="*/ 393097 h 927411"/>
                <a:gd name="connsiteX601" fmla="*/ 624087 w 951642"/>
                <a:gd name="connsiteY601" fmla="*/ 406699 h 927411"/>
                <a:gd name="connsiteX602" fmla="*/ 610486 w 951642"/>
                <a:gd name="connsiteY602" fmla="*/ 420300 h 927411"/>
                <a:gd name="connsiteX603" fmla="*/ 596884 w 951642"/>
                <a:gd name="connsiteY603" fmla="*/ 406699 h 927411"/>
                <a:gd name="connsiteX604" fmla="*/ 610486 w 951642"/>
                <a:gd name="connsiteY604" fmla="*/ 393097 h 927411"/>
                <a:gd name="connsiteX605" fmla="*/ 520703 w 951642"/>
                <a:gd name="connsiteY605" fmla="*/ 393097 h 927411"/>
                <a:gd name="connsiteX606" fmla="*/ 534304 w 951642"/>
                <a:gd name="connsiteY606" fmla="*/ 406699 h 927411"/>
                <a:gd name="connsiteX607" fmla="*/ 520703 w 951642"/>
                <a:gd name="connsiteY607" fmla="*/ 420300 h 927411"/>
                <a:gd name="connsiteX608" fmla="*/ 507101 w 951642"/>
                <a:gd name="connsiteY608" fmla="*/ 406699 h 927411"/>
                <a:gd name="connsiteX609" fmla="*/ 520703 w 951642"/>
                <a:gd name="connsiteY609" fmla="*/ 393097 h 927411"/>
                <a:gd name="connsiteX610" fmla="*/ 430930 w 951642"/>
                <a:gd name="connsiteY610" fmla="*/ 393097 h 927411"/>
                <a:gd name="connsiteX611" fmla="*/ 444531 w 951642"/>
                <a:gd name="connsiteY611" fmla="*/ 406699 h 927411"/>
                <a:gd name="connsiteX612" fmla="*/ 430930 w 951642"/>
                <a:gd name="connsiteY612" fmla="*/ 420300 h 927411"/>
                <a:gd name="connsiteX613" fmla="*/ 417328 w 951642"/>
                <a:gd name="connsiteY613" fmla="*/ 406699 h 927411"/>
                <a:gd name="connsiteX614" fmla="*/ 430930 w 951642"/>
                <a:gd name="connsiteY614" fmla="*/ 393097 h 927411"/>
                <a:gd name="connsiteX615" fmla="*/ 341157 w 951642"/>
                <a:gd name="connsiteY615" fmla="*/ 393097 h 927411"/>
                <a:gd name="connsiteX616" fmla="*/ 354758 w 951642"/>
                <a:gd name="connsiteY616" fmla="*/ 406699 h 927411"/>
                <a:gd name="connsiteX617" fmla="*/ 341157 w 951642"/>
                <a:gd name="connsiteY617" fmla="*/ 420300 h 927411"/>
                <a:gd name="connsiteX618" fmla="*/ 327555 w 951642"/>
                <a:gd name="connsiteY618" fmla="*/ 406699 h 927411"/>
                <a:gd name="connsiteX619" fmla="*/ 341157 w 951642"/>
                <a:gd name="connsiteY619" fmla="*/ 393097 h 927411"/>
                <a:gd name="connsiteX620" fmla="*/ 161601 w 951642"/>
                <a:gd name="connsiteY620" fmla="*/ 393097 h 927411"/>
                <a:gd name="connsiteX621" fmla="*/ 175202 w 951642"/>
                <a:gd name="connsiteY621" fmla="*/ 406699 h 927411"/>
                <a:gd name="connsiteX622" fmla="*/ 161601 w 951642"/>
                <a:gd name="connsiteY622" fmla="*/ 420300 h 927411"/>
                <a:gd name="connsiteX623" fmla="*/ 147999 w 951642"/>
                <a:gd name="connsiteY623" fmla="*/ 406699 h 927411"/>
                <a:gd name="connsiteX624" fmla="*/ 161601 w 951642"/>
                <a:gd name="connsiteY624" fmla="*/ 393097 h 927411"/>
                <a:gd name="connsiteX625" fmla="*/ 71828 w 951642"/>
                <a:gd name="connsiteY625" fmla="*/ 393097 h 927411"/>
                <a:gd name="connsiteX626" fmla="*/ 85429 w 951642"/>
                <a:gd name="connsiteY626" fmla="*/ 406699 h 927411"/>
                <a:gd name="connsiteX627" fmla="*/ 71828 w 951642"/>
                <a:gd name="connsiteY627" fmla="*/ 420300 h 927411"/>
                <a:gd name="connsiteX628" fmla="*/ 58226 w 951642"/>
                <a:gd name="connsiteY628" fmla="*/ 406699 h 927411"/>
                <a:gd name="connsiteX629" fmla="*/ 71828 w 951642"/>
                <a:gd name="connsiteY629" fmla="*/ 393097 h 927411"/>
                <a:gd name="connsiteX630" fmla="*/ 296266 w 951642"/>
                <a:gd name="connsiteY630" fmla="*/ 349425 h 927411"/>
                <a:gd name="connsiteX631" fmla="*/ 308648 w 951642"/>
                <a:gd name="connsiteY631" fmla="*/ 361807 h 927411"/>
                <a:gd name="connsiteX632" fmla="*/ 296266 w 951642"/>
                <a:gd name="connsiteY632" fmla="*/ 374190 h 927411"/>
                <a:gd name="connsiteX633" fmla="*/ 283883 w 951642"/>
                <a:gd name="connsiteY633" fmla="*/ 361807 h 927411"/>
                <a:gd name="connsiteX634" fmla="*/ 296266 w 951642"/>
                <a:gd name="connsiteY634" fmla="*/ 349425 h 927411"/>
                <a:gd name="connsiteX635" fmla="*/ 924697 w 951642"/>
                <a:gd name="connsiteY635" fmla="*/ 349415 h 927411"/>
                <a:gd name="connsiteX636" fmla="*/ 937089 w 951642"/>
                <a:gd name="connsiteY636" fmla="*/ 361807 h 927411"/>
                <a:gd name="connsiteX637" fmla="*/ 924697 w 951642"/>
                <a:gd name="connsiteY637" fmla="*/ 374199 h 927411"/>
                <a:gd name="connsiteX638" fmla="*/ 912305 w 951642"/>
                <a:gd name="connsiteY638" fmla="*/ 361807 h 927411"/>
                <a:gd name="connsiteX639" fmla="*/ 924697 w 951642"/>
                <a:gd name="connsiteY639" fmla="*/ 349415 h 927411"/>
                <a:gd name="connsiteX640" fmla="*/ 834923 w 951642"/>
                <a:gd name="connsiteY640" fmla="*/ 349415 h 927411"/>
                <a:gd name="connsiteX641" fmla="*/ 847315 w 951642"/>
                <a:gd name="connsiteY641" fmla="*/ 361807 h 927411"/>
                <a:gd name="connsiteX642" fmla="*/ 834923 w 951642"/>
                <a:gd name="connsiteY642" fmla="*/ 374199 h 927411"/>
                <a:gd name="connsiteX643" fmla="*/ 822531 w 951642"/>
                <a:gd name="connsiteY643" fmla="*/ 361807 h 927411"/>
                <a:gd name="connsiteX644" fmla="*/ 834923 w 951642"/>
                <a:gd name="connsiteY644" fmla="*/ 349415 h 927411"/>
                <a:gd name="connsiteX645" fmla="*/ 745150 w 951642"/>
                <a:gd name="connsiteY645" fmla="*/ 349415 h 927411"/>
                <a:gd name="connsiteX646" fmla="*/ 757542 w 951642"/>
                <a:gd name="connsiteY646" fmla="*/ 361807 h 927411"/>
                <a:gd name="connsiteX647" fmla="*/ 745150 w 951642"/>
                <a:gd name="connsiteY647" fmla="*/ 374199 h 927411"/>
                <a:gd name="connsiteX648" fmla="*/ 732758 w 951642"/>
                <a:gd name="connsiteY648" fmla="*/ 361807 h 927411"/>
                <a:gd name="connsiteX649" fmla="*/ 745150 w 951642"/>
                <a:gd name="connsiteY649" fmla="*/ 349415 h 927411"/>
                <a:gd name="connsiteX650" fmla="*/ 655368 w 951642"/>
                <a:gd name="connsiteY650" fmla="*/ 349415 h 927411"/>
                <a:gd name="connsiteX651" fmla="*/ 667760 w 951642"/>
                <a:gd name="connsiteY651" fmla="*/ 361807 h 927411"/>
                <a:gd name="connsiteX652" fmla="*/ 655368 w 951642"/>
                <a:gd name="connsiteY652" fmla="*/ 374199 h 927411"/>
                <a:gd name="connsiteX653" fmla="*/ 642976 w 951642"/>
                <a:gd name="connsiteY653" fmla="*/ 361807 h 927411"/>
                <a:gd name="connsiteX654" fmla="*/ 655368 w 951642"/>
                <a:gd name="connsiteY654" fmla="*/ 349415 h 927411"/>
                <a:gd name="connsiteX655" fmla="*/ 565594 w 951642"/>
                <a:gd name="connsiteY655" fmla="*/ 349415 h 927411"/>
                <a:gd name="connsiteX656" fmla="*/ 577986 w 951642"/>
                <a:gd name="connsiteY656" fmla="*/ 361807 h 927411"/>
                <a:gd name="connsiteX657" fmla="*/ 565594 w 951642"/>
                <a:gd name="connsiteY657" fmla="*/ 374199 h 927411"/>
                <a:gd name="connsiteX658" fmla="*/ 553202 w 951642"/>
                <a:gd name="connsiteY658" fmla="*/ 361807 h 927411"/>
                <a:gd name="connsiteX659" fmla="*/ 565594 w 951642"/>
                <a:gd name="connsiteY659" fmla="*/ 349415 h 927411"/>
                <a:gd name="connsiteX660" fmla="*/ 475821 w 951642"/>
                <a:gd name="connsiteY660" fmla="*/ 349415 h 927411"/>
                <a:gd name="connsiteX661" fmla="*/ 488213 w 951642"/>
                <a:gd name="connsiteY661" fmla="*/ 361807 h 927411"/>
                <a:gd name="connsiteX662" fmla="*/ 475821 w 951642"/>
                <a:gd name="connsiteY662" fmla="*/ 374199 h 927411"/>
                <a:gd name="connsiteX663" fmla="*/ 463429 w 951642"/>
                <a:gd name="connsiteY663" fmla="*/ 361807 h 927411"/>
                <a:gd name="connsiteX664" fmla="*/ 475821 w 951642"/>
                <a:gd name="connsiteY664" fmla="*/ 349415 h 927411"/>
                <a:gd name="connsiteX665" fmla="*/ 386039 w 951642"/>
                <a:gd name="connsiteY665" fmla="*/ 349415 h 927411"/>
                <a:gd name="connsiteX666" fmla="*/ 398431 w 951642"/>
                <a:gd name="connsiteY666" fmla="*/ 361807 h 927411"/>
                <a:gd name="connsiteX667" fmla="*/ 386039 w 951642"/>
                <a:gd name="connsiteY667" fmla="*/ 374199 h 927411"/>
                <a:gd name="connsiteX668" fmla="*/ 373647 w 951642"/>
                <a:gd name="connsiteY668" fmla="*/ 361807 h 927411"/>
                <a:gd name="connsiteX669" fmla="*/ 386039 w 951642"/>
                <a:gd name="connsiteY669" fmla="*/ 349415 h 927411"/>
                <a:gd name="connsiteX670" fmla="*/ 206492 w 951642"/>
                <a:gd name="connsiteY670" fmla="*/ 349415 h 927411"/>
                <a:gd name="connsiteX671" fmla="*/ 218884 w 951642"/>
                <a:gd name="connsiteY671" fmla="*/ 361807 h 927411"/>
                <a:gd name="connsiteX672" fmla="*/ 206492 w 951642"/>
                <a:gd name="connsiteY672" fmla="*/ 374199 h 927411"/>
                <a:gd name="connsiteX673" fmla="*/ 194100 w 951642"/>
                <a:gd name="connsiteY673" fmla="*/ 361807 h 927411"/>
                <a:gd name="connsiteX674" fmla="*/ 206492 w 951642"/>
                <a:gd name="connsiteY674" fmla="*/ 349415 h 927411"/>
                <a:gd name="connsiteX675" fmla="*/ 116710 w 951642"/>
                <a:gd name="connsiteY675" fmla="*/ 349415 h 927411"/>
                <a:gd name="connsiteX676" fmla="*/ 129102 w 951642"/>
                <a:gd name="connsiteY676" fmla="*/ 361807 h 927411"/>
                <a:gd name="connsiteX677" fmla="*/ 116710 w 951642"/>
                <a:gd name="connsiteY677" fmla="*/ 374199 h 927411"/>
                <a:gd name="connsiteX678" fmla="*/ 104318 w 951642"/>
                <a:gd name="connsiteY678" fmla="*/ 361807 h 927411"/>
                <a:gd name="connsiteX679" fmla="*/ 116710 w 951642"/>
                <a:gd name="connsiteY679" fmla="*/ 349415 h 927411"/>
                <a:gd name="connsiteX680" fmla="*/ 26937 w 951642"/>
                <a:gd name="connsiteY680" fmla="*/ 349415 h 927411"/>
                <a:gd name="connsiteX681" fmla="*/ 39329 w 951642"/>
                <a:gd name="connsiteY681" fmla="*/ 361807 h 927411"/>
                <a:gd name="connsiteX682" fmla="*/ 26937 w 951642"/>
                <a:gd name="connsiteY682" fmla="*/ 374199 h 927411"/>
                <a:gd name="connsiteX683" fmla="*/ 14545 w 951642"/>
                <a:gd name="connsiteY683" fmla="*/ 361807 h 927411"/>
                <a:gd name="connsiteX684" fmla="*/ 26937 w 951642"/>
                <a:gd name="connsiteY684" fmla="*/ 349415 h 927411"/>
                <a:gd name="connsiteX685" fmla="*/ 520703 w 951642"/>
                <a:gd name="connsiteY685" fmla="*/ 305743 h 927411"/>
                <a:gd name="connsiteX686" fmla="*/ 531876 w 951642"/>
                <a:gd name="connsiteY686" fmla="*/ 316916 h 927411"/>
                <a:gd name="connsiteX687" fmla="*/ 520703 w 951642"/>
                <a:gd name="connsiteY687" fmla="*/ 328089 h 927411"/>
                <a:gd name="connsiteX688" fmla="*/ 509530 w 951642"/>
                <a:gd name="connsiteY688" fmla="*/ 316916 h 927411"/>
                <a:gd name="connsiteX689" fmla="*/ 520703 w 951642"/>
                <a:gd name="connsiteY689" fmla="*/ 305743 h 927411"/>
                <a:gd name="connsiteX690" fmla="*/ 430930 w 951642"/>
                <a:gd name="connsiteY690" fmla="*/ 305743 h 927411"/>
                <a:gd name="connsiteX691" fmla="*/ 442103 w 951642"/>
                <a:gd name="connsiteY691" fmla="*/ 316916 h 927411"/>
                <a:gd name="connsiteX692" fmla="*/ 430930 w 951642"/>
                <a:gd name="connsiteY692" fmla="*/ 328089 h 927411"/>
                <a:gd name="connsiteX693" fmla="*/ 419757 w 951642"/>
                <a:gd name="connsiteY693" fmla="*/ 316916 h 927411"/>
                <a:gd name="connsiteX694" fmla="*/ 430930 w 951642"/>
                <a:gd name="connsiteY694" fmla="*/ 305743 h 927411"/>
                <a:gd name="connsiteX695" fmla="*/ 71828 w 951642"/>
                <a:gd name="connsiteY695" fmla="*/ 305743 h 927411"/>
                <a:gd name="connsiteX696" fmla="*/ 83001 w 951642"/>
                <a:gd name="connsiteY696" fmla="*/ 316916 h 927411"/>
                <a:gd name="connsiteX697" fmla="*/ 71828 w 951642"/>
                <a:gd name="connsiteY697" fmla="*/ 328089 h 927411"/>
                <a:gd name="connsiteX698" fmla="*/ 60655 w 951642"/>
                <a:gd name="connsiteY698" fmla="*/ 316916 h 927411"/>
                <a:gd name="connsiteX699" fmla="*/ 71828 w 951642"/>
                <a:gd name="connsiteY699" fmla="*/ 305743 h 927411"/>
                <a:gd name="connsiteX700" fmla="*/ 879814 w 951642"/>
                <a:gd name="connsiteY700" fmla="*/ 305734 h 927411"/>
                <a:gd name="connsiteX701" fmla="*/ 890997 w 951642"/>
                <a:gd name="connsiteY701" fmla="*/ 316916 h 927411"/>
                <a:gd name="connsiteX702" fmla="*/ 879814 w 951642"/>
                <a:gd name="connsiteY702" fmla="*/ 328099 h 927411"/>
                <a:gd name="connsiteX703" fmla="*/ 868632 w 951642"/>
                <a:gd name="connsiteY703" fmla="*/ 316916 h 927411"/>
                <a:gd name="connsiteX704" fmla="*/ 879814 w 951642"/>
                <a:gd name="connsiteY704" fmla="*/ 305734 h 927411"/>
                <a:gd name="connsiteX705" fmla="*/ 790041 w 951642"/>
                <a:gd name="connsiteY705" fmla="*/ 305734 h 927411"/>
                <a:gd name="connsiteX706" fmla="*/ 801224 w 951642"/>
                <a:gd name="connsiteY706" fmla="*/ 316916 h 927411"/>
                <a:gd name="connsiteX707" fmla="*/ 790041 w 951642"/>
                <a:gd name="connsiteY707" fmla="*/ 328099 h 927411"/>
                <a:gd name="connsiteX708" fmla="*/ 778859 w 951642"/>
                <a:gd name="connsiteY708" fmla="*/ 316916 h 927411"/>
                <a:gd name="connsiteX709" fmla="*/ 790041 w 951642"/>
                <a:gd name="connsiteY709" fmla="*/ 305734 h 927411"/>
                <a:gd name="connsiteX710" fmla="*/ 700259 w 951642"/>
                <a:gd name="connsiteY710" fmla="*/ 305734 h 927411"/>
                <a:gd name="connsiteX711" fmla="*/ 711442 w 951642"/>
                <a:gd name="connsiteY711" fmla="*/ 316916 h 927411"/>
                <a:gd name="connsiteX712" fmla="*/ 700259 w 951642"/>
                <a:gd name="connsiteY712" fmla="*/ 328099 h 927411"/>
                <a:gd name="connsiteX713" fmla="*/ 689077 w 951642"/>
                <a:gd name="connsiteY713" fmla="*/ 316916 h 927411"/>
                <a:gd name="connsiteX714" fmla="*/ 700259 w 951642"/>
                <a:gd name="connsiteY714" fmla="*/ 305734 h 927411"/>
                <a:gd name="connsiteX715" fmla="*/ 610485 w 951642"/>
                <a:gd name="connsiteY715" fmla="*/ 305734 h 927411"/>
                <a:gd name="connsiteX716" fmla="*/ 621668 w 951642"/>
                <a:gd name="connsiteY716" fmla="*/ 316916 h 927411"/>
                <a:gd name="connsiteX717" fmla="*/ 610485 w 951642"/>
                <a:gd name="connsiteY717" fmla="*/ 328099 h 927411"/>
                <a:gd name="connsiteX718" fmla="*/ 599303 w 951642"/>
                <a:gd name="connsiteY718" fmla="*/ 316916 h 927411"/>
                <a:gd name="connsiteX719" fmla="*/ 610485 w 951642"/>
                <a:gd name="connsiteY719" fmla="*/ 305734 h 927411"/>
                <a:gd name="connsiteX720" fmla="*/ 341157 w 951642"/>
                <a:gd name="connsiteY720" fmla="*/ 305734 h 927411"/>
                <a:gd name="connsiteX721" fmla="*/ 352340 w 951642"/>
                <a:gd name="connsiteY721" fmla="*/ 316916 h 927411"/>
                <a:gd name="connsiteX722" fmla="*/ 341157 w 951642"/>
                <a:gd name="connsiteY722" fmla="*/ 328099 h 927411"/>
                <a:gd name="connsiteX723" fmla="*/ 329975 w 951642"/>
                <a:gd name="connsiteY723" fmla="*/ 316916 h 927411"/>
                <a:gd name="connsiteX724" fmla="*/ 341157 w 951642"/>
                <a:gd name="connsiteY724" fmla="*/ 305734 h 927411"/>
                <a:gd name="connsiteX725" fmla="*/ 251374 w 951642"/>
                <a:gd name="connsiteY725" fmla="*/ 305734 h 927411"/>
                <a:gd name="connsiteX726" fmla="*/ 262557 w 951642"/>
                <a:gd name="connsiteY726" fmla="*/ 316916 h 927411"/>
                <a:gd name="connsiteX727" fmla="*/ 251374 w 951642"/>
                <a:gd name="connsiteY727" fmla="*/ 328099 h 927411"/>
                <a:gd name="connsiteX728" fmla="*/ 240192 w 951642"/>
                <a:gd name="connsiteY728" fmla="*/ 316916 h 927411"/>
                <a:gd name="connsiteX729" fmla="*/ 251374 w 951642"/>
                <a:gd name="connsiteY729" fmla="*/ 305734 h 927411"/>
                <a:gd name="connsiteX730" fmla="*/ 161601 w 951642"/>
                <a:gd name="connsiteY730" fmla="*/ 305734 h 927411"/>
                <a:gd name="connsiteX731" fmla="*/ 172784 w 951642"/>
                <a:gd name="connsiteY731" fmla="*/ 316916 h 927411"/>
                <a:gd name="connsiteX732" fmla="*/ 161601 w 951642"/>
                <a:gd name="connsiteY732" fmla="*/ 328099 h 927411"/>
                <a:gd name="connsiteX733" fmla="*/ 150419 w 951642"/>
                <a:gd name="connsiteY733" fmla="*/ 316916 h 927411"/>
                <a:gd name="connsiteX734" fmla="*/ 161601 w 951642"/>
                <a:gd name="connsiteY734" fmla="*/ 305734 h 927411"/>
                <a:gd name="connsiteX735" fmla="*/ 924696 w 951642"/>
                <a:gd name="connsiteY735" fmla="*/ 262071 h 927411"/>
                <a:gd name="connsiteX736" fmla="*/ 934659 w 951642"/>
                <a:gd name="connsiteY736" fmla="*/ 272034 h 927411"/>
                <a:gd name="connsiteX737" fmla="*/ 924696 w 951642"/>
                <a:gd name="connsiteY737" fmla="*/ 281997 h 927411"/>
                <a:gd name="connsiteX738" fmla="*/ 914733 w 951642"/>
                <a:gd name="connsiteY738" fmla="*/ 272034 h 927411"/>
                <a:gd name="connsiteX739" fmla="*/ 924696 w 951642"/>
                <a:gd name="connsiteY739" fmla="*/ 262071 h 927411"/>
                <a:gd name="connsiteX740" fmla="*/ 834923 w 951642"/>
                <a:gd name="connsiteY740" fmla="*/ 262071 h 927411"/>
                <a:gd name="connsiteX741" fmla="*/ 844886 w 951642"/>
                <a:gd name="connsiteY741" fmla="*/ 272034 h 927411"/>
                <a:gd name="connsiteX742" fmla="*/ 834923 w 951642"/>
                <a:gd name="connsiteY742" fmla="*/ 281997 h 927411"/>
                <a:gd name="connsiteX743" fmla="*/ 824960 w 951642"/>
                <a:gd name="connsiteY743" fmla="*/ 272034 h 927411"/>
                <a:gd name="connsiteX744" fmla="*/ 834923 w 951642"/>
                <a:gd name="connsiteY744" fmla="*/ 262071 h 927411"/>
                <a:gd name="connsiteX745" fmla="*/ 745150 w 951642"/>
                <a:gd name="connsiteY745" fmla="*/ 262071 h 927411"/>
                <a:gd name="connsiteX746" fmla="*/ 755113 w 951642"/>
                <a:gd name="connsiteY746" fmla="*/ 272034 h 927411"/>
                <a:gd name="connsiteX747" fmla="*/ 745150 w 951642"/>
                <a:gd name="connsiteY747" fmla="*/ 281997 h 927411"/>
                <a:gd name="connsiteX748" fmla="*/ 735187 w 951642"/>
                <a:gd name="connsiteY748" fmla="*/ 272034 h 927411"/>
                <a:gd name="connsiteX749" fmla="*/ 745150 w 951642"/>
                <a:gd name="connsiteY749" fmla="*/ 262071 h 927411"/>
                <a:gd name="connsiteX750" fmla="*/ 655367 w 951642"/>
                <a:gd name="connsiteY750" fmla="*/ 262071 h 927411"/>
                <a:gd name="connsiteX751" fmla="*/ 665330 w 951642"/>
                <a:gd name="connsiteY751" fmla="*/ 272034 h 927411"/>
                <a:gd name="connsiteX752" fmla="*/ 655367 w 951642"/>
                <a:gd name="connsiteY752" fmla="*/ 281997 h 927411"/>
                <a:gd name="connsiteX753" fmla="*/ 645404 w 951642"/>
                <a:gd name="connsiteY753" fmla="*/ 272034 h 927411"/>
                <a:gd name="connsiteX754" fmla="*/ 655367 w 951642"/>
                <a:gd name="connsiteY754" fmla="*/ 262071 h 927411"/>
                <a:gd name="connsiteX755" fmla="*/ 565594 w 951642"/>
                <a:gd name="connsiteY755" fmla="*/ 262071 h 927411"/>
                <a:gd name="connsiteX756" fmla="*/ 575557 w 951642"/>
                <a:gd name="connsiteY756" fmla="*/ 272034 h 927411"/>
                <a:gd name="connsiteX757" fmla="*/ 565594 w 951642"/>
                <a:gd name="connsiteY757" fmla="*/ 281997 h 927411"/>
                <a:gd name="connsiteX758" fmla="*/ 555631 w 951642"/>
                <a:gd name="connsiteY758" fmla="*/ 272034 h 927411"/>
                <a:gd name="connsiteX759" fmla="*/ 565594 w 951642"/>
                <a:gd name="connsiteY759" fmla="*/ 262071 h 927411"/>
                <a:gd name="connsiteX760" fmla="*/ 475821 w 951642"/>
                <a:gd name="connsiteY760" fmla="*/ 262071 h 927411"/>
                <a:gd name="connsiteX761" fmla="*/ 485784 w 951642"/>
                <a:gd name="connsiteY761" fmla="*/ 272034 h 927411"/>
                <a:gd name="connsiteX762" fmla="*/ 475821 w 951642"/>
                <a:gd name="connsiteY762" fmla="*/ 281997 h 927411"/>
                <a:gd name="connsiteX763" fmla="*/ 465858 w 951642"/>
                <a:gd name="connsiteY763" fmla="*/ 272034 h 927411"/>
                <a:gd name="connsiteX764" fmla="*/ 475821 w 951642"/>
                <a:gd name="connsiteY764" fmla="*/ 262071 h 927411"/>
                <a:gd name="connsiteX765" fmla="*/ 386048 w 951642"/>
                <a:gd name="connsiteY765" fmla="*/ 262071 h 927411"/>
                <a:gd name="connsiteX766" fmla="*/ 396011 w 951642"/>
                <a:gd name="connsiteY766" fmla="*/ 272034 h 927411"/>
                <a:gd name="connsiteX767" fmla="*/ 386048 w 951642"/>
                <a:gd name="connsiteY767" fmla="*/ 281997 h 927411"/>
                <a:gd name="connsiteX768" fmla="*/ 376085 w 951642"/>
                <a:gd name="connsiteY768" fmla="*/ 272034 h 927411"/>
                <a:gd name="connsiteX769" fmla="*/ 386048 w 951642"/>
                <a:gd name="connsiteY769" fmla="*/ 262071 h 927411"/>
                <a:gd name="connsiteX770" fmla="*/ 206483 w 951642"/>
                <a:gd name="connsiteY770" fmla="*/ 262071 h 927411"/>
                <a:gd name="connsiteX771" fmla="*/ 216446 w 951642"/>
                <a:gd name="connsiteY771" fmla="*/ 272034 h 927411"/>
                <a:gd name="connsiteX772" fmla="*/ 206483 w 951642"/>
                <a:gd name="connsiteY772" fmla="*/ 281997 h 927411"/>
                <a:gd name="connsiteX773" fmla="*/ 196520 w 951642"/>
                <a:gd name="connsiteY773" fmla="*/ 272034 h 927411"/>
                <a:gd name="connsiteX774" fmla="*/ 206483 w 951642"/>
                <a:gd name="connsiteY774" fmla="*/ 262071 h 927411"/>
                <a:gd name="connsiteX775" fmla="*/ 116710 w 951642"/>
                <a:gd name="connsiteY775" fmla="*/ 262071 h 927411"/>
                <a:gd name="connsiteX776" fmla="*/ 126673 w 951642"/>
                <a:gd name="connsiteY776" fmla="*/ 272034 h 927411"/>
                <a:gd name="connsiteX777" fmla="*/ 116710 w 951642"/>
                <a:gd name="connsiteY777" fmla="*/ 281997 h 927411"/>
                <a:gd name="connsiteX778" fmla="*/ 106747 w 951642"/>
                <a:gd name="connsiteY778" fmla="*/ 272034 h 927411"/>
                <a:gd name="connsiteX779" fmla="*/ 116710 w 951642"/>
                <a:gd name="connsiteY779" fmla="*/ 262071 h 927411"/>
                <a:gd name="connsiteX780" fmla="*/ 26937 w 951642"/>
                <a:gd name="connsiteY780" fmla="*/ 262071 h 927411"/>
                <a:gd name="connsiteX781" fmla="*/ 36900 w 951642"/>
                <a:gd name="connsiteY781" fmla="*/ 272034 h 927411"/>
                <a:gd name="connsiteX782" fmla="*/ 26937 w 951642"/>
                <a:gd name="connsiteY782" fmla="*/ 281997 h 927411"/>
                <a:gd name="connsiteX783" fmla="*/ 16974 w 951642"/>
                <a:gd name="connsiteY783" fmla="*/ 272034 h 927411"/>
                <a:gd name="connsiteX784" fmla="*/ 26937 w 951642"/>
                <a:gd name="connsiteY784" fmla="*/ 262071 h 927411"/>
                <a:gd name="connsiteX785" fmla="*/ 296266 w 951642"/>
                <a:gd name="connsiteY785" fmla="*/ 262062 h 927411"/>
                <a:gd name="connsiteX786" fmla="*/ 306238 w 951642"/>
                <a:gd name="connsiteY786" fmla="*/ 272035 h 927411"/>
                <a:gd name="connsiteX787" fmla="*/ 296266 w 951642"/>
                <a:gd name="connsiteY787" fmla="*/ 282007 h 927411"/>
                <a:gd name="connsiteX788" fmla="*/ 286293 w 951642"/>
                <a:gd name="connsiteY788" fmla="*/ 272035 h 927411"/>
                <a:gd name="connsiteX789" fmla="*/ 296266 w 951642"/>
                <a:gd name="connsiteY789" fmla="*/ 262062 h 927411"/>
                <a:gd name="connsiteX790" fmla="*/ 879815 w 951642"/>
                <a:gd name="connsiteY790" fmla="*/ 218390 h 927411"/>
                <a:gd name="connsiteX791" fmla="*/ 888568 w 951642"/>
                <a:gd name="connsiteY791" fmla="*/ 227143 h 927411"/>
                <a:gd name="connsiteX792" fmla="*/ 879815 w 951642"/>
                <a:gd name="connsiteY792" fmla="*/ 235897 h 927411"/>
                <a:gd name="connsiteX793" fmla="*/ 871061 w 951642"/>
                <a:gd name="connsiteY793" fmla="*/ 227143 h 927411"/>
                <a:gd name="connsiteX794" fmla="*/ 879815 w 951642"/>
                <a:gd name="connsiteY794" fmla="*/ 218390 h 927411"/>
                <a:gd name="connsiteX795" fmla="*/ 790032 w 951642"/>
                <a:gd name="connsiteY795" fmla="*/ 218390 h 927411"/>
                <a:gd name="connsiteX796" fmla="*/ 798786 w 951642"/>
                <a:gd name="connsiteY796" fmla="*/ 227143 h 927411"/>
                <a:gd name="connsiteX797" fmla="*/ 790032 w 951642"/>
                <a:gd name="connsiteY797" fmla="*/ 235897 h 927411"/>
                <a:gd name="connsiteX798" fmla="*/ 781279 w 951642"/>
                <a:gd name="connsiteY798" fmla="*/ 227143 h 927411"/>
                <a:gd name="connsiteX799" fmla="*/ 790032 w 951642"/>
                <a:gd name="connsiteY799" fmla="*/ 218390 h 927411"/>
                <a:gd name="connsiteX800" fmla="*/ 700258 w 951642"/>
                <a:gd name="connsiteY800" fmla="*/ 218390 h 927411"/>
                <a:gd name="connsiteX801" fmla="*/ 709012 w 951642"/>
                <a:gd name="connsiteY801" fmla="*/ 227143 h 927411"/>
                <a:gd name="connsiteX802" fmla="*/ 700258 w 951642"/>
                <a:gd name="connsiteY802" fmla="*/ 235897 h 927411"/>
                <a:gd name="connsiteX803" fmla="*/ 691505 w 951642"/>
                <a:gd name="connsiteY803" fmla="*/ 227143 h 927411"/>
                <a:gd name="connsiteX804" fmla="*/ 700258 w 951642"/>
                <a:gd name="connsiteY804" fmla="*/ 218390 h 927411"/>
                <a:gd name="connsiteX805" fmla="*/ 610485 w 951642"/>
                <a:gd name="connsiteY805" fmla="*/ 218390 h 927411"/>
                <a:gd name="connsiteX806" fmla="*/ 619239 w 951642"/>
                <a:gd name="connsiteY806" fmla="*/ 227143 h 927411"/>
                <a:gd name="connsiteX807" fmla="*/ 610485 w 951642"/>
                <a:gd name="connsiteY807" fmla="*/ 235897 h 927411"/>
                <a:gd name="connsiteX808" fmla="*/ 601732 w 951642"/>
                <a:gd name="connsiteY808" fmla="*/ 227143 h 927411"/>
                <a:gd name="connsiteX809" fmla="*/ 610485 w 951642"/>
                <a:gd name="connsiteY809" fmla="*/ 218390 h 927411"/>
                <a:gd name="connsiteX810" fmla="*/ 520713 w 951642"/>
                <a:gd name="connsiteY810" fmla="*/ 218390 h 927411"/>
                <a:gd name="connsiteX811" fmla="*/ 529466 w 951642"/>
                <a:gd name="connsiteY811" fmla="*/ 227143 h 927411"/>
                <a:gd name="connsiteX812" fmla="*/ 520713 w 951642"/>
                <a:gd name="connsiteY812" fmla="*/ 235897 h 927411"/>
                <a:gd name="connsiteX813" fmla="*/ 511959 w 951642"/>
                <a:gd name="connsiteY813" fmla="*/ 227143 h 927411"/>
                <a:gd name="connsiteX814" fmla="*/ 520713 w 951642"/>
                <a:gd name="connsiteY814" fmla="*/ 218390 h 927411"/>
                <a:gd name="connsiteX815" fmla="*/ 430930 w 951642"/>
                <a:gd name="connsiteY815" fmla="*/ 218390 h 927411"/>
                <a:gd name="connsiteX816" fmla="*/ 439684 w 951642"/>
                <a:gd name="connsiteY816" fmla="*/ 227143 h 927411"/>
                <a:gd name="connsiteX817" fmla="*/ 430930 w 951642"/>
                <a:gd name="connsiteY817" fmla="*/ 235897 h 927411"/>
                <a:gd name="connsiteX818" fmla="*/ 422177 w 951642"/>
                <a:gd name="connsiteY818" fmla="*/ 227143 h 927411"/>
                <a:gd name="connsiteX819" fmla="*/ 430930 w 951642"/>
                <a:gd name="connsiteY819" fmla="*/ 218390 h 927411"/>
                <a:gd name="connsiteX820" fmla="*/ 341156 w 951642"/>
                <a:gd name="connsiteY820" fmla="*/ 218390 h 927411"/>
                <a:gd name="connsiteX821" fmla="*/ 349910 w 951642"/>
                <a:gd name="connsiteY821" fmla="*/ 227143 h 927411"/>
                <a:gd name="connsiteX822" fmla="*/ 341156 w 951642"/>
                <a:gd name="connsiteY822" fmla="*/ 235897 h 927411"/>
                <a:gd name="connsiteX823" fmla="*/ 332403 w 951642"/>
                <a:gd name="connsiteY823" fmla="*/ 227143 h 927411"/>
                <a:gd name="connsiteX824" fmla="*/ 341156 w 951642"/>
                <a:gd name="connsiteY824" fmla="*/ 218390 h 927411"/>
                <a:gd name="connsiteX825" fmla="*/ 251374 w 951642"/>
                <a:gd name="connsiteY825" fmla="*/ 218390 h 927411"/>
                <a:gd name="connsiteX826" fmla="*/ 260128 w 951642"/>
                <a:gd name="connsiteY826" fmla="*/ 227143 h 927411"/>
                <a:gd name="connsiteX827" fmla="*/ 251374 w 951642"/>
                <a:gd name="connsiteY827" fmla="*/ 235897 h 927411"/>
                <a:gd name="connsiteX828" fmla="*/ 242621 w 951642"/>
                <a:gd name="connsiteY828" fmla="*/ 227143 h 927411"/>
                <a:gd name="connsiteX829" fmla="*/ 251374 w 951642"/>
                <a:gd name="connsiteY829" fmla="*/ 218390 h 927411"/>
                <a:gd name="connsiteX830" fmla="*/ 161601 w 951642"/>
                <a:gd name="connsiteY830" fmla="*/ 218390 h 927411"/>
                <a:gd name="connsiteX831" fmla="*/ 170355 w 951642"/>
                <a:gd name="connsiteY831" fmla="*/ 227143 h 927411"/>
                <a:gd name="connsiteX832" fmla="*/ 161601 w 951642"/>
                <a:gd name="connsiteY832" fmla="*/ 235897 h 927411"/>
                <a:gd name="connsiteX833" fmla="*/ 152848 w 951642"/>
                <a:gd name="connsiteY833" fmla="*/ 227143 h 927411"/>
                <a:gd name="connsiteX834" fmla="*/ 161601 w 951642"/>
                <a:gd name="connsiteY834" fmla="*/ 218390 h 927411"/>
                <a:gd name="connsiteX835" fmla="*/ 71828 w 951642"/>
                <a:gd name="connsiteY835" fmla="*/ 218390 h 927411"/>
                <a:gd name="connsiteX836" fmla="*/ 80582 w 951642"/>
                <a:gd name="connsiteY836" fmla="*/ 227143 h 927411"/>
                <a:gd name="connsiteX837" fmla="*/ 71828 w 951642"/>
                <a:gd name="connsiteY837" fmla="*/ 235897 h 927411"/>
                <a:gd name="connsiteX838" fmla="*/ 63075 w 951642"/>
                <a:gd name="connsiteY838" fmla="*/ 227143 h 927411"/>
                <a:gd name="connsiteX839" fmla="*/ 71828 w 951642"/>
                <a:gd name="connsiteY839" fmla="*/ 218390 h 927411"/>
                <a:gd name="connsiteX840" fmla="*/ 924706 w 951642"/>
                <a:gd name="connsiteY840" fmla="*/ 174717 h 927411"/>
                <a:gd name="connsiteX841" fmla="*/ 932250 w 951642"/>
                <a:gd name="connsiteY841" fmla="*/ 182261 h 927411"/>
                <a:gd name="connsiteX842" fmla="*/ 924706 w 951642"/>
                <a:gd name="connsiteY842" fmla="*/ 189805 h 927411"/>
                <a:gd name="connsiteX843" fmla="*/ 917162 w 951642"/>
                <a:gd name="connsiteY843" fmla="*/ 182261 h 927411"/>
                <a:gd name="connsiteX844" fmla="*/ 924706 w 951642"/>
                <a:gd name="connsiteY844" fmla="*/ 174717 h 927411"/>
                <a:gd name="connsiteX845" fmla="*/ 834924 w 951642"/>
                <a:gd name="connsiteY845" fmla="*/ 174717 h 927411"/>
                <a:gd name="connsiteX846" fmla="*/ 842468 w 951642"/>
                <a:gd name="connsiteY846" fmla="*/ 182261 h 927411"/>
                <a:gd name="connsiteX847" fmla="*/ 834924 w 951642"/>
                <a:gd name="connsiteY847" fmla="*/ 189805 h 927411"/>
                <a:gd name="connsiteX848" fmla="*/ 827380 w 951642"/>
                <a:gd name="connsiteY848" fmla="*/ 182261 h 927411"/>
                <a:gd name="connsiteX849" fmla="*/ 834924 w 951642"/>
                <a:gd name="connsiteY849" fmla="*/ 174717 h 927411"/>
                <a:gd name="connsiteX850" fmla="*/ 745141 w 951642"/>
                <a:gd name="connsiteY850" fmla="*/ 174717 h 927411"/>
                <a:gd name="connsiteX851" fmla="*/ 752685 w 951642"/>
                <a:gd name="connsiteY851" fmla="*/ 182261 h 927411"/>
                <a:gd name="connsiteX852" fmla="*/ 745141 w 951642"/>
                <a:gd name="connsiteY852" fmla="*/ 189805 h 927411"/>
                <a:gd name="connsiteX853" fmla="*/ 737597 w 951642"/>
                <a:gd name="connsiteY853" fmla="*/ 182261 h 927411"/>
                <a:gd name="connsiteX854" fmla="*/ 745141 w 951642"/>
                <a:gd name="connsiteY854" fmla="*/ 174717 h 927411"/>
                <a:gd name="connsiteX855" fmla="*/ 655368 w 951642"/>
                <a:gd name="connsiteY855" fmla="*/ 174717 h 927411"/>
                <a:gd name="connsiteX856" fmla="*/ 662912 w 951642"/>
                <a:gd name="connsiteY856" fmla="*/ 182261 h 927411"/>
                <a:gd name="connsiteX857" fmla="*/ 655368 w 951642"/>
                <a:gd name="connsiteY857" fmla="*/ 189805 h 927411"/>
                <a:gd name="connsiteX858" fmla="*/ 647824 w 951642"/>
                <a:gd name="connsiteY858" fmla="*/ 182261 h 927411"/>
                <a:gd name="connsiteX859" fmla="*/ 655368 w 951642"/>
                <a:gd name="connsiteY859" fmla="*/ 174717 h 927411"/>
                <a:gd name="connsiteX860" fmla="*/ 565595 w 951642"/>
                <a:gd name="connsiteY860" fmla="*/ 174717 h 927411"/>
                <a:gd name="connsiteX861" fmla="*/ 573139 w 951642"/>
                <a:gd name="connsiteY861" fmla="*/ 182261 h 927411"/>
                <a:gd name="connsiteX862" fmla="*/ 565595 w 951642"/>
                <a:gd name="connsiteY862" fmla="*/ 189805 h 927411"/>
                <a:gd name="connsiteX863" fmla="*/ 558051 w 951642"/>
                <a:gd name="connsiteY863" fmla="*/ 182261 h 927411"/>
                <a:gd name="connsiteX864" fmla="*/ 565595 w 951642"/>
                <a:gd name="connsiteY864" fmla="*/ 174717 h 927411"/>
                <a:gd name="connsiteX865" fmla="*/ 475822 w 951642"/>
                <a:gd name="connsiteY865" fmla="*/ 174717 h 927411"/>
                <a:gd name="connsiteX866" fmla="*/ 483366 w 951642"/>
                <a:gd name="connsiteY866" fmla="*/ 182261 h 927411"/>
                <a:gd name="connsiteX867" fmla="*/ 475822 w 951642"/>
                <a:gd name="connsiteY867" fmla="*/ 189805 h 927411"/>
                <a:gd name="connsiteX868" fmla="*/ 468278 w 951642"/>
                <a:gd name="connsiteY868" fmla="*/ 182261 h 927411"/>
                <a:gd name="connsiteX869" fmla="*/ 475822 w 951642"/>
                <a:gd name="connsiteY869" fmla="*/ 174717 h 927411"/>
                <a:gd name="connsiteX870" fmla="*/ 386039 w 951642"/>
                <a:gd name="connsiteY870" fmla="*/ 174717 h 927411"/>
                <a:gd name="connsiteX871" fmla="*/ 393583 w 951642"/>
                <a:gd name="connsiteY871" fmla="*/ 182261 h 927411"/>
                <a:gd name="connsiteX872" fmla="*/ 386039 w 951642"/>
                <a:gd name="connsiteY872" fmla="*/ 189805 h 927411"/>
                <a:gd name="connsiteX873" fmla="*/ 378495 w 951642"/>
                <a:gd name="connsiteY873" fmla="*/ 182261 h 927411"/>
                <a:gd name="connsiteX874" fmla="*/ 386039 w 951642"/>
                <a:gd name="connsiteY874" fmla="*/ 174717 h 927411"/>
                <a:gd name="connsiteX875" fmla="*/ 296266 w 951642"/>
                <a:gd name="connsiteY875" fmla="*/ 174717 h 927411"/>
                <a:gd name="connsiteX876" fmla="*/ 303810 w 951642"/>
                <a:gd name="connsiteY876" fmla="*/ 182261 h 927411"/>
                <a:gd name="connsiteX877" fmla="*/ 296266 w 951642"/>
                <a:gd name="connsiteY877" fmla="*/ 189805 h 927411"/>
                <a:gd name="connsiteX878" fmla="*/ 288722 w 951642"/>
                <a:gd name="connsiteY878" fmla="*/ 182261 h 927411"/>
                <a:gd name="connsiteX879" fmla="*/ 296266 w 951642"/>
                <a:gd name="connsiteY879" fmla="*/ 174717 h 927411"/>
                <a:gd name="connsiteX880" fmla="*/ 206493 w 951642"/>
                <a:gd name="connsiteY880" fmla="*/ 174717 h 927411"/>
                <a:gd name="connsiteX881" fmla="*/ 214037 w 951642"/>
                <a:gd name="connsiteY881" fmla="*/ 182261 h 927411"/>
                <a:gd name="connsiteX882" fmla="*/ 206493 w 951642"/>
                <a:gd name="connsiteY882" fmla="*/ 189805 h 927411"/>
                <a:gd name="connsiteX883" fmla="*/ 198949 w 951642"/>
                <a:gd name="connsiteY883" fmla="*/ 182261 h 927411"/>
                <a:gd name="connsiteX884" fmla="*/ 206493 w 951642"/>
                <a:gd name="connsiteY884" fmla="*/ 174717 h 927411"/>
                <a:gd name="connsiteX885" fmla="*/ 116710 w 951642"/>
                <a:gd name="connsiteY885" fmla="*/ 174717 h 927411"/>
                <a:gd name="connsiteX886" fmla="*/ 124254 w 951642"/>
                <a:gd name="connsiteY886" fmla="*/ 182261 h 927411"/>
                <a:gd name="connsiteX887" fmla="*/ 116710 w 951642"/>
                <a:gd name="connsiteY887" fmla="*/ 189805 h 927411"/>
                <a:gd name="connsiteX888" fmla="*/ 109166 w 951642"/>
                <a:gd name="connsiteY888" fmla="*/ 182261 h 927411"/>
                <a:gd name="connsiteX889" fmla="*/ 116710 w 951642"/>
                <a:gd name="connsiteY889" fmla="*/ 174717 h 927411"/>
                <a:gd name="connsiteX890" fmla="*/ 26937 w 951642"/>
                <a:gd name="connsiteY890" fmla="*/ 174717 h 927411"/>
                <a:gd name="connsiteX891" fmla="*/ 34481 w 951642"/>
                <a:gd name="connsiteY891" fmla="*/ 182261 h 927411"/>
                <a:gd name="connsiteX892" fmla="*/ 26937 w 951642"/>
                <a:gd name="connsiteY892" fmla="*/ 189805 h 927411"/>
                <a:gd name="connsiteX893" fmla="*/ 19393 w 951642"/>
                <a:gd name="connsiteY893" fmla="*/ 182261 h 927411"/>
                <a:gd name="connsiteX894" fmla="*/ 26937 w 951642"/>
                <a:gd name="connsiteY894" fmla="*/ 174717 h 927411"/>
                <a:gd name="connsiteX895" fmla="*/ 700259 w 951642"/>
                <a:gd name="connsiteY895" fmla="*/ 131045 h 927411"/>
                <a:gd name="connsiteX896" fmla="*/ 706583 w 951642"/>
                <a:gd name="connsiteY896" fmla="*/ 137370 h 927411"/>
                <a:gd name="connsiteX897" fmla="*/ 700259 w 951642"/>
                <a:gd name="connsiteY897" fmla="*/ 143694 h 927411"/>
                <a:gd name="connsiteX898" fmla="*/ 693934 w 951642"/>
                <a:gd name="connsiteY898" fmla="*/ 137370 h 927411"/>
                <a:gd name="connsiteX899" fmla="*/ 700259 w 951642"/>
                <a:gd name="connsiteY899" fmla="*/ 131045 h 927411"/>
                <a:gd name="connsiteX900" fmla="*/ 251375 w 951642"/>
                <a:gd name="connsiteY900" fmla="*/ 131045 h 927411"/>
                <a:gd name="connsiteX901" fmla="*/ 257699 w 951642"/>
                <a:gd name="connsiteY901" fmla="*/ 137370 h 927411"/>
                <a:gd name="connsiteX902" fmla="*/ 251375 w 951642"/>
                <a:gd name="connsiteY902" fmla="*/ 143694 h 927411"/>
                <a:gd name="connsiteX903" fmla="*/ 245050 w 951642"/>
                <a:gd name="connsiteY903" fmla="*/ 137370 h 927411"/>
                <a:gd name="connsiteX904" fmla="*/ 251375 w 951642"/>
                <a:gd name="connsiteY904" fmla="*/ 131045 h 927411"/>
                <a:gd name="connsiteX905" fmla="*/ 879815 w 951642"/>
                <a:gd name="connsiteY905" fmla="*/ 131036 h 927411"/>
                <a:gd name="connsiteX906" fmla="*/ 886149 w 951642"/>
                <a:gd name="connsiteY906" fmla="*/ 137370 h 927411"/>
                <a:gd name="connsiteX907" fmla="*/ 879815 w 951642"/>
                <a:gd name="connsiteY907" fmla="*/ 143704 h 927411"/>
                <a:gd name="connsiteX908" fmla="*/ 873481 w 951642"/>
                <a:gd name="connsiteY908" fmla="*/ 137370 h 927411"/>
                <a:gd name="connsiteX909" fmla="*/ 879815 w 951642"/>
                <a:gd name="connsiteY909" fmla="*/ 131036 h 927411"/>
                <a:gd name="connsiteX910" fmla="*/ 790032 w 951642"/>
                <a:gd name="connsiteY910" fmla="*/ 131036 h 927411"/>
                <a:gd name="connsiteX911" fmla="*/ 796366 w 951642"/>
                <a:gd name="connsiteY911" fmla="*/ 137370 h 927411"/>
                <a:gd name="connsiteX912" fmla="*/ 790032 w 951642"/>
                <a:gd name="connsiteY912" fmla="*/ 143704 h 927411"/>
                <a:gd name="connsiteX913" fmla="*/ 783698 w 951642"/>
                <a:gd name="connsiteY913" fmla="*/ 137370 h 927411"/>
                <a:gd name="connsiteX914" fmla="*/ 790032 w 951642"/>
                <a:gd name="connsiteY914" fmla="*/ 131036 h 927411"/>
                <a:gd name="connsiteX915" fmla="*/ 610486 w 951642"/>
                <a:gd name="connsiteY915" fmla="*/ 131036 h 927411"/>
                <a:gd name="connsiteX916" fmla="*/ 616820 w 951642"/>
                <a:gd name="connsiteY916" fmla="*/ 137370 h 927411"/>
                <a:gd name="connsiteX917" fmla="*/ 610486 w 951642"/>
                <a:gd name="connsiteY917" fmla="*/ 143704 h 927411"/>
                <a:gd name="connsiteX918" fmla="*/ 604152 w 951642"/>
                <a:gd name="connsiteY918" fmla="*/ 137370 h 927411"/>
                <a:gd name="connsiteX919" fmla="*/ 610486 w 951642"/>
                <a:gd name="connsiteY919" fmla="*/ 131036 h 927411"/>
                <a:gd name="connsiteX920" fmla="*/ 520703 w 951642"/>
                <a:gd name="connsiteY920" fmla="*/ 131036 h 927411"/>
                <a:gd name="connsiteX921" fmla="*/ 527037 w 951642"/>
                <a:gd name="connsiteY921" fmla="*/ 137370 h 927411"/>
                <a:gd name="connsiteX922" fmla="*/ 520703 w 951642"/>
                <a:gd name="connsiteY922" fmla="*/ 143704 h 927411"/>
                <a:gd name="connsiteX923" fmla="*/ 514369 w 951642"/>
                <a:gd name="connsiteY923" fmla="*/ 137370 h 927411"/>
                <a:gd name="connsiteX924" fmla="*/ 520703 w 951642"/>
                <a:gd name="connsiteY924" fmla="*/ 131036 h 927411"/>
                <a:gd name="connsiteX925" fmla="*/ 430930 w 951642"/>
                <a:gd name="connsiteY925" fmla="*/ 131036 h 927411"/>
                <a:gd name="connsiteX926" fmla="*/ 437264 w 951642"/>
                <a:gd name="connsiteY926" fmla="*/ 137370 h 927411"/>
                <a:gd name="connsiteX927" fmla="*/ 430930 w 951642"/>
                <a:gd name="connsiteY927" fmla="*/ 143704 h 927411"/>
                <a:gd name="connsiteX928" fmla="*/ 424596 w 951642"/>
                <a:gd name="connsiteY928" fmla="*/ 137370 h 927411"/>
                <a:gd name="connsiteX929" fmla="*/ 430930 w 951642"/>
                <a:gd name="connsiteY929" fmla="*/ 131036 h 927411"/>
                <a:gd name="connsiteX930" fmla="*/ 341147 w 951642"/>
                <a:gd name="connsiteY930" fmla="*/ 131036 h 927411"/>
                <a:gd name="connsiteX931" fmla="*/ 347481 w 951642"/>
                <a:gd name="connsiteY931" fmla="*/ 137370 h 927411"/>
                <a:gd name="connsiteX932" fmla="*/ 341147 w 951642"/>
                <a:gd name="connsiteY932" fmla="*/ 143704 h 927411"/>
                <a:gd name="connsiteX933" fmla="*/ 334813 w 951642"/>
                <a:gd name="connsiteY933" fmla="*/ 137370 h 927411"/>
                <a:gd name="connsiteX934" fmla="*/ 341147 w 951642"/>
                <a:gd name="connsiteY934" fmla="*/ 131036 h 927411"/>
                <a:gd name="connsiteX935" fmla="*/ 161601 w 951642"/>
                <a:gd name="connsiteY935" fmla="*/ 131036 h 927411"/>
                <a:gd name="connsiteX936" fmla="*/ 167935 w 951642"/>
                <a:gd name="connsiteY936" fmla="*/ 137370 h 927411"/>
                <a:gd name="connsiteX937" fmla="*/ 161601 w 951642"/>
                <a:gd name="connsiteY937" fmla="*/ 143704 h 927411"/>
                <a:gd name="connsiteX938" fmla="*/ 155267 w 951642"/>
                <a:gd name="connsiteY938" fmla="*/ 137370 h 927411"/>
                <a:gd name="connsiteX939" fmla="*/ 161601 w 951642"/>
                <a:gd name="connsiteY939" fmla="*/ 131036 h 927411"/>
                <a:gd name="connsiteX940" fmla="*/ 71828 w 951642"/>
                <a:gd name="connsiteY940" fmla="*/ 131036 h 927411"/>
                <a:gd name="connsiteX941" fmla="*/ 78162 w 951642"/>
                <a:gd name="connsiteY941" fmla="*/ 137370 h 927411"/>
                <a:gd name="connsiteX942" fmla="*/ 71828 w 951642"/>
                <a:gd name="connsiteY942" fmla="*/ 143704 h 927411"/>
                <a:gd name="connsiteX943" fmla="*/ 65494 w 951642"/>
                <a:gd name="connsiteY943" fmla="*/ 137370 h 927411"/>
                <a:gd name="connsiteX944" fmla="*/ 71828 w 951642"/>
                <a:gd name="connsiteY944" fmla="*/ 131036 h 927411"/>
                <a:gd name="connsiteX945" fmla="*/ 924706 w 951642"/>
                <a:gd name="connsiteY945" fmla="*/ 87364 h 927411"/>
                <a:gd name="connsiteX946" fmla="*/ 929821 w 951642"/>
                <a:gd name="connsiteY946" fmla="*/ 92479 h 927411"/>
                <a:gd name="connsiteX947" fmla="*/ 924706 w 951642"/>
                <a:gd name="connsiteY947" fmla="*/ 97594 h 927411"/>
                <a:gd name="connsiteX948" fmla="*/ 919591 w 951642"/>
                <a:gd name="connsiteY948" fmla="*/ 92479 h 927411"/>
                <a:gd name="connsiteX949" fmla="*/ 924706 w 951642"/>
                <a:gd name="connsiteY949" fmla="*/ 87364 h 927411"/>
                <a:gd name="connsiteX950" fmla="*/ 834923 w 951642"/>
                <a:gd name="connsiteY950" fmla="*/ 87364 h 927411"/>
                <a:gd name="connsiteX951" fmla="*/ 840038 w 951642"/>
                <a:gd name="connsiteY951" fmla="*/ 92479 h 927411"/>
                <a:gd name="connsiteX952" fmla="*/ 834923 w 951642"/>
                <a:gd name="connsiteY952" fmla="*/ 97594 h 927411"/>
                <a:gd name="connsiteX953" fmla="*/ 829808 w 951642"/>
                <a:gd name="connsiteY953" fmla="*/ 92479 h 927411"/>
                <a:gd name="connsiteX954" fmla="*/ 834923 w 951642"/>
                <a:gd name="connsiteY954" fmla="*/ 87364 h 927411"/>
                <a:gd name="connsiteX955" fmla="*/ 745150 w 951642"/>
                <a:gd name="connsiteY955" fmla="*/ 87364 h 927411"/>
                <a:gd name="connsiteX956" fmla="*/ 750265 w 951642"/>
                <a:gd name="connsiteY956" fmla="*/ 92479 h 927411"/>
                <a:gd name="connsiteX957" fmla="*/ 745150 w 951642"/>
                <a:gd name="connsiteY957" fmla="*/ 97594 h 927411"/>
                <a:gd name="connsiteX958" fmla="*/ 740035 w 951642"/>
                <a:gd name="connsiteY958" fmla="*/ 92479 h 927411"/>
                <a:gd name="connsiteX959" fmla="*/ 745150 w 951642"/>
                <a:gd name="connsiteY959" fmla="*/ 87364 h 927411"/>
                <a:gd name="connsiteX960" fmla="*/ 655368 w 951642"/>
                <a:gd name="connsiteY960" fmla="*/ 87364 h 927411"/>
                <a:gd name="connsiteX961" fmla="*/ 660483 w 951642"/>
                <a:gd name="connsiteY961" fmla="*/ 92479 h 927411"/>
                <a:gd name="connsiteX962" fmla="*/ 655368 w 951642"/>
                <a:gd name="connsiteY962" fmla="*/ 97594 h 927411"/>
                <a:gd name="connsiteX963" fmla="*/ 650253 w 951642"/>
                <a:gd name="connsiteY963" fmla="*/ 92479 h 927411"/>
                <a:gd name="connsiteX964" fmla="*/ 655368 w 951642"/>
                <a:gd name="connsiteY964" fmla="*/ 87364 h 927411"/>
                <a:gd name="connsiteX965" fmla="*/ 565595 w 951642"/>
                <a:gd name="connsiteY965" fmla="*/ 87364 h 927411"/>
                <a:gd name="connsiteX966" fmla="*/ 570710 w 951642"/>
                <a:gd name="connsiteY966" fmla="*/ 92479 h 927411"/>
                <a:gd name="connsiteX967" fmla="*/ 565595 w 951642"/>
                <a:gd name="connsiteY967" fmla="*/ 97594 h 927411"/>
                <a:gd name="connsiteX968" fmla="*/ 560480 w 951642"/>
                <a:gd name="connsiteY968" fmla="*/ 92479 h 927411"/>
                <a:gd name="connsiteX969" fmla="*/ 565595 w 951642"/>
                <a:gd name="connsiteY969" fmla="*/ 87364 h 927411"/>
                <a:gd name="connsiteX970" fmla="*/ 475821 w 951642"/>
                <a:gd name="connsiteY970" fmla="*/ 87364 h 927411"/>
                <a:gd name="connsiteX971" fmla="*/ 480936 w 951642"/>
                <a:gd name="connsiteY971" fmla="*/ 92479 h 927411"/>
                <a:gd name="connsiteX972" fmla="*/ 475821 w 951642"/>
                <a:gd name="connsiteY972" fmla="*/ 97594 h 927411"/>
                <a:gd name="connsiteX973" fmla="*/ 470706 w 951642"/>
                <a:gd name="connsiteY973" fmla="*/ 92479 h 927411"/>
                <a:gd name="connsiteX974" fmla="*/ 475821 w 951642"/>
                <a:gd name="connsiteY974" fmla="*/ 87364 h 927411"/>
                <a:gd name="connsiteX975" fmla="*/ 296266 w 951642"/>
                <a:gd name="connsiteY975" fmla="*/ 87364 h 927411"/>
                <a:gd name="connsiteX976" fmla="*/ 301381 w 951642"/>
                <a:gd name="connsiteY976" fmla="*/ 92479 h 927411"/>
                <a:gd name="connsiteX977" fmla="*/ 296266 w 951642"/>
                <a:gd name="connsiteY977" fmla="*/ 97594 h 927411"/>
                <a:gd name="connsiteX978" fmla="*/ 291151 w 951642"/>
                <a:gd name="connsiteY978" fmla="*/ 92479 h 927411"/>
                <a:gd name="connsiteX979" fmla="*/ 296266 w 951642"/>
                <a:gd name="connsiteY979" fmla="*/ 87364 h 927411"/>
                <a:gd name="connsiteX980" fmla="*/ 206483 w 951642"/>
                <a:gd name="connsiteY980" fmla="*/ 87364 h 927411"/>
                <a:gd name="connsiteX981" fmla="*/ 211598 w 951642"/>
                <a:gd name="connsiteY981" fmla="*/ 92479 h 927411"/>
                <a:gd name="connsiteX982" fmla="*/ 206483 w 951642"/>
                <a:gd name="connsiteY982" fmla="*/ 97594 h 927411"/>
                <a:gd name="connsiteX983" fmla="*/ 201368 w 951642"/>
                <a:gd name="connsiteY983" fmla="*/ 92479 h 927411"/>
                <a:gd name="connsiteX984" fmla="*/ 206483 w 951642"/>
                <a:gd name="connsiteY984" fmla="*/ 87364 h 927411"/>
                <a:gd name="connsiteX985" fmla="*/ 26937 w 951642"/>
                <a:gd name="connsiteY985" fmla="*/ 87364 h 927411"/>
                <a:gd name="connsiteX986" fmla="*/ 32052 w 951642"/>
                <a:gd name="connsiteY986" fmla="*/ 92479 h 927411"/>
                <a:gd name="connsiteX987" fmla="*/ 26937 w 951642"/>
                <a:gd name="connsiteY987" fmla="*/ 97594 h 927411"/>
                <a:gd name="connsiteX988" fmla="*/ 21822 w 951642"/>
                <a:gd name="connsiteY988" fmla="*/ 92479 h 927411"/>
                <a:gd name="connsiteX989" fmla="*/ 26937 w 951642"/>
                <a:gd name="connsiteY989" fmla="*/ 87364 h 927411"/>
                <a:gd name="connsiteX990" fmla="*/ 386038 w 951642"/>
                <a:gd name="connsiteY990" fmla="*/ 87354 h 927411"/>
                <a:gd name="connsiteX991" fmla="*/ 391163 w 951642"/>
                <a:gd name="connsiteY991" fmla="*/ 92478 h 927411"/>
                <a:gd name="connsiteX992" fmla="*/ 386038 w 951642"/>
                <a:gd name="connsiteY992" fmla="*/ 97603 h 927411"/>
                <a:gd name="connsiteX993" fmla="*/ 380914 w 951642"/>
                <a:gd name="connsiteY993" fmla="*/ 92478 h 927411"/>
                <a:gd name="connsiteX994" fmla="*/ 386038 w 951642"/>
                <a:gd name="connsiteY994" fmla="*/ 87354 h 927411"/>
                <a:gd name="connsiteX995" fmla="*/ 116709 w 951642"/>
                <a:gd name="connsiteY995" fmla="*/ 87354 h 927411"/>
                <a:gd name="connsiteX996" fmla="*/ 121834 w 951642"/>
                <a:gd name="connsiteY996" fmla="*/ 92478 h 927411"/>
                <a:gd name="connsiteX997" fmla="*/ 116709 w 951642"/>
                <a:gd name="connsiteY997" fmla="*/ 97603 h 927411"/>
                <a:gd name="connsiteX998" fmla="*/ 111585 w 951642"/>
                <a:gd name="connsiteY998" fmla="*/ 92478 h 927411"/>
                <a:gd name="connsiteX999" fmla="*/ 116709 w 951642"/>
                <a:gd name="connsiteY999" fmla="*/ 87354 h 927411"/>
                <a:gd name="connsiteX1000" fmla="*/ 879814 w 951642"/>
                <a:gd name="connsiteY1000" fmla="*/ 43682 h 927411"/>
                <a:gd name="connsiteX1001" fmla="*/ 883719 w 951642"/>
                <a:gd name="connsiteY1001" fmla="*/ 47587 h 927411"/>
                <a:gd name="connsiteX1002" fmla="*/ 879814 w 951642"/>
                <a:gd name="connsiteY1002" fmla="*/ 51493 h 927411"/>
                <a:gd name="connsiteX1003" fmla="*/ 875909 w 951642"/>
                <a:gd name="connsiteY1003" fmla="*/ 47587 h 927411"/>
                <a:gd name="connsiteX1004" fmla="*/ 879814 w 951642"/>
                <a:gd name="connsiteY1004" fmla="*/ 43682 h 927411"/>
                <a:gd name="connsiteX1005" fmla="*/ 790041 w 951642"/>
                <a:gd name="connsiteY1005" fmla="*/ 43682 h 927411"/>
                <a:gd name="connsiteX1006" fmla="*/ 793946 w 951642"/>
                <a:gd name="connsiteY1006" fmla="*/ 47587 h 927411"/>
                <a:gd name="connsiteX1007" fmla="*/ 790041 w 951642"/>
                <a:gd name="connsiteY1007" fmla="*/ 51493 h 927411"/>
                <a:gd name="connsiteX1008" fmla="*/ 786136 w 951642"/>
                <a:gd name="connsiteY1008" fmla="*/ 47587 h 927411"/>
                <a:gd name="connsiteX1009" fmla="*/ 790041 w 951642"/>
                <a:gd name="connsiteY1009" fmla="*/ 43682 h 927411"/>
                <a:gd name="connsiteX1010" fmla="*/ 700259 w 951642"/>
                <a:gd name="connsiteY1010" fmla="*/ 43682 h 927411"/>
                <a:gd name="connsiteX1011" fmla="*/ 704165 w 951642"/>
                <a:gd name="connsiteY1011" fmla="*/ 47587 h 927411"/>
                <a:gd name="connsiteX1012" fmla="*/ 700259 w 951642"/>
                <a:gd name="connsiteY1012" fmla="*/ 51493 h 927411"/>
                <a:gd name="connsiteX1013" fmla="*/ 696354 w 951642"/>
                <a:gd name="connsiteY1013" fmla="*/ 47587 h 927411"/>
                <a:gd name="connsiteX1014" fmla="*/ 700259 w 951642"/>
                <a:gd name="connsiteY1014" fmla="*/ 43682 h 927411"/>
                <a:gd name="connsiteX1015" fmla="*/ 610486 w 951642"/>
                <a:gd name="connsiteY1015" fmla="*/ 43682 h 927411"/>
                <a:gd name="connsiteX1016" fmla="*/ 614391 w 951642"/>
                <a:gd name="connsiteY1016" fmla="*/ 47587 h 927411"/>
                <a:gd name="connsiteX1017" fmla="*/ 610486 w 951642"/>
                <a:gd name="connsiteY1017" fmla="*/ 51493 h 927411"/>
                <a:gd name="connsiteX1018" fmla="*/ 606581 w 951642"/>
                <a:gd name="connsiteY1018" fmla="*/ 47587 h 927411"/>
                <a:gd name="connsiteX1019" fmla="*/ 610486 w 951642"/>
                <a:gd name="connsiteY1019" fmla="*/ 43682 h 927411"/>
                <a:gd name="connsiteX1020" fmla="*/ 520703 w 951642"/>
                <a:gd name="connsiteY1020" fmla="*/ 43682 h 927411"/>
                <a:gd name="connsiteX1021" fmla="*/ 524608 w 951642"/>
                <a:gd name="connsiteY1021" fmla="*/ 47587 h 927411"/>
                <a:gd name="connsiteX1022" fmla="*/ 520703 w 951642"/>
                <a:gd name="connsiteY1022" fmla="*/ 51493 h 927411"/>
                <a:gd name="connsiteX1023" fmla="*/ 516798 w 951642"/>
                <a:gd name="connsiteY1023" fmla="*/ 47587 h 927411"/>
                <a:gd name="connsiteX1024" fmla="*/ 520703 w 951642"/>
                <a:gd name="connsiteY1024" fmla="*/ 43682 h 927411"/>
                <a:gd name="connsiteX1025" fmla="*/ 430930 w 951642"/>
                <a:gd name="connsiteY1025" fmla="*/ 43682 h 927411"/>
                <a:gd name="connsiteX1026" fmla="*/ 434836 w 951642"/>
                <a:gd name="connsiteY1026" fmla="*/ 47587 h 927411"/>
                <a:gd name="connsiteX1027" fmla="*/ 430930 w 951642"/>
                <a:gd name="connsiteY1027" fmla="*/ 51493 h 927411"/>
                <a:gd name="connsiteX1028" fmla="*/ 427025 w 951642"/>
                <a:gd name="connsiteY1028" fmla="*/ 47587 h 927411"/>
                <a:gd name="connsiteX1029" fmla="*/ 430930 w 951642"/>
                <a:gd name="connsiteY1029" fmla="*/ 43682 h 927411"/>
                <a:gd name="connsiteX1030" fmla="*/ 341157 w 951642"/>
                <a:gd name="connsiteY1030" fmla="*/ 43682 h 927411"/>
                <a:gd name="connsiteX1031" fmla="*/ 345063 w 951642"/>
                <a:gd name="connsiteY1031" fmla="*/ 47587 h 927411"/>
                <a:gd name="connsiteX1032" fmla="*/ 341157 w 951642"/>
                <a:gd name="connsiteY1032" fmla="*/ 51493 h 927411"/>
                <a:gd name="connsiteX1033" fmla="*/ 337252 w 951642"/>
                <a:gd name="connsiteY1033" fmla="*/ 47587 h 927411"/>
                <a:gd name="connsiteX1034" fmla="*/ 341157 w 951642"/>
                <a:gd name="connsiteY1034" fmla="*/ 43682 h 927411"/>
                <a:gd name="connsiteX1035" fmla="*/ 251374 w 951642"/>
                <a:gd name="connsiteY1035" fmla="*/ 43682 h 927411"/>
                <a:gd name="connsiteX1036" fmla="*/ 255280 w 951642"/>
                <a:gd name="connsiteY1036" fmla="*/ 47587 h 927411"/>
                <a:gd name="connsiteX1037" fmla="*/ 251374 w 951642"/>
                <a:gd name="connsiteY1037" fmla="*/ 51493 h 927411"/>
                <a:gd name="connsiteX1038" fmla="*/ 247469 w 951642"/>
                <a:gd name="connsiteY1038" fmla="*/ 47587 h 927411"/>
                <a:gd name="connsiteX1039" fmla="*/ 251374 w 951642"/>
                <a:gd name="connsiteY1039" fmla="*/ 43682 h 927411"/>
                <a:gd name="connsiteX1040" fmla="*/ 161601 w 951642"/>
                <a:gd name="connsiteY1040" fmla="*/ 43682 h 927411"/>
                <a:gd name="connsiteX1041" fmla="*/ 165506 w 951642"/>
                <a:gd name="connsiteY1041" fmla="*/ 47587 h 927411"/>
                <a:gd name="connsiteX1042" fmla="*/ 161601 w 951642"/>
                <a:gd name="connsiteY1042" fmla="*/ 51493 h 927411"/>
                <a:gd name="connsiteX1043" fmla="*/ 157696 w 951642"/>
                <a:gd name="connsiteY1043" fmla="*/ 47587 h 927411"/>
                <a:gd name="connsiteX1044" fmla="*/ 161601 w 951642"/>
                <a:gd name="connsiteY1044" fmla="*/ 43682 h 927411"/>
                <a:gd name="connsiteX1045" fmla="*/ 71828 w 951642"/>
                <a:gd name="connsiteY1045" fmla="*/ 43682 h 927411"/>
                <a:gd name="connsiteX1046" fmla="*/ 75734 w 951642"/>
                <a:gd name="connsiteY1046" fmla="*/ 47587 h 927411"/>
                <a:gd name="connsiteX1047" fmla="*/ 71828 w 951642"/>
                <a:gd name="connsiteY1047" fmla="*/ 51493 h 927411"/>
                <a:gd name="connsiteX1048" fmla="*/ 67923 w 951642"/>
                <a:gd name="connsiteY1048" fmla="*/ 47587 h 927411"/>
                <a:gd name="connsiteX1049" fmla="*/ 71828 w 951642"/>
                <a:gd name="connsiteY1049" fmla="*/ 43682 h 927411"/>
                <a:gd name="connsiteX1050" fmla="*/ 924706 w 951642"/>
                <a:gd name="connsiteY1050" fmla="*/ 0 h 927411"/>
                <a:gd name="connsiteX1051" fmla="*/ 927392 w 951642"/>
                <a:gd name="connsiteY1051" fmla="*/ 2696 h 927411"/>
                <a:gd name="connsiteX1052" fmla="*/ 924706 w 951642"/>
                <a:gd name="connsiteY1052" fmla="*/ 5391 h 927411"/>
                <a:gd name="connsiteX1053" fmla="*/ 922001 w 951642"/>
                <a:gd name="connsiteY1053" fmla="*/ 2696 h 927411"/>
                <a:gd name="connsiteX1054" fmla="*/ 924706 w 951642"/>
                <a:gd name="connsiteY1054" fmla="*/ 0 h 927411"/>
                <a:gd name="connsiteX1055" fmla="*/ 834914 w 951642"/>
                <a:gd name="connsiteY1055" fmla="*/ 0 h 927411"/>
                <a:gd name="connsiteX1056" fmla="*/ 837610 w 951642"/>
                <a:gd name="connsiteY1056" fmla="*/ 2696 h 927411"/>
                <a:gd name="connsiteX1057" fmla="*/ 834914 w 951642"/>
                <a:gd name="connsiteY1057" fmla="*/ 5391 h 927411"/>
                <a:gd name="connsiteX1058" fmla="*/ 832228 w 951642"/>
                <a:gd name="connsiteY1058" fmla="*/ 2696 h 927411"/>
                <a:gd name="connsiteX1059" fmla="*/ 834914 w 951642"/>
                <a:gd name="connsiteY1059" fmla="*/ 0 h 927411"/>
                <a:gd name="connsiteX1060" fmla="*/ 745151 w 951642"/>
                <a:gd name="connsiteY1060" fmla="*/ 0 h 927411"/>
                <a:gd name="connsiteX1061" fmla="*/ 747846 w 951642"/>
                <a:gd name="connsiteY1061" fmla="*/ 2696 h 927411"/>
                <a:gd name="connsiteX1062" fmla="*/ 745151 w 951642"/>
                <a:gd name="connsiteY1062" fmla="*/ 5391 h 927411"/>
                <a:gd name="connsiteX1063" fmla="*/ 742455 w 951642"/>
                <a:gd name="connsiteY1063" fmla="*/ 2696 h 927411"/>
                <a:gd name="connsiteX1064" fmla="*/ 745151 w 951642"/>
                <a:gd name="connsiteY1064" fmla="*/ 0 h 927411"/>
                <a:gd name="connsiteX1065" fmla="*/ 655368 w 951642"/>
                <a:gd name="connsiteY1065" fmla="*/ 0 h 927411"/>
                <a:gd name="connsiteX1066" fmla="*/ 658064 w 951642"/>
                <a:gd name="connsiteY1066" fmla="*/ 2696 h 927411"/>
                <a:gd name="connsiteX1067" fmla="*/ 655368 w 951642"/>
                <a:gd name="connsiteY1067" fmla="*/ 5391 h 927411"/>
                <a:gd name="connsiteX1068" fmla="*/ 652682 w 951642"/>
                <a:gd name="connsiteY1068" fmla="*/ 2696 h 927411"/>
                <a:gd name="connsiteX1069" fmla="*/ 655368 w 951642"/>
                <a:gd name="connsiteY1069" fmla="*/ 0 h 927411"/>
                <a:gd name="connsiteX1070" fmla="*/ 565594 w 951642"/>
                <a:gd name="connsiteY1070" fmla="*/ 0 h 927411"/>
                <a:gd name="connsiteX1071" fmla="*/ 568299 w 951642"/>
                <a:gd name="connsiteY1071" fmla="*/ 2696 h 927411"/>
                <a:gd name="connsiteX1072" fmla="*/ 565594 w 951642"/>
                <a:gd name="connsiteY1072" fmla="*/ 5391 h 927411"/>
                <a:gd name="connsiteX1073" fmla="*/ 562908 w 951642"/>
                <a:gd name="connsiteY1073" fmla="*/ 2696 h 927411"/>
                <a:gd name="connsiteX1074" fmla="*/ 565594 w 951642"/>
                <a:gd name="connsiteY1074" fmla="*/ 0 h 927411"/>
                <a:gd name="connsiteX1075" fmla="*/ 475822 w 951642"/>
                <a:gd name="connsiteY1075" fmla="*/ 0 h 927411"/>
                <a:gd name="connsiteX1076" fmla="*/ 478508 w 951642"/>
                <a:gd name="connsiteY1076" fmla="*/ 2696 h 927411"/>
                <a:gd name="connsiteX1077" fmla="*/ 475822 w 951642"/>
                <a:gd name="connsiteY1077" fmla="*/ 5391 h 927411"/>
                <a:gd name="connsiteX1078" fmla="*/ 473126 w 951642"/>
                <a:gd name="connsiteY1078" fmla="*/ 2696 h 927411"/>
                <a:gd name="connsiteX1079" fmla="*/ 475822 w 951642"/>
                <a:gd name="connsiteY1079" fmla="*/ 0 h 927411"/>
                <a:gd name="connsiteX1080" fmla="*/ 386039 w 951642"/>
                <a:gd name="connsiteY1080" fmla="*/ 0 h 927411"/>
                <a:gd name="connsiteX1081" fmla="*/ 388734 w 951642"/>
                <a:gd name="connsiteY1081" fmla="*/ 2696 h 927411"/>
                <a:gd name="connsiteX1082" fmla="*/ 386039 w 951642"/>
                <a:gd name="connsiteY1082" fmla="*/ 5391 h 927411"/>
                <a:gd name="connsiteX1083" fmla="*/ 383343 w 951642"/>
                <a:gd name="connsiteY1083" fmla="*/ 2696 h 927411"/>
                <a:gd name="connsiteX1084" fmla="*/ 386039 w 951642"/>
                <a:gd name="connsiteY1084" fmla="*/ 0 h 927411"/>
                <a:gd name="connsiteX1085" fmla="*/ 296266 w 951642"/>
                <a:gd name="connsiteY1085" fmla="*/ 0 h 927411"/>
                <a:gd name="connsiteX1086" fmla="*/ 298961 w 951642"/>
                <a:gd name="connsiteY1086" fmla="*/ 2696 h 927411"/>
                <a:gd name="connsiteX1087" fmla="*/ 296266 w 951642"/>
                <a:gd name="connsiteY1087" fmla="*/ 5391 h 927411"/>
                <a:gd name="connsiteX1088" fmla="*/ 293570 w 951642"/>
                <a:gd name="connsiteY1088" fmla="*/ 2696 h 927411"/>
                <a:gd name="connsiteX1089" fmla="*/ 296266 w 951642"/>
                <a:gd name="connsiteY1089" fmla="*/ 0 h 927411"/>
                <a:gd name="connsiteX1090" fmla="*/ 206493 w 951642"/>
                <a:gd name="connsiteY1090" fmla="*/ 0 h 927411"/>
                <a:gd name="connsiteX1091" fmla="*/ 209179 w 951642"/>
                <a:gd name="connsiteY1091" fmla="*/ 2696 h 927411"/>
                <a:gd name="connsiteX1092" fmla="*/ 206493 w 951642"/>
                <a:gd name="connsiteY1092" fmla="*/ 5391 h 927411"/>
                <a:gd name="connsiteX1093" fmla="*/ 203797 w 951642"/>
                <a:gd name="connsiteY1093" fmla="*/ 2696 h 927411"/>
                <a:gd name="connsiteX1094" fmla="*/ 206493 w 951642"/>
                <a:gd name="connsiteY1094" fmla="*/ 0 h 927411"/>
                <a:gd name="connsiteX1095" fmla="*/ 116719 w 951642"/>
                <a:gd name="connsiteY1095" fmla="*/ 0 h 927411"/>
                <a:gd name="connsiteX1096" fmla="*/ 119405 w 951642"/>
                <a:gd name="connsiteY1096" fmla="*/ 2696 h 927411"/>
                <a:gd name="connsiteX1097" fmla="*/ 116719 w 951642"/>
                <a:gd name="connsiteY1097" fmla="*/ 5391 h 927411"/>
                <a:gd name="connsiteX1098" fmla="*/ 114033 w 951642"/>
                <a:gd name="connsiteY1098" fmla="*/ 2696 h 927411"/>
                <a:gd name="connsiteX1099" fmla="*/ 116719 w 951642"/>
                <a:gd name="connsiteY1099" fmla="*/ 0 h 927411"/>
                <a:gd name="connsiteX1100" fmla="*/ 26937 w 951642"/>
                <a:gd name="connsiteY1100" fmla="*/ 0 h 927411"/>
                <a:gd name="connsiteX1101" fmla="*/ 29632 w 951642"/>
                <a:gd name="connsiteY1101" fmla="*/ 2696 h 927411"/>
                <a:gd name="connsiteX1102" fmla="*/ 26937 w 951642"/>
                <a:gd name="connsiteY1102" fmla="*/ 5391 h 927411"/>
                <a:gd name="connsiteX1103" fmla="*/ 24241 w 951642"/>
                <a:gd name="connsiteY1103" fmla="*/ 2696 h 927411"/>
                <a:gd name="connsiteX1104" fmla="*/ 26937 w 951642"/>
                <a:gd name="connsiteY1104" fmla="*/ 0 h 92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</a:cxnLst>
              <a:rect l="l" t="t" r="r" b="b"/>
              <a:pathLst>
                <a:path w="951642" h="927411">
                  <a:moveTo>
                    <a:pt x="655367" y="873548"/>
                  </a:moveTo>
                  <a:cubicBezTo>
                    <a:pt x="670239" y="873548"/>
                    <a:pt x="682294" y="885604"/>
                    <a:pt x="682294" y="900475"/>
                  </a:cubicBezTo>
                  <a:cubicBezTo>
                    <a:pt x="682294" y="915347"/>
                    <a:pt x="670239" y="927402"/>
                    <a:pt x="655367" y="927402"/>
                  </a:cubicBezTo>
                  <a:cubicBezTo>
                    <a:pt x="640496" y="927402"/>
                    <a:pt x="628440" y="915347"/>
                    <a:pt x="628440" y="900475"/>
                  </a:cubicBezTo>
                  <a:cubicBezTo>
                    <a:pt x="628440" y="885604"/>
                    <a:pt x="640496" y="873548"/>
                    <a:pt x="655367" y="873548"/>
                  </a:cubicBezTo>
                  <a:close/>
                  <a:moveTo>
                    <a:pt x="565594" y="873548"/>
                  </a:moveTo>
                  <a:cubicBezTo>
                    <a:pt x="580466" y="873548"/>
                    <a:pt x="592521" y="885604"/>
                    <a:pt x="592521" y="900475"/>
                  </a:cubicBezTo>
                  <a:cubicBezTo>
                    <a:pt x="592521" y="915347"/>
                    <a:pt x="580466" y="927402"/>
                    <a:pt x="565594" y="927402"/>
                  </a:cubicBezTo>
                  <a:cubicBezTo>
                    <a:pt x="550723" y="927402"/>
                    <a:pt x="538667" y="915347"/>
                    <a:pt x="538667" y="900475"/>
                  </a:cubicBezTo>
                  <a:cubicBezTo>
                    <a:pt x="538667" y="885604"/>
                    <a:pt x="550723" y="873548"/>
                    <a:pt x="565594" y="873548"/>
                  </a:cubicBezTo>
                  <a:close/>
                  <a:moveTo>
                    <a:pt x="386048" y="873548"/>
                  </a:moveTo>
                  <a:cubicBezTo>
                    <a:pt x="400920" y="873548"/>
                    <a:pt x="412975" y="885604"/>
                    <a:pt x="412975" y="900475"/>
                  </a:cubicBezTo>
                  <a:cubicBezTo>
                    <a:pt x="412975" y="915347"/>
                    <a:pt x="400920" y="927402"/>
                    <a:pt x="386048" y="927402"/>
                  </a:cubicBezTo>
                  <a:cubicBezTo>
                    <a:pt x="371177" y="927402"/>
                    <a:pt x="359121" y="915347"/>
                    <a:pt x="359121" y="900475"/>
                  </a:cubicBezTo>
                  <a:cubicBezTo>
                    <a:pt x="359121" y="885604"/>
                    <a:pt x="371177" y="873548"/>
                    <a:pt x="386048" y="873548"/>
                  </a:cubicBezTo>
                  <a:close/>
                  <a:moveTo>
                    <a:pt x="296265" y="873548"/>
                  </a:moveTo>
                  <a:cubicBezTo>
                    <a:pt x="311137" y="873548"/>
                    <a:pt x="323192" y="885604"/>
                    <a:pt x="323192" y="900475"/>
                  </a:cubicBezTo>
                  <a:cubicBezTo>
                    <a:pt x="323192" y="915347"/>
                    <a:pt x="311137" y="927402"/>
                    <a:pt x="296265" y="927402"/>
                  </a:cubicBezTo>
                  <a:cubicBezTo>
                    <a:pt x="281394" y="927402"/>
                    <a:pt x="269338" y="915347"/>
                    <a:pt x="269338" y="900475"/>
                  </a:cubicBezTo>
                  <a:cubicBezTo>
                    <a:pt x="269338" y="885604"/>
                    <a:pt x="281394" y="873548"/>
                    <a:pt x="296265" y="873548"/>
                  </a:cubicBezTo>
                  <a:close/>
                  <a:moveTo>
                    <a:pt x="924706" y="873538"/>
                  </a:moveTo>
                  <a:cubicBezTo>
                    <a:pt x="939582" y="873538"/>
                    <a:pt x="951642" y="885598"/>
                    <a:pt x="951642" y="900475"/>
                  </a:cubicBezTo>
                  <a:cubicBezTo>
                    <a:pt x="951642" y="915351"/>
                    <a:pt x="939582" y="927411"/>
                    <a:pt x="924706" y="927411"/>
                  </a:cubicBezTo>
                  <a:cubicBezTo>
                    <a:pt x="909829" y="927411"/>
                    <a:pt x="897769" y="915351"/>
                    <a:pt x="897769" y="900475"/>
                  </a:cubicBezTo>
                  <a:cubicBezTo>
                    <a:pt x="897769" y="885598"/>
                    <a:pt x="909829" y="873538"/>
                    <a:pt x="924706" y="873538"/>
                  </a:cubicBezTo>
                  <a:close/>
                  <a:moveTo>
                    <a:pt x="834924" y="873538"/>
                  </a:moveTo>
                  <a:cubicBezTo>
                    <a:pt x="849800" y="873538"/>
                    <a:pt x="861860" y="885598"/>
                    <a:pt x="861860" y="900475"/>
                  </a:cubicBezTo>
                  <a:cubicBezTo>
                    <a:pt x="861860" y="915351"/>
                    <a:pt x="849800" y="927411"/>
                    <a:pt x="834924" y="927411"/>
                  </a:cubicBezTo>
                  <a:cubicBezTo>
                    <a:pt x="820047" y="927411"/>
                    <a:pt x="807987" y="915351"/>
                    <a:pt x="807987" y="900475"/>
                  </a:cubicBezTo>
                  <a:cubicBezTo>
                    <a:pt x="807987" y="885598"/>
                    <a:pt x="820047" y="873538"/>
                    <a:pt x="834924" y="873538"/>
                  </a:cubicBezTo>
                  <a:close/>
                  <a:moveTo>
                    <a:pt x="745151" y="873538"/>
                  </a:moveTo>
                  <a:cubicBezTo>
                    <a:pt x="760027" y="873538"/>
                    <a:pt x="772087" y="885598"/>
                    <a:pt x="772087" y="900475"/>
                  </a:cubicBezTo>
                  <a:cubicBezTo>
                    <a:pt x="772087" y="915351"/>
                    <a:pt x="760027" y="927411"/>
                    <a:pt x="745151" y="927411"/>
                  </a:cubicBezTo>
                  <a:cubicBezTo>
                    <a:pt x="730274" y="927411"/>
                    <a:pt x="718214" y="915351"/>
                    <a:pt x="718214" y="900475"/>
                  </a:cubicBezTo>
                  <a:cubicBezTo>
                    <a:pt x="718214" y="885598"/>
                    <a:pt x="730274" y="873538"/>
                    <a:pt x="745151" y="873538"/>
                  </a:cubicBezTo>
                  <a:close/>
                  <a:moveTo>
                    <a:pt x="475822" y="873538"/>
                  </a:moveTo>
                  <a:cubicBezTo>
                    <a:pt x="490698" y="873538"/>
                    <a:pt x="502758" y="885598"/>
                    <a:pt x="502758" y="900475"/>
                  </a:cubicBezTo>
                  <a:cubicBezTo>
                    <a:pt x="502758" y="915351"/>
                    <a:pt x="490698" y="927411"/>
                    <a:pt x="475822" y="927411"/>
                  </a:cubicBezTo>
                  <a:cubicBezTo>
                    <a:pt x="460945" y="927411"/>
                    <a:pt x="448885" y="915351"/>
                    <a:pt x="448885" y="900475"/>
                  </a:cubicBezTo>
                  <a:cubicBezTo>
                    <a:pt x="448885" y="885598"/>
                    <a:pt x="460945" y="873538"/>
                    <a:pt x="475822" y="873538"/>
                  </a:cubicBezTo>
                  <a:close/>
                  <a:moveTo>
                    <a:pt x="206493" y="873538"/>
                  </a:moveTo>
                  <a:cubicBezTo>
                    <a:pt x="221369" y="873538"/>
                    <a:pt x="233429" y="885598"/>
                    <a:pt x="233429" y="900475"/>
                  </a:cubicBezTo>
                  <a:cubicBezTo>
                    <a:pt x="233429" y="915351"/>
                    <a:pt x="221369" y="927411"/>
                    <a:pt x="206493" y="927411"/>
                  </a:cubicBezTo>
                  <a:cubicBezTo>
                    <a:pt x="191616" y="927411"/>
                    <a:pt x="179556" y="915351"/>
                    <a:pt x="179556" y="900475"/>
                  </a:cubicBezTo>
                  <a:cubicBezTo>
                    <a:pt x="179556" y="885598"/>
                    <a:pt x="191616" y="873538"/>
                    <a:pt x="206493" y="873538"/>
                  </a:cubicBezTo>
                  <a:close/>
                  <a:moveTo>
                    <a:pt x="116710" y="873538"/>
                  </a:moveTo>
                  <a:cubicBezTo>
                    <a:pt x="131586" y="873538"/>
                    <a:pt x="143646" y="885598"/>
                    <a:pt x="143646" y="900475"/>
                  </a:cubicBezTo>
                  <a:cubicBezTo>
                    <a:pt x="143646" y="915351"/>
                    <a:pt x="131586" y="927411"/>
                    <a:pt x="116710" y="927411"/>
                  </a:cubicBezTo>
                  <a:cubicBezTo>
                    <a:pt x="101833" y="927411"/>
                    <a:pt x="89773" y="915351"/>
                    <a:pt x="89773" y="900475"/>
                  </a:cubicBezTo>
                  <a:cubicBezTo>
                    <a:pt x="89773" y="885598"/>
                    <a:pt x="101833" y="873538"/>
                    <a:pt x="116710" y="873538"/>
                  </a:cubicBezTo>
                  <a:close/>
                  <a:moveTo>
                    <a:pt x="26937" y="873538"/>
                  </a:moveTo>
                  <a:cubicBezTo>
                    <a:pt x="41813" y="873538"/>
                    <a:pt x="53873" y="885598"/>
                    <a:pt x="53873" y="900475"/>
                  </a:cubicBezTo>
                  <a:cubicBezTo>
                    <a:pt x="53873" y="915351"/>
                    <a:pt x="41813" y="927411"/>
                    <a:pt x="26937" y="927411"/>
                  </a:cubicBezTo>
                  <a:cubicBezTo>
                    <a:pt x="12060" y="927411"/>
                    <a:pt x="0" y="915351"/>
                    <a:pt x="0" y="900475"/>
                  </a:cubicBezTo>
                  <a:cubicBezTo>
                    <a:pt x="0" y="885598"/>
                    <a:pt x="12060" y="873538"/>
                    <a:pt x="26937" y="873538"/>
                  </a:cubicBezTo>
                  <a:close/>
                  <a:moveTo>
                    <a:pt x="879815" y="829866"/>
                  </a:moveTo>
                  <a:cubicBezTo>
                    <a:pt x="894018" y="829866"/>
                    <a:pt x="905532" y="841380"/>
                    <a:pt x="905532" y="855583"/>
                  </a:cubicBezTo>
                  <a:cubicBezTo>
                    <a:pt x="905532" y="869787"/>
                    <a:pt x="894018" y="881301"/>
                    <a:pt x="879815" y="881301"/>
                  </a:cubicBezTo>
                  <a:cubicBezTo>
                    <a:pt x="865611" y="881301"/>
                    <a:pt x="854097" y="869787"/>
                    <a:pt x="854097" y="855583"/>
                  </a:cubicBezTo>
                  <a:cubicBezTo>
                    <a:pt x="854097" y="841380"/>
                    <a:pt x="865611" y="829866"/>
                    <a:pt x="879815" y="829866"/>
                  </a:cubicBezTo>
                  <a:close/>
                  <a:moveTo>
                    <a:pt x="790033" y="829866"/>
                  </a:moveTo>
                  <a:cubicBezTo>
                    <a:pt x="804236" y="829866"/>
                    <a:pt x="815750" y="841380"/>
                    <a:pt x="815750" y="855583"/>
                  </a:cubicBezTo>
                  <a:cubicBezTo>
                    <a:pt x="815750" y="869787"/>
                    <a:pt x="804236" y="881301"/>
                    <a:pt x="790033" y="881301"/>
                  </a:cubicBezTo>
                  <a:cubicBezTo>
                    <a:pt x="775829" y="881301"/>
                    <a:pt x="764315" y="869787"/>
                    <a:pt x="764315" y="855583"/>
                  </a:cubicBezTo>
                  <a:cubicBezTo>
                    <a:pt x="764315" y="841380"/>
                    <a:pt x="775829" y="829866"/>
                    <a:pt x="790033" y="829866"/>
                  </a:cubicBezTo>
                  <a:close/>
                  <a:moveTo>
                    <a:pt x="700269" y="829866"/>
                  </a:moveTo>
                  <a:cubicBezTo>
                    <a:pt x="714472" y="829866"/>
                    <a:pt x="725986" y="841380"/>
                    <a:pt x="725986" y="855583"/>
                  </a:cubicBezTo>
                  <a:cubicBezTo>
                    <a:pt x="725986" y="869787"/>
                    <a:pt x="714472" y="881301"/>
                    <a:pt x="700269" y="881301"/>
                  </a:cubicBezTo>
                  <a:cubicBezTo>
                    <a:pt x="686065" y="881301"/>
                    <a:pt x="674551" y="869787"/>
                    <a:pt x="674551" y="855583"/>
                  </a:cubicBezTo>
                  <a:cubicBezTo>
                    <a:pt x="674551" y="841380"/>
                    <a:pt x="686065" y="829866"/>
                    <a:pt x="700269" y="829866"/>
                  </a:cubicBezTo>
                  <a:close/>
                  <a:moveTo>
                    <a:pt x="610486" y="829866"/>
                  </a:moveTo>
                  <a:cubicBezTo>
                    <a:pt x="624689" y="829866"/>
                    <a:pt x="636203" y="841380"/>
                    <a:pt x="636203" y="855583"/>
                  </a:cubicBezTo>
                  <a:cubicBezTo>
                    <a:pt x="636203" y="869787"/>
                    <a:pt x="624689" y="881301"/>
                    <a:pt x="610486" y="881301"/>
                  </a:cubicBezTo>
                  <a:cubicBezTo>
                    <a:pt x="596282" y="881301"/>
                    <a:pt x="584768" y="869787"/>
                    <a:pt x="584768" y="855583"/>
                  </a:cubicBezTo>
                  <a:cubicBezTo>
                    <a:pt x="584768" y="841380"/>
                    <a:pt x="596282" y="829866"/>
                    <a:pt x="610486" y="829866"/>
                  </a:cubicBezTo>
                  <a:close/>
                  <a:moveTo>
                    <a:pt x="520703" y="829866"/>
                  </a:moveTo>
                  <a:cubicBezTo>
                    <a:pt x="534907" y="829866"/>
                    <a:pt x="546421" y="841380"/>
                    <a:pt x="546421" y="855583"/>
                  </a:cubicBezTo>
                  <a:cubicBezTo>
                    <a:pt x="546421" y="869787"/>
                    <a:pt x="534907" y="881301"/>
                    <a:pt x="520703" y="881301"/>
                  </a:cubicBezTo>
                  <a:cubicBezTo>
                    <a:pt x="506500" y="881301"/>
                    <a:pt x="494986" y="869787"/>
                    <a:pt x="494986" y="855583"/>
                  </a:cubicBezTo>
                  <a:cubicBezTo>
                    <a:pt x="494986" y="841380"/>
                    <a:pt x="506500" y="829866"/>
                    <a:pt x="520703" y="829866"/>
                  </a:cubicBezTo>
                  <a:close/>
                  <a:moveTo>
                    <a:pt x="430931" y="829866"/>
                  </a:moveTo>
                  <a:cubicBezTo>
                    <a:pt x="445134" y="829866"/>
                    <a:pt x="456648" y="841380"/>
                    <a:pt x="456648" y="855583"/>
                  </a:cubicBezTo>
                  <a:cubicBezTo>
                    <a:pt x="456648" y="869787"/>
                    <a:pt x="445134" y="881301"/>
                    <a:pt x="430931" y="881301"/>
                  </a:cubicBezTo>
                  <a:cubicBezTo>
                    <a:pt x="416727" y="881301"/>
                    <a:pt x="405213" y="869787"/>
                    <a:pt x="405213" y="855583"/>
                  </a:cubicBezTo>
                  <a:cubicBezTo>
                    <a:pt x="405213" y="841380"/>
                    <a:pt x="416727" y="829866"/>
                    <a:pt x="430931" y="829866"/>
                  </a:cubicBezTo>
                  <a:close/>
                  <a:moveTo>
                    <a:pt x="341156" y="829866"/>
                  </a:moveTo>
                  <a:cubicBezTo>
                    <a:pt x="355360" y="829866"/>
                    <a:pt x="366874" y="841380"/>
                    <a:pt x="366874" y="855583"/>
                  </a:cubicBezTo>
                  <a:cubicBezTo>
                    <a:pt x="366874" y="869787"/>
                    <a:pt x="355360" y="881301"/>
                    <a:pt x="341156" y="881301"/>
                  </a:cubicBezTo>
                  <a:cubicBezTo>
                    <a:pt x="326953" y="881301"/>
                    <a:pt x="315439" y="869787"/>
                    <a:pt x="315439" y="855583"/>
                  </a:cubicBezTo>
                  <a:cubicBezTo>
                    <a:pt x="315439" y="841380"/>
                    <a:pt x="326953" y="829866"/>
                    <a:pt x="341156" y="829866"/>
                  </a:cubicBezTo>
                  <a:close/>
                  <a:moveTo>
                    <a:pt x="251374" y="829866"/>
                  </a:moveTo>
                  <a:cubicBezTo>
                    <a:pt x="265578" y="829866"/>
                    <a:pt x="277092" y="841380"/>
                    <a:pt x="277092" y="855583"/>
                  </a:cubicBezTo>
                  <a:cubicBezTo>
                    <a:pt x="277092" y="869787"/>
                    <a:pt x="265578" y="881301"/>
                    <a:pt x="251374" y="881301"/>
                  </a:cubicBezTo>
                  <a:cubicBezTo>
                    <a:pt x="237171" y="881301"/>
                    <a:pt x="225657" y="869787"/>
                    <a:pt x="225657" y="855583"/>
                  </a:cubicBezTo>
                  <a:cubicBezTo>
                    <a:pt x="225657" y="841380"/>
                    <a:pt x="237171" y="829866"/>
                    <a:pt x="251374" y="829866"/>
                  </a:cubicBezTo>
                  <a:close/>
                  <a:moveTo>
                    <a:pt x="161601" y="829866"/>
                  </a:moveTo>
                  <a:cubicBezTo>
                    <a:pt x="175805" y="829866"/>
                    <a:pt x="187319" y="841380"/>
                    <a:pt x="187319" y="855583"/>
                  </a:cubicBezTo>
                  <a:cubicBezTo>
                    <a:pt x="187319" y="869787"/>
                    <a:pt x="175805" y="881301"/>
                    <a:pt x="161601" y="881301"/>
                  </a:cubicBezTo>
                  <a:cubicBezTo>
                    <a:pt x="147398" y="881301"/>
                    <a:pt x="135884" y="869787"/>
                    <a:pt x="135884" y="855583"/>
                  </a:cubicBezTo>
                  <a:cubicBezTo>
                    <a:pt x="135884" y="841380"/>
                    <a:pt x="147398" y="829866"/>
                    <a:pt x="161601" y="829866"/>
                  </a:cubicBezTo>
                  <a:close/>
                  <a:moveTo>
                    <a:pt x="71819" y="829866"/>
                  </a:moveTo>
                  <a:cubicBezTo>
                    <a:pt x="86022" y="829866"/>
                    <a:pt x="97536" y="841380"/>
                    <a:pt x="97536" y="855583"/>
                  </a:cubicBezTo>
                  <a:cubicBezTo>
                    <a:pt x="97536" y="869787"/>
                    <a:pt x="86022" y="881301"/>
                    <a:pt x="71819" y="881301"/>
                  </a:cubicBezTo>
                  <a:cubicBezTo>
                    <a:pt x="57615" y="881301"/>
                    <a:pt x="46101" y="869787"/>
                    <a:pt x="46101" y="855583"/>
                  </a:cubicBezTo>
                  <a:cubicBezTo>
                    <a:pt x="46101" y="841380"/>
                    <a:pt x="57615" y="829866"/>
                    <a:pt x="71819" y="829866"/>
                  </a:cubicBezTo>
                  <a:close/>
                  <a:moveTo>
                    <a:pt x="924697" y="786184"/>
                  </a:moveTo>
                  <a:cubicBezTo>
                    <a:pt x="938232" y="786184"/>
                    <a:pt x="949205" y="797157"/>
                    <a:pt x="949205" y="810692"/>
                  </a:cubicBezTo>
                  <a:cubicBezTo>
                    <a:pt x="949205" y="824227"/>
                    <a:pt x="938232" y="835200"/>
                    <a:pt x="924697" y="835200"/>
                  </a:cubicBezTo>
                  <a:cubicBezTo>
                    <a:pt x="911162" y="835200"/>
                    <a:pt x="900189" y="824227"/>
                    <a:pt x="900189" y="810692"/>
                  </a:cubicBezTo>
                  <a:cubicBezTo>
                    <a:pt x="900189" y="797157"/>
                    <a:pt x="911162" y="786184"/>
                    <a:pt x="924697" y="786184"/>
                  </a:cubicBezTo>
                  <a:close/>
                  <a:moveTo>
                    <a:pt x="834924" y="786184"/>
                  </a:moveTo>
                  <a:cubicBezTo>
                    <a:pt x="848459" y="786184"/>
                    <a:pt x="859432" y="797157"/>
                    <a:pt x="859432" y="810692"/>
                  </a:cubicBezTo>
                  <a:cubicBezTo>
                    <a:pt x="859432" y="824227"/>
                    <a:pt x="848459" y="835200"/>
                    <a:pt x="834924" y="835200"/>
                  </a:cubicBezTo>
                  <a:cubicBezTo>
                    <a:pt x="821389" y="835200"/>
                    <a:pt x="810416" y="824227"/>
                    <a:pt x="810416" y="810692"/>
                  </a:cubicBezTo>
                  <a:cubicBezTo>
                    <a:pt x="810416" y="797157"/>
                    <a:pt x="821389" y="786184"/>
                    <a:pt x="834924" y="786184"/>
                  </a:cubicBezTo>
                  <a:close/>
                  <a:moveTo>
                    <a:pt x="745150" y="786184"/>
                  </a:moveTo>
                  <a:cubicBezTo>
                    <a:pt x="758685" y="786184"/>
                    <a:pt x="769658" y="797157"/>
                    <a:pt x="769658" y="810692"/>
                  </a:cubicBezTo>
                  <a:cubicBezTo>
                    <a:pt x="769658" y="824227"/>
                    <a:pt x="758685" y="835200"/>
                    <a:pt x="745150" y="835200"/>
                  </a:cubicBezTo>
                  <a:cubicBezTo>
                    <a:pt x="731615" y="835200"/>
                    <a:pt x="720642" y="824227"/>
                    <a:pt x="720642" y="810692"/>
                  </a:cubicBezTo>
                  <a:cubicBezTo>
                    <a:pt x="720642" y="797157"/>
                    <a:pt x="731615" y="786184"/>
                    <a:pt x="745150" y="786184"/>
                  </a:cubicBezTo>
                  <a:close/>
                  <a:moveTo>
                    <a:pt x="655377" y="786184"/>
                  </a:moveTo>
                  <a:cubicBezTo>
                    <a:pt x="668912" y="786184"/>
                    <a:pt x="679885" y="797157"/>
                    <a:pt x="679885" y="810692"/>
                  </a:cubicBezTo>
                  <a:cubicBezTo>
                    <a:pt x="679885" y="824227"/>
                    <a:pt x="668912" y="835200"/>
                    <a:pt x="655377" y="835200"/>
                  </a:cubicBezTo>
                  <a:cubicBezTo>
                    <a:pt x="641842" y="835200"/>
                    <a:pt x="630869" y="824227"/>
                    <a:pt x="630869" y="810692"/>
                  </a:cubicBezTo>
                  <a:cubicBezTo>
                    <a:pt x="630869" y="797157"/>
                    <a:pt x="641842" y="786184"/>
                    <a:pt x="655377" y="786184"/>
                  </a:cubicBezTo>
                  <a:close/>
                  <a:moveTo>
                    <a:pt x="565595" y="786184"/>
                  </a:moveTo>
                  <a:cubicBezTo>
                    <a:pt x="579130" y="786184"/>
                    <a:pt x="590103" y="797157"/>
                    <a:pt x="590103" y="810692"/>
                  </a:cubicBezTo>
                  <a:cubicBezTo>
                    <a:pt x="590103" y="824227"/>
                    <a:pt x="579130" y="835200"/>
                    <a:pt x="565595" y="835200"/>
                  </a:cubicBezTo>
                  <a:cubicBezTo>
                    <a:pt x="552060" y="835200"/>
                    <a:pt x="541087" y="824227"/>
                    <a:pt x="541087" y="810692"/>
                  </a:cubicBezTo>
                  <a:cubicBezTo>
                    <a:pt x="541087" y="797157"/>
                    <a:pt x="552059" y="786184"/>
                    <a:pt x="565595" y="786184"/>
                  </a:cubicBezTo>
                  <a:close/>
                  <a:moveTo>
                    <a:pt x="475822" y="786184"/>
                  </a:moveTo>
                  <a:cubicBezTo>
                    <a:pt x="489357" y="786184"/>
                    <a:pt x="500330" y="797157"/>
                    <a:pt x="500330" y="810692"/>
                  </a:cubicBezTo>
                  <a:cubicBezTo>
                    <a:pt x="500330" y="824227"/>
                    <a:pt x="489357" y="835200"/>
                    <a:pt x="475822" y="835200"/>
                  </a:cubicBezTo>
                  <a:cubicBezTo>
                    <a:pt x="462287" y="835200"/>
                    <a:pt x="451314" y="824227"/>
                    <a:pt x="451314" y="810692"/>
                  </a:cubicBezTo>
                  <a:cubicBezTo>
                    <a:pt x="451314" y="797157"/>
                    <a:pt x="462286" y="786184"/>
                    <a:pt x="475822" y="786184"/>
                  </a:cubicBezTo>
                  <a:close/>
                  <a:moveTo>
                    <a:pt x="386048" y="786184"/>
                  </a:moveTo>
                  <a:cubicBezTo>
                    <a:pt x="399583" y="786184"/>
                    <a:pt x="410556" y="797157"/>
                    <a:pt x="410556" y="810692"/>
                  </a:cubicBezTo>
                  <a:cubicBezTo>
                    <a:pt x="410556" y="824227"/>
                    <a:pt x="399583" y="835200"/>
                    <a:pt x="386048" y="835200"/>
                  </a:cubicBezTo>
                  <a:cubicBezTo>
                    <a:pt x="372513" y="835200"/>
                    <a:pt x="361540" y="824227"/>
                    <a:pt x="361540" y="810692"/>
                  </a:cubicBezTo>
                  <a:cubicBezTo>
                    <a:pt x="361540" y="797157"/>
                    <a:pt x="372512" y="786184"/>
                    <a:pt x="386048" y="786184"/>
                  </a:cubicBezTo>
                  <a:close/>
                  <a:moveTo>
                    <a:pt x="296266" y="786184"/>
                  </a:moveTo>
                  <a:cubicBezTo>
                    <a:pt x="309801" y="786184"/>
                    <a:pt x="320774" y="797157"/>
                    <a:pt x="320774" y="810692"/>
                  </a:cubicBezTo>
                  <a:cubicBezTo>
                    <a:pt x="320774" y="824227"/>
                    <a:pt x="309801" y="835200"/>
                    <a:pt x="296266" y="835200"/>
                  </a:cubicBezTo>
                  <a:cubicBezTo>
                    <a:pt x="282731" y="835200"/>
                    <a:pt x="271758" y="824227"/>
                    <a:pt x="271758" y="810692"/>
                  </a:cubicBezTo>
                  <a:cubicBezTo>
                    <a:pt x="271758" y="797157"/>
                    <a:pt x="282731" y="786184"/>
                    <a:pt x="296266" y="786184"/>
                  </a:cubicBezTo>
                  <a:close/>
                  <a:moveTo>
                    <a:pt x="206483" y="786184"/>
                  </a:moveTo>
                  <a:cubicBezTo>
                    <a:pt x="220018" y="786184"/>
                    <a:pt x="230991" y="797157"/>
                    <a:pt x="230991" y="810692"/>
                  </a:cubicBezTo>
                  <a:cubicBezTo>
                    <a:pt x="230991" y="824227"/>
                    <a:pt x="220018" y="835200"/>
                    <a:pt x="206483" y="835200"/>
                  </a:cubicBezTo>
                  <a:cubicBezTo>
                    <a:pt x="192948" y="835200"/>
                    <a:pt x="181975" y="824227"/>
                    <a:pt x="181975" y="810692"/>
                  </a:cubicBezTo>
                  <a:cubicBezTo>
                    <a:pt x="181975" y="797157"/>
                    <a:pt x="192948" y="786184"/>
                    <a:pt x="206483" y="786184"/>
                  </a:cubicBezTo>
                  <a:close/>
                  <a:moveTo>
                    <a:pt x="116710" y="786184"/>
                  </a:moveTo>
                  <a:cubicBezTo>
                    <a:pt x="130245" y="786184"/>
                    <a:pt x="141218" y="797157"/>
                    <a:pt x="141218" y="810692"/>
                  </a:cubicBezTo>
                  <a:cubicBezTo>
                    <a:pt x="141218" y="824227"/>
                    <a:pt x="130245" y="835200"/>
                    <a:pt x="116710" y="835200"/>
                  </a:cubicBezTo>
                  <a:cubicBezTo>
                    <a:pt x="103175" y="835200"/>
                    <a:pt x="92202" y="824227"/>
                    <a:pt x="92202" y="810692"/>
                  </a:cubicBezTo>
                  <a:cubicBezTo>
                    <a:pt x="92202" y="797157"/>
                    <a:pt x="103175" y="786184"/>
                    <a:pt x="116710" y="786184"/>
                  </a:cubicBezTo>
                  <a:close/>
                  <a:moveTo>
                    <a:pt x="26937" y="786184"/>
                  </a:moveTo>
                  <a:cubicBezTo>
                    <a:pt x="40472" y="786184"/>
                    <a:pt x="51445" y="797157"/>
                    <a:pt x="51445" y="810692"/>
                  </a:cubicBezTo>
                  <a:cubicBezTo>
                    <a:pt x="51445" y="824227"/>
                    <a:pt x="40472" y="835200"/>
                    <a:pt x="26937" y="835200"/>
                  </a:cubicBezTo>
                  <a:cubicBezTo>
                    <a:pt x="13402" y="835200"/>
                    <a:pt x="2429" y="824227"/>
                    <a:pt x="2429" y="810692"/>
                  </a:cubicBezTo>
                  <a:cubicBezTo>
                    <a:pt x="2429" y="797157"/>
                    <a:pt x="13402" y="786184"/>
                    <a:pt x="26937" y="786184"/>
                  </a:cubicBezTo>
                  <a:close/>
                  <a:moveTo>
                    <a:pt x="879815" y="742503"/>
                  </a:moveTo>
                  <a:cubicBezTo>
                    <a:pt x="892682" y="742503"/>
                    <a:pt x="903113" y="752934"/>
                    <a:pt x="903113" y="765801"/>
                  </a:cubicBezTo>
                  <a:cubicBezTo>
                    <a:pt x="903113" y="778668"/>
                    <a:pt x="892682" y="789099"/>
                    <a:pt x="879815" y="789099"/>
                  </a:cubicBezTo>
                  <a:cubicBezTo>
                    <a:pt x="866948" y="789099"/>
                    <a:pt x="856517" y="778668"/>
                    <a:pt x="856517" y="765801"/>
                  </a:cubicBezTo>
                  <a:cubicBezTo>
                    <a:pt x="856517" y="752934"/>
                    <a:pt x="866948" y="742503"/>
                    <a:pt x="879815" y="742503"/>
                  </a:cubicBezTo>
                  <a:close/>
                  <a:moveTo>
                    <a:pt x="790041" y="742503"/>
                  </a:moveTo>
                  <a:cubicBezTo>
                    <a:pt x="802908" y="742503"/>
                    <a:pt x="813339" y="752934"/>
                    <a:pt x="813339" y="765801"/>
                  </a:cubicBezTo>
                  <a:cubicBezTo>
                    <a:pt x="813339" y="778668"/>
                    <a:pt x="802908" y="789099"/>
                    <a:pt x="790041" y="789099"/>
                  </a:cubicBezTo>
                  <a:cubicBezTo>
                    <a:pt x="777174" y="789099"/>
                    <a:pt x="766743" y="778668"/>
                    <a:pt x="766743" y="765801"/>
                  </a:cubicBezTo>
                  <a:cubicBezTo>
                    <a:pt x="766743" y="752934"/>
                    <a:pt x="777174" y="742503"/>
                    <a:pt x="790041" y="742503"/>
                  </a:cubicBezTo>
                  <a:close/>
                  <a:moveTo>
                    <a:pt x="700259" y="742503"/>
                  </a:moveTo>
                  <a:cubicBezTo>
                    <a:pt x="713126" y="742503"/>
                    <a:pt x="723557" y="752934"/>
                    <a:pt x="723557" y="765801"/>
                  </a:cubicBezTo>
                  <a:cubicBezTo>
                    <a:pt x="723557" y="778668"/>
                    <a:pt x="713126" y="789099"/>
                    <a:pt x="700259" y="789099"/>
                  </a:cubicBezTo>
                  <a:cubicBezTo>
                    <a:pt x="687392" y="789099"/>
                    <a:pt x="676961" y="778668"/>
                    <a:pt x="676961" y="765801"/>
                  </a:cubicBezTo>
                  <a:cubicBezTo>
                    <a:pt x="676961" y="752934"/>
                    <a:pt x="687392" y="742503"/>
                    <a:pt x="700259" y="742503"/>
                  </a:cubicBezTo>
                  <a:close/>
                  <a:moveTo>
                    <a:pt x="610486" y="742503"/>
                  </a:moveTo>
                  <a:cubicBezTo>
                    <a:pt x="623353" y="742503"/>
                    <a:pt x="633784" y="752934"/>
                    <a:pt x="633784" y="765801"/>
                  </a:cubicBezTo>
                  <a:cubicBezTo>
                    <a:pt x="633784" y="778668"/>
                    <a:pt x="623353" y="789099"/>
                    <a:pt x="610486" y="789099"/>
                  </a:cubicBezTo>
                  <a:cubicBezTo>
                    <a:pt x="597619" y="789099"/>
                    <a:pt x="587188" y="778668"/>
                    <a:pt x="587188" y="765801"/>
                  </a:cubicBezTo>
                  <a:cubicBezTo>
                    <a:pt x="587188" y="752934"/>
                    <a:pt x="597619" y="742503"/>
                    <a:pt x="610486" y="742503"/>
                  </a:cubicBezTo>
                  <a:close/>
                  <a:moveTo>
                    <a:pt x="520703" y="742503"/>
                  </a:moveTo>
                  <a:cubicBezTo>
                    <a:pt x="533570" y="742503"/>
                    <a:pt x="544001" y="752934"/>
                    <a:pt x="544001" y="765801"/>
                  </a:cubicBezTo>
                  <a:cubicBezTo>
                    <a:pt x="544001" y="778668"/>
                    <a:pt x="533570" y="789099"/>
                    <a:pt x="520703" y="789099"/>
                  </a:cubicBezTo>
                  <a:cubicBezTo>
                    <a:pt x="507836" y="789099"/>
                    <a:pt x="497405" y="778668"/>
                    <a:pt x="497405" y="765801"/>
                  </a:cubicBezTo>
                  <a:cubicBezTo>
                    <a:pt x="497405" y="752934"/>
                    <a:pt x="507836" y="742503"/>
                    <a:pt x="520703" y="742503"/>
                  </a:cubicBezTo>
                  <a:close/>
                  <a:moveTo>
                    <a:pt x="430930" y="742503"/>
                  </a:moveTo>
                  <a:cubicBezTo>
                    <a:pt x="443797" y="742503"/>
                    <a:pt x="454228" y="752934"/>
                    <a:pt x="454228" y="765801"/>
                  </a:cubicBezTo>
                  <a:cubicBezTo>
                    <a:pt x="454228" y="778668"/>
                    <a:pt x="443797" y="789099"/>
                    <a:pt x="430930" y="789099"/>
                  </a:cubicBezTo>
                  <a:cubicBezTo>
                    <a:pt x="418063" y="789099"/>
                    <a:pt x="407632" y="778668"/>
                    <a:pt x="407632" y="765801"/>
                  </a:cubicBezTo>
                  <a:cubicBezTo>
                    <a:pt x="407632" y="752934"/>
                    <a:pt x="418063" y="742503"/>
                    <a:pt x="430930" y="742503"/>
                  </a:cubicBezTo>
                  <a:close/>
                  <a:moveTo>
                    <a:pt x="341157" y="742503"/>
                  </a:moveTo>
                  <a:cubicBezTo>
                    <a:pt x="354024" y="742503"/>
                    <a:pt x="364455" y="752934"/>
                    <a:pt x="364455" y="765801"/>
                  </a:cubicBezTo>
                  <a:cubicBezTo>
                    <a:pt x="364455" y="778668"/>
                    <a:pt x="354024" y="789099"/>
                    <a:pt x="341157" y="789099"/>
                  </a:cubicBezTo>
                  <a:cubicBezTo>
                    <a:pt x="328290" y="789099"/>
                    <a:pt x="317859" y="778668"/>
                    <a:pt x="317859" y="765801"/>
                  </a:cubicBezTo>
                  <a:cubicBezTo>
                    <a:pt x="317859" y="752934"/>
                    <a:pt x="328290" y="742503"/>
                    <a:pt x="341157" y="742503"/>
                  </a:cubicBezTo>
                  <a:close/>
                  <a:moveTo>
                    <a:pt x="251384" y="742503"/>
                  </a:moveTo>
                  <a:cubicBezTo>
                    <a:pt x="264251" y="742503"/>
                    <a:pt x="274682" y="752934"/>
                    <a:pt x="274682" y="765801"/>
                  </a:cubicBezTo>
                  <a:cubicBezTo>
                    <a:pt x="274682" y="778668"/>
                    <a:pt x="264251" y="789099"/>
                    <a:pt x="251384" y="789099"/>
                  </a:cubicBezTo>
                  <a:cubicBezTo>
                    <a:pt x="238517" y="789099"/>
                    <a:pt x="228086" y="778668"/>
                    <a:pt x="228086" y="765801"/>
                  </a:cubicBezTo>
                  <a:cubicBezTo>
                    <a:pt x="228086" y="752934"/>
                    <a:pt x="238517" y="742503"/>
                    <a:pt x="251384" y="742503"/>
                  </a:cubicBezTo>
                  <a:close/>
                  <a:moveTo>
                    <a:pt x="161601" y="742503"/>
                  </a:moveTo>
                  <a:cubicBezTo>
                    <a:pt x="174468" y="742503"/>
                    <a:pt x="184899" y="752934"/>
                    <a:pt x="184899" y="765801"/>
                  </a:cubicBezTo>
                  <a:cubicBezTo>
                    <a:pt x="184899" y="778668"/>
                    <a:pt x="174468" y="789099"/>
                    <a:pt x="161601" y="789099"/>
                  </a:cubicBezTo>
                  <a:cubicBezTo>
                    <a:pt x="148734" y="789099"/>
                    <a:pt x="138303" y="778668"/>
                    <a:pt x="138303" y="765801"/>
                  </a:cubicBezTo>
                  <a:cubicBezTo>
                    <a:pt x="138303" y="752934"/>
                    <a:pt x="148734" y="742503"/>
                    <a:pt x="161601" y="742503"/>
                  </a:cubicBezTo>
                  <a:close/>
                  <a:moveTo>
                    <a:pt x="71828" y="742503"/>
                  </a:moveTo>
                  <a:cubicBezTo>
                    <a:pt x="84695" y="742503"/>
                    <a:pt x="95126" y="752934"/>
                    <a:pt x="95126" y="765801"/>
                  </a:cubicBezTo>
                  <a:cubicBezTo>
                    <a:pt x="95126" y="778668"/>
                    <a:pt x="84695" y="789099"/>
                    <a:pt x="71828" y="789099"/>
                  </a:cubicBezTo>
                  <a:cubicBezTo>
                    <a:pt x="58961" y="789099"/>
                    <a:pt x="48530" y="778668"/>
                    <a:pt x="48530" y="765801"/>
                  </a:cubicBezTo>
                  <a:cubicBezTo>
                    <a:pt x="48530" y="752934"/>
                    <a:pt x="58961" y="742503"/>
                    <a:pt x="71828" y="742503"/>
                  </a:cubicBezTo>
                  <a:close/>
                  <a:moveTo>
                    <a:pt x="296266" y="698831"/>
                  </a:moveTo>
                  <a:cubicBezTo>
                    <a:pt x="308460" y="698831"/>
                    <a:pt x="318345" y="708716"/>
                    <a:pt x="318345" y="720910"/>
                  </a:cubicBezTo>
                  <a:cubicBezTo>
                    <a:pt x="318345" y="733104"/>
                    <a:pt x="308460" y="742989"/>
                    <a:pt x="296266" y="742989"/>
                  </a:cubicBezTo>
                  <a:cubicBezTo>
                    <a:pt x="284072" y="742989"/>
                    <a:pt x="274187" y="733104"/>
                    <a:pt x="274187" y="720910"/>
                  </a:cubicBezTo>
                  <a:cubicBezTo>
                    <a:pt x="274187" y="708716"/>
                    <a:pt x="284072" y="698831"/>
                    <a:pt x="296266" y="698831"/>
                  </a:cubicBezTo>
                  <a:close/>
                  <a:moveTo>
                    <a:pt x="924696" y="698821"/>
                  </a:moveTo>
                  <a:cubicBezTo>
                    <a:pt x="936896" y="698821"/>
                    <a:pt x="946785" y="708710"/>
                    <a:pt x="946785" y="720909"/>
                  </a:cubicBezTo>
                  <a:cubicBezTo>
                    <a:pt x="946785" y="733109"/>
                    <a:pt x="936896" y="742998"/>
                    <a:pt x="924696" y="742998"/>
                  </a:cubicBezTo>
                  <a:cubicBezTo>
                    <a:pt x="912497" y="742998"/>
                    <a:pt x="902608" y="733109"/>
                    <a:pt x="902608" y="720909"/>
                  </a:cubicBezTo>
                  <a:cubicBezTo>
                    <a:pt x="902608" y="708710"/>
                    <a:pt x="912497" y="698821"/>
                    <a:pt x="924696" y="698821"/>
                  </a:cubicBezTo>
                  <a:close/>
                  <a:moveTo>
                    <a:pt x="834923" y="698821"/>
                  </a:moveTo>
                  <a:cubicBezTo>
                    <a:pt x="847123" y="698821"/>
                    <a:pt x="857012" y="708710"/>
                    <a:pt x="857012" y="720909"/>
                  </a:cubicBezTo>
                  <a:cubicBezTo>
                    <a:pt x="857012" y="733109"/>
                    <a:pt x="847123" y="742998"/>
                    <a:pt x="834923" y="742998"/>
                  </a:cubicBezTo>
                  <a:cubicBezTo>
                    <a:pt x="822724" y="742998"/>
                    <a:pt x="812835" y="733109"/>
                    <a:pt x="812835" y="720909"/>
                  </a:cubicBezTo>
                  <a:cubicBezTo>
                    <a:pt x="812835" y="708710"/>
                    <a:pt x="822724" y="698821"/>
                    <a:pt x="834923" y="698821"/>
                  </a:cubicBezTo>
                  <a:close/>
                  <a:moveTo>
                    <a:pt x="745151" y="698821"/>
                  </a:moveTo>
                  <a:cubicBezTo>
                    <a:pt x="757350" y="698821"/>
                    <a:pt x="767239" y="708710"/>
                    <a:pt x="767239" y="720909"/>
                  </a:cubicBezTo>
                  <a:cubicBezTo>
                    <a:pt x="767239" y="733109"/>
                    <a:pt x="757350" y="742998"/>
                    <a:pt x="745151" y="742998"/>
                  </a:cubicBezTo>
                  <a:cubicBezTo>
                    <a:pt x="732951" y="742998"/>
                    <a:pt x="723062" y="733109"/>
                    <a:pt x="723062" y="720909"/>
                  </a:cubicBezTo>
                  <a:cubicBezTo>
                    <a:pt x="723062" y="708710"/>
                    <a:pt x="732951" y="698821"/>
                    <a:pt x="745151" y="698821"/>
                  </a:cubicBezTo>
                  <a:close/>
                  <a:moveTo>
                    <a:pt x="655367" y="698821"/>
                  </a:moveTo>
                  <a:cubicBezTo>
                    <a:pt x="667567" y="698821"/>
                    <a:pt x="677456" y="708710"/>
                    <a:pt x="677456" y="720909"/>
                  </a:cubicBezTo>
                  <a:cubicBezTo>
                    <a:pt x="677456" y="733109"/>
                    <a:pt x="667567" y="742998"/>
                    <a:pt x="655367" y="742998"/>
                  </a:cubicBezTo>
                  <a:cubicBezTo>
                    <a:pt x="643168" y="742998"/>
                    <a:pt x="633279" y="733109"/>
                    <a:pt x="633279" y="720909"/>
                  </a:cubicBezTo>
                  <a:cubicBezTo>
                    <a:pt x="633279" y="708710"/>
                    <a:pt x="643168" y="698821"/>
                    <a:pt x="655367" y="698821"/>
                  </a:cubicBezTo>
                  <a:close/>
                  <a:moveTo>
                    <a:pt x="565604" y="698821"/>
                  </a:moveTo>
                  <a:cubicBezTo>
                    <a:pt x="577804" y="698821"/>
                    <a:pt x="587693" y="708710"/>
                    <a:pt x="587693" y="720909"/>
                  </a:cubicBezTo>
                  <a:cubicBezTo>
                    <a:pt x="587693" y="733109"/>
                    <a:pt x="577804" y="742998"/>
                    <a:pt x="565604" y="742998"/>
                  </a:cubicBezTo>
                  <a:cubicBezTo>
                    <a:pt x="553405" y="742998"/>
                    <a:pt x="543516" y="733109"/>
                    <a:pt x="543516" y="720909"/>
                  </a:cubicBezTo>
                  <a:cubicBezTo>
                    <a:pt x="543516" y="708710"/>
                    <a:pt x="553405" y="698821"/>
                    <a:pt x="565604" y="698821"/>
                  </a:cubicBezTo>
                  <a:close/>
                  <a:moveTo>
                    <a:pt x="475821" y="698821"/>
                  </a:moveTo>
                  <a:cubicBezTo>
                    <a:pt x="488021" y="698821"/>
                    <a:pt x="497910" y="708710"/>
                    <a:pt x="497910" y="720909"/>
                  </a:cubicBezTo>
                  <a:cubicBezTo>
                    <a:pt x="497910" y="733109"/>
                    <a:pt x="488021" y="742998"/>
                    <a:pt x="475821" y="742998"/>
                  </a:cubicBezTo>
                  <a:cubicBezTo>
                    <a:pt x="463622" y="742998"/>
                    <a:pt x="453733" y="733109"/>
                    <a:pt x="453733" y="720909"/>
                  </a:cubicBezTo>
                  <a:cubicBezTo>
                    <a:pt x="453733" y="708710"/>
                    <a:pt x="463622" y="698821"/>
                    <a:pt x="475821" y="698821"/>
                  </a:cubicBezTo>
                  <a:close/>
                  <a:moveTo>
                    <a:pt x="386038" y="698821"/>
                  </a:moveTo>
                  <a:cubicBezTo>
                    <a:pt x="398238" y="698821"/>
                    <a:pt x="408127" y="708710"/>
                    <a:pt x="408127" y="720909"/>
                  </a:cubicBezTo>
                  <a:cubicBezTo>
                    <a:pt x="408127" y="733109"/>
                    <a:pt x="398238" y="742998"/>
                    <a:pt x="386038" y="742998"/>
                  </a:cubicBezTo>
                  <a:cubicBezTo>
                    <a:pt x="373839" y="742998"/>
                    <a:pt x="363950" y="733109"/>
                    <a:pt x="363950" y="720909"/>
                  </a:cubicBezTo>
                  <a:cubicBezTo>
                    <a:pt x="363950" y="708710"/>
                    <a:pt x="373839" y="698821"/>
                    <a:pt x="386038" y="698821"/>
                  </a:cubicBezTo>
                  <a:close/>
                  <a:moveTo>
                    <a:pt x="206492" y="698821"/>
                  </a:moveTo>
                  <a:cubicBezTo>
                    <a:pt x="218692" y="698821"/>
                    <a:pt x="228581" y="708710"/>
                    <a:pt x="228581" y="720909"/>
                  </a:cubicBezTo>
                  <a:cubicBezTo>
                    <a:pt x="228581" y="733109"/>
                    <a:pt x="218692" y="742998"/>
                    <a:pt x="206492" y="742998"/>
                  </a:cubicBezTo>
                  <a:cubicBezTo>
                    <a:pt x="194293" y="742998"/>
                    <a:pt x="184404" y="733109"/>
                    <a:pt x="184404" y="720909"/>
                  </a:cubicBezTo>
                  <a:cubicBezTo>
                    <a:pt x="184404" y="708710"/>
                    <a:pt x="194293" y="698821"/>
                    <a:pt x="206492" y="698821"/>
                  </a:cubicBezTo>
                  <a:close/>
                  <a:moveTo>
                    <a:pt x="116719" y="698821"/>
                  </a:moveTo>
                  <a:cubicBezTo>
                    <a:pt x="128919" y="698821"/>
                    <a:pt x="138808" y="708710"/>
                    <a:pt x="138808" y="720909"/>
                  </a:cubicBezTo>
                  <a:cubicBezTo>
                    <a:pt x="138808" y="733109"/>
                    <a:pt x="128919" y="742998"/>
                    <a:pt x="116719" y="742998"/>
                  </a:cubicBezTo>
                  <a:cubicBezTo>
                    <a:pt x="104520" y="742998"/>
                    <a:pt x="94631" y="733109"/>
                    <a:pt x="94631" y="720909"/>
                  </a:cubicBezTo>
                  <a:cubicBezTo>
                    <a:pt x="94631" y="708710"/>
                    <a:pt x="104520" y="698821"/>
                    <a:pt x="116719" y="698821"/>
                  </a:cubicBezTo>
                  <a:close/>
                  <a:moveTo>
                    <a:pt x="26936" y="698821"/>
                  </a:moveTo>
                  <a:cubicBezTo>
                    <a:pt x="39136" y="698821"/>
                    <a:pt x="49025" y="708710"/>
                    <a:pt x="49025" y="720909"/>
                  </a:cubicBezTo>
                  <a:cubicBezTo>
                    <a:pt x="49025" y="733109"/>
                    <a:pt x="39136" y="742998"/>
                    <a:pt x="26936" y="742998"/>
                  </a:cubicBezTo>
                  <a:cubicBezTo>
                    <a:pt x="14737" y="742998"/>
                    <a:pt x="4848" y="733109"/>
                    <a:pt x="4848" y="720909"/>
                  </a:cubicBezTo>
                  <a:cubicBezTo>
                    <a:pt x="4848" y="708710"/>
                    <a:pt x="14737" y="698821"/>
                    <a:pt x="26936" y="698821"/>
                  </a:cubicBezTo>
                  <a:close/>
                  <a:moveTo>
                    <a:pt x="879814" y="655158"/>
                  </a:moveTo>
                  <a:cubicBezTo>
                    <a:pt x="891340" y="655158"/>
                    <a:pt x="900684" y="664501"/>
                    <a:pt x="900684" y="676027"/>
                  </a:cubicBezTo>
                  <a:cubicBezTo>
                    <a:pt x="900684" y="687553"/>
                    <a:pt x="891340" y="696897"/>
                    <a:pt x="879814" y="696897"/>
                  </a:cubicBezTo>
                  <a:cubicBezTo>
                    <a:pt x="868288" y="696897"/>
                    <a:pt x="858945" y="687553"/>
                    <a:pt x="858945" y="676027"/>
                  </a:cubicBezTo>
                  <a:cubicBezTo>
                    <a:pt x="858945" y="664502"/>
                    <a:pt x="868288" y="655158"/>
                    <a:pt x="879814" y="655158"/>
                  </a:cubicBezTo>
                  <a:close/>
                  <a:moveTo>
                    <a:pt x="700259" y="655158"/>
                  </a:moveTo>
                  <a:cubicBezTo>
                    <a:pt x="711785" y="655158"/>
                    <a:pt x="721129" y="664501"/>
                    <a:pt x="721129" y="676027"/>
                  </a:cubicBezTo>
                  <a:cubicBezTo>
                    <a:pt x="721129" y="687553"/>
                    <a:pt x="711785" y="696897"/>
                    <a:pt x="700259" y="696897"/>
                  </a:cubicBezTo>
                  <a:cubicBezTo>
                    <a:pt x="688734" y="696897"/>
                    <a:pt x="679390" y="687553"/>
                    <a:pt x="679390" y="676027"/>
                  </a:cubicBezTo>
                  <a:cubicBezTo>
                    <a:pt x="679390" y="664502"/>
                    <a:pt x="688733" y="655158"/>
                    <a:pt x="700259" y="655158"/>
                  </a:cubicBezTo>
                  <a:close/>
                  <a:moveTo>
                    <a:pt x="610486" y="655158"/>
                  </a:moveTo>
                  <a:cubicBezTo>
                    <a:pt x="622012" y="655158"/>
                    <a:pt x="631356" y="664501"/>
                    <a:pt x="631356" y="676027"/>
                  </a:cubicBezTo>
                  <a:cubicBezTo>
                    <a:pt x="631356" y="687553"/>
                    <a:pt x="622012" y="696897"/>
                    <a:pt x="610486" y="696897"/>
                  </a:cubicBezTo>
                  <a:cubicBezTo>
                    <a:pt x="598960" y="696897"/>
                    <a:pt x="589617" y="687553"/>
                    <a:pt x="589617" y="676027"/>
                  </a:cubicBezTo>
                  <a:cubicBezTo>
                    <a:pt x="589617" y="664502"/>
                    <a:pt x="598960" y="655158"/>
                    <a:pt x="610486" y="655158"/>
                  </a:cubicBezTo>
                  <a:close/>
                  <a:moveTo>
                    <a:pt x="430930" y="655158"/>
                  </a:moveTo>
                  <a:cubicBezTo>
                    <a:pt x="442456" y="655158"/>
                    <a:pt x="451800" y="664501"/>
                    <a:pt x="451800" y="676027"/>
                  </a:cubicBezTo>
                  <a:cubicBezTo>
                    <a:pt x="451800" y="687553"/>
                    <a:pt x="442456" y="696897"/>
                    <a:pt x="430930" y="696897"/>
                  </a:cubicBezTo>
                  <a:cubicBezTo>
                    <a:pt x="419404" y="696897"/>
                    <a:pt x="410061" y="687553"/>
                    <a:pt x="410061" y="676027"/>
                  </a:cubicBezTo>
                  <a:cubicBezTo>
                    <a:pt x="410061" y="664502"/>
                    <a:pt x="419404" y="655158"/>
                    <a:pt x="430930" y="655158"/>
                  </a:cubicBezTo>
                  <a:close/>
                  <a:moveTo>
                    <a:pt x="341157" y="655158"/>
                  </a:moveTo>
                  <a:cubicBezTo>
                    <a:pt x="352683" y="655158"/>
                    <a:pt x="362027" y="664501"/>
                    <a:pt x="362027" y="676027"/>
                  </a:cubicBezTo>
                  <a:cubicBezTo>
                    <a:pt x="362027" y="687553"/>
                    <a:pt x="352683" y="696897"/>
                    <a:pt x="341157" y="696897"/>
                  </a:cubicBezTo>
                  <a:cubicBezTo>
                    <a:pt x="329631" y="696897"/>
                    <a:pt x="320288" y="687553"/>
                    <a:pt x="320288" y="676027"/>
                  </a:cubicBezTo>
                  <a:cubicBezTo>
                    <a:pt x="320288" y="664502"/>
                    <a:pt x="329631" y="655158"/>
                    <a:pt x="341157" y="655158"/>
                  </a:cubicBezTo>
                  <a:close/>
                  <a:moveTo>
                    <a:pt x="251374" y="655158"/>
                  </a:moveTo>
                  <a:cubicBezTo>
                    <a:pt x="262900" y="655158"/>
                    <a:pt x="272244" y="664501"/>
                    <a:pt x="272244" y="676027"/>
                  </a:cubicBezTo>
                  <a:cubicBezTo>
                    <a:pt x="272244" y="687553"/>
                    <a:pt x="262900" y="696897"/>
                    <a:pt x="251374" y="696897"/>
                  </a:cubicBezTo>
                  <a:cubicBezTo>
                    <a:pt x="239848" y="696897"/>
                    <a:pt x="230505" y="687553"/>
                    <a:pt x="230505" y="676027"/>
                  </a:cubicBezTo>
                  <a:cubicBezTo>
                    <a:pt x="230505" y="664502"/>
                    <a:pt x="239848" y="655158"/>
                    <a:pt x="251374" y="655158"/>
                  </a:cubicBezTo>
                  <a:close/>
                  <a:moveTo>
                    <a:pt x="161601" y="655158"/>
                  </a:moveTo>
                  <a:cubicBezTo>
                    <a:pt x="173127" y="655158"/>
                    <a:pt x="182471" y="664501"/>
                    <a:pt x="182471" y="676027"/>
                  </a:cubicBezTo>
                  <a:cubicBezTo>
                    <a:pt x="182471" y="687553"/>
                    <a:pt x="173127" y="696897"/>
                    <a:pt x="161601" y="696897"/>
                  </a:cubicBezTo>
                  <a:cubicBezTo>
                    <a:pt x="150075" y="696897"/>
                    <a:pt x="140732" y="687553"/>
                    <a:pt x="140732" y="676027"/>
                  </a:cubicBezTo>
                  <a:cubicBezTo>
                    <a:pt x="140732" y="664502"/>
                    <a:pt x="150075" y="655158"/>
                    <a:pt x="161601" y="655158"/>
                  </a:cubicBezTo>
                  <a:close/>
                  <a:moveTo>
                    <a:pt x="71828" y="655158"/>
                  </a:moveTo>
                  <a:cubicBezTo>
                    <a:pt x="83354" y="655158"/>
                    <a:pt x="92698" y="664501"/>
                    <a:pt x="92698" y="676027"/>
                  </a:cubicBezTo>
                  <a:cubicBezTo>
                    <a:pt x="92698" y="687553"/>
                    <a:pt x="83354" y="696897"/>
                    <a:pt x="71828" y="696897"/>
                  </a:cubicBezTo>
                  <a:cubicBezTo>
                    <a:pt x="60302" y="696897"/>
                    <a:pt x="50959" y="687553"/>
                    <a:pt x="50959" y="676027"/>
                  </a:cubicBezTo>
                  <a:cubicBezTo>
                    <a:pt x="50959" y="664502"/>
                    <a:pt x="60302" y="655158"/>
                    <a:pt x="71828" y="655158"/>
                  </a:cubicBezTo>
                  <a:close/>
                  <a:moveTo>
                    <a:pt x="790042" y="655149"/>
                  </a:moveTo>
                  <a:cubicBezTo>
                    <a:pt x="801573" y="655149"/>
                    <a:pt x="810921" y="664497"/>
                    <a:pt x="810921" y="676028"/>
                  </a:cubicBezTo>
                  <a:cubicBezTo>
                    <a:pt x="810921" y="687559"/>
                    <a:pt x="801573" y="696907"/>
                    <a:pt x="790042" y="696907"/>
                  </a:cubicBezTo>
                  <a:cubicBezTo>
                    <a:pt x="778511" y="696907"/>
                    <a:pt x="769163" y="687559"/>
                    <a:pt x="769163" y="676028"/>
                  </a:cubicBezTo>
                  <a:cubicBezTo>
                    <a:pt x="769163" y="664497"/>
                    <a:pt x="778511" y="655149"/>
                    <a:pt x="790042" y="655149"/>
                  </a:cubicBezTo>
                  <a:close/>
                  <a:moveTo>
                    <a:pt x="520703" y="655149"/>
                  </a:moveTo>
                  <a:cubicBezTo>
                    <a:pt x="532234" y="655149"/>
                    <a:pt x="541582" y="664497"/>
                    <a:pt x="541582" y="676028"/>
                  </a:cubicBezTo>
                  <a:cubicBezTo>
                    <a:pt x="541582" y="687559"/>
                    <a:pt x="532234" y="696907"/>
                    <a:pt x="520703" y="696907"/>
                  </a:cubicBezTo>
                  <a:cubicBezTo>
                    <a:pt x="509172" y="696907"/>
                    <a:pt x="499824" y="687559"/>
                    <a:pt x="499824" y="676028"/>
                  </a:cubicBezTo>
                  <a:cubicBezTo>
                    <a:pt x="499824" y="664497"/>
                    <a:pt x="509172" y="655149"/>
                    <a:pt x="520703" y="655149"/>
                  </a:cubicBezTo>
                  <a:close/>
                  <a:moveTo>
                    <a:pt x="924706" y="611477"/>
                  </a:moveTo>
                  <a:cubicBezTo>
                    <a:pt x="935563" y="611477"/>
                    <a:pt x="944365" y="620279"/>
                    <a:pt x="944365" y="631137"/>
                  </a:cubicBezTo>
                  <a:cubicBezTo>
                    <a:pt x="944365" y="641994"/>
                    <a:pt x="935563" y="650796"/>
                    <a:pt x="924706" y="650796"/>
                  </a:cubicBezTo>
                  <a:cubicBezTo>
                    <a:pt x="913848" y="650796"/>
                    <a:pt x="905046" y="641994"/>
                    <a:pt x="905046" y="631137"/>
                  </a:cubicBezTo>
                  <a:cubicBezTo>
                    <a:pt x="905046" y="620279"/>
                    <a:pt x="913848" y="611477"/>
                    <a:pt x="924706" y="611477"/>
                  </a:cubicBezTo>
                  <a:close/>
                  <a:moveTo>
                    <a:pt x="834924" y="611477"/>
                  </a:moveTo>
                  <a:cubicBezTo>
                    <a:pt x="845781" y="611477"/>
                    <a:pt x="854583" y="620279"/>
                    <a:pt x="854583" y="631137"/>
                  </a:cubicBezTo>
                  <a:cubicBezTo>
                    <a:pt x="854583" y="641994"/>
                    <a:pt x="845781" y="650796"/>
                    <a:pt x="834924" y="650796"/>
                  </a:cubicBezTo>
                  <a:cubicBezTo>
                    <a:pt x="824066" y="650796"/>
                    <a:pt x="815264" y="641994"/>
                    <a:pt x="815264" y="631137"/>
                  </a:cubicBezTo>
                  <a:cubicBezTo>
                    <a:pt x="815264" y="620279"/>
                    <a:pt x="824066" y="611477"/>
                    <a:pt x="834924" y="611477"/>
                  </a:cubicBezTo>
                  <a:close/>
                  <a:moveTo>
                    <a:pt x="745151" y="611477"/>
                  </a:moveTo>
                  <a:cubicBezTo>
                    <a:pt x="756008" y="611477"/>
                    <a:pt x="764810" y="620279"/>
                    <a:pt x="764810" y="631137"/>
                  </a:cubicBezTo>
                  <a:cubicBezTo>
                    <a:pt x="764810" y="641994"/>
                    <a:pt x="756008" y="650796"/>
                    <a:pt x="745151" y="650796"/>
                  </a:cubicBezTo>
                  <a:cubicBezTo>
                    <a:pt x="734293" y="650796"/>
                    <a:pt x="725491" y="641994"/>
                    <a:pt x="725491" y="631137"/>
                  </a:cubicBezTo>
                  <a:cubicBezTo>
                    <a:pt x="725491" y="620279"/>
                    <a:pt x="734293" y="611477"/>
                    <a:pt x="745151" y="611477"/>
                  </a:cubicBezTo>
                  <a:close/>
                  <a:moveTo>
                    <a:pt x="655368" y="611477"/>
                  </a:moveTo>
                  <a:cubicBezTo>
                    <a:pt x="666225" y="611477"/>
                    <a:pt x="675027" y="620279"/>
                    <a:pt x="675027" y="631137"/>
                  </a:cubicBezTo>
                  <a:cubicBezTo>
                    <a:pt x="675027" y="641994"/>
                    <a:pt x="666225" y="650796"/>
                    <a:pt x="655368" y="650796"/>
                  </a:cubicBezTo>
                  <a:cubicBezTo>
                    <a:pt x="644510" y="650796"/>
                    <a:pt x="635708" y="641994"/>
                    <a:pt x="635708" y="631137"/>
                  </a:cubicBezTo>
                  <a:cubicBezTo>
                    <a:pt x="635708" y="620279"/>
                    <a:pt x="644510" y="611477"/>
                    <a:pt x="655368" y="611477"/>
                  </a:cubicBezTo>
                  <a:close/>
                  <a:moveTo>
                    <a:pt x="565595" y="611477"/>
                  </a:moveTo>
                  <a:cubicBezTo>
                    <a:pt x="576452" y="611477"/>
                    <a:pt x="585254" y="620279"/>
                    <a:pt x="585254" y="631137"/>
                  </a:cubicBezTo>
                  <a:cubicBezTo>
                    <a:pt x="585254" y="641994"/>
                    <a:pt x="576452" y="650796"/>
                    <a:pt x="565595" y="650796"/>
                  </a:cubicBezTo>
                  <a:cubicBezTo>
                    <a:pt x="554737" y="650796"/>
                    <a:pt x="545935" y="641994"/>
                    <a:pt x="545935" y="631137"/>
                  </a:cubicBezTo>
                  <a:cubicBezTo>
                    <a:pt x="545935" y="620279"/>
                    <a:pt x="554737" y="611477"/>
                    <a:pt x="565595" y="611477"/>
                  </a:cubicBezTo>
                  <a:close/>
                  <a:moveTo>
                    <a:pt x="475822" y="611477"/>
                  </a:moveTo>
                  <a:cubicBezTo>
                    <a:pt x="486679" y="611477"/>
                    <a:pt x="495481" y="620279"/>
                    <a:pt x="495481" y="631137"/>
                  </a:cubicBezTo>
                  <a:cubicBezTo>
                    <a:pt x="495481" y="641994"/>
                    <a:pt x="486679" y="650796"/>
                    <a:pt x="475822" y="650796"/>
                  </a:cubicBezTo>
                  <a:cubicBezTo>
                    <a:pt x="464964" y="650796"/>
                    <a:pt x="456162" y="641994"/>
                    <a:pt x="456162" y="631137"/>
                  </a:cubicBezTo>
                  <a:cubicBezTo>
                    <a:pt x="456162" y="620279"/>
                    <a:pt x="464964" y="611477"/>
                    <a:pt x="475822" y="611477"/>
                  </a:cubicBezTo>
                  <a:close/>
                  <a:moveTo>
                    <a:pt x="386049" y="611477"/>
                  </a:moveTo>
                  <a:cubicBezTo>
                    <a:pt x="396906" y="611477"/>
                    <a:pt x="405708" y="620279"/>
                    <a:pt x="405708" y="631137"/>
                  </a:cubicBezTo>
                  <a:cubicBezTo>
                    <a:pt x="405708" y="641994"/>
                    <a:pt x="396906" y="650796"/>
                    <a:pt x="386049" y="650796"/>
                  </a:cubicBezTo>
                  <a:cubicBezTo>
                    <a:pt x="375191" y="650796"/>
                    <a:pt x="366389" y="641994"/>
                    <a:pt x="366389" y="631137"/>
                  </a:cubicBezTo>
                  <a:cubicBezTo>
                    <a:pt x="366389" y="620279"/>
                    <a:pt x="375191" y="611477"/>
                    <a:pt x="386049" y="611477"/>
                  </a:cubicBezTo>
                  <a:close/>
                  <a:moveTo>
                    <a:pt x="296266" y="611477"/>
                  </a:moveTo>
                  <a:cubicBezTo>
                    <a:pt x="307123" y="611477"/>
                    <a:pt x="315925" y="620279"/>
                    <a:pt x="315925" y="631137"/>
                  </a:cubicBezTo>
                  <a:cubicBezTo>
                    <a:pt x="315925" y="641994"/>
                    <a:pt x="307123" y="650796"/>
                    <a:pt x="296266" y="650796"/>
                  </a:cubicBezTo>
                  <a:cubicBezTo>
                    <a:pt x="285408" y="650796"/>
                    <a:pt x="276606" y="641994"/>
                    <a:pt x="276606" y="631137"/>
                  </a:cubicBezTo>
                  <a:cubicBezTo>
                    <a:pt x="276606" y="620279"/>
                    <a:pt x="285408" y="611477"/>
                    <a:pt x="296266" y="611477"/>
                  </a:cubicBezTo>
                  <a:close/>
                  <a:moveTo>
                    <a:pt x="206493" y="611477"/>
                  </a:moveTo>
                  <a:cubicBezTo>
                    <a:pt x="217350" y="611477"/>
                    <a:pt x="226152" y="620279"/>
                    <a:pt x="226152" y="631137"/>
                  </a:cubicBezTo>
                  <a:cubicBezTo>
                    <a:pt x="226152" y="641994"/>
                    <a:pt x="217350" y="650796"/>
                    <a:pt x="206493" y="650796"/>
                  </a:cubicBezTo>
                  <a:cubicBezTo>
                    <a:pt x="195635" y="650796"/>
                    <a:pt x="186833" y="641994"/>
                    <a:pt x="186833" y="631137"/>
                  </a:cubicBezTo>
                  <a:cubicBezTo>
                    <a:pt x="186833" y="620279"/>
                    <a:pt x="195635" y="611477"/>
                    <a:pt x="206493" y="611477"/>
                  </a:cubicBezTo>
                  <a:close/>
                  <a:moveTo>
                    <a:pt x="116710" y="611477"/>
                  </a:moveTo>
                  <a:cubicBezTo>
                    <a:pt x="127567" y="611477"/>
                    <a:pt x="136369" y="620279"/>
                    <a:pt x="136369" y="631137"/>
                  </a:cubicBezTo>
                  <a:cubicBezTo>
                    <a:pt x="136369" y="641994"/>
                    <a:pt x="127567" y="650796"/>
                    <a:pt x="116710" y="650796"/>
                  </a:cubicBezTo>
                  <a:cubicBezTo>
                    <a:pt x="105852" y="650796"/>
                    <a:pt x="97050" y="641994"/>
                    <a:pt x="97050" y="631137"/>
                  </a:cubicBezTo>
                  <a:cubicBezTo>
                    <a:pt x="97050" y="620279"/>
                    <a:pt x="105852" y="611477"/>
                    <a:pt x="116710" y="611477"/>
                  </a:cubicBezTo>
                  <a:close/>
                  <a:moveTo>
                    <a:pt x="26937" y="611477"/>
                  </a:moveTo>
                  <a:cubicBezTo>
                    <a:pt x="37794" y="611477"/>
                    <a:pt x="46596" y="620279"/>
                    <a:pt x="46596" y="631137"/>
                  </a:cubicBezTo>
                  <a:cubicBezTo>
                    <a:pt x="46596" y="641994"/>
                    <a:pt x="37794" y="650796"/>
                    <a:pt x="26937" y="650796"/>
                  </a:cubicBezTo>
                  <a:cubicBezTo>
                    <a:pt x="16079" y="650796"/>
                    <a:pt x="7277" y="641994"/>
                    <a:pt x="7277" y="631137"/>
                  </a:cubicBezTo>
                  <a:cubicBezTo>
                    <a:pt x="7277" y="620279"/>
                    <a:pt x="16079" y="611477"/>
                    <a:pt x="26937" y="611477"/>
                  </a:cubicBezTo>
                  <a:close/>
                  <a:moveTo>
                    <a:pt x="879815" y="567805"/>
                  </a:moveTo>
                  <a:cubicBezTo>
                    <a:pt x="890005" y="567805"/>
                    <a:pt x="898265" y="576065"/>
                    <a:pt x="898265" y="586255"/>
                  </a:cubicBezTo>
                  <a:cubicBezTo>
                    <a:pt x="898265" y="596445"/>
                    <a:pt x="890005" y="604705"/>
                    <a:pt x="879815" y="604705"/>
                  </a:cubicBezTo>
                  <a:cubicBezTo>
                    <a:pt x="869625" y="604705"/>
                    <a:pt x="861365" y="596444"/>
                    <a:pt x="861365" y="586255"/>
                  </a:cubicBezTo>
                  <a:cubicBezTo>
                    <a:pt x="861365" y="576065"/>
                    <a:pt x="869625" y="567805"/>
                    <a:pt x="879815" y="567805"/>
                  </a:cubicBezTo>
                  <a:close/>
                  <a:moveTo>
                    <a:pt x="790032" y="567805"/>
                  </a:moveTo>
                  <a:cubicBezTo>
                    <a:pt x="800222" y="567805"/>
                    <a:pt x="808482" y="576065"/>
                    <a:pt x="808482" y="586255"/>
                  </a:cubicBezTo>
                  <a:cubicBezTo>
                    <a:pt x="808482" y="596445"/>
                    <a:pt x="800222" y="604705"/>
                    <a:pt x="790032" y="604705"/>
                  </a:cubicBezTo>
                  <a:cubicBezTo>
                    <a:pt x="779842" y="604705"/>
                    <a:pt x="771582" y="596444"/>
                    <a:pt x="771582" y="586255"/>
                  </a:cubicBezTo>
                  <a:cubicBezTo>
                    <a:pt x="771582" y="576065"/>
                    <a:pt x="779842" y="567805"/>
                    <a:pt x="790032" y="567805"/>
                  </a:cubicBezTo>
                  <a:close/>
                  <a:moveTo>
                    <a:pt x="700269" y="567805"/>
                  </a:moveTo>
                  <a:cubicBezTo>
                    <a:pt x="710459" y="567805"/>
                    <a:pt x="718719" y="576065"/>
                    <a:pt x="718719" y="586255"/>
                  </a:cubicBezTo>
                  <a:cubicBezTo>
                    <a:pt x="718719" y="596445"/>
                    <a:pt x="710459" y="604705"/>
                    <a:pt x="700269" y="604705"/>
                  </a:cubicBezTo>
                  <a:cubicBezTo>
                    <a:pt x="690079" y="604705"/>
                    <a:pt x="681819" y="596444"/>
                    <a:pt x="681819" y="586255"/>
                  </a:cubicBezTo>
                  <a:cubicBezTo>
                    <a:pt x="681819" y="576065"/>
                    <a:pt x="690079" y="567805"/>
                    <a:pt x="700269" y="567805"/>
                  </a:cubicBezTo>
                  <a:close/>
                  <a:moveTo>
                    <a:pt x="610486" y="567805"/>
                  </a:moveTo>
                  <a:cubicBezTo>
                    <a:pt x="620676" y="567805"/>
                    <a:pt x="628936" y="576065"/>
                    <a:pt x="628936" y="586255"/>
                  </a:cubicBezTo>
                  <a:cubicBezTo>
                    <a:pt x="628936" y="596445"/>
                    <a:pt x="620676" y="604705"/>
                    <a:pt x="610486" y="604705"/>
                  </a:cubicBezTo>
                  <a:cubicBezTo>
                    <a:pt x="600296" y="604705"/>
                    <a:pt x="592036" y="596444"/>
                    <a:pt x="592036" y="586255"/>
                  </a:cubicBezTo>
                  <a:cubicBezTo>
                    <a:pt x="592036" y="576065"/>
                    <a:pt x="600296" y="567805"/>
                    <a:pt x="610486" y="567805"/>
                  </a:cubicBezTo>
                  <a:close/>
                  <a:moveTo>
                    <a:pt x="520703" y="567805"/>
                  </a:moveTo>
                  <a:cubicBezTo>
                    <a:pt x="530893" y="567805"/>
                    <a:pt x="539153" y="576065"/>
                    <a:pt x="539153" y="586255"/>
                  </a:cubicBezTo>
                  <a:cubicBezTo>
                    <a:pt x="539153" y="596445"/>
                    <a:pt x="530893" y="604705"/>
                    <a:pt x="520703" y="604705"/>
                  </a:cubicBezTo>
                  <a:cubicBezTo>
                    <a:pt x="510513" y="604705"/>
                    <a:pt x="502253" y="596444"/>
                    <a:pt x="502253" y="586255"/>
                  </a:cubicBezTo>
                  <a:cubicBezTo>
                    <a:pt x="502253" y="576065"/>
                    <a:pt x="510513" y="567805"/>
                    <a:pt x="520703" y="567805"/>
                  </a:cubicBezTo>
                  <a:close/>
                  <a:moveTo>
                    <a:pt x="430930" y="567805"/>
                  </a:moveTo>
                  <a:cubicBezTo>
                    <a:pt x="441120" y="567805"/>
                    <a:pt x="449380" y="576065"/>
                    <a:pt x="449380" y="586255"/>
                  </a:cubicBezTo>
                  <a:cubicBezTo>
                    <a:pt x="449380" y="596445"/>
                    <a:pt x="441120" y="604705"/>
                    <a:pt x="430930" y="604705"/>
                  </a:cubicBezTo>
                  <a:cubicBezTo>
                    <a:pt x="420740" y="604705"/>
                    <a:pt x="412480" y="596444"/>
                    <a:pt x="412480" y="586255"/>
                  </a:cubicBezTo>
                  <a:cubicBezTo>
                    <a:pt x="412480" y="576065"/>
                    <a:pt x="420740" y="567805"/>
                    <a:pt x="430930" y="567805"/>
                  </a:cubicBezTo>
                  <a:close/>
                  <a:moveTo>
                    <a:pt x="341157" y="567805"/>
                  </a:moveTo>
                  <a:cubicBezTo>
                    <a:pt x="351347" y="567805"/>
                    <a:pt x="359607" y="576065"/>
                    <a:pt x="359607" y="586255"/>
                  </a:cubicBezTo>
                  <a:cubicBezTo>
                    <a:pt x="359607" y="596445"/>
                    <a:pt x="351347" y="604705"/>
                    <a:pt x="341157" y="604705"/>
                  </a:cubicBezTo>
                  <a:cubicBezTo>
                    <a:pt x="330967" y="604705"/>
                    <a:pt x="322707" y="596444"/>
                    <a:pt x="322707" y="586255"/>
                  </a:cubicBezTo>
                  <a:cubicBezTo>
                    <a:pt x="322707" y="576065"/>
                    <a:pt x="330967" y="567805"/>
                    <a:pt x="341157" y="567805"/>
                  </a:cubicBezTo>
                  <a:close/>
                  <a:moveTo>
                    <a:pt x="251374" y="567805"/>
                  </a:moveTo>
                  <a:cubicBezTo>
                    <a:pt x="261564" y="567805"/>
                    <a:pt x="269824" y="576065"/>
                    <a:pt x="269824" y="586255"/>
                  </a:cubicBezTo>
                  <a:cubicBezTo>
                    <a:pt x="269824" y="596445"/>
                    <a:pt x="261564" y="604705"/>
                    <a:pt x="251374" y="604705"/>
                  </a:cubicBezTo>
                  <a:cubicBezTo>
                    <a:pt x="241184" y="604705"/>
                    <a:pt x="232924" y="596444"/>
                    <a:pt x="232924" y="586255"/>
                  </a:cubicBezTo>
                  <a:cubicBezTo>
                    <a:pt x="232924" y="576065"/>
                    <a:pt x="241184" y="567805"/>
                    <a:pt x="251374" y="567805"/>
                  </a:cubicBezTo>
                  <a:close/>
                  <a:moveTo>
                    <a:pt x="161601" y="567805"/>
                  </a:moveTo>
                  <a:cubicBezTo>
                    <a:pt x="171791" y="567805"/>
                    <a:pt x="180051" y="576065"/>
                    <a:pt x="180051" y="586255"/>
                  </a:cubicBezTo>
                  <a:cubicBezTo>
                    <a:pt x="180051" y="596445"/>
                    <a:pt x="171791" y="604705"/>
                    <a:pt x="161601" y="604705"/>
                  </a:cubicBezTo>
                  <a:cubicBezTo>
                    <a:pt x="151411" y="604705"/>
                    <a:pt x="143151" y="596444"/>
                    <a:pt x="143151" y="586255"/>
                  </a:cubicBezTo>
                  <a:cubicBezTo>
                    <a:pt x="143151" y="576065"/>
                    <a:pt x="151411" y="567805"/>
                    <a:pt x="161601" y="567805"/>
                  </a:cubicBezTo>
                  <a:close/>
                  <a:moveTo>
                    <a:pt x="71828" y="567805"/>
                  </a:moveTo>
                  <a:cubicBezTo>
                    <a:pt x="82018" y="567805"/>
                    <a:pt x="90278" y="576065"/>
                    <a:pt x="90278" y="586255"/>
                  </a:cubicBezTo>
                  <a:cubicBezTo>
                    <a:pt x="90278" y="596445"/>
                    <a:pt x="82018" y="604705"/>
                    <a:pt x="71828" y="604705"/>
                  </a:cubicBezTo>
                  <a:cubicBezTo>
                    <a:pt x="61638" y="604705"/>
                    <a:pt x="53378" y="596444"/>
                    <a:pt x="53378" y="586255"/>
                  </a:cubicBezTo>
                  <a:cubicBezTo>
                    <a:pt x="53378" y="576065"/>
                    <a:pt x="61638" y="567805"/>
                    <a:pt x="71828" y="567805"/>
                  </a:cubicBezTo>
                  <a:close/>
                  <a:moveTo>
                    <a:pt x="475822" y="524133"/>
                  </a:moveTo>
                  <a:cubicBezTo>
                    <a:pt x="485338" y="524133"/>
                    <a:pt x="493052" y="531847"/>
                    <a:pt x="493052" y="541364"/>
                  </a:cubicBezTo>
                  <a:cubicBezTo>
                    <a:pt x="493052" y="550880"/>
                    <a:pt x="485338" y="558594"/>
                    <a:pt x="475822" y="558594"/>
                  </a:cubicBezTo>
                  <a:cubicBezTo>
                    <a:pt x="466305" y="558594"/>
                    <a:pt x="458591" y="550880"/>
                    <a:pt x="458591" y="541364"/>
                  </a:cubicBezTo>
                  <a:cubicBezTo>
                    <a:pt x="458591" y="531847"/>
                    <a:pt x="466305" y="524133"/>
                    <a:pt x="475822" y="524133"/>
                  </a:cubicBezTo>
                  <a:close/>
                  <a:moveTo>
                    <a:pt x="26937" y="524133"/>
                  </a:moveTo>
                  <a:cubicBezTo>
                    <a:pt x="36453" y="524133"/>
                    <a:pt x="44167" y="531847"/>
                    <a:pt x="44167" y="541364"/>
                  </a:cubicBezTo>
                  <a:cubicBezTo>
                    <a:pt x="44167" y="550880"/>
                    <a:pt x="36453" y="558594"/>
                    <a:pt x="26937" y="558594"/>
                  </a:cubicBezTo>
                  <a:cubicBezTo>
                    <a:pt x="17420" y="558594"/>
                    <a:pt x="9706" y="550880"/>
                    <a:pt x="9706" y="541364"/>
                  </a:cubicBezTo>
                  <a:cubicBezTo>
                    <a:pt x="9706" y="531847"/>
                    <a:pt x="17420" y="524133"/>
                    <a:pt x="26937" y="524133"/>
                  </a:cubicBezTo>
                  <a:close/>
                  <a:moveTo>
                    <a:pt x="924706" y="524123"/>
                  </a:moveTo>
                  <a:cubicBezTo>
                    <a:pt x="934228" y="524123"/>
                    <a:pt x="941946" y="531842"/>
                    <a:pt x="941946" y="541363"/>
                  </a:cubicBezTo>
                  <a:cubicBezTo>
                    <a:pt x="941946" y="550885"/>
                    <a:pt x="934228" y="558604"/>
                    <a:pt x="924706" y="558604"/>
                  </a:cubicBezTo>
                  <a:cubicBezTo>
                    <a:pt x="915185" y="558604"/>
                    <a:pt x="907466" y="550885"/>
                    <a:pt x="907466" y="541363"/>
                  </a:cubicBezTo>
                  <a:cubicBezTo>
                    <a:pt x="907466" y="531842"/>
                    <a:pt x="915185" y="524123"/>
                    <a:pt x="924706" y="524123"/>
                  </a:cubicBezTo>
                  <a:close/>
                  <a:moveTo>
                    <a:pt x="834923" y="524123"/>
                  </a:moveTo>
                  <a:cubicBezTo>
                    <a:pt x="844445" y="524123"/>
                    <a:pt x="852164" y="531842"/>
                    <a:pt x="852164" y="541363"/>
                  </a:cubicBezTo>
                  <a:cubicBezTo>
                    <a:pt x="852164" y="550885"/>
                    <a:pt x="844445" y="558604"/>
                    <a:pt x="834923" y="558604"/>
                  </a:cubicBezTo>
                  <a:cubicBezTo>
                    <a:pt x="825402" y="558604"/>
                    <a:pt x="817683" y="550885"/>
                    <a:pt x="817683" y="541363"/>
                  </a:cubicBezTo>
                  <a:cubicBezTo>
                    <a:pt x="817683" y="531842"/>
                    <a:pt x="825402" y="524123"/>
                    <a:pt x="834923" y="524123"/>
                  </a:cubicBezTo>
                  <a:close/>
                  <a:moveTo>
                    <a:pt x="745150" y="524123"/>
                  </a:moveTo>
                  <a:cubicBezTo>
                    <a:pt x="754672" y="524123"/>
                    <a:pt x="762391" y="531842"/>
                    <a:pt x="762391" y="541363"/>
                  </a:cubicBezTo>
                  <a:cubicBezTo>
                    <a:pt x="762391" y="550885"/>
                    <a:pt x="754672" y="558604"/>
                    <a:pt x="745150" y="558604"/>
                  </a:cubicBezTo>
                  <a:cubicBezTo>
                    <a:pt x="735629" y="558604"/>
                    <a:pt x="727910" y="550885"/>
                    <a:pt x="727910" y="541363"/>
                  </a:cubicBezTo>
                  <a:cubicBezTo>
                    <a:pt x="727910" y="531842"/>
                    <a:pt x="735629" y="524123"/>
                    <a:pt x="745150" y="524123"/>
                  </a:cubicBezTo>
                  <a:close/>
                  <a:moveTo>
                    <a:pt x="655367" y="524123"/>
                  </a:moveTo>
                  <a:cubicBezTo>
                    <a:pt x="664889" y="524123"/>
                    <a:pt x="672607" y="531842"/>
                    <a:pt x="672607" y="541363"/>
                  </a:cubicBezTo>
                  <a:cubicBezTo>
                    <a:pt x="672607" y="550885"/>
                    <a:pt x="664889" y="558604"/>
                    <a:pt x="655367" y="558604"/>
                  </a:cubicBezTo>
                  <a:cubicBezTo>
                    <a:pt x="645846" y="558604"/>
                    <a:pt x="638127" y="550885"/>
                    <a:pt x="638127" y="541363"/>
                  </a:cubicBezTo>
                  <a:cubicBezTo>
                    <a:pt x="638127" y="531842"/>
                    <a:pt x="645846" y="524123"/>
                    <a:pt x="655367" y="524123"/>
                  </a:cubicBezTo>
                  <a:close/>
                  <a:moveTo>
                    <a:pt x="565594" y="524123"/>
                  </a:moveTo>
                  <a:cubicBezTo>
                    <a:pt x="575116" y="524123"/>
                    <a:pt x="582834" y="531842"/>
                    <a:pt x="582834" y="541363"/>
                  </a:cubicBezTo>
                  <a:cubicBezTo>
                    <a:pt x="582834" y="550885"/>
                    <a:pt x="575116" y="558604"/>
                    <a:pt x="565594" y="558604"/>
                  </a:cubicBezTo>
                  <a:cubicBezTo>
                    <a:pt x="556073" y="558604"/>
                    <a:pt x="548354" y="550885"/>
                    <a:pt x="548354" y="541363"/>
                  </a:cubicBezTo>
                  <a:cubicBezTo>
                    <a:pt x="548354" y="531842"/>
                    <a:pt x="556073" y="524123"/>
                    <a:pt x="565594" y="524123"/>
                  </a:cubicBezTo>
                  <a:close/>
                  <a:moveTo>
                    <a:pt x="386048" y="524123"/>
                  </a:moveTo>
                  <a:cubicBezTo>
                    <a:pt x="395570" y="524123"/>
                    <a:pt x="403289" y="531842"/>
                    <a:pt x="403289" y="541363"/>
                  </a:cubicBezTo>
                  <a:cubicBezTo>
                    <a:pt x="403289" y="550885"/>
                    <a:pt x="395570" y="558604"/>
                    <a:pt x="386048" y="558604"/>
                  </a:cubicBezTo>
                  <a:cubicBezTo>
                    <a:pt x="376527" y="558604"/>
                    <a:pt x="368808" y="550885"/>
                    <a:pt x="368808" y="541363"/>
                  </a:cubicBezTo>
                  <a:cubicBezTo>
                    <a:pt x="368808" y="531842"/>
                    <a:pt x="376527" y="524123"/>
                    <a:pt x="386048" y="524123"/>
                  </a:cubicBezTo>
                  <a:close/>
                  <a:moveTo>
                    <a:pt x="296265" y="524123"/>
                  </a:moveTo>
                  <a:cubicBezTo>
                    <a:pt x="305787" y="524123"/>
                    <a:pt x="313506" y="531842"/>
                    <a:pt x="313506" y="541363"/>
                  </a:cubicBezTo>
                  <a:cubicBezTo>
                    <a:pt x="313506" y="550885"/>
                    <a:pt x="305787" y="558604"/>
                    <a:pt x="296265" y="558604"/>
                  </a:cubicBezTo>
                  <a:cubicBezTo>
                    <a:pt x="286744" y="558604"/>
                    <a:pt x="279025" y="550885"/>
                    <a:pt x="279025" y="541363"/>
                  </a:cubicBezTo>
                  <a:cubicBezTo>
                    <a:pt x="279025" y="531842"/>
                    <a:pt x="286744" y="524123"/>
                    <a:pt x="296265" y="524123"/>
                  </a:cubicBezTo>
                  <a:close/>
                  <a:moveTo>
                    <a:pt x="206492" y="524123"/>
                  </a:moveTo>
                  <a:cubicBezTo>
                    <a:pt x="216014" y="524123"/>
                    <a:pt x="223733" y="531842"/>
                    <a:pt x="223733" y="541363"/>
                  </a:cubicBezTo>
                  <a:cubicBezTo>
                    <a:pt x="223733" y="550885"/>
                    <a:pt x="216014" y="558604"/>
                    <a:pt x="206492" y="558604"/>
                  </a:cubicBezTo>
                  <a:cubicBezTo>
                    <a:pt x="196971" y="558604"/>
                    <a:pt x="189252" y="550885"/>
                    <a:pt x="189252" y="541363"/>
                  </a:cubicBezTo>
                  <a:cubicBezTo>
                    <a:pt x="189252" y="531842"/>
                    <a:pt x="196971" y="524123"/>
                    <a:pt x="206492" y="524123"/>
                  </a:cubicBezTo>
                  <a:close/>
                  <a:moveTo>
                    <a:pt x="116710" y="524123"/>
                  </a:moveTo>
                  <a:cubicBezTo>
                    <a:pt x="126232" y="524123"/>
                    <a:pt x="133950" y="531842"/>
                    <a:pt x="133950" y="541363"/>
                  </a:cubicBezTo>
                  <a:cubicBezTo>
                    <a:pt x="133950" y="550885"/>
                    <a:pt x="126232" y="558604"/>
                    <a:pt x="116710" y="558604"/>
                  </a:cubicBezTo>
                  <a:cubicBezTo>
                    <a:pt x="107189" y="558604"/>
                    <a:pt x="99470" y="550885"/>
                    <a:pt x="99470" y="541363"/>
                  </a:cubicBezTo>
                  <a:cubicBezTo>
                    <a:pt x="99470" y="531842"/>
                    <a:pt x="107189" y="524123"/>
                    <a:pt x="116710" y="524123"/>
                  </a:cubicBezTo>
                  <a:close/>
                  <a:moveTo>
                    <a:pt x="879815" y="480460"/>
                  </a:moveTo>
                  <a:cubicBezTo>
                    <a:pt x="888663" y="480460"/>
                    <a:pt x="895836" y="487633"/>
                    <a:pt x="895836" y="496481"/>
                  </a:cubicBezTo>
                  <a:cubicBezTo>
                    <a:pt x="895836" y="505329"/>
                    <a:pt x="888663" y="512502"/>
                    <a:pt x="879815" y="512502"/>
                  </a:cubicBezTo>
                  <a:cubicBezTo>
                    <a:pt x="870967" y="512502"/>
                    <a:pt x="863794" y="505329"/>
                    <a:pt x="863794" y="496481"/>
                  </a:cubicBezTo>
                  <a:cubicBezTo>
                    <a:pt x="863794" y="487633"/>
                    <a:pt x="870967" y="480460"/>
                    <a:pt x="879815" y="480460"/>
                  </a:cubicBezTo>
                  <a:close/>
                  <a:moveTo>
                    <a:pt x="790042" y="480460"/>
                  </a:moveTo>
                  <a:cubicBezTo>
                    <a:pt x="798890" y="480460"/>
                    <a:pt x="806063" y="487633"/>
                    <a:pt x="806063" y="496481"/>
                  </a:cubicBezTo>
                  <a:cubicBezTo>
                    <a:pt x="806063" y="505329"/>
                    <a:pt x="798890" y="512502"/>
                    <a:pt x="790042" y="512502"/>
                  </a:cubicBezTo>
                  <a:cubicBezTo>
                    <a:pt x="781194" y="512502"/>
                    <a:pt x="774021" y="505329"/>
                    <a:pt x="774021" y="496481"/>
                  </a:cubicBezTo>
                  <a:cubicBezTo>
                    <a:pt x="774021" y="487633"/>
                    <a:pt x="781194" y="480460"/>
                    <a:pt x="790042" y="480460"/>
                  </a:cubicBezTo>
                  <a:close/>
                  <a:moveTo>
                    <a:pt x="700259" y="480460"/>
                  </a:moveTo>
                  <a:cubicBezTo>
                    <a:pt x="709107" y="480460"/>
                    <a:pt x="716280" y="487633"/>
                    <a:pt x="716280" y="496481"/>
                  </a:cubicBezTo>
                  <a:cubicBezTo>
                    <a:pt x="716280" y="505329"/>
                    <a:pt x="709107" y="512502"/>
                    <a:pt x="700259" y="512502"/>
                  </a:cubicBezTo>
                  <a:cubicBezTo>
                    <a:pt x="691411" y="512502"/>
                    <a:pt x="684238" y="505329"/>
                    <a:pt x="684238" y="496481"/>
                  </a:cubicBezTo>
                  <a:cubicBezTo>
                    <a:pt x="684238" y="487633"/>
                    <a:pt x="691411" y="480460"/>
                    <a:pt x="700259" y="480460"/>
                  </a:cubicBezTo>
                  <a:close/>
                  <a:moveTo>
                    <a:pt x="610486" y="480460"/>
                  </a:moveTo>
                  <a:cubicBezTo>
                    <a:pt x="619334" y="480460"/>
                    <a:pt x="626507" y="487633"/>
                    <a:pt x="626507" y="496481"/>
                  </a:cubicBezTo>
                  <a:cubicBezTo>
                    <a:pt x="626507" y="505329"/>
                    <a:pt x="619334" y="512502"/>
                    <a:pt x="610486" y="512502"/>
                  </a:cubicBezTo>
                  <a:cubicBezTo>
                    <a:pt x="601638" y="512502"/>
                    <a:pt x="594465" y="505329"/>
                    <a:pt x="594465" y="496481"/>
                  </a:cubicBezTo>
                  <a:cubicBezTo>
                    <a:pt x="594465" y="487633"/>
                    <a:pt x="601638" y="480460"/>
                    <a:pt x="610486" y="480460"/>
                  </a:cubicBezTo>
                  <a:close/>
                  <a:moveTo>
                    <a:pt x="520703" y="480460"/>
                  </a:moveTo>
                  <a:cubicBezTo>
                    <a:pt x="529551" y="480460"/>
                    <a:pt x="536724" y="487633"/>
                    <a:pt x="536724" y="496481"/>
                  </a:cubicBezTo>
                  <a:cubicBezTo>
                    <a:pt x="536724" y="505329"/>
                    <a:pt x="529551" y="512502"/>
                    <a:pt x="520703" y="512502"/>
                  </a:cubicBezTo>
                  <a:cubicBezTo>
                    <a:pt x="511855" y="512502"/>
                    <a:pt x="504682" y="505329"/>
                    <a:pt x="504682" y="496481"/>
                  </a:cubicBezTo>
                  <a:cubicBezTo>
                    <a:pt x="504682" y="487633"/>
                    <a:pt x="511855" y="480460"/>
                    <a:pt x="520703" y="480460"/>
                  </a:cubicBezTo>
                  <a:close/>
                  <a:moveTo>
                    <a:pt x="430930" y="480460"/>
                  </a:moveTo>
                  <a:cubicBezTo>
                    <a:pt x="439778" y="480460"/>
                    <a:pt x="446951" y="487633"/>
                    <a:pt x="446951" y="496481"/>
                  </a:cubicBezTo>
                  <a:cubicBezTo>
                    <a:pt x="446951" y="505329"/>
                    <a:pt x="439778" y="512502"/>
                    <a:pt x="430930" y="512502"/>
                  </a:cubicBezTo>
                  <a:cubicBezTo>
                    <a:pt x="422082" y="512502"/>
                    <a:pt x="414909" y="505329"/>
                    <a:pt x="414909" y="496481"/>
                  </a:cubicBezTo>
                  <a:cubicBezTo>
                    <a:pt x="414909" y="487633"/>
                    <a:pt x="422082" y="480460"/>
                    <a:pt x="430930" y="480460"/>
                  </a:cubicBezTo>
                  <a:close/>
                  <a:moveTo>
                    <a:pt x="161601" y="480460"/>
                  </a:moveTo>
                  <a:cubicBezTo>
                    <a:pt x="170449" y="480460"/>
                    <a:pt x="177622" y="487633"/>
                    <a:pt x="177622" y="496481"/>
                  </a:cubicBezTo>
                  <a:cubicBezTo>
                    <a:pt x="177622" y="505329"/>
                    <a:pt x="170449" y="512502"/>
                    <a:pt x="161601" y="512502"/>
                  </a:cubicBezTo>
                  <a:cubicBezTo>
                    <a:pt x="152753" y="512502"/>
                    <a:pt x="145580" y="505329"/>
                    <a:pt x="145580" y="496481"/>
                  </a:cubicBezTo>
                  <a:cubicBezTo>
                    <a:pt x="145580" y="487633"/>
                    <a:pt x="152753" y="480460"/>
                    <a:pt x="161601" y="480460"/>
                  </a:cubicBezTo>
                  <a:close/>
                  <a:moveTo>
                    <a:pt x="71828" y="480460"/>
                  </a:moveTo>
                  <a:cubicBezTo>
                    <a:pt x="80676" y="480460"/>
                    <a:pt x="87849" y="487633"/>
                    <a:pt x="87849" y="496481"/>
                  </a:cubicBezTo>
                  <a:cubicBezTo>
                    <a:pt x="87849" y="505329"/>
                    <a:pt x="80676" y="512502"/>
                    <a:pt x="71828" y="512502"/>
                  </a:cubicBezTo>
                  <a:cubicBezTo>
                    <a:pt x="62980" y="512502"/>
                    <a:pt x="55807" y="505329"/>
                    <a:pt x="55807" y="496481"/>
                  </a:cubicBezTo>
                  <a:cubicBezTo>
                    <a:pt x="55807" y="487633"/>
                    <a:pt x="62980" y="480460"/>
                    <a:pt x="71828" y="480460"/>
                  </a:cubicBezTo>
                  <a:close/>
                  <a:moveTo>
                    <a:pt x="341157" y="480451"/>
                  </a:moveTo>
                  <a:cubicBezTo>
                    <a:pt x="350010" y="480451"/>
                    <a:pt x="357187" y="487628"/>
                    <a:pt x="357187" y="496482"/>
                  </a:cubicBezTo>
                  <a:cubicBezTo>
                    <a:pt x="357187" y="505335"/>
                    <a:pt x="350010" y="512512"/>
                    <a:pt x="341157" y="512512"/>
                  </a:cubicBezTo>
                  <a:cubicBezTo>
                    <a:pt x="332303" y="512512"/>
                    <a:pt x="325126" y="505335"/>
                    <a:pt x="325126" y="496482"/>
                  </a:cubicBezTo>
                  <a:cubicBezTo>
                    <a:pt x="325126" y="487628"/>
                    <a:pt x="332303" y="480451"/>
                    <a:pt x="341157" y="480451"/>
                  </a:cubicBezTo>
                  <a:close/>
                  <a:moveTo>
                    <a:pt x="251375" y="480451"/>
                  </a:moveTo>
                  <a:cubicBezTo>
                    <a:pt x="260228" y="480451"/>
                    <a:pt x="267405" y="487628"/>
                    <a:pt x="267405" y="496482"/>
                  </a:cubicBezTo>
                  <a:cubicBezTo>
                    <a:pt x="267405" y="505335"/>
                    <a:pt x="260228" y="512512"/>
                    <a:pt x="251375" y="512512"/>
                  </a:cubicBezTo>
                  <a:cubicBezTo>
                    <a:pt x="242521" y="512512"/>
                    <a:pt x="235344" y="505335"/>
                    <a:pt x="235344" y="496482"/>
                  </a:cubicBezTo>
                  <a:cubicBezTo>
                    <a:pt x="235344" y="487628"/>
                    <a:pt x="242521" y="480451"/>
                    <a:pt x="251375" y="480451"/>
                  </a:cubicBezTo>
                  <a:close/>
                  <a:moveTo>
                    <a:pt x="924706" y="436769"/>
                  </a:moveTo>
                  <a:cubicBezTo>
                    <a:pt x="932886" y="436769"/>
                    <a:pt x="939518" y="443400"/>
                    <a:pt x="939518" y="451580"/>
                  </a:cubicBezTo>
                  <a:cubicBezTo>
                    <a:pt x="939518" y="459760"/>
                    <a:pt x="932886" y="466392"/>
                    <a:pt x="924706" y="466392"/>
                  </a:cubicBezTo>
                  <a:cubicBezTo>
                    <a:pt x="916526" y="466392"/>
                    <a:pt x="909895" y="459760"/>
                    <a:pt x="909895" y="451580"/>
                  </a:cubicBezTo>
                  <a:cubicBezTo>
                    <a:pt x="909895" y="443400"/>
                    <a:pt x="916526" y="436769"/>
                    <a:pt x="924706" y="436769"/>
                  </a:cubicBezTo>
                  <a:close/>
                  <a:moveTo>
                    <a:pt x="834923" y="436769"/>
                  </a:moveTo>
                  <a:cubicBezTo>
                    <a:pt x="843103" y="436769"/>
                    <a:pt x="849735" y="443400"/>
                    <a:pt x="849735" y="451580"/>
                  </a:cubicBezTo>
                  <a:cubicBezTo>
                    <a:pt x="849735" y="459760"/>
                    <a:pt x="843103" y="466392"/>
                    <a:pt x="834923" y="466392"/>
                  </a:cubicBezTo>
                  <a:cubicBezTo>
                    <a:pt x="826743" y="466392"/>
                    <a:pt x="820112" y="459760"/>
                    <a:pt x="820112" y="451580"/>
                  </a:cubicBezTo>
                  <a:cubicBezTo>
                    <a:pt x="820112" y="443400"/>
                    <a:pt x="826743" y="436769"/>
                    <a:pt x="834923" y="436769"/>
                  </a:cubicBezTo>
                  <a:close/>
                  <a:moveTo>
                    <a:pt x="745150" y="436769"/>
                  </a:moveTo>
                  <a:cubicBezTo>
                    <a:pt x="753330" y="436769"/>
                    <a:pt x="759962" y="443400"/>
                    <a:pt x="759962" y="451580"/>
                  </a:cubicBezTo>
                  <a:cubicBezTo>
                    <a:pt x="759962" y="459760"/>
                    <a:pt x="753330" y="466392"/>
                    <a:pt x="745150" y="466392"/>
                  </a:cubicBezTo>
                  <a:cubicBezTo>
                    <a:pt x="736970" y="466392"/>
                    <a:pt x="730339" y="459760"/>
                    <a:pt x="730339" y="451580"/>
                  </a:cubicBezTo>
                  <a:cubicBezTo>
                    <a:pt x="730339" y="443400"/>
                    <a:pt x="736970" y="436769"/>
                    <a:pt x="745150" y="436769"/>
                  </a:cubicBezTo>
                  <a:close/>
                  <a:moveTo>
                    <a:pt x="655377" y="436769"/>
                  </a:moveTo>
                  <a:cubicBezTo>
                    <a:pt x="663557" y="436769"/>
                    <a:pt x="670189" y="443400"/>
                    <a:pt x="670189" y="451580"/>
                  </a:cubicBezTo>
                  <a:cubicBezTo>
                    <a:pt x="670189" y="459760"/>
                    <a:pt x="663557" y="466392"/>
                    <a:pt x="655377" y="466392"/>
                  </a:cubicBezTo>
                  <a:cubicBezTo>
                    <a:pt x="647197" y="466392"/>
                    <a:pt x="640566" y="459760"/>
                    <a:pt x="640566" y="451580"/>
                  </a:cubicBezTo>
                  <a:cubicBezTo>
                    <a:pt x="640566" y="443400"/>
                    <a:pt x="647197" y="436769"/>
                    <a:pt x="655377" y="436769"/>
                  </a:cubicBezTo>
                  <a:close/>
                  <a:moveTo>
                    <a:pt x="565594" y="436769"/>
                  </a:moveTo>
                  <a:cubicBezTo>
                    <a:pt x="573774" y="436769"/>
                    <a:pt x="580406" y="443400"/>
                    <a:pt x="580406" y="451580"/>
                  </a:cubicBezTo>
                  <a:cubicBezTo>
                    <a:pt x="580406" y="459760"/>
                    <a:pt x="573774" y="466392"/>
                    <a:pt x="565594" y="466392"/>
                  </a:cubicBezTo>
                  <a:cubicBezTo>
                    <a:pt x="557414" y="466392"/>
                    <a:pt x="550783" y="459760"/>
                    <a:pt x="550783" y="451580"/>
                  </a:cubicBezTo>
                  <a:cubicBezTo>
                    <a:pt x="550783" y="443400"/>
                    <a:pt x="557414" y="436769"/>
                    <a:pt x="565594" y="436769"/>
                  </a:cubicBezTo>
                  <a:close/>
                  <a:moveTo>
                    <a:pt x="475821" y="436769"/>
                  </a:moveTo>
                  <a:cubicBezTo>
                    <a:pt x="484001" y="436769"/>
                    <a:pt x="490633" y="443400"/>
                    <a:pt x="490633" y="451580"/>
                  </a:cubicBezTo>
                  <a:cubicBezTo>
                    <a:pt x="490633" y="459760"/>
                    <a:pt x="484001" y="466392"/>
                    <a:pt x="475821" y="466392"/>
                  </a:cubicBezTo>
                  <a:cubicBezTo>
                    <a:pt x="467641" y="466392"/>
                    <a:pt x="461010" y="459760"/>
                    <a:pt x="461010" y="451580"/>
                  </a:cubicBezTo>
                  <a:cubicBezTo>
                    <a:pt x="461010" y="443400"/>
                    <a:pt x="467641" y="436769"/>
                    <a:pt x="475821" y="436769"/>
                  </a:cubicBezTo>
                  <a:close/>
                  <a:moveTo>
                    <a:pt x="386038" y="436769"/>
                  </a:moveTo>
                  <a:cubicBezTo>
                    <a:pt x="394218" y="436769"/>
                    <a:pt x="400850" y="443400"/>
                    <a:pt x="400850" y="451580"/>
                  </a:cubicBezTo>
                  <a:cubicBezTo>
                    <a:pt x="400850" y="459760"/>
                    <a:pt x="394218" y="466392"/>
                    <a:pt x="386038" y="466392"/>
                  </a:cubicBezTo>
                  <a:cubicBezTo>
                    <a:pt x="377858" y="466392"/>
                    <a:pt x="371227" y="459760"/>
                    <a:pt x="371227" y="451580"/>
                  </a:cubicBezTo>
                  <a:cubicBezTo>
                    <a:pt x="371227" y="443400"/>
                    <a:pt x="377858" y="436769"/>
                    <a:pt x="386038" y="436769"/>
                  </a:cubicBezTo>
                  <a:close/>
                  <a:moveTo>
                    <a:pt x="296265" y="436769"/>
                  </a:moveTo>
                  <a:cubicBezTo>
                    <a:pt x="304445" y="436769"/>
                    <a:pt x="311077" y="443400"/>
                    <a:pt x="311077" y="451580"/>
                  </a:cubicBezTo>
                  <a:cubicBezTo>
                    <a:pt x="311077" y="459760"/>
                    <a:pt x="304445" y="466392"/>
                    <a:pt x="296265" y="466392"/>
                  </a:cubicBezTo>
                  <a:cubicBezTo>
                    <a:pt x="288085" y="466392"/>
                    <a:pt x="281454" y="459760"/>
                    <a:pt x="281454" y="451580"/>
                  </a:cubicBezTo>
                  <a:cubicBezTo>
                    <a:pt x="281454" y="443400"/>
                    <a:pt x="288085" y="436769"/>
                    <a:pt x="296265" y="436769"/>
                  </a:cubicBezTo>
                  <a:close/>
                  <a:moveTo>
                    <a:pt x="206492" y="436769"/>
                  </a:moveTo>
                  <a:cubicBezTo>
                    <a:pt x="214672" y="436769"/>
                    <a:pt x="221304" y="443400"/>
                    <a:pt x="221304" y="451580"/>
                  </a:cubicBezTo>
                  <a:cubicBezTo>
                    <a:pt x="221304" y="459760"/>
                    <a:pt x="214672" y="466392"/>
                    <a:pt x="206492" y="466392"/>
                  </a:cubicBezTo>
                  <a:cubicBezTo>
                    <a:pt x="198312" y="466392"/>
                    <a:pt x="191681" y="459760"/>
                    <a:pt x="191681" y="451580"/>
                  </a:cubicBezTo>
                  <a:cubicBezTo>
                    <a:pt x="191681" y="443400"/>
                    <a:pt x="198312" y="436769"/>
                    <a:pt x="206492" y="436769"/>
                  </a:cubicBezTo>
                  <a:close/>
                  <a:moveTo>
                    <a:pt x="116709" y="436769"/>
                  </a:moveTo>
                  <a:cubicBezTo>
                    <a:pt x="124889" y="436769"/>
                    <a:pt x="131521" y="443400"/>
                    <a:pt x="131521" y="451580"/>
                  </a:cubicBezTo>
                  <a:cubicBezTo>
                    <a:pt x="131521" y="459760"/>
                    <a:pt x="124889" y="466392"/>
                    <a:pt x="116709" y="466392"/>
                  </a:cubicBezTo>
                  <a:cubicBezTo>
                    <a:pt x="108529" y="466392"/>
                    <a:pt x="101898" y="459760"/>
                    <a:pt x="101898" y="451580"/>
                  </a:cubicBezTo>
                  <a:cubicBezTo>
                    <a:pt x="101898" y="443400"/>
                    <a:pt x="108529" y="436769"/>
                    <a:pt x="116709" y="436769"/>
                  </a:cubicBezTo>
                  <a:close/>
                  <a:moveTo>
                    <a:pt x="26936" y="436769"/>
                  </a:moveTo>
                  <a:cubicBezTo>
                    <a:pt x="35116" y="436769"/>
                    <a:pt x="41748" y="443400"/>
                    <a:pt x="41748" y="451580"/>
                  </a:cubicBezTo>
                  <a:cubicBezTo>
                    <a:pt x="41748" y="459760"/>
                    <a:pt x="35116" y="466392"/>
                    <a:pt x="26936" y="466392"/>
                  </a:cubicBezTo>
                  <a:cubicBezTo>
                    <a:pt x="18756" y="466392"/>
                    <a:pt x="12125" y="459760"/>
                    <a:pt x="12125" y="451580"/>
                  </a:cubicBezTo>
                  <a:cubicBezTo>
                    <a:pt x="12125" y="443400"/>
                    <a:pt x="18756" y="436769"/>
                    <a:pt x="26936" y="436769"/>
                  </a:cubicBezTo>
                  <a:close/>
                  <a:moveTo>
                    <a:pt x="251374" y="393107"/>
                  </a:moveTo>
                  <a:cubicBezTo>
                    <a:pt x="258881" y="393107"/>
                    <a:pt x="264966" y="399192"/>
                    <a:pt x="264966" y="406699"/>
                  </a:cubicBezTo>
                  <a:cubicBezTo>
                    <a:pt x="264966" y="414206"/>
                    <a:pt x="258881" y="420291"/>
                    <a:pt x="251374" y="420291"/>
                  </a:cubicBezTo>
                  <a:cubicBezTo>
                    <a:pt x="243867" y="420291"/>
                    <a:pt x="237782" y="414206"/>
                    <a:pt x="237782" y="406699"/>
                  </a:cubicBezTo>
                  <a:cubicBezTo>
                    <a:pt x="237782" y="399192"/>
                    <a:pt x="243867" y="393107"/>
                    <a:pt x="251374" y="393107"/>
                  </a:cubicBezTo>
                  <a:close/>
                  <a:moveTo>
                    <a:pt x="879815" y="393097"/>
                  </a:moveTo>
                  <a:cubicBezTo>
                    <a:pt x="887327" y="393097"/>
                    <a:pt x="893416" y="399187"/>
                    <a:pt x="893416" y="406699"/>
                  </a:cubicBezTo>
                  <a:cubicBezTo>
                    <a:pt x="893416" y="414211"/>
                    <a:pt x="887327" y="420300"/>
                    <a:pt x="879815" y="420300"/>
                  </a:cubicBezTo>
                  <a:cubicBezTo>
                    <a:pt x="872303" y="420300"/>
                    <a:pt x="866213" y="414211"/>
                    <a:pt x="866213" y="406699"/>
                  </a:cubicBezTo>
                  <a:cubicBezTo>
                    <a:pt x="866213" y="399187"/>
                    <a:pt x="872303" y="393097"/>
                    <a:pt x="879815" y="393097"/>
                  </a:cubicBezTo>
                  <a:close/>
                  <a:moveTo>
                    <a:pt x="790042" y="393097"/>
                  </a:moveTo>
                  <a:cubicBezTo>
                    <a:pt x="797554" y="393097"/>
                    <a:pt x="803643" y="399187"/>
                    <a:pt x="803643" y="406699"/>
                  </a:cubicBezTo>
                  <a:cubicBezTo>
                    <a:pt x="803643" y="414211"/>
                    <a:pt x="797554" y="420300"/>
                    <a:pt x="790042" y="420300"/>
                  </a:cubicBezTo>
                  <a:cubicBezTo>
                    <a:pt x="782530" y="420300"/>
                    <a:pt x="776440" y="414211"/>
                    <a:pt x="776440" y="406699"/>
                  </a:cubicBezTo>
                  <a:cubicBezTo>
                    <a:pt x="776440" y="399187"/>
                    <a:pt x="782530" y="393097"/>
                    <a:pt x="790042" y="393097"/>
                  </a:cubicBezTo>
                  <a:close/>
                  <a:moveTo>
                    <a:pt x="700259" y="393097"/>
                  </a:moveTo>
                  <a:cubicBezTo>
                    <a:pt x="707771" y="393097"/>
                    <a:pt x="713860" y="399187"/>
                    <a:pt x="713860" y="406699"/>
                  </a:cubicBezTo>
                  <a:cubicBezTo>
                    <a:pt x="713860" y="414211"/>
                    <a:pt x="707771" y="420300"/>
                    <a:pt x="700259" y="420300"/>
                  </a:cubicBezTo>
                  <a:cubicBezTo>
                    <a:pt x="692747" y="420300"/>
                    <a:pt x="686657" y="414211"/>
                    <a:pt x="686657" y="406699"/>
                  </a:cubicBezTo>
                  <a:cubicBezTo>
                    <a:pt x="686657" y="399187"/>
                    <a:pt x="692747" y="393097"/>
                    <a:pt x="700259" y="393097"/>
                  </a:cubicBezTo>
                  <a:close/>
                  <a:moveTo>
                    <a:pt x="610486" y="393097"/>
                  </a:moveTo>
                  <a:cubicBezTo>
                    <a:pt x="617998" y="393097"/>
                    <a:pt x="624087" y="399187"/>
                    <a:pt x="624087" y="406699"/>
                  </a:cubicBezTo>
                  <a:cubicBezTo>
                    <a:pt x="624087" y="414211"/>
                    <a:pt x="617998" y="420300"/>
                    <a:pt x="610486" y="420300"/>
                  </a:cubicBezTo>
                  <a:cubicBezTo>
                    <a:pt x="602974" y="420300"/>
                    <a:pt x="596884" y="414211"/>
                    <a:pt x="596884" y="406699"/>
                  </a:cubicBezTo>
                  <a:cubicBezTo>
                    <a:pt x="596884" y="399187"/>
                    <a:pt x="602974" y="393097"/>
                    <a:pt x="610486" y="393097"/>
                  </a:cubicBezTo>
                  <a:close/>
                  <a:moveTo>
                    <a:pt x="520703" y="393097"/>
                  </a:moveTo>
                  <a:cubicBezTo>
                    <a:pt x="528215" y="393097"/>
                    <a:pt x="534304" y="399187"/>
                    <a:pt x="534304" y="406699"/>
                  </a:cubicBezTo>
                  <a:cubicBezTo>
                    <a:pt x="534304" y="414211"/>
                    <a:pt x="528215" y="420300"/>
                    <a:pt x="520703" y="420300"/>
                  </a:cubicBezTo>
                  <a:cubicBezTo>
                    <a:pt x="513191" y="420300"/>
                    <a:pt x="507101" y="414211"/>
                    <a:pt x="507101" y="406699"/>
                  </a:cubicBezTo>
                  <a:cubicBezTo>
                    <a:pt x="507101" y="399187"/>
                    <a:pt x="513191" y="393097"/>
                    <a:pt x="520703" y="393097"/>
                  </a:cubicBezTo>
                  <a:close/>
                  <a:moveTo>
                    <a:pt x="430930" y="393097"/>
                  </a:moveTo>
                  <a:cubicBezTo>
                    <a:pt x="438442" y="393097"/>
                    <a:pt x="444531" y="399187"/>
                    <a:pt x="444531" y="406699"/>
                  </a:cubicBezTo>
                  <a:cubicBezTo>
                    <a:pt x="444531" y="414211"/>
                    <a:pt x="438442" y="420300"/>
                    <a:pt x="430930" y="420300"/>
                  </a:cubicBezTo>
                  <a:cubicBezTo>
                    <a:pt x="423418" y="420300"/>
                    <a:pt x="417328" y="414211"/>
                    <a:pt x="417328" y="406699"/>
                  </a:cubicBezTo>
                  <a:cubicBezTo>
                    <a:pt x="417328" y="399187"/>
                    <a:pt x="423418" y="393097"/>
                    <a:pt x="430930" y="393097"/>
                  </a:cubicBezTo>
                  <a:close/>
                  <a:moveTo>
                    <a:pt x="341157" y="393097"/>
                  </a:moveTo>
                  <a:cubicBezTo>
                    <a:pt x="348669" y="393097"/>
                    <a:pt x="354758" y="399187"/>
                    <a:pt x="354758" y="406699"/>
                  </a:cubicBezTo>
                  <a:cubicBezTo>
                    <a:pt x="354758" y="414211"/>
                    <a:pt x="348669" y="420300"/>
                    <a:pt x="341157" y="420300"/>
                  </a:cubicBezTo>
                  <a:cubicBezTo>
                    <a:pt x="333645" y="420300"/>
                    <a:pt x="327555" y="414211"/>
                    <a:pt x="327555" y="406699"/>
                  </a:cubicBezTo>
                  <a:cubicBezTo>
                    <a:pt x="327555" y="399187"/>
                    <a:pt x="333645" y="393097"/>
                    <a:pt x="341157" y="393097"/>
                  </a:cubicBezTo>
                  <a:close/>
                  <a:moveTo>
                    <a:pt x="161601" y="393097"/>
                  </a:moveTo>
                  <a:cubicBezTo>
                    <a:pt x="169113" y="393097"/>
                    <a:pt x="175202" y="399187"/>
                    <a:pt x="175202" y="406699"/>
                  </a:cubicBezTo>
                  <a:cubicBezTo>
                    <a:pt x="175202" y="414211"/>
                    <a:pt x="169113" y="420300"/>
                    <a:pt x="161601" y="420300"/>
                  </a:cubicBezTo>
                  <a:cubicBezTo>
                    <a:pt x="154089" y="420300"/>
                    <a:pt x="147999" y="414211"/>
                    <a:pt x="147999" y="406699"/>
                  </a:cubicBezTo>
                  <a:cubicBezTo>
                    <a:pt x="147999" y="399187"/>
                    <a:pt x="154089" y="393097"/>
                    <a:pt x="161601" y="393097"/>
                  </a:cubicBezTo>
                  <a:close/>
                  <a:moveTo>
                    <a:pt x="71828" y="393097"/>
                  </a:moveTo>
                  <a:cubicBezTo>
                    <a:pt x="79340" y="393097"/>
                    <a:pt x="85429" y="399187"/>
                    <a:pt x="85429" y="406699"/>
                  </a:cubicBezTo>
                  <a:cubicBezTo>
                    <a:pt x="85429" y="414211"/>
                    <a:pt x="79340" y="420300"/>
                    <a:pt x="71828" y="420300"/>
                  </a:cubicBezTo>
                  <a:cubicBezTo>
                    <a:pt x="64316" y="420300"/>
                    <a:pt x="58226" y="414211"/>
                    <a:pt x="58226" y="406699"/>
                  </a:cubicBezTo>
                  <a:cubicBezTo>
                    <a:pt x="58226" y="399187"/>
                    <a:pt x="64316" y="393097"/>
                    <a:pt x="71828" y="393097"/>
                  </a:cubicBezTo>
                  <a:close/>
                  <a:moveTo>
                    <a:pt x="296266" y="349425"/>
                  </a:moveTo>
                  <a:cubicBezTo>
                    <a:pt x="303104" y="349425"/>
                    <a:pt x="308648" y="354969"/>
                    <a:pt x="308648" y="361807"/>
                  </a:cubicBezTo>
                  <a:cubicBezTo>
                    <a:pt x="308648" y="368646"/>
                    <a:pt x="303104" y="374190"/>
                    <a:pt x="296266" y="374190"/>
                  </a:cubicBezTo>
                  <a:cubicBezTo>
                    <a:pt x="289427" y="374190"/>
                    <a:pt x="283883" y="368646"/>
                    <a:pt x="283883" y="361807"/>
                  </a:cubicBezTo>
                  <a:cubicBezTo>
                    <a:pt x="283883" y="354969"/>
                    <a:pt x="289427" y="349425"/>
                    <a:pt x="296266" y="349425"/>
                  </a:cubicBezTo>
                  <a:close/>
                  <a:moveTo>
                    <a:pt x="924697" y="349415"/>
                  </a:moveTo>
                  <a:cubicBezTo>
                    <a:pt x="931541" y="349415"/>
                    <a:pt x="937089" y="354963"/>
                    <a:pt x="937089" y="361807"/>
                  </a:cubicBezTo>
                  <a:cubicBezTo>
                    <a:pt x="937089" y="368651"/>
                    <a:pt x="931541" y="374199"/>
                    <a:pt x="924697" y="374199"/>
                  </a:cubicBezTo>
                  <a:cubicBezTo>
                    <a:pt x="917853" y="374199"/>
                    <a:pt x="912305" y="368651"/>
                    <a:pt x="912305" y="361807"/>
                  </a:cubicBezTo>
                  <a:cubicBezTo>
                    <a:pt x="912305" y="354963"/>
                    <a:pt x="917853" y="349415"/>
                    <a:pt x="924697" y="349415"/>
                  </a:cubicBezTo>
                  <a:close/>
                  <a:moveTo>
                    <a:pt x="834923" y="349415"/>
                  </a:moveTo>
                  <a:cubicBezTo>
                    <a:pt x="841767" y="349415"/>
                    <a:pt x="847315" y="354963"/>
                    <a:pt x="847315" y="361807"/>
                  </a:cubicBezTo>
                  <a:cubicBezTo>
                    <a:pt x="847315" y="368651"/>
                    <a:pt x="841767" y="374199"/>
                    <a:pt x="834923" y="374199"/>
                  </a:cubicBezTo>
                  <a:cubicBezTo>
                    <a:pt x="828079" y="374199"/>
                    <a:pt x="822531" y="368651"/>
                    <a:pt x="822531" y="361807"/>
                  </a:cubicBezTo>
                  <a:cubicBezTo>
                    <a:pt x="822531" y="354963"/>
                    <a:pt x="828079" y="349415"/>
                    <a:pt x="834923" y="349415"/>
                  </a:cubicBezTo>
                  <a:close/>
                  <a:moveTo>
                    <a:pt x="745150" y="349415"/>
                  </a:moveTo>
                  <a:cubicBezTo>
                    <a:pt x="751994" y="349415"/>
                    <a:pt x="757542" y="354963"/>
                    <a:pt x="757542" y="361807"/>
                  </a:cubicBezTo>
                  <a:cubicBezTo>
                    <a:pt x="757542" y="368651"/>
                    <a:pt x="751994" y="374199"/>
                    <a:pt x="745150" y="374199"/>
                  </a:cubicBezTo>
                  <a:cubicBezTo>
                    <a:pt x="738306" y="374199"/>
                    <a:pt x="732758" y="368651"/>
                    <a:pt x="732758" y="361807"/>
                  </a:cubicBezTo>
                  <a:cubicBezTo>
                    <a:pt x="732758" y="354963"/>
                    <a:pt x="738306" y="349415"/>
                    <a:pt x="745150" y="349415"/>
                  </a:cubicBezTo>
                  <a:close/>
                  <a:moveTo>
                    <a:pt x="655368" y="349415"/>
                  </a:moveTo>
                  <a:cubicBezTo>
                    <a:pt x="662212" y="349415"/>
                    <a:pt x="667760" y="354963"/>
                    <a:pt x="667760" y="361807"/>
                  </a:cubicBezTo>
                  <a:cubicBezTo>
                    <a:pt x="667760" y="368651"/>
                    <a:pt x="662212" y="374199"/>
                    <a:pt x="655368" y="374199"/>
                  </a:cubicBezTo>
                  <a:cubicBezTo>
                    <a:pt x="648524" y="374199"/>
                    <a:pt x="642976" y="368651"/>
                    <a:pt x="642976" y="361807"/>
                  </a:cubicBezTo>
                  <a:cubicBezTo>
                    <a:pt x="642976" y="354963"/>
                    <a:pt x="648524" y="349415"/>
                    <a:pt x="655368" y="349415"/>
                  </a:cubicBezTo>
                  <a:close/>
                  <a:moveTo>
                    <a:pt x="565594" y="349415"/>
                  </a:moveTo>
                  <a:cubicBezTo>
                    <a:pt x="572438" y="349415"/>
                    <a:pt x="577986" y="354963"/>
                    <a:pt x="577986" y="361807"/>
                  </a:cubicBezTo>
                  <a:cubicBezTo>
                    <a:pt x="577986" y="368651"/>
                    <a:pt x="572438" y="374199"/>
                    <a:pt x="565594" y="374199"/>
                  </a:cubicBezTo>
                  <a:cubicBezTo>
                    <a:pt x="558750" y="374199"/>
                    <a:pt x="553202" y="368651"/>
                    <a:pt x="553202" y="361807"/>
                  </a:cubicBezTo>
                  <a:cubicBezTo>
                    <a:pt x="553202" y="354963"/>
                    <a:pt x="558750" y="349415"/>
                    <a:pt x="565594" y="349415"/>
                  </a:cubicBezTo>
                  <a:close/>
                  <a:moveTo>
                    <a:pt x="475821" y="349415"/>
                  </a:moveTo>
                  <a:cubicBezTo>
                    <a:pt x="482665" y="349415"/>
                    <a:pt x="488213" y="354963"/>
                    <a:pt x="488213" y="361807"/>
                  </a:cubicBezTo>
                  <a:cubicBezTo>
                    <a:pt x="488213" y="368651"/>
                    <a:pt x="482665" y="374199"/>
                    <a:pt x="475821" y="374199"/>
                  </a:cubicBezTo>
                  <a:cubicBezTo>
                    <a:pt x="468977" y="374199"/>
                    <a:pt x="463429" y="368651"/>
                    <a:pt x="463429" y="361807"/>
                  </a:cubicBezTo>
                  <a:cubicBezTo>
                    <a:pt x="463429" y="354963"/>
                    <a:pt x="468977" y="349415"/>
                    <a:pt x="475821" y="349415"/>
                  </a:cubicBezTo>
                  <a:close/>
                  <a:moveTo>
                    <a:pt x="386039" y="349415"/>
                  </a:moveTo>
                  <a:cubicBezTo>
                    <a:pt x="392883" y="349415"/>
                    <a:pt x="398431" y="354963"/>
                    <a:pt x="398431" y="361807"/>
                  </a:cubicBezTo>
                  <a:cubicBezTo>
                    <a:pt x="398431" y="368651"/>
                    <a:pt x="392883" y="374199"/>
                    <a:pt x="386039" y="374199"/>
                  </a:cubicBezTo>
                  <a:cubicBezTo>
                    <a:pt x="379195" y="374199"/>
                    <a:pt x="373647" y="368651"/>
                    <a:pt x="373647" y="361807"/>
                  </a:cubicBezTo>
                  <a:cubicBezTo>
                    <a:pt x="373647" y="354963"/>
                    <a:pt x="379195" y="349415"/>
                    <a:pt x="386039" y="349415"/>
                  </a:cubicBezTo>
                  <a:close/>
                  <a:moveTo>
                    <a:pt x="206492" y="349415"/>
                  </a:moveTo>
                  <a:cubicBezTo>
                    <a:pt x="213336" y="349415"/>
                    <a:pt x="218884" y="354963"/>
                    <a:pt x="218884" y="361807"/>
                  </a:cubicBezTo>
                  <a:cubicBezTo>
                    <a:pt x="218884" y="368651"/>
                    <a:pt x="213336" y="374199"/>
                    <a:pt x="206492" y="374199"/>
                  </a:cubicBezTo>
                  <a:cubicBezTo>
                    <a:pt x="199648" y="374199"/>
                    <a:pt x="194100" y="368651"/>
                    <a:pt x="194100" y="361807"/>
                  </a:cubicBezTo>
                  <a:cubicBezTo>
                    <a:pt x="194100" y="354963"/>
                    <a:pt x="199648" y="349415"/>
                    <a:pt x="206492" y="349415"/>
                  </a:cubicBezTo>
                  <a:close/>
                  <a:moveTo>
                    <a:pt x="116710" y="349415"/>
                  </a:moveTo>
                  <a:cubicBezTo>
                    <a:pt x="123554" y="349415"/>
                    <a:pt x="129102" y="354963"/>
                    <a:pt x="129102" y="361807"/>
                  </a:cubicBezTo>
                  <a:cubicBezTo>
                    <a:pt x="129102" y="368651"/>
                    <a:pt x="123554" y="374199"/>
                    <a:pt x="116710" y="374199"/>
                  </a:cubicBezTo>
                  <a:cubicBezTo>
                    <a:pt x="109866" y="374199"/>
                    <a:pt x="104318" y="368651"/>
                    <a:pt x="104318" y="361807"/>
                  </a:cubicBezTo>
                  <a:cubicBezTo>
                    <a:pt x="104318" y="354963"/>
                    <a:pt x="109866" y="349415"/>
                    <a:pt x="116710" y="349415"/>
                  </a:cubicBezTo>
                  <a:close/>
                  <a:moveTo>
                    <a:pt x="26937" y="349415"/>
                  </a:moveTo>
                  <a:cubicBezTo>
                    <a:pt x="33781" y="349415"/>
                    <a:pt x="39329" y="354963"/>
                    <a:pt x="39329" y="361807"/>
                  </a:cubicBezTo>
                  <a:cubicBezTo>
                    <a:pt x="39329" y="368651"/>
                    <a:pt x="33781" y="374199"/>
                    <a:pt x="26937" y="374199"/>
                  </a:cubicBezTo>
                  <a:cubicBezTo>
                    <a:pt x="20093" y="374199"/>
                    <a:pt x="14545" y="368651"/>
                    <a:pt x="14545" y="361807"/>
                  </a:cubicBezTo>
                  <a:cubicBezTo>
                    <a:pt x="14545" y="354963"/>
                    <a:pt x="20093" y="349415"/>
                    <a:pt x="26937" y="349415"/>
                  </a:cubicBezTo>
                  <a:close/>
                  <a:moveTo>
                    <a:pt x="520703" y="305743"/>
                  </a:moveTo>
                  <a:cubicBezTo>
                    <a:pt x="526873" y="305743"/>
                    <a:pt x="531876" y="310745"/>
                    <a:pt x="531876" y="316916"/>
                  </a:cubicBezTo>
                  <a:cubicBezTo>
                    <a:pt x="531876" y="323086"/>
                    <a:pt x="526873" y="328089"/>
                    <a:pt x="520703" y="328089"/>
                  </a:cubicBezTo>
                  <a:cubicBezTo>
                    <a:pt x="514532" y="328089"/>
                    <a:pt x="509530" y="323086"/>
                    <a:pt x="509530" y="316916"/>
                  </a:cubicBezTo>
                  <a:cubicBezTo>
                    <a:pt x="509530" y="310745"/>
                    <a:pt x="514532" y="305743"/>
                    <a:pt x="520703" y="305743"/>
                  </a:cubicBezTo>
                  <a:close/>
                  <a:moveTo>
                    <a:pt x="430930" y="305743"/>
                  </a:moveTo>
                  <a:cubicBezTo>
                    <a:pt x="437100" y="305743"/>
                    <a:pt x="442103" y="310745"/>
                    <a:pt x="442103" y="316916"/>
                  </a:cubicBezTo>
                  <a:cubicBezTo>
                    <a:pt x="442103" y="323086"/>
                    <a:pt x="437100" y="328089"/>
                    <a:pt x="430930" y="328089"/>
                  </a:cubicBezTo>
                  <a:cubicBezTo>
                    <a:pt x="424759" y="328089"/>
                    <a:pt x="419757" y="323086"/>
                    <a:pt x="419757" y="316916"/>
                  </a:cubicBezTo>
                  <a:cubicBezTo>
                    <a:pt x="419757" y="310745"/>
                    <a:pt x="424759" y="305743"/>
                    <a:pt x="430930" y="305743"/>
                  </a:cubicBezTo>
                  <a:close/>
                  <a:moveTo>
                    <a:pt x="71828" y="305743"/>
                  </a:moveTo>
                  <a:cubicBezTo>
                    <a:pt x="77998" y="305743"/>
                    <a:pt x="83001" y="310745"/>
                    <a:pt x="83001" y="316916"/>
                  </a:cubicBezTo>
                  <a:cubicBezTo>
                    <a:pt x="83001" y="323086"/>
                    <a:pt x="77998" y="328089"/>
                    <a:pt x="71828" y="328089"/>
                  </a:cubicBezTo>
                  <a:cubicBezTo>
                    <a:pt x="65657" y="328089"/>
                    <a:pt x="60655" y="323086"/>
                    <a:pt x="60655" y="316916"/>
                  </a:cubicBezTo>
                  <a:cubicBezTo>
                    <a:pt x="60655" y="310745"/>
                    <a:pt x="65657" y="305743"/>
                    <a:pt x="71828" y="305743"/>
                  </a:cubicBezTo>
                  <a:close/>
                  <a:moveTo>
                    <a:pt x="879814" y="305734"/>
                  </a:moveTo>
                  <a:cubicBezTo>
                    <a:pt x="885990" y="305734"/>
                    <a:pt x="890997" y="310741"/>
                    <a:pt x="890997" y="316916"/>
                  </a:cubicBezTo>
                  <a:cubicBezTo>
                    <a:pt x="890997" y="323092"/>
                    <a:pt x="885990" y="328099"/>
                    <a:pt x="879814" y="328099"/>
                  </a:cubicBezTo>
                  <a:cubicBezTo>
                    <a:pt x="873638" y="328099"/>
                    <a:pt x="868632" y="323092"/>
                    <a:pt x="868632" y="316916"/>
                  </a:cubicBezTo>
                  <a:cubicBezTo>
                    <a:pt x="868632" y="310741"/>
                    <a:pt x="873638" y="305734"/>
                    <a:pt x="879814" y="305734"/>
                  </a:cubicBezTo>
                  <a:close/>
                  <a:moveTo>
                    <a:pt x="790041" y="305734"/>
                  </a:moveTo>
                  <a:cubicBezTo>
                    <a:pt x="796217" y="305734"/>
                    <a:pt x="801224" y="310741"/>
                    <a:pt x="801224" y="316916"/>
                  </a:cubicBezTo>
                  <a:cubicBezTo>
                    <a:pt x="801224" y="323092"/>
                    <a:pt x="796217" y="328099"/>
                    <a:pt x="790041" y="328099"/>
                  </a:cubicBezTo>
                  <a:cubicBezTo>
                    <a:pt x="783865" y="328099"/>
                    <a:pt x="778859" y="323092"/>
                    <a:pt x="778859" y="316916"/>
                  </a:cubicBezTo>
                  <a:cubicBezTo>
                    <a:pt x="778859" y="310741"/>
                    <a:pt x="783865" y="305734"/>
                    <a:pt x="790041" y="305734"/>
                  </a:cubicBezTo>
                  <a:close/>
                  <a:moveTo>
                    <a:pt x="700259" y="305734"/>
                  </a:moveTo>
                  <a:cubicBezTo>
                    <a:pt x="706435" y="305734"/>
                    <a:pt x="711442" y="310741"/>
                    <a:pt x="711442" y="316916"/>
                  </a:cubicBezTo>
                  <a:cubicBezTo>
                    <a:pt x="711442" y="323092"/>
                    <a:pt x="706435" y="328099"/>
                    <a:pt x="700259" y="328099"/>
                  </a:cubicBezTo>
                  <a:cubicBezTo>
                    <a:pt x="694083" y="328099"/>
                    <a:pt x="689077" y="323092"/>
                    <a:pt x="689077" y="316916"/>
                  </a:cubicBezTo>
                  <a:cubicBezTo>
                    <a:pt x="689077" y="310741"/>
                    <a:pt x="694083" y="305734"/>
                    <a:pt x="700259" y="305734"/>
                  </a:cubicBezTo>
                  <a:close/>
                  <a:moveTo>
                    <a:pt x="610485" y="305734"/>
                  </a:moveTo>
                  <a:cubicBezTo>
                    <a:pt x="616661" y="305734"/>
                    <a:pt x="621668" y="310741"/>
                    <a:pt x="621668" y="316916"/>
                  </a:cubicBezTo>
                  <a:cubicBezTo>
                    <a:pt x="621668" y="323092"/>
                    <a:pt x="616661" y="328099"/>
                    <a:pt x="610485" y="328099"/>
                  </a:cubicBezTo>
                  <a:cubicBezTo>
                    <a:pt x="604309" y="328099"/>
                    <a:pt x="599303" y="323092"/>
                    <a:pt x="599303" y="316916"/>
                  </a:cubicBezTo>
                  <a:cubicBezTo>
                    <a:pt x="599303" y="310741"/>
                    <a:pt x="604309" y="305734"/>
                    <a:pt x="610485" y="305734"/>
                  </a:cubicBezTo>
                  <a:close/>
                  <a:moveTo>
                    <a:pt x="341157" y="305734"/>
                  </a:moveTo>
                  <a:cubicBezTo>
                    <a:pt x="347333" y="305734"/>
                    <a:pt x="352340" y="310741"/>
                    <a:pt x="352340" y="316916"/>
                  </a:cubicBezTo>
                  <a:cubicBezTo>
                    <a:pt x="352340" y="323092"/>
                    <a:pt x="347333" y="328099"/>
                    <a:pt x="341157" y="328099"/>
                  </a:cubicBezTo>
                  <a:cubicBezTo>
                    <a:pt x="334982" y="328099"/>
                    <a:pt x="329975" y="323092"/>
                    <a:pt x="329975" y="316916"/>
                  </a:cubicBezTo>
                  <a:cubicBezTo>
                    <a:pt x="329975" y="310741"/>
                    <a:pt x="334982" y="305734"/>
                    <a:pt x="341157" y="305734"/>
                  </a:cubicBezTo>
                  <a:close/>
                  <a:moveTo>
                    <a:pt x="251374" y="305734"/>
                  </a:moveTo>
                  <a:cubicBezTo>
                    <a:pt x="257550" y="305734"/>
                    <a:pt x="262557" y="310741"/>
                    <a:pt x="262557" y="316916"/>
                  </a:cubicBezTo>
                  <a:cubicBezTo>
                    <a:pt x="262557" y="323092"/>
                    <a:pt x="257550" y="328099"/>
                    <a:pt x="251374" y="328099"/>
                  </a:cubicBezTo>
                  <a:cubicBezTo>
                    <a:pt x="245199" y="328099"/>
                    <a:pt x="240192" y="323092"/>
                    <a:pt x="240192" y="316916"/>
                  </a:cubicBezTo>
                  <a:cubicBezTo>
                    <a:pt x="240192" y="310741"/>
                    <a:pt x="245199" y="305734"/>
                    <a:pt x="251374" y="305734"/>
                  </a:cubicBezTo>
                  <a:close/>
                  <a:moveTo>
                    <a:pt x="161601" y="305734"/>
                  </a:moveTo>
                  <a:cubicBezTo>
                    <a:pt x="167777" y="305734"/>
                    <a:pt x="172784" y="310741"/>
                    <a:pt x="172784" y="316916"/>
                  </a:cubicBezTo>
                  <a:cubicBezTo>
                    <a:pt x="172784" y="323092"/>
                    <a:pt x="167777" y="328099"/>
                    <a:pt x="161601" y="328099"/>
                  </a:cubicBezTo>
                  <a:cubicBezTo>
                    <a:pt x="155426" y="328099"/>
                    <a:pt x="150419" y="323092"/>
                    <a:pt x="150419" y="316916"/>
                  </a:cubicBezTo>
                  <a:cubicBezTo>
                    <a:pt x="150419" y="310741"/>
                    <a:pt x="155426" y="305734"/>
                    <a:pt x="161601" y="305734"/>
                  </a:cubicBezTo>
                  <a:close/>
                  <a:moveTo>
                    <a:pt x="924696" y="262071"/>
                  </a:moveTo>
                  <a:cubicBezTo>
                    <a:pt x="930199" y="262071"/>
                    <a:pt x="934659" y="266532"/>
                    <a:pt x="934659" y="272034"/>
                  </a:cubicBezTo>
                  <a:cubicBezTo>
                    <a:pt x="934659" y="277537"/>
                    <a:pt x="930199" y="281997"/>
                    <a:pt x="924696" y="281997"/>
                  </a:cubicBezTo>
                  <a:cubicBezTo>
                    <a:pt x="919194" y="281997"/>
                    <a:pt x="914733" y="277537"/>
                    <a:pt x="914733" y="272034"/>
                  </a:cubicBezTo>
                  <a:cubicBezTo>
                    <a:pt x="914733" y="266532"/>
                    <a:pt x="919194" y="262071"/>
                    <a:pt x="924696" y="262071"/>
                  </a:cubicBezTo>
                  <a:close/>
                  <a:moveTo>
                    <a:pt x="834923" y="262071"/>
                  </a:moveTo>
                  <a:cubicBezTo>
                    <a:pt x="840426" y="262071"/>
                    <a:pt x="844886" y="266532"/>
                    <a:pt x="844886" y="272034"/>
                  </a:cubicBezTo>
                  <a:cubicBezTo>
                    <a:pt x="844886" y="277537"/>
                    <a:pt x="840426" y="281997"/>
                    <a:pt x="834923" y="281997"/>
                  </a:cubicBezTo>
                  <a:cubicBezTo>
                    <a:pt x="829421" y="281997"/>
                    <a:pt x="824960" y="277537"/>
                    <a:pt x="824960" y="272034"/>
                  </a:cubicBezTo>
                  <a:cubicBezTo>
                    <a:pt x="824960" y="266532"/>
                    <a:pt x="829421" y="262071"/>
                    <a:pt x="834923" y="262071"/>
                  </a:cubicBezTo>
                  <a:close/>
                  <a:moveTo>
                    <a:pt x="745150" y="262071"/>
                  </a:moveTo>
                  <a:cubicBezTo>
                    <a:pt x="750653" y="262071"/>
                    <a:pt x="755113" y="266532"/>
                    <a:pt x="755113" y="272034"/>
                  </a:cubicBezTo>
                  <a:cubicBezTo>
                    <a:pt x="755113" y="277537"/>
                    <a:pt x="750653" y="281997"/>
                    <a:pt x="745150" y="281997"/>
                  </a:cubicBezTo>
                  <a:cubicBezTo>
                    <a:pt x="739648" y="281997"/>
                    <a:pt x="735187" y="277537"/>
                    <a:pt x="735187" y="272034"/>
                  </a:cubicBezTo>
                  <a:cubicBezTo>
                    <a:pt x="735187" y="266532"/>
                    <a:pt x="739648" y="262071"/>
                    <a:pt x="745150" y="262071"/>
                  </a:cubicBezTo>
                  <a:close/>
                  <a:moveTo>
                    <a:pt x="655367" y="262071"/>
                  </a:moveTo>
                  <a:cubicBezTo>
                    <a:pt x="660870" y="262071"/>
                    <a:pt x="665330" y="266532"/>
                    <a:pt x="665330" y="272034"/>
                  </a:cubicBezTo>
                  <a:cubicBezTo>
                    <a:pt x="665330" y="277537"/>
                    <a:pt x="660870" y="281997"/>
                    <a:pt x="655367" y="281997"/>
                  </a:cubicBezTo>
                  <a:cubicBezTo>
                    <a:pt x="649865" y="281997"/>
                    <a:pt x="645404" y="277537"/>
                    <a:pt x="645404" y="272034"/>
                  </a:cubicBezTo>
                  <a:cubicBezTo>
                    <a:pt x="645404" y="266532"/>
                    <a:pt x="649865" y="262071"/>
                    <a:pt x="655367" y="262071"/>
                  </a:cubicBezTo>
                  <a:close/>
                  <a:moveTo>
                    <a:pt x="565594" y="262071"/>
                  </a:moveTo>
                  <a:cubicBezTo>
                    <a:pt x="571097" y="262071"/>
                    <a:pt x="575557" y="266532"/>
                    <a:pt x="575557" y="272034"/>
                  </a:cubicBezTo>
                  <a:cubicBezTo>
                    <a:pt x="575557" y="277537"/>
                    <a:pt x="571097" y="281997"/>
                    <a:pt x="565594" y="281997"/>
                  </a:cubicBezTo>
                  <a:cubicBezTo>
                    <a:pt x="560092" y="281997"/>
                    <a:pt x="555631" y="277537"/>
                    <a:pt x="555631" y="272034"/>
                  </a:cubicBezTo>
                  <a:cubicBezTo>
                    <a:pt x="555631" y="266532"/>
                    <a:pt x="560092" y="262071"/>
                    <a:pt x="565594" y="262071"/>
                  </a:cubicBezTo>
                  <a:close/>
                  <a:moveTo>
                    <a:pt x="475821" y="262071"/>
                  </a:moveTo>
                  <a:cubicBezTo>
                    <a:pt x="481324" y="262071"/>
                    <a:pt x="485784" y="266532"/>
                    <a:pt x="485784" y="272034"/>
                  </a:cubicBezTo>
                  <a:cubicBezTo>
                    <a:pt x="485784" y="277537"/>
                    <a:pt x="481324" y="281997"/>
                    <a:pt x="475821" y="281997"/>
                  </a:cubicBezTo>
                  <a:cubicBezTo>
                    <a:pt x="470319" y="281997"/>
                    <a:pt x="465858" y="277537"/>
                    <a:pt x="465858" y="272034"/>
                  </a:cubicBezTo>
                  <a:cubicBezTo>
                    <a:pt x="465858" y="266532"/>
                    <a:pt x="470319" y="262071"/>
                    <a:pt x="475821" y="262071"/>
                  </a:cubicBezTo>
                  <a:close/>
                  <a:moveTo>
                    <a:pt x="386048" y="262071"/>
                  </a:moveTo>
                  <a:cubicBezTo>
                    <a:pt x="391551" y="262071"/>
                    <a:pt x="396011" y="266532"/>
                    <a:pt x="396011" y="272034"/>
                  </a:cubicBezTo>
                  <a:cubicBezTo>
                    <a:pt x="396011" y="277537"/>
                    <a:pt x="391551" y="281997"/>
                    <a:pt x="386048" y="281997"/>
                  </a:cubicBezTo>
                  <a:cubicBezTo>
                    <a:pt x="380546" y="281997"/>
                    <a:pt x="376085" y="277537"/>
                    <a:pt x="376085" y="272034"/>
                  </a:cubicBezTo>
                  <a:cubicBezTo>
                    <a:pt x="376085" y="266532"/>
                    <a:pt x="380546" y="262071"/>
                    <a:pt x="386048" y="262071"/>
                  </a:cubicBezTo>
                  <a:close/>
                  <a:moveTo>
                    <a:pt x="206483" y="262071"/>
                  </a:moveTo>
                  <a:cubicBezTo>
                    <a:pt x="211986" y="262071"/>
                    <a:pt x="216446" y="266532"/>
                    <a:pt x="216446" y="272034"/>
                  </a:cubicBezTo>
                  <a:cubicBezTo>
                    <a:pt x="216446" y="277537"/>
                    <a:pt x="211986" y="281997"/>
                    <a:pt x="206483" y="281997"/>
                  </a:cubicBezTo>
                  <a:cubicBezTo>
                    <a:pt x="200981" y="281997"/>
                    <a:pt x="196520" y="277537"/>
                    <a:pt x="196520" y="272034"/>
                  </a:cubicBezTo>
                  <a:cubicBezTo>
                    <a:pt x="196520" y="266532"/>
                    <a:pt x="200981" y="262071"/>
                    <a:pt x="206483" y="262071"/>
                  </a:cubicBezTo>
                  <a:close/>
                  <a:moveTo>
                    <a:pt x="116710" y="262071"/>
                  </a:moveTo>
                  <a:cubicBezTo>
                    <a:pt x="122213" y="262071"/>
                    <a:pt x="126673" y="266532"/>
                    <a:pt x="126673" y="272034"/>
                  </a:cubicBezTo>
                  <a:cubicBezTo>
                    <a:pt x="126673" y="277537"/>
                    <a:pt x="122213" y="281997"/>
                    <a:pt x="116710" y="281997"/>
                  </a:cubicBezTo>
                  <a:cubicBezTo>
                    <a:pt x="111208" y="281997"/>
                    <a:pt x="106747" y="277537"/>
                    <a:pt x="106747" y="272034"/>
                  </a:cubicBezTo>
                  <a:cubicBezTo>
                    <a:pt x="106747" y="266532"/>
                    <a:pt x="111208" y="262071"/>
                    <a:pt x="116710" y="262071"/>
                  </a:cubicBezTo>
                  <a:close/>
                  <a:moveTo>
                    <a:pt x="26937" y="262071"/>
                  </a:moveTo>
                  <a:cubicBezTo>
                    <a:pt x="32440" y="262071"/>
                    <a:pt x="36900" y="266532"/>
                    <a:pt x="36900" y="272034"/>
                  </a:cubicBezTo>
                  <a:cubicBezTo>
                    <a:pt x="36900" y="277537"/>
                    <a:pt x="32440" y="281997"/>
                    <a:pt x="26937" y="281997"/>
                  </a:cubicBezTo>
                  <a:cubicBezTo>
                    <a:pt x="21435" y="281997"/>
                    <a:pt x="16974" y="277537"/>
                    <a:pt x="16974" y="272034"/>
                  </a:cubicBezTo>
                  <a:cubicBezTo>
                    <a:pt x="16974" y="266532"/>
                    <a:pt x="21435" y="262071"/>
                    <a:pt x="26937" y="262071"/>
                  </a:cubicBezTo>
                  <a:close/>
                  <a:moveTo>
                    <a:pt x="296266" y="262062"/>
                  </a:moveTo>
                  <a:cubicBezTo>
                    <a:pt x="301773" y="262062"/>
                    <a:pt x="306238" y="266527"/>
                    <a:pt x="306238" y="272035"/>
                  </a:cubicBezTo>
                  <a:cubicBezTo>
                    <a:pt x="306238" y="277542"/>
                    <a:pt x="301773" y="282007"/>
                    <a:pt x="296266" y="282007"/>
                  </a:cubicBezTo>
                  <a:cubicBezTo>
                    <a:pt x="290758" y="282007"/>
                    <a:pt x="286293" y="277542"/>
                    <a:pt x="286293" y="272035"/>
                  </a:cubicBezTo>
                  <a:cubicBezTo>
                    <a:pt x="286293" y="266527"/>
                    <a:pt x="290758" y="262062"/>
                    <a:pt x="296266" y="262062"/>
                  </a:cubicBezTo>
                  <a:close/>
                  <a:moveTo>
                    <a:pt x="879815" y="218390"/>
                  </a:moveTo>
                  <a:cubicBezTo>
                    <a:pt x="884649" y="218390"/>
                    <a:pt x="888568" y="222309"/>
                    <a:pt x="888568" y="227143"/>
                  </a:cubicBezTo>
                  <a:cubicBezTo>
                    <a:pt x="888568" y="231978"/>
                    <a:pt x="884649" y="235897"/>
                    <a:pt x="879815" y="235897"/>
                  </a:cubicBezTo>
                  <a:cubicBezTo>
                    <a:pt x="874980" y="235897"/>
                    <a:pt x="871061" y="231978"/>
                    <a:pt x="871061" y="227143"/>
                  </a:cubicBezTo>
                  <a:cubicBezTo>
                    <a:pt x="871061" y="222309"/>
                    <a:pt x="874980" y="218390"/>
                    <a:pt x="879815" y="218390"/>
                  </a:cubicBezTo>
                  <a:close/>
                  <a:moveTo>
                    <a:pt x="790032" y="218390"/>
                  </a:moveTo>
                  <a:cubicBezTo>
                    <a:pt x="794867" y="218390"/>
                    <a:pt x="798786" y="222309"/>
                    <a:pt x="798786" y="227143"/>
                  </a:cubicBezTo>
                  <a:cubicBezTo>
                    <a:pt x="798786" y="231978"/>
                    <a:pt x="794867" y="235897"/>
                    <a:pt x="790032" y="235897"/>
                  </a:cubicBezTo>
                  <a:cubicBezTo>
                    <a:pt x="785198" y="235897"/>
                    <a:pt x="781279" y="231978"/>
                    <a:pt x="781279" y="227143"/>
                  </a:cubicBezTo>
                  <a:cubicBezTo>
                    <a:pt x="781279" y="222309"/>
                    <a:pt x="785198" y="218390"/>
                    <a:pt x="790032" y="218390"/>
                  </a:cubicBezTo>
                  <a:close/>
                  <a:moveTo>
                    <a:pt x="700258" y="218390"/>
                  </a:moveTo>
                  <a:cubicBezTo>
                    <a:pt x="705093" y="218390"/>
                    <a:pt x="709012" y="222309"/>
                    <a:pt x="709012" y="227143"/>
                  </a:cubicBezTo>
                  <a:cubicBezTo>
                    <a:pt x="709012" y="231978"/>
                    <a:pt x="705093" y="235897"/>
                    <a:pt x="700258" y="235897"/>
                  </a:cubicBezTo>
                  <a:cubicBezTo>
                    <a:pt x="695424" y="235897"/>
                    <a:pt x="691505" y="231978"/>
                    <a:pt x="691505" y="227143"/>
                  </a:cubicBezTo>
                  <a:cubicBezTo>
                    <a:pt x="691505" y="222309"/>
                    <a:pt x="695424" y="218390"/>
                    <a:pt x="700258" y="218390"/>
                  </a:cubicBezTo>
                  <a:close/>
                  <a:moveTo>
                    <a:pt x="610485" y="218390"/>
                  </a:moveTo>
                  <a:cubicBezTo>
                    <a:pt x="615320" y="218390"/>
                    <a:pt x="619239" y="222309"/>
                    <a:pt x="619239" y="227143"/>
                  </a:cubicBezTo>
                  <a:cubicBezTo>
                    <a:pt x="619239" y="231978"/>
                    <a:pt x="615320" y="235897"/>
                    <a:pt x="610485" y="235897"/>
                  </a:cubicBezTo>
                  <a:cubicBezTo>
                    <a:pt x="605651" y="235897"/>
                    <a:pt x="601732" y="231978"/>
                    <a:pt x="601732" y="227143"/>
                  </a:cubicBezTo>
                  <a:cubicBezTo>
                    <a:pt x="601732" y="222309"/>
                    <a:pt x="605651" y="218390"/>
                    <a:pt x="610485" y="218390"/>
                  </a:cubicBezTo>
                  <a:close/>
                  <a:moveTo>
                    <a:pt x="520713" y="218390"/>
                  </a:moveTo>
                  <a:cubicBezTo>
                    <a:pt x="525547" y="218390"/>
                    <a:pt x="529466" y="222309"/>
                    <a:pt x="529466" y="227143"/>
                  </a:cubicBezTo>
                  <a:cubicBezTo>
                    <a:pt x="529466" y="231978"/>
                    <a:pt x="525547" y="235897"/>
                    <a:pt x="520713" y="235897"/>
                  </a:cubicBezTo>
                  <a:cubicBezTo>
                    <a:pt x="515878" y="235897"/>
                    <a:pt x="511959" y="231978"/>
                    <a:pt x="511959" y="227143"/>
                  </a:cubicBezTo>
                  <a:cubicBezTo>
                    <a:pt x="511959" y="222309"/>
                    <a:pt x="515878" y="218390"/>
                    <a:pt x="520713" y="218390"/>
                  </a:cubicBezTo>
                  <a:close/>
                  <a:moveTo>
                    <a:pt x="430930" y="218390"/>
                  </a:moveTo>
                  <a:cubicBezTo>
                    <a:pt x="435765" y="218390"/>
                    <a:pt x="439684" y="222309"/>
                    <a:pt x="439684" y="227143"/>
                  </a:cubicBezTo>
                  <a:cubicBezTo>
                    <a:pt x="439684" y="231978"/>
                    <a:pt x="435765" y="235897"/>
                    <a:pt x="430930" y="235897"/>
                  </a:cubicBezTo>
                  <a:cubicBezTo>
                    <a:pt x="426096" y="235897"/>
                    <a:pt x="422177" y="231978"/>
                    <a:pt x="422177" y="227143"/>
                  </a:cubicBezTo>
                  <a:cubicBezTo>
                    <a:pt x="422177" y="222309"/>
                    <a:pt x="426096" y="218390"/>
                    <a:pt x="430930" y="218390"/>
                  </a:cubicBezTo>
                  <a:close/>
                  <a:moveTo>
                    <a:pt x="341156" y="218390"/>
                  </a:moveTo>
                  <a:cubicBezTo>
                    <a:pt x="345991" y="218390"/>
                    <a:pt x="349910" y="222309"/>
                    <a:pt x="349910" y="227143"/>
                  </a:cubicBezTo>
                  <a:cubicBezTo>
                    <a:pt x="349910" y="231978"/>
                    <a:pt x="345991" y="235897"/>
                    <a:pt x="341156" y="235897"/>
                  </a:cubicBezTo>
                  <a:cubicBezTo>
                    <a:pt x="336322" y="235897"/>
                    <a:pt x="332403" y="231978"/>
                    <a:pt x="332403" y="227143"/>
                  </a:cubicBezTo>
                  <a:cubicBezTo>
                    <a:pt x="332403" y="222309"/>
                    <a:pt x="336322" y="218390"/>
                    <a:pt x="341156" y="218390"/>
                  </a:cubicBezTo>
                  <a:close/>
                  <a:moveTo>
                    <a:pt x="251374" y="218390"/>
                  </a:moveTo>
                  <a:cubicBezTo>
                    <a:pt x="256209" y="218390"/>
                    <a:pt x="260128" y="222309"/>
                    <a:pt x="260128" y="227143"/>
                  </a:cubicBezTo>
                  <a:cubicBezTo>
                    <a:pt x="260128" y="231978"/>
                    <a:pt x="256209" y="235897"/>
                    <a:pt x="251374" y="235897"/>
                  </a:cubicBezTo>
                  <a:cubicBezTo>
                    <a:pt x="246540" y="235897"/>
                    <a:pt x="242621" y="231978"/>
                    <a:pt x="242621" y="227143"/>
                  </a:cubicBezTo>
                  <a:cubicBezTo>
                    <a:pt x="242621" y="222309"/>
                    <a:pt x="246540" y="218390"/>
                    <a:pt x="251374" y="218390"/>
                  </a:cubicBezTo>
                  <a:close/>
                  <a:moveTo>
                    <a:pt x="161601" y="218390"/>
                  </a:moveTo>
                  <a:cubicBezTo>
                    <a:pt x="166436" y="218390"/>
                    <a:pt x="170355" y="222309"/>
                    <a:pt x="170355" y="227143"/>
                  </a:cubicBezTo>
                  <a:cubicBezTo>
                    <a:pt x="170355" y="231978"/>
                    <a:pt x="166436" y="235897"/>
                    <a:pt x="161601" y="235897"/>
                  </a:cubicBezTo>
                  <a:cubicBezTo>
                    <a:pt x="156767" y="235897"/>
                    <a:pt x="152848" y="231978"/>
                    <a:pt x="152848" y="227143"/>
                  </a:cubicBezTo>
                  <a:cubicBezTo>
                    <a:pt x="152848" y="222309"/>
                    <a:pt x="156767" y="218390"/>
                    <a:pt x="161601" y="218390"/>
                  </a:cubicBezTo>
                  <a:close/>
                  <a:moveTo>
                    <a:pt x="71828" y="218390"/>
                  </a:moveTo>
                  <a:cubicBezTo>
                    <a:pt x="76663" y="218390"/>
                    <a:pt x="80582" y="222309"/>
                    <a:pt x="80582" y="227143"/>
                  </a:cubicBezTo>
                  <a:cubicBezTo>
                    <a:pt x="80582" y="231978"/>
                    <a:pt x="76663" y="235897"/>
                    <a:pt x="71828" y="235897"/>
                  </a:cubicBezTo>
                  <a:cubicBezTo>
                    <a:pt x="66994" y="235897"/>
                    <a:pt x="63075" y="231978"/>
                    <a:pt x="63075" y="227143"/>
                  </a:cubicBezTo>
                  <a:cubicBezTo>
                    <a:pt x="63075" y="222309"/>
                    <a:pt x="66994" y="218390"/>
                    <a:pt x="71828" y="218390"/>
                  </a:cubicBezTo>
                  <a:close/>
                  <a:moveTo>
                    <a:pt x="924706" y="174717"/>
                  </a:moveTo>
                  <a:cubicBezTo>
                    <a:pt x="928872" y="174717"/>
                    <a:pt x="932250" y="178094"/>
                    <a:pt x="932250" y="182261"/>
                  </a:cubicBezTo>
                  <a:cubicBezTo>
                    <a:pt x="932250" y="186427"/>
                    <a:pt x="928872" y="189805"/>
                    <a:pt x="924706" y="189805"/>
                  </a:cubicBezTo>
                  <a:cubicBezTo>
                    <a:pt x="920539" y="189805"/>
                    <a:pt x="917162" y="186427"/>
                    <a:pt x="917162" y="182261"/>
                  </a:cubicBezTo>
                  <a:cubicBezTo>
                    <a:pt x="917162" y="178094"/>
                    <a:pt x="920539" y="174717"/>
                    <a:pt x="924706" y="174717"/>
                  </a:cubicBezTo>
                  <a:close/>
                  <a:moveTo>
                    <a:pt x="834924" y="174717"/>
                  </a:moveTo>
                  <a:cubicBezTo>
                    <a:pt x="839090" y="174717"/>
                    <a:pt x="842468" y="178094"/>
                    <a:pt x="842468" y="182261"/>
                  </a:cubicBezTo>
                  <a:cubicBezTo>
                    <a:pt x="842468" y="186427"/>
                    <a:pt x="839090" y="189805"/>
                    <a:pt x="834924" y="189805"/>
                  </a:cubicBezTo>
                  <a:cubicBezTo>
                    <a:pt x="830757" y="189805"/>
                    <a:pt x="827380" y="186427"/>
                    <a:pt x="827380" y="182261"/>
                  </a:cubicBezTo>
                  <a:cubicBezTo>
                    <a:pt x="827380" y="178094"/>
                    <a:pt x="830757" y="174717"/>
                    <a:pt x="834924" y="174717"/>
                  </a:cubicBezTo>
                  <a:close/>
                  <a:moveTo>
                    <a:pt x="745141" y="174717"/>
                  </a:moveTo>
                  <a:cubicBezTo>
                    <a:pt x="749307" y="174717"/>
                    <a:pt x="752685" y="178094"/>
                    <a:pt x="752685" y="182261"/>
                  </a:cubicBezTo>
                  <a:cubicBezTo>
                    <a:pt x="752685" y="186427"/>
                    <a:pt x="749307" y="189805"/>
                    <a:pt x="745141" y="189805"/>
                  </a:cubicBezTo>
                  <a:cubicBezTo>
                    <a:pt x="740975" y="189805"/>
                    <a:pt x="737597" y="186427"/>
                    <a:pt x="737597" y="182261"/>
                  </a:cubicBezTo>
                  <a:cubicBezTo>
                    <a:pt x="737597" y="178094"/>
                    <a:pt x="740975" y="174717"/>
                    <a:pt x="745141" y="174717"/>
                  </a:cubicBezTo>
                  <a:close/>
                  <a:moveTo>
                    <a:pt x="655368" y="174717"/>
                  </a:moveTo>
                  <a:cubicBezTo>
                    <a:pt x="659534" y="174717"/>
                    <a:pt x="662912" y="178094"/>
                    <a:pt x="662912" y="182261"/>
                  </a:cubicBezTo>
                  <a:cubicBezTo>
                    <a:pt x="662912" y="186427"/>
                    <a:pt x="659534" y="189805"/>
                    <a:pt x="655368" y="189805"/>
                  </a:cubicBezTo>
                  <a:cubicBezTo>
                    <a:pt x="651201" y="189805"/>
                    <a:pt x="647824" y="186427"/>
                    <a:pt x="647824" y="182261"/>
                  </a:cubicBezTo>
                  <a:cubicBezTo>
                    <a:pt x="647824" y="178094"/>
                    <a:pt x="651201" y="174717"/>
                    <a:pt x="655368" y="174717"/>
                  </a:cubicBezTo>
                  <a:close/>
                  <a:moveTo>
                    <a:pt x="565595" y="174717"/>
                  </a:moveTo>
                  <a:cubicBezTo>
                    <a:pt x="569761" y="174717"/>
                    <a:pt x="573139" y="178094"/>
                    <a:pt x="573139" y="182261"/>
                  </a:cubicBezTo>
                  <a:cubicBezTo>
                    <a:pt x="573139" y="186427"/>
                    <a:pt x="569761" y="189805"/>
                    <a:pt x="565595" y="189805"/>
                  </a:cubicBezTo>
                  <a:cubicBezTo>
                    <a:pt x="561428" y="189805"/>
                    <a:pt x="558051" y="186427"/>
                    <a:pt x="558051" y="182261"/>
                  </a:cubicBezTo>
                  <a:cubicBezTo>
                    <a:pt x="558051" y="178094"/>
                    <a:pt x="561428" y="174717"/>
                    <a:pt x="565595" y="174717"/>
                  </a:cubicBezTo>
                  <a:close/>
                  <a:moveTo>
                    <a:pt x="475822" y="174717"/>
                  </a:moveTo>
                  <a:cubicBezTo>
                    <a:pt x="479988" y="174717"/>
                    <a:pt x="483366" y="178094"/>
                    <a:pt x="483366" y="182261"/>
                  </a:cubicBezTo>
                  <a:cubicBezTo>
                    <a:pt x="483366" y="186427"/>
                    <a:pt x="479988" y="189805"/>
                    <a:pt x="475822" y="189805"/>
                  </a:cubicBezTo>
                  <a:cubicBezTo>
                    <a:pt x="471656" y="189805"/>
                    <a:pt x="468278" y="186427"/>
                    <a:pt x="468278" y="182261"/>
                  </a:cubicBezTo>
                  <a:cubicBezTo>
                    <a:pt x="468278" y="178094"/>
                    <a:pt x="471656" y="174717"/>
                    <a:pt x="475822" y="174717"/>
                  </a:cubicBezTo>
                  <a:close/>
                  <a:moveTo>
                    <a:pt x="386039" y="174717"/>
                  </a:moveTo>
                  <a:cubicBezTo>
                    <a:pt x="390205" y="174717"/>
                    <a:pt x="393583" y="178094"/>
                    <a:pt x="393583" y="182261"/>
                  </a:cubicBezTo>
                  <a:cubicBezTo>
                    <a:pt x="393583" y="186427"/>
                    <a:pt x="390205" y="189805"/>
                    <a:pt x="386039" y="189805"/>
                  </a:cubicBezTo>
                  <a:cubicBezTo>
                    <a:pt x="381872" y="189805"/>
                    <a:pt x="378495" y="186427"/>
                    <a:pt x="378495" y="182261"/>
                  </a:cubicBezTo>
                  <a:cubicBezTo>
                    <a:pt x="378495" y="178094"/>
                    <a:pt x="381872" y="174717"/>
                    <a:pt x="386039" y="174717"/>
                  </a:cubicBezTo>
                  <a:close/>
                  <a:moveTo>
                    <a:pt x="296266" y="174717"/>
                  </a:moveTo>
                  <a:cubicBezTo>
                    <a:pt x="300432" y="174717"/>
                    <a:pt x="303810" y="178094"/>
                    <a:pt x="303810" y="182261"/>
                  </a:cubicBezTo>
                  <a:cubicBezTo>
                    <a:pt x="303810" y="186427"/>
                    <a:pt x="300432" y="189805"/>
                    <a:pt x="296266" y="189805"/>
                  </a:cubicBezTo>
                  <a:cubicBezTo>
                    <a:pt x="292099" y="189805"/>
                    <a:pt x="288722" y="186427"/>
                    <a:pt x="288722" y="182261"/>
                  </a:cubicBezTo>
                  <a:cubicBezTo>
                    <a:pt x="288722" y="178094"/>
                    <a:pt x="292099" y="174717"/>
                    <a:pt x="296266" y="174717"/>
                  </a:cubicBezTo>
                  <a:close/>
                  <a:moveTo>
                    <a:pt x="206493" y="174717"/>
                  </a:moveTo>
                  <a:cubicBezTo>
                    <a:pt x="210659" y="174717"/>
                    <a:pt x="214037" y="178094"/>
                    <a:pt x="214037" y="182261"/>
                  </a:cubicBezTo>
                  <a:cubicBezTo>
                    <a:pt x="214037" y="186427"/>
                    <a:pt x="210659" y="189805"/>
                    <a:pt x="206493" y="189805"/>
                  </a:cubicBezTo>
                  <a:cubicBezTo>
                    <a:pt x="202326" y="189805"/>
                    <a:pt x="198949" y="186427"/>
                    <a:pt x="198949" y="182261"/>
                  </a:cubicBezTo>
                  <a:cubicBezTo>
                    <a:pt x="198949" y="178094"/>
                    <a:pt x="202326" y="174717"/>
                    <a:pt x="206493" y="174717"/>
                  </a:cubicBezTo>
                  <a:close/>
                  <a:moveTo>
                    <a:pt x="116710" y="174717"/>
                  </a:moveTo>
                  <a:cubicBezTo>
                    <a:pt x="120876" y="174717"/>
                    <a:pt x="124254" y="178094"/>
                    <a:pt x="124254" y="182261"/>
                  </a:cubicBezTo>
                  <a:cubicBezTo>
                    <a:pt x="124254" y="186427"/>
                    <a:pt x="120876" y="189805"/>
                    <a:pt x="116710" y="189805"/>
                  </a:cubicBezTo>
                  <a:cubicBezTo>
                    <a:pt x="112543" y="189805"/>
                    <a:pt x="109166" y="186427"/>
                    <a:pt x="109166" y="182261"/>
                  </a:cubicBezTo>
                  <a:cubicBezTo>
                    <a:pt x="109166" y="178094"/>
                    <a:pt x="112543" y="174717"/>
                    <a:pt x="116710" y="174717"/>
                  </a:cubicBezTo>
                  <a:close/>
                  <a:moveTo>
                    <a:pt x="26937" y="174717"/>
                  </a:moveTo>
                  <a:cubicBezTo>
                    <a:pt x="31103" y="174717"/>
                    <a:pt x="34481" y="178094"/>
                    <a:pt x="34481" y="182261"/>
                  </a:cubicBezTo>
                  <a:cubicBezTo>
                    <a:pt x="34481" y="186427"/>
                    <a:pt x="31103" y="189805"/>
                    <a:pt x="26937" y="189805"/>
                  </a:cubicBezTo>
                  <a:cubicBezTo>
                    <a:pt x="22770" y="189805"/>
                    <a:pt x="19393" y="186427"/>
                    <a:pt x="19393" y="182261"/>
                  </a:cubicBezTo>
                  <a:cubicBezTo>
                    <a:pt x="19393" y="178094"/>
                    <a:pt x="22770" y="174717"/>
                    <a:pt x="26937" y="174717"/>
                  </a:cubicBezTo>
                  <a:close/>
                  <a:moveTo>
                    <a:pt x="700259" y="131045"/>
                  </a:moveTo>
                  <a:cubicBezTo>
                    <a:pt x="703752" y="131045"/>
                    <a:pt x="706583" y="133877"/>
                    <a:pt x="706583" y="137370"/>
                  </a:cubicBezTo>
                  <a:cubicBezTo>
                    <a:pt x="706583" y="140863"/>
                    <a:pt x="703752" y="143694"/>
                    <a:pt x="700259" y="143694"/>
                  </a:cubicBezTo>
                  <a:cubicBezTo>
                    <a:pt x="696766" y="143694"/>
                    <a:pt x="693934" y="140863"/>
                    <a:pt x="693934" y="137370"/>
                  </a:cubicBezTo>
                  <a:cubicBezTo>
                    <a:pt x="693934" y="133877"/>
                    <a:pt x="696766" y="131045"/>
                    <a:pt x="700259" y="131045"/>
                  </a:cubicBezTo>
                  <a:close/>
                  <a:moveTo>
                    <a:pt x="251375" y="131045"/>
                  </a:moveTo>
                  <a:cubicBezTo>
                    <a:pt x="254868" y="131045"/>
                    <a:pt x="257699" y="133877"/>
                    <a:pt x="257699" y="137370"/>
                  </a:cubicBezTo>
                  <a:cubicBezTo>
                    <a:pt x="257699" y="140863"/>
                    <a:pt x="254868" y="143694"/>
                    <a:pt x="251375" y="143694"/>
                  </a:cubicBezTo>
                  <a:cubicBezTo>
                    <a:pt x="247882" y="143694"/>
                    <a:pt x="245050" y="140863"/>
                    <a:pt x="245050" y="137370"/>
                  </a:cubicBezTo>
                  <a:cubicBezTo>
                    <a:pt x="245050" y="133877"/>
                    <a:pt x="247882" y="131045"/>
                    <a:pt x="251375" y="131045"/>
                  </a:cubicBezTo>
                  <a:close/>
                  <a:moveTo>
                    <a:pt x="879815" y="131036"/>
                  </a:moveTo>
                  <a:cubicBezTo>
                    <a:pt x="883313" y="131036"/>
                    <a:pt x="886149" y="133872"/>
                    <a:pt x="886149" y="137370"/>
                  </a:cubicBezTo>
                  <a:cubicBezTo>
                    <a:pt x="886149" y="140868"/>
                    <a:pt x="883313" y="143704"/>
                    <a:pt x="879815" y="143704"/>
                  </a:cubicBezTo>
                  <a:cubicBezTo>
                    <a:pt x="876317" y="143704"/>
                    <a:pt x="873481" y="140868"/>
                    <a:pt x="873481" y="137370"/>
                  </a:cubicBezTo>
                  <a:cubicBezTo>
                    <a:pt x="873481" y="133872"/>
                    <a:pt x="876317" y="131036"/>
                    <a:pt x="879815" y="131036"/>
                  </a:cubicBezTo>
                  <a:close/>
                  <a:moveTo>
                    <a:pt x="790032" y="131036"/>
                  </a:moveTo>
                  <a:cubicBezTo>
                    <a:pt x="793530" y="131036"/>
                    <a:pt x="796366" y="133872"/>
                    <a:pt x="796366" y="137370"/>
                  </a:cubicBezTo>
                  <a:cubicBezTo>
                    <a:pt x="796366" y="140868"/>
                    <a:pt x="793530" y="143704"/>
                    <a:pt x="790032" y="143704"/>
                  </a:cubicBezTo>
                  <a:cubicBezTo>
                    <a:pt x="786534" y="143704"/>
                    <a:pt x="783698" y="140868"/>
                    <a:pt x="783698" y="137370"/>
                  </a:cubicBezTo>
                  <a:cubicBezTo>
                    <a:pt x="783698" y="133872"/>
                    <a:pt x="786534" y="131036"/>
                    <a:pt x="790032" y="131036"/>
                  </a:cubicBezTo>
                  <a:close/>
                  <a:moveTo>
                    <a:pt x="610486" y="131036"/>
                  </a:moveTo>
                  <a:cubicBezTo>
                    <a:pt x="613984" y="131036"/>
                    <a:pt x="616820" y="133872"/>
                    <a:pt x="616820" y="137370"/>
                  </a:cubicBezTo>
                  <a:cubicBezTo>
                    <a:pt x="616820" y="140868"/>
                    <a:pt x="613984" y="143704"/>
                    <a:pt x="610486" y="143704"/>
                  </a:cubicBezTo>
                  <a:cubicBezTo>
                    <a:pt x="606988" y="143704"/>
                    <a:pt x="604152" y="140868"/>
                    <a:pt x="604152" y="137370"/>
                  </a:cubicBezTo>
                  <a:cubicBezTo>
                    <a:pt x="604152" y="133872"/>
                    <a:pt x="606988" y="131036"/>
                    <a:pt x="610486" y="131036"/>
                  </a:cubicBezTo>
                  <a:close/>
                  <a:moveTo>
                    <a:pt x="520703" y="131036"/>
                  </a:moveTo>
                  <a:cubicBezTo>
                    <a:pt x="524201" y="131036"/>
                    <a:pt x="527037" y="133872"/>
                    <a:pt x="527037" y="137370"/>
                  </a:cubicBezTo>
                  <a:cubicBezTo>
                    <a:pt x="527037" y="140868"/>
                    <a:pt x="524201" y="143704"/>
                    <a:pt x="520703" y="143704"/>
                  </a:cubicBezTo>
                  <a:cubicBezTo>
                    <a:pt x="517205" y="143704"/>
                    <a:pt x="514369" y="140868"/>
                    <a:pt x="514369" y="137370"/>
                  </a:cubicBezTo>
                  <a:cubicBezTo>
                    <a:pt x="514369" y="133872"/>
                    <a:pt x="517205" y="131036"/>
                    <a:pt x="520703" y="131036"/>
                  </a:cubicBezTo>
                  <a:close/>
                  <a:moveTo>
                    <a:pt x="430930" y="131036"/>
                  </a:moveTo>
                  <a:cubicBezTo>
                    <a:pt x="434428" y="131036"/>
                    <a:pt x="437264" y="133872"/>
                    <a:pt x="437264" y="137370"/>
                  </a:cubicBezTo>
                  <a:cubicBezTo>
                    <a:pt x="437264" y="140868"/>
                    <a:pt x="434428" y="143704"/>
                    <a:pt x="430930" y="143704"/>
                  </a:cubicBezTo>
                  <a:cubicBezTo>
                    <a:pt x="427432" y="143704"/>
                    <a:pt x="424596" y="140868"/>
                    <a:pt x="424596" y="137370"/>
                  </a:cubicBezTo>
                  <a:cubicBezTo>
                    <a:pt x="424596" y="133872"/>
                    <a:pt x="427432" y="131036"/>
                    <a:pt x="430930" y="131036"/>
                  </a:cubicBezTo>
                  <a:close/>
                  <a:moveTo>
                    <a:pt x="341147" y="131036"/>
                  </a:moveTo>
                  <a:cubicBezTo>
                    <a:pt x="344645" y="131036"/>
                    <a:pt x="347481" y="133872"/>
                    <a:pt x="347481" y="137370"/>
                  </a:cubicBezTo>
                  <a:cubicBezTo>
                    <a:pt x="347481" y="140868"/>
                    <a:pt x="344645" y="143704"/>
                    <a:pt x="341147" y="143704"/>
                  </a:cubicBezTo>
                  <a:cubicBezTo>
                    <a:pt x="337649" y="143704"/>
                    <a:pt x="334813" y="140868"/>
                    <a:pt x="334813" y="137370"/>
                  </a:cubicBezTo>
                  <a:cubicBezTo>
                    <a:pt x="334813" y="133872"/>
                    <a:pt x="337649" y="131036"/>
                    <a:pt x="341147" y="131036"/>
                  </a:cubicBezTo>
                  <a:close/>
                  <a:moveTo>
                    <a:pt x="161601" y="131036"/>
                  </a:moveTo>
                  <a:cubicBezTo>
                    <a:pt x="165099" y="131036"/>
                    <a:pt x="167935" y="133872"/>
                    <a:pt x="167935" y="137370"/>
                  </a:cubicBezTo>
                  <a:cubicBezTo>
                    <a:pt x="167935" y="140868"/>
                    <a:pt x="165099" y="143704"/>
                    <a:pt x="161601" y="143704"/>
                  </a:cubicBezTo>
                  <a:cubicBezTo>
                    <a:pt x="158103" y="143704"/>
                    <a:pt x="155267" y="140868"/>
                    <a:pt x="155267" y="137370"/>
                  </a:cubicBezTo>
                  <a:cubicBezTo>
                    <a:pt x="155267" y="133872"/>
                    <a:pt x="158103" y="131036"/>
                    <a:pt x="161601" y="131036"/>
                  </a:cubicBezTo>
                  <a:close/>
                  <a:moveTo>
                    <a:pt x="71828" y="131036"/>
                  </a:moveTo>
                  <a:cubicBezTo>
                    <a:pt x="75326" y="131036"/>
                    <a:pt x="78162" y="133872"/>
                    <a:pt x="78162" y="137370"/>
                  </a:cubicBezTo>
                  <a:cubicBezTo>
                    <a:pt x="78162" y="140868"/>
                    <a:pt x="75326" y="143704"/>
                    <a:pt x="71828" y="143704"/>
                  </a:cubicBezTo>
                  <a:cubicBezTo>
                    <a:pt x="68330" y="143704"/>
                    <a:pt x="65494" y="140868"/>
                    <a:pt x="65494" y="137370"/>
                  </a:cubicBezTo>
                  <a:cubicBezTo>
                    <a:pt x="65494" y="133872"/>
                    <a:pt x="68330" y="131036"/>
                    <a:pt x="71828" y="131036"/>
                  </a:cubicBezTo>
                  <a:close/>
                  <a:moveTo>
                    <a:pt x="924706" y="87364"/>
                  </a:moveTo>
                  <a:cubicBezTo>
                    <a:pt x="927531" y="87364"/>
                    <a:pt x="929821" y="89654"/>
                    <a:pt x="929821" y="92479"/>
                  </a:cubicBezTo>
                  <a:cubicBezTo>
                    <a:pt x="929821" y="95304"/>
                    <a:pt x="927531" y="97594"/>
                    <a:pt x="924706" y="97594"/>
                  </a:cubicBezTo>
                  <a:cubicBezTo>
                    <a:pt x="921881" y="97594"/>
                    <a:pt x="919591" y="95304"/>
                    <a:pt x="919591" y="92479"/>
                  </a:cubicBezTo>
                  <a:cubicBezTo>
                    <a:pt x="919591" y="89654"/>
                    <a:pt x="921881" y="87364"/>
                    <a:pt x="924706" y="87364"/>
                  </a:cubicBezTo>
                  <a:close/>
                  <a:moveTo>
                    <a:pt x="834923" y="87364"/>
                  </a:moveTo>
                  <a:cubicBezTo>
                    <a:pt x="837748" y="87364"/>
                    <a:pt x="840038" y="89654"/>
                    <a:pt x="840038" y="92479"/>
                  </a:cubicBezTo>
                  <a:cubicBezTo>
                    <a:pt x="840038" y="95304"/>
                    <a:pt x="837748" y="97594"/>
                    <a:pt x="834923" y="97594"/>
                  </a:cubicBezTo>
                  <a:cubicBezTo>
                    <a:pt x="832098" y="97594"/>
                    <a:pt x="829808" y="95304"/>
                    <a:pt x="829808" y="92479"/>
                  </a:cubicBezTo>
                  <a:cubicBezTo>
                    <a:pt x="829808" y="89654"/>
                    <a:pt x="832098" y="87364"/>
                    <a:pt x="834923" y="87364"/>
                  </a:cubicBezTo>
                  <a:close/>
                  <a:moveTo>
                    <a:pt x="745150" y="87364"/>
                  </a:moveTo>
                  <a:cubicBezTo>
                    <a:pt x="747975" y="87364"/>
                    <a:pt x="750265" y="89654"/>
                    <a:pt x="750265" y="92479"/>
                  </a:cubicBezTo>
                  <a:cubicBezTo>
                    <a:pt x="750265" y="95304"/>
                    <a:pt x="747975" y="97594"/>
                    <a:pt x="745150" y="97594"/>
                  </a:cubicBezTo>
                  <a:cubicBezTo>
                    <a:pt x="742325" y="97594"/>
                    <a:pt x="740035" y="95304"/>
                    <a:pt x="740035" y="92479"/>
                  </a:cubicBezTo>
                  <a:cubicBezTo>
                    <a:pt x="740035" y="89654"/>
                    <a:pt x="742325" y="87364"/>
                    <a:pt x="745150" y="87364"/>
                  </a:cubicBezTo>
                  <a:close/>
                  <a:moveTo>
                    <a:pt x="655368" y="87364"/>
                  </a:moveTo>
                  <a:cubicBezTo>
                    <a:pt x="658193" y="87364"/>
                    <a:pt x="660483" y="89654"/>
                    <a:pt x="660483" y="92479"/>
                  </a:cubicBezTo>
                  <a:cubicBezTo>
                    <a:pt x="660483" y="95304"/>
                    <a:pt x="658193" y="97594"/>
                    <a:pt x="655368" y="97594"/>
                  </a:cubicBezTo>
                  <a:cubicBezTo>
                    <a:pt x="652543" y="97594"/>
                    <a:pt x="650253" y="95304"/>
                    <a:pt x="650253" y="92479"/>
                  </a:cubicBezTo>
                  <a:cubicBezTo>
                    <a:pt x="650253" y="89654"/>
                    <a:pt x="652543" y="87364"/>
                    <a:pt x="655368" y="87364"/>
                  </a:cubicBezTo>
                  <a:close/>
                  <a:moveTo>
                    <a:pt x="565595" y="87364"/>
                  </a:moveTo>
                  <a:cubicBezTo>
                    <a:pt x="568420" y="87364"/>
                    <a:pt x="570710" y="89654"/>
                    <a:pt x="570710" y="92479"/>
                  </a:cubicBezTo>
                  <a:cubicBezTo>
                    <a:pt x="570710" y="95304"/>
                    <a:pt x="568420" y="97594"/>
                    <a:pt x="565595" y="97594"/>
                  </a:cubicBezTo>
                  <a:cubicBezTo>
                    <a:pt x="562770" y="97594"/>
                    <a:pt x="560480" y="95304"/>
                    <a:pt x="560480" y="92479"/>
                  </a:cubicBezTo>
                  <a:cubicBezTo>
                    <a:pt x="560480" y="89654"/>
                    <a:pt x="562770" y="87364"/>
                    <a:pt x="565595" y="87364"/>
                  </a:cubicBezTo>
                  <a:close/>
                  <a:moveTo>
                    <a:pt x="475821" y="87364"/>
                  </a:moveTo>
                  <a:cubicBezTo>
                    <a:pt x="478646" y="87364"/>
                    <a:pt x="480936" y="89654"/>
                    <a:pt x="480936" y="92479"/>
                  </a:cubicBezTo>
                  <a:cubicBezTo>
                    <a:pt x="480936" y="95304"/>
                    <a:pt x="478646" y="97594"/>
                    <a:pt x="475821" y="97594"/>
                  </a:cubicBezTo>
                  <a:cubicBezTo>
                    <a:pt x="472996" y="97594"/>
                    <a:pt x="470706" y="95304"/>
                    <a:pt x="470706" y="92479"/>
                  </a:cubicBezTo>
                  <a:cubicBezTo>
                    <a:pt x="470706" y="89654"/>
                    <a:pt x="472996" y="87364"/>
                    <a:pt x="475821" y="87364"/>
                  </a:cubicBezTo>
                  <a:close/>
                  <a:moveTo>
                    <a:pt x="296266" y="87364"/>
                  </a:moveTo>
                  <a:cubicBezTo>
                    <a:pt x="299091" y="87364"/>
                    <a:pt x="301381" y="89654"/>
                    <a:pt x="301381" y="92479"/>
                  </a:cubicBezTo>
                  <a:cubicBezTo>
                    <a:pt x="301381" y="95304"/>
                    <a:pt x="299091" y="97594"/>
                    <a:pt x="296266" y="97594"/>
                  </a:cubicBezTo>
                  <a:cubicBezTo>
                    <a:pt x="293441" y="97594"/>
                    <a:pt x="291151" y="95304"/>
                    <a:pt x="291151" y="92479"/>
                  </a:cubicBezTo>
                  <a:cubicBezTo>
                    <a:pt x="291151" y="89654"/>
                    <a:pt x="293441" y="87364"/>
                    <a:pt x="296266" y="87364"/>
                  </a:cubicBezTo>
                  <a:close/>
                  <a:moveTo>
                    <a:pt x="206483" y="87364"/>
                  </a:moveTo>
                  <a:cubicBezTo>
                    <a:pt x="209308" y="87364"/>
                    <a:pt x="211598" y="89654"/>
                    <a:pt x="211598" y="92479"/>
                  </a:cubicBezTo>
                  <a:cubicBezTo>
                    <a:pt x="211598" y="95304"/>
                    <a:pt x="209308" y="97594"/>
                    <a:pt x="206483" y="97594"/>
                  </a:cubicBezTo>
                  <a:cubicBezTo>
                    <a:pt x="203658" y="97594"/>
                    <a:pt x="201368" y="95304"/>
                    <a:pt x="201368" y="92479"/>
                  </a:cubicBezTo>
                  <a:cubicBezTo>
                    <a:pt x="201368" y="89654"/>
                    <a:pt x="203658" y="87364"/>
                    <a:pt x="206483" y="87364"/>
                  </a:cubicBezTo>
                  <a:close/>
                  <a:moveTo>
                    <a:pt x="26937" y="87364"/>
                  </a:moveTo>
                  <a:cubicBezTo>
                    <a:pt x="29762" y="87364"/>
                    <a:pt x="32052" y="89654"/>
                    <a:pt x="32052" y="92479"/>
                  </a:cubicBezTo>
                  <a:cubicBezTo>
                    <a:pt x="32052" y="95304"/>
                    <a:pt x="29762" y="97594"/>
                    <a:pt x="26937" y="97594"/>
                  </a:cubicBezTo>
                  <a:cubicBezTo>
                    <a:pt x="24112" y="97594"/>
                    <a:pt x="21822" y="95304"/>
                    <a:pt x="21822" y="92479"/>
                  </a:cubicBezTo>
                  <a:cubicBezTo>
                    <a:pt x="21822" y="89654"/>
                    <a:pt x="24112" y="87364"/>
                    <a:pt x="26937" y="87364"/>
                  </a:cubicBezTo>
                  <a:close/>
                  <a:moveTo>
                    <a:pt x="386038" y="87354"/>
                  </a:moveTo>
                  <a:cubicBezTo>
                    <a:pt x="388869" y="87354"/>
                    <a:pt x="391163" y="89648"/>
                    <a:pt x="391163" y="92478"/>
                  </a:cubicBezTo>
                  <a:cubicBezTo>
                    <a:pt x="391163" y="95309"/>
                    <a:pt x="388869" y="97603"/>
                    <a:pt x="386038" y="97603"/>
                  </a:cubicBezTo>
                  <a:cubicBezTo>
                    <a:pt x="383208" y="97603"/>
                    <a:pt x="380914" y="95309"/>
                    <a:pt x="380914" y="92478"/>
                  </a:cubicBezTo>
                  <a:cubicBezTo>
                    <a:pt x="380914" y="89648"/>
                    <a:pt x="383208" y="87354"/>
                    <a:pt x="386038" y="87354"/>
                  </a:cubicBezTo>
                  <a:close/>
                  <a:moveTo>
                    <a:pt x="116709" y="87354"/>
                  </a:moveTo>
                  <a:cubicBezTo>
                    <a:pt x="119540" y="87354"/>
                    <a:pt x="121834" y="89648"/>
                    <a:pt x="121834" y="92478"/>
                  </a:cubicBezTo>
                  <a:cubicBezTo>
                    <a:pt x="121834" y="95309"/>
                    <a:pt x="119540" y="97603"/>
                    <a:pt x="116709" y="97603"/>
                  </a:cubicBezTo>
                  <a:cubicBezTo>
                    <a:pt x="113879" y="97603"/>
                    <a:pt x="111585" y="95309"/>
                    <a:pt x="111585" y="92478"/>
                  </a:cubicBezTo>
                  <a:cubicBezTo>
                    <a:pt x="111585" y="89648"/>
                    <a:pt x="113879" y="87354"/>
                    <a:pt x="116709" y="87354"/>
                  </a:cubicBezTo>
                  <a:close/>
                  <a:moveTo>
                    <a:pt x="879814" y="43682"/>
                  </a:moveTo>
                  <a:cubicBezTo>
                    <a:pt x="881971" y="43682"/>
                    <a:pt x="883719" y="45430"/>
                    <a:pt x="883719" y="47587"/>
                  </a:cubicBezTo>
                  <a:cubicBezTo>
                    <a:pt x="883719" y="49744"/>
                    <a:pt x="881971" y="51493"/>
                    <a:pt x="879814" y="51493"/>
                  </a:cubicBezTo>
                  <a:cubicBezTo>
                    <a:pt x="877657" y="51493"/>
                    <a:pt x="875909" y="49744"/>
                    <a:pt x="875909" y="47587"/>
                  </a:cubicBezTo>
                  <a:cubicBezTo>
                    <a:pt x="875909" y="45430"/>
                    <a:pt x="877657" y="43682"/>
                    <a:pt x="879814" y="43682"/>
                  </a:cubicBezTo>
                  <a:close/>
                  <a:moveTo>
                    <a:pt x="790041" y="43682"/>
                  </a:moveTo>
                  <a:cubicBezTo>
                    <a:pt x="792198" y="43682"/>
                    <a:pt x="793946" y="45430"/>
                    <a:pt x="793946" y="47587"/>
                  </a:cubicBezTo>
                  <a:cubicBezTo>
                    <a:pt x="793946" y="49744"/>
                    <a:pt x="792198" y="51493"/>
                    <a:pt x="790041" y="51493"/>
                  </a:cubicBezTo>
                  <a:cubicBezTo>
                    <a:pt x="787884" y="51493"/>
                    <a:pt x="786136" y="49744"/>
                    <a:pt x="786136" y="47587"/>
                  </a:cubicBezTo>
                  <a:cubicBezTo>
                    <a:pt x="786136" y="45430"/>
                    <a:pt x="787884" y="43682"/>
                    <a:pt x="790041" y="43682"/>
                  </a:cubicBezTo>
                  <a:close/>
                  <a:moveTo>
                    <a:pt x="700259" y="43682"/>
                  </a:moveTo>
                  <a:cubicBezTo>
                    <a:pt x="702416" y="43682"/>
                    <a:pt x="704165" y="45430"/>
                    <a:pt x="704165" y="47587"/>
                  </a:cubicBezTo>
                  <a:cubicBezTo>
                    <a:pt x="704165" y="49744"/>
                    <a:pt x="702416" y="51493"/>
                    <a:pt x="700259" y="51493"/>
                  </a:cubicBezTo>
                  <a:cubicBezTo>
                    <a:pt x="698102" y="51493"/>
                    <a:pt x="696354" y="49744"/>
                    <a:pt x="696354" y="47587"/>
                  </a:cubicBezTo>
                  <a:cubicBezTo>
                    <a:pt x="696354" y="45430"/>
                    <a:pt x="698102" y="43682"/>
                    <a:pt x="700259" y="43682"/>
                  </a:cubicBezTo>
                  <a:close/>
                  <a:moveTo>
                    <a:pt x="610486" y="43682"/>
                  </a:moveTo>
                  <a:cubicBezTo>
                    <a:pt x="612643" y="43682"/>
                    <a:pt x="614391" y="45430"/>
                    <a:pt x="614391" y="47587"/>
                  </a:cubicBezTo>
                  <a:cubicBezTo>
                    <a:pt x="614391" y="49744"/>
                    <a:pt x="612643" y="51493"/>
                    <a:pt x="610486" y="51493"/>
                  </a:cubicBezTo>
                  <a:cubicBezTo>
                    <a:pt x="608329" y="51493"/>
                    <a:pt x="606581" y="49744"/>
                    <a:pt x="606581" y="47587"/>
                  </a:cubicBezTo>
                  <a:cubicBezTo>
                    <a:pt x="606581" y="45430"/>
                    <a:pt x="608329" y="43682"/>
                    <a:pt x="610486" y="43682"/>
                  </a:cubicBezTo>
                  <a:close/>
                  <a:moveTo>
                    <a:pt x="520703" y="43682"/>
                  </a:moveTo>
                  <a:cubicBezTo>
                    <a:pt x="522860" y="43682"/>
                    <a:pt x="524608" y="45430"/>
                    <a:pt x="524608" y="47587"/>
                  </a:cubicBezTo>
                  <a:cubicBezTo>
                    <a:pt x="524608" y="49744"/>
                    <a:pt x="522860" y="51493"/>
                    <a:pt x="520703" y="51493"/>
                  </a:cubicBezTo>
                  <a:cubicBezTo>
                    <a:pt x="518546" y="51493"/>
                    <a:pt x="516798" y="49744"/>
                    <a:pt x="516798" y="47587"/>
                  </a:cubicBezTo>
                  <a:cubicBezTo>
                    <a:pt x="516798" y="45430"/>
                    <a:pt x="518546" y="43682"/>
                    <a:pt x="520703" y="43682"/>
                  </a:cubicBezTo>
                  <a:close/>
                  <a:moveTo>
                    <a:pt x="430930" y="43682"/>
                  </a:moveTo>
                  <a:cubicBezTo>
                    <a:pt x="433087" y="43682"/>
                    <a:pt x="434836" y="45430"/>
                    <a:pt x="434836" y="47587"/>
                  </a:cubicBezTo>
                  <a:cubicBezTo>
                    <a:pt x="434836" y="49744"/>
                    <a:pt x="433087" y="51493"/>
                    <a:pt x="430930" y="51493"/>
                  </a:cubicBezTo>
                  <a:cubicBezTo>
                    <a:pt x="428773" y="51493"/>
                    <a:pt x="427025" y="49744"/>
                    <a:pt x="427025" y="47587"/>
                  </a:cubicBezTo>
                  <a:cubicBezTo>
                    <a:pt x="427025" y="45430"/>
                    <a:pt x="428773" y="43682"/>
                    <a:pt x="430930" y="43682"/>
                  </a:cubicBezTo>
                  <a:close/>
                  <a:moveTo>
                    <a:pt x="341157" y="43682"/>
                  </a:moveTo>
                  <a:cubicBezTo>
                    <a:pt x="343314" y="43682"/>
                    <a:pt x="345063" y="45430"/>
                    <a:pt x="345063" y="47587"/>
                  </a:cubicBezTo>
                  <a:cubicBezTo>
                    <a:pt x="345063" y="49744"/>
                    <a:pt x="343314" y="51493"/>
                    <a:pt x="341157" y="51493"/>
                  </a:cubicBezTo>
                  <a:cubicBezTo>
                    <a:pt x="339000" y="51493"/>
                    <a:pt x="337252" y="49744"/>
                    <a:pt x="337252" y="47587"/>
                  </a:cubicBezTo>
                  <a:cubicBezTo>
                    <a:pt x="337252" y="45430"/>
                    <a:pt x="339000" y="43682"/>
                    <a:pt x="341157" y="43682"/>
                  </a:cubicBezTo>
                  <a:close/>
                  <a:moveTo>
                    <a:pt x="251374" y="43682"/>
                  </a:moveTo>
                  <a:cubicBezTo>
                    <a:pt x="253531" y="43682"/>
                    <a:pt x="255280" y="45430"/>
                    <a:pt x="255280" y="47587"/>
                  </a:cubicBezTo>
                  <a:cubicBezTo>
                    <a:pt x="255280" y="49744"/>
                    <a:pt x="253531" y="51493"/>
                    <a:pt x="251374" y="51493"/>
                  </a:cubicBezTo>
                  <a:cubicBezTo>
                    <a:pt x="249217" y="51493"/>
                    <a:pt x="247469" y="49744"/>
                    <a:pt x="247469" y="47587"/>
                  </a:cubicBezTo>
                  <a:cubicBezTo>
                    <a:pt x="247469" y="45430"/>
                    <a:pt x="249217" y="43682"/>
                    <a:pt x="251374" y="43682"/>
                  </a:cubicBezTo>
                  <a:close/>
                  <a:moveTo>
                    <a:pt x="161601" y="43682"/>
                  </a:moveTo>
                  <a:cubicBezTo>
                    <a:pt x="163758" y="43682"/>
                    <a:pt x="165506" y="45430"/>
                    <a:pt x="165506" y="47587"/>
                  </a:cubicBezTo>
                  <a:cubicBezTo>
                    <a:pt x="165506" y="49744"/>
                    <a:pt x="163758" y="51493"/>
                    <a:pt x="161601" y="51493"/>
                  </a:cubicBezTo>
                  <a:cubicBezTo>
                    <a:pt x="159444" y="51493"/>
                    <a:pt x="157696" y="49744"/>
                    <a:pt x="157696" y="47587"/>
                  </a:cubicBezTo>
                  <a:cubicBezTo>
                    <a:pt x="157696" y="45430"/>
                    <a:pt x="159444" y="43682"/>
                    <a:pt x="161601" y="43682"/>
                  </a:cubicBezTo>
                  <a:close/>
                  <a:moveTo>
                    <a:pt x="71828" y="43682"/>
                  </a:moveTo>
                  <a:cubicBezTo>
                    <a:pt x="73985" y="43682"/>
                    <a:pt x="75734" y="45430"/>
                    <a:pt x="75734" y="47587"/>
                  </a:cubicBezTo>
                  <a:cubicBezTo>
                    <a:pt x="75734" y="49744"/>
                    <a:pt x="73985" y="51493"/>
                    <a:pt x="71828" y="51493"/>
                  </a:cubicBezTo>
                  <a:cubicBezTo>
                    <a:pt x="69671" y="51493"/>
                    <a:pt x="67923" y="49744"/>
                    <a:pt x="67923" y="47587"/>
                  </a:cubicBezTo>
                  <a:cubicBezTo>
                    <a:pt x="67923" y="45430"/>
                    <a:pt x="69671" y="43682"/>
                    <a:pt x="71828" y="43682"/>
                  </a:cubicBezTo>
                  <a:close/>
                  <a:moveTo>
                    <a:pt x="924706" y="0"/>
                  </a:moveTo>
                  <a:cubicBezTo>
                    <a:pt x="926602" y="10"/>
                    <a:pt x="927392" y="800"/>
                    <a:pt x="927392" y="2696"/>
                  </a:cubicBezTo>
                  <a:cubicBezTo>
                    <a:pt x="927392" y="4601"/>
                    <a:pt x="926602" y="5391"/>
                    <a:pt x="924706" y="5391"/>
                  </a:cubicBezTo>
                  <a:cubicBezTo>
                    <a:pt x="922801" y="5391"/>
                    <a:pt x="922001" y="4601"/>
                    <a:pt x="922001" y="2696"/>
                  </a:cubicBezTo>
                  <a:cubicBezTo>
                    <a:pt x="922001" y="791"/>
                    <a:pt x="922792" y="0"/>
                    <a:pt x="924706" y="0"/>
                  </a:cubicBezTo>
                  <a:close/>
                  <a:moveTo>
                    <a:pt x="834914" y="0"/>
                  </a:moveTo>
                  <a:cubicBezTo>
                    <a:pt x="836829" y="10"/>
                    <a:pt x="837610" y="800"/>
                    <a:pt x="837610" y="2696"/>
                  </a:cubicBezTo>
                  <a:cubicBezTo>
                    <a:pt x="837610" y="4601"/>
                    <a:pt x="836829" y="5391"/>
                    <a:pt x="834914" y="5391"/>
                  </a:cubicBezTo>
                  <a:cubicBezTo>
                    <a:pt x="833009" y="5391"/>
                    <a:pt x="832228" y="4601"/>
                    <a:pt x="832228" y="2696"/>
                  </a:cubicBezTo>
                  <a:cubicBezTo>
                    <a:pt x="832228" y="791"/>
                    <a:pt x="833019" y="0"/>
                    <a:pt x="834914" y="0"/>
                  </a:cubicBezTo>
                  <a:close/>
                  <a:moveTo>
                    <a:pt x="745151" y="0"/>
                  </a:moveTo>
                  <a:cubicBezTo>
                    <a:pt x="747056" y="10"/>
                    <a:pt x="747846" y="800"/>
                    <a:pt x="747846" y="2696"/>
                  </a:cubicBezTo>
                  <a:cubicBezTo>
                    <a:pt x="747846" y="4601"/>
                    <a:pt x="747056" y="5391"/>
                    <a:pt x="745151" y="5391"/>
                  </a:cubicBezTo>
                  <a:cubicBezTo>
                    <a:pt x="743236" y="5391"/>
                    <a:pt x="742455" y="4601"/>
                    <a:pt x="742455" y="2696"/>
                  </a:cubicBezTo>
                  <a:cubicBezTo>
                    <a:pt x="742455" y="791"/>
                    <a:pt x="743246" y="0"/>
                    <a:pt x="745151" y="0"/>
                  </a:cubicBezTo>
                  <a:close/>
                  <a:moveTo>
                    <a:pt x="655368" y="0"/>
                  </a:moveTo>
                  <a:cubicBezTo>
                    <a:pt x="657273" y="10"/>
                    <a:pt x="658064" y="800"/>
                    <a:pt x="658064" y="2696"/>
                  </a:cubicBezTo>
                  <a:cubicBezTo>
                    <a:pt x="658064" y="4601"/>
                    <a:pt x="657273" y="5391"/>
                    <a:pt x="655368" y="5391"/>
                  </a:cubicBezTo>
                  <a:cubicBezTo>
                    <a:pt x="653463" y="5391"/>
                    <a:pt x="652682" y="4601"/>
                    <a:pt x="652682" y="2696"/>
                  </a:cubicBezTo>
                  <a:cubicBezTo>
                    <a:pt x="652682" y="791"/>
                    <a:pt x="653473" y="0"/>
                    <a:pt x="655368" y="0"/>
                  </a:cubicBezTo>
                  <a:close/>
                  <a:moveTo>
                    <a:pt x="565594" y="0"/>
                  </a:moveTo>
                  <a:cubicBezTo>
                    <a:pt x="567499" y="10"/>
                    <a:pt x="568299" y="800"/>
                    <a:pt x="568299" y="2696"/>
                  </a:cubicBezTo>
                  <a:cubicBezTo>
                    <a:pt x="568299" y="4601"/>
                    <a:pt x="567509" y="5391"/>
                    <a:pt x="565594" y="5391"/>
                  </a:cubicBezTo>
                  <a:cubicBezTo>
                    <a:pt x="563689" y="5391"/>
                    <a:pt x="562908" y="4601"/>
                    <a:pt x="562908" y="2696"/>
                  </a:cubicBezTo>
                  <a:cubicBezTo>
                    <a:pt x="562908" y="791"/>
                    <a:pt x="563699" y="0"/>
                    <a:pt x="565594" y="0"/>
                  </a:cubicBezTo>
                  <a:close/>
                  <a:moveTo>
                    <a:pt x="475822" y="0"/>
                  </a:moveTo>
                  <a:cubicBezTo>
                    <a:pt x="477727" y="10"/>
                    <a:pt x="478508" y="800"/>
                    <a:pt x="478508" y="2696"/>
                  </a:cubicBezTo>
                  <a:cubicBezTo>
                    <a:pt x="478508" y="4601"/>
                    <a:pt x="477727" y="5391"/>
                    <a:pt x="475822" y="5391"/>
                  </a:cubicBezTo>
                  <a:cubicBezTo>
                    <a:pt x="473917" y="5391"/>
                    <a:pt x="473126" y="4601"/>
                    <a:pt x="473126" y="2696"/>
                  </a:cubicBezTo>
                  <a:cubicBezTo>
                    <a:pt x="473126" y="791"/>
                    <a:pt x="473917" y="0"/>
                    <a:pt x="475822" y="0"/>
                  </a:cubicBezTo>
                  <a:close/>
                  <a:moveTo>
                    <a:pt x="386039" y="0"/>
                  </a:moveTo>
                  <a:cubicBezTo>
                    <a:pt x="387944" y="0"/>
                    <a:pt x="388734" y="800"/>
                    <a:pt x="388734" y="2696"/>
                  </a:cubicBezTo>
                  <a:cubicBezTo>
                    <a:pt x="388734" y="4601"/>
                    <a:pt x="387944" y="5391"/>
                    <a:pt x="386039" y="5391"/>
                  </a:cubicBezTo>
                  <a:cubicBezTo>
                    <a:pt x="384134" y="5391"/>
                    <a:pt x="383343" y="4601"/>
                    <a:pt x="383343" y="2696"/>
                  </a:cubicBezTo>
                  <a:cubicBezTo>
                    <a:pt x="383343" y="791"/>
                    <a:pt x="384134" y="0"/>
                    <a:pt x="386039" y="0"/>
                  </a:cubicBezTo>
                  <a:close/>
                  <a:moveTo>
                    <a:pt x="296266" y="0"/>
                  </a:moveTo>
                  <a:cubicBezTo>
                    <a:pt x="298171" y="10"/>
                    <a:pt x="298961" y="800"/>
                    <a:pt x="298961" y="2696"/>
                  </a:cubicBezTo>
                  <a:cubicBezTo>
                    <a:pt x="298961" y="4601"/>
                    <a:pt x="298171" y="5391"/>
                    <a:pt x="296266" y="5391"/>
                  </a:cubicBezTo>
                  <a:cubicBezTo>
                    <a:pt x="294361" y="5391"/>
                    <a:pt x="293570" y="4601"/>
                    <a:pt x="293570" y="2696"/>
                  </a:cubicBezTo>
                  <a:cubicBezTo>
                    <a:pt x="293570" y="791"/>
                    <a:pt x="294361" y="0"/>
                    <a:pt x="296266" y="0"/>
                  </a:cubicBezTo>
                  <a:close/>
                  <a:moveTo>
                    <a:pt x="206493" y="0"/>
                  </a:moveTo>
                  <a:cubicBezTo>
                    <a:pt x="208398" y="10"/>
                    <a:pt x="209179" y="800"/>
                    <a:pt x="209179" y="2696"/>
                  </a:cubicBezTo>
                  <a:cubicBezTo>
                    <a:pt x="209179" y="4601"/>
                    <a:pt x="208388" y="5391"/>
                    <a:pt x="206493" y="5391"/>
                  </a:cubicBezTo>
                  <a:cubicBezTo>
                    <a:pt x="204578" y="5391"/>
                    <a:pt x="203797" y="4601"/>
                    <a:pt x="203797" y="2696"/>
                  </a:cubicBezTo>
                  <a:cubicBezTo>
                    <a:pt x="203797" y="791"/>
                    <a:pt x="204588" y="0"/>
                    <a:pt x="206493" y="0"/>
                  </a:cubicBezTo>
                  <a:close/>
                  <a:moveTo>
                    <a:pt x="116719" y="0"/>
                  </a:moveTo>
                  <a:cubicBezTo>
                    <a:pt x="118624" y="0"/>
                    <a:pt x="119405" y="800"/>
                    <a:pt x="119405" y="2696"/>
                  </a:cubicBezTo>
                  <a:cubicBezTo>
                    <a:pt x="119405" y="4601"/>
                    <a:pt x="118624" y="5391"/>
                    <a:pt x="116719" y="5391"/>
                  </a:cubicBezTo>
                  <a:cubicBezTo>
                    <a:pt x="114814" y="5391"/>
                    <a:pt x="114033" y="4601"/>
                    <a:pt x="114033" y="2696"/>
                  </a:cubicBezTo>
                  <a:cubicBezTo>
                    <a:pt x="114033" y="791"/>
                    <a:pt x="114814" y="0"/>
                    <a:pt x="116719" y="0"/>
                  </a:cubicBezTo>
                  <a:close/>
                  <a:moveTo>
                    <a:pt x="26937" y="0"/>
                  </a:moveTo>
                  <a:cubicBezTo>
                    <a:pt x="28842" y="0"/>
                    <a:pt x="29632" y="800"/>
                    <a:pt x="29632" y="2696"/>
                  </a:cubicBezTo>
                  <a:cubicBezTo>
                    <a:pt x="29632" y="4601"/>
                    <a:pt x="28842" y="5391"/>
                    <a:pt x="26937" y="5391"/>
                  </a:cubicBezTo>
                  <a:cubicBezTo>
                    <a:pt x="25032" y="5391"/>
                    <a:pt x="24241" y="4610"/>
                    <a:pt x="24241" y="2696"/>
                  </a:cubicBezTo>
                  <a:cubicBezTo>
                    <a:pt x="24241" y="791"/>
                    <a:pt x="25032" y="0"/>
                    <a:pt x="2693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/>
            </a:p>
          </p:txBody>
        </p:sp>
      </p:grpSp>
      <p:sp>
        <p:nvSpPr>
          <p:cNvPr id="27" name="Forma Livre: Forma 26">
            <a:extLst>
              <a:ext uri="{FF2B5EF4-FFF2-40B4-BE49-F238E27FC236}">
                <a16:creationId xmlns:a16="http://schemas.microsoft.com/office/drawing/2014/main" id="{118F674C-67B4-487B-8597-2AEAED81F74B}"/>
              </a:ext>
            </a:extLst>
          </p:cNvPr>
          <p:cNvSpPr/>
          <p:nvPr userDrawn="1"/>
        </p:nvSpPr>
        <p:spPr>
          <a:xfrm rot="21540000" flipV="1">
            <a:off x="444472" y="1310328"/>
            <a:ext cx="11318409" cy="4995043"/>
          </a:xfrm>
          <a:custGeom>
            <a:avLst/>
            <a:gdLst>
              <a:gd name="connsiteX0" fmla="*/ 88900 w 10668000"/>
              <a:gd name="connsiteY0" fmla="*/ 63500 h 5689600"/>
              <a:gd name="connsiteX1" fmla="*/ 0 w 10668000"/>
              <a:gd name="connsiteY1" fmla="*/ 5613400 h 5689600"/>
              <a:gd name="connsiteX2" fmla="*/ 1320800 w 10668000"/>
              <a:gd name="connsiteY2" fmla="*/ 5689600 h 5689600"/>
              <a:gd name="connsiteX3" fmla="*/ 10083800 w 10668000"/>
              <a:gd name="connsiteY3" fmla="*/ 5486400 h 5689600"/>
              <a:gd name="connsiteX4" fmla="*/ 10604500 w 10668000"/>
              <a:gd name="connsiteY4" fmla="*/ 5295900 h 5689600"/>
              <a:gd name="connsiteX5" fmla="*/ 10668000 w 10668000"/>
              <a:gd name="connsiteY5" fmla="*/ 0 h 5689600"/>
              <a:gd name="connsiteX6" fmla="*/ 88900 w 10668000"/>
              <a:gd name="connsiteY6" fmla="*/ 63500 h 5689600"/>
              <a:gd name="connsiteX0" fmla="*/ 88900 w 10668000"/>
              <a:gd name="connsiteY0" fmla="*/ 63500 h 5689600"/>
              <a:gd name="connsiteX1" fmla="*/ 0 w 10668000"/>
              <a:gd name="connsiteY1" fmla="*/ 5613400 h 5689600"/>
              <a:gd name="connsiteX2" fmla="*/ 1320800 w 10668000"/>
              <a:gd name="connsiteY2" fmla="*/ 5689600 h 5689600"/>
              <a:gd name="connsiteX3" fmla="*/ 7521314 w 10668000"/>
              <a:gd name="connsiteY3" fmla="*/ 5453877 h 5689600"/>
              <a:gd name="connsiteX4" fmla="*/ 10604500 w 10668000"/>
              <a:gd name="connsiteY4" fmla="*/ 5295900 h 5689600"/>
              <a:gd name="connsiteX5" fmla="*/ 10668000 w 10668000"/>
              <a:gd name="connsiteY5" fmla="*/ 0 h 5689600"/>
              <a:gd name="connsiteX6" fmla="*/ 88900 w 10668000"/>
              <a:gd name="connsiteY6" fmla="*/ 63500 h 5689600"/>
              <a:gd name="connsiteX0" fmla="*/ 88900 w 10668000"/>
              <a:gd name="connsiteY0" fmla="*/ 63500 h 5689600"/>
              <a:gd name="connsiteX1" fmla="*/ 0 w 10668000"/>
              <a:gd name="connsiteY1" fmla="*/ 5613400 h 5689600"/>
              <a:gd name="connsiteX2" fmla="*/ 1320800 w 10668000"/>
              <a:gd name="connsiteY2" fmla="*/ 5689600 h 5689600"/>
              <a:gd name="connsiteX3" fmla="*/ 7521314 w 10668000"/>
              <a:gd name="connsiteY3" fmla="*/ 5453877 h 5689600"/>
              <a:gd name="connsiteX4" fmla="*/ 9207227 w 10668000"/>
              <a:gd name="connsiteY4" fmla="*/ 5362833 h 5689600"/>
              <a:gd name="connsiteX5" fmla="*/ 10604500 w 10668000"/>
              <a:gd name="connsiteY5" fmla="*/ 5295900 h 5689600"/>
              <a:gd name="connsiteX6" fmla="*/ 10668000 w 10668000"/>
              <a:gd name="connsiteY6" fmla="*/ 0 h 5689600"/>
              <a:gd name="connsiteX7" fmla="*/ 88900 w 10668000"/>
              <a:gd name="connsiteY7" fmla="*/ 63500 h 5689600"/>
              <a:gd name="connsiteX0" fmla="*/ 88900 w 10668000"/>
              <a:gd name="connsiteY0" fmla="*/ 63500 h 5689600"/>
              <a:gd name="connsiteX1" fmla="*/ 0 w 10668000"/>
              <a:gd name="connsiteY1" fmla="*/ 5613400 h 5689600"/>
              <a:gd name="connsiteX2" fmla="*/ 1320800 w 10668000"/>
              <a:gd name="connsiteY2" fmla="*/ 5689600 h 5689600"/>
              <a:gd name="connsiteX3" fmla="*/ 7521314 w 10668000"/>
              <a:gd name="connsiteY3" fmla="*/ 5453877 h 5689600"/>
              <a:gd name="connsiteX4" fmla="*/ 7010868 w 10668000"/>
              <a:gd name="connsiteY4" fmla="*/ 3340137 h 5689600"/>
              <a:gd name="connsiteX5" fmla="*/ 10604500 w 10668000"/>
              <a:gd name="connsiteY5" fmla="*/ 5295900 h 5689600"/>
              <a:gd name="connsiteX6" fmla="*/ 10668000 w 10668000"/>
              <a:gd name="connsiteY6" fmla="*/ 0 h 5689600"/>
              <a:gd name="connsiteX7" fmla="*/ 88900 w 10668000"/>
              <a:gd name="connsiteY7" fmla="*/ 63500 h 5689600"/>
              <a:gd name="connsiteX0" fmla="*/ 88900 w 10668000"/>
              <a:gd name="connsiteY0" fmla="*/ 63500 h 5689600"/>
              <a:gd name="connsiteX1" fmla="*/ 0 w 10668000"/>
              <a:gd name="connsiteY1" fmla="*/ 5613400 h 5689600"/>
              <a:gd name="connsiteX2" fmla="*/ 1320800 w 10668000"/>
              <a:gd name="connsiteY2" fmla="*/ 5689600 h 5689600"/>
              <a:gd name="connsiteX3" fmla="*/ 7521314 w 10668000"/>
              <a:gd name="connsiteY3" fmla="*/ 5453877 h 5689600"/>
              <a:gd name="connsiteX4" fmla="*/ 7010868 w 10668000"/>
              <a:gd name="connsiteY4" fmla="*/ 3340137 h 5689600"/>
              <a:gd name="connsiteX5" fmla="*/ 10525917 w 10668000"/>
              <a:gd name="connsiteY5" fmla="*/ 3185749 h 5689600"/>
              <a:gd name="connsiteX6" fmla="*/ 10668000 w 10668000"/>
              <a:gd name="connsiteY6" fmla="*/ 0 h 5689600"/>
              <a:gd name="connsiteX7" fmla="*/ 88900 w 10668000"/>
              <a:gd name="connsiteY7" fmla="*/ 63500 h 5689600"/>
              <a:gd name="connsiteX0" fmla="*/ 88900 w 10668000"/>
              <a:gd name="connsiteY0" fmla="*/ 63500 h 5689600"/>
              <a:gd name="connsiteX1" fmla="*/ 0 w 10668000"/>
              <a:gd name="connsiteY1" fmla="*/ 5613400 h 5689600"/>
              <a:gd name="connsiteX2" fmla="*/ 1320800 w 10668000"/>
              <a:gd name="connsiteY2" fmla="*/ 5689600 h 5689600"/>
              <a:gd name="connsiteX3" fmla="*/ 7592288 w 10668000"/>
              <a:gd name="connsiteY3" fmla="*/ 5394925 h 5689600"/>
              <a:gd name="connsiteX4" fmla="*/ 7010868 w 10668000"/>
              <a:gd name="connsiteY4" fmla="*/ 3340137 h 5689600"/>
              <a:gd name="connsiteX5" fmla="*/ 10525917 w 10668000"/>
              <a:gd name="connsiteY5" fmla="*/ 3185749 h 5689600"/>
              <a:gd name="connsiteX6" fmla="*/ 10668000 w 10668000"/>
              <a:gd name="connsiteY6" fmla="*/ 0 h 5689600"/>
              <a:gd name="connsiteX7" fmla="*/ 88900 w 10668000"/>
              <a:gd name="connsiteY7" fmla="*/ 63500 h 5689600"/>
              <a:gd name="connsiteX0" fmla="*/ 88900 w 10668000"/>
              <a:gd name="connsiteY0" fmla="*/ 63500 h 5613400"/>
              <a:gd name="connsiteX1" fmla="*/ 0 w 10668000"/>
              <a:gd name="connsiteY1" fmla="*/ 5613400 h 5613400"/>
              <a:gd name="connsiteX2" fmla="*/ 4623446 w 10668000"/>
              <a:gd name="connsiteY2" fmla="*/ 5577326 h 5613400"/>
              <a:gd name="connsiteX3" fmla="*/ 7592288 w 10668000"/>
              <a:gd name="connsiteY3" fmla="*/ 5394925 h 5613400"/>
              <a:gd name="connsiteX4" fmla="*/ 7010868 w 10668000"/>
              <a:gd name="connsiteY4" fmla="*/ 3340137 h 5613400"/>
              <a:gd name="connsiteX5" fmla="*/ 10525917 w 10668000"/>
              <a:gd name="connsiteY5" fmla="*/ 3185749 h 5613400"/>
              <a:gd name="connsiteX6" fmla="*/ 10668000 w 10668000"/>
              <a:gd name="connsiteY6" fmla="*/ 0 h 5613400"/>
              <a:gd name="connsiteX7" fmla="*/ 88900 w 10668000"/>
              <a:gd name="connsiteY7" fmla="*/ 63500 h 5613400"/>
              <a:gd name="connsiteX0" fmla="*/ 21983 w 10668000"/>
              <a:gd name="connsiteY0" fmla="*/ 2047406 h 5613400"/>
              <a:gd name="connsiteX1" fmla="*/ 0 w 10668000"/>
              <a:gd name="connsiteY1" fmla="*/ 5613400 h 5613400"/>
              <a:gd name="connsiteX2" fmla="*/ 4623446 w 10668000"/>
              <a:gd name="connsiteY2" fmla="*/ 5577326 h 5613400"/>
              <a:gd name="connsiteX3" fmla="*/ 7592288 w 10668000"/>
              <a:gd name="connsiteY3" fmla="*/ 5394925 h 5613400"/>
              <a:gd name="connsiteX4" fmla="*/ 7010868 w 10668000"/>
              <a:gd name="connsiteY4" fmla="*/ 3340137 h 5613400"/>
              <a:gd name="connsiteX5" fmla="*/ 10525917 w 10668000"/>
              <a:gd name="connsiteY5" fmla="*/ 3185749 h 5613400"/>
              <a:gd name="connsiteX6" fmla="*/ 10668000 w 10668000"/>
              <a:gd name="connsiteY6" fmla="*/ 0 h 5613400"/>
              <a:gd name="connsiteX7" fmla="*/ 21983 w 10668000"/>
              <a:gd name="connsiteY7" fmla="*/ 2047406 h 5613400"/>
              <a:gd name="connsiteX0" fmla="*/ 21983 w 10668000"/>
              <a:gd name="connsiteY0" fmla="*/ 2047406 h 5613400"/>
              <a:gd name="connsiteX1" fmla="*/ 0 w 10668000"/>
              <a:gd name="connsiteY1" fmla="*/ 5613400 h 5613400"/>
              <a:gd name="connsiteX2" fmla="*/ 4623446 w 10668000"/>
              <a:gd name="connsiteY2" fmla="*/ 5577326 h 5613400"/>
              <a:gd name="connsiteX3" fmla="*/ 7592288 w 10668000"/>
              <a:gd name="connsiteY3" fmla="*/ 5394925 h 5613400"/>
              <a:gd name="connsiteX4" fmla="*/ 7010868 w 10668000"/>
              <a:gd name="connsiteY4" fmla="*/ 3340137 h 5613400"/>
              <a:gd name="connsiteX5" fmla="*/ 10525917 w 10668000"/>
              <a:gd name="connsiteY5" fmla="*/ 3185749 h 5613400"/>
              <a:gd name="connsiteX6" fmla="*/ 10668000 w 10668000"/>
              <a:gd name="connsiteY6" fmla="*/ 0 h 5613400"/>
              <a:gd name="connsiteX7" fmla="*/ 3235728 w 10668000"/>
              <a:gd name="connsiteY7" fmla="*/ 1422339 h 5613400"/>
              <a:gd name="connsiteX8" fmla="*/ 21983 w 10668000"/>
              <a:gd name="connsiteY8" fmla="*/ 2047406 h 5613400"/>
              <a:gd name="connsiteX0" fmla="*/ 21983 w 10668000"/>
              <a:gd name="connsiteY0" fmla="*/ 2047406 h 5613400"/>
              <a:gd name="connsiteX1" fmla="*/ 0 w 10668000"/>
              <a:gd name="connsiteY1" fmla="*/ 5613400 h 5613400"/>
              <a:gd name="connsiteX2" fmla="*/ 4623446 w 10668000"/>
              <a:gd name="connsiteY2" fmla="*/ 5577326 h 5613400"/>
              <a:gd name="connsiteX3" fmla="*/ 7592288 w 10668000"/>
              <a:gd name="connsiteY3" fmla="*/ 5394925 h 5613400"/>
              <a:gd name="connsiteX4" fmla="*/ 7010868 w 10668000"/>
              <a:gd name="connsiteY4" fmla="*/ 3340137 h 5613400"/>
              <a:gd name="connsiteX5" fmla="*/ 10525917 w 10668000"/>
              <a:gd name="connsiteY5" fmla="*/ 3185749 h 5613400"/>
              <a:gd name="connsiteX6" fmla="*/ 10668000 w 10668000"/>
              <a:gd name="connsiteY6" fmla="*/ 0 h 5613400"/>
              <a:gd name="connsiteX7" fmla="*/ 3237818 w 10668000"/>
              <a:gd name="connsiteY7" fmla="*/ 1565955 h 5613400"/>
              <a:gd name="connsiteX8" fmla="*/ 21983 w 10668000"/>
              <a:gd name="connsiteY8" fmla="*/ 2047406 h 5613400"/>
              <a:gd name="connsiteX0" fmla="*/ 21983 w 10668000"/>
              <a:gd name="connsiteY0" fmla="*/ 2047406 h 5613400"/>
              <a:gd name="connsiteX1" fmla="*/ 0 w 10668000"/>
              <a:gd name="connsiteY1" fmla="*/ 5613400 h 5613400"/>
              <a:gd name="connsiteX2" fmla="*/ 4623446 w 10668000"/>
              <a:gd name="connsiteY2" fmla="*/ 5577326 h 5613400"/>
              <a:gd name="connsiteX3" fmla="*/ 7592288 w 10668000"/>
              <a:gd name="connsiteY3" fmla="*/ 5394925 h 5613400"/>
              <a:gd name="connsiteX4" fmla="*/ 7010868 w 10668000"/>
              <a:gd name="connsiteY4" fmla="*/ 3340137 h 5613400"/>
              <a:gd name="connsiteX5" fmla="*/ 10525917 w 10668000"/>
              <a:gd name="connsiteY5" fmla="*/ 3185749 h 5613400"/>
              <a:gd name="connsiteX6" fmla="*/ 10668000 w 10668000"/>
              <a:gd name="connsiteY6" fmla="*/ 0 h 5613400"/>
              <a:gd name="connsiteX7" fmla="*/ 7224182 w 10668000"/>
              <a:gd name="connsiteY7" fmla="*/ 721063 h 5613400"/>
              <a:gd name="connsiteX8" fmla="*/ 3237818 w 10668000"/>
              <a:gd name="connsiteY8" fmla="*/ 1565955 h 5613400"/>
              <a:gd name="connsiteX9" fmla="*/ 21983 w 10668000"/>
              <a:gd name="connsiteY9" fmla="*/ 2047406 h 5613400"/>
              <a:gd name="connsiteX0" fmla="*/ 21983 w 10668000"/>
              <a:gd name="connsiteY0" fmla="*/ 2083432 h 5649426"/>
              <a:gd name="connsiteX1" fmla="*/ 0 w 10668000"/>
              <a:gd name="connsiteY1" fmla="*/ 5649426 h 5649426"/>
              <a:gd name="connsiteX2" fmla="*/ 4623446 w 10668000"/>
              <a:gd name="connsiteY2" fmla="*/ 5613352 h 5649426"/>
              <a:gd name="connsiteX3" fmla="*/ 7592288 w 10668000"/>
              <a:gd name="connsiteY3" fmla="*/ 5430951 h 5649426"/>
              <a:gd name="connsiteX4" fmla="*/ 7010868 w 10668000"/>
              <a:gd name="connsiteY4" fmla="*/ 3376163 h 5649426"/>
              <a:gd name="connsiteX5" fmla="*/ 10525917 w 10668000"/>
              <a:gd name="connsiteY5" fmla="*/ 3221775 h 5649426"/>
              <a:gd name="connsiteX6" fmla="*/ 10668000 w 10668000"/>
              <a:gd name="connsiteY6" fmla="*/ 36026 h 5649426"/>
              <a:gd name="connsiteX7" fmla="*/ 2903242 w 10668000"/>
              <a:gd name="connsiteY7" fmla="*/ 0 h 5649426"/>
              <a:gd name="connsiteX8" fmla="*/ 3237818 w 10668000"/>
              <a:gd name="connsiteY8" fmla="*/ 1601981 h 5649426"/>
              <a:gd name="connsiteX9" fmla="*/ 21983 w 10668000"/>
              <a:gd name="connsiteY9" fmla="*/ 2083432 h 564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68000" h="5649426">
                <a:moveTo>
                  <a:pt x="21983" y="2083432"/>
                </a:moveTo>
                <a:lnTo>
                  <a:pt x="0" y="5649426"/>
                </a:lnTo>
                <a:lnTo>
                  <a:pt x="4623446" y="5613352"/>
                </a:lnTo>
                <a:lnTo>
                  <a:pt x="7592288" y="5430951"/>
                </a:lnTo>
                <a:lnTo>
                  <a:pt x="7010868" y="3376163"/>
                </a:lnTo>
                <a:lnTo>
                  <a:pt x="10525917" y="3221775"/>
                </a:lnTo>
                <a:lnTo>
                  <a:pt x="10668000" y="36026"/>
                </a:lnTo>
                <a:lnTo>
                  <a:pt x="2903242" y="0"/>
                </a:lnTo>
                <a:lnTo>
                  <a:pt x="3237818" y="1601981"/>
                </a:lnTo>
                <a:lnTo>
                  <a:pt x="21983" y="2083432"/>
                </a:lnTo>
                <a:close/>
              </a:path>
            </a:pathLst>
          </a:custGeom>
          <a:solidFill>
            <a:schemeClr val="tx1"/>
          </a:solidFill>
          <a:ln w="190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8" name="Elemento gráfico 16">
            <a:extLst>
              <a:ext uri="{FF2B5EF4-FFF2-40B4-BE49-F238E27FC236}">
                <a16:creationId xmlns:a16="http://schemas.microsoft.com/office/drawing/2014/main" id="{B402DEB1-CAFF-4DB7-903C-064E4269276E}"/>
              </a:ext>
            </a:extLst>
          </p:cNvPr>
          <p:cNvSpPr/>
          <p:nvPr userDrawn="1"/>
        </p:nvSpPr>
        <p:spPr>
          <a:xfrm>
            <a:off x="11489807" y="6130606"/>
            <a:ext cx="596961" cy="583394"/>
          </a:xfrm>
          <a:custGeom>
            <a:avLst/>
            <a:gdLst>
              <a:gd name="connsiteX0" fmla="*/ 75838 w 838200"/>
              <a:gd name="connsiteY0" fmla="*/ 186163 h 819150"/>
              <a:gd name="connsiteX1" fmla="*/ 67647 w 838200"/>
              <a:gd name="connsiteY1" fmla="*/ 185953 h 819150"/>
              <a:gd name="connsiteX2" fmla="*/ 68723 w 838200"/>
              <a:gd name="connsiteY2" fmla="*/ 191201 h 819150"/>
              <a:gd name="connsiteX3" fmla="*/ 75333 w 838200"/>
              <a:gd name="connsiteY3" fmla="*/ 193135 h 819150"/>
              <a:gd name="connsiteX4" fmla="*/ 75838 w 838200"/>
              <a:gd name="connsiteY4" fmla="*/ 186163 h 819150"/>
              <a:gd name="connsiteX5" fmla="*/ 145256 w 838200"/>
              <a:gd name="connsiteY5" fmla="*/ 173418 h 819150"/>
              <a:gd name="connsiteX6" fmla="*/ 142580 w 838200"/>
              <a:gd name="connsiteY6" fmla="*/ 145453 h 819150"/>
              <a:gd name="connsiteX7" fmla="*/ 115129 w 838200"/>
              <a:gd name="connsiteY7" fmla="*/ 145319 h 819150"/>
              <a:gd name="connsiteX8" fmla="*/ 117167 w 838200"/>
              <a:gd name="connsiteY8" fmla="*/ 172704 h 819150"/>
              <a:gd name="connsiteX9" fmla="*/ 145256 w 838200"/>
              <a:gd name="connsiteY9" fmla="*/ 173418 h 819150"/>
              <a:gd name="connsiteX10" fmla="*/ 634013 w 838200"/>
              <a:gd name="connsiteY10" fmla="*/ 702360 h 819150"/>
              <a:gd name="connsiteX11" fmla="*/ 616915 w 838200"/>
              <a:gd name="connsiteY11" fmla="*/ 694931 h 819150"/>
              <a:gd name="connsiteX12" fmla="*/ 631041 w 838200"/>
              <a:gd name="connsiteY12" fmla="*/ 665651 h 819150"/>
              <a:gd name="connsiteX13" fmla="*/ 669846 w 838200"/>
              <a:gd name="connsiteY13" fmla="*/ 656202 h 819150"/>
              <a:gd name="connsiteX14" fmla="*/ 677751 w 838200"/>
              <a:gd name="connsiteY14" fmla="*/ 623265 h 819150"/>
              <a:gd name="connsiteX15" fmla="*/ 722681 w 838200"/>
              <a:gd name="connsiteY15" fmla="*/ 622674 h 819150"/>
              <a:gd name="connsiteX16" fmla="*/ 729367 w 838200"/>
              <a:gd name="connsiteY16" fmla="*/ 601348 h 819150"/>
              <a:gd name="connsiteX17" fmla="*/ 718309 w 838200"/>
              <a:gd name="connsiteY17" fmla="*/ 577221 h 819150"/>
              <a:gd name="connsiteX18" fmla="*/ 708631 w 838200"/>
              <a:gd name="connsiteY18" fmla="*/ 570858 h 819150"/>
              <a:gd name="connsiteX19" fmla="*/ 702812 w 838200"/>
              <a:gd name="connsiteY19" fmla="*/ 568106 h 819150"/>
              <a:gd name="connsiteX20" fmla="*/ 704945 w 838200"/>
              <a:gd name="connsiteY20" fmla="*/ 559447 h 819150"/>
              <a:gd name="connsiteX21" fmla="*/ 709955 w 838200"/>
              <a:gd name="connsiteY21" fmla="*/ 545017 h 819150"/>
              <a:gd name="connsiteX22" fmla="*/ 749913 w 838200"/>
              <a:gd name="connsiteY22" fmla="*/ 535616 h 819150"/>
              <a:gd name="connsiteX23" fmla="*/ 758942 w 838200"/>
              <a:gd name="connsiteY23" fmla="*/ 507936 h 819150"/>
              <a:gd name="connsiteX24" fmla="*/ 744436 w 838200"/>
              <a:gd name="connsiteY24" fmla="*/ 478504 h 819150"/>
              <a:gd name="connsiteX25" fmla="*/ 723500 w 838200"/>
              <a:gd name="connsiteY25" fmla="*/ 467483 h 819150"/>
              <a:gd name="connsiteX26" fmla="*/ 726510 w 838200"/>
              <a:gd name="connsiteY26" fmla="*/ 450119 h 819150"/>
              <a:gd name="connsiteX27" fmla="*/ 769668 w 838200"/>
              <a:gd name="connsiteY27" fmla="*/ 443671 h 819150"/>
              <a:gd name="connsiteX28" fmla="*/ 778288 w 838200"/>
              <a:gd name="connsiteY28" fmla="*/ 417725 h 819150"/>
              <a:gd name="connsiteX29" fmla="*/ 764400 w 838200"/>
              <a:gd name="connsiteY29" fmla="*/ 388902 h 819150"/>
              <a:gd name="connsiteX30" fmla="*/ 748389 w 838200"/>
              <a:gd name="connsiteY30" fmla="*/ 380330 h 819150"/>
              <a:gd name="connsiteX31" fmla="*/ 750580 w 838200"/>
              <a:gd name="connsiteY31" fmla="*/ 348411 h 819150"/>
              <a:gd name="connsiteX32" fmla="*/ 782784 w 838200"/>
              <a:gd name="connsiteY32" fmla="*/ 343439 h 819150"/>
              <a:gd name="connsiteX33" fmla="*/ 787841 w 838200"/>
              <a:gd name="connsiteY33" fmla="*/ 325818 h 819150"/>
              <a:gd name="connsiteX34" fmla="*/ 779126 w 838200"/>
              <a:gd name="connsiteY34" fmla="*/ 304977 h 819150"/>
              <a:gd name="connsiteX35" fmla="*/ 760895 w 838200"/>
              <a:gd name="connsiteY35" fmla="*/ 297529 h 819150"/>
              <a:gd name="connsiteX36" fmla="*/ 740474 w 838200"/>
              <a:gd name="connsiteY36" fmla="*/ 303958 h 819150"/>
              <a:gd name="connsiteX37" fmla="*/ 735035 w 838200"/>
              <a:gd name="connsiteY37" fmla="*/ 320103 h 819150"/>
              <a:gd name="connsiteX38" fmla="*/ 711946 w 838200"/>
              <a:gd name="connsiteY38" fmla="*/ 306406 h 819150"/>
              <a:gd name="connsiteX39" fmla="*/ 712603 w 838200"/>
              <a:gd name="connsiteY39" fmla="*/ 287547 h 819150"/>
              <a:gd name="connsiteX40" fmla="*/ 747312 w 838200"/>
              <a:gd name="connsiteY40" fmla="*/ 283784 h 819150"/>
              <a:gd name="connsiteX41" fmla="*/ 743912 w 838200"/>
              <a:gd name="connsiteY41" fmla="*/ 242436 h 819150"/>
              <a:gd name="connsiteX42" fmla="*/ 701764 w 838200"/>
              <a:gd name="connsiteY42" fmla="*/ 241341 h 819150"/>
              <a:gd name="connsiteX43" fmla="*/ 695258 w 838200"/>
              <a:gd name="connsiteY43" fmla="*/ 258619 h 819150"/>
              <a:gd name="connsiteX44" fmla="*/ 677428 w 838200"/>
              <a:gd name="connsiteY44" fmla="*/ 249428 h 819150"/>
              <a:gd name="connsiteX45" fmla="*/ 676904 w 838200"/>
              <a:gd name="connsiteY45" fmla="*/ 225577 h 819150"/>
              <a:gd name="connsiteX46" fmla="*/ 708489 w 838200"/>
              <a:gd name="connsiteY46" fmla="*/ 220014 h 819150"/>
              <a:gd name="connsiteX47" fmla="*/ 704117 w 838200"/>
              <a:gd name="connsiteY47" fmla="*/ 180943 h 819150"/>
              <a:gd name="connsiteX48" fmla="*/ 665493 w 838200"/>
              <a:gd name="connsiteY48" fmla="*/ 179952 h 819150"/>
              <a:gd name="connsiteX49" fmla="*/ 659825 w 838200"/>
              <a:gd name="connsiteY49" fmla="*/ 193725 h 819150"/>
              <a:gd name="connsiteX50" fmla="*/ 636546 w 838200"/>
              <a:gd name="connsiteY50" fmla="*/ 182657 h 819150"/>
              <a:gd name="connsiteX51" fmla="*/ 619963 w 838200"/>
              <a:gd name="connsiteY51" fmla="*/ 137471 h 819150"/>
              <a:gd name="connsiteX52" fmla="*/ 584797 w 838200"/>
              <a:gd name="connsiteY52" fmla="*/ 123783 h 819150"/>
              <a:gd name="connsiteX53" fmla="*/ 575243 w 838200"/>
              <a:gd name="connsiteY53" fmla="*/ 85150 h 819150"/>
              <a:gd name="connsiteX54" fmla="*/ 531400 w 838200"/>
              <a:gd name="connsiteY54" fmla="*/ 84597 h 819150"/>
              <a:gd name="connsiteX55" fmla="*/ 527009 w 838200"/>
              <a:gd name="connsiteY55" fmla="*/ 90598 h 819150"/>
              <a:gd name="connsiteX56" fmla="*/ 522065 w 838200"/>
              <a:gd name="connsiteY56" fmla="*/ 97151 h 819150"/>
              <a:gd name="connsiteX57" fmla="*/ 492347 w 838200"/>
              <a:gd name="connsiteY57" fmla="*/ 85350 h 819150"/>
              <a:gd name="connsiteX58" fmla="*/ 480270 w 838200"/>
              <a:gd name="connsiteY58" fmla="*/ 50717 h 819150"/>
              <a:gd name="connsiteX59" fmla="*/ 434064 w 838200"/>
              <a:gd name="connsiteY59" fmla="*/ 50117 h 819150"/>
              <a:gd name="connsiteX60" fmla="*/ 426720 w 838200"/>
              <a:gd name="connsiteY60" fmla="*/ 70834 h 819150"/>
              <a:gd name="connsiteX61" fmla="*/ 379219 w 838200"/>
              <a:gd name="connsiteY61" fmla="*/ 62642 h 819150"/>
              <a:gd name="connsiteX62" fmla="*/ 379162 w 838200"/>
              <a:gd name="connsiteY62" fmla="*/ 25419 h 819150"/>
              <a:gd name="connsiteX63" fmla="*/ 347558 w 838200"/>
              <a:gd name="connsiteY63" fmla="*/ 24619 h 819150"/>
              <a:gd name="connsiteX64" fmla="*/ 350034 w 838200"/>
              <a:gd name="connsiteY64" fmla="*/ 56661 h 819150"/>
              <a:gd name="connsiteX65" fmla="*/ 373485 w 838200"/>
              <a:gd name="connsiteY65" fmla="*/ 63652 h 819150"/>
              <a:gd name="connsiteX66" fmla="*/ 357616 w 838200"/>
              <a:gd name="connsiteY66" fmla="*/ 87074 h 819150"/>
              <a:gd name="connsiteX67" fmla="*/ 332813 w 838200"/>
              <a:gd name="connsiteY67" fmla="*/ 84121 h 819150"/>
              <a:gd name="connsiteX68" fmla="*/ 323193 w 838200"/>
              <a:gd name="connsiteY68" fmla="*/ 50736 h 819150"/>
              <a:gd name="connsiteX69" fmla="*/ 302800 w 838200"/>
              <a:gd name="connsiteY69" fmla="*/ 42335 h 819150"/>
              <a:gd name="connsiteX70" fmla="*/ 282216 w 838200"/>
              <a:gd name="connsiteY70" fmla="*/ 49660 h 819150"/>
              <a:gd name="connsiteX71" fmla="*/ 276187 w 838200"/>
              <a:gd name="connsiteY71" fmla="*/ 68996 h 819150"/>
              <a:gd name="connsiteX72" fmla="*/ 286131 w 838200"/>
              <a:gd name="connsiteY72" fmla="*/ 90474 h 819150"/>
              <a:gd name="connsiteX73" fmla="*/ 303190 w 838200"/>
              <a:gd name="connsiteY73" fmla="*/ 97875 h 819150"/>
              <a:gd name="connsiteX74" fmla="*/ 293160 w 838200"/>
              <a:gd name="connsiteY74" fmla="*/ 115068 h 819150"/>
              <a:gd name="connsiteX75" fmla="*/ 275492 w 838200"/>
              <a:gd name="connsiteY75" fmla="*/ 113449 h 819150"/>
              <a:gd name="connsiteX76" fmla="*/ 265224 w 838200"/>
              <a:gd name="connsiteY76" fmla="*/ 79444 h 819150"/>
              <a:gd name="connsiteX77" fmla="*/ 244783 w 838200"/>
              <a:gd name="connsiteY77" fmla="*/ 70500 h 819150"/>
              <a:gd name="connsiteX78" fmla="*/ 224238 w 838200"/>
              <a:gd name="connsiteY78" fmla="*/ 78406 h 819150"/>
              <a:gd name="connsiteX79" fmla="*/ 217856 w 838200"/>
              <a:gd name="connsiteY79" fmla="*/ 96837 h 819150"/>
              <a:gd name="connsiteX80" fmla="*/ 227628 w 838200"/>
              <a:gd name="connsiteY80" fmla="*/ 119783 h 819150"/>
              <a:gd name="connsiteX81" fmla="*/ 237563 w 838200"/>
              <a:gd name="connsiteY81" fmla="*/ 125860 h 819150"/>
              <a:gd name="connsiteX82" fmla="*/ 243650 w 838200"/>
              <a:gd name="connsiteY82" fmla="*/ 128346 h 819150"/>
              <a:gd name="connsiteX83" fmla="*/ 241973 w 838200"/>
              <a:gd name="connsiteY83" fmla="*/ 135271 h 819150"/>
              <a:gd name="connsiteX84" fmla="*/ 237115 w 838200"/>
              <a:gd name="connsiteY84" fmla="*/ 145615 h 819150"/>
              <a:gd name="connsiteX85" fmla="*/ 213608 w 838200"/>
              <a:gd name="connsiteY85" fmla="*/ 143843 h 819150"/>
              <a:gd name="connsiteX86" fmla="*/ 214132 w 838200"/>
              <a:gd name="connsiteY86" fmla="*/ 125250 h 819150"/>
              <a:gd name="connsiteX87" fmla="*/ 205769 w 838200"/>
              <a:gd name="connsiteY87" fmla="*/ 111077 h 819150"/>
              <a:gd name="connsiteX88" fmla="*/ 168335 w 838200"/>
              <a:gd name="connsiteY88" fmla="*/ 110096 h 819150"/>
              <a:gd name="connsiteX89" fmla="*/ 172422 w 838200"/>
              <a:gd name="connsiteY89" fmla="*/ 146834 h 819150"/>
              <a:gd name="connsiteX90" fmla="*/ 189490 w 838200"/>
              <a:gd name="connsiteY90" fmla="*/ 154254 h 819150"/>
              <a:gd name="connsiteX91" fmla="*/ 175393 w 838200"/>
              <a:gd name="connsiteY91" fmla="*/ 183534 h 819150"/>
              <a:gd name="connsiteX92" fmla="*/ 137093 w 838200"/>
              <a:gd name="connsiteY92" fmla="*/ 192440 h 819150"/>
              <a:gd name="connsiteX93" fmla="*/ 129388 w 838200"/>
              <a:gd name="connsiteY93" fmla="*/ 227692 h 819150"/>
              <a:gd name="connsiteX94" fmla="*/ 85020 w 838200"/>
              <a:gd name="connsiteY94" fmla="*/ 227711 h 819150"/>
              <a:gd name="connsiteX95" fmla="*/ 77934 w 838200"/>
              <a:gd name="connsiteY95" fmla="*/ 248161 h 819150"/>
              <a:gd name="connsiteX96" fmla="*/ 89183 w 838200"/>
              <a:gd name="connsiteY96" fmla="*/ 270811 h 819150"/>
              <a:gd name="connsiteX97" fmla="*/ 105832 w 838200"/>
              <a:gd name="connsiteY97" fmla="*/ 279974 h 819150"/>
              <a:gd name="connsiteX98" fmla="*/ 100136 w 838200"/>
              <a:gd name="connsiteY98" fmla="*/ 293776 h 819150"/>
              <a:gd name="connsiteX99" fmla="*/ 98717 w 838200"/>
              <a:gd name="connsiteY99" fmla="*/ 309454 h 819150"/>
              <a:gd name="connsiteX100" fmla="*/ 60350 w 838200"/>
              <a:gd name="connsiteY100" fmla="*/ 317169 h 819150"/>
              <a:gd name="connsiteX101" fmla="*/ 52769 w 838200"/>
              <a:gd name="connsiteY101" fmla="*/ 341392 h 819150"/>
              <a:gd name="connsiteX102" fmla="*/ 65170 w 838200"/>
              <a:gd name="connsiteY102" fmla="*/ 367309 h 819150"/>
              <a:gd name="connsiteX103" fmla="*/ 72638 w 838200"/>
              <a:gd name="connsiteY103" fmla="*/ 372129 h 819150"/>
              <a:gd name="connsiteX104" fmla="*/ 79467 w 838200"/>
              <a:gd name="connsiteY104" fmla="*/ 376386 h 819150"/>
              <a:gd name="connsiteX105" fmla="*/ 79315 w 838200"/>
              <a:gd name="connsiteY105" fmla="*/ 386835 h 819150"/>
              <a:gd name="connsiteX106" fmla="*/ 76181 w 838200"/>
              <a:gd name="connsiteY106" fmla="*/ 403037 h 819150"/>
              <a:gd name="connsiteX107" fmla="*/ 41853 w 838200"/>
              <a:gd name="connsiteY107" fmla="*/ 410286 h 819150"/>
              <a:gd name="connsiteX108" fmla="*/ 35414 w 838200"/>
              <a:gd name="connsiteY108" fmla="*/ 431336 h 819150"/>
              <a:gd name="connsiteX109" fmla="*/ 46225 w 838200"/>
              <a:gd name="connsiteY109" fmla="*/ 455739 h 819150"/>
              <a:gd name="connsiteX110" fmla="*/ 76295 w 838200"/>
              <a:gd name="connsiteY110" fmla="*/ 464674 h 819150"/>
              <a:gd name="connsiteX111" fmla="*/ 79867 w 838200"/>
              <a:gd name="connsiteY111" fmla="*/ 519995 h 819150"/>
              <a:gd name="connsiteX112" fmla="*/ 106089 w 838200"/>
              <a:gd name="connsiteY112" fmla="*/ 531701 h 819150"/>
              <a:gd name="connsiteX113" fmla="*/ 114652 w 838200"/>
              <a:gd name="connsiteY113" fmla="*/ 584269 h 819150"/>
              <a:gd name="connsiteX114" fmla="*/ 147247 w 838200"/>
              <a:gd name="connsiteY114" fmla="*/ 595585 h 819150"/>
              <a:gd name="connsiteX115" fmla="*/ 154829 w 838200"/>
              <a:gd name="connsiteY115" fmla="*/ 644029 h 819150"/>
              <a:gd name="connsiteX116" fmla="*/ 180423 w 838200"/>
              <a:gd name="connsiteY116" fmla="*/ 655155 h 819150"/>
              <a:gd name="connsiteX117" fmla="*/ 205159 w 838200"/>
              <a:gd name="connsiteY117" fmla="*/ 645363 h 819150"/>
              <a:gd name="connsiteX118" fmla="*/ 210522 w 838200"/>
              <a:gd name="connsiteY118" fmla="*/ 610006 h 819150"/>
              <a:gd name="connsiteX119" fmla="*/ 232191 w 838200"/>
              <a:gd name="connsiteY119" fmla="*/ 622789 h 819150"/>
              <a:gd name="connsiteX120" fmla="*/ 227657 w 838200"/>
              <a:gd name="connsiteY120" fmla="*/ 654631 h 819150"/>
              <a:gd name="connsiteX121" fmla="*/ 190643 w 838200"/>
              <a:gd name="connsiteY121" fmla="*/ 658326 h 819150"/>
              <a:gd name="connsiteX122" fmla="*/ 184252 w 838200"/>
              <a:gd name="connsiteY122" fmla="*/ 679977 h 819150"/>
              <a:gd name="connsiteX123" fmla="*/ 194920 w 838200"/>
              <a:gd name="connsiteY123" fmla="*/ 702637 h 819150"/>
              <a:gd name="connsiteX124" fmla="*/ 217027 w 838200"/>
              <a:gd name="connsiteY124" fmla="*/ 711066 h 819150"/>
              <a:gd name="connsiteX125" fmla="*/ 238754 w 838200"/>
              <a:gd name="connsiteY125" fmla="*/ 703208 h 819150"/>
              <a:gd name="connsiteX126" fmla="*/ 245269 w 838200"/>
              <a:gd name="connsiteY126" fmla="*/ 685911 h 819150"/>
              <a:gd name="connsiteX127" fmla="*/ 259994 w 838200"/>
              <a:gd name="connsiteY127" fmla="*/ 693274 h 819150"/>
              <a:gd name="connsiteX128" fmla="*/ 276092 w 838200"/>
              <a:gd name="connsiteY128" fmla="*/ 696626 h 819150"/>
              <a:gd name="connsiteX129" fmla="*/ 286064 w 838200"/>
              <a:gd name="connsiteY129" fmla="*/ 739889 h 819150"/>
              <a:gd name="connsiteX130" fmla="*/ 312458 w 838200"/>
              <a:gd name="connsiteY130" fmla="*/ 750157 h 819150"/>
              <a:gd name="connsiteX131" fmla="*/ 339376 w 838200"/>
              <a:gd name="connsiteY131" fmla="*/ 741842 h 819150"/>
              <a:gd name="connsiteX132" fmla="*/ 347053 w 838200"/>
              <a:gd name="connsiteY132" fmla="*/ 718201 h 819150"/>
              <a:gd name="connsiteX133" fmla="*/ 372942 w 838200"/>
              <a:gd name="connsiteY133" fmla="*/ 726430 h 819150"/>
              <a:gd name="connsiteX134" fmla="*/ 382915 w 838200"/>
              <a:gd name="connsiteY134" fmla="*/ 769731 h 819150"/>
              <a:gd name="connsiteX135" fmla="*/ 408480 w 838200"/>
              <a:gd name="connsiteY135" fmla="*/ 780256 h 819150"/>
              <a:gd name="connsiteX136" fmla="*/ 433273 w 838200"/>
              <a:gd name="connsiteY136" fmla="*/ 771017 h 819150"/>
              <a:gd name="connsiteX137" fmla="*/ 441465 w 838200"/>
              <a:gd name="connsiteY137" fmla="*/ 753205 h 819150"/>
              <a:gd name="connsiteX138" fmla="*/ 498186 w 838200"/>
              <a:gd name="connsiteY138" fmla="*/ 747690 h 819150"/>
              <a:gd name="connsiteX139" fmla="*/ 507263 w 838200"/>
              <a:gd name="connsiteY139" fmla="*/ 732821 h 819150"/>
              <a:gd name="connsiteX140" fmla="*/ 536077 w 838200"/>
              <a:gd name="connsiteY140" fmla="*/ 735326 h 819150"/>
              <a:gd name="connsiteX141" fmla="*/ 543277 w 838200"/>
              <a:gd name="connsiteY141" fmla="*/ 767454 h 819150"/>
              <a:gd name="connsiteX142" fmla="*/ 561746 w 838200"/>
              <a:gd name="connsiteY142" fmla="*/ 774636 h 819150"/>
              <a:gd name="connsiteX143" fmla="*/ 580092 w 838200"/>
              <a:gd name="connsiteY143" fmla="*/ 767845 h 819150"/>
              <a:gd name="connsiteX144" fmla="*/ 585102 w 838200"/>
              <a:gd name="connsiteY144" fmla="*/ 750233 h 819150"/>
              <a:gd name="connsiteX145" fmla="*/ 576624 w 838200"/>
              <a:gd name="connsiteY145" fmla="*/ 731716 h 819150"/>
              <a:gd name="connsiteX146" fmla="*/ 558927 w 838200"/>
              <a:gd name="connsiteY146" fmla="*/ 723687 h 819150"/>
              <a:gd name="connsiteX147" fmla="*/ 569252 w 838200"/>
              <a:gd name="connsiteY147" fmla="*/ 703618 h 819150"/>
              <a:gd name="connsiteX148" fmla="*/ 582844 w 838200"/>
              <a:gd name="connsiteY148" fmla="*/ 705113 h 819150"/>
              <a:gd name="connsiteX149" fmla="*/ 595741 w 838200"/>
              <a:gd name="connsiteY149" fmla="*/ 706047 h 819150"/>
              <a:gd name="connsiteX150" fmla="*/ 603247 w 838200"/>
              <a:gd name="connsiteY150" fmla="*/ 735307 h 819150"/>
              <a:gd name="connsiteX151" fmla="*/ 637861 w 838200"/>
              <a:gd name="connsiteY151" fmla="*/ 736784 h 819150"/>
              <a:gd name="connsiteX152" fmla="*/ 634013 w 838200"/>
              <a:gd name="connsiteY152" fmla="*/ 702360 h 819150"/>
              <a:gd name="connsiteX153" fmla="*/ 61560 w 838200"/>
              <a:gd name="connsiteY153" fmla="*/ 268344 h 819150"/>
              <a:gd name="connsiteX154" fmla="*/ 36328 w 838200"/>
              <a:gd name="connsiteY154" fmla="*/ 267116 h 819150"/>
              <a:gd name="connsiteX155" fmla="*/ 38786 w 838200"/>
              <a:gd name="connsiteY155" fmla="*/ 292776 h 819150"/>
              <a:gd name="connsiteX156" fmla="*/ 63894 w 838200"/>
              <a:gd name="connsiteY156" fmla="*/ 292824 h 819150"/>
              <a:gd name="connsiteX157" fmla="*/ 61560 w 838200"/>
              <a:gd name="connsiteY157" fmla="*/ 268344 h 819150"/>
              <a:gd name="connsiteX158" fmla="*/ 40481 w 838200"/>
              <a:gd name="connsiteY158" fmla="*/ 359079 h 819150"/>
              <a:gd name="connsiteX159" fmla="*/ 15269 w 838200"/>
              <a:gd name="connsiteY159" fmla="*/ 357860 h 819150"/>
              <a:gd name="connsiteX160" fmla="*/ 17736 w 838200"/>
              <a:gd name="connsiteY160" fmla="*/ 383482 h 819150"/>
              <a:gd name="connsiteX161" fmla="*/ 42843 w 838200"/>
              <a:gd name="connsiteY161" fmla="*/ 383559 h 819150"/>
              <a:gd name="connsiteX162" fmla="*/ 40481 w 838200"/>
              <a:gd name="connsiteY162" fmla="*/ 359079 h 819150"/>
              <a:gd name="connsiteX163" fmla="*/ 414385 w 838200"/>
              <a:gd name="connsiteY163" fmla="*/ 21085 h 819150"/>
              <a:gd name="connsiteX164" fmla="*/ 423062 w 838200"/>
              <a:gd name="connsiteY164" fmla="*/ 23342 h 819150"/>
              <a:gd name="connsiteX165" fmla="*/ 432473 w 838200"/>
              <a:gd name="connsiteY165" fmla="*/ 20980 h 819150"/>
              <a:gd name="connsiteX166" fmla="*/ 434864 w 838200"/>
              <a:gd name="connsiteY166" fmla="*/ 12617 h 819150"/>
              <a:gd name="connsiteX167" fmla="*/ 431292 w 838200"/>
              <a:gd name="connsiteY167" fmla="*/ 2911 h 819150"/>
              <a:gd name="connsiteX168" fmla="*/ 421996 w 838200"/>
              <a:gd name="connsiteY168" fmla="*/ 63 h 819150"/>
              <a:gd name="connsiteX169" fmla="*/ 412585 w 838200"/>
              <a:gd name="connsiteY169" fmla="*/ 2444 h 819150"/>
              <a:gd name="connsiteX170" fmla="*/ 410518 w 838200"/>
              <a:gd name="connsiteY170" fmla="*/ 11103 h 819150"/>
              <a:gd name="connsiteX171" fmla="*/ 414385 w 838200"/>
              <a:gd name="connsiteY171" fmla="*/ 21085 h 819150"/>
              <a:gd name="connsiteX172" fmla="*/ 4229 w 838200"/>
              <a:gd name="connsiteY172" fmla="*/ 455825 h 819150"/>
              <a:gd name="connsiteX173" fmla="*/ 0 w 838200"/>
              <a:gd name="connsiteY173" fmla="*/ 460349 h 819150"/>
              <a:gd name="connsiteX174" fmla="*/ 3248 w 838200"/>
              <a:gd name="connsiteY174" fmla="*/ 469750 h 819150"/>
              <a:gd name="connsiteX175" fmla="*/ 12192 w 838200"/>
              <a:gd name="connsiteY175" fmla="*/ 471713 h 819150"/>
              <a:gd name="connsiteX176" fmla="*/ 16431 w 838200"/>
              <a:gd name="connsiteY176" fmla="*/ 467179 h 819150"/>
              <a:gd name="connsiteX177" fmla="*/ 13849 w 838200"/>
              <a:gd name="connsiteY177" fmla="*/ 458387 h 819150"/>
              <a:gd name="connsiteX178" fmla="*/ 4229 w 838200"/>
              <a:gd name="connsiteY178" fmla="*/ 455825 h 819150"/>
              <a:gd name="connsiteX179" fmla="*/ 54350 w 838200"/>
              <a:gd name="connsiteY179" fmla="*/ 515261 h 819150"/>
              <a:gd name="connsiteX180" fmla="*/ 33795 w 838200"/>
              <a:gd name="connsiteY180" fmla="*/ 514137 h 819150"/>
              <a:gd name="connsiteX181" fmla="*/ 35804 w 838200"/>
              <a:gd name="connsiteY181" fmla="*/ 535111 h 819150"/>
              <a:gd name="connsiteX182" fmla="*/ 56883 w 838200"/>
              <a:gd name="connsiteY182" fmla="*/ 535673 h 819150"/>
              <a:gd name="connsiteX183" fmla="*/ 54350 w 838200"/>
              <a:gd name="connsiteY183" fmla="*/ 515261 h 819150"/>
              <a:gd name="connsiteX184" fmla="*/ 507016 w 838200"/>
              <a:gd name="connsiteY184" fmla="*/ 55480 h 819150"/>
              <a:gd name="connsiteX185" fmla="*/ 529819 w 838200"/>
              <a:gd name="connsiteY185" fmla="*/ 55489 h 819150"/>
              <a:gd name="connsiteX186" fmla="*/ 527685 w 838200"/>
              <a:gd name="connsiteY186" fmla="*/ 33324 h 819150"/>
              <a:gd name="connsiteX187" fmla="*/ 504816 w 838200"/>
              <a:gd name="connsiteY187" fmla="*/ 32162 h 819150"/>
              <a:gd name="connsiteX188" fmla="*/ 507016 w 838200"/>
              <a:gd name="connsiteY188" fmla="*/ 55480 h 819150"/>
              <a:gd name="connsiteX189" fmla="*/ 92173 w 838200"/>
              <a:gd name="connsiteY189" fmla="*/ 574964 h 819150"/>
              <a:gd name="connsiteX190" fmla="*/ 69409 w 838200"/>
              <a:gd name="connsiteY190" fmla="*/ 574945 h 819150"/>
              <a:gd name="connsiteX191" fmla="*/ 71018 w 838200"/>
              <a:gd name="connsiteY191" fmla="*/ 597652 h 819150"/>
              <a:gd name="connsiteX192" fmla="*/ 94421 w 838200"/>
              <a:gd name="connsiteY192" fmla="*/ 598243 h 819150"/>
              <a:gd name="connsiteX193" fmla="*/ 92173 w 838200"/>
              <a:gd name="connsiteY193" fmla="*/ 574964 h 819150"/>
              <a:gd name="connsiteX194" fmla="*/ 607705 w 838200"/>
              <a:gd name="connsiteY194" fmla="*/ 82502 h 819150"/>
              <a:gd name="connsiteX195" fmla="*/ 617306 w 838200"/>
              <a:gd name="connsiteY195" fmla="*/ 85074 h 819150"/>
              <a:gd name="connsiteX196" fmla="*/ 620992 w 838200"/>
              <a:gd name="connsiteY196" fmla="*/ 81102 h 819150"/>
              <a:gd name="connsiteX197" fmla="*/ 618277 w 838200"/>
              <a:gd name="connsiteY197" fmla="*/ 71148 h 819150"/>
              <a:gd name="connsiteX198" fmla="*/ 608838 w 838200"/>
              <a:gd name="connsiteY198" fmla="*/ 69729 h 819150"/>
              <a:gd name="connsiteX199" fmla="*/ 605104 w 838200"/>
              <a:gd name="connsiteY199" fmla="*/ 73710 h 819150"/>
              <a:gd name="connsiteX200" fmla="*/ 607705 w 838200"/>
              <a:gd name="connsiteY200" fmla="*/ 82502 h 819150"/>
              <a:gd name="connsiteX201" fmla="*/ 129292 w 838200"/>
              <a:gd name="connsiteY201" fmla="*/ 639286 h 819150"/>
              <a:gd name="connsiteX202" fmla="*/ 119005 w 838200"/>
              <a:gd name="connsiteY202" fmla="*/ 635514 h 819150"/>
              <a:gd name="connsiteX203" fmla="*/ 108747 w 838200"/>
              <a:gd name="connsiteY203" fmla="*/ 638162 h 819150"/>
              <a:gd name="connsiteX204" fmla="*/ 110785 w 838200"/>
              <a:gd name="connsiteY204" fmla="*/ 659155 h 819150"/>
              <a:gd name="connsiteX205" fmla="*/ 120729 w 838200"/>
              <a:gd name="connsiteY205" fmla="*/ 662584 h 819150"/>
              <a:gd name="connsiteX206" fmla="*/ 131216 w 838200"/>
              <a:gd name="connsiteY206" fmla="*/ 659117 h 819150"/>
              <a:gd name="connsiteX207" fmla="*/ 133512 w 838200"/>
              <a:gd name="connsiteY207" fmla="*/ 649535 h 819150"/>
              <a:gd name="connsiteX208" fmla="*/ 129292 w 838200"/>
              <a:gd name="connsiteY208" fmla="*/ 639286 h 819150"/>
              <a:gd name="connsiteX209" fmla="*/ 635603 w 838200"/>
              <a:gd name="connsiteY209" fmla="*/ 154159 h 819150"/>
              <a:gd name="connsiteX210" fmla="*/ 651110 w 838200"/>
              <a:gd name="connsiteY210" fmla="*/ 160674 h 819150"/>
              <a:gd name="connsiteX211" fmla="*/ 667245 w 838200"/>
              <a:gd name="connsiteY211" fmla="*/ 154968 h 819150"/>
              <a:gd name="connsiteX212" fmla="*/ 672198 w 838200"/>
              <a:gd name="connsiteY212" fmla="*/ 139995 h 819150"/>
              <a:gd name="connsiteX213" fmla="*/ 664721 w 838200"/>
              <a:gd name="connsiteY213" fmla="*/ 122926 h 819150"/>
              <a:gd name="connsiteX214" fmla="*/ 647710 w 838200"/>
              <a:gd name="connsiteY214" fmla="*/ 116097 h 819150"/>
              <a:gd name="connsiteX215" fmla="*/ 631955 w 838200"/>
              <a:gd name="connsiteY215" fmla="*/ 122088 h 819150"/>
              <a:gd name="connsiteX216" fmla="*/ 627478 w 838200"/>
              <a:gd name="connsiteY216" fmla="*/ 136490 h 819150"/>
              <a:gd name="connsiteX217" fmla="*/ 635603 w 838200"/>
              <a:gd name="connsiteY217" fmla="*/ 154159 h 819150"/>
              <a:gd name="connsiteX218" fmla="*/ 264023 w 838200"/>
              <a:gd name="connsiteY218" fmla="*/ 728821 h 819150"/>
              <a:gd name="connsiteX219" fmla="*/ 236553 w 838200"/>
              <a:gd name="connsiteY219" fmla="*/ 728678 h 819150"/>
              <a:gd name="connsiteX220" fmla="*/ 239135 w 838200"/>
              <a:gd name="connsiteY220" fmla="*/ 755500 h 819150"/>
              <a:gd name="connsiteX221" fmla="*/ 266700 w 838200"/>
              <a:gd name="connsiteY221" fmla="*/ 756777 h 819150"/>
              <a:gd name="connsiteX222" fmla="*/ 264023 w 838200"/>
              <a:gd name="connsiteY222" fmla="*/ 728821 h 819150"/>
              <a:gd name="connsiteX223" fmla="*/ 361636 w 838200"/>
              <a:gd name="connsiteY223" fmla="*/ 760406 h 819150"/>
              <a:gd name="connsiteX224" fmla="*/ 344691 w 838200"/>
              <a:gd name="connsiteY224" fmla="*/ 754167 h 819150"/>
              <a:gd name="connsiteX225" fmla="*/ 329394 w 838200"/>
              <a:gd name="connsiteY225" fmla="*/ 759015 h 819150"/>
              <a:gd name="connsiteX226" fmla="*/ 325888 w 838200"/>
              <a:gd name="connsiteY226" fmla="*/ 774322 h 819150"/>
              <a:gd name="connsiteX227" fmla="*/ 333061 w 838200"/>
              <a:gd name="connsiteY227" fmla="*/ 791076 h 819150"/>
              <a:gd name="connsiteX228" fmla="*/ 348767 w 838200"/>
              <a:gd name="connsiteY228" fmla="*/ 796715 h 819150"/>
              <a:gd name="connsiteX229" fmla="*/ 364655 w 838200"/>
              <a:gd name="connsiteY229" fmla="*/ 791895 h 819150"/>
              <a:gd name="connsiteX230" fmla="*/ 368475 w 838200"/>
              <a:gd name="connsiteY230" fmla="*/ 776874 h 819150"/>
              <a:gd name="connsiteX231" fmla="*/ 361636 w 838200"/>
              <a:gd name="connsiteY231" fmla="*/ 760406 h 819150"/>
              <a:gd name="connsiteX232" fmla="*/ 786822 w 838200"/>
              <a:gd name="connsiteY232" fmla="*/ 397018 h 819150"/>
              <a:gd name="connsiteX233" fmla="*/ 812025 w 838200"/>
              <a:gd name="connsiteY233" fmla="*/ 398265 h 819150"/>
              <a:gd name="connsiteX234" fmla="*/ 809577 w 838200"/>
              <a:gd name="connsiteY234" fmla="*/ 372605 h 819150"/>
              <a:gd name="connsiteX235" fmla="*/ 784450 w 838200"/>
              <a:gd name="connsiteY235" fmla="*/ 372538 h 819150"/>
              <a:gd name="connsiteX236" fmla="*/ 786822 w 838200"/>
              <a:gd name="connsiteY236" fmla="*/ 397018 h 819150"/>
              <a:gd name="connsiteX237" fmla="*/ 452171 w 838200"/>
              <a:gd name="connsiteY237" fmla="*/ 797048 h 819150"/>
              <a:gd name="connsiteX238" fmla="*/ 431625 w 838200"/>
              <a:gd name="connsiteY238" fmla="*/ 795963 h 819150"/>
              <a:gd name="connsiteX239" fmla="*/ 433635 w 838200"/>
              <a:gd name="connsiteY239" fmla="*/ 816937 h 819150"/>
              <a:gd name="connsiteX240" fmla="*/ 454066 w 838200"/>
              <a:gd name="connsiteY240" fmla="*/ 816889 h 819150"/>
              <a:gd name="connsiteX241" fmla="*/ 452171 w 838200"/>
              <a:gd name="connsiteY241" fmla="*/ 797048 h 819150"/>
              <a:gd name="connsiteX242" fmla="*/ 760705 w 838200"/>
              <a:gd name="connsiteY242" fmla="*/ 495744 h 819150"/>
              <a:gd name="connsiteX243" fmla="*/ 779821 w 838200"/>
              <a:gd name="connsiteY243" fmla="*/ 503517 h 819150"/>
              <a:gd name="connsiteX244" fmla="*/ 798166 w 838200"/>
              <a:gd name="connsiteY244" fmla="*/ 496687 h 819150"/>
              <a:gd name="connsiteX245" fmla="*/ 803177 w 838200"/>
              <a:gd name="connsiteY245" fmla="*/ 479094 h 819150"/>
              <a:gd name="connsiteX246" fmla="*/ 794023 w 838200"/>
              <a:gd name="connsiteY246" fmla="*/ 459978 h 819150"/>
              <a:gd name="connsiteX247" fmla="*/ 775535 w 838200"/>
              <a:gd name="connsiteY247" fmla="*/ 452815 h 819150"/>
              <a:gd name="connsiteX248" fmla="*/ 757742 w 838200"/>
              <a:gd name="connsiteY248" fmla="*/ 459016 h 819150"/>
              <a:gd name="connsiteX249" fmla="*/ 760705 w 838200"/>
              <a:gd name="connsiteY249" fmla="*/ 495744 h 819150"/>
              <a:gd name="connsiteX250" fmla="*/ 516579 w 838200"/>
              <a:gd name="connsiteY250" fmla="*/ 762682 h 819150"/>
              <a:gd name="connsiteX251" fmla="*/ 499910 w 838200"/>
              <a:gd name="connsiteY251" fmla="*/ 756129 h 819150"/>
              <a:gd name="connsiteX252" fmla="*/ 484461 w 838200"/>
              <a:gd name="connsiteY252" fmla="*/ 762435 h 819150"/>
              <a:gd name="connsiteX253" fmla="*/ 479679 w 838200"/>
              <a:gd name="connsiteY253" fmla="*/ 776522 h 819150"/>
              <a:gd name="connsiteX254" fmla="*/ 487470 w 838200"/>
              <a:gd name="connsiteY254" fmla="*/ 793905 h 819150"/>
              <a:gd name="connsiteX255" fmla="*/ 503311 w 838200"/>
              <a:gd name="connsiteY255" fmla="*/ 800687 h 819150"/>
              <a:gd name="connsiteX256" fmla="*/ 519713 w 838200"/>
              <a:gd name="connsiteY256" fmla="*/ 795305 h 819150"/>
              <a:gd name="connsiteX257" fmla="*/ 524704 w 838200"/>
              <a:gd name="connsiteY257" fmla="*/ 780323 h 819150"/>
              <a:gd name="connsiteX258" fmla="*/ 516579 w 838200"/>
              <a:gd name="connsiteY258" fmla="*/ 762682 h 819150"/>
              <a:gd name="connsiteX259" fmla="*/ 839962 w 838200"/>
              <a:gd name="connsiteY259" fmla="*/ 451881 h 819150"/>
              <a:gd name="connsiteX260" fmla="*/ 840457 w 838200"/>
              <a:gd name="connsiteY260" fmla="*/ 444909 h 819150"/>
              <a:gd name="connsiteX261" fmla="*/ 832266 w 838200"/>
              <a:gd name="connsiteY261" fmla="*/ 444709 h 819150"/>
              <a:gd name="connsiteX262" fmla="*/ 832199 w 838200"/>
              <a:gd name="connsiteY262" fmla="*/ 449919 h 819150"/>
              <a:gd name="connsiteX263" fmla="*/ 839962 w 838200"/>
              <a:gd name="connsiteY263" fmla="*/ 451881 h 819150"/>
              <a:gd name="connsiteX264" fmla="*/ 734101 w 838200"/>
              <a:gd name="connsiteY264" fmla="*/ 565420 h 819150"/>
              <a:gd name="connsiteX265" fmla="*/ 741731 w 838200"/>
              <a:gd name="connsiteY265" fmla="*/ 584241 h 819150"/>
              <a:gd name="connsiteX266" fmla="*/ 757580 w 838200"/>
              <a:gd name="connsiteY266" fmla="*/ 591042 h 819150"/>
              <a:gd name="connsiteX267" fmla="*/ 774525 w 838200"/>
              <a:gd name="connsiteY267" fmla="*/ 585070 h 819150"/>
              <a:gd name="connsiteX268" fmla="*/ 770868 w 838200"/>
              <a:gd name="connsiteY268" fmla="*/ 552989 h 819150"/>
              <a:gd name="connsiteX269" fmla="*/ 754170 w 838200"/>
              <a:gd name="connsiteY269" fmla="*/ 546436 h 819150"/>
              <a:gd name="connsiteX270" fmla="*/ 739245 w 838200"/>
              <a:gd name="connsiteY270" fmla="*/ 552189 h 819150"/>
              <a:gd name="connsiteX271" fmla="*/ 734101 w 838200"/>
              <a:gd name="connsiteY271" fmla="*/ 565420 h 819150"/>
              <a:gd name="connsiteX272" fmla="*/ 689286 w 838200"/>
              <a:gd name="connsiteY272" fmla="*/ 676471 h 819150"/>
              <a:gd name="connsiteX273" fmla="*/ 661187 w 838200"/>
              <a:gd name="connsiteY273" fmla="*/ 675729 h 819150"/>
              <a:gd name="connsiteX274" fmla="*/ 664407 w 838200"/>
              <a:gd name="connsiteY274" fmla="*/ 703151 h 819150"/>
              <a:gd name="connsiteX275" fmla="*/ 691363 w 838200"/>
              <a:gd name="connsiteY275" fmla="*/ 703827 h 819150"/>
              <a:gd name="connsiteX276" fmla="*/ 689286 w 838200"/>
              <a:gd name="connsiteY276" fmla="*/ 676471 h 819150"/>
              <a:gd name="connsiteX277" fmla="*/ 817216 w 838200"/>
              <a:gd name="connsiteY277" fmla="*/ 543150 h 819150"/>
              <a:gd name="connsiteX278" fmla="*/ 818340 w 838200"/>
              <a:gd name="connsiteY278" fmla="*/ 536787 h 819150"/>
              <a:gd name="connsiteX279" fmla="*/ 810139 w 838200"/>
              <a:gd name="connsiteY279" fmla="*/ 536587 h 819150"/>
              <a:gd name="connsiteX280" fmla="*/ 810054 w 838200"/>
              <a:gd name="connsiteY280" fmla="*/ 541798 h 819150"/>
              <a:gd name="connsiteX281" fmla="*/ 817216 w 838200"/>
              <a:gd name="connsiteY281" fmla="*/ 543150 h 819150"/>
              <a:gd name="connsiteX282" fmla="*/ 738073 w 838200"/>
              <a:gd name="connsiteY282" fmla="*/ 655040 h 819150"/>
              <a:gd name="connsiteX283" fmla="*/ 729329 w 838200"/>
              <a:gd name="connsiteY283" fmla="*/ 655402 h 819150"/>
              <a:gd name="connsiteX284" fmla="*/ 729596 w 838200"/>
              <a:gd name="connsiteY284" fmla="*/ 664146 h 819150"/>
              <a:gd name="connsiteX285" fmla="*/ 739035 w 838200"/>
              <a:gd name="connsiteY285" fmla="*/ 665537 h 819150"/>
              <a:gd name="connsiteX286" fmla="*/ 738073 w 838200"/>
              <a:gd name="connsiteY286" fmla="*/ 65504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838200" h="819150">
                <a:moveTo>
                  <a:pt x="75838" y="186163"/>
                </a:moveTo>
                <a:cubicBezTo>
                  <a:pt x="72847" y="183362"/>
                  <a:pt x="70114" y="183315"/>
                  <a:pt x="67647" y="185953"/>
                </a:cubicBezTo>
                <a:lnTo>
                  <a:pt x="68723" y="191201"/>
                </a:lnTo>
                <a:cubicBezTo>
                  <a:pt x="69580" y="192011"/>
                  <a:pt x="71790" y="192649"/>
                  <a:pt x="75333" y="193135"/>
                </a:cubicBezTo>
                <a:cubicBezTo>
                  <a:pt x="76400" y="192011"/>
                  <a:pt x="76571" y="189649"/>
                  <a:pt x="75838" y="186163"/>
                </a:cubicBezTo>
                <a:close/>
                <a:moveTo>
                  <a:pt x="145256" y="173418"/>
                </a:moveTo>
                <a:cubicBezTo>
                  <a:pt x="153734" y="164350"/>
                  <a:pt x="152848" y="155016"/>
                  <a:pt x="142580" y="145453"/>
                </a:cubicBezTo>
                <a:cubicBezTo>
                  <a:pt x="132731" y="136299"/>
                  <a:pt x="123606" y="136252"/>
                  <a:pt x="115129" y="145319"/>
                </a:cubicBezTo>
                <a:cubicBezTo>
                  <a:pt x="106661" y="154416"/>
                  <a:pt x="107328" y="163531"/>
                  <a:pt x="117167" y="172704"/>
                </a:cubicBezTo>
                <a:cubicBezTo>
                  <a:pt x="127445" y="182276"/>
                  <a:pt x="136789" y="182534"/>
                  <a:pt x="145256" y="173418"/>
                </a:cubicBezTo>
                <a:close/>
                <a:moveTo>
                  <a:pt x="634013" y="702360"/>
                </a:moveTo>
                <a:cubicBezTo>
                  <a:pt x="630145" y="698750"/>
                  <a:pt x="624450" y="696283"/>
                  <a:pt x="616915" y="694931"/>
                </a:cubicBezTo>
                <a:cubicBezTo>
                  <a:pt x="624088" y="680386"/>
                  <a:pt x="628822" y="670614"/>
                  <a:pt x="631041" y="665651"/>
                </a:cubicBezTo>
                <a:cubicBezTo>
                  <a:pt x="646662" y="670309"/>
                  <a:pt x="659587" y="667166"/>
                  <a:pt x="669846" y="656202"/>
                </a:cubicBezTo>
                <a:cubicBezTo>
                  <a:pt x="679694" y="645601"/>
                  <a:pt x="682342" y="634628"/>
                  <a:pt x="677751" y="623265"/>
                </a:cubicBezTo>
                <a:cubicBezTo>
                  <a:pt x="697468" y="633828"/>
                  <a:pt x="712413" y="633638"/>
                  <a:pt x="722681" y="622674"/>
                </a:cubicBezTo>
                <a:cubicBezTo>
                  <a:pt x="727253" y="617769"/>
                  <a:pt x="729491" y="610644"/>
                  <a:pt x="729367" y="601348"/>
                </a:cubicBezTo>
                <a:cubicBezTo>
                  <a:pt x="729225" y="592032"/>
                  <a:pt x="725576" y="584012"/>
                  <a:pt x="718309" y="577221"/>
                </a:cubicBezTo>
                <a:cubicBezTo>
                  <a:pt x="715308" y="574430"/>
                  <a:pt x="712089" y="572306"/>
                  <a:pt x="708631" y="570858"/>
                </a:cubicBezTo>
                <a:cubicBezTo>
                  <a:pt x="705193" y="569420"/>
                  <a:pt x="703221" y="568496"/>
                  <a:pt x="702812" y="568106"/>
                </a:cubicBezTo>
                <a:cubicBezTo>
                  <a:pt x="701535" y="566915"/>
                  <a:pt x="702250" y="564000"/>
                  <a:pt x="704945" y="559447"/>
                </a:cubicBezTo>
                <a:cubicBezTo>
                  <a:pt x="708155" y="552542"/>
                  <a:pt x="709813" y="547741"/>
                  <a:pt x="709955" y="545017"/>
                </a:cubicBezTo>
                <a:cubicBezTo>
                  <a:pt x="727786" y="548198"/>
                  <a:pt x="741112" y="545074"/>
                  <a:pt x="749913" y="535616"/>
                </a:cubicBezTo>
                <a:cubicBezTo>
                  <a:pt x="756618" y="528415"/>
                  <a:pt x="759600" y="519195"/>
                  <a:pt x="758942" y="507936"/>
                </a:cubicBezTo>
                <a:cubicBezTo>
                  <a:pt x="758247" y="496678"/>
                  <a:pt x="753361" y="486857"/>
                  <a:pt x="744436" y="478504"/>
                </a:cubicBezTo>
                <a:cubicBezTo>
                  <a:pt x="739731" y="474103"/>
                  <a:pt x="732768" y="470427"/>
                  <a:pt x="723500" y="467483"/>
                </a:cubicBezTo>
                <a:cubicBezTo>
                  <a:pt x="724338" y="459749"/>
                  <a:pt x="725338" y="453958"/>
                  <a:pt x="726510" y="450119"/>
                </a:cubicBezTo>
                <a:cubicBezTo>
                  <a:pt x="745046" y="456825"/>
                  <a:pt x="759457" y="454653"/>
                  <a:pt x="769668" y="443671"/>
                </a:cubicBezTo>
                <a:cubicBezTo>
                  <a:pt x="775687" y="437242"/>
                  <a:pt x="778545" y="428602"/>
                  <a:pt x="778288" y="417725"/>
                </a:cubicBezTo>
                <a:cubicBezTo>
                  <a:pt x="778012" y="406895"/>
                  <a:pt x="773382" y="397275"/>
                  <a:pt x="764400" y="388902"/>
                </a:cubicBezTo>
                <a:cubicBezTo>
                  <a:pt x="759304" y="384130"/>
                  <a:pt x="753951" y="381254"/>
                  <a:pt x="748389" y="380330"/>
                </a:cubicBezTo>
                <a:cubicBezTo>
                  <a:pt x="751665" y="365690"/>
                  <a:pt x="752389" y="355050"/>
                  <a:pt x="750580" y="348411"/>
                </a:cubicBezTo>
                <a:cubicBezTo>
                  <a:pt x="765372" y="352279"/>
                  <a:pt x="776088" y="350631"/>
                  <a:pt x="782784" y="343439"/>
                </a:cubicBezTo>
                <a:cubicBezTo>
                  <a:pt x="785984" y="340029"/>
                  <a:pt x="787670" y="334162"/>
                  <a:pt x="787841" y="325818"/>
                </a:cubicBezTo>
                <a:cubicBezTo>
                  <a:pt x="788013" y="317512"/>
                  <a:pt x="785117" y="310540"/>
                  <a:pt x="779126" y="304977"/>
                </a:cubicBezTo>
                <a:cubicBezTo>
                  <a:pt x="775268" y="301367"/>
                  <a:pt x="769172" y="298891"/>
                  <a:pt x="760895" y="297529"/>
                </a:cubicBezTo>
                <a:cubicBezTo>
                  <a:pt x="752589" y="296138"/>
                  <a:pt x="745769" y="298291"/>
                  <a:pt x="740474" y="303958"/>
                </a:cubicBezTo>
                <a:cubicBezTo>
                  <a:pt x="737292" y="307387"/>
                  <a:pt x="735511" y="312750"/>
                  <a:pt x="735035" y="320103"/>
                </a:cubicBezTo>
                <a:cubicBezTo>
                  <a:pt x="721509" y="311607"/>
                  <a:pt x="713870" y="307073"/>
                  <a:pt x="711946" y="306406"/>
                </a:cubicBezTo>
                <a:cubicBezTo>
                  <a:pt x="711432" y="304396"/>
                  <a:pt x="711641" y="298291"/>
                  <a:pt x="712603" y="287547"/>
                </a:cubicBezTo>
                <a:cubicBezTo>
                  <a:pt x="727234" y="294128"/>
                  <a:pt x="738835" y="292890"/>
                  <a:pt x="747312" y="283784"/>
                </a:cubicBezTo>
                <a:cubicBezTo>
                  <a:pt x="760009" y="270173"/>
                  <a:pt x="758885" y="256381"/>
                  <a:pt x="743912" y="242436"/>
                </a:cubicBezTo>
                <a:cubicBezTo>
                  <a:pt x="728539" y="228073"/>
                  <a:pt x="714489" y="227739"/>
                  <a:pt x="701764" y="241341"/>
                </a:cubicBezTo>
                <a:cubicBezTo>
                  <a:pt x="697544" y="245903"/>
                  <a:pt x="695363" y="251637"/>
                  <a:pt x="695258" y="258619"/>
                </a:cubicBezTo>
                <a:cubicBezTo>
                  <a:pt x="686733" y="254885"/>
                  <a:pt x="680790" y="251847"/>
                  <a:pt x="677428" y="249428"/>
                </a:cubicBezTo>
                <a:cubicBezTo>
                  <a:pt x="678113" y="240150"/>
                  <a:pt x="677913" y="232197"/>
                  <a:pt x="676904" y="225577"/>
                </a:cubicBezTo>
                <a:cubicBezTo>
                  <a:pt x="689829" y="230587"/>
                  <a:pt x="700373" y="228720"/>
                  <a:pt x="708489" y="220014"/>
                </a:cubicBezTo>
                <a:cubicBezTo>
                  <a:pt x="720109" y="207508"/>
                  <a:pt x="718652" y="194497"/>
                  <a:pt x="704117" y="180943"/>
                </a:cubicBezTo>
                <a:cubicBezTo>
                  <a:pt x="690029" y="167779"/>
                  <a:pt x="677151" y="167446"/>
                  <a:pt x="665493" y="179952"/>
                </a:cubicBezTo>
                <a:cubicBezTo>
                  <a:pt x="661959" y="183715"/>
                  <a:pt x="660073" y="188315"/>
                  <a:pt x="659825" y="193725"/>
                </a:cubicBezTo>
                <a:cubicBezTo>
                  <a:pt x="649557" y="188420"/>
                  <a:pt x="641823" y="184734"/>
                  <a:pt x="636546" y="182657"/>
                </a:cubicBezTo>
                <a:cubicBezTo>
                  <a:pt x="638318" y="164503"/>
                  <a:pt x="632784" y="149415"/>
                  <a:pt x="619963" y="137471"/>
                </a:cubicBezTo>
                <a:cubicBezTo>
                  <a:pt x="610133" y="128298"/>
                  <a:pt x="598399" y="123745"/>
                  <a:pt x="584797" y="123783"/>
                </a:cubicBezTo>
                <a:cubicBezTo>
                  <a:pt x="587845" y="106781"/>
                  <a:pt x="584645" y="93913"/>
                  <a:pt x="575243" y="85150"/>
                </a:cubicBezTo>
                <a:cubicBezTo>
                  <a:pt x="559422" y="70386"/>
                  <a:pt x="544811" y="70224"/>
                  <a:pt x="531400" y="84597"/>
                </a:cubicBezTo>
                <a:cubicBezTo>
                  <a:pt x="530704" y="85359"/>
                  <a:pt x="529209" y="87360"/>
                  <a:pt x="527009" y="90598"/>
                </a:cubicBezTo>
                <a:cubicBezTo>
                  <a:pt x="524799" y="93808"/>
                  <a:pt x="523161" y="96008"/>
                  <a:pt x="522065" y="97151"/>
                </a:cubicBezTo>
                <a:cubicBezTo>
                  <a:pt x="509435" y="91008"/>
                  <a:pt x="499510" y="87074"/>
                  <a:pt x="492347" y="85350"/>
                </a:cubicBezTo>
                <a:cubicBezTo>
                  <a:pt x="493700" y="71024"/>
                  <a:pt x="489671" y="59490"/>
                  <a:pt x="480270" y="50717"/>
                </a:cubicBezTo>
                <a:cubicBezTo>
                  <a:pt x="463582" y="35182"/>
                  <a:pt x="448189" y="34982"/>
                  <a:pt x="434064" y="50117"/>
                </a:cubicBezTo>
                <a:cubicBezTo>
                  <a:pt x="429492" y="55051"/>
                  <a:pt x="427044" y="61947"/>
                  <a:pt x="426720" y="70834"/>
                </a:cubicBezTo>
                <a:cubicBezTo>
                  <a:pt x="409889" y="58004"/>
                  <a:pt x="394068" y="55270"/>
                  <a:pt x="379219" y="62642"/>
                </a:cubicBezTo>
                <a:cubicBezTo>
                  <a:pt x="389849" y="47793"/>
                  <a:pt x="389849" y="35382"/>
                  <a:pt x="379162" y="25419"/>
                </a:cubicBezTo>
                <a:cubicBezTo>
                  <a:pt x="367598" y="14665"/>
                  <a:pt x="357073" y="14398"/>
                  <a:pt x="347558" y="24619"/>
                </a:cubicBezTo>
                <a:cubicBezTo>
                  <a:pt x="337652" y="35201"/>
                  <a:pt x="338480" y="45878"/>
                  <a:pt x="350034" y="56661"/>
                </a:cubicBezTo>
                <a:cubicBezTo>
                  <a:pt x="356464" y="62633"/>
                  <a:pt x="364265" y="64976"/>
                  <a:pt x="373485" y="63652"/>
                </a:cubicBezTo>
                <a:lnTo>
                  <a:pt x="357616" y="87074"/>
                </a:lnTo>
                <a:cubicBezTo>
                  <a:pt x="346986" y="85645"/>
                  <a:pt x="338709" y="84664"/>
                  <a:pt x="332813" y="84121"/>
                </a:cubicBezTo>
                <a:cubicBezTo>
                  <a:pt x="334937" y="69834"/>
                  <a:pt x="331727" y="58709"/>
                  <a:pt x="323193" y="50736"/>
                </a:cubicBezTo>
                <a:cubicBezTo>
                  <a:pt x="318049" y="45955"/>
                  <a:pt x="311268" y="43154"/>
                  <a:pt x="302800" y="42335"/>
                </a:cubicBezTo>
                <a:cubicBezTo>
                  <a:pt x="294380" y="41564"/>
                  <a:pt x="287503" y="43992"/>
                  <a:pt x="282216" y="49660"/>
                </a:cubicBezTo>
                <a:cubicBezTo>
                  <a:pt x="277997" y="54213"/>
                  <a:pt x="275968" y="60642"/>
                  <a:pt x="276187" y="68996"/>
                </a:cubicBezTo>
                <a:cubicBezTo>
                  <a:pt x="276406" y="77339"/>
                  <a:pt x="279711" y="84493"/>
                  <a:pt x="286131" y="90474"/>
                </a:cubicBezTo>
                <a:cubicBezTo>
                  <a:pt x="289979" y="94046"/>
                  <a:pt x="295666" y="96532"/>
                  <a:pt x="303190" y="97875"/>
                </a:cubicBezTo>
                <a:cubicBezTo>
                  <a:pt x="299247" y="105524"/>
                  <a:pt x="295923" y="111267"/>
                  <a:pt x="293160" y="115068"/>
                </a:cubicBezTo>
                <a:cubicBezTo>
                  <a:pt x="285283" y="114087"/>
                  <a:pt x="279416" y="113534"/>
                  <a:pt x="275492" y="113449"/>
                </a:cubicBezTo>
                <a:cubicBezTo>
                  <a:pt x="277197" y="98761"/>
                  <a:pt x="273768" y="87426"/>
                  <a:pt x="265224" y="79444"/>
                </a:cubicBezTo>
                <a:cubicBezTo>
                  <a:pt x="259661" y="74272"/>
                  <a:pt x="252860" y="71301"/>
                  <a:pt x="244783" y="70500"/>
                </a:cubicBezTo>
                <a:cubicBezTo>
                  <a:pt x="236725" y="69719"/>
                  <a:pt x="229895" y="72348"/>
                  <a:pt x="224238" y="78406"/>
                </a:cubicBezTo>
                <a:cubicBezTo>
                  <a:pt x="219656" y="83321"/>
                  <a:pt x="217513" y="89474"/>
                  <a:pt x="217856" y="96837"/>
                </a:cubicBezTo>
                <a:cubicBezTo>
                  <a:pt x="217942" y="106172"/>
                  <a:pt x="221228" y="113782"/>
                  <a:pt x="227628" y="119783"/>
                </a:cubicBezTo>
                <a:cubicBezTo>
                  <a:pt x="230610" y="122564"/>
                  <a:pt x="233944" y="124602"/>
                  <a:pt x="237563" y="125860"/>
                </a:cubicBezTo>
                <a:cubicBezTo>
                  <a:pt x="241173" y="127098"/>
                  <a:pt x="243221" y="127927"/>
                  <a:pt x="243650" y="128346"/>
                </a:cubicBezTo>
                <a:cubicBezTo>
                  <a:pt x="244926" y="129527"/>
                  <a:pt x="244345" y="131822"/>
                  <a:pt x="241973" y="135271"/>
                </a:cubicBezTo>
                <a:cubicBezTo>
                  <a:pt x="238925" y="140243"/>
                  <a:pt x="237315" y="143681"/>
                  <a:pt x="237115" y="145615"/>
                </a:cubicBezTo>
                <a:cubicBezTo>
                  <a:pt x="230791" y="144672"/>
                  <a:pt x="222961" y="144081"/>
                  <a:pt x="213608" y="143843"/>
                </a:cubicBezTo>
                <a:cubicBezTo>
                  <a:pt x="214455" y="132623"/>
                  <a:pt x="214636" y="126422"/>
                  <a:pt x="214132" y="125250"/>
                </a:cubicBezTo>
                <a:cubicBezTo>
                  <a:pt x="213693" y="120583"/>
                  <a:pt x="210884" y="115859"/>
                  <a:pt x="205769" y="111077"/>
                </a:cubicBezTo>
                <a:cubicBezTo>
                  <a:pt x="192100" y="98313"/>
                  <a:pt x="179594" y="97990"/>
                  <a:pt x="168335" y="110096"/>
                </a:cubicBezTo>
                <a:cubicBezTo>
                  <a:pt x="157410" y="121821"/>
                  <a:pt x="158753" y="134080"/>
                  <a:pt x="172422" y="146834"/>
                </a:cubicBezTo>
                <a:cubicBezTo>
                  <a:pt x="177975" y="152006"/>
                  <a:pt x="183652" y="154492"/>
                  <a:pt x="189490" y="154254"/>
                </a:cubicBezTo>
                <a:cubicBezTo>
                  <a:pt x="183794" y="168065"/>
                  <a:pt x="179108" y="177828"/>
                  <a:pt x="175393" y="183534"/>
                </a:cubicBezTo>
                <a:cubicBezTo>
                  <a:pt x="159420" y="179238"/>
                  <a:pt x="146647" y="182200"/>
                  <a:pt x="137093" y="192440"/>
                </a:cubicBezTo>
                <a:cubicBezTo>
                  <a:pt x="128978" y="201155"/>
                  <a:pt x="126406" y="212880"/>
                  <a:pt x="129388" y="227692"/>
                </a:cubicBezTo>
                <a:cubicBezTo>
                  <a:pt x="111795" y="214842"/>
                  <a:pt x="97003" y="214842"/>
                  <a:pt x="85020" y="227711"/>
                </a:cubicBezTo>
                <a:cubicBezTo>
                  <a:pt x="80096" y="233007"/>
                  <a:pt x="77705" y="239826"/>
                  <a:pt x="77934" y="248161"/>
                </a:cubicBezTo>
                <a:cubicBezTo>
                  <a:pt x="78134" y="256495"/>
                  <a:pt x="81925" y="264039"/>
                  <a:pt x="89183" y="270811"/>
                </a:cubicBezTo>
                <a:cubicBezTo>
                  <a:pt x="94298" y="275593"/>
                  <a:pt x="99851" y="278669"/>
                  <a:pt x="105832" y="279974"/>
                </a:cubicBezTo>
                <a:cubicBezTo>
                  <a:pt x="105480" y="280355"/>
                  <a:pt x="103565" y="284965"/>
                  <a:pt x="100136" y="293776"/>
                </a:cubicBezTo>
                <a:cubicBezTo>
                  <a:pt x="97536" y="299139"/>
                  <a:pt x="97069" y="304377"/>
                  <a:pt x="98717" y="309454"/>
                </a:cubicBezTo>
                <a:cubicBezTo>
                  <a:pt x="82315" y="304758"/>
                  <a:pt x="69533" y="307330"/>
                  <a:pt x="60350" y="317169"/>
                </a:cubicBezTo>
                <a:cubicBezTo>
                  <a:pt x="54693" y="323227"/>
                  <a:pt x="52159" y="331295"/>
                  <a:pt x="52769" y="341392"/>
                </a:cubicBezTo>
                <a:cubicBezTo>
                  <a:pt x="53330" y="351498"/>
                  <a:pt x="57474" y="360118"/>
                  <a:pt x="65170" y="367309"/>
                </a:cubicBezTo>
                <a:cubicBezTo>
                  <a:pt x="66437" y="368500"/>
                  <a:pt x="68942" y="370100"/>
                  <a:pt x="72638" y="372129"/>
                </a:cubicBezTo>
                <a:cubicBezTo>
                  <a:pt x="76352" y="374167"/>
                  <a:pt x="78629" y="375567"/>
                  <a:pt x="79467" y="376386"/>
                </a:cubicBezTo>
                <a:cubicBezTo>
                  <a:pt x="80753" y="377567"/>
                  <a:pt x="80696" y="381063"/>
                  <a:pt x="79315" y="386835"/>
                </a:cubicBezTo>
                <a:cubicBezTo>
                  <a:pt x="77362" y="394941"/>
                  <a:pt x="76333" y="400342"/>
                  <a:pt x="76181" y="403037"/>
                </a:cubicBezTo>
                <a:cubicBezTo>
                  <a:pt x="62122" y="398418"/>
                  <a:pt x="50683" y="400856"/>
                  <a:pt x="41853" y="410286"/>
                </a:cubicBezTo>
                <a:cubicBezTo>
                  <a:pt x="37633" y="414848"/>
                  <a:pt x="35490" y="421849"/>
                  <a:pt x="35414" y="431336"/>
                </a:cubicBezTo>
                <a:cubicBezTo>
                  <a:pt x="35366" y="440842"/>
                  <a:pt x="38967" y="448986"/>
                  <a:pt x="46225" y="455739"/>
                </a:cubicBezTo>
                <a:cubicBezTo>
                  <a:pt x="54369" y="463331"/>
                  <a:pt x="64379" y="466283"/>
                  <a:pt x="76295" y="464674"/>
                </a:cubicBezTo>
                <a:cubicBezTo>
                  <a:pt x="61131" y="485219"/>
                  <a:pt x="62332" y="503631"/>
                  <a:pt x="79867" y="519995"/>
                </a:cubicBezTo>
                <a:cubicBezTo>
                  <a:pt x="87144" y="526767"/>
                  <a:pt x="95879" y="530682"/>
                  <a:pt x="106089" y="531701"/>
                </a:cubicBezTo>
                <a:cubicBezTo>
                  <a:pt x="96812" y="552799"/>
                  <a:pt x="99670" y="570325"/>
                  <a:pt x="114652" y="584269"/>
                </a:cubicBezTo>
                <a:cubicBezTo>
                  <a:pt x="122320" y="591451"/>
                  <a:pt x="133207" y="595204"/>
                  <a:pt x="147247" y="595585"/>
                </a:cubicBezTo>
                <a:cubicBezTo>
                  <a:pt x="138617" y="615111"/>
                  <a:pt x="141151" y="631266"/>
                  <a:pt x="154829" y="644029"/>
                </a:cubicBezTo>
                <a:cubicBezTo>
                  <a:pt x="162087" y="650821"/>
                  <a:pt x="170631" y="654516"/>
                  <a:pt x="180423" y="655155"/>
                </a:cubicBezTo>
                <a:cubicBezTo>
                  <a:pt x="190214" y="655802"/>
                  <a:pt x="198453" y="652526"/>
                  <a:pt x="205159" y="645363"/>
                </a:cubicBezTo>
                <a:cubicBezTo>
                  <a:pt x="213636" y="636257"/>
                  <a:pt x="215427" y="624474"/>
                  <a:pt x="210522" y="610006"/>
                </a:cubicBezTo>
                <a:cubicBezTo>
                  <a:pt x="220151" y="616864"/>
                  <a:pt x="227371" y="621103"/>
                  <a:pt x="232191" y="622789"/>
                </a:cubicBezTo>
                <a:cubicBezTo>
                  <a:pt x="227943" y="639334"/>
                  <a:pt x="226438" y="649963"/>
                  <a:pt x="227657" y="654631"/>
                </a:cubicBezTo>
                <a:cubicBezTo>
                  <a:pt x="211445" y="648020"/>
                  <a:pt x="199130" y="649268"/>
                  <a:pt x="190643" y="658326"/>
                </a:cubicBezTo>
                <a:cubicBezTo>
                  <a:pt x="185699" y="663641"/>
                  <a:pt x="183566" y="670842"/>
                  <a:pt x="184252" y="679977"/>
                </a:cubicBezTo>
                <a:cubicBezTo>
                  <a:pt x="184937" y="689102"/>
                  <a:pt x="188481" y="696655"/>
                  <a:pt x="194920" y="702637"/>
                </a:cubicBezTo>
                <a:cubicBezTo>
                  <a:pt x="200473" y="707809"/>
                  <a:pt x="207845" y="710619"/>
                  <a:pt x="217027" y="711066"/>
                </a:cubicBezTo>
                <a:cubicBezTo>
                  <a:pt x="226209" y="711485"/>
                  <a:pt x="233477" y="708876"/>
                  <a:pt x="238754" y="703208"/>
                </a:cubicBezTo>
                <a:cubicBezTo>
                  <a:pt x="240878" y="700913"/>
                  <a:pt x="243049" y="695179"/>
                  <a:pt x="245269" y="685911"/>
                </a:cubicBezTo>
                <a:lnTo>
                  <a:pt x="259994" y="693274"/>
                </a:lnTo>
                <a:cubicBezTo>
                  <a:pt x="265319" y="696131"/>
                  <a:pt x="270701" y="697217"/>
                  <a:pt x="276092" y="696626"/>
                </a:cubicBezTo>
                <a:cubicBezTo>
                  <a:pt x="269053" y="712686"/>
                  <a:pt x="272377" y="727125"/>
                  <a:pt x="286064" y="739889"/>
                </a:cubicBezTo>
                <a:cubicBezTo>
                  <a:pt x="292027" y="745452"/>
                  <a:pt x="300857" y="748881"/>
                  <a:pt x="312458" y="750157"/>
                </a:cubicBezTo>
                <a:cubicBezTo>
                  <a:pt x="324060" y="751424"/>
                  <a:pt x="333023" y="748652"/>
                  <a:pt x="339376" y="741842"/>
                </a:cubicBezTo>
                <a:cubicBezTo>
                  <a:pt x="346815" y="733898"/>
                  <a:pt x="349348" y="726002"/>
                  <a:pt x="347053" y="718201"/>
                </a:cubicBezTo>
                <a:cubicBezTo>
                  <a:pt x="356587" y="724277"/>
                  <a:pt x="365208" y="727011"/>
                  <a:pt x="372942" y="726430"/>
                </a:cubicBezTo>
                <a:cubicBezTo>
                  <a:pt x="368484" y="744899"/>
                  <a:pt x="371818" y="759349"/>
                  <a:pt x="382915" y="769731"/>
                </a:cubicBezTo>
                <a:cubicBezTo>
                  <a:pt x="389763" y="776093"/>
                  <a:pt x="398297" y="779608"/>
                  <a:pt x="408480" y="780256"/>
                </a:cubicBezTo>
                <a:cubicBezTo>
                  <a:pt x="418671" y="780894"/>
                  <a:pt x="426930" y="777837"/>
                  <a:pt x="433273" y="771017"/>
                </a:cubicBezTo>
                <a:cubicBezTo>
                  <a:pt x="436455" y="767616"/>
                  <a:pt x="439207" y="761663"/>
                  <a:pt x="441465" y="753205"/>
                </a:cubicBezTo>
                <a:cubicBezTo>
                  <a:pt x="465868" y="763901"/>
                  <a:pt x="484746" y="762082"/>
                  <a:pt x="498186" y="747690"/>
                </a:cubicBezTo>
                <a:cubicBezTo>
                  <a:pt x="500310" y="745433"/>
                  <a:pt x="503320" y="740479"/>
                  <a:pt x="507263" y="732821"/>
                </a:cubicBezTo>
                <a:cubicBezTo>
                  <a:pt x="521027" y="734345"/>
                  <a:pt x="530657" y="735184"/>
                  <a:pt x="536077" y="735326"/>
                </a:cubicBezTo>
                <a:cubicBezTo>
                  <a:pt x="531886" y="748366"/>
                  <a:pt x="534286" y="759101"/>
                  <a:pt x="543277" y="767454"/>
                </a:cubicBezTo>
                <a:cubicBezTo>
                  <a:pt x="547973" y="771864"/>
                  <a:pt x="554155" y="774227"/>
                  <a:pt x="561746" y="774636"/>
                </a:cubicBezTo>
                <a:cubicBezTo>
                  <a:pt x="569405" y="775027"/>
                  <a:pt x="575472" y="772769"/>
                  <a:pt x="580092" y="767845"/>
                </a:cubicBezTo>
                <a:cubicBezTo>
                  <a:pt x="583978" y="763663"/>
                  <a:pt x="585635" y="757786"/>
                  <a:pt x="585102" y="750233"/>
                </a:cubicBezTo>
                <a:cubicBezTo>
                  <a:pt x="584568" y="742651"/>
                  <a:pt x="581730" y="736498"/>
                  <a:pt x="576624" y="731716"/>
                </a:cubicBezTo>
                <a:cubicBezTo>
                  <a:pt x="572767" y="728126"/>
                  <a:pt x="566871" y="725440"/>
                  <a:pt x="558927" y="723687"/>
                </a:cubicBezTo>
                <a:cubicBezTo>
                  <a:pt x="565071" y="714552"/>
                  <a:pt x="568481" y="707866"/>
                  <a:pt x="569252" y="703618"/>
                </a:cubicBezTo>
                <a:cubicBezTo>
                  <a:pt x="572005" y="704075"/>
                  <a:pt x="576548" y="704551"/>
                  <a:pt x="582844" y="705113"/>
                </a:cubicBezTo>
                <a:cubicBezTo>
                  <a:pt x="589083" y="705675"/>
                  <a:pt x="593408" y="705980"/>
                  <a:pt x="595741" y="706047"/>
                </a:cubicBezTo>
                <a:cubicBezTo>
                  <a:pt x="591779" y="717172"/>
                  <a:pt x="594265" y="726935"/>
                  <a:pt x="603247" y="735307"/>
                </a:cubicBezTo>
                <a:cubicBezTo>
                  <a:pt x="616077" y="747261"/>
                  <a:pt x="627593" y="747776"/>
                  <a:pt x="637861" y="736784"/>
                </a:cubicBezTo>
                <a:cubicBezTo>
                  <a:pt x="648119" y="725782"/>
                  <a:pt x="646814" y="714324"/>
                  <a:pt x="634013" y="702360"/>
                </a:cubicBezTo>
                <a:close/>
                <a:moveTo>
                  <a:pt x="61560" y="268344"/>
                </a:moveTo>
                <a:cubicBezTo>
                  <a:pt x="52159" y="259562"/>
                  <a:pt x="43720" y="259172"/>
                  <a:pt x="36328" y="267116"/>
                </a:cubicBezTo>
                <a:cubicBezTo>
                  <a:pt x="28546" y="275431"/>
                  <a:pt x="29375" y="283994"/>
                  <a:pt x="38786" y="292776"/>
                </a:cubicBezTo>
                <a:cubicBezTo>
                  <a:pt x="47768" y="301120"/>
                  <a:pt x="56140" y="301158"/>
                  <a:pt x="63894" y="292824"/>
                </a:cubicBezTo>
                <a:cubicBezTo>
                  <a:pt x="71323" y="284880"/>
                  <a:pt x="70533" y="276726"/>
                  <a:pt x="61560" y="268344"/>
                </a:cubicBezTo>
                <a:close/>
                <a:moveTo>
                  <a:pt x="40481" y="359079"/>
                </a:moveTo>
                <a:cubicBezTo>
                  <a:pt x="31071" y="350316"/>
                  <a:pt x="22679" y="349926"/>
                  <a:pt x="15269" y="357860"/>
                </a:cubicBezTo>
                <a:cubicBezTo>
                  <a:pt x="7506" y="366176"/>
                  <a:pt x="8325" y="374700"/>
                  <a:pt x="17736" y="383482"/>
                </a:cubicBezTo>
                <a:cubicBezTo>
                  <a:pt x="26718" y="391855"/>
                  <a:pt x="35071" y="391893"/>
                  <a:pt x="42843" y="383559"/>
                </a:cubicBezTo>
                <a:cubicBezTo>
                  <a:pt x="50244" y="375615"/>
                  <a:pt x="49473" y="367433"/>
                  <a:pt x="40481" y="359079"/>
                </a:cubicBezTo>
                <a:close/>
                <a:moveTo>
                  <a:pt x="414385" y="21085"/>
                </a:moveTo>
                <a:cubicBezTo>
                  <a:pt x="415652" y="22275"/>
                  <a:pt x="418548" y="23047"/>
                  <a:pt x="423062" y="23342"/>
                </a:cubicBezTo>
                <a:cubicBezTo>
                  <a:pt x="427549" y="23647"/>
                  <a:pt x="430711" y="22885"/>
                  <a:pt x="432473" y="20980"/>
                </a:cubicBezTo>
                <a:cubicBezTo>
                  <a:pt x="433892" y="19475"/>
                  <a:pt x="434683" y="16684"/>
                  <a:pt x="434864" y="12617"/>
                </a:cubicBezTo>
                <a:cubicBezTo>
                  <a:pt x="435064" y="8550"/>
                  <a:pt x="433892" y="5302"/>
                  <a:pt x="431292" y="2911"/>
                </a:cubicBezTo>
                <a:cubicBezTo>
                  <a:pt x="429616" y="1339"/>
                  <a:pt x="426482" y="396"/>
                  <a:pt x="421996" y="63"/>
                </a:cubicBezTo>
                <a:cubicBezTo>
                  <a:pt x="417481" y="-242"/>
                  <a:pt x="414347" y="558"/>
                  <a:pt x="412585" y="2444"/>
                </a:cubicBezTo>
                <a:cubicBezTo>
                  <a:pt x="411166" y="3959"/>
                  <a:pt x="410480" y="6835"/>
                  <a:pt x="410518" y="11103"/>
                </a:cubicBezTo>
                <a:cubicBezTo>
                  <a:pt x="410518" y="15370"/>
                  <a:pt x="411823" y="18694"/>
                  <a:pt x="414385" y="21085"/>
                </a:cubicBezTo>
                <a:close/>
                <a:moveTo>
                  <a:pt x="4229" y="455825"/>
                </a:moveTo>
                <a:lnTo>
                  <a:pt x="0" y="460349"/>
                </a:lnTo>
                <a:cubicBezTo>
                  <a:pt x="857" y="465417"/>
                  <a:pt x="1962" y="468550"/>
                  <a:pt x="3248" y="469750"/>
                </a:cubicBezTo>
                <a:cubicBezTo>
                  <a:pt x="4086" y="470541"/>
                  <a:pt x="7068" y="471198"/>
                  <a:pt x="12192" y="471713"/>
                </a:cubicBezTo>
                <a:lnTo>
                  <a:pt x="16431" y="467179"/>
                </a:lnTo>
                <a:cubicBezTo>
                  <a:pt x="15554" y="462111"/>
                  <a:pt x="14688" y="459168"/>
                  <a:pt x="13849" y="458387"/>
                </a:cubicBezTo>
                <a:cubicBezTo>
                  <a:pt x="12544" y="457196"/>
                  <a:pt x="9363" y="456320"/>
                  <a:pt x="4229" y="455825"/>
                </a:cubicBezTo>
                <a:close/>
                <a:moveTo>
                  <a:pt x="54350" y="515261"/>
                </a:moveTo>
                <a:cubicBezTo>
                  <a:pt x="46644" y="508079"/>
                  <a:pt x="39795" y="507708"/>
                  <a:pt x="33795" y="514137"/>
                </a:cubicBezTo>
                <a:cubicBezTo>
                  <a:pt x="27413" y="520957"/>
                  <a:pt x="28099" y="527948"/>
                  <a:pt x="35804" y="535111"/>
                </a:cubicBezTo>
                <a:cubicBezTo>
                  <a:pt x="43491" y="542302"/>
                  <a:pt x="50540" y="542474"/>
                  <a:pt x="56883" y="535673"/>
                </a:cubicBezTo>
                <a:cubicBezTo>
                  <a:pt x="62875" y="529225"/>
                  <a:pt x="62017" y="522433"/>
                  <a:pt x="54350" y="515261"/>
                </a:cubicBezTo>
                <a:close/>
                <a:moveTo>
                  <a:pt x="507016" y="55480"/>
                </a:moveTo>
                <a:cubicBezTo>
                  <a:pt x="515141" y="63061"/>
                  <a:pt x="522751" y="63052"/>
                  <a:pt x="529819" y="55489"/>
                </a:cubicBezTo>
                <a:cubicBezTo>
                  <a:pt x="536515" y="48279"/>
                  <a:pt x="535772" y="40897"/>
                  <a:pt x="527685" y="33324"/>
                </a:cubicBezTo>
                <a:cubicBezTo>
                  <a:pt x="519103" y="25371"/>
                  <a:pt x="511512" y="24961"/>
                  <a:pt x="504816" y="32162"/>
                </a:cubicBezTo>
                <a:cubicBezTo>
                  <a:pt x="497729" y="39735"/>
                  <a:pt x="498491" y="47498"/>
                  <a:pt x="507016" y="55480"/>
                </a:cubicBezTo>
                <a:close/>
                <a:moveTo>
                  <a:pt x="92173" y="574964"/>
                </a:moveTo>
                <a:cubicBezTo>
                  <a:pt x="84058" y="567353"/>
                  <a:pt x="76457" y="567353"/>
                  <a:pt x="69409" y="574945"/>
                </a:cubicBezTo>
                <a:cubicBezTo>
                  <a:pt x="62351" y="582517"/>
                  <a:pt x="62894" y="590089"/>
                  <a:pt x="71018" y="597652"/>
                </a:cubicBezTo>
                <a:cubicBezTo>
                  <a:pt x="79572" y="605615"/>
                  <a:pt x="87373" y="605834"/>
                  <a:pt x="94421" y="598243"/>
                </a:cubicBezTo>
                <a:cubicBezTo>
                  <a:pt x="101460" y="590699"/>
                  <a:pt x="100736" y="582945"/>
                  <a:pt x="92173" y="574964"/>
                </a:cubicBezTo>
                <a:close/>
                <a:moveTo>
                  <a:pt x="607705" y="82502"/>
                </a:moveTo>
                <a:cubicBezTo>
                  <a:pt x="610676" y="85283"/>
                  <a:pt x="613858" y="86160"/>
                  <a:pt x="617306" y="85074"/>
                </a:cubicBezTo>
                <a:lnTo>
                  <a:pt x="620992" y="81102"/>
                </a:lnTo>
                <a:cubicBezTo>
                  <a:pt x="622173" y="77263"/>
                  <a:pt x="621287" y="73939"/>
                  <a:pt x="618277" y="71148"/>
                </a:cubicBezTo>
                <a:cubicBezTo>
                  <a:pt x="615706" y="68767"/>
                  <a:pt x="612572" y="68281"/>
                  <a:pt x="608838" y="69729"/>
                </a:cubicBezTo>
                <a:lnTo>
                  <a:pt x="605104" y="73710"/>
                </a:lnTo>
                <a:cubicBezTo>
                  <a:pt x="604295" y="77187"/>
                  <a:pt x="605133" y="80111"/>
                  <a:pt x="607705" y="82502"/>
                </a:cubicBezTo>
                <a:close/>
                <a:moveTo>
                  <a:pt x="129292" y="639286"/>
                </a:moveTo>
                <a:cubicBezTo>
                  <a:pt x="127168" y="637295"/>
                  <a:pt x="123749" y="636047"/>
                  <a:pt x="119005" y="635514"/>
                </a:cubicBezTo>
                <a:cubicBezTo>
                  <a:pt x="114300" y="635019"/>
                  <a:pt x="110890" y="635905"/>
                  <a:pt x="108747" y="638162"/>
                </a:cubicBezTo>
                <a:cubicBezTo>
                  <a:pt x="102432" y="644963"/>
                  <a:pt x="103080" y="651992"/>
                  <a:pt x="110785" y="659155"/>
                </a:cubicBezTo>
                <a:cubicBezTo>
                  <a:pt x="112909" y="661165"/>
                  <a:pt x="116224" y="662279"/>
                  <a:pt x="120729" y="662584"/>
                </a:cubicBezTo>
                <a:cubicBezTo>
                  <a:pt x="125244" y="662908"/>
                  <a:pt x="128749" y="661736"/>
                  <a:pt x="131216" y="659117"/>
                </a:cubicBezTo>
                <a:cubicBezTo>
                  <a:pt x="132969" y="657212"/>
                  <a:pt x="133741" y="654012"/>
                  <a:pt x="133512" y="649535"/>
                </a:cubicBezTo>
                <a:cubicBezTo>
                  <a:pt x="133264" y="645106"/>
                  <a:pt x="131864" y="641667"/>
                  <a:pt x="129292" y="639286"/>
                </a:cubicBezTo>
                <a:close/>
                <a:moveTo>
                  <a:pt x="635603" y="154159"/>
                </a:moveTo>
                <a:cubicBezTo>
                  <a:pt x="639470" y="157740"/>
                  <a:pt x="644642" y="159921"/>
                  <a:pt x="651110" y="160674"/>
                </a:cubicBezTo>
                <a:cubicBezTo>
                  <a:pt x="657625" y="161407"/>
                  <a:pt x="662959" y="159493"/>
                  <a:pt x="667245" y="154968"/>
                </a:cubicBezTo>
                <a:cubicBezTo>
                  <a:pt x="670379" y="151568"/>
                  <a:pt x="672065" y="146567"/>
                  <a:pt x="672198" y="139995"/>
                </a:cubicBezTo>
                <a:cubicBezTo>
                  <a:pt x="672360" y="133413"/>
                  <a:pt x="669874" y="127708"/>
                  <a:pt x="664721" y="122926"/>
                </a:cubicBezTo>
                <a:cubicBezTo>
                  <a:pt x="660044" y="118545"/>
                  <a:pt x="654377" y="116259"/>
                  <a:pt x="647710" y="116097"/>
                </a:cubicBezTo>
                <a:cubicBezTo>
                  <a:pt x="641090" y="115916"/>
                  <a:pt x="635832" y="117925"/>
                  <a:pt x="631955" y="122088"/>
                </a:cubicBezTo>
                <a:cubicBezTo>
                  <a:pt x="629117" y="125107"/>
                  <a:pt x="627640" y="129908"/>
                  <a:pt x="627478" y="136490"/>
                </a:cubicBezTo>
                <a:cubicBezTo>
                  <a:pt x="627345" y="143091"/>
                  <a:pt x="630041" y="148958"/>
                  <a:pt x="635603" y="154159"/>
                </a:cubicBezTo>
                <a:close/>
                <a:moveTo>
                  <a:pt x="264023" y="728821"/>
                </a:moveTo>
                <a:cubicBezTo>
                  <a:pt x="254194" y="719648"/>
                  <a:pt x="245040" y="719601"/>
                  <a:pt x="236553" y="728678"/>
                </a:cubicBezTo>
                <a:cubicBezTo>
                  <a:pt x="228457" y="737403"/>
                  <a:pt x="229305" y="746328"/>
                  <a:pt x="239135" y="755500"/>
                </a:cubicBezTo>
                <a:cubicBezTo>
                  <a:pt x="249403" y="765064"/>
                  <a:pt x="258585" y="765511"/>
                  <a:pt x="266700" y="756777"/>
                </a:cubicBezTo>
                <a:cubicBezTo>
                  <a:pt x="275196" y="747699"/>
                  <a:pt x="274272" y="738393"/>
                  <a:pt x="264023" y="728821"/>
                </a:cubicBezTo>
                <a:close/>
                <a:moveTo>
                  <a:pt x="361636" y="760406"/>
                </a:moveTo>
                <a:cubicBezTo>
                  <a:pt x="357368" y="756443"/>
                  <a:pt x="351720" y="754348"/>
                  <a:pt x="344691" y="754167"/>
                </a:cubicBezTo>
                <a:cubicBezTo>
                  <a:pt x="337661" y="753986"/>
                  <a:pt x="332565" y="755586"/>
                  <a:pt x="329394" y="759015"/>
                </a:cubicBezTo>
                <a:cubicBezTo>
                  <a:pt x="326574" y="762025"/>
                  <a:pt x="325422" y="767130"/>
                  <a:pt x="325888" y="774322"/>
                </a:cubicBezTo>
                <a:cubicBezTo>
                  <a:pt x="326403" y="781504"/>
                  <a:pt x="328784" y="787085"/>
                  <a:pt x="333061" y="791076"/>
                </a:cubicBezTo>
                <a:cubicBezTo>
                  <a:pt x="336490" y="794258"/>
                  <a:pt x="341719" y="796134"/>
                  <a:pt x="348767" y="796715"/>
                </a:cubicBezTo>
                <a:cubicBezTo>
                  <a:pt x="355854" y="797277"/>
                  <a:pt x="361131" y="795677"/>
                  <a:pt x="364655" y="791895"/>
                </a:cubicBezTo>
                <a:cubicBezTo>
                  <a:pt x="367513" y="788876"/>
                  <a:pt x="368760" y="783866"/>
                  <a:pt x="368475" y="776874"/>
                </a:cubicBezTo>
                <a:cubicBezTo>
                  <a:pt x="368189" y="769883"/>
                  <a:pt x="365922" y="764406"/>
                  <a:pt x="361636" y="760406"/>
                </a:cubicBezTo>
                <a:close/>
                <a:moveTo>
                  <a:pt x="786822" y="397018"/>
                </a:moveTo>
                <a:cubicBezTo>
                  <a:pt x="796214" y="405771"/>
                  <a:pt x="804634" y="406190"/>
                  <a:pt x="812025" y="398265"/>
                </a:cubicBezTo>
                <a:cubicBezTo>
                  <a:pt x="819779" y="389912"/>
                  <a:pt x="818969" y="381377"/>
                  <a:pt x="809577" y="372605"/>
                </a:cubicBezTo>
                <a:cubicBezTo>
                  <a:pt x="800586" y="364232"/>
                  <a:pt x="792232" y="364204"/>
                  <a:pt x="784450" y="372538"/>
                </a:cubicBezTo>
                <a:cubicBezTo>
                  <a:pt x="777050" y="380492"/>
                  <a:pt x="777850" y="388626"/>
                  <a:pt x="786822" y="397018"/>
                </a:cubicBezTo>
                <a:close/>
                <a:moveTo>
                  <a:pt x="452171" y="797048"/>
                </a:moveTo>
                <a:cubicBezTo>
                  <a:pt x="444465" y="789886"/>
                  <a:pt x="437626" y="789514"/>
                  <a:pt x="431625" y="795963"/>
                </a:cubicBezTo>
                <a:cubicBezTo>
                  <a:pt x="425272" y="802754"/>
                  <a:pt x="425929" y="809755"/>
                  <a:pt x="433635" y="816937"/>
                </a:cubicBezTo>
                <a:cubicBezTo>
                  <a:pt x="440903" y="823709"/>
                  <a:pt x="447723" y="823690"/>
                  <a:pt x="454066" y="816889"/>
                </a:cubicBezTo>
                <a:cubicBezTo>
                  <a:pt x="460077" y="810441"/>
                  <a:pt x="459438" y="803859"/>
                  <a:pt x="452171" y="797048"/>
                </a:cubicBezTo>
                <a:close/>
                <a:moveTo>
                  <a:pt x="760705" y="495744"/>
                </a:moveTo>
                <a:cubicBezTo>
                  <a:pt x="765800" y="500526"/>
                  <a:pt x="772163" y="503126"/>
                  <a:pt x="779821" y="503517"/>
                </a:cubicBezTo>
                <a:cubicBezTo>
                  <a:pt x="787460" y="503907"/>
                  <a:pt x="793547" y="501650"/>
                  <a:pt x="798166" y="496687"/>
                </a:cubicBezTo>
                <a:cubicBezTo>
                  <a:pt x="802024" y="492553"/>
                  <a:pt x="803710" y="486686"/>
                  <a:pt x="803177" y="479094"/>
                </a:cubicBezTo>
                <a:cubicBezTo>
                  <a:pt x="802596" y="471522"/>
                  <a:pt x="799576" y="465159"/>
                  <a:pt x="794023" y="459978"/>
                </a:cubicBezTo>
                <a:cubicBezTo>
                  <a:pt x="789318" y="455587"/>
                  <a:pt x="783155" y="453225"/>
                  <a:pt x="775535" y="452815"/>
                </a:cubicBezTo>
                <a:cubicBezTo>
                  <a:pt x="767896" y="452443"/>
                  <a:pt x="761962" y="454501"/>
                  <a:pt x="757742" y="459016"/>
                </a:cubicBezTo>
                <a:cubicBezTo>
                  <a:pt x="746446" y="471160"/>
                  <a:pt x="747417" y="483390"/>
                  <a:pt x="760705" y="495744"/>
                </a:cubicBezTo>
                <a:close/>
                <a:moveTo>
                  <a:pt x="516579" y="762682"/>
                </a:moveTo>
                <a:cubicBezTo>
                  <a:pt x="511883" y="758291"/>
                  <a:pt x="506301" y="756120"/>
                  <a:pt x="499910" y="756129"/>
                </a:cubicBezTo>
                <a:cubicBezTo>
                  <a:pt x="493462" y="756167"/>
                  <a:pt x="488318" y="758263"/>
                  <a:pt x="484461" y="762435"/>
                </a:cubicBezTo>
                <a:cubicBezTo>
                  <a:pt x="481641" y="765464"/>
                  <a:pt x="480041" y="770178"/>
                  <a:pt x="479679" y="776522"/>
                </a:cubicBezTo>
                <a:cubicBezTo>
                  <a:pt x="479327" y="782913"/>
                  <a:pt x="481889" y="788695"/>
                  <a:pt x="487470" y="793905"/>
                </a:cubicBezTo>
                <a:cubicBezTo>
                  <a:pt x="491309" y="797477"/>
                  <a:pt x="496567" y="799735"/>
                  <a:pt x="503311" y="800687"/>
                </a:cubicBezTo>
                <a:cubicBezTo>
                  <a:pt x="509988" y="801649"/>
                  <a:pt x="515483" y="799839"/>
                  <a:pt x="519713" y="795305"/>
                </a:cubicBezTo>
                <a:cubicBezTo>
                  <a:pt x="522903" y="791905"/>
                  <a:pt x="524561" y="786914"/>
                  <a:pt x="524704" y="780323"/>
                </a:cubicBezTo>
                <a:cubicBezTo>
                  <a:pt x="524847" y="773741"/>
                  <a:pt x="522161" y="767873"/>
                  <a:pt x="516579" y="762682"/>
                </a:cubicBezTo>
                <a:close/>
                <a:moveTo>
                  <a:pt x="839962" y="451881"/>
                </a:moveTo>
                <a:cubicBezTo>
                  <a:pt x="840629" y="451120"/>
                  <a:pt x="840819" y="448786"/>
                  <a:pt x="840457" y="444909"/>
                </a:cubicBezTo>
                <a:cubicBezTo>
                  <a:pt x="837457" y="442118"/>
                  <a:pt x="834742" y="442052"/>
                  <a:pt x="832266" y="444709"/>
                </a:cubicBezTo>
                <a:lnTo>
                  <a:pt x="832199" y="449919"/>
                </a:lnTo>
                <a:cubicBezTo>
                  <a:pt x="833466" y="451120"/>
                  <a:pt x="836057" y="451786"/>
                  <a:pt x="839962" y="451881"/>
                </a:cubicBezTo>
                <a:close/>
                <a:moveTo>
                  <a:pt x="734101" y="565420"/>
                </a:moveTo>
                <a:cubicBezTo>
                  <a:pt x="733625" y="572763"/>
                  <a:pt x="736197" y="579031"/>
                  <a:pt x="741731" y="584241"/>
                </a:cubicBezTo>
                <a:cubicBezTo>
                  <a:pt x="745588" y="587794"/>
                  <a:pt x="750884" y="590070"/>
                  <a:pt x="757580" y="591042"/>
                </a:cubicBezTo>
                <a:cubicBezTo>
                  <a:pt x="764267" y="591985"/>
                  <a:pt x="769934" y="589994"/>
                  <a:pt x="774525" y="585070"/>
                </a:cubicBezTo>
                <a:cubicBezTo>
                  <a:pt x="784050" y="574868"/>
                  <a:pt x="782803" y="564153"/>
                  <a:pt x="770868" y="552989"/>
                </a:cubicBezTo>
                <a:cubicBezTo>
                  <a:pt x="766172" y="548617"/>
                  <a:pt x="760590" y="546427"/>
                  <a:pt x="754170" y="546436"/>
                </a:cubicBezTo>
                <a:cubicBezTo>
                  <a:pt x="747741" y="546484"/>
                  <a:pt x="742779" y="548370"/>
                  <a:pt x="739245" y="552189"/>
                </a:cubicBezTo>
                <a:cubicBezTo>
                  <a:pt x="736082" y="555571"/>
                  <a:pt x="734378" y="559990"/>
                  <a:pt x="734101" y="565420"/>
                </a:cubicBezTo>
                <a:close/>
                <a:moveTo>
                  <a:pt x="689286" y="676471"/>
                </a:moveTo>
                <a:cubicBezTo>
                  <a:pt x="679018" y="666880"/>
                  <a:pt x="669655" y="666661"/>
                  <a:pt x="661187" y="675729"/>
                </a:cubicBezTo>
                <a:cubicBezTo>
                  <a:pt x="653072" y="684434"/>
                  <a:pt x="654129" y="693559"/>
                  <a:pt x="664407" y="703151"/>
                </a:cubicBezTo>
                <a:cubicBezTo>
                  <a:pt x="674237" y="712324"/>
                  <a:pt x="683219" y="712552"/>
                  <a:pt x="691363" y="703827"/>
                </a:cubicBezTo>
                <a:cubicBezTo>
                  <a:pt x="699840" y="694750"/>
                  <a:pt x="699125" y="685616"/>
                  <a:pt x="689286" y="676471"/>
                </a:cubicBezTo>
                <a:close/>
                <a:moveTo>
                  <a:pt x="817216" y="543150"/>
                </a:moveTo>
                <a:cubicBezTo>
                  <a:pt x="817874" y="542398"/>
                  <a:pt x="818283" y="540274"/>
                  <a:pt x="818340" y="536787"/>
                </a:cubicBezTo>
                <a:cubicBezTo>
                  <a:pt x="815350" y="533978"/>
                  <a:pt x="812587" y="533911"/>
                  <a:pt x="810139" y="536587"/>
                </a:cubicBezTo>
                <a:lnTo>
                  <a:pt x="810054" y="541798"/>
                </a:lnTo>
                <a:cubicBezTo>
                  <a:pt x="811349" y="542988"/>
                  <a:pt x="813711" y="543445"/>
                  <a:pt x="817216" y="543150"/>
                </a:cubicBezTo>
                <a:close/>
                <a:moveTo>
                  <a:pt x="738073" y="655040"/>
                </a:moveTo>
                <a:cubicBezTo>
                  <a:pt x="732539" y="654907"/>
                  <a:pt x="729682" y="655040"/>
                  <a:pt x="729329" y="655402"/>
                </a:cubicBezTo>
                <a:cubicBezTo>
                  <a:pt x="728272" y="656536"/>
                  <a:pt x="728329" y="659469"/>
                  <a:pt x="729596" y="664146"/>
                </a:cubicBezTo>
                <a:cubicBezTo>
                  <a:pt x="733625" y="665775"/>
                  <a:pt x="736759" y="666270"/>
                  <a:pt x="739035" y="665537"/>
                </a:cubicBezTo>
                <a:cubicBezTo>
                  <a:pt x="739883" y="662060"/>
                  <a:pt x="739559" y="658593"/>
                  <a:pt x="738073" y="65504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5253BB-E58B-4D04-BD80-FA02664E5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606918" y="592565"/>
            <a:ext cx="2182325" cy="612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t-BR" noProof="0"/>
              <a:t>Título do slide</a:t>
            </a:r>
          </a:p>
        </p:txBody>
      </p:sp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F2AD9B8B-DB46-4369-B09A-C20751ADEE7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2780" y="1504329"/>
            <a:ext cx="4708971" cy="3192203"/>
          </a:xfrm>
          <a:custGeom>
            <a:avLst/>
            <a:gdLst>
              <a:gd name="connsiteX0" fmla="*/ 3131872 w 3432793"/>
              <a:gd name="connsiteY0" fmla="*/ 0 h 3135197"/>
              <a:gd name="connsiteX1" fmla="*/ 3432793 w 3432793"/>
              <a:gd name="connsiteY1" fmla="*/ 3135197 h 3135197"/>
              <a:gd name="connsiteX2" fmla="*/ 39917 w 3432793"/>
              <a:gd name="connsiteY2" fmla="*/ 2894252 h 3135197"/>
              <a:gd name="connsiteX3" fmla="*/ 0 w 3432793"/>
              <a:gd name="connsiteY3" fmla="*/ 30792 h 3135197"/>
              <a:gd name="connsiteX0" fmla="*/ 4503472 w 4503472"/>
              <a:gd name="connsiteY0" fmla="*/ 0 h 3160597"/>
              <a:gd name="connsiteX1" fmla="*/ 3432793 w 4503472"/>
              <a:gd name="connsiteY1" fmla="*/ 3160597 h 3160597"/>
              <a:gd name="connsiteX2" fmla="*/ 39917 w 4503472"/>
              <a:gd name="connsiteY2" fmla="*/ 2919652 h 3160597"/>
              <a:gd name="connsiteX3" fmla="*/ 0 w 4503472"/>
              <a:gd name="connsiteY3" fmla="*/ 56192 h 3160597"/>
              <a:gd name="connsiteX4" fmla="*/ 4503472 w 4503472"/>
              <a:gd name="connsiteY4" fmla="*/ 0 h 316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3472" h="3160597">
                <a:moveTo>
                  <a:pt x="4503472" y="0"/>
                </a:moveTo>
                <a:lnTo>
                  <a:pt x="3432793" y="3160597"/>
                </a:lnTo>
                <a:lnTo>
                  <a:pt x="39917" y="2919652"/>
                </a:lnTo>
                <a:lnTo>
                  <a:pt x="0" y="56192"/>
                </a:lnTo>
                <a:lnTo>
                  <a:pt x="4503472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dirty="0" smtClean="0">
                <a:solidFill>
                  <a:schemeClr val="bg1"/>
                </a:solidFill>
              </a:defRPr>
            </a:lvl1pPr>
          </a:lstStyle>
          <a:p>
            <a:pPr marL="228600" lvl="0" indent="-228600" algn="ctr" rtl="0"/>
            <a:r>
              <a:rPr lang="pt-BR" noProof="0"/>
              <a:t>Solte a sua foto aqui!</a:t>
            </a:r>
          </a:p>
        </p:txBody>
      </p:sp>
      <p:sp>
        <p:nvSpPr>
          <p:cNvPr id="22" name="Espaço Reservado para Imagem 4">
            <a:extLst>
              <a:ext uri="{FF2B5EF4-FFF2-40B4-BE49-F238E27FC236}">
                <a16:creationId xmlns:a16="http://schemas.microsoft.com/office/drawing/2014/main" id="{F62AC128-44CD-455A-9181-3C0FDC8B70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840321" y="1474394"/>
            <a:ext cx="4299496" cy="4656287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1105"/>
              <a:gd name="connsiteY0" fmla="*/ 355 h 10000"/>
              <a:gd name="connsiteX1" fmla="*/ 11105 w 11105"/>
              <a:gd name="connsiteY1" fmla="*/ 0 h 10000"/>
              <a:gd name="connsiteX2" fmla="*/ 11105 w 11105"/>
              <a:gd name="connsiteY2" fmla="*/ 10000 h 10000"/>
              <a:gd name="connsiteX3" fmla="*/ 1105 w 11105"/>
              <a:gd name="connsiteY3" fmla="*/ 10000 h 10000"/>
              <a:gd name="connsiteX4" fmla="*/ 0 w 11105"/>
              <a:gd name="connsiteY4" fmla="*/ 355 h 10000"/>
              <a:gd name="connsiteX0" fmla="*/ 0 w 11105"/>
              <a:gd name="connsiteY0" fmla="*/ 116 h 9761"/>
              <a:gd name="connsiteX1" fmla="*/ 8504 w 11105"/>
              <a:gd name="connsiteY1" fmla="*/ 0 h 9761"/>
              <a:gd name="connsiteX2" fmla="*/ 11105 w 11105"/>
              <a:gd name="connsiteY2" fmla="*/ 9761 h 9761"/>
              <a:gd name="connsiteX3" fmla="*/ 1105 w 11105"/>
              <a:gd name="connsiteY3" fmla="*/ 9761 h 9761"/>
              <a:gd name="connsiteX4" fmla="*/ 0 w 11105"/>
              <a:gd name="connsiteY4" fmla="*/ 116 h 9761"/>
              <a:gd name="connsiteX0" fmla="*/ 0 w 10000"/>
              <a:gd name="connsiteY0" fmla="*/ 119 h 10000"/>
              <a:gd name="connsiteX1" fmla="*/ 7658 w 10000"/>
              <a:gd name="connsiteY1" fmla="*/ 0 h 10000"/>
              <a:gd name="connsiteX2" fmla="*/ 10000 w 10000"/>
              <a:gd name="connsiteY2" fmla="*/ 9592 h 10000"/>
              <a:gd name="connsiteX3" fmla="*/ 995 w 10000"/>
              <a:gd name="connsiteY3" fmla="*/ 10000 h 10000"/>
              <a:gd name="connsiteX4" fmla="*/ 0 w 10000"/>
              <a:gd name="connsiteY4" fmla="*/ 119 h 10000"/>
              <a:gd name="connsiteX0" fmla="*/ 2802 w 9005"/>
              <a:gd name="connsiteY0" fmla="*/ 10 h 10000"/>
              <a:gd name="connsiteX1" fmla="*/ 6663 w 9005"/>
              <a:gd name="connsiteY1" fmla="*/ 0 h 10000"/>
              <a:gd name="connsiteX2" fmla="*/ 9005 w 9005"/>
              <a:gd name="connsiteY2" fmla="*/ 9592 h 10000"/>
              <a:gd name="connsiteX3" fmla="*/ 0 w 9005"/>
              <a:gd name="connsiteY3" fmla="*/ 10000 h 10000"/>
              <a:gd name="connsiteX4" fmla="*/ 2802 w 9005"/>
              <a:gd name="connsiteY4" fmla="*/ 10 h 10000"/>
              <a:gd name="connsiteX0" fmla="*/ 4493 w 11381"/>
              <a:gd name="connsiteY0" fmla="*/ 10 h 9973"/>
              <a:gd name="connsiteX1" fmla="*/ 8780 w 11381"/>
              <a:gd name="connsiteY1" fmla="*/ 0 h 9973"/>
              <a:gd name="connsiteX2" fmla="*/ 11381 w 11381"/>
              <a:gd name="connsiteY2" fmla="*/ 9592 h 9973"/>
              <a:gd name="connsiteX3" fmla="*/ 0 w 11381"/>
              <a:gd name="connsiteY3" fmla="*/ 9973 h 9973"/>
              <a:gd name="connsiteX4" fmla="*/ 4493 w 11381"/>
              <a:gd name="connsiteY4" fmla="*/ 10 h 9973"/>
              <a:gd name="connsiteX0" fmla="*/ 3948 w 7715"/>
              <a:gd name="connsiteY0" fmla="*/ 10 h 10000"/>
              <a:gd name="connsiteX1" fmla="*/ 7715 w 7715"/>
              <a:gd name="connsiteY1" fmla="*/ 0 h 10000"/>
              <a:gd name="connsiteX2" fmla="*/ 7221 w 7715"/>
              <a:gd name="connsiteY2" fmla="*/ 9972 h 10000"/>
              <a:gd name="connsiteX3" fmla="*/ 0 w 7715"/>
              <a:gd name="connsiteY3" fmla="*/ 10000 h 10000"/>
              <a:gd name="connsiteX4" fmla="*/ 3948 w 7715"/>
              <a:gd name="connsiteY4" fmla="*/ 10 h 10000"/>
              <a:gd name="connsiteX0" fmla="*/ 5117 w 14388"/>
              <a:gd name="connsiteY0" fmla="*/ 0 h 9990"/>
              <a:gd name="connsiteX1" fmla="*/ 14388 w 14388"/>
              <a:gd name="connsiteY1" fmla="*/ 44 h 9990"/>
              <a:gd name="connsiteX2" fmla="*/ 9360 w 14388"/>
              <a:gd name="connsiteY2" fmla="*/ 9962 h 9990"/>
              <a:gd name="connsiteX3" fmla="*/ 0 w 14388"/>
              <a:gd name="connsiteY3" fmla="*/ 9990 h 9990"/>
              <a:gd name="connsiteX4" fmla="*/ 5117 w 14388"/>
              <a:gd name="connsiteY4" fmla="*/ 0 h 9990"/>
              <a:gd name="connsiteX0" fmla="*/ 3556 w 10000"/>
              <a:gd name="connsiteY0" fmla="*/ 0 h 10000"/>
              <a:gd name="connsiteX1" fmla="*/ 10000 w 10000"/>
              <a:gd name="connsiteY1" fmla="*/ 44 h 10000"/>
              <a:gd name="connsiteX2" fmla="*/ 6505 w 10000"/>
              <a:gd name="connsiteY2" fmla="*/ 9972 h 10000"/>
              <a:gd name="connsiteX3" fmla="*/ 0 w 10000"/>
              <a:gd name="connsiteY3" fmla="*/ 10000 h 10000"/>
              <a:gd name="connsiteX4" fmla="*/ 3556 w 10000"/>
              <a:gd name="connsiteY4" fmla="*/ 0 h 10000"/>
              <a:gd name="connsiteX0" fmla="*/ 3556 w 10000"/>
              <a:gd name="connsiteY0" fmla="*/ 0 h 10000"/>
              <a:gd name="connsiteX1" fmla="*/ 10000 w 10000"/>
              <a:gd name="connsiteY1" fmla="*/ 44 h 10000"/>
              <a:gd name="connsiteX2" fmla="*/ 6505 w 10000"/>
              <a:gd name="connsiteY2" fmla="*/ 9972 h 10000"/>
              <a:gd name="connsiteX3" fmla="*/ 0 w 10000"/>
              <a:gd name="connsiteY3" fmla="*/ 10000 h 10000"/>
              <a:gd name="connsiteX4" fmla="*/ 3556 w 10000"/>
              <a:gd name="connsiteY4" fmla="*/ 0 h 10000"/>
              <a:gd name="connsiteX0" fmla="*/ 3556 w 10000"/>
              <a:gd name="connsiteY0" fmla="*/ 0 h 10000"/>
              <a:gd name="connsiteX1" fmla="*/ 10000 w 10000"/>
              <a:gd name="connsiteY1" fmla="*/ 44 h 10000"/>
              <a:gd name="connsiteX2" fmla="*/ 6505 w 10000"/>
              <a:gd name="connsiteY2" fmla="*/ 9972 h 10000"/>
              <a:gd name="connsiteX3" fmla="*/ 0 w 10000"/>
              <a:gd name="connsiteY3" fmla="*/ 10000 h 10000"/>
              <a:gd name="connsiteX4" fmla="*/ 3556 w 10000"/>
              <a:gd name="connsiteY4" fmla="*/ 0 h 10000"/>
              <a:gd name="connsiteX0" fmla="*/ 3556 w 9741"/>
              <a:gd name="connsiteY0" fmla="*/ 0 h 10000"/>
              <a:gd name="connsiteX1" fmla="*/ 9741 w 9741"/>
              <a:gd name="connsiteY1" fmla="*/ 317 h 10000"/>
              <a:gd name="connsiteX2" fmla="*/ 6505 w 9741"/>
              <a:gd name="connsiteY2" fmla="*/ 9972 h 10000"/>
              <a:gd name="connsiteX3" fmla="*/ 0 w 9741"/>
              <a:gd name="connsiteY3" fmla="*/ 10000 h 10000"/>
              <a:gd name="connsiteX4" fmla="*/ 3556 w 9741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41" h="10000">
                <a:moveTo>
                  <a:pt x="3556" y="0"/>
                </a:moveTo>
                <a:lnTo>
                  <a:pt x="9741" y="317"/>
                </a:lnTo>
                <a:cubicBezTo>
                  <a:pt x="8498" y="3699"/>
                  <a:pt x="7862" y="6372"/>
                  <a:pt x="6505" y="9972"/>
                </a:cubicBezTo>
                <a:lnTo>
                  <a:pt x="0" y="10000"/>
                </a:lnTo>
                <a:lnTo>
                  <a:pt x="3556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dirty="0" smtClean="0">
                <a:solidFill>
                  <a:schemeClr val="bg1"/>
                </a:solidFill>
              </a:defRPr>
            </a:lvl1pPr>
          </a:lstStyle>
          <a:p>
            <a:pPr marL="228600" lvl="0" indent="-228600" algn="ctr" rtl="0"/>
            <a:r>
              <a:rPr lang="pt-BR" noProof="0"/>
              <a:t>Solte a sua foto aqui!</a:t>
            </a:r>
          </a:p>
        </p:txBody>
      </p:sp>
      <p:sp>
        <p:nvSpPr>
          <p:cNvPr id="23" name="Espaço Reservado para Imagem 4">
            <a:extLst>
              <a:ext uri="{FF2B5EF4-FFF2-40B4-BE49-F238E27FC236}">
                <a16:creationId xmlns:a16="http://schemas.microsoft.com/office/drawing/2014/main" id="{33D25D77-0EC2-4712-8BCF-E6936877A08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69000" y="3519341"/>
            <a:ext cx="4796548" cy="258603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2316"/>
              <a:gd name="connsiteY0" fmla="*/ 223 h 10000"/>
              <a:gd name="connsiteX1" fmla="*/ 12316 w 12316"/>
              <a:gd name="connsiteY1" fmla="*/ 0 h 10000"/>
              <a:gd name="connsiteX2" fmla="*/ 12316 w 12316"/>
              <a:gd name="connsiteY2" fmla="*/ 10000 h 10000"/>
              <a:gd name="connsiteX3" fmla="*/ 2316 w 12316"/>
              <a:gd name="connsiteY3" fmla="*/ 10000 h 10000"/>
              <a:gd name="connsiteX4" fmla="*/ 0 w 12316"/>
              <a:gd name="connsiteY4" fmla="*/ 223 h 10000"/>
              <a:gd name="connsiteX0" fmla="*/ 0 w 12316"/>
              <a:gd name="connsiteY0" fmla="*/ 0 h 9777"/>
              <a:gd name="connsiteX1" fmla="*/ 11924 w 12316"/>
              <a:gd name="connsiteY1" fmla="*/ 307 h 9777"/>
              <a:gd name="connsiteX2" fmla="*/ 12316 w 12316"/>
              <a:gd name="connsiteY2" fmla="*/ 9777 h 9777"/>
              <a:gd name="connsiteX3" fmla="*/ 2316 w 12316"/>
              <a:gd name="connsiteY3" fmla="*/ 9777 h 9777"/>
              <a:gd name="connsiteX4" fmla="*/ 0 w 12316"/>
              <a:gd name="connsiteY4" fmla="*/ 0 h 9777"/>
              <a:gd name="connsiteX0" fmla="*/ 0 w 10000"/>
              <a:gd name="connsiteY0" fmla="*/ 0 h 10000"/>
              <a:gd name="connsiteX1" fmla="*/ 9682 w 10000"/>
              <a:gd name="connsiteY1" fmla="*/ 314 h 10000"/>
              <a:gd name="connsiteX2" fmla="*/ 10000 w 10000"/>
              <a:gd name="connsiteY2" fmla="*/ 10000 h 10000"/>
              <a:gd name="connsiteX3" fmla="*/ 1880 w 10000"/>
              <a:gd name="connsiteY3" fmla="*/ 9593 h 10000"/>
              <a:gd name="connsiteX4" fmla="*/ 0 w 10000"/>
              <a:gd name="connsiteY4" fmla="*/ 0 h 10000"/>
              <a:gd name="connsiteX0" fmla="*/ 0 w 8669"/>
              <a:gd name="connsiteY0" fmla="*/ 4054 h 9686"/>
              <a:gd name="connsiteX1" fmla="*/ 8351 w 8669"/>
              <a:gd name="connsiteY1" fmla="*/ 0 h 9686"/>
              <a:gd name="connsiteX2" fmla="*/ 8669 w 8669"/>
              <a:gd name="connsiteY2" fmla="*/ 9686 h 9686"/>
              <a:gd name="connsiteX3" fmla="*/ 549 w 8669"/>
              <a:gd name="connsiteY3" fmla="*/ 9279 h 9686"/>
              <a:gd name="connsiteX4" fmla="*/ 0 w 8669"/>
              <a:gd name="connsiteY4" fmla="*/ 4054 h 9686"/>
              <a:gd name="connsiteX0" fmla="*/ 0 w 10000"/>
              <a:gd name="connsiteY0" fmla="*/ 0 h 5815"/>
              <a:gd name="connsiteX1" fmla="*/ 9800 w 10000"/>
              <a:gd name="connsiteY1" fmla="*/ 1361 h 5815"/>
              <a:gd name="connsiteX2" fmla="*/ 10000 w 10000"/>
              <a:gd name="connsiteY2" fmla="*/ 5815 h 5815"/>
              <a:gd name="connsiteX3" fmla="*/ 633 w 10000"/>
              <a:gd name="connsiteY3" fmla="*/ 5395 h 5815"/>
              <a:gd name="connsiteX4" fmla="*/ 0 w 10000"/>
              <a:gd name="connsiteY4" fmla="*/ 0 h 5815"/>
              <a:gd name="connsiteX0" fmla="*/ 2137 w 12137"/>
              <a:gd name="connsiteY0" fmla="*/ 0 h 10000"/>
              <a:gd name="connsiteX1" fmla="*/ 11937 w 12137"/>
              <a:gd name="connsiteY1" fmla="*/ 2340 h 10000"/>
              <a:gd name="connsiteX2" fmla="*/ 12137 w 12137"/>
              <a:gd name="connsiteY2" fmla="*/ 10000 h 10000"/>
              <a:gd name="connsiteX3" fmla="*/ 0 w 12137"/>
              <a:gd name="connsiteY3" fmla="*/ 9808 h 10000"/>
              <a:gd name="connsiteX4" fmla="*/ 2137 w 12137"/>
              <a:gd name="connsiteY4" fmla="*/ 0 h 10000"/>
              <a:gd name="connsiteX0" fmla="*/ 2137 w 12204"/>
              <a:gd name="connsiteY0" fmla="*/ 0 h 9808"/>
              <a:gd name="connsiteX1" fmla="*/ 11937 w 12204"/>
              <a:gd name="connsiteY1" fmla="*/ 2340 h 9808"/>
              <a:gd name="connsiteX2" fmla="*/ 12204 w 12204"/>
              <a:gd name="connsiteY2" fmla="*/ 9470 h 9808"/>
              <a:gd name="connsiteX3" fmla="*/ 0 w 12204"/>
              <a:gd name="connsiteY3" fmla="*/ 9808 h 9808"/>
              <a:gd name="connsiteX4" fmla="*/ 2137 w 12204"/>
              <a:gd name="connsiteY4" fmla="*/ 0 h 9808"/>
              <a:gd name="connsiteX0" fmla="*/ 1751 w 10000"/>
              <a:gd name="connsiteY0" fmla="*/ 0 h 10000"/>
              <a:gd name="connsiteX1" fmla="*/ 9754 w 10000"/>
              <a:gd name="connsiteY1" fmla="*/ 127 h 10000"/>
              <a:gd name="connsiteX2" fmla="*/ 10000 w 10000"/>
              <a:gd name="connsiteY2" fmla="*/ 9655 h 10000"/>
              <a:gd name="connsiteX3" fmla="*/ 0 w 10000"/>
              <a:gd name="connsiteY3" fmla="*/ 10000 h 10000"/>
              <a:gd name="connsiteX4" fmla="*/ 1751 w 10000"/>
              <a:gd name="connsiteY4" fmla="*/ 0 h 10000"/>
              <a:gd name="connsiteX0" fmla="*/ 1751 w 10000"/>
              <a:gd name="connsiteY0" fmla="*/ 0 h 10000"/>
              <a:gd name="connsiteX1" fmla="*/ 9590 w 10000"/>
              <a:gd name="connsiteY1" fmla="*/ 78 h 10000"/>
              <a:gd name="connsiteX2" fmla="*/ 10000 w 10000"/>
              <a:gd name="connsiteY2" fmla="*/ 9655 h 10000"/>
              <a:gd name="connsiteX3" fmla="*/ 0 w 10000"/>
              <a:gd name="connsiteY3" fmla="*/ 10000 h 10000"/>
              <a:gd name="connsiteX4" fmla="*/ 1751 w 10000"/>
              <a:gd name="connsiteY4" fmla="*/ 0 h 10000"/>
              <a:gd name="connsiteX0" fmla="*/ 1751 w 9891"/>
              <a:gd name="connsiteY0" fmla="*/ 0 h 10000"/>
              <a:gd name="connsiteX1" fmla="*/ 9590 w 9891"/>
              <a:gd name="connsiteY1" fmla="*/ 78 h 10000"/>
              <a:gd name="connsiteX2" fmla="*/ 9891 w 9891"/>
              <a:gd name="connsiteY2" fmla="*/ 9557 h 10000"/>
              <a:gd name="connsiteX3" fmla="*/ 0 w 9891"/>
              <a:gd name="connsiteY3" fmla="*/ 10000 h 10000"/>
              <a:gd name="connsiteX4" fmla="*/ 1751 w 9891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91" h="10000">
                <a:moveTo>
                  <a:pt x="1751" y="0"/>
                </a:moveTo>
                <a:lnTo>
                  <a:pt x="9590" y="78"/>
                </a:lnTo>
                <a:cubicBezTo>
                  <a:pt x="9645" y="2682"/>
                  <a:pt x="9836" y="6953"/>
                  <a:pt x="9891" y="9557"/>
                </a:cubicBezTo>
                <a:lnTo>
                  <a:pt x="0" y="10000"/>
                </a:lnTo>
                <a:lnTo>
                  <a:pt x="1751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dirty="0" smtClean="0">
                <a:solidFill>
                  <a:schemeClr val="bg1"/>
                </a:solidFill>
              </a:defRPr>
            </a:lvl1pPr>
          </a:lstStyle>
          <a:p>
            <a:pPr marL="228600" lvl="0" indent="-228600" algn="ctr" rtl="0"/>
            <a:r>
              <a:rPr lang="pt-BR" noProof="0"/>
              <a:t>Solte a sua foto aqui!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83EBD34A-1714-4769-B9E0-1DFB24DD3C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1184676" flipH="1">
            <a:off x="8202056" y="1630213"/>
            <a:ext cx="2366818" cy="1959725"/>
          </a:xfrm>
          <a:custGeom>
            <a:avLst/>
            <a:gdLst>
              <a:gd name="connsiteX0" fmla="*/ 0 w 2863850"/>
              <a:gd name="connsiteY0" fmla="*/ 0 h 2371268"/>
              <a:gd name="connsiteX1" fmla="*/ 2863850 w 2863850"/>
              <a:gd name="connsiteY1" fmla="*/ 243427 h 2371268"/>
              <a:gd name="connsiteX2" fmla="*/ 2236667 w 2863850"/>
              <a:gd name="connsiteY2" fmla="*/ 1881550 h 2371268"/>
              <a:gd name="connsiteX3" fmla="*/ 1036714 w 2863850"/>
              <a:gd name="connsiteY3" fmla="*/ 1881550 h 2371268"/>
              <a:gd name="connsiteX4" fmla="*/ 544132 w 2863850"/>
              <a:gd name="connsiteY4" fmla="*/ 2371268 h 2371268"/>
              <a:gd name="connsiteX5" fmla="*/ 544132 w 2863850"/>
              <a:gd name="connsiteY5" fmla="*/ 1881550 h 2371268"/>
              <a:gd name="connsiteX6" fmla="*/ 0 w 2863850"/>
              <a:gd name="connsiteY6" fmla="*/ 1881550 h 237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3850" h="2371268">
                <a:moveTo>
                  <a:pt x="0" y="0"/>
                </a:moveTo>
                <a:lnTo>
                  <a:pt x="2863850" y="243427"/>
                </a:lnTo>
                <a:lnTo>
                  <a:pt x="2236667" y="1881550"/>
                </a:lnTo>
                <a:lnTo>
                  <a:pt x="1036714" y="1881550"/>
                </a:lnTo>
                <a:lnTo>
                  <a:pt x="544132" y="2371268"/>
                </a:lnTo>
                <a:lnTo>
                  <a:pt x="544132" y="1881550"/>
                </a:lnTo>
                <a:lnTo>
                  <a:pt x="0" y="1881550"/>
                </a:lnTo>
                <a:close/>
              </a:path>
            </a:pathLst>
          </a:custGeom>
          <a:solidFill>
            <a:schemeClr val="accent1"/>
          </a:solidFill>
          <a:ln w="69850" cap="rnd">
            <a:noFill/>
          </a:ln>
        </p:spPr>
        <p:txBody>
          <a:bodyPr wrap="square" lIns="396000" tIns="0" rIns="216000" bIns="432000" rtlCol="0" anchor="ctr">
            <a:noAutofit/>
          </a:bodyPr>
          <a:lstStyle>
            <a:lvl1pPr marL="0" indent="0" algn="ctr">
              <a:buNone/>
              <a:defRPr sz="2100" b="1" i="0" spc="-1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BR" noProof="0"/>
              <a:t>Coloque sua sinopse aqui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F83F98-5259-49AF-8634-3B762C7468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1CA5E081-0192-404A-A654-91251F2876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26287" y="6260303"/>
            <a:ext cx="324000" cy="324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D7D25598-CD32-4D2D-9E15-9BE9065C658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467789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2AABDA45-1482-4892-AA41-C5DA31E8735C}"/>
              </a:ext>
            </a:extLst>
          </p:cNvPr>
          <p:cNvSpPr/>
          <p:nvPr userDrawn="1"/>
        </p:nvSpPr>
        <p:spPr>
          <a:xfrm>
            <a:off x="114300" y="127000"/>
            <a:ext cx="11925300" cy="6527800"/>
          </a:xfrm>
          <a:custGeom>
            <a:avLst/>
            <a:gdLst>
              <a:gd name="connsiteX0" fmla="*/ 76200 w 11925300"/>
              <a:gd name="connsiteY0" fmla="*/ 0 h 6527800"/>
              <a:gd name="connsiteX1" fmla="*/ 0 w 11925300"/>
              <a:gd name="connsiteY1" fmla="*/ 6400800 h 6527800"/>
              <a:gd name="connsiteX2" fmla="*/ 11925300 w 11925300"/>
              <a:gd name="connsiteY2" fmla="*/ 6527800 h 6527800"/>
              <a:gd name="connsiteX3" fmla="*/ 11798300 w 11925300"/>
              <a:gd name="connsiteY3" fmla="*/ 76200 h 6527800"/>
              <a:gd name="connsiteX4" fmla="*/ 76200 w 11925300"/>
              <a:gd name="connsiteY4" fmla="*/ 0 h 652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5300" h="6527800">
                <a:moveTo>
                  <a:pt x="76200" y="0"/>
                </a:moveTo>
                <a:lnTo>
                  <a:pt x="0" y="6400800"/>
                </a:lnTo>
                <a:lnTo>
                  <a:pt x="11925300" y="6527800"/>
                </a:lnTo>
                <a:lnTo>
                  <a:pt x="11798300" y="76200"/>
                </a:lnTo>
                <a:lnTo>
                  <a:pt x="7620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8" name="Elemento gráfico 16">
            <a:extLst>
              <a:ext uri="{FF2B5EF4-FFF2-40B4-BE49-F238E27FC236}">
                <a16:creationId xmlns:a16="http://schemas.microsoft.com/office/drawing/2014/main" id="{A3444C4C-B6C7-4EA8-BFD3-4CE041D32EAF}"/>
              </a:ext>
            </a:extLst>
          </p:cNvPr>
          <p:cNvSpPr/>
          <p:nvPr/>
        </p:nvSpPr>
        <p:spPr>
          <a:xfrm>
            <a:off x="11489807" y="6130606"/>
            <a:ext cx="596961" cy="583394"/>
          </a:xfrm>
          <a:custGeom>
            <a:avLst/>
            <a:gdLst>
              <a:gd name="connsiteX0" fmla="*/ 75838 w 838200"/>
              <a:gd name="connsiteY0" fmla="*/ 186163 h 819150"/>
              <a:gd name="connsiteX1" fmla="*/ 67647 w 838200"/>
              <a:gd name="connsiteY1" fmla="*/ 185953 h 819150"/>
              <a:gd name="connsiteX2" fmla="*/ 68723 w 838200"/>
              <a:gd name="connsiteY2" fmla="*/ 191201 h 819150"/>
              <a:gd name="connsiteX3" fmla="*/ 75333 w 838200"/>
              <a:gd name="connsiteY3" fmla="*/ 193135 h 819150"/>
              <a:gd name="connsiteX4" fmla="*/ 75838 w 838200"/>
              <a:gd name="connsiteY4" fmla="*/ 186163 h 819150"/>
              <a:gd name="connsiteX5" fmla="*/ 145256 w 838200"/>
              <a:gd name="connsiteY5" fmla="*/ 173418 h 819150"/>
              <a:gd name="connsiteX6" fmla="*/ 142580 w 838200"/>
              <a:gd name="connsiteY6" fmla="*/ 145453 h 819150"/>
              <a:gd name="connsiteX7" fmla="*/ 115129 w 838200"/>
              <a:gd name="connsiteY7" fmla="*/ 145319 h 819150"/>
              <a:gd name="connsiteX8" fmla="*/ 117167 w 838200"/>
              <a:gd name="connsiteY8" fmla="*/ 172704 h 819150"/>
              <a:gd name="connsiteX9" fmla="*/ 145256 w 838200"/>
              <a:gd name="connsiteY9" fmla="*/ 173418 h 819150"/>
              <a:gd name="connsiteX10" fmla="*/ 634013 w 838200"/>
              <a:gd name="connsiteY10" fmla="*/ 702360 h 819150"/>
              <a:gd name="connsiteX11" fmla="*/ 616915 w 838200"/>
              <a:gd name="connsiteY11" fmla="*/ 694931 h 819150"/>
              <a:gd name="connsiteX12" fmla="*/ 631041 w 838200"/>
              <a:gd name="connsiteY12" fmla="*/ 665651 h 819150"/>
              <a:gd name="connsiteX13" fmla="*/ 669846 w 838200"/>
              <a:gd name="connsiteY13" fmla="*/ 656202 h 819150"/>
              <a:gd name="connsiteX14" fmla="*/ 677751 w 838200"/>
              <a:gd name="connsiteY14" fmla="*/ 623265 h 819150"/>
              <a:gd name="connsiteX15" fmla="*/ 722681 w 838200"/>
              <a:gd name="connsiteY15" fmla="*/ 622674 h 819150"/>
              <a:gd name="connsiteX16" fmla="*/ 729367 w 838200"/>
              <a:gd name="connsiteY16" fmla="*/ 601348 h 819150"/>
              <a:gd name="connsiteX17" fmla="*/ 718309 w 838200"/>
              <a:gd name="connsiteY17" fmla="*/ 577221 h 819150"/>
              <a:gd name="connsiteX18" fmla="*/ 708631 w 838200"/>
              <a:gd name="connsiteY18" fmla="*/ 570858 h 819150"/>
              <a:gd name="connsiteX19" fmla="*/ 702812 w 838200"/>
              <a:gd name="connsiteY19" fmla="*/ 568106 h 819150"/>
              <a:gd name="connsiteX20" fmla="*/ 704945 w 838200"/>
              <a:gd name="connsiteY20" fmla="*/ 559447 h 819150"/>
              <a:gd name="connsiteX21" fmla="*/ 709955 w 838200"/>
              <a:gd name="connsiteY21" fmla="*/ 545017 h 819150"/>
              <a:gd name="connsiteX22" fmla="*/ 749913 w 838200"/>
              <a:gd name="connsiteY22" fmla="*/ 535616 h 819150"/>
              <a:gd name="connsiteX23" fmla="*/ 758942 w 838200"/>
              <a:gd name="connsiteY23" fmla="*/ 507936 h 819150"/>
              <a:gd name="connsiteX24" fmla="*/ 744436 w 838200"/>
              <a:gd name="connsiteY24" fmla="*/ 478504 h 819150"/>
              <a:gd name="connsiteX25" fmla="*/ 723500 w 838200"/>
              <a:gd name="connsiteY25" fmla="*/ 467483 h 819150"/>
              <a:gd name="connsiteX26" fmla="*/ 726510 w 838200"/>
              <a:gd name="connsiteY26" fmla="*/ 450119 h 819150"/>
              <a:gd name="connsiteX27" fmla="*/ 769668 w 838200"/>
              <a:gd name="connsiteY27" fmla="*/ 443671 h 819150"/>
              <a:gd name="connsiteX28" fmla="*/ 778288 w 838200"/>
              <a:gd name="connsiteY28" fmla="*/ 417725 h 819150"/>
              <a:gd name="connsiteX29" fmla="*/ 764400 w 838200"/>
              <a:gd name="connsiteY29" fmla="*/ 388902 h 819150"/>
              <a:gd name="connsiteX30" fmla="*/ 748389 w 838200"/>
              <a:gd name="connsiteY30" fmla="*/ 380330 h 819150"/>
              <a:gd name="connsiteX31" fmla="*/ 750580 w 838200"/>
              <a:gd name="connsiteY31" fmla="*/ 348411 h 819150"/>
              <a:gd name="connsiteX32" fmla="*/ 782784 w 838200"/>
              <a:gd name="connsiteY32" fmla="*/ 343439 h 819150"/>
              <a:gd name="connsiteX33" fmla="*/ 787841 w 838200"/>
              <a:gd name="connsiteY33" fmla="*/ 325818 h 819150"/>
              <a:gd name="connsiteX34" fmla="*/ 779126 w 838200"/>
              <a:gd name="connsiteY34" fmla="*/ 304977 h 819150"/>
              <a:gd name="connsiteX35" fmla="*/ 760895 w 838200"/>
              <a:gd name="connsiteY35" fmla="*/ 297529 h 819150"/>
              <a:gd name="connsiteX36" fmla="*/ 740474 w 838200"/>
              <a:gd name="connsiteY36" fmla="*/ 303958 h 819150"/>
              <a:gd name="connsiteX37" fmla="*/ 735035 w 838200"/>
              <a:gd name="connsiteY37" fmla="*/ 320103 h 819150"/>
              <a:gd name="connsiteX38" fmla="*/ 711946 w 838200"/>
              <a:gd name="connsiteY38" fmla="*/ 306406 h 819150"/>
              <a:gd name="connsiteX39" fmla="*/ 712603 w 838200"/>
              <a:gd name="connsiteY39" fmla="*/ 287547 h 819150"/>
              <a:gd name="connsiteX40" fmla="*/ 747312 w 838200"/>
              <a:gd name="connsiteY40" fmla="*/ 283784 h 819150"/>
              <a:gd name="connsiteX41" fmla="*/ 743912 w 838200"/>
              <a:gd name="connsiteY41" fmla="*/ 242436 h 819150"/>
              <a:gd name="connsiteX42" fmla="*/ 701764 w 838200"/>
              <a:gd name="connsiteY42" fmla="*/ 241341 h 819150"/>
              <a:gd name="connsiteX43" fmla="*/ 695258 w 838200"/>
              <a:gd name="connsiteY43" fmla="*/ 258619 h 819150"/>
              <a:gd name="connsiteX44" fmla="*/ 677428 w 838200"/>
              <a:gd name="connsiteY44" fmla="*/ 249428 h 819150"/>
              <a:gd name="connsiteX45" fmla="*/ 676904 w 838200"/>
              <a:gd name="connsiteY45" fmla="*/ 225577 h 819150"/>
              <a:gd name="connsiteX46" fmla="*/ 708489 w 838200"/>
              <a:gd name="connsiteY46" fmla="*/ 220014 h 819150"/>
              <a:gd name="connsiteX47" fmla="*/ 704117 w 838200"/>
              <a:gd name="connsiteY47" fmla="*/ 180943 h 819150"/>
              <a:gd name="connsiteX48" fmla="*/ 665493 w 838200"/>
              <a:gd name="connsiteY48" fmla="*/ 179952 h 819150"/>
              <a:gd name="connsiteX49" fmla="*/ 659825 w 838200"/>
              <a:gd name="connsiteY49" fmla="*/ 193725 h 819150"/>
              <a:gd name="connsiteX50" fmla="*/ 636546 w 838200"/>
              <a:gd name="connsiteY50" fmla="*/ 182657 h 819150"/>
              <a:gd name="connsiteX51" fmla="*/ 619963 w 838200"/>
              <a:gd name="connsiteY51" fmla="*/ 137471 h 819150"/>
              <a:gd name="connsiteX52" fmla="*/ 584797 w 838200"/>
              <a:gd name="connsiteY52" fmla="*/ 123783 h 819150"/>
              <a:gd name="connsiteX53" fmla="*/ 575243 w 838200"/>
              <a:gd name="connsiteY53" fmla="*/ 85150 h 819150"/>
              <a:gd name="connsiteX54" fmla="*/ 531400 w 838200"/>
              <a:gd name="connsiteY54" fmla="*/ 84597 h 819150"/>
              <a:gd name="connsiteX55" fmla="*/ 527009 w 838200"/>
              <a:gd name="connsiteY55" fmla="*/ 90598 h 819150"/>
              <a:gd name="connsiteX56" fmla="*/ 522065 w 838200"/>
              <a:gd name="connsiteY56" fmla="*/ 97151 h 819150"/>
              <a:gd name="connsiteX57" fmla="*/ 492347 w 838200"/>
              <a:gd name="connsiteY57" fmla="*/ 85350 h 819150"/>
              <a:gd name="connsiteX58" fmla="*/ 480270 w 838200"/>
              <a:gd name="connsiteY58" fmla="*/ 50717 h 819150"/>
              <a:gd name="connsiteX59" fmla="*/ 434064 w 838200"/>
              <a:gd name="connsiteY59" fmla="*/ 50117 h 819150"/>
              <a:gd name="connsiteX60" fmla="*/ 426720 w 838200"/>
              <a:gd name="connsiteY60" fmla="*/ 70834 h 819150"/>
              <a:gd name="connsiteX61" fmla="*/ 379219 w 838200"/>
              <a:gd name="connsiteY61" fmla="*/ 62642 h 819150"/>
              <a:gd name="connsiteX62" fmla="*/ 379162 w 838200"/>
              <a:gd name="connsiteY62" fmla="*/ 25419 h 819150"/>
              <a:gd name="connsiteX63" fmla="*/ 347558 w 838200"/>
              <a:gd name="connsiteY63" fmla="*/ 24619 h 819150"/>
              <a:gd name="connsiteX64" fmla="*/ 350034 w 838200"/>
              <a:gd name="connsiteY64" fmla="*/ 56661 h 819150"/>
              <a:gd name="connsiteX65" fmla="*/ 373485 w 838200"/>
              <a:gd name="connsiteY65" fmla="*/ 63652 h 819150"/>
              <a:gd name="connsiteX66" fmla="*/ 357616 w 838200"/>
              <a:gd name="connsiteY66" fmla="*/ 87074 h 819150"/>
              <a:gd name="connsiteX67" fmla="*/ 332813 w 838200"/>
              <a:gd name="connsiteY67" fmla="*/ 84121 h 819150"/>
              <a:gd name="connsiteX68" fmla="*/ 323193 w 838200"/>
              <a:gd name="connsiteY68" fmla="*/ 50736 h 819150"/>
              <a:gd name="connsiteX69" fmla="*/ 302800 w 838200"/>
              <a:gd name="connsiteY69" fmla="*/ 42335 h 819150"/>
              <a:gd name="connsiteX70" fmla="*/ 282216 w 838200"/>
              <a:gd name="connsiteY70" fmla="*/ 49660 h 819150"/>
              <a:gd name="connsiteX71" fmla="*/ 276187 w 838200"/>
              <a:gd name="connsiteY71" fmla="*/ 68996 h 819150"/>
              <a:gd name="connsiteX72" fmla="*/ 286131 w 838200"/>
              <a:gd name="connsiteY72" fmla="*/ 90474 h 819150"/>
              <a:gd name="connsiteX73" fmla="*/ 303190 w 838200"/>
              <a:gd name="connsiteY73" fmla="*/ 97875 h 819150"/>
              <a:gd name="connsiteX74" fmla="*/ 293160 w 838200"/>
              <a:gd name="connsiteY74" fmla="*/ 115068 h 819150"/>
              <a:gd name="connsiteX75" fmla="*/ 275492 w 838200"/>
              <a:gd name="connsiteY75" fmla="*/ 113449 h 819150"/>
              <a:gd name="connsiteX76" fmla="*/ 265224 w 838200"/>
              <a:gd name="connsiteY76" fmla="*/ 79444 h 819150"/>
              <a:gd name="connsiteX77" fmla="*/ 244783 w 838200"/>
              <a:gd name="connsiteY77" fmla="*/ 70500 h 819150"/>
              <a:gd name="connsiteX78" fmla="*/ 224238 w 838200"/>
              <a:gd name="connsiteY78" fmla="*/ 78406 h 819150"/>
              <a:gd name="connsiteX79" fmla="*/ 217856 w 838200"/>
              <a:gd name="connsiteY79" fmla="*/ 96837 h 819150"/>
              <a:gd name="connsiteX80" fmla="*/ 227628 w 838200"/>
              <a:gd name="connsiteY80" fmla="*/ 119783 h 819150"/>
              <a:gd name="connsiteX81" fmla="*/ 237563 w 838200"/>
              <a:gd name="connsiteY81" fmla="*/ 125860 h 819150"/>
              <a:gd name="connsiteX82" fmla="*/ 243650 w 838200"/>
              <a:gd name="connsiteY82" fmla="*/ 128346 h 819150"/>
              <a:gd name="connsiteX83" fmla="*/ 241973 w 838200"/>
              <a:gd name="connsiteY83" fmla="*/ 135271 h 819150"/>
              <a:gd name="connsiteX84" fmla="*/ 237115 w 838200"/>
              <a:gd name="connsiteY84" fmla="*/ 145615 h 819150"/>
              <a:gd name="connsiteX85" fmla="*/ 213608 w 838200"/>
              <a:gd name="connsiteY85" fmla="*/ 143843 h 819150"/>
              <a:gd name="connsiteX86" fmla="*/ 214132 w 838200"/>
              <a:gd name="connsiteY86" fmla="*/ 125250 h 819150"/>
              <a:gd name="connsiteX87" fmla="*/ 205769 w 838200"/>
              <a:gd name="connsiteY87" fmla="*/ 111077 h 819150"/>
              <a:gd name="connsiteX88" fmla="*/ 168335 w 838200"/>
              <a:gd name="connsiteY88" fmla="*/ 110096 h 819150"/>
              <a:gd name="connsiteX89" fmla="*/ 172422 w 838200"/>
              <a:gd name="connsiteY89" fmla="*/ 146834 h 819150"/>
              <a:gd name="connsiteX90" fmla="*/ 189490 w 838200"/>
              <a:gd name="connsiteY90" fmla="*/ 154254 h 819150"/>
              <a:gd name="connsiteX91" fmla="*/ 175393 w 838200"/>
              <a:gd name="connsiteY91" fmla="*/ 183534 h 819150"/>
              <a:gd name="connsiteX92" fmla="*/ 137093 w 838200"/>
              <a:gd name="connsiteY92" fmla="*/ 192440 h 819150"/>
              <a:gd name="connsiteX93" fmla="*/ 129388 w 838200"/>
              <a:gd name="connsiteY93" fmla="*/ 227692 h 819150"/>
              <a:gd name="connsiteX94" fmla="*/ 85020 w 838200"/>
              <a:gd name="connsiteY94" fmla="*/ 227711 h 819150"/>
              <a:gd name="connsiteX95" fmla="*/ 77934 w 838200"/>
              <a:gd name="connsiteY95" fmla="*/ 248161 h 819150"/>
              <a:gd name="connsiteX96" fmla="*/ 89183 w 838200"/>
              <a:gd name="connsiteY96" fmla="*/ 270811 h 819150"/>
              <a:gd name="connsiteX97" fmla="*/ 105832 w 838200"/>
              <a:gd name="connsiteY97" fmla="*/ 279974 h 819150"/>
              <a:gd name="connsiteX98" fmla="*/ 100136 w 838200"/>
              <a:gd name="connsiteY98" fmla="*/ 293776 h 819150"/>
              <a:gd name="connsiteX99" fmla="*/ 98717 w 838200"/>
              <a:gd name="connsiteY99" fmla="*/ 309454 h 819150"/>
              <a:gd name="connsiteX100" fmla="*/ 60350 w 838200"/>
              <a:gd name="connsiteY100" fmla="*/ 317169 h 819150"/>
              <a:gd name="connsiteX101" fmla="*/ 52769 w 838200"/>
              <a:gd name="connsiteY101" fmla="*/ 341392 h 819150"/>
              <a:gd name="connsiteX102" fmla="*/ 65170 w 838200"/>
              <a:gd name="connsiteY102" fmla="*/ 367309 h 819150"/>
              <a:gd name="connsiteX103" fmla="*/ 72638 w 838200"/>
              <a:gd name="connsiteY103" fmla="*/ 372129 h 819150"/>
              <a:gd name="connsiteX104" fmla="*/ 79467 w 838200"/>
              <a:gd name="connsiteY104" fmla="*/ 376386 h 819150"/>
              <a:gd name="connsiteX105" fmla="*/ 79315 w 838200"/>
              <a:gd name="connsiteY105" fmla="*/ 386835 h 819150"/>
              <a:gd name="connsiteX106" fmla="*/ 76181 w 838200"/>
              <a:gd name="connsiteY106" fmla="*/ 403037 h 819150"/>
              <a:gd name="connsiteX107" fmla="*/ 41853 w 838200"/>
              <a:gd name="connsiteY107" fmla="*/ 410286 h 819150"/>
              <a:gd name="connsiteX108" fmla="*/ 35414 w 838200"/>
              <a:gd name="connsiteY108" fmla="*/ 431336 h 819150"/>
              <a:gd name="connsiteX109" fmla="*/ 46225 w 838200"/>
              <a:gd name="connsiteY109" fmla="*/ 455739 h 819150"/>
              <a:gd name="connsiteX110" fmla="*/ 76295 w 838200"/>
              <a:gd name="connsiteY110" fmla="*/ 464674 h 819150"/>
              <a:gd name="connsiteX111" fmla="*/ 79867 w 838200"/>
              <a:gd name="connsiteY111" fmla="*/ 519995 h 819150"/>
              <a:gd name="connsiteX112" fmla="*/ 106089 w 838200"/>
              <a:gd name="connsiteY112" fmla="*/ 531701 h 819150"/>
              <a:gd name="connsiteX113" fmla="*/ 114652 w 838200"/>
              <a:gd name="connsiteY113" fmla="*/ 584269 h 819150"/>
              <a:gd name="connsiteX114" fmla="*/ 147247 w 838200"/>
              <a:gd name="connsiteY114" fmla="*/ 595585 h 819150"/>
              <a:gd name="connsiteX115" fmla="*/ 154829 w 838200"/>
              <a:gd name="connsiteY115" fmla="*/ 644029 h 819150"/>
              <a:gd name="connsiteX116" fmla="*/ 180423 w 838200"/>
              <a:gd name="connsiteY116" fmla="*/ 655155 h 819150"/>
              <a:gd name="connsiteX117" fmla="*/ 205159 w 838200"/>
              <a:gd name="connsiteY117" fmla="*/ 645363 h 819150"/>
              <a:gd name="connsiteX118" fmla="*/ 210522 w 838200"/>
              <a:gd name="connsiteY118" fmla="*/ 610006 h 819150"/>
              <a:gd name="connsiteX119" fmla="*/ 232191 w 838200"/>
              <a:gd name="connsiteY119" fmla="*/ 622789 h 819150"/>
              <a:gd name="connsiteX120" fmla="*/ 227657 w 838200"/>
              <a:gd name="connsiteY120" fmla="*/ 654631 h 819150"/>
              <a:gd name="connsiteX121" fmla="*/ 190643 w 838200"/>
              <a:gd name="connsiteY121" fmla="*/ 658326 h 819150"/>
              <a:gd name="connsiteX122" fmla="*/ 184252 w 838200"/>
              <a:gd name="connsiteY122" fmla="*/ 679977 h 819150"/>
              <a:gd name="connsiteX123" fmla="*/ 194920 w 838200"/>
              <a:gd name="connsiteY123" fmla="*/ 702637 h 819150"/>
              <a:gd name="connsiteX124" fmla="*/ 217027 w 838200"/>
              <a:gd name="connsiteY124" fmla="*/ 711066 h 819150"/>
              <a:gd name="connsiteX125" fmla="*/ 238754 w 838200"/>
              <a:gd name="connsiteY125" fmla="*/ 703208 h 819150"/>
              <a:gd name="connsiteX126" fmla="*/ 245269 w 838200"/>
              <a:gd name="connsiteY126" fmla="*/ 685911 h 819150"/>
              <a:gd name="connsiteX127" fmla="*/ 259994 w 838200"/>
              <a:gd name="connsiteY127" fmla="*/ 693274 h 819150"/>
              <a:gd name="connsiteX128" fmla="*/ 276092 w 838200"/>
              <a:gd name="connsiteY128" fmla="*/ 696626 h 819150"/>
              <a:gd name="connsiteX129" fmla="*/ 286064 w 838200"/>
              <a:gd name="connsiteY129" fmla="*/ 739889 h 819150"/>
              <a:gd name="connsiteX130" fmla="*/ 312458 w 838200"/>
              <a:gd name="connsiteY130" fmla="*/ 750157 h 819150"/>
              <a:gd name="connsiteX131" fmla="*/ 339376 w 838200"/>
              <a:gd name="connsiteY131" fmla="*/ 741842 h 819150"/>
              <a:gd name="connsiteX132" fmla="*/ 347053 w 838200"/>
              <a:gd name="connsiteY132" fmla="*/ 718201 h 819150"/>
              <a:gd name="connsiteX133" fmla="*/ 372942 w 838200"/>
              <a:gd name="connsiteY133" fmla="*/ 726430 h 819150"/>
              <a:gd name="connsiteX134" fmla="*/ 382915 w 838200"/>
              <a:gd name="connsiteY134" fmla="*/ 769731 h 819150"/>
              <a:gd name="connsiteX135" fmla="*/ 408480 w 838200"/>
              <a:gd name="connsiteY135" fmla="*/ 780256 h 819150"/>
              <a:gd name="connsiteX136" fmla="*/ 433273 w 838200"/>
              <a:gd name="connsiteY136" fmla="*/ 771017 h 819150"/>
              <a:gd name="connsiteX137" fmla="*/ 441465 w 838200"/>
              <a:gd name="connsiteY137" fmla="*/ 753205 h 819150"/>
              <a:gd name="connsiteX138" fmla="*/ 498186 w 838200"/>
              <a:gd name="connsiteY138" fmla="*/ 747690 h 819150"/>
              <a:gd name="connsiteX139" fmla="*/ 507263 w 838200"/>
              <a:gd name="connsiteY139" fmla="*/ 732821 h 819150"/>
              <a:gd name="connsiteX140" fmla="*/ 536077 w 838200"/>
              <a:gd name="connsiteY140" fmla="*/ 735326 h 819150"/>
              <a:gd name="connsiteX141" fmla="*/ 543277 w 838200"/>
              <a:gd name="connsiteY141" fmla="*/ 767454 h 819150"/>
              <a:gd name="connsiteX142" fmla="*/ 561746 w 838200"/>
              <a:gd name="connsiteY142" fmla="*/ 774636 h 819150"/>
              <a:gd name="connsiteX143" fmla="*/ 580092 w 838200"/>
              <a:gd name="connsiteY143" fmla="*/ 767845 h 819150"/>
              <a:gd name="connsiteX144" fmla="*/ 585102 w 838200"/>
              <a:gd name="connsiteY144" fmla="*/ 750233 h 819150"/>
              <a:gd name="connsiteX145" fmla="*/ 576624 w 838200"/>
              <a:gd name="connsiteY145" fmla="*/ 731716 h 819150"/>
              <a:gd name="connsiteX146" fmla="*/ 558927 w 838200"/>
              <a:gd name="connsiteY146" fmla="*/ 723687 h 819150"/>
              <a:gd name="connsiteX147" fmla="*/ 569252 w 838200"/>
              <a:gd name="connsiteY147" fmla="*/ 703618 h 819150"/>
              <a:gd name="connsiteX148" fmla="*/ 582844 w 838200"/>
              <a:gd name="connsiteY148" fmla="*/ 705113 h 819150"/>
              <a:gd name="connsiteX149" fmla="*/ 595741 w 838200"/>
              <a:gd name="connsiteY149" fmla="*/ 706047 h 819150"/>
              <a:gd name="connsiteX150" fmla="*/ 603247 w 838200"/>
              <a:gd name="connsiteY150" fmla="*/ 735307 h 819150"/>
              <a:gd name="connsiteX151" fmla="*/ 637861 w 838200"/>
              <a:gd name="connsiteY151" fmla="*/ 736784 h 819150"/>
              <a:gd name="connsiteX152" fmla="*/ 634013 w 838200"/>
              <a:gd name="connsiteY152" fmla="*/ 702360 h 819150"/>
              <a:gd name="connsiteX153" fmla="*/ 61560 w 838200"/>
              <a:gd name="connsiteY153" fmla="*/ 268344 h 819150"/>
              <a:gd name="connsiteX154" fmla="*/ 36328 w 838200"/>
              <a:gd name="connsiteY154" fmla="*/ 267116 h 819150"/>
              <a:gd name="connsiteX155" fmla="*/ 38786 w 838200"/>
              <a:gd name="connsiteY155" fmla="*/ 292776 h 819150"/>
              <a:gd name="connsiteX156" fmla="*/ 63894 w 838200"/>
              <a:gd name="connsiteY156" fmla="*/ 292824 h 819150"/>
              <a:gd name="connsiteX157" fmla="*/ 61560 w 838200"/>
              <a:gd name="connsiteY157" fmla="*/ 268344 h 819150"/>
              <a:gd name="connsiteX158" fmla="*/ 40481 w 838200"/>
              <a:gd name="connsiteY158" fmla="*/ 359079 h 819150"/>
              <a:gd name="connsiteX159" fmla="*/ 15269 w 838200"/>
              <a:gd name="connsiteY159" fmla="*/ 357860 h 819150"/>
              <a:gd name="connsiteX160" fmla="*/ 17736 w 838200"/>
              <a:gd name="connsiteY160" fmla="*/ 383482 h 819150"/>
              <a:gd name="connsiteX161" fmla="*/ 42843 w 838200"/>
              <a:gd name="connsiteY161" fmla="*/ 383559 h 819150"/>
              <a:gd name="connsiteX162" fmla="*/ 40481 w 838200"/>
              <a:gd name="connsiteY162" fmla="*/ 359079 h 819150"/>
              <a:gd name="connsiteX163" fmla="*/ 414385 w 838200"/>
              <a:gd name="connsiteY163" fmla="*/ 21085 h 819150"/>
              <a:gd name="connsiteX164" fmla="*/ 423062 w 838200"/>
              <a:gd name="connsiteY164" fmla="*/ 23342 h 819150"/>
              <a:gd name="connsiteX165" fmla="*/ 432473 w 838200"/>
              <a:gd name="connsiteY165" fmla="*/ 20980 h 819150"/>
              <a:gd name="connsiteX166" fmla="*/ 434864 w 838200"/>
              <a:gd name="connsiteY166" fmla="*/ 12617 h 819150"/>
              <a:gd name="connsiteX167" fmla="*/ 431292 w 838200"/>
              <a:gd name="connsiteY167" fmla="*/ 2911 h 819150"/>
              <a:gd name="connsiteX168" fmla="*/ 421996 w 838200"/>
              <a:gd name="connsiteY168" fmla="*/ 63 h 819150"/>
              <a:gd name="connsiteX169" fmla="*/ 412585 w 838200"/>
              <a:gd name="connsiteY169" fmla="*/ 2444 h 819150"/>
              <a:gd name="connsiteX170" fmla="*/ 410518 w 838200"/>
              <a:gd name="connsiteY170" fmla="*/ 11103 h 819150"/>
              <a:gd name="connsiteX171" fmla="*/ 414385 w 838200"/>
              <a:gd name="connsiteY171" fmla="*/ 21085 h 819150"/>
              <a:gd name="connsiteX172" fmla="*/ 4229 w 838200"/>
              <a:gd name="connsiteY172" fmla="*/ 455825 h 819150"/>
              <a:gd name="connsiteX173" fmla="*/ 0 w 838200"/>
              <a:gd name="connsiteY173" fmla="*/ 460349 h 819150"/>
              <a:gd name="connsiteX174" fmla="*/ 3248 w 838200"/>
              <a:gd name="connsiteY174" fmla="*/ 469750 h 819150"/>
              <a:gd name="connsiteX175" fmla="*/ 12192 w 838200"/>
              <a:gd name="connsiteY175" fmla="*/ 471713 h 819150"/>
              <a:gd name="connsiteX176" fmla="*/ 16431 w 838200"/>
              <a:gd name="connsiteY176" fmla="*/ 467179 h 819150"/>
              <a:gd name="connsiteX177" fmla="*/ 13849 w 838200"/>
              <a:gd name="connsiteY177" fmla="*/ 458387 h 819150"/>
              <a:gd name="connsiteX178" fmla="*/ 4229 w 838200"/>
              <a:gd name="connsiteY178" fmla="*/ 455825 h 819150"/>
              <a:gd name="connsiteX179" fmla="*/ 54350 w 838200"/>
              <a:gd name="connsiteY179" fmla="*/ 515261 h 819150"/>
              <a:gd name="connsiteX180" fmla="*/ 33795 w 838200"/>
              <a:gd name="connsiteY180" fmla="*/ 514137 h 819150"/>
              <a:gd name="connsiteX181" fmla="*/ 35804 w 838200"/>
              <a:gd name="connsiteY181" fmla="*/ 535111 h 819150"/>
              <a:gd name="connsiteX182" fmla="*/ 56883 w 838200"/>
              <a:gd name="connsiteY182" fmla="*/ 535673 h 819150"/>
              <a:gd name="connsiteX183" fmla="*/ 54350 w 838200"/>
              <a:gd name="connsiteY183" fmla="*/ 515261 h 819150"/>
              <a:gd name="connsiteX184" fmla="*/ 507016 w 838200"/>
              <a:gd name="connsiteY184" fmla="*/ 55480 h 819150"/>
              <a:gd name="connsiteX185" fmla="*/ 529819 w 838200"/>
              <a:gd name="connsiteY185" fmla="*/ 55489 h 819150"/>
              <a:gd name="connsiteX186" fmla="*/ 527685 w 838200"/>
              <a:gd name="connsiteY186" fmla="*/ 33324 h 819150"/>
              <a:gd name="connsiteX187" fmla="*/ 504816 w 838200"/>
              <a:gd name="connsiteY187" fmla="*/ 32162 h 819150"/>
              <a:gd name="connsiteX188" fmla="*/ 507016 w 838200"/>
              <a:gd name="connsiteY188" fmla="*/ 55480 h 819150"/>
              <a:gd name="connsiteX189" fmla="*/ 92173 w 838200"/>
              <a:gd name="connsiteY189" fmla="*/ 574964 h 819150"/>
              <a:gd name="connsiteX190" fmla="*/ 69409 w 838200"/>
              <a:gd name="connsiteY190" fmla="*/ 574945 h 819150"/>
              <a:gd name="connsiteX191" fmla="*/ 71018 w 838200"/>
              <a:gd name="connsiteY191" fmla="*/ 597652 h 819150"/>
              <a:gd name="connsiteX192" fmla="*/ 94421 w 838200"/>
              <a:gd name="connsiteY192" fmla="*/ 598243 h 819150"/>
              <a:gd name="connsiteX193" fmla="*/ 92173 w 838200"/>
              <a:gd name="connsiteY193" fmla="*/ 574964 h 819150"/>
              <a:gd name="connsiteX194" fmla="*/ 607705 w 838200"/>
              <a:gd name="connsiteY194" fmla="*/ 82502 h 819150"/>
              <a:gd name="connsiteX195" fmla="*/ 617306 w 838200"/>
              <a:gd name="connsiteY195" fmla="*/ 85074 h 819150"/>
              <a:gd name="connsiteX196" fmla="*/ 620992 w 838200"/>
              <a:gd name="connsiteY196" fmla="*/ 81102 h 819150"/>
              <a:gd name="connsiteX197" fmla="*/ 618277 w 838200"/>
              <a:gd name="connsiteY197" fmla="*/ 71148 h 819150"/>
              <a:gd name="connsiteX198" fmla="*/ 608838 w 838200"/>
              <a:gd name="connsiteY198" fmla="*/ 69729 h 819150"/>
              <a:gd name="connsiteX199" fmla="*/ 605104 w 838200"/>
              <a:gd name="connsiteY199" fmla="*/ 73710 h 819150"/>
              <a:gd name="connsiteX200" fmla="*/ 607705 w 838200"/>
              <a:gd name="connsiteY200" fmla="*/ 82502 h 819150"/>
              <a:gd name="connsiteX201" fmla="*/ 129292 w 838200"/>
              <a:gd name="connsiteY201" fmla="*/ 639286 h 819150"/>
              <a:gd name="connsiteX202" fmla="*/ 119005 w 838200"/>
              <a:gd name="connsiteY202" fmla="*/ 635514 h 819150"/>
              <a:gd name="connsiteX203" fmla="*/ 108747 w 838200"/>
              <a:gd name="connsiteY203" fmla="*/ 638162 h 819150"/>
              <a:gd name="connsiteX204" fmla="*/ 110785 w 838200"/>
              <a:gd name="connsiteY204" fmla="*/ 659155 h 819150"/>
              <a:gd name="connsiteX205" fmla="*/ 120729 w 838200"/>
              <a:gd name="connsiteY205" fmla="*/ 662584 h 819150"/>
              <a:gd name="connsiteX206" fmla="*/ 131216 w 838200"/>
              <a:gd name="connsiteY206" fmla="*/ 659117 h 819150"/>
              <a:gd name="connsiteX207" fmla="*/ 133512 w 838200"/>
              <a:gd name="connsiteY207" fmla="*/ 649535 h 819150"/>
              <a:gd name="connsiteX208" fmla="*/ 129292 w 838200"/>
              <a:gd name="connsiteY208" fmla="*/ 639286 h 819150"/>
              <a:gd name="connsiteX209" fmla="*/ 635603 w 838200"/>
              <a:gd name="connsiteY209" fmla="*/ 154159 h 819150"/>
              <a:gd name="connsiteX210" fmla="*/ 651110 w 838200"/>
              <a:gd name="connsiteY210" fmla="*/ 160674 h 819150"/>
              <a:gd name="connsiteX211" fmla="*/ 667245 w 838200"/>
              <a:gd name="connsiteY211" fmla="*/ 154968 h 819150"/>
              <a:gd name="connsiteX212" fmla="*/ 672198 w 838200"/>
              <a:gd name="connsiteY212" fmla="*/ 139995 h 819150"/>
              <a:gd name="connsiteX213" fmla="*/ 664721 w 838200"/>
              <a:gd name="connsiteY213" fmla="*/ 122926 h 819150"/>
              <a:gd name="connsiteX214" fmla="*/ 647710 w 838200"/>
              <a:gd name="connsiteY214" fmla="*/ 116097 h 819150"/>
              <a:gd name="connsiteX215" fmla="*/ 631955 w 838200"/>
              <a:gd name="connsiteY215" fmla="*/ 122088 h 819150"/>
              <a:gd name="connsiteX216" fmla="*/ 627478 w 838200"/>
              <a:gd name="connsiteY216" fmla="*/ 136490 h 819150"/>
              <a:gd name="connsiteX217" fmla="*/ 635603 w 838200"/>
              <a:gd name="connsiteY217" fmla="*/ 154159 h 819150"/>
              <a:gd name="connsiteX218" fmla="*/ 264023 w 838200"/>
              <a:gd name="connsiteY218" fmla="*/ 728821 h 819150"/>
              <a:gd name="connsiteX219" fmla="*/ 236553 w 838200"/>
              <a:gd name="connsiteY219" fmla="*/ 728678 h 819150"/>
              <a:gd name="connsiteX220" fmla="*/ 239135 w 838200"/>
              <a:gd name="connsiteY220" fmla="*/ 755500 h 819150"/>
              <a:gd name="connsiteX221" fmla="*/ 266700 w 838200"/>
              <a:gd name="connsiteY221" fmla="*/ 756777 h 819150"/>
              <a:gd name="connsiteX222" fmla="*/ 264023 w 838200"/>
              <a:gd name="connsiteY222" fmla="*/ 728821 h 819150"/>
              <a:gd name="connsiteX223" fmla="*/ 361636 w 838200"/>
              <a:gd name="connsiteY223" fmla="*/ 760406 h 819150"/>
              <a:gd name="connsiteX224" fmla="*/ 344691 w 838200"/>
              <a:gd name="connsiteY224" fmla="*/ 754167 h 819150"/>
              <a:gd name="connsiteX225" fmla="*/ 329394 w 838200"/>
              <a:gd name="connsiteY225" fmla="*/ 759015 h 819150"/>
              <a:gd name="connsiteX226" fmla="*/ 325888 w 838200"/>
              <a:gd name="connsiteY226" fmla="*/ 774322 h 819150"/>
              <a:gd name="connsiteX227" fmla="*/ 333061 w 838200"/>
              <a:gd name="connsiteY227" fmla="*/ 791076 h 819150"/>
              <a:gd name="connsiteX228" fmla="*/ 348767 w 838200"/>
              <a:gd name="connsiteY228" fmla="*/ 796715 h 819150"/>
              <a:gd name="connsiteX229" fmla="*/ 364655 w 838200"/>
              <a:gd name="connsiteY229" fmla="*/ 791895 h 819150"/>
              <a:gd name="connsiteX230" fmla="*/ 368475 w 838200"/>
              <a:gd name="connsiteY230" fmla="*/ 776874 h 819150"/>
              <a:gd name="connsiteX231" fmla="*/ 361636 w 838200"/>
              <a:gd name="connsiteY231" fmla="*/ 760406 h 819150"/>
              <a:gd name="connsiteX232" fmla="*/ 786822 w 838200"/>
              <a:gd name="connsiteY232" fmla="*/ 397018 h 819150"/>
              <a:gd name="connsiteX233" fmla="*/ 812025 w 838200"/>
              <a:gd name="connsiteY233" fmla="*/ 398265 h 819150"/>
              <a:gd name="connsiteX234" fmla="*/ 809577 w 838200"/>
              <a:gd name="connsiteY234" fmla="*/ 372605 h 819150"/>
              <a:gd name="connsiteX235" fmla="*/ 784450 w 838200"/>
              <a:gd name="connsiteY235" fmla="*/ 372538 h 819150"/>
              <a:gd name="connsiteX236" fmla="*/ 786822 w 838200"/>
              <a:gd name="connsiteY236" fmla="*/ 397018 h 819150"/>
              <a:gd name="connsiteX237" fmla="*/ 452171 w 838200"/>
              <a:gd name="connsiteY237" fmla="*/ 797048 h 819150"/>
              <a:gd name="connsiteX238" fmla="*/ 431625 w 838200"/>
              <a:gd name="connsiteY238" fmla="*/ 795963 h 819150"/>
              <a:gd name="connsiteX239" fmla="*/ 433635 w 838200"/>
              <a:gd name="connsiteY239" fmla="*/ 816937 h 819150"/>
              <a:gd name="connsiteX240" fmla="*/ 454066 w 838200"/>
              <a:gd name="connsiteY240" fmla="*/ 816889 h 819150"/>
              <a:gd name="connsiteX241" fmla="*/ 452171 w 838200"/>
              <a:gd name="connsiteY241" fmla="*/ 797048 h 819150"/>
              <a:gd name="connsiteX242" fmla="*/ 760705 w 838200"/>
              <a:gd name="connsiteY242" fmla="*/ 495744 h 819150"/>
              <a:gd name="connsiteX243" fmla="*/ 779821 w 838200"/>
              <a:gd name="connsiteY243" fmla="*/ 503517 h 819150"/>
              <a:gd name="connsiteX244" fmla="*/ 798166 w 838200"/>
              <a:gd name="connsiteY244" fmla="*/ 496687 h 819150"/>
              <a:gd name="connsiteX245" fmla="*/ 803177 w 838200"/>
              <a:gd name="connsiteY245" fmla="*/ 479094 h 819150"/>
              <a:gd name="connsiteX246" fmla="*/ 794023 w 838200"/>
              <a:gd name="connsiteY246" fmla="*/ 459978 h 819150"/>
              <a:gd name="connsiteX247" fmla="*/ 775535 w 838200"/>
              <a:gd name="connsiteY247" fmla="*/ 452815 h 819150"/>
              <a:gd name="connsiteX248" fmla="*/ 757742 w 838200"/>
              <a:gd name="connsiteY248" fmla="*/ 459016 h 819150"/>
              <a:gd name="connsiteX249" fmla="*/ 760705 w 838200"/>
              <a:gd name="connsiteY249" fmla="*/ 495744 h 819150"/>
              <a:gd name="connsiteX250" fmla="*/ 516579 w 838200"/>
              <a:gd name="connsiteY250" fmla="*/ 762682 h 819150"/>
              <a:gd name="connsiteX251" fmla="*/ 499910 w 838200"/>
              <a:gd name="connsiteY251" fmla="*/ 756129 h 819150"/>
              <a:gd name="connsiteX252" fmla="*/ 484461 w 838200"/>
              <a:gd name="connsiteY252" fmla="*/ 762435 h 819150"/>
              <a:gd name="connsiteX253" fmla="*/ 479679 w 838200"/>
              <a:gd name="connsiteY253" fmla="*/ 776522 h 819150"/>
              <a:gd name="connsiteX254" fmla="*/ 487470 w 838200"/>
              <a:gd name="connsiteY254" fmla="*/ 793905 h 819150"/>
              <a:gd name="connsiteX255" fmla="*/ 503311 w 838200"/>
              <a:gd name="connsiteY255" fmla="*/ 800687 h 819150"/>
              <a:gd name="connsiteX256" fmla="*/ 519713 w 838200"/>
              <a:gd name="connsiteY256" fmla="*/ 795305 h 819150"/>
              <a:gd name="connsiteX257" fmla="*/ 524704 w 838200"/>
              <a:gd name="connsiteY257" fmla="*/ 780323 h 819150"/>
              <a:gd name="connsiteX258" fmla="*/ 516579 w 838200"/>
              <a:gd name="connsiteY258" fmla="*/ 762682 h 819150"/>
              <a:gd name="connsiteX259" fmla="*/ 839962 w 838200"/>
              <a:gd name="connsiteY259" fmla="*/ 451881 h 819150"/>
              <a:gd name="connsiteX260" fmla="*/ 840457 w 838200"/>
              <a:gd name="connsiteY260" fmla="*/ 444909 h 819150"/>
              <a:gd name="connsiteX261" fmla="*/ 832266 w 838200"/>
              <a:gd name="connsiteY261" fmla="*/ 444709 h 819150"/>
              <a:gd name="connsiteX262" fmla="*/ 832199 w 838200"/>
              <a:gd name="connsiteY262" fmla="*/ 449919 h 819150"/>
              <a:gd name="connsiteX263" fmla="*/ 839962 w 838200"/>
              <a:gd name="connsiteY263" fmla="*/ 451881 h 819150"/>
              <a:gd name="connsiteX264" fmla="*/ 734101 w 838200"/>
              <a:gd name="connsiteY264" fmla="*/ 565420 h 819150"/>
              <a:gd name="connsiteX265" fmla="*/ 741731 w 838200"/>
              <a:gd name="connsiteY265" fmla="*/ 584241 h 819150"/>
              <a:gd name="connsiteX266" fmla="*/ 757580 w 838200"/>
              <a:gd name="connsiteY266" fmla="*/ 591042 h 819150"/>
              <a:gd name="connsiteX267" fmla="*/ 774525 w 838200"/>
              <a:gd name="connsiteY267" fmla="*/ 585070 h 819150"/>
              <a:gd name="connsiteX268" fmla="*/ 770868 w 838200"/>
              <a:gd name="connsiteY268" fmla="*/ 552989 h 819150"/>
              <a:gd name="connsiteX269" fmla="*/ 754170 w 838200"/>
              <a:gd name="connsiteY269" fmla="*/ 546436 h 819150"/>
              <a:gd name="connsiteX270" fmla="*/ 739245 w 838200"/>
              <a:gd name="connsiteY270" fmla="*/ 552189 h 819150"/>
              <a:gd name="connsiteX271" fmla="*/ 734101 w 838200"/>
              <a:gd name="connsiteY271" fmla="*/ 565420 h 819150"/>
              <a:gd name="connsiteX272" fmla="*/ 689286 w 838200"/>
              <a:gd name="connsiteY272" fmla="*/ 676471 h 819150"/>
              <a:gd name="connsiteX273" fmla="*/ 661187 w 838200"/>
              <a:gd name="connsiteY273" fmla="*/ 675729 h 819150"/>
              <a:gd name="connsiteX274" fmla="*/ 664407 w 838200"/>
              <a:gd name="connsiteY274" fmla="*/ 703151 h 819150"/>
              <a:gd name="connsiteX275" fmla="*/ 691363 w 838200"/>
              <a:gd name="connsiteY275" fmla="*/ 703827 h 819150"/>
              <a:gd name="connsiteX276" fmla="*/ 689286 w 838200"/>
              <a:gd name="connsiteY276" fmla="*/ 676471 h 819150"/>
              <a:gd name="connsiteX277" fmla="*/ 817216 w 838200"/>
              <a:gd name="connsiteY277" fmla="*/ 543150 h 819150"/>
              <a:gd name="connsiteX278" fmla="*/ 818340 w 838200"/>
              <a:gd name="connsiteY278" fmla="*/ 536787 h 819150"/>
              <a:gd name="connsiteX279" fmla="*/ 810139 w 838200"/>
              <a:gd name="connsiteY279" fmla="*/ 536587 h 819150"/>
              <a:gd name="connsiteX280" fmla="*/ 810054 w 838200"/>
              <a:gd name="connsiteY280" fmla="*/ 541798 h 819150"/>
              <a:gd name="connsiteX281" fmla="*/ 817216 w 838200"/>
              <a:gd name="connsiteY281" fmla="*/ 543150 h 819150"/>
              <a:gd name="connsiteX282" fmla="*/ 738073 w 838200"/>
              <a:gd name="connsiteY282" fmla="*/ 655040 h 819150"/>
              <a:gd name="connsiteX283" fmla="*/ 729329 w 838200"/>
              <a:gd name="connsiteY283" fmla="*/ 655402 h 819150"/>
              <a:gd name="connsiteX284" fmla="*/ 729596 w 838200"/>
              <a:gd name="connsiteY284" fmla="*/ 664146 h 819150"/>
              <a:gd name="connsiteX285" fmla="*/ 739035 w 838200"/>
              <a:gd name="connsiteY285" fmla="*/ 665537 h 819150"/>
              <a:gd name="connsiteX286" fmla="*/ 738073 w 838200"/>
              <a:gd name="connsiteY286" fmla="*/ 65504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838200" h="819150">
                <a:moveTo>
                  <a:pt x="75838" y="186163"/>
                </a:moveTo>
                <a:cubicBezTo>
                  <a:pt x="72847" y="183362"/>
                  <a:pt x="70114" y="183315"/>
                  <a:pt x="67647" y="185953"/>
                </a:cubicBezTo>
                <a:lnTo>
                  <a:pt x="68723" y="191201"/>
                </a:lnTo>
                <a:cubicBezTo>
                  <a:pt x="69580" y="192011"/>
                  <a:pt x="71790" y="192649"/>
                  <a:pt x="75333" y="193135"/>
                </a:cubicBezTo>
                <a:cubicBezTo>
                  <a:pt x="76400" y="192011"/>
                  <a:pt x="76571" y="189649"/>
                  <a:pt x="75838" y="186163"/>
                </a:cubicBezTo>
                <a:close/>
                <a:moveTo>
                  <a:pt x="145256" y="173418"/>
                </a:moveTo>
                <a:cubicBezTo>
                  <a:pt x="153734" y="164350"/>
                  <a:pt x="152848" y="155016"/>
                  <a:pt x="142580" y="145453"/>
                </a:cubicBezTo>
                <a:cubicBezTo>
                  <a:pt x="132731" y="136299"/>
                  <a:pt x="123606" y="136252"/>
                  <a:pt x="115129" y="145319"/>
                </a:cubicBezTo>
                <a:cubicBezTo>
                  <a:pt x="106661" y="154416"/>
                  <a:pt x="107328" y="163531"/>
                  <a:pt x="117167" y="172704"/>
                </a:cubicBezTo>
                <a:cubicBezTo>
                  <a:pt x="127445" y="182276"/>
                  <a:pt x="136789" y="182534"/>
                  <a:pt x="145256" y="173418"/>
                </a:cubicBezTo>
                <a:close/>
                <a:moveTo>
                  <a:pt x="634013" y="702360"/>
                </a:moveTo>
                <a:cubicBezTo>
                  <a:pt x="630145" y="698750"/>
                  <a:pt x="624450" y="696283"/>
                  <a:pt x="616915" y="694931"/>
                </a:cubicBezTo>
                <a:cubicBezTo>
                  <a:pt x="624088" y="680386"/>
                  <a:pt x="628822" y="670614"/>
                  <a:pt x="631041" y="665651"/>
                </a:cubicBezTo>
                <a:cubicBezTo>
                  <a:pt x="646662" y="670309"/>
                  <a:pt x="659587" y="667166"/>
                  <a:pt x="669846" y="656202"/>
                </a:cubicBezTo>
                <a:cubicBezTo>
                  <a:pt x="679694" y="645601"/>
                  <a:pt x="682342" y="634628"/>
                  <a:pt x="677751" y="623265"/>
                </a:cubicBezTo>
                <a:cubicBezTo>
                  <a:pt x="697468" y="633828"/>
                  <a:pt x="712413" y="633638"/>
                  <a:pt x="722681" y="622674"/>
                </a:cubicBezTo>
                <a:cubicBezTo>
                  <a:pt x="727253" y="617769"/>
                  <a:pt x="729491" y="610644"/>
                  <a:pt x="729367" y="601348"/>
                </a:cubicBezTo>
                <a:cubicBezTo>
                  <a:pt x="729225" y="592032"/>
                  <a:pt x="725576" y="584012"/>
                  <a:pt x="718309" y="577221"/>
                </a:cubicBezTo>
                <a:cubicBezTo>
                  <a:pt x="715308" y="574430"/>
                  <a:pt x="712089" y="572306"/>
                  <a:pt x="708631" y="570858"/>
                </a:cubicBezTo>
                <a:cubicBezTo>
                  <a:pt x="705193" y="569420"/>
                  <a:pt x="703221" y="568496"/>
                  <a:pt x="702812" y="568106"/>
                </a:cubicBezTo>
                <a:cubicBezTo>
                  <a:pt x="701535" y="566915"/>
                  <a:pt x="702250" y="564000"/>
                  <a:pt x="704945" y="559447"/>
                </a:cubicBezTo>
                <a:cubicBezTo>
                  <a:pt x="708155" y="552542"/>
                  <a:pt x="709813" y="547741"/>
                  <a:pt x="709955" y="545017"/>
                </a:cubicBezTo>
                <a:cubicBezTo>
                  <a:pt x="727786" y="548198"/>
                  <a:pt x="741112" y="545074"/>
                  <a:pt x="749913" y="535616"/>
                </a:cubicBezTo>
                <a:cubicBezTo>
                  <a:pt x="756618" y="528415"/>
                  <a:pt x="759600" y="519195"/>
                  <a:pt x="758942" y="507936"/>
                </a:cubicBezTo>
                <a:cubicBezTo>
                  <a:pt x="758247" y="496678"/>
                  <a:pt x="753361" y="486857"/>
                  <a:pt x="744436" y="478504"/>
                </a:cubicBezTo>
                <a:cubicBezTo>
                  <a:pt x="739731" y="474103"/>
                  <a:pt x="732768" y="470427"/>
                  <a:pt x="723500" y="467483"/>
                </a:cubicBezTo>
                <a:cubicBezTo>
                  <a:pt x="724338" y="459749"/>
                  <a:pt x="725338" y="453958"/>
                  <a:pt x="726510" y="450119"/>
                </a:cubicBezTo>
                <a:cubicBezTo>
                  <a:pt x="745046" y="456825"/>
                  <a:pt x="759457" y="454653"/>
                  <a:pt x="769668" y="443671"/>
                </a:cubicBezTo>
                <a:cubicBezTo>
                  <a:pt x="775687" y="437242"/>
                  <a:pt x="778545" y="428602"/>
                  <a:pt x="778288" y="417725"/>
                </a:cubicBezTo>
                <a:cubicBezTo>
                  <a:pt x="778012" y="406895"/>
                  <a:pt x="773382" y="397275"/>
                  <a:pt x="764400" y="388902"/>
                </a:cubicBezTo>
                <a:cubicBezTo>
                  <a:pt x="759304" y="384130"/>
                  <a:pt x="753951" y="381254"/>
                  <a:pt x="748389" y="380330"/>
                </a:cubicBezTo>
                <a:cubicBezTo>
                  <a:pt x="751665" y="365690"/>
                  <a:pt x="752389" y="355050"/>
                  <a:pt x="750580" y="348411"/>
                </a:cubicBezTo>
                <a:cubicBezTo>
                  <a:pt x="765372" y="352279"/>
                  <a:pt x="776088" y="350631"/>
                  <a:pt x="782784" y="343439"/>
                </a:cubicBezTo>
                <a:cubicBezTo>
                  <a:pt x="785984" y="340029"/>
                  <a:pt x="787670" y="334162"/>
                  <a:pt x="787841" y="325818"/>
                </a:cubicBezTo>
                <a:cubicBezTo>
                  <a:pt x="788013" y="317512"/>
                  <a:pt x="785117" y="310540"/>
                  <a:pt x="779126" y="304977"/>
                </a:cubicBezTo>
                <a:cubicBezTo>
                  <a:pt x="775268" y="301367"/>
                  <a:pt x="769172" y="298891"/>
                  <a:pt x="760895" y="297529"/>
                </a:cubicBezTo>
                <a:cubicBezTo>
                  <a:pt x="752589" y="296138"/>
                  <a:pt x="745769" y="298291"/>
                  <a:pt x="740474" y="303958"/>
                </a:cubicBezTo>
                <a:cubicBezTo>
                  <a:pt x="737292" y="307387"/>
                  <a:pt x="735511" y="312750"/>
                  <a:pt x="735035" y="320103"/>
                </a:cubicBezTo>
                <a:cubicBezTo>
                  <a:pt x="721509" y="311607"/>
                  <a:pt x="713870" y="307073"/>
                  <a:pt x="711946" y="306406"/>
                </a:cubicBezTo>
                <a:cubicBezTo>
                  <a:pt x="711432" y="304396"/>
                  <a:pt x="711641" y="298291"/>
                  <a:pt x="712603" y="287547"/>
                </a:cubicBezTo>
                <a:cubicBezTo>
                  <a:pt x="727234" y="294128"/>
                  <a:pt x="738835" y="292890"/>
                  <a:pt x="747312" y="283784"/>
                </a:cubicBezTo>
                <a:cubicBezTo>
                  <a:pt x="760009" y="270173"/>
                  <a:pt x="758885" y="256381"/>
                  <a:pt x="743912" y="242436"/>
                </a:cubicBezTo>
                <a:cubicBezTo>
                  <a:pt x="728539" y="228073"/>
                  <a:pt x="714489" y="227739"/>
                  <a:pt x="701764" y="241341"/>
                </a:cubicBezTo>
                <a:cubicBezTo>
                  <a:pt x="697544" y="245903"/>
                  <a:pt x="695363" y="251637"/>
                  <a:pt x="695258" y="258619"/>
                </a:cubicBezTo>
                <a:cubicBezTo>
                  <a:pt x="686733" y="254885"/>
                  <a:pt x="680790" y="251847"/>
                  <a:pt x="677428" y="249428"/>
                </a:cubicBezTo>
                <a:cubicBezTo>
                  <a:pt x="678113" y="240150"/>
                  <a:pt x="677913" y="232197"/>
                  <a:pt x="676904" y="225577"/>
                </a:cubicBezTo>
                <a:cubicBezTo>
                  <a:pt x="689829" y="230587"/>
                  <a:pt x="700373" y="228720"/>
                  <a:pt x="708489" y="220014"/>
                </a:cubicBezTo>
                <a:cubicBezTo>
                  <a:pt x="720109" y="207508"/>
                  <a:pt x="718652" y="194497"/>
                  <a:pt x="704117" y="180943"/>
                </a:cubicBezTo>
                <a:cubicBezTo>
                  <a:pt x="690029" y="167779"/>
                  <a:pt x="677151" y="167446"/>
                  <a:pt x="665493" y="179952"/>
                </a:cubicBezTo>
                <a:cubicBezTo>
                  <a:pt x="661959" y="183715"/>
                  <a:pt x="660073" y="188315"/>
                  <a:pt x="659825" y="193725"/>
                </a:cubicBezTo>
                <a:cubicBezTo>
                  <a:pt x="649557" y="188420"/>
                  <a:pt x="641823" y="184734"/>
                  <a:pt x="636546" y="182657"/>
                </a:cubicBezTo>
                <a:cubicBezTo>
                  <a:pt x="638318" y="164503"/>
                  <a:pt x="632784" y="149415"/>
                  <a:pt x="619963" y="137471"/>
                </a:cubicBezTo>
                <a:cubicBezTo>
                  <a:pt x="610133" y="128298"/>
                  <a:pt x="598399" y="123745"/>
                  <a:pt x="584797" y="123783"/>
                </a:cubicBezTo>
                <a:cubicBezTo>
                  <a:pt x="587845" y="106781"/>
                  <a:pt x="584645" y="93913"/>
                  <a:pt x="575243" y="85150"/>
                </a:cubicBezTo>
                <a:cubicBezTo>
                  <a:pt x="559422" y="70386"/>
                  <a:pt x="544811" y="70224"/>
                  <a:pt x="531400" y="84597"/>
                </a:cubicBezTo>
                <a:cubicBezTo>
                  <a:pt x="530704" y="85359"/>
                  <a:pt x="529209" y="87360"/>
                  <a:pt x="527009" y="90598"/>
                </a:cubicBezTo>
                <a:cubicBezTo>
                  <a:pt x="524799" y="93808"/>
                  <a:pt x="523161" y="96008"/>
                  <a:pt x="522065" y="97151"/>
                </a:cubicBezTo>
                <a:cubicBezTo>
                  <a:pt x="509435" y="91008"/>
                  <a:pt x="499510" y="87074"/>
                  <a:pt x="492347" y="85350"/>
                </a:cubicBezTo>
                <a:cubicBezTo>
                  <a:pt x="493700" y="71024"/>
                  <a:pt x="489671" y="59490"/>
                  <a:pt x="480270" y="50717"/>
                </a:cubicBezTo>
                <a:cubicBezTo>
                  <a:pt x="463582" y="35182"/>
                  <a:pt x="448189" y="34982"/>
                  <a:pt x="434064" y="50117"/>
                </a:cubicBezTo>
                <a:cubicBezTo>
                  <a:pt x="429492" y="55051"/>
                  <a:pt x="427044" y="61947"/>
                  <a:pt x="426720" y="70834"/>
                </a:cubicBezTo>
                <a:cubicBezTo>
                  <a:pt x="409889" y="58004"/>
                  <a:pt x="394068" y="55270"/>
                  <a:pt x="379219" y="62642"/>
                </a:cubicBezTo>
                <a:cubicBezTo>
                  <a:pt x="389849" y="47793"/>
                  <a:pt x="389849" y="35382"/>
                  <a:pt x="379162" y="25419"/>
                </a:cubicBezTo>
                <a:cubicBezTo>
                  <a:pt x="367598" y="14665"/>
                  <a:pt x="357073" y="14398"/>
                  <a:pt x="347558" y="24619"/>
                </a:cubicBezTo>
                <a:cubicBezTo>
                  <a:pt x="337652" y="35201"/>
                  <a:pt x="338480" y="45878"/>
                  <a:pt x="350034" y="56661"/>
                </a:cubicBezTo>
                <a:cubicBezTo>
                  <a:pt x="356464" y="62633"/>
                  <a:pt x="364265" y="64976"/>
                  <a:pt x="373485" y="63652"/>
                </a:cubicBezTo>
                <a:lnTo>
                  <a:pt x="357616" y="87074"/>
                </a:lnTo>
                <a:cubicBezTo>
                  <a:pt x="346986" y="85645"/>
                  <a:pt x="338709" y="84664"/>
                  <a:pt x="332813" y="84121"/>
                </a:cubicBezTo>
                <a:cubicBezTo>
                  <a:pt x="334937" y="69834"/>
                  <a:pt x="331727" y="58709"/>
                  <a:pt x="323193" y="50736"/>
                </a:cubicBezTo>
                <a:cubicBezTo>
                  <a:pt x="318049" y="45955"/>
                  <a:pt x="311268" y="43154"/>
                  <a:pt x="302800" y="42335"/>
                </a:cubicBezTo>
                <a:cubicBezTo>
                  <a:pt x="294380" y="41564"/>
                  <a:pt x="287503" y="43992"/>
                  <a:pt x="282216" y="49660"/>
                </a:cubicBezTo>
                <a:cubicBezTo>
                  <a:pt x="277997" y="54213"/>
                  <a:pt x="275968" y="60642"/>
                  <a:pt x="276187" y="68996"/>
                </a:cubicBezTo>
                <a:cubicBezTo>
                  <a:pt x="276406" y="77339"/>
                  <a:pt x="279711" y="84493"/>
                  <a:pt x="286131" y="90474"/>
                </a:cubicBezTo>
                <a:cubicBezTo>
                  <a:pt x="289979" y="94046"/>
                  <a:pt x="295666" y="96532"/>
                  <a:pt x="303190" y="97875"/>
                </a:cubicBezTo>
                <a:cubicBezTo>
                  <a:pt x="299247" y="105524"/>
                  <a:pt x="295923" y="111267"/>
                  <a:pt x="293160" y="115068"/>
                </a:cubicBezTo>
                <a:cubicBezTo>
                  <a:pt x="285283" y="114087"/>
                  <a:pt x="279416" y="113534"/>
                  <a:pt x="275492" y="113449"/>
                </a:cubicBezTo>
                <a:cubicBezTo>
                  <a:pt x="277197" y="98761"/>
                  <a:pt x="273768" y="87426"/>
                  <a:pt x="265224" y="79444"/>
                </a:cubicBezTo>
                <a:cubicBezTo>
                  <a:pt x="259661" y="74272"/>
                  <a:pt x="252860" y="71301"/>
                  <a:pt x="244783" y="70500"/>
                </a:cubicBezTo>
                <a:cubicBezTo>
                  <a:pt x="236725" y="69719"/>
                  <a:pt x="229895" y="72348"/>
                  <a:pt x="224238" y="78406"/>
                </a:cubicBezTo>
                <a:cubicBezTo>
                  <a:pt x="219656" y="83321"/>
                  <a:pt x="217513" y="89474"/>
                  <a:pt x="217856" y="96837"/>
                </a:cubicBezTo>
                <a:cubicBezTo>
                  <a:pt x="217942" y="106172"/>
                  <a:pt x="221228" y="113782"/>
                  <a:pt x="227628" y="119783"/>
                </a:cubicBezTo>
                <a:cubicBezTo>
                  <a:pt x="230610" y="122564"/>
                  <a:pt x="233944" y="124602"/>
                  <a:pt x="237563" y="125860"/>
                </a:cubicBezTo>
                <a:cubicBezTo>
                  <a:pt x="241173" y="127098"/>
                  <a:pt x="243221" y="127927"/>
                  <a:pt x="243650" y="128346"/>
                </a:cubicBezTo>
                <a:cubicBezTo>
                  <a:pt x="244926" y="129527"/>
                  <a:pt x="244345" y="131822"/>
                  <a:pt x="241973" y="135271"/>
                </a:cubicBezTo>
                <a:cubicBezTo>
                  <a:pt x="238925" y="140243"/>
                  <a:pt x="237315" y="143681"/>
                  <a:pt x="237115" y="145615"/>
                </a:cubicBezTo>
                <a:cubicBezTo>
                  <a:pt x="230791" y="144672"/>
                  <a:pt x="222961" y="144081"/>
                  <a:pt x="213608" y="143843"/>
                </a:cubicBezTo>
                <a:cubicBezTo>
                  <a:pt x="214455" y="132623"/>
                  <a:pt x="214636" y="126422"/>
                  <a:pt x="214132" y="125250"/>
                </a:cubicBezTo>
                <a:cubicBezTo>
                  <a:pt x="213693" y="120583"/>
                  <a:pt x="210884" y="115859"/>
                  <a:pt x="205769" y="111077"/>
                </a:cubicBezTo>
                <a:cubicBezTo>
                  <a:pt x="192100" y="98313"/>
                  <a:pt x="179594" y="97990"/>
                  <a:pt x="168335" y="110096"/>
                </a:cubicBezTo>
                <a:cubicBezTo>
                  <a:pt x="157410" y="121821"/>
                  <a:pt x="158753" y="134080"/>
                  <a:pt x="172422" y="146834"/>
                </a:cubicBezTo>
                <a:cubicBezTo>
                  <a:pt x="177975" y="152006"/>
                  <a:pt x="183652" y="154492"/>
                  <a:pt x="189490" y="154254"/>
                </a:cubicBezTo>
                <a:cubicBezTo>
                  <a:pt x="183794" y="168065"/>
                  <a:pt x="179108" y="177828"/>
                  <a:pt x="175393" y="183534"/>
                </a:cubicBezTo>
                <a:cubicBezTo>
                  <a:pt x="159420" y="179238"/>
                  <a:pt x="146647" y="182200"/>
                  <a:pt x="137093" y="192440"/>
                </a:cubicBezTo>
                <a:cubicBezTo>
                  <a:pt x="128978" y="201155"/>
                  <a:pt x="126406" y="212880"/>
                  <a:pt x="129388" y="227692"/>
                </a:cubicBezTo>
                <a:cubicBezTo>
                  <a:pt x="111795" y="214842"/>
                  <a:pt x="97003" y="214842"/>
                  <a:pt x="85020" y="227711"/>
                </a:cubicBezTo>
                <a:cubicBezTo>
                  <a:pt x="80096" y="233007"/>
                  <a:pt x="77705" y="239826"/>
                  <a:pt x="77934" y="248161"/>
                </a:cubicBezTo>
                <a:cubicBezTo>
                  <a:pt x="78134" y="256495"/>
                  <a:pt x="81925" y="264039"/>
                  <a:pt x="89183" y="270811"/>
                </a:cubicBezTo>
                <a:cubicBezTo>
                  <a:pt x="94298" y="275593"/>
                  <a:pt x="99851" y="278669"/>
                  <a:pt x="105832" y="279974"/>
                </a:cubicBezTo>
                <a:cubicBezTo>
                  <a:pt x="105480" y="280355"/>
                  <a:pt x="103565" y="284965"/>
                  <a:pt x="100136" y="293776"/>
                </a:cubicBezTo>
                <a:cubicBezTo>
                  <a:pt x="97536" y="299139"/>
                  <a:pt x="97069" y="304377"/>
                  <a:pt x="98717" y="309454"/>
                </a:cubicBezTo>
                <a:cubicBezTo>
                  <a:pt x="82315" y="304758"/>
                  <a:pt x="69533" y="307330"/>
                  <a:pt x="60350" y="317169"/>
                </a:cubicBezTo>
                <a:cubicBezTo>
                  <a:pt x="54693" y="323227"/>
                  <a:pt x="52159" y="331295"/>
                  <a:pt x="52769" y="341392"/>
                </a:cubicBezTo>
                <a:cubicBezTo>
                  <a:pt x="53330" y="351498"/>
                  <a:pt x="57474" y="360118"/>
                  <a:pt x="65170" y="367309"/>
                </a:cubicBezTo>
                <a:cubicBezTo>
                  <a:pt x="66437" y="368500"/>
                  <a:pt x="68942" y="370100"/>
                  <a:pt x="72638" y="372129"/>
                </a:cubicBezTo>
                <a:cubicBezTo>
                  <a:pt x="76352" y="374167"/>
                  <a:pt x="78629" y="375567"/>
                  <a:pt x="79467" y="376386"/>
                </a:cubicBezTo>
                <a:cubicBezTo>
                  <a:pt x="80753" y="377567"/>
                  <a:pt x="80696" y="381063"/>
                  <a:pt x="79315" y="386835"/>
                </a:cubicBezTo>
                <a:cubicBezTo>
                  <a:pt x="77362" y="394941"/>
                  <a:pt x="76333" y="400342"/>
                  <a:pt x="76181" y="403037"/>
                </a:cubicBezTo>
                <a:cubicBezTo>
                  <a:pt x="62122" y="398418"/>
                  <a:pt x="50683" y="400856"/>
                  <a:pt x="41853" y="410286"/>
                </a:cubicBezTo>
                <a:cubicBezTo>
                  <a:pt x="37633" y="414848"/>
                  <a:pt x="35490" y="421849"/>
                  <a:pt x="35414" y="431336"/>
                </a:cubicBezTo>
                <a:cubicBezTo>
                  <a:pt x="35366" y="440842"/>
                  <a:pt x="38967" y="448986"/>
                  <a:pt x="46225" y="455739"/>
                </a:cubicBezTo>
                <a:cubicBezTo>
                  <a:pt x="54369" y="463331"/>
                  <a:pt x="64379" y="466283"/>
                  <a:pt x="76295" y="464674"/>
                </a:cubicBezTo>
                <a:cubicBezTo>
                  <a:pt x="61131" y="485219"/>
                  <a:pt x="62332" y="503631"/>
                  <a:pt x="79867" y="519995"/>
                </a:cubicBezTo>
                <a:cubicBezTo>
                  <a:pt x="87144" y="526767"/>
                  <a:pt x="95879" y="530682"/>
                  <a:pt x="106089" y="531701"/>
                </a:cubicBezTo>
                <a:cubicBezTo>
                  <a:pt x="96812" y="552799"/>
                  <a:pt x="99670" y="570325"/>
                  <a:pt x="114652" y="584269"/>
                </a:cubicBezTo>
                <a:cubicBezTo>
                  <a:pt x="122320" y="591451"/>
                  <a:pt x="133207" y="595204"/>
                  <a:pt x="147247" y="595585"/>
                </a:cubicBezTo>
                <a:cubicBezTo>
                  <a:pt x="138617" y="615111"/>
                  <a:pt x="141151" y="631266"/>
                  <a:pt x="154829" y="644029"/>
                </a:cubicBezTo>
                <a:cubicBezTo>
                  <a:pt x="162087" y="650821"/>
                  <a:pt x="170631" y="654516"/>
                  <a:pt x="180423" y="655155"/>
                </a:cubicBezTo>
                <a:cubicBezTo>
                  <a:pt x="190214" y="655802"/>
                  <a:pt x="198453" y="652526"/>
                  <a:pt x="205159" y="645363"/>
                </a:cubicBezTo>
                <a:cubicBezTo>
                  <a:pt x="213636" y="636257"/>
                  <a:pt x="215427" y="624474"/>
                  <a:pt x="210522" y="610006"/>
                </a:cubicBezTo>
                <a:cubicBezTo>
                  <a:pt x="220151" y="616864"/>
                  <a:pt x="227371" y="621103"/>
                  <a:pt x="232191" y="622789"/>
                </a:cubicBezTo>
                <a:cubicBezTo>
                  <a:pt x="227943" y="639334"/>
                  <a:pt x="226438" y="649963"/>
                  <a:pt x="227657" y="654631"/>
                </a:cubicBezTo>
                <a:cubicBezTo>
                  <a:pt x="211445" y="648020"/>
                  <a:pt x="199130" y="649268"/>
                  <a:pt x="190643" y="658326"/>
                </a:cubicBezTo>
                <a:cubicBezTo>
                  <a:pt x="185699" y="663641"/>
                  <a:pt x="183566" y="670842"/>
                  <a:pt x="184252" y="679977"/>
                </a:cubicBezTo>
                <a:cubicBezTo>
                  <a:pt x="184937" y="689102"/>
                  <a:pt x="188481" y="696655"/>
                  <a:pt x="194920" y="702637"/>
                </a:cubicBezTo>
                <a:cubicBezTo>
                  <a:pt x="200473" y="707809"/>
                  <a:pt x="207845" y="710619"/>
                  <a:pt x="217027" y="711066"/>
                </a:cubicBezTo>
                <a:cubicBezTo>
                  <a:pt x="226209" y="711485"/>
                  <a:pt x="233477" y="708876"/>
                  <a:pt x="238754" y="703208"/>
                </a:cubicBezTo>
                <a:cubicBezTo>
                  <a:pt x="240878" y="700913"/>
                  <a:pt x="243049" y="695179"/>
                  <a:pt x="245269" y="685911"/>
                </a:cubicBezTo>
                <a:lnTo>
                  <a:pt x="259994" y="693274"/>
                </a:lnTo>
                <a:cubicBezTo>
                  <a:pt x="265319" y="696131"/>
                  <a:pt x="270701" y="697217"/>
                  <a:pt x="276092" y="696626"/>
                </a:cubicBezTo>
                <a:cubicBezTo>
                  <a:pt x="269053" y="712686"/>
                  <a:pt x="272377" y="727125"/>
                  <a:pt x="286064" y="739889"/>
                </a:cubicBezTo>
                <a:cubicBezTo>
                  <a:pt x="292027" y="745452"/>
                  <a:pt x="300857" y="748881"/>
                  <a:pt x="312458" y="750157"/>
                </a:cubicBezTo>
                <a:cubicBezTo>
                  <a:pt x="324060" y="751424"/>
                  <a:pt x="333023" y="748652"/>
                  <a:pt x="339376" y="741842"/>
                </a:cubicBezTo>
                <a:cubicBezTo>
                  <a:pt x="346815" y="733898"/>
                  <a:pt x="349348" y="726002"/>
                  <a:pt x="347053" y="718201"/>
                </a:cubicBezTo>
                <a:cubicBezTo>
                  <a:pt x="356587" y="724277"/>
                  <a:pt x="365208" y="727011"/>
                  <a:pt x="372942" y="726430"/>
                </a:cubicBezTo>
                <a:cubicBezTo>
                  <a:pt x="368484" y="744899"/>
                  <a:pt x="371818" y="759349"/>
                  <a:pt x="382915" y="769731"/>
                </a:cubicBezTo>
                <a:cubicBezTo>
                  <a:pt x="389763" y="776093"/>
                  <a:pt x="398297" y="779608"/>
                  <a:pt x="408480" y="780256"/>
                </a:cubicBezTo>
                <a:cubicBezTo>
                  <a:pt x="418671" y="780894"/>
                  <a:pt x="426930" y="777837"/>
                  <a:pt x="433273" y="771017"/>
                </a:cubicBezTo>
                <a:cubicBezTo>
                  <a:pt x="436455" y="767616"/>
                  <a:pt x="439207" y="761663"/>
                  <a:pt x="441465" y="753205"/>
                </a:cubicBezTo>
                <a:cubicBezTo>
                  <a:pt x="465868" y="763901"/>
                  <a:pt x="484746" y="762082"/>
                  <a:pt x="498186" y="747690"/>
                </a:cubicBezTo>
                <a:cubicBezTo>
                  <a:pt x="500310" y="745433"/>
                  <a:pt x="503320" y="740479"/>
                  <a:pt x="507263" y="732821"/>
                </a:cubicBezTo>
                <a:cubicBezTo>
                  <a:pt x="521027" y="734345"/>
                  <a:pt x="530657" y="735184"/>
                  <a:pt x="536077" y="735326"/>
                </a:cubicBezTo>
                <a:cubicBezTo>
                  <a:pt x="531886" y="748366"/>
                  <a:pt x="534286" y="759101"/>
                  <a:pt x="543277" y="767454"/>
                </a:cubicBezTo>
                <a:cubicBezTo>
                  <a:pt x="547973" y="771864"/>
                  <a:pt x="554155" y="774227"/>
                  <a:pt x="561746" y="774636"/>
                </a:cubicBezTo>
                <a:cubicBezTo>
                  <a:pt x="569405" y="775027"/>
                  <a:pt x="575472" y="772769"/>
                  <a:pt x="580092" y="767845"/>
                </a:cubicBezTo>
                <a:cubicBezTo>
                  <a:pt x="583978" y="763663"/>
                  <a:pt x="585635" y="757786"/>
                  <a:pt x="585102" y="750233"/>
                </a:cubicBezTo>
                <a:cubicBezTo>
                  <a:pt x="584568" y="742651"/>
                  <a:pt x="581730" y="736498"/>
                  <a:pt x="576624" y="731716"/>
                </a:cubicBezTo>
                <a:cubicBezTo>
                  <a:pt x="572767" y="728126"/>
                  <a:pt x="566871" y="725440"/>
                  <a:pt x="558927" y="723687"/>
                </a:cubicBezTo>
                <a:cubicBezTo>
                  <a:pt x="565071" y="714552"/>
                  <a:pt x="568481" y="707866"/>
                  <a:pt x="569252" y="703618"/>
                </a:cubicBezTo>
                <a:cubicBezTo>
                  <a:pt x="572005" y="704075"/>
                  <a:pt x="576548" y="704551"/>
                  <a:pt x="582844" y="705113"/>
                </a:cubicBezTo>
                <a:cubicBezTo>
                  <a:pt x="589083" y="705675"/>
                  <a:pt x="593408" y="705980"/>
                  <a:pt x="595741" y="706047"/>
                </a:cubicBezTo>
                <a:cubicBezTo>
                  <a:pt x="591779" y="717172"/>
                  <a:pt x="594265" y="726935"/>
                  <a:pt x="603247" y="735307"/>
                </a:cubicBezTo>
                <a:cubicBezTo>
                  <a:pt x="616077" y="747261"/>
                  <a:pt x="627593" y="747776"/>
                  <a:pt x="637861" y="736784"/>
                </a:cubicBezTo>
                <a:cubicBezTo>
                  <a:pt x="648119" y="725782"/>
                  <a:pt x="646814" y="714324"/>
                  <a:pt x="634013" y="702360"/>
                </a:cubicBezTo>
                <a:close/>
                <a:moveTo>
                  <a:pt x="61560" y="268344"/>
                </a:moveTo>
                <a:cubicBezTo>
                  <a:pt x="52159" y="259562"/>
                  <a:pt x="43720" y="259172"/>
                  <a:pt x="36328" y="267116"/>
                </a:cubicBezTo>
                <a:cubicBezTo>
                  <a:pt x="28546" y="275431"/>
                  <a:pt x="29375" y="283994"/>
                  <a:pt x="38786" y="292776"/>
                </a:cubicBezTo>
                <a:cubicBezTo>
                  <a:pt x="47768" y="301120"/>
                  <a:pt x="56140" y="301158"/>
                  <a:pt x="63894" y="292824"/>
                </a:cubicBezTo>
                <a:cubicBezTo>
                  <a:pt x="71323" y="284880"/>
                  <a:pt x="70533" y="276726"/>
                  <a:pt x="61560" y="268344"/>
                </a:cubicBezTo>
                <a:close/>
                <a:moveTo>
                  <a:pt x="40481" y="359079"/>
                </a:moveTo>
                <a:cubicBezTo>
                  <a:pt x="31071" y="350316"/>
                  <a:pt x="22679" y="349926"/>
                  <a:pt x="15269" y="357860"/>
                </a:cubicBezTo>
                <a:cubicBezTo>
                  <a:pt x="7506" y="366176"/>
                  <a:pt x="8325" y="374700"/>
                  <a:pt x="17736" y="383482"/>
                </a:cubicBezTo>
                <a:cubicBezTo>
                  <a:pt x="26718" y="391855"/>
                  <a:pt x="35071" y="391893"/>
                  <a:pt x="42843" y="383559"/>
                </a:cubicBezTo>
                <a:cubicBezTo>
                  <a:pt x="50244" y="375615"/>
                  <a:pt x="49473" y="367433"/>
                  <a:pt x="40481" y="359079"/>
                </a:cubicBezTo>
                <a:close/>
                <a:moveTo>
                  <a:pt x="414385" y="21085"/>
                </a:moveTo>
                <a:cubicBezTo>
                  <a:pt x="415652" y="22275"/>
                  <a:pt x="418548" y="23047"/>
                  <a:pt x="423062" y="23342"/>
                </a:cubicBezTo>
                <a:cubicBezTo>
                  <a:pt x="427549" y="23647"/>
                  <a:pt x="430711" y="22885"/>
                  <a:pt x="432473" y="20980"/>
                </a:cubicBezTo>
                <a:cubicBezTo>
                  <a:pt x="433892" y="19475"/>
                  <a:pt x="434683" y="16684"/>
                  <a:pt x="434864" y="12617"/>
                </a:cubicBezTo>
                <a:cubicBezTo>
                  <a:pt x="435064" y="8550"/>
                  <a:pt x="433892" y="5302"/>
                  <a:pt x="431292" y="2911"/>
                </a:cubicBezTo>
                <a:cubicBezTo>
                  <a:pt x="429616" y="1339"/>
                  <a:pt x="426482" y="396"/>
                  <a:pt x="421996" y="63"/>
                </a:cubicBezTo>
                <a:cubicBezTo>
                  <a:pt x="417481" y="-242"/>
                  <a:pt x="414347" y="558"/>
                  <a:pt x="412585" y="2444"/>
                </a:cubicBezTo>
                <a:cubicBezTo>
                  <a:pt x="411166" y="3959"/>
                  <a:pt x="410480" y="6835"/>
                  <a:pt x="410518" y="11103"/>
                </a:cubicBezTo>
                <a:cubicBezTo>
                  <a:pt x="410518" y="15370"/>
                  <a:pt x="411823" y="18694"/>
                  <a:pt x="414385" y="21085"/>
                </a:cubicBezTo>
                <a:close/>
                <a:moveTo>
                  <a:pt x="4229" y="455825"/>
                </a:moveTo>
                <a:lnTo>
                  <a:pt x="0" y="460349"/>
                </a:lnTo>
                <a:cubicBezTo>
                  <a:pt x="857" y="465417"/>
                  <a:pt x="1962" y="468550"/>
                  <a:pt x="3248" y="469750"/>
                </a:cubicBezTo>
                <a:cubicBezTo>
                  <a:pt x="4086" y="470541"/>
                  <a:pt x="7068" y="471198"/>
                  <a:pt x="12192" y="471713"/>
                </a:cubicBezTo>
                <a:lnTo>
                  <a:pt x="16431" y="467179"/>
                </a:lnTo>
                <a:cubicBezTo>
                  <a:pt x="15554" y="462111"/>
                  <a:pt x="14688" y="459168"/>
                  <a:pt x="13849" y="458387"/>
                </a:cubicBezTo>
                <a:cubicBezTo>
                  <a:pt x="12544" y="457196"/>
                  <a:pt x="9363" y="456320"/>
                  <a:pt x="4229" y="455825"/>
                </a:cubicBezTo>
                <a:close/>
                <a:moveTo>
                  <a:pt x="54350" y="515261"/>
                </a:moveTo>
                <a:cubicBezTo>
                  <a:pt x="46644" y="508079"/>
                  <a:pt x="39795" y="507708"/>
                  <a:pt x="33795" y="514137"/>
                </a:cubicBezTo>
                <a:cubicBezTo>
                  <a:pt x="27413" y="520957"/>
                  <a:pt x="28099" y="527948"/>
                  <a:pt x="35804" y="535111"/>
                </a:cubicBezTo>
                <a:cubicBezTo>
                  <a:pt x="43491" y="542302"/>
                  <a:pt x="50540" y="542474"/>
                  <a:pt x="56883" y="535673"/>
                </a:cubicBezTo>
                <a:cubicBezTo>
                  <a:pt x="62875" y="529225"/>
                  <a:pt x="62017" y="522433"/>
                  <a:pt x="54350" y="515261"/>
                </a:cubicBezTo>
                <a:close/>
                <a:moveTo>
                  <a:pt x="507016" y="55480"/>
                </a:moveTo>
                <a:cubicBezTo>
                  <a:pt x="515141" y="63061"/>
                  <a:pt x="522751" y="63052"/>
                  <a:pt x="529819" y="55489"/>
                </a:cubicBezTo>
                <a:cubicBezTo>
                  <a:pt x="536515" y="48279"/>
                  <a:pt x="535772" y="40897"/>
                  <a:pt x="527685" y="33324"/>
                </a:cubicBezTo>
                <a:cubicBezTo>
                  <a:pt x="519103" y="25371"/>
                  <a:pt x="511512" y="24961"/>
                  <a:pt x="504816" y="32162"/>
                </a:cubicBezTo>
                <a:cubicBezTo>
                  <a:pt x="497729" y="39735"/>
                  <a:pt x="498491" y="47498"/>
                  <a:pt x="507016" y="55480"/>
                </a:cubicBezTo>
                <a:close/>
                <a:moveTo>
                  <a:pt x="92173" y="574964"/>
                </a:moveTo>
                <a:cubicBezTo>
                  <a:pt x="84058" y="567353"/>
                  <a:pt x="76457" y="567353"/>
                  <a:pt x="69409" y="574945"/>
                </a:cubicBezTo>
                <a:cubicBezTo>
                  <a:pt x="62351" y="582517"/>
                  <a:pt x="62894" y="590089"/>
                  <a:pt x="71018" y="597652"/>
                </a:cubicBezTo>
                <a:cubicBezTo>
                  <a:pt x="79572" y="605615"/>
                  <a:pt x="87373" y="605834"/>
                  <a:pt x="94421" y="598243"/>
                </a:cubicBezTo>
                <a:cubicBezTo>
                  <a:pt x="101460" y="590699"/>
                  <a:pt x="100736" y="582945"/>
                  <a:pt x="92173" y="574964"/>
                </a:cubicBezTo>
                <a:close/>
                <a:moveTo>
                  <a:pt x="607705" y="82502"/>
                </a:moveTo>
                <a:cubicBezTo>
                  <a:pt x="610676" y="85283"/>
                  <a:pt x="613858" y="86160"/>
                  <a:pt x="617306" y="85074"/>
                </a:cubicBezTo>
                <a:lnTo>
                  <a:pt x="620992" y="81102"/>
                </a:lnTo>
                <a:cubicBezTo>
                  <a:pt x="622173" y="77263"/>
                  <a:pt x="621287" y="73939"/>
                  <a:pt x="618277" y="71148"/>
                </a:cubicBezTo>
                <a:cubicBezTo>
                  <a:pt x="615706" y="68767"/>
                  <a:pt x="612572" y="68281"/>
                  <a:pt x="608838" y="69729"/>
                </a:cubicBezTo>
                <a:lnTo>
                  <a:pt x="605104" y="73710"/>
                </a:lnTo>
                <a:cubicBezTo>
                  <a:pt x="604295" y="77187"/>
                  <a:pt x="605133" y="80111"/>
                  <a:pt x="607705" y="82502"/>
                </a:cubicBezTo>
                <a:close/>
                <a:moveTo>
                  <a:pt x="129292" y="639286"/>
                </a:moveTo>
                <a:cubicBezTo>
                  <a:pt x="127168" y="637295"/>
                  <a:pt x="123749" y="636047"/>
                  <a:pt x="119005" y="635514"/>
                </a:cubicBezTo>
                <a:cubicBezTo>
                  <a:pt x="114300" y="635019"/>
                  <a:pt x="110890" y="635905"/>
                  <a:pt x="108747" y="638162"/>
                </a:cubicBezTo>
                <a:cubicBezTo>
                  <a:pt x="102432" y="644963"/>
                  <a:pt x="103080" y="651992"/>
                  <a:pt x="110785" y="659155"/>
                </a:cubicBezTo>
                <a:cubicBezTo>
                  <a:pt x="112909" y="661165"/>
                  <a:pt x="116224" y="662279"/>
                  <a:pt x="120729" y="662584"/>
                </a:cubicBezTo>
                <a:cubicBezTo>
                  <a:pt x="125244" y="662908"/>
                  <a:pt x="128749" y="661736"/>
                  <a:pt x="131216" y="659117"/>
                </a:cubicBezTo>
                <a:cubicBezTo>
                  <a:pt x="132969" y="657212"/>
                  <a:pt x="133741" y="654012"/>
                  <a:pt x="133512" y="649535"/>
                </a:cubicBezTo>
                <a:cubicBezTo>
                  <a:pt x="133264" y="645106"/>
                  <a:pt x="131864" y="641667"/>
                  <a:pt x="129292" y="639286"/>
                </a:cubicBezTo>
                <a:close/>
                <a:moveTo>
                  <a:pt x="635603" y="154159"/>
                </a:moveTo>
                <a:cubicBezTo>
                  <a:pt x="639470" y="157740"/>
                  <a:pt x="644642" y="159921"/>
                  <a:pt x="651110" y="160674"/>
                </a:cubicBezTo>
                <a:cubicBezTo>
                  <a:pt x="657625" y="161407"/>
                  <a:pt x="662959" y="159493"/>
                  <a:pt x="667245" y="154968"/>
                </a:cubicBezTo>
                <a:cubicBezTo>
                  <a:pt x="670379" y="151568"/>
                  <a:pt x="672065" y="146567"/>
                  <a:pt x="672198" y="139995"/>
                </a:cubicBezTo>
                <a:cubicBezTo>
                  <a:pt x="672360" y="133413"/>
                  <a:pt x="669874" y="127708"/>
                  <a:pt x="664721" y="122926"/>
                </a:cubicBezTo>
                <a:cubicBezTo>
                  <a:pt x="660044" y="118545"/>
                  <a:pt x="654377" y="116259"/>
                  <a:pt x="647710" y="116097"/>
                </a:cubicBezTo>
                <a:cubicBezTo>
                  <a:pt x="641090" y="115916"/>
                  <a:pt x="635832" y="117925"/>
                  <a:pt x="631955" y="122088"/>
                </a:cubicBezTo>
                <a:cubicBezTo>
                  <a:pt x="629117" y="125107"/>
                  <a:pt x="627640" y="129908"/>
                  <a:pt x="627478" y="136490"/>
                </a:cubicBezTo>
                <a:cubicBezTo>
                  <a:pt x="627345" y="143091"/>
                  <a:pt x="630041" y="148958"/>
                  <a:pt x="635603" y="154159"/>
                </a:cubicBezTo>
                <a:close/>
                <a:moveTo>
                  <a:pt x="264023" y="728821"/>
                </a:moveTo>
                <a:cubicBezTo>
                  <a:pt x="254194" y="719648"/>
                  <a:pt x="245040" y="719601"/>
                  <a:pt x="236553" y="728678"/>
                </a:cubicBezTo>
                <a:cubicBezTo>
                  <a:pt x="228457" y="737403"/>
                  <a:pt x="229305" y="746328"/>
                  <a:pt x="239135" y="755500"/>
                </a:cubicBezTo>
                <a:cubicBezTo>
                  <a:pt x="249403" y="765064"/>
                  <a:pt x="258585" y="765511"/>
                  <a:pt x="266700" y="756777"/>
                </a:cubicBezTo>
                <a:cubicBezTo>
                  <a:pt x="275196" y="747699"/>
                  <a:pt x="274272" y="738393"/>
                  <a:pt x="264023" y="728821"/>
                </a:cubicBezTo>
                <a:close/>
                <a:moveTo>
                  <a:pt x="361636" y="760406"/>
                </a:moveTo>
                <a:cubicBezTo>
                  <a:pt x="357368" y="756443"/>
                  <a:pt x="351720" y="754348"/>
                  <a:pt x="344691" y="754167"/>
                </a:cubicBezTo>
                <a:cubicBezTo>
                  <a:pt x="337661" y="753986"/>
                  <a:pt x="332565" y="755586"/>
                  <a:pt x="329394" y="759015"/>
                </a:cubicBezTo>
                <a:cubicBezTo>
                  <a:pt x="326574" y="762025"/>
                  <a:pt x="325422" y="767130"/>
                  <a:pt x="325888" y="774322"/>
                </a:cubicBezTo>
                <a:cubicBezTo>
                  <a:pt x="326403" y="781504"/>
                  <a:pt x="328784" y="787085"/>
                  <a:pt x="333061" y="791076"/>
                </a:cubicBezTo>
                <a:cubicBezTo>
                  <a:pt x="336490" y="794258"/>
                  <a:pt x="341719" y="796134"/>
                  <a:pt x="348767" y="796715"/>
                </a:cubicBezTo>
                <a:cubicBezTo>
                  <a:pt x="355854" y="797277"/>
                  <a:pt x="361131" y="795677"/>
                  <a:pt x="364655" y="791895"/>
                </a:cubicBezTo>
                <a:cubicBezTo>
                  <a:pt x="367513" y="788876"/>
                  <a:pt x="368760" y="783866"/>
                  <a:pt x="368475" y="776874"/>
                </a:cubicBezTo>
                <a:cubicBezTo>
                  <a:pt x="368189" y="769883"/>
                  <a:pt x="365922" y="764406"/>
                  <a:pt x="361636" y="760406"/>
                </a:cubicBezTo>
                <a:close/>
                <a:moveTo>
                  <a:pt x="786822" y="397018"/>
                </a:moveTo>
                <a:cubicBezTo>
                  <a:pt x="796214" y="405771"/>
                  <a:pt x="804634" y="406190"/>
                  <a:pt x="812025" y="398265"/>
                </a:cubicBezTo>
                <a:cubicBezTo>
                  <a:pt x="819779" y="389912"/>
                  <a:pt x="818969" y="381377"/>
                  <a:pt x="809577" y="372605"/>
                </a:cubicBezTo>
                <a:cubicBezTo>
                  <a:pt x="800586" y="364232"/>
                  <a:pt x="792232" y="364204"/>
                  <a:pt x="784450" y="372538"/>
                </a:cubicBezTo>
                <a:cubicBezTo>
                  <a:pt x="777050" y="380492"/>
                  <a:pt x="777850" y="388626"/>
                  <a:pt x="786822" y="397018"/>
                </a:cubicBezTo>
                <a:close/>
                <a:moveTo>
                  <a:pt x="452171" y="797048"/>
                </a:moveTo>
                <a:cubicBezTo>
                  <a:pt x="444465" y="789886"/>
                  <a:pt x="437626" y="789514"/>
                  <a:pt x="431625" y="795963"/>
                </a:cubicBezTo>
                <a:cubicBezTo>
                  <a:pt x="425272" y="802754"/>
                  <a:pt x="425929" y="809755"/>
                  <a:pt x="433635" y="816937"/>
                </a:cubicBezTo>
                <a:cubicBezTo>
                  <a:pt x="440903" y="823709"/>
                  <a:pt x="447723" y="823690"/>
                  <a:pt x="454066" y="816889"/>
                </a:cubicBezTo>
                <a:cubicBezTo>
                  <a:pt x="460077" y="810441"/>
                  <a:pt x="459438" y="803859"/>
                  <a:pt x="452171" y="797048"/>
                </a:cubicBezTo>
                <a:close/>
                <a:moveTo>
                  <a:pt x="760705" y="495744"/>
                </a:moveTo>
                <a:cubicBezTo>
                  <a:pt x="765800" y="500526"/>
                  <a:pt x="772163" y="503126"/>
                  <a:pt x="779821" y="503517"/>
                </a:cubicBezTo>
                <a:cubicBezTo>
                  <a:pt x="787460" y="503907"/>
                  <a:pt x="793547" y="501650"/>
                  <a:pt x="798166" y="496687"/>
                </a:cubicBezTo>
                <a:cubicBezTo>
                  <a:pt x="802024" y="492553"/>
                  <a:pt x="803710" y="486686"/>
                  <a:pt x="803177" y="479094"/>
                </a:cubicBezTo>
                <a:cubicBezTo>
                  <a:pt x="802596" y="471522"/>
                  <a:pt x="799576" y="465159"/>
                  <a:pt x="794023" y="459978"/>
                </a:cubicBezTo>
                <a:cubicBezTo>
                  <a:pt x="789318" y="455587"/>
                  <a:pt x="783155" y="453225"/>
                  <a:pt x="775535" y="452815"/>
                </a:cubicBezTo>
                <a:cubicBezTo>
                  <a:pt x="767896" y="452443"/>
                  <a:pt x="761962" y="454501"/>
                  <a:pt x="757742" y="459016"/>
                </a:cubicBezTo>
                <a:cubicBezTo>
                  <a:pt x="746446" y="471160"/>
                  <a:pt x="747417" y="483390"/>
                  <a:pt x="760705" y="495744"/>
                </a:cubicBezTo>
                <a:close/>
                <a:moveTo>
                  <a:pt x="516579" y="762682"/>
                </a:moveTo>
                <a:cubicBezTo>
                  <a:pt x="511883" y="758291"/>
                  <a:pt x="506301" y="756120"/>
                  <a:pt x="499910" y="756129"/>
                </a:cubicBezTo>
                <a:cubicBezTo>
                  <a:pt x="493462" y="756167"/>
                  <a:pt x="488318" y="758263"/>
                  <a:pt x="484461" y="762435"/>
                </a:cubicBezTo>
                <a:cubicBezTo>
                  <a:pt x="481641" y="765464"/>
                  <a:pt x="480041" y="770178"/>
                  <a:pt x="479679" y="776522"/>
                </a:cubicBezTo>
                <a:cubicBezTo>
                  <a:pt x="479327" y="782913"/>
                  <a:pt x="481889" y="788695"/>
                  <a:pt x="487470" y="793905"/>
                </a:cubicBezTo>
                <a:cubicBezTo>
                  <a:pt x="491309" y="797477"/>
                  <a:pt x="496567" y="799735"/>
                  <a:pt x="503311" y="800687"/>
                </a:cubicBezTo>
                <a:cubicBezTo>
                  <a:pt x="509988" y="801649"/>
                  <a:pt x="515483" y="799839"/>
                  <a:pt x="519713" y="795305"/>
                </a:cubicBezTo>
                <a:cubicBezTo>
                  <a:pt x="522903" y="791905"/>
                  <a:pt x="524561" y="786914"/>
                  <a:pt x="524704" y="780323"/>
                </a:cubicBezTo>
                <a:cubicBezTo>
                  <a:pt x="524847" y="773741"/>
                  <a:pt x="522161" y="767873"/>
                  <a:pt x="516579" y="762682"/>
                </a:cubicBezTo>
                <a:close/>
                <a:moveTo>
                  <a:pt x="839962" y="451881"/>
                </a:moveTo>
                <a:cubicBezTo>
                  <a:pt x="840629" y="451120"/>
                  <a:pt x="840819" y="448786"/>
                  <a:pt x="840457" y="444909"/>
                </a:cubicBezTo>
                <a:cubicBezTo>
                  <a:pt x="837457" y="442118"/>
                  <a:pt x="834742" y="442052"/>
                  <a:pt x="832266" y="444709"/>
                </a:cubicBezTo>
                <a:lnTo>
                  <a:pt x="832199" y="449919"/>
                </a:lnTo>
                <a:cubicBezTo>
                  <a:pt x="833466" y="451120"/>
                  <a:pt x="836057" y="451786"/>
                  <a:pt x="839962" y="451881"/>
                </a:cubicBezTo>
                <a:close/>
                <a:moveTo>
                  <a:pt x="734101" y="565420"/>
                </a:moveTo>
                <a:cubicBezTo>
                  <a:pt x="733625" y="572763"/>
                  <a:pt x="736197" y="579031"/>
                  <a:pt x="741731" y="584241"/>
                </a:cubicBezTo>
                <a:cubicBezTo>
                  <a:pt x="745588" y="587794"/>
                  <a:pt x="750884" y="590070"/>
                  <a:pt x="757580" y="591042"/>
                </a:cubicBezTo>
                <a:cubicBezTo>
                  <a:pt x="764267" y="591985"/>
                  <a:pt x="769934" y="589994"/>
                  <a:pt x="774525" y="585070"/>
                </a:cubicBezTo>
                <a:cubicBezTo>
                  <a:pt x="784050" y="574868"/>
                  <a:pt x="782803" y="564153"/>
                  <a:pt x="770868" y="552989"/>
                </a:cubicBezTo>
                <a:cubicBezTo>
                  <a:pt x="766172" y="548617"/>
                  <a:pt x="760590" y="546427"/>
                  <a:pt x="754170" y="546436"/>
                </a:cubicBezTo>
                <a:cubicBezTo>
                  <a:pt x="747741" y="546484"/>
                  <a:pt x="742779" y="548370"/>
                  <a:pt x="739245" y="552189"/>
                </a:cubicBezTo>
                <a:cubicBezTo>
                  <a:pt x="736082" y="555571"/>
                  <a:pt x="734378" y="559990"/>
                  <a:pt x="734101" y="565420"/>
                </a:cubicBezTo>
                <a:close/>
                <a:moveTo>
                  <a:pt x="689286" y="676471"/>
                </a:moveTo>
                <a:cubicBezTo>
                  <a:pt x="679018" y="666880"/>
                  <a:pt x="669655" y="666661"/>
                  <a:pt x="661187" y="675729"/>
                </a:cubicBezTo>
                <a:cubicBezTo>
                  <a:pt x="653072" y="684434"/>
                  <a:pt x="654129" y="693559"/>
                  <a:pt x="664407" y="703151"/>
                </a:cubicBezTo>
                <a:cubicBezTo>
                  <a:pt x="674237" y="712324"/>
                  <a:pt x="683219" y="712552"/>
                  <a:pt x="691363" y="703827"/>
                </a:cubicBezTo>
                <a:cubicBezTo>
                  <a:pt x="699840" y="694750"/>
                  <a:pt x="699125" y="685616"/>
                  <a:pt x="689286" y="676471"/>
                </a:cubicBezTo>
                <a:close/>
                <a:moveTo>
                  <a:pt x="817216" y="543150"/>
                </a:moveTo>
                <a:cubicBezTo>
                  <a:pt x="817874" y="542398"/>
                  <a:pt x="818283" y="540274"/>
                  <a:pt x="818340" y="536787"/>
                </a:cubicBezTo>
                <a:cubicBezTo>
                  <a:pt x="815350" y="533978"/>
                  <a:pt x="812587" y="533911"/>
                  <a:pt x="810139" y="536587"/>
                </a:cubicBezTo>
                <a:lnTo>
                  <a:pt x="810054" y="541798"/>
                </a:lnTo>
                <a:cubicBezTo>
                  <a:pt x="811349" y="542988"/>
                  <a:pt x="813711" y="543445"/>
                  <a:pt x="817216" y="543150"/>
                </a:cubicBezTo>
                <a:close/>
                <a:moveTo>
                  <a:pt x="738073" y="655040"/>
                </a:moveTo>
                <a:cubicBezTo>
                  <a:pt x="732539" y="654907"/>
                  <a:pt x="729682" y="655040"/>
                  <a:pt x="729329" y="655402"/>
                </a:cubicBezTo>
                <a:cubicBezTo>
                  <a:pt x="728272" y="656536"/>
                  <a:pt x="728329" y="659469"/>
                  <a:pt x="729596" y="664146"/>
                </a:cubicBezTo>
                <a:cubicBezTo>
                  <a:pt x="733625" y="665775"/>
                  <a:pt x="736759" y="666270"/>
                  <a:pt x="739035" y="665537"/>
                </a:cubicBezTo>
                <a:cubicBezTo>
                  <a:pt x="739883" y="662060"/>
                  <a:pt x="739559" y="658593"/>
                  <a:pt x="738073" y="655040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BR" noProof="0"/>
          </a:p>
        </p:txBody>
      </p:sp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58B07EF-111C-4A86-A3DA-17EAB8969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120000">
            <a:off x="605741" y="525157"/>
            <a:ext cx="6045377" cy="612000"/>
          </a:xfrm>
          <a:prstGeom prst="rect">
            <a:avLst/>
          </a:prstGeom>
          <a:solidFill>
            <a:schemeClr val="bg1"/>
          </a:solidFill>
        </p:spPr>
        <p:txBody>
          <a:bodyPr vert="horz" lIns="108000" tIns="72000" rIns="108000" bIns="0" rtlCol="0" anchor="t">
            <a:normAutofit/>
          </a:bodyPr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8F904DC-BA9F-4332-9215-141CDDEF4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000" y="1368000"/>
            <a:ext cx="10980000" cy="478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DFEB23-DCAD-47A6-98ED-1D7A577B99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626587"/>
            <a:ext cx="4114800" cy="226714"/>
          </a:xfrm>
          <a:prstGeom prst="rect">
            <a:avLst/>
          </a:prstGeom>
        </p:spPr>
        <p:txBody>
          <a:bodyPr vert="horz" lIns="72000" tIns="0" rIns="0" bIns="3600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11" name="Espaço Reservado para o Número do Slide 10">
            <a:extLst>
              <a:ext uri="{FF2B5EF4-FFF2-40B4-BE49-F238E27FC236}">
                <a16:creationId xmlns:a16="http://schemas.microsoft.com/office/drawing/2014/main" id="{9AC8AFFC-677D-4A96-AC70-46E92986F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6287" y="6260303"/>
            <a:ext cx="324000" cy="32400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 algn="ctr">
              <a:defRPr sz="1200" i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D7D25598-CD32-4D2D-9E15-9BE9065C658E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893301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2" r:id="rId3"/>
    <p:sldLayoutId id="2147483670" r:id="rId4"/>
    <p:sldLayoutId id="2147483664" r:id="rId5"/>
    <p:sldLayoutId id="2147483666" r:id="rId6"/>
    <p:sldLayoutId id="2147483665" r:id="rId7"/>
    <p:sldLayoutId id="2147483663" r:id="rId8"/>
    <p:sldLayoutId id="2147483661" r:id="rId9"/>
    <p:sldLayoutId id="2147483660" r:id="rId10"/>
    <p:sldLayoutId id="2147483667" r:id="rId11"/>
    <p:sldLayoutId id="2147483668" r:id="rId12"/>
    <p:sldLayoutId id="2147483669" r:id="rId13"/>
    <p:sldLayoutId id="2147483649" r:id="rId14"/>
    <p:sldLayoutId id="2147483650" r:id="rId15"/>
    <p:sldLayoutId id="2147483651" r:id="rId16"/>
    <p:sldLayoutId id="2147483652" r:id="rId17"/>
    <p:sldLayoutId id="2147483653" r:id="rId18"/>
    <p:sldLayoutId id="2147483654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hyperlink" Target="https://www.youtube.com/watch?v=VurwQUDtAtQ" TargetMode="External"/><Relationship Id="rId4" Type="http://schemas.openxmlformats.org/officeDocument/2006/relationships/image" Target="../media/image1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8908E61-4C68-445E-8797-84C3C4B39F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D7D25598-CD32-4D2D-9E15-9BE9065C658E}" type="slidenum">
              <a:rPr lang="pt-BR" noProof="0" smtClean="0"/>
              <a:pPr rtl="0"/>
              <a:t>1</a:t>
            </a:fld>
            <a:endParaRPr lang="pt-BR" noProof="0"/>
          </a:p>
        </p:txBody>
      </p:sp>
      <p:pic>
        <p:nvPicPr>
          <p:cNvPr id="36" name="Imagem 35">
            <a:extLst>
              <a:ext uri="{FF2B5EF4-FFF2-40B4-BE49-F238E27FC236}">
                <a16:creationId xmlns:a16="http://schemas.microsoft.com/office/drawing/2014/main" id="{C78BE5EC-F9BA-4CD5-BA90-2CDB5815A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60" y="512388"/>
            <a:ext cx="8656320" cy="5747915"/>
          </a:xfrm>
          <a:prstGeom prst="rect">
            <a:avLst/>
          </a:prstGeom>
        </p:spPr>
      </p:pic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E8DC7E70-2A8D-4EC5-90D6-F33A8B992C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2201636">
            <a:off x="9198696" y="614631"/>
            <a:ext cx="3456767" cy="508095"/>
          </a:xfrm>
        </p:spPr>
        <p:txBody>
          <a:bodyPr/>
          <a:lstStyle/>
          <a:p>
            <a:r>
              <a:rPr lang="es-ES" dirty="0"/>
              <a:t>Tema de hoy: 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C11A064B-E7FA-40CF-AD3C-DBFAC0AC2939}"/>
              </a:ext>
            </a:extLst>
          </p:cNvPr>
          <p:cNvSpPr txBox="1"/>
          <p:nvPr/>
        </p:nvSpPr>
        <p:spPr>
          <a:xfrm>
            <a:off x="76200" y="6291498"/>
            <a:ext cx="2453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Jicéli Nahani </a:t>
            </a:r>
          </a:p>
        </p:txBody>
      </p:sp>
    </p:spTree>
    <p:extLst>
      <p:ext uri="{BB962C8B-B14F-4D97-AF65-F5344CB8AC3E}">
        <p14:creationId xmlns:p14="http://schemas.microsoft.com/office/powerpoint/2010/main" val="135396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56FA2375-97F0-452D-8D69-9EC237268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: Único Canto Recortado 8">
            <a:extLst>
              <a:ext uri="{FF2B5EF4-FFF2-40B4-BE49-F238E27FC236}">
                <a16:creationId xmlns:a16="http://schemas.microsoft.com/office/drawing/2014/main" id="{D3485E69-71EA-4370-8947-4ED76577E0D4}"/>
              </a:ext>
            </a:extLst>
          </p:cNvPr>
          <p:cNvSpPr/>
          <p:nvPr/>
        </p:nvSpPr>
        <p:spPr>
          <a:xfrm>
            <a:off x="116546" y="923934"/>
            <a:ext cx="8893663" cy="5774857"/>
          </a:xfrm>
          <a:prstGeom prst="snip1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i="1" spc="-150" dirty="0" err="1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" name="Picture 14" descr="stuck in a green jello mold ">
            <a:extLst>
              <a:ext uri="{FF2B5EF4-FFF2-40B4-BE49-F238E27FC236}">
                <a16:creationId xmlns:a16="http://schemas.microsoft.com/office/drawing/2014/main" id="{82F0E131-4EAA-475A-B96C-AA5830F82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118" y="923934"/>
            <a:ext cx="2353262" cy="235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Bitmoji Image">
            <a:extLst>
              <a:ext uri="{FF2B5EF4-FFF2-40B4-BE49-F238E27FC236}">
                <a16:creationId xmlns:a16="http://schemas.microsoft.com/office/drawing/2014/main" id="{B65CB4FF-B4E7-4A97-AAC0-9A17F2318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752" y="2830820"/>
            <a:ext cx="4160253" cy="416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itmoji Image">
            <a:extLst>
              <a:ext uri="{FF2B5EF4-FFF2-40B4-BE49-F238E27FC236}">
                <a16:creationId xmlns:a16="http://schemas.microsoft.com/office/drawing/2014/main" id="{6889B642-3D15-4C5E-A063-1C331522E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303" y="744842"/>
            <a:ext cx="3393205" cy="339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turkey football">
            <a:extLst>
              <a:ext uri="{FF2B5EF4-FFF2-40B4-BE49-F238E27FC236}">
                <a16:creationId xmlns:a16="http://schemas.microsoft.com/office/drawing/2014/main" id="{BFFD9233-67C0-4EFE-B209-209E01080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164" y="3332477"/>
            <a:ext cx="3572150" cy="35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Bitmoji Image">
            <a:extLst>
              <a:ext uri="{FF2B5EF4-FFF2-40B4-BE49-F238E27FC236}">
                <a16:creationId xmlns:a16="http://schemas.microsoft.com/office/drawing/2014/main" id="{69F4BE0B-A654-497C-B901-1E9825EE1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58" y="2893783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Bitmoji Image">
            <a:extLst>
              <a:ext uri="{FF2B5EF4-FFF2-40B4-BE49-F238E27FC236}">
                <a16:creationId xmlns:a16="http://schemas.microsoft.com/office/drawing/2014/main" id="{6FDAF592-2AC0-4C65-B8DE-348A3E3BF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6" y="307986"/>
            <a:ext cx="2742014" cy="274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1A9E6D51-AE9F-4D51-B6A3-A311CE4D4437}"/>
              </a:ext>
            </a:extLst>
          </p:cNvPr>
          <p:cNvSpPr/>
          <p:nvPr/>
        </p:nvSpPr>
        <p:spPr>
          <a:xfrm>
            <a:off x="139458" y="0"/>
            <a:ext cx="63241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66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Los Alimentos </a:t>
            </a:r>
          </a:p>
        </p:txBody>
      </p:sp>
      <p:sp>
        <p:nvSpPr>
          <p:cNvPr id="17" name="Balão de Fala: Retângulo 16">
            <a:extLst>
              <a:ext uri="{FF2B5EF4-FFF2-40B4-BE49-F238E27FC236}">
                <a16:creationId xmlns:a16="http://schemas.microsoft.com/office/drawing/2014/main" id="{AF3FC950-4565-4B9A-A7B4-03FA30A2F901}"/>
              </a:ext>
            </a:extLst>
          </p:cNvPr>
          <p:cNvSpPr/>
          <p:nvPr/>
        </p:nvSpPr>
        <p:spPr>
          <a:xfrm>
            <a:off x="9891922" y="670576"/>
            <a:ext cx="1764458" cy="1288804"/>
          </a:xfrm>
          <a:prstGeom prst="wedgeRectCallout">
            <a:avLst>
              <a:gd name="adj1" fmla="val 43082"/>
              <a:gd name="adj2" fmla="val 932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i="1" spc="-150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A932AE2-A17A-476B-BD0F-021972EC98C6}"/>
              </a:ext>
            </a:extLst>
          </p:cNvPr>
          <p:cNvSpPr txBox="1"/>
          <p:nvPr/>
        </p:nvSpPr>
        <p:spPr>
          <a:xfrm>
            <a:off x="10009807" y="883668"/>
            <a:ext cx="1528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+mj-lt"/>
              </a:rPr>
              <a:t>Las </a:t>
            </a:r>
          </a:p>
          <a:p>
            <a:pPr algn="ctr"/>
            <a:r>
              <a:rPr lang="es-ES" sz="2400" b="1" dirty="0">
                <a:latin typeface="+mj-lt"/>
              </a:rPr>
              <a:t>Frutas </a:t>
            </a:r>
          </a:p>
        </p:txBody>
      </p:sp>
      <p:sp>
        <p:nvSpPr>
          <p:cNvPr id="19" name="Balão de Fala: Retângulo 18">
            <a:extLst>
              <a:ext uri="{FF2B5EF4-FFF2-40B4-BE49-F238E27FC236}">
                <a16:creationId xmlns:a16="http://schemas.microsoft.com/office/drawing/2014/main" id="{1CCFC11C-4B8C-473A-8F58-B9E815A2A16D}"/>
              </a:ext>
            </a:extLst>
          </p:cNvPr>
          <p:cNvSpPr/>
          <p:nvPr/>
        </p:nvSpPr>
        <p:spPr>
          <a:xfrm>
            <a:off x="9713678" y="3127394"/>
            <a:ext cx="1764458" cy="1203960"/>
          </a:xfrm>
          <a:prstGeom prst="wedgeRectCallout">
            <a:avLst>
              <a:gd name="adj1" fmla="val -35046"/>
              <a:gd name="adj2" fmla="val 9034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i="1" spc="-150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2B21C278-8033-4564-8D43-6AD25932B2CE}"/>
              </a:ext>
            </a:extLst>
          </p:cNvPr>
          <p:cNvSpPr/>
          <p:nvPr/>
        </p:nvSpPr>
        <p:spPr>
          <a:xfrm>
            <a:off x="9831563" y="3345662"/>
            <a:ext cx="15286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</a:rPr>
              <a:t>Las </a:t>
            </a:r>
          </a:p>
          <a:p>
            <a:pPr algn="ctr"/>
            <a:r>
              <a:rPr lang="es-ES" sz="2400" dirty="0">
                <a:solidFill>
                  <a:schemeClr val="bg1"/>
                </a:solidFill>
              </a:rPr>
              <a:t>Verduras </a:t>
            </a:r>
          </a:p>
        </p:txBody>
      </p:sp>
      <p:sp>
        <p:nvSpPr>
          <p:cNvPr id="21" name="Balão de Fala: Retângulo 20">
            <a:extLst>
              <a:ext uri="{FF2B5EF4-FFF2-40B4-BE49-F238E27FC236}">
                <a16:creationId xmlns:a16="http://schemas.microsoft.com/office/drawing/2014/main" id="{F9857990-5344-4179-B168-4A32B19DF1DC}"/>
              </a:ext>
            </a:extLst>
          </p:cNvPr>
          <p:cNvSpPr/>
          <p:nvPr/>
        </p:nvSpPr>
        <p:spPr>
          <a:xfrm rot="20274088">
            <a:off x="9907499" y="4873663"/>
            <a:ext cx="2042982" cy="1429350"/>
          </a:xfrm>
          <a:prstGeom prst="wedgeRectCallout">
            <a:avLst>
              <a:gd name="adj1" fmla="val 18954"/>
              <a:gd name="adj2" fmla="val 73869"/>
            </a:avLst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i="1" spc="-150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Espaço Reservado para Texto 12">
            <a:extLst>
              <a:ext uri="{FF2B5EF4-FFF2-40B4-BE49-F238E27FC236}">
                <a16:creationId xmlns:a16="http://schemas.microsoft.com/office/drawing/2014/main" id="{96D6BA74-3D5B-4FE7-BE12-7F89C4C1E9C0}"/>
              </a:ext>
            </a:extLst>
          </p:cNvPr>
          <p:cNvSpPr txBox="1">
            <a:spLocks/>
          </p:cNvSpPr>
          <p:nvPr/>
        </p:nvSpPr>
        <p:spPr>
          <a:xfrm rot="20219464" flipH="1">
            <a:off x="10026105" y="5042459"/>
            <a:ext cx="1908029" cy="1551472"/>
          </a:xfrm>
          <a:custGeom>
            <a:avLst/>
            <a:gdLst>
              <a:gd name="connsiteX0" fmla="*/ 0 w 2863850"/>
              <a:gd name="connsiteY0" fmla="*/ 0 h 2371268"/>
              <a:gd name="connsiteX1" fmla="*/ 2863850 w 2863850"/>
              <a:gd name="connsiteY1" fmla="*/ 243427 h 2371268"/>
              <a:gd name="connsiteX2" fmla="*/ 2236667 w 2863850"/>
              <a:gd name="connsiteY2" fmla="*/ 1881550 h 2371268"/>
              <a:gd name="connsiteX3" fmla="*/ 1036714 w 2863850"/>
              <a:gd name="connsiteY3" fmla="*/ 1881550 h 2371268"/>
              <a:gd name="connsiteX4" fmla="*/ 544132 w 2863850"/>
              <a:gd name="connsiteY4" fmla="*/ 2371268 h 2371268"/>
              <a:gd name="connsiteX5" fmla="*/ 544132 w 2863850"/>
              <a:gd name="connsiteY5" fmla="*/ 1881550 h 2371268"/>
              <a:gd name="connsiteX6" fmla="*/ 0 w 2863850"/>
              <a:gd name="connsiteY6" fmla="*/ 1881550 h 2371268"/>
              <a:gd name="connsiteX0" fmla="*/ 0 w 2652023"/>
              <a:gd name="connsiteY0" fmla="*/ 0 h 2371268"/>
              <a:gd name="connsiteX1" fmla="*/ 2652023 w 2652023"/>
              <a:gd name="connsiteY1" fmla="*/ 315582 h 2371268"/>
              <a:gd name="connsiteX2" fmla="*/ 2236667 w 2652023"/>
              <a:gd name="connsiteY2" fmla="*/ 1881550 h 2371268"/>
              <a:gd name="connsiteX3" fmla="*/ 1036714 w 2652023"/>
              <a:gd name="connsiteY3" fmla="*/ 1881550 h 2371268"/>
              <a:gd name="connsiteX4" fmla="*/ 544132 w 2652023"/>
              <a:gd name="connsiteY4" fmla="*/ 2371268 h 2371268"/>
              <a:gd name="connsiteX5" fmla="*/ 544132 w 2652023"/>
              <a:gd name="connsiteY5" fmla="*/ 1881550 h 2371268"/>
              <a:gd name="connsiteX6" fmla="*/ 0 w 2652023"/>
              <a:gd name="connsiteY6" fmla="*/ 1881550 h 2371268"/>
              <a:gd name="connsiteX7" fmla="*/ 0 w 2652023"/>
              <a:gd name="connsiteY7" fmla="*/ 0 h 2371268"/>
              <a:gd name="connsiteX0" fmla="*/ 48946 w 2652023"/>
              <a:gd name="connsiteY0" fmla="*/ 0 h 2063744"/>
              <a:gd name="connsiteX1" fmla="*/ 2652023 w 2652023"/>
              <a:gd name="connsiteY1" fmla="*/ 8058 h 2063744"/>
              <a:gd name="connsiteX2" fmla="*/ 2236667 w 2652023"/>
              <a:gd name="connsiteY2" fmla="*/ 1574026 h 2063744"/>
              <a:gd name="connsiteX3" fmla="*/ 1036714 w 2652023"/>
              <a:gd name="connsiteY3" fmla="*/ 1574026 h 2063744"/>
              <a:gd name="connsiteX4" fmla="*/ 544132 w 2652023"/>
              <a:gd name="connsiteY4" fmla="*/ 2063744 h 2063744"/>
              <a:gd name="connsiteX5" fmla="*/ 544132 w 2652023"/>
              <a:gd name="connsiteY5" fmla="*/ 1574026 h 2063744"/>
              <a:gd name="connsiteX6" fmla="*/ 0 w 2652023"/>
              <a:gd name="connsiteY6" fmla="*/ 1574026 h 2063744"/>
              <a:gd name="connsiteX7" fmla="*/ 48946 w 2652023"/>
              <a:gd name="connsiteY7" fmla="*/ 0 h 2063744"/>
              <a:gd name="connsiteX0" fmla="*/ 48946 w 2652023"/>
              <a:gd name="connsiteY0" fmla="*/ 0 h 2063744"/>
              <a:gd name="connsiteX1" fmla="*/ 2652023 w 2652023"/>
              <a:gd name="connsiteY1" fmla="*/ 8058 h 2063744"/>
              <a:gd name="connsiteX2" fmla="*/ 2221389 w 2652023"/>
              <a:gd name="connsiteY2" fmla="*/ 1448172 h 2063744"/>
              <a:gd name="connsiteX3" fmla="*/ 1036714 w 2652023"/>
              <a:gd name="connsiteY3" fmla="*/ 1574026 h 2063744"/>
              <a:gd name="connsiteX4" fmla="*/ 544132 w 2652023"/>
              <a:gd name="connsiteY4" fmla="*/ 2063744 h 2063744"/>
              <a:gd name="connsiteX5" fmla="*/ 544132 w 2652023"/>
              <a:gd name="connsiteY5" fmla="*/ 1574026 h 2063744"/>
              <a:gd name="connsiteX6" fmla="*/ 0 w 2652023"/>
              <a:gd name="connsiteY6" fmla="*/ 1574026 h 2063744"/>
              <a:gd name="connsiteX7" fmla="*/ 48946 w 2652023"/>
              <a:gd name="connsiteY7" fmla="*/ 0 h 2063744"/>
              <a:gd name="connsiteX0" fmla="*/ 129989 w 2652023"/>
              <a:gd name="connsiteY0" fmla="*/ 159574 h 2055685"/>
              <a:gd name="connsiteX1" fmla="*/ 2652023 w 2652023"/>
              <a:gd name="connsiteY1" fmla="*/ -1 h 2055685"/>
              <a:gd name="connsiteX2" fmla="*/ 2221389 w 2652023"/>
              <a:gd name="connsiteY2" fmla="*/ 1440113 h 2055685"/>
              <a:gd name="connsiteX3" fmla="*/ 1036714 w 2652023"/>
              <a:gd name="connsiteY3" fmla="*/ 1565967 h 2055685"/>
              <a:gd name="connsiteX4" fmla="*/ 544132 w 2652023"/>
              <a:gd name="connsiteY4" fmla="*/ 2055685 h 2055685"/>
              <a:gd name="connsiteX5" fmla="*/ 544132 w 2652023"/>
              <a:gd name="connsiteY5" fmla="*/ 1565967 h 2055685"/>
              <a:gd name="connsiteX6" fmla="*/ 0 w 2652023"/>
              <a:gd name="connsiteY6" fmla="*/ 1565967 h 2055685"/>
              <a:gd name="connsiteX7" fmla="*/ 129989 w 2652023"/>
              <a:gd name="connsiteY7" fmla="*/ 159574 h 2055685"/>
              <a:gd name="connsiteX0" fmla="*/ 129989 w 2308714"/>
              <a:gd name="connsiteY0" fmla="*/ 112463 h 2008574"/>
              <a:gd name="connsiteX1" fmla="*/ 2308715 w 2308714"/>
              <a:gd name="connsiteY1" fmla="*/ 0 h 2008574"/>
              <a:gd name="connsiteX2" fmla="*/ 2221389 w 2308714"/>
              <a:gd name="connsiteY2" fmla="*/ 1393002 h 2008574"/>
              <a:gd name="connsiteX3" fmla="*/ 1036714 w 2308714"/>
              <a:gd name="connsiteY3" fmla="*/ 1518856 h 2008574"/>
              <a:gd name="connsiteX4" fmla="*/ 544132 w 2308714"/>
              <a:gd name="connsiteY4" fmla="*/ 2008574 h 2008574"/>
              <a:gd name="connsiteX5" fmla="*/ 544132 w 2308714"/>
              <a:gd name="connsiteY5" fmla="*/ 1518856 h 2008574"/>
              <a:gd name="connsiteX6" fmla="*/ 0 w 2308714"/>
              <a:gd name="connsiteY6" fmla="*/ 1518856 h 2008574"/>
              <a:gd name="connsiteX7" fmla="*/ 129989 w 2308714"/>
              <a:gd name="connsiteY7" fmla="*/ 112463 h 2008574"/>
              <a:gd name="connsiteX0" fmla="*/ 129989 w 2308715"/>
              <a:gd name="connsiteY0" fmla="*/ 112463 h 2008574"/>
              <a:gd name="connsiteX1" fmla="*/ 2308715 w 2308715"/>
              <a:gd name="connsiteY1" fmla="*/ 0 h 2008574"/>
              <a:gd name="connsiteX2" fmla="*/ 2221389 w 2308715"/>
              <a:gd name="connsiteY2" fmla="*/ 1393002 h 2008574"/>
              <a:gd name="connsiteX3" fmla="*/ 1075468 w 2308715"/>
              <a:gd name="connsiteY3" fmla="*/ 1412167 h 2008574"/>
              <a:gd name="connsiteX4" fmla="*/ 544132 w 2308715"/>
              <a:gd name="connsiteY4" fmla="*/ 2008574 h 2008574"/>
              <a:gd name="connsiteX5" fmla="*/ 544132 w 2308715"/>
              <a:gd name="connsiteY5" fmla="*/ 1518856 h 2008574"/>
              <a:gd name="connsiteX6" fmla="*/ 0 w 2308715"/>
              <a:gd name="connsiteY6" fmla="*/ 1518856 h 2008574"/>
              <a:gd name="connsiteX7" fmla="*/ 129989 w 2308715"/>
              <a:gd name="connsiteY7" fmla="*/ 112463 h 2008574"/>
              <a:gd name="connsiteX0" fmla="*/ 129989 w 2308715"/>
              <a:gd name="connsiteY0" fmla="*/ 112463 h 1877282"/>
              <a:gd name="connsiteX1" fmla="*/ 2308715 w 2308715"/>
              <a:gd name="connsiteY1" fmla="*/ 0 h 1877282"/>
              <a:gd name="connsiteX2" fmla="*/ 2221389 w 2308715"/>
              <a:gd name="connsiteY2" fmla="*/ 1393002 h 1877282"/>
              <a:gd name="connsiteX3" fmla="*/ 1075468 w 2308715"/>
              <a:gd name="connsiteY3" fmla="*/ 1412167 h 1877282"/>
              <a:gd name="connsiteX4" fmla="*/ 604271 w 2308715"/>
              <a:gd name="connsiteY4" fmla="*/ 1877282 h 1877282"/>
              <a:gd name="connsiteX5" fmla="*/ 544132 w 2308715"/>
              <a:gd name="connsiteY5" fmla="*/ 1518856 h 1877282"/>
              <a:gd name="connsiteX6" fmla="*/ 0 w 2308715"/>
              <a:gd name="connsiteY6" fmla="*/ 1518856 h 1877282"/>
              <a:gd name="connsiteX7" fmla="*/ 129989 w 2308715"/>
              <a:gd name="connsiteY7" fmla="*/ 112463 h 1877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08715" h="1877282">
                <a:moveTo>
                  <a:pt x="129989" y="112463"/>
                </a:moveTo>
                <a:lnTo>
                  <a:pt x="2308715" y="0"/>
                </a:lnTo>
                <a:lnTo>
                  <a:pt x="2221389" y="1393002"/>
                </a:lnTo>
                <a:lnTo>
                  <a:pt x="1075468" y="1412167"/>
                </a:lnTo>
                <a:lnTo>
                  <a:pt x="604271" y="1877282"/>
                </a:lnTo>
                <a:lnTo>
                  <a:pt x="544132" y="1518856"/>
                </a:lnTo>
                <a:lnTo>
                  <a:pt x="0" y="1518856"/>
                </a:lnTo>
                <a:lnTo>
                  <a:pt x="129989" y="112463"/>
                </a:lnTo>
                <a:close/>
              </a:path>
            </a:pathLst>
          </a:cu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800" dirty="0"/>
              <a:t>Las</a:t>
            </a:r>
          </a:p>
          <a:p>
            <a:pPr marL="0" indent="0" algn="ctr">
              <a:buNone/>
            </a:pPr>
            <a:r>
              <a:rPr lang="es-ES" sz="2800" dirty="0"/>
              <a:t>Bebidas</a:t>
            </a:r>
            <a:r>
              <a:rPr lang="es-ES" dirty="0"/>
              <a:t> 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5176F0-0187-4189-AAFC-14189CE2B0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18412" y="6488300"/>
            <a:ext cx="324000" cy="324000"/>
          </a:xfrm>
        </p:spPr>
        <p:txBody>
          <a:bodyPr/>
          <a:lstStyle/>
          <a:p>
            <a:pPr rtl="0"/>
            <a:fld id="{D7D25598-CD32-4D2D-9E15-9BE9065C658E}" type="slidenum">
              <a:rPr lang="pt-BR" noProof="0" smtClean="0"/>
              <a:pPr rtl="0"/>
              <a:t>10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588798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D3E99917-FFF6-42C0-A2F3-669E598FBA77}"/>
              </a:ext>
            </a:extLst>
          </p:cNvPr>
          <p:cNvSpPr/>
          <p:nvPr/>
        </p:nvSpPr>
        <p:spPr>
          <a:xfrm>
            <a:off x="0" y="-3809"/>
            <a:ext cx="12192000" cy="69708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i="1" spc="-150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89266C13-D0B0-42B7-98BA-B87C9C0B53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D7D25598-CD32-4D2D-9E15-9BE9065C658E}" type="slidenum">
              <a:rPr lang="pt-BR" noProof="0" smtClean="0"/>
              <a:pPr rtl="0"/>
              <a:t>11</a:t>
            </a:fld>
            <a:endParaRPr lang="pt-BR" noProof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D123434-6A26-4834-97B3-52FD10A5F63F}"/>
              </a:ext>
            </a:extLst>
          </p:cNvPr>
          <p:cNvSpPr txBox="1"/>
          <p:nvPr/>
        </p:nvSpPr>
        <p:spPr>
          <a:xfrm>
            <a:off x="0" y="-3810"/>
            <a:ext cx="3124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s-ES" sz="2800" b="1" dirty="0">
                <a:latin typeface="+mj-lt"/>
              </a:rPr>
              <a:t>Para Desayunar…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FDB241B-2F51-4E17-9698-A5D66CDAA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438" y="115491"/>
            <a:ext cx="3638550" cy="52387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9F63477-6329-41E9-ADCF-36F0A3A80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199" y="42154"/>
            <a:ext cx="2822972" cy="375791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3B6BEE5-60C5-4AB8-93A5-E950CD287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93" y="1263794"/>
            <a:ext cx="3291840" cy="230250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7856450-4FA4-4081-8C63-8F06583454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093" y="639366"/>
            <a:ext cx="2822971" cy="5153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B00F38C-312C-45ED-BE18-5B09EFCE5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20249"/>
            <a:ext cx="4071207" cy="291965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665ADC4-47D2-4972-ADF4-E49343A3CA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4145" y="4027707"/>
            <a:ext cx="3676650" cy="278883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F13E0BE-CF10-4105-908E-52E8551E38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4266" y="3259633"/>
            <a:ext cx="3638550" cy="3580267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9E50EC6-6DE9-4A67-BA23-DFF92E14AED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1081" b="2857"/>
          <a:stretch/>
        </p:blipFill>
        <p:spPr>
          <a:xfrm>
            <a:off x="7696438" y="668012"/>
            <a:ext cx="3529892" cy="275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9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98D04D22-98CA-4BD0-83AD-AF156F4253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i="1" spc="-150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A4EF51B-6A87-4297-802D-B52C391084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D7D25598-CD32-4D2D-9E15-9BE9065C658E}" type="slidenum">
              <a:rPr lang="pt-BR" noProof="0" smtClean="0"/>
              <a:pPr rtl="0"/>
              <a:t>12</a:t>
            </a:fld>
            <a:endParaRPr lang="pt-BR" noProof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C9EBFA9-0647-456C-B201-8E3D12E78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06" y="250466"/>
            <a:ext cx="2893155" cy="678927"/>
          </a:xfrm>
          <a:prstGeom prst="rect">
            <a:avLst/>
          </a:prstGeom>
        </p:spPr>
      </p:pic>
      <p:pic>
        <p:nvPicPr>
          <p:cNvPr id="1028" name="Picture 4" descr="Bitmoji Image">
            <a:extLst>
              <a:ext uri="{FF2B5EF4-FFF2-40B4-BE49-F238E27FC236}">
                <a16:creationId xmlns:a16="http://schemas.microsoft.com/office/drawing/2014/main" id="{71B8811E-4CC7-4F2A-AF08-582BF0309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10"/>
          <a:stretch/>
        </p:blipFill>
        <p:spPr bwMode="auto">
          <a:xfrm>
            <a:off x="-149087" y="640426"/>
            <a:ext cx="3693795" cy="25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iant egg">
            <a:extLst>
              <a:ext uri="{FF2B5EF4-FFF2-40B4-BE49-F238E27FC236}">
                <a16:creationId xmlns:a16="http://schemas.microsoft.com/office/drawing/2014/main" id="{CD3A537E-A3AD-43D7-8986-03BD5FD54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1624">
            <a:off x="8587570" y="3181254"/>
            <a:ext cx="3095271" cy="30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2D80CDB6-E83D-4A38-BCD6-2CF215D42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7837" y="6131651"/>
            <a:ext cx="3070016" cy="645491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07BCBA28-318D-43A2-A6B7-8D13BA876A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1959" y="250466"/>
            <a:ext cx="3337959" cy="3178534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A65362F2-044B-483F-BB71-2CE86704BF3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052"/>
          <a:stretch/>
        </p:blipFill>
        <p:spPr>
          <a:xfrm>
            <a:off x="7847547" y="79637"/>
            <a:ext cx="3452431" cy="3189528"/>
          </a:xfrm>
          <a:prstGeom prst="rect">
            <a:avLst/>
          </a:prstGeom>
        </p:spPr>
      </p:pic>
      <p:pic>
        <p:nvPicPr>
          <p:cNvPr id="1030" name="Picture 6" descr="fries">
            <a:extLst>
              <a:ext uri="{FF2B5EF4-FFF2-40B4-BE49-F238E27FC236}">
                <a16:creationId xmlns:a16="http://schemas.microsoft.com/office/drawing/2014/main" id="{12A25D51-A586-42F2-AE69-5C156A860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05" y="1317592"/>
            <a:ext cx="1704114" cy="187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543DF9B8-3957-450A-BAB0-9EF3B3F50F8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687"/>
          <a:stretch/>
        </p:blipFill>
        <p:spPr>
          <a:xfrm>
            <a:off x="0" y="6025956"/>
            <a:ext cx="2694329" cy="789228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5E06A19B-AF61-4B23-A311-FCDEEC3930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706" y="3864535"/>
            <a:ext cx="3261532" cy="2134089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39DD9F0C-CC9F-4E2E-B261-CA42E5DA7B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4708" y="5982614"/>
            <a:ext cx="3965210" cy="805238"/>
          </a:xfrm>
          <a:prstGeom prst="rect">
            <a:avLst/>
          </a:prstGeom>
        </p:spPr>
      </p:pic>
      <p:pic>
        <p:nvPicPr>
          <p:cNvPr id="1036" name="Picture 12" descr="sliced bread">
            <a:extLst>
              <a:ext uri="{FF2B5EF4-FFF2-40B4-BE49-F238E27FC236}">
                <a16:creationId xmlns:a16="http://schemas.microsoft.com/office/drawing/2014/main" id="{9CC57B48-F983-4FBA-BA20-12E4AA956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0" t="9624" r="7429" b="6648"/>
          <a:stretch/>
        </p:blipFill>
        <p:spPr bwMode="auto">
          <a:xfrm>
            <a:off x="4183528" y="3349737"/>
            <a:ext cx="2828981" cy="275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920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2809BC92-8654-4D94-801E-740D0E4A17D5}"/>
              </a:ext>
            </a:extLst>
          </p:cNvPr>
          <p:cNvSpPr/>
          <p:nvPr/>
        </p:nvSpPr>
        <p:spPr>
          <a:xfrm>
            <a:off x="-79208" y="0"/>
            <a:ext cx="1227120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i="1" spc="-150" dirty="0" err="1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8C68BACE-FAA2-4054-A5A9-5F9B7D807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7" y="0"/>
            <a:ext cx="2896733" cy="3339658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86F7A052-DEB0-4138-B9E0-B8817B0A6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275" y="2930041"/>
            <a:ext cx="4400550" cy="373380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6D123430-E248-415C-B63A-AB4BE6ACE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76" y="4443615"/>
            <a:ext cx="3237912" cy="202692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995446E2-8511-4C4B-9F4C-35581E144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8113" y="5666736"/>
            <a:ext cx="3037887" cy="78371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0902DF7-B987-4024-961C-103D25B94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1880" y="232823"/>
            <a:ext cx="2789786" cy="3287462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ABE3A674-5FF2-4F90-BFC0-C9A0B16DF9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5350" y="620693"/>
            <a:ext cx="3676650" cy="6858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3DD2CE0-EA7D-4EFE-B320-E8AE2FC76B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8134" y="324158"/>
            <a:ext cx="2952750" cy="581025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D81F1F0C-BF2B-40D9-98FA-267C870C82B2}"/>
              </a:ext>
            </a:extLst>
          </p:cNvPr>
          <p:cNvSpPr/>
          <p:nvPr/>
        </p:nvSpPr>
        <p:spPr>
          <a:xfrm>
            <a:off x="3320324" y="3520285"/>
            <a:ext cx="440055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Las Carnes 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C1CB98D-E378-435A-878D-A1FDEC7CE7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47143" y="6450450"/>
            <a:ext cx="324000" cy="324000"/>
          </a:xfr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pPr rtl="0"/>
            <a:fld id="{D7D25598-CD32-4D2D-9E15-9BE9065C658E}" type="slidenum">
              <a:rPr lang="pt-BR" noProof="0" smtClean="0">
                <a:solidFill>
                  <a:schemeClr val="bg1"/>
                </a:solidFill>
              </a:rPr>
              <a:pPr rtl="0"/>
              <a:t>13</a:t>
            </a:fld>
            <a:endParaRPr lang="pt-BR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62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EF41101F-5D01-4876-8F97-D59E6931A8DE}"/>
              </a:ext>
            </a:extLst>
          </p:cNvPr>
          <p:cNvSpPr/>
          <p:nvPr/>
        </p:nvSpPr>
        <p:spPr>
          <a:xfrm>
            <a:off x="-35654" y="0"/>
            <a:ext cx="1222765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i="1" spc="-150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6675CDC-4E48-4B36-A03D-CF2D5C4F4A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D7D25598-CD32-4D2D-9E15-9BE9065C658E}" type="slidenum">
              <a:rPr lang="pt-BR" noProof="0" smtClean="0"/>
              <a:pPr rtl="0"/>
              <a:t>14</a:t>
            </a:fld>
            <a:endParaRPr lang="pt-BR" noProof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5F2BEBA8-8544-44E1-8662-996F05924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13" y="4092762"/>
            <a:ext cx="4810125" cy="2714625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F0B075E-F023-477F-B75C-9B619761F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177" y="237374"/>
            <a:ext cx="4149391" cy="2594443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64308F9F-0605-4EA2-B328-D96F39F15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110" y="3265770"/>
            <a:ext cx="5118807" cy="342632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8634AE07-D86E-47AE-A956-ACF09A439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613"/>
            <a:ext cx="3790950" cy="351472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0F5A41E8-DAA1-40F7-87AC-D69EBEA8AB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7265" y="1589696"/>
            <a:ext cx="4124325" cy="77152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C3F7417-9222-4E61-BC04-9CB6119945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1420" y="2296605"/>
            <a:ext cx="4640508" cy="11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68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DE0B7D-B435-42B5-A614-8CDCB1AE0AD5}"/>
              </a:ext>
            </a:extLst>
          </p:cNvPr>
          <p:cNvSpPr/>
          <p:nvPr/>
        </p:nvSpPr>
        <p:spPr>
          <a:xfrm>
            <a:off x="-41011" y="0"/>
            <a:ext cx="1226900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i="1" spc="-150" dirty="0" err="1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074" name="Picture 2" descr="Bitmoji Image">
            <a:extLst>
              <a:ext uri="{FF2B5EF4-FFF2-40B4-BE49-F238E27FC236}">
                <a16:creationId xmlns:a16="http://schemas.microsoft.com/office/drawing/2014/main" id="{6583D159-A167-40D3-A910-90D0B927A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559" y="188769"/>
            <a:ext cx="2788920" cy="278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029FF33-8D9B-4950-AA11-DB1402F15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76650" cy="6858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2875BC5-24E3-4D19-B97A-042F816B4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83" y="3090862"/>
            <a:ext cx="3009084" cy="234039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D527157-9839-45D6-B90E-5C3363C60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86" y="5350074"/>
            <a:ext cx="3790950" cy="6858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70D2A3B-3E7A-4083-B2BA-27E19F782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6611" y="21908"/>
            <a:ext cx="3518537" cy="676275"/>
          </a:xfrm>
          <a:prstGeom prst="rect">
            <a:avLst/>
          </a:prstGeom>
        </p:spPr>
      </p:pic>
      <p:pic>
        <p:nvPicPr>
          <p:cNvPr id="3076" name="Picture 4" descr="tomato">
            <a:extLst>
              <a:ext uri="{FF2B5EF4-FFF2-40B4-BE49-F238E27FC236}">
                <a16:creationId xmlns:a16="http://schemas.microsoft.com/office/drawing/2014/main" id="{219A4AFF-E5E1-4052-8164-6CA4B167D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942" y="301942"/>
            <a:ext cx="2788920" cy="278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48B6DD7-5BAF-4A46-9B87-83C7B34B6C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4314" y="5696324"/>
            <a:ext cx="3706581" cy="97431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F33C71F-83A6-4E2A-A6DE-537EABE16D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9653" y="3007452"/>
            <a:ext cx="2342198" cy="283356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EAF35C4-B7C8-4F25-863B-E837900CA4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3919" y="2353818"/>
            <a:ext cx="3800475" cy="704850"/>
          </a:xfrm>
          <a:prstGeom prst="rect">
            <a:avLst/>
          </a:prstGeom>
        </p:spPr>
      </p:pic>
      <p:pic>
        <p:nvPicPr>
          <p:cNvPr id="3078" name="Picture 6" descr="Bitmoji Image">
            <a:extLst>
              <a:ext uri="{FF2B5EF4-FFF2-40B4-BE49-F238E27FC236}">
                <a16:creationId xmlns:a16="http://schemas.microsoft.com/office/drawing/2014/main" id="{B060D850-8424-49AD-AD68-E8B53BD4F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109" y="-284826"/>
            <a:ext cx="3239131" cy="32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7456976-532A-48DF-AED0-97C4BBE813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05148" y="5997719"/>
            <a:ext cx="3780828" cy="77970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C6B7C38-C85D-4245-BB3F-86246DE72BA7}"/>
              </a:ext>
            </a:extLst>
          </p:cNvPr>
          <p:cNvSpPr txBox="1"/>
          <p:nvPr/>
        </p:nvSpPr>
        <p:spPr>
          <a:xfrm>
            <a:off x="-41011" y="6334780"/>
            <a:ext cx="29565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s-ES" sz="2800" b="1" dirty="0">
                <a:latin typeface="+mj-lt"/>
              </a:rPr>
              <a:t>Las verduras 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58758F6-0A8E-4FCA-B5D2-27A54D8C88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806506" y="6434390"/>
            <a:ext cx="324000" cy="324000"/>
          </a:xfrm>
        </p:spPr>
        <p:txBody>
          <a:bodyPr/>
          <a:lstStyle/>
          <a:p>
            <a:pPr rtl="0"/>
            <a:fld id="{D7D25598-CD32-4D2D-9E15-9BE9065C658E}" type="slidenum">
              <a:rPr lang="pt-BR" noProof="0" smtClean="0"/>
              <a:pPr rtl="0"/>
              <a:t>15</a:t>
            </a:fld>
            <a:endParaRPr lang="pt-BR" noProof="0" dirty="0"/>
          </a:p>
        </p:txBody>
      </p:sp>
      <p:pic>
        <p:nvPicPr>
          <p:cNvPr id="3080" name="Picture 8" descr="carrot">
            <a:extLst>
              <a:ext uri="{FF2B5EF4-FFF2-40B4-BE49-F238E27FC236}">
                <a16:creationId xmlns:a16="http://schemas.microsoft.com/office/drawing/2014/main" id="{E6BD5A70-9C1E-4657-9D3C-44A7B4CB0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654" y="2954305"/>
            <a:ext cx="3261750" cy="326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872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B6509839-451D-46AE-B379-86A1F70FEA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i="1" spc="-150" dirty="0" err="1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ACFD871-00F7-43ED-8F2D-225C4290A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31544" y="754227"/>
            <a:ext cx="1933575" cy="240749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37D2411-76F4-49B8-828B-92E12D3C2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4" y="96418"/>
            <a:ext cx="4438650" cy="82867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027FACE-DDC3-47B3-8ABE-AD67EF3AC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46832"/>
            <a:ext cx="3419475" cy="371475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7B02A1B-4372-4BFF-AF50-944F84065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883" y="3143251"/>
            <a:ext cx="3884967" cy="371474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66C3A6A-CD83-4DC6-B59B-61243C430F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1177" y="1819275"/>
            <a:ext cx="3571875" cy="503872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9D1E467-3B33-403E-BDF9-534A1C5119D8}"/>
              </a:ext>
            </a:extLst>
          </p:cNvPr>
          <p:cNvSpPr txBox="1"/>
          <p:nvPr/>
        </p:nvSpPr>
        <p:spPr>
          <a:xfrm>
            <a:off x="10469881" y="0"/>
            <a:ext cx="17221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s-ES" sz="3200" b="1" dirty="0">
                <a:latin typeface="+mj-lt"/>
              </a:rPr>
              <a:t>Postres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FE330CC-8EEE-457F-9CF1-1FA2F5A65D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5150" y="9093"/>
            <a:ext cx="3196815" cy="3134158"/>
          </a:xfrm>
          <a:prstGeom prst="rect">
            <a:avLst/>
          </a:prstGeom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B4572BFA-CAE1-4169-9A9A-2B18ABAECB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D7D25598-CD32-4D2D-9E15-9BE9065C658E}" type="slidenum">
              <a:rPr lang="pt-BR" noProof="0" smtClean="0"/>
              <a:pPr rtl="0"/>
              <a:t>16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795949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DEC9B3B1-57F7-47FD-B8D5-36B557578FFA}"/>
              </a:ext>
            </a:extLst>
          </p:cNvPr>
          <p:cNvSpPr/>
          <p:nvPr/>
        </p:nvSpPr>
        <p:spPr>
          <a:xfrm>
            <a:off x="0" y="0"/>
            <a:ext cx="1223008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i="1" spc="-150" dirty="0" err="1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0417C41-86A9-49B3-A87E-4301659D8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4362" y="152400"/>
            <a:ext cx="3901440" cy="385084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8C45DD1-2A01-42B9-B612-1F3FCD197A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88" r="16960"/>
          <a:stretch/>
        </p:blipFill>
        <p:spPr>
          <a:xfrm>
            <a:off x="10196979" y="3847344"/>
            <a:ext cx="1926553" cy="300228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5DA7EA6-5079-4B63-A460-BE17F1761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725" y="5928360"/>
            <a:ext cx="4259495" cy="92964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D1E1E57-48D4-4B47-AD09-995C4E352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466" y="2852771"/>
            <a:ext cx="4201192" cy="385084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83205D6-4E87-4CB8-8921-1FB6FF50E9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5445" y="152400"/>
            <a:ext cx="3200400" cy="389215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74D14D6-9B2F-4A8E-B96D-73D5551927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21"/>
          <a:stretch/>
        </p:blipFill>
        <p:spPr>
          <a:xfrm>
            <a:off x="354396" y="152400"/>
            <a:ext cx="2442430" cy="3276600"/>
          </a:xfrm>
          <a:prstGeom prst="rect">
            <a:avLst/>
          </a:prstGeom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9EC8A37C-4B4A-4505-AF70-18B68EF594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97354" y="6541620"/>
            <a:ext cx="324000" cy="324000"/>
          </a:xfrm>
        </p:spPr>
        <p:txBody>
          <a:bodyPr/>
          <a:lstStyle/>
          <a:p>
            <a:pPr rtl="0"/>
            <a:fld id="{D7D25598-CD32-4D2D-9E15-9BE9065C658E}" type="slidenum">
              <a:rPr lang="pt-BR" noProof="0" smtClean="0"/>
              <a:pPr rtl="0"/>
              <a:t>17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143695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F0CED44-31A3-4B0C-B1D3-7C7A069B45C1}"/>
              </a:ext>
            </a:extLst>
          </p:cNvPr>
          <p:cNvSpPr/>
          <p:nvPr/>
        </p:nvSpPr>
        <p:spPr>
          <a:xfrm>
            <a:off x="0" y="-118332"/>
            <a:ext cx="12192000" cy="69582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i="1" spc="-150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22225BD-D9E8-4F15-8D82-FE5DCC82DC91}"/>
              </a:ext>
            </a:extLst>
          </p:cNvPr>
          <p:cNvSpPr txBox="1"/>
          <p:nvPr/>
        </p:nvSpPr>
        <p:spPr>
          <a:xfrm>
            <a:off x="9448800" y="6283456"/>
            <a:ext cx="2743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s-ES" sz="3200" b="1" dirty="0">
                <a:latin typeface="+mj-lt"/>
              </a:rPr>
              <a:t>Condimentos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829BDDD-E03D-4818-A792-2B85C92F9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62"/>
          <a:stretch/>
        </p:blipFill>
        <p:spPr>
          <a:xfrm>
            <a:off x="4640588" y="18887"/>
            <a:ext cx="1950720" cy="348201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DF12AB5-BE6C-4578-8AB3-63B53835FD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4" b="5457"/>
          <a:stretch/>
        </p:blipFill>
        <p:spPr>
          <a:xfrm>
            <a:off x="0" y="906618"/>
            <a:ext cx="3541395" cy="224773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CE30D02-9AE7-424D-B035-241EE4A38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956687" cy="93345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E05926F-19A8-4FC6-BE20-20CF86983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5209" y="0"/>
            <a:ext cx="3750939" cy="350090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56B30BE-2616-49BF-AE3B-08347C7314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54355"/>
            <a:ext cx="3343275" cy="36195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173CC0B-7769-479A-B631-17789F3442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810" y="3557563"/>
            <a:ext cx="3724275" cy="69532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D711143-59D8-4BD9-972C-6FDF2C79CC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3678" y="4252888"/>
            <a:ext cx="3424540" cy="256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24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2EC55768-5816-40A8-B286-9129BB25CD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D7D25598-CD32-4D2D-9E15-9BE9065C658E}" type="slidenum">
              <a:rPr lang="pt-BR" noProof="0" smtClean="0"/>
              <a:pPr rtl="0"/>
              <a:t>19</a:t>
            </a:fld>
            <a:endParaRPr lang="pt-BR" noProof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2DE098B-3113-443A-9DA3-60836A1D22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i="1" spc="-150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5B3547E-08A5-454C-AA57-3422372361C9}"/>
              </a:ext>
            </a:extLst>
          </p:cNvPr>
          <p:cNvSpPr txBox="1"/>
          <p:nvPr/>
        </p:nvSpPr>
        <p:spPr>
          <a:xfrm>
            <a:off x="9875520" y="6422303"/>
            <a:ext cx="23164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s-ES" sz="2800" b="1" dirty="0">
                <a:latin typeface="+mj-lt"/>
              </a:rPr>
              <a:t>Los Dulces…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AAAF002-5682-493D-99DC-A5C0836D2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37"/>
            <a:ext cx="3676650" cy="298132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F933233-6EBA-492B-9DB8-947E46146C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76" b="8782"/>
          <a:stretch/>
        </p:blipFill>
        <p:spPr>
          <a:xfrm>
            <a:off x="4264140" y="61946"/>
            <a:ext cx="3238501" cy="336705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D9DECFC-9D70-4469-AE4B-8321E07C00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50"/>
          <a:stretch/>
        </p:blipFill>
        <p:spPr>
          <a:xfrm>
            <a:off x="8454462" y="61946"/>
            <a:ext cx="3171825" cy="418623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EBABFFB-DFA8-4D6E-BE42-40598FC8D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331" y="3948112"/>
            <a:ext cx="2947988" cy="290988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DCBDFBE-E0C9-4548-BADC-468103D303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015"/>
          <a:stretch/>
        </p:blipFill>
        <p:spPr>
          <a:xfrm>
            <a:off x="60889" y="3429000"/>
            <a:ext cx="3676650" cy="51911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F7FA05F8-6671-48F9-A49D-B8D968DF32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821"/>
          <a:stretch/>
        </p:blipFill>
        <p:spPr>
          <a:xfrm>
            <a:off x="4035969" y="4234996"/>
            <a:ext cx="5625925" cy="233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75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951C09-A6E8-4C94-ABB6-28106C8C9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120000">
            <a:off x="843726" y="264063"/>
            <a:ext cx="4134255" cy="882630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txBody>
          <a:bodyPr rtlCol="0">
            <a:normAutofit/>
          </a:bodyPr>
          <a:lstStyle/>
          <a:p>
            <a:pPr algn="ctr" rtl="0"/>
            <a:r>
              <a:rPr lang="es-ES" sz="4800" noProof="1"/>
              <a:t>¡INCORECTO! </a:t>
            </a:r>
            <a:endParaRPr lang="pt-BR" sz="4800" dirty="0"/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34BA46A8-D651-481C-BAB1-57765C969E7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/>
        </p:blipFill>
        <p:spPr>
          <a:xfrm>
            <a:off x="673186" y="1614372"/>
            <a:ext cx="4475337" cy="4498227"/>
          </a:xfrm>
        </p:spPr>
      </p:pic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5F2F6404-E98B-443C-B378-1634FD6839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D7D25598-CD32-4D2D-9E15-9BE9065C658E}" type="slidenum">
              <a:rPr lang="pt-BR" smtClean="0"/>
              <a:pPr rtl="0"/>
              <a:t>2</a:t>
            </a:fld>
            <a:endParaRPr lang="pt-BR" dirty="0"/>
          </a:p>
        </p:txBody>
      </p:sp>
      <p:pic>
        <p:nvPicPr>
          <p:cNvPr id="4107" name="Espaço Reservado para Imagem 4106">
            <a:extLst>
              <a:ext uri="{FF2B5EF4-FFF2-40B4-BE49-F238E27FC236}">
                <a16:creationId xmlns:a16="http://schemas.microsoft.com/office/drawing/2014/main" id="{F3F08152-F25D-48A2-8663-AF0D3836876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t="7872" b="15200"/>
          <a:stretch/>
        </p:blipFill>
        <p:spPr>
          <a:xfrm>
            <a:off x="4816497" y="1574348"/>
            <a:ext cx="6702317" cy="4578274"/>
          </a:xfr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3E6B956-60B9-47DF-A3AF-B9F4F02045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20707278" flipH="1">
            <a:off x="5540610" y="327873"/>
            <a:ext cx="2268178" cy="1654259"/>
          </a:xfrm>
        </p:spPr>
        <p:txBody>
          <a:bodyPr rtlCol="0"/>
          <a:lstStyle/>
          <a:p>
            <a:pPr rtl="0"/>
            <a:r>
              <a:rPr lang="pt-BR" noProof="1"/>
              <a:t>KaBlam!</a:t>
            </a:r>
          </a:p>
        </p:txBody>
      </p:sp>
      <p:pic>
        <p:nvPicPr>
          <p:cNvPr id="4098" name="Picture 2" descr="Bitmoji Image">
            <a:extLst>
              <a:ext uri="{FF2B5EF4-FFF2-40B4-BE49-F238E27FC236}">
                <a16:creationId xmlns:a16="http://schemas.microsoft.com/office/drawing/2014/main" id="{E14E27D8-084C-43F0-AECE-CD68FB92D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18279" y="-71250"/>
            <a:ext cx="1973720" cy="20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4" descr="Bitmoji Image">
            <a:extLst>
              <a:ext uri="{FF2B5EF4-FFF2-40B4-BE49-F238E27FC236}">
                <a16:creationId xmlns:a16="http://schemas.microsoft.com/office/drawing/2014/main" id="{34AF0D72-72FF-45D9-9794-443A81B2C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592" y="158064"/>
            <a:ext cx="6156000" cy="61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29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B824A07-E5AF-41A9-8002-8045A5493D7C}"/>
              </a:ext>
            </a:extLst>
          </p:cNvPr>
          <p:cNvSpPr/>
          <p:nvPr/>
        </p:nvSpPr>
        <p:spPr>
          <a:xfrm>
            <a:off x="0" y="1"/>
            <a:ext cx="12192000" cy="69144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i="1" spc="-150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99BC1CD3-0F6A-4409-9652-9540BA109D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D7D25598-CD32-4D2D-9E15-9BE9065C658E}" type="slidenum">
              <a:rPr lang="pt-BR" noProof="0" smtClean="0"/>
              <a:pPr rtl="0"/>
              <a:t>20</a:t>
            </a:fld>
            <a:endParaRPr lang="pt-BR" noProof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523C0B9-6E41-41AE-B5D4-36BF06449959}"/>
              </a:ext>
            </a:extLst>
          </p:cNvPr>
          <p:cNvSpPr/>
          <p:nvPr/>
        </p:nvSpPr>
        <p:spPr>
          <a:xfrm>
            <a:off x="9753600" y="5984139"/>
            <a:ext cx="2438400" cy="930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i="1" spc="-150" dirty="0">
                <a:solidFill>
                  <a:schemeClr val="tx1"/>
                </a:solidFill>
                <a:latin typeface="+mj-lt"/>
              </a:rPr>
              <a:t>Bebidas Calientes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C018C4B-A741-4B56-B16E-950056FD52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4" r="7115" b="7143"/>
          <a:stretch/>
        </p:blipFill>
        <p:spPr>
          <a:xfrm>
            <a:off x="323593" y="48023"/>
            <a:ext cx="2865120" cy="316992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7874869-76BC-4394-9E7A-7E6708DBD9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261"/>
          <a:stretch/>
        </p:blipFill>
        <p:spPr>
          <a:xfrm>
            <a:off x="8344157" y="132524"/>
            <a:ext cx="3524250" cy="316991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E94A929-5639-4A07-AAB1-08AE944D8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947" y="3451810"/>
            <a:ext cx="3440841" cy="25756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2AA1DB1F-0AE0-40A2-819F-BD12F2BF6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4041" y="4328057"/>
            <a:ext cx="2800816" cy="2521522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5D584004-4B52-4C87-9A0D-6A7C760056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5174" y="3802174"/>
            <a:ext cx="3638550" cy="504825"/>
          </a:xfrm>
          <a:prstGeom prst="rect">
            <a:avLst/>
          </a:prstGeom>
        </p:spPr>
      </p:pic>
      <p:sp>
        <p:nvSpPr>
          <p:cNvPr id="23" name="Seta: Curva para Baixo 22">
            <a:extLst>
              <a:ext uri="{FF2B5EF4-FFF2-40B4-BE49-F238E27FC236}">
                <a16:creationId xmlns:a16="http://schemas.microsoft.com/office/drawing/2014/main" id="{583B222D-DEB4-42AB-9219-47064AF034E6}"/>
              </a:ext>
            </a:extLst>
          </p:cNvPr>
          <p:cNvSpPr/>
          <p:nvPr/>
        </p:nvSpPr>
        <p:spPr>
          <a:xfrm rot="2537480">
            <a:off x="6886250" y="2510710"/>
            <a:ext cx="1028937" cy="1172392"/>
          </a:xfrm>
          <a:prstGeom prst="curvedDownArrow">
            <a:avLst>
              <a:gd name="adj1" fmla="val 25000"/>
              <a:gd name="adj2" fmla="val 50000"/>
              <a:gd name="adj3" fmla="val 3438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i="1" spc="-150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Seta: Curva para a Direita 23">
            <a:extLst>
              <a:ext uri="{FF2B5EF4-FFF2-40B4-BE49-F238E27FC236}">
                <a16:creationId xmlns:a16="http://schemas.microsoft.com/office/drawing/2014/main" id="{21D9DA58-83C7-411E-A0B3-D02CE40A40FC}"/>
              </a:ext>
            </a:extLst>
          </p:cNvPr>
          <p:cNvSpPr/>
          <p:nvPr/>
        </p:nvSpPr>
        <p:spPr>
          <a:xfrm rot="3780497">
            <a:off x="3660374" y="2324509"/>
            <a:ext cx="641859" cy="1553007"/>
          </a:xfrm>
          <a:prstGeom prst="curvedRight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i="1" spc="-150" dirty="0" err="1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C9E6F50-9B2D-4990-81B1-12678B763E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3382" y="135825"/>
            <a:ext cx="2655570" cy="3468652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B8C9911E-D921-4E7B-916D-B30492F437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2619" y="5931267"/>
            <a:ext cx="367665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04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F31FEE01-2880-43AB-B0DB-983D02D4CB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D7D25598-CD32-4D2D-9E15-9BE9065C658E}" type="slidenum">
              <a:rPr lang="pt-BR" noProof="0" smtClean="0"/>
              <a:pPr rtl="0"/>
              <a:t>21</a:t>
            </a:fld>
            <a:endParaRPr lang="pt-BR" noProof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EA8C418-8DC9-4177-B4B6-99B091AD229D}"/>
              </a:ext>
            </a:extLst>
          </p:cNvPr>
          <p:cNvSpPr/>
          <p:nvPr/>
        </p:nvSpPr>
        <p:spPr>
          <a:xfrm>
            <a:off x="0" y="-13144"/>
            <a:ext cx="12192000" cy="6871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i="1" spc="-150" dirty="0" err="1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D06992B-A9BD-4F0D-86C2-EDB08DE0D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3" y="17900"/>
            <a:ext cx="2794158" cy="437253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F8F62C8-C044-417E-BEDA-03596BB5D632}"/>
              </a:ext>
            </a:extLst>
          </p:cNvPr>
          <p:cNvSpPr txBox="1"/>
          <p:nvPr/>
        </p:nvSpPr>
        <p:spPr>
          <a:xfrm>
            <a:off x="9692640" y="6396335"/>
            <a:ext cx="24993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latin typeface="+mj-lt"/>
              </a:rPr>
              <a:t>Bebidas Frías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4CC8083-9C7C-4FC7-9EEF-0305394AB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519" y="45404"/>
            <a:ext cx="3473768" cy="445642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5F854A9-BFB5-4E91-93EE-2B072D63B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078" y="3396806"/>
            <a:ext cx="1123950" cy="276225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55B9000-7F54-4719-807D-F999202EA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725" y="6067839"/>
            <a:ext cx="3008912" cy="72307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843AF43-DB9E-421F-9C05-6601CB200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3569" y="3851909"/>
            <a:ext cx="1152950" cy="214884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5A16F19-02B7-45B7-8B0F-15972C84DA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577" y="5916516"/>
            <a:ext cx="3562350" cy="85725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4BB76A2-A3A7-48C4-930F-EFF895DA8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2639" y="1214521"/>
            <a:ext cx="1390650" cy="359092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384708E-9E25-40EE-ABB0-483EA2CE10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6044" y="438623"/>
            <a:ext cx="374332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02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EA6DC6D-8930-4A3E-A88B-2678D2ED52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D7D25598-CD32-4D2D-9E15-9BE9065C658E}" type="slidenum">
              <a:rPr lang="pt-BR" noProof="0" smtClean="0"/>
              <a:pPr rtl="0"/>
              <a:t>22</a:t>
            </a:fld>
            <a:endParaRPr lang="pt-BR" noProof="0"/>
          </a:p>
        </p:txBody>
      </p:sp>
      <p:pic>
        <p:nvPicPr>
          <p:cNvPr id="13" name="A mí me gustan las hamburguesas - Los Piratas">
            <a:hlinkClick r:id="" action="ppaction://media"/>
            <a:extLst>
              <a:ext uri="{FF2B5EF4-FFF2-40B4-BE49-F238E27FC236}">
                <a16:creationId xmlns:a16="http://schemas.microsoft.com/office/drawing/2014/main" id="{A979997F-6F13-4C5E-9E9B-F23FF3A577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869" end="565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BF9AAE2-F918-4258-88D4-89335CAE4570}"/>
              </a:ext>
            </a:extLst>
          </p:cNvPr>
          <p:cNvSpPr txBox="1"/>
          <p:nvPr/>
        </p:nvSpPr>
        <p:spPr>
          <a:xfrm>
            <a:off x="5886450" y="6488668"/>
            <a:ext cx="6872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hlinkClick r:id="rId5"/>
              </a:rPr>
              <a:t>A mí me gustan las hamburguesas - Los Piratas - YouTube</a:t>
            </a:r>
            <a:endParaRPr lang="es-CL" b="1" dirty="0" err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684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A954D6B-3EE3-4990-BE79-905BE85140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415324">
            <a:off x="1222476" y="4327097"/>
            <a:ext cx="2366818" cy="1959725"/>
          </a:xfrm>
          <a:noFill/>
          <a:ln w="762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/>
          <a:lstStyle/>
          <a:p>
            <a:r>
              <a:rPr lang="es-CL" sz="3200" dirty="0">
                <a:latin typeface="Waltograph UI" panose="03080602000000000000" pitchFamily="66" charset="0"/>
              </a:rPr>
              <a:t>¡Gracias!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F7A696-A38A-4F94-9E4D-95551987FE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D7D25598-CD32-4D2D-9E15-9BE9065C658E}" type="slidenum">
              <a:rPr lang="pt-BR" noProof="0" smtClean="0"/>
              <a:pPr rtl="0"/>
              <a:t>23</a:t>
            </a:fld>
            <a:endParaRPr lang="pt-BR" noProof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D969232A-085B-4A76-AE53-20B399E64F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19398364" flipH="1">
            <a:off x="-360124" y="617889"/>
            <a:ext cx="3456767" cy="508095"/>
          </a:xfrm>
        </p:spPr>
        <p:txBody>
          <a:bodyPr/>
          <a:lstStyle/>
          <a:p>
            <a:r>
              <a:rPr lang="es-CL" dirty="0"/>
              <a:t>Contacto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3D0CFBD-80A3-4237-BC5B-14897CE58379}"/>
              </a:ext>
            </a:extLst>
          </p:cNvPr>
          <p:cNvSpPr txBox="1"/>
          <p:nvPr/>
        </p:nvSpPr>
        <p:spPr>
          <a:xfrm>
            <a:off x="3827349" y="2844225"/>
            <a:ext cx="5357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CL" sz="3200" b="1" dirty="0">
                <a:solidFill>
                  <a:schemeClr val="bg1"/>
                </a:solidFill>
                <a:latin typeface="Life Savers ExtraBold" panose="03050902040302000004" pitchFamily="66" charset="0"/>
              </a:rPr>
              <a:t>jiceli24@gmail.com</a:t>
            </a:r>
          </a:p>
        </p:txBody>
      </p:sp>
    </p:spTree>
    <p:extLst>
      <p:ext uri="{BB962C8B-B14F-4D97-AF65-F5344CB8AC3E}">
        <p14:creationId xmlns:p14="http://schemas.microsoft.com/office/powerpoint/2010/main" val="1980564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10143E5C-FCDC-4ED8-B517-8BF5914625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D7D25598-CD32-4D2D-9E15-9BE9065C658E}" type="slidenum">
              <a:rPr lang="pt-BR" smtClean="0"/>
              <a:pPr rtl="0"/>
              <a:t>3</a:t>
            </a:fld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656031A-5838-412F-85AE-0865B4022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120000">
            <a:off x="633860" y="430084"/>
            <a:ext cx="8725917" cy="705236"/>
          </a:xfrm>
          <a:solidFill>
            <a:srgbClr val="04AC0C"/>
          </a:solidFill>
          <a:effectLst>
            <a:glow>
              <a:schemeClr val="accent1">
                <a:alpha val="45000"/>
              </a:schemeClr>
            </a:glow>
            <a:innerShdw blurRad="254000" dir="600000">
              <a:schemeClr val="tx1">
                <a:lumMod val="85000"/>
                <a:lumOff val="15000"/>
                <a:alpha val="84000"/>
              </a:schemeClr>
            </a:innerShdw>
            <a:reflection stA="0" endPos="0" dist="50800" dir="5400000" sy="-100000" algn="bl" rotWithShape="0"/>
            <a:softEdge rad="63500"/>
          </a:effectLst>
        </p:spPr>
        <p:txBody>
          <a:bodyPr rtlCol="0">
            <a:normAutofit/>
          </a:bodyPr>
          <a:lstStyle/>
          <a:p>
            <a:pPr rtl="0"/>
            <a:r>
              <a:rPr lang="pt-BR" dirty="0"/>
              <a:t>La forma </a:t>
            </a:r>
            <a:r>
              <a:rPr lang="es-ES" noProof="1"/>
              <a:t>correcta es utilizar los pronombres…</a:t>
            </a:r>
            <a:endParaRPr lang="pt-BR" dirty="0"/>
          </a:p>
        </p:txBody>
      </p:sp>
      <p:pic>
        <p:nvPicPr>
          <p:cNvPr id="19" name="Espaço Reservado para Imagem 18">
            <a:extLst>
              <a:ext uri="{FF2B5EF4-FFF2-40B4-BE49-F238E27FC236}">
                <a16:creationId xmlns:a16="http://schemas.microsoft.com/office/drawing/2014/main" id="{EB76D8FE-EDAC-4B44-B88F-22AB22405A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15471" t="7546" r="66696" b="80859"/>
          <a:stretch/>
        </p:blipFill>
        <p:spPr>
          <a:xfrm>
            <a:off x="5289475" y="1444910"/>
            <a:ext cx="1228897" cy="772610"/>
          </a:xfrm>
          <a:effectLst>
            <a:softEdge rad="31750"/>
          </a:effectLst>
        </p:spPr>
      </p:pic>
      <p:pic>
        <p:nvPicPr>
          <p:cNvPr id="5122" name="Picture 2" descr="Bitmoji Image">
            <a:extLst>
              <a:ext uri="{FF2B5EF4-FFF2-40B4-BE49-F238E27FC236}">
                <a16:creationId xmlns:a16="http://schemas.microsoft.com/office/drawing/2014/main" id="{0BE8481B-A779-4830-A2D1-6B046D546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9095">
            <a:off x="10678897" y="-89993"/>
            <a:ext cx="1661160" cy="170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A152B2AB-6527-4BAB-9F1B-72AF9BB10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5334" y="2245175"/>
            <a:ext cx="1129778" cy="823249"/>
          </a:xfrm>
          <a:prstGeom prst="rect">
            <a:avLst/>
          </a:prstGeom>
        </p:spPr>
      </p:pic>
      <p:pic>
        <p:nvPicPr>
          <p:cNvPr id="5120" name="Imagem 5119">
            <a:extLst>
              <a:ext uri="{FF2B5EF4-FFF2-40B4-BE49-F238E27FC236}">
                <a16:creationId xmlns:a16="http://schemas.microsoft.com/office/drawing/2014/main" id="{D7E2CFD1-6BE1-432E-BADB-E3EA099C1E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5612" y="3049587"/>
            <a:ext cx="913983" cy="773370"/>
          </a:xfrm>
          <a:prstGeom prst="rect">
            <a:avLst/>
          </a:prstGeom>
        </p:spPr>
      </p:pic>
      <p:pic>
        <p:nvPicPr>
          <p:cNvPr id="5121" name="Imagem 5120">
            <a:extLst>
              <a:ext uri="{FF2B5EF4-FFF2-40B4-BE49-F238E27FC236}">
                <a16:creationId xmlns:a16="http://schemas.microsoft.com/office/drawing/2014/main" id="{B28CEA32-6DC6-49C2-91AB-797FCB12A3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9475" y="3929719"/>
            <a:ext cx="1343212" cy="657317"/>
          </a:xfrm>
          <a:prstGeom prst="rect">
            <a:avLst/>
          </a:prstGeom>
        </p:spPr>
      </p:pic>
      <p:pic>
        <p:nvPicPr>
          <p:cNvPr id="5123" name="Imagem 5122">
            <a:extLst>
              <a:ext uri="{FF2B5EF4-FFF2-40B4-BE49-F238E27FC236}">
                <a16:creationId xmlns:a16="http://schemas.microsoft.com/office/drawing/2014/main" id="{06160577-DE95-45A3-82B2-5A9170AF89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5612" y="4639160"/>
            <a:ext cx="1132244" cy="728498"/>
          </a:xfrm>
          <a:prstGeom prst="rect">
            <a:avLst/>
          </a:prstGeom>
        </p:spPr>
      </p:pic>
      <p:pic>
        <p:nvPicPr>
          <p:cNvPr id="5124" name="Imagem 5123">
            <a:extLst>
              <a:ext uri="{FF2B5EF4-FFF2-40B4-BE49-F238E27FC236}">
                <a16:creationId xmlns:a16="http://schemas.microsoft.com/office/drawing/2014/main" id="{7D5A5616-F562-4D3C-B801-92CC85413B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0729" y="5372611"/>
            <a:ext cx="1129778" cy="756151"/>
          </a:xfrm>
          <a:prstGeom prst="rect">
            <a:avLst/>
          </a:prstGeom>
        </p:spPr>
      </p:pic>
      <p:sp>
        <p:nvSpPr>
          <p:cNvPr id="5132" name="Chave Direita 5131">
            <a:extLst>
              <a:ext uri="{FF2B5EF4-FFF2-40B4-BE49-F238E27FC236}">
                <a16:creationId xmlns:a16="http://schemas.microsoft.com/office/drawing/2014/main" id="{15056277-68B4-4523-95EC-575AA5A44ED0}"/>
              </a:ext>
            </a:extLst>
          </p:cNvPr>
          <p:cNvSpPr/>
          <p:nvPr/>
        </p:nvSpPr>
        <p:spPr>
          <a:xfrm>
            <a:off x="6634820" y="1674117"/>
            <a:ext cx="990553" cy="4297680"/>
          </a:xfrm>
          <a:prstGeom prst="rightBrace">
            <a:avLst>
              <a:gd name="adj1" fmla="val 51412"/>
              <a:gd name="adj2" fmla="val 47163"/>
            </a:avLst>
          </a:prstGeom>
          <a:ln w="76200">
            <a:prstDash val="soli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133" name="Imagem 5132">
            <a:extLst>
              <a:ext uri="{FF2B5EF4-FFF2-40B4-BE49-F238E27FC236}">
                <a16:creationId xmlns:a16="http://schemas.microsoft.com/office/drawing/2014/main" id="{3FF66A93-9949-4C3B-85D7-8D2A5F9B93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5286" y="1893006"/>
            <a:ext cx="3208870" cy="1223848"/>
          </a:xfrm>
          <a:prstGeom prst="rect">
            <a:avLst/>
          </a:prstGeom>
        </p:spPr>
      </p:pic>
      <p:pic>
        <p:nvPicPr>
          <p:cNvPr id="5134" name="Imagem 5133">
            <a:extLst>
              <a:ext uri="{FF2B5EF4-FFF2-40B4-BE49-F238E27FC236}">
                <a16:creationId xmlns:a16="http://schemas.microsoft.com/office/drawing/2014/main" id="{7D092C4C-1430-48AB-94E0-92D73E94DB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5594" y="4511911"/>
            <a:ext cx="4425778" cy="1223848"/>
          </a:xfrm>
          <a:prstGeom prst="rect">
            <a:avLst/>
          </a:prstGeom>
        </p:spPr>
      </p:pic>
      <p:sp>
        <p:nvSpPr>
          <p:cNvPr id="5139" name="Retângulo 5138">
            <a:extLst>
              <a:ext uri="{FF2B5EF4-FFF2-40B4-BE49-F238E27FC236}">
                <a16:creationId xmlns:a16="http://schemas.microsoft.com/office/drawing/2014/main" id="{F9319CA8-4C42-4935-B725-5B1E22A500EF}"/>
              </a:ext>
            </a:extLst>
          </p:cNvPr>
          <p:cNvSpPr/>
          <p:nvPr/>
        </p:nvSpPr>
        <p:spPr>
          <a:xfrm>
            <a:off x="642032" y="1384993"/>
            <a:ext cx="20185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pt-BR" sz="4800" b="1" dirty="0">
                <a:ln w="2857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(A </a:t>
            </a:r>
            <a:r>
              <a:rPr lang="es-ES" sz="4800" b="1" noProof="1">
                <a:ln w="2857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mí</a:t>
            </a:r>
            <a:r>
              <a:rPr lang="pt-BR" sz="4800" b="1" dirty="0">
                <a:ln w="2857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</a:t>
            </a:r>
          </a:p>
        </p:txBody>
      </p:sp>
      <p:sp>
        <p:nvSpPr>
          <p:cNvPr id="5141" name="Retângulo 5140">
            <a:extLst>
              <a:ext uri="{FF2B5EF4-FFF2-40B4-BE49-F238E27FC236}">
                <a16:creationId xmlns:a16="http://schemas.microsoft.com/office/drawing/2014/main" id="{7655A40F-C45F-40EF-8E59-D47C0A4FB6D5}"/>
              </a:ext>
            </a:extLst>
          </p:cNvPr>
          <p:cNvSpPr/>
          <p:nvPr/>
        </p:nvSpPr>
        <p:spPr>
          <a:xfrm>
            <a:off x="546026" y="2971626"/>
            <a:ext cx="43476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s-E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 él</a:t>
            </a:r>
            <a:r>
              <a:rPr lang="es-E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/ella/usted)</a:t>
            </a:r>
            <a:endParaRPr lang="es-E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43" name="Retângulo 5142">
            <a:extLst>
              <a:ext uri="{FF2B5EF4-FFF2-40B4-BE49-F238E27FC236}">
                <a16:creationId xmlns:a16="http://schemas.microsoft.com/office/drawing/2014/main" id="{A9F6B508-5617-4620-B79F-4E8BAC189065}"/>
              </a:ext>
            </a:extLst>
          </p:cNvPr>
          <p:cNvSpPr/>
          <p:nvPr/>
        </p:nvSpPr>
        <p:spPr>
          <a:xfrm>
            <a:off x="519153" y="3742470"/>
            <a:ext cx="435568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(A </a:t>
            </a:r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nosotros</a:t>
            </a:r>
            <a:r>
              <a:rPr lang="pt-BR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/as)</a:t>
            </a:r>
          </a:p>
        </p:txBody>
      </p:sp>
      <p:sp>
        <p:nvSpPr>
          <p:cNvPr id="5144" name="Retângulo 5143">
            <a:extLst>
              <a:ext uri="{FF2B5EF4-FFF2-40B4-BE49-F238E27FC236}">
                <a16:creationId xmlns:a16="http://schemas.microsoft.com/office/drawing/2014/main" id="{FB0DF19D-E3C8-43E2-8D34-F75CDED132B3}"/>
              </a:ext>
            </a:extLst>
          </p:cNvPr>
          <p:cNvSpPr/>
          <p:nvPr/>
        </p:nvSpPr>
        <p:spPr>
          <a:xfrm>
            <a:off x="644048" y="4545858"/>
            <a:ext cx="41215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(A 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vosotros</a:t>
            </a:r>
            <a:r>
              <a:rPr lang="pt-BR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/as</a:t>
            </a:r>
            <a:endParaRPr lang="pt-BR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145" name="Retângulo 5144">
            <a:extLst>
              <a:ext uri="{FF2B5EF4-FFF2-40B4-BE49-F238E27FC236}">
                <a16:creationId xmlns:a16="http://schemas.microsoft.com/office/drawing/2014/main" id="{0CA657A2-A8FA-4FAC-B7CA-E38B31A224B8}"/>
              </a:ext>
            </a:extLst>
          </p:cNvPr>
          <p:cNvSpPr/>
          <p:nvPr/>
        </p:nvSpPr>
        <p:spPr>
          <a:xfrm>
            <a:off x="471739" y="5419827"/>
            <a:ext cx="4990470" cy="6617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7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(A </a:t>
            </a:r>
            <a:r>
              <a:rPr lang="es-ES" sz="37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ellos/as/ ustedes</a:t>
            </a:r>
            <a:r>
              <a:rPr lang="pt-BR" sz="37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</a:t>
            </a:r>
          </a:p>
        </p:txBody>
      </p:sp>
      <p:sp>
        <p:nvSpPr>
          <p:cNvPr id="5146" name="Retângulo 5145">
            <a:extLst>
              <a:ext uri="{FF2B5EF4-FFF2-40B4-BE49-F238E27FC236}">
                <a16:creationId xmlns:a16="http://schemas.microsoft.com/office/drawing/2014/main" id="{BEE117EB-910E-4C4C-88D9-6285EC6EF57D}"/>
              </a:ext>
            </a:extLst>
          </p:cNvPr>
          <p:cNvSpPr/>
          <p:nvPr/>
        </p:nvSpPr>
        <p:spPr>
          <a:xfrm>
            <a:off x="560541" y="2077229"/>
            <a:ext cx="18036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(A ti)</a:t>
            </a:r>
          </a:p>
        </p:txBody>
      </p:sp>
      <p:pic>
        <p:nvPicPr>
          <p:cNvPr id="1026" name="Picture 2" descr="okay">
            <a:extLst>
              <a:ext uri="{FF2B5EF4-FFF2-40B4-BE49-F238E27FC236}">
                <a16:creationId xmlns:a16="http://schemas.microsoft.com/office/drawing/2014/main" id="{7B6A0C4D-509A-4F67-8F6A-923532A3C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732" y="-305030"/>
            <a:ext cx="6884997" cy="688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67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 animBg="1"/>
      <p:bldP spid="5139" grpId="0"/>
      <p:bldP spid="5141" grpId="0"/>
      <p:bldP spid="5143" grpId="0"/>
      <p:bldP spid="5144" grpId="0"/>
      <p:bldP spid="5145" grpId="0"/>
      <p:bldP spid="51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m 79">
            <a:extLst>
              <a:ext uri="{FF2B5EF4-FFF2-40B4-BE49-F238E27FC236}">
                <a16:creationId xmlns:a16="http://schemas.microsoft.com/office/drawing/2014/main" id="{62E1DC4A-B04B-430A-8A3B-0FBC167B6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883" y="3648869"/>
            <a:ext cx="4131649" cy="3219450"/>
          </a:xfrm>
          <a:prstGeom prst="rect">
            <a:avLst/>
          </a:prstGeom>
        </p:spPr>
      </p:pic>
      <p:pic>
        <p:nvPicPr>
          <p:cNvPr id="72" name="Imagem 71">
            <a:extLst>
              <a:ext uri="{FF2B5EF4-FFF2-40B4-BE49-F238E27FC236}">
                <a16:creationId xmlns:a16="http://schemas.microsoft.com/office/drawing/2014/main" id="{35690D11-3D3D-47DF-9E22-0B5A91B39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387" y="-30710"/>
            <a:ext cx="4493897" cy="3638550"/>
          </a:xfrm>
          <a:prstGeom prst="rect">
            <a:avLst/>
          </a:prstGeom>
        </p:spPr>
      </p:pic>
      <p:pic>
        <p:nvPicPr>
          <p:cNvPr id="74" name="Imagem 73">
            <a:extLst>
              <a:ext uri="{FF2B5EF4-FFF2-40B4-BE49-F238E27FC236}">
                <a16:creationId xmlns:a16="http://schemas.microsoft.com/office/drawing/2014/main" id="{46910BFC-A7E3-43B4-9B08-A09B7DF7A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848" y="3648869"/>
            <a:ext cx="4038566" cy="3219450"/>
          </a:xfrm>
          <a:prstGeom prst="rect">
            <a:avLst/>
          </a:prstGeom>
        </p:spPr>
      </p:pic>
      <p:pic>
        <p:nvPicPr>
          <p:cNvPr id="78" name="Imagem 77">
            <a:extLst>
              <a:ext uri="{FF2B5EF4-FFF2-40B4-BE49-F238E27FC236}">
                <a16:creationId xmlns:a16="http://schemas.microsoft.com/office/drawing/2014/main" id="{4489E3EB-6820-4B15-A429-C90DE7987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550" y="-10318"/>
            <a:ext cx="3219450" cy="3219450"/>
          </a:xfrm>
          <a:prstGeom prst="rect">
            <a:avLst/>
          </a:prstGeom>
        </p:spPr>
      </p:pic>
      <p:pic>
        <p:nvPicPr>
          <p:cNvPr id="76" name="Imagem 75">
            <a:extLst>
              <a:ext uri="{FF2B5EF4-FFF2-40B4-BE49-F238E27FC236}">
                <a16:creationId xmlns:a16="http://schemas.microsoft.com/office/drawing/2014/main" id="{178B44E8-8EA9-4AA1-869E-2FE468D34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97" y="-10318"/>
            <a:ext cx="3219450" cy="3219450"/>
          </a:xfrm>
          <a:prstGeom prst="rect">
            <a:avLst/>
          </a:prstGeom>
        </p:spPr>
      </p:pic>
      <p:pic>
        <p:nvPicPr>
          <p:cNvPr id="70" name="Imagem 69">
            <a:extLst>
              <a:ext uri="{FF2B5EF4-FFF2-40B4-BE49-F238E27FC236}">
                <a16:creationId xmlns:a16="http://schemas.microsoft.com/office/drawing/2014/main" id="{6D61189E-0299-4835-88ED-2632DE242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340" y="3219450"/>
            <a:ext cx="4101906" cy="3648868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E3ED94E-2572-42EE-B6D1-357122EDF0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D25598-CD32-4D2D-9E15-9BE9065C658E}" type="slidenum">
              <a:rPr lang="pt-BR" noProof="0" smtClean="0"/>
              <a:pPr/>
              <a:t>4</a:t>
            </a:fld>
            <a:endParaRPr lang="pt-BR" noProof="0"/>
          </a:p>
        </p:txBody>
      </p:sp>
      <p:sp>
        <p:nvSpPr>
          <p:cNvPr id="21" name="Espaço Reservado para Texto 20">
            <a:extLst>
              <a:ext uri="{FF2B5EF4-FFF2-40B4-BE49-F238E27FC236}">
                <a16:creationId xmlns:a16="http://schemas.microsoft.com/office/drawing/2014/main" id="{CA335B2D-0982-4438-B086-5931586B182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184291" y="6346825"/>
            <a:ext cx="2000250" cy="5318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dirty="0"/>
              <a:t>Ejemplos… </a:t>
            </a:r>
          </a:p>
        </p:txBody>
      </p:sp>
      <p:pic>
        <p:nvPicPr>
          <p:cNvPr id="81" name="Imagem 80">
            <a:extLst>
              <a:ext uri="{FF2B5EF4-FFF2-40B4-BE49-F238E27FC236}">
                <a16:creationId xmlns:a16="http://schemas.microsoft.com/office/drawing/2014/main" id="{024C89F2-37A8-4ADE-830C-326CEBA43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586" y="647789"/>
            <a:ext cx="3710004" cy="517389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880900FD-DE67-4915-84C6-9C60C6D2C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531" y="633061"/>
            <a:ext cx="4041613" cy="5172777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CD7D0D0F-2D81-4180-8246-8F6CB9C08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9893" y="633061"/>
            <a:ext cx="4161905" cy="518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44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988C4907-6158-4F04-9ABD-4A5BC5AD31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7" t="5096" r="1237" b="4552"/>
          <a:stretch/>
        </p:blipFill>
        <p:spPr>
          <a:xfrm>
            <a:off x="7992558" y="715701"/>
            <a:ext cx="3803202" cy="5544602"/>
          </a:xfrm>
          <a:prstGeom prst="rect">
            <a:avLst/>
          </a:prstGeom>
        </p:spPr>
      </p:pic>
      <p:pic>
        <p:nvPicPr>
          <p:cNvPr id="4" name="Picture 2" descr="Diálogo em Quadrinhos: 10 dicas para escrever uma HQ incrível: Curto,  direto, significativo ou memorável? Qual … | Quadrinhos, Convite super  heróis, Formas de balão">
            <a:extLst>
              <a:ext uri="{FF2B5EF4-FFF2-40B4-BE49-F238E27FC236}">
                <a16:creationId xmlns:a16="http://schemas.microsoft.com/office/drawing/2014/main" id="{154C410E-273A-4B8A-B7A3-9638958123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99" b="-63407"/>
          <a:stretch/>
        </p:blipFill>
        <p:spPr bwMode="auto">
          <a:xfrm rot="10800000">
            <a:off x="0" y="-1866900"/>
            <a:ext cx="7620000" cy="273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D90CB74-8DEA-46F3-8B9A-AA562A189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13" y="715700"/>
            <a:ext cx="4069080" cy="5544603"/>
          </a:xfrm>
          <a:prstGeom prst="rect">
            <a:avLst/>
          </a:prstGeom>
        </p:spPr>
      </p:pic>
      <p:sp>
        <p:nvSpPr>
          <p:cNvPr id="18" name="Espaço Reservado para Imagem 17">
            <a:extLst>
              <a:ext uri="{FF2B5EF4-FFF2-40B4-BE49-F238E27FC236}">
                <a16:creationId xmlns:a16="http://schemas.microsoft.com/office/drawing/2014/main" id="{AA83D2A2-39DA-43B1-A79A-E13C44080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6286DC1-83C5-4BC4-B5CA-EBA797DDD7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D7D25598-CD32-4D2D-9E15-9BE9065C658E}" type="slidenum">
              <a:rPr lang="pt-BR" noProof="0" smtClean="0"/>
              <a:pPr rtl="0"/>
              <a:t>5</a:t>
            </a:fld>
            <a:endParaRPr lang="pt-BR" noProof="0" dirty="0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11261DFA-B235-4E1E-B5AE-FD71141AD2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45" r="4203"/>
          <a:stretch/>
        </p:blipFill>
        <p:spPr>
          <a:xfrm>
            <a:off x="4371526" y="715701"/>
            <a:ext cx="3509683" cy="554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47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6">
            <a:extLst>
              <a:ext uri="{FF2B5EF4-FFF2-40B4-BE49-F238E27FC236}">
                <a16:creationId xmlns:a16="http://schemas.microsoft.com/office/drawing/2014/main" id="{142F8B8B-FABB-493E-B006-3B4A4C23E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120000">
            <a:off x="164062" y="263120"/>
            <a:ext cx="3980486" cy="631037"/>
          </a:xfrm>
        </p:spPr>
        <p:txBody>
          <a:bodyPr>
            <a:normAutofit/>
          </a:bodyPr>
          <a:lstStyle/>
          <a:p>
            <a:r>
              <a:rPr lang="es-ES" dirty="0"/>
              <a:t>La forma Negativa…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B989762-B60A-4E8E-8511-F13C61AFC8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D7D25598-CD32-4D2D-9E15-9BE9065C658E}" type="slidenum">
              <a:rPr lang="pt-BR" noProof="0" smtClean="0"/>
              <a:pPr rtl="0"/>
              <a:t>6</a:t>
            </a:fld>
            <a:endParaRPr lang="pt-BR" noProof="0"/>
          </a:p>
        </p:txBody>
      </p:sp>
      <p:sp>
        <p:nvSpPr>
          <p:cNvPr id="28" name="Espaço Reservado para Imagem 27">
            <a:extLst>
              <a:ext uri="{FF2B5EF4-FFF2-40B4-BE49-F238E27FC236}">
                <a16:creationId xmlns:a16="http://schemas.microsoft.com/office/drawing/2014/main" id="{D49FA302-64A5-42E1-9EDC-5FD2AB467FA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42AB63FF-03D0-4BF6-85BD-14FEA0B92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52" y="1087259"/>
            <a:ext cx="4000086" cy="5173044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99012C6F-946B-46DA-B5CB-1ACB06C350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3" r="2499"/>
          <a:stretch/>
        </p:blipFill>
        <p:spPr>
          <a:xfrm>
            <a:off x="8048158" y="1124561"/>
            <a:ext cx="3578129" cy="5173043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5224A190-6D20-4F43-A123-69171CAE2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358" y="650561"/>
            <a:ext cx="3595535" cy="560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1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56A9030-0D53-4031-9297-5A162BC42C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D7D25598-CD32-4D2D-9E15-9BE9065C658E}" type="slidenum">
              <a:rPr lang="pt-BR" noProof="0" smtClean="0"/>
              <a:pPr rtl="0"/>
              <a:t>7</a:t>
            </a:fld>
            <a:endParaRPr lang="pt-BR" noProof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4651D0F8-0B38-4BB7-ABFF-5D3B55D1F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10" y="1411571"/>
            <a:ext cx="3771900" cy="1152525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2F38D7D8-9867-4E09-A622-E456F3CC598D}"/>
              </a:ext>
            </a:extLst>
          </p:cNvPr>
          <p:cNvSpPr txBox="1"/>
          <p:nvPr/>
        </p:nvSpPr>
        <p:spPr>
          <a:xfrm>
            <a:off x="0" y="61890"/>
            <a:ext cx="649357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latin typeface="+mj-lt"/>
              </a:rPr>
              <a:t>Con Verbos en Infinitivo, siempre usamos </a:t>
            </a:r>
            <a:r>
              <a:rPr lang="es-ES" sz="2400" b="1" i="1" dirty="0">
                <a:latin typeface="+mj-lt"/>
              </a:rPr>
              <a:t>Gusta…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904C144D-DC9D-4151-9801-C0CFB1D9A7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20707278" flipH="1">
            <a:off x="6049210" y="325361"/>
            <a:ext cx="2268178" cy="1654259"/>
          </a:xfrm>
        </p:spPr>
        <p:txBody>
          <a:bodyPr/>
          <a:lstStyle/>
          <a:p>
            <a:r>
              <a:rPr lang="es-ES" dirty="0"/>
              <a:t>¡OJO!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5198CED1-7803-414D-B12B-5FA7B8537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98266">
            <a:off x="1864173" y="2775024"/>
            <a:ext cx="1362075" cy="110490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D361FD1D-D247-4539-ACBF-6F1BAB8E2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32775">
            <a:off x="2040385" y="4811646"/>
            <a:ext cx="1009650" cy="108585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23B56000-4E0D-4D69-A79F-46882BBEA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0247" y="3935308"/>
            <a:ext cx="1114425" cy="838200"/>
          </a:xfrm>
          <a:prstGeom prst="rect">
            <a:avLst/>
          </a:prstGeom>
        </p:spPr>
      </p:pic>
      <p:sp>
        <p:nvSpPr>
          <p:cNvPr id="18" name="Seta: para Baixo 17">
            <a:extLst>
              <a:ext uri="{FF2B5EF4-FFF2-40B4-BE49-F238E27FC236}">
                <a16:creationId xmlns:a16="http://schemas.microsoft.com/office/drawing/2014/main" id="{EBBE55D7-C152-405B-B8FF-2FD26A75C2C1}"/>
              </a:ext>
            </a:extLst>
          </p:cNvPr>
          <p:cNvSpPr/>
          <p:nvPr/>
        </p:nvSpPr>
        <p:spPr>
          <a:xfrm>
            <a:off x="2301240" y="2243092"/>
            <a:ext cx="472440" cy="530588"/>
          </a:xfrm>
          <a:prstGeom prst="down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i="1" spc="-150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9AC7907-EE7E-4DA5-A6B5-643DBF17B4D5}"/>
              </a:ext>
            </a:extLst>
          </p:cNvPr>
          <p:cNvSpPr txBox="1"/>
          <p:nvPr/>
        </p:nvSpPr>
        <p:spPr>
          <a:xfrm>
            <a:off x="8403806" y="6399637"/>
            <a:ext cx="32224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s-ES" b="1" dirty="0">
                <a:latin typeface="+mj-lt"/>
              </a:rPr>
              <a:t>Ejemplos…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80AA257-0402-4CA5-A79F-240B7E6D62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0443" y="2173327"/>
            <a:ext cx="5558384" cy="645787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1DC6B1A2-DD49-49F9-ACC1-30FE46B031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5866" y="4199410"/>
            <a:ext cx="5832961" cy="830997"/>
          </a:xfrm>
          <a:prstGeom prst="rect">
            <a:avLst/>
          </a:prstGeom>
        </p:spPr>
      </p:pic>
      <p:pic>
        <p:nvPicPr>
          <p:cNvPr id="2050" name="Picture 2" descr="space suit reading">
            <a:extLst>
              <a:ext uri="{FF2B5EF4-FFF2-40B4-BE49-F238E27FC236}">
                <a16:creationId xmlns:a16="http://schemas.microsoft.com/office/drawing/2014/main" id="{E695282E-C1E1-4C8A-8F37-EA90E81CD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287" y="2621880"/>
            <a:ext cx="189547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oing a breakdance move called the freeze with boombox in background">
            <a:extLst>
              <a:ext uri="{FF2B5EF4-FFF2-40B4-BE49-F238E27FC236}">
                <a16:creationId xmlns:a16="http://schemas.microsoft.com/office/drawing/2014/main" id="{9C5D3835-4EAF-4B45-A7C8-A9B8A7F69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571" y="4580657"/>
            <a:ext cx="2352085" cy="235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66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4B168AB2-1EE3-4A8E-B4DC-8A4C15EEC5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0753920">
            <a:off x="10240419" y="4862143"/>
            <a:ext cx="1930192" cy="1787658"/>
          </a:xfrm>
        </p:spPr>
        <p:txBody>
          <a:bodyPr/>
          <a:lstStyle/>
          <a:p>
            <a:r>
              <a:rPr lang="es-ES" dirty="0"/>
              <a:t>¡Tome nota!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B32254B9-8160-4C66-9937-BCD2E76621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ES" sz="3200" dirty="0"/>
              <a:t>Resumen</a:t>
            </a:r>
            <a:endParaRPr lang="es-E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BC9A3CE-3DA9-44D5-A5C2-3CE2A8AA54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D7D25598-CD32-4D2D-9E15-9BE9065C658E}" type="slidenum">
              <a:rPr lang="pt-BR" noProof="0" smtClean="0"/>
              <a:pPr rtl="0"/>
              <a:t>8</a:t>
            </a:fld>
            <a:endParaRPr lang="pt-BR" noProof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41A7A33-E290-4437-BAEF-A0A9E0157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0204" y="863268"/>
            <a:ext cx="1019175" cy="69532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838E03C9-F33E-41A2-BB63-4F24AC84A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659" y="1665715"/>
            <a:ext cx="1038225" cy="752475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61315E74-70C8-4328-876A-EDF24A392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0180" y="2588393"/>
            <a:ext cx="1038225" cy="859606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260E9DF-2C5F-4372-9A58-1360E7BA9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0180" y="3651966"/>
            <a:ext cx="1419225" cy="638175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BB2441A9-764C-4BE7-A99E-78E529C84C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6462" y="4476518"/>
            <a:ext cx="1038225" cy="822889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B3505C47-DB86-4FFD-9645-5D21A8C3B3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5771" y="5344525"/>
            <a:ext cx="1286265" cy="822890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A3FDC75D-2103-4941-B8BF-B6F0F70E942D}"/>
              </a:ext>
            </a:extLst>
          </p:cNvPr>
          <p:cNvSpPr/>
          <p:nvPr/>
        </p:nvSpPr>
        <p:spPr>
          <a:xfrm>
            <a:off x="2560658" y="1006396"/>
            <a:ext cx="20088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(A mí) 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28ACB6D7-C6F8-4531-B9F0-47800368C5C4}"/>
              </a:ext>
            </a:extLst>
          </p:cNvPr>
          <p:cNvSpPr/>
          <p:nvPr/>
        </p:nvSpPr>
        <p:spPr>
          <a:xfrm>
            <a:off x="2531172" y="1757396"/>
            <a:ext cx="177484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( A ti)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A20BA5FB-139D-47EF-98EB-852AE6B73C41}"/>
              </a:ext>
            </a:extLst>
          </p:cNvPr>
          <p:cNvSpPr/>
          <p:nvPr/>
        </p:nvSpPr>
        <p:spPr>
          <a:xfrm>
            <a:off x="1012768" y="2645105"/>
            <a:ext cx="54906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(A él</a:t>
            </a:r>
            <a:r>
              <a:rPr lang="pt-BR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/ ella/ usted)</a:t>
            </a:r>
            <a:endParaRPr lang="pt-BR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B5B16A70-17DF-4FC5-A448-8DFB7B7B8909}"/>
              </a:ext>
            </a:extLst>
          </p:cNvPr>
          <p:cNvSpPr/>
          <p:nvPr/>
        </p:nvSpPr>
        <p:spPr>
          <a:xfrm>
            <a:off x="1104140" y="3386774"/>
            <a:ext cx="53078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(A nosotros/as)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2A865585-EB7F-4DDE-BDF6-D028DA063444}"/>
              </a:ext>
            </a:extLst>
          </p:cNvPr>
          <p:cNvSpPr/>
          <p:nvPr/>
        </p:nvSpPr>
        <p:spPr>
          <a:xfrm>
            <a:off x="1153256" y="4363623"/>
            <a:ext cx="5258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(A vosotros/as)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493ECF81-2880-43F5-939C-6B8587674DE2}"/>
              </a:ext>
            </a:extLst>
          </p:cNvPr>
          <p:cNvSpPr/>
          <p:nvPr/>
        </p:nvSpPr>
        <p:spPr>
          <a:xfrm>
            <a:off x="575663" y="5340472"/>
            <a:ext cx="64139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(A ellos/as/ </a:t>
            </a:r>
            <a:r>
              <a:rPr lang="es-E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ustedes</a:t>
            </a:r>
            <a:r>
              <a:rPr lang="pt-BR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)</a:t>
            </a:r>
          </a:p>
        </p:txBody>
      </p: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C530186E-AC57-4236-8635-32AC2300D5F8}"/>
              </a:ext>
            </a:extLst>
          </p:cNvPr>
          <p:cNvCxnSpPr>
            <a:cxnSpLocks/>
          </p:cNvCxnSpPr>
          <p:nvPr/>
        </p:nvCxnSpPr>
        <p:spPr>
          <a:xfrm>
            <a:off x="4759747" y="1383701"/>
            <a:ext cx="3163256" cy="0"/>
          </a:xfrm>
          <a:prstGeom prst="straightConnector1">
            <a:avLst/>
          </a:prstGeom>
          <a:ln w="28575" cap="flat" cmpd="sng" algn="ctr">
            <a:solidFill>
              <a:schemeClr val="accent3"/>
            </a:solidFill>
            <a:prstDash val="lgDash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68AFD0A1-117A-4093-842F-4B81E9202812}"/>
              </a:ext>
            </a:extLst>
          </p:cNvPr>
          <p:cNvCxnSpPr/>
          <p:nvPr/>
        </p:nvCxnSpPr>
        <p:spPr>
          <a:xfrm>
            <a:off x="4733058" y="2290606"/>
            <a:ext cx="3163256" cy="0"/>
          </a:xfrm>
          <a:prstGeom prst="straightConnector1">
            <a:avLst/>
          </a:prstGeom>
          <a:ln w="28575" cap="flat" cmpd="sng" algn="ctr">
            <a:solidFill>
              <a:schemeClr val="accent3"/>
            </a:solidFill>
            <a:prstDash val="lgDash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CF231576-8359-40DE-AD53-42DF671B269A}"/>
              </a:ext>
            </a:extLst>
          </p:cNvPr>
          <p:cNvCxnSpPr>
            <a:cxnSpLocks/>
          </p:cNvCxnSpPr>
          <p:nvPr/>
        </p:nvCxnSpPr>
        <p:spPr>
          <a:xfrm>
            <a:off x="6503374" y="3060603"/>
            <a:ext cx="1516631" cy="0"/>
          </a:xfrm>
          <a:prstGeom prst="straightConnector1">
            <a:avLst/>
          </a:prstGeom>
          <a:ln w="28575" cap="flat" cmpd="sng" algn="ctr">
            <a:solidFill>
              <a:schemeClr val="accent3"/>
            </a:solidFill>
            <a:prstDash val="lgDash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Conector de Seta Reta 33">
            <a:extLst>
              <a:ext uri="{FF2B5EF4-FFF2-40B4-BE49-F238E27FC236}">
                <a16:creationId xmlns:a16="http://schemas.microsoft.com/office/drawing/2014/main" id="{36A15EB3-4DA4-4187-8903-E7CB9A017F07}"/>
              </a:ext>
            </a:extLst>
          </p:cNvPr>
          <p:cNvCxnSpPr>
            <a:cxnSpLocks/>
          </p:cNvCxnSpPr>
          <p:nvPr/>
        </p:nvCxnSpPr>
        <p:spPr>
          <a:xfrm>
            <a:off x="6406372" y="4002418"/>
            <a:ext cx="1516631" cy="0"/>
          </a:xfrm>
          <a:prstGeom prst="straightConnector1">
            <a:avLst/>
          </a:prstGeom>
          <a:ln w="28575" cap="flat" cmpd="sng" algn="ctr">
            <a:solidFill>
              <a:schemeClr val="accent3"/>
            </a:solidFill>
            <a:prstDash val="lgDash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id="{8681D487-79D5-4D31-8D08-D31569BECD56}"/>
              </a:ext>
            </a:extLst>
          </p:cNvPr>
          <p:cNvCxnSpPr>
            <a:cxnSpLocks/>
          </p:cNvCxnSpPr>
          <p:nvPr/>
        </p:nvCxnSpPr>
        <p:spPr>
          <a:xfrm>
            <a:off x="6473207" y="4825288"/>
            <a:ext cx="1516631" cy="0"/>
          </a:xfrm>
          <a:prstGeom prst="straightConnector1">
            <a:avLst/>
          </a:prstGeom>
          <a:ln w="28575" cap="flat" cmpd="sng" algn="ctr">
            <a:solidFill>
              <a:schemeClr val="accent3"/>
            </a:solidFill>
            <a:prstDash val="lgDash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Conector de Seta Reta 35">
            <a:extLst>
              <a:ext uri="{FF2B5EF4-FFF2-40B4-BE49-F238E27FC236}">
                <a16:creationId xmlns:a16="http://schemas.microsoft.com/office/drawing/2014/main" id="{01D3D7AB-DA2A-4F56-A4D7-6B38FC348418}"/>
              </a:ext>
            </a:extLst>
          </p:cNvPr>
          <p:cNvCxnSpPr>
            <a:cxnSpLocks/>
          </p:cNvCxnSpPr>
          <p:nvPr/>
        </p:nvCxnSpPr>
        <p:spPr>
          <a:xfrm>
            <a:off x="6985439" y="5940298"/>
            <a:ext cx="1516631" cy="0"/>
          </a:xfrm>
          <a:prstGeom prst="straightConnector1">
            <a:avLst/>
          </a:prstGeom>
          <a:ln w="28575" cap="flat" cmpd="sng" algn="ctr">
            <a:solidFill>
              <a:schemeClr val="accent3"/>
            </a:solidFill>
            <a:prstDash val="lgDash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6AAA3C7F-47AF-4019-B593-017013B7F204}"/>
              </a:ext>
            </a:extLst>
          </p:cNvPr>
          <p:cNvSpPr txBox="1"/>
          <p:nvPr/>
        </p:nvSpPr>
        <p:spPr>
          <a:xfrm>
            <a:off x="116244" y="119654"/>
            <a:ext cx="316325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s-ES" sz="2400" b="1" dirty="0">
                <a:latin typeface="+mj-lt"/>
              </a:rPr>
              <a:t>No son obligatorios </a:t>
            </a:r>
          </a:p>
        </p:txBody>
      </p:sp>
      <p:sp>
        <p:nvSpPr>
          <p:cNvPr id="46" name="Seta: para a Esquerda e para Cima 45">
            <a:extLst>
              <a:ext uri="{FF2B5EF4-FFF2-40B4-BE49-F238E27FC236}">
                <a16:creationId xmlns:a16="http://schemas.microsoft.com/office/drawing/2014/main" id="{CC12534D-0896-407A-BA5C-53894E476FE6}"/>
              </a:ext>
            </a:extLst>
          </p:cNvPr>
          <p:cNvSpPr/>
          <p:nvPr/>
        </p:nvSpPr>
        <p:spPr>
          <a:xfrm rot="10800000" flipH="1">
            <a:off x="3299408" y="106623"/>
            <a:ext cx="577593" cy="1070865"/>
          </a:xfrm>
          <a:prstGeom prst="leftUpArrow">
            <a:avLst>
              <a:gd name="adj1" fmla="val 25000"/>
              <a:gd name="adj2" fmla="val 25000"/>
              <a:gd name="adj3" fmla="val 50000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i="1" spc="-150" dirty="0" err="1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362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21BBFA8-7BAB-43F2-BE75-0E91D81490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111"/>
          <a:stretch/>
        </p:blipFill>
        <p:spPr>
          <a:xfrm>
            <a:off x="0" y="0"/>
            <a:ext cx="12187514" cy="6858000"/>
          </a:xfrm>
          <a:prstGeom prst="rect">
            <a:avLst/>
          </a:prstGeom>
        </p:spPr>
      </p:pic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11688B-3992-4CD5-A715-9BD48FE43C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863514" y="6534000"/>
            <a:ext cx="324000" cy="324000"/>
          </a:xfrm>
        </p:spPr>
        <p:txBody>
          <a:bodyPr/>
          <a:lstStyle/>
          <a:p>
            <a:pPr rtl="0"/>
            <a:fld id="{D7D25598-CD32-4D2D-9E15-9BE9065C658E}" type="slidenum">
              <a:rPr lang="pt-BR" noProof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 rtl="0"/>
              <a:t>9</a:t>
            </a:fld>
            <a:endParaRPr lang="pt-BR" noProof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4" name="Picture 2" descr="check box">
            <a:extLst>
              <a:ext uri="{FF2B5EF4-FFF2-40B4-BE49-F238E27FC236}">
                <a16:creationId xmlns:a16="http://schemas.microsoft.com/office/drawing/2014/main" id="{566DF989-FFF4-462E-96A3-7E8397FDE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230" y="0"/>
            <a:ext cx="2343150" cy="275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6583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Custom 229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AED10"/>
      </a:accent1>
      <a:accent2>
        <a:srgbClr val="EF0BC4"/>
      </a:accent2>
      <a:accent3>
        <a:srgbClr val="FF0000"/>
      </a:accent3>
      <a:accent4>
        <a:srgbClr val="7030A0"/>
      </a:accent4>
      <a:accent5>
        <a:srgbClr val="92D050"/>
      </a:accent5>
      <a:accent6>
        <a:srgbClr val="FFC000"/>
      </a:accent6>
      <a:hlink>
        <a:srgbClr val="FFFF00"/>
      </a:hlink>
      <a:folHlink>
        <a:srgbClr val="FAED10"/>
      </a:folHlink>
    </a:clrScheme>
    <a:fontScheme name="Custom 237">
      <a:majorFont>
        <a:latin typeface="Comic Sans MS"/>
        <a:ea typeface=""/>
        <a:cs typeface=""/>
      </a:majorFont>
      <a:minorFont>
        <a:latin typeface="Rockwel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b="1" i="1" spc="-150" dirty="0" err="1" smtClean="0">
            <a:solidFill>
              <a:schemeClr val="tx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b="1" dirty="0" err="1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34865915_TF89370239" id="{98B499CB-AE0C-420B-A2D5-E7B23D81D943}" vid="{75348084-8936-4687-9CF9-402A59C2A72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ef88797d-310b-4d46-ad9c-0c23fa0c8d4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02E0EF7D44C04B9FA644DBFF45FF6A" ma:contentTypeVersion="13" ma:contentTypeDescription="Create a new document." ma:contentTypeScope="" ma:versionID="206b9469efed5238e3299da57cdc015e">
  <xsd:schema xmlns:xsd="http://www.w3.org/2001/XMLSchema" xmlns:xs="http://www.w3.org/2001/XMLSchema" xmlns:p="http://schemas.microsoft.com/office/2006/metadata/properties" xmlns:ns2="876de33e-aaa5-4507-9b92-b84e676ded0d" xmlns:ns3="ef88797d-310b-4d46-ad9c-0c23fa0c8d45" targetNamespace="http://schemas.microsoft.com/office/2006/metadata/properties" ma:root="true" ma:fieldsID="281ed500249cd3fe925a7af84a8b56c4" ns2:_="" ns3:_="">
    <xsd:import namespace="876de33e-aaa5-4507-9b92-b84e676ded0d"/>
    <xsd:import namespace="ef88797d-310b-4d46-ad9c-0c23fa0c8d4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de33e-aaa5-4507-9b92-b84e676ded0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hidden="true" ma:internalName="LastSharedByUser" ma:readOnly="true">
      <xsd:simpleType>
        <xsd:restriction base="dms:Note"/>
      </xsd:simpleType>
    </xsd:element>
    <xsd:element name="LastSharedByTime" ma:index="11" nillable="true" ma:displayName="Last Shared By Time" ma:description="" ma:hidden="true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8797d-310b-4d46-ad9c-0c23fa0c8d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8EC951-5106-4792-B5D1-67413D91EFE8}">
  <ds:schemaRefs>
    <ds:schemaRef ds:uri="http://www.w3.org/XML/1998/namespace"/>
    <ds:schemaRef ds:uri="http://purl.org/dc/elements/1.1/"/>
    <ds:schemaRef ds:uri="http://schemas.openxmlformats.org/package/2006/metadata/core-properties"/>
    <ds:schemaRef ds:uri="ef88797d-310b-4d46-ad9c-0c23fa0c8d45"/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876de33e-aaa5-4507-9b92-b84e676ded0d"/>
  </ds:schemaRefs>
</ds:datastoreItem>
</file>

<file path=customXml/itemProps2.xml><?xml version="1.0" encoding="utf-8"?>
<ds:datastoreItem xmlns:ds="http://schemas.openxmlformats.org/officeDocument/2006/customXml" ds:itemID="{1CA19B94-3168-4E70-ABC9-14385C1ECD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6de33e-aaa5-4507-9b92-b84e676ded0d"/>
    <ds:schemaRef ds:uri="ef88797d-310b-4d46-ad9c-0c23fa0c8d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EF5C753-C030-4870-A43F-A9B9C112A0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Álbum de fotos em quadrinhos</Template>
  <TotalTime>2446</TotalTime>
  <Words>186</Words>
  <Application>Microsoft Office PowerPoint</Application>
  <PresentationFormat>Widescreen</PresentationFormat>
  <Paragraphs>68</Paragraphs>
  <Slides>23</Slides>
  <Notes>2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Comic Sans MS</vt:lpstr>
      <vt:lpstr>Life Savers ExtraBold</vt:lpstr>
      <vt:lpstr>Rockwell</vt:lpstr>
      <vt:lpstr>Times New Roman</vt:lpstr>
      <vt:lpstr>Waltograph UI</vt:lpstr>
      <vt:lpstr>Tema do Office</vt:lpstr>
      <vt:lpstr>Apresentação do PowerPoint</vt:lpstr>
      <vt:lpstr>¡INCORECTO! </vt:lpstr>
      <vt:lpstr>La forma correcta es utilizar los pronombres…</vt:lpstr>
      <vt:lpstr>Apresentação do PowerPoint</vt:lpstr>
      <vt:lpstr>Apresentação do PowerPoint</vt:lpstr>
      <vt:lpstr>La forma Negativa…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do álbum de fotos</dc:title>
  <dc:creator>Jiceli</dc:creator>
  <cp:lastModifiedBy>Ji Naháni Naháni</cp:lastModifiedBy>
  <cp:revision>139</cp:revision>
  <dcterms:created xsi:type="dcterms:W3CDTF">2020-11-17T18:17:53Z</dcterms:created>
  <dcterms:modified xsi:type="dcterms:W3CDTF">2020-12-17T01:45:42Z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0x0101005F02E0EF7D44C04B9FA644DBFF45FF6A</vt:lpwstr>
  </property>
</Properties>
</file>